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12"/>
  </p:notesMasterIdLst>
  <p:sldIdLst>
    <p:sldId id="256" r:id="rId2"/>
    <p:sldId id="257" r:id="rId3"/>
    <p:sldId id="262" r:id="rId4"/>
    <p:sldId id="263" r:id="rId5"/>
    <p:sldId id="265" r:id="rId6"/>
    <p:sldId id="274" r:id="rId7"/>
    <p:sldId id="279" r:id="rId8"/>
    <p:sldId id="280" r:id="rId9"/>
    <p:sldId id="284" r:id="rId10"/>
    <p:sldId id="305" r:id="rId11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510" autoAdjust="0"/>
    <p:restoredTop sz="95256" autoAdjust="0"/>
  </p:normalViewPr>
  <p:slideViewPr>
    <p:cSldViewPr snapToGrid="0">
      <p:cViewPr varScale="1">
        <p:scale>
          <a:sx n="92" d="100"/>
          <a:sy n="92" d="100"/>
        </p:scale>
        <p:origin x="714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CCAB7E72-ED38-6459-0450-BF2E9B4412A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4F86F7C3-3915-0B74-C2FF-DC531B593CA3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78261871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2;g8d2e632455_0_2012:notes">
            <a:extLst>
              <a:ext uri="{FF2B5EF4-FFF2-40B4-BE49-F238E27FC236}">
                <a16:creationId xmlns:a16="http://schemas.microsoft.com/office/drawing/2014/main" id="{466C6804-1890-6731-FC2A-E4207EBE643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3;g8d2e632455_0_2012:notes">
            <a:extLst>
              <a:ext uri="{FF2B5EF4-FFF2-40B4-BE49-F238E27FC236}">
                <a16:creationId xmlns:a16="http://schemas.microsoft.com/office/drawing/2014/main" id="{44712B0E-311A-F20A-15ED-8288F22A00A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54;g98fb4838b5_3_183:notes">
            <a:extLst>
              <a:ext uri="{FF2B5EF4-FFF2-40B4-BE49-F238E27FC236}">
                <a16:creationId xmlns:a16="http://schemas.microsoft.com/office/drawing/2014/main" id="{E68542EA-DB99-9399-F5FC-AAEB11F1751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55;g98fb4838b5_3_183:notes">
            <a:extLst>
              <a:ext uri="{FF2B5EF4-FFF2-40B4-BE49-F238E27FC236}">
                <a16:creationId xmlns:a16="http://schemas.microsoft.com/office/drawing/2014/main" id="{D0859EA4-68E1-E8AE-D991-D89BF52667C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2;g8c83a34528_5_655:notes">
            <a:extLst>
              <a:ext uri="{FF2B5EF4-FFF2-40B4-BE49-F238E27FC236}">
                <a16:creationId xmlns:a16="http://schemas.microsoft.com/office/drawing/2014/main" id="{7CEAE0B9-B3D7-C799-697F-48FDE32676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3;g8c83a34528_5_655:notes">
            <a:extLst>
              <a:ext uri="{FF2B5EF4-FFF2-40B4-BE49-F238E27FC236}">
                <a16:creationId xmlns:a16="http://schemas.microsoft.com/office/drawing/2014/main" id="{01E544D2-C23C-847E-8BC4-5C158F36DBB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P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8;g98fb4838b5_1_95:notes">
            <a:extLst>
              <a:ext uri="{FF2B5EF4-FFF2-40B4-BE49-F238E27FC236}">
                <a16:creationId xmlns:a16="http://schemas.microsoft.com/office/drawing/2014/main" id="{8E3F8EEA-8D9E-51FD-5384-B44E36473B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69;g98fb4838b5_1_95:notes">
            <a:extLst>
              <a:ext uri="{FF2B5EF4-FFF2-40B4-BE49-F238E27FC236}">
                <a16:creationId xmlns:a16="http://schemas.microsoft.com/office/drawing/2014/main" id="{95E67037-1839-9B2A-1B15-368E87FF074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6;g98fb4838b5_1_173:notes">
            <a:extLst>
              <a:ext uri="{FF2B5EF4-FFF2-40B4-BE49-F238E27FC236}">
                <a16:creationId xmlns:a16="http://schemas.microsoft.com/office/drawing/2014/main" id="{1C4108E5-D93F-9D2B-0899-C64507C679A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97;g98fb4838b5_1_173:notes">
            <a:extLst>
              <a:ext uri="{FF2B5EF4-FFF2-40B4-BE49-F238E27FC236}">
                <a16:creationId xmlns:a16="http://schemas.microsoft.com/office/drawing/2014/main" id="{5BA95E5F-D435-CECB-6376-6A81AACD499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PE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0;g98fb4838b5_1_263:notes">
            <a:extLst>
              <a:ext uri="{FF2B5EF4-FFF2-40B4-BE49-F238E27FC236}">
                <a16:creationId xmlns:a16="http://schemas.microsoft.com/office/drawing/2014/main" id="{2E2C1570-C86A-E2CB-9FD7-64A65B3A940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71;g98fb4838b5_1_263:notes">
            <a:extLst>
              <a:ext uri="{FF2B5EF4-FFF2-40B4-BE49-F238E27FC236}">
                <a16:creationId xmlns:a16="http://schemas.microsoft.com/office/drawing/2014/main" id="{99F42808-E911-C1E3-D769-B5C5B3CB329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PE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72;g98fb4838b5_1_632:notes">
            <a:extLst>
              <a:ext uri="{FF2B5EF4-FFF2-40B4-BE49-F238E27FC236}">
                <a16:creationId xmlns:a16="http://schemas.microsoft.com/office/drawing/2014/main" id="{3CED328D-FD9E-2100-4572-AC14CFF66FE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73;g98fb4838b5_1_632:notes">
            <a:extLst>
              <a:ext uri="{FF2B5EF4-FFF2-40B4-BE49-F238E27FC236}">
                <a16:creationId xmlns:a16="http://schemas.microsoft.com/office/drawing/2014/main" id="{D5961E10-2D21-272E-8C7B-337884C3243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17;g98fb4838b5_3_175:notes">
            <a:extLst>
              <a:ext uri="{FF2B5EF4-FFF2-40B4-BE49-F238E27FC236}">
                <a16:creationId xmlns:a16="http://schemas.microsoft.com/office/drawing/2014/main" id="{52C10944-C736-4912-5CC0-23889BDC303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18;g98fb4838b5_3_175:notes">
            <a:extLst>
              <a:ext uri="{FF2B5EF4-FFF2-40B4-BE49-F238E27FC236}">
                <a16:creationId xmlns:a16="http://schemas.microsoft.com/office/drawing/2014/main" id="{F989E400-5D0B-6408-E766-DA90F97F454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s-PE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51;g98fb4838b5_3_252:notes">
            <a:extLst>
              <a:ext uri="{FF2B5EF4-FFF2-40B4-BE49-F238E27FC236}">
                <a16:creationId xmlns:a16="http://schemas.microsoft.com/office/drawing/2014/main" id="{9381412E-31B3-FEFD-3314-B62BB60B6B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52;g98fb4838b5_3_252:notes">
            <a:extLst>
              <a:ext uri="{FF2B5EF4-FFF2-40B4-BE49-F238E27FC236}">
                <a16:creationId xmlns:a16="http://schemas.microsoft.com/office/drawing/2014/main" id="{DA01670A-34C5-96C6-44B7-3DBBD297F38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14;g98fb4838b5_3_179:notes">
            <a:extLst>
              <a:ext uri="{FF2B5EF4-FFF2-40B4-BE49-F238E27FC236}">
                <a16:creationId xmlns:a16="http://schemas.microsoft.com/office/drawing/2014/main" id="{DF510AB6-5663-E65F-4091-6DA0C5C030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15;g98fb4838b5_3_179:notes">
            <a:extLst>
              <a:ext uri="{FF2B5EF4-FFF2-40B4-BE49-F238E27FC236}">
                <a16:creationId xmlns:a16="http://schemas.microsoft.com/office/drawing/2014/main" id="{DA0B01CB-6FE3-53B5-2386-2CF5B1461FD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639">
            <a:extLst>
              <a:ext uri="{FF2B5EF4-FFF2-40B4-BE49-F238E27FC236}">
                <a16:creationId xmlns:a16="http://schemas.microsoft.com/office/drawing/2014/main" id="{074A2F0F-9F65-F843-333A-9EB6464B5BBF}"/>
              </a:ext>
            </a:extLst>
          </p:cNvPr>
          <p:cNvGrpSpPr/>
          <p:nvPr/>
        </p:nvGrpSpPr>
        <p:grpSpPr>
          <a:xfrm>
            <a:off x="2289172" y="0"/>
            <a:ext cx="6851655" cy="5143509"/>
            <a:chOff x="2289172" y="0"/>
            <a:chExt cx="6851655" cy="5143509"/>
          </a:xfrm>
        </p:grpSpPr>
        <p:grpSp>
          <p:nvGrpSpPr>
            <p:cNvPr id="3" name="Group 1024">
              <a:extLst>
                <a:ext uri="{FF2B5EF4-FFF2-40B4-BE49-F238E27FC236}">
                  <a16:creationId xmlns:a16="http://schemas.microsoft.com/office/drawing/2014/main" id="{8A7BCA35-A90F-6B1C-E729-7B53E47EDFBA}"/>
                </a:ext>
              </a:extLst>
            </p:cNvPr>
            <p:cNvGrpSpPr/>
            <p:nvPr/>
          </p:nvGrpSpPr>
          <p:grpSpPr>
            <a:xfrm>
              <a:off x="5492755" y="4089397"/>
              <a:ext cx="3648072" cy="1054112"/>
              <a:chOff x="5492755" y="4089397"/>
              <a:chExt cx="3648072" cy="1054112"/>
            </a:xfrm>
          </p:grpSpPr>
          <p:sp>
            <p:nvSpPr>
              <p:cNvPr id="4" name="Freeform 824">
                <a:extLst>
                  <a:ext uri="{FF2B5EF4-FFF2-40B4-BE49-F238E27FC236}">
                    <a16:creationId xmlns:a16="http://schemas.microsoft.com/office/drawing/2014/main" id="{32F871B0-54F7-D452-59A3-3E69CAA696A3}"/>
                  </a:ext>
                </a:extLst>
              </p:cNvPr>
              <p:cNvSpPr/>
              <p:nvPr/>
            </p:nvSpPr>
            <p:spPr>
              <a:xfrm>
                <a:off x="7454902" y="4986342"/>
                <a:ext cx="241301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66"/>
                  <a:gd name="f8" fmla="val 6"/>
                  <a:gd name="f9" fmla="val 5"/>
                  <a:gd name="f10" fmla="val 62"/>
                  <a:gd name="f11" fmla="val 58"/>
                  <a:gd name="f12" fmla="val 3"/>
                  <a:gd name="f13" fmla="val 54"/>
                  <a:gd name="f14" fmla="val 50"/>
                  <a:gd name="f15" fmla="val 46"/>
                  <a:gd name="f16" fmla="val 7"/>
                  <a:gd name="f17" fmla="val 44"/>
                  <a:gd name="f18" fmla="val 11"/>
                  <a:gd name="f19" fmla="val 40"/>
                  <a:gd name="f20" fmla="val 16"/>
                  <a:gd name="f21" fmla="val 38"/>
                  <a:gd name="f22" fmla="val 21"/>
                  <a:gd name="f23" fmla="val 23"/>
                  <a:gd name="f24" fmla="val 41"/>
                  <a:gd name="f25" fmla="val 25"/>
                  <a:gd name="f26" fmla="val 43"/>
                  <a:gd name="f27" fmla="val 27"/>
                  <a:gd name="f28" fmla="val 30"/>
                  <a:gd name="f29" fmla="val 34"/>
                  <a:gd name="f30" fmla="val 42"/>
                  <a:gd name="f31" fmla="val 33"/>
                  <a:gd name="f32" fmla="val 37"/>
                  <a:gd name="f33" fmla="val 28"/>
                  <a:gd name="f34" fmla="val 26"/>
                  <a:gd name="f35" fmla="val 36"/>
                  <a:gd name="f36" fmla="val 20"/>
                  <a:gd name="f37" fmla="val 13"/>
                  <a:gd name="f38" fmla="val 12"/>
                  <a:gd name="f39" fmla="val 9"/>
                  <a:gd name="f40" fmla="val 48"/>
                  <a:gd name="f41" fmla="val 51"/>
                  <a:gd name="f42" fmla="val 56"/>
                  <a:gd name="f43" fmla="val 8"/>
                  <a:gd name="f44" fmla="val 68"/>
                  <a:gd name="f45" fmla="val 80"/>
                  <a:gd name="f46" fmla="val 88"/>
                  <a:gd name="f47" fmla="val 22"/>
                  <a:gd name="f48" fmla="val 87"/>
                  <a:gd name="f49" fmla="val 35"/>
                  <a:gd name="f50" fmla="val 90"/>
                  <a:gd name="f51" fmla="val 93"/>
                  <a:gd name="f52" fmla="val 97"/>
                  <a:gd name="f53" fmla="val 55"/>
                  <a:gd name="f54" fmla="val 59"/>
                  <a:gd name="f55" fmla="val 70"/>
                  <a:gd name="f56" fmla="+- 0 0 -90"/>
                  <a:gd name="f57" fmla="*/ f3 1 102"/>
                  <a:gd name="f58" fmla="*/ f4 1 66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102"/>
                  <a:gd name="f67" fmla="*/ f63 1 66"/>
                  <a:gd name="f68" fmla="*/ 6 f64 1"/>
                  <a:gd name="f69" fmla="*/ 66 f63 1"/>
                  <a:gd name="f70" fmla="*/ 3 f64 1"/>
                  <a:gd name="f71" fmla="*/ 54 f63 1"/>
                  <a:gd name="f72" fmla="*/ 7 f64 1"/>
                  <a:gd name="f73" fmla="*/ 44 f63 1"/>
                  <a:gd name="f74" fmla="*/ 21 f64 1"/>
                  <a:gd name="f75" fmla="*/ 40 f63 1"/>
                  <a:gd name="f76" fmla="*/ 27 f64 1"/>
                  <a:gd name="f77" fmla="*/ 43 f63 1"/>
                  <a:gd name="f78" fmla="*/ 33 f64 1"/>
                  <a:gd name="f79" fmla="*/ 37 f63 1"/>
                  <a:gd name="f80" fmla="*/ 41 f64 1"/>
                  <a:gd name="f81" fmla="*/ 13 f63 1"/>
                  <a:gd name="f82" fmla="*/ 44 f64 1"/>
                  <a:gd name="f83" fmla="*/ 9 f63 1"/>
                  <a:gd name="f84" fmla="*/ 51 f64 1"/>
                  <a:gd name="f85" fmla="*/ 5 f63 1"/>
                  <a:gd name="f86" fmla="*/ 68 f64 1"/>
                  <a:gd name="f87" fmla="*/ 87 f64 1"/>
                  <a:gd name="f88" fmla="*/ 35 f63 1"/>
                  <a:gd name="f89" fmla="*/ 93 f64 1"/>
                  <a:gd name="f90" fmla="*/ 50 f63 1"/>
                  <a:gd name="f91" fmla="*/ 102 f64 1"/>
                  <a:gd name="f92" fmla="+- f65 0 f1"/>
                  <a:gd name="f93" fmla="*/ f68 1 102"/>
                  <a:gd name="f94" fmla="*/ f69 1 66"/>
                  <a:gd name="f95" fmla="*/ f70 1 102"/>
                  <a:gd name="f96" fmla="*/ f71 1 66"/>
                  <a:gd name="f97" fmla="*/ f72 1 102"/>
                  <a:gd name="f98" fmla="*/ f73 1 66"/>
                  <a:gd name="f99" fmla="*/ f74 1 102"/>
                  <a:gd name="f100" fmla="*/ f75 1 66"/>
                  <a:gd name="f101" fmla="*/ f76 1 102"/>
                  <a:gd name="f102" fmla="*/ f77 1 66"/>
                  <a:gd name="f103" fmla="*/ f78 1 102"/>
                  <a:gd name="f104" fmla="*/ f79 1 66"/>
                  <a:gd name="f105" fmla="*/ f80 1 102"/>
                  <a:gd name="f106" fmla="*/ f81 1 66"/>
                  <a:gd name="f107" fmla="*/ f82 1 102"/>
                  <a:gd name="f108" fmla="*/ f83 1 66"/>
                  <a:gd name="f109" fmla="*/ f84 1 102"/>
                  <a:gd name="f110" fmla="*/ f85 1 66"/>
                  <a:gd name="f111" fmla="*/ f86 1 102"/>
                  <a:gd name="f112" fmla="*/ f87 1 102"/>
                  <a:gd name="f113" fmla="*/ f88 1 66"/>
                  <a:gd name="f114" fmla="*/ f89 1 102"/>
                  <a:gd name="f115" fmla="*/ f90 1 66"/>
                  <a:gd name="f116" fmla="*/ f91 1 102"/>
                  <a:gd name="f117" fmla="*/ 0 1 f66"/>
                  <a:gd name="f118" fmla="*/ f60 1 f66"/>
                  <a:gd name="f119" fmla="*/ 0 1 f67"/>
                  <a:gd name="f120" fmla="*/ f61 1 f67"/>
                  <a:gd name="f121" fmla="*/ f93 1 f66"/>
                  <a:gd name="f122" fmla="*/ f94 1 f67"/>
                  <a:gd name="f123" fmla="*/ f95 1 f66"/>
                  <a:gd name="f124" fmla="*/ f96 1 f67"/>
                  <a:gd name="f125" fmla="*/ f97 1 f66"/>
                  <a:gd name="f126" fmla="*/ f98 1 f67"/>
                  <a:gd name="f127" fmla="*/ f99 1 f66"/>
                  <a:gd name="f128" fmla="*/ f100 1 f67"/>
                  <a:gd name="f129" fmla="*/ f101 1 f66"/>
                  <a:gd name="f130" fmla="*/ f102 1 f67"/>
                  <a:gd name="f131" fmla="*/ f103 1 f66"/>
                  <a:gd name="f132" fmla="*/ f104 1 f67"/>
                  <a:gd name="f133" fmla="*/ f105 1 f66"/>
                  <a:gd name="f134" fmla="*/ f106 1 f67"/>
                  <a:gd name="f135" fmla="*/ f107 1 f66"/>
                  <a:gd name="f136" fmla="*/ f108 1 f67"/>
                  <a:gd name="f137" fmla="*/ f109 1 f66"/>
                  <a:gd name="f138" fmla="*/ f110 1 f67"/>
                  <a:gd name="f139" fmla="*/ f111 1 f66"/>
                  <a:gd name="f140" fmla="*/ f112 1 f66"/>
                  <a:gd name="f141" fmla="*/ f113 1 f67"/>
                  <a:gd name="f142" fmla="*/ f114 1 f66"/>
                  <a:gd name="f143" fmla="*/ f115 1 f67"/>
                  <a:gd name="f144" fmla="*/ f116 1 f66"/>
                  <a:gd name="f145" fmla="*/ f117 f57 1"/>
                  <a:gd name="f146" fmla="*/ f118 f57 1"/>
                  <a:gd name="f147" fmla="*/ f120 f58 1"/>
                  <a:gd name="f148" fmla="*/ f119 f58 1"/>
                  <a:gd name="f149" fmla="*/ f121 f57 1"/>
                  <a:gd name="f150" fmla="*/ f122 f58 1"/>
                  <a:gd name="f151" fmla="*/ f123 f57 1"/>
                  <a:gd name="f152" fmla="*/ f124 f58 1"/>
                  <a:gd name="f153" fmla="*/ f125 f57 1"/>
                  <a:gd name="f154" fmla="*/ f126 f58 1"/>
                  <a:gd name="f155" fmla="*/ f127 f57 1"/>
                  <a:gd name="f156" fmla="*/ f128 f58 1"/>
                  <a:gd name="f157" fmla="*/ f129 f57 1"/>
                  <a:gd name="f158" fmla="*/ f130 f58 1"/>
                  <a:gd name="f159" fmla="*/ f131 f57 1"/>
                  <a:gd name="f160" fmla="*/ f132 f58 1"/>
                  <a:gd name="f161" fmla="*/ f133 f57 1"/>
                  <a:gd name="f162" fmla="*/ f134 f58 1"/>
                  <a:gd name="f163" fmla="*/ f135 f57 1"/>
                  <a:gd name="f164" fmla="*/ f136 f58 1"/>
                  <a:gd name="f165" fmla="*/ f137 f57 1"/>
                  <a:gd name="f166" fmla="*/ f138 f58 1"/>
                  <a:gd name="f167" fmla="*/ f139 f57 1"/>
                  <a:gd name="f168" fmla="*/ f140 f57 1"/>
                  <a:gd name="f169" fmla="*/ f141 f58 1"/>
                  <a:gd name="f170" fmla="*/ f142 f57 1"/>
                  <a:gd name="f171" fmla="*/ f143 f58 1"/>
                  <a:gd name="f172" fmla="*/ f144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49" y="f150"/>
                  </a:cxn>
                  <a:cxn ang="f92">
                    <a:pos x="f151" y="f152"/>
                  </a:cxn>
                  <a:cxn ang="f92">
                    <a:pos x="f153" y="f154"/>
                  </a:cxn>
                  <a:cxn ang="f92">
                    <a:pos x="f155" y="f156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61" y="f162"/>
                  </a:cxn>
                  <a:cxn ang="f92">
                    <a:pos x="f163" y="f164"/>
                  </a:cxn>
                  <a:cxn ang="f92">
                    <a:pos x="f165" y="f166"/>
                  </a:cxn>
                  <a:cxn ang="f92">
                    <a:pos x="f167" y="f164"/>
                  </a:cxn>
                  <a:cxn ang="f92">
                    <a:pos x="f168" y="f169"/>
                  </a:cxn>
                  <a:cxn ang="f92">
                    <a:pos x="f170" y="f171"/>
                  </a:cxn>
                  <a:cxn ang="f92">
                    <a:pos x="f172" y="f150"/>
                  </a:cxn>
                  <a:cxn ang="f92">
                    <a:pos x="f149" y="f150"/>
                  </a:cxn>
                </a:cxnLst>
                <a:rect l="f145" t="f148" r="f146" b="f147"/>
                <a:pathLst>
                  <a:path w="102" h="66">
                    <a:moveTo>
                      <a:pt x="f8" y="f7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5" y="f14"/>
                      <a:pt x="f9" y="f15"/>
                      <a:pt x="f16" y="f17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24" y="f37"/>
                    </a:cubicBezTo>
                    <a:cubicBezTo>
                      <a:pt x="f30" y="f38"/>
                      <a:pt x="f17" y="f18"/>
                      <a:pt x="f17" y="f39"/>
                    </a:cubicBezTo>
                    <a:cubicBezTo>
                      <a:pt x="f30" y="f5"/>
                      <a:pt x="f40" y="f12"/>
                      <a:pt x="f41" y="f9"/>
                    </a:cubicBezTo>
                    <a:cubicBezTo>
                      <a:pt x="f42" y="f39"/>
                      <a:pt x="f10" y="f43"/>
                      <a:pt x="f44" y="f39"/>
                    </a:cubicBezTo>
                    <a:cubicBezTo>
                      <a:pt x="f45" y="f37"/>
                      <a:pt x="f46" y="f47"/>
                      <a:pt x="f48" y="f49"/>
                    </a:cubicBezTo>
                    <a:cubicBezTo>
                      <a:pt x="f48" y="f30"/>
                      <a:pt x="f50" y="f15"/>
                      <a:pt x="f51" y="f14"/>
                    </a:cubicBezTo>
                    <a:cubicBezTo>
                      <a:pt x="f52" y="f53"/>
                      <a:pt x="f6" y="f54"/>
                      <a:pt x="f6" y="f7"/>
                    </a:cubicBezTo>
                    <a:cubicBezTo>
                      <a:pt x="f55" y="f7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" name="Freeform 825">
                <a:extLst>
                  <a:ext uri="{FF2B5EF4-FFF2-40B4-BE49-F238E27FC236}">
                    <a16:creationId xmlns:a16="http://schemas.microsoft.com/office/drawing/2014/main" id="{84B36460-CD99-3C03-8FC4-AA8E09D31B64}"/>
                  </a:ext>
                </a:extLst>
              </p:cNvPr>
              <p:cNvSpPr/>
              <p:nvPr/>
            </p:nvSpPr>
            <p:spPr>
              <a:xfrm>
                <a:off x="8229600" y="5018090"/>
                <a:ext cx="219071" cy="1254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2"/>
                  <a:gd name="f7" fmla="val 53"/>
                  <a:gd name="f8" fmla="val 13"/>
                  <a:gd name="f9" fmla="val 15"/>
                  <a:gd name="f10" fmla="val 20"/>
                  <a:gd name="f11" fmla="val 12"/>
                  <a:gd name="f12" fmla="val 29"/>
                  <a:gd name="f13" fmla="val 9"/>
                  <a:gd name="f14" fmla="val 36"/>
                  <a:gd name="f15" fmla="val 4"/>
                  <a:gd name="f16" fmla="val 41"/>
                  <a:gd name="f17" fmla="val 52"/>
                  <a:gd name="f18" fmla="val 10"/>
                  <a:gd name="f19" fmla="val 51"/>
                  <a:gd name="f20" fmla="val 18"/>
                  <a:gd name="f21" fmla="val 22"/>
                  <a:gd name="f22" fmla="val 50"/>
                  <a:gd name="f23" fmla="val 25"/>
                  <a:gd name="f24" fmla="val 49"/>
                  <a:gd name="f25" fmla="val 28"/>
                  <a:gd name="f26" fmla="val 30"/>
                  <a:gd name="f27" fmla="val 32"/>
                  <a:gd name="f28" fmla="val 55"/>
                  <a:gd name="f29" fmla="val 33"/>
                  <a:gd name="f30" fmla="val 56"/>
                  <a:gd name="f31" fmla="val 31"/>
                  <a:gd name="f32" fmla="val 58"/>
                  <a:gd name="f33" fmla="val 66"/>
                  <a:gd name="f34" fmla="val 24"/>
                  <a:gd name="f35" fmla="val 73"/>
                  <a:gd name="f36" fmla="val 81"/>
                  <a:gd name="f37" fmla="val 34"/>
                  <a:gd name="f38" fmla="val 82"/>
                  <a:gd name="f39" fmla="val 35"/>
                  <a:gd name="f40" fmla="val 83"/>
                  <a:gd name="f41" fmla="val 37"/>
                  <a:gd name="f42" fmla="val 85"/>
                  <a:gd name="f43" fmla="val 91"/>
                  <a:gd name="f44" fmla="val 38"/>
                  <a:gd name="f45" fmla="val 90"/>
                  <a:gd name="f46" fmla="val 42"/>
                  <a:gd name="f47" fmla="val 88"/>
                  <a:gd name="f48" fmla="val 46"/>
                  <a:gd name="f49" fmla="val 60"/>
                  <a:gd name="f50" fmla="val 2"/>
                  <a:gd name="f51" fmla="val 47"/>
                  <a:gd name="f52" fmla="val 40"/>
                  <a:gd name="f53" fmla="val 1"/>
                  <a:gd name="f54" fmla="val 5"/>
                  <a:gd name="f55" fmla="val 27"/>
                  <a:gd name="f56" fmla="+- 0 0 -90"/>
                  <a:gd name="f57" fmla="*/ f3 1 92"/>
                  <a:gd name="f58" fmla="*/ f4 1 5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92"/>
                  <a:gd name="f67" fmla="*/ f63 1 53"/>
                  <a:gd name="f68" fmla="*/ 13 f64 1"/>
                  <a:gd name="f69" fmla="*/ 15 f63 1"/>
                  <a:gd name="f70" fmla="*/ 36 f64 1"/>
                  <a:gd name="f71" fmla="*/ 4 f63 1"/>
                  <a:gd name="f72" fmla="*/ 51 f64 1"/>
                  <a:gd name="f73" fmla="*/ 18 f63 1"/>
                  <a:gd name="f74" fmla="*/ 50 f64 1"/>
                  <a:gd name="f75" fmla="*/ 25 f63 1"/>
                  <a:gd name="f76" fmla="*/ 53 f64 1"/>
                  <a:gd name="f77" fmla="*/ 32 f63 1"/>
                  <a:gd name="f78" fmla="*/ 58 f64 1"/>
                  <a:gd name="f79" fmla="*/ 30 f63 1"/>
                  <a:gd name="f80" fmla="*/ 81 f64 1"/>
                  <a:gd name="f81" fmla="*/ 34 f63 1"/>
                  <a:gd name="f82" fmla="*/ 85 f64 1"/>
                  <a:gd name="f83" fmla="*/ 36 f63 1"/>
                  <a:gd name="f84" fmla="*/ 90 f64 1"/>
                  <a:gd name="f85" fmla="*/ 42 f63 1"/>
                  <a:gd name="f86" fmla="*/ 53 f63 1"/>
                  <a:gd name="f87" fmla="*/ 0 f64 1"/>
                  <a:gd name="f88" fmla="*/ 1 f64 1"/>
                  <a:gd name="f89" fmla="*/ 5 f64 1"/>
                  <a:gd name="f90" fmla="*/ 27 f63 1"/>
                  <a:gd name="f91" fmla="+- f65 0 f1"/>
                  <a:gd name="f92" fmla="*/ f68 1 92"/>
                  <a:gd name="f93" fmla="*/ f69 1 53"/>
                  <a:gd name="f94" fmla="*/ f70 1 92"/>
                  <a:gd name="f95" fmla="*/ f71 1 53"/>
                  <a:gd name="f96" fmla="*/ f72 1 92"/>
                  <a:gd name="f97" fmla="*/ f73 1 53"/>
                  <a:gd name="f98" fmla="*/ f74 1 92"/>
                  <a:gd name="f99" fmla="*/ f75 1 53"/>
                  <a:gd name="f100" fmla="*/ f76 1 92"/>
                  <a:gd name="f101" fmla="*/ f77 1 53"/>
                  <a:gd name="f102" fmla="*/ f78 1 92"/>
                  <a:gd name="f103" fmla="*/ f79 1 53"/>
                  <a:gd name="f104" fmla="*/ f80 1 92"/>
                  <a:gd name="f105" fmla="*/ f81 1 53"/>
                  <a:gd name="f106" fmla="*/ f82 1 92"/>
                  <a:gd name="f107" fmla="*/ f83 1 53"/>
                  <a:gd name="f108" fmla="*/ f84 1 92"/>
                  <a:gd name="f109" fmla="*/ f85 1 53"/>
                  <a:gd name="f110" fmla="*/ f86 1 53"/>
                  <a:gd name="f111" fmla="*/ f87 1 92"/>
                  <a:gd name="f112" fmla="*/ f88 1 92"/>
                  <a:gd name="f113" fmla="*/ f89 1 92"/>
                  <a:gd name="f114" fmla="*/ f90 1 53"/>
                  <a:gd name="f115" fmla="*/ 0 1 f66"/>
                  <a:gd name="f116" fmla="*/ f60 1 f66"/>
                  <a:gd name="f117" fmla="*/ 0 1 f67"/>
                  <a:gd name="f118" fmla="*/ f61 1 f67"/>
                  <a:gd name="f119" fmla="*/ f92 1 f66"/>
                  <a:gd name="f120" fmla="*/ f93 1 f67"/>
                  <a:gd name="f121" fmla="*/ f94 1 f66"/>
                  <a:gd name="f122" fmla="*/ f95 1 f67"/>
                  <a:gd name="f123" fmla="*/ f96 1 f66"/>
                  <a:gd name="f124" fmla="*/ f97 1 f67"/>
                  <a:gd name="f125" fmla="*/ f98 1 f66"/>
                  <a:gd name="f126" fmla="*/ f99 1 f67"/>
                  <a:gd name="f127" fmla="*/ f100 1 f66"/>
                  <a:gd name="f128" fmla="*/ f101 1 f67"/>
                  <a:gd name="f129" fmla="*/ f102 1 f66"/>
                  <a:gd name="f130" fmla="*/ f103 1 f67"/>
                  <a:gd name="f131" fmla="*/ f104 1 f66"/>
                  <a:gd name="f132" fmla="*/ f105 1 f67"/>
                  <a:gd name="f133" fmla="*/ f106 1 f66"/>
                  <a:gd name="f134" fmla="*/ f107 1 f67"/>
                  <a:gd name="f135" fmla="*/ f108 1 f66"/>
                  <a:gd name="f136" fmla="*/ f109 1 f67"/>
                  <a:gd name="f137" fmla="*/ f110 1 f67"/>
                  <a:gd name="f138" fmla="*/ f111 1 f66"/>
                  <a:gd name="f139" fmla="*/ f112 1 f66"/>
                  <a:gd name="f140" fmla="*/ f113 1 f66"/>
                  <a:gd name="f141" fmla="*/ f114 1 f67"/>
                  <a:gd name="f142" fmla="*/ f115 f57 1"/>
                  <a:gd name="f143" fmla="*/ f116 f57 1"/>
                  <a:gd name="f144" fmla="*/ f118 f58 1"/>
                  <a:gd name="f145" fmla="*/ f117 f58 1"/>
                  <a:gd name="f146" fmla="*/ f119 f57 1"/>
                  <a:gd name="f147" fmla="*/ f120 f58 1"/>
                  <a:gd name="f148" fmla="*/ f121 f57 1"/>
                  <a:gd name="f149" fmla="*/ f122 f58 1"/>
                  <a:gd name="f150" fmla="*/ f123 f57 1"/>
                  <a:gd name="f151" fmla="*/ f124 f58 1"/>
                  <a:gd name="f152" fmla="*/ f125 f57 1"/>
                  <a:gd name="f153" fmla="*/ f126 f58 1"/>
                  <a:gd name="f154" fmla="*/ f127 f57 1"/>
                  <a:gd name="f155" fmla="*/ f128 f58 1"/>
                  <a:gd name="f156" fmla="*/ f129 f57 1"/>
                  <a:gd name="f157" fmla="*/ f130 f58 1"/>
                  <a:gd name="f158" fmla="*/ f131 f57 1"/>
                  <a:gd name="f159" fmla="*/ f132 f58 1"/>
                  <a:gd name="f160" fmla="*/ f133 f57 1"/>
                  <a:gd name="f161" fmla="*/ f134 f58 1"/>
                  <a:gd name="f162" fmla="*/ f135 f57 1"/>
                  <a:gd name="f163" fmla="*/ f136 f58 1"/>
                  <a:gd name="f164" fmla="*/ f137 f58 1"/>
                  <a:gd name="f165" fmla="*/ f138 f57 1"/>
                  <a:gd name="f166" fmla="*/ f139 f57 1"/>
                  <a:gd name="f167" fmla="*/ f140 f57 1"/>
                  <a:gd name="f168" fmla="*/ f141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46" y="f147"/>
                  </a:cxn>
                  <a:cxn ang="f91">
                    <a:pos x="f148" y="f149"/>
                  </a:cxn>
                  <a:cxn ang="f91">
                    <a:pos x="f150" y="f151"/>
                  </a:cxn>
                  <a:cxn ang="f91">
                    <a:pos x="f152" y="f153"/>
                  </a:cxn>
                  <a:cxn ang="f91">
                    <a:pos x="f154" y="f155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2" y="f164"/>
                  </a:cxn>
                  <a:cxn ang="f91">
                    <a:pos x="f165" y="f164"/>
                  </a:cxn>
                  <a:cxn ang="f91">
                    <a:pos x="f166" y="f159"/>
                  </a:cxn>
                  <a:cxn ang="f91">
                    <a:pos x="f167" y="f168"/>
                  </a:cxn>
                  <a:cxn ang="f91">
                    <a:pos x="f167" y="f168"/>
                  </a:cxn>
                  <a:cxn ang="f91">
                    <a:pos x="f146" y="f147"/>
                  </a:cxn>
                </a:cxnLst>
                <a:rect l="f142" t="f145" r="f143" b="f144"/>
                <a:pathLst>
                  <a:path w="92" h="5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8"/>
                      <a:pt x="f19" y="f20"/>
                    </a:cubicBezTo>
                    <a:cubicBezTo>
                      <a:pt x="f19" y="f10"/>
                      <a:pt x="f19" y="f21"/>
                      <a:pt x="f22" y="f23"/>
                    </a:cubicBezTo>
                    <a:cubicBezTo>
                      <a:pt x="f24" y="f25"/>
                      <a:pt x="f19" y="f26"/>
                      <a:pt x="f7" y="f27"/>
                    </a:cubicBezTo>
                    <a:cubicBezTo>
                      <a:pt x="f28" y="f29"/>
                      <a:pt x="f30" y="f31"/>
                      <a:pt x="f32" y="f26"/>
                    </a:cubicBezTo>
                    <a:cubicBezTo>
                      <a:pt x="f33" y="f34"/>
                      <a:pt x="f35" y="f31"/>
                      <a:pt x="f36" y="f37"/>
                    </a:cubicBezTo>
                    <a:cubicBezTo>
                      <a:pt x="f38" y="f39"/>
                      <a:pt x="f40" y="f41"/>
                      <a:pt x="f42" y="f14"/>
                    </a:cubicBezTo>
                    <a:cubicBezTo>
                      <a:pt x="f6" y="f29"/>
                      <a:pt x="f43" y="f44"/>
                      <a:pt x="f45" y="f46"/>
                    </a:cubicBezTo>
                    <a:cubicBezTo>
                      <a:pt x="f47" y="f48"/>
                      <a:pt x="f45" y="f24"/>
                      <a:pt x="f45" y="f7"/>
                    </a:cubicBezTo>
                    <a:cubicBezTo>
                      <a:pt x="f49" y="f7"/>
                      <a:pt x="f26" y="f7"/>
                      <a:pt x="f5" y="f7"/>
                    </a:cubicBezTo>
                    <a:cubicBezTo>
                      <a:pt x="f50" y="f51"/>
                      <a:pt x="f5" y="f52"/>
                      <a:pt x="f53" y="f37"/>
                    </a:cubicBezTo>
                    <a:cubicBezTo>
                      <a:pt x="f53" y="f26"/>
                      <a:pt x="f50" y="f25"/>
                      <a:pt x="f54" y="f55"/>
                    </a:cubicBezTo>
                    <a:cubicBezTo>
                      <a:pt x="f54" y="f55"/>
                      <a:pt x="f54" y="f55"/>
                      <a:pt x="f54" y="f55"/>
                    </a:cubicBezTo>
                    <a:cubicBezTo>
                      <a:pt x="f13" y="f34"/>
                      <a:pt x="f13" y="f20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" name="Freeform 826">
                <a:extLst>
                  <a:ext uri="{FF2B5EF4-FFF2-40B4-BE49-F238E27FC236}">
                    <a16:creationId xmlns:a16="http://schemas.microsoft.com/office/drawing/2014/main" id="{8C742C01-2ED5-8E6F-6376-1276A951BBB6}"/>
                  </a:ext>
                </a:extLst>
              </p:cNvPr>
              <p:cNvSpPr/>
              <p:nvPr/>
            </p:nvSpPr>
            <p:spPr>
              <a:xfrm>
                <a:off x="7799393" y="4989515"/>
                <a:ext cx="152403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65"/>
                  <a:gd name="f8" fmla="val 22"/>
                  <a:gd name="f9" fmla="val 30"/>
                  <a:gd name="f10" fmla="val 2"/>
                  <a:gd name="f11" fmla="val 38"/>
                  <a:gd name="f12" fmla="val 7"/>
                  <a:gd name="f13" fmla="val 47"/>
                  <a:gd name="f14" fmla="val 8"/>
                  <a:gd name="f15" fmla="val 51"/>
                  <a:gd name="f16" fmla="val 9"/>
                  <a:gd name="f17" fmla="val 54"/>
                  <a:gd name="f18" fmla="val 13"/>
                  <a:gd name="f19" fmla="val 57"/>
                  <a:gd name="f20" fmla="val 16"/>
                  <a:gd name="f21" fmla="val 61"/>
                  <a:gd name="f22" fmla="val 20"/>
                  <a:gd name="f23" fmla="val 24"/>
                  <a:gd name="f24" fmla="val 59"/>
                  <a:gd name="f25" fmla="val 29"/>
                  <a:gd name="f26" fmla="val 58"/>
                  <a:gd name="f27" fmla="val 63"/>
                  <a:gd name="f28" fmla="val 42"/>
                  <a:gd name="f29" fmla="val 53"/>
                  <a:gd name="f30" fmla="val 40"/>
                  <a:gd name="f31" fmla="val 1"/>
                  <a:gd name="f32" fmla="val 56"/>
                  <a:gd name="f33" fmla="val 46"/>
                  <a:gd name="f34" fmla="val 41"/>
                  <a:gd name="f35" fmla="val 15"/>
                  <a:gd name="f36" fmla="val 18"/>
                  <a:gd name="f37" fmla="val 19"/>
                  <a:gd name="f38" fmla="val 6"/>
                  <a:gd name="f39" fmla="val 4"/>
                  <a:gd name="f40" fmla="val 17"/>
                  <a:gd name="f41" fmla="+- 0 0 -90"/>
                  <a:gd name="f42" fmla="*/ f3 1 64"/>
                  <a:gd name="f43" fmla="*/ f4 1 65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64"/>
                  <a:gd name="f52" fmla="*/ f48 1 65"/>
                  <a:gd name="f53" fmla="*/ 22 f49 1"/>
                  <a:gd name="f54" fmla="*/ 0 f48 1"/>
                  <a:gd name="f55" fmla="*/ 47 f49 1"/>
                  <a:gd name="f56" fmla="*/ 8 f48 1"/>
                  <a:gd name="f57" fmla="*/ 57 f49 1"/>
                  <a:gd name="f58" fmla="*/ 16 f48 1"/>
                  <a:gd name="f59" fmla="*/ 59 f49 1"/>
                  <a:gd name="f60" fmla="*/ 29 f48 1"/>
                  <a:gd name="f61" fmla="*/ 58 f49 1"/>
                  <a:gd name="f62" fmla="*/ 30 f48 1"/>
                  <a:gd name="f63" fmla="*/ 65 f48 1"/>
                  <a:gd name="f64" fmla="*/ 1 f49 1"/>
                  <a:gd name="f65" fmla="*/ 7 f49 1"/>
                  <a:gd name="f66" fmla="*/ 41 f48 1"/>
                  <a:gd name="f67" fmla="*/ 19 f49 1"/>
                  <a:gd name="f68" fmla="*/ 6 f48 1"/>
                  <a:gd name="f69" fmla="+- f50 0 f1"/>
                  <a:gd name="f70" fmla="*/ f53 1 64"/>
                  <a:gd name="f71" fmla="*/ f54 1 65"/>
                  <a:gd name="f72" fmla="*/ f55 1 64"/>
                  <a:gd name="f73" fmla="*/ f56 1 65"/>
                  <a:gd name="f74" fmla="*/ f57 1 64"/>
                  <a:gd name="f75" fmla="*/ f58 1 65"/>
                  <a:gd name="f76" fmla="*/ f59 1 64"/>
                  <a:gd name="f77" fmla="*/ f60 1 65"/>
                  <a:gd name="f78" fmla="*/ f61 1 64"/>
                  <a:gd name="f79" fmla="*/ f62 1 65"/>
                  <a:gd name="f80" fmla="*/ f63 1 65"/>
                  <a:gd name="f81" fmla="*/ f64 1 64"/>
                  <a:gd name="f82" fmla="*/ f65 1 64"/>
                  <a:gd name="f83" fmla="*/ f66 1 65"/>
                  <a:gd name="f84" fmla="*/ f67 1 64"/>
                  <a:gd name="f85" fmla="*/ f68 1 65"/>
                  <a:gd name="f86" fmla="*/ 0 1 f51"/>
                  <a:gd name="f87" fmla="*/ f45 1 f51"/>
                  <a:gd name="f88" fmla="*/ 0 1 f52"/>
                  <a:gd name="f89" fmla="*/ f46 1 f52"/>
                  <a:gd name="f90" fmla="*/ f70 1 f51"/>
                  <a:gd name="f91" fmla="*/ f71 1 f52"/>
                  <a:gd name="f92" fmla="*/ f72 1 f51"/>
                  <a:gd name="f93" fmla="*/ f73 1 f52"/>
                  <a:gd name="f94" fmla="*/ f74 1 f51"/>
                  <a:gd name="f95" fmla="*/ f75 1 f52"/>
                  <a:gd name="f96" fmla="*/ f76 1 f51"/>
                  <a:gd name="f97" fmla="*/ f77 1 f52"/>
                  <a:gd name="f98" fmla="*/ f78 1 f51"/>
                  <a:gd name="f99" fmla="*/ f79 1 f52"/>
                  <a:gd name="f100" fmla="*/ f80 1 f52"/>
                  <a:gd name="f101" fmla="*/ f81 1 f51"/>
                  <a:gd name="f102" fmla="*/ f82 1 f51"/>
                  <a:gd name="f103" fmla="*/ f83 1 f52"/>
                  <a:gd name="f104" fmla="*/ f84 1 f51"/>
                  <a:gd name="f105" fmla="*/ f85 1 f52"/>
                  <a:gd name="f106" fmla="*/ f86 f42 1"/>
                  <a:gd name="f107" fmla="*/ f87 f42 1"/>
                  <a:gd name="f108" fmla="*/ f89 f43 1"/>
                  <a:gd name="f109" fmla="*/ f88 f43 1"/>
                  <a:gd name="f110" fmla="*/ f90 f42 1"/>
                  <a:gd name="f111" fmla="*/ f91 f43 1"/>
                  <a:gd name="f112" fmla="*/ f92 f42 1"/>
                  <a:gd name="f113" fmla="*/ f93 f43 1"/>
                  <a:gd name="f114" fmla="*/ f94 f42 1"/>
                  <a:gd name="f115" fmla="*/ f95 f43 1"/>
                  <a:gd name="f116" fmla="*/ f96 f42 1"/>
                  <a:gd name="f117" fmla="*/ f97 f43 1"/>
                  <a:gd name="f118" fmla="*/ f98 f42 1"/>
                  <a:gd name="f119" fmla="*/ f99 f43 1"/>
                  <a:gd name="f120" fmla="*/ f100 f43 1"/>
                  <a:gd name="f121" fmla="*/ f101 f42 1"/>
                  <a:gd name="f122" fmla="*/ f102 f42 1"/>
                  <a:gd name="f123" fmla="*/ f103 f43 1"/>
                  <a:gd name="f124" fmla="*/ f104 f42 1"/>
                  <a:gd name="f125" fmla="*/ f105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0" y="f111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16" y="f120"/>
                  </a:cxn>
                  <a:cxn ang="f69">
                    <a:pos x="f121" y="f120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10" y="f111"/>
                  </a:cxn>
                </a:cxnLst>
                <a:rect l="f106" t="f109" r="f107" b="f108"/>
                <a:pathLst>
                  <a:path w="64" h="65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6" y="f25"/>
                      <a:pt x="f26" y="f9"/>
                      <a:pt x="f26" y="f9"/>
                    </a:cubicBezTo>
                    <a:cubicBezTo>
                      <a:pt x="f27" y="f28"/>
                      <a:pt x="f6" y="f29"/>
                      <a:pt x="f24" y="f7"/>
                    </a:cubicBezTo>
                    <a:cubicBezTo>
                      <a:pt x="f30" y="f7"/>
                      <a:pt x="f22" y="f7"/>
                      <a:pt x="f31" y="f7"/>
                    </a:cubicBezTo>
                    <a:cubicBezTo>
                      <a:pt x="f5" y="f32"/>
                      <a:pt x="f10" y="f33"/>
                      <a:pt x="f12" y="f34"/>
                    </a:cubicBezTo>
                    <a:cubicBezTo>
                      <a:pt x="f35" y="f9"/>
                      <a:pt x="f20" y="f36"/>
                      <a:pt x="f37" y="f38"/>
                    </a:cubicBezTo>
                    <a:cubicBezTo>
                      <a:pt x="f37" y="f39"/>
                      <a:pt x="f40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Freeform 827">
                <a:extLst>
                  <a:ext uri="{FF2B5EF4-FFF2-40B4-BE49-F238E27FC236}">
                    <a16:creationId xmlns:a16="http://schemas.microsoft.com/office/drawing/2014/main" id="{17AEF3B7-5540-933F-B239-A23BF5C4F01B}"/>
                  </a:ext>
                </a:extLst>
              </p:cNvPr>
              <p:cNvSpPr/>
              <p:nvPr/>
            </p:nvSpPr>
            <p:spPr>
              <a:xfrm>
                <a:off x="7718422" y="4965704"/>
                <a:ext cx="133346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75"/>
                  <a:gd name="f8" fmla="val 10"/>
                  <a:gd name="f9" fmla="val 55"/>
                  <a:gd name="f10" fmla="val 21"/>
                  <a:gd name="f11" fmla="val 51"/>
                  <a:gd name="f12" fmla="val 31"/>
                  <a:gd name="f13" fmla="val 49"/>
                  <a:gd name="f14" fmla="val 42"/>
                  <a:gd name="f15" fmla="val 44"/>
                  <a:gd name="f16" fmla="val 46"/>
                  <a:gd name="f17" fmla="val 48"/>
                  <a:gd name="f18" fmla="val 47"/>
                  <a:gd name="f19" fmla="val 36"/>
                  <a:gd name="f20" fmla="val 53"/>
                  <a:gd name="f21" fmla="val 40"/>
                  <a:gd name="f22" fmla="val 66"/>
                  <a:gd name="f23" fmla="val 35"/>
                  <a:gd name="f24" fmla="val 27"/>
                  <a:gd name="f25" fmla="val 18"/>
                  <a:gd name="f26" fmla="val 9"/>
                  <a:gd name="f27" fmla="val 7"/>
                  <a:gd name="f28" fmla="val 70"/>
                  <a:gd name="f29" fmla="val 6"/>
                  <a:gd name="f30" fmla="val 4"/>
                  <a:gd name="f31" fmla="val 61"/>
                  <a:gd name="f32" fmla="val 5"/>
                  <a:gd name="f33" fmla="val 16"/>
                  <a:gd name="f34" fmla="val 30"/>
                  <a:gd name="f35" fmla="val 28"/>
                  <a:gd name="f36" fmla="val 22"/>
                  <a:gd name="f37" fmla="val 24"/>
                  <a:gd name="f38" fmla="val 23"/>
                  <a:gd name="f39" fmla="val 20"/>
                  <a:gd name="f40" fmla="val 13"/>
                  <a:gd name="f41" fmla="val 33"/>
                  <a:gd name="f42" fmla="val 2"/>
                  <a:gd name="f43" fmla="val 41"/>
                  <a:gd name="f44" fmla="val 50"/>
                  <a:gd name="f45" fmla="+- 0 0 -90"/>
                  <a:gd name="f46" fmla="*/ f3 1 56"/>
                  <a:gd name="f47" fmla="*/ f4 1 75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56"/>
                  <a:gd name="f56" fmla="*/ f52 1 75"/>
                  <a:gd name="f57" fmla="*/ 56 f53 1"/>
                  <a:gd name="f58" fmla="*/ 10 f52 1"/>
                  <a:gd name="f59" fmla="*/ 49 f53 1"/>
                  <a:gd name="f60" fmla="*/ 42 f52 1"/>
                  <a:gd name="f61" fmla="*/ 48 f53 1"/>
                  <a:gd name="f62" fmla="*/ 47 f52 1"/>
                  <a:gd name="f63" fmla="*/ 35 f53 1"/>
                  <a:gd name="f64" fmla="*/ 75 f52 1"/>
                  <a:gd name="f65" fmla="*/ 9 f53 1"/>
                  <a:gd name="f66" fmla="*/ 4 f53 1"/>
                  <a:gd name="f67" fmla="*/ 61 f52 1"/>
                  <a:gd name="f68" fmla="*/ 16 f53 1"/>
                  <a:gd name="f69" fmla="*/ 30 f52 1"/>
                  <a:gd name="f70" fmla="*/ 23 f53 1"/>
                  <a:gd name="f71" fmla="*/ 20 f52 1"/>
                  <a:gd name="f72" fmla="*/ 33 f53 1"/>
                  <a:gd name="f73" fmla="*/ 2 f52 1"/>
                  <a:gd name="f74" fmla="+- f54 0 f1"/>
                  <a:gd name="f75" fmla="*/ f57 1 56"/>
                  <a:gd name="f76" fmla="*/ f58 1 75"/>
                  <a:gd name="f77" fmla="*/ f59 1 56"/>
                  <a:gd name="f78" fmla="*/ f60 1 75"/>
                  <a:gd name="f79" fmla="*/ f61 1 56"/>
                  <a:gd name="f80" fmla="*/ f62 1 75"/>
                  <a:gd name="f81" fmla="*/ f63 1 56"/>
                  <a:gd name="f82" fmla="*/ f64 1 75"/>
                  <a:gd name="f83" fmla="*/ f65 1 56"/>
                  <a:gd name="f84" fmla="*/ f66 1 56"/>
                  <a:gd name="f85" fmla="*/ f67 1 75"/>
                  <a:gd name="f86" fmla="*/ f68 1 56"/>
                  <a:gd name="f87" fmla="*/ f69 1 75"/>
                  <a:gd name="f88" fmla="*/ f70 1 56"/>
                  <a:gd name="f89" fmla="*/ f71 1 75"/>
                  <a:gd name="f90" fmla="*/ f72 1 56"/>
                  <a:gd name="f91" fmla="*/ f73 1 75"/>
                  <a:gd name="f92" fmla="*/ 0 1 f55"/>
                  <a:gd name="f93" fmla="*/ f49 1 f55"/>
                  <a:gd name="f94" fmla="*/ 0 1 f56"/>
                  <a:gd name="f95" fmla="*/ f50 1 f56"/>
                  <a:gd name="f96" fmla="*/ f75 1 f55"/>
                  <a:gd name="f97" fmla="*/ f76 1 f56"/>
                  <a:gd name="f98" fmla="*/ f77 1 f55"/>
                  <a:gd name="f99" fmla="*/ f78 1 f56"/>
                  <a:gd name="f100" fmla="*/ f79 1 f55"/>
                  <a:gd name="f101" fmla="*/ f80 1 f56"/>
                  <a:gd name="f102" fmla="*/ f81 1 f55"/>
                  <a:gd name="f103" fmla="*/ f82 1 f56"/>
                  <a:gd name="f104" fmla="*/ f83 1 f55"/>
                  <a:gd name="f105" fmla="*/ f84 1 f55"/>
                  <a:gd name="f106" fmla="*/ f85 1 f56"/>
                  <a:gd name="f107" fmla="*/ f86 1 f55"/>
                  <a:gd name="f108" fmla="*/ f87 1 f56"/>
                  <a:gd name="f109" fmla="*/ f88 1 f55"/>
                  <a:gd name="f110" fmla="*/ f89 1 f56"/>
                  <a:gd name="f111" fmla="*/ f90 1 f55"/>
                  <a:gd name="f112" fmla="*/ f91 1 f56"/>
                  <a:gd name="f113" fmla="*/ f92 f46 1"/>
                  <a:gd name="f114" fmla="*/ f93 f46 1"/>
                  <a:gd name="f115" fmla="*/ f95 f47 1"/>
                  <a:gd name="f116" fmla="*/ f94 f47 1"/>
                  <a:gd name="f117" fmla="*/ f96 f46 1"/>
                  <a:gd name="f118" fmla="*/ f97 f47 1"/>
                  <a:gd name="f119" fmla="*/ f98 f46 1"/>
                  <a:gd name="f120" fmla="*/ f99 f47 1"/>
                  <a:gd name="f121" fmla="*/ f100 f46 1"/>
                  <a:gd name="f122" fmla="*/ f101 f47 1"/>
                  <a:gd name="f123" fmla="*/ f102 f46 1"/>
                  <a:gd name="f124" fmla="*/ f103 f47 1"/>
                  <a:gd name="f125" fmla="*/ f104 f46 1"/>
                  <a:gd name="f126" fmla="*/ f105 f46 1"/>
                  <a:gd name="f127" fmla="*/ f106 f47 1"/>
                  <a:gd name="f128" fmla="*/ f107 f46 1"/>
                  <a:gd name="f129" fmla="*/ f108 f47 1"/>
                  <a:gd name="f130" fmla="*/ f109 f46 1"/>
                  <a:gd name="f131" fmla="*/ f110 f47 1"/>
                  <a:gd name="f132" fmla="*/ f111 f46 1"/>
                  <a:gd name="f133" fmla="*/ f112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7" y="f118"/>
                  </a:cxn>
                  <a:cxn ang="f74">
                    <a:pos x="f119" y="f120"/>
                  </a:cxn>
                  <a:cxn ang="f74">
                    <a:pos x="f121" y="f122"/>
                  </a:cxn>
                  <a:cxn ang="f74">
                    <a:pos x="f123" y="f124"/>
                  </a:cxn>
                  <a:cxn ang="f74">
                    <a:pos x="f125" y="f124"/>
                  </a:cxn>
                  <a:cxn ang="f74">
                    <a:pos x="f126" y="f127"/>
                  </a:cxn>
                  <a:cxn ang="f74">
                    <a:pos x="f128" y="f129"/>
                  </a:cxn>
                  <a:cxn ang="f74">
                    <a:pos x="f130" y="f131"/>
                  </a:cxn>
                  <a:cxn ang="f74">
                    <a:pos x="f132" y="f133"/>
                  </a:cxn>
                  <a:cxn ang="f74">
                    <a:pos x="f117" y="f118"/>
                  </a:cxn>
                </a:cxnLst>
                <a:rect l="f113" t="f116" r="f114" b="f115"/>
                <a:pathLst>
                  <a:path w="56" h="7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16"/>
                      <a:pt x="f17" y="f18"/>
                    </a:cubicBezTo>
                    <a:cubicBezTo>
                      <a:pt x="f19" y="f20"/>
                      <a:pt x="f21" y="f22"/>
                      <a:pt x="f23" y="f7"/>
                    </a:cubicBezTo>
                    <a:cubicBezTo>
                      <a:pt x="f24" y="f7"/>
                      <a:pt x="f25" y="f7"/>
                      <a:pt x="f26" y="f7"/>
                    </a:cubicBezTo>
                    <a:cubicBezTo>
                      <a:pt x="f27" y="f28"/>
                      <a:pt x="f29" y="f22"/>
                      <a:pt x="f30" y="f31"/>
                    </a:cubicBezTo>
                    <a:cubicBezTo>
                      <a:pt x="f5" y="f13"/>
                      <a:pt x="f32" y="f19"/>
                      <a:pt x="f33" y="f34"/>
                    </a:cubicBezTo>
                    <a:cubicBezTo>
                      <a:pt x="f10" y="f35"/>
                      <a:pt x="f36" y="f37"/>
                      <a:pt x="f38" y="f39"/>
                    </a:cubicBezTo>
                    <a:cubicBezTo>
                      <a:pt x="f37" y="f40"/>
                      <a:pt x="f37" y="f30"/>
                      <a:pt x="f41" y="f42"/>
                    </a:cubicBezTo>
                    <a:cubicBezTo>
                      <a:pt x="f43" y="f5"/>
                      <a:pt x="f44" y="f42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Freeform 828">
                <a:extLst>
                  <a:ext uri="{FF2B5EF4-FFF2-40B4-BE49-F238E27FC236}">
                    <a16:creationId xmlns:a16="http://schemas.microsoft.com/office/drawing/2014/main" id="{45BEF999-88CB-99C5-5C9B-8F2DBAC8273A}"/>
                  </a:ext>
                </a:extLst>
              </p:cNvPr>
              <p:cNvSpPr/>
              <p:nvPr/>
            </p:nvSpPr>
            <p:spPr>
              <a:xfrm>
                <a:off x="7059616" y="5043492"/>
                <a:ext cx="209553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42"/>
                  <a:gd name="f8" fmla="val 1"/>
                  <a:gd name="f9" fmla="val 30"/>
                  <a:gd name="f10" fmla="val 8"/>
                  <a:gd name="f11" fmla="val 23"/>
                  <a:gd name="f12" fmla="val 13"/>
                  <a:gd name="f13" fmla="val 14"/>
                  <a:gd name="f14" fmla="val 15"/>
                  <a:gd name="f15" fmla="val 12"/>
                  <a:gd name="f16" fmla="val 19"/>
                  <a:gd name="f17" fmla="val 11"/>
                  <a:gd name="f18" fmla="val 22"/>
                  <a:gd name="f19" fmla="val 10"/>
                  <a:gd name="f20" fmla="val 27"/>
                  <a:gd name="f21" fmla="val 9"/>
                  <a:gd name="f22" fmla="val 32"/>
                  <a:gd name="f23" fmla="val 35"/>
                  <a:gd name="f24" fmla="val 3"/>
                  <a:gd name="f25" fmla="val 37"/>
                  <a:gd name="f26" fmla="val 49"/>
                  <a:gd name="f27" fmla="val 53"/>
                  <a:gd name="f28" fmla="val 7"/>
                  <a:gd name="f29" fmla="val 61"/>
                  <a:gd name="f30" fmla="val 68"/>
                  <a:gd name="f31" fmla="val 78"/>
                  <a:gd name="f32" fmla="val 26"/>
                  <a:gd name="f33" fmla="val 83"/>
                  <a:gd name="f34" fmla="val 29"/>
                  <a:gd name="f35" fmla="val 34"/>
                  <a:gd name="f36" fmla="val 59"/>
                  <a:gd name="f37" fmla="+- 0 0 -90"/>
                  <a:gd name="f38" fmla="*/ f3 1 88"/>
                  <a:gd name="f39" fmla="*/ f4 1 4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88"/>
                  <a:gd name="f48" fmla="*/ f44 1 42"/>
                  <a:gd name="f49" fmla="*/ 1 f45 1"/>
                  <a:gd name="f50" fmla="*/ 42 f44 1"/>
                  <a:gd name="f51" fmla="*/ 13 f45 1"/>
                  <a:gd name="f52" fmla="*/ 14 f44 1"/>
                  <a:gd name="f53" fmla="*/ 22 f45 1"/>
                  <a:gd name="f54" fmla="*/ 10 f44 1"/>
                  <a:gd name="f55" fmla="*/ 35 f45 1"/>
                  <a:gd name="f56" fmla="*/ 3 f44 1"/>
                  <a:gd name="f57" fmla="*/ 53 f45 1"/>
                  <a:gd name="f58" fmla="*/ 7 f44 1"/>
                  <a:gd name="f59" fmla="*/ 78 f45 1"/>
                  <a:gd name="f60" fmla="*/ 26 f44 1"/>
                  <a:gd name="f61" fmla="*/ 88 f45 1"/>
                  <a:gd name="f62" fmla="+- f46 0 f1"/>
                  <a:gd name="f63" fmla="*/ f49 1 88"/>
                  <a:gd name="f64" fmla="*/ f50 1 42"/>
                  <a:gd name="f65" fmla="*/ f51 1 88"/>
                  <a:gd name="f66" fmla="*/ f52 1 42"/>
                  <a:gd name="f67" fmla="*/ f53 1 88"/>
                  <a:gd name="f68" fmla="*/ f54 1 42"/>
                  <a:gd name="f69" fmla="*/ f55 1 88"/>
                  <a:gd name="f70" fmla="*/ f56 1 42"/>
                  <a:gd name="f71" fmla="*/ f57 1 88"/>
                  <a:gd name="f72" fmla="*/ f58 1 42"/>
                  <a:gd name="f73" fmla="*/ f59 1 88"/>
                  <a:gd name="f74" fmla="*/ f60 1 42"/>
                  <a:gd name="f75" fmla="*/ f61 1 88"/>
                  <a:gd name="f76" fmla="*/ 0 1 f47"/>
                  <a:gd name="f77" fmla="*/ f41 1 f47"/>
                  <a:gd name="f78" fmla="*/ 0 1 f48"/>
                  <a:gd name="f79" fmla="*/ f42 1 f48"/>
                  <a:gd name="f80" fmla="*/ f63 1 f47"/>
                  <a:gd name="f81" fmla="*/ f64 1 f48"/>
                  <a:gd name="f82" fmla="*/ f65 1 f47"/>
                  <a:gd name="f83" fmla="*/ f66 1 f48"/>
                  <a:gd name="f84" fmla="*/ f67 1 f47"/>
                  <a:gd name="f85" fmla="*/ f68 1 f48"/>
                  <a:gd name="f86" fmla="*/ f69 1 f47"/>
                  <a:gd name="f87" fmla="*/ f70 1 f48"/>
                  <a:gd name="f88" fmla="*/ f71 1 f47"/>
                  <a:gd name="f89" fmla="*/ f72 1 f48"/>
                  <a:gd name="f90" fmla="*/ f73 1 f47"/>
                  <a:gd name="f91" fmla="*/ f74 1 f48"/>
                  <a:gd name="f92" fmla="*/ f75 1 f47"/>
                  <a:gd name="f93" fmla="*/ f76 f38 1"/>
                  <a:gd name="f94" fmla="*/ f77 f38 1"/>
                  <a:gd name="f95" fmla="*/ f79 f39 1"/>
                  <a:gd name="f96" fmla="*/ f78 f39 1"/>
                  <a:gd name="f97" fmla="*/ f80 f38 1"/>
                  <a:gd name="f98" fmla="*/ f81 f39 1"/>
                  <a:gd name="f99" fmla="*/ f82 f38 1"/>
                  <a:gd name="f100" fmla="*/ f83 f39 1"/>
                  <a:gd name="f101" fmla="*/ f84 f38 1"/>
                  <a:gd name="f102" fmla="*/ f85 f39 1"/>
                  <a:gd name="f103" fmla="*/ f86 f38 1"/>
                  <a:gd name="f104" fmla="*/ f87 f39 1"/>
                  <a:gd name="f105" fmla="*/ f88 f38 1"/>
                  <a:gd name="f106" fmla="*/ f89 f39 1"/>
                  <a:gd name="f107" fmla="*/ f90 f38 1"/>
                  <a:gd name="f108" fmla="*/ f91 f39 1"/>
                  <a:gd name="f109" fmla="*/ f92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97" y="f98"/>
                  </a:cxn>
                  <a:cxn ang="f62">
                    <a:pos x="f99" y="f100"/>
                  </a:cxn>
                  <a:cxn ang="f62">
                    <a:pos x="f101" y="f102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98"/>
                  </a:cxn>
                  <a:cxn ang="f62">
                    <a:pos x="f97" y="f98"/>
                  </a:cxn>
                </a:cxnLst>
                <a:rect l="f93" t="f96" r="f94" b="f95"/>
                <a:pathLst>
                  <a:path w="88" h="42">
                    <a:moveTo>
                      <a:pt x="f8" y="f7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1"/>
                      <a:pt x="f23" y="f24"/>
                    </a:cubicBezTo>
                    <a:cubicBezTo>
                      <a:pt x="f25" y="f5"/>
                      <a:pt x="f26" y="f24"/>
                      <a:pt x="f27" y="f28"/>
                    </a:cubicBezTo>
                    <a:cubicBezTo>
                      <a:pt x="f29" y="f14"/>
                      <a:pt x="f30" y="f18"/>
                      <a:pt x="f31" y="f32"/>
                    </a:cubicBezTo>
                    <a:cubicBezTo>
                      <a:pt x="f33" y="f34"/>
                      <a:pt x="f6" y="f35"/>
                      <a:pt x="f6" y="f7"/>
                    </a:cubicBezTo>
                    <a:cubicBezTo>
                      <a:pt x="f36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829">
                <a:extLst>
                  <a:ext uri="{FF2B5EF4-FFF2-40B4-BE49-F238E27FC236}">
                    <a16:creationId xmlns:a16="http://schemas.microsoft.com/office/drawing/2014/main" id="{D160BEA1-75EB-7549-D2AC-CE536E629B6B}"/>
                  </a:ext>
                </a:extLst>
              </p:cNvPr>
              <p:cNvSpPr/>
              <p:nvPr/>
            </p:nvSpPr>
            <p:spPr>
              <a:xfrm>
                <a:off x="8739185" y="5105396"/>
                <a:ext cx="9525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16"/>
                  <a:gd name="f8" fmla="val 1"/>
                  <a:gd name="f9" fmla="val 9"/>
                  <a:gd name="f10" fmla="val 8"/>
                  <a:gd name="f11" fmla="val 7"/>
                  <a:gd name="f12" fmla="val 15"/>
                  <a:gd name="f13" fmla="val 5"/>
                  <a:gd name="f14" fmla="val 21"/>
                  <a:gd name="f15" fmla="val 2"/>
                  <a:gd name="f16" fmla="val 23"/>
                  <a:gd name="f17" fmla="val 25"/>
                  <a:gd name="f18" fmla="val 26"/>
                  <a:gd name="f19" fmla="val 30"/>
                  <a:gd name="f20" fmla="val 34"/>
                  <a:gd name="f21" fmla="val 36"/>
                  <a:gd name="f22" fmla="val 10"/>
                  <a:gd name="f23" fmla="val 12"/>
                  <a:gd name="f24" fmla="val 22"/>
                  <a:gd name="f25" fmla="val 11"/>
                  <a:gd name="f26" fmla="val 14"/>
                  <a:gd name="f27" fmla="+- 0 0 -90"/>
                  <a:gd name="f28" fmla="*/ f3 1 40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40"/>
                  <a:gd name="f38" fmla="*/ f34 1 16"/>
                  <a:gd name="f39" fmla="*/ 1 f35 1"/>
                  <a:gd name="f40" fmla="*/ 9 f34 1"/>
                  <a:gd name="f41" fmla="*/ 21 f35 1"/>
                  <a:gd name="f42" fmla="*/ 2 f34 1"/>
                  <a:gd name="f43" fmla="*/ 26 f35 1"/>
                  <a:gd name="f44" fmla="*/ 1 f34 1"/>
                  <a:gd name="f45" fmla="*/ 36 f35 1"/>
                  <a:gd name="f46" fmla="*/ 5 f34 1"/>
                  <a:gd name="f47" fmla="*/ 34 f35 1"/>
                  <a:gd name="f48" fmla="*/ 16 f34 1"/>
                  <a:gd name="f49" fmla="*/ 0 f35 1"/>
                  <a:gd name="f50" fmla="+- f36 0 f1"/>
                  <a:gd name="f51" fmla="*/ f39 1 40"/>
                  <a:gd name="f52" fmla="*/ f40 1 16"/>
                  <a:gd name="f53" fmla="*/ f41 1 40"/>
                  <a:gd name="f54" fmla="*/ f42 1 16"/>
                  <a:gd name="f55" fmla="*/ f43 1 40"/>
                  <a:gd name="f56" fmla="*/ f44 1 16"/>
                  <a:gd name="f57" fmla="*/ f45 1 40"/>
                  <a:gd name="f58" fmla="*/ f46 1 16"/>
                  <a:gd name="f59" fmla="*/ f47 1 40"/>
                  <a:gd name="f60" fmla="*/ f48 1 16"/>
                  <a:gd name="f61" fmla="*/ f49 1 40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7"/>
                  <a:gd name="f71" fmla="*/ f56 1 f38"/>
                  <a:gd name="f72" fmla="*/ f57 1 f37"/>
                  <a:gd name="f73" fmla="*/ f58 1 f38"/>
                  <a:gd name="f74" fmla="*/ f59 1 f37"/>
                  <a:gd name="f75" fmla="*/ f60 1 f38"/>
                  <a:gd name="f76" fmla="*/ f61 1 f37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8 1"/>
                  <a:gd name="f86" fmla="*/ f71 f29 1"/>
                  <a:gd name="f87" fmla="*/ f72 f28 1"/>
                  <a:gd name="f88" fmla="*/ f73 f29 1"/>
                  <a:gd name="f89" fmla="*/ f74 f28 1"/>
                  <a:gd name="f90" fmla="*/ f75 f29 1"/>
                  <a:gd name="f91" fmla="*/ f7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0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40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8"/>
                      <a:pt x="f17" y="f8"/>
                      <a:pt x="f18" y="f8"/>
                    </a:cubicBezTo>
                    <a:cubicBezTo>
                      <a:pt x="f19" y="f5"/>
                      <a:pt x="f20" y="f8"/>
                      <a:pt x="f21" y="f13"/>
                    </a:cubicBezTo>
                    <a:cubicBezTo>
                      <a:pt x="f6" y="f22"/>
                      <a:pt x="f20" y="f23"/>
                      <a:pt x="f20" y="f7"/>
                    </a:cubicBezTo>
                    <a:cubicBezTo>
                      <a:pt x="f24" y="f7"/>
                      <a:pt x="f25" y="f7"/>
                      <a:pt x="f5" y="f7"/>
                    </a:cubicBezTo>
                    <a:cubicBezTo>
                      <a:pt x="f5" y="f26"/>
                      <a:pt x="f5" y="f25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830">
                <a:extLst>
                  <a:ext uri="{FF2B5EF4-FFF2-40B4-BE49-F238E27FC236}">
                    <a16:creationId xmlns:a16="http://schemas.microsoft.com/office/drawing/2014/main" id="{25870D3F-C81D-8BA5-F882-282667C45FB7}"/>
                  </a:ext>
                </a:extLst>
              </p:cNvPr>
              <p:cNvSpPr/>
              <p:nvPr/>
            </p:nvSpPr>
            <p:spPr>
              <a:xfrm>
                <a:off x="8566154" y="5122861"/>
                <a:ext cx="5397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9"/>
                  <a:gd name="f8" fmla="val 7"/>
                  <a:gd name="f9" fmla="val 19"/>
                  <a:gd name="f10" fmla="val 15"/>
                  <a:gd name="f11" fmla="val 8"/>
                  <a:gd name="f12" fmla="+- 0 0 -90"/>
                  <a:gd name="f13" fmla="*/ f3 1 23"/>
                  <a:gd name="f14" fmla="*/ f4 1 9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3"/>
                  <a:gd name="f23" fmla="*/ f19 1 9"/>
                  <a:gd name="f24" fmla="*/ 0 f20 1"/>
                  <a:gd name="f25" fmla="*/ 9 f19 1"/>
                  <a:gd name="f26" fmla="*/ 23 f20 1"/>
                  <a:gd name="f27" fmla="+- f21 0 f1"/>
                  <a:gd name="f28" fmla="*/ f24 1 23"/>
                  <a:gd name="f29" fmla="*/ f25 1 9"/>
                  <a:gd name="f30" fmla="*/ f26 1 23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23" h="9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831">
                <a:extLst>
                  <a:ext uri="{FF2B5EF4-FFF2-40B4-BE49-F238E27FC236}">
                    <a16:creationId xmlns:a16="http://schemas.microsoft.com/office/drawing/2014/main" id="{7AD517A4-3804-957A-08DD-AB55522C4053}"/>
                  </a:ext>
                </a:extLst>
              </p:cNvPr>
              <p:cNvSpPr/>
              <p:nvPr/>
            </p:nvSpPr>
            <p:spPr>
              <a:xfrm>
                <a:off x="7956551" y="5122861"/>
                <a:ext cx="33339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9"/>
                  <a:gd name="f8" fmla="val 1"/>
                  <a:gd name="f9" fmla="val 6"/>
                  <a:gd name="f10" fmla="val 4"/>
                  <a:gd name="f11" fmla="val 12"/>
                  <a:gd name="f12" fmla="val 10"/>
                  <a:gd name="f13" fmla="val 5"/>
                  <a:gd name="f14" fmla="+- 0 0 -90"/>
                  <a:gd name="f15" fmla="*/ f3 1 14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4"/>
                  <a:gd name="f25" fmla="*/ f21 1 9"/>
                  <a:gd name="f26" fmla="*/ 0 f22 1"/>
                  <a:gd name="f27" fmla="*/ 9 f21 1"/>
                  <a:gd name="f28" fmla="*/ 4 f22 1"/>
                  <a:gd name="f29" fmla="*/ 1 f21 1"/>
                  <a:gd name="f30" fmla="*/ 14 f22 1"/>
                  <a:gd name="f31" fmla="+- f23 0 f1"/>
                  <a:gd name="f32" fmla="*/ f26 1 14"/>
                  <a:gd name="f33" fmla="*/ f27 1 9"/>
                  <a:gd name="f34" fmla="*/ f28 1 14"/>
                  <a:gd name="f35" fmla="*/ f29 1 9"/>
                  <a:gd name="f36" fmla="*/ f30 1 14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4" h="9">
                    <a:moveTo>
                      <a:pt x="f5" y="f7"/>
                    </a:moveTo>
                    <a:cubicBezTo>
                      <a:pt x="f8" y="f9"/>
                      <a:pt x="f5" y="f8"/>
                      <a:pt x="f10" y="f8"/>
                    </a:cubicBezTo>
                    <a:cubicBezTo>
                      <a:pt x="f7" y="f5"/>
                      <a:pt x="f11" y="f10"/>
                      <a:pt x="f6" y="f7"/>
                    </a:cubicBezTo>
                    <a:cubicBezTo>
                      <a:pt x="f12" y="f7"/>
                      <a:pt x="f13" y="f7"/>
                      <a:pt x="f5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Freeform 832">
                <a:extLst>
                  <a:ext uri="{FF2B5EF4-FFF2-40B4-BE49-F238E27FC236}">
                    <a16:creationId xmlns:a16="http://schemas.microsoft.com/office/drawing/2014/main" id="{41126402-2BD1-6D74-3D11-71FD34D93D75}"/>
                  </a:ext>
                </a:extLst>
              </p:cNvPr>
              <p:cNvSpPr/>
              <p:nvPr/>
            </p:nvSpPr>
            <p:spPr>
              <a:xfrm>
                <a:off x="8728076" y="5127626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3"/>
                  <a:gd name="f9" fmla="val 5"/>
                  <a:gd name="f10" fmla="val 4"/>
                  <a:gd name="f11" fmla="val 2"/>
                  <a:gd name="f12" fmla="val 1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6 f19 1"/>
                  <a:gd name="f23" fmla="*/ 0 f19 1"/>
                  <a:gd name="f24" fmla="*/ 5 f19 1"/>
                  <a:gd name="f25" fmla="*/ 7 f19 1"/>
                  <a:gd name="f26" fmla="*/ 3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7" y="f5"/>
                    </a:moveTo>
                    <a:cubicBezTo>
                      <a:pt x="f7" y="f8"/>
                      <a:pt x="f6" y="f9"/>
                      <a:pt x="f9" y="f6"/>
                    </a:cubicBezTo>
                    <a:cubicBezTo>
                      <a:pt x="f10" y="f6"/>
                      <a:pt x="f8" y="f6"/>
                      <a:pt x="f8" y="f6"/>
                    </a:cubicBezTo>
                    <a:cubicBezTo>
                      <a:pt x="f5" y="f8"/>
                      <a:pt x="f11" y="f12"/>
                      <a:pt x="f7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833">
                <a:extLst>
                  <a:ext uri="{FF2B5EF4-FFF2-40B4-BE49-F238E27FC236}">
                    <a16:creationId xmlns:a16="http://schemas.microsoft.com/office/drawing/2014/main" id="{B04397F8-749F-0E24-DEE2-076C3C4AE098}"/>
                  </a:ext>
                </a:extLst>
              </p:cNvPr>
              <p:cNvSpPr/>
              <p:nvPr/>
            </p:nvSpPr>
            <p:spPr>
              <a:xfrm>
                <a:off x="7981953" y="4157667"/>
                <a:ext cx="223835" cy="2413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101"/>
                  <a:gd name="f8" fmla="val 2"/>
                  <a:gd name="f9" fmla="val 61"/>
                  <a:gd name="f10" fmla="val 59"/>
                  <a:gd name="f11" fmla="val 54"/>
                  <a:gd name="f12" fmla="val 4"/>
                  <a:gd name="f13" fmla="val 51"/>
                  <a:gd name="f14" fmla="val 9"/>
                  <a:gd name="f15" fmla="val 45"/>
                  <a:gd name="f16" fmla="val 7"/>
                  <a:gd name="f17" fmla="val 39"/>
                  <a:gd name="f18" fmla="val 33"/>
                  <a:gd name="f19" fmla="val 19"/>
                  <a:gd name="f20" fmla="val 22"/>
                  <a:gd name="f21" fmla="val 8"/>
                  <a:gd name="f22" fmla="val 42"/>
                  <a:gd name="f23" fmla="val 6"/>
                  <a:gd name="f24" fmla="val 52"/>
                  <a:gd name="f25" fmla="val 3"/>
                  <a:gd name="f26" fmla="val 65"/>
                  <a:gd name="f27" fmla="val 72"/>
                  <a:gd name="f28" fmla="val 5"/>
                  <a:gd name="f29" fmla="val 73"/>
                  <a:gd name="f30" fmla="val 74"/>
                  <a:gd name="f31" fmla="val 15"/>
                  <a:gd name="f32" fmla="val 79"/>
                  <a:gd name="f33" fmla="val 18"/>
                  <a:gd name="f34" fmla="val 83"/>
                  <a:gd name="f35" fmla="val 21"/>
                  <a:gd name="f36" fmla="val 91"/>
                  <a:gd name="f37" fmla="val 29"/>
                  <a:gd name="f38" fmla="val 56"/>
                  <a:gd name="f39" fmla="val 90"/>
                  <a:gd name="f40" fmla="val 87"/>
                  <a:gd name="f41" fmla="val 66"/>
                  <a:gd name="f42" fmla="val 88"/>
                  <a:gd name="f43" fmla="val 78"/>
                  <a:gd name="f44" fmla="val 80"/>
                  <a:gd name="f45" fmla="val 81"/>
                  <a:gd name="f46" fmla="val 75"/>
                  <a:gd name="f47" fmla="val 71"/>
                  <a:gd name="f48" fmla="val 67"/>
                  <a:gd name="f49" fmla="val 77"/>
                  <a:gd name="f50" fmla="val 64"/>
                  <a:gd name="f51" fmla="val 63"/>
                  <a:gd name="f52" fmla="val 60"/>
                  <a:gd name="f53" fmla="val 69"/>
                  <a:gd name="f54" fmla="val 55"/>
                  <a:gd name="f55" fmla="val 70"/>
                  <a:gd name="f56" fmla="val 86"/>
                  <a:gd name="f57" fmla="val 38"/>
                  <a:gd name="f58" fmla="val 92"/>
                  <a:gd name="f59" fmla="val 35"/>
                  <a:gd name="f60" fmla="val 93"/>
                  <a:gd name="f61" fmla="val 32"/>
                  <a:gd name="f62" fmla="val 97"/>
                  <a:gd name="f63" fmla="val 31"/>
                  <a:gd name="f64" fmla="val 28"/>
                  <a:gd name="f65" fmla="val 100"/>
                  <a:gd name="f66" fmla="val 27"/>
                  <a:gd name="f67" fmla="val 23"/>
                  <a:gd name="f68" fmla="val 17"/>
                  <a:gd name="f69" fmla="val 12"/>
                  <a:gd name="f70" fmla="val 84"/>
                  <a:gd name="f71" fmla="+- 0 0 -90"/>
                  <a:gd name="f72" fmla="*/ f3 1 94"/>
                  <a:gd name="f73" fmla="*/ f4 1 101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94"/>
                  <a:gd name="f82" fmla="*/ f78 1 101"/>
                  <a:gd name="f83" fmla="*/ 2 f79 1"/>
                  <a:gd name="f84" fmla="*/ 61 f78 1"/>
                  <a:gd name="f85" fmla="*/ 4 f79 1"/>
                  <a:gd name="f86" fmla="*/ 51 f78 1"/>
                  <a:gd name="f87" fmla="*/ 33 f78 1"/>
                  <a:gd name="f88" fmla="*/ 22 f79 1"/>
                  <a:gd name="f89" fmla="*/ 8 f78 1"/>
                  <a:gd name="f90" fmla="*/ 52 f79 1"/>
                  <a:gd name="f91" fmla="*/ 3 f78 1"/>
                  <a:gd name="f92" fmla="*/ 72 f79 1"/>
                  <a:gd name="f93" fmla="*/ 5 f78 1"/>
                  <a:gd name="f94" fmla="*/ 74 f79 1"/>
                  <a:gd name="f95" fmla="*/ 83 f79 1"/>
                  <a:gd name="f96" fmla="*/ 21 f78 1"/>
                  <a:gd name="f97" fmla="*/ 91 f79 1"/>
                  <a:gd name="f98" fmla="*/ 56 f78 1"/>
                  <a:gd name="f99" fmla="*/ 88 f79 1"/>
                  <a:gd name="f100" fmla="*/ 73 f78 1"/>
                  <a:gd name="f101" fmla="*/ 80 f79 1"/>
                  <a:gd name="f102" fmla="*/ 81 f78 1"/>
                  <a:gd name="f103" fmla="*/ 67 f79 1"/>
                  <a:gd name="f104" fmla="*/ 78 f78 1"/>
                  <a:gd name="f105" fmla="*/ 63 f79 1"/>
                  <a:gd name="f106" fmla="*/ 72 f78 1"/>
                  <a:gd name="f107" fmla="*/ 55 f79 1"/>
                  <a:gd name="f108" fmla="*/ 74 f78 1"/>
                  <a:gd name="f109" fmla="*/ 38 f79 1"/>
                  <a:gd name="f110" fmla="*/ 92 f78 1"/>
                  <a:gd name="f111" fmla="*/ 32 f79 1"/>
                  <a:gd name="f112" fmla="*/ 97 f78 1"/>
                  <a:gd name="f113" fmla="*/ 27 f79 1"/>
                  <a:gd name="f114" fmla="*/ 12 f79 1"/>
                  <a:gd name="f115" fmla="*/ 84 f78 1"/>
                  <a:gd name="f116" fmla="+- f80 0 f1"/>
                  <a:gd name="f117" fmla="*/ f83 1 94"/>
                  <a:gd name="f118" fmla="*/ f84 1 101"/>
                  <a:gd name="f119" fmla="*/ f85 1 94"/>
                  <a:gd name="f120" fmla="*/ f86 1 101"/>
                  <a:gd name="f121" fmla="*/ f87 1 101"/>
                  <a:gd name="f122" fmla="*/ f88 1 94"/>
                  <a:gd name="f123" fmla="*/ f89 1 101"/>
                  <a:gd name="f124" fmla="*/ f90 1 94"/>
                  <a:gd name="f125" fmla="*/ f91 1 101"/>
                  <a:gd name="f126" fmla="*/ f92 1 94"/>
                  <a:gd name="f127" fmla="*/ f93 1 101"/>
                  <a:gd name="f128" fmla="*/ f94 1 94"/>
                  <a:gd name="f129" fmla="*/ f95 1 94"/>
                  <a:gd name="f130" fmla="*/ f96 1 101"/>
                  <a:gd name="f131" fmla="*/ f97 1 94"/>
                  <a:gd name="f132" fmla="*/ f98 1 101"/>
                  <a:gd name="f133" fmla="*/ f99 1 94"/>
                  <a:gd name="f134" fmla="*/ f100 1 101"/>
                  <a:gd name="f135" fmla="*/ f101 1 94"/>
                  <a:gd name="f136" fmla="*/ f102 1 101"/>
                  <a:gd name="f137" fmla="*/ f103 1 94"/>
                  <a:gd name="f138" fmla="*/ f104 1 101"/>
                  <a:gd name="f139" fmla="*/ f105 1 94"/>
                  <a:gd name="f140" fmla="*/ f106 1 101"/>
                  <a:gd name="f141" fmla="*/ f107 1 94"/>
                  <a:gd name="f142" fmla="*/ f108 1 101"/>
                  <a:gd name="f143" fmla="*/ f109 1 94"/>
                  <a:gd name="f144" fmla="*/ f110 1 101"/>
                  <a:gd name="f145" fmla="*/ f111 1 94"/>
                  <a:gd name="f146" fmla="*/ f112 1 101"/>
                  <a:gd name="f147" fmla="*/ f113 1 94"/>
                  <a:gd name="f148" fmla="*/ f114 1 94"/>
                  <a:gd name="f149" fmla="*/ f115 1 101"/>
                  <a:gd name="f150" fmla="*/ 0 1 f81"/>
                  <a:gd name="f151" fmla="*/ f75 1 f81"/>
                  <a:gd name="f152" fmla="*/ 0 1 f82"/>
                  <a:gd name="f153" fmla="*/ f76 1 f82"/>
                  <a:gd name="f154" fmla="*/ f117 1 f81"/>
                  <a:gd name="f155" fmla="*/ f118 1 f82"/>
                  <a:gd name="f156" fmla="*/ f119 1 f81"/>
                  <a:gd name="f157" fmla="*/ f120 1 f82"/>
                  <a:gd name="f158" fmla="*/ f121 1 f82"/>
                  <a:gd name="f159" fmla="*/ f122 1 f81"/>
                  <a:gd name="f160" fmla="*/ f123 1 f82"/>
                  <a:gd name="f161" fmla="*/ f124 1 f81"/>
                  <a:gd name="f162" fmla="*/ f125 1 f82"/>
                  <a:gd name="f163" fmla="*/ f126 1 f81"/>
                  <a:gd name="f164" fmla="*/ f127 1 f82"/>
                  <a:gd name="f165" fmla="*/ f128 1 f81"/>
                  <a:gd name="f166" fmla="*/ f129 1 f81"/>
                  <a:gd name="f167" fmla="*/ f130 1 f82"/>
                  <a:gd name="f168" fmla="*/ f131 1 f81"/>
                  <a:gd name="f169" fmla="*/ f132 1 f82"/>
                  <a:gd name="f170" fmla="*/ f133 1 f81"/>
                  <a:gd name="f171" fmla="*/ f134 1 f82"/>
                  <a:gd name="f172" fmla="*/ f135 1 f81"/>
                  <a:gd name="f173" fmla="*/ f136 1 f82"/>
                  <a:gd name="f174" fmla="*/ f137 1 f81"/>
                  <a:gd name="f175" fmla="*/ f138 1 f82"/>
                  <a:gd name="f176" fmla="*/ f139 1 f81"/>
                  <a:gd name="f177" fmla="*/ f140 1 f82"/>
                  <a:gd name="f178" fmla="*/ f141 1 f81"/>
                  <a:gd name="f179" fmla="*/ f142 1 f82"/>
                  <a:gd name="f180" fmla="*/ f143 1 f81"/>
                  <a:gd name="f181" fmla="*/ f144 1 f82"/>
                  <a:gd name="f182" fmla="*/ f145 1 f81"/>
                  <a:gd name="f183" fmla="*/ f146 1 f82"/>
                  <a:gd name="f184" fmla="*/ f147 1 f81"/>
                  <a:gd name="f185" fmla="*/ f148 1 f81"/>
                  <a:gd name="f186" fmla="*/ f149 1 f82"/>
                  <a:gd name="f187" fmla="*/ f150 f72 1"/>
                  <a:gd name="f188" fmla="*/ f151 f72 1"/>
                  <a:gd name="f189" fmla="*/ f153 f73 1"/>
                  <a:gd name="f190" fmla="*/ f152 f73 1"/>
                  <a:gd name="f191" fmla="*/ f154 f72 1"/>
                  <a:gd name="f192" fmla="*/ f155 f73 1"/>
                  <a:gd name="f193" fmla="*/ f156 f72 1"/>
                  <a:gd name="f194" fmla="*/ f157 f73 1"/>
                  <a:gd name="f195" fmla="*/ f158 f73 1"/>
                  <a:gd name="f196" fmla="*/ f159 f72 1"/>
                  <a:gd name="f197" fmla="*/ f160 f73 1"/>
                  <a:gd name="f198" fmla="*/ f161 f72 1"/>
                  <a:gd name="f199" fmla="*/ f162 f73 1"/>
                  <a:gd name="f200" fmla="*/ f163 f72 1"/>
                  <a:gd name="f201" fmla="*/ f164 f73 1"/>
                  <a:gd name="f202" fmla="*/ f165 f72 1"/>
                  <a:gd name="f203" fmla="*/ f166 f72 1"/>
                  <a:gd name="f204" fmla="*/ f167 f73 1"/>
                  <a:gd name="f205" fmla="*/ f168 f72 1"/>
                  <a:gd name="f206" fmla="*/ f169 f73 1"/>
                  <a:gd name="f207" fmla="*/ f170 f72 1"/>
                  <a:gd name="f208" fmla="*/ f171 f73 1"/>
                  <a:gd name="f209" fmla="*/ f172 f72 1"/>
                  <a:gd name="f210" fmla="*/ f173 f73 1"/>
                  <a:gd name="f211" fmla="*/ f174 f72 1"/>
                  <a:gd name="f212" fmla="*/ f175 f73 1"/>
                  <a:gd name="f213" fmla="*/ f176 f72 1"/>
                  <a:gd name="f214" fmla="*/ f177 f73 1"/>
                  <a:gd name="f215" fmla="*/ f178 f72 1"/>
                  <a:gd name="f216" fmla="*/ f179 f73 1"/>
                  <a:gd name="f217" fmla="*/ f180 f72 1"/>
                  <a:gd name="f218" fmla="*/ f181 f73 1"/>
                  <a:gd name="f219" fmla="*/ f182 f72 1"/>
                  <a:gd name="f220" fmla="*/ f183 f73 1"/>
                  <a:gd name="f221" fmla="*/ f184 f72 1"/>
                  <a:gd name="f222" fmla="*/ f185 f72 1"/>
                  <a:gd name="f223" fmla="*/ f186 f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91" y="f192"/>
                  </a:cxn>
                  <a:cxn ang="f116">
                    <a:pos x="f193" y="f194"/>
                  </a:cxn>
                  <a:cxn ang="f116">
                    <a:pos x="f193" y="f195"/>
                  </a:cxn>
                  <a:cxn ang="f116">
                    <a:pos x="f196" y="f197"/>
                  </a:cxn>
                  <a:cxn ang="f116">
                    <a:pos x="f198" y="f199"/>
                  </a:cxn>
                  <a:cxn ang="f116">
                    <a:pos x="f200" y="f201"/>
                  </a:cxn>
                  <a:cxn ang="f116">
                    <a:pos x="f202" y="f197"/>
                  </a:cxn>
                  <a:cxn ang="f116">
                    <a:pos x="f203" y="f204"/>
                  </a:cxn>
                  <a:cxn ang="f116">
                    <a:pos x="f205" y="f206"/>
                  </a:cxn>
                  <a:cxn ang="f116">
                    <a:pos x="f207" y="f208"/>
                  </a:cxn>
                  <a:cxn ang="f116">
                    <a:pos x="f209" y="f210"/>
                  </a:cxn>
                  <a:cxn ang="f116">
                    <a:pos x="f211" y="f212"/>
                  </a:cxn>
                  <a:cxn ang="f116">
                    <a:pos x="f213" y="f214"/>
                  </a:cxn>
                  <a:cxn ang="f116">
                    <a:pos x="f215" y="f216"/>
                  </a:cxn>
                  <a:cxn ang="f116">
                    <a:pos x="f217" y="f218"/>
                  </a:cxn>
                  <a:cxn ang="f116">
                    <a:pos x="f219" y="f220"/>
                  </a:cxn>
                  <a:cxn ang="f116">
                    <a:pos x="f221" y="f220"/>
                  </a:cxn>
                  <a:cxn ang="f116">
                    <a:pos x="f222" y="f223"/>
                  </a:cxn>
                  <a:cxn ang="f116">
                    <a:pos x="f191" y="f192"/>
                  </a:cxn>
                </a:cxnLst>
                <a:rect l="f187" t="f190" r="f188" b="f189"/>
                <a:pathLst>
                  <a:path w="94" h="101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2" y="f18"/>
                    </a:cubicBezTo>
                    <a:cubicBezTo>
                      <a:pt x="f5" y="f19"/>
                      <a:pt x="f16" y="f16"/>
                      <a:pt x="f20" y="f21"/>
                    </a:cubicBezTo>
                    <a:cubicBezTo>
                      <a:pt x="f18" y="f14"/>
                      <a:pt x="f22" y="f23"/>
                      <a:pt x="f24" y="f25"/>
                    </a:cubicBezTo>
                    <a:cubicBezTo>
                      <a:pt x="f10" y="f5"/>
                      <a:pt x="f26" y="f25"/>
                      <a:pt x="f27" y="f28"/>
                    </a:cubicBezTo>
                    <a:cubicBezTo>
                      <a:pt x="f29" y="f28"/>
                      <a:pt x="f30" y="f23"/>
                      <a:pt x="f30" y="f21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6" y="f15"/>
                      <a:pt x="f36" y="f38"/>
                    </a:cubicBezTo>
                    <a:cubicBezTo>
                      <a:pt x="f39" y="f9"/>
                      <a:pt x="f40" y="f41"/>
                      <a:pt x="f42" y="f29"/>
                    </a:cubicBezTo>
                    <a:cubicBezTo>
                      <a:pt x="f42" y="f43"/>
                      <a:pt x="f34" y="f32"/>
                      <a:pt x="f44" y="f45"/>
                    </a:cubicBezTo>
                    <a:cubicBezTo>
                      <a:pt x="f46" y="f34"/>
                      <a:pt x="f47" y="f45"/>
                      <a:pt x="f48" y="f43"/>
                    </a:cubicBezTo>
                    <a:cubicBezTo>
                      <a:pt x="f26" y="f49"/>
                      <a:pt x="f50" y="f30"/>
                      <a:pt x="f51" y="f27"/>
                    </a:cubicBezTo>
                    <a:cubicBezTo>
                      <a:pt x="f52" y="f53"/>
                      <a:pt x="f54" y="f55"/>
                      <a:pt x="f54" y="f30"/>
                    </a:cubicBezTo>
                    <a:cubicBezTo>
                      <a:pt x="f11" y="f56"/>
                      <a:pt x="f15" y="f42"/>
                      <a:pt x="f57" y="f58"/>
                    </a:cubicBezTo>
                    <a:cubicBezTo>
                      <a:pt x="f59" y="f60"/>
                      <a:pt x="f18" y="f60"/>
                      <a:pt x="f61" y="f62"/>
                    </a:cubicBezTo>
                    <a:cubicBezTo>
                      <a:pt x="f63" y="f7"/>
                      <a:pt x="f64" y="f65"/>
                      <a:pt x="f66" y="f62"/>
                    </a:cubicBezTo>
                    <a:cubicBezTo>
                      <a:pt x="f67" y="f36"/>
                      <a:pt x="f68" y="f42"/>
                      <a:pt x="f69" y="f70"/>
                    </a:cubicBezTo>
                    <a:cubicBezTo>
                      <a:pt x="f23" y="f43"/>
                      <a:pt x="f8" y="f47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834">
                <a:extLst>
                  <a:ext uri="{FF2B5EF4-FFF2-40B4-BE49-F238E27FC236}">
                    <a16:creationId xmlns:a16="http://schemas.microsoft.com/office/drawing/2014/main" id="{12BD16B6-D2EC-59BD-F0E4-444FC47924EA}"/>
                  </a:ext>
                </a:extLst>
              </p:cNvPr>
              <p:cNvSpPr/>
              <p:nvPr/>
            </p:nvSpPr>
            <p:spPr>
              <a:xfrm>
                <a:off x="8710610" y="4186242"/>
                <a:ext cx="242892" cy="2428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40"/>
                  <a:gd name="f8" fmla="val 32"/>
                  <a:gd name="f9" fmla="val 90"/>
                  <a:gd name="f10" fmla="val 17"/>
                  <a:gd name="f11" fmla="val 11"/>
                  <a:gd name="f12" fmla="val 77"/>
                  <a:gd name="f13" fmla="val 7"/>
                  <a:gd name="f14" fmla="val 69"/>
                  <a:gd name="f15" fmla="val 61"/>
                  <a:gd name="f16" fmla="val 10"/>
                  <a:gd name="f17" fmla="val 54"/>
                  <a:gd name="f18" fmla="val 12"/>
                  <a:gd name="f19" fmla="val 49"/>
                  <a:gd name="f20" fmla="val 44"/>
                  <a:gd name="f21" fmla="val 39"/>
                  <a:gd name="f22" fmla="val 21"/>
                  <a:gd name="f23" fmla="val 28"/>
                  <a:gd name="f24" fmla="val 37"/>
                  <a:gd name="f25" fmla="val 45"/>
                  <a:gd name="f26" fmla="val 53"/>
                  <a:gd name="f27" fmla="val 3"/>
                  <a:gd name="f28" fmla="val 60"/>
                  <a:gd name="f29" fmla="val 66"/>
                  <a:gd name="f30" fmla="val 2"/>
                  <a:gd name="f31" fmla="val 73"/>
                  <a:gd name="f32" fmla="val 4"/>
                  <a:gd name="f33" fmla="val 74"/>
                  <a:gd name="f34" fmla="val 75"/>
                  <a:gd name="f35" fmla="val 5"/>
                  <a:gd name="f36" fmla="val 15"/>
                  <a:gd name="f37" fmla="val 84"/>
                  <a:gd name="f38" fmla="val 89"/>
                  <a:gd name="f39" fmla="val 22"/>
                  <a:gd name="f40" fmla="val 92"/>
                  <a:gd name="f41" fmla="val 25"/>
                  <a:gd name="f42" fmla="val 95"/>
                  <a:gd name="f43" fmla="val 27"/>
                  <a:gd name="f44" fmla="val 94"/>
                  <a:gd name="f45" fmla="val 93"/>
                  <a:gd name="f46" fmla="val 34"/>
                  <a:gd name="f47" fmla="val 35"/>
                  <a:gd name="f48" fmla="val 36"/>
                  <a:gd name="f49" fmla="val 62"/>
                  <a:gd name="f50" fmla="val 63"/>
                  <a:gd name="f51" fmla="val 65"/>
                  <a:gd name="f52" fmla="val 67"/>
                  <a:gd name="f53" fmla="val 96"/>
                  <a:gd name="f54" fmla="val 91"/>
                  <a:gd name="f55" fmla="val 76"/>
                  <a:gd name="f56" fmla="val 87"/>
                  <a:gd name="f57" fmla="val 78"/>
                  <a:gd name="f58" fmla="val 80"/>
                  <a:gd name="f59" fmla="val 79"/>
                  <a:gd name="f60" fmla="val 71"/>
                  <a:gd name="f61" fmla="val 68"/>
                  <a:gd name="f62" fmla="val 70"/>
                  <a:gd name="f63" fmla="val 86"/>
                  <a:gd name="f64" fmla="val 88"/>
                  <a:gd name="f65" fmla="val 47"/>
                  <a:gd name="f66" fmla="val 43"/>
                  <a:gd name="f67" fmla="+- 0 0 -90"/>
                  <a:gd name="f68" fmla="*/ f3 1 102"/>
                  <a:gd name="f69" fmla="*/ f4 1 102"/>
                  <a:gd name="f70" fmla="val f5"/>
                  <a:gd name="f71" fmla="val f6"/>
                  <a:gd name="f72" fmla="*/ f67 f0 1"/>
                  <a:gd name="f73" fmla="+- f71 0 f70"/>
                  <a:gd name="f74" fmla="*/ f72 1 f2"/>
                  <a:gd name="f75" fmla="*/ f73 1 102"/>
                  <a:gd name="f76" fmla="*/ 40 f73 1"/>
                  <a:gd name="f77" fmla="*/ 102 f73 1"/>
                  <a:gd name="f78" fmla="*/ 11 f73 1"/>
                  <a:gd name="f79" fmla="*/ 77 f73 1"/>
                  <a:gd name="f80" fmla="*/ 10 f73 1"/>
                  <a:gd name="f81" fmla="*/ 54 f73 1"/>
                  <a:gd name="f82" fmla="*/ 39 f73 1"/>
                  <a:gd name="f83" fmla="*/ 28 f73 1"/>
                  <a:gd name="f84" fmla="*/ 53 f73 1"/>
                  <a:gd name="f85" fmla="*/ 3 f73 1"/>
                  <a:gd name="f86" fmla="*/ 73 f73 1"/>
                  <a:gd name="f87" fmla="*/ 4 f73 1"/>
                  <a:gd name="f88" fmla="*/ 75 f73 1"/>
                  <a:gd name="f89" fmla="*/ 5 f73 1"/>
                  <a:gd name="f90" fmla="*/ 89 f73 1"/>
                  <a:gd name="f91" fmla="*/ 22 f73 1"/>
                  <a:gd name="f92" fmla="*/ 94 f73 1"/>
                  <a:gd name="f93" fmla="*/ 32 f73 1"/>
                  <a:gd name="f94" fmla="*/ 36 f73 1"/>
                  <a:gd name="f95" fmla="*/ 95 f73 1"/>
                  <a:gd name="f96" fmla="*/ 62 f73 1"/>
                  <a:gd name="f97" fmla="*/ 67 f73 1"/>
                  <a:gd name="f98" fmla="*/ 87 f73 1"/>
                  <a:gd name="f99" fmla="*/ 78 f73 1"/>
                  <a:gd name="f100" fmla="*/ 69 f73 1"/>
                  <a:gd name="f101" fmla="*/ 71 f73 1"/>
                  <a:gd name="f102" fmla="*/ 61 f73 1"/>
                  <a:gd name="f103" fmla="*/ 74 f73 1"/>
                  <a:gd name="f104" fmla="*/ 47 f73 1"/>
                  <a:gd name="f105" fmla="*/ 92 f73 1"/>
                  <a:gd name="f106" fmla="+- f74 0 f1"/>
                  <a:gd name="f107" fmla="*/ f76 1 102"/>
                  <a:gd name="f108" fmla="*/ f77 1 102"/>
                  <a:gd name="f109" fmla="*/ f78 1 102"/>
                  <a:gd name="f110" fmla="*/ f79 1 102"/>
                  <a:gd name="f111" fmla="*/ f80 1 102"/>
                  <a:gd name="f112" fmla="*/ f81 1 102"/>
                  <a:gd name="f113" fmla="*/ f82 1 102"/>
                  <a:gd name="f114" fmla="*/ f83 1 102"/>
                  <a:gd name="f115" fmla="*/ f84 1 102"/>
                  <a:gd name="f116" fmla="*/ f85 1 102"/>
                  <a:gd name="f117" fmla="*/ f86 1 102"/>
                  <a:gd name="f118" fmla="*/ f87 1 102"/>
                  <a:gd name="f119" fmla="*/ f88 1 102"/>
                  <a:gd name="f120" fmla="*/ f89 1 102"/>
                  <a:gd name="f121" fmla="*/ f90 1 102"/>
                  <a:gd name="f122" fmla="*/ f91 1 102"/>
                  <a:gd name="f123" fmla="*/ f92 1 102"/>
                  <a:gd name="f124" fmla="*/ f93 1 102"/>
                  <a:gd name="f125" fmla="*/ f94 1 102"/>
                  <a:gd name="f126" fmla="*/ f95 1 102"/>
                  <a:gd name="f127" fmla="*/ f96 1 102"/>
                  <a:gd name="f128" fmla="*/ f97 1 102"/>
                  <a:gd name="f129" fmla="*/ f98 1 102"/>
                  <a:gd name="f130" fmla="*/ f99 1 102"/>
                  <a:gd name="f131" fmla="*/ f100 1 102"/>
                  <a:gd name="f132" fmla="*/ f101 1 102"/>
                  <a:gd name="f133" fmla="*/ f102 1 102"/>
                  <a:gd name="f134" fmla="*/ f103 1 102"/>
                  <a:gd name="f135" fmla="*/ f104 1 102"/>
                  <a:gd name="f136" fmla="*/ f105 1 102"/>
                  <a:gd name="f137" fmla="*/ 0 1 f75"/>
                  <a:gd name="f138" fmla="*/ f71 1 f75"/>
                  <a:gd name="f139" fmla="*/ f107 1 f75"/>
                  <a:gd name="f140" fmla="*/ f108 1 f75"/>
                  <a:gd name="f141" fmla="*/ f109 1 f75"/>
                  <a:gd name="f142" fmla="*/ f110 1 f75"/>
                  <a:gd name="f143" fmla="*/ f111 1 f75"/>
                  <a:gd name="f144" fmla="*/ f112 1 f75"/>
                  <a:gd name="f145" fmla="*/ f113 1 f75"/>
                  <a:gd name="f146" fmla="*/ f114 1 f75"/>
                  <a:gd name="f147" fmla="*/ f115 1 f75"/>
                  <a:gd name="f148" fmla="*/ f116 1 f75"/>
                  <a:gd name="f149" fmla="*/ f117 1 f75"/>
                  <a:gd name="f150" fmla="*/ f118 1 f75"/>
                  <a:gd name="f151" fmla="*/ f119 1 f75"/>
                  <a:gd name="f152" fmla="*/ f120 1 f75"/>
                  <a:gd name="f153" fmla="*/ f121 1 f75"/>
                  <a:gd name="f154" fmla="*/ f122 1 f75"/>
                  <a:gd name="f155" fmla="*/ f123 1 f75"/>
                  <a:gd name="f156" fmla="*/ f124 1 f75"/>
                  <a:gd name="f157" fmla="*/ f125 1 f75"/>
                  <a:gd name="f158" fmla="*/ f126 1 f75"/>
                  <a:gd name="f159" fmla="*/ f127 1 f75"/>
                  <a:gd name="f160" fmla="*/ f128 1 f75"/>
                  <a:gd name="f161" fmla="*/ f129 1 f75"/>
                  <a:gd name="f162" fmla="*/ f130 1 f75"/>
                  <a:gd name="f163" fmla="*/ f131 1 f75"/>
                  <a:gd name="f164" fmla="*/ f132 1 f75"/>
                  <a:gd name="f165" fmla="*/ f133 1 f75"/>
                  <a:gd name="f166" fmla="*/ f134 1 f75"/>
                  <a:gd name="f167" fmla="*/ f135 1 f75"/>
                  <a:gd name="f168" fmla="*/ f136 1 f75"/>
                  <a:gd name="f169" fmla="*/ f137 f68 1"/>
                  <a:gd name="f170" fmla="*/ f138 f68 1"/>
                  <a:gd name="f171" fmla="*/ f138 f69 1"/>
                  <a:gd name="f172" fmla="*/ f137 f69 1"/>
                  <a:gd name="f173" fmla="*/ f139 f68 1"/>
                  <a:gd name="f174" fmla="*/ f140 f69 1"/>
                  <a:gd name="f175" fmla="*/ f141 f68 1"/>
                  <a:gd name="f176" fmla="*/ f142 f69 1"/>
                  <a:gd name="f177" fmla="*/ f143 f68 1"/>
                  <a:gd name="f178" fmla="*/ f144 f69 1"/>
                  <a:gd name="f179" fmla="*/ f145 f69 1"/>
                  <a:gd name="f180" fmla="*/ f146 f68 1"/>
                  <a:gd name="f181" fmla="*/ f141 f69 1"/>
                  <a:gd name="f182" fmla="*/ f147 f68 1"/>
                  <a:gd name="f183" fmla="*/ f148 f69 1"/>
                  <a:gd name="f184" fmla="*/ f149 f68 1"/>
                  <a:gd name="f185" fmla="*/ f150 f69 1"/>
                  <a:gd name="f186" fmla="*/ f151 f68 1"/>
                  <a:gd name="f187" fmla="*/ f152 f69 1"/>
                  <a:gd name="f188" fmla="*/ f153 f68 1"/>
                  <a:gd name="f189" fmla="*/ f154 f69 1"/>
                  <a:gd name="f190" fmla="*/ f155 f68 1"/>
                  <a:gd name="f191" fmla="*/ f156 f69 1"/>
                  <a:gd name="f192" fmla="*/ f157 f69 1"/>
                  <a:gd name="f193" fmla="*/ f158 f68 1"/>
                  <a:gd name="f194" fmla="*/ f159 f69 1"/>
                  <a:gd name="f195" fmla="*/ f160 f69 1"/>
                  <a:gd name="f196" fmla="*/ f161 f68 1"/>
                  <a:gd name="f197" fmla="*/ f162 f69 1"/>
                  <a:gd name="f198" fmla="*/ f163 f68 1"/>
                  <a:gd name="f199" fmla="*/ f164 f69 1"/>
                  <a:gd name="f200" fmla="*/ f165 f68 1"/>
                  <a:gd name="f201" fmla="*/ f166 f69 1"/>
                  <a:gd name="f202" fmla="*/ f167 f68 1"/>
                  <a:gd name="f203" fmla="*/ f168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3" y="f174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7" y="f179"/>
                  </a:cxn>
                  <a:cxn ang="f106">
                    <a:pos x="f180" y="f181"/>
                  </a:cxn>
                  <a:cxn ang="f106">
                    <a:pos x="f182" y="f183"/>
                  </a:cxn>
                  <a:cxn ang="f106">
                    <a:pos x="f184" y="f185"/>
                  </a:cxn>
                  <a:cxn ang="f106">
                    <a:pos x="f186" y="f187"/>
                  </a:cxn>
                  <a:cxn ang="f106">
                    <a:pos x="f188" y="f189"/>
                  </a:cxn>
                  <a:cxn ang="f106">
                    <a:pos x="f190" y="f191"/>
                  </a:cxn>
                  <a:cxn ang="f106">
                    <a:pos x="f190" y="f192"/>
                  </a:cxn>
                  <a:cxn ang="f106">
                    <a:pos x="f193" y="f194"/>
                  </a:cxn>
                  <a:cxn ang="f106">
                    <a:pos x="f190" y="f195"/>
                  </a:cxn>
                  <a:cxn ang="f106">
                    <a:pos x="f196" y="f197"/>
                  </a:cxn>
                  <a:cxn ang="f106">
                    <a:pos x="f186" y="f176"/>
                  </a:cxn>
                  <a:cxn ang="f106">
                    <a:pos x="f198" y="f199"/>
                  </a:cxn>
                  <a:cxn ang="f106">
                    <a:pos x="f200" y="f201"/>
                  </a:cxn>
                  <a:cxn ang="f106">
                    <a:pos x="f202" y="f203"/>
                  </a:cxn>
                  <a:cxn ang="f106">
                    <a:pos x="f173" y="f174"/>
                  </a:cxn>
                </a:cxnLst>
                <a:rect l="f169" t="f172" r="f170" b="f171"/>
                <a:pathLst>
                  <a:path w="102" h="102">
                    <a:moveTo>
                      <a:pt x="f7" y="f6"/>
                    </a:moveTo>
                    <a:cubicBezTo>
                      <a:pt x="f8" y="f9"/>
                      <a:pt x="f10" y="f9"/>
                      <a:pt x="f11" y="f12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8" y="f19"/>
                      <a:pt x="f18" y="f20"/>
                      <a:pt x="f16" y="f21"/>
                    </a:cubicBezTo>
                    <a:cubicBezTo>
                      <a:pt x="f5" y="f22"/>
                      <a:pt x="f11" y="f18"/>
                      <a:pt x="f23" y="f11"/>
                    </a:cubicBezTo>
                    <a:cubicBezTo>
                      <a:pt x="f24" y="f11"/>
                      <a:pt x="f25" y="f13"/>
                      <a:pt x="f26" y="f27"/>
                    </a:cubicBezTo>
                    <a:cubicBezTo>
                      <a:pt x="f28" y="f5"/>
                      <a:pt x="f29" y="f30"/>
                      <a:pt x="f31" y="f32"/>
                    </a:cubicBezTo>
                    <a:cubicBezTo>
                      <a:pt x="f33" y="f32"/>
                      <a:pt x="f34" y="f35"/>
                      <a:pt x="f34" y="f35"/>
                    </a:cubicBezTo>
                    <a:cubicBezTo>
                      <a:pt x="f34" y="f36"/>
                      <a:pt x="f37" y="f10"/>
                      <a:pt x="f38" y="f39"/>
                    </a:cubicBezTo>
                    <a:cubicBezTo>
                      <a:pt x="f40" y="f41"/>
                      <a:pt x="f42" y="f43"/>
                      <a:pt x="f44" y="f8"/>
                    </a:cubicBezTo>
                    <a:cubicBezTo>
                      <a:pt x="f45" y="f46"/>
                      <a:pt x="f44" y="f47"/>
                      <a:pt x="f44" y="f48"/>
                    </a:cubicBezTo>
                    <a:cubicBezTo>
                      <a:pt x="f6" y="f25"/>
                      <a:pt x="f42" y="f26"/>
                      <a:pt x="f42" y="f49"/>
                    </a:cubicBezTo>
                    <a:cubicBezTo>
                      <a:pt x="f44" y="f50"/>
                      <a:pt x="f45" y="f51"/>
                      <a:pt x="f44" y="f52"/>
                    </a:cubicBezTo>
                    <a:cubicBezTo>
                      <a:pt x="f53" y="f33"/>
                      <a:pt x="f54" y="f55"/>
                      <a:pt x="f56" y="f57"/>
                    </a:cubicBezTo>
                    <a:cubicBezTo>
                      <a:pt x="f37" y="f58"/>
                      <a:pt x="f59" y="f58"/>
                      <a:pt x="f34" y="f12"/>
                    </a:cubicBezTo>
                    <a:cubicBezTo>
                      <a:pt x="f31" y="f55"/>
                      <a:pt x="f60" y="f31"/>
                      <a:pt x="f14" y="f60"/>
                    </a:cubicBezTo>
                    <a:cubicBezTo>
                      <a:pt x="f29" y="f61"/>
                      <a:pt x="f15" y="f62"/>
                      <a:pt x="f15" y="f33"/>
                    </a:cubicBezTo>
                    <a:cubicBezTo>
                      <a:pt x="f50" y="f63"/>
                      <a:pt x="f26" y="f64"/>
                      <a:pt x="f65" y="f40"/>
                    </a:cubicBezTo>
                    <a:cubicBezTo>
                      <a:pt x="f66" y="f42"/>
                      <a:pt x="f7" y="f53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835">
                <a:extLst>
                  <a:ext uri="{FF2B5EF4-FFF2-40B4-BE49-F238E27FC236}">
                    <a16:creationId xmlns:a16="http://schemas.microsoft.com/office/drawing/2014/main" id="{CC50535B-93D8-81F7-7236-36FF733F4C19}"/>
                  </a:ext>
                </a:extLst>
              </p:cNvPr>
              <p:cNvSpPr/>
              <p:nvPr/>
            </p:nvSpPr>
            <p:spPr>
              <a:xfrm>
                <a:off x="7107238" y="4776789"/>
                <a:ext cx="254002" cy="2508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105"/>
                  <a:gd name="f8" fmla="val 100"/>
                  <a:gd name="f9" fmla="val 27"/>
                  <a:gd name="f10" fmla="val 35"/>
                  <a:gd name="f11" fmla="val 101"/>
                  <a:gd name="f12" fmla="val 43"/>
                  <a:gd name="f13" fmla="val 50"/>
                  <a:gd name="f14" fmla="val 55"/>
                  <a:gd name="f15" fmla="val 103"/>
                  <a:gd name="f16" fmla="val 63"/>
                  <a:gd name="f17" fmla="val 99"/>
                  <a:gd name="f18" fmla="val 65"/>
                  <a:gd name="f19" fmla="val 94"/>
                  <a:gd name="f20" fmla="val 66"/>
                  <a:gd name="f21" fmla="val 89"/>
                  <a:gd name="f22" fmla="val 68"/>
                  <a:gd name="f23" fmla="val 85"/>
                  <a:gd name="f24" fmla="val 64"/>
                  <a:gd name="f25" fmla="val 81"/>
                  <a:gd name="f26" fmla="val 61"/>
                  <a:gd name="f27" fmla="val 79"/>
                  <a:gd name="f28" fmla="val 77"/>
                  <a:gd name="f29" fmla="val 75"/>
                  <a:gd name="f30" fmla="val 67"/>
                  <a:gd name="f31" fmla="val 76"/>
                  <a:gd name="f32" fmla="val 69"/>
                  <a:gd name="f33" fmla="val 78"/>
                  <a:gd name="f34" fmla="val 71"/>
                  <a:gd name="f35" fmla="val 80"/>
                  <a:gd name="f36" fmla="val 83"/>
                  <a:gd name="f37" fmla="val 73"/>
                  <a:gd name="f38" fmla="val 86"/>
                  <a:gd name="f39" fmla="val 93"/>
                  <a:gd name="f40" fmla="val 96"/>
                  <a:gd name="f41" fmla="val 97"/>
                  <a:gd name="f42" fmla="val 59"/>
                  <a:gd name="f43" fmla="val 49"/>
                  <a:gd name="f44" fmla="val 40"/>
                  <a:gd name="f45" fmla="val 98"/>
                  <a:gd name="f46" fmla="val 28"/>
                  <a:gd name="f47" fmla="val 95"/>
                  <a:gd name="f48" fmla="val 21"/>
                  <a:gd name="f49" fmla="val 84"/>
                  <a:gd name="f50" fmla="val 23"/>
                  <a:gd name="f51" fmla="val 72"/>
                  <a:gd name="f52" fmla="val 19"/>
                  <a:gd name="f53" fmla="val 16"/>
                  <a:gd name="f54" fmla="val 48"/>
                  <a:gd name="f55" fmla="val 7"/>
                  <a:gd name="f56" fmla="val 22"/>
                  <a:gd name="f57" fmla="val 30"/>
                  <a:gd name="f58" fmla="val 36"/>
                  <a:gd name="f59" fmla="val 42"/>
                  <a:gd name="f60" fmla="val 9"/>
                  <a:gd name="f61" fmla="val 47"/>
                  <a:gd name="f62" fmla="val 3"/>
                  <a:gd name="f63" fmla="val 53"/>
                  <a:gd name="f64" fmla="val 1"/>
                  <a:gd name="f65" fmla="val 60"/>
                  <a:gd name="f66" fmla="val 8"/>
                  <a:gd name="f67" fmla="val 82"/>
                  <a:gd name="f68" fmla="val 90"/>
                  <a:gd name="f69" fmla="val 12"/>
                  <a:gd name="f70" fmla="val 92"/>
                  <a:gd name="f71" fmla="+- 0 0 -90"/>
                  <a:gd name="f72" fmla="*/ f3 1 107"/>
                  <a:gd name="f73" fmla="*/ f4 1 105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107"/>
                  <a:gd name="f82" fmla="*/ f78 1 105"/>
                  <a:gd name="f83" fmla="*/ 100 f79 1"/>
                  <a:gd name="f84" fmla="*/ 27 f78 1"/>
                  <a:gd name="f85" fmla="*/ 105 f79 1"/>
                  <a:gd name="f86" fmla="*/ 50 f78 1"/>
                  <a:gd name="f87" fmla="*/ 99 f79 1"/>
                  <a:gd name="f88" fmla="*/ 65 f78 1"/>
                  <a:gd name="f89" fmla="*/ 85 f79 1"/>
                  <a:gd name="f90" fmla="*/ 64 f78 1"/>
                  <a:gd name="f91" fmla="*/ 77 f79 1"/>
                  <a:gd name="f92" fmla="*/ 78 f79 1"/>
                  <a:gd name="f93" fmla="*/ 71 f78 1"/>
                  <a:gd name="f94" fmla="*/ 83 f78 1"/>
                  <a:gd name="f95" fmla="*/ 67 f79 1"/>
                  <a:gd name="f96" fmla="*/ 96 f78 1"/>
                  <a:gd name="f97" fmla="*/ 105 f78 1"/>
                  <a:gd name="f98" fmla="*/ 40 f79 1"/>
                  <a:gd name="f99" fmla="*/ 98 f78 1"/>
                  <a:gd name="f100" fmla="*/ 23 f79 1"/>
                  <a:gd name="f101" fmla="*/ 72 f78 1"/>
                  <a:gd name="f102" fmla="*/ 16 f79 1"/>
                  <a:gd name="f103" fmla="*/ 61 f78 1"/>
                  <a:gd name="f104" fmla="*/ 22 f79 1"/>
                  <a:gd name="f105" fmla="*/ 42 f79 1"/>
                  <a:gd name="f106" fmla="*/ 9 f78 1"/>
                  <a:gd name="f107" fmla="*/ 59 f79 1"/>
                  <a:gd name="f108" fmla="*/ 0 f78 1"/>
                  <a:gd name="f109" fmla="*/ 63 f79 1"/>
                  <a:gd name="f110" fmla="*/ 1 f78 1"/>
                  <a:gd name="f111" fmla="*/ 82 f79 1"/>
                  <a:gd name="f112" fmla="+- f80 0 f1"/>
                  <a:gd name="f113" fmla="*/ f83 1 107"/>
                  <a:gd name="f114" fmla="*/ f84 1 105"/>
                  <a:gd name="f115" fmla="*/ f85 1 107"/>
                  <a:gd name="f116" fmla="*/ f86 1 105"/>
                  <a:gd name="f117" fmla="*/ f87 1 107"/>
                  <a:gd name="f118" fmla="*/ f88 1 105"/>
                  <a:gd name="f119" fmla="*/ f89 1 107"/>
                  <a:gd name="f120" fmla="*/ f90 1 105"/>
                  <a:gd name="f121" fmla="*/ f91 1 107"/>
                  <a:gd name="f122" fmla="*/ f92 1 107"/>
                  <a:gd name="f123" fmla="*/ f93 1 105"/>
                  <a:gd name="f124" fmla="*/ f94 1 105"/>
                  <a:gd name="f125" fmla="*/ f95 1 107"/>
                  <a:gd name="f126" fmla="*/ f96 1 105"/>
                  <a:gd name="f127" fmla="*/ f97 1 105"/>
                  <a:gd name="f128" fmla="*/ f98 1 107"/>
                  <a:gd name="f129" fmla="*/ f99 1 105"/>
                  <a:gd name="f130" fmla="*/ f100 1 107"/>
                  <a:gd name="f131" fmla="*/ f101 1 105"/>
                  <a:gd name="f132" fmla="*/ f102 1 107"/>
                  <a:gd name="f133" fmla="*/ f103 1 105"/>
                  <a:gd name="f134" fmla="*/ f104 1 107"/>
                  <a:gd name="f135" fmla="*/ f105 1 107"/>
                  <a:gd name="f136" fmla="*/ f106 1 105"/>
                  <a:gd name="f137" fmla="*/ f107 1 107"/>
                  <a:gd name="f138" fmla="*/ f108 1 105"/>
                  <a:gd name="f139" fmla="*/ f109 1 107"/>
                  <a:gd name="f140" fmla="*/ f110 1 105"/>
                  <a:gd name="f141" fmla="*/ f111 1 107"/>
                  <a:gd name="f142" fmla="*/ 0 1 f81"/>
                  <a:gd name="f143" fmla="*/ f75 1 f81"/>
                  <a:gd name="f144" fmla="*/ 0 1 f82"/>
                  <a:gd name="f145" fmla="*/ f76 1 f82"/>
                  <a:gd name="f146" fmla="*/ f113 1 f81"/>
                  <a:gd name="f147" fmla="*/ f114 1 f82"/>
                  <a:gd name="f148" fmla="*/ f115 1 f81"/>
                  <a:gd name="f149" fmla="*/ f116 1 f82"/>
                  <a:gd name="f150" fmla="*/ f117 1 f81"/>
                  <a:gd name="f151" fmla="*/ f118 1 f82"/>
                  <a:gd name="f152" fmla="*/ f119 1 f81"/>
                  <a:gd name="f153" fmla="*/ f120 1 f82"/>
                  <a:gd name="f154" fmla="*/ f121 1 f81"/>
                  <a:gd name="f155" fmla="*/ f122 1 f81"/>
                  <a:gd name="f156" fmla="*/ f123 1 f82"/>
                  <a:gd name="f157" fmla="*/ f124 1 f82"/>
                  <a:gd name="f158" fmla="*/ f125 1 f81"/>
                  <a:gd name="f159" fmla="*/ f126 1 f82"/>
                  <a:gd name="f160" fmla="*/ f127 1 f82"/>
                  <a:gd name="f161" fmla="*/ f128 1 f81"/>
                  <a:gd name="f162" fmla="*/ f129 1 f82"/>
                  <a:gd name="f163" fmla="*/ f130 1 f81"/>
                  <a:gd name="f164" fmla="*/ f131 1 f82"/>
                  <a:gd name="f165" fmla="*/ f132 1 f81"/>
                  <a:gd name="f166" fmla="*/ f133 1 f82"/>
                  <a:gd name="f167" fmla="*/ f134 1 f81"/>
                  <a:gd name="f168" fmla="*/ f135 1 f81"/>
                  <a:gd name="f169" fmla="*/ f136 1 f82"/>
                  <a:gd name="f170" fmla="*/ f137 1 f81"/>
                  <a:gd name="f171" fmla="*/ f138 1 f82"/>
                  <a:gd name="f172" fmla="*/ f139 1 f81"/>
                  <a:gd name="f173" fmla="*/ f140 1 f82"/>
                  <a:gd name="f174" fmla="*/ f141 1 f81"/>
                  <a:gd name="f175" fmla="*/ f142 f72 1"/>
                  <a:gd name="f176" fmla="*/ f143 f72 1"/>
                  <a:gd name="f177" fmla="*/ f145 f73 1"/>
                  <a:gd name="f178" fmla="*/ f144 f73 1"/>
                  <a:gd name="f179" fmla="*/ f146 f72 1"/>
                  <a:gd name="f180" fmla="*/ f147 f73 1"/>
                  <a:gd name="f181" fmla="*/ f148 f72 1"/>
                  <a:gd name="f182" fmla="*/ f149 f73 1"/>
                  <a:gd name="f183" fmla="*/ f150 f72 1"/>
                  <a:gd name="f184" fmla="*/ f151 f73 1"/>
                  <a:gd name="f185" fmla="*/ f152 f72 1"/>
                  <a:gd name="f186" fmla="*/ f153 f73 1"/>
                  <a:gd name="f187" fmla="*/ f154 f72 1"/>
                  <a:gd name="f188" fmla="*/ f155 f72 1"/>
                  <a:gd name="f189" fmla="*/ f156 f73 1"/>
                  <a:gd name="f190" fmla="*/ f157 f73 1"/>
                  <a:gd name="f191" fmla="*/ f158 f72 1"/>
                  <a:gd name="f192" fmla="*/ f159 f73 1"/>
                  <a:gd name="f193" fmla="*/ f160 f73 1"/>
                  <a:gd name="f194" fmla="*/ f161 f72 1"/>
                  <a:gd name="f195" fmla="*/ f162 f73 1"/>
                  <a:gd name="f196" fmla="*/ f163 f72 1"/>
                  <a:gd name="f197" fmla="*/ f164 f73 1"/>
                  <a:gd name="f198" fmla="*/ f165 f72 1"/>
                  <a:gd name="f199" fmla="*/ f166 f73 1"/>
                  <a:gd name="f200" fmla="*/ f167 f72 1"/>
                  <a:gd name="f201" fmla="*/ f168 f72 1"/>
                  <a:gd name="f202" fmla="*/ f169 f73 1"/>
                  <a:gd name="f203" fmla="*/ f170 f72 1"/>
                  <a:gd name="f204" fmla="*/ f171 f73 1"/>
                  <a:gd name="f205" fmla="*/ f172 f72 1"/>
                  <a:gd name="f206" fmla="*/ f173 f73 1"/>
                  <a:gd name="f207" fmla="*/ f174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79" y="f180"/>
                  </a:cxn>
                  <a:cxn ang="f112">
                    <a:pos x="f181" y="f182"/>
                  </a:cxn>
                  <a:cxn ang="f112">
                    <a:pos x="f183" y="f184"/>
                  </a:cxn>
                  <a:cxn ang="f112">
                    <a:pos x="f185" y="f186"/>
                  </a:cxn>
                  <a:cxn ang="f112">
                    <a:pos x="f187" y="f184"/>
                  </a:cxn>
                  <a:cxn ang="f112">
                    <a:pos x="f188" y="f189"/>
                  </a:cxn>
                  <a:cxn ang="f112">
                    <a:pos x="f187" y="f190"/>
                  </a:cxn>
                  <a:cxn ang="f112">
                    <a:pos x="f191" y="f192"/>
                  </a:cxn>
                  <a:cxn ang="f112">
                    <a:pos x="f191" y="f193"/>
                  </a:cxn>
                  <a:cxn ang="f112">
                    <a:pos x="f194" y="f195"/>
                  </a:cxn>
                  <a:cxn ang="f112">
                    <a:pos x="f196" y="f197"/>
                  </a:cxn>
                  <a:cxn ang="f112">
                    <a:pos x="f198" y="f199"/>
                  </a:cxn>
                  <a:cxn ang="f112">
                    <a:pos x="f200" y="f18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2"/>
                  </a:cxn>
                  <a:cxn ang="f112">
                    <a:pos x="f179" y="f180"/>
                  </a:cxn>
                </a:cxnLst>
                <a:rect l="f175" t="f178" r="f176" b="f177"/>
                <a:pathLst>
                  <a:path w="107" h="105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16"/>
                      <a:pt x="f28" y="f1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29"/>
                      <a:pt x="f28" y="f27"/>
                      <a:pt x="f28" y="f36"/>
                    </a:cubicBezTo>
                    <a:cubicBezTo>
                      <a:pt x="f37" y="f38"/>
                      <a:pt x="f37" y="f39"/>
                      <a:pt x="f30" y="f40"/>
                    </a:cubicBezTo>
                    <a:cubicBezTo>
                      <a:pt x="f18" y="f41"/>
                      <a:pt x="f22" y="f11"/>
                      <a:pt x="f30" y="f7"/>
                    </a:cubicBezTo>
                    <a:cubicBezTo>
                      <a:pt x="f42" y="f8"/>
                      <a:pt x="f43" y="f11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0" y="f20"/>
                      <a:pt x="f52" y="f16"/>
                      <a:pt x="f53" y="f26"/>
                    </a:cubicBezTo>
                    <a:cubicBezTo>
                      <a:pt x="f5" y="f54"/>
                      <a:pt x="f55" y="f10"/>
                      <a:pt x="f56" y="f9"/>
                    </a:cubicBezTo>
                    <a:cubicBezTo>
                      <a:pt x="f57" y="f56"/>
                      <a:pt x="f58" y="f53"/>
                      <a:pt x="f59" y="f60"/>
                    </a:cubicBezTo>
                    <a:cubicBezTo>
                      <a:pt x="f61" y="f62"/>
                      <a:pt x="f63" y="f64"/>
                      <a:pt x="f42" y="f5"/>
                    </a:cubicBezTo>
                    <a:cubicBezTo>
                      <a:pt x="f65" y="f5"/>
                      <a:pt x="f16" y="f5"/>
                      <a:pt x="f16" y="f64"/>
                    </a:cubicBezTo>
                    <a:cubicBezTo>
                      <a:pt x="f30" y="f60"/>
                      <a:pt x="f29" y="f66"/>
                      <a:pt x="f67" y="f60"/>
                    </a:cubicBezTo>
                    <a:cubicBezTo>
                      <a:pt x="f68" y="f69"/>
                      <a:pt x="f70" y="f50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836">
                <a:extLst>
                  <a:ext uri="{FF2B5EF4-FFF2-40B4-BE49-F238E27FC236}">
                    <a16:creationId xmlns:a16="http://schemas.microsoft.com/office/drawing/2014/main" id="{01B1BD7B-A3C3-4D76-BC57-5EB02D20D412}"/>
                  </a:ext>
                </a:extLst>
              </p:cNvPr>
              <p:cNvSpPr/>
              <p:nvPr/>
            </p:nvSpPr>
            <p:spPr>
              <a:xfrm>
                <a:off x="8415342" y="4660897"/>
                <a:ext cx="242892" cy="2635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111"/>
                  <a:gd name="f8" fmla="val 72"/>
                  <a:gd name="f9" fmla="val 15"/>
                  <a:gd name="f10" fmla="val 16"/>
                  <a:gd name="f11" fmla="val 78"/>
                  <a:gd name="f12" fmla="val 27"/>
                  <a:gd name="f13" fmla="val 87"/>
                  <a:gd name="f14" fmla="val 36"/>
                  <a:gd name="f15" fmla="val 95"/>
                  <a:gd name="f16" fmla="val 45"/>
                  <a:gd name="f17" fmla="val 54"/>
                  <a:gd name="f18" fmla="val 100"/>
                  <a:gd name="f19" fmla="val 62"/>
                  <a:gd name="f20" fmla="val 92"/>
                  <a:gd name="f21" fmla="val 75"/>
                  <a:gd name="f22" fmla="val 91"/>
                  <a:gd name="f23" fmla="val 81"/>
                  <a:gd name="f24" fmla="val 89"/>
                  <a:gd name="f25" fmla="val 86"/>
                  <a:gd name="f26" fmla="val 83"/>
                  <a:gd name="f27" fmla="val 93"/>
                  <a:gd name="f28" fmla="val 82"/>
                  <a:gd name="f29" fmla="val 80"/>
                  <a:gd name="f30" fmla="val 96"/>
                  <a:gd name="f31" fmla="val 105"/>
                  <a:gd name="f32" fmla="val 66"/>
                  <a:gd name="f33" fmla="val 58"/>
                  <a:gd name="f34" fmla="val 106"/>
                  <a:gd name="f35" fmla="val 52"/>
                  <a:gd name="f36" fmla="val 46"/>
                  <a:gd name="f37" fmla="val 109"/>
                  <a:gd name="f38" fmla="val 38"/>
                  <a:gd name="f39" fmla="val 35"/>
                  <a:gd name="f40" fmla="val 97"/>
                  <a:gd name="f41" fmla="val 40"/>
                  <a:gd name="f42" fmla="val 85"/>
                  <a:gd name="f43" fmla="val 41"/>
                  <a:gd name="f44" fmla="val 37"/>
                  <a:gd name="f45" fmla="val 79"/>
                  <a:gd name="f46" fmla="val 77"/>
                  <a:gd name="f47" fmla="val 34"/>
                  <a:gd name="f48" fmla="val 24"/>
                  <a:gd name="f49" fmla="val 18"/>
                  <a:gd name="f50" fmla="val 76"/>
                  <a:gd name="f51" fmla="val 12"/>
                  <a:gd name="f52" fmla="val 8"/>
                  <a:gd name="f53" fmla="val 69"/>
                  <a:gd name="f54" fmla="val 6"/>
                  <a:gd name="f55" fmla="val 67"/>
                  <a:gd name="f56" fmla="val 70"/>
                  <a:gd name="f57" fmla="val 5"/>
                  <a:gd name="f58" fmla="val 60"/>
                  <a:gd name="f59" fmla="val 4"/>
                  <a:gd name="f60" fmla="val 51"/>
                  <a:gd name="f61" fmla="val 42"/>
                  <a:gd name="f62" fmla="val 28"/>
                  <a:gd name="f63" fmla="val 20"/>
                  <a:gd name="f64" fmla="val 31"/>
                  <a:gd name="f65" fmla="val 21"/>
                  <a:gd name="f66" fmla="val 9"/>
                  <a:gd name="f67" fmla="val 48"/>
                  <a:gd name="f68" fmla="val 7"/>
                  <a:gd name="f69" fmla="val 56"/>
                  <a:gd name="f70" fmla="val 64"/>
                  <a:gd name="f71" fmla="val 3"/>
                  <a:gd name="f72" fmla="+- 0 0 -90"/>
                  <a:gd name="f73" fmla="*/ f3 1 102"/>
                  <a:gd name="f74" fmla="*/ f4 1 111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102"/>
                  <a:gd name="f83" fmla="*/ f79 1 111"/>
                  <a:gd name="f84" fmla="*/ 72 f80 1"/>
                  <a:gd name="f85" fmla="*/ 15 f79 1"/>
                  <a:gd name="f86" fmla="*/ 16 f79 1"/>
                  <a:gd name="f87" fmla="*/ 95 f80 1"/>
                  <a:gd name="f88" fmla="*/ 45 f79 1"/>
                  <a:gd name="f89" fmla="*/ 92 f80 1"/>
                  <a:gd name="f90" fmla="*/ 72 f79 1"/>
                  <a:gd name="f91" fmla="*/ 91 f80 1"/>
                  <a:gd name="f92" fmla="*/ 81 f79 1"/>
                  <a:gd name="f93" fmla="*/ 83 f80 1"/>
                  <a:gd name="f94" fmla="*/ 93 f79 1"/>
                  <a:gd name="f95" fmla="*/ 80 f80 1"/>
                  <a:gd name="f96" fmla="*/ 96 f79 1"/>
                  <a:gd name="f97" fmla="*/ 58 f80 1"/>
                  <a:gd name="f98" fmla="*/ 106 f79 1"/>
                  <a:gd name="f99" fmla="*/ 46 f80 1"/>
                  <a:gd name="f100" fmla="*/ 109 f79 1"/>
                  <a:gd name="f101" fmla="*/ 38 f80 1"/>
                  <a:gd name="f102" fmla="*/ 89 f79 1"/>
                  <a:gd name="f103" fmla="*/ 80 f79 1"/>
                  <a:gd name="f104" fmla="*/ 34 f80 1"/>
                  <a:gd name="f105" fmla="*/ 78 f79 1"/>
                  <a:gd name="f106" fmla="*/ 12 f80 1"/>
                  <a:gd name="f107" fmla="*/ 0 f80 1"/>
                  <a:gd name="f108" fmla="*/ 70 f79 1"/>
                  <a:gd name="f109" fmla="*/ 6 f80 1"/>
                  <a:gd name="f110" fmla="*/ 42 f79 1"/>
                  <a:gd name="f111" fmla="*/ 31 f80 1"/>
                  <a:gd name="f112" fmla="*/ 21 f79 1"/>
                  <a:gd name="f113" fmla="*/ 40 f80 1"/>
                  <a:gd name="f114" fmla="*/ 48 f80 1"/>
                  <a:gd name="f115" fmla="*/ 7 f79 1"/>
                  <a:gd name="f116" fmla="+- f81 0 f1"/>
                  <a:gd name="f117" fmla="*/ f84 1 102"/>
                  <a:gd name="f118" fmla="*/ f85 1 111"/>
                  <a:gd name="f119" fmla="*/ f86 1 111"/>
                  <a:gd name="f120" fmla="*/ f87 1 102"/>
                  <a:gd name="f121" fmla="*/ f88 1 111"/>
                  <a:gd name="f122" fmla="*/ f89 1 102"/>
                  <a:gd name="f123" fmla="*/ f90 1 111"/>
                  <a:gd name="f124" fmla="*/ f91 1 102"/>
                  <a:gd name="f125" fmla="*/ f92 1 111"/>
                  <a:gd name="f126" fmla="*/ f93 1 102"/>
                  <a:gd name="f127" fmla="*/ f94 1 111"/>
                  <a:gd name="f128" fmla="*/ f95 1 102"/>
                  <a:gd name="f129" fmla="*/ f96 1 111"/>
                  <a:gd name="f130" fmla="*/ f97 1 102"/>
                  <a:gd name="f131" fmla="*/ f98 1 111"/>
                  <a:gd name="f132" fmla="*/ f99 1 102"/>
                  <a:gd name="f133" fmla="*/ f100 1 111"/>
                  <a:gd name="f134" fmla="*/ f101 1 102"/>
                  <a:gd name="f135" fmla="*/ f102 1 111"/>
                  <a:gd name="f136" fmla="*/ f103 1 111"/>
                  <a:gd name="f137" fmla="*/ f104 1 102"/>
                  <a:gd name="f138" fmla="*/ f105 1 111"/>
                  <a:gd name="f139" fmla="*/ f106 1 102"/>
                  <a:gd name="f140" fmla="*/ f107 1 102"/>
                  <a:gd name="f141" fmla="*/ f108 1 111"/>
                  <a:gd name="f142" fmla="*/ f109 1 102"/>
                  <a:gd name="f143" fmla="*/ f110 1 111"/>
                  <a:gd name="f144" fmla="*/ f111 1 102"/>
                  <a:gd name="f145" fmla="*/ f112 1 111"/>
                  <a:gd name="f146" fmla="*/ f113 1 102"/>
                  <a:gd name="f147" fmla="*/ f114 1 102"/>
                  <a:gd name="f148" fmla="*/ f115 1 111"/>
                  <a:gd name="f149" fmla="*/ 0 1 f82"/>
                  <a:gd name="f150" fmla="*/ f76 1 f82"/>
                  <a:gd name="f151" fmla="*/ 0 1 f83"/>
                  <a:gd name="f152" fmla="*/ f77 1 f83"/>
                  <a:gd name="f153" fmla="*/ f117 1 f82"/>
                  <a:gd name="f154" fmla="*/ f118 1 f83"/>
                  <a:gd name="f155" fmla="*/ f119 1 f83"/>
                  <a:gd name="f156" fmla="*/ f120 1 f82"/>
                  <a:gd name="f157" fmla="*/ f121 1 f83"/>
                  <a:gd name="f158" fmla="*/ f122 1 f82"/>
                  <a:gd name="f159" fmla="*/ f123 1 f83"/>
                  <a:gd name="f160" fmla="*/ f124 1 f82"/>
                  <a:gd name="f161" fmla="*/ f125 1 f83"/>
                  <a:gd name="f162" fmla="*/ f126 1 f82"/>
                  <a:gd name="f163" fmla="*/ f127 1 f83"/>
                  <a:gd name="f164" fmla="*/ f128 1 f82"/>
                  <a:gd name="f165" fmla="*/ f129 1 f83"/>
                  <a:gd name="f166" fmla="*/ f130 1 f82"/>
                  <a:gd name="f167" fmla="*/ f131 1 f83"/>
                  <a:gd name="f168" fmla="*/ f132 1 f82"/>
                  <a:gd name="f169" fmla="*/ f133 1 f83"/>
                  <a:gd name="f170" fmla="*/ f134 1 f82"/>
                  <a:gd name="f171" fmla="*/ f135 1 f83"/>
                  <a:gd name="f172" fmla="*/ f136 1 f83"/>
                  <a:gd name="f173" fmla="*/ f137 1 f82"/>
                  <a:gd name="f174" fmla="*/ f138 1 f83"/>
                  <a:gd name="f175" fmla="*/ f139 1 f82"/>
                  <a:gd name="f176" fmla="*/ f140 1 f82"/>
                  <a:gd name="f177" fmla="*/ f141 1 f83"/>
                  <a:gd name="f178" fmla="*/ f142 1 f82"/>
                  <a:gd name="f179" fmla="*/ f143 1 f83"/>
                  <a:gd name="f180" fmla="*/ f144 1 f82"/>
                  <a:gd name="f181" fmla="*/ f145 1 f83"/>
                  <a:gd name="f182" fmla="*/ f146 1 f82"/>
                  <a:gd name="f183" fmla="*/ f147 1 f82"/>
                  <a:gd name="f184" fmla="*/ f148 1 f83"/>
                  <a:gd name="f185" fmla="*/ f149 f73 1"/>
                  <a:gd name="f186" fmla="*/ f150 f73 1"/>
                  <a:gd name="f187" fmla="*/ f152 f74 1"/>
                  <a:gd name="f188" fmla="*/ f151 f74 1"/>
                  <a:gd name="f189" fmla="*/ f153 f73 1"/>
                  <a:gd name="f190" fmla="*/ f154 f74 1"/>
                  <a:gd name="f191" fmla="*/ f155 f74 1"/>
                  <a:gd name="f192" fmla="*/ f156 f73 1"/>
                  <a:gd name="f193" fmla="*/ f157 f74 1"/>
                  <a:gd name="f194" fmla="*/ f158 f73 1"/>
                  <a:gd name="f195" fmla="*/ f159 f74 1"/>
                  <a:gd name="f196" fmla="*/ f160 f73 1"/>
                  <a:gd name="f197" fmla="*/ f161 f74 1"/>
                  <a:gd name="f198" fmla="*/ f162 f73 1"/>
                  <a:gd name="f199" fmla="*/ f163 f74 1"/>
                  <a:gd name="f200" fmla="*/ f164 f73 1"/>
                  <a:gd name="f201" fmla="*/ f165 f74 1"/>
                  <a:gd name="f202" fmla="*/ f166 f73 1"/>
                  <a:gd name="f203" fmla="*/ f167 f74 1"/>
                  <a:gd name="f204" fmla="*/ f168 f73 1"/>
                  <a:gd name="f205" fmla="*/ f169 f74 1"/>
                  <a:gd name="f206" fmla="*/ f170 f73 1"/>
                  <a:gd name="f207" fmla="*/ f171 f74 1"/>
                  <a:gd name="f208" fmla="*/ f172 f74 1"/>
                  <a:gd name="f209" fmla="*/ f173 f73 1"/>
                  <a:gd name="f210" fmla="*/ f174 f74 1"/>
                  <a:gd name="f211" fmla="*/ f175 f73 1"/>
                  <a:gd name="f212" fmla="*/ f176 f73 1"/>
                  <a:gd name="f213" fmla="*/ f177 f74 1"/>
                  <a:gd name="f214" fmla="*/ f178 f73 1"/>
                  <a:gd name="f215" fmla="*/ f179 f74 1"/>
                  <a:gd name="f216" fmla="*/ f180 f73 1"/>
                  <a:gd name="f217" fmla="*/ f181 f74 1"/>
                  <a:gd name="f218" fmla="*/ f182 f73 1"/>
                  <a:gd name="f219" fmla="*/ f183 f73 1"/>
                  <a:gd name="f220" fmla="*/ f1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89" y="f190"/>
                  </a:cxn>
                  <a:cxn ang="f116">
                    <a:pos x="f189" y="f191"/>
                  </a:cxn>
                  <a:cxn ang="f116">
                    <a:pos x="f192" y="f193"/>
                  </a:cxn>
                  <a:cxn ang="f116">
                    <a:pos x="f194" y="f195"/>
                  </a:cxn>
                  <a:cxn ang="f116">
                    <a:pos x="f196" y="f197"/>
                  </a:cxn>
                  <a:cxn ang="f116">
                    <a:pos x="f198" y="f199"/>
                  </a:cxn>
                  <a:cxn ang="f116">
                    <a:pos x="f200" y="f201"/>
                  </a:cxn>
                  <a:cxn ang="f116">
                    <a:pos x="f202" y="f203"/>
                  </a:cxn>
                  <a:cxn ang="f116">
                    <a:pos x="f204" y="f205"/>
                  </a:cxn>
                  <a:cxn ang="f116">
                    <a:pos x="f206" y="f207"/>
                  </a:cxn>
                  <a:cxn ang="f116">
                    <a:pos x="f206" y="f208"/>
                  </a:cxn>
                  <a:cxn ang="f116">
                    <a:pos x="f209" y="f210"/>
                  </a:cxn>
                  <a:cxn ang="f116">
                    <a:pos x="f211" y="f195"/>
                  </a:cxn>
                  <a:cxn ang="f116">
                    <a:pos x="f212" y="f213"/>
                  </a:cxn>
                  <a:cxn ang="f116">
                    <a:pos x="f214" y="f215"/>
                  </a:cxn>
                  <a:cxn ang="f116">
                    <a:pos x="f216" y="f217"/>
                  </a:cxn>
                  <a:cxn ang="f116">
                    <a:pos x="f218" y="f191"/>
                  </a:cxn>
                  <a:cxn ang="f116">
                    <a:pos x="f219" y="f220"/>
                  </a:cxn>
                  <a:cxn ang="f116">
                    <a:pos x="f189" y="f190"/>
                  </a:cxn>
                </a:cxnLst>
                <a:rect l="f185" t="f188" r="f186" b="f187"/>
                <a:pathLst>
                  <a:path w="102" h="111">
                    <a:moveTo>
                      <a:pt x="f8" y="f9"/>
                    </a:moveTo>
                    <a:cubicBezTo>
                      <a:pt x="f8" y="f10"/>
                      <a:pt x="f8" y="f10"/>
                      <a:pt x="f8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18" y="f19"/>
                      <a:pt x="f20" y="f8"/>
                    </a:cubicBezTo>
                    <a:cubicBezTo>
                      <a:pt x="f20" y="f21"/>
                      <a:pt x="f22" y="f11"/>
                      <a:pt x="f22" y="f23"/>
                    </a:cubicBezTo>
                    <a:cubicBezTo>
                      <a:pt x="f24" y="f25"/>
                      <a:pt x="f24" y="f20"/>
                      <a:pt x="f26" y="f27"/>
                    </a:cubicBezTo>
                    <a:cubicBezTo>
                      <a:pt x="f28" y="f27"/>
                      <a:pt x="f29" y="f15"/>
                      <a:pt x="f29" y="f30"/>
                    </a:cubicBezTo>
                    <a:cubicBezTo>
                      <a:pt x="f21" y="f31"/>
                      <a:pt x="f32" y="f31"/>
                      <a:pt x="f33" y="f34"/>
                    </a:cubicBezTo>
                    <a:cubicBezTo>
                      <a:pt x="f17" y="f34"/>
                      <a:pt x="f35" y="f7"/>
                      <a:pt x="f36" y="f37"/>
                    </a:cubicBezTo>
                    <a:cubicBezTo>
                      <a:pt x="f38" y="f34"/>
                      <a:pt x="f39" y="f40"/>
                      <a:pt x="f38" y="f24"/>
                    </a:cubicBezTo>
                    <a:cubicBezTo>
                      <a:pt x="f41" y="f42"/>
                      <a:pt x="f43" y="f26"/>
                      <a:pt x="f38" y="f29"/>
                    </a:cubicBezTo>
                    <a:cubicBezTo>
                      <a:pt x="f44" y="f45"/>
                      <a:pt x="f39" y="f46"/>
                      <a:pt x="f47" y="f11"/>
                    </a:cubicBezTo>
                    <a:cubicBezTo>
                      <a:pt x="f48" y="f25"/>
                      <a:pt x="f49" y="f50"/>
                      <a:pt x="f51" y="f8"/>
                    </a:cubicBezTo>
                    <a:cubicBezTo>
                      <a:pt x="f52" y="f53"/>
                      <a:pt x="f54" y="f55"/>
                      <a:pt x="f5" y="f56"/>
                    </a:cubicBezTo>
                    <a:cubicBezTo>
                      <a:pt x="f57" y="f58"/>
                      <a:pt x="f59" y="f60"/>
                      <a:pt x="f54" y="f61"/>
                    </a:cubicBezTo>
                    <a:cubicBezTo>
                      <a:pt x="f52" y="f62"/>
                      <a:pt x="f49" y="f63"/>
                      <a:pt x="f64" y="f65"/>
                    </a:cubicBezTo>
                    <a:cubicBezTo>
                      <a:pt x="f39" y="f65"/>
                      <a:pt x="f38" y="f63"/>
                      <a:pt x="f41" y="f10"/>
                    </a:cubicBezTo>
                    <a:cubicBezTo>
                      <a:pt x="f43" y="f51"/>
                      <a:pt x="f16" y="f66"/>
                      <a:pt x="f67" y="f68"/>
                    </a:cubicBezTo>
                    <a:cubicBezTo>
                      <a:pt x="f69" y="f5"/>
                      <a:pt x="f70" y="f71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837">
                <a:extLst>
                  <a:ext uri="{FF2B5EF4-FFF2-40B4-BE49-F238E27FC236}">
                    <a16:creationId xmlns:a16="http://schemas.microsoft.com/office/drawing/2014/main" id="{195559FD-BD1A-9698-3FC5-9B6D19E0D7C6}"/>
                  </a:ext>
                </a:extLst>
              </p:cNvPr>
              <p:cNvSpPr/>
              <p:nvPr/>
            </p:nvSpPr>
            <p:spPr>
              <a:xfrm>
                <a:off x="6985001" y="4446590"/>
                <a:ext cx="219071" cy="2381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2"/>
                  <a:gd name="f7" fmla="val 100"/>
                  <a:gd name="f8" fmla="val 9"/>
                  <a:gd name="f9" fmla="val 71"/>
                  <a:gd name="f10" fmla="val 70"/>
                  <a:gd name="f11" fmla="val 8"/>
                  <a:gd name="f12" fmla="val 69"/>
                  <a:gd name="f13" fmla="val 7"/>
                  <a:gd name="f14" fmla="val 68"/>
                  <a:gd name="f15" fmla="val 1"/>
                  <a:gd name="f16" fmla="val 61"/>
                  <a:gd name="f17" fmla="val 53"/>
                  <a:gd name="f18" fmla="val 5"/>
                  <a:gd name="f19" fmla="val 44"/>
                  <a:gd name="f20" fmla="val 10"/>
                  <a:gd name="f21" fmla="val 36"/>
                  <a:gd name="f22" fmla="val 16"/>
                  <a:gd name="f23" fmla="val 28"/>
                  <a:gd name="f24" fmla="val 19"/>
                  <a:gd name="f25" fmla="val 17"/>
                  <a:gd name="f26" fmla="val 23"/>
                  <a:gd name="f27" fmla="val 2"/>
                  <a:gd name="f28" fmla="val 34"/>
                  <a:gd name="f29" fmla="val 45"/>
                  <a:gd name="f30" fmla="val 49"/>
                  <a:gd name="f31" fmla="val 13"/>
                  <a:gd name="f32" fmla="val 52"/>
                  <a:gd name="f33" fmla="val 15"/>
                  <a:gd name="f34" fmla="val 58"/>
                  <a:gd name="f35" fmla="val 83"/>
                  <a:gd name="f36" fmla="val 22"/>
                  <a:gd name="f37" fmla="val 85"/>
                  <a:gd name="f38" fmla="val 38"/>
                  <a:gd name="f39" fmla="val 43"/>
                  <a:gd name="f40" fmla="val 47"/>
                  <a:gd name="f41" fmla="val 89"/>
                  <a:gd name="f42" fmla="val 51"/>
                  <a:gd name="f43" fmla="val 87"/>
                  <a:gd name="f44" fmla="val 54"/>
                  <a:gd name="f45" fmla="val 82"/>
                  <a:gd name="f46" fmla="val 55"/>
                  <a:gd name="f47" fmla="val 80"/>
                  <a:gd name="f48" fmla="val 60"/>
                  <a:gd name="f49" fmla="val 74"/>
                  <a:gd name="f50" fmla="val 63"/>
                  <a:gd name="f51" fmla="val 62"/>
                  <a:gd name="f52" fmla="val 67"/>
                  <a:gd name="f53" fmla="val 57"/>
                  <a:gd name="f54" fmla="val 66"/>
                  <a:gd name="f55" fmla="val 73"/>
                  <a:gd name="f56" fmla="val 77"/>
                  <a:gd name="f57" fmla="val 65"/>
                  <a:gd name="f58" fmla="val 64"/>
                  <a:gd name="f59" fmla="val 90"/>
                  <a:gd name="f60" fmla="val 59"/>
                  <a:gd name="f61" fmla="val 94"/>
                  <a:gd name="f62" fmla="val 56"/>
                  <a:gd name="f63" fmla="val 97"/>
                  <a:gd name="f64" fmla="val 50"/>
                  <a:gd name="f65" fmla="val 96"/>
                  <a:gd name="f66" fmla="val 48"/>
                  <a:gd name="f67" fmla="val 95"/>
                  <a:gd name="f68" fmla="val 46"/>
                  <a:gd name="f69" fmla="val 31"/>
                  <a:gd name="f70" fmla="val 98"/>
                  <a:gd name="f71" fmla="+- 0 0 -90"/>
                  <a:gd name="f72" fmla="*/ f3 1 92"/>
                  <a:gd name="f73" fmla="*/ f4 1 100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92"/>
                  <a:gd name="f82" fmla="*/ f78 1 100"/>
                  <a:gd name="f83" fmla="*/ 9 f79 1"/>
                  <a:gd name="f84" fmla="*/ 71 f78 1"/>
                  <a:gd name="f85" fmla="*/ 7 f79 1"/>
                  <a:gd name="f86" fmla="*/ 68 f78 1"/>
                  <a:gd name="f87" fmla="*/ 5 f79 1"/>
                  <a:gd name="f88" fmla="*/ 44 f78 1"/>
                  <a:gd name="f89" fmla="*/ 19 f79 1"/>
                  <a:gd name="f90" fmla="*/ 17 f78 1"/>
                  <a:gd name="f91" fmla="*/ 45 f79 1"/>
                  <a:gd name="f92" fmla="*/ 9 f78 1"/>
                  <a:gd name="f93" fmla="*/ 58 f79 1"/>
                  <a:gd name="f94" fmla="*/ 13 f78 1"/>
                  <a:gd name="f95" fmla="*/ 85 f79 1"/>
                  <a:gd name="f96" fmla="*/ 38 f78 1"/>
                  <a:gd name="f97" fmla="*/ 89 f79 1"/>
                  <a:gd name="f98" fmla="*/ 51 f78 1"/>
                  <a:gd name="f99" fmla="*/ 80 f79 1"/>
                  <a:gd name="f100" fmla="*/ 60 f78 1"/>
                  <a:gd name="f101" fmla="*/ 62 f79 1"/>
                  <a:gd name="f102" fmla="*/ 67 f78 1"/>
                  <a:gd name="f103" fmla="*/ 61 f79 1"/>
                  <a:gd name="f104" fmla="*/ 77 f78 1"/>
                  <a:gd name="f105" fmla="*/ 59 f79 1"/>
                  <a:gd name="f106" fmla="*/ 94 f78 1"/>
                  <a:gd name="f107" fmla="*/ 50 f79 1"/>
                  <a:gd name="f108" fmla="*/ 96 f78 1"/>
                  <a:gd name="f109" fmla="+- f80 0 f1"/>
                  <a:gd name="f110" fmla="*/ f83 1 92"/>
                  <a:gd name="f111" fmla="*/ f84 1 100"/>
                  <a:gd name="f112" fmla="*/ f85 1 92"/>
                  <a:gd name="f113" fmla="*/ f86 1 100"/>
                  <a:gd name="f114" fmla="*/ f87 1 92"/>
                  <a:gd name="f115" fmla="*/ f88 1 100"/>
                  <a:gd name="f116" fmla="*/ f89 1 92"/>
                  <a:gd name="f117" fmla="*/ f90 1 100"/>
                  <a:gd name="f118" fmla="*/ f91 1 92"/>
                  <a:gd name="f119" fmla="*/ f92 1 100"/>
                  <a:gd name="f120" fmla="*/ f93 1 92"/>
                  <a:gd name="f121" fmla="*/ f94 1 100"/>
                  <a:gd name="f122" fmla="*/ f95 1 92"/>
                  <a:gd name="f123" fmla="*/ f96 1 100"/>
                  <a:gd name="f124" fmla="*/ f97 1 92"/>
                  <a:gd name="f125" fmla="*/ f98 1 100"/>
                  <a:gd name="f126" fmla="*/ f99 1 92"/>
                  <a:gd name="f127" fmla="*/ f100 1 100"/>
                  <a:gd name="f128" fmla="*/ f101 1 92"/>
                  <a:gd name="f129" fmla="*/ f102 1 100"/>
                  <a:gd name="f130" fmla="*/ f103 1 92"/>
                  <a:gd name="f131" fmla="*/ f104 1 100"/>
                  <a:gd name="f132" fmla="*/ f105 1 92"/>
                  <a:gd name="f133" fmla="*/ f106 1 100"/>
                  <a:gd name="f134" fmla="*/ f107 1 92"/>
                  <a:gd name="f135" fmla="*/ f108 1 100"/>
                  <a:gd name="f136" fmla="*/ 0 1 f81"/>
                  <a:gd name="f137" fmla="*/ f75 1 f81"/>
                  <a:gd name="f138" fmla="*/ 0 1 f82"/>
                  <a:gd name="f139" fmla="*/ f76 1 f82"/>
                  <a:gd name="f140" fmla="*/ f110 1 f81"/>
                  <a:gd name="f141" fmla="*/ f111 1 f82"/>
                  <a:gd name="f142" fmla="*/ f112 1 f81"/>
                  <a:gd name="f143" fmla="*/ f113 1 f82"/>
                  <a:gd name="f144" fmla="*/ f114 1 f81"/>
                  <a:gd name="f145" fmla="*/ f115 1 f82"/>
                  <a:gd name="f146" fmla="*/ f116 1 f81"/>
                  <a:gd name="f147" fmla="*/ f117 1 f82"/>
                  <a:gd name="f148" fmla="*/ f118 1 f81"/>
                  <a:gd name="f149" fmla="*/ f119 1 f82"/>
                  <a:gd name="f150" fmla="*/ f120 1 f81"/>
                  <a:gd name="f151" fmla="*/ f121 1 f82"/>
                  <a:gd name="f152" fmla="*/ f122 1 f81"/>
                  <a:gd name="f153" fmla="*/ f123 1 f82"/>
                  <a:gd name="f154" fmla="*/ f124 1 f81"/>
                  <a:gd name="f155" fmla="*/ f125 1 f82"/>
                  <a:gd name="f156" fmla="*/ f126 1 f81"/>
                  <a:gd name="f157" fmla="*/ f127 1 f82"/>
                  <a:gd name="f158" fmla="*/ f128 1 f81"/>
                  <a:gd name="f159" fmla="*/ f129 1 f82"/>
                  <a:gd name="f160" fmla="*/ f130 1 f81"/>
                  <a:gd name="f161" fmla="*/ f131 1 f82"/>
                  <a:gd name="f162" fmla="*/ f132 1 f81"/>
                  <a:gd name="f163" fmla="*/ f133 1 f82"/>
                  <a:gd name="f164" fmla="*/ f134 1 f81"/>
                  <a:gd name="f165" fmla="*/ f135 1 f82"/>
                  <a:gd name="f166" fmla="*/ f136 f72 1"/>
                  <a:gd name="f167" fmla="*/ f137 f72 1"/>
                  <a:gd name="f168" fmla="*/ f139 f73 1"/>
                  <a:gd name="f169" fmla="*/ f138 f73 1"/>
                  <a:gd name="f170" fmla="*/ f140 f72 1"/>
                  <a:gd name="f171" fmla="*/ f141 f73 1"/>
                  <a:gd name="f172" fmla="*/ f142 f72 1"/>
                  <a:gd name="f173" fmla="*/ f143 f73 1"/>
                  <a:gd name="f174" fmla="*/ f144 f72 1"/>
                  <a:gd name="f175" fmla="*/ f145 f73 1"/>
                  <a:gd name="f176" fmla="*/ f146 f72 1"/>
                  <a:gd name="f177" fmla="*/ f147 f73 1"/>
                  <a:gd name="f178" fmla="*/ f148 f72 1"/>
                  <a:gd name="f179" fmla="*/ f149 f73 1"/>
                  <a:gd name="f180" fmla="*/ f150 f72 1"/>
                  <a:gd name="f181" fmla="*/ f151 f73 1"/>
                  <a:gd name="f182" fmla="*/ f152 f72 1"/>
                  <a:gd name="f183" fmla="*/ f153 f73 1"/>
                  <a:gd name="f184" fmla="*/ f154 f72 1"/>
                  <a:gd name="f185" fmla="*/ f155 f73 1"/>
                  <a:gd name="f186" fmla="*/ f156 f72 1"/>
                  <a:gd name="f187" fmla="*/ f157 f73 1"/>
                  <a:gd name="f188" fmla="*/ f158 f72 1"/>
                  <a:gd name="f189" fmla="*/ f159 f73 1"/>
                  <a:gd name="f190" fmla="*/ f160 f72 1"/>
                  <a:gd name="f191" fmla="*/ f161 f73 1"/>
                  <a:gd name="f192" fmla="*/ f162 f72 1"/>
                  <a:gd name="f193" fmla="*/ f163 f73 1"/>
                  <a:gd name="f194" fmla="*/ f164 f72 1"/>
                  <a:gd name="f195" fmla="*/ f165 f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70" y="f171"/>
                  </a:cxn>
                  <a:cxn ang="f109">
                    <a:pos x="f172" y="f173"/>
                  </a:cxn>
                  <a:cxn ang="f109">
                    <a:pos x="f174" y="f175"/>
                  </a:cxn>
                  <a:cxn ang="f109">
                    <a:pos x="f176" y="f177"/>
                  </a:cxn>
                  <a:cxn ang="f109">
                    <a:pos x="f178" y="f179"/>
                  </a:cxn>
                  <a:cxn ang="f109">
                    <a:pos x="f180" y="f181"/>
                  </a:cxn>
                  <a:cxn ang="f109">
                    <a:pos x="f182" y="f183"/>
                  </a:cxn>
                  <a:cxn ang="f109">
                    <a:pos x="f184" y="f185"/>
                  </a:cxn>
                  <a:cxn ang="f109">
                    <a:pos x="f186" y="f187"/>
                  </a:cxn>
                  <a:cxn ang="f109">
                    <a:pos x="f188" y="f189"/>
                  </a:cxn>
                  <a:cxn ang="f109">
                    <a:pos x="f190" y="f191"/>
                  </a:cxn>
                  <a:cxn ang="f109">
                    <a:pos x="f192" y="f193"/>
                  </a:cxn>
                  <a:cxn ang="f109">
                    <a:pos x="f194" y="f195"/>
                  </a:cxn>
                  <a:cxn ang="f109">
                    <a:pos x="f178" y="f195"/>
                  </a:cxn>
                  <a:cxn ang="f109">
                    <a:pos x="f170" y="f171"/>
                  </a:cxn>
                </a:cxnLst>
                <a:rect l="f166" t="f169" r="f167" b="f168"/>
                <a:pathLst>
                  <a:path w="92" h="100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5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5"/>
                      <a:pt x="f29" y="f8"/>
                    </a:cubicBezTo>
                    <a:cubicBezTo>
                      <a:pt x="f30" y="f31"/>
                      <a:pt x="f32" y="f33"/>
                      <a:pt x="f34" y="f31"/>
                    </a:cubicBezTo>
                    <a:cubicBezTo>
                      <a:pt x="f10" y="f20"/>
                      <a:pt x="f35" y="f36"/>
                      <a:pt x="f37" y="f38"/>
                    </a:cubicBezTo>
                    <a:cubicBezTo>
                      <a:pt x="f37" y="f39"/>
                      <a:pt x="f6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10" y="f12"/>
                      <a:pt x="f51" y="f52"/>
                    </a:cubicBezTo>
                    <a:cubicBezTo>
                      <a:pt x="f53" y="f54"/>
                      <a:pt x="f34" y="f55"/>
                      <a:pt x="f16" y="f56"/>
                    </a:cubicBezTo>
                    <a:cubicBezTo>
                      <a:pt x="f57" y="f35"/>
                      <a:pt x="f58" y="f59"/>
                      <a:pt x="f60" y="f61"/>
                    </a:cubicBezTo>
                    <a:cubicBezTo>
                      <a:pt x="f62" y="f63"/>
                      <a:pt x="f17" y="f7"/>
                      <a:pt x="f64" y="f65"/>
                    </a:cubicBezTo>
                    <a:cubicBezTo>
                      <a:pt x="f66" y="f67"/>
                      <a:pt x="f68" y="f67"/>
                      <a:pt x="f29" y="f65"/>
                    </a:cubicBezTo>
                    <a:cubicBezTo>
                      <a:pt x="f69" y="f70"/>
                      <a:pt x="f8" y="f43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Freeform 838">
                <a:extLst>
                  <a:ext uri="{FF2B5EF4-FFF2-40B4-BE49-F238E27FC236}">
                    <a16:creationId xmlns:a16="http://schemas.microsoft.com/office/drawing/2014/main" id="{9FABECE7-31BC-468D-CF41-61244A50C5C3}"/>
                  </a:ext>
                </a:extLst>
              </p:cNvPr>
              <p:cNvSpPr/>
              <p:nvPr/>
            </p:nvSpPr>
            <p:spPr>
              <a:xfrm>
                <a:off x="8732840" y="4532315"/>
                <a:ext cx="223835" cy="2349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99"/>
                  <a:gd name="f8" fmla="val 17"/>
                  <a:gd name="f9" fmla="val 13"/>
                  <a:gd name="f10" fmla="val 22"/>
                  <a:gd name="f11" fmla="val 11"/>
                  <a:gd name="f12" fmla="val 28"/>
                  <a:gd name="f13" fmla="val 10"/>
                  <a:gd name="f14" fmla="val 31"/>
                  <a:gd name="f15" fmla="val 4"/>
                  <a:gd name="f16" fmla="val 33"/>
                  <a:gd name="f17" fmla="val 43"/>
                  <a:gd name="f18" fmla="val 49"/>
                  <a:gd name="f19" fmla="val 58"/>
                  <a:gd name="f20" fmla="val 67"/>
                  <a:gd name="f21" fmla="val 16"/>
                  <a:gd name="f22" fmla="val 77"/>
                  <a:gd name="f23" fmla="val 20"/>
                  <a:gd name="f24" fmla="val 90"/>
                  <a:gd name="f25" fmla="val 26"/>
                  <a:gd name="f26" fmla="val 83"/>
                  <a:gd name="f27" fmla="val 47"/>
                  <a:gd name="f28" fmla="val 80"/>
                  <a:gd name="f29" fmla="val 51"/>
                  <a:gd name="f30" fmla="val 79"/>
                  <a:gd name="f31" fmla="val 56"/>
                  <a:gd name="f32" fmla="val 62"/>
                  <a:gd name="f33" fmla="val 81"/>
                  <a:gd name="f34" fmla="val 76"/>
                  <a:gd name="f35" fmla="val 75"/>
                  <a:gd name="f36" fmla="val 85"/>
                  <a:gd name="f37" fmla="val 53"/>
                  <a:gd name="f38" fmla="val 92"/>
                  <a:gd name="f39" fmla="val 48"/>
                  <a:gd name="f40" fmla="val 45"/>
                  <a:gd name="f41" fmla="val 42"/>
                  <a:gd name="f42" fmla="val 87"/>
                  <a:gd name="f43" fmla="val 36"/>
                  <a:gd name="f44" fmla="val 84"/>
                  <a:gd name="f45" fmla="val 73"/>
                  <a:gd name="f46" fmla="val 29"/>
                  <a:gd name="f47" fmla="val 68"/>
                  <a:gd name="f48" fmla="val 30"/>
                  <a:gd name="f49" fmla="val 66"/>
                  <a:gd name="f50" fmla="val 64"/>
                  <a:gd name="f51" fmla="val 63"/>
                  <a:gd name="f52" fmla="val 27"/>
                  <a:gd name="f53" fmla="val 25"/>
                  <a:gd name="f54" fmla="val 23"/>
                  <a:gd name="f55" fmla="val 69"/>
                  <a:gd name="f56" fmla="val 9"/>
                  <a:gd name="f57" fmla="val 1"/>
                  <a:gd name="f58" fmla="val 59"/>
                  <a:gd name="f59" fmla="val 39"/>
                  <a:gd name="f60" fmla="val 8"/>
                  <a:gd name="f61" fmla="val 15"/>
                  <a:gd name="f62" fmla="+- 0 0 -90"/>
                  <a:gd name="f63" fmla="*/ f3 1 94"/>
                  <a:gd name="f64" fmla="*/ f4 1 99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94"/>
                  <a:gd name="f73" fmla="*/ f69 1 99"/>
                  <a:gd name="f74" fmla="*/ 17 f70 1"/>
                  <a:gd name="f75" fmla="*/ 13 f69 1"/>
                  <a:gd name="f76" fmla="*/ 31 f70 1"/>
                  <a:gd name="f77" fmla="*/ 4 f69 1"/>
                  <a:gd name="f78" fmla="*/ 49 f70 1"/>
                  <a:gd name="f79" fmla="*/ 77 f70 1"/>
                  <a:gd name="f80" fmla="*/ 20 f69 1"/>
                  <a:gd name="f81" fmla="*/ 83 f70 1"/>
                  <a:gd name="f82" fmla="*/ 47 f69 1"/>
                  <a:gd name="f83" fmla="*/ 79 f70 1"/>
                  <a:gd name="f84" fmla="*/ 62 f69 1"/>
                  <a:gd name="f85" fmla="*/ 58 f70 1"/>
                  <a:gd name="f86" fmla="*/ 90 f69 1"/>
                  <a:gd name="f87" fmla="*/ 51 f70 1"/>
                  <a:gd name="f88" fmla="*/ 92 f69 1"/>
                  <a:gd name="f89" fmla="*/ 43 f70 1"/>
                  <a:gd name="f90" fmla="*/ 33 f70 1"/>
                  <a:gd name="f91" fmla="*/ 80 f69 1"/>
                  <a:gd name="f92" fmla="*/ 29 f70 1"/>
                  <a:gd name="f93" fmla="*/ 68 f69 1"/>
                  <a:gd name="f94" fmla="*/ 63 f69 1"/>
                  <a:gd name="f95" fmla="*/ 23 f70 1"/>
                  <a:gd name="f96" fmla="*/ 1 f70 1"/>
                  <a:gd name="f97" fmla="*/ 59 f69 1"/>
                  <a:gd name="f98" fmla="*/ 4 f70 1"/>
                  <a:gd name="f99" fmla="*/ 29 f69 1"/>
                  <a:gd name="f100" fmla="+- f71 0 f1"/>
                  <a:gd name="f101" fmla="*/ f74 1 94"/>
                  <a:gd name="f102" fmla="*/ f75 1 99"/>
                  <a:gd name="f103" fmla="*/ f76 1 94"/>
                  <a:gd name="f104" fmla="*/ f77 1 99"/>
                  <a:gd name="f105" fmla="*/ f78 1 94"/>
                  <a:gd name="f106" fmla="*/ f79 1 94"/>
                  <a:gd name="f107" fmla="*/ f80 1 99"/>
                  <a:gd name="f108" fmla="*/ f81 1 94"/>
                  <a:gd name="f109" fmla="*/ f82 1 99"/>
                  <a:gd name="f110" fmla="*/ f83 1 94"/>
                  <a:gd name="f111" fmla="*/ f84 1 99"/>
                  <a:gd name="f112" fmla="*/ f85 1 94"/>
                  <a:gd name="f113" fmla="*/ f86 1 99"/>
                  <a:gd name="f114" fmla="*/ f87 1 94"/>
                  <a:gd name="f115" fmla="*/ f88 1 99"/>
                  <a:gd name="f116" fmla="*/ f89 1 94"/>
                  <a:gd name="f117" fmla="*/ f90 1 94"/>
                  <a:gd name="f118" fmla="*/ f91 1 99"/>
                  <a:gd name="f119" fmla="*/ f92 1 94"/>
                  <a:gd name="f120" fmla="*/ f93 1 99"/>
                  <a:gd name="f121" fmla="*/ f94 1 99"/>
                  <a:gd name="f122" fmla="*/ f95 1 94"/>
                  <a:gd name="f123" fmla="*/ f96 1 94"/>
                  <a:gd name="f124" fmla="*/ f97 1 99"/>
                  <a:gd name="f125" fmla="*/ f98 1 94"/>
                  <a:gd name="f126" fmla="*/ f99 1 99"/>
                  <a:gd name="f127" fmla="*/ 0 1 f72"/>
                  <a:gd name="f128" fmla="*/ f66 1 f72"/>
                  <a:gd name="f129" fmla="*/ 0 1 f73"/>
                  <a:gd name="f130" fmla="*/ f67 1 f73"/>
                  <a:gd name="f131" fmla="*/ f101 1 f72"/>
                  <a:gd name="f132" fmla="*/ f102 1 f73"/>
                  <a:gd name="f133" fmla="*/ f103 1 f72"/>
                  <a:gd name="f134" fmla="*/ f104 1 f73"/>
                  <a:gd name="f135" fmla="*/ f105 1 f72"/>
                  <a:gd name="f136" fmla="*/ f106 1 f72"/>
                  <a:gd name="f137" fmla="*/ f107 1 f73"/>
                  <a:gd name="f138" fmla="*/ f108 1 f72"/>
                  <a:gd name="f139" fmla="*/ f109 1 f73"/>
                  <a:gd name="f140" fmla="*/ f110 1 f72"/>
                  <a:gd name="f141" fmla="*/ f111 1 f73"/>
                  <a:gd name="f142" fmla="*/ f112 1 f72"/>
                  <a:gd name="f143" fmla="*/ f113 1 f73"/>
                  <a:gd name="f144" fmla="*/ f114 1 f72"/>
                  <a:gd name="f145" fmla="*/ f115 1 f73"/>
                  <a:gd name="f146" fmla="*/ f116 1 f72"/>
                  <a:gd name="f147" fmla="*/ f117 1 f72"/>
                  <a:gd name="f148" fmla="*/ f118 1 f73"/>
                  <a:gd name="f149" fmla="*/ f119 1 f72"/>
                  <a:gd name="f150" fmla="*/ f120 1 f73"/>
                  <a:gd name="f151" fmla="*/ f121 1 f73"/>
                  <a:gd name="f152" fmla="*/ f122 1 f72"/>
                  <a:gd name="f153" fmla="*/ f123 1 f72"/>
                  <a:gd name="f154" fmla="*/ f124 1 f73"/>
                  <a:gd name="f155" fmla="*/ f125 1 f72"/>
                  <a:gd name="f156" fmla="*/ f126 1 f73"/>
                  <a:gd name="f157" fmla="*/ f127 f63 1"/>
                  <a:gd name="f158" fmla="*/ f128 f63 1"/>
                  <a:gd name="f159" fmla="*/ f130 f64 1"/>
                  <a:gd name="f160" fmla="*/ f129 f64 1"/>
                  <a:gd name="f161" fmla="*/ f131 f63 1"/>
                  <a:gd name="f162" fmla="*/ f132 f64 1"/>
                  <a:gd name="f163" fmla="*/ f133 f63 1"/>
                  <a:gd name="f164" fmla="*/ f134 f64 1"/>
                  <a:gd name="f165" fmla="*/ f135 f63 1"/>
                  <a:gd name="f166" fmla="*/ f136 f63 1"/>
                  <a:gd name="f167" fmla="*/ f137 f64 1"/>
                  <a:gd name="f168" fmla="*/ f138 f63 1"/>
                  <a:gd name="f169" fmla="*/ f139 f64 1"/>
                  <a:gd name="f170" fmla="*/ f140 f63 1"/>
                  <a:gd name="f171" fmla="*/ f141 f64 1"/>
                  <a:gd name="f172" fmla="*/ f142 f63 1"/>
                  <a:gd name="f173" fmla="*/ f143 f64 1"/>
                  <a:gd name="f174" fmla="*/ f144 f63 1"/>
                  <a:gd name="f175" fmla="*/ f145 f64 1"/>
                  <a:gd name="f176" fmla="*/ f146 f63 1"/>
                  <a:gd name="f177" fmla="*/ f147 f63 1"/>
                  <a:gd name="f178" fmla="*/ f148 f64 1"/>
                  <a:gd name="f179" fmla="*/ f149 f63 1"/>
                  <a:gd name="f180" fmla="*/ f150 f64 1"/>
                  <a:gd name="f181" fmla="*/ f151 f64 1"/>
                  <a:gd name="f182" fmla="*/ f152 f63 1"/>
                  <a:gd name="f183" fmla="*/ f153 f63 1"/>
                  <a:gd name="f184" fmla="*/ f154 f64 1"/>
                  <a:gd name="f185" fmla="*/ f155 f63 1"/>
                  <a:gd name="f186" fmla="*/ f15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61" y="f162"/>
                  </a:cxn>
                  <a:cxn ang="f100">
                    <a:pos x="f163" y="f164"/>
                  </a:cxn>
                  <a:cxn ang="f100">
                    <a:pos x="f165" y="f164"/>
                  </a:cxn>
                  <a:cxn ang="f100">
                    <a:pos x="f166" y="f167"/>
                  </a:cxn>
                  <a:cxn ang="f100">
                    <a:pos x="f168" y="f169"/>
                  </a:cxn>
                  <a:cxn ang="f100">
                    <a:pos x="f170" y="f171"/>
                  </a:cxn>
                  <a:cxn ang="f100">
                    <a:pos x="f172" y="f173"/>
                  </a:cxn>
                  <a:cxn ang="f100">
                    <a:pos x="f174" y="f175"/>
                  </a:cxn>
                  <a:cxn ang="f100">
                    <a:pos x="f176" y="f173"/>
                  </a:cxn>
                  <a:cxn ang="f100">
                    <a:pos x="f177" y="f178"/>
                  </a:cxn>
                  <a:cxn ang="f100">
                    <a:pos x="f179" y="f180"/>
                  </a:cxn>
                  <a:cxn ang="f100">
                    <a:pos x="f179" y="f181"/>
                  </a:cxn>
                  <a:cxn ang="f100">
                    <a:pos x="f182" y="f181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5" y="f186"/>
                  </a:cxn>
                  <a:cxn ang="f100">
                    <a:pos x="f161" y="f162"/>
                  </a:cxn>
                </a:cxnLst>
                <a:rect l="f157" t="f160" r="f158" b="f159"/>
                <a:pathLst>
                  <a:path w="94" h="9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16"/>
                      <a:pt x="f26" y="f27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33" y="f34"/>
                      <a:pt x="f35" y="f36"/>
                      <a:pt x="f19" y="f24"/>
                    </a:cubicBezTo>
                    <a:cubicBezTo>
                      <a:pt x="f31" y="f24"/>
                      <a:pt x="f37" y="f24"/>
                      <a:pt x="f29" y="f38"/>
                    </a:cubicBezTo>
                    <a:cubicBezTo>
                      <a:pt x="f39" y="f6"/>
                      <a:pt x="f40" y="f7"/>
                      <a:pt x="f17" y="f24"/>
                    </a:cubicBezTo>
                    <a:cubicBezTo>
                      <a:pt x="f41" y="f42"/>
                      <a:pt x="f43" y="f44"/>
                      <a:pt x="f16" y="f28"/>
                    </a:cubicBezTo>
                    <a:cubicBezTo>
                      <a:pt x="f14" y="f22"/>
                      <a:pt x="f12" y="f45"/>
                      <a:pt x="f46" y="f47"/>
                    </a:cubicBezTo>
                    <a:cubicBezTo>
                      <a:pt x="f48" y="f49"/>
                      <a:pt x="f48" y="f50"/>
                      <a:pt x="f46" y="f51"/>
                    </a:cubicBezTo>
                    <a:cubicBezTo>
                      <a:pt x="f52" y="f32"/>
                      <a:pt x="f53" y="f32"/>
                      <a:pt x="f54" y="f51"/>
                    </a:cubicBezTo>
                    <a:cubicBezTo>
                      <a:pt x="f11" y="f55"/>
                      <a:pt x="f56" y="f47"/>
                      <a:pt x="f57" y="f58"/>
                    </a:cubicBezTo>
                    <a:cubicBezTo>
                      <a:pt x="f57" y="f18"/>
                      <a:pt x="f5" y="f59"/>
                      <a:pt x="f15" y="f46"/>
                    </a:cubicBezTo>
                    <a:cubicBezTo>
                      <a:pt x="f15" y="f46"/>
                      <a:pt x="f15" y="f46"/>
                      <a:pt x="f15" y="f46"/>
                    </a:cubicBezTo>
                    <a:cubicBezTo>
                      <a:pt x="f60" y="f54"/>
                      <a:pt x="f56" y="f61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Freeform 839">
                <a:extLst>
                  <a:ext uri="{FF2B5EF4-FFF2-40B4-BE49-F238E27FC236}">
                    <a16:creationId xmlns:a16="http://schemas.microsoft.com/office/drawing/2014/main" id="{C4569FD4-90BD-433A-F249-574F52D5DCAC}"/>
                  </a:ext>
                </a:extLst>
              </p:cNvPr>
              <p:cNvSpPr/>
              <p:nvPr/>
            </p:nvSpPr>
            <p:spPr>
              <a:xfrm>
                <a:off x="7889872" y="4557717"/>
                <a:ext cx="211134" cy="236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99"/>
                  <a:gd name="f8" fmla="val 52"/>
                  <a:gd name="f9" fmla="val 80"/>
                  <a:gd name="f10" fmla="val 49"/>
                  <a:gd name="f11" fmla="val 59"/>
                  <a:gd name="f12" fmla="val 75"/>
                  <a:gd name="f13" fmla="val 62"/>
                  <a:gd name="f14" fmla="val 71"/>
                  <a:gd name="f15" fmla="val 65"/>
                  <a:gd name="f16" fmla="val 68"/>
                  <a:gd name="f17" fmla="val 69"/>
                  <a:gd name="f18" fmla="val 66"/>
                  <a:gd name="f19" fmla="val 60"/>
                  <a:gd name="f20" fmla="val 58"/>
                  <a:gd name="f21" fmla="val 57"/>
                  <a:gd name="f22" fmla="val 70"/>
                  <a:gd name="f23" fmla="val 56"/>
                  <a:gd name="f24" fmla="val 73"/>
                  <a:gd name="f25" fmla="val 82"/>
                  <a:gd name="f26" fmla="val 61"/>
                  <a:gd name="f27" fmla="val 92"/>
                  <a:gd name="f28" fmla="val 55"/>
                  <a:gd name="f29" fmla="val 96"/>
                  <a:gd name="f30" fmla="val 51"/>
                  <a:gd name="f31" fmla="val 47"/>
                  <a:gd name="f32" fmla="val 95"/>
                  <a:gd name="f33" fmla="val 43"/>
                  <a:gd name="f34" fmla="val 27"/>
                  <a:gd name="f35" fmla="val 97"/>
                  <a:gd name="f36" fmla="val 15"/>
                  <a:gd name="f37" fmla="val 9"/>
                  <a:gd name="f38" fmla="val 72"/>
                  <a:gd name="f39" fmla="val 8"/>
                  <a:gd name="f40" fmla="val 7"/>
                  <a:gd name="f41" fmla="val 6"/>
                  <a:gd name="f42" fmla="val 67"/>
                  <a:gd name="f43" fmla="val 4"/>
                  <a:gd name="f44" fmla="val 1"/>
                  <a:gd name="f45" fmla="val 50"/>
                  <a:gd name="f46" fmla="val 3"/>
                  <a:gd name="f47" fmla="val 46"/>
                  <a:gd name="f48" fmla="val 37"/>
                  <a:gd name="f49" fmla="val 18"/>
                  <a:gd name="f50" fmla="val 16"/>
                  <a:gd name="f51" fmla="val 22"/>
                  <a:gd name="f52" fmla="val 32"/>
                  <a:gd name="f53" fmla="val 13"/>
                  <a:gd name="f54" fmla="val 11"/>
                  <a:gd name="f55" fmla="val 76"/>
                  <a:gd name="f56" fmla="val 26"/>
                  <a:gd name="f57" fmla="val 30"/>
                  <a:gd name="f58" fmla="val 83"/>
                  <a:gd name="f59" fmla="val 35"/>
                  <a:gd name="f60" fmla="val 84"/>
                  <a:gd name="f61" fmla="val 39"/>
                  <a:gd name="f62" fmla="val 44"/>
                  <a:gd name="f63" fmla="+- 0 0 -90"/>
                  <a:gd name="f64" fmla="*/ f3 1 89"/>
                  <a:gd name="f65" fmla="*/ f4 1 9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89"/>
                  <a:gd name="f74" fmla="*/ f70 1 99"/>
                  <a:gd name="f75" fmla="*/ 89 f71 1"/>
                  <a:gd name="f76" fmla="*/ 52 f70 1"/>
                  <a:gd name="f77" fmla="*/ 75 f71 1"/>
                  <a:gd name="f78" fmla="*/ 62 f70 1"/>
                  <a:gd name="f79" fmla="*/ 62 f71 1"/>
                  <a:gd name="f80" fmla="*/ 66 f70 1"/>
                  <a:gd name="f81" fmla="*/ 58 f71 1"/>
                  <a:gd name="f82" fmla="*/ 68 f70 1"/>
                  <a:gd name="f83" fmla="*/ 75 f70 1"/>
                  <a:gd name="f84" fmla="*/ 55 f71 1"/>
                  <a:gd name="f85" fmla="*/ 96 f70 1"/>
                  <a:gd name="f86" fmla="*/ 43 f71 1"/>
                  <a:gd name="f87" fmla="*/ 95 f70 1"/>
                  <a:gd name="f88" fmla="*/ 9 f71 1"/>
                  <a:gd name="f89" fmla="*/ 72 f70 1"/>
                  <a:gd name="f90" fmla="*/ 6 f71 1"/>
                  <a:gd name="f91" fmla="*/ 67 f70 1"/>
                  <a:gd name="f92" fmla="*/ 0 f71 1"/>
                  <a:gd name="f93" fmla="*/ 61 f70 1"/>
                  <a:gd name="f94" fmla="*/ 3 f71 1"/>
                  <a:gd name="f95" fmla="*/ 46 f70 1"/>
                  <a:gd name="f96" fmla="*/ 18 f71 1"/>
                  <a:gd name="f97" fmla="*/ 16 f70 1"/>
                  <a:gd name="f98" fmla="*/ 9 f70 1"/>
                  <a:gd name="f99" fmla="*/ 13 f70 1"/>
                  <a:gd name="f100" fmla="*/ 80 f71 1"/>
                  <a:gd name="f101" fmla="*/ 26 f70 1"/>
                  <a:gd name="f102" fmla="*/ 84 f71 1"/>
                  <a:gd name="f103" fmla="*/ 39 f70 1"/>
                  <a:gd name="f104" fmla="+- f72 0 f1"/>
                  <a:gd name="f105" fmla="*/ f75 1 89"/>
                  <a:gd name="f106" fmla="*/ f76 1 99"/>
                  <a:gd name="f107" fmla="*/ f77 1 89"/>
                  <a:gd name="f108" fmla="*/ f78 1 99"/>
                  <a:gd name="f109" fmla="*/ f79 1 89"/>
                  <a:gd name="f110" fmla="*/ f80 1 99"/>
                  <a:gd name="f111" fmla="*/ f81 1 89"/>
                  <a:gd name="f112" fmla="*/ f82 1 99"/>
                  <a:gd name="f113" fmla="*/ f83 1 99"/>
                  <a:gd name="f114" fmla="*/ f84 1 89"/>
                  <a:gd name="f115" fmla="*/ f85 1 99"/>
                  <a:gd name="f116" fmla="*/ f86 1 89"/>
                  <a:gd name="f117" fmla="*/ f87 1 99"/>
                  <a:gd name="f118" fmla="*/ f88 1 89"/>
                  <a:gd name="f119" fmla="*/ f89 1 99"/>
                  <a:gd name="f120" fmla="*/ f90 1 89"/>
                  <a:gd name="f121" fmla="*/ f91 1 99"/>
                  <a:gd name="f122" fmla="*/ f92 1 89"/>
                  <a:gd name="f123" fmla="*/ f93 1 99"/>
                  <a:gd name="f124" fmla="*/ f94 1 89"/>
                  <a:gd name="f125" fmla="*/ f95 1 99"/>
                  <a:gd name="f126" fmla="*/ f96 1 89"/>
                  <a:gd name="f127" fmla="*/ f97 1 99"/>
                  <a:gd name="f128" fmla="*/ f98 1 99"/>
                  <a:gd name="f129" fmla="*/ f99 1 99"/>
                  <a:gd name="f130" fmla="*/ f100 1 89"/>
                  <a:gd name="f131" fmla="*/ f101 1 99"/>
                  <a:gd name="f132" fmla="*/ f102 1 89"/>
                  <a:gd name="f133" fmla="*/ f103 1 99"/>
                  <a:gd name="f134" fmla="*/ 0 1 f73"/>
                  <a:gd name="f135" fmla="*/ f67 1 f73"/>
                  <a:gd name="f136" fmla="*/ 0 1 f74"/>
                  <a:gd name="f137" fmla="*/ f68 1 f74"/>
                  <a:gd name="f138" fmla="*/ f105 1 f73"/>
                  <a:gd name="f139" fmla="*/ f106 1 f74"/>
                  <a:gd name="f140" fmla="*/ f107 1 f73"/>
                  <a:gd name="f141" fmla="*/ f108 1 f74"/>
                  <a:gd name="f142" fmla="*/ f109 1 f73"/>
                  <a:gd name="f143" fmla="*/ f110 1 f74"/>
                  <a:gd name="f144" fmla="*/ f111 1 f73"/>
                  <a:gd name="f145" fmla="*/ f112 1 f74"/>
                  <a:gd name="f146" fmla="*/ f113 1 f74"/>
                  <a:gd name="f147" fmla="*/ f114 1 f73"/>
                  <a:gd name="f148" fmla="*/ f115 1 f74"/>
                  <a:gd name="f149" fmla="*/ f116 1 f73"/>
                  <a:gd name="f150" fmla="*/ f117 1 f74"/>
                  <a:gd name="f151" fmla="*/ f118 1 f73"/>
                  <a:gd name="f152" fmla="*/ f119 1 f74"/>
                  <a:gd name="f153" fmla="*/ f120 1 f73"/>
                  <a:gd name="f154" fmla="*/ f121 1 f74"/>
                  <a:gd name="f155" fmla="*/ f122 1 f73"/>
                  <a:gd name="f156" fmla="*/ f123 1 f74"/>
                  <a:gd name="f157" fmla="*/ f124 1 f73"/>
                  <a:gd name="f158" fmla="*/ f125 1 f74"/>
                  <a:gd name="f159" fmla="*/ f126 1 f73"/>
                  <a:gd name="f160" fmla="*/ f127 1 f74"/>
                  <a:gd name="f161" fmla="*/ f128 1 f74"/>
                  <a:gd name="f162" fmla="*/ f129 1 f74"/>
                  <a:gd name="f163" fmla="*/ f130 1 f73"/>
                  <a:gd name="f164" fmla="*/ f131 1 f74"/>
                  <a:gd name="f165" fmla="*/ f132 1 f73"/>
                  <a:gd name="f166" fmla="*/ f133 1 f74"/>
                  <a:gd name="f167" fmla="*/ f134 f64 1"/>
                  <a:gd name="f168" fmla="*/ f135 f64 1"/>
                  <a:gd name="f169" fmla="*/ f137 f65 1"/>
                  <a:gd name="f170" fmla="*/ f136 f65 1"/>
                  <a:gd name="f171" fmla="*/ f138 f64 1"/>
                  <a:gd name="f172" fmla="*/ f139 f65 1"/>
                  <a:gd name="f173" fmla="*/ f140 f64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5 1"/>
                  <a:gd name="f180" fmla="*/ f147 f64 1"/>
                  <a:gd name="f181" fmla="*/ f148 f65 1"/>
                  <a:gd name="f182" fmla="*/ f149 f64 1"/>
                  <a:gd name="f183" fmla="*/ f150 f65 1"/>
                  <a:gd name="f184" fmla="*/ f151 f64 1"/>
                  <a:gd name="f185" fmla="*/ f152 f65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5 1"/>
                  <a:gd name="f195" fmla="*/ f162 f65 1"/>
                  <a:gd name="f196" fmla="*/ f163 f64 1"/>
                  <a:gd name="f197" fmla="*/ f164 f65 1"/>
                  <a:gd name="f198" fmla="*/ f165 f64 1"/>
                  <a:gd name="f199" fmla="*/ f166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1" y="f172"/>
                  </a:cxn>
                  <a:cxn ang="f104">
                    <a:pos x="f173" y="f174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7" y="f179"/>
                  </a:cxn>
                  <a:cxn ang="f104">
                    <a:pos x="f180" y="f181"/>
                  </a:cxn>
                  <a:cxn ang="f104">
                    <a:pos x="f182" y="f183"/>
                  </a:cxn>
                  <a:cxn ang="f104">
                    <a:pos x="f184" y="f185"/>
                  </a:cxn>
                  <a:cxn ang="f104">
                    <a:pos x="f186" y="f187"/>
                  </a:cxn>
                  <a:cxn ang="f104">
                    <a:pos x="f188" y="f189"/>
                  </a:cxn>
                  <a:cxn ang="f104">
                    <a:pos x="f190" y="f191"/>
                  </a:cxn>
                  <a:cxn ang="f104">
                    <a:pos x="f192" y="f193"/>
                  </a:cxn>
                  <a:cxn ang="f104">
                    <a:pos x="f182" y="f194"/>
                  </a:cxn>
                  <a:cxn ang="f104">
                    <a:pos x="f177" y="f195"/>
                  </a:cxn>
                  <a:cxn ang="f104">
                    <a:pos x="f196" y="f197"/>
                  </a:cxn>
                  <a:cxn ang="f104">
                    <a:pos x="f198" y="f199"/>
                  </a:cxn>
                  <a:cxn ang="f104">
                    <a:pos x="f171" y="f172"/>
                  </a:cxn>
                </a:cxnLst>
                <a:rect l="f167" t="f170" r="f168" b="f169"/>
                <a:pathLst>
                  <a:path w="89" h="99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19" y="f15"/>
                      <a:pt x="f11" y="f18"/>
                      <a:pt x="f20" y="f16"/>
                    </a:cubicBezTo>
                    <a:cubicBezTo>
                      <a:pt x="f21" y="f22"/>
                      <a:pt x="f23" y="f24"/>
                      <a:pt x="f20" y="f12"/>
                    </a:cubicBezTo>
                    <a:cubicBezTo>
                      <a:pt x="f15" y="f25"/>
                      <a:pt x="f26" y="f27"/>
                      <a:pt x="f28" y="f29"/>
                    </a:cubicBezTo>
                    <a:cubicBezTo>
                      <a:pt x="f30" y="f7"/>
                      <a:pt x="f31" y="f32"/>
                      <a:pt x="f33" y="f32"/>
                    </a:cubicBezTo>
                    <a:cubicBezTo>
                      <a:pt x="f34" y="f35"/>
                      <a:pt x="f36" y="f6"/>
                      <a:pt x="f37" y="f38"/>
                    </a:cubicBezTo>
                    <a:cubicBezTo>
                      <a:pt x="f39" y="f22"/>
                      <a:pt x="f40" y="f16"/>
                      <a:pt x="f41" y="f42"/>
                    </a:cubicBezTo>
                    <a:cubicBezTo>
                      <a:pt x="f43" y="f15"/>
                      <a:pt x="f5" y="f15"/>
                      <a:pt x="f5" y="f26"/>
                    </a:cubicBezTo>
                    <a:cubicBezTo>
                      <a:pt x="f44" y="f28"/>
                      <a:pt x="f5" y="f45"/>
                      <a:pt x="f46" y="f47"/>
                    </a:cubicBezTo>
                    <a:cubicBezTo>
                      <a:pt x="f37" y="f48"/>
                      <a:pt x="f36" y="f34"/>
                      <a:pt x="f49" y="f50"/>
                    </a:cubicBezTo>
                    <a:cubicBezTo>
                      <a:pt x="f51" y="f46"/>
                      <a:pt x="f52" y="f5"/>
                      <a:pt x="f33" y="f37"/>
                    </a:cubicBezTo>
                    <a:cubicBezTo>
                      <a:pt x="f31" y="f53"/>
                      <a:pt x="f30" y="f36"/>
                      <a:pt x="f20" y="f53"/>
                    </a:cubicBezTo>
                    <a:cubicBezTo>
                      <a:pt x="f18" y="f54"/>
                      <a:pt x="f55" y="f49"/>
                      <a:pt x="f9" y="f56"/>
                    </a:cubicBezTo>
                    <a:cubicBezTo>
                      <a:pt x="f25" y="f57"/>
                      <a:pt x="f58" y="f59"/>
                      <a:pt x="f60" y="f61"/>
                    </a:cubicBezTo>
                    <a:cubicBezTo>
                      <a:pt x="f60" y="f62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840">
                <a:extLst>
                  <a:ext uri="{FF2B5EF4-FFF2-40B4-BE49-F238E27FC236}">
                    <a16:creationId xmlns:a16="http://schemas.microsoft.com/office/drawing/2014/main" id="{BFD05401-0EF4-64C3-D41D-5FB640575A0C}"/>
                  </a:ext>
                </a:extLst>
              </p:cNvPr>
              <p:cNvSpPr/>
              <p:nvPr/>
            </p:nvSpPr>
            <p:spPr>
              <a:xfrm>
                <a:off x="8486774" y="4089397"/>
                <a:ext cx="207961" cy="2111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9"/>
                  <a:gd name="f8" fmla="val 22"/>
                  <a:gd name="f9" fmla="val 57"/>
                  <a:gd name="f10" fmla="val 9"/>
                  <a:gd name="f11" fmla="val 53"/>
                  <a:gd name="f12" fmla="val 7"/>
                  <a:gd name="f13" fmla="val 43"/>
                  <a:gd name="f14" fmla="val 31"/>
                  <a:gd name="f15" fmla="val 26"/>
                  <a:gd name="f16" fmla="val 3"/>
                  <a:gd name="f17" fmla="val 27"/>
                  <a:gd name="f18" fmla="val 24"/>
                  <a:gd name="f19" fmla="val 11"/>
                  <a:gd name="f20" fmla="val 20"/>
                  <a:gd name="f21" fmla="val 17"/>
                  <a:gd name="f22" fmla="val 10"/>
                  <a:gd name="f23" fmla="val 6"/>
                  <a:gd name="f24" fmla="val 36"/>
                  <a:gd name="f25" fmla="val 47"/>
                  <a:gd name="f26" fmla="val 54"/>
                  <a:gd name="f27" fmla="val 12"/>
                  <a:gd name="f28" fmla="val 58"/>
                  <a:gd name="f29" fmla="val 16"/>
                  <a:gd name="f30" fmla="val 61"/>
                  <a:gd name="f31" fmla="val 15"/>
                  <a:gd name="f32" fmla="val 65"/>
                  <a:gd name="f33" fmla="val 14"/>
                  <a:gd name="f34" fmla="val 82"/>
                  <a:gd name="f35" fmla="val 13"/>
                  <a:gd name="f36" fmla="val 84"/>
                  <a:gd name="f37" fmla="val 32"/>
                  <a:gd name="f38" fmla="val 81"/>
                  <a:gd name="f39" fmla="val 56"/>
                  <a:gd name="f40" fmla="val 69"/>
                  <a:gd name="f41" fmla="val 72"/>
                  <a:gd name="f42" fmla="val 76"/>
                  <a:gd name="f43" fmla="val 79"/>
                  <a:gd name="f44" fmla="val 75"/>
                  <a:gd name="f45" fmla="val 88"/>
                  <a:gd name="f46" fmla="val 64"/>
                  <a:gd name="f47" fmla="val 60"/>
                  <a:gd name="f48" fmla="val 78"/>
                  <a:gd name="f49" fmla="val 52"/>
                  <a:gd name="f50" fmla="val 48"/>
                  <a:gd name="f51" fmla="val 46"/>
                  <a:gd name="f52" fmla="val 39"/>
                  <a:gd name="f53" fmla="val 35"/>
                  <a:gd name="f54" fmla="val 33"/>
                  <a:gd name="f55" fmla="val 30"/>
                  <a:gd name="f56" fmla="val 77"/>
                  <a:gd name="f57" fmla="val 19"/>
                  <a:gd name="f58" fmla="val 73"/>
                  <a:gd name="f59" fmla="val 18"/>
                  <a:gd name="f60" fmla="val 67"/>
                  <a:gd name="f61" fmla="val 21"/>
                  <a:gd name="f62" fmla="val 25"/>
                  <a:gd name="f63" fmla="val 62"/>
                  <a:gd name="f64" fmla="+- 0 0 -90"/>
                  <a:gd name="f65" fmla="*/ f3 1 87"/>
                  <a:gd name="f66" fmla="*/ f4 1 89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87"/>
                  <a:gd name="f75" fmla="*/ f71 1 89"/>
                  <a:gd name="f76" fmla="*/ 22 f72 1"/>
                  <a:gd name="f77" fmla="*/ 57 f71 1"/>
                  <a:gd name="f78" fmla="*/ 7 f72 1"/>
                  <a:gd name="f79" fmla="*/ 31 f71 1"/>
                  <a:gd name="f80" fmla="*/ 0 f72 1"/>
                  <a:gd name="f81" fmla="*/ 24 f71 1"/>
                  <a:gd name="f82" fmla="*/ 26 f72 1"/>
                  <a:gd name="f83" fmla="*/ 6 f71 1"/>
                  <a:gd name="f84" fmla="*/ 54 f72 1"/>
                  <a:gd name="f85" fmla="*/ 12 f71 1"/>
                  <a:gd name="f86" fmla="*/ 65 f72 1"/>
                  <a:gd name="f87" fmla="*/ 14 f71 1"/>
                  <a:gd name="f88" fmla="*/ 87 f72 1"/>
                  <a:gd name="f89" fmla="*/ 32 f71 1"/>
                  <a:gd name="f90" fmla="*/ 82 f72 1"/>
                  <a:gd name="f91" fmla="*/ 69 f71 1"/>
                  <a:gd name="f92" fmla="*/ 79 f72 1"/>
                  <a:gd name="f93" fmla="*/ 79 f71 1"/>
                  <a:gd name="f94" fmla="*/ 64 f72 1"/>
                  <a:gd name="f95" fmla="*/ 84 f71 1"/>
                  <a:gd name="f96" fmla="*/ 78 f71 1"/>
                  <a:gd name="f97" fmla="*/ 46 f72 1"/>
                  <a:gd name="f98" fmla="*/ 35 f72 1"/>
                  <a:gd name="f99" fmla="*/ 27 f72 1"/>
                  <a:gd name="f100" fmla="*/ 19 f72 1"/>
                  <a:gd name="f101" fmla="*/ 77 f71 1"/>
                  <a:gd name="f102" fmla="*/ 13 f72 1"/>
                  <a:gd name="f103" fmla="*/ 73 f71 1"/>
                  <a:gd name="f104" fmla="*/ 18 f72 1"/>
                  <a:gd name="f105" fmla="*/ 67 f71 1"/>
                  <a:gd name="f106" fmla="+- f73 0 f1"/>
                  <a:gd name="f107" fmla="*/ f76 1 87"/>
                  <a:gd name="f108" fmla="*/ f77 1 89"/>
                  <a:gd name="f109" fmla="*/ f78 1 87"/>
                  <a:gd name="f110" fmla="*/ f79 1 89"/>
                  <a:gd name="f111" fmla="*/ f80 1 87"/>
                  <a:gd name="f112" fmla="*/ f81 1 89"/>
                  <a:gd name="f113" fmla="*/ f82 1 87"/>
                  <a:gd name="f114" fmla="*/ f83 1 89"/>
                  <a:gd name="f115" fmla="*/ f84 1 87"/>
                  <a:gd name="f116" fmla="*/ f85 1 89"/>
                  <a:gd name="f117" fmla="*/ f86 1 87"/>
                  <a:gd name="f118" fmla="*/ f87 1 89"/>
                  <a:gd name="f119" fmla="*/ f88 1 87"/>
                  <a:gd name="f120" fmla="*/ f89 1 89"/>
                  <a:gd name="f121" fmla="*/ f90 1 87"/>
                  <a:gd name="f122" fmla="*/ f91 1 89"/>
                  <a:gd name="f123" fmla="*/ f92 1 87"/>
                  <a:gd name="f124" fmla="*/ f93 1 89"/>
                  <a:gd name="f125" fmla="*/ f94 1 87"/>
                  <a:gd name="f126" fmla="*/ f95 1 89"/>
                  <a:gd name="f127" fmla="*/ f96 1 89"/>
                  <a:gd name="f128" fmla="*/ f97 1 87"/>
                  <a:gd name="f129" fmla="*/ f98 1 87"/>
                  <a:gd name="f130" fmla="*/ f99 1 87"/>
                  <a:gd name="f131" fmla="*/ f100 1 87"/>
                  <a:gd name="f132" fmla="*/ f101 1 89"/>
                  <a:gd name="f133" fmla="*/ f102 1 87"/>
                  <a:gd name="f134" fmla="*/ f103 1 89"/>
                  <a:gd name="f135" fmla="*/ f104 1 87"/>
                  <a:gd name="f136" fmla="*/ f105 1 89"/>
                  <a:gd name="f137" fmla="*/ 0 1 f74"/>
                  <a:gd name="f138" fmla="*/ f68 1 f74"/>
                  <a:gd name="f139" fmla="*/ 0 1 f75"/>
                  <a:gd name="f140" fmla="*/ f69 1 f75"/>
                  <a:gd name="f141" fmla="*/ f107 1 f74"/>
                  <a:gd name="f142" fmla="*/ f108 1 f75"/>
                  <a:gd name="f143" fmla="*/ f109 1 f74"/>
                  <a:gd name="f144" fmla="*/ f110 1 f75"/>
                  <a:gd name="f145" fmla="*/ f111 1 f74"/>
                  <a:gd name="f146" fmla="*/ f112 1 f75"/>
                  <a:gd name="f147" fmla="*/ f113 1 f74"/>
                  <a:gd name="f148" fmla="*/ f114 1 f75"/>
                  <a:gd name="f149" fmla="*/ f115 1 f74"/>
                  <a:gd name="f150" fmla="*/ f116 1 f75"/>
                  <a:gd name="f151" fmla="*/ f117 1 f74"/>
                  <a:gd name="f152" fmla="*/ f118 1 f75"/>
                  <a:gd name="f153" fmla="*/ f119 1 f74"/>
                  <a:gd name="f154" fmla="*/ f120 1 f75"/>
                  <a:gd name="f155" fmla="*/ f121 1 f74"/>
                  <a:gd name="f156" fmla="*/ f122 1 f75"/>
                  <a:gd name="f157" fmla="*/ f123 1 f74"/>
                  <a:gd name="f158" fmla="*/ f124 1 f75"/>
                  <a:gd name="f159" fmla="*/ f125 1 f74"/>
                  <a:gd name="f160" fmla="*/ f126 1 f75"/>
                  <a:gd name="f161" fmla="*/ f127 1 f75"/>
                  <a:gd name="f162" fmla="*/ f128 1 f74"/>
                  <a:gd name="f163" fmla="*/ f129 1 f74"/>
                  <a:gd name="f164" fmla="*/ f130 1 f74"/>
                  <a:gd name="f165" fmla="*/ f131 1 f74"/>
                  <a:gd name="f166" fmla="*/ f132 1 f75"/>
                  <a:gd name="f167" fmla="*/ f133 1 f74"/>
                  <a:gd name="f168" fmla="*/ f134 1 f75"/>
                  <a:gd name="f169" fmla="*/ f135 1 f74"/>
                  <a:gd name="f170" fmla="*/ f136 1 f75"/>
                  <a:gd name="f171" fmla="*/ f137 f65 1"/>
                  <a:gd name="f172" fmla="*/ f138 f65 1"/>
                  <a:gd name="f173" fmla="*/ f140 f66 1"/>
                  <a:gd name="f174" fmla="*/ f139 f66 1"/>
                  <a:gd name="f175" fmla="*/ f141 f65 1"/>
                  <a:gd name="f176" fmla="*/ f142 f66 1"/>
                  <a:gd name="f177" fmla="*/ f143 f65 1"/>
                  <a:gd name="f178" fmla="*/ f144 f66 1"/>
                  <a:gd name="f179" fmla="*/ f145 f65 1"/>
                  <a:gd name="f180" fmla="*/ f146 f66 1"/>
                  <a:gd name="f181" fmla="*/ f147 f65 1"/>
                  <a:gd name="f182" fmla="*/ f148 f66 1"/>
                  <a:gd name="f183" fmla="*/ f149 f65 1"/>
                  <a:gd name="f184" fmla="*/ f150 f66 1"/>
                  <a:gd name="f185" fmla="*/ f151 f65 1"/>
                  <a:gd name="f186" fmla="*/ f152 f66 1"/>
                  <a:gd name="f187" fmla="*/ f153 f65 1"/>
                  <a:gd name="f188" fmla="*/ f154 f66 1"/>
                  <a:gd name="f189" fmla="*/ f155 f65 1"/>
                  <a:gd name="f190" fmla="*/ f156 f66 1"/>
                  <a:gd name="f191" fmla="*/ f157 f65 1"/>
                  <a:gd name="f192" fmla="*/ f158 f66 1"/>
                  <a:gd name="f193" fmla="*/ f159 f65 1"/>
                  <a:gd name="f194" fmla="*/ f160 f66 1"/>
                  <a:gd name="f195" fmla="*/ f161 f66 1"/>
                  <a:gd name="f196" fmla="*/ f162 f65 1"/>
                  <a:gd name="f197" fmla="*/ f163 f65 1"/>
                  <a:gd name="f198" fmla="*/ f164 f65 1"/>
                  <a:gd name="f199" fmla="*/ f165 f65 1"/>
                  <a:gd name="f200" fmla="*/ f166 f66 1"/>
                  <a:gd name="f201" fmla="*/ f167 f65 1"/>
                  <a:gd name="f202" fmla="*/ f168 f66 1"/>
                  <a:gd name="f203" fmla="*/ f169 f65 1"/>
                  <a:gd name="f204" fmla="*/ f170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9" y="f180"/>
                  </a:cxn>
                  <a:cxn ang="f106">
                    <a:pos x="f181" y="f182"/>
                  </a:cxn>
                  <a:cxn ang="f106">
                    <a:pos x="f183" y="f184"/>
                  </a:cxn>
                  <a:cxn ang="f106">
                    <a:pos x="f185" y="f186"/>
                  </a:cxn>
                  <a:cxn ang="f106">
                    <a:pos x="f187" y="f188"/>
                  </a:cxn>
                  <a:cxn ang="f106">
                    <a:pos x="f189" y="f190"/>
                  </a:cxn>
                  <a:cxn ang="f106">
                    <a:pos x="f191" y="f192"/>
                  </a:cxn>
                  <a:cxn ang="f106">
                    <a:pos x="f193" y="f194"/>
                  </a:cxn>
                  <a:cxn ang="f106">
                    <a:pos x="f183" y="f195"/>
                  </a:cxn>
                  <a:cxn ang="f106">
                    <a:pos x="f196" y="f195"/>
                  </a:cxn>
                  <a:cxn ang="f106">
                    <a:pos x="f197" y="f192"/>
                  </a:cxn>
                  <a:cxn ang="f106">
                    <a:pos x="f198" y="f195"/>
                  </a:cxn>
                  <a:cxn ang="f106">
                    <a:pos x="f199" y="f200"/>
                  </a:cxn>
                  <a:cxn ang="f106">
                    <a:pos x="f201" y="f202"/>
                  </a:cxn>
                  <a:cxn ang="f106">
                    <a:pos x="f203" y="f204"/>
                  </a:cxn>
                  <a:cxn ang="f106">
                    <a:pos x="f175" y="f176"/>
                  </a:cxn>
                </a:cxnLst>
                <a:rect l="f171" t="f174" r="f172" b="f173"/>
                <a:pathLst>
                  <a:path w="87" h="89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22"/>
                      <a:pt x="f15" y="f23"/>
                    </a:cubicBezTo>
                    <a:cubicBezTo>
                      <a:pt x="f24" y="f5"/>
                      <a:pt x="f25" y="f16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3"/>
                      <a:pt x="f6" y="f37"/>
                    </a:cubicBezTo>
                    <a:cubicBezTo>
                      <a:pt x="f38" y="f13"/>
                      <a:pt x="f34" y="f39"/>
                      <a:pt x="f34" y="f40"/>
                    </a:cubicBezTo>
                    <a:cubicBezTo>
                      <a:pt x="f34" y="f41"/>
                      <a:pt x="f38" y="f42"/>
                      <a:pt x="f43" y="f43"/>
                    </a:cubicBezTo>
                    <a:cubicBezTo>
                      <a:pt x="f44" y="f45"/>
                      <a:pt x="f41" y="f7"/>
                      <a:pt x="f46" y="f36"/>
                    </a:cubicBezTo>
                    <a:cubicBezTo>
                      <a:pt x="f47" y="f34"/>
                      <a:pt x="f28" y="f43"/>
                      <a:pt x="f26" y="f48"/>
                    </a:cubicBezTo>
                    <a:cubicBezTo>
                      <a:pt x="f49" y="f42"/>
                      <a:pt x="f50" y="f44"/>
                      <a:pt x="f51" y="f48"/>
                    </a:cubicBezTo>
                    <a:cubicBezTo>
                      <a:pt x="f13" y="f38"/>
                      <a:pt x="f52" y="f38"/>
                      <a:pt x="f53" y="f43"/>
                    </a:cubicBezTo>
                    <a:cubicBezTo>
                      <a:pt x="f54" y="f48"/>
                      <a:pt x="f55" y="f56"/>
                      <a:pt x="f17" y="f48"/>
                    </a:cubicBezTo>
                    <a:cubicBezTo>
                      <a:pt x="f18" y="f48"/>
                      <a:pt x="f8" y="f48"/>
                      <a:pt x="f57" y="f56"/>
                    </a:cubicBezTo>
                    <a:cubicBezTo>
                      <a:pt x="f29" y="f42"/>
                      <a:pt x="f35" y="f44"/>
                      <a:pt x="f35" y="f58"/>
                    </a:cubicBezTo>
                    <a:cubicBezTo>
                      <a:pt x="f27" y="f40"/>
                      <a:pt x="f29" y="f40"/>
                      <a:pt x="f59" y="f60"/>
                    </a:cubicBezTo>
                    <a:cubicBezTo>
                      <a:pt x="f61" y="f32"/>
                      <a:pt x="f62" y="f63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841">
                <a:extLst>
                  <a:ext uri="{FF2B5EF4-FFF2-40B4-BE49-F238E27FC236}">
                    <a16:creationId xmlns:a16="http://schemas.microsoft.com/office/drawing/2014/main" id="{402D3BA1-AA2E-6EFA-9775-D642C1EBEC2F}"/>
                  </a:ext>
                </a:extLst>
              </p:cNvPr>
              <p:cNvSpPr/>
              <p:nvPr/>
            </p:nvSpPr>
            <p:spPr>
              <a:xfrm>
                <a:off x="7689847" y="4260847"/>
                <a:ext cx="192088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1"/>
                  <a:gd name="f7" fmla="val 63"/>
                  <a:gd name="f8" fmla="val 36"/>
                  <a:gd name="f9" fmla="val 5"/>
                  <a:gd name="f10" fmla="val 28"/>
                  <a:gd name="f11" fmla="val 3"/>
                  <a:gd name="f12" fmla="val 16"/>
                  <a:gd name="f13" fmla="val 9"/>
                  <a:gd name="f14" fmla="val 8"/>
                  <a:gd name="f15" fmla="val 13"/>
                  <a:gd name="f16" fmla="val 2"/>
                  <a:gd name="f17" fmla="val 18"/>
                  <a:gd name="f18" fmla="val 24"/>
                  <a:gd name="f19" fmla="val 31"/>
                  <a:gd name="f20" fmla="val 7"/>
                  <a:gd name="f21" fmla="val 38"/>
                  <a:gd name="f22" fmla="val 11"/>
                  <a:gd name="f23" fmla="val 48"/>
                  <a:gd name="f24" fmla="val 58"/>
                  <a:gd name="f25" fmla="val 65"/>
                  <a:gd name="f26" fmla="val 12"/>
                  <a:gd name="f27" fmla="val 70"/>
                  <a:gd name="f28" fmla="val 22"/>
                  <a:gd name="f29" fmla="val 73"/>
                  <a:gd name="f30" fmla="val 29"/>
                  <a:gd name="f31" fmla="val 75"/>
                  <a:gd name="f32" fmla="val 42"/>
                  <a:gd name="f33" fmla="val 39"/>
                  <a:gd name="f34" fmla="val 72"/>
                  <a:gd name="f35" fmla="val 50"/>
                  <a:gd name="f36" fmla="val 67"/>
                  <a:gd name="f37" fmla="val 54"/>
                  <a:gd name="f38" fmla="val 62"/>
                  <a:gd name="f39" fmla="val 59"/>
                  <a:gd name="f40" fmla="val 53"/>
                  <a:gd name="f41" fmla="val 60"/>
                  <a:gd name="f42" fmla="val 26"/>
                  <a:gd name="f43" fmla="val 55"/>
                  <a:gd name="f44" fmla="val 14"/>
                  <a:gd name="f45" fmla="val 41"/>
                  <a:gd name="f46" fmla="+- 0 0 -90"/>
                  <a:gd name="f47" fmla="*/ f3 1 81"/>
                  <a:gd name="f48" fmla="*/ f4 1 6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81"/>
                  <a:gd name="f57" fmla="*/ f53 1 63"/>
                  <a:gd name="f58" fmla="*/ 0 f54 1"/>
                  <a:gd name="f59" fmla="*/ 36 f53 1"/>
                  <a:gd name="f60" fmla="*/ 9 f54 1"/>
                  <a:gd name="f61" fmla="*/ 8 f53 1"/>
                  <a:gd name="f62" fmla="*/ 24 f54 1"/>
                  <a:gd name="f63" fmla="*/ 3 f53 1"/>
                  <a:gd name="f64" fmla="*/ 48 f54 1"/>
                  <a:gd name="f65" fmla="*/ 70 f54 1"/>
                  <a:gd name="f66" fmla="*/ 22 f53 1"/>
                  <a:gd name="f67" fmla="*/ 81 f54 1"/>
                  <a:gd name="f68" fmla="*/ 42 f53 1"/>
                  <a:gd name="f69" fmla="*/ 67 f54 1"/>
                  <a:gd name="f70" fmla="*/ 54 f53 1"/>
                  <a:gd name="f71" fmla="*/ 53 f54 1"/>
                  <a:gd name="f72" fmla="*/ 58 f53 1"/>
                  <a:gd name="f73" fmla="*/ 14 f54 1"/>
                  <a:gd name="f74" fmla="*/ 50 f53 1"/>
                  <a:gd name="f75" fmla="+- f55 0 f1"/>
                  <a:gd name="f76" fmla="*/ f58 1 81"/>
                  <a:gd name="f77" fmla="*/ f59 1 63"/>
                  <a:gd name="f78" fmla="*/ f60 1 81"/>
                  <a:gd name="f79" fmla="*/ f61 1 63"/>
                  <a:gd name="f80" fmla="*/ f62 1 81"/>
                  <a:gd name="f81" fmla="*/ f63 1 63"/>
                  <a:gd name="f82" fmla="*/ f64 1 81"/>
                  <a:gd name="f83" fmla="*/ f65 1 81"/>
                  <a:gd name="f84" fmla="*/ f66 1 63"/>
                  <a:gd name="f85" fmla="*/ f67 1 81"/>
                  <a:gd name="f86" fmla="*/ f68 1 63"/>
                  <a:gd name="f87" fmla="*/ f69 1 81"/>
                  <a:gd name="f88" fmla="*/ f70 1 63"/>
                  <a:gd name="f89" fmla="*/ f71 1 81"/>
                  <a:gd name="f90" fmla="*/ f72 1 63"/>
                  <a:gd name="f91" fmla="*/ f73 1 81"/>
                  <a:gd name="f92" fmla="*/ f74 1 63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6"/>
                  <a:gd name="f102" fmla="*/ f81 1 f57"/>
                  <a:gd name="f103" fmla="*/ f82 1 f56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6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7 1"/>
                  <a:gd name="f123" fmla="*/ f102 f48 1"/>
                  <a:gd name="f124" fmla="*/ f103 f47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7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21"/>
                  </a:cxn>
                  <a:cxn ang="f75">
                    <a:pos x="f122" y="f123"/>
                  </a:cxn>
                  <a:cxn ang="f75">
                    <a:pos x="f124" y="f121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33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81" h="63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11"/>
                    </a:cubicBezTo>
                    <a:cubicBezTo>
                      <a:pt x="f19" y="f20"/>
                      <a:pt x="f21" y="f22"/>
                      <a:pt x="f23" y="f14"/>
                    </a:cubicBezTo>
                    <a:cubicBezTo>
                      <a:pt x="f24" y="f9"/>
                      <a:pt x="f25" y="f26"/>
                      <a:pt x="f27" y="f28"/>
                    </a:cubicBezTo>
                    <a:cubicBezTo>
                      <a:pt x="f29" y="f30"/>
                      <a:pt x="f31" y="f8"/>
                      <a:pt x="f6" y="f32"/>
                    </a:cubicBezTo>
                    <a:cubicBezTo>
                      <a:pt x="f27" y="f33"/>
                      <a:pt x="f34" y="f35"/>
                      <a:pt x="f36" y="f37"/>
                    </a:cubicBezTo>
                    <a:cubicBezTo>
                      <a:pt x="f38" y="f24"/>
                      <a:pt x="f39" y="f7"/>
                      <a:pt x="f40" y="f24"/>
                    </a:cubicBezTo>
                    <a:cubicBezTo>
                      <a:pt x="f33" y="f41"/>
                      <a:pt x="f42" y="f43"/>
                      <a:pt x="f44" y="f35"/>
                    </a:cubicBezTo>
                    <a:cubicBezTo>
                      <a:pt x="f14" y="f23"/>
                      <a:pt x="f9" y="f45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842">
                <a:extLst>
                  <a:ext uri="{FF2B5EF4-FFF2-40B4-BE49-F238E27FC236}">
                    <a16:creationId xmlns:a16="http://schemas.microsoft.com/office/drawing/2014/main" id="{44FA3EFD-7726-071F-4EAB-D499967B67B4}"/>
                  </a:ext>
                </a:extLst>
              </p:cNvPr>
              <p:cNvSpPr/>
              <p:nvPr/>
            </p:nvSpPr>
            <p:spPr>
              <a:xfrm>
                <a:off x="8199443" y="4662489"/>
                <a:ext cx="180978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"/>
                  <a:gd name="f7" fmla="val 75"/>
                  <a:gd name="f8" fmla="val 65"/>
                  <a:gd name="f9" fmla="val 58"/>
                  <a:gd name="f10" fmla="val 59"/>
                  <a:gd name="f11" fmla="val 73"/>
                  <a:gd name="f12" fmla="val 48"/>
                  <a:gd name="f13" fmla="val 38"/>
                  <a:gd name="f14" fmla="val 63"/>
                  <a:gd name="f15" fmla="val 34"/>
                  <a:gd name="f16" fmla="val 31"/>
                  <a:gd name="f17" fmla="val 55"/>
                  <a:gd name="f18" fmla="val 24"/>
                  <a:gd name="f19" fmla="val 56"/>
                  <a:gd name="f20" fmla="val 13"/>
                  <a:gd name="f21" fmla="val 5"/>
                  <a:gd name="f22" fmla="val 46"/>
                  <a:gd name="f23" fmla="val 4"/>
                  <a:gd name="f24" fmla="val 30"/>
                  <a:gd name="f25" fmla="val 2"/>
                  <a:gd name="f26" fmla="val 18"/>
                  <a:gd name="f27" fmla="val 10"/>
                  <a:gd name="f28" fmla="val 8"/>
                  <a:gd name="f29" fmla="val 16"/>
                  <a:gd name="f30" fmla="val 11"/>
                  <a:gd name="f31" fmla="val 22"/>
                  <a:gd name="f32" fmla="val 1"/>
                  <a:gd name="f33" fmla="val 27"/>
                  <a:gd name="f34" fmla="val 33"/>
                  <a:gd name="f35" fmla="val 6"/>
                  <a:gd name="f36" fmla="val 44"/>
                  <a:gd name="f37" fmla="val 7"/>
                  <a:gd name="f38" fmla="val 41"/>
                  <a:gd name="f39" fmla="val 15"/>
                  <a:gd name="f40" fmla="val 43"/>
                  <a:gd name="f41" fmla="val 19"/>
                  <a:gd name="f42" fmla="val 45"/>
                  <a:gd name="f43" fmla="val 52"/>
                  <a:gd name="f44" fmla="val 61"/>
                  <a:gd name="f45" fmla="val 26"/>
                  <a:gd name="f46" fmla="val 64"/>
                  <a:gd name="f47" fmla="val 29"/>
                  <a:gd name="f48" fmla="val 67"/>
                  <a:gd name="f49" fmla="val 71"/>
                  <a:gd name="f50" fmla="val 72"/>
                  <a:gd name="f51" fmla="val 69"/>
                  <a:gd name="f52" fmla="val 50"/>
                  <a:gd name="f53" fmla="+- 0 0 -90"/>
                  <a:gd name="f54" fmla="*/ f3 1 76"/>
                  <a:gd name="f55" fmla="*/ f4 1 75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76"/>
                  <a:gd name="f64" fmla="*/ f60 1 75"/>
                  <a:gd name="f65" fmla="*/ 65 f61 1"/>
                  <a:gd name="f66" fmla="*/ 58 f60 1"/>
                  <a:gd name="f67" fmla="*/ 38 f61 1"/>
                  <a:gd name="f68" fmla="*/ 63 f60 1"/>
                  <a:gd name="f69" fmla="*/ 24 f61 1"/>
                  <a:gd name="f70" fmla="*/ 56 f60 1"/>
                  <a:gd name="f71" fmla="*/ 4 f61 1"/>
                  <a:gd name="f72" fmla="*/ 30 f60 1"/>
                  <a:gd name="f73" fmla="*/ 0 f61 1"/>
                  <a:gd name="f74" fmla="*/ 10 f60 1"/>
                  <a:gd name="f75" fmla="*/ 16 f61 1"/>
                  <a:gd name="f76" fmla="*/ 5 f60 1"/>
                  <a:gd name="f77" fmla="*/ 33 f61 1"/>
                  <a:gd name="f78" fmla="*/ 4 f60 1"/>
                  <a:gd name="f79" fmla="*/ 41 f61 1"/>
                  <a:gd name="f80" fmla="*/ 15 f60 1"/>
                  <a:gd name="f81" fmla="*/ 45 f61 1"/>
                  <a:gd name="f82" fmla="*/ 19 f60 1"/>
                  <a:gd name="f83" fmla="*/ 61 f61 1"/>
                  <a:gd name="f84" fmla="*/ 26 f60 1"/>
                  <a:gd name="f85" fmla="*/ 71 f61 1"/>
                  <a:gd name="f86" fmla="*/ 33 f60 1"/>
                  <a:gd name="f87" fmla="*/ 72 f61 1"/>
                  <a:gd name="f88" fmla="*/ 46 f60 1"/>
                  <a:gd name="f89" fmla="+- f62 0 f1"/>
                  <a:gd name="f90" fmla="*/ f65 1 76"/>
                  <a:gd name="f91" fmla="*/ f66 1 75"/>
                  <a:gd name="f92" fmla="*/ f67 1 76"/>
                  <a:gd name="f93" fmla="*/ f68 1 75"/>
                  <a:gd name="f94" fmla="*/ f69 1 76"/>
                  <a:gd name="f95" fmla="*/ f70 1 75"/>
                  <a:gd name="f96" fmla="*/ f71 1 76"/>
                  <a:gd name="f97" fmla="*/ f72 1 75"/>
                  <a:gd name="f98" fmla="*/ f73 1 76"/>
                  <a:gd name="f99" fmla="*/ f74 1 75"/>
                  <a:gd name="f100" fmla="*/ f75 1 76"/>
                  <a:gd name="f101" fmla="*/ f76 1 75"/>
                  <a:gd name="f102" fmla="*/ f77 1 76"/>
                  <a:gd name="f103" fmla="*/ f78 1 75"/>
                  <a:gd name="f104" fmla="*/ f79 1 76"/>
                  <a:gd name="f105" fmla="*/ f80 1 75"/>
                  <a:gd name="f106" fmla="*/ f81 1 76"/>
                  <a:gd name="f107" fmla="*/ f82 1 75"/>
                  <a:gd name="f108" fmla="*/ f83 1 76"/>
                  <a:gd name="f109" fmla="*/ f84 1 75"/>
                  <a:gd name="f110" fmla="*/ f85 1 76"/>
                  <a:gd name="f111" fmla="*/ f86 1 75"/>
                  <a:gd name="f112" fmla="*/ f87 1 76"/>
                  <a:gd name="f113" fmla="*/ f88 1 75"/>
                  <a:gd name="f114" fmla="*/ 0 1 f63"/>
                  <a:gd name="f115" fmla="*/ f57 1 f63"/>
                  <a:gd name="f116" fmla="*/ 0 1 f64"/>
                  <a:gd name="f117" fmla="*/ f58 1 f64"/>
                  <a:gd name="f118" fmla="*/ f90 1 f63"/>
                  <a:gd name="f119" fmla="*/ f91 1 f64"/>
                  <a:gd name="f120" fmla="*/ f92 1 f63"/>
                  <a:gd name="f121" fmla="*/ f93 1 f64"/>
                  <a:gd name="f122" fmla="*/ f94 1 f63"/>
                  <a:gd name="f123" fmla="*/ f95 1 f64"/>
                  <a:gd name="f124" fmla="*/ f96 1 f63"/>
                  <a:gd name="f125" fmla="*/ f97 1 f64"/>
                  <a:gd name="f126" fmla="*/ f98 1 f63"/>
                  <a:gd name="f127" fmla="*/ f99 1 f64"/>
                  <a:gd name="f128" fmla="*/ f100 1 f63"/>
                  <a:gd name="f129" fmla="*/ f101 1 f64"/>
                  <a:gd name="f130" fmla="*/ f102 1 f63"/>
                  <a:gd name="f131" fmla="*/ f103 1 f64"/>
                  <a:gd name="f132" fmla="*/ f104 1 f63"/>
                  <a:gd name="f133" fmla="*/ f105 1 f64"/>
                  <a:gd name="f134" fmla="*/ f106 1 f63"/>
                  <a:gd name="f135" fmla="*/ f107 1 f64"/>
                  <a:gd name="f136" fmla="*/ f108 1 f63"/>
                  <a:gd name="f137" fmla="*/ f109 1 f64"/>
                  <a:gd name="f138" fmla="*/ f110 1 f63"/>
                  <a:gd name="f139" fmla="*/ f111 1 f64"/>
                  <a:gd name="f140" fmla="*/ f112 1 f63"/>
                  <a:gd name="f141" fmla="*/ f113 1 f64"/>
                  <a:gd name="f142" fmla="*/ f114 f54 1"/>
                  <a:gd name="f143" fmla="*/ f115 f54 1"/>
                  <a:gd name="f144" fmla="*/ f117 f55 1"/>
                  <a:gd name="f145" fmla="*/ f116 f55 1"/>
                  <a:gd name="f146" fmla="*/ f118 f54 1"/>
                  <a:gd name="f147" fmla="*/ f119 f55 1"/>
                  <a:gd name="f148" fmla="*/ f120 f54 1"/>
                  <a:gd name="f149" fmla="*/ f121 f55 1"/>
                  <a:gd name="f150" fmla="*/ f122 f54 1"/>
                  <a:gd name="f151" fmla="*/ f123 f55 1"/>
                  <a:gd name="f152" fmla="*/ f124 f54 1"/>
                  <a:gd name="f153" fmla="*/ f125 f55 1"/>
                  <a:gd name="f154" fmla="*/ f126 f54 1"/>
                  <a:gd name="f155" fmla="*/ f127 f55 1"/>
                  <a:gd name="f156" fmla="*/ f128 f54 1"/>
                  <a:gd name="f157" fmla="*/ f129 f55 1"/>
                  <a:gd name="f158" fmla="*/ f130 f54 1"/>
                  <a:gd name="f159" fmla="*/ f131 f55 1"/>
                  <a:gd name="f160" fmla="*/ f132 f54 1"/>
                  <a:gd name="f161" fmla="*/ f133 f55 1"/>
                  <a:gd name="f162" fmla="*/ f134 f54 1"/>
                  <a:gd name="f163" fmla="*/ f135 f55 1"/>
                  <a:gd name="f164" fmla="*/ f136 f54 1"/>
                  <a:gd name="f165" fmla="*/ f137 f55 1"/>
                  <a:gd name="f166" fmla="*/ f138 f54 1"/>
                  <a:gd name="f167" fmla="*/ f139 f55 1"/>
                  <a:gd name="f168" fmla="*/ f140 f54 1"/>
                  <a:gd name="f169" fmla="*/ f141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6" y="f147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46" y="f147"/>
                  </a:cxn>
                </a:cxnLst>
                <a:rect l="f142" t="f145" r="f143" b="f144"/>
                <a:pathLst>
                  <a:path w="76" h="75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15" y="f9"/>
                      <a:pt x="f16" y="f17"/>
                      <a:pt x="f18" y="f19"/>
                    </a:cubicBezTo>
                    <a:cubicBezTo>
                      <a:pt x="f20" y="f19"/>
                      <a:pt x="f21" y="f22"/>
                      <a:pt x="f23" y="f24"/>
                    </a:cubicBezTo>
                    <a:cubicBezTo>
                      <a:pt x="f23" y="f18"/>
                      <a:pt x="f25" y="f26"/>
                      <a:pt x="f5" y="f27"/>
                    </a:cubicBezTo>
                    <a:cubicBezTo>
                      <a:pt x="f28" y="f29"/>
                      <a:pt x="f30" y="f28"/>
                      <a:pt x="f29" y="f21"/>
                    </a:cubicBezTo>
                    <a:cubicBezTo>
                      <a:pt x="f31" y="f32"/>
                      <a:pt x="f33" y="f5"/>
                      <a:pt x="f34" y="f23"/>
                    </a:cubicBezTo>
                    <a:cubicBezTo>
                      <a:pt x="f13" y="f35"/>
                      <a:pt x="f36" y="f37"/>
                      <a:pt x="f38" y="f39"/>
                    </a:cubicBezTo>
                    <a:cubicBezTo>
                      <a:pt x="f38" y="f26"/>
                      <a:pt x="f40" y="f41"/>
                      <a:pt x="f42" y="f41"/>
                    </a:cubicBezTo>
                    <a:cubicBezTo>
                      <a:pt x="f43" y="f26"/>
                      <a:pt x="f19" y="f31"/>
                      <a:pt x="f44" y="f45"/>
                    </a:cubicBezTo>
                    <a:cubicBezTo>
                      <a:pt x="f46" y="f47"/>
                      <a:pt x="f48" y="f16"/>
                      <a:pt x="f49" y="f34"/>
                    </a:cubicBezTo>
                    <a:cubicBezTo>
                      <a:pt x="f6" y="f13"/>
                      <a:pt x="f6" y="f38"/>
                      <a:pt x="f50" y="f22"/>
                    </a:cubicBezTo>
                    <a:cubicBezTo>
                      <a:pt x="f51" y="f52"/>
                      <a:pt x="f46" y="f43"/>
                      <a:pt x="f8" y="f9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Freeform 843">
                <a:extLst>
                  <a:ext uri="{FF2B5EF4-FFF2-40B4-BE49-F238E27FC236}">
                    <a16:creationId xmlns:a16="http://schemas.microsoft.com/office/drawing/2014/main" id="{E8678DBE-B8AE-C495-3170-F31F812182FA}"/>
                  </a:ext>
                </a:extLst>
              </p:cNvPr>
              <p:cNvSpPr/>
              <p:nvPr/>
            </p:nvSpPr>
            <p:spPr>
              <a:xfrm>
                <a:off x="8275640" y="4600575"/>
                <a:ext cx="142875" cy="2000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84"/>
                  <a:gd name="f8" fmla="val 33"/>
                  <a:gd name="f9" fmla="val 30"/>
                  <a:gd name="f10" fmla="val 79"/>
                  <a:gd name="f11" fmla="val 32"/>
                  <a:gd name="f12" fmla="val 76"/>
                  <a:gd name="f13" fmla="val 36"/>
                  <a:gd name="f14" fmla="val 73"/>
                  <a:gd name="f15" fmla="val 43"/>
                  <a:gd name="f16" fmla="val 67"/>
                  <a:gd name="f17" fmla="val 65"/>
                  <a:gd name="f18" fmla="val 35"/>
                  <a:gd name="f19" fmla="val 59"/>
                  <a:gd name="f20" fmla="val 31"/>
                  <a:gd name="f21" fmla="val 57"/>
                  <a:gd name="f22" fmla="val 28"/>
                  <a:gd name="f23" fmla="val 54"/>
                  <a:gd name="f24" fmla="val 25"/>
                  <a:gd name="f25" fmla="val 51"/>
                  <a:gd name="f26" fmla="val 22"/>
                  <a:gd name="f27" fmla="val 47"/>
                  <a:gd name="f28" fmla="val 18"/>
                  <a:gd name="f29" fmla="val 46"/>
                  <a:gd name="f30" fmla="val 13"/>
                  <a:gd name="f31" fmla="val 8"/>
                  <a:gd name="f32" fmla="val 5"/>
                  <a:gd name="f33" fmla="val 39"/>
                  <a:gd name="f34" fmla="val 10"/>
                  <a:gd name="f35" fmla="val 34"/>
                  <a:gd name="f36" fmla="val 4"/>
                  <a:gd name="f37" fmla="val 3"/>
                  <a:gd name="f38" fmla="val 1"/>
                  <a:gd name="f39" fmla="val 21"/>
                  <a:gd name="f40" fmla="val 11"/>
                  <a:gd name="f41" fmla="val 2"/>
                  <a:gd name="f42" fmla="val 6"/>
                  <a:gd name="f43" fmla="val 12"/>
                  <a:gd name="f44" fmla="val 14"/>
                  <a:gd name="f45" fmla="val 17"/>
                  <a:gd name="f46" fmla="val 26"/>
                  <a:gd name="f47" fmla="val 40"/>
                  <a:gd name="f48" fmla="val 19"/>
                  <a:gd name="f49" fmla="val 49"/>
                  <a:gd name="f50" fmla="val 20"/>
                  <a:gd name="f51" fmla="val 50"/>
                  <a:gd name="f52" fmla="val 24"/>
                  <a:gd name="f53" fmla="val 27"/>
                  <a:gd name="f54" fmla="val 53"/>
                  <a:gd name="f55" fmla="val 38"/>
                  <a:gd name="f56" fmla="val 44"/>
                  <a:gd name="f57" fmla="val 56"/>
                  <a:gd name="f58" fmla="val 58"/>
                  <a:gd name="f59" fmla="val 63"/>
                  <a:gd name="f60" fmla="val 69"/>
                  <a:gd name="f61" fmla="+- 0 0 -90"/>
                  <a:gd name="f62" fmla="*/ f3 1 60"/>
                  <a:gd name="f63" fmla="*/ f4 1 84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0"/>
                  <a:gd name="f72" fmla="*/ f68 1 84"/>
                  <a:gd name="f73" fmla="*/ 33 f69 1"/>
                  <a:gd name="f74" fmla="*/ 84 f68 1"/>
                  <a:gd name="f75" fmla="*/ 36 f69 1"/>
                  <a:gd name="f76" fmla="*/ 73 f68 1"/>
                  <a:gd name="f77" fmla="*/ 35 f69 1"/>
                  <a:gd name="f78" fmla="*/ 59 f68 1"/>
                  <a:gd name="f79" fmla="*/ 25 f69 1"/>
                  <a:gd name="f80" fmla="*/ 51 f68 1"/>
                  <a:gd name="f81" fmla="*/ 13 f69 1"/>
                  <a:gd name="f82" fmla="*/ 46 f68 1"/>
                  <a:gd name="f83" fmla="*/ 8 f69 1"/>
                  <a:gd name="f84" fmla="*/ 39 f68 1"/>
                  <a:gd name="f85" fmla="*/ 4 f69 1"/>
                  <a:gd name="f86" fmla="*/ 33 f68 1"/>
                  <a:gd name="f87" fmla="*/ 1 f69 1"/>
                  <a:gd name="f88" fmla="*/ 30 f68 1"/>
                  <a:gd name="f89" fmla="*/ 21 f68 1"/>
                  <a:gd name="f90" fmla="*/ 10 f69 1"/>
                  <a:gd name="f91" fmla="*/ 2 f68 1"/>
                  <a:gd name="f92" fmla="*/ 14 f69 1"/>
                  <a:gd name="f93" fmla="*/ 1 f68 1"/>
                  <a:gd name="f94" fmla="*/ 26 f69 1"/>
                  <a:gd name="f95" fmla="*/ 5 f68 1"/>
                  <a:gd name="f96" fmla="*/ 47 f69 1"/>
                  <a:gd name="f97" fmla="*/ 19 f68 1"/>
                  <a:gd name="f98" fmla="*/ 50 f69 1"/>
                  <a:gd name="f99" fmla="*/ 27 f68 1"/>
                  <a:gd name="f100" fmla="*/ 57 f69 1"/>
                  <a:gd name="f101" fmla="*/ 44 f68 1"/>
                  <a:gd name="f102" fmla="*/ 51 f69 1"/>
                  <a:gd name="f103" fmla="*/ 63 f68 1"/>
                  <a:gd name="f104" fmla="+- f70 0 f1"/>
                  <a:gd name="f105" fmla="*/ f73 1 60"/>
                  <a:gd name="f106" fmla="*/ f74 1 84"/>
                  <a:gd name="f107" fmla="*/ f75 1 60"/>
                  <a:gd name="f108" fmla="*/ f76 1 84"/>
                  <a:gd name="f109" fmla="*/ f77 1 60"/>
                  <a:gd name="f110" fmla="*/ f78 1 84"/>
                  <a:gd name="f111" fmla="*/ f79 1 60"/>
                  <a:gd name="f112" fmla="*/ f80 1 84"/>
                  <a:gd name="f113" fmla="*/ f81 1 60"/>
                  <a:gd name="f114" fmla="*/ f82 1 84"/>
                  <a:gd name="f115" fmla="*/ f83 1 60"/>
                  <a:gd name="f116" fmla="*/ f84 1 84"/>
                  <a:gd name="f117" fmla="*/ f85 1 60"/>
                  <a:gd name="f118" fmla="*/ f86 1 84"/>
                  <a:gd name="f119" fmla="*/ f87 1 60"/>
                  <a:gd name="f120" fmla="*/ f88 1 84"/>
                  <a:gd name="f121" fmla="*/ f89 1 84"/>
                  <a:gd name="f122" fmla="*/ f90 1 60"/>
                  <a:gd name="f123" fmla="*/ f91 1 84"/>
                  <a:gd name="f124" fmla="*/ f92 1 60"/>
                  <a:gd name="f125" fmla="*/ f93 1 84"/>
                  <a:gd name="f126" fmla="*/ f94 1 60"/>
                  <a:gd name="f127" fmla="*/ f95 1 84"/>
                  <a:gd name="f128" fmla="*/ f96 1 60"/>
                  <a:gd name="f129" fmla="*/ f97 1 84"/>
                  <a:gd name="f130" fmla="*/ f98 1 60"/>
                  <a:gd name="f131" fmla="*/ f99 1 84"/>
                  <a:gd name="f132" fmla="*/ f100 1 60"/>
                  <a:gd name="f133" fmla="*/ f101 1 84"/>
                  <a:gd name="f134" fmla="*/ f102 1 60"/>
                  <a:gd name="f135" fmla="*/ f103 1 84"/>
                  <a:gd name="f136" fmla="*/ 0 1 f71"/>
                  <a:gd name="f137" fmla="*/ f65 1 f71"/>
                  <a:gd name="f138" fmla="*/ 0 1 f72"/>
                  <a:gd name="f139" fmla="*/ f66 1 f72"/>
                  <a:gd name="f140" fmla="*/ f105 1 f71"/>
                  <a:gd name="f141" fmla="*/ f106 1 f72"/>
                  <a:gd name="f142" fmla="*/ f107 1 f71"/>
                  <a:gd name="f143" fmla="*/ f108 1 f72"/>
                  <a:gd name="f144" fmla="*/ f109 1 f71"/>
                  <a:gd name="f145" fmla="*/ f110 1 f72"/>
                  <a:gd name="f146" fmla="*/ f111 1 f71"/>
                  <a:gd name="f147" fmla="*/ f112 1 f72"/>
                  <a:gd name="f148" fmla="*/ f113 1 f71"/>
                  <a:gd name="f149" fmla="*/ f114 1 f72"/>
                  <a:gd name="f150" fmla="*/ f115 1 f71"/>
                  <a:gd name="f151" fmla="*/ f116 1 f72"/>
                  <a:gd name="f152" fmla="*/ f117 1 f71"/>
                  <a:gd name="f153" fmla="*/ f118 1 f72"/>
                  <a:gd name="f154" fmla="*/ f119 1 f71"/>
                  <a:gd name="f155" fmla="*/ f120 1 f72"/>
                  <a:gd name="f156" fmla="*/ f121 1 f72"/>
                  <a:gd name="f157" fmla="*/ f122 1 f71"/>
                  <a:gd name="f158" fmla="*/ f123 1 f72"/>
                  <a:gd name="f159" fmla="*/ f124 1 f71"/>
                  <a:gd name="f160" fmla="*/ f125 1 f72"/>
                  <a:gd name="f161" fmla="*/ f126 1 f71"/>
                  <a:gd name="f162" fmla="*/ f127 1 f72"/>
                  <a:gd name="f163" fmla="*/ f128 1 f71"/>
                  <a:gd name="f164" fmla="*/ f129 1 f72"/>
                  <a:gd name="f165" fmla="*/ f130 1 f71"/>
                  <a:gd name="f166" fmla="*/ f131 1 f72"/>
                  <a:gd name="f167" fmla="*/ f132 1 f71"/>
                  <a:gd name="f168" fmla="*/ f133 1 f72"/>
                  <a:gd name="f169" fmla="*/ f134 1 f71"/>
                  <a:gd name="f170" fmla="*/ f135 1 f72"/>
                  <a:gd name="f171" fmla="*/ f136 f62 1"/>
                  <a:gd name="f172" fmla="*/ f137 f62 1"/>
                  <a:gd name="f173" fmla="*/ f139 f63 1"/>
                  <a:gd name="f174" fmla="*/ f138 f63 1"/>
                  <a:gd name="f175" fmla="*/ f140 f62 1"/>
                  <a:gd name="f176" fmla="*/ f141 f63 1"/>
                  <a:gd name="f177" fmla="*/ f142 f62 1"/>
                  <a:gd name="f178" fmla="*/ f143 f63 1"/>
                  <a:gd name="f179" fmla="*/ f144 f62 1"/>
                  <a:gd name="f180" fmla="*/ f145 f63 1"/>
                  <a:gd name="f181" fmla="*/ f146 f62 1"/>
                  <a:gd name="f182" fmla="*/ f147 f63 1"/>
                  <a:gd name="f183" fmla="*/ f148 f62 1"/>
                  <a:gd name="f184" fmla="*/ f149 f63 1"/>
                  <a:gd name="f185" fmla="*/ f150 f62 1"/>
                  <a:gd name="f186" fmla="*/ f151 f63 1"/>
                  <a:gd name="f187" fmla="*/ f152 f62 1"/>
                  <a:gd name="f188" fmla="*/ f153 f63 1"/>
                  <a:gd name="f189" fmla="*/ f154 f62 1"/>
                  <a:gd name="f190" fmla="*/ f155 f63 1"/>
                  <a:gd name="f191" fmla="*/ f156 f63 1"/>
                  <a:gd name="f192" fmla="*/ f157 f62 1"/>
                  <a:gd name="f193" fmla="*/ f158 f63 1"/>
                  <a:gd name="f194" fmla="*/ f159 f62 1"/>
                  <a:gd name="f195" fmla="*/ f160 f63 1"/>
                  <a:gd name="f196" fmla="*/ f161 f62 1"/>
                  <a:gd name="f197" fmla="*/ f162 f63 1"/>
                  <a:gd name="f198" fmla="*/ f163 f62 1"/>
                  <a:gd name="f199" fmla="*/ f164 f63 1"/>
                  <a:gd name="f200" fmla="*/ f165 f62 1"/>
                  <a:gd name="f201" fmla="*/ f166 f63 1"/>
                  <a:gd name="f202" fmla="*/ f167 f62 1"/>
                  <a:gd name="f203" fmla="*/ f168 f63 1"/>
                  <a:gd name="f204" fmla="*/ f169 f62 1"/>
                  <a:gd name="f205" fmla="*/ f170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87" y="f191"/>
                  </a:cxn>
                  <a:cxn ang="f104">
                    <a:pos x="f192" y="f193"/>
                  </a:cxn>
                  <a:cxn ang="f104">
                    <a:pos x="f194" y="f195"/>
                  </a:cxn>
                  <a:cxn ang="f104">
                    <a:pos x="f196" y="f197"/>
                  </a:cxn>
                  <a:cxn ang="f104">
                    <a:pos x="f198" y="f199"/>
                  </a:cxn>
                  <a:cxn ang="f104">
                    <a:pos x="f200" y="f201"/>
                  </a:cxn>
                  <a:cxn ang="f104">
                    <a:pos x="f202" y="f203"/>
                  </a:cxn>
                  <a:cxn ang="f104">
                    <a:pos x="f204" y="f205"/>
                  </a:cxn>
                  <a:cxn ang="f104">
                    <a:pos x="f175" y="f176"/>
                  </a:cxn>
                </a:cxnLst>
                <a:rect l="f171" t="f174" r="f172" b="f173"/>
                <a:pathLst>
                  <a:path w="60" h="84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27"/>
                      <a:pt x="f32" y="f29"/>
                      <a:pt x="f31" y="f33"/>
                    </a:cubicBezTo>
                    <a:cubicBezTo>
                      <a:pt x="f34" y="f13"/>
                      <a:pt x="f31" y="f35"/>
                      <a:pt x="f36" y="f8"/>
                    </a:cubicBezTo>
                    <a:cubicBezTo>
                      <a:pt x="f37" y="f8"/>
                      <a:pt x="f5" y="f18"/>
                      <a:pt x="f38" y="f9"/>
                    </a:cubicBezTo>
                    <a:cubicBezTo>
                      <a:pt x="f32" y="f22"/>
                      <a:pt x="f32" y="f24"/>
                      <a:pt x="f36" y="f39"/>
                    </a:cubicBezTo>
                    <a:cubicBezTo>
                      <a:pt x="f5" y="f40"/>
                      <a:pt x="f41" y="f42"/>
                      <a:pt x="f34" y="f41"/>
                    </a:cubicBezTo>
                    <a:cubicBezTo>
                      <a:pt x="f43" y="f38"/>
                      <a:pt x="f30" y="f5"/>
                      <a:pt x="f44" y="f38"/>
                    </a:cubicBezTo>
                    <a:cubicBezTo>
                      <a:pt x="f45" y="f32"/>
                      <a:pt x="f26" y="f32"/>
                      <a:pt x="f46" y="f32"/>
                    </a:cubicBezTo>
                    <a:cubicBezTo>
                      <a:pt x="f18" y="f32"/>
                      <a:pt x="f47" y="f44"/>
                      <a:pt x="f2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25" y="f35"/>
                      <a:pt x="f54" y="f55"/>
                      <a:pt x="f21" y="f56"/>
                    </a:cubicBezTo>
                    <a:cubicBezTo>
                      <a:pt x="f6" y="f49"/>
                      <a:pt x="f57" y="f58"/>
                      <a:pt x="f25" y="f59"/>
                    </a:cubicBezTo>
                    <a:cubicBezTo>
                      <a:pt x="f56" y="f60"/>
                      <a:pt x="f55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Freeform 844">
                <a:extLst>
                  <a:ext uri="{FF2B5EF4-FFF2-40B4-BE49-F238E27FC236}">
                    <a16:creationId xmlns:a16="http://schemas.microsoft.com/office/drawing/2014/main" id="{DDC03036-D00E-1A45-63A9-5DE3C6D66C21}"/>
                  </a:ext>
                </a:extLst>
              </p:cNvPr>
              <p:cNvSpPr/>
              <p:nvPr/>
            </p:nvSpPr>
            <p:spPr>
              <a:xfrm>
                <a:off x="7667628" y="4346572"/>
                <a:ext cx="160340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59"/>
                  <a:gd name="f8" fmla="val 9"/>
                  <a:gd name="f9" fmla="val 14"/>
                  <a:gd name="f10" fmla="val 3"/>
                  <a:gd name="f11" fmla="val 20"/>
                  <a:gd name="f12" fmla="val 11"/>
                  <a:gd name="f13" fmla="val 12"/>
                  <a:gd name="f14" fmla="val 22"/>
                  <a:gd name="f15" fmla="val 13"/>
                  <a:gd name="f16" fmla="val 23"/>
                  <a:gd name="f17" fmla="val 35"/>
                  <a:gd name="f18" fmla="val 15"/>
                  <a:gd name="f19" fmla="val 47"/>
                  <a:gd name="f20" fmla="val 21"/>
                  <a:gd name="f21" fmla="val 60"/>
                  <a:gd name="f22" fmla="val 61"/>
                  <a:gd name="f23" fmla="val 62"/>
                  <a:gd name="f24" fmla="val 27"/>
                  <a:gd name="f25" fmla="val 58"/>
                  <a:gd name="f26" fmla="val 30"/>
                  <a:gd name="f27" fmla="val 63"/>
                  <a:gd name="f28" fmla="val 38"/>
                  <a:gd name="f29" fmla="val 44"/>
                  <a:gd name="f30" fmla="val 65"/>
                  <a:gd name="f31" fmla="val 49"/>
                  <a:gd name="f32" fmla="val 53"/>
                  <a:gd name="f33" fmla="val 54"/>
                  <a:gd name="f34" fmla="val 51"/>
                  <a:gd name="f35" fmla="val 55"/>
                  <a:gd name="f36" fmla="val 45"/>
                  <a:gd name="f37" fmla="val 56"/>
                  <a:gd name="f38" fmla="val 36"/>
                  <a:gd name="f39" fmla="val 52"/>
                  <a:gd name="f40" fmla="val 18"/>
                  <a:gd name="f41" fmla="val 50"/>
                  <a:gd name="f42" fmla="val 16"/>
                  <a:gd name="f43" fmla="val 41"/>
                  <a:gd name="f44" fmla="val 10"/>
                  <a:gd name="f45" fmla="val 32"/>
                  <a:gd name="f46" fmla="val 5"/>
                  <a:gd name="f47" fmla="val 31"/>
                  <a:gd name="f48" fmla="val 1"/>
                  <a:gd name="f49" fmla="val 17"/>
                  <a:gd name="f50" fmla="val 8"/>
                  <a:gd name="f51" fmla="val 7"/>
                  <a:gd name="f52" fmla="val 4"/>
                  <a:gd name="f53" fmla="+- 0 0 -90"/>
                  <a:gd name="f54" fmla="*/ f3 1 67"/>
                  <a:gd name="f55" fmla="*/ f4 1 59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67"/>
                  <a:gd name="f64" fmla="*/ f60 1 59"/>
                  <a:gd name="f65" fmla="*/ 9 f61 1"/>
                  <a:gd name="f66" fmla="*/ 0 f60 1"/>
                  <a:gd name="f67" fmla="*/ 20 f61 1"/>
                  <a:gd name="f68" fmla="*/ 11 f60 1"/>
                  <a:gd name="f69" fmla="*/ 23 f61 1"/>
                  <a:gd name="f70" fmla="*/ 13 f60 1"/>
                  <a:gd name="f71" fmla="*/ 59 f61 1"/>
                  <a:gd name="f72" fmla="*/ 21 f60 1"/>
                  <a:gd name="f73" fmla="*/ 62 f61 1"/>
                  <a:gd name="f74" fmla="*/ 22 f60 1"/>
                  <a:gd name="f75" fmla="*/ 63 f61 1"/>
                  <a:gd name="f76" fmla="*/ 35 f60 1"/>
                  <a:gd name="f77" fmla="*/ 65 f61 1"/>
                  <a:gd name="f78" fmla="*/ 49 f60 1"/>
                  <a:gd name="f79" fmla="*/ 53 f61 1"/>
                  <a:gd name="f80" fmla="*/ 54 f60 1"/>
                  <a:gd name="f81" fmla="*/ 45 f61 1"/>
                  <a:gd name="f82" fmla="*/ 56 f60 1"/>
                  <a:gd name="f83" fmla="*/ 22 f61 1"/>
                  <a:gd name="f84" fmla="*/ 51 f60 1"/>
                  <a:gd name="f85" fmla="*/ 14 f61 1"/>
                  <a:gd name="f86" fmla="*/ 41 f60 1"/>
                  <a:gd name="f87" fmla="*/ 5 f61 1"/>
                  <a:gd name="f88" fmla="*/ 31 f60 1"/>
                  <a:gd name="f89" fmla="*/ 3 f61 1"/>
                  <a:gd name="f90" fmla="*/ 12 f60 1"/>
                  <a:gd name="f91" fmla="+- f62 0 f1"/>
                  <a:gd name="f92" fmla="*/ f65 1 67"/>
                  <a:gd name="f93" fmla="*/ f66 1 59"/>
                  <a:gd name="f94" fmla="*/ f67 1 67"/>
                  <a:gd name="f95" fmla="*/ f68 1 59"/>
                  <a:gd name="f96" fmla="*/ f69 1 67"/>
                  <a:gd name="f97" fmla="*/ f70 1 59"/>
                  <a:gd name="f98" fmla="*/ f71 1 67"/>
                  <a:gd name="f99" fmla="*/ f72 1 59"/>
                  <a:gd name="f100" fmla="*/ f73 1 67"/>
                  <a:gd name="f101" fmla="*/ f74 1 59"/>
                  <a:gd name="f102" fmla="*/ f75 1 67"/>
                  <a:gd name="f103" fmla="*/ f76 1 59"/>
                  <a:gd name="f104" fmla="*/ f77 1 67"/>
                  <a:gd name="f105" fmla="*/ f78 1 59"/>
                  <a:gd name="f106" fmla="*/ f79 1 67"/>
                  <a:gd name="f107" fmla="*/ f80 1 59"/>
                  <a:gd name="f108" fmla="*/ f81 1 67"/>
                  <a:gd name="f109" fmla="*/ f82 1 59"/>
                  <a:gd name="f110" fmla="*/ f83 1 67"/>
                  <a:gd name="f111" fmla="*/ f84 1 59"/>
                  <a:gd name="f112" fmla="*/ f85 1 67"/>
                  <a:gd name="f113" fmla="*/ f86 1 59"/>
                  <a:gd name="f114" fmla="*/ f87 1 67"/>
                  <a:gd name="f115" fmla="*/ f88 1 59"/>
                  <a:gd name="f116" fmla="*/ f89 1 67"/>
                  <a:gd name="f117" fmla="*/ f90 1 59"/>
                  <a:gd name="f118" fmla="*/ 0 1 f63"/>
                  <a:gd name="f119" fmla="*/ f57 1 f63"/>
                  <a:gd name="f120" fmla="*/ 0 1 f64"/>
                  <a:gd name="f121" fmla="*/ f58 1 f64"/>
                  <a:gd name="f122" fmla="*/ f92 1 f63"/>
                  <a:gd name="f123" fmla="*/ f93 1 f64"/>
                  <a:gd name="f124" fmla="*/ f94 1 f63"/>
                  <a:gd name="f125" fmla="*/ f95 1 f64"/>
                  <a:gd name="f126" fmla="*/ f96 1 f63"/>
                  <a:gd name="f127" fmla="*/ f97 1 f64"/>
                  <a:gd name="f128" fmla="*/ f98 1 f63"/>
                  <a:gd name="f129" fmla="*/ f99 1 f64"/>
                  <a:gd name="f130" fmla="*/ f100 1 f63"/>
                  <a:gd name="f131" fmla="*/ f101 1 f64"/>
                  <a:gd name="f132" fmla="*/ f102 1 f63"/>
                  <a:gd name="f133" fmla="*/ f103 1 f64"/>
                  <a:gd name="f134" fmla="*/ f104 1 f63"/>
                  <a:gd name="f135" fmla="*/ f105 1 f64"/>
                  <a:gd name="f136" fmla="*/ f106 1 f63"/>
                  <a:gd name="f137" fmla="*/ f107 1 f64"/>
                  <a:gd name="f138" fmla="*/ f108 1 f63"/>
                  <a:gd name="f139" fmla="*/ f109 1 f64"/>
                  <a:gd name="f140" fmla="*/ f110 1 f63"/>
                  <a:gd name="f141" fmla="*/ f111 1 f64"/>
                  <a:gd name="f142" fmla="*/ f112 1 f63"/>
                  <a:gd name="f143" fmla="*/ f113 1 f64"/>
                  <a:gd name="f144" fmla="*/ f114 1 f63"/>
                  <a:gd name="f145" fmla="*/ f115 1 f64"/>
                  <a:gd name="f146" fmla="*/ f116 1 f63"/>
                  <a:gd name="f147" fmla="*/ f117 1 f64"/>
                  <a:gd name="f148" fmla="*/ f118 f54 1"/>
                  <a:gd name="f149" fmla="*/ f119 f54 1"/>
                  <a:gd name="f150" fmla="*/ f121 f55 1"/>
                  <a:gd name="f151" fmla="*/ f120 f55 1"/>
                  <a:gd name="f152" fmla="*/ f122 f54 1"/>
                  <a:gd name="f153" fmla="*/ f123 f55 1"/>
                  <a:gd name="f154" fmla="*/ f124 f54 1"/>
                  <a:gd name="f155" fmla="*/ f125 f55 1"/>
                  <a:gd name="f156" fmla="*/ f126 f54 1"/>
                  <a:gd name="f157" fmla="*/ f127 f55 1"/>
                  <a:gd name="f158" fmla="*/ f128 f54 1"/>
                  <a:gd name="f159" fmla="*/ f129 f55 1"/>
                  <a:gd name="f160" fmla="*/ f130 f54 1"/>
                  <a:gd name="f161" fmla="*/ f131 f55 1"/>
                  <a:gd name="f162" fmla="*/ f132 f54 1"/>
                  <a:gd name="f163" fmla="*/ f133 f55 1"/>
                  <a:gd name="f164" fmla="*/ f134 f54 1"/>
                  <a:gd name="f165" fmla="*/ f135 f55 1"/>
                  <a:gd name="f166" fmla="*/ f136 f54 1"/>
                  <a:gd name="f167" fmla="*/ f137 f55 1"/>
                  <a:gd name="f168" fmla="*/ f138 f54 1"/>
                  <a:gd name="f169" fmla="*/ f139 f55 1"/>
                  <a:gd name="f170" fmla="*/ f140 f54 1"/>
                  <a:gd name="f171" fmla="*/ f141 f55 1"/>
                  <a:gd name="f172" fmla="*/ f142 f54 1"/>
                  <a:gd name="f173" fmla="*/ f143 f55 1"/>
                  <a:gd name="f174" fmla="*/ f144 f54 1"/>
                  <a:gd name="f175" fmla="*/ f145 f55 1"/>
                  <a:gd name="f176" fmla="*/ f146 f54 1"/>
                  <a:gd name="f177" fmla="*/ f147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2" y="f153"/>
                  </a:cxn>
                  <a:cxn ang="f91">
                    <a:pos x="f154" y="f155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72" y="f173"/>
                  </a:cxn>
                  <a:cxn ang="f91">
                    <a:pos x="f174" y="f175"/>
                  </a:cxn>
                  <a:cxn ang="f91">
                    <a:pos x="f176" y="f177"/>
                  </a:cxn>
                  <a:cxn ang="f91">
                    <a:pos x="f152" y="f153"/>
                  </a:cxn>
                </a:cxnLst>
                <a:rect l="f148" t="f151" r="f149" b="f150"/>
                <a:pathLst>
                  <a:path w="67" h="59">
                    <a:moveTo>
                      <a:pt x="f8" y="f5"/>
                    </a:moveTo>
                    <a:cubicBezTo>
                      <a:pt x="f9" y="f10"/>
                      <a:pt x="f11" y="f10"/>
                      <a:pt x="f11" y="f12"/>
                    </a:cubicBezTo>
                    <a:cubicBezTo>
                      <a:pt x="f11" y="f13"/>
                      <a:pt x="f14" y="f15"/>
                      <a:pt x="f16" y="f15"/>
                    </a:cubicBezTo>
                    <a:cubicBezTo>
                      <a:pt x="f17" y="f18"/>
                      <a:pt x="f19" y="f20"/>
                      <a:pt x="f7" y="f20"/>
                    </a:cubicBezTo>
                    <a:cubicBezTo>
                      <a:pt x="f21" y="f20"/>
                      <a:pt x="f22" y="f14"/>
                      <a:pt x="f23" y="f14"/>
                    </a:cubicBezTo>
                    <a:cubicBezTo>
                      <a:pt x="f21" y="f24"/>
                      <a:pt x="f25" y="f26"/>
                      <a:pt x="f27" y="f17"/>
                    </a:cubicBezTo>
                    <a:cubicBezTo>
                      <a:pt x="f6" y="f28"/>
                      <a:pt x="f6" y="f29"/>
                      <a:pt x="f30" y="f31"/>
                    </a:cubicBezTo>
                    <a:cubicBezTo>
                      <a:pt x="f23" y="f32"/>
                      <a:pt x="f21" y="f25"/>
                      <a:pt x="f32" y="f33"/>
                    </a:cubicBezTo>
                    <a:cubicBezTo>
                      <a:pt x="f34" y="f32"/>
                      <a:pt x="f19" y="f35"/>
                      <a:pt x="f36" y="f37"/>
                    </a:cubicBezTo>
                    <a:cubicBezTo>
                      <a:pt x="f38" y="f7"/>
                      <a:pt x="f26" y="f39"/>
                      <a:pt x="f14" y="f34"/>
                    </a:cubicBezTo>
                    <a:cubicBezTo>
                      <a:pt x="f40" y="f41"/>
                      <a:pt x="f42" y="f36"/>
                      <a:pt x="f9" y="f43"/>
                    </a:cubicBezTo>
                    <a:cubicBezTo>
                      <a:pt x="f13" y="f38"/>
                      <a:pt x="f44" y="f45"/>
                      <a:pt x="f46" y="f47"/>
                    </a:cubicBezTo>
                    <a:cubicBezTo>
                      <a:pt x="f48" y="f26"/>
                      <a:pt x="f5" y="f49"/>
                      <a:pt x="f10" y="f13"/>
                    </a:cubicBezTo>
                    <a:cubicBezTo>
                      <a:pt x="f46" y="f50"/>
                      <a:pt x="f51" y="f5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Freeform 845">
                <a:extLst>
                  <a:ext uri="{FF2B5EF4-FFF2-40B4-BE49-F238E27FC236}">
                    <a16:creationId xmlns:a16="http://schemas.microsoft.com/office/drawing/2014/main" id="{5B4572A8-70A0-C905-F0CC-65EDB17A6293}"/>
                  </a:ext>
                </a:extLst>
              </p:cNvPr>
              <p:cNvSpPr/>
              <p:nvPr/>
            </p:nvSpPr>
            <p:spPr>
              <a:xfrm>
                <a:off x="8501067" y="4165604"/>
                <a:ext cx="195260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74"/>
                  <a:gd name="f8" fmla="val 16"/>
                  <a:gd name="f9" fmla="val 25"/>
                  <a:gd name="f10" fmla="val 24"/>
                  <a:gd name="f11" fmla="val 21"/>
                  <a:gd name="f12" fmla="val 17"/>
                  <a:gd name="f13" fmla="val 23"/>
                  <a:gd name="f14" fmla="val 27"/>
                  <a:gd name="f15" fmla="val 18"/>
                  <a:gd name="f16" fmla="val 31"/>
                  <a:gd name="f17" fmla="val 15"/>
                  <a:gd name="f18" fmla="val 34"/>
                  <a:gd name="f19" fmla="val 13"/>
                  <a:gd name="f20" fmla="val 37"/>
                  <a:gd name="f21" fmla="val 10"/>
                  <a:gd name="f22" fmla="val 7"/>
                  <a:gd name="f23" fmla="val 39"/>
                  <a:gd name="f24" fmla="val 42"/>
                  <a:gd name="f25" fmla="val 45"/>
                  <a:gd name="f26" fmla="val 44"/>
                  <a:gd name="f27" fmla="val 43"/>
                  <a:gd name="f28" fmla="val 28"/>
                  <a:gd name="f29" fmla="val 33"/>
                  <a:gd name="f30" fmla="val 47"/>
                  <a:gd name="f31" fmla="val 48"/>
                  <a:gd name="f32" fmla="val 36"/>
                  <a:gd name="f33" fmla="val 46"/>
                  <a:gd name="f34" fmla="val 41"/>
                  <a:gd name="f35" fmla="val 35"/>
                  <a:gd name="f36" fmla="val 51"/>
                  <a:gd name="f37" fmla="val 54"/>
                  <a:gd name="f38" fmla="val 57"/>
                  <a:gd name="f39" fmla="val 59"/>
                  <a:gd name="f40" fmla="val 50"/>
                  <a:gd name="f41" fmla="val 65"/>
                  <a:gd name="f42" fmla="val 56"/>
                  <a:gd name="f43" fmla="val 68"/>
                  <a:gd name="f44" fmla="val 53"/>
                  <a:gd name="f45" fmla="val 71"/>
                  <a:gd name="f46" fmla="val 76"/>
                  <a:gd name="f47" fmla="val 38"/>
                  <a:gd name="f48" fmla="val 75"/>
                  <a:gd name="f49" fmla="val 11"/>
                  <a:gd name="f50" fmla="val 5"/>
                  <a:gd name="f51" fmla="val 81"/>
                  <a:gd name="f52" fmla="val 8"/>
                  <a:gd name="f53" fmla="val 77"/>
                  <a:gd name="f54" fmla="val 78"/>
                  <a:gd name="f55" fmla="val 29"/>
                  <a:gd name="f56" fmla="val 79"/>
                  <a:gd name="f57" fmla="val 72"/>
                  <a:gd name="f58" fmla="val 58"/>
                  <a:gd name="f59" fmla="val 69"/>
                  <a:gd name="f60" fmla="val 60"/>
                  <a:gd name="f61" fmla="val 63"/>
                  <a:gd name="f62" fmla="val 62"/>
                  <a:gd name="f63" fmla="val 55"/>
                  <a:gd name="f64" fmla="val 64"/>
                  <a:gd name="f65" fmla="val 73"/>
                  <a:gd name="f66" fmla="val 66"/>
                  <a:gd name="f67" fmla="val 61"/>
                  <a:gd name="f68" fmla="val 1"/>
                  <a:gd name="f69" fmla="val 2"/>
                  <a:gd name="f70" fmla="val 14"/>
                  <a:gd name="f71" fmla="val 30"/>
                  <a:gd name="f72" fmla="+- 0 0 -90"/>
                  <a:gd name="f73" fmla="*/ f3 1 82"/>
                  <a:gd name="f74" fmla="*/ f4 1 74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82"/>
                  <a:gd name="f83" fmla="*/ f79 1 74"/>
                  <a:gd name="f84" fmla="*/ 16 f80 1"/>
                  <a:gd name="f85" fmla="*/ 25 f79 1"/>
                  <a:gd name="f86" fmla="*/ 17 f80 1"/>
                  <a:gd name="f87" fmla="*/ 23 f79 1"/>
                  <a:gd name="f88" fmla="*/ 15 f80 1"/>
                  <a:gd name="f89" fmla="*/ 34 f79 1"/>
                  <a:gd name="f90" fmla="*/ 7 f80 1"/>
                  <a:gd name="f91" fmla="*/ 39 f79 1"/>
                  <a:gd name="f92" fmla="*/ 44 f79 1"/>
                  <a:gd name="f93" fmla="*/ 33 f80 1"/>
                  <a:gd name="f94" fmla="*/ 47 f79 1"/>
                  <a:gd name="f95" fmla="*/ 37 f80 1"/>
                  <a:gd name="f96" fmla="*/ 46 f79 1"/>
                  <a:gd name="f97" fmla="*/ 51 f80 1"/>
                  <a:gd name="f98" fmla="*/ 45 f79 1"/>
                  <a:gd name="f99" fmla="*/ 59 f80 1"/>
                  <a:gd name="f100" fmla="*/ 50 f79 1"/>
                  <a:gd name="f101" fmla="*/ 71 f80 1"/>
                  <a:gd name="f102" fmla="*/ 75 f80 1"/>
                  <a:gd name="f103" fmla="*/ 18 f79 1"/>
                  <a:gd name="f104" fmla="*/ 81 f80 1"/>
                  <a:gd name="f105" fmla="*/ 0 f79 1"/>
                  <a:gd name="f106" fmla="*/ 77 f80 1"/>
                  <a:gd name="f107" fmla="*/ 24 f79 1"/>
                  <a:gd name="f108" fmla="*/ 78 f80 1"/>
                  <a:gd name="f109" fmla="*/ 74 f80 1"/>
                  <a:gd name="f110" fmla="*/ 53 f79 1"/>
                  <a:gd name="f111" fmla="*/ 63 f80 1"/>
                  <a:gd name="f112" fmla="*/ 59 f79 1"/>
                  <a:gd name="f113" fmla="*/ 55 f80 1"/>
                  <a:gd name="f114" fmla="*/ 64 f79 1"/>
                  <a:gd name="f115" fmla="*/ 69 f79 1"/>
                  <a:gd name="f116" fmla="*/ 35 f80 1"/>
                  <a:gd name="f117" fmla="*/ 63 f79 1"/>
                  <a:gd name="f118" fmla="*/ 5 f80 1"/>
                  <a:gd name="f119" fmla="*/ 57 f79 1"/>
                  <a:gd name="f120" fmla="*/ 0 f80 1"/>
                  <a:gd name="f121" fmla="*/ 8 f80 1"/>
                  <a:gd name="f122" fmla="*/ 35 f79 1"/>
                  <a:gd name="f123" fmla="+- f81 0 f1"/>
                  <a:gd name="f124" fmla="*/ f84 1 82"/>
                  <a:gd name="f125" fmla="*/ f85 1 74"/>
                  <a:gd name="f126" fmla="*/ f86 1 82"/>
                  <a:gd name="f127" fmla="*/ f87 1 74"/>
                  <a:gd name="f128" fmla="*/ f88 1 82"/>
                  <a:gd name="f129" fmla="*/ f89 1 74"/>
                  <a:gd name="f130" fmla="*/ f90 1 82"/>
                  <a:gd name="f131" fmla="*/ f91 1 74"/>
                  <a:gd name="f132" fmla="*/ f92 1 74"/>
                  <a:gd name="f133" fmla="*/ f93 1 82"/>
                  <a:gd name="f134" fmla="*/ f94 1 74"/>
                  <a:gd name="f135" fmla="*/ f95 1 82"/>
                  <a:gd name="f136" fmla="*/ f96 1 74"/>
                  <a:gd name="f137" fmla="*/ f97 1 82"/>
                  <a:gd name="f138" fmla="*/ f98 1 74"/>
                  <a:gd name="f139" fmla="*/ f99 1 82"/>
                  <a:gd name="f140" fmla="*/ f100 1 74"/>
                  <a:gd name="f141" fmla="*/ f101 1 82"/>
                  <a:gd name="f142" fmla="*/ f102 1 82"/>
                  <a:gd name="f143" fmla="*/ f103 1 74"/>
                  <a:gd name="f144" fmla="*/ f104 1 82"/>
                  <a:gd name="f145" fmla="*/ f105 1 74"/>
                  <a:gd name="f146" fmla="*/ f106 1 82"/>
                  <a:gd name="f147" fmla="*/ f107 1 74"/>
                  <a:gd name="f148" fmla="*/ f108 1 82"/>
                  <a:gd name="f149" fmla="*/ f109 1 82"/>
                  <a:gd name="f150" fmla="*/ f110 1 74"/>
                  <a:gd name="f151" fmla="*/ f111 1 82"/>
                  <a:gd name="f152" fmla="*/ f112 1 74"/>
                  <a:gd name="f153" fmla="*/ f113 1 82"/>
                  <a:gd name="f154" fmla="*/ f114 1 74"/>
                  <a:gd name="f155" fmla="*/ f115 1 74"/>
                  <a:gd name="f156" fmla="*/ f116 1 82"/>
                  <a:gd name="f157" fmla="*/ f117 1 74"/>
                  <a:gd name="f158" fmla="*/ f118 1 82"/>
                  <a:gd name="f159" fmla="*/ f119 1 74"/>
                  <a:gd name="f160" fmla="*/ f120 1 82"/>
                  <a:gd name="f161" fmla="*/ f121 1 82"/>
                  <a:gd name="f162" fmla="*/ f122 1 74"/>
                  <a:gd name="f163" fmla="*/ 0 1 f82"/>
                  <a:gd name="f164" fmla="*/ f76 1 f82"/>
                  <a:gd name="f165" fmla="*/ 0 1 f83"/>
                  <a:gd name="f166" fmla="*/ f77 1 f83"/>
                  <a:gd name="f167" fmla="*/ f124 1 f82"/>
                  <a:gd name="f168" fmla="*/ f125 1 f83"/>
                  <a:gd name="f169" fmla="*/ f126 1 f82"/>
                  <a:gd name="f170" fmla="*/ f127 1 f83"/>
                  <a:gd name="f171" fmla="*/ f128 1 f82"/>
                  <a:gd name="f172" fmla="*/ f129 1 f83"/>
                  <a:gd name="f173" fmla="*/ f130 1 f82"/>
                  <a:gd name="f174" fmla="*/ f131 1 f83"/>
                  <a:gd name="f175" fmla="*/ f132 1 f83"/>
                  <a:gd name="f176" fmla="*/ f133 1 f82"/>
                  <a:gd name="f177" fmla="*/ f134 1 f83"/>
                  <a:gd name="f178" fmla="*/ f135 1 f82"/>
                  <a:gd name="f179" fmla="*/ f136 1 f83"/>
                  <a:gd name="f180" fmla="*/ f137 1 f82"/>
                  <a:gd name="f181" fmla="*/ f138 1 f83"/>
                  <a:gd name="f182" fmla="*/ f139 1 f82"/>
                  <a:gd name="f183" fmla="*/ f140 1 f83"/>
                  <a:gd name="f184" fmla="*/ f141 1 f82"/>
                  <a:gd name="f185" fmla="*/ f142 1 f82"/>
                  <a:gd name="f186" fmla="*/ f143 1 f83"/>
                  <a:gd name="f187" fmla="*/ f144 1 f82"/>
                  <a:gd name="f188" fmla="*/ f145 1 f83"/>
                  <a:gd name="f189" fmla="*/ f146 1 f82"/>
                  <a:gd name="f190" fmla="*/ f147 1 f83"/>
                  <a:gd name="f191" fmla="*/ f148 1 f82"/>
                  <a:gd name="f192" fmla="*/ f149 1 f82"/>
                  <a:gd name="f193" fmla="*/ f150 1 f83"/>
                  <a:gd name="f194" fmla="*/ f151 1 f82"/>
                  <a:gd name="f195" fmla="*/ f152 1 f83"/>
                  <a:gd name="f196" fmla="*/ f153 1 f82"/>
                  <a:gd name="f197" fmla="*/ f154 1 f83"/>
                  <a:gd name="f198" fmla="*/ f155 1 f83"/>
                  <a:gd name="f199" fmla="*/ f156 1 f82"/>
                  <a:gd name="f200" fmla="*/ f157 1 f83"/>
                  <a:gd name="f201" fmla="*/ f158 1 f82"/>
                  <a:gd name="f202" fmla="*/ f159 1 f83"/>
                  <a:gd name="f203" fmla="*/ f160 1 f82"/>
                  <a:gd name="f204" fmla="*/ f161 1 f82"/>
                  <a:gd name="f205" fmla="*/ f162 1 f83"/>
                  <a:gd name="f206" fmla="*/ f163 f73 1"/>
                  <a:gd name="f207" fmla="*/ f164 f73 1"/>
                  <a:gd name="f208" fmla="*/ f166 f74 1"/>
                  <a:gd name="f209" fmla="*/ f165 f74 1"/>
                  <a:gd name="f210" fmla="*/ f167 f73 1"/>
                  <a:gd name="f211" fmla="*/ f168 f74 1"/>
                  <a:gd name="f212" fmla="*/ f169 f73 1"/>
                  <a:gd name="f213" fmla="*/ f170 f74 1"/>
                  <a:gd name="f214" fmla="*/ f171 f73 1"/>
                  <a:gd name="f215" fmla="*/ f172 f74 1"/>
                  <a:gd name="f216" fmla="*/ f173 f73 1"/>
                  <a:gd name="f217" fmla="*/ f174 f74 1"/>
                  <a:gd name="f218" fmla="*/ f175 f74 1"/>
                  <a:gd name="f219" fmla="*/ f176 f73 1"/>
                  <a:gd name="f220" fmla="*/ f177 f74 1"/>
                  <a:gd name="f221" fmla="*/ f178 f73 1"/>
                  <a:gd name="f222" fmla="*/ f179 f74 1"/>
                  <a:gd name="f223" fmla="*/ f180 f73 1"/>
                  <a:gd name="f224" fmla="*/ f181 f74 1"/>
                  <a:gd name="f225" fmla="*/ f182 f73 1"/>
                  <a:gd name="f226" fmla="*/ f183 f74 1"/>
                  <a:gd name="f227" fmla="*/ f184 f73 1"/>
                  <a:gd name="f228" fmla="*/ f185 f73 1"/>
                  <a:gd name="f229" fmla="*/ f186 f74 1"/>
                  <a:gd name="f230" fmla="*/ f187 f73 1"/>
                  <a:gd name="f231" fmla="*/ f188 f74 1"/>
                  <a:gd name="f232" fmla="*/ f189 f73 1"/>
                  <a:gd name="f233" fmla="*/ f190 f74 1"/>
                  <a:gd name="f234" fmla="*/ f191 f73 1"/>
                  <a:gd name="f235" fmla="*/ f192 f73 1"/>
                  <a:gd name="f236" fmla="*/ f193 f74 1"/>
                  <a:gd name="f237" fmla="*/ f194 f73 1"/>
                  <a:gd name="f238" fmla="*/ f195 f74 1"/>
                  <a:gd name="f239" fmla="*/ f196 f73 1"/>
                  <a:gd name="f240" fmla="*/ f197 f74 1"/>
                  <a:gd name="f241" fmla="*/ f198 f74 1"/>
                  <a:gd name="f242" fmla="*/ f199 f73 1"/>
                  <a:gd name="f243" fmla="*/ f200 f74 1"/>
                  <a:gd name="f244" fmla="*/ f201 f73 1"/>
                  <a:gd name="f245" fmla="*/ f202 f74 1"/>
                  <a:gd name="f246" fmla="*/ f203 f73 1"/>
                  <a:gd name="f247" fmla="*/ f204 f73 1"/>
                  <a:gd name="f248" fmla="*/ f205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3">
                    <a:pos x="f210" y="f211"/>
                  </a:cxn>
                  <a:cxn ang="f123">
                    <a:pos x="f212" y="f213"/>
                  </a:cxn>
                  <a:cxn ang="f123">
                    <a:pos x="f214" y="f215"/>
                  </a:cxn>
                  <a:cxn ang="f123">
                    <a:pos x="f216" y="f217"/>
                  </a:cxn>
                  <a:cxn ang="f123">
                    <a:pos x="f212" y="f218"/>
                  </a:cxn>
                  <a:cxn ang="f123">
                    <a:pos x="f219" y="f220"/>
                  </a:cxn>
                  <a:cxn ang="f123">
                    <a:pos x="f221" y="f222"/>
                  </a:cxn>
                  <a:cxn ang="f123">
                    <a:pos x="f223" y="f224"/>
                  </a:cxn>
                  <a:cxn ang="f123">
                    <a:pos x="f225" y="f226"/>
                  </a:cxn>
                  <a:cxn ang="f123">
                    <a:pos x="f227" y="f220"/>
                  </a:cxn>
                  <a:cxn ang="f123">
                    <a:pos x="f228" y="f229"/>
                  </a:cxn>
                  <a:cxn ang="f123">
                    <a:pos x="f230" y="f231"/>
                  </a:cxn>
                  <a:cxn ang="f123">
                    <a:pos x="f232" y="f233"/>
                  </a:cxn>
                  <a:cxn ang="f123">
                    <a:pos x="f234" y="f217"/>
                  </a:cxn>
                  <a:cxn ang="f123">
                    <a:pos x="f235" y="f236"/>
                  </a:cxn>
                  <a:cxn ang="f123">
                    <a:pos x="f237" y="f238"/>
                  </a:cxn>
                  <a:cxn ang="f123">
                    <a:pos x="f239" y="f240"/>
                  </a:cxn>
                  <a:cxn ang="f123">
                    <a:pos x="f221" y="f241"/>
                  </a:cxn>
                  <a:cxn ang="f123">
                    <a:pos x="f242" y="f241"/>
                  </a:cxn>
                  <a:cxn ang="f123">
                    <a:pos x="f214" y="f243"/>
                  </a:cxn>
                  <a:cxn ang="f123">
                    <a:pos x="f244" y="f245"/>
                  </a:cxn>
                  <a:cxn ang="f123">
                    <a:pos x="f246" y="f220"/>
                  </a:cxn>
                  <a:cxn ang="f123">
                    <a:pos x="f247" y="f248"/>
                  </a:cxn>
                  <a:cxn ang="f123">
                    <a:pos x="f210" y="f211"/>
                  </a:cxn>
                </a:cxnLst>
                <a:rect l="f206" t="f209" r="f207" b="f208"/>
                <a:pathLst>
                  <a:path w="82" h="74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1" y="f14"/>
                      <a:pt x="f15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1" y="f24"/>
                      <a:pt x="f19" y="f25"/>
                      <a:pt x="f12" y="f26"/>
                    </a:cubicBezTo>
                    <a:cubicBezTo>
                      <a:pt x="f13" y="f27"/>
                      <a:pt x="f28" y="f24"/>
                      <a:pt x="f29" y="f30"/>
                    </a:cubicBezTo>
                    <a:cubicBezTo>
                      <a:pt x="f18" y="f31"/>
                      <a:pt x="f32" y="f31"/>
                      <a:pt x="f20" y="f33"/>
                    </a:cubicBezTo>
                    <a:cubicBezTo>
                      <a:pt x="f34" y="f35"/>
                      <a:pt x="f30" y="f27"/>
                      <a:pt x="f36" y="f25"/>
                    </a:cubicBezTo>
                    <a:cubicBezTo>
                      <a:pt x="f37" y="f33"/>
                      <a:pt x="f38" y="f31"/>
                      <a:pt x="f39" y="f40"/>
                    </a:cubicBezTo>
                    <a:cubicBezTo>
                      <a:pt x="f41" y="f42"/>
                      <a:pt x="f43" y="f44"/>
                      <a:pt x="f45" y="f30"/>
                    </a:cubicBezTo>
                    <a:cubicBezTo>
                      <a:pt x="f46" y="f47"/>
                      <a:pt x="f48" y="f28"/>
                      <a:pt x="f48" y="f15"/>
                    </a:cubicBezTo>
                    <a:cubicBezTo>
                      <a:pt x="f48" y="f49"/>
                      <a:pt x="f46" y="f50"/>
                      <a:pt x="f51" y="f5"/>
                    </a:cubicBezTo>
                    <a:cubicBezTo>
                      <a:pt x="f6" y="f52"/>
                      <a:pt x="f53" y="f17"/>
                      <a:pt x="f53" y="f10"/>
                    </a:cubicBezTo>
                    <a:cubicBezTo>
                      <a:pt x="f54" y="f55"/>
                      <a:pt x="f53" y="f18"/>
                      <a:pt x="f54" y="f23"/>
                    </a:cubicBezTo>
                    <a:cubicBezTo>
                      <a:pt x="f56" y="f26"/>
                      <a:pt x="f46" y="f31"/>
                      <a:pt x="f7" y="f44"/>
                    </a:cubicBezTo>
                    <a:cubicBezTo>
                      <a:pt x="f57" y="f58"/>
                      <a:pt x="f59" y="f60"/>
                      <a:pt x="f61" y="f39"/>
                    </a:cubicBezTo>
                    <a:cubicBezTo>
                      <a:pt x="f60" y="f58"/>
                      <a:pt x="f38" y="f62"/>
                      <a:pt x="f63" y="f64"/>
                    </a:cubicBezTo>
                    <a:cubicBezTo>
                      <a:pt x="f40" y="f43"/>
                      <a:pt x="f25" y="f65"/>
                      <a:pt x="f20" y="f59"/>
                    </a:cubicBezTo>
                    <a:cubicBezTo>
                      <a:pt x="f20" y="f59"/>
                      <a:pt x="f32" y="f59"/>
                      <a:pt x="f35" y="f59"/>
                    </a:cubicBezTo>
                    <a:cubicBezTo>
                      <a:pt x="f14" y="f7"/>
                      <a:pt x="f11" y="f66"/>
                      <a:pt x="f17" y="f61"/>
                    </a:cubicBezTo>
                    <a:cubicBezTo>
                      <a:pt x="f49" y="f67"/>
                      <a:pt x="f52" y="f39"/>
                      <a:pt x="f50" y="f38"/>
                    </a:cubicBezTo>
                    <a:cubicBezTo>
                      <a:pt x="f68" y="f42"/>
                      <a:pt x="f5" y="f36"/>
                      <a:pt x="f5" y="f30"/>
                    </a:cubicBezTo>
                    <a:cubicBezTo>
                      <a:pt x="f68" y="f24"/>
                      <a:pt x="f69" y="f32"/>
                      <a:pt x="f52" y="f35"/>
                    </a:cubicBezTo>
                    <a:cubicBezTo>
                      <a:pt x="f70" y="f18"/>
                      <a:pt x="f17" y="f71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846">
                <a:extLst>
                  <a:ext uri="{FF2B5EF4-FFF2-40B4-BE49-F238E27FC236}">
                    <a16:creationId xmlns:a16="http://schemas.microsoft.com/office/drawing/2014/main" id="{154CFCD3-3184-07CD-DA89-71DA70C99410}"/>
                  </a:ext>
                </a:extLst>
              </p:cNvPr>
              <p:cNvSpPr/>
              <p:nvPr/>
            </p:nvSpPr>
            <p:spPr>
              <a:xfrm>
                <a:off x="8151811" y="4924428"/>
                <a:ext cx="95253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63"/>
                  <a:gd name="f8" fmla="val 17"/>
                  <a:gd name="f9" fmla="val 43"/>
                  <a:gd name="f10" fmla="val 12"/>
                  <a:gd name="f11" fmla="val 34"/>
                  <a:gd name="f12" fmla="val 7"/>
                  <a:gd name="f13" fmla="val 26"/>
                  <a:gd name="f14" fmla="val 2"/>
                  <a:gd name="f15" fmla="val 5"/>
                  <a:gd name="f16" fmla="val 3"/>
                  <a:gd name="f17" fmla="val 10"/>
                  <a:gd name="f18" fmla="val 14"/>
                  <a:gd name="f19" fmla="val 4"/>
                  <a:gd name="f20" fmla="val 16"/>
                  <a:gd name="f21" fmla="val 8"/>
                  <a:gd name="f22" fmla="val 21"/>
                  <a:gd name="f23" fmla="val 24"/>
                  <a:gd name="f24" fmla="val 25"/>
                  <a:gd name="f25" fmla="val 28"/>
                  <a:gd name="f26" fmla="val 33"/>
                  <a:gd name="f27" fmla="val 30"/>
                  <a:gd name="f28" fmla="val 36"/>
                  <a:gd name="f29" fmla="val 32"/>
                  <a:gd name="f30" fmla="val 50"/>
                  <a:gd name="f31" fmla="val 57"/>
                  <a:gd name="f32" fmla="val 62"/>
                  <a:gd name="f33" fmla="val 27"/>
                  <a:gd name="f34" fmla="val 58"/>
                  <a:gd name="f35" fmla="val 23"/>
                  <a:gd name="f36" fmla="val 54"/>
                  <a:gd name="f37" fmla="val 49"/>
                  <a:gd name="f38" fmla="val 42"/>
                  <a:gd name="f39" fmla="+- 0 0 -90"/>
                  <a:gd name="f40" fmla="*/ f3 1 40"/>
                  <a:gd name="f41" fmla="*/ f4 1 63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0"/>
                  <a:gd name="f50" fmla="*/ f46 1 63"/>
                  <a:gd name="f51" fmla="*/ 17 f47 1"/>
                  <a:gd name="f52" fmla="*/ 43 f46 1"/>
                  <a:gd name="f53" fmla="*/ 2 f47 1"/>
                  <a:gd name="f54" fmla="*/ 17 f46 1"/>
                  <a:gd name="f55" fmla="*/ 5 f47 1"/>
                  <a:gd name="f56" fmla="*/ 3 f46 1"/>
                  <a:gd name="f57" fmla="*/ 16 f47 1"/>
                  <a:gd name="f58" fmla="*/ 8 f46 1"/>
                  <a:gd name="f59" fmla="*/ 28 f47 1"/>
                  <a:gd name="f60" fmla="*/ 33 f46 1"/>
                  <a:gd name="f61" fmla="*/ 34 f47 1"/>
                  <a:gd name="f62" fmla="*/ 33 f47 1"/>
                  <a:gd name="f63" fmla="*/ 62 f46 1"/>
                  <a:gd name="f64" fmla="*/ 23 f47 1"/>
                  <a:gd name="f65" fmla="*/ 54 f46 1"/>
                  <a:gd name="f66" fmla="+- f48 0 f1"/>
                  <a:gd name="f67" fmla="*/ f51 1 40"/>
                  <a:gd name="f68" fmla="*/ f52 1 63"/>
                  <a:gd name="f69" fmla="*/ f53 1 40"/>
                  <a:gd name="f70" fmla="*/ f54 1 63"/>
                  <a:gd name="f71" fmla="*/ f55 1 40"/>
                  <a:gd name="f72" fmla="*/ f56 1 63"/>
                  <a:gd name="f73" fmla="*/ f57 1 40"/>
                  <a:gd name="f74" fmla="*/ f58 1 63"/>
                  <a:gd name="f75" fmla="*/ f59 1 40"/>
                  <a:gd name="f76" fmla="*/ f60 1 63"/>
                  <a:gd name="f77" fmla="*/ f61 1 40"/>
                  <a:gd name="f78" fmla="*/ f62 1 40"/>
                  <a:gd name="f79" fmla="*/ f63 1 63"/>
                  <a:gd name="f80" fmla="*/ f64 1 40"/>
                  <a:gd name="f81" fmla="*/ f65 1 63"/>
                  <a:gd name="f82" fmla="*/ 0 1 f49"/>
                  <a:gd name="f83" fmla="*/ f43 1 f49"/>
                  <a:gd name="f84" fmla="*/ 0 1 f50"/>
                  <a:gd name="f85" fmla="*/ f44 1 f50"/>
                  <a:gd name="f86" fmla="*/ f67 1 f49"/>
                  <a:gd name="f87" fmla="*/ f68 1 f50"/>
                  <a:gd name="f88" fmla="*/ f69 1 f49"/>
                  <a:gd name="f89" fmla="*/ f70 1 f50"/>
                  <a:gd name="f90" fmla="*/ f71 1 f49"/>
                  <a:gd name="f91" fmla="*/ f72 1 f50"/>
                  <a:gd name="f92" fmla="*/ f73 1 f49"/>
                  <a:gd name="f93" fmla="*/ f74 1 f50"/>
                  <a:gd name="f94" fmla="*/ f75 1 f49"/>
                  <a:gd name="f95" fmla="*/ f76 1 f50"/>
                  <a:gd name="f96" fmla="*/ f77 1 f49"/>
                  <a:gd name="f97" fmla="*/ f78 1 f49"/>
                  <a:gd name="f98" fmla="*/ f79 1 f50"/>
                  <a:gd name="f99" fmla="*/ f80 1 f49"/>
                  <a:gd name="f100" fmla="*/ f81 1 f50"/>
                  <a:gd name="f101" fmla="*/ f82 f40 1"/>
                  <a:gd name="f102" fmla="*/ f83 f40 1"/>
                  <a:gd name="f103" fmla="*/ f85 f41 1"/>
                  <a:gd name="f104" fmla="*/ f84 f41 1"/>
                  <a:gd name="f105" fmla="*/ f86 f40 1"/>
                  <a:gd name="f106" fmla="*/ f87 f41 1"/>
                  <a:gd name="f107" fmla="*/ f88 f40 1"/>
                  <a:gd name="f108" fmla="*/ f89 f41 1"/>
                  <a:gd name="f109" fmla="*/ f90 f40 1"/>
                  <a:gd name="f110" fmla="*/ f91 f41 1"/>
                  <a:gd name="f111" fmla="*/ f92 f40 1"/>
                  <a:gd name="f112" fmla="*/ f93 f41 1"/>
                  <a:gd name="f113" fmla="*/ f94 f40 1"/>
                  <a:gd name="f114" fmla="*/ f95 f41 1"/>
                  <a:gd name="f115" fmla="*/ f96 f40 1"/>
                  <a:gd name="f116" fmla="*/ f97 f40 1"/>
                  <a:gd name="f117" fmla="*/ f98 f41 1"/>
                  <a:gd name="f118" fmla="*/ f99 f40 1"/>
                  <a:gd name="f119" fmla="*/ f100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5" y="f106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06"/>
                  </a:cxn>
                  <a:cxn ang="f66">
                    <a:pos x="f116" y="f117"/>
                  </a:cxn>
                  <a:cxn ang="f66">
                    <a:pos x="f118" y="f119"/>
                  </a:cxn>
                  <a:cxn ang="f66">
                    <a:pos x="f105" y="f106"/>
                  </a:cxn>
                </a:cxnLst>
                <a:rect l="f101" t="f104" r="f102" b="f103"/>
                <a:pathLst>
                  <a:path w="40" h="63">
                    <a:moveTo>
                      <a:pt x="f8" y="f9"/>
                    </a:moveTo>
                    <a:cubicBezTo>
                      <a:pt x="f10" y="f11"/>
                      <a:pt x="f12" y="f13"/>
                      <a:pt x="f14" y="f8"/>
                    </a:cubicBezTo>
                    <a:cubicBezTo>
                      <a:pt x="f5" y="f10"/>
                      <a:pt x="f5" y="f12"/>
                      <a:pt x="f15" y="f16"/>
                    </a:cubicBezTo>
                    <a:cubicBezTo>
                      <a:pt x="f17" y="f5"/>
                      <a:pt x="f18" y="f19"/>
                      <a:pt x="f20" y="f21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6"/>
                      <a:pt x="f11" y="f9"/>
                    </a:cubicBezTo>
                    <a:cubicBezTo>
                      <a:pt x="f6" y="f30"/>
                      <a:pt x="f6" y="f31"/>
                      <a:pt x="f26" y="f32"/>
                    </a:cubicBezTo>
                    <a:cubicBezTo>
                      <a:pt x="f33" y="f7"/>
                      <a:pt x="f13" y="f34"/>
                      <a:pt x="f35" y="f36"/>
                    </a:cubicBezTo>
                    <a:cubicBezTo>
                      <a:pt x="f23" y="f37"/>
                      <a:pt x="f33" y="f38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847">
                <a:extLst>
                  <a:ext uri="{FF2B5EF4-FFF2-40B4-BE49-F238E27FC236}">
                    <a16:creationId xmlns:a16="http://schemas.microsoft.com/office/drawing/2014/main" id="{4761BFD2-F608-3C96-2EFF-B908C25CF602}"/>
                  </a:ext>
                </a:extLst>
              </p:cNvPr>
              <p:cNvSpPr/>
              <p:nvPr/>
            </p:nvSpPr>
            <p:spPr>
              <a:xfrm>
                <a:off x="8520114" y="4346572"/>
                <a:ext cx="80960" cy="1444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61"/>
                  <a:gd name="f8" fmla="val 28"/>
                  <a:gd name="f9" fmla="val 1"/>
                  <a:gd name="f10" fmla="val 31"/>
                  <a:gd name="f11" fmla="val 4"/>
                  <a:gd name="f12" fmla="val 33"/>
                  <a:gd name="f13" fmla="val 9"/>
                  <a:gd name="f14" fmla="val 14"/>
                  <a:gd name="f15" fmla="val 15"/>
                  <a:gd name="f16" fmla="val 23"/>
                  <a:gd name="f17" fmla="val 16"/>
                  <a:gd name="f18" fmla="val 19"/>
                  <a:gd name="f19" fmla="val 26"/>
                  <a:gd name="f20" fmla="val 27"/>
                  <a:gd name="f21" fmla="val 24"/>
                  <a:gd name="f22" fmla="val 22"/>
                  <a:gd name="f23" fmla="val 36"/>
                  <a:gd name="f24" fmla="val 21"/>
                  <a:gd name="f25" fmla="val 46"/>
                  <a:gd name="f26" fmla="val 55"/>
                  <a:gd name="f27" fmla="val 13"/>
                  <a:gd name="f28" fmla="val 59"/>
                  <a:gd name="f29" fmla="val 10"/>
                  <a:gd name="f30" fmla="val 5"/>
                  <a:gd name="f31" fmla="val 57"/>
                  <a:gd name="f32" fmla="val 53"/>
                  <a:gd name="f33" fmla="val 2"/>
                  <a:gd name="f34" fmla="val 49"/>
                  <a:gd name="f35" fmla="val 39"/>
                  <a:gd name="f36" fmla="val 32"/>
                  <a:gd name="f37" fmla="val 18"/>
                  <a:gd name="f38" fmla="val 17"/>
                  <a:gd name="f39" fmla="val 20"/>
                  <a:gd name="f40" fmla="val 3"/>
                  <a:gd name="f41" fmla="+- 0 0 -90"/>
                  <a:gd name="f42" fmla="*/ f3 1 34"/>
                  <a:gd name="f43" fmla="*/ f4 1 61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34"/>
                  <a:gd name="f52" fmla="*/ f48 1 61"/>
                  <a:gd name="f53" fmla="*/ 28 f49 1"/>
                  <a:gd name="f54" fmla="*/ 1 f48 1"/>
                  <a:gd name="f55" fmla="*/ 34 f49 1"/>
                  <a:gd name="f56" fmla="*/ 4 f48 1"/>
                  <a:gd name="f57" fmla="*/ 15 f48 1"/>
                  <a:gd name="f58" fmla="*/ 26 f49 1"/>
                  <a:gd name="f59" fmla="*/ 23 f48 1"/>
                  <a:gd name="f60" fmla="*/ 27 f48 1"/>
                  <a:gd name="f61" fmla="*/ 16 f49 1"/>
                  <a:gd name="f62" fmla="*/ 55 f48 1"/>
                  <a:gd name="f63" fmla="*/ 5 f49 1"/>
                  <a:gd name="f64" fmla="*/ 59 f48 1"/>
                  <a:gd name="f65" fmla="*/ 2 f49 1"/>
                  <a:gd name="f66" fmla="*/ 49 f48 1"/>
                  <a:gd name="f67" fmla="*/ 13 f49 1"/>
                  <a:gd name="f68" fmla="*/ 19 f49 1"/>
                  <a:gd name="f69" fmla="*/ 9 f48 1"/>
                  <a:gd name="f70" fmla="+- f50 0 f1"/>
                  <a:gd name="f71" fmla="*/ f53 1 34"/>
                  <a:gd name="f72" fmla="*/ f54 1 61"/>
                  <a:gd name="f73" fmla="*/ f55 1 34"/>
                  <a:gd name="f74" fmla="*/ f56 1 61"/>
                  <a:gd name="f75" fmla="*/ f57 1 61"/>
                  <a:gd name="f76" fmla="*/ f58 1 34"/>
                  <a:gd name="f77" fmla="*/ f59 1 61"/>
                  <a:gd name="f78" fmla="*/ f60 1 61"/>
                  <a:gd name="f79" fmla="*/ f61 1 34"/>
                  <a:gd name="f80" fmla="*/ f62 1 61"/>
                  <a:gd name="f81" fmla="*/ f63 1 34"/>
                  <a:gd name="f82" fmla="*/ f64 1 61"/>
                  <a:gd name="f83" fmla="*/ f65 1 34"/>
                  <a:gd name="f84" fmla="*/ f66 1 61"/>
                  <a:gd name="f85" fmla="*/ f67 1 34"/>
                  <a:gd name="f86" fmla="*/ f68 1 34"/>
                  <a:gd name="f87" fmla="*/ f69 1 61"/>
                  <a:gd name="f88" fmla="*/ 0 1 f51"/>
                  <a:gd name="f89" fmla="*/ f45 1 f51"/>
                  <a:gd name="f90" fmla="*/ 0 1 f52"/>
                  <a:gd name="f91" fmla="*/ f46 1 f52"/>
                  <a:gd name="f92" fmla="*/ f71 1 f51"/>
                  <a:gd name="f93" fmla="*/ f72 1 f52"/>
                  <a:gd name="f94" fmla="*/ f73 1 f51"/>
                  <a:gd name="f95" fmla="*/ f74 1 f52"/>
                  <a:gd name="f96" fmla="*/ f75 1 f52"/>
                  <a:gd name="f97" fmla="*/ f76 1 f51"/>
                  <a:gd name="f98" fmla="*/ f77 1 f52"/>
                  <a:gd name="f99" fmla="*/ f78 1 f52"/>
                  <a:gd name="f100" fmla="*/ f79 1 f51"/>
                  <a:gd name="f101" fmla="*/ f80 1 f52"/>
                  <a:gd name="f102" fmla="*/ f81 1 f51"/>
                  <a:gd name="f103" fmla="*/ f82 1 f52"/>
                  <a:gd name="f104" fmla="*/ f83 1 f51"/>
                  <a:gd name="f105" fmla="*/ f84 1 f52"/>
                  <a:gd name="f106" fmla="*/ f85 1 f51"/>
                  <a:gd name="f107" fmla="*/ f86 1 f51"/>
                  <a:gd name="f108" fmla="*/ f87 1 f52"/>
                  <a:gd name="f109" fmla="*/ f88 f42 1"/>
                  <a:gd name="f110" fmla="*/ f89 f42 1"/>
                  <a:gd name="f111" fmla="*/ f91 f43 1"/>
                  <a:gd name="f112" fmla="*/ f90 f43 1"/>
                  <a:gd name="f113" fmla="*/ f92 f42 1"/>
                  <a:gd name="f114" fmla="*/ f93 f43 1"/>
                  <a:gd name="f115" fmla="*/ f94 f42 1"/>
                  <a:gd name="f116" fmla="*/ f95 f43 1"/>
                  <a:gd name="f117" fmla="*/ f96 f43 1"/>
                  <a:gd name="f118" fmla="*/ f97 f42 1"/>
                  <a:gd name="f119" fmla="*/ f98 f43 1"/>
                  <a:gd name="f120" fmla="*/ f99 f43 1"/>
                  <a:gd name="f121" fmla="*/ f100 f42 1"/>
                  <a:gd name="f122" fmla="*/ f101 f43 1"/>
                  <a:gd name="f123" fmla="*/ f102 f42 1"/>
                  <a:gd name="f124" fmla="*/ f103 f43 1"/>
                  <a:gd name="f125" fmla="*/ f104 f42 1"/>
                  <a:gd name="f126" fmla="*/ f105 f43 1"/>
                  <a:gd name="f127" fmla="*/ f106 f42 1"/>
                  <a:gd name="f128" fmla="*/ f107 f42 1"/>
                  <a:gd name="f129" fmla="*/ f10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3" y="f114"/>
                  </a:cxn>
                  <a:cxn ang="f70">
                    <a:pos x="f115" y="f116"/>
                  </a:cxn>
                  <a:cxn ang="f70">
                    <a:pos x="f113" y="f117"/>
                  </a:cxn>
                  <a:cxn ang="f70">
                    <a:pos x="f118" y="f119"/>
                  </a:cxn>
                  <a:cxn ang="f70">
                    <a:pos x="f118" y="f120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7" y="f119"/>
                  </a:cxn>
                  <a:cxn ang="f70">
                    <a:pos x="f128" y="f129"/>
                  </a:cxn>
                  <a:cxn ang="f70">
                    <a:pos x="f113" y="f114"/>
                  </a:cxn>
                </a:cxnLst>
                <a:rect l="f109" t="f112" r="f110" b="f111"/>
                <a:pathLst>
                  <a:path w="34" h="61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12" y="f13"/>
                      <a:pt x="f6" y="f14"/>
                      <a:pt x="f8" y="f15"/>
                    </a:cubicBezTo>
                    <a:cubicBezTo>
                      <a:pt x="f16" y="f17"/>
                      <a:pt x="f16" y="f18"/>
                      <a:pt x="f19" y="f16"/>
                    </a:cubicBezTo>
                    <a:cubicBezTo>
                      <a:pt x="f20" y="f21"/>
                      <a:pt x="f20" y="f19"/>
                      <a:pt x="f19" y="f20"/>
                    </a:cubicBezTo>
                    <a:cubicBezTo>
                      <a:pt x="f22" y="f23"/>
                      <a:pt x="f24" y="f25"/>
                      <a:pt x="f17" y="f26"/>
                    </a:cubicBezTo>
                    <a:cubicBezTo>
                      <a:pt x="f27" y="f28"/>
                      <a:pt x="f29" y="f7"/>
                      <a:pt x="f30" y="f28"/>
                    </a:cubicBezTo>
                    <a:cubicBezTo>
                      <a:pt x="f5" y="f31"/>
                      <a:pt x="f9" y="f32"/>
                      <a:pt x="f33" y="f34"/>
                    </a:cubicBezTo>
                    <a:cubicBezTo>
                      <a:pt x="f11" y="f35"/>
                      <a:pt x="f29" y="f36"/>
                      <a:pt x="f27" y="f16"/>
                    </a:cubicBezTo>
                    <a:cubicBezTo>
                      <a:pt x="f14" y="f37"/>
                      <a:pt x="f38" y="f14"/>
                      <a:pt x="f18" y="f13"/>
                    </a:cubicBezTo>
                    <a:cubicBezTo>
                      <a:pt x="f39" y="f40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848">
                <a:extLst>
                  <a:ext uri="{FF2B5EF4-FFF2-40B4-BE49-F238E27FC236}">
                    <a16:creationId xmlns:a16="http://schemas.microsoft.com/office/drawing/2014/main" id="{ECB368F5-B767-F547-3826-6DCBA8AD1A99}"/>
                  </a:ext>
                </a:extLst>
              </p:cNvPr>
              <p:cNvSpPr/>
              <p:nvPr/>
            </p:nvSpPr>
            <p:spPr>
              <a:xfrm>
                <a:off x="7332665" y="4743449"/>
                <a:ext cx="14287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34"/>
                  <a:gd name="f8" fmla="val 21"/>
                  <a:gd name="f9" fmla="val 28"/>
                  <a:gd name="f10" fmla="val 18"/>
                  <a:gd name="f11" fmla="val 27"/>
                  <a:gd name="f12" fmla="val 16"/>
                  <a:gd name="f13" fmla="val 29"/>
                  <a:gd name="f14" fmla="val 14"/>
                  <a:gd name="f15" fmla="val 30"/>
                  <a:gd name="f16" fmla="val 6"/>
                  <a:gd name="f17" fmla="val 1"/>
                  <a:gd name="f18" fmla="val 4"/>
                  <a:gd name="f19" fmla="val 20"/>
                  <a:gd name="f20" fmla="val 8"/>
                  <a:gd name="f21" fmla="val 12"/>
                  <a:gd name="f22" fmla="val 13"/>
                  <a:gd name="f23" fmla="val 19"/>
                  <a:gd name="f24" fmla="val 9"/>
                  <a:gd name="f25" fmla="val 38"/>
                  <a:gd name="f26" fmla="val 3"/>
                  <a:gd name="f27" fmla="val 48"/>
                  <a:gd name="f28" fmla="val 52"/>
                  <a:gd name="f29" fmla="val 57"/>
                  <a:gd name="f30" fmla="val 58"/>
                  <a:gd name="f31" fmla="val 7"/>
                  <a:gd name="f32" fmla="val 56"/>
                  <a:gd name="f33" fmla="val 15"/>
                  <a:gd name="f34" fmla="val 53"/>
                  <a:gd name="f35" fmla="val 44"/>
                  <a:gd name="f36" fmla="val 23"/>
                  <a:gd name="f37" fmla="val 25"/>
                  <a:gd name="f38" fmla="val 26"/>
                  <a:gd name="f39" fmla="val 24"/>
                  <a:gd name="f40" fmla="val 22"/>
                  <a:gd name="f41" fmla="+- 0 0 -90"/>
                  <a:gd name="f42" fmla="*/ f3 1 60"/>
                  <a:gd name="f43" fmla="*/ f4 1 34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60"/>
                  <a:gd name="f52" fmla="*/ f48 1 34"/>
                  <a:gd name="f53" fmla="*/ 21 f49 1"/>
                  <a:gd name="f54" fmla="*/ 28 f48 1"/>
                  <a:gd name="f55" fmla="*/ 14 f49 1"/>
                  <a:gd name="f56" fmla="*/ 30 f48 1"/>
                  <a:gd name="f57" fmla="*/ 0 f49 1"/>
                  <a:gd name="f58" fmla="*/ 21 f48 1"/>
                  <a:gd name="f59" fmla="*/ 13 f49 1"/>
                  <a:gd name="f60" fmla="*/ 20 f48 1"/>
                  <a:gd name="f61" fmla="*/ 18 f49 1"/>
                  <a:gd name="f62" fmla="*/ 16 f48 1"/>
                  <a:gd name="f63" fmla="*/ 20 f49 1"/>
                  <a:gd name="f64" fmla="*/ 12 f48 1"/>
                  <a:gd name="f65" fmla="*/ 48 f49 1"/>
                  <a:gd name="f66" fmla="*/ 1 f48 1"/>
                  <a:gd name="f67" fmla="*/ 58 f49 1"/>
                  <a:gd name="f68" fmla="*/ 7 f48 1"/>
                  <a:gd name="f69" fmla="*/ 53 f49 1"/>
                  <a:gd name="f70" fmla="*/ 25 f49 1"/>
                  <a:gd name="f71" fmla="*/ 26 f48 1"/>
                  <a:gd name="f72" fmla="+- f50 0 f1"/>
                  <a:gd name="f73" fmla="*/ f53 1 60"/>
                  <a:gd name="f74" fmla="*/ f54 1 34"/>
                  <a:gd name="f75" fmla="*/ f55 1 60"/>
                  <a:gd name="f76" fmla="*/ f56 1 34"/>
                  <a:gd name="f77" fmla="*/ f57 1 60"/>
                  <a:gd name="f78" fmla="*/ f58 1 34"/>
                  <a:gd name="f79" fmla="*/ f59 1 60"/>
                  <a:gd name="f80" fmla="*/ f60 1 34"/>
                  <a:gd name="f81" fmla="*/ f61 1 60"/>
                  <a:gd name="f82" fmla="*/ f62 1 34"/>
                  <a:gd name="f83" fmla="*/ f63 1 60"/>
                  <a:gd name="f84" fmla="*/ f64 1 34"/>
                  <a:gd name="f85" fmla="*/ f65 1 60"/>
                  <a:gd name="f86" fmla="*/ f66 1 34"/>
                  <a:gd name="f87" fmla="*/ f67 1 60"/>
                  <a:gd name="f88" fmla="*/ f68 1 34"/>
                  <a:gd name="f89" fmla="*/ f69 1 60"/>
                  <a:gd name="f90" fmla="*/ f70 1 60"/>
                  <a:gd name="f91" fmla="*/ f71 1 34"/>
                  <a:gd name="f92" fmla="*/ 0 1 f51"/>
                  <a:gd name="f93" fmla="*/ f45 1 f51"/>
                  <a:gd name="f94" fmla="*/ 0 1 f52"/>
                  <a:gd name="f95" fmla="*/ f46 1 f52"/>
                  <a:gd name="f96" fmla="*/ f73 1 f51"/>
                  <a:gd name="f97" fmla="*/ f74 1 f52"/>
                  <a:gd name="f98" fmla="*/ f75 1 f51"/>
                  <a:gd name="f99" fmla="*/ f76 1 f52"/>
                  <a:gd name="f100" fmla="*/ f77 1 f51"/>
                  <a:gd name="f101" fmla="*/ f78 1 f52"/>
                  <a:gd name="f102" fmla="*/ f79 1 f51"/>
                  <a:gd name="f103" fmla="*/ f80 1 f52"/>
                  <a:gd name="f104" fmla="*/ f81 1 f51"/>
                  <a:gd name="f105" fmla="*/ f82 1 f52"/>
                  <a:gd name="f106" fmla="*/ f83 1 f51"/>
                  <a:gd name="f107" fmla="*/ f84 1 f52"/>
                  <a:gd name="f108" fmla="*/ f85 1 f51"/>
                  <a:gd name="f109" fmla="*/ f86 1 f52"/>
                  <a:gd name="f110" fmla="*/ f87 1 f51"/>
                  <a:gd name="f111" fmla="*/ f88 1 f52"/>
                  <a:gd name="f112" fmla="*/ f89 1 f51"/>
                  <a:gd name="f113" fmla="*/ f90 1 f51"/>
                  <a:gd name="f114" fmla="*/ f91 1 f52"/>
                  <a:gd name="f115" fmla="*/ f92 f42 1"/>
                  <a:gd name="f116" fmla="*/ f93 f42 1"/>
                  <a:gd name="f117" fmla="*/ f95 f43 1"/>
                  <a:gd name="f118" fmla="*/ f94 f43 1"/>
                  <a:gd name="f119" fmla="*/ f96 f42 1"/>
                  <a:gd name="f120" fmla="*/ f97 f43 1"/>
                  <a:gd name="f121" fmla="*/ f98 f42 1"/>
                  <a:gd name="f122" fmla="*/ f99 f43 1"/>
                  <a:gd name="f123" fmla="*/ f100 f42 1"/>
                  <a:gd name="f124" fmla="*/ f101 f43 1"/>
                  <a:gd name="f125" fmla="*/ f102 f42 1"/>
                  <a:gd name="f126" fmla="*/ f103 f43 1"/>
                  <a:gd name="f127" fmla="*/ f104 f42 1"/>
                  <a:gd name="f128" fmla="*/ f105 f43 1"/>
                  <a:gd name="f129" fmla="*/ f106 f42 1"/>
                  <a:gd name="f130" fmla="*/ f107 f43 1"/>
                  <a:gd name="f131" fmla="*/ f108 f42 1"/>
                  <a:gd name="f132" fmla="*/ f109 f43 1"/>
                  <a:gd name="f133" fmla="*/ f110 f42 1"/>
                  <a:gd name="f134" fmla="*/ f111 f43 1"/>
                  <a:gd name="f135" fmla="*/ f112 f42 1"/>
                  <a:gd name="f136" fmla="*/ f113 f42 1"/>
                  <a:gd name="f137" fmla="*/ f11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28"/>
                  </a:cxn>
                  <a:cxn ang="f72">
                    <a:pos x="f136" y="f137"/>
                  </a:cxn>
                  <a:cxn ang="f72">
                    <a:pos x="f119" y="f120"/>
                  </a:cxn>
                </a:cxnLst>
                <a:rect l="f115" t="f118" r="f116" b="f117"/>
                <a:pathLst>
                  <a:path w="60" h="3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7"/>
                      <a:pt x="f17" y="f15"/>
                      <a:pt x="f5" y="f8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14" y="f8"/>
                      <a:pt x="f10" y="f23"/>
                      <a:pt x="f10" y="f12"/>
                    </a:cubicBezTo>
                    <a:cubicBezTo>
                      <a:pt x="f10" y="f14"/>
                      <a:pt x="f23" y="f22"/>
                      <a:pt x="f19" y="f21"/>
                    </a:cubicBezTo>
                    <a:cubicBezTo>
                      <a:pt x="f13" y="f24"/>
                      <a:pt x="f25" y="f26"/>
                      <a:pt x="f27" y="f17"/>
                    </a:cubicBezTo>
                    <a:cubicBezTo>
                      <a:pt x="f28" y="f5"/>
                      <a:pt x="f29" y="f17"/>
                      <a:pt x="f30" y="f31"/>
                    </a:cubicBezTo>
                    <a:cubicBezTo>
                      <a:pt x="f6" y="f21"/>
                      <a:pt x="f32" y="f33"/>
                      <a:pt x="f34" y="f12"/>
                    </a:cubicBezTo>
                    <a:cubicBezTo>
                      <a:pt x="f35" y="f19"/>
                      <a:pt x="f7" y="f36"/>
                      <a:pt x="f37" y="f38"/>
                    </a:cubicBezTo>
                    <a:cubicBezTo>
                      <a:pt x="f39" y="f38"/>
                      <a:pt x="f40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Freeform 849">
                <a:extLst>
                  <a:ext uri="{FF2B5EF4-FFF2-40B4-BE49-F238E27FC236}">
                    <a16:creationId xmlns:a16="http://schemas.microsoft.com/office/drawing/2014/main" id="{4E52CA07-B180-7510-8F5B-65B6F5EB8C04}"/>
                  </a:ext>
                </a:extLst>
              </p:cNvPr>
              <p:cNvSpPr/>
              <p:nvPr/>
            </p:nvSpPr>
            <p:spPr>
              <a:xfrm>
                <a:off x="8605839" y="4889497"/>
                <a:ext cx="76196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66"/>
                  <a:gd name="f8" fmla="val 21"/>
                  <a:gd name="f9" fmla="val 26"/>
                  <a:gd name="f10" fmla="val 24"/>
                  <a:gd name="f11" fmla="val 33"/>
                  <a:gd name="f12" fmla="val 39"/>
                  <a:gd name="f13" fmla="val 29"/>
                  <a:gd name="f14" fmla="val 46"/>
                  <a:gd name="f15" fmla="val 31"/>
                  <a:gd name="f16" fmla="val 49"/>
                  <a:gd name="f17" fmla="val 52"/>
                  <a:gd name="f18" fmla="val 55"/>
                  <a:gd name="f19" fmla="val 60"/>
                  <a:gd name="f20" fmla="val 63"/>
                  <a:gd name="f21" fmla="val 25"/>
                  <a:gd name="f22" fmla="val 65"/>
                  <a:gd name="f23" fmla="val 19"/>
                  <a:gd name="f24" fmla="val 17"/>
                  <a:gd name="f25" fmla="val 12"/>
                  <a:gd name="f26" fmla="val 42"/>
                  <a:gd name="f27" fmla="val 9"/>
                  <a:gd name="f28" fmla="val 34"/>
                  <a:gd name="f29" fmla="val 7"/>
                  <a:gd name="f30" fmla="val 28"/>
                  <a:gd name="f31" fmla="val 6"/>
                  <a:gd name="f32" fmla="val 22"/>
                  <a:gd name="f33" fmla="val 3"/>
                  <a:gd name="f34" fmla="val 16"/>
                  <a:gd name="f35" fmla="val 1"/>
                  <a:gd name="f36" fmla="val 13"/>
                  <a:gd name="f37" fmla="val 10"/>
                  <a:gd name="f38" fmla="val 5"/>
                  <a:gd name="f39" fmla="val 2"/>
                  <a:gd name="f40" fmla="val 15"/>
                  <a:gd name="f41" fmla="val 4"/>
                  <a:gd name="f42" fmla="val 14"/>
                  <a:gd name="f43" fmla="val 18"/>
                  <a:gd name="f44" fmla="val 23"/>
                  <a:gd name="f45" fmla="val 20"/>
                  <a:gd name="f46" fmla="+- 0 0 -90"/>
                  <a:gd name="f47" fmla="*/ f3 1 32"/>
                  <a:gd name="f48" fmla="*/ f4 1 66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32"/>
                  <a:gd name="f57" fmla="*/ f53 1 66"/>
                  <a:gd name="f58" fmla="*/ 21 f54 1"/>
                  <a:gd name="f59" fmla="*/ 26 f53 1"/>
                  <a:gd name="f60" fmla="*/ 29 f54 1"/>
                  <a:gd name="f61" fmla="*/ 46 f53 1"/>
                  <a:gd name="f62" fmla="*/ 31 f54 1"/>
                  <a:gd name="f63" fmla="*/ 55 f53 1"/>
                  <a:gd name="f64" fmla="*/ 25 f54 1"/>
                  <a:gd name="f65" fmla="*/ 65 f53 1"/>
                  <a:gd name="f66" fmla="*/ 17 f54 1"/>
                  <a:gd name="f67" fmla="*/ 60 f53 1"/>
                  <a:gd name="f68" fmla="*/ 9 f54 1"/>
                  <a:gd name="f69" fmla="*/ 34 f53 1"/>
                  <a:gd name="f70" fmla="*/ 3 f54 1"/>
                  <a:gd name="f71" fmla="*/ 16 f53 1"/>
                  <a:gd name="f72" fmla="*/ 7 f53 1"/>
                  <a:gd name="f73" fmla="*/ 10 f54 1"/>
                  <a:gd name="f74" fmla="*/ 2 f53 1"/>
                  <a:gd name="f75" fmla="*/ 14 f53 1"/>
                  <a:gd name="f76" fmla="*/ 21 f53 1"/>
                  <a:gd name="f77" fmla="+- f55 0 f1"/>
                  <a:gd name="f78" fmla="*/ f58 1 32"/>
                  <a:gd name="f79" fmla="*/ f59 1 66"/>
                  <a:gd name="f80" fmla="*/ f60 1 32"/>
                  <a:gd name="f81" fmla="*/ f61 1 66"/>
                  <a:gd name="f82" fmla="*/ f62 1 32"/>
                  <a:gd name="f83" fmla="*/ f63 1 66"/>
                  <a:gd name="f84" fmla="*/ f64 1 32"/>
                  <a:gd name="f85" fmla="*/ f65 1 66"/>
                  <a:gd name="f86" fmla="*/ f66 1 32"/>
                  <a:gd name="f87" fmla="*/ f67 1 66"/>
                  <a:gd name="f88" fmla="*/ f68 1 32"/>
                  <a:gd name="f89" fmla="*/ f69 1 66"/>
                  <a:gd name="f90" fmla="*/ f70 1 32"/>
                  <a:gd name="f91" fmla="*/ f71 1 66"/>
                  <a:gd name="f92" fmla="*/ f72 1 66"/>
                  <a:gd name="f93" fmla="*/ f73 1 32"/>
                  <a:gd name="f94" fmla="*/ f74 1 66"/>
                  <a:gd name="f95" fmla="*/ f75 1 66"/>
                  <a:gd name="f96" fmla="*/ f76 1 66"/>
                  <a:gd name="f97" fmla="*/ 0 1 f56"/>
                  <a:gd name="f98" fmla="*/ f50 1 f56"/>
                  <a:gd name="f99" fmla="*/ 0 1 f57"/>
                  <a:gd name="f100" fmla="*/ f51 1 f57"/>
                  <a:gd name="f101" fmla="*/ f78 1 f56"/>
                  <a:gd name="f102" fmla="*/ f79 1 f57"/>
                  <a:gd name="f103" fmla="*/ f80 1 f56"/>
                  <a:gd name="f104" fmla="*/ f81 1 f57"/>
                  <a:gd name="f105" fmla="*/ f82 1 f56"/>
                  <a:gd name="f106" fmla="*/ f83 1 f57"/>
                  <a:gd name="f107" fmla="*/ f84 1 f56"/>
                  <a:gd name="f108" fmla="*/ f85 1 f57"/>
                  <a:gd name="f109" fmla="*/ f86 1 f56"/>
                  <a:gd name="f110" fmla="*/ f87 1 f57"/>
                  <a:gd name="f111" fmla="*/ f88 1 f56"/>
                  <a:gd name="f112" fmla="*/ f89 1 f57"/>
                  <a:gd name="f113" fmla="*/ f90 1 f56"/>
                  <a:gd name="f114" fmla="*/ f91 1 f57"/>
                  <a:gd name="f115" fmla="*/ f92 1 f57"/>
                  <a:gd name="f116" fmla="*/ f93 1 f56"/>
                  <a:gd name="f117" fmla="*/ f94 1 f57"/>
                  <a:gd name="f118" fmla="*/ f95 1 f57"/>
                  <a:gd name="f119" fmla="*/ f96 1 f57"/>
                  <a:gd name="f120" fmla="*/ f97 f47 1"/>
                  <a:gd name="f121" fmla="*/ f98 f47 1"/>
                  <a:gd name="f122" fmla="*/ f100 f48 1"/>
                  <a:gd name="f123" fmla="*/ f99 f48 1"/>
                  <a:gd name="f124" fmla="*/ f101 f47 1"/>
                  <a:gd name="f125" fmla="*/ f102 f48 1"/>
                  <a:gd name="f126" fmla="*/ f103 f47 1"/>
                  <a:gd name="f127" fmla="*/ f104 f48 1"/>
                  <a:gd name="f128" fmla="*/ f105 f47 1"/>
                  <a:gd name="f129" fmla="*/ f106 f48 1"/>
                  <a:gd name="f130" fmla="*/ f107 f47 1"/>
                  <a:gd name="f131" fmla="*/ f108 f48 1"/>
                  <a:gd name="f132" fmla="*/ f109 f47 1"/>
                  <a:gd name="f133" fmla="*/ f110 f48 1"/>
                  <a:gd name="f134" fmla="*/ f111 f47 1"/>
                  <a:gd name="f135" fmla="*/ f112 f48 1"/>
                  <a:gd name="f136" fmla="*/ f113 f47 1"/>
                  <a:gd name="f137" fmla="*/ f114 f48 1"/>
                  <a:gd name="f138" fmla="*/ f115 f48 1"/>
                  <a:gd name="f139" fmla="*/ f116 f47 1"/>
                  <a:gd name="f140" fmla="*/ f117 f48 1"/>
                  <a:gd name="f141" fmla="*/ f118 f48 1"/>
                  <a:gd name="f142" fmla="*/ f119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4" y="f125"/>
                  </a:cxn>
                  <a:cxn ang="f77">
                    <a:pos x="f126" y="f127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6" y="f138"/>
                  </a:cxn>
                  <a:cxn ang="f77">
                    <a:pos x="f139" y="f140"/>
                  </a:cxn>
                  <a:cxn ang="f77">
                    <a:pos x="f132" y="f141"/>
                  </a:cxn>
                  <a:cxn ang="f77">
                    <a:pos x="f132" y="f142"/>
                  </a:cxn>
                  <a:cxn ang="f77">
                    <a:pos x="f124" y="f125"/>
                  </a:cxn>
                </a:cxnLst>
                <a:rect l="f120" t="f123" r="f121" b="f122"/>
                <a:pathLst>
                  <a:path w="32" h="66">
                    <a:moveTo>
                      <a:pt x="f8" y="f9"/>
                    </a:moveTo>
                    <a:cubicBezTo>
                      <a:pt x="f10" y="f11"/>
                      <a:pt x="f9" y="f12"/>
                      <a:pt x="f13" y="f14"/>
                    </a:cubicBezTo>
                    <a:cubicBezTo>
                      <a:pt x="f15" y="f16"/>
                      <a:pt x="f15" y="f17"/>
                      <a:pt x="f15" y="f18"/>
                    </a:cubicBezTo>
                    <a:cubicBezTo>
                      <a:pt x="f6" y="f19"/>
                      <a:pt x="f13" y="f20"/>
                      <a:pt x="f21" y="f22"/>
                    </a:cubicBezTo>
                    <a:cubicBezTo>
                      <a:pt x="f8" y="f7"/>
                      <a:pt x="f23" y="f20"/>
                      <a:pt x="f24" y="f19"/>
                    </a:cubicBezTo>
                    <a:cubicBezTo>
                      <a:pt x="f25" y="f17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5" y="f37"/>
                      <a:pt x="f33" y="f29"/>
                    </a:cubicBezTo>
                    <a:cubicBezTo>
                      <a:pt x="f31" y="f38"/>
                      <a:pt x="f29" y="f5"/>
                      <a:pt x="f37" y="f39"/>
                    </a:cubicBezTo>
                    <a:cubicBezTo>
                      <a:pt x="f40" y="f41"/>
                      <a:pt x="f34" y="f27"/>
                      <a:pt x="f24" y="f42"/>
                    </a:cubicBezTo>
                    <a:cubicBezTo>
                      <a:pt x="f40" y="f24"/>
                      <a:pt x="f42" y="f23"/>
                      <a:pt x="f24" y="f8"/>
                    </a:cubicBezTo>
                    <a:cubicBezTo>
                      <a:pt x="f43" y="f44"/>
                      <a:pt x="f45" y="f10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" name="Freeform 850">
                <a:extLst>
                  <a:ext uri="{FF2B5EF4-FFF2-40B4-BE49-F238E27FC236}">
                    <a16:creationId xmlns:a16="http://schemas.microsoft.com/office/drawing/2014/main" id="{B7B04746-BFFA-0698-4C77-45E1CBB5A3D2}"/>
                  </a:ext>
                </a:extLst>
              </p:cNvPr>
              <p:cNvSpPr/>
              <p:nvPr/>
            </p:nvSpPr>
            <p:spPr>
              <a:xfrm>
                <a:off x="8208961" y="4222754"/>
                <a:ext cx="147639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27"/>
                  <a:gd name="f8" fmla="val 38"/>
                  <a:gd name="f9" fmla="val 7"/>
                  <a:gd name="f10" fmla="val 44"/>
                  <a:gd name="f11" fmla="val 50"/>
                  <a:gd name="f12" fmla="val 55"/>
                  <a:gd name="f13" fmla="val 9"/>
                  <a:gd name="f14" fmla="val 60"/>
                  <a:gd name="f15" fmla="val 11"/>
                  <a:gd name="f16" fmla="val 14"/>
                  <a:gd name="f17" fmla="val 61"/>
                  <a:gd name="f18" fmla="val 19"/>
                  <a:gd name="f19" fmla="val 25"/>
                  <a:gd name="f20" fmla="val 57"/>
                  <a:gd name="f21" fmla="val 53"/>
                  <a:gd name="f22" fmla="val 26"/>
                  <a:gd name="f23" fmla="val 46"/>
                  <a:gd name="f24" fmla="val 40"/>
                  <a:gd name="f25" fmla="val 23"/>
                  <a:gd name="f26" fmla="val 33"/>
                  <a:gd name="f27" fmla="val 22"/>
                  <a:gd name="f28" fmla="val 24"/>
                  <a:gd name="f29" fmla="val 20"/>
                  <a:gd name="f30" fmla="val 18"/>
                  <a:gd name="f31" fmla="val 4"/>
                  <a:gd name="f32" fmla="val 15"/>
                  <a:gd name="f33" fmla="val 2"/>
                  <a:gd name="f34" fmla="val 12"/>
                  <a:gd name="f35" fmla="val 3"/>
                  <a:gd name="f36" fmla="val 6"/>
                  <a:gd name="f37" fmla="val 17"/>
                  <a:gd name="f38" fmla="val 21"/>
                  <a:gd name="f39" fmla="val 8"/>
                  <a:gd name="f40" fmla="+- 0 0 -90"/>
                  <a:gd name="f41" fmla="*/ f3 1 62"/>
                  <a:gd name="f42" fmla="*/ f4 1 27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62"/>
                  <a:gd name="f51" fmla="*/ f47 1 27"/>
                  <a:gd name="f52" fmla="*/ 38 f48 1"/>
                  <a:gd name="f53" fmla="*/ 7 f47 1"/>
                  <a:gd name="f54" fmla="*/ 55 f48 1"/>
                  <a:gd name="f55" fmla="*/ 9 f47 1"/>
                  <a:gd name="f56" fmla="*/ 61 f48 1"/>
                  <a:gd name="f57" fmla="*/ 19 f47 1"/>
                  <a:gd name="f58" fmla="*/ 53 f48 1"/>
                  <a:gd name="f59" fmla="*/ 26 f47 1"/>
                  <a:gd name="f60" fmla="*/ 33 f48 1"/>
                  <a:gd name="f61" fmla="*/ 22 f47 1"/>
                  <a:gd name="f62" fmla="*/ 4 f48 1"/>
                  <a:gd name="f63" fmla="*/ 15 f47 1"/>
                  <a:gd name="f64" fmla="*/ 3 f48 1"/>
                  <a:gd name="f65" fmla="*/ 4 f47 1"/>
                  <a:gd name="f66" fmla="*/ 15 f48 1"/>
                  <a:gd name="f67" fmla="*/ 21 f48 1"/>
                  <a:gd name="f68" fmla="*/ 8 f47 1"/>
                  <a:gd name="f69" fmla="+- f49 0 f1"/>
                  <a:gd name="f70" fmla="*/ f52 1 62"/>
                  <a:gd name="f71" fmla="*/ f53 1 27"/>
                  <a:gd name="f72" fmla="*/ f54 1 62"/>
                  <a:gd name="f73" fmla="*/ f55 1 27"/>
                  <a:gd name="f74" fmla="*/ f56 1 62"/>
                  <a:gd name="f75" fmla="*/ f57 1 27"/>
                  <a:gd name="f76" fmla="*/ f58 1 62"/>
                  <a:gd name="f77" fmla="*/ f59 1 27"/>
                  <a:gd name="f78" fmla="*/ f60 1 62"/>
                  <a:gd name="f79" fmla="*/ f61 1 27"/>
                  <a:gd name="f80" fmla="*/ f62 1 62"/>
                  <a:gd name="f81" fmla="*/ f63 1 27"/>
                  <a:gd name="f82" fmla="*/ f64 1 62"/>
                  <a:gd name="f83" fmla="*/ f65 1 27"/>
                  <a:gd name="f84" fmla="*/ f66 1 62"/>
                  <a:gd name="f85" fmla="*/ f67 1 62"/>
                  <a:gd name="f86" fmla="*/ f68 1 27"/>
                  <a:gd name="f87" fmla="*/ 0 1 f50"/>
                  <a:gd name="f88" fmla="*/ f44 1 f50"/>
                  <a:gd name="f89" fmla="*/ 0 1 f51"/>
                  <a:gd name="f90" fmla="*/ f45 1 f51"/>
                  <a:gd name="f91" fmla="*/ f70 1 f50"/>
                  <a:gd name="f92" fmla="*/ f71 1 f51"/>
                  <a:gd name="f93" fmla="*/ f72 1 f50"/>
                  <a:gd name="f94" fmla="*/ f73 1 f51"/>
                  <a:gd name="f95" fmla="*/ f74 1 f50"/>
                  <a:gd name="f96" fmla="*/ f75 1 f51"/>
                  <a:gd name="f97" fmla="*/ f76 1 f50"/>
                  <a:gd name="f98" fmla="*/ f77 1 f51"/>
                  <a:gd name="f99" fmla="*/ f78 1 f50"/>
                  <a:gd name="f100" fmla="*/ f79 1 f51"/>
                  <a:gd name="f101" fmla="*/ f80 1 f50"/>
                  <a:gd name="f102" fmla="*/ f81 1 f51"/>
                  <a:gd name="f103" fmla="*/ f82 1 f50"/>
                  <a:gd name="f104" fmla="*/ f83 1 f51"/>
                  <a:gd name="f105" fmla="*/ f84 1 f50"/>
                  <a:gd name="f106" fmla="*/ f85 1 f50"/>
                  <a:gd name="f107" fmla="*/ f86 1 f51"/>
                  <a:gd name="f108" fmla="*/ f87 f41 1"/>
                  <a:gd name="f109" fmla="*/ f88 f41 1"/>
                  <a:gd name="f110" fmla="*/ f90 f42 1"/>
                  <a:gd name="f111" fmla="*/ f89 f42 1"/>
                  <a:gd name="f112" fmla="*/ f91 f41 1"/>
                  <a:gd name="f113" fmla="*/ f92 f42 1"/>
                  <a:gd name="f114" fmla="*/ f93 f41 1"/>
                  <a:gd name="f115" fmla="*/ f94 f42 1"/>
                  <a:gd name="f116" fmla="*/ f95 f41 1"/>
                  <a:gd name="f117" fmla="*/ f96 f42 1"/>
                  <a:gd name="f118" fmla="*/ f97 f41 1"/>
                  <a:gd name="f119" fmla="*/ f98 f42 1"/>
                  <a:gd name="f120" fmla="*/ f99 f41 1"/>
                  <a:gd name="f121" fmla="*/ f100 f42 1"/>
                  <a:gd name="f122" fmla="*/ f101 f41 1"/>
                  <a:gd name="f123" fmla="*/ f102 f42 1"/>
                  <a:gd name="f124" fmla="*/ f103 f41 1"/>
                  <a:gd name="f125" fmla="*/ f104 f42 1"/>
                  <a:gd name="f126" fmla="*/ f105 f41 1"/>
                  <a:gd name="f127" fmla="*/ f106 f41 1"/>
                  <a:gd name="f128" fmla="*/ f107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5"/>
                  </a:cxn>
                  <a:cxn ang="f69">
                    <a:pos x="f126" y="f125"/>
                  </a:cxn>
                  <a:cxn ang="f69">
                    <a:pos x="f127" y="f128"/>
                  </a:cxn>
                  <a:cxn ang="f69">
                    <a:pos x="f112" y="f113"/>
                  </a:cxn>
                </a:cxnLst>
                <a:rect l="f108" t="f111" r="f109" b="f110"/>
                <a:pathLst>
                  <a:path w="62" h="27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17" y="f18"/>
                    </a:cubicBezTo>
                    <a:cubicBezTo>
                      <a:pt x="f17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8" y="f29"/>
                      <a:pt x="f16" y="f30"/>
                      <a:pt x="f31" y="f32"/>
                    </a:cubicBezTo>
                    <a:cubicBezTo>
                      <a:pt x="f33" y="f34"/>
                      <a:pt x="f5" y="f9"/>
                      <a:pt x="f35" y="f31"/>
                    </a:cubicBezTo>
                    <a:cubicBezTo>
                      <a:pt x="f36" y="f5"/>
                      <a:pt x="f15" y="f33"/>
                      <a:pt x="f32" y="f31"/>
                    </a:cubicBezTo>
                    <a:cubicBezTo>
                      <a:pt x="f32" y="f31"/>
                      <a:pt x="f32" y="f31"/>
                      <a:pt x="f32" y="f31"/>
                    </a:cubicBezTo>
                    <a:cubicBezTo>
                      <a:pt x="f37" y="f36"/>
                      <a:pt x="f30" y="f15"/>
                      <a:pt x="f38" y="f39"/>
                    </a:cubicBezTo>
                    <a:cubicBezTo>
                      <a:pt x="f7" y="f33"/>
                      <a:pt x="f26" y="f36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Freeform 851">
                <a:extLst>
                  <a:ext uri="{FF2B5EF4-FFF2-40B4-BE49-F238E27FC236}">
                    <a16:creationId xmlns:a16="http://schemas.microsoft.com/office/drawing/2014/main" id="{13FA01F5-AC0B-D3E7-2EED-2F186595EC22}"/>
                  </a:ext>
                </a:extLst>
              </p:cNvPr>
              <p:cNvSpPr/>
              <p:nvPr/>
            </p:nvSpPr>
            <p:spPr>
              <a:xfrm>
                <a:off x="6989765" y="4665661"/>
                <a:ext cx="55558" cy="1444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61"/>
                  <a:gd name="f8" fmla="val 18"/>
                  <a:gd name="f9" fmla="val 3"/>
                  <a:gd name="f10" fmla="val 22"/>
                  <a:gd name="f11" fmla="val 5"/>
                  <a:gd name="f12" fmla="val 8"/>
                  <a:gd name="f13" fmla="val 13"/>
                  <a:gd name="f14" fmla="val 20"/>
                  <a:gd name="f15" fmla="val 24"/>
                  <a:gd name="f16" fmla="val 35"/>
                  <a:gd name="f17" fmla="val 46"/>
                  <a:gd name="f18" fmla="val 17"/>
                  <a:gd name="f19" fmla="val 55"/>
                  <a:gd name="f20" fmla="val 9"/>
                  <a:gd name="f21" fmla="val 60"/>
                  <a:gd name="f22" fmla="val 54"/>
                  <a:gd name="f23" fmla="val 45"/>
                  <a:gd name="f24" fmla="val 4"/>
                  <a:gd name="f25" fmla="val 39"/>
                  <a:gd name="f26" fmla="val 33"/>
                  <a:gd name="f27" fmla="val 6"/>
                  <a:gd name="f28" fmla="val 27"/>
                  <a:gd name="f29" fmla="val 25"/>
                  <a:gd name="f30" fmla="val 7"/>
                  <a:gd name="f31" fmla="val 15"/>
                  <a:gd name="f32" fmla="val 19"/>
                  <a:gd name="f33" fmla="val 12"/>
                  <a:gd name="f34" fmla="val 16"/>
                  <a:gd name="f35" fmla="val 2"/>
                  <a:gd name="f36" fmla="+- 0 0 -90"/>
                  <a:gd name="f37" fmla="*/ f3 1 23"/>
                  <a:gd name="f38" fmla="*/ f4 1 61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3"/>
                  <a:gd name="f47" fmla="*/ f43 1 61"/>
                  <a:gd name="f48" fmla="*/ 18 f44 1"/>
                  <a:gd name="f49" fmla="*/ 3 f43 1"/>
                  <a:gd name="f50" fmla="*/ 22 f44 1"/>
                  <a:gd name="f51" fmla="*/ 13 f43 1"/>
                  <a:gd name="f52" fmla="*/ 46 f43 1"/>
                  <a:gd name="f53" fmla="*/ 9 f44 1"/>
                  <a:gd name="f54" fmla="*/ 61 f43 1"/>
                  <a:gd name="f55" fmla="*/ 3 f44 1"/>
                  <a:gd name="f56" fmla="*/ 45 f43 1"/>
                  <a:gd name="f57" fmla="*/ 6 f44 1"/>
                  <a:gd name="f58" fmla="*/ 27 f43 1"/>
                  <a:gd name="f59" fmla="*/ 8 f44 1"/>
                  <a:gd name="f60" fmla="*/ 22 f43 1"/>
                  <a:gd name="f61" fmla="+- f45 0 f1"/>
                  <a:gd name="f62" fmla="*/ f48 1 23"/>
                  <a:gd name="f63" fmla="*/ f49 1 61"/>
                  <a:gd name="f64" fmla="*/ f50 1 23"/>
                  <a:gd name="f65" fmla="*/ f51 1 61"/>
                  <a:gd name="f66" fmla="*/ f52 1 61"/>
                  <a:gd name="f67" fmla="*/ f53 1 23"/>
                  <a:gd name="f68" fmla="*/ f54 1 61"/>
                  <a:gd name="f69" fmla="*/ f55 1 23"/>
                  <a:gd name="f70" fmla="*/ f56 1 61"/>
                  <a:gd name="f71" fmla="*/ f57 1 23"/>
                  <a:gd name="f72" fmla="*/ f58 1 61"/>
                  <a:gd name="f73" fmla="*/ f59 1 23"/>
                  <a:gd name="f74" fmla="*/ f60 1 61"/>
                  <a:gd name="f75" fmla="*/ 0 1 f46"/>
                  <a:gd name="f76" fmla="*/ f40 1 f46"/>
                  <a:gd name="f77" fmla="*/ 0 1 f47"/>
                  <a:gd name="f78" fmla="*/ f41 1 f47"/>
                  <a:gd name="f79" fmla="*/ f62 1 f46"/>
                  <a:gd name="f80" fmla="*/ f63 1 f47"/>
                  <a:gd name="f81" fmla="*/ f64 1 f46"/>
                  <a:gd name="f82" fmla="*/ f65 1 f47"/>
                  <a:gd name="f83" fmla="*/ f66 1 f47"/>
                  <a:gd name="f84" fmla="*/ f67 1 f46"/>
                  <a:gd name="f85" fmla="*/ f68 1 f47"/>
                  <a:gd name="f86" fmla="*/ f69 1 f46"/>
                  <a:gd name="f87" fmla="*/ f70 1 f47"/>
                  <a:gd name="f88" fmla="*/ f71 1 f46"/>
                  <a:gd name="f89" fmla="*/ f72 1 f47"/>
                  <a:gd name="f90" fmla="*/ f73 1 f46"/>
                  <a:gd name="f91" fmla="*/ f74 1 f47"/>
                  <a:gd name="f92" fmla="*/ f75 f37 1"/>
                  <a:gd name="f93" fmla="*/ f76 f37 1"/>
                  <a:gd name="f94" fmla="*/ f78 f38 1"/>
                  <a:gd name="f95" fmla="*/ f77 f38 1"/>
                  <a:gd name="f96" fmla="*/ f79 f37 1"/>
                  <a:gd name="f97" fmla="*/ f80 f38 1"/>
                  <a:gd name="f98" fmla="*/ f81 f37 1"/>
                  <a:gd name="f99" fmla="*/ f82 f38 1"/>
                  <a:gd name="f100" fmla="*/ f83 f38 1"/>
                  <a:gd name="f101" fmla="*/ f84 f37 1"/>
                  <a:gd name="f102" fmla="*/ f85 f38 1"/>
                  <a:gd name="f103" fmla="*/ f86 f37 1"/>
                  <a:gd name="f104" fmla="*/ f87 f38 1"/>
                  <a:gd name="f105" fmla="*/ f88 f37 1"/>
                  <a:gd name="f106" fmla="*/ f89 f38 1"/>
                  <a:gd name="f107" fmla="*/ f90 f37 1"/>
                  <a:gd name="f108" fmla="*/ f91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96" y="f97"/>
                  </a:cxn>
                  <a:cxn ang="f61">
                    <a:pos x="f98" y="f99"/>
                  </a:cxn>
                  <a:cxn ang="f61">
                    <a:pos x="f96" y="f100"/>
                  </a:cxn>
                  <a:cxn ang="f61">
                    <a:pos x="f101" y="f102"/>
                  </a:cxn>
                  <a:cxn ang="f61">
                    <a:pos x="f103" y="f104"/>
                  </a:cxn>
                  <a:cxn ang="f61">
                    <a:pos x="f105" y="f106"/>
                  </a:cxn>
                  <a:cxn ang="f61">
                    <a:pos x="f107" y="f108"/>
                  </a:cxn>
                  <a:cxn ang="f61">
                    <a:pos x="f101" y="f99"/>
                  </a:cxn>
                  <a:cxn ang="f61">
                    <a:pos x="f96" y="f97"/>
                  </a:cxn>
                </a:cxnLst>
                <a:rect l="f92" t="f95" r="f93" b="f94"/>
                <a:pathLst>
                  <a:path w="23" h="61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18" y="f19"/>
                      <a:pt x="f13" y="f7"/>
                      <a:pt x="f20" y="f7"/>
                    </a:cubicBezTo>
                    <a:cubicBezTo>
                      <a:pt x="f9" y="f21"/>
                      <a:pt x="f5" y="f22"/>
                      <a:pt x="f9" y="f23"/>
                    </a:cubicBezTo>
                    <a:cubicBezTo>
                      <a:pt x="f24" y="f25"/>
                      <a:pt x="f11" y="f26"/>
                      <a:pt x="f27" y="f28"/>
                    </a:cubicBezTo>
                    <a:cubicBezTo>
                      <a:pt x="f27" y="f29"/>
                      <a:pt x="f30" y="f6"/>
                      <a:pt x="f12" y="f10"/>
                    </a:cubicBezTo>
                    <a:cubicBezTo>
                      <a:pt x="f31" y="f32"/>
                      <a:pt x="f33" y="f34"/>
                      <a:pt x="f20" y="f13"/>
                    </a:cubicBezTo>
                    <a:cubicBezTo>
                      <a:pt x="f20" y="f35"/>
                      <a:pt x="f33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Freeform 852">
                <a:extLst>
                  <a:ext uri="{FF2B5EF4-FFF2-40B4-BE49-F238E27FC236}">
                    <a16:creationId xmlns:a16="http://schemas.microsoft.com/office/drawing/2014/main" id="{7FFDA083-62B5-3DF5-8052-4943E4B28F73}"/>
                  </a:ext>
                </a:extLst>
              </p:cNvPr>
              <p:cNvSpPr/>
              <p:nvPr/>
            </p:nvSpPr>
            <p:spPr>
              <a:xfrm>
                <a:off x="8609011" y="4541833"/>
                <a:ext cx="138110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8"/>
                  <a:gd name="f7" fmla="val 24"/>
                  <a:gd name="f8" fmla="val 44"/>
                  <a:gd name="f9" fmla="val 21"/>
                  <a:gd name="f10" fmla="val 35"/>
                  <a:gd name="f11" fmla="val 17"/>
                  <a:gd name="f12" fmla="val 25"/>
                  <a:gd name="f13" fmla="val 19"/>
                  <a:gd name="f14" fmla="val 16"/>
                  <a:gd name="f15" fmla="val 13"/>
                  <a:gd name="f16" fmla="val 10"/>
                  <a:gd name="f17" fmla="val 7"/>
                  <a:gd name="f18" fmla="val 15"/>
                  <a:gd name="f19" fmla="val 3"/>
                  <a:gd name="f20" fmla="val 14"/>
                  <a:gd name="f21" fmla="val 12"/>
                  <a:gd name="f22" fmla="val 1"/>
                  <a:gd name="f23" fmla="val 2"/>
                  <a:gd name="f24" fmla="val 5"/>
                  <a:gd name="f25" fmla="val 9"/>
                  <a:gd name="f26" fmla="val 20"/>
                  <a:gd name="f27" fmla="val 4"/>
                  <a:gd name="f28" fmla="val 30"/>
                  <a:gd name="f29" fmla="val 37"/>
                  <a:gd name="f30" fmla="val 39"/>
                  <a:gd name="f31" fmla="val 11"/>
                  <a:gd name="f32" fmla="val 42"/>
                  <a:gd name="f33" fmla="val 43"/>
                  <a:gd name="f34" fmla="val 47"/>
                  <a:gd name="f35" fmla="val 52"/>
                  <a:gd name="f36" fmla="val 56"/>
                  <a:gd name="f37" fmla="val 53"/>
                  <a:gd name="f38" fmla="+- 0 0 -90"/>
                  <a:gd name="f39" fmla="*/ f3 1 58"/>
                  <a:gd name="f40" fmla="*/ f4 1 24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58"/>
                  <a:gd name="f49" fmla="*/ f45 1 24"/>
                  <a:gd name="f50" fmla="*/ 44 f46 1"/>
                  <a:gd name="f51" fmla="*/ 21 f45 1"/>
                  <a:gd name="f52" fmla="*/ 16 f46 1"/>
                  <a:gd name="f53" fmla="*/ 17 f45 1"/>
                  <a:gd name="f54" fmla="*/ 7 f46 1"/>
                  <a:gd name="f55" fmla="*/ 15 f45 1"/>
                  <a:gd name="f56" fmla="*/ 1 f46 1"/>
                  <a:gd name="f57" fmla="*/ 7 f45 1"/>
                  <a:gd name="f58" fmla="*/ 9 f46 1"/>
                  <a:gd name="f59" fmla="*/ 0 f45 1"/>
                  <a:gd name="f60" fmla="*/ 25 f46 1"/>
                  <a:gd name="f61" fmla="*/ 4 f45 1"/>
                  <a:gd name="f62" fmla="*/ 39 f46 1"/>
                  <a:gd name="f63" fmla="*/ 10 f45 1"/>
                  <a:gd name="f64" fmla="*/ 43 f46 1"/>
                  <a:gd name="f65" fmla="*/ 56 f46 1"/>
                  <a:gd name="f66" fmla="+- f47 0 f1"/>
                  <a:gd name="f67" fmla="*/ f50 1 58"/>
                  <a:gd name="f68" fmla="*/ f51 1 24"/>
                  <a:gd name="f69" fmla="*/ f52 1 58"/>
                  <a:gd name="f70" fmla="*/ f53 1 24"/>
                  <a:gd name="f71" fmla="*/ f54 1 58"/>
                  <a:gd name="f72" fmla="*/ f55 1 24"/>
                  <a:gd name="f73" fmla="*/ f56 1 58"/>
                  <a:gd name="f74" fmla="*/ f57 1 24"/>
                  <a:gd name="f75" fmla="*/ f58 1 58"/>
                  <a:gd name="f76" fmla="*/ f59 1 24"/>
                  <a:gd name="f77" fmla="*/ f60 1 58"/>
                  <a:gd name="f78" fmla="*/ f61 1 24"/>
                  <a:gd name="f79" fmla="*/ f62 1 58"/>
                  <a:gd name="f80" fmla="*/ f63 1 24"/>
                  <a:gd name="f81" fmla="*/ f64 1 58"/>
                  <a:gd name="f82" fmla="*/ f65 1 58"/>
                  <a:gd name="f83" fmla="*/ 0 1 f48"/>
                  <a:gd name="f84" fmla="*/ f42 1 f48"/>
                  <a:gd name="f85" fmla="*/ 0 1 f49"/>
                  <a:gd name="f86" fmla="*/ f43 1 f49"/>
                  <a:gd name="f87" fmla="*/ f67 1 f48"/>
                  <a:gd name="f88" fmla="*/ f68 1 f49"/>
                  <a:gd name="f89" fmla="*/ f69 1 f48"/>
                  <a:gd name="f90" fmla="*/ f70 1 f49"/>
                  <a:gd name="f91" fmla="*/ f71 1 f48"/>
                  <a:gd name="f92" fmla="*/ f72 1 f49"/>
                  <a:gd name="f93" fmla="*/ f73 1 f48"/>
                  <a:gd name="f94" fmla="*/ f74 1 f49"/>
                  <a:gd name="f95" fmla="*/ f75 1 f48"/>
                  <a:gd name="f96" fmla="*/ f76 1 f49"/>
                  <a:gd name="f97" fmla="*/ f77 1 f48"/>
                  <a:gd name="f98" fmla="*/ f78 1 f49"/>
                  <a:gd name="f99" fmla="*/ f79 1 f48"/>
                  <a:gd name="f100" fmla="*/ f80 1 f49"/>
                  <a:gd name="f101" fmla="*/ f81 1 f48"/>
                  <a:gd name="f102" fmla="*/ f82 1 f48"/>
                  <a:gd name="f103" fmla="*/ f83 f39 1"/>
                  <a:gd name="f104" fmla="*/ f84 f39 1"/>
                  <a:gd name="f105" fmla="*/ f86 f40 1"/>
                  <a:gd name="f106" fmla="*/ f85 f40 1"/>
                  <a:gd name="f107" fmla="*/ f87 f39 1"/>
                  <a:gd name="f108" fmla="*/ f88 f40 1"/>
                  <a:gd name="f109" fmla="*/ f89 f39 1"/>
                  <a:gd name="f110" fmla="*/ f90 f40 1"/>
                  <a:gd name="f111" fmla="*/ f91 f39 1"/>
                  <a:gd name="f112" fmla="*/ f92 f40 1"/>
                  <a:gd name="f113" fmla="*/ f93 f39 1"/>
                  <a:gd name="f114" fmla="*/ f94 f40 1"/>
                  <a:gd name="f115" fmla="*/ f95 f39 1"/>
                  <a:gd name="f116" fmla="*/ f96 f40 1"/>
                  <a:gd name="f117" fmla="*/ f97 f39 1"/>
                  <a:gd name="f118" fmla="*/ f98 f40 1"/>
                  <a:gd name="f119" fmla="*/ f99 f39 1"/>
                  <a:gd name="f120" fmla="*/ f100 f40 1"/>
                  <a:gd name="f121" fmla="*/ f101 f39 1"/>
                  <a:gd name="f122" fmla="*/ f10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0"/>
                  </a:cxn>
                  <a:cxn ang="f66">
                    <a:pos x="f122" y="f120"/>
                  </a:cxn>
                  <a:cxn ang="f66">
                    <a:pos x="f107" y="f108"/>
                  </a:cxn>
                </a:cxnLst>
                <a:rect l="f103" t="f106" r="f104" b="f105"/>
                <a:pathLst>
                  <a:path w="58" h="24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5" y="f14"/>
                      <a:pt x="f16" y="f11"/>
                      <a:pt x="f17" y="f18"/>
                    </a:cubicBezTo>
                    <a:cubicBezTo>
                      <a:pt x="f19" y="f20"/>
                      <a:pt x="f5" y="f21"/>
                      <a:pt x="f22" y="f17"/>
                    </a:cubicBezTo>
                    <a:cubicBezTo>
                      <a:pt x="f23" y="f19"/>
                      <a:pt x="f24" y="f22"/>
                      <a:pt x="f25" y="f5"/>
                    </a:cubicBezTo>
                    <a:cubicBezTo>
                      <a:pt x="f18" y="f5"/>
                      <a:pt x="f26" y="f23"/>
                      <a:pt x="f12" y="f27"/>
                    </a:cubicBezTo>
                    <a:cubicBezTo>
                      <a:pt x="f28" y="f24"/>
                      <a:pt x="f29" y="f19"/>
                      <a:pt x="f30" y="f16"/>
                    </a:cubicBezTo>
                    <a:cubicBezTo>
                      <a:pt x="f30" y="f31"/>
                      <a:pt x="f32" y="f21"/>
                      <a:pt x="f33" y="f16"/>
                    </a:cubicBezTo>
                    <a:cubicBezTo>
                      <a:pt x="f34" y="f24"/>
                      <a:pt x="f35" y="f25"/>
                      <a:pt x="f36" y="f16"/>
                    </a:cubicBezTo>
                    <a:cubicBezTo>
                      <a:pt x="f6" y="f13"/>
                      <a:pt x="f37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Freeform 853">
                <a:extLst>
                  <a:ext uri="{FF2B5EF4-FFF2-40B4-BE49-F238E27FC236}">
                    <a16:creationId xmlns:a16="http://schemas.microsoft.com/office/drawing/2014/main" id="{0EB5FFB6-55AE-41B9-208E-F5DEECCEC400}"/>
                  </a:ext>
                </a:extLst>
              </p:cNvPr>
              <p:cNvSpPr/>
              <p:nvPr/>
            </p:nvSpPr>
            <p:spPr>
              <a:xfrm>
                <a:off x="7896228" y="4776789"/>
                <a:ext cx="52385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62"/>
                  <a:gd name="f8" fmla="val 50"/>
                  <a:gd name="f9" fmla="val 2"/>
                  <a:gd name="f10" fmla="val 42"/>
                  <a:gd name="f11" fmla="val 3"/>
                  <a:gd name="f12" fmla="val 33"/>
                  <a:gd name="f13" fmla="val 5"/>
                  <a:gd name="f14" fmla="val 25"/>
                  <a:gd name="f15" fmla="val 23"/>
                  <a:gd name="f16" fmla="val 8"/>
                  <a:gd name="f17" fmla="val 21"/>
                  <a:gd name="f18" fmla="val 11"/>
                  <a:gd name="f19" fmla="val 20"/>
                  <a:gd name="f20" fmla="val 12"/>
                  <a:gd name="f21" fmla="val 17"/>
                  <a:gd name="f22" fmla="val 9"/>
                  <a:gd name="f23" fmla="val 15"/>
                  <a:gd name="f24" fmla="val 6"/>
                  <a:gd name="f25" fmla="val 13"/>
                  <a:gd name="f26" fmla="val 7"/>
                  <a:gd name="f27" fmla="val 10"/>
                  <a:gd name="f28" fmla="val 16"/>
                  <a:gd name="f29" fmla="val 24"/>
                  <a:gd name="f30" fmla="val 36"/>
                  <a:gd name="f31" fmla="val 48"/>
                  <a:gd name="f32" fmla="val 49"/>
                  <a:gd name="f33" fmla="val 51"/>
                  <a:gd name="f34" fmla="val 14"/>
                  <a:gd name="f35" fmla="val 53"/>
                  <a:gd name="f36" fmla="val 57"/>
                  <a:gd name="f37" fmla="val 61"/>
                  <a:gd name="f38" fmla="val 1"/>
                  <a:gd name="f39" fmla="val 60"/>
                  <a:gd name="f40" fmla="val 56"/>
                  <a:gd name="f41" fmla="+- 0 0 -90"/>
                  <a:gd name="f42" fmla="*/ f3 1 22"/>
                  <a:gd name="f43" fmla="*/ f4 1 62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2"/>
                  <a:gd name="f52" fmla="*/ f48 1 62"/>
                  <a:gd name="f53" fmla="*/ 0 f49 1"/>
                  <a:gd name="f54" fmla="*/ 50 f48 1"/>
                  <a:gd name="f55" fmla="*/ 5 f49 1"/>
                  <a:gd name="f56" fmla="*/ 25 f48 1"/>
                  <a:gd name="f57" fmla="*/ 8 f49 1"/>
                  <a:gd name="f58" fmla="*/ 21 f48 1"/>
                  <a:gd name="f59" fmla="*/ 9 f49 1"/>
                  <a:gd name="f60" fmla="*/ 15 f48 1"/>
                  <a:gd name="f61" fmla="*/ 7 f49 1"/>
                  <a:gd name="f62" fmla="*/ 8 f48 1"/>
                  <a:gd name="f63" fmla="*/ 12 f49 1"/>
                  <a:gd name="f64" fmla="*/ 2 f48 1"/>
                  <a:gd name="f65" fmla="*/ 20 f49 1"/>
                  <a:gd name="f66" fmla="*/ 12 f48 1"/>
                  <a:gd name="f67" fmla="*/ 16 f49 1"/>
                  <a:gd name="f68" fmla="*/ 48 f48 1"/>
                  <a:gd name="f69" fmla="*/ 14 f49 1"/>
                  <a:gd name="f70" fmla="*/ 53 f48 1"/>
                  <a:gd name="f71" fmla="*/ 61 f48 1"/>
                  <a:gd name="f72" fmla="+- f50 0 f1"/>
                  <a:gd name="f73" fmla="*/ f53 1 22"/>
                  <a:gd name="f74" fmla="*/ f54 1 62"/>
                  <a:gd name="f75" fmla="*/ f55 1 22"/>
                  <a:gd name="f76" fmla="*/ f56 1 62"/>
                  <a:gd name="f77" fmla="*/ f57 1 22"/>
                  <a:gd name="f78" fmla="*/ f58 1 62"/>
                  <a:gd name="f79" fmla="*/ f59 1 22"/>
                  <a:gd name="f80" fmla="*/ f60 1 62"/>
                  <a:gd name="f81" fmla="*/ f61 1 22"/>
                  <a:gd name="f82" fmla="*/ f62 1 62"/>
                  <a:gd name="f83" fmla="*/ f63 1 22"/>
                  <a:gd name="f84" fmla="*/ f64 1 62"/>
                  <a:gd name="f85" fmla="*/ f65 1 22"/>
                  <a:gd name="f86" fmla="*/ f66 1 62"/>
                  <a:gd name="f87" fmla="*/ f67 1 22"/>
                  <a:gd name="f88" fmla="*/ f68 1 62"/>
                  <a:gd name="f89" fmla="*/ f69 1 22"/>
                  <a:gd name="f90" fmla="*/ f70 1 62"/>
                  <a:gd name="f91" fmla="*/ f71 1 62"/>
                  <a:gd name="f92" fmla="*/ 0 1 f51"/>
                  <a:gd name="f93" fmla="*/ f45 1 f51"/>
                  <a:gd name="f94" fmla="*/ 0 1 f52"/>
                  <a:gd name="f95" fmla="*/ f46 1 f52"/>
                  <a:gd name="f96" fmla="*/ f73 1 f51"/>
                  <a:gd name="f97" fmla="*/ f74 1 f52"/>
                  <a:gd name="f98" fmla="*/ f75 1 f51"/>
                  <a:gd name="f99" fmla="*/ f76 1 f52"/>
                  <a:gd name="f100" fmla="*/ f77 1 f51"/>
                  <a:gd name="f101" fmla="*/ f78 1 f52"/>
                  <a:gd name="f102" fmla="*/ f79 1 f51"/>
                  <a:gd name="f103" fmla="*/ f80 1 f52"/>
                  <a:gd name="f104" fmla="*/ f81 1 f51"/>
                  <a:gd name="f105" fmla="*/ f82 1 f52"/>
                  <a:gd name="f106" fmla="*/ f83 1 f51"/>
                  <a:gd name="f107" fmla="*/ f84 1 f52"/>
                  <a:gd name="f108" fmla="*/ f85 1 f51"/>
                  <a:gd name="f109" fmla="*/ f86 1 f52"/>
                  <a:gd name="f110" fmla="*/ f87 1 f51"/>
                  <a:gd name="f111" fmla="*/ f88 1 f52"/>
                  <a:gd name="f112" fmla="*/ f89 1 f51"/>
                  <a:gd name="f113" fmla="*/ f90 1 f52"/>
                  <a:gd name="f114" fmla="*/ f91 1 f52"/>
                  <a:gd name="f115" fmla="*/ f92 f42 1"/>
                  <a:gd name="f116" fmla="*/ f93 f42 1"/>
                  <a:gd name="f117" fmla="*/ f95 f43 1"/>
                  <a:gd name="f118" fmla="*/ f94 f43 1"/>
                  <a:gd name="f119" fmla="*/ f96 f42 1"/>
                  <a:gd name="f120" fmla="*/ f97 f43 1"/>
                  <a:gd name="f121" fmla="*/ f98 f42 1"/>
                  <a:gd name="f122" fmla="*/ f99 f43 1"/>
                  <a:gd name="f123" fmla="*/ f100 f42 1"/>
                  <a:gd name="f124" fmla="*/ f101 f43 1"/>
                  <a:gd name="f125" fmla="*/ f102 f42 1"/>
                  <a:gd name="f126" fmla="*/ f103 f43 1"/>
                  <a:gd name="f127" fmla="*/ f104 f42 1"/>
                  <a:gd name="f128" fmla="*/ f105 f43 1"/>
                  <a:gd name="f129" fmla="*/ f106 f42 1"/>
                  <a:gd name="f130" fmla="*/ f107 f43 1"/>
                  <a:gd name="f131" fmla="*/ f108 f42 1"/>
                  <a:gd name="f132" fmla="*/ f109 f43 1"/>
                  <a:gd name="f133" fmla="*/ f110 f42 1"/>
                  <a:gd name="f134" fmla="*/ f111 f43 1"/>
                  <a:gd name="f135" fmla="*/ f112 f42 1"/>
                  <a:gd name="f136" fmla="*/ f113 f43 1"/>
                  <a:gd name="f137" fmla="*/ f11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27" y="f137"/>
                  </a:cxn>
                  <a:cxn ang="f72">
                    <a:pos x="f119" y="f120"/>
                  </a:cxn>
                </a:cxnLst>
                <a:rect l="f115" t="f118" r="f116" b="f117"/>
                <a:pathLst>
                  <a:path w="22" h="62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6" y="f16"/>
                    </a:cubicBezTo>
                    <a:cubicBezTo>
                      <a:pt x="f16" y="f24"/>
                      <a:pt x="f22" y="f5"/>
                      <a:pt x="f20" y="f9"/>
                    </a:cubicBezTo>
                    <a:cubicBezTo>
                      <a:pt x="f28" y="f11"/>
                      <a:pt x="f6" y="f13"/>
                      <a:pt x="f19" y="f20"/>
                    </a:cubicBezTo>
                    <a:cubicBezTo>
                      <a:pt x="f21" y="f29"/>
                      <a:pt x="f28" y="f30"/>
                      <a:pt x="f28" y="f31"/>
                    </a:cubicBezTo>
                    <a:cubicBezTo>
                      <a:pt x="f28" y="f32"/>
                      <a:pt x="f23" y="f33"/>
                      <a:pt x="f34" y="f35"/>
                    </a:cubicBezTo>
                    <a:cubicBezTo>
                      <a:pt x="f25" y="f36"/>
                      <a:pt x="f20" y="f7"/>
                      <a:pt x="f26" y="f37"/>
                    </a:cubicBezTo>
                    <a:cubicBezTo>
                      <a:pt x="f38" y="f39"/>
                      <a:pt x="f5" y="f40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Freeform 854">
                <a:extLst>
                  <a:ext uri="{FF2B5EF4-FFF2-40B4-BE49-F238E27FC236}">
                    <a16:creationId xmlns:a16="http://schemas.microsoft.com/office/drawing/2014/main" id="{AF37EF5E-7886-CF7A-6043-9896DE4F8B79}"/>
                  </a:ext>
                </a:extLst>
              </p:cNvPr>
              <p:cNvSpPr/>
              <p:nvPr/>
            </p:nvSpPr>
            <p:spPr>
              <a:xfrm>
                <a:off x="8372475" y="4491039"/>
                <a:ext cx="71442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60"/>
                  <a:gd name="f8" fmla="val 10"/>
                  <a:gd name="f9" fmla="val 27"/>
                  <a:gd name="f10" fmla="val 20"/>
                  <a:gd name="f11" fmla="val 23"/>
                  <a:gd name="f12" fmla="val 29"/>
                  <a:gd name="f13" fmla="val 19"/>
                  <a:gd name="f14" fmla="val 39"/>
                  <a:gd name="f15" fmla="val 18"/>
                  <a:gd name="f16" fmla="val 42"/>
                  <a:gd name="f17" fmla="val 17"/>
                  <a:gd name="f18" fmla="val 16"/>
                  <a:gd name="f19" fmla="val 40"/>
                  <a:gd name="f20" fmla="val 14"/>
                  <a:gd name="f21" fmla="val 41"/>
                  <a:gd name="f22" fmla="val 13"/>
                  <a:gd name="f23" fmla="val 46"/>
                  <a:gd name="f24" fmla="val 51"/>
                  <a:gd name="f25" fmla="val 53"/>
                  <a:gd name="f26" fmla="val 12"/>
                  <a:gd name="f27" fmla="val 56"/>
                  <a:gd name="f28" fmla="val 11"/>
                  <a:gd name="f29" fmla="val 58"/>
                  <a:gd name="f30" fmla="val 9"/>
                  <a:gd name="f31" fmla="val 8"/>
                  <a:gd name="f32" fmla="val 6"/>
                  <a:gd name="f33" fmla="val 55"/>
                  <a:gd name="f34" fmla="val 2"/>
                  <a:gd name="f35" fmla="val 47"/>
                  <a:gd name="f36" fmla="val 36"/>
                  <a:gd name="f37" fmla="val 15"/>
                  <a:gd name="f38" fmla="val 7"/>
                  <a:gd name="f39" fmla="val 5"/>
                  <a:gd name="f40" fmla="val 21"/>
                  <a:gd name="f41" fmla="val 25"/>
                  <a:gd name="f42" fmla="val 1"/>
                  <a:gd name="f43" fmla="val 28"/>
                  <a:gd name="f44" fmla="val 3"/>
                  <a:gd name="f45" fmla="+- 0 0 -90"/>
                  <a:gd name="f46" fmla="*/ f3 1 30"/>
                  <a:gd name="f47" fmla="*/ f4 1 60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0"/>
                  <a:gd name="f56" fmla="*/ f52 1 60"/>
                  <a:gd name="f57" fmla="*/ 30 f53 1"/>
                  <a:gd name="f58" fmla="*/ 10 f52 1"/>
                  <a:gd name="f59" fmla="*/ 19 f53 1"/>
                  <a:gd name="f60" fmla="*/ 39 f52 1"/>
                  <a:gd name="f61" fmla="*/ 16 f53 1"/>
                  <a:gd name="f62" fmla="*/ 40 f52 1"/>
                  <a:gd name="f63" fmla="*/ 13 f53 1"/>
                  <a:gd name="f64" fmla="*/ 46 f52 1"/>
                  <a:gd name="f65" fmla="*/ 12 f53 1"/>
                  <a:gd name="f66" fmla="*/ 56 f52 1"/>
                  <a:gd name="f67" fmla="*/ 8 f53 1"/>
                  <a:gd name="f68" fmla="*/ 58 f52 1"/>
                  <a:gd name="f69" fmla="*/ 2 f53 1"/>
                  <a:gd name="f70" fmla="*/ 47 f52 1"/>
                  <a:gd name="f71" fmla="*/ 14 f53 1"/>
                  <a:gd name="f72" fmla="*/ 11 f52 1"/>
                  <a:gd name="f73" fmla="*/ 17 f53 1"/>
                  <a:gd name="f74" fmla="*/ 5 f52 1"/>
                  <a:gd name="f75" fmla="*/ 25 f53 1"/>
                  <a:gd name="f76" fmla="*/ 1 f52 1"/>
                  <a:gd name="f77" fmla="+- f54 0 f1"/>
                  <a:gd name="f78" fmla="*/ f57 1 30"/>
                  <a:gd name="f79" fmla="*/ f58 1 60"/>
                  <a:gd name="f80" fmla="*/ f59 1 30"/>
                  <a:gd name="f81" fmla="*/ f60 1 60"/>
                  <a:gd name="f82" fmla="*/ f61 1 30"/>
                  <a:gd name="f83" fmla="*/ f62 1 60"/>
                  <a:gd name="f84" fmla="*/ f63 1 30"/>
                  <a:gd name="f85" fmla="*/ f64 1 60"/>
                  <a:gd name="f86" fmla="*/ f65 1 30"/>
                  <a:gd name="f87" fmla="*/ f66 1 60"/>
                  <a:gd name="f88" fmla="*/ f67 1 30"/>
                  <a:gd name="f89" fmla="*/ f68 1 60"/>
                  <a:gd name="f90" fmla="*/ f69 1 30"/>
                  <a:gd name="f91" fmla="*/ f70 1 60"/>
                  <a:gd name="f92" fmla="*/ f71 1 30"/>
                  <a:gd name="f93" fmla="*/ f72 1 60"/>
                  <a:gd name="f94" fmla="*/ f73 1 30"/>
                  <a:gd name="f95" fmla="*/ f74 1 60"/>
                  <a:gd name="f96" fmla="*/ f75 1 30"/>
                  <a:gd name="f97" fmla="*/ f76 1 60"/>
                  <a:gd name="f98" fmla="*/ 0 1 f55"/>
                  <a:gd name="f99" fmla="*/ f49 1 f55"/>
                  <a:gd name="f100" fmla="*/ 0 1 f56"/>
                  <a:gd name="f101" fmla="*/ f50 1 f56"/>
                  <a:gd name="f102" fmla="*/ f78 1 f55"/>
                  <a:gd name="f103" fmla="*/ f79 1 f56"/>
                  <a:gd name="f104" fmla="*/ f80 1 f55"/>
                  <a:gd name="f105" fmla="*/ f81 1 f56"/>
                  <a:gd name="f106" fmla="*/ f82 1 f55"/>
                  <a:gd name="f107" fmla="*/ f83 1 f56"/>
                  <a:gd name="f108" fmla="*/ f84 1 f55"/>
                  <a:gd name="f109" fmla="*/ f85 1 f56"/>
                  <a:gd name="f110" fmla="*/ f86 1 f55"/>
                  <a:gd name="f111" fmla="*/ f87 1 f56"/>
                  <a:gd name="f112" fmla="*/ f88 1 f55"/>
                  <a:gd name="f113" fmla="*/ f89 1 f56"/>
                  <a:gd name="f114" fmla="*/ f90 1 f55"/>
                  <a:gd name="f115" fmla="*/ f91 1 f56"/>
                  <a:gd name="f116" fmla="*/ f92 1 f55"/>
                  <a:gd name="f117" fmla="*/ f93 1 f56"/>
                  <a:gd name="f118" fmla="*/ f94 1 f55"/>
                  <a:gd name="f119" fmla="*/ f95 1 f56"/>
                  <a:gd name="f120" fmla="*/ f96 1 f55"/>
                  <a:gd name="f121" fmla="*/ f97 1 f56"/>
                  <a:gd name="f122" fmla="*/ f98 f46 1"/>
                  <a:gd name="f123" fmla="*/ f99 f46 1"/>
                  <a:gd name="f124" fmla="*/ f101 f47 1"/>
                  <a:gd name="f125" fmla="*/ f100 f47 1"/>
                  <a:gd name="f126" fmla="*/ f102 f46 1"/>
                  <a:gd name="f127" fmla="*/ f103 f47 1"/>
                  <a:gd name="f128" fmla="*/ f104 f46 1"/>
                  <a:gd name="f129" fmla="*/ f105 f47 1"/>
                  <a:gd name="f130" fmla="*/ f106 f46 1"/>
                  <a:gd name="f131" fmla="*/ f107 f47 1"/>
                  <a:gd name="f132" fmla="*/ f108 f46 1"/>
                  <a:gd name="f133" fmla="*/ f109 f47 1"/>
                  <a:gd name="f134" fmla="*/ f110 f46 1"/>
                  <a:gd name="f135" fmla="*/ f111 f47 1"/>
                  <a:gd name="f136" fmla="*/ f112 f46 1"/>
                  <a:gd name="f137" fmla="*/ f113 f47 1"/>
                  <a:gd name="f138" fmla="*/ f114 f46 1"/>
                  <a:gd name="f139" fmla="*/ f115 f47 1"/>
                  <a:gd name="f140" fmla="*/ f116 f46 1"/>
                  <a:gd name="f141" fmla="*/ f117 f47 1"/>
                  <a:gd name="f142" fmla="*/ f118 f46 1"/>
                  <a:gd name="f143" fmla="*/ f119 f47 1"/>
                  <a:gd name="f144" fmla="*/ f120 f46 1"/>
                  <a:gd name="f145" fmla="*/ f121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6" y="f127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44" y="f145"/>
                  </a:cxn>
                  <a:cxn ang="f77">
                    <a:pos x="f126" y="f127"/>
                  </a:cxn>
                </a:cxnLst>
                <a:rect l="f122" t="f125" r="f123" b="f124"/>
                <a:pathLst>
                  <a:path w="30" h="60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4"/>
                      <a:pt x="f18" y="f19"/>
                    </a:cubicBezTo>
                    <a:cubicBezTo>
                      <a:pt x="f20" y="f21"/>
                      <a:pt x="f8" y="f16"/>
                      <a:pt x="f22" y="f23"/>
                    </a:cubicBezTo>
                    <a:cubicBezTo>
                      <a:pt x="f15" y="f24"/>
                      <a:pt x="f22" y="f25"/>
                      <a:pt x="f26" y="f27"/>
                    </a:cubicBezTo>
                    <a:cubicBezTo>
                      <a:pt x="f28" y="f29"/>
                      <a:pt x="f30" y="f7"/>
                      <a:pt x="f31" y="f29"/>
                    </a:cubicBezTo>
                    <a:cubicBezTo>
                      <a:pt x="f32" y="f33"/>
                      <a:pt x="f5" y="f25"/>
                      <a:pt x="f34" y="f35"/>
                    </a:cubicBezTo>
                    <a:cubicBezTo>
                      <a:pt x="f31" y="f36"/>
                      <a:pt x="f28" y="f11"/>
                      <a:pt x="f20" y="f28"/>
                    </a:cubicBezTo>
                    <a:cubicBezTo>
                      <a:pt x="f37" y="f31"/>
                      <a:pt x="f18" y="f38"/>
                      <a:pt x="f17" y="f39"/>
                    </a:cubicBezTo>
                    <a:cubicBezTo>
                      <a:pt x="f13" y="f34"/>
                      <a:pt x="f40" y="f5"/>
                      <a:pt x="f41" y="f42"/>
                    </a:cubicBezTo>
                    <a:cubicBezTo>
                      <a:pt x="f43" y="f44"/>
                      <a:pt x="f6" y="f39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Freeform 855">
                <a:extLst>
                  <a:ext uri="{FF2B5EF4-FFF2-40B4-BE49-F238E27FC236}">
                    <a16:creationId xmlns:a16="http://schemas.microsoft.com/office/drawing/2014/main" id="{FD055818-CB77-EC65-AD30-07F74F24F77B}"/>
                  </a:ext>
                </a:extLst>
              </p:cNvPr>
              <p:cNvSpPr/>
              <p:nvPr/>
            </p:nvSpPr>
            <p:spPr>
              <a:xfrm>
                <a:off x="6945316" y="5024435"/>
                <a:ext cx="13334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30"/>
                  <a:gd name="f8" fmla="val 9"/>
                  <a:gd name="f9" fmla="val 18"/>
                  <a:gd name="f10" fmla="val 3"/>
                  <a:gd name="f11" fmla="val 26"/>
                  <a:gd name="f12" fmla="val 7"/>
                  <a:gd name="f13" fmla="val 35"/>
                  <a:gd name="f14" fmla="val 10"/>
                  <a:gd name="f15" fmla="val 36"/>
                  <a:gd name="f16" fmla="val 11"/>
                  <a:gd name="f17" fmla="val 37"/>
                  <a:gd name="f18" fmla="val 12"/>
                  <a:gd name="f19" fmla="val 39"/>
                  <a:gd name="f20" fmla="val 17"/>
                  <a:gd name="f21" fmla="val 40"/>
                  <a:gd name="f22" fmla="val 43"/>
                  <a:gd name="f23" fmla="val 15"/>
                  <a:gd name="f24" fmla="val 48"/>
                  <a:gd name="f25" fmla="val 50"/>
                  <a:gd name="f26" fmla="val 54"/>
                  <a:gd name="f27" fmla="val 55"/>
                  <a:gd name="f28" fmla="val 20"/>
                  <a:gd name="f29" fmla="val 21"/>
                  <a:gd name="f30" fmla="val 51"/>
                  <a:gd name="f31" fmla="val 24"/>
                  <a:gd name="f32" fmla="val 45"/>
                  <a:gd name="f33" fmla="val 28"/>
                  <a:gd name="f34" fmla="val 33"/>
                  <a:gd name="f35" fmla="val 23"/>
                  <a:gd name="f36" fmla="val 5"/>
                  <a:gd name="f37" fmla="val 13"/>
                  <a:gd name="f38" fmla="val 1"/>
                  <a:gd name="f39" fmla="val 2"/>
                  <a:gd name="f40" fmla="+- 0 0 -90"/>
                  <a:gd name="f41" fmla="*/ f3 1 56"/>
                  <a:gd name="f42" fmla="*/ f4 1 30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56"/>
                  <a:gd name="f51" fmla="*/ f47 1 30"/>
                  <a:gd name="f52" fmla="*/ 9 f48 1"/>
                  <a:gd name="f53" fmla="*/ 0 f47 1"/>
                  <a:gd name="f54" fmla="*/ 35 f48 1"/>
                  <a:gd name="f55" fmla="*/ 10 f47 1"/>
                  <a:gd name="f56" fmla="*/ 37 f48 1"/>
                  <a:gd name="f57" fmla="*/ 12 f47 1"/>
                  <a:gd name="f58" fmla="*/ 43 f48 1"/>
                  <a:gd name="f59" fmla="*/ 15 f47 1"/>
                  <a:gd name="f60" fmla="*/ 54 f48 1"/>
                  <a:gd name="f61" fmla="*/ 17 f47 1"/>
                  <a:gd name="f62" fmla="*/ 55 f48 1"/>
                  <a:gd name="f63" fmla="*/ 21 f47 1"/>
                  <a:gd name="f64" fmla="*/ 45 f48 1"/>
                  <a:gd name="f65" fmla="*/ 28 f47 1"/>
                  <a:gd name="f66" fmla="*/ 1 f48 1"/>
                  <a:gd name="f67" fmla="*/ 7 f47 1"/>
                  <a:gd name="f68" fmla="+- f49 0 f1"/>
                  <a:gd name="f69" fmla="*/ f52 1 56"/>
                  <a:gd name="f70" fmla="*/ f53 1 30"/>
                  <a:gd name="f71" fmla="*/ f54 1 56"/>
                  <a:gd name="f72" fmla="*/ f55 1 30"/>
                  <a:gd name="f73" fmla="*/ f56 1 56"/>
                  <a:gd name="f74" fmla="*/ f57 1 30"/>
                  <a:gd name="f75" fmla="*/ f58 1 56"/>
                  <a:gd name="f76" fmla="*/ f59 1 30"/>
                  <a:gd name="f77" fmla="*/ f60 1 56"/>
                  <a:gd name="f78" fmla="*/ f61 1 30"/>
                  <a:gd name="f79" fmla="*/ f62 1 56"/>
                  <a:gd name="f80" fmla="*/ f63 1 30"/>
                  <a:gd name="f81" fmla="*/ f64 1 56"/>
                  <a:gd name="f82" fmla="*/ f65 1 30"/>
                  <a:gd name="f83" fmla="*/ f66 1 56"/>
                  <a:gd name="f84" fmla="*/ f67 1 30"/>
                  <a:gd name="f85" fmla="*/ 0 1 f50"/>
                  <a:gd name="f86" fmla="*/ f44 1 f50"/>
                  <a:gd name="f87" fmla="*/ 0 1 f51"/>
                  <a:gd name="f88" fmla="*/ f45 1 f51"/>
                  <a:gd name="f89" fmla="*/ f69 1 f50"/>
                  <a:gd name="f90" fmla="*/ f70 1 f51"/>
                  <a:gd name="f91" fmla="*/ f71 1 f50"/>
                  <a:gd name="f92" fmla="*/ f72 1 f51"/>
                  <a:gd name="f93" fmla="*/ f73 1 f50"/>
                  <a:gd name="f94" fmla="*/ f74 1 f51"/>
                  <a:gd name="f95" fmla="*/ f75 1 f50"/>
                  <a:gd name="f96" fmla="*/ f76 1 f51"/>
                  <a:gd name="f97" fmla="*/ f77 1 f50"/>
                  <a:gd name="f98" fmla="*/ f78 1 f51"/>
                  <a:gd name="f99" fmla="*/ f79 1 f50"/>
                  <a:gd name="f100" fmla="*/ f80 1 f51"/>
                  <a:gd name="f101" fmla="*/ f81 1 f50"/>
                  <a:gd name="f102" fmla="*/ f82 1 f51"/>
                  <a:gd name="f103" fmla="*/ f83 1 f50"/>
                  <a:gd name="f104" fmla="*/ f84 1 f51"/>
                  <a:gd name="f105" fmla="*/ f85 f41 1"/>
                  <a:gd name="f106" fmla="*/ f86 f41 1"/>
                  <a:gd name="f107" fmla="*/ f88 f42 1"/>
                  <a:gd name="f108" fmla="*/ f87 f42 1"/>
                  <a:gd name="f109" fmla="*/ f89 f41 1"/>
                  <a:gd name="f110" fmla="*/ f90 f42 1"/>
                  <a:gd name="f111" fmla="*/ f91 f41 1"/>
                  <a:gd name="f112" fmla="*/ f92 f42 1"/>
                  <a:gd name="f113" fmla="*/ f93 f41 1"/>
                  <a:gd name="f114" fmla="*/ f94 f42 1"/>
                  <a:gd name="f115" fmla="*/ f95 f41 1"/>
                  <a:gd name="f116" fmla="*/ f96 f42 1"/>
                  <a:gd name="f117" fmla="*/ f97 f41 1"/>
                  <a:gd name="f118" fmla="*/ f98 f42 1"/>
                  <a:gd name="f119" fmla="*/ f99 f41 1"/>
                  <a:gd name="f120" fmla="*/ f100 f42 1"/>
                  <a:gd name="f121" fmla="*/ f101 f41 1"/>
                  <a:gd name="f122" fmla="*/ f102 f42 1"/>
                  <a:gd name="f123" fmla="*/ f103 f41 1"/>
                  <a:gd name="f124" fmla="*/ f104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09" y="f110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09" y="f118"/>
                  </a:cxn>
                  <a:cxn ang="f68">
                    <a:pos x="f123" y="f124"/>
                  </a:cxn>
                  <a:cxn ang="f68">
                    <a:pos x="f109" y="f110"/>
                  </a:cxn>
                </a:cxnLst>
                <a:rect l="f105" t="f108" r="f106" b="f107"/>
                <a:pathLst>
                  <a:path w="56" h="30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4" y="f18"/>
                      <a:pt x="f25" y="f23"/>
                      <a:pt x="f26" y="f20"/>
                    </a:cubicBezTo>
                    <a:cubicBezTo>
                      <a:pt x="f27" y="f9"/>
                      <a:pt x="f6" y="f28"/>
                      <a:pt x="f27" y="f29"/>
                    </a:cubicBezTo>
                    <a:cubicBezTo>
                      <a:pt x="f30" y="f31"/>
                      <a:pt x="f25" y="f7"/>
                      <a:pt x="f32" y="f33"/>
                    </a:cubicBezTo>
                    <a:cubicBezTo>
                      <a:pt x="f34" y="f35"/>
                      <a:pt x="f29" y="f28"/>
                      <a:pt x="f8" y="f20"/>
                    </a:cubicBezTo>
                    <a:cubicBezTo>
                      <a:pt x="f36" y="f23"/>
                      <a:pt x="f5" y="f37"/>
                      <a:pt x="f38" y="f12"/>
                    </a:cubicBezTo>
                    <a:cubicBezTo>
                      <a:pt x="f39" y="f10"/>
                      <a:pt x="f36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Freeform 856">
                <a:extLst>
                  <a:ext uri="{FF2B5EF4-FFF2-40B4-BE49-F238E27FC236}">
                    <a16:creationId xmlns:a16="http://schemas.microsoft.com/office/drawing/2014/main" id="{563D0ABC-BACA-2438-D239-DD1013FE3DBF}"/>
                  </a:ext>
                </a:extLst>
              </p:cNvPr>
              <p:cNvSpPr/>
              <p:nvPr/>
            </p:nvSpPr>
            <p:spPr>
              <a:xfrm>
                <a:off x="7700967" y="4479929"/>
                <a:ext cx="38103" cy="1444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1"/>
                  <a:gd name="f8" fmla="val 15"/>
                  <a:gd name="f9" fmla="val 23"/>
                  <a:gd name="f10" fmla="val 32"/>
                  <a:gd name="f11" fmla="val 14"/>
                  <a:gd name="f12" fmla="val 40"/>
                  <a:gd name="f13" fmla="val 47"/>
                  <a:gd name="f14" fmla="val 49"/>
                  <a:gd name="f15" fmla="val 52"/>
                  <a:gd name="f16" fmla="val 54"/>
                  <a:gd name="f17" fmla="val 13"/>
                  <a:gd name="f18" fmla="val 57"/>
                  <a:gd name="f19" fmla="val 12"/>
                  <a:gd name="f20" fmla="val 8"/>
                  <a:gd name="f21" fmla="val 60"/>
                  <a:gd name="f22" fmla="val 4"/>
                  <a:gd name="f23" fmla="val 1"/>
                  <a:gd name="f24" fmla="val 53"/>
                  <a:gd name="f25" fmla="val 43"/>
                  <a:gd name="f26" fmla="val 2"/>
                  <a:gd name="f27" fmla="val 33"/>
                  <a:gd name="f28" fmla="val 24"/>
                  <a:gd name="f29" fmla="val 18"/>
                  <a:gd name="f30" fmla="val 6"/>
                  <a:gd name="f31" fmla="val 25"/>
                  <a:gd name="f32" fmla="val 5"/>
                  <a:gd name="f33" fmla="val 20"/>
                  <a:gd name="f34" fmla="val 11"/>
                  <a:gd name="f35" fmla="val 3"/>
                  <a:gd name="f36" fmla="val 7"/>
                  <a:gd name="f37" fmla="val 10"/>
                  <a:gd name="f38" fmla="val 9"/>
                  <a:gd name="f39" fmla="+- 0 0 -90"/>
                  <a:gd name="f40" fmla="*/ f3 1 16"/>
                  <a:gd name="f41" fmla="*/ f4 1 6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16"/>
                  <a:gd name="f50" fmla="*/ f46 1 61"/>
                  <a:gd name="f51" fmla="*/ 15 f47 1"/>
                  <a:gd name="f52" fmla="*/ 23 f46 1"/>
                  <a:gd name="f53" fmla="*/ 47 f46 1"/>
                  <a:gd name="f54" fmla="*/ 14 f47 1"/>
                  <a:gd name="f55" fmla="*/ 54 f46 1"/>
                  <a:gd name="f56" fmla="*/ 8 f47 1"/>
                  <a:gd name="f57" fmla="*/ 60 f46 1"/>
                  <a:gd name="f58" fmla="*/ 1 f47 1"/>
                  <a:gd name="f59" fmla="*/ 53 f46 1"/>
                  <a:gd name="f60" fmla="*/ 2 f47 1"/>
                  <a:gd name="f61" fmla="*/ 24 f46 1"/>
                  <a:gd name="f62" fmla="*/ 6 f47 1"/>
                  <a:gd name="f63" fmla="*/ 4 f47 1"/>
                  <a:gd name="f64" fmla="*/ 14 f46 1"/>
                  <a:gd name="f65" fmla="*/ 4 f46 1"/>
                  <a:gd name="f66" fmla="*/ 7 f47 1"/>
                  <a:gd name="f67" fmla="*/ 1 f46 1"/>
                  <a:gd name="f68" fmla="*/ 9 f46 1"/>
                  <a:gd name="f69" fmla="+- f48 0 f1"/>
                  <a:gd name="f70" fmla="*/ f51 1 16"/>
                  <a:gd name="f71" fmla="*/ f52 1 61"/>
                  <a:gd name="f72" fmla="*/ f53 1 61"/>
                  <a:gd name="f73" fmla="*/ f54 1 16"/>
                  <a:gd name="f74" fmla="*/ f55 1 61"/>
                  <a:gd name="f75" fmla="*/ f56 1 16"/>
                  <a:gd name="f76" fmla="*/ f57 1 61"/>
                  <a:gd name="f77" fmla="*/ f58 1 16"/>
                  <a:gd name="f78" fmla="*/ f59 1 61"/>
                  <a:gd name="f79" fmla="*/ f60 1 16"/>
                  <a:gd name="f80" fmla="*/ f61 1 61"/>
                  <a:gd name="f81" fmla="*/ f62 1 16"/>
                  <a:gd name="f82" fmla="*/ f63 1 16"/>
                  <a:gd name="f83" fmla="*/ f64 1 61"/>
                  <a:gd name="f84" fmla="*/ f65 1 61"/>
                  <a:gd name="f85" fmla="*/ f66 1 16"/>
                  <a:gd name="f86" fmla="*/ f67 1 61"/>
                  <a:gd name="f87" fmla="*/ f68 1 61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50"/>
                  <a:gd name="f95" fmla="*/ f73 1 f49"/>
                  <a:gd name="f96" fmla="*/ f74 1 f50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50"/>
                  <a:gd name="f103" fmla="*/ f81 1 f49"/>
                  <a:gd name="f104" fmla="*/ f82 1 f49"/>
                  <a:gd name="f105" fmla="*/ f83 1 f50"/>
                  <a:gd name="f106" fmla="*/ f84 1 f50"/>
                  <a:gd name="f107" fmla="*/ f85 1 f49"/>
                  <a:gd name="f108" fmla="*/ f86 1 f50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1 1"/>
                  <a:gd name="f117" fmla="*/ f95 f40 1"/>
                  <a:gd name="f118" fmla="*/ f96 f41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1 1"/>
                  <a:gd name="f125" fmla="*/ f103 f40 1"/>
                  <a:gd name="f126" fmla="*/ f104 f40 1"/>
                  <a:gd name="f127" fmla="*/ f105 f41 1"/>
                  <a:gd name="f128" fmla="*/ f106 f41 1"/>
                  <a:gd name="f129" fmla="*/ f107 f40 1"/>
                  <a:gd name="f130" fmla="*/ f108 f41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4" y="f116"/>
                  </a:cxn>
                  <a:cxn ang="f69">
                    <a:pos x="f117" y="f118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4"/>
                  </a:cxn>
                  <a:cxn ang="f69">
                    <a:pos x="f125" y="f115"/>
                  </a:cxn>
                  <a:cxn ang="f69">
                    <a:pos x="f126" y="f127"/>
                  </a:cxn>
                  <a:cxn ang="f69">
                    <a:pos x="f126" y="f128"/>
                  </a:cxn>
                  <a:cxn ang="f69">
                    <a:pos x="f129" y="f130"/>
                  </a:cxn>
                  <a:cxn ang="f69">
                    <a:pos x="f114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16" h="61">
                    <a:moveTo>
                      <a:pt x="f8" y="f9"/>
                    </a:moveTo>
                    <a:cubicBezTo>
                      <a:pt x="f6" y="f10"/>
                      <a:pt x="f11" y="f12"/>
                      <a:pt x="f8" y="f13"/>
                    </a:cubicBezTo>
                    <a:cubicBezTo>
                      <a:pt x="f6" y="f14"/>
                      <a:pt x="f8" y="f15"/>
                      <a:pt x="f11" y="f16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22" y="f21"/>
                      <a:pt x="f23" y="f18"/>
                      <a:pt x="f23" y="f24"/>
                    </a:cubicBezTo>
                    <a:cubicBezTo>
                      <a:pt x="f5" y="f25"/>
                      <a:pt x="f26" y="f27"/>
                      <a:pt x="f26" y="f28"/>
                    </a:cubicBezTo>
                    <a:cubicBezTo>
                      <a:pt x="f26" y="f29"/>
                      <a:pt x="f30" y="f31"/>
                      <a:pt x="f30" y="f9"/>
                    </a:cubicBezTo>
                    <a:cubicBezTo>
                      <a:pt x="f32" y="f33"/>
                      <a:pt x="f34" y="f6"/>
                      <a:pt x="f22" y="f11"/>
                    </a:cubicBezTo>
                    <a:cubicBezTo>
                      <a:pt x="f23" y="f19"/>
                      <a:pt x="f35" y="f36"/>
                      <a:pt x="f22" y="f22"/>
                    </a:cubicBezTo>
                    <a:cubicBezTo>
                      <a:pt x="f22" y="f26"/>
                      <a:pt x="f32" y="f5"/>
                      <a:pt x="f36" y="f23"/>
                    </a:cubicBezTo>
                    <a:cubicBezTo>
                      <a:pt x="f37" y="f35"/>
                      <a:pt x="f6" y="f35"/>
                      <a:pt x="f8" y="f38"/>
                    </a:cubicBezTo>
                    <a:cubicBezTo>
                      <a:pt x="f8" y="f11"/>
                      <a:pt x="f8" y="f33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Freeform 857">
                <a:extLst>
                  <a:ext uri="{FF2B5EF4-FFF2-40B4-BE49-F238E27FC236}">
                    <a16:creationId xmlns:a16="http://schemas.microsoft.com/office/drawing/2014/main" id="{FC4F58EB-1359-C00B-8525-310502591A18}"/>
                  </a:ext>
                </a:extLst>
              </p:cNvPr>
              <p:cNvSpPr/>
              <p:nvPr/>
            </p:nvSpPr>
            <p:spPr>
              <a:xfrm>
                <a:off x="8258174" y="4865686"/>
                <a:ext cx="66678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7"/>
                  <a:gd name="f8" fmla="val 11"/>
                  <a:gd name="f9" fmla="val 6"/>
                  <a:gd name="f10" fmla="val 2"/>
                  <a:gd name="f11" fmla="val 3"/>
                  <a:gd name="f12" fmla="val 5"/>
                  <a:gd name="f13" fmla="val 9"/>
                  <a:gd name="f14" fmla="val 1"/>
                  <a:gd name="f15" fmla="val 13"/>
                  <a:gd name="f16" fmla="val 16"/>
                  <a:gd name="f17" fmla="val 4"/>
                  <a:gd name="f18" fmla="val 18"/>
                  <a:gd name="f19" fmla="val 20"/>
                  <a:gd name="f20" fmla="val 12"/>
                  <a:gd name="f21" fmla="val 19"/>
                  <a:gd name="f22" fmla="val 23"/>
                  <a:gd name="f23" fmla="val 26"/>
                  <a:gd name="f24" fmla="val 25"/>
                  <a:gd name="f25" fmla="val 32"/>
                  <a:gd name="f26" fmla="val 38"/>
                  <a:gd name="f27" fmla="val 24"/>
                  <a:gd name="f28" fmla="val 43"/>
                  <a:gd name="f29" fmla="val 45"/>
                  <a:gd name="f30" fmla="val 14"/>
                  <a:gd name="f31" fmla="val 41"/>
                  <a:gd name="f32" fmla="val 37"/>
                  <a:gd name="f33" fmla="val 31"/>
                  <a:gd name="f34" fmla="val 21"/>
                  <a:gd name="f35" fmla="+- 0 0 -90"/>
                  <a:gd name="f36" fmla="*/ f3 1 28"/>
                  <a:gd name="f37" fmla="*/ f4 1 47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8"/>
                  <a:gd name="f46" fmla="*/ f42 1 47"/>
                  <a:gd name="f47" fmla="*/ 0 f43 1"/>
                  <a:gd name="f48" fmla="*/ 11 f42 1"/>
                  <a:gd name="f49" fmla="*/ 5 f43 1"/>
                  <a:gd name="f50" fmla="*/ 2 f42 1"/>
                  <a:gd name="f51" fmla="*/ 16 f43 1"/>
                  <a:gd name="f52" fmla="*/ 4 f42 1"/>
                  <a:gd name="f53" fmla="*/ 20 f43 1"/>
                  <a:gd name="f54" fmla="*/ 12 f42 1"/>
                  <a:gd name="f55" fmla="*/ 25 f43 1"/>
                  <a:gd name="f56" fmla="*/ 32 f42 1"/>
                  <a:gd name="f57" fmla="*/ 19 f43 1"/>
                  <a:gd name="f58" fmla="*/ 45 f42 1"/>
                  <a:gd name="f59" fmla="*/ 12 f43 1"/>
                  <a:gd name="f60" fmla="*/ 37 f42 1"/>
                  <a:gd name="f61" fmla="*/ 4 f43 1"/>
                  <a:gd name="f62" fmla="*/ 21 f42 1"/>
                  <a:gd name="f63" fmla="+- f44 0 f1"/>
                  <a:gd name="f64" fmla="*/ f47 1 28"/>
                  <a:gd name="f65" fmla="*/ f48 1 47"/>
                  <a:gd name="f66" fmla="*/ f49 1 28"/>
                  <a:gd name="f67" fmla="*/ f50 1 47"/>
                  <a:gd name="f68" fmla="*/ f51 1 28"/>
                  <a:gd name="f69" fmla="*/ f52 1 47"/>
                  <a:gd name="f70" fmla="*/ f53 1 28"/>
                  <a:gd name="f71" fmla="*/ f54 1 47"/>
                  <a:gd name="f72" fmla="*/ f55 1 28"/>
                  <a:gd name="f73" fmla="*/ f56 1 47"/>
                  <a:gd name="f74" fmla="*/ f57 1 28"/>
                  <a:gd name="f75" fmla="*/ f58 1 47"/>
                  <a:gd name="f76" fmla="*/ f59 1 28"/>
                  <a:gd name="f77" fmla="*/ f60 1 47"/>
                  <a:gd name="f78" fmla="*/ f61 1 28"/>
                  <a:gd name="f79" fmla="*/ f62 1 47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28" h="47">
                    <a:moveTo>
                      <a:pt x="f5" y="f8"/>
                    </a:moveTo>
                    <a:cubicBezTo>
                      <a:pt x="f5" y="f9"/>
                      <a:pt x="f10" y="f11"/>
                      <a:pt x="f12" y="f10"/>
                    </a:cubicBezTo>
                    <a:cubicBezTo>
                      <a:pt x="f13" y="f14"/>
                      <a:pt x="f15" y="f5"/>
                      <a:pt x="f16" y="f17"/>
                    </a:cubicBezTo>
                    <a:cubicBezTo>
                      <a:pt x="f18" y="f9"/>
                      <a:pt x="f19" y="f13"/>
                      <a:pt x="f19" y="f20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6" y="f26"/>
                      <a:pt x="f27" y="f28"/>
                      <a:pt x="f21" y="f29"/>
                    </a:cubicBezTo>
                    <a:cubicBezTo>
                      <a:pt x="f30" y="f7"/>
                      <a:pt x="f15" y="f31"/>
                      <a:pt x="f20" y="f32"/>
                    </a:cubicBezTo>
                    <a:cubicBezTo>
                      <a:pt x="f8" y="f33"/>
                      <a:pt x="f13" y="f24"/>
                      <a:pt x="f17" y="f34"/>
                    </a:cubicBezTo>
                    <a:cubicBezTo>
                      <a:pt x="f10" y="f18"/>
                      <a:pt x="f5" y="f30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Freeform 858">
                <a:extLst>
                  <a:ext uri="{FF2B5EF4-FFF2-40B4-BE49-F238E27FC236}">
                    <a16:creationId xmlns:a16="http://schemas.microsoft.com/office/drawing/2014/main" id="{60839D75-5EA2-38C3-1295-7CCFA23FCB12}"/>
                  </a:ext>
                </a:extLst>
              </p:cNvPr>
              <p:cNvSpPr/>
              <p:nvPr/>
            </p:nvSpPr>
            <p:spPr>
              <a:xfrm>
                <a:off x="7304090" y="5086349"/>
                <a:ext cx="10795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4"/>
                  <a:gd name="f8" fmla="val 32"/>
                  <a:gd name="f9" fmla="val 16"/>
                  <a:gd name="f10" fmla="val 25"/>
                  <a:gd name="f11" fmla="val 14"/>
                  <a:gd name="f12" fmla="val 21"/>
                  <a:gd name="f13" fmla="val 20"/>
                  <a:gd name="f14" fmla="val 15"/>
                  <a:gd name="f15" fmla="val 22"/>
                  <a:gd name="f16" fmla="val 11"/>
                  <a:gd name="f17" fmla="val 23"/>
                  <a:gd name="f18" fmla="val 6"/>
                  <a:gd name="f19" fmla="val 3"/>
                  <a:gd name="f20" fmla="val 19"/>
                  <a:gd name="f21" fmla="val 1"/>
                  <a:gd name="f22" fmla="val 12"/>
                  <a:gd name="f23" fmla="val 9"/>
                  <a:gd name="f24" fmla="val 7"/>
                  <a:gd name="f25" fmla="val 13"/>
                  <a:gd name="f26" fmla="val 2"/>
                  <a:gd name="f27" fmla="val 4"/>
                  <a:gd name="f28" fmla="val 26"/>
                  <a:gd name="f29" fmla="val 29"/>
                  <a:gd name="f30" fmla="val 33"/>
                  <a:gd name="f31" fmla="val 36"/>
                  <a:gd name="f32" fmla="val 39"/>
                  <a:gd name="f33" fmla="val 42"/>
                  <a:gd name="f34" fmla="val 5"/>
                  <a:gd name="f35" fmla="val 8"/>
                  <a:gd name="f36" fmla="val 44"/>
                  <a:gd name="f37" fmla="val 17"/>
                  <a:gd name="f38" fmla="+- 0 0 -90"/>
                  <a:gd name="f39" fmla="*/ f3 1 45"/>
                  <a:gd name="f40" fmla="*/ f4 1 24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5"/>
                  <a:gd name="f49" fmla="*/ f45 1 24"/>
                  <a:gd name="f50" fmla="*/ 32 f46 1"/>
                  <a:gd name="f51" fmla="*/ 16 f45 1"/>
                  <a:gd name="f52" fmla="*/ 15 f46 1"/>
                  <a:gd name="f53" fmla="*/ 22 f45 1"/>
                  <a:gd name="f54" fmla="*/ 3 f46 1"/>
                  <a:gd name="f55" fmla="*/ 19 f45 1"/>
                  <a:gd name="f56" fmla="*/ 9 f45 1"/>
                  <a:gd name="f57" fmla="*/ 19 f46 1"/>
                  <a:gd name="f58" fmla="*/ 2 f45 1"/>
                  <a:gd name="f59" fmla="*/ 29 f46 1"/>
                  <a:gd name="f60" fmla="*/ 39 f46 1"/>
                  <a:gd name="f61" fmla="*/ 44 f46 1"/>
                  <a:gd name="f62" fmla="*/ 12 f45 1"/>
                  <a:gd name="f63" fmla="+- f47 0 f1"/>
                  <a:gd name="f64" fmla="*/ f50 1 45"/>
                  <a:gd name="f65" fmla="*/ f51 1 24"/>
                  <a:gd name="f66" fmla="*/ f52 1 45"/>
                  <a:gd name="f67" fmla="*/ f53 1 24"/>
                  <a:gd name="f68" fmla="*/ f54 1 45"/>
                  <a:gd name="f69" fmla="*/ f55 1 24"/>
                  <a:gd name="f70" fmla="*/ f56 1 24"/>
                  <a:gd name="f71" fmla="*/ f57 1 45"/>
                  <a:gd name="f72" fmla="*/ f58 1 24"/>
                  <a:gd name="f73" fmla="*/ f59 1 45"/>
                  <a:gd name="f74" fmla="*/ f60 1 45"/>
                  <a:gd name="f75" fmla="*/ f61 1 45"/>
                  <a:gd name="f76" fmla="*/ f62 1 24"/>
                  <a:gd name="f77" fmla="*/ 0 1 f48"/>
                  <a:gd name="f78" fmla="*/ f42 1 f48"/>
                  <a:gd name="f79" fmla="*/ 0 1 f49"/>
                  <a:gd name="f80" fmla="*/ f43 1 f49"/>
                  <a:gd name="f81" fmla="*/ f64 1 f48"/>
                  <a:gd name="f82" fmla="*/ f65 1 f49"/>
                  <a:gd name="f83" fmla="*/ f66 1 f48"/>
                  <a:gd name="f84" fmla="*/ f67 1 f49"/>
                  <a:gd name="f85" fmla="*/ f68 1 f48"/>
                  <a:gd name="f86" fmla="*/ f69 1 f49"/>
                  <a:gd name="f87" fmla="*/ f70 1 f49"/>
                  <a:gd name="f88" fmla="*/ f71 1 f48"/>
                  <a:gd name="f89" fmla="*/ f72 1 f49"/>
                  <a:gd name="f90" fmla="*/ f73 1 f48"/>
                  <a:gd name="f91" fmla="*/ f74 1 f48"/>
                  <a:gd name="f92" fmla="*/ f75 1 f48"/>
                  <a:gd name="f93" fmla="*/ f76 1 f49"/>
                  <a:gd name="f94" fmla="*/ f77 f39 1"/>
                  <a:gd name="f95" fmla="*/ f78 f39 1"/>
                  <a:gd name="f96" fmla="*/ f80 f40 1"/>
                  <a:gd name="f97" fmla="*/ f79 f40 1"/>
                  <a:gd name="f98" fmla="*/ f81 f39 1"/>
                  <a:gd name="f99" fmla="*/ f82 f40 1"/>
                  <a:gd name="f100" fmla="*/ f83 f39 1"/>
                  <a:gd name="f101" fmla="*/ f84 f40 1"/>
                  <a:gd name="f102" fmla="*/ f85 f39 1"/>
                  <a:gd name="f103" fmla="*/ f86 f40 1"/>
                  <a:gd name="f104" fmla="*/ f87 f40 1"/>
                  <a:gd name="f105" fmla="*/ f88 f39 1"/>
                  <a:gd name="f106" fmla="*/ f89 f40 1"/>
                  <a:gd name="f107" fmla="*/ f90 f39 1"/>
                  <a:gd name="f108" fmla="*/ f91 f39 1"/>
                  <a:gd name="f109" fmla="*/ f92 f39 1"/>
                  <a:gd name="f110" fmla="*/ f93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2" y="f104"/>
                  </a:cxn>
                  <a:cxn ang="f63">
                    <a:pos x="f105" y="f106"/>
                  </a:cxn>
                  <a:cxn ang="f63">
                    <a:pos x="f107" y="f106"/>
                  </a:cxn>
                  <a:cxn ang="f63">
                    <a:pos x="f108" y="f106"/>
                  </a:cxn>
                  <a:cxn ang="f63">
                    <a:pos x="f109" y="f110"/>
                  </a:cxn>
                  <a:cxn ang="f63">
                    <a:pos x="f98" y="f99"/>
                  </a:cxn>
                </a:cxnLst>
                <a:rect l="f94" t="f97" r="f95" b="f96"/>
                <a:pathLst>
                  <a:path w="45" h="2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7"/>
                      <a:pt x="f19" y="f20"/>
                    </a:cubicBezTo>
                    <a:cubicBezTo>
                      <a:pt x="f21" y="f9"/>
                      <a:pt x="f5" y="f22"/>
                      <a:pt x="f19" y="f23"/>
                    </a:cubicBezTo>
                    <a:cubicBezTo>
                      <a:pt x="f24" y="f19"/>
                      <a:pt x="f25" y="f5"/>
                      <a:pt x="f20" y="f26"/>
                    </a:cubicBezTo>
                    <a:cubicBezTo>
                      <a:pt x="f17" y="f27"/>
                      <a:pt x="f28" y="f27"/>
                      <a:pt x="f29" y="f26"/>
                    </a:cubicBezTo>
                    <a:cubicBezTo>
                      <a:pt x="f30" y="f5"/>
                      <a:pt x="f31" y="f5"/>
                      <a:pt x="f32" y="f26"/>
                    </a:cubicBezTo>
                    <a:cubicBezTo>
                      <a:pt x="f33" y="f34"/>
                      <a:pt x="f6" y="f35"/>
                      <a:pt x="f36" y="f22"/>
                    </a:cubicBezTo>
                    <a:cubicBezTo>
                      <a:pt x="f33" y="f37"/>
                      <a:pt x="f31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Freeform 859">
                <a:extLst>
                  <a:ext uri="{FF2B5EF4-FFF2-40B4-BE49-F238E27FC236}">
                    <a16:creationId xmlns:a16="http://schemas.microsoft.com/office/drawing/2014/main" id="{C4067A4B-2DB0-6A7F-6AC0-049E4DA3F912}"/>
                  </a:ext>
                </a:extLst>
              </p:cNvPr>
              <p:cNvSpPr/>
              <p:nvPr/>
            </p:nvSpPr>
            <p:spPr>
              <a:xfrm>
                <a:off x="8234364" y="4348164"/>
                <a:ext cx="98426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9"/>
                  <a:gd name="f8" fmla="val 19"/>
                  <a:gd name="f9" fmla="val 23"/>
                  <a:gd name="f10" fmla="val 39"/>
                  <a:gd name="f11" fmla="val 26"/>
                  <a:gd name="f12" fmla="val 36"/>
                  <a:gd name="f13" fmla="val 28"/>
                  <a:gd name="f14" fmla="val 30"/>
                  <a:gd name="f15" fmla="val 25"/>
                  <a:gd name="f16" fmla="val 21"/>
                  <a:gd name="f17" fmla="val 24"/>
                  <a:gd name="f18" fmla="val 17"/>
                  <a:gd name="f19" fmla="val 15"/>
                  <a:gd name="f20" fmla="val 20"/>
                  <a:gd name="f21" fmla="val 11"/>
                  <a:gd name="f22" fmla="val 8"/>
                  <a:gd name="f23" fmla="val 7"/>
                  <a:gd name="f24" fmla="val 5"/>
                  <a:gd name="f25" fmla="val 1"/>
                  <a:gd name="f26" fmla="val 14"/>
                  <a:gd name="f27" fmla="val 9"/>
                  <a:gd name="f28" fmla="val 3"/>
                  <a:gd name="f29" fmla="val 2"/>
                  <a:gd name="f30" fmla="val 4"/>
                  <a:gd name="f31" fmla="val 35"/>
                  <a:gd name="f32" fmla="val 10"/>
                  <a:gd name="f33" fmla="+- 0 0 -90"/>
                  <a:gd name="f34" fmla="*/ f3 1 41"/>
                  <a:gd name="f35" fmla="*/ f4 1 29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1"/>
                  <a:gd name="f44" fmla="*/ f40 1 29"/>
                  <a:gd name="f45" fmla="*/ 41 f41 1"/>
                  <a:gd name="f46" fmla="*/ 19 f40 1"/>
                  <a:gd name="f47" fmla="*/ 36 f41 1"/>
                  <a:gd name="f48" fmla="*/ 28 f40 1"/>
                  <a:gd name="f49" fmla="*/ 21 f41 1"/>
                  <a:gd name="f50" fmla="*/ 24 f40 1"/>
                  <a:gd name="f51" fmla="*/ 11 f41 1"/>
                  <a:gd name="f52" fmla="*/ 20 f40 1"/>
                  <a:gd name="f53" fmla="*/ 5 f41 1"/>
                  <a:gd name="f54" fmla="*/ 17 f40 1"/>
                  <a:gd name="f55" fmla="*/ 1 f41 1"/>
                  <a:gd name="f56" fmla="*/ 5 f40 1"/>
                  <a:gd name="f57" fmla="*/ 4 f40 1"/>
                  <a:gd name="f58" fmla="*/ 30 f41 1"/>
                  <a:gd name="f59" fmla="*/ 9 f40 1"/>
                  <a:gd name="f60" fmla="+- f42 0 f1"/>
                  <a:gd name="f61" fmla="*/ f45 1 41"/>
                  <a:gd name="f62" fmla="*/ f46 1 29"/>
                  <a:gd name="f63" fmla="*/ f47 1 41"/>
                  <a:gd name="f64" fmla="*/ f48 1 29"/>
                  <a:gd name="f65" fmla="*/ f49 1 41"/>
                  <a:gd name="f66" fmla="*/ f50 1 29"/>
                  <a:gd name="f67" fmla="*/ f51 1 41"/>
                  <a:gd name="f68" fmla="*/ f52 1 29"/>
                  <a:gd name="f69" fmla="*/ f53 1 41"/>
                  <a:gd name="f70" fmla="*/ f54 1 29"/>
                  <a:gd name="f71" fmla="*/ f55 1 41"/>
                  <a:gd name="f72" fmla="*/ f56 1 29"/>
                  <a:gd name="f73" fmla="*/ f57 1 29"/>
                  <a:gd name="f74" fmla="*/ f58 1 41"/>
                  <a:gd name="f75" fmla="*/ f59 1 29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4"/>
                  <a:gd name="f93" fmla="*/ f74 1 f43"/>
                  <a:gd name="f94" fmla="*/ f75 1 f44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5 1"/>
                  <a:gd name="f112" fmla="*/ f93 f34 1"/>
                  <a:gd name="f113" fmla="*/ f94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05" y="f111"/>
                  </a:cxn>
                  <a:cxn ang="f60">
                    <a:pos x="f112" y="f113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41" h="29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7"/>
                      <a:pt x="f15" y="f7"/>
                      <a:pt x="f16" y="f17"/>
                    </a:cubicBezTo>
                    <a:cubicBezTo>
                      <a:pt x="f18" y="f16"/>
                      <a:pt x="f19" y="f20"/>
                      <a:pt x="f21" y="f20"/>
                    </a:cubicBezTo>
                    <a:cubicBezTo>
                      <a:pt x="f22" y="f20"/>
                      <a:pt x="f23" y="f8"/>
                      <a:pt x="f24" y="f18"/>
                    </a:cubicBezTo>
                    <a:cubicBezTo>
                      <a:pt x="f25" y="f26"/>
                      <a:pt x="f5" y="f27"/>
                      <a:pt x="f25" y="f24"/>
                    </a:cubicBezTo>
                    <a:cubicBezTo>
                      <a:pt x="f28" y="f5"/>
                      <a:pt x="f22" y="f29"/>
                      <a:pt x="f21" y="f30"/>
                    </a:cubicBezTo>
                    <a:cubicBezTo>
                      <a:pt x="f18" y="f22"/>
                      <a:pt x="f9" y="f22"/>
                      <a:pt x="f14" y="f27"/>
                    </a:cubicBezTo>
                    <a:cubicBezTo>
                      <a:pt x="f31" y="f27"/>
                      <a:pt x="f6" y="f32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Freeform 860">
                <a:extLst>
                  <a:ext uri="{FF2B5EF4-FFF2-40B4-BE49-F238E27FC236}">
                    <a16:creationId xmlns:a16="http://schemas.microsoft.com/office/drawing/2014/main" id="{DF9E36B4-DC18-32A1-68C3-95120D2290D2}"/>
                  </a:ext>
                </a:extLst>
              </p:cNvPr>
              <p:cNvSpPr/>
              <p:nvPr/>
            </p:nvSpPr>
            <p:spPr>
              <a:xfrm>
                <a:off x="8515350" y="4976814"/>
                <a:ext cx="52385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6"/>
                  <a:gd name="f8" fmla="val 21"/>
                  <a:gd name="f9" fmla="val 35"/>
                  <a:gd name="f10" fmla="val 41"/>
                  <a:gd name="f11" fmla="val 20"/>
                  <a:gd name="f12" fmla="val 44"/>
                  <a:gd name="f13" fmla="val 15"/>
                  <a:gd name="f14" fmla="val 45"/>
                  <a:gd name="f15" fmla="val 10"/>
                  <a:gd name="f16" fmla="val 6"/>
                  <a:gd name="f17" fmla="val 4"/>
                  <a:gd name="f18" fmla="val 39"/>
                  <a:gd name="f19" fmla="val 3"/>
                  <a:gd name="f20" fmla="val 1"/>
                  <a:gd name="f21" fmla="val 30"/>
                  <a:gd name="f22" fmla="val 26"/>
                  <a:gd name="f23" fmla="val 2"/>
                  <a:gd name="f24" fmla="val 17"/>
                  <a:gd name="f25" fmla="val 12"/>
                  <a:gd name="f26" fmla="val 9"/>
                  <a:gd name="f27" fmla="val 5"/>
                  <a:gd name="f28" fmla="val 13"/>
                  <a:gd name="f29" fmla="val 14"/>
                  <a:gd name="f30" fmla="val 8"/>
                  <a:gd name="f31" fmla="val 16"/>
                  <a:gd name="f32" fmla="val 28"/>
                  <a:gd name="f33" fmla="val 33"/>
                  <a:gd name="f34" fmla="+- 0 0 -90"/>
                  <a:gd name="f35" fmla="*/ f3 1 22"/>
                  <a:gd name="f36" fmla="*/ f4 1 46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2"/>
                  <a:gd name="f45" fmla="*/ f41 1 46"/>
                  <a:gd name="f46" fmla="*/ 21 f42 1"/>
                  <a:gd name="f47" fmla="*/ 35 f41 1"/>
                  <a:gd name="f48" fmla="*/ 15 f42 1"/>
                  <a:gd name="f49" fmla="*/ 45 f41 1"/>
                  <a:gd name="f50" fmla="*/ 4 f42 1"/>
                  <a:gd name="f51" fmla="*/ 39 f41 1"/>
                  <a:gd name="f52" fmla="*/ 3 f42 1"/>
                  <a:gd name="f53" fmla="*/ 26 f41 1"/>
                  <a:gd name="f54" fmla="*/ 2 f42 1"/>
                  <a:gd name="f55" fmla="*/ 17 f41 1"/>
                  <a:gd name="f56" fmla="*/ 0 f42 1"/>
                  <a:gd name="f57" fmla="*/ 9 f41 1"/>
                  <a:gd name="f58" fmla="*/ 9 f42 1"/>
                  <a:gd name="f59" fmla="*/ 0 f41 1"/>
                  <a:gd name="f60" fmla="*/ 14 f42 1"/>
                  <a:gd name="f61" fmla="*/ 8 f41 1"/>
                  <a:gd name="f62" fmla="*/ 20 f42 1"/>
                  <a:gd name="f63" fmla="*/ 28 f41 1"/>
                  <a:gd name="f64" fmla="+- f43 0 f1"/>
                  <a:gd name="f65" fmla="*/ f46 1 22"/>
                  <a:gd name="f66" fmla="*/ f47 1 46"/>
                  <a:gd name="f67" fmla="*/ f48 1 22"/>
                  <a:gd name="f68" fmla="*/ f49 1 46"/>
                  <a:gd name="f69" fmla="*/ f50 1 22"/>
                  <a:gd name="f70" fmla="*/ f51 1 46"/>
                  <a:gd name="f71" fmla="*/ f52 1 22"/>
                  <a:gd name="f72" fmla="*/ f53 1 46"/>
                  <a:gd name="f73" fmla="*/ f54 1 22"/>
                  <a:gd name="f74" fmla="*/ f55 1 46"/>
                  <a:gd name="f75" fmla="*/ f56 1 22"/>
                  <a:gd name="f76" fmla="*/ f57 1 46"/>
                  <a:gd name="f77" fmla="*/ f58 1 22"/>
                  <a:gd name="f78" fmla="*/ f59 1 46"/>
                  <a:gd name="f79" fmla="*/ f60 1 22"/>
                  <a:gd name="f80" fmla="*/ f61 1 46"/>
                  <a:gd name="f81" fmla="*/ f62 1 22"/>
                  <a:gd name="f82" fmla="*/ f63 1 46"/>
                  <a:gd name="f83" fmla="*/ 0 1 f44"/>
                  <a:gd name="f84" fmla="*/ f38 1 f44"/>
                  <a:gd name="f85" fmla="*/ 0 1 f45"/>
                  <a:gd name="f86" fmla="*/ f39 1 f45"/>
                  <a:gd name="f87" fmla="*/ f65 1 f44"/>
                  <a:gd name="f88" fmla="*/ f66 1 f45"/>
                  <a:gd name="f89" fmla="*/ f67 1 f44"/>
                  <a:gd name="f90" fmla="*/ f68 1 f45"/>
                  <a:gd name="f91" fmla="*/ f69 1 f44"/>
                  <a:gd name="f92" fmla="*/ f70 1 f45"/>
                  <a:gd name="f93" fmla="*/ f71 1 f44"/>
                  <a:gd name="f94" fmla="*/ f72 1 f45"/>
                  <a:gd name="f95" fmla="*/ f73 1 f44"/>
                  <a:gd name="f96" fmla="*/ f74 1 f45"/>
                  <a:gd name="f97" fmla="*/ f75 1 f44"/>
                  <a:gd name="f98" fmla="*/ f76 1 f45"/>
                  <a:gd name="f99" fmla="*/ f77 1 f44"/>
                  <a:gd name="f100" fmla="*/ f78 1 f45"/>
                  <a:gd name="f101" fmla="*/ f79 1 f44"/>
                  <a:gd name="f102" fmla="*/ f80 1 f45"/>
                  <a:gd name="f103" fmla="*/ f81 1 f44"/>
                  <a:gd name="f104" fmla="*/ f82 1 f45"/>
                  <a:gd name="f105" fmla="*/ f83 f35 1"/>
                  <a:gd name="f106" fmla="*/ f84 f35 1"/>
                  <a:gd name="f107" fmla="*/ f86 f36 1"/>
                  <a:gd name="f108" fmla="*/ f85 f36 1"/>
                  <a:gd name="f109" fmla="*/ f87 f35 1"/>
                  <a:gd name="f110" fmla="*/ f88 f36 1"/>
                  <a:gd name="f111" fmla="*/ f89 f35 1"/>
                  <a:gd name="f112" fmla="*/ f90 f36 1"/>
                  <a:gd name="f113" fmla="*/ f91 f35 1"/>
                  <a:gd name="f114" fmla="*/ f92 f36 1"/>
                  <a:gd name="f115" fmla="*/ f93 f35 1"/>
                  <a:gd name="f116" fmla="*/ f94 f36 1"/>
                  <a:gd name="f117" fmla="*/ f95 f35 1"/>
                  <a:gd name="f118" fmla="*/ f96 f36 1"/>
                  <a:gd name="f119" fmla="*/ f97 f35 1"/>
                  <a:gd name="f120" fmla="*/ f98 f36 1"/>
                  <a:gd name="f121" fmla="*/ f99 f35 1"/>
                  <a:gd name="f122" fmla="*/ f100 f36 1"/>
                  <a:gd name="f123" fmla="*/ f101 f35 1"/>
                  <a:gd name="f124" fmla="*/ f102 f36 1"/>
                  <a:gd name="f125" fmla="*/ f103 f35 1"/>
                  <a:gd name="f126" fmla="*/ f104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09" y="f110"/>
                  </a:cxn>
                </a:cxnLst>
                <a:rect l="f105" t="f108" r="f106" b="f107"/>
                <a:pathLst>
                  <a:path w="22" h="4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17" y="f18"/>
                    </a:cubicBezTo>
                    <a:cubicBezTo>
                      <a:pt x="f19" y="f9"/>
                      <a:pt x="f20" y="f21"/>
                      <a:pt x="f19" y="f22"/>
                    </a:cubicBezTo>
                    <a:cubicBezTo>
                      <a:pt x="f17" y="f6"/>
                      <a:pt x="f17" y="f11"/>
                      <a:pt x="f23" y="f24"/>
                    </a:cubicBezTo>
                    <a:cubicBezTo>
                      <a:pt x="f5" y="f13"/>
                      <a:pt x="f5" y="f25"/>
                      <a:pt x="f5" y="f26"/>
                    </a:cubicBezTo>
                    <a:cubicBezTo>
                      <a:pt x="f20" y="f17"/>
                      <a:pt x="f27" y="f5"/>
                      <a:pt x="f26" y="f5"/>
                    </a:cubicBezTo>
                    <a:cubicBezTo>
                      <a:pt x="f28" y="f5"/>
                      <a:pt x="f29" y="f27"/>
                      <a:pt x="f29" y="f30"/>
                    </a:cubicBezTo>
                    <a:cubicBezTo>
                      <a:pt x="f29" y="f31"/>
                      <a:pt x="f31" y="f6"/>
                      <a:pt x="f11" y="f32"/>
                    </a:cubicBezTo>
                    <a:cubicBezTo>
                      <a:pt x="f8" y="f21"/>
                      <a:pt x="f8" y="f33"/>
                      <a:pt x="f8" y="f9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Freeform 861">
                <a:extLst>
                  <a:ext uri="{FF2B5EF4-FFF2-40B4-BE49-F238E27FC236}">
                    <a16:creationId xmlns:a16="http://schemas.microsoft.com/office/drawing/2014/main" id="{60B4200C-B426-E75E-2694-C706A3841A80}"/>
                  </a:ext>
                </a:extLst>
              </p:cNvPr>
              <p:cNvSpPr/>
              <p:nvPr/>
            </p:nvSpPr>
            <p:spPr>
              <a:xfrm>
                <a:off x="7680329" y="4560890"/>
                <a:ext cx="47621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52"/>
                  <a:gd name="f8" fmla="val 2"/>
                  <a:gd name="f9" fmla="val 46"/>
                  <a:gd name="f10" fmla="val 1"/>
                  <a:gd name="f11" fmla="val 43"/>
                  <a:gd name="f12" fmla="val 39"/>
                  <a:gd name="f13" fmla="val 35"/>
                  <a:gd name="f14" fmla="val 4"/>
                  <a:gd name="f15" fmla="val 30"/>
                  <a:gd name="f16" fmla="val 3"/>
                  <a:gd name="f17" fmla="val 26"/>
                  <a:gd name="f18" fmla="val 22"/>
                  <a:gd name="f19" fmla="val 19"/>
                  <a:gd name="f20" fmla="val 17"/>
                  <a:gd name="f21" fmla="val 14"/>
                  <a:gd name="f22" fmla="val 5"/>
                  <a:gd name="f23" fmla="val 16"/>
                  <a:gd name="f24" fmla="val 18"/>
                  <a:gd name="f25" fmla="val 11"/>
                  <a:gd name="f26" fmla="val 25"/>
                  <a:gd name="f27" fmla="val 13"/>
                  <a:gd name="f28" fmla="val 28"/>
                  <a:gd name="f29" fmla="val 15"/>
                  <a:gd name="f30" fmla="val 31"/>
                  <a:gd name="f31" fmla="val 38"/>
                  <a:gd name="f32" fmla="val 40"/>
                  <a:gd name="f33" fmla="val 47"/>
                  <a:gd name="f34" fmla="val 8"/>
                  <a:gd name="f35" fmla="+- 0 0 -90"/>
                  <a:gd name="f36" fmla="*/ f3 1 20"/>
                  <a:gd name="f37" fmla="*/ f4 1 5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0"/>
                  <a:gd name="f46" fmla="*/ f42 1 52"/>
                  <a:gd name="f47" fmla="*/ 2 f43 1"/>
                  <a:gd name="f48" fmla="*/ 46 f42 1"/>
                  <a:gd name="f49" fmla="*/ 35 f42 1"/>
                  <a:gd name="f50" fmla="*/ 1 f43 1"/>
                  <a:gd name="f51" fmla="*/ 22 f42 1"/>
                  <a:gd name="f52" fmla="*/ 0 f43 1"/>
                  <a:gd name="f53" fmla="*/ 14 f42 1"/>
                  <a:gd name="f54" fmla="*/ 16 f43 1"/>
                  <a:gd name="f55" fmla="*/ 4 f42 1"/>
                  <a:gd name="f56" fmla="*/ 25 f42 1"/>
                  <a:gd name="f57" fmla="*/ 14 f43 1"/>
                  <a:gd name="f58" fmla="*/ 43 f42 1"/>
                  <a:gd name="f59" fmla="+- f44 0 f1"/>
                  <a:gd name="f60" fmla="*/ f47 1 20"/>
                  <a:gd name="f61" fmla="*/ f48 1 52"/>
                  <a:gd name="f62" fmla="*/ f49 1 52"/>
                  <a:gd name="f63" fmla="*/ f50 1 20"/>
                  <a:gd name="f64" fmla="*/ f51 1 52"/>
                  <a:gd name="f65" fmla="*/ f52 1 20"/>
                  <a:gd name="f66" fmla="*/ f53 1 52"/>
                  <a:gd name="f67" fmla="*/ f54 1 20"/>
                  <a:gd name="f68" fmla="*/ f55 1 52"/>
                  <a:gd name="f69" fmla="*/ f56 1 52"/>
                  <a:gd name="f70" fmla="*/ f57 1 20"/>
                  <a:gd name="f71" fmla="*/ f58 1 52"/>
                  <a:gd name="f72" fmla="*/ 0 1 f45"/>
                  <a:gd name="f73" fmla="*/ f39 1 f45"/>
                  <a:gd name="f74" fmla="*/ 0 1 f46"/>
                  <a:gd name="f75" fmla="*/ f40 1 f46"/>
                  <a:gd name="f76" fmla="*/ f60 1 f45"/>
                  <a:gd name="f77" fmla="*/ f61 1 f46"/>
                  <a:gd name="f78" fmla="*/ f62 1 f46"/>
                  <a:gd name="f79" fmla="*/ f63 1 f45"/>
                  <a:gd name="f80" fmla="*/ f64 1 f46"/>
                  <a:gd name="f81" fmla="*/ f65 1 f45"/>
                  <a:gd name="f82" fmla="*/ f66 1 f46"/>
                  <a:gd name="f83" fmla="*/ f67 1 f45"/>
                  <a:gd name="f84" fmla="*/ f68 1 f46"/>
                  <a:gd name="f85" fmla="*/ f69 1 f46"/>
                  <a:gd name="f86" fmla="*/ f70 1 f45"/>
                  <a:gd name="f87" fmla="*/ f71 1 f46"/>
                  <a:gd name="f88" fmla="*/ f72 f36 1"/>
                  <a:gd name="f89" fmla="*/ f73 f36 1"/>
                  <a:gd name="f90" fmla="*/ f75 f37 1"/>
                  <a:gd name="f91" fmla="*/ f74 f37 1"/>
                  <a:gd name="f92" fmla="*/ f76 f36 1"/>
                  <a:gd name="f93" fmla="*/ f77 f37 1"/>
                  <a:gd name="f94" fmla="*/ f78 f37 1"/>
                  <a:gd name="f95" fmla="*/ f79 f36 1"/>
                  <a:gd name="f96" fmla="*/ f80 f37 1"/>
                  <a:gd name="f97" fmla="*/ f81 f36 1"/>
                  <a:gd name="f98" fmla="*/ f82 f37 1"/>
                  <a:gd name="f99" fmla="*/ f83 f36 1"/>
                  <a:gd name="f100" fmla="*/ f84 f37 1"/>
                  <a:gd name="f101" fmla="*/ f85 f37 1"/>
                  <a:gd name="f102" fmla="*/ f86 f36 1"/>
                  <a:gd name="f103" fmla="*/ f8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2" y="f93"/>
                  </a:cxn>
                  <a:cxn ang="f59">
                    <a:pos x="f92" y="f94"/>
                  </a:cxn>
                  <a:cxn ang="f59">
                    <a:pos x="f95" y="f96"/>
                  </a:cxn>
                  <a:cxn ang="f59">
                    <a:pos x="f97" y="f98"/>
                  </a:cxn>
                  <a:cxn ang="f59">
                    <a:pos x="f99" y="f100"/>
                  </a:cxn>
                  <a:cxn ang="f59">
                    <a:pos x="f99" y="f101"/>
                  </a:cxn>
                  <a:cxn ang="f59">
                    <a:pos x="f99" y="f94"/>
                  </a:cxn>
                  <a:cxn ang="f59">
                    <a:pos x="f102" y="f103"/>
                  </a:cxn>
                  <a:cxn ang="f59">
                    <a:pos x="f92" y="f93"/>
                  </a:cxn>
                </a:cxnLst>
                <a:rect l="f88" t="f91" r="f89" b="f90"/>
                <a:pathLst>
                  <a:path w="20" h="52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16" y="f17"/>
                      <a:pt x="f10" y="f18"/>
                    </a:cubicBezTo>
                    <a:cubicBezTo>
                      <a:pt x="f10" y="f19"/>
                      <a:pt x="f5" y="f20"/>
                      <a:pt x="f5" y="f21"/>
                    </a:cubicBezTo>
                    <a:cubicBezTo>
                      <a:pt x="f5" y="f16"/>
                      <a:pt x="f22" y="f5"/>
                      <a:pt x="f23" y="f14"/>
                    </a:cubicBezTo>
                    <a:cubicBezTo>
                      <a:pt x="f24" y="f25"/>
                      <a:pt x="f6" y="f24"/>
                      <a:pt x="f23" y="f26"/>
                    </a:cubicBezTo>
                    <a:cubicBezTo>
                      <a:pt x="f27" y="f28"/>
                      <a:pt x="f29" y="f30"/>
                      <a:pt x="f23" y="f13"/>
                    </a:cubicBezTo>
                    <a:cubicBezTo>
                      <a:pt x="f23" y="f31"/>
                      <a:pt x="f29" y="f32"/>
                      <a:pt x="f21" y="f11"/>
                    </a:cubicBezTo>
                    <a:cubicBezTo>
                      <a:pt x="f25" y="f33"/>
                      <a:pt x="f34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Freeform 862">
                <a:extLst>
                  <a:ext uri="{FF2B5EF4-FFF2-40B4-BE49-F238E27FC236}">
                    <a16:creationId xmlns:a16="http://schemas.microsoft.com/office/drawing/2014/main" id="{A3C5B6EE-CFB0-C3BD-64C9-A0C1C697260F}"/>
                  </a:ext>
                </a:extLst>
              </p:cNvPr>
              <p:cNvSpPr/>
              <p:nvPr/>
            </p:nvSpPr>
            <p:spPr>
              <a:xfrm>
                <a:off x="8405814" y="4338635"/>
                <a:ext cx="76196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1"/>
                  <a:gd name="f8" fmla="val 24"/>
                  <a:gd name="f9" fmla="val 1"/>
                  <a:gd name="f10" fmla="val 27"/>
                  <a:gd name="f11" fmla="val 30"/>
                  <a:gd name="f12" fmla="val 31"/>
                  <a:gd name="f13" fmla="val 3"/>
                  <a:gd name="f14" fmla="val 6"/>
                  <a:gd name="f15" fmla="val 9"/>
                  <a:gd name="f16" fmla="val 29"/>
                  <a:gd name="f17" fmla="val 11"/>
                  <a:gd name="f18" fmla="val 16"/>
                  <a:gd name="f19" fmla="val 21"/>
                  <a:gd name="f20" fmla="val 23"/>
                  <a:gd name="f21" fmla="val 20"/>
                  <a:gd name="f22" fmla="val 19"/>
                  <a:gd name="f23" fmla="val 35"/>
                  <a:gd name="f24" fmla="val 17"/>
                  <a:gd name="f25" fmla="val 10"/>
                  <a:gd name="f26" fmla="val 38"/>
                  <a:gd name="f27" fmla="val 2"/>
                  <a:gd name="f28" fmla="val 34"/>
                  <a:gd name="f29" fmla="val 28"/>
                  <a:gd name="f30" fmla="val 22"/>
                  <a:gd name="f31" fmla="val 7"/>
                  <a:gd name="f32" fmla="val 18"/>
                  <a:gd name="f33" fmla="val 15"/>
                  <a:gd name="f34" fmla="val 14"/>
                  <a:gd name="f35" fmla="val 13"/>
                  <a:gd name="f36" fmla="val 8"/>
                  <a:gd name="f37" fmla="+- 0 0 -90"/>
                  <a:gd name="f38" fmla="*/ f3 1 32"/>
                  <a:gd name="f39" fmla="*/ f4 1 41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2"/>
                  <a:gd name="f48" fmla="*/ f44 1 41"/>
                  <a:gd name="f49" fmla="*/ 24 f45 1"/>
                  <a:gd name="f50" fmla="*/ 1 f44 1"/>
                  <a:gd name="f51" fmla="*/ 31 f45 1"/>
                  <a:gd name="f52" fmla="*/ 3 f44 1"/>
                  <a:gd name="f53" fmla="*/ 29 f45 1"/>
                  <a:gd name="f54" fmla="*/ 11 f44 1"/>
                  <a:gd name="f55" fmla="*/ 20 f45 1"/>
                  <a:gd name="f56" fmla="*/ 30 f44 1"/>
                  <a:gd name="f57" fmla="*/ 10 f45 1"/>
                  <a:gd name="f58" fmla="*/ 41 f44 1"/>
                  <a:gd name="f59" fmla="*/ 2 f45 1"/>
                  <a:gd name="f60" fmla="*/ 34 f44 1"/>
                  <a:gd name="f61" fmla="*/ 7 f45 1"/>
                  <a:gd name="f62" fmla="*/ 18 f44 1"/>
                  <a:gd name="f63" fmla="*/ 15 f45 1"/>
                  <a:gd name="f64" fmla="*/ 8 f44 1"/>
                  <a:gd name="f65" fmla="+- f46 0 f1"/>
                  <a:gd name="f66" fmla="*/ f49 1 32"/>
                  <a:gd name="f67" fmla="*/ f50 1 41"/>
                  <a:gd name="f68" fmla="*/ f51 1 32"/>
                  <a:gd name="f69" fmla="*/ f52 1 41"/>
                  <a:gd name="f70" fmla="*/ f53 1 32"/>
                  <a:gd name="f71" fmla="*/ f54 1 41"/>
                  <a:gd name="f72" fmla="*/ f55 1 32"/>
                  <a:gd name="f73" fmla="*/ f56 1 41"/>
                  <a:gd name="f74" fmla="*/ f57 1 32"/>
                  <a:gd name="f75" fmla="*/ f58 1 41"/>
                  <a:gd name="f76" fmla="*/ f59 1 32"/>
                  <a:gd name="f77" fmla="*/ f60 1 41"/>
                  <a:gd name="f78" fmla="*/ f61 1 32"/>
                  <a:gd name="f79" fmla="*/ f62 1 41"/>
                  <a:gd name="f80" fmla="*/ f63 1 32"/>
                  <a:gd name="f81" fmla="*/ f64 1 41"/>
                  <a:gd name="f82" fmla="*/ 0 1 f47"/>
                  <a:gd name="f83" fmla="*/ f41 1 f47"/>
                  <a:gd name="f84" fmla="*/ 0 1 f48"/>
                  <a:gd name="f85" fmla="*/ f42 1 f48"/>
                  <a:gd name="f86" fmla="*/ f66 1 f47"/>
                  <a:gd name="f87" fmla="*/ f67 1 f48"/>
                  <a:gd name="f88" fmla="*/ f68 1 f47"/>
                  <a:gd name="f89" fmla="*/ f69 1 f48"/>
                  <a:gd name="f90" fmla="*/ f70 1 f47"/>
                  <a:gd name="f91" fmla="*/ f71 1 f48"/>
                  <a:gd name="f92" fmla="*/ f72 1 f47"/>
                  <a:gd name="f93" fmla="*/ f73 1 f48"/>
                  <a:gd name="f94" fmla="*/ f74 1 f47"/>
                  <a:gd name="f95" fmla="*/ f75 1 f48"/>
                  <a:gd name="f96" fmla="*/ f76 1 f47"/>
                  <a:gd name="f97" fmla="*/ f77 1 f48"/>
                  <a:gd name="f98" fmla="*/ f78 1 f47"/>
                  <a:gd name="f99" fmla="*/ f79 1 f48"/>
                  <a:gd name="f100" fmla="*/ f80 1 f47"/>
                  <a:gd name="f101" fmla="*/ f81 1 f48"/>
                  <a:gd name="f102" fmla="*/ f82 f38 1"/>
                  <a:gd name="f103" fmla="*/ f83 f38 1"/>
                  <a:gd name="f104" fmla="*/ f85 f39 1"/>
                  <a:gd name="f105" fmla="*/ f84 f39 1"/>
                  <a:gd name="f106" fmla="*/ f86 f38 1"/>
                  <a:gd name="f107" fmla="*/ f87 f39 1"/>
                  <a:gd name="f108" fmla="*/ f88 f38 1"/>
                  <a:gd name="f109" fmla="*/ f89 f39 1"/>
                  <a:gd name="f110" fmla="*/ f90 f38 1"/>
                  <a:gd name="f111" fmla="*/ f91 f39 1"/>
                  <a:gd name="f112" fmla="*/ f92 f38 1"/>
                  <a:gd name="f113" fmla="*/ f93 f39 1"/>
                  <a:gd name="f114" fmla="*/ f94 f38 1"/>
                  <a:gd name="f115" fmla="*/ f95 f39 1"/>
                  <a:gd name="f116" fmla="*/ f96 f38 1"/>
                  <a:gd name="f117" fmla="*/ f97 f39 1"/>
                  <a:gd name="f118" fmla="*/ f98 f38 1"/>
                  <a:gd name="f119" fmla="*/ f99 f39 1"/>
                  <a:gd name="f120" fmla="*/ f100 f38 1"/>
                  <a:gd name="f121" fmla="*/ f101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06" y="f107"/>
                  </a:cxn>
                </a:cxnLst>
                <a:rect l="f102" t="f105" r="f103" b="f104"/>
                <a:pathLst>
                  <a:path w="32" h="41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6" y="f17"/>
                    </a:cubicBezTo>
                    <a:cubicBezTo>
                      <a:pt x="f8" y="f18"/>
                      <a:pt x="f19" y="f20"/>
                      <a:pt x="f21" y="f11"/>
                    </a:cubicBezTo>
                    <a:cubicBezTo>
                      <a:pt x="f22" y="f23"/>
                      <a:pt x="f24" y="f7"/>
                      <a:pt x="f25" y="f7"/>
                    </a:cubicBezTo>
                    <a:cubicBezTo>
                      <a:pt x="f14" y="f7"/>
                      <a:pt x="f13" y="f26"/>
                      <a:pt x="f27" y="f28"/>
                    </a:cubicBezTo>
                    <a:cubicBezTo>
                      <a:pt x="f5" y="f29"/>
                      <a:pt x="f13" y="f30"/>
                      <a:pt x="f31" y="f32"/>
                    </a:cubicBezTo>
                    <a:cubicBezTo>
                      <a:pt x="f17" y="f33"/>
                      <a:pt x="f34" y="f35"/>
                      <a:pt x="f33" y="f36"/>
                    </a:cubicBezTo>
                    <a:cubicBezTo>
                      <a:pt x="f18" y="f13"/>
                      <a:pt x="f22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Freeform 863">
                <a:extLst>
                  <a:ext uri="{FF2B5EF4-FFF2-40B4-BE49-F238E27FC236}">
                    <a16:creationId xmlns:a16="http://schemas.microsoft.com/office/drawing/2014/main" id="{89DF603A-8450-D547-C037-1D24C779366C}"/>
                  </a:ext>
                </a:extLst>
              </p:cNvPr>
              <p:cNvSpPr/>
              <p:nvPr/>
            </p:nvSpPr>
            <p:spPr>
              <a:xfrm>
                <a:off x="8266111" y="4295778"/>
                <a:ext cx="10159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7"/>
                  <a:gd name="f8" fmla="val 16"/>
                  <a:gd name="f9" fmla="val 42"/>
                  <a:gd name="f10" fmla="val 22"/>
                  <a:gd name="f11" fmla="val 37"/>
                  <a:gd name="f12" fmla="val 32"/>
                  <a:gd name="f13" fmla="val 25"/>
                  <a:gd name="f14" fmla="val 24"/>
                  <a:gd name="f15" fmla="val 21"/>
                  <a:gd name="f16" fmla="val 15"/>
                  <a:gd name="f17" fmla="val 19"/>
                  <a:gd name="f18" fmla="val 7"/>
                  <a:gd name="f19" fmla="val 17"/>
                  <a:gd name="f20" fmla="val 4"/>
                  <a:gd name="f21" fmla="val 14"/>
                  <a:gd name="f22" fmla="val 1"/>
                  <a:gd name="f23" fmla="val 9"/>
                  <a:gd name="f24" fmla="val 2"/>
                  <a:gd name="f25" fmla="val 3"/>
                  <a:gd name="f26" fmla="val 6"/>
                  <a:gd name="f27" fmla="val 10"/>
                  <a:gd name="f28" fmla="val 8"/>
                  <a:gd name="f29" fmla="val 33"/>
                  <a:gd name="f30" fmla="+- 0 0 -90"/>
                  <a:gd name="f31" fmla="*/ f3 1 43"/>
                  <a:gd name="f32" fmla="*/ f4 1 2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43"/>
                  <a:gd name="f41" fmla="*/ f37 1 27"/>
                  <a:gd name="f42" fmla="*/ 43 f38 1"/>
                  <a:gd name="f43" fmla="*/ 16 f37 1"/>
                  <a:gd name="f44" fmla="*/ 32 f38 1"/>
                  <a:gd name="f45" fmla="*/ 25 f37 1"/>
                  <a:gd name="f46" fmla="*/ 7 f38 1"/>
                  <a:gd name="f47" fmla="*/ 17 f37 1"/>
                  <a:gd name="f48" fmla="*/ 1 f38 1"/>
                  <a:gd name="f49" fmla="*/ 9 f37 1"/>
                  <a:gd name="f50" fmla="*/ 10 f38 1"/>
                  <a:gd name="f51" fmla="*/ 3 f37 1"/>
                  <a:gd name="f52" fmla="*/ 33 f38 1"/>
                  <a:gd name="f53" fmla="*/ 8 f37 1"/>
                  <a:gd name="f54" fmla="+- f39 0 f1"/>
                  <a:gd name="f55" fmla="*/ f42 1 43"/>
                  <a:gd name="f56" fmla="*/ f43 1 27"/>
                  <a:gd name="f57" fmla="*/ f44 1 43"/>
                  <a:gd name="f58" fmla="*/ f45 1 27"/>
                  <a:gd name="f59" fmla="*/ f46 1 43"/>
                  <a:gd name="f60" fmla="*/ f47 1 27"/>
                  <a:gd name="f61" fmla="*/ f48 1 43"/>
                  <a:gd name="f62" fmla="*/ f49 1 27"/>
                  <a:gd name="f63" fmla="*/ f50 1 43"/>
                  <a:gd name="f64" fmla="*/ f51 1 27"/>
                  <a:gd name="f65" fmla="*/ f52 1 43"/>
                  <a:gd name="f66" fmla="*/ f53 1 27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0"/>
                  <a:gd name="f74" fmla="*/ f58 1 f41"/>
                  <a:gd name="f75" fmla="*/ f59 1 f40"/>
                  <a:gd name="f76" fmla="*/ f60 1 f41"/>
                  <a:gd name="f77" fmla="*/ f61 1 f40"/>
                  <a:gd name="f78" fmla="*/ f62 1 f41"/>
                  <a:gd name="f79" fmla="*/ f63 1 f40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1 1"/>
                  <a:gd name="f90" fmla="*/ f74 f32 1"/>
                  <a:gd name="f91" fmla="*/ f75 f31 1"/>
                  <a:gd name="f92" fmla="*/ f76 f32 1"/>
                  <a:gd name="f93" fmla="*/ f77 f31 1"/>
                  <a:gd name="f94" fmla="*/ f78 f32 1"/>
                  <a:gd name="f95" fmla="*/ f79 f31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43" h="27">
                    <a:moveTo>
                      <a:pt x="f6" y="f8"/>
                    </a:moveTo>
                    <a:cubicBezTo>
                      <a:pt x="f9" y="f10"/>
                      <a:pt x="f11" y="f7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8"/>
                      <a:pt x="f5" y="f21"/>
                      <a:pt x="f22" y="f23"/>
                    </a:cubicBezTo>
                    <a:cubicBezTo>
                      <a:pt x="f24" y="f25"/>
                      <a:pt x="f26" y="f5"/>
                      <a:pt x="f27" y="f25"/>
                    </a:cubicBezTo>
                    <a:cubicBezTo>
                      <a:pt x="f19" y="f28"/>
                      <a:pt x="f13" y="f28"/>
                      <a:pt x="f29" y="f28"/>
                    </a:cubicBezTo>
                    <a:cubicBezTo>
                      <a:pt x="f11" y="f18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Freeform 864">
                <a:extLst>
                  <a:ext uri="{FF2B5EF4-FFF2-40B4-BE49-F238E27FC236}">
                    <a16:creationId xmlns:a16="http://schemas.microsoft.com/office/drawing/2014/main" id="{056918F1-1340-8766-65D0-663D4FB8A80A}"/>
                  </a:ext>
                </a:extLst>
              </p:cNvPr>
              <p:cNvSpPr/>
              <p:nvPr/>
            </p:nvSpPr>
            <p:spPr>
              <a:xfrm>
                <a:off x="8191496" y="4872042"/>
                <a:ext cx="69851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5"/>
                  <a:gd name="f8" fmla="val 35"/>
                  <a:gd name="f9" fmla="val 28"/>
                  <a:gd name="f10" fmla="val 39"/>
                  <a:gd name="f11" fmla="val 27"/>
                  <a:gd name="f12" fmla="val 42"/>
                  <a:gd name="f13" fmla="val 23"/>
                  <a:gd name="f14" fmla="val 43"/>
                  <a:gd name="f15" fmla="val 19"/>
                  <a:gd name="f16" fmla="val 17"/>
                  <a:gd name="f17" fmla="val 16"/>
                  <a:gd name="f18" fmla="val 8"/>
                  <a:gd name="f19" fmla="val 4"/>
                  <a:gd name="f20" fmla="val 15"/>
                  <a:gd name="f21" fmla="val 1"/>
                  <a:gd name="f22" fmla="val 12"/>
                  <a:gd name="f23" fmla="val 7"/>
                  <a:gd name="f24" fmla="val 9"/>
                  <a:gd name="f25" fmla="val 14"/>
                  <a:gd name="f26" fmla="val 5"/>
                  <a:gd name="f27" fmla="val 21"/>
                  <a:gd name="f28" fmla="val 24"/>
                  <a:gd name="f29" fmla="val 26"/>
                  <a:gd name="f30" fmla="+- 0 0 -90"/>
                  <a:gd name="f31" fmla="*/ f3 1 29"/>
                  <a:gd name="f32" fmla="*/ f4 1 4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9"/>
                  <a:gd name="f41" fmla="*/ f37 1 45"/>
                  <a:gd name="f42" fmla="*/ 29 f38 1"/>
                  <a:gd name="f43" fmla="*/ 35 f37 1"/>
                  <a:gd name="f44" fmla="*/ 23 f38 1"/>
                  <a:gd name="f45" fmla="*/ 43 f37 1"/>
                  <a:gd name="f46" fmla="*/ 17 f38 1"/>
                  <a:gd name="f47" fmla="*/ 39 f37 1"/>
                  <a:gd name="f48" fmla="*/ 4 f38 1"/>
                  <a:gd name="f49" fmla="*/ 15 f37 1"/>
                  <a:gd name="f50" fmla="*/ 4 f37 1"/>
                  <a:gd name="f51" fmla="*/ 16 f38 1"/>
                  <a:gd name="f52" fmla="*/ 5 f37 1"/>
                  <a:gd name="f53" fmla="+- f39 0 f1"/>
                  <a:gd name="f54" fmla="*/ f42 1 29"/>
                  <a:gd name="f55" fmla="*/ f43 1 45"/>
                  <a:gd name="f56" fmla="*/ f44 1 29"/>
                  <a:gd name="f57" fmla="*/ f45 1 45"/>
                  <a:gd name="f58" fmla="*/ f46 1 29"/>
                  <a:gd name="f59" fmla="*/ f47 1 45"/>
                  <a:gd name="f60" fmla="*/ f48 1 29"/>
                  <a:gd name="f61" fmla="*/ f49 1 45"/>
                  <a:gd name="f62" fmla="*/ f50 1 45"/>
                  <a:gd name="f63" fmla="*/ f51 1 29"/>
                  <a:gd name="f64" fmla="*/ f52 1 45"/>
                  <a:gd name="f65" fmla="*/ 0 1 f40"/>
                  <a:gd name="f66" fmla="*/ f34 1 f40"/>
                  <a:gd name="f67" fmla="*/ 0 1 f41"/>
                  <a:gd name="f68" fmla="*/ f35 1 f41"/>
                  <a:gd name="f69" fmla="*/ f54 1 f40"/>
                  <a:gd name="f70" fmla="*/ f55 1 f41"/>
                  <a:gd name="f71" fmla="*/ f56 1 f40"/>
                  <a:gd name="f72" fmla="*/ f57 1 f41"/>
                  <a:gd name="f73" fmla="*/ f58 1 f40"/>
                  <a:gd name="f74" fmla="*/ f59 1 f41"/>
                  <a:gd name="f75" fmla="*/ f60 1 f40"/>
                  <a:gd name="f76" fmla="*/ f61 1 f41"/>
                  <a:gd name="f77" fmla="*/ f62 1 f41"/>
                  <a:gd name="f78" fmla="*/ f63 1 f40"/>
                  <a:gd name="f79" fmla="*/ f64 1 f41"/>
                  <a:gd name="f80" fmla="*/ f65 f31 1"/>
                  <a:gd name="f81" fmla="*/ f66 f31 1"/>
                  <a:gd name="f82" fmla="*/ f68 f32 1"/>
                  <a:gd name="f83" fmla="*/ f67 f32 1"/>
                  <a:gd name="f84" fmla="*/ f69 f31 1"/>
                  <a:gd name="f85" fmla="*/ f70 f32 1"/>
                  <a:gd name="f86" fmla="*/ f71 f31 1"/>
                  <a:gd name="f87" fmla="*/ f72 f32 1"/>
                  <a:gd name="f88" fmla="*/ f73 f31 1"/>
                  <a:gd name="f89" fmla="*/ f74 f32 1"/>
                  <a:gd name="f90" fmla="*/ f75 f31 1"/>
                  <a:gd name="f91" fmla="*/ f76 f32 1"/>
                  <a:gd name="f92" fmla="*/ f77 f32 1"/>
                  <a:gd name="f93" fmla="*/ f78 f31 1"/>
                  <a:gd name="f94" fmla="*/ f7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4" y="f85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0" y="f92"/>
                  </a:cxn>
                  <a:cxn ang="f53">
                    <a:pos x="f93" y="f94"/>
                  </a:cxn>
                  <a:cxn ang="f53">
                    <a:pos x="f84" y="f85"/>
                  </a:cxn>
                </a:cxnLst>
                <a:rect l="f80" t="f83" r="f81" b="f82"/>
                <a:pathLst>
                  <a:path w="29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7"/>
                      <a:pt x="f16" y="f12"/>
                      <a:pt x="f16" y="f10"/>
                    </a:cubicBezTo>
                    <a:cubicBezTo>
                      <a:pt x="f17" y="f6"/>
                      <a:pt x="f18" y="f13"/>
                      <a:pt x="f19" y="f20"/>
                    </a:cubicBezTo>
                    <a:cubicBezTo>
                      <a:pt x="f21" y="f22"/>
                      <a:pt x="f5" y="f23"/>
                      <a:pt x="f19" y="f19"/>
                    </a:cubicBezTo>
                    <a:cubicBezTo>
                      <a:pt x="f24" y="f21"/>
                      <a:pt x="f25" y="f5"/>
                      <a:pt x="f17" y="f26"/>
                    </a:cubicBezTo>
                    <a:cubicBezTo>
                      <a:pt x="f27" y="f20"/>
                      <a:pt x="f28" y="f29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Freeform 865">
                <a:extLst>
                  <a:ext uri="{FF2B5EF4-FFF2-40B4-BE49-F238E27FC236}">
                    <a16:creationId xmlns:a16="http://schemas.microsoft.com/office/drawing/2014/main" id="{913FCC3C-82EA-3E2E-59AF-01A9F28391EA}"/>
                  </a:ext>
                </a:extLst>
              </p:cNvPr>
              <p:cNvSpPr/>
              <p:nvPr/>
            </p:nvSpPr>
            <p:spPr>
              <a:xfrm>
                <a:off x="8575672" y="4981578"/>
                <a:ext cx="57150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6"/>
                  <a:gd name="f8" fmla="val 15"/>
                  <a:gd name="f9" fmla="val 14"/>
                  <a:gd name="f10" fmla="val 12"/>
                  <a:gd name="f11" fmla="val 18"/>
                  <a:gd name="f12" fmla="val 21"/>
                  <a:gd name="f13" fmla="val 25"/>
                  <a:gd name="f14" fmla="val 20"/>
                  <a:gd name="f15" fmla="val 27"/>
                  <a:gd name="f16" fmla="val 30"/>
                  <a:gd name="f17" fmla="val 22"/>
                  <a:gd name="f18" fmla="val 33"/>
                  <a:gd name="f19" fmla="val 38"/>
                  <a:gd name="f20" fmla="val 43"/>
                  <a:gd name="f21" fmla="val 44"/>
                  <a:gd name="f22" fmla="val 7"/>
                  <a:gd name="f23" fmla="val 37"/>
                  <a:gd name="f24" fmla="val 6"/>
                  <a:gd name="f25" fmla="val 28"/>
                  <a:gd name="f26" fmla="val 4"/>
                  <a:gd name="f27" fmla="val 2"/>
                  <a:gd name="f28" fmla="val 13"/>
                  <a:gd name="f29" fmla="val 5"/>
                  <a:gd name="f30" fmla="val 10"/>
                  <a:gd name="f31" fmla="val 11"/>
                  <a:gd name="f32" fmla="+- 0 0 -90"/>
                  <a:gd name="f33" fmla="*/ f3 1 24"/>
                  <a:gd name="f34" fmla="*/ f4 1 4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4"/>
                  <a:gd name="f43" fmla="*/ f39 1 46"/>
                  <a:gd name="f44" fmla="*/ 15 f40 1"/>
                  <a:gd name="f45" fmla="*/ 14 f39 1"/>
                  <a:gd name="f46" fmla="*/ 18 f40 1"/>
                  <a:gd name="f47" fmla="*/ 25 f39 1"/>
                  <a:gd name="f48" fmla="*/ 22 f40 1"/>
                  <a:gd name="f49" fmla="*/ 33 f39 1"/>
                  <a:gd name="f50" fmla="*/ 44 f39 1"/>
                  <a:gd name="f51" fmla="*/ 7 f40 1"/>
                  <a:gd name="f52" fmla="*/ 37 f39 1"/>
                  <a:gd name="f53" fmla="*/ 2 f40 1"/>
                  <a:gd name="f54" fmla="*/ 12 f39 1"/>
                  <a:gd name="f55" fmla="*/ 6 f40 1"/>
                  <a:gd name="f56" fmla="*/ 2 f39 1"/>
                  <a:gd name="f57" fmla="*/ 14 f40 1"/>
                  <a:gd name="f58" fmla="*/ 10 f39 1"/>
                  <a:gd name="f59" fmla="+- f41 0 f1"/>
                  <a:gd name="f60" fmla="*/ f44 1 24"/>
                  <a:gd name="f61" fmla="*/ f45 1 46"/>
                  <a:gd name="f62" fmla="*/ f46 1 24"/>
                  <a:gd name="f63" fmla="*/ f47 1 46"/>
                  <a:gd name="f64" fmla="*/ f48 1 24"/>
                  <a:gd name="f65" fmla="*/ f49 1 46"/>
                  <a:gd name="f66" fmla="*/ f50 1 46"/>
                  <a:gd name="f67" fmla="*/ f51 1 24"/>
                  <a:gd name="f68" fmla="*/ f52 1 46"/>
                  <a:gd name="f69" fmla="*/ f53 1 24"/>
                  <a:gd name="f70" fmla="*/ f54 1 46"/>
                  <a:gd name="f71" fmla="*/ f55 1 24"/>
                  <a:gd name="f72" fmla="*/ f56 1 46"/>
                  <a:gd name="f73" fmla="*/ f57 1 24"/>
                  <a:gd name="f74" fmla="*/ f58 1 46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3"/>
                  <a:gd name="f86" fmla="*/ f67 1 f42"/>
                  <a:gd name="f87" fmla="*/ f68 1 f43"/>
                  <a:gd name="f88" fmla="*/ f69 1 f42"/>
                  <a:gd name="f89" fmla="*/ f70 1 f43"/>
                  <a:gd name="f90" fmla="*/ f71 1 f42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4 1"/>
                  <a:gd name="f105" fmla="*/ f86 f33 1"/>
                  <a:gd name="f106" fmla="*/ f87 f34 1"/>
                  <a:gd name="f107" fmla="*/ f88 f33 1"/>
                  <a:gd name="f108" fmla="*/ f89 f34 1"/>
                  <a:gd name="f109" fmla="*/ f90 f33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0" y="f104"/>
                  </a:cxn>
                  <a:cxn ang="f59">
                    <a:pos x="f105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4" h="46">
                    <a:moveTo>
                      <a:pt x="f8" y="f9"/>
                    </a:moveTo>
                    <a:cubicBezTo>
                      <a:pt x="f10" y="f11"/>
                      <a:pt x="f8" y="f12"/>
                      <a:pt x="f11" y="f13"/>
                    </a:cubicBezTo>
                    <a:cubicBezTo>
                      <a:pt x="f14" y="f15"/>
                      <a:pt x="f12" y="f16"/>
                      <a:pt x="f17" y="f18"/>
                    </a:cubicBezTo>
                    <a:cubicBezTo>
                      <a:pt x="f6" y="f19"/>
                      <a:pt x="f6" y="f20"/>
                      <a:pt x="f11" y="f21"/>
                    </a:cubicBezTo>
                    <a:cubicBezTo>
                      <a:pt x="f10" y="f7"/>
                      <a:pt x="f22" y="f20"/>
                      <a:pt x="f22" y="f23"/>
                    </a:cubicBezTo>
                    <a:cubicBezTo>
                      <a:pt x="f24" y="f25"/>
                      <a:pt x="f26" y="f14"/>
                      <a:pt x="f27" y="f10"/>
                    </a:cubicBezTo>
                    <a:cubicBezTo>
                      <a:pt x="f5" y="f22"/>
                      <a:pt x="f5" y="f26"/>
                      <a:pt x="f24" y="f27"/>
                    </a:cubicBezTo>
                    <a:cubicBezTo>
                      <a:pt x="f9" y="f5"/>
                      <a:pt x="f28" y="f29"/>
                      <a:pt x="f9" y="f30"/>
                    </a:cubicBezTo>
                    <a:cubicBezTo>
                      <a:pt x="f9" y="f31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Freeform 866">
                <a:extLst>
                  <a:ext uri="{FF2B5EF4-FFF2-40B4-BE49-F238E27FC236}">
                    <a16:creationId xmlns:a16="http://schemas.microsoft.com/office/drawing/2014/main" id="{2DB38E62-B820-DEC5-BE8D-60DF499B483B}"/>
                  </a:ext>
                </a:extLst>
              </p:cNvPr>
              <p:cNvSpPr/>
              <p:nvPr/>
            </p:nvSpPr>
            <p:spPr>
              <a:xfrm>
                <a:off x="8453435" y="4379911"/>
                <a:ext cx="7144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33"/>
                  <a:gd name="f9" fmla="val 7"/>
                  <a:gd name="f10" fmla="val 26"/>
                  <a:gd name="f11" fmla="val 10"/>
                  <a:gd name="f12" fmla="val 13"/>
                  <a:gd name="f13" fmla="val 18"/>
                  <a:gd name="f14" fmla="val 4"/>
                  <a:gd name="f15" fmla="val 21"/>
                  <a:gd name="f16" fmla="val 24"/>
                  <a:gd name="f17" fmla="val 27"/>
                  <a:gd name="f18" fmla="val 6"/>
                  <a:gd name="f19" fmla="val 8"/>
                  <a:gd name="f20" fmla="val 28"/>
                  <a:gd name="f21" fmla="val 12"/>
                  <a:gd name="f22" fmla="val 25"/>
                  <a:gd name="f23" fmla="val 17"/>
                  <a:gd name="f24" fmla="val 23"/>
                  <a:gd name="f25" fmla="val 19"/>
                  <a:gd name="f26" fmla="val 29"/>
                  <a:gd name="f27" fmla="val 34"/>
                  <a:gd name="f28" fmla="val 15"/>
                  <a:gd name="f29" fmla="val 39"/>
                  <a:gd name="f30" fmla="val 14"/>
                  <a:gd name="f31" fmla="val 43"/>
                  <a:gd name="f32" fmla="val 45"/>
                  <a:gd name="f33" fmla="val 3"/>
                  <a:gd name="f34" fmla="val 44"/>
                  <a:gd name="f35" fmla="val 41"/>
                  <a:gd name="f36" fmla="+- 0 0 -90"/>
                  <a:gd name="f37" fmla="*/ f3 1 30"/>
                  <a:gd name="f38" fmla="*/ f4 1 4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0"/>
                  <a:gd name="f47" fmla="*/ f43 1 46"/>
                  <a:gd name="f48" fmla="*/ 0 f44 1"/>
                  <a:gd name="f49" fmla="*/ 33 f43 1"/>
                  <a:gd name="f50" fmla="*/ 18 f44 1"/>
                  <a:gd name="f51" fmla="*/ 4 f43 1"/>
                  <a:gd name="f52" fmla="*/ 27 f44 1"/>
                  <a:gd name="f53" fmla="*/ 6 f43 1"/>
                  <a:gd name="f54" fmla="*/ 12 f43 1"/>
                  <a:gd name="f55" fmla="*/ 23 f43 1"/>
                  <a:gd name="f56" fmla="*/ 15 f44 1"/>
                  <a:gd name="f57" fmla="*/ 39 f43 1"/>
                  <a:gd name="f58" fmla="*/ 8 f44 1"/>
                  <a:gd name="f59" fmla="*/ 45 f43 1"/>
                  <a:gd name="f60" fmla="+- f45 0 f1"/>
                  <a:gd name="f61" fmla="*/ f48 1 30"/>
                  <a:gd name="f62" fmla="*/ f49 1 46"/>
                  <a:gd name="f63" fmla="*/ f50 1 30"/>
                  <a:gd name="f64" fmla="*/ f51 1 46"/>
                  <a:gd name="f65" fmla="*/ f52 1 30"/>
                  <a:gd name="f66" fmla="*/ f53 1 46"/>
                  <a:gd name="f67" fmla="*/ f54 1 46"/>
                  <a:gd name="f68" fmla="*/ f55 1 46"/>
                  <a:gd name="f69" fmla="*/ f56 1 30"/>
                  <a:gd name="f70" fmla="*/ f57 1 46"/>
                  <a:gd name="f71" fmla="*/ f58 1 30"/>
                  <a:gd name="f72" fmla="*/ f59 1 46"/>
                  <a:gd name="f73" fmla="*/ 0 1 f46"/>
                  <a:gd name="f74" fmla="*/ f40 1 f46"/>
                  <a:gd name="f75" fmla="*/ 0 1 f47"/>
                  <a:gd name="f76" fmla="*/ f41 1 f47"/>
                  <a:gd name="f77" fmla="*/ f61 1 f46"/>
                  <a:gd name="f78" fmla="*/ f62 1 f47"/>
                  <a:gd name="f79" fmla="*/ f63 1 f46"/>
                  <a:gd name="f80" fmla="*/ f64 1 f47"/>
                  <a:gd name="f81" fmla="*/ f65 1 f46"/>
                  <a:gd name="f82" fmla="*/ f66 1 f47"/>
                  <a:gd name="f83" fmla="*/ f67 1 f47"/>
                  <a:gd name="f84" fmla="*/ f68 1 f47"/>
                  <a:gd name="f85" fmla="*/ f69 1 f46"/>
                  <a:gd name="f86" fmla="*/ f70 1 f47"/>
                  <a:gd name="f87" fmla="*/ f71 1 f46"/>
                  <a:gd name="f88" fmla="*/ f72 1 f47"/>
                  <a:gd name="f89" fmla="*/ f73 f37 1"/>
                  <a:gd name="f90" fmla="*/ f74 f37 1"/>
                  <a:gd name="f91" fmla="*/ f76 f38 1"/>
                  <a:gd name="f92" fmla="*/ f75 f38 1"/>
                  <a:gd name="f93" fmla="*/ f77 f37 1"/>
                  <a:gd name="f94" fmla="*/ f78 f38 1"/>
                  <a:gd name="f95" fmla="*/ f79 f37 1"/>
                  <a:gd name="f96" fmla="*/ f80 f38 1"/>
                  <a:gd name="f97" fmla="*/ f81 f37 1"/>
                  <a:gd name="f98" fmla="*/ f82 f38 1"/>
                  <a:gd name="f99" fmla="*/ f83 f38 1"/>
                  <a:gd name="f100" fmla="*/ f84 f38 1"/>
                  <a:gd name="f101" fmla="*/ f85 f37 1"/>
                  <a:gd name="f102" fmla="*/ f86 f38 1"/>
                  <a:gd name="f103" fmla="*/ f87 f37 1"/>
                  <a:gd name="f104" fmla="*/ f8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3" y="f94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7" y="f99"/>
                  </a:cxn>
                  <a:cxn ang="f60">
                    <a:pos x="f95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93" y="f94"/>
                  </a:cxn>
                </a:cxnLst>
                <a:rect l="f89" t="f92" r="f90" b="f91"/>
                <a:pathLst>
                  <a:path w="3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14"/>
                      <a:pt x="f17" y="f18"/>
                    </a:cubicBezTo>
                    <a:cubicBezTo>
                      <a:pt x="f6" y="f19"/>
                      <a:pt x="f20" y="f11"/>
                      <a:pt x="f17" y="f21"/>
                    </a:cubicBezTo>
                    <a:cubicBezTo>
                      <a:pt x="f22" y="f23"/>
                      <a:pt x="f23" y="f15"/>
                      <a:pt x="f13" y="f24"/>
                    </a:cubicBezTo>
                    <a:cubicBezTo>
                      <a:pt x="f25" y="f26"/>
                      <a:pt x="f23" y="f27"/>
                      <a:pt x="f28" y="f29"/>
                    </a:cubicBezTo>
                    <a:cubicBezTo>
                      <a:pt x="f30" y="f31"/>
                      <a:pt x="f21" y="f7"/>
                      <a:pt x="f19" y="f32"/>
                    </a:cubicBezTo>
                    <a:cubicBezTo>
                      <a:pt x="f33" y="f34"/>
                      <a:pt x="f5" y="f35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Freeform 867">
                <a:extLst>
                  <a:ext uri="{FF2B5EF4-FFF2-40B4-BE49-F238E27FC236}">
                    <a16:creationId xmlns:a16="http://schemas.microsoft.com/office/drawing/2014/main" id="{AFF2CC0A-056E-A471-C5DA-90CB6CB08419}"/>
                  </a:ext>
                </a:extLst>
              </p:cNvPr>
              <p:cNvSpPr/>
              <p:nvPr/>
            </p:nvSpPr>
            <p:spPr>
              <a:xfrm>
                <a:off x="7416798" y="4799008"/>
                <a:ext cx="100017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5"/>
                  <a:gd name="f8" fmla="val 8"/>
                  <a:gd name="f9" fmla="val 24"/>
                  <a:gd name="f10" fmla="val 1"/>
                  <a:gd name="f11" fmla="val 23"/>
                  <a:gd name="f12" fmla="val 18"/>
                  <a:gd name="f13" fmla="val 13"/>
                  <a:gd name="f14" fmla="val 5"/>
                  <a:gd name="f15" fmla="val 10"/>
                  <a:gd name="f16" fmla="val 15"/>
                  <a:gd name="f17" fmla="val 17"/>
                  <a:gd name="f18" fmla="val 11"/>
                  <a:gd name="f19" fmla="val 19"/>
                  <a:gd name="f20" fmla="val 9"/>
                  <a:gd name="f21" fmla="val 3"/>
                  <a:gd name="f22" fmla="val 29"/>
                  <a:gd name="f23" fmla="val 2"/>
                  <a:gd name="f24" fmla="val 35"/>
                  <a:gd name="f25" fmla="val 40"/>
                  <a:gd name="f26" fmla="val 41"/>
                  <a:gd name="f27" fmla="val 16"/>
                  <a:gd name="f28" fmla="val 36"/>
                  <a:gd name="f29" fmla="val 31"/>
                  <a:gd name="f30" fmla="val 21"/>
                  <a:gd name="f31" fmla="+- 0 0 -90"/>
                  <a:gd name="f32" fmla="*/ f3 1 42"/>
                  <a:gd name="f33" fmla="*/ f4 1 2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2"/>
                  <a:gd name="f42" fmla="*/ f38 1 25"/>
                  <a:gd name="f43" fmla="*/ 8 f39 1"/>
                  <a:gd name="f44" fmla="*/ 24 f38 1"/>
                  <a:gd name="f45" fmla="*/ 0 f39 1"/>
                  <a:gd name="f46" fmla="*/ 13 f38 1"/>
                  <a:gd name="f47" fmla="*/ 15 f39 1"/>
                  <a:gd name="f48" fmla="*/ 10 f38 1"/>
                  <a:gd name="f49" fmla="*/ 19 f39 1"/>
                  <a:gd name="f50" fmla="*/ 9 f38 1"/>
                  <a:gd name="f51" fmla="*/ 35 f39 1"/>
                  <a:gd name="f52" fmla="*/ 0 f38 1"/>
                  <a:gd name="f53" fmla="*/ 41 f39 1"/>
                  <a:gd name="f54" fmla="*/ 11 f38 1"/>
                  <a:gd name="f55" fmla="*/ 31 f39 1"/>
                  <a:gd name="f56" fmla="*/ 18 f38 1"/>
                  <a:gd name="f57" fmla="*/ 9 f39 1"/>
                  <a:gd name="f58" fmla="*/ 25 f38 1"/>
                  <a:gd name="f59" fmla="+- f40 0 f1"/>
                  <a:gd name="f60" fmla="*/ f43 1 42"/>
                  <a:gd name="f61" fmla="*/ f44 1 25"/>
                  <a:gd name="f62" fmla="*/ f45 1 42"/>
                  <a:gd name="f63" fmla="*/ f46 1 25"/>
                  <a:gd name="f64" fmla="*/ f47 1 42"/>
                  <a:gd name="f65" fmla="*/ f48 1 25"/>
                  <a:gd name="f66" fmla="*/ f49 1 42"/>
                  <a:gd name="f67" fmla="*/ f50 1 25"/>
                  <a:gd name="f68" fmla="*/ f51 1 42"/>
                  <a:gd name="f69" fmla="*/ f52 1 25"/>
                  <a:gd name="f70" fmla="*/ f53 1 42"/>
                  <a:gd name="f71" fmla="*/ f54 1 25"/>
                  <a:gd name="f72" fmla="*/ f55 1 42"/>
                  <a:gd name="f73" fmla="*/ f56 1 25"/>
                  <a:gd name="f74" fmla="*/ f57 1 42"/>
                  <a:gd name="f75" fmla="*/ f58 1 25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01"/>
                  </a:cxn>
                  <a:cxn ang="f59">
                    <a:pos x="f100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42" h="25">
                    <a:moveTo>
                      <a:pt x="f8" y="f9"/>
                    </a:moveTo>
                    <a:cubicBezTo>
                      <a:pt x="f10" y="f11"/>
                      <a:pt x="f10" y="f12"/>
                      <a:pt x="f5" y="f13"/>
                    </a:cubicBezTo>
                    <a:cubicBezTo>
                      <a:pt x="f14" y="f15"/>
                      <a:pt x="f15" y="f8"/>
                      <a:pt x="f16" y="f15"/>
                    </a:cubicBezTo>
                    <a:cubicBezTo>
                      <a:pt x="f17" y="f18"/>
                      <a:pt x="f12" y="f18"/>
                      <a:pt x="f19" y="f20"/>
                    </a:cubicBezTo>
                    <a:cubicBezTo>
                      <a:pt x="f11" y="f21"/>
                      <a:pt x="f22" y="f23"/>
                      <a:pt x="f24" y="f5"/>
                    </a:cubicBezTo>
                    <a:cubicBezTo>
                      <a:pt x="f25" y="f23"/>
                      <a:pt x="f6" y="f14"/>
                      <a:pt x="f26" y="f18"/>
                    </a:cubicBezTo>
                    <a:cubicBezTo>
                      <a:pt x="f25" y="f27"/>
                      <a:pt x="f28" y="f12"/>
                      <a:pt x="f29" y="f12"/>
                    </a:cubicBezTo>
                    <a:cubicBezTo>
                      <a:pt x="f11" y="f12"/>
                      <a:pt x="f27" y="f30"/>
                      <a:pt x="f20" y="f9"/>
                    </a:cubicBezTo>
                    <a:cubicBezTo>
                      <a:pt x="f20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Freeform 868">
                <a:extLst>
                  <a:ext uri="{FF2B5EF4-FFF2-40B4-BE49-F238E27FC236}">
                    <a16:creationId xmlns:a16="http://schemas.microsoft.com/office/drawing/2014/main" id="{95C280A2-B17B-FDD4-6A36-5B1B7C140B34}"/>
                  </a:ext>
                </a:extLst>
              </p:cNvPr>
              <p:cNvSpPr/>
              <p:nvPr/>
            </p:nvSpPr>
            <p:spPr>
              <a:xfrm>
                <a:off x="7102473" y="4724403"/>
                <a:ext cx="44448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3"/>
                  <a:gd name="f8" fmla="val 16"/>
                  <a:gd name="f9" fmla="val 14"/>
                  <a:gd name="f10" fmla="val 13"/>
                  <a:gd name="f11" fmla="val 20"/>
                  <a:gd name="f12" fmla="val 26"/>
                  <a:gd name="f13" fmla="val 18"/>
                  <a:gd name="f14" fmla="val 33"/>
                  <a:gd name="f15" fmla="val 40"/>
                  <a:gd name="f16" fmla="val 8"/>
                  <a:gd name="f17" fmla="val 2"/>
                  <a:gd name="f18" fmla="val 42"/>
                  <a:gd name="f19" fmla="val 37"/>
                  <a:gd name="f20" fmla="val 1"/>
                  <a:gd name="f21" fmla="val 31"/>
                  <a:gd name="f22" fmla="val 3"/>
                  <a:gd name="f23" fmla="val 24"/>
                  <a:gd name="f24" fmla="val 5"/>
                  <a:gd name="f25" fmla="val 4"/>
                  <a:gd name="f26" fmla="val 9"/>
                  <a:gd name="f27" fmla="val 17"/>
                  <a:gd name="f28" fmla="val 6"/>
                  <a:gd name="f29" fmla="+- 0 0 -90"/>
                  <a:gd name="f30" fmla="*/ f3 1 19"/>
                  <a:gd name="f31" fmla="*/ f4 1 43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9"/>
                  <a:gd name="f40" fmla="*/ f36 1 43"/>
                  <a:gd name="f41" fmla="*/ 16 f37 1"/>
                  <a:gd name="f42" fmla="*/ 14 f36 1"/>
                  <a:gd name="f43" fmla="*/ 18 f37 1"/>
                  <a:gd name="f44" fmla="*/ 33 f36 1"/>
                  <a:gd name="f45" fmla="*/ 8 f37 1"/>
                  <a:gd name="f46" fmla="*/ 43 f36 1"/>
                  <a:gd name="f47" fmla="*/ 1 f37 1"/>
                  <a:gd name="f48" fmla="*/ 31 f36 1"/>
                  <a:gd name="f49" fmla="*/ 3 f37 1"/>
                  <a:gd name="f50" fmla="*/ 8 f36 1"/>
                  <a:gd name="f51" fmla="*/ 9 f37 1"/>
                  <a:gd name="f52" fmla="*/ 1 f36 1"/>
                  <a:gd name="f53" fmla="+- f38 0 f1"/>
                  <a:gd name="f54" fmla="*/ f41 1 19"/>
                  <a:gd name="f55" fmla="*/ f42 1 43"/>
                  <a:gd name="f56" fmla="*/ f43 1 19"/>
                  <a:gd name="f57" fmla="*/ f44 1 43"/>
                  <a:gd name="f58" fmla="*/ f45 1 19"/>
                  <a:gd name="f59" fmla="*/ f46 1 43"/>
                  <a:gd name="f60" fmla="*/ f47 1 19"/>
                  <a:gd name="f61" fmla="*/ f48 1 43"/>
                  <a:gd name="f62" fmla="*/ f49 1 19"/>
                  <a:gd name="f63" fmla="*/ f50 1 43"/>
                  <a:gd name="f64" fmla="*/ f51 1 19"/>
                  <a:gd name="f65" fmla="*/ f52 1 43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40"/>
                  <a:gd name="f78" fmla="*/ f62 1 f39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1 1"/>
                  <a:gd name="f94" fmla="*/ f78 f30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9" h="43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8" y="f15"/>
                      <a:pt x="f9" y="f7"/>
                      <a:pt x="f16" y="f7"/>
                    </a:cubicBezTo>
                    <a:cubicBezTo>
                      <a:pt x="f17" y="f18"/>
                      <a:pt x="f5" y="f19"/>
                      <a:pt x="f20" y="f21"/>
                    </a:cubicBezTo>
                    <a:cubicBezTo>
                      <a:pt x="f22" y="f23"/>
                      <a:pt x="f24" y="f8"/>
                      <a:pt x="f22" y="f16"/>
                    </a:cubicBezTo>
                    <a:cubicBezTo>
                      <a:pt x="f22" y="f24"/>
                      <a:pt x="f25" y="f5"/>
                      <a:pt x="f26" y="f20"/>
                    </a:cubicBezTo>
                    <a:cubicBezTo>
                      <a:pt x="f9" y="f22"/>
                      <a:pt x="f27" y="f28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Freeform 869">
                <a:extLst>
                  <a:ext uri="{FF2B5EF4-FFF2-40B4-BE49-F238E27FC236}">
                    <a16:creationId xmlns:a16="http://schemas.microsoft.com/office/drawing/2014/main" id="{A31E5F46-42BD-FA4A-1CB7-0404711B184F}"/>
                  </a:ext>
                </a:extLst>
              </p:cNvPr>
              <p:cNvSpPr/>
              <p:nvPr/>
            </p:nvSpPr>
            <p:spPr>
              <a:xfrm>
                <a:off x="8589965" y="4656133"/>
                <a:ext cx="10159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2"/>
                  <a:gd name="f8" fmla="val 21"/>
                  <a:gd name="f9" fmla="val 3"/>
                  <a:gd name="f10" fmla="val 24"/>
                  <a:gd name="f11" fmla="val 5"/>
                  <a:gd name="f12" fmla="val 28"/>
                  <a:gd name="f13" fmla="val 31"/>
                  <a:gd name="f14" fmla="val 4"/>
                  <a:gd name="f15" fmla="val 35"/>
                  <a:gd name="f16" fmla="val 39"/>
                  <a:gd name="f17" fmla="val 2"/>
                  <a:gd name="f18" fmla="val 41"/>
                  <a:gd name="f19" fmla="val 6"/>
                  <a:gd name="f20" fmla="val 9"/>
                  <a:gd name="f21" fmla="val 11"/>
                  <a:gd name="f22" fmla="val 40"/>
                  <a:gd name="f23" fmla="val 13"/>
                  <a:gd name="f24" fmla="val 38"/>
                  <a:gd name="f25" fmla="val 17"/>
                  <a:gd name="f26" fmla="val 34"/>
                  <a:gd name="f27" fmla="val 19"/>
                  <a:gd name="f28" fmla="val 30"/>
                  <a:gd name="f29" fmla="val 18"/>
                  <a:gd name="f30" fmla="val 25"/>
                  <a:gd name="f31" fmla="val 16"/>
                  <a:gd name="f32" fmla="val 20"/>
                  <a:gd name="f33" fmla="val 7"/>
                  <a:gd name="f34" fmla="val 10"/>
                  <a:gd name="f35" fmla="val 1"/>
                  <a:gd name="f36" fmla="+- 0 0 -90"/>
                  <a:gd name="f37" fmla="*/ f3 1 43"/>
                  <a:gd name="f38" fmla="*/ f4 1 2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3"/>
                  <a:gd name="f47" fmla="*/ f43 1 22"/>
                  <a:gd name="f48" fmla="*/ 21 f44 1"/>
                  <a:gd name="f49" fmla="*/ 3 f43 1"/>
                  <a:gd name="f50" fmla="*/ 31 f44 1"/>
                  <a:gd name="f51" fmla="*/ 4 f43 1"/>
                  <a:gd name="f52" fmla="*/ 41 f44 1"/>
                  <a:gd name="f53" fmla="*/ 6 f43 1"/>
                  <a:gd name="f54" fmla="*/ 40 f44 1"/>
                  <a:gd name="f55" fmla="*/ 13 f43 1"/>
                  <a:gd name="f56" fmla="*/ 30 f44 1"/>
                  <a:gd name="f57" fmla="*/ 18 f43 1"/>
                  <a:gd name="f58" fmla="*/ 18 f44 1"/>
                  <a:gd name="f59" fmla="*/ 20 f43 1"/>
                  <a:gd name="f60" fmla="*/ 5 f44 1"/>
                  <a:gd name="f61" fmla="*/ 2 f44 1"/>
                  <a:gd name="f62" fmla="*/ 7 f43 1"/>
                  <a:gd name="f63" fmla="*/ 10 f44 1"/>
                  <a:gd name="f64" fmla="*/ 1 f43 1"/>
                  <a:gd name="f65" fmla="+- f45 0 f1"/>
                  <a:gd name="f66" fmla="*/ f48 1 43"/>
                  <a:gd name="f67" fmla="*/ f49 1 22"/>
                  <a:gd name="f68" fmla="*/ f50 1 43"/>
                  <a:gd name="f69" fmla="*/ f51 1 22"/>
                  <a:gd name="f70" fmla="*/ f52 1 43"/>
                  <a:gd name="f71" fmla="*/ f53 1 22"/>
                  <a:gd name="f72" fmla="*/ f54 1 43"/>
                  <a:gd name="f73" fmla="*/ f55 1 22"/>
                  <a:gd name="f74" fmla="*/ f56 1 43"/>
                  <a:gd name="f75" fmla="*/ f57 1 22"/>
                  <a:gd name="f76" fmla="*/ f58 1 43"/>
                  <a:gd name="f77" fmla="*/ f59 1 22"/>
                  <a:gd name="f78" fmla="*/ f60 1 43"/>
                  <a:gd name="f79" fmla="*/ f61 1 43"/>
                  <a:gd name="f80" fmla="*/ f62 1 22"/>
                  <a:gd name="f81" fmla="*/ f63 1 43"/>
                  <a:gd name="f82" fmla="*/ f64 1 22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6"/>
                  <a:gd name="f92" fmla="*/ f71 1 f47"/>
                  <a:gd name="f93" fmla="*/ f72 1 f46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6"/>
                  <a:gd name="f101" fmla="*/ f80 1 f47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7 1"/>
                  <a:gd name="f113" fmla="*/ f92 f38 1"/>
                  <a:gd name="f114" fmla="*/ f93 f37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7 1"/>
                  <a:gd name="f122" fmla="*/ f101 f38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17"/>
                  </a:cxn>
                  <a:cxn ang="f65">
                    <a:pos x="f121" y="f122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43" h="22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9"/>
                      <a:pt x="f16" y="f17"/>
                      <a:pt x="f18" y="f19"/>
                    </a:cubicBezTo>
                    <a:cubicBezTo>
                      <a:pt x="f6" y="f20"/>
                      <a:pt x="f18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8" y="f25"/>
                      <a:pt x="f29" y="f32"/>
                    </a:cubicBezTo>
                    <a:cubicBezTo>
                      <a:pt x="f23" y="f7"/>
                      <a:pt x="f20" y="f32"/>
                      <a:pt x="f11" y="f29"/>
                    </a:cubicBezTo>
                    <a:cubicBezTo>
                      <a:pt x="f17" y="f31"/>
                      <a:pt x="f5" y="f21"/>
                      <a:pt x="f17" y="f33"/>
                    </a:cubicBezTo>
                    <a:cubicBezTo>
                      <a:pt x="f9" y="f9"/>
                      <a:pt x="f11" y="f5"/>
                      <a:pt x="f34" y="f35"/>
                    </a:cubicBezTo>
                    <a:cubicBezTo>
                      <a:pt x="f23" y="f35"/>
                      <a:pt x="f25" y="f3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Freeform 870">
                <a:extLst>
                  <a:ext uri="{FF2B5EF4-FFF2-40B4-BE49-F238E27FC236}">
                    <a16:creationId xmlns:a16="http://schemas.microsoft.com/office/drawing/2014/main" id="{5365AC28-D254-1571-2E88-3B588B90A21C}"/>
                  </a:ext>
                </a:extLst>
              </p:cNvPr>
              <p:cNvSpPr/>
              <p:nvPr/>
            </p:nvSpPr>
            <p:spPr>
              <a:xfrm>
                <a:off x="8004172" y="4838703"/>
                <a:ext cx="44448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3"/>
                  <a:gd name="f8" fmla="val 16"/>
                  <a:gd name="f9" fmla="val 11"/>
                  <a:gd name="f10" fmla="val 14"/>
                  <a:gd name="f11" fmla="val 15"/>
                  <a:gd name="f12" fmla="val 21"/>
                  <a:gd name="f13" fmla="val 17"/>
                  <a:gd name="f14" fmla="val 26"/>
                  <a:gd name="f15" fmla="val 30"/>
                  <a:gd name="f16" fmla="val 34"/>
                  <a:gd name="f17" fmla="val 37"/>
                  <a:gd name="f18" fmla="val 41"/>
                  <a:gd name="f19" fmla="val 10"/>
                  <a:gd name="f20" fmla="val 7"/>
                  <a:gd name="f21" fmla="val 42"/>
                  <a:gd name="f22" fmla="val 2"/>
                  <a:gd name="f23" fmla="val 40"/>
                  <a:gd name="f24" fmla="val 1"/>
                  <a:gd name="f25" fmla="val 32"/>
                  <a:gd name="f26" fmla="val 3"/>
                  <a:gd name="f27" fmla="val 23"/>
                  <a:gd name="f28" fmla="val 5"/>
                  <a:gd name="f29" fmla="val 4"/>
                  <a:gd name="f30" fmla="val 8"/>
                  <a:gd name="f31" fmla="val 9"/>
                  <a:gd name="f32" fmla="+- 0 0 -90"/>
                  <a:gd name="f33" fmla="*/ f3 1 19"/>
                  <a:gd name="f34" fmla="*/ f4 1 43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9"/>
                  <a:gd name="f43" fmla="*/ f39 1 43"/>
                  <a:gd name="f44" fmla="*/ 16 f40 1"/>
                  <a:gd name="f45" fmla="*/ 11 f39 1"/>
                  <a:gd name="f46" fmla="*/ 17 f40 1"/>
                  <a:gd name="f47" fmla="*/ 26 f39 1"/>
                  <a:gd name="f48" fmla="*/ 37 f39 1"/>
                  <a:gd name="f49" fmla="*/ 7 f40 1"/>
                  <a:gd name="f50" fmla="*/ 42 f39 1"/>
                  <a:gd name="f51" fmla="*/ 1 f40 1"/>
                  <a:gd name="f52" fmla="*/ 32 f39 1"/>
                  <a:gd name="f53" fmla="*/ 4 f40 1"/>
                  <a:gd name="f54" fmla="*/ 4 f39 1"/>
                  <a:gd name="f55" fmla="*/ 0 f39 1"/>
                  <a:gd name="f56" fmla="*/ 7 f39 1"/>
                  <a:gd name="f57" fmla="+- f41 0 f1"/>
                  <a:gd name="f58" fmla="*/ f44 1 19"/>
                  <a:gd name="f59" fmla="*/ f45 1 43"/>
                  <a:gd name="f60" fmla="*/ f46 1 19"/>
                  <a:gd name="f61" fmla="*/ f47 1 43"/>
                  <a:gd name="f62" fmla="*/ f48 1 43"/>
                  <a:gd name="f63" fmla="*/ f49 1 19"/>
                  <a:gd name="f64" fmla="*/ f50 1 43"/>
                  <a:gd name="f65" fmla="*/ f51 1 19"/>
                  <a:gd name="f66" fmla="*/ f52 1 43"/>
                  <a:gd name="f67" fmla="*/ f53 1 19"/>
                  <a:gd name="f68" fmla="*/ f54 1 43"/>
                  <a:gd name="f69" fmla="*/ f55 1 43"/>
                  <a:gd name="f70" fmla="*/ f56 1 43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3"/>
                  <a:gd name="f80" fmla="*/ f63 1 f42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3"/>
                  <a:gd name="f86" fmla="*/ f69 1 f43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4 1"/>
                  <a:gd name="f97" fmla="*/ f80 f33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4 1"/>
                  <a:gd name="f103" fmla="*/ f86 f34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2" y="f96"/>
                  </a:cxn>
                  <a:cxn ang="f57">
                    <a:pos x="f97" y="f98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97" y="f103"/>
                  </a:cxn>
                  <a:cxn ang="f57">
                    <a:pos x="f92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9" h="43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6" y="f15"/>
                      <a:pt x="f13" y="f16"/>
                      <a:pt x="f8" y="f17"/>
                    </a:cubicBezTo>
                    <a:cubicBezTo>
                      <a:pt x="f10" y="f18"/>
                      <a:pt x="f19" y="f7"/>
                      <a:pt x="f20" y="f21"/>
                    </a:cubicBezTo>
                    <a:cubicBezTo>
                      <a:pt x="f22" y="f23"/>
                      <a:pt x="f5" y="f17"/>
                      <a:pt x="f24" y="f25"/>
                    </a:cubicBezTo>
                    <a:cubicBezTo>
                      <a:pt x="f26" y="f27"/>
                      <a:pt x="f28" y="f10"/>
                      <a:pt x="f29" y="f29"/>
                    </a:cubicBezTo>
                    <a:cubicBezTo>
                      <a:pt x="f26" y="f26"/>
                      <a:pt x="f29" y="f5"/>
                      <a:pt x="f20" y="f5"/>
                    </a:cubicBezTo>
                    <a:cubicBezTo>
                      <a:pt x="f9" y="f24"/>
                      <a:pt x="f10" y="f26"/>
                      <a:pt x="f8" y="f20"/>
                    </a:cubicBezTo>
                    <a:cubicBezTo>
                      <a:pt x="f8" y="f30"/>
                      <a:pt x="f8" y="f31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Freeform 871">
                <a:extLst>
                  <a:ext uri="{FF2B5EF4-FFF2-40B4-BE49-F238E27FC236}">
                    <a16:creationId xmlns:a16="http://schemas.microsoft.com/office/drawing/2014/main" id="{3529B2F7-091B-095F-2B76-1C96E05B753D}"/>
                  </a:ext>
                </a:extLst>
              </p:cNvPr>
              <p:cNvSpPr/>
              <p:nvPr/>
            </p:nvSpPr>
            <p:spPr>
              <a:xfrm>
                <a:off x="8291514" y="4452935"/>
                <a:ext cx="47621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2"/>
                  <a:gd name="f8" fmla="val 10"/>
                  <a:gd name="f9" fmla="val 19"/>
                  <a:gd name="f10" fmla="val 12"/>
                  <a:gd name="f11" fmla="val 15"/>
                  <a:gd name="f12" fmla="val 17"/>
                  <a:gd name="f13" fmla="val 18"/>
                  <a:gd name="f14" fmla="val 14"/>
                  <a:gd name="f15" fmla="val 23"/>
                  <a:gd name="f16" fmla="val 13"/>
                  <a:gd name="f17" fmla="val 28"/>
                  <a:gd name="f18" fmla="val 34"/>
                  <a:gd name="f19" fmla="val 37"/>
                  <a:gd name="f20" fmla="val 9"/>
                  <a:gd name="f21" fmla="val 41"/>
                  <a:gd name="f22" fmla="val 5"/>
                  <a:gd name="f23" fmla="val 1"/>
                  <a:gd name="f24" fmla="val 33"/>
                  <a:gd name="f25" fmla="val 4"/>
                  <a:gd name="f26" fmla="val 24"/>
                  <a:gd name="f27" fmla="val 7"/>
                  <a:gd name="f28" fmla="val 11"/>
                  <a:gd name="f29" fmla="val 2"/>
                  <a:gd name="f30" fmla="+- 0 0 -90"/>
                  <a:gd name="f31" fmla="*/ f3 1 20"/>
                  <a:gd name="f32" fmla="*/ f4 1 4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0"/>
                  <a:gd name="f41" fmla="*/ f37 1 42"/>
                  <a:gd name="f42" fmla="*/ 20 f38 1"/>
                  <a:gd name="f43" fmla="*/ 10 f37 1"/>
                  <a:gd name="f44" fmla="*/ 17 f38 1"/>
                  <a:gd name="f45" fmla="*/ 18 f37 1"/>
                  <a:gd name="f46" fmla="*/ 13 f38 1"/>
                  <a:gd name="f47" fmla="*/ 34 f37 1"/>
                  <a:gd name="f48" fmla="*/ 9 f38 1"/>
                  <a:gd name="f49" fmla="*/ 41 f37 1"/>
                  <a:gd name="f50" fmla="*/ 1 f38 1"/>
                  <a:gd name="f51" fmla="*/ 33 f37 1"/>
                  <a:gd name="f52" fmla="*/ 5 f38 1"/>
                  <a:gd name="f53" fmla="*/ 5 f37 1"/>
                  <a:gd name="f54" fmla="*/ 15 f38 1"/>
                  <a:gd name="f55" fmla="*/ 1 f37 1"/>
                  <a:gd name="f56" fmla="+- f39 0 f1"/>
                  <a:gd name="f57" fmla="*/ f42 1 20"/>
                  <a:gd name="f58" fmla="*/ f43 1 42"/>
                  <a:gd name="f59" fmla="*/ f44 1 20"/>
                  <a:gd name="f60" fmla="*/ f45 1 42"/>
                  <a:gd name="f61" fmla="*/ f46 1 20"/>
                  <a:gd name="f62" fmla="*/ f47 1 42"/>
                  <a:gd name="f63" fmla="*/ f48 1 20"/>
                  <a:gd name="f64" fmla="*/ f49 1 42"/>
                  <a:gd name="f65" fmla="*/ f50 1 20"/>
                  <a:gd name="f66" fmla="*/ f51 1 42"/>
                  <a:gd name="f67" fmla="*/ f52 1 20"/>
                  <a:gd name="f68" fmla="*/ f53 1 42"/>
                  <a:gd name="f69" fmla="*/ f54 1 20"/>
                  <a:gd name="f70" fmla="*/ f55 1 42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0"/>
                  <a:gd name="f84" fmla="*/ f66 1 f41"/>
                  <a:gd name="f85" fmla="*/ f67 1 f40"/>
                  <a:gd name="f86" fmla="*/ f68 1 f41"/>
                  <a:gd name="f87" fmla="*/ f69 1 f40"/>
                  <a:gd name="f88" fmla="*/ f70 1 f41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1 1"/>
                  <a:gd name="f102" fmla="*/ f84 f32 1"/>
                  <a:gd name="f103" fmla="*/ f85 f31 1"/>
                  <a:gd name="f104" fmla="*/ f86 f32 1"/>
                  <a:gd name="f105" fmla="*/ f87 f31 1"/>
                  <a:gd name="f106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20" h="42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6" y="f18"/>
                    </a:cubicBezTo>
                    <a:cubicBezTo>
                      <a:pt x="f16" y="f19"/>
                      <a:pt x="f10" y="f7"/>
                      <a:pt x="f20" y="f21"/>
                    </a:cubicBezTo>
                    <a:cubicBezTo>
                      <a:pt x="f22" y="f21"/>
                      <a:pt x="f5" y="f19"/>
                      <a:pt x="f23" y="f24"/>
                    </a:cubicBezTo>
                    <a:cubicBezTo>
                      <a:pt x="f25" y="f26"/>
                      <a:pt x="f23" y="f14"/>
                      <a:pt x="f22" y="f22"/>
                    </a:cubicBezTo>
                    <a:cubicBezTo>
                      <a:pt x="f27" y="f23"/>
                      <a:pt x="f28" y="f5"/>
                      <a:pt x="f11" y="f23"/>
                    </a:cubicBezTo>
                    <a:cubicBezTo>
                      <a:pt x="f13" y="f29"/>
                      <a:pt x="f6" y="f25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Freeform 872">
                <a:extLst>
                  <a:ext uri="{FF2B5EF4-FFF2-40B4-BE49-F238E27FC236}">
                    <a16:creationId xmlns:a16="http://schemas.microsoft.com/office/drawing/2014/main" id="{92E3C022-36BA-EBA7-F214-E1843608B96A}"/>
                  </a:ext>
                </a:extLst>
              </p:cNvPr>
              <p:cNvSpPr/>
              <p:nvPr/>
            </p:nvSpPr>
            <p:spPr>
              <a:xfrm>
                <a:off x="7808911" y="4524378"/>
                <a:ext cx="47621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4"/>
                  <a:gd name="f8" fmla="val 15"/>
                  <a:gd name="f9" fmla="val 13"/>
                  <a:gd name="f10" fmla="val 16"/>
                  <a:gd name="f11" fmla="val 18"/>
                  <a:gd name="f12" fmla="val 21"/>
                  <a:gd name="f13" fmla="val 26"/>
                  <a:gd name="f14" fmla="val 19"/>
                  <a:gd name="f15" fmla="val 33"/>
                  <a:gd name="f16" fmla="val 39"/>
                  <a:gd name="f17" fmla="val 6"/>
                  <a:gd name="f18" fmla="val 1"/>
                  <a:gd name="f19" fmla="val 41"/>
                  <a:gd name="f20" fmla="val 2"/>
                  <a:gd name="f21" fmla="val 29"/>
                  <a:gd name="f22" fmla="val 3"/>
                  <a:gd name="f23" fmla="val 23"/>
                  <a:gd name="f24" fmla="val 5"/>
                  <a:gd name="f25" fmla="val 17"/>
                  <a:gd name="f26" fmla="val 11"/>
                  <a:gd name="f27" fmla="val 8"/>
                  <a:gd name="f28" fmla="val 7"/>
                  <a:gd name="f29" fmla="val 12"/>
                  <a:gd name="f30" fmla="val 14"/>
                  <a:gd name="f31" fmla="val 9"/>
                  <a:gd name="f32" fmla="+- 0 0 -90"/>
                  <a:gd name="f33" fmla="*/ f3 1 20"/>
                  <a:gd name="f34" fmla="*/ f4 1 44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0"/>
                  <a:gd name="f43" fmla="*/ f39 1 44"/>
                  <a:gd name="f44" fmla="*/ 15 f40 1"/>
                  <a:gd name="f45" fmla="*/ 13 f39 1"/>
                  <a:gd name="f46" fmla="*/ 21 f39 1"/>
                  <a:gd name="f47" fmla="*/ 16 f40 1"/>
                  <a:gd name="f48" fmla="*/ 39 f39 1"/>
                  <a:gd name="f49" fmla="*/ 2 f40 1"/>
                  <a:gd name="f50" fmla="*/ 29 f39 1"/>
                  <a:gd name="f51" fmla="*/ 11 f39 1"/>
                  <a:gd name="f52" fmla="*/ 3 f40 1"/>
                  <a:gd name="f53" fmla="*/ 2 f39 1"/>
                  <a:gd name="f54" fmla="*/ 14 f40 1"/>
                  <a:gd name="f55" fmla="*/ 8 f39 1"/>
                  <a:gd name="f56" fmla="+- f41 0 f1"/>
                  <a:gd name="f57" fmla="*/ f44 1 20"/>
                  <a:gd name="f58" fmla="*/ f45 1 44"/>
                  <a:gd name="f59" fmla="*/ f46 1 44"/>
                  <a:gd name="f60" fmla="*/ f47 1 20"/>
                  <a:gd name="f61" fmla="*/ f48 1 44"/>
                  <a:gd name="f62" fmla="*/ f49 1 20"/>
                  <a:gd name="f63" fmla="*/ f50 1 44"/>
                  <a:gd name="f64" fmla="*/ f51 1 44"/>
                  <a:gd name="f65" fmla="*/ f52 1 20"/>
                  <a:gd name="f66" fmla="*/ f53 1 44"/>
                  <a:gd name="f67" fmla="*/ f54 1 20"/>
                  <a:gd name="f68" fmla="*/ f55 1 44"/>
                  <a:gd name="f69" fmla="*/ 0 1 f42"/>
                  <a:gd name="f70" fmla="*/ f36 1 f42"/>
                  <a:gd name="f71" fmla="*/ 0 1 f43"/>
                  <a:gd name="f72" fmla="*/ f37 1 f43"/>
                  <a:gd name="f73" fmla="*/ f57 1 f42"/>
                  <a:gd name="f74" fmla="*/ f58 1 f43"/>
                  <a:gd name="f75" fmla="*/ f59 1 f43"/>
                  <a:gd name="f76" fmla="*/ f60 1 f42"/>
                  <a:gd name="f77" fmla="*/ f61 1 f43"/>
                  <a:gd name="f78" fmla="*/ f62 1 f42"/>
                  <a:gd name="f79" fmla="*/ f63 1 f43"/>
                  <a:gd name="f80" fmla="*/ f64 1 f43"/>
                  <a:gd name="f81" fmla="*/ f65 1 f42"/>
                  <a:gd name="f82" fmla="*/ f66 1 f43"/>
                  <a:gd name="f83" fmla="*/ f67 1 f42"/>
                  <a:gd name="f84" fmla="*/ f68 1 f43"/>
                  <a:gd name="f85" fmla="*/ f69 f33 1"/>
                  <a:gd name="f86" fmla="*/ f70 f33 1"/>
                  <a:gd name="f87" fmla="*/ f72 f34 1"/>
                  <a:gd name="f88" fmla="*/ f71 f34 1"/>
                  <a:gd name="f89" fmla="*/ f73 f33 1"/>
                  <a:gd name="f90" fmla="*/ f74 f34 1"/>
                  <a:gd name="f91" fmla="*/ f75 f34 1"/>
                  <a:gd name="f92" fmla="*/ f76 f33 1"/>
                  <a:gd name="f93" fmla="*/ f77 f34 1"/>
                  <a:gd name="f94" fmla="*/ f78 f33 1"/>
                  <a:gd name="f95" fmla="*/ f79 f34 1"/>
                  <a:gd name="f96" fmla="*/ f80 f34 1"/>
                  <a:gd name="f97" fmla="*/ f81 f33 1"/>
                  <a:gd name="f98" fmla="*/ f82 f34 1"/>
                  <a:gd name="f99" fmla="*/ f83 f33 1"/>
                  <a:gd name="f100" fmla="*/ f8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89" y="f90"/>
                  </a:cxn>
                  <a:cxn ang="f56">
                    <a:pos x="f89" y="f91"/>
                  </a:cxn>
                  <a:cxn ang="f56">
                    <a:pos x="f92" y="f93"/>
                  </a:cxn>
                  <a:cxn ang="f56">
                    <a:pos x="f94" y="f95"/>
                  </a:cxn>
                  <a:cxn ang="f56">
                    <a:pos x="f94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89" y="f90"/>
                  </a:cxn>
                </a:cxnLst>
                <a:rect l="f85" t="f88" r="f86" b="f87"/>
                <a:pathLst>
                  <a:path w="20" h="44">
                    <a:moveTo>
                      <a:pt x="f8" y="f9"/>
                    </a:moveTo>
                    <a:cubicBezTo>
                      <a:pt x="f9" y="f10"/>
                      <a:pt x="f9" y="f11"/>
                      <a:pt x="f8" y="f12"/>
                    </a:cubicBezTo>
                    <a:cubicBezTo>
                      <a:pt x="f6" y="f13"/>
                      <a:pt x="f14" y="f15"/>
                      <a:pt x="f10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0" y="f26"/>
                    </a:cubicBezTo>
                    <a:cubicBezTo>
                      <a:pt x="f5" y="f27"/>
                      <a:pt x="f5" y="f22"/>
                      <a:pt x="f22" y="f20"/>
                    </a:cubicBezTo>
                    <a:cubicBezTo>
                      <a:pt x="f28" y="f5"/>
                      <a:pt x="f29" y="f20"/>
                      <a:pt x="f30" y="f27"/>
                    </a:cubicBezTo>
                    <a:cubicBezTo>
                      <a:pt x="f30" y="f31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Freeform 873">
                <a:extLst>
                  <a:ext uri="{FF2B5EF4-FFF2-40B4-BE49-F238E27FC236}">
                    <a16:creationId xmlns:a16="http://schemas.microsoft.com/office/drawing/2014/main" id="{D8CAE434-2C38-D18E-3B09-51EDE96F4E0F}"/>
                  </a:ext>
                </a:extLst>
              </p:cNvPr>
              <p:cNvSpPr/>
              <p:nvPr/>
            </p:nvSpPr>
            <p:spPr>
              <a:xfrm>
                <a:off x="8580436" y="4598983"/>
                <a:ext cx="92070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18"/>
                  <a:gd name="f8" fmla="val 27"/>
                  <a:gd name="f9" fmla="val 17"/>
                  <a:gd name="f10" fmla="val 23"/>
                  <a:gd name="f11" fmla="val 16"/>
                  <a:gd name="f12" fmla="val 9"/>
                  <a:gd name="f13" fmla="val 5"/>
                  <a:gd name="f14" fmla="val 14"/>
                  <a:gd name="f15" fmla="val 8"/>
                  <a:gd name="f16" fmla="val 1"/>
                  <a:gd name="f17" fmla="val 10"/>
                  <a:gd name="f18" fmla="val 12"/>
                  <a:gd name="f19" fmla="val 2"/>
                  <a:gd name="f20" fmla="val 20"/>
                  <a:gd name="f21" fmla="val 24"/>
                  <a:gd name="f22" fmla="val 29"/>
                  <a:gd name="f23" fmla="val 4"/>
                  <a:gd name="f24" fmla="val 33"/>
                  <a:gd name="f25" fmla="val 34"/>
                  <a:gd name="f26" fmla="+- 0 0 -90"/>
                  <a:gd name="f27" fmla="*/ f3 1 39"/>
                  <a:gd name="f28" fmla="*/ f4 1 1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9"/>
                  <a:gd name="f37" fmla="*/ f33 1 18"/>
                  <a:gd name="f38" fmla="*/ 27 f34 1"/>
                  <a:gd name="f39" fmla="*/ 17 f33 1"/>
                  <a:gd name="f40" fmla="*/ 9 f34 1"/>
                  <a:gd name="f41" fmla="*/ 0 f34 1"/>
                  <a:gd name="f42" fmla="*/ 8 f33 1"/>
                  <a:gd name="f43" fmla="*/ 10 f34 1"/>
                  <a:gd name="f44" fmla="*/ 1 f33 1"/>
                  <a:gd name="f45" fmla="*/ 16 f34 1"/>
                  <a:gd name="f46" fmla="*/ 2 f33 1"/>
                  <a:gd name="f47" fmla="*/ 29 f34 1"/>
                  <a:gd name="f48" fmla="*/ 4 f33 1"/>
                  <a:gd name="f49" fmla="*/ 39 f34 1"/>
                  <a:gd name="f50" fmla="*/ 10 f33 1"/>
                  <a:gd name="f51" fmla="+- f35 0 f1"/>
                  <a:gd name="f52" fmla="*/ f38 1 39"/>
                  <a:gd name="f53" fmla="*/ f39 1 18"/>
                  <a:gd name="f54" fmla="*/ f40 1 39"/>
                  <a:gd name="f55" fmla="*/ f41 1 39"/>
                  <a:gd name="f56" fmla="*/ f42 1 18"/>
                  <a:gd name="f57" fmla="*/ f43 1 39"/>
                  <a:gd name="f58" fmla="*/ f44 1 18"/>
                  <a:gd name="f59" fmla="*/ f45 1 39"/>
                  <a:gd name="f60" fmla="*/ f46 1 18"/>
                  <a:gd name="f61" fmla="*/ f47 1 39"/>
                  <a:gd name="f62" fmla="*/ f48 1 18"/>
                  <a:gd name="f63" fmla="*/ f49 1 39"/>
                  <a:gd name="f64" fmla="*/ f50 1 18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6"/>
                  <a:gd name="f73" fmla="*/ f56 1 f37"/>
                  <a:gd name="f74" fmla="*/ f57 1 f36"/>
                  <a:gd name="f75" fmla="*/ f58 1 f37"/>
                  <a:gd name="f76" fmla="*/ f59 1 f36"/>
                  <a:gd name="f77" fmla="*/ f60 1 f37"/>
                  <a:gd name="f78" fmla="*/ f61 1 f36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7 1"/>
                  <a:gd name="f90" fmla="*/ f73 f28 1"/>
                  <a:gd name="f91" fmla="*/ f74 f27 1"/>
                  <a:gd name="f92" fmla="*/ f75 f28 1"/>
                  <a:gd name="f93" fmla="*/ f76 f27 1"/>
                  <a:gd name="f94" fmla="*/ f77 f28 1"/>
                  <a:gd name="f95" fmla="*/ f78 f27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7"/>
                  </a:cxn>
                  <a:cxn ang="f51">
                    <a:pos x="f89" y="f90"/>
                  </a:cxn>
                  <a:cxn ang="f51">
                    <a:pos x="f91" y="f92"/>
                  </a:cxn>
                  <a:cxn ang="f51">
                    <a:pos x="f93" y="f94"/>
                  </a:cxn>
                  <a:cxn ang="f51">
                    <a:pos x="f95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39" h="18">
                    <a:moveTo>
                      <a:pt x="f8" y="f9"/>
                    </a:moveTo>
                    <a:cubicBezTo>
                      <a:pt x="f10" y="f9"/>
                      <a:pt x="f11" y="f11"/>
                      <a:pt x="f12" y="f9"/>
                    </a:cubicBezTo>
                    <a:cubicBezTo>
                      <a:pt x="f13" y="f9"/>
                      <a:pt x="f5" y="f14"/>
                      <a:pt x="f5" y="f15"/>
                    </a:cubicBezTo>
                    <a:cubicBezTo>
                      <a:pt x="f5" y="f16"/>
                      <a:pt x="f13" y="f5"/>
                      <a:pt x="f17" y="f16"/>
                    </a:cubicBezTo>
                    <a:cubicBezTo>
                      <a:pt x="f18" y="f16"/>
                      <a:pt x="f14" y="f16"/>
                      <a:pt x="f11" y="f19"/>
                    </a:cubicBezTo>
                    <a:cubicBezTo>
                      <a:pt x="f20" y="f13"/>
                      <a:pt x="f21" y="f13"/>
                      <a:pt x="f22" y="f23"/>
                    </a:cubicBezTo>
                    <a:cubicBezTo>
                      <a:pt x="f24" y="f23"/>
                      <a:pt x="f6" y="f19"/>
                      <a:pt x="f6" y="f17"/>
                    </a:cubicBezTo>
                    <a:cubicBezTo>
                      <a:pt x="f6" y="f7"/>
                      <a:pt x="f25" y="f9"/>
                      <a:pt x="f8" y="f9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Freeform 874">
                <a:extLst>
                  <a:ext uri="{FF2B5EF4-FFF2-40B4-BE49-F238E27FC236}">
                    <a16:creationId xmlns:a16="http://schemas.microsoft.com/office/drawing/2014/main" id="{B3A7C169-58E2-0CC9-F571-3D632FEE8161}"/>
                  </a:ext>
                </a:extLst>
              </p:cNvPr>
              <p:cNvSpPr/>
              <p:nvPr/>
            </p:nvSpPr>
            <p:spPr>
              <a:xfrm>
                <a:off x="7045323" y="4743449"/>
                <a:ext cx="42867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2"/>
                  <a:gd name="f8" fmla="val 17"/>
                  <a:gd name="f9" fmla="val 8"/>
                  <a:gd name="f10" fmla="val 16"/>
                  <a:gd name="f11" fmla="val 24"/>
                  <a:gd name="f12" fmla="val 30"/>
                  <a:gd name="f13" fmla="val 35"/>
                  <a:gd name="f14" fmla="val 38"/>
                  <a:gd name="f15" fmla="val 12"/>
                  <a:gd name="f16" fmla="val 40"/>
                  <a:gd name="f17" fmla="val 10"/>
                  <a:gd name="f18" fmla="val 6"/>
                  <a:gd name="f19" fmla="val 4"/>
                  <a:gd name="f20" fmla="val 37"/>
                  <a:gd name="f21" fmla="val 1"/>
                  <a:gd name="f22" fmla="val 33"/>
                  <a:gd name="f23" fmla="val 2"/>
                  <a:gd name="f24" fmla="val 29"/>
                  <a:gd name="f25" fmla="val 22"/>
                  <a:gd name="f26" fmla="val 9"/>
                  <a:gd name="f27" fmla="val 5"/>
                  <a:gd name="f28" fmla="val 11"/>
                  <a:gd name="f29" fmla="+- 0 0 -90"/>
                  <a:gd name="f30" fmla="*/ f3 1 18"/>
                  <a:gd name="f31" fmla="*/ f4 1 4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42"/>
                  <a:gd name="f41" fmla="*/ 17 f37 1"/>
                  <a:gd name="f42" fmla="*/ 8 f36 1"/>
                  <a:gd name="f43" fmla="*/ 30 f36 1"/>
                  <a:gd name="f44" fmla="*/ 12 f37 1"/>
                  <a:gd name="f45" fmla="*/ 40 f36 1"/>
                  <a:gd name="f46" fmla="*/ 4 f37 1"/>
                  <a:gd name="f47" fmla="*/ 2 f37 1"/>
                  <a:gd name="f48" fmla="*/ 29 f36 1"/>
                  <a:gd name="f49" fmla="*/ 6 f37 1"/>
                  <a:gd name="f50" fmla="*/ 9 f36 1"/>
                  <a:gd name="f51" fmla="*/ 11 f37 1"/>
                  <a:gd name="f52" fmla="*/ 0 f36 1"/>
                  <a:gd name="f53" fmla="+- f38 0 f1"/>
                  <a:gd name="f54" fmla="*/ f41 1 18"/>
                  <a:gd name="f55" fmla="*/ f42 1 42"/>
                  <a:gd name="f56" fmla="*/ f43 1 42"/>
                  <a:gd name="f57" fmla="*/ f44 1 18"/>
                  <a:gd name="f58" fmla="*/ f45 1 42"/>
                  <a:gd name="f59" fmla="*/ f46 1 18"/>
                  <a:gd name="f60" fmla="*/ f47 1 18"/>
                  <a:gd name="f61" fmla="*/ f48 1 42"/>
                  <a:gd name="f62" fmla="*/ f49 1 18"/>
                  <a:gd name="f63" fmla="*/ f50 1 42"/>
                  <a:gd name="f64" fmla="*/ f51 1 18"/>
                  <a:gd name="f65" fmla="*/ f52 1 42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39"/>
                  <a:gd name="f77" fmla="*/ f61 1 f40"/>
                  <a:gd name="f78" fmla="*/ f62 1 f39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0 1"/>
                  <a:gd name="f93" fmla="*/ f77 f31 1"/>
                  <a:gd name="f94" fmla="*/ f78 f30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0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8" h="42">
                    <a:moveTo>
                      <a:pt x="f8" y="f9"/>
                    </a:moveTo>
                    <a:cubicBezTo>
                      <a:pt x="f10" y="f8"/>
                      <a:pt x="f10" y="f11"/>
                      <a:pt x="f8" y="f12"/>
                    </a:cubicBezTo>
                    <a:cubicBezTo>
                      <a:pt x="f8" y="f13"/>
                      <a:pt x="f10" y="f14"/>
                      <a:pt x="f15" y="f16"/>
                    </a:cubicBezTo>
                    <a:cubicBezTo>
                      <a:pt x="f17" y="f7"/>
                      <a:pt x="f18" y="f7"/>
                      <a:pt x="f19" y="f16"/>
                    </a:cubicBezTo>
                    <a:cubicBezTo>
                      <a:pt x="f5" y="f20"/>
                      <a:pt x="f21" y="f22"/>
                      <a:pt x="f23" y="f24"/>
                    </a:cubicBezTo>
                    <a:cubicBezTo>
                      <a:pt x="f19" y="f25"/>
                      <a:pt x="f9" y="f8"/>
                      <a:pt x="f18" y="f26"/>
                    </a:cubicBezTo>
                    <a:cubicBezTo>
                      <a:pt x="f19" y="f27"/>
                      <a:pt x="f27" y="f5"/>
                      <a:pt x="f28" y="f5"/>
                    </a:cubicBezTo>
                    <a:cubicBezTo>
                      <a:pt x="f8" y="f21"/>
                      <a:pt x="f6" y="f27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Freeform 875">
                <a:extLst>
                  <a:ext uri="{FF2B5EF4-FFF2-40B4-BE49-F238E27FC236}">
                    <a16:creationId xmlns:a16="http://schemas.microsoft.com/office/drawing/2014/main" id="{2EBEF6E3-7BA1-3BE3-3540-3DDA8248A57D}"/>
                  </a:ext>
                </a:extLst>
              </p:cNvPr>
              <p:cNvSpPr/>
              <p:nvPr/>
            </p:nvSpPr>
            <p:spPr>
              <a:xfrm>
                <a:off x="7948614" y="4852985"/>
                <a:ext cx="38103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3"/>
                  <a:gd name="f8" fmla="val 13"/>
                  <a:gd name="f9" fmla="val 15"/>
                  <a:gd name="f10" fmla="val 18"/>
                  <a:gd name="f11" fmla="val 14"/>
                  <a:gd name="f12" fmla="val 25"/>
                  <a:gd name="f13" fmla="val 32"/>
                  <a:gd name="f14" fmla="val 36"/>
                  <a:gd name="f15" fmla="val 39"/>
                  <a:gd name="f16" fmla="val 11"/>
                  <a:gd name="f17" fmla="val 41"/>
                  <a:gd name="f18" fmla="val 8"/>
                  <a:gd name="f19" fmla="val 5"/>
                  <a:gd name="f20" fmla="val 3"/>
                  <a:gd name="f21" fmla="val 35"/>
                  <a:gd name="f22" fmla="val 1"/>
                  <a:gd name="f23" fmla="val 30"/>
                  <a:gd name="f24" fmla="val 28"/>
                  <a:gd name="f25" fmla="val 2"/>
                  <a:gd name="f26" fmla="val 26"/>
                  <a:gd name="f27" fmla="val 21"/>
                  <a:gd name="f28" fmla="val 6"/>
                  <a:gd name="f29" fmla="val 17"/>
                  <a:gd name="f30" fmla="val 4"/>
                  <a:gd name="f31" fmla="val 7"/>
                  <a:gd name="f32" fmla="+- 0 0 -90"/>
                  <a:gd name="f33" fmla="*/ f3 1 16"/>
                  <a:gd name="f34" fmla="*/ f4 1 43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6"/>
                  <a:gd name="f43" fmla="*/ f39 1 43"/>
                  <a:gd name="f44" fmla="*/ 16 f40 1"/>
                  <a:gd name="f45" fmla="*/ 13 f39 1"/>
                  <a:gd name="f46" fmla="*/ 15 f40 1"/>
                  <a:gd name="f47" fmla="*/ 32 f39 1"/>
                  <a:gd name="f48" fmla="*/ 11 f40 1"/>
                  <a:gd name="f49" fmla="*/ 41 f39 1"/>
                  <a:gd name="f50" fmla="*/ 3 f40 1"/>
                  <a:gd name="f51" fmla="*/ 1 f40 1"/>
                  <a:gd name="f52" fmla="*/ 2 f40 1"/>
                  <a:gd name="f53" fmla="*/ 26 f39 1"/>
                  <a:gd name="f54" fmla="*/ 5 f40 1"/>
                  <a:gd name="f55" fmla="*/ 11 f39 1"/>
                  <a:gd name="f56" fmla="*/ 1 f39 1"/>
                  <a:gd name="f57" fmla="+- f41 0 f1"/>
                  <a:gd name="f58" fmla="*/ f44 1 16"/>
                  <a:gd name="f59" fmla="*/ f45 1 43"/>
                  <a:gd name="f60" fmla="*/ f46 1 16"/>
                  <a:gd name="f61" fmla="*/ f47 1 43"/>
                  <a:gd name="f62" fmla="*/ f48 1 16"/>
                  <a:gd name="f63" fmla="*/ f49 1 43"/>
                  <a:gd name="f64" fmla="*/ f50 1 16"/>
                  <a:gd name="f65" fmla="*/ f51 1 16"/>
                  <a:gd name="f66" fmla="*/ f52 1 16"/>
                  <a:gd name="f67" fmla="*/ f53 1 43"/>
                  <a:gd name="f68" fmla="*/ f54 1 16"/>
                  <a:gd name="f69" fmla="*/ f55 1 43"/>
                  <a:gd name="f70" fmla="*/ f56 1 43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2"/>
                  <a:gd name="f82" fmla="*/ f65 1 f42"/>
                  <a:gd name="f83" fmla="*/ f66 1 f42"/>
                  <a:gd name="f84" fmla="*/ f67 1 f43"/>
                  <a:gd name="f85" fmla="*/ f68 1 f42"/>
                  <a:gd name="f86" fmla="*/ f69 1 f43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3 1"/>
                  <a:gd name="f99" fmla="*/ f82 f33 1"/>
                  <a:gd name="f100" fmla="*/ f83 f33 1"/>
                  <a:gd name="f101" fmla="*/ f84 f34 1"/>
                  <a:gd name="f102" fmla="*/ f85 f33 1"/>
                  <a:gd name="f103" fmla="*/ f86 f34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95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96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6" h="43">
                    <a:moveTo>
                      <a:pt x="f6" y="f8"/>
                    </a:moveTo>
                    <a:cubicBezTo>
                      <a:pt x="f9" y="f10"/>
                      <a:pt x="f11" y="f12"/>
                      <a:pt x="f9" y="f13"/>
                    </a:cubicBezTo>
                    <a:cubicBezTo>
                      <a:pt x="f6" y="f14"/>
                      <a:pt x="f11" y="f15"/>
                      <a:pt x="f16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5" y="f15"/>
                      <a:pt x="f5" y="f21"/>
                      <a:pt x="f22" y="f13"/>
                    </a:cubicBezTo>
                    <a:cubicBezTo>
                      <a:pt x="f22" y="f23"/>
                      <a:pt x="f22" y="f24"/>
                      <a:pt x="f25" y="f26"/>
                    </a:cubicBezTo>
                    <a:cubicBezTo>
                      <a:pt x="f19" y="f27"/>
                      <a:pt x="f28" y="f29"/>
                      <a:pt x="f19" y="f16"/>
                    </a:cubicBezTo>
                    <a:cubicBezTo>
                      <a:pt x="f30" y="f28"/>
                      <a:pt x="f30" y="f5"/>
                      <a:pt x="f16" y="f22"/>
                    </a:cubicBezTo>
                    <a:cubicBezTo>
                      <a:pt x="f6" y="f25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Freeform 876">
                <a:extLst>
                  <a:ext uri="{FF2B5EF4-FFF2-40B4-BE49-F238E27FC236}">
                    <a16:creationId xmlns:a16="http://schemas.microsoft.com/office/drawing/2014/main" id="{F032DA6D-79B5-1553-98FD-36D2CF7EEE6A}"/>
                  </a:ext>
                </a:extLst>
              </p:cNvPr>
              <p:cNvSpPr/>
              <p:nvPr/>
            </p:nvSpPr>
            <p:spPr>
              <a:xfrm>
                <a:off x="6907213" y="5076821"/>
                <a:ext cx="9525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1"/>
                  <a:gd name="f8" fmla="val 38"/>
                  <a:gd name="f9" fmla="val 13"/>
                  <a:gd name="f10" fmla="val 20"/>
                  <a:gd name="f11" fmla="val 35"/>
                  <a:gd name="f12" fmla="val 31"/>
                  <a:gd name="f13" fmla="val 23"/>
                  <a:gd name="f14" fmla="val 19"/>
                  <a:gd name="f15" fmla="val 16"/>
                  <a:gd name="f16" fmla="val 8"/>
                  <a:gd name="f17" fmla="val 3"/>
                  <a:gd name="f18" fmla="val 11"/>
                  <a:gd name="f19" fmla="val 2"/>
                  <a:gd name="f20" fmla="val 5"/>
                  <a:gd name="f21" fmla="val 7"/>
                  <a:gd name="f22" fmla="val 1"/>
                  <a:gd name="f23" fmla="val 12"/>
                  <a:gd name="f24" fmla="val 14"/>
                  <a:gd name="f25" fmla="val 26"/>
                  <a:gd name="f26" fmla="val 9"/>
                  <a:gd name="f27" fmla="val 34"/>
                  <a:gd name="f28" fmla="val 36"/>
                  <a:gd name="f29" fmla="+- 0 0 -90"/>
                  <a:gd name="f30" fmla="*/ f3 1 40"/>
                  <a:gd name="f31" fmla="*/ f4 1 2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40"/>
                  <a:gd name="f40" fmla="*/ f36 1 21"/>
                  <a:gd name="f41" fmla="*/ 38 f37 1"/>
                  <a:gd name="f42" fmla="*/ 13 f36 1"/>
                  <a:gd name="f43" fmla="*/ 31 f37 1"/>
                  <a:gd name="f44" fmla="*/ 20 f36 1"/>
                  <a:gd name="f45" fmla="*/ 8 f37 1"/>
                  <a:gd name="f46" fmla="*/ 16 f36 1"/>
                  <a:gd name="f47" fmla="*/ 2 f37 1"/>
                  <a:gd name="f48" fmla="*/ 5 f36 1"/>
                  <a:gd name="f49" fmla="*/ 11 f37 1"/>
                  <a:gd name="f50" fmla="*/ 1 f36 1"/>
                  <a:gd name="f51" fmla="*/ 14 f37 1"/>
                  <a:gd name="f52" fmla="*/ 2 f36 1"/>
                  <a:gd name="f53" fmla="*/ 34 f37 1"/>
                  <a:gd name="f54" fmla="*/ 8 f36 1"/>
                  <a:gd name="f55" fmla="+- f38 0 f1"/>
                  <a:gd name="f56" fmla="*/ f41 1 40"/>
                  <a:gd name="f57" fmla="*/ f42 1 21"/>
                  <a:gd name="f58" fmla="*/ f43 1 40"/>
                  <a:gd name="f59" fmla="*/ f44 1 21"/>
                  <a:gd name="f60" fmla="*/ f45 1 40"/>
                  <a:gd name="f61" fmla="*/ f46 1 21"/>
                  <a:gd name="f62" fmla="*/ f47 1 40"/>
                  <a:gd name="f63" fmla="*/ f48 1 21"/>
                  <a:gd name="f64" fmla="*/ f49 1 40"/>
                  <a:gd name="f65" fmla="*/ f50 1 21"/>
                  <a:gd name="f66" fmla="*/ f51 1 40"/>
                  <a:gd name="f67" fmla="*/ f52 1 21"/>
                  <a:gd name="f68" fmla="*/ f53 1 40"/>
                  <a:gd name="f69" fmla="*/ f54 1 2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40" h="21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5"/>
                      <a:pt x="f16" y="f15"/>
                    </a:cubicBezTo>
                    <a:cubicBezTo>
                      <a:pt x="f17" y="f15"/>
                      <a:pt x="f5" y="f18"/>
                      <a:pt x="f19" y="f20"/>
                    </a:cubicBezTo>
                    <a:cubicBezTo>
                      <a:pt x="f17" y="f5"/>
                      <a:pt x="f21" y="f5"/>
                      <a:pt x="f18" y="f22"/>
                    </a:cubicBezTo>
                    <a:cubicBezTo>
                      <a:pt x="f23" y="f19"/>
                      <a:pt x="f9" y="f19"/>
                      <a:pt x="f24" y="f19"/>
                    </a:cubicBezTo>
                    <a:cubicBezTo>
                      <a:pt x="f10" y="f21"/>
                      <a:pt x="f25" y="f26"/>
                      <a:pt x="f27" y="f16"/>
                    </a:cubicBezTo>
                    <a:cubicBezTo>
                      <a:pt x="f28" y="f16"/>
                      <a:pt x="f6" y="f26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Freeform 877">
                <a:extLst>
                  <a:ext uri="{FF2B5EF4-FFF2-40B4-BE49-F238E27FC236}">
                    <a16:creationId xmlns:a16="http://schemas.microsoft.com/office/drawing/2014/main" id="{BF43C17F-429D-256D-8334-393DD608A06F}"/>
                  </a:ext>
                </a:extLst>
              </p:cNvPr>
              <p:cNvSpPr/>
              <p:nvPr/>
            </p:nvSpPr>
            <p:spPr>
              <a:xfrm>
                <a:off x="8347072" y="4448171"/>
                <a:ext cx="52385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2"/>
                  <a:gd name="f8" fmla="val 35"/>
                  <a:gd name="f9" fmla="val 4"/>
                  <a:gd name="f10" fmla="val 25"/>
                  <a:gd name="f11" fmla="val 6"/>
                  <a:gd name="f12" fmla="val 16"/>
                  <a:gd name="f13" fmla="val 8"/>
                  <a:gd name="f14" fmla="val 2"/>
                  <a:gd name="f15" fmla="val 13"/>
                  <a:gd name="f16" fmla="val 18"/>
                  <a:gd name="f17" fmla="val 21"/>
                  <a:gd name="f18" fmla="val 12"/>
                  <a:gd name="f19" fmla="val 20"/>
                  <a:gd name="f20" fmla="val 11"/>
                  <a:gd name="f21" fmla="val 27"/>
                  <a:gd name="f22" fmla="val 37"/>
                  <a:gd name="f23" fmla="val 40"/>
                  <a:gd name="f24" fmla="val 5"/>
                  <a:gd name="f25" fmla="val 1"/>
                  <a:gd name="f26" fmla="val 36"/>
                  <a:gd name="f27" fmla="+- 0 0 -90"/>
                  <a:gd name="f28" fmla="*/ f3 1 22"/>
                  <a:gd name="f29" fmla="*/ f4 1 4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42"/>
                  <a:gd name="f39" fmla="*/ 0 f35 1"/>
                  <a:gd name="f40" fmla="*/ 35 f34 1"/>
                  <a:gd name="f41" fmla="*/ 8 f35 1"/>
                  <a:gd name="f42" fmla="*/ 6 f34 1"/>
                  <a:gd name="f43" fmla="*/ 18 f35 1"/>
                  <a:gd name="f44" fmla="*/ 2 f34 1"/>
                  <a:gd name="f45" fmla="*/ 21 f35 1"/>
                  <a:gd name="f46" fmla="*/ 12 f34 1"/>
                  <a:gd name="f47" fmla="*/ 20 f35 1"/>
                  <a:gd name="f48" fmla="*/ 13 f34 1"/>
                  <a:gd name="f49" fmla="*/ 12 f35 1"/>
                  <a:gd name="f50" fmla="*/ 37 f34 1"/>
                  <a:gd name="f51" fmla="*/ 5 f35 1"/>
                  <a:gd name="f52" fmla="*/ 40 f34 1"/>
                  <a:gd name="f53" fmla="+- f36 0 f1"/>
                  <a:gd name="f54" fmla="*/ f39 1 22"/>
                  <a:gd name="f55" fmla="*/ f40 1 42"/>
                  <a:gd name="f56" fmla="*/ f41 1 22"/>
                  <a:gd name="f57" fmla="*/ f42 1 42"/>
                  <a:gd name="f58" fmla="*/ f43 1 22"/>
                  <a:gd name="f59" fmla="*/ f44 1 42"/>
                  <a:gd name="f60" fmla="*/ f45 1 22"/>
                  <a:gd name="f61" fmla="*/ f46 1 42"/>
                  <a:gd name="f62" fmla="*/ f47 1 22"/>
                  <a:gd name="f63" fmla="*/ f48 1 42"/>
                  <a:gd name="f64" fmla="*/ f49 1 22"/>
                  <a:gd name="f65" fmla="*/ f50 1 42"/>
                  <a:gd name="f66" fmla="*/ f51 1 22"/>
                  <a:gd name="f67" fmla="*/ f52 1 42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2" h="42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14"/>
                      <a:pt x="f15" y="f5"/>
                      <a:pt x="f16" y="f14"/>
                    </a:cubicBezTo>
                    <a:cubicBezTo>
                      <a:pt x="f6" y="f9"/>
                      <a:pt x="f6" y="f13"/>
                      <a:pt x="f17" y="f18"/>
                    </a:cubicBezTo>
                    <a:cubicBezTo>
                      <a:pt x="f19" y="f18"/>
                      <a:pt x="f19" y="f18"/>
                      <a:pt x="f19" y="f15"/>
                    </a:cubicBezTo>
                    <a:cubicBezTo>
                      <a:pt x="f12" y="f19"/>
                      <a:pt x="f20" y="f21"/>
                      <a:pt x="f18" y="f22"/>
                    </a:cubicBezTo>
                    <a:cubicBezTo>
                      <a:pt x="f18" y="f7"/>
                      <a:pt x="f13" y="f23"/>
                      <a:pt x="f24" y="f23"/>
                    </a:cubicBezTo>
                    <a:cubicBezTo>
                      <a:pt x="f25" y="f23"/>
                      <a:pt x="f14" y="f26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Freeform 878">
                <a:extLst>
                  <a:ext uri="{FF2B5EF4-FFF2-40B4-BE49-F238E27FC236}">
                    <a16:creationId xmlns:a16="http://schemas.microsoft.com/office/drawing/2014/main" id="{EBBCDB2F-42B7-0C0F-8BAB-25DC88C8448A}"/>
                  </a:ext>
                </a:extLst>
              </p:cNvPr>
              <p:cNvSpPr/>
              <p:nvPr/>
            </p:nvSpPr>
            <p:spPr>
              <a:xfrm>
                <a:off x="7756526" y="4548189"/>
                <a:ext cx="39684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2"/>
                  <a:gd name="f8" fmla="val 14"/>
                  <a:gd name="f9" fmla="val 16"/>
                  <a:gd name="f10" fmla="val 13"/>
                  <a:gd name="f11" fmla="val 20"/>
                  <a:gd name="f12" fmla="val 15"/>
                  <a:gd name="f13" fmla="val 25"/>
                  <a:gd name="f14" fmla="val 30"/>
                  <a:gd name="f15" fmla="val 34"/>
                  <a:gd name="f16" fmla="val 37"/>
                  <a:gd name="f17" fmla="val 40"/>
                  <a:gd name="f18" fmla="val 10"/>
                  <a:gd name="f19" fmla="val 7"/>
                  <a:gd name="f20" fmla="val 4"/>
                  <a:gd name="f21" fmla="val 1"/>
                  <a:gd name="f22" fmla="val 39"/>
                  <a:gd name="f23" fmla="val 2"/>
                  <a:gd name="f24" fmla="val 35"/>
                  <a:gd name="f25" fmla="val 32"/>
                  <a:gd name="f26" fmla="val 28"/>
                  <a:gd name="f27" fmla="val 22"/>
                  <a:gd name="f28" fmla="val 6"/>
                  <a:gd name="f29" fmla="val 19"/>
                  <a:gd name="f30" fmla="val 11"/>
                  <a:gd name="f31" fmla="val 3"/>
                  <a:gd name="f32" fmla="val 12"/>
                  <a:gd name="f33" fmla="val 9"/>
                  <a:gd name="f34" fmla="+- 0 0 -90"/>
                  <a:gd name="f35" fmla="*/ f3 1 17"/>
                  <a:gd name="f36" fmla="*/ f4 1 42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7"/>
                  <a:gd name="f45" fmla="*/ f41 1 42"/>
                  <a:gd name="f46" fmla="*/ 14 f42 1"/>
                  <a:gd name="f47" fmla="*/ 16 f41 1"/>
                  <a:gd name="f48" fmla="*/ 16 f42 1"/>
                  <a:gd name="f49" fmla="*/ 30 f41 1"/>
                  <a:gd name="f50" fmla="*/ 13 f42 1"/>
                  <a:gd name="f51" fmla="*/ 40 f41 1"/>
                  <a:gd name="f52" fmla="*/ 4 f42 1"/>
                  <a:gd name="f53" fmla="*/ 2 f42 1"/>
                  <a:gd name="f54" fmla="*/ 32 f41 1"/>
                  <a:gd name="f55" fmla="*/ 22 f41 1"/>
                  <a:gd name="f56" fmla="*/ 7 f42 1"/>
                  <a:gd name="f57" fmla="*/ 2 f41 1"/>
                  <a:gd name="f58" fmla="*/ 6 f41 1"/>
                  <a:gd name="f59" fmla="+- f43 0 f1"/>
                  <a:gd name="f60" fmla="*/ f46 1 17"/>
                  <a:gd name="f61" fmla="*/ f47 1 42"/>
                  <a:gd name="f62" fmla="*/ f48 1 17"/>
                  <a:gd name="f63" fmla="*/ f49 1 42"/>
                  <a:gd name="f64" fmla="*/ f50 1 17"/>
                  <a:gd name="f65" fmla="*/ f51 1 42"/>
                  <a:gd name="f66" fmla="*/ f52 1 17"/>
                  <a:gd name="f67" fmla="*/ f53 1 17"/>
                  <a:gd name="f68" fmla="*/ f54 1 42"/>
                  <a:gd name="f69" fmla="*/ f55 1 42"/>
                  <a:gd name="f70" fmla="*/ f56 1 17"/>
                  <a:gd name="f71" fmla="*/ f57 1 42"/>
                  <a:gd name="f72" fmla="*/ f58 1 42"/>
                  <a:gd name="f73" fmla="*/ 0 1 f44"/>
                  <a:gd name="f74" fmla="*/ f38 1 f44"/>
                  <a:gd name="f75" fmla="*/ 0 1 f45"/>
                  <a:gd name="f76" fmla="*/ f39 1 f45"/>
                  <a:gd name="f77" fmla="*/ f60 1 f44"/>
                  <a:gd name="f78" fmla="*/ f61 1 f45"/>
                  <a:gd name="f79" fmla="*/ f62 1 f44"/>
                  <a:gd name="f80" fmla="*/ f63 1 f45"/>
                  <a:gd name="f81" fmla="*/ f64 1 f44"/>
                  <a:gd name="f82" fmla="*/ f65 1 f45"/>
                  <a:gd name="f83" fmla="*/ f66 1 f44"/>
                  <a:gd name="f84" fmla="*/ f67 1 f44"/>
                  <a:gd name="f85" fmla="*/ f68 1 f45"/>
                  <a:gd name="f86" fmla="*/ f69 1 f45"/>
                  <a:gd name="f87" fmla="*/ f70 1 f44"/>
                  <a:gd name="f88" fmla="*/ f71 1 f45"/>
                  <a:gd name="f89" fmla="*/ f72 1 f45"/>
                  <a:gd name="f90" fmla="*/ f73 f35 1"/>
                  <a:gd name="f91" fmla="*/ f74 f35 1"/>
                  <a:gd name="f92" fmla="*/ f76 f36 1"/>
                  <a:gd name="f93" fmla="*/ f75 f36 1"/>
                  <a:gd name="f94" fmla="*/ f77 f35 1"/>
                  <a:gd name="f95" fmla="*/ f78 f36 1"/>
                  <a:gd name="f96" fmla="*/ f79 f35 1"/>
                  <a:gd name="f97" fmla="*/ f80 f36 1"/>
                  <a:gd name="f98" fmla="*/ f81 f35 1"/>
                  <a:gd name="f99" fmla="*/ f82 f36 1"/>
                  <a:gd name="f100" fmla="*/ f83 f35 1"/>
                  <a:gd name="f101" fmla="*/ f84 f35 1"/>
                  <a:gd name="f102" fmla="*/ f85 f36 1"/>
                  <a:gd name="f103" fmla="*/ f86 f36 1"/>
                  <a:gd name="f104" fmla="*/ f87 f35 1"/>
                  <a:gd name="f105" fmla="*/ f88 f36 1"/>
                  <a:gd name="f106" fmla="*/ f8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4" y="f95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100" y="f99"/>
                  </a:cxn>
                  <a:cxn ang="f59">
                    <a:pos x="f101" y="f102"/>
                  </a:cxn>
                  <a:cxn ang="f59">
                    <a:pos x="f100" y="f103"/>
                  </a:cxn>
                  <a:cxn ang="f59">
                    <a:pos x="f100" y="f95"/>
                  </a:cxn>
                  <a:cxn ang="f59">
                    <a:pos x="f104" y="f105"/>
                  </a:cxn>
                  <a:cxn ang="f59">
                    <a:pos x="f94" y="f106"/>
                  </a:cxn>
                  <a:cxn ang="f59">
                    <a:pos x="f94" y="f95"/>
                  </a:cxn>
                </a:cxnLst>
                <a:rect l="f90" t="f93" r="f91" b="f92"/>
                <a:pathLst>
                  <a:path w="17" h="42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10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3" y="f24"/>
                      <a:pt x="f23" y="f25"/>
                    </a:cubicBezTo>
                    <a:cubicBezTo>
                      <a:pt x="f23" y="f26"/>
                      <a:pt x="f23" y="f13"/>
                      <a:pt x="f20" y="f27"/>
                    </a:cubicBezTo>
                    <a:cubicBezTo>
                      <a:pt x="f28" y="f11"/>
                      <a:pt x="f19" y="f29"/>
                      <a:pt x="f20" y="f9"/>
                    </a:cubicBezTo>
                    <a:cubicBezTo>
                      <a:pt x="f5" y="f30"/>
                      <a:pt x="f31" y="f31"/>
                      <a:pt x="f19" y="f23"/>
                    </a:cubicBezTo>
                    <a:cubicBezTo>
                      <a:pt x="f32" y="f5"/>
                      <a:pt x="f10" y="f31"/>
                      <a:pt x="f8" y="f28"/>
                    </a:cubicBezTo>
                    <a:cubicBezTo>
                      <a:pt x="f8" y="f33"/>
                      <a:pt x="f8" y="f32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Freeform 879">
                <a:extLst>
                  <a:ext uri="{FF2B5EF4-FFF2-40B4-BE49-F238E27FC236}">
                    <a16:creationId xmlns:a16="http://schemas.microsoft.com/office/drawing/2014/main" id="{E66466FC-EBB2-A94C-ADD3-4121FCADF432}"/>
                  </a:ext>
                </a:extLst>
              </p:cNvPr>
              <p:cNvSpPr/>
              <p:nvPr/>
            </p:nvSpPr>
            <p:spPr>
              <a:xfrm>
                <a:off x="8108954" y="4424360"/>
                <a:ext cx="52385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5"/>
                  <a:gd name="f8" fmla="val 17"/>
                  <a:gd name="f9" fmla="val 21"/>
                  <a:gd name="f10" fmla="val 15"/>
                  <a:gd name="f11" fmla="val 9"/>
                  <a:gd name="f12" fmla="val 24"/>
                  <a:gd name="f13" fmla="val 16"/>
                  <a:gd name="f14" fmla="val 11"/>
                  <a:gd name="f15" fmla="val 3"/>
                  <a:gd name="f16" fmla="val 7"/>
                  <a:gd name="f17" fmla="val 2"/>
                  <a:gd name="f18" fmla="val 10"/>
                  <a:gd name="f19" fmla="+- 0 0 -90"/>
                  <a:gd name="f20" fmla="*/ f3 1 22"/>
                  <a:gd name="f21" fmla="*/ f4 1 2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2"/>
                  <a:gd name="f30" fmla="*/ f26 1 25"/>
                  <a:gd name="f31" fmla="*/ 22 f27 1"/>
                  <a:gd name="f32" fmla="*/ 17 f26 1"/>
                  <a:gd name="f33" fmla="*/ 15 f27 1"/>
                  <a:gd name="f34" fmla="*/ 25 f26 1"/>
                  <a:gd name="f35" fmla="*/ 0 f27 1"/>
                  <a:gd name="f36" fmla="*/ 11 f26 1"/>
                  <a:gd name="f37" fmla="*/ 11 f27 1"/>
                  <a:gd name="f38" fmla="*/ 2 f26 1"/>
                  <a:gd name="f39" fmla="+- f28 0 f1"/>
                  <a:gd name="f40" fmla="*/ f31 1 22"/>
                  <a:gd name="f41" fmla="*/ f32 1 25"/>
                  <a:gd name="f42" fmla="*/ f33 1 22"/>
                  <a:gd name="f43" fmla="*/ f34 1 25"/>
                  <a:gd name="f44" fmla="*/ f35 1 22"/>
                  <a:gd name="f45" fmla="*/ f36 1 25"/>
                  <a:gd name="f46" fmla="*/ f37 1 22"/>
                  <a:gd name="f47" fmla="*/ f38 1 25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2" h="25">
                    <a:moveTo>
                      <a:pt x="f6" y="f8"/>
                    </a:moveTo>
                    <a:cubicBezTo>
                      <a:pt x="f6" y="f9"/>
                      <a:pt x="f9" y="f7"/>
                      <a:pt x="f10" y="f7"/>
                    </a:cubicBezTo>
                    <a:cubicBezTo>
                      <a:pt x="f11" y="f12"/>
                      <a:pt x="f5" y="f13"/>
                      <a:pt x="f5" y="f14"/>
                    </a:cubicBezTo>
                    <a:cubicBezTo>
                      <a:pt x="f5" y="f15"/>
                      <a:pt x="f16" y="f15"/>
                      <a:pt x="f14" y="f17"/>
                    </a:cubicBezTo>
                    <a:cubicBezTo>
                      <a:pt x="f10" y="f5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Freeform 880">
                <a:extLst>
                  <a:ext uri="{FF2B5EF4-FFF2-40B4-BE49-F238E27FC236}">
                    <a16:creationId xmlns:a16="http://schemas.microsoft.com/office/drawing/2014/main" id="{465D777A-871E-FCFF-2F2E-BBB1195CF4B2}"/>
                  </a:ext>
                </a:extLst>
              </p:cNvPr>
              <p:cNvSpPr/>
              <p:nvPr/>
            </p:nvSpPr>
            <p:spPr>
              <a:xfrm>
                <a:off x="7432672" y="4956176"/>
                <a:ext cx="5715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0"/>
                  <a:gd name="f8" fmla="val 10"/>
                  <a:gd name="f9" fmla="val 19"/>
                  <a:gd name="f10" fmla="val 4"/>
                  <a:gd name="f11" fmla="val 9"/>
                  <a:gd name="f12" fmla="val 14"/>
                  <a:gd name="f13" fmla="val 18"/>
                  <a:gd name="f14" fmla="val 7"/>
                  <a:gd name="f15" fmla="val 13"/>
                  <a:gd name="f16" fmla="val 2"/>
                  <a:gd name="f17" fmla="val 3"/>
                  <a:gd name="f18" fmla="+- 0 0 -90"/>
                  <a:gd name="f19" fmla="*/ f3 1 24"/>
                  <a:gd name="f20" fmla="*/ f4 1 2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4"/>
                  <a:gd name="f29" fmla="*/ f25 1 20"/>
                  <a:gd name="f30" fmla="*/ 10 f26 1"/>
                  <a:gd name="f31" fmla="*/ 0 f25 1"/>
                  <a:gd name="f32" fmla="*/ 24 f26 1"/>
                  <a:gd name="f33" fmla="*/ 9 f25 1"/>
                  <a:gd name="f34" fmla="*/ 14 f26 1"/>
                  <a:gd name="f35" fmla="*/ 20 f25 1"/>
                  <a:gd name="f36" fmla="*/ 0 f26 1"/>
                  <a:gd name="f37" fmla="*/ 7 f25 1"/>
                  <a:gd name="f38" fmla="+- f27 0 f1"/>
                  <a:gd name="f39" fmla="*/ f30 1 24"/>
                  <a:gd name="f40" fmla="*/ f31 1 20"/>
                  <a:gd name="f41" fmla="*/ f32 1 24"/>
                  <a:gd name="f42" fmla="*/ f33 1 20"/>
                  <a:gd name="f43" fmla="*/ f34 1 24"/>
                  <a:gd name="f44" fmla="*/ f35 1 20"/>
                  <a:gd name="f45" fmla="*/ f36 1 24"/>
                  <a:gd name="f46" fmla="*/ f37 1 20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4" h="20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3" y="f7"/>
                      <a:pt x="f12" y="f7"/>
                    </a:cubicBezTo>
                    <a:cubicBezTo>
                      <a:pt x="f14" y="f7"/>
                      <a:pt x="f5" y="f15"/>
                      <a:pt x="f5" y="f14"/>
                    </a:cubicBezTo>
                    <a:cubicBezTo>
                      <a:pt x="f5" y="f16"/>
                      <a:pt x="f17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Freeform 881">
                <a:extLst>
                  <a:ext uri="{FF2B5EF4-FFF2-40B4-BE49-F238E27FC236}">
                    <a16:creationId xmlns:a16="http://schemas.microsoft.com/office/drawing/2014/main" id="{D3413000-B48E-EAB6-CDCF-766BF119ABEC}"/>
                  </a:ext>
                </a:extLst>
              </p:cNvPr>
              <p:cNvSpPr/>
              <p:nvPr/>
            </p:nvSpPr>
            <p:spPr>
              <a:xfrm>
                <a:off x="7777164" y="4724403"/>
                <a:ext cx="50804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5"/>
                  <a:gd name="f8" fmla="val 14"/>
                  <a:gd name="f9" fmla="val 18"/>
                  <a:gd name="f10" fmla="val 2"/>
                  <a:gd name="f11" fmla="val 7"/>
                  <a:gd name="f12" fmla="val 16"/>
                  <a:gd name="f13" fmla="val 10"/>
                  <a:gd name="f14" fmla="val 24"/>
                  <a:gd name="f15" fmla="val 4"/>
                  <a:gd name="f16" fmla="val 1"/>
                  <a:gd name="f17" fmla="val 13"/>
                  <a:gd name="f18" fmla="val 8"/>
                  <a:gd name="f19" fmla="+- 0 0 -90"/>
                  <a:gd name="f20" fmla="*/ f3 1 21"/>
                  <a:gd name="f21" fmla="*/ f4 1 2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1"/>
                  <a:gd name="f30" fmla="*/ f26 1 25"/>
                  <a:gd name="f31" fmla="*/ 14 f27 1"/>
                  <a:gd name="f32" fmla="*/ 0 f26 1"/>
                  <a:gd name="f33" fmla="*/ 21 f27 1"/>
                  <a:gd name="f34" fmla="*/ 7 f26 1"/>
                  <a:gd name="f35" fmla="*/ 10 f27 1"/>
                  <a:gd name="f36" fmla="*/ 24 f26 1"/>
                  <a:gd name="f37" fmla="*/ 1 f27 1"/>
                  <a:gd name="f38" fmla="*/ 13 f26 1"/>
                  <a:gd name="f39" fmla="+- f28 0 f1"/>
                  <a:gd name="f40" fmla="*/ f31 1 21"/>
                  <a:gd name="f41" fmla="*/ f32 1 25"/>
                  <a:gd name="f42" fmla="*/ f33 1 21"/>
                  <a:gd name="f43" fmla="*/ f34 1 25"/>
                  <a:gd name="f44" fmla="*/ f35 1 21"/>
                  <a:gd name="f45" fmla="*/ f36 1 25"/>
                  <a:gd name="f46" fmla="*/ f37 1 21"/>
                  <a:gd name="f47" fmla="*/ f38 1 25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1" h="25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2" y="f7"/>
                      <a:pt x="f13" y="f14"/>
                    </a:cubicBezTo>
                    <a:cubicBezTo>
                      <a:pt x="f15" y="f14"/>
                      <a:pt x="f10" y="f9"/>
                      <a:pt x="f16" y="f17"/>
                    </a:cubicBezTo>
                    <a:cubicBezTo>
                      <a:pt x="f5" y="f11"/>
                      <a:pt x="f18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Freeform 882">
                <a:extLst>
                  <a:ext uri="{FF2B5EF4-FFF2-40B4-BE49-F238E27FC236}">
                    <a16:creationId xmlns:a16="http://schemas.microsoft.com/office/drawing/2014/main" id="{38BBA4ED-6261-C0A0-E090-0BC921EDEAD6}"/>
                  </a:ext>
                </a:extLst>
              </p:cNvPr>
              <p:cNvSpPr/>
              <p:nvPr/>
            </p:nvSpPr>
            <p:spPr>
              <a:xfrm>
                <a:off x="7332665" y="5010153"/>
                <a:ext cx="60322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0"/>
                  <a:gd name="f8" fmla="val 15"/>
                  <a:gd name="f9" fmla="val 9"/>
                  <a:gd name="f10" fmla="val 19"/>
                  <a:gd name="f11" fmla="val 3"/>
                  <a:gd name="f12" fmla="val 1"/>
                  <a:gd name="f13" fmla="val 11"/>
                  <a:gd name="f14" fmla="val 7"/>
                  <a:gd name="f15" fmla="val 8"/>
                  <a:gd name="f16" fmla="val 12"/>
                  <a:gd name="f17" fmla="val 18"/>
                  <a:gd name="f18" fmla="val 13"/>
                  <a:gd name="f19" fmla="+- 0 0 -90"/>
                  <a:gd name="f20" fmla="*/ f3 1 25"/>
                  <a:gd name="f21" fmla="*/ f4 1 2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5"/>
                  <a:gd name="f30" fmla="*/ f26 1 20"/>
                  <a:gd name="f31" fmla="*/ 15 f27 1"/>
                  <a:gd name="f32" fmla="*/ 20 f26 1"/>
                  <a:gd name="f33" fmla="*/ 1 f27 1"/>
                  <a:gd name="f34" fmla="*/ 11 f26 1"/>
                  <a:gd name="f35" fmla="*/ 12 f27 1"/>
                  <a:gd name="f36" fmla="*/ 0 f26 1"/>
                  <a:gd name="f37" fmla="*/ 25 f27 1"/>
                  <a:gd name="f38" fmla="*/ 13 f26 1"/>
                  <a:gd name="f39" fmla="+- f28 0 f1"/>
                  <a:gd name="f40" fmla="*/ f31 1 25"/>
                  <a:gd name="f41" fmla="*/ f32 1 20"/>
                  <a:gd name="f42" fmla="*/ f33 1 25"/>
                  <a:gd name="f43" fmla="*/ f34 1 20"/>
                  <a:gd name="f44" fmla="*/ f35 1 25"/>
                  <a:gd name="f45" fmla="*/ f36 1 20"/>
                  <a:gd name="f46" fmla="*/ f37 1 25"/>
                  <a:gd name="f47" fmla="*/ f38 1 20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5" h="20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5" y="f14"/>
                      <a:pt x="f15" y="f5"/>
                      <a:pt x="f16" y="f5"/>
                    </a:cubicBezTo>
                    <a:cubicBezTo>
                      <a:pt x="f17" y="f5"/>
                      <a:pt x="f6" y="f14"/>
                      <a:pt x="f6" y="f18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Freeform 883">
                <a:extLst>
                  <a:ext uri="{FF2B5EF4-FFF2-40B4-BE49-F238E27FC236}">
                    <a16:creationId xmlns:a16="http://schemas.microsoft.com/office/drawing/2014/main" id="{C6A47B81-4F9F-7314-2CC1-5438983C8E29}"/>
                  </a:ext>
                </a:extLst>
              </p:cNvPr>
              <p:cNvSpPr/>
              <p:nvPr/>
            </p:nvSpPr>
            <p:spPr>
              <a:xfrm>
                <a:off x="8386767" y="4895853"/>
                <a:ext cx="46040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7"/>
                  <a:gd name="f8" fmla="val 15"/>
                  <a:gd name="f9" fmla="val 1"/>
                  <a:gd name="f10" fmla="val 9"/>
                  <a:gd name="f11" fmla="val 2"/>
                  <a:gd name="f12" fmla="val 12"/>
                  <a:gd name="f13" fmla="val 8"/>
                  <a:gd name="f14" fmla="val 18"/>
                  <a:gd name="f15" fmla="val 7"/>
                  <a:gd name="f16" fmla="val 26"/>
                  <a:gd name="f17" fmla="val 20"/>
                  <a:gd name="f18" fmla="+- 0 0 -90"/>
                  <a:gd name="f19" fmla="*/ f3 1 19"/>
                  <a:gd name="f20" fmla="*/ f4 1 2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7"/>
                  <a:gd name="f30" fmla="*/ 0 f26 1"/>
                  <a:gd name="f31" fmla="*/ 15 f25 1"/>
                  <a:gd name="f32" fmla="*/ 9 f26 1"/>
                  <a:gd name="f33" fmla="*/ 1 f25 1"/>
                  <a:gd name="f34" fmla="*/ 19 f26 1"/>
                  <a:gd name="f35" fmla="*/ 12 f25 1"/>
                  <a:gd name="f36" fmla="*/ 7 f26 1"/>
                  <a:gd name="f37" fmla="*/ 26 f25 1"/>
                  <a:gd name="f38" fmla="+- f27 0 f1"/>
                  <a:gd name="f39" fmla="*/ f30 1 19"/>
                  <a:gd name="f40" fmla="*/ f31 1 27"/>
                  <a:gd name="f41" fmla="*/ f32 1 19"/>
                  <a:gd name="f42" fmla="*/ f33 1 27"/>
                  <a:gd name="f43" fmla="*/ f34 1 19"/>
                  <a:gd name="f44" fmla="*/ f35 1 27"/>
                  <a:gd name="f45" fmla="*/ f36 1 19"/>
                  <a:gd name="f46" fmla="*/ f37 1 2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9" h="27">
                    <a:moveTo>
                      <a:pt x="f5" y="f8"/>
                    </a:moveTo>
                    <a:cubicBezTo>
                      <a:pt x="f9" y="f10"/>
                      <a:pt x="f9" y="f11"/>
                      <a:pt x="f10" y="f9"/>
                    </a:cubicBezTo>
                    <a:cubicBezTo>
                      <a:pt x="f12" y="f5"/>
                      <a:pt x="f6" y="f13"/>
                      <a:pt x="f6" y="f12"/>
                    </a:cubicBezTo>
                    <a:cubicBezTo>
                      <a:pt x="f6" y="f14"/>
                      <a:pt x="f12" y="f7"/>
                      <a:pt x="f15" y="f16"/>
                    </a:cubicBezTo>
                    <a:cubicBezTo>
                      <a:pt x="f5" y="f16"/>
                      <a:pt x="f9" y="f17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Freeform 884">
                <a:extLst>
                  <a:ext uri="{FF2B5EF4-FFF2-40B4-BE49-F238E27FC236}">
                    <a16:creationId xmlns:a16="http://schemas.microsoft.com/office/drawing/2014/main" id="{FFDD66F1-D4B2-5033-DCB8-97EE07B4543F}"/>
                  </a:ext>
                </a:extLst>
              </p:cNvPr>
              <p:cNvSpPr/>
              <p:nvPr/>
            </p:nvSpPr>
            <p:spPr>
              <a:xfrm>
                <a:off x="8386767" y="4186242"/>
                <a:ext cx="5715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9"/>
                  <a:gd name="f9" fmla="val 5"/>
                  <a:gd name="f10" fmla="val 21"/>
                  <a:gd name="f11" fmla="val 15"/>
                  <a:gd name="f12" fmla="val 10"/>
                  <a:gd name="f13" fmla="val 16"/>
                  <a:gd name="f14" fmla="val 1"/>
                  <a:gd name="f15" fmla="val 13"/>
                  <a:gd name="f16" fmla="val 23"/>
                  <a:gd name="f17" fmla="val 17"/>
                  <a:gd name="f18" fmla="+- 0 0 -90"/>
                  <a:gd name="f19" fmla="*/ f3 1 24"/>
                  <a:gd name="f20" fmla="*/ f4 1 2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4"/>
                  <a:gd name="f29" fmla="*/ f25 1 22"/>
                  <a:gd name="f30" fmla="*/ 9 f26 1"/>
                  <a:gd name="f31" fmla="*/ 22 f25 1"/>
                  <a:gd name="f32" fmla="*/ 0 f26 1"/>
                  <a:gd name="f33" fmla="*/ 15 f25 1"/>
                  <a:gd name="f34" fmla="*/ 16 f26 1"/>
                  <a:gd name="f35" fmla="*/ 0 f25 1"/>
                  <a:gd name="f36" fmla="*/ 22 f26 1"/>
                  <a:gd name="f37" fmla="*/ 13 f25 1"/>
                  <a:gd name="f38" fmla="+- f27 0 f1"/>
                  <a:gd name="f39" fmla="*/ f30 1 24"/>
                  <a:gd name="f40" fmla="*/ f31 1 22"/>
                  <a:gd name="f41" fmla="*/ f32 1 24"/>
                  <a:gd name="f42" fmla="*/ f33 1 22"/>
                  <a:gd name="f43" fmla="*/ f34 1 24"/>
                  <a:gd name="f44" fmla="*/ f35 1 22"/>
                  <a:gd name="f45" fmla="*/ f36 1 24"/>
                  <a:gd name="f46" fmla="*/ f37 1 2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4" h="22">
                    <a:moveTo>
                      <a:pt x="f8" y="f7"/>
                    </a:moveTo>
                    <a:cubicBezTo>
                      <a:pt x="f9" y="f10"/>
                      <a:pt x="f5" y="f10"/>
                      <a:pt x="f5" y="f11"/>
                    </a:cubicBezTo>
                    <a:cubicBezTo>
                      <a:pt x="f5" y="f8"/>
                      <a:pt x="f12" y="f5"/>
                      <a:pt x="f13" y="f5"/>
                    </a:cubicBezTo>
                    <a:cubicBezTo>
                      <a:pt x="f6" y="f14"/>
                      <a:pt x="f10" y="f8"/>
                      <a:pt x="f7" y="f15"/>
                    </a:cubicBezTo>
                    <a:cubicBezTo>
                      <a:pt x="f16" y="f17"/>
                      <a:pt x="f13" y="f7"/>
                      <a:pt x="f8" y="f7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Freeform 885">
                <a:extLst>
                  <a:ext uri="{FF2B5EF4-FFF2-40B4-BE49-F238E27FC236}">
                    <a16:creationId xmlns:a16="http://schemas.microsoft.com/office/drawing/2014/main" id="{1244D969-EFFE-581A-6BBA-C078D60D4845}"/>
                  </a:ext>
                </a:extLst>
              </p:cNvPr>
              <p:cNvSpPr/>
              <p:nvPr/>
            </p:nvSpPr>
            <p:spPr>
              <a:xfrm>
                <a:off x="8415342" y="4965704"/>
                <a:ext cx="46040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6"/>
                  <a:gd name="f8" fmla="val 18"/>
                  <a:gd name="f9" fmla="val 14"/>
                  <a:gd name="f10" fmla="val 17"/>
                  <a:gd name="f11" fmla="val 25"/>
                  <a:gd name="f12" fmla="val 11"/>
                  <a:gd name="f13" fmla="val 6"/>
                  <a:gd name="f14" fmla="val 4"/>
                  <a:gd name="f15" fmla="val 10"/>
                  <a:gd name="f16" fmla="val 16"/>
                  <a:gd name="f17" fmla="val 9"/>
                  <a:gd name="f18" fmla="+- 0 0 -90"/>
                  <a:gd name="f19" fmla="*/ f3 1 19"/>
                  <a:gd name="f20" fmla="*/ f4 1 2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6"/>
                  <a:gd name="f30" fmla="*/ 18 f26 1"/>
                  <a:gd name="f31" fmla="*/ 14 f25 1"/>
                  <a:gd name="f32" fmla="*/ 11 f26 1"/>
                  <a:gd name="f33" fmla="*/ 26 f25 1"/>
                  <a:gd name="f34" fmla="*/ 0 f26 1"/>
                  <a:gd name="f35" fmla="*/ 10 f26 1"/>
                  <a:gd name="f36" fmla="*/ 0 f25 1"/>
                  <a:gd name="f37" fmla="+- f27 0 f1"/>
                  <a:gd name="f38" fmla="*/ f30 1 19"/>
                  <a:gd name="f39" fmla="*/ f31 1 26"/>
                  <a:gd name="f40" fmla="*/ f32 1 19"/>
                  <a:gd name="f41" fmla="*/ f33 1 26"/>
                  <a:gd name="f42" fmla="*/ f34 1 19"/>
                  <a:gd name="f43" fmla="*/ f35 1 19"/>
                  <a:gd name="f44" fmla="*/ f36 1 26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1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9" h="26">
                    <a:moveTo>
                      <a:pt x="f8" y="f9"/>
                    </a:moveTo>
                    <a:cubicBezTo>
                      <a:pt x="f8" y="f6"/>
                      <a:pt x="f10" y="f11"/>
                      <a:pt x="f12" y="f7"/>
                    </a:cubicBezTo>
                    <a:cubicBezTo>
                      <a:pt x="f13" y="f7"/>
                      <a:pt x="f5" y="f6"/>
                      <a:pt x="f5" y="f9"/>
                    </a:cubicBezTo>
                    <a:cubicBezTo>
                      <a:pt x="f5" y="f13"/>
                      <a:pt x="f14" y="f5"/>
                      <a:pt x="f15" y="f5"/>
                    </a:cubicBezTo>
                    <a:cubicBezTo>
                      <a:pt x="f6" y="f5"/>
                      <a:pt x="f16" y="f17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Freeform 886">
                <a:extLst>
                  <a:ext uri="{FF2B5EF4-FFF2-40B4-BE49-F238E27FC236}">
                    <a16:creationId xmlns:a16="http://schemas.microsoft.com/office/drawing/2014/main" id="{A8C7077F-9301-91FC-22D6-F48DBBA1532D}"/>
                  </a:ext>
                </a:extLst>
              </p:cNvPr>
              <p:cNvSpPr/>
              <p:nvPr/>
            </p:nvSpPr>
            <p:spPr>
              <a:xfrm>
                <a:off x="7478713" y="4329117"/>
                <a:ext cx="44448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9"/>
                  <a:gd name="f8" fmla="val 14"/>
                  <a:gd name="f9" fmla="val 12"/>
                  <a:gd name="f10" fmla="val 9"/>
                  <a:gd name="f11" fmla="val 1"/>
                  <a:gd name="f12" fmla="val 6"/>
                  <a:gd name="f13" fmla="val 5"/>
                  <a:gd name="f14" fmla="val 11"/>
                  <a:gd name="f15" fmla="val 7"/>
                  <a:gd name="f16" fmla="val 15"/>
                  <a:gd name="f17" fmla="val 8"/>
                  <a:gd name="f18" fmla="val 16"/>
                  <a:gd name="f19" fmla="val 10"/>
                  <a:gd name="f20" fmla="val 17"/>
                  <a:gd name="f21" fmla="val 13"/>
                  <a:gd name="f22" fmla="val 18"/>
                  <a:gd name="f23" fmla="val 21"/>
                  <a:gd name="f24" fmla="val 25"/>
                  <a:gd name="f25" fmla="val 24"/>
                  <a:gd name="f26" fmla="val 3"/>
                  <a:gd name="f27" fmla="+- 0 0 -90"/>
                  <a:gd name="f28" fmla="*/ f3 1 19"/>
                  <a:gd name="f29" fmla="*/ f4 1 2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9"/>
                  <a:gd name="f38" fmla="*/ f34 1 29"/>
                  <a:gd name="f39" fmla="*/ 0 f35 1"/>
                  <a:gd name="f40" fmla="*/ 14 f34 1"/>
                  <a:gd name="f41" fmla="*/ 1 f35 1"/>
                  <a:gd name="f42" fmla="*/ 6 f34 1"/>
                  <a:gd name="f43" fmla="*/ 14 f35 1"/>
                  <a:gd name="f44" fmla="*/ 7 f34 1"/>
                  <a:gd name="f45" fmla="*/ 17 f35 1"/>
                  <a:gd name="f46" fmla="*/ 13 f34 1"/>
                  <a:gd name="f47" fmla="*/ 15 f35 1"/>
                  <a:gd name="f48" fmla="*/ 25 f34 1"/>
                  <a:gd name="f49" fmla="*/ 3 f35 1"/>
                  <a:gd name="f50" fmla="*/ 24 f34 1"/>
                  <a:gd name="f51" fmla="+- f36 0 f1"/>
                  <a:gd name="f52" fmla="*/ f39 1 19"/>
                  <a:gd name="f53" fmla="*/ f40 1 29"/>
                  <a:gd name="f54" fmla="*/ f41 1 19"/>
                  <a:gd name="f55" fmla="*/ f42 1 29"/>
                  <a:gd name="f56" fmla="*/ f43 1 19"/>
                  <a:gd name="f57" fmla="*/ f44 1 29"/>
                  <a:gd name="f58" fmla="*/ f45 1 19"/>
                  <a:gd name="f59" fmla="*/ f46 1 29"/>
                  <a:gd name="f60" fmla="*/ f47 1 19"/>
                  <a:gd name="f61" fmla="*/ f48 1 29"/>
                  <a:gd name="f62" fmla="*/ f49 1 19"/>
                  <a:gd name="f63" fmla="*/ f50 1 29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9" h="29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5"/>
                      <a:pt x="f14" y="f5"/>
                      <a:pt x="f8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0"/>
                      <a:pt x="f6" y="f23"/>
                      <a:pt x="f16" y="f24"/>
                    </a:cubicBezTo>
                    <a:cubicBezTo>
                      <a:pt x="f14" y="f7"/>
                      <a:pt x="f15" y="f25"/>
                      <a:pt x="f26" y="f25"/>
                    </a:cubicBezTo>
                    <a:cubicBezTo>
                      <a:pt x="f5" y="f25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Freeform 887">
                <a:extLst>
                  <a:ext uri="{FF2B5EF4-FFF2-40B4-BE49-F238E27FC236}">
                    <a16:creationId xmlns:a16="http://schemas.microsoft.com/office/drawing/2014/main" id="{FA20E271-AE01-67E2-2282-30424C99C684}"/>
                  </a:ext>
                </a:extLst>
              </p:cNvPr>
              <p:cNvSpPr/>
              <p:nvPr/>
            </p:nvSpPr>
            <p:spPr>
              <a:xfrm>
                <a:off x="7202491" y="4632322"/>
                <a:ext cx="44448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4"/>
                  <a:gd name="f8" fmla="val 16"/>
                  <a:gd name="f9" fmla="val 21"/>
                  <a:gd name="f10" fmla="val 17"/>
                  <a:gd name="f11" fmla="val 12"/>
                  <a:gd name="f12" fmla="val 23"/>
                  <a:gd name="f13" fmla="val 7"/>
                  <a:gd name="f14" fmla="val 1"/>
                  <a:gd name="f15" fmla="val 11"/>
                  <a:gd name="f16" fmla="val 2"/>
                  <a:gd name="f17" fmla="val 6"/>
                  <a:gd name="f18" fmla="val 4"/>
                  <a:gd name="f19" fmla="val 10"/>
                  <a:gd name="f20" fmla="val 14"/>
                  <a:gd name="f21" fmla="val 8"/>
                  <a:gd name="f22" fmla="+- 0 0 -90"/>
                  <a:gd name="f23" fmla="*/ f3 1 19"/>
                  <a:gd name="f24" fmla="*/ f4 1 24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9"/>
                  <a:gd name="f33" fmla="*/ f29 1 24"/>
                  <a:gd name="f34" fmla="*/ 19 f30 1"/>
                  <a:gd name="f35" fmla="*/ 16 f29 1"/>
                  <a:gd name="f36" fmla="*/ 12 f30 1"/>
                  <a:gd name="f37" fmla="*/ 23 f29 1"/>
                  <a:gd name="f38" fmla="*/ 1 f30 1"/>
                  <a:gd name="f39" fmla="*/ 11 f29 1"/>
                  <a:gd name="f40" fmla="*/ 10 f30 1"/>
                  <a:gd name="f41" fmla="*/ 1 f29 1"/>
                  <a:gd name="f42" fmla="+- f31 0 f1"/>
                  <a:gd name="f43" fmla="*/ f34 1 19"/>
                  <a:gd name="f44" fmla="*/ f35 1 24"/>
                  <a:gd name="f45" fmla="*/ f36 1 19"/>
                  <a:gd name="f46" fmla="*/ f37 1 24"/>
                  <a:gd name="f47" fmla="*/ f38 1 19"/>
                  <a:gd name="f48" fmla="*/ f39 1 24"/>
                  <a:gd name="f49" fmla="*/ f40 1 19"/>
                  <a:gd name="f50" fmla="*/ f41 1 24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2"/>
                  <a:gd name="f60" fmla="*/ f48 1 f33"/>
                  <a:gd name="f61" fmla="*/ f49 1 f32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3 1"/>
                  <a:gd name="f72" fmla="*/ f60 f24 1"/>
                  <a:gd name="f73" fmla="*/ f61 f23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19" h="24">
                    <a:moveTo>
                      <a:pt x="f6" y="f8"/>
                    </a:moveTo>
                    <a:cubicBezTo>
                      <a:pt x="f6" y="f9"/>
                      <a:pt x="f10" y="f7"/>
                      <a:pt x="f11" y="f12"/>
                    </a:cubicBezTo>
                    <a:cubicBezTo>
                      <a:pt x="f13" y="f12"/>
                      <a:pt x="f5" y="f8"/>
                      <a:pt x="f14" y="f15"/>
                    </a:cubicBezTo>
                    <a:cubicBezTo>
                      <a:pt x="f16" y="f17"/>
                      <a:pt x="f18" y="f14"/>
                      <a:pt x="f19" y="f14"/>
                    </a:cubicBezTo>
                    <a:cubicBezTo>
                      <a:pt x="f20" y="f5"/>
                      <a:pt x="f6" y="f21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Freeform 888">
                <a:extLst>
                  <a:ext uri="{FF2B5EF4-FFF2-40B4-BE49-F238E27FC236}">
                    <a16:creationId xmlns:a16="http://schemas.microsoft.com/office/drawing/2014/main" id="{CAF33825-D7AE-3F1D-BA22-1D2AF172D613}"/>
                  </a:ext>
                </a:extLst>
              </p:cNvPr>
              <p:cNvSpPr/>
              <p:nvPr/>
            </p:nvSpPr>
            <p:spPr>
              <a:xfrm>
                <a:off x="6680204" y="4422779"/>
                <a:ext cx="5238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9"/>
                  <a:gd name="f8" fmla="val 11"/>
                  <a:gd name="f9" fmla="val 17"/>
                  <a:gd name="f10" fmla="val 7"/>
                  <a:gd name="f11" fmla="val 13"/>
                  <a:gd name="f12" fmla="val 16"/>
                  <a:gd name="f13" fmla="val 10"/>
                  <a:gd name="f14" fmla="val 18"/>
                  <a:gd name="f15" fmla="val 4"/>
                  <a:gd name="f16" fmla="val 1"/>
                  <a:gd name="f17" fmla="val 8"/>
                  <a:gd name="f18" fmla="+- 0 0 -90"/>
                  <a:gd name="f19" fmla="*/ f3 1 22"/>
                  <a:gd name="f20" fmla="*/ f4 1 19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2"/>
                  <a:gd name="f29" fmla="*/ f25 1 19"/>
                  <a:gd name="f30" fmla="*/ 11 f26 1"/>
                  <a:gd name="f31" fmla="*/ 0 f25 1"/>
                  <a:gd name="f32" fmla="*/ 22 f26 1"/>
                  <a:gd name="f33" fmla="*/ 7 f25 1"/>
                  <a:gd name="f34" fmla="*/ 10 f26 1"/>
                  <a:gd name="f35" fmla="*/ 18 f25 1"/>
                  <a:gd name="f36" fmla="*/ 1 f26 1"/>
                  <a:gd name="f37" fmla="*/ 8 f25 1"/>
                  <a:gd name="f38" fmla="+- f27 0 f1"/>
                  <a:gd name="f39" fmla="*/ f30 1 22"/>
                  <a:gd name="f40" fmla="*/ f31 1 19"/>
                  <a:gd name="f41" fmla="*/ f32 1 22"/>
                  <a:gd name="f42" fmla="*/ f33 1 19"/>
                  <a:gd name="f43" fmla="*/ f34 1 22"/>
                  <a:gd name="f44" fmla="*/ f35 1 19"/>
                  <a:gd name="f45" fmla="*/ f36 1 22"/>
                  <a:gd name="f46" fmla="*/ f37 1 19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2" h="19">
                    <a:moveTo>
                      <a:pt x="f8" y="f5"/>
                    </a:moveTo>
                    <a:cubicBezTo>
                      <a:pt x="f9" y="f5"/>
                      <a:pt x="f6" y="f5"/>
                      <a:pt x="f6" y="f10"/>
                    </a:cubicBezTo>
                    <a:cubicBezTo>
                      <a:pt x="f6" y="f11"/>
                      <a:pt x="f12" y="f7"/>
                      <a:pt x="f13" y="f14"/>
                    </a:cubicBezTo>
                    <a:cubicBezTo>
                      <a:pt x="f15" y="f14"/>
                      <a:pt x="f16" y="f11"/>
                      <a:pt x="f16" y="f17"/>
                    </a:cubicBezTo>
                    <a:cubicBezTo>
                      <a:pt x="f5" y="f16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Freeform 889">
                <a:extLst>
                  <a:ext uri="{FF2B5EF4-FFF2-40B4-BE49-F238E27FC236}">
                    <a16:creationId xmlns:a16="http://schemas.microsoft.com/office/drawing/2014/main" id="{A5D86A3E-4B6B-9516-312C-365A1944E6E3}"/>
                  </a:ext>
                </a:extLst>
              </p:cNvPr>
              <p:cNvSpPr/>
              <p:nvPr/>
            </p:nvSpPr>
            <p:spPr>
              <a:xfrm>
                <a:off x="8104190" y="4743449"/>
                <a:ext cx="42867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3"/>
                  <a:gd name="f8" fmla="val 16"/>
                  <a:gd name="f9" fmla="val 21"/>
                  <a:gd name="f10" fmla="val 17"/>
                  <a:gd name="f11" fmla="val 12"/>
                  <a:gd name="f12" fmla="val 7"/>
                  <a:gd name="f13" fmla="val 1"/>
                  <a:gd name="f14" fmla="val 11"/>
                  <a:gd name="f15" fmla="val 6"/>
                  <a:gd name="f16" fmla="val 4"/>
                  <a:gd name="f17" fmla="val 2"/>
                  <a:gd name="f18" fmla="val 9"/>
                  <a:gd name="f19" fmla="val 14"/>
                  <a:gd name="f20" fmla="+- 0 0 -90"/>
                  <a:gd name="f21" fmla="*/ f3 1 18"/>
                  <a:gd name="f22" fmla="*/ f4 1 2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8"/>
                  <a:gd name="f31" fmla="*/ f27 1 23"/>
                  <a:gd name="f32" fmla="*/ 18 f28 1"/>
                  <a:gd name="f33" fmla="*/ 16 f27 1"/>
                  <a:gd name="f34" fmla="*/ 12 f28 1"/>
                  <a:gd name="f35" fmla="*/ 23 f27 1"/>
                  <a:gd name="f36" fmla="*/ 1 f28 1"/>
                  <a:gd name="f37" fmla="*/ 11 f27 1"/>
                  <a:gd name="f38" fmla="*/ 9 f28 1"/>
                  <a:gd name="f39" fmla="*/ 1 f27 1"/>
                  <a:gd name="f40" fmla="+- f29 0 f1"/>
                  <a:gd name="f41" fmla="*/ f32 1 18"/>
                  <a:gd name="f42" fmla="*/ f33 1 23"/>
                  <a:gd name="f43" fmla="*/ f34 1 18"/>
                  <a:gd name="f44" fmla="*/ f35 1 23"/>
                  <a:gd name="f45" fmla="*/ f36 1 18"/>
                  <a:gd name="f46" fmla="*/ f37 1 23"/>
                  <a:gd name="f47" fmla="*/ f38 1 18"/>
                  <a:gd name="f48" fmla="*/ f39 1 23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8" h="23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0"/>
                      <a:pt x="f13" y="f14"/>
                    </a:cubicBezTo>
                    <a:cubicBezTo>
                      <a:pt x="f13" y="f15"/>
                      <a:pt x="f16" y="f17"/>
                      <a:pt x="f18" y="f13"/>
                    </a:cubicBezTo>
                    <a:cubicBezTo>
                      <a:pt x="f19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Freeform 890">
                <a:extLst>
                  <a:ext uri="{FF2B5EF4-FFF2-40B4-BE49-F238E27FC236}">
                    <a16:creationId xmlns:a16="http://schemas.microsoft.com/office/drawing/2014/main" id="{0D739D15-6F1E-65CC-0F08-7FDE90411FD2}"/>
                  </a:ext>
                </a:extLst>
              </p:cNvPr>
              <p:cNvSpPr/>
              <p:nvPr/>
            </p:nvSpPr>
            <p:spPr>
              <a:xfrm>
                <a:off x="8724903" y="4765679"/>
                <a:ext cx="55558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9"/>
                  <a:gd name="f8" fmla="val 8"/>
                  <a:gd name="f9" fmla="val 3"/>
                  <a:gd name="f10" fmla="val 17"/>
                  <a:gd name="f11" fmla="val 1"/>
                  <a:gd name="f12" fmla="val 12"/>
                  <a:gd name="f13" fmla="val 6"/>
                  <a:gd name="f14" fmla="val 21"/>
                  <a:gd name="f15" fmla="val 4"/>
                  <a:gd name="f16" fmla="val 22"/>
                  <a:gd name="f17" fmla="val 9"/>
                  <a:gd name="f18" fmla="val 14"/>
                  <a:gd name="f19" fmla="val 16"/>
                  <a:gd name="f20" fmla="val 18"/>
                  <a:gd name="f21" fmla="+- 0 0 -90"/>
                  <a:gd name="f22" fmla="*/ f3 1 23"/>
                  <a:gd name="f23" fmla="*/ f4 1 19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23"/>
                  <a:gd name="f32" fmla="*/ f28 1 19"/>
                  <a:gd name="f33" fmla="*/ 8 f29 1"/>
                  <a:gd name="f34" fmla="*/ 19 f28 1"/>
                  <a:gd name="f35" fmla="*/ 1 f29 1"/>
                  <a:gd name="f36" fmla="*/ 12 f28 1"/>
                  <a:gd name="f37" fmla="*/ 12 f29 1"/>
                  <a:gd name="f38" fmla="*/ 0 f28 1"/>
                  <a:gd name="f39" fmla="*/ 22 f29 1"/>
                  <a:gd name="f40" fmla="*/ 9 f28 1"/>
                  <a:gd name="f41" fmla="+- f30 0 f1"/>
                  <a:gd name="f42" fmla="*/ f33 1 23"/>
                  <a:gd name="f43" fmla="*/ f34 1 19"/>
                  <a:gd name="f44" fmla="*/ f35 1 23"/>
                  <a:gd name="f45" fmla="*/ f36 1 19"/>
                  <a:gd name="f46" fmla="*/ f37 1 23"/>
                  <a:gd name="f47" fmla="*/ f38 1 19"/>
                  <a:gd name="f48" fmla="*/ f39 1 23"/>
                  <a:gd name="f49" fmla="*/ f40 1 19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23" h="19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1" y="f13"/>
                      <a:pt x="f13" y="f5"/>
                      <a:pt x="f12" y="f5"/>
                    </a:cubicBezTo>
                    <a:cubicBezTo>
                      <a:pt x="f10" y="f11"/>
                      <a:pt x="f14" y="f15"/>
                      <a:pt x="f16" y="f17"/>
                    </a:cubicBezTo>
                    <a:cubicBezTo>
                      <a:pt x="f6" y="f18"/>
                      <a:pt x="f19" y="f20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Freeform 891">
                <a:extLst>
                  <a:ext uri="{FF2B5EF4-FFF2-40B4-BE49-F238E27FC236}">
                    <a16:creationId xmlns:a16="http://schemas.microsoft.com/office/drawing/2014/main" id="{D2C344DD-3BE9-89A7-A321-8EA55847EF74}"/>
                  </a:ext>
                </a:extLst>
              </p:cNvPr>
              <p:cNvSpPr/>
              <p:nvPr/>
            </p:nvSpPr>
            <p:spPr>
              <a:xfrm>
                <a:off x="7891464" y="4419596"/>
                <a:ext cx="4604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2"/>
                  <a:gd name="f8" fmla="val 13"/>
                  <a:gd name="f9" fmla="val 7"/>
                  <a:gd name="f10" fmla="val 15"/>
                  <a:gd name="f11" fmla="val 1"/>
                  <a:gd name="f12" fmla="val 10"/>
                  <a:gd name="f13" fmla="val 2"/>
                  <a:gd name="f14" fmla="val 6"/>
                  <a:gd name="f15" fmla="val 3"/>
                  <a:gd name="f16" fmla="val 9"/>
                  <a:gd name="f17" fmla="val 14"/>
                  <a:gd name="f18" fmla="val 16"/>
                  <a:gd name="f19" fmla="val 21"/>
                  <a:gd name="f20" fmla="+- 0 0 -90"/>
                  <a:gd name="f21" fmla="*/ f3 1 19"/>
                  <a:gd name="f22" fmla="*/ f4 1 2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9"/>
                  <a:gd name="f31" fmla="*/ f27 1 22"/>
                  <a:gd name="f32" fmla="*/ 13 f28 1"/>
                  <a:gd name="f33" fmla="*/ 22 f27 1"/>
                  <a:gd name="f34" fmla="*/ 1 f28 1"/>
                  <a:gd name="f35" fmla="*/ 10 f27 1"/>
                  <a:gd name="f36" fmla="*/ 9 f28 1"/>
                  <a:gd name="f37" fmla="*/ 0 f27 1"/>
                  <a:gd name="f38" fmla="*/ 19 f28 1"/>
                  <a:gd name="f39" fmla="*/ 16 f27 1"/>
                  <a:gd name="f40" fmla="+- f29 0 f1"/>
                  <a:gd name="f41" fmla="*/ f32 1 19"/>
                  <a:gd name="f42" fmla="*/ f33 1 22"/>
                  <a:gd name="f43" fmla="*/ f34 1 19"/>
                  <a:gd name="f44" fmla="*/ f35 1 22"/>
                  <a:gd name="f45" fmla="*/ f36 1 19"/>
                  <a:gd name="f46" fmla="*/ f37 1 22"/>
                  <a:gd name="f47" fmla="*/ f38 1 19"/>
                  <a:gd name="f48" fmla="*/ f39 1 22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9" h="22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14"/>
                      <a:pt x="f15" y="f5"/>
                      <a:pt x="f16" y="f5"/>
                    </a:cubicBezTo>
                    <a:cubicBezTo>
                      <a:pt x="f17" y="f5"/>
                      <a:pt x="f6" y="f16"/>
                      <a:pt x="f6" y="f18"/>
                    </a:cubicBezTo>
                    <a:cubicBezTo>
                      <a:pt x="f6" y="f19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Freeform 892">
                <a:extLst>
                  <a:ext uri="{FF2B5EF4-FFF2-40B4-BE49-F238E27FC236}">
                    <a16:creationId xmlns:a16="http://schemas.microsoft.com/office/drawing/2014/main" id="{355F8D98-DCF1-DB19-6ABB-BED9B1F1A13C}"/>
                  </a:ext>
                </a:extLst>
              </p:cNvPr>
              <p:cNvSpPr/>
              <p:nvPr/>
            </p:nvSpPr>
            <p:spPr>
              <a:xfrm>
                <a:off x="8175622" y="4567235"/>
                <a:ext cx="3968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4"/>
                  <a:gd name="f8" fmla="val 10"/>
                  <a:gd name="f9" fmla="val 5"/>
                  <a:gd name="f10" fmla="val 6"/>
                  <a:gd name="f11" fmla="val 11"/>
                  <a:gd name="f12" fmla="val 7"/>
                  <a:gd name="f13" fmla="val 13"/>
                  <a:gd name="f14" fmla="val 23"/>
                  <a:gd name="f15" fmla="val 21"/>
                  <a:gd name="f16" fmla="val 15"/>
                  <a:gd name="f17" fmla="+- 0 0 -90"/>
                  <a:gd name="f18" fmla="*/ f3 1 17"/>
                  <a:gd name="f19" fmla="*/ f4 1 2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7"/>
                  <a:gd name="f28" fmla="*/ f24 1 24"/>
                  <a:gd name="f29" fmla="*/ 0 f25 1"/>
                  <a:gd name="f30" fmla="*/ 10 f24 1"/>
                  <a:gd name="f31" fmla="*/ 6 f25 1"/>
                  <a:gd name="f32" fmla="*/ 0 f24 1"/>
                  <a:gd name="f33" fmla="*/ 17 f25 1"/>
                  <a:gd name="f34" fmla="*/ 13 f24 1"/>
                  <a:gd name="f35" fmla="*/ 7 f25 1"/>
                  <a:gd name="f36" fmla="*/ 23 f24 1"/>
                  <a:gd name="f37" fmla="+- f26 0 f1"/>
                  <a:gd name="f38" fmla="*/ f29 1 17"/>
                  <a:gd name="f39" fmla="*/ f30 1 24"/>
                  <a:gd name="f40" fmla="*/ f31 1 17"/>
                  <a:gd name="f41" fmla="*/ f32 1 24"/>
                  <a:gd name="f42" fmla="*/ f33 1 17"/>
                  <a:gd name="f43" fmla="*/ f34 1 24"/>
                  <a:gd name="f44" fmla="*/ f35 1 17"/>
                  <a:gd name="f45" fmla="*/ f36 1 2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7" h="24">
                    <a:moveTo>
                      <a:pt x="f5" y="f8"/>
                    </a:moveTo>
                    <a:cubicBezTo>
                      <a:pt x="f5" y="f9"/>
                      <a:pt x="f5" y="f5"/>
                      <a:pt x="f10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6"/>
                      <a:pt x="f8" y="f7"/>
                      <a:pt x="f12" y="f14"/>
                    </a:cubicBezTo>
                    <a:cubicBezTo>
                      <a:pt x="f5" y="f15"/>
                      <a:pt x="f5" y="f16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Freeform 893">
                <a:extLst>
                  <a:ext uri="{FF2B5EF4-FFF2-40B4-BE49-F238E27FC236}">
                    <a16:creationId xmlns:a16="http://schemas.microsoft.com/office/drawing/2014/main" id="{9FF056A0-9E45-5E77-358D-F2DC8BCACA7F}"/>
                  </a:ext>
                </a:extLst>
              </p:cNvPr>
              <p:cNvSpPr/>
              <p:nvPr/>
            </p:nvSpPr>
            <p:spPr>
              <a:xfrm>
                <a:off x="8228018" y="4143375"/>
                <a:ext cx="71442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5"/>
                  <a:gd name="f8" fmla="val 19"/>
                  <a:gd name="f9" fmla="val 14"/>
                  <a:gd name="f10" fmla="val 9"/>
                  <a:gd name="f11" fmla="val 13"/>
                  <a:gd name="f12" fmla="val 4"/>
                  <a:gd name="f13" fmla="val 2"/>
                  <a:gd name="f14" fmla="val 1"/>
                  <a:gd name="f15" fmla="val 12"/>
                  <a:gd name="f16" fmla="val 10"/>
                  <a:gd name="f17" fmla="val 8"/>
                  <a:gd name="f18" fmla="val 6"/>
                  <a:gd name="f19" fmla="val 5"/>
                  <a:gd name="f20" fmla="val 3"/>
                  <a:gd name="f21" fmla="val 7"/>
                  <a:gd name="f22" fmla="val 23"/>
                  <a:gd name="f23" fmla="val 27"/>
                  <a:gd name="f24" fmla="val 29"/>
                  <a:gd name="f25" fmla="val 25"/>
                  <a:gd name="f26" fmla="val 22"/>
                  <a:gd name="f27" fmla="+- 0 0 -90"/>
                  <a:gd name="f28" fmla="*/ f3 1 30"/>
                  <a:gd name="f29" fmla="*/ f4 1 1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15"/>
                  <a:gd name="f39" fmla="*/ 19 f35 1"/>
                  <a:gd name="f40" fmla="*/ 15 f34 1"/>
                  <a:gd name="f41" fmla="*/ 4 f35 1"/>
                  <a:gd name="f42" fmla="*/ 14 f34 1"/>
                  <a:gd name="f43" fmla="*/ 1 f35 1"/>
                  <a:gd name="f44" fmla="*/ 10 f34 1"/>
                  <a:gd name="f45" fmla="*/ 2 f35 1"/>
                  <a:gd name="f46" fmla="*/ 5 f34 1"/>
                  <a:gd name="f47" fmla="*/ 6 f35 1"/>
                  <a:gd name="f48" fmla="*/ 6 f34 1"/>
                  <a:gd name="f49" fmla="*/ 9 f35 1"/>
                  <a:gd name="f50" fmla="*/ 27 f35 1"/>
                  <a:gd name="f51" fmla="*/ 4 f34 1"/>
                  <a:gd name="f52" fmla="*/ 12 f34 1"/>
                  <a:gd name="f53" fmla="+- f36 0 f1"/>
                  <a:gd name="f54" fmla="*/ f39 1 30"/>
                  <a:gd name="f55" fmla="*/ f40 1 15"/>
                  <a:gd name="f56" fmla="*/ f41 1 30"/>
                  <a:gd name="f57" fmla="*/ f42 1 15"/>
                  <a:gd name="f58" fmla="*/ f43 1 30"/>
                  <a:gd name="f59" fmla="*/ f44 1 15"/>
                  <a:gd name="f60" fmla="*/ f45 1 30"/>
                  <a:gd name="f61" fmla="*/ f46 1 15"/>
                  <a:gd name="f62" fmla="*/ f47 1 30"/>
                  <a:gd name="f63" fmla="*/ f48 1 15"/>
                  <a:gd name="f64" fmla="*/ f49 1 30"/>
                  <a:gd name="f65" fmla="*/ f50 1 30"/>
                  <a:gd name="f66" fmla="*/ f51 1 15"/>
                  <a:gd name="f67" fmla="*/ f52 1 15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7"/>
                  <a:gd name="f84" fmla="*/ f66 1 f38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8 1"/>
                  <a:gd name="f102" fmla="*/ f84 f29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99"/>
                  </a:cxn>
                  <a:cxn ang="f53">
                    <a:pos x="f101" y="f102"/>
                  </a:cxn>
                  <a:cxn ang="f53">
                    <a:pos x="f101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0" h="15">
                    <a:moveTo>
                      <a:pt x="f8" y="f7"/>
                    </a:moveTo>
                    <a:cubicBezTo>
                      <a:pt x="f9" y="f9"/>
                      <a:pt x="f10" y="f11"/>
                      <a:pt x="f12" y="f9"/>
                    </a:cubicBezTo>
                    <a:cubicBezTo>
                      <a:pt x="f13" y="f9"/>
                      <a:pt x="f14" y="f15"/>
                      <a:pt x="f14" y="f16"/>
                    </a:cubicBezTo>
                    <a:cubicBezTo>
                      <a:pt x="f14" y="f17"/>
                      <a:pt x="f5" y="f18"/>
                      <a:pt x="f13" y="f19"/>
                    </a:cubicBezTo>
                    <a:cubicBezTo>
                      <a:pt x="f20" y="f12"/>
                      <a:pt x="f19" y="f19"/>
                      <a:pt x="f18" y="f18"/>
                    </a:cubicBezTo>
                    <a:cubicBezTo>
                      <a:pt x="f21" y="f17"/>
                      <a:pt x="f21" y="f21"/>
                      <a:pt x="f10" y="f18"/>
                    </a:cubicBezTo>
                    <a:cubicBezTo>
                      <a:pt x="f15" y="f14"/>
                      <a:pt x="f22" y="f5"/>
                      <a:pt x="f23" y="f12"/>
                    </a:cubicBezTo>
                    <a:cubicBezTo>
                      <a:pt x="f6" y="f21"/>
                      <a:pt x="f24" y="f10"/>
                      <a:pt x="f23" y="f15"/>
                    </a:cubicBezTo>
                    <a:cubicBezTo>
                      <a:pt x="f25" y="f9"/>
                      <a:pt x="f26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Freeform 894">
                <a:extLst>
                  <a:ext uri="{FF2B5EF4-FFF2-40B4-BE49-F238E27FC236}">
                    <a16:creationId xmlns:a16="http://schemas.microsoft.com/office/drawing/2014/main" id="{8A6CCCE7-10D4-7290-E67E-19F130EC5AB3}"/>
                  </a:ext>
                </a:extLst>
              </p:cNvPr>
              <p:cNvSpPr/>
              <p:nvPr/>
            </p:nvSpPr>
            <p:spPr>
              <a:xfrm>
                <a:off x="8680454" y="4870451"/>
                <a:ext cx="58741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8"/>
                  <a:gd name="f8" fmla="val 9"/>
                  <a:gd name="f9" fmla="val 8"/>
                  <a:gd name="f10" fmla="val 16"/>
                  <a:gd name="f11" fmla="val 7"/>
                  <a:gd name="f12" fmla="val 18"/>
                  <a:gd name="f13" fmla="val 22"/>
                  <a:gd name="f14" fmla="val 27"/>
                  <a:gd name="f15" fmla="val 20"/>
                  <a:gd name="f16" fmla="val 19"/>
                  <a:gd name="f17" fmla="val 13"/>
                  <a:gd name="f18" fmla="val 11"/>
                  <a:gd name="f19" fmla="val 6"/>
                  <a:gd name="f20" fmla="val 12"/>
                  <a:gd name="f21" fmla="val 2"/>
                  <a:gd name="f22" fmla="val 4"/>
                  <a:gd name="f23" fmla="val 3"/>
                  <a:gd name="f24" fmla="val 10"/>
                  <a:gd name="f25" fmla="+- 0 0 -90"/>
                  <a:gd name="f26" fmla="*/ f3 1 25"/>
                  <a:gd name="f27" fmla="*/ f4 1 28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5"/>
                  <a:gd name="f36" fmla="*/ f32 1 28"/>
                  <a:gd name="f37" fmla="*/ 9 f33 1"/>
                  <a:gd name="f38" fmla="*/ 8 f32 1"/>
                  <a:gd name="f39" fmla="*/ 22 f33 1"/>
                  <a:gd name="f40" fmla="*/ 25 f32 1"/>
                  <a:gd name="f41" fmla="*/ 19 f33 1"/>
                  <a:gd name="f42" fmla="*/ 28 f32 1"/>
                  <a:gd name="f43" fmla="*/ 11 f33 1"/>
                  <a:gd name="f44" fmla="*/ 2 f33 1"/>
                  <a:gd name="f45" fmla="*/ 7 f32 1"/>
                  <a:gd name="f46" fmla="*/ 4 f33 1"/>
                  <a:gd name="f47" fmla="*/ 3 f32 1"/>
                  <a:gd name="f48" fmla="*/ 10 f33 1"/>
                  <a:gd name="f49" fmla="*/ 2 f32 1"/>
                  <a:gd name="f50" fmla="+- f34 0 f1"/>
                  <a:gd name="f51" fmla="*/ f37 1 25"/>
                  <a:gd name="f52" fmla="*/ f38 1 28"/>
                  <a:gd name="f53" fmla="*/ f39 1 25"/>
                  <a:gd name="f54" fmla="*/ f40 1 28"/>
                  <a:gd name="f55" fmla="*/ f41 1 25"/>
                  <a:gd name="f56" fmla="*/ f42 1 28"/>
                  <a:gd name="f57" fmla="*/ f43 1 25"/>
                  <a:gd name="f58" fmla="*/ f44 1 25"/>
                  <a:gd name="f59" fmla="*/ f45 1 28"/>
                  <a:gd name="f60" fmla="*/ f46 1 25"/>
                  <a:gd name="f61" fmla="*/ f47 1 28"/>
                  <a:gd name="f62" fmla="*/ f48 1 25"/>
                  <a:gd name="f63" fmla="*/ f49 1 28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5"/>
                  <a:gd name="f76" fmla="*/ f59 1 f36"/>
                  <a:gd name="f77" fmla="*/ f60 1 f35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6 1"/>
                  <a:gd name="f93" fmla="*/ f76 f27 1"/>
                  <a:gd name="f94" fmla="*/ f77 f26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88"/>
                  </a:cxn>
                  <a:cxn ang="f50">
                    <a:pos x="f92" y="f93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25" h="28">
                    <a:moveTo>
                      <a:pt x="f8" y="f9"/>
                    </a:moveTo>
                    <a:cubicBezTo>
                      <a:pt x="f10" y="f11"/>
                      <a:pt x="f6" y="f12"/>
                      <a:pt x="f13" y="f6"/>
                    </a:cubicBezTo>
                    <a:cubicBezTo>
                      <a:pt x="f13" y="f14"/>
                      <a:pt x="f15" y="f7"/>
                      <a:pt x="f16" y="f7"/>
                    </a:cubicBezTo>
                    <a:cubicBezTo>
                      <a:pt x="f10" y="f7"/>
                      <a:pt x="f17" y="f7"/>
                      <a:pt x="f18" y="f6"/>
                    </a:cubicBezTo>
                    <a:cubicBezTo>
                      <a:pt x="f11" y="f16"/>
                      <a:pt x="f19" y="f20"/>
                      <a:pt x="f21" y="f11"/>
                    </a:cubicBezTo>
                    <a:cubicBezTo>
                      <a:pt x="f5" y="f22"/>
                      <a:pt x="f23" y="f22"/>
                      <a:pt x="f22" y="f23"/>
                    </a:cubicBezTo>
                    <a:cubicBezTo>
                      <a:pt x="f19" y="f21"/>
                      <a:pt x="f11" y="f5"/>
                      <a:pt x="f24" y="f21"/>
                    </a:cubicBezTo>
                    <a:cubicBezTo>
                      <a:pt x="f17" y="f22"/>
                      <a:pt x="f8" y="f19"/>
                      <a:pt x="f8" y="f9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Freeform 895">
                <a:extLst>
                  <a:ext uri="{FF2B5EF4-FFF2-40B4-BE49-F238E27FC236}">
                    <a16:creationId xmlns:a16="http://schemas.microsoft.com/office/drawing/2014/main" id="{2C632F07-7054-AEF3-12E8-93BA9DA8A587}"/>
                  </a:ext>
                </a:extLst>
              </p:cNvPr>
              <p:cNvSpPr/>
              <p:nvPr/>
            </p:nvSpPr>
            <p:spPr>
              <a:xfrm>
                <a:off x="8115300" y="5041901"/>
                <a:ext cx="60322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7"/>
                  <a:gd name="f8" fmla="val 2"/>
                  <a:gd name="f9" fmla="val 4"/>
                  <a:gd name="f10" fmla="val 8"/>
                  <a:gd name="f11" fmla="val 12"/>
                  <a:gd name="f12" fmla="val 3"/>
                  <a:gd name="f13" fmla="val 16"/>
                  <a:gd name="f14" fmla="val 18"/>
                  <a:gd name="f15" fmla="val 20"/>
                  <a:gd name="f16" fmla="val 23"/>
                  <a:gd name="f17" fmla="val 24"/>
                  <a:gd name="f18" fmla="val 19"/>
                  <a:gd name="f19" fmla="val 22"/>
                  <a:gd name="f20" fmla="val 26"/>
                  <a:gd name="f21" fmla="val 9"/>
                  <a:gd name="f22" fmla="val 11"/>
                  <a:gd name="f23" fmla="+- 0 0 -90"/>
                  <a:gd name="f24" fmla="*/ f3 1 25"/>
                  <a:gd name="f25" fmla="*/ f4 1 2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5"/>
                  <a:gd name="f34" fmla="*/ f30 1 27"/>
                  <a:gd name="f35" fmla="*/ 2 f31 1"/>
                  <a:gd name="f36" fmla="*/ 4 f30 1"/>
                  <a:gd name="f37" fmla="*/ 16 f31 1"/>
                  <a:gd name="f38" fmla="*/ 8 f30 1"/>
                  <a:gd name="f39" fmla="*/ 23 f31 1"/>
                  <a:gd name="f40" fmla="*/ 18 f30 1"/>
                  <a:gd name="f41" fmla="*/ 25 f31 1"/>
                  <a:gd name="f42" fmla="*/ 22 f30 1"/>
                  <a:gd name="f43" fmla="*/ 20 f31 1"/>
                  <a:gd name="f44" fmla="*/ 27 f30 1"/>
                  <a:gd name="f45" fmla="*/ 18 f31 1"/>
                  <a:gd name="f46" fmla="*/ 26 f30 1"/>
                  <a:gd name="f47" fmla="*/ 9 f31 1"/>
                  <a:gd name="f48" fmla="*/ 20 f30 1"/>
                  <a:gd name="f49" fmla="+- f32 0 f1"/>
                  <a:gd name="f50" fmla="*/ f35 1 25"/>
                  <a:gd name="f51" fmla="*/ f36 1 27"/>
                  <a:gd name="f52" fmla="*/ f37 1 25"/>
                  <a:gd name="f53" fmla="*/ f38 1 27"/>
                  <a:gd name="f54" fmla="*/ f39 1 25"/>
                  <a:gd name="f55" fmla="*/ f40 1 27"/>
                  <a:gd name="f56" fmla="*/ f41 1 25"/>
                  <a:gd name="f57" fmla="*/ f42 1 27"/>
                  <a:gd name="f58" fmla="*/ f43 1 25"/>
                  <a:gd name="f59" fmla="*/ f44 1 27"/>
                  <a:gd name="f60" fmla="*/ f45 1 25"/>
                  <a:gd name="f61" fmla="*/ f46 1 27"/>
                  <a:gd name="f62" fmla="*/ f47 1 25"/>
                  <a:gd name="f63" fmla="*/ f48 1 27"/>
                  <a:gd name="f64" fmla="*/ 0 1 f33"/>
                  <a:gd name="f65" fmla="*/ f27 1 f33"/>
                  <a:gd name="f66" fmla="*/ 0 1 f34"/>
                  <a:gd name="f67" fmla="*/ f28 1 f34"/>
                  <a:gd name="f68" fmla="*/ f50 1 f33"/>
                  <a:gd name="f69" fmla="*/ f51 1 f34"/>
                  <a:gd name="f70" fmla="*/ f52 1 f33"/>
                  <a:gd name="f71" fmla="*/ f53 1 f34"/>
                  <a:gd name="f72" fmla="*/ f54 1 f33"/>
                  <a:gd name="f73" fmla="*/ f55 1 f34"/>
                  <a:gd name="f74" fmla="*/ f56 1 f33"/>
                  <a:gd name="f75" fmla="*/ f57 1 f34"/>
                  <a:gd name="f76" fmla="*/ f58 1 f33"/>
                  <a:gd name="f77" fmla="*/ f59 1 f34"/>
                  <a:gd name="f78" fmla="*/ f60 1 f33"/>
                  <a:gd name="f79" fmla="*/ f61 1 f34"/>
                  <a:gd name="f80" fmla="*/ f62 1 f33"/>
                  <a:gd name="f81" fmla="*/ f63 1 f34"/>
                  <a:gd name="f82" fmla="*/ f64 f24 1"/>
                  <a:gd name="f83" fmla="*/ f65 f24 1"/>
                  <a:gd name="f84" fmla="*/ f67 f25 1"/>
                  <a:gd name="f85" fmla="*/ f66 f25 1"/>
                  <a:gd name="f86" fmla="*/ f68 f24 1"/>
                  <a:gd name="f87" fmla="*/ f69 f25 1"/>
                  <a:gd name="f88" fmla="*/ f70 f24 1"/>
                  <a:gd name="f89" fmla="*/ f71 f25 1"/>
                  <a:gd name="f90" fmla="*/ f72 f24 1"/>
                  <a:gd name="f91" fmla="*/ f73 f25 1"/>
                  <a:gd name="f92" fmla="*/ f74 f24 1"/>
                  <a:gd name="f93" fmla="*/ f75 f25 1"/>
                  <a:gd name="f94" fmla="*/ f76 f24 1"/>
                  <a:gd name="f95" fmla="*/ f77 f25 1"/>
                  <a:gd name="f96" fmla="*/ f78 f24 1"/>
                  <a:gd name="f97" fmla="*/ f79 f25 1"/>
                  <a:gd name="f98" fmla="*/ f80 f24 1"/>
                  <a:gd name="f99" fmla="*/ f81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7"/>
                  </a:cxn>
                  <a:cxn ang="f49">
                    <a:pos x="f98" y="f99"/>
                  </a:cxn>
                  <a:cxn ang="f49">
                    <a:pos x="f86" y="f87"/>
                  </a:cxn>
                </a:cxnLst>
                <a:rect l="f82" t="f85" r="f83" b="f84"/>
                <a:pathLst>
                  <a:path w="25" h="27">
                    <a:moveTo>
                      <a:pt x="f8" y="f9"/>
                    </a:moveTo>
                    <a:cubicBezTo>
                      <a:pt x="f10" y="f5"/>
                      <a:pt x="f11" y="f12"/>
                      <a:pt x="f13" y="f10"/>
                    </a:cubicBezTo>
                    <a:cubicBezTo>
                      <a:pt x="f14" y="f11"/>
                      <a:pt x="f15" y="f13"/>
                      <a:pt x="f16" y="f14"/>
                    </a:cubicBezTo>
                    <a:cubicBezTo>
                      <a:pt x="f17" y="f18"/>
                      <a:pt x="f6" y="f19"/>
                      <a:pt x="f6" y="f19"/>
                    </a:cubicBezTo>
                    <a:cubicBezTo>
                      <a:pt x="f17" y="f17"/>
                      <a:pt x="f19" y="f20"/>
                      <a:pt x="f15" y="f7"/>
                    </a:cubicBezTo>
                    <a:cubicBezTo>
                      <a:pt x="f18" y="f7"/>
                      <a:pt x="f14" y="f7"/>
                      <a:pt x="f14" y="f20"/>
                    </a:cubicBezTo>
                    <a:cubicBezTo>
                      <a:pt x="f18" y="f18"/>
                      <a:pt x="f11" y="f19"/>
                      <a:pt x="f21" y="f15"/>
                    </a:cubicBezTo>
                    <a:cubicBezTo>
                      <a:pt x="f9" y="f13"/>
                      <a:pt x="f5" y="f22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Freeform 896">
                <a:extLst>
                  <a:ext uri="{FF2B5EF4-FFF2-40B4-BE49-F238E27FC236}">
                    <a16:creationId xmlns:a16="http://schemas.microsoft.com/office/drawing/2014/main" id="{B30330EE-6A9F-9380-77B9-F3482DCCB842}"/>
                  </a:ext>
                </a:extLst>
              </p:cNvPr>
              <p:cNvSpPr/>
              <p:nvPr/>
            </p:nvSpPr>
            <p:spPr>
              <a:xfrm>
                <a:off x="7999418" y="5067303"/>
                <a:ext cx="7619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2"/>
                  <a:gd name="f8" fmla="val 11"/>
                  <a:gd name="f9" fmla="val 9"/>
                  <a:gd name="f10" fmla="val 12"/>
                  <a:gd name="f11" fmla="val 2"/>
                  <a:gd name="f12" fmla="val 16"/>
                  <a:gd name="f13" fmla="val 4"/>
                  <a:gd name="f14" fmla="val 20"/>
                  <a:gd name="f15" fmla="val 5"/>
                  <a:gd name="f16" fmla="val 23"/>
                  <a:gd name="f17" fmla="val 6"/>
                  <a:gd name="f18" fmla="val 24"/>
                  <a:gd name="f19" fmla="val 8"/>
                  <a:gd name="f20" fmla="val 26"/>
                  <a:gd name="f21" fmla="val 10"/>
                  <a:gd name="f22" fmla="val 28"/>
                  <a:gd name="f23" fmla="val 14"/>
                  <a:gd name="f24" fmla="val 29"/>
                  <a:gd name="f25" fmla="val 17"/>
                  <a:gd name="f26" fmla="val 27"/>
                  <a:gd name="f27" fmla="val 3"/>
                  <a:gd name="f28" fmla="val 1"/>
                  <a:gd name="f29" fmla="val 7"/>
                  <a:gd name="f30" fmla="+- 0 0 -90"/>
                  <a:gd name="f31" fmla="*/ f3 1 32"/>
                  <a:gd name="f32" fmla="*/ f4 1 2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2"/>
                  <a:gd name="f41" fmla="*/ f37 1 22"/>
                  <a:gd name="f42" fmla="*/ 11 f38 1"/>
                  <a:gd name="f43" fmla="*/ 9 f37 1"/>
                  <a:gd name="f44" fmla="*/ 20 f38 1"/>
                  <a:gd name="f45" fmla="*/ 5 f37 1"/>
                  <a:gd name="f46" fmla="*/ 26 f38 1"/>
                  <a:gd name="f47" fmla="*/ 10 f37 1"/>
                  <a:gd name="f48" fmla="*/ 29 f38 1"/>
                  <a:gd name="f49" fmla="*/ 17 f37 1"/>
                  <a:gd name="f50" fmla="*/ 20 f37 1"/>
                  <a:gd name="f51" fmla="*/ 3 f38 1"/>
                  <a:gd name="f52" fmla="*/ 4 f38 1"/>
                  <a:gd name="f53" fmla="*/ 8 f38 1"/>
                  <a:gd name="f54" fmla="*/ 1 f37 1"/>
                  <a:gd name="f55" fmla="*/ 10 f38 1"/>
                  <a:gd name="f56" fmla="+- f39 0 f1"/>
                  <a:gd name="f57" fmla="*/ f42 1 32"/>
                  <a:gd name="f58" fmla="*/ f43 1 22"/>
                  <a:gd name="f59" fmla="*/ f44 1 32"/>
                  <a:gd name="f60" fmla="*/ f45 1 22"/>
                  <a:gd name="f61" fmla="*/ f46 1 32"/>
                  <a:gd name="f62" fmla="*/ f47 1 22"/>
                  <a:gd name="f63" fmla="*/ f48 1 32"/>
                  <a:gd name="f64" fmla="*/ f49 1 22"/>
                  <a:gd name="f65" fmla="*/ f50 1 22"/>
                  <a:gd name="f66" fmla="*/ f51 1 32"/>
                  <a:gd name="f67" fmla="*/ f52 1 32"/>
                  <a:gd name="f68" fmla="*/ f53 1 32"/>
                  <a:gd name="f69" fmla="*/ f54 1 22"/>
                  <a:gd name="f70" fmla="*/ f55 1 32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1"/>
                  <a:gd name="f84" fmla="*/ f66 1 f40"/>
                  <a:gd name="f85" fmla="*/ f67 1 f40"/>
                  <a:gd name="f86" fmla="*/ f68 1 f40"/>
                  <a:gd name="f87" fmla="*/ f69 1 f41"/>
                  <a:gd name="f88" fmla="*/ f70 1 f40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2 1"/>
                  <a:gd name="f102" fmla="*/ f84 f31 1"/>
                  <a:gd name="f103" fmla="*/ f85 f31 1"/>
                  <a:gd name="f104" fmla="*/ f86 f31 1"/>
                  <a:gd name="f105" fmla="*/ f87 f32 1"/>
                  <a:gd name="f106" fmla="*/ f8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95" y="f101"/>
                  </a:cxn>
                  <a:cxn ang="f56">
                    <a:pos x="f102" y="f94"/>
                  </a:cxn>
                  <a:cxn ang="f56">
                    <a:pos x="f103" y="f96"/>
                  </a:cxn>
                  <a:cxn ang="f56">
                    <a:pos x="f104" y="f105"/>
                  </a:cxn>
                  <a:cxn ang="f56">
                    <a:pos x="f106" y="f9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32" h="2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10"/>
                      <a:pt x="f6" y="f23"/>
                      <a:pt x="f24" y="f25"/>
                    </a:cubicBezTo>
                    <a:cubicBezTo>
                      <a:pt x="f26" y="f14"/>
                      <a:pt x="f18" y="f7"/>
                      <a:pt x="f14" y="f14"/>
                    </a:cubicBezTo>
                    <a:cubicBezTo>
                      <a:pt x="f23" y="f25"/>
                      <a:pt x="f21" y="f8"/>
                      <a:pt x="f27" y="f9"/>
                    </a:cubicBezTo>
                    <a:cubicBezTo>
                      <a:pt x="f5" y="f19"/>
                      <a:pt x="f27" y="f17"/>
                      <a:pt x="f13" y="f15"/>
                    </a:cubicBezTo>
                    <a:cubicBezTo>
                      <a:pt x="f15" y="f13"/>
                      <a:pt x="f13" y="f5"/>
                      <a:pt x="f19" y="f28"/>
                    </a:cubicBezTo>
                    <a:cubicBezTo>
                      <a:pt x="f21" y="f28"/>
                      <a:pt x="f21" y="f27"/>
                      <a:pt x="f21" y="f15"/>
                    </a:cubicBezTo>
                    <a:cubicBezTo>
                      <a:pt x="f9" y="f17"/>
                      <a:pt x="f9" y="f29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Freeform 897">
                <a:extLst>
                  <a:ext uri="{FF2B5EF4-FFF2-40B4-BE49-F238E27FC236}">
                    <a16:creationId xmlns:a16="http://schemas.microsoft.com/office/drawing/2014/main" id="{FF83E53C-C308-3540-DF5C-E54EAFD49A1C}"/>
                  </a:ext>
                </a:extLst>
              </p:cNvPr>
              <p:cNvSpPr/>
              <p:nvPr/>
            </p:nvSpPr>
            <p:spPr>
              <a:xfrm>
                <a:off x="8629650" y="4376739"/>
                <a:ext cx="36511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4"/>
                  <a:gd name="f8" fmla="val 6"/>
                  <a:gd name="f9" fmla="val 2"/>
                  <a:gd name="f10" fmla="val 8"/>
                  <a:gd name="f11" fmla="val 5"/>
                  <a:gd name="f12" fmla="val 14"/>
                  <a:gd name="f13" fmla="val 10"/>
                  <a:gd name="f14" fmla="val 7"/>
                  <a:gd name="f15" fmla="val 9"/>
                  <a:gd name="f16" fmla="val 11"/>
                  <a:gd name="f17" fmla="val 19"/>
                  <a:gd name="f18" fmla="val 24"/>
                  <a:gd name="f19" fmla="val 12"/>
                  <a:gd name="f20" fmla="val 29"/>
                  <a:gd name="f21" fmla="val 32"/>
                  <a:gd name="f22" fmla="val 4"/>
                  <a:gd name="f23" fmla="val 31"/>
                  <a:gd name="f24" fmla="val 1"/>
                  <a:gd name="f25" fmla="val 28"/>
                  <a:gd name="f26" fmla="val 25"/>
                  <a:gd name="f27" fmla="val 21"/>
                  <a:gd name="f28" fmla="val 3"/>
                  <a:gd name="f29" fmla="+- 0 0 -90"/>
                  <a:gd name="f30" fmla="*/ f3 1 15"/>
                  <a:gd name="f31" fmla="*/ f4 1 3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5"/>
                  <a:gd name="f40" fmla="*/ f36 1 34"/>
                  <a:gd name="f41" fmla="*/ 6 f37 1"/>
                  <a:gd name="f42" fmla="*/ 2 f36 1"/>
                  <a:gd name="f43" fmla="*/ 15 f37 1"/>
                  <a:gd name="f44" fmla="*/ 6 f36 1"/>
                  <a:gd name="f45" fmla="*/ 9 f37 1"/>
                  <a:gd name="f46" fmla="*/ 10 f36 1"/>
                  <a:gd name="f47" fmla="*/ 14 f37 1"/>
                  <a:gd name="f48" fmla="*/ 19 f36 1"/>
                  <a:gd name="f49" fmla="*/ 8 f37 1"/>
                  <a:gd name="f50" fmla="*/ 32 f36 1"/>
                  <a:gd name="f51" fmla="*/ 4 f37 1"/>
                  <a:gd name="f52" fmla="*/ 31 f36 1"/>
                  <a:gd name="f53" fmla="*/ 1 f37 1"/>
                  <a:gd name="f54" fmla="*/ 21 f36 1"/>
                  <a:gd name="f55" fmla="+- f38 0 f1"/>
                  <a:gd name="f56" fmla="*/ f41 1 15"/>
                  <a:gd name="f57" fmla="*/ f42 1 34"/>
                  <a:gd name="f58" fmla="*/ f43 1 15"/>
                  <a:gd name="f59" fmla="*/ f44 1 34"/>
                  <a:gd name="f60" fmla="*/ f45 1 15"/>
                  <a:gd name="f61" fmla="*/ f46 1 34"/>
                  <a:gd name="f62" fmla="*/ f47 1 15"/>
                  <a:gd name="f63" fmla="*/ f48 1 34"/>
                  <a:gd name="f64" fmla="*/ f49 1 15"/>
                  <a:gd name="f65" fmla="*/ f50 1 34"/>
                  <a:gd name="f66" fmla="*/ f51 1 15"/>
                  <a:gd name="f67" fmla="*/ f52 1 34"/>
                  <a:gd name="f68" fmla="*/ f53 1 15"/>
                  <a:gd name="f69" fmla="*/ f54 1 34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5" h="34">
                    <a:moveTo>
                      <a:pt x="f8" y="f9"/>
                    </a:moveTo>
                    <a:cubicBezTo>
                      <a:pt x="f10" y="f11"/>
                      <a:pt x="f12" y="f5"/>
                      <a:pt x="f6" y="f8"/>
                    </a:cubicBezTo>
                    <a:cubicBezTo>
                      <a:pt x="f6" y="f13"/>
                      <a:pt x="f13" y="f14"/>
                      <a:pt x="f15" y="f13"/>
                    </a:cubicBezTo>
                    <a:cubicBezTo>
                      <a:pt x="f12" y="f16"/>
                      <a:pt x="f6" y="f6"/>
                      <a:pt x="f12" y="f17"/>
                    </a:cubicBezTo>
                    <a:cubicBezTo>
                      <a:pt x="f12" y="f18"/>
                      <a:pt x="f19" y="f20"/>
                      <a:pt x="f10" y="f21"/>
                    </a:cubicBezTo>
                    <a:cubicBezTo>
                      <a:pt x="f14" y="f7"/>
                      <a:pt x="f11" y="f21"/>
                      <a:pt x="f22" y="f23"/>
                    </a:cubicBezTo>
                    <a:cubicBezTo>
                      <a:pt x="f24" y="f25"/>
                      <a:pt x="f5" y="f26"/>
                      <a:pt x="f24" y="f27"/>
                    </a:cubicBezTo>
                    <a:cubicBezTo>
                      <a:pt x="f28" y="f6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Freeform 898">
                <a:extLst>
                  <a:ext uri="{FF2B5EF4-FFF2-40B4-BE49-F238E27FC236}">
                    <a16:creationId xmlns:a16="http://schemas.microsoft.com/office/drawing/2014/main" id="{E4D3C8A8-DF3D-A4FE-8393-819F9E1DEF72}"/>
                  </a:ext>
                </a:extLst>
              </p:cNvPr>
              <p:cNvSpPr/>
              <p:nvPr/>
            </p:nvSpPr>
            <p:spPr>
              <a:xfrm>
                <a:off x="7307263" y="4689472"/>
                <a:ext cx="68259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4"/>
                  <a:gd name="f8" fmla="val 11"/>
                  <a:gd name="f9" fmla="val 15"/>
                  <a:gd name="f10" fmla="val 7"/>
                  <a:gd name="f11" fmla="val 9"/>
                  <a:gd name="f12" fmla="val 8"/>
                  <a:gd name="f13" fmla="val 12"/>
                  <a:gd name="f14" fmla="val 5"/>
                  <a:gd name="f15" fmla="val 16"/>
                  <a:gd name="f16" fmla="val 2"/>
                  <a:gd name="f17" fmla="val 21"/>
                  <a:gd name="f18" fmla="val 25"/>
                  <a:gd name="f19" fmla="val 28"/>
                  <a:gd name="f20" fmla="val 19"/>
                  <a:gd name="f21" fmla="val 17"/>
                  <a:gd name="f22" fmla="val 22"/>
                  <a:gd name="f23" fmla="val 6"/>
                  <a:gd name="f24" fmla="val 20"/>
                  <a:gd name="f25" fmla="val 18"/>
                  <a:gd name="f26" fmla="val 3"/>
                  <a:gd name="f27" fmla="val 13"/>
                  <a:gd name="f28" fmla="+- 0 0 -90"/>
                  <a:gd name="f29" fmla="*/ f3 1 29"/>
                  <a:gd name="f30" fmla="*/ f4 1 2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24"/>
                  <a:gd name="f40" fmla="*/ 11 f36 1"/>
                  <a:gd name="f41" fmla="*/ 15 f35 1"/>
                  <a:gd name="f42" fmla="*/ 12 f36 1"/>
                  <a:gd name="f43" fmla="*/ 5 f35 1"/>
                  <a:gd name="f44" fmla="*/ 25 f36 1"/>
                  <a:gd name="f45" fmla="*/ 0 f35 1"/>
                  <a:gd name="f46" fmla="*/ 12 f35 1"/>
                  <a:gd name="f47" fmla="*/ 7 f36 1"/>
                  <a:gd name="f48" fmla="*/ 22 f35 1"/>
                  <a:gd name="f49" fmla="*/ 5 f36 1"/>
                  <a:gd name="f50" fmla="*/ 20 f35 1"/>
                  <a:gd name="f51" fmla="*/ 3 f36 1"/>
                  <a:gd name="f52" fmla="*/ 13 f35 1"/>
                  <a:gd name="f53" fmla="+- f37 0 f1"/>
                  <a:gd name="f54" fmla="*/ f40 1 29"/>
                  <a:gd name="f55" fmla="*/ f41 1 24"/>
                  <a:gd name="f56" fmla="*/ f42 1 29"/>
                  <a:gd name="f57" fmla="*/ f43 1 24"/>
                  <a:gd name="f58" fmla="*/ f44 1 29"/>
                  <a:gd name="f59" fmla="*/ f45 1 24"/>
                  <a:gd name="f60" fmla="*/ f46 1 24"/>
                  <a:gd name="f61" fmla="*/ f47 1 29"/>
                  <a:gd name="f62" fmla="*/ f48 1 24"/>
                  <a:gd name="f63" fmla="*/ f49 1 29"/>
                  <a:gd name="f64" fmla="*/ f50 1 24"/>
                  <a:gd name="f65" fmla="*/ f51 1 29"/>
                  <a:gd name="f66" fmla="*/ f52 1 24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9"/>
                  <a:gd name="f78" fmla="*/ f61 1 f38"/>
                  <a:gd name="f79" fmla="*/ f62 1 f39"/>
                  <a:gd name="f80" fmla="*/ f63 1 f38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30 1"/>
                  <a:gd name="f95" fmla="*/ f78 f29 1"/>
                  <a:gd name="f96" fmla="*/ f79 f30 1"/>
                  <a:gd name="f97" fmla="*/ f80 f29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5" y="f96"/>
                  </a:cxn>
                  <a:cxn ang="f53">
                    <a:pos x="f97" y="f98"/>
                  </a:cxn>
                  <a:cxn ang="f53">
                    <a:pos x="f99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29" h="24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5"/>
                    </a:cubicBezTo>
                    <a:cubicBezTo>
                      <a:pt x="f6" y="f5"/>
                      <a:pt x="f19" y="f11"/>
                      <a:pt x="f18" y="f13"/>
                    </a:cubicBezTo>
                    <a:cubicBezTo>
                      <a:pt x="f20" y="f15"/>
                      <a:pt x="f13" y="f21"/>
                      <a:pt x="f10" y="f22"/>
                    </a:cubicBezTo>
                    <a:cubicBezTo>
                      <a:pt x="f23" y="f7"/>
                      <a:pt x="f14" y="f22"/>
                      <a:pt x="f14" y="f24"/>
                    </a:cubicBezTo>
                    <a:cubicBezTo>
                      <a:pt x="f14" y="f25"/>
                      <a:pt x="f5" y="f15"/>
                      <a:pt x="f26" y="f27"/>
                    </a:cubicBezTo>
                    <a:cubicBezTo>
                      <a:pt x="f23" y="f8"/>
                      <a:pt x="f10" y="f15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Freeform 899">
                <a:extLst>
                  <a:ext uri="{FF2B5EF4-FFF2-40B4-BE49-F238E27FC236}">
                    <a16:creationId xmlns:a16="http://schemas.microsoft.com/office/drawing/2014/main" id="{B4AB1A61-20F2-A158-8B87-12996A19A311}"/>
                  </a:ext>
                </a:extLst>
              </p:cNvPr>
              <p:cNvSpPr/>
              <p:nvPr/>
            </p:nvSpPr>
            <p:spPr>
              <a:xfrm>
                <a:off x="8666161" y="5038728"/>
                <a:ext cx="68259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5"/>
                  <a:gd name="f8" fmla="val 11"/>
                  <a:gd name="f9" fmla="val 18"/>
                  <a:gd name="f10" fmla="val 7"/>
                  <a:gd name="f11" fmla="val 10"/>
                  <a:gd name="f12" fmla="val 8"/>
                  <a:gd name="f13" fmla="val 15"/>
                  <a:gd name="f14" fmla="val 5"/>
                  <a:gd name="f15" fmla="val 16"/>
                  <a:gd name="f16" fmla="val 4"/>
                  <a:gd name="f17" fmla="val 20"/>
                  <a:gd name="f18" fmla="val 22"/>
                  <a:gd name="f19" fmla="val 26"/>
                  <a:gd name="f20" fmla="val 27"/>
                  <a:gd name="f21" fmla="val 9"/>
                  <a:gd name="f22" fmla="val 28"/>
                  <a:gd name="f23" fmla="val 13"/>
                  <a:gd name="f24" fmla="val 23"/>
                  <a:gd name="f25" fmla="val 19"/>
                  <a:gd name="f26" fmla="val 12"/>
                  <a:gd name="f27" fmla="val 24"/>
                  <a:gd name="f28" fmla="val 6"/>
                  <a:gd name="f29" fmla="val 3"/>
                  <a:gd name="f30" fmla="val 14"/>
                  <a:gd name="f31" fmla="val 17"/>
                  <a:gd name="f32" fmla="+- 0 0 -90"/>
                  <a:gd name="f33" fmla="*/ f3 1 29"/>
                  <a:gd name="f34" fmla="*/ f4 1 2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9"/>
                  <a:gd name="f43" fmla="*/ f39 1 25"/>
                  <a:gd name="f44" fmla="*/ 11 f40 1"/>
                  <a:gd name="f45" fmla="*/ 18 f39 1"/>
                  <a:gd name="f46" fmla="*/ 15 f40 1"/>
                  <a:gd name="f47" fmla="*/ 5 f39 1"/>
                  <a:gd name="f48" fmla="*/ 20 f40 1"/>
                  <a:gd name="f49" fmla="*/ 4 f39 1"/>
                  <a:gd name="f50" fmla="*/ 27 f40 1"/>
                  <a:gd name="f51" fmla="*/ 23 f40 1"/>
                  <a:gd name="f52" fmla="*/ 16 f39 1"/>
                  <a:gd name="f53" fmla="*/ 7 f40 1"/>
                  <a:gd name="f54" fmla="*/ 24 f39 1"/>
                  <a:gd name="f55" fmla="*/ 5 f40 1"/>
                  <a:gd name="f56" fmla="*/ 22 f39 1"/>
                  <a:gd name="f57" fmla="*/ 3 f40 1"/>
                  <a:gd name="f58" fmla="*/ 15 f39 1"/>
                  <a:gd name="f59" fmla="+- f41 0 f1"/>
                  <a:gd name="f60" fmla="*/ f44 1 29"/>
                  <a:gd name="f61" fmla="*/ f45 1 25"/>
                  <a:gd name="f62" fmla="*/ f46 1 29"/>
                  <a:gd name="f63" fmla="*/ f47 1 25"/>
                  <a:gd name="f64" fmla="*/ f48 1 29"/>
                  <a:gd name="f65" fmla="*/ f49 1 25"/>
                  <a:gd name="f66" fmla="*/ f50 1 29"/>
                  <a:gd name="f67" fmla="*/ f51 1 29"/>
                  <a:gd name="f68" fmla="*/ f52 1 25"/>
                  <a:gd name="f69" fmla="*/ f53 1 29"/>
                  <a:gd name="f70" fmla="*/ f54 1 25"/>
                  <a:gd name="f71" fmla="*/ f55 1 29"/>
                  <a:gd name="f72" fmla="*/ f56 1 25"/>
                  <a:gd name="f73" fmla="*/ f57 1 29"/>
                  <a:gd name="f74" fmla="*/ f58 1 25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2"/>
                  <a:gd name="f86" fmla="*/ f67 1 f42"/>
                  <a:gd name="f87" fmla="*/ f68 1 f43"/>
                  <a:gd name="f88" fmla="*/ f69 1 f42"/>
                  <a:gd name="f89" fmla="*/ f70 1 f43"/>
                  <a:gd name="f90" fmla="*/ f71 1 f42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3 1"/>
                  <a:gd name="f105" fmla="*/ f86 f33 1"/>
                  <a:gd name="f106" fmla="*/ f87 f34 1"/>
                  <a:gd name="f107" fmla="*/ f88 f33 1"/>
                  <a:gd name="f108" fmla="*/ f89 f34 1"/>
                  <a:gd name="f109" fmla="*/ f90 f33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1"/>
                  </a:cxn>
                  <a:cxn ang="f59">
                    <a:pos x="f105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107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9" h="25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9" y="f16"/>
                      <a:pt x="f17" y="f16"/>
                    </a:cubicBezTo>
                    <a:cubicBezTo>
                      <a:pt x="f18" y="f16"/>
                      <a:pt x="f19" y="f5"/>
                      <a:pt x="f20" y="f14"/>
                    </a:cubicBezTo>
                    <a:cubicBezTo>
                      <a:pt x="f6" y="f21"/>
                      <a:pt x="f22" y="f23"/>
                      <a:pt x="f24" y="f15"/>
                    </a:cubicBezTo>
                    <a:cubicBezTo>
                      <a:pt x="f9" y="f25"/>
                      <a:pt x="f26" y="f25"/>
                      <a:pt x="f10" y="f27"/>
                    </a:cubicBezTo>
                    <a:cubicBezTo>
                      <a:pt x="f28" y="f27"/>
                      <a:pt x="f16" y="f7"/>
                      <a:pt x="f14" y="f18"/>
                    </a:cubicBezTo>
                    <a:cubicBezTo>
                      <a:pt x="f28" y="f25"/>
                      <a:pt x="f5" y="f25"/>
                      <a:pt x="f29" y="f13"/>
                    </a:cubicBezTo>
                    <a:cubicBezTo>
                      <a:pt x="f16" y="f23"/>
                      <a:pt x="f28" y="f30"/>
                      <a:pt x="f10" y="f13"/>
                    </a:cubicBezTo>
                    <a:cubicBezTo>
                      <a:pt x="f12" y="f15"/>
                      <a:pt x="f12" y="f31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Freeform 900">
                <a:extLst>
                  <a:ext uri="{FF2B5EF4-FFF2-40B4-BE49-F238E27FC236}">
                    <a16:creationId xmlns:a16="http://schemas.microsoft.com/office/drawing/2014/main" id="{B29A0626-FFCA-8B1E-23DA-1E9002EE9725}"/>
                  </a:ext>
                </a:extLst>
              </p:cNvPr>
              <p:cNvSpPr/>
              <p:nvPr/>
            </p:nvSpPr>
            <p:spPr>
              <a:xfrm>
                <a:off x="8689972" y="4471992"/>
                <a:ext cx="6349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0"/>
                  <a:gd name="f8" fmla="val 7"/>
                  <a:gd name="f9" fmla="val 2"/>
                  <a:gd name="f10" fmla="val 14"/>
                  <a:gd name="f11" fmla="val 17"/>
                  <a:gd name="f12" fmla="val 9"/>
                  <a:gd name="f13" fmla="val 24"/>
                  <a:gd name="f14" fmla="val 11"/>
                  <a:gd name="f15" fmla="val 12"/>
                  <a:gd name="f16" fmla="val 23"/>
                  <a:gd name="f17" fmla="val 15"/>
                  <a:gd name="f18" fmla="val 18"/>
                  <a:gd name="f19" fmla="val 21"/>
                  <a:gd name="f20" fmla="val 19"/>
                  <a:gd name="f21" fmla="val 16"/>
                  <a:gd name="f22" fmla="val 10"/>
                  <a:gd name="f23" fmla="val 4"/>
                  <a:gd name="f24" fmla="val 13"/>
                  <a:gd name="f25" fmla="val 1"/>
                  <a:gd name="f26" fmla="val 8"/>
                  <a:gd name="f27" fmla="val 3"/>
                  <a:gd name="f28" fmla="+- 0 0 -90"/>
                  <a:gd name="f29" fmla="*/ f3 1 27"/>
                  <a:gd name="f30" fmla="*/ f4 1 20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7"/>
                  <a:gd name="f39" fmla="*/ f35 1 20"/>
                  <a:gd name="f40" fmla="*/ 7 f36 1"/>
                  <a:gd name="f41" fmla="*/ 2 f35 1"/>
                  <a:gd name="f42" fmla="*/ 24 f36 1"/>
                  <a:gd name="f43" fmla="*/ 11 f35 1"/>
                  <a:gd name="f44" fmla="*/ 23 f36 1"/>
                  <a:gd name="f45" fmla="*/ 17 f35 1"/>
                  <a:gd name="f46" fmla="*/ 21 f36 1"/>
                  <a:gd name="f47" fmla="*/ 19 f35 1"/>
                  <a:gd name="f48" fmla="*/ 4 f36 1"/>
                  <a:gd name="f49" fmla="*/ 13 f35 1"/>
                  <a:gd name="f50" fmla="*/ 0 f36 1"/>
                  <a:gd name="f51" fmla="*/ 4 f35 1"/>
                  <a:gd name="f52" fmla="+- f37 0 f1"/>
                  <a:gd name="f53" fmla="*/ f40 1 27"/>
                  <a:gd name="f54" fmla="*/ f41 1 20"/>
                  <a:gd name="f55" fmla="*/ f42 1 27"/>
                  <a:gd name="f56" fmla="*/ f43 1 20"/>
                  <a:gd name="f57" fmla="*/ f44 1 27"/>
                  <a:gd name="f58" fmla="*/ f45 1 20"/>
                  <a:gd name="f59" fmla="*/ f46 1 27"/>
                  <a:gd name="f60" fmla="*/ f47 1 20"/>
                  <a:gd name="f61" fmla="*/ f48 1 27"/>
                  <a:gd name="f62" fmla="*/ f49 1 20"/>
                  <a:gd name="f63" fmla="*/ f50 1 27"/>
                  <a:gd name="f64" fmla="*/ f51 1 20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9"/>
                  <a:gd name="f73" fmla="*/ f57 1 f38"/>
                  <a:gd name="f74" fmla="*/ f58 1 f39"/>
                  <a:gd name="f75" fmla="*/ f59 1 f38"/>
                  <a:gd name="f76" fmla="*/ f60 1 f39"/>
                  <a:gd name="f77" fmla="*/ f61 1 f38"/>
                  <a:gd name="f78" fmla="*/ f62 1 f39"/>
                  <a:gd name="f79" fmla="*/ f63 1 f38"/>
                  <a:gd name="f80" fmla="*/ f64 1 f39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30 1"/>
                  <a:gd name="f89" fmla="*/ f73 f29 1"/>
                  <a:gd name="f90" fmla="*/ f74 f30 1"/>
                  <a:gd name="f91" fmla="*/ f75 f29 1"/>
                  <a:gd name="f92" fmla="*/ f76 f30 1"/>
                  <a:gd name="f93" fmla="*/ f77 f29 1"/>
                  <a:gd name="f94" fmla="*/ f78 f30 1"/>
                  <a:gd name="f95" fmla="*/ f79 f29 1"/>
                  <a:gd name="f96" fmla="*/ f8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7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5"/>
                      <a:pt x="f16" y="f17"/>
                      <a:pt x="f16" y="f11"/>
                    </a:cubicBezTo>
                    <a:cubicBezTo>
                      <a:pt x="f16" y="f18"/>
                      <a:pt x="f16" y="f7"/>
                      <a:pt x="f19" y="f20"/>
                    </a:cubicBezTo>
                    <a:cubicBezTo>
                      <a:pt x="f21" y="f17"/>
                      <a:pt x="f22" y="f21"/>
                      <a:pt x="f23" y="f24"/>
                    </a:cubicBezTo>
                    <a:cubicBezTo>
                      <a:pt x="f25" y="f14"/>
                      <a:pt x="f5" y="f26"/>
                      <a:pt x="f5" y="f23"/>
                    </a:cubicBezTo>
                    <a:cubicBezTo>
                      <a:pt x="f25" y="f25"/>
                      <a:pt x="f27" y="f25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Freeform 901">
                <a:extLst>
                  <a:ext uri="{FF2B5EF4-FFF2-40B4-BE49-F238E27FC236}">
                    <a16:creationId xmlns:a16="http://schemas.microsoft.com/office/drawing/2014/main" id="{B9B41908-83EF-CDE3-FA2F-4685A56052A8}"/>
                  </a:ext>
                </a:extLst>
              </p:cNvPr>
              <p:cNvSpPr/>
              <p:nvPr/>
            </p:nvSpPr>
            <p:spPr>
              <a:xfrm>
                <a:off x="7834314" y="4767260"/>
                <a:ext cx="4127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0"/>
                  <a:gd name="f8" fmla="val 11"/>
                  <a:gd name="f9" fmla="val 10"/>
                  <a:gd name="f10" fmla="val 7"/>
                  <a:gd name="f11" fmla="val 6"/>
                  <a:gd name="f12" fmla="val 8"/>
                  <a:gd name="f13" fmla="val 4"/>
                  <a:gd name="f14" fmla="val 13"/>
                  <a:gd name="f15" fmla="val 5"/>
                  <a:gd name="f16" fmla="val 14"/>
                  <a:gd name="f17" fmla="val 15"/>
                  <a:gd name="f18" fmla="val 12"/>
                  <a:gd name="f19" fmla="val 20"/>
                  <a:gd name="f20" fmla="val 24"/>
                  <a:gd name="f21" fmla="val 28"/>
                  <a:gd name="f22" fmla="val 29"/>
                  <a:gd name="f23" fmla="val 2"/>
                  <a:gd name="f24" fmla="+- 0 0 -90"/>
                  <a:gd name="f25" fmla="*/ f3 1 17"/>
                  <a:gd name="f26" fmla="*/ f4 1 3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7"/>
                  <a:gd name="f35" fmla="*/ f31 1 30"/>
                  <a:gd name="f36" fmla="*/ 11 f32 1"/>
                  <a:gd name="f37" fmla="*/ 10 f31 1"/>
                  <a:gd name="f38" fmla="*/ 8 f32 1"/>
                  <a:gd name="f39" fmla="*/ 4 f31 1"/>
                  <a:gd name="f40" fmla="*/ 17 f32 1"/>
                  <a:gd name="f41" fmla="*/ 5 f31 1"/>
                  <a:gd name="f42" fmla="*/ 12 f32 1"/>
                  <a:gd name="f43" fmla="*/ 20 f31 1"/>
                  <a:gd name="f44" fmla="*/ 6 f32 1"/>
                  <a:gd name="f45" fmla="*/ 29 f31 1"/>
                  <a:gd name="f46" fmla="*/ 0 f32 1"/>
                  <a:gd name="f47" fmla="*/ 24 f31 1"/>
                  <a:gd name="f48" fmla="+- f33 0 f1"/>
                  <a:gd name="f49" fmla="*/ f36 1 17"/>
                  <a:gd name="f50" fmla="*/ f37 1 30"/>
                  <a:gd name="f51" fmla="*/ f38 1 17"/>
                  <a:gd name="f52" fmla="*/ f39 1 30"/>
                  <a:gd name="f53" fmla="*/ f40 1 17"/>
                  <a:gd name="f54" fmla="*/ f41 1 30"/>
                  <a:gd name="f55" fmla="*/ f42 1 17"/>
                  <a:gd name="f56" fmla="*/ f43 1 30"/>
                  <a:gd name="f57" fmla="*/ f44 1 17"/>
                  <a:gd name="f58" fmla="*/ f45 1 30"/>
                  <a:gd name="f59" fmla="*/ f46 1 17"/>
                  <a:gd name="f60" fmla="*/ f47 1 30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4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5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17" h="30">
                    <a:moveTo>
                      <a:pt x="f8" y="f9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8" y="f5"/>
                      <a:pt x="f14" y="f10"/>
                      <a:pt x="f6" y="f15"/>
                    </a:cubicBezTo>
                    <a:cubicBezTo>
                      <a:pt x="f16" y="f9"/>
                      <a:pt x="f14" y="f17"/>
                      <a:pt x="f18" y="f19"/>
                    </a:cubicBezTo>
                    <a:cubicBezTo>
                      <a:pt x="f18" y="f20"/>
                      <a:pt x="f9" y="f21"/>
                      <a:pt x="f11" y="f22"/>
                    </a:cubicBezTo>
                    <a:cubicBezTo>
                      <a:pt x="f23" y="f7"/>
                      <a:pt x="f5" y="f22"/>
                      <a:pt x="f5" y="f20"/>
                    </a:cubicBezTo>
                    <a:cubicBezTo>
                      <a:pt x="f5" y="f17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Freeform 902">
                <a:extLst>
                  <a:ext uri="{FF2B5EF4-FFF2-40B4-BE49-F238E27FC236}">
                    <a16:creationId xmlns:a16="http://schemas.microsoft.com/office/drawing/2014/main" id="{233BAD77-8B00-2516-4EC2-6E11D6FF2C2B}"/>
                  </a:ext>
                </a:extLst>
              </p:cNvPr>
              <p:cNvSpPr/>
              <p:nvPr/>
            </p:nvSpPr>
            <p:spPr>
              <a:xfrm>
                <a:off x="8439153" y="4591046"/>
                <a:ext cx="55558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7"/>
                  <a:gd name="f8" fmla="val 8"/>
                  <a:gd name="f9" fmla="val 17"/>
                  <a:gd name="f10" fmla="val 7"/>
                  <a:gd name="f11" fmla="val 20"/>
                  <a:gd name="f12" fmla="val 12"/>
                  <a:gd name="f13" fmla="val 22"/>
                  <a:gd name="f14" fmla="val 25"/>
                  <a:gd name="f15" fmla="val 5"/>
                  <a:gd name="f16" fmla="val 2"/>
                  <a:gd name="f17" fmla="val 21"/>
                  <a:gd name="f18" fmla="val 3"/>
                  <a:gd name="f19" fmla="val 18"/>
                  <a:gd name="f20" fmla="val 4"/>
                  <a:gd name="f21" fmla="val 6"/>
                  <a:gd name="f22" fmla="val 14"/>
                  <a:gd name="f23" fmla="val 11"/>
                  <a:gd name="f24" fmla="val 10"/>
                  <a:gd name="f25" fmla="val 1"/>
                  <a:gd name="f26" fmla="val 15"/>
                  <a:gd name="f27" fmla="val 19"/>
                  <a:gd name="f28" fmla="val 13"/>
                  <a:gd name="f29" fmla="+- 0 0 -90"/>
                  <a:gd name="f30" fmla="*/ f3 1 23"/>
                  <a:gd name="f31" fmla="*/ f4 1 2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27"/>
                  <a:gd name="f41" fmla="*/ 8 f37 1"/>
                  <a:gd name="f42" fmla="*/ 17 f36 1"/>
                  <a:gd name="f43" fmla="*/ 25 f36 1"/>
                  <a:gd name="f44" fmla="*/ 2 f37 1"/>
                  <a:gd name="f45" fmla="*/ 21 f36 1"/>
                  <a:gd name="f46" fmla="*/ 4 f37 1"/>
                  <a:gd name="f47" fmla="*/ 8 f36 1"/>
                  <a:gd name="f48" fmla="*/ 15 f37 1"/>
                  <a:gd name="f49" fmla="*/ 1 f36 1"/>
                  <a:gd name="f50" fmla="*/ 20 f37 1"/>
                  <a:gd name="f51" fmla="*/ 7 f36 1"/>
                  <a:gd name="f52" fmla="+- f38 0 f1"/>
                  <a:gd name="f53" fmla="*/ f41 1 23"/>
                  <a:gd name="f54" fmla="*/ f42 1 27"/>
                  <a:gd name="f55" fmla="*/ f43 1 27"/>
                  <a:gd name="f56" fmla="*/ f44 1 23"/>
                  <a:gd name="f57" fmla="*/ f45 1 27"/>
                  <a:gd name="f58" fmla="*/ f46 1 23"/>
                  <a:gd name="f59" fmla="*/ f47 1 27"/>
                  <a:gd name="f60" fmla="*/ f48 1 23"/>
                  <a:gd name="f61" fmla="*/ f49 1 27"/>
                  <a:gd name="f62" fmla="*/ f50 1 23"/>
                  <a:gd name="f63" fmla="*/ f51 1 27"/>
                  <a:gd name="f64" fmla="*/ 0 1 f39"/>
                  <a:gd name="f65" fmla="*/ f33 1 f39"/>
                  <a:gd name="f66" fmla="*/ 0 1 f40"/>
                  <a:gd name="f67" fmla="*/ f34 1 f40"/>
                  <a:gd name="f68" fmla="*/ f53 1 f39"/>
                  <a:gd name="f69" fmla="*/ f54 1 f40"/>
                  <a:gd name="f70" fmla="*/ f55 1 f40"/>
                  <a:gd name="f71" fmla="*/ f56 1 f39"/>
                  <a:gd name="f72" fmla="*/ f57 1 f40"/>
                  <a:gd name="f73" fmla="*/ f58 1 f39"/>
                  <a:gd name="f74" fmla="*/ f59 1 f40"/>
                  <a:gd name="f75" fmla="*/ f60 1 f39"/>
                  <a:gd name="f76" fmla="*/ f61 1 f40"/>
                  <a:gd name="f77" fmla="*/ f62 1 f39"/>
                  <a:gd name="f78" fmla="*/ f63 1 f40"/>
                  <a:gd name="f79" fmla="*/ f64 f30 1"/>
                  <a:gd name="f80" fmla="*/ f65 f30 1"/>
                  <a:gd name="f81" fmla="*/ f67 f31 1"/>
                  <a:gd name="f82" fmla="*/ f66 f31 1"/>
                  <a:gd name="f83" fmla="*/ f68 f30 1"/>
                  <a:gd name="f84" fmla="*/ f69 f31 1"/>
                  <a:gd name="f85" fmla="*/ f70 f31 1"/>
                  <a:gd name="f86" fmla="*/ f71 f30 1"/>
                  <a:gd name="f87" fmla="*/ f72 f31 1"/>
                  <a:gd name="f88" fmla="*/ f73 f30 1"/>
                  <a:gd name="f89" fmla="*/ f74 f31 1"/>
                  <a:gd name="f90" fmla="*/ f75 f30 1"/>
                  <a:gd name="f91" fmla="*/ f76 f31 1"/>
                  <a:gd name="f92" fmla="*/ f77 f30 1"/>
                  <a:gd name="f93" fmla="*/ f7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3" y="f84"/>
                  </a:cxn>
                  <a:cxn ang="f52">
                    <a:pos x="f83" y="f85"/>
                  </a:cxn>
                  <a:cxn ang="f52">
                    <a:pos x="f86" y="f87"/>
                  </a:cxn>
                  <a:cxn ang="f52">
                    <a:pos x="f88" y="f84"/>
                  </a:cxn>
                  <a:cxn ang="f52">
                    <a:pos x="f83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83" y="f84"/>
                  </a:cxn>
                </a:cxnLst>
                <a:rect l="f79" t="f82" r="f80" b="f81"/>
                <a:pathLst>
                  <a:path w="23" h="27">
                    <a:moveTo>
                      <a:pt x="f8" y="f9"/>
                    </a:moveTo>
                    <a:cubicBezTo>
                      <a:pt x="f10" y="f11"/>
                      <a:pt x="f12" y="f13"/>
                      <a:pt x="f8" y="f14"/>
                    </a:cubicBezTo>
                    <a:cubicBezTo>
                      <a:pt x="f15" y="f7"/>
                      <a:pt x="f15" y="f13"/>
                      <a:pt x="f16" y="f17"/>
                    </a:cubicBezTo>
                    <a:cubicBezTo>
                      <a:pt x="f5" y="f17"/>
                      <a:pt x="f18" y="f19"/>
                      <a:pt x="f20" y="f9"/>
                    </a:cubicBezTo>
                    <a:cubicBezTo>
                      <a:pt x="f21" y="f22"/>
                      <a:pt x="f10" y="f23"/>
                      <a:pt x="f8" y="f8"/>
                    </a:cubicBezTo>
                    <a:cubicBezTo>
                      <a:pt x="f24" y="f15"/>
                      <a:pt x="f23" y="f25"/>
                      <a:pt x="f26" y="f25"/>
                    </a:cubicBezTo>
                    <a:cubicBezTo>
                      <a:pt x="f27" y="f5"/>
                      <a:pt x="f6" y="f5"/>
                      <a:pt x="f11" y="f10"/>
                    </a:cubicBezTo>
                    <a:cubicBezTo>
                      <a:pt x="f19" y="f28"/>
                      <a:pt x="f9" y="f17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Freeform 903">
                <a:extLst>
                  <a:ext uri="{FF2B5EF4-FFF2-40B4-BE49-F238E27FC236}">
                    <a16:creationId xmlns:a16="http://schemas.microsoft.com/office/drawing/2014/main" id="{6E18F5B7-E219-EF6F-2098-B2B434BB91D6}"/>
                  </a:ext>
                </a:extLst>
              </p:cNvPr>
              <p:cNvSpPr/>
              <p:nvPr/>
            </p:nvSpPr>
            <p:spPr>
              <a:xfrm>
                <a:off x="7632697" y="4476746"/>
                <a:ext cx="34920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0"/>
                  <a:gd name="f8" fmla="val 9"/>
                  <a:gd name="f9" fmla="val 11"/>
                  <a:gd name="f10" fmla="val 8"/>
                  <a:gd name="f11" fmla="val 4"/>
                  <a:gd name="f12" fmla="val 6"/>
                  <a:gd name="f13" fmla="val 7"/>
                  <a:gd name="f14" fmla="val 2"/>
                  <a:gd name="f15" fmla="val 13"/>
                  <a:gd name="f16" fmla="val 10"/>
                  <a:gd name="f17" fmla="val 12"/>
                  <a:gd name="f18" fmla="val 21"/>
                  <a:gd name="f19" fmla="val 24"/>
                  <a:gd name="f20" fmla="val 26"/>
                  <a:gd name="f21" fmla="val 28"/>
                  <a:gd name="f22" fmla="val 29"/>
                  <a:gd name="f23" fmla="val 5"/>
                  <a:gd name="f24" fmla="val 3"/>
                  <a:gd name="f25" fmla="val 1"/>
                  <a:gd name="f26" fmla="val 22"/>
                  <a:gd name="f27" fmla="val 19"/>
                  <a:gd name="f28" fmla="val 16"/>
                  <a:gd name="f29" fmla="+- 0 0 -90"/>
                  <a:gd name="f30" fmla="*/ f3 1 15"/>
                  <a:gd name="f31" fmla="*/ f4 1 30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5"/>
                  <a:gd name="f40" fmla="*/ f36 1 30"/>
                  <a:gd name="f41" fmla="*/ 9 f37 1"/>
                  <a:gd name="f42" fmla="*/ 11 f36 1"/>
                  <a:gd name="f43" fmla="*/ 6 f37 1"/>
                  <a:gd name="f44" fmla="*/ 4 f36 1"/>
                  <a:gd name="f45" fmla="*/ 15 f37 1"/>
                  <a:gd name="f46" fmla="*/ 2 f36 1"/>
                  <a:gd name="f47" fmla="*/ 12 f37 1"/>
                  <a:gd name="f48" fmla="*/ 21 f36 1"/>
                  <a:gd name="f49" fmla="*/ 28 f36 1"/>
                  <a:gd name="f50" fmla="*/ 3 f37 1"/>
                  <a:gd name="f51" fmla="*/ 30 f36 1"/>
                  <a:gd name="f52" fmla="*/ 1 f37 1"/>
                  <a:gd name="f53" fmla="*/ 24 f36 1"/>
                  <a:gd name="f54" fmla="*/ 16 f36 1"/>
                  <a:gd name="f55" fmla="+- f38 0 f1"/>
                  <a:gd name="f56" fmla="*/ f41 1 15"/>
                  <a:gd name="f57" fmla="*/ f42 1 30"/>
                  <a:gd name="f58" fmla="*/ f43 1 15"/>
                  <a:gd name="f59" fmla="*/ f44 1 30"/>
                  <a:gd name="f60" fmla="*/ f45 1 15"/>
                  <a:gd name="f61" fmla="*/ f46 1 30"/>
                  <a:gd name="f62" fmla="*/ f47 1 15"/>
                  <a:gd name="f63" fmla="*/ f48 1 30"/>
                  <a:gd name="f64" fmla="*/ f49 1 30"/>
                  <a:gd name="f65" fmla="*/ f50 1 15"/>
                  <a:gd name="f66" fmla="*/ f51 1 30"/>
                  <a:gd name="f67" fmla="*/ f52 1 15"/>
                  <a:gd name="f68" fmla="*/ f53 1 30"/>
                  <a:gd name="f69" fmla="*/ f54 1 30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40"/>
                  <a:gd name="f83" fmla="*/ f65 1 f39"/>
                  <a:gd name="f84" fmla="*/ f66 1 f40"/>
                  <a:gd name="f85" fmla="*/ f67 1 f39"/>
                  <a:gd name="f86" fmla="*/ f68 1 f40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1 1"/>
                  <a:gd name="f101" fmla="*/ f83 f30 1"/>
                  <a:gd name="f102" fmla="*/ f84 f31 1"/>
                  <a:gd name="f103" fmla="*/ f85 f30 1"/>
                  <a:gd name="f104" fmla="*/ f86 f31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92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3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5" h="30">
                    <a:moveTo>
                      <a:pt x="f8" y="f9"/>
                    </a:moveTo>
                    <a:cubicBezTo>
                      <a:pt x="f8" y="f10"/>
                      <a:pt x="f11" y="f10"/>
                      <a:pt x="f12" y="f11"/>
                    </a:cubicBezTo>
                    <a:cubicBezTo>
                      <a:pt x="f10" y="f5"/>
                      <a:pt x="f9" y="f13"/>
                      <a:pt x="f6" y="f14"/>
                    </a:cubicBezTo>
                    <a:cubicBezTo>
                      <a:pt x="f15" y="f16"/>
                      <a:pt x="f9" y="f6"/>
                      <a:pt x="f17" y="f18"/>
                    </a:cubicBezTo>
                    <a:cubicBezTo>
                      <a:pt x="f17" y="f19"/>
                      <a:pt x="f9" y="f20"/>
                      <a:pt x="f8" y="f21"/>
                    </a:cubicBezTo>
                    <a:cubicBezTo>
                      <a:pt x="f13" y="f22"/>
                      <a:pt x="f23" y="f7"/>
                      <a:pt x="f24" y="f7"/>
                    </a:cubicBezTo>
                    <a:cubicBezTo>
                      <a:pt x="f5" y="f22"/>
                      <a:pt x="f25" y="f20"/>
                      <a:pt x="f25" y="f19"/>
                    </a:cubicBezTo>
                    <a:cubicBezTo>
                      <a:pt x="f25" y="f26"/>
                      <a:pt x="f5" y="f27"/>
                      <a:pt x="f25" y="f28"/>
                    </a:cubicBezTo>
                    <a:cubicBezTo>
                      <a:pt x="f14" y="f17"/>
                      <a:pt x="f23" y="f16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Freeform 904">
                <a:extLst>
                  <a:ext uri="{FF2B5EF4-FFF2-40B4-BE49-F238E27FC236}">
                    <a16:creationId xmlns:a16="http://schemas.microsoft.com/office/drawing/2014/main" id="{9A6C52B1-B07D-BECE-D5DE-5F59D6E7C581}"/>
                  </a:ext>
                </a:extLst>
              </p:cNvPr>
              <p:cNvSpPr/>
              <p:nvPr/>
            </p:nvSpPr>
            <p:spPr>
              <a:xfrm>
                <a:off x="7035805" y="4970458"/>
                <a:ext cx="39684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1"/>
                  <a:gd name="f8" fmla="val 15"/>
                  <a:gd name="f9" fmla="val 6"/>
                  <a:gd name="f10" fmla="val 14"/>
                  <a:gd name="f11" fmla="val 13"/>
                  <a:gd name="f12" fmla="val 5"/>
                  <a:gd name="f13" fmla="val 2"/>
                  <a:gd name="f14" fmla="val 1"/>
                  <a:gd name="f15" fmla="val 10"/>
                  <a:gd name="f16" fmla="val 3"/>
                  <a:gd name="f17" fmla="val 16"/>
                  <a:gd name="f18" fmla="val 12"/>
                  <a:gd name="f19" fmla="+- 0 0 -90"/>
                  <a:gd name="f20" fmla="*/ f3 1 17"/>
                  <a:gd name="f21" fmla="*/ f4 1 17"/>
                  <a:gd name="f22" fmla="val f5"/>
                  <a:gd name="f23" fmla="val f6"/>
                  <a:gd name="f24" fmla="*/ f19 f0 1"/>
                  <a:gd name="f25" fmla="+- f23 0 f22"/>
                  <a:gd name="f26" fmla="*/ f24 1 f2"/>
                  <a:gd name="f27" fmla="*/ f25 1 17"/>
                  <a:gd name="f28" fmla="*/ 11 f25 1"/>
                  <a:gd name="f29" fmla="*/ 15 f25 1"/>
                  <a:gd name="f30" fmla="*/ 0 f25 1"/>
                  <a:gd name="f31" fmla="*/ 5 f25 1"/>
                  <a:gd name="f32" fmla="*/ 1 f25 1"/>
                  <a:gd name="f33" fmla="*/ 16 f25 1"/>
                  <a:gd name="f34" fmla="*/ 12 f25 1"/>
                  <a:gd name="f35" fmla="+- f26 0 f1"/>
                  <a:gd name="f36" fmla="*/ f28 1 17"/>
                  <a:gd name="f37" fmla="*/ f29 1 17"/>
                  <a:gd name="f38" fmla="*/ f30 1 17"/>
                  <a:gd name="f39" fmla="*/ f31 1 17"/>
                  <a:gd name="f40" fmla="*/ f32 1 17"/>
                  <a:gd name="f41" fmla="*/ f33 1 17"/>
                  <a:gd name="f42" fmla="*/ f34 1 17"/>
                  <a:gd name="f43" fmla="*/ 0 1 f27"/>
                  <a:gd name="f44" fmla="*/ f23 1 f27"/>
                  <a:gd name="f45" fmla="*/ f36 1 f27"/>
                  <a:gd name="f46" fmla="*/ f37 1 f27"/>
                  <a:gd name="f47" fmla="*/ f38 1 f27"/>
                  <a:gd name="f48" fmla="*/ f39 1 f27"/>
                  <a:gd name="f49" fmla="*/ f40 1 f27"/>
                  <a:gd name="f50" fmla="*/ f41 1 f27"/>
                  <a:gd name="f51" fmla="*/ f42 1 f27"/>
                  <a:gd name="f52" fmla="*/ f43 f20 1"/>
                  <a:gd name="f53" fmla="*/ f44 f20 1"/>
                  <a:gd name="f54" fmla="*/ f44 f21 1"/>
                  <a:gd name="f55" fmla="*/ f43 f21 1"/>
                  <a:gd name="f56" fmla="*/ f45 f20 1"/>
                  <a:gd name="f57" fmla="*/ f46 f21 1"/>
                  <a:gd name="f58" fmla="*/ f47 f20 1"/>
                  <a:gd name="f59" fmla="*/ f48 f21 1"/>
                  <a:gd name="f60" fmla="*/ f48 f20 1"/>
                  <a:gd name="f61" fmla="*/ f49 f21 1"/>
                  <a:gd name="f62" fmla="*/ f50 f20 1"/>
                  <a:gd name="f63" fmla="*/ f5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7" h="17">
                    <a:moveTo>
                      <a:pt x="f7" y="f8"/>
                    </a:moveTo>
                    <a:cubicBezTo>
                      <a:pt x="f9" y="f10"/>
                      <a:pt x="f5" y="f11"/>
                      <a:pt x="f5" y="f12"/>
                    </a:cubicBezTo>
                    <a:cubicBezTo>
                      <a:pt x="f5" y="f13"/>
                      <a:pt x="f14" y="f5"/>
                      <a:pt x="f12" y="f14"/>
                    </a:cubicBezTo>
                    <a:cubicBezTo>
                      <a:pt x="f15" y="f16"/>
                      <a:pt x="f6" y="f16"/>
                      <a:pt x="f17" y="f18"/>
                    </a:cubicBezTo>
                    <a:cubicBezTo>
                      <a:pt x="f8" y="f10"/>
                      <a:pt x="f8" y="f6"/>
                      <a:pt x="f7" y="f8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Freeform 905">
                <a:extLst>
                  <a:ext uri="{FF2B5EF4-FFF2-40B4-BE49-F238E27FC236}">
                    <a16:creationId xmlns:a16="http://schemas.microsoft.com/office/drawing/2014/main" id="{4C3CFDDC-8D50-0C37-A47C-157B1BE45BD8}"/>
                  </a:ext>
                </a:extLst>
              </p:cNvPr>
              <p:cNvSpPr/>
              <p:nvPr/>
            </p:nvSpPr>
            <p:spPr>
              <a:xfrm>
                <a:off x="7416798" y="5086349"/>
                <a:ext cx="3492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4"/>
                  <a:gd name="f8" fmla="val 8"/>
                  <a:gd name="f9" fmla="val 4"/>
                  <a:gd name="f10" fmla="val 13"/>
                  <a:gd name="f11" fmla="val 10"/>
                  <a:gd name="f12" fmla="val 1"/>
                  <a:gd name="f13" fmla="val 3"/>
                  <a:gd name="f14" fmla="val 5"/>
                  <a:gd name="f15" fmla="val 2"/>
                  <a:gd name="f16" fmla="val 12"/>
                  <a:gd name="f17" fmla="+- 0 0 -90"/>
                  <a:gd name="f18" fmla="*/ f3 1 15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4"/>
                  <a:gd name="f29" fmla="*/ 8 f25 1"/>
                  <a:gd name="f30" fmla="*/ 14 f24 1"/>
                  <a:gd name="f31" fmla="*/ 0 f25 1"/>
                  <a:gd name="f32" fmla="*/ 4 f24 1"/>
                  <a:gd name="f33" fmla="*/ 5 f25 1"/>
                  <a:gd name="f34" fmla="*/ 1 f24 1"/>
                  <a:gd name="f35" fmla="*/ 15 f25 1"/>
                  <a:gd name="f36" fmla="*/ 10 f24 1"/>
                  <a:gd name="f37" fmla="+- f26 0 f1"/>
                  <a:gd name="f38" fmla="*/ f29 1 15"/>
                  <a:gd name="f39" fmla="*/ f30 1 14"/>
                  <a:gd name="f40" fmla="*/ f31 1 15"/>
                  <a:gd name="f41" fmla="*/ f32 1 14"/>
                  <a:gd name="f42" fmla="*/ f33 1 15"/>
                  <a:gd name="f43" fmla="*/ f34 1 14"/>
                  <a:gd name="f44" fmla="*/ f35 1 15"/>
                  <a:gd name="f45" fmla="*/ f36 1 1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4">
                    <a:moveTo>
                      <a:pt x="f8" y="f7"/>
                    </a:moveTo>
                    <a:cubicBezTo>
                      <a:pt x="f9" y="f10"/>
                      <a:pt x="f5" y="f11"/>
                      <a:pt x="f5" y="f9"/>
                    </a:cubicBezTo>
                    <a:cubicBezTo>
                      <a:pt x="f12" y="f12"/>
                      <a:pt x="f13" y="f5"/>
                      <a:pt x="f14" y="f12"/>
                    </a:cubicBezTo>
                    <a:cubicBezTo>
                      <a:pt x="f11" y="f15"/>
                      <a:pt x="f6" y="f9"/>
                      <a:pt x="f6" y="f11"/>
                    </a:cubicBezTo>
                    <a:cubicBezTo>
                      <a:pt x="f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Freeform 906">
                <a:extLst>
                  <a:ext uri="{FF2B5EF4-FFF2-40B4-BE49-F238E27FC236}">
                    <a16:creationId xmlns:a16="http://schemas.microsoft.com/office/drawing/2014/main" id="{8CBA518A-6546-41F9-81C4-D75B54FBDC61}"/>
                  </a:ext>
                </a:extLst>
              </p:cNvPr>
              <p:cNvSpPr/>
              <p:nvPr/>
            </p:nvSpPr>
            <p:spPr>
              <a:xfrm>
                <a:off x="8301042" y="4976814"/>
                <a:ext cx="3174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11"/>
                  <a:gd name="f9" fmla="val 8"/>
                  <a:gd name="f10" fmla="val 12"/>
                  <a:gd name="f11" fmla="val 9"/>
                  <a:gd name="f12" fmla="val 5"/>
                  <a:gd name="f13" fmla="val 1"/>
                  <a:gd name="f14" fmla="val 2"/>
                  <a:gd name="f15" fmla="+- 0 0 -90"/>
                  <a:gd name="f16" fmla="*/ f3 1 13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7"/>
                  <a:gd name="f27" fmla="*/ 11 f23 1"/>
                  <a:gd name="f28" fmla="*/ 8 f22 1"/>
                  <a:gd name="f29" fmla="*/ 5 f23 1"/>
                  <a:gd name="f30" fmla="*/ 17 f22 1"/>
                  <a:gd name="f31" fmla="*/ 1 f23 1"/>
                  <a:gd name="f32" fmla="*/ 9 f23 1"/>
                  <a:gd name="f33" fmla="*/ 1 f22 1"/>
                  <a:gd name="f34" fmla="+- f24 0 f1"/>
                  <a:gd name="f35" fmla="*/ f27 1 13"/>
                  <a:gd name="f36" fmla="*/ f28 1 17"/>
                  <a:gd name="f37" fmla="*/ f29 1 13"/>
                  <a:gd name="f38" fmla="*/ f30 1 17"/>
                  <a:gd name="f39" fmla="*/ f31 1 13"/>
                  <a:gd name="f40" fmla="*/ f32 1 13"/>
                  <a:gd name="f41" fmla="*/ f33 1 17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58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3" h="17">
                    <a:moveTo>
                      <a:pt x="f8" y="f9"/>
                    </a:moveTo>
                    <a:cubicBezTo>
                      <a:pt x="f10" y="f6"/>
                      <a:pt x="f11" y="f7"/>
                      <a:pt x="f12" y="f7"/>
                    </a:cubicBezTo>
                    <a:cubicBezTo>
                      <a:pt x="f5" y="f7"/>
                      <a:pt x="f13" y="f8"/>
                      <a:pt x="f13" y="f9"/>
                    </a:cubicBezTo>
                    <a:cubicBezTo>
                      <a:pt x="f13" y="f14"/>
                      <a:pt x="f12" y="f5"/>
                      <a:pt x="f11" y="f13"/>
                    </a:cubicBezTo>
                    <a:cubicBezTo>
                      <a:pt x="f6" y="f13"/>
                      <a:pt x="f10" y="f12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Freeform 907">
                <a:extLst>
                  <a:ext uri="{FF2B5EF4-FFF2-40B4-BE49-F238E27FC236}">
                    <a16:creationId xmlns:a16="http://schemas.microsoft.com/office/drawing/2014/main" id="{5B4DE608-53D4-E70E-3DBA-FDAA99474947}"/>
                  </a:ext>
                </a:extLst>
              </p:cNvPr>
              <p:cNvSpPr/>
              <p:nvPr/>
            </p:nvSpPr>
            <p:spPr>
              <a:xfrm>
                <a:off x="8196260" y="4337054"/>
                <a:ext cx="2857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6"/>
                  <a:gd name="f8" fmla="val 5"/>
                  <a:gd name="f9" fmla="val 9"/>
                  <a:gd name="f10" fmla="val 1"/>
                  <a:gd name="f11" fmla="val 4"/>
                  <a:gd name="f12" fmla="val 11"/>
                  <a:gd name="f13" fmla="val 8"/>
                  <a:gd name="f14" fmla="val 15"/>
                  <a:gd name="f15" fmla="val 14"/>
                  <a:gd name="f16" fmla="val 2"/>
                  <a:gd name="f17" fmla="+- 0 0 -90"/>
                  <a:gd name="f18" fmla="*/ f3 1 12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16"/>
                  <a:gd name="f29" fmla="*/ 5 f25 1"/>
                  <a:gd name="f30" fmla="*/ 0 f24 1"/>
                  <a:gd name="f31" fmla="*/ 12 f25 1"/>
                  <a:gd name="f32" fmla="*/ 9 f24 1"/>
                  <a:gd name="f33" fmla="*/ 8 f25 1"/>
                  <a:gd name="f34" fmla="*/ 15 f24 1"/>
                  <a:gd name="f35" fmla="*/ 0 f25 1"/>
                  <a:gd name="f36" fmla="*/ 5 f24 1"/>
                  <a:gd name="f37" fmla="+- f26 0 f1"/>
                  <a:gd name="f38" fmla="*/ f29 1 12"/>
                  <a:gd name="f39" fmla="*/ f30 1 16"/>
                  <a:gd name="f40" fmla="*/ f31 1 12"/>
                  <a:gd name="f41" fmla="*/ f32 1 16"/>
                  <a:gd name="f42" fmla="*/ f33 1 12"/>
                  <a:gd name="f43" fmla="*/ f34 1 16"/>
                  <a:gd name="f44" fmla="*/ f35 1 12"/>
                  <a:gd name="f45" fmla="*/ f36 1 1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2" h="16">
                    <a:moveTo>
                      <a:pt x="f8" y="f5"/>
                    </a:moveTo>
                    <a:cubicBezTo>
                      <a:pt x="f9" y="f10"/>
                      <a:pt x="f6" y="f11"/>
                      <a:pt x="f6" y="f9"/>
                    </a:cubicBezTo>
                    <a:cubicBezTo>
                      <a:pt x="f6" y="f6"/>
                      <a:pt x="f12" y="f7"/>
                      <a:pt x="f13" y="f14"/>
                    </a:cubicBezTo>
                    <a:cubicBezTo>
                      <a:pt x="f11" y="f15"/>
                      <a:pt x="f5" y="f12"/>
                      <a:pt x="f5" y="f8"/>
                    </a:cubicBezTo>
                    <a:cubicBezTo>
                      <a:pt x="f5" y="f16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Freeform 908">
                <a:extLst>
                  <a:ext uri="{FF2B5EF4-FFF2-40B4-BE49-F238E27FC236}">
                    <a16:creationId xmlns:a16="http://schemas.microsoft.com/office/drawing/2014/main" id="{DB4CFF53-3BFD-6ADC-D09C-46A328C06A8C}"/>
                  </a:ext>
                </a:extLst>
              </p:cNvPr>
              <p:cNvSpPr/>
              <p:nvPr/>
            </p:nvSpPr>
            <p:spPr>
              <a:xfrm>
                <a:off x="8510585" y="4932365"/>
                <a:ext cx="3174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5"/>
                  <a:gd name="f8" fmla="val 6"/>
                  <a:gd name="f9" fmla="val 12"/>
                  <a:gd name="f10" fmla="val 10"/>
                  <a:gd name="f11" fmla="val 5"/>
                  <a:gd name="f12" fmla="val 1"/>
                  <a:gd name="f13" fmla="val 3"/>
                  <a:gd name="f14" fmla="val 4"/>
                  <a:gd name="f15" fmla="+- 0 0 -90"/>
                  <a:gd name="f16" fmla="*/ f3 1 13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5"/>
                  <a:gd name="f27" fmla="*/ 13 f23 1"/>
                  <a:gd name="f28" fmla="*/ 6 f22 1"/>
                  <a:gd name="f29" fmla="*/ 5 f23 1"/>
                  <a:gd name="f30" fmla="*/ 15 f22 1"/>
                  <a:gd name="f31" fmla="*/ 1 f23 1"/>
                  <a:gd name="f32" fmla="*/ 10 f22 1"/>
                  <a:gd name="f33" fmla="*/ 10 f23 1"/>
                  <a:gd name="f34" fmla="*/ 0 f22 1"/>
                  <a:gd name="f35" fmla="+- f24 0 f1"/>
                  <a:gd name="f36" fmla="*/ f27 1 13"/>
                  <a:gd name="f37" fmla="*/ f28 1 15"/>
                  <a:gd name="f38" fmla="*/ f29 1 13"/>
                  <a:gd name="f39" fmla="*/ f30 1 15"/>
                  <a:gd name="f40" fmla="*/ f31 1 13"/>
                  <a:gd name="f41" fmla="*/ f32 1 15"/>
                  <a:gd name="f42" fmla="*/ f33 1 13"/>
                  <a:gd name="f43" fmla="*/ f34 1 15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3" h="15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5" y="f6"/>
                      <a:pt x="f12" y="f10"/>
                    </a:cubicBezTo>
                    <a:cubicBezTo>
                      <a:pt x="f13" y="f8"/>
                      <a:pt x="f14" y="f5"/>
                      <a:pt x="f10" y="f5"/>
                    </a:cubicBezTo>
                    <a:cubicBezTo>
                      <a:pt x="f6" y="f5"/>
                      <a:pt x="f6" y="f13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Freeform 909">
                <a:extLst>
                  <a:ext uri="{FF2B5EF4-FFF2-40B4-BE49-F238E27FC236}">
                    <a16:creationId xmlns:a16="http://schemas.microsoft.com/office/drawing/2014/main" id="{0FB0F435-D71B-F889-0995-E5E8EC716889}"/>
                  </a:ext>
                </a:extLst>
              </p:cNvPr>
              <p:cNvSpPr/>
              <p:nvPr/>
            </p:nvSpPr>
            <p:spPr>
              <a:xfrm>
                <a:off x="8215317" y="4289422"/>
                <a:ext cx="4127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3"/>
                  <a:gd name="f8" fmla="val 11"/>
                  <a:gd name="f9" fmla="val 12"/>
                  <a:gd name="f10" fmla="val 9"/>
                  <a:gd name="f11" fmla="val 7"/>
                  <a:gd name="f12" fmla="val 5"/>
                  <a:gd name="f13" fmla="val 3"/>
                  <a:gd name="f14" fmla="val 1"/>
                  <a:gd name="f15" fmla="val 10"/>
                  <a:gd name="f16" fmla="val 6"/>
                  <a:gd name="f17" fmla="val 8"/>
                  <a:gd name="f18" fmla="val 4"/>
                  <a:gd name="f19" fmla="val 2"/>
                  <a:gd name="f20" fmla="val 14"/>
                  <a:gd name="f21" fmla="+- 0 0 -90"/>
                  <a:gd name="f22" fmla="*/ f3 1 17"/>
                  <a:gd name="f23" fmla="*/ f4 1 13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7"/>
                  <a:gd name="f32" fmla="*/ f28 1 13"/>
                  <a:gd name="f33" fmla="*/ 11 f29 1"/>
                  <a:gd name="f34" fmla="*/ 12 f28 1"/>
                  <a:gd name="f35" fmla="*/ 5 f29 1"/>
                  <a:gd name="f36" fmla="*/ 11 f28 1"/>
                  <a:gd name="f37" fmla="*/ 1 f29 1"/>
                  <a:gd name="f38" fmla="*/ 10 f28 1"/>
                  <a:gd name="f39" fmla="*/ 4 f29 1"/>
                  <a:gd name="f40" fmla="*/ 8 f28 1"/>
                  <a:gd name="f41" fmla="*/ 6 f29 1"/>
                  <a:gd name="f42" fmla="*/ 5 f28 1"/>
                  <a:gd name="f43" fmla="*/ 9 f29 1"/>
                  <a:gd name="f44" fmla="*/ 1 f28 1"/>
                  <a:gd name="f45" fmla="*/ 17 f29 1"/>
                  <a:gd name="f46" fmla="*/ 9 f28 1"/>
                  <a:gd name="f47" fmla="+- f30 0 f1"/>
                  <a:gd name="f48" fmla="*/ f33 1 17"/>
                  <a:gd name="f49" fmla="*/ f34 1 13"/>
                  <a:gd name="f50" fmla="*/ f35 1 17"/>
                  <a:gd name="f51" fmla="*/ f36 1 13"/>
                  <a:gd name="f52" fmla="*/ f37 1 17"/>
                  <a:gd name="f53" fmla="*/ f38 1 13"/>
                  <a:gd name="f54" fmla="*/ f39 1 17"/>
                  <a:gd name="f55" fmla="*/ f40 1 13"/>
                  <a:gd name="f56" fmla="*/ f41 1 17"/>
                  <a:gd name="f57" fmla="*/ f42 1 13"/>
                  <a:gd name="f58" fmla="*/ f43 1 17"/>
                  <a:gd name="f59" fmla="*/ f44 1 13"/>
                  <a:gd name="f60" fmla="*/ f45 1 17"/>
                  <a:gd name="f61" fmla="*/ f46 1 13"/>
                  <a:gd name="f62" fmla="*/ 0 1 f31"/>
                  <a:gd name="f63" fmla="*/ f25 1 f31"/>
                  <a:gd name="f64" fmla="*/ 0 1 f32"/>
                  <a:gd name="f65" fmla="*/ f26 1 f32"/>
                  <a:gd name="f66" fmla="*/ f48 1 f31"/>
                  <a:gd name="f67" fmla="*/ f49 1 f32"/>
                  <a:gd name="f68" fmla="*/ f50 1 f31"/>
                  <a:gd name="f69" fmla="*/ f51 1 f32"/>
                  <a:gd name="f70" fmla="*/ f52 1 f31"/>
                  <a:gd name="f71" fmla="*/ f53 1 f32"/>
                  <a:gd name="f72" fmla="*/ f54 1 f31"/>
                  <a:gd name="f73" fmla="*/ f55 1 f32"/>
                  <a:gd name="f74" fmla="*/ f56 1 f31"/>
                  <a:gd name="f75" fmla="*/ f57 1 f32"/>
                  <a:gd name="f76" fmla="*/ f58 1 f31"/>
                  <a:gd name="f77" fmla="*/ f59 1 f32"/>
                  <a:gd name="f78" fmla="*/ f60 1 f31"/>
                  <a:gd name="f79" fmla="*/ f61 1 f32"/>
                  <a:gd name="f80" fmla="*/ f62 f22 1"/>
                  <a:gd name="f81" fmla="*/ f63 f22 1"/>
                  <a:gd name="f82" fmla="*/ f65 f23 1"/>
                  <a:gd name="f83" fmla="*/ f64 f23 1"/>
                  <a:gd name="f84" fmla="*/ f66 f22 1"/>
                  <a:gd name="f85" fmla="*/ f67 f23 1"/>
                  <a:gd name="f86" fmla="*/ f68 f22 1"/>
                  <a:gd name="f87" fmla="*/ f69 f23 1"/>
                  <a:gd name="f88" fmla="*/ f70 f22 1"/>
                  <a:gd name="f89" fmla="*/ f71 f23 1"/>
                  <a:gd name="f90" fmla="*/ f72 f22 1"/>
                  <a:gd name="f91" fmla="*/ f73 f23 1"/>
                  <a:gd name="f92" fmla="*/ f74 f22 1"/>
                  <a:gd name="f93" fmla="*/ f75 f23 1"/>
                  <a:gd name="f94" fmla="*/ f76 f22 1"/>
                  <a:gd name="f95" fmla="*/ f77 f23 1"/>
                  <a:gd name="f96" fmla="*/ f78 f22 1"/>
                  <a:gd name="f97" fmla="*/ f79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94" y="f95"/>
                  </a:cxn>
                  <a:cxn ang="f47">
                    <a:pos x="f96" y="f97"/>
                  </a:cxn>
                  <a:cxn ang="f47">
                    <a:pos x="f84" y="f85"/>
                  </a:cxn>
                </a:cxnLst>
                <a:rect l="f80" t="f83" r="f81" b="f82"/>
                <a:pathLst>
                  <a:path w="17" h="13">
                    <a:moveTo>
                      <a:pt x="f8" y="f9"/>
                    </a:moveTo>
                    <a:cubicBezTo>
                      <a:pt x="f10" y="f9"/>
                      <a:pt x="f11" y="f8"/>
                      <a:pt x="f12" y="f8"/>
                    </a:cubicBezTo>
                    <a:cubicBezTo>
                      <a:pt x="f13" y="f8"/>
                      <a:pt x="f14" y="f8"/>
                      <a:pt x="f14" y="f15"/>
                    </a:cubicBezTo>
                    <a:cubicBezTo>
                      <a:pt x="f5" y="f16"/>
                      <a:pt x="f13" y="f17"/>
                      <a:pt x="f18" y="f17"/>
                    </a:cubicBezTo>
                    <a:cubicBezTo>
                      <a:pt x="f16" y="f17"/>
                      <a:pt x="f16" y="f16"/>
                      <a:pt x="f16" y="f12"/>
                    </a:cubicBezTo>
                    <a:cubicBezTo>
                      <a:pt x="f12" y="f19"/>
                      <a:pt x="f12" y="f5"/>
                      <a:pt x="f10" y="f14"/>
                    </a:cubicBezTo>
                    <a:cubicBezTo>
                      <a:pt x="f20" y="f14"/>
                      <a:pt x="f6" y="f18"/>
                      <a:pt x="f6" y="f10"/>
                    </a:cubicBezTo>
                    <a:cubicBezTo>
                      <a:pt x="f6" y="f7"/>
                      <a:pt x="f20" y="f9"/>
                      <a:pt x="f8" y="f9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Freeform 910">
                <a:extLst>
                  <a:ext uri="{FF2B5EF4-FFF2-40B4-BE49-F238E27FC236}">
                    <a16:creationId xmlns:a16="http://schemas.microsoft.com/office/drawing/2014/main" id="{3BA8001C-A01A-9CA7-49E0-77AAB4B2EFF1}"/>
                  </a:ext>
                </a:extLst>
              </p:cNvPr>
              <p:cNvSpPr/>
              <p:nvPr/>
            </p:nvSpPr>
            <p:spPr>
              <a:xfrm>
                <a:off x="8467728" y="4303715"/>
                <a:ext cx="4127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2"/>
                  <a:gd name="f8" fmla="val 16"/>
                  <a:gd name="f9" fmla="val 6"/>
                  <a:gd name="f10" fmla="val 15"/>
                  <a:gd name="f11" fmla="val 9"/>
                  <a:gd name="f12" fmla="val 7"/>
                  <a:gd name="f13" fmla="val 5"/>
                  <a:gd name="f14" fmla="val 10"/>
                  <a:gd name="f15" fmla="val 1"/>
                  <a:gd name="f16" fmla="val 2"/>
                  <a:gd name="f17" fmla="val 3"/>
                  <a:gd name="f18" fmla="val 13"/>
                  <a:gd name="f19" fmla="+- 0 0 -90"/>
                  <a:gd name="f20" fmla="*/ f3 1 17"/>
                  <a:gd name="f21" fmla="*/ f4 1 1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7"/>
                  <a:gd name="f30" fmla="*/ f26 1 12"/>
                  <a:gd name="f31" fmla="*/ 16 f27 1"/>
                  <a:gd name="f32" fmla="*/ 6 f26 1"/>
                  <a:gd name="f33" fmla="*/ 7 f27 1"/>
                  <a:gd name="f34" fmla="*/ 12 f26 1"/>
                  <a:gd name="f35" fmla="*/ 1 f27 1"/>
                  <a:gd name="f36" fmla="*/ 7 f26 1"/>
                  <a:gd name="f37" fmla="*/ 10 f27 1"/>
                  <a:gd name="f38" fmla="*/ 1 f26 1"/>
                  <a:gd name="f39" fmla="+- f28 0 f1"/>
                  <a:gd name="f40" fmla="*/ f31 1 17"/>
                  <a:gd name="f41" fmla="*/ f32 1 12"/>
                  <a:gd name="f42" fmla="*/ f33 1 17"/>
                  <a:gd name="f43" fmla="*/ f34 1 12"/>
                  <a:gd name="f44" fmla="*/ f35 1 17"/>
                  <a:gd name="f45" fmla="*/ f36 1 12"/>
                  <a:gd name="f46" fmla="*/ f37 1 17"/>
                  <a:gd name="f47" fmla="*/ f38 1 12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7" h="12">
                    <a:moveTo>
                      <a:pt x="f8" y="f9"/>
                    </a:moveTo>
                    <a:cubicBezTo>
                      <a:pt x="f10" y="f11"/>
                      <a:pt x="f7" y="f7"/>
                      <a:pt x="f12" y="f7"/>
                    </a:cubicBezTo>
                    <a:cubicBezTo>
                      <a:pt x="f13" y="f7"/>
                      <a:pt x="f5" y="f14"/>
                      <a:pt x="f15" y="f12"/>
                    </a:cubicBezTo>
                    <a:cubicBezTo>
                      <a:pt x="f16" y="f17"/>
                      <a:pt x="f9" y="f15"/>
                      <a:pt x="f14" y="f15"/>
                    </a:cubicBezTo>
                    <a:cubicBezTo>
                      <a:pt x="f18" y="f15"/>
                      <a:pt x="f6" y="f5"/>
                      <a:pt x="f8" y="f9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Freeform 911">
                <a:extLst>
                  <a:ext uri="{FF2B5EF4-FFF2-40B4-BE49-F238E27FC236}">
                    <a16:creationId xmlns:a16="http://schemas.microsoft.com/office/drawing/2014/main" id="{98B15D1F-EEFC-A2E8-BE16-49C276F9CE92}"/>
                  </a:ext>
                </a:extLst>
              </p:cNvPr>
              <p:cNvSpPr/>
              <p:nvPr/>
            </p:nvSpPr>
            <p:spPr>
              <a:xfrm>
                <a:off x="7107238" y="4686299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5"/>
                  <a:gd name="f9" fmla="val 11"/>
                  <a:gd name="f10" fmla="val 12"/>
                  <a:gd name="f11" fmla="val 9"/>
                  <a:gd name="f12" fmla="val 10"/>
                  <a:gd name="f13" fmla="val 8"/>
                  <a:gd name="f14" fmla="val 3"/>
                  <a:gd name="f15" fmla="val 1"/>
                  <a:gd name="f16" fmla="val 4"/>
                  <a:gd name="f17" fmla="val 2"/>
                  <a:gd name="f18" fmla="+- 0 0 -90"/>
                  <a:gd name="f19" fmla="*/ f3 1 13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14"/>
                  <a:gd name="f30" fmla="*/ 5 f26 1"/>
                  <a:gd name="f31" fmla="*/ 0 f25 1"/>
                  <a:gd name="f32" fmla="*/ 12 f26 1"/>
                  <a:gd name="f33" fmla="*/ 9 f25 1"/>
                  <a:gd name="f34" fmla="*/ 8 f26 1"/>
                  <a:gd name="f35" fmla="*/ 13 f25 1"/>
                  <a:gd name="f36" fmla="*/ 0 f26 1"/>
                  <a:gd name="f37" fmla="*/ 4 f25 1"/>
                  <a:gd name="f38" fmla="+- f27 0 f1"/>
                  <a:gd name="f39" fmla="*/ f30 1 13"/>
                  <a:gd name="f40" fmla="*/ f31 1 14"/>
                  <a:gd name="f41" fmla="*/ f32 1 13"/>
                  <a:gd name="f42" fmla="*/ f33 1 14"/>
                  <a:gd name="f43" fmla="*/ f34 1 13"/>
                  <a:gd name="f44" fmla="*/ f35 1 14"/>
                  <a:gd name="f45" fmla="*/ f36 1 13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3" h="14">
                    <a:moveTo>
                      <a:pt x="f8" y="f5"/>
                    </a:moveTo>
                    <a:cubicBezTo>
                      <a:pt x="f9" y="f5"/>
                      <a:pt x="f9" y="f8"/>
                      <a:pt x="f10" y="f11"/>
                    </a:cubicBezTo>
                    <a:cubicBezTo>
                      <a:pt x="f6" y="f10"/>
                      <a:pt x="f12" y="f7"/>
                      <a:pt x="f13" y="f6"/>
                    </a:cubicBezTo>
                    <a:cubicBezTo>
                      <a:pt x="f14" y="f10"/>
                      <a:pt x="f15" y="f13"/>
                      <a:pt x="f5" y="f16"/>
                    </a:cubicBezTo>
                    <a:cubicBezTo>
                      <a:pt x="f5" y="f15"/>
                      <a:pt x="f17" y="f5"/>
                      <a:pt x="f8" y="f5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Freeform 912">
                <a:extLst>
                  <a:ext uri="{FF2B5EF4-FFF2-40B4-BE49-F238E27FC236}">
                    <a16:creationId xmlns:a16="http://schemas.microsoft.com/office/drawing/2014/main" id="{5DE4675B-9128-5DAA-CF8A-F35A93C27AC6}"/>
                  </a:ext>
                </a:extLst>
              </p:cNvPr>
              <p:cNvSpPr/>
              <p:nvPr/>
            </p:nvSpPr>
            <p:spPr>
              <a:xfrm>
                <a:off x="8691564" y="4652960"/>
                <a:ext cx="3651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6"/>
                  <a:gd name="f8" fmla="val 4"/>
                  <a:gd name="f9" fmla="val 6"/>
                  <a:gd name="f10" fmla="val 8"/>
                  <a:gd name="f11" fmla="val 13"/>
                  <a:gd name="f12" fmla="val 9"/>
                  <a:gd name="f13" fmla="val 14"/>
                  <a:gd name="f14" fmla="val 2"/>
                  <a:gd name="f15" fmla="val 10"/>
                  <a:gd name="f16" fmla="+- 0 0 -90"/>
                  <a:gd name="f17" fmla="*/ f3 1 15"/>
                  <a:gd name="f18" fmla="*/ f4 1 1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5"/>
                  <a:gd name="f27" fmla="*/ f23 1 16"/>
                  <a:gd name="f28" fmla="*/ 4 f24 1"/>
                  <a:gd name="f29" fmla="*/ 6 f23 1"/>
                  <a:gd name="f30" fmla="*/ 15 f24 1"/>
                  <a:gd name="f31" fmla="*/ 9 f23 1"/>
                  <a:gd name="f32" fmla="*/ 6 f24 1"/>
                  <a:gd name="f33" fmla="*/ 16 f23 1"/>
                  <a:gd name="f34" fmla="+- f25 0 f1"/>
                  <a:gd name="f35" fmla="*/ f28 1 15"/>
                  <a:gd name="f36" fmla="*/ f29 1 16"/>
                  <a:gd name="f37" fmla="*/ f30 1 15"/>
                  <a:gd name="f38" fmla="*/ f31 1 16"/>
                  <a:gd name="f39" fmla="*/ f32 1 15"/>
                  <a:gd name="f40" fmla="*/ f33 1 16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5" h="16">
                    <a:moveTo>
                      <a:pt x="f8" y="f9"/>
                    </a:moveTo>
                    <a:cubicBezTo>
                      <a:pt x="f10" y="f9"/>
                      <a:pt x="f11" y="f5"/>
                      <a:pt x="f6" y="f12"/>
                    </a:cubicBezTo>
                    <a:cubicBezTo>
                      <a:pt x="f13" y="f13"/>
                      <a:pt x="f12" y="f7"/>
                      <a:pt x="f9" y="f7"/>
                    </a:cubicBezTo>
                    <a:cubicBezTo>
                      <a:pt x="f5" y="f6"/>
                      <a:pt x="f14" y="f15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Freeform 913">
                <a:extLst>
                  <a:ext uri="{FF2B5EF4-FFF2-40B4-BE49-F238E27FC236}">
                    <a16:creationId xmlns:a16="http://schemas.microsoft.com/office/drawing/2014/main" id="{EAE4FCD1-09AC-5110-E426-9F63ED3D06B8}"/>
                  </a:ext>
                </a:extLst>
              </p:cNvPr>
              <p:cNvSpPr/>
              <p:nvPr/>
            </p:nvSpPr>
            <p:spPr>
              <a:xfrm>
                <a:off x="8242301" y="4984751"/>
                <a:ext cx="34920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8"/>
                  <a:gd name="f9" fmla="val 5"/>
                  <a:gd name="f10" fmla="val 12"/>
                  <a:gd name="f11" fmla="val 6"/>
                  <a:gd name="f12" fmla="val 3"/>
                  <a:gd name="f13" fmla="val 7"/>
                  <a:gd name="f14" fmla="val 1"/>
                  <a:gd name="f15" fmla="val 9"/>
                  <a:gd name="f16" fmla="val 11"/>
                  <a:gd name="f17" fmla="val 2"/>
                  <a:gd name="f18" fmla="val 13"/>
                  <a:gd name="f19" fmla="val 14"/>
                  <a:gd name="f20" fmla="+- 0 0 -90"/>
                  <a:gd name="f21" fmla="*/ f3 1 15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8"/>
                  <a:gd name="f32" fmla="*/ 8 f28 1"/>
                  <a:gd name="f33" fmla="*/ 18 f27 1"/>
                  <a:gd name="f34" fmla="*/ 6 f28 1"/>
                  <a:gd name="f35" fmla="*/ 3 f27 1"/>
                  <a:gd name="f36" fmla="*/ 11 f28 1"/>
                  <a:gd name="f37" fmla="*/ 2 f27 1"/>
                  <a:gd name="f38" fmla="*/ 12 f28 1"/>
                  <a:gd name="f39" fmla="*/ 11 f27 1"/>
                  <a:gd name="f40" fmla="+- f29 0 f1"/>
                  <a:gd name="f41" fmla="*/ f32 1 15"/>
                  <a:gd name="f42" fmla="*/ f33 1 18"/>
                  <a:gd name="f43" fmla="*/ f34 1 15"/>
                  <a:gd name="f44" fmla="*/ f35 1 18"/>
                  <a:gd name="f45" fmla="*/ f36 1 15"/>
                  <a:gd name="f46" fmla="*/ f37 1 18"/>
                  <a:gd name="f47" fmla="*/ f38 1 15"/>
                  <a:gd name="f48" fmla="*/ f39 1 18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5" h="18">
                    <a:moveTo>
                      <a:pt x="f8" y="f7"/>
                    </a:moveTo>
                    <a:cubicBezTo>
                      <a:pt x="f9" y="f10"/>
                      <a:pt x="f5" y="f8"/>
                      <a:pt x="f11" y="f12"/>
                    </a:cubicBezTo>
                    <a:cubicBezTo>
                      <a:pt x="f13" y="f14"/>
                      <a:pt x="f15" y="f5"/>
                      <a:pt x="f16" y="f17"/>
                    </a:cubicBezTo>
                    <a:cubicBezTo>
                      <a:pt x="f18" y="f9"/>
                      <a:pt x="f6" y="f8"/>
                      <a:pt x="f10" y="f16"/>
                    </a:cubicBezTo>
                    <a:cubicBezTo>
                      <a:pt x="f16" y="f18"/>
                      <a:pt x="f15" y="f19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Freeform 914">
                <a:extLst>
                  <a:ext uri="{FF2B5EF4-FFF2-40B4-BE49-F238E27FC236}">
                    <a16:creationId xmlns:a16="http://schemas.microsoft.com/office/drawing/2014/main" id="{D3AFCD8A-4BC2-444C-FDED-0FB185E802AA}"/>
                  </a:ext>
                </a:extLst>
              </p:cNvPr>
              <p:cNvSpPr/>
              <p:nvPr/>
            </p:nvSpPr>
            <p:spPr>
              <a:xfrm>
                <a:off x="7804147" y="4486275"/>
                <a:ext cx="30166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12"/>
                  <a:gd name="f9" fmla="val 3"/>
                  <a:gd name="f10" fmla="val 1"/>
                  <a:gd name="f11" fmla="val 4"/>
                  <a:gd name="f12" fmla="val 2"/>
                  <a:gd name="f13" fmla="val 6"/>
                  <a:gd name="f14" fmla="val 9"/>
                  <a:gd name="f15" fmla="val 11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8 f22 1"/>
                  <a:gd name="f26" fmla="*/ 12 f22 1"/>
                  <a:gd name="f27" fmla="*/ 0 f22 1"/>
                  <a:gd name="f28" fmla="*/ 4 f22 1"/>
                  <a:gd name="f29" fmla="*/ 3 f22 1"/>
                  <a:gd name="f30" fmla="*/ 9 f22 1"/>
                  <a:gd name="f31" fmla="+- f23 0 f1"/>
                  <a:gd name="f32" fmla="*/ f25 1 13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4 f17 1"/>
                  <a:gd name="f55" fmla="*/ f42 f18 1"/>
                  <a:gd name="f56" fmla="*/ f41 f17 1"/>
                  <a:gd name="f57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3">
                    <a:moveTo>
                      <a:pt x="f7" y="f8"/>
                    </a:moveTo>
                    <a:cubicBezTo>
                      <a:pt x="f9" y="f8"/>
                      <a:pt x="f10" y="f7"/>
                      <a:pt x="f5" y="f11"/>
                    </a:cubicBezTo>
                    <a:cubicBezTo>
                      <a:pt x="f5" y="f12"/>
                      <a:pt x="f10" y="f5"/>
                      <a:pt x="f9" y="f5"/>
                    </a:cubicBezTo>
                    <a:cubicBezTo>
                      <a:pt x="f13" y="f5"/>
                      <a:pt x="f6" y="f13"/>
                      <a:pt x="f8" y="f14"/>
                    </a:cubicBezTo>
                    <a:cubicBezTo>
                      <a:pt x="f8" y="f6"/>
                      <a:pt x="f14" y="f15"/>
                      <a:pt x="f7" y="f8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Freeform 915">
                <a:extLst>
                  <a:ext uri="{FF2B5EF4-FFF2-40B4-BE49-F238E27FC236}">
                    <a16:creationId xmlns:a16="http://schemas.microsoft.com/office/drawing/2014/main" id="{3DE6DCBE-FADD-3125-6EE1-4DFF53CE1B09}"/>
                  </a:ext>
                </a:extLst>
              </p:cNvPr>
              <p:cNvSpPr/>
              <p:nvPr/>
            </p:nvSpPr>
            <p:spPr>
              <a:xfrm>
                <a:off x="8008936" y="4795835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4"/>
                  <a:gd name="f9" fmla="val 1"/>
                  <a:gd name="f10" fmla="val 10"/>
                  <a:gd name="f11" fmla="val 2"/>
                  <a:gd name="f12" fmla="val 11"/>
                  <a:gd name="f13" fmla="val 7"/>
                  <a:gd name="f14" fmla="val 12"/>
                  <a:gd name="f15" fmla="val 8"/>
                  <a:gd name="f16" fmla="val 9"/>
                  <a:gd name="f17" fmla="val 5"/>
                  <a:gd name="f18" fmla="val 3"/>
                  <a:gd name="f19" fmla="+- 0 0 -90"/>
                  <a:gd name="f20" fmla="*/ f3 1 13"/>
                  <a:gd name="f21" fmla="*/ f4 1 14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3"/>
                  <a:gd name="f30" fmla="*/ f26 1 14"/>
                  <a:gd name="f31" fmla="*/ 4 f27 1"/>
                  <a:gd name="f32" fmla="*/ 1 f26 1"/>
                  <a:gd name="f33" fmla="*/ 12 f27 1"/>
                  <a:gd name="f34" fmla="*/ 11 f26 1"/>
                  <a:gd name="f35" fmla="*/ 8 f27 1"/>
                  <a:gd name="f36" fmla="*/ 14 f26 1"/>
                  <a:gd name="f37" fmla="*/ 0 f27 1"/>
                  <a:gd name="f38" fmla="*/ 5 f26 1"/>
                  <a:gd name="f39" fmla="+- f28 0 f1"/>
                  <a:gd name="f40" fmla="*/ f31 1 13"/>
                  <a:gd name="f41" fmla="*/ f32 1 14"/>
                  <a:gd name="f42" fmla="*/ f33 1 13"/>
                  <a:gd name="f43" fmla="*/ f34 1 14"/>
                  <a:gd name="f44" fmla="*/ f35 1 13"/>
                  <a:gd name="f45" fmla="*/ f36 1 14"/>
                  <a:gd name="f46" fmla="*/ f37 1 13"/>
                  <a:gd name="f47" fmla="*/ f38 1 14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3" h="14">
                    <a:moveTo>
                      <a:pt x="f8" y="f9"/>
                    </a:moveTo>
                    <a:cubicBezTo>
                      <a:pt x="f10" y="f11"/>
                      <a:pt x="f12" y="f13"/>
                      <a:pt x="f14" y="f12"/>
                    </a:cubicBezTo>
                    <a:cubicBezTo>
                      <a:pt x="f6" y="f7"/>
                      <a:pt x="f10" y="f7"/>
                      <a:pt x="f15" y="f7"/>
                    </a:cubicBezTo>
                    <a:cubicBezTo>
                      <a:pt x="f11" y="f7"/>
                      <a:pt x="f9" y="f16"/>
                      <a:pt x="f5" y="f17"/>
                    </a:cubicBezTo>
                    <a:cubicBezTo>
                      <a:pt x="f5" y="f18"/>
                      <a:pt x="f9" y="f5"/>
                      <a:pt x="f8" y="f9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Freeform 916">
                <a:extLst>
                  <a:ext uri="{FF2B5EF4-FFF2-40B4-BE49-F238E27FC236}">
                    <a16:creationId xmlns:a16="http://schemas.microsoft.com/office/drawing/2014/main" id="{A698F470-A877-5F83-4502-DDD6C394ACB4}"/>
                  </a:ext>
                </a:extLst>
              </p:cNvPr>
              <p:cNvSpPr/>
              <p:nvPr/>
            </p:nvSpPr>
            <p:spPr>
              <a:xfrm>
                <a:off x="8570918" y="4933946"/>
                <a:ext cx="25402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6"/>
                  <a:gd name="f8" fmla="val 10"/>
                  <a:gd name="f9" fmla="val 4"/>
                  <a:gd name="f10" fmla="val 3"/>
                  <a:gd name="f11" fmla="val 7"/>
                  <a:gd name="f12" fmla="val 2"/>
                  <a:gd name="f13" fmla="val 5"/>
                  <a:gd name="f14" fmla="val 12"/>
                  <a:gd name="f15" fmla="val 8"/>
                  <a:gd name="f16" fmla="val 15"/>
                  <a:gd name="f17" fmla="val 1"/>
                  <a:gd name="f18" fmla="+- 0 0 -90"/>
                  <a:gd name="f19" fmla="*/ f3 1 11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6"/>
                  <a:gd name="f30" fmla="*/ 0 f26 1"/>
                  <a:gd name="f31" fmla="*/ 10 f25 1"/>
                  <a:gd name="f32" fmla="*/ 7 f26 1"/>
                  <a:gd name="f33" fmla="*/ 2 f25 1"/>
                  <a:gd name="f34" fmla="*/ 10 f26 1"/>
                  <a:gd name="f35" fmla="*/ 7 f25 1"/>
                  <a:gd name="f36" fmla="*/ 5 f26 1"/>
                  <a:gd name="f37" fmla="*/ 15 f25 1"/>
                  <a:gd name="f38" fmla="+- f27 0 f1"/>
                  <a:gd name="f39" fmla="*/ f30 1 11"/>
                  <a:gd name="f40" fmla="*/ f31 1 16"/>
                  <a:gd name="f41" fmla="*/ f32 1 11"/>
                  <a:gd name="f42" fmla="*/ f33 1 16"/>
                  <a:gd name="f43" fmla="*/ f34 1 11"/>
                  <a:gd name="f44" fmla="*/ f35 1 16"/>
                  <a:gd name="f45" fmla="*/ f36 1 11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1" h="16">
                    <a:moveTo>
                      <a:pt x="f5" y="f8"/>
                    </a:moveTo>
                    <a:cubicBezTo>
                      <a:pt x="f5" y="f9"/>
                      <a:pt x="f9" y="f10"/>
                      <a:pt x="f11" y="f12"/>
                    </a:cubicBezTo>
                    <a:cubicBezTo>
                      <a:pt x="f8" y="f5"/>
                      <a:pt x="f8" y="f13"/>
                      <a:pt x="f8" y="f11"/>
                    </a:cubicBezTo>
                    <a:cubicBezTo>
                      <a:pt x="f6" y="f14"/>
                      <a:pt x="f15" y="f16"/>
                      <a:pt x="f13" y="f16"/>
                    </a:cubicBezTo>
                    <a:cubicBezTo>
                      <a:pt x="f17" y="f7"/>
                      <a:pt x="f12" y="f6"/>
                      <a:pt x="f5" y="f8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Freeform 917">
                <a:extLst>
                  <a:ext uri="{FF2B5EF4-FFF2-40B4-BE49-F238E27FC236}">
                    <a16:creationId xmlns:a16="http://schemas.microsoft.com/office/drawing/2014/main" id="{4AF05E38-9966-DCD3-485F-FF51BECE08C7}"/>
                  </a:ext>
                </a:extLst>
              </p:cNvPr>
              <p:cNvSpPr/>
              <p:nvPr/>
            </p:nvSpPr>
            <p:spPr>
              <a:xfrm>
                <a:off x="8286750" y="4560890"/>
                <a:ext cx="28575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4"/>
                  <a:gd name="f8" fmla="val 10"/>
                  <a:gd name="f9" fmla="val 11"/>
                  <a:gd name="f10" fmla="val 9"/>
                  <a:gd name="f11" fmla="val 3"/>
                  <a:gd name="f12" fmla="val 13"/>
                  <a:gd name="f13" fmla="val 7"/>
                  <a:gd name="f14" fmla="val 1"/>
                  <a:gd name="f15" fmla="val 2"/>
                  <a:gd name="f16" fmla="val 5"/>
                  <a:gd name="f17" fmla="val 4"/>
                  <a:gd name="f18" fmla="+- 0 0 -90"/>
                  <a:gd name="f19" fmla="*/ f3 1 12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2"/>
                  <a:gd name="f29" fmla="*/ f25 1 14"/>
                  <a:gd name="f30" fmla="*/ 12 f26 1"/>
                  <a:gd name="f31" fmla="*/ 10 f25 1"/>
                  <a:gd name="f32" fmla="*/ 9 f26 1"/>
                  <a:gd name="f33" fmla="*/ 14 f25 1"/>
                  <a:gd name="f34" fmla="*/ 1 f26 1"/>
                  <a:gd name="f35" fmla="*/ 3 f25 1"/>
                  <a:gd name="f36" fmla="*/ 5 f26 1"/>
                  <a:gd name="f37" fmla="*/ 0 f25 1"/>
                  <a:gd name="f38" fmla="+- f27 0 f1"/>
                  <a:gd name="f39" fmla="*/ f30 1 12"/>
                  <a:gd name="f40" fmla="*/ f31 1 14"/>
                  <a:gd name="f41" fmla="*/ f32 1 12"/>
                  <a:gd name="f42" fmla="*/ f33 1 14"/>
                  <a:gd name="f43" fmla="*/ f34 1 12"/>
                  <a:gd name="f44" fmla="*/ f35 1 14"/>
                  <a:gd name="f45" fmla="*/ f36 1 12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2" h="14">
                    <a:moveTo>
                      <a:pt x="f6" y="f8"/>
                    </a:moveTo>
                    <a:cubicBezTo>
                      <a:pt x="f9" y="f9"/>
                      <a:pt x="f9" y="f7"/>
                      <a:pt x="f10" y="f7"/>
                    </a:cubicBezTo>
                    <a:cubicBezTo>
                      <a:pt x="f11" y="f12"/>
                      <a:pt x="f11" y="f13"/>
                      <a:pt x="f14" y="f11"/>
                    </a:cubicBezTo>
                    <a:cubicBezTo>
                      <a:pt x="f5" y="f14"/>
                      <a:pt x="f15" y="f5"/>
                      <a:pt x="f16" y="f5"/>
                    </a:cubicBezTo>
                    <a:cubicBezTo>
                      <a:pt x="f8" y="f14"/>
                      <a:pt x="f9" y="f17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Freeform 918">
                <a:extLst>
                  <a:ext uri="{FF2B5EF4-FFF2-40B4-BE49-F238E27FC236}">
                    <a16:creationId xmlns:a16="http://schemas.microsoft.com/office/drawing/2014/main" id="{E3AE2AA5-3F51-58E4-424D-36165086BEB1}"/>
                  </a:ext>
                </a:extLst>
              </p:cNvPr>
              <p:cNvSpPr/>
              <p:nvPr/>
            </p:nvSpPr>
            <p:spPr>
              <a:xfrm>
                <a:off x="8510585" y="4346572"/>
                <a:ext cx="3174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6"/>
                  <a:gd name="f8" fmla="val 12"/>
                  <a:gd name="f9" fmla="val 4"/>
                  <a:gd name="f10" fmla="val 11"/>
                  <a:gd name="f11" fmla="val 1"/>
                  <a:gd name="f12" fmla="val 9"/>
                  <a:gd name="f13" fmla="val 8"/>
                  <a:gd name="f14" fmla="val 2"/>
                  <a:gd name="f15" fmla="val 7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6 f22 1"/>
                  <a:gd name="f26" fmla="*/ 12 f22 1"/>
                  <a:gd name="f27" fmla="*/ 1 f22 1"/>
                  <a:gd name="f28" fmla="*/ 9 f22 1"/>
                  <a:gd name="f29" fmla="*/ 13 f22 1"/>
                  <a:gd name="f30" fmla="*/ 4 f22 1"/>
                  <a:gd name="f31" fmla="+- f23 0 f1"/>
                  <a:gd name="f32" fmla="*/ f25 1 13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2 f18 1"/>
                  <a:gd name="f55" fmla="*/ f44 f17 1"/>
                  <a:gd name="f56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5" y="f56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3">
                    <a:moveTo>
                      <a:pt x="f7" y="f8"/>
                    </a:moveTo>
                    <a:cubicBezTo>
                      <a:pt x="f9" y="f10"/>
                      <a:pt x="f5" y="f6"/>
                      <a:pt x="f11" y="f12"/>
                    </a:cubicBezTo>
                    <a:cubicBezTo>
                      <a:pt x="f11" y="f7"/>
                      <a:pt x="f11" y="f5"/>
                      <a:pt x="f7" y="f11"/>
                    </a:cubicBezTo>
                    <a:cubicBezTo>
                      <a:pt x="f13" y="f14"/>
                      <a:pt x="f6" y="f5"/>
                      <a:pt x="f6" y="f9"/>
                    </a:cubicBezTo>
                    <a:cubicBezTo>
                      <a:pt x="f6" y="f15"/>
                      <a:pt x="f10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Freeform 919">
                <a:extLst>
                  <a:ext uri="{FF2B5EF4-FFF2-40B4-BE49-F238E27FC236}">
                    <a16:creationId xmlns:a16="http://schemas.microsoft.com/office/drawing/2014/main" id="{E1D53C09-833F-BEBD-E6C4-592F9FA14ADC}"/>
                  </a:ext>
                </a:extLst>
              </p:cNvPr>
              <p:cNvSpPr/>
              <p:nvPr/>
            </p:nvSpPr>
            <p:spPr>
              <a:xfrm>
                <a:off x="7961315" y="4810128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2"/>
                  <a:gd name="f9" fmla="val 6"/>
                  <a:gd name="f10" fmla="val 3"/>
                  <a:gd name="f11" fmla="val 10"/>
                  <a:gd name="f12" fmla="val 11"/>
                  <a:gd name="f13" fmla="val 9"/>
                  <a:gd name="f14" fmla="val 8"/>
                  <a:gd name="f15" fmla="+- 0 0 -90"/>
                  <a:gd name="f16" fmla="*/ f3 1 13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4"/>
                  <a:gd name="f27" fmla="*/ 2 f23 1"/>
                  <a:gd name="f28" fmla="*/ 0 f22 1"/>
                  <a:gd name="f29" fmla="*/ 10 f23 1"/>
                  <a:gd name="f30" fmla="*/ 11 f22 1"/>
                  <a:gd name="f31" fmla="*/ 6 f23 1"/>
                  <a:gd name="f32" fmla="*/ 13 f22 1"/>
                  <a:gd name="f33" fmla="+- f24 0 f1"/>
                  <a:gd name="f34" fmla="*/ f27 1 13"/>
                  <a:gd name="f35" fmla="*/ f28 1 14"/>
                  <a:gd name="f36" fmla="*/ f29 1 13"/>
                  <a:gd name="f37" fmla="*/ f30 1 14"/>
                  <a:gd name="f38" fmla="*/ f31 1 13"/>
                  <a:gd name="f39" fmla="*/ f32 1 14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3" h="14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3" y="f6"/>
                      <a:pt x="f14" y="f7"/>
                      <a:pt x="f9" y="f6"/>
                    </a:cubicBezTo>
                    <a:cubicBezTo>
                      <a:pt x="f5" y="f12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Freeform 920">
                <a:extLst>
                  <a:ext uri="{FF2B5EF4-FFF2-40B4-BE49-F238E27FC236}">
                    <a16:creationId xmlns:a16="http://schemas.microsoft.com/office/drawing/2014/main" id="{CDA26021-F2CE-29C7-4DEE-914B9FAAF1D3}"/>
                  </a:ext>
                </a:extLst>
              </p:cNvPr>
              <p:cNvSpPr/>
              <p:nvPr/>
            </p:nvSpPr>
            <p:spPr>
              <a:xfrm>
                <a:off x="7758117" y="4508504"/>
                <a:ext cx="28575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"/>
                  <a:gd name="f8" fmla="val 5"/>
                  <a:gd name="f9" fmla="val 2"/>
                  <a:gd name="f10" fmla="val 10"/>
                  <a:gd name="f11" fmla="val 9"/>
                  <a:gd name="f12" fmla="val 8"/>
                  <a:gd name="f13" fmla="val 7"/>
                  <a:gd name="f14" fmla="+- 0 0 -90"/>
                  <a:gd name="f15" fmla="*/ f3 1 12"/>
                  <a:gd name="f16" fmla="*/ f4 1 12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12"/>
                  <a:gd name="f23" fmla="*/ 1 f20 1"/>
                  <a:gd name="f24" fmla="*/ 0 f20 1"/>
                  <a:gd name="f25" fmla="*/ 10 f20 1"/>
                  <a:gd name="f26" fmla="*/ 9 f20 1"/>
                  <a:gd name="f27" fmla="*/ 7 f20 1"/>
                  <a:gd name="f28" fmla="*/ 12 f20 1"/>
                  <a:gd name="f29" fmla="+- f21 0 f1"/>
                  <a:gd name="f30" fmla="*/ f23 1 12"/>
                  <a:gd name="f31" fmla="*/ f24 1 12"/>
                  <a:gd name="f32" fmla="*/ f25 1 12"/>
                  <a:gd name="f33" fmla="*/ f26 1 12"/>
                  <a:gd name="f34" fmla="*/ f27 1 12"/>
                  <a:gd name="f35" fmla="*/ f28 1 12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2" h="12">
                    <a:moveTo>
                      <a:pt x="f7" y="f5"/>
                    </a:moveTo>
                    <a:cubicBezTo>
                      <a:pt x="f8" y="f9"/>
                      <a:pt x="f6" y="f7"/>
                      <a:pt x="f10" y="f11"/>
                    </a:cubicBezTo>
                    <a:cubicBezTo>
                      <a:pt x="f11" y="f6"/>
                      <a:pt x="f12" y="f6"/>
                      <a:pt x="f13" y="f6"/>
                    </a:cubicBezTo>
                    <a:cubicBezTo>
                      <a:pt x="f5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Freeform 921">
                <a:extLst>
                  <a:ext uri="{FF2B5EF4-FFF2-40B4-BE49-F238E27FC236}">
                    <a16:creationId xmlns:a16="http://schemas.microsoft.com/office/drawing/2014/main" id="{B97E6A4C-7AD5-E04E-60DE-6CAE38B03EB8}"/>
                  </a:ext>
                </a:extLst>
              </p:cNvPr>
              <p:cNvSpPr/>
              <p:nvPr/>
            </p:nvSpPr>
            <p:spPr>
              <a:xfrm>
                <a:off x="8682035" y="4608511"/>
                <a:ext cx="28575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4"/>
                  <a:gd name="f8" fmla="val 2"/>
                  <a:gd name="f9" fmla="val 6"/>
                  <a:gd name="f10" fmla="val 5"/>
                  <a:gd name="f11" fmla="val 9"/>
                  <a:gd name="f12" fmla="val 10"/>
                  <a:gd name="f13" fmla="val 11"/>
                  <a:gd name="f14" fmla="val 1"/>
                  <a:gd name="f15" fmla="+- 0 0 -90"/>
                  <a:gd name="f16" fmla="*/ f3 1 12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4"/>
                  <a:gd name="f27" fmla="*/ 2 f23 1"/>
                  <a:gd name="f28" fmla="*/ 6 f22 1"/>
                  <a:gd name="f29" fmla="*/ 12 f23 1"/>
                  <a:gd name="f30" fmla="*/ 5 f22 1"/>
                  <a:gd name="f31" fmla="*/ 5 f23 1"/>
                  <a:gd name="f32" fmla="*/ 12 f22 1"/>
                  <a:gd name="f33" fmla="+- f24 0 f1"/>
                  <a:gd name="f34" fmla="*/ f27 1 12"/>
                  <a:gd name="f35" fmla="*/ f28 1 14"/>
                  <a:gd name="f36" fmla="*/ f29 1 12"/>
                  <a:gd name="f37" fmla="*/ f30 1 14"/>
                  <a:gd name="f38" fmla="*/ f31 1 12"/>
                  <a:gd name="f39" fmla="*/ f32 1 14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2" h="14">
                    <a:moveTo>
                      <a:pt x="f8" y="f9"/>
                    </a:moveTo>
                    <a:cubicBezTo>
                      <a:pt x="f10" y="f8"/>
                      <a:pt x="f11" y="f5"/>
                      <a:pt x="f6" y="f10"/>
                    </a:cubicBezTo>
                    <a:cubicBezTo>
                      <a:pt x="f6" y="f12"/>
                      <a:pt x="f13" y="f7"/>
                      <a:pt x="f10" y="f6"/>
                    </a:cubicBezTo>
                    <a:cubicBezTo>
                      <a:pt x="f14" y="f13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Freeform 922">
                <a:extLst>
                  <a:ext uri="{FF2B5EF4-FFF2-40B4-BE49-F238E27FC236}">
                    <a16:creationId xmlns:a16="http://schemas.microsoft.com/office/drawing/2014/main" id="{555C3770-E489-9AD0-71F3-A32A1468B27A}"/>
                  </a:ext>
                </a:extLst>
              </p:cNvPr>
              <p:cNvSpPr/>
              <p:nvPr/>
            </p:nvSpPr>
            <p:spPr>
              <a:xfrm>
                <a:off x="7054852" y="4700592"/>
                <a:ext cx="33339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5"/>
                  <a:gd name="f8" fmla="val 12"/>
                  <a:gd name="f9" fmla="val 4"/>
                  <a:gd name="f10" fmla="val 13"/>
                  <a:gd name="f11" fmla="val 5"/>
                  <a:gd name="f12" fmla="val 6"/>
                  <a:gd name="f13" fmla="val 10"/>
                  <a:gd name="f14" fmla="val 11"/>
                  <a:gd name="f15" fmla="val 7"/>
                  <a:gd name="f16" fmla="val 3"/>
                  <a:gd name="f17" fmla="val 8"/>
                  <a:gd name="f18" fmla="val 1"/>
                  <a:gd name="f19" fmla="+- 0 0 -90"/>
                  <a:gd name="f20" fmla="*/ f3 1 14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5"/>
                  <a:gd name="f31" fmla="*/ 12 f27 1"/>
                  <a:gd name="f32" fmla="*/ 4 f26 1"/>
                  <a:gd name="f33" fmla="*/ 14 f27 1"/>
                  <a:gd name="f34" fmla="*/ 6 f26 1"/>
                  <a:gd name="f35" fmla="*/ 6 f27 1"/>
                  <a:gd name="f36" fmla="*/ 11 f26 1"/>
                  <a:gd name="f37" fmla="*/ 0 f26 1"/>
                  <a:gd name="f38" fmla="+- f28 0 f1"/>
                  <a:gd name="f39" fmla="*/ f31 1 14"/>
                  <a:gd name="f40" fmla="*/ f32 1 15"/>
                  <a:gd name="f41" fmla="*/ f33 1 14"/>
                  <a:gd name="f42" fmla="*/ f34 1 15"/>
                  <a:gd name="f43" fmla="*/ f35 1 14"/>
                  <a:gd name="f44" fmla="*/ f36 1 15"/>
                  <a:gd name="f45" fmla="*/ f37 1 15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30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1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5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4" h="15">
                    <a:moveTo>
                      <a:pt x="f8" y="f9"/>
                    </a:moveTo>
                    <a:cubicBezTo>
                      <a:pt x="f10" y="f11"/>
                      <a:pt x="f10" y="f11"/>
                      <a:pt x="f6" y="f12"/>
                    </a:cubicBezTo>
                    <a:cubicBezTo>
                      <a:pt x="f8" y="f13"/>
                      <a:pt x="f14" y="f7"/>
                      <a:pt x="f12" y="f14"/>
                    </a:cubicBezTo>
                    <a:cubicBezTo>
                      <a:pt x="f5" y="f15"/>
                      <a:pt x="f9" y="f16"/>
                      <a:pt x="f12" y="f5"/>
                    </a:cubicBezTo>
                    <a:cubicBezTo>
                      <a:pt x="f17" y="f18"/>
                      <a:pt x="f8" y="f18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Freeform 923">
                <a:extLst>
                  <a:ext uri="{FF2B5EF4-FFF2-40B4-BE49-F238E27FC236}">
                    <a16:creationId xmlns:a16="http://schemas.microsoft.com/office/drawing/2014/main" id="{6C9FDF30-D83F-40A7-E402-4857F29944B7}"/>
                  </a:ext>
                </a:extLst>
              </p:cNvPr>
              <p:cNvSpPr/>
              <p:nvPr/>
            </p:nvSpPr>
            <p:spPr>
              <a:xfrm>
                <a:off x="7008811" y="5103815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4"/>
                  <a:gd name="f9" fmla="val 10"/>
                  <a:gd name="f10" fmla="val 7"/>
                  <a:gd name="f11" fmla="val 3"/>
                  <a:gd name="f12" fmla="val 1"/>
                  <a:gd name="f13" fmla="val 9"/>
                  <a:gd name="f14" fmla="val 8"/>
                  <a:gd name="f15" fmla="val 2"/>
                  <a:gd name="f16" fmla="val 5"/>
                  <a:gd name="f17" fmla="+- 0 0 -90"/>
                  <a:gd name="f18" fmla="*/ f3 1 14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6"/>
                  <a:gd name="f29" fmla="*/ 14 f25 1"/>
                  <a:gd name="f30" fmla="*/ 4 f24 1"/>
                  <a:gd name="f31" fmla="*/ 3 f25 1"/>
                  <a:gd name="f32" fmla="*/ 10 f24 1"/>
                  <a:gd name="f33" fmla="*/ 2 f25 1"/>
                  <a:gd name="f34" fmla="*/ 5 f24 1"/>
                  <a:gd name="f35" fmla="+- f26 0 f1"/>
                  <a:gd name="f36" fmla="*/ f29 1 14"/>
                  <a:gd name="f37" fmla="*/ f30 1 16"/>
                  <a:gd name="f38" fmla="*/ f31 1 14"/>
                  <a:gd name="f39" fmla="*/ f32 1 16"/>
                  <a:gd name="f40" fmla="*/ f33 1 14"/>
                  <a:gd name="f41" fmla="*/ f34 1 16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4" h="16">
                    <a:moveTo>
                      <a:pt x="f6" y="f8"/>
                    </a:moveTo>
                    <a:cubicBezTo>
                      <a:pt x="f9" y="f10"/>
                      <a:pt x="f9" y="f7"/>
                      <a:pt x="f11" y="f9"/>
                    </a:cubicBezTo>
                    <a:cubicBezTo>
                      <a:pt x="f12" y="f13"/>
                      <a:pt x="f5" y="f14"/>
                      <a:pt x="f15" y="f16"/>
                    </a:cubicBezTo>
                    <a:cubicBezTo>
                      <a:pt x="f16" y="f5"/>
                      <a:pt x="f13" y="f12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Freeform 924">
                <a:extLst>
                  <a:ext uri="{FF2B5EF4-FFF2-40B4-BE49-F238E27FC236}">
                    <a16:creationId xmlns:a16="http://schemas.microsoft.com/office/drawing/2014/main" id="{E23CD29B-B3B4-E382-5A0B-B30B5744EBE9}"/>
                  </a:ext>
                </a:extLst>
              </p:cNvPr>
              <p:cNvSpPr/>
              <p:nvPr/>
            </p:nvSpPr>
            <p:spPr>
              <a:xfrm>
                <a:off x="8334371" y="4557717"/>
                <a:ext cx="3174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10"/>
                  <a:gd name="f9" fmla="val 7"/>
                  <a:gd name="f10" fmla="val 9"/>
                  <a:gd name="f11" fmla="val 5"/>
                  <a:gd name="f12" fmla="val 1"/>
                  <a:gd name="f13" fmla="val 6"/>
                  <a:gd name="f14" fmla="+- 0 0 -90"/>
                  <a:gd name="f15" fmla="*/ f3 1 13"/>
                  <a:gd name="f16" fmla="*/ f4 1 1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3"/>
                  <a:gd name="f25" fmla="*/ f21 1 14"/>
                  <a:gd name="f26" fmla="*/ 10 f22 1"/>
                  <a:gd name="f27" fmla="*/ 14 f21 1"/>
                  <a:gd name="f28" fmla="*/ 5 f22 1"/>
                  <a:gd name="f29" fmla="*/ 1 f21 1"/>
                  <a:gd name="f30" fmla="*/ 9 f22 1"/>
                  <a:gd name="f31" fmla="+- f23 0 f1"/>
                  <a:gd name="f32" fmla="*/ f26 1 13"/>
                  <a:gd name="f33" fmla="*/ f27 1 14"/>
                  <a:gd name="f34" fmla="*/ f28 1 13"/>
                  <a:gd name="f35" fmla="*/ f29 1 14"/>
                  <a:gd name="f36" fmla="*/ f30 1 13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3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4">
                    <a:moveTo>
                      <a:pt x="f8" y="f7"/>
                    </a:moveTo>
                    <a:cubicBezTo>
                      <a:pt x="f9" y="f8"/>
                      <a:pt x="f5" y="f10"/>
                      <a:pt x="f11" y="f12"/>
                    </a:cubicBezTo>
                    <a:cubicBezTo>
                      <a:pt x="f13" y="f5"/>
                      <a:pt x="f9" y="f5"/>
                      <a:pt x="f10" y="f12"/>
                    </a:cubicBezTo>
                    <a:cubicBezTo>
                      <a:pt x="f6" y="f11"/>
                      <a:pt x="f6" y="f10"/>
                      <a:pt x="f8" y="f7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Freeform 925">
                <a:extLst>
                  <a:ext uri="{FF2B5EF4-FFF2-40B4-BE49-F238E27FC236}">
                    <a16:creationId xmlns:a16="http://schemas.microsoft.com/office/drawing/2014/main" id="{F2DEA0AC-5396-E26B-80A2-C02F42AF21EB}"/>
                  </a:ext>
                </a:extLst>
              </p:cNvPr>
              <p:cNvSpPr/>
              <p:nvPr/>
            </p:nvSpPr>
            <p:spPr>
              <a:xfrm>
                <a:off x="7061197" y="4994279"/>
                <a:ext cx="3333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5"/>
                  <a:gd name="f9" fmla="val 2"/>
                  <a:gd name="f10" fmla="val 3"/>
                  <a:gd name="f11" fmla="val 6"/>
                  <a:gd name="f12" fmla="val 4"/>
                  <a:gd name="f13" fmla="val 7"/>
                  <a:gd name="f14" fmla="val 9"/>
                  <a:gd name="f15" fmla="val 11"/>
                  <a:gd name="f16" fmla="val 10"/>
                  <a:gd name="f17" fmla="val 8"/>
                  <a:gd name="f18" fmla="+- 0 0 -90"/>
                  <a:gd name="f19" fmla="*/ f3 1 14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2"/>
                  <a:gd name="f30" fmla="*/ 0 f26 1"/>
                  <a:gd name="f31" fmla="*/ 5 f25 1"/>
                  <a:gd name="f32" fmla="*/ 5 f26 1"/>
                  <a:gd name="f33" fmla="*/ 2 f25 1"/>
                  <a:gd name="f34" fmla="*/ 7 f26 1"/>
                  <a:gd name="f35" fmla="*/ 3 f25 1"/>
                  <a:gd name="f36" fmla="*/ 12 f26 1"/>
                  <a:gd name="f37" fmla="*/ 10 f26 1"/>
                  <a:gd name="f38" fmla="*/ 9 f25 1"/>
                  <a:gd name="f39" fmla="*/ 6 f26 1"/>
                  <a:gd name="f40" fmla="+- f27 0 f1"/>
                  <a:gd name="f41" fmla="*/ f30 1 14"/>
                  <a:gd name="f42" fmla="*/ f31 1 12"/>
                  <a:gd name="f43" fmla="*/ f32 1 14"/>
                  <a:gd name="f44" fmla="*/ f33 1 12"/>
                  <a:gd name="f45" fmla="*/ f34 1 14"/>
                  <a:gd name="f46" fmla="*/ f35 1 12"/>
                  <a:gd name="f47" fmla="*/ f36 1 14"/>
                  <a:gd name="f48" fmla="*/ f37 1 14"/>
                  <a:gd name="f49" fmla="*/ f38 1 12"/>
                  <a:gd name="f50" fmla="*/ f39 1 14"/>
                  <a:gd name="f51" fmla="*/ 0 1 f28"/>
                  <a:gd name="f52" fmla="*/ f22 1 f28"/>
                  <a:gd name="f53" fmla="*/ 0 1 f29"/>
                  <a:gd name="f54" fmla="*/ f23 1 f29"/>
                  <a:gd name="f55" fmla="*/ f41 1 f28"/>
                  <a:gd name="f56" fmla="*/ f42 1 f29"/>
                  <a:gd name="f57" fmla="*/ f43 1 f28"/>
                  <a:gd name="f58" fmla="*/ f44 1 f29"/>
                  <a:gd name="f59" fmla="*/ f45 1 f28"/>
                  <a:gd name="f60" fmla="*/ f46 1 f29"/>
                  <a:gd name="f61" fmla="*/ f47 1 f28"/>
                  <a:gd name="f62" fmla="*/ f48 1 f28"/>
                  <a:gd name="f63" fmla="*/ f49 1 f29"/>
                  <a:gd name="f64" fmla="*/ f50 1 f28"/>
                  <a:gd name="f65" fmla="*/ f51 f19 1"/>
                  <a:gd name="f66" fmla="*/ f52 f19 1"/>
                  <a:gd name="f67" fmla="*/ f54 f20 1"/>
                  <a:gd name="f68" fmla="*/ f53 f20 1"/>
                  <a:gd name="f69" fmla="*/ f55 f19 1"/>
                  <a:gd name="f70" fmla="*/ f56 f20 1"/>
                  <a:gd name="f71" fmla="*/ f57 f19 1"/>
                  <a:gd name="f72" fmla="*/ f58 f20 1"/>
                  <a:gd name="f73" fmla="*/ f59 f19 1"/>
                  <a:gd name="f74" fmla="*/ f60 f20 1"/>
                  <a:gd name="f75" fmla="*/ f61 f19 1"/>
                  <a:gd name="f76" fmla="*/ f62 f19 1"/>
                  <a:gd name="f77" fmla="*/ f63 f20 1"/>
                  <a:gd name="f78" fmla="*/ f6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4"/>
                  </a:cxn>
                  <a:cxn ang="f40">
                    <a:pos x="f76" y="f77"/>
                  </a:cxn>
                  <a:cxn ang="f40">
                    <a:pos x="f78" y="f77"/>
                  </a:cxn>
                  <a:cxn ang="f40">
                    <a:pos x="f69" y="f70"/>
                  </a:cxn>
                </a:cxnLst>
                <a:rect l="f65" t="f68" r="f66" b="f67"/>
                <a:pathLst>
                  <a:path w="14" h="12">
                    <a:moveTo>
                      <a:pt x="f5" y="f8"/>
                    </a:moveTo>
                    <a:cubicBezTo>
                      <a:pt x="f9" y="f8"/>
                      <a:pt x="f10" y="f10"/>
                      <a:pt x="f8" y="f9"/>
                    </a:cubicBezTo>
                    <a:cubicBezTo>
                      <a:pt x="f8" y="f10"/>
                      <a:pt x="f11" y="f12"/>
                      <a:pt x="f13" y="f10"/>
                    </a:cubicBezTo>
                    <a:cubicBezTo>
                      <a:pt x="f14" y="f9"/>
                      <a:pt x="f15" y="f5"/>
                      <a:pt x="f7" y="f10"/>
                    </a:cubicBezTo>
                    <a:cubicBezTo>
                      <a:pt x="f6" y="f11"/>
                      <a:pt x="f16" y="f13"/>
                      <a:pt x="f16" y="f14"/>
                    </a:cubicBezTo>
                    <a:cubicBezTo>
                      <a:pt x="f14" y="f7"/>
                      <a:pt x="f13" y="f16"/>
                      <a:pt x="f11" y="f14"/>
                    </a:cubicBezTo>
                    <a:cubicBezTo>
                      <a:pt x="f12" y="f17"/>
                      <a:pt x="f9" y="f13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Freeform 926">
                <a:extLst>
                  <a:ext uri="{FF2B5EF4-FFF2-40B4-BE49-F238E27FC236}">
                    <a16:creationId xmlns:a16="http://schemas.microsoft.com/office/drawing/2014/main" id="{0C197787-40EC-4943-4584-E501BE533A3C}"/>
                  </a:ext>
                </a:extLst>
              </p:cNvPr>
              <p:cNvSpPr/>
              <p:nvPr/>
            </p:nvSpPr>
            <p:spPr>
              <a:xfrm>
                <a:off x="8180386" y="4165604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5"/>
                  <a:gd name="f9" fmla="val 2"/>
                  <a:gd name="f10" fmla="val 4"/>
                  <a:gd name="f11" fmla="val 7"/>
                  <a:gd name="f12" fmla="val 6"/>
                  <a:gd name="f13" fmla="val 3"/>
                  <a:gd name="f14" fmla="val 1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5 f23 1"/>
                  <a:gd name="f28" fmla="*/ 0 f22 1"/>
                  <a:gd name="f29" fmla="*/ 9 f23 1"/>
                  <a:gd name="f30" fmla="*/ 4 f22 1"/>
                  <a:gd name="f31" fmla="*/ 4 f23 1"/>
                  <a:gd name="f32" fmla="*/ 8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8"/>
                  <a:gd name="f38" fmla="*/ f29 1 9"/>
                  <a:gd name="f39" fmla="*/ f30 1 8"/>
                  <a:gd name="f40" fmla="*/ f31 1 9"/>
                  <a:gd name="f41" fmla="*/ f32 1 8"/>
                  <a:gd name="f42" fmla="*/ f33 1 9"/>
                  <a:gd name="f43" fmla="*/ f34 1 8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8">
                    <a:moveTo>
                      <a:pt x="f8" y="f5"/>
                    </a:moveTo>
                    <a:cubicBezTo>
                      <a:pt x="f7" y="f5"/>
                      <a:pt x="f6" y="f9"/>
                      <a:pt x="f6" y="f10"/>
                    </a:cubicBezTo>
                    <a:cubicBezTo>
                      <a:pt x="f6" y="f11"/>
                      <a:pt x="f11" y="f7"/>
                      <a:pt x="f10" y="f7"/>
                    </a:cubicBezTo>
                    <a:cubicBezTo>
                      <a:pt x="f9" y="f11"/>
                      <a:pt x="f5" y="f12"/>
                      <a:pt x="f5" y="f13"/>
                    </a:cubicBezTo>
                    <a:cubicBezTo>
                      <a:pt x="f5" y="f5"/>
                      <a:pt x="f13" y="f14"/>
                      <a:pt x="f8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Freeform 927">
                <a:extLst>
                  <a:ext uri="{FF2B5EF4-FFF2-40B4-BE49-F238E27FC236}">
                    <a16:creationId xmlns:a16="http://schemas.microsoft.com/office/drawing/2014/main" id="{4851F287-B802-0C26-46D4-CF7602FB8F79}"/>
                  </a:ext>
                </a:extLst>
              </p:cNvPr>
              <p:cNvSpPr/>
              <p:nvPr/>
            </p:nvSpPr>
            <p:spPr>
              <a:xfrm>
                <a:off x="8634414" y="4922836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9"/>
                  <a:gd name="f9" fmla="val 7"/>
                  <a:gd name="f10" fmla="val 10"/>
                  <a:gd name="f11" fmla="val 3"/>
                  <a:gd name="f12" fmla="val 2"/>
                  <a:gd name="f13" fmla="val 6"/>
                  <a:gd name="f14" fmla="val 1"/>
                  <a:gd name="f15" fmla="val 5"/>
                  <a:gd name="f16" fmla="val 4"/>
                  <a:gd name="f17" fmla="+- 0 0 -90"/>
                  <a:gd name="f18" fmla="*/ f3 1 11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2"/>
                  <a:gd name="f29" fmla="*/ 9 f25 1"/>
                  <a:gd name="f30" fmla="*/ 12 f24 1"/>
                  <a:gd name="f31" fmla="*/ 2 f25 1"/>
                  <a:gd name="f32" fmla="*/ 6 f24 1"/>
                  <a:gd name="f33" fmla="*/ 5 f25 1"/>
                  <a:gd name="f34" fmla="*/ 0 f24 1"/>
                  <a:gd name="f35" fmla="+- f26 0 f1"/>
                  <a:gd name="f36" fmla="*/ f29 1 11"/>
                  <a:gd name="f37" fmla="*/ f30 1 12"/>
                  <a:gd name="f38" fmla="*/ f31 1 11"/>
                  <a:gd name="f39" fmla="*/ f32 1 12"/>
                  <a:gd name="f40" fmla="*/ f33 1 11"/>
                  <a:gd name="f41" fmla="*/ f34 1 12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1" h="12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5" y="f14"/>
                      <a:pt x="f14" y="f14"/>
                      <a:pt x="f15" y="f5"/>
                    </a:cubicBezTo>
                    <a:cubicBezTo>
                      <a:pt x="f16" y="f15"/>
                      <a:pt x="f6" y="f9"/>
                      <a:pt x="f8" y="f7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Freeform 928">
                <a:extLst>
                  <a:ext uri="{FF2B5EF4-FFF2-40B4-BE49-F238E27FC236}">
                    <a16:creationId xmlns:a16="http://schemas.microsoft.com/office/drawing/2014/main" id="{32D884AD-D496-D8CC-DDC8-135858484939}"/>
                  </a:ext>
                </a:extLst>
              </p:cNvPr>
              <p:cNvSpPr/>
              <p:nvPr/>
            </p:nvSpPr>
            <p:spPr>
              <a:xfrm>
                <a:off x="8189915" y="5118097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5"/>
                  <a:gd name="f9" fmla="val 1"/>
                  <a:gd name="f10" fmla="val 2"/>
                  <a:gd name="f11" fmla="val 3"/>
                  <a:gd name="f12" fmla="val 6"/>
                  <a:gd name="f13" fmla="val 4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0 f22 1"/>
                  <a:gd name="f27" fmla="*/ 5 f21 1"/>
                  <a:gd name="f28" fmla="*/ 3 f22 1"/>
                  <a:gd name="f29" fmla="*/ 0 f21 1"/>
                  <a:gd name="f30" fmla="*/ 7 f22 1"/>
                  <a:gd name="f31" fmla="*/ 4 f21 1"/>
                  <a:gd name="f32" fmla="*/ 4 f22 1"/>
                  <a:gd name="f33" fmla="*/ 8 f21 1"/>
                  <a:gd name="f34" fmla="+- f23 0 f1"/>
                  <a:gd name="f35" fmla="*/ f26 1 7"/>
                  <a:gd name="f36" fmla="*/ f27 1 8"/>
                  <a:gd name="f37" fmla="*/ f28 1 7"/>
                  <a:gd name="f38" fmla="*/ f29 1 8"/>
                  <a:gd name="f39" fmla="*/ f30 1 7"/>
                  <a:gd name="f40" fmla="*/ f31 1 8"/>
                  <a:gd name="f41" fmla="*/ f32 1 7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7" h="8">
                    <a:moveTo>
                      <a:pt x="f5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12" y="f5"/>
                      <a:pt x="f6" y="f10"/>
                      <a:pt x="f6" y="f13"/>
                    </a:cubicBezTo>
                    <a:cubicBezTo>
                      <a:pt x="f6" y="f12"/>
                      <a:pt x="f6" y="f7"/>
                      <a:pt x="f13" y="f7"/>
                    </a:cubicBezTo>
                    <a:cubicBezTo>
                      <a:pt x="f10" y="f7"/>
                      <a:pt x="f9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Freeform 929">
                <a:extLst>
                  <a:ext uri="{FF2B5EF4-FFF2-40B4-BE49-F238E27FC236}">
                    <a16:creationId xmlns:a16="http://schemas.microsoft.com/office/drawing/2014/main" id="{A5C43188-0A21-70DA-E19F-25539534FCCA}"/>
                  </a:ext>
                </a:extLst>
              </p:cNvPr>
              <p:cNvSpPr/>
              <p:nvPr/>
            </p:nvSpPr>
            <p:spPr>
              <a:xfrm>
                <a:off x="8191496" y="5014917"/>
                <a:ext cx="2698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7"/>
                  <a:gd name="f8" fmla="val 5"/>
                  <a:gd name="f9" fmla="val 2"/>
                  <a:gd name="f10" fmla="val 4"/>
                  <a:gd name="f11" fmla="val 3"/>
                  <a:gd name="f12" fmla="val 6"/>
                  <a:gd name="f13" fmla="val 7"/>
                  <a:gd name="f14" fmla="val 8"/>
                  <a:gd name="f15" fmla="val 13"/>
                  <a:gd name="f16" fmla="val 14"/>
                  <a:gd name="f17" fmla="val 16"/>
                  <a:gd name="f18" fmla="val 10"/>
                  <a:gd name="f19" fmla="+- 0 0 -90"/>
                  <a:gd name="f20" fmla="*/ f3 1 11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7"/>
                  <a:gd name="f31" fmla="*/ 0 f27 1"/>
                  <a:gd name="f32" fmla="*/ 5 f26 1"/>
                  <a:gd name="f33" fmla="*/ 5 f27 1"/>
                  <a:gd name="f34" fmla="*/ 4 f26 1"/>
                  <a:gd name="f35" fmla="*/ 8 f27 1"/>
                  <a:gd name="f36" fmla="*/ 11 f26 1"/>
                  <a:gd name="f37" fmla="*/ 7 f27 1"/>
                  <a:gd name="f38" fmla="*/ 16 f26 1"/>
                  <a:gd name="f39" fmla="*/ 6 f27 1"/>
                  <a:gd name="f40" fmla="+- f28 0 f1"/>
                  <a:gd name="f41" fmla="*/ f31 1 11"/>
                  <a:gd name="f42" fmla="*/ f32 1 17"/>
                  <a:gd name="f43" fmla="*/ f33 1 11"/>
                  <a:gd name="f44" fmla="*/ f34 1 17"/>
                  <a:gd name="f45" fmla="*/ f35 1 11"/>
                  <a:gd name="f46" fmla="*/ f36 1 17"/>
                  <a:gd name="f47" fmla="*/ f37 1 11"/>
                  <a:gd name="f48" fmla="*/ f38 1 17"/>
                  <a:gd name="f49" fmla="*/ f39 1 11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30"/>
                  <a:gd name="f60" fmla="*/ f47 1 f29"/>
                  <a:gd name="f61" fmla="*/ f48 1 f30"/>
                  <a:gd name="f62" fmla="*/ f49 1 f29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0 1"/>
                  <a:gd name="f72" fmla="*/ f59 f21 1"/>
                  <a:gd name="f73" fmla="*/ f60 f20 1"/>
                  <a:gd name="f74" fmla="*/ f61 f21 1"/>
                  <a:gd name="f75" fmla="*/ f6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4"/>
                  </a:cxn>
                  <a:cxn ang="f40">
                    <a:pos x="f69" y="f74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1" h="17">
                    <a:moveTo>
                      <a:pt x="f5" y="f8"/>
                    </a:moveTo>
                    <a:cubicBezTo>
                      <a:pt x="f9" y="f10"/>
                      <a:pt x="f11" y="f5"/>
                      <a:pt x="f8" y="f10"/>
                    </a:cubicBezTo>
                    <a:cubicBezTo>
                      <a:pt x="f12" y="f12"/>
                      <a:pt x="f6" y="f13"/>
                      <a:pt x="f14" y="f6"/>
                    </a:cubicBezTo>
                    <a:cubicBezTo>
                      <a:pt x="f14" y="f15"/>
                      <a:pt x="f13" y="f16"/>
                      <a:pt x="f13" y="f17"/>
                    </a:cubicBezTo>
                    <a:cubicBezTo>
                      <a:pt x="f12" y="f17"/>
                      <a:pt x="f12" y="f7"/>
                      <a:pt x="f12" y="f17"/>
                    </a:cubicBezTo>
                    <a:cubicBezTo>
                      <a:pt x="f8" y="f17"/>
                      <a:pt x="f8" y="f17"/>
                      <a:pt x="f8" y="f17"/>
                    </a:cubicBezTo>
                    <a:cubicBezTo>
                      <a:pt x="f13" y="f18"/>
                      <a:pt x="f10" y="f13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Freeform 930">
                <a:extLst>
                  <a:ext uri="{FF2B5EF4-FFF2-40B4-BE49-F238E27FC236}">
                    <a16:creationId xmlns:a16="http://schemas.microsoft.com/office/drawing/2014/main" id="{04E7B015-E723-2E28-0B62-C3BD4785D228}"/>
                  </a:ext>
                </a:extLst>
              </p:cNvPr>
              <p:cNvSpPr/>
              <p:nvPr/>
            </p:nvSpPr>
            <p:spPr>
              <a:xfrm>
                <a:off x="8634414" y="5103815"/>
                <a:ext cx="17465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5"/>
                  <a:gd name="f9" fmla="val 6"/>
                  <a:gd name="f10" fmla="val 1"/>
                  <a:gd name="f11" fmla="val 2"/>
                  <a:gd name="f12" fmla="val 4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3 f19 1"/>
                  <a:gd name="f23" fmla="*/ 0 f19 1"/>
                  <a:gd name="f24" fmla="*/ 7 f19 1"/>
                  <a:gd name="f25" fmla="*/ 4 f19 1"/>
                  <a:gd name="f26" fmla="+- f20 0 f1"/>
                  <a:gd name="f27" fmla="*/ f22 1 7"/>
                  <a:gd name="f28" fmla="*/ f23 1 7"/>
                  <a:gd name="f29" fmla="*/ f24 1 7"/>
                  <a:gd name="f30" fmla="*/ f25 1 7"/>
                  <a:gd name="f31" fmla="*/ 0 1 f21"/>
                  <a:gd name="f32" fmla="*/ f17 1 f21"/>
                  <a:gd name="f33" fmla="*/ f27 1 f21"/>
                  <a:gd name="f34" fmla="*/ f28 1 f21"/>
                  <a:gd name="f35" fmla="*/ f29 1 f21"/>
                  <a:gd name="f36" fmla="*/ f30 1 f21"/>
                  <a:gd name="f37" fmla="*/ f31 f14 1"/>
                  <a:gd name="f38" fmla="*/ f32 f14 1"/>
                  <a:gd name="f39" fmla="*/ f32 f15 1"/>
                  <a:gd name="f40" fmla="*/ f31 f15 1"/>
                  <a:gd name="f41" fmla="*/ f33 f14 1"/>
                  <a:gd name="f42" fmla="*/ f34 f15 1"/>
                  <a:gd name="f43" fmla="*/ f35 f14 1"/>
                  <a:gd name="f44" fmla="*/ f33 f15 1"/>
                  <a:gd name="f45" fmla="*/ f35 f15 1"/>
                  <a:gd name="f46" fmla="*/ f34 f14 1"/>
                  <a:gd name="f47" fmla="*/ f3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4"/>
                  </a:cxn>
                  <a:cxn ang="f26">
                    <a:pos x="f41" y="f45"/>
                  </a:cxn>
                  <a:cxn ang="f26">
                    <a:pos x="f46" y="f47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7" h="7">
                    <a:moveTo>
                      <a:pt x="f7" y="f5"/>
                    </a:moveTo>
                    <a:cubicBezTo>
                      <a:pt x="f8" y="f5"/>
                      <a:pt x="f9" y="f10"/>
                      <a:pt x="f6" y="f7"/>
                    </a:cubicBezTo>
                    <a:cubicBezTo>
                      <a:pt x="f6" y="f9"/>
                      <a:pt x="f8" y="f6"/>
                      <a:pt x="f7" y="f6"/>
                    </a:cubicBezTo>
                    <a:cubicBezTo>
                      <a:pt x="f11" y="f6"/>
                      <a:pt x="f5" y="f9"/>
                      <a:pt x="f5" y="f12"/>
                    </a:cubicBezTo>
                    <a:cubicBezTo>
                      <a:pt x="f5" y="f11"/>
                      <a:pt x="f10" y="f10"/>
                      <a:pt x="f7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Freeform 931">
                <a:extLst>
                  <a:ext uri="{FF2B5EF4-FFF2-40B4-BE49-F238E27FC236}">
                    <a16:creationId xmlns:a16="http://schemas.microsoft.com/office/drawing/2014/main" id="{E4FA5E4C-0160-D9EC-5044-D32B8E7DF85E}"/>
                  </a:ext>
                </a:extLst>
              </p:cNvPr>
              <p:cNvSpPr/>
              <p:nvPr/>
            </p:nvSpPr>
            <p:spPr>
              <a:xfrm>
                <a:off x="8767760" y="4518022"/>
                <a:ext cx="19046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1"/>
                  <a:gd name="f10" fmla="val 2"/>
                  <a:gd name="f11" fmla="val 3"/>
                  <a:gd name="f12" fmla="val 6"/>
                  <a:gd name="f13" fmla="val 5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0 f22 1"/>
                  <a:gd name="f27" fmla="*/ 4 f21 1"/>
                  <a:gd name="f28" fmla="*/ 3 f22 1"/>
                  <a:gd name="f29" fmla="*/ 0 f21 1"/>
                  <a:gd name="f30" fmla="*/ 8 f22 1"/>
                  <a:gd name="f31" fmla="*/ 5 f22 1"/>
                  <a:gd name="f32" fmla="*/ 7 f21 1"/>
                  <a:gd name="f33" fmla="+- f23 0 f1"/>
                  <a:gd name="f34" fmla="*/ f26 1 8"/>
                  <a:gd name="f35" fmla="*/ f27 1 7"/>
                  <a:gd name="f36" fmla="*/ f28 1 8"/>
                  <a:gd name="f37" fmla="*/ f29 1 7"/>
                  <a:gd name="f38" fmla="*/ f30 1 8"/>
                  <a:gd name="f39" fmla="*/ f31 1 8"/>
                  <a:gd name="f40" fmla="*/ f32 1 7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7">
                    <a:moveTo>
                      <a:pt x="f5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12" y="f5"/>
                      <a:pt x="f7" y="f9"/>
                      <a:pt x="f6" y="f8"/>
                    </a:cubicBezTo>
                    <a:cubicBezTo>
                      <a:pt x="f6" y="f12"/>
                      <a:pt x="f7" y="f7"/>
                      <a:pt x="f13" y="f7"/>
                    </a:cubicBezTo>
                    <a:cubicBezTo>
                      <a:pt x="f11" y="f7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Freeform 932">
                <a:extLst>
                  <a:ext uri="{FF2B5EF4-FFF2-40B4-BE49-F238E27FC236}">
                    <a16:creationId xmlns:a16="http://schemas.microsoft.com/office/drawing/2014/main" id="{0513E451-D35E-E124-BFB3-3CD382836BA3}"/>
                  </a:ext>
                </a:extLst>
              </p:cNvPr>
              <p:cNvSpPr/>
              <p:nvPr/>
            </p:nvSpPr>
            <p:spPr>
              <a:xfrm>
                <a:off x="8658225" y="4833939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5"/>
                  <a:gd name="f11" fmla="val 3"/>
                  <a:gd name="f12" fmla="val 1"/>
                  <a:gd name="f13" fmla="val 2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7 f22 1"/>
                  <a:gd name="f27" fmla="*/ 4 f21 1"/>
                  <a:gd name="f28" fmla="*/ 3 f22 1"/>
                  <a:gd name="f29" fmla="*/ 8 f21 1"/>
                  <a:gd name="f30" fmla="*/ 1 f22 1"/>
                  <a:gd name="f31" fmla="*/ 0 f21 1"/>
                  <a:gd name="f32" fmla="+- f23 0 f1"/>
                  <a:gd name="f33" fmla="*/ f26 1 7"/>
                  <a:gd name="f34" fmla="*/ f27 1 8"/>
                  <a:gd name="f35" fmla="*/ f28 1 7"/>
                  <a:gd name="f36" fmla="*/ f29 1 8"/>
                  <a:gd name="f37" fmla="*/ f30 1 7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4"/>
                  </a:cxn>
                  <a:cxn ang="f32">
                    <a:pos x="f55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7" h="8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12" y="f9"/>
                      <a:pt x="f12" y="f8"/>
                    </a:cubicBezTo>
                    <a:cubicBezTo>
                      <a:pt x="f12" y="f11"/>
                      <a:pt x="f5" y="f5"/>
                      <a:pt x="f11" y="f5"/>
                    </a:cubicBezTo>
                    <a:cubicBezTo>
                      <a:pt x="f10" y="f12"/>
                      <a:pt x="f9" y="f13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3" name="Freeform 933">
                <a:extLst>
                  <a:ext uri="{FF2B5EF4-FFF2-40B4-BE49-F238E27FC236}">
                    <a16:creationId xmlns:a16="http://schemas.microsoft.com/office/drawing/2014/main" id="{38FD82A3-1759-04C9-07DE-5ADEDA53CEF3}"/>
                  </a:ext>
                </a:extLst>
              </p:cNvPr>
              <p:cNvSpPr/>
              <p:nvPr/>
            </p:nvSpPr>
            <p:spPr>
              <a:xfrm>
                <a:off x="7962896" y="5053010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5"/>
                  <a:gd name="f11" fmla="val 2"/>
                  <a:gd name="f12" fmla="val 1"/>
                  <a:gd name="f13" fmla="val 3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7 f22 1"/>
                  <a:gd name="f27" fmla="*/ 4 f21 1"/>
                  <a:gd name="f28" fmla="*/ 5 f22 1"/>
                  <a:gd name="f29" fmla="*/ 8 f21 1"/>
                  <a:gd name="f30" fmla="*/ 0 f22 1"/>
                  <a:gd name="f31" fmla="*/ 3 f21 1"/>
                  <a:gd name="f32" fmla="*/ 3 f22 1"/>
                  <a:gd name="f33" fmla="*/ 0 f21 1"/>
                  <a:gd name="f34" fmla="+- f23 0 f1"/>
                  <a:gd name="f35" fmla="*/ f26 1 7"/>
                  <a:gd name="f36" fmla="*/ f27 1 8"/>
                  <a:gd name="f37" fmla="*/ f28 1 7"/>
                  <a:gd name="f38" fmla="*/ f29 1 8"/>
                  <a:gd name="f39" fmla="*/ f30 1 7"/>
                  <a:gd name="f40" fmla="*/ f31 1 8"/>
                  <a:gd name="f41" fmla="*/ f32 1 7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7" h="8">
                    <a:moveTo>
                      <a:pt x="f6" y="f8"/>
                    </a:moveTo>
                    <a:cubicBezTo>
                      <a:pt x="f6" y="f9"/>
                      <a:pt x="f9" y="f7"/>
                      <a:pt x="f10" y="f7"/>
                    </a:cubicBezTo>
                    <a:cubicBezTo>
                      <a:pt x="f11" y="f6"/>
                      <a:pt x="f12" y="f10"/>
                      <a:pt x="f5" y="f13"/>
                    </a:cubicBezTo>
                    <a:cubicBezTo>
                      <a:pt x="f5" y="f12"/>
                      <a:pt x="f11" y="f5"/>
                      <a:pt x="f13" y="f5"/>
                    </a:cubicBezTo>
                    <a:cubicBezTo>
                      <a:pt x="f9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Freeform 934">
                <a:extLst>
                  <a:ext uri="{FF2B5EF4-FFF2-40B4-BE49-F238E27FC236}">
                    <a16:creationId xmlns:a16="http://schemas.microsoft.com/office/drawing/2014/main" id="{3243E103-16C3-1A0F-65E9-80D1F0F26C00}"/>
                  </a:ext>
                </a:extLst>
              </p:cNvPr>
              <p:cNvSpPr/>
              <p:nvPr/>
            </p:nvSpPr>
            <p:spPr>
              <a:xfrm>
                <a:off x="7275515" y="4751386"/>
                <a:ext cx="19046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1"/>
                  <a:gd name="f10" fmla="val 2"/>
                  <a:gd name="f11" fmla="val 5"/>
                  <a:gd name="f12" fmla="val 6"/>
                  <a:gd name="f13" fmla="val 3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0 f22 1"/>
                  <a:gd name="f27" fmla="*/ 4 f21 1"/>
                  <a:gd name="f28" fmla="*/ 5 f22 1"/>
                  <a:gd name="f29" fmla="*/ 1 f21 1"/>
                  <a:gd name="f30" fmla="*/ 8 f22 1"/>
                  <a:gd name="f31" fmla="*/ 5 f21 1"/>
                  <a:gd name="f32" fmla="*/ 3 f22 1"/>
                  <a:gd name="f33" fmla="*/ 7 f21 1"/>
                  <a:gd name="f34" fmla="+- f23 0 f1"/>
                  <a:gd name="f35" fmla="*/ f26 1 8"/>
                  <a:gd name="f36" fmla="*/ f27 1 7"/>
                  <a:gd name="f37" fmla="*/ f28 1 8"/>
                  <a:gd name="f38" fmla="*/ f29 1 7"/>
                  <a:gd name="f39" fmla="*/ f30 1 8"/>
                  <a:gd name="f40" fmla="*/ f31 1 7"/>
                  <a:gd name="f41" fmla="*/ f32 1 8"/>
                  <a:gd name="f42" fmla="*/ f33 1 7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8" h="7">
                    <a:moveTo>
                      <a:pt x="f5" y="f8"/>
                    </a:moveTo>
                    <a:cubicBezTo>
                      <a:pt x="f9" y="f10"/>
                      <a:pt x="f10" y="f5"/>
                      <a:pt x="f11" y="f9"/>
                    </a:cubicBezTo>
                    <a:cubicBezTo>
                      <a:pt x="f12" y="f9"/>
                      <a:pt x="f6" y="f10"/>
                      <a:pt x="f6" y="f11"/>
                    </a:cubicBezTo>
                    <a:cubicBezTo>
                      <a:pt x="f7" y="f7"/>
                      <a:pt x="f11" y="f7"/>
                      <a:pt x="f13" y="f7"/>
                    </a:cubicBezTo>
                    <a:cubicBezTo>
                      <a:pt x="f10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Freeform 935">
                <a:extLst>
                  <a:ext uri="{FF2B5EF4-FFF2-40B4-BE49-F238E27FC236}">
                    <a16:creationId xmlns:a16="http://schemas.microsoft.com/office/drawing/2014/main" id="{283D6158-1BB8-710D-4EF0-A133B0361A23}"/>
                  </a:ext>
                </a:extLst>
              </p:cNvPr>
              <p:cNvSpPr/>
              <p:nvPr/>
            </p:nvSpPr>
            <p:spPr>
              <a:xfrm>
                <a:off x="7107238" y="5024435"/>
                <a:ext cx="1904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6"/>
                  <a:gd name="f10" fmla="val 2"/>
                  <a:gd name="f11" fmla="val 5"/>
                  <a:gd name="f12" fmla="val 3"/>
                  <a:gd name="f13" fmla="val 1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4 f22 1"/>
                  <a:gd name="f27" fmla="*/ 0 f21 1"/>
                  <a:gd name="f28" fmla="*/ 7 f22 1"/>
                  <a:gd name="f29" fmla="*/ 4 f21 1"/>
                  <a:gd name="f30" fmla="*/ 5 f22 1"/>
                  <a:gd name="f31" fmla="*/ 7 f21 1"/>
                  <a:gd name="f32" fmla="*/ 0 f22 1"/>
                  <a:gd name="f33" fmla="+- f23 0 f1"/>
                  <a:gd name="f34" fmla="*/ f26 1 8"/>
                  <a:gd name="f35" fmla="*/ f27 1 7"/>
                  <a:gd name="f36" fmla="*/ f28 1 8"/>
                  <a:gd name="f37" fmla="*/ f29 1 7"/>
                  <a:gd name="f38" fmla="*/ f30 1 8"/>
                  <a:gd name="f39" fmla="*/ f31 1 7"/>
                  <a:gd name="f40" fmla="*/ f32 1 8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59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7">
                    <a:moveTo>
                      <a:pt x="f8" y="f5"/>
                    </a:moveTo>
                    <a:cubicBezTo>
                      <a:pt x="f9" y="f5"/>
                      <a:pt x="f7" y="f10"/>
                      <a:pt x="f7" y="f8"/>
                    </a:cubicBezTo>
                    <a:cubicBezTo>
                      <a:pt x="f6" y="f9"/>
                      <a:pt x="f9" y="f7"/>
                      <a:pt x="f11" y="f7"/>
                    </a:cubicBezTo>
                    <a:cubicBezTo>
                      <a:pt x="f12" y="f7"/>
                      <a:pt x="f13" y="f9"/>
                      <a:pt x="f5" y="f8"/>
                    </a:cubicBezTo>
                    <a:cubicBezTo>
                      <a:pt x="f5" y="f12"/>
                      <a:pt x="f10" y="f13"/>
                      <a:pt x="f8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Freeform 936">
                <a:extLst>
                  <a:ext uri="{FF2B5EF4-FFF2-40B4-BE49-F238E27FC236}">
                    <a16:creationId xmlns:a16="http://schemas.microsoft.com/office/drawing/2014/main" id="{1B614F71-4ED8-F4A2-FB82-EA1D3C8B6A31}"/>
                  </a:ext>
                </a:extLst>
              </p:cNvPr>
              <p:cNvSpPr/>
              <p:nvPr/>
            </p:nvSpPr>
            <p:spPr>
              <a:xfrm>
                <a:off x="7069134" y="4691064"/>
                <a:ext cx="2540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8"/>
                  <a:gd name="f8" fmla="val 6"/>
                  <a:gd name="f9" fmla="val 5"/>
                  <a:gd name="f10" fmla="val 1"/>
                  <a:gd name="f11" fmla="val 7"/>
                  <a:gd name="f12" fmla="val 4"/>
                  <a:gd name="f13" fmla="val 2"/>
                  <a:gd name="f14" fmla="val 3"/>
                  <a:gd name="f15" fmla="+- 0 0 -90"/>
                  <a:gd name="f16" fmla="*/ f3 1 11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11"/>
                  <a:gd name="f27" fmla="*/ 6 f23 1"/>
                  <a:gd name="f28" fmla="*/ 8 f22 1"/>
                  <a:gd name="f29" fmla="*/ 0 f23 1"/>
                  <a:gd name="f30" fmla="*/ 4 f22 1"/>
                  <a:gd name="f31" fmla="*/ 5 f23 1"/>
                  <a:gd name="f32" fmla="*/ 0 f22 1"/>
                  <a:gd name="f33" fmla="+- f24 0 f1"/>
                  <a:gd name="f34" fmla="*/ f27 1 11"/>
                  <a:gd name="f35" fmla="*/ f28 1 8"/>
                  <a:gd name="f36" fmla="*/ f29 1 11"/>
                  <a:gd name="f37" fmla="*/ f30 1 8"/>
                  <a:gd name="f38" fmla="*/ f31 1 11"/>
                  <a:gd name="f39" fmla="*/ f32 1 8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8">
                    <a:moveTo>
                      <a:pt x="f8" y="f7"/>
                    </a:moveTo>
                    <a:cubicBezTo>
                      <a:pt x="f9" y="f8"/>
                      <a:pt x="f10" y="f11"/>
                      <a:pt x="f5" y="f12"/>
                    </a:cubicBezTo>
                    <a:cubicBezTo>
                      <a:pt x="f13" y="f14"/>
                      <a:pt x="f12" y="f13"/>
                      <a:pt x="f9" y="f5"/>
                    </a:cubicBezTo>
                    <a:cubicBezTo>
                      <a:pt x="f6" y="f13"/>
                      <a:pt x="f8" y="f8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Freeform 937">
                <a:extLst>
                  <a:ext uri="{FF2B5EF4-FFF2-40B4-BE49-F238E27FC236}">
                    <a16:creationId xmlns:a16="http://schemas.microsoft.com/office/drawing/2014/main" id="{8C6C08E3-AB10-A6AF-6C91-705D1DEAAFFD}"/>
                  </a:ext>
                </a:extLst>
              </p:cNvPr>
              <p:cNvSpPr/>
              <p:nvPr/>
            </p:nvSpPr>
            <p:spPr>
              <a:xfrm>
                <a:off x="8694736" y="4619621"/>
                <a:ext cx="25402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7"/>
                  <a:gd name="f9" fmla="val 5"/>
                  <a:gd name="f10" fmla="val 8"/>
                  <a:gd name="f11" fmla="val 6"/>
                  <a:gd name="f12" fmla="val 3"/>
                  <a:gd name="f13" fmla="val 2"/>
                  <a:gd name="f14" fmla="val 4"/>
                  <a:gd name="f15" fmla="+- 0 0 -90"/>
                  <a:gd name="f16" fmla="*/ f3 1 11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3"/>
                  <a:gd name="f27" fmla="*/ 0 f23 1"/>
                  <a:gd name="f28" fmla="*/ 7 f22 1"/>
                  <a:gd name="f29" fmla="*/ 7 f23 1"/>
                  <a:gd name="f30" fmla="*/ 0 f22 1"/>
                  <a:gd name="f31" fmla="*/ 11 f23 1"/>
                  <a:gd name="f32" fmla="*/ 5 f22 1"/>
                  <a:gd name="f33" fmla="+- f24 0 f1"/>
                  <a:gd name="f34" fmla="*/ f27 1 11"/>
                  <a:gd name="f35" fmla="*/ f28 1 13"/>
                  <a:gd name="f36" fmla="*/ f29 1 11"/>
                  <a:gd name="f37" fmla="*/ f30 1 13"/>
                  <a:gd name="f38" fmla="*/ f31 1 11"/>
                  <a:gd name="f39" fmla="*/ f32 1 1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3">
                    <a:moveTo>
                      <a:pt x="f5" y="f8"/>
                    </a:moveTo>
                    <a:cubicBezTo>
                      <a:pt x="f9" y="f10"/>
                      <a:pt x="f11" y="f12"/>
                      <a:pt x="f8" y="f5"/>
                    </a:cubicBezTo>
                    <a:cubicBezTo>
                      <a:pt x="f10" y="f13"/>
                      <a:pt x="f10" y="f14"/>
                      <a:pt x="f6" y="f9"/>
                    </a:cubicBezTo>
                    <a:cubicBezTo>
                      <a:pt x="f10" y="f7"/>
                      <a:pt x="f14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Freeform 938">
                <a:extLst>
                  <a:ext uri="{FF2B5EF4-FFF2-40B4-BE49-F238E27FC236}">
                    <a16:creationId xmlns:a16="http://schemas.microsoft.com/office/drawing/2014/main" id="{EDD045CB-DC3B-9B10-541B-44C7B32CDFD4}"/>
                  </a:ext>
                </a:extLst>
              </p:cNvPr>
              <p:cNvSpPr/>
              <p:nvPr/>
            </p:nvSpPr>
            <p:spPr>
              <a:xfrm>
                <a:off x="8648696" y="4333871"/>
                <a:ext cx="17465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3"/>
                  <a:gd name="f9" fmla="val 5"/>
                  <a:gd name="f10" fmla="val 1"/>
                  <a:gd name="f11" fmla="val 4"/>
                  <a:gd name="f12" fmla="val 2"/>
                  <a:gd name="f13" fmla="+- 0 0 -90"/>
                  <a:gd name="f14" fmla="*/ f3 1 7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7"/>
                  <a:gd name="f25" fmla="*/ 7 f21 1"/>
                  <a:gd name="f26" fmla="*/ 3 f20 1"/>
                  <a:gd name="f27" fmla="*/ 3 f21 1"/>
                  <a:gd name="f28" fmla="*/ 6 f20 1"/>
                  <a:gd name="f29" fmla="*/ 0 f21 1"/>
                  <a:gd name="f30" fmla="*/ 4 f20 1"/>
                  <a:gd name="f31" fmla="*/ 4 f21 1"/>
                  <a:gd name="f32" fmla="*/ 0 f20 1"/>
                  <a:gd name="f33" fmla="+- f22 0 f1"/>
                  <a:gd name="f34" fmla="*/ f25 1 7"/>
                  <a:gd name="f35" fmla="*/ f26 1 6"/>
                  <a:gd name="f36" fmla="*/ f27 1 7"/>
                  <a:gd name="f37" fmla="*/ f28 1 6"/>
                  <a:gd name="f38" fmla="*/ f29 1 7"/>
                  <a:gd name="f39" fmla="*/ f30 1 6"/>
                  <a:gd name="f40" fmla="*/ f31 1 7"/>
                  <a:gd name="f41" fmla="*/ f32 1 6"/>
                  <a:gd name="f42" fmla="*/ 0 1 f24"/>
                  <a:gd name="f43" fmla="*/ f17 1 f24"/>
                  <a:gd name="f44" fmla="*/ 0 1 f23"/>
                  <a:gd name="f45" fmla="*/ f18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4"/>
                  <a:gd name="f51" fmla="*/ f39 1 f23"/>
                  <a:gd name="f52" fmla="*/ f40 1 f24"/>
                  <a:gd name="f53" fmla="*/ f41 1 f23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7" h="6">
                    <a:moveTo>
                      <a:pt x="f6" y="f8"/>
                    </a:moveTo>
                    <a:cubicBezTo>
                      <a:pt x="f6" y="f7"/>
                      <a:pt x="f9" y="f7"/>
                      <a:pt x="f8" y="f7"/>
                    </a:cubicBezTo>
                    <a:cubicBezTo>
                      <a:pt x="f10" y="f7"/>
                      <a:pt x="f5" y="f7"/>
                      <a:pt x="f5" y="f11"/>
                    </a:cubicBezTo>
                    <a:cubicBezTo>
                      <a:pt x="f10" y="f10"/>
                      <a:pt x="f12" y="f5"/>
                      <a:pt x="f11" y="f5"/>
                    </a:cubicBezTo>
                    <a:cubicBezTo>
                      <a:pt x="f7" y="f5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Freeform 939">
                <a:extLst>
                  <a:ext uri="{FF2B5EF4-FFF2-40B4-BE49-F238E27FC236}">
                    <a16:creationId xmlns:a16="http://schemas.microsoft.com/office/drawing/2014/main" id="{713DB59D-0DA1-F204-23CB-E77A31A6CC5F}"/>
                  </a:ext>
                </a:extLst>
              </p:cNvPr>
              <p:cNvSpPr/>
              <p:nvPr/>
            </p:nvSpPr>
            <p:spPr>
              <a:xfrm>
                <a:off x="6435730" y="4786317"/>
                <a:ext cx="214317" cy="2428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02"/>
                  <a:gd name="f8" fmla="val 18"/>
                  <a:gd name="f9" fmla="val 39"/>
                  <a:gd name="f10" fmla="val 11"/>
                  <a:gd name="f11" fmla="val 27"/>
                  <a:gd name="f12" fmla="val 17"/>
                  <a:gd name="f13" fmla="val 24"/>
                  <a:gd name="f14" fmla="val 10"/>
                  <a:gd name="f15" fmla="val 28"/>
                  <a:gd name="f16" fmla="val 7"/>
                  <a:gd name="f17" fmla="val 4"/>
                  <a:gd name="f18" fmla="val 25"/>
                  <a:gd name="f19" fmla="val 34"/>
                  <a:gd name="f20" fmla="val 5"/>
                  <a:gd name="f21" fmla="val 45"/>
                  <a:gd name="f22" fmla="val 2"/>
                  <a:gd name="f23" fmla="val 55"/>
                  <a:gd name="f24" fmla="val 6"/>
                  <a:gd name="f25" fmla="val 65"/>
                  <a:gd name="f26" fmla="val 71"/>
                  <a:gd name="f27" fmla="val 20"/>
                  <a:gd name="f28" fmla="val 32"/>
                  <a:gd name="f29" fmla="val 70"/>
                  <a:gd name="f30" fmla="val 37"/>
                  <a:gd name="f31" fmla="val 74"/>
                  <a:gd name="f32" fmla="val 77"/>
                  <a:gd name="f33" fmla="val 42"/>
                  <a:gd name="f34" fmla="val 53"/>
                  <a:gd name="f35" fmla="val 56"/>
                  <a:gd name="f36" fmla="val 80"/>
                  <a:gd name="f37" fmla="val 69"/>
                  <a:gd name="f38" fmla="val 75"/>
                  <a:gd name="f39" fmla="val 61"/>
                  <a:gd name="f40" fmla="val 84"/>
                  <a:gd name="f41" fmla="val 93"/>
                  <a:gd name="f42" fmla="val 50"/>
                  <a:gd name="f43" fmla="val 95"/>
                  <a:gd name="f44" fmla="val 47"/>
                  <a:gd name="f45" fmla="val 97"/>
                  <a:gd name="f46" fmla="val 44"/>
                  <a:gd name="f47" fmla="val 98"/>
                  <a:gd name="f48" fmla="val 35"/>
                  <a:gd name="f49" fmla="val 100"/>
                  <a:gd name="f50" fmla="val 30"/>
                  <a:gd name="f51" fmla="val 29"/>
                  <a:gd name="f52" fmla="val 86"/>
                  <a:gd name="f53" fmla="val 82"/>
                  <a:gd name="f54" fmla="val 79"/>
                  <a:gd name="f55" fmla="val 26"/>
                  <a:gd name="f56" fmla="val 76"/>
                  <a:gd name="f57" fmla="val 72"/>
                  <a:gd name="f58" fmla="val 21"/>
                  <a:gd name="f59" fmla="val 16"/>
                  <a:gd name="f60" fmla="val 14"/>
                  <a:gd name="f61" fmla="val 13"/>
                  <a:gd name="f62" fmla="val 12"/>
                  <a:gd name="f63" fmla="val 62"/>
                  <a:gd name="f64" fmla="val 60"/>
                  <a:gd name="f65" fmla="val 8"/>
                  <a:gd name="f66" fmla="val 58"/>
                  <a:gd name="f67" fmla="val 54"/>
                  <a:gd name="f68" fmla="val 51"/>
                  <a:gd name="f69" fmla="val 1"/>
                  <a:gd name="f70" fmla="val 49"/>
                  <a:gd name="f71" fmla="val 46"/>
                  <a:gd name="f72" fmla="val 3"/>
                  <a:gd name="f73" fmla="val 40"/>
                  <a:gd name="f74" fmla="val 43"/>
                  <a:gd name="f75" fmla="+- 0 0 -90"/>
                  <a:gd name="f76" fmla="*/ f3 1 90"/>
                  <a:gd name="f77" fmla="*/ f4 1 102"/>
                  <a:gd name="f78" fmla="val f5"/>
                  <a:gd name="f79" fmla="val f6"/>
                  <a:gd name="f80" fmla="val f7"/>
                  <a:gd name="f81" fmla="*/ f75 f0 1"/>
                  <a:gd name="f82" fmla="+- f80 0 f78"/>
                  <a:gd name="f83" fmla="+- f79 0 f78"/>
                  <a:gd name="f84" fmla="*/ f81 1 f2"/>
                  <a:gd name="f85" fmla="*/ f83 1 90"/>
                  <a:gd name="f86" fmla="*/ f82 1 102"/>
                  <a:gd name="f87" fmla="*/ 18 f83 1"/>
                  <a:gd name="f88" fmla="*/ 39 f82 1"/>
                  <a:gd name="f89" fmla="*/ 24 f83 1"/>
                  <a:gd name="f90" fmla="*/ 10 f82 1"/>
                  <a:gd name="f91" fmla="*/ 25 f83 1"/>
                  <a:gd name="f92" fmla="*/ 0 f82 1"/>
                  <a:gd name="f93" fmla="*/ 55 f83 1"/>
                  <a:gd name="f94" fmla="*/ 6 f82 1"/>
                  <a:gd name="f95" fmla="*/ 71 f83 1"/>
                  <a:gd name="f96" fmla="*/ 32 f82 1"/>
                  <a:gd name="f97" fmla="*/ 77 f83 1"/>
                  <a:gd name="f98" fmla="*/ 42 f82 1"/>
                  <a:gd name="f99" fmla="*/ 80 f83 1"/>
                  <a:gd name="f100" fmla="*/ 70 f82 1"/>
                  <a:gd name="f101" fmla="*/ 53 f83 1"/>
                  <a:gd name="f102" fmla="*/ 93 f82 1"/>
                  <a:gd name="f103" fmla="*/ 44 f83 1"/>
                  <a:gd name="f104" fmla="*/ 98 f82 1"/>
                  <a:gd name="f105" fmla="*/ 30 f83 1"/>
                  <a:gd name="f106" fmla="*/ 90 f82 1"/>
                  <a:gd name="f107" fmla="*/ 27 f83 1"/>
                  <a:gd name="f108" fmla="*/ 79 f82 1"/>
                  <a:gd name="f109" fmla="*/ 21 f83 1"/>
                  <a:gd name="f110" fmla="*/ 72 f82 1"/>
                  <a:gd name="f111" fmla="*/ 13 f83 1"/>
                  <a:gd name="f112" fmla="*/ 65 f82 1"/>
                  <a:gd name="f113" fmla="*/ 8 f83 1"/>
                  <a:gd name="f114" fmla="*/ 58 f82 1"/>
                  <a:gd name="f115" fmla="*/ 2 f83 1"/>
                  <a:gd name="f116" fmla="*/ 51 f82 1"/>
                  <a:gd name="f117" fmla="*/ 1 f83 1"/>
                  <a:gd name="f118" fmla="*/ 44 f82 1"/>
                  <a:gd name="f119" fmla="+- f84 0 f1"/>
                  <a:gd name="f120" fmla="*/ f87 1 90"/>
                  <a:gd name="f121" fmla="*/ f88 1 102"/>
                  <a:gd name="f122" fmla="*/ f89 1 90"/>
                  <a:gd name="f123" fmla="*/ f90 1 102"/>
                  <a:gd name="f124" fmla="*/ f91 1 90"/>
                  <a:gd name="f125" fmla="*/ f92 1 102"/>
                  <a:gd name="f126" fmla="*/ f93 1 90"/>
                  <a:gd name="f127" fmla="*/ f94 1 102"/>
                  <a:gd name="f128" fmla="*/ f95 1 90"/>
                  <a:gd name="f129" fmla="*/ f96 1 102"/>
                  <a:gd name="f130" fmla="*/ f97 1 90"/>
                  <a:gd name="f131" fmla="*/ f98 1 102"/>
                  <a:gd name="f132" fmla="*/ f99 1 90"/>
                  <a:gd name="f133" fmla="*/ f100 1 102"/>
                  <a:gd name="f134" fmla="*/ f101 1 90"/>
                  <a:gd name="f135" fmla="*/ f102 1 102"/>
                  <a:gd name="f136" fmla="*/ f103 1 90"/>
                  <a:gd name="f137" fmla="*/ f104 1 102"/>
                  <a:gd name="f138" fmla="*/ f105 1 90"/>
                  <a:gd name="f139" fmla="*/ f106 1 102"/>
                  <a:gd name="f140" fmla="*/ f107 1 90"/>
                  <a:gd name="f141" fmla="*/ f108 1 102"/>
                  <a:gd name="f142" fmla="*/ f109 1 90"/>
                  <a:gd name="f143" fmla="*/ f110 1 102"/>
                  <a:gd name="f144" fmla="*/ f111 1 90"/>
                  <a:gd name="f145" fmla="*/ f112 1 102"/>
                  <a:gd name="f146" fmla="*/ f113 1 90"/>
                  <a:gd name="f147" fmla="*/ f114 1 102"/>
                  <a:gd name="f148" fmla="*/ f115 1 90"/>
                  <a:gd name="f149" fmla="*/ f116 1 102"/>
                  <a:gd name="f150" fmla="*/ f117 1 90"/>
                  <a:gd name="f151" fmla="*/ f118 1 102"/>
                  <a:gd name="f152" fmla="*/ 0 1 f85"/>
                  <a:gd name="f153" fmla="*/ f79 1 f85"/>
                  <a:gd name="f154" fmla="*/ 0 1 f86"/>
                  <a:gd name="f155" fmla="*/ f80 1 f86"/>
                  <a:gd name="f156" fmla="*/ f120 1 f85"/>
                  <a:gd name="f157" fmla="*/ f121 1 f86"/>
                  <a:gd name="f158" fmla="*/ f122 1 f85"/>
                  <a:gd name="f159" fmla="*/ f123 1 f86"/>
                  <a:gd name="f160" fmla="*/ f124 1 f85"/>
                  <a:gd name="f161" fmla="*/ f125 1 f86"/>
                  <a:gd name="f162" fmla="*/ f126 1 f85"/>
                  <a:gd name="f163" fmla="*/ f127 1 f86"/>
                  <a:gd name="f164" fmla="*/ f128 1 f85"/>
                  <a:gd name="f165" fmla="*/ f129 1 f86"/>
                  <a:gd name="f166" fmla="*/ f130 1 f85"/>
                  <a:gd name="f167" fmla="*/ f131 1 f86"/>
                  <a:gd name="f168" fmla="*/ f132 1 f85"/>
                  <a:gd name="f169" fmla="*/ f133 1 f86"/>
                  <a:gd name="f170" fmla="*/ f134 1 f85"/>
                  <a:gd name="f171" fmla="*/ f135 1 f86"/>
                  <a:gd name="f172" fmla="*/ f136 1 f85"/>
                  <a:gd name="f173" fmla="*/ f137 1 f86"/>
                  <a:gd name="f174" fmla="*/ f138 1 f85"/>
                  <a:gd name="f175" fmla="*/ f139 1 f86"/>
                  <a:gd name="f176" fmla="*/ f140 1 f85"/>
                  <a:gd name="f177" fmla="*/ f141 1 f86"/>
                  <a:gd name="f178" fmla="*/ f142 1 f85"/>
                  <a:gd name="f179" fmla="*/ f143 1 f86"/>
                  <a:gd name="f180" fmla="*/ f144 1 f85"/>
                  <a:gd name="f181" fmla="*/ f145 1 f86"/>
                  <a:gd name="f182" fmla="*/ f146 1 f85"/>
                  <a:gd name="f183" fmla="*/ f147 1 f86"/>
                  <a:gd name="f184" fmla="*/ f148 1 f85"/>
                  <a:gd name="f185" fmla="*/ f149 1 f86"/>
                  <a:gd name="f186" fmla="*/ f150 1 f85"/>
                  <a:gd name="f187" fmla="*/ f151 1 f86"/>
                  <a:gd name="f188" fmla="*/ f152 f76 1"/>
                  <a:gd name="f189" fmla="*/ f153 f76 1"/>
                  <a:gd name="f190" fmla="*/ f155 f77 1"/>
                  <a:gd name="f191" fmla="*/ f154 f77 1"/>
                  <a:gd name="f192" fmla="*/ f156 f76 1"/>
                  <a:gd name="f193" fmla="*/ f157 f77 1"/>
                  <a:gd name="f194" fmla="*/ f158 f76 1"/>
                  <a:gd name="f195" fmla="*/ f159 f77 1"/>
                  <a:gd name="f196" fmla="*/ f160 f76 1"/>
                  <a:gd name="f197" fmla="*/ f161 f77 1"/>
                  <a:gd name="f198" fmla="*/ f162 f76 1"/>
                  <a:gd name="f199" fmla="*/ f163 f77 1"/>
                  <a:gd name="f200" fmla="*/ f164 f76 1"/>
                  <a:gd name="f201" fmla="*/ f165 f77 1"/>
                  <a:gd name="f202" fmla="*/ f166 f76 1"/>
                  <a:gd name="f203" fmla="*/ f167 f77 1"/>
                  <a:gd name="f204" fmla="*/ f168 f76 1"/>
                  <a:gd name="f205" fmla="*/ f169 f77 1"/>
                  <a:gd name="f206" fmla="*/ f170 f76 1"/>
                  <a:gd name="f207" fmla="*/ f171 f77 1"/>
                  <a:gd name="f208" fmla="*/ f172 f76 1"/>
                  <a:gd name="f209" fmla="*/ f173 f77 1"/>
                  <a:gd name="f210" fmla="*/ f174 f76 1"/>
                  <a:gd name="f211" fmla="*/ f175 f77 1"/>
                  <a:gd name="f212" fmla="*/ f176 f76 1"/>
                  <a:gd name="f213" fmla="*/ f177 f77 1"/>
                  <a:gd name="f214" fmla="*/ f178 f76 1"/>
                  <a:gd name="f215" fmla="*/ f179 f77 1"/>
                  <a:gd name="f216" fmla="*/ f180 f76 1"/>
                  <a:gd name="f217" fmla="*/ f181 f77 1"/>
                  <a:gd name="f218" fmla="*/ f182 f76 1"/>
                  <a:gd name="f219" fmla="*/ f183 f77 1"/>
                  <a:gd name="f220" fmla="*/ f184 f76 1"/>
                  <a:gd name="f221" fmla="*/ f185 f77 1"/>
                  <a:gd name="f222" fmla="*/ f186 f76 1"/>
                  <a:gd name="f223" fmla="*/ f187 f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9">
                    <a:pos x="f192" y="f193"/>
                  </a:cxn>
                  <a:cxn ang="f119">
                    <a:pos x="f194" y="f195"/>
                  </a:cxn>
                  <a:cxn ang="f119">
                    <a:pos x="f196" y="f197"/>
                  </a:cxn>
                  <a:cxn ang="f119">
                    <a:pos x="f198" y="f199"/>
                  </a:cxn>
                  <a:cxn ang="f119">
                    <a:pos x="f200" y="f201"/>
                  </a:cxn>
                  <a:cxn ang="f119">
                    <a:pos x="f202" y="f203"/>
                  </a:cxn>
                  <a:cxn ang="f119">
                    <a:pos x="f204" y="f205"/>
                  </a:cxn>
                  <a:cxn ang="f119">
                    <a:pos x="f206" y="f207"/>
                  </a:cxn>
                  <a:cxn ang="f119">
                    <a:pos x="f208" y="f209"/>
                  </a:cxn>
                  <a:cxn ang="f119">
                    <a:pos x="f210" y="f211"/>
                  </a:cxn>
                  <a:cxn ang="f119">
                    <a:pos x="f212" y="f213"/>
                  </a:cxn>
                  <a:cxn ang="f119">
                    <a:pos x="f214" y="f215"/>
                  </a:cxn>
                  <a:cxn ang="f119">
                    <a:pos x="f216" y="f217"/>
                  </a:cxn>
                  <a:cxn ang="f119">
                    <a:pos x="f218" y="f219"/>
                  </a:cxn>
                  <a:cxn ang="f119">
                    <a:pos x="f220" y="f221"/>
                  </a:cxn>
                  <a:cxn ang="f119">
                    <a:pos x="f222" y="f223"/>
                  </a:cxn>
                  <a:cxn ang="f119">
                    <a:pos x="f218" y="f223"/>
                  </a:cxn>
                  <a:cxn ang="f119">
                    <a:pos x="f192" y="f193"/>
                  </a:cxn>
                </a:cxnLst>
                <a:rect l="f188" t="f191" r="f189" b="f190"/>
                <a:pathLst>
                  <a:path w="90" h="102">
                    <a:moveTo>
                      <a:pt x="f8" y="f9"/>
                    </a:moveTo>
                    <a:cubicBezTo>
                      <a:pt x="f10" y="f11"/>
                      <a:pt x="f12" y="f8"/>
                      <a:pt x="f13" y="f14"/>
                    </a:cubicBezTo>
                    <a:cubicBezTo>
                      <a:pt x="f15" y="f16"/>
                      <a:pt x="f13" y="f17"/>
                      <a:pt x="f18" y="f5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14"/>
                      <a:pt x="f26" y="f27"/>
                      <a:pt x="f26" y="f28"/>
                    </a:cubicBezTo>
                    <a:cubicBezTo>
                      <a:pt x="f29" y="f30"/>
                      <a:pt x="f31" y="f9"/>
                      <a:pt x="f32" y="f33"/>
                    </a:cubicBezTo>
                    <a:cubicBezTo>
                      <a:pt x="f6" y="f34"/>
                      <a:pt x="f6" y="f35"/>
                      <a:pt x="f36" y="f29"/>
                    </a:cubicBezTo>
                    <a:cubicBezTo>
                      <a:pt x="f37" y="f38"/>
                      <a:pt x="f39" y="f40"/>
                      <a:pt x="f34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7"/>
                      <a:pt x="f28" y="f49"/>
                      <a:pt x="f50" y="f6"/>
                    </a:cubicBezTo>
                    <a:cubicBezTo>
                      <a:pt x="f51" y="f52"/>
                      <a:pt x="f15" y="f53"/>
                      <a:pt x="f11" y="f54"/>
                    </a:cubicBezTo>
                    <a:cubicBezTo>
                      <a:pt x="f55" y="f56"/>
                      <a:pt x="f18" y="f57"/>
                      <a:pt x="f58" y="f57"/>
                    </a:cubicBezTo>
                    <a:cubicBezTo>
                      <a:pt x="f59" y="f57"/>
                      <a:pt x="f60" y="f37"/>
                      <a:pt x="f61" y="f25"/>
                    </a:cubicBezTo>
                    <a:cubicBezTo>
                      <a:pt x="f62" y="f63"/>
                      <a:pt x="f14" y="f64"/>
                      <a:pt x="f65" y="f66"/>
                    </a:cubicBezTo>
                    <a:cubicBezTo>
                      <a:pt x="f24" y="f35"/>
                      <a:pt x="f17" y="f67"/>
                      <a:pt x="f22" y="f68"/>
                    </a:cubicBezTo>
                    <a:cubicBezTo>
                      <a:pt x="f69" y="f70"/>
                      <a:pt x="f5" y="f71"/>
                      <a:pt x="f69" y="f46"/>
                    </a:cubicBezTo>
                    <a:cubicBezTo>
                      <a:pt x="f72" y="f73"/>
                      <a:pt x="f24" y="f74"/>
                      <a:pt x="f65" y="f46"/>
                    </a:cubicBezTo>
                    <a:cubicBezTo>
                      <a:pt x="f62" y="f46"/>
                      <a:pt x="f12" y="f7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Freeform 940">
                <a:extLst>
                  <a:ext uri="{FF2B5EF4-FFF2-40B4-BE49-F238E27FC236}">
                    <a16:creationId xmlns:a16="http://schemas.microsoft.com/office/drawing/2014/main" id="{7E2D1A81-3D1E-8414-6D33-46E45AF29162}"/>
                  </a:ext>
                </a:extLst>
              </p:cNvPr>
              <p:cNvSpPr/>
              <p:nvPr/>
            </p:nvSpPr>
            <p:spPr>
              <a:xfrm>
                <a:off x="6403972" y="4875215"/>
                <a:ext cx="222254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3"/>
                  <a:gd name="f7" fmla="val 68"/>
                  <a:gd name="f8" fmla="val 31"/>
                  <a:gd name="f9" fmla="val 2"/>
                  <a:gd name="f10" fmla="val 32"/>
                  <a:gd name="f11" fmla="val 33"/>
                  <a:gd name="f12" fmla="val 8"/>
                  <a:gd name="f13" fmla="val 28"/>
                  <a:gd name="f14" fmla="val 24"/>
                  <a:gd name="f15" fmla="val 21"/>
                  <a:gd name="f16" fmla="val 9"/>
                  <a:gd name="f17" fmla="val 19"/>
                  <a:gd name="f18" fmla="val 7"/>
                  <a:gd name="f19" fmla="val 15"/>
                  <a:gd name="f20" fmla="val 6"/>
                  <a:gd name="f21" fmla="val 16"/>
                  <a:gd name="f22" fmla="val 10"/>
                  <a:gd name="f23" fmla="val 14"/>
                  <a:gd name="f24" fmla="val 17"/>
                  <a:gd name="f25" fmla="val 20"/>
                  <a:gd name="f26" fmla="val 29"/>
                  <a:gd name="f27" fmla="val 30"/>
                  <a:gd name="f28" fmla="val 34"/>
                  <a:gd name="f29" fmla="val 42"/>
                  <a:gd name="f30" fmla="val 40"/>
                  <a:gd name="f31" fmla="val 39"/>
                  <a:gd name="f32" fmla="val 43"/>
                  <a:gd name="f33" fmla="val 44"/>
                  <a:gd name="f34" fmla="val 46"/>
                  <a:gd name="f35" fmla="val 45"/>
                  <a:gd name="f36" fmla="val 50"/>
                  <a:gd name="f37" fmla="val 53"/>
                  <a:gd name="f38" fmla="val 61"/>
                  <a:gd name="f39" fmla="val 49"/>
                  <a:gd name="f40" fmla="val 62"/>
                  <a:gd name="f41" fmla="val 56"/>
                  <a:gd name="f42" fmla="val 60"/>
                  <a:gd name="f43" fmla="val 65"/>
                  <a:gd name="f44" fmla="val 57"/>
                  <a:gd name="f45" fmla="val 70"/>
                  <a:gd name="f46" fmla="val 77"/>
                  <a:gd name="f47" fmla="val 81"/>
                  <a:gd name="f48" fmla="val 37"/>
                  <a:gd name="f49" fmla="val 87"/>
                  <a:gd name="f50" fmla="val 89"/>
                  <a:gd name="f51" fmla="val 80"/>
                  <a:gd name="f52" fmla="val 75"/>
                  <a:gd name="f53" fmla="val 48"/>
                  <a:gd name="f54" fmla="val 72"/>
                  <a:gd name="f55" fmla="val 52"/>
                  <a:gd name="f56" fmla="val 54"/>
                  <a:gd name="f57" fmla="val 59"/>
                  <a:gd name="f58" fmla="val 63"/>
                  <a:gd name="f59" fmla="val 58"/>
                  <a:gd name="f60" fmla="val 64"/>
                  <a:gd name="f61" fmla="val 66"/>
                  <a:gd name="f62" fmla="val 67"/>
                  <a:gd name="f63" fmla="val 36"/>
                  <a:gd name="f64" fmla="val 26"/>
                  <a:gd name="f65" fmla="val 35"/>
                  <a:gd name="f66" fmla="val 5"/>
                  <a:gd name="f67" fmla="val 4"/>
                  <a:gd name="f68" fmla="val 3"/>
                  <a:gd name="f69" fmla="val 1"/>
                  <a:gd name="f70" fmla="val 13"/>
                  <a:gd name="f71" fmla="val 23"/>
                  <a:gd name="f72" fmla="val 27"/>
                  <a:gd name="f73" fmla="+- 0 0 -90"/>
                  <a:gd name="f74" fmla="*/ f3 1 93"/>
                  <a:gd name="f75" fmla="*/ f4 1 68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93"/>
                  <a:gd name="f84" fmla="*/ f80 1 68"/>
                  <a:gd name="f85" fmla="*/ 31 f81 1"/>
                  <a:gd name="f86" fmla="*/ 2 f80 1"/>
                  <a:gd name="f87" fmla="*/ 33 f81 1"/>
                  <a:gd name="f88" fmla="*/ 24 f81 1"/>
                  <a:gd name="f89" fmla="*/ 8 f80 1"/>
                  <a:gd name="f90" fmla="*/ 15 f81 1"/>
                  <a:gd name="f91" fmla="*/ 6 f80 1"/>
                  <a:gd name="f92" fmla="*/ 19 f81 1"/>
                  <a:gd name="f93" fmla="*/ 17 f80 1"/>
                  <a:gd name="f94" fmla="*/ 29 f81 1"/>
                  <a:gd name="f95" fmla="*/ 31 f80 1"/>
                  <a:gd name="f96" fmla="*/ 32 f81 1"/>
                  <a:gd name="f97" fmla="*/ 33 f80 1"/>
                  <a:gd name="f98" fmla="*/ 43 f81 1"/>
                  <a:gd name="f99" fmla="*/ 43 f80 1"/>
                  <a:gd name="f100" fmla="*/ 45 f81 1"/>
                  <a:gd name="f101" fmla="*/ 53 f80 1"/>
                  <a:gd name="f102" fmla="*/ 56 f81 1"/>
                  <a:gd name="f103" fmla="*/ 60 f80 1"/>
                  <a:gd name="f104" fmla="*/ 77 f81 1"/>
                  <a:gd name="f105" fmla="*/ 42 f80 1"/>
                  <a:gd name="f106" fmla="*/ 93 f81 1"/>
                  <a:gd name="f107" fmla="*/ 75 f81 1"/>
                  <a:gd name="f108" fmla="*/ 48 f80 1"/>
                  <a:gd name="f109" fmla="*/ 65 f81 1"/>
                  <a:gd name="f110" fmla="*/ 59 f80 1"/>
                  <a:gd name="f111" fmla="*/ 54 f81 1"/>
                  <a:gd name="f112" fmla="*/ 66 f80 1"/>
                  <a:gd name="f113" fmla="*/ 42 f81 1"/>
                  <a:gd name="f114" fmla="*/ 62 f80 1"/>
                  <a:gd name="f115" fmla="*/ 17 f81 1"/>
                  <a:gd name="f116" fmla="*/ 50 f80 1"/>
                  <a:gd name="f117" fmla="*/ 5 f81 1"/>
                  <a:gd name="f118" fmla="*/ 28 f80 1"/>
                  <a:gd name="f119" fmla="*/ 1 f81 1"/>
                  <a:gd name="f120" fmla="*/ 3 f80 1"/>
                  <a:gd name="f121" fmla="+- f82 0 f1"/>
                  <a:gd name="f122" fmla="*/ f85 1 93"/>
                  <a:gd name="f123" fmla="*/ f86 1 68"/>
                  <a:gd name="f124" fmla="*/ f87 1 93"/>
                  <a:gd name="f125" fmla="*/ f88 1 93"/>
                  <a:gd name="f126" fmla="*/ f89 1 68"/>
                  <a:gd name="f127" fmla="*/ f90 1 93"/>
                  <a:gd name="f128" fmla="*/ f91 1 68"/>
                  <a:gd name="f129" fmla="*/ f92 1 93"/>
                  <a:gd name="f130" fmla="*/ f93 1 68"/>
                  <a:gd name="f131" fmla="*/ f94 1 93"/>
                  <a:gd name="f132" fmla="*/ f95 1 68"/>
                  <a:gd name="f133" fmla="*/ f96 1 93"/>
                  <a:gd name="f134" fmla="*/ f97 1 68"/>
                  <a:gd name="f135" fmla="*/ f98 1 93"/>
                  <a:gd name="f136" fmla="*/ f99 1 68"/>
                  <a:gd name="f137" fmla="*/ f100 1 93"/>
                  <a:gd name="f138" fmla="*/ f101 1 68"/>
                  <a:gd name="f139" fmla="*/ f102 1 93"/>
                  <a:gd name="f140" fmla="*/ f103 1 68"/>
                  <a:gd name="f141" fmla="*/ f104 1 93"/>
                  <a:gd name="f142" fmla="*/ f105 1 68"/>
                  <a:gd name="f143" fmla="*/ f106 1 93"/>
                  <a:gd name="f144" fmla="*/ f107 1 93"/>
                  <a:gd name="f145" fmla="*/ f108 1 68"/>
                  <a:gd name="f146" fmla="*/ f109 1 93"/>
                  <a:gd name="f147" fmla="*/ f110 1 68"/>
                  <a:gd name="f148" fmla="*/ f111 1 93"/>
                  <a:gd name="f149" fmla="*/ f112 1 68"/>
                  <a:gd name="f150" fmla="*/ f113 1 93"/>
                  <a:gd name="f151" fmla="*/ f114 1 68"/>
                  <a:gd name="f152" fmla="*/ f115 1 93"/>
                  <a:gd name="f153" fmla="*/ f116 1 68"/>
                  <a:gd name="f154" fmla="*/ f117 1 93"/>
                  <a:gd name="f155" fmla="*/ f118 1 68"/>
                  <a:gd name="f156" fmla="*/ f119 1 93"/>
                  <a:gd name="f157" fmla="*/ f120 1 68"/>
                  <a:gd name="f158" fmla="*/ 0 1 f83"/>
                  <a:gd name="f159" fmla="*/ f77 1 f83"/>
                  <a:gd name="f160" fmla="*/ 0 1 f84"/>
                  <a:gd name="f161" fmla="*/ f78 1 f84"/>
                  <a:gd name="f162" fmla="*/ f122 1 f83"/>
                  <a:gd name="f163" fmla="*/ f123 1 f84"/>
                  <a:gd name="f164" fmla="*/ f124 1 f83"/>
                  <a:gd name="f165" fmla="*/ f125 1 f83"/>
                  <a:gd name="f166" fmla="*/ f126 1 f84"/>
                  <a:gd name="f167" fmla="*/ f127 1 f83"/>
                  <a:gd name="f168" fmla="*/ f128 1 f84"/>
                  <a:gd name="f169" fmla="*/ f129 1 f83"/>
                  <a:gd name="f170" fmla="*/ f130 1 f84"/>
                  <a:gd name="f171" fmla="*/ f131 1 f83"/>
                  <a:gd name="f172" fmla="*/ f132 1 f84"/>
                  <a:gd name="f173" fmla="*/ f133 1 f83"/>
                  <a:gd name="f174" fmla="*/ f134 1 f84"/>
                  <a:gd name="f175" fmla="*/ f135 1 f83"/>
                  <a:gd name="f176" fmla="*/ f136 1 f84"/>
                  <a:gd name="f177" fmla="*/ f137 1 f83"/>
                  <a:gd name="f178" fmla="*/ f138 1 f84"/>
                  <a:gd name="f179" fmla="*/ f139 1 f83"/>
                  <a:gd name="f180" fmla="*/ f140 1 f84"/>
                  <a:gd name="f181" fmla="*/ f141 1 f83"/>
                  <a:gd name="f182" fmla="*/ f142 1 f84"/>
                  <a:gd name="f183" fmla="*/ f143 1 f83"/>
                  <a:gd name="f184" fmla="*/ f144 1 f83"/>
                  <a:gd name="f185" fmla="*/ f145 1 f84"/>
                  <a:gd name="f186" fmla="*/ f146 1 f83"/>
                  <a:gd name="f187" fmla="*/ f147 1 f84"/>
                  <a:gd name="f188" fmla="*/ f148 1 f83"/>
                  <a:gd name="f189" fmla="*/ f149 1 f84"/>
                  <a:gd name="f190" fmla="*/ f150 1 f83"/>
                  <a:gd name="f191" fmla="*/ f151 1 f84"/>
                  <a:gd name="f192" fmla="*/ f152 1 f83"/>
                  <a:gd name="f193" fmla="*/ f153 1 f84"/>
                  <a:gd name="f194" fmla="*/ f154 1 f83"/>
                  <a:gd name="f195" fmla="*/ f155 1 f84"/>
                  <a:gd name="f196" fmla="*/ f156 1 f83"/>
                  <a:gd name="f197" fmla="*/ f157 1 f84"/>
                  <a:gd name="f198" fmla="*/ f158 f74 1"/>
                  <a:gd name="f199" fmla="*/ f159 f74 1"/>
                  <a:gd name="f200" fmla="*/ f161 f75 1"/>
                  <a:gd name="f201" fmla="*/ f160 f75 1"/>
                  <a:gd name="f202" fmla="*/ f162 f74 1"/>
                  <a:gd name="f203" fmla="*/ f163 f75 1"/>
                  <a:gd name="f204" fmla="*/ f164 f74 1"/>
                  <a:gd name="f205" fmla="*/ f165 f74 1"/>
                  <a:gd name="f206" fmla="*/ f166 f75 1"/>
                  <a:gd name="f207" fmla="*/ f167 f74 1"/>
                  <a:gd name="f208" fmla="*/ f168 f75 1"/>
                  <a:gd name="f209" fmla="*/ f169 f74 1"/>
                  <a:gd name="f210" fmla="*/ f170 f75 1"/>
                  <a:gd name="f211" fmla="*/ f171 f74 1"/>
                  <a:gd name="f212" fmla="*/ f172 f75 1"/>
                  <a:gd name="f213" fmla="*/ f173 f74 1"/>
                  <a:gd name="f214" fmla="*/ f174 f75 1"/>
                  <a:gd name="f215" fmla="*/ f175 f74 1"/>
                  <a:gd name="f216" fmla="*/ f176 f75 1"/>
                  <a:gd name="f217" fmla="*/ f177 f74 1"/>
                  <a:gd name="f218" fmla="*/ f178 f75 1"/>
                  <a:gd name="f219" fmla="*/ f179 f74 1"/>
                  <a:gd name="f220" fmla="*/ f180 f75 1"/>
                  <a:gd name="f221" fmla="*/ f181 f74 1"/>
                  <a:gd name="f222" fmla="*/ f182 f75 1"/>
                  <a:gd name="f223" fmla="*/ f183 f74 1"/>
                  <a:gd name="f224" fmla="*/ f184 f74 1"/>
                  <a:gd name="f225" fmla="*/ f185 f75 1"/>
                  <a:gd name="f226" fmla="*/ f186 f74 1"/>
                  <a:gd name="f227" fmla="*/ f187 f75 1"/>
                  <a:gd name="f228" fmla="*/ f188 f74 1"/>
                  <a:gd name="f229" fmla="*/ f189 f75 1"/>
                  <a:gd name="f230" fmla="*/ f190 f74 1"/>
                  <a:gd name="f231" fmla="*/ f191 f75 1"/>
                  <a:gd name="f232" fmla="*/ f192 f74 1"/>
                  <a:gd name="f233" fmla="*/ f193 f75 1"/>
                  <a:gd name="f234" fmla="*/ f194 f74 1"/>
                  <a:gd name="f235" fmla="*/ f195 f75 1"/>
                  <a:gd name="f236" fmla="*/ f196 f74 1"/>
                  <a:gd name="f237" fmla="*/ f197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1">
                    <a:pos x="f202" y="f203"/>
                  </a:cxn>
                  <a:cxn ang="f121">
                    <a:pos x="f204" y="f203"/>
                  </a:cxn>
                  <a:cxn ang="f121">
                    <a:pos x="f205" y="f206"/>
                  </a:cxn>
                  <a:cxn ang="f121">
                    <a:pos x="f207" y="f208"/>
                  </a:cxn>
                  <a:cxn ang="f121">
                    <a:pos x="f209" y="f210"/>
                  </a:cxn>
                  <a:cxn ang="f121">
                    <a:pos x="f211" y="f212"/>
                  </a:cxn>
                  <a:cxn ang="f121">
                    <a:pos x="f213" y="f214"/>
                  </a:cxn>
                  <a:cxn ang="f121">
                    <a:pos x="f215" y="f216"/>
                  </a:cxn>
                  <a:cxn ang="f121">
                    <a:pos x="f217" y="f218"/>
                  </a:cxn>
                  <a:cxn ang="f121">
                    <a:pos x="f219" y="f220"/>
                  </a:cxn>
                  <a:cxn ang="f121">
                    <a:pos x="f221" y="f222"/>
                  </a:cxn>
                  <a:cxn ang="f121">
                    <a:pos x="f223" y="f214"/>
                  </a:cxn>
                  <a:cxn ang="f121">
                    <a:pos x="f224" y="f225"/>
                  </a:cxn>
                  <a:cxn ang="f121">
                    <a:pos x="f226" y="f227"/>
                  </a:cxn>
                  <a:cxn ang="f121">
                    <a:pos x="f228" y="f229"/>
                  </a:cxn>
                  <a:cxn ang="f121">
                    <a:pos x="f230" y="f231"/>
                  </a:cxn>
                  <a:cxn ang="f121">
                    <a:pos x="f213" y="f220"/>
                  </a:cxn>
                  <a:cxn ang="f121">
                    <a:pos x="f232" y="f233"/>
                  </a:cxn>
                  <a:cxn ang="f121">
                    <a:pos x="f207" y="f225"/>
                  </a:cxn>
                  <a:cxn ang="f121">
                    <a:pos x="f234" y="f235"/>
                  </a:cxn>
                  <a:cxn ang="f121">
                    <a:pos x="f236" y="f210"/>
                  </a:cxn>
                  <a:cxn ang="f121">
                    <a:pos x="f234" y="f208"/>
                  </a:cxn>
                  <a:cxn ang="f121">
                    <a:pos x="f209" y="f237"/>
                  </a:cxn>
                  <a:cxn ang="f121">
                    <a:pos x="f202" y="f203"/>
                  </a:cxn>
                </a:cxnLst>
                <a:rect l="f198" t="f201" r="f199" b="f200"/>
                <a:pathLst>
                  <a:path w="93" h="68">
                    <a:moveTo>
                      <a:pt x="f8" y="f9"/>
                    </a:moveTo>
                    <a:cubicBezTo>
                      <a:pt x="f10" y="f9"/>
                      <a:pt x="f11" y="f5"/>
                      <a:pt x="f11" y="f9"/>
                    </a:cubicBezTo>
                    <a:cubicBezTo>
                      <a:pt x="f11" y="f12"/>
                      <a:pt x="f13" y="f12"/>
                      <a:pt x="f14" y="f12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17" y="f24"/>
                    </a:cubicBezTo>
                    <a:cubicBezTo>
                      <a:pt x="f14" y="f25"/>
                      <a:pt x="f13" y="f14"/>
                      <a:pt x="f26" y="f8"/>
                    </a:cubicBezTo>
                    <a:cubicBezTo>
                      <a:pt x="f26" y="f10"/>
                      <a:pt x="f27" y="f28"/>
                      <a:pt x="f10" y="f11"/>
                    </a:cubicBezTo>
                    <a:cubicBezTo>
                      <a:pt x="f29" y="f26"/>
                      <a:pt x="f30" y="f31"/>
                      <a:pt x="f32" y="f32"/>
                    </a:cubicBezTo>
                    <a:cubicBezTo>
                      <a:pt x="f33" y="f34"/>
                      <a:pt x="f35" y="f36"/>
                      <a:pt x="f35" y="f37"/>
                    </a:cubicBezTo>
                    <a:cubicBezTo>
                      <a:pt x="f35" y="f38"/>
                      <a:pt x="f39" y="f40"/>
                      <a:pt x="f41" y="f42"/>
                    </a:cubicBezTo>
                    <a:cubicBezTo>
                      <a:pt x="f43" y="f44"/>
                      <a:pt x="f45" y="f39"/>
                      <a:pt x="f46" y="f29"/>
                    </a:cubicBezTo>
                    <a:cubicBezTo>
                      <a:pt x="f47" y="f48"/>
                      <a:pt x="f49" y="f28"/>
                      <a:pt x="f6" y="f11"/>
                    </a:cubicBezTo>
                    <a:cubicBezTo>
                      <a:pt x="f50" y="f30"/>
                      <a:pt x="f51" y="f29"/>
                      <a:pt x="f52" y="f53"/>
                    </a:cubicBezTo>
                    <a:cubicBezTo>
                      <a:pt x="f54" y="f55"/>
                      <a:pt x="f7" y="f56"/>
                      <a:pt x="f43" y="f57"/>
                    </a:cubicBezTo>
                    <a:cubicBezTo>
                      <a:pt x="f58" y="f58"/>
                      <a:pt x="f59" y="f60"/>
                      <a:pt x="f56" y="f61"/>
                    </a:cubicBezTo>
                    <a:cubicBezTo>
                      <a:pt x="f39" y="f7"/>
                      <a:pt x="f35" y="f62"/>
                      <a:pt x="f29" y="f40"/>
                    </a:cubicBezTo>
                    <a:cubicBezTo>
                      <a:pt x="f30" y="f57"/>
                      <a:pt x="f63" y="f42"/>
                      <a:pt x="f10" y="f42"/>
                    </a:cubicBezTo>
                    <a:cubicBezTo>
                      <a:pt x="f64" y="f57"/>
                      <a:pt x="f17" y="f59"/>
                      <a:pt x="f24" y="f36"/>
                    </a:cubicBezTo>
                    <a:cubicBezTo>
                      <a:pt x="f24" y="f39"/>
                      <a:pt x="f21" y="f53"/>
                      <a:pt x="f19" y="f53"/>
                    </a:cubicBezTo>
                    <a:cubicBezTo>
                      <a:pt x="f20" y="f35"/>
                      <a:pt x="f12" y="f65"/>
                      <a:pt x="f66" y="f13"/>
                    </a:cubicBezTo>
                    <a:cubicBezTo>
                      <a:pt x="f67" y="f14"/>
                      <a:pt x="f68" y="f15"/>
                      <a:pt x="f69" y="f24"/>
                    </a:cubicBezTo>
                    <a:cubicBezTo>
                      <a:pt x="f5" y="f70"/>
                      <a:pt x="f68" y="f16"/>
                      <a:pt x="f66" y="f20"/>
                    </a:cubicBezTo>
                    <a:cubicBezTo>
                      <a:pt x="f16" y="f68"/>
                      <a:pt x="f23" y="f5"/>
                      <a:pt x="f17" y="f68"/>
                    </a:cubicBezTo>
                    <a:cubicBezTo>
                      <a:pt x="f71" y="f18"/>
                      <a:pt x="f72" y="f20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Freeform 941">
                <a:extLst>
                  <a:ext uri="{FF2B5EF4-FFF2-40B4-BE49-F238E27FC236}">
                    <a16:creationId xmlns:a16="http://schemas.microsoft.com/office/drawing/2014/main" id="{EA77CFC5-73F3-332B-805D-1BA4003AE73D}"/>
                  </a:ext>
                </a:extLst>
              </p:cNvPr>
              <p:cNvSpPr/>
              <p:nvPr/>
            </p:nvSpPr>
            <p:spPr>
              <a:xfrm>
                <a:off x="6292855" y="4994279"/>
                <a:ext cx="149220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35"/>
                  <a:gd name="f8" fmla="val 58"/>
                  <a:gd name="f9" fmla="val 5"/>
                  <a:gd name="f10" fmla="val 59"/>
                  <a:gd name="f11" fmla="val 7"/>
                  <a:gd name="f12" fmla="val 9"/>
                  <a:gd name="f13" fmla="val 60"/>
                  <a:gd name="f14" fmla="val 11"/>
                  <a:gd name="f15" fmla="val 56"/>
                  <a:gd name="f16" fmla="val 14"/>
                  <a:gd name="f17" fmla="val 53"/>
                  <a:gd name="f18" fmla="val 18"/>
                  <a:gd name="f19" fmla="val 48"/>
                  <a:gd name="f20" fmla="val 15"/>
                  <a:gd name="f21" fmla="val 44"/>
                  <a:gd name="f22" fmla="val 12"/>
                  <a:gd name="f23" fmla="val 42"/>
                  <a:gd name="f24" fmla="val 20"/>
                  <a:gd name="f25" fmla="val 41"/>
                  <a:gd name="f26" fmla="val 21"/>
                  <a:gd name="f27" fmla="val 40"/>
                  <a:gd name="f28" fmla="val 31"/>
                  <a:gd name="f29" fmla="val 25"/>
                  <a:gd name="f30" fmla="val 23"/>
                  <a:gd name="f31" fmla="val 13"/>
                  <a:gd name="f32" fmla="val 33"/>
                  <a:gd name="f33" fmla="val 3"/>
                  <a:gd name="f34" fmla="val 28"/>
                  <a:gd name="f35" fmla="val 4"/>
                  <a:gd name="f36" fmla="val 24"/>
                  <a:gd name="f37" fmla="val 32"/>
                  <a:gd name="f38" fmla="val 8"/>
                  <a:gd name="f39" fmla="val 37"/>
                  <a:gd name="f40" fmla="val 6"/>
                  <a:gd name="f41" fmla="val 46"/>
                  <a:gd name="f42" fmla="val 51"/>
                  <a:gd name="f43" fmla="val 55"/>
                  <a:gd name="f44" fmla="+- 0 0 -90"/>
                  <a:gd name="f45" fmla="*/ f3 1 63"/>
                  <a:gd name="f46" fmla="*/ f4 1 35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63"/>
                  <a:gd name="f55" fmla="*/ f51 1 35"/>
                  <a:gd name="f56" fmla="*/ 58 f52 1"/>
                  <a:gd name="f57" fmla="*/ 5 f51 1"/>
                  <a:gd name="f58" fmla="*/ 60 f52 1"/>
                  <a:gd name="f59" fmla="*/ 11 f51 1"/>
                  <a:gd name="f60" fmla="*/ 48 f52 1"/>
                  <a:gd name="f61" fmla="*/ 15 f51 1"/>
                  <a:gd name="f62" fmla="*/ 42 f52 1"/>
                  <a:gd name="f63" fmla="*/ 18 f51 1"/>
                  <a:gd name="f64" fmla="*/ 40 f52 1"/>
                  <a:gd name="f65" fmla="*/ 21 f51 1"/>
                  <a:gd name="f66" fmla="*/ 13 f52 1"/>
                  <a:gd name="f67" fmla="*/ 33 f51 1"/>
                  <a:gd name="f68" fmla="*/ 3 f52 1"/>
                  <a:gd name="f69" fmla="*/ 28 f51 1"/>
                  <a:gd name="f70" fmla="*/ 7 f52 1"/>
                  <a:gd name="f71" fmla="*/ 32 f52 1"/>
                  <a:gd name="f72" fmla="*/ 8 f51 1"/>
                  <a:gd name="f73" fmla="*/ 46 f52 1"/>
                  <a:gd name="f74" fmla="*/ 3 f51 1"/>
                  <a:gd name="f75" fmla="+- f53 0 f1"/>
                  <a:gd name="f76" fmla="*/ f56 1 63"/>
                  <a:gd name="f77" fmla="*/ f57 1 35"/>
                  <a:gd name="f78" fmla="*/ f58 1 63"/>
                  <a:gd name="f79" fmla="*/ f59 1 35"/>
                  <a:gd name="f80" fmla="*/ f60 1 63"/>
                  <a:gd name="f81" fmla="*/ f61 1 35"/>
                  <a:gd name="f82" fmla="*/ f62 1 63"/>
                  <a:gd name="f83" fmla="*/ f63 1 35"/>
                  <a:gd name="f84" fmla="*/ f64 1 63"/>
                  <a:gd name="f85" fmla="*/ f65 1 35"/>
                  <a:gd name="f86" fmla="*/ f66 1 63"/>
                  <a:gd name="f87" fmla="*/ f67 1 35"/>
                  <a:gd name="f88" fmla="*/ f68 1 63"/>
                  <a:gd name="f89" fmla="*/ f69 1 35"/>
                  <a:gd name="f90" fmla="*/ f70 1 63"/>
                  <a:gd name="f91" fmla="*/ f71 1 63"/>
                  <a:gd name="f92" fmla="*/ f72 1 35"/>
                  <a:gd name="f93" fmla="*/ f73 1 63"/>
                  <a:gd name="f94" fmla="*/ f74 1 35"/>
                  <a:gd name="f95" fmla="*/ 0 1 f54"/>
                  <a:gd name="f96" fmla="*/ f48 1 f54"/>
                  <a:gd name="f97" fmla="*/ 0 1 f55"/>
                  <a:gd name="f98" fmla="*/ f49 1 f55"/>
                  <a:gd name="f99" fmla="*/ f76 1 f54"/>
                  <a:gd name="f100" fmla="*/ f77 1 f55"/>
                  <a:gd name="f101" fmla="*/ f78 1 f54"/>
                  <a:gd name="f102" fmla="*/ f79 1 f55"/>
                  <a:gd name="f103" fmla="*/ f80 1 f54"/>
                  <a:gd name="f104" fmla="*/ f81 1 f55"/>
                  <a:gd name="f105" fmla="*/ f82 1 f54"/>
                  <a:gd name="f106" fmla="*/ f83 1 f55"/>
                  <a:gd name="f107" fmla="*/ f84 1 f54"/>
                  <a:gd name="f108" fmla="*/ f85 1 f55"/>
                  <a:gd name="f109" fmla="*/ f86 1 f54"/>
                  <a:gd name="f110" fmla="*/ f87 1 f55"/>
                  <a:gd name="f111" fmla="*/ f88 1 f54"/>
                  <a:gd name="f112" fmla="*/ f89 1 f55"/>
                  <a:gd name="f113" fmla="*/ f90 1 f54"/>
                  <a:gd name="f114" fmla="*/ f91 1 f54"/>
                  <a:gd name="f115" fmla="*/ f92 1 f55"/>
                  <a:gd name="f116" fmla="*/ f93 1 f54"/>
                  <a:gd name="f117" fmla="*/ f94 1 f55"/>
                  <a:gd name="f118" fmla="*/ f95 f45 1"/>
                  <a:gd name="f119" fmla="*/ f96 f45 1"/>
                  <a:gd name="f120" fmla="*/ f98 f46 1"/>
                  <a:gd name="f121" fmla="*/ f97 f46 1"/>
                  <a:gd name="f122" fmla="*/ f99 f45 1"/>
                  <a:gd name="f123" fmla="*/ f100 f46 1"/>
                  <a:gd name="f124" fmla="*/ f101 f45 1"/>
                  <a:gd name="f125" fmla="*/ f102 f46 1"/>
                  <a:gd name="f126" fmla="*/ f103 f45 1"/>
                  <a:gd name="f127" fmla="*/ f104 f46 1"/>
                  <a:gd name="f128" fmla="*/ f105 f45 1"/>
                  <a:gd name="f129" fmla="*/ f106 f46 1"/>
                  <a:gd name="f130" fmla="*/ f107 f45 1"/>
                  <a:gd name="f131" fmla="*/ f108 f46 1"/>
                  <a:gd name="f132" fmla="*/ f109 f45 1"/>
                  <a:gd name="f133" fmla="*/ f110 f46 1"/>
                  <a:gd name="f134" fmla="*/ f111 f45 1"/>
                  <a:gd name="f135" fmla="*/ f112 f46 1"/>
                  <a:gd name="f136" fmla="*/ f113 f45 1"/>
                  <a:gd name="f137" fmla="*/ f114 f45 1"/>
                  <a:gd name="f138" fmla="*/ f115 f46 1"/>
                  <a:gd name="f139" fmla="*/ f116 f45 1"/>
                  <a:gd name="f140" fmla="*/ f11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2" y="f123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29"/>
                  </a:cxn>
                  <a:cxn ang="f75">
                    <a:pos x="f137" y="f138"/>
                  </a:cxn>
                  <a:cxn ang="f75">
                    <a:pos x="f139" y="f140"/>
                  </a:cxn>
                  <a:cxn ang="f75">
                    <a:pos x="f122" y="f123"/>
                  </a:cxn>
                </a:cxnLst>
                <a:rect l="f118" t="f121" r="f119" b="f120"/>
                <a:pathLst>
                  <a:path w="63" h="35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16"/>
                      <a:pt x="f23" y="f18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9"/>
                      <a:pt x="f30" y="f28"/>
                      <a:pt x="f31" y="f32"/>
                    </a:cubicBezTo>
                    <a:cubicBezTo>
                      <a:pt x="f12" y="f7"/>
                      <a:pt x="f9" y="f32"/>
                      <a:pt x="f33" y="f34"/>
                    </a:cubicBezTo>
                    <a:cubicBezTo>
                      <a:pt x="f5" y="f30"/>
                      <a:pt x="f35" y="f24"/>
                      <a:pt x="f11" y="f18"/>
                    </a:cubicBezTo>
                    <a:cubicBezTo>
                      <a:pt x="f20" y="f31"/>
                      <a:pt x="f36" y="f22"/>
                      <a:pt x="f37" y="f38"/>
                    </a:cubicBezTo>
                    <a:cubicBezTo>
                      <a:pt x="f39" y="f40"/>
                      <a:pt x="f23" y="f9"/>
                      <a:pt x="f41" y="f33"/>
                    </a:cubicBezTo>
                    <a:cubicBezTo>
                      <a:pt x="f42" y="f5"/>
                      <a:pt x="f43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Freeform 942">
                <a:extLst>
                  <a:ext uri="{FF2B5EF4-FFF2-40B4-BE49-F238E27FC236}">
                    <a16:creationId xmlns:a16="http://schemas.microsoft.com/office/drawing/2014/main" id="{C8457B7D-193A-25F5-0DBE-3DBF49DB8B9D}"/>
                  </a:ext>
                </a:extLst>
              </p:cNvPr>
              <p:cNvSpPr/>
              <p:nvPr/>
            </p:nvSpPr>
            <p:spPr>
              <a:xfrm>
                <a:off x="6251579" y="4895853"/>
                <a:ext cx="10477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7"/>
                  <a:gd name="f8" fmla="val 39"/>
                  <a:gd name="f9" fmla="val 4"/>
                  <a:gd name="f10" fmla="val 42"/>
                  <a:gd name="f11" fmla="val 6"/>
                  <a:gd name="f12" fmla="val 8"/>
                  <a:gd name="f13" fmla="val 43"/>
                  <a:gd name="f14" fmla="val 11"/>
                  <a:gd name="f15" fmla="val 14"/>
                  <a:gd name="f16" fmla="val 40"/>
                  <a:gd name="f17" fmla="val 15"/>
                  <a:gd name="f18" fmla="val 37"/>
                  <a:gd name="f19" fmla="val 30"/>
                  <a:gd name="f20" fmla="val 24"/>
                  <a:gd name="f21" fmla="val 17"/>
                  <a:gd name="f22" fmla="val 18"/>
                  <a:gd name="f23" fmla="val 21"/>
                  <a:gd name="f24" fmla="val 1"/>
                  <a:gd name="f25" fmla="val 2"/>
                  <a:gd name="f26" fmla="val 5"/>
                  <a:gd name="f27" fmla="val 3"/>
                  <a:gd name="f28" fmla="val 25"/>
                  <a:gd name="f29" fmla="val 29"/>
                  <a:gd name="f30" fmla="val 33"/>
                  <a:gd name="f31" fmla="+- 0 0 -90"/>
                  <a:gd name="f32" fmla="*/ f3 1 44"/>
                  <a:gd name="f33" fmla="*/ f4 1 27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4"/>
                  <a:gd name="f42" fmla="*/ f38 1 27"/>
                  <a:gd name="f43" fmla="*/ 39 f39 1"/>
                  <a:gd name="f44" fmla="*/ 4 f38 1"/>
                  <a:gd name="f45" fmla="*/ 43 f39 1"/>
                  <a:gd name="f46" fmla="*/ 11 f38 1"/>
                  <a:gd name="f47" fmla="*/ 37 f39 1"/>
                  <a:gd name="f48" fmla="*/ 15 f38 1"/>
                  <a:gd name="f49" fmla="*/ 18 f39 1"/>
                  <a:gd name="f50" fmla="*/ 21 f38 1"/>
                  <a:gd name="f51" fmla="*/ 4 f39 1"/>
                  <a:gd name="f52" fmla="*/ 2 f39 1"/>
                  <a:gd name="f53" fmla="*/ 17 f39 1"/>
                  <a:gd name="f54" fmla="*/ 3 f38 1"/>
                  <a:gd name="f55" fmla="*/ 29 f39 1"/>
                  <a:gd name="f56" fmla="*/ 2 f38 1"/>
                  <a:gd name="f57" fmla="+- f40 0 f1"/>
                  <a:gd name="f58" fmla="*/ f43 1 44"/>
                  <a:gd name="f59" fmla="*/ f44 1 27"/>
                  <a:gd name="f60" fmla="*/ f45 1 44"/>
                  <a:gd name="f61" fmla="*/ f46 1 27"/>
                  <a:gd name="f62" fmla="*/ f47 1 44"/>
                  <a:gd name="f63" fmla="*/ f48 1 27"/>
                  <a:gd name="f64" fmla="*/ f49 1 44"/>
                  <a:gd name="f65" fmla="*/ f50 1 27"/>
                  <a:gd name="f66" fmla="*/ f51 1 44"/>
                  <a:gd name="f67" fmla="*/ f52 1 44"/>
                  <a:gd name="f68" fmla="*/ f53 1 44"/>
                  <a:gd name="f69" fmla="*/ f54 1 27"/>
                  <a:gd name="f70" fmla="*/ f55 1 44"/>
                  <a:gd name="f71" fmla="*/ f56 1 27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1"/>
                  <a:gd name="f85" fmla="*/ f67 1 f41"/>
                  <a:gd name="f86" fmla="*/ f68 1 f41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2 1"/>
                  <a:gd name="f103" fmla="*/ f85 f32 1"/>
                  <a:gd name="f104" fmla="*/ f86 f32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1"/>
                  </a:cxn>
                  <a:cxn ang="f57">
                    <a:pos x="f103" y="f97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4" h="27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3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15" y="f20"/>
                      <a:pt x="f12" y="f7"/>
                      <a:pt x="f9" y="f23"/>
                    </a:cubicBezTo>
                    <a:cubicBezTo>
                      <a:pt x="f24" y="f22"/>
                      <a:pt x="f5" y="f15"/>
                      <a:pt x="f25" y="f14"/>
                    </a:cubicBezTo>
                    <a:cubicBezTo>
                      <a:pt x="f26" y="f26"/>
                      <a:pt x="f14" y="f27"/>
                      <a:pt x="f21" y="f27"/>
                    </a:cubicBezTo>
                    <a:cubicBezTo>
                      <a:pt x="f23" y="f9"/>
                      <a:pt x="f28" y="f26"/>
                      <a:pt x="f29" y="f25"/>
                    </a:cubicBezTo>
                    <a:cubicBezTo>
                      <a:pt x="f30" y="f5"/>
                      <a:pt x="f18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Freeform 943">
                <a:extLst>
                  <a:ext uri="{FF2B5EF4-FFF2-40B4-BE49-F238E27FC236}">
                    <a16:creationId xmlns:a16="http://schemas.microsoft.com/office/drawing/2014/main" id="{3636950C-0C73-6BF8-C616-E31FF776D968}"/>
                  </a:ext>
                </a:extLst>
              </p:cNvPr>
              <p:cNvSpPr/>
              <p:nvPr/>
            </p:nvSpPr>
            <p:spPr>
              <a:xfrm>
                <a:off x="6251579" y="4962521"/>
                <a:ext cx="100017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6"/>
                  <a:gd name="f8" fmla="val 4"/>
                  <a:gd name="f9" fmla="val 8"/>
                  <a:gd name="f10" fmla="val 14"/>
                  <a:gd name="f11" fmla="val 25"/>
                  <a:gd name="f12" fmla="val 1"/>
                  <a:gd name="f13" fmla="val 36"/>
                  <a:gd name="f14" fmla="val 41"/>
                  <a:gd name="f15" fmla="val 40"/>
                  <a:gd name="f16" fmla="val 5"/>
                  <a:gd name="f17" fmla="val 9"/>
                  <a:gd name="f18" fmla="val 12"/>
                  <a:gd name="f19" fmla="val 39"/>
                  <a:gd name="f20" fmla="val 37"/>
                  <a:gd name="f21" fmla="val 13"/>
                  <a:gd name="f22" fmla="val 33"/>
                  <a:gd name="f23" fmla="val 15"/>
                  <a:gd name="f24" fmla="val 24"/>
                  <a:gd name="f25" fmla="val 20"/>
                  <a:gd name="f26" fmla="val 19"/>
                  <a:gd name="f27" fmla="val 16"/>
                  <a:gd name="f28" fmla="val 21"/>
                  <a:gd name="f29" fmla="val 2"/>
                  <a:gd name="f30" fmla="val 22"/>
                  <a:gd name="f31" fmla="val 18"/>
                  <a:gd name="f32" fmla="+- 0 0 -90"/>
                  <a:gd name="f33" fmla="*/ f3 1 42"/>
                  <a:gd name="f34" fmla="*/ f4 1 2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42"/>
                  <a:gd name="f43" fmla="*/ f39 1 26"/>
                  <a:gd name="f44" fmla="*/ 4 f40 1"/>
                  <a:gd name="f45" fmla="*/ 8 f39 1"/>
                  <a:gd name="f46" fmla="*/ 36 f40 1"/>
                  <a:gd name="f47" fmla="*/ 1 f39 1"/>
                  <a:gd name="f48" fmla="*/ 41 f40 1"/>
                  <a:gd name="f49" fmla="*/ 9 f39 1"/>
                  <a:gd name="f50" fmla="*/ 37 f40 1"/>
                  <a:gd name="f51" fmla="*/ 13 f39 1"/>
                  <a:gd name="f52" fmla="*/ 24 f40 1"/>
                  <a:gd name="f53" fmla="*/ 14 f39 1"/>
                  <a:gd name="f54" fmla="*/ 12 f40 1"/>
                  <a:gd name="f55" fmla="*/ 24 f39 1"/>
                  <a:gd name="f56" fmla="*/ 2 f40 1"/>
                  <a:gd name="f57" fmla="*/ 22 f39 1"/>
                  <a:gd name="f58" fmla="+- f41 0 f1"/>
                  <a:gd name="f59" fmla="*/ f44 1 42"/>
                  <a:gd name="f60" fmla="*/ f45 1 26"/>
                  <a:gd name="f61" fmla="*/ f46 1 42"/>
                  <a:gd name="f62" fmla="*/ f47 1 26"/>
                  <a:gd name="f63" fmla="*/ f48 1 42"/>
                  <a:gd name="f64" fmla="*/ f49 1 26"/>
                  <a:gd name="f65" fmla="*/ f50 1 42"/>
                  <a:gd name="f66" fmla="*/ f51 1 26"/>
                  <a:gd name="f67" fmla="*/ f52 1 42"/>
                  <a:gd name="f68" fmla="*/ f53 1 26"/>
                  <a:gd name="f69" fmla="*/ f54 1 42"/>
                  <a:gd name="f70" fmla="*/ f55 1 26"/>
                  <a:gd name="f71" fmla="*/ f56 1 42"/>
                  <a:gd name="f72" fmla="*/ f57 1 26"/>
                  <a:gd name="f73" fmla="*/ 0 1 f42"/>
                  <a:gd name="f74" fmla="*/ f36 1 f42"/>
                  <a:gd name="f75" fmla="*/ 0 1 f43"/>
                  <a:gd name="f76" fmla="*/ f37 1 f43"/>
                  <a:gd name="f77" fmla="*/ f59 1 f42"/>
                  <a:gd name="f78" fmla="*/ f60 1 f43"/>
                  <a:gd name="f79" fmla="*/ f61 1 f42"/>
                  <a:gd name="f80" fmla="*/ f62 1 f43"/>
                  <a:gd name="f81" fmla="*/ f63 1 f42"/>
                  <a:gd name="f82" fmla="*/ f64 1 f43"/>
                  <a:gd name="f83" fmla="*/ f65 1 f42"/>
                  <a:gd name="f84" fmla="*/ f66 1 f43"/>
                  <a:gd name="f85" fmla="*/ f67 1 f42"/>
                  <a:gd name="f86" fmla="*/ f68 1 f43"/>
                  <a:gd name="f87" fmla="*/ f69 1 f42"/>
                  <a:gd name="f88" fmla="*/ f70 1 f43"/>
                  <a:gd name="f89" fmla="*/ f71 1 f42"/>
                  <a:gd name="f90" fmla="*/ f72 1 f43"/>
                  <a:gd name="f91" fmla="*/ f73 f33 1"/>
                  <a:gd name="f92" fmla="*/ f74 f33 1"/>
                  <a:gd name="f93" fmla="*/ f76 f34 1"/>
                  <a:gd name="f94" fmla="*/ f75 f34 1"/>
                  <a:gd name="f95" fmla="*/ f77 f33 1"/>
                  <a:gd name="f96" fmla="*/ f78 f34 1"/>
                  <a:gd name="f97" fmla="*/ f79 f33 1"/>
                  <a:gd name="f98" fmla="*/ f80 f34 1"/>
                  <a:gd name="f99" fmla="*/ f81 f33 1"/>
                  <a:gd name="f100" fmla="*/ f82 f34 1"/>
                  <a:gd name="f101" fmla="*/ f83 f33 1"/>
                  <a:gd name="f102" fmla="*/ f84 f34 1"/>
                  <a:gd name="f103" fmla="*/ f85 f33 1"/>
                  <a:gd name="f104" fmla="*/ f86 f34 1"/>
                  <a:gd name="f105" fmla="*/ f87 f33 1"/>
                  <a:gd name="f106" fmla="*/ f88 f34 1"/>
                  <a:gd name="f107" fmla="*/ f89 f33 1"/>
                  <a:gd name="f108" fmla="*/ f90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95" y="f96"/>
                  </a:cxn>
                </a:cxnLst>
                <a:rect l="f91" t="f94" r="f92" b="f93"/>
                <a:pathLst>
                  <a:path w="42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4" y="f5"/>
                      <a:pt x="f15" y="f16"/>
                      <a:pt x="f14" y="f17"/>
                    </a:cubicBezTo>
                    <a:cubicBezTo>
                      <a:pt x="f6" y="f18"/>
                      <a:pt x="f19" y="f18"/>
                      <a:pt x="f20" y="f21"/>
                    </a:cubicBezTo>
                    <a:cubicBezTo>
                      <a:pt x="f22" y="f23"/>
                      <a:pt x="f11" y="f18"/>
                      <a:pt x="f24" y="f10"/>
                    </a:cubicBezTo>
                    <a:cubicBezTo>
                      <a:pt x="f25" y="f26"/>
                      <a:pt x="f27" y="f28"/>
                      <a:pt x="f18" y="f24"/>
                    </a:cubicBezTo>
                    <a:cubicBezTo>
                      <a:pt x="f9" y="f11"/>
                      <a:pt x="f8" y="f7"/>
                      <a:pt x="f29" y="f30"/>
                    </a:cubicBezTo>
                    <a:cubicBezTo>
                      <a:pt x="f5" y="f31"/>
                      <a:pt x="f5" y="f21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Freeform 944">
                <a:extLst>
                  <a:ext uri="{FF2B5EF4-FFF2-40B4-BE49-F238E27FC236}">
                    <a16:creationId xmlns:a16="http://schemas.microsoft.com/office/drawing/2014/main" id="{1B7796CD-CCC4-7D6B-9E0E-63D8EE325269}"/>
                  </a:ext>
                </a:extLst>
              </p:cNvPr>
              <p:cNvSpPr/>
              <p:nvPr/>
            </p:nvSpPr>
            <p:spPr>
              <a:xfrm>
                <a:off x="6364288" y="4756151"/>
                <a:ext cx="71442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3"/>
                  <a:gd name="f8" fmla="val 5"/>
                  <a:gd name="f9" fmla="val 15"/>
                  <a:gd name="f10" fmla="val 3"/>
                  <a:gd name="f11" fmla="val 12"/>
                  <a:gd name="f12" fmla="val 8"/>
                  <a:gd name="f13" fmla="val 4"/>
                  <a:gd name="f14" fmla="val 7"/>
                  <a:gd name="f15" fmla="val 20"/>
                  <a:gd name="f16" fmla="val 1"/>
                  <a:gd name="f17" fmla="val 24"/>
                  <a:gd name="f18" fmla="val 22"/>
                  <a:gd name="f19" fmla="val 19"/>
                  <a:gd name="f20" fmla="val 18"/>
                  <a:gd name="f21" fmla="val 10"/>
                  <a:gd name="f22" fmla="val 21"/>
                  <a:gd name="f23" fmla="+- 0 0 -90"/>
                  <a:gd name="f24" fmla="*/ f3 1 30"/>
                  <a:gd name="f25" fmla="*/ f4 1 2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"/>
                  <a:gd name="f34" fmla="*/ f30 1 23"/>
                  <a:gd name="f35" fmla="*/ 5 f31 1"/>
                  <a:gd name="f36" fmla="*/ 15 f30 1"/>
                  <a:gd name="f37" fmla="*/ 4 f31 1"/>
                  <a:gd name="f38" fmla="*/ 4 f30 1"/>
                  <a:gd name="f39" fmla="*/ 24 f31 1"/>
                  <a:gd name="f40" fmla="*/ 5 f30 1"/>
                  <a:gd name="f41" fmla="*/ 20 f31 1"/>
                  <a:gd name="f42" fmla="*/ 19 f30 1"/>
                  <a:gd name="f43" fmla="+- f32 0 f1"/>
                  <a:gd name="f44" fmla="*/ f35 1 30"/>
                  <a:gd name="f45" fmla="*/ f36 1 23"/>
                  <a:gd name="f46" fmla="*/ f37 1 30"/>
                  <a:gd name="f47" fmla="*/ f38 1 23"/>
                  <a:gd name="f48" fmla="*/ f39 1 30"/>
                  <a:gd name="f49" fmla="*/ f40 1 23"/>
                  <a:gd name="f50" fmla="*/ f41 1 30"/>
                  <a:gd name="f51" fmla="*/ f42 1 23"/>
                  <a:gd name="f52" fmla="*/ 0 1 f33"/>
                  <a:gd name="f53" fmla="*/ f27 1 f33"/>
                  <a:gd name="f54" fmla="*/ 0 1 f34"/>
                  <a:gd name="f55" fmla="*/ f28 1 f34"/>
                  <a:gd name="f56" fmla="*/ f44 1 f33"/>
                  <a:gd name="f57" fmla="*/ f45 1 f34"/>
                  <a:gd name="f58" fmla="*/ f46 1 f33"/>
                  <a:gd name="f59" fmla="*/ f47 1 f34"/>
                  <a:gd name="f60" fmla="*/ f48 1 f33"/>
                  <a:gd name="f61" fmla="*/ f49 1 f34"/>
                  <a:gd name="f62" fmla="*/ f50 1 f33"/>
                  <a:gd name="f63" fmla="*/ f51 1 f34"/>
                  <a:gd name="f64" fmla="*/ f52 f24 1"/>
                  <a:gd name="f65" fmla="*/ f53 f24 1"/>
                  <a:gd name="f66" fmla="*/ f55 f25 1"/>
                  <a:gd name="f67" fmla="*/ f54 f25 1"/>
                  <a:gd name="f68" fmla="*/ f56 f24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8" y="f69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68" y="f69"/>
                  </a:cxn>
                </a:cxnLst>
                <a:rect l="f64" t="f67" r="f65" b="f66"/>
                <a:pathLst>
                  <a:path w="30" h="23">
                    <a:moveTo>
                      <a:pt x="f8" y="f9"/>
                    </a:moveTo>
                    <a:cubicBezTo>
                      <a:pt x="f10" y="f11"/>
                      <a:pt x="f5" y="f12"/>
                      <a:pt x="f13" y="f13"/>
                    </a:cubicBezTo>
                    <a:cubicBezTo>
                      <a:pt x="f14" y="f5"/>
                      <a:pt x="f15" y="f16"/>
                      <a:pt x="f17" y="f8"/>
                    </a:cubicBezTo>
                    <a:cubicBezTo>
                      <a:pt x="f6" y="f11"/>
                      <a:pt x="f18" y="f9"/>
                      <a:pt x="f15" y="f19"/>
                    </a:cubicBezTo>
                    <a:cubicBezTo>
                      <a:pt x="f20" y="f7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5" name="Freeform 945">
                <a:extLst>
                  <a:ext uri="{FF2B5EF4-FFF2-40B4-BE49-F238E27FC236}">
                    <a16:creationId xmlns:a16="http://schemas.microsoft.com/office/drawing/2014/main" id="{6096AEE1-C326-24CA-01E0-516B53C89815}"/>
                  </a:ext>
                </a:extLst>
              </p:cNvPr>
              <p:cNvSpPr/>
              <p:nvPr/>
            </p:nvSpPr>
            <p:spPr>
              <a:xfrm>
                <a:off x="6399218" y="5070476"/>
                <a:ext cx="65086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4"/>
                  <a:gd name="f8" fmla="val 21"/>
                  <a:gd name="f9" fmla="val 20"/>
                  <a:gd name="f10" fmla="val 4"/>
                  <a:gd name="f11" fmla="val 5"/>
                  <a:gd name="f12" fmla="val 9"/>
                  <a:gd name="f13" fmla="val 22"/>
                  <a:gd name="f14" fmla="val 13"/>
                  <a:gd name="f15" fmla="val 7"/>
                  <a:gd name="f16" fmla="val 17"/>
                  <a:gd name="f17" fmla="val 8"/>
                  <a:gd name="f18" fmla="val 12"/>
                  <a:gd name="f19" fmla="val 18"/>
                  <a:gd name="f20" fmla="val 16"/>
                  <a:gd name="f21" fmla="val 15"/>
                  <a:gd name="f22" fmla="val 2"/>
                  <a:gd name="f23" fmla="val 19"/>
                  <a:gd name="f24" fmla="val 1"/>
                  <a:gd name="f25" fmla="val 10"/>
                  <a:gd name="f26" fmla="val 6"/>
                  <a:gd name="f27" fmla="+- 0 0 -90"/>
                  <a:gd name="f28" fmla="*/ f3 1 27"/>
                  <a:gd name="f29" fmla="*/ f4 1 2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7"/>
                  <a:gd name="f38" fmla="*/ f34 1 24"/>
                  <a:gd name="f39" fmla="*/ 21 f35 1"/>
                  <a:gd name="f40" fmla="*/ 0 f34 1"/>
                  <a:gd name="f41" fmla="*/ 24 f35 1"/>
                  <a:gd name="f42" fmla="*/ 9 f34 1"/>
                  <a:gd name="f43" fmla="*/ 17 f35 1"/>
                  <a:gd name="f44" fmla="*/ 8 f34 1"/>
                  <a:gd name="f45" fmla="*/ 15 f35 1"/>
                  <a:gd name="f46" fmla="*/ 18 f34 1"/>
                  <a:gd name="f47" fmla="*/ 2 f35 1"/>
                  <a:gd name="f48" fmla="*/ 24 f34 1"/>
                  <a:gd name="f49" fmla="*/ 0 f35 1"/>
                  <a:gd name="f50" fmla="*/ 19 f34 1"/>
                  <a:gd name="f51" fmla="*/ 4 f35 1"/>
                  <a:gd name="f52" fmla="*/ 10 f34 1"/>
                  <a:gd name="f53" fmla="+- f36 0 f1"/>
                  <a:gd name="f54" fmla="*/ f39 1 27"/>
                  <a:gd name="f55" fmla="*/ f40 1 24"/>
                  <a:gd name="f56" fmla="*/ f41 1 27"/>
                  <a:gd name="f57" fmla="*/ f42 1 24"/>
                  <a:gd name="f58" fmla="*/ f43 1 27"/>
                  <a:gd name="f59" fmla="*/ f44 1 24"/>
                  <a:gd name="f60" fmla="*/ f45 1 27"/>
                  <a:gd name="f61" fmla="*/ f46 1 24"/>
                  <a:gd name="f62" fmla="*/ f47 1 27"/>
                  <a:gd name="f63" fmla="*/ f48 1 24"/>
                  <a:gd name="f64" fmla="*/ f49 1 27"/>
                  <a:gd name="f65" fmla="*/ f50 1 24"/>
                  <a:gd name="f66" fmla="*/ f51 1 27"/>
                  <a:gd name="f67" fmla="*/ f52 1 24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7" h="24">
                    <a:moveTo>
                      <a:pt x="f8" y="f5"/>
                    </a:moveTo>
                    <a:cubicBezTo>
                      <a:pt x="f9" y="f10"/>
                      <a:pt x="f6" y="f11"/>
                      <a:pt x="f7" y="f12"/>
                    </a:cubicBezTo>
                    <a:cubicBezTo>
                      <a:pt x="f13" y="f14"/>
                      <a:pt x="f9" y="f15"/>
                      <a:pt x="f16" y="f17"/>
                    </a:cubicBezTo>
                    <a:cubicBezTo>
                      <a:pt x="f9" y="f18"/>
                      <a:pt x="f19" y="f20"/>
                      <a:pt x="f21" y="f19"/>
                    </a:cubicBezTo>
                    <a:cubicBezTo>
                      <a:pt x="f18" y="f13"/>
                      <a:pt x="f15" y="f7"/>
                      <a:pt x="f22" y="f7"/>
                    </a:cubicBezTo>
                    <a:cubicBezTo>
                      <a:pt x="f5" y="f7"/>
                      <a:pt x="f5" y="f8"/>
                      <a:pt x="f5" y="f23"/>
                    </a:cubicBezTo>
                    <a:cubicBezTo>
                      <a:pt x="f5" y="f21"/>
                      <a:pt x="f24" y="f18"/>
                      <a:pt x="f10" y="f25"/>
                    </a:cubicBezTo>
                    <a:cubicBezTo>
                      <a:pt x="f25" y="f15"/>
                      <a:pt x="f20" y="f26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6" name="Freeform 946">
                <a:extLst>
                  <a:ext uri="{FF2B5EF4-FFF2-40B4-BE49-F238E27FC236}">
                    <a16:creationId xmlns:a16="http://schemas.microsoft.com/office/drawing/2014/main" id="{CBBED213-3FA9-1FF0-65A3-9746F9AF7F0B}"/>
                  </a:ext>
                </a:extLst>
              </p:cNvPr>
              <p:cNvSpPr/>
              <p:nvPr/>
            </p:nvSpPr>
            <p:spPr>
              <a:xfrm>
                <a:off x="6359523" y="4891089"/>
                <a:ext cx="44448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4"/>
                  <a:gd name="f8" fmla="val 15"/>
                  <a:gd name="f9" fmla="val 12"/>
                  <a:gd name="f10" fmla="val 11"/>
                  <a:gd name="f11" fmla="val 7"/>
                  <a:gd name="f12" fmla="val 4"/>
                  <a:gd name="f13" fmla="val 10"/>
                  <a:gd name="f14" fmla="val 2"/>
                  <a:gd name="f15" fmla="val 8"/>
                  <a:gd name="f16" fmla="val 3"/>
                  <a:gd name="f17" fmla="val 6"/>
                  <a:gd name="f18" fmla="val 5"/>
                  <a:gd name="f19" fmla="val 9"/>
                  <a:gd name="f20" fmla="+- 0 0 -90"/>
                  <a:gd name="f21" fmla="*/ f3 1 19"/>
                  <a:gd name="f22" fmla="*/ f4 1 1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9"/>
                  <a:gd name="f31" fmla="*/ f27 1 14"/>
                  <a:gd name="f32" fmla="*/ 15 f28 1"/>
                  <a:gd name="f33" fmla="*/ 12 f27 1"/>
                  <a:gd name="f34" fmla="*/ 4 f28 1"/>
                  <a:gd name="f35" fmla="*/ 10 f27 1"/>
                  <a:gd name="f36" fmla="*/ 3 f28 1"/>
                  <a:gd name="f37" fmla="*/ 2 f27 1"/>
                  <a:gd name="f38" fmla="*/ 14 f28 1"/>
                  <a:gd name="f39" fmla="*/ 5 f27 1"/>
                  <a:gd name="f40" fmla="+- f29 0 f1"/>
                  <a:gd name="f41" fmla="*/ f32 1 19"/>
                  <a:gd name="f42" fmla="*/ f33 1 14"/>
                  <a:gd name="f43" fmla="*/ f34 1 19"/>
                  <a:gd name="f44" fmla="*/ f35 1 14"/>
                  <a:gd name="f45" fmla="*/ f36 1 19"/>
                  <a:gd name="f46" fmla="*/ f37 1 14"/>
                  <a:gd name="f47" fmla="*/ f38 1 19"/>
                  <a:gd name="f48" fmla="*/ f39 1 14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9" h="14">
                    <a:moveTo>
                      <a:pt x="f8" y="f9"/>
                    </a:moveTo>
                    <a:cubicBezTo>
                      <a:pt x="f10" y="f7"/>
                      <a:pt x="f11" y="f7"/>
                      <a:pt x="f12" y="f13"/>
                    </a:cubicBezTo>
                    <a:cubicBezTo>
                      <a:pt x="f14" y="f15"/>
                      <a:pt x="f5" y="f12"/>
                      <a:pt x="f16" y="f14"/>
                    </a:cubicBezTo>
                    <a:cubicBezTo>
                      <a:pt x="f17" y="f5"/>
                      <a:pt x="f10" y="f14"/>
                      <a:pt x="f7" y="f18"/>
                    </a:cubicBezTo>
                    <a:cubicBezTo>
                      <a:pt x="f8" y="f17"/>
                      <a:pt x="f6" y="f19"/>
                      <a:pt x="f8" y="f9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Freeform 947">
                <a:extLst>
                  <a:ext uri="{FF2B5EF4-FFF2-40B4-BE49-F238E27FC236}">
                    <a16:creationId xmlns:a16="http://schemas.microsoft.com/office/drawing/2014/main" id="{74574FAF-466A-42C7-793F-9764B3A17BDC}"/>
                  </a:ext>
                </a:extLst>
              </p:cNvPr>
              <p:cNvSpPr/>
              <p:nvPr/>
            </p:nvSpPr>
            <p:spPr>
              <a:xfrm>
                <a:off x="6356351" y="4948239"/>
                <a:ext cx="42867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6"/>
                  <a:gd name="f8" fmla="val 5"/>
                  <a:gd name="f9" fmla="val 11"/>
                  <a:gd name="f10" fmla="val 4"/>
                  <a:gd name="f11" fmla="val 9"/>
                  <a:gd name="f12" fmla="val 8"/>
                  <a:gd name="f13" fmla="val 3"/>
                  <a:gd name="f14" fmla="val 6"/>
                  <a:gd name="f15" fmla="val 12"/>
                  <a:gd name="f16" fmla="val 13"/>
                  <a:gd name="f17" fmla="+- 0 0 -90"/>
                  <a:gd name="f18" fmla="*/ f3 1 18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8"/>
                  <a:gd name="f28" fmla="*/ f24 1 16"/>
                  <a:gd name="f29" fmla="*/ 5 f25 1"/>
                  <a:gd name="f30" fmla="*/ 11 f24 1"/>
                  <a:gd name="f31" fmla="*/ 3 f25 1"/>
                  <a:gd name="f32" fmla="*/ 5 f24 1"/>
                  <a:gd name="f33" fmla="*/ 12 f25 1"/>
                  <a:gd name="f34" fmla="*/ 4 f24 1"/>
                  <a:gd name="f35" fmla="*/ 16 f25 1"/>
                  <a:gd name="f36" fmla="+- f26 0 f1"/>
                  <a:gd name="f37" fmla="*/ f29 1 18"/>
                  <a:gd name="f38" fmla="*/ f30 1 16"/>
                  <a:gd name="f39" fmla="*/ f31 1 18"/>
                  <a:gd name="f40" fmla="*/ f32 1 16"/>
                  <a:gd name="f41" fmla="*/ f33 1 18"/>
                  <a:gd name="f42" fmla="*/ f34 1 16"/>
                  <a:gd name="f43" fmla="*/ f35 1 18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7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0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8" h="16">
                    <a:moveTo>
                      <a:pt x="f8" y="f9"/>
                    </a:moveTo>
                    <a:cubicBezTo>
                      <a:pt x="f10" y="f11"/>
                      <a:pt x="f5" y="f12"/>
                      <a:pt x="f13" y="f8"/>
                    </a:cubicBezTo>
                    <a:cubicBezTo>
                      <a:pt x="f14" y="f10"/>
                      <a:pt x="f11" y="f5"/>
                      <a:pt x="f15" y="f10"/>
                    </a:cubicBezTo>
                    <a:cubicBezTo>
                      <a:pt x="f16" y="f14"/>
                      <a:pt x="f6" y="f12"/>
                      <a:pt x="f7" y="f9"/>
                    </a:cubicBezTo>
                    <a:cubicBezTo>
                      <a:pt x="f16" y="f16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Freeform 948">
                <a:extLst>
                  <a:ext uri="{FF2B5EF4-FFF2-40B4-BE49-F238E27FC236}">
                    <a16:creationId xmlns:a16="http://schemas.microsoft.com/office/drawing/2014/main" id="{14B67B3F-649F-FEA3-3D6B-E31E3EB61549}"/>
                  </a:ext>
                </a:extLst>
              </p:cNvPr>
              <p:cNvSpPr/>
              <p:nvPr/>
            </p:nvSpPr>
            <p:spPr>
              <a:xfrm>
                <a:off x="6473823" y="5043492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7"/>
                  <a:gd name="f9" fmla="val 6"/>
                  <a:gd name="f10" fmla="val 5"/>
                  <a:gd name="f11" fmla="val 3"/>
                  <a:gd name="f12" fmla="val 2"/>
                  <a:gd name="f13" fmla="val 1"/>
                  <a:gd name="f14" fmla="val 4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7 f23 1"/>
                  <a:gd name="f28" fmla="*/ 6 f22 1"/>
                  <a:gd name="f29" fmla="*/ 2 f23 1"/>
                  <a:gd name="f30" fmla="*/ 2 f22 1"/>
                  <a:gd name="f31" fmla="+- f24 0 f1"/>
                  <a:gd name="f32" fmla="*/ f27 1 9"/>
                  <a:gd name="f33" fmla="*/ f28 1 8"/>
                  <a:gd name="f34" fmla="*/ f29 1 9"/>
                  <a:gd name="f35" fmla="*/ f30 1 8"/>
                  <a:gd name="f36" fmla="*/ 0 1 f26"/>
                  <a:gd name="f37" fmla="*/ f19 1 f26"/>
                  <a:gd name="f38" fmla="*/ 0 1 f25"/>
                  <a:gd name="f39" fmla="*/ f20 1 f25"/>
                  <a:gd name="f40" fmla="*/ f32 1 f26"/>
                  <a:gd name="f41" fmla="*/ f33 1 f25"/>
                  <a:gd name="f42" fmla="*/ f34 1 f26"/>
                  <a:gd name="f43" fmla="*/ f35 1 f25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49"/>
                  </a:cxn>
                  <a:cxn ang="f31">
                    <a:pos x="f50" y="f51"/>
                  </a:cxn>
                  <a:cxn ang="f31">
                    <a:pos x="f48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9" h="8">
                    <a:moveTo>
                      <a:pt x="f8" y="f9"/>
                    </a:moveTo>
                    <a:cubicBezTo>
                      <a:pt x="f10" y="f7"/>
                      <a:pt x="f11" y="f8"/>
                      <a:pt x="f12" y="f9"/>
                    </a:cubicBezTo>
                    <a:cubicBezTo>
                      <a:pt x="f13" y="f14"/>
                      <a:pt x="f5" y="f11"/>
                      <a:pt x="f12" y="f12"/>
                    </a:cubicBezTo>
                    <a:cubicBezTo>
                      <a:pt x="f14" y="f5"/>
                      <a:pt x="f9" y="f5"/>
                      <a:pt x="f8" y="f12"/>
                    </a:cubicBezTo>
                    <a:cubicBezTo>
                      <a:pt x="f6" y="f11"/>
                      <a:pt x="f7" y="f10"/>
                      <a:pt x="f8" y="f9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Freeform 949">
                <a:extLst>
                  <a:ext uri="{FF2B5EF4-FFF2-40B4-BE49-F238E27FC236}">
                    <a16:creationId xmlns:a16="http://schemas.microsoft.com/office/drawing/2014/main" id="{C30D06FC-B35D-1079-0771-03708B51952E}"/>
                  </a:ext>
                </a:extLst>
              </p:cNvPr>
              <p:cNvSpPr/>
              <p:nvPr/>
            </p:nvSpPr>
            <p:spPr>
              <a:xfrm>
                <a:off x="5905496" y="4932365"/>
                <a:ext cx="211134" cy="2111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68"/>
                  <a:gd name="f8" fmla="val 35"/>
                  <a:gd name="f9" fmla="val 80"/>
                  <a:gd name="f10" fmla="val 40"/>
                  <a:gd name="f11" fmla="val 83"/>
                  <a:gd name="f12" fmla="val 50"/>
                  <a:gd name="f13" fmla="val 82"/>
                  <a:gd name="f14" fmla="val 61"/>
                  <a:gd name="f15" fmla="val 66"/>
                  <a:gd name="f16" fmla="val 86"/>
                  <a:gd name="f17" fmla="val 69"/>
                  <a:gd name="f18" fmla="val 78"/>
                  <a:gd name="f19" fmla="val 71"/>
                  <a:gd name="f20" fmla="val 72"/>
                  <a:gd name="f21" fmla="val 81"/>
                  <a:gd name="f22" fmla="val 62"/>
                  <a:gd name="f23" fmla="val 84"/>
                  <a:gd name="f24" fmla="val 52"/>
                  <a:gd name="f25" fmla="val 41"/>
                  <a:gd name="f26" fmla="val 85"/>
                  <a:gd name="f27" fmla="val 33"/>
                  <a:gd name="f28" fmla="val 76"/>
                  <a:gd name="f29" fmla="val 30"/>
                  <a:gd name="f30" fmla="val 26"/>
                  <a:gd name="f31" fmla="val 22"/>
                  <a:gd name="f32" fmla="val 73"/>
                  <a:gd name="f33" fmla="val 5"/>
                  <a:gd name="f34" fmla="val 2"/>
                  <a:gd name="f35" fmla="val 54"/>
                  <a:gd name="f36" fmla="val 6"/>
                  <a:gd name="f37" fmla="val 43"/>
                  <a:gd name="f38" fmla="val 31"/>
                  <a:gd name="f39" fmla="val 19"/>
                  <a:gd name="f40" fmla="val 15"/>
                  <a:gd name="f41" fmla="val 7"/>
                  <a:gd name="f42" fmla="val 12"/>
                  <a:gd name="f43" fmla="val 9"/>
                  <a:gd name="f44" fmla="val 13"/>
                  <a:gd name="f45" fmla="val 16"/>
                  <a:gd name="f46" fmla="val 25"/>
                  <a:gd name="f47" fmla="val 28"/>
                  <a:gd name="f48" fmla="val 8"/>
                  <a:gd name="f49" fmla="val 10"/>
                  <a:gd name="f50" fmla="val 34"/>
                  <a:gd name="f51" fmla="val 37"/>
                  <a:gd name="f52" fmla="val 14"/>
                  <a:gd name="f53" fmla="val 47"/>
                  <a:gd name="f54" fmla="val 57"/>
                  <a:gd name="f55" fmla="val 59"/>
                  <a:gd name="f56" fmla="val 65"/>
                  <a:gd name="f57" fmla="val 17"/>
                  <a:gd name="f58" fmla="val 18"/>
                  <a:gd name="f59" fmla="val 77"/>
                  <a:gd name="f60" fmla="val 21"/>
                  <a:gd name="f61" fmla="val 24"/>
                  <a:gd name="f62" fmla="val 74"/>
                  <a:gd name="f63" fmla="val 27"/>
                  <a:gd name="f64" fmla="val 64"/>
                  <a:gd name="f65" fmla="val 29"/>
                  <a:gd name="f66" fmla="+- 0 0 -90"/>
                  <a:gd name="f67" fmla="*/ f3 1 89"/>
                  <a:gd name="f68" fmla="*/ f4 1 89"/>
                  <a:gd name="f69" fmla="val f5"/>
                  <a:gd name="f70" fmla="val f6"/>
                  <a:gd name="f71" fmla="*/ f66 f0 1"/>
                  <a:gd name="f72" fmla="+- f70 0 f69"/>
                  <a:gd name="f73" fmla="*/ f71 1 f2"/>
                  <a:gd name="f74" fmla="*/ f72 1 89"/>
                  <a:gd name="f75" fmla="*/ 68 f72 1"/>
                  <a:gd name="f76" fmla="*/ 35 f72 1"/>
                  <a:gd name="f77" fmla="*/ 82 f72 1"/>
                  <a:gd name="f78" fmla="*/ 61 f72 1"/>
                  <a:gd name="f79" fmla="*/ 89 f72 1"/>
                  <a:gd name="f80" fmla="*/ 69 f72 1"/>
                  <a:gd name="f81" fmla="*/ 62 f72 1"/>
                  <a:gd name="f82" fmla="*/ 84 f72 1"/>
                  <a:gd name="f83" fmla="*/ 33 f72 1"/>
                  <a:gd name="f84" fmla="*/ 76 f72 1"/>
                  <a:gd name="f85" fmla="*/ 22 f72 1"/>
                  <a:gd name="f86" fmla="*/ 73 f72 1"/>
                  <a:gd name="f87" fmla="*/ 0 f72 1"/>
                  <a:gd name="f88" fmla="*/ 54 f72 1"/>
                  <a:gd name="f89" fmla="*/ 6 f72 1"/>
                  <a:gd name="f90" fmla="*/ 19 f72 1"/>
                  <a:gd name="f91" fmla="*/ 9 f72 1"/>
                  <a:gd name="f92" fmla="*/ 25 f72 1"/>
                  <a:gd name="f93" fmla="*/ 5 f72 1"/>
                  <a:gd name="f94" fmla="*/ 34 f72 1"/>
                  <a:gd name="f95" fmla="*/ 12 f72 1"/>
                  <a:gd name="f96" fmla="*/ 43 f72 1"/>
                  <a:gd name="f97" fmla="*/ 13 f72 1"/>
                  <a:gd name="f98" fmla="*/ 14 f72 1"/>
                  <a:gd name="f99" fmla="*/ 71 f72 1"/>
                  <a:gd name="f100" fmla="*/ 16 f72 1"/>
                  <a:gd name="f101" fmla="*/ 77 f72 1"/>
                  <a:gd name="f102" fmla="*/ 21 f72 1"/>
                  <a:gd name="f103" fmla="*/ 72 f72 1"/>
                  <a:gd name="f104" fmla="+- f73 0 f1"/>
                  <a:gd name="f105" fmla="*/ f75 1 89"/>
                  <a:gd name="f106" fmla="*/ f76 1 89"/>
                  <a:gd name="f107" fmla="*/ f77 1 89"/>
                  <a:gd name="f108" fmla="*/ f78 1 89"/>
                  <a:gd name="f109" fmla="*/ f79 1 89"/>
                  <a:gd name="f110" fmla="*/ f80 1 89"/>
                  <a:gd name="f111" fmla="*/ f81 1 89"/>
                  <a:gd name="f112" fmla="*/ f82 1 89"/>
                  <a:gd name="f113" fmla="*/ f83 1 89"/>
                  <a:gd name="f114" fmla="*/ f84 1 89"/>
                  <a:gd name="f115" fmla="*/ f85 1 89"/>
                  <a:gd name="f116" fmla="*/ f86 1 89"/>
                  <a:gd name="f117" fmla="*/ f87 1 89"/>
                  <a:gd name="f118" fmla="*/ f88 1 89"/>
                  <a:gd name="f119" fmla="*/ f89 1 89"/>
                  <a:gd name="f120" fmla="*/ f90 1 89"/>
                  <a:gd name="f121" fmla="*/ f91 1 89"/>
                  <a:gd name="f122" fmla="*/ f92 1 89"/>
                  <a:gd name="f123" fmla="*/ f93 1 89"/>
                  <a:gd name="f124" fmla="*/ f94 1 89"/>
                  <a:gd name="f125" fmla="*/ f95 1 89"/>
                  <a:gd name="f126" fmla="*/ f96 1 89"/>
                  <a:gd name="f127" fmla="*/ f97 1 89"/>
                  <a:gd name="f128" fmla="*/ f98 1 89"/>
                  <a:gd name="f129" fmla="*/ f99 1 89"/>
                  <a:gd name="f130" fmla="*/ f100 1 89"/>
                  <a:gd name="f131" fmla="*/ f101 1 89"/>
                  <a:gd name="f132" fmla="*/ f102 1 89"/>
                  <a:gd name="f133" fmla="*/ f103 1 89"/>
                  <a:gd name="f134" fmla="*/ 0 1 f74"/>
                  <a:gd name="f135" fmla="*/ f70 1 f74"/>
                  <a:gd name="f136" fmla="*/ f105 1 f74"/>
                  <a:gd name="f137" fmla="*/ f106 1 f74"/>
                  <a:gd name="f138" fmla="*/ f107 1 f74"/>
                  <a:gd name="f139" fmla="*/ f108 1 f74"/>
                  <a:gd name="f140" fmla="*/ f109 1 f74"/>
                  <a:gd name="f141" fmla="*/ f110 1 f74"/>
                  <a:gd name="f142" fmla="*/ f111 1 f74"/>
                  <a:gd name="f143" fmla="*/ f112 1 f74"/>
                  <a:gd name="f144" fmla="*/ f113 1 f74"/>
                  <a:gd name="f145" fmla="*/ f114 1 f74"/>
                  <a:gd name="f146" fmla="*/ f115 1 f74"/>
                  <a:gd name="f147" fmla="*/ f116 1 f74"/>
                  <a:gd name="f148" fmla="*/ f117 1 f74"/>
                  <a:gd name="f149" fmla="*/ f118 1 f74"/>
                  <a:gd name="f150" fmla="*/ f119 1 f74"/>
                  <a:gd name="f151" fmla="*/ f120 1 f74"/>
                  <a:gd name="f152" fmla="*/ f121 1 f74"/>
                  <a:gd name="f153" fmla="*/ f122 1 f74"/>
                  <a:gd name="f154" fmla="*/ f123 1 f74"/>
                  <a:gd name="f155" fmla="*/ f124 1 f74"/>
                  <a:gd name="f156" fmla="*/ f125 1 f74"/>
                  <a:gd name="f157" fmla="*/ f126 1 f74"/>
                  <a:gd name="f158" fmla="*/ f127 1 f74"/>
                  <a:gd name="f159" fmla="*/ f128 1 f74"/>
                  <a:gd name="f160" fmla="*/ f129 1 f74"/>
                  <a:gd name="f161" fmla="*/ f130 1 f74"/>
                  <a:gd name="f162" fmla="*/ f131 1 f74"/>
                  <a:gd name="f163" fmla="*/ f132 1 f74"/>
                  <a:gd name="f164" fmla="*/ f133 1 f74"/>
                  <a:gd name="f165" fmla="*/ f134 f67 1"/>
                  <a:gd name="f166" fmla="*/ f135 f67 1"/>
                  <a:gd name="f167" fmla="*/ f135 f68 1"/>
                  <a:gd name="f168" fmla="*/ f134 f68 1"/>
                  <a:gd name="f169" fmla="*/ f136 f67 1"/>
                  <a:gd name="f170" fmla="*/ f137 f68 1"/>
                  <a:gd name="f171" fmla="*/ f138 f67 1"/>
                  <a:gd name="f172" fmla="*/ f139 f68 1"/>
                  <a:gd name="f173" fmla="*/ f140 f67 1"/>
                  <a:gd name="f174" fmla="*/ f141 f68 1"/>
                  <a:gd name="f175" fmla="*/ f142 f67 1"/>
                  <a:gd name="f176" fmla="*/ f143 f68 1"/>
                  <a:gd name="f177" fmla="*/ f144 f67 1"/>
                  <a:gd name="f178" fmla="*/ f145 f68 1"/>
                  <a:gd name="f179" fmla="*/ f146 f67 1"/>
                  <a:gd name="f180" fmla="*/ f147 f68 1"/>
                  <a:gd name="f181" fmla="*/ f148 f67 1"/>
                  <a:gd name="f182" fmla="*/ f149 f68 1"/>
                  <a:gd name="f183" fmla="*/ f150 f67 1"/>
                  <a:gd name="f184" fmla="*/ f151 f68 1"/>
                  <a:gd name="f185" fmla="*/ f152 f67 1"/>
                  <a:gd name="f186" fmla="*/ f152 f68 1"/>
                  <a:gd name="f187" fmla="*/ f153 f67 1"/>
                  <a:gd name="f188" fmla="*/ f154 f68 1"/>
                  <a:gd name="f189" fmla="*/ f155 f67 1"/>
                  <a:gd name="f190" fmla="*/ f156 f68 1"/>
                  <a:gd name="f191" fmla="*/ f157 f67 1"/>
                  <a:gd name="f192" fmla="*/ f158 f68 1"/>
                  <a:gd name="f193" fmla="*/ f149 f67 1"/>
                  <a:gd name="f194" fmla="*/ f159 f68 1"/>
                  <a:gd name="f195" fmla="*/ f160 f67 1"/>
                  <a:gd name="f196" fmla="*/ f161 f68 1"/>
                  <a:gd name="f197" fmla="*/ f162 f67 1"/>
                  <a:gd name="f198" fmla="*/ f163 f68 1"/>
                  <a:gd name="f199" fmla="*/ f164 f67 1"/>
                  <a:gd name="f200" fmla="*/ f153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69" y="f170"/>
                  </a:cxn>
                  <a:cxn ang="f104">
                    <a:pos x="f171" y="f172"/>
                  </a:cxn>
                  <a:cxn ang="f104">
                    <a:pos x="f173" y="f174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91" y="f192"/>
                  </a:cxn>
                  <a:cxn ang="f104">
                    <a:pos x="f193" y="f192"/>
                  </a:cxn>
                  <a:cxn ang="f104">
                    <a:pos x="f175" y="f194"/>
                  </a:cxn>
                  <a:cxn ang="f104">
                    <a:pos x="f195" y="f196"/>
                  </a:cxn>
                  <a:cxn ang="f104">
                    <a:pos x="f197" y="f198"/>
                  </a:cxn>
                  <a:cxn ang="f104">
                    <a:pos x="f199" y="f200"/>
                  </a:cxn>
                  <a:cxn ang="f104">
                    <a:pos x="f169" y="f170"/>
                  </a:cxn>
                </a:cxnLst>
                <a:rect l="f165" t="f168" r="f166" b="f167"/>
                <a:pathLst>
                  <a:path w="89" h="89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5"/>
                      <a:pt x="f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6"/>
                      <a:pt x="f25" y="f26"/>
                      <a:pt x="f27" y="f28"/>
                    </a:cubicBezTo>
                    <a:cubicBezTo>
                      <a:pt x="f29" y="f20"/>
                      <a:pt x="f30" y="f20"/>
                      <a:pt x="f31" y="f32"/>
                    </a:cubicBezTo>
                    <a:cubicBezTo>
                      <a:pt x="f33" y="f32"/>
                      <a:pt x="f34" y="f19"/>
                      <a:pt x="f5" y="f35"/>
                    </a:cubicBezTo>
                    <a:cubicBezTo>
                      <a:pt x="f36" y="f37"/>
                      <a:pt x="f36" y="f38"/>
                      <a:pt x="f36" y="f39"/>
                    </a:cubicBezTo>
                    <a:cubicBezTo>
                      <a:pt x="f36" y="f40"/>
                      <a:pt x="f41" y="f42"/>
                      <a:pt x="f43" y="f43"/>
                    </a:cubicBezTo>
                    <a:cubicBezTo>
                      <a:pt x="f44" y="f5"/>
                      <a:pt x="f45" y="f5"/>
                      <a:pt x="f46" y="f33"/>
                    </a:cubicBezTo>
                    <a:cubicBezTo>
                      <a:pt x="f47" y="f48"/>
                      <a:pt x="f38" y="f49"/>
                      <a:pt x="f50" y="f42"/>
                    </a:cubicBezTo>
                    <a:cubicBezTo>
                      <a:pt x="f51" y="f52"/>
                      <a:pt x="f10" y="f45"/>
                      <a:pt x="f37" y="f44"/>
                    </a:cubicBezTo>
                    <a:cubicBezTo>
                      <a:pt x="f53" y="f43"/>
                      <a:pt x="f12" y="f49"/>
                      <a:pt x="f35" y="f44"/>
                    </a:cubicBezTo>
                    <a:cubicBezTo>
                      <a:pt x="f54" y="f52"/>
                      <a:pt x="f55" y="f40"/>
                      <a:pt x="f22" y="f52"/>
                    </a:cubicBezTo>
                    <a:cubicBezTo>
                      <a:pt x="f56" y="f52"/>
                      <a:pt x="f7" y="f52"/>
                      <a:pt x="f19" y="f45"/>
                    </a:cubicBezTo>
                    <a:cubicBezTo>
                      <a:pt x="f32" y="f57"/>
                      <a:pt x="f28" y="f58"/>
                      <a:pt x="f59" y="f60"/>
                    </a:cubicBezTo>
                    <a:cubicBezTo>
                      <a:pt x="f18" y="f61"/>
                      <a:pt x="f62" y="f61"/>
                      <a:pt x="f20" y="f46"/>
                    </a:cubicBezTo>
                    <a:cubicBezTo>
                      <a:pt x="f17" y="f63"/>
                      <a:pt x="f64" y="f65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Freeform 950">
                <a:extLst>
                  <a:ext uri="{FF2B5EF4-FFF2-40B4-BE49-F238E27FC236}">
                    <a16:creationId xmlns:a16="http://schemas.microsoft.com/office/drawing/2014/main" id="{7B7A5538-EE2C-3DE9-97B4-081E4B46468C}"/>
                  </a:ext>
                </a:extLst>
              </p:cNvPr>
              <p:cNvSpPr/>
              <p:nvPr/>
            </p:nvSpPr>
            <p:spPr>
              <a:xfrm>
                <a:off x="5902323" y="4899026"/>
                <a:ext cx="201616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68"/>
                  <a:gd name="f8" fmla="val 69"/>
                  <a:gd name="f9" fmla="val 49"/>
                  <a:gd name="f10" fmla="val 50"/>
                  <a:gd name="f11" fmla="val 53"/>
                  <a:gd name="f12" fmla="val 67"/>
                  <a:gd name="f13" fmla="val 51"/>
                  <a:gd name="f14" fmla="val 64"/>
                  <a:gd name="f15" fmla="val 46"/>
                  <a:gd name="f16" fmla="val 43"/>
                  <a:gd name="f17" fmla="val 40"/>
                  <a:gd name="f18" fmla="val 71"/>
                  <a:gd name="f19" fmla="val 38"/>
                  <a:gd name="f20" fmla="val 74"/>
                  <a:gd name="f21" fmla="val 37"/>
                  <a:gd name="f22" fmla="val 78"/>
                  <a:gd name="f23" fmla="val 36"/>
                  <a:gd name="f24" fmla="val 33"/>
                  <a:gd name="f25" fmla="val 30"/>
                  <a:gd name="f26" fmla="val 62"/>
                  <a:gd name="f27" fmla="val 31"/>
                  <a:gd name="f28" fmla="val 56"/>
                  <a:gd name="f29" fmla="val 26"/>
                  <a:gd name="f30" fmla="val 25"/>
                  <a:gd name="f31" fmla="val 48"/>
                  <a:gd name="f32" fmla="val 47"/>
                  <a:gd name="f33" fmla="val 27"/>
                  <a:gd name="f34" fmla="val 29"/>
                  <a:gd name="f35" fmla="val 32"/>
                  <a:gd name="f36" fmla="val 23"/>
                  <a:gd name="f37" fmla="val 24"/>
                  <a:gd name="f38" fmla="val 21"/>
                  <a:gd name="f39" fmla="val 18"/>
                  <a:gd name="f40" fmla="val 15"/>
                  <a:gd name="f41" fmla="val 17"/>
                  <a:gd name="f42" fmla="val 12"/>
                  <a:gd name="f43" fmla="val 7"/>
                  <a:gd name="f44" fmla="val 8"/>
                  <a:gd name="f45" fmla="val 41"/>
                  <a:gd name="f46" fmla="val 57"/>
                  <a:gd name="f47" fmla="val 6"/>
                  <a:gd name="f48" fmla="val 63"/>
                  <a:gd name="f49" fmla="val 1"/>
                  <a:gd name="f50" fmla="val 60"/>
                  <a:gd name="f51" fmla="val 5"/>
                  <a:gd name="f52" fmla="val 45"/>
                  <a:gd name="f53" fmla="val 35"/>
                  <a:gd name="f54" fmla="val 4"/>
                  <a:gd name="f55" fmla="val 9"/>
                  <a:gd name="f56" fmla="val 11"/>
                  <a:gd name="f57" fmla="val 14"/>
                  <a:gd name="f58" fmla="val 10"/>
                  <a:gd name="f59" fmla="val 20"/>
                  <a:gd name="f60" fmla="val 13"/>
                  <a:gd name="f61" fmla="val 34"/>
                  <a:gd name="f62" fmla="val 58"/>
                  <a:gd name="f63" fmla="val 70"/>
                  <a:gd name="f64" fmla="val 77"/>
                  <a:gd name="f65" fmla="val 81"/>
                  <a:gd name="f66" fmla="val 19"/>
                  <a:gd name="f67" fmla="val 84"/>
                  <a:gd name="f68" fmla="val 83"/>
                  <a:gd name="f69" fmla="val 44"/>
                  <a:gd name="f70" fmla="+- 0 0 -90"/>
                  <a:gd name="f71" fmla="*/ f3 1 85"/>
                  <a:gd name="f72" fmla="*/ f4 1 68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85"/>
                  <a:gd name="f81" fmla="*/ f77 1 68"/>
                  <a:gd name="f82" fmla="*/ 69 f78 1"/>
                  <a:gd name="f83" fmla="*/ 49 f77 1"/>
                  <a:gd name="f84" fmla="*/ 67 f78 1"/>
                  <a:gd name="f85" fmla="*/ 51 f77 1"/>
                  <a:gd name="f86" fmla="*/ 40 f77 1"/>
                  <a:gd name="f87" fmla="*/ 78 f78 1"/>
                  <a:gd name="f88" fmla="*/ 36 f77 1"/>
                  <a:gd name="f89" fmla="*/ 68 f78 1"/>
                  <a:gd name="f90" fmla="*/ 30 f77 1"/>
                  <a:gd name="f91" fmla="*/ 51 f78 1"/>
                  <a:gd name="f92" fmla="*/ 26 f77 1"/>
                  <a:gd name="f93" fmla="*/ 47 f78 1"/>
                  <a:gd name="f94" fmla="*/ 27 f77 1"/>
                  <a:gd name="f95" fmla="*/ 32 f78 1"/>
                  <a:gd name="f96" fmla="*/ 24 f78 1"/>
                  <a:gd name="f97" fmla="*/ 21 f77 1"/>
                  <a:gd name="f98" fmla="*/ 12 f78 1"/>
                  <a:gd name="f99" fmla="*/ 23 f77 1"/>
                  <a:gd name="f100" fmla="*/ 8 f78 1"/>
                  <a:gd name="f101" fmla="*/ 50 f77 1"/>
                  <a:gd name="f102" fmla="*/ 1 f78 1"/>
                  <a:gd name="f103" fmla="*/ 68 f77 1"/>
                  <a:gd name="f104" fmla="*/ 5 f78 1"/>
                  <a:gd name="f105" fmla="*/ 45 f77 1"/>
                  <a:gd name="f106" fmla="*/ 9 f78 1"/>
                  <a:gd name="f107" fmla="*/ 17 f77 1"/>
                  <a:gd name="f108" fmla="*/ 20 f78 1"/>
                  <a:gd name="f109" fmla="*/ 12 f77 1"/>
                  <a:gd name="f110" fmla="*/ 29 f78 1"/>
                  <a:gd name="f111" fmla="*/ 7 f77 1"/>
                  <a:gd name="f112" fmla="*/ 4 f77 1"/>
                  <a:gd name="f113" fmla="*/ 49 f78 1"/>
                  <a:gd name="f114" fmla="*/ 5 f77 1"/>
                  <a:gd name="f115" fmla="*/ 70 f78 1"/>
                  <a:gd name="f116" fmla="*/ 13 f77 1"/>
                  <a:gd name="f117" fmla="*/ 81 f78 1"/>
                  <a:gd name="f118" fmla="*/ 19 f77 1"/>
                  <a:gd name="f119" fmla="*/ 85 f78 1"/>
                  <a:gd name="f120" fmla="*/ 29 f77 1"/>
                  <a:gd name="f121" fmla="*/ 77 f78 1"/>
                  <a:gd name="f122" fmla="+- f79 0 f1"/>
                  <a:gd name="f123" fmla="*/ f82 1 85"/>
                  <a:gd name="f124" fmla="*/ f83 1 68"/>
                  <a:gd name="f125" fmla="*/ f84 1 85"/>
                  <a:gd name="f126" fmla="*/ f85 1 68"/>
                  <a:gd name="f127" fmla="*/ f86 1 68"/>
                  <a:gd name="f128" fmla="*/ f87 1 85"/>
                  <a:gd name="f129" fmla="*/ f88 1 68"/>
                  <a:gd name="f130" fmla="*/ f89 1 85"/>
                  <a:gd name="f131" fmla="*/ f90 1 68"/>
                  <a:gd name="f132" fmla="*/ f91 1 85"/>
                  <a:gd name="f133" fmla="*/ f92 1 68"/>
                  <a:gd name="f134" fmla="*/ f93 1 85"/>
                  <a:gd name="f135" fmla="*/ f94 1 68"/>
                  <a:gd name="f136" fmla="*/ f95 1 85"/>
                  <a:gd name="f137" fmla="*/ f96 1 85"/>
                  <a:gd name="f138" fmla="*/ f97 1 68"/>
                  <a:gd name="f139" fmla="*/ f98 1 85"/>
                  <a:gd name="f140" fmla="*/ f99 1 68"/>
                  <a:gd name="f141" fmla="*/ f100 1 85"/>
                  <a:gd name="f142" fmla="*/ f101 1 68"/>
                  <a:gd name="f143" fmla="*/ f102 1 85"/>
                  <a:gd name="f144" fmla="*/ f103 1 68"/>
                  <a:gd name="f145" fmla="*/ f104 1 85"/>
                  <a:gd name="f146" fmla="*/ f105 1 68"/>
                  <a:gd name="f147" fmla="*/ f106 1 85"/>
                  <a:gd name="f148" fmla="*/ f107 1 68"/>
                  <a:gd name="f149" fmla="*/ f108 1 85"/>
                  <a:gd name="f150" fmla="*/ f109 1 68"/>
                  <a:gd name="f151" fmla="*/ f110 1 85"/>
                  <a:gd name="f152" fmla="*/ f111 1 68"/>
                  <a:gd name="f153" fmla="*/ f112 1 68"/>
                  <a:gd name="f154" fmla="*/ f113 1 85"/>
                  <a:gd name="f155" fmla="*/ f114 1 68"/>
                  <a:gd name="f156" fmla="*/ f115 1 85"/>
                  <a:gd name="f157" fmla="*/ f116 1 68"/>
                  <a:gd name="f158" fmla="*/ f117 1 85"/>
                  <a:gd name="f159" fmla="*/ f118 1 68"/>
                  <a:gd name="f160" fmla="*/ f119 1 85"/>
                  <a:gd name="f161" fmla="*/ f120 1 68"/>
                  <a:gd name="f162" fmla="*/ f121 1 85"/>
                  <a:gd name="f163" fmla="*/ 0 1 f80"/>
                  <a:gd name="f164" fmla="*/ f74 1 f80"/>
                  <a:gd name="f165" fmla="*/ 0 1 f81"/>
                  <a:gd name="f166" fmla="*/ f75 1 f81"/>
                  <a:gd name="f167" fmla="*/ f123 1 f80"/>
                  <a:gd name="f168" fmla="*/ f124 1 f81"/>
                  <a:gd name="f169" fmla="*/ f125 1 f80"/>
                  <a:gd name="f170" fmla="*/ f126 1 f81"/>
                  <a:gd name="f171" fmla="*/ f127 1 f81"/>
                  <a:gd name="f172" fmla="*/ f128 1 f80"/>
                  <a:gd name="f173" fmla="*/ f129 1 f81"/>
                  <a:gd name="f174" fmla="*/ f130 1 f80"/>
                  <a:gd name="f175" fmla="*/ f131 1 f81"/>
                  <a:gd name="f176" fmla="*/ f132 1 f80"/>
                  <a:gd name="f177" fmla="*/ f133 1 f81"/>
                  <a:gd name="f178" fmla="*/ f134 1 f80"/>
                  <a:gd name="f179" fmla="*/ f135 1 f81"/>
                  <a:gd name="f180" fmla="*/ f136 1 f80"/>
                  <a:gd name="f181" fmla="*/ f137 1 f80"/>
                  <a:gd name="f182" fmla="*/ f138 1 f81"/>
                  <a:gd name="f183" fmla="*/ f139 1 f80"/>
                  <a:gd name="f184" fmla="*/ f140 1 f81"/>
                  <a:gd name="f185" fmla="*/ f141 1 f80"/>
                  <a:gd name="f186" fmla="*/ f142 1 f81"/>
                  <a:gd name="f187" fmla="*/ f143 1 f80"/>
                  <a:gd name="f188" fmla="*/ f144 1 f81"/>
                  <a:gd name="f189" fmla="*/ f145 1 f80"/>
                  <a:gd name="f190" fmla="*/ f146 1 f81"/>
                  <a:gd name="f191" fmla="*/ f147 1 f80"/>
                  <a:gd name="f192" fmla="*/ f148 1 f81"/>
                  <a:gd name="f193" fmla="*/ f149 1 f80"/>
                  <a:gd name="f194" fmla="*/ f150 1 f81"/>
                  <a:gd name="f195" fmla="*/ f151 1 f80"/>
                  <a:gd name="f196" fmla="*/ f152 1 f81"/>
                  <a:gd name="f197" fmla="*/ f153 1 f81"/>
                  <a:gd name="f198" fmla="*/ f154 1 f80"/>
                  <a:gd name="f199" fmla="*/ f155 1 f81"/>
                  <a:gd name="f200" fmla="*/ f156 1 f80"/>
                  <a:gd name="f201" fmla="*/ f157 1 f81"/>
                  <a:gd name="f202" fmla="*/ f158 1 f80"/>
                  <a:gd name="f203" fmla="*/ f159 1 f81"/>
                  <a:gd name="f204" fmla="*/ f160 1 f80"/>
                  <a:gd name="f205" fmla="*/ f161 1 f81"/>
                  <a:gd name="f206" fmla="*/ f162 1 f80"/>
                  <a:gd name="f207" fmla="*/ f163 f71 1"/>
                  <a:gd name="f208" fmla="*/ f164 f71 1"/>
                  <a:gd name="f209" fmla="*/ f166 f72 1"/>
                  <a:gd name="f210" fmla="*/ f165 f72 1"/>
                  <a:gd name="f211" fmla="*/ f167 f71 1"/>
                  <a:gd name="f212" fmla="*/ f168 f72 1"/>
                  <a:gd name="f213" fmla="*/ f169 f71 1"/>
                  <a:gd name="f214" fmla="*/ f170 f72 1"/>
                  <a:gd name="f215" fmla="*/ f171 f72 1"/>
                  <a:gd name="f216" fmla="*/ f172 f71 1"/>
                  <a:gd name="f217" fmla="*/ f173 f72 1"/>
                  <a:gd name="f218" fmla="*/ f174 f71 1"/>
                  <a:gd name="f219" fmla="*/ f175 f72 1"/>
                  <a:gd name="f220" fmla="*/ f176 f71 1"/>
                  <a:gd name="f221" fmla="*/ f177 f72 1"/>
                  <a:gd name="f222" fmla="*/ f178 f71 1"/>
                  <a:gd name="f223" fmla="*/ f179 f72 1"/>
                  <a:gd name="f224" fmla="*/ f180 f71 1"/>
                  <a:gd name="f225" fmla="*/ f181 f71 1"/>
                  <a:gd name="f226" fmla="*/ f182 f72 1"/>
                  <a:gd name="f227" fmla="*/ f183 f71 1"/>
                  <a:gd name="f228" fmla="*/ f184 f72 1"/>
                  <a:gd name="f229" fmla="*/ f185 f71 1"/>
                  <a:gd name="f230" fmla="*/ f186 f72 1"/>
                  <a:gd name="f231" fmla="*/ f187 f71 1"/>
                  <a:gd name="f232" fmla="*/ f188 f72 1"/>
                  <a:gd name="f233" fmla="*/ f189 f71 1"/>
                  <a:gd name="f234" fmla="*/ f190 f72 1"/>
                  <a:gd name="f235" fmla="*/ f191 f71 1"/>
                  <a:gd name="f236" fmla="*/ f192 f72 1"/>
                  <a:gd name="f237" fmla="*/ f193 f71 1"/>
                  <a:gd name="f238" fmla="*/ f194 f72 1"/>
                  <a:gd name="f239" fmla="*/ f195 f71 1"/>
                  <a:gd name="f240" fmla="*/ f196 f72 1"/>
                  <a:gd name="f241" fmla="*/ f197 f72 1"/>
                  <a:gd name="f242" fmla="*/ f198 f71 1"/>
                  <a:gd name="f243" fmla="*/ f199 f72 1"/>
                  <a:gd name="f244" fmla="*/ f200 f71 1"/>
                  <a:gd name="f245" fmla="*/ f201 f72 1"/>
                  <a:gd name="f246" fmla="*/ f202 f71 1"/>
                  <a:gd name="f247" fmla="*/ f203 f72 1"/>
                  <a:gd name="f248" fmla="*/ f204 f71 1"/>
                  <a:gd name="f249" fmla="*/ f205 f72 1"/>
                  <a:gd name="f250" fmla="*/ f206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2">
                    <a:pos x="f211" y="f212"/>
                  </a:cxn>
                  <a:cxn ang="f122">
                    <a:pos x="f213" y="f214"/>
                  </a:cxn>
                  <a:cxn ang="f122">
                    <a:pos x="f211" y="f215"/>
                  </a:cxn>
                  <a:cxn ang="f122">
                    <a:pos x="f216" y="f217"/>
                  </a:cxn>
                  <a:cxn ang="f122">
                    <a:pos x="f218" y="f219"/>
                  </a:cxn>
                  <a:cxn ang="f122">
                    <a:pos x="f220" y="f221"/>
                  </a:cxn>
                  <a:cxn ang="f122">
                    <a:pos x="f222" y="f223"/>
                  </a:cxn>
                  <a:cxn ang="f122">
                    <a:pos x="f224" y="f221"/>
                  </a:cxn>
                  <a:cxn ang="f122">
                    <a:pos x="f225" y="f226"/>
                  </a:cxn>
                  <a:cxn ang="f122">
                    <a:pos x="f227" y="f228"/>
                  </a:cxn>
                  <a:cxn ang="f122">
                    <a:pos x="f229" y="f230"/>
                  </a:cxn>
                  <a:cxn ang="f122">
                    <a:pos x="f231" y="f232"/>
                  </a:cxn>
                  <a:cxn ang="f122">
                    <a:pos x="f233" y="f234"/>
                  </a:cxn>
                  <a:cxn ang="f122">
                    <a:pos x="f233" y="f219"/>
                  </a:cxn>
                  <a:cxn ang="f122">
                    <a:pos x="f235" y="f236"/>
                  </a:cxn>
                  <a:cxn ang="f122">
                    <a:pos x="f237" y="f238"/>
                  </a:cxn>
                  <a:cxn ang="f122">
                    <a:pos x="f239" y="f240"/>
                  </a:cxn>
                  <a:cxn ang="f122">
                    <a:pos x="f222" y="f241"/>
                  </a:cxn>
                  <a:cxn ang="f122">
                    <a:pos x="f242" y="f243"/>
                  </a:cxn>
                  <a:cxn ang="f122">
                    <a:pos x="f244" y="f245"/>
                  </a:cxn>
                  <a:cxn ang="f122">
                    <a:pos x="f246" y="f247"/>
                  </a:cxn>
                  <a:cxn ang="f122">
                    <a:pos x="f248" y="f249"/>
                  </a:cxn>
                  <a:cxn ang="f122">
                    <a:pos x="f250" y="f215"/>
                  </a:cxn>
                  <a:cxn ang="f122">
                    <a:pos x="f211" y="f212"/>
                  </a:cxn>
                </a:cxnLst>
                <a:rect l="f207" t="f210" r="f208" b="f209"/>
                <a:pathLst>
                  <a:path w="85" h="68">
                    <a:moveTo>
                      <a:pt x="f8" y="f9"/>
                    </a:moveTo>
                    <a:cubicBezTo>
                      <a:pt x="f7" y="f10"/>
                      <a:pt x="f7" y="f11"/>
                      <a:pt x="f12" y="f13"/>
                    </a:cubicBezTo>
                    <a:cubicBezTo>
                      <a:pt x="f14" y="f15"/>
                      <a:pt x="f12" y="f16"/>
                      <a:pt x="f8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0" y="f24"/>
                      <a:pt x="f18" y="f25"/>
                      <a:pt x="f7" y="f25"/>
                    </a:cubicBezTo>
                    <a:cubicBezTo>
                      <a:pt x="f26" y="f27"/>
                      <a:pt x="f28" y="f27"/>
                      <a:pt x="f13" y="f29"/>
                    </a:cubicBezTo>
                    <a:cubicBezTo>
                      <a:pt x="f10" y="f30"/>
                      <a:pt x="f31" y="f30"/>
                      <a:pt x="f32" y="f33"/>
                    </a:cubicBezTo>
                    <a:cubicBezTo>
                      <a:pt x="f16" y="f21"/>
                      <a:pt x="f21" y="f34"/>
                      <a:pt x="f35" y="f29"/>
                    </a:cubicBezTo>
                    <a:cubicBezTo>
                      <a:pt x="f34" y="f30"/>
                      <a:pt x="f29" y="f36"/>
                      <a:pt x="f37" y="f38"/>
                    </a:cubicBezTo>
                    <a:cubicBezTo>
                      <a:pt x="f39" y="f40"/>
                      <a:pt x="f40" y="f41"/>
                      <a:pt x="f42" y="f36"/>
                    </a:cubicBezTo>
                    <a:cubicBezTo>
                      <a:pt x="f43" y="f35"/>
                      <a:pt x="f44" y="f45"/>
                      <a:pt x="f44" y="f10"/>
                    </a:cubicBezTo>
                    <a:cubicBezTo>
                      <a:pt x="f44" y="f46"/>
                      <a:pt x="f47" y="f48"/>
                      <a:pt x="f49" y="f7"/>
                    </a:cubicBezTo>
                    <a:cubicBezTo>
                      <a:pt x="f5" y="f50"/>
                      <a:pt x="f51" y="f11"/>
                      <a:pt x="f51" y="f52"/>
                    </a:cubicBezTo>
                    <a:cubicBezTo>
                      <a:pt x="f51" y="f17"/>
                      <a:pt x="f47" y="f53"/>
                      <a:pt x="f51" y="f25"/>
                    </a:cubicBezTo>
                    <a:cubicBezTo>
                      <a:pt x="f54" y="f30"/>
                      <a:pt x="f43" y="f38"/>
                      <a:pt x="f55" y="f41"/>
                    </a:cubicBezTo>
                    <a:cubicBezTo>
                      <a:pt x="f56" y="f42"/>
                      <a:pt x="f57" y="f58"/>
                      <a:pt x="f59" y="f42"/>
                    </a:cubicBezTo>
                    <a:cubicBezTo>
                      <a:pt x="f37" y="f60"/>
                      <a:pt x="f29" y="f55"/>
                      <a:pt x="f34" y="f43"/>
                    </a:cubicBezTo>
                    <a:cubicBezTo>
                      <a:pt x="f61" y="f54"/>
                      <a:pt x="f17" y="f5"/>
                      <a:pt x="f32" y="f54"/>
                    </a:cubicBezTo>
                    <a:cubicBezTo>
                      <a:pt x="f31" y="f51"/>
                      <a:pt x="f9" y="f51"/>
                      <a:pt x="f9" y="f51"/>
                    </a:cubicBezTo>
                    <a:cubicBezTo>
                      <a:pt x="f62" y="f49"/>
                      <a:pt x="f14" y="f55"/>
                      <a:pt x="f63" y="f60"/>
                    </a:cubicBezTo>
                    <a:cubicBezTo>
                      <a:pt x="f20" y="f57"/>
                      <a:pt x="f64" y="f41"/>
                      <a:pt x="f65" y="f66"/>
                    </a:cubicBezTo>
                    <a:cubicBezTo>
                      <a:pt x="f6" y="f59"/>
                      <a:pt x="f6" y="f30"/>
                      <a:pt x="f6" y="f34"/>
                    </a:cubicBezTo>
                    <a:cubicBezTo>
                      <a:pt x="f67" y="f61"/>
                      <a:pt x="f68" y="f17"/>
                      <a:pt x="f64" y="f17"/>
                    </a:cubicBezTo>
                    <a:cubicBezTo>
                      <a:pt x="f18" y="f45"/>
                      <a:pt x="f8" y="f69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Freeform 951">
                <a:extLst>
                  <a:ext uri="{FF2B5EF4-FFF2-40B4-BE49-F238E27FC236}">
                    <a16:creationId xmlns:a16="http://schemas.microsoft.com/office/drawing/2014/main" id="{36614427-5E58-86D9-5DC8-6B13AC6ABF16}"/>
                  </a:ext>
                </a:extLst>
              </p:cNvPr>
              <p:cNvSpPr/>
              <p:nvPr/>
            </p:nvSpPr>
            <p:spPr>
              <a:xfrm>
                <a:off x="6002341" y="4756151"/>
                <a:ext cx="87316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58"/>
                  <a:gd name="f8" fmla="val 6"/>
                  <a:gd name="f9" fmla="val 56"/>
                  <a:gd name="f10" fmla="val 4"/>
                  <a:gd name="f11" fmla="val 57"/>
                  <a:gd name="f12" fmla="val 1"/>
                  <a:gd name="f13" fmla="val 53"/>
                  <a:gd name="f14" fmla="val 49"/>
                  <a:gd name="f15" fmla="val 44"/>
                  <a:gd name="f16" fmla="val 43"/>
                  <a:gd name="f17" fmla="val 12"/>
                  <a:gd name="f18" fmla="val 42"/>
                  <a:gd name="f19" fmla="val 40"/>
                  <a:gd name="f20" fmla="val 9"/>
                  <a:gd name="f21" fmla="val 36"/>
                  <a:gd name="f22" fmla="val 8"/>
                  <a:gd name="f23" fmla="val 34"/>
                  <a:gd name="f24" fmla="val 33"/>
                  <a:gd name="f25" fmla="val 32"/>
                  <a:gd name="f26" fmla="val 13"/>
                  <a:gd name="f27" fmla="val 24"/>
                  <a:gd name="f28" fmla="val 15"/>
                  <a:gd name="f29" fmla="val 14"/>
                  <a:gd name="f30" fmla="val 20"/>
                  <a:gd name="f31" fmla="val 23"/>
                  <a:gd name="f32" fmla="val 27"/>
                  <a:gd name="f33" fmla="val 2"/>
                  <a:gd name="f34" fmla="val 5"/>
                  <a:gd name="f35" fmla="val 35"/>
                  <a:gd name="f36" fmla="val 22"/>
                  <a:gd name="f37" fmla="val 26"/>
                  <a:gd name="f38" fmla="val 29"/>
                  <a:gd name="f39" fmla="val 21"/>
                  <a:gd name="f40" fmla="val 18"/>
                  <a:gd name="f41" fmla="val 46"/>
                  <a:gd name="f42" fmla="val 16"/>
                  <a:gd name="f43" fmla="val 50"/>
                  <a:gd name="f44" fmla="+- 0 0 -90"/>
                  <a:gd name="f45" fmla="*/ f3 1 37"/>
                  <a:gd name="f46" fmla="*/ f4 1 58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37"/>
                  <a:gd name="f55" fmla="*/ f51 1 58"/>
                  <a:gd name="f56" fmla="*/ 6 f52 1"/>
                  <a:gd name="f57" fmla="*/ 56 f51 1"/>
                  <a:gd name="f58" fmla="*/ 1 f52 1"/>
                  <a:gd name="f59" fmla="*/ 53 f51 1"/>
                  <a:gd name="f60" fmla="*/ 43 f51 1"/>
                  <a:gd name="f61" fmla="*/ 9 f52 1"/>
                  <a:gd name="f62" fmla="*/ 36 f51 1"/>
                  <a:gd name="f63" fmla="*/ 32 f51 1"/>
                  <a:gd name="f64" fmla="*/ 20 f52 1"/>
                  <a:gd name="f65" fmla="*/ 6 f51 1"/>
                  <a:gd name="f66" fmla="*/ 32 f52 1"/>
                  <a:gd name="f67" fmla="*/ 2 f51 1"/>
                  <a:gd name="f68" fmla="*/ 35 f52 1"/>
                  <a:gd name="f69" fmla="*/ 13 f51 1"/>
                  <a:gd name="f70" fmla="*/ 23 f52 1"/>
                  <a:gd name="f71" fmla="*/ 37 f51 1"/>
                  <a:gd name="f72" fmla="*/ 16 f52 1"/>
                  <a:gd name="f73" fmla="*/ 50 f51 1"/>
                  <a:gd name="f74" fmla="+- f53 0 f1"/>
                  <a:gd name="f75" fmla="*/ f56 1 37"/>
                  <a:gd name="f76" fmla="*/ f57 1 58"/>
                  <a:gd name="f77" fmla="*/ f58 1 37"/>
                  <a:gd name="f78" fmla="*/ f59 1 58"/>
                  <a:gd name="f79" fmla="*/ f60 1 58"/>
                  <a:gd name="f80" fmla="*/ f61 1 37"/>
                  <a:gd name="f81" fmla="*/ f62 1 58"/>
                  <a:gd name="f82" fmla="*/ f63 1 58"/>
                  <a:gd name="f83" fmla="*/ f64 1 37"/>
                  <a:gd name="f84" fmla="*/ f65 1 58"/>
                  <a:gd name="f85" fmla="*/ f66 1 37"/>
                  <a:gd name="f86" fmla="*/ f67 1 58"/>
                  <a:gd name="f87" fmla="*/ f68 1 37"/>
                  <a:gd name="f88" fmla="*/ f69 1 58"/>
                  <a:gd name="f89" fmla="*/ f70 1 37"/>
                  <a:gd name="f90" fmla="*/ f71 1 58"/>
                  <a:gd name="f91" fmla="*/ f72 1 37"/>
                  <a:gd name="f92" fmla="*/ f73 1 58"/>
                  <a:gd name="f93" fmla="*/ 0 1 f54"/>
                  <a:gd name="f94" fmla="*/ f48 1 f54"/>
                  <a:gd name="f95" fmla="*/ 0 1 f55"/>
                  <a:gd name="f96" fmla="*/ f49 1 f55"/>
                  <a:gd name="f97" fmla="*/ f75 1 f54"/>
                  <a:gd name="f98" fmla="*/ f76 1 f55"/>
                  <a:gd name="f99" fmla="*/ f77 1 f54"/>
                  <a:gd name="f100" fmla="*/ f78 1 f55"/>
                  <a:gd name="f101" fmla="*/ f79 1 f55"/>
                  <a:gd name="f102" fmla="*/ f80 1 f54"/>
                  <a:gd name="f103" fmla="*/ f81 1 f55"/>
                  <a:gd name="f104" fmla="*/ f82 1 f55"/>
                  <a:gd name="f105" fmla="*/ f83 1 f54"/>
                  <a:gd name="f106" fmla="*/ f84 1 f55"/>
                  <a:gd name="f107" fmla="*/ f85 1 f54"/>
                  <a:gd name="f108" fmla="*/ f86 1 f55"/>
                  <a:gd name="f109" fmla="*/ f87 1 f54"/>
                  <a:gd name="f110" fmla="*/ f88 1 f55"/>
                  <a:gd name="f111" fmla="*/ f89 1 f54"/>
                  <a:gd name="f112" fmla="*/ f90 1 f55"/>
                  <a:gd name="f113" fmla="*/ f91 1 f54"/>
                  <a:gd name="f114" fmla="*/ f92 1 f55"/>
                  <a:gd name="f115" fmla="*/ f93 f45 1"/>
                  <a:gd name="f116" fmla="*/ f94 f45 1"/>
                  <a:gd name="f117" fmla="*/ f96 f46 1"/>
                  <a:gd name="f118" fmla="*/ f95 f46 1"/>
                  <a:gd name="f119" fmla="*/ f97 f45 1"/>
                  <a:gd name="f120" fmla="*/ f98 f46 1"/>
                  <a:gd name="f121" fmla="*/ f99 f45 1"/>
                  <a:gd name="f122" fmla="*/ f100 f46 1"/>
                  <a:gd name="f123" fmla="*/ f101 f46 1"/>
                  <a:gd name="f124" fmla="*/ f102 f45 1"/>
                  <a:gd name="f125" fmla="*/ f103 f46 1"/>
                  <a:gd name="f126" fmla="*/ f104 f46 1"/>
                  <a:gd name="f127" fmla="*/ f105 f45 1"/>
                  <a:gd name="f128" fmla="*/ f106 f46 1"/>
                  <a:gd name="f129" fmla="*/ f107 f45 1"/>
                  <a:gd name="f130" fmla="*/ f108 f46 1"/>
                  <a:gd name="f131" fmla="*/ f109 f45 1"/>
                  <a:gd name="f132" fmla="*/ f110 f46 1"/>
                  <a:gd name="f133" fmla="*/ f111 f45 1"/>
                  <a:gd name="f134" fmla="*/ f112 f46 1"/>
                  <a:gd name="f135" fmla="*/ f113 f45 1"/>
                  <a:gd name="f136" fmla="*/ f114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9" y="f120"/>
                  </a:cxn>
                  <a:cxn ang="f74">
                    <a:pos x="f121" y="f122"/>
                  </a:cxn>
                  <a:cxn ang="f74">
                    <a:pos x="f119" y="f123"/>
                  </a:cxn>
                  <a:cxn ang="f74">
                    <a:pos x="f124" y="f125"/>
                  </a:cxn>
                  <a:cxn ang="f74">
                    <a:pos x="f124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2"/>
                  </a:cxn>
                  <a:cxn ang="f74">
                    <a:pos x="f133" y="f134"/>
                  </a:cxn>
                  <a:cxn ang="f74">
                    <a:pos x="f135" y="f136"/>
                  </a:cxn>
                  <a:cxn ang="f74">
                    <a:pos x="f119" y="f120"/>
                  </a:cxn>
                </a:cxnLst>
                <a:rect l="f115" t="f118" r="f116" b="f117"/>
                <a:pathLst>
                  <a:path w="37" h="58">
                    <a:moveTo>
                      <a:pt x="f8" y="f9"/>
                    </a:moveTo>
                    <a:cubicBezTo>
                      <a:pt x="f10" y="f9"/>
                      <a:pt x="f5" y="f11"/>
                      <a:pt x="f12" y="f13"/>
                    </a:cubicBezTo>
                    <a:cubicBezTo>
                      <a:pt x="f12" y="f14"/>
                      <a:pt x="f5" y="f15"/>
                      <a:pt x="f8" y="f16"/>
                    </a:cubicBezTo>
                    <a:cubicBezTo>
                      <a:pt x="f17" y="f18"/>
                      <a:pt x="f17" y="f19"/>
                      <a:pt x="f20" y="f21"/>
                    </a:cubicBezTo>
                    <a:cubicBezTo>
                      <a:pt x="f22" y="f23"/>
                      <a:pt x="f22" y="f24"/>
                      <a:pt x="f20" y="f25"/>
                    </a:cubicBezTo>
                    <a:cubicBezTo>
                      <a:pt x="f26" y="f27"/>
                      <a:pt x="f28" y="f29"/>
                      <a:pt x="f30" y="f8"/>
                    </a:cubicBezTo>
                    <a:cubicBezTo>
                      <a:pt x="f31" y="f12"/>
                      <a:pt x="f32" y="f5"/>
                      <a:pt x="f25" y="f33"/>
                    </a:cubicBezTo>
                    <a:cubicBezTo>
                      <a:pt x="f6" y="f34"/>
                      <a:pt x="f35" y="f20"/>
                      <a:pt x="f35" y="f26"/>
                    </a:cubicBezTo>
                    <a:cubicBezTo>
                      <a:pt x="f25" y="f36"/>
                      <a:pt x="f37" y="f38"/>
                      <a:pt x="f31" y="f6"/>
                    </a:cubicBezTo>
                    <a:cubicBezTo>
                      <a:pt x="f39" y="f18"/>
                      <a:pt x="f40" y="f41"/>
                      <a:pt x="f42" y="f43"/>
                    </a:cubicBezTo>
                    <a:cubicBezTo>
                      <a:pt x="f28" y="f9"/>
                      <a:pt x="f17" y="f7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Freeform 952">
                <a:extLst>
                  <a:ext uri="{FF2B5EF4-FFF2-40B4-BE49-F238E27FC236}">
                    <a16:creationId xmlns:a16="http://schemas.microsoft.com/office/drawing/2014/main" id="{F7614660-6ED5-93A8-00C0-CDE97BB5251F}"/>
                  </a:ext>
                </a:extLst>
              </p:cNvPr>
              <p:cNvSpPr/>
              <p:nvPr/>
            </p:nvSpPr>
            <p:spPr>
              <a:xfrm>
                <a:off x="6126159" y="4818065"/>
                <a:ext cx="77788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40"/>
                  <a:gd name="f8" fmla="val 9"/>
                  <a:gd name="f9" fmla="val 38"/>
                  <a:gd name="f10" fmla="val 5"/>
                  <a:gd name="f11" fmla="val 2"/>
                  <a:gd name="f12" fmla="val 1"/>
                  <a:gd name="f13" fmla="val 35"/>
                  <a:gd name="f14" fmla="val 30"/>
                  <a:gd name="f15" fmla="val 3"/>
                  <a:gd name="f16" fmla="val 28"/>
                  <a:gd name="f17" fmla="val 8"/>
                  <a:gd name="f18" fmla="val 23"/>
                  <a:gd name="f19" fmla="val 11"/>
                  <a:gd name="f20" fmla="val 18"/>
                  <a:gd name="f21" fmla="val 13"/>
                  <a:gd name="f22" fmla="val 10"/>
                  <a:gd name="f23" fmla="val 14"/>
                  <a:gd name="f24" fmla="val 6"/>
                  <a:gd name="f25" fmla="val 17"/>
                  <a:gd name="f26" fmla="val 31"/>
                  <a:gd name="f27" fmla="val 4"/>
                  <a:gd name="f28" fmla="val 32"/>
                  <a:gd name="f29" fmla="val 20"/>
                  <a:gd name="f30" fmla="val 26"/>
                  <a:gd name="f31" fmla="val 22"/>
                  <a:gd name="f32" fmla="val 19"/>
                  <a:gd name="f33" fmla="val 16"/>
                  <a:gd name="f34" fmla="val 37"/>
                  <a:gd name="f35" fmla="+- 0 0 -90"/>
                  <a:gd name="f36" fmla="*/ f3 1 33"/>
                  <a:gd name="f37" fmla="*/ f4 1 4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3"/>
                  <a:gd name="f46" fmla="*/ f42 1 40"/>
                  <a:gd name="f47" fmla="*/ 9 f43 1"/>
                  <a:gd name="f48" fmla="*/ 38 f42 1"/>
                  <a:gd name="f49" fmla="*/ 1 f43 1"/>
                  <a:gd name="f50" fmla="*/ 35 f42 1"/>
                  <a:gd name="f51" fmla="*/ 3 f43 1"/>
                  <a:gd name="f52" fmla="*/ 28 f42 1"/>
                  <a:gd name="f53" fmla="*/ 13 f43 1"/>
                  <a:gd name="f54" fmla="*/ 10 f42 1"/>
                  <a:gd name="f55" fmla="*/ 23 f43 1"/>
                  <a:gd name="f56" fmla="*/ 1 f42 1"/>
                  <a:gd name="f57" fmla="*/ 32 f43 1"/>
                  <a:gd name="f58" fmla="*/ 8 f42 1"/>
                  <a:gd name="f59" fmla="*/ 26 f43 1"/>
                  <a:gd name="f60" fmla="*/ 23 f42 1"/>
                  <a:gd name="f61" fmla="*/ 18 f43 1"/>
                  <a:gd name="f62" fmla="*/ 33 f42 1"/>
                  <a:gd name="f63" fmla="+- f44 0 f1"/>
                  <a:gd name="f64" fmla="*/ f47 1 33"/>
                  <a:gd name="f65" fmla="*/ f48 1 40"/>
                  <a:gd name="f66" fmla="*/ f49 1 33"/>
                  <a:gd name="f67" fmla="*/ f50 1 40"/>
                  <a:gd name="f68" fmla="*/ f51 1 33"/>
                  <a:gd name="f69" fmla="*/ f52 1 40"/>
                  <a:gd name="f70" fmla="*/ f53 1 33"/>
                  <a:gd name="f71" fmla="*/ f54 1 40"/>
                  <a:gd name="f72" fmla="*/ f55 1 33"/>
                  <a:gd name="f73" fmla="*/ f56 1 40"/>
                  <a:gd name="f74" fmla="*/ f57 1 33"/>
                  <a:gd name="f75" fmla="*/ f58 1 40"/>
                  <a:gd name="f76" fmla="*/ f59 1 33"/>
                  <a:gd name="f77" fmla="*/ f60 1 40"/>
                  <a:gd name="f78" fmla="*/ f61 1 33"/>
                  <a:gd name="f79" fmla="*/ f62 1 40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3" h="4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5" y="f6"/>
                      <a:pt x="f12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5"/>
                      <a:pt x="f18" y="f12"/>
                    </a:cubicBezTo>
                    <a:cubicBezTo>
                      <a:pt x="f16" y="f11"/>
                      <a:pt x="f26" y="f27"/>
                      <a:pt x="f28" y="f17"/>
                    </a:cubicBezTo>
                    <a:cubicBezTo>
                      <a:pt x="f6" y="f23"/>
                      <a:pt x="f26" y="f29"/>
                      <a:pt x="f30" y="f18"/>
                    </a:cubicBezTo>
                    <a:cubicBezTo>
                      <a:pt x="f31" y="f30"/>
                      <a:pt x="f32" y="f16"/>
                      <a:pt x="f20" y="f6"/>
                    </a:cubicBezTo>
                    <a:cubicBezTo>
                      <a:pt x="f33" y="f34"/>
                      <a:pt x="f21" y="f7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Freeform 953">
                <a:extLst>
                  <a:ext uri="{FF2B5EF4-FFF2-40B4-BE49-F238E27FC236}">
                    <a16:creationId xmlns:a16="http://schemas.microsoft.com/office/drawing/2014/main" id="{A3919B78-02F9-CEB7-C4A7-2DC3DE6E2BD2}"/>
                  </a:ext>
                </a:extLst>
              </p:cNvPr>
              <p:cNvSpPr/>
              <p:nvPr/>
            </p:nvSpPr>
            <p:spPr>
              <a:xfrm>
                <a:off x="6083302" y="4762496"/>
                <a:ext cx="73023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44"/>
                  <a:gd name="f8" fmla="val 14"/>
                  <a:gd name="f9" fmla="val 24"/>
                  <a:gd name="f10" fmla="val 21"/>
                  <a:gd name="f11" fmla="val 20"/>
                  <a:gd name="f12" fmla="val 32"/>
                  <a:gd name="f13" fmla="val 12"/>
                  <a:gd name="f14" fmla="val 41"/>
                  <a:gd name="f15" fmla="val 9"/>
                  <a:gd name="f16" fmla="val 6"/>
                  <a:gd name="f17" fmla="val 40"/>
                  <a:gd name="f18" fmla="val 3"/>
                  <a:gd name="f19" fmla="val 38"/>
                  <a:gd name="f20" fmla="val 36"/>
                  <a:gd name="f21" fmla="val 2"/>
                  <a:gd name="f22" fmla="val 34"/>
                  <a:gd name="f23" fmla="val 5"/>
                  <a:gd name="f24" fmla="val 27"/>
                  <a:gd name="f25" fmla="val 13"/>
                  <a:gd name="f26" fmla="val 22"/>
                  <a:gd name="f27" fmla="val 16"/>
                  <a:gd name="f28" fmla="val 15"/>
                  <a:gd name="f29" fmla="val 7"/>
                  <a:gd name="f30" fmla="val 17"/>
                  <a:gd name="f31" fmla="val 4"/>
                  <a:gd name="f32" fmla="val 19"/>
                  <a:gd name="f33" fmla="val 28"/>
                  <a:gd name="f34" fmla="+- 0 0 -90"/>
                  <a:gd name="f35" fmla="*/ f3 1 31"/>
                  <a:gd name="f36" fmla="*/ f4 1 4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1"/>
                  <a:gd name="f45" fmla="*/ f41 1 44"/>
                  <a:gd name="f46" fmla="*/ 31 f42 1"/>
                  <a:gd name="f47" fmla="*/ 14 f41 1"/>
                  <a:gd name="f48" fmla="*/ 12 f42 1"/>
                  <a:gd name="f49" fmla="*/ 41 f41 1"/>
                  <a:gd name="f50" fmla="*/ 3 f42 1"/>
                  <a:gd name="f51" fmla="*/ 38 f41 1"/>
                  <a:gd name="f52" fmla="*/ 32 f41 1"/>
                  <a:gd name="f53" fmla="*/ 13 f42 1"/>
                  <a:gd name="f54" fmla="*/ 22 f41 1"/>
                  <a:gd name="f55" fmla="*/ 15 f42 1"/>
                  <a:gd name="f56" fmla="*/ 7 f41 1"/>
                  <a:gd name="f57" fmla="*/ 24 f42 1"/>
                  <a:gd name="f58" fmla="*/ 2 f41 1"/>
                  <a:gd name="f59" fmla="+- f43 0 f1"/>
                  <a:gd name="f60" fmla="*/ f46 1 31"/>
                  <a:gd name="f61" fmla="*/ f47 1 44"/>
                  <a:gd name="f62" fmla="*/ f48 1 31"/>
                  <a:gd name="f63" fmla="*/ f49 1 44"/>
                  <a:gd name="f64" fmla="*/ f50 1 31"/>
                  <a:gd name="f65" fmla="*/ f51 1 44"/>
                  <a:gd name="f66" fmla="*/ f52 1 44"/>
                  <a:gd name="f67" fmla="*/ f53 1 31"/>
                  <a:gd name="f68" fmla="*/ f54 1 44"/>
                  <a:gd name="f69" fmla="*/ f55 1 31"/>
                  <a:gd name="f70" fmla="*/ f56 1 44"/>
                  <a:gd name="f71" fmla="*/ f57 1 31"/>
                  <a:gd name="f72" fmla="*/ f58 1 44"/>
                  <a:gd name="f73" fmla="*/ 0 1 f44"/>
                  <a:gd name="f74" fmla="*/ f38 1 f44"/>
                  <a:gd name="f75" fmla="*/ 0 1 f45"/>
                  <a:gd name="f76" fmla="*/ f39 1 f45"/>
                  <a:gd name="f77" fmla="*/ f60 1 f44"/>
                  <a:gd name="f78" fmla="*/ f61 1 f45"/>
                  <a:gd name="f79" fmla="*/ f62 1 f44"/>
                  <a:gd name="f80" fmla="*/ f63 1 f45"/>
                  <a:gd name="f81" fmla="*/ f64 1 f44"/>
                  <a:gd name="f82" fmla="*/ f65 1 f45"/>
                  <a:gd name="f83" fmla="*/ f66 1 f45"/>
                  <a:gd name="f84" fmla="*/ f67 1 f44"/>
                  <a:gd name="f85" fmla="*/ f68 1 f45"/>
                  <a:gd name="f86" fmla="*/ f69 1 f44"/>
                  <a:gd name="f87" fmla="*/ f70 1 f45"/>
                  <a:gd name="f88" fmla="*/ f71 1 f44"/>
                  <a:gd name="f89" fmla="*/ f72 1 f45"/>
                  <a:gd name="f90" fmla="*/ f73 f35 1"/>
                  <a:gd name="f91" fmla="*/ f74 f35 1"/>
                  <a:gd name="f92" fmla="*/ f76 f36 1"/>
                  <a:gd name="f93" fmla="*/ f75 f36 1"/>
                  <a:gd name="f94" fmla="*/ f77 f35 1"/>
                  <a:gd name="f95" fmla="*/ f78 f36 1"/>
                  <a:gd name="f96" fmla="*/ f79 f35 1"/>
                  <a:gd name="f97" fmla="*/ f80 f36 1"/>
                  <a:gd name="f98" fmla="*/ f81 f35 1"/>
                  <a:gd name="f99" fmla="*/ f82 f36 1"/>
                  <a:gd name="f100" fmla="*/ f83 f36 1"/>
                  <a:gd name="f101" fmla="*/ f84 f35 1"/>
                  <a:gd name="f102" fmla="*/ f85 f36 1"/>
                  <a:gd name="f103" fmla="*/ f86 f35 1"/>
                  <a:gd name="f104" fmla="*/ f87 f36 1"/>
                  <a:gd name="f105" fmla="*/ f88 f35 1"/>
                  <a:gd name="f106" fmla="*/ f8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4" y="f95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98" y="f100"/>
                  </a:cxn>
                  <a:cxn ang="f59">
                    <a:pos x="f101" y="f102"/>
                  </a:cxn>
                  <a:cxn ang="f59">
                    <a:pos x="f103" y="f104"/>
                  </a:cxn>
                  <a:cxn ang="f59">
                    <a:pos x="f105" y="f106"/>
                  </a:cxn>
                  <a:cxn ang="f59">
                    <a:pos x="f94" y="f95"/>
                  </a:cxn>
                </a:cxnLst>
                <a:rect l="f90" t="f93" r="f91" b="f92"/>
                <a:pathLst>
                  <a:path w="31" h="44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7"/>
                      <a:pt x="f16" y="f17"/>
                      <a:pt x="f18" y="f19"/>
                    </a:cubicBezTo>
                    <a:cubicBezTo>
                      <a:pt x="f5" y="f20"/>
                      <a:pt x="f21" y="f22"/>
                      <a:pt x="f18" y="f12"/>
                    </a:cubicBezTo>
                    <a:cubicBezTo>
                      <a:pt x="f23" y="f24"/>
                      <a:pt x="f25" y="f9"/>
                      <a:pt x="f25" y="f26"/>
                    </a:cubicBezTo>
                    <a:cubicBezTo>
                      <a:pt x="f13" y="f27"/>
                      <a:pt x="f25" y="f13"/>
                      <a:pt x="f28" y="f29"/>
                    </a:cubicBezTo>
                    <a:cubicBezTo>
                      <a:pt x="f30" y="f31"/>
                      <a:pt x="f32" y="f5"/>
                      <a:pt x="f9" y="f21"/>
                    </a:cubicBezTo>
                    <a:cubicBezTo>
                      <a:pt x="f33" y="f31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Freeform 954">
                <a:extLst>
                  <a:ext uri="{FF2B5EF4-FFF2-40B4-BE49-F238E27FC236}">
                    <a16:creationId xmlns:a16="http://schemas.microsoft.com/office/drawing/2014/main" id="{1A763483-E8B8-885E-D277-56523551B9C3}"/>
                  </a:ext>
                </a:extLst>
              </p:cNvPr>
              <p:cNvSpPr/>
              <p:nvPr/>
            </p:nvSpPr>
            <p:spPr>
              <a:xfrm>
                <a:off x="6161090" y="5010153"/>
                <a:ext cx="6032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2"/>
                  <a:gd name="f8" fmla="val 16"/>
                  <a:gd name="f9" fmla="val 1"/>
                  <a:gd name="f10" fmla="val 20"/>
                  <a:gd name="f11" fmla="val 2"/>
                  <a:gd name="f12" fmla="val 3"/>
                  <a:gd name="f13" fmla="val 9"/>
                  <a:gd name="f14" fmla="val 14"/>
                  <a:gd name="f15" fmla="val 21"/>
                  <a:gd name="f16" fmla="val 4"/>
                  <a:gd name="f17" fmla="val 13"/>
                  <a:gd name="f18" fmla="val 8"/>
                  <a:gd name="f19" fmla="+- 0 0 -90"/>
                  <a:gd name="f20" fmla="*/ f3 1 25"/>
                  <a:gd name="f21" fmla="*/ f4 1 2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5"/>
                  <a:gd name="f30" fmla="*/ f26 1 22"/>
                  <a:gd name="f31" fmla="*/ 16 f27 1"/>
                  <a:gd name="f32" fmla="*/ 1 f26 1"/>
                  <a:gd name="f33" fmla="*/ 25 f27 1"/>
                  <a:gd name="f34" fmla="*/ 9 f26 1"/>
                  <a:gd name="f35" fmla="*/ 9 f27 1"/>
                  <a:gd name="f36" fmla="*/ 21 f26 1"/>
                  <a:gd name="f37" fmla="*/ 2 f27 1"/>
                  <a:gd name="f38" fmla="*/ 8 f26 1"/>
                  <a:gd name="f39" fmla="+- f28 0 f1"/>
                  <a:gd name="f40" fmla="*/ f31 1 25"/>
                  <a:gd name="f41" fmla="*/ f32 1 22"/>
                  <a:gd name="f42" fmla="*/ f33 1 25"/>
                  <a:gd name="f43" fmla="*/ f34 1 22"/>
                  <a:gd name="f44" fmla="*/ f35 1 25"/>
                  <a:gd name="f45" fmla="*/ f36 1 22"/>
                  <a:gd name="f46" fmla="*/ f37 1 25"/>
                  <a:gd name="f47" fmla="*/ f38 1 22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5" h="22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6" y="f14"/>
                      <a:pt x="f14" y="f7"/>
                      <a:pt x="f13" y="f15"/>
                    </a:cubicBezTo>
                    <a:cubicBezTo>
                      <a:pt x="f5" y="f10"/>
                      <a:pt x="f16" y="f17"/>
                      <a:pt x="f11" y="f18"/>
                    </a:cubicBezTo>
                    <a:cubicBezTo>
                      <a:pt x="f9" y="f16"/>
                      <a:pt x="f13" y="f5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Freeform 955">
                <a:extLst>
                  <a:ext uri="{FF2B5EF4-FFF2-40B4-BE49-F238E27FC236}">
                    <a16:creationId xmlns:a16="http://schemas.microsoft.com/office/drawing/2014/main" id="{C3BBFBCC-3C22-54B7-BE48-B1C9E1E2B92B}"/>
                  </a:ext>
                </a:extLst>
              </p:cNvPr>
              <p:cNvSpPr/>
              <p:nvPr/>
            </p:nvSpPr>
            <p:spPr>
              <a:xfrm>
                <a:off x="5938835" y="4779961"/>
                <a:ext cx="38103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2"/>
                  <a:gd name="f8" fmla="val 9"/>
                  <a:gd name="f9" fmla="val 7"/>
                  <a:gd name="f10" fmla="val 28"/>
                  <a:gd name="f11" fmla="val 1"/>
                  <a:gd name="f12" fmla="val 27"/>
                  <a:gd name="f13" fmla="val 23"/>
                  <a:gd name="f14" fmla="val 5"/>
                  <a:gd name="f15" fmla="val 26"/>
                  <a:gd name="f16" fmla="val 6"/>
                  <a:gd name="f17" fmla="val 22"/>
                  <a:gd name="f18" fmla="val 18"/>
                  <a:gd name="f19" fmla="val 14"/>
                  <a:gd name="f20" fmla="val 4"/>
                  <a:gd name="f21" fmla="val 2"/>
                  <a:gd name="f22" fmla="val 11"/>
                  <a:gd name="f23" fmla="val 12"/>
                  <a:gd name="f24" fmla="val 15"/>
                  <a:gd name="f25" fmla="val 10"/>
                  <a:gd name="f26" fmla="val 13"/>
                  <a:gd name="f27" fmla="val 19"/>
                  <a:gd name="f28" fmla="val 24"/>
                  <a:gd name="f29" fmla="+- 0 0 -90"/>
                  <a:gd name="f30" fmla="*/ f3 1 16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6"/>
                  <a:gd name="f40" fmla="*/ f36 1 32"/>
                  <a:gd name="f41" fmla="*/ 9 f37 1"/>
                  <a:gd name="f42" fmla="*/ 32 f36 1"/>
                  <a:gd name="f43" fmla="*/ 0 f37 1"/>
                  <a:gd name="f44" fmla="*/ 27 f36 1"/>
                  <a:gd name="f45" fmla="*/ 6 f37 1"/>
                  <a:gd name="f46" fmla="*/ 23 f36 1"/>
                  <a:gd name="f47" fmla="*/ 1 f37 1"/>
                  <a:gd name="f48" fmla="*/ 14 f36 1"/>
                  <a:gd name="f49" fmla="*/ 7 f37 1"/>
                  <a:gd name="f50" fmla="*/ 2 f36 1"/>
                  <a:gd name="f51" fmla="*/ 12 f37 1"/>
                  <a:gd name="f52" fmla="*/ 4 f36 1"/>
                  <a:gd name="f53" fmla="*/ 14 f37 1"/>
                  <a:gd name="f54" fmla="*/ 13 f36 1"/>
                  <a:gd name="f55" fmla="+- f38 0 f1"/>
                  <a:gd name="f56" fmla="*/ f41 1 16"/>
                  <a:gd name="f57" fmla="*/ f42 1 32"/>
                  <a:gd name="f58" fmla="*/ f43 1 16"/>
                  <a:gd name="f59" fmla="*/ f44 1 32"/>
                  <a:gd name="f60" fmla="*/ f45 1 16"/>
                  <a:gd name="f61" fmla="*/ f46 1 32"/>
                  <a:gd name="f62" fmla="*/ f47 1 16"/>
                  <a:gd name="f63" fmla="*/ f48 1 32"/>
                  <a:gd name="f64" fmla="*/ f49 1 16"/>
                  <a:gd name="f65" fmla="*/ f50 1 32"/>
                  <a:gd name="f66" fmla="*/ f51 1 16"/>
                  <a:gd name="f67" fmla="*/ f52 1 32"/>
                  <a:gd name="f68" fmla="*/ f53 1 16"/>
                  <a:gd name="f69" fmla="*/ f54 1 32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6" h="32">
                    <a:moveTo>
                      <a:pt x="f8" y="f7"/>
                    </a:moveTo>
                    <a:cubicBezTo>
                      <a:pt x="f9" y="f10"/>
                      <a:pt x="f11" y="f7"/>
                      <a:pt x="f5" y="f12"/>
                    </a:cubicBezTo>
                    <a:cubicBezTo>
                      <a:pt x="f5" y="f13"/>
                      <a:pt x="f14" y="f15"/>
                      <a:pt x="f16" y="f13"/>
                    </a:cubicBezTo>
                    <a:cubicBezTo>
                      <a:pt x="f11" y="f17"/>
                      <a:pt x="f5" y="f18"/>
                      <a:pt x="f11" y="f19"/>
                    </a:cubicBezTo>
                    <a:cubicBezTo>
                      <a:pt x="f11" y="f8"/>
                      <a:pt x="f20" y="f14"/>
                      <a:pt x="f9" y="f21"/>
                    </a:cubicBezTo>
                    <a:cubicBezTo>
                      <a:pt x="f8" y="f5"/>
                      <a:pt x="f22" y="f21"/>
                      <a:pt x="f23" y="f20"/>
                    </a:cubicBezTo>
                    <a:cubicBezTo>
                      <a:pt x="f24" y="f9"/>
                      <a:pt x="f6" y="f25"/>
                      <a:pt x="f19" y="f26"/>
                    </a:cubicBezTo>
                    <a:cubicBezTo>
                      <a:pt x="f23" y="f27"/>
                      <a:pt x="f8" y="f28"/>
                      <a:pt x="f8" y="f7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Freeform 956">
                <a:extLst>
                  <a:ext uri="{FF2B5EF4-FFF2-40B4-BE49-F238E27FC236}">
                    <a16:creationId xmlns:a16="http://schemas.microsoft.com/office/drawing/2014/main" id="{4969FA37-6A08-3592-9B77-13F3F543F286}"/>
                  </a:ext>
                </a:extLst>
              </p:cNvPr>
              <p:cNvSpPr/>
              <p:nvPr/>
            </p:nvSpPr>
            <p:spPr>
              <a:xfrm>
                <a:off x="6099176" y="4914900"/>
                <a:ext cx="41276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1"/>
                  <a:gd name="f8" fmla="val 6"/>
                  <a:gd name="f9" fmla="val 2"/>
                  <a:gd name="f10" fmla="val 5"/>
                  <a:gd name="f11" fmla="val 10"/>
                  <a:gd name="f12" fmla="val 12"/>
                  <a:gd name="f13" fmla="val 3"/>
                  <a:gd name="f14" fmla="val 16"/>
                  <a:gd name="f15" fmla="val 15"/>
                  <a:gd name="f16" fmla="val 9"/>
                  <a:gd name="f17" fmla="val 4"/>
                  <a:gd name="f18" fmla="+- 0 0 -90"/>
                  <a:gd name="f19" fmla="*/ f3 1 17"/>
                  <a:gd name="f20" fmla="*/ f4 1 11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7"/>
                  <a:gd name="f29" fmla="*/ f25 1 11"/>
                  <a:gd name="f30" fmla="*/ 0 f26 1"/>
                  <a:gd name="f31" fmla="*/ 6 f25 1"/>
                  <a:gd name="f32" fmla="*/ 10 f26 1"/>
                  <a:gd name="f33" fmla="*/ 0 f25 1"/>
                  <a:gd name="f34" fmla="*/ 16 f26 1"/>
                  <a:gd name="f35" fmla="*/ 6 f26 1"/>
                  <a:gd name="f36" fmla="*/ 11 f25 1"/>
                  <a:gd name="f37" fmla="+- f27 0 f1"/>
                  <a:gd name="f38" fmla="*/ f30 1 17"/>
                  <a:gd name="f39" fmla="*/ f31 1 11"/>
                  <a:gd name="f40" fmla="*/ f32 1 17"/>
                  <a:gd name="f41" fmla="*/ f33 1 11"/>
                  <a:gd name="f42" fmla="*/ f34 1 17"/>
                  <a:gd name="f43" fmla="*/ f35 1 17"/>
                  <a:gd name="f44" fmla="*/ f36 1 11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1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7" h="11">
                    <a:moveTo>
                      <a:pt x="f5" y="f8"/>
                    </a:moveTo>
                    <a:cubicBezTo>
                      <a:pt x="f9" y="f9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14" y="f8"/>
                    </a:cubicBezTo>
                    <a:cubicBezTo>
                      <a:pt x="f15" y="f16"/>
                      <a:pt x="f11" y="f7"/>
                      <a:pt x="f8" y="f7"/>
                    </a:cubicBezTo>
                    <a:cubicBezTo>
                      <a:pt x="f17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Freeform 957">
                <a:extLst>
                  <a:ext uri="{FF2B5EF4-FFF2-40B4-BE49-F238E27FC236}">
                    <a16:creationId xmlns:a16="http://schemas.microsoft.com/office/drawing/2014/main" id="{6D0E83FD-AE0F-8203-9625-C17DF4CEFB37}"/>
                  </a:ext>
                </a:extLst>
              </p:cNvPr>
              <p:cNvSpPr/>
              <p:nvPr/>
            </p:nvSpPr>
            <p:spPr>
              <a:xfrm>
                <a:off x="6064255" y="4870451"/>
                <a:ext cx="3333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8"/>
                  <a:gd name="f9" fmla="val 1"/>
                  <a:gd name="f10" fmla="val 10"/>
                  <a:gd name="f11" fmla="val 2"/>
                  <a:gd name="f12" fmla="val 13"/>
                  <a:gd name="f13" fmla="val 4"/>
                  <a:gd name="f14" fmla="val 7"/>
                  <a:gd name="f15" fmla="val 11"/>
                  <a:gd name="f16" fmla="val 5"/>
                  <a:gd name="f17" fmla="+- 0 0 -90"/>
                  <a:gd name="f18" fmla="*/ f3 1 14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2"/>
                  <a:gd name="f29" fmla="*/ 8 f25 1"/>
                  <a:gd name="f30" fmla="*/ 1 f24 1"/>
                  <a:gd name="f31" fmla="*/ 13 f25 1"/>
                  <a:gd name="f32" fmla="*/ 4 f24 1"/>
                  <a:gd name="f33" fmla="*/ 7 f25 1"/>
                  <a:gd name="f34" fmla="*/ 11 f24 1"/>
                  <a:gd name="f35" fmla="*/ 0 f25 1"/>
                  <a:gd name="f36" fmla="*/ 8 f24 1"/>
                  <a:gd name="f37" fmla="+- f26 0 f1"/>
                  <a:gd name="f38" fmla="*/ f29 1 14"/>
                  <a:gd name="f39" fmla="*/ f30 1 12"/>
                  <a:gd name="f40" fmla="*/ f31 1 14"/>
                  <a:gd name="f41" fmla="*/ f32 1 12"/>
                  <a:gd name="f42" fmla="*/ f33 1 14"/>
                  <a:gd name="f43" fmla="*/ f34 1 12"/>
                  <a:gd name="f44" fmla="*/ f35 1 14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2">
                    <a:moveTo>
                      <a:pt x="f8" y="f9"/>
                    </a:moveTo>
                    <a:cubicBezTo>
                      <a:pt x="f10" y="f11"/>
                      <a:pt x="f6" y="f5"/>
                      <a:pt x="f12" y="f13"/>
                    </a:cubicBezTo>
                    <a:cubicBezTo>
                      <a:pt x="f7" y="f14"/>
                      <a:pt x="f7" y="f7"/>
                      <a:pt x="f14" y="f15"/>
                    </a:cubicBezTo>
                    <a:cubicBezTo>
                      <a:pt x="f16" y="f10"/>
                      <a:pt x="f5" y="f15"/>
                      <a:pt x="f5" y="f8"/>
                    </a:cubicBezTo>
                    <a:cubicBezTo>
                      <a:pt x="f5" y="f16"/>
                      <a:pt x="f11" y="f5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Freeform 958">
                <a:extLst>
                  <a:ext uri="{FF2B5EF4-FFF2-40B4-BE49-F238E27FC236}">
                    <a16:creationId xmlns:a16="http://schemas.microsoft.com/office/drawing/2014/main" id="{A66659C4-3CD8-42BD-4108-5C89DC67775F}"/>
                  </a:ext>
                </a:extLst>
              </p:cNvPr>
              <p:cNvSpPr/>
              <p:nvPr/>
            </p:nvSpPr>
            <p:spPr>
              <a:xfrm>
                <a:off x="5938835" y="4884733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1"/>
                  <a:gd name="f9" fmla="val 4"/>
                  <a:gd name="f10" fmla="val 5"/>
                  <a:gd name="f11" fmla="val 6"/>
                  <a:gd name="f12" fmla="val 2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0 f19 1"/>
                  <a:gd name="f23" fmla="*/ 3 f19 1"/>
                  <a:gd name="f24" fmla="*/ 4 f19 1"/>
                  <a:gd name="f25" fmla="*/ 6 f19 1"/>
                  <a:gd name="f26" fmla="*/ 2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5 f15 1"/>
                  <a:gd name="f48" fmla="*/ f38 f14 1"/>
                  <a:gd name="f49" fmla="*/ f39 f14 1"/>
                  <a:gd name="f50" fmla="*/ f3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5"/>
                  </a:cxn>
                  <a:cxn ang="f27">
                    <a:pos x="f49" y="f50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5" y="f7"/>
                    </a:moveTo>
                    <a:cubicBezTo>
                      <a:pt x="f5" y="f5"/>
                      <a:pt x="f8" y="f5"/>
                      <a:pt x="f9" y="f5"/>
                    </a:cubicBezTo>
                    <a:cubicBezTo>
                      <a:pt x="f10" y="f5"/>
                      <a:pt x="f6" y="f8"/>
                      <a:pt x="f11" y="f7"/>
                    </a:cubicBezTo>
                    <a:cubicBezTo>
                      <a:pt x="f11" y="f10"/>
                      <a:pt x="f10" y="f6"/>
                      <a:pt x="f12" y="f11"/>
                    </a:cubicBezTo>
                    <a:cubicBezTo>
                      <a:pt x="f5" y="f11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Freeform 959">
                <a:extLst>
                  <a:ext uri="{FF2B5EF4-FFF2-40B4-BE49-F238E27FC236}">
                    <a16:creationId xmlns:a16="http://schemas.microsoft.com/office/drawing/2014/main" id="{51A2A4F4-A896-A00C-31F6-50EFC71DF36B}"/>
                  </a:ext>
                </a:extLst>
              </p:cNvPr>
              <p:cNvSpPr/>
              <p:nvPr/>
            </p:nvSpPr>
            <p:spPr>
              <a:xfrm>
                <a:off x="8420096" y="4667253"/>
                <a:ext cx="1429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3"/>
                  <a:gd name="f9" fmla="val 4"/>
                  <a:gd name="f10" fmla="val 1"/>
                  <a:gd name="f11" fmla="val 5"/>
                  <a:gd name="f12" fmla="val 2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3 f21 1"/>
                  <a:gd name="f26" fmla="*/ 0 f20 1"/>
                  <a:gd name="f27" fmla="*/ 6 f21 1"/>
                  <a:gd name="f28" fmla="*/ 3 f20 1"/>
                  <a:gd name="f29" fmla="*/ 7 f20 1"/>
                  <a:gd name="f30" fmla="*/ 0 f21 1"/>
                  <a:gd name="f31" fmla="*/ 4 f20 1"/>
                  <a:gd name="f32" fmla="+- f22 0 f1"/>
                  <a:gd name="f33" fmla="*/ f25 1 6"/>
                  <a:gd name="f34" fmla="*/ f26 1 7"/>
                  <a:gd name="f35" fmla="*/ f27 1 6"/>
                  <a:gd name="f36" fmla="*/ f28 1 7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5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11"/>
                      <a:pt x="f11" y="f7"/>
                      <a:pt x="f8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12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Freeform 960">
                <a:extLst>
                  <a:ext uri="{FF2B5EF4-FFF2-40B4-BE49-F238E27FC236}">
                    <a16:creationId xmlns:a16="http://schemas.microsoft.com/office/drawing/2014/main" id="{0C02B74B-567A-CD45-38CA-AD5537ECBDA9}"/>
                  </a:ext>
                </a:extLst>
              </p:cNvPr>
              <p:cNvSpPr/>
              <p:nvPr/>
            </p:nvSpPr>
            <p:spPr>
              <a:xfrm>
                <a:off x="7875590" y="4733921"/>
                <a:ext cx="1429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2"/>
                  <a:gd name="f11" fmla="val 5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4 f20 1"/>
                  <a:gd name="f27" fmla="*/ 4 f21 1"/>
                  <a:gd name="f28" fmla="*/ 0 f20 1"/>
                  <a:gd name="f29" fmla="*/ 6 f21 1"/>
                  <a:gd name="f30" fmla="*/ 3 f21 1"/>
                  <a:gd name="f31" fmla="*/ 7 f20 1"/>
                  <a:gd name="f32" fmla="+- f22 0 f1"/>
                  <a:gd name="f33" fmla="*/ f25 1 6"/>
                  <a:gd name="f34" fmla="*/ f26 1 7"/>
                  <a:gd name="f35" fmla="*/ f27 1 6"/>
                  <a:gd name="f36" fmla="*/ f28 1 7"/>
                  <a:gd name="f37" fmla="*/ f29 1 6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3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6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8"/>
                    </a:moveTo>
                    <a:cubicBezTo>
                      <a:pt x="f9" y="f10"/>
                      <a:pt x="f10" y="f5"/>
                      <a:pt x="f8" y="f5"/>
                    </a:cubicBezTo>
                    <a:cubicBezTo>
                      <a:pt x="f11" y="f5"/>
                      <a:pt x="f6" y="f10"/>
                      <a:pt x="f6" y="f8"/>
                    </a:cubicBezTo>
                    <a:cubicBezTo>
                      <a:pt x="f6" y="f6"/>
                      <a:pt x="f11" y="f7"/>
                      <a:pt x="f12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Freeform 961">
                <a:extLst>
                  <a:ext uri="{FF2B5EF4-FFF2-40B4-BE49-F238E27FC236}">
                    <a16:creationId xmlns:a16="http://schemas.microsoft.com/office/drawing/2014/main" id="{52858B89-DCCC-8D70-B5DA-A11B2A5C991B}"/>
                  </a:ext>
                </a:extLst>
              </p:cNvPr>
              <p:cNvSpPr/>
              <p:nvPr/>
            </p:nvSpPr>
            <p:spPr>
              <a:xfrm>
                <a:off x="8204197" y="5053010"/>
                <a:ext cx="25402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"/>
                  <a:gd name="f8" fmla="val 2"/>
                  <a:gd name="f9" fmla="val 4"/>
                  <a:gd name="f10" fmla="val 6"/>
                  <a:gd name="f11" fmla="val 8"/>
                  <a:gd name="f12" fmla="val 3"/>
                  <a:gd name="f13" fmla="+- 0 0 -90"/>
                  <a:gd name="f14" fmla="*/ f3 1 11"/>
                  <a:gd name="f15" fmla="*/ f4 1 11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1"/>
                  <a:gd name="f22" fmla="*/ 0 f19 1"/>
                  <a:gd name="f23" fmla="*/ 2 f19 1"/>
                  <a:gd name="f24" fmla="*/ 11 f19 1"/>
                  <a:gd name="f25" fmla="*/ 8 f19 1"/>
                  <a:gd name="f26" fmla="+- f20 0 f1"/>
                  <a:gd name="f27" fmla="*/ f22 1 11"/>
                  <a:gd name="f28" fmla="*/ f23 1 11"/>
                  <a:gd name="f29" fmla="*/ f24 1 11"/>
                  <a:gd name="f30" fmla="*/ f25 1 11"/>
                  <a:gd name="f31" fmla="*/ 0 1 f21"/>
                  <a:gd name="f32" fmla="*/ f17 1 f21"/>
                  <a:gd name="f33" fmla="*/ f27 1 f21"/>
                  <a:gd name="f34" fmla="*/ f28 1 f21"/>
                  <a:gd name="f35" fmla="*/ f29 1 f21"/>
                  <a:gd name="f36" fmla="*/ f30 1 f21"/>
                  <a:gd name="f37" fmla="*/ f31 f14 1"/>
                  <a:gd name="f38" fmla="*/ f32 f14 1"/>
                  <a:gd name="f39" fmla="*/ f32 f15 1"/>
                  <a:gd name="f40" fmla="*/ f31 f15 1"/>
                  <a:gd name="f41" fmla="*/ f33 f14 1"/>
                  <a:gd name="f42" fmla="*/ f33 f15 1"/>
                  <a:gd name="f43" fmla="*/ f34 f14 1"/>
                  <a:gd name="f44" fmla="*/ f35 f14 1"/>
                  <a:gd name="f45" fmla="*/ f3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4" y="f45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11" h="11">
                    <a:moveTo>
                      <a:pt x="f5" y="f5"/>
                    </a:moveTo>
                    <a:cubicBezTo>
                      <a:pt x="f7" y="f5"/>
                      <a:pt x="f7" y="f5"/>
                      <a:pt x="f8" y="f5"/>
                    </a:cubicBezTo>
                    <a:cubicBezTo>
                      <a:pt x="f9" y="f9"/>
                      <a:pt x="f10" y="f11"/>
                      <a:pt x="f6" y="f11"/>
                    </a:cubicBezTo>
                    <a:cubicBezTo>
                      <a:pt x="f12" y="f6"/>
                      <a:pt x="f12" y="f9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Freeform 962">
                <a:extLst>
                  <a:ext uri="{FF2B5EF4-FFF2-40B4-BE49-F238E27FC236}">
                    <a16:creationId xmlns:a16="http://schemas.microsoft.com/office/drawing/2014/main" id="{6A81B4E1-9028-48D6-E404-75B6065CC0D6}"/>
                  </a:ext>
                </a:extLst>
              </p:cNvPr>
              <p:cNvSpPr/>
              <p:nvPr/>
            </p:nvSpPr>
            <p:spPr>
              <a:xfrm>
                <a:off x="7662864" y="4441826"/>
                <a:ext cx="12701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4"/>
                  <a:gd name="f9" fmla="val 1"/>
                  <a:gd name="f10" fmla="val 2"/>
                  <a:gd name="f11" fmla="val 3"/>
                  <a:gd name="f12" fmla="val 6"/>
                  <a:gd name="f13" fmla="+- 0 0 -90"/>
                  <a:gd name="f14" fmla="*/ f3 1 5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7"/>
                  <a:gd name="f25" fmla="*/ 0 f21 1"/>
                  <a:gd name="f26" fmla="*/ 4 f20 1"/>
                  <a:gd name="f27" fmla="*/ 3 f21 1"/>
                  <a:gd name="f28" fmla="*/ 0 f20 1"/>
                  <a:gd name="f29" fmla="*/ 5 f21 1"/>
                  <a:gd name="f30" fmla="*/ 7 f20 1"/>
                  <a:gd name="f31" fmla="+- f22 0 f1"/>
                  <a:gd name="f32" fmla="*/ f25 1 5"/>
                  <a:gd name="f33" fmla="*/ f26 1 7"/>
                  <a:gd name="f34" fmla="*/ f27 1 5"/>
                  <a:gd name="f35" fmla="*/ f28 1 7"/>
                  <a:gd name="f36" fmla="*/ f29 1 5"/>
                  <a:gd name="f37" fmla="*/ f30 1 7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3"/>
                  </a:cxn>
                  <a:cxn ang="f31">
                    <a:pos x="f54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5" h="7">
                    <a:moveTo>
                      <a:pt x="f5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12"/>
                      <a:pt x="f6" y="f7"/>
                      <a:pt x="f11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Freeform 963">
                <a:extLst>
                  <a:ext uri="{FF2B5EF4-FFF2-40B4-BE49-F238E27FC236}">
                    <a16:creationId xmlns:a16="http://schemas.microsoft.com/office/drawing/2014/main" id="{6E88B98A-8FB4-4066-6F9C-53890273FC74}"/>
                  </a:ext>
                </a:extLst>
              </p:cNvPr>
              <p:cNvSpPr/>
              <p:nvPr/>
            </p:nvSpPr>
            <p:spPr>
              <a:xfrm>
                <a:off x="6718297" y="4751386"/>
                <a:ext cx="190496" cy="152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64"/>
                  <a:gd name="f8" fmla="val 37"/>
                  <a:gd name="f9" fmla="val 4"/>
                  <a:gd name="f10" fmla="val 28"/>
                  <a:gd name="f11" fmla="val 3"/>
                  <a:gd name="f12" fmla="val 17"/>
                  <a:gd name="f13" fmla="val 9"/>
                  <a:gd name="f14" fmla="val 8"/>
                  <a:gd name="f15" fmla="val 13"/>
                  <a:gd name="f16" fmla="val 23"/>
                  <a:gd name="f17" fmla="val 31"/>
                  <a:gd name="f18" fmla="val 12"/>
                  <a:gd name="f19" fmla="val 47"/>
                  <a:gd name="f20" fmla="val 57"/>
                  <a:gd name="f21" fmla="val 6"/>
                  <a:gd name="f22" fmla="val 65"/>
                  <a:gd name="f23" fmla="val 69"/>
                  <a:gd name="f24" fmla="val 72"/>
                  <a:gd name="f25" fmla="val 30"/>
                  <a:gd name="f26" fmla="val 75"/>
                  <a:gd name="f27" fmla="val 42"/>
                  <a:gd name="f28" fmla="val 70"/>
                  <a:gd name="f29" fmla="val 40"/>
                  <a:gd name="f30" fmla="val 51"/>
                  <a:gd name="f31" fmla="val 67"/>
                  <a:gd name="f32" fmla="val 55"/>
                  <a:gd name="f33" fmla="val 62"/>
                  <a:gd name="f34" fmla="val 58"/>
                  <a:gd name="f35" fmla="val 59"/>
                  <a:gd name="f36" fmla="val 52"/>
                  <a:gd name="f37" fmla="val 39"/>
                  <a:gd name="f38" fmla="val 60"/>
                  <a:gd name="f39" fmla="val 26"/>
                  <a:gd name="f40" fmla="val 49"/>
                  <a:gd name="f41" fmla="val 5"/>
                  <a:gd name="f42" fmla="val 41"/>
                  <a:gd name="f43" fmla="+- 0 0 -90"/>
                  <a:gd name="f44" fmla="*/ f3 1 80"/>
                  <a:gd name="f45" fmla="*/ f4 1 64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80"/>
                  <a:gd name="f54" fmla="*/ f50 1 64"/>
                  <a:gd name="f55" fmla="*/ 0 f51 1"/>
                  <a:gd name="f56" fmla="*/ 37 f50 1"/>
                  <a:gd name="f57" fmla="*/ 9 f51 1"/>
                  <a:gd name="f58" fmla="*/ 8 f50 1"/>
                  <a:gd name="f59" fmla="*/ 23 f51 1"/>
                  <a:gd name="f60" fmla="*/ 4 f50 1"/>
                  <a:gd name="f61" fmla="*/ 47 f51 1"/>
                  <a:gd name="f62" fmla="*/ 9 f50 1"/>
                  <a:gd name="f63" fmla="*/ 69 f51 1"/>
                  <a:gd name="f64" fmla="*/ 23 f50 1"/>
                  <a:gd name="f65" fmla="*/ 80 f51 1"/>
                  <a:gd name="f66" fmla="*/ 42 f50 1"/>
                  <a:gd name="f67" fmla="*/ 67 f51 1"/>
                  <a:gd name="f68" fmla="*/ 55 f50 1"/>
                  <a:gd name="f69" fmla="*/ 52 f51 1"/>
                  <a:gd name="f70" fmla="*/ 59 f50 1"/>
                  <a:gd name="f71" fmla="*/ 13 f51 1"/>
                  <a:gd name="f72" fmla="*/ 51 f50 1"/>
                  <a:gd name="f73" fmla="+- f52 0 f1"/>
                  <a:gd name="f74" fmla="*/ f55 1 80"/>
                  <a:gd name="f75" fmla="*/ f56 1 64"/>
                  <a:gd name="f76" fmla="*/ f57 1 80"/>
                  <a:gd name="f77" fmla="*/ f58 1 64"/>
                  <a:gd name="f78" fmla="*/ f59 1 80"/>
                  <a:gd name="f79" fmla="*/ f60 1 64"/>
                  <a:gd name="f80" fmla="*/ f61 1 80"/>
                  <a:gd name="f81" fmla="*/ f62 1 64"/>
                  <a:gd name="f82" fmla="*/ f63 1 80"/>
                  <a:gd name="f83" fmla="*/ f64 1 64"/>
                  <a:gd name="f84" fmla="*/ f65 1 80"/>
                  <a:gd name="f85" fmla="*/ f66 1 64"/>
                  <a:gd name="f86" fmla="*/ f67 1 80"/>
                  <a:gd name="f87" fmla="*/ f68 1 64"/>
                  <a:gd name="f88" fmla="*/ f69 1 80"/>
                  <a:gd name="f89" fmla="*/ f70 1 64"/>
                  <a:gd name="f90" fmla="*/ f71 1 80"/>
                  <a:gd name="f91" fmla="*/ f72 1 64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80" h="6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2" y="f5"/>
                      <a:pt x="f16" y="f9"/>
                    </a:cubicBezTo>
                    <a:cubicBezTo>
                      <a:pt x="f17" y="f14"/>
                      <a:pt x="f8" y="f18"/>
                      <a:pt x="f19" y="f13"/>
                    </a:cubicBezTo>
                    <a:cubicBezTo>
                      <a:pt x="f20" y="f21"/>
                      <a:pt x="f22" y="f15"/>
                      <a:pt x="f23" y="f16"/>
                    </a:cubicBezTo>
                    <a:cubicBezTo>
                      <a:pt x="f24" y="f25"/>
                      <a:pt x="f26" y="f8"/>
                      <a:pt x="f6" y="f27"/>
                    </a:cubicBezTo>
                    <a:cubicBezTo>
                      <a:pt x="f28" y="f29"/>
                      <a:pt x="f24" y="f30"/>
                      <a:pt x="f31" y="f32"/>
                    </a:cubicBezTo>
                    <a:cubicBezTo>
                      <a:pt x="f33" y="f34"/>
                      <a:pt x="f35" y="f7"/>
                      <a:pt x="f36" y="f35"/>
                    </a:cubicBezTo>
                    <a:cubicBezTo>
                      <a:pt x="f37" y="f38"/>
                      <a:pt x="f39" y="f32"/>
                      <a:pt x="f15" y="f30"/>
                    </a:cubicBezTo>
                    <a:cubicBezTo>
                      <a:pt x="f14" y="f40"/>
                      <a:pt x="f41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Freeform 964">
                <a:extLst>
                  <a:ext uri="{FF2B5EF4-FFF2-40B4-BE49-F238E27FC236}">
                    <a16:creationId xmlns:a16="http://schemas.microsoft.com/office/drawing/2014/main" id="{0EA61CD3-7C92-F68C-094C-CA790C3E2362}"/>
                  </a:ext>
                </a:extLst>
              </p:cNvPr>
              <p:cNvSpPr/>
              <p:nvPr/>
            </p:nvSpPr>
            <p:spPr>
              <a:xfrm>
                <a:off x="6697659" y="4838703"/>
                <a:ext cx="158748" cy="1412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59"/>
                  <a:gd name="f8" fmla="val 9"/>
                  <a:gd name="f9" fmla="val 13"/>
                  <a:gd name="f10" fmla="val 3"/>
                  <a:gd name="f11" fmla="val 19"/>
                  <a:gd name="f12" fmla="val 20"/>
                  <a:gd name="f13" fmla="val 11"/>
                  <a:gd name="f14" fmla="val 12"/>
                  <a:gd name="f15" fmla="val 21"/>
                  <a:gd name="f16" fmla="val 23"/>
                  <a:gd name="f17" fmla="val 35"/>
                  <a:gd name="f18" fmla="val 15"/>
                  <a:gd name="f19" fmla="val 46"/>
                  <a:gd name="f20" fmla="val 60"/>
                  <a:gd name="f21" fmla="val 61"/>
                  <a:gd name="f22" fmla="val 22"/>
                  <a:gd name="f23" fmla="val 26"/>
                  <a:gd name="f24" fmla="val 57"/>
                  <a:gd name="f25" fmla="val 30"/>
                  <a:gd name="f26" fmla="val 62"/>
                  <a:gd name="f27" fmla="val 34"/>
                  <a:gd name="f28" fmla="val 66"/>
                  <a:gd name="f29" fmla="val 38"/>
                  <a:gd name="f30" fmla="val 44"/>
                  <a:gd name="f31" fmla="val 64"/>
                  <a:gd name="f32" fmla="val 48"/>
                  <a:gd name="f33" fmla="val 52"/>
                  <a:gd name="f34" fmla="val 58"/>
                  <a:gd name="f35" fmla="val 53"/>
                  <a:gd name="f36" fmla="val 54"/>
                  <a:gd name="f37" fmla="val 50"/>
                  <a:gd name="f38" fmla="val 47"/>
                  <a:gd name="f39" fmla="val 55"/>
                  <a:gd name="f40" fmla="val 45"/>
                  <a:gd name="f41" fmla="val 56"/>
                  <a:gd name="f42" fmla="val 36"/>
                  <a:gd name="f43" fmla="val 29"/>
                  <a:gd name="f44" fmla="val 17"/>
                  <a:gd name="f45" fmla="val 41"/>
                  <a:gd name="f46" fmla="val 10"/>
                  <a:gd name="f47" fmla="val 32"/>
                  <a:gd name="f48" fmla="val 4"/>
                  <a:gd name="f49" fmla="val 1"/>
                  <a:gd name="f50" fmla="val 8"/>
                  <a:gd name="f51" fmla="val 7"/>
                  <a:gd name="f52" fmla="+- 0 0 -90"/>
                  <a:gd name="f53" fmla="*/ f3 1 67"/>
                  <a:gd name="f54" fmla="*/ f4 1 59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67"/>
                  <a:gd name="f63" fmla="*/ f59 1 59"/>
                  <a:gd name="f64" fmla="*/ 9 f60 1"/>
                  <a:gd name="f65" fmla="*/ 0 f59 1"/>
                  <a:gd name="f66" fmla="*/ 20 f60 1"/>
                  <a:gd name="f67" fmla="*/ 11 f59 1"/>
                  <a:gd name="f68" fmla="*/ 23 f60 1"/>
                  <a:gd name="f69" fmla="*/ 13 f59 1"/>
                  <a:gd name="f70" fmla="*/ 59 f60 1"/>
                  <a:gd name="f71" fmla="*/ 20 f59 1"/>
                  <a:gd name="f72" fmla="*/ 61 f60 1"/>
                  <a:gd name="f73" fmla="*/ 22 f59 1"/>
                  <a:gd name="f74" fmla="*/ 62 f60 1"/>
                  <a:gd name="f75" fmla="*/ 34 f59 1"/>
                  <a:gd name="f76" fmla="*/ 64 f60 1"/>
                  <a:gd name="f77" fmla="*/ 48 f59 1"/>
                  <a:gd name="f78" fmla="*/ 53 f60 1"/>
                  <a:gd name="f79" fmla="*/ 54 f59 1"/>
                  <a:gd name="f80" fmla="*/ 45 f60 1"/>
                  <a:gd name="f81" fmla="*/ 56 f59 1"/>
                  <a:gd name="f82" fmla="*/ 21 f60 1"/>
                  <a:gd name="f83" fmla="*/ 50 f59 1"/>
                  <a:gd name="f84" fmla="*/ 13 f60 1"/>
                  <a:gd name="f85" fmla="*/ 41 f59 1"/>
                  <a:gd name="f86" fmla="*/ 4 f60 1"/>
                  <a:gd name="f87" fmla="*/ 30 f59 1"/>
                  <a:gd name="f88" fmla="*/ 3 f60 1"/>
                  <a:gd name="f89" fmla="+- f61 0 f1"/>
                  <a:gd name="f90" fmla="*/ f64 1 67"/>
                  <a:gd name="f91" fmla="*/ f65 1 59"/>
                  <a:gd name="f92" fmla="*/ f66 1 67"/>
                  <a:gd name="f93" fmla="*/ f67 1 59"/>
                  <a:gd name="f94" fmla="*/ f68 1 67"/>
                  <a:gd name="f95" fmla="*/ f69 1 59"/>
                  <a:gd name="f96" fmla="*/ f70 1 67"/>
                  <a:gd name="f97" fmla="*/ f71 1 59"/>
                  <a:gd name="f98" fmla="*/ f72 1 67"/>
                  <a:gd name="f99" fmla="*/ f73 1 59"/>
                  <a:gd name="f100" fmla="*/ f74 1 67"/>
                  <a:gd name="f101" fmla="*/ f75 1 59"/>
                  <a:gd name="f102" fmla="*/ f76 1 67"/>
                  <a:gd name="f103" fmla="*/ f77 1 59"/>
                  <a:gd name="f104" fmla="*/ f78 1 67"/>
                  <a:gd name="f105" fmla="*/ f79 1 59"/>
                  <a:gd name="f106" fmla="*/ f80 1 67"/>
                  <a:gd name="f107" fmla="*/ f81 1 59"/>
                  <a:gd name="f108" fmla="*/ f82 1 67"/>
                  <a:gd name="f109" fmla="*/ f83 1 59"/>
                  <a:gd name="f110" fmla="*/ f84 1 67"/>
                  <a:gd name="f111" fmla="*/ f85 1 59"/>
                  <a:gd name="f112" fmla="*/ f86 1 67"/>
                  <a:gd name="f113" fmla="*/ f87 1 59"/>
                  <a:gd name="f114" fmla="*/ f88 1 67"/>
                  <a:gd name="f115" fmla="*/ 0 1 f62"/>
                  <a:gd name="f116" fmla="*/ f56 1 f62"/>
                  <a:gd name="f117" fmla="*/ 0 1 f63"/>
                  <a:gd name="f118" fmla="*/ f57 1 f63"/>
                  <a:gd name="f119" fmla="*/ f90 1 f62"/>
                  <a:gd name="f120" fmla="*/ f91 1 f63"/>
                  <a:gd name="f121" fmla="*/ f92 1 f62"/>
                  <a:gd name="f122" fmla="*/ f93 1 f63"/>
                  <a:gd name="f123" fmla="*/ f94 1 f62"/>
                  <a:gd name="f124" fmla="*/ f95 1 f63"/>
                  <a:gd name="f125" fmla="*/ f96 1 f62"/>
                  <a:gd name="f126" fmla="*/ f97 1 f63"/>
                  <a:gd name="f127" fmla="*/ f98 1 f62"/>
                  <a:gd name="f128" fmla="*/ f99 1 f63"/>
                  <a:gd name="f129" fmla="*/ f100 1 f62"/>
                  <a:gd name="f130" fmla="*/ f101 1 f63"/>
                  <a:gd name="f131" fmla="*/ f102 1 f62"/>
                  <a:gd name="f132" fmla="*/ f103 1 f63"/>
                  <a:gd name="f133" fmla="*/ f104 1 f62"/>
                  <a:gd name="f134" fmla="*/ f105 1 f63"/>
                  <a:gd name="f135" fmla="*/ f106 1 f62"/>
                  <a:gd name="f136" fmla="*/ f107 1 f63"/>
                  <a:gd name="f137" fmla="*/ f108 1 f62"/>
                  <a:gd name="f138" fmla="*/ f109 1 f63"/>
                  <a:gd name="f139" fmla="*/ f110 1 f62"/>
                  <a:gd name="f140" fmla="*/ f111 1 f63"/>
                  <a:gd name="f141" fmla="*/ f112 1 f62"/>
                  <a:gd name="f142" fmla="*/ f113 1 f63"/>
                  <a:gd name="f143" fmla="*/ f114 1 f62"/>
                  <a:gd name="f144" fmla="*/ f115 f53 1"/>
                  <a:gd name="f145" fmla="*/ f116 f53 1"/>
                  <a:gd name="f146" fmla="*/ f118 f54 1"/>
                  <a:gd name="f147" fmla="*/ f117 f54 1"/>
                  <a:gd name="f148" fmla="*/ f119 f53 1"/>
                  <a:gd name="f149" fmla="*/ f120 f54 1"/>
                  <a:gd name="f150" fmla="*/ f121 f53 1"/>
                  <a:gd name="f151" fmla="*/ f122 f54 1"/>
                  <a:gd name="f152" fmla="*/ f123 f53 1"/>
                  <a:gd name="f153" fmla="*/ f124 f54 1"/>
                  <a:gd name="f154" fmla="*/ f125 f53 1"/>
                  <a:gd name="f155" fmla="*/ f126 f54 1"/>
                  <a:gd name="f156" fmla="*/ f127 f53 1"/>
                  <a:gd name="f157" fmla="*/ f128 f54 1"/>
                  <a:gd name="f158" fmla="*/ f129 f53 1"/>
                  <a:gd name="f159" fmla="*/ f130 f54 1"/>
                  <a:gd name="f160" fmla="*/ f131 f53 1"/>
                  <a:gd name="f161" fmla="*/ f132 f54 1"/>
                  <a:gd name="f162" fmla="*/ f133 f53 1"/>
                  <a:gd name="f163" fmla="*/ f134 f54 1"/>
                  <a:gd name="f164" fmla="*/ f135 f53 1"/>
                  <a:gd name="f165" fmla="*/ f136 f54 1"/>
                  <a:gd name="f166" fmla="*/ f137 f53 1"/>
                  <a:gd name="f167" fmla="*/ f138 f54 1"/>
                  <a:gd name="f168" fmla="*/ f139 f53 1"/>
                  <a:gd name="f169" fmla="*/ f140 f54 1"/>
                  <a:gd name="f170" fmla="*/ f141 f53 1"/>
                  <a:gd name="f171" fmla="*/ f142 f54 1"/>
                  <a:gd name="f172" fmla="*/ f14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70" y="f171"/>
                  </a:cxn>
                  <a:cxn ang="f89">
                    <a:pos x="f172" y="f151"/>
                  </a:cxn>
                  <a:cxn ang="f89">
                    <a:pos x="f148" y="f149"/>
                  </a:cxn>
                </a:cxnLst>
                <a:rect l="f144" t="f147" r="f145" b="f146"/>
                <a:pathLst>
                  <a:path w="67" h="59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9"/>
                      <a:pt x="f16" y="f9"/>
                    </a:cubicBezTo>
                    <a:cubicBezTo>
                      <a:pt x="f17" y="f18"/>
                      <a:pt x="f19" y="f15"/>
                      <a:pt x="f7" y="f12"/>
                    </a:cubicBezTo>
                    <a:cubicBezTo>
                      <a:pt x="f20" y="f12"/>
                      <a:pt x="f21" y="f22"/>
                      <a:pt x="f21" y="f22"/>
                    </a:cubicBezTo>
                    <a:cubicBezTo>
                      <a:pt x="f7" y="f23"/>
                      <a:pt x="f24" y="f25"/>
                      <a:pt x="f26" y="f27"/>
                    </a:cubicBezTo>
                    <a:cubicBezTo>
                      <a:pt x="f28" y="f29"/>
                      <a:pt x="f6" y="f30"/>
                      <a:pt x="f31" y="f32"/>
                    </a:cubicBezTo>
                    <a:cubicBezTo>
                      <a:pt x="f26" y="f33"/>
                      <a:pt x="f7" y="f34"/>
                      <a:pt x="f35" y="f36"/>
                    </a:cubicBezTo>
                    <a:cubicBezTo>
                      <a:pt x="f37" y="f35"/>
                      <a:pt x="f38" y="f39"/>
                      <a:pt x="f40" y="f41"/>
                    </a:cubicBezTo>
                    <a:cubicBezTo>
                      <a:pt x="f42" y="f7"/>
                      <a:pt x="f43" y="f33"/>
                      <a:pt x="f15" y="f37"/>
                    </a:cubicBezTo>
                    <a:cubicBezTo>
                      <a:pt x="f44" y="f37"/>
                      <a:pt x="f18" y="f40"/>
                      <a:pt x="f9" y="f45"/>
                    </a:cubicBezTo>
                    <a:cubicBezTo>
                      <a:pt x="f13" y="f42"/>
                      <a:pt x="f46" y="f47"/>
                      <a:pt x="f48" y="f25"/>
                    </a:cubicBezTo>
                    <a:cubicBezTo>
                      <a:pt x="f49" y="f25"/>
                      <a:pt x="f5" y="f44"/>
                      <a:pt x="f10" y="f13"/>
                    </a:cubicBezTo>
                    <a:cubicBezTo>
                      <a:pt x="f48" y="f50"/>
                      <a:pt x="f51" y="f48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Freeform 965">
                <a:extLst>
                  <a:ext uri="{FF2B5EF4-FFF2-40B4-BE49-F238E27FC236}">
                    <a16:creationId xmlns:a16="http://schemas.microsoft.com/office/drawing/2014/main" id="{BC91BD37-EB7C-93F1-E93A-7E854D875B88}"/>
                  </a:ext>
                </a:extLst>
              </p:cNvPr>
              <p:cNvSpPr/>
              <p:nvPr/>
            </p:nvSpPr>
            <p:spPr>
              <a:xfrm>
                <a:off x="6727826" y="4970458"/>
                <a:ext cx="38103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2"/>
                  <a:gd name="f8" fmla="val 15"/>
                  <a:gd name="f9" fmla="val 24"/>
                  <a:gd name="f10" fmla="val 33"/>
                  <a:gd name="f11" fmla="val 41"/>
                  <a:gd name="f12" fmla="val 48"/>
                  <a:gd name="f13" fmla="val 50"/>
                  <a:gd name="f14" fmla="val 52"/>
                  <a:gd name="f15" fmla="val 54"/>
                  <a:gd name="f16" fmla="val 14"/>
                  <a:gd name="f17" fmla="val 58"/>
                  <a:gd name="f18" fmla="val 13"/>
                  <a:gd name="f19" fmla="val 8"/>
                  <a:gd name="f20" fmla="val 61"/>
                  <a:gd name="f21" fmla="val 4"/>
                  <a:gd name="f22" fmla="val 2"/>
                  <a:gd name="f23" fmla="val 44"/>
                  <a:gd name="f24" fmla="val 3"/>
                  <a:gd name="f25" fmla="val 34"/>
                  <a:gd name="f26" fmla="val 19"/>
                  <a:gd name="f27" fmla="val 7"/>
                  <a:gd name="f28" fmla="val 26"/>
                  <a:gd name="f29" fmla="val 6"/>
                  <a:gd name="f30" fmla="val 23"/>
                  <a:gd name="f31" fmla="val 20"/>
                  <a:gd name="f32" fmla="val 12"/>
                  <a:gd name="f33" fmla="val 17"/>
                  <a:gd name="f34" fmla="val 5"/>
                  <a:gd name="f35" fmla="val 11"/>
                  <a:gd name="f36" fmla="val 9"/>
                  <a:gd name="f37" fmla="+- 0 0 -90"/>
                  <a:gd name="f38" fmla="*/ f3 1 16"/>
                  <a:gd name="f39" fmla="*/ f4 1 6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6"/>
                  <a:gd name="f48" fmla="*/ f44 1 62"/>
                  <a:gd name="f49" fmla="*/ 15 f45 1"/>
                  <a:gd name="f50" fmla="*/ 24 f44 1"/>
                  <a:gd name="f51" fmla="*/ 16 f45 1"/>
                  <a:gd name="f52" fmla="*/ 48 f44 1"/>
                  <a:gd name="f53" fmla="*/ 54 f44 1"/>
                  <a:gd name="f54" fmla="*/ 8 f45 1"/>
                  <a:gd name="f55" fmla="*/ 61 f44 1"/>
                  <a:gd name="f56" fmla="*/ 2 f45 1"/>
                  <a:gd name="f57" fmla="*/ 3 f45 1"/>
                  <a:gd name="f58" fmla="*/ 6 f45 1"/>
                  <a:gd name="f59" fmla="*/ 23 f44 1"/>
                  <a:gd name="f60" fmla="*/ 5 f45 1"/>
                  <a:gd name="f61" fmla="*/ 14 f44 1"/>
                  <a:gd name="f62" fmla="*/ 4 f45 1"/>
                  <a:gd name="f63" fmla="*/ 5 f44 1"/>
                  <a:gd name="f64" fmla="*/ 2 f44 1"/>
                  <a:gd name="f65" fmla="*/ 9 f44 1"/>
                  <a:gd name="f66" fmla="+- f46 0 f1"/>
                  <a:gd name="f67" fmla="*/ f49 1 16"/>
                  <a:gd name="f68" fmla="*/ f50 1 62"/>
                  <a:gd name="f69" fmla="*/ f51 1 16"/>
                  <a:gd name="f70" fmla="*/ f52 1 62"/>
                  <a:gd name="f71" fmla="*/ f53 1 62"/>
                  <a:gd name="f72" fmla="*/ f54 1 16"/>
                  <a:gd name="f73" fmla="*/ f55 1 62"/>
                  <a:gd name="f74" fmla="*/ f56 1 16"/>
                  <a:gd name="f75" fmla="*/ f57 1 16"/>
                  <a:gd name="f76" fmla="*/ f58 1 16"/>
                  <a:gd name="f77" fmla="*/ f59 1 62"/>
                  <a:gd name="f78" fmla="*/ f60 1 16"/>
                  <a:gd name="f79" fmla="*/ f61 1 62"/>
                  <a:gd name="f80" fmla="*/ f62 1 16"/>
                  <a:gd name="f81" fmla="*/ f63 1 62"/>
                  <a:gd name="f82" fmla="*/ f64 1 62"/>
                  <a:gd name="f83" fmla="*/ f65 1 62"/>
                  <a:gd name="f84" fmla="*/ 0 1 f47"/>
                  <a:gd name="f85" fmla="*/ f41 1 f47"/>
                  <a:gd name="f86" fmla="*/ 0 1 f48"/>
                  <a:gd name="f87" fmla="*/ f42 1 f48"/>
                  <a:gd name="f88" fmla="*/ f67 1 f47"/>
                  <a:gd name="f89" fmla="*/ f68 1 f48"/>
                  <a:gd name="f90" fmla="*/ f69 1 f47"/>
                  <a:gd name="f91" fmla="*/ f70 1 f48"/>
                  <a:gd name="f92" fmla="*/ f71 1 f48"/>
                  <a:gd name="f93" fmla="*/ f72 1 f47"/>
                  <a:gd name="f94" fmla="*/ f73 1 f48"/>
                  <a:gd name="f95" fmla="*/ f74 1 f47"/>
                  <a:gd name="f96" fmla="*/ f75 1 f47"/>
                  <a:gd name="f97" fmla="*/ f76 1 f47"/>
                  <a:gd name="f98" fmla="*/ f77 1 f48"/>
                  <a:gd name="f99" fmla="*/ f78 1 f47"/>
                  <a:gd name="f100" fmla="*/ f79 1 f48"/>
                  <a:gd name="f101" fmla="*/ f80 1 f47"/>
                  <a:gd name="f102" fmla="*/ f81 1 f48"/>
                  <a:gd name="f103" fmla="*/ f82 1 f48"/>
                  <a:gd name="f104" fmla="*/ f83 1 f48"/>
                  <a:gd name="f105" fmla="*/ f84 f38 1"/>
                  <a:gd name="f106" fmla="*/ f85 f38 1"/>
                  <a:gd name="f107" fmla="*/ f87 f39 1"/>
                  <a:gd name="f108" fmla="*/ f86 f39 1"/>
                  <a:gd name="f109" fmla="*/ f88 f38 1"/>
                  <a:gd name="f110" fmla="*/ f89 f39 1"/>
                  <a:gd name="f111" fmla="*/ f90 f38 1"/>
                  <a:gd name="f112" fmla="*/ f91 f39 1"/>
                  <a:gd name="f113" fmla="*/ f92 f39 1"/>
                  <a:gd name="f114" fmla="*/ f93 f38 1"/>
                  <a:gd name="f115" fmla="*/ f94 f39 1"/>
                  <a:gd name="f116" fmla="*/ f95 f38 1"/>
                  <a:gd name="f117" fmla="*/ f96 f38 1"/>
                  <a:gd name="f118" fmla="*/ f97 f38 1"/>
                  <a:gd name="f119" fmla="*/ f98 f39 1"/>
                  <a:gd name="f120" fmla="*/ f99 f38 1"/>
                  <a:gd name="f121" fmla="*/ f100 f39 1"/>
                  <a:gd name="f122" fmla="*/ f101 f38 1"/>
                  <a:gd name="f123" fmla="*/ f102 f39 1"/>
                  <a:gd name="f124" fmla="*/ f103 f39 1"/>
                  <a:gd name="f125" fmla="*/ f104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09" y="f113"/>
                  </a:cxn>
                  <a:cxn ang="f66">
                    <a:pos x="f114" y="f115"/>
                  </a:cxn>
                  <a:cxn ang="f66">
                    <a:pos x="f116" y="f113"/>
                  </a:cxn>
                  <a:cxn ang="f66">
                    <a:pos x="f117" y="f110"/>
                  </a:cxn>
                  <a:cxn ang="f66">
                    <a:pos x="f118" y="f119"/>
                  </a:cxn>
                  <a:cxn ang="f66">
                    <a:pos x="f120" y="f121"/>
                  </a:cxn>
                  <a:cxn ang="f66">
                    <a:pos x="f122" y="f123"/>
                  </a:cxn>
                  <a:cxn ang="f66">
                    <a:pos x="f114" y="f124"/>
                  </a:cxn>
                  <a:cxn ang="f66">
                    <a:pos x="f111" y="f125"/>
                  </a:cxn>
                  <a:cxn ang="f66">
                    <a:pos x="f109" y="f110"/>
                  </a:cxn>
                </a:cxnLst>
                <a:rect l="f105" t="f108" r="f106" b="f107"/>
                <a:pathLst>
                  <a:path w="16" h="62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6" y="f14"/>
                      <a:pt x="f8" y="f15"/>
                    </a:cubicBezTo>
                    <a:cubicBezTo>
                      <a:pt x="f16" y="f17"/>
                      <a:pt x="f18" y="f7"/>
                      <a:pt x="f19" y="f20"/>
                    </a:cubicBezTo>
                    <a:cubicBezTo>
                      <a:pt x="f21" y="f20"/>
                      <a:pt x="f22" y="f17"/>
                      <a:pt x="f22" y="f15"/>
                    </a:cubicBezTo>
                    <a:cubicBezTo>
                      <a:pt x="f5" y="f23"/>
                      <a:pt x="f24" y="f25"/>
                      <a:pt x="f24" y="f9"/>
                    </a:cubicBezTo>
                    <a:cubicBezTo>
                      <a:pt x="f24" y="f26"/>
                      <a:pt x="f27" y="f28"/>
                      <a:pt x="f29" y="f30"/>
                    </a:cubicBezTo>
                    <a:cubicBezTo>
                      <a:pt x="f29" y="f31"/>
                      <a:pt x="f32" y="f33"/>
                      <a:pt x="f34" y="f16"/>
                    </a:cubicBezTo>
                    <a:cubicBezTo>
                      <a:pt x="f22" y="f18"/>
                      <a:pt x="f24" y="f19"/>
                      <a:pt x="f21" y="f34"/>
                    </a:cubicBezTo>
                    <a:cubicBezTo>
                      <a:pt x="f34" y="f24"/>
                      <a:pt x="f29" y="f5"/>
                      <a:pt x="f19" y="f22"/>
                    </a:cubicBezTo>
                    <a:cubicBezTo>
                      <a:pt x="f35" y="f21"/>
                      <a:pt x="f6" y="f21"/>
                      <a:pt x="f6" y="f36"/>
                    </a:cubicBezTo>
                    <a:cubicBezTo>
                      <a:pt x="f6" y="f8"/>
                      <a:pt x="f8" y="f31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Freeform 966">
                <a:extLst>
                  <a:ext uri="{FF2B5EF4-FFF2-40B4-BE49-F238E27FC236}">
                    <a16:creationId xmlns:a16="http://schemas.microsoft.com/office/drawing/2014/main" id="{7E504FA0-E4CA-F310-8F49-DEF26BC9CCB6}"/>
                  </a:ext>
                </a:extLst>
              </p:cNvPr>
              <p:cNvSpPr/>
              <p:nvPr/>
            </p:nvSpPr>
            <p:spPr>
              <a:xfrm>
                <a:off x="6837361" y="5018090"/>
                <a:ext cx="46040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4"/>
                  <a:gd name="f8" fmla="val 14"/>
                  <a:gd name="f9" fmla="val 13"/>
                  <a:gd name="f10" fmla="val 15"/>
                  <a:gd name="f11" fmla="val 18"/>
                  <a:gd name="f12" fmla="val 20"/>
                  <a:gd name="f13" fmla="val 26"/>
                  <a:gd name="f14" fmla="val 33"/>
                  <a:gd name="f15" fmla="val 16"/>
                  <a:gd name="f16" fmla="val 39"/>
                  <a:gd name="f17" fmla="val 6"/>
                  <a:gd name="f18" fmla="val 1"/>
                  <a:gd name="f19" fmla="val 41"/>
                  <a:gd name="f20" fmla="val 2"/>
                  <a:gd name="f21" fmla="val 29"/>
                  <a:gd name="f22" fmla="val 23"/>
                  <a:gd name="f23" fmla="val 4"/>
                  <a:gd name="f24" fmla="val 17"/>
                  <a:gd name="f25" fmla="val 11"/>
                  <a:gd name="f26" fmla="val 7"/>
                  <a:gd name="f27" fmla="val 3"/>
                  <a:gd name="f28" fmla="val 12"/>
                  <a:gd name="f29" fmla="val 9"/>
                  <a:gd name="f30" fmla="+- 0 0 -90"/>
                  <a:gd name="f31" fmla="*/ f3 1 19"/>
                  <a:gd name="f32" fmla="*/ f4 1 4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9"/>
                  <a:gd name="f41" fmla="*/ f37 1 44"/>
                  <a:gd name="f42" fmla="*/ 14 f38 1"/>
                  <a:gd name="f43" fmla="*/ 13 f37 1"/>
                  <a:gd name="f44" fmla="*/ 20 f37 1"/>
                  <a:gd name="f45" fmla="*/ 16 f38 1"/>
                  <a:gd name="f46" fmla="*/ 39 f37 1"/>
                  <a:gd name="f47" fmla="*/ 2 f38 1"/>
                  <a:gd name="f48" fmla="*/ 29 f37 1"/>
                  <a:gd name="f49" fmla="*/ 11 f37 1"/>
                  <a:gd name="f50" fmla="*/ 3 f38 1"/>
                  <a:gd name="f51" fmla="*/ 1 f37 1"/>
                  <a:gd name="f52" fmla="*/ 13 f38 1"/>
                  <a:gd name="f53" fmla="*/ 7 f37 1"/>
                  <a:gd name="f54" fmla="+- f39 0 f1"/>
                  <a:gd name="f55" fmla="*/ f42 1 19"/>
                  <a:gd name="f56" fmla="*/ f43 1 44"/>
                  <a:gd name="f57" fmla="*/ f44 1 44"/>
                  <a:gd name="f58" fmla="*/ f45 1 19"/>
                  <a:gd name="f59" fmla="*/ f46 1 44"/>
                  <a:gd name="f60" fmla="*/ f47 1 19"/>
                  <a:gd name="f61" fmla="*/ f48 1 44"/>
                  <a:gd name="f62" fmla="*/ f49 1 44"/>
                  <a:gd name="f63" fmla="*/ f50 1 19"/>
                  <a:gd name="f64" fmla="*/ f51 1 44"/>
                  <a:gd name="f65" fmla="*/ f52 1 19"/>
                  <a:gd name="f66" fmla="*/ f53 1 44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1"/>
                  <a:gd name="f74" fmla="*/ f58 1 f40"/>
                  <a:gd name="f75" fmla="*/ f59 1 f41"/>
                  <a:gd name="f76" fmla="*/ f60 1 f40"/>
                  <a:gd name="f77" fmla="*/ f61 1 f41"/>
                  <a:gd name="f78" fmla="*/ f62 1 f41"/>
                  <a:gd name="f79" fmla="*/ f63 1 f40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2 1"/>
                  <a:gd name="f90" fmla="*/ f74 f31 1"/>
                  <a:gd name="f91" fmla="*/ f75 f32 1"/>
                  <a:gd name="f92" fmla="*/ f76 f31 1"/>
                  <a:gd name="f93" fmla="*/ f77 f32 1"/>
                  <a:gd name="f94" fmla="*/ f78 f32 1"/>
                  <a:gd name="f95" fmla="*/ f79 f31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7" y="f89"/>
                  </a:cxn>
                  <a:cxn ang="f54">
                    <a:pos x="f90" y="f91"/>
                  </a:cxn>
                  <a:cxn ang="f54">
                    <a:pos x="f92" y="f93"/>
                  </a:cxn>
                  <a:cxn ang="f54">
                    <a:pos x="f92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19" h="44">
                    <a:moveTo>
                      <a:pt x="f8" y="f9"/>
                    </a:moveTo>
                    <a:cubicBezTo>
                      <a:pt x="f9" y="f10"/>
                      <a:pt x="f9" y="f11"/>
                      <a:pt x="f8" y="f12"/>
                    </a:cubicBezTo>
                    <a:cubicBezTo>
                      <a:pt x="f6" y="f13"/>
                      <a:pt x="f11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23" y="f24"/>
                      <a:pt x="f20" y="f25"/>
                    </a:cubicBezTo>
                    <a:cubicBezTo>
                      <a:pt x="f5" y="f26"/>
                      <a:pt x="f5" y="f20"/>
                      <a:pt x="f27" y="f18"/>
                    </a:cubicBezTo>
                    <a:cubicBezTo>
                      <a:pt x="f26" y="f5"/>
                      <a:pt x="f28" y="f20"/>
                      <a:pt x="f9" y="f26"/>
                    </a:cubicBezTo>
                    <a:cubicBezTo>
                      <a:pt x="f8" y="f29"/>
                      <a:pt x="f8" y="f25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Freeform 967">
                <a:extLst>
                  <a:ext uri="{FF2B5EF4-FFF2-40B4-BE49-F238E27FC236}">
                    <a16:creationId xmlns:a16="http://schemas.microsoft.com/office/drawing/2014/main" id="{376567F4-761E-FD67-1519-040CFA88D50A}"/>
                  </a:ext>
                </a:extLst>
              </p:cNvPr>
              <p:cNvSpPr/>
              <p:nvPr/>
            </p:nvSpPr>
            <p:spPr>
              <a:xfrm>
                <a:off x="6784976" y="5041901"/>
                <a:ext cx="41276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2"/>
                  <a:gd name="f8" fmla="val 13"/>
                  <a:gd name="f9" fmla="val 16"/>
                  <a:gd name="f10" fmla="val 12"/>
                  <a:gd name="f11" fmla="val 20"/>
                  <a:gd name="f12" fmla="val 14"/>
                  <a:gd name="f13" fmla="val 25"/>
                  <a:gd name="f14" fmla="val 29"/>
                  <a:gd name="f15" fmla="val 34"/>
                  <a:gd name="f16" fmla="val 37"/>
                  <a:gd name="f17" fmla="val 40"/>
                  <a:gd name="f18" fmla="val 10"/>
                  <a:gd name="f19" fmla="val 7"/>
                  <a:gd name="f20" fmla="val 4"/>
                  <a:gd name="f21" fmla="val 1"/>
                  <a:gd name="f22" fmla="val 38"/>
                  <a:gd name="f23" fmla="val 35"/>
                  <a:gd name="f24" fmla="val 2"/>
                  <a:gd name="f25" fmla="val 31"/>
                  <a:gd name="f26" fmla="val 28"/>
                  <a:gd name="f27" fmla="val 22"/>
                  <a:gd name="f28" fmla="val 5"/>
                  <a:gd name="f29" fmla="val 19"/>
                  <a:gd name="f30" fmla="val 15"/>
                  <a:gd name="f31" fmla="val 3"/>
                  <a:gd name="f32" fmla="val 11"/>
                  <a:gd name="f33" fmla="val 6"/>
                  <a:gd name="f34" fmla="val 9"/>
                  <a:gd name="f35" fmla="+- 0 0 -90"/>
                  <a:gd name="f36" fmla="*/ f3 1 17"/>
                  <a:gd name="f37" fmla="*/ f4 1 4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7"/>
                  <a:gd name="f46" fmla="*/ f42 1 42"/>
                  <a:gd name="f47" fmla="*/ 13 f43 1"/>
                  <a:gd name="f48" fmla="*/ 16 f42 1"/>
                  <a:gd name="f49" fmla="*/ 16 f43 1"/>
                  <a:gd name="f50" fmla="*/ 29 f42 1"/>
                  <a:gd name="f51" fmla="*/ 40 f42 1"/>
                  <a:gd name="f52" fmla="*/ 4 f43 1"/>
                  <a:gd name="f53" fmla="*/ 2 f43 1"/>
                  <a:gd name="f54" fmla="*/ 31 f42 1"/>
                  <a:gd name="f55" fmla="*/ 22 f42 1"/>
                  <a:gd name="f56" fmla="*/ 15 f42 1"/>
                  <a:gd name="f57" fmla="*/ 7 f43 1"/>
                  <a:gd name="f58" fmla="*/ 1 f42 1"/>
                  <a:gd name="f59" fmla="*/ 6 f42 1"/>
                  <a:gd name="f60" fmla="+- f44 0 f1"/>
                  <a:gd name="f61" fmla="*/ f47 1 17"/>
                  <a:gd name="f62" fmla="*/ f48 1 42"/>
                  <a:gd name="f63" fmla="*/ f49 1 17"/>
                  <a:gd name="f64" fmla="*/ f50 1 42"/>
                  <a:gd name="f65" fmla="*/ f51 1 42"/>
                  <a:gd name="f66" fmla="*/ f52 1 17"/>
                  <a:gd name="f67" fmla="*/ f53 1 17"/>
                  <a:gd name="f68" fmla="*/ f54 1 42"/>
                  <a:gd name="f69" fmla="*/ f55 1 42"/>
                  <a:gd name="f70" fmla="*/ f56 1 42"/>
                  <a:gd name="f71" fmla="*/ f57 1 17"/>
                  <a:gd name="f72" fmla="*/ f58 1 42"/>
                  <a:gd name="f73" fmla="*/ f59 1 42"/>
                  <a:gd name="f74" fmla="*/ 0 1 f45"/>
                  <a:gd name="f75" fmla="*/ f39 1 f45"/>
                  <a:gd name="f76" fmla="*/ 0 1 f46"/>
                  <a:gd name="f77" fmla="*/ f40 1 f46"/>
                  <a:gd name="f78" fmla="*/ f61 1 f45"/>
                  <a:gd name="f79" fmla="*/ f62 1 f46"/>
                  <a:gd name="f80" fmla="*/ f63 1 f45"/>
                  <a:gd name="f81" fmla="*/ f64 1 f46"/>
                  <a:gd name="f82" fmla="*/ f65 1 f46"/>
                  <a:gd name="f83" fmla="*/ f66 1 f45"/>
                  <a:gd name="f84" fmla="*/ f67 1 f45"/>
                  <a:gd name="f85" fmla="*/ f68 1 f46"/>
                  <a:gd name="f86" fmla="*/ f69 1 f46"/>
                  <a:gd name="f87" fmla="*/ f70 1 f46"/>
                  <a:gd name="f88" fmla="*/ f71 1 f45"/>
                  <a:gd name="f89" fmla="*/ f72 1 f46"/>
                  <a:gd name="f90" fmla="*/ f73 1 f46"/>
                  <a:gd name="f91" fmla="*/ f74 f36 1"/>
                  <a:gd name="f92" fmla="*/ f75 f36 1"/>
                  <a:gd name="f93" fmla="*/ f77 f37 1"/>
                  <a:gd name="f94" fmla="*/ f76 f37 1"/>
                  <a:gd name="f95" fmla="*/ f78 f36 1"/>
                  <a:gd name="f96" fmla="*/ f79 f37 1"/>
                  <a:gd name="f97" fmla="*/ f80 f36 1"/>
                  <a:gd name="f98" fmla="*/ f81 f37 1"/>
                  <a:gd name="f99" fmla="*/ f82 f37 1"/>
                  <a:gd name="f100" fmla="*/ f83 f36 1"/>
                  <a:gd name="f101" fmla="*/ f84 f36 1"/>
                  <a:gd name="f102" fmla="*/ f85 f37 1"/>
                  <a:gd name="f103" fmla="*/ f86 f37 1"/>
                  <a:gd name="f104" fmla="*/ f87 f37 1"/>
                  <a:gd name="f105" fmla="*/ f88 f36 1"/>
                  <a:gd name="f106" fmla="*/ f89 f37 1"/>
                  <a:gd name="f107" fmla="*/ f90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5" y="f99"/>
                  </a:cxn>
                  <a:cxn ang="f60">
                    <a:pos x="f100" y="f99"/>
                  </a:cxn>
                  <a:cxn ang="f60">
                    <a:pos x="f101" y="f102"/>
                  </a:cxn>
                  <a:cxn ang="f60">
                    <a:pos x="f100" y="f103"/>
                  </a:cxn>
                  <a:cxn ang="f60">
                    <a:pos x="f100" y="f104"/>
                  </a:cxn>
                  <a:cxn ang="f60">
                    <a:pos x="f105" y="f106"/>
                  </a:cxn>
                  <a:cxn ang="f60">
                    <a:pos x="f95" y="f107"/>
                  </a:cxn>
                  <a:cxn ang="f60">
                    <a:pos x="f95" y="f96"/>
                  </a:cxn>
                </a:cxnLst>
                <a:rect l="f91" t="f94" r="f92" b="f93"/>
                <a:pathLst>
                  <a:path w="17" h="42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8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26"/>
                      <a:pt x="f24" y="f13"/>
                      <a:pt x="f20" y="f27"/>
                    </a:cubicBezTo>
                    <a:cubicBezTo>
                      <a:pt x="f28" y="f29"/>
                      <a:pt x="f19" y="f29"/>
                      <a:pt x="f20" y="f30"/>
                    </a:cubicBezTo>
                    <a:cubicBezTo>
                      <a:pt x="f5" y="f18"/>
                      <a:pt x="f24" y="f31"/>
                      <a:pt x="f19" y="f21"/>
                    </a:cubicBezTo>
                    <a:cubicBezTo>
                      <a:pt x="f32" y="f5"/>
                      <a:pt x="f8" y="f31"/>
                      <a:pt x="f8" y="f33"/>
                    </a:cubicBezTo>
                    <a:cubicBezTo>
                      <a:pt x="f12" y="f34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Freeform 968">
                <a:extLst>
                  <a:ext uri="{FF2B5EF4-FFF2-40B4-BE49-F238E27FC236}">
                    <a16:creationId xmlns:a16="http://schemas.microsoft.com/office/drawing/2014/main" id="{98F83F29-D254-7277-D531-00725B694953}"/>
                  </a:ext>
                </a:extLst>
              </p:cNvPr>
              <p:cNvSpPr/>
              <p:nvPr/>
            </p:nvSpPr>
            <p:spPr>
              <a:xfrm>
                <a:off x="6921505" y="4910135"/>
                <a:ext cx="4444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2"/>
                  <a:gd name="f8" fmla="val 13"/>
                  <a:gd name="f9" fmla="val 7"/>
                  <a:gd name="f10" fmla="val 16"/>
                  <a:gd name="f11" fmla="val 1"/>
                  <a:gd name="f12" fmla="val 11"/>
                  <a:gd name="f13" fmla="val 2"/>
                  <a:gd name="f14" fmla="val 3"/>
                  <a:gd name="f15" fmla="val 9"/>
                  <a:gd name="f16" fmla="val 14"/>
                  <a:gd name="f17" fmla="val 21"/>
                  <a:gd name="f18" fmla="+- 0 0 -90"/>
                  <a:gd name="f19" fmla="*/ f3 1 19"/>
                  <a:gd name="f20" fmla="*/ f4 1 2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2"/>
                  <a:gd name="f30" fmla="*/ 13 f26 1"/>
                  <a:gd name="f31" fmla="*/ 22 f25 1"/>
                  <a:gd name="f32" fmla="*/ 1 f26 1"/>
                  <a:gd name="f33" fmla="*/ 11 f25 1"/>
                  <a:gd name="f34" fmla="*/ 9 f26 1"/>
                  <a:gd name="f35" fmla="*/ 0 f25 1"/>
                  <a:gd name="f36" fmla="*/ 19 f26 1"/>
                  <a:gd name="f37" fmla="*/ 16 f25 1"/>
                  <a:gd name="f38" fmla="+- f27 0 f1"/>
                  <a:gd name="f39" fmla="*/ f30 1 19"/>
                  <a:gd name="f40" fmla="*/ f31 1 22"/>
                  <a:gd name="f41" fmla="*/ f32 1 19"/>
                  <a:gd name="f42" fmla="*/ f33 1 22"/>
                  <a:gd name="f43" fmla="*/ f34 1 19"/>
                  <a:gd name="f44" fmla="*/ f35 1 22"/>
                  <a:gd name="f45" fmla="*/ f36 1 19"/>
                  <a:gd name="f46" fmla="*/ f37 1 2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9" h="22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4" y="f11"/>
                      <a:pt x="f15" y="f5"/>
                    </a:cubicBezTo>
                    <a:cubicBezTo>
                      <a:pt x="f16" y="f5"/>
                      <a:pt x="f6" y="f15"/>
                      <a:pt x="f6" y="f10"/>
                    </a:cubicBezTo>
                    <a:cubicBezTo>
                      <a:pt x="f6" y="f17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Freeform 969">
                <a:extLst>
                  <a:ext uri="{FF2B5EF4-FFF2-40B4-BE49-F238E27FC236}">
                    <a16:creationId xmlns:a16="http://schemas.microsoft.com/office/drawing/2014/main" id="{77D19F6C-B346-47DF-7989-14D4B4D56AC5}"/>
                  </a:ext>
                </a:extLst>
              </p:cNvPr>
              <p:cNvSpPr/>
              <p:nvPr/>
            </p:nvSpPr>
            <p:spPr>
              <a:xfrm>
                <a:off x="6661147" y="4970458"/>
                <a:ext cx="36511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0"/>
                  <a:gd name="f8" fmla="val 9"/>
                  <a:gd name="f9" fmla="val 10"/>
                  <a:gd name="f10" fmla="val 8"/>
                  <a:gd name="f11" fmla="val 7"/>
                  <a:gd name="f12" fmla="val 4"/>
                  <a:gd name="f13" fmla="val 5"/>
                  <a:gd name="f14" fmla="val 11"/>
                  <a:gd name="f15" fmla="val 2"/>
                  <a:gd name="f16" fmla="val 12"/>
                  <a:gd name="f17" fmla="val 21"/>
                  <a:gd name="f18" fmla="val 23"/>
                  <a:gd name="f19" fmla="val 26"/>
                  <a:gd name="f20" fmla="val 28"/>
                  <a:gd name="f21" fmla="val 6"/>
                  <a:gd name="f22" fmla="val 29"/>
                  <a:gd name="f23" fmla="val 24"/>
                  <a:gd name="f24" fmla="val 18"/>
                  <a:gd name="f25" fmla="val 1"/>
                  <a:gd name="f26" fmla="val 16"/>
                  <a:gd name="f27" fmla="+- 0 0 -90"/>
                  <a:gd name="f28" fmla="*/ f3 1 15"/>
                  <a:gd name="f29" fmla="*/ f4 1 3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0"/>
                  <a:gd name="f39" fmla="*/ 9 f35 1"/>
                  <a:gd name="f40" fmla="*/ 10 f34 1"/>
                  <a:gd name="f41" fmla="*/ 5 f35 1"/>
                  <a:gd name="f42" fmla="*/ 4 f34 1"/>
                  <a:gd name="f43" fmla="*/ 15 f35 1"/>
                  <a:gd name="f44" fmla="*/ 2 f34 1"/>
                  <a:gd name="f45" fmla="*/ 11 f35 1"/>
                  <a:gd name="f46" fmla="*/ 21 f34 1"/>
                  <a:gd name="f47" fmla="*/ 8 f35 1"/>
                  <a:gd name="f48" fmla="*/ 28 f34 1"/>
                  <a:gd name="f49" fmla="*/ 2 f35 1"/>
                  <a:gd name="f50" fmla="*/ 30 f34 1"/>
                  <a:gd name="f51" fmla="*/ 0 f35 1"/>
                  <a:gd name="f52" fmla="*/ 24 f34 1"/>
                  <a:gd name="f53" fmla="*/ 1 f35 1"/>
                  <a:gd name="f54" fmla="*/ 16 f34 1"/>
                  <a:gd name="f55" fmla="+- f36 0 f1"/>
                  <a:gd name="f56" fmla="*/ f39 1 15"/>
                  <a:gd name="f57" fmla="*/ f40 1 30"/>
                  <a:gd name="f58" fmla="*/ f41 1 15"/>
                  <a:gd name="f59" fmla="*/ f42 1 30"/>
                  <a:gd name="f60" fmla="*/ f43 1 15"/>
                  <a:gd name="f61" fmla="*/ f44 1 30"/>
                  <a:gd name="f62" fmla="*/ f45 1 15"/>
                  <a:gd name="f63" fmla="*/ f46 1 30"/>
                  <a:gd name="f64" fmla="*/ f47 1 15"/>
                  <a:gd name="f65" fmla="*/ f48 1 30"/>
                  <a:gd name="f66" fmla="*/ f49 1 15"/>
                  <a:gd name="f67" fmla="*/ f50 1 30"/>
                  <a:gd name="f68" fmla="*/ f51 1 15"/>
                  <a:gd name="f69" fmla="*/ f52 1 30"/>
                  <a:gd name="f70" fmla="*/ f53 1 15"/>
                  <a:gd name="f71" fmla="*/ f54 1 30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8"/>
                  <a:gd name="f80" fmla="*/ f60 1 f37"/>
                  <a:gd name="f81" fmla="*/ f61 1 f38"/>
                  <a:gd name="f82" fmla="*/ f62 1 f37"/>
                  <a:gd name="f83" fmla="*/ f63 1 f38"/>
                  <a:gd name="f84" fmla="*/ f64 1 f37"/>
                  <a:gd name="f85" fmla="*/ f65 1 f38"/>
                  <a:gd name="f86" fmla="*/ f66 1 f37"/>
                  <a:gd name="f87" fmla="*/ f67 1 f38"/>
                  <a:gd name="f88" fmla="*/ f68 1 f37"/>
                  <a:gd name="f89" fmla="*/ f69 1 f38"/>
                  <a:gd name="f90" fmla="*/ f70 1 f37"/>
                  <a:gd name="f91" fmla="*/ f71 1 f38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9 1"/>
                  <a:gd name="f100" fmla="*/ f80 f28 1"/>
                  <a:gd name="f101" fmla="*/ f81 f29 1"/>
                  <a:gd name="f102" fmla="*/ f82 f28 1"/>
                  <a:gd name="f103" fmla="*/ f83 f29 1"/>
                  <a:gd name="f104" fmla="*/ f84 f28 1"/>
                  <a:gd name="f105" fmla="*/ f85 f29 1"/>
                  <a:gd name="f106" fmla="*/ f86 f28 1"/>
                  <a:gd name="f107" fmla="*/ f87 f29 1"/>
                  <a:gd name="f108" fmla="*/ f88 f28 1"/>
                  <a:gd name="f109" fmla="*/ f89 f29 1"/>
                  <a:gd name="f110" fmla="*/ f90 f28 1"/>
                  <a:gd name="f111" fmla="*/ f91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106" y="f107"/>
                  </a:cxn>
                  <a:cxn ang="f55">
                    <a:pos x="f108" y="f109"/>
                  </a:cxn>
                  <a:cxn ang="f55">
                    <a:pos x="f110" y="f111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15" h="30">
                    <a:moveTo>
                      <a:pt x="f8" y="f9"/>
                    </a:moveTo>
                    <a:cubicBezTo>
                      <a:pt x="f10" y="f11"/>
                      <a:pt x="f12" y="f11"/>
                      <a:pt x="f13" y="f12"/>
                    </a:cubicBezTo>
                    <a:cubicBezTo>
                      <a:pt x="f10" y="f5"/>
                      <a:pt x="f14" y="f11"/>
                      <a:pt x="f6" y="f15"/>
                    </a:cubicBezTo>
                    <a:cubicBezTo>
                      <a:pt x="f16" y="f8"/>
                      <a:pt x="f14" y="f6"/>
                      <a:pt x="f14" y="f17"/>
                    </a:cubicBezTo>
                    <a:cubicBezTo>
                      <a:pt x="f14" y="f18"/>
                      <a:pt x="f9" y="f19"/>
                      <a:pt x="f10" y="f20"/>
                    </a:cubicBezTo>
                    <a:cubicBezTo>
                      <a:pt x="f21" y="f22"/>
                      <a:pt x="f12" y="f7"/>
                      <a:pt x="f15" y="f7"/>
                    </a:cubicBezTo>
                    <a:cubicBezTo>
                      <a:pt x="f5" y="f22"/>
                      <a:pt x="f5" y="f19"/>
                      <a:pt x="f5" y="f23"/>
                    </a:cubicBezTo>
                    <a:cubicBezTo>
                      <a:pt x="f5" y="f17"/>
                      <a:pt x="f5" y="f24"/>
                      <a:pt x="f25" y="f26"/>
                    </a:cubicBezTo>
                    <a:cubicBezTo>
                      <a:pt x="f15" y="f16"/>
                      <a:pt x="f12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Freeform 970">
                <a:extLst>
                  <a:ext uri="{FF2B5EF4-FFF2-40B4-BE49-F238E27FC236}">
                    <a16:creationId xmlns:a16="http://schemas.microsoft.com/office/drawing/2014/main" id="{5D58BEAA-3ED3-1EAB-1C2D-64819EAC6CC3}"/>
                  </a:ext>
                </a:extLst>
              </p:cNvPr>
              <p:cNvSpPr/>
              <p:nvPr/>
            </p:nvSpPr>
            <p:spPr>
              <a:xfrm>
                <a:off x="6831016" y="4976814"/>
                <a:ext cx="30166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3"/>
                  <a:gd name="f9" fmla="val 2"/>
                  <a:gd name="f10" fmla="val 9"/>
                  <a:gd name="f11" fmla="val 1"/>
                  <a:gd name="f12" fmla="val 4"/>
                  <a:gd name="f13" fmla="val 7"/>
                  <a:gd name="f14" fmla="val 10"/>
                  <a:gd name="f15" fmla="val 12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8 f22 1"/>
                  <a:gd name="f26" fmla="*/ 13 f22 1"/>
                  <a:gd name="f27" fmla="*/ 1 f22 1"/>
                  <a:gd name="f28" fmla="*/ 4 f22 1"/>
                  <a:gd name="f29" fmla="*/ 10 f22 1"/>
                  <a:gd name="f30" fmla="+- f23 0 f1"/>
                  <a:gd name="f31" fmla="*/ f25 1 13"/>
                  <a:gd name="f32" fmla="*/ f26 1 13"/>
                  <a:gd name="f33" fmla="*/ f27 1 13"/>
                  <a:gd name="f34" fmla="*/ f28 1 13"/>
                  <a:gd name="f35" fmla="*/ f29 1 13"/>
                  <a:gd name="f36" fmla="*/ 0 1 f24"/>
                  <a:gd name="f37" fmla="*/ f20 1 f24"/>
                  <a:gd name="f38" fmla="*/ f31 1 f24"/>
                  <a:gd name="f39" fmla="*/ f32 1 f24"/>
                  <a:gd name="f40" fmla="*/ f33 1 f24"/>
                  <a:gd name="f41" fmla="*/ f34 1 f24"/>
                  <a:gd name="f42" fmla="*/ f35 1 f24"/>
                  <a:gd name="f43" fmla="*/ f36 f17 1"/>
                  <a:gd name="f44" fmla="*/ f37 f17 1"/>
                  <a:gd name="f45" fmla="*/ f37 f18 1"/>
                  <a:gd name="f46" fmla="*/ f36 f18 1"/>
                  <a:gd name="f47" fmla="*/ f38 f17 1"/>
                  <a:gd name="f48" fmla="*/ f39 f18 1"/>
                  <a:gd name="f49" fmla="*/ f40 f17 1"/>
                  <a:gd name="f50" fmla="*/ f41 f18 1"/>
                  <a:gd name="f51" fmla="*/ f41 f17 1"/>
                  <a:gd name="f52" fmla="*/ f40 f18 1"/>
                  <a:gd name="f53" fmla="*/ f39 f17 1"/>
                  <a:gd name="f54" fmla="*/ f42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3" h="13">
                    <a:moveTo>
                      <a:pt x="f7" y="f6"/>
                    </a:moveTo>
                    <a:cubicBezTo>
                      <a:pt x="f8" y="f6"/>
                      <a:pt x="f9" y="f10"/>
                      <a:pt x="f11" y="f12"/>
                    </a:cubicBezTo>
                    <a:cubicBezTo>
                      <a:pt x="f5" y="f9"/>
                      <a:pt x="f11" y="f11"/>
                      <a:pt x="f12" y="f11"/>
                    </a:cubicBezTo>
                    <a:cubicBezTo>
                      <a:pt x="f13" y="f5"/>
                      <a:pt x="f6" y="f13"/>
                      <a:pt x="f6" y="f14"/>
                    </a:cubicBezTo>
                    <a:cubicBezTo>
                      <a:pt x="f6" y="f6"/>
                      <a:pt x="f14" y="f15"/>
                      <a:pt x="f7" y="f6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Freeform 971">
                <a:extLst>
                  <a:ext uri="{FF2B5EF4-FFF2-40B4-BE49-F238E27FC236}">
                    <a16:creationId xmlns:a16="http://schemas.microsoft.com/office/drawing/2014/main" id="{D92FC9FD-DA22-6166-A0DC-33D07116694D}"/>
                  </a:ext>
                </a:extLst>
              </p:cNvPr>
              <p:cNvSpPr/>
              <p:nvPr/>
            </p:nvSpPr>
            <p:spPr>
              <a:xfrm>
                <a:off x="6784976" y="4999033"/>
                <a:ext cx="2857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2"/>
                  <a:gd name="f9" fmla="val 6"/>
                  <a:gd name="f10" fmla="val 10"/>
                  <a:gd name="f11" fmla="val 9"/>
                  <a:gd name="f12" fmla="val 7"/>
                  <a:gd name="f13" fmla="val 1"/>
                  <a:gd name="f14" fmla="val 11"/>
                  <a:gd name="f15" fmla="+- 0 0 -90"/>
                  <a:gd name="f16" fmla="*/ f3 1 12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3"/>
                  <a:gd name="f27" fmla="*/ 2 f23 1"/>
                  <a:gd name="f28" fmla="*/ 0 f22 1"/>
                  <a:gd name="f29" fmla="*/ 10 f23 1"/>
                  <a:gd name="f30" fmla="*/ 10 f22 1"/>
                  <a:gd name="f31" fmla="*/ 7 f23 1"/>
                  <a:gd name="f32" fmla="*/ 12 f22 1"/>
                  <a:gd name="f33" fmla="+- f24 0 f1"/>
                  <a:gd name="f34" fmla="*/ f27 1 12"/>
                  <a:gd name="f35" fmla="*/ f28 1 13"/>
                  <a:gd name="f36" fmla="*/ f29 1 12"/>
                  <a:gd name="f37" fmla="*/ f30 1 13"/>
                  <a:gd name="f38" fmla="*/ f31 1 12"/>
                  <a:gd name="f39" fmla="*/ f32 1 1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2" h="13">
                    <a:moveTo>
                      <a:pt x="f8" y="f5"/>
                    </a:moveTo>
                    <a:cubicBezTo>
                      <a:pt x="f9" y="f8"/>
                      <a:pt x="f6" y="f8"/>
                      <a:pt x="f10" y="f10"/>
                    </a:cubicBezTo>
                    <a:cubicBezTo>
                      <a:pt x="f10" y="f6"/>
                      <a:pt x="f11" y="f7"/>
                      <a:pt x="f12" y="f6"/>
                    </a:cubicBezTo>
                    <a:cubicBezTo>
                      <a:pt x="f13" y="f14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Freeform 972">
                <a:extLst>
                  <a:ext uri="{FF2B5EF4-FFF2-40B4-BE49-F238E27FC236}">
                    <a16:creationId xmlns:a16="http://schemas.microsoft.com/office/drawing/2014/main" id="{16F9C39B-B02C-E35B-ABD8-9C670434B518}"/>
                  </a:ext>
                </a:extLst>
              </p:cNvPr>
              <p:cNvSpPr/>
              <p:nvPr/>
            </p:nvSpPr>
            <p:spPr>
              <a:xfrm>
                <a:off x="6692905" y="4933946"/>
                <a:ext cx="11109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4"/>
                  <a:gd name="f9" fmla="val 2"/>
                  <a:gd name="f10" fmla="val 1"/>
                  <a:gd name="f11" fmla="val 3"/>
                  <a:gd name="f12" fmla="val 6"/>
                  <a:gd name="f13" fmla="+- 0 0 -90"/>
                  <a:gd name="f14" fmla="*/ f3 1 5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7"/>
                  <a:gd name="f25" fmla="*/ 0 f21 1"/>
                  <a:gd name="f26" fmla="*/ 4 f20 1"/>
                  <a:gd name="f27" fmla="*/ 3 f21 1"/>
                  <a:gd name="f28" fmla="*/ 0 f20 1"/>
                  <a:gd name="f29" fmla="*/ 5 f21 1"/>
                  <a:gd name="f30" fmla="*/ 2 f21 1"/>
                  <a:gd name="f31" fmla="*/ 7 f20 1"/>
                  <a:gd name="f32" fmla="+- f22 0 f1"/>
                  <a:gd name="f33" fmla="*/ f25 1 5"/>
                  <a:gd name="f34" fmla="*/ f26 1 7"/>
                  <a:gd name="f35" fmla="*/ f27 1 5"/>
                  <a:gd name="f36" fmla="*/ f28 1 7"/>
                  <a:gd name="f37" fmla="*/ f29 1 5"/>
                  <a:gd name="f38" fmla="*/ f30 1 5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3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6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5" h="7">
                    <a:moveTo>
                      <a:pt x="f5" y="f8"/>
                    </a:moveTo>
                    <a:cubicBezTo>
                      <a:pt x="f5" y="f9"/>
                      <a:pt x="f10" y="f5"/>
                      <a:pt x="f11" y="f5"/>
                    </a:cubicBezTo>
                    <a:cubicBezTo>
                      <a:pt x="f6" y="f5"/>
                      <a:pt x="f6" y="f9"/>
                      <a:pt x="f6" y="f8"/>
                    </a:cubicBezTo>
                    <a:cubicBezTo>
                      <a:pt x="f6" y="f12"/>
                      <a:pt x="f8" y="f7"/>
                      <a:pt x="f9" y="f7"/>
                    </a:cubicBezTo>
                    <a:cubicBezTo>
                      <a:pt x="f5" y="f12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Freeform 973">
                <a:extLst>
                  <a:ext uri="{FF2B5EF4-FFF2-40B4-BE49-F238E27FC236}">
                    <a16:creationId xmlns:a16="http://schemas.microsoft.com/office/drawing/2014/main" id="{AB0B3625-0407-6A4D-4427-53EE699656C8}"/>
                  </a:ext>
                </a:extLst>
              </p:cNvPr>
              <p:cNvSpPr/>
              <p:nvPr/>
            </p:nvSpPr>
            <p:spPr>
              <a:xfrm>
                <a:off x="7540627" y="4722811"/>
                <a:ext cx="231772" cy="257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8"/>
                  <a:gd name="f7" fmla="val 108"/>
                  <a:gd name="f8" fmla="val 56"/>
                  <a:gd name="f9" fmla="val 92"/>
                  <a:gd name="f10" fmla="val 62"/>
                  <a:gd name="f11" fmla="val 91"/>
                  <a:gd name="f12" fmla="val 71"/>
                  <a:gd name="f13" fmla="val 87"/>
                  <a:gd name="f14" fmla="val 78"/>
                  <a:gd name="f15" fmla="val 82"/>
                  <a:gd name="f16" fmla="val 72"/>
                  <a:gd name="f17" fmla="val 97"/>
                  <a:gd name="f18" fmla="val 60"/>
                  <a:gd name="f19" fmla="val 94"/>
                  <a:gd name="f20" fmla="val 54"/>
                  <a:gd name="f21" fmla="val 49"/>
                  <a:gd name="f22" fmla="val 45"/>
                  <a:gd name="f23" fmla="val 33"/>
                  <a:gd name="f24" fmla="val 21"/>
                  <a:gd name="f25" fmla="val 104"/>
                  <a:gd name="f26" fmla="val 18"/>
                  <a:gd name="f27" fmla="val 88"/>
                  <a:gd name="f28" fmla="val 15"/>
                  <a:gd name="f29" fmla="val 77"/>
                  <a:gd name="f30" fmla="val 10"/>
                  <a:gd name="f31" fmla="val 67"/>
                  <a:gd name="f32" fmla="val 5"/>
                  <a:gd name="f33" fmla="val 58"/>
                  <a:gd name="f34" fmla="val 1"/>
                  <a:gd name="f35" fmla="val 52"/>
                  <a:gd name="f36" fmla="val 46"/>
                  <a:gd name="f37" fmla="val 39"/>
                  <a:gd name="f38" fmla="val 38"/>
                  <a:gd name="f39" fmla="val 2"/>
                  <a:gd name="f40" fmla="val 35"/>
                  <a:gd name="f41" fmla="val 3"/>
                  <a:gd name="f42" fmla="val 11"/>
                  <a:gd name="f43" fmla="val 24"/>
                  <a:gd name="f44" fmla="val 17"/>
                  <a:gd name="f45" fmla="val 14"/>
                  <a:gd name="f46" fmla="val 19"/>
                  <a:gd name="f47" fmla="val 9"/>
                  <a:gd name="f48" fmla="val 25"/>
                  <a:gd name="f49" fmla="val 27"/>
                  <a:gd name="f50" fmla="val 34"/>
                  <a:gd name="f51" fmla="val 43"/>
                  <a:gd name="f52" fmla="val 4"/>
                  <a:gd name="f53" fmla="val 51"/>
                  <a:gd name="f54" fmla="val 55"/>
                  <a:gd name="f55" fmla="val 61"/>
                  <a:gd name="f56" fmla="val 65"/>
                  <a:gd name="f57" fmla="val 70"/>
                  <a:gd name="f58" fmla="val 66"/>
                  <a:gd name="f59" fmla="val 26"/>
                  <a:gd name="f60" fmla="val 64"/>
                  <a:gd name="f61" fmla="val 28"/>
                  <a:gd name="f62" fmla="val 29"/>
                  <a:gd name="f63" fmla="val 63"/>
                  <a:gd name="f64" fmla="val 68"/>
                  <a:gd name="f65" fmla="val 37"/>
                  <a:gd name="f66" fmla="val 79"/>
                  <a:gd name="f67" fmla="val 32"/>
                  <a:gd name="f68" fmla="val 84"/>
                  <a:gd name="f69" fmla="val 42"/>
                  <a:gd name="f70" fmla="val 48"/>
                  <a:gd name="f71" fmla="val 53"/>
                  <a:gd name="f72" fmla="val 95"/>
                  <a:gd name="f73" fmla="+- 0 0 -90"/>
                  <a:gd name="f74" fmla="*/ f3 1 98"/>
                  <a:gd name="f75" fmla="*/ f4 1 108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98"/>
                  <a:gd name="f84" fmla="*/ f80 1 108"/>
                  <a:gd name="f85" fmla="*/ 98 f81 1"/>
                  <a:gd name="f86" fmla="*/ 56 f80 1"/>
                  <a:gd name="f87" fmla="*/ 87 f81 1"/>
                  <a:gd name="f88" fmla="*/ 78 f80 1"/>
                  <a:gd name="f89" fmla="*/ 60 f81 1"/>
                  <a:gd name="f90" fmla="*/ 94 f80 1"/>
                  <a:gd name="f91" fmla="*/ 45 f81 1"/>
                  <a:gd name="f92" fmla="*/ 98 f80 1"/>
                  <a:gd name="f93" fmla="*/ 18 f81 1"/>
                  <a:gd name="f94" fmla="*/ 88 f80 1"/>
                  <a:gd name="f95" fmla="*/ 5 f81 1"/>
                  <a:gd name="f96" fmla="*/ 58 f80 1"/>
                  <a:gd name="f97" fmla="*/ 1 f81 1"/>
                  <a:gd name="f98" fmla="*/ 39 f80 1"/>
                  <a:gd name="f99" fmla="*/ 3 f81 1"/>
                  <a:gd name="f100" fmla="*/ 35 f80 1"/>
                  <a:gd name="f101" fmla="*/ 15 f81 1"/>
                  <a:gd name="f102" fmla="*/ 18 f80 1"/>
                  <a:gd name="f103" fmla="*/ 24 f81 1"/>
                  <a:gd name="f104" fmla="*/ 10 f80 1"/>
                  <a:gd name="f105" fmla="*/ 27 f81 1"/>
                  <a:gd name="f106" fmla="*/ 9 f80 1"/>
                  <a:gd name="f107" fmla="*/ 51 f81 1"/>
                  <a:gd name="f108" fmla="*/ 4 f80 1"/>
                  <a:gd name="f109" fmla="*/ 55 f81 1"/>
                  <a:gd name="f110" fmla="*/ 67 f81 1"/>
                  <a:gd name="f111" fmla="*/ 25 f80 1"/>
                  <a:gd name="f112" fmla="*/ 64 f81 1"/>
                  <a:gd name="f113" fmla="*/ 29 f80 1"/>
                  <a:gd name="f114" fmla="*/ 68 f81 1"/>
                  <a:gd name="f115" fmla="*/ 37 f80 1"/>
                  <a:gd name="f116" fmla="*/ 48 f80 1"/>
                  <a:gd name="f117" fmla="+- f82 0 f1"/>
                  <a:gd name="f118" fmla="*/ f85 1 98"/>
                  <a:gd name="f119" fmla="*/ f86 1 108"/>
                  <a:gd name="f120" fmla="*/ f87 1 98"/>
                  <a:gd name="f121" fmla="*/ f88 1 108"/>
                  <a:gd name="f122" fmla="*/ f89 1 98"/>
                  <a:gd name="f123" fmla="*/ f90 1 108"/>
                  <a:gd name="f124" fmla="*/ f91 1 98"/>
                  <a:gd name="f125" fmla="*/ f92 1 108"/>
                  <a:gd name="f126" fmla="*/ f93 1 98"/>
                  <a:gd name="f127" fmla="*/ f94 1 108"/>
                  <a:gd name="f128" fmla="*/ f95 1 98"/>
                  <a:gd name="f129" fmla="*/ f96 1 108"/>
                  <a:gd name="f130" fmla="*/ f97 1 98"/>
                  <a:gd name="f131" fmla="*/ f98 1 108"/>
                  <a:gd name="f132" fmla="*/ f99 1 98"/>
                  <a:gd name="f133" fmla="*/ f100 1 108"/>
                  <a:gd name="f134" fmla="*/ f101 1 98"/>
                  <a:gd name="f135" fmla="*/ f102 1 108"/>
                  <a:gd name="f136" fmla="*/ f103 1 98"/>
                  <a:gd name="f137" fmla="*/ f104 1 108"/>
                  <a:gd name="f138" fmla="*/ f105 1 98"/>
                  <a:gd name="f139" fmla="*/ f106 1 108"/>
                  <a:gd name="f140" fmla="*/ f107 1 98"/>
                  <a:gd name="f141" fmla="*/ f108 1 108"/>
                  <a:gd name="f142" fmla="*/ f109 1 98"/>
                  <a:gd name="f143" fmla="*/ f110 1 98"/>
                  <a:gd name="f144" fmla="*/ f111 1 108"/>
                  <a:gd name="f145" fmla="*/ f112 1 98"/>
                  <a:gd name="f146" fmla="*/ f113 1 108"/>
                  <a:gd name="f147" fmla="*/ f114 1 98"/>
                  <a:gd name="f148" fmla="*/ f115 1 108"/>
                  <a:gd name="f149" fmla="*/ f116 1 108"/>
                  <a:gd name="f150" fmla="*/ 0 1 f83"/>
                  <a:gd name="f151" fmla="*/ f77 1 f83"/>
                  <a:gd name="f152" fmla="*/ 0 1 f84"/>
                  <a:gd name="f153" fmla="*/ f78 1 f84"/>
                  <a:gd name="f154" fmla="*/ f118 1 f83"/>
                  <a:gd name="f155" fmla="*/ f119 1 f84"/>
                  <a:gd name="f156" fmla="*/ f120 1 f83"/>
                  <a:gd name="f157" fmla="*/ f121 1 f84"/>
                  <a:gd name="f158" fmla="*/ f122 1 f83"/>
                  <a:gd name="f159" fmla="*/ f123 1 f84"/>
                  <a:gd name="f160" fmla="*/ f124 1 f83"/>
                  <a:gd name="f161" fmla="*/ f125 1 f84"/>
                  <a:gd name="f162" fmla="*/ f126 1 f83"/>
                  <a:gd name="f163" fmla="*/ f127 1 f84"/>
                  <a:gd name="f164" fmla="*/ f128 1 f83"/>
                  <a:gd name="f165" fmla="*/ f129 1 f84"/>
                  <a:gd name="f166" fmla="*/ f130 1 f83"/>
                  <a:gd name="f167" fmla="*/ f131 1 f84"/>
                  <a:gd name="f168" fmla="*/ f132 1 f83"/>
                  <a:gd name="f169" fmla="*/ f133 1 f84"/>
                  <a:gd name="f170" fmla="*/ f134 1 f83"/>
                  <a:gd name="f171" fmla="*/ f135 1 f84"/>
                  <a:gd name="f172" fmla="*/ f136 1 f83"/>
                  <a:gd name="f173" fmla="*/ f137 1 f84"/>
                  <a:gd name="f174" fmla="*/ f138 1 f83"/>
                  <a:gd name="f175" fmla="*/ f139 1 f84"/>
                  <a:gd name="f176" fmla="*/ f140 1 f83"/>
                  <a:gd name="f177" fmla="*/ f141 1 f84"/>
                  <a:gd name="f178" fmla="*/ f142 1 f83"/>
                  <a:gd name="f179" fmla="*/ f143 1 f83"/>
                  <a:gd name="f180" fmla="*/ f144 1 f84"/>
                  <a:gd name="f181" fmla="*/ f145 1 f83"/>
                  <a:gd name="f182" fmla="*/ f146 1 f84"/>
                  <a:gd name="f183" fmla="*/ f147 1 f83"/>
                  <a:gd name="f184" fmla="*/ f148 1 f84"/>
                  <a:gd name="f185" fmla="*/ f149 1 f84"/>
                  <a:gd name="f186" fmla="*/ f150 f74 1"/>
                  <a:gd name="f187" fmla="*/ f151 f74 1"/>
                  <a:gd name="f188" fmla="*/ f153 f75 1"/>
                  <a:gd name="f189" fmla="*/ f152 f75 1"/>
                  <a:gd name="f190" fmla="*/ f154 f74 1"/>
                  <a:gd name="f191" fmla="*/ f155 f75 1"/>
                  <a:gd name="f192" fmla="*/ f156 f74 1"/>
                  <a:gd name="f193" fmla="*/ f157 f75 1"/>
                  <a:gd name="f194" fmla="*/ f158 f74 1"/>
                  <a:gd name="f195" fmla="*/ f159 f75 1"/>
                  <a:gd name="f196" fmla="*/ f160 f74 1"/>
                  <a:gd name="f197" fmla="*/ f161 f75 1"/>
                  <a:gd name="f198" fmla="*/ f162 f74 1"/>
                  <a:gd name="f199" fmla="*/ f163 f75 1"/>
                  <a:gd name="f200" fmla="*/ f164 f74 1"/>
                  <a:gd name="f201" fmla="*/ f165 f75 1"/>
                  <a:gd name="f202" fmla="*/ f166 f74 1"/>
                  <a:gd name="f203" fmla="*/ f167 f75 1"/>
                  <a:gd name="f204" fmla="*/ f168 f74 1"/>
                  <a:gd name="f205" fmla="*/ f169 f75 1"/>
                  <a:gd name="f206" fmla="*/ f170 f74 1"/>
                  <a:gd name="f207" fmla="*/ f171 f75 1"/>
                  <a:gd name="f208" fmla="*/ f172 f74 1"/>
                  <a:gd name="f209" fmla="*/ f173 f75 1"/>
                  <a:gd name="f210" fmla="*/ f174 f74 1"/>
                  <a:gd name="f211" fmla="*/ f175 f75 1"/>
                  <a:gd name="f212" fmla="*/ f176 f74 1"/>
                  <a:gd name="f213" fmla="*/ f177 f75 1"/>
                  <a:gd name="f214" fmla="*/ f178 f74 1"/>
                  <a:gd name="f215" fmla="*/ f179 f74 1"/>
                  <a:gd name="f216" fmla="*/ f180 f75 1"/>
                  <a:gd name="f217" fmla="*/ f181 f74 1"/>
                  <a:gd name="f218" fmla="*/ f182 f75 1"/>
                  <a:gd name="f219" fmla="*/ f183 f74 1"/>
                  <a:gd name="f220" fmla="*/ f184 f75 1"/>
                  <a:gd name="f221" fmla="*/ f18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7">
                    <a:pos x="f190" y="f191"/>
                  </a:cxn>
                  <a:cxn ang="f117">
                    <a:pos x="f192" y="f193"/>
                  </a:cxn>
                  <a:cxn ang="f117">
                    <a:pos x="f194" y="f195"/>
                  </a:cxn>
                  <a:cxn ang="f117">
                    <a:pos x="f196" y="f197"/>
                  </a:cxn>
                  <a:cxn ang="f117">
                    <a:pos x="f198" y="f199"/>
                  </a:cxn>
                  <a:cxn ang="f117">
                    <a:pos x="f200" y="f201"/>
                  </a:cxn>
                  <a:cxn ang="f117">
                    <a:pos x="f202" y="f203"/>
                  </a:cxn>
                  <a:cxn ang="f117">
                    <a:pos x="f204" y="f205"/>
                  </a:cxn>
                  <a:cxn ang="f117">
                    <a:pos x="f206" y="f207"/>
                  </a:cxn>
                  <a:cxn ang="f117">
                    <a:pos x="f208" y="f209"/>
                  </a:cxn>
                  <a:cxn ang="f117">
                    <a:pos x="f210" y="f211"/>
                  </a:cxn>
                  <a:cxn ang="f117">
                    <a:pos x="f212" y="f213"/>
                  </a:cxn>
                  <a:cxn ang="f117">
                    <a:pos x="f214" y="f213"/>
                  </a:cxn>
                  <a:cxn ang="f117">
                    <a:pos x="f215" y="f211"/>
                  </a:cxn>
                  <a:cxn ang="f117">
                    <a:pos x="f215" y="f216"/>
                  </a:cxn>
                  <a:cxn ang="f117">
                    <a:pos x="f217" y="f218"/>
                  </a:cxn>
                  <a:cxn ang="f117">
                    <a:pos x="f219" y="f220"/>
                  </a:cxn>
                  <a:cxn ang="f117">
                    <a:pos x="f192" y="f221"/>
                  </a:cxn>
                  <a:cxn ang="f117">
                    <a:pos x="f190" y="f191"/>
                  </a:cxn>
                  <a:cxn ang="f117">
                    <a:pos x="f190" y="f191"/>
                  </a:cxn>
                </a:cxnLst>
                <a:rect l="f186" t="f189" r="f187" b="f188"/>
                <a:pathLst>
                  <a:path w="98" h="108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20" y="f9"/>
                      <a:pt x="f21" y="f19"/>
                      <a:pt x="f22" y="f6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36"/>
                      <a:pt x="f34" y="f37"/>
                    </a:cubicBezTo>
                    <a:cubicBezTo>
                      <a:pt x="f34" y="f38"/>
                      <a:pt x="f39" y="f40"/>
                      <a:pt x="f41" y="f40"/>
                    </a:cubicBezTo>
                    <a:cubicBezTo>
                      <a:pt x="f42" y="f23"/>
                      <a:pt x="f42" y="f43"/>
                      <a:pt x="f28" y="f26"/>
                    </a:cubicBezTo>
                    <a:cubicBezTo>
                      <a:pt x="f44" y="f45"/>
                      <a:pt x="f46" y="f47"/>
                      <a:pt x="f43" y="f30"/>
                    </a:cubicBezTo>
                    <a:cubicBezTo>
                      <a:pt x="f48" y="f30"/>
                      <a:pt x="f49" y="f30"/>
                      <a:pt x="f49" y="f47"/>
                    </a:cubicBezTo>
                    <a:cubicBezTo>
                      <a:pt x="f50" y="f5"/>
                      <a:pt x="f51" y="f52"/>
                      <a:pt x="f53" y="f52"/>
                    </a:cubicBezTo>
                    <a:cubicBezTo>
                      <a:pt x="f35" y="f52"/>
                      <a:pt x="f20" y="f52"/>
                      <a:pt x="f54" y="f52"/>
                    </a:cubicBezTo>
                    <a:cubicBezTo>
                      <a:pt x="f55" y="f5"/>
                      <a:pt x="f56" y="f52"/>
                      <a:pt x="f31" y="f47"/>
                    </a:cubicBezTo>
                    <a:cubicBezTo>
                      <a:pt x="f57" y="f45"/>
                      <a:pt x="f12" y="f46"/>
                      <a:pt x="f31" y="f48"/>
                    </a:cubicBezTo>
                    <a:cubicBezTo>
                      <a:pt x="f58" y="f59"/>
                      <a:pt x="f60" y="f61"/>
                      <a:pt x="f60" y="f62"/>
                    </a:cubicBezTo>
                    <a:cubicBezTo>
                      <a:pt x="f63" y="f23"/>
                      <a:pt x="f60" y="f38"/>
                      <a:pt x="f64" y="f65"/>
                    </a:cubicBezTo>
                    <a:cubicBezTo>
                      <a:pt x="f66" y="f67"/>
                      <a:pt x="f68" y="f69"/>
                      <a:pt x="f13" y="f70"/>
                    </a:cubicBezTo>
                    <a:cubicBezTo>
                      <a:pt x="f11" y="f71"/>
                      <a:pt x="f72" y="f35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Freeform 974">
                <a:extLst>
                  <a:ext uri="{FF2B5EF4-FFF2-40B4-BE49-F238E27FC236}">
                    <a16:creationId xmlns:a16="http://schemas.microsoft.com/office/drawing/2014/main" id="{D61C41B6-539F-A49B-BFB9-4A1576719A36}"/>
                  </a:ext>
                </a:extLst>
              </p:cNvPr>
              <p:cNvSpPr/>
              <p:nvPr/>
            </p:nvSpPr>
            <p:spPr>
              <a:xfrm>
                <a:off x="7316791" y="4414842"/>
                <a:ext cx="225427" cy="257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5"/>
                  <a:gd name="f7" fmla="val 108"/>
                  <a:gd name="f8" fmla="val 89"/>
                  <a:gd name="f9" fmla="val 20"/>
                  <a:gd name="f10" fmla="val 88"/>
                  <a:gd name="f11" fmla="val 31"/>
                  <a:gd name="f12" fmla="val 92"/>
                  <a:gd name="f13" fmla="val 40"/>
                  <a:gd name="f14" fmla="val 93"/>
                  <a:gd name="f15" fmla="val 49"/>
                  <a:gd name="f16" fmla="val 61"/>
                  <a:gd name="f17" fmla="val 73"/>
                  <a:gd name="f18" fmla="val 78"/>
                  <a:gd name="f19" fmla="val 77"/>
                  <a:gd name="f20" fmla="val 72"/>
                  <a:gd name="f21" fmla="val 79"/>
                  <a:gd name="f22" fmla="val 71"/>
                  <a:gd name="f23" fmla="val 83"/>
                  <a:gd name="f24" fmla="val 70"/>
                  <a:gd name="f25" fmla="val 65"/>
                  <a:gd name="f26" fmla="val 51"/>
                  <a:gd name="f27" fmla="val 106"/>
                  <a:gd name="f28" fmla="val 96"/>
                  <a:gd name="f29" fmla="val 33"/>
                  <a:gd name="f30" fmla="val 24"/>
                  <a:gd name="f31" fmla="val 85"/>
                  <a:gd name="f32" fmla="val 16"/>
                  <a:gd name="f33" fmla="val 82"/>
                  <a:gd name="f34" fmla="val 8"/>
                  <a:gd name="f35" fmla="val 5"/>
                  <a:gd name="f36" fmla="val 1"/>
                  <a:gd name="f37" fmla="val 67"/>
                  <a:gd name="f38" fmla="val 66"/>
                  <a:gd name="f39" fmla="val 6"/>
                  <a:gd name="f40" fmla="val 57"/>
                  <a:gd name="f41" fmla="val 42"/>
                  <a:gd name="f42" fmla="val 3"/>
                  <a:gd name="f43" fmla="val 32"/>
                  <a:gd name="f44" fmla="val 22"/>
                  <a:gd name="f45" fmla="val 15"/>
                  <a:gd name="f46" fmla="val 19"/>
                  <a:gd name="f47" fmla="val 12"/>
                  <a:gd name="f48" fmla="val 25"/>
                  <a:gd name="f49" fmla="val 10"/>
                  <a:gd name="f50" fmla="val 28"/>
                  <a:gd name="f51" fmla="val 4"/>
                  <a:gd name="f52" fmla="val 30"/>
                  <a:gd name="f53" fmla="val 39"/>
                  <a:gd name="f54" fmla="val 2"/>
                  <a:gd name="f55" fmla="val 46"/>
                  <a:gd name="f56" fmla="val 9"/>
                  <a:gd name="f57" fmla="val 48"/>
                  <a:gd name="f58" fmla="val 14"/>
                  <a:gd name="f59" fmla="val 47"/>
                  <a:gd name="f60" fmla="val 23"/>
                  <a:gd name="f61" fmla="val 26"/>
                  <a:gd name="f62" fmla="val 54"/>
                  <a:gd name="f63" fmla="val 27"/>
                  <a:gd name="f64" fmla="val 55"/>
                  <a:gd name="f65" fmla="val 56"/>
                  <a:gd name="f66" fmla="val 58"/>
                  <a:gd name="f67" fmla="val 62"/>
                  <a:gd name="f68" fmla="val 21"/>
                  <a:gd name="f69" fmla="val 76"/>
                  <a:gd name="f70" fmla="val 80"/>
                  <a:gd name="f71" fmla="val 84"/>
                  <a:gd name="f72" fmla="+- 0 0 -90"/>
                  <a:gd name="f73" fmla="*/ f3 1 95"/>
                  <a:gd name="f74" fmla="*/ f4 1 108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95"/>
                  <a:gd name="f83" fmla="*/ f79 1 108"/>
                  <a:gd name="f84" fmla="*/ 89 f80 1"/>
                  <a:gd name="f85" fmla="*/ 20 f79 1"/>
                  <a:gd name="f86" fmla="*/ 93 f80 1"/>
                  <a:gd name="f87" fmla="*/ 49 f79 1"/>
                  <a:gd name="f88" fmla="*/ 78 f80 1"/>
                  <a:gd name="f89" fmla="*/ 77 f79 1"/>
                  <a:gd name="f90" fmla="*/ 70 f80 1"/>
                  <a:gd name="f91" fmla="*/ 88 f79 1"/>
                  <a:gd name="f92" fmla="*/ 40 f80 1"/>
                  <a:gd name="f93" fmla="*/ 96 f79 1"/>
                  <a:gd name="f94" fmla="*/ 16 f80 1"/>
                  <a:gd name="f95" fmla="*/ 82 f79 1"/>
                  <a:gd name="f96" fmla="*/ 1 f80 1"/>
                  <a:gd name="f97" fmla="*/ 67 f79 1"/>
                  <a:gd name="f98" fmla="*/ 0 f80 1"/>
                  <a:gd name="f99" fmla="*/ 65 f79 1"/>
                  <a:gd name="f100" fmla="*/ 42 f79 1"/>
                  <a:gd name="f101" fmla="*/ 15 f80 1"/>
                  <a:gd name="f102" fmla="*/ 15 f79 1"/>
                  <a:gd name="f103" fmla="*/ 28 f80 1"/>
                  <a:gd name="f104" fmla="*/ 4 f79 1"/>
                  <a:gd name="f105" fmla="*/ 42 f80 1"/>
                  <a:gd name="f106" fmla="*/ 5 f79 1"/>
                  <a:gd name="f107" fmla="*/ 47 f80 1"/>
                  <a:gd name="f108" fmla="*/ 19 f79 1"/>
                  <a:gd name="f109" fmla="*/ 51 f80 1"/>
                  <a:gd name="f110" fmla="*/ 26 f79 1"/>
                  <a:gd name="f111" fmla="*/ 56 f80 1"/>
                  <a:gd name="f112" fmla="*/ 23 f79 1"/>
                  <a:gd name="f113" fmla="*/ 66 f80 1"/>
                  <a:gd name="f114" fmla="*/ 80 f80 1"/>
                  <a:gd name="f115" fmla="*/ 24 f79 1"/>
                  <a:gd name="f116" fmla="+- f81 0 f1"/>
                  <a:gd name="f117" fmla="*/ f84 1 95"/>
                  <a:gd name="f118" fmla="*/ f85 1 108"/>
                  <a:gd name="f119" fmla="*/ f86 1 95"/>
                  <a:gd name="f120" fmla="*/ f87 1 108"/>
                  <a:gd name="f121" fmla="*/ f88 1 95"/>
                  <a:gd name="f122" fmla="*/ f89 1 108"/>
                  <a:gd name="f123" fmla="*/ f90 1 95"/>
                  <a:gd name="f124" fmla="*/ f91 1 108"/>
                  <a:gd name="f125" fmla="*/ f92 1 95"/>
                  <a:gd name="f126" fmla="*/ f93 1 108"/>
                  <a:gd name="f127" fmla="*/ f94 1 95"/>
                  <a:gd name="f128" fmla="*/ f95 1 108"/>
                  <a:gd name="f129" fmla="*/ f96 1 95"/>
                  <a:gd name="f130" fmla="*/ f97 1 108"/>
                  <a:gd name="f131" fmla="*/ f98 1 95"/>
                  <a:gd name="f132" fmla="*/ f99 1 108"/>
                  <a:gd name="f133" fmla="*/ f100 1 108"/>
                  <a:gd name="f134" fmla="*/ f101 1 95"/>
                  <a:gd name="f135" fmla="*/ f102 1 108"/>
                  <a:gd name="f136" fmla="*/ f103 1 95"/>
                  <a:gd name="f137" fmla="*/ f104 1 108"/>
                  <a:gd name="f138" fmla="*/ f105 1 95"/>
                  <a:gd name="f139" fmla="*/ f106 1 108"/>
                  <a:gd name="f140" fmla="*/ f107 1 95"/>
                  <a:gd name="f141" fmla="*/ f108 1 108"/>
                  <a:gd name="f142" fmla="*/ f109 1 95"/>
                  <a:gd name="f143" fmla="*/ f110 1 108"/>
                  <a:gd name="f144" fmla="*/ f111 1 95"/>
                  <a:gd name="f145" fmla="*/ f112 1 108"/>
                  <a:gd name="f146" fmla="*/ f113 1 95"/>
                  <a:gd name="f147" fmla="*/ f114 1 95"/>
                  <a:gd name="f148" fmla="*/ f115 1 108"/>
                  <a:gd name="f149" fmla="*/ 0 1 f82"/>
                  <a:gd name="f150" fmla="*/ f76 1 f82"/>
                  <a:gd name="f151" fmla="*/ 0 1 f83"/>
                  <a:gd name="f152" fmla="*/ f77 1 f83"/>
                  <a:gd name="f153" fmla="*/ f117 1 f82"/>
                  <a:gd name="f154" fmla="*/ f118 1 f83"/>
                  <a:gd name="f155" fmla="*/ f119 1 f82"/>
                  <a:gd name="f156" fmla="*/ f120 1 f83"/>
                  <a:gd name="f157" fmla="*/ f121 1 f82"/>
                  <a:gd name="f158" fmla="*/ f122 1 f83"/>
                  <a:gd name="f159" fmla="*/ f123 1 f82"/>
                  <a:gd name="f160" fmla="*/ f124 1 f83"/>
                  <a:gd name="f161" fmla="*/ f125 1 f82"/>
                  <a:gd name="f162" fmla="*/ f126 1 f83"/>
                  <a:gd name="f163" fmla="*/ f127 1 f82"/>
                  <a:gd name="f164" fmla="*/ f128 1 f83"/>
                  <a:gd name="f165" fmla="*/ f129 1 f82"/>
                  <a:gd name="f166" fmla="*/ f130 1 f83"/>
                  <a:gd name="f167" fmla="*/ f131 1 f82"/>
                  <a:gd name="f168" fmla="*/ f132 1 f83"/>
                  <a:gd name="f169" fmla="*/ f133 1 f83"/>
                  <a:gd name="f170" fmla="*/ f134 1 f82"/>
                  <a:gd name="f171" fmla="*/ f135 1 f83"/>
                  <a:gd name="f172" fmla="*/ f136 1 f82"/>
                  <a:gd name="f173" fmla="*/ f137 1 f83"/>
                  <a:gd name="f174" fmla="*/ f138 1 f82"/>
                  <a:gd name="f175" fmla="*/ f139 1 f83"/>
                  <a:gd name="f176" fmla="*/ f140 1 f82"/>
                  <a:gd name="f177" fmla="*/ f141 1 f83"/>
                  <a:gd name="f178" fmla="*/ f142 1 f82"/>
                  <a:gd name="f179" fmla="*/ f143 1 f83"/>
                  <a:gd name="f180" fmla="*/ f144 1 f82"/>
                  <a:gd name="f181" fmla="*/ f145 1 f83"/>
                  <a:gd name="f182" fmla="*/ f146 1 f82"/>
                  <a:gd name="f183" fmla="*/ f147 1 f82"/>
                  <a:gd name="f184" fmla="*/ f148 1 f83"/>
                  <a:gd name="f185" fmla="*/ f149 f73 1"/>
                  <a:gd name="f186" fmla="*/ f150 f73 1"/>
                  <a:gd name="f187" fmla="*/ f152 f74 1"/>
                  <a:gd name="f188" fmla="*/ f151 f74 1"/>
                  <a:gd name="f189" fmla="*/ f153 f73 1"/>
                  <a:gd name="f190" fmla="*/ f154 f74 1"/>
                  <a:gd name="f191" fmla="*/ f155 f73 1"/>
                  <a:gd name="f192" fmla="*/ f156 f74 1"/>
                  <a:gd name="f193" fmla="*/ f157 f73 1"/>
                  <a:gd name="f194" fmla="*/ f158 f74 1"/>
                  <a:gd name="f195" fmla="*/ f159 f73 1"/>
                  <a:gd name="f196" fmla="*/ f160 f74 1"/>
                  <a:gd name="f197" fmla="*/ f161 f73 1"/>
                  <a:gd name="f198" fmla="*/ f162 f74 1"/>
                  <a:gd name="f199" fmla="*/ f163 f73 1"/>
                  <a:gd name="f200" fmla="*/ f164 f74 1"/>
                  <a:gd name="f201" fmla="*/ f165 f73 1"/>
                  <a:gd name="f202" fmla="*/ f166 f74 1"/>
                  <a:gd name="f203" fmla="*/ f167 f73 1"/>
                  <a:gd name="f204" fmla="*/ f168 f74 1"/>
                  <a:gd name="f205" fmla="*/ f169 f74 1"/>
                  <a:gd name="f206" fmla="*/ f170 f73 1"/>
                  <a:gd name="f207" fmla="*/ f171 f74 1"/>
                  <a:gd name="f208" fmla="*/ f172 f73 1"/>
                  <a:gd name="f209" fmla="*/ f173 f74 1"/>
                  <a:gd name="f210" fmla="*/ f174 f73 1"/>
                  <a:gd name="f211" fmla="*/ f175 f74 1"/>
                  <a:gd name="f212" fmla="*/ f176 f73 1"/>
                  <a:gd name="f213" fmla="*/ f177 f74 1"/>
                  <a:gd name="f214" fmla="*/ f178 f73 1"/>
                  <a:gd name="f215" fmla="*/ f179 f74 1"/>
                  <a:gd name="f216" fmla="*/ f180 f73 1"/>
                  <a:gd name="f217" fmla="*/ f181 f74 1"/>
                  <a:gd name="f218" fmla="*/ f182 f73 1"/>
                  <a:gd name="f219" fmla="*/ f183 f73 1"/>
                  <a:gd name="f220" fmla="*/ f1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89" y="f190"/>
                  </a:cxn>
                  <a:cxn ang="f116">
                    <a:pos x="f191" y="f192"/>
                  </a:cxn>
                  <a:cxn ang="f116">
                    <a:pos x="f193" y="f194"/>
                  </a:cxn>
                  <a:cxn ang="f116">
                    <a:pos x="f195" y="f196"/>
                  </a:cxn>
                  <a:cxn ang="f116">
                    <a:pos x="f197" y="f198"/>
                  </a:cxn>
                  <a:cxn ang="f116">
                    <a:pos x="f199" y="f200"/>
                  </a:cxn>
                  <a:cxn ang="f116">
                    <a:pos x="f201" y="f202"/>
                  </a:cxn>
                  <a:cxn ang="f116">
                    <a:pos x="f203" y="f204"/>
                  </a:cxn>
                  <a:cxn ang="f116">
                    <a:pos x="f201" y="f205"/>
                  </a:cxn>
                  <a:cxn ang="f116">
                    <a:pos x="f206" y="f207"/>
                  </a:cxn>
                  <a:cxn ang="f116">
                    <a:pos x="f208" y="f209"/>
                  </a:cxn>
                  <a:cxn ang="f116">
                    <a:pos x="f210" y="f211"/>
                  </a:cxn>
                  <a:cxn ang="f116">
                    <a:pos x="f212" y="f213"/>
                  </a:cxn>
                  <a:cxn ang="f116">
                    <a:pos x="f214" y="f215"/>
                  </a:cxn>
                  <a:cxn ang="f116">
                    <a:pos x="f216" y="f217"/>
                  </a:cxn>
                  <a:cxn ang="f116">
                    <a:pos x="f218" y="f190"/>
                  </a:cxn>
                  <a:cxn ang="f116">
                    <a:pos x="f219" y="f220"/>
                  </a:cxn>
                  <a:cxn ang="f116">
                    <a:pos x="f189" y="f190"/>
                  </a:cxn>
                </a:cxnLst>
                <a:rect l="f185" t="f188" r="f186" b="f187"/>
                <a:pathLst>
                  <a:path w="95" h="10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20" y="f21"/>
                      <a:pt x="f22" y="f23"/>
                      <a:pt x="f24" y="f10"/>
                    </a:cubicBezTo>
                    <a:cubicBezTo>
                      <a:pt x="f25" y="f7"/>
                      <a:pt x="f26" y="f27"/>
                      <a:pt x="f13" y="f28"/>
                    </a:cubicBezTo>
                    <a:cubicBezTo>
                      <a:pt x="f29" y="f8"/>
                      <a:pt x="f30" y="f31"/>
                      <a:pt x="f32" y="f33"/>
                    </a:cubicBezTo>
                    <a:cubicBezTo>
                      <a:pt x="f34" y="f21"/>
                      <a:pt x="f35" y="f17"/>
                      <a:pt x="f36" y="f37"/>
                    </a:cubicBezTo>
                    <a:cubicBezTo>
                      <a:pt x="f36" y="f38"/>
                      <a:pt x="f5" y="f25"/>
                      <a:pt x="f5" y="f25"/>
                    </a:cubicBezTo>
                    <a:cubicBezTo>
                      <a:pt x="f39" y="f40"/>
                      <a:pt x="f5" y="f15"/>
                      <a:pt x="f36" y="f41"/>
                    </a:cubicBezTo>
                    <a:cubicBezTo>
                      <a:pt x="f42" y="f43"/>
                      <a:pt x="f35" y="f44"/>
                      <a:pt x="f45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"/>
                      <a:pt x="f53" y="f54"/>
                      <a:pt x="f41" y="f35"/>
                    </a:cubicBezTo>
                    <a:cubicBezTo>
                      <a:pt x="f55" y="f56"/>
                      <a:pt x="f57" y="f58"/>
                      <a:pt x="f59" y="f46"/>
                    </a:cubicBezTo>
                    <a:cubicBezTo>
                      <a:pt x="f55" y="f60"/>
                      <a:pt x="f57" y="f48"/>
                      <a:pt x="f26" y="f61"/>
                    </a:cubicBezTo>
                    <a:cubicBezTo>
                      <a:pt x="f62" y="f63"/>
                      <a:pt x="f64" y="f61"/>
                      <a:pt x="f65" y="f60"/>
                    </a:cubicBezTo>
                    <a:cubicBezTo>
                      <a:pt x="f66" y="f46"/>
                      <a:pt x="f67" y="f46"/>
                      <a:pt x="f38" y="f9"/>
                    </a:cubicBezTo>
                    <a:cubicBezTo>
                      <a:pt x="f24" y="f68"/>
                      <a:pt x="f69" y="f46"/>
                      <a:pt x="f70" y="f30"/>
                    </a:cubicBezTo>
                    <a:cubicBezTo>
                      <a:pt x="f71" y="f63"/>
                      <a:pt x="f31" y="f68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Freeform 975">
                <a:extLst>
                  <a:ext uri="{FF2B5EF4-FFF2-40B4-BE49-F238E27FC236}">
                    <a16:creationId xmlns:a16="http://schemas.microsoft.com/office/drawing/2014/main" id="{87E7A53F-3B2A-6F5C-3FB1-F40CADD543EF}"/>
                  </a:ext>
                </a:extLst>
              </p:cNvPr>
              <p:cNvSpPr/>
              <p:nvPr/>
            </p:nvSpPr>
            <p:spPr>
              <a:xfrm>
                <a:off x="7556501" y="4576764"/>
                <a:ext cx="53977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66"/>
                  <a:gd name="f8" fmla="val 18"/>
                  <a:gd name="f9" fmla="val 20"/>
                  <a:gd name="f10" fmla="val 19"/>
                  <a:gd name="f11" fmla="val 30"/>
                  <a:gd name="f12" fmla="val 41"/>
                  <a:gd name="f13" fmla="val 21"/>
                  <a:gd name="f14" fmla="val 52"/>
                  <a:gd name="f15" fmla="val 58"/>
                  <a:gd name="f16" fmla="val 61"/>
                  <a:gd name="f17" fmla="val 15"/>
                  <a:gd name="f18" fmla="val 63"/>
                  <a:gd name="f19" fmla="val 13"/>
                  <a:gd name="f20" fmla="val 64"/>
                  <a:gd name="f21" fmla="val 11"/>
                  <a:gd name="f22" fmla="val 9"/>
                  <a:gd name="f23" fmla="val 7"/>
                  <a:gd name="f24" fmla="val 59"/>
                  <a:gd name="f25" fmla="val 5"/>
                  <a:gd name="f26" fmla="val 55"/>
                  <a:gd name="f27" fmla="val 10"/>
                  <a:gd name="f28" fmla="val 50"/>
                  <a:gd name="f29" fmla="val 12"/>
                  <a:gd name="f30" fmla="val 48"/>
                  <a:gd name="f31" fmla="val 45"/>
                  <a:gd name="f32" fmla="val 43"/>
                  <a:gd name="f33" fmla="val 8"/>
                  <a:gd name="f34" fmla="val 42"/>
                  <a:gd name="f35" fmla="val 6"/>
                  <a:gd name="f36" fmla="val 29"/>
                  <a:gd name="f37" fmla="val 3"/>
                  <a:gd name="f38" fmla="val 2"/>
                  <a:gd name="f39" fmla="val 16"/>
                  <a:gd name="f40" fmla="val 14"/>
                  <a:gd name="f41" fmla="+- 0 0 -90"/>
                  <a:gd name="f42" fmla="*/ f3 1 23"/>
                  <a:gd name="f43" fmla="*/ f4 1 66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3"/>
                  <a:gd name="f52" fmla="*/ f48 1 66"/>
                  <a:gd name="f53" fmla="*/ 18 f49 1"/>
                  <a:gd name="f54" fmla="*/ 20 f48 1"/>
                  <a:gd name="f55" fmla="*/ 21 f49 1"/>
                  <a:gd name="f56" fmla="*/ 52 f48 1"/>
                  <a:gd name="f57" fmla="*/ 15 f49 1"/>
                  <a:gd name="f58" fmla="*/ 63 f48 1"/>
                  <a:gd name="f59" fmla="*/ 9 f49 1"/>
                  <a:gd name="f60" fmla="*/ 10 f49 1"/>
                  <a:gd name="f61" fmla="*/ 50 f48 1"/>
                  <a:gd name="f62" fmla="*/ 43 f48 1"/>
                  <a:gd name="f63" fmla="*/ 6 f49 1"/>
                  <a:gd name="f64" fmla="*/ 42 f48 1"/>
                  <a:gd name="f65" fmla="*/ 3 f49 1"/>
                  <a:gd name="f66" fmla="*/ 5 f48 1"/>
                  <a:gd name="f67" fmla="*/ 0 f48 1"/>
                  <a:gd name="f68" fmla="*/ 16 f49 1"/>
                  <a:gd name="f69" fmla="+- f50 0 f1"/>
                  <a:gd name="f70" fmla="*/ f53 1 23"/>
                  <a:gd name="f71" fmla="*/ f54 1 66"/>
                  <a:gd name="f72" fmla="*/ f55 1 23"/>
                  <a:gd name="f73" fmla="*/ f56 1 66"/>
                  <a:gd name="f74" fmla="*/ f57 1 23"/>
                  <a:gd name="f75" fmla="*/ f58 1 66"/>
                  <a:gd name="f76" fmla="*/ f59 1 23"/>
                  <a:gd name="f77" fmla="*/ f60 1 23"/>
                  <a:gd name="f78" fmla="*/ f61 1 66"/>
                  <a:gd name="f79" fmla="*/ f62 1 66"/>
                  <a:gd name="f80" fmla="*/ f63 1 23"/>
                  <a:gd name="f81" fmla="*/ f64 1 66"/>
                  <a:gd name="f82" fmla="*/ f65 1 23"/>
                  <a:gd name="f83" fmla="*/ f66 1 66"/>
                  <a:gd name="f84" fmla="*/ f67 1 66"/>
                  <a:gd name="f85" fmla="*/ f68 1 23"/>
                  <a:gd name="f86" fmla="*/ 0 1 f51"/>
                  <a:gd name="f87" fmla="*/ f45 1 f51"/>
                  <a:gd name="f88" fmla="*/ 0 1 f52"/>
                  <a:gd name="f89" fmla="*/ f46 1 f52"/>
                  <a:gd name="f90" fmla="*/ f70 1 f51"/>
                  <a:gd name="f91" fmla="*/ f71 1 f52"/>
                  <a:gd name="f92" fmla="*/ f72 1 f51"/>
                  <a:gd name="f93" fmla="*/ f73 1 f52"/>
                  <a:gd name="f94" fmla="*/ f74 1 f51"/>
                  <a:gd name="f95" fmla="*/ f75 1 f52"/>
                  <a:gd name="f96" fmla="*/ f76 1 f51"/>
                  <a:gd name="f97" fmla="*/ f77 1 f51"/>
                  <a:gd name="f98" fmla="*/ f78 1 f52"/>
                  <a:gd name="f99" fmla="*/ f79 1 f52"/>
                  <a:gd name="f100" fmla="*/ f80 1 f51"/>
                  <a:gd name="f101" fmla="*/ f81 1 f52"/>
                  <a:gd name="f102" fmla="*/ f82 1 f51"/>
                  <a:gd name="f103" fmla="*/ f83 1 f52"/>
                  <a:gd name="f104" fmla="*/ f84 1 f52"/>
                  <a:gd name="f105" fmla="*/ f85 1 f51"/>
                  <a:gd name="f106" fmla="*/ f86 f42 1"/>
                  <a:gd name="f107" fmla="*/ f87 f42 1"/>
                  <a:gd name="f108" fmla="*/ f89 f43 1"/>
                  <a:gd name="f109" fmla="*/ f88 f43 1"/>
                  <a:gd name="f110" fmla="*/ f90 f42 1"/>
                  <a:gd name="f111" fmla="*/ f91 f43 1"/>
                  <a:gd name="f112" fmla="*/ f92 f42 1"/>
                  <a:gd name="f113" fmla="*/ f93 f43 1"/>
                  <a:gd name="f114" fmla="*/ f94 f42 1"/>
                  <a:gd name="f115" fmla="*/ f95 f43 1"/>
                  <a:gd name="f116" fmla="*/ f96 f42 1"/>
                  <a:gd name="f117" fmla="*/ f97 f42 1"/>
                  <a:gd name="f118" fmla="*/ f98 f43 1"/>
                  <a:gd name="f119" fmla="*/ f99 f43 1"/>
                  <a:gd name="f120" fmla="*/ f100 f42 1"/>
                  <a:gd name="f121" fmla="*/ f101 f43 1"/>
                  <a:gd name="f122" fmla="*/ f102 f42 1"/>
                  <a:gd name="f123" fmla="*/ f103 f43 1"/>
                  <a:gd name="f124" fmla="*/ f104 f43 1"/>
                  <a:gd name="f125" fmla="*/ f105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0" y="f111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5"/>
                  </a:cxn>
                  <a:cxn ang="f69">
                    <a:pos x="f117" y="f118"/>
                  </a:cxn>
                  <a:cxn ang="f69">
                    <a:pos x="f116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17" y="f124"/>
                  </a:cxn>
                  <a:cxn ang="f69">
                    <a:pos x="f125" y="f123"/>
                  </a:cxn>
                  <a:cxn ang="f69">
                    <a:pos x="f110" y="f111"/>
                  </a:cxn>
                </a:cxnLst>
                <a:rect l="f106" t="f109" r="f107" b="f108"/>
                <a:pathLst>
                  <a:path w="23" h="66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6" y="f15"/>
                      <a:pt x="f9" y="f16"/>
                      <a:pt x="f17" y="f18"/>
                    </a:cubicBezTo>
                    <a:cubicBezTo>
                      <a:pt x="f19" y="f20"/>
                      <a:pt x="f21" y="f7"/>
                      <a:pt x="f22" y="f18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21" y="f31"/>
                      <a:pt x="f22" y="f32"/>
                    </a:cubicBezTo>
                    <a:cubicBezTo>
                      <a:pt x="f33" y="f34"/>
                      <a:pt x="f35" y="f32"/>
                      <a:pt x="f35" y="f34"/>
                    </a:cubicBezTo>
                    <a:cubicBezTo>
                      <a:pt x="f25" y="f36"/>
                      <a:pt x="f5" y="f8"/>
                      <a:pt x="f37" y="f25"/>
                    </a:cubicBezTo>
                    <a:cubicBezTo>
                      <a:pt x="f37" y="f38"/>
                      <a:pt x="f35" y="f5"/>
                      <a:pt x="f27" y="f5"/>
                    </a:cubicBezTo>
                    <a:cubicBezTo>
                      <a:pt x="f19" y="f5"/>
                      <a:pt x="f17" y="f38"/>
                      <a:pt x="f39" y="f25"/>
                    </a:cubicBezTo>
                    <a:cubicBezTo>
                      <a:pt x="f8" y="f22"/>
                      <a:pt x="f10" y="f40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Freeform 976">
                <a:extLst>
                  <a:ext uri="{FF2B5EF4-FFF2-40B4-BE49-F238E27FC236}">
                    <a16:creationId xmlns:a16="http://schemas.microsoft.com/office/drawing/2014/main" id="{5A2CA9DB-8292-DF28-3C8D-683BFE5F2812}"/>
                  </a:ext>
                </a:extLst>
              </p:cNvPr>
              <p:cNvSpPr/>
              <p:nvPr/>
            </p:nvSpPr>
            <p:spPr>
              <a:xfrm>
                <a:off x="7207255" y="4352928"/>
                <a:ext cx="111127" cy="1333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56"/>
                  <a:gd name="f8" fmla="val 46"/>
                  <a:gd name="f9" fmla="val 44"/>
                  <a:gd name="f10" fmla="val 49"/>
                  <a:gd name="f11" fmla="val 40"/>
                  <a:gd name="f12" fmla="val 55"/>
                  <a:gd name="f13" fmla="val 37"/>
                  <a:gd name="f14" fmla="val 31"/>
                  <a:gd name="f15" fmla="val 53"/>
                  <a:gd name="f16" fmla="val 33"/>
                  <a:gd name="f17" fmla="val 45"/>
                  <a:gd name="f18" fmla="val 35"/>
                  <a:gd name="f19" fmla="val 30"/>
                  <a:gd name="f20" fmla="val 41"/>
                  <a:gd name="f21" fmla="val 28"/>
                  <a:gd name="f22" fmla="val 39"/>
                  <a:gd name="f23" fmla="val 25"/>
                  <a:gd name="f24" fmla="val 43"/>
                  <a:gd name="f25" fmla="val 23"/>
                  <a:gd name="f26" fmla="val 38"/>
                  <a:gd name="f27" fmla="val 22"/>
                  <a:gd name="f28" fmla="val 16"/>
                  <a:gd name="f29" fmla="val 10"/>
                  <a:gd name="f30" fmla="val 5"/>
                  <a:gd name="f31" fmla="val 18"/>
                  <a:gd name="f32" fmla="val 1"/>
                  <a:gd name="f33" fmla="val 14"/>
                  <a:gd name="f34" fmla="val 9"/>
                  <a:gd name="f35" fmla="val 4"/>
                  <a:gd name="f36" fmla="val 7"/>
                  <a:gd name="f37" fmla="val 21"/>
                  <a:gd name="f38" fmla="val 12"/>
                  <a:gd name="f39" fmla="val 26"/>
                  <a:gd name="f40" fmla="val 19"/>
                  <a:gd name="f41" fmla="val 34"/>
                  <a:gd name="f42" fmla="val 36"/>
                  <a:gd name="f43" fmla="val 42"/>
                  <a:gd name="f44" fmla="+- 0 0 -90"/>
                  <a:gd name="f45" fmla="*/ f3 1 47"/>
                  <a:gd name="f46" fmla="*/ f4 1 56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7"/>
                  <a:gd name="f55" fmla="*/ f51 1 56"/>
                  <a:gd name="f56" fmla="*/ 46 f52 1"/>
                  <a:gd name="f57" fmla="*/ 47 f51 1"/>
                  <a:gd name="f58" fmla="*/ 40 f52 1"/>
                  <a:gd name="f59" fmla="*/ 55 f51 1"/>
                  <a:gd name="f60" fmla="*/ 33 f52 1"/>
                  <a:gd name="f61" fmla="*/ 45 f51 1"/>
                  <a:gd name="f62" fmla="*/ 28 f52 1"/>
                  <a:gd name="f63" fmla="*/ 39 f51 1"/>
                  <a:gd name="f64" fmla="*/ 22 f52 1"/>
                  <a:gd name="f65" fmla="*/ 37 f51 1"/>
                  <a:gd name="f66" fmla="*/ 5 f52 1"/>
                  <a:gd name="f67" fmla="*/ 18 f51 1"/>
                  <a:gd name="f68" fmla="*/ 4 f51 1"/>
                  <a:gd name="f69" fmla="*/ 16 f52 1"/>
                  <a:gd name="f70" fmla="*/ 7 f51 1"/>
                  <a:gd name="f71" fmla="*/ 30 f52 1"/>
                  <a:gd name="f72" fmla="*/ 25 f51 1"/>
                  <a:gd name="f73" fmla="*/ 44 f52 1"/>
                  <a:gd name="f74" fmla="*/ 40 f51 1"/>
                  <a:gd name="f75" fmla="+- f53 0 f1"/>
                  <a:gd name="f76" fmla="*/ f56 1 47"/>
                  <a:gd name="f77" fmla="*/ f57 1 56"/>
                  <a:gd name="f78" fmla="*/ f58 1 47"/>
                  <a:gd name="f79" fmla="*/ f59 1 56"/>
                  <a:gd name="f80" fmla="*/ f60 1 47"/>
                  <a:gd name="f81" fmla="*/ f61 1 56"/>
                  <a:gd name="f82" fmla="*/ f62 1 47"/>
                  <a:gd name="f83" fmla="*/ f63 1 56"/>
                  <a:gd name="f84" fmla="*/ f64 1 47"/>
                  <a:gd name="f85" fmla="*/ f65 1 56"/>
                  <a:gd name="f86" fmla="*/ f66 1 47"/>
                  <a:gd name="f87" fmla="*/ f67 1 56"/>
                  <a:gd name="f88" fmla="*/ f68 1 56"/>
                  <a:gd name="f89" fmla="*/ f69 1 47"/>
                  <a:gd name="f90" fmla="*/ f70 1 56"/>
                  <a:gd name="f91" fmla="*/ f71 1 47"/>
                  <a:gd name="f92" fmla="*/ f72 1 56"/>
                  <a:gd name="f93" fmla="*/ f73 1 47"/>
                  <a:gd name="f94" fmla="*/ f74 1 56"/>
                  <a:gd name="f95" fmla="*/ 0 1 f54"/>
                  <a:gd name="f96" fmla="*/ f48 1 f54"/>
                  <a:gd name="f97" fmla="*/ 0 1 f55"/>
                  <a:gd name="f98" fmla="*/ f49 1 f55"/>
                  <a:gd name="f99" fmla="*/ f76 1 f54"/>
                  <a:gd name="f100" fmla="*/ f77 1 f55"/>
                  <a:gd name="f101" fmla="*/ f78 1 f54"/>
                  <a:gd name="f102" fmla="*/ f79 1 f55"/>
                  <a:gd name="f103" fmla="*/ f80 1 f54"/>
                  <a:gd name="f104" fmla="*/ f81 1 f55"/>
                  <a:gd name="f105" fmla="*/ f82 1 f54"/>
                  <a:gd name="f106" fmla="*/ f83 1 f55"/>
                  <a:gd name="f107" fmla="*/ f84 1 f54"/>
                  <a:gd name="f108" fmla="*/ f85 1 f55"/>
                  <a:gd name="f109" fmla="*/ f86 1 f54"/>
                  <a:gd name="f110" fmla="*/ f87 1 f55"/>
                  <a:gd name="f111" fmla="*/ f88 1 f55"/>
                  <a:gd name="f112" fmla="*/ f89 1 f54"/>
                  <a:gd name="f113" fmla="*/ f90 1 f55"/>
                  <a:gd name="f114" fmla="*/ f91 1 f54"/>
                  <a:gd name="f115" fmla="*/ f92 1 f55"/>
                  <a:gd name="f116" fmla="*/ f93 1 f54"/>
                  <a:gd name="f117" fmla="*/ f94 1 f55"/>
                  <a:gd name="f118" fmla="*/ f95 f45 1"/>
                  <a:gd name="f119" fmla="*/ f96 f45 1"/>
                  <a:gd name="f120" fmla="*/ f98 f46 1"/>
                  <a:gd name="f121" fmla="*/ f97 f46 1"/>
                  <a:gd name="f122" fmla="*/ f99 f45 1"/>
                  <a:gd name="f123" fmla="*/ f100 f46 1"/>
                  <a:gd name="f124" fmla="*/ f101 f45 1"/>
                  <a:gd name="f125" fmla="*/ f102 f46 1"/>
                  <a:gd name="f126" fmla="*/ f103 f45 1"/>
                  <a:gd name="f127" fmla="*/ f104 f46 1"/>
                  <a:gd name="f128" fmla="*/ f105 f45 1"/>
                  <a:gd name="f129" fmla="*/ f106 f46 1"/>
                  <a:gd name="f130" fmla="*/ f107 f45 1"/>
                  <a:gd name="f131" fmla="*/ f108 f46 1"/>
                  <a:gd name="f132" fmla="*/ f109 f45 1"/>
                  <a:gd name="f133" fmla="*/ f110 f46 1"/>
                  <a:gd name="f134" fmla="*/ f111 f46 1"/>
                  <a:gd name="f135" fmla="*/ f112 f45 1"/>
                  <a:gd name="f136" fmla="*/ f113 f46 1"/>
                  <a:gd name="f137" fmla="*/ f114 f45 1"/>
                  <a:gd name="f138" fmla="*/ f115 f46 1"/>
                  <a:gd name="f139" fmla="*/ f116 f45 1"/>
                  <a:gd name="f140" fmla="*/ f11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2" y="f123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2" y="f134"/>
                  </a:cxn>
                  <a:cxn ang="f75">
                    <a:pos x="f135" y="f136"/>
                  </a:cxn>
                  <a:cxn ang="f75">
                    <a:pos x="f137" y="f138"/>
                  </a:cxn>
                  <a:cxn ang="f75">
                    <a:pos x="f139" y="f140"/>
                  </a:cxn>
                  <a:cxn ang="f75">
                    <a:pos x="f122" y="f123"/>
                  </a:cxn>
                </a:cxnLst>
                <a:rect l="f118" t="f121" r="f119" b="f120"/>
                <a:pathLst>
                  <a:path w="47" h="56">
                    <a:moveTo>
                      <a:pt x="f8" y="f6"/>
                    </a:moveTo>
                    <a:cubicBezTo>
                      <a:pt x="f9" y="f10"/>
                      <a:pt x="f8" y="f7"/>
                      <a:pt x="f11" y="f12"/>
                    </a:cubicBezTo>
                    <a:cubicBezTo>
                      <a:pt x="f13" y="f12"/>
                      <a:pt x="f14" y="f15"/>
                      <a:pt x="f16" y="f17"/>
                    </a:cubicBezTo>
                    <a:cubicBezTo>
                      <a:pt x="f18" y="f11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13"/>
                    </a:cubicBezTo>
                    <a:cubicBezTo>
                      <a:pt x="f28" y="f14"/>
                      <a:pt x="f29" y="f23"/>
                      <a:pt x="f30" y="f31"/>
                    </a:cubicBezTo>
                    <a:cubicBezTo>
                      <a:pt x="f32" y="f33"/>
                      <a:pt x="f5" y="f34"/>
                      <a:pt x="f30" y="f35"/>
                    </a:cubicBezTo>
                    <a:cubicBezTo>
                      <a:pt x="f34" y="f5"/>
                      <a:pt x="f33" y="f35"/>
                      <a:pt x="f28" y="f36"/>
                    </a:cubicBezTo>
                    <a:cubicBezTo>
                      <a:pt x="f37" y="f38"/>
                      <a:pt x="f39" y="f40"/>
                      <a:pt x="f19" y="f23"/>
                    </a:cubicBezTo>
                    <a:cubicBezTo>
                      <a:pt x="f41" y="f19"/>
                      <a:pt x="f26" y="f42"/>
                      <a:pt x="f9" y="f11"/>
                    </a:cubicBezTo>
                    <a:cubicBezTo>
                      <a:pt x="f17" y="f43"/>
                      <a:pt x="f6" y="f24"/>
                      <a:pt x="f8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Freeform 977">
                <a:extLst>
                  <a:ext uri="{FF2B5EF4-FFF2-40B4-BE49-F238E27FC236}">
                    <a16:creationId xmlns:a16="http://schemas.microsoft.com/office/drawing/2014/main" id="{ED81851A-CFDB-DDC1-B8CA-F63212CFB0D3}"/>
                  </a:ext>
                </a:extLst>
              </p:cNvPr>
              <p:cNvSpPr/>
              <p:nvPr/>
            </p:nvSpPr>
            <p:spPr>
              <a:xfrm>
                <a:off x="7408861" y="4867278"/>
                <a:ext cx="104771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4"/>
                  <a:gd name="f8" fmla="val 10"/>
                  <a:gd name="f9" fmla="val 4"/>
                  <a:gd name="f10" fmla="val 8"/>
                  <a:gd name="f11" fmla="val 9"/>
                  <a:gd name="f12" fmla="val 7"/>
                  <a:gd name="f13" fmla="val 14"/>
                  <a:gd name="f14" fmla="val 17"/>
                  <a:gd name="f15" fmla="val 19"/>
                  <a:gd name="f16" fmla="val 6"/>
                  <a:gd name="f17" fmla="val 22"/>
                  <a:gd name="f18" fmla="val 5"/>
                  <a:gd name="f19" fmla="val 25"/>
                  <a:gd name="f20" fmla="val 2"/>
                  <a:gd name="f21" fmla="val 29"/>
                  <a:gd name="f22" fmla="val 34"/>
                  <a:gd name="f23" fmla="val 38"/>
                  <a:gd name="f24" fmla="val 41"/>
                  <a:gd name="f25" fmla="val 1"/>
                  <a:gd name="f26" fmla="val 42"/>
                  <a:gd name="f27" fmla="val 43"/>
                  <a:gd name="f28" fmla="val 39"/>
                  <a:gd name="f29" fmla="val 16"/>
                  <a:gd name="f30" fmla="val 35"/>
                  <a:gd name="f31" fmla="val 30"/>
                  <a:gd name="f32" fmla="val 18"/>
                  <a:gd name="f33" fmla="val 20"/>
                  <a:gd name="f34" fmla="val 3"/>
                  <a:gd name="f35" fmla="val 21"/>
                  <a:gd name="f36" fmla="+- 0 0 -90"/>
                  <a:gd name="f37" fmla="*/ f3 1 44"/>
                  <a:gd name="f38" fmla="*/ f4 1 24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4"/>
                  <a:gd name="f47" fmla="*/ f43 1 24"/>
                  <a:gd name="f48" fmla="*/ 0 f44 1"/>
                  <a:gd name="f49" fmla="*/ 10 f43 1"/>
                  <a:gd name="f50" fmla="*/ 14 f44 1"/>
                  <a:gd name="f51" fmla="*/ 7 f43 1"/>
                  <a:gd name="f52" fmla="*/ 22 f44 1"/>
                  <a:gd name="f53" fmla="*/ 5 f43 1"/>
                  <a:gd name="f54" fmla="*/ 34 f44 1"/>
                  <a:gd name="f55" fmla="*/ 0 f43 1"/>
                  <a:gd name="f56" fmla="*/ 42 f44 1"/>
                  <a:gd name="f57" fmla="*/ 6 f43 1"/>
                  <a:gd name="f58" fmla="*/ 39 f44 1"/>
                  <a:gd name="f59" fmla="*/ 16 f43 1"/>
                  <a:gd name="f60" fmla="*/ 25 f44 1"/>
                  <a:gd name="f61" fmla="*/ 19 f43 1"/>
                  <a:gd name="f62" fmla="*/ 17 f44 1"/>
                  <a:gd name="f63" fmla="*/ 20 f43 1"/>
                  <a:gd name="f64" fmla="+- f45 0 f1"/>
                  <a:gd name="f65" fmla="*/ f48 1 44"/>
                  <a:gd name="f66" fmla="*/ f49 1 24"/>
                  <a:gd name="f67" fmla="*/ f50 1 44"/>
                  <a:gd name="f68" fmla="*/ f51 1 24"/>
                  <a:gd name="f69" fmla="*/ f52 1 44"/>
                  <a:gd name="f70" fmla="*/ f53 1 24"/>
                  <a:gd name="f71" fmla="*/ f54 1 44"/>
                  <a:gd name="f72" fmla="*/ f55 1 24"/>
                  <a:gd name="f73" fmla="*/ f56 1 44"/>
                  <a:gd name="f74" fmla="*/ f57 1 24"/>
                  <a:gd name="f75" fmla="*/ f58 1 44"/>
                  <a:gd name="f76" fmla="*/ f59 1 24"/>
                  <a:gd name="f77" fmla="*/ f60 1 44"/>
                  <a:gd name="f78" fmla="*/ f61 1 24"/>
                  <a:gd name="f79" fmla="*/ f62 1 44"/>
                  <a:gd name="f80" fmla="*/ f63 1 24"/>
                  <a:gd name="f81" fmla="*/ 0 1 f46"/>
                  <a:gd name="f82" fmla="*/ f40 1 f46"/>
                  <a:gd name="f83" fmla="*/ 0 1 f47"/>
                  <a:gd name="f84" fmla="*/ f41 1 f47"/>
                  <a:gd name="f85" fmla="*/ f65 1 f46"/>
                  <a:gd name="f86" fmla="*/ f66 1 f47"/>
                  <a:gd name="f87" fmla="*/ f67 1 f46"/>
                  <a:gd name="f88" fmla="*/ f68 1 f47"/>
                  <a:gd name="f89" fmla="*/ f69 1 f46"/>
                  <a:gd name="f90" fmla="*/ f70 1 f47"/>
                  <a:gd name="f91" fmla="*/ f71 1 f46"/>
                  <a:gd name="f92" fmla="*/ f72 1 f47"/>
                  <a:gd name="f93" fmla="*/ f73 1 f46"/>
                  <a:gd name="f94" fmla="*/ f74 1 f47"/>
                  <a:gd name="f95" fmla="*/ f75 1 f46"/>
                  <a:gd name="f96" fmla="*/ f76 1 f47"/>
                  <a:gd name="f97" fmla="*/ f77 1 f46"/>
                  <a:gd name="f98" fmla="*/ f78 1 f47"/>
                  <a:gd name="f99" fmla="*/ f79 1 f46"/>
                  <a:gd name="f100" fmla="*/ f80 1 f47"/>
                  <a:gd name="f101" fmla="*/ f81 f37 1"/>
                  <a:gd name="f102" fmla="*/ f82 f37 1"/>
                  <a:gd name="f103" fmla="*/ f84 f38 1"/>
                  <a:gd name="f104" fmla="*/ f83 f38 1"/>
                  <a:gd name="f105" fmla="*/ f85 f37 1"/>
                  <a:gd name="f106" fmla="*/ f86 f38 1"/>
                  <a:gd name="f107" fmla="*/ f87 f37 1"/>
                  <a:gd name="f108" fmla="*/ f88 f38 1"/>
                  <a:gd name="f109" fmla="*/ f89 f37 1"/>
                  <a:gd name="f110" fmla="*/ f90 f38 1"/>
                  <a:gd name="f111" fmla="*/ f91 f37 1"/>
                  <a:gd name="f112" fmla="*/ f92 f38 1"/>
                  <a:gd name="f113" fmla="*/ f93 f37 1"/>
                  <a:gd name="f114" fmla="*/ f94 f38 1"/>
                  <a:gd name="f115" fmla="*/ f95 f37 1"/>
                  <a:gd name="f116" fmla="*/ f96 f38 1"/>
                  <a:gd name="f117" fmla="*/ f97 f37 1"/>
                  <a:gd name="f118" fmla="*/ f98 f38 1"/>
                  <a:gd name="f119" fmla="*/ f99 f37 1"/>
                  <a:gd name="f120" fmla="*/ f10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05" y="f106"/>
                  </a:cxn>
                </a:cxnLst>
                <a:rect l="f101" t="f104" r="f102" b="f103"/>
                <a:pathLst>
                  <a:path w="44" h="24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6"/>
                      <a:pt x="f17" y="f18"/>
                    </a:cubicBezTo>
                    <a:cubicBezTo>
                      <a:pt x="f19" y="f20"/>
                      <a:pt x="f21" y="f5"/>
                      <a:pt x="f22" y="f5"/>
                    </a:cubicBezTo>
                    <a:cubicBezTo>
                      <a:pt x="f23" y="f5"/>
                      <a:pt x="f24" y="f25"/>
                      <a:pt x="f26" y="f16"/>
                    </a:cubicBezTo>
                    <a:cubicBezTo>
                      <a:pt x="f6" y="f8"/>
                      <a:pt x="f27" y="f13"/>
                      <a:pt x="f28" y="f29"/>
                    </a:cubicBezTo>
                    <a:cubicBezTo>
                      <a:pt x="f30" y="f15"/>
                      <a:pt x="f31" y="f17"/>
                      <a:pt x="f19" y="f15"/>
                    </a:cubicBezTo>
                    <a:cubicBezTo>
                      <a:pt x="f17" y="f32"/>
                      <a:pt x="f15" y="f15"/>
                      <a:pt x="f14" y="f33"/>
                    </a:cubicBezTo>
                    <a:cubicBezTo>
                      <a:pt x="f12" y="f7"/>
                      <a:pt x="f34" y="f35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Freeform 978">
                <a:extLst>
                  <a:ext uri="{FF2B5EF4-FFF2-40B4-BE49-F238E27FC236}">
                    <a16:creationId xmlns:a16="http://schemas.microsoft.com/office/drawing/2014/main" id="{197AECBA-5A16-58A3-6749-2270669C4F26}"/>
                  </a:ext>
                </a:extLst>
              </p:cNvPr>
              <p:cNvSpPr/>
              <p:nvPr/>
            </p:nvSpPr>
            <p:spPr>
              <a:xfrm>
                <a:off x="7299326" y="4271967"/>
                <a:ext cx="76196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2"/>
                  <a:gd name="f8" fmla="val 12"/>
                  <a:gd name="f9" fmla="val 17"/>
                  <a:gd name="f10" fmla="val 2"/>
                  <a:gd name="f11" fmla="val 21"/>
                  <a:gd name="f12" fmla="val 6"/>
                  <a:gd name="f13" fmla="val 22"/>
                  <a:gd name="f14" fmla="val 13"/>
                  <a:gd name="f15" fmla="val 23"/>
                  <a:gd name="f16" fmla="val 18"/>
                  <a:gd name="f17" fmla="val 24"/>
                  <a:gd name="f18" fmla="val 28"/>
                  <a:gd name="f19" fmla="val 30"/>
                  <a:gd name="f20" fmla="val 26"/>
                  <a:gd name="f21" fmla="val 29"/>
                  <a:gd name="f22" fmla="val 31"/>
                  <a:gd name="f23" fmla="val 36"/>
                  <a:gd name="f24" fmla="val 41"/>
                  <a:gd name="f25" fmla="val 25"/>
                  <a:gd name="f26" fmla="val 19"/>
                  <a:gd name="f27" fmla="val 38"/>
                  <a:gd name="f28" fmla="val 35"/>
                  <a:gd name="f29" fmla="val 16"/>
                  <a:gd name="f30" fmla="val 8"/>
                  <a:gd name="f31" fmla="val 5"/>
                  <a:gd name="f32" fmla="val 15"/>
                  <a:gd name="f33" fmla="val 1"/>
                  <a:gd name="f34" fmla="val 11"/>
                  <a:gd name="f35" fmla="+- 0 0 -90"/>
                  <a:gd name="f36" fmla="*/ f3 1 32"/>
                  <a:gd name="f37" fmla="*/ f4 1 4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2"/>
                  <a:gd name="f46" fmla="*/ f42 1 42"/>
                  <a:gd name="f47" fmla="*/ 12 f43 1"/>
                  <a:gd name="f48" fmla="*/ 0 f42 1"/>
                  <a:gd name="f49" fmla="*/ 22 f43 1"/>
                  <a:gd name="f50" fmla="*/ 13 f42 1"/>
                  <a:gd name="f51" fmla="*/ 28 f43 1"/>
                  <a:gd name="f52" fmla="*/ 24 f42 1"/>
                  <a:gd name="f53" fmla="*/ 31 f43 1"/>
                  <a:gd name="f54" fmla="*/ 32 f42 1"/>
                  <a:gd name="f55" fmla="*/ 25 f43 1"/>
                  <a:gd name="f56" fmla="*/ 42 f42 1"/>
                  <a:gd name="f57" fmla="*/ 18 f43 1"/>
                  <a:gd name="f58" fmla="*/ 35 f42 1"/>
                  <a:gd name="f59" fmla="*/ 8 f43 1"/>
                  <a:gd name="f60" fmla="*/ 21 f42 1"/>
                  <a:gd name="f61" fmla="*/ 1 f43 1"/>
                  <a:gd name="f62" fmla="*/ 11 f42 1"/>
                  <a:gd name="f63" fmla="+- f44 0 f1"/>
                  <a:gd name="f64" fmla="*/ f47 1 32"/>
                  <a:gd name="f65" fmla="*/ f48 1 42"/>
                  <a:gd name="f66" fmla="*/ f49 1 32"/>
                  <a:gd name="f67" fmla="*/ f50 1 42"/>
                  <a:gd name="f68" fmla="*/ f51 1 32"/>
                  <a:gd name="f69" fmla="*/ f52 1 42"/>
                  <a:gd name="f70" fmla="*/ f53 1 32"/>
                  <a:gd name="f71" fmla="*/ f54 1 42"/>
                  <a:gd name="f72" fmla="*/ f55 1 32"/>
                  <a:gd name="f73" fmla="*/ f56 1 42"/>
                  <a:gd name="f74" fmla="*/ f57 1 32"/>
                  <a:gd name="f75" fmla="*/ f58 1 42"/>
                  <a:gd name="f76" fmla="*/ f59 1 32"/>
                  <a:gd name="f77" fmla="*/ f60 1 42"/>
                  <a:gd name="f78" fmla="*/ f61 1 32"/>
                  <a:gd name="f79" fmla="*/ f62 1 42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2" h="4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1"/>
                      <a:pt x="f18" y="f17"/>
                    </a:cubicBezTo>
                    <a:cubicBezTo>
                      <a:pt x="f19" y="f20"/>
                      <a:pt x="f6" y="f21"/>
                      <a:pt x="f22" y="f6"/>
                    </a:cubicBezTo>
                    <a:cubicBezTo>
                      <a:pt x="f19" y="f23"/>
                      <a:pt x="f21" y="f24"/>
                      <a:pt x="f25" y="f7"/>
                    </a:cubicBezTo>
                    <a:cubicBezTo>
                      <a:pt x="f13" y="f7"/>
                      <a:pt x="f26" y="f27"/>
                      <a:pt x="f16" y="f28"/>
                    </a:cubicBezTo>
                    <a:cubicBezTo>
                      <a:pt x="f29" y="f21"/>
                      <a:pt x="f14" y="f17"/>
                      <a:pt x="f30" y="f11"/>
                    </a:cubicBezTo>
                    <a:cubicBezTo>
                      <a:pt x="f31" y="f26"/>
                      <a:pt x="f10" y="f32"/>
                      <a:pt x="f33" y="f34"/>
                    </a:cubicBezTo>
                    <a:cubicBezTo>
                      <a:pt x="f5" y="f12"/>
                      <a:pt x="f31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Freeform 979">
                <a:extLst>
                  <a:ext uri="{FF2B5EF4-FFF2-40B4-BE49-F238E27FC236}">
                    <a16:creationId xmlns:a16="http://schemas.microsoft.com/office/drawing/2014/main" id="{DDAD0B2E-5DCE-A16A-18DC-82DD6D3CFD77}"/>
                  </a:ext>
                </a:extLst>
              </p:cNvPr>
              <p:cNvSpPr/>
              <p:nvPr/>
            </p:nvSpPr>
            <p:spPr>
              <a:xfrm>
                <a:off x="7618415" y="4543425"/>
                <a:ext cx="42867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5"/>
                  <a:gd name="f8" fmla="val 17"/>
                  <a:gd name="f9" fmla="val 33"/>
                  <a:gd name="f10" fmla="val 43"/>
                  <a:gd name="f11" fmla="val 15"/>
                  <a:gd name="f12" fmla="val 8"/>
                  <a:gd name="f13" fmla="val 2"/>
                  <a:gd name="f14" fmla="val 3"/>
                  <a:gd name="f15" fmla="val 41"/>
                  <a:gd name="f16" fmla="val 4"/>
                  <a:gd name="f17" fmla="val 38"/>
                  <a:gd name="f18" fmla="val 5"/>
                  <a:gd name="f19" fmla="val 30"/>
                  <a:gd name="f20" fmla="val 7"/>
                  <a:gd name="f21" fmla="val 22"/>
                  <a:gd name="f22" fmla="val 14"/>
                  <a:gd name="f23" fmla="val 13"/>
                  <a:gd name="f24" fmla="val 10"/>
                  <a:gd name="f25" fmla="val 9"/>
                  <a:gd name="f26" fmla="val 16"/>
                  <a:gd name="f27" fmla="val 21"/>
                  <a:gd name="f28" fmla="val 28"/>
                  <a:gd name="f29" fmla="+- 0 0 -90"/>
                  <a:gd name="f30" fmla="*/ f3 1 18"/>
                  <a:gd name="f31" fmla="*/ f4 1 4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45"/>
                  <a:gd name="f41" fmla="*/ 17 f37 1"/>
                  <a:gd name="f42" fmla="*/ 33 f36 1"/>
                  <a:gd name="f43" fmla="*/ 8 f37 1"/>
                  <a:gd name="f44" fmla="*/ 45 f36 1"/>
                  <a:gd name="f45" fmla="*/ 4 f37 1"/>
                  <a:gd name="f46" fmla="*/ 38 f36 1"/>
                  <a:gd name="f47" fmla="*/ 2 f37 1"/>
                  <a:gd name="f48" fmla="*/ 15 f36 1"/>
                  <a:gd name="f49" fmla="*/ 13 f36 1"/>
                  <a:gd name="f50" fmla="*/ 2 f36 1"/>
                  <a:gd name="f51" fmla="*/ 13 f37 1"/>
                  <a:gd name="f52" fmla="*/ 14 f36 1"/>
                  <a:gd name="f53" fmla="+- f38 0 f1"/>
                  <a:gd name="f54" fmla="*/ f41 1 18"/>
                  <a:gd name="f55" fmla="*/ f42 1 45"/>
                  <a:gd name="f56" fmla="*/ f43 1 18"/>
                  <a:gd name="f57" fmla="*/ f44 1 45"/>
                  <a:gd name="f58" fmla="*/ f45 1 18"/>
                  <a:gd name="f59" fmla="*/ f46 1 45"/>
                  <a:gd name="f60" fmla="*/ f47 1 18"/>
                  <a:gd name="f61" fmla="*/ f48 1 45"/>
                  <a:gd name="f62" fmla="*/ f49 1 45"/>
                  <a:gd name="f63" fmla="*/ f50 1 45"/>
                  <a:gd name="f64" fmla="*/ f51 1 18"/>
                  <a:gd name="f65" fmla="*/ f52 1 45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40"/>
                  <a:gd name="f78" fmla="*/ f62 1 f40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1 1"/>
                  <a:gd name="f94" fmla="*/ f78 f31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0" y="f95"/>
                  </a:cxn>
                  <a:cxn ang="f53">
                    <a:pos x="f96" y="f95"/>
                  </a:cxn>
                  <a:cxn ang="f53">
                    <a:pos x="f8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8" h="45">
                    <a:moveTo>
                      <a:pt x="f8" y="f9"/>
                    </a:moveTo>
                    <a:cubicBezTo>
                      <a:pt x="f8" y="f10"/>
                      <a:pt x="f11" y="f7"/>
                      <a:pt x="f12" y="f7"/>
                    </a:cubicBezTo>
                    <a:cubicBezTo>
                      <a:pt x="f13" y="f7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13" y="f11"/>
                    </a:cubicBezTo>
                    <a:cubicBezTo>
                      <a:pt x="f13" y="f11"/>
                      <a:pt x="f13" y="f22"/>
                      <a:pt x="f13" y="f23"/>
                    </a:cubicBezTo>
                    <a:cubicBezTo>
                      <a:pt x="f13" y="f24"/>
                      <a:pt x="f5" y="f18"/>
                      <a:pt x="f16" y="f13"/>
                    </a:cubicBezTo>
                    <a:cubicBezTo>
                      <a:pt x="f20" y="f5"/>
                      <a:pt x="f24" y="f5"/>
                      <a:pt x="f23" y="f13"/>
                    </a:cubicBezTo>
                    <a:cubicBezTo>
                      <a:pt x="f8" y="f18"/>
                      <a:pt x="f6" y="f25"/>
                      <a:pt x="f8" y="f22"/>
                    </a:cubicBezTo>
                    <a:cubicBezTo>
                      <a:pt x="f26" y="f27"/>
                      <a:pt x="f11" y="f28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Freeform 980">
                <a:extLst>
                  <a:ext uri="{FF2B5EF4-FFF2-40B4-BE49-F238E27FC236}">
                    <a16:creationId xmlns:a16="http://schemas.microsoft.com/office/drawing/2014/main" id="{7FEBD41C-7247-217E-959A-242339EE3F71}"/>
                  </a:ext>
                </a:extLst>
              </p:cNvPr>
              <p:cNvSpPr/>
              <p:nvPr/>
            </p:nvSpPr>
            <p:spPr>
              <a:xfrm>
                <a:off x="7237411" y="4294186"/>
                <a:ext cx="84133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41"/>
                  <a:gd name="f8" fmla="val 34"/>
                  <a:gd name="f9" fmla="val 38"/>
                  <a:gd name="f10" fmla="val 30"/>
                  <a:gd name="f11" fmla="val 27"/>
                  <a:gd name="f12" fmla="val 39"/>
                  <a:gd name="f13" fmla="val 25"/>
                  <a:gd name="f14" fmla="val 23"/>
                  <a:gd name="f15" fmla="val 22"/>
                  <a:gd name="f16" fmla="val 37"/>
                  <a:gd name="f17" fmla="val 20"/>
                  <a:gd name="f18" fmla="val 33"/>
                  <a:gd name="f19" fmla="val 17"/>
                  <a:gd name="f20" fmla="val 31"/>
                  <a:gd name="f21" fmla="val 18"/>
                  <a:gd name="f22" fmla="val 26"/>
                  <a:gd name="f23" fmla="val 24"/>
                  <a:gd name="f24" fmla="val 15"/>
                  <a:gd name="f25" fmla="val 11"/>
                  <a:gd name="f26" fmla="val 8"/>
                  <a:gd name="f27" fmla="val 19"/>
                  <a:gd name="f28" fmla="val 5"/>
                  <a:gd name="f29" fmla="val 16"/>
                  <a:gd name="f30" fmla="val 1"/>
                  <a:gd name="f31" fmla="val 12"/>
                  <a:gd name="f32" fmla="val 4"/>
                  <a:gd name="f33" fmla="val 14"/>
                  <a:gd name="f34" fmla="val 21"/>
                  <a:gd name="f35" fmla="val 13"/>
                  <a:gd name="f36" fmla="val 29"/>
                  <a:gd name="f37" fmla="+- 0 0 -90"/>
                  <a:gd name="f38" fmla="*/ f3 1 35"/>
                  <a:gd name="f39" fmla="*/ f4 1 41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5"/>
                  <a:gd name="f48" fmla="*/ f44 1 41"/>
                  <a:gd name="f49" fmla="*/ 34 f45 1"/>
                  <a:gd name="f50" fmla="*/ 35 f44 1"/>
                  <a:gd name="f51" fmla="*/ 27 f45 1"/>
                  <a:gd name="f52" fmla="*/ 39 f44 1"/>
                  <a:gd name="f53" fmla="*/ 22 f45 1"/>
                  <a:gd name="f54" fmla="*/ 37 f44 1"/>
                  <a:gd name="f55" fmla="*/ 18 f45 1"/>
                  <a:gd name="f56" fmla="*/ 26 f44 1"/>
                  <a:gd name="f57" fmla="*/ 15 f45 1"/>
                  <a:gd name="f58" fmla="*/ 23 f44 1"/>
                  <a:gd name="f59" fmla="*/ 5 f45 1"/>
                  <a:gd name="f60" fmla="*/ 16 f44 1"/>
                  <a:gd name="f61" fmla="*/ 4 f45 1"/>
                  <a:gd name="f62" fmla="*/ 4 f44 1"/>
                  <a:gd name="f63" fmla="*/ 16 f45 1"/>
                  <a:gd name="f64" fmla="*/ 33 f45 1"/>
                  <a:gd name="f65" fmla="*/ 29 f44 1"/>
                  <a:gd name="f66" fmla="+- f46 0 f1"/>
                  <a:gd name="f67" fmla="*/ f49 1 35"/>
                  <a:gd name="f68" fmla="*/ f50 1 41"/>
                  <a:gd name="f69" fmla="*/ f51 1 35"/>
                  <a:gd name="f70" fmla="*/ f52 1 41"/>
                  <a:gd name="f71" fmla="*/ f53 1 35"/>
                  <a:gd name="f72" fmla="*/ f54 1 41"/>
                  <a:gd name="f73" fmla="*/ f55 1 35"/>
                  <a:gd name="f74" fmla="*/ f56 1 41"/>
                  <a:gd name="f75" fmla="*/ f57 1 35"/>
                  <a:gd name="f76" fmla="*/ f58 1 41"/>
                  <a:gd name="f77" fmla="*/ f59 1 35"/>
                  <a:gd name="f78" fmla="*/ f60 1 41"/>
                  <a:gd name="f79" fmla="*/ f61 1 35"/>
                  <a:gd name="f80" fmla="*/ f62 1 41"/>
                  <a:gd name="f81" fmla="*/ f63 1 35"/>
                  <a:gd name="f82" fmla="*/ f64 1 35"/>
                  <a:gd name="f83" fmla="*/ f65 1 41"/>
                  <a:gd name="f84" fmla="*/ 0 1 f47"/>
                  <a:gd name="f85" fmla="*/ f41 1 f47"/>
                  <a:gd name="f86" fmla="*/ 0 1 f48"/>
                  <a:gd name="f87" fmla="*/ f42 1 f48"/>
                  <a:gd name="f88" fmla="*/ f67 1 f47"/>
                  <a:gd name="f89" fmla="*/ f68 1 f48"/>
                  <a:gd name="f90" fmla="*/ f69 1 f47"/>
                  <a:gd name="f91" fmla="*/ f70 1 f48"/>
                  <a:gd name="f92" fmla="*/ f71 1 f47"/>
                  <a:gd name="f93" fmla="*/ f72 1 f48"/>
                  <a:gd name="f94" fmla="*/ f73 1 f47"/>
                  <a:gd name="f95" fmla="*/ f74 1 f48"/>
                  <a:gd name="f96" fmla="*/ f75 1 f47"/>
                  <a:gd name="f97" fmla="*/ f76 1 f48"/>
                  <a:gd name="f98" fmla="*/ f77 1 f47"/>
                  <a:gd name="f99" fmla="*/ f78 1 f48"/>
                  <a:gd name="f100" fmla="*/ f79 1 f47"/>
                  <a:gd name="f101" fmla="*/ f80 1 f48"/>
                  <a:gd name="f102" fmla="*/ f81 1 f47"/>
                  <a:gd name="f103" fmla="*/ f82 1 f47"/>
                  <a:gd name="f104" fmla="*/ f83 1 f48"/>
                  <a:gd name="f105" fmla="*/ f84 f38 1"/>
                  <a:gd name="f106" fmla="*/ f85 f38 1"/>
                  <a:gd name="f107" fmla="*/ f87 f39 1"/>
                  <a:gd name="f108" fmla="*/ f86 f39 1"/>
                  <a:gd name="f109" fmla="*/ f88 f38 1"/>
                  <a:gd name="f110" fmla="*/ f89 f39 1"/>
                  <a:gd name="f111" fmla="*/ f90 f38 1"/>
                  <a:gd name="f112" fmla="*/ f91 f39 1"/>
                  <a:gd name="f113" fmla="*/ f92 f38 1"/>
                  <a:gd name="f114" fmla="*/ f93 f39 1"/>
                  <a:gd name="f115" fmla="*/ f94 f38 1"/>
                  <a:gd name="f116" fmla="*/ f95 f39 1"/>
                  <a:gd name="f117" fmla="*/ f96 f38 1"/>
                  <a:gd name="f118" fmla="*/ f97 f39 1"/>
                  <a:gd name="f119" fmla="*/ f98 f38 1"/>
                  <a:gd name="f120" fmla="*/ f99 f39 1"/>
                  <a:gd name="f121" fmla="*/ f100 f38 1"/>
                  <a:gd name="f122" fmla="*/ f101 f39 1"/>
                  <a:gd name="f123" fmla="*/ f102 f38 1"/>
                  <a:gd name="f124" fmla="*/ f103 f38 1"/>
                  <a:gd name="f125" fmla="*/ f104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2"/>
                  </a:cxn>
                  <a:cxn ang="f66">
                    <a:pos x="f124" y="f125"/>
                  </a:cxn>
                  <a:cxn ang="f66">
                    <a:pos x="f109" y="f110"/>
                  </a:cxn>
                </a:cxnLst>
                <a:rect l="f105" t="f108" r="f106" b="f107"/>
                <a:pathLst>
                  <a:path w="35" h="4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1" y="f23"/>
                      <a:pt x="f21" y="f23"/>
                      <a:pt x="f24" y="f14"/>
                    </a:cubicBezTo>
                    <a:cubicBezTo>
                      <a:pt x="f25" y="f14"/>
                      <a:pt x="f26" y="f27"/>
                      <a:pt x="f28" y="f29"/>
                    </a:cubicBezTo>
                    <a:cubicBezTo>
                      <a:pt x="f30" y="f31"/>
                      <a:pt x="f5" y="f26"/>
                      <a:pt x="f32" y="f32"/>
                    </a:cubicBezTo>
                    <a:cubicBezTo>
                      <a:pt x="f26" y="f5"/>
                      <a:pt x="f33" y="f5"/>
                      <a:pt x="f29" y="f32"/>
                    </a:cubicBezTo>
                    <a:cubicBezTo>
                      <a:pt x="f34" y="f35"/>
                      <a:pt x="f11" y="f34"/>
                      <a:pt x="f18" y="f36"/>
                    </a:cubicBezTo>
                    <a:cubicBezTo>
                      <a:pt x="f18" y="f10"/>
                      <a:pt x="f18" y="f20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Freeform 981">
                <a:extLst>
                  <a:ext uri="{FF2B5EF4-FFF2-40B4-BE49-F238E27FC236}">
                    <a16:creationId xmlns:a16="http://schemas.microsoft.com/office/drawing/2014/main" id="{D8B4C503-3CA6-CFA1-0CC6-1A50CBC3B3B4}"/>
                  </a:ext>
                </a:extLst>
              </p:cNvPr>
              <p:cNvSpPr/>
              <p:nvPr/>
            </p:nvSpPr>
            <p:spPr>
              <a:xfrm>
                <a:off x="7488241" y="4665661"/>
                <a:ext cx="42867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9"/>
                  <a:gd name="f8" fmla="val 26"/>
                  <a:gd name="f9" fmla="val 16"/>
                  <a:gd name="f10" fmla="val 27"/>
                  <a:gd name="f11" fmla="val 14"/>
                  <a:gd name="f12" fmla="val 28"/>
                  <a:gd name="f13" fmla="val 12"/>
                  <a:gd name="f14" fmla="val 10"/>
                  <a:gd name="f15" fmla="val 8"/>
                  <a:gd name="f16" fmla="val 9"/>
                  <a:gd name="f17" fmla="val 13"/>
                  <a:gd name="f18" fmla="val 21"/>
                  <a:gd name="f19" fmla="val 6"/>
                  <a:gd name="f20" fmla="val 22"/>
                  <a:gd name="f21" fmla="val 4"/>
                  <a:gd name="f22" fmla="val 20"/>
                  <a:gd name="f23" fmla="val 15"/>
                  <a:gd name="f24" fmla="val 1"/>
                  <a:gd name="f25" fmla="val 3"/>
                  <a:gd name="f26" fmla="val 2"/>
                  <a:gd name="f27" fmla="val 7"/>
                  <a:gd name="f28" fmla="val 11"/>
                  <a:gd name="f29" fmla="+- 0 0 -90"/>
                  <a:gd name="f30" fmla="*/ f3 1 18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29"/>
                  <a:gd name="f41" fmla="*/ 18 f37 1"/>
                  <a:gd name="f42" fmla="*/ 26 f36 1"/>
                  <a:gd name="f43" fmla="*/ 12 f37 1"/>
                  <a:gd name="f44" fmla="*/ 29 f36 1"/>
                  <a:gd name="f45" fmla="*/ 9 f37 1"/>
                  <a:gd name="f46" fmla="*/ 27 f36 1"/>
                  <a:gd name="f47" fmla="*/ 4 f37 1"/>
                  <a:gd name="f48" fmla="*/ 20 f36 1"/>
                  <a:gd name="f49" fmla="*/ 1 f37 1"/>
                  <a:gd name="f50" fmla="*/ 3 f36 1"/>
                  <a:gd name="f51" fmla="*/ 0 f36 1"/>
                  <a:gd name="f52" fmla="*/ 11 f37 1"/>
                  <a:gd name="f53" fmla="*/ 4 f36 1"/>
                  <a:gd name="f54" fmla="*/ 14 f37 1"/>
                  <a:gd name="f55" fmla="*/ 13 f36 1"/>
                  <a:gd name="f56" fmla="+- f38 0 f1"/>
                  <a:gd name="f57" fmla="*/ f41 1 18"/>
                  <a:gd name="f58" fmla="*/ f42 1 29"/>
                  <a:gd name="f59" fmla="*/ f43 1 18"/>
                  <a:gd name="f60" fmla="*/ f44 1 29"/>
                  <a:gd name="f61" fmla="*/ f45 1 18"/>
                  <a:gd name="f62" fmla="*/ f46 1 29"/>
                  <a:gd name="f63" fmla="*/ f47 1 18"/>
                  <a:gd name="f64" fmla="*/ f48 1 29"/>
                  <a:gd name="f65" fmla="*/ f49 1 18"/>
                  <a:gd name="f66" fmla="*/ f50 1 29"/>
                  <a:gd name="f67" fmla="*/ f51 1 29"/>
                  <a:gd name="f68" fmla="*/ f52 1 18"/>
                  <a:gd name="f69" fmla="*/ f53 1 29"/>
                  <a:gd name="f70" fmla="*/ f54 1 18"/>
                  <a:gd name="f71" fmla="*/ f55 1 29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39"/>
                  <a:gd name="f83" fmla="*/ f64 1 f40"/>
                  <a:gd name="f84" fmla="*/ f65 1 f39"/>
                  <a:gd name="f85" fmla="*/ f66 1 f40"/>
                  <a:gd name="f86" fmla="*/ f67 1 f40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0 1"/>
                  <a:gd name="f102" fmla="*/ f83 f31 1"/>
                  <a:gd name="f103" fmla="*/ f84 f30 1"/>
                  <a:gd name="f104" fmla="*/ f85 f31 1"/>
                  <a:gd name="f105" fmla="*/ f86 f31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1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18" h="29">
                    <a:moveTo>
                      <a:pt x="f6" y="f8"/>
                    </a:moveTo>
                    <a:cubicBezTo>
                      <a:pt x="f9" y="f10"/>
                      <a:pt x="f11" y="f12"/>
                      <a:pt x="f13" y="f7"/>
                    </a:cubicBezTo>
                    <a:cubicBezTo>
                      <a:pt x="f14" y="f7"/>
                      <a:pt x="f15" y="f12"/>
                      <a:pt x="f16" y="f10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5" y="f23"/>
                      <a:pt x="f24" y="f16"/>
                      <a:pt x="f24" y="f25"/>
                    </a:cubicBezTo>
                    <a:cubicBezTo>
                      <a:pt x="f24" y="f24"/>
                      <a:pt x="f26" y="f5"/>
                      <a:pt x="f21" y="f5"/>
                    </a:cubicBezTo>
                    <a:cubicBezTo>
                      <a:pt x="f27" y="f5"/>
                      <a:pt x="f14" y="f24"/>
                      <a:pt x="f28" y="f21"/>
                    </a:cubicBezTo>
                    <a:cubicBezTo>
                      <a:pt x="f17" y="f19"/>
                      <a:pt x="f11" y="f14"/>
                      <a:pt x="f11" y="f17"/>
                    </a:cubicBezTo>
                    <a:cubicBezTo>
                      <a:pt x="f11" y="f6"/>
                      <a:pt x="f9" y="f20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Freeform 982">
                <a:extLst>
                  <a:ext uri="{FF2B5EF4-FFF2-40B4-BE49-F238E27FC236}">
                    <a16:creationId xmlns:a16="http://schemas.microsoft.com/office/drawing/2014/main" id="{84CF8FC1-C49C-D3E7-7825-590FB5088E0A}"/>
                  </a:ext>
                </a:extLst>
              </p:cNvPr>
              <p:cNvSpPr/>
              <p:nvPr/>
            </p:nvSpPr>
            <p:spPr>
              <a:xfrm>
                <a:off x="7192963" y="4476746"/>
                <a:ext cx="7144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21"/>
                  <a:gd name="f9" fmla="val 16"/>
                  <a:gd name="f10" fmla="val 17"/>
                  <a:gd name="f11" fmla="val 22"/>
                  <a:gd name="f12" fmla="val 13"/>
                  <a:gd name="f13" fmla="val 19"/>
                  <a:gd name="f14" fmla="val 9"/>
                  <a:gd name="f15" fmla="val 8"/>
                  <a:gd name="f16" fmla="val 7"/>
                  <a:gd name="f17" fmla="val 15"/>
                  <a:gd name="f18" fmla="val 5"/>
                  <a:gd name="f19" fmla="val 10"/>
                  <a:gd name="f20" fmla="val 4"/>
                  <a:gd name="f21" fmla="val 12"/>
                  <a:gd name="f22" fmla="val 1"/>
                  <a:gd name="f23" fmla="val 26"/>
                  <a:gd name="f24" fmla="val 27"/>
                  <a:gd name="f25" fmla="val 28"/>
                  <a:gd name="f26" fmla="val 18"/>
                  <a:gd name="f27" fmla="val 20"/>
                  <a:gd name="f28" fmla="val 23"/>
                  <a:gd name="f29" fmla="val 24"/>
                  <a:gd name="f30" fmla="+- 0 0 -90"/>
                  <a:gd name="f31" fmla="*/ f3 1 30"/>
                  <a:gd name="f32" fmla="*/ f4 1 2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0"/>
                  <a:gd name="f41" fmla="*/ f37 1 25"/>
                  <a:gd name="f42" fmla="*/ 21 f38 1"/>
                  <a:gd name="f43" fmla="*/ 16 f37 1"/>
                  <a:gd name="f44" fmla="*/ 9 f38 1"/>
                  <a:gd name="f45" fmla="*/ 7 f38 1"/>
                  <a:gd name="f46" fmla="*/ 13 f37 1"/>
                  <a:gd name="f47" fmla="*/ 4 f38 1"/>
                  <a:gd name="f48" fmla="*/ 4 f37 1"/>
                  <a:gd name="f49" fmla="*/ 16 f38 1"/>
                  <a:gd name="f50" fmla="*/ 5 f37 1"/>
                  <a:gd name="f51" fmla="*/ 26 f38 1"/>
                  <a:gd name="f52" fmla="*/ 15 f37 1"/>
                  <a:gd name="f53" fmla="*/ 28 f38 1"/>
                  <a:gd name="f54" fmla="*/ 18 f37 1"/>
                  <a:gd name="f55" fmla="*/ 23 f38 1"/>
                  <a:gd name="f56" fmla="*/ 24 f37 1"/>
                  <a:gd name="f57" fmla="+- f39 0 f1"/>
                  <a:gd name="f58" fmla="*/ f42 1 30"/>
                  <a:gd name="f59" fmla="*/ f43 1 25"/>
                  <a:gd name="f60" fmla="*/ f44 1 30"/>
                  <a:gd name="f61" fmla="*/ f45 1 30"/>
                  <a:gd name="f62" fmla="*/ f46 1 25"/>
                  <a:gd name="f63" fmla="*/ f47 1 30"/>
                  <a:gd name="f64" fmla="*/ f48 1 25"/>
                  <a:gd name="f65" fmla="*/ f49 1 30"/>
                  <a:gd name="f66" fmla="*/ f50 1 25"/>
                  <a:gd name="f67" fmla="*/ f51 1 30"/>
                  <a:gd name="f68" fmla="*/ f52 1 25"/>
                  <a:gd name="f69" fmla="*/ f53 1 30"/>
                  <a:gd name="f70" fmla="*/ f54 1 25"/>
                  <a:gd name="f71" fmla="*/ f55 1 30"/>
                  <a:gd name="f72" fmla="*/ f56 1 25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0"/>
                  <a:gd name="f81" fmla="*/ f62 1 f41"/>
                  <a:gd name="f82" fmla="*/ f63 1 f40"/>
                  <a:gd name="f83" fmla="*/ f64 1 f41"/>
                  <a:gd name="f84" fmla="*/ f65 1 f40"/>
                  <a:gd name="f85" fmla="*/ f66 1 f41"/>
                  <a:gd name="f86" fmla="*/ f67 1 f40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1 1"/>
                  <a:gd name="f100" fmla="*/ f81 f32 1"/>
                  <a:gd name="f101" fmla="*/ f82 f31 1"/>
                  <a:gd name="f102" fmla="*/ f83 f32 1"/>
                  <a:gd name="f103" fmla="*/ f84 f31 1"/>
                  <a:gd name="f104" fmla="*/ f85 f32 1"/>
                  <a:gd name="f105" fmla="*/ f86 f31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103" y="f104"/>
                  </a:cxn>
                  <a:cxn ang="f57">
                    <a:pos x="f105" y="f106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108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30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9"/>
                    </a:cubicBezTo>
                    <a:cubicBezTo>
                      <a:pt x="f15" y="f9"/>
                      <a:pt x="f16" y="f17"/>
                      <a:pt x="f16" y="f12"/>
                    </a:cubicBezTo>
                    <a:cubicBezTo>
                      <a:pt x="f18" y="f19"/>
                      <a:pt x="f5" y="f15"/>
                      <a:pt x="f20" y="f20"/>
                    </a:cubicBezTo>
                    <a:cubicBezTo>
                      <a:pt x="f15" y="f5"/>
                      <a:pt x="f21" y="f22"/>
                      <a:pt x="f9" y="f18"/>
                    </a:cubicBezTo>
                    <a:cubicBezTo>
                      <a:pt x="f13" y="f14"/>
                      <a:pt x="f11" y="f12"/>
                      <a:pt x="f23" y="f17"/>
                    </a:cubicBezTo>
                    <a:cubicBezTo>
                      <a:pt x="f24" y="f9"/>
                      <a:pt x="f6" y="f9"/>
                      <a:pt x="f25" y="f26"/>
                    </a:cubicBezTo>
                    <a:cubicBezTo>
                      <a:pt x="f23" y="f27"/>
                      <a:pt x="f24" y="f7"/>
                      <a:pt x="f28" y="f29"/>
                    </a:cubicBezTo>
                    <a:cubicBezTo>
                      <a:pt x="f27" y="f28"/>
                      <a:pt x="f8" y="f27"/>
                      <a:pt x="f8" y="f26"/>
                    </a:cubicBezTo>
                    <a:cubicBezTo>
                      <a:pt x="f8" y="f26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Freeform 983">
                <a:extLst>
                  <a:ext uri="{FF2B5EF4-FFF2-40B4-BE49-F238E27FC236}">
                    <a16:creationId xmlns:a16="http://schemas.microsoft.com/office/drawing/2014/main" id="{9B355E35-664A-7187-BC60-AA009DF9A992}"/>
                  </a:ext>
                </a:extLst>
              </p:cNvPr>
              <p:cNvSpPr/>
              <p:nvPr/>
            </p:nvSpPr>
            <p:spPr>
              <a:xfrm>
                <a:off x="6932615" y="4662489"/>
                <a:ext cx="42867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7"/>
                  <a:gd name="f8" fmla="val 1"/>
                  <a:gd name="f9" fmla="val 21"/>
                  <a:gd name="f10" fmla="val 2"/>
                  <a:gd name="f11" fmla="val 15"/>
                  <a:gd name="f12" fmla="val 8"/>
                  <a:gd name="f13" fmla="val 7"/>
                  <a:gd name="f14" fmla="val 10"/>
                  <a:gd name="f15" fmla="val 6"/>
                  <a:gd name="f16" fmla="val 9"/>
                  <a:gd name="f17" fmla="val 5"/>
                  <a:gd name="f18" fmla="val 3"/>
                  <a:gd name="f19" fmla="val 12"/>
                  <a:gd name="f20" fmla="val 14"/>
                  <a:gd name="f21" fmla="val 16"/>
                  <a:gd name="f22" fmla="val 4"/>
                  <a:gd name="f23" fmla="val 11"/>
                  <a:gd name="f24" fmla="val 13"/>
                  <a:gd name="f25" fmla="val 17"/>
                  <a:gd name="f26" fmla="val 22"/>
                  <a:gd name="f27" fmla="val 25"/>
                  <a:gd name="f28" fmla="val 26"/>
                  <a:gd name="f29" fmla="val 23"/>
                  <a:gd name="f30" fmla="+- 0 0 -90"/>
                  <a:gd name="f31" fmla="*/ f3 1 18"/>
                  <a:gd name="f32" fmla="*/ f4 1 2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8"/>
                  <a:gd name="f41" fmla="*/ f37 1 27"/>
                  <a:gd name="f42" fmla="*/ 1 f38 1"/>
                  <a:gd name="f43" fmla="*/ 21 f37 1"/>
                  <a:gd name="f44" fmla="*/ 8 f38 1"/>
                  <a:gd name="f45" fmla="*/ 7 f37 1"/>
                  <a:gd name="f46" fmla="*/ 9 f38 1"/>
                  <a:gd name="f47" fmla="*/ 5 f37 1"/>
                  <a:gd name="f48" fmla="*/ 10 f38 1"/>
                  <a:gd name="f49" fmla="*/ 0 f37 1"/>
                  <a:gd name="f50" fmla="*/ 16 f38 1"/>
                  <a:gd name="f51" fmla="*/ 1 f37 1"/>
                  <a:gd name="f52" fmla="*/ 6 f37 1"/>
                  <a:gd name="f53" fmla="*/ 11 f38 1"/>
                  <a:gd name="f54" fmla="*/ 22 f37 1"/>
                  <a:gd name="f55" fmla="*/ 3 f38 1"/>
                  <a:gd name="f56" fmla="*/ 26 f37 1"/>
                  <a:gd name="f57" fmla="+- f39 0 f1"/>
                  <a:gd name="f58" fmla="*/ f42 1 18"/>
                  <a:gd name="f59" fmla="*/ f43 1 27"/>
                  <a:gd name="f60" fmla="*/ f44 1 18"/>
                  <a:gd name="f61" fmla="*/ f45 1 27"/>
                  <a:gd name="f62" fmla="*/ f46 1 18"/>
                  <a:gd name="f63" fmla="*/ f47 1 27"/>
                  <a:gd name="f64" fmla="*/ f48 1 18"/>
                  <a:gd name="f65" fmla="*/ f49 1 27"/>
                  <a:gd name="f66" fmla="*/ f50 1 18"/>
                  <a:gd name="f67" fmla="*/ f51 1 27"/>
                  <a:gd name="f68" fmla="*/ f52 1 27"/>
                  <a:gd name="f69" fmla="*/ f53 1 18"/>
                  <a:gd name="f70" fmla="*/ f54 1 27"/>
                  <a:gd name="f71" fmla="*/ f55 1 18"/>
                  <a:gd name="f72" fmla="*/ f56 1 27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4" y="f106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18" h="27">
                    <a:moveTo>
                      <a:pt x="f8" y="f9"/>
                    </a:moveTo>
                    <a:cubicBezTo>
                      <a:pt x="f10" y="f11"/>
                      <a:pt x="f5" y="f12"/>
                      <a:pt x="f12" y="f13"/>
                    </a:cubicBezTo>
                    <a:cubicBezTo>
                      <a:pt x="f14" y="f15"/>
                      <a:pt x="f14" y="f15"/>
                      <a:pt x="f16" y="f17"/>
                    </a:cubicBezTo>
                    <a:cubicBezTo>
                      <a:pt x="f12" y="f18"/>
                      <a:pt x="f13" y="f8"/>
                      <a:pt x="f14" y="f5"/>
                    </a:cubicBezTo>
                    <a:cubicBezTo>
                      <a:pt x="f19" y="f5"/>
                      <a:pt x="f20" y="f5"/>
                      <a:pt x="f21" y="f8"/>
                    </a:cubicBezTo>
                    <a:cubicBezTo>
                      <a:pt x="f6" y="f10"/>
                      <a:pt x="f21" y="f22"/>
                      <a:pt x="f21" y="f15"/>
                    </a:cubicBezTo>
                    <a:cubicBezTo>
                      <a:pt x="f20" y="f23"/>
                      <a:pt x="f24" y="f25"/>
                      <a:pt x="f23" y="f26"/>
                    </a:cubicBezTo>
                    <a:cubicBezTo>
                      <a:pt x="f14" y="f27"/>
                      <a:pt x="f13" y="f7"/>
                      <a:pt x="f18" y="f28"/>
                    </a:cubicBezTo>
                    <a:cubicBezTo>
                      <a:pt x="f8" y="f28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Freeform 984">
                <a:extLst>
                  <a:ext uri="{FF2B5EF4-FFF2-40B4-BE49-F238E27FC236}">
                    <a16:creationId xmlns:a16="http://schemas.microsoft.com/office/drawing/2014/main" id="{C86AE18F-902F-5888-F495-1808D7EFD974}"/>
                  </a:ext>
                </a:extLst>
              </p:cNvPr>
              <p:cNvSpPr/>
              <p:nvPr/>
            </p:nvSpPr>
            <p:spPr>
              <a:xfrm>
                <a:off x="7366004" y="4894261"/>
                <a:ext cx="36511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6"/>
                  <a:gd name="f9" fmla="val 11"/>
                  <a:gd name="f10" fmla="val 1"/>
                  <a:gd name="f11" fmla="val 2"/>
                  <a:gd name="f12" fmla="val 9"/>
                  <a:gd name="f13" fmla="val 14"/>
                  <a:gd name="f14" fmla="val 12"/>
                  <a:gd name="f15" fmla="val 10"/>
                  <a:gd name="f16" fmla="val 3"/>
                  <a:gd name="f17" fmla="+- 0 0 -90"/>
                  <a:gd name="f18" fmla="*/ f3 1 15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3"/>
                  <a:gd name="f29" fmla="*/ 6 f25 1"/>
                  <a:gd name="f30" fmla="*/ 0 f24 1"/>
                  <a:gd name="f31" fmla="*/ 15 f25 1"/>
                  <a:gd name="f32" fmla="*/ 9 f24 1"/>
                  <a:gd name="f33" fmla="*/ 11 f25 1"/>
                  <a:gd name="f34" fmla="*/ 12 f24 1"/>
                  <a:gd name="f35" fmla="*/ 0 f25 1"/>
                  <a:gd name="f36" fmla="*/ 3 f24 1"/>
                  <a:gd name="f37" fmla="+- f26 0 f1"/>
                  <a:gd name="f38" fmla="*/ f29 1 15"/>
                  <a:gd name="f39" fmla="*/ f30 1 13"/>
                  <a:gd name="f40" fmla="*/ f31 1 15"/>
                  <a:gd name="f41" fmla="*/ f32 1 13"/>
                  <a:gd name="f42" fmla="*/ f33 1 15"/>
                  <a:gd name="f43" fmla="*/ f34 1 13"/>
                  <a:gd name="f44" fmla="*/ f35 1 15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3">
                    <a:moveTo>
                      <a:pt x="f8" y="f5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13" y="f14"/>
                      <a:pt x="f7" y="f7"/>
                      <a:pt x="f9" y="f14"/>
                    </a:cubicBezTo>
                    <a:cubicBezTo>
                      <a:pt x="f8" y="f9"/>
                      <a:pt x="f10" y="f15"/>
                      <a:pt x="f5" y="f16"/>
                    </a:cubicBezTo>
                    <a:cubicBezTo>
                      <a:pt x="f5" y="f5"/>
                      <a:pt x="f16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Freeform 985">
                <a:extLst>
                  <a:ext uri="{FF2B5EF4-FFF2-40B4-BE49-F238E27FC236}">
                    <a16:creationId xmlns:a16="http://schemas.microsoft.com/office/drawing/2014/main" id="{E1D4A2B0-5FB7-3348-C03D-2F3F9CE71892}"/>
                  </a:ext>
                </a:extLst>
              </p:cNvPr>
              <p:cNvSpPr/>
              <p:nvPr/>
            </p:nvSpPr>
            <p:spPr>
              <a:xfrm>
                <a:off x="7366004" y="4371975"/>
                <a:ext cx="3174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1"/>
                  <a:gd name="f9" fmla="val 8"/>
                  <a:gd name="f10" fmla="val 3"/>
                  <a:gd name="f11" fmla="val 4"/>
                  <a:gd name="f12" fmla="val 7"/>
                  <a:gd name="f13" fmla="val 9"/>
                  <a:gd name="f14" fmla="val 6"/>
                  <a:gd name="f15" fmla="val 10"/>
                  <a:gd name="f16" fmla="val 11"/>
                  <a:gd name="f17" fmla="val 12"/>
                  <a:gd name="f18" fmla="val 5"/>
                  <a:gd name="f19" fmla="val 16"/>
                  <a:gd name="f20" fmla="+- 0 0 -90"/>
                  <a:gd name="f21" fmla="*/ f3 1 13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3"/>
                  <a:gd name="f31" fmla="*/ f27 1 17"/>
                  <a:gd name="f32" fmla="*/ 1 f28 1"/>
                  <a:gd name="f33" fmla="*/ 8 f27 1"/>
                  <a:gd name="f34" fmla="*/ 7 f28 1"/>
                  <a:gd name="f35" fmla="*/ 0 f27 1"/>
                  <a:gd name="f36" fmla="*/ 10 f28 1"/>
                  <a:gd name="f37" fmla="*/ 9 f27 1"/>
                  <a:gd name="f38" fmla="*/ 5 f28 1"/>
                  <a:gd name="f39" fmla="*/ 16 f27 1"/>
                  <a:gd name="f40" fmla="+- f29 0 f1"/>
                  <a:gd name="f41" fmla="*/ f32 1 13"/>
                  <a:gd name="f42" fmla="*/ f33 1 17"/>
                  <a:gd name="f43" fmla="*/ f34 1 13"/>
                  <a:gd name="f44" fmla="*/ f35 1 17"/>
                  <a:gd name="f45" fmla="*/ f36 1 13"/>
                  <a:gd name="f46" fmla="*/ f37 1 17"/>
                  <a:gd name="f47" fmla="*/ f38 1 13"/>
                  <a:gd name="f48" fmla="*/ f39 1 1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3" h="17">
                    <a:moveTo>
                      <a:pt x="f8" y="f9"/>
                    </a:moveTo>
                    <a:cubicBezTo>
                      <a:pt x="f5" y="f10"/>
                      <a:pt x="f11" y="f5"/>
                      <a:pt x="f12" y="f5"/>
                    </a:cubicBezTo>
                    <a:cubicBezTo>
                      <a:pt x="f6" y="f5"/>
                      <a:pt x="f13" y="f14"/>
                      <a:pt x="f15" y="f13"/>
                    </a:cubicBezTo>
                    <a:cubicBezTo>
                      <a:pt x="f16" y="f17"/>
                      <a:pt x="f13" y="f7"/>
                      <a:pt x="f18" y="f19"/>
                    </a:cubicBezTo>
                    <a:cubicBezTo>
                      <a:pt x="f8" y="f19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Freeform 986">
                <a:extLst>
                  <a:ext uri="{FF2B5EF4-FFF2-40B4-BE49-F238E27FC236}">
                    <a16:creationId xmlns:a16="http://schemas.microsoft.com/office/drawing/2014/main" id="{F2903D2A-83E8-C846-9A42-3482A36161F1}"/>
                  </a:ext>
                </a:extLst>
              </p:cNvPr>
              <p:cNvSpPr/>
              <p:nvPr/>
            </p:nvSpPr>
            <p:spPr>
              <a:xfrm>
                <a:off x="7623179" y="4667253"/>
                <a:ext cx="3333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3"/>
                  <a:gd name="f9" fmla="val 9"/>
                  <a:gd name="f10" fmla="val 2"/>
                  <a:gd name="f11" fmla="val 5"/>
                  <a:gd name="f12" fmla="val 1"/>
                  <a:gd name="f13" fmla="val 12"/>
                  <a:gd name="f14" fmla="val 13"/>
                  <a:gd name="f15" fmla="val 7"/>
                  <a:gd name="f16" fmla="val 11"/>
                  <a:gd name="f17" fmla="val 15"/>
                  <a:gd name="f18" fmla="val 16"/>
                  <a:gd name="f19" fmla="val 17"/>
                  <a:gd name="f20" fmla="val 10"/>
                  <a:gd name="f21" fmla="val 8"/>
                  <a:gd name="f22" fmla="val 4"/>
                  <a:gd name="f23" fmla="+- 0 0 -90"/>
                  <a:gd name="f24" fmla="*/ f3 1 14"/>
                  <a:gd name="f25" fmla="*/ f4 1 1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18"/>
                  <a:gd name="f35" fmla="*/ 3 f31 1"/>
                  <a:gd name="f36" fmla="*/ 9 f30 1"/>
                  <a:gd name="f37" fmla="*/ 9 f31 1"/>
                  <a:gd name="f38" fmla="*/ 0 f30 1"/>
                  <a:gd name="f39" fmla="*/ 13 f31 1"/>
                  <a:gd name="f40" fmla="*/ 7 f30 1"/>
                  <a:gd name="f41" fmla="*/ 12 f30 1"/>
                  <a:gd name="f42" fmla="*/ 16 f30 1"/>
                  <a:gd name="f43" fmla="*/ 10 f31 1"/>
                  <a:gd name="f44" fmla="*/ 14 f30 1"/>
                  <a:gd name="f45" fmla="*/ 7 f31 1"/>
                  <a:gd name="f46" fmla="+- f32 0 f1"/>
                  <a:gd name="f47" fmla="*/ f35 1 14"/>
                  <a:gd name="f48" fmla="*/ f36 1 18"/>
                  <a:gd name="f49" fmla="*/ f37 1 14"/>
                  <a:gd name="f50" fmla="*/ f38 1 18"/>
                  <a:gd name="f51" fmla="*/ f39 1 14"/>
                  <a:gd name="f52" fmla="*/ f40 1 18"/>
                  <a:gd name="f53" fmla="*/ f41 1 18"/>
                  <a:gd name="f54" fmla="*/ f42 1 18"/>
                  <a:gd name="f55" fmla="*/ f43 1 14"/>
                  <a:gd name="f56" fmla="*/ f44 1 18"/>
                  <a:gd name="f57" fmla="*/ f45 1 14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4"/>
                  <a:gd name="f69" fmla="*/ f54 1 f34"/>
                  <a:gd name="f70" fmla="*/ f55 1 f33"/>
                  <a:gd name="f71" fmla="*/ f56 1 f34"/>
                  <a:gd name="f72" fmla="*/ f57 1 f33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5 1"/>
                  <a:gd name="f84" fmla="*/ f69 f25 1"/>
                  <a:gd name="f85" fmla="*/ f70 f24 1"/>
                  <a:gd name="f86" fmla="*/ f71 f25 1"/>
                  <a:gd name="f87" fmla="*/ f7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81" y="f84"/>
                  </a:cxn>
                  <a:cxn ang="f46">
                    <a:pos x="f85" y="f86"/>
                  </a:cxn>
                  <a:cxn ang="f46">
                    <a:pos x="f87" y="f83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18">
                    <a:moveTo>
                      <a:pt x="f8" y="f9"/>
                    </a:moveTo>
                    <a:cubicBezTo>
                      <a:pt x="f10" y="f10"/>
                      <a:pt x="f11" y="f12"/>
                      <a:pt x="f9" y="f5"/>
                    </a:cubicBezTo>
                    <a:cubicBezTo>
                      <a:pt x="f6" y="f5"/>
                      <a:pt x="f13" y="f11"/>
                      <a:pt x="f14" y="f15"/>
                    </a:cubicBezTo>
                    <a:cubicBezTo>
                      <a:pt x="f6" y="f9"/>
                      <a:pt x="f13" y="f16"/>
                      <a:pt x="f14" y="f13"/>
                    </a:cubicBezTo>
                    <a:cubicBezTo>
                      <a:pt x="f6" y="f14"/>
                      <a:pt x="f6" y="f17"/>
                      <a:pt x="f14" y="f18"/>
                    </a:cubicBezTo>
                    <a:cubicBezTo>
                      <a:pt x="f16" y="f19"/>
                      <a:pt x="f20" y="f17"/>
                      <a:pt x="f20" y="f6"/>
                    </a:cubicBezTo>
                    <a:cubicBezTo>
                      <a:pt x="f20" y="f13"/>
                      <a:pt x="f21" y="f13"/>
                      <a:pt x="f15" y="f13"/>
                    </a:cubicBezTo>
                    <a:cubicBezTo>
                      <a:pt x="f5" y="f7"/>
                      <a:pt x="f22" y="f20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Freeform 987">
                <a:extLst>
                  <a:ext uri="{FF2B5EF4-FFF2-40B4-BE49-F238E27FC236}">
                    <a16:creationId xmlns:a16="http://schemas.microsoft.com/office/drawing/2014/main" id="{DEB942E5-E0C0-EE29-0817-044F064025AF}"/>
                  </a:ext>
                </a:extLst>
              </p:cNvPr>
              <p:cNvSpPr/>
              <p:nvPr/>
            </p:nvSpPr>
            <p:spPr>
              <a:xfrm>
                <a:off x="7672392" y="4686299"/>
                <a:ext cx="3810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"/>
                  <a:gd name="f8" fmla="val 2"/>
                  <a:gd name="f9" fmla="val 6"/>
                  <a:gd name="f10" fmla="val 1"/>
                  <a:gd name="f11" fmla="val 8"/>
                  <a:gd name="f12" fmla="val 9"/>
                  <a:gd name="f13" fmla="val 11"/>
                  <a:gd name="f14" fmla="val 13"/>
                  <a:gd name="f15" fmla="val 15"/>
                  <a:gd name="f16" fmla="val 4"/>
                  <a:gd name="f17" fmla="val 14"/>
                  <a:gd name="f18" fmla="val 7"/>
                  <a:gd name="f19" fmla="val 10"/>
                  <a:gd name="f20" fmla="val 12"/>
                  <a:gd name="f21" fmla="val 3"/>
                  <a:gd name="f22" fmla="+- 0 0 -90"/>
                  <a:gd name="f23" fmla="*/ f3 1 16"/>
                  <a:gd name="f24" fmla="*/ f4 1 16"/>
                  <a:gd name="f25" fmla="val f5"/>
                  <a:gd name="f26" fmla="val f6"/>
                  <a:gd name="f27" fmla="*/ f22 f0 1"/>
                  <a:gd name="f28" fmla="+- f26 0 f25"/>
                  <a:gd name="f29" fmla="*/ f27 1 f2"/>
                  <a:gd name="f30" fmla="*/ f28 1 16"/>
                  <a:gd name="f31" fmla="*/ 5 f28 1"/>
                  <a:gd name="f32" fmla="*/ 2 f28 1"/>
                  <a:gd name="f33" fmla="*/ 9 f28 1"/>
                  <a:gd name="f34" fmla="*/ 0 f28 1"/>
                  <a:gd name="f35" fmla="*/ 15 f28 1"/>
                  <a:gd name="f36" fmla="*/ 13 f28 1"/>
                  <a:gd name="f37" fmla="*/ 7 f28 1"/>
                  <a:gd name="f38" fmla="*/ 12 f28 1"/>
                  <a:gd name="f39" fmla="*/ 3 f28 1"/>
                  <a:gd name="f40" fmla="+- f29 0 f1"/>
                  <a:gd name="f41" fmla="*/ f31 1 16"/>
                  <a:gd name="f42" fmla="*/ f32 1 16"/>
                  <a:gd name="f43" fmla="*/ f33 1 16"/>
                  <a:gd name="f44" fmla="*/ f34 1 16"/>
                  <a:gd name="f45" fmla="*/ f35 1 16"/>
                  <a:gd name="f46" fmla="*/ f36 1 16"/>
                  <a:gd name="f47" fmla="*/ f37 1 16"/>
                  <a:gd name="f48" fmla="*/ f38 1 16"/>
                  <a:gd name="f49" fmla="*/ f39 1 16"/>
                  <a:gd name="f50" fmla="*/ 0 1 f30"/>
                  <a:gd name="f51" fmla="*/ f26 1 f30"/>
                  <a:gd name="f52" fmla="*/ f41 1 f30"/>
                  <a:gd name="f53" fmla="*/ f42 1 f30"/>
                  <a:gd name="f54" fmla="*/ f43 1 f30"/>
                  <a:gd name="f55" fmla="*/ f44 1 f30"/>
                  <a:gd name="f56" fmla="*/ f45 1 f30"/>
                  <a:gd name="f57" fmla="*/ f46 1 f30"/>
                  <a:gd name="f58" fmla="*/ f47 1 f30"/>
                  <a:gd name="f59" fmla="*/ f48 1 f30"/>
                  <a:gd name="f60" fmla="*/ f49 1 f30"/>
                  <a:gd name="f61" fmla="*/ f50 f23 1"/>
                  <a:gd name="f62" fmla="*/ f51 f23 1"/>
                  <a:gd name="f63" fmla="*/ f51 f24 1"/>
                  <a:gd name="f64" fmla="*/ f50 f24 1"/>
                  <a:gd name="f65" fmla="*/ f52 f23 1"/>
                  <a:gd name="f66" fmla="*/ f53 f24 1"/>
                  <a:gd name="f67" fmla="*/ f54 f23 1"/>
                  <a:gd name="f68" fmla="*/ f55 f24 1"/>
                  <a:gd name="f69" fmla="*/ f56 f23 1"/>
                  <a:gd name="f70" fmla="*/ f57 f23 1"/>
                  <a:gd name="f71" fmla="*/ f58 f24 1"/>
                  <a:gd name="f72" fmla="*/ f59 f23 1"/>
                  <a:gd name="f73" fmla="*/ f59 f24 1"/>
                  <a:gd name="f74" fmla="*/ f60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66"/>
                  </a:cxn>
                  <a:cxn ang="f40">
                    <a:pos x="f70" y="f71"/>
                  </a:cxn>
                  <a:cxn ang="f40">
                    <a:pos x="f72" y="f73"/>
                  </a:cxn>
                  <a:cxn ang="f40">
                    <a:pos x="f74" y="f73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6" h="16">
                    <a:moveTo>
                      <a:pt x="f7" y="f8"/>
                    </a:moveTo>
                    <a:cubicBezTo>
                      <a:pt x="f9" y="f10"/>
                      <a:pt x="f11" y="f5"/>
                      <a:pt x="f12" y="f5"/>
                    </a:cubicBezTo>
                    <a:cubicBezTo>
                      <a:pt x="f13" y="f5"/>
                      <a:pt x="f14" y="f5"/>
                      <a:pt x="f15" y="f8"/>
                    </a:cubicBezTo>
                    <a:cubicBezTo>
                      <a:pt x="f6" y="f16"/>
                      <a:pt x="f17" y="f7"/>
                      <a:pt x="f14" y="f18"/>
                    </a:cubicBezTo>
                    <a:cubicBezTo>
                      <a:pt x="f14" y="f11"/>
                      <a:pt x="f14" y="f19"/>
                      <a:pt x="f20" y="f20"/>
                    </a:cubicBezTo>
                    <a:cubicBezTo>
                      <a:pt x="f12" y="f13"/>
                      <a:pt x="f9" y="f6"/>
                      <a:pt x="f21" y="f20"/>
                    </a:cubicBezTo>
                    <a:cubicBezTo>
                      <a:pt x="f5" y="f12"/>
                      <a:pt x="f16" y="f7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Freeform 988">
                <a:extLst>
                  <a:ext uri="{FF2B5EF4-FFF2-40B4-BE49-F238E27FC236}">
                    <a16:creationId xmlns:a16="http://schemas.microsoft.com/office/drawing/2014/main" id="{44C3E1C6-6846-E275-4487-615A3B8C3491}"/>
                  </a:ext>
                </a:extLst>
              </p:cNvPr>
              <p:cNvSpPr/>
              <p:nvPr/>
            </p:nvSpPr>
            <p:spPr>
              <a:xfrm>
                <a:off x="7370768" y="4833939"/>
                <a:ext cx="42867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3"/>
                  <a:gd name="f8" fmla="val 11"/>
                  <a:gd name="f9" fmla="val 1"/>
                  <a:gd name="f10" fmla="val 4"/>
                  <a:gd name="f11" fmla="val 8"/>
                  <a:gd name="f12" fmla="val 10"/>
                  <a:gd name="f13" fmla="val 12"/>
                  <a:gd name="f14" fmla="val 9"/>
                  <a:gd name="f15" fmla="val 7"/>
                  <a:gd name="f16" fmla="val 6"/>
                  <a:gd name="f17" fmla="val 3"/>
                  <a:gd name="f18" fmla="val 2"/>
                  <a:gd name="f19" fmla="+- 0 0 -90"/>
                  <a:gd name="f20" fmla="*/ f3 1 18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8"/>
                  <a:gd name="f30" fmla="*/ f26 1 13"/>
                  <a:gd name="f31" fmla="*/ 11 f27 1"/>
                  <a:gd name="f32" fmla="*/ 1 f26 1"/>
                  <a:gd name="f33" fmla="*/ 11 f26 1"/>
                  <a:gd name="f34" fmla="*/ 8 f27 1"/>
                  <a:gd name="f35" fmla="*/ 13 f26 1"/>
                  <a:gd name="f36" fmla="*/ 7 f27 1"/>
                  <a:gd name="f37" fmla="*/ 12 f26 1"/>
                  <a:gd name="f38" fmla="*/ 1 f27 1"/>
                  <a:gd name="f39" fmla="*/ 3 f26 1"/>
                  <a:gd name="f40" fmla="+- f28 0 f1"/>
                  <a:gd name="f41" fmla="*/ f31 1 18"/>
                  <a:gd name="f42" fmla="*/ f32 1 13"/>
                  <a:gd name="f43" fmla="*/ f33 1 13"/>
                  <a:gd name="f44" fmla="*/ f34 1 18"/>
                  <a:gd name="f45" fmla="*/ f35 1 13"/>
                  <a:gd name="f46" fmla="*/ f36 1 18"/>
                  <a:gd name="f47" fmla="*/ f37 1 13"/>
                  <a:gd name="f48" fmla="*/ f38 1 18"/>
                  <a:gd name="f49" fmla="*/ f39 1 13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30"/>
                  <a:gd name="f57" fmla="*/ f44 1 f29"/>
                  <a:gd name="f58" fmla="*/ f45 1 f30"/>
                  <a:gd name="f59" fmla="*/ f46 1 f29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1 1"/>
                  <a:gd name="f70" fmla="*/ f57 f20 1"/>
                  <a:gd name="f71" fmla="*/ f58 f21 1"/>
                  <a:gd name="f72" fmla="*/ f59 f20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7" y="f69"/>
                  </a:cxn>
                  <a:cxn ang="f40">
                    <a:pos x="f70" y="f71"/>
                  </a:cxn>
                  <a:cxn ang="f40">
                    <a:pos x="f72" y="f73"/>
                  </a:cxn>
                  <a:cxn ang="f40">
                    <a:pos x="f74" y="f75"/>
                  </a:cxn>
                  <a:cxn ang="f40">
                    <a:pos x="f67" y="f68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8" h="13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12" y="f13"/>
                      <a:pt x="f14" y="f7"/>
                      <a:pt x="f11" y="f7"/>
                    </a:cubicBezTo>
                    <a:cubicBezTo>
                      <a:pt x="f11" y="f7"/>
                      <a:pt x="f11" y="f13"/>
                      <a:pt x="f15" y="f13"/>
                    </a:cubicBezTo>
                    <a:cubicBezTo>
                      <a:pt x="f10" y="f12"/>
                      <a:pt x="f5" y="f16"/>
                      <a:pt x="f9" y="f17"/>
                    </a:cubicBezTo>
                    <a:cubicBezTo>
                      <a:pt x="f18" y="f5"/>
                      <a:pt x="f15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Freeform 989">
                <a:extLst>
                  <a:ext uri="{FF2B5EF4-FFF2-40B4-BE49-F238E27FC236}">
                    <a16:creationId xmlns:a16="http://schemas.microsoft.com/office/drawing/2014/main" id="{4B9D77AD-0BC0-9127-3D1D-F5DBBA657F84}"/>
                  </a:ext>
                </a:extLst>
              </p:cNvPr>
              <p:cNvSpPr/>
              <p:nvPr/>
            </p:nvSpPr>
            <p:spPr>
              <a:xfrm>
                <a:off x="8732840" y="4822829"/>
                <a:ext cx="254002" cy="2492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105"/>
                  <a:gd name="f8" fmla="val 100"/>
                  <a:gd name="f9" fmla="val 27"/>
                  <a:gd name="f10" fmla="val 36"/>
                  <a:gd name="f11" fmla="val 101"/>
                  <a:gd name="f12" fmla="val 43"/>
                  <a:gd name="f13" fmla="val 51"/>
                  <a:gd name="f14" fmla="val 55"/>
                  <a:gd name="f15" fmla="val 103"/>
                  <a:gd name="f16" fmla="val 63"/>
                  <a:gd name="f17" fmla="val 99"/>
                  <a:gd name="f18" fmla="val 65"/>
                  <a:gd name="f19" fmla="val 94"/>
                  <a:gd name="f20" fmla="val 67"/>
                  <a:gd name="f21" fmla="val 89"/>
                  <a:gd name="f22" fmla="val 68"/>
                  <a:gd name="f23" fmla="val 85"/>
                  <a:gd name="f24" fmla="val 64"/>
                  <a:gd name="f25" fmla="val 81"/>
                  <a:gd name="f26" fmla="val 61"/>
                  <a:gd name="f27" fmla="val 79"/>
                  <a:gd name="f28" fmla="val 77"/>
                  <a:gd name="f29" fmla="val 75"/>
                  <a:gd name="f30" fmla="val 76"/>
                  <a:gd name="f31" fmla="val 69"/>
                  <a:gd name="f32" fmla="val 78"/>
                  <a:gd name="f33" fmla="val 71"/>
                  <a:gd name="f34" fmla="val 80"/>
                  <a:gd name="f35" fmla="val 83"/>
                  <a:gd name="f36" fmla="val 73"/>
                  <a:gd name="f37" fmla="val 87"/>
                  <a:gd name="f38" fmla="val 93"/>
                  <a:gd name="f39" fmla="val 96"/>
                  <a:gd name="f40" fmla="val 98"/>
                  <a:gd name="f41" fmla="val 59"/>
                  <a:gd name="f42" fmla="val 49"/>
                  <a:gd name="f43" fmla="val 40"/>
                  <a:gd name="f44" fmla="val 28"/>
                  <a:gd name="f45" fmla="val 95"/>
                  <a:gd name="f46" fmla="val 21"/>
                  <a:gd name="f47" fmla="val 23"/>
                  <a:gd name="f48" fmla="val 72"/>
                  <a:gd name="f49" fmla="val 66"/>
                  <a:gd name="f50" fmla="val 20"/>
                  <a:gd name="f51" fmla="val 16"/>
                  <a:gd name="f52" fmla="val 48"/>
                  <a:gd name="f53" fmla="val 7"/>
                  <a:gd name="f54" fmla="val 35"/>
                  <a:gd name="f55" fmla="val 22"/>
                  <a:gd name="f56" fmla="val 30"/>
                  <a:gd name="f57" fmla="val 42"/>
                  <a:gd name="f58" fmla="val 9"/>
                  <a:gd name="f59" fmla="val 47"/>
                  <a:gd name="f60" fmla="val 3"/>
                  <a:gd name="f61" fmla="val 53"/>
                  <a:gd name="f62" fmla="val 2"/>
                  <a:gd name="f63" fmla="val 1"/>
                  <a:gd name="f64" fmla="val 10"/>
                  <a:gd name="f65" fmla="val 8"/>
                  <a:gd name="f66" fmla="val 82"/>
                  <a:gd name="f67" fmla="val 90"/>
                  <a:gd name="f68" fmla="val 13"/>
                  <a:gd name="f69" fmla="val 92"/>
                  <a:gd name="f70" fmla="+- 0 0 -90"/>
                  <a:gd name="f71" fmla="*/ f3 1 107"/>
                  <a:gd name="f72" fmla="*/ f4 1 105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107"/>
                  <a:gd name="f81" fmla="*/ f77 1 105"/>
                  <a:gd name="f82" fmla="*/ 100 f78 1"/>
                  <a:gd name="f83" fmla="*/ 27 f77 1"/>
                  <a:gd name="f84" fmla="*/ 105 f78 1"/>
                  <a:gd name="f85" fmla="*/ 51 f77 1"/>
                  <a:gd name="f86" fmla="*/ 99 f78 1"/>
                  <a:gd name="f87" fmla="*/ 65 f77 1"/>
                  <a:gd name="f88" fmla="*/ 85 f78 1"/>
                  <a:gd name="f89" fmla="*/ 64 f77 1"/>
                  <a:gd name="f90" fmla="*/ 77 f78 1"/>
                  <a:gd name="f91" fmla="*/ 78 f78 1"/>
                  <a:gd name="f92" fmla="*/ 71 f77 1"/>
                  <a:gd name="f93" fmla="*/ 83 f77 1"/>
                  <a:gd name="f94" fmla="*/ 67 f78 1"/>
                  <a:gd name="f95" fmla="*/ 96 f77 1"/>
                  <a:gd name="f96" fmla="*/ 105 f77 1"/>
                  <a:gd name="f97" fmla="*/ 40 f78 1"/>
                  <a:gd name="f98" fmla="*/ 99 f77 1"/>
                  <a:gd name="f99" fmla="*/ 23 f78 1"/>
                  <a:gd name="f100" fmla="*/ 72 f77 1"/>
                  <a:gd name="f101" fmla="*/ 16 f78 1"/>
                  <a:gd name="f102" fmla="*/ 61 f77 1"/>
                  <a:gd name="f103" fmla="*/ 22 f78 1"/>
                  <a:gd name="f104" fmla="*/ 42 f78 1"/>
                  <a:gd name="f105" fmla="*/ 9 f77 1"/>
                  <a:gd name="f106" fmla="*/ 59 f78 1"/>
                  <a:gd name="f107" fmla="*/ 1 f77 1"/>
                  <a:gd name="f108" fmla="*/ 63 f78 1"/>
                  <a:gd name="f109" fmla="*/ 82 f78 1"/>
                  <a:gd name="f110" fmla="*/ 28 f77 1"/>
                  <a:gd name="f111" fmla="+- f79 0 f1"/>
                  <a:gd name="f112" fmla="*/ f82 1 107"/>
                  <a:gd name="f113" fmla="*/ f83 1 105"/>
                  <a:gd name="f114" fmla="*/ f84 1 107"/>
                  <a:gd name="f115" fmla="*/ f85 1 105"/>
                  <a:gd name="f116" fmla="*/ f86 1 107"/>
                  <a:gd name="f117" fmla="*/ f87 1 105"/>
                  <a:gd name="f118" fmla="*/ f88 1 107"/>
                  <a:gd name="f119" fmla="*/ f89 1 105"/>
                  <a:gd name="f120" fmla="*/ f90 1 107"/>
                  <a:gd name="f121" fmla="*/ f91 1 107"/>
                  <a:gd name="f122" fmla="*/ f92 1 105"/>
                  <a:gd name="f123" fmla="*/ f93 1 105"/>
                  <a:gd name="f124" fmla="*/ f94 1 107"/>
                  <a:gd name="f125" fmla="*/ f95 1 105"/>
                  <a:gd name="f126" fmla="*/ f96 1 105"/>
                  <a:gd name="f127" fmla="*/ f97 1 107"/>
                  <a:gd name="f128" fmla="*/ f98 1 105"/>
                  <a:gd name="f129" fmla="*/ f99 1 107"/>
                  <a:gd name="f130" fmla="*/ f100 1 105"/>
                  <a:gd name="f131" fmla="*/ f101 1 107"/>
                  <a:gd name="f132" fmla="*/ f102 1 105"/>
                  <a:gd name="f133" fmla="*/ f103 1 107"/>
                  <a:gd name="f134" fmla="*/ f104 1 107"/>
                  <a:gd name="f135" fmla="*/ f105 1 105"/>
                  <a:gd name="f136" fmla="*/ f106 1 107"/>
                  <a:gd name="f137" fmla="*/ f107 1 105"/>
                  <a:gd name="f138" fmla="*/ f108 1 107"/>
                  <a:gd name="f139" fmla="*/ f109 1 107"/>
                  <a:gd name="f140" fmla="*/ f110 1 105"/>
                  <a:gd name="f141" fmla="*/ 0 1 f80"/>
                  <a:gd name="f142" fmla="*/ f74 1 f80"/>
                  <a:gd name="f143" fmla="*/ 0 1 f81"/>
                  <a:gd name="f144" fmla="*/ f75 1 f81"/>
                  <a:gd name="f145" fmla="*/ f112 1 f80"/>
                  <a:gd name="f146" fmla="*/ f113 1 f81"/>
                  <a:gd name="f147" fmla="*/ f114 1 f80"/>
                  <a:gd name="f148" fmla="*/ f115 1 f81"/>
                  <a:gd name="f149" fmla="*/ f116 1 f80"/>
                  <a:gd name="f150" fmla="*/ f117 1 f81"/>
                  <a:gd name="f151" fmla="*/ f118 1 f80"/>
                  <a:gd name="f152" fmla="*/ f119 1 f81"/>
                  <a:gd name="f153" fmla="*/ f120 1 f80"/>
                  <a:gd name="f154" fmla="*/ f121 1 f80"/>
                  <a:gd name="f155" fmla="*/ f122 1 f81"/>
                  <a:gd name="f156" fmla="*/ f123 1 f81"/>
                  <a:gd name="f157" fmla="*/ f124 1 f80"/>
                  <a:gd name="f158" fmla="*/ f125 1 f81"/>
                  <a:gd name="f159" fmla="*/ f126 1 f81"/>
                  <a:gd name="f160" fmla="*/ f127 1 f80"/>
                  <a:gd name="f161" fmla="*/ f128 1 f81"/>
                  <a:gd name="f162" fmla="*/ f129 1 f80"/>
                  <a:gd name="f163" fmla="*/ f130 1 f81"/>
                  <a:gd name="f164" fmla="*/ f131 1 f80"/>
                  <a:gd name="f165" fmla="*/ f132 1 f81"/>
                  <a:gd name="f166" fmla="*/ f133 1 f80"/>
                  <a:gd name="f167" fmla="*/ f134 1 f80"/>
                  <a:gd name="f168" fmla="*/ f135 1 f81"/>
                  <a:gd name="f169" fmla="*/ f136 1 f80"/>
                  <a:gd name="f170" fmla="*/ f137 1 f81"/>
                  <a:gd name="f171" fmla="*/ f138 1 f80"/>
                  <a:gd name="f172" fmla="*/ f139 1 f80"/>
                  <a:gd name="f173" fmla="*/ f140 1 f81"/>
                  <a:gd name="f174" fmla="*/ f141 f71 1"/>
                  <a:gd name="f175" fmla="*/ f142 f71 1"/>
                  <a:gd name="f176" fmla="*/ f144 f72 1"/>
                  <a:gd name="f177" fmla="*/ f143 f72 1"/>
                  <a:gd name="f178" fmla="*/ f145 f71 1"/>
                  <a:gd name="f179" fmla="*/ f146 f72 1"/>
                  <a:gd name="f180" fmla="*/ f147 f71 1"/>
                  <a:gd name="f181" fmla="*/ f148 f72 1"/>
                  <a:gd name="f182" fmla="*/ f149 f71 1"/>
                  <a:gd name="f183" fmla="*/ f150 f72 1"/>
                  <a:gd name="f184" fmla="*/ f151 f71 1"/>
                  <a:gd name="f185" fmla="*/ f152 f72 1"/>
                  <a:gd name="f186" fmla="*/ f153 f71 1"/>
                  <a:gd name="f187" fmla="*/ f154 f71 1"/>
                  <a:gd name="f188" fmla="*/ f155 f72 1"/>
                  <a:gd name="f189" fmla="*/ f156 f72 1"/>
                  <a:gd name="f190" fmla="*/ f157 f71 1"/>
                  <a:gd name="f191" fmla="*/ f158 f72 1"/>
                  <a:gd name="f192" fmla="*/ f159 f72 1"/>
                  <a:gd name="f193" fmla="*/ f160 f71 1"/>
                  <a:gd name="f194" fmla="*/ f161 f72 1"/>
                  <a:gd name="f195" fmla="*/ f162 f71 1"/>
                  <a:gd name="f196" fmla="*/ f163 f72 1"/>
                  <a:gd name="f197" fmla="*/ f164 f71 1"/>
                  <a:gd name="f198" fmla="*/ f165 f72 1"/>
                  <a:gd name="f199" fmla="*/ f166 f71 1"/>
                  <a:gd name="f200" fmla="*/ f167 f71 1"/>
                  <a:gd name="f201" fmla="*/ f168 f72 1"/>
                  <a:gd name="f202" fmla="*/ f169 f71 1"/>
                  <a:gd name="f203" fmla="*/ f170 f72 1"/>
                  <a:gd name="f204" fmla="*/ f171 f71 1"/>
                  <a:gd name="f205" fmla="*/ f172 f71 1"/>
                  <a:gd name="f206" fmla="*/ f173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78" y="f179"/>
                  </a:cxn>
                  <a:cxn ang="f111">
                    <a:pos x="f180" y="f181"/>
                  </a:cxn>
                  <a:cxn ang="f111">
                    <a:pos x="f182" y="f183"/>
                  </a:cxn>
                  <a:cxn ang="f111">
                    <a:pos x="f184" y="f185"/>
                  </a:cxn>
                  <a:cxn ang="f111">
                    <a:pos x="f186" y="f183"/>
                  </a:cxn>
                  <a:cxn ang="f111">
                    <a:pos x="f187" y="f188"/>
                  </a:cxn>
                  <a:cxn ang="f111">
                    <a:pos x="f186" y="f189"/>
                  </a:cxn>
                  <a:cxn ang="f111">
                    <a:pos x="f190" y="f191"/>
                  </a:cxn>
                  <a:cxn ang="f111">
                    <a:pos x="f190" y="f192"/>
                  </a:cxn>
                  <a:cxn ang="f111">
                    <a:pos x="f193" y="f194"/>
                  </a:cxn>
                  <a:cxn ang="f111">
                    <a:pos x="f195" y="f196"/>
                  </a:cxn>
                  <a:cxn ang="f111">
                    <a:pos x="f197" y="f198"/>
                  </a:cxn>
                  <a:cxn ang="f111">
                    <a:pos x="f199" y="f179"/>
                  </a:cxn>
                  <a:cxn ang="f111">
                    <a:pos x="f200" y="f201"/>
                  </a:cxn>
                  <a:cxn ang="f111">
                    <a:pos x="f202" y="f203"/>
                  </a:cxn>
                  <a:cxn ang="f111">
                    <a:pos x="f204" y="f203"/>
                  </a:cxn>
                  <a:cxn ang="f111">
                    <a:pos x="f205" y="f201"/>
                  </a:cxn>
                  <a:cxn ang="f111">
                    <a:pos x="f178" y="f206"/>
                  </a:cxn>
                  <a:cxn ang="f111">
                    <a:pos x="f178" y="f179"/>
                  </a:cxn>
                </a:cxnLst>
                <a:rect l="f174" t="f177" r="f175" b="f176"/>
                <a:pathLst>
                  <a:path w="107" h="105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4"/>
                      <a:pt x="f28" y="f18"/>
                    </a:cubicBezTo>
                    <a:cubicBezTo>
                      <a:pt x="f29" y="f20"/>
                      <a:pt x="f30" y="f31"/>
                      <a:pt x="f32" y="f33"/>
                    </a:cubicBezTo>
                    <a:cubicBezTo>
                      <a:pt x="f34" y="f29"/>
                      <a:pt x="f28" y="f27"/>
                      <a:pt x="f28" y="f35"/>
                    </a:cubicBezTo>
                    <a:cubicBezTo>
                      <a:pt x="f36" y="f37"/>
                      <a:pt x="f36" y="f38"/>
                      <a:pt x="f20" y="f39"/>
                    </a:cubicBezTo>
                    <a:cubicBezTo>
                      <a:pt x="f18" y="f40"/>
                      <a:pt x="f22" y="f11"/>
                      <a:pt x="f20" y="f7"/>
                    </a:cubicBezTo>
                    <a:cubicBezTo>
                      <a:pt x="f41" y="f8"/>
                      <a:pt x="f42" y="f11"/>
                      <a:pt x="f43" y="f17"/>
                    </a:cubicBezTo>
                    <a:cubicBezTo>
                      <a:pt x="f44" y="f45"/>
                      <a:pt x="f46" y="f23"/>
                      <a:pt x="f47" y="f48"/>
                    </a:cubicBezTo>
                    <a:cubicBezTo>
                      <a:pt x="f47" y="f49"/>
                      <a:pt x="f50" y="f16"/>
                      <a:pt x="f51" y="f26"/>
                    </a:cubicBezTo>
                    <a:cubicBezTo>
                      <a:pt x="f5" y="f52"/>
                      <a:pt x="f53" y="f54"/>
                      <a:pt x="f55" y="f9"/>
                    </a:cubicBezTo>
                    <a:cubicBezTo>
                      <a:pt x="f56" y="f47"/>
                      <a:pt x="f10" y="f51"/>
                      <a:pt x="f57" y="f58"/>
                    </a:cubicBezTo>
                    <a:cubicBezTo>
                      <a:pt x="f59" y="f60"/>
                      <a:pt x="f61" y="f62"/>
                      <a:pt x="f41" y="f63"/>
                    </a:cubicBezTo>
                    <a:cubicBezTo>
                      <a:pt x="f26" y="f5"/>
                      <a:pt x="f16" y="f5"/>
                      <a:pt x="f16" y="f63"/>
                    </a:cubicBezTo>
                    <a:cubicBezTo>
                      <a:pt x="f20" y="f64"/>
                      <a:pt x="f29" y="f65"/>
                      <a:pt x="f66" y="f58"/>
                    </a:cubicBezTo>
                    <a:cubicBezTo>
                      <a:pt x="f67" y="f68"/>
                      <a:pt x="f69" y="f47"/>
                      <a:pt x="f8" y="f44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Freeform 990">
                <a:extLst>
                  <a:ext uri="{FF2B5EF4-FFF2-40B4-BE49-F238E27FC236}">
                    <a16:creationId xmlns:a16="http://schemas.microsoft.com/office/drawing/2014/main" id="{42D9C89A-0982-43F3-930F-73193F7975CE}"/>
                  </a:ext>
                </a:extLst>
              </p:cNvPr>
              <p:cNvSpPr/>
              <p:nvPr/>
            </p:nvSpPr>
            <p:spPr>
              <a:xfrm>
                <a:off x="8958267" y="4789490"/>
                <a:ext cx="14287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34"/>
                  <a:gd name="f8" fmla="val 21"/>
                  <a:gd name="f9" fmla="val 28"/>
                  <a:gd name="f10" fmla="val 18"/>
                  <a:gd name="f11" fmla="val 16"/>
                  <a:gd name="f12" fmla="val 29"/>
                  <a:gd name="f13" fmla="val 14"/>
                  <a:gd name="f14" fmla="val 30"/>
                  <a:gd name="f15" fmla="val 7"/>
                  <a:gd name="f16" fmla="val 1"/>
                  <a:gd name="f17" fmla="val 31"/>
                  <a:gd name="f18" fmla="val 4"/>
                  <a:gd name="f19" fmla="val 8"/>
                  <a:gd name="f20" fmla="val 13"/>
                  <a:gd name="f21" fmla="val 20"/>
                  <a:gd name="f22" fmla="val 19"/>
                  <a:gd name="f23" fmla="val 9"/>
                  <a:gd name="f24" fmla="val 38"/>
                  <a:gd name="f25" fmla="val 3"/>
                  <a:gd name="f26" fmla="val 48"/>
                  <a:gd name="f27" fmla="val 52"/>
                  <a:gd name="f28" fmla="val 57"/>
                  <a:gd name="f29" fmla="val 2"/>
                  <a:gd name="f30" fmla="val 58"/>
                  <a:gd name="f31" fmla="val 12"/>
                  <a:gd name="f32" fmla="val 56"/>
                  <a:gd name="f33" fmla="val 15"/>
                  <a:gd name="f34" fmla="val 53"/>
                  <a:gd name="f35" fmla="val 44"/>
                  <a:gd name="f36" fmla="val 23"/>
                  <a:gd name="f37" fmla="val 25"/>
                  <a:gd name="f38" fmla="val 26"/>
                  <a:gd name="f39" fmla="val 24"/>
                  <a:gd name="f40" fmla="val 27"/>
                  <a:gd name="f41" fmla="val 22"/>
                  <a:gd name="f42" fmla="+- 0 0 -90"/>
                  <a:gd name="f43" fmla="*/ f3 1 60"/>
                  <a:gd name="f44" fmla="*/ f4 1 3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60"/>
                  <a:gd name="f53" fmla="*/ f49 1 34"/>
                  <a:gd name="f54" fmla="*/ 21 f50 1"/>
                  <a:gd name="f55" fmla="*/ 28 f49 1"/>
                  <a:gd name="f56" fmla="*/ 14 f50 1"/>
                  <a:gd name="f57" fmla="*/ 30 f49 1"/>
                  <a:gd name="f58" fmla="*/ 0 f50 1"/>
                  <a:gd name="f59" fmla="*/ 21 f49 1"/>
                  <a:gd name="f60" fmla="*/ 13 f50 1"/>
                  <a:gd name="f61" fmla="*/ 20 f49 1"/>
                  <a:gd name="f62" fmla="*/ 18 f50 1"/>
                  <a:gd name="f63" fmla="*/ 16 f49 1"/>
                  <a:gd name="f64" fmla="*/ 20 f50 1"/>
                  <a:gd name="f65" fmla="*/ 13 f49 1"/>
                  <a:gd name="f66" fmla="*/ 48 f50 1"/>
                  <a:gd name="f67" fmla="*/ 1 f49 1"/>
                  <a:gd name="f68" fmla="*/ 58 f50 1"/>
                  <a:gd name="f69" fmla="*/ 7 f49 1"/>
                  <a:gd name="f70" fmla="*/ 53 f50 1"/>
                  <a:gd name="f71" fmla="*/ 25 f50 1"/>
                  <a:gd name="f72" fmla="*/ 26 f49 1"/>
                  <a:gd name="f73" fmla="+- f51 0 f1"/>
                  <a:gd name="f74" fmla="*/ f54 1 60"/>
                  <a:gd name="f75" fmla="*/ f55 1 34"/>
                  <a:gd name="f76" fmla="*/ f56 1 60"/>
                  <a:gd name="f77" fmla="*/ f57 1 34"/>
                  <a:gd name="f78" fmla="*/ f58 1 60"/>
                  <a:gd name="f79" fmla="*/ f59 1 34"/>
                  <a:gd name="f80" fmla="*/ f60 1 60"/>
                  <a:gd name="f81" fmla="*/ f61 1 34"/>
                  <a:gd name="f82" fmla="*/ f62 1 60"/>
                  <a:gd name="f83" fmla="*/ f63 1 34"/>
                  <a:gd name="f84" fmla="*/ f64 1 60"/>
                  <a:gd name="f85" fmla="*/ f65 1 34"/>
                  <a:gd name="f86" fmla="*/ f66 1 60"/>
                  <a:gd name="f87" fmla="*/ f67 1 34"/>
                  <a:gd name="f88" fmla="*/ f68 1 60"/>
                  <a:gd name="f89" fmla="*/ f69 1 34"/>
                  <a:gd name="f90" fmla="*/ f70 1 60"/>
                  <a:gd name="f91" fmla="*/ f71 1 60"/>
                  <a:gd name="f92" fmla="*/ f72 1 34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2"/>
                  <a:gd name="f100" fmla="*/ f77 1 f53"/>
                  <a:gd name="f101" fmla="*/ f78 1 f52"/>
                  <a:gd name="f102" fmla="*/ f79 1 f53"/>
                  <a:gd name="f103" fmla="*/ f80 1 f52"/>
                  <a:gd name="f104" fmla="*/ f81 1 f53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2"/>
                  <a:gd name="f110" fmla="*/ f87 1 f53"/>
                  <a:gd name="f111" fmla="*/ f88 1 f52"/>
                  <a:gd name="f112" fmla="*/ f89 1 f53"/>
                  <a:gd name="f113" fmla="*/ f90 1 f52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3 1"/>
                  <a:gd name="f123" fmla="*/ f100 f44 1"/>
                  <a:gd name="f124" fmla="*/ f101 f43 1"/>
                  <a:gd name="f125" fmla="*/ f102 f44 1"/>
                  <a:gd name="f126" fmla="*/ f103 f43 1"/>
                  <a:gd name="f127" fmla="*/ f104 f44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3 1"/>
                  <a:gd name="f133" fmla="*/ f110 f44 1"/>
                  <a:gd name="f134" fmla="*/ f111 f43 1"/>
                  <a:gd name="f135" fmla="*/ f112 f44 1"/>
                  <a:gd name="f136" fmla="*/ f113 f43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6" y="f129"/>
                  </a:cxn>
                  <a:cxn ang="f73">
                    <a:pos x="f137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60" h="34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16" y="f17"/>
                      <a:pt x="f5" y="f8"/>
                    </a:cubicBezTo>
                    <a:cubicBezTo>
                      <a:pt x="f18" y="f8"/>
                      <a:pt x="f19" y="f20"/>
                      <a:pt x="f20" y="f21"/>
                    </a:cubicBezTo>
                    <a:cubicBezTo>
                      <a:pt x="f13" y="f8"/>
                      <a:pt x="f10" y="f22"/>
                      <a:pt x="f10" y="f11"/>
                    </a:cubicBezTo>
                    <a:cubicBezTo>
                      <a:pt x="f22" y="f13"/>
                      <a:pt x="f22" y="f20"/>
                      <a:pt x="f21" y="f20"/>
                    </a:cubicBezTo>
                    <a:cubicBezTo>
                      <a:pt x="f12" y="f23"/>
                      <a:pt x="f24" y="f25"/>
                      <a:pt x="f26" y="f16"/>
                    </a:cubicBezTo>
                    <a:cubicBezTo>
                      <a:pt x="f27" y="f5"/>
                      <a:pt x="f28" y="f29"/>
                      <a:pt x="f30" y="f15"/>
                    </a:cubicBezTo>
                    <a:cubicBezTo>
                      <a:pt x="f6" y="f31"/>
                      <a:pt x="f32" y="f33"/>
                      <a:pt x="f34" y="f11"/>
                    </a:cubicBezTo>
                    <a:cubicBezTo>
                      <a:pt x="f35" y="f21"/>
                      <a:pt x="f7" y="f36"/>
                      <a:pt x="f37" y="f38"/>
                    </a:cubicBezTo>
                    <a:cubicBezTo>
                      <a:pt x="f39" y="f40"/>
                      <a:pt x="f41" y="f40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Freeform 991">
                <a:extLst>
                  <a:ext uri="{FF2B5EF4-FFF2-40B4-BE49-F238E27FC236}">
                    <a16:creationId xmlns:a16="http://schemas.microsoft.com/office/drawing/2014/main" id="{EDF68019-7F2C-0BD6-005B-B68E415BA934}"/>
                  </a:ext>
                </a:extLst>
              </p:cNvPr>
              <p:cNvSpPr/>
              <p:nvPr/>
            </p:nvSpPr>
            <p:spPr>
              <a:xfrm>
                <a:off x="9042401" y="4843467"/>
                <a:ext cx="9842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5"/>
                  <a:gd name="f8" fmla="val 8"/>
                  <a:gd name="f9" fmla="val 1"/>
                  <a:gd name="f10" fmla="val 24"/>
                  <a:gd name="f11" fmla="val 18"/>
                  <a:gd name="f12" fmla="val 13"/>
                  <a:gd name="f13" fmla="val 5"/>
                  <a:gd name="f14" fmla="val 11"/>
                  <a:gd name="f15" fmla="val 10"/>
                  <a:gd name="f16" fmla="val 9"/>
                  <a:gd name="f17" fmla="val 15"/>
                  <a:gd name="f18" fmla="val 17"/>
                  <a:gd name="f19" fmla="val 19"/>
                  <a:gd name="f20" fmla="val 23"/>
                  <a:gd name="f21" fmla="val 3"/>
                  <a:gd name="f22" fmla="val 29"/>
                  <a:gd name="f23" fmla="val 2"/>
                  <a:gd name="f24" fmla="val 36"/>
                  <a:gd name="f25" fmla="val 40"/>
                  <a:gd name="f26" fmla="val 6"/>
                  <a:gd name="f27" fmla="val 41"/>
                  <a:gd name="f28" fmla="val 16"/>
                  <a:gd name="f29" fmla="val 31"/>
                  <a:gd name="f30" fmla="val 22"/>
                  <a:gd name="f31" fmla="+- 0 0 -90"/>
                  <a:gd name="f32" fmla="*/ f3 1 42"/>
                  <a:gd name="f33" fmla="*/ f4 1 2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2"/>
                  <a:gd name="f42" fmla="*/ f38 1 25"/>
                  <a:gd name="f43" fmla="*/ 8 f39 1"/>
                  <a:gd name="f44" fmla="*/ 25 f38 1"/>
                  <a:gd name="f45" fmla="*/ 0 f39 1"/>
                  <a:gd name="f46" fmla="*/ 13 f38 1"/>
                  <a:gd name="f47" fmla="*/ 15 f39 1"/>
                  <a:gd name="f48" fmla="*/ 10 f38 1"/>
                  <a:gd name="f49" fmla="*/ 19 f39 1"/>
                  <a:gd name="f50" fmla="*/ 9 f38 1"/>
                  <a:gd name="f51" fmla="*/ 36 f39 1"/>
                  <a:gd name="f52" fmla="*/ 0 f38 1"/>
                  <a:gd name="f53" fmla="*/ 41 f39 1"/>
                  <a:gd name="f54" fmla="*/ 11 f38 1"/>
                  <a:gd name="f55" fmla="*/ 31 f39 1"/>
                  <a:gd name="f56" fmla="*/ 18 f38 1"/>
                  <a:gd name="f57" fmla="*/ 9 f39 1"/>
                  <a:gd name="f58" fmla="+- f40 0 f1"/>
                  <a:gd name="f59" fmla="*/ f43 1 42"/>
                  <a:gd name="f60" fmla="*/ f44 1 25"/>
                  <a:gd name="f61" fmla="*/ f45 1 42"/>
                  <a:gd name="f62" fmla="*/ f46 1 25"/>
                  <a:gd name="f63" fmla="*/ f47 1 42"/>
                  <a:gd name="f64" fmla="*/ f48 1 25"/>
                  <a:gd name="f65" fmla="*/ f49 1 42"/>
                  <a:gd name="f66" fmla="*/ f50 1 25"/>
                  <a:gd name="f67" fmla="*/ f51 1 42"/>
                  <a:gd name="f68" fmla="*/ f52 1 25"/>
                  <a:gd name="f69" fmla="*/ f53 1 42"/>
                  <a:gd name="f70" fmla="*/ f54 1 25"/>
                  <a:gd name="f71" fmla="*/ f55 1 42"/>
                  <a:gd name="f72" fmla="*/ f56 1 25"/>
                  <a:gd name="f73" fmla="*/ f57 1 42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1"/>
                  <a:gd name="f89" fmla="*/ f70 1 f42"/>
                  <a:gd name="f90" fmla="*/ f71 1 f41"/>
                  <a:gd name="f91" fmla="*/ f72 1 f42"/>
                  <a:gd name="f92" fmla="*/ f73 1 f41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2 1"/>
                  <a:gd name="f108" fmla="*/ f89 f33 1"/>
                  <a:gd name="f109" fmla="*/ f90 f32 1"/>
                  <a:gd name="f110" fmla="*/ f91 f33 1"/>
                  <a:gd name="f111" fmla="*/ f9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98"/>
                  </a:cxn>
                  <a:cxn ang="f58">
                    <a:pos x="f97" y="f98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42" h="25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18" y="f14"/>
                      <a:pt x="f11" y="f14"/>
                      <a:pt x="f19" y="f16"/>
                    </a:cubicBezTo>
                    <a:cubicBezTo>
                      <a:pt x="f20" y="f21"/>
                      <a:pt x="f22" y="f23"/>
                      <a:pt x="f24" y="f5"/>
                    </a:cubicBezTo>
                    <a:cubicBezTo>
                      <a:pt x="f25" y="f23"/>
                      <a:pt x="f6" y="f26"/>
                      <a:pt x="f27" y="f14"/>
                    </a:cubicBezTo>
                    <a:cubicBezTo>
                      <a:pt x="f25" y="f28"/>
                      <a:pt x="f24" y="f19"/>
                      <a:pt x="f29" y="f11"/>
                    </a:cubicBezTo>
                    <a:cubicBezTo>
                      <a:pt x="f20" y="f11"/>
                      <a:pt x="f28" y="f30"/>
                      <a:pt x="f16" y="f7"/>
                    </a:cubicBezTo>
                    <a:cubicBezTo>
                      <a:pt x="f16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Freeform 992">
                <a:extLst>
                  <a:ext uri="{FF2B5EF4-FFF2-40B4-BE49-F238E27FC236}">
                    <a16:creationId xmlns:a16="http://schemas.microsoft.com/office/drawing/2014/main" id="{F148CC10-3714-7630-C97B-231AD54CE5DD}"/>
                  </a:ext>
                </a:extLst>
              </p:cNvPr>
              <p:cNvSpPr/>
              <p:nvPr/>
            </p:nvSpPr>
            <p:spPr>
              <a:xfrm>
                <a:off x="8958267" y="5056183"/>
                <a:ext cx="60322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0"/>
                  <a:gd name="f8" fmla="val 15"/>
                  <a:gd name="f9" fmla="val 9"/>
                  <a:gd name="f10" fmla="val 3"/>
                  <a:gd name="f11" fmla="val 1"/>
                  <a:gd name="f12" fmla="val 12"/>
                  <a:gd name="f13" fmla="val 8"/>
                  <a:gd name="f14" fmla="val 18"/>
                  <a:gd name="f15" fmla="val 7"/>
                  <a:gd name="f16" fmla="val 13"/>
                  <a:gd name="f17" fmla="+- 0 0 -90"/>
                  <a:gd name="f18" fmla="*/ f3 1 25"/>
                  <a:gd name="f19" fmla="*/ f4 1 2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25"/>
                  <a:gd name="f28" fmla="*/ f24 1 20"/>
                  <a:gd name="f29" fmla="*/ 15 f25 1"/>
                  <a:gd name="f30" fmla="*/ 20 f24 1"/>
                  <a:gd name="f31" fmla="*/ 1 f25 1"/>
                  <a:gd name="f32" fmla="*/ 12 f24 1"/>
                  <a:gd name="f33" fmla="*/ 12 f25 1"/>
                  <a:gd name="f34" fmla="*/ 0 f24 1"/>
                  <a:gd name="f35" fmla="*/ 25 f25 1"/>
                  <a:gd name="f36" fmla="*/ 13 f24 1"/>
                  <a:gd name="f37" fmla="+- f26 0 f1"/>
                  <a:gd name="f38" fmla="*/ f29 1 25"/>
                  <a:gd name="f39" fmla="*/ f30 1 20"/>
                  <a:gd name="f40" fmla="*/ f31 1 25"/>
                  <a:gd name="f41" fmla="*/ f32 1 20"/>
                  <a:gd name="f42" fmla="*/ f33 1 25"/>
                  <a:gd name="f43" fmla="*/ f34 1 20"/>
                  <a:gd name="f44" fmla="*/ f35 1 25"/>
                  <a:gd name="f45" fmla="*/ f36 1 20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25" h="20">
                    <a:moveTo>
                      <a:pt x="f8" y="f7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14" y="f5"/>
                      <a:pt x="f6" y="f15"/>
                      <a:pt x="f6" y="f16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Freeform 993">
                <a:extLst>
                  <a:ext uri="{FF2B5EF4-FFF2-40B4-BE49-F238E27FC236}">
                    <a16:creationId xmlns:a16="http://schemas.microsoft.com/office/drawing/2014/main" id="{3B314429-7398-E450-0D38-5B2160E82A11}"/>
                  </a:ext>
                </a:extLst>
              </p:cNvPr>
              <p:cNvSpPr/>
              <p:nvPr/>
            </p:nvSpPr>
            <p:spPr>
              <a:xfrm>
                <a:off x="8932865" y="4733921"/>
                <a:ext cx="68259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4"/>
                  <a:gd name="f8" fmla="val 11"/>
                  <a:gd name="f9" fmla="val 16"/>
                  <a:gd name="f10" fmla="val 7"/>
                  <a:gd name="f11" fmla="val 9"/>
                  <a:gd name="f12" fmla="val 8"/>
                  <a:gd name="f13" fmla="val 12"/>
                  <a:gd name="f14" fmla="val 5"/>
                  <a:gd name="f15" fmla="val 2"/>
                  <a:gd name="f16" fmla="val 21"/>
                  <a:gd name="f17" fmla="val 25"/>
                  <a:gd name="f18" fmla="val 1"/>
                  <a:gd name="f19" fmla="val 28"/>
                  <a:gd name="f20" fmla="val 20"/>
                  <a:gd name="f21" fmla="val 17"/>
                  <a:gd name="f22" fmla="val 23"/>
                  <a:gd name="f23" fmla="val 6"/>
                  <a:gd name="f24" fmla="val 22"/>
                  <a:gd name="f25" fmla="val 18"/>
                  <a:gd name="f26" fmla="val 3"/>
                  <a:gd name="f27" fmla="val 14"/>
                  <a:gd name="f28" fmla="+- 0 0 -90"/>
                  <a:gd name="f29" fmla="*/ f3 1 29"/>
                  <a:gd name="f30" fmla="*/ f4 1 2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24"/>
                  <a:gd name="f40" fmla="*/ 11 f36 1"/>
                  <a:gd name="f41" fmla="*/ 16 f35 1"/>
                  <a:gd name="f42" fmla="*/ 12 f36 1"/>
                  <a:gd name="f43" fmla="*/ 5 f35 1"/>
                  <a:gd name="f44" fmla="*/ 25 f36 1"/>
                  <a:gd name="f45" fmla="*/ 1 f35 1"/>
                  <a:gd name="f46" fmla="*/ 12 f35 1"/>
                  <a:gd name="f47" fmla="*/ 7 f36 1"/>
                  <a:gd name="f48" fmla="*/ 23 f35 1"/>
                  <a:gd name="f49" fmla="*/ 5 f36 1"/>
                  <a:gd name="f50" fmla="*/ 20 f35 1"/>
                  <a:gd name="f51" fmla="*/ 3 f36 1"/>
                  <a:gd name="f52" fmla="*/ 14 f35 1"/>
                  <a:gd name="f53" fmla="+- f37 0 f1"/>
                  <a:gd name="f54" fmla="*/ f40 1 29"/>
                  <a:gd name="f55" fmla="*/ f41 1 24"/>
                  <a:gd name="f56" fmla="*/ f42 1 29"/>
                  <a:gd name="f57" fmla="*/ f43 1 24"/>
                  <a:gd name="f58" fmla="*/ f44 1 29"/>
                  <a:gd name="f59" fmla="*/ f45 1 24"/>
                  <a:gd name="f60" fmla="*/ f46 1 24"/>
                  <a:gd name="f61" fmla="*/ f47 1 29"/>
                  <a:gd name="f62" fmla="*/ f48 1 24"/>
                  <a:gd name="f63" fmla="*/ f49 1 29"/>
                  <a:gd name="f64" fmla="*/ f50 1 24"/>
                  <a:gd name="f65" fmla="*/ f51 1 29"/>
                  <a:gd name="f66" fmla="*/ f52 1 24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9"/>
                  <a:gd name="f78" fmla="*/ f61 1 f38"/>
                  <a:gd name="f79" fmla="*/ f62 1 f39"/>
                  <a:gd name="f80" fmla="*/ f63 1 f38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30 1"/>
                  <a:gd name="f95" fmla="*/ f78 f29 1"/>
                  <a:gd name="f96" fmla="*/ f79 f30 1"/>
                  <a:gd name="f97" fmla="*/ f80 f29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5" y="f96"/>
                  </a:cxn>
                  <a:cxn ang="f53">
                    <a:pos x="f97" y="f98"/>
                  </a:cxn>
                  <a:cxn ang="f53">
                    <a:pos x="f99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29" h="24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9" y="f15"/>
                      <a:pt x="f16" y="f5"/>
                      <a:pt x="f17" y="f18"/>
                    </a:cubicBezTo>
                    <a:cubicBezTo>
                      <a:pt x="f6" y="f18"/>
                      <a:pt x="f19" y="f11"/>
                      <a:pt x="f17" y="f13"/>
                    </a:cubicBezTo>
                    <a:cubicBezTo>
                      <a:pt x="f20" y="f21"/>
                      <a:pt x="f13" y="f21"/>
                      <a:pt x="f10" y="f22"/>
                    </a:cubicBezTo>
                    <a:cubicBezTo>
                      <a:pt x="f23" y="f7"/>
                      <a:pt x="f14" y="f24"/>
                      <a:pt x="f14" y="f20"/>
                    </a:cubicBezTo>
                    <a:cubicBezTo>
                      <a:pt x="f14" y="f25"/>
                      <a:pt x="f5" y="f21"/>
                      <a:pt x="f26" y="f27"/>
                    </a:cubicBezTo>
                    <a:cubicBezTo>
                      <a:pt x="f23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Freeform 994">
                <a:extLst>
                  <a:ext uri="{FF2B5EF4-FFF2-40B4-BE49-F238E27FC236}">
                    <a16:creationId xmlns:a16="http://schemas.microsoft.com/office/drawing/2014/main" id="{871DA4D9-B000-D054-89C4-5CE1C557E4BA}"/>
                  </a:ext>
                </a:extLst>
              </p:cNvPr>
              <p:cNvSpPr/>
              <p:nvPr/>
            </p:nvSpPr>
            <p:spPr>
              <a:xfrm>
                <a:off x="8901117" y="4795835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5"/>
                  <a:gd name="f8" fmla="val 1"/>
                  <a:gd name="f9" fmla="val 3"/>
                  <a:gd name="f10" fmla="val 2"/>
                  <a:gd name="f11" fmla="val 6"/>
                  <a:gd name="f12" fmla="val 7"/>
                  <a:gd name="f13" fmla="+- 0 0 -90"/>
                  <a:gd name="f14" fmla="*/ f3 1 8"/>
                  <a:gd name="f15" fmla="*/ f4 1 8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8"/>
                  <a:gd name="f22" fmla="*/ 0 f19 1"/>
                  <a:gd name="f23" fmla="*/ 5 f19 1"/>
                  <a:gd name="f24" fmla="*/ 1 f19 1"/>
                  <a:gd name="f25" fmla="*/ 8 f19 1"/>
                  <a:gd name="f26" fmla="*/ 3 f19 1"/>
                  <a:gd name="f27" fmla="+- f20 0 f1"/>
                  <a:gd name="f28" fmla="*/ f22 1 8"/>
                  <a:gd name="f29" fmla="*/ f23 1 8"/>
                  <a:gd name="f30" fmla="*/ f24 1 8"/>
                  <a:gd name="f31" fmla="*/ f25 1 8"/>
                  <a:gd name="f32" fmla="*/ f26 1 8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6 f14 1"/>
                  <a:gd name="f47" fmla="*/ f37 f15 1"/>
                  <a:gd name="f48" fmla="*/ f38 f14 1"/>
                  <a:gd name="f49" fmla="*/ f39 f14 1"/>
                  <a:gd name="f50" fmla="*/ f3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5"/>
                  </a:cxn>
                  <a:cxn ang="f27">
                    <a:pos x="f49" y="f50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8" h="8">
                    <a:moveTo>
                      <a:pt x="f5" y="f7"/>
                    </a:moveTo>
                    <a:cubicBezTo>
                      <a:pt x="f8" y="f9"/>
                      <a:pt x="f10" y="f5"/>
                      <a:pt x="f7" y="f8"/>
                    </a:cubicBezTo>
                    <a:cubicBezTo>
                      <a:pt x="f11" y="f8"/>
                      <a:pt x="f6" y="f9"/>
                      <a:pt x="f6" y="f7"/>
                    </a:cubicBezTo>
                    <a:cubicBezTo>
                      <a:pt x="f12" y="f12"/>
                      <a:pt x="f7" y="f6"/>
                      <a:pt x="f9" y="f6"/>
                    </a:cubicBezTo>
                    <a:cubicBezTo>
                      <a:pt x="f10" y="f12"/>
                      <a:pt x="f5" y="f12"/>
                      <a:pt x="f5" y="f7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Freeform 995">
                <a:extLst>
                  <a:ext uri="{FF2B5EF4-FFF2-40B4-BE49-F238E27FC236}">
                    <a16:creationId xmlns:a16="http://schemas.microsoft.com/office/drawing/2014/main" id="{CC10EFBD-E00A-E69A-D32D-0C357D602EA6}"/>
                  </a:ext>
                </a:extLst>
              </p:cNvPr>
              <p:cNvSpPr/>
              <p:nvPr/>
            </p:nvSpPr>
            <p:spPr>
              <a:xfrm>
                <a:off x="9034464" y="4913308"/>
                <a:ext cx="104771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1"/>
                  <a:gd name="f9" fmla="val 5"/>
                  <a:gd name="f10" fmla="val 9"/>
                  <a:gd name="f11" fmla="val 7"/>
                  <a:gd name="f12" fmla="val 14"/>
                  <a:gd name="f13" fmla="val 8"/>
                  <a:gd name="f14" fmla="val 17"/>
                  <a:gd name="f15" fmla="val 20"/>
                  <a:gd name="f16" fmla="val 22"/>
                  <a:gd name="f17" fmla="val 26"/>
                  <a:gd name="f18" fmla="val 2"/>
                  <a:gd name="f19" fmla="val 30"/>
                  <a:gd name="f20" fmla="val 34"/>
                  <a:gd name="f21" fmla="val 38"/>
                  <a:gd name="f22" fmla="val 41"/>
                  <a:gd name="f23" fmla="val 42"/>
                  <a:gd name="f24" fmla="val 6"/>
                  <a:gd name="f25" fmla="val 10"/>
                  <a:gd name="f26" fmla="val 43"/>
                  <a:gd name="f27" fmla="val 15"/>
                  <a:gd name="f28" fmla="val 39"/>
                  <a:gd name="f29" fmla="val 35"/>
                  <a:gd name="f30" fmla="val 19"/>
                  <a:gd name="f31" fmla="val 21"/>
                  <a:gd name="f32" fmla="val 3"/>
                  <a:gd name="f33" fmla="+- 0 0 -90"/>
                  <a:gd name="f34" fmla="*/ f3 1 44"/>
                  <a:gd name="f35" fmla="*/ f4 1 25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4"/>
                  <a:gd name="f44" fmla="*/ f40 1 25"/>
                  <a:gd name="f45" fmla="*/ 0 f41 1"/>
                  <a:gd name="f46" fmla="*/ 11 f40 1"/>
                  <a:gd name="f47" fmla="*/ 14 f41 1"/>
                  <a:gd name="f48" fmla="*/ 8 f40 1"/>
                  <a:gd name="f49" fmla="*/ 22 f41 1"/>
                  <a:gd name="f50" fmla="*/ 5 f40 1"/>
                  <a:gd name="f51" fmla="*/ 34 f41 1"/>
                  <a:gd name="f52" fmla="*/ 0 f40 1"/>
                  <a:gd name="f53" fmla="*/ 42 f41 1"/>
                  <a:gd name="f54" fmla="*/ 6 f40 1"/>
                  <a:gd name="f55" fmla="*/ 39 f41 1"/>
                  <a:gd name="f56" fmla="*/ 17 f40 1"/>
                  <a:gd name="f57" fmla="*/ 25 f41 1"/>
                  <a:gd name="f58" fmla="*/ 20 f40 1"/>
                  <a:gd name="f59" fmla="*/ 17 f41 1"/>
                  <a:gd name="f60" fmla="*/ 21 f40 1"/>
                  <a:gd name="f61" fmla="+- f42 0 f1"/>
                  <a:gd name="f62" fmla="*/ f45 1 44"/>
                  <a:gd name="f63" fmla="*/ f46 1 25"/>
                  <a:gd name="f64" fmla="*/ f47 1 44"/>
                  <a:gd name="f65" fmla="*/ f48 1 25"/>
                  <a:gd name="f66" fmla="*/ f49 1 44"/>
                  <a:gd name="f67" fmla="*/ f50 1 25"/>
                  <a:gd name="f68" fmla="*/ f51 1 44"/>
                  <a:gd name="f69" fmla="*/ f52 1 25"/>
                  <a:gd name="f70" fmla="*/ f53 1 44"/>
                  <a:gd name="f71" fmla="*/ f54 1 25"/>
                  <a:gd name="f72" fmla="*/ f55 1 44"/>
                  <a:gd name="f73" fmla="*/ f56 1 25"/>
                  <a:gd name="f74" fmla="*/ f57 1 44"/>
                  <a:gd name="f75" fmla="*/ f58 1 25"/>
                  <a:gd name="f76" fmla="*/ f59 1 44"/>
                  <a:gd name="f77" fmla="*/ f60 1 25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3"/>
                  <a:gd name="f85" fmla="*/ f65 1 f44"/>
                  <a:gd name="f86" fmla="*/ f66 1 f43"/>
                  <a:gd name="f87" fmla="*/ f67 1 f44"/>
                  <a:gd name="f88" fmla="*/ f68 1 f43"/>
                  <a:gd name="f89" fmla="*/ f69 1 f44"/>
                  <a:gd name="f90" fmla="*/ f70 1 f43"/>
                  <a:gd name="f91" fmla="*/ f71 1 f44"/>
                  <a:gd name="f92" fmla="*/ f72 1 f43"/>
                  <a:gd name="f93" fmla="*/ f73 1 f44"/>
                  <a:gd name="f94" fmla="*/ f74 1 f43"/>
                  <a:gd name="f95" fmla="*/ f75 1 f44"/>
                  <a:gd name="f96" fmla="*/ f76 1 f43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4 1"/>
                  <a:gd name="f105" fmla="*/ f85 f35 1"/>
                  <a:gd name="f106" fmla="*/ f86 f34 1"/>
                  <a:gd name="f107" fmla="*/ f87 f35 1"/>
                  <a:gd name="f108" fmla="*/ f88 f34 1"/>
                  <a:gd name="f109" fmla="*/ f89 f35 1"/>
                  <a:gd name="f110" fmla="*/ f90 f34 1"/>
                  <a:gd name="f111" fmla="*/ f91 f35 1"/>
                  <a:gd name="f112" fmla="*/ f92 f34 1"/>
                  <a:gd name="f113" fmla="*/ f93 f35 1"/>
                  <a:gd name="f114" fmla="*/ f94 f34 1"/>
                  <a:gd name="f115" fmla="*/ f95 f35 1"/>
                  <a:gd name="f116" fmla="*/ f96 f34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2" y="f113"/>
                  </a:cxn>
                  <a:cxn ang="f61">
                    <a:pos x="f114" y="f115"/>
                  </a:cxn>
                  <a:cxn ang="f61">
                    <a:pos x="f116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44" h="25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3"/>
                      <a:pt x="f15" y="f11"/>
                      <a:pt x="f16" y="f9"/>
                    </a:cubicBezTo>
                    <a:cubicBezTo>
                      <a:pt x="f17" y="f18"/>
                      <a:pt x="f19" y="f5"/>
                      <a:pt x="f20" y="f5"/>
                    </a:cubicBezTo>
                    <a:cubicBezTo>
                      <a:pt x="f21" y="f5"/>
                      <a:pt x="f22" y="f18"/>
                      <a:pt x="f23" y="f24"/>
                    </a:cubicBezTo>
                    <a:cubicBezTo>
                      <a:pt x="f6" y="f25"/>
                      <a:pt x="f26" y="f27"/>
                      <a:pt x="f28" y="f14"/>
                    </a:cubicBezTo>
                    <a:cubicBezTo>
                      <a:pt x="f29" y="f30"/>
                      <a:pt x="f19" y="f16"/>
                      <a:pt x="f7" y="f15"/>
                    </a:cubicBezTo>
                    <a:cubicBezTo>
                      <a:pt x="f16" y="f30"/>
                      <a:pt x="f30" y="f30"/>
                      <a:pt x="f14" y="f31"/>
                    </a:cubicBezTo>
                    <a:cubicBezTo>
                      <a:pt x="f11" y="f7"/>
                      <a:pt x="f32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Freeform 996">
                <a:extLst>
                  <a:ext uri="{FF2B5EF4-FFF2-40B4-BE49-F238E27FC236}">
                    <a16:creationId xmlns:a16="http://schemas.microsoft.com/office/drawing/2014/main" id="{4CDE8A97-2202-77F0-3AE2-A818DA96295A}"/>
                  </a:ext>
                </a:extLst>
              </p:cNvPr>
              <p:cNvSpPr/>
              <p:nvPr/>
            </p:nvSpPr>
            <p:spPr>
              <a:xfrm>
                <a:off x="8991596" y="4938710"/>
                <a:ext cx="36511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6"/>
                  <a:gd name="f9" fmla="val 11"/>
                  <a:gd name="f10" fmla="val 1"/>
                  <a:gd name="f11" fmla="val 3"/>
                  <a:gd name="f12" fmla="val 9"/>
                  <a:gd name="f13" fmla="val 14"/>
                  <a:gd name="f14" fmla="val 12"/>
                  <a:gd name="f15" fmla="val 7"/>
                  <a:gd name="f16" fmla="val 10"/>
                  <a:gd name="f17" fmla="val 4"/>
                  <a:gd name="f18" fmla="+- 0 0 -90"/>
                  <a:gd name="f19" fmla="*/ f3 1 15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5"/>
                  <a:gd name="f29" fmla="*/ f25 1 13"/>
                  <a:gd name="f30" fmla="*/ 6 f26 1"/>
                  <a:gd name="f31" fmla="*/ 0 f25 1"/>
                  <a:gd name="f32" fmla="*/ 15 f26 1"/>
                  <a:gd name="f33" fmla="*/ 9 f25 1"/>
                  <a:gd name="f34" fmla="*/ 11 f26 1"/>
                  <a:gd name="f35" fmla="*/ 13 f25 1"/>
                  <a:gd name="f36" fmla="*/ 0 f26 1"/>
                  <a:gd name="f37" fmla="*/ 4 f25 1"/>
                  <a:gd name="f38" fmla="+- f27 0 f1"/>
                  <a:gd name="f39" fmla="*/ f30 1 15"/>
                  <a:gd name="f40" fmla="*/ f31 1 13"/>
                  <a:gd name="f41" fmla="*/ f32 1 15"/>
                  <a:gd name="f42" fmla="*/ f33 1 13"/>
                  <a:gd name="f43" fmla="*/ f34 1 15"/>
                  <a:gd name="f44" fmla="*/ f35 1 13"/>
                  <a:gd name="f45" fmla="*/ f36 1 15"/>
                  <a:gd name="f46" fmla="*/ f37 1 13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5" h="13">
                    <a:moveTo>
                      <a:pt x="f8" y="f5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13" y="f14"/>
                      <a:pt x="f7" y="f7"/>
                      <a:pt x="f9" y="f7"/>
                    </a:cubicBezTo>
                    <a:cubicBezTo>
                      <a:pt x="f15" y="f9"/>
                      <a:pt x="f10" y="f16"/>
                      <a:pt x="f5" y="f17"/>
                    </a:cubicBezTo>
                    <a:cubicBezTo>
                      <a:pt x="f5" y="f10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Freeform 997">
                <a:extLst>
                  <a:ext uri="{FF2B5EF4-FFF2-40B4-BE49-F238E27FC236}">
                    <a16:creationId xmlns:a16="http://schemas.microsoft.com/office/drawing/2014/main" id="{28593871-3087-89B0-E2E5-9DB0CDD0AFF2}"/>
                  </a:ext>
                </a:extLst>
              </p:cNvPr>
              <p:cNvSpPr/>
              <p:nvPr/>
            </p:nvSpPr>
            <p:spPr>
              <a:xfrm>
                <a:off x="8999543" y="4881560"/>
                <a:ext cx="39684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2"/>
                  <a:gd name="f8" fmla="val 10"/>
                  <a:gd name="f9" fmla="val 1"/>
                  <a:gd name="f10" fmla="val 4"/>
                  <a:gd name="f11" fmla="val 7"/>
                  <a:gd name="f12" fmla="val 9"/>
                  <a:gd name="f13" fmla="val 8"/>
                  <a:gd name="f14" fmla="val 6"/>
                  <a:gd name="f15" fmla="val 3"/>
                  <a:gd name="f16" fmla="+- 0 0 -90"/>
                  <a:gd name="f17" fmla="*/ f3 1 17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7"/>
                  <a:gd name="f27" fmla="*/ f23 1 12"/>
                  <a:gd name="f28" fmla="*/ 10 f24 1"/>
                  <a:gd name="f29" fmla="*/ 1 f23 1"/>
                  <a:gd name="f30" fmla="*/ 10 f23 1"/>
                  <a:gd name="f31" fmla="*/ 7 f24 1"/>
                  <a:gd name="f32" fmla="*/ 12 f23 1"/>
                  <a:gd name="f33" fmla="*/ 6 f24 1"/>
                  <a:gd name="f34" fmla="*/ 0 f24 1"/>
                  <a:gd name="f35" fmla="*/ 3 f23 1"/>
                  <a:gd name="f36" fmla="+- f25 0 f1"/>
                  <a:gd name="f37" fmla="*/ f28 1 17"/>
                  <a:gd name="f38" fmla="*/ f29 1 12"/>
                  <a:gd name="f39" fmla="*/ f30 1 12"/>
                  <a:gd name="f40" fmla="*/ f31 1 17"/>
                  <a:gd name="f41" fmla="*/ f32 1 12"/>
                  <a:gd name="f42" fmla="*/ f33 1 17"/>
                  <a:gd name="f43" fmla="*/ f34 1 17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8 1"/>
                  <a:gd name="f64" fmla="*/ f52 f17 1"/>
                  <a:gd name="f65" fmla="*/ f53 f18 1"/>
                  <a:gd name="f66" fmla="*/ f54 f17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1" y="f63"/>
                  </a:cxn>
                  <a:cxn ang="f36">
                    <a:pos x="f64" y="f65"/>
                  </a:cxn>
                  <a:cxn ang="f36">
                    <a:pos x="f66" y="f65"/>
                  </a:cxn>
                  <a:cxn ang="f36">
                    <a:pos x="f67" y="f68"/>
                  </a:cxn>
                  <a:cxn ang="f36">
                    <a:pos x="f61" y="f62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7" h="12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12" y="f7"/>
                      <a:pt x="f13" y="f7"/>
                      <a:pt x="f11" y="f7"/>
                    </a:cubicBezTo>
                    <a:cubicBezTo>
                      <a:pt x="f11" y="f7"/>
                      <a:pt x="f11" y="f7"/>
                      <a:pt x="f14" y="f7"/>
                    </a:cubicBezTo>
                    <a:cubicBezTo>
                      <a:pt x="f15" y="f8"/>
                      <a:pt x="f5" y="f14"/>
                      <a:pt x="f5" y="f15"/>
                    </a:cubicBezTo>
                    <a:cubicBezTo>
                      <a:pt x="f9" y="f5"/>
                      <a:pt x="f14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Freeform 998">
                <a:extLst>
                  <a:ext uri="{FF2B5EF4-FFF2-40B4-BE49-F238E27FC236}">
                    <a16:creationId xmlns:a16="http://schemas.microsoft.com/office/drawing/2014/main" id="{A0372CC0-ED2B-159D-773F-94391C30C75E}"/>
                  </a:ext>
                </a:extLst>
              </p:cNvPr>
              <p:cNvSpPr/>
              <p:nvPr/>
            </p:nvSpPr>
            <p:spPr>
              <a:xfrm>
                <a:off x="5634039" y="4891089"/>
                <a:ext cx="244473" cy="2190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"/>
                  <a:gd name="f7" fmla="val 92"/>
                  <a:gd name="f8" fmla="val 5"/>
                  <a:gd name="f9" fmla="val 25"/>
                  <a:gd name="f10" fmla="val 11"/>
                  <a:gd name="f11" fmla="val 21"/>
                  <a:gd name="f12" fmla="val 16"/>
                  <a:gd name="f13" fmla="val 14"/>
                  <a:gd name="f14" fmla="val 20"/>
                  <a:gd name="f15" fmla="val 7"/>
                  <a:gd name="f16" fmla="val 22"/>
                  <a:gd name="f17" fmla="val 3"/>
                  <a:gd name="f18" fmla="val 31"/>
                  <a:gd name="f19" fmla="val 35"/>
                  <a:gd name="f20" fmla="val 39"/>
                  <a:gd name="f21" fmla="val 44"/>
                  <a:gd name="f22" fmla="val 8"/>
                  <a:gd name="f23" fmla="val 43"/>
                  <a:gd name="f24" fmla="val 18"/>
                  <a:gd name="f25" fmla="val 46"/>
                  <a:gd name="f26" fmla="val 19"/>
                  <a:gd name="f27" fmla="val 49"/>
                  <a:gd name="f28" fmla="val 52"/>
                  <a:gd name="f29" fmla="val 53"/>
                  <a:gd name="f30" fmla="val 17"/>
                  <a:gd name="f31" fmla="val 15"/>
                  <a:gd name="f32" fmla="val 54"/>
                  <a:gd name="f33" fmla="val 10"/>
                  <a:gd name="f34" fmla="val 60"/>
                  <a:gd name="f35" fmla="val 63"/>
                  <a:gd name="f36" fmla="val 68"/>
                  <a:gd name="f37" fmla="val 9"/>
                  <a:gd name="f38" fmla="val 73"/>
                  <a:gd name="f39" fmla="val 79"/>
                  <a:gd name="f40" fmla="val 82"/>
                  <a:gd name="f41" fmla="val 86"/>
                  <a:gd name="f42" fmla="val 1"/>
                  <a:gd name="f43" fmla="val 88"/>
                  <a:gd name="f44" fmla="val 95"/>
                  <a:gd name="f45" fmla="val 98"/>
                  <a:gd name="f46" fmla="val 27"/>
                  <a:gd name="f47" fmla="val 38"/>
                  <a:gd name="f48" fmla="val 99"/>
                  <a:gd name="f49" fmla="val 50"/>
                  <a:gd name="f50" fmla="val 89"/>
                  <a:gd name="f51" fmla="val 57"/>
                  <a:gd name="f52" fmla="val 84"/>
                  <a:gd name="f53" fmla="val 65"/>
                  <a:gd name="f54" fmla="val 69"/>
                  <a:gd name="f55" fmla="val 85"/>
                  <a:gd name="f56" fmla="val 71"/>
                  <a:gd name="f57" fmla="val 55"/>
                  <a:gd name="f58" fmla="val 83"/>
                  <a:gd name="f59" fmla="val 37"/>
                  <a:gd name="f60" fmla="val 28"/>
                  <a:gd name="f61" fmla="val 74"/>
                  <a:gd name="f62" fmla="val 72"/>
                  <a:gd name="f63" fmla="val 70"/>
                  <a:gd name="f64" fmla="val 12"/>
                  <a:gd name="f65" fmla="val 62"/>
                  <a:gd name="f66" fmla="val 6"/>
                  <a:gd name="f67" fmla="val 51"/>
                  <a:gd name="f68" fmla="val 34"/>
                  <a:gd name="f69" fmla="+- 0 0 -90"/>
                  <a:gd name="f70" fmla="*/ f3 1 103"/>
                  <a:gd name="f71" fmla="*/ f4 1 92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03"/>
                  <a:gd name="f80" fmla="*/ f76 1 92"/>
                  <a:gd name="f81" fmla="*/ 5 f77 1"/>
                  <a:gd name="f82" fmla="*/ 25 f76 1"/>
                  <a:gd name="f83" fmla="*/ 20 f77 1"/>
                  <a:gd name="f84" fmla="*/ 7 f76 1"/>
                  <a:gd name="f85" fmla="*/ 35 f77 1"/>
                  <a:gd name="f86" fmla="*/ 3 f76 1"/>
                  <a:gd name="f87" fmla="*/ 43 f77 1"/>
                  <a:gd name="f88" fmla="*/ 14 f76 1"/>
                  <a:gd name="f89" fmla="*/ 49 f77 1"/>
                  <a:gd name="f90" fmla="*/ 19 f76 1"/>
                  <a:gd name="f91" fmla="*/ 53 f77 1"/>
                  <a:gd name="f92" fmla="*/ 15 f76 1"/>
                  <a:gd name="f93" fmla="*/ 63 f77 1"/>
                  <a:gd name="f94" fmla="*/ 8 f76 1"/>
                  <a:gd name="f95" fmla="*/ 79 f77 1"/>
                  <a:gd name="f96" fmla="*/ 86 f77 1"/>
                  <a:gd name="f97" fmla="*/ 1 f76 1"/>
                  <a:gd name="f98" fmla="*/ 98 f77 1"/>
                  <a:gd name="f99" fmla="*/ 27 f76 1"/>
                  <a:gd name="f100" fmla="*/ 89 f77 1"/>
                  <a:gd name="f101" fmla="*/ 57 f76 1"/>
                  <a:gd name="f102" fmla="*/ 84 f77 1"/>
                  <a:gd name="f103" fmla="*/ 69 f76 1"/>
                  <a:gd name="f104" fmla="*/ 55 f77 1"/>
                  <a:gd name="f105" fmla="*/ 86 f76 1"/>
                  <a:gd name="f106" fmla="*/ 28 f77 1"/>
                  <a:gd name="f107" fmla="*/ 82 f76 1"/>
                  <a:gd name="f108" fmla="*/ 11 f77 1"/>
                  <a:gd name="f109" fmla="*/ 74 f76 1"/>
                  <a:gd name="f110" fmla="*/ 9 f77 1"/>
                  <a:gd name="f111" fmla="*/ 70 f76 1"/>
                  <a:gd name="f112" fmla="*/ 3 f77 1"/>
                  <a:gd name="f113" fmla="*/ 51 f76 1"/>
                  <a:gd name="f114" fmla="+- f78 0 f1"/>
                  <a:gd name="f115" fmla="*/ f81 1 103"/>
                  <a:gd name="f116" fmla="*/ f82 1 92"/>
                  <a:gd name="f117" fmla="*/ f83 1 103"/>
                  <a:gd name="f118" fmla="*/ f84 1 92"/>
                  <a:gd name="f119" fmla="*/ f85 1 103"/>
                  <a:gd name="f120" fmla="*/ f86 1 92"/>
                  <a:gd name="f121" fmla="*/ f87 1 103"/>
                  <a:gd name="f122" fmla="*/ f88 1 92"/>
                  <a:gd name="f123" fmla="*/ f89 1 103"/>
                  <a:gd name="f124" fmla="*/ f90 1 92"/>
                  <a:gd name="f125" fmla="*/ f91 1 103"/>
                  <a:gd name="f126" fmla="*/ f92 1 92"/>
                  <a:gd name="f127" fmla="*/ f93 1 103"/>
                  <a:gd name="f128" fmla="*/ f94 1 92"/>
                  <a:gd name="f129" fmla="*/ f95 1 103"/>
                  <a:gd name="f130" fmla="*/ f96 1 103"/>
                  <a:gd name="f131" fmla="*/ f97 1 92"/>
                  <a:gd name="f132" fmla="*/ f98 1 103"/>
                  <a:gd name="f133" fmla="*/ f99 1 92"/>
                  <a:gd name="f134" fmla="*/ f100 1 103"/>
                  <a:gd name="f135" fmla="*/ f101 1 92"/>
                  <a:gd name="f136" fmla="*/ f102 1 103"/>
                  <a:gd name="f137" fmla="*/ f103 1 92"/>
                  <a:gd name="f138" fmla="*/ f104 1 103"/>
                  <a:gd name="f139" fmla="*/ f105 1 92"/>
                  <a:gd name="f140" fmla="*/ f106 1 103"/>
                  <a:gd name="f141" fmla="*/ f107 1 92"/>
                  <a:gd name="f142" fmla="*/ f108 1 103"/>
                  <a:gd name="f143" fmla="*/ f109 1 92"/>
                  <a:gd name="f144" fmla="*/ f110 1 103"/>
                  <a:gd name="f145" fmla="*/ f111 1 92"/>
                  <a:gd name="f146" fmla="*/ f112 1 103"/>
                  <a:gd name="f147" fmla="*/ f113 1 92"/>
                  <a:gd name="f148" fmla="*/ 0 1 f79"/>
                  <a:gd name="f149" fmla="*/ f73 1 f79"/>
                  <a:gd name="f150" fmla="*/ 0 1 f80"/>
                  <a:gd name="f151" fmla="*/ f74 1 f80"/>
                  <a:gd name="f152" fmla="*/ f115 1 f79"/>
                  <a:gd name="f153" fmla="*/ f116 1 f80"/>
                  <a:gd name="f154" fmla="*/ f117 1 f79"/>
                  <a:gd name="f155" fmla="*/ f118 1 f80"/>
                  <a:gd name="f156" fmla="*/ f119 1 f79"/>
                  <a:gd name="f157" fmla="*/ f120 1 f80"/>
                  <a:gd name="f158" fmla="*/ f121 1 f79"/>
                  <a:gd name="f159" fmla="*/ f122 1 f80"/>
                  <a:gd name="f160" fmla="*/ f123 1 f79"/>
                  <a:gd name="f161" fmla="*/ f124 1 f80"/>
                  <a:gd name="f162" fmla="*/ f125 1 f79"/>
                  <a:gd name="f163" fmla="*/ f126 1 f80"/>
                  <a:gd name="f164" fmla="*/ f127 1 f79"/>
                  <a:gd name="f165" fmla="*/ f128 1 f80"/>
                  <a:gd name="f166" fmla="*/ f129 1 f79"/>
                  <a:gd name="f167" fmla="*/ f130 1 f79"/>
                  <a:gd name="f168" fmla="*/ f131 1 f80"/>
                  <a:gd name="f169" fmla="*/ f132 1 f79"/>
                  <a:gd name="f170" fmla="*/ f133 1 f80"/>
                  <a:gd name="f171" fmla="*/ f134 1 f79"/>
                  <a:gd name="f172" fmla="*/ f135 1 f80"/>
                  <a:gd name="f173" fmla="*/ f136 1 f79"/>
                  <a:gd name="f174" fmla="*/ f137 1 f80"/>
                  <a:gd name="f175" fmla="*/ f138 1 f79"/>
                  <a:gd name="f176" fmla="*/ f139 1 f80"/>
                  <a:gd name="f177" fmla="*/ f140 1 f79"/>
                  <a:gd name="f178" fmla="*/ f141 1 f80"/>
                  <a:gd name="f179" fmla="*/ f142 1 f79"/>
                  <a:gd name="f180" fmla="*/ f143 1 f80"/>
                  <a:gd name="f181" fmla="*/ f144 1 f79"/>
                  <a:gd name="f182" fmla="*/ f145 1 f80"/>
                  <a:gd name="f183" fmla="*/ f146 1 f79"/>
                  <a:gd name="f184" fmla="*/ f147 1 f80"/>
                  <a:gd name="f185" fmla="*/ f148 f70 1"/>
                  <a:gd name="f186" fmla="*/ f149 f70 1"/>
                  <a:gd name="f187" fmla="*/ f151 f71 1"/>
                  <a:gd name="f188" fmla="*/ f150 f71 1"/>
                  <a:gd name="f189" fmla="*/ f152 f70 1"/>
                  <a:gd name="f190" fmla="*/ f153 f71 1"/>
                  <a:gd name="f191" fmla="*/ f154 f70 1"/>
                  <a:gd name="f192" fmla="*/ f155 f71 1"/>
                  <a:gd name="f193" fmla="*/ f156 f70 1"/>
                  <a:gd name="f194" fmla="*/ f157 f71 1"/>
                  <a:gd name="f195" fmla="*/ f158 f70 1"/>
                  <a:gd name="f196" fmla="*/ f159 f71 1"/>
                  <a:gd name="f197" fmla="*/ f160 f70 1"/>
                  <a:gd name="f198" fmla="*/ f161 f71 1"/>
                  <a:gd name="f199" fmla="*/ f162 f70 1"/>
                  <a:gd name="f200" fmla="*/ f163 f71 1"/>
                  <a:gd name="f201" fmla="*/ f164 f70 1"/>
                  <a:gd name="f202" fmla="*/ f165 f71 1"/>
                  <a:gd name="f203" fmla="*/ f166 f70 1"/>
                  <a:gd name="f204" fmla="*/ f167 f70 1"/>
                  <a:gd name="f205" fmla="*/ f168 f71 1"/>
                  <a:gd name="f206" fmla="*/ f169 f70 1"/>
                  <a:gd name="f207" fmla="*/ f170 f71 1"/>
                  <a:gd name="f208" fmla="*/ f171 f70 1"/>
                  <a:gd name="f209" fmla="*/ f172 f71 1"/>
                  <a:gd name="f210" fmla="*/ f173 f70 1"/>
                  <a:gd name="f211" fmla="*/ f174 f71 1"/>
                  <a:gd name="f212" fmla="*/ f175 f70 1"/>
                  <a:gd name="f213" fmla="*/ f176 f71 1"/>
                  <a:gd name="f214" fmla="*/ f177 f70 1"/>
                  <a:gd name="f215" fmla="*/ f178 f71 1"/>
                  <a:gd name="f216" fmla="*/ f179 f70 1"/>
                  <a:gd name="f217" fmla="*/ f180 f71 1"/>
                  <a:gd name="f218" fmla="*/ f181 f70 1"/>
                  <a:gd name="f219" fmla="*/ f182 f71 1"/>
                  <a:gd name="f220" fmla="*/ f183 f70 1"/>
                  <a:gd name="f221" fmla="*/ f184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4">
                    <a:pos x="f189" y="f190"/>
                  </a:cxn>
                  <a:cxn ang="f114">
                    <a:pos x="f191" y="f192"/>
                  </a:cxn>
                  <a:cxn ang="f114">
                    <a:pos x="f193" y="f194"/>
                  </a:cxn>
                  <a:cxn ang="f114">
                    <a:pos x="f195" y="f196"/>
                  </a:cxn>
                  <a:cxn ang="f114">
                    <a:pos x="f197" y="f198"/>
                  </a:cxn>
                  <a:cxn ang="f114">
                    <a:pos x="f199" y="f200"/>
                  </a:cxn>
                  <a:cxn ang="f114">
                    <a:pos x="f201" y="f202"/>
                  </a:cxn>
                  <a:cxn ang="f114">
                    <a:pos x="f203" y="f192"/>
                  </a:cxn>
                  <a:cxn ang="f114">
                    <a:pos x="f204" y="f205"/>
                  </a:cxn>
                  <a:cxn ang="f114">
                    <a:pos x="f206" y="f207"/>
                  </a:cxn>
                  <a:cxn ang="f114">
                    <a:pos x="f208" y="f209"/>
                  </a:cxn>
                  <a:cxn ang="f114">
                    <a:pos x="f210" y="f211"/>
                  </a:cxn>
                  <a:cxn ang="f114">
                    <a:pos x="f212" y="f213"/>
                  </a:cxn>
                  <a:cxn ang="f114">
                    <a:pos x="f214" y="f215"/>
                  </a:cxn>
                  <a:cxn ang="f114">
                    <a:pos x="f216" y="f217"/>
                  </a:cxn>
                  <a:cxn ang="f114">
                    <a:pos x="f218" y="f219"/>
                  </a:cxn>
                  <a:cxn ang="f114">
                    <a:pos x="f220" y="f221"/>
                  </a:cxn>
                  <a:cxn ang="f114">
                    <a:pos x="f189" y="f190"/>
                  </a:cxn>
                </a:cxnLst>
                <a:rect l="f185" t="f188" r="f186" b="f187"/>
                <a:pathLst>
                  <a:path w="103" h="9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5"/>
                      <a:pt x="f19" y="f17"/>
                    </a:cubicBezTo>
                    <a:cubicBezTo>
                      <a:pt x="f20" y="f8"/>
                      <a:pt x="f21" y="f22"/>
                      <a:pt x="f23" y="f13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14"/>
                      <a:pt x="f29" y="f30"/>
                      <a:pt x="f29" y="f31"/>
                    </a:cubicBezTo>
                    <a:cubicBezTo>
                      <a:pt x="f32" y="f33"/>
                      <a:pt x="f34" y="f33"/>
                      <a:pt x="f35" y="f22"/>
                    </a:cubicBezTo>
                    <a:cubicBezTo>
                      <a:pt x="f36" y="f37"/>
                      <a:pt x="f38" y="f8"/>
                      <a:pt x="f39" y="f15"/>
                    </a:cubicBezTo>
                    <a:cubicBezTo>
                      <a:pt x="f40" y="f22"/>
                      <a:pt x="f40" y="f17"/>
                      <a:pt x="f41" y="f42"/>
                    </a:cubicBezTo>
                    <a:cubicBezTo>
                      <a:pt x="f43" y="f10"/>
                      <a:pt x="f44" y="f24"/>
                      <a:pt x="f45" y="f46"/>
                    </a:cubicBezTo>
                    <a:cubicBezTo>
                      <a:pt x="f6" y="f47"/>
                      <a:pt x="f48" y="f49"/>
                      <a:pt x="f50" y="f51"/>
                    </a:cubicBezTo>
                    <a:cubicBezTo>
                      <a:pt x="f52" y="f34"/>
                      <a:pt x="f52" y="f53"/>
                      <a:pt x="f52" y="f54"/>
                    </a:cubicBezTo>
                    <a:cubicBezTo>
                      <a:pt x="f55" y="f50"/>
                      <a:pt x="f56" y="f7"/>
                      <a:pt x="f57" y="f41"/>
                    </a:cubicBezTo>
                    <a:cubicBezTo>
                      <a:pt x="f25" y="f58"/>
                      <a:pt x="f59" y="f40"/>
                      <a:pt x="f60" y="f40"/>
                    </a:cubicBezTo>
                    <a:cubicBezTo>
                      <a:pt x="f11" y="f40"/>
                      <a:pt x="f12" y="f39"/>
                      <a:pt x="f10" y="f61"/>
                    </a:cubicBezTo>
                    <a:cubicBezTo>
                      <a:pt x="f37" y="f38"/>
                      <a:pt x="f22" y="f62"/>
                      <a:pt x="f37" y="f63"/>
                    </a:cubicBezTo>
                    <a:cubicBezTo>
                      <a:pt x="f64" y="f65"/>
                      <a:pt x="f66" y="f51"/>
                      <a:pt x="f17" y="f67"/>
                    </a:cubicBezTo>
                    <a:cubicBezTo>
                      <a:pt x="f5" y="f23"/>
                      <a:pt x="f15" y="f68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Freeform 999">
                <a:extLst>
                  <a:ext uri="{FF2B5EF4-FFF2-40B4-BE49-F238E27FC236}">
                    <a16:creationId xmlns:a16="http://schemas.microsoft.com/office/drawing/2014/main" id="{562040A3-79D0-CE72-FB58-6F5E030254D4}"/>
                  </a:ext>
                </a:extLst>
              </p:cNvPr>
              <p:cNvSpPr/>
              <p:nvPr/>
            </p:nvSpPr>
            <p:spPr>
              <a:xfrm>
                <a:off x="5492755" y="4895853"/>
                <a:ext cx="141283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1"/>
                  <a:gd name="f8" fmla="val 44"/>
                  <a:gd name="f9" fmla="val 20"/>
                  <a:gd name="f10" fmla="val 45"/>
                  <a:gd name="f11" fmla="val 22"/>
                  <a:gd name="f12" fmla="val 48"/>
                  <a:gd name="f13" fmla="val 23"/>
                  <a:gd name="f14" fmla="val 50"/>
                  <a:gd name="f15" fmla="val 24"/>
                  <a:gd name="f16" fmla="val 58"/>
                  <a:gd name="f17" fmla="val 27"/>
                  <a:gd name="f18" fmla="val 34"/>
                  <a:gd name="f19" fmla="val 52"/>
                  <a:gd name="f20" fmla="val 49"/>
                  <a:gd name="f21" fmla="val 38"/>
                  <a:gd name="f22" fmla="val 40"/>
                  <a:gd name="f23" fmla="val 43"/>
                  <a:gd name="f24" fmla="val 31"/>
                  <a:gd name="f25" fmla="val 30"/>
                  <a:gd name="f26" fmla="val 39"/>
                  <a:gd name="f27" fmla="val 28"/>
                  <a:gd name="f28" fmla="val 36"/>
                  <a:gd name="f29" fmla="val 35"/>
                  <a:gd name="f30" fmla="val 32"/>
                  <a:gd name="f31" fmla="val 26"/>
                  <a:gd name="f32" fmla="val 14"/>
                  <a:gd name="f33" fmla="val 6"/>
                  <a:gd name="f34" fmla="val 16"/>
                  <a:gd name="f35" fmla="val 2"/>
                  <a:gd name="f36" fmla="val 9"/>
                  <a:gd name="f37" fmla="val 4"/>
                  <a:gd name="f38" fmla="val 5"/>
                  <a:gd name="f39" fmla="val 7"/>
                  <a:gd name="f40" fmla="val 11"/>
                  <a:gd name="f41" fmla="val 1"/>
                  <a:gd name="f42" fmla="val 3"/>
                  <a:gd name="f43" fmla="val 8"/>
                  <a:gd name="f44" fmla="val 13"/>
                  <a:gd name="f45" fmla="val 18"/>
                  <a:gd name="f46" fmla="val 19"/>
                  <a:gd name="f47" fmla="val 42"/>
                  <a:gd name="f48" fmla="+- 0 0 -90"/>
                  <a:gd name="f49" fmla="*/ f3 1 59"/>
                  <a:gd name="f50" fmla="*/ f4 1 41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59"/>
                  <a:gd name="f59" fmla="*/ f55 1 41"/>
                  <a:gd name="f60" fmla="*/ 44 f56 1"/>
                  <a:gd name="f61" fmla="*/ 20 f55 1"/>
                  <a:gd name="f62" fmla="*/ 50 f56 1"/>
                  <a:gd name="f63" fmla="*/ 24 f55 1"/>
                  <a:gd name="f64" fmla="*/ 52 f56 1"/>
                  <a:gd name="f65" fmla="*/ 41 f55 1"/>
                  <a:gd name="f66" fmla="*/ 43 f56 1"/>
                  <a:gd name="f67" fmla="*/ 31 f55 1"/>
                  <a:gd name="f68" fmla="*/ 36 f56 1"/>
                  <a:gd name="f69" fmla="*/ 30 f55 1"/>
                  <a:gd name="f70" fmla="*/ 32 f56 1"/>
                  <a:gd name="f71" fmla="*/ 6 f56 1"/>
                  <a:gd name="f72" fmla="*/ 16 f55 1"/>
                  <a:gd name="f73" fmla="*/ 4 f56 1"/>
                  <a:gd name="f74" fmla="*/ 5 f55 1"/>
                  <a:gd name="f75" fmla="*/ 14 f56 1"/>
                  <a:gd name="f76" fmla="*/ 3 f55 1"/>
                  <a:gd name="f77" fmla="*/ 39 f56 1"/>
                  <a:gd name="f78" fmla="*/ 18 f55 1"/>
                  <a:gd name="f79" fmla="+- f57 0 f1"/>
                  <a:gd name="f80" fmla="*/ f60 1 59"/>
                  <a:gd name="f81" fmla="*/ f61 1 41"/>
                  <a:gd name="f82" fmla="*/ f62 1 59"/>
                  <a:gd name="f83" fmla="*/ f63 1 41"/>
                  <a:gd name="f84" fmla="*/ f64 1 59"/>
                  <a:gd name="f85" fmla="*/ f65 1 41"/>
                  <a:gd name="f86" fmla="*/ f66 1 59"/>
                  <a:gd name="f87" fmla="*/ f67 1 41"/>
                  <a:gd name="f88" fmla="*/ f68 1 59"/>
                  <a:gd name="f89" fmla="*/ f69 1 41"/>
                  <a:gd name="f90" fmla="*/ f70 1 59"/>
                  <a:gd name="f91" fmla="*/ f71 1 59"/>
                  <a:gd name="f92" fmla="*/ f72 1 41"/>
                  <a:gd name="f93" fmla="*/ f73 1 59"/>
                  <a:gd name="f94" fmla="*/ f74 1 41"/>
                  <a:gd name="f95" fmla="*/ f75 1 59"/>
                  <a:gd name="f96" fmla="*/ f76 1 41"/>
                  <a:gd name="f97" fmla="*/ f77 1 59"/>
                  <a:gd name="f98" fmla="*/ f78 1 41"/>
                  <a:gd name="f99" fmla="*/ 0 1 f58"/>
                  <a:gd name="f100" fmla="*/ f52 1 f58"/>
                  <a:gd name="f101" fmla="*/ 0 1 f59"/>
                  <a:gd name="f102" fmla="*/ f53 1 f59"/>
                  <a:gd name="f103" fmla="*/ f80 1 f58"/>
                  <a:gd name="f104" fmla="*/ f81 1 f59"/>
                  <a:gd name="f105" fmla="*/ f82 1 f58"/>
                  <a:gd name="f106" fmla="*/ f83 1 f59"/>
                  <a:gd name="f107" fmla="*/ f84 1 f58"/>
                  <a:gd name="f108" fmla="*/ f85 1 f59"/>
                  <a:gd name="f109" fmla="*/ f86 1 f58"/>
                  <a:gd name="f110" fmla="*/ f87 1 f59"/>
                  <a:gd name="f111" fmla="*/ f88 1 f58"/>
                  <a:gd name="f112" fmla="*/ f89 1 f59"/>
                  <a:gd name="f113" fmla="*/ f90 1 f58"/>
                  <a:gd name="f114" fmla="*/ f91 1 f58"/>
                  <a:gd name="f115" fmla="*/ f92 1 f59"/>
                  <a:gd name="f116" fmla="*/ f93 1 f58"/>
                  <a:gd name="f117" fmla="*/ f94 1 f59"/>
                  <a:gd name="f118" fmla="*/ f95 1 f58"/>
                  <a:gd name="f119" fmla="*/ f96 1 f59"/>
                  <a:gd name="f120" fmla="*/ f97 1 f58"/>
                  <a:gd name="f121" fmla="*/ f98 1 f59"/>
                  <a:gd name="f122" fmla="*/ f99 f49 1"/>
                  <a:gd name="f123" fmla="*/ f100 f49 1"/>
                  <a:gd name="f124" fmla="*/ f102 f50 1"/>
                  <a:gd name="f125" fmla="*/ f101 f50 1"/>
                  <a:gd name="f126" fmla="*/ f103 f49 1"/>
                  <a:gd name="f127" fmla="*/ f104 f50 1"/>
                  <a:gd name="f128" fmla="*/ f105 f49 1"/>
                  <a:gd name="f129" fmla="*/ f106 f50 1"/>
                  <a:gd name="f130" fmla="*/ f107 f49 1"/>
                  <a:gd name="f131" fmla="*/ f108 f50 1"/>
                  <a:gd name="f132" fmla="*/ f109 f49 1"/>
                  <a:gd name="f133" fmla="*/ f110 f50 1"/>
                  <a:gd name="f134" fmla="*/ f111 f49 1"/>
                  <a:gd name="f135" fmla="*/ f112 f50 1"/>
                  <a:gd name="f136" fmla="*/ f113 f49 1"/>
                  <a:gd name="f137" fmla="*/ f114 f49 1"/>
                  <a:gd name="f138" fmla="*/ f115 f50 1"/>
                  <a:gd name="f139" fmla="*/ f116 f49 1"/>
                  <a:gd name="f140" fmla="*/ f117 f50 1"/>
                  <a:gd name="f141" fmla="*/ f118 f49 1"/>
                  <a:gd name="f142" fmla="*/ f119 f50 1"/>
                  <a:gd name="f143" fmla="*/ f120 f49 1"/>
                  <a:gd name="f144" fmla="*/ f121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26" y="f127"/>
                  </a:cxn>
                  <a:cxn ang="f79">
                    <a:pos x="f128" y="f129"/>
                  </a:cxn>
                  <a:cxn ang="f79">
                    <a:pos x="f130" y="f131"/>
                  </a:cxn>
                  <a:cxn ang="f79">
                    <a:pos x="f132" y="f133"/>
                  </a:cxn>
                  <a:cxn ang="f79">
                    <a:pos x="f134" y="f135"/>
                  </a:cxn>
                  <a:cxn ang="f79">
                    <a:pos x="f136" y="f135"/>
                  </a:cxn>
                  <a:cxn ang="f79">
                    <a:pos x="f137" y="f138"/>
                  </a:cxn>
                  <a:cxn ang="f79">
                    <a:pos x="f139" y="f140"/>
                  </a:cxn>
                  <a:cxn ang="f79">
                    <a:pos x="f141" y="f142"/>
                  </a:cxn>
                  <a:cxn ang="f79">
                    <a:pos x="f143" y="f144"/>
                  </a:cxn>
                  <a:cxn ang="f79">
                    <a:pos x="f126" y="f127"/>
                  </a:cxn>
                </a:cxnLst>
                <a:rect l="f122" t="f125" r="f123" b="f124"/>
                <a:pathLst>
                  <a:path w="59" h="4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6" y="f18"/>
                      <a:pt x="f19" y="f7"/>
                    </a:cubicBezTo>
                    <a:cubicBezTo>
                      <a:pt x="f20" y="f21"/>
                      <a:pt x="f22" y="f22"/>
                      <a:pt x="f23" y="f24"/>
                    </a:cubicBezTo>
                    <a:cubicBezTo>
                      <a:pt x="f23" y="f25"/>
                      <a:pt x="f26" y="f27"/>
                      <a:pt x="f28" y="f25"/>
                    </a:cubicBezTo>
                    <a:cubicBezTo>
                      <a:pt x="f29" y="f24"/>
                      <a:pt x="f18" y="f24"/>
                      <a:pt x="f30" y="f25"/>
                    </a:cubicBezTo>
                    <a:cubicBezTo>
                      <a:pt x="f15" y="f31"/>
                      <a:pt x="f32" y="f13"/>
                      <a:pt x="f33" y="f34"/>
                    </a:cubicBezTo>
                    <a:cubicBezTo>
                      <a:pt x="f35" y="f32"/>
                      <a:pt x="f5" y="f36"/>
                      <a:pt x="f37" y="f38"/>
                    </a:cubicBezTo>
                    <a:cubicBezTo>
                      <a:pt x="f39" y="f5"/>
                      <a:pt x="f40" y="f41"/>
                      <a:pt x="f32" y="f42"/>
                    </a:cubicBezTo>
                    <a:cubicBezTo>
                      <a:pt x="f13" y="f43"/>
                      <a:pt x="f24" y="f44"/>
                      <a:pt x="f26" y="f45"/>
                    </a:cubicBezTo>
                    <a:cubicBezTo>
                      <a:pt x="f7" y="f46"/>
                      <a:pt x="f47" y="f46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Freeform 1000">
                <a:extLst>
                  <a:ext uri="{FF2B5EF4-FFF2-40B4-BE49-F238E27FC236}">
                    <a16:creationId xmlns:a16="http://schemas.microsoft.com/office/drawing/2014/main" id="{5542B879-6B4B-1B29-B279-D2DC778D0FEE}"/>
                  </a:ext>
                </a:extLst>
              </p:cNvPr>
              <p:cNvSpPr/>
              <p:nvPr/>
            </p:nvSpPr>
            <p:spPr>
              <a:xfrm>
                <a:off x="5510210" y="4827583"/>
                <a:ext cx="96834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3"/>
                  <a:gd name="f8" fmla="val 38"/>
                  <a:gd name="f9" fmla="val 20"/>
                  <a:gd name="f10" fmla="val 25"/>
                  <a:gd name="f11" fmla="val 37"/>
                  <a:gd name="f12" fmla="val 29"/>
                  <a:gd name="f13" fmla="val 34"/>
                  <a:gd name="f14" fmla="val 31"/>
                  <a:gd name="f15" fmla="val 24"/>
                  <a:gd name="f16" fmla="val 28"/>
                  <a:gd name="f17" fmla="val 22"/>
                  <a:gd name="f18" fmla="val 23"/>
                  <a:gd name="f19" fmla="val 21"/>
                  <a:gd name="f20" fmla="val 19"/>
                  <a:gd name="f21" fmla="val 12"/>
                  <a:gd name="f22" fmla="val 7"/>
                  <a:gd name="f23" fmla="val 17"/>
                  <a:gd name="f24" fmla="val 1"/>
                  <a:gd name="f25" fmla="val 14"/>
                  <a:gd name="f26" fmla="val 9"/>
                  <a:gd name="f27" fmla="val 5"/>
                  <a:gd name="f28" fmla="val 6"/>
                  <a:gd name="f29" fmla="val 3"/>
                  <a:gd name="f30" fmla="val 11"/>
                  <a:gd name="f31" fmla="val 15"/>
                  <a:gd name="f32" fmla="val 18"/>
                  <a:gd name="f33" fmla="val 30"/>
                  <a:gd name="f34" fmla="+- 0 0 -90"/>
                  <a:gd name="f35" fmla="*/ f3 1 41"/>
                  <a:gd name="f36" fmla="*/ f4 1 33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1"/>
                  <a:gd name="f45" fmla="*/ f41 1 33"/>
                  <a:gd name="f46" fmla="*/ 38 f42 1"/>
                  <a:gd name="f47" fmla="*/ 20 f41 1"/>
                  <a:gd name="f48" fmla="*/ 34 f42 1"/>
                  <a:gd name="f49" fmla="*/ 33 f41 1"/>
                  <a:gd name="f50" fmla="*/ 22 f42 1"/>
                  <a:gd name="f51" fmla="*/ 23 f41 1"/>
                  <a:gd name="f52" fmla="*/ 19 f42 1"/>
                  <a:gd name="f53" fmla="*/ 21 f41 1"/>
                  <a:gd name="f54" fmla="*/ 1 f42 1"/>
                  <a:gd name="f55" fmla="*/ 14 f41 1"/>
                  <a:gd name="f56" fmla="*/ 6 f42 1"/>
                  <a:gd name="f57" fmla="*/ 3 f41 1"/>
                  <a:gd name="f58" fmla="*/ 18 f42 1"/>
                  <a:gd name="f59" fmla="*/ 5 f41 1"/>
                  <a:gd name="f60" fmla="*/ 37 f42 1"/>
                  <a:gd name="f61" fmla="*/ 19 f41 1"/>
                  <a:gd name="f62" fmla="+- f43 0 f1"/>
                  <a:gd name="f63" fmla="*/ f46 1 41"/>
                  <a:gd name="f64" fmla="*/ f47 1 33"/>
                  <a:gd name="f65" fmla="*/ f48 1 41"/>
                  <a:gd name="f66" fmla="*/ f49 1 33"/>
                  <a:gd name="f67" fmla="*/ f50 1 41"/>
                  <a:gd name="f68" fmla="*/ f51 1 33"/>
                  <a:gd name="f69" fmla="*/ f52 1 41"/>
                  <a:gd name="f70" fmla="*/ f53 1 33"/>
                  <a:gd name="f71" fmla="*/ f54 1 41"/>
                  <a:gd name="f72" fmla="*/ f55 1 33"/>
                  <a:gd name="f73" fmla="*/ f56 1 41"/>
                  <a:gd name="f74" fmla="*/ f57 1 33"/>
                  <a:gd name="f75" fmla="*/ f58 1 41"/>
                  <a:gd name="f76" fmla="*/ f59 1 33"/>
                  <a:gd name="f77" fmla="*/ f60 1 41"/>
                  <a:gd name="f78" fmla="*/ f61 1 33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5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4"/>
                  <a:gd name="f96" fmla="*/ f76 1 f45"/>
                  <a:gd name="f97" fmla="*/ f77 1 f44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6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5 1"/>
                  <a:gd name="f116" fmla="*/ f96 f36 1"/>
                  <a:gd name="f117" fmla="*/ f97 f35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6"/>
                  </a:cxn>
                  <a:cxn ang="f62">
                    <a:pos x="f117" y="f118"/>
                  </a:cxn>
                  <a:cxn ang="f62">
                    <a:pos x="f103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41" h="33">
                    <a:moveTo>
                      <a:pt x="f8" y="f9"/>
                    </a:moveTo>
                    <a:cubicBezTo>
                      <a:pt x="f6" y="f10"/>
                      <a:pt x="f11" y="f12"/>
                      <a:pt x="f13" y="f7"/>
                    </a:cubicBezTo>
                    <a:cubicBezTo>
                      <a:pt x="f12" y="f14"/>
                      <a:pt x="f15" y="f16"/>
                      <a:pt x="f17" y="f18"/>
                    </a:cubicBezTo>
                    <a:cubicBezTo>
                      <a:pt x="f19" y="f19"/>
                      <a:pt x="f19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5" y="f26"/>
                      <a:pt x="f24" y="f27"/>
                      <a:pt x="f28" y="f29"/>
                    </a:cubicBezTo>
                    <a:cubicBezTo>
                      <a:pt x="f30" y="f5"/>
                      <a:pt x="f31" y="f24"/>
                      <a:pt x="f32" y="f27"/>
                    </a:cubicBezTo>
                    <a:cubicBezTo>
                      <a:pt x="f18" y="f21"/>
                      <a:pt x="f33" y="f31"/>
                      <a:pt x="f11" y="f20"/>
                    </a:cubicBezTo>
                    <a:cubicBezTo>
                      <a:pt x="f11" y="f20"/>
                      <a:pt x="f8" y="f20"/>
                      <a:pt x="f8" y="f20"/>
                    </a:cubicBezTo>
                    <a:cubicBezTo>
                      <a:pt x="f8" y="f20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Freeform 1001">
                <a:extLst>
                  <a:ext uri="{FF2B5EF4-FFF2-40B4-BE49-F238E27FC236}">
                    <a16:creationId xmlns:a16="http://schemas.microsoft.com/office/drawing/2014/main" id="{473BF17E-2929-1CF4-2C76-0C10D18B5A5F}"/>
                  </a:ext>
                </a:extLst>
              </p:cNvPr>
              <p:cNvSpPr/>
              <p:nvPr/>
            </p:nvSpPr>
            <p:spPr>
              <a:xfrm>
                <a:off x="5754684" y="4779961"/>
                <a:ext cx="60322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6"/>
                  <a:gd name="f8" fmla="val 18"/>
                  <a:gd name="f9" fmla="val 7"/>
                  <a:gd name="f10" fmla="val 21"/>
                  <a:gd name="f11" fmla="val 12"/>
                  <a:gd name="f12" fmla="val 17"/>
                  <a:gd name="f13" fmla="val 20"/>
                  <a:gd name="f14" fmla="val 23"/>
                  <a:gd name="f15" fmla="val 4"/>
                  <a:gd name="f16" fmla="val 22"/>
                  <a:gd name="f17" fmla="val 1"/>
                  <a:gd name="f18" fmla="val 6"/>
                  <a:gd name="f19" fmla="val 11"/>
                  <a:gd name="f20" fmla="val 14"/>
                  <a:gd name="f21" fmla="+- 0 0 -90"/>
                  <a:gd name="f22" fmla="*/ f3 1 25"/>
                  <a:gd name="f23" fmla="*/ f4 1 2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25"/>
                  <a:gd name="f32" fmla="*/ f28 1 26"/>
                  <a:gd name="f33" fmla="*/ 18 f29 1"/>
                  <a:gd name="f34" fmla="*/ 7 f28 1"/>
                  <a:gd name="f35" fmla="*/ 20 f29 1"/>
                  <a:gd name="f36" fmla="*/ 23 f28 1"/>
                  <a:gd name="f37" fmla="*/ 4 f29 1"/>
                  <a:gd name="f38" fmla="*/ 22 f28 1"/>
                  <a:gd name="f39" fmla="*/ 6 f29 1"/>
                  <a:gd name="f40" fmla="*/ 4 f28 1"/>
                  <a:gd name="f41" fmla="+- f30 0 f1"/>
                  <a:gd name="f42" fmla="*/ f33 1 25"/>
                  <a:gd name="f43" fmla="*/ f34 1 26"/>
                  <a:gd name="f44" fmla="*/ f35 1 25"/>
                  <a:gd name="f45" fmla="*/ f36 1 26"/>
                  <a:gd name="f46" fmla="*/ f37 1 25"/>
                  <a:gd name="f47" fmla="*/ f38 1 26"/>
                  <a:gd name="f48" fmla="*/ f39 1 25"/>
                  <a:gd name="f49" fmla="*/ f40 1 26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25" h="26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2" y="f7"/>
                      <a:pt x="f9" y="f6"/>
                      <a:pt x="f15" y="f16"/>
                    </a:cubicBezTo>
                    <a:cubicBezTo>
                      <a:pt x="f5" y="f12"/>
                      <a:pt x="f17" y="f9"/>
                      <a:pt x="f18" y="f15"/>
                    </a:cubicBezTo>
                    <a:cubicBezTo>
                      <a:pt x="f19" y="f5"/>
                      <a:pt x="f20" y="f15"/>
                      <a:pt x="f8" y="f9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Freeform 1002">
                <a:extLst>
                  <a:ext uri="{FF2B5EF4-FFF2-40B4-BE49-F238E27FC236}">
                    <a16:creationId xmlns:a16="http://schemas.microsoft.com/office/drawing/2014/main" id="{30AC4069-EFDC-FD49-D814-8DE035966752}"/>
                  </a:ext>
                </a:extLst>
              </p:cNvPr>
              <p:cNvSpPr/>
              <p:nvPr/>
            </p:nvSpPr>
            <p:spPr>
              <a:xfrm>
                <a:off x="5510210" y="5013326"/>
                <a:ext cx="7778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7"/>
                  <a:gd name="f8" fmla="val 23"/>
                  <a:gd name="f9" fmla="val 10"/>
                  <a:gd name="f10" fmla="val 22"/>
                  <a:gd name="f11" fmla="val 16"/>
                  <a:gd name="f12" fmla="val 18"/>
                  <a:gd name="f13" fmla="val 14"/>
                  <a:gd name="f14" fmla="val 15"/>
                  <a:gd name="f15" fmla="val 9"/>
                  <a:gd name="f16" fmla="val 5"/>
                  <a:gd name="f17" fmla="val 12"/>
                  <a:gd name="f18" fmla="val 2"/>
                  <a:gd name="f19" fmla="val 8"/>
                  <a:gd name="f20" fmla="val 6"/>
                  <a:gd name="f21" fmla="val 7"/>
                  <a:gd name="f22" fmla="val 11"/>
                  <a:gd name="f23" fmla="val 1"/>
                  <a:gd name="f24" fmla="val 30"/>
                  <a:gd name="f25" fmla="val 32"/>
                  <a:gd name="f26" fmla="val 29"/>
                  <a:gd name="f27" fmla="val 13"/>
                  <a:gd name="f28" fmla="val 31"/>
                  <a:gd name="f29" fmla="val 26"/>
                  <a:gd name="f30" fmla="+- 0 0 -90"/>
                  <a:gd name="f31" fmla="*/ f3 1 33"/>
                  <a:gd name="f32" fmla="*/ f4 1 1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3"/>
                  <a:gd name="f41" fmla="*/ f37 1 17"/>
                  <a:gd name="f42" fmla="*/ 23 f38 1"/>
                  <a:gd name="f43" fmla="*/ 10 f37 1"/>
                  <a:gd name="f44" fmla="*/ 14 f38 1"/>
                  <a:gd name="f45" fmla="*/ 15 f37 1"/>
                  <a:gd name="f46" fmla="*/ 2 f38 1"/>
                  <a:gd name="f47" fmla="*/ 8 f37 1"/>
                  <a:gd name="f48" fmla="*/ 11 f38 1"/>
                  <a:gd name="f49" fmla="*/ 1 f37 1"/>
                  <a:gd name="f50" fmla="*/ 30 f38 1"/>
                  <a:gd name="f51" fmla="*/ 11 f37 1"/>
                  <a:gd name="f52" fmla="*/ 26 f38 1"/>
                  <a:gd name="f53" fmla="*/ 17 f37 1"/>
                  <a:gd name="f54" fmla="+- f39 0 f1"/>
                  <a:gd name="f55" fmla="*/ f42 1 33"/>
                  <a:gd name="f56" fmla="*/ f43 1 17"/>
                  <a:gd name="f57" fmla="*/ f44 1 33"/>
                  <a:gd name="f58" fmla="*/ f45 1 17"/>
                  <a:gd name="f59" fmla="*/ f46 1 33"/>
                  <a:gd name="f60" fmla="*/ f47 1 17"/>
                  <a:gd name="f61" fmla="*/ f48 1 33"/>
                  <a:gd name="f62" fmla="*/ f49 1 17"/>
                  <a:gd name="f63" fmla="*/ f50 1 33"/>
                  <a:gd name="f64" fmla="*/ f51 1 17"/>
                  <a:gd name="f65" fmla="*/ f52 1 33"/>
                  <a:gd name="f66" fmla="*/ f53 1 17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0"/>
                  <a:gd name="f74" fmla="*/ f58 1 f41"/>
                  <a:gd name="f75" fmla="*/ f59 1 f40"/>
                  <a:gd name="f76" fmla="*/ f60 1 f41"/>
                  <a:gd name="f77" fmla="*/ f61 1 f40"/>
                  <a:gd name="f78" fmla="*/ f62 1 f41"/>
                  <a:gd name="f79" fmla="*/ f63 1 f40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1 1"/>
                  <a:gd name="f90" fmla="*/ f74 f32 1"/>
                  <a:gd name="f91" fmla="*/ f75 f31 1"/>
                  <a:gd name="f92" fmla="*/ f76 f32 1"/>
                  <a:gd name="f93" fmla="*/ f77 f31 1"/>
                  <a:gd name="f94" fmla="*/ f78 f32 1"/>
                  <a:gd name="f95" fmla="*/ f79 f31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2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33" h="17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4"/>
                      <a:pt x="f16" y="f17"/>
                      <a:pt x="f18" y="f19"/>
                    </a:cubicBezTo>
                    <a:cubicBezTo>
                      <a:pt x="f5" y="f20"/>
                      <a:pt x="f21" y="f5"/>
                      <a:pt x="f22" y="f23"/>
                    </a:cubicBezTo>
                    <a:cubicBezTo>
                      <a:pt x="f12" y="f18"/>
                      <a:pt x="f8" y="f19"/>
                      <a:pt x="f24" y="f19"/>
                    </a:cubicBezTo>
                    <a:cubicBezTo>
                      <a:pt x="f6" y="f19"/>
                      <a:pt x="f25" y="f9"/>
                      <a:pt x="f24" y="f22"/>
                    </a:cubicBezTo>
                    <a:cubicBezTo>
                      <a:pt x="f26" y="f27"/>
                      <a:pt x="f28" y="f7"/>
                      <a:pt x="f29" y="f7"/>
                    </a:cubicBezTo>
                    <a:cubicBezTo>
                      <a:pt x="f8" y="f11"/>
                      <a:pt x="f29" y="f27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Freeform 1003">
                <a:extLst>
                  <a:ext uri="{FF2B5EF4-FFF2-40B4-BE49-F238E27FC236}">
                    <a16:creationId xmlns:a16="http://schemas.microsoft.com/office/drawing/2014/main" id="{DAF15CA5-D866-711E-4DDB-43D8BA1F4B73}"/>
                  </a:ext>
                </a:extLst>
              </p:cNvPr>
              <p:cNvSpPr/>
              <p:nvPr/>
            </p:nvSpPr>
            <p:spPr>
              <a:xfrm>
                <a:off x="5611809" y="5038728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6"/>
                  <a:gd name="f9" fmla="val 7"/>
                  <a:gd name="f10" fmla="val 4"/>
                  <a:gd name="f11" fmla="val 2"/>
                  <a:gd name="f12" fmla="val 1"/>
                  <a:gd name="f13" fmla="val 5"/>
                  <a:gd name="f14" fmla="val 3"/>
                  <a:gd name="f15" fmla="+- 0 0 -90"/>
                  <a:gd name="f16" fmla="*/ f3 1 8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9"/>
                  <a:gd name="f27" fmla="*/ 6 f23 1"/>
                  <a:gd name="f28" fmla="*/ 7 f22 1"/>
                  <a:gd name="f29" fmla="*/ 1 f23 1"/>
                  <a:gd name="f30" fmla="*/ 6 f22 1"/>
                  <a:gd name="f31" fmla="*/ 2 f23 1"/>
                  <a:gd name="f32" fmla="*/ 1 f22 1"/>
                  <a:gd name="f33" fmla="*/ 7 f23 1"/>
                  <a:gd name="f34" fmla="*/ 3 f22 1"/>
                  <a:gd name="f35" fmla="+- f24 0 f1"/>
                  <a:gd name="f36" fmla="*/ f27 1 8"/>
                  <a:gd name="f37" fmla="*/ f28 1 9"/>
                  <a:gd name="f38" fmla="*/ f29 1 8"/>
                  <a:gd name="f39" fmla="*/ f30 1 9"/>
                  <a:gd name="f40" fmla="*/ f31 1 8"/>
                  <a:gd name="f41" fmla="*/ f32 1 9"/>
                  <a:gd name="f42" fmla="*/ f33 1 8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8" h="9">
                    <a:moveTo>
                      <a:pt x="f8" y="f9"/>
                    </a:moveTo>
                    <a:cubicBezTo>
                      <a:pt x="f10" y="f6"/>
                      <a:pt x="f11" y="f7"/>
                      <a:pt x="f12" y="f8"/>
                    </a:cubicBezTo>
                    <a:cubicBezTo>
                      <a:pt x="f5" y="f13"/>
                      <a:pt x="f5" y="f11"/>
                      <a:pt x="f11" y="f12"/>
                    </a:cubicBezTo>
                    <a:cubicBezTo>
                      <a:pt x="f10" y="f5"/>
                      <a:pt x="f8" y="f11"/>
                      <a:pt x="f9" y="f14"/>
                    </a:cubicBezTo>
                    <a:cubicBezTo>
                      <a:pt x="f9" y="f10"/>
                      <a:pt x="f6" y="f8"/>
                      <a:pt x="f8" y="f9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Freeform 1004">
                <a:extLst>
                  <a:ext uri="{FF2B5EF4-FFF2-40B4-BE49-F238E27FC236}">
                    <a16:creationId xmlns:a16="http://schemas.microsoft.com/office/drawing/2014/main" id="{F082F5F0-3739-6E99-249B-E3D5889D4FC8}"/>
                  </a:ext>
                </a:extLst>
              </p:cNvPr>
              <p:cNvSpPr/>
              <p:nvPr/>
            </p:nvSpPr>
            <p:spPr>
              <a:xfrm>
                <a:off x="5564188" y="4786317"/>
                <a:ext cx="95253" cy="841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35"/>
                  <a:gd name="f8" fmla="val 33"/>
                  <a:gd name="f9" fmla="val 29"/>
                  <a:gd name="f10" fmla="val 25"/>
                  <a:gd name="f11" fmla="val 31"/>
                  <a:gd name="f12" fmla="val 22"/>
                  <a:gd name="f13" fmla="val 26"/>
                  <a:gd name="f14" fmla="val 20"/>
                  <a:gd name="f15" fmla="val 24"/>
                  <a:gd name="f16" fmla="val 18"/>
                  <a:gd name="f17" fmla="val 23"/>
                  <a:gd name="f18" fmla="val 15"/>
                  <a:gd name="f19" fmla="val 10"/>
                  <a:gd name="f20" fmla="val 21"/>
                  <a:gd name="f21" fmla="val 7"/>
                  <a:gd name="f22" fmla="val 19"/>
                  <a:gd name="f23" fmla="val 3"/>
                  <a:gd name="f24" fmla="val 16"/>
                  <a:gd name="f25" fmla="val 1"/>
                  <a:gd name="f26" fmla="val 13"/>
                  <a:gd name="f27" fmla="val 9"/>
                  <a:gd name="f28" fmla="val 6"/>
                  <a:gd name="f29" fmla="val 5"/>
                  <a:gd name="f30" fmla="val 2"/>
                  <a:gd name="f31" fmla="val 14"/>
                  <a:gd name="f32" fmla="val 28"/>
                  <a:gd name="f33" fmla="val 30"/>
                  <a:gd name="f34" fmla="val 39"/>
                  <a:gd name="f35" fmla="+- 0 0 -90"/>
                  <a:gd name="f36" fmla="*/ f3 1 40"/>
                  <a:gd name="f37" fmla="*/ f4 1 3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0"/>
                  <a:gd name="f46" fmla="*/ f42 1 35"/>
                  <a:gd name="f47" fmla="*/ 33 f43 1"/>
                  <a:gd name="f48" fmla="*/ 35 f42 1"/>
                  <a:gd name="f49" fmla="*/ 22 f43 1"/>
                  <a:gd name="f50" fmla="*/ 26 f42 1"/>
                  <a:gd name="f51" fmla="*/ 15 f43 1"/>
                  <a:gd name="f52" fmla="*/ 22 f42 1"/>
                  <a:gd name="f53" fmla="*/ 3 f43 1"/>
                  <a:gd name="f54" fmla="*/ 16 f42 1"/>
                  <a:gd name="f55" fmla="*/ 6 f42 1"/>
                  <a:gd name="f56" fmla="*/ 13 f43 1"/>
                  <a:gd name="f57" fmla="*/ 1 f42 1"/>
                  <a:gd name="f58" fmla="*/ 25 f43 1"/>
                  <a:gd name="f59" fmla="*/ 10 f42 1"/>
                  <a:gd name="f60" fmla="*/ 30 f43 1"/>
                  <a:gd name="f61" fmla="+- f44 0 f1"/>
                  <a:gd name="f62" fmla="*/ f47 1 40"/>
                  <a:gd name="f63" fmla="*/ f48 1 35"/>
                  <a:gd name="f64" fmla="*/ f49 1 40"/>
                  <a:gd name="f65" fmla="*/ f50 1 35"/>
                  <a:gd name="f66" fmla="*/ f51 1 40"/>
                  <a:gd name="f67" fmla="*/ f52 1 35"/>
                  <a:gd name="f68" fmla="*/ f53 1 40"/>
                  <a:gd name="f69" fmla="*/ f54 1 35"/>
                  <a:gd name="f70" fmla="*/ f55 1 35"/>
                  <a:gd name="f71" fmla="*/ f56 1 40"/>
                  <a:gd name="f72" fmla="*/ f57 1 35"/>
                  <a:gd name="f73" fmla="*/ f58 1 40"/>
                  <a:gd name="f74" fmla="*/ f59 1 35"/>
                  <a:gd name="f75" fmla="*/ f60 1 40"/>
                  <a:gd name="f76" fmla="*/ 0 1 f45"/>
                  <a:gd name="f77" fmla="*/ f39 1 f45"/>
                  <a:gd name="f78" fmla="*/ 0 1 f46"/>
                  <a:gd name="f79" fmla="*/ f40 1 f46"/>
                  <a:gd name="f80" fmla="*/ f62 1 f45"/>
                  <a:gd name="f81" fmla="*/ f63 1 f46"/>
                  <a:gd name="f82" fmla="*/ f64 1 f45"/>
                  <a:gd name="f83" fmla="*/ f65 1 f46"/>
                  <a:gd name="f84" fmla="*/ f66 1 f45"/>
                  <a:gd name="f85" fmla="*/ f67 1 f46"/>
                  <a:gd name="f86" fmla="*/ f68 1 f45"/>
                  <a:gd name="f87" fmla="*/ f69 1 f46"/>
                  <a:gd name="f88" fmla="*/ f70 1 f46"/>
                  <a:gd name="f89" fmla="*/ f71 1 f45"/>
                  <a:gd name="f90" fmla="*/ f72 1 f46"/>
                  <a:gd name="f91" fmla="*/ f73 1 f45"/>
                  <a:gd name="f92" fmla="*/ f74 1 f46"/>
                  <a:gd name="f93" fmla="*/ f75 1 f45"/>
                  <a:gd name="f94" fmla="*/ f76 f36 1"/>
                  <a:gd name="f95" fmla="*/ f77 f36 1"/>
                  <a:gd name="f96" fmla="*/ f79 f37 1"/>
                  <a:gd name="f97" fmla="*/ f78 f37 1"/>
                  <a:gd name="f98" fmla="*/ f80 f36 1"/>
                  <a:gd name="f99" fmla="*/ f81 f37 1"/>
                  <a:gd name="f100" fmla="*/ f82 f36 1"/>
                  <a:gd name="f101" fmla="*/ f83 f37 1"/>
                  <a:gd name="f102" fmla="*/ f84 f36 1"/>
                  <a:gd name="f103" fmla="*/ f85 f37 1"/>
                  <a:gd name="f104" fmla="*/ f86 f36 1"/>
                  <a:gd name="f105" fmla="*/ f87 f37 1"/>
                  <a:gd name="f106" fmla="*/ f88 f37 1"/>
                  <a:gd name="f107" fmla="*/ f89 f36 1"/>
                  <a:gd name="f108" fmla="*/ f90 f37 1"/>
                  <a:gd name="f109" fmla="*/ f91 f36 1"/>
                  <a:gd name="f110" fmla="*/ f92 f37 1"/>
                  <a:gd name="f111" fmla="*/ f93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98" y="f99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4" y="f106"/>
                  </a:cxn>
                  <a:cxn ang="f61">
                    <a:pos x="f107" y="f108"/>
                  </a:cxn>
                  <a:cxn ang="f61">
                    <a:pos x="f109" y="f110"/>
                  </a:cxn>
                  <a:cxn ang="f61">
                    <a:pos x="f111" y="f105"/>
                  </a:cxn>
                  <a:cxn ang="f61">
                    <a:pos x="f98" y="f99"/>
                  </a:cxn>
                </a:cxnLst>
                <a:rect l="f94" t="f97" r="f95" b="f96"/>
                <a:pathLst>
                  <a:path w="40" h="35">
                    <a:moveTo>
                      <a:pt x="f8" y="f7"/>
                    </a:moveTo>
                    <a:cubicBezTo>
                      <a:pt x="f9" y="f8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2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5" y="f27"/>
                      <a:pt x="f23" y="f28"/>
                    </a:cubicBezTo>
                    <a:cubicBezTo>
                      <a:pt x="f29" y="f30"/>
                      <a:pt x="f27" y="f5"/>
                      <a:pt x="f26" y="f25"/>
                    </a:cubicBezTo>
                    <a:cubicBezTo>
                      <a:pt x="f16" y="f23"/>
                      <a:pt x="f17" y="f29"/>
                      <a:pt x="f10" y="f19"/>
                    </a:cubicBezTo>
                    <a:cubicBezTo>
                      <a:pt x="f10" y="f31"/>
                      <a:pt x="f32" y="f18"/>
                      <a:pt x="f33" y="f24"/>
                    </a:cubicBezTo>
                    <a:cubicBezTo>
                      <a:pt x="f34" y="f20"/>
                      <a:pt x="f6" y="f13"/>
                      <a:pt x="f8" y="f7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Freeform 1005">
                <a:extLst>
                  <a:ext uri="{FF2B5EF4-FFF2-40B4-BE49-F238E27FC236}">
                    <a16:creationId xmlns:a16="http://schemas.microsoft.com/office/drawing/2014/main" id="{AB7ADF79-52E3-A8A5-195F-DC08EF74A665}"/>
                  </a:ext>
                </a:extLst>
              </p:cNvPr>
              <p:cNvSpPr/>
              <p:nvPr/>
            </p:nvSpPr>
            <p:spPr>
              <a:xfrm>
                <a:off x="5654677" y="4857749"/>
                <a:ext cx="3333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3"/>
                  <a:gd name="f9" fmla="val 1"/>
                  <a:gd name="f10" fmla="val 10"/>
                  <a:gd name="f11" fmla="val 6"/>
                  <a:gd name="f12" fmla="val 5"/>
                  <a:gd name="f13" fmla="val 2"/>
                  <a:gd name="f14" fmla="val 7"/>
                  <a:gd name="f15" fmla="val 9"/>
                  <a:gd name="f16" fmla="val 11"/>
                  <a:gd name="f17" fmla="val 12"/>
                  <a:gd name="f18" fmla="val 16"/>
                  <a:gd name="f19" fmla="val 8"/>
                  <a:gd name="f20" fmla="+- 0 0 -90"/>
                  <a:gd name="f21" fmla="*/ f3 1 14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18"/>
                  <a:gd name="f32" fmla="*/ 3 f28 1"/>
                  <a:gd name="f33" fmla="*/ 14 f27 1"/>
                  <a:gd name="f34" fmla="*/ 5 f28 1"/>
                  <a:gd name="f35" fmla="*/ 2 f27 1"/>
                  <a:gd name="f36" fmla="*/ 10 f28 1"/>
                  <a:gd name="f37" fmla="*/ 16 f27 1"/>
                  <a:gd name="f38" fmla="+- f29 0 f1"/>
                  <a:gd name="f39" fmla="*/ f32 1 14"/>
                  <a:gd name="f40" fmla="*/ f33 1 18"/>
                  <a:gd name="f41" fmla="*/ f34 1 14"/>
                  <a:gd name="f42" fmla="*/ f35 1 18"/>
                  <a:gd name="f43" fmla="*/ f36 1 14"/>
                  <a:gd name="f44" fmla="*/ f37 1 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1"/>
                  <a:gd name="f53" fmla="*/ f43 1 f30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2 1"/>
                  <a:gd name="f63" fmla="*/ f53 f21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2"/>
                  </a:cxn>
                  <a:cxn ang="f38">
                    <a:pos x="f63" y="f62"/>
                  </a:cxn>
                  <a:cxn ang="f38">
                    <a:pos x="f63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4" h="18">
                    <a:moveTo>
                      <a:pt x="f8" y="f6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14" y="f5"/>
                      <a:pt x="f15" y="f5"/>
                      <a:pt x="f10" y="f13"/>
                    </a:cubicBezTo>
                    <a:cubicBezTo>
                      <a:pt x="f16" y="f14"/>
                      <a:pt x="f6" y="f17"/>
                      <a:pt x="f10" y="f18"/>
                    </a:cubicBezTo>
                    <a:cubicBezTo>
                      <a:pt x="f19" y="f7"/>
                      <a:pt x="f12" y="f18"/>
                      <a:pt x="f8" y="f6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Freeform 1006">
                <a:extLst>
                  <a:ext uri="{FF2B5EF4-FFF2-40B4-BE49-F238E27FC236}">
                    <a16:creationId xmlns:a16="http://schemas.microsoft.com/office/drawing/2014/main" id="{A15DF9D4-2C35-D092-1B9A-AF16581D4D0A}"/>
                  </a:ext>
                </a:extLst>
              </p:cNvPr>
              <p:cNvSpPr/>
              <p:nvPr/>
            </p:nvSpPr>
            <p:spPr>
              <a:xfrm>
                <a:off x="5610228" y="4891089"/>
                <a:ext cx="25402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7"/>
                  <a:gd name="f8" fmla="val 10"/>
                  <a:gd name="f9" fmla="val 2"/>
                  <a:gd name="f10" fmla="val 8"/>
                  <a:gd name="f11" fmla="val 7"/>
                  <a:gd name="f12" fmla="val 4"/>
                  <a:gd name="f13" fmla="val 3"/>
                  <a:gd name="f14" fmla="val 9"/>
                  <a:gd name="f15" fmla="val 5"/>
                  <a:gd name="f16" fmla="val 6"/>
                  <a:gd name="f17" fmla="val 15"/>
                  <a:gd name="f18" fmla="val 16"/>
                  <a:gd name="f19" fmla="val 1"/>
                  <a:gd name="f20" fmla="val 13"/>
                  <a:gd name="f21" fmla="+- 0 0 -90"/>
                  <a:gd name="f22" fmla="*/ f3 1 11"/>
                  <a:gd name="f23" fmla="*/ f4 1 1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1"/>
                  <a:gd name="f32" fmla="*/ f28 1 17"/>
                  <a:gd name="f33" fmla="*/ 0 f29 1"/>
                  <a:gd name="f34" fmla="*/ 10 f28 1"/>
                  <a:gd name="f35" fmla="*/ 7 f29 1"/>
                  <a:gd name="f36" fmla="*/ 4 f28 1"/>
                  <a:gd name="f37" fmla="*/ 10 f29 1"/>
                  <a:gd name="f38" fmla="*/ 5 f28 1"/>
                  <a:gd name="f39" fmla="*/ 11 f29 1"/>
                  <a:gd name="f40" fmla="*/ 6 f28 1"/>
                  <a:gd name="f41" fmla="*/ 8 f29 1"/>
                  <a:gd name="f42" fmla="*/ 16 f28 1"/>
                  <a:gd name="f43" fmla="+- f30 0 f1"/>
                  <a:gd name="f44" fmla="*/ f33 1 11"/>
                  <a:gd name="f45" fmla="*/ f34 1 17"/>
                  <a:gd name="f46" fmla="*/ f35 1 11"/>
                  <a:gd name="f47" fmla="*/ f36 1 17"/>
                  <a:gd name="f48" fmla="*/ f37 1 11"/>
                  <a:gd name="f49" fmla="*/ f38 1 17"/>
                  <a:gd name="f50" fmla="*/ f39 1 11"/>
                  <a:gd name="f51" fmla="*/ f40 1 17"/>
                  <a:gd name="f52" fmla="*/ f41 1 11"/>
                  <a:gd name="f53" fmla="*/ f42 1 17"/>
                  <a:gd name="f54" fmla="*/ 0 1 f31"/>
                  <a:gd name="f55" fmla="*/ f25 1 f31"/>
                  <a:gd name="f56" fmla="*/ 0 1 f32"/>
                  <a:gd name="f57" fmla="*/ f26 1 f32"/>
                  <a:gd name="f58" fmla="*/ f44 1 f31"/>
                  <a:gd name="f59" fmla="*/ f45 1 f32"/>
                  <a:gd name="f60" fmla="*/ f46 1 f31"/>
                  <a:gd name="f61" fmla="*/ f47 1 f32"/>
                  <a:gd name="f62" fmla="*/ f48 1 f31"/>
                  <a:gd name="f63" fmla="*/ f49 1 f32"/>
                  <a:gd name="f64" fmla="*/ f50 1 f31"/>
                  <a:gd name="f65" fmla="*/ f51 1 f32"/>
                  <a:gd name="f66" fmla="*/ f52 1 f31"/>
                  <a:gd name="f67" fmla="*/ f53 1 f32"/>
                  <a:gd name="f68" fmla="*/ f54 f22 1"/>
                  <a:gd name="f69" fmla="*/ f55 f22 1"/>
                  <a:gd name="f70" fmla="*/ f57 f23 1"/>
                  <a:gd name="f71" fmla="*/ f56 f23 1"/>
                  <a:gd name="f72" fmla="*/ f58 f22 1"/>
                  <a:gd name="f73" fmla="*/ f59 f23 1"/>
                  <a:gd name="f74" fmla="*/ f60 f22 1"/>
                  <a:gd name="f75" fmla="*/ f61 f23 1"/>
                  <a:gd name="f76" fmla="*/ f62 f22 1"/>
                  <a:gd name="f77" fmla="*/ f63 f23 1"/>
                  <a:gd name="f78" fmla="*/ f64 f22 1"/>
                  <a:gd name="f79" fmla="*/ f65 f23 1"/>
                  <a:gd name="f80" fmla="*/ f66 f22 1"/>
                  <a:gd name="f81" fmla="*/ f67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72" y="f73"/>
                  </a:cxn>
                  <a:cxn ang="f43">
                    <a:pos x="f72" y="f73"/>
                  </a:cxn>
                </a:cxnLst>
                <a:rect l="f68" t="f71" r="f69" b="f70"/>
                <a:pathLst>
                  <a:path w="11" h="17">
                    <a:moveTo>
                      <a:pt x="f5" y="f8"/>
                    </a:moveTo>
                    <a:cubicBezTo>
                      <a:pt x="f9" y="f10"/>
                      <a:pt x="f5" y="f5"/>
                      <a:pt x="f11" y="f12"/>
                    </a:cubicBezTo>
                    <a:cubicBezTo>
                      <a:pt x="f10" y="f13"/>
                      <a:pt x="f14" y="f12"/>
                      <a:pt x="f8" y="f15"/>
                    </a:cubicBezTo>
                    <a:cubicBezTo>
                      <a:pt x="f8" y="f15"/>
                      <a:pt x="f8" y="f15"/>
                      <a:pt x="f6" y="f16"/>
                    </a:cubicBezTo>
                    <a:cubicBezTo>
                      <a:pt x="f6" y="f8"/>
                      <a:pt x="f8" y="f17"/>
                      <a:pt x="f10" y="f18"/>
                    </a:cubicBezTo>
                    <a:cubicBezTo>
                      <a:pt x="f15" y="f7"/>
                      <a:pt x="f19" y="f20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Freeform 1007">
                <a:extLst>
                  <a:ext uri="{FF2B5EF4-FFF2-40B4-BE49-F238E27FC236}">
                    <a16:creationId xmlns:a16="http://schemas.microsoft.com/office/drawing/2014/main" id="{3C9C0836-D58D-CD9F-AD4C-CB3A0CD16245}"/>
                  </a:ext>
                </a:extLst>
              </p:cNvPr>
              <p:cNvSpPr/>
              <p:nvPr/>
            </p:nvSpPr>
            <p:spPr>
              <a:xfrm>
                <a:off x="7312027" y="4391021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8"/>
                  <a:gd name="f9" fmla="val 3"/>
                  <a:gd name="f10" fmla="val 13"/>
                  <a:gd name="f11" fmla="val 9"/>
                  <a:gd name="f12" fmla="val 4"/>
                  <a:gd name="f13" fmla="val 5"/>
                  <a:gd name="f14" fmla="val 1"/>
                  <a:gd name="f15" fmla="val 6"/>
                  <a:gd name="f16" fmla="val 7"/>
                  <a:gd name="f17" fmla="val 11"/>
                  <a:gd name="f18" fmla="val 12"/>
                  <a:gd name="f19" fmla="+- 0 0 -90"/>
                  <a:gd name="f20" fmla="*/ f3 1 14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6"/>
                  <a:gd name="f31" fmla="*/ 8 f27 1"/>
                  <a:gd name="f32" fmla="*/ 16 f26 1"/>
                  <a:gd name="f33" fmla="*/ 4 f27 1"/>
                  <a:gd name="f34" fmla="*/ 3 f26 1"/>
                  <a:gd name="f35" fmla="*/ 7 f27 1"/>
                  <a:gd name="f36" fmla="*/ 1 f26 1"/>
                  <a:gd name="f37" fmla="*/ 11 f27 1"/>
                  <a:gd name="f38" fmla="*/ 11 f26 1"/>
                  <a:gd name="f39" fmla="+- f28 0 f1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6">
                    <a:moveTo>
                      <a:pt x="f8" y="f7"/>
                    </a:moveTo>
                    <a:cubicBezTo>
                      <a:pt x="f9" y="f10"/>
                      <a:pt x="f5" y="f11"/>
                      <a:pt x="f12" y="f9"/>
                    </a:cubicBezTo>
                    <a:cubicBezTo>
                      <a:pt x="f13" y="f14"/>
                      <a:pt x="f15" y="f5"/>
                      <a:pt x="f16" y="f14"/>
                    </a:cubicBezTo>
                    <a:cubicBezTo>
                      <a:pt x="f11" y="f12"/>
                      <a:pt x="f6" y="f15"/>
                      <a:pt x="f17" y="f17"/>
                    </a:cubicBezTo>
                    <a:cubicBezTo>
                      <a:pt x="f11" y="f18"/>
                      <a:pt x="f11" y="f6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Freeform 1008">
                <a:extLst>
                  <a:ext uri="{FF2B5EF4-FFF2-40B4-BE49-F238E27FC236}">
                    <a16:creationId xmlns:a16="http://schemas.microsoft.com/office/drawing/2014/main" id="{42DB3F53-CCD7-7ED9-E92E-4F27271620E8}"/>
                  </a:ext>
                </a:extLst>
              </p:cNvPr>
              <p:cNvSpPr/>
              <p:nvPr/>
            </p:nvSpPr>
            <p:spPr>
              <a:xfrm>
                <a:off x="6973891" y="4619621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1"/>
                  <a:gd name="f11" fmla="val 3"/>
                  <a:gd name="f12" fmla="val 2"/>
                  <a:gd name="f13" fmla="val 5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4 f22 1"/>
                  <a:gd name="f27" fmla="*/ 0 f21 1"/>
                  <a:gd name="f28" fmla="*/ 7 f22 1"/>
                  <a:gd name="f29" fmla="*/ 4 f21 1"/>
                  <a:gd name="f30" fmla="*/ 8 f21 1"/>
                  <a:gd name="f31" fmla="*/ 0 f22 1"/>
                  <a:gd name="f32" fmla="*/ 5 f21 1"/>
                  <a:gd name="f33" fmla="+- f23 0 f1"/>
                  <a:gd name="f34" fmla="*/ f26 1 7"/>
                  <a:gd name="f35" fmla="*/ f27 1 8"/>
                  <a:gd name="f36" fmla="*/ f28 1 7"/>
                  <a:gd name="f37" fmla="*/ f29 1 8"/>
                  <a:gd name="f38" fmla="*/ f30 1 8"/>
                  <a:gd name="f39" fmla="*/ f31 1 7"/>
                  <a:gd name="f40" fmla="*/ f32 1 8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6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6" y="f60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7" h="8">
                    <a:moveTo>
                      <a:pt x="f8" y="f5"/>
                    </a:moveTo>
                    <a:cubicBezTo>
                      <a:pt x="f9" y="f10"/>
                      <a:pt x="f9" y="f11"/>
                      <a:pt x="f6" y="f8"/>
                    </a:cubicBezTo>
                    <a:cubicBezTo>
                      <a:pt x="f6" y="f6"/>
                      <a:pt x="f9" y="f7"/>
                      <a:pt x="f8" y="f7"/>
                    </a:cubicBezTo>
                    <a:cubicBezTo>
                      <a:pt x="f12" y="f7"/>
                      <a:pt x="f5" y="f7"/>
                      <a:pt x="f5" y="f13"/>
                    </a:cubicBezTo>
                    <a:cubicBezTo>
                      <a:pt x="f5" y="f11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Freeform 1009">
                <a:extLst>
                  <a:ext uri="{FF2B5EF4-FFF2-40B4-BE49-F238E27FC236}">
                    <a16:creationId xmlns:a16="http://schemas.microsoft.com/office/drawing/2014/main" id="{4D8A9C41-C9F2-7B74-8F26-D7404E747452}"/>
                  </a:ext>
                </a:extLst>
              </p:cNvPr>
              <p:cNvSpPr/>
              <p:nvPr/>
            </p:nvSpPr>
            <p:spPr>
              <a:xfrm>
                <a:off x="7527926" y="4760915"/>
                <a:ext cx="1429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4"/>
                  <a:gd name="f9" fmla="val 1"/>
                  <a:gd name="f10" fmla="val 3"/>
                  <a:gd name="f11" fmla="val 5"/>
                  <a:gd name="f12" fmla="val 7"/>
                  <a:gd name="f13" fmla="val 2"/>
                  <a:gd name="f14" fmla="+- 0 0 -90"/>
                  <a:gd name="f15" fmla="*/ f3 1 6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6"/>
                  <a:gd name="f26" fmla="*/ 4 f22 1"/>
                  <a:gd name="f27" fmla="*/ 0 f21 1"/>
                  <a:gd name="f28" fmla="*/ 6 f22 1"/>
                  <a:gd name="f29" fmla="*/ 5 f21 1"/>
                  <a:gd name="f30" fmla="*/ 3 f22 1"/>
                  <a:gd name="f31" fmla="*/ 8 f21 1"/>
                  <a:gd name="f32" fmla="*/ 0 f22 1"/>
                  <a:gd name="f33" fmla="*/ 4 f21 1"/>
                  <a:gd name="f34" fmla="+- f23 0 f1"/>
                  <a:gd name="f35" fmla="*/ f26 1 6"/>
                  <a:gd name="f36" fmla="*/ f27 1 8"/>
                  <a:gd name="f37" fmla="*/ f28 1 6"/>
                  <a:gd name="f38" fmla="*/ f29 1 8"/>
                  <a:gd name="f39" fmla="*/ f30 1 6"/>
                  <a:gd name="f40" fmla="*/ f31 1 8"/>
                  <a:gd name="f41" fmla="*/ f32 1 6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6" h="8">
                    <a:moveTo>
                      <a:pt x="f8" y="f5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6" y="f6"/>
                      <a:pt x="f11" y="f7"/>
                      <a:pt x="f10" y="f7"/>
                    </a:cubicBezTo>
                    <a:cubicBezTo>
                      <a:pt x="f9" y="f12"/>
                      <a:pt x="f5" y="f6"/>
                      <a:pt x="f5" y="f8"/>
                    </a:cubicBezTo>
                    <a:cubicBezTo>
                      <a:pt x="f5" y="f13"/>
                      <a:pt x="f13" y="f9"/>
                      <a:pt x="f8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Freeform 1010">
                <a:extLst>
                  <a:ext uri="{FF2B5EF4-FFF2-40B4-BE49-F238E27FC236}">
                    <a16:creationId xmlns:a16="http://schemas.microsoft.com/office/drawing/2014/main" id="{D80F6F70-C222-04BE-78C9-B2CB92CCD25D}"/>
                  </a:ext>
                </a:extLst>
              </p:cNvPr>
              <p:cNvSpPr/>
              <p:nvPr/>
            </p:nvSpPr>
            <p:spPr>
              <a:xfrm>
                <a:off x="8953503" y="4441826"/>
                <a:ext cx="90489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0"/>
                  <a:gd name="f8" fmla="val 8"/>
                  <a:gd name="f9" fmla="val 11"/>
                  <a:gd name="f10" fmla="val 2"/>
                  <a:gd name="f11" fmla="val 14"/>
                  <a:gd name="f12" fmla="val 4"/>
                  <a:gd name="f13" fmla="val 15"/>
                  <a:gd name="f14" fmla="val 17"/>
                  <a:gd name="f15" fmla="val 12"/>
                  <a:gd name="f16" fmla="val 21"/>
                  <a:gd name="f17" fmla="val 25"/>
                  <a:gd name="f18" fmla="val 27"/>
                  <a:gd name="f19" fmla="val 18"/>
                  <a:gd name="f20" fmla="val 29"/>
                  <a:gd name="f21" fmla="val 19"/>
                  <a:gd name="f22" fmla="val 30"/>
                  <a:gd name="f23" fmla="val 37"/>
                  <a:gd name="f24" fmla="val 34"/>
                  <a:gd name="f25" fmla="val 26"/>
                  <a:gd name="f26" fmla="val 20"/>
                  <a:gd name="f27" fmla="val 9"/>
                  <a:gd name="f28" fmla="val 6"/>
                  <a:gd name="f29" fmla="val 1"/>
                  <a:gd name="f30" fmla="+- 0 0 -90"/>
                  <a:gd name="f31" fmla="*/ f3 1 38"/>
                  <a:gd name="f32" fmla="*/ f4 1 4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8"/>
                  <a:gd name="f41" fmla="*/ f37 1 40"/>
                  <a:gd name="f42" fmla="*/ 8 f38 1"/>
                  <a:gd name="f43" fmla="*/ 0 f37 1"/>
                  <a:gd name="f44" fmla="*/ 15 f38 1"/>
                  <a:gd name="f45" fmla="*/ 8 f37 1"/>
                  <a:gd name="f46" fmla="*/ 25 f38 1"/>
                  <a:gd name="f47" fmla="*/ 17 f37 1"/>
                  <a:gd name="f48" fmla="*/ 30 f38 1"/>
                  <a:gd name="f49" fmla="*/ 21 f37 1"/>
                  <a:gd name="f50" fmla="*/ 26 f38 1"/>
                  <a:gd name="f51" fmla="*/ 40 f37 1"/>
                  <a:gd name="f52" fmla="*/ 12 f38 1"/>
                  <a:gd name="f53" fmla="*/ 25 f37 1"/>
                  <a:gd name="f54" fmla="*/ 6 f38 1"/>
                  <a:gd name="f55" fmla="*/ 18 f37 1"/>
                  <a:gd name="f56" fmla="*/ 1 f38 1"/>
                  <a:gd name="f57" fmla="*/ 11 f37 1"/>
                  <a:gd name="f58" fmla="+- f39 0 f1"/>
                  <a:gd name="f59" fmla="*/ f42 1 38"/>
                  <a:gd name="f60" fmla="*/ f43 1 40"/>
                  <a:gd name="f61" fmla="*/ f44 1 38"/>
                  <a:gd name="f62" fmla="*/ f45 1 40"/>
                  <a:gd name="f63" fmla="*/ f46 1 38"/>
                  <a:gd name="f64" fmla="*/ f47 1 40"/>
                  <a:gd name="f65" fmla="*/ f48 1 38"/>
                  <a:gd name="f66" fmla="*/ f49 1 40"/>
                  <a:gd name="f67" fmla="*/ f50 1 38"/>
                  <a:gd name="f68" fmla="*/ f51 1 40"/>
                  <a:gd name="f69" fmla="*/ f52 1 38"/>
                  <a:gd name="f70" fmla="*/ f53 1 40"/>
                  <a:gd name="f71" fmla="*/ f54 1 38"/>
                  <a:gd name="f72" fmla="*/ f55 1 40"/>
                  <a:gd name="f73" fmla="*/ f56 1 38"/>
                  <a:gd name="f74" fmla="*/ f57 1 4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8" h="40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4" y="f15"/>
                      <a:pt x="f16" y="f13"/>
                      <a:pt x="f17" y="f14"/>
                    </a:cubicBezTo>
                    <a:cubicBezTo>
                      <a:pt x="f18" y="f19"/>
                      <a:pt x="f20" y="f21"/>
                      <a:pt x="f22" y="f16"/>
                    </a:cubicBezTo>
                    <a:cubicBezTo>
                      <a:pt x="f6" y="f20"/>
                      <a:pt x="f23" y="f24"/>
                      <a:pt x="f25" y="f7"/>
                    </a:cubicBezTo>
                    <a:cubicBezTo>
                      <a:pt x="f26" y="f23"/>
                      <a:pt x="f11" y="f24"/>
                      <a:pt x="f15" y="f17"/>
                    </a:cubicBezTo>
                    <a:cubicBezTo>
                      <a:pt x="f15" y="f16"/>
                      <a:pt x="f27" y="f26"/>
                      <a:pt x="f28" y="f19"/>
                    </a:cubicBezTo>
                    <a:cubicBezTo>
                      <a:pt x="f12" y="f14"/>
                      <a:pt x="f10" y="f11"/>
                      <a:pt x="f29" y="f9"/>
                    </a:cubicBezTo>
                    <a:cubicBezTo>
                      <a:pt x="f10" y="f2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Freeform 1011">
                <a:extLst>
                  <a:ext uri="{FF2B5EF4-FFF2-40B4-BE49-F238E27FC236}">
                    <a16:creationId xmlns:a16="http://schemas.microsoft.com/office/drawing/2014/main" id="{D9A072EA-B34F-72D9-6EA3-D4FADC606915}"/>
                  </a:ext>
                </a:extLst>
              </p:cNvPr>
              <p:cNvSpPr/>
              <p:nvPr/>
            </p:nvSpPr>
            <p:spPr>
              <a:xfrm>
                <a:off x="8804272" y="4441826"/>
                <a:ext cx="53977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8"/>
                  <a:gd name="f8" fmla="val 18"/>
                  <a:gd name="f9" fmla="val 15"/>
                  <a:gd name="f10" fmla="val 27"/>
                  <a:gd name="f11" fmla="val 12"/>
                  <a:gd name="f12" fmla="val 9"/>
                  <a:gd name="f13" fmla="val 24"/>
                  <a:gd name="f14" fmla="val 2"/>
                  <a:gd name="f15" fmla="val 17"/>
                  <a:gd name="f16" fmla="val 8"/>
                  <a:gd name="f17" fmla="val 5"/>
                  <a:gd name="f18" fmla="val 4"/>
                  <a:gd name="f19" fmla="val 19"/>
                  <a:gd name="f20" fmla="+- 0 0 -90"/>
                  <a:gd name="f21" fmla="*/ f3 1 23"/>
                  <a:gd name="f22" fmla="*/ f4 1 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3"/>
                  <a:gd name="f31" fmla="*/ f27 1 28"/>
                  <a:gd name="f32" fmla="*/ 18 f28 1"/>
                  <a:gd name="f33" fmla="*/ 23 f27 1"/>
                  <a:gd name="f34" fmla="*/ 9 f28 1"/>
                  <a:gd name="f35" fmla="*/ 24 f27 1"/>
                  <a:gd name="f36" fmla="*/ 5 f28 1"/>
                  <a:gd name="f37" fmla="*/ 4 f27 1"/>
                  <a:gd name="f38" fmla="*/ 5 f27 1"/>
                  <a:gd name="f39" fmla="+- f29 0 f1"/>
                  <a:gd name="f40" fmla="*/ f32 1 23"/>
                  <a:gd name="f41" fmla="*/ f33 1 28"/>
                  <a:gd name="f42" fmla="*/ f34 1 23"/>
                  <a:gd name="f43" fmla="*/ f35 1 28"/>
                  <a:gd name="f44" fmla="*/ f36 1 23"/>
                  <a:gd name="f45" fmla="*/ f37 1 28"/>
                  <a:gd name="f46" fmla="*/ f38 1 28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0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1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2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23" h="28">
                    <a:moveTo>
                      <a:pt x="f8" y="f6"/>
                    </a:moveTo>
                    <a:cubicBezTo>
                      <a:pt x="f9" y="f10"/>
                      <a:pt x="f11" y="f7"/>
                      <a:pt x="f12" y="f13"/>
                    </a:cubicBezTo>
                    <a:cubicBezTo>
                      <a:pt x="f14" y="f15"/>
                      <a:pt x="f5" y="f16"/>
                      <a:pt x="f17" y="f18"/>
                    </a:cubicBezTo>
                    <a:cubicBezTo>
                      <a:pt x="f12" y="f5"/>
                      <a:pt x="f9" y="f14"/>
                      <a:pt x="f8" y="f17"/>
                    </a:cubicBezTo>
                    <a:cubicBezTo>
                      <a:pt x="f6" y="f16"/>
                      <a:pt x="f6" y="f19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Freeform 1012">
                <a:extLst>
                  <a:ext uri="{FF2B5EF4-FFF2-40B4-BE49-F238E27FC236}">
                    <a16:creationId xmlns:a16="http://schemas.microsoft.com/office/drawing/2014/main" id="{3C6313D8-C5CF-86D2-9068-354ACAE3140B}"/>
                  </a:ext>
                </a:extLst>
              </p:cNvPr>
              <p:cNvSpPr/>
              <p:nvPr/>
            </p:nvSpPr>
            <p:spPr>
              <a:xfrm>
                <a:off x="8996360" y="4317997"/>
                <a:ext cx="120645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49"/>
                  <a:gd name="f8" fmla="val 28"/>
                  <a:gd name="f9" fmla="val 38"/>
                  <a:gd name="f10" fmla="val 21"/>
                  <a:gd name="f11" fmla="val 32"/>
                  <a:gd name="f12" fmla="val 14"/>
                  <a:gd name="f13" fmla="val 23"/>
                  <a:gd name="f14" fmla="val 5"/>
                  <a:gd name="f15" fmla="val 18"/>
                  <a:gd name="f16" fmla="val 15"/>
                  <a:gd name="f17" fmla="val 11"/>
                  <a:gd name="f18" fmla="val 2"/>
                  <a:gd name="f19" fmla="val 3"/>
                  <a:gd name="f20" fmla="val 6"/>
                  <a:gd name="f21" fmla="val 1"/>
                  <a:gd name="f22" fmla="val 10"/>
                  <a:gd name="f23" fmla="val 4"/>
                  <a:gd name="f24" fmla="val 13"/>
                  <a:gd name="f25" fmla="val 17"/>
                  <a:gd name="f26" fmla="val 16"/>
                  <a:gd name="f27" fmla="val 20"/>
                  <a:gd name="f28" fmla="val 22"/>
                  <a:gd name="f29" fmla="val 31"/>
                  <a:gd name="f30" fmla="val 43"/>
                  <a:gd name="f31" fmla="val 26"/>
                  <a:gd name="f32" fmla="val 37"/>
                  <a:gd name="f33" fmla="val 40"/>
                  <a:gd name="f34" fmla="val 47"/>
                  <a:gd name="f35" fmla="val 46"/>
                  <a:gd name="f36" fmla="val 45"/>
                  <a:gd name="f37" fmla="val 48"/>
                  <a:gd name="f38" fmla="val 35"/>
                  <a:gd name="f39" fmla="+- 0 0 -90"/>
                  <a:gd name="f40" fmla="*/ f3 1 51"/>
                  <a:gd name="f41" fmla="*/ f4 1 49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51"/>
                  <a:gd name="f50" fmla="*/ f46 1 49"/>
                  <a:gd name="f51" fmla="*/ 28 f47 1"/>
                  <a:gd name="f52" fmla="*/ 38 f46 1"/>
                  <a:gd name="f53" fmla="*/ 5 f47 1"/>
                  <a:gd name="f54" fmla="*/ 18 f46 1"/>
                  <a:gd name="f55" fmla="*/ 2 f47 1"/>
                  <a:gd name="f56" fmla="*/ 5 f46 1"/>
                  <a:gd name="f57" fmla="*/ 6 f47 1"/>
                  <a:gd name="f58" fmla="*/ 1 f46 1"/>
                  <a:gd name="f59" fmla="*/ 14 f47 1"/>
                  <a:gd name="f60" fmla="*/ 11 f46 1"/>
                  <a:gd name="f61" fmla="*/ 20 f47 1"/>
                  <a:gd name="f62" fmla="*/ 15 f46 1"/>
                  <a:gd name="f63" fmla="*/ 22 f47 1"/>
                  <a:gd name="f64" fmla="*/ 14 f46 1"/>
                  <a:gd name="f65" fmla="*/ 49 f47 1"/>
                  <a:gd name="f66" fmla="*/ 37 f46 1"/>
                  <a:gd name="f67" fmla="*/ 47 f47 1"/>
                  <a:gd name="f68" fmla="*/ 46 f46 1"/>
                  <a:gd name="f69" fmla="*/ 40 f47 1"/>
                  <a:gd name="f70" fmla="*/ 47 f46 1"/>
                  <a:gd name="f71" fmla="+- f48 0 f1"/>
                  <a:gd name="f72" fmla="*/ f51 1 51"/>
                  <a:gd name="f73" fmla="*/ f52 1 49"/>
                  <a:gd name="f74" fmla="*/ f53 1 51"/>
                  <a:gd name="f75" fmla="*/ f54 1 49"/>
                  <a:gd name="f76" fmla="*/ f55 1 51"/>
                  <a:gd name="f77" fmla="*/ f56 1 49"/>
                  <a:gd name="f78" fmla="*/ f57 1 51"/>
                  <a:gd name="f79" fmla="*/ f58 1 49"/>
                  <a:gd name="f80" fmla="*/ f59 1 51"/>
                  <a:gd name="f81" fmla="*/ f60 1 49"/>
                  <a:gd name="f82" fmla="*/ f61 1 51"/>
                  <a:gd name="f83" fmla="*/ f62 1 49"/>
                  <a:gd name="f84" fmla="*/ f63 1 51"/>
                  <a:gd name="f85" fmla="*/ f64 1 49"/>
                  <a:gd name="f86" fmla="*/ f65 1 51"/>
                  <a:gd name="f87" fmla="*/ f66 1 49"/>
                  <a:gd name="f88" fmla="*/ f67 1 51"/>
                  <a:gd name="f89" fmla="*/ f68 1 49"/>
                  <a:gd name="f90" fmla="*/ f69 1 51"/>
                  <a:gd name="f91" fmla="*/ f70 1 49"/>
                  <a:gd name="f92" fmla="*/ 0 1 f49"/>
                  <a:gd name="f93" fmla="*/ f43 1 f49"/>
                  <a:gd name="f94" fmla="*/ 0 1 f50"/>
                  <a:gd name="f95" fmla="*/ f44 1 f50"/>
                  <a:gd name="f96" fmla="*/ f72 1 f49"/>
                  <a:gd name="f97" fmla="*/ f73 1 f50"/>
                  <a:gd name="f98" fmla="*/ f74 1 f49"/>
                  <a:gd name="f99" fmla="*/ f75 1 f50"/>
                  <a:gd name="f100" fmla="*/ f76 1 f49"/>
                  <a:gd name="f101" fmla="*/ f77 1 f50"/>
                  <a:gd name="f102" fmla="*/ f78 1 f49"/>
                  <a:gd name="f103" fmla="*/ f79 1 f50"/>
                  <a:gd name="f104" fmla="*/ f80 1 f49"/>
                  <a:gd name="f105" fmla="*/ f81 1 f50"/>
                  <a:gd name="f106" fmla="*/ f82 1 f49"/>
                  <a:gd name="f107" fmla="*/ f83 1 f50"/>
                  <a:gd name="f108" fmla="*/ f84 1 f49"/>
                  <a:gd name="f109" fmla="*/ f85 1 f50"/>
                  <a:gd name="f110" fmla="*/ f86 1 f49"/>
                  <a:gd name="f111" fmla="*/ f87 1 f50"/>
                  <a:gd name="f112" fmla="*/ f88 1 f49"/>
                  <a:gd name="f113" fmla="*/ f89 1 f50"/>
                  <a:gd name="f114" fmla="*/ f90 1 f49"/>
                  <a:gd name="f115" fmla="*/ f91 1 f50"/>
                  <a:gd name="f116" fmla="*/ f92 f40 1"/>
                  <a:gd name="f117" fmla="*/ f93 f40 1"/>
                  <a:gd name="f118" fmla="*/ f95 f41 1"/>
                  <a:gd name="f119" fmla="*/ f94 f41 1"/>
                  <a:gd name="f120" fmla="*/ f96 f40 1"/>
                  <a:gd name="f121" fmla="*/ f97 f41 1"/>
                  <a:gd name="f122" fmla="*/ f98 f40 1"/>
                  <a:gd name="f123" fmla="*/ f99 f41 1"/>
                  <a:gd name="f124" fmla="*/ f100 f40 1"/>
                  <a:gd name="f125" fmla="*/ f101 f41 1"/>
                  <a:gd name="f126" fmla="*/ f102 f40 1"/>
                  <a:gd name="f127" fmla="*/ f103 f41 1"/>
                  <a:gd name="f128" fmla="*/ f104 f40 1"/>
                  <a:gd name="f129" fmla="*/ f105 f41 1"/>
                  <a:gd name="f130" fmla="*/ f106 f40 1"/>
                  <a:gd name="f131" fmla="*/ f107 f41 1"/>
                  <a:gd name="f132" fmla="*/ f108 f40 1"/>
                  <a:gd name="f133" fmla="*/ f109 f41 1"/>
                  <a:gd name="f134" fmla="*/ f110 f40 1"/>
                  <a:gd name="f135" fmla="*/ f111 f41 1"/>
                  <a:gd name="f136" fmla="*/ f112 f40 1"/>
                  <a:gd name="f137" fmla="*/ f113 f41 1"/>
                  <a:gd name="f138" fmla="*/ f114 f40 1"/>
                  <a:gd name="f139" fmla="*/ f115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33"/>
                  </a:cxn>
                  <a:cxn ang="f71">
                    <a:pos x="f134" y="f135"/>
                  </a:cxn>
                  <a:cxn ang="f71">
                    <a:pos x="f136" y="f137"/>
                  </a:cxn>
                  <a:cxn ang="f71">
                    <a:pos x="f138" y="f139"/>
                  </a:cxn>
                  <a:cxn ang="f71">
                    <a:pos x="f120" y="f121"/>
                  </a:cxn>
                </a:cxnLst>
                <a:rect l="f116" t="f119" r="f117" b="f118"/>
                <a:pathLst>
                  <a:path w="51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8" y="f14"/>
                    </a:cubicBezTo>
                    <a:cubicBezTo>
                      <a:pt x="f18" y="f19"/>
                      <a:pt x="f19" y="f5"/>
                      <a:pt x="f20" y="f21"/>
                    </a:cubicBezTo>
                    <a:cubicBezTo>
                      <a:pt x="f22" y="f18"/>
                      <a:pt x="f12" y="f23"/>
                      <a:pt x="f12" y="f17"/>
                    </a:cubicBezTo>
                    <a:cubicBezTo>
                      <a:pt x="f24" y="f12"/>
                      <a:pt x="f25" y="f26"/>
                      <a:pt x="f27" y="f16"/>
                    </a:cubicBezTo>
                    <a:cubicBezTo>
                      <a:pt x="f10" y="f16"/>
                      <a:pt x="f10" y="f24"/>
                      <a:pt x="f28" y="f12"/>
                    </a:cubicBezTo>
                    <a:cubicBezTo>
                      <a:pt x="f29" y="f28"/>
                      <a:pt x="f30" y="f31"/>
                      <a:pt x="f7" y="f32"/>
                    </a:cubicBezTo>
                    <a:cubicBezTo>
                      <a:pt x="f6" y="f33"/>
                      <a:pt x="f7" y="f30"/>
                      <a:pt x="f34" y="f35"/>
                    </a:cubicBezTo>
                    <a:cubicBezTo>
                      <a:pt x="f36" y="f7"/>
                      <a:pt x="f30" y="f37"/>
                      <a:pt x="f33" y="f34"/>
                    </a:cubicBezTo>
                    <a:cubicBezTo>
                      <a:pt x="f38" y="f35"/>
                      <a:pt x="f29" y="f30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Freeform 1013">
                <a:extLst>
                  <a:ext uri="{FF2B5EF4-FFF2-40B4-BE49-F238E27FC236}">
                    <a16:creationId xmlns:a16="http://schemas.microsoft.com/office/drawing/2014/main" id="{0EA1F03D-E8B7-7077-5BD3-854C1C07F3A1}"/>
                  </a:ext>
                </a:extLst>
              </p:cNvPr>
              <p:cNvSpPr/>
              <p:nvPr/>
            </p:nvSpPr>
            <p:spPr>
              <a:xfrm>
                <a:off x="9005889" y="4408486"/>
                <a:ext cx="90489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0"/>
                  <a:gd name="f8" fmla="val 7"/>
                  <a:gd name="f9" fmla="val 19"/>
                  <a:gd name="f10" fmla="val 12"/>
                  <a:gd name="f11" fmla="val 1"/>
                  <a:gd name="f12" fmla="val 9"/>
                  <a:gd name="f13" fmla="val 6"/>
                  <a:gd name="f14" fmla="val 4"/>
                  <a:gd name="f15" fmla="val 10"/>
                  <a:gd name="f16" fmla="val 13"/>
                  <a:gd name="f17" fmla="val 18"/>
                  <a:gd name="f18" fmla="val 22"/>
                  <a:gd name="f19" fmla="val 30"/>
                  <a:gd name="f20" fmla="val 21"/>
                  <a:gd name="f21" fmla="val 31"/>
                  <a:gd name="f22" fmla="val 34"/>
                  <a:gd name="f23" fmla="val 25"/>
                  <a:gd name="f24" fmla="val 26"/>
                  <a:gd name="f25" fmla="val 37"/>
                  <a:gd name="f26" fmla="val 32"/>
                  <a:gd name="f27" fmla="val 36"/>
                  <a:gd name="f28" fmla="val 35"/>
                  <a:gd name="f29" fmla="val 39"/>
                  <a:gd name="f30" fmla="val 20"/>
                  <a:gd name="f31" fmla="val 33"/>
                  <a:gd name="f32" fmla="val 16"/>
                  <a:gd name="f33" fmla="val 27"/>
                  <a:gd name="f34" fmla="+- 0 0 -90"/>
                  <a:gd name="f35" fmla="*/ f3 1 38"/>
                  <a:gd name="f36" fmla="*/ f4 1 40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8"/>
                  <a:gd name="f45" fmla="*/ f41 1 40"/>
                  <a:gd name="f46" fmla="*/ 7 f42 1"/>
                  <a:gd name="f47" fmla="*/ 19 f41 1"/>
                  <a:gd name="f48" fmla="*/ 6 f42 1"/>
                  <a:gd name="f49" fmla="*/ 4 f41 1"/>
                  <a:gd name="f50" fmla="*/ 13 f42 1"/>
                  <a:gd name="f51" fmla="*/ 6 f41 1"/>
                  <a:gd name="f52" fmla="*/ 30 f42 1"/>
                  <a:gd name="f53" fmla="*/ 21 f41 1"/>
                  <a:gd name="f54" fmla="*/ 31 f42 1"/>
                  <a:gd name="f55" fmla="*/ 22 f41 1"/>
                  <a:gd name="f56" fmla="*/ 37 f42 1"/>
                  <a:gd name="f57" fmla="*/ 32 f41 1"/>
                  <a:gd name="f58" fmla="*/ 39 f41 1"/>
                  <a:gd name="f59" fmla="*/ 20 f42 1"/>
                  <a:gd name="f60" fmla="*/ 33 f41 1"/>
                  <a:gd name="f61" fmla="+- f43 0 f1"/>
                  <a:gd name="f62" fmla="*/ f46 1 38"/>
                  <a:gd name="f63" fmla="*/ f47 1 40"/>
                  <a:gd name="f64" fmla="*/ f48 1 38"/>
                  <a:gd name="f65" fmla="*/ f49 1 40"/>
                  <a:gd name="f66" fmla="*/ f50 1 38"/>
                  <a:gd name="f67" fmla="*/ f51 1 40"/>
                  <a:gd name="f68" fmla="*/ f52 1 38"/>
                  <a:gd name="f69" fmla="*/ f53 1 40"/>
                  <a:gd name="f70" fmla="*/ f54 1 38"/>
                  <a:gd name="f71" fmla="*/ f55 1 40"/>
                  <a:gd name="f72" fmla="*/ f56 1 38"/>
                  <a:gd name="f73" fmla="*/ f57 1 40"/>
                  <a:gd name="f74" fmla="*/ f58 1 40"/>
                  <a:gd name="f75" fmla="*/ f59 1 38"/>
                  <a:gd name="f76" fmla="*/ f60 1 40"/>
                  <a:gd name="f77" fmla="*/ 0 1 f44"/>
                  <a:gd name="f78" fmla="*/ f38 1 f44"/>
                  <a:gd name="f79" fmla="*/ 0 1 f45"/>
                  <a:gd name="f80" fmla="*/ f39 1 f45"/>
                  <a:gd name="f81" fmla="*/ f62 1 f44"/>
                  <a:gd name="f82" fmla="*/ f63 1 f45"/>
                  <a:gd name="f83" fmla="*/ f64 1 f44"/>
                  <a:gd name="f84" fmla="*/ f65 1 f45"/>
                  <a:gd name="f85" fmla="*/ f66 1 f44"/>
                  <a:gd name="f86" fmla="*/ f67 1 f45"/>
                  <a:gd name="f87" fmla="*/ f68 1 f44"/>
                  <a:gd name="f88" fmla="*/ f69 1 f45"/>
                  <a:gd name="f89" fmla="*/ f70 1 f44"/>
                  <a:gd name="f90" fmla="*/ f71 1 f45"/>
                  <a:gd name="f91" fmla="*/ f72 1 f44"/>
                  <a:gd name="f92" fmla="*/ f73 1 f45"/>
                  <a:gd name="f93" fmla="*/ f74 1 f45"/>
                  <a:gd name="f94" fmla="*/ f75 1 f44"/>
                  <a:gd name="f95" fmla="*/ f76 1 f45"/>
                  <a:gd name="f96" fmla="*/ f77 f35 1"/>
                  <a:gd name="f97" fmla="*/ f78 f35 1"/>
                  <a:gd name="f98" fmla="*/ f80 f36 1"/>
                  <a:gd name="f99" fmla="*/ f79 f36 1"/>
                  <a:gd name="f100" fmla="*/ f81 f35 1"/>
                  <a:gd name="f101" fmla="*/ f82 f36 1"/>
                  <a:gd name="f102" fmla="*/ f83 f35 1"/>
                  <a:gd name="f103" fmla="*/ f84 f36 1"/>
                  <a:gd name="f104" fmla="*/ f85 f35 1"/>
                  <a:gd name="f105" fmla="*/ f86 f36 1"/>
                  <a:gd name="f106" fmla="*/ f87 f35 1"/>
                  <a:gd name="f107" fmla="*/ f88 f36 1"/>
                  <a:gd name="f108" fmla="*/ f89 f35 1"/>
                  <a:gd name="f109" fmla="*/ f90 f36 1"/>
                  <a:gd name="f110" fmla="*/ f91 f35 1"/>
                  <a:gd name="f111" fmla="*/ f92 f36 1"/>
                  <a:gd name="f112" fmla="*/ f93 f36 1"/>
                  <a:gd name="f113" fmla="*/ f94 f35 1"/>
                  <a:gd name="f114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06" y="f112"/>
                  </a:cxn>
                  <a:cxn ang="f61">
                    <a:pos x="f113" y="f114"/>
                  </a:cxn>
                  <a:cxn ang="f61">
                    <a:pos x="f100" y="f101"/>
                  </a:cxn>
                </a:cxnLst>
                <a:rect l="f96" t="f99" r="f97" b="f98"/>
                <a:pathLst>
                  <a:path w="38" h="40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5"/>
                      <a:pt x="f10" y="f14"/>
                      <a:pt x="f16" y="f13"/>
                    </a:cubicBezTo>
                    <a:cubicBezTo>
                      <a:pt x="f17" y="f16"/>
                      <a:pt x="f18" y="f9"/>
                      <a:pt x="f19" y="f20"/>
                    </a:cubicBezTo>
                    <a:cubicBezTo>
                      <a:pt x="f19" y="f20"/>
                      <a:pt x="f21" y="f18"/>
                      <a:pt x="f21" y="f18"/>
                    </a:cubicBezTo>
                    <a:cubicBezTo>
                      <a:pt x="f22" y="f23"/>
                      <a:pt x="f6" y="f24"/>
                      <a:pt x="f25" y="f26"/>
                    </a:cubicBezTo>
                    <a:cubicBezTo>
                      <a:pt x="f27" y="f28"/>
                      <a:pt x="f22" y="f6"/>
                      <a:pt x="f19" y="f29"/>
                    </a:cubicBezTo>
                    <a:cubicBezTo>
                      <a:pt x="f23" y="f7"/>
                      <a:pt x="f18" y="f25"/>
                      <a:pt x="f30" y="f31"/>
                    </a:cubicBezTo>
                    <a:cubicBezTo>
                      <a:pt x="f32" y="f33"/>
                      <a:pt x="f10" y="f18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Freeform 1014">
                <a:extLst>
                  <a:ext uri="{FF2B5EF4-FFF2-40B4-BE49-F238E27FC236}">
                    <a16:creationId xmlns:a16="http://schemas.microsoft.com/office/drawing/2014/main" id="{CEA185C1-F256-DDA1-3AE0-7C8BD976C671}"/>
                  </a:ext>
                </a:extLst>
              </p:cNvPr>
              <p:cNvSpPr/>
              <p:nvPr/>
            </p:nvSpPr>
            <p:spPr>
              <a:xfrm>
                <a:off x="9043992" y="4262439"/>
                <a:ext cx="68259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0"/>
                  <a:gd name="f8" fmla="val 8"/>
                  <a:gd name="f9" fmla="val 1"/>
                  <a:gd name="f10" fmla="val 6"/>
                  <a:gd name="f11" fmla="val 2"/>
                  <a:gd name="f12" fmla="val 4"/>
                  <a:gd name="f13" fmla="val 3"/>
                  <a:gd name="f14" fmla="val 7"/>
                  <a:gd name="f15" fmla="val 9"/>
                  <a:gd name="f16" fmla="val 12"/>
                  <a:gd name="f17" fmla="val 14"/>
                  <a:gd name="f18" fmla="val 24"/>
                  <a:gd name="f19" fmla="val 27"/>
                  <a:gd name="f20" fmla="val 15"/>
                  <a:gd name="f21" fmla="val 17"/>
                  <a:gd name="f22" fmla="val 25"/>
                  <a:gd name="f23" fmla="val 19"/>
                  <a:gd name="f24" fmla="val 23"/>
                  <a:gd name="f25" fmla="val 10"/>
                  <a:gd name="f26" fmla="+- 0 0 -90"/>
                  <a:gd name="f27" fmla="*/ f3 1 29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9"/>
                  <a:gd name="f37" fmla="*/ f33 1 20"/>
                  <a:gd name="f38" fmla="*/ 0 f34 1"/>
                  <a:gd name="f39" fmla="*/ 8 f33 1"/>
                  <a:gd name="f40" fmla="*/ 3 f34 1"/>
                  <a:gd name="f41" fmla="*/ 2 f33 1"/>
                  <a:gd name="f42" fmla="*/ 6 f34 1"/>
                  <a:gd name="f43" fmla="*/ 1 f33 1"/>
                  <a:gd name="f44" fmla="*/ 14 f34 1"/>
                  <a:gd name="f45" fmla="*/ 3 f33 1"/>
                  <a:gd name="f46" fmla="*/ 27 f34 1"/>
                  <a:gd name="f47" fmla="*/ 12 f33 1"/>
                  <a:gd name="f48" fmla="*/ 17 f33 1"/>
                  <a:gd name="f49" fmla="*/ 20 f34 1"/>
                  <a:gd name="f50" fmla="*/ 20 f33 1"/>
                  <a:gd name="f51" fmla="*/ 12 f34 1"/>
                  <a:gd name="f52" fmla="*/ 15 f33 1"/>
                  <a:gd name="f53" fmla="+- f35 0 f1"/>
                  <a:gd name="f54" fmla="*/ f38 1 29"/>
                  <a:gd name="f55" fmla="*/ f39 1 20"/>
                  <a:gd name="f56" fmla="*/ f40 1 29"/>
                  <a:gd name="f57" fmla="*/ f41 1 20"/>
                  <a:gd name="f58" fmla="*/ f42 1 29"/>
                  <a:gd name="f59" fmla="*/ f43 1 20"/>
                  <a:gd name="f60" fmla="*/ f44 1 29"/>
                  <a:gd name="f61" fmla="*/ f45 1 20"/>
                  <a:gd name="f62" fmla="*/ f46 1 29"/>
                  <a:gd name="f63" fmla="*/ f47 1 20"/>
                  <a:gd name="f64" fmla="*/ f48 1 20"/>
                  <a:gd name="f65" fmla="*/ f49 1 29"/>
                  <a:gd name="f66" fmla="*/ f50 1 20"/>
                  <a:gd name="f67" fmla="*/ f51 1 29"/>
                  <a:gd name="f68" fmla="*/ f52 1 20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9" h="20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9"/>
                      <a:pt x="f10" y="f5"/>
                      <a:pt x="f10" y="f9"/>
                    </a:cubicBezTo>
                    <a:cubicBezTo>
                      <a:pt x="f14" y="f15"/>
                      <a:pt x="f16" y="f13"/>
                      <a:pt x="f17" y="f13"/>
                    </a:cubicBezTo>
                    <a:cubicBezTo>
                      <a:pt x="f7" y="f12"/>
                      <a:pt x="f18" y="f8"/>
                      <a:pt x="f19" y="f16"/>
                    </a:cubicBezTo>
                    <a:cubicBezTo>
                      <a:pt x="f6" y="f17"/>
                      <a:pt x="f6" y="f20"/>
                      <a:pt x="f19" y="f21"/>
                    </a:cubicBezTo>
                    <a:cubicBezTo>
                      <a:pt x="f22" y="f23"/>
                      <a:pt x="f24" y="f7"/>
                      <a:pt x="f7" y="f7"/>
                    </a:cubicBezTo>
                    <a:cubicBezTo>
                      <a:pt x="f21" y="f23"/>
                      <a:pt x="f17" y="f21"/>
                      <a:pt x="f16" y="f20"/>
                    </a:cubicBezTo>
                    <a:cubicBezTo>
                      <a:pt x="f15" y="f16"/>
                      <a:pt x="f12" y="f25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Freeform 1015">
                <a:extLst>
                  <a:ext uri="{FF2B5EF4-FFF2-40B4-BE49-F238E27FC236}">
                    <a16:creationId xmlns:a16="http://schemas.microsoft.com/office/drawing/2014/main" id="{06EBC8D0-FA25-54C0-2FD3-6958F92774AB}"/>
                  </a:ext>
                </a:extLst>
              </p:cNvPr>
              <p:cNvSpPr/>
              <p:nvPr/>
            </p:nvSpPr>
            <p:spPr>
              <a:xfrm>
                <a:off x="8970968" y="4367210"/>
                <a:ext cx="4286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2"/>
                  <a:gd name="f8" fmla="val 12"/>
                  <a:gd name="f9" fmla="val 8"/>
                  <a:gd name="f10" fmla="val 11"/>
                  <a:gd name="f11" fmla="val 16"/>
                  <a:gd name="f12" fmla="val 14"/>
                  <a:gd name="f13" fmla="val 19"/>
                  <a:gd name="f14" fmla="val 9"/>
                  <a:gd name="f15" fmla="val 17"/>
                  <a:gd name="f16" fmla="val 6"/>
                  <a:gd name="f17" fmla="val 5"/>
                  <a:gd name="f18" fmla="val 13"/>
                  <a:gd name="f19" fmla="val 3"/>
                  <a:gd name="f20" fmla="val 2"/>
                  <a:gd name="f21" fmla="val 1"/>
                  <a:gd name="f22" fmla="val 10"/>
                  <a:gd name="f23" fmla="val 4"/>
                  <a:gd name="f24" fmla="val 7"/>
                  <a:gd name="f25" fmla="+- 0 0 -90"/>
                  <a:gd name="f26" fmla="*/ f3 1 18"/>
                  <a:gd name="f27" fmla="*/ f4 1 2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8"/>
                  <a:gd name="f36" fmla="*/ f32 1 22"/>
                  <a:gd name="f37" fmla="*/ 12 f33 1"/>
                  <a:gd name="f38" fmla="*/ 8 f32 1"/>
                  <a:gd name="f39" fmla="*/ 14 f33 1"/>
                  <a:gd name="f40" fmla="*/ 19 f32 1"/>
                  <a:gd name="f41" fmla="*/ 6 f33 1"/>
                  <a:gd name="f42" fmla="*/ 17 f32 1"/>
                  <a:gd name="f43" fmla="*/ 3 f33 1"/>
                  <a:gd name="f44" fmla="*/ 13 f32 1"/>
                  <a:gd name="f45" fmla="*/ 1 f33 1"/>
                  <a:gd name="f46" fmla="*/ 10 f32 1"/>
                  <a:gd name="f47" fmla="*/ 4 f33 1"/>
                  <a:gd name="f48" fmla="*/ 7 f33 1"/>
                  <a:gd name="f49" fmla="*/ 9 f32 1"/>
                  <a:gd name="f50" fmla="+- f34 0 f1"/>
                  <a:gd name="f51" fmla="*/ f37 1 18"/>
                  <a:gd name="f52" fmla="*/ f38 1 22"/>
                  <a:gd name="f53" fmla="*/ f39 1 18"/>
                  <a:gd name="f54" fmla="*/ f40 1 22"/>
                  <a:gd name="f55" fmla="*/ f41 1 18"/>
                  <a:gd name="f56" fmla="*/ f42 1 22"/>
                  <a:gd name="f57" fmla="*/ f43 1 18"/>
                  <a:gd name="f58" fmla="*/ f44 1 22"/>
                  <a:gd name="f59" fmla="*/ f45 1 18"/>
                  <a:gd name="f60" fmla="*/ f46 1 22"/>
                  <a:gd name="f61" fmla="*/ f47 1 18"/>
                  <a:gd name="f62" fmla="*/ f48 1 18"/>
                  <a:gd name="f63" fmla="*/ f49 1 22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6"/>
                  <a:gd name="f76" fmla="*/ f59 1 f35"/>
                  <a:gd name="f77" fmla="*/ f60 1 f36"/>
                  <a:gd name="f78" fmla="*/ f61 1 f35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7 1"/>
                  <a:gd name="f93" fmla="*/ f76 f26 1"/>
                  <a:gd name="f94" fmla="*/ f77 f27 1"/>
                  <a:gd name="f95" fmla="*/ f78 f26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4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18" h="22">
                    <a:moveTo>
                      <a:pt x="f8" y="f9"/>
                    </a:moveTo>
                    <a:cubicBezTo>
                      <a:pt x="f6" y="f10"/>
                      <a:pt x="f11" y="f11"/>
                      <a:pt x="f12" y="f13"/>
                    </a:cubicBezTo>
                    <a:cubicBezTo>
                      <a:pt x="f10" y="f7"/>
                      <a:pt x="f14" y="f15"/>
                      <a:pt x="f16" y="f15"/>
                    </a:cubicBezTo>
                    <a:cubicBezTo>
                      <a:pt x="f17" y="f11"/>
                      <a:pt x="f17" y="f18"/>
                      <a:pt x="f19" y="f18"/>
                    </a:cubicBezTo>
                    <a:cubicBezTo>
                      <a:pt x="f20" y="f18"/>
                      <a:pt x="f5" y="f8"/>
                      <a:pt x="f21" y="f22"/>
                    </a:cubicBezTo>
                    <a:cubicBezTo>
                      <a:pt x="f21" y="f9"/>
                      <a:pt x="f19" y="f14"/>
                      <a:pt x="f23" y="f22"/>
                    </a:cubicBezTo>
                    <a:cubicBezTo>
                      <a:pt x="f16" y="f10"/>
                      <a:pt x="f24" y="f22"/>
                      <a:pt x="f24" y="f14"/>
                    </a:cubicBezTo>
                    <a:cubicBezTo>
                      <a:pt x="f14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Freeform 1016">
                <a:extLst>
                  <a:ext uri="{FF2B5EF4-FFF2-40B4-BE49-F238E27FC236}">
                    <a16:creationId xmlns:a16="http://schemas.microsoft.com/office/drawing/2014/main" id="{1C27A88A-5819-EF31-91CF-C1EB3B414C50}"/>
                  </a:ext>
                </a:extLst>
              </p:cNvPr>
              <p:cNvSpPr/>
              <p:nvPr/>
            </p:nvSpPr>
            <p:spPr>
              <a:xfrm>
                <a:off x="8929692" y="4405314"/>
                <a:ext cx="2857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9"/>
                  <a:gd name="f9" fmla="val 10"/>
                  <a:gd name="f10" fmla="val 11"/>
                  <a:gd name="f11" fmla="val 13"/>
                  <a:gd name="f12" fmla="val 14"/>
                  <a:gd name="f13" fmla="val 8"/>
                  <a:gd name="f14" fmla="val 6"/>
                  <a:gd name="f15" fmla="val 16"/>
                  <a:gd name="f16" fmla="val 3"/>
                  <a:gd name="f17" fmla="val 1"/>
                  <a:gd name="f18" fmla="val 7"/>
                  <a:gd name="f19" fmla="val 5"/>
                  <a:gd name="f20" fmla="val 2"/>
                  <a:gd name="f21" fmla="+- 0 0 -90"/>
                  <a:gd name="f22" fmla="*/ f3 1 12"/>
                  <a:gd name="f23" fmla="*/ f4 1 1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2"/>
                  <a:gd name="f32" fmla="*/ f28 1 17"/>
                  <a:gd name="f33" fmla="*/ 12 f29 1"/>
                  <a:gd name="f34" fmla="*/ 9 f28 1"/>
                  <a:gd name="f35" fmla="*/ 10 f29 1"/>
                  <a:gd name="f36" fmla="*/ 13 f28 1"/>
                  <a:gd name="f37" fmla="*/ 6 f29 1"/>
                  <a:gd name="f38" fmla="*/ 16 f28 1"/>
                  <a:gd name="f39" fmla="*/ 3 f29 1"/>
                  <a:gd name="f40" fmla="*/ 11 f28 1"/>
                  <a:gd name="f41" fmla="*/ 0 f29 1"/>
                  <a:gd name="f42" fmla="*/ 7 f28 1"/>
                  <a:gd name="f43" fmla="*/ 7 f29 1"/>
                  <a:gd name="f44" fmla="*/ 0 f28 1"/>
                  <a:gd name="f45" fmla="+- f30 0 f1"/>
                  <a:gd name="f46" fmla="*/ f33 1 12"/>
                  <a:gd name="f47" fmla="*/ f34 1 17"/>
                  <a:gd name="f48" fmla="*/ f35 1 12"/>
                  <a:gd name="f49" fmla="*/ f36 1 17"/>
                  <a:gd name="f50" fmla="*/ f37 1 12"/>
                  <a:gd name="f51" fmla="*/ f38 1 17"/>
                  <a:gd name="f52" fmla="*/ f39 1 12"/>
                  <a:gd name="f53" fmla="*/ f40 1 17"/>
                  <a:gd name="f54" fmla="*/ f41 1 12"/>
                  <a:gd name="f55" fmla="*/ f42 1 17"/>
                  <a:gd name="f56" fmla="*/ f43 1 12"/>
                  <a:gd name="f57" fmla="*/ f44 1 17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2" h="17">
                    <a:moveTo>
                      <a:pt x="f6" y="f8"/>
                    </a:moveTo>
                    <a:cubicBezTo>
                      <a:pt x="f6" y="f9"/>
                      <a:pt x="f10" y="f6"/>
                      <a:pt x="f9" y="f11"/>
                    </a:cubicBezTo>
                    <a:cubicBezTo>
                      <a:pt x="f8" y="f12"/>
                      <a:pt x="f13" y="f7"/>
                      <a:pt x="f14" y="f15"/>
                    </a:cubicBezTo>
                    <a:cubicBezTo>
                      <a:pt x="f16" y="f15"/>
                      <a:pt x="f16" y="f11"/>
                      <a:pt x="f16" y="f10"/>
                    </a:cubicBezTo>
                    <a:cubicBezTo>
                      <a:pt x="f16" y="f9"/>
                      <a:pt x="f17" y="f8"/>
                      <a:pt x="f5" y="f18"/>
                    </a:cubicBezTo>
                    <a:cubicBezTo>
                      <a:pt x="f16" y="f19"/>
                      <a:pt x="f20" y="f5"/>
                      <a:pt x="f18" y="f5"/>
                    </a:cubicBezTo>
                    <a:cubicBezTo>
                      <a:pt x="f10" y="f5"/>
                      <a:pt x="f10" y="f19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Freeform 1017">
                <a:extLst>
                  <a:ext uri="{FF2B5EF4-FFF2-40B4-BE49-F238E27FC236}">
                    <a16:creationId xmlns:a16="http://schemas.microsoft.com/office/drawing/2014/main" id="{C02D4E56-3C32-3E0E-61A1-914C83184E77}"/>
                  </a:ext>
                </a:extLst>
              </p:cNvPr>
              <p:cNvSpPr/>
              <p:nvPr/>
            </p:nvSpPr>
            <p:spPr>
              <a:xfrm>
                <a:off x="9004297" y="4248146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6"/>
                  <a:gd name="f9" fmla="val 4"/>
                  <a:gd name="f10" fmla="val 2"/>
                  <a:gd name="f11" fmla="val 1"/>
                  <a:gd name="f12" fmla="val 3"/>
                  <a:gd name="f13" fmla="val 5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6 f22 1"/>
                  <a:gd name="f27" fmla="*/ 7 f21 1"/>
                  <a:gd name="f28" fmla="*/ 1 f22 1"/>
                  <a:gd name="f29" fmla="*/ 6 f21 1"/>
                  <a:gd name="f30" fmla="*/ 1 f21 1"/>
                  <a:gd name="f31" fmla="*/ 2 f21 1"/>
                  <a:gd name="f32" fmla="+- f23 0 f1"/>
                  <a:gd name="f33" fmla="*/ f26 1 7"/>
                  <a:gd name="f34" fmla="*/ f27 1 8"/>
                  <a:gd name="f35" fmla="*/ f28 1 7"/>
                  <a:gd name="f36" fmla="*/ f29 1 8"/>
                  <a:gd name="f37" fmla="*/ f30 1 8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4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6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3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7" h="8">
                    <a:moveTo>
                      <a:pt x="f8" y="f6"/>
                    </a:moveTo>
                    <a:cubicBezTo>
                      <a:pt x="f9" y="f7"/>
                      <a:pt x="f10" y="f6"/>
                      <a:pt x="f11" y="f8"/>
                    </a:cubicBezTo>
                    <a:cubicBezTo>
                      <a:pt x="f5" y="f9"/>
                      <a:pt x="f5" y="f12"/>
                      <a:pt x="f11" y="f11"/>
                    </a:cubicBezTo>
                    <a:cubicBezTo>
                      <a:pt x="f12" y="f5"/>
                      <a:pt x="f13" y="f5"/>
                      <a:pt x="f8" y="f10"/>
                    </a:cubicBezTo>
                    <a:cubicBezTo>
                      <a:pt x="f6" y="f12"/>
                      <a:pt x="f6" y="f13"/>
                      <a:pt x="f8" y="f6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Freeform 1018">
                <a:extLst>
                  <a:ext uri="{FF2B5EF4-FFF2-40B4-BE49-F238E27FC236}">
                    <a16:creationId xmlns:a16="http://schemas.microsoft.com/office/drawing/2014/main" id="{A53C6C56-D9A8-90B4-54AD-A2A413BF9381}"/>
                  </a:ext>
                </a:extLst>
              </p:cNvPr>
              <p:cNvSpPr/>
              <p:nvPr/>
            </p:nvSpPr>
            <p:spPr>
              <a:xfrm>
                <a:off x="7283452" y="4537079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5"/>
                  <a:gd name="f9" fmla="val 1"/>
                  <a:gd name="f10" fmla="val 6"/>
                  <a:gd name="f11" fmla="val 2"/>
                  <a:gd name="f12" fmla="val 4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3 f19 1"/>
                  <a:gd name="f23" fmla="*/ 0 f19 1"/>
                  <a:gd name="f24" fmla="*/ 6 f19 1"/>
                  <a:gd name="f25" fmla="*/ 4 f19 1"/>
                  <a:gd name="f26" fmla="*/ 7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8 f14 1"/>
                  <a:gd name="f49" fmla="*/ f39 f15 1"/>
                  <a:gd name="f50" fmla="*/ f3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9"/>
                  </a:cxn>
                  <a:cxn ang="f27">
                    <a:pos x="f50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7" y="f5"/>
                    </a:moveTo>
                    <a:cubicBezTo>
                      <a:pt x="f8" y="f9"/>
                      <a:pt x="f10" y="f11"/>
                      <a:pt x="f10" y="f12"/>
                    </a:cubicBezTo>
                    <a:cubicBezTo>
                      <a:pt x="f6" y="f10"/>
                      <a:pt x="f10" y="f6"/>
                      <a:pt x="f12" y="f6"/>
                    </a:cubicBezTo>
                    <a:cubicBezTo>
                      <a:pt x="f11" y="f6"/>
                      <a:pt x="f5" y="f6"/>
                      <a:pt x="f5" y="f12"/>
                    </a:cubicBezTo>
                    <a:cubicBezTo>
                      <a:pt x="f5" y="f11"/>
                      <a:pt x="f9" y="f9"/>
                      <a:pt x="f7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Freeform 1019">
                <a:extLst>
                  <a:ext uri="{FF2B5EF4-FFF2-40B4-BE49-F238E27FC236}">
                    <a16:creationId xmlns:a16="http://schemas.microsoft.com/office/drawing/2014/main" id="{0E06AB36-027A-E3C1-E618-4BF23B96639B}"/>
                  </a:ext>
                </a:extLst>
              </p:cNvPr>
              <p:cNvSpPr/>
              <p:nvPr/>
            </p:nvSpPr>
            <p:spPr>
              <a:xfrm>
                <a:off x="6480179" y="4446590"/>
                <a:ext cx="223835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101"/>
                  <a:gd name="f8" fmla="val 90"/>
                  <a:gd name="f9" fmla="val 41"/>
                  <a:gd name="f10" fmla="val 91"/>
                  <a:gd name="f11" fmla="val 45"/>
                  <a:gd name="f12" fmla="val 48"/>
                  <a:gd name="f13" fmla="val 92"/>
                  <a:gd name="f14" fmla="val 53"/>
                  <a:gd name="f15" fmla="val 54"/>
                  <a:gd name="f16" fmla="val 56"/>
                  <a:gd name="f17" fmla="val 58"/>
                  <a:gd name="f18" fmla="val 70"/>
                  <a:gd name="f19" fmla="val 83"/>
                  <a:gd name="f20" fmla="val 78"/>
                  <a:gd name="f21" fmla="val 77"/>
                  <a:gd name="f22" fmla="val 86"/>
                  <a:gd name="f23" fmla="val 76"/>
                  <a:gd name="f24" fmla="val 89"/>
                  <a:gd name="f25" fmla="val 72"/>
                  <a:gd name="f26" fmla="val 69"/>
                  <a:gd name="f27" fmla="val 64"/>
                  <a:gd name="f28" fmla="val 59"/>
                  <a:gd name="f29" fmla="val 93"/>
                  <a:gd name="f30" fmla="val 97"/>
                  <a:gd name="f31" fmla="val 49"/>
                  <a:gd name="f32" fmla="val 42"/>
                  <a:gd name="f33" fmla="val 37"/>
                  <a:gd name="f34" fmla="val 30"/>
                  <a:gd name="f35" fmla="val 84"/>
                  <a:gd name="f36" fmla="val 23"/>
                  <a:gd name="f37" fmla="val 13"/>
                  <a:gd name="f38" fmla="val 1"/>
                  <a:gd name="f39" fmla="val 66"/>
                  <a:gd name="f40" fmla="val 10"/>
                  <a:gd name="f41" fmla="val 14"/>
                  <a:gd name="f42" fmla="val 40"/>
                  <a:gd name="f43" fmla="val 17"/>
                  <a:gd name="f44" fmla="val 36"/>
                  <a:gd name="f45" fmla="val 29"/>
                  <a:gd name="f46" fmla="val 18"/>
                  <a:gd name="f47" fmla="val 15"/>
                  <a:gd name="f48" fmla="val 27"/>
                  <a:gd name="f49" fmla="val 8"/>
                  <a:gd name="f50" fmla="val 43"/>
                  <a:gd name="f51" fmla="val 7"/>
                  <a:gd name="f52" fmla="val 6"/>
                  <a:gd name="f53" fmla="val 50"/>
                  <a:gd name="f54" fmla="val 5"/>
                  <a:gd name="f55" fmla="val 57"/>
                  <a:gd name="f56" fmla="val 20"/>
                  <a:gd name="f57" fmla="val 68"/>
                  <a:gd name="f58" fmla="val 25"/>
                  <a:gd name="f59" fmla="val 67"/>
                  <a:gd name="f60" fmla="val 28"/>
                  <a:gd name="f61" fmla="val 33"/>
                  <a:gd name="f62" fmla="val 35"/>
                  <a:gd name="f63" fmla="val 39"/>
                  <a:gd name="f64" fmla="val 71"/>
                  <a:gd name="f65" fmla="val 74"/>
                  <a:gd name="f66" fmla="val 79"/>
                  <a:gd name="f67" fmla="+- 0 0 -90"/>
                  <a:gd name="f68" fmla="*/ f3 1 94"/>
                  <a:gd name="f69" fmla="*/ f4 1 101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94"/>
                  <a:gd name="f78" fmla="*/ f74 1 101"/>
                  <a:gd name="f79" fmla="*/ 90 f75 1"/>
                  <a:gd name="f80" fmla="*/ 41 f74 1"/>
                  <a:gd name="f81" fmla="*/ 92 f75 1"/>
                  <a:gd name="f82" fmla="*/ 53 f74 1"/>
                  <a:gd name="f83" fmla="*/ 58 f74 1"/>
                  <a:gd name="f84" fmla="*/ 77 f75 1"/>
                  <a:gd name="f85" fmla="*/ 86 f74 1"/>
                  <a:gd name="f86" fmla="*/ 69 f75 1"/>
                  <a:gd name="f87" fmla="*/ 90 f74 1"/>
                  <a:gd name="f88" fmla="*/ 54 f75 1"/>
                  <a:gd name="f89" fmla="*/ 97 f74 1"/>
                  <a:gd name="f90" fmla="*/ 37 f75 1"/>
                  <a:gd name="f91" fmla="*/ 92 f74 1"/>
                  <a:gd name="f92" fmla="*/ 13 f75 1"/>
                  <a:gd name="f93" fmla="*/ 72 f74 1"/>
                  <a:gd name="f94" fmla="*/ 10 f75 1"/>
                  <a:gd name="f95" fmla="*/ 45 f74 1"/>
                  <a:gd name="f96" fmla="*/ 17 f75 1"/>
                  <a:gd name="f97" fmla="*/ 29 f74 1"/>
                  <a:gd name="f98" fmla="*/ 43 f75 1"/>
                  <a:gd name="f99" fmla="*/ 7 f74 1"/>
                  <a:gd name="f100" fmla="*/ 50 f75 1"/>
                  <a:gd name="f101" fmla="*/ 6 f74 1"/>
                  <a:gd name="f102" fmla="*/ 58 f75 1"/>
                  <a:gd name="f103" fmla="*/ 10 f74 1"/>
                  <a:gd name="f104" fmla="*/ 68 f75 1"/>
                  <a:gd name="f105" fmla="*/ 25 f74 1"/>
                  <a:gd name="f106" fmla="*/ 67 f75 1"/>
                  <a:gd name="f107" fmla="*/ 33 f74 1"/>
                  <a:gd name="f108" fmla="*/ 66 f75 1"/>
                  <a:gd name="f109" fmla="*/ 39 f74 1"/>
                  <a:gd name="f110" fmla="*/ 74 f75 1"/>
                  <a:gd name="f111" fmla="*/ 40 f74 1"/>
                  <a:gd name="f112" fmla="+- f76 0 f1"/>
                  <a:gd name="f113" fmla="*/ f79 1 94"/>
                  <a:gd name="f114" fmla="*/ f80 1 101"/>
                  <a:gd name="f115" fmla="*/ f81 1 94"/>
                  <a:gd name="f116" fmla="*/ f82 1 101"/>
                  <a:gd name="f117" fmla="*/ f83 1 101"/>
                  <a:gd name="f118" fmla="*/ f84 1 94"/>
                  <a:gd name="f119" fmla="*/ f85 1 101"/>
                  <a:gd name="f120" fmla="*/ f86 1 94"/>
                  <a:gd name="f121" fmla="*/ f87 1 101"/>
                  <a:gd name="f122" fmla="*/ f88 1 94"/>
                  <a:gd name="f123" fmla="*/ f89 1 101"/>
                  <a:gd name="f124" fmla="*/ f90 1 94"/>
                  <a:gd name="f125" fmla="*/ f91 1 101"/>
                  <a:gd name="f126" fmla="*/ f92 1 94"/>
                  <a:gd name="f127" fmla="*/ f93 1 101"/>
                  <a:gd name="f128" fmla="*/ f94 1 94"/>
                  <a:gd name="f129" fmla="*/ f95 1 101"/>
                  <a:gd name="f130" fmla="*/ f96 1 94"/>
                  <a:gd name="f131" fmla="*/ f97 1 101"/>
                  <a:gd name="f132" fmla="*/ f98 1 94"/>
                  <a:gd name="f133" fmla="*/ f99 1 101"/>
                  <a:gd name="f134" fmla="*/ f100 1 94"/>
                  <a:gd name="f135" fmla="*/ f101 1 101"/>
                  <a:gd name="f136" fmla="*/ f102 1 94"/>
                  <a:gd name="f137" fmla="*/ f103 1 101"/>
                  <a:gd name="f138" fmla="*/ f104 1 94"/>
                  <a:gd name="f139" fmla="*/ f105 1 101"/>
                  <a:gd name="f140" fmla="*/ f106 1 94"/>
                  <a:gd name="f141" fmla="*/ f107 1 101"/>
                  <a:gd name="f142" fmla="*/ f108 1 94"/>
                  <a:gd name="f143" fmla="*/ f109 1 101"/>
                  <a:gd name="f144" fmla="*/ f110 1 94"/>
                  <a:gd name="f145" fmla="*/ f111 1 101"/>
                  <a:gd name="f146" fmla="*/ 0 1 f77"/>
                  <a:gd name="f147" fmla="*/ f71 1 f77"/>
                  <a:gd name="f148" fmla="*/ 0 1 f78"/>
                  <a:gd name="f149" fmla="*/ f72 1 f78"/>
                  <a:gd name="f150" fmla="*/ f113 1 f77"/>
                  <a:gd name="f151" fmla="*/ f114 1 f78"/>
                  <a:gd name="f152" fmla="*/ f115 1 f77"/>
                  <a:gd name="f153" fmla="*/ f116 1 f78"/>
                  <a:gd name="f154" fmla="*/ f117 1 f78"/>
                  <a:gd name="f155" fmla="*/ f118 1 f77"/>
                  <a:gd name="f156" fmla="*/ f119 1 f78"/>
                  <a:gd name="f157" fmla="*/ f120 1 f77"/>
                  <a:gd name="f158" fmla="*/ f121 1 f78"/>
                  <a:gd name="f159" fmla="*/ f122 1 f77"/>
                  <a:gd name="f160" fmla="*/ f123 1 f78"/>
                  <a:gd name="f161" fmla="*/ f124 1 f77"/>
                  <a:gd name="f162" fmla="*/ f125 1 f78"/>
                  <a:gd name="f163" fmla="*/ f126 1 f77"/>
                  <a:gd name="f164" fmla="*/ f127 1 f78"/>
                  <a:gd name="f165" fmla="*/ f128 1 f77"/>
                  <a:gd name="f166" fmla="*/ f129 1 f78"/>
                  <a:gd name="f167" fmla="*/ f130 1 f77"/>
                  <a:gd name="f168" fmla="*/ f131 1 f78"/>
                  <a:gd name="f169" fmla="*/ f132 1 f77"/>
                  <a:gd name="f170" fmla="*/ f133 1 f78"/>
                  <a:gd name="f171" fmla="*/ f134 1 f77"/>
                  <a:gd name="f172" fmla="*/ f135 1 f78"/>
                  <a:gd name="f173" fmla="*/ f136 1 f77"/>
                  <a:gd name="f174" fmla="*/ f137 1 f78"/>
                  <a:gd name="f175" fmla="*/ f138 1 f77"/>
                  <a:gd name="f176" fmla="*/ f139 1 f78"/>
                  <a:gd name="f177" fmla="*/ f140 1 f77"/>
                  <a:gd name="f178" fmla="*/ f141 1 f78"/>
                  <a:gd name="f179" fmla="*/ f142 1 f77"/>
                  <a:gd name="f180" fmla="*/ f143 1 f78"/>
                  <a:gd name="f181" fmla="*/ f144 1 f77"/>
                  <a:gd name="f182" fmla="*/ f145 1 f78"/>
                  <a:gd name="f183" fmla="*/ f146 f68 1"/>
                  <a:gd name="f184" fmla="*/ f147 f68 1"/>
                  <a:gd name="f185" fmla="*/ f149 f69 1"/>
                  <a:gd name="f186" fmla="*/ f148 f69 1"/>
                  <a:gd name="f187" fmla="*/ f150 f68 1"/>
                  <a:gd name="f188" fmla="*/ f151 f69 1"/>
                  <a:gd name="f189" fmla="*/ f152 f68 1"/>
                  <a:gd name="f190" fmla="*/ f153 f69 1"/>
                  <a:gd name="f191" fmla="*/ f154 f69 1"/>
                  <a:gd name="f192" fmla="*/ f155 f68 1"/>
                  <a:gd name="f193" fmla="*/ f156 f69 1"/>
                  <a:gd name="f194" fmla="*/ f157 f68 1"/>
                  <a:gd name="f195" fmla="*/ f158 f69 1"/>
                  <a:gd name="f196" fmla="*/ f159 f68 1"/>
                  <a:gd name="f197" fmla="*/ f160 f69 1"/>
                  <a:gd name="f198" fmla="*/ f161 f68 1"/>
                  <a:gd name="f199" fmla="*/ f162 f69 1"/>
                  <a:gd name="f200" fmla="*/ f163 f68 1"/>
                  <a:gd name="f201" fmla="*/ f164 f69 1"/>
                  <a:gd name="f202" fmla="*/ f165 f68 1"/>
                  <a:gd name="f203" fmla="*/ f166 f69 1"/>
                  <a:gd name="f204" fmla="*/ f167 f68 1"/>
                  <a:gd name="f205" fmla="*/ f168 f69 1"/>
                  <a:gd name="f206" fmla="*/ f169 f68 1"/>
                  <a:gd name="f207" fmla="*/ f170 f69 1"/>
                  <a:gd name="f208" fmla="*/ f171 f68 1"/>
                  <a:gd name="f209" fmla="*/ f172 f69 1"/>
                  <a:gd name="f210" fmla="*/ f173 f68 1"/>
                  <a:gd name="f211" fmla="*/ f174 f69 1"/>
                  <a:gd name="f212" fmla="*/ f175 f68 1"/>
                  <a:gd name="f213" fmla="*/ f176 f69 1"/>
                  <a:gd name="f214" fmla="*/ f177 f68 1"/>
                  <a:gd name="f215" fmla="*/ f178 f69 1"/>
                  <a:gd name="f216" fmla="*/ f179 f68 1"/>
                  <a:gd name="f217" fmla="*/ f180 f69 1"/>
                  <a:gd name="f218" fmla="*/ f181 f68 1"/>
                  <a:gd name="f219" fmla="*/ f182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87" y="f188"/>
                  </a:cxn>
                  <a:cxn ang="f112">
                    <a:pos x="f189" y="f190"/>
                  </a:cxn>
                  <a:cxn ang="f112">
                    <a:pos x="f187" y="f191"/>
                  </a:cxn>
                  <a:cxn ang="f112">
                    <a:pos x="f192" y="f193"/>
                  </a:cxn>
                  <a:cxn ang="f112">
                    <a:pos x="f194" y="f195"/>
                  </a:cxn>
                  <a:cxn ang="f112">
                    <a:pos x="f196" y="f197"/>
                  </a:cxn>
                  <a:cxn ang="f112">
                    <a:pos x="f198" y="f199"/>
                  </a:cxn>
                  <a:cxn ang="f112">
                    <a:pos x="f200" y="f201"/>
                  </a:cxn>
                  <a:cxn ang="f112">
                    <a:pos x="f202" y="f203"/>
                  </a:cxn>
                  <a:cxn ang="f112">
                    <a:pos x="f204" y="f205"/>
                  </a:cxn>
                  <a:cxn ang="f112">
                    <a:pos x="f206" y="f207"/>
                  </a:cxn>
                  <a:cxn ang="f112">
                    <a:pos x="f208" y="f209"/>
                  </a:cxn>
                  <a:cxn ang="f112">
                    <a:pos x="f210" y="f211"/>
                  </a:cxn>
                  <a:cxn ang="f112">
                    <a:pos x="f212" y="f213"/>
                  </a:cxn>
                  <a:cxn ang="f112">
                    <a:pos x="f214" y="f215"/>
                  </a:cxn>
                  <a:cxn ang="f112">
                    <a:pos x="f216" y="f217"/>
                  </a:cxn>
                  <a:cxn ang="f112">
                    <a:pos x="f218" y="f219"/>
                  </a:cxn>
                  <a:cxn ang="f112">
                    <a:pos x="f187" y="f188"/>
                  </a:cxn>
                </a:cxnLst>
                <a:rect l="f183" t="f186" r="f184" b="f185"/>
                <a:pathLst>
                  <a:path w="94" h="101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0" y="f15"/>
                      <a:pt x="f8" y="f16"/>
                      <a:pt x="f8" y="f17"/>
                    </a:cubicBezTo>
                    <a:cubicBezTo>
                      <a:pt x="f8" y="f18"/>
                      <a:pt x="f19" y="f20"/>
                      <a:pt x="f21" y="f22"/>
                    </a:cubicBezTo>
                    <a:cubicBezTo>
                      <a:pt x="f23" y="f24"/>
                      <a:pt x="f25" y="f24"/>
                      <a:pt x="f26" y="f8"/>
                    </a:cubicBezTo>
                    <a:cubicBezTo>
                      <a:pt x="f27" y="f10"/>
                      <a:pt x="f28" y="f29"/>
                      <a:pt x="f15" y="f30"/>
                    </a:cubicBezTo>
                    <a:cubicBezTo>
                      <a:pt x="f31" y="f7"/>
                      <a:pt x="f32" y="f30"/>
                      <a:pt x="f33" y="f13"/>
                    </a:cubicBezTo>
                    <a:cubicBezTo>
                      <a:pt x="f34" y="f35"/>
                      <a:pt x="f36" y="f21"/>
                      <a:pt x="f37" y="f25"/>
                    </a:cubicBezTo>
                    <a:cubicBezTo>
                      <a:pt x="f38" y="f39"/>
                      <a:pt x="f5" y="f15"/>
                      <a:pt x="f40" y="f11"/>
                    </a:cubicBezTo>
                    <a:cubicBezTo>
                      <a:pt x="f41" y="f42"/>
                      <a:pt x="f43" y="f44"/>
                      <a:pt x="f43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11" y="f52"/>
                      <a:pt x="f12" y="f52"/>
                      <a:pt x="f53" y="f52"/>
                    </a:cubicBezTo>
                    <a:cubicBezTo>
                      <a:pt x="f14" y="f54"/>
                      <a:pt x="f55" y="f5"/>
                      <a:pt x="f17" y="f40"/>
                    </a:cubicBezTo>
                    <a:cubicBezTo>
                      <a:pt x="f28" y="f41"/>
                      <a:pt x="f27" y="f56"/>
                      <a:pt x="f57" y="f58"/>
                    </a:cubicBezTo>
                    <a:cubicBezTo>
                      <a:pt x="f59" y="f60"/>
                      <a:pt x="f26" y="f34"/>
                      <a:pt x="f59" y="f61"/>
                    </a:cubicBezTo>
                    <a:cubicBezTo>
                      <a:pt x="f39" y="f62"/>
                      <a:pt x="f27" y="f33"/>
                      <a:pt x="f39" y="f63"/>
                    </a:cubicBezTo>
                    <a:cubicBezTo>
                      <a:pt x="f57" y="f9"/>
                      <a:pt x="f64" y="f32"/>
                      <a:pt x="f65" y="f42"/>
                    </a:cubicBezTo>
                    <a:cubicBezTo>
                      <a:pt x="f66" y="f33"/>
                      <a:pt x="f35" y="f63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Freeform 1020">
                <a:extLst>
                  <a:ext uri="{FF2B5EF4-FFF2-40B4-BE49-F238E27FC236}">
                    <a16:creationId xmlns:a16="http://schemas.microsoft.com/office/drawing/2014/main" id="{2F2FF753-837D-4EFD-0AFB-DFF7454E02C2}"/>
                  </a:ext>
                </a:extLst>
              </p:cNvPr>
              <p:cNvSpPr/>
              <p:nvPr/>
            </p:nvSpPr>
            <p:spPr>
              <a:xfrm>
                <a:off x="6675440" y="4637086"/>
                <a:ext cx="133346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32"/>
                  <a:gd name="f8" fmla="val 55"/>
                  <a:gd name="f9" fmla="val 26"/>
                  <a:gd name="f10" fmla="val 51"/>
                  <a:gd name="f11" fmla="val 31"/>
                  <a:gd name="f12" fmla="val 45"/>
                  <a:gd name="f13" fmla="val 40"/>
                  <a:gd name="f14" fmla="val 28"/>
                  <a:gd name="f15" fmla="val 23"/>
                  <a:gd name="f16" fmla="val 21"/>
                  <a:gd name="f17" fmla="val 25"/>
                  <a:gd name="f18" fmla="val 17"/>
                  <a:gd name="f19" fmla="val 14"/>
                  <a:gd name="f20" fmla="val 13"/>
                  <a:gd name="f21" fmla="val 12"/>
                  <a:gd name="f22" fmla="val 8"/>
                  <a:gd name="f23" fmla="val 18"/>
                  <a:gd name="f24" fmla="val 5"/>
                  <a:gd name="f25" fmla="val 2"/>
                  <a:gd name="f26" fmla="val 10"/>
                  <a:gd name="f27" fmla="val 3"/>
                  <a:gd name="f28" fmla="val 6"/>
                  <a:gd name="f29" fmla="val 7"/>
                  <a:gd name="f30" fmla="val 34"/>
                  <a:gd name="f31" fmla="val 11"/>
                  <a:gd name="f32" fmla="val 50"/>
                  <a:gd name="f33" fmla="val 15"/>
                  <a:gd name="f34" fmla="+- 0 0 -90"/>
                  <a:gd name="f35" fmla="*/ f3 1 56"/>
                  <a:gd name="f36" fmla="*/ f4 1 32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56"/>
                  <a:gd name="f45" fmla="*/ f41 1 32"/>
                  <a:gd name="f46" fmla="*/ 55 f42 1"/>
                  <a:gd name="f47" fmla="*/ 26 f41 1"/>
                  <a:gd name="f48" fmla="*/ 40 f42 1"/>
                  <a:gd name="f49" fmla="*/ 28 f41 1"/>
                  <a:gd name="f50" fmla="*/ 17 f42 1"/>
                  <a:gd name="f51" fmla="*/ 14 f41 1"/>
                  <a:gd name="f52" fmla="*/ 12 f42 1"/>
                  <a:gd name="f53" fmla="*/ 2 f42 1"/>
                  <a:gd name="f54" fmla="*/ 12 f41 1"/>
                  <a:gd name="f55" fmla="*/ 3 f42 1"/>
                  <a:gd name="f56" fmla="*/ 6 f41 1"/>
                  <a:gd name="f57" fmla="*/ 13 f42 1"/>
                  <a:gd name="f58" fmla="*/ 2 f41 1"/>
                  <a:gd name="f59" fmla="*/ 45 f42 1"/>
                  <a:gd name="f60" fmla="*/ 13 f41 1"/>
                  <a:gd name="f61" fmla="+- f43 0 f1"/>
                  <a:gd name="f62" fmla="*/ f46 1 56"/>
                  <a:gd name="f63" fmla="*/ f47 1 32"/>
                  <a:gd name="f64" fmla="*/ f48 1 56"/>
                  <a:gd name="f65" fmla="*/ f49 1 32"/>
                  <a:gd name="f66" fmla="*/ f50 1 56"/>
                  <a:gd name="f67" fmla="*/ f51 1 32"/>
                  <a:gd name="f68" fmla="*/ f52 1 56"/>
                  <a:gd name="f69" fmla="*/ f53 1 56"/>
                  <a:gd name="f70" fmla="*/ f54 1 32"/>
                  <a:gd name="f71" fmla="*/ f55 1 56"/>
                  <a:gd name="f72" fmla="*/ f56 1 32"/>
                  <a:gd name="f73" fmla="*/ f57 1 56"/>
                  <a:gd name="f74" fmla="*/ f58 1 32"/>
                  <a:gd name="f75" fmla="*/ f59 1 56"/>
                  <a:gd name="f76" fmla="*/ f60 1 32"/>
                  <a:gd name="f77" fmla="*/ 0 1 f44"/>
                  <a:gd name="f78" fmla="*/ f38 1 f44"/>
                  <a:gd name="f79" fmla="*/ 0 1 f45"/>
                  <a:gd name="f80" fmla="*/ f39 1 f45"/>
                  <a:gd name="f81" fmla="*/ f62 1 f44"/>
                  <a:gd name="f82" fmla="*/ f63 1 f45"/>
                  <a:gd name="f83" fmla="*/ f64 1 f44"/>
                  <a:gd name="f84" fmla="*/ f65 1 f45"/>
                  <a:gd name="f85" fmla="*/ f66 1 f44"/>
                  <a:gd name="f86" fmla="*/ f67 1 f45"/>
                  <a:gd name="f87" fmla="*/ f68 1 f44"/>
                  <a:gd name="f88" fmla="*/ f69 1 f44"/>
                  <a:gd name="f89" fmla="*/ f70 1 f45"/>
                  <a:gd name="f90" fmla="*/ f71 1 f44"/>
                  <a:gd name="f91" fmla="*/ f72 1 f45"/>
                  <a:gd name="f92" fmla="*/ f73 1 f44"/>
                  <a:gd name="f93" fmla="*/ f74 1 f45"/>
                  <a:gd name="f94" fmla="*/ f75 1 f44"/>
                  <a:gd name="f95" fmla="*/ f76 1 f45"/>
                  <a:gd name="f96" fmla="*/ f77 f35 1"/>
                  <a:gd name="f97" fmla="*/ f78 f35 1"/>
                  <a:gd name="f98" fmla="*/ f80 f36 1"/>
                  <a:gd name="f99" fmla="*/ f79 f36 1"/>
                  <a:gd name="f100" fmla="*/ f81 f35 1"/>
                  <a:gd name="f101" fmla="*/ f82 f36 1"/>
                  <a:gd name="f102" fmla="*/ f83 f35 1"/>
                  <a:gd name="f103" fmla="*/ f84 f36 1"/>
                  <a:gd name="f104" fmla="*/ f85 f35 1"/>
                  <a:gd name="f105" fmla="*/ f86 f36 1"/>
                  <a:gd name="f106" fmla="*/ f87 f35 1"/>
                  <a:gd name="f107" fmla="*/ f88 f35 1"/>
                  <a:gd name="f108" fmla="*/ f89 f36 1"/>
                  <a:gd name="f109" fmla="*/ f90 f35 1"/>
                  <a:gd name="f110" fmla="*/ f91 f36 1"/>
                  <a:gd name="f111" fmla="*/ f92 f35 1"/>
                  <a:gd name="f112" fmla="*/ f93 f36 1"/>
                  <a:gd name="f113" fmla="*/ f94 f35 1"/>
                  <a:gd name="f114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5"/>
                  </a:cxn>
                  <a:cxn ang="f61">
                    <a:pos x="f107" y="f108"/>
                  </a:cxn>
                  <a:cxn ang="f61">
                    <a:pos x="f109" y="f110"/>
                  </a:cxn>
                  <a:cxn ang="f61">
                    <a:pos x="f111" y="f112"/>
                  </a:cxn>
                  <a:cxn ang="f61">
                    <a:pos x="f113" y="f114"/>
                  </a:cxn>
                  <a:cxn ang="f61">
                    <a:pos x="f100" y="f101"/>
                  </a:cxn>
                  <a:cxn ang="f61">
                    <a:pos x="f100" y="f101"/>
                  </a:cxn>
                </a:cxnLst>
                <a:rect l="f96" t="f99" r="f97" b="f98"/>
                <a:pathLst>
                  <a:path w="56" h="32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7" y="f15"/>
                      <a:pt x="f16" y="f17"/>
                      <a:pt x="f18" y="f19"/>
                    </a:cubicBezTo>
                    <a:cubicBezTo>
                      <a:pt x="f18" y="f20"/>
                      <a:pt x="f19" y="f20"/>
                      <a:pt x="f21" y="f19"/>
                    </a:cubicBezTo>
                    <a:cubicBezTo>
                      <a:pt x="f22" y="f23"/>
                      <a:pt x="f24" y="f19"/>
                      <a:pt x="f25" y="f21"/>
                    </a:cubicBezTo>
                    <a:cubicBezTo>
                      <a:pt x="f5" y="f26"/>
                      <a:pt x="f25" y="f22"/>
                      <a:pt x="f27" y="f28"/>
                    </a:cubicBezTo>
                    <a:cubicBezTo>
                      <a:pt x="f28" y="f27"/>
                      <a:pt x="f22" y="f5"/>
                      <a:pt x="f20" y="f25"/>
                    </a:cubicBezTo>
                    <a:cubicBezTo>
                      <a:pt x="f15" y="f29"/>
                      <a:pt x="f30" y="f31"/>
                      <a:pt x="f12" y="f20"/>
                    </a:cubicBezTo>
                    <a:cubicBezTo>
                      <a:pt x="f32" y="f33"/>
                      <a:pt x="f6" y="f23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Freeform 1021">
                <a:extLst>
                  <a:ext uri="{FF2B5EF4-FFF2-40B4-BE49-F238E27FC236}">
                    <a16:creationId xmlns:a16="http://schemas.microsoft.com/office/drawing/2014/main" id="{D394AB9E-6B70-11C3-9AF2-0FDF89A33128}"/>
                  </a:ext>
                </a:extLst>
              </p:cNvPr>
              <p:cNvSpPr/>
              <p:nvPr/>
            </p:nvSpPr>
            <p:spPr>
              <a:xfrm>
                <a:off x="6746872" y="4543425"/>
                <a:ext cx="9525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2"/>
                  <a:gd name="f8" fmla="val 3"/>
                  <a:gd name="f9" fmla="val 5"/>
                  <a:gd name="f10" fmla="val 7"/>
                  <a:gd name="f11" fmla="val 2"/>
                  <a:gd name="f12" fmla="val 12"/>
                  <a:gd name="f13" fmla="val 17"/>
                  <a:gd name="f14" fmla="val 4"/>
                  <a:gd name="f15" fmla="val 19"/>
                  <a:gd name="f16" fmla="val 6"/>
                  <a:gd name="f17" fmla="val 21"/>
                  <a:gd name="f18" fmla="val 24"/>
                  <a:gd name="f19" fmla="val 29"/>
                  <a:gd name="f20" fmla="val 33"/>
                  <a:gd name="f21" fmla="val 37"/>
                  <a:gd name="f22" fmla="val 9"/>
                  <a:gd name="f23" fmla="val 13"/>
                  <a:gd name="f24" fmla="val 39"/>
                  <a:gd name="f25" fmla="val 16"/>
                  <a:gd name="f26" fmla="val 30"/>
                  <a:gd name="f27" fmla="val 26"/>
                  <a:gd name="f28" fmla="val 20"/>
                  <a:gd name="f29" fmla="val 14"/>
                  <a:gd name="f30" fmla="val 15"/>
                  <a:gd name="f31" fmla="+- 0 0 -90"/>
                  <a:gd name="f32" fmla="*/ f3 1 40"/>
                  <a:gd name="f33" fmla="*/ f4 1 2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0"/>
                  <a:gd name="f42" fmla="*/ f38 1 22"/>
                  <a:gd name="f43" fmla="*/ 3 f39 1"/>
                  <a:gd name="f44" fmla="*/ 5 f38 1"/>
                  <a:gd name="f45" fmla="*/ 17 f39 1"/>
                  <a:gd name="f46" fmla="*/ 4 f38 1"/>
                  <a:gd name="f47" fmla="*/ 24 f39 1"/>
                  <a:gd name="f48" fmla="*/ 37 f39 1"/>
                  <a:gd name="f49" fmla="*/ 7 f38 1"/>
                  <a:gd name="f50" fmla="*/ 39 f39 1"/>
                  <a:gd name="f51" fmla="*/ 16 f38 1"/>
                  <a:gd name="f52" fmla="*/ 33 f39 1"/>
                  <a:gd name="f53" fmla="*/ 22 f38 1"/>
                  <a:gd name="f54" fmla="*/ 20 f38 1"/>
                  <a:gd name="f55" fmla="*/ 9 f39 1"/>
                  <a:gd name="f56" fmla="*/ 15 f38 1"/>
                  <a:gd name="f57" fmla="+- f40 0 f1"/>
                  <a:gd name="f58" fmla="*/ f43 1 40"/>
                  <a:gd name="f59" fmla="*/ f44 1 22"/>
                  <a:gd name="f60" fmla="*/ f45 1 40"/>
                  <a:gd name="f61" fmla="*/ f46 1 22"/>
                  <a:gd name="f62" fmla="*/ f47 1 40"/>
                  <a:gd name="f63" fmla="*/ f48 1 40"/>
                  <a:gd name="f64" fmla="*/ f49 1 22"/>
                  <a:gd name="f65" fmla="*/ f50 1 40"/>
                  <a:gd name="f66" fmla="*/ f51 1 22"/>
                  <a:gd name="f67" fmla="*/ f52 1 40"/>
                  <a:gd name="f68" fmla="*/ f53 1 22"/>
                  <a:gd name="f69" fmla="*/ f54 1 22"/>
                  <a:gd name="f70" fmla="*/ f55 1 40"/>
                  <a:gd name="f71" fmla="*/ f56 1 22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1"/>
                  <a:gd name="f82" fmla="*/ f64 1 f42"/>
                  <a:gd name="f83" fmla="*/ f65 1 f41"/>
                  <a:gd name="f84" fmla="*/ f66 1 f42"/>
                  <a:gd name="f85" fmla="*/ f67 1 f41"/>
                  <a:gd name="f86" fmla="*/ f68 1 f42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2 1"/>
                  <a:gd name="f100" fmla="*/ f82 f33 1"/>
                  <a:gd name="f101" fmla="*/ f83 f32 1"/>
                  <a:gd name="f102" fmla="*/ f84 f33 1"/>
                  <a:gd name="f103" fmla="*/ f85 f32 1"/>
                  <a:gd name="f104" fmla="*/ f86 f33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103" y="f104"/>
                  </a:cxn>
                  <a:cxn ang="f57">
                    <a:pos x="f98" y="f105"/>
                  </a:cxn>
                  <a:cxn ang="f57">
                    <a:pos x="f106" y="f107"/>
                  </a:cxn>
                  <a:cxn ang="f57">
                    <a:pos x="f94" y="f95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0" h="22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16"/>
                      <a:pt x="f17" y="f9"/>
                      <a:pt x="f18" y="f14"/>
                    </a:cubicBezTo>
                    <a:cubicBezTo>
                      <a:pt x="f19" y="f11"/>
                      <a:pt x="f20" y="f9"/>
                      <a:pt x="f21" y="f10"/>
                    </a:cubicBezTo>
                    <a:cubicBezTo>
                      <a:pt x="f6" y="f22"/>
                      <a:pt x="f6" y="f23"/>
                      <a:pt x="f24" y="f25"/>
                    </a:cubicBezTo>
                    <a:cubicBezTo>
                      <a:pt x="f24" y="f15"/>
                      <a:pt x="f21" y="f7"/>
                      <a:pt x="f20" y="f7"/>
                    </a:cubicBezTo>
                    <a:cubicBezTo>
                      <a:pt x="f26" y="f7"/>
                      <a:pt x="f27" y="f7"/>
                      <a:pt x="f18" y="f28"/>
                    </a:cubicBezTo>
                    <a:cubicBezTo>
                      <a:pt x="f15" y="f25"/>
                      <a:pt x="f29" y="f30"/>
                      <a:pt x="f22" y="f30"/>
                    </a:cubicBezTo>
                    <a:cubicBezTo>
                      <a:pt x="f11" y="f30"/>
                      <a:pt x="f5" y="f12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Freeform 1022">
                <a:extLst>
                  <a:ext uri="{FF2B5EF4-FFF2-40B4-BE49-F238E27FC236}">
                    <a16:creationId xmlns:a16="http://schemas.microsoft.com/office/drawing/2014/main" id="{F7F3258B-DD9F-899C-DA13-C860E6D1177E}"/>
                  </a:ext>
                </a:extLst>
              </p:cNvPr>
              <p:cNvSpPr/>
              <p:nvPr/>
            </p:nvSpPr>
            <p:spPr>
              <a:xfrm>
                <a:off x="6756401" y="4608511"/>
                <a:ext cx="93661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22"/>
                  <a:gd name="f8" fmla="val 35"/>
                  <a:gd name="f9" fmla="val 21"/>
                  <a:gd name="f10" fmla="val 32"/>
                  <a:gd name="f11" fmla="val 29"/>
                  <a:gd name="f12" fmla="val 26"/>
                  <a:gd name="f13" fmla="val 20"/>
                  <a:gd name="f14" fmla="val 16"/>
                  <a:gd name="f15" fmla="val 13"/>
                  <a:gd name="f16" fmla="val 11"/>
                  <a:gd name="f17" fmla="val 5"/>
                  <a:gd name="f18" fmla="val 12"/>
                  <a:gd name="f19" fmla="val 8"/>
                  <a:gd name="f20" fmla="val 1"/>
                  <a:gd name="f21" fmla="val 4"/>
                  <a:gd name="f22" fmla="val 7"/>
                  <a:gd name="f23" fmla="val 15"/>
                  <a:gd name="f24" fmla="val 2"/>
                  <a:gd name="f25" fmla="val 18"/>
                  <a:gd name="f26" fmla="val 3"/>
                  <a:gd name="f27" fmla="val 23"/>
                  <a:gd name="f28" fmla="val 25"/>
                  <a:gd name="f29" fmla="val 37"/>
                  <a:gd name="f30" fmla="val 9"/>
                  <a:gd name="f31" fmla="+- 0 0 -90"/>
                  <a:gd name="f32" fmla="*/ f3 1 39"/>
                  <a:gd name="f33" fmla="*/ f4 1 2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9"/>
                  <a:gd name="f42" fmla="*/ f38 1 22"/>
                  <a:gd name="f43" fmla="*/ 35 f39 1"/>
                  <a:gd name="f44" fmla="*/ 21 f38 1"/>
                  <a:gd name="f45" fmla="*/ 26 f39 1"/>
                  <a:gd name="f46" fmla="*/ 20 f38 1"/>
                  <a:gd name="f47" fmla="*/ 5 f39 1"/>
                  <a:gd name="f48" fmla="*/ 12 f38 1"/>
                  <a:gd name="f49" fmla="*/ 1 f39 1"/>
                  <a:gd name="f50" fmla="*/ 5 f38 1"/>
                  <a:gd name="f51" fmla="*/ 7 f39 1"/>
                  <a:gd name="f52" fmla="*/ 0 f38 1"/>
                  <a:gd name="f53" fmla="*/ 18 f39 1"/>
                  <a:gd name="f54" fmla="*/ 3 f38 1"/>
                  <a:gd name="f55" fmla="*/ 25 f39 1"/>
                  <a:gd name="f56" fmla="+- f40 0 f1"/>
                  <a:gd name="f57" fmla="*/ f43 1 39"/>
                  <a:gd name="f58" fmla="*/ f44 1 22"/>
                  <a:gd name="f59" fmla="*/ f45 1 39"/>
                  <a:gd name="f60" fmla="*/ f46 1 22"/>
                  <a:gd name="f61" fmla="*/ f47 1 39"/>
                  <a:gd name="f62" fmla="*/ f48 1 22"/>
                  <a:gd name="f63" fmla="*/ f49 1 39"/>
                  <a:gd name="f64" fmla="*/ f50 1 22"/>
                  <a:gd name="f65" fmla="*/ f51 1 39"/>
                  <a:gd name="f66" fmla="*/ f52 1 22"/>
                  <a:gd name="f67" fmla="*/ f53 1 39"/>
                  <a:gd name="f68" fmla="*/ f54 1 22"/>
                  <a:gd name="f69" fmla="*/ f55 1 39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2"/>
                  <a:gd name="f82" fmla="*/ f65 1 f41"/>
                  <a:gd name="f83" fmla="*/ f66 1 f42"/>
                  <a:gd name="f84" fmla="*/ f67 1 f41"/>
                  <a:gd name="f85" fmla="*/ f68 1 f42"/>
                  <a:gd name="f86" fmla="*/ f69 1 f41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3 1"/>
                  <a:gd name="f99" fmla="*/ f82 f32 1"/>
                  <a:gd name="f100" fmla="*/ f83 f33 1"/>
                  <a:gd name="f101" fmla="*/ f84 f32 1"/>
                  <a:gd name="f102" fmla="*/ f85 f33 1"/>
                  <a:gd name="f103" fmla="*/ f86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1" y="f102"/>
                  </a:cxn>
                  <a:cxn ang="f56">
                    <a:pos x="f103" y="f98"/>
                  </a:cxn>
                  <a:cxn ang="f56">
                    <a:pos x="f91" y="f92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39" h="22">
                    <a:moveTo>
                      <a:pt x="f8" y="f9"/>
                    </a:moveTo>
                    <a:cubicBezTo>
                      <a:pt x="f10" y="f9"/>
                      <a:pt x="f11" y="f7"/>
                      <a:pt x="f12" y="f13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5" y="f18"/>
                      <a:pt x="f5" y="f19"/>
                      <a:pt x="f20" y="f17"/>
                    </a:cubicBezTo>
                    <a:cubicBezTo>
                      <a:pt x="f20" y="f5"/>
                      <a:pt x="f21" y="f5"/>
                      <a:pt x="f22" y="f5"/>
                    </a:cubicBezTo>
                    <a:cubicBezTo>
                      <a:pt x="f16" y="f20"/>
                      <a:pt x="f23" y="f24"/>
                      <a:pt x="f25" y="f26"/>
                    </a:cubicBezTo>
                    <a:cubicBezTo>
                      <a:pt x="f25" y="f26"/>
                      <a:pt x="f25" y="f26"/>
                      <a:pt x="f25" y="f26"/>
                    </a:cubicBezTo>
                    <a:cubicBezTo>
                      <a:pt x="f13" y="f17"/>
                      <a:pt x="f27" y="f21"/>
                      <a:pt x="f28" y="f17"/>
                    </a:cubicBezTo>
                    <a:cubicBezTo>
                      <a:pt x="f29" y="f17"/>
                      <a:pt x="f6" y="f30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3" name="Freeform 1023">
                <a:extLst>
                  <a:ext uri="{FF2B5EF4-FFF2-40B4-BE49-F238E27FC236}">
                    <a16:creationId xmlns:a16="http://schemas.microsoft.com/office/drawing/2014/main" id="{B5E8E2BC-26FD-F7DC-D2CC-644EE415B343}"/>
                  </a:ext>
                </a:extLst>
              </p:cNvPr>
              <p:cNvSpPr/>
              <p:nvPr/>
            </p:nvSpPr>
            <p:spPr>
              <a:xfrm>
                <a:off x="6659566" y="4708529"/>
                <a:ext cx="57150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3"/>
                  <a:gd name="f8" fmla="val 21"/>
                  <a:gd name="f9" fmla="val 9"/>
                  <a:gd name="f10" fmla="val 12"/>
                  <a:gd name="f11" fmla="val 13"/>
                  <a:gd name="f12" fmla="val 16"/>
                  <a:gd name="f13" fmla="val 20"/>
                  <a:gd name="f14" fmla="val 18"/>
                  <a:gd name="f15" fmla="val 19"/>
                  <a:gd name="f16" fmla="val 8"/>
                  <a:gd name="f17" fmla="val 7"/>
                  <a:gd name="f18" fmla="val 6"/>
                  <a:gd name="f19" fmla="val 10"/>
                  <a:gd name="f20" fmla="val 4"/>
                  <a:gd name="f21" fmla="val 2"/>
                  <a:gd name="f22" fmla="val 3"/>
                  <a:gd name="f23" fmla="val 11"/>
                  <a:gd name="f24" fmla="+- 0 0 -90"/>
                  <a:gd name="f25" fmla="*/ f3 1 24"/>
                  <a:gd name="f26" fmla="*/ f4 1 2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23"/>
                  <a:gd name="f36" fmla="*/ 21 f32 1"/>
                  <a:gd name="f37" fmla="*/ 9 f31 1"/>
                  <a:gd name="f38" fmla="*/ 24 f32 1"/>
                  <a:gd name="f39" fmla="*/ 16 f31 1"/>
                  <a:gd name="f40" fmla="*/ 18 f32 1"/>
                  <a:gd name="f41" fmla="*/ 21 f31 1"/>
                  <a:gd name="f42" fmla="*/ 7 f32 1"/>
                  <a:gd name="f43" fmla="*/ 12 f31 1"/>
                  <a:gd name="f44" fmla="*/ 4 f32 1"/>
                  <a:gd name="f45" fmla="*/ 10 f31 1"/>
                  <a:gd name="f46" fmla="*/ 2 f32 1"/>
                  <a:gd name="f47" fmla="*/ 6 f31 1"/>
                  <a:gd name="f48" fmla="*/ 8 f32 1"/>
                  <a:gd name="f49" fmla="*/ 3 f31 1"/>
                  <a:gd name="f50" fmla="+- f33 0 f1"/>
                  <a:gd name="f51" fmla="*/ f36 1 24"/>
                  <a:gd name="f52" fmla="*/ f37 1 23"/>
                  <a:gd name="f53" fmla="*/ f38 1 24"/>
                  <a:gd name="f54" fmla="*/ f39 1 23"/>
                  <a:gd name="f55" fmla="*/ f40 1 24"/>
                  <a:gd name="f56" fmla="*/ f41 1 23"/>
                  <a:gd name="f57" fmla="*/ f42 1 24"/>
                  <a:gd name="f58" fmla="*/ f43 1 23"/>
                  <a:gd name="f59" fmla="*/ f44 1 24"/>
                  <a:gd name="f60" fmla="*/ f45 1 23"/>
                  <a:gd name="f61" fmla="*/ f46 1 24"/>
                  <a:gd name="f62" fmla="*/ f47 1 23"/>
                  <a:gd name="f63" fmla="*/ f48 1 24"/>
                  <a:gd name="f64" fmla="*/ f49 1 23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4" h="23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13"/>
                      <a:pt x="f7" y="f7"/>
                      <a:pt x="f14" y="f8"/>
                    </a:cubicBezTo>
                    <a:cubicBezTo>
                      <a:pt x="f11" y="f15"/>
                      <a:pt x="f16" y="f14"/>
                      <a:pt x="f17" y="f10"/>
                    </a:cubicBezTo>
                    <a:cubicBezTo>
                      <a:pt x="f18" y="f19"/>
                      <a:pt x="f18" y="f19"/>
                      <a:pt x="f20" y="f19"/>
                    </a:cubicBezTo>
                    <a:cubicBezTo>
                      <a:pt x="f21" y="f19"/>
                      <a:pt x="f5" y="f9"/>
                      <a:pt x="f21" y="f18"/>
                    </a:cubicBezTo>
                    <a:cubicBezTo>
                      <a:pt x="f22" y="f20"/>
                      <a:pt x="f22" y="f5"/>
                      <a:pt x="f16" y="f22"/>
                    </a:cubicBezTo>
                    <a:cubicBezTo>
                      <a:pt x="f23" y="f18"/>
                      <a:pt x="f1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04" name="Group 1426">
              <a:extLst>
                <a:ext uri="{FF2B5EF4-FFF2-40B4-BE49-F238E27FC236}">
                  <a16:creationId xmlns:a16="http://schemas.microsoft.com/office/drawing/2014/main" id="{4F4334B1-64C6-1390-B0ED-B90DEDDE3FC6}"/>
                </a:ext>
              </a:extLst>
            </p:cNvPr>
            <p:cNvGrpSpPr/>
            <p:nvPr/>
          </p:nvGrpSpPr>
          <p:grpSpPr>
            <a:xfrm>
              <a:off x="2289172" y="0"/>
              <a:ext cx="6851655" cy="4762506"/>
              <a:chOff x="2289172" y="0"/>
              <a:chExt cx="6851655" cy="4762506"/>
            </a:xfrm>
          </p:grpSpPr>
          <p:sp>
            <p:nvSpPr>
              <p:cNvPr id="205" name="Freeform 1226">
                <a:extLst>
                  <a:ext uri="{FF2B5EF4-FFF2-40B4-BE49-F238E27FC236}">
                    <a16:creationId xmlns:a16="http://schemas.microsoft.com/office/drawing/2014/main" id="{DEC03284-77EC-6955-A7C5-9462FDE99287}"/>
                  </a:ext>
                </a:extLst>
              </p:cNvPr>
              <p:cNvSpPr/>
              <p:nvPr/>
            </p:nvSpPr>
            <p:spPr>
              <a:xfrm>
                <a:off x="2297109" y="4543425"/>
                <a:ext cx="9525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2"/>
                  <a:gd name="f8" fmla="val 38"/>
                  <a:gd name="f9" fmla="val 5"/>
                  <a:gd name="f10" fmla="val 33"/>
                  <a:gd name="f11" fmla="val 2"/>
                  <a:gd name="f12" fmla="val 29"/>
                  <a:gd name="f13" fmla="val 24"/>
                  <a:gd name="f14" fmla="val 4"/>
                  <a:gd name="f15" fmla="val 21"/>
                  <a:gd name="f16" fmla="val 6"/>
                  <a:gd name="f17" fmla="val 19"/>
                  <a:gd name="f18" fmla="val 16"/>
                  <a:gd name="f19" fmla="val 12"/>
                  <a:gd name="f20" fmla="val 7"/>
                  <a:gd name="f21" fmla="val 3"/>
                  <a:gd name="f22" fmla="val 9"/>
                  <a:gd name="f23" fmla="val 13"/>
                  <a:gd name="f24" fmla="val 1"/>
                  <a:gd name="f25" fmla="val 11"/>
                  <a:gd name="f26" fmla="val 14"/>
                  <a:gd name="f27" fmla="val 17"/>
                  <a:gd name="f28" fmla="val 20"/>
                  <a:gd name="f29" fmla="val 26"/>
                  <a:gd name="f30" fmla="val 15"/>
                  <a:gd name="f31" fmla="val 32"/>
                  <a:gd name="f32" fmla="+- 0 0 -90"/>
                  <a:gd name="f33" fmla="*/ f3 1 40"/>
                  <a:gd name="f34" fmla="*/ f4 1 22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40"/>
                  <a:gd name="f43" fmla="*/ f39 1 22"/>
                  <a:gd name="f44" fmla="*/ 38 f40 1"/>
                  <a:gd name="f45" fmla="*/ 5 f39 1"/>
                  <a:gd name="f46" fmla="*/ 24 f40 1"/>
                  <a:gd name="f47" fmla="*/ 4 f39 1"/>
                  <a:gd name="f48" fmla="*/ 16 f40 1"/>
                  <a:gd name="f49" fmla="*/ 3 f40 1"/>
                  <a:gd name="f50" fmla="*/ 7 f39 1"/>
                  <a:gd name="f51" fmla="*/ 1 f40 1"/>
                  <a:gd name="f52" fmla="*/ 16 f39 1"/>
                  <a:gd name="f53" fmla="*/ 7 f40 1"/>
                  <a:gd name="f54" fmla="*/ 22 f39 1"/>
                  <a:gd name="f55" fmla="*/ 17 f40 1"/>
                  <a:gd name="f56" fmla="*/ 20 f39 1"/>
                  <a:gd name="f57" fmla="*/ 32 f40 1"/>
                  <a:gd name="f58" fmla="*/ 15 f39 1"/>
                  <a:gd name="f59" fmla="+- f41 0 f1"/>
                  <a:gd name="f60" fmla="*/ f44 1 40"/>
                  <a:gd name="f61" fmla="*/ f45 1 22"/>
                  <a:gd name="f62" fmla="*/ f46 1 40"/>
                  <a:gd name="f63" fmla="*/ f47 1 22"/>
                  <a:gd name="f64" fmla="*/ f48 1 40"/>
                  <a:gd name="f65" fmla="*/ f49 1 40"/>
                  <a:gd name="f66" fmla="*/ f50 1 22"/>
                  <a:gd name="f67" fmla="*/ f51 1 40"/>
                  <a:gd name="f68" fmla="*/ f52 1 22"/>
                  <a:gd name="f69" fmla="*/ f53 1 40"/>
                  <a:gd name="f70" fmla="*/ f54 1 22"/>
                  <a:gd name="f71" fmla="*/ f55 1 40"/>
                  <a:gd name="f72" fmla="*/ f56 1 22"/>
                  <a:gd name="f73" fmla="*/ f57 1 40"/>
                  <a:gd name="f74" fmla="*/ f58 1 22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2"/>
                  <a:gd name="f85" fmla="*/ f66 1 f43"/>
                  <a:gd name="f86" fmla="*/ f67 1 f42"/>
                  <a:gd name="f87" fmla="*/ f68 1 f43"/>
                  <a:gd name="f88" fmla="*/ f69 1 f42"/>
                  <a:gd name="f89" fmla="*/ f70 1 f43"/>
                  <a:gd name="f90" fmla="*/ f71 1 f42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3 1"/>
                  <a:gd name="f104" fmla="*/ f85 f34 1"/>
                  <a:gd name="f105" fmla="*/ f86 f33 1"/>
                  <a:gd name="f106" fmla="*/ f87 f34 1"/>
                  <a:gd name="f107" fmla="*/ f88 f33 1"/>
                  <a:gd name="f108" fmla="*/ f89 f34 1"/>
                  <a:gd name="f109" fmla="*/ f90 f33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1"/>
                  </a:cxn>
                  <a:cxn ang="f59">
                    <a:pos x="f103" y="f104"/>
                  </a:cxn>
                  <a:cxn ang="f59">
                    <a:pos x="f105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98" y="f99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40" h="22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16"/>
                      <a:pt x="f17" y="f9"/>
                      <a:pt x="f18" y="f14"/>
                    </a:cubicBezTo>
                    <a:cubicBezTo>
                      <a:pt x="f19" y="f11"/>
                      <a:pt x="f20" y="f9"/>
                      <a:pt x="f21" y="f20"/>
                    </a:cubicBezTo>
                    <a:cubicBezTo>
                      <a:pt x="f5" y="f22"/>
                      <a:pt x="f5" y="f23"/>
                      <a:pt x="f24" y="f18"/>
                    </a:cubicBezTo>
                    <a:cubicBezTo>
                      <a:pt x="f11" y="f17"/>
                      <a:pt x="f14" y="f7"/>
                      <a:pt x="f20" y="f7"/>
                    </a:cubicBezTo>
                    <a:cubicBezTo>
                      <a:pt x="f25" y="f7"/>
                      <a:pt x="f26" y="f7"/>
                      <a:pt x="f27" y="f28"/>
                    </a:cubicBezTo>
                    <a:cubicBezTo>
                      <a:pt x="f15" y="f18"/>
                      <a:pt x="f29" y="f30"/>
                      <a:pt x="f31" y="f30"/>
                    </a:cubicBezTo>
                    <a:cubicBezTo>
                      <a:pt x="f8" y="f30"/>
                      <a:pt x="f6" y="f1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6" name="Freeform 1227">
                <a:extLst>
                  <a:ext uri="{FF2B5EF4-FFF2-40B4-BE49-F238E27FC236}">
                    <a16:creationId xmlns:a16="http://schemas.microsoft.com/office/drawing/2014/main" id="{8E49458E-6A59-7587-4E8C-4A8B5143A30C}"/>
                  </a:ext>
                </a:extLst>
              </p:cNvPr>
              <p:cNvSpPr/>
              <p:nvPr/>
            </p:nvSpPr>
            <p:spPr>
              <a:xfrm>
                <a:off x="2289172" y="4608511"/>
                <a:ext cx="9525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2"/>
                  <a:gd name="f8" fmla="val 4"/>
                  <a:gd name="f9" fmla="val 21"/>
                  <a:gd name="f10" fmla="val 7"/>
                  <a:gd name="f11" fmla="val 10"/>
                  <a:gd name="f12" fmla="val 13"/>
                  <a:gd name="f13" fmla="val 20"/>
                  <a:gd name="f14" fmla="val 16"/>
                  <a:gd name="f15" fmla="val 26"/>
                  <a:gd name="f16" fmla="val 11"/>
                  <a:gd name="f17" fmla="val 35"/>
                  <a:gd name="f18" fmla="val 12"/>
                  <a:gd name="f19" fmla="val 39"/>
                  <a:gd name="f20" fmla="val 8"/>
                  <a:gd name="f21" fmla="val 5"/>
                  <a:gd name="f22" fmla="val 38"/>
                  <a:gd name="f23" fmla="val 32"/>
                  <a:gd name="f24" fmla="val 28"/>
                  <a:gd name="f25" fmla="val 1"/>
                  <a:gd name="f26" fmla="val 25"/>
                  <a:gd name="f27" fmla="val 2"/>
                  <a:gd name="f28" fmla="val 3"/>
                  <a:gd name="f29" fmla="val 19"/>
                  <a:gd name="f30" fmla="val 17"/>
                  <a:gd name="f31" fmla="val 15"/>
                  <a:gd name="f32" fmla="val 9"/>
                  <a:gd name="f33" fmla="+- 0 0 -90"/>
                  <a:gd name="f34" fmla="*/ f3 1 40"/>
                  <a:gd name="f35" fmla="*/ f4 1 22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0"/>
                  <a:gd name="f44" fmla="*/ f40 1 22"/>
                  <a:gd name="f45" fmla="*/ 4 f41 1"/>
                  <a:gd name="f46" fmla="*/ 21 f40 1"/>
                  <a:gd name="f47" fmla="*/ 13 f41 1"/>
                  <a:gd name="f48" fmla="*/ 20 f40 1"/>
                  <a:gd name="f49" fmla="*/ 35 f41 1"/>
                  <a:gd name="f50" fmla="*/ 12 f40 1"/>
                  <a:gd name="f51" fmla="*/ 39 f41 1"/>
                  <a:gd name="f52" fmla="*/ 5 f40 1"/>
                  <a:gd name="f53" fmla="*/ 32 f41 1"/>
                  <a:gd name="f54" fmla="*/ 0 f40 1"/>
                  <a:gd name="f55" fmla="*/ 21 f41 1"/>
                  <a:gd name="f56" fmla="*/ 3 f40 1"/>
                  <a:gd name="f57" fmla="*/ 15 f41 1"/>
                  <a:gd name="f58" fmla="+- f42 0 f1"/>
                  <a:gd name="f59" fmla="*/ f45 1 40"/>
                  <a:gd name="f60" fmla="*/ f46 1 22"/>
                  <a:gd name="f61" fmla="*/ f47 1 40"/>
                  <a:gd name="f62" fmla="*/ f48 1 22"/>
                  <a:gd name="f63" fmla="*/ f49 1 40"/>
                  <a:gd name="f64" fmla="*/ f50 1 22"/>
                  <a:gd name="f65" fmla="*/ f51 1 40"/>
                  <a:gd name="f66" fmla="*/ f52 1 22"/>
                  <a:gd name="f67" fmla="*/ f53 1 40"/>
                  <a:gd name="f68" fmla="*/ f54 1 22"/>
                  <a:gd name="f69" fmla="*/ f55 1 40"/>
                  <a:gd name="f70" fmla="*/ f56 1 22"/>
                  <a:gd name="f71" fmla="*/ f57 1 40"/>
                  <a:gd name="f72" fmla="*/ 0 1 f43"/>
                  <a:gd name="f73" fmla="*/ f37 1 f43"/>
                  <a:gd name="f74" fmla="*/ 0 1 f44"/>
                  <a:gd name="f75" fmla="*/ f38 1 f44"/>
                  <a:gd name="f76" fmla="*/ f59 1 f43"/>
                  <a:gd name="f77" fmla="*/ f60 1 f44"/>
                  <a:gd name="f78" fmla="*/ f61 1 f43"/>
                  <a:gd name="f79" fmla="*/ f62 1 f44"/>
                  <a:gd name="f80" fmla="*/ f63 1 f43"/>
                  <a:gd name="f81" fmla="*/ f64 1 f44"/>
                  <a:gd name="f82" fmla="*/ f65 1 f43"/>
                  <a:gd name="f83" fmla="*/ f66 1 f44"/>
                  <a:gd name="f84" fmla="*/ f67 1 f43"/>
                  <a:gd name="f85" fmla="*/ f68 1 f44"/>
                  <a:gd name="f86" fmla="*/ f69 1 f43"/>
                  <a:gd name="f87" fmla="*/ f70 1 f44"/>
                  <a:gd name="f88" fmla="*/ f71 1 f43"/>
                  <a:gd name="f89" fmla="*/ f72 f34 1"/>
                  <a:gd name="f90" fmla="*/ f73 f34 1"/>
                  <a:gd name="f91" fmla="*/ f75 f35 1"/>
                  <a:gd name="f92" fmla="*/ f74 f35 1"/>
                  <a:gd name="f93" fmla="*/ f76 f34 1"/>
                  <a:gd name="f94" fmla="*/ f77 f35 1"/>
                  <a:gd name="f95" fmla="*/ f78 f34 1"/>
                  <a:gd name="f96" fmla="*/ f79 f35 1"/>
                  <a:gd name="f97" fmla="*/ f80 f34 1"/>
                  <a:gd name="f98" fmla="*/ f81 f35 1"/>
                  <a:gd name="f99" fmla="*/ f82 f34 1"/>
                  <a:gd name="f100" fmla="*/ f83 f35 1"/>
                  <a:gd name="f101" fmla="*/ f84 f34 1"/>
                  <a:gd name="f102" fmla="*/ f85 f35 1"/>
                  <a:gd name="f103" fmla="*/ f86 f34 1"/>
                  <a:gd name="f104" fmla="*/ f87 f35 1"/>
                  <a:gd name="f105" fmla="*/ f88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3" y="f104"/>
                  </a:cxn>
                  <a:cxn ang="f58">
                    <a:pos x="f105" y="f100"/>
                  </a:cxn>
                  <a:cxn ang="f58">
                    <a:pos x="f93" y="f94"/>
                  </a:cxn>
                  <a:cxn ang="f58">
                    <a:pos x="f93" y="f94"/>
                  </a:cxn>
                </a:cxnLst>
                <a:rect l="f89" t="f92" r="f90" b="f91"/>
                <a:pathLst>
                  <a:path w="40" h="22">
                    <a:moveTo>
                      <a:pt x="f8" y="f9"/>
                    </a:moveTo>
                    <a:cubicBezTo>
                      <a:pt x="f10" y="f9"/>
                      <a:pt x="f11" y="f7"/>
                      <a:pt x="f12" y="f13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6" y="f18"/>
                      <a:pt x="f19" y="f20"/>
                      <a:pt x="f19" y="f21"/>
                    </a:cubicBezTo>
                    <a:cubicBezTo>
                      <a:pt x="f22" y="f5"/>
                      <a:pt x="f17" y="f5"/>
                      <a:pt x="f23" y="f5"/>
                    </a:cubicBezTo>
                    <a:cubicBezTo>
                      <a:pt x="f24" y="f25"/>
                      <a:pt x="f26" y="f27"/>
                      <a:pt x="f9" y="f28"/>
                    </a:cubicBezTo>
                    <a:cubicBezTo>
                      <a:pt x="f9" y="f28"/>
                      <a:pt x="f9" y="f28"/>
                      <a:pt x="f9" y="f28"/>
                    </a:cubicBezTo>
                    <a:cubicBezTo>
                      <a:pt x="f29" y="f21"/>
                      <a:pt x="f30" y="f8"/>
                      <a:pt x="f31" y="f21"/>
                    </a:cubicBezTo>
                    <a:cubicBezTo>
                      <a:pt x="f28" y="f21"/>
                      <a:pt x="f5" y="f32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7" name="Freeform 1228">
                <a:extLst>
                  <a:ext uri="{FF2B5EF4-FFF2-40B4-BE49-F238E27FC236}">
                    <a16:creationId xmlns:a16="http://schemas.microsoft.com/office/drawing/2014/main" id="{D056BF1E-8747-FBC9-6C52-886D8F65938D}"/>
                  </a:ext>
                </a:extLst>
              </p:cNvPr>
              <p:cNvSpPr/>
              <p:nvPr/>
            </p:nvSpPr>
            <p:spPr>
              <a:xfrm>
                <a:off x="2422529" y="4708529"/>
                <a:ext cx="60322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3"/>
                  <a:gd name="f8" fmla="val 4"/>
                  <a:gd name="f9" fmla="val 9"/>
                  <a:gd name="f10" fmla="val 3"/>
                  <a:gd name="f11" fmla="val 12"/>
                  <a:gd name="f12" fmla="val 13"/>
                  <a:gd name="f13" fmla="val 16"/>
                  <a:gd name="f14" fmla="val 20"/>
                  <a:gd name="f15" fmla="val 1"/>
                  <a:gd name="f16" fmla="val 7"/>
                  <a:gd name="f17" fmla="val 21"/>
                  <a:gd name="f18" fmla="val 11"/>
                  <a:gd name="f19" fmla="val 19"/>
                  <a:gd name="f20" fmla="val 17"/>
                  <a:gd name="f21" fmla="val 18"/>
                  <a:gd name="f22" fmla="val 10"/>
                  <a:gd name="f23" fmla="val 6"/>
                  <a:gd name="f24" fmla="val 22"/>
                  <a:gd name="f25" fmla="val 8"/>
                  <a:gd name="f26" fmla="+- 0 0 -90"/>
                  <a:gd name="f27" fmla="*/ f3 1 25"/>
                  <a:gd name="f28" fmla="*/ f4 1 23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5"/>
                  <a:gd name="f37" fmla="*/ f33 1 23"/>
                  <a:gd name="f38" fmla="*/ 4 f34 1"/>
                  <a:gd name="f39" fmla="*/ 9 f33 1"/>
                  <a:gd name="f40" fmla="*/ 0 f34 1"/>
                  <a:gd name="f41" fmla="*/ 16 f33 1"/>
                  <a:gd name="f42" fmla="*/ 7 f34 1"/>
                  <a:gd name="f43" fmla="*/ 21 f33 1"/>
                  <a:gd name="f44" fmla="*/ 18 f34 1"/>
                  <a:gd name="f45" fmla="*/ 12 f33 1"/>
                  <a:gd name="f46" fmla="*/ 20 f34 1"/>
                  <a:gd name="f47" fmla="*/ 10 f33 1"/>
                  <a:gd name="f48" fmla="*/ 23 f34 1"/>
                  <a:gd name="f49" fmla="*/ 6 f33 1"/>
                  <a:gd name="f50" fmla="*/ 17 f34 1"/>
                  <a:gd name="f51" fmla="*/ 3 f33 1"/>
                  <a:gd name="f52" fmla="+- f35 0 f1"/>
                  <a:gd name="f53" fmla="*/ f38 1 25"/>
                  <a:gd name="f54" fmla="*/ f39 1 23"/>
                  <a:gd name="f55" fmla="*/ f40 1 25"/>
                  <a:gd name="f56" fmla="*/ f41 1 23"/>
                  <a:gd name="f57" fmla="*/ f42 1 25"/>
                  <a:gd name="f58" fmla="*/ f43 1 23"/>
                  <a:gd name="f59" fmla="*/ f44 1 25"/>
                  <a:gd name="f60" fmla="*/ f45 1 23"/>
                  <a:gd name="f61" fmla="*/ f46 1 25"/>
                  <a:gd name="f62" fmla="*/ f47 1 23"/>
                  <a:gd name="f63" fmla="*/ f48 1 25"/>
                  <a:gd name="f64" fmla="*/ f49 1 23"/>
                  <a:gd name="f65" fmla="*/ f50 1 25"/>
                  <a:gd name="f66" fmla="*/ f51 1 23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6"/>
                  <a:gd name="f80" fmla="*/ f62 1 f37"/>
                  <a:gd name="f81" fmla="*/ f63 1 f36"/>
                  <a:gd name="f82" fmla="*/ f64 1 f37"/>
                  <a:gd name="f83" fmla="*/ f65 1 f36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7 1"/>
                  <a:gd name="f98" fmla="*/ f80 f28 1"/>
                  <a:gd name="f99" fmla="*/ f81 f27 1"/>
                  <a:gd name="f100" fmla="*/ f82 f28 1"/>
                  <a:gd name="f101" fmla="*/ f83 f27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89" y="f90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25" h="23">
                    <a:moveTo>
                      <a:pt x="f8" y="f9"/>
                    </a:moveTo>
                    <a:cubicBezTo>
                      <a:pt x="f10" y="f11"/>
                      <a:pt x="f5" y="f12"/>
                      <a:pt x="f5" y="f13"/>
                    </a:cubicBezTo>
                    <a:cubicBezTo>
                      <a:pt x="f5" y="f14"/>
                      <a:pt x="f15" y="f7"/>
                      <a:pt x="f16" y="f17"/>
                    </a:cubicBezTo>
                    <a:cubicBezTo>
                      <a:pt x="f18" y="f19"/>
                      <a:pt x="f20" y="f21"/>
                      <a:pt x="f21" y="f11"/>
                    </a:cubicBezTo>
                    <a:cubicBezTo>
                      <a:pt x="f21" y="f22"/>
                      <a:pt x="f19" y="f22"/>
                      <a:pt x="f14" y="f22"/>
                    </a:cubicBezTo>
                    <a:cubicBezTo>
                      <a:pt x="f7" y="f22"/>
                      <a:pt x="f6" y="f9"/>
                      <a:pt x="f7" y="f23"/>
                    </a:cubicBezTo>
                    <a:cubicBezTo>
                      <a:pt x="f24" y="f8"/>
                      <a:pt x="f17" y="f5"/>
                      <a:pt x="f20" y="f10"/>
                    </a:cubicBezTo>
                    <a:cubicBezTo>
                      <a:pt x="f12" y="f23"/>
                      <a:pt x="f25" y="f2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8" name="Freeform 1229">
                <a:extLst>
                  <a:ext uri="{FF2B5EF4-FFF2-40B4-BE49-F238E27FC236}">
                    <a16:creationId xmlns:a16="http://schemas.microsoft.com/office/drawing/2014/main" id="{4ABC965C-C127-2115-2928-3B6B67ECE994}"/>
                  </a:ext>
                </a:extLst>
              </p:cNvPr>
              <p:cNvSpPr/>
              <p:nvPr/>
            </p:nvSpPr>
            <p:spPr>
              <a:xfrm>
                <a:off x="2393954" y="4595810"/>
                <a:ext cx="42867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3"/>
                  <a:gd name="f8" fmla="val 8"/>
                  <a:gd name="f9" fmla="val 6"/>
                  <a:gd name="f10" fmla="val 7"/>
                  <a:gd name="f11" fmla="val 11"/>
                  <a:gd name="f12" fmla="val 1"/>
                  <a:gd name="f13" fmla="val 9"/>
                  <a:gd name="f14" fmla="val 3"/>
                  <a:gd name="f15" fmla="val 12"/>
                  <a:gd name="f16" fmla="+- 0 0 -90"/>
                  <a:gd name="f17" fmla="*/ f3 1 18"/>
                  <a:gd name="f18" fmla="*/ f4 1 1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3"/>
                  <a:gd name="f28" fmla="*/ 13 f24 1"/>
                  <a:gd name="f29" fmla="*/ 8 f23 1"/>
                  <a:gd name="f30" fmla="*/ 11 f24 1"/>
                  <a:gd name="f31" fmla="*/ 0 f23 1"/>
                  <a:gd name="f32" fmla="*/ 0 f24 1"/>
                  <a:gd name="f33" fmla="*/ 6 f23 1"/>
                  <a:gd name="f34" fmla="*/ 7 f24 1"/>
                  <a:gd name="f35" fmla="*/ 13 f23 1"/>
                  <a:gd name="f36" fmla="+- f25 0 f1"/>
                  <a:gd name="f37" fmla="*/ f28 1 18"/>
                  <a:gd name="f38" fmla="*/ f29 1 13"/>
                  <a:gd name="f39" fmla="*/ f30 1 18"/>
                  <a:gd name="f40" fmla="*/ f31 1 13"/>
                  <a:gd name="f41" fmla="*/ f32 1 18"/>
                  <a:gd name="f42" fmla="*/ f33 1 13"/>
                  <a:gd name="f43" fmla="*/ f34 1 18"/>
                  <a:gd name="f44" fmla="*/ f35 1 13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3">
                    <a:moveTo>
                      <a:pt x="f7" y="f8"/>
                    </a:moveTo>
                    <a:cubicBezTo>
                      <a:pt x="f9" y="f10"/>
                      <a:pt x="f6" y="f5"/>
                      <a:pt x="f11" y="f5"/>
                    </a:cubicBezTo>
                    <a:cubicBezTo>
                      <a:pt x="f8" y="f12"/>
                      <a:pt x="f12" y="f12"/>
                      <a:pt x="f5" y="f9"/>
                    </a:cubicBezTo>
                    <a:cubicBezTo>
                      <a:pt x="f5" y="f13"/>
                      <a:pt x="f14" y="f7"/>
                      <a:pt x="f10" y="f7"/>
                    </a:cubicBezTo>
                    <a:cubicBezTo>
                      <a:pt x="f13" y="f15"/>
                      <a:pt x="f15" y="f15"/>
                      <a:pt x="f7" y="f8"/>
                    </a:cubicBezTo>
                    <a:close/>
                  </a:path>
                </a:pathLst>
              </a:custGeom>
              <a:solidFill>
                <a:srgbClr val="ECBE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9" name="Freeform 1230">
                <a:extLst>
                  <a:ext uri="{FF2B5EF4-FFF2-40B4-BE49-F238E27FC236}">
                    <a16:creationId xmlns:a16="http://schemas.microsoft.com/office/drawing/2014/main" id="{ACC76204-BB7E-AD77-B50A-A47E9E0735A8}"/>
                  </a:ext>
                </a:extLst>
              </p:cNvPr>
              <p:cNvSpPr/>
              <p:nvPr/>
            </p:nvSpPr>
            <p:spPr>
              <a:xfrm>
                <a:off x="2397127" y="4543425"/>
                <a:ext cx="3333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13"/>
                  <a:gd name="f9" fmla="val 4"/>
                  <a:gd name="f10" fmla="val 7"/>
                  <a:gd name="f11" fmla="val 6"/>
                  <a:gd name="f12" fmla="val 1"/>
                  <a:gd name="f13" fmla="val 10"/>
                  <a:gd name="f14" fmla="val 8"/>
                  <a:gd name="f15" fmla="val 11"/>
                  <a:gd name="f16" fmla="+- 0 0 -90"/>
                  <a:gd name="f17" fmla="*/ f3 1 14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2"/>
                  <a:gd name="f28" fmla="*/ 13 f24 1"/>
                  <a:gd name="f29" fmla="*/ 12 f23 1"/>
                  <a:gd name="f30" fmla="*/ 4 f24 1"/>
                  <a:gd name="f31" fmla="*/ 0 f23 1"/>
                  <a:gd name="f32" fmla="*/ 6 f24 1"/>
                  <a:gd name="f33" fmla="+- f25 0 f1"/>
                  <a:gd name="f34" fmla="*/ f28 1 14"/>
                  <a:gd name="f35" fmla="*/ f29 1 12"/>
                  <a:gd name="f36" fmla="*/ f30 1 14"/>
                  <a:gd name="f37" fmla="*/ f31 1 12"/>
                  <a:gd name="f38" fmla="*/ f32 1 14"/>
                  <a:gd name="f39" fmla="*/ 0 1 f26"/>
                  <a:gd name="f40" fmla="*/ f20 1 f26"/>
                  <a:gd name="f41" fmla="*/ 0 1 f27"/>
                  <a:gd name="f42" fmla="*/ f21 1 f27"/>
                  <a:gd name="f43" fmla="*/ f34 1 f26"/>
                  <a:gd name="f44" fmla="*/ f35 1 f27"/>
                  <a:gd name="f45" fmla="*/ f36 1 f26"/>
                  <a:gd name="f46" fmla="*/ f37 1 f27"/>
                  <a:gd name="f47" fmla="*/ f38 1 f26"/>
                  <a:gd name="f48" fmla="*/ f39 f17 1"/>
                  <a:gd name="f49" fmla="*/ f40 f17 1"/>
                  <a:gd name="f50" fmla="*/ f42 f18 1"/>
                  <a:gd name="f51" fmla="*/ f41 f18 1"/>
                  <a:gd name="f52" fmla="*/ f43 f17 1"/>
                  <a:gd name="f53" fmla="*/ f44 f18 1"/>
                  <a:gd name="f54" fmla="*/ f45 f17 1"/>
                  <a:gd name="f55" fmla="*/ f46 f18 1"/>
                  <a:gd name="f56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2" y="f53"/>
                  </a:cxn>
                  <a:cxn ang="f33">
                    <a:pos x="f54" y="f55"/>
                  </a:cxn>
                  <a:cxn ang="f33">
                    <a:pos x="f56" y="f53"/>
                  </a:cxn>
                  <a:cxn ang="f33">
                    <a:pos x="f52" y="f53"/>
                  </a:cxn>
                </a:cxnLst>
                <a:rect l="f48" t="f51" r="f49" b="f50"/>
                <a:pathLst>
                  <a:path w="14" h="12">
                    <a:moveTo>
                      <a:pt x="f8" y="f7"/>
                    </a:moveTo>
                    <a:cubicBezTo>
                      <a:pt x="f6" y="f9"/>
                      <a:pt x="f10" y="f9"/>
                      <a:pt x="f9" y="f5"/>
                    </a:cubicBezTo>
                    <a:cubicBezTo>
                      <a:pt x="f5" y="f11"/>
                      <a:pt x="f12" y="f13"/>
                      <a:pt x="f11" y="f7"/>
                    </a:cubicBezTo>
                    <a:cubicBezTo>
                      <a:pt x="f14" y="f7"/>
                      <a:pt x="f15" y="f7"/>
                      <a:pt x="f8" y="f7"/>
                    </a:cubicBezTo>
                    <a:close/>
                  </a:path>
                </a:pathLst>
              </a:custGeom>
              <a:solidFill>
                <a:srgbClr val="EDA4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0" name="Freeform 1231">
                <a:extLst>
                  <a:ext uri="{FF2B5EF4-FFF2-40B4-BE49-F238E27FC236}">
                    <a16:creationId xmlns:a16="http://schemas.microsoft.com/office/drawing/2014/main" id="{D12C1E10-9D1E-07A1-240E-50A1E4617E0E}"/>
                  </a:ext>
                </a:extLst>
              </p:cNvPr>
              <p:cNvSpPr/>
              <p:nvPr/>
            </p:nvSpPr>
            <p:spPr>
              <a:xfrm>
                <a:off x="2493961" y="4686299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1"/>
                  <a:gd name="f10" fmla="val 2"/>
                  <a:gd name="f11" fmla="val 3"/>
                  <a:gd name="f12" fmla="val 7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8 f21 1"/>
                  <a:gd name="f26" fmla="*/ 5 f20 1"/>
                  <a:gd name="f27" fmla="*/ 2 f21 1"/>
                  <a:gd name="f28" fmla="*/ 1 f20 1"/>
                  <a:gd name="f29" fmla="*/ 1 f21 1"/>
                  <a:gd name="f30" fmla="+- f22 0 f1"/>
                  <a:gd name="f31" fmla="*/ f25 1 8"/>
                  <a:gd name="f32" fmla="*/ f26 1 9"/>
                  <a:gd name="f33" fmla="*/ f27 1 8"/>
                  <a:gd name="f34" fmla="*/ f28 1 9"/>
                  <a:gd name="f35" fmla="*/ f29 1 8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8" h="9">
                    <a:moveTo>
                      <a:pt x="f6" y="f8"/>
                    </a:moveTo>
                    <a:cubicBezTo>
                      <a:pt x="f6" y="f9"/>
                      <a:pt x="f8" y="f5"/>
                      <a:pt x="f10" y="f9"/>
                    </a:cubicBezTo>
                    <a:cubicBezTo>
                      <a:pt x="f5" y="f10"/>
                      <a:pt x="f5" y="f11"/>
                      <a:pt x="f9" y="f8"/>
                    </a:cubicBezTo>
                    <a:cubicBezTo>
                      <a:pt x="f11" y="f7"/>
                      <a:pt x="f8" y="f12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E7B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1" name="Freeform 1232">
                <a:extLst>
                  <a:ext uri="{FF2B5EF4-FFF2-40B4-BE49-F238E27FC236}">
                    <a16:creationId xmlns:a16="http://schemas.microsoft.com/office/drawing/2014/main" id="{0D62F123-F31B-4106-6B02-50F7A08CCA9C}"/>
                  </a:ext>
                </a:extLst>
              </p:cNvPr>
              <p:cNvSpPr/>
              <p:nvPr/>
            </p:nvSpPr>
            <p:spPr>
              <a:xfrm>
                <a:off x="7454902" y="0"/>
                <a:ext cx="241301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66"/>
                  <a:gd name="f8" fmla="val 6"/>
                  <a:gd name="f9" fmla="val 5"/>
                  <a:gd name="f10" fmla="val 4"/>
                  <a:gd name="f11" fmla="val 8"/>
                  <a:gd name="f12" fmla="val 3"/>
                  <a:gd name="f13" fmla="val 12"/>
                  <a:gd name="f14" fmla="val 16"/>
                  <a:gd name="f15" fmla="val 20"/>
                  <a:gd name="f16" fmla="val 7"/>
                  <a:gd name="f17" fmla="val 22"/>
                  <a:gd name="f18" fmla="val 11"/>
                  <a:gd name="f19" fmla="val 26"/>
                  <a:gd name="f20" fmla="val 28"/>
                  <a:gd name="f21" fmla="val 21"/>
                  <a:gd name="f22" fmla="val 23"/>
                  <a:gd name="f23" fmla="val 25"/>
                  <a:gd name="f24" fmla="val 27"/>
                  <a:gd name="f25" fmla="val 30"/>
                  <a:gd name="f26" fmla="val 34"/>
                  <a:gd name="f27" fmla="val 24"/>
                  <a:gd name="f28" fmla="val 33"/>
                  <a:gd name="f29" fmla="val 29"/>
                  <a:gd name="f30" fmla="val 40"/>
                  <a:gd name="f31" fmla="val 36"/>
                  <a:gd name="f32" fmla="val 46"/>
                  <a:gd name="f33" fmla="val 41"/>
                  <a:gd name="f34" fmla="val 53"/>
                  <a:gd name="f35" fmla="val 42"/>
                  <a:gd name="f36" fmla="val 54"/>
                  <a:gd name="f37" fmla="val 44"/>
                  <a:gd name="f38" fmla="val 55"/>
                  <a:gd name="f39" fmla="val 57"/>
                  <a:gd name="f40" fmla="val 48"/>
                  <a:gd name="f41" fmla="val 63"/>
                  <a:gd name="f42" fmla="val 51"/>
                  <a:gd name="f43" fmla="val 61"/>
                  <a:gd name="f44" fmla="val 56"/>
                  <a:gd name="f45" fmla="val 62"/>
                  <a:gd name="f46" fmla="val 58"/>
                  <a:gd name="f47" fmla="val 68"/>
                  <a:gd name="f48" fmla="val 80"/>
                  <a:gd name="f49" fmla="val 88"/>
                  <a:gd name="f50" fmla="val 87"/>
                  <a:gd name="f51" fmla="val 31"/>
                  <a:gd name="f52" fmla="val 90"/>
                  <a:gd name="f53" fmla="val 93"/>
                  <a:gd name="f54" fmla="val 97"/>
                  <a:gd name="f55" fmla="val 70"/>
                  <a:gd name="f56" fmla="val 38"/>
                  <a:gd name="f57" fmla="+- 0 0 -90"/>
                  <a:gd name="f58" fmla="*/ f3 1 102"/>
                  <a:gd name="f59" fmla="*/ f4 1 66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102"/>
                  <a:gd name="f68" fmla="*/ f64 1 66"/>
                  <a:gd name="f69" fmla="*/ 6 f65 1"/>
                  <a:gd name="f70" fmla="*/ 0 f64 1"/>
                  <a:gd name="f71" fmla="*/ 3 f65 1"/>
                  <a:gd name="f72" fmla="*/ 12 f64 1"/>
                  <a:gd name="f73" fmla="*/ 7 f65 1"/>
                  <a:gd name="f74" fmla="*/ 22 f64 1"/>
                  <a:gd name="f75" fmla="*/ 21 f65 1"/>
                  <a:gd name="f76" fmla="*/ 26 f64 1"/>
                  <a:gd name="f77" fmla="*/ 27 f65 1"/>
                  <a:gd name="f78" fmla="*/ 23 f64 1"/>
                  <a:gd name="f79" fmla="*/ 33 f65 1"/>
                  <a:gd name="f80" fmla="*/ 29 f64 1"/>
                  <a:gd name="f81" fmla="*/ 41 f65 1"/>
                  <a:gd name="f82" fmla="*/ 53 f64 1"/>
                  <a:gd name="f83" fmla="*/ 44 f65 1"/>
                  <a:gd name="f84" fmla="*/ 57 f64 1"/>
                  <a:gd name="f85" fmla="*/ 51 f65 1"/>
                  <a:gd name="f86" fmla="*/ 61 f64 1"/>
                  <a:gd name="f87" fmla="*/ 68 f65 1"/>
                  <a:gd name="f88" fmla="*/ 87 f65 1"/>
                  <a:gd name="f89" fmla="*/ 31 f64 1"/>
                  <a:gd name="f90" fmla="*/ 93 f65 1"/>
                  <a:gd name="f91" fmla="*/ 16 f64 1"/>
                  <a:gd name="f92" fmla="*/ 102 f65 1"/>
                  <a:gd name="f93" fmla="+- f66 0 f1"/>
                  <a:gd name="f94" fmla="*/ f69 1 102"/>
                  <a:gd name="f95" fmla="*/ f70 1 66"/>
                  <a:gd name="f96" fmla="*/ f71 1 102"/>
                  <a:gd name="f97" fmla="*/ f72 1 66"/>
                  <a:gd name="f98" fmla="*/ f73 1 102"/>
                  <a:gd name="f99" fmla="*/ f74 1 66"/>
                  <a:gd name="f100" fmla="*/ f75 1 102"/>
                  <a:gd name="f101" fmla="*/ f76 1 66"/>
                  <a:gd name="f102" fmla="*/ f77 1 102"/>
                  <a:gd name="f103" fmla="*/ f78 1 66"/>
                  <a:gd name="f104" fmla="*/ f79 1 102"/>
                  <a:gd name="f105" fmla="*/ f80 1 66"/>
                  <a:gd name="f106" fmla="*/ f81 1 102"/>
                  <a:gd name="f107" fmla="*/ f82 1 66"/>
                  <a:gd name="f108" fmla="*/ f83 1 102"/>
                  <a:gd name="f109" fmla="*/ f84 1 66"/>
                  <a:gd name="f110" fmla="*/ f85 1 102"/>
                  <a:gd name="f111" fmla="*/ f86 1 66"/>
                  <a:gd name="f112" fmla="*/ f87 1 102"/>
                  <a:gd name="f113" fmla="*/ f88 1 102"/>
                  <a:gd name="f114" fmla="*/ f89 1 66"/>
                  <a:gd name="f115" fmla="*/ f90 1 102"/>
                  <a:gd name="f116" fmla="*/ f91 1 66"/>
                  <a:gd name="f117" fmla="*/ f92 1 102"/>
                  <a:gd name="f118" fmla="*/ 0 1 f67"/>
                  <a:gd name="f119" fmla="*/ f61 1 f67"/>
                  <a:gd name="f120" fmla="*/ 0 1 f68"/>
                  <a:gd name="f121" fmla="*/ f62 1 f68"/>
                  <a:gd name="f122" fmla="*/ f94 1 f67"/>
                  <a:gd name="f123" fmla="*/ f95 1 f68"/>
                  <a:gd name="f124" fmla="*/ f96 1 f67"/>
                  <a:gd name="f125" fmla="*/ f97 1 f68"/>
                  <a:gd name="f126" fmla="*/ f98 1 f67"/>
                  <a:gd name="f127" fmla="*/ f99 1 f68"/>
                  <a:gd name="f128" fmla="*/ f100 1 f67"/>
                  <a:gd name="f129" fmla="*/ f101 1 f68"/>
                  <a:gd name="f130" fmla="*/ f102 1 f67"/>
                  <a:gd name="f131" fmla="*/ f103 1 f68"/>
                  <a:gd name="f132" fmla="*/ f104 1 f67"/>
                  <a:gd name="f133" fmla="*/ f105 1 f68"/>
                  <a:gd name="f134" fmla="*/ f106 1 f67"/>
                  <a:gd name="f135" fmla="*/ f107 1 f68"/>
                  <a:gd name="f136" fmla="*/ f108 1 f67"/>
                  <a:gd name="f137" fmla="*/ f109 1 f68"/>
                  <a:gd name="f138" fmla="*/ f110 1 f67"/>
                  <a:gd name="f139" fmla="*/ f111 1 f68"/>
                  <a:gd name="f140" fmla="*/ f112 1 f67"/>
                  <a:gd name="f141" fmla="*/ f113 1 f67"/>
                  <a:gd name="f142" fmla="*/ f114 1 f68"/>
                  <a:gd name="f143" fmla="*/ f115 1 f67"/>
                  <a:gd name="f144" fmla="*/ f116 1 f68"/>
                  <a:gd name="f145" fmla="*/ f117 1 f67"/>
                  <a:gd name="f146" fmla="*/ f118 f58 1"/>
                  <a:gd name="f147" fmla="*/ f119 f58 1"/>
                  <a:gd name="f148" fmla="*/ f121 f59 1"/>
                  <a:gd name="f149" fmla="*/ f120 f59 1"/>
                  <a:gd name="f150" fmla="*/ f122 f58 1"/>
                  <a:gd name="f151" fmla="*/ f123 f59 1"/>
                  <a:gd name="f152" fmla="*/ f124 f58 1"/>
                  <a:gd name="f153" fmla="*/ f125 f59 1"/>
                  <a:gd name="f154" fmla="*/ f126 f58 1"/>
                  <a:gd name="f155" fmla="*/ f127 f59 1"/>
                  <a:gd name="f156" fmla="*/ f128 f58 1"/>
                  <a:gd name="f157" fmla="*/ f129 f59 1"/>
                  <a:gd name="f158" fmla="*/ f130 f58 1"/>
                  <a:gd name="f159" fmla="*/ f131 f59 1"/>
                  <a:gd name="f160" fmla="*/ f132 f58 1"/>
                  <a:gd name="f161" fmla="*/ f133 f59 1"/>
                  <a:gd name="f162" fmla="*/ f134 f58 1"/>
                  <a:gd name="f163" fmla="*/ f135 f59 1"/>
                  <a:gd name="f164" fmla="*/ f136 f58 1"/>
                  <a:gd name="f165" fmla="*/ f137 f59 1"/>
                  <a:gd name="f166" fmla="*/ f138 f58 1"/>
                  <a:gd name="f167" fmla="*/ f139 f59 1"/>
                  <a:gd name="f168" fmla="*/ f140 f58 1"/>
                  <a:gd name="f169" fmla="*/ f141 f58 1"/>
                  <a:gd name="f170" fmla="*/ f142 f59 1"/>
                  <a:gd name="f171" fmla="*/ f143 f58 1"/>
                  <a:gd name="f172" fmla="*/ f144 f59 1"/>
                  <a:gd name="f173" fmla="*/ f145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50" y="f151"/>
                  </a:cxn>
                  <a:cxn ang="f93">
                    <a:pos x="f152" y="f153"/>
                  </a:cxn>
                  <a:cxn ang="f93">
                    <a:pos x="f154" y="f155"/>
                  </a:cxn>
                  <a:cxn ang="f93">
                    <a:pos x="f156" y="f157"/>
                  </a:cxn>
                  <a:cxn ang="f93">
                    <a:pos x="f158" y="f159"/>
                  </a:cxn>
                  <a:cxn ang="f93">
                    <a:pos x="f160" y="f161"/>
                  </a:cxn>
                  <a:cxn ang="f93">
                    <a:pos x="f162" y="f163"/>
                  </a:cxn>
                  <a:cxn ang="f93">
                    <a:pos x="f164" y="f165"/>
                  </a:cxn>
                  <a:cxn ang="f93">
                    <a:pos x="f166" y="f167"/>
                  </a:cxn>
                  <a:cxn ang="f93">
                    <a:pos x="f168" y="f165"/>
                  </a:cxn>
                  <a:cxn ang="f93">
                    <a:pos x="f169" y="f170"/>
                  </a:cxn>
                  <a:cxn ang="f93">
                    <a:pos x="f171" y="f172"/>
                  </a:cxn>
                  <a:cxn ang="f93">
                    <a:pos x="f173" y="f151"/>
                  </a:cxn>
                  <a:cxn ang="f93">
                    <a:pos x="f150" y="f151"/>
                  </a:cxn>
                </a:cxnLst>
                <a:rect l="f146" t="f149" r="f147" b="f148"/>
                <a:pathLst>
                  <a:path w="102" h="66">
                    <a:moveTo>
                      <a:pt x="f8" y="f5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5" y="f14"/>
                      <a:pt x="f9" y="f15"/>
                      <a:pt x="f16" y="f17"/>
                    </a:cubicBezTo>
                    <a:cubicBezTo>
                      <a:pt x="f18" y="f19"/>
                      <a:pt x="f14" y="f20"/>
                      <a:pt x="f21" y="f19"/>
                    </a:cubicBezTo>
                    <a:cubicBezTo>
                      <a:pt x="f22" y="f23"/>
                      <a:pt x="f23" y="f22"/>
                      <a:pt x="f24" y="f22"/>
                    </a:cubicBezTo>
                    <a:cubicBezTo>
                      <a:pt x="f25" y="f22"/>
                      <a:pt x="f26" y="f27"/>
                      <a:pt x="f28" y="f29"/>
                    </a:cubicBezTo>
                    <a:cubicBezTo>
                      <a:pt x="f20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7" y="f39"/>
                    </a:cubicBezTo>
                    <a:cubicBezTo>
                      <a:pt x="f35" y="f7"/>
                      <a:pt x="f40" y="f41"/>
                      <a:pt x="f42" y="f43"/>
                    </a:cubicBezTo>
                    <a:cubicBezTo>
                      <a:pt x="f44" y="f39"/>
                      <a:pt x="f45" y="f46"/>
                      <a:pt x="f47" y="f39"/>
                    </a:cubicBezTo>
                    <a:cubicBezTo>
                      <a:pt x="f48" y="f34"/>
                      <a:pt x="f49" y="f37"/>
                      <a:pt x="f50" y="f51"/>
                    </a:cubicBezTo>
                    <a:cubicBezTo>
                      <a:pt x="f50" y="f27"/>
                      <a:pt x="f52" y="f15"/>
                      <a:pt x="f53" y="f14"/>
                    </a:cubicBezTo>
                    <a:cubicBezTo>
                      <a:pt x="f54" y="f18"/>
                      <a:pt x="f6" y="f16"/>
                      <a:pt x="f6" y="f5"/>
                    </a:cubicBezTo>
                    <a:cubicBezTo>
                      <a:pt x="f55" y="f5"/>
                      <a:pt x="f56" y="f5"/>
                      <a:pt x="f8" y="f5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2" name="Freeform 1233">
                <a:extLst>
                  <a:ext uri="{FF2B5EF4-FFF2-40B4-BE49-F238E27FC236}">
                    <a16:creationId xmlns:a16="http://schemas.microsoft.com/office/drawing/2014/main" id="{E419477F-1DD3-E2FD-497B-914240A23B67}"/>
                  </a:ext>
                </a:extLst>
              </p:cNvPr>
              <p:cNvSpPr/>
              <p:nvPr/>
            </p:nvSpPr>
            <p:spPr>
              <a:xfrm>
                <a:off x="8229600" y="0"/>
                <a:ext cx="219071" cy="1270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2"/>
                  <a:gd name="f7" fmla="val 53"/>
                  <a:gd name="f8" fmla="val 13"/>
                  <a:gd name="f9" fmla="val 38"/>
                  <a:gd name="f10" fmla="val 20"/>
                  <a:gd name="f11" fmla="val 41"/>
                  <a:gd name="f12" fmla="val 29"/>
                  <a:gd name="f13" fmla="val 44"/>
                  <a:gd name="f14" fmla="val 36"/>
                  <a:gd name="f15" fmla="val 49"/>
                  <a:gd name="f16" fmla="val 52"/>
                  <a:gd name="f17" fmla="val 43"/>
                  <a:gd name="f18" fmla="val 51"/>
                  <a:gd name="f19" fmla="val 35"/>
                  <a:gd name="f20" fmla="val 33"/>
                  <a:gd name="f21" fmla="val 31"/>
                  <a:gd name="f22" fmla="val 50"/>
                  <a:gd name="f23" fmla="val 28"/>
                  <a:gd name="f24" fmla="val 25"/>
                  <a:gd name="f25" fmla="val 23"/>
                  <a:gd name="f26" fmla="val 21"/>
                  <a:gd name="f27" fmla="val 55"/>
                  <a:gd name="f28" fmla="val 56"/>
                  <a:gd name="f29" fmla="val 22"/>
                  <a:gd name="f30" fmla="val 58"/>
                  <a:gd name="f31" fmla="val 66"/>
                  <a:gd name="f32" fmla="val 73"/>
                  <a:gd name="f33" fmla="val 81"/>
                  <a:gd name="f34" fmla="val 19"/>
                  <a:gd name="f35" fmla="val 82"/>
                  <a:gd name="f36" fmla="val 18"/>
                  <a:gd name="f37" fmla="val 83"/>
                  <a:gd name="f38" fmla="val 16"/>
                  <a:gd name="f39" fmla="val 85"/>
                  <a:gd name="f40" fmla="val 17"/>
                  <a:gd name="f41" fmla="val 91"/>
                  <a:gd name="f42" fmla="val 15"/>
                  <a:gd name="f43" fmla="val 90"/>
                  <a:gd name="f44" fmla="val 11"/>
                  <a:gd name="f45" fmla="val 88"/>
                  <a:gd name="f46" fmla="val 7"/>
                  <a:gd name="f47" fmla="val 4"/>
                  <a:gd name="f48" fmla="val 60"/>
                  <a:gd name="f49" fmla="val 30"/>
                  <a:gd name="f50" fmla="val 2"/>
                  <a:gd name="f51" fmla="val 6"/>
                  <a:gd name="f52" fmla="val 1"/>
                  <a:gd name="f53" fmla="val 5"/>
                  <a:gd name="f54" fmla="val 26"/>
                  <a:gd name="f55" fmla="val 9"/>
                  <a:gd name="f56" fmla="+- 0 0 -90"/>
                  <a:gd name="f57" fmla="*/ f3 1 92"/>
                  <a:gd name="f58" fmla="*/ f4 1 5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92"/>
                  <a:gd name="f67" fmla="*/ f63 1 53"/>
                  <a:gd name="f68" fmla="*/ 13 f64 1"/>
                  <a:gd name="f69" fmla="*/ 38 f63 1"/>
                  <a:gd name="f70" fmla="*/ 36 f64 1"/>
                  <a:gd name="f71" fmla="*/ 49 f63 1"/>
                  <a:gd name="f72" fmla="*/ 51 f64 1"/>
                  <a:gd name="f73" fmla="*/ 35 f63 1"/>
                  <a:gd name="f74" fmla="*/ 50 f64 1"/>
                  <a:gd name="f75" fmla="*/ 28 f63 1"/>
                  <a:gd name="f76" fmla="*/ 53 f64 1"/>
                  <a:gd name="f77" fmla="*/ 21 f63 1"/>
                  <a:gd name="f78" fmla="*/ 58 f64 1"/>
                  <a:gd name="f79" fmla="*/ 23 f63 1"/>
                  <a:gd name="f80" fmla="*/ 81 f64 1"/>
                  <a:gd name="f81" fmla="*/ 19 f63 1"/>
                  <a:gd name="f82" fmla="*/ 85 f64 1"/>
                  <a:gd name="f83" fmla="*/ 17 f63 1"/>
                  <a:gd name="f84" fmla="*/ 90 f64 1"/>
                  <a:gd name="f85" fmla="*/ 11 f63 1"/>
                  <a:gd name="f86" fmla="*/ 0 f63 1"/>
                  <a:gd name="f87" fmla="*/ 0 f64 1"/>
                  <a:gd name="f88" fmla="*/ 1 f64 1"/>
                  <a:gd name="f89" fmla="*/ 5 f64 1"/>
                  <a:gd name="f90" fmla="*/ 26 f63 1"/>
                  <a:gd name="f91" fmla="+- f65 0 f1"/>
                  <a:gd name="f92" fmla="*/ f68 1 92"/>
                  <a:gd name="f93" fmla="*/ f69 1 53"/>
                  <a:gd name="f94" fmla="*/ f70 1 92"/>
                  <a:gd name="f95" fmla="*/ f71 1 53"/>
                  <a:gd name="f96" fmla="*/ f72 1 92"/>
                  <a:gd name="f97" fmla="*/ f73 1 53"/>
                  <a:gd name="f98" fmla="*/ f74 1 92"/>
                  <a:gd name="f99" fmla="*/ f75 1 53"/>
                  <a:gd name="f100" fmla="*/ f76 1 92"/>
                  <a:gd name="f101" fmla="*/ f77 1 53"/>
                  <a:gd name="f102" fmla="*/ f78 1 92"/>
                  <a:gd name="f103" fmla="*/ f79 1 53"/>
                  <a:gd name="f104" fmla="*/ f80 1 92"/>
                  <a:gd name="f105" fmla="*/ f81 1 53"/>
                  <a:gd name="f106" fmla="*/ f82 1 92"/>
                  <a:gd name="f107" fmla="*/ f83 1 53"/>
                  <a:gd name="f108" fmla="*/ f84 1 92"/>
                  <a:gd name="f109" fmla="*/ f85 1 53"/>
                  <a:gd name="f110" fmla="*/ f86 1 53"/>
                  <a:gd name="f111" fmla="*/ f87 1 92"/>
                  <a:gd name="f112" fmla="*/ f88 1 92"/>
                  <a:gd name="f113" fmla="*/ f89 1 92"/>
                  <a:gd name="f114" fmla="*/ f90 1 53"/>
                  <a:gd name="f115" fmla="*/ 0 1 f66"/>
                  <a:gd name="f116" fmla="*/ f60 1 f66"/>
                  <a:gd name="f117" fmla="*/ 0 1 f67"/>
                  <a:gd name="f118" fmla="*/ f61 1 f67"/>
                  <a:gd name="f119" fmla="*/ f92 1 f66"/>
                  <a:gd name="f120" fmla="*/ f93 1 f67"/>
                  <a:gd name="f121" fmla="*/ f94 1 f66"/>
                  <a:gd name="f122" fmla="*/ f95 1 f67"/>
                  <a:gd name="f123" fmla="*/ f96 1 f66"/>
                  <a:gd name="f124" fmla="*/ f97 1 f67"/>
                  <a:gd name="f125" fmla="*/ f98 1 f66"/>
                  <a:gd name="f126" fmla="*/ f99 1 f67"/>
                  <a:gd name="f127" fmla="*/ f100 1 f66"/>
                  <a:gd name="f128" fmla="*/ f101 1 f67"/>
                  <a:gd name="f129" fmla="*/ f102 1 f66"/>
                  <a:gd name="f130" fmla="*/ f103 1 f67"/>
                  <a:gd name="f131" fmla="*/ f104 1 f66"/>
                  <a:gd name="f132" fmla="*/ f105 1 f67"/>
                  <a:gd name="f133" fmla="*/ f106 1 f66"/>
                  <a:gd name="f134" fmla="*/ f107 1 f67"/>
                  <a:gd name="f135" fmla="*/ f108 1 f66"/>
                  <a:gd name="f136" fmla="*/ f109 1 f67"/>
                  <a:gd name="f137" fmla="*/ f110 1 f67"/>
                  <a:gd name="f138" fmla="*/ f111 1 f66"/>
                  <a:gd name="f139" fmla="*/ f112 1 f66"/>
                  <a:gd name="f140" fmla="*/ f113 1 f66"/>
                  <a:gd name="f141" fmla="*/ f114 1 f67"/>
                  <a:gd name="f142" fmla="*/ f115 f57 1"/>
                  <a:gd name="f143" fmla="*/ f116 f57 1"/>
                  <a:gd name="f144" fmla="*/ f118 f58 1"/>
                  <a:gd name="f145" fmla="*/ f117 f58 1"/>
                  <a:gd name="f146" fmla="*/ f119 f57 1"/>
                  <a:gd name="f147" fmla="*/ f120 f58 1"/>
                  <a:gd name="f148" fmla="*/ f121 f57 1"/>
                  <a:gd name="f149" fmla="*/ f122 f58 1"/>
                  <a:gd name="f150" fmla="*/ f123 f57 1"/>
                  <a:gd name="f151" fmla="*/ f124 f58 1"/>
                  <a:gd name="f152" fmla="*/ f125 f57 1"/>
                  <a:gd name="f153" fmla="*/ f126 f58 1"/>
                  <a:gd name="f154" fmla="*/ f127 f57 1"/>
                  <a:gd name="f155" fmla="*/ f128 f58 1"/>
                  <a:gd name="f156" fmla="*/ f129 f57 1"/>
                  <a:gd name="f157" fmla="*/ f130 f58 1"/>
                  <a:gd name="f158" fmla="*/ f131 f57 1"/>
                  <a:gd name="f159" fmla="*/ f132 f58 1"/>
                  <a:gd name="f160" fmla="*/ f133 f57 1"/>
                  <a:gd name="f161" fmla="*/ f134 f58 1"/>
                  <a:gd name="f162" fmla="*/ f135 f57 1"/>
                  <a:gd name="f163" fmla="*/ f136 f58 1"/>
                  <a:gd name="f164" fmla="*/ f137 f58 1"/>
                  <a:gd name="f165" fmla="*/ f138 f57 1"/>
                  <a:gd name="f166" fmla="*/ f139 f57 1"/>
                  <a:gd name="f167" fmla="*/ f140 f57 1"/>
                  <a:gd name="f168" fmla="*/ f141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46" y="f147"/>
                  </a:cxn>
                  <a:cxn ang="f91">
                    <a:pos x="f148" y="f149"/>
                  </a:cxn>
                  <a:cxn ang="f91">
                    <a:pos x="f150" y="f151"/>
                  </a:cxn>
                  <a:cxn ang="f91">
                    <a:pos x="f152" y="f153"/>
                  </a:cxn>
                  <a:cxn ang="f91">
                    <a:pos x="f154" y="f155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2" y="f164"/>
                  </a:cxn>
                  <a:cxn ang="f91">
                    <a:pos x="f165" y="f164"/>
                  </a:cxn>
                  <a:cxn ang="f91">
                    <a:pos x="f166" y="f159"/>
                  </a:cxn>
                  <a:cxn ang="f91">
                    <a:pos x="f167" y="f168"/>
                  </a:cxn>
                  <a:cxn ang="f91">
                    <a:pos x="f167" y="f168"/>
                  </a:cxn>
                  <a:cxn ang="f91">
                    <a:pos x="f146" y="f147"/>
                  </a:cxn>
                </a:cxnLst>
                <a:rect l="f142" t="f145" r="f143" b="f144"/>
                <a:pathLst>
                  <a:path w="92" h="5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1" y="f7"/>
                      <a:pt x="f16" y="f17"/>
                      <a:pt x="f18" y="f19"/>
                    </a:cubicBezTo>
                    <a:cubicBezTo>
                      <a:pt x="f18" y="f20"/>
                      <a:pt x="f18" y="f21"/>
                      <a:pt x="f22" y="f23"/>
                    </a:cubicBezTo>
                    <a:cubicBezTo>
                      <a:pt x="f15" y="f24"/>
                      <a:pt x="f18" y="f25"/>
                      <a:pt x="f7" y="f26"/>
                    </a:cubicBezTo>
                    <a:cubicBezTo>
                      <a:pt x="f27" y="f10"/>
                      <a:pt x="f28" y="f29"/>
                      <a:pt x="f30" y="f25"/>
                    </a:cubicBezTo>
                    <a:cubicBezTo>
                      <a:pt x="f31" y="f12"/>
                      <a:pt x="f32" y="f29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6" y="f10"/>
                      <a:pt x="f41" y="f42"/>
                      <a:pt x="f43" y="f44"/>
                    </a:cubicBezTo>
                    <a:cubicBezTo>
                      <a:pt x="f45" y="f46"/>
                      <a:pt x="f43" y="f47"/>
                      <a:pt x="f43" y="f5"/>
                    </a:cubicBezTo>
                    <a:cubicBezTo>
                      <a:pt x="f48" y="f5"/>
                      <a:pt x="f49" y="f5"/>
                      <a:pt x="f5" y="f5"/>
                    </a:cubicBezTo>
                    <a:cubicBezTo>
                      <a:pt x="f50" y="f51"/>
                      <a:pt x="f5" y="f8"/>
                      <a:pt x="f52" y="f34"/>
                    </a:cubicBezTo>
                    <a:cubicBezTo>
                      <a:pt x="f52" y="f25"/>
                      <a:pt x="f50" y="f24"/>
                      <a:pt x="f53" y="f54"/>
                    </a:cubicBezTo>
                    <a:cubicBezTo>
                      <a:pt x="f53" y="f54"/>
                      <a:pt x="f53" y="f54"/>
                      <a:pt x="f53" y="f54"/>
                    </a:cubicBezTo>
                    <a:cubicBezTo>
                      <a:pt x="f55" y="f12"/>
                      <a:pt x="f55" y="f19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3" name="Freeform 1234">
                <a:extLst>
                  <a:ext uri="{FF2B5EF4-FFF2-40B4-BE49-F238E27FC236}">
                    <a16:creationId xmlns:a16="http://schemas.microsoft.com/office/drawing/2014/main" id="{96FD8D02-D4B9-B37F-013F-B82E1D5188D1}"/>
                  </a:ext>
                </a:extLst>
              </p:cNvPr>
              <p:cNvSpPr/>
              <p:nvPr/>
            </p:nvSpPr>
            <p:spPr>
              <a:xfrm>
                <a:off x="7799383" y="0"/>
                <a:ext cx="152403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65"/>
                  <a:gd name="f8" fmla="val 22"/>
                  <a:gd name="f9" fmla="val 30"/>
                  <a:gd name="f10" fmla="val 63"/>
                  <a:gd name="f11" fmla="val 38"/>
                  <a:gd name="f12" fmla="val 58"/>
                  <a:gd name="f13" fmla="val 47"/>
                  <a:gd name="f14" fmla="val 57"/>
                  <a:gd name="f15" fmla="val 51"/>
                  <a:gd name="f16" fmla="val 56"/>
                  <a:gd name="f17" fmla="val 54"/>
                  <a:gd name="f18" fmla="val 52"/>
                  <a:gd name="f19" fmla="val 49"/>
                  <a:gd name="f20" fmla="val 61"/>
                  <a:gd name="f21" fmla="val 45"/>
                  <a:gd name="f22" fmla="val 41"/>
                  <a:gd name="f23" fmla="val 59"/>
                  <a:gd name="f24" fmla="val 36"/>
                  <a:gd name="f25" fmla="val 35"/>
                  <a:gd name="f26" fmla="val 23"/>
                  <a:gd name="f27" fmla="val 12"/>
                  <a:gd name="f28" fmla="val 40"/>
                  <a:gd name="f29" fmla="val 20"/>
                  <a:gd name="f30" fmla="val 1"/>
                  <a:gd name="f31" fmla="val 9"/>
                  <a:gd name="f32" fmla="val 2"/>
                  <a:gd name="f33" fmla="val 19"/>
                  <a:gd name="f34" fmla="val 7"/>
                  <a:gd name="f35" fmla="val 24"/>
                  <a:gd name="f36" fmla="val 15"/>
                  <a:gd name="f37" fmla="val 16"/>
                  <a:gd name="f38" fmla="val 17"/>
                  <a:gd name="f39" fmla="+- 0 0 -90"/>
                  <a:gd name="f40" fmla="*/ f3 1 64"/>
                  <a:gd name="f41" fmla="*/ f4 1 6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64"/>
                  <a:gd name="f50" fmla="*/ f46 1 65"/>
                  <a:gd name="f51" fmla="*/ 22 f47 1"/>
                  <a:gd name="f52" fmla="*/ 65 f46 1"/>
                  <a:gd name="f53" fmla="*/ 47 f47 1"/>
                  <a:gd name="f54" fmla="*/ 57 f46 1"/>
                  <a:gd name="f55" fmla="*/ 57 f47 1"/>
                  <a:gd name="f56" fmla="*/ 49 f46 1"/>
                  <a:gd name="f57" fmla="*/ 59 f47 1"/>
                  <a:gd name="f58" fmla="*/ 36 f46 1"/>
                  <a:gd name="f59" fmla="*/ 58 f47 1"/>
                  <a:gd name="f60" fmla="*/ 35 f46 1"/>
                  <a:gd name="f61" fmla="*/ 0 f46 1"/>
                  <a:gd name="f62" fmla="*/ 1 f47 1"/>
                  <a:gd name="f63" fmla="*/ 7 f47 1"/>
                  <a:gd name="f64" fmla="*/ 24 f46 1"/>
                  <a:gd name="f65" fmla="*/ 19 f47 1"/>
                  <a:gd name="f66" fmla="*/ 59 f46 1"/>
                  <a:gd name="f67" fmla="+- f48 0 f1"/>
                  <a:gd name="f68" fmla="*/ f51 1 64"/>
                  <a:gd name="f69" fmla="*/ f52 1 65"/>
                  <a:gd name="f70" fmla="*/ f53 1 64"/>
                  <a:gd name="f71" fmla="*/ f54 1 65"/>
                  <a:gd name="f72" fmla="*/ f55 1 64"/>
                  <a:gd name="f73" fmla="*/ f56 1 65"/>
                  <a:gd name="f74" fmla="*/ f57 1 64"/>
                  <a:gd name="f75" fmla="*/ f58 1 65"/>
                  <a:gd name="f76" fmla="*/ f59 1 64"/>
                  <a:gd name="f77" fmla="*/ f60 1 65"/>
                  <a:gd name="f78" fmla="*/ f61 1 65"/>
                  <a:gd name="f79" fmla="*/ f62 1 64"/>
                  <a:gd name="f80" fmla="*/ f63 1 64"/>
                  <a:gd name="f81" fmla="*/ f64 1 65"/>
                  <a:gd name="f82" fmla="*/ f65 1 64"/>
                  <a:gd name="f83" fmla="*/ f66 1 65"/>
                  <a:gd name="f84" fmla="*/ 0 1 f49"/>
                  <a:gd name="f85" fmla="*/ f43 1 f49"/>
                  <a:gd name="f86" fmla="*/ 0 1 f50"/>
                  <a:gd name="f87" fmla="*/ f44 1 f50"/>
                  <a:gd name="f88" fmla="*/ f68 1 f49"/>
                  <a:gd name="f89" fmla="*/ f69 1 f50"/>
                  <a:gd name="f90" fmla="*/ f70 1 f49"/>
                  <a:gd name="f91" fmla="*/ f71 1 f50"/>
                  <a:gd name="f92" fmla="*/ f72 1 f49"/>
                  <a:gd name="f93" fmla="*/ f73 1 f50"/>
                  <a:gd name="f94" fmla="*/ f74 1 f49"/>
                  <a:gd name="f95" fmla="*/ f75 1 f50"/>
                  <a:gd name="f96" fmla="*/ f76 1 f49"/>
                  <a:gd name="f97" fmla="*/ f77 1 f50"/>
                  <a:gd name="f98" fmla="*/ f78 1 f50"/>
                  <a:gd name="f99" fmla="*/ f79 1 f49"/>
                  <a:gd name="f100" fmla="*/ f80 1 f49"/>
                  <a:gd name="f101" fmla="*/ f81 1 f50"/>
                  <a:gd name="f102" fmla="*/ f82 1 f49"/>
                  <a:gd name="f103" fmla="*/ f83 1 f50"/>
                  <a:gd name="f104" fmla="*/ f84 f40 1"/>
                  <a:gd name="f105" fmla="*/ f85 f40 1"/>
                  <a:gd name="f106" fmla="*/ f87 f41 1"/>
                  <a:gd name="f107" fmla="*/ f86 f41 1"/>
                  <a:gd name="f108" fmla="*/ f88 f40 1"/>
                  <a:gd name="f109" fmla="*/ f89 f41 1"/>
                  <a:gd name="f110" fmla="*/ f90 f40 1"/>
                  <a:gd name="f111" fmla="*/ f91 f41 1"/>
                  <a:gd name="f112" fmla="*/ f92 f40 1"/>
                  <a:gd name="f113" fmla="*/ f93 f41 1"/>
                  <a:gd name="f114" fmla="*/ f94 f40 1"/>
                  <a:gd name="f115" fmla="*/ f95 f41 1"/>
                  <a:gd name="f116" fmla="*/ f96 f40 1"/>
                  <a:gd name="f117" fmla="*/ f97 f41 1"/>
                  <a:gd name="f118" fmla="*/ f98 f41 1"/>
                  <a:gd name="f119" fmla="*/ f99 f40 1"/>
                  <a:gd name="f120" fmla="*/ f100 f40 1"/>
                  <a:gd name="f121" fmla="*/ f101 f41 1"/>
                  <a:gd name="f122" fmla="*/ f102 f40 1"/>
                  <a:gd name="f123" fmla="*/ f103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4" y="f118"/>
                  </a:cxn>
                  <a:cxn ang="f67">
                    <a:pos x="f119" y="f118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08" y="f109"/>
                  </a:cxn>
                </a:cxnLst>
                <a:rect l="f104" t="f107" r="f105" b="f106"/>
                <a:pathLst>
                  <a:path w="64" h="65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4" y="f19"/>
                    </a:cubicBezTo>
                    <a:cubicBezTo>
                      <a:pt x="f20" y="f21"/>
                      <a:pt x="f20" y="f22"/>
                      <a:pt x="f23" y="f24"/>
                    </a:cubicBezTo>
                    <a:cubicBezTo>
                      <a:pt x="f12" y="f24"/>
                      <a:pt x="f12" y="f25"/>
                      <a:pt x="f12" y="f25"/>
                    </a:cubicBezTo>
                    <a:cubicBezTo>
                      <a:pt x="f10" y="f26"/>
                      <a:pt x="f6" y="f27"/>
                      <a:pt x="f23" y="f5"/>
                    </a:cubicBezTo>
                    <a:cubicBezTo>
                      <a:pt x="f28" y="f5"/>
                      <a:pt x="f29" y="f5"/>
                      <a:pt x="f30" y="f5"/>
                    </a:cubicBezTo>
                    <a:cubicBezTo>
                      <a:pt x="f5" y="f31"/>
                      <a:pt x="f32" y="f33"/>
                      <a:pt x="f34" y="f35"/>
                    </a:cubicBezTo>
                    <a:cubicBezTo>
                      <a:pt x="f36" y="f25"/>
                      <a:pt x="f37" y="f13"/>
                      <a:pt x="f33" y="f23"/>
                    </a:cubicBezTo>
                    <a:cubicBezTo>
                      <a:pt x="f33" y="f20"/>
                      <a:pt x="f38" y="f7"/>
                      <a:pt x="f8" y="f7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4" name="Freeform 1235">
                <a:extLst>
                  <a:ext uri="{FF2B5EF4-FFF2-40B4-BE49-F238E27FC236}">
                    <a16:creationId xmlns:a16="http://schemas.microsoft.com/office/drawing/2014/main" id="{3D1F6073-47DC-4A36-6661-183D85FC0034}"/>
                  </a:ext>
                </a:extLst>
              </p:cNvPr>
              <p:cNvSpPr/>
              <p:nvPr/>
            </p:nvSpPr>
            <p:spPr>
              <a:xfrm>
                <a:off x="7718422" y="0"/>
                <a:ext cx="13334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75"/>
                  <a:gd name="f8" fmla="val 65"/>
                  <a:gd name="f9" fmla="val 55"/>
                  <a:gd name="f10" fmla="val 54"/>
                  <a:gd name="f11" fmla="val 51"/>
                  <a:gd name="f12" fmla="val 44"/>
                  <a:gd name="f13" fmla="val 49"/>
                  <a:gd name="f14" fmla="val 33"/>
                  <a:gd name="f15" fmla="val 31"/>
                  <a:gd name="f16" fmla="val 29"/>
                  <a:gd name="f17" fmla="val 48"/>
                  <a:gd name="f18" fmla="val 28"/>
                  <a:gd name="f19" fmla="val 36"/>
                  <a:gd name="f20" fmla="val 22"/>
                  <a:gd name="f21" fmla="val 40"/>
                  <a:gd name="f22" fmla="val 9"/>
                  <a:gd name="f23" fmla="val 35"/>
                  <a:gd name="f24" fmla="val 27"/>
                  <a:gd name="f25" fmla="val 18"/>
                  <a:gd name="f26" fmla="val 7"/>
                  <a:gd name="f27" fmla="val 5"/>
                  <a:gd name="f28" fmla="val 6"/>
                  <a:gd name="f29" fmla="val 4"/>
                  <a:gd name="f30" fmla="val 14"/>
                  <a:gd name="f31" fmla="val 26"/>
                  <a:gd name="f32" fmla="val 39"/>
                  <a:gd name="f33" fmla="val 16"/>
                  <a:gd name="f34" fmla="val 45"/>
                  <a:gd name="f35" fmla="val 21"/>
                  <a:gd name="f36" fmla="val 47"/>
                  <a:gd name="f37" fmla="val 23"/>
                  <a:gd name="f38" fmla="val 24"/>
                  <a:gd name="f39" fmla="val 62"/>
                  <a:gd name="f40" fmla="val 71"/>
                  <a:gd name="f41" fmla="val 73"/>
                  <a:gd name="f42" fmla="val 41"/>
                  <a:gd name="f43" fmla="val 50"/>
                  <a:gd name="f44" fmla="+- 0 0 -90"/>
                  <a:gd name="f45" fmla="*/ f3 1 56"/>
                  <a:gd name="f46" fmla="*/ f4 1 75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56"/>
                  <a:gd name="f55" fmla="*/ f51 1 75"/>
                  <a:gd name="f56" fmla="*/ 56 f52 1"/>
                  <a:gd name="f57" fmla="*/ 65 f51 1"/>
                  <a:gd name="f58" fmla="*/ 49 f52 1"/>
                  <a:gd name="f59" fmla="*/ 33 f51 1"/>
                  <a:gd name="f60" fmla="*/ 48 f52 1"/>
                  <a:gd name="f61" fmla="*/ 28 f51 1"/>
                  <a:gd name="f62" fmla="*/ 35 f52 1"/>
                  <a:gd name="f63" fmla="*/ 0 f51 1"/>
                  <a:gd name="f64" fmla="*/ 9 f52 1"/>
                  <a:gd name="f65" fmla="*/ 4 f52 1"/>
                  <a:gd name="f66" fmla="*/ 14 f51 1"/>
                  <a:gd name="f67" fmla="*/ 16 f52 1"/>
                  <a:gd name="f68" fmla="*/ 45 f51 1"/>
                  <a:gd name="f69" fmla="*/ 23 f52 1"/>
                  <a:gd name="f70" fmla="*/ 55 f51 1"/>
                  <a:gd name="f71" fmla="*/ 33 f52 1"/>
                  <a:gd name="f72" fmla="*/ 73 f51 1"/>
                  <a:gd name="f73" fmla="+- f53 0 f1"/>
                  <a:gd name="f74" fmla="*/ f56 1 56"/>
                  <a:gd name="f75" fmla="*/ f57 1 75"/>
                  <a:gd name="f76" fmla="*/ f58 1 56"/>
                  <a:gd name="f77" fmla="*/ f59 1 75"/>
                  <a:gd name="f78" fmla="*/ f60 1 56"/>
                  <a:gd name="f79" fmla="*/ f61 1 75"/>
                  <a:gd name="f80" fmla="*/ f62 1 56"/>
                  <a:gd name="f81" fmla="*/ f63 1 75"/>
                  <a:gd name="f82" fmla="*/ f64 1 56"/>
                  <a:gd name="f83" fmla="*/ f65 1 56"/>
                  <a:gd name="f84" fmla="*/ f66 1 75"/>
                  <a:gd name="f85" fmla="*/ f67 1 56"/>
                  <a:gd name="f86" fmla="*/ f68 1 75"/>
                  <a:gd name="f87" fmla="*/ f69 1 56"/>
                  <a:gd name="f88" fmla="*/ f70 1 75"/>
                  <a:gd name="f89" fmla="*/ f71 1 56"/>
                  <a:gd name="f90" fmla="*/ f72 1 75"/>
                  <a:gd name="f91" fmla="*/ 0 1 f54"/>
                  <a:gd name="f92" fmla="*/ f48 1 f54"/>
                  <a:gd name="f93" fmla="*/ 0 1 f55"/>
                  <a:gd name="f94" fmla="*/ f49 1 f55"/>
                  <a:gd name="f95" fmla="*/ f74 1 f54"/>
                  <a:gd name="f96" fmla="*/ f75 1 f55"/>
                  <a:gd name="f97" fmla="*/ f76 1 f54"/>
                  <a:gd name="f98" fmla="*/ f77 1 f55"/>
                  <a:gd name="f99" fmla="*/ f78 1 f54"/>
                  <a:gd name="f100" fmla="*/ f79 1 f55"/>
                  <a:gd name="f101" fmla="*/ f80 1 f54"/>
                  <a:gd name="f102" fmla="*/ f81 1 f55"/>
                  <a:gd name="f103" fmla="*/ f82 1 f54"/>
                  <a:gd name="f104" fmla="*/ f83 1 f54"/>
                  <a:gd name="f105" fmla="*/ f84 1 f55"/>
                  <a:gd name="f106" fmla="*/ f85 1 f54"/>
                  <a:gd name="f107" fmla="*/ f86 1 f55"/>
                  <a:gd name="f108" fmla="*/ f87 1 f54"/>
                  <a:gd name="f109" fmla="*/ f88 1 f55"/>
                  <a:gd name="f110" fmla="*/ f89 1 f54"/>
                  <a:gd name="f111" fmla="*/ f90 1 f55"/>
                  <a:gd name="f112" fmla="*/ f91 f45 1"/>
                  <a:gd name="f113" fmla="*/ f92 f45 1"/>
                  <a:gd name="f114" fmla="*/ f94 f46 1"/>
                  <a:gd name="f115" fmla="*/ f93 f46 1"/>
                  <a:gd name="f116" fmla="*/ f95 f45 1"/>
                  <a:gd name="f117" fmla="*/ f96 f46 1"/>
                  <a:gd name="f118" fmla="*/ f97 f45 1"/>
                  <a:gd name="f119" fmla="*/ f98 f46 1"/>
                  <a:gd name="f120" fmla="*/ f99 f45 1"/>
                  <a:gd name="f121" fmla="*/ f100 f46 1"/>
                  <a:gd name="f122" fmla="*/ f101 f45 1"/>
                  <a:gd name="f123" fmla="*/ f102 f46 1"/>
                  <a:gd name="f124" fmla="*/ f103 f45 1"/>
                  <a:gd name="f125" fmla="*/ f104 f45 1"/>
                  <a:gd name="f126" fmla="*/ f105 f46 1"/>
                  <a:gd name="f127" fmla="*/ f106 f45 1"/>
                  <a:gd name="f128" fmla="*/ f107 f46 1"/>
                  <a:gd name="f129" fmla="*/ f108 f45 1"/>
                  <a:gd name="f130" fmla="*/ f109 f46 1"/>
                  <a:gd name="f131" fmla="*/ f110 f45 1"/>
                  <a:gd name="f132" fmla="*/ f111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6" y="f117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3"/>
                  </a:cxn>
                  <a:cxn ang="f73">
                    <a:pos x="f125" y="f126"/>
                  </a:cxn>
                  <a:cxn ang="f73">
                    <a:pos x="f127" y="f128"/>
                  </a:cxn>
                  <a:cxn ang="f73">
                    <a:pos x="f129" y="f130"/>
                  </a:cxn>
                  <a:cxn ang="f73">
                    <a:pos x="f131" y="f132"/>
                  </a:cxn>
                  <a:cxn ang="f73">
                    <a:pos x="f116" y="f117"/>
                  </a:cxn>
                </a:cxnLst>
                <a:rect l="f112" t="f115" r="f113" b="f114"/>
                <a:pathLst>
                  <a:path w="56" h="7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16"/>
                      <a:pt x="f17" y="f18"/>
                    </a:cubicBezTo>
                    <a:cubicBezTo>
                      <a:pt x="f19" y="f20"/>
                      <a:pt x="f21" y="f22"/>
                      <a:pt x="f23" y="f5"/>
                    </a:cubicBezTo>
                    <a:cubicBezTo>
                      <a:pt x="f24" y="f5"/>
                      <a:pt x="f25" y="f5"/>
                      <a:pt x="f22" y="f5"/>
                    </a:cubicBezTo>
                    <a:cubicBezTo>
                      <a:pt x="f26" y="f27"/>
                      <a:pt x="f28" y="f22"/>
                      <a:pt x="f29" y="f30"/>
                    </a:cubicBezTo>
                    <a:cubicBezTo>
                      <a:pt x="f5" y="f31"/>
                      <a:pt x="f27" y="f32"/>
                      <a:pt x="f33" y="f34"/>
                    </a:cubicBezTo>
                    <a:cubicBezTo>
                      <a:pt x="f35" y="f36"/>
                      <a:pt x="f20" y="f11"/>
                      <a:pt x="f37" y="f9"/>
                    </a:cubicBezTo>
                    <a:cubicBezTo>
                      <a:pt x="f38" y="f39"/>
                      <a:pt x="f38" y="f40"/>
                      <a:pt x="f14" y="f41"/>
                    </a:cubicBezTo>
                    <a:cubicBezTo>
                      <a:pt x="f42" y="f7"/>
                      <a:pt x="f43" y="f41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5" name="Freeform 1236">
                <a:extLst>
                  <a:ext uri="{FF2B5EF4-FFF2-40B4-BE49-F238E27FC236}">
                    <a16:creationId xmlns:a16="http://schemas.microsoft.com/office/drawing/2014/main" id="{2D4A34C8-29A7-B4B2-4857-BED1597BC684}"/>
                  </a:ext>
                </a:extLst>
              </p:cNvPr>
              <p:cNvSpPr/>
              <p:nvPr/>
            </p:nvSpPr>
            <p:spPr>
              <a:xfrm>
                <a:off x="7059616" y="0"/>
                <a:ext cx="209553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42"/>
                  <a:gd name="f8" fmla="val 1"/>
                  <a:gd name="f9" fmla="val 12"/>
                  <a:gd name="f10" fmla="val 8"/>
                  <a:gd name="f11" fmla="val 19"/>
                  <a:gd name="f12" fmla="val 13"/>
                  <a:gd name="f13" fmla="val 28"/>
                  <a:gd name="f14" fmla="val 15"/>
                  <a:gd name="f15" fmla="val 30"/>
                  <a:gd name="f16" fmla="val 31"/>
                  <a:gd name="f17" fmla="val 22"/>
                  <a:gd name="f18" fmla="val 32"/>
                  <a:gd name="f19" fmla="val 27"/>
                  <a:gd name="f20" fmla="val 33"/>
                  <a:gd name="f21" fmla="val 35"/>
                  <a:gd name="f22" fmla="val 39"/>
                  <a:gd name="f23" fmla="val 37"/>
                  <a:gd name="f24" fmla="val 49"/>
                  <a:gd name="f25" fmla="val 53"/>
                  <a:gd name="f26" fmla="val 61"/>
                  <a:gd name="f27" fmla="val 68"/>
                  <a:gd name="f28" fmla="val 20"/>
                  <a:gd name="f29" fmla="val 78"/>
                  <a:gd name="f30" fmla="val 16"/>
                  <a:gd name="f31" fmla="val 83"/>
                  <a:gd name="f32" fmla="val 59"/>
                  <a:gd name="f33" fmla="+- 0 0 -90"/>
                  <a:gd name="f34" fmla="*/ f3 1 88"/>
                  <a:gd name="f35" fmla="*/ f4 1 42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88"/>
                  <a:gd name="f44" fmla="*/ f40 1 42"/>
                  <a:gd name="f45" fmla="*/ 1 f41 1"/>
                  <a:gd name="f46" fmla="*/ 0 f40 1"/>
                  <a:gd name="f47" fmla="*/ 13 f41 1"/>
                  <a:gd name="f48" fmla="*/ 28 f40 1"/>
                  <a:gd name="f49" fmla="*/ 22 f41 1"/>
                  <a:gd name="f50" fmla="*/ 32 f40 1"/>
                  <a:gd name="f51" fmla="*/ 35 f41 1"/>
                  <a:gd name="f52" fmla="*/ 39 f40 1"/>
                  <a:gd name="f53" fmla="*/ 53 f41 1"/>
                  <a:gd name="f54" fmla="*/ 35 f40 1"/>
                  <a:gd name="f55" fmla="*/ 78 f41 1"/>
                  <a:gd name="f56" fmla="*/ 16 f40 1"/>
                  <a:gd name="f57" fmla="*/ 88 f41 1"/>
                  <a:gd name="f58" fmla="+- f42 0 f1"/>
                  <a:gd name="f59" fmla="*/ f45 1 88"/>
                  <a:gd name="f60" fmla="*/ f46 1 42"/>
                  <a:gd name="f61" fmla="*/ f47 1 88"/>
                  <a:gd name="f62" fmla="*/ f48 1 42"/>
                  <a:gd name="f63" fmla="*/ f49 1 88"/>
                  <a:gd name="f64" fmla="*/ f50 1 42"/>
                  <a:gd name="f65" fmla="*/ f51 1 88"/>
                  <a:gd name="f66" fmla="*/ f52 1 42"/>
                  <a:gd name="f67" fmla="*/ f53 1 88"/>
                  <a:gd name="f68" fmla="*/ f54 1 42"/>
                  <a:gd name="f69" fmla="*/ f55 1 88"/>
                  <a:gd name="f70" fmla="*/ f56 1 42"/>
                  <a:gd name="f71" fmla="*/ f57 1 88"/>
                  <a:gd name="f72" fmla="*/ 0 1 f43"/>
                  <a:gd name="f73" fmla="*/ f37 1 f43"/>
                  <a:gd name="f74" fmla="*/ 0 1 f44"/>
                  <a:gd name="f75" fmla="*/ f38 1 f44"/>
                  <a:gd name="f76" fmla="*/ f59 1 f43"/>
                  <a:gd name="f77" fmla="*/ f60 1 f44"/>
                  <a:gd name="f78" fmla="*/ f61 1 f43"/>
                  <a:gd name="f79" fmla="*/ f62 1 f44"/>
                  <a:gd name="f80" fmla="*/ f63 1 f43"/>
                  <a:gd name="f81" fmla="*/ f64 1 f44"/>
                  <a:gd name="f82" fmla="*/ f65 1 f43"/>
                  <a:gd name="f83" fmla="*/ f66 1 f44"/>
                  <a:gd name="f84" fmla="*/ f67 1 f43"/>
                  <a:gd name="f85" fmla="*/ f68 1 f44"/>
                  <a:gd name="f86" fmla="*/ f69 1 f43"/>
                  <a:gd name="f87" fmla="*/ f70 1 f44"/>
                  <a:gd name="f88" fmla="*/ f71 1 f43"/>
                  <a:gd name="f89" fmla="*/ f72 f34 1"/>
                  <a:gd name="f90" fmla="*/ f73 f34 1"/>
                  <a:gd name="f91" fmla="*/ f75 f35 1"/>
                  <a:gd name="f92" fmla="*/ f74 f35 1"/>
                  <a:gd name="f93" fmla="*/ f76 f34 1"/>
                  <a:gd name="f94" fmla="*/ f77 f35 1"/>
                  <a:gd name="f95" fmla="*/ f78 f34 1"/>
                  <a:gd name="f96" fmla="*/ f79 f35 1"/>
                  <a:gd name="f97" fmla="*/ f80 f34 1"/>
                  <a:gd name="f98" fmla="*/ f81 f35 1"/>
                  <a:gd name="f99" fmla="*/ f82 f34 1"/>
                  <a:gd name="f100" fmla="*/ f83 f35 1"/>
                  <a:gd name="f101" fmla="*/ f84 f34 1"/>
                  <a:gd name="f102" fmla="*/ f85 f35 1"/>
                  <a:gd name="f103" fmla="*/ f86 f34 1"/>
                  <a:gd name="f104" fmla="*/ f87 f35 1"/>
                  <a:gd name="f105" fmla="*/ f88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94"/>
                  </a:cxn>
                  <a:cxn ang="f58">
                    <a:pos x="f93" y="f94"/>
                  </a:cxn>
                </a:cxnLst>
                <a:rect l="f89" t="f92" r="f90" b="f91"/>
                <a:pathLst>
                  <a:path w="88" h="42">
                    <a:moveTo>
                      <a:pt x="f8" y="f5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15"/>
                      <a:pt x="f11" y="f16"/>
                      <a:pt x="f17" y="f18"/>
                    </a:cubicBezTo>
                    <a:cubicBezTo>
                      <a:pt x="f19" y="f20"/>
                      <a:pt x="f18" y="f20"/>
                      <a:pt x="f21" y="f22"/>
                    </a:cubicBezTo>
                    <a:cubicBezTo>
                      <a:pt x="f23" y="f7"/>
                      <a:pt x="f24" y="f22"/>
                      <a:pt x="f25" y="f21"/>
                    </a:cubicBezTo>
                    <a:cubicBezTo>
                      <a:pt x="f26" y="f19"/>
                      <a:pt x="f27" y="f28"/>
                      <a:pt x="f29" y="f30"/>
                    </a:cubicBezTo>
                    <a:cubicBezTo>
                      <a:pt x="f31" y="f12"/>
                      <a:pt x="f6" y="f10"/>
                      <a:pt x="f6" y="f5"/>
                    </a:cubicBezTo>
                    <a:cubicBezTo>
                      <a:pt x="f32" y="f5"/>
                      <a:pt x="f15" y="f5"/>
                      <a:pt x="f8" y="f5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6" name="Freeform 1237">
                <a:extLst>
                  <a:ext uri="{FF2B5EF4-FFF2-40B4-BE49-F238E27FC236}">
                    <a16:creationId xmlns:a16="http://schemas.microsoft.com/office/drawing/2014/main" id="{47A7F89E-FD07-82CB-4E70-ED720BDEBA5D}"/>
                  </a:ext>
                </a:extLst>
              </p:cNvPr>
              <p:cNvSpPr/>
              <p:nvPr/>
            </p:nvSpPr>
            <p:spPr>
              <a:xfrm>
                <a:off x="8739185" y="0"/>
                <a:ext cx="9525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16"/>
                  <a:gd name="f8" fmla="val 1"/>
                  <a:gd name="f9" fmla="val 7"/>
                  <a:gd name="f10" fmla="val 8"/>
                  <a:gd name="f11" fmla="val 9"/>
                  <a:gd name="f12" fmla="val 15"/>
                  <a:gd name="f13" fmla="val 11"/>
                  <a:gd name="f14" fmla="val 21"/>
                  <a:gd name="f15" fmla="val 14"/>
                  <a:gd name="f16" fmla="val 23"/>
                  <a:gd name="f17" fmla="val 25"/>
                  <a:gd name="f18" fmla="val 26"/>
                  <a:gd name="f19" fmla="val 30"/>
                  <a:gd name="f20" fmla="val 34"/>
                  <a:gd name="f21" fmla="val 36"/>
                  <a:gd name="f22" fmla="val 6"/>
                  <a:gd name="f23" fmla="val 4"/>
                  <a:gd name="f24" fmla="val 22"/>
                  <a:gd name="f25" fmla="val 2"/>
                  <a:gd name="f26" fmla="val 5"/>
                  <a:gd name="f27" fmla="+- 0 0 -90"/>
                  <a:gd name="f28" fmla="*/ f3 1 40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40"/>
                  <a:gd name="f38" fmla="*/ f34 1 16"/>
                  <a:gd name="f39" fmla="*/ 1 f35 1"/>
                  <a:gd name="f40" fmla="*/ 7 f34 1"/>
                  <a:gd name="f41" fmla="*/ 21 f35 1"/>
                  <a:gd name="f42" fmla="*/ 14 f34 1"/>
                  <a:gd name="f43" fmla="*/ 26 f35 1"/>
                  <a:gd name="f44" fmla="*/ 15 f34 1"/>
                  <a:gd name="f45" fmla="*/ 36 f35 1"/>
                  <a:gd name="f46" fmla="*/ 11 f34 1"/>
                  <a:gd name="f47" fmla="*/ 34 f35 1"/>
                  <a:gd name="f48" fmla="*/ 0 f34 1"/>
                  <a:gd name="f49" fmla="*/ 0 f35 1"/>
                  <a:gd name="f50" fmla="+- f36 0 f1"/>
                  <a:gd name="f51" fmla="*/ f39 1 40"/>
                  <a:gd name="f52" fmla="*/ f40 1 16"/>
                  <a:gd name="f53" fmla="*/ f41 1 40"/>
                  <a:gd name="f54" fmla="*/ f42 1 16"/>
                  <a:gd name="f55" fmla="*/ f43 1 40"/>
                  <a:gd name="f56" fmla="*/ f44 1 16"/>
                  <a:gd name="f57" fmla="*/ f45 1 40"/>
                  <a:gd name="f58" fmla="*/ f46 1 16"/>
                  <a:gd name="f59" fmla="*/ f47 1 40"/>
                  <a:gd name="f60" fmla="*/ f48 1 16"/>
                  <a:gd name="f61" fmla="*/ f49 1 40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7"/>
                  <a:gd name="f71" fmla="*/ f56 1 f38"/>
                  <a:gd name="f72" fmla="*/ f57 1 f37"/>
                  <a:gd name="f73" fmla="*/ f58 1 f38"/>
                  <a:gd name="f74" fmla="*/ f59 1 f37"/>
                  <a:gd name="f75" fmla="*/ f60 1 f38"/>
                  <a:gd name="f76" fmla="*/ f61 1 f37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8 1"/>
                  <a:gd name="f86" fmla="*/ f71 f29 1"/>
                  <a:gd name="f87" fmla="*/ f72 f28 1"/>
                  <a:gd name="f88" fmla="*/ f73 f29 1"/>
                  <a:gd name="f89" fmla="*/ f74 f28 1"/>
                  <a:gd name="f90" fmla="*/ f75 f29 1"/>
                  <a:gd name="f91" fmla="*/ f7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0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40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2"/>
                      <a:pt x="f17" y="f12"/>
                      <a:pt x="f18" y="f12"/>
                    </a:cubicBezTo>
                    <a:cubicBezTo>
                      <a:pt x="f19" y="f7"/>
                      <a:pt x="f20" y="f12"/>
                      <a:pt x="f21" y="f13"/>
                    </a:cubicBezTo>
                    <a:cubicBezTo>
                      <a:pt x="f6" y="f22"/>
                      <a:pt x="f20" y="f23"/>
                      <a:pt x="f20" y="f5"/>
                    </a:cubicBezTo>
                    <a:cubicBezTo>
                      <a:pt x="f24" y="f5"/>
                      <a:pt x="f13" y="f5"/>
                      <a:pt x="f5" y="f5"/>
                    </a:cubicBezTo>
                    <a:cubicBezTo>
                      <a:pt x="f5" y="f25"/>
                      <a:pt x="f5" y="f26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7" name="Freeform 1238">
                <a:extLst>
                  <a:ext uri="{FF2B5EF4-FFF2-40B4-BE49-F238E27FC236}">
                    <a16:creationId xmlns:a16="http://schemas.microsoft.com/office/drawing/2014/main" id="{82EDD447-5DEA-8B6B-EE74-755F141B36F5}"/>
                  </a:ext>
                </a:extLst>
              </p:cNvPr>
              <p:cNvSpPr/>
              <p:nvPr/>
            </p:nvSpPr>
            <p:spPr>
              <a:xfrm>
                <a:off x="8566154" y="0"/>
                <a:ext cx="53977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9"/>
                  <a:gd name="f8" fmla="val 7"/>
                  <a:gd name="f9" fmla="val 19"/>
                  <a:gd name="f10" fmla="val 15"/>
                  <a:gd name="f11" fmla="val 8"/>
                  <a:gd name="f12" fmla="+- 0 0 -90"/>
                  <a:gd name="f13" fmla="*/ f3 1 23"/>
                  <a:gd name="f14" fmla="*/ f4 1 9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3"/>
                  <a:gd name="f23" fmla="*/ f19 1 9"/>
                  <a:gd name="f24" fmla="*/ 0 f20 1"/>
                  <a:gd name="f25" fmla="*/ 0 f19 1"/>
                  <a:gd name="f26" fmla="*/ 23 f20 1"/>
                  <a:gd name="f27" fmla="+- f21 0 f1"/>
                  <a:gd name="f28" fmla="*/ f24 1 23"/>
                  <a:gd name="f29" fmla="*/ f25 1 9"/>
                  <a:gd name="f30" fmla="*/ f26 1 23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23" h="9">
                    <a:moveTo>
                      <a:pt x="f5" y="f5"/>
                    </a:moveTo>
                    <a:cubicBezTo>
                      <a:pt x="f8" y="f7"/>
                      <a:pt x="f9" y="f7"/>
                      <a:pt x="f6" y="f5"/>
                    </a:cubicBezTo>
                    <a:cubicBezTo>
                      <a:pt x="f10" y="f5"/>
                      <a:pt x="f11" y="f5"/>
                      <a:pt x="f5" y="f5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8" name="Freeform 1239">
                <a:extLst>
                  <a:ext uri="{FF2B5EF4-FFF2-40B4-BE49-F238E27FC236}">
                    <a16:creationId xmlns:a16="http://schemas.microsoft.com/office/drawing/2014/main" id="{C247482D-CA44-3242-0247-18053FD7DDFC}"/>
                  </a:ext>
                </a:extLst>
              </p:cNvPr>
              <p:cNvSpPr/>
              <p:nvPr/>
            </p:nvSpPr>
            <p:spPr>
              <a:xfrm>
                <a:off x="7956551" y="0"/>
                <a:ext cx="3333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9"/>
                  <a:gd name="f8" fmla="val 1"/>
                  <a:gd name="f9" fmla="val 3"/>
                  <a:gd name="f10" fmla="val 8"/>
                  <a:gd name="f11" fmla="val 4"/>
                  <a:gd name="f12" fmla="val 12"/>
                  <a:gd name="f13" fmla="val 5"/>
                  <a:gd name="f14" fmla="val 10"/>
                  <a:gd name="f15" fmla="+- 0 0 -90"/>
                  <a:gd name="f16" fmla="*/ f3 1 14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4"/>
                  <a:gd name="f26" fmla="*/ f22 1 9"/>
                  <a:gd name="f27" fmla="*/ 0 f23 1"/>
                  <a:gd name="f28" fmla="*/ 0 f22 1"/>
                  <a:gd name="f29" fmla="*/ 4 f23 1"/>
                  <a:gd name="f30" fmla="*/ 8 f22 1"/>
                  <a:gd name="f31" fmla="*/ 14 f23 1"/>
                  <a:gd name="f32" fmla="+- f24 0 f1"/>
                  <a:gd name="f33" fmla="*/ f27 1 14"/>
                  <a:gd name="f34" fmla="*/ f28 1 9"/>
                  <a:gd name="f35" fmla="*/ f29 1 14"/>
                  <a:gd name="f36" fmla="*/ f30 1 9"/>
                  <a:gd name="f37" fmla="*/ f31 1 14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4" h="9">
                    <a:moveTo>
                      <a:pt x="f5" y="f5"/>
                    </a:moveTo>
                    <a:cubicBezTo>
                      <a:pt x="f8" y="f9"/>
                      <a:pt x="f5" y="f10"/>
                      <a:pt x="f11" y="f10"/>
                    </a:cubicBezTo>
                    <a:cubicBezTo>
                      <a:pt x="f7" y="f7"/>
                      <a:pt x="f12" y="f13"/>
                      <a:pt x="f6" y="f5"/>
                    </a:cubicBezTo>
                    <a:cubicBezTo>
                      <a:pt x="f14" y="f5"/>
                      <a:pt x="f13" y="f5"/>
                      <a:pt x="f5" y="f5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9" name="Freeform 1240">
                <a:extLst>
                  <a:ext uri="{FF2B5EF4-FFF2-40B4-BE49-F238E27FC236}">
                    <a16:creationId xmlns:a16="http://schemas.microsoft.com/office/drawing/2014/main" id="{16691340-4E2E-795E-F24A-6598CFFC70A1}"/>
                  </a:ext>
                </a:extLst>
              </p:cNvPr>
              <p:cNvSpPr/>
              <p:nvPr/>
            </p:nvSpPr>
            <p:spPr>
              <a:xfrm>
                <a:off x="8728076" y="0"/>
                <a:ext cx="15873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4"/>
                  <a:gd name="f9" fmla="val 2"/>
                  <a:gd name="f10" fmla="val 5"/>
                  <a:gd name="f11" fmla="val 3"/>
                  <a:gd name="f12" fmla="+- 0 0 -90"/>
                  <a:gd name="f13" fmla="*/ f3 1 7"/>
                  <a:gd name="f14" fmla="*/ f4 1 7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7"/>
                  <a:gd name="f21" fmla="*/ 6 f18 1"/>
                  <a:gd name="f22" fmla="*/ 7 f18 1"/>
                  <a:gd name="f23" fmla="*/ 5 f18 1"/>
                  <a:gd name="f24" fmla="*/ 0 f18 1"/>
                  <a:gd name="f25" fmla="*/ 3 f18 1"/>
                  <a:gd name="f26" fmla="+- f19 0 f1"/>
                  <a:gd name="f27" fmla="*/ f21 1 7"/>
                  <a:gd name="f28" fmla="*/ f22 1 7"/>
                  <a:gd name="f29" fmla="*/ f23 1 7"/>
                  <a:gd name="f30" fmla="*/ f24 1 7"/>
                  <a:gd name="f31" fmla="*/ f25 1 7"/>
                  <a:gd name="f32" fmla="*/ 0 1 f20"/>
                  <a:gd name="f33" fmla="*/ f16 1 f20"/>
                  <a:gd name="f34" fmla="*/ f27 1 f20"/>
                  <a:gd name="f35" fmla="*/ f28 1 f20"/>
                  <a:gd name="f36" fmla="*/ f29 1 f20"/>
                  <a:gd name="f37" fmla="*/ f30 1 f20"/>
                  <a:gd name="f38" fmla="*/ f31 1 f20"/>
                  <a:gd name="f39" fmla="*/ f32 f13 1"/>
                  <a:gd name="f40" fmla="*/ f33 f13 1"/>
                  <a:gd name="f41" fmla="*/ f33 f14 1"/>
                  <a:gd name="f42" fmla="*/ f32 f14 1"/>
                  <a:gd name="f43" fmla="*/ f34 f13 1"/>
                  <a:gd name="f44" fmla="*/ f35 f14 1"/>
                  <a:gd name="f45" fmla="*/ f36 f13 1"/>
                  <a:gd name="f46" fmla="*/ f37 f14 1"/>
                  <a:gd name="f47" fmla="*/ f3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7" y="f46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7" h="7">
                    <a:moveTo>
                      <a:pt x="f7" y="f6"/>
                    </a:moveTo>
                    <a:cubicBezTo>
                      <a:pt x="f7" y="f8"/>
                      <a:pt x="f6" y="f9"/>
                      <a:pt x="f10" y="f5"/>
                    </a:cubicBezTo>
                    <a:cubicBezTo>
                      <a:pt x="f8" y="f5"/>
                      <a:pt x="f11" y="f5"/>
                      <a:pt x="f11" y="f5"/>
                    </a:cubicBezTo>
                    <a:cubicBezTo>
                      <a:pt x="f5" y="f8"/>
                      <a:pt x="f9" y="f7"/>
                      <a:pt x="f7" y="f6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0" name="Freeform 1241">
                <a:extLst>
                  <a:ext uri="{FF2B5EF4-FFF2-40B4-BE49-F238E27FC236}">
                    <a16:creationId xmlns:a16="http://schemas.microsoft.com/office/drawing/2014/main" id="{F9BD6542-BD36-7CAB-07F7-245D54A437C8}"/>
                  </a:ext>
                </a:extLst>
              </p:cNvPr>
              <p:cNvSpPr/>
              <p:nvPr/>
            </p:nvSpPr>
            <p:spPr>
              <a:xfrm>
                <a:off x="7981953" y="746122"/>
                <a:ext cx="223835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101"/>
                  <a:gd name="f8" fmla="val 2"/>
                  <a:gd name="f9" fmla="val 40"/>
                  <a:gd name="f10" fmla="val 42"/>
                  <a:gd name="f11" fmla="val 47"/>
                  <a:gd name="f12" fmla="val 4"/>
                  <a:gd name="f13" fmla="val 50"/>
                  <a:gd name="f14" fmla="val 9"/>
                  <a:gd name="f15" fmla="val 56"/>
                  <a:gd name="f16" fmla="val 7"/>
                  <a:gd name="f17" fmla="val 62"/>
                  <a:gd name="f18" fmla="val 68"/>
                  <a:gd name="f19" fmla="val 82"/>
                  <a:gd name="f20" fmla="val 22"/>
                  <a:gd name="f21" fmla="val 93"/>
                  <a:gd name="f22" fmla="val 33"/>
                  <a:gd name="f23" fmla="val 92"/>
                  <a:gd name="f24" fmla="val 95"/>
                  <a:gd name="f25" fmla="val 52"/>
                  <a:gd name="f26" fmla="val 98"/>
                  <a:gd name="f27" fmla="val 59"/>
                  <a:gd name="f28" fmla="val 65"/>
                  <a:gd name="f29" fmla="val 72"/>
                  <a:gd name="f30" fmla="val 96"/>
                  <a:gd name="f31" fmla="val 73"/>
                  <a:gd name="f32" fmla="val 74"/>
                  <a:gd name="f33" fmla="val 86"/>
                  <a:gd name="f34" fmla="val 79"/>
                  <a:gd name="f35" fmla="val 83"/>
                  <a:gd name="f36" fmla="val 80"/>
                  <a:gd name="f37" fmla="val 91"/>
                  <a:gd name="f38" fmla="val 45"/>
                  <a:gd name="f39" fmla="val 90"/>
                  <a:gd name="f40" fmla="val 87"/>
                  <a:gd name="f41" fmla="val 35"/>
                  <a:gd name="f42" fmla="val 88"/>
                  <a:gd name="f43" fmla="val 28"/>
                  <a:gd name="f44" fmla="val 23"/>
                  <a:gd name="f45" fmla="val 20"/>
                  <a:gd name="f46" fmla="val 75"/>
                  <a:gd name="f47" fmla="val 18"/>
                  <a:gd name="f48" fmla="val 71"/>
                  <a:gd name="f49" fmla="val 67"/>
                  <a:gd name="f50" fmla="val 24"/>
                  <a:gd name="f51" fmla="val 64"/>
                  <a:gd name="f52" fmla="val 27"/>
                  <a:gd name="f53" fmla="val 63"/>
                  <a:gd name="f54" fmla="val 29"/>
                  <a:gd name="f55" fmla="val 60"/>
                  <a:gd name="f56" fmla="val 32"/>
                  <a:gd name="f57" fmla="val 55"/>
                  <a:gd name="f58" fmla="val 31"/>
                  <a:gd name="f59" fmla="val 54"/>
                  <a:gd name="f60" fmla="val 15"/>
                  <a:gd name="f61" fmla="val 13"/>
                  <a:gd name="f62" fmla="val 38"/>
                  <a:gd name="f63" fmla="val 8"/>
                  <a:gd name="f64" fmla="val 1"/>
                  <a:gd name="f65" fmla="val 10"/>
                  <a:gd name="f66" fmla="val 17"/>
                  <a:gd name="f67" fmla="val 12"/>
                  <a:gd name="f68" fmla="val 6"/>
                  <a:gd name="f69" fmla="val 30"/>
                  <a:gd name="f70" fmla="+- 0 0 -90"/>
                  <a:gd name="f71" fmla="*/ f3 1 94"/>
                  <a:gd name="f72" fmla="*/ f4 1 101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94"/>
                  <a:gd name="f81" fmla="*/ f77 1 101"/>
                  <a:gd name="f82" fmla="*/ 2 f78 1"/>
                  <a:gd name="f83" fmla="*/ 40 f77 1"/>
                  <a:gd name="f84" fmla="*/ 4 f78 1"/>
                  <a:gd name="f85" fmla="*/ 50 f77 1"/>
                  <a:gd name="f86" fmla="*/ 68 f77 1"/>
                  <a:gd name="f87" fmla="*/ 22 f78 1"/>
                  <a:gd name="f88" fmla="*/ 93 f77 1"/>
                  <a:gd name="f89" fmla="*/ 52 f78 1"/>
                  <a:gd name="f90" fmla="*/ 98 f77 1"/>
                  <a:gd name="f91" fmla="*/ 72 f78 1"/>
                  <a:gd name="f92" fmla="*/ 96 f77 1"/>
                  <a:gd name="f93" fmla="*/ 74 f78 1"/>
                  <a:gd name="f94" fmla="*/ 83 f78 1"/>
                  <a:gd name="f95" fmla="*/ 80 f77 1"/>
                  <a:gd name="f96" fmla="*/ 91 f78 1"/>
                  <a:gd name="f97" fmla="*/ 45 f77 1"/>
                  <a:gd name="f98" fmla="*/ 88 f78 1"/>
                  <a:gd name="f99" fmla="*/ 28 f77 1"/>
                  <a:gd name="f100" fmla="*/ 80 f78 1"/>
                  <a:gd name="f101" fmla="*/ 20 f77 1"/>
                  <a:gd name="f102" fmla="*/ 67 f78 1"/>
                  <a:gd name="f103" fmla="*/ 23 f77 1"/>
                  <a:gd name="f104" fmla="*/ 63 f78 1"/>
                  <a:gd name="f105" fmla="*/ 29 f77 1"/>
                  <a:gd name="f106" fmla="*/ 55 f78 1"/>
                  <a:gd name="f107" fmla="*/ 27 f77 1"/>
                  <a:gd name="f108" fmla="*/ 38 f78 1"/>
                  <a:gd name="f109" fmla="*/ 9 f77 1"/>
                  <a:gd name="f110" fmla="*/ 32 f78 1"/>
                  <a:gd name="f111" fmla="*/ 4 f77 1"/>
                  <a:gd name="f112" fmla="*/ 27 f78 1"/>
                  <a:gd name="f113" fmla="*/ 12 f78 1"/>
                  <a:gd name="f114" fmla="*/ 17 f77 1"/>
                  <a:gd name="f115" fmla="+- f79 0 f1"/>
                  <a:gd name="f116" fmla="*/ f82 1 94"/>
                  <a:gd name="f117" fmla="*/ f83 1 101"/>
                  <a:gd name="f118" fmla="*/ f84 1 94"/>
                  <a:gd name="f119" fmla="*/ f85 1 101"/>
                  <a:gd name="f120" fmla="*/ f86 1 101"/>
                  <a:gd name="f121" fmla="*/ f87 1 94"/>
                  <a:gd name="f122" fmla="*/ f88 1 101"/>
                  <a:gd name="f123" fmla="*/ f89 1 94"/>
                  <a:gd name="f124" fmla="*/ f90 1 101"/>
                  <a:gd name="f125" fmla="*/ f91 1 94"/>
                  <a:gd name="f126" fmla="*/ f92 1 101"/>
                  <a:gd name="f127" fmla="*/ f93 1 94"/>
                  <a:gd name="f128" fmla="*/ f94 1 94"/>
                  <a:gd name="f129" fmla="*/ f95 1 101"/>
                  <a:gd name="f130" fmla="*/ f96 1 94"/>
                  <a:gd name="f131" fmla="*/ f97 1 101"/>
                  <a:gd name="f132" fmla="*/ f98 1 94"/>
                  <a:gd name="f133" fmla="*/ f99 1 101"/>
                  <a:gd name="f134" fmla="*/ f100 1 94"/>
                  <a:gd name="f135" fmla="*/ f101 1 101"/>
                  <a:gd name="f136" fmla="*/ f102 1 94"/>
                  <a:gd name="f137" fmla="*/ f103 1 101"/>
                  <a:gd name="f138" fmla="*/ f104 1 94"/>
                  <a:gd name="f139" fmla="*/ f105 1 101"/>
                  <a:gd name="f140" fmla="*/ f106 1 94"/>
                  <a:gd name="f141" fmla="*/ f107 1 101"/>
                  <a:gd name="f142" fmla="*/ f108 1 94"/>
                  <a:gd name="f143" fmla="*/ f109 1 101"/>
                  <a:gd name="f144" fmla="*/ f110 1 94"/>
                  <a:gd name="f145" fmla="*/ f111 1 101"/>
                  <a:gd name="f146" fmla="*/ f112 1 94"/>
                  <a:gd name="f147" fmla="*/ f113 1 94"/>
                  <a:gd name="f148" fmla="*/ f114 1 101"/>
                  <a:gd name="f149" fmla="*/ 0 1 f80"/>
                  <a:gd name="f150" fmla="*/ f74 1 f80"/>
                  <a:gd name="f151" fmla="*/ 0 1 f81"/>
                  <a:gd name="f152" fmla="*/ f75 1 f81"/>
                  <a:gd name="f153" fmla="*/ f116 1 f80"/>
                  <a:gd name="f154" fmla="*/ f117 1 f81"/>
                  <a:gd name="f155" fmla="*/ f118 1 f80"/>
                  <a:gd name="f156" fmla="*/ f119 1 f81"/>
                  <a:gd name="f157" fmla="*/ f120 1 f81"/>
                  <a:gd name="f158" fmla="*/ f121 1 f80"/>
                  <a:gd name="f159" fmla="*/ f122 1 f81"/>
                  <a:gd name="f160" fmla="*/ f123 1 f80"/>
                  <a:gd name="f161" fmla="*/ f124 1 f81"/>
                  <a:gd name="f162" fmla="*/ f125 1 f80"/>
                  <a:gd name="f163" fmla="*/ f126 1 f81"/>
                  <a:gd name="f164" fmla="*/ f127 1 f80"/>
                  <a:gd name="f165" fmla="*/ f128 1 f80"/>
                  <a:gd name="f166" fmla="*/ f129 1 f81"/>
                  <a:gd name="f167" fmla="*/ f130 1 f80"/>
                  <a:gd name="f168" fmla="*/ f131 1 f81"/>
                  <a:gd name="f169" fmla="*/ f132 1 f80"/>
                  <a:gd name="f170" fmla="*/ f133 1 f81"/>
                  <a:gd name="f171" fmla="*/ f134 1 f80"/>
                  <a:gd name="f172" fmla="*/ f135 1 f81"/>
                  <a:gd name="f173" fmla="*/ f136 1 f80"/>
                  <a:gd name="f174" fmla="*/ f137 1 f81"/>
                  <a:gd name="f175" fmla="*/ f138 1 f80"/>
                  <a:gd name="f176" fmla="*/ f139 1 f81"/>
                  <a:gd name="f177" fmla="*/ f140 1 f80"/>
                  <a:gd name="f178" fmla="*/ f141 1 f81"/>
                  <a:gd name="f179" fmla="*/ f142 1 f80"/>
                  <a:gd name="f180" fmla="*/ f143 1 f81"/>
                  <a:gd name="f181" fmla="*/ f144 1 f80"/>
                  <a:gd name="f182" fmla="*/ f145 1 f81"/>
                  <a:gd name="f183" fmla="*/ f146 1 f80"/>
                  <a:gd name="f184" fmla="*/ f147 1 f80"/>
                  <a:gd name="f185" fmla="*/ f148 1 f81"/>
                  <a:gd name="f186" fmla="*/ f149 f71 1"/>
                  <a:gd name="f187" fmla="*/ f150 f71 1"/>
                  <a:gd name="f188" fmla="*/ f152 f72 1"/>
                  <a:gd name="f189" fmla="*/ f151 f72 1"/>
                  <a:gd name="f190" fmla="*/ f153 f71 1"/>
                  <a:gd name="f191" fmla="*/ f154 f72 1"/>
                  <a:gd name="f192" fmla="*/ f155 f71 1"/>
                  <a:gd name="f193" fmla="*/ f156 f72 1"/>
                  <a:gd name="f194" fmla="*/ f157 f72 1"/>
                  <a:gd name="f195" fmla="*/ f158 f71 1"/>
                  <a:gd name="f196" fmla="*/ f159 f72 1"/>
                  <a:gd name="f197" fmla="*/ f160 f71 1"/>
                  <a:gd name="f198" fmla="*/ f161 f72 1"/>
                  <a:gd name="f199" fmla="*/ f162 f71 1"/>
                  <a:gd name="f200" fmla="*/ f163 f72 1"/>
                  <a:gd name="f201" fmla="*/ f164 f71 1"/>
                  <a:gd name="f202" fmla="*/ f165 f71 1"/>
                  <a:gd name="f203" fmla="*/ f166 f72 1"/>
                  <a:gd name="f204" fmla="*/ f167 f71 1"/>
                  <a:gd name="f205" fmla="*/ f168 f72 1"/>
                  <a:gd name="f206" fmla="*/ f169 f71 1"/>
                  <a:gd name="f207" fmla="*/ f170 f72 1"/>
                  <a:gd name="f208" fmla="*/ f171 f71 1"/>
                  <a:gd name="f209" fmla="*/ f172 f72 1"/>
                  <a:gd name="f210" fmla="*/ f173 f71 1"/>
                  <a:gd name="f211" fmla="*/ f174 f72 1"/>
                  <a:gd name="f212" fmla="*/ f175 f71 1"/>
                  <a:gd name="f213" fmla="*/ f176 f72 1"/>
                  <a:gd name="f214" fmla="*/ f177 f71 1"/>
                  <a:gd name="f215" fmla="*/ f178 f72 1"/>
                  <a:gd name="f216" fmla="*/ f179 f71 1"/>
                  <a:gd name="f217" fmla="*/ f180 f72 1"/>
                  <a:gd name="f218" fmla="*/ f181 f71 1"/>
                  <a:gd name="f219" fmla="*/ f182 f72 1"/>
                  <a:gd name="f220" fmla="*/ f183 f71 1"/>
                  <a:gd name="f221" fmla="*/ f184 f71 1"/>
                  <a:gd name="f222" fmla="*/ f185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5">
                    <a:pos x="f190" y="f191"/>
                  </a:cxn>
                  <a:cxn ang="f115">
                    <a:pos x="f192" y="f193"/>
                  </a:cxn>
                  <a:cxn ang="f115">
                    <a:pos x="f192" y="f194"/>
                  </a:cxn>
                  <a:cxn ang="f115">
                    <a:pos x="f195" y="f196"/>
                  </a:cxn>
                  <a:cxn ang="f115">
                    <a:pos x="f197" y="f198"/>
                  </a:cxn>
                  <a:cxn ang="f115">
                    <a:pos x="f199" y="f200"/>
                  </a:cxn>
                  <a:cxn ang="f115">
                    <a:pos x="f201" y="f196"/>
                  </a:cxn>
                  <a:cxn ang="f115">
                    <a:pos x="f202" y="f203"/>
                  </a:cxn>
                  <a:cxn ang="f115">
                    <a:pos x="f204" y="f205"/>
                  </a:cxn>
                  <a:cxn ang="f115">
                    <a:pos x="f206" y="f207"/>
                  </a:cxn>
                  <a:cxn ang="f115">
                    <a:pos x="f208" y="f209"/>
                  </a:cxn>
                  <a:cxn ang="f115">
                    <a:pos x="f210" y="f211"/>
                  </a:cxn>
                  <a:cxn ang="f115">
                    <a:pos x="f212" y="f213"/>
                  </a:cxn>
                  <a:cxn ang="f115">
                    <a:pos x="f214" y="f215"/>
                  </a:cxn>
                  <a:cxn ang="f115">
                    <a:pos x="f216" y="f217"/>
                  </a:cxn>
                  <a:cxn ang="f115">
                    <a:pos x="f218" y="f219"/>
                  </a:cxn>
                  <a:cxn ang="f115">
                    <a:pos x="f220" y="f219"/>
                  </a:cxn>
                  <a:cxn ang="f115">
                    <a:pos x="f221" y="f222"/>
                  </a:cxn>
                  <a:cxn ang="f115">
                    <a:pos x="f190" y="f191"/>
                  </a:cxn>
                </a:cxnLst>
                <a:rect l="f186" t="f189" r="f187" b="f188"/>
                <a:pathLst>
                  <a:path w="94" h="101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2" y="f18"/>
                    </a:cubicBezTo>
                    <a:cubicBezTo>
                      <a:pt x="f5" y="f19"/>
                      <a:pt x="f16" y="f6"/>
                      <a:pt x="f20" y="f21"/>
                    </a:cubicBezTo>
                    <a:cubicBezTo>
                      <a:pt x="f22" y="f23"/>
                      <a:pt x="f10" y="f24"/>
                      <a:pt x="f25" y="f26"/>
                    </a:cubicBezTo>
                    <a:cubicBezTo>
                      <a:pt x="f27" y="f7"/>
                      <a:pt x="f28" y="f26"/>
                      <a:pt x="f29" y="f30"/>
                    </a:cubicBezTo>
                    <a:cubicBezTo>
                      <a:pt x="f31" y="f30"/>
                      <a:pt x="f32" y="f24"/>
                      <a:pt x="f32" y="f21"/>
                    </a:cubicBezTo>
                    <a:cubicBezTo>
                      <a:pt x="f32" y="f33"/>
                      <a:pt x="f34" y="f35"/>
                      <a:pt x="f35" y="f36"/>
                    </a:cubicBezTo>
                    <a:cubicBezTo>
                      <a:pt x="f37" y="f29"/>
                      <a:pt x="f6" y="f15"/>
                      <a:pt x="f37" y="f38"/>
                    </a:cubicBezTo>
                    <a:cubicBezTo>
                      <a:pt x="f39" y="f9"/>
                      <a:pt x="f40" y="f41"/>
                      <a:pt x="f42" y="f43"/>
                    </a:cubicBezTo>
                    <a:cubicBezTo>
                      <a:pt x="f42" y="f44"/>
                      <a:pt x="f35" y="f20"/>
                      <a:pt x="f36" y="f45"/>
                    </a:cubicBezTo>
                    <a:cubicBezTo>
                      <a:pt x="f46" y="f47"/>
                      <a:pt x="f48" y="f45"/>
                      <a:pt x="f49" y="f44"/>
                    </a:cubicBezTo>
                    <a:cubicBezTo>
                      <a:pt x="f28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7" y="f52"/>
                    </a:cubicBezTo>
                    <a:cubicBezTo>
                      <a:pt x="f59" y="f60"/>
                      <a:pt x="f38" y="f61"/>
                      <a:pt x="f62" y="f14"/>
                    </a:cubicBezTo>
                    <a:cubicBezTo>
                      <a:pt x="f41" y="f63"/>
                      <a:pt x="f22" y="f63"/>
                      <a:pt x="f56" y="f12"/>
                    </a:cubicBezTo>
                    <a:cubicBezTo>
                      <a:pt x="f58" y="f5"/>
                      <a:pt x="f43" y="f64"/>
                      <a:pt x="f52" y="f12"/>
                    </a:cubicBezTo>
                    <a:cubicBezTo>
                      <a:pt x="f44" y="f65"/>
                      <a:pt x="f66" y="f61"/>
                      <a:pt x="f67" y="f66"/>
                    </a:cubicBezTo>
                    <a:cubicBezTo>
                      <a:pt x="f68" y="f44"/>
                      <a:pt x="f8" y="f69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1" name="Freeform 1242">
                <a:extLst>
                  <a:ext uri="{FF2B5EF4-FFF2-40B4-BE49-F238E27FC236}">
                    <a16:creationId xmlns:a16="http://schemas.microsoft.com/office/drawing/2014/main" id="{46D80D93-5F0E-F794-9DB5-8B5D3D331CD0}"/>
                  </a:ext>
                </a:extLst>
              </p:cNvPr>
              <p:cNvSpPr/>
              <p:nvPr/>
            </p:nvSpPr>
            <p:spPr>
              <a:xfrm>
                <a:off x="8710610" y="714375"/>
                <a:ext cx="242892" cy="2428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40"/>
                  <a:gd name="f8" fmla="val 32"/>
                  <a:gd name="f9" fmla="val 12"/>
                  <a:gd name="f10" fmla="val 17"/>
                  <a:gd name="f11" fmla="val 11"/>
                  <a:gd name="f12" fmla="val 25"/>
                  <a:gd name="f13" fmla="val 7"/>
                  <a:gd name="f14" fmla="val 33"/>
                  <a:gd name="f15" fmla="val 41"/>
                  <a:gd name="f16" fmla="val 10"/>
                  <a:gd name="f17" fmla="val 48"/>
                  <a:gd name="f18" fmla="val 53"/>
                  <a:gd name="f19" fmla="val 58"/>
                  <a:gd name="f20" fmla="val 63"/>
                  <a:gd name="f21" fmla="val 81"/>
                  <a:gd name="f22" fmla="val 90"/>
                  <a:gd name="f23" fmla="val 28"/>
                  <a:gd name="f24" fmla="val 91"/>
                  <a:gd name="f25" fmla="val 37"/>
                  <a:gd name="f26" fmla="val 45"/>
                  <a:gd name="f27" fmla="val 95"/>
                  <a:gd name="f28" fmla="val 99"/>
                  <a:gd name="f29" fmla="val 60"/>
                  <a:gd name="f30" fmla="val 66"/>
                  <a:gd name="f31" fmla="val 100"/>
                  <a:gd name="f32" fmla="val 73"/>
                  <a:gd name="f33" fmla="val 98"/>
                  <a:gd name="f34" fmla="val 74"/>
                  <a:gd name="f35" fmla="val 75"/>
                  <a:gd name="f36" fmla="val 97"/>
                  <a:gd name="f37" fmla="val 87"/>
                  <a:gd name="f38" fmla="val 84"/>
                  <a:gd name="f39" fmla="val 85"/>
                  <a:gd name="f40" fmla="val 89"/>
                  <a:gd name="f41" fmla="val 80"/>
                  <a:gd name="f42" fmla="val 92"/>
                  <a:gd name="f43" fmla="val 77"/>
                  <a:gd name="f44" fmla="val 94"/>
                  <a:gd name="f45" fmla="val 70"/>
                  <a:gd name="f46" fmla="val 93"/>
                  <a:gd name="f47" fmla="val 68"/>
                  <a:gd name="f48" fmla="val 67"/>
                  <a:gd name="f49" fmla="val 57"/>
                  <a:gd name="f50" fmla="val 49"/>
                  <a:gd name="f51" fmla="val 39"/>
                  <a:gd name="f52" fmla="val 35"/>
                  <a:gd name="f53" fmla="val 96"/>
                  <a:gd name="f54" fmla="val 26"/>
                  <a:gd name="f55" fmla="val 24"/>
                  <a:gd name="f56" fmla="val 22"/>
                  <a:gd name="f57" fmla="val 79"/>
                  <a:gd name="f58" fmla="val 71"/>
                  <a:gd name="f59" fmla="val 29"/>
                  <a:gd name="f60" fmla="val 69"/>
                  <a:gd name="f61" fmla="val 31"/>
                  <a:gd name="f62" fmla="val 34"/>
                  <a:gd name="f63" fmla="val 61"/>
                  <a:gd name="f64" fmla="val 16"/>
                  <a:gd name="f65" fmla="val 14"/>
                  <a:gd name="f66" fmla="val 47"/>
                  <a:gd name="f67" fmla="val 43"/>
                  <a:gd name="f68" fmla="val 6"/>
                  <a:gd name="f69" fmla="+- 0 0 -90"/>
                  <a:gd name="f70" fmla="*/ f3 1 102"/>
                  <a:gd name="f71" fmla="*/ f4 1 102"/>
                  <a:gd name="f72" fmla="val f5"/>
                  <a:gd name="f73" fmla="val f6"/>
                  <a:gd name="f74" fmla="*/ f69 f0 1"/>
                  <a:gd name="f75" fmla="+- f73 0 f72"/>
                  <a:gd name="f76" fmla="*/ f74 1 f2"/>
                  <a:gd name="f77" fmla="*/ f75 1 102"/>
                  <a:gd name="f78" fmla="*/ 40 f75 1"/>
                  <a:gd name="f79" fmla="*/ 0 f75 1"/>
                  <a:gd name="f80" fmla="*/ 11 f75 1"/>
                  <a:gd name="f81" fmla="*/ 25 f75 1"/>
                  <a:gd name="f82" fmla="*/ 10 f75 1"/>
                  <a:gd name="f83" fmla="*/ 48 f75 1"/>
                  <a:gd name="f84" fmla="*/ 63 f75 1"/>
                  <a:gd name="f85" fmla="*/ 28 f75 1"/>
                  <a:gd name="f86" fmla="*/ 91 f75 1"/>
                  <a:gd name="f87" fmla="*/ 53 f75 1"/>
                  <a:gd name="f88" fmla="*/ 99 f75 1"/>
                  <a:gd name="f89" fmla="*/ 73 f75 1"/>
                  <a:gd name="f90" fmla="*/ 98 f75 1"/>
                  <a:gd name="f91" fmla="*/ 75 f75 1"/>
                  <a:gd name="f92" fmla="*/ 97 f75 1"/>
                  <a:gd name="f93" fmla="*/ 89 f75 1"/>
                  <a:gd name="f94" fmla="*/ 80 f75 1"/>
                  <a:gd name="f95" fmla="*/ 94 f75 1"/>
                  <a:gd name="f96" fmla="*/ 70 f75 1"/>
                  <a:gd name="f97" fmla="*/ 66 f75 1"/>
                  <a:gd name="f98" fmla="*/ 95 f75 1"/>
                  <a:gd name="f99" fmla="*/ 35 f75 1"/>
                  <a:gd name="f100" fmla="*/ 87 f75 1"/>
                  <a:gd name="f101" fmla="*/ 24 f75 1"/>
                  <a:gd name="f102" fmla="*/ 69 f75 1"/>
                  <a:gd name="f103" fmla="*/ 31 f75 1"/>
                  <a:gd name="f104" fmla="*/ 61 f75 1"/>
                  <a:gd name="f105" fmla="*/ 47 f75 1"/>
                  <a:gd name="f106" fmla="+- f76 0 f1"/>
                  <a:gd name="f107" fmla="*/ f78 1 102"/>
                  <a:gd name="f108" fmla="*/ f79 1 102"/>
                  <a:gd name="f109" fmla="*/ f80 1 102"/>
                  <a:gd name="f110" fmla="*/ f81 1 102"/>
                  <a:gd name="f111" fmla="*/ f82 1 102"/>
                  <a:gd name="f112" fmla="*/ f83 1 102"/>
                  <a:gd name="f113" fmla="*/ f84 1 102"/>
                  <a:gd name="f114" fmla="*/ f85 1 102"/>
                  <a:gd name="f115" fmla="*/ f86 1 102"/>
                  <a:gd name="f116" fmla="*/ f87 1 102"/>
                  <a:gd name="f117" fmla="*/ f88 1 102"/>
                  <a:gd name="f118" fmla="*/ f89 1 102"/>
                  <a:gd name="f119" fmla="*/ f90 1 102"/>
                  <a:gd name="f120" fmla="*/ f91 1 102"/>
                  <a:gd name="f121" fmla="*/ f92 1 102"/>
                  <a:gd name="f122" fmla="*/ f93 1 102"/>
                  <a:gd name="f123" fmla="*/ f94 1 102"/>
                  <a:gd name="f124" fmla="*/ f95 1 102"/>
                  <a:gd name="f125" fmla="*/ f96 1 102"/>
                  <a:gd name="f126" fmla="*/ f97 1 102"/>
                  <a:gd name="f127" fmla="*/ f98 1 102"/>
                  <a:gd name="f128" fmla="*/ f99 1 102"/>
                  <a:gd name="f129" fmla="*/ f100 1 102"/>
                  <a:gd name="f130" fmla="*/ f101 1 102"/>
                  <a:gd name="f131" fmla="*/ f102 1 102"/>
                  <a:gd name="f132" fmla="*/ f103 1 102"/>
                  <a:gd name="f133" fmla="*/ f104 1 102"/>
                  <a:gd name="f134" fmla="*/ f105 1 102"/>
                  <a:gd name="f135" fmla="*/ 0 1 f77"/>
                  <a:gd name="f136" fmla="*/ f73 1 f77"/>
                  <a:gd name="f137" fmla="*/ f107 1 f77"/>
                  <a:gd name="f138" fmla="*/ f108 1 f77"/>
                  <a:gd name="f139" fmla="*/ f109 1 f77"/>
                  <a:gd name="f140" fmla="*/ f110 1 f77"/>
                  <a:gd name="f141" fmla="*/ f111 1 f77"/>
                  <a:gd name="f142" fmla="*/ f112 1 f77"/>
                  <a:gd name="f143" fmla="*/ f113 1 f77"/>
                  <a:gd name="f144" fmla="*/ f114 1 f77"/>
                  <a:gd name="f145" fmla="*/ f115 1 f77"/>
                  <a:gd name="f146" fmla="*/ f116 1 f77"/>
                  <a:gd name="f147" fmla="*/ f117 1 f77"/>
                  <a:gd name="f148" fmla="*/ f118 1 f77"/>
                  <a:gd name="f149" fmla="*/ f119 1 f77"/>
                  <a:gd name="f150" fmla="*/ f120 1 f77"/>
                  <a:gd name="f151" fmla="*/ f121 1 f77"/>
                  <a:gd name="f152" fmla="*/ f122 1 f77"/>
                  <a:gd name="f153" fmla="*/ f123 1 f77"/>
                  <a:gd name="f154" fmla="*/ f124 1 f77"/>
                  <a:gd name="f155" fmla="*/ f125 1 f77"/>
                  <a:gd name="f156" fmla="*/ f126 1 f77"/>
                  <a:gd name="f157" fmla="*/ f127 1 f77"/>
                  <a:gd name="f158" fmla="*/ f128 1 f77"/>
                  <a:gd name="f159" fmla="*/ f129 1 f77"/>
                  <a:gd name="f160" fmla="*/ f130 1 f77"/>
                  <a:gd name="f161" fmla="*/ f131 1 f77"/>
                  <a:gd name="f162" fmla="*/ f132 1 f77"/>
                  <a:gd name="f163" fmla="*/ f133 1 f77"/>
                  <a:gd name="f164" fmla="*/ f134 1 f77"/>
                  <a:gd name="f165" fmla="*/ f135 f70 1"/>
                  <a:gd name="f166" fmla="*/ f136 f70 1"/>
                  <a:gd name="f167" fmla="*/ f136 f71 1"/>
                  <a:gd name="f168" fmla="*/ f135 f71 1"/>
                  <a:gd name="f169" fmla="*/ f137 f70 1"/>
                  <a:gd name="f170" fmla="*/ f138 f71 1"/>
                  <a:gd name="f171" fmla="*/ f139 f70 1"/>
                  <a:gd name="f172" fmla="*/ f140 f71 1"/>
                  <a:gd name="f173" fmla="*/ f141 f70 1"/>
                  <a:gd name="f174" fmla="*/ f142 f71 1"/>
                  <a:gd name="f175" fmla="*/ f143 f71 1"/>
                  <a:gd name="f176" fmla="*/ f144 f70 1"/>
                  <a:gd name="f177" fmla="*/ f145 f71 1"/>
                  <a:gd name="f178" fmla="*/ f146 f70 1"/>
                  <a:gd name="f179" fmla="*/ f147 f71 1"/>
                  <a:gd name="f180" fmla="*/ f148 f70 1"/>
                  <a:gd name="f181" fmla="*/ f149 f71 1"/>
                  <a:gd name="f182" fmla="*/ f150 f70 1"/>
                  <a:gd name="f183" fmla="*/ f151 f71 1"/>
                  <a:gd name="f184" fmla="*/ f152 f70 1"/>
                  <a:gd name="f185" fmla="*/ f153 f71 1"/>
                  <a:gd name="f186" fmla="*/ f154 f70 1"/>
                  <a:gd name="f187" fmla="*/ f155 f71 1"/>
                  <a:gd name="f188" fmla="*/ f156 f71 1"/>
                  <a:gd name="f189" fmla="*/ f157 f70 1"/>
                  <a:gd name="f190" fmla="*/ f137 f71 1"/>
                  <a:gd name="f191" fmla="*/ f158 f71 1"/>
                  <a:gd name="f192" fmla="*/ f159 f70 1"/>
                  <a:gd name="f193" fmla="*/ f160 f71 1"/>
                  <a:gd name="f194" fmla="*/ f161 f70 1"/>
                  <a:gd name="f195" fmla="*/ f162 f71 1"/>
                  <a:gd name="f196" fmla="*/ f163 f70 1"/>
                  <a:gd name="f197" fmla="*/ f144 f71 1"/>
                  <a:gd name="f198" fmla="*/ f164 f70 1"/>
                  <a:gd name="f199" fmla="*/ f141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69" y="f170"/>
                  </a:cxn>
                  <a:cxn ang="f106">
                    <a:pos x="f171" y="f172"/>
                  </a:cxn>
                  <a:cxn ang="f106">
                    <a:pos x="f173" y="f174"/>
                  </a:cxn>
                  <a:cxn ang="f106">
                    <a:pos x="f173" y="f175"/>
                  </a:cxn>
                  <a:cxn ang="f106">
                    <a:pos x="f176" y="f177"/>
                  </a:cxn>
                  <a:cxn ang="f106">
                    <a:pos x="f178" y="f179"/>
                  </a:cxn>
                  <a:cxn ang="f106">
                    <a:pos x="f180" y="f181"/>
                  </a:cxn>
                  <a:cxn ang="f106">
                    <a:pos x="f182" y="f183"/>
                  </a:cxn>
                  <a:cxn ang="f106">
                    <a:pos x="f184" y="f185"/>
                  </a:cxn>
                  <a:cxn ang="f106">
                    <a:pos x="f186" y="f187"/>
                  </a:cxn>
                  <a:cxn ang="f106">
                    <a:pos x="f186" y="f188"/>
                  </a:cxn>
                  <a:cxn ang="f106">
                    <a:pos x="f189" y="f190"/>
                  </a:cxn>
                  <a:cxn ang="f106">
                    <a:pos x="f186" y="f191"/>
                  </a:cxn>
                  <a:cxn ang="f106">
                    <a:pos x="f192" y="f193"/>
                  </a:cxn>
                  <a:cxn ang="f106">
                    <a:pos x="f182" y="f172"/>
                  </a:cxn>
                  <a:cxn ang="f106">
                    <a:pos x="f194" y="f195"/>
                  </a:cxn>
                  <a:cxn ang="f106">
                    <a:pos x="f196" y="f197"/>
                  </a:cxn>
                  <a:cxn ang="f106">
                    <a:pos x="f198" y="f199"/>
                  </a:cxn>
                  <a:cxn ang="f106">
                    <a:pos x="f169" y="f170"/>
                  </a:cxn>
                </a:cxnLst>
                <a:rect l="f165" t="f168" r="f166" b="f167"/>
                <a:pathLst>
                  <a:path w="102" h="102">
                    <a:moveTo>
                      <a:pt x="f7" y="f5"/>
                    </a:moveTo>
                    <a:cubicBezTo>
                      <a:pt x="f8" y="f9"/>
                      <a:pt x="f10" y="f9"/>
                      <a:pt x="f11" y="f12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9" y="f18"/>
                      <a:pt x="f9" y="f19"/>
                      <a:pt x="f16" y="f20"/>
                    </a:cubicBezTo>
                    <a:cubicBezTo>
                      <a:pt x="f5" y="f21"/>
                      <a:pt x="f11" y="f22"/>
                      <a:pt x="f23" y="f24"/>
                    </a:cubicBezTo>
                    <a:cubicBezTo>
                      <a:pt x="f25" y="f24"/>
                      <a:pt x="f26" y="f27"/>
                      <a:pt x="f18" y="f28"/>
                    </a:cubicBezTo>
                    <a:cubicBezTo>
                      <a:pt x="f29" y="f6"/>
                      <a:pt x="f30" y="f31"/>
                      <a:pt x="f32" y="f33"/>
                    </a:cubicBezTo>
                    <a:cubicBezTo>
                      <a:pt x="f34" y="f33"/>
                      <a:pt x="f35" y="f36"/>
                      <a:pt x="f35" y="f36"/>
                    </a:cubicBezTo>
                    <a:cubicBezTo>
                      <a:pt x="f35" y="f37"/>
                      <a:pt x="f38" y="f39"/>
                      <a:pt x="f40" y="f41"/>
                    </a:cubicBezTo>
                    <a:cubicBezTo>
                      <a:pt x="f42" y="f43"/>
                      <a:pt x="f27" y="f35"/>
                      <a:pt x="f44" y="f45"/>
                    </a:cubicBezTo>
                    <a:cubicBezTo>
                      <a:pt x="f46" y="f47"/>
                      <a:pt x="f44" y="f48"/>
                      <a:pt x="f44" y="f30"/>
                    </a:cubicBezTo>
                    <a:cubicBezTo>
                      <a:pt x="f6" y="f49"/>
                      <a:pt x="f27" y="f50"/>
                      <a:pt x="f27" y="f7"/>
                    </a:cubicBezTo>
                    <a:cubicBezTo>
                      <a:pt x="f44" y="f51"/>
                      <a:pt x="f46" y="f25"/>
                      <a:pt x="f44" y="f52"/>
                    </a:cubicBezTo>
                    <a:cubicBezTo>
                      <a:pt x="f53" y="f23"/>
                      <a:pt x="f24" y="f54"/>
                      <a:pt x="f37" y="f55"/>
                    </a:cubicBezTo>
                    <a:cubicBezTo>
                      <a:pt x="f38" y="f56"/>
                      <a:pt x="f57" y="f56"/>
                      <a:pt x="f35" y="f12"/>
                    </a:cubicBezTo>
                    <a:cubicBezTo>
                      <a:pt x="f32" y="f54"/>
                      <a:pt x="f58" y="f59"/>
                      <a:pt x="f60" y="f61"/>
                    </a:cubicBezTo>
                    <a:cubicBezTo>
                      <a:pt x="f30" y="f62"/>
                      <a:pt x="f63" y="f8"/>
                      <a:pt x="f63" y="f23"/>
                    </a:cubicBezTo>
                    <a:cubicBezTo>
                      <a:pt x="f20" y="f64"/>
                      <a:pt x="f18" y="f65"/>
                      <a:pt x="f66" y="f16"/>
                    </a:cubicBezTo>
                    <a:cubicBezTo>
                      <a:pt x="f67" y="f13"/>
                      <a:pt x="f7" y="f68"/>
                      <a:pt x="f7" y="f5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2" name="Freeform 1243">
                <a:extLst>
                  <a:ext uri="{FF2B5EF4-FFF2-40B4-BE49-F238E27FC236}">
                    <a16:creationId xmlns:a16="http://schemas.microsoft.com/office/drawing/2014/main" id="{F1CEC5A5-5019-B1FA-F43B-D6DA83713029}"/>
                  </a:ext>
                </a:extLst>
              </p:cNvPr>
              <p:cNvSpPr/>
              <p:nvPr/>
            </p:nvSpPr>
            <p:spPr>
              <a:xfrm>
                <a:off x="7107238" y="117472"/>
                <a:ext cx="254002" cy="2492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105"/>
                  <a:gd name="f8" fmla="val 100"/>
                  <a:gd name="f9" fmla="val 78"/>
                  <a:gd name="f10" fmla="val 70"/>
                  <a:gd name="f11" fmla="val 101"/>
                  <a:gd name="f12" fmla="val 62"/>
                  <a:gd name="f13" fmla="val 55"/>
                  <a:gd name="f14" fmla="val 50"/>
                  <a:gd name="f15" fmla="val 103"/>
                  <a:gd name="f16" fmla="val 42"/>
                  <a:gd name="f17" fmla="val 99"/>
                  <a:gd name="f18" fmla="val 40"/>
                  <a:gd name="f19" fmla="val 94"/>
                  <a:gd name="f20" fmla="val 39"/>
                  <a:gd name="f21" fmla="val 89"/>
                  <a:gd name="f22" fmla="val 37"/>
                  <a:gd name="f23" fmla="val 85"/>
                  <a:gd name="f24" fmla="val 41"/>
                  <a:gd name="f25" fmla="val 81"/>
                  <a:gd name="f26" fmla="val 44"/>
                  <a:gd name="f27" fmla="val 79"/>
                  <a:gd name="f28" fmla="val 77"/>
                  <a:gd name="f29" fmla="val 75"/>
                  <a:gd name="f30" fmla="val 38"/>
                  <a:gd name="f31" fmla="val 76"/>
                  <a:gd name="f32" fmla="val 36"/>
                  <a:gd name="f33" fmla="val 34"/>
                  <a:gd name="f34" fmla="val 80"/>
                  <a:gd name="f35" fmla="val 30"/>
                  <a:gd name="f36" fmla="val 26"/>
                  <a:gd name="f37" fmla="val 22"/>
                  <a:gd name="f38" fmla="val 73"/>
                  <a:gd name="f39" fmla="val 19"/>
                  <a:gd name="f40" fmla="val 12"/>
                  <a:gd name="f41" fmla="val 67"/>
                  <a:gd name="f42" fmla="val 9"/>
                  <a:gd name="f43" fmla="val 65"/>
                  <a:gd name="f44" fmla="val 8"/>
                  <a:gd name="f45" fmla="val 68"/>
                  <a:gd name="f46" fmla="val 4"/>
                  <a:gd name="f47" fmla="val 59"/>
                  <a:gd name="f48" fmla="val 5"/>
                  <a:gd name="f49" fmla="val 49"/>
                  <a:gd name="f50" fmla="val 7"/>
                  <a:gd name="f51" fmla="val 28"/>
                  <a:gd name="f52" fmla="val 10"/>
                  <a:gd name="f53" fmla="val 21"/>
                  <a:gd name="f54" fmla="val 23"/>
                  <a:gd name="f55" fmla="val 33"/>
                  <a:gd name="f56" fmla="val 16"/>
                  <a:gd name="f57" fmla="val 57"/>
                  <a:gd name="f58" fmla="val 83"/>
                  <a:gd name="f59" fmla="val 96"/>
                  <a:gd name="f60" fmla="val 47"/>
                  <a:gd name="f61" fmla="val 102"/>
                  <a:gd name="f62" fmla="val 53"/>
                  <a:gd name="f63" fmla="val 104"/>
                  <a:gd name="f64" fmla="val 60"/>
                  <a:gd name="f65" fmla="val 63"/>
                  <a:gd name="f66" fmla="val 97"/>
                  <a:gd name="f67" fmla="val 82"/>
                  <a:gd name="f68" fmla="val 90"/>
                  <a:gd name="f69" fmla="val 93"/>
                  <a:gd name="f70" fmla="val 92"/>
                  <a:gd name="f71" fmla="+- 0 0 -90"/>
                  <a:gd name="f72" fmla="*/ f3 1 107"/>
                  <a:gd name="f73" fmla="*/ f4 1 105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107"/>
                  <a:gd name="f82" fmla="*/ f78 1 105"/>
                  <a:gd name="f83" fmla="*/ 100 f79 1"/>
                  <a:gd name="f84" fmla="*/ 78 f78 1"/>
                  <a:gd name="f85" fmla="*/ 105 f79 1"/>
                  <a:gd name="f86" fmla="*/ 55 f78 1"/>
                  <a:gd name="f87" fmla="*/ 99 f79 1"/>
                  <a:gd name="f88" fmla="*/ 40 f78 1"/>
                  <a:gd name="f89" fmla="*/ 85 f79 1"/>
                  <a:gd name="f90" fmla="*/ 41 f78 1"/>
                  <a:gd name="f91" fmla="*/ 77 f79 1"/>
                  <a:gd name="f92" fmla="*/ 78 f79 1"/>
                  <a:gd name="f93" fmla="*/ 34 f78 1"/>
                  <a:gd name="f94" fmla="*/ 22 f78 1"/>
                  <a:gd name="f95" fmla="*/ 67 f79 1"/>
                  <a:gd name="f96" fmla="*/ 9 f78 1"/>
                  <a:gd name="f97" fmla="*/ 0 f78 1"/>
                  <a:gd name="f98" fmla="*/ 40 f79 1"/>
                  <a:gd name="f99" fmla="*/ 7 f78 1"/>
                  <a:gd name="f100" fmla="*/ 23 f79 1"/>
                  <a:gd name="f101" fmla="*/ 33 f78 1"/>
                  <a:gd name="f102" fmla="*/ 16 f79 1"/>
                  <a:gd name="f103" fmla="*/ 44 f78 1"/>
                  <a:gd name="f104" fmla="*/ 22 f79 1"/>
                  <a:gd name="f105" fmla="*/ 42 f79 1"/>
                  <a:gd name="f106" fmla="*/ 96 f78 1"/>
                  <a:gd name="f107" fmla="*/ 59 f79 1"/>
                  <a:gd name="f108" fmla="*/ 105 f78 1"/>
                  <a:gd name="f109" fmla="*/ 63 f79 1"/>
                  <a:gd name="f110" fmla="*/ 104 f78 1"/>
                  <a:gd name="f111" fmla="*/ 82 f79 1"/>
                  <a:gd name="f112" fmla="+- f80 0 f1"/>
                  <a:gd name="f113" fmla="*/ f83 1 107"/>
                  <a:gd name="f114" fmla="*/ f84 1 105"/>
                  <a:gd name="f115" fmla="*/ f85 1 107"/>
                  <a:gd name="f116" fmla="*/ f86 1 105"/>
                  <a:gd name="f117" fmla="*/ f87 1 107"/>
                  <a:gd name="f118" fmla="*/ f88 1 105"/>
                  <a:gd name="f119" fmla="*/ f89 1 107"/>
                  <a:gd name="f120" fmla="*/ f90 1 105"/>
                  <a:gd name="f121" fmla="*/ f91 1 107"/>
                  <a:gd name="f122" fmla="*/ f92 1 107"/>
                  <a:gd name="f123" fmla="*/ f93 1 105"/>
                  <a:gd name="f124" fmla="*/ f94 1 105"/>
                  <a:gd name="f125" fmla="*/ f95 1 107"/>
                  <a:gd name="f126" fmla="*/ f96 1 105"/>
                  <a:gd name="f127" fmla="*/ f97 1 105"/>
                  <a:gd name="f128" fmla="*/ f98 1 107"/>
                  <a:gd name="f129" fmla="*/ f99 1 105"/>
                  <a:gd name="f130" fmla="*/ f100 1 107"/>
                  <a:gd name="f131" fmla="*/ f101 1 105"/>
                  <a:gd name="f132" fmla="*/ f102 1 107"/>
                  <a:gd name="f133" fmla="*/ f103 1 105"/>
                  <a:gd name="f134" fmla="*/ f104 1 107"/>
                  <a:gd name="f135" fmla="*/ f105 1 107"/>
                  <a:gd name="f136" fmla="*/ f106 1 105"/>
                  <a:gd name="f137" fmla="*/ f107 1 107"/>
                  <a:gd name="f138" fmla="*/ f108 1 105"/>
                  <a:gd name="f139" fmla="*/ f109 1 107"/>
                  <a:gd name="f140" fmla="*/ f110 1 105"/>
                  <a:gd name="f141" fmla="*/ f111 1 107"/>
                  <a:gd name="f142" fmla="*/ 0 1 f81"/>
                  <a:gd name="f143" fmla="*/ f75 1 f81"/>
                  <a:gd name="f144" fmla="*/ 0 1 f82"/>
                  <a:gd name="f145" fmla="*/ f76 1 f82"/>
                  <a:gd name="f146" fmla="*/ f113 1 f81"/>
                  <a:gd name="f147" fmla="*/ f114 1 f82"/>
                  <a:gd name="f148" fmla="*/ f115 1 f81"/>
                  <a:gd name="f149" fmla="*/ f116 1 f82"/>
                  <a:gd name="f150" fmla="*/ f117 1 f81"/>
                  <a:gd name="f151" fmla="*/ f118 1 f82"/>
                  <a:gd name="f152" fmla="*/ f119 1 f81"/>
                  <a:gd name="f153" fmla="*/ f120 1 f82"/>
                  <a:gd name="f154" fmla="*/ f121 1 f81"/>
                  <a:gd name="f155" fmla="*/ f122 1 f81"/>
                  <a:gd name="f156" fmla="*/ f123 1 f82"/>
                  <a:gd name="f157" fmla="*/ f124 1 f82"/>
                  <a:gd name="f158" fmla="*/ f125 1 f81"/>
                  <a:gd name="f159" fmla="*/ f126 1 f82"/>
                  <a:gd name="f160" fmla="*/ f127 1 f82"/>
                  <a:gd name="f161" fmla="*/ f128 1 f81"/>
                  <a:gd name="f162" fmla="*/ f129 1 f82"/>
                  <a:gd name="f163" fmla="*/ f130 1 f81"/>
                  <a:gd name="f164" fmla="*/ f131 1 f82"/>
                  <a:gd name="f165" fmla="*/ f132 1 f81"/>
                  <a:gd name="f166" fmla="*/ f133 1 f82"/>
                  <a:gd name="f167" fmla="*/ f134 1 f81"/>
                  <a:gd name="f168" fmla="*/ f135 1 f81"/>
                  <a:gd name="f169" fmla="*/ f136 1 f82"/>
                  <a:gd name="f170" fmla="*/ f137 1 f81"/>
                  <a:gd name="f171" fmla="*/ f138 1 f82"/>
                  <a:gd name="f172" fmla="*/ f139 1 f81"/>
                  <a:gd name="f173" fmla="*/ f140 1 f82"/>
                  <a:gd name="f174" fmla="*/ f141 1 f81"/>
                  <a:gd name="f175" fmla="*/ f142 f72 1"/>
                  <a:gd name="f176" fmla="*/ f143 f72 1"/>
                  <a:gd name="f177" fmla="*/ f145 f73 1"/>
                  <a:gd name="f178" fmla="*/ f144 f73 1"/>
                  <a:gd name="f179" fmla="*/ f146 f72 1"/>
                  <a:gd name="f180" fmla="*/ f147 f73 1"/>
                  <a:gd name="f181" fmla="*/ f148 f72 1"/>
                  <a:gd name="f182" fmla="*/ f149 f73 1"/>
                  <a:gd name="f183" fmla="*/ f150 f72 1"/>
                  <a:gd name="f184" fmla="*/ f151 f73 1"/>
                  <a:gd name="f185" fmla="*/ f152 f72 1"/>
                  <a:gd name="f186" fmla="*/ f153 f73 1"/>
                  <a:gd name="f187" fmla="*/ f154 f72 1"/>
                  <a:gd name="f188" fmla="*/ f155 f72 1"/>
                  <a:gd name="f189" fmla="*/ f156 f73 1"/>
                  <a:gd name="f190" fmla="*/ f157 f73 1"/>
                  <a:gd name="f191" fmla="*/ f158 f72 1"/>
                  <a:gd name="f192" fmla="*/ f159 f73 1"/>
                  <a:gd name="f193" fmla="*/ f160 f73 1"/>
                  <a:gd name="f194" fmla="*/ f161 f72 1"/>
                  <a:gd name="f195" fmla="*/ f162 f73 1"/>
                  <a:gd name="f196" fmla="*/ f163 f72 1"/>
                  <a:gd name="f197" fmla="*/ f164 f73 1"/>
                  <a:gd name="f198" fmla="*/ f165 f72 1"/>
                  <a:gd name="f199" fmla="*/ f166 f73 1"/>
                  <a:gd name="f200" fmla="*/ f167 f72 1"/>
                  <a:gd name="f201" fmla="*/ f168 f72 1"/>
                  <a:gd name="f202" fmla="*/ f169 f73 1"/>
                  <a:gd name="f203" fmla="*/ f170 f72 1"/>
                  <a:gd name="f204" fmla="*/ f171 f73 1"/>
                  <a:gd name="f205" fmla="*/ f172 f72 1"/>
                  <a:gd name="f206" fmla="*/ f173 f73 1"/>
                  <a:gd name="f207" fmla="*/ f174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79" y="f180"/>
                  </a:cxn>
                  <a:cxn ang="f112">
                    <a:pos x="f181" y="f182"/>
                  </a:cxn>
                  <a:cxn ang="f112">
                    <a:pos x="f183" y="f184"/>
                  </a:cxn>
                  <a:cxn ang="f112">
                    <a:pos x="f185" y="f186"/>
                  </a:cxn>
                  <a:cxn ang="f112">
                    <a:pos x="f187" y="f184"/>
                  </a:cxn>
                  <a:cxn ang="f112">
                    <a:pos x="f188" y="f189"/>
                  </a:cxn>
                  <a:cxn ang="f112">
                    <a:pos x="f187" y="f190"/>
                  </a:cxn>
                  <a:cxn ang="f112">
                    <a:pos x="f191" y="f192"/>
                  </a:cxn>
                  <a:cxn ang="f112">
                    <a:pos x="f191" y="f193"/>
                  </a:cxn>
                  <a:cxn ang="f112">
                    <a:pos x="f194" y="f195"/>
                  </a:cxn>
                  <a:cxn ang="f112">
                    <a:pos x="f196" y="f197"/>
                  </a:cxn>
                  <a:cxn ang="f112">
                    <a:pos x="f198" y="f199"/>
                  </a:cxn>
                  <a:cxn ang="f112">
                    <a:pos x="f200" y="f18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2"/>
                  </a:cxn>
                  <a:cxn ang="f112">
                    <a:pos x="f179" y="f180"/>
                  </a:cxn>
                </a:cxnLst>
                <a:rect l="f175" t="f178" r="f176" b="f177"/>
                <a:pathLst>
                  <a:path w="107" h="105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16"/>
                      <a:pt x="f28" y="f18"/>
                    </a:cubicBezTo>
                    <a:cubicBezTo>
                      <a:pt x="f29" y="f30"/>
                      <a:pt x="f31" y="f32"/>
                      <a:pt x="f9" y="f33"/>
                    </a:cubicBezTo>
                    <a:cubicBezTo>
                      <a:pt x="f34" y="f35"/>
                      <a:pt x="f28" y="f36"/>
                      <a:pt x="f28" y="f37"/>
                    </a:cubicBezTo>
                    <a:cubicBezTo>
                      <a:pt x="f38" y="f39"/>
                      <a:pt x="f38" y="f40"/>
                      <a:pt x="f41" y="f42"/>
                    </a:cubicBezTo>
                    <a:cubicBezTo>
                      <a:pt x="f43" y="f44"/>
                      <a:pt x="f45" y="f46"/>
                      <a:pt x="f41" y="f5"/>
                    </a:cubicBezTo>
                    <a:cubicBezTo>
                      <a:pt x="f47" y="f48"/>
                      <a:pt x="f49" y="f46"/>
                      <a:pt x="f18" y="f50"/>
                    </a:cubicBezTo>
                    <a:cubicBezTo>
                      <a:pt x="f51" y="f52"/>
                      <a:pt x="f53" y="f53"/>
                      <a:pt x="f54" y="f55"/>
                    </a:cubicBezTo>
                    <a:cubicBezTo>
                      <a:pt x="f54" y="f20"/>
                      <a:pt x="f39" y="f16"/>
                      <a:pt x="f56" y="f26"/>
                    </a:cubicBezTo>
                    <a:cubicBezTo>
                      <a:pt x="f5" y="f57"/>
                      <a:pt x="f50" y="f10"/>
                      <a:pt x="f37" y="f9"/>
                    </a:cubicBezTo>
                    <a:cubicBezTo>
                      <a:pt x="f35" y="f58"/>
                      <a:pt x="f32" y="f21"/>
                      <a:pt x="f16" y="f59"/>
                    </a:cubicBezTo>
                    <a:cubicBezTo>
                      <a:pt x="f60" y="f61"/>
                      <a:pt x="f62" y="f63"/>
                      <a:pt x="f47" y="f7"/>
                    </a:cubicBezTo>
                    <a:cubicBezTo>
                      <a:pt x="f64" y="f7"/>
                      <a:pt x="f65" y="f7"/>
                      <a:pt x="f65" y="f63"/>
                    </a:cubicBezTo>
                    <a:cubicBezTo>
                      <a:pt x="f41" y="f59"/>
                      <a:pt x="f29" y="f66"/>
                      <a:pt x="f67" y="f59"/>
                    </a:cubicBezTo>
                    <a:cubicBezTo>
                      <a:pt x="f68" y="f69"/>
                      <a:pt x="f70" y="f67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3" name="Freeform 1244">
                <a:extLst>
                  <a:ext uri="{FF2B5EF4-FFF2-40B4-BE49-F238E27FC236}">
                    <a16:creationId xmlns:a16="http://schemas.microsoft.com/office/drawing/2014/main" id="{639602AE-DFCB-0E6E-182A-C68816ACA49A}"/>
                  </a:ext>
                </a:extLst>
              </p:cNvPr>
              <p:cNvSpPr/>
              <p:nvPr/>
            </p:nvSpPr>
            <p:spPr>
              <a:xfrm>
                <a:off x="8415342" y="219071"/>
                <a:ext cx="242892" cy="2651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111"/>
                  <a:gd name="f8" fmla="val 72"/>
                  <a:gd name="f9" fmla="val 96"/>
                  <a:gd name="f10" fmla="val 95"/>
                  <a:gd name="f11" fmla="val 78"/>
                  <a:gd name="f12" fmla="val 84"/>
                  <a:gd name="f13" fmla="val 87"/>
                  <a:gd name="f14" fmla="val 75"/>
                  <a:gd name="f15" fmla="val 66"/>
                  <a:gd name="f16" fmla="val 57"/>
                  <a:gd name="f17" fmla="val 100"/>
                  <a:gd name="f18" fmla="val 49"/>
                  <a:gd name="f19" fmla="val 92"/>
                  <a:gd name="f20" fmla="val 39"/>
                  <a:gd name="f21" fmla="val 36"/>
                  <a:gd name="f22" fmla="val 91"/>
                  <a:gd name="f23" fmla="val 33"/>
                  <a:gd name="f24" fmla="val 30"/>
                  <a:gd name="f25" fmla="val 89"/>
                  <a:gd name="f26" fmla="val 25"/>
                  <a:gd name="f27" fmla="val 19"/>
                  <a:gd name="f28" fmla="val 83"/>
                  <a:gd name="f29" fmla="val 18"/>
                  <a:gd name="f30" fmla="val 82"/>
                  <a:gd name="f31" fmla="val 80"/>
                  <a:gd name="f32" fmla="val 16"/>
                  <a:gd name="f33" fmla="val 15"/>
                  <a:gd name="f34" fmla="val 6"/>
                  <a:gd name="f35" fmla="val 58"/>
                  <a:gd name="f36" fmla="val 5"/>
                  <a:gd name="f37" fmla="val 54"/>
                  <a:gd name="f38" fmla="val 52"/>
                  <a:gd name="f39" fmla="val 46"/>
                  <a:gd name="f40" fmla="val 2"/>
                  <a:gd name="f41" fmla="val 38"/>
                  <a:gd name="f42" fmla="val 35"/>
                  <a:gd name="f43" fmla="val 14"/>
                  <a:gd name="f44" fmla="val 22"/>
                  <a:gd name="f45" fmla="val 40"/>
                  <a:gd name="f46" fmla="val 26"/>
                  <a:gd name="f47" fmla="val 41"/>
                  <a:gd name="f48" fmla="val 28"/>
                  <a:gd name="f49" fmla="val 31"/>
                  <a:gd name="f50" fmla="val 37"/>
                  <a:gd name="f51" fmla="val 32"/>
                  <a:gd name="f52" fmla="val 34"/>
                  <a:gd name="f53" fmla="val 24"/>
                  <a:gd name="f54" fmla="val 12"/>
                  <a:gd name="f55" fmla="val 8"/>
                  <a:gd name="f56" fmla="val 42"/>
                  <a:gd name="f57" fmla="val 44"/>
                  <a:gd name="f58" fmla="val 51"/>
                  <a:gd name="f59" fmla="val 4"/>
                  <a:gd name="f60" fmla="val 60"/>
                  <a:gd name="f61" fmla="val 69"/>
                  <a:gd name="f62" fmla="val 90"/>
                  <a:gd name="f63" fmla="val 99"/>
                  <a:gd name="f64" fmla="val 45"/>
                  <a:gd name="f65" fmla="val 48"/>
                  <a:gd name="f66" fmla="val 104"/>
                  <a:gd name="f67" fmla="val 56"/>
                  <a:gd name="f68" fmla="val 64"/>
                  <a:gd name="f69" fmla="val 108"/>
                  <a:gd name="f70" fmla="+- 0 0 -90"/>
                  <a:gd name="f71" fmla="*/ f3 1 102"/>
                  <a:gd name="f72" fmla="*/ f4 1 111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102"/>
                  <a:gd name="f81" fmla="*/ f77 1 111"/>
                  <a:gd name="f82" fmla="*/ 72 f78 1"/>
                  <a:gd name="f83" fmla="*/ 96 f77 1"/>
                  <a:gd name="f84" fmla="*/ 95 f77 1"/>
                  <a:gd name="f85" fmla="*/ 95 f78 1"/>
                  <a:gd name="f86" fmla="*/ 66 f77 1"/>
                  <a:gd name="f87" fmla="*/ 92 f78 1"/>
                  <a:gd name="f88" fmla="*/ 39 f77 1"/>
                  <a:gd name="f89" fmla="*/ 91 f78 1"/>
                  <a:gd name="f90" fmla="*/ 30 f77 1"/>
                  <a:gd name="f91" fmla="*/ 83 f78 1"/>
                  <a:gd name="f92" fmla="*/ 18 f77 1"/>
                  <a:gd name="f93" fmla="*/ 80 f78 1"/>
                  <a:gd name="f94" fmla="*/ 15 f77 1"/>
                  <a:gd name="f95" fmla="*/ 58 f78 1"/>
                  <a:gd name="f96" fmla="*/ 5 f77 1"/>
                  <a:gd name="f97" fmla="*/ 46 f78 1"/>
                  <a:gd name="f98" fmla="*/ 2 f77 1"/>
                  <a:gd name="f99" fmla="*/ 38 f78 1"/>
                  <a:gd name="f100" fmla="*/ 22 f77 1"/>
                  <a:gd name="f101" fmla="*/ 31 f77 1"/>
                  <a:gd name="f102" fmla="*/ 34 f78 1"/>
                  <a:gd name="f103" fmla="*/ 33 f77 1"/>
                  <a:gd name="f104" fmla="*/ 12 f78 1"/>
                  <a:gd name="f105" fmla="*/ 0 f78 1"/>
                  <a:gd name="f106" fmla="*/ 41 f77 1"/>
                  <a:gd name="f107" fmla="*/ 6 f78 1"/>
                  <a:gd name="f108" fmla="*/ 69 f77 1"/>
                  <a:gd name="f109" fmla="*/ 31 f78 1"/>
                  <a:gd name="f110" fmla="*/ 90 f77 1"/>
                  <a:gd name="f111" fmla="*/ 40 f78 1"/>
                  <a:gd name="f112" fmla="*/ 48 f78 1"/>
                  <a:gd name="f113" fmla="*/ 104 f77 1"/>
                  <a:gd name="f114" fmla="+- f79 0 f1"/>
                  <a:gd name="f115" fmla="*/ f82 1 102"/>
                  <a:gd name="f116" fmla="*/ f83 1 111"/>
                  <a:gd name="f117" fmla="*/ f84 1 111"/>
                  <a:gd name="f118" fmla="*/ f85 1 102"/>
                  <a:gd name="f119" fmla="*/ f86 1 111"/>
                  <a:gd name="f120" fmla="*/ f87 1 102"/>
                  <a:gd name="f121" fmla="*/ f88 1 111"/>
                  <a:gd name="f122" fmla="*/ f89 1 102"/>
                  <a:gd name="f123" fmla="*/ f90 1 111"/>
                  <a:gd name="f124" fmla="*/ f91 1 102"/>
                  <a:gd name="f125" fmla="*/ f92 1 111"/>
                  <a:gd name="f126" fmla="*/ f93 1 102"/>
                  <a:gd name="f127" fmla="*/ f94 1 111"/>
                  <a:gd name="f128" fmla="*/ f95 1 102"/>
                  <a:gd name="f129" fmla="*/ f96 1 111"/>
                  <a:gd name="f130" fmla="*/ f97 1 102"/>
                  <a:gd name="f131" fmla="*/ f98 1 111"/>
                  <a:gd name="f132" fmla="*/ f99 1 102"/>
                  <a:gd name="f133" fmla="*/ f100 1 111"/>
                  <a:gd name="f134" fmla="*/ f101 1 111"/>
                  <a:gd name="f135" fmla="*/ f102 1 102"/>
                  <a:gd name="f136" fmla="*/ f103 1 111"/>
                  <a:gd name="f137" fmla="*/ f104 1 102"/>
                  <a:gd name="f138" fmla="*/ f105 1 102"/>
                  <a:gd name="f139" fmla="*/ f106 1 111"/>
                  <a:gd name="f140" fmla="*/ f107 1 102"/>
                  <a:gd name="f141" fmla="*/ f108 1 111"/>
                  <a:gd name="f142" fmla="*/ f109 1 102"/>
                  <a:gd name="f143" fmla="*/ f110 1 111"/>
                  <a:gd name="f144" fmla="*/ f111 1 102"/>
                  <a:gd name="f145" fmla="*/ f112 1 102"/>
                  <a:gd name="f146" fmla="*/ f113 1 111"/>
                  <a:gd name="f147" fmla="*/ 0 1 f80"/>
                  <a:gd name="f148" fmla="*/ f74 1 f80"/>
                  <a:gd name="f149" fmla="*/ 0 1 f81"/>
                  <a:gd name="f150" fmla="*/ f75 1 f81"/>
                  <a:gd name="f151" fmla="*/ f115 1 f80"/>
                  <a:gd name="f152" fmla="*/ f116 1 f81"/>
                  <a:gd name="f153" fmla="*/ f117 1 f81"/>
                  <a:gd name="f154" fmla="*/ f118 1 f80"/>
                  <a:gd name="f155" fmla="*/ f119 1 f81"/>
                  <a:gd name="f156" fmla="*/ f120 1 f80"/>
                  <a:gd name="f157" fmla="*/ f121 1 f81"/>
                  <a:gd name="f158" fmla="*/ f122 1 f80"/>
                  <a:gd name="f159" fmla="*/ f123 1 f81"/>
                  <a:gd name="f160" fmla="*/ f124 1 f80"/>
                  <a:gd name="f161" fmla="*/ f125 1 f81"/>
                  <a:gd name="f162" fmla="*/ f126 1 f80"/>
                  <a:gd name="f163" fmla="*/ f127 1 f81"/>
                  <a:gd name="f164" fmla="*/ f128 1 f80"/>
                  <a:gd name="f165" fmla="*/ f129 1 f81"/>
                  <a:gd name="f166" fmla="*/ f130 1 f80"/>
                  <a:gd name="f167" fmla="*/ f131 1 f81"/>
                  <a:gd name="f168" fmla="*/ f132 1 f80"/>
                  <a:gd name="f169" fmla="*/ f133 1 f81"/>
                  <a:gd name="f170" fmla="*/ f134 1 f81"/>
                  <a:gd name="f171" fmla="*/ f135 1 f80"/>
                  <a:gd name="f172" fmla="*/ f136 1 f81"/>
                  <a:gd name="f173" fmla="*/ f137 1 f80"/>
                  <a:gd name="f174" fmla="*/ f138 1 f80"/>
                  <a:gd name="f175" fmla="*/ f139 1 f81"/>
                  <a:gd name="f176" fmla="*/ f140 1 f80"/>
                  <a:gd name="f177" fmla="*/ f141 1 f81"/>
                  <a:gd name="f178" fmla="*/ f142 1 f80"/>
                  <a:gd name="f179" fmla="*/ f143 1 f81"/>
                  <a:gd name="f180" fmla="*/ f144 1 f80"/>
                  <a:gd name="f181" fmla="*/ f145 1 f80"/>
                  <a:gd name="f182" fmla="*/ f146 1 f81"/>
                  <a:gd name="f183" fmla="*/ f147 f71 1"/>
                  <a:gd name="f184" fmla="*/ f148 f71 1"/>
                  <a:gd name="f185" fmla="*/ f150 f72 1"/>
                  <a:gd name="f186" fmla="*/ f149 f72 1"/>
                  <a:gd name="f187" fmla="*/ f151 f71 1"/>
                  <a:gd name="f188" fmla="*/ f152 f72 1"/>
                  <a:gd name="f189" fmla="*/ f153 f72 1"/>
                  <a:gd name="f190" fmla="*/ f154 f71 1"/>
                  <a:gd name="f191" fmla="*/ f155 f72 1"/>
                  <a:gd name="f192" fmla="*/ f156 f71 1"/>
                  <a:gd name="f193" fmla="*/ f157 f72 1"/>
                  <a:gd name="f194" fmla="*/ f158 f71 1"/>
                  <a:gd name="f195" fmla="*/ f159 f72 1"/>
                  <a:gd name="f196" fmla="*/ f160 f71 1"/>
                  <a:gd name="f197" fmla="*/ f161 f72 1"/>
                  <a:gd name="f198" fmla="*/ f162 f71 1"/>
                  <a:gd name="f199" fmla="*/ f163 f72 1"/>
                  <a:gd name="f200" fmla="*/ f164 f71 1"/>
                  <a:gd name="f201" fmla="*/ f165 f72 1"/>
                  <a:gd name="f202" fmla="*/ f166 f71 1"/>
                  <a:gd name="f203" fmla="*/ f167 f72 1"/>
                  <a:gd name="f204" fmla="*/ f168 f71 1"/>
                  <a:gd name="f205" fmla="*/ f169 f72 1"/>
                  <a:gd name="f206" fmla="*/ f170 f72 1"/>
                  <a:gd name="f207" fmla="*/ f171 f71 1"/>
                  <a:gd name="f208" fmla="*/ f172 f72 1"/>
                  <a:gd name="f209" fmla="*/ f173 f71 1"/>
                  <a:gd name="f210" fmla="*/ f174 f71 1"/>
                  <a:gd name="f211" fmla="*/ f175 f72 1"/>
                  <a:gd name="f212" fmla="*/ f176 f71 1"/>
                  <a:gd name="f213" fmla="*/ f177 f72 1"/>
                  <a:gd name="f214" fmla="*/ f178 f71 1"/>
                  <a:gd name="f215" fmla="*/ f179 f72 1"/>
                  <a:gd name="f216" fmla="*/ f180 f71 1"/>
                  <a:gd name="f217" fmla="*/ f181 f71 1"/>
                  <a:gd name="f218" fmla="*/ f182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4">
                    <a:pos x="f187" y="f188"/>
                  </a:cxn>
                  <a:cxn ang="f114">
                    <a:pos x="f187" y="f189"/>
                  </a:cxn>
                  <a:cxn ang="f114">
                    <a:pos x="f190" y="f191"/>
                  </a:cxn>
                  <a:cxn ang="f114">
                    <a:pos x="f192" y="f193"/>
                  </a:cxn>
                  <a:cxn ang="f114">
                    <a:pos x="f194" y="f195"/>
                  </a:cxn>
                  <a:cxn ang="f114">
                    <a:pos x="f196" y="f197"/>
                  </a:cxn>
                  <a:cxn ang="f114">
                    <a:pos x="f198" y="f199"/>
                  </a:cxn>
                  <a:cxn ang="f114">
                    <a:pos x="f200" y="f201"/>
                  </a:cxn>
                  <a:cxn ang="f114">
                    <a:pos x="f202" y="f203"/>
                  </a:cxn>
                  <a:cxn ang="f114">
                    <a:pos x="f204" y="f205"/>
                  </a:cxn>
                  <a:cxn ang="f114">
                    <a:pos x="f204" y="f206"/>
                  </a:cxn>
                  <a:cxn ang="f114">
                    <a:pos x="f207" y="f208"/>
                  </a:cxn>
                  <a:cxn ang="f114">
                    <a:pos x="f209" y="f193"/>
                  </a:cxn>
                  <a:cxn ang="f114">
                    <a:pos x="f210" y="f211"/>
                  </a:cxn>
                  <a:cxn ang="f114">
                    <a:pos x="f212" y="f213"/>
                  </a:cxn>
                  <a:cxn ang="f114">
                    <a:pos x="f214" y="f215"/>
                  </a:cxn>
                  <a:cxn ang="f114">
                    <a:pos x="f216" y="f189"/>
                  </a:cxn>
                  <a:cxn ang="f114">
                    <a:pos x="f217" y="f218"/>
                  </a:cxn>
                  <a:cxn ang="f114">
                    <a:pos x="f187" y="f188"/>
                  </a:cxn>
                </a:cxnLst>
                <a:rect l="f183" t="f186" r="f184" b="f185"/>
                <a:pathLst>
                  <a:path w="102" h="111">
                    <a:moveTo>
                      <a:pt x="f8" y="f9"/>
                    </a:moveTo>
                    <a:cubicBezTo>
                      <a:pt x="f8" y="f10"/>
                      <a:pt x="f8" y="f10"/>
                      <a:pt x="f8" y="f10"/>
                    </a:cubicBezTo>
                    <a:cubicBezTo>
                      <a:pt x="f11" y="f12"/>
                      <a:pt x="f13" y="f14"/>
                      <a:pt x="f10" y="f15"/>
                    </a:cubicBezTo>
                    <a:cubicBezTo>
                      <a:pt x="f6" y="f16"/>
                      <a:pt x="f17" y="f18"/>
                      <a:pt x="f19" y="f20"/>
                    </a:cubicBezTo>
                    <a:cubicBezTo>
                      <a:pt x="f19" y="f21"/>
                      <a:pt x="f22" y="f23"/>
                      <a:pt x="f22" y="f24"/>
                    </a:cubicBezTo>
                    <a:cubicBezTo>
                      <a:pt x="f25" y="f26"/>
                      <a:pt x="f25" y="f27"/>
                      <a:pt x="f28" y="f29"/>
                    </a:cubicBezTo>
                    <a:cubicBezTo>
                      <a:pt x="f30" y="f29"/>
                      <a:pt x="f31" y="f32"/>
                      <a:pt x="f31" y="f33"/>
                    </a:cubicBezTo>
                    <a:cubicBezTo>
                      <a:pt x="f14" y="f34"/>
                      <a:pt x="f15" y="f34"/>
                      <a:pt x="f35" y="f36"/>
                    </a:cubicBezTo>
                    <a:cubicBezTo>
                      <a:pt x="f37" y="f36"/>
                      <a:pt x="f38" y="f5"/>
                      <a:pt x="f39" y="f40"/>
                    </a:cubicBezTo>
                    <a:cubicBezTo>
                      <a:pt x="f41" y="f36"/>
                      <a:pt x="f42" y="f43"/>
                      <a:pt x="f41" y="f44"/>
                    </a:cubicBezTo>
                    <a:cubicBezTo>
                      <a:pt x="f45" y="f46"/>
                      <a:pt x="f47" y="f48"/>
                      <a:pt x="f41" y="f49"/>
                    </a:cubicBezTo>
                    <a:cubicBezTo>
                      <a:pt x="f50" y="f51"/>
                      <a:pt x="f42" y="f52"/>
                      <a:pt x="f52" y="f23"/>
                    </a:cubicBezTo>
                    <a:cubicBezTo>
                      <a:pt x="f53" y="f26"/>
                      <a:pt x="f29" y="f42"/>
                      <a:pt x="f54" y="f20"/>
                    </a:cubicBezTo>
                    <a:cubicBezTo>
                      <a:pt x="f55" y="f56"/>
                      <a:pt x="f34" y="f57"/>
                      <a:pt x="f5" y="f47"/>
                    </a:cubicBezTo>
                    <a:cubicBezTo>
                      <a:pt x="f36" y="f58"/>
                      <a:pt x="f59" y="f60"/>
                      <a:pt x="f34" y="f61"/>
                    </a:cubicBezTo>
                    <a:cubicBezTo>
                      <a:pt x="f55" y="f28"/>
                      <a:pt x="f29" y="f22"/>
                      <a:pt x="f49" y="f62"/>
                    </a:cubicBezTo>
                    <a:cubicBezTo>
                      <a:pt x="f42" y="f62"/>
                      <a:pt x="f41" y="f22"/>
                      <a:pt x="f45" y="f10"/>
                    </a:cubicBezTo>
                    <a:cubicBezTo>
                      <a:pt x="f47" y="f63"/>
                      <a:pt x="f64" y="f6"/>
                      <a:pt x="f65" y="f66"/>
                    </a:cubicBezTo>
                    <a:cubicBezTo>
                      <a:pt x="f67" y="f7"/>
                      <a:pt x="f68" y="f69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4" name="Freeform 1245">
                <a:extLst>
                  <a:ext uri="{FF2B5EF4-FFF2-40B4-BE49-F238E27FC236}">
                    <a16:creationId xmlns:a16="http://schemas.microsoft.com/office/drawing/2014/main" id="{AB1C2E03-E9C0-05EC-7583-3B4E5A6B7065}"/>
                  </a:ext>
                </a:extLst>
              </p:cNvPr>
              <p:cNvSpPr/>
              <p:nvPr/>
            </p:nvSpPr>
            <p:spPr>
              <a:xfrm>
                <a:off x="6985001" y="460372"/>
                <a:ext cx="219071" cy="2381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2"/>
                  <a:gd name="f7" fmla="val 100"/>
                  <a:gd name="f8" fmla="val 9"/>
                  <a:gd name="f9" fmla="val 29"/>
                  <a:gd name="f10" fmla="val 30"/>
                  <a:gd name="f11" fmla="val 8"/>
                  <a:gd name="f12" fmla="val 31"/>
                  <a:gd name="f13" fmla="val 7"/>
                  <a:gd name="f14" fmla="val 32"/>
                  <a:gd name="f15" fmla="val 1"/>
                  <a:gd name="f16" fmla="val 39"/>
                  <a:gd name="f17" fmla="val 47"/>
                  <a:gd name="f18" fmla="val 5"/>
                  <a:gd name="f19" fmla="val 56"/>
                  <a:gd name="f20" fmla="val 10"/>
                  <a:gd name="f21" fmla="val 64"/>
                  <a:gd name="f22" fmla="val 16"/>
                  <a:gd name="f23" fmla="val 72"/>
                  <a:gd name="f24" fmla="val 19"/>
                  <a:gd name="f25" fmla="val 83"/>
                  <a:gd name="f26" fmla="val 23"/>
                  <a:gd name="f27" fmla="val 98"/>
                  <a:gd name="f28" fmla="val 34"/>
                  <a:gd name="f29" fmla="val 45"/>
                  <a:gd name="f30" fmla="val 91"/>
                  <a:gd name="f31" fmla="val 49"/>
                  <a:gd name="f32" fmla="val 87"/>
                  <a:gd name="f33" fmla="val 52"/>
                  <a:gd name="f34" fmla="val 85"/>
                  <a:gd name="f35" fmla="val 58"/>
                  <a:gd name="f36" fmla="val 70"/>
                  <a:gd name="f37" fmla="val 90"/>
                  <a:gd name="f38" fmla="val 78"/>
                  <a:gd name="f39" fmla="val 62"/>
                  <a:gd name="f40" fmla="val 57"/>
                  <a:gd name="f41" fmla="val 53"/>
                  <a:gd name="f42" fmla="val 89"/>
                  <a:gd name="f43" fmla="val 46"/>
                  <a:gd name="f44" fmla="val 82"/>
                  <a:gd name="f45" fmla="val 80"/>
                  <a:gd name="f46" fmla="val 40"/>
                  <a:gd name="f47" fmla="val 74"/>
                  <a:gd name="f48" fmla="val 37"/>
                  <a:gd name="f49" fmla="val 33"/>
                  <a:gd name="f50" fmla="val 27"/>
                  <a:gd name="f51" fmla="val 61"/>
                  <a:gd name="f52" fmla="val 65"/>
                  <a:gd name="f53" fmla="val 17"/>
                  <a:gd name="f54" fmla="val 59"/>
                  <a:gd name="f55" fmla="val 6"/>
                  <a:gd name="f56" fmla="val 3"/>
                  <a:gd name="f57" fmla="val 50"/>
                  <a:gd name="f58" fmla="val 4"/>
                  <a:gd name="f59" fmla="val 48"/>
                  <a:gd name="f60" fmla="val 2"/>
                  <a:gd name="f61" fmla="val 13"/>
                  <a:gd name="f62" fmla="+- 0 0 -90"/>
                  <a:gd name="f63" fmla="*/ f3 1 92"/>
                  <a:gd name="f64" fmla="*/ f4 1 100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92"/>
                  <a:gd name="f73" fmla="*/ f69 1 100"/>
                  <a:gd name="f74" fmla="*/ 9 f70 1"/>
                  <a:gd name="f75" fmla="*/ 29 f69 1"/>
                  <a:gd name="f76" fmla="*/ 7 f70 1"/>
                  <a:gd name="f77" fmla="*/ 32 f69 1"/>
                  <a:gd name="f78" fmla="*/ 5 f70 1"/>
                  <a:gd name="f79" fmla="*/ 56 f69 1"/>
                  <a:gd name="f80" fmla="*/ 19 f70 1"/>
                  <a:gd name="f81" fmla="*/ 83 f69 1"/>
                  <a:gd name="f82" fmla="*/ 45 f70 1"/>
                  <a:gd name="f83" fmla="*/ 91 f69 1"/>
                  <a:gd name="f84" fmla="*/ 58 f70 1"/>
                  <a:gd name="f85" fmla="*/ 87 f69 1"/>
                  <a:gd name="f86" fmla="*/ 85 f70 1"/>
                  <a:gd name="f87" fmla="*/ 62 f69 1"/>
                  <a:gd name="f88" fmla="*/ 89 f70 1"/>
                  <a:gd name="f89" fmla="*/ 49 f69 1"/>
                  <a:gd name="f90" fmla="*/ 80 f70 1"/>
                  <a:gd name="f91" fmla="*/ 40 f69 1"/>
                  <a:gd name="f92" fmla="*/ 62 f70 1"/>
                  <a:gd name="f93" fmla="*/ 33 f69 1"/>
                  <a:gd name="f94" fmla="*/ 61 f70 1"/>
                  <a:gd name="f95" fmla="*/ 23 f69 1"/>
                  <a:gd name="f96" fmla="*/ 59 f70 1"/>
                  <a:gd name="f97" fmla="*/ 6 f69 1"/>
                  <a:gd name="f98" fmla="*/ 50 f70 1"/>
                  <a:gd name="f99" fmla="*/ 4 f69 1"/>
                  <a:gd name="f100" fmla="+- f71 0 f1"/>
                  <a:gd name="f101" fmla="*/ f74 1 92"/>
                  <a:gd name="f102" fmla="*/ f75 1 100"/>
                  <a:gd name="f103" fmla="*/ f76 1 92"/>
                  <a:gd name="f104" fmla="*/ f77 1 100"/>
                  <a:gd name="f105" fmla="*/ f78 1 92"/>
                  <a:gd name="f106" fmla="*/ f79 1 100"/>
                  <a:gd name="f107" fmla="*/ f80 1 92"/>
                  <a:gd name="f108" fmla="*/ f81 1 100"/>
                  <a:gd name="f109" fmla="*/ f82 1 92"/>
                  <a:gd name="f110" fmla="*/ f83 1 100"/>
                  <a:gd name="f111" fmla="*/ f84 1 92"/>
                  <a:gd name="f112" fmla="*/ f85 1 100"/>
                  <a:gd name="f113" fmla="*/ f86 1 92"/>
                  <a:gd name="f114" fmla="*/ f87 1 100"/>
                  <a:gd name="f115" fmla="*/ f88 1 92"/>
                  <a:gd name="f116" fmla="*/ f89 1 100"/>
                  <a:gd name="f117" fmla="*/ f90 1 92"/>
                  <a:gd name="f118" fmla="*/ f91 1 100"/>
                  <a:gd name="f119" fmla="*/ f92 1 92"/>
                  <a:gd name="f120" fmla="*/ f93 1 100"/>
                  <a:gd name="f121" fmla="*/ f94 1 92"/>
                  <a:gd name="f122" fmla="*/ f95 1 100"/>
                  <a:gd name="f123" fmla="*/ f96 1 92"/>
                  <a:gd name="f124" fmla="*/ f97 1 100"/>
                  <a:gd name="f125" fmla="*/ f98 1 92"/>
                  <a:gd name="f126" fmla="*/ f99 1 100"/>
                  <a:gd name="f127" fmla="*/ 0 1 f72"/>
                  <a:gd name="f128" fmla="*/ f66 1 f72"/>
                  <a:gd name="f129" fmla="*/ 0 1 f73"/>
                  <a:gd name="f130" fmla="*/ f67 1 f73"/>
                  <a:gd name="f131" fmla="*/ f101 1 f72"/>
                  <a:gd name="f132" fmla="*/ f102 1 f73"/>
                  <a:gd name="f133" fmla="*/ f103 1 f72"/>
                  <a:gd name="f134" fmla="*/ f104 1 f73"/>
                  <a:gd name="f135" fmla="*/ f105 1 f72"/>
                  <a:gd name="f136" fmla="*/ f106 1 f73"/>
                  <a:gd name="f137" fmla="*/ f107 1 f72"/>
                  <a:gd name="f138" fmla="*/ f108 1 f73"/>
                  <a:gd name="f139" fmla="*/ f109 1 f72"/>
                  <a:gd name="f140" fmla="*/ f110 1 f73"/>
                  <a:gd name="f141" fmla="*/ f111 1 f72"/>
                  <a:gd name="f142" fmla="*/ f112 1 f73"/>
                  <a:gd name="f143" fmla="*/ f113 1 f72"/>
                  <a:gd name="f144" fmla="*/ f114 1 f73"/>
                  <a:gd name="f145" fmla="*/ f115 1 f72"/>
                  <a:gd name="f146" fmla="*/ f116 1 f73"/>
                  <a:gd name="f147" fmla="*/ f117 1 f72"/>
                  <a:gd name="f148" fmla="*/ f118 1 f73"/>
                  <a:gd name="f149" fmla="*/ f119 1 f72"/>
                  <a:gd name="f150" fmla="*/ f120 1 f73"/>
                  <a:gd name="f151" fmla="*/ f121 1 f72"/>
                  <a:gd name="f152" fmla="*/ f122 1 f73"/>
                  <a:gd name="f153" fmla="*/ f123 1 f72"/>
                  <a:gd name="f154" fmla="*/ f124 1 f73"/>
                  <a:gd name="f155" fmla="*/ f125 1 f72"/>
                  <a:gd name="f156" fmla="*/ f126 1 f73"/>
                  <a:gd name="f157" fmla="*/ f127 f63 1"/>
                  <a:gd name="f158" fmla="*/ f128 f63 1"/>
                  <a:gd name="f159" fmla="*/ f130 f64 1"/>
                  <a:gd name="f160" fmla="*/ f129 f64 1"/>
                  <a:gd name="f161" fmla="*/ f131 f63 1"/>
                  <a:gd name="f162" fmla="*/ f132 f64 1"/>
                  <a:gd name="f163" fmla="*/ f133 f63 1"/>
                  <a:gd name="f164" fmla="*/ f134 f64 1"/>
                  <a:gd name="f165" fmla="*/ f135 f63 1"/>
                  <a:gd name="f166" fmla="*/ f136 f64 1"/>
                  <a:gd name="f167" fmla="*/ f137 f63 1"/>
                  <a:gd name="f168" fmla="*/ f138 f64 1"/>
                  <a:gd name="f169" fmla="*/ f139 f63 1"/>
                  <a:gd name="f170" fmla="*/ f140 f64 1"/>
                  <a:gd name="f171" fmla="*/ f141 f63 1"/>
                  <a:gd name="f172" fmla="*/ f142 f64 1"/>
                  <a:gd name="f173" fmla="*/ f143 f63 1"/>
                  <a:gd name="f174" fmla="*/ f144 f64 1"/>
                  <a:gd name="f175" fmla="*/ f145 f63 1"/>
                  <a:gd name="f176" fmla="*/ f146 f64 1"/>
                  <a:gd name="f177" fmla="*/ f147 f63 1"/>
                  <a:gd name="f178" fmla="*/ f148 f64 1"/>
                  <a:gd name="f179" fmla="*/ f149 f63 1"/>
                  <a:gd name="f180" fmla="*/ f150 f64 1"/>
                  <a:gd name="f181" fmla="*/ f151 f63 1"/>
                  <a:gd name="f182" fmla="*/ f152 f64 1"/>
                  <a:gd name="f183" fmla="*/ f153 f63 1"/>
                  <a:gd name="f184" fmla="*/ f154 f64 1"/>
                  <a:gd name="f185" fmla="*/ f155 f63 1"/>
                  <a:gd name="f186" fmla="*/ f15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61" y="f162"/>
                  </a:cxn>
                  <a:cxn ang="f100">
                    <a:pos x="f163" y="f164"/>
                  </a:cxn>
                  <a:cxn ang="f100">
                    <a:pos x="f165" y="f166"/>
                  </a:cxn>
                  <a:cxn ang="f100">
                    <a:pos x="f167" y="f168"/>
                  </a:cxn>
                  <a:cxn ang="f100">
                    <a:pos x="f169" y="f170"/>
                  </a:cxn>
                  <a:cxn ang="f100">
                    <a:pos x="f171" y="f172"/>
                  </a:cxn>
                  <a:cxn ang="f100">
                    <a:pos x="f173" y="f174"/>
                  </a:cxn>
                  <a:cxn ang="f100">
                    <a:pos x="f175" y="f176"/>
                  </a:cxn>
                  <a:cxn ang="f100">
                    <a:pos x="f177" y="f178"/>
                  </a:cxn>
                  <a:cxn ang="f100">
                    <a:pos x="f179" y="f180"/>
                  </a:cxn>
                  <a:cxn ang="f100">
                    <a:pos x="f181" y="f182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69" y="f186"/>
                  </a:cxn>
                  <a:cxn ang="f100">
                    <a:pos x="f161" y="f162"/>
                  </a:cxn>
                </a:cxnLst>
                <a:rect l="f157" t="f160" r="f158" b="f159"/>
                <a:pathLst>
                  <a:path w="92" h="100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5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7"/>
                      <a:pt x="f29" y="f30"/>
                    </a:cubicBezTo>
                    <a:cubicBezTo>
                      <a:pt x="f31" y="f32"/>
                      <a:pt x="f33" y="f34"/>
                      <a:pt x="f35" y="f32"/>
                    </a:cubicBezTo>
                    <a:cubicBezTo>
                      <a:pt x="f36" y="f37"/>
                      <a:pt x="f25" y="f38"/>
                      <a:pt x="f34" y="f39"/>
                    </a:cubicBezTo>
                    <a:cubicBezTo>
                      <a:pt x="f34" y="f40"/>
                      <a:pt x="f6" y="f41"/>
                      <a:pt x="f42" y="f31"/>
                    </a:cubicBezTo>
                    <a:cubicBezTo>
                      <a:pt x="f32" y="f43"/>
                      <a:pt x="f44" y="f29"/>
                      <a:pt x="f45" y="f46"/>
                    </a:cubicBezTo>
                    <a:cubicBezTo>
                      <a:pt x="f47" y="f48"/>
                      <a:pt x="f36" y="f12"/>
                      <a:pt x="f39" y="f49"/>
                    </a:cubicBezTo>
                    <a:cubicBezTo>
                      <a:pt x="f40" y="f28"/>
                      <a:pt x="f35" y="f50"/>
                      <a:pt x="f51" y="f26"/>
                    </a:cubicBezTo>
                    <a:cubicBezTo>
                      <a:pt x="f52" y="f53"/>
                      <a:pt x="f21" y="f20"/>
                      <a:pt x="f54" y="f55"/>
                    </a:cubicBezTo>
                    <a:cubicBezTo>
                      <a:pt x="f19" y="f56"/>
                      <a:pt x="f41" y="f5"/>
                      <a:pt x="f57" y="f58"/>
                    </a:cubicBezTo>
                    <a:cubicBezTo>
                      <a:pt x="f59" y="f18"/>
                      <a:pt x="f43" y="f18"/>
                      <a:pt x="f29" y="f58"/>
                    </a:cubicBezTo>
                    <a:cubicBezTo>
                      <a:pt x="f12" y="f60"/>
                      <a:pt x="f8" y="f61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5" name="Freeform 1246">
                <a:extLst>
                  <a:ext uri="{FF2B5EF4-FFF2-40B4-BE49-F238E27FC236}">
                    <a16:creationId xmlns:a16="http://schemas.microsoft.com/office/drawing/2014/main" id="{C8BD3743-8394-65EB-9D80-A7A8BA73A0AA}"/>
                  </a:ext>
                </a:extLst>
              </p:cNvPr>
              <p:cNvSpPr/>
              <p:nvPr/>
            </p:nvSpPr>
            <p:spPr>
              <a:xfrm>
                <a:off x="8732840" y="376239"/>
                <a:ext cx="223835" cy="236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99"/>
                  <a:gd name="f8" fmla="val 17"/>
                  <a:gd name="f9" fmla="val 86"/>
                  <a:gd name="f10" fmla="val 22"/>
                  <a:gd name="f11" fmla="val 88"/>
                  <a:gd name="f12" fmla="val 28"/>
                  <a:gd name="f13" fmla="val 89"/>
                  <a:gd name="f14" fmla="val 31"/>
                  <a:gd name="f15" fmla="val 95"/>
                  <a:gd name="f16" fmla="val 33"/>
                  <a:gd name="f17" fmla="val 43"/>
                  <a:gd name="f18" fmla="val 49"/>
                  <a:gd name="f19" fmla="val 58"/>
                  <a:gd name="f20" fmla="val 67"/>
                  <a:gd name="f21" fmla="val 83"/>
                  <a:gd name="f22" fmla="val 77"/>
                  <a:gd name="f23" fmla="val 79"/>
                  <a:gd name="f24" fmla="val 90"/>
                  <a:gd name="f25" fmla="val 73"/>
                  <a:gd name="f26" fmla="val 66"/>
                  <a:gd name="f27" fmla="val 52"/>
                  <a:gd name="f28" fmla="val 80"/>
                  <a:gd name="f29" fmla="val 48"/>
                  <a:gd name="f30" fmla="val 37"/>
                  <a:gd name="f31" fmla="val 81"/>
                  <a:gd name="f32" fmla="val 23"/>
                  <a:gd name="f33" fmla="val 75"/>
                  <a:gd name="f34" fmla="val 14"/>
                  <a:gd name="f35" fmla="val 9"/>
                  <a:gd name="f36" fmla="val 56"/>
                  <a:gd name="f37" fmla="val 53"/>
                  <a:gd name="f38" fmla="val 51"/>
                  <a:gd name="f39" fmla="val 7"/>
                  <a:gd name="f40" fmla="val 5"/>
                  <a:gd name="f41" fmla="val 45"/>
                  <a:gd name="f42" fmla="val 42"/>
                  <a:gd name="f43" fmla="val 12"/>
                  <a:gd name="f44" fmla="val 36"/>
                  <a:gd name="f45" fmla="val 15"/>
                  <a:gd name="f46" fmla="val 19"/>
                  <a:gd name="f47" fmla="val 26"/>
                  <a:gd name="f48" fmla="val 29"/>
                  <a:gd name="f49" fmla="val 30"/>
                  <a:gd name="f50" fmla="val 35"/>
                  <a:gd name="f51" fmla="val 27"/>
                  <a:gd name="f52" fmla="val 25"/>
                  <a:gd name="f53" fmla="val 11"/>
                  <a:gd name="f54" fmla="val 1"/>
                  <a:gd name="f55" fmla="val 40"/>
                  <a:gd name="f56" fmla="val 50"/>
                  <a:gd name="f57" fmla="val 60"/>
                  <a:gd name="f58" fmla="val 4"/>
                  <a:gd name="f59" fmla="val 70"/>
                  <a:gd name="f60" fmla="val 8"/>
                  <a:gd name="f61" fmla="val 76"/>
                  <a:gd name="f62" fmla="val 84"/>
                  <a:gd name="f63" fmla="+- 0 0 -90"/>
                  <a:gd name="f64" fmla="*/ f3 1 94"/>
                  <a:gd name="f65" fmla="*/ f4 1 9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94"/>
                  <a:gd name="f74" fmla="*/ f70 1 99"/>
                  <a:gd name="f75" fmla="*/ 17 f71 1"/>
                  <a:gd name="f76" fmla="*/ 86 f70 1"/>
                  <a:gd name="f77" fmla="*/ 31 f71 1"/>
                  <a:gd name="f78" fmla="*/ 95 f70 1"/>
                  <a:gd name="f79" fmla="*/ 49 f71 1"/>
                  <a:gd name="f80" fmla="*/ 77 f71 1"/>
                  <a:gd name="f81" fmla="*/ 79 f70 1"/>
                  <a:gd name="f82" fmla="*/ 83 f71 1"/>
                  <a:gd name="f83" fmla="*/ 52 f70 1"/>
                  <a:gd name="f84" fmla="*/ 79 f71 1"/>
                  <a:gd name="f85" fmla="*/ 37 f70 1"/>
                  <a:gd name="f86" fmla="*/ 58 f71 1"/>
                  <a:gd name="f87" fmla="*/ 9 f70 1"/>
                  <a:gd name="f88" fmla="*/ 51 f71 1"/>
                  <a:gd name="f89" fmla="*/ 7 f70 1"/>
                  <a:gd name="f90" fmla="*/ 43 f71 1"/>
                  <a:gd name="f91" fmla="*/ 33 f71 1"/>
                  <a:gd name="f92" fmla="*/ 19 f70 1"/>
                  <a:gd name="f93" fmla="*/ 29 f71 1"/>
                  <a:gd name="f94" fmla="*/ 31 f70 1"/>
                  <a:gd name="f95" fmla="*/ 36 f70 1"/>
                  <a:gd name="f96" fmla="*/ 23 f71 1"/>
                  <a:gd name="f97" fmla="*/ 1 f71 1"/>
                  <a:gd name="f98" fmla="*/ 40 f70 1"/>
                  <a:gd name="f99" fmla="*/ 4 f71 1"/>
                  <a:gd name="f100" fmla="*/ 70 f70 1"/>
                  <a:gd name="f101" fmla="+- f72 0 f1"/>
                  <a:gd name="f102" fmla="*/ f75 1 94"/>
                  <a:gd name="f103" fmla="*/ f76 1 99"/>
                  <a:gd name="f104" fmla="*/ f77 1 94"/>
                  <a:gd name="f105" fmla="*/ f78 1 99"/>
                  <a:gd name="f106" fmla="*/ f79 1 94"/>
                  <a:gd name="f107" fmla="*/ f80 1 94"/>
                  <a:gd name="f108" fmla="*/ f81 1 99"/>
                  <a:gd name="f109" fmla="*/ f82 1 94"/>
                  <a:gd name="f110" fmla="*/ f83 1 99"/>
                  <a:gd name="f111" fmla="*/ f84 1 94"/>
                  <a:gd name="f112" fmla="*/ f85 1 99"/>
                  <a:gd name="f113" fmla="*/ f86 1 94"/>
                  <a:gd name="f114" fmla="*/ f87 1 99"/>
                  <a:gd name="f115" fmla="*/ f88 1 94"/>
                  <a:gd name="f116" fmla="*/ f89 1 99"/>
                  <a:gd name="f117" fmla="*/ f90 1 94"/>
                  <a:gd name="f118" fmla="*/ f91 1 94"/>
                  <a:gd name="f119" fmla="*/ f92 1 99"/>
                  <a:gd name="f120" fmla="*/ f93 1 94"/>
                  <a:gd name="f121" fmla="*/ f94 1 99"/>
                  <a:gd name="f122" fmla="*/ f95 1 99"/>
                  <a:gd name="f123" fmla="*/ f96 1 94"/>
                  <a:gd name="f124" fmla="*/ f97 1 94"/>
                  <a:gd name="f125" fmla="*/ f98 1 99"/>
                  <a:gd name="f126" fmla="*/ f99 1 94"/>
                  <a:gd name="f127" fmla="*/ f100 1 99"/>
                  <a:gd name="f128" fmla="*/ 0 1 f73"/>
                  <a:gd name="f129" fmla="*/ f67 1 f73"/>
                  <a:gd name="f130" fmla="*/ 0 1 f74"/>
                  <a:gd name="f131" fmla="*/ f68 1 f74"/>
                  <a:gd name="f132" fmla="*/ f102 1 f73"/>
                  <a:gd name="f133" fmla="*/ f103 1 f74"/>
                  <a:gd name="f134" fmla="*/ f104 1 f73"/>
                  <a:gd name="f135" fmla="*/ f105 1 f74"/>
                  <a:gd name="f136" fmla="*/ f106 1 f73"/>
                  <a:gd name="f137" fmla="*/ f107 1 f73"/>
                  <a:gd name="f138" fmla="*/ f108 1 f74"/>
                  <a:gd name="f139" fmla="*/ f109 1 f73"/>
                  <a:gd name="f140" fmla="*/ f110 1 f74"/>
                  <a:gd name="f141" fmla="*/ f111 1 f73"/>
                  <a:gd name="f142" fmla="*/ f112 1 f74"/>
                  <a:gd name="f143" fmla="*/ f113 1 f73"/>
                  <a:gd name="f144" fmla="*/ f114 1 f74"/>
                  <a:gd name="f145" fmla="*/ f115 1 f73"/>
                  <a:gd name="f146" fmla="*/ f116 1 f74"/>
                  <a:gd name="f147" fmla="*/ f117 1 f73"/>
                  <a:gd name="f148" fmla="*/ f118 1 f73"/>
                  <a:gd name="f149" fmla="*/ f119 1 f74"/>
                  <a:gd name="f150" fmla="*/ f120 1 f73"/>
                  <a:gd name="f151" fmla="*/ f121 1 f74"/>
                  <a:gd name="f152" fmla="*/ f122 1 f74"/>
                  <a:gd name="f153" fmla="*/ f123 1 f73"/>
                  <a:gd name="f154" fmla="*/ f124 1 f73"/>
                  <a:gd name="f155" fmla="*/ f125 1 f74"/>
                  <a:gd name="f156" fmla="*/ f126 1 f73"/>
                  <a:gd name="f157" fmla="*/ f127 1 f74"/>
                  <a:gd name="f158" fmla="*/ f128 f64 1"/>
                  <a:gd name="f159" fmla="*/ f129 f64 1"/>
                  <a:gd name="f160" fmla="*/ f131 f65 1"/>
                  <a:gd name="f161" fmla="*/ f130 f65 1"/>
                  <a:gd name="f162" fmla="*/ f132 f64 1"/>
                  <a:gd name="f163" fmla="*/ f133 f65 1"/>
                  <a:gd name="f164" fmla="*/ f134 f64 1"/>
                  <a:gd name="f165" fmla="*/ f135 f65 1"/>
                  <a:gd name="f166" fmla="*/ f136 f64 1"/>
                  <a:gd name="f167" fmla="*/ f137 f64 1"/>
                  <a:gd name="f168" fmla="*/ f138 f65 1"/>
                  <a:gd name="f169" fmla="*/ f139 f64 1"/>
                  <a:gd name="f170" fmla="*/ f140 f65 1"/>
                  <a:gd name="f171" fmla="*/ f141 f64 1"/>
                  <a:gd name="f172" fmla="*/ f142 f65 1"/>
                  <a:gd name="f173" fmla="*/ f143 f64 1"/>
                  <a:gd name="f174" fmla="*/ f144 f65 1"/>
                  <a:gd name="f175" fmla="*/ f145 f64 1"/>
                  <a:gd name="f176" fmla="*/ f146 f65 1"/>
                  <a:gd name="f177" fmla="*/ f147 f64 1"/>
                  <a:gd name="f178" fmla="*/ f148 f64 1"/>
                  <a:gd name="f179" fmla="*/ f149 f65 1"/>
                  <a:gd name="f180" fmla="*/ f150 f64 1"/>
                  <a:gd name="f181" fmla="*/ f151 f65 1"/>
                  <a:gd name="f182" fmla="*/ f152 f65 1"/>
                  <a:gd name="f183" fmla="*/ f153 f64 1"/>
                  <a:gd name="f184" fmla="*/ f154 f64 1"/>
                  <a:gd name="f185" fmla="*/ f155 f65 1"/>
                  <a:gd name="f186" fmla="*/ f156 f64 1"/>
                  <a:gd name="f187" fmla="*/ f157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1">
                    <a:pos x="f162" y="f163"/>
                  </a:cxn>
                  <a:cxn ang="f101">
                    <a:pos x="f164" y="f165"/>
                  </a:cxn>
                  <a:cxn ang="f101">
                    <a:pos x="f166" y="f165"/>
                  </a:cxn>
                  <a:cxn ang="f101">
                    <a:pos x="f167" y="f168"/>
                  </a:cxn>
                  <a:cxn ang="f101">
                    <a:pos x="f169" y="f170"/>
                  </a:cxn>
                  <a:cxn ang="f101">
                    <a:pos x="f171" y="f172"/>
                  </a:cxn>
                  <a:cxn ang="f101">
                    <a:pos x="f173" y="f174"/>
                  </a:cxn>
                  <a:cxn ang="f101">
                    <a:pos x="f175" y="f176"/>
                  </a:cxn>
                  <a:cxn ang="f101">
                    <a:pos x="f177" y="f174"/>
                  </a:cxn>
                  <a:cxn ang="f101">
                    <a:pos x="f178" y="f179"/>
                  </a:cxn>
                  <a:cxn ang="f101">
                    <a:pos x="f180" y="f181"/>
                  </a:cxn>
                  <a:cxn ang="f101">
                    <a:pos x="f180" y="f182"/>
                  </a:cxn>
                  <a:cxn ang="f101">
                    <a:pos x="f183" y="f182"/>
                  </a:cxn>
                  <a:cxn ang="f101">
                    <a:pos x="f184" y="f185"/>
                  </a:cxn>
                  <a:cxn ang="f101">
                    <a:pos x="f186" y="f187"/>
                  </a:cxn>
                  <a:cxn ang="f101">
                    <a:pos x="f186" y="f187"/>
                  </a:cxn>
                  <a:cxn ang="f101">
                    <a:pos x="f162" y="f163"/>
                  </a:cxn>
                </a:cxnLst>
                <a:rect l="f158" t="f161" r="f159" b="f160"/>
                <a:pathLst>
                  <a:path w="94" h="9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7"/>
                      <a:pt x="f17" y="f7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21" y="f27"/>
                    </a:cubicBezTo>
                    <a:cubicBezTo>
                      <a:pt x="f28" y="f29"/>
                      <a:pt x="f23" y="f17"/>
                      <a:pt x="f23" y="f30"/>
                    </a:cubicBezTo>
                    <a:cubicBezTo>
                      <a:pt x="f31" y="f32"/>
                      <a:pt x="f33" y="f34"/>
                      <a:pt x="f19" y="f35"/>
                    </a:cubicBezTo>
                    <a:cubicBezTo>
                      <a:pt x="f36" y="f35"/>
                      <a:pt x="f37" y="f35"/>
                      <a:pt x="f38" y="f39"/>
                    </a:cubicBezTo>
                    <a:cubicBezTo>
                      <a:pt x="f29" y="f40"/>
                      <a:pt x="f41" y="f5"/>
                      <a:pt x="f17" y="f35"/>
                    </a:cubicBezTo>
                    <a:cubicBezTo>
                      <a:pt x="f42" y="f43"/>
                      <a:pt x="f44" y="f45"/>
                      <a:pt x="f16" y="f46"/>
                    </a:cubicBezTo>
                    <a:cubicBezTo>
                      <a:pt x="f14" y="f10"/>
                      <a:pt x="f12" y="f47"/>
                      <a:pt x="f48" y="f14"/>
                    </a:cubicBezTo>
                    <a:cubicBezTo>
                      <a:pt x="f49" y="f16"/>
                      <a:pt x="f49" y="f50"/>
                      <a:pt x="f48" y="f44"/>
                    </a:cubicBezTo>
                    <a:cubicBezTo>
                      <a:pt x="f51" y="f30"/>
                      <a:pt x="f52" y="f30"/>
                      <a:pt x="f32" y="f44"/>
                    </a:cubicBezTo>
                    <a:cubicBezTo>
                      <a:pt x="f53" y="f49"/>
                      <a:pt x="f35" y="f14"/>
                      <a:pt x="f54" y="f55"/>
                    </a:cubicBezTo>
                    <a:cubicBezTo>
                      <a:pt x="f54" y="f56"/>
                      <a:pt x="f5" y="f57"/>
                      <a:pt x="f58" y="f59"/>
                    </a:cubicBezTo>
                    <a:cubicBezTo>
                      <a:pt x="f58" y="f59"/>
                      <a:pt x="f58" y="f59"/>
                      <a:pt x="f58" y="f59"/>
                    </a:cubicBezTo>
                    <a:cubicBezTo>
                      <a:pt x="f60" y="f61"/>
                      <a:pt x="f35" y="f62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6" name="Freeform 1247">
                <a:extLst>
                  <a:ext uri="{FF2B5EF4-FFF2-40B4-BE49-F238E27FC236}">
                    <a16:creationId xmlns:a16="http://schemas.microsoft.com/office/drawing/2014/main" id="{47480008-3C5B-0EEB-23E4-30D5B136463D}"/>
                  </a:ext>
                </a:extLst>
              </p:cNvPr>
              <p:cNvSpPr/>
              <p:nvPr/>
            </p:nvSpPr>
            <p:spPr>
              <a:xfrm>
                <a:off x="7889872" y="350836"/>
                <a:ext cx="211134" cy="2349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99"/>
                  <a:gd name="f8" fmla="val 47"/>
                  <a:gd name="f9" fmla="val 80"/>
                  <a:gd name="f10" fmla="val 50"/>
                  <a:gd name="f11" fmla="val 40"/>
                  <a:gd name="f12" fmla="val 75"/>
                  <a:gd name="f13" fmla="val 37"/>
                  <a:gd name="f14" fmla="val 71"/>
                  <a:gd name="f15" fmla="val 34"/>
                  <a:gd name="f16" fmla="val 68"/>
                  <a:gd name="f17" fmla="val 30"/>
                  <a:gd name="f18" fmla="val 62"/>
                  <a:gd name="f19" fmla="val 33"/>
                  <a:gd name="f20" fmla="val 60"/>
                  <a:gd name="f21" fmla="val 59"/>
                  <a:gd name="f22" fmla="val 58"/>
                  <a:gd name="f23" fmla="val 31"/>
                  <a:gd name="f24" fmla="val 57"/>
                  <a:gd name="f25" fmla="val 29"/>
                  <a:gd name="f26" fmla="val 56"/>
                  <a:gd name="f27" fmla="val 26"/>
                  <a:gd name="f28" fmla="val 24"/>
                  <a:gd name="f29" fmla="val 65"/>
                  <a:gd name="f30" fmla="val 17"/>
                  <a:gd name="f31" fmla="val 61"/>
                  <a:gd name="f32" fmla="val 7"/>
                  <a:gd name="f33" fmla="val 55"/>
                  <a:gd name="f34" fmla="val 3"/>
                  <a:gd name="f35" fmla="val 51"/>
                  <a:gd name="f36" fmla="val 4"/>
                  <a:gd name="f37" fmla="val 43"/>
                  <a:gd name="f38" fmla="val 27"/>
                  <a:gd name="f39" fmla="val 2"/>
                  <a:gd name="f40" fmla="val 15"/>
                  <a:gd name="f41" fmla="val 10"/>
                  <a:gd name="f42" fmla="val 9"/>
                  <a:gd name="f43" fmla="val 8"/>
                  <a:gd name="f44" fmla="val 6"/>
                  <a:gd name="f45" fmla="val 32"/>
                  <a:gd name="f46" fmla="val 38"/>
                  <a:gd name="f47" fmla="val 1"/>
                  <a:gd name="f48" fmla="val 44"/>
                  <a:gd name="f49" fmla="val 49"/>
                  <a:gd name="f50" fmla="val 53"/>
                  <a:gd name="f51" fmla="val 72"/>
                  <a:gd name="f52" fmla="val 18"/>
                  <a:gd name="f53" fmla="val 83"/>
                  <a:gd name="f54" fmla="val 22"/>
                  <a:gd name="f55" fmla="val 96"/>
                  <a:gd name="f56" fmla="val 90"/>
                  <a:gd name="f57" fmla="val 86"/>
                  <a:gd name="f58" fmla="val 84"/>
                  <a:gd name="f59" fmla="val 66"/>
                  <a:gd name="f60" fmla="val 88"/>
                  <a:gd name="f61" fmla="val 76"/>
                  <a:gd name="f62" fmla="val 81"/>
                  <a:gd name="f63" fmla="val 73"/>
                  <a:gd name="f64" fmla="val 82"/>
                  <a:gd name="f65" fmla="val 69"/>
                  <a:gd name="f66" fmla="val 64"/>
                  <a:gd name="f67" fmla="val 52"/>
                  <a:gd name="f68" fmla="+- 0 0 -90"/>
                  <a:gd name="f69" fmla="*/ f3 1 89"/>
                  <a:gd name="f70" fmla="*/ f4 1 99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89"/>
                  <a:gd name="f79" fmla="*/ f75 1 99"/>
                  <a:gd name="f80" fmla="*/ 89 f76 1"/>
                  <a:gd name="f81" fmla="*/ 47 f75 1"/>
                  <a:gd name="f82" fmla="*/ 75 f76 1"/>
                  <a:gd name="f83" fmla="*/ 37 f75 1"/>
                  <a:gd name="f84" fmla="*/ 62 f76 1"/>
                  <a:gd name="f85" fmla="*/ 33 f75 1"/>
                  <a:gd name="f86" fmla="*/ 58 f76 1"/>
                  <a:gd name="f87" fmla="*/ 31 f75 1"/>
                  <a:gd name="f88" fmla="*/ 24 f75 1"/>
                  <a:gd name="f89" fmla="*/ 55 f76 1"/>
                  <a:gd name="f90" fmla="*/ 3 f75 1"/>
                  <a:gd name="f91" fmla="*/ 43 f76 1"/>
                  <a:gd name="f92" fmla="*/ 4 f75 1"/>
                  <a:gd name="f93" fmla="*/ 9 f76 1"/>
                  <a:gd name="f94" fmla="*/ 27 f75 1"/>
                  <a:gd name="f95" fmla="*/ 6 f76 1"/>
                  <a:gd name="f96" fmla="*/ 32 f75 1"/>
                  <a:gd name="f97" fmla="*/ 0 f76 1"/>
                  <a:gd name="f98" fmla="*/ 38 f75 1"/>
                  <a:gd name="f99" fmla="*/ 3 f76 1"/>
                  <a:gd name="f100" fmla="*/ 53 f75 1"/>
                  <a:gd name="f101" fmla="*/ 18 f76 1"/>
                  <a:gd name="f102" fmla="*/ 83 f75 1"/>
                  <a:gd name="f103" fmla="*/ 90 f75 1"/>
                  <a:gd name="f104" fmla="*/ 86 f75 1"/>
                  <a:gd name="f105" fmla="*/ 80 f76 1"/>
                  <a:gd name="f106" fmla="*/ 73 f75 1"/>
                  <a:gd name="f107" fmla="*/ 84 f76 1"/>
                  <a:gd name="f108" fmla="*/ 60 f75 1"/>
                  <a:gd name="f109" fmla="+- f77 0 f1"/>
                  <a:gd name="f110" fmla="*/ f80 1 89"/>
                  <a:gd name="f111" fmla="*/ f81 1 99"/>
                  <a:gd name="f112" fmla="*/ f82 1 89"/>
                  <a:gd name="f113" fmla="*/ f83 1 99"/>
                  <a:gd name="f114" fmla="*/ f84 1 89"/>
                  <a:gd name="f115" fmla="*/ f85 1 99"/>
                  <a:gd name="f116" fmla="*/ f86 1 89"/>
                  <a:gd name="f117" fmla="*/ f87 1 99"/>
                  <a:gd name="f118" fmla="*/ f88 1 99"/>
                  <a:gd name="f119" fmla="*/ f89 1 89"/>
                  <a:gd name="f120" fmla="*/ f90 1 99"/>
                  <a:gd name="f121" fmla="*/ f91 1 89"/>
                  <a:gd name="f122" fmla="*/ f92 1 99"/>
                  <a:gd name="f123" fmla="*/ f93 1 89"/>
                  <a:gd name="f124" fmla="*/ f94 1 99"/>
                  <a:gd name="f125" fmla="*/ f95 1 89"/>
                  <a:gd name="f126" fmla="*/ f96 1 99"/>
                  <a:gd name="f127" fmla="*/ f97 1 89"/>
                  <a:gd name="f128" fmla="*/ f98 1 99"/>
                  <a:gd name="f129" fmla="*/ f99 1 89"/>
                  <a:gd name="f130" fmla="*/ f100 1 99"/>
                  <a:gd name="f131" fmla="*/ f101 1 89"/>
                  <a:gd name="f132" fmla="*/ f102 1 99"/>
                  <a:gd name="f133" fmla="*/ f103 1 99"/>
                  <a:gd name="f134" fmla="*/ f104 1 99"/>
                  <a:gd name="f135" fmla="*/ f105 1 89"/>
                  <a:gd name="f136" fmla="*/ f106 1 99"/>
                  <a:gd name="f137" fmla="*/ f107 1 89"/>
                  <a:gd name="f138" fmla="*/ f108 1 99"/>
                  <a:gd name="f139" fmla="*/ 0 1 f78"/>
                  <a:gd name="f140" fmla="*/ f72 1 f78"/>
                  <a:gd name="f141" fmla="*/ 0 1 f79"/>
                  <a:gd name="f142" fmla="*/ f73 1 f79"/>
                  <a:gd name="f143" fmla="*/ f110 1 f78"/>
                  <a:gd name="f144" fmla="*/ f111 1 f79"/>
                  <a:gd name="f145" fmla="*/ f112 1 f78"/>
                  <a:gd name="f146" fmla="*/ f113 1 f79"/>
                  <a:gd name="f147" fmla="*/ f114 1 f78"/>
                  <a:gd name="f148" fmla="*/ f115 1 f79"/>
                  <a:gd name="f149" fmla="*/ f116 1 f78"/>
                  <a:gd name="f150" fmla="*/ f117 1 f79"/>
                  <a:gd name="f151" fmla="*/ f118 1 f79"/>
                  <a:gd name="f152" fmla="*/ f119 1 f78"/>
                  <a:gd name="f153" fmla="*/ f120 1 f79"/>
                  <a:gd name="f154" fmla="*/ f121 1 f78"/>
                  <a:gd name="f155" fmla="*/ f122 1 f79"/>
                  <a:gd name="f156" fmla="*/ f123 1 f78"/>
                  <a:gd name="f157" fmla="*/ f124 1 f79"/>
                  <a:gd name="f158" fmla="*/ f125 1 f78"/>
                  <a:gd name="f159" fmla="*/ f126 1 f79"/>
                  <a:gd name="f160" fmla="*/ f127 1 f78"/>
                  <a:gd name="f161" fmla="*/ f128 1 f79"/>
                  <a:gd name="f162" fmla="*/ f129 1 f78"/>
                  <a:gd name="f163" fmla="*/ f130 1 f79"/>
                  <a:gd name="f164" fmla="*/ f131 1 f78"/>
                  <a:gd name="f165" fmla="*/ f132 1 f79"/>
                  <a:gd name="f166" fmla="*/ f133 1 f79"/>
                  <a:gd name="f167" fmla="*/ f134 1 f79"/>
                  <a:gd name="f168" fmla="*/ f135 1 f78"/>
                  <a:gd name="f169" fmla="*/ f136 1 f79"/>
                  <a:gd name="f170" fmla="*/ f137 1 f78"/>
                  <a:gd name="f171" fmla="*/ f138 1 f79"/>
                  <a:gd name="f172" fmla="*/ f139 f69 1"/>
                  <a:gd name="f173" fmla="*/ f140 f69 1"/>
                  <a:gd name="f174" fmla="*/ f142 f70 1"/>
                  <a:gd name="f175" fmla="*/ f141 f70 1"/>
                  <a:gd name="f176" fmla="*/ f143 f69 1"/>
                  <a:gd name="f177" fmla="*/ f144 f70 1"/>
                  <a:gd name="f178" fmla="*/ f145 f69 1"/>
                  <a:gd name="f179" fmla="*/ f146 f70 1"/>
                  <a:gd name="f180" fmla="*/ f147 f69 1"/>
                  <a:gd name="f181" fmla="*/ f148 f70 1"/>
                  <a:gd name="f182" fmla="*/ f149 f69 1"/>
                  <a:gd name="f183" fmla="*/ f150 f70 1"/>
                  <a:gd name="f184" fmla="*/ f151 f70 1"/>
                  <a:gd name="f185" fmla="*/ f152 f69 1"/>
                  <a:gd name="f186" fmla="*/ f153 f70 1"/>
                  <a:gd name="f187" fmla="*/ f154 f69 1"/>
                  <a:gd name="f188" fmla="*/ f155 f70 1"/>
                  <a:gd name="f189" fmla="*/ f156 f69 1"/>
                  <a:gd name="f190" fmla="*/ f157 f70 1"/>
                  <a:gd name="f191" fmla="*/ f158 f69 1"/>
                  <a:gd name="f192" fmla="*/ f159 f70 1"/>
                  <a:gd name="f193" fmla="*/ f160 f69 1"/>
                  <a:gd name="f194" fmla="*/ f161 f70 1"/>
                  <a:gd name="f195" fmla="*/ f162 f69 1"/>
                  <a:gd name="f196" fmla="*/ f163 f70 1"/>
                  <a:gd name="f197" fmla="*/ f164 f69 1"/>
                  <a:gd name="f198" fmla="*/ f165 f70 1"/>
                  <a:gd name="f199" fmla="*/ f166 f70 1"/>
                  <a:gd name="f200" fmla="*/ f167 f70 1"/>
                  <a:gd name="f201" fmla="*/ f168 f69 1"/>
                  <a:gd name="f202" fmla="*/ f169 f70 1"/>
                  <a:gd name="f203" fmla="*/ f170 f69 1"/>
                  <a:gd name="f204" fmla="*/ f171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76" y="f177"/>
                  </a:cxn>
                  <a:cxn ang="f109">
                    <a:pos x="f178" y="f179"/>
                  </a:cxn>
                  <a:cxn ang="f109">
                    <a:pos x="f180" y="f181"/>
                  </a:cxn>
                  <a:cxn ang="f109">
                    <a:pos x="f182" y="f183"/>
                  </a:cxn>
                  <a:cxn ang="f109">
                    <a:pos x="f182" y="f184"/>
                  </a:cxn>
                  <a:cxn ang="f109">
                    <a:pos x="f185" y="f186"/>
                  </a:cxn>
                  <a:cxn ang="f109">
                    <a:pos x="f187" y="f188"/>
                  </a:cxn>
                  <a:cxn ang="f109">
                    <a:pos x="f189" y="f190"/>
                  </a:cxn>
                  <a:cxn ang="f109">
                    <a:pos x="f191" y="f192"/>
                  </a:cxn>
                  <a:cxn ang="f109">
                    <a:pos x="f193" y="f194"/>
                  </a:cxn>
                  <a:cxn ang="f109">
                    <a:pos x="f195" y="f196"/>
                  </a:cxn>
                  <a:cxn ang="f109">
                    <a:pos x="f197" y="f198"/>
                  </a:cxn>
                  <a:cxn ang="f109">
                    <a:pos x="f187" y="f199"/>
                  </a:cxn>
                  <a:cxn ang="f109">
                    <a:pos x="f182" y="f200"/>
                  </a:cxn>
                  <a:cxn ang="f109">
                    <a:pos x="f201" y="f202"/>
                  </a:cxn>
                  <a:cxn ang="f109">
                    <a:pos x="f203" y="f204"/>
                  </a:cxn>
                  <a:cxn ang="f109">
                    <a:pos x="f176" y="f177"/>
                  </a:cxn>
                </a:cxnLst>
                <a:rect l="f172" t="f175" r="f173" b="f174"/>
                <a:pathLst>
                  <a:path w="89" h="99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5"/>
                      <a:pt x="f21" y="f19"/>
                      <a:pt x="f22" y="f23"/>
                    </a:cubicBezTo>
                    <a:cubicBezTo>
                      <a:pt x="f24" y="f25"/>
                      <a:pt x="f26" y="f27"/>
                      <a:pt x="f22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5"/>
                      <a:pt x="f8" y="f36"/>
                      <a:pt x="f37" y="f36"/>
                    </a:cubicBezTo>
                    <a:cubicBezTo>
                      <a:pt x="f38" y="f39"/>
                      <a:pt x="f40" y="f41"/>
                      <a:pt x="f42" y="f38"/>
                    </a:cubicBezTo>
                    <a:cubicBezTo>
                      <a:pt x="f43" y="f25"/>
                      <a:pt x="f32" y="f23"/>
                      <a:pt x="f44" y="f45"/>
                    </a:cubicBezTo>
                    <a:cubicBezTo>
                      <a:pt x="f36" y="f15"/>
                      <a:pt x="f5" y="f15"/>
                      <a:pt x="f5" y="f46"/>
                    </a:cubicBezTo>
                    <a:cubicBezTo>
                      <a:pt x="f47" y="f48"/>
                      <a:pt x="f5" y="f49"/>
                      <a:pt x="f34" y="f50"/>
                    </a:cubicBezTo>
                    <a:cubicBezTo>
                      <a:pt x="f42" y="f18"/>
                      <a:pt x="f40" y="f51"/>
                      <a:pt x="f52" y="f53"/>
                    </a:cubicBezTo>
                    <a:cubicBezTo>
                      <a:pt x="f54" y="f55"/>
                      <a:pt x="f45" y="f7"/>
                      <a:pt x="f37" y="f56"/>
                    </a:cubicBezTo>
                    <a:cubicBezTo>
                      <a:pt x="f8" y="f57"/>
                      <a:pt x="f35" y="f58"/>
                      <a:pt x="f22" y="f57"/>
                    </a:cubicBezTo>
                    <a:cubicBezTo>
                      <a:pt x="f59" y="f60"/>
                      <a:pt x="f61" y="f62"/>
                      <a:pt x="f9" y="f63"/>
                    </a:cubicBezTo>
                    <a:cubicBezTo>
                      <a:pt x="f64" y="f65"/>
                      <a:pt x="f53" y="f66"/>
                      <a:pt x="f58" y="f20"/>
                    </a:cubicBezTo>
                    <a:cubicBezTo>
                      <a:pt x="f58" y="f33"/>
                      <a:pt x="f6" y="f67"/>
                      <a:pt x="f6" y="f8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7" name="Freeform 1248">
                <a:extLst>
                  <a:ext uri="{FF2B5EF4-FFF2-40B4-BE49-F238E27FC236}">
                    <a16:creationId xmlns:a16="http://schemas.microsoft.com/office/drawing/2014/main" id="{3DF8262D-9B88-A00D-2E1D-B2A7172C4347}"/>
                  </a:ext>
                </a:extLst>
              </p:cNvPr>
              <p:cNvSpPr/>
              <p:nvPr/>
            </p:nvSpPr>
            <p:spPr>
              <a:xfrm>
                <a:off x="8486774" y="842967"/>
                <a:ext cx="207961" cy="2127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9"/>
                  <a:gd name="f8" fmla="val 22"/>
                  <a:gd name="f9" fmla="val 32"/>
                  <a:gd name="f10" fmla="val 9"/>
                  <a:gd name="f11" fmla="val 36"/>
                  <a:gd name="f12" fmla="val 7"/>
                  <a:gd name="f13" fmla="val 46"/>
                  <a:gd name="f14" fmla="val 58"/>
                  <a:gd name="f15" fmla="val 63"/>
                  <a:gd name="f16" fmla="val 3"/>
                  <a:gd name="f17" fmla="val 62"/>
                  <a:gd name="f18" fmla="val 65"/>
                  <a:gd name="f19" fmla="val 11"/>
                  <a:gd name="f20" fmla="val 69"/>
                  <a:gd name="f21" fmla="val 17"/>
                  <a:gd name="f22" fmla="val 79"/>
                  <a:gd name="f23" fmla="val 26"/>
                  <a:gd name="f24" fmla="val 83"/>
                  <a:gd name="f25" fmla="val 47"/>
                  <a:gd name="f26" fmla="val 86"/>
                  <a:gd name="f27" fmla="val 54"/>
                  <a:gd name="f28" fmla="val 77"/>
                  <a:gd name="f29" fmla="val 73"/>
                  <a:gd name="f30" fmla="val 61"/>
                  <a:gd name="f31" fmla="val 74"/>
                  <a:gd name="f32" fmla="val 75"/>
                  <a:gd name="f33" fmla="val 82"/>
                  <a:gd name="f34" fmla="val 76"/>
                  <a:gd name="f35" fmla="val 84"/>
                  <a:gd name="f36" fmla="val 57"/>
                  <a:gd name="f37" fmla="val 81"/>
                  <a:gd name="f38" fmla="val 33"/>
                  <a:gd name="f39" fmla="val 20"/>
                  <a:gd name="f40" fmla="val 13"/>
                  <a:gd name="f41" fmla="val 10"/>
                  <a:gd name="f42" fmla="val 1"/>
                  <a:gd name="f43" fmla="val 72"/>
                  <a:gd name="f44" fmla="val 64"/>
                  <a:gd name="f45" fmla="val 5"/>
                  <a:gd name="f46" fmla="val 60"/>
                  <a:gd name="f47" fmla="val 52"/>
                  <a:gd name="f48" fmla="val 48"/>
                  <a:gd name="f49" fmla="val 14"/>
                  <a:gd name="f50" fmla="val 43"/>
                  <a:gd name="f51" fmla="val 8"/>
                  <a:gd name="f52" fmla="val 39"/>
                  <a:gd name="f53" fmla="val 35"/>
                  <a:gd name="f54" fmla="val 30"/>
                  <a:gd name="f55" fmla="val 12"/>
                  <a:gd name="f56" fmla="val 27"/>
                  <a:gd name="f57" fmla="val 24"/>
                  <a:gd name="f58" fmla="val 19"/>
                  <a:gd name="f59" fmla="val 16"/>
                  <a:gd name="f60" fmla="val 18"/>
                  <a:gd name="f61" fmla="val 21"/>
                  <a:gd name="f62" fmla="val 25"/>
                  <a:gd name="f63" fmla="+- 0 0 -90"/>
                  <a:gd name="f64" fmla="*/ f3 1 87"/>
                  <a:gd name="f65" fmla="*/ f4 1 8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87"/>
                  <a:gd name="f74" fmla="*/ f70 1 89"/>
                  <a:gd name="f75" fmla="*/ 22 f71 1"/>
                  <a:gd name="f76" fmla="*/ 32 f70 1"/>
                  <a:gd name="f77" fmla="*/ 7 f71 1"/>
                  <a:gd name="f78" fmla="*/ 58 f70 1"/>
                  <a:gd name="f79" fmla="*/ 0 f71 1"/>
                  <a:gd name="f80" fmla="*/ 65 f70 1"/>
                  <a:gd name="f81" fmla="*/ 26 f71 1"/>
                  <a:gd name="f82" fmla="*/ 83 f70 1"/>
                  <a:gd name="f83" fmla="*/ 54 f71 1"/>
                  <a:gd name="f84" fmla="*/ 77 f70 1"/>
                  <a:gd name="f85" fmla="*/ 65 f71 1"/>
                  <a:gd name="f86" fmla="*/ 75 f70 1"/>
                  <a:gd name="f87" fmla="*/ 87 f71 1"/>
                  <a:gd name="f88" fmla="*/ 57 f70 1"/>
                  <a:gd name="f89" fmla="*/ 82 f71 1"/>
                  <a:gd name="f90" fmla="*/ 20 f70 1"/>
                  <a:gd name="f91" fmla="*/ 79 f71 1"/>
                  <a:gd name="f92" fmla="*/ 10 f70 1"/>
                  <a:gd name="f93" fmla="*/ 64 f71 1"/>
                  <a:gd name="f94" fmla="*/ 5 f70 1"/>
                  <a:gd name="f95" fmla="*/ 11 f70 1"/>
                  <a:gd name="f96" fmla="*/ 46 f71 1"/>
                  <a:gd name="f97" fmla="*/ 35 f71 1"/>
                  <a:gd name="f98" fmla="*/ 27 f71 1"/>
                  <a:gd name="f99" fmla="*/ 19 f71 1"/>
                  <a:gd name="f100" fmla="*/ 12 f70 1"/>
                  <a:gd name="f101" fmla="*/ 13 f71 1"/>
                  <a:gd name="f102" fmla="*/ 16 f70 1"/>
                  <a:gd name="f103" fmla="*/ 18 f71 1"/>
                  <a:gd name="f104" fmla="*/ 22 f70 1"/>
                  <a:gd name="f105" fmla="+- f72 0 f1"/>
                  <a:gd name="f106" fmla="*/ f75 1 87"/>
                  <a:gd name="f107" fmla="*/ f76 1 89"/>
                  <a:gd name="f108" fmla="*/ f77 1 87"/>
                  <a:gd name="f109" fmla="*/ f78 1 89"/>
                  <a:gd name="f110" fmla="*/ f79 1 87"/>
                  <a:gd name="f111" fmla="*/ f80 1 89"/>
                  <a:gd name="f112" fmla="*/ f81 1 87"/>
                  <a:gd name="f113" fmla="*/ f82 1 89"/>
                  <a:gd name="f114" fmla="*/ f83 1 87"/>
                  <a:gd name="f115" fmla="*/ f84 1 89"/>
                  <a:gd name="f116" fmla="*/ f85 1 87"/>
                  <a:gd name="f117" fmla="*/ f86 1 89"/>
                  <a:gd name="f118" fmla="*/ f87 1 87"/>
                  <a:gd name="f119" fmla="*/ f88 1 89"/>
                  <a:gd name="f120" fmla="*/ f89 1 87"/>
                  <a:gd name="f121" fmla="*/ f90 1 89"/>
                  <a:gd name="f122" fmla="*/ f91 1 87"/>
                  <a:gd name="f123" fmla="*/ f92 1 89"/>
                  <a:gd name="f124" fmla="*/ f93 1 87"/>
                  <a:gd name="f125" fmla="*/ f94 1 89"/>
                  <a:gd name="f126" fmla="*/ f95 1 89"/>
                  <a:gd name="f127" fmla="*/ f96 1 87"/>
                  <a:gd name="f128" fmla="*/ f97 1 87"/>
                  <a:gd name="f129" fmla="*/ f98 1 87"/>
                  <a:gd name="f130" fmla="*/ f99 1 87"/>
                  <a:gd name="f131" fmla="*/ f100 1 89"/>
                  <a:gd name="f132" fmla="*/ f101 1 87"/>
                  <a:gd name="f133" fmla="*/ f102 1 89"/>
                  <a:gd name="f134" fmla="*/ f103 1 87"/>
                  <a:gd name="f135" fmla="*/ f104 1 89"/>
                  <a:gd name="f136" fmla="*/ 0 1 f73"/>
                  <a:gd name="f137" fmla="*/ f67 1 f73"/>
                  <a:gd name="f138" fmla="*/ 0 1 f74"/>
                  <a:gd name="f139" fmla="*/ f68 1 f74"/>
                  <a:gd name="f140" fmla="*/ f106 1 f73"/>
                  <a:gd name="f141" fmla="*/ f107 1 f74"/>
                  <a:gd name="f142" fmla="*/ f108 1 f73"/>
                  <a:gd name="f143" fmla="*/ f109 1 f74"/>
                  <a:gd name="f144" fmla="*/ f110 1 f73"/>
                  <a:gd name="f145" fmla="*/ f111 1 f74"/>
                  <a:gd name="f146" fmla="*/ f112 1 f73"/>
                  <a:gd name="f147" fmla="*/ f113 1 f74"/>
                  <a:gd name="f148" fmla="*/ f114 1 f73"/>
                  <a:gd name="f149" fmla="*/ f115 1 f74"/>
                  <a:gd name="f150" fmla="*/ f116 1 f73"/>
                  <a:gd name="f151" fmla="*/ f117 1 f74"/>
                  <a:gd name="f152" fmla="*/ f118 1 f73"/>
                  <a:gd name="f153" fmla="*/ f119 1 f74"/>
                  <a:gd name="f154" fmla="*/ f120 1 f73"/>
                  <a:gd name="f155" fmla="*/ f121 1 f74"/>
                  <a:gd name="f156" fmla="*/ f122 1 f73"/>
                  <a:gd name="f157" fmla="*/ f123 1 f74"/>
                  <a:gd name="f158" fmla="*/ f124 1 f73"/>
                  <a:gd name="f159" fmla="*/ f125 1 f74"/>
                  <a:gd name="f160" fmla="*/ f126 1 f74"/>
                  <a:gd name="f161" fmla="*/ f127 1 f73"/>
                  <a:gd name="f162" fmla="*/ f128 1 f73"/>
                  <a:gd name="f163" fmla="*/ f129 1 f73"/>
                  <a:gd name="f164" fmla="*/ f130 1 f73"/>
                  <a:gd name="f165" fmla="*/ f131 1 f74"/>
                  <a:gd name="f166" fmla="*/ f132 1 f73"/>
                  <a:gd name="f167" fmla="*/ f133 1 f74"/>
                  <a:gd name="f168" fmla="*/ f134 1 f73"/>
                  <a:gd name="f169" fmla="*/ f135 1 f74"/>
                  <a:gd name="f170" fmla="*/ f136 f64 1"/>
                  <a:gd name="f171" fmla="*/ f137 f64 1"/>
                  <a:gd name="f172" fmla="*/ f139 f65 1"/>
                  <a:gd name="f173" fmla="*/ f138 f65 1"/>
                  <a:gd name="f174" fmla="*/ f140 f64 1"/>
                  <a:gd name="f175" fmla="*/ f141 f65 1"/>
                  <a:gd name="f176" fmla="*/ f142 f64 1"/>
                  <a:gd name="f177" fmla="*/ f143 f65 1"/>
                  <a:gd name="f178" fmla="*/ f144 f64 1"/>
                  <a:gd name="f179" fmla="*/ f145 f65 1"/>
                  <a:gd name="f180" fmla="*/ f146 f64 1"/>
                  <a:gd name="f181" fmla="*/ f147 f65 1"/>
                  <a:gd name="f182" fmla="*/ f148 f64 1"/>
                  <a:gd name="f183" fmla="*/ f149 f65 1"/>
                  <a:gd name="f184" fmla="*/ f150 f64 1"/>
                  <a:gd name="f185" fmla="*/ f151 f65 1"/>
                  <a:gd name="f186" fmla="*/ f152 f64 1"/>
                  <a:gd name="f187" fmla="*/ f153 f65 1"/>
                  <a:gd name="f188" fmla="*/ f154 f64 1"/>
                  <a:gd name="f189" fmla="*/ f155 f65 1"/>
                  <a:gd name="f190" fmla="*/ f156 f64 1"/>
                  <a:gd name="f191" fmla="*/ f157 f65 1"/>
                  <a:gd name="f192" fmla="*/ f158 f64 1"/>
                  <a:gd name="f193" fmla="*/ f159 f65 1"/>
                  <a:gd name="f194" fmla="*/ f160 f65 1"/>
                  <a:gd name="f195" fmla="*/ f161 f64 1"/>
                  <a:gd name="f196" fmla="*/ f162 f64 1"/>
                  <a:gd name="f197" fmla="*/ f163 f64 1"/>
                  <a:gd name="f198" fmla="*/ f164 f64 1"/>
                  <a:gd name="f199" fmla="*/ f165 f65 1"/>
                  <a:gd name="f200" fmla="*/ f166 f64 1"/>
                  <a:gd name="f201" fmla="*/ f167 f65 1"/>
                  <a:gd name="f202" fmla="*/ f168 f64 1"/>
                  <a:gd name="f203" fmla="*/ f169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5">
                    <a:pos x="f174" y="f175"/>
                  </a:cxn>
                  <a:cxn ang="f105">
                    <a:pos x="f176" y="f177"/>
                  </a:cxn>
                  <a:cxn ang="f105">
                    <a:pos x="f178" y="f179"/>
                  </a:cxn>
                  <a:cxn ang="f105">
                    <a:pos x="f180" y="f181"/>
                  </a:cxn>
                  <a:cxn ang="f105">
                    <a:pos x="f182" y="f183"/>
                  </a:cxn>
                  <a:cxn ang="f105">
                    <a:pos x="f184" y="f185"/>
                  </a:cxn>
                  <a:cxn ang="f105">
                    <a:pos x="f186" y="f187"/>
                  </a:cxn>
                  <a:cxn ang="f105">
                    <a:pos x="f188" y="f189"/>
                  </a:cxn>
                  <a:cxn ang="f105">
                    <a:pos x="f190" y="f191"/>
                  </a:cxn>
                  <a:cxn ang="f105">
                    <a:pos x="f192" y="f193"/>
                  </a:cxn>
                  <a:cxn ang="f105">
                    <a:pos x="f182" y="f194"/>
                  </a:cxn>
                  <a:cxn ang="f105">
                    <a:pos x="f195" y="f194"/>
                  </a:cxn>
                  <a:cxn ang="f105">
                    <a:pos x="f196" y="f191"/>
                  </a:cxn>
                  <a:cxn ang="f105">
                    <a:pos x="f197" y="f194"/>
                  </a:cxn>
                  <a:cxn ang="f105">
                    <a:pos x="f198" y="f199"/>
                  </a:cxn>
                  <a:cxn ang="f105">
                    <a:pos x="f200" y="f201"/>
                  </a:cxn>
                  <a:cxn ang="f105">
                    <a:pos x="f202" y="f203"/>
                  </a:cxn>
                  <a:cxn ang="f105">
                    <a:pos x="f174" y="f175"/>
                  </a:cxn>
                </a:cxnLst>
                <a:rect l="f170" t="f173" r="f171" b="f172"/>
                <a:pathLst>
                  <a:path w="87" h="89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11" y="f7"/>
                      <a:pt x="f25" y="f26"/>
                      <a:pt x="f27" y="f28"/>
                    </a:cubicBezTo>
                    <a:cubicBezTo>
                      <a:pt x="f14" y="f29"/>
                      <a:pt x="f30" y="f31"/>
                      <a:pt x="f18" y="f32"/>
                    </a:cubicBezTo>
                    <a:cubicBezTo>
                      <a:pt x="f33" y="f34"/>
                      <a:pt x="f35" y="f32"/>
                      <a:pt x="f6" y="f36"/>
                    </a:cubicBezTo>
                    <a:cubicBezTo>
                      <a:pt x="f37" y="f13"/>
                      <a:pt x="f33" y="f38"/>
                      <a:pt x="f33" y="f39"/>
                    </a:cubicBezTo>
                    <a:cubicBezTo>
                      <a:pt x="f33" y="f21"/>
                      <a:pt x="f37" y="f40"/>
                      <a:pt x="f22" y="f41"/>
                    </a:cubicBezTo>
                    <a:cubicBezTo>
                      <a:pt x="f32" y="f42"/>
                      <a:pt x="f43" y="f5"/>
                      <a:pt x="f44" y="f45"/>
                    </a:cubicBezTo>
                    <a:cubicBezTo>
                      <a:pt x="f46" y="f12"/>
                      <a:pt x="f14" y="f41"/>
                      <a:pt x="f27" y="f19"/>
                    </a:cubicBezTo>
                    <a:cubicBezTo>
                      <a:pt x="f47" y="f40"/>
                      <a:pt x="f48" y="f49"/>
                      <a:pt x="f13" y="f19"/>
                    </a:cubicBezTo>
                    <a:cubicBezTo>
                      <a:pt x="f50" y="f51"/>
                      <a:pt x="f52" y="f51"/>
                      <a:pt x="f53" y="f41"/>
                    </a:cubicBezTo>
                    <a:cubicBezTo>
                      <a:pt x="f38" y="f19"/>
                      <a:pt x="f54" y="f55"/>
                      <a:pt x="f56" y="f19"/>
                    </a:cubicBezTo>
                    <a:cubicBezTo>
                      <a:pt x="f57" y="f19"/>
                      <a:pt x="f8" y="f19"/>
                      <a:pt x="f58" y="f55"/>
                    </a:cubicBezTo>
                    <a:cubicBezTo>
                      <a:pt x="f59" y="f40"/>
                      <a:pt x="f40" y="f49"/>
                      <a:pt x="f40" y="f59"/>
                    </a:cubicBezTo>
                    <a:cubicBezTo>
                      <a:pt x="f55" y="f39"/>
                      <a:pt x="f59" y="f39"/>
                      <a:pt x="f60" y="f8"/>
                    </a:cubicBezTo>
                    <a:cubicBezTo>
                      <a:pt x="f61" y="f57"/>
                      <a:pt x="f62" y="f56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8" name="Freeform 1249">
                <a:extLst>
                  <a:ext uri="{FF2B5EF4-FFF2-40B4-BE49-F238E27FC236}">
                    <a16:creationId xmlns:a16="http://schemas.microsoft.com/office/drawing/2014/main" id="{864E14D2-25B0-6457-E989-E5311918042F}"/>
                  </a:ext>
                </a:extLst>
              </p:cNvPr>
              <p:cNvSpPr/>
              <p:nvPr/>
            </p:nvSpPr>
            <p:spPr>
              <a:xfrm>
                <a:off x="7689847" y="733421"/>
                <a:ext cx="192088" cy="1508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1"/>
                  <a:gd name="f7" fmla="val 63"/>
                  <a:gd name="f8" fmla="val 27"/>
                  <a:gd name="f9" fmla="val 5"/>
                  <a:gd name="f10" fmla="val 35"/>
                  <a:gd name="f11" fmla="val 3"/>
                  <a:gd name="f12" fmla="val 47"/>
                  <a:gd name="f13" fmla="val 9"/>
                  <a:gd name="f14" fmla="val 55"/>
                  <a:gd name="f15" fmla="val 13"/>
                  <a:gd name="f16" fmla="val 61"/>
                  <a:gd name="f17" fmla="val 18"/>
                  <a:gd name="f18" fmla="val 24"/>
                  <a:gd name="f19" fmla="val 60"/>
                  <a:gd name="f20" fmla="val 31"/>
                  <a:gd name="f21" fmla="val 56"/>
                  <a:gd name="f22" fmla="val 38"/>
                  <a:gd name="f23" fmla="val 52"/>
                  <a:gd name="f24" fmla="val 48"/>
                  <a:gd name="f25" fmla="val 58"/>
                  <a:gd name="f26" fmla="val 65"/>
                  <a:gd name="f27" fmla="val 51"/>
                  <a:gd name="f28" fmla="val 70"/>
                  <a:gd name="f29" fmla="val 41"/>
                  <a:gd name="f30" fmla="val 73"/>
                  <a:gd name="f31" fmla="val 34"/>
                  <a:gd name="f32" fmla="val 75"/>
                  <a:gd name="f33" fmla="val 21"/>
                  <a:gd name="f34" fmla="val 72"/>
                  <a:gd name="f35" fmla="val 67"/>
                  <a:gd name="f36" fmla="val 62"/>
                  <a:gd name="f37" fmla="val 59"/>
                  <a:gd name="f38" fmla="val 53"/>
                  <a:gd name="f39" fmla="val 39"/>
                  <a:gd name="f40" fmla="val 26"/>
                  <a:gd name="f41" fmla="val 8"/>
                  <a:gd name="f42" fmla="val 14"/>
                  <a:gd name="f43" fmla="val 15"/>
                  <a:gd name="f44" fmla="val 22"/>
                  <a:gd name="f45" fmla="+- 0 0 -90"/>
                  <a:gd name="f46" fmla="*/ f3 1 81"/>
                  <a:gd name="f47" fmla="*/ f4 1 6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81"/>
                  <a:gd name="f56" fmla="*/ f52 1 63"/>
                  <a:gd name="f57" fmla="*/ 0 f53 1"/>
                  <a:gd name="f58" fmla="*/ 27 f52 1"/>
                  <a:gd name="f59" fmla="*/ 9 f53 1"/>
                  <a:gd name="f60" fmla="*/ 55 f52 1"/>
                  <a:gd name="f61" fmla="*/ 24 f53 1"/>
                  <a:gd name="f62" fmla="*/ 60 f52 1"/>
                  <a:gd name="f63" fmla="*/ 48 f53 1"/>
                  <a:gd name="f64" fmla="*/ 70 f53 1"/>
                  <a:gd name="f65" fmla="*/ 41 f52 1"/>
                  <a:gd name="f66" fmla="*/ 81 f53 1"/>
                  <a:gd name="f67" fmla="*/ 21 f52 1"/>
                  <a:gd name="f68" fmla="*/ 67 f53 1"/>
                  <a:gd name="f69" fmla="*/ 9 f52 1"/>
                  <a:gd name="f70" fmla="*/ 53 f53 1"/>
                  <a:gd name="f71" fmla="*/ 5 f52 1"/>
                  <a:gd name="f72" fmla="*/ 14 f53 1"/>
                  <a:gd name="f73" fmla="*/ 13 f52 1"/>
                  <a:gd name="f74" fmla="+- f54 0 f1"/>
                  <a:gd name="f75" fmla="*/ f57 1 81"/>
                  <a:gd name="f76" fmla="*/ f58 1 63"/>
                  <a:gd name="f77" fmla="*/ f59 1 81"/>
                  <a:gd name="f78" fmla="*/ f60 1 63"/>
                  <a:gd name="f79" fmla="*/ f61 1 81"/>
                  <a:gd name="f80" fmla="*/ f62 1 63"/>
                  <a:gd name="f81" fmla="*/ f63 1 81"/>
                  <a:gd name="f82" fmla="*/ f64 1 81"/>
                  <a:gd name="f83" fmla="*/ f65 1 63"/>
                  <a:gd name="f84" fmla="*/ f66 1 81"/>
                  <a:gd name="f85" fmla="*/ f67 1 63"/>
                  <a:gd name="f86" fmla="*/ f68 1 81"/>
                  <a:gd name="f87" fmla="*/ f69 1 63"/>
                  <a:gd name="f88" fmla="*/ f70 1 81"/>
                  <a:gd name="f89" fmla="*/ f71 1 63"/>
                  <a:gd name="f90" fmla="*/ f72 1 81"/>
                  <a:gd name="f91" fmla="*/ f73 1 63"/>
                  <a:gd name="f92" fmla="*/ 0 1 f55"/>
                  <a:gd name="f93" fmla="*/ f49 1 f55"/>
                  <a:gd name="f94" fmla="*/ 0 1 f56"/>
                  <a:gd name="f95" fmla="*/ f50 1 f56"/>
                  <a:gd name="f96" fmla="*/ f75 1 f55"/>
                  <a:gd name="f97" fmla="*/ f76 1 f56"/>
                  <a:gd name="f98" fmla="*/ f77 1 f55"/>
                  <a:gd name="f99" fmla="*/ f78 1 f56"/>
                  <a:gd name="f100" fmla="*/ f79 1 f55"/>
                  <a:gd name="f101" fmla="*/ f80 1 f56"/>
                  <a:gd name="f102" fmla="*/ f81 1 f55"/>
                  <a:gd name="f103" fmla="*/ f82 1 f55"/>
                  <a:gd name="f104" fmla="*/ f83 1 f56"/>
                  <a:gd name="f105" fmla="*/ f84 1 f55"/>
                  <a:gd name="f106" fmla="*/ f85 1 f56"/>
                  <a:gd name="f107" fmla="*/ f86 1 f55"/>
                  <a:gd name="f108" fmla="*/ f87 1 f56"/>
                  <a:gd name="f109" fmla="*/ f88 1 f55"/>
                  <a:gd name="f110" fmla="*/ f89 1 f56"/>
                  <a:gd name="f111" fmla="*/ f90 1 f55"/>
                  <a:gd name="f112" fmla="*/ f91 1 f56"/>
                  <a:gd name="f113" fmla="*/ f92 f46 1"/>
                  <a:gd name="f114" fmla="*/ f93 f46 1"/>
                  <a:gd name="f115" fmla="*/ f95 f47 1"/>
                  <a:gd name="f116" fmla="*/ f94 f47 1"/>
                  <a:gd name="f117" fmla="*/ f96 f46 1"/>
                  <a:gd name="f118" fmla="*/ f97 f47 1"/>
                  <a:gd name="f119" fmla="*/ f98 f46 1"/>
                  <a:gd name="f120" fmla="*/ f99 f47 1"/>
                  <a:gd name="f121" fmla="*/ f100 f46 1"/>
                  <a:gd name="f122" fmla="*/ f101 f47 1"/>
                  <a:gd name="f123" fmla="*/ f102 f46 1"/>
                  <a:gd name="f124" fmla="*/ f103 f46 1"/>
                  <a:gd name="f125" fmla="*/ f104 f47 1"/>
                  <a:gd name="f126" fmla="*/ f105 f46 1"/>
                  <a:gd name="f127" fmla="*/ f106 f47 1"/>
                  <a:gd name="f128" fmla="*/ f107 f46 1"/>
                  <a:gd name="f129" fmla="*/ f108 f47 1"/>
                  <a:gd name="f130" fmla="*/ f109 f46 1"/>
                  <a:gd name="f131" fmla="*/ f110 f47 1"/>
                  <a:gd name="f132" fmla="*/ f111 f46 1"/>
                  <a:gd name="f133" fmla="*/ f112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7" y="f118"/>
                  </a:cxn>
                  <a:cxn ang="f74">
                    <a:pos x="f119" y="f120"/>
                  </a:cxn>
                  <a:cxn ang="f74">
                    <a:pos x="f121" y="f122"/>
                  </a:cxn>
                  <a:cxn ang="f74">
                    <a:pos x="f123" y="f120"/>
                  </a:cxn>
                  <a:cxn ang="f74">
                    <a:pos x="f124" y="f125"/>
                  </a:cxn>
                  <a:cxn ang="f74">
                    <a:pos x="f126" y="f127"/>
                  </a:cxn>
                  <a:cxn ang="f74">
                    <a:pos x="f128" y="f129"/>
                  </a:cxn>
                  <a:cxn ang="f74">
                    <a:pos x="f130" y="f131"/>
                  </a:cxn>
                  <a:cxn ang="f74">
                    <a:pos x="f132" y="f133"/>
                  </a:cxn>
                  <a:cxn ang="f74">
                    <a:pos x="f117" y="f118"/>
                  </a:cxn>
                </a:cxnLst>
                <a:rect l="f113" t="f116" r="f114" b="f115"/>
                <a:pathLst>
                  <a:path w="81" h="63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7"/>
                      <a:pt x="f18" y="f19"/>
                    </a:cubicBezTo>
                    <a:cubicBezTo>
                      <a:pt x="f20" y="f21"/>
                      <a:pt x="f22" y="f23"/>
                      <a:pt x="f24" y="f14"/>
                    </a:cubicBezTo>
                    <a:cubicBezTo>
                      <a:pt x="f25" y="f25"/>
                      <a:pt x="f26" y="f27"/>
                      <a:pt x="f28" y="f29"/>
                    </a:cubicBezTo>
                    <a:cubicBezTo>
                      <a:pt x="f30" y="f31"/>
                      <a:pt x="f32" y="f8"/>
                      <a:pt x="f6" y="f33"/>
                    </a:cubicBezTo>
                    <a:cubicBezTo>
                      <a:pt x="f28" y="f18"/>
                      <a:pt x="f34" y="f15"/>
                      <a:pt x="f35" y="f13"/>
                    </a:cubicBezTo>
                    <a:cubicBezTo>
                      <a:pt x="f36" y="f9"/>
                      <a:pt x="f37" y="f5"/>
                      <a:pt x="f38" y="f9"/>
                    </a:cubicBezTo>
                    <a:cubicBezTo>
                      <a:pt x="f39" y="f11"/>
                      <a:pt x="f40" y="f41"/>
                      <a:pt x="f42" y="f15"/>
                    </a:cubicBezTo>
                    <a:cubicBezTo>
                      <a:pt x="f41" y="f43"/>
                      <a:pt x="f9" y="f44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9" name="Freeform 1250">
                <a:extLst>
                  <a:ext uri="{FF2B5EF4-FFF2-40B4-BE49-F238E27FC236}">
                    <a16:creationId xmlns:a16="http://schemas.microsoft.com/office/drawing/2014/main" id="{BEDFE364-A051-D65D-B0AB-5BD951DC5704}"/>
                  </a:ext>
                </a:extLst>
              </p:cNvPr>
              <p:cNvSpPr/>
              <p:nvPr/>
            </p:nvSpPr>
            <p:spPr>
              <a:xfrm>
                <a:off x="8199433" y="303215"/>
                <a:ext cx="180978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"/>
                  <a:gd name="f7" fmla="val 75"/>
                  <a:gd name="f8" fmla="val 65"/>
                  <a:gd name="f9" fmla="val 17"/>
                  <a:gd name="f10" fmla="val 59"/>
                  <a:gd name="f11" fmla="val 2"/>
                  <a:gd name="f12" fmla="val 48"/>
                  <a:gd name="f13" fmla="val 38"/>
                  <a:gd name="f14" fmla="val 12"/>
                  <a:gd name="f15" fmla="val 34"/>
                  <a:gd name="f16" fmla="val 31"/>
                  <a:gd name="f17" fmla="val 20"/>
                  <a:gd name="f18" fmla="val 24"/>
                  <a:gd name="f19" fmla="val 19"/>
                  <a:gd name="f20" fmla="val 13"/>
                  <a:gd name="f21" fmla="val 5"/>
                  <a:gd name="f22" fmla="val 29"/>
                  <a:gd name="f23" fmla="val 4"/>
                  <a:gd name="f24" fmla="val 45"/>
                  <a:gd name="f25" fmla="val 51"/>
                  <a:gd name="f26" fmla="val 57"/>
                  <a:gd name="f27" fmla="val 8"/>
                  <a:gd name="f28" fmla="val 11"/>
                  <a:gd name="f29" fmla="val 67"/>
                  <a:gd name="f30" fmla="val 16"/>
                  <a:gd name="f31" fmla="val 70"/>
                  <a:gd name="f32" fmla="val 22"/>
                  <a:gd name="f33" fmla="val 74"/>
                  <a:gd name="f34" fmla="val 27"/>
                  <a:gd name="f35" fmla="val 33"/>
                  <a:gd name="f36" fmla="val 71"/>
                  <a:gd name="f37" fmla="val 69"/>
                  <a:gd name="f38" fmla="val 44"/>
                  <a:gd name="f39" fmla="val 68"/>
                  <a:gd name="f40" fmla="val 41"/>
                  <a:gd name="f41" fmla="val 60"/>
                  <a:gd name="f42" fmla="val 43"/>
                  <a:gd name="f43" fmla="val 56"/>
                  <a:gd name="f44" fmla="val 52"/>
                  <a:gd name="f45" fmla="val 53"/>
                  <a:gd name="f46" fmla="val 61"/>
                  <a:gd name="f47" fmla="val 49"/>
                  <a:gd name="f48" fmla="val 64"/>
                  <a:gd name="f49" fmla="val 46"/>
                  <a:gd name="f50" fmla="val 42"/>
                  <a:gd name="f51" fmla="val 37"/>
                  <a:gd name="f52" fmla="val 72"/>
                  <a:gd name="f53" fmla="val 25"/>
                  <a:gd name="f54" fmla="val 23"/>
                  <a:gd name="f55" fmla="+- 0 0 -90"/>
                  <a:gd name="f56" fmla="*/ f3 1 76"/>
                  <a:gd name="f57" fmla="*/ f4 1 75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76"/>
                  <a:gd name="f66" fmla="*/ f62 1 75"/>
                  <a:gd name="f67" fmla="*/ 65 f63 1"/>
                  <a:gd name="f68" fmla="*/ 17 f62 1"/>
                  <a:gd name="f69" fmla="*/ 38 f63 1"/>
                  <a:gd name="f70" fmla="*/ 12 f62 1"/>
                  <a:gd name="f71" fmla="*/ 24 f63 1"/>
                  <a:gd name="f72" fmla="*/ 19 f62 1"/>
                  <a:gd name="f73" fmla="*/ 4 f63 1"/>
                  <a:gd name="f74" fmla="*/ 45 f62 1"/>
                  <a:gd name="f75" fmla="*/ 0 f63 1"/>
                  <a:gd name="f76" fmla="*/ 65 f62 1"/>
                  <a:gd name="f77" fmla="*/ 16 f63 1"/>
                  <a:gd name="f78" fmla="*/ 70 f62 1"/>
                  <a:gd name="f79" fmla="*/ 33 f63 1"/>
                  <a:gd name="f80" fmla="*/ 71 f62 1"/>
                  <a:gd name="f81" fmla="*/ 41 f63 1"/>
                  <a:gd name="f82" fmla="*/ 60 f62 1"/>
                  <a:gd name="f83" fmla="*/ 45 f63 1"/>
                  <a:gd name="f84" fmla="*/ 56 f62 1"/>
                  <a:gd name="f85" fmla="*/ 61 f63 1"/>
                  <a:gd name="f86" fmla="*/ 49 f62 1"/>
                  <a:gd name="f87" fmla="*/ 71 f63 1"/>
                  <a:gd name="f88" fmla="*/ 42 f62 1"/>
                  <a:gd name="f89" fmla="*/ 72 f63 1"/>
                  <a:gd name="f90" fmla="*/ 29 f62 1"/>
                  <a:gd name="f91" fmla="+- f64 0 f1"/>
                  <a:gd name="f92" fmla="*/ f67 1 76"/>
                  <a:gd name="f93" fmla="*/ f68 1 75"/>
                  <a:gd name="f94" fmla="*/ f69 1 76"/>
                  <a:gd name="f95" fmla="*/ f70 1 75"/>
                  <a:gd name="f96" fmla="*/ f71 1 76"/>
                  <a:gd name="f97" fmla="*/ f72 1 75"/>
                  <a:gd name="f98" fmla="*/ f73 1 76"/>
                  <a:gd name="f99" fmla="*/ f74 1 75"/>
                  <a:gd name="f100" fmla="*/ f75 1 76"/>
                  <a:gd name="f101" fmla="*/ f76 1 75"/>
                  <a:gd name="f102" fmla="*/ f77 1 76"/>
                  <a:gd name="f103" fmla="*/ f78 1 75"/>
                  <a:gd name="f104" fmla="*/ f79 1 76"/>
                  <a:gd name="f105" fmla="*/ f80 1 75"/>
                  <a:gd name="f106" fmla="*/ f81 1 76"/>
                  <a:gd name="f107" fmla="*/ f82 1 75"/>
                  <a:gd name="f108" fmla="*/ f83 1 76"/>
                  <a:gd name="f109" fmla="*/ f84 1 75"/>
                  <a:gd name="f110" fmla="*/ f85 1 76"/>
                  <a:gd name="f111" fmla="*/ f86 1 75"/>
                  <a:gd name="f112" fmla="*/ f87 1 76"/>
                  <a:gd name="f113" fmla="*/ f88 1 75"/>
                  <a:gd name="f114" fmla="*/ f89 1 76"/>
                  <a:gd name="f115" fmla="*/ f90 1 75"/>
                  <a:gd name="f116" fmla="*/ 0 1 f65"/>
                  <a:gd name="f117" fmla="*/ f59 1 f65"/>
                  <a:gd name="f118" fmla="*/ 0 1 f66"/>
                  <a:gd name="f119" fmla="*/ f60 1 f66"/>
                  <a:gd name="f120" fmla="*/ f92 1 f65"/>
                  <a:gd name="f121" fmla="*/ f93 1 f66"/>
                  <a:gd name="f122" fmla="*/ f94 1 f65"/>
                  <a:gd name="f123" fmla="*/ f95 1 f66"/>
                  <a:gd name="f124" fmla="*/ f96 1 f65"/>
                  <a:gd name="f125" fmla="*/ f97 1 f66"/>
                  <a:gd name="f126" fmla="*/ f98 1 f65"/>
                  <a:gd name="f127" fmla="*/ f99 1 f66"/>
                  <a:gd name="f128" fmla="*/ f100 1 f65"/>
                  <a:gd name="f129" fmla="*/ f101 1 f66"/>
                  <a:gd name="f130" fmla="*/ f102 1 f65"/>
                  <a:gd name="f131" fmla="*/ f103 1 f66"/>
                  <a:gd name="f132" fmla="*/ f104 1 f65"/>
                  <a:gd name="f133" fmla="*/ f105 1 f66"/>
                  <a:gd name="f134" fmla="*/ f106 1 f65"/>
                  <a:gd name="f135" fmla="*/ f107 1 f66"/>
                  <a:gd name="f136" fmla="*/ f108 1 f65"/>
                  <a:gd name="f137" fmla="*/ f109 1 f66"/>
                  <a:gd name="f138" fmla="*/ f110 1 f65"/>
                  <a:gd name="f139" fmla="*/ f111 1 f66"/>
                  <a:gd name="f140" fmla="*/ f112 1 f65"/>
                  <a:gd name="f141" fmla="*/ f113 1 f66"/>
                  <a:gd name="f142" fmla="*/ f114 1 f65"/>
                  <a:gd name="f143" fmla="*/ f115 1 f66"/>
                  <a:gd name="f144" fmla="*/ f116 f56 1"/>
                  <a:gd name="f145" fmla="*/ f117 f56 1"/>
                  <a:gd name="f146" fmla="*/ f119 f57 1"/>
                  <a:gd name="f147" fmla="*/ f118 f57 1"/>
                  <a:gd name="f148" fmla="*/ f120 f56 1"/>
                  <a:gd name="f149" fmla="*/ f121 f57 1"/>
                  <a:gd name="f150" fmla="*/ f122 f56 1"/>
                  <a:gd name="f151" fmla="*/ f123 f57 1"/>
                  <a:gd name="f152" fmla="*/ f124 f56 1"/>
                  <a:gd name="f153" fmla="*/ f125 f57 1"/>
                  <a:gd name="f154" fmla="*/ f126 f56 1"/>
                  <a:gd name="f155" fmla="*/ f127 f57 1"/>
                  <a:gd name="f156" fmla="*/ f128 f56 1"/>
                  <a:gd name="f157" fmla="*/ f129 f57 1"/>
                  <a:gd name="f158" fmla="*/ f130 f56 1"/>
                  <a:gd name="f159" fmla="*/ f131 f57 1"/>
                  <a:gd name="f160" fmla="*/ f132 f56 1"/>
                  <a:gd name="f161" fmla="*/ f133 f57 1"/>
                  <a:gd name="f162" fmla="*/ f134 f56 1"/>
                  <a:gd name="f163" fmla="*/ f135 f57 1"/>
                  <a:gd name="f164" fmla="*/ f136 f56 1"/>
                  <a:gd name="f165" fmla="*/ f137 f57 1"/>
                  <a:gd name="f166" fmla="*/ f138 f56 1"/>
                  <a:gd name="f167" fmla="*/ f139 f57 1"/>
                  <a:gd name="f168" fmla="*/ f140 f56 1"/>
                  <a:gd name="f169" fmla="*/ f141 f57 1"/>
                  <a:gd name="f170" fmla="*/ f142 f56 1"/>
                  <a:gd name="f171" fmla="*/ f143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48" y="f149"/>
                  </a:cxn>
                  <a:cxn ang="f91">
                    <a:pos x="f150" y="f151"/>
                  </a:cxn>
                  <a:cxn ang="f91">
                    <a:pos x="f152" y="f153"/>
                  </a:cxn>
                  <a:cxn ang="f91">
                    <a:pos x="f154" y="f155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48" y="f149"/>
                  </a:cxn>
                </a:cxnLst>
                <a:rect l="f144" t="f147" r="f145" b="f146"/>
                <a:pathLst>
                  <a:path w="76" h="75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9"/>
                      <a:pt x="f16" y="f17"/>
                      <a:pt x="f18" y="f19"/>
                    </a:cubicBezTo>
                    <a:cubicBezTo>
                      <a:pt x="f20" y="f19"/>
                      <a:pt x="f21" y="f22"/>
                      <a:pt x="f23" y="f24"/>
                    </a:cubicBezTo>
                    <a:cubicBezTo>
                      <a:pt x="f23" y="f25"/>
                      <a:pt x="f11" y="f26"/>
                      <a:pt x="f5" y="f8"/>
                    </a:cubicBezTo>
                    <a:cubicBezTo>
                      <a:pt x="f27" y="f10"/>
                      <a:pt x="f28" y="f29"/>
                      <a:pt x="f30" y="f31"/>
                    </a:cubicBezTo>
                    <a:cubicBezTo>
                      <a:pt x="f32" y="f33"/>
                      <a:pt x="f34" y="f7"/>
                      <a:pt x="f35" y="f36"/>
                    </a:cubicBezTo>
                    <a:cubicBezTo>
                      <a:pt x="f13" y="f37"/>
                      <a:pt x="f38" y="f39"/>
                      <a:pt x="f40" y="f41"/>
                    </a:cubicBezTo>
                    <a:cubicBezTo>
                      <a:pt x="f40" y="f26"/>
                      <a:pt x="f42" y="f43"/>
                      <a:pt x="f24" y="f43"/>
                    </a:cubicBezTo>
                    <a:cubicBezTo>
                      <a:pt x="f44" y="f26"/>
                      <a:pt x="f43" y="f45"/>
                      <a:pt x="f46" y="f47"/>
                    </a:cubicBezTo>
                    <a:cubicBezTo>
                      <a:pt x="f48" y="f49"/>
                      <a:pt x="f29" y="f38"/>
                      <a:pt x="f36" y="f50"/>
                    </a:cubicBezTo>
                    <a:cubicBezTo>
                      <a:pt x="f6" y="f51"/>
                      <a:pt x="f6" y="f15"/>
                      <a:pt x="f52" y="f22"/>
                    </a:cubicBezTo>
                    <a:cubicBezTo>
                      <a:pt x="f37" y="f53"/>
                      <a:pt x="f48" y="f54"/>
                      <a:pt x="f8" y="f9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0" name="Freeform 1251">
                <a:extLst>
                  <a:ext uri="{FF2B5EF4-FFF2-40B4-BE49-F238E27FC236}">
                    <a16:creationId xmlns:a16="http://schemas.microsoft.com/office/drawing/2014/main" id="{F223741D-EA2C-0265-B089-A6E5CC1149CB}"/>
                  </a:ext>
                </a:extLst>
              </p:cNvPr>
              <p:cNvSpPr/>
              <p:nvPr/>
            </p:nvSpPr>
            <p:spPr>
              <a:xfrm>
                <a:off x="8275640" y="342900"/>
                <a:ext cx="142875" cy="2000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84"/>
                  <a:gd name="f8" fmla="val 33"/>
                  <a:gd name="f9" fmla="val 30"/>
                  <a:gd name="f10" fmla="val 5"/>
                  <a:gd name="f11" fmla="val 32"/>
                  <a:gd name="f12" fmla="val 8"/>
                  <a:gd name="f13" fmla="val 36"/>
                  <a:gd name="f14" fmla="val 11"/>
                  <a:gd name="f15" fmla="val 43"/>
                  <a:gd name="f16" fmla="val 17"/>
                  <a:gd name="f17" fmla="val 19"/>
                  <a:gd name="f18" fmla="val 35"/>
                  <a:gd name="f19" fmla="val 25"/>
                  <a:gd name="f20" fmla="val 31"/>
                  <a:gd name="f21" fmla="val 27"/>
                  <a:gd name="f22" fmla="val 28"/>
                  <a:gd name="f23" fmla="val 22"/>
                  <a:gd name="f24" fmla="val 37"/>
                  <a:gd name="f25" fmla="val 18"/>
                  <a:gd name="f26" fmla="val 38"/>
                  <a:gd name="f27" fmla="val 13"/>
                  <a:gd name="f28" fmla="val 45"/>
                  <a:gd name="f29" fmla="val 10"/>
                  <a:gd name="f30" fmla="val 48"/>
                  <a:gd name="f31" fmla="val 50"/>
                  <a:gd name="f32" fmla="val 4"/>
                  <a:gd name="f33" fmla="val 51"/>
                  <a:gd name="f34" fmla="val 3"/>
                  <a:gd name="f35" fmla="val 49"/>
                  <a:gd name="f36" fmla="val 1"/>
                  <a:gd name="f37" fmla="val 54"/>
                  <a:gd name="f38" fmla="val 56"/>
                  <a:gd name="f39" fmla="val 59"/>
                  <a:gd name="f40" fmla="val 63"/>
                  <a:gd name="f41" fmla="val 73"/>
                  <a:gd name="f42" fmla="val 2"/>
                  <a:gd name="f43" fmla="val 78"/>
                  <a:gd name="f44" fmla="val 82"/>
                  <a:gd name="f45" fmla="val 12"/>
                  <a:gd name="f46" fmla="val 83"/>
                  <a:gd name="f47" fmla="val 14"/>
                  <a:gd name="f48" fmla="val 79"/>
                  <a:gd name="f49" fmla="val 26"/>
                  <a:gd name="f50" fmla="val 40"/>
                  <a:gd name="f51" fmla="val 70"/>
                  <a:gd name="f52" fmla="val 47"/>
                  <a:gd name="f53" fmla="val 65"/>
                  <a:gd name="f54" fmla="val 64"/>
                  <a:gd name="f55" fmla="val 57"/>
                  <a:gd name="f56" fmla="val 53"/>
                  <a:gd name="f57" fmla="val 46"/>
                  <a:gd name="f58" fmla="val 21"/>
                  <a:gd name="f59" fmla="val 44"/>
                  <a:gd name="f60" fmla="val 15"/>
                  <a:gd name="f61" fmla="+- 0 0 -90"/>
                  <a:gd name="f62" fmla="*/ f3 1 60"/>
                  <a:gd name="f63" fmla="*/ f4 1 84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0"/>
                  <a:gd name="f72" fmla="*/ f68 1 84"/>
                  <a:gd name="f73" fmla="*/ 33 f69 1"/>
                  <a:gd name="f74" fmla="*/ 0 f68 1"/>
                  <a:gd name="f75" fmla="*/ 36 f69 1"/>
                  <a:gd name="f76" fmla="*/ 11 f68 1"/>
                  <a:gd name="f77" fmla="*/ 35 f69 1"/>
                  <a:gd name="f78" fmla="*/ 25 f68 1"/>
                  <a:gd name="f79" fmla="*/ 25 f69 1"/>
                  <a:gd name="f80" fmla="*/ 33 f68 1"/>
                  <a:gd name="f81" fmla="*/ 13 f69 1"/>
                  <a:gd name="f82" fmla="*/ 38 f68 1"/>
                  <a:gd name="f83" fmla="*/ 8 f69 1"/>
                  <a:gd name="f84" fmla="*/ 45 f68 1"/>
                  <a:gd name="f85" fmla="*/ 4 f69 1"/>
                  <a:gd name="f86" fmla="*/ 51 f68 1"/>
                  <a:gd name="f87" fmla="*/ 1 f69 1"/>
                  <a:gd name="f88" fmla="*/ 54 f68 1"/>
                  <a:gd name="f89" fmla="*/ 63 f68 1"/>
                  <a:gd name="f90" fmla="*/ 10 f69 1"/>
                  <a:gd name="f91" fmla="*/ 82 f68 1"/>
                  <a:gd name="f92" fmla="*/ 14 f69 1"/>
                  <a:gd name="f93" fmla="*/ 83 f68 1"/>
                  <a:gd name="f94" fmla="*/ 26 f69 1"/>
                  <a:gd name="f95" fmla="*/ 79 f68 1"/>
                  <a:gd name="f96" fmla="*/ 47 f69 1"/>
                  <a:gd name="f97" fmla="*/ 65 f68 1"/>
                  <a:gd name="f98" fmla="*/ 50 f69 1"/>
                  <a:gd name="f99" fmla="*/ 57 f68 1"/>
                  <a:gd name="f100" fmla="*/ 57 f69 1"/>
                  <a:gd name="f101" fmla="*/ 40 f68 1"/>
                  <a:gd name="f102" fmla="*/ 51 f69 1"/>
                  <a:gd name="f103" fmla="*/ 21 f68 1"/>
                  <a:gd name="f104" fmla="+- f70 0 f1"/>
                  <a:gd name="f105" fmla="*/ f73 1 60"/>
                  <a:gd name="f106" fmla="*/ f74 1 84"/>
                  <a:gd name="f107" fmla="*/ f75 1 60"/>
                  <a:gd name="f108" fmla="*/ f76 1 84"/>
                  <a:gd name="f109" fmla="*/ f77 1 60"/>
                  <a:gd name="f110" fmla="*/ f78 1 84"/>
                  <a:gd name="f111" fmla="*/ f79 1 60"/>
                  <a:gd name="f112" fmla="*/ f80 1 84"/>
                  <a:gd name="f113" fmla="*/ f81 1 60"/>
                  <a:gd name="f114" fmla="*/ f82 1 84"/>
                  <a:gd name="f115" fmla="*/ f83 1 60"/>
                  <a:gd name="f116" fmla="*/ f84 1 84"/>
                  <a:gd name="f117" fmla="*/ f85 1 60"/>
                  <a:gd name="f118" fmla="*/ f86 1 84"/>
                  <a:gd name="f119" fmla="*/ f87 1 60"/>
                  <a:gd name="f120" fmla="*/ f88 1 84"/>
                  <a:gd name="f121" fmla="*/ f89 1 84"/>
                  <a:gd name="f122" fmla="*/ f90 1 60"/>
                  <a:gd name="f123" fmla="*/ f91 1 84"/>
                  <a:gd name="f124" fmla="*/ f92 1 60"/>
                  <a:gd name="f125" fmla="*/ f93 1 84"/>
                  <a:gd name="f126" fmla="*/ f94 1 60"/>
                  <a:gd name="f127" fmla="*/ f95 1 84"/>
                  <a:gd name="f128" fmla="*/ f96 1 60"/>
                  <a:gd name="f129" fmla="*/ f97 1 84"/>
                  <a:gd name="f130" fmla="*/ f98 1 60"/>
                  <a:gd name="f131" fmla="*/ f99 1 84"/>
                  <a:gd name="f132" fmla="*/ f100 1 60"/>
                  <a:gd name="f133" fmla="*/ f101 1 84"/>
                  <a:gd name="f134" fmla="*/ f102 1 60"/>
                  <a:gd name="f135" fmla="*/ f103 1 84"/>
                  <a:gd name="f136" fmla="*/ 0 1 f71"/>
                  <a:gd name="f137" fmla="*/ f65 1 f71"/>
                  <a:gd name="f138" fmla="*/ 0 1 f72"/>
                  <a:gd name="f139" fmla="*/ f66 1 f72"/>
                  <a:gd name="f140" fmla="*/ f105 1 f71"/>
                  <a:gd name="f141" fmla="*/ f106 1 f72"/>
                  <a:gd name="f142" fmla="*/ f107 1 f71"/>
                  <a:gd name="f143" fmla="*/ f108 1 f72"/>
                  <a:gd name="f144" fmla="*/ f109 1 f71"/>
                  <a:gd name="f145" fmla="*/ f110 1 f72"/>
                  <a:gd name="f146" fmla="*/ f111 1 f71"/>
                  <a:gd name="f147" fmla="*/ f112 1 f72"/>
                  <a:gd name="f148" fmla="*/ f113 1 f71"/>
                  <a:gd name="f149" fmla="*/ f114 1 f72"/>
                  <a:gd name="f150" fmla="*/ f115 1 f71"/>
                  <a:gd name="f151" fmla="*/ f116 1 f72"/>
                  <a:gd name="f152" fmla="*/ f117 1 f71"/>
                  <a:gd name="f153" fmla="*/ f118 1 f72"/>
                  <a:gd name="f154" fmla="*/ f119 1 f71"/>
                  <a:gd name="f155" fmla="*/ f120 1 f72"/>
                  <a:gd name="f156" fmla="*/ f121 1 f72"/>
                  <a:gd name="f157" fmla="*/ f122 1 f71"/>
                  <a:gd name="f158" fmla="*/ f123 1 f72"/>
                  <a:gd name="f159" fmla="*/ f124 1 f71"/>
                  <a:gd name="f160" fmla="*/ f125 1 f72"/>
                  <a:gd name="f161" fmla="*/ f126 1 f71"/>
                  <a:gd name="f162" fmla="*/ f127 1 f72"/>
                  <a:gd name="f163" fmla="*/ f128 1 f71"/>
                  <a:gd name="f164" fmla="*/ f129 1 f72"/>
                  <a:gd name="f165" fmla="*/ f130 1 f71"/>
                  <a:gd name="f166" fmla="*/ f131 1 f72"/>
                  <a:gd name="f167" fmla="*/ f132 1 f71"/>
                  <a:gd name="f168" fmla="*/ f133 1 f72"/>
                  <a:gd name="f169" fmla="*/ f134 1 f71"/>
                  <a:gd name="f170" fmla="*/ f135 1 f72"/>
                  <a:gd name="f171" fmla="*/ f136 f62 1"/>
                  <a:gd name="f172" fmla="*/ f137 f62 1"/>
                  <a:gd name="f173" fmla="*/ f139 f63 1"/>
                  <a:gd name="f174" fmla="*/ f138 f63 1"/>
                  <a:gd name="f175" fmla="*/ f140 f62 1"/>
                  <a:gd name="f176" fmla="*/ f141 f63 1"/>
                  <a:gd name="f177" fmla="*/ f142 f62 1"/>
                  <a:gd name="f178" fmla="*/ f143 f63 1"/>
                  <a:gd name="f179" fmla="*/ f144 f62 1"/>
                  <a:gd name="f180" fmla="*/ f145 f63 1"/>
                  <a:gd name="f181" fmla="*/ f146 f62 1"/>
                  <a:gd name="f182" fmla="*/ f147 f63 1"/>
                  <a:gd name="f183" fmla="*/ f148 f62 1"/>
                  <a:gd name="f184" fmla="*/ f149 f63 1"/>
                  <a:gd name="f185" fmla="*/ f150 f62 1"/>
                  <a:gd name="f186" fmla="*/ f151 f63 1"/>
                  <a:gd name="f187" fmla="*/ f152 f62 1"/>
                  <a:gd name="f188" fmla="*/ f153 f63 1"/>
                  <a:gd name="f189" fmla="*/ f154 f62 1"/>
                  <a:gd name="f190" fmla="*/ f155 f63 1"/>
                  <a:gd name="f191" fmla="*/ f156 f63 1"/>
                  <a:gd name="f192" fmla="*/ f157 f62 1"/>
                  <a:gd name="f193" fmla="*/ f158 f63 1"/>
                  <a:gd name="f194" fmla="*/ f159 f62 1"/>
                  <a:gd name="f195" fmla="*/ f160 f63 1"/>
                  <a:gd name="f196" fmla="*/ f161 f62 1"/>
                  <a:gd name="f197" fmla="*/ f162 f63 1"/>
                  <a:gd name="f198" fmla="*/ f163 f62 1"/>
                  <a:gd name="f199" fmla="*/ f164 f63 1"/>
                  <a:gd name="f200" fmla="*/ f165 f62 1"/>
                  <a:gd name="f201" fmla="*/ f166 f63 1"/>
                  <a:gd name="f202" fmla="*/ f167 f62 1"/>
                  <a:gd name="f203" fmla="*/ f168 f63 1"/>
                  <a:gd name="f204" fmla="*/ f169 f62 1"/>
                  <a:gd name="f205" fmla="*/ f170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87" y="f191"/>
                  </a:cxn>
                  <a:cxn ang="f104">
                    <a:pos x="f192" y="f193"/>
                  </a:cxn>
                  <a:cxn ang="f104">
                    <a:pos x="f194" y="f195"/>
                  </a:cxn>
                  <a:cxn ang="f104">
                    <a:pos x="f196" y="f197"/>
                  </a:cxn>
                  <a:cxn ang="f104">
                    <a:pos x="f198" y="f199"/>
                  </a:cxn>
                  <a:cxn ang="f104">
                    <a:pos x="f200" y="f201"/>
                  </a:cxn>
                  <a:cxn ang="f104">
                    <a:pos x="f202" y="f203"/>
                  </a:cxn>
                  <a:cxn ang="f104">
                    <a:pos x="f204" y="f205"/>
                  </a:cxn>
                  <a:cxn ang="f104">
                    <a:pos x="f175" y="f176"/>
                  </a:cxn>
                </a:cxnLst>
                <a:rect l="f171" t="f174" r="f172" b="f173"/>
                <a:pathLst>
                  <a:path w="60" h="84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20" y="f21"/>
                      <a:pt x="f22" y="f9"/>
                      <a:pt x="f19" y="f8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12" y="f24"/>
                      <a:pt x="f10" y="f26"/>
                      <a:pt x="f12" y="f28"/>
                    </a:cubicBezTo>
                    <a:cubicBezTo>
                      <a:pt x="f29" y="f30"/>
                      <a:pt x="f12" y="f31"/>
                      <a:pt x="f32" y="f33"/>
                    </a:cubicBezTo>
                    <a:cubicBezTo>
                      <a:pt x="f34" y="f33"/>
                      <a:pt x="f5" y="f35"/>
                      <a:pt x="f36" y="f37"/>
                    </a:cubicBezTo>
                    <a:cubicBezTo>
                      <a:pt x="f10" y="f38"/>
                      <a:pt x="f10" y="f39"/>
                      <a:pt x="f32" y="f40"/>
                    </a:cubicBezTo>
                    <a:cubicBezTo>
                      <a:pt x="f5" y="f41"/>
                      <a:pt x="f42" y="f43"/>
                      <a:pt x="f29" y="f44"/>
                    </a:cubicBezTo>
                    <a:cubicBezTo>
                      <a:pt x="f45" y="f46"/>
                      <a:pt x="f27" y="f7"/>
                      <a:pt x="f47" y="f46"/>
                    </a:cubicBezTo>
                    <a:cubicBezTo>
                      <a:pt x="f16" y="f48"/>
                      <a:pt x="f23" y="f48"/>
                      <a:pt x="f49" y="f48"/>
                    </a:cubicBezTo>
                    <a:cubicBezTo>
                      <a:pt x="f18" y="f48"/>
                      <a:pt x="f50" y="f51"/>
                      <a:pt x="f52" y="f53"/>
                    </a:cubicBezTo>
                    <a:cubicBezTo>
                      <a:pt x="f35" y="f54"/>
                      <a:pt x="f31" y="f6"/>
                      <a:pt x="f31" y="f55"/>
                    </a:cubicBezTo>
                    <a:cubicBezTo>
                      <a:pt x="f33" y="f31"/>
                      <a:pt x="f56" y="f57"/>
                      <a:pt x="f55" y="f50"/>
                    </a:cubicBezTo>
                    <a:cubicBezTo>
                      <a:pt x="f6" y="f18"/>
                      <a:pt x="f38" y="f49"/>
                      <a:pt x="f33" y="f58"/>
                    </a:cubicBezTo>
                    <a:cubicBezTo>
                      <a:pt x="f59" y="f60"/>
                      <a:pt x="f26" y="f12"/>
                      <a:pt x="f8" y="f5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1" name="Freeform 1252">
                <a:extLst>
                  <a:ext uri="{FF2B5EF4-FFF2-40B4-BE49-F238E27FC236}">
                    <a16:creationId xmlns:a16="http://schemas.microsoft.com/office/drawing/2014/main" id="{37F99C13-EC1C-CF04-E062-CD3D64E5CE1C}"/>
                  </a:ext>
                </a:extLst>
              </p:cNvPr>
              <p:cNvSpPr/>
              <p:nvPr/>
            </p:nvSpPr>
            <p:spPr>
              <a:xfrm>
                <a:off x="7667628" y="657225"/>
                <a:ext cx="160340" cy="1412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59"/>
                  <a:gd name="f8" fmla="val 9"/>
                  <a:gd name="f9" fmla="val 14"/>
                  <a:gd name="f10" fmla="val 56"/>
                  <a:gd name="f11" fmla="val 20"/>
                  <a:gd name="f12" fmla="val 48"/>
                  <a:gd name="f13" fmla="val 47"/>
                  <a:gd name="f14" fmla="val 22"/>
                  <a:gd name="f15" fmla="val 46"/>
                  <a:gd name="f16" fmla="val 23"/>
                  <a:gd name="f17" fmla="val 35"/>
                  <a:gd name="f18" fmla="val 44"/>
                  <a:gd name="f19" fmla="val 38"/>
                  <a:gd name="f20" fmla="val 60"/>
                  <a:gd name="f21" fmla="val 61"/>
                  <a:gd name="f22" fmla="val 37"/>
                  <a:gd name="f23" fmla="val 62"/>
                  <a:gd name="f24" fmla="val 32"/>
                  <a:gd name="f25" fmla="val 58"/>
                  <a:gd name="f26" fmla="val 29"/>
                  <a:gd name="f27" fmla="val 63"/>
                  <a:gd name="f28" fmla="val 24"/>
                  <a:gd name="f29" fmla="val 21"/>
                  <a:gd name="f30" fmla="val 15"/>
                  <a:gd name="f31" fmla="val 65"/>
                  <a:gd name="f32" fmla="val 10"/>
                  <a:gd name="f33" fmla="val 6"/>
                  <a:gd name="f34" fmla="val 1"/>
                  <a:gd name="f35" fmla="val 53"/>
                  <a:gd name="f36" fmla="val 5"/>
                  <a:gd name="f37" fmla="val 51"/>
                  <a:gd name="f38" fmla="val 4"/>
                  <a:gd name="f39" fmla="val 45"/>
                  <a:gd name="f40" fmla="val 3"/>
                  <a:gd name="f41" fmla="val 36"/>
                  <a:gd name="f42" fmla="val 30"/>
                  <a:gd name="f43" fmla="val 7"/>
                  <a:gd name="f44" fmla="val 8"/>
                  <a:gd name="f45" fmla="val 18"/>
                  <a:gd name="f46" fmla="val 16"/>
                  <a:gd name="f47" fmla="val 12"/>
                  <a:gd name="f48" fmla="val 27"/>
                  <a:gd name="f49" fmla="val 28"/>
                  <a:gd name="f50" fmla="val 42"/>
                  <a:gd name="f51" fmla="val 55"/>
                  <a:gd name="f52" fmla="+- 0 0 -90"/>
                  <a:gd name="f53" fmla="*/ f3 1 67"/>
                  <a:gd name="f54" fmla="*/ f4 1 59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67"/>
                  <a:gd name="f63" fmla="*/ f59 1 59"/>
                  <a:gd name="f64" fmla="*/ 9 f60 1"/>
                  <a:gd name="f65" fmla="*/ 59 f59 1"/>
                  <a:gd name="f66" fmla="*/ 20 f60 1"/>
                  <a:gd name="f67" fmla="*/ 48 f59 1"/>
                  <a:gd name="f68" fmla="*/ 23 f60 1"/>
                  <a:gd name="f69" fmla="*/ 46 f59 1"/>
                  <a:gd name="f70" fmla="*/ 59 f60 1"/>
                  <a:gd name="f71" fmla="*/ 38 f59 1"/>
                  <a:gd name="f72" fmla="*/ 62 f60 1"/>
                  <a:gd name="f73" fmla="*/ 37 f59 1"/>
                  <a:gd name="f74" fmla="*/ 63 f60 1"/>
                  <a:gd name="f75" fmla="*/ 24 f59 1"/>
                  <a:gd name="f76" fmla="*/ 65 f60 1"/>
                  <a:gd name="f77" fmla="*/ 10 f59 1"/>
                  <a:gd name="f78" fmla="*/ 53 f60 1"/>
                  <a:gd name="f79" fmla="*/ 5 f59 1"/>
                  <a:gd name="f80" fmla="*/ 45 f60 1"/>
                  <a:gd name="f81" fmla="*/ 3 f59 1"/>
                  <a:gd name="f82" fmla="*/ 22 f60 1"/>
                  <a:gd name="f83" fmla="*/ 8 f59 1"/>
                  <a:gd name="f84" fmla="*/ 14 f60 1"/>
                  <a:gd name="f85" fmla="*/ 18 f59 1"/>
                  <a:gd name="f86" fmla="*/ 5 f60 1"/>
                  <a:gd name="f87" fmla="*/ 28 f59 1"/>
                  <a:gd name="f88" fmla="*/ 3 f60 1"/>
                  <a:gd name="f89" fmla="*/ 47 f59 1"/>
                  <a:gd name="f90" fmla="+- f61 0 f1"/>
                  <a:gd name="f91" fmla="*/ f64 1 67"/>
                  <a:gd name="f92" fmla="*/ f65 1 59"/>
                  <a:gd name="f93" fmla="*/ f66 1 67"/>
                  <a:gd name="f94" fmla="*/ f67 1 59"/>
                  <a:gd name="f95" fmla="*/ f68 1 67"/>
                  <a:gd name="f96" fmla="*/ f69 1 59"/>
                  <a:gd name="f97" fmla="*/ f70 1 67"/>
                  <a:gd name="f98" fmla="*/ f71 1 59"/>
                  <a:gd name="f99" fmla="*/ f72 1 67"/>
                  <a:gd name="f100" fmla="*/ f73 1 59"/>
                  <a:gd name="f101" fmla="*/ f74 1 67"/>
                  <a:gd name="f102" fmla="*/ f75 1 59"/>
                  <a:gd name="f103" fmla="*/ f76 1 67"/>
                  <a:gd name="f104" fmla="*/ f77 1 59"/>
                  <a:gd name="f105" fmla="*/ f78 1 67"/>
                  <a:gd name="f106" fmla="*/ f79 1 59"/>
                  <a:gd name="f107" fmla="*/ f80 1 67"/>
                  <a:gd name="f108" fmla="*/ f81 1 59"/>
                  <a:gd name="f109" fmla="*/ f82 1 67"/>
                  <a:gd name="f110" fmla="*/ f83 1 59"/>
                  <a:gd name="f111" fmla="*/ f84 1 67"/>
                  <a:gd name="f112" fmla="*/ f85 1 59"/>
                  <a:gd name="f113" fmla="*/ f86 1 67"/>
                  <a:gd name="f114" fmla="*/ f87 1 59"/>
                  <a:gd name="f115" fmla="*/ f88 1 67"/>
                  <a:gd name="f116" fmla="*/ f89 1 59"/>
                  <a:gd name="f117" fmla="*/ 0 1 f62"/>
                  <a:gd name="f118" fmla="*/ f56 1 f62"/>
                  <a:gd name="f119" fmla="*/ 0 1 f63"/>
                  <a:gd name="f120" fmla="*/ f57 1 f63"/>
                  <a:gd name="f121" fmla="*/ f91 1 f62"/>
                  <a:gd name="f122" fmla="*/ f92 1 f63"/>
                  <a:gd name="f123" fmla="*/ f93 1 f62"/>
                  <a:gd name="f124" fmla="*/ f94 1 f63"/>
                  <a:gd name="f125" fmla="*/ f95 1 f62"/>
                  <a:gd name="f126" fmla="*/ f96 1 f63"/>
                  <a:gd name="f127" fmla="*/ f97 1 f62"/>
                  <a:gd name="f128" fmla="*/ f98 1 f63"/>
                  <a:gd name="f129" fmla="*/ f99 1 f62"/>
                  <a:gd name="f130" fmla="*/ f100 1 f63"/>
                  <a:gd name="f131" fmla="*/ f101 1 f62"/>
                  <a:gd name="f132" fmla="*/ f102 1 f63"/>
                  <a:gd name="f133" fmla="*/ f103 1 f62"/>
                  <a:gd name="f134" fmla="*/ f104 1 f63"/>
                  <a:gd name="f135" fmla="*/ f105 1 f62"/>
                  <a:gd name="f136" fmla="*/ f106 1 f63"/>
                  <a:gd name="f137" fmla="*/ f107 1 f62"/>
                  <a:gd name="f138" fmla="*/ f108 1 f63"/>
                  <a:gd name="f139" fmla="*/ f109 1 f62"/>
                  <a:gd name="f140" fmla="*/ f110 1 f63"/>
                  <a:gd name="f141" fmla="*/ f111 1 f62"/>
                  <a:gd name="f142" fmla="*/ f112 1 f63"/>
                  <a:gd name="f143" fmla="*/ f113 1 f62"/>
                  <a:gd name="f144" fmla="*/ f114 1 f63"/>
                  <a:gd name="f145" fmla="*/ f115 1 f62"/>
                  <a:gd name="f146" fmla="*/ f116 1 f63"/>
                  <a:gd name="f147" fmla="*/ f117 f53 1"/>
                  <a:gd name="f148" fmla="*/ f118 f53 1"/>
                  <a:gd name="f149" fmla="*/ f120 f54 1"/>
                  <a:gd name="f150" fmla="*/ f119 f54 1"/>
                  <a:gd name="f151" fmla="*/ f121 f53 1"/>
                  <a:gd name="f152" fmla="*/ f122 f54 1"/>
                  <a:gd name="f153" fmla="*/ f123 f53 1"/>
                  <a:gd name="f154" fmla="*/ f124 f54 1"/>
                  <a:gd name="f155" fmla="*/ f125 f53 1"/>
                  <a:gd name="f156" fmla="*/ f126 f54 1"/>
                  <a:gd name="f157" fmla="*/ f127 f53 1"/>
                  <a:gd name="f158" fmla="*/ f128 f54 1"/>
                  <a:gd name="f159" fmla="*/ f129 f53 1"/>
                  <a:gd name="f160" fmla="*/ f130 f54 1"/>
                  <a:gd name="f161" fmla="*/ f131 f53 1"/>
                  <a:gd name="f162" fmla="*/ f132 f54 1"/>
                  <a:gd name="f163" fmla="*/ f133 f53 1"/>
                  <a:gd name="f164" fmla="*/ f134 f54 1"/>
                  <a:gd name="f165" fmla="*/ f135 f53 1"/>
                  <a:gd name="f166" fmla="*/ f136 f54 1"/>
                  <a:gd name="f167" fmla="*/ f137 f53 1"/>
                  <a:gd name="f168" fmla="*/ f138 f54 1"/>
                  <a:gd name="f169" fmla="*/ f139 f53 1"/>
                  <a:gd name="f170" fmla="*/ f140 f54 1"/>
                  <a:gd name="f171" fmla="*/ f141 f53 1"/>
                  <a:gd name="f172" fmla="*/ f142 f54 1"/>
                  <a:gd name="f173" fmla="*/ f143 f53 1"/>
                  <a:gd name="f174" fmla="*/ f144 f54 1"/>
                  <a:gd name="f175" fmla="*/ f145 f53 1"/>
                  <a:gd name="f176" fmla="*/ f146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0">
                    <a:pos x="f151" y="f152"/>
                  </a:cxn>
                  <a:cxn ang="f90">
                    <a:pos x="f153" y="f154"/>
                  </a:cxn>
                  <a:cxn ang="f90">
                    <a:pos x="f155" y="f156"/>
                  </a:cxn>
                  <a:cxn ang="f90">
                    <a:pos x="f157" y="f158"/>
                  </a:cxn>
                  <a:cxn ang="f90">
                    <a:pos x="f159" y="f160"/>
                  </a:cxn>
                  <a:cxn ang="f90">
                    <a:pos x="f161" y="f162"/>
                  </a:cxn>
                  <a:cxn ang="f90">
                    <a:pos x="f163" y="f164"/>
                  </a:cxn>
                  <a:cxn ang="f90">
                    <a:pos x="f165" y="f166"/>
                  </a:cxn>
                  <a:cxn ang="f90">
                    <a:pos x="f167" y="f168"/>
                  </a:cxn>
                  <a:cxn ang="f90">
                    <a:pos x="f169" y="f170"/>
                  </a:cxn>
                  <a:cxn ang="f90">
                    <a:pos x="f171" y="f172"/>
                  </a:cxn>
                  <a:cxn ang="f90">
                    <a:pos x="f173" y="f174"/>
                  </a:cxn>
                  <a:cxn ang="f90">
                    <a:pos x="f175" y="f176"/>
                  </a:cxn>
                  <a:cxn ang="f90">
                    <a:pos x="f151" y="f152"/>
                  </a:cxn>
                </a:cxnLst>
                <a:rect l="f147" t="f150" r="f148" b="f149"/>
                <a:pathLst>
                  <a:path w="67" h="59">
                    <a:moveTo>
                      <a:pt x="f8" y="f7"/>
                    </a:moveTo>
                    <a:cubicBezTo>
                      <a:pt x="f9" y="f10"/>
                      <a:pt x="f11" y="f10"/>
                      <a:pt x="f11" y="f12"/>
                    </a:cubicBezTo>
                    <a:cubicBezTo>
                      <a:pt x="f11" y="f13"/>
                      <a:pt x="f14" y="f15"/>
                      <a:pt x="f16" y="f15"/>
                    </a:cubicBezTo>
                    <a:cubicBezTo>
                      <a:pt x="f17" y="f18"/>
                      <a:pt x="f13" y="f19"/>
                      <a:pt x="f7" y="f19"/>
                    </a:cubicBezTo>
                    <a:cubicBezTo>
                      <a:pt x="f20" y="f19"/>
                      <a:pt x="f21" y="f22"/>
                      <a:pt x="f23" y="f22"/>
                    </a:cubicBezTo>
                    <a:cubicBezTo>
                      <a:pt x="f20" y="f24"/>
                      <a:pt x="f25" y="f26"/>
                      <a:pt x="f27" y="f28"/>
                    </a:cubicBezTo>
                    <a:cubicBezTo>
                      <a:pt x="f6" y="f29"/>
                      <a:pt x="f6" y="f30"/>
                      <a:pt x="f31" y="f32"/>
                    </a:cubicBezTo>
                    <a:cubicBezTo>
                      <a:pt x="f23" y="f33"/>
                      <a:pt x="f20" y="f34"/>
                      <a:pt x="f35" y="f36"/>
                    </a:cubicBezTo>
                    <a:cubicBezTo>
                      <a:pt x="f37" y="f33"/>
                      <a:pt x="f13" y="f38"/>
                      <a:pt x="f39" y="f40"/>
                    </a:cubicBezTo>
                    <a:cubicBezTo>
                      <a:pt x="f41" y="f5"/>
                      <a:pt x="f42" y="f43"/>
                      <a:pt x="f14" y="f44"/>
                    </a:cubicBezTo>
                    <a:cubicBezTo>
                      <a:pt x="f45" y="f8"/>
                      <a:pt x="f46" y="f9"/>
                      <a:pt x="f9" y="f45"/>
                    </a:cubicBezTo>
                    <a:cubicBezTo>
                      <a:pt x="f47" y="f16"/>
                      <a:pt x="f32" y="f48"/>
                      <a:pt x="f36" y="f49"/>
                    </a:cubicBezTo>
                    <a:cubicBezTo>
                      <a:pt x="f34" y="f26"/>
                      <a:pt x="f5" y="f50"/>
                      <a:pt x="f40" y="f13"/>
                    </a:cubicBezTo>
                    <a:cubicBezTo>
                      <a:pt x="f36" y="f37"/>
                      <a:pt x="f43" y="f51"/>
                      <a:pt x="f8" y="f7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2" name="Freeform 1253">
                <a:extLst>
                  <a:ext uri="{FF2B5EF4-FFF2-40B4-BE49-F238E27FC236}">
                    <a16:creationId xmlns:a16="http://schemas.microsoft.com/office/drawing/2014/main" id="{C65B9A0C-4B1F-8941-CFE8-4ACDF6CD6653}"/>
                  </a:ext>
                </a:extLst>
              </p:cNvPr>
              <p:cNvSpPr/>
              <p:nvPr/>
            </p:nvSpPr>
            <p:spPr>
              <a:xfrm>
                <a:off x="8501067" y="803272"/>
                <a:ext cx="195260" cy="1762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74"/>
                  <a:gd name="f8" fmla="val 16"/>
                  <a:gd name="f9" fmla="val 49"/>
                  <a:gd name="f10" fmla="val 50"/>
                  <a:gd name="f11" fmla="val 53"/>
                  <a:gd name="f12" fmla="val 17"/>
                  <a:gd name="f13" fmla="val 51"/>
                  <a:gd name="f14" fmla="val 21"/>
                  <a:gd name="f15" fmla="val 47"/>
                  <a:gd name="f16" fmla="val 18"/>
                  <a:gd name="f17" fmla="val 43"/>
                  <a:gd name="f18" fmla="val 15"/>
                  <a:gd name="f19" fmla="val 40"/>
                  <a:gd name="f20" fmla="val 13"/>
                  <a:gd name="f21" fmla="val 37"/>
                  <a:gd name="f22" fmla="val 10"/>
                  <a:gd name="f23" fmla="val 7"/>
                  <a:gd name="f24" fmla="val 35"/>
                  <a:gd name="f25" fmla="val 32"/>
                  <a:gd name="f26" fmla="val 29"/>
                  <a:gd name="f27" fmla="val 30"/>
                  <a:gd name="f28" fmla="val 23"/>
                  <a:gd name="f29" fmla="val 31"/>
                  <a:gd name="f30" fmla="val 28"/>
                  <a:gd name="f31" fmla="val 33"/>
                  <a:gd name="f32" fmla="val 27"/>
                  <a:gd name="f33" fmla="val 34"/>
                  <a:gd name="f34" fmla="val 26"/>
                  <a:gd name="f35" fmla="val 36"/>
                  <a:gd name="f36" fmla="val 41"/>
                  <a:gd name="f37" fmla="val 39"/>
                  <a:gd name="f38" fmla="val 54"/>
                  <a:gd name="f39" fmla="val 57"/>
                  <a:gd name="f40" fmla="val 59"/>
                  <a:gd name="f41" fmla="val 24"/>
                  <a:gd name="f42" fmla="val 65"/>
                  <a:gd name="f43" fmla="val 68"/>
                  <a:gd name="f44" fmla="val 71"/>
                  <a:gd name="f45" fmla="val 76"/>
                  <a:gd name="f46" fmla="val 75"/>
                  <a:gd name="f47" fmla="val 46"/>
                  <a:gd name="f48" fmla="val 56"/>
                  <a:gd name="f49" fmla="val 63"/>
                  <a:gd name="f50" fmla="val 69"/>
                  <a:gd name="f51" fmla="val 81"/>
                  <a:gd name="f52" fmla="val 66"/>
                  <a:gd name="f53" fmla="val 77"/>
                  <a:gd name="f54" fmla="val 78"/>
                  <a:gd name="f55" fmla="val 45"/>
                  <a:gd name="f56" fmla="val 79"/>
                  <a:gd name="f57" fmla="val 72"/>
                  <a:gd name="f58" fmla="val 14"/>
                  <a:gd name="f59" fmla="val 60"/>
                  <a:gd name="f60" fmla="val 12"/>
                  <a:gd name="f61" fmla="val 55"/>
                  <a:gd name="f62" fmla="val 6"/>
                  <a:gd name="f63" fmla="val 1"/>
                  <a:gd name="f64" fmla="val 5"/>
                  <a:gd name="f65" fmla="val 8"/>
                  <a:gd name="f66" fmla="val 11"/>
                  <a:gd name="f67" fmla="val 2"/>
                  <a:gd name="f68" fmla="val 38"/>
                  <a:gd name="f69" fmla="val 44"/>
                  <a:gd name="f70" fmla="+- 0 0 -90"/>
                  <a:gd name="f71" fmla="*/ f3 1 82"/>
                  <a:gd name="f72" fmla="*/ f4 1 74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82"/>
                  <a:gd name="f81" fmla="*/ f77 1 74"/>
                  <a:gd name="f82" fmla="*/ 16 f78 1"/>
                  <a:gd name="f83" fmla="*/ 49 f77 1"/>
                  <a:gd name="f84" fmla="*/ 17 f78 1"/>
                  <a:gd name="f85" fmla="*/ 51 f77 1"/>
                  <a:gd name="f86" fmla="*/ 15 f78 1"/>
                  <a:gd name="f87" fmla="*/ 40 f77 1"/>
                  <a:gd name="f88" fmla="*/ 7 f78 1"/>
                  <a:gd name="f89" fmla="*/ 35 f77 1"/>
                  <a:gd name="f90" fmla="*/ 30 f77 1"/>
                  <a:gd name="f91" fmla="*/ 33 f78 1"/>
                  <a:gd name="f92" fmla="*/ 27 f77 1"/>
                  <a:gd name="f93" fmla="*/ 37 f78 1"/>
                  <a:gd name="f94" fmla="*/ 28 f77 1"/>
                  <a:gd name="f95" fmla="*/ 51 f78 1"/>
                  <a:gd name="f96" fmla="*/ 29 f77 1"/>
                  <a:gd name="f97" fmla="*/ 59 f78 1"/>
                  <a:gd name="f98" fmla="*/ 24 f77 1"/>
                  <a:gd name="f99" fmla="*/ 71 f78 1"/>
                  <a:gd name="f100" fmla="*/ 75 f78 1"/>
                  <a:gd name="f101" fmla="*/ 56 f77 1"/>
                  <a:gd name="f102" fmla="*/ 81 f78 1"/>
                  <a:gd name="f103" fmla="*/ 74 f77 1"/>
                  <a:gd name="f104" fmla="*/ 77 f78 1"/>
                  <a:gd name="f105" fmla="*/ 50 f77 1"/>
                  <a:gd name="f106" fmla="*/ 78 f78 1"/>
                  <a:gd name="f107" fmla="*/ 74 f78 1"/>
                  <a:gd name="f108" fmla="*/ 21 f77 1"/>
                  <a:gd name="f109" fmla="*/ 63 f78 1"/>
                  <a:gd name="f110" fmla="*/ 15 f77 1"/>
                  <a:gd name="f111" fmla="*/ 55 f78 1"/>
                  <a:gd name="f112" fmla="*/ 10 f77 1"/>
                  <a:gd name="f113" fmla="*/ 5 f77 1"/>
                  <a:gd name="f114" fmla="*/ 35 f78 1"/>
                  <a:gd name="f115" fmla="*/ 11 f77 1"/>
                  <a:gd name="f116" fmla="*/ 5 f78 1"/>
                  <a:gd name="f117" fmla="*/ 17 f77 1"/>
                  <a:gd name="f118" fmla="*/ 0 f78 1"/>
                  <a:gd name="f119" fmla="*/ 8 f78 1"/>
                  <a:gd name="f120" fmla="*/ 39 f77 1"/>
                  <a:gd name="f121" fmla="+- f79 0 f1"/>
                  <a:gd name="f122" fmla="*/ f82 1 82"/>
                  <a:gd name="f123" fmla="*/ f83 1 74"/>
                  <a:gd name="f124" fmla="*/ f84 1 82"/>
                  <a:gd name="f125" fmla="*/ f85 1 74"/>
                  <a:gd name="f126" fmla="*/ f86 1 82"/>
                  <a:gd name="f127" fmla="*/ f87 1 74"/>
                  <a:gd name="f128" fmla="*/ f88 1 82"/>
                  <a:gd name="f129" fmla="*/ f89 1 74"/>
                  <a:gd name="f130" fmla="*/ f90 1 74"/>
                  <a:gd name="f131" fmla="*/ f91 1 82"/>
                  <a:gd name="f132" fmla="*/ f92 1 74"/>
                  <a:gd name="f133" fmla="*/ f93 1 82"/>
                  <a:gd name="f134" fmla="*/ f94 1 74"/>
                  <a:gd name="f135" fmla="*/ f95 1 82"/>
                  <a:gd name="f136" fmla="*/ f96 1 74"/>
                  <a:gd name="f137" fmla="*/ f97 1 82"/>
                  <a:gd name="f138" fmla="*/ f98 1 74"/>
                  <a:gd name="f139" fmla="*/ f99 1 82"/>
                  <a:gd name="f140" fmla="*/ f100 1 82"/>
                  <a:gd name="f141" fmla="*/ f101 1 74"/>
                  <a:gd name="f142" fmla="*/ f102 1 82"/>
                  <a:gd name="f143" fmla="*/ f103 1 74"/>
                  <a:gd name="f144" fmla="*/ f104 1 82"/>
                  <a:gd name="f145" fmla="*/ f105 1 74"/>
                  <a:gd name="f146" fmla="*/ f106 1 82"/>
                  <a:gd name="f147" fmla="*/ f107 1 82"/>
                  <a:gd name="f148" fmla="*/ f108 1 74"/>
                  <a:gd name="f149" fmla="*/ f109 1 82"/>
                  <a:gd name="f150" fmla="*/ f110 1 74"/>
                  <a:gd name="f151" fmla="*/ f111 1 82"/>
                  <a:gd name="f152" fmla="*/ f112 1 74"/>
                  <a:gd name="f153" fmla="*/ f113 1 74"/>
                  <a:gd name="f154" fmla="*/ f114 1 82"/>
                  <a:gd name="f155" fmla="*/ f115 1 74"/>
                  <a:gd name="f156" fmla="*/ f116 1 82"/>
                  <a:gd name="f157" fmla="*/ f117 1 74"/>
                  <a:gd name="f158" fmla="*/ f118 1 82"/>
                  <a:gd name="f159" fmla="*/ f119 1 82"/>
                  <a:gd name="f160" fmla="*/ f120 1 74"/>
                  <a:gd name="f161" fmla="*/ 0 1 f80"/>
                  <a:gd name="f162" fmla="*/ f74 1 f80"/>
                  <a:gd name="f163" fmla="*/ 0 1 f81"/>
                  <a:gd name="f164" fmla="*/ f75 1 f81"/>
                  <a:gd name="f165" fmla="*/ f122 1 f80"/>
                  <a:gd name="f166" fmla="*/ f123 1 f81"/>
                  <a:gd name="f167" fmla="*/ f124 1 f80"/>
                  <a:gd name="f168" fmla="*/ f125 1 f81"/>
                  <a:gd name="f169" fmla="*/ f126 1 f80"/>
                  <a:gd name="f170" fmla="*/ f127 1 f81"/>
                  <a:gd name="f171" fmla="*/ f128 1 f80"/>
                  <a:gd name="f172" fmla="*/ f129 1 f81"/>
                  <a:gd name="f173" fmla="*/ f130 1 f81"/>
                  <a:gd name="f174" fmla="*/ f131 1 f80"/>
                  <a:gd name="f175" fmla="*/ f132 1 f81"/>
                  <a:gd name="f176" fmla="*/ f133 1 f80"/>
                  <a:gd name="f177" fmla="*/ f134 1 f81"/>
                  <a:gd name="f178" fmla="*/ f135 1 f80"/>
                  <a:gd name="f179" fmla="*/ f136 1 f81"/>
                  <a:gd name="f180" fmla="*/ f137 1 f80"/>
                  <a:gd name="f181" fmla="*/ f138 1 f81"/>
                  <a:gd name="f182" fmla="*/ f139 1 f80"/>
                  <a:gd name="f183" fmla="*/ f140 1 f80"/>
                  <a:gd name="f184" fmla="*/ f141 1 f81"/>
                  <a:gd name="f185" fmla="*/ f142 1 f80"/>
                  <a:gd name="f186" fmla="*/ f143 1 f81"/>
                  <a:gd name="f187" fmla="*/ f144 1 f80"/>
                  <a:gd name="f188" fmla="*/ f145 1 f81"/>
                  <a:gd name="f189" fmla="*/ f146 1 f80"/>
                  <a:gd name="f190" fmla="*/ f147 1 f80"/>
                  <a:gd name="f191" fmla="*/ f148 1 f81"/>
                  <a:gd name="f192" fmla="*/ f149 1 f80"/>
                  <a:gd name="f193" fmla="*/ f150 1 f81"/>
                  <a:gd name="f194" fmla="*/ f151 1 f80"/>
                  <a:gd name="f195" fmla="*/ f152 1 f81"/>
                  <a:gd name="f196" fmla="*/ f153 1 f81"/>
                  <a:gd name="f197" fmla="*/ f154 1 f80"/>
                  <a:gd name="f198" fmla="*/ f155 1 f81"/>
                  <a:gd name="f199" fmla="*/ f156 1 f80"/>
                  <a:gd name="f200" fmla="*/ f157 1 f81"/>
                  <a:gd name="f201" fmla="*/ f158 1 f80"/>
                  <a:gd name="f202" fmla="*/ f159 1 f80"/>
                  <a:gd name="f203" fmla="*/ f160 1 f81"/>
                  <a:gd name="f204" fmla="*/ f161 f71 1"/>
                  <a:gd name="f205" fmla="*/ f162 f71 1"/>
                  <a:gd name="f206" fmla="*/ f164 f72 1"/>
                  <a:gd name="f207" fmla="*/ f163 f72 1"/>
                  <a:gd name="f208" fmla="*/ f165 f71 1"/>
                  <a:gd name="f209" fmla="*/ f166 f72 1"/>
                  <a:gd name="f210" fmla="*/ f167 f71 1"/>
                  <a:gd name="f211" fmla="*/ f168 f72 1"/>
                  <a:gd name="f212" fmla="*/ f169 f71 1"/>
                  <a:gd name="f213" fmla="*/ f170 f72 1"/>
                  <a:gd name="f214" fmla="*/ f171 f71 1"/>
                  <a:gd name="f215" fmla="*/ f172 f72 1"/>
                  <a:gd name="f216" fmla="*/ f173 f72 1"/>
                  <a:gd name="f217" fmla="*/ f174 f71 1"/>
                  <a:gd name="f218" fmla="*/ f175 f72 1"/>
                  <a:gd name="f219" fmla="*/ f176 f71 1"/>
                  <a:gd name="f220" fmla="*/ f177 f72 1"/>
                  <a:gd name="f221" fmla="*/ f178 f71 1"/>
                  <a:gd name="f222" fmla="*/ f179 f72 1"/>
                  <a:gd name="f223" fmla="*/ f180 f71 1"/>
                  <a:gd name="f224" fmla="*/ f181 f72 1"/>
                  <a:gd name="f225" fmla="*/ f182 f71 1"/>
                  <a:gd name="f226" fmla="*/ f183 f71 1"/>
                  <a:gd name="f227" fmla="*/ f184 f72 1"/>
                  <a:gd name="f228" fmla="*/ f185 f71 1"/>
                  <a:gd name="f229" fmla="*/ f186 f72 1"/>
                  <a:gd name="f230" fmla="*/ f187 f71 1"/>
                  <a:gd name="f231" fmla="*/ f188 f72 1"/>
                  <a:gd name="f232" fmla="*/ f189 f71 1"/>
                  <a:gd name="f233" fmla="*/ f190 f71 1"/>
                  <a:gd name="f234" fmla="*/ f191 f72 1"/>
                  <a:gd name="f235" fmla="*/ f192 f71 1"/>
                  <a:gd name="f236" fmla="*/ f193 f72 1"/>
                  <a:gd name="f237" fmla="*/ f194 f71 1"/>
                  <a:gd name="f238" fmla="*/ f195 f72 1"/>
                  <a:gd name="f239" fmla="*/ f196 f72 1"/>
                  <a:gd name="f240" fmla="*/ f197 f71 1"/>
                  <a:gd name="f241" fmla="*/ f198 f72 1"/>
                  <a:gd name="f242" fmla="*/ f199 f71 1"/>
                  <a:gd name="f243" fmla="*/ f200 f72 1"/>
                  <a:gd name="f244" fmla="*/ f201 f71 1"/>
                  <a:gd name="f245" fmla="*/ f202 f71 1"/>
                  <a:gd name="f246" fmla="*/ f203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1">
                    <a:pos x="f208" y="f209"/>
                  </a:cxn>
                  <a:cxn ang="f121">
                    <a:pos x="f210" y="f211"/>
                  </a:cxn>
                  <a:cxn ang="f121">
                    <a:pos x="f212" y="f213"/>
                  </a:cxn>
                  <a:cxn ang="f121">
                    <a:pos x="f214" y="f215"/>
                  </a:cxn>
                  <a:cxn ang="f121">
                    <a:pos x="f210" y="f216"/>
                  </a:cxn>
                  <a:cxn ang="f121">
                    <a:pos x="f217" y="f218"/>
                  </a:cxn>
                  <a:cxn ang="f121">
                    <a:pos x="f219" y="f220"/>
                  </a:cxn>
                  <a:cxn ang="f121">
                    <a:pos x="f221" y="f222"/>
                  </a:cxn>
                  <a:cxn ang="f121">
                    <a:pos x="f223" y="f224"/>
                  </a:cxn>
                  <a:cxn ang="f121">
                    <a:pos x="f225" y="f218"/>
                  </a:cxn>
                  <a:cxn ang="f121">
                    <a:pos x="f226" y="f227"/>
                  </a:cxn>
                  <a:cxn ang="f121">
                    <a:pos x="f228" y="f229"/>
                  </a:cxn>
                  <a:cxn ang="f121">
                    <a:pos x="f230" y="f231"/>
                  </a:cxn>
                  <a:cxn ang="f121">
                    <a:pos x="f232" y="f215"/>
                  </a:cxn>
                  <a:cxn ang="f121">
                    <a:pos x="f233" y="f234"/>
                  </a:cxn>
                  <a:cxn ang="f121">
                    <a:pos x="f235" y="f236"/>
                  </a:cxn>
                  <a:cxn ang="f121">
                    <a:pos x="f237" y="f238"/>
                  </a:cxn>
                  <a:cxn ang="f121">
                    <a:pos x="f219" y="f239"/>
                  </a:cxn>
                  <a:cxn ang="f121">
                    <a:pos x="f240" y="f239"/>
                  </a:cxn>
                  <a:cxn ang="f121">
                    <a:pos x="f212" y="f241"/>
                  </a:cxn>
                  <a:cxn ang="f121">
                    <a:pos x="f242" y="f243"/>
                  </a:cxn>
                  <a:cxn ang="f121">
                    <a:pos x="f244" y="f218"/>
                  </a:cxn>
                  <a:cxn ang="f121">
                    <a:pos x="f245" y="f246"/>
                  </a:cxn>
                  <a:cxn ang="f121">
                    <a:pos x="f208" y="f209"/>
                  </a:cxn>
                </a:cxnLst>
                <a:rect l="f204" t="f207" r="f205" b="f206"/>
                <a:pathLst>
                  <a:path w="82" h="74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1"/>
                      <a:pt x="f23" y="f24"/>
                    </a:cubicBezTo>
                    <a:cubicBezTo>
                      <a:pt x="f22" y="f25"/>
                      <a:pt x="f20" y="f26"/>
                      <a:pt x="f12" y="f27"/>
                    </a:cubicBezTo>
                    <a:cubicBezTo>
                      <a:pt x="f28" y="f29"/>
                      <a:pt x="f30" y="f25"/>
                      <a:pt x="f31" y="f32"/>
                    </a:cubicBezTo>
                    <a:cubicBezTo>
                      <a:pt x="f33" y="f34"/>
                      <a:pt x="f35" y="f34"/>
                      <a:pt x="f21" y="f30"/>
                    </a:cubicBezTo>
                    <a:cubicBezTo>
                      <a:pt x="f36" y="f37"/>
                      <a:pt x="f15" y="f29"/>
                      <a:pt x="f13" y="f26"/>
                    </a:cubicBezTo>
                    <a:cubicBezTo>
                      <a:pt x="f38" y="f30"/>
                      <a:pt x="f39" y="f34"/>
                      <a:pt x="f40" y="f41"/>
                    </a:cubicBezTo>
                    <a:cubicBezTo>
                      <a:pt x="f42" y="f16"/>
                      <a:pt x="f43" y="f14"/>
                      <a:pt x="f44" y="f32"/>
                    </a:cubicBezTo>
                    <a:cubicBezTo>
                      <a:pt x="f45" y="f35"/>
                      <a:pt x="f46" y="f47"/>
                      <a:pt x="f46" y="f48"/>
                    </a:cubicBezTo>
                    <a:cubicBezTo>
                      <a:pt x="f46" y="f49"/>
                      <a:pt x="f45" y="f50"/>
                      <a:pt x="f51" y="f7"/>
                    </a:cubicBezTo>
                    <a:cubicBezTo>
                      <a:pt x="f6" y="f52"/>
                      <a:pt x="f53" y="f40"/>
                      <a:pt x="f53" y="f10"/>
                    </a:cubicBezTo>
                    <a:cubicBezTo>
                      <a:pt x="f54" y="f55"/>
                      <a:pt x="f53" y="f19"/>
                      <a:pt x="f54" y="f24"/>
                    </a:cubicBezTo>
                    <a:cubicBezTo>
                      <a:pt x="f56" y="f27"/>
                      <a:pt x="f45" y="f34"/>
                      <a:pt x="f7" y="f14"/>
                    </a:cubicBezTo>
                    <a:cubicBezTo>
                      <a:pt x="f57" y="f8"/>
                      <a:pt x="f50" y="f58"/>
                      <a:pt x="f49" y="f18"/>
                    </a:cubicBezTo>
                    <a:cubicBezTo>
                      <a:pt x="f59" y="f8"/>
                      <a:pt x="f39" y="f60"/>
                      <a:pt x="f61" y="f22"/>
                    </a:cubicBezTo>
                    <a:cubicBezTo>
                      <a:pt x="f10" y="f62"/>
                      <a:pt x="f55" y="f63"/>
                      <a:pt x="f21" y="f64"/>
                    </a:cubicBezTo>
                    <a:cubicBezTo>
                      <a:pt x="f21" y="f64"/>
                      <a:pt x="f35" y="f64"/>
                      <a:pt x="f24" y="f64"/>
                    </a:cubicBezTo>
                    <a:cubicBezTo>
                      <a:pt x="f32" y="f5"/>
                      <a:pt x="f14" y="f65"/>
                      <a:pt x="f18" y="f66"/>
                    </a:cubicBezTo>
                    <a:cubicBezTo>
                      <a:pt x="f66" y="f20"/>
                      <a:pt x="f65" y="f18"/>
                      <a:pt x="f64" y="f12"/>
                    </a:cubicBezTo>
                    <a:cubicBezTo>
                      <a:pt x="f63" y="f16"/>
                      <a:pt x="f5" y="f28"/>
                      <a:pt x="f5" y="f32"/>
                    </a:cubicBezTo>
                    <a:cubicBezTo>
                      <a:pt x="f63" y="f25"/>
                      <a:pt x="f67" y="f68"/>
                      <a:pt x="f65" y="f37"/>
                    </a:cubicBezTo>
                    <a:cubicBezTo>
                      <a:pt x="f58" y="f19"/>
                      <a:pt x="f18" y="f69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3" name="Freeform 1254">
                <a:extLst>
                  <a:ext uri="{FF2B5EF4-FFF2-40B4-BE49-F238E27FC236}">
                    <a16:creationId xmlns:a16="http://schemas.microsoft.com/office/drawing/2014/main" id="{9863A621-595A-47CE-86D0-323C5D2CCE64}"/>
                  </a:ext>
                </a:extLst>
              </p:cNvPr>
              <p:cNvSpPr/>
              <p:nvPr/>
            </p:nvSpPr>
            <p:spPr>
              <a:xfrm>
                <a:off x="8151811" y="69851"/>
                <a:ext cx="95253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63"/>
                  <a:gd name="f8" fmla="val 17"/>
                  <a:gd name="f9" fmla="val 20"/>
                  <a:gd name="f10" fmla="val 12"/>
                  <a:gd name="f11" fmla="val 29"/>
                  <a:gd name="f12" fmla="val 7"/>
                  <a:gd name="f13" fmla="val 37"/>
                  <a:gd name="f14" fmla="val 2"/>
                  <a:gd name="f15" fmla="val 46"/>
                  <a:gd name="f16" fmla="val 51"/>
                  <a:gd name="f17" fmla="val 56"/>
                  <a:gd name="f18" fmla="val 5"/>
                  <a:gd name="f19" fmla="val 60"/>
                  <a:gd name="f20" fmla="val 10"/>
                  <a:gd name="f21" fmla="val 14"/>
                  <a:gd name="f22" fmla="val 59"/>
                  <a:gd name="f23" fmla="val 16"/>
                  <a:gd name="f24" fmla="val 55"/>
                  <a:gd name="f25" fmla="val 21"/>
                  <a:gd name="f26" fmla="val 47"/>
                  <a:gd name="f27" fmla="val 24"/>
                  <a:gd name="f28" fmla="val 38"/>
                  <a:gd name="f29" fmla="val 28"/>
                  <a:gd name="f30" fmla="val 30"/>
                  <a:gd name="f31" fmla="val 27"/>
                  <a:gd name="f32" fmla="val 32"/>
                  <a:gd name="f33" fmla="val 23"/>
                  <a:gd name="f34" fmla="val 34"/>
                  <a:gd name="f35" fmla="val 13"/>
                  <a:gd name="f36" fmla="val 6"/>
                  <a:gd name="f37" fmla="val 33"/>
                  <a:gd name="f38" fmla="val 1"/>
                  <a:gd name="f39" fmla="val 26"/>
                  <a:gd name="f40" fmla="val 9"/>
                  <a:gd name="f41" fmla="+- 0 0 -90"/>
                  <a:gd name="f42" fmla="*/ f3 1 40"/>
                  <a:gd name="f43" fmla="*/ f4 1 63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0"/>
                  <a:gd name="f52" fmla="*/ f48 1 63"/>
                  <a:gd name="f53" fmla="*/ 17 f49 1"/>
                  <a:gd name="f54" fmla="*/ 20 f48 1"/>
                  <a:gd name="f55" fmla="*/ 2 f49 1"/>
                  <a:gd name="f56" fmla="*/ 46 f48 1"/>
                  <a:gd name="f57" fmla="*/ 5 f49 1"/>
                  <a:gd name="f58" fmla="*/ 60 f48 1"/>
                  <a:gd name="f59" fmla="*/ 16 f49 1"/>
                  <a:gd name="f60" fmla="*/ 55 f48 1"/>
                  <a:gd name="f61" fmla="*/ 28 f49 1"/>
                  <a:gd name="f62" fmla="*/ 30 f48 1"/>
                  <a:gd name="f63" fmla="*/ 34 f49 1"/>
                  <a:gd name="f64" fmla="*/ 33 f49 1"/>
                  <a:gd name="f65" fmla="*/ 1 f48 1"/>
                  <a:gd name="f66" fmla="*/ 23 f49 1"/>
                  <a:gd name="f67" fmla="*/ 9 f48 1"/>
                  <a:gd name="f68" fmla="+- f50 0 f1"/>
                  <a:gd name="f69" fmla="*/ f53 1 40"/>
                  <a:gd name="f70" fmla="*/ f54 1 63"/>
                  <a:gd name="f71" fmla="*/ f55 1 40"/>
                  <a:gd name="f72" fmla="*/ f56 1 63"/>
                  <a:gd name="f73" fmla="*/ f57 1 40"/>
                  <a:gd name="f74" fmla="*/ f58 1 63"/>
                  <a:gd name="f75" fmla="*/ f59 1 40"/>
                  <a:gd name="f76" fmla="*/ f60 1 63"/>
                  <a:gd name="f77" fmla="*/ f61 1 40"/>
                  <a:gd name="f78" fmla="*/ f62 1 63"/>
                  <a:gd name="f79" fmla="*/ f63 1 40"/>
                  <a:gd name="f80" fmla="*/ f64 1 40"/>
                  <a:gd name="f81" fmla="*/ f65 1 63"/>
                  <a:gd name="f82" fmla="*/ f66 1 40"/>
                  <a:gd name="f83" fmla="*/ f67 1 63"/>
                  <a:gd name="f84" fmla="*/ 0 1 f51"/>
                  <a:gd name="f85" fmla="*/ f45 1 f51"/>
                  <a:gd name="f86" fmla="*/ 0 1 f52"/>
                  <a:gd name="f87" fmla="*/ f46 1 f52"/>
                  <a:gd name="f88" fmla="*/ f69 1 f51"/>
                  <a:gd name="f89" fmla="*/ f70 1 f52"/>
                  <a:gd name="f90" fmla="*/ f71 1 f51"/>
                  <a:gd name="f91" fmla="*/ f72 1 f52"/>
                  <a:gd name="f92" fmla="*/ f73 1 f51"/>
                  <a:gd name="f93" fmla="*/ f74 1 f52"/>
                  <a:gd name="f94" fmla="*/ f75 1 f51"/>
                  <a:gd name="f95" fmla="*/ f76 1 f52"/>
                  <a:gd name="f96" fmla="*/ f77 1 f51"/>
                  <a:gd name="f97" fmla="*/ f78 1 f52"/>
                  <a:gd name="f98" fmla="*/ f79 1 f51"/>
                  <a:gd name="f99" fmla="*/ f80 1 f51"/>
                  <a:gd name="f100" fmla="*/ f81 1 f52"/>
                  <a:gd name="f101" fmla="*/ f82 1 f51"/>
                  <a:gd name="f102" fmla="*/ f83 1 f52"/>
                  <a:gd name="f103" fmla="*/ f84 f42 1"/>
                  <a:gd name="f104" fmla="*/ f85 f42 1"/>
                  <a:gd name="f105" fmla="*/ f87 f43 1"/>
                  <a:gd name="f106" fmla="*/ f86 f43 1"/>
                  <a:gd name="f107" fmla="*/ f88 f42 1"/>
                  <a:gd name="f108" fmla="*/ f89 f43 1"/>
                  <a:gd name="f109" fmla="*/ f90 f42 1"/>
                  <a:gd name="f110" fmla="*/ f91 f43 1"/>
                  <a:gd name="f111" fmla="*/ f92 f42 1"/>
                  <a:gd name="f112" fmla="*/ f93 f43 1"/>
                  <a:gd name="f113" fmla="*/ f94 f42 1"/>
                  <a:gd name="f114" fmla="*/ f95 f43 1"/>
                  <a:gd name="f115" fmla="*/ f96 f42 1"/>
                  <a:gd name="f116" fmla="*/ f97 f43 1"/>
                  <a:gd name="f117" fmla="*/ f98 f42 1"/>
                  <a:gd name="f118" fmla="*/ f99 f42 1"/>
                  <a:gd name="f119" fmla="*/ f100 f43 1"/>
                  <a:gd name="f120" fmla="*/ f101 f42 1"/>
                  <a:gd name="f121" fmla="*/ f102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07" y="f108"/>
                  </a:cxn>
                  <a:cxn ang="f68">
                    <a:pos x="f109" y="f110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08"/>
                  </a:cxn>
                  <a:cxn ang="f68">
                    <a:pos x="f118" y="f119"/>
                  </a:cxn>
                  <a:cxn ang="f68">
                    <a:pos x="f120" y="f121"/>
                  </a:cxn>
                  <a:cxn ang="f68">
                    <a:pos x="f107" y="f108"/>
                  </a:cxn>
                </a:cxnLst>
                <a:rect l="f103" t="f106" r="f104" b="f105"/>
                <a:pathLst>
                  <a:path w="40" h="6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8" y="f19"/>
                    </a:cubicBezTo>
                    <a:cubicBezTo>
                      <a:pt x="f20" y="f7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0" y="f31"/>
                      <a:pt x="f32" y="f33"/>
                      <a:pt x="f34" y="f9"/>
                    </a:cubicBezTo>
                    <a:cubicBezTo>
                      <a:pt x="f6" y="f35"/>
                      <a:pt x="f6" y="f36"/>
                      <a:pt x="f37" y="f38"/>
                    </a:cubicBezTo>
                    <a:cubicBezTo>
                      <a:pt x="f31" y="f5"/>
                      <a:pt x="f39" y="f18"/>
                      <a:pt x="f33" y="f40"/>
                    </a:cubicBezTo>
                    <a:cubicBezTo>
                      <a:pt x="f27" y="f21"/>
                      <a:pt x="f31" y="f25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4" name="Freeform 1255">
                <a:extLst>
                  <a:ext uri="{FF2B5EF4-FFF2-40B4-BE49-F238E27FC236}">
                    <a16:creationId xmlns:a16="http://schemas.microsoft.com/office/drawing/2014/main" id="{27A2B040-6FF6-6FE8-856D-51C6F4CD5AFA}"/>
                  </a:ext>
                </a:extLst>
              </p:cNvPr>
              <p:cNvSpPr/>
              <p:nvPr/>
            </p:nvSpPr>
            <p:spPr>
              <a:xfrm>
                <a:off x="8520114" y="652460"/>
                <a:ext cx="80960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61"/>
                  <a:gd name="f8" fmla="val 28"/>
                  <a:gd name="f9" fmla="val 60"/>
                  <a:gd name="f10" fmla="val 31"/>
                  <a:gd name="f11" fmla="val 57"/>
                  <a:gd name="f12" fmla="val 33"/>
                  <a:gd name="f13" fmla="val 52"/>
                  <a:gd name="f14" fmla="val 47"/>
                  <a:gd name="f15" fmla="val 46"/>
                  <a:gd name="f16" fmla="val 23"/>
                  <a:gd name="f17" fmla="val 45"/>
                  <a:gd name="f18" fmla="val 42"/>
                  <a:gd name="f19" fmla="val 26"/>
                  <a:gd name="f20" fmla="val 38"/>
                  <a:gd name="f21" fmla="val 27"/>
                  <a:gd name="f22" fmla="val 37"/>
                  <a:gd name="f23" fmla="val 35"/>
                  <a:gd name="f24" fmla="val 22"/>
                  <a:gd name="f25" fmla="val 25"/>
                  <a:gd name="f26" fmla="val 21"/>
                  <a:gd name="f27" fmla="val 15"/>
                  <a:gd name="f28" fmla="val 16"/>
                  <a:gd name="f29" fmla="val 6"/>
                  <a:gd name="f30" fmla="val 13"/>
                  <a:gd name="f31" fmla="val 2"/>
                  <a:gd name="f32" fmla="val 10"/>
                  <a:gd name="f33" fmla="val 5"/>
                  <a:gd name="f34" fmla="val 4"/>
                  <a:gd name="f35" fmla="val 1"/>
                  <a:gd name="f36" fmla="val 8"/>
                  <a:gd name="f37" fmla="val 12"/>
                  <a:gd name="f38" fmla="val 29"/>
                  <a:gd name="f39" fmla="val 14"/>
                  <a:gd name="f40" fmla="val 43"/>
                  <a:gd name="f41" fmla="val 17"/>
                  <a:gd name="f42" fmla="val 19"/>
                  <a:gd name="f43" fmla="val 20"/>
                  <a:gd name="f44" fmla="val 58"/>
                  <a:gd name="f45" fmla="+- 0 0 -90"/>
                  <a:gd name="f46" fmla="*/ f3 1 34"/>
                  <a:gd name="f47" fmla="*/ f4 1 61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4"/>
                  <a:gd name="f56" fmla="*/ f52 1 61"/>
                  <a:gd name="f57" fmla="*/ 28 f53 1"/>
                  <a:gd name="f58" fmla="*/ 60 f52 1"/>
                  <a:gd name="f59" fmla="*/ 34 f53 1"/>
                  <a:gd name="f60" fmla="*/ 57 f52 1"/>
                  <a:gd name="f61" fmla="*/ 46 f52 1"/>
                  <a:gd name="f62" fmla="*/ 26 f53 1"/>
                  <a:gd name="f63" fmla="*/ 38 f52 1"/>
                  <a:gd name="f64" fmla="*/ 34 f52 1"/>
                  <a:gd name="f65" fmla="*/ 16 f53 1"/>
                  <a:gd name="f66" fmla="*/ 6 f52 1"/>
                  <a:gd name="f67" fmla="*/ 5 f53 1"/>
                  <a:gd name="f68" fmla="*/ 2 f52 1"/>
                  <a:gd name="f69" fmla="*/ 2 f53 1"/>
                  <a:gd name="f70" fmla="*/ 12 f52 1"/>
                  <a:gd name="f71" fmla="*/ 13 f53 1"/>
                  <a:gd name="f72" fmla="*/ 19 f53 1"/>
                  <a:gd name="f73" fmla="*/ 52 f52 1"/>
                  <a:gd name="f74" fmla="+- f54 0 f1"/>
                  <a:gd name="f75" fmla="*/ f57 1 34"/>
                  <a:gd name="f76" fmla="*/ f58 1 61"/>
                  <a:gd name="f77" fmla="*/ f59 1 34"/>
                  <a:gd name="f78" fmla="*/ f60 1 61"/>
                  <a:gd name="f79" fmla="*/ f61 1 61"/>
                  <a:gd name="f80" fmla="*/ f62 1 34"/>
                  <a:gd name="f81" fmla="*/ f63 1 61"/>
                  <a:gd name="f82" fmla="*/ f64 1 61"/>
                  <a:gd name="f83" fmla="*/ f65 1 34"/>
                  <a:gd name="f84" fmla="*/ f66 1 61"/>
                  <a:gd name="f85" fmla="*/ f67 1 34"/>
                  <a:gd name="f86" fmla="*/ f68 1 61"/>
                  <a:gd name="f87" fmla="*/ f69 1 34"/>
                  <a:gd name="f88" fmla="*/ f70 1 61"/>
                  <a:gd name="f89" fmla="*/ f71 1 34"/>
                  <a:gd name="f90" fmla="*/ f72 1 34"/>
                  <a:gd name="f91" fmla="*/ f73 1 61"/>
                  <a:gd name="f92" fmla="*/ 0 1 f55"/>
                  <a:gd name="f93" fmla="*/ f49 1 f55"/>
                  <a:gd name="f94" fmla="*/ 0 1 f56"/>
                  <a:gd name="f95" fmla="*/ f50 1 f56"/>
                  <a:gd name="f96" fmla="*/ f75 1 f55"/>
                  <a:gd name="f97" fmla="*/ f76 1 f56"/>
                  <a:gd name="f98" fmla="*/ f77 1 f55"/>
                  <a:gd name="f99" fmla="*/ f78 1 f56"/>
                  <a:gd name="f100" fmla="*/ f79 1 f56"/>
                  <a:gd name="f101" fmla="*/ f80 1 f55"/>
                  <a:gd name="f102" fmla="*/ f81 1 f56"/>
                  <a:gd name="f103" fmla="*/ f82 1 f56"/>
                  <a:gd name="f104" fmla="*/ f83 1 f55"/>
                  <a:gd name="f105" fmla="*/ f84 1 f56"/>
                  <a:gd name="f106" fmla="*/ f85 1 f55"/>
                  <a:gd name="f107" fmla="*/ f86 1 f56"/>
                  <a:gd name="f108" fmla="*/ f87 1 f55"/>
                  <a:gd name="f109" fmla="*/ f88 1 f56"/>
                  <a:gd name="f110" fmla="*/ f89 1 f55"/>
                  <a:gd name="f111" fmla="*/ f90 1 f55"/>
                  <a:gd name="f112" fmla="*/ f91 1 f56"/>
                  <a:gd name="f113" fmla="*/ f92 f46 1"/>
                  <a:gd name="f114" fmla="*/ f93 f46 1"/>
                  <a:gd name="f115" fmla="*/ f95 f47 1"/>
                  <a:gd name="f116" fmla="*/ f94 f47 1"/>
                  <a:gd name="f117" fmla="*/ f96 f46 1"/>
                  <a:gd name="f118" fmla="*/ f97 f47 1"/>
                  <a:gd name="f119" fmla="*/ f98 f46 1"/>
                  <a:gd name="f120" fmla="*/ f99 f47 1"/>
                  <a:gd name="f121" fmla="*/ f100 f47 1"/>
                  <a:gd name="f122" fmla="*/ f101 f46 1"/>
                  <a:gd name="f123" fmla="*/ f102 f47 1"/>
                  <a:gd name="f124" fmla="*/ f103 f47 1"/>
                  <a:gd name="f125" fmla="*/ f104 f46 1"/>
                  <a:gd name="f126" fmla="*/ f105 f47 1"/>
                  <a:gd name="f127" fmla="*/ f106 f46 1"/>
                  <a:gd name="f128" fmla="*/ f107 f47 1"/>
                  <a:gd name="f129" fmla="*/ f108 f46 1"/>
                  <a:gd name="f130" fmla="*/ f109 f47 1"/>
                  <a:gd name="f131" fmla="*/ f110 f46 1"/>
                  <a:gd name="f132" fmla="*/ f111 f46 1"/>
                  <a:gd name="f133" fmla="*/ f112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7" y="f118"/>
                  </a:cxn>
                  <a:cxn ang="f74">
                    <a:pos x="f119" y="f120"/>
                  </a:cxn>
                  <a:cxn ang="f74">
                    <a:pos x="f117" y="f121"/>
                  </a:cxn>
                  <a:cxn ang="f74">
                    <a:pos x="f122" y="f123"/>
                  </a:cxn>
                  <a:cxn ang="f74">
                    <a:pos x="f122" y="f124"/>
                  </a:cxn>
                  <a:cxn ang="f74">
                    <a:pos x="f125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23"/>
                  </a:cxn>
                  <a:cxn ang="f74">
                    <a:pos x="f132" y="f133"/>
                  </a:cxn>
                  <a:cxn ang="f74">
                    <a:pos x="f117" y="f118"/>
                  </a:cxn>
                </a:cxnLst>
                <a:rect l="f113" t="f116" r="f114" b="f115"/>
                <a:pathLst>
                  <a:path w="34" h="61">
                    <a:moveTo>
                      <a:pt x="f8" y="f9"/>
                    </a:moveTo>
                    <a:cubicBezTo>
                      <a:pt x="f10" y="f9"/>
                      <a:pt x="f6" y="f7"/>
                      <a:pt x="f6" y="f11"/>
                    </a:cubicBezTo>
                    <a:cubicBezTo>
                      <a:pt x="f12" y="f13"/>
                      <a:pt x="f6" y="f14"/>
                      <a:pt x="f8" y="f15"/>
                    </a:cubicBezTo>
                    <a:cubicBezTo>
                      <a:pt x="f16" y="f17"/>
                      <a:pt x="f16" y="f18"/>
                      <a:pt x="f19" y="f20"/>
                    </a:cubicBezTo>
                    <a:cubicBezTo>
                      <a:pt x="f21" y="f22"/>
                      <a:pt x="f21" y="f23"/>
                      <a:pt x="f19" y="f6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5"/>
                      <a:pt x="f33" y="f31"/>
                    </a:cubicBezTo>
                    <a:cubicBezTo>
                      <a:pt x="f5" y="f34"/>
                      <a:pt x="f35" y="f36"/>
                      <a:pt x="f31" y="f37"/>
                    </a:cubicBezTo>
                    <a:cubicBezTo>
                      <a:pt x="f34" y="f24"/>
                      <a:pt x="f32" y="f38"/>
                      <a:pt x="f30" y="f20"/>
                    </a:cubicBezTo>
                    <a:cubicBezTo>
                      <a:pt x="f39" y="f40"/>
                      <a:pt x="f41" y="f14"/>
                      <a:pt x="f42" y="f13"/>
                    </a:cubicBezTo>
                    <a:cubicBezTo>
                      <a:pt x="f43" y="f44"/>
                      <a:pt x="f16" y="f7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5" name="Freeform 1256">
                <a:extLst>
                  <a:ext uri="{FF2B5EF4-FFF2-40B4-BE49-F238E27FC236}">
                    <a16:creationId xmlns:a16="http://schemas.microsoft.com/office/drawing/2014/main" id="{CA4B74CC-DF29-FCC9-6EA0-F713F5287CAE}"/>
                  </a:ext>
                </a:extLst>
              </p:cNvPr>
              <p:cNvSpPr/>
              <p:nvPr/>
            </p:nvSpPr>
            <p:spPr>
              <a:xfrm>
                <a:off x="7332665" y="319089"/>
                <a:ext cx="14287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34"/>
                  <a:gd name="f8" fmla="val 21"/>
                  <a:gd name="f9" fmla="val 6"/>
                  <a:gd name="f10" fmla="val 18"/>
                  <a:gd name="f11" fmla="val 7"/>
                  <a:gd name="f12" fmla="val 16"/>
                  <a:gd name="f13" fmla="val 5"/>
                  <a:gd name="f14" fmla="val 14"/>
                  <a:gd name="f15" fmla="val 4"/>
                  <a:gd name="f16" fmla="val 1"/>
                  <a:gd name="f17" fmla="val 13"/>
                  <a:gd name="f18" fmla="val 8"/>
                  <a:gd name="f19" fmla="val 22"/>
                  <a:gd name="f20" fmla="val 15"/>
                  <a:gd name="f21" fmla="val 20"/>
                  <a:gd name="f22" fmla="val 19"/>
                  <a:gd name="f23" fmla="val 29"/>
                  <a:gd name="f24" fmla="val 25"/>
                  <a:gd name="f25" fmla="val 38"/>
                  <a:gd name="f26" fmla="val 31"/>
                  <a:gd name="f27" fmla="val 48"/>
                  <a:gd name="f28" fmla="val 33"/>
                  <a:gd name="f29" fmla="val 52"/>
                  <a:gd name="f30" fmla="val 57"/>
                  <a:gd name="f31" fmla="val 58"/>
                  <a:gd name="f32" fmla="val 27"/>
                  <a:gd name="f33" fmla="val 56"/>
                  <a:gd name="f34" fmla="val 53"/>
                  <a:gd name="f35" fmla="val 44"/>
                  <a:gd name="f36" fmla="val 11"/>
                  <a:gd name="f37" fmla="val 24"/>
                  <a:gd name="f38" fmla="+- 0 0 -90"/>
                  <a:gd name="f39" fmla="*/ f3 1 60"/>
                  <a:gd name="f40" fmla="*/ f4 1 34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60"/>
                  <a:gd name="f49" fmla="*/ f45 1 34"/>
                  <a:gd name="f50" fmla="*/ 21 f46 1"/>
                  <a:gd name="f51" fmla="*/ 6 f45 1"/>
                  <a:gd name="f52" fmla="*/ 14 f46 1"/>
                  <a:gd name="f53" fmla="*/ 4 f45 1"/>
                  <a:gd name="f54" fmla="*/ 0 f46 1"/>
                  <a:gd name="f55" fmla="*/ 13 f45 1"/>
                  <a:gd name="f56" fmla="*/ 13 f46 1"/>
                  <a:gd name="f57" fmla="*/ 14 f45 1"/>
                  <a:gd name="f58" fmla="*/ 18 f46 1"/>
                  <a:gd name="f59" fmla="*/ 18 f45 1"/>
                  <a:gd name="f60" fmla="*/ 20 f46 1"/>
                  <a:gd name="f61" fmla="*/ 22 f45 1"/>
                  <a:gd name="f62" fmla="*/ 48 f46 1"/>
                  <a:gd name="f63" fmla="*/ 33 f45 1"/>
                  <a:gd name="f64" fmla="*/ 58 f46 1"/>
                  <a:gd name="f65" fmla="*/ 27 f45 1"/>
                  <a:gd name="f66" fmla="*/ 53 f46 1"/>
                  <a:gd name="f67" fmla="*/ 25 f46 1"/>
                  <a:gd name="f68" fmla="*/ 8 f45 1"/>
                  <a:gd name="f69" fmla="+- f47 0 f1"/>
                  <a:gd name="f70" fmla="*/ f50 1 60"/>
                  <a:gd name="f71" fmla="*/ f51 1 34"/>
                  <a:gd name="f72" fmla="*/ f52 1 60"/>
                  <a:gd name="f73" fmla="*/ f53 1 34"/>
                  <a:gd name="f74" fmla="*/ f54 1 60"/>
                  <a:gd name="f75" fmla="*/ f55 1 34"/>
                  <a:gd name="f76" fmla="*/ f56 1 60"/>
                  <a:gd name="f77" fmla="*/ f57 1 34"/>
                  <a:gd name="f78" fmla="*/ f58 1 60"/>
                  <a:gd name="f79" fmla="*/ f59 1 34"/>
                  <a:gd name="f80" fmla="*/ f60 1 60"/>
                  <a:gd name="f81" fmla="*/ f61 1 34"/>
                  <a:gd name="f82" fmla="*/ f62 1 60"/>
                  <a:gd name="f83" fmla="*/ f63 1 34"/>
                  <a:gd name="f84" fmla="*/ f64 1 60"/>
                  <a:gd name="f85" fmla="*/ f65 1 34"/>
                  <a:gd name="f86" fmla="*/ f66 1 60"/>
                  <a:gd name="f87" fmla="*/ f67 1 60"/>
                  <a:gd name="f88" fmla="*/ f68 1 34"/>
                  <a:gd name="f89" fmla="*/ 0 1 f48"/>
                  <a:gd name="f90" fmla="*/ f42 1 f48"/>
                  <a:gd name="f91" fmla="*/ 0 1 f49"/>
                  <a:gd name="f92" fmla="*/ f43 1 f49"/>
                  <a:gd name="f93" fmla="*/ f70 1 f48"/>
                  <a:gd name="f94" fmla="*/ f71 1 f49"/>
                  <a:gd name="f95" fmla="*/ f72 1 f48"/>
                  <a:gd name="f96" fmla="*/ f73 1 f49"/>
                  <a:gd name="f97" fmla="*/ f74 1 f48"/>
                  <a:gd name="f98" fmla="*/ f75 1 f49"/>
                  <a:gd name="f99" fmla="*/ f76 1 f48"/>
                  <a:gd name="f100" fmla="*/ f77 1 f49"/>
                  <a:gd name="f101" fmla="*/ f78 1 f48"/>
                  <a:gd name="f102" fmla="*/ f79 1 f49"/>
                  <a:gd name="f103" fmla="*/ f80 1 f48"/>
                  <a:gd name="f104" fmla="*/ f81 1 f49"/>
                  <a:gd name="f105" fmla="*/ f82 1 f48"/>
                  <a:gd name="f106" fmla="*/ f83 1 f49"/>
                  <a:gd name="f107" fmla="*/ f84 1 f48"/>
                  <a:gd name="f108" fmla="*/ f85 1 f49"/>
                  <a:gd name="f109" fmla="*/ f86 1 f48"/>
                  <a:gd name="f110" fmla="*/ f87 1 f48"/>
                  <a:gd name="f111" fmla="*/ f88 1 f49"/>
                  <a:gd name="f112" fmla="*/ f89 f39 1"/>
                  <a:gd name="f113" fmla="*/ f90 f39 1"/>
                  <a:gd name="f114" fmla="*/ f92 f40 1"/>
                  <a:gd name="f115" fmla="*/ f91 f40 1"/>
                  <a:gd name="f116" fmla="*/ f93 f39 1"/>
                  <a:gd name="f117" fmla="*/ f94 f40 1"/>
                  <a:gd name="f118" fmla="*/ f95 f39 1"/>
                  <a:gd name="f119" fmla="*/ f96 f40 1"/>
                  <a:gd name="f120" fmla="*/ f97 f39 1"/>
                  <a:gd name="f121" fmla="*/ f98 f40 1"/>
                  <a:gd name="f122" fmla="*/ f99 f39 1"/>
                  <a:gd name="f123" fmla="*/ f100 f40 1"/>
                  <a:gd name="f124" fmla="*/ f101 f39 1"/>
                  <a:gd name="f125" fmla="*/ f102 f40 1"/>
                  <a:gd name="f126" fmla="*/ f103 f39 1"/>
                  <a:gd name="f127" fmla="*/ f104 f40 1"/>
                  <a:gd name="f128" fmla="*/ f105 f39 1"/>
                  <a:gd name="f129" fmla="*/ f106 f40 1"/>
                  <a:gd name="f130" fmla="*/ f107 f39 1"/>
                  <a:gd name="f131" fmla="*/ f108 f40 1"/>
                  <a:gd name="f132" fmla="*/ f109 f39 1"/>
                  <a:gd name="f133" fmla="*/ f110 f39 1"/>
                  <a:gd name="f134" fmla="*/ f111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32" y="f125"/>
                  </a:cxn>
                  <a:cxn ang="f69">
                    <a:pos x="f133" y="f134"/>
                  </a:cxn>
                  <a:cxn ang="f69">
                    <a:pos x="f116" y="f117"/>
                  </a:cxn>
                </a:cxnLst>
                <a:rect l="f112" t="f115" r="f113" b="f114"/>
                <a:pathLst>
                  <a:path w="60" h="3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9" y="f5"/>
                      <a:pt x="f16" y="f15"/>
                      <a:pt x="f5" y="f17"/>
                    </a:cubicBezTo>
                    <a:cubicBezTo>
                      <a:pt x="f15" y="f14"/>
                      <a:pt x="f18" y="f19"/>
                      <a:pt x="f17" y="f14"/>
                    </a:cubicBezTo>
                    <a:cubicBezTo>
                      <a:pt x="f14" y="f17"/>
                      <a:pt x="f10" y="f20"/>
                      <a:pt x="f10" y="f10"/>
                    </a:cubicBezTo>
                    <a:cubicBezTo>
                      <a:pt x="f10" y="f21"/>
                      <a:pt x="f22" y="f8"/>
                      <a:pt x="f21" y="f19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7"/>
                      <a:pt x="f30" y="f28"/>
                      <a:pt x="f31" y="f32"/>
                    </a:cubicBezTo>
                    <a:cubicBezTo>
                      <a:pt x="f6" y="f19"/>
                      <a:pt x="f33" y="f22"/>
                      <a:pt x="f34" y="f10"/>
                    </a:cubicBezTo>
                    <a:cubicBezTo>
                      <a:pt x="f35" y="f14"/>
                      <a:pt x="f7" y="f36"/>
                      <a:pt x="f24" y="f18"/>
                    </a:cubicBezTo>
                    <a:cubicBezTo>
                      <a:pt x="f37" y="f18"/>
                      <a:pt x="f19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6" name="Freeform 1257">
                <a:extLst>
                  <a:ext uri="{FF2B5EF4-FFF2-40B4-BE49-F238E27FC236}">
                    <a16:creationId xmlns:a16="http://schemas.microsoft.com/office/drawing/2014/main" id="{27B880DE-EA99-9E28-E4FB-409C735AAA7E}"/>
                  </a:ext>
                </a:extLst>
              </p:cNvPr>
              <p:cNvSpPr/>
              <p:nvPr/>
            </p:nvSpPr>
            <p:spPr>
              <a:xfrm>
                <a:off x="8605839" y="98426"/>
                <a:ext cx="76196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66"/>
                  <a:gd name="f8" fmla="val 21"/>
                  <a:gd name="f9" fmla="val 40"/>
                  <a:gd name="f10" fmla="val 24"/>
                  <a:gd name="f11" fmla="val 33"/>
                  <a:gd name="f12" fmla="val 26"/>
                  <a:gd name="f13" fmla="val 27"/>
                  <a:gd name="f14" fmla="val 29"/>
                  <a:gd name="f15" fmla="val 20"/>
                  <a:gd name="f16" fmla="val 31"/>
                  <a:gd name="f17" fmla="val 17"/>
                  <a:gd name="f18" fmla="val 14"/>
                  <a:gd name="f19" fmla="val 11"/>
                  <a:gd name="f20" fmla="val 6"/>
                  <a:gd name="f21" fmla="val 3"/>
                  <a:gd name="f22" fmla="val 25"/>
                  <a:gd name="f23" fmla="val 1"/>
                  <a:gd name="f24" fmla="val 19"/>
                  <a:gd name="f25" fmla="val 12"/>
                  <a:gd name="f26" fmla="val 9"/>
                  <a:gd name="f27" fmla="val 7"/>
                  <a:gd name="f28" fmla="val 38"/>
                  <a:gd name="f29" fmla="val 44"/>
                  <a:gd name="f30" fmla="val 50"/>
                  <a:gd name="f31" fmla="val 53"/>
                  <a:gd name="f32" fmla="val 56"/>
                  <a:gd name="f33" fmla="val 59"/>
                  <a:gd name="f34" fmla="val 61"/>
                  <a:gd name="f35" fmla="val 10"/>
                  <a:gd name="f36" fmla="val 64"/>
                  <a:gd name="f37" fmla="val 15"/>
                  <a:gd name="f38" fmla="val 62"/>
                  <a:gd name="f39" fmla="val 16"/>
                  <a:gd name="f40" fmla="val 57"/>
                  <a:gd name="f41" fmla="val 52"/>
                  <a:gd name="f42" fmla="val 49"/>
                  <a:gd name="f43" fmla="val 47"/>
                  <a:gd name="f44" fmla="val 45"/>
                  <a:gd name="f45" fmla="val 18"/>
                  <a:gd name="f46" fmla="val 43"/>
                  <a:gd name="f47" fmla="val 42"/>
                  <a:gd name="f48" fmla="+- 0 0 -90"/>
                  <a:gd name="f49" fmla="*/ f3 1 32"/>
                  <a:gd name="f50" fmla="*/ f4 1 66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32"/>
                  <a:gd name="f59" fmla="*/ f55 1 66"/>
                  <a:gd name="f60" fmla="*/ 21 f56 1"/>
                  <a:gd name="f61" fmla="*/ 40 f55 1"/>
                  <a:gd name="f62" fmla="*/ 29 f56 1"/>
                  <a:gd name="f63" fmla="*/ 20 f55 1"/>
                  <a:gd name="f64" fmla="*/ 31 f56 1"/>
                  <a:gd name="f65" fmla="*/ 11 f55 1"/>
                  <a:gd name="f66" fmla="*/ 25 f56 1"/>
                  <a:gd name="f67" fmla="*/ 1 f55 1"/>
                  <a:gd name="f68" fmla="*/ 17 f56 1"/>
                  <a:gd name="f69" fmla="*/ 6 f55 1"/>
                  <a:gd name="f70" fmla="*/ 9 f56 1"/>
                  <a:gd name="f71" fmla="*/ 32 f55 1"/>
                  <a:gd name="f72" fmla="*/ 3 f56 1"/>
                  <a:gd name="f73" fmla="*/ 50 f55 1"/>
                  <a:gd name="f74" fmla="*/ 59 f55 1"/>
                  <a:gd name="f75" fmla="*/ 10 f56 1"/>
                  <a:gd name="f76" fmla="*/ 64 f55 1"/>
                  <a:gd name="f77" fmla="*/ 52 f55 1"/>
                  <a:gd name="f78" fmla="*/ 45 f55 1"/>
                  <a:gd name="f79" fmla="+- f57 0 f1"/>
                  <a:gd name="f80" fmla="*/ f60 1 32"/>
                  <a:gd name="f81" fmla="*/ f61 1 66"/>
                  <a:gd name="f82" fmla="*/ f62 1 32"/>
                  <a:gd name="f83" fmla="*/ f63 1 66"/>
                  <a:gd name="f84" fmla="*/ f64 1 32"/>
                  <a:gd name="f85" fmla="*/ f65 1 66"/>
                  <a:gd name="f86" fmla="*/ f66 1 32"/>
                  <a:gd name="f87" fmla="*/ f67 1 66"/>
                  <a:gd name="f88" fmla="*/ f68 1 32"/>
                  <a:gd name="f89" fmla="*/ f69 1 66"/>
                  <a:gd name="f90" fmla="*/ f70 1 32"/>
                  <a:gd name="f91" fmla="*/ f71 1 66"/>
                  <a:gd name="f92" fmla="*/ f72 1 32"/>
                  <a:gd name="f93" fmla="*/ f73 1 66"/>
                  <a:gd name="f94" fmla="*/ f74 1 66"/>
                  <a:gd name="f95" fmla="*/ f75 1 32"/>
                  <a:gd name="f96" fmla="*/ f76 1 66"/>
                  <a:gd name="f97" fmla="*/ f77 1 66"/>
                  <a:gd name="f98" fmla="*/ f78 1 66"/>
                  <a:gd name="f99" fmla="*/ 0 1 f58"/>
                  <a:gd name="f100" fmla="*/ f52 1 f58"/>
                  <a:gd name="f101" fmla="*/ 0 1 f59"/>
                  <a:gd name="f102" fmla="*/ f53 1 f59"/>
                  <a:gd name="f103" fmla="*/ f80 1 f58"/>
                  <a:gd name="f104" fmla="*/ f81 1 f59"/>
                  <a:gd name="f105" fmla="*/ f82 1 f58"/>
                  <a:gd name="f106" fmla="*/ f83 1 f59"/>
                  <a:gd name="f107" fmla="*/ f84 1 f58"/>
                  <a:gd name="f108" fmla="*/ f85 1 f59"/>
                  <a:gd name="f109" fmla="*/ f86 1 f58"/>
                  <a:gd name="f110" fmla="*/ f87 1 f59"/>
                  <a:gd name="f111" fmla="*/ f88 1 f58"/>
                  <a:gd name="f112" fmla="*/ f89 1 f59"/>
                  <a:gd name="f113" fmla="*/ f90 1 f58"/>
                  <a:gd name="f114" fmla="*/ f91 1 f59"/>
                  <a:gd name="f115" fmla="*/ f92 1 f58"/>
                  <a:gd name="f116" fmla="*/ f93 1 f59"/>
                  <a:gd name="f117" fmla="*/ f94 1 f59"/>
                  <a:gd name="f118" fmla="*/ f95 1 f58"/>
                  <a:gd name="f119" fmla="*/ f96 1 f59"/>
                  <a:gd name="f120" fmla="*/ f97 1 f59"/>
                  <a:gd name="f121" fmla="*/ f98 1 f59"/>
                  <a:gd name="f122" fmla="*/ f99 f49 1"/>
                  <a:gd name="f123" fmla="*/ f100 f49 1"/>
                  <a:gd name="f124" fmla="*/ f102 f50 1"/>
                  <a:gd name="f125" fmla="*/ f101 f50 1"/>
                  <a:gd name="f126" fmla="*/ f103 f49 1"/>
                  <a:gd name="f127" fmla="*/ f104 f50 1"/>
                  <a:gd name="f128" fmla="*/ f105 f49 1"/>
                  <a:gd name="f129" fmla="*/ f106 f50 1"/>
                  <a:gd name="f130" fmla="*/ f107 f49 1"/>
                  <a:gd name="f131" fmla="*/ f108 f50 1"/>
                  <a:gd name="f132" fmla="*/ f109 f49 1"/>
                  <a:gd name="f133" fmla="*/ f110 f50 1"/>
                  <a:gd name="f134" fmla="*/ f111 f49 1"/>
                  <a:gd name="f135" fmla="*/ f112 f50 1"/>
                  <a:gd name="f136" fmla="*/ f113 f49 1"/>
                  <a:gd name="f137" fmla="*/ f114 f50 1"/>
                  <a:gd name="f138" fmla="*/ f115 f49 1"/>
                  <a:gd name="f139" fmla="*/ f116 f50 1"/>
                  <a:gd name="f140" fmla="*/ f117 f50 1"/>
                  <a:gd name="f141" fmla="*/ f118 f49 1"/>
                  <a:gd name="f142" fmla="*/ f119 f50 1"/>
                  <a:gd name="f143" fmla="*/ f120 f50 1"/>
                  <a:gd name="f144" fmla="*/ f121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26" y="f127"/>
                  </a:cxn>
                  <a:cxn ang="f79">
                    <a:pos x="f128" y="f129"/>
                  </a:cxn>
                  <a:cxn ang="f79">
                    <a:pos x="f130" y="f131"/>
                  </a:cxn>
                  <a:cxn ang="f79">
                    <a:pos x="f132" y="f133"/>
                  </a:cxn>
                  <a:cxn ang="f79">
                    <a:pos x="f134" y="f135"/>
                  </a:cxn>
                  <a:cxn ang="f79">
                    <a:pos x="f136" y="f137"/>
                  </a:cxn>
                  <a:cxn ang="f79">
                    <a:pos x="f138" y="f139"/>
                  </a:cxn>
                  <a:cxn ang="f79">
                    <a:pos x="f138" y="f140"/>
                  </a:cxn>
                  <a:cxn ang="f79">
                    <a:pos x="f141" y="f142"/>
                  </a:cxn>
                  <a:cxn ang="f79">
                    <a:pos x="f134" y="f143"/>
                  </a:cxn>
                  <a:cxn ang="f79">
                    <a:pos x="f134" y="f144"/>
                  </a:cxn>
                  <a:cxn ang="f79">
                    <a:pos x="f126" y="f127"/>
                  </a:cxn>
                </a:cxnLst>
                <a:rect l="f122" t="f125" r="f123" b="f124"/>
                <a:pathLst>
                  <a:path w="32" h="6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6" y="f20"/>
                      <a:pt x="f14" y="f21"/>
                      <a:pt x="f22" y="f23"/>
                    </a:cubicBezTo>
                    <a:cubicBezTo>
                      <a:pt x="f8" y="f5"/>
                      <a:pt x="f24" y="f21"/>
                      <a:pt x="f17" y="f20"/>
                    </a:cubicBezTo>
                    <a:cubicBezTo>
                      <a:pt x="f25" y="f18"/>
                      <a:pt x="f25" y="f10"/>
                      <a:pt x="f26" y="f6"/>
                    </a:cubicBezTo>
                    <a:cubicBezTo>
                      <a:pt x="f27" y="f28"/>
                      <a:pt x="f20" y="f29"/>
                      <a:pt x="f21" y="f30"/>
                    </a:cubicBezTo>
                    <a:cubicBezTo>
                      <a:pt x="f23" y="f31"/>
                      <a:pt x="f5" y="f32"/>
                      <a:pt x="f21" y="f33"/>
                    </a:cubicBezTo>
                    <a:cubicBezTo>
                      <a:pt x="f20" y="f34"/>
                      <a:pt x="f27" y="f7"/>
                      <a:pt x="f35" y="f36"/>
                    </a:cubicBezTo>
                    <a:cubicBezTo>
                      <a:pt x="f37" y="f38"/>
                      <a:pt x="f39" y="f40"/>
                      <a:pt x="f17" y="f41"/>
                    </a:cubicBezTo>
                    <a:cubicBezTo>
                      <a:pt x="f37" y="f42"/>
                      <a:pt x="f18" y="f43"/>
                      <a:pt x="f17" y="f44"/>
                    </a:cubicBezTo>
                    <a:cubicBezTo>
                      <a:pt x="f45" y="f46"/>
                      <a:pt x="f15" y="f47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7" name="Freeform 1258">
                <a:extLst>
                  <a:ext uri="{FF2B5EF4-FFF2-40B4-BE49-F238E27FC236}">
                    <a16:creationId xmlns:a16="http://schemas.microsoft.com/office/drawing/2014/main" id="{9717452B-AAE0-0885-FDF5-9F44A01AE4AB}"/>
                  </a:ext>
                </a:extLst>
              </p:cNvPr>
              <p:cNvSpPr/>
              <p:nvPr/>
            </p:nvSpPr>
            <p:spPr>
              <a:xfrm>
                <a:off x="8208961" y="857250"/>
                <a:ext cx="147639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27"/>
                  <a:gd name="f8" fmla="val 38"/>
                  <a:gd name="f9" fmla="val 20"/>
                  <a:gd name="f10" fmla="val 44"/>
                  <a:gd name="f11" fmla="val 50"/>
                  <a:gd name="f12" fmla="val 55"/>
                  <a:gd name="f13" fmla="val 18"/>
                  <a:gd name="f14" fmla="val 60"/>
                  <a:gd name="f15" fmla="val 16"/>
                  <a:gd name="f16" fmla="val 13"/>
                  <a:gd name="f17" fmla="val 61"/>
                  <a:gd name="f18" fmla="val 8"/>
                  <a:gd name="f19" fmla="val 2"/>
                  <a:gd name="f20" fmla="val 57"/>
                  <a:gd name="f21" fmla="val 53"/>
                  <a:gd name="f22" fmla="val 1"/>
                  <a:gd name="f23" fmla="val 46"/>
                  <a:gd name="f24" fmla="val 40"/>
                  <a:gd name="f25" fmla="val 4"/>
                  <a:gd name="f26" fmla="val 33"/>
                  <a:gd name="f27" fmla="val 5"/>
                  <a:gd name="f28" fmla="val 24"/>
                  <a:gd name="f29" fmla="val 7"/>
                  <a:gd name="f30" fmla="val 14"/>
                  <a:gd name="f31" fmla="val 9"/>
                  <a:gd name="f32" fmla="val 12"/>
                  <a:gd name="f33" fmla="val 15"/>
                  <a:gd name="f34" fmla="val 3"/>
                  <a:gd name="f35" fmla="val 23"/>
                  <a:gd name="f36" fmla="val 6"/>
                  <a:gd name="f37" fmla="val 11"/>
                  <a:gd name="f38" fmla="val 25"/>
                  <a:gd name="f39" fmla="val 17"/>
                  <a:gd name="f40" fmla="val 21"/>
                  <a:gd name="f41" fmla="val 19"/>
                  <a:gd name="f42" fmla="+- 0 0 -90"/>
                  <a:gd name="f43" fmla="*/ f3 1 62"/>
                  <a:gd name="f44" fmla="*/ f4 1 27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62"/>
                  <a:gd name="f53" fmla="*/ f49 1 27"/>
                  <a:gd name="f54" fmla="*/ 38 f50 1"/>
                  <a:gd name="f55" fmla="*/ 20 f49 1"/>
                  <a:gd name="f56" fmla="*/ 55 f50 1"/>
                  <a:gd name="f57" fmla="*/ 18 f49 1"/>
                  <a:gd name="f58" fmla="*/ 61 f50 1"/>
                  <a:gd name="f59" fmla="*/ 8 f49 1"/>
                  <a:gd name="f60" fmla="*/ 53 f50 1"/>
                  <a:gd name="f61" fmla="*/ 1 f49 1"/>
                  <a:gd name="f62" fmla="*/ 33 f50 1"/>
                  <a:gd name="f63" fmla="*/ 5 f49 1"/>
                  <a:gd name="f64" fmla="*/ 4 f50 1"/>
                  <a:gd name="f65" fmla="*/ 12 f49 1"/>
                  <a:gd name="f66" fmla="*/ 3 f50 1"/>
                  <a:gd name="f67" fmla="*/ 23 f49 1"/>
                  <a:gd name="f68" fmla="*/ 15 f50 1"/>
                  <a:gd name="f69" fmla="*/ 21 f50 1"/>
                  <a:gd name="f70" fmla="*/ 19 f49 1"/>
                  <a:gd name="f71" fmla="+- f51 0 f1"/>
                  <a:gd name="f72" fmla="*/ f54 1 62"/>
                  <a:gd name="f73" fmla="*/ f55 1 27"/>
                  <a:gd name="f74" fmla="*/ f56 1 62"/>
                  <a:gd name="f75" fmla="*/ f57 1 27"/>
                  <a:gd name="f76" fmla="*/ f58 1 62"/>
                  <a:gd name="f77" fmla="*/ f59 1 27"/>
                  <a:gd name="f78" fmla="*/ f60 1 62"/>
                  <a:gd name="f79" fmla="*/ f61 1 27"/>
                  <a:gd name="f80" fmla="*/ f62 1 62"/>
                  <a:gd name="f81" fmla="*/ f63 1 27"/>
                  <a:gd name="f82" fmla="*/ f64 1 62"/>
                  <a:gd name="f83" fmla="*/ f65 1 27"/>
                  <a:gd name="f84" fmla="*/ f66 1 62"/>
                  <a:gd name="f85" fmla="*/ f67 1 27"/>
                  <a:gd name="f86" fmla="*/ f68 1 62"/>
                  <a:gd name="f87" fmla="*/ f69 1 62"/>
                  <a:gd name="f88" fmla="*/ f70 1 27"/>
                  <a:gd name="f89" fmla="*/ 0 1 f52"/>
                  <a:gd name="f90" fmla="*/ f46 1 f52"/>
                  <a:gd name="f91" fmla="*/ 0 1 f53"/>
                  <a:gd name="f92" fmla="*/ f47 1 f53"/>
                  <a:gd name="f93" fmla="*/ f72 1 f52"/>
                  <a:gd name="f94" fmla="*/ f73 1 f53"/>
                  <a:gd name="f95" fmla="*/ f74 1 f52"/>
                  <a:gd name="f96" fmla="*/ f75 1 f53"/>
                  <a:gd name="f97" fmla="*/ f76 1 f52"/>
                  <a:gd name="f98" fmla="*/ f77 1 f53"/>
                  <a:gd name="f99" fmla="*/ f78 1 f52"/>
                  <a:gd name="f100" fmla="*/ f79 1 f53"/>
                  <a:gd name="f101" fmla="*/ f80 1 f52"/>
                  <a:gd name="f102" fmla="*/ f81 1 f53"/>
                  <a:gd name="f103" fmla="*/ f82 1 f52"/>
                  <a:gd name="f104" fmla="*/ f83 1 f53"/>
                  <a:gd name="f105" fmla="*/ f84 1 f52"/>
                  <a:gd name="f106" fmla="*/ f85 1 f53"/>
                  <a:gd name="f107" fmla="*/ f86 1 f52"/>
                  <a:gd name="f108" fmla="*/ f87 1 f52"/>
                  <a:gd name="f109" fmla="*/ f88 1 f53"/>
                  <a:gd name="f110" fmla="*/ f89 f43 1"/>
                  <a:gd name="f111" fmla="*/ f90 f43 1"/>
                  <a:gd name="f112" fmla="*/ f92 f44 1"/>
                  <a:gd name="f113" fmla="*/ f91 f44 1"/>
                  <a:gd name="f114" fmla="*/ f93 f43 1"/>
                  <a:gd name="f115" fmla="*/ f94 f44 1"/>
                  <a:gd name="f116" fmla="*/ f95 f43 1"/>
                  <a:gd name="f117" fmla="*/ f96 f44 1"/>
                  <a:gd name="f118" fmla="*/ f97 f43 1"/>
                  <a:gd name="f119" fmla="*/ f98 f44 1"/>
                  <a:gd name="f120" fmla="*/ f99 f43 1"/>
                  <a:gd name="f121" fmla="*/ f100 f44 1"/>
                  <a:gd name="f122" fmla="*/ f101 f43 1"/>
                  <a:gd name="f123" fmla="*/ f102 f44 1"/>
                  <a:gd name="f124" fmla="*/ f103 f43 1"/>
                  <a:gd name="f125" fmla="*/ f104 f44 1"/>
                  <a:gd name="f126" fmla="*/ f105 f43 1"/>
                  <a:gd name="f127" fmla="*/ f106 f44 1"/>
                  <a:gd name="f128" fmla="*/ f107 f43 1"/>
                  <a:gd name="f129" fmla="*/ f108 f43 1"/>
                  <a:gd name="f130" fmla="*/ f10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4" y="f115"/>
                  </a:cxn>
                  <a:cxn ang="f71">
                    <a:pos x="f116" y="f117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7"/>
                  </a:cxn>
                  <a:cxn ang="f71">
                    <a:pos x="f128" y="f127"/>
                  </a:cxn>
                  <a:cxn ang="f71">
                    <a:pos x="f129" y="f130"/>
                  </a:cxn>
                  <a:cxn ang="f71">
                    <a:pos x="f114" y="f115"/>
                  </a:cxn>
                </a:cxnLst>
                <a:rect l="f110" t="f113" r="f111" b="f112"/>
                <a:pathLst>
                  <a:path w="62" h="27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17" y="f18"/>
                    </a:cubicBezTo>
                    <a:cubicBezTo>
                      <a:pt x="f17" y="f19"/>
                      <a:pt x="f20" y="f19"/>
                      <a:pt x="f21" y="f22"/>
                    </a:cubicBezTo>
                    <a:cubicBezTo>
                      <a:pt x="f23" y="f5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25" y="f32"/>
                    </a:cubicBezTo>
                    <a:cubicBezTo>
                      <a:pt x="f19" y="f33"/>
                      <a:pt x="f5" y="f9"/>
                      <a:pt x="f34" y="f35"/>
                    </a:cubicBezTo>
                    <a:cubicBezTo>
                      <a:pt x="f36" y="f7"/>
                      <a:pt x="f37" y="f38"/>
                      <a:pt x="f33" y="f35"/>
                    </a:cubicBezTo>
                    <a:cubicBezTo>
                      <a:pt x="f33" y="f35"/>
                      <a:pt x="f33" y="f35"/>
                      <a:pt x="f33" y="f35"/>
                    </a:cubicBezTo>
                    <a:cubicBezTo>
                      <a:pt x="f39" y="f40"/>
                      <a:pt x="f13" y="f15"/>
                      <a:pt x="f40" y="f41"/>
                    </a:cubicBezTo>
                    <a:cubicBezTo>
                      <a:pt x="f7" y="f38"/>
                      <a:pt x="f26" y="f40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8" name="Freeform 1259">
                <a:extLst>
                  <a:ext uri="{FF2B5EF4-FFF2-40B4-BE49-F238E27FC236}">
                    <a16:creationId xmlns:a16="http://schemas.microsoft.com/office/drawing/2014/main" id="{5E206143-1107-F926-8CC6-D1BC2BDB7074}"/>
                  </a:ext>
                </a:extLst>
              </p:cNvPr>
              <p:cNvSpPr/>
              <p:nvPr/>
            </p:nvSpPr>
            <p:spPr>
              <a:xfrm>
                <a:off x="6989765" y="333371"/>
                <a:ext cx="55558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61"/>
                  <a:gd name="f8" fmla="val 18"/>
                  <a:gd name="f9" fmla="val 58"/>
                  <a:gd name="f10" fmla="val 22"/>
                  <a:gd name="f11" fmla="val 56"/>
                  <a:gd name="f12" fmla="val 53"/>
                  <a:gd name="f13" fmla="val 48"/>
                  <a:gd name="f14" fmla="val 20"/>
                  <a:gd name="f15" fmla="val 37"/>
                  <a:gd name="f16" fmla="val 26"/>
                  <a:gd name="f17" fmla="val 15"/>
                  <a:gd name="f18" fmla="val 17"/>
                  <a:gd name="f19" fmla="val 6"/>
                  <a:gd name="f20" fmla="val 13"/>
                  <a:gd name="f21" fmla="val 9"/>
                  <a:gd name="f22" fmla="val 3"/>
                  <a:gd name="f23" fmla="val 1"/>
                  <a:gd name="f24" fmla="val 7"/>
                  <a:gd name="f25" fmla="val 16"/>
                  <a:gd name="f26" fmla="val 4"/>
                  <a:gd name="f27" fmla="val 5"/>
                  <a:gd name="f28" fmla="val 28"/>
                  <a:gd name="f29" fmla="val 34"/>
                  <a:gd name="f30" fmla="val 36"/>
                  <a:gd name="f31" fmla="val 38"/>
                  <a:gd name="f32" fmla="val 8"/>
                  <a:gd name="f33" fmla="val 39"/>
                  <a:gd name="f34" fmla="val 42"/>
                  <a:gd name="f35" fmla="val 12"/>
                  <a:gd name="f36" fmla="val 45"/>
                  <a:gd name="f37" fmla="val 59"/>
                  <a:gd name="f38" fmla="+- 0 0 -90"/>
                  <a:gd name="f39" fmla="*/ f3 1 23"/>
                  <a:gd name="f40" fmla="*/ f4 1 61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23"/>
                  <a:gd name="f49" fmla="*/ f45 1 61"/>
                  <a:gd name="f50" fmla="*/ 18 f46 1"/>
                  <a:gd name="f51" fmla="*/ 58 f45 1"/>
                  <a:gd name="f52" fmla="*/ 22 f46 1"/>
                  <a:gd name="f53" fmla="*/ 48 f45 1"/>
                  <a:gd name="f54" fmla="*/ 15 f45 1"/>
                  <a:gd name="f55" fmla="*/ 9 f46 1"/>
                  <a:gd name="f56" fmla="*/ 0 f45 1"/>
                  <a:gd name="f57" fmla="*/ 3 f46 1"/>
                  <a:gd name="f58" fmla="*/ 16 f45 1"/>
                  <a:gd name="f59" fmla="*/ 6 f46 1"/>
                  <a:gd name="f60" fmla="*/ 34 f45 1"/>
                  <a:gd name="f61" fmla="*/ 8 f46 1"/>
                  <a:gd name="f62" fmla="*/ 39 f45 1"/>
                  <a:gd name="f63" fmla="+- f47 0 f1"/>
                  <a:gd name="f64" fmla="*/ f50 1 23"/>
                  <a:gd name="f65" fmla="*/ f51 1 61"/>
                  <a:gd name="f66" fmla="*/ f52 1 23"/>
                  <a:gd name="f67" fmla="*/ f53 1 61"/>
                  <a:gd name="f68" fmla="*/ f54 1 61"/>
                  <a:gd name="f69" fmla="*/ f55 1 23"/>
                  <a:gd name="f70" fmla="*/ f56 1 61"/>
                  <a:gd name="f71" fmla="*/ f57 1 23"/>
                  <a:gd name="f72" fmla="*/ f58 1 61"/>
                  <a:gd name="f73" fmla="*/ f59 1 23"/>
                  <a:gd name="f74" fmla="*/ f60 1 61"/>
                  <a:gd name="f75" fmla="*/ f61 1 23"/>
                  <a:gd name="f76" fmla="*/ f62 1 61"/>
                  <a:gd name="f77" fmla="*/ 0 1 f48"/>
                  <a:gd name="f78" fmla="*/ f42 1 f48"/>
                  <a:gd name="f79" fmla="*/ 0 1 f49"/>
                  <a:gd name="f80" fmla="*/ f43 1 f49"/>
                  <a:gd name="f81" fmla="*/ f64 1 f48"/>
                  <a:gd name="f82" fmla="*/ f65 1 f49"/>
                  <a:gd name="f83" fmla="*/ f66 1 f48"/>
                  <a:gd name="f84" fmla="*/ f67 1 f49"/>
                  <a:gd name="f85" fmla="*/ f68 1 f49"/>
                  <a:gd name="f86" fmla="*/ f69 1 f48"/>
                  <a:gd name="f87" fmla="*/ f70 1 f49"/>
                  <a:gd name="f88" fmla="*/ f71 1 f48"/>
                  <a:gd name="f89" fmla="*/ f72 1 f49"/>
                  <a:gd name="f90" fmla="*/ f73 1 f48"/>
                  <a:gd name="f91" fmla="*/ f74 1 f49"/>
                  <a:gd name="f92" fmla="*/ f75 1 f48"/>
                  <a:gd name="f93" fmla="*/ f76 1 f49"/>
                  <a:gd name="f94" fmla="*/ f77 f39 1"/>
                  <a:gd name="f95" fmla="*/ f78 f39 1"/>
                  <a:gd name="f96" fmla="*/ f80 f40 1"/>
                  <a:gd name="f97" fmla="*/ f79 f40 1"/>
                  <a:gd name="f98" fmla="*/ f81 f39 1"/>
                  <a:gd name="f99" fmla="*/ f82 f40 1"/>
                  <a:gd name="f100" fmla="*/ f83 f39 1"/>
                  <a:gd name="f101" fmla="*/ f84 f40 1"/>
                  <a:gd name="f102" fmla="*/ f85 f40 1"/>
                  <a:gd name="f103" fmla="*/ f86 f39 1"/>
                  <a:gd name="f104" fmla="*/ f87 f40 1"/>
                  <a:gd name="f105" fmla="*/ f88 f39 1"/>
                  <a:gd name="f106" fmla="*/ f89 f40 1"/>
                  <a:gd name="f107" fmla="*/ f90 f39 1"/>
                  <a:gd name="f108" fmla="*/ f91 f40 1"/>
                  <a:gd name="f109" fmla="*/ f92 f39 1"/>
                  <a:gd name="f110" fmla="*/ f93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98" y="f102"/>
                  </a:cxn>
                  <a:cxn ang="f63">
                    <a:pos x="f103" y="f104"/>
                  </a:cxn>
                  <a:cxn ang="f63">
                    <a:pos x="f105" y="f106"/>
                  </a:cxn>
                  <a:cxn ang="f63">
                    <a:pos x="f107" y="f108"/>
                  </a:cxn>
                  <a:cxn ang="f63">
                    <a:pos x="f109" y="f110"/>
                  </a:cxn>
                  <a:cxn ang="f63">
                    <a:pos x="f103" y="f101"/>
                  </a:cxn>
                  <a:cxn ang="f63">
                    <a:pos x="f98" y="f99"/>
                  </a:cxn>
                </a:cxnLst>
                <a:rect l="f94" t="f97" r="f95" b="f96"/>
                <a:pathLst>
                  <a:path w="23" h="61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18" y="f19"/>
                      <a:pt x="f20" y="f5"/>
                      <a:pt x="f21" y="f5"/>
                    </a:cubicBezTo>
                    <a:cubicBezTo>
                      <a:pt x="f22" y="f23"/>
                      <a:pt x="f5" y="f24"/>
                      <a:pt x="f22" y="f25"/>
                    </a:cubicBezTo>
                    <a:cubicBezTo>
                      <a:pt x="f26" y="f10"/>
                      <a:pt x="f27" y="f28"/>
                      <a:pt x="f19" y="f29"/>
                    </a:cubicBezTo>
                    <a:cubicBezTo>
                      <a:pt x="f19" y="f30"/>
                      <a:pt x="f24" y="f31"/>
                      <a:pt x="f32" y="f33"/>
                    </a:cubicBezTo>
                    <a:cubicBezTo>
                      <a:pt x="f17" y="f34"/>
                      <a:pt x="f35" y="f36"/>
                      <a:pt x="f21" y="f13"/>
                    </a:cubicBezTo>
                    <a:cubicBezTo>
                      <a:pt x="f21" y="f37"/>
                      <a:pt x="f35" y="f7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9" name="Freeform 1260">
                <a:extLst>
                  <a:ext uri="{FF2B5EF4-FFF2-40B4-BE49-F238E27FC236}">
                    <a16:creationId xmlns:a16="http://schemas.microsoft.com/office/drawing/2014/main" id="{77285DFD-795B-EE89-C117-1C899CCA7D87}"/>
                  </a:ext>
                </a:extLst>
              </p:cNvPr>
              <p:cNvSpPr/>
              <p:nvPr/>
            </p:nvSpPr>
            <p:spPr>
              <a:xfrm>
                <a:off x="8609011" y="546097"/>
                <a:ext cx="138110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8"/>
                  <a:gd name="f7" fmla="val 24"/>
                  <a:gd name="f8" fmla="val 44"/>
                  <a:gd name="f9" fmla="val 3"/>
                  <a:gd name="f10" fmla="val 35"/>
                  <a:gd name="f11" fmla="val 7"/>
                  <a:gd name="f12" fmla="val 25"/>
                  <a:gd name="f13" fmla="val 5"/>
                  <a:gd name="f14" fmla="val 16"/>
                  <a:gd name="f15" fmla="val 13"/>
                  <a:gd name="f16" fmla="val 8"/>
                  <a:gd name="f17" fmla="val 10"/>
                  <a:gd name="f18" fmla="val 9"/>
                  <a:gd name="f19" fmla="val 12"/>
                  <a:gd name="f20" fmla="val 1"/>
                  <a:gd name="f21" fmla="val 17"/>
                  <a:gd name="f22" fmla="val 2"/>
                  <a:gd name="f23" fmla="val 21"/>
                  <a:gd name="f24" fmla="val 23"/>
                  <a:gd name="f25" fmla="val 15"/>
                  <a:gd name="f26" fmla="val 20"/>
                  <a:gd name="f27" fmla="val 22"/>
                  <a:gd name="f28" fmla="val 30"/>
                  <a:gd name="f29" fmla="val 19"/>
                  <a:gd name="f30" fmla="val 37"/>
                  <a:gd name="f31" fmla="val 39"/>
                  <a:gd name="f32" fmla="val 14"/>
                  <a:gd name="f33" fmla="val 42"/>
                  <a:gd name="f34" fmla="val 43"/>
                  <a:gd name="f35" fmla="val 47"/>
                  <a:gd name="f36" fmla="val 52"/>
                  <a:gd name="f37" fmla="val 56"/>
                  <a:gd name="f38" fmla="val 53"/>
                  <a:gd name="f39" fmla="+- 0 0 -90"/>
                  <a:gd name="f40" fmla="*/ f3 1 58"/>
                  <a:gd name="f41" fmla="*/ f4 1 24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58"/>
                  <a:gd name="f50" fmla="*/ f46 1 24"/>
                  <a:gd name="f51" fmla="*/ 44 f47 1"/>
                  <a:gd name="f52" fmla="*/ 3 f46 1"/>
                  <a:gd name="f53" fmla="*/ 16 f47 1"/>
                  <a:gd name="f54" fmla="*/ 7 f46 1"/>
                  <a:gd name="f55" fmla="*/ 7 f47 1"/>
                  <a:gd name="f56" fmla="*/ 9 f46 1"/>
                  <a:gd name="f57" fmla="*/ 1 f47 1"/>
                  <a:gd name="f58" fmla="*/ 17 f46 1"/>
                  <a:gd name="f59" fmla="*/ 9 f47 1"/>
                  <a:gd name="f60" fmla="*/ 24 f46 1"/>
                  <a:gd name="f61" fmla="*/ 25 f47 1"/>
                  <a:gd name="f62" fmla="*/ 20 f46 1"/>
                  <a:gd name="f63" fmla="*/ 39 f47 1"/>
                  <a:gd name="f64" fmla="*/ 14 f46 1"/>
                  <a:gd name="f65" fmla="*/ 43 f47 1"/>
                  <a:gd name="f66" fmla="*/ 56 f47 1"/>
                  <a:gd name="f67" fmla="+- f48 0 f1"/>
                  <a:gd name="f68" fmla="*/ f51 1 58"/>
                  <a:gd name="f69" fmla="*/ f52 1 24"/>
                  <a:gd name="f70" fmla="*/ f53 1 58"/>
                  <a:gd name="f71" fmla="*/ f54 1 24"/>
                  <a:gd name="f72" fmla="*/ f55 1 58"/>
                  <a:gd name="f73" fmla="*/ f56 1 24"/>
                  <a:gd name="f74" fmla="*/ f57 1 58"/>
                  <a:gd name="f75" fmla="*/ f58 1 24"/>
                  <a:gd name="f76" fmla="*/ f59 1 58"/>
                  <a:gd name="f77" fmla="*/ f60 1 24"/>
                  <a:gd name="f78" fmla="*/ f61 1 58"/>
                  <a:gd name="f79" fmla="*/ f62 1 24"/>
                  <a:gd name="f80" fmla="*/ f63 1 58"/>
                  <a:gd name="f81" fmla="*/ f64 1 24"/>
                  <a:gd name="f82" fmla="*/ f65 1 58"/>
                  <a:gd name="f83" fmla="*/ f66 1 58"/>
                  <a:gd name="f84" fmla="*/ 0 1 f49"/>
                  <a:gd name="f85" fmla="*/ f43 1 f49"/>
                  <a:gd name="f86" fmla="*/ 0 1 f50"/>
                  <a:gd name="f87" fmla="*/ f44 1 f50"/>
                  <a:gd name="f88" fmla="*/ f68 1 f49"/>
                  <a:gd name="f89" fmla="*/ f69 1 f50"/>
                  <a:gd name="f90" fmla="*/ f70 1 f49"/>
                  <a:gd name="f91" fmla="*/ f71 1 f50"/>
                  <a:gd name="f92" fmla="*/ f72 1 f49"/>
                  <a:gd name="f93" fmla="*/ f73 1 f50"/>
                  <a:gd name="f94" fmla="*/ f74 1 f49"/>
                  <a:gd name="f95" fmla="*/ f75 1 f50"/>
                  <a:gd name="f96" fmla="*/ f76 1 f49"/>
                  <a:gd name="f97" fmla="*/ f77 1 f50"/>
                  <a:gd name="f98" fmla="*/ f78 1 f49"/>
                  <a:gd name="f99" fmla="*/ f79 1 f50"/>
                  <a:gd name="f100" fmla="*/ f80 1 f49"/>
                  <a:gd name="f101" fmla="*/ f81 1 f50"/>
                  <a:gd name="f102" fmla="*/ f82 1 f49"/>
                  <a:gd name="f103" fmla="*/ f83 1 f49"/>
                  <a:gd name="f104" fmla="*/ f84 f40 1"/>
                  <a:gd name="f105" fmla="*/ f85 f40 1"/>
                  <a:gd name="f106" fmla="*/ f87 f41 1"/>
                  <a:gd name="f107" fmla="*/ f86 f41 1"/>
                  <a:gd name="f108" fmla="*/ f88 f40 1"/>
                  <a:gd name="f109" fmla="*/ f89 f41 1"/>
                  <a:gd name="f110" fmla="*/ f90 f40 1"/>
                  <a:gd name="f111" fmla="*/ f91 f41 1"/>
                  <a:gd name="f112" fmla="*/ f92 f40 1"/>
                  <a:gd name="f113" fmla="*/ f93 f41 1"/>
                  <a:gd name="f114" fmla="*/ f94 f40 1"/>
                  <a:gd name="f115" fmla="*/ f95 f41 1"/>
                  <a:gd name="f116" fmla="*/ f96 f40 1"/>
                  <a:gd name="f117" fmla="*/ f97 f41 1"/>
                  <a:gd name="f118" fmla="*/ f98 f40 1"/>
                  <a:gd name="f119" fmla="*/ f99 f41 1"/>
                  <a:gd name="f120" fmla="*/ f100 f40 1"/>
                  <a:gd name="f121" fmla="*/ f101 f41 1"/>
                  <a:gd name="f122" fmla="*/ f102 f40 1"/>
                  <a:gd name="f123" fmla="*/ f103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1"/>
                  </a:cxn>
                  <a:cxn ang="f67">
                    <a:pos x="f123" y="f121"/>
                  </a:cxn>
                  <a:cxn ang="f67">
                    <a:pos x="f108" y="f109"/>
                  </a:cxn>
                </a:cxnLst>
                <a:rect l="f104" t="f107" r="f105" b="f106"/>
                <a:pathLst>
                  <a:path w="58" h="24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5" y="f16"/>
                      <a:pt x="f17" y="f11"/>
                      <a:pt x="f11" y="f18"/>
                    </a:cubicBezTo>
                    <a:cubicBezTo>
                      <a:pt x="f9" y="f17"/>
                      <a:pt x="f5" y="f19"/>
                      <a:pt x="f20" y="f21"/>
                    </a:cubicBezTo>
                    <a:cubicBezTo>
                      <a:pt x="f22" y="f23"/>
                      <a:pt x="f13" y="f24"/>
                      <a:pt x="f18" y="f7"/>
                    </a:cubicBezTo>
                    <a:cubicBezTo>
                      <a:pt x="f25" y="f7"/>
                      <a:pt x="f26" y="f27"/>
                      <a:pt x="f12" y="f26"/>
                    </a:cubicBezTo>
                    <a:cubicBezTo>
                      <a:pt x="f28" y="f29"/>
                      <a:pt x="f30" y="f23"/>
                      <a:pt x="f31" y="f32"/>
                    </a:cubicBezTo>
                    <a:cubicBezTo>
                      <a:pt x="f31" y="f15"/>
                      <a:pt x="f33" y="f19"/>
                      <a:pt x="f34" y="f32"/>
                    </a:cubicBezTo>
                    <a:cubicBezTo>
                      <a:pt x="f35" y="f29"/>
                      <a:pt x="f36" y="f25"/>
                      <a:pt x="f37" y="f32"/>
                    </a:cubicBezTo>
                    <a:cubicBezTo>
                      <a:pt x="f6" y="f13"/>
                      <a:pt x="f38" y="f5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0" name="Freeform 1261">
                <a:extLst>
                  <a:ext uri="{FF2B5EF4-FFF2-40B4-BE49-F238E27FC236}">
                    <a16:creationId xmlns:a16="http://schemas.microsoft.com/office/drawing/2014/main" id="{F0A8874C-C635-3FF2-8B01-EFDBC8AABFAF}"/>
                  </a:ext>
                </a:extLst>
              </p:cNvPr>
              <p:cNvSpPr/>
              <p:nvPr/>
            </p:nvSpPr>
            <p:spPr>
              <a:xfrm>
                <a:off x="7896228" y="219071"/>
                <a:ext cx="52385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62"/>
                  <a:gd name="f8" fmla="val 12"/>
                  <a:gd name="f9" fmla="val 2"/>
                  <a:gd name="f10" fmla="val 20"/>
                  <a:gd name="f11" fmla="val 3"/>
                  <a:gd name="f12" fmla="val 29"/>
                  <a:gd name="f13" fmla="val 5"/>
                  <a:gd name="f14" fmla="val 37"/>
                  <a:gd name="f15" fmla="val 39"/>
                  <a:gd name="f16" fmla="val 40"/>
                  <a:gd name="f17" fmla="val 8"/>
                  <a:gd name="f18" fmla="val 41"/>
                  <a:gd name="f19" fmla="val 11"/>
                  <a:gd name="f20" fmla="val 42"/>
                  <a:gd name="f21" fmla="val 45"/>
                  <a:gd name="f22" fmla="val 9"/>
                  <a:gd name="f23" fmla="val 47"/>
                  <a:gd name="f24" fmla="val 6"/>
                  <a:gd name="f25" fmla="val 49"/>
                  <a:gd name="f26" fmla="val 7"/>
                  <a:gd name="f27" fmla="val 52"/>
                  <a:gd name="f28" fmla="val 54"/>
                  <a:gd name="f29" fmla="val 56"/>
                  <a:gd name="f30" fmla="val 60"/>
                  <a:gd name="f31" fmla="val 16"/>
                  <a:gd name="f32" fmla="val 59"/>
                  <a:gd name="f33" fmla="val 57"/>
                  <a:gd name="f34" fmla="val 50"/>
                  <a:gd name="f35" fmla="val 17"/>
                  <a:gd name="f36" fmla="val 38"/>
                  <a:gd name="f37" fmla="val 26"/>
                  <a:gd name="f38" fmla="val 14"/>
                  <a:gd name="f39" fmla="val 13"/>
                  <a:gd name="f40" fmla="val 15"/>
                  <a:gd name="f41" fmla="val 1"/>
                  <a:gd name="f42" fmla="+- 0 0 -90"/>
                  <a:gd name="f43" fmla="*/ f3 1 22"/>
                  <a:gd name="f44" fmla="*/ f4 1 62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22"/>
                  <a:gd name="f53" fmla="*/ f49 1 62"/>
                  <a:gd name="f54" fmla="*/ 0 f50 1"/>
                  <a:gd name="f55" fmla="*/ 12 f49 1"/>
                  <a:gd name="f56" fmla="*/ 5 f50 1"/>
                  <a:gd name="f57" fmla="*/ 37 f49 1"/>
                  <a:gd name="f58" fmla="*/ 8 f50 1"/>
                  <a:gd name="f59" fmla="*/ 41 f49 1"/>
                  <a:gd name="f60" fmla="*/ 9 f50 1"/>
                  <a:gd name="f61" fmla="*/ 47 f49 1"/>
                  <a:gd name="f62" fmla="*/ 7 f50 1"/>
                  <a:gd name="f63" fmla="*/ 54 f49 1"/>
                  <a:gd name="f64" fmla="*/ 12 f50 1"/>
                  <a:gd name="f65" fmla="*/ 60 f49 1"/>
                  <a:gd name="f66" fmla="*/ 20 f50 1"/>
                  <a:gd name="f67" fmla="*/ 50 f49 1"/>
                  <a:gd name="f68" fmla="*/ 16 f50 1"/>
                  <a:gd name="f69" fmla="*/ 14 f49 1"/>
                  <a:gd name="f70" fmla="*/ 14 f50 1"/>
                  <a:gd name="f71" fmla="*/ 9 f49 1"/>
                  <a:gd name="f72" fmla="*/ 1 f49 1"/>
                  <a:gd name="f73" fmla="+- f51 0 f1"/>
                  <a:gd name="f74" fmla="*/ f54 1 22"/>
                  <a:gd name="f75" fmla="*/ f55 1 62"/>
                  <a:gd name="f76" fmla="*/ f56 1 22"/>
                  <a:gd name="f77" fmla="*/ f57 1 62"/>
                  <a:gd name="f78" fmla="*/ f58 1 22"/>
                  <a:gd name="f79" fmla="*/ f59 1 62"/>
                  <a:gd name="f80" fmla="*/ f60 1 22"/>
                  <a:gd name="f81" fmla="*/ f61 1 62"/>
                  <a:gd name="f82" fmla="*/ f62 1 22"/>
                  <a:gd name="f83" fmla="*/ f63 1 62"/>
                  <a:gd name="f84" fmla="*/ f64 1 22"/>
                  <a:gd name="f85" fmla="*/ f65 1 62"/>
                  <a:gd name="f86" fmla="*/ f66 1 22"/>
                  <a:gd name="f87" fmla="*/ f67 1 62"/>
                  <a:gd name="f88" fmla="*/ f68 1 22"/>
                  <a:gd name="f89" fmla="*/ f69 1 62"/>
                  <a:gd name="f90" fmla="*/ f70 1 22"/>
                  <a:gd name="f91" fmla="*/ f71 1 62"/>
                  <a:gd name="f92" fmla="*/ f72 1 62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2"/>
                  <a:gd name="f100" fmla="*/ f77 1 f53"/>
                  <a:gd name="f101" fmla="*/ f78 1 f52"/>
                  <a:gd name="f102" fmla="*/ f79 1 f53"/>
                  <a:gd name="f103" fmla="*/ f80 1 f52"/>
                  <a:gd name="f104" fmla="*/ f81 1 f53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2"/>
                  <a:gd name="f110" fmla="*/ f87 1 f53"/>
                  <a:gd name="f111" fmla="*/ f88 1 f52"/>
                  <a:gd name="f112" fmla="*/ f89 1 f53"/>
                  <a:gd name="f113" fmla="*/ f90 1 f52"/>
                  <a:gd name="f114" fmla="*/ f91 1 f53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3 1"/>
                  <a:gd name="f123" fmla="*/ f100 f44 1"/>
                  <a:gd name="f124" fmla="*/ f101 f43 1"/>
                  <a:gd name="f125" fmla="*/ f102 f44 1"/>
                  <a:gd name="f126" fmla="*/ f103 f43 1"/>
                  <a:gd name="f127" fmla="*/ f104 f44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3 1"/>
                  <a:gd name="f133" fmla="*/ f110 f44 1"/>
                  <a:gd name="f134" fmla="*/ f111 f43 1"/>
                  <a:gd name="f135" fmla="*/ f112 f44 1"/>
                  <a:gd name="f136" fmla="*/ f113 f43 1"/>
                  <a:gd name="f137" fmla="*/ f114 f44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6" y="f137"/>
                  </a:cxn>
                  <a:cxn ang="f73">
                    <a:pos x="f128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22" h="62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16"/>
                      <a:pt x="f17" y="f18"/>
                    </a:cubicBezTo>
                    <a:cubicBezTo>
                      <a:pt x="f19" y="f20"/>
                      <a:pt x="f8" y="f21"/>
                      <a:pt x="f22" y="f23"/>
                    </a:cubicBezTo>
                    <a:cubicBezTo>
                      <a:pt x="f24" y="f25"/>
                      <a:pt x="f26" y="f27"/>
                      <a:pt x="f26" y="f28"/>
                    </a:cubicBezTo>
                    <a:cubicBezTo>
                      <a:pt x="f17" y="f29"/>
                      <a:pt x="f22" y="f7"/>
                      <a:pt x="f8" y="f30"/>
                    </a:cubicBezTo>
                    <a:cubicBezTo>
                      <a:pt x="f31" y="f32"/>
                      <a:pt x="f6" y="f33"/>
                      <a:pt x="f10" y="f34"/>
                    </a:cubicBezTo>
                    <a:cubicBezTo>
                      <a:pt x="f35" y="f36"/>
                      <a:pt x="f31" y="f37"/>
                      <a:pt x="f31" y="f38"/>
                    </a:cubicBezTo>
                    <a:cubicBezTo>
                      <a:pt x="f31" y="f39"/>
                      <a:pt x="f40" y="f19"/>
                      <a:pt x="f38" y="f22"/>
                    </a:cubicBezTo>
                    <a:cubicBezTo>
                      <a:pt x="f39" y="f13"/>
                      <a:pt x="f8" y="f5"/>
                      <a:pt x="f26" y="f41"/>
                    </a:cubicBezTo>
                    <a:cubicBezTo>
                      <a:pt x="f41" y="f9"/>
                      <a:pt x="f5" y="f24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1" name="Freeform 1262">
                <a:extLst>
                  <a:ext uri="{FF2B5EF4-FFF2-40B4-BE49-F238E27FC236}">
                    <a16:creationId xmlns:a16="http://schemas.microsoft.com/office/drawing/2014/main" id="{C995D6FF-FBC2-8207-078B-6299A39F87E9}"/>
                  </a:ext>
                </a:extLst>
              </p:cNvPr>
              <p:cNvSpPr/>
              <p:nvPr/>
            </p:nvSpPr>
            <p:spPr>
              <a:xfrm>
                <a:off x="8372475" y="509585"/>
                <a:ext cx="71442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60"/>
                  <a:gd name="f8" fmla="val 50"/>
                  <a:gd name="f9" fmla="val 27"/>
                  <a:gd name="f10" fmla="val 40"/>
                  <a:gd name="f11" fmla="val 23"/>
                  <a:gd name="f12" fmla="val 31"/>
                  <a:gd name="f13" fmla="val 19"/>
                  <a:gd name="f14" fmla="val 21"/>
                  <a:gd name="f15" fmla="val 18"/>
                  <a:gd name="f16" fmla="val 17"/>
                  <a:gd name="f17" fmla="val 16"/>
                  <a:gd name="f18" fmla="val 20"/>
                  <a:gd name="f19" fmla="val 14"/>
                  <a:gd name="f20" fmla="val 10"/>
                  <a:gd name="f21" fmla="val 13"/>
                  <a:gd name="f22" fmla="val 9"/>
                  <a:gd name="f23" fmla="val 7"/>
                  <a:gd name="f24" fmla="val 12"/>
                  <a:gd name="f25" fmla="val 4"/>
                  <a:gd name="f26" fmla="val 11"/>
                  <a:gd name="f27" fmla="val 2"/>
                  <a:gd name="f28" fmla="val 8"/>
                  <a:gd name="f29" fmla="val 6"/>
                  <a:gd name="f30" fmla="val 5"/>
                  <a:gd name="f31" fmla="val 24"/>
                  <a:gd name="f32" fmla="val 37"/>
                  <a:gd name="f33" fmla="val 49"/>
                  <a:gd name="f34" fmla="val 15"/>
                  <a:gd name="f35" fmla="val 52"/>
                  <a:gd name="f36" fmla="val 53"/>
                  <a:gd name="f37" fmla="val 55"/>
                  <a:gd name="f38" fmla="val 58"/>
                  <a:gd name="f39" fmla="val 25"/>
                  <a:gd name="f40" fmla="val 59"/>
                  <a:gd name="f41" fmla="val 28"/>
                  <a:gd name="f42" fmla="val 57"/>
                  <a:gd name="f43" fmla="+- 0 0 -90"/>
                  <a:gd name="f44" fmla="*/ f3 1 30"/>
                  <a:gd name="f45" fmla="*/ f4 1 60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30"/>
                  <a:gd name="f54" fmla="*/ f50 1 60"/>
                  <a:gd name="f55" fmla="*/ 30 f51 1"/>
                  <a:gd name="f56" fmla="*/ 50 f50 1"/>
                  <a:gd name="f57" fmla="*/ 19 f51 1"/>
                  <a:gd name="f58" fmla="*/ 21 f50 1"/>
                  <a:gd name="f59" fmla="*/ 16 f51 1"/>
                  <a:gd name="f60" fmla="*/ 20 f50 1"/>
                  <a:gd name="f61" fmla="*/ 13 f51 1"/>
                  <a:gd name="f62" fmla="*/ 14 f50 1"/>
                  <a:gd name="f63" fmla="*/ 12 f51 1"/>
                  <a:gd name="f64" fmla="*/ 4 f50 1"/>
                  <a:gd name="f65" fmla="*/ 8 f51 1"/>
                  <a:gd name="f66" fmla="*/ 2 f50 1"/>
                  <a:gd name="f67" fmla="*/ 2 f51 1"/>
                  <a:gd name="f68" fmla="*/ 13 f50 1"/>
                  <a:gd name="f69" fmla="*/ 14 f51 1"/>
                  <a:gd name="f70" fmla="*/ 49 f50 1"/>
                  <a:gd name="f71" fmla="*/ 17 f51 1"/>
                  <a:gd name="f72" fmla="*/ 55 f50 1"/>
                  <a:gd name="f73" fmla="*/ 25 f51 1"/>
                  <a:gd name="f74" fmla="*/ 59 f50 1"/>
                  <a:gd name="f75" fmla="+- f52 0 f1"/>
                  <a:gd name="f76" fmla="*/ f55 1 30"/>
                  <a:gd name="f77" fmla="*/ f56 1 60"/>
                  <a:gd name="f78" fmla="*/ f57 1 30"/>
                  <a:gd name="f79" fmla="*/ f58 1 60"/>
                  <a:gd name="f80" fmla="*/ f59 1 30"/>
                  <a:gd name="f81" fmla="*/ f60 1 60"/>
                  <a:gd name="f82" fmla="*/ f61 1 30"/>
                  <a:gd name="f83" fmla="*/ f62 1 60"/>
                  <a:gd name="f84" fmla="*/ f63 1 30"/>
                  <a:gd name="f85" fmla="*/ f64 1 60"/>
                  <a:gd name="f86" fmla="*/ f65 1 30"/>
                  <a:gd name="f87" fmla="*/ f66 1 60"/>
                  <a:gd name="f88" fmla="*/ f67 1 30"/>
                  <a:gd name="f89" fmla="*/ f68 1 60"/>
                  <a:gd name="f90" fmla="*/ f69 1 30"/>
                  <a:gd name="f91" fmla="*/ f70 1 60"/>
                  <a:gd name="f92" fmla="*/ f71 1 30"/>
                  <a:gd name="f93" fmla="*/ f72 1 60"/>
                  <a:gd name="f94" fmla="*/ f73 1 30"/>
                  <a:gd name="f95" fmla="*/ f74 1 60"/>
                  <a:gd name="f96" fmla="*/ 0 1 f53"/>
                  <a:gd name="f97" fmla="*/ f47 1 f53"/>
                  <a:gd name="f98" fmla="*/ 0 1 f54"/>
                  <a:gd name="f99" fmla="*/ f48 1 f54"/>
                  <a:gd name="f100" fmla="*/ f76 1 f53"/>
                  <a:gd name="f101" fmla="*/ f77 1 f54"/>
                  <a:gd name="f102" fmla="*/ f78 1 f53"/>
                  <a:gd name="f103" fmla="*/ f79 1 f54"/>
                  <a:gd name="f104" fmla="*/ f80 1 f53"/>
                  <a:gd name="f105" fmla="*/ f81 1 f54"/>
                  <a:gd name="f106" fmla="*/ f82 1 f53"/>
                  <a:gd name="f107" fmla="*/ f83 1 f54"/>
                  <a:gd name="f108" fmla="*/ f84 1 f53"/>
                  <a:gd name="f109" fmla="*/ f85 1 f54"/>
                  <a:gd name="f110" fmla="*/ f86 1 f53"/>
                  <a:gd name="f111" fmla="*/ f87 1 f54"/>
                  <a:gd name="f112" fmla="*/ f88 1 f53"/>
                  <a:gd name="f113" fmla="*/ f89 1 f54"/>
                  <a:gd name="f114" fmla="*/ f90 1 f53"/>
                  <a:gd name="f115" fmla="*/ f91 1 f54"/>
                  <a:gd name="f116" fmla="*/ f92 1 f53"/>
                  <a:gd name="f117" fmla="*/ f93 1 f54"/>
                  <a:gd name="f118" fmla="*/ f94 1 f53"/>
                  <a:gd name="f119" fmla="*/ f95 1 f54"/>
                  <a:gd name="f120" fmla="*/ f96 f44 1"/>
                  <a:gd name="f121" fmla="*/ f97 f44 1"/>
                  <a:gd name="f122" fmla="*/ f99 f45 1"/>
                  <a:gd name="f123" fmla="*/ f98 f45 1"/>
                  <a:gd name="f124" fmla="*/ f100 f44 1"/>
                  <a:gd name="f125" fmla="*/ f101 f45 1"/>
                  <a:gd name="f126" fmla="*/ f102 f44 1"/>
                  <a:gd name="f127" fmla="*/ f103 f45 1"/>
                  <a:gd name="f128" fmla="*/ f104 f44 1"/>
                  <a:gd name="f129" fmla="*/ f105 f45 1"/>
                  <a:gd name="f130" fmla="*/ f106 f44 1"/>
                  <a:gd name="f131" fmla="*/ f107 f45 1"/>
                  <a:gd name="f132" fmla="*/ f108 f44 1"/>
                  <a:gd name="f133" fmla="*/ f109 f45 1"/>
                  <a:gd name="f134" fmla="*/ f110 f44 1"/>
                  <a:gd name="f135" fmla="*/ f111 f45 1"/>
                  <a:gd name="f136" fmla="*/ f112 f44 1"/>
                  <a:gd name="f137" fmla="*/ f113 f45 1"/>
                  <a:gd name="f138" fmla="*/ f114 f44 1"/>
                  <a:gd name="f139" fmla="*/ f115 f45 1"/>
                  <a:gd name="f140" fmla="*/ f116 f44 1"/>
                  <a:gd name="f141" fmla="*/ f117 f45 1"/>
                  <a:gd name="f142" fmla="*/ f118 f44 1"/>
                  <a:gd name="f143" fmla="*/ f119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37"/>
                  </a:cxn>
                  <a:cxn ang="f75">
                    <a:pos x="f138" y="f139"/>
                  </a:cxn>
                  <a:cxn ang="f75">
                    <a:pos x="f140" y="f141"/>
                  </a:cxn>
                  <a:cxn ang="f75">
                    <a:pos x="f142" y="f143"/>
                  </a:cxn>
                  <a:cxn ang="f75">
                    <a:pos x="f124" y="f125"/>
                  </a:cxn>
                </a:cxnLst>
                <a:rect l="f120" t="f123" r="f121" b="f122"/>
                <a:pathLst>
                  <a:path w="30" h="60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5"/>
                      <a:pt x="f16" y="f14"/>
                      <a:pt x="f17" y="f18"/>
                    </a:cubicBezTo>
                    <a:cubicBezTo>
                      <a:pt x="f19" y="f13"/>
                      <a:pt x="f20" y="f15"/>
                      <a:pt x="f21" y="f19"/>
                    </a:cubicBezTo>
                    <a:cubicBezTo>
                      <a:pt x="f15" y="f22"/>
                      <a:pt x="f21" y="f23"/>
                      <a:pt x="f24" y="f25"/>
                    </a:cubicBezTo>
                    <a:cubicBezTo>
                      <a:pt x="f26" y="f27"/>
                      <a:pt x="f22" y="f5"/>
                      <a:pt x="f28" y="f27"/>
                    </a:cubicBezTo>
                    <a:cubicBezTo>
                      <a:pt x="f29" y="f30"/>
                      <a:pt x="f5" y="f23"/>
                      <a:pt x="f27" y="f21"/>
                    </a:cubicBezTo>
                    <a:cubicBezTo>
                      <a:pt x="f28" y="f31"/>
                      <a:pt x="f26" y="f32"/>
                      <a:pt x="f19" y="f33"/>
                    </a:cubicBezTo>
                    <a:cubicBezTo>
                      <a:pt x="f34" y="f35"/>
                      <a:pt x="f17" y="f36"/>
                      <a:pt x="f16" y="f37"/>
                    </a:cubicBezTo>
                    <a:cubicBezTo>
                      <a:pt x="f13" y="f38"/>
                      <a:pt x="f14" y="f7"/>
                      <a:pt x="f39" y="f40"/>
                    </a:cubicBezTo>
                    <a:cubicBezTo>
                      <a:pt x="f41" y="f42"/>
                      <a:pt x="f6" y="f37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2" name="Freeform 1263">
                <a:extLst>
                  <a:ext uri="{FF2B5EF4-FFF2-40B4-BE49-F238E27FC236}">
                    <a16:creationId xmlns:a16="http://schemas.microsoft.com/office/drawing/2014/main" id="{734012E6-B99C-F204-FE43-BDF9A1B65FE6}"/>
                  </a:ext>
                </a:extLst>
              </p:cNvPr>
              <p:cNvSpPr/>
              <p:nvPr/>
            </p:nvSpPr>
            <p:spPr>
              <a:xfrm>
                <a:off x="6945316" y="47621"/>
                <a:ext cx="13334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30"/>
                  <a:gd name="f8" fmla="val 9"/>
                  <a:gd name="f9" fmla="val 18"/>
                  <a:gd name="f10" fmla="val 27"/>
                  <a:gd name="f11" fmla="val 26"/>
                  <a:gd name="f12" fmla="val 23"/>
                  <a:gd name="f13" fmla="val 35"/>
                  <a:gd name="f14" fmla="val 20"/>
                  <a:gd name="f15" fmla="val 36"/>
                  <a:gd name="f16" fmla="val 19"/>
                  <a:gd name="f17" fmla="val 37"/>
                  <a:gd name="f18" fmla="val 39"/>
                  <a:gd name="f19" fmla="val 13"/>
                  <a:gd name="f20" fmla="val 40"/>
                  <a:gd name="f21" fmla="val 43"/>
                  <a:gd name="f22" fmla="val 15"/>
                  <a:gd name="f23" fmla="val 48"/>
                  <a:gd name="f24" fmla="val 50"/>
                  <a:gd name="f25" fmla="val 54"/>
                  <a:gd name="f26" fmla="val 55"/>
                  <a:gd name="f27" fmla="val 12"/>
                  <a:gd name="f28" fmla="val 10"/>
                  <a:gd name="f29" fmla="val 51"/>
                  <a:gd name="f30" fmla="val 6"/>
                  <a:gd name="f31" fmla="val 45"/>
                  <a:gd name="f32" fmla="val 2"/>
                  <a:gd name="f33" fmla="val 33"/>
                  <a:gd name="f34" fmla="val 7"/>
                  <a:gd name="f35" fmla="val 21"/>
                  <a:gd name="f36" fmla="val 5"/>
                  <a:gd name="f37" fmla="val 17"/>
                  <a:gd name="f38" fmla="val 1"/>
                  <a:gd name="f39" fmla="+- 0 0 -90"/>
                  <a:gd name="f40" fmla="*/ f3 1 56"/>
                  <a:gd name="f41" fmla="*/ f4 1 3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56"/>
                  <a:gd name="f50" fmla="*/ f46 1 30"/>
                  <a:gd name="f51" fmla="*/ 9 f47 1"/>
                  <a:gd name="f52" fmla="*/ 30 f46 1"/>
                  <a:gd name="f53" fmla="*/ 35 f47 1"/>
                  <a:gd name="f54" fmla="*/ 20 f46 1"/>
                  <a:gd name="f55" fmla="*/ 37 f47 1"/>
                  <a:gd name="f56" fmla="*/ 18 f46 1"/>
                  <a:gd name="f57" fmla="*/ 43 f47 1"/>
                  <a:gd name="f58" fmla="*/ 15 f46 1"/>
                  <a:gd name="f59" fmla="*/ 54 f47 1"/>
                  <a:gd name="f60" fmla="*/ 13 f46 1"/>
                  <a:gd name="f61" fmla="*/ 55 f47 1"/>
                  <a:gd name="f62" fmla="*/ 9 f46 1"/>
                  <a:gd name="f63" fmla="*/ 45 f47 1"/>
                  <a:gd name="f64" fmla="*/ 2 f46 1"/>
                  <a:gd name="f65" fmla="*/ 1 f47 1"/>
                  <a:gd name="f66" fmla="*/ 23 f46 1"/>
                  <a:gd name="f67" fmla="+- f48 0 f1"/>
                  <a:gd name="f68" fmla="*/ f51 1 56"/>
                  <a:gd name="f69" fmla="*/ f52 1 30"/>
                  <a:gd name="f70" fmla="*/ f53 1 56"/>
                  <a:gd name="f71" fmla="*/ f54 1 30"/>
                  <a:gd name="f72" fmla="*/ f55 1 56"/>
                  <a:gd name="f73" fmla="*/ f56 1 30"/>
                  <a:gd name="f74" fmla="*/ f57 1 56"/>
                  <a:gd name="f75" fmla="*/ f58 1 30"/>
                  <a:gd name="f76" fmla="*/ f59 1 56"/>
                  <a:gd name="f77" fmla="*/ f60 1 30"/>
                  <a:gd name="f78" fmla="*/ f61 1 56"/>
                  <a:gd name="f79" fmla="*/ f62 1 30"/>
                  <a:gd name="f80" fmla="*/ f63 1 56"/>
                  <a:gd name="f81" fmla="*/ f64 1 30"/>
                  <a:gd name="f82" fmla="*/ f65 1 56"/>
                  <a:gd name="f83" fmla="*/ f66 1 30"/>
                  <a:gd name="f84" fmla="*/ 0 1 f49"/>
                  <a:gd name="f85" fmla="*/ f43 1 f49"/>
                  <a:gd name="f86" fmla="*/ 0 1 f50"/>
                  <a:gd name="f87" fmla="*/ f44 1 f50"/>
                  <a:gd name="f88" fmla="*/ f68 1 f49"/>
                  <a:gd name="f89" fmla="*/ f69 1 f50"/>
                  <a:gd name="f90" fmla="*/ f70 1 f49"/>
                  <a:gd name="f91" fmla="*/ f71 1 f50"/>
                  <a:gd name="f92" fmla="*/ f72 1 f49"/>
                  <a:gd name="f93" fmla="*/ f73 1 f50"/>
                  <a:gd name="f94" fmla="*/ f74 1 f49"/>
                  <a:gd name="f95" fmla="*/ f75 1 f50"/>
                  <a:gd name="f96" fmla="*/ f76 1 f49"/>
                  <a:gd name="f97" fmla="*/ f77 1 f50"/>
                  <a:gd name="f98" fmla="*/ f78 1 f49"/>
                  <a:gd name="f99" fmla="*/ f79 1 f50"/>
                  <a:gd name="f100" fmla="*/ f80 1 f49"/>
                  <a:gd name="f101" fmla="*/ f81 1 f50"/>
                  <a:gd name="f102" fmla="*/ f82 1 f49"/>
                  <a:gd name="f103" fmla="*/ f83 1 f50"/>
                  <a:gd name="f104" fmla="*/ f84 f40 1"/>
                  <a:gd name="f105" fmla="*/ f85 f40 1"/>
                  <a:gd name="f106" fmla="*/ f87 f41 1"/>
                  <a:gd name="f107" fmla="*/ f86 f41 1"/>
                  <a:gd name="f108" fmla="*/ f88 f40 1"/>
                  <a:gd name="f109" fmla="*/ f89 f41 1"/>
                  <a:gd name="f110" fmla="*/ f90 f40 1"/>
                  <a:gd name="f111" fmla="*/ f91 f41 1"/>
                  <a:gd name="f112" fmla="*/ f92 f40 1"/>
                  <a:gd name="f113" fmla="*/ f93 f41 1"/>
                  <a:gd name="f114" fmla="*/ f94 f40 1"/>
                  <a:gd name="f115" fmla="*/ f95 f41 1"/>
                  <a:gd name="f116" fmla="*/ f96 f40 1"/>
                  <a:gd name="f117" fmla="*/ f97 f41 1"/>
                  <a:gd name="f118" fmla="*/ f98 f40 1"/>
                  <a:gd name="f119" fmla="*/ f99 f41 1"/>
                  <a:gd name="f120" fmla="*/ f100 f40 1"/>
                  <a:gd name="f121" fmla="*/ f101 f41 1"/>
                  <a:gd name="f122" fmla="*/ f102 f40 1"/>
                  <a:gd name="f123" fmla="*/ f103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08" y="f117"/>
                  </a:cxn>
                  <a:cxn ang="f67">
                    <a:pos x="f122" y="f123"/>
                  </a:cxn>
                  <a:cxn ang="f67">
                    <a:pos x="f108" y="f109"/>
                  </a:cxn>
                </a:cxnLst>
                <a:rect l="f104" t="f107" r="f105" b="f106"/>
                <a:pathLst>
                  <a:path w="56" h="30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7" y="f9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9"/>
                      <a:pt x="f24" y="f22"/>
                      <a:pt x="f25" y="f19"/>
                    </a:cubicBezTo>
                    <a:cubicBezTo>
                      <a:pt x="f26" y="f27"/>
                      <a:pt x="f6" y="f28"/>
                      <a:pt x="f26" y="f8"/>
                    </a:cubicBezTo>
                    <a:cubicBezTo>
                      <a:pt x="f29" y="f30"/>
                      <a:pt x="f24" y="f5"/>
                      <a:pt x="f31" y="f32"/>
                    </a:cubicBezTo>
                    <a:cubicBezTo>
                      <a:pt x="f33" y="f34"/>
                      <a:pt x="f35" y="f28"/>
                      <a:pt x="f8" y="f19"/>
                    </a:cubicBezTo>
                    <a:cubicBezTo>
                      <a:pt x="f36" y="f22"/>
                      <a:pt x="f5" y="f37"/>
                      <a:pt x="f38" y="f12"/>
                    </a:cubicBezTo>
                    <a:cubicBezTo>
                      <a:pt x="f32" y="f10"/>
                      <a:pt x="f36" y="f7"/>
                      <a:pt x="f8" y="f7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3" name="Freeform 1264">
                <a:extLst>
                  <a:ext uri="{FF2B5EF4-FFF2-40B4-BE49-F238E27FC236}">
                    <a16:creationId xmlns:a16="http://schemas.microsoft.com/office/drawing/2014/main" id="{92FB8E62-656F-5D47-63D1-D93A602BADA1}"/>
                  </a:ext>
                </a:extLst>
              </p:cNvPr>
              <p:cNvSpPr/>
              <p:nvPr/>
            </p:nvSpPr>
            <p:spPr>
              <a:xfrm>
                <a:off x="7700967" y="519114"/>
                <a:ext cx="38103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1"/>
                  <a:gd name="f8" fmla="val 15"/>
                  <a:gd name="f9" fmla="val 38"/>
                  <a:gd name="f10" fmla="val 29"/>
                  <a:gd name="f11" fmla="val 14"/>
                  <a:gd name="f12" fmla="val 21"/>
                  <a:gd name="f13" fmla="val 12"/>
                  <a:gd name="f14" fmla="val 9"/>
                  <a:gd name="f15" fmla="val 7"/>
                  <a:gd name="f16" fmla="val 13"/>
                  <a:gd name="f17" fmla="val 4"/>
                  <a:gd name="f18" fmla="val 8"/>
                  <a:gd name="f19" fmla="val 1"/>
                  <a:gd name="f20" fmla="val 18"/>
                  <a:gd name="f21" fmla="val 2"/>
                  <a:gd name="f22" fmla="val 28"/>
                  <a:gd name="f23" fmla="val 37"/>
                  <a:gd name="f24" fmla="val 43"/>
                  <a:gd name="f25" fmla="val 6"/>
                  <a:gd name="f26" fmla="val 36"/>
                  <a:gd name="f27" fmla="val 5"/>
                  <a:gd name="f28" fmla="val 41"/>
                  <a:gd name="f29" fmla="val 11"/>
                  <a:gd name="f30" fmla="val 45"/>
                  <a:gd name="f31" fmla="val 47"/>
                  <a:gd name="f32" fmla="val 49"/>
                  <a:gd name="f33" fmla="val 3"/>
                  <a:gd name="f34" fmla="val 54"/>
                  <a:gd name="f35" fmla="val 57"/>
                  <a:gd name="f36" fmla="val 59"/>
                  <a:gd name="f37" fmla="val 60"/>
                  <a:gd name="f38" fmla="val 10"/>
                  <a:gd name="f39" fmla="val 58"/>
                  <a:gd name="f40" fmla="val 52"/>
                  <a:gd name="f41" fmla="+- 0 0 -90"/>
                  <a:gd name="f42" fmla="*/ f3 1 16"/>
                  <a:gd name="f43" fmla="*/ f4 1 61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16"/>
                  <a:gd name="f52" fmla="*/ f48 1 61"/>
                  <a:gd name="f53" fmla="*/ 15 f49 1"/>
                  <a:gd name="f54" fmla="*/ 38 f48 1"/>
                  <a:gd name="f55" fmla="*/ 14 f48 1"/>
                  <a:gd name="f56" fmla="*/ 14 f49 1"/>
                  <a:gd name="f57" fmla="*/ 7 f48 1"/>
                  <a:gd name="f58" fmla="*/ 8 f49 1"/>
                  <a:gd name="f59" fmla="*/ 1 f48 1"/>
                  <a:gd name="f60" fmla="*/ 1 f49 1"/>
                  <a:gd name="f61" fmla="*/ 8 f48 1"/>
                  <a:gd name="f62" fmla="*/ 2 f49 1"/>
                  <a:gd name="f63" fmla="*/ 37 f48 1"/>
                  <a:gd name="f64" fmla="*/ 6 f49 1"/>
                  <a:gd name="f65" fmla="*/ 4 f49 1"/>
                  <a:gd name="f66" fmla="*/ 47 f48 1"/>
                  <a:gd name="f67" fmla="*/ 57 f48 1"/>
                  <a:gd name="f68" fmla="*/ 7 f49 1"/>
                  <a:gd name="f69" fmla="*/ 60 f48 1"/>
                  <a:gd name="f70" fmla="*/ 52 f48 1"/>
                  <a:gd name="f71" fmla="+- f50 0 f1"/>
                  <a:gd name="f72" fmla="*/ f53 1 16"/>
                  <a:gd name="f73" fmla="*/ f54 1 61"/>
                  <a:gd name="f74" fmla="*/ f55 1 61"/>
                  <a:gd name="f75" fmla="*/ f56 1 16"/>
                  <a:gd name="f76" fmla="*/ f57 1 61"/>
                  <a:gd name="f77" fmla="*/ f58 1 16"/>
                  <a:gd name="f78" fmla="*/ f59 1 61"/>
                  <a:gd name="f79" fmla="*/ f60 1 16"/>
                  <a:gd name="f80" fmla="*/ f61 1 61"/>
                  <a:gd name="f81" fmla="*/ f62 1 16"/>
                  <a:gd name="f82" fmla="*/ f63 1 61"/>
                  <a:gd name="f83" fmla="*/ f64 1 16"/>
                  <a:gd name="f84" fmla="*/ f65 1 16"/>
                  <a:gd name="f85" fmla="*/ f66 1 61"/>
                  <a:gd name="f86" fmla="*/ f67 1 61"/>
                  <a:gd name="f87" fmla="*/ f68 1 16"/>
                  <a:gd name="f88" fmla="*/ f69 1 61"/>
                  <a:gd name="f89" fmla="*/ f70 1 61"/>
                  <a:gd name="f90" fmla="*/ 0 1 f51"/>
                  <a:gd name="f91" fmla="*/ f45 1 f51"/>
                  <a:gd name="f92" fmla="*/ 0 1 f52"/>
                  <a:gd name="f93" fmla="*/ f46 1 f52"/>
                  <a:gd name="f94" fmla="*/ f72 1 f51"/>
                  <a:gd name="f95" fmla="*/ f73 1 f52"/>
                  <a:gd name="f96" fmla="*/ f74 1 f52"/>
                  <a:gd name="f97" fmla="*/ f75 1 f51"/>
                  <a:gd name="f98" fmla="*/ f76 1 f52"/>
                  <a:gd name="f99" fmla="*/ f77 1 f51"/>
                  <a:gd name="f100" fmla="*/ f78 1 f52"/>
                  <a:gd name="f101" fmla="*/ f79 1 f51"/>
                  <a:gd name="f102" fmla="*/ f80 1 f52"/>
                  <a:gd name="f103" fmla="*/ f81 1 f51"/>
                  <a:gd name="f104" fmla="*/ f82 1 f52"/>
                  <a:gd name="f105" fmla="*/ f83 1 f51"/>
                  <a:gd name="f106" fmla="*/ f84 1 f51"/>
                  <a:gd name="f107" fmla="*/ f85 1 f52"/>
                  <a:gd name="f108" fmla="*/ f86 1 f52"/>
                  <a:gd name="f109" fmla="*/ f87 1 f51"/>
                  <a:gd name="f110" fmla="*/ f88 1 f52"/>
                  <a:gd name="f111" fmla="*/ f89 1 f52"/>
                  <a:gd name="f112" fmla="*/ f90 f42 1"/>
                  <a:gd name="f113" fmla="*/ f91 f42 1"/>
                  <a:gd name="f114" fmla="*/ f93 f43 1"/>
                  <a:gd name="f115" fmla="*/ f92 f43 1"/>
                  <a:gd name="f116" fmla="*/ f94 f42 1"/>
                  <a:gd name="f117" fmla="*/ f95 f43 1"/>
                  <a:gd name="f118" fmla="*/ f96 f43 1"/>
                  <a:gd name="f119" fmla="*/ f97 f42 1"/>
                  <a:gd name="f120" fmla="*/ f98 f43 1"/>
                  <a:gd name="f121" fmla="*/ f99 f42 1"/>
                  <a:gd name="f122" fmla="*/ f100 f43 1"/>
                  <a:gd name="f123" fmla="*/ f101 f42 1"/>
                  <a:gd name="f124" fmla="*/ f102 f43 1"/>
                  <a:gd name="f125" fmla="*/ f103 f42 1"/>
                  <a:gd name="f126" fmla="*/ f104 f43 1"/>
                  <a:gd name="f127" fmla="*/ f105 f42 1"/>
                  <a:gd name="f128" fmla="*/ f106 f42 1"/>
                  <a:gd name="f129" fmla="*/ f107 f43 1"/>
                  <a:gd name="f130" fmla="*/ f108 f43 1"/>
                  <a:gd name="f131" fmla="*/ f109 f42 1"/>
                  <a:gd name="f132" fmla="*/ f110 f43 1"/>
                  <a:gd name="f133" fmla="*/ f111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6" y="f117"/>
                  </a:cxn>
                  <a:cxn ang="f71">
                    <a:pos x="f116" y="f118"/>
                  </a:cxn>
                  <a:cxn ang="f71">
                    <a:pos x="f119" y="f120"/>
                  </a:cxn>
                  <a:cxn ang="f71">
                    <a:pos x="f121" y="f122"/>
                  </a:cxn>
                  <a:cxn ang="f71">
                    <a:pos x="f123" y="f124"/>
                  </a:cxn>
                  <a:cxn ang="f71">
                    <a:pos x="f125" y="f126"/>
                  </a:cxn>
                  <a:cxn ang="f71">
                    <a:pos x="f127" y="f117"/>
                  </a:cxn>
                  <a:cxn ang="f71">
                    <a:pos x="f128" y="f129"/>
                  </a:cxn>
                  <a:cxn ang="f71">
                    <a:pos x="f128" y="f130"/>
                  </a:cxn>
                  <a:cxn ang="f71">
                    <a:pos x="f131" y="f132"/>
                  </a:cxn>
                  <a:cxn ang="f71">
                    <a:pos x="f116" y="f133"/>
                  </a:cxn>
                  <a:cxn ang="f71">
                    <a:pos x="f116" y="f117"/>
                  </a:cxn>
                </a:cxnLst>
                <a:rect l="f112" t="f115" r="f113" b="f114"/>
                <a:pathLst>
                  <a:path w="16" h="61">
                    <a:moveTo>
                      <a:pt x="f8" y="f9"/>
                    </a:moveTo>
                    <a:cubicBezTo>
                      <a:pt x="f6" y="f10"/>
                      <a:pt x="f11" y="f12"/>
                      <a:pt x="f8" y="f11"/>
                    </a:cubicBezTo>
                    <a:cubicBezTo>
                      <a:pt x="f6" y="f13"/>
                      <a:pt x="f8" y="f14"/>
                      <a:pt x="f11" y="f15"/>
                    </a:cubicBezTo>
                    <a:cubicBezTo>
                      <a:pt x="f16" y="f17"/>
                      <a:pt x="f13" y="f5"/>
                      <a:pt x="f18" y="f19"/>
                    </a:cubicBezTo>
                    <a:cubicBezTo>
                      <a:pt x="f17" y="f19"/>
                      <a:pt x="f19" y="f17"/>
                      <a:pt x="f19" y="f18"/>
                    </a:cubicBezTo>
                    <a:cubicBezTo>
                      <a:pt x="f5" y="f20"/>
                      <a:pt x="f21" y="f22"/>
                      <a:pt x="f21" y="f23"/>
                    </a:cubicBezTo>
                    <a:cubicBezTo>
                      <a:pt x="f21" y="f24"/>
                      <a:pt x="f25" y="f26"/>
                      <a:pt x="f25" y="f9"/>
                    </a:cubicBezTo>
                    <a:cubicBezTo>
                      <a:pt x="f27" y="f28"/>
                      <a:pt x="f29" y="f30"/>
                      <a:pt x="f17" y="f31"/>
                    </a:cubicBezTo>
                    <a:cubicBezTo>
                      <a:pt x="f19" y="f32"/>
                      <a:pt x="f33" y="f34"/>
                      <a:pt x="f17" y="f35"/>
                    </a:cubicBezTo>
                    <a:cubicBezTo>
                      <a:pt x="f17" y="f36"/>
                      <a:pt x="f27" y="f7"/>
                      <a:pt x="f15" y="f37"/>
                    </a:cubicBezTo>
                    <a:cubicBezTo>
                      <a:pt x="f38" y="f39"/>
                      <a:pt x="f6" y="f39"/>
                      <a:pt x="f8" y="f40"/>
                    </a:cubicBezTo>
                    <a:cubicBezTo>
                      <a:pt x="f8" y="f31"/>
                      <a:pt x="f8" y="f28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4" name="Freeform 1265">
                <a:extLst>
                  <a:ext uri="{FF2B5EF4-FFF2-40B4-BE49-F238E27FC236}">
                    <a16:creationId xmlns:a16="http://schemas.microsoft.com/office/drawing/2014/main" id="{3A463C72-7EB6-B3C5-9F7D-1B3C74608B6E}"/>
                  </a:ext>
                </a:extLst>
              </p:cNvPr>
              <p:cNvSpPr/>
              <p:nvPr/>
            </p:nvSpPr>
            <p:spPr>
              <a:xfrm>
                <a:off x="8258174" y="166685"/>
                <a:ext cx="66678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7"/>
                  <a:gd name="f8" fmla="val 36"/>
                  <a:gd name="f9" fmla="val 41"/>
                  <a:gd name="f10" fmla="val 2"/>
                  <a:gd name="f11" fmla="val 44"/>
                  <a:gd name="f12" fmla="val 5"/>
                  <a:gd name="f13" fmla="val 45"/>
                  <a:gd name="f14" fmla="val 9"/>
                  <a:gd name="f15" fmla="val 46"/>
                  <a:gd name="f16" fmla="val 13"/>
                  <a:gd name="f17" fmla="val 16"/>
                  <a:gd name="f18" fmla="val 43"/>
                  <a:gd name="f19" fmla="val 18"/>
                  <a:gd name="f20" fmla="val 20"/>
                  <a:gd name="f21" fmla="val 38"/>
                  <a:gd name="f22" fmla="val 35"/>
                  <a:gd name="f23" fmla="val 23"/>
                  <a:gd name="f24" fmla="val 21"/>
                  <a:gd name="f25" fmla="val 25"/>
                  <a:gd name="f26" fmla="val 15"/>
                  <a:gd name="f27" fmla="val 24"/>
                  <a:gd name="f28" fmla="val 4"/>
                  <a:gd name="f29" fmla="val 19"/>
                  <a:gd name="f30" fmla="val 14"/>
                  <a:gd name="f31" fmla="val 6"/>
                  <a:gd name="f32" fmla="val 12"/>
                  <a:gd name="f33" fmla="val 10"/>
                  <a:gd name="f34" fmla="val 11"/>
                  <a:gd name="f35" fmla="val 22"/>
                  <a:gd name="f36" fmla="val 26"/>
                  <a:gd name="f37" fmla="val 29"/>
                  <a:gd name="f38" fmla="val 33"/>
                  <a:gd name="f39" fmla="+- 0 0 -90"/>
                  <a:gd name="f40" fmla="*/ f3 1 28"/>
                  <a:gd name="f41" fmla="*/ f4 1 47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8"/>
                  <a:gd name="f50" fmla="*/ f46 1 47"/>
                  <a:gd name="f51" fmla="*/ 0 f47 1"/>
                  <a:gd name="f52" fmla="*/ 36 f46 1"/>
                  <a:gd name="f53" fmla="*/ 5 f47 1"/>
                  <a:gd name="f54" fmla="*/ 45 f46 1"/>
                  <a:gd name="f55" fmla="*/ 16 f47 1"/>
                  <a:gd name="f56" fmla="*/ 43 f46 1"/>
                  <a:gd name="f57" fmla="*/ 20 f47 1"/>
                  <a:gd name="f58" fmla="*/ 35 f46 1"/>
                  <a:gd name="f59" fmla="*/ 25 f47 1"/>
                  <a:gd name="f60" fmla="*/ 15 f46 1"/>
                  <a:gd name="f61" fmla="*/ 19 f47 1"/>
                  <a:gd name="f62" fmla="*/ 2 f46 1"/>
                  <a:gd name="f63" fmla="*/ 12 f47 1"/>
                  <a:gd name="f64" fmla="*/ 10 f46 1"/>
                  <a:gd name="f65" fmla="*/ 4 f47 1"/>
                  <a:gd name="f66" fmla="*/ 26 f46 1"/>
                  <a:gd name="f67" fmla="+- f48 0 f1"/>
                  <a:gd name="f68" fmla="*/ f51 1 28"/>
                  <a:gd name="f69" fmla="*/ f52 1 47"/>
                  <a:gd name="f70" fmla="*/ f53 1 28"/>
                  <a:gd name="f71" fmla="*/ f54 1 47"/>
                  <a:gd name="f72" fmla="*/ f55 1 28"/>
                  <a:gd name="f73" fmla="*/ f56 1 47"/>
                  <a:gd name="f74" fmla="*/ f57 1 28"/>
                  <a:gd name="f75" fmla="*/ f58 1 47"/>
                  <a:gd name="f76" fmla="*/ f59 1 28"/>
                  <a:gd name="f77" fmla="*/ f60 1 47"/>
                  <a:gd name="f78" fmla="*/ f61 1 28"/>
                  <a:gd name="f79" fmla="*/ f62 1 47"/>
                  <a:gd name="f80" fmla="*/ f63 1 28"/>
                  <a:gd name="f81" fmla="*/ f64 1 47"/>
                  <a:gd name="f82" fmla="*/ f65 1 28"/>
                  <a:gd name="f83" fmla="*/ f66 1 47"/>
                  <a:gd name="f84" fmla="*/ 0 1 f49"/>
                  <a:gd name="f85" fmla="*/ f43 1 f49"/>
                  <a:gd name="f86" fmla="*/ 0 1 f50"/>
                  <a:gd name="f87" fmla="*/ f44 1 f50"/>
                  <a:gd name="f88" fmla="*/ f68 1 f49"/>
                  <a:gd name="f89" fmla="*/ f69 1 f50"/>
                  <a:gd name="f90" fmla="*/ f70 1 f49"/>
                  <a:gd name="f91" fmla="*/ f71 1 f50"/>
                  <a:gd name="f92" fmla="*/ f72 1 f49"/>
                  <a:gd name="f93" fmla="*/ f73 1 f50"/>
                  <a:gd name="f94" fmla="*/ f74 1 f49"/>
                  <a:gd name="f95" fmla="*/ f75 1 f50"/>
                  <a:gd name="f96" fmla="*/ f76 1 f49"/>
                  <a:gd name="f97" fmla="*/ f77 1 f50"/>
                  <a:gd name="f98" fmla="*/ f78 1 f49"/>
                  <a:gd name="f99" fmla="*/ f79 1 f50"/>
                  <a:gd name="f100" fmla="*/ f80 1 f49"/>
                  <a:gd name="f101" fmla="*/ f81 1 f50"/>
                  <a:gd name="f102" fmla="*/ f82 1 f49"/>
                  <a:gd name="f103" fmla="*/ f83 1 f50"/>
                  <a:gd name="f104" fmla="*/ f84 f40 1"/>
                  <a:gd name="f105" fmla="*/ f85 f40 1"/>
                  <a:gd name="f106" fmla="*/ f87 f41 1"/>
                  <a:gd name="f107" fmla="*/ f86 f41 1"/>
                  <a:gd name="f108" fmla="*/ f88 f40 1"/>
                  <a:gd name="f109" fmla="*/ f89 f41 1"/>
                  <a:gd name="f110" fmla="*/ f90 f40 1"/>
                  <a:gd name="f111" fmla="*/ f91 f41 1"/>
                  <a:gd name="f112" fmla="*/ f92 f40 1"/>
                  <a:gd name="f113" fmla="*/ f93 f41 1"/>
                  <a:gd name="f114" fmla="*/ f94 f40 1"/>
                  <a:gd name="f115" fmla="*/ f95 f41 1"/>
                  <a:gd name="f116" fmla="*/ f96 f40 1"/>
                  <a:gd name="f117" fmla="*/ f97 f41 1"/>
                  <a:gd name="f118" fmla="*/ f98 f40 1"/>
                  <a:gd name="f119" fmla="*/ f99 f41 1"/>
                  <a:gd name="f120" fmla="*/ f100 f40 1"/>
                  <a:gd name="f121" fmla="*/ f101 f41 1"/>
                  <a:gd name="f122" fmla="*/ f102 f40 1"/>
                  <a:gd name="f123" fmla="*/ f103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08" y="f109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08" y="f109"/>
                  </a:cxn>
                </a:cxnLst>
                <a:rect l="f104" t="f107" r="f105" b="f106"/>
                <a:pathLst>
                  <a:path w="28" h="47">
                    <a:moveTo>
                      <a:pt x="f5" y="f8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15"/>
                      <a:pt x="f16" y="f7"/>
                      <a:pt x="f17" y="f18"/>
                    </a:cubicBezTo>
                    <a:cubicBezTo>
                      <a:pt x="f19" y="f9"/>
                      <a:pt x="f20" y="f21"/>
                      <a:pt x="f20" y="f22"/>
                    </a:cubicBezTo>
                    <a:cubicBezTo>
                      <a:pt x="f20" y="f6"/>
                      <a:pt x="f23" y="f24"/>
                      <a:pt x="f25" y="f26"/>
                    </a:cubicBezTo>
                    <a:cubicBezTo>
                      <a:pt x="f6" y="f14"/>
                      <a:pt x="f27" y="f28"/>
                      <a:pt x="f29" y="f10"/>
                    </a:cubicBezTo>
                    <a:cubicBezTo>
                      <a:pt x="f30" y="f5"/>
                      <a:pt x="f16" y="f31"/>
                      <a:pt x="f32" y="f33"/>
                    </a:cubicBezTo>
                    <a:cubicBezTo>
                      <a:pt x="f34" y="f17"/>
                      <a:pt x="f14" y="f35"/>
                      <a:pt x="f28" y="f36"/>
                    </a:cubicBezTo>
                    <a:cubicBezTo>
                      <a:pt x="f10" y="f37"/>
                      <a:pt x="f5" y="f38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5" name="Freeform 1266">
                <a:extLst>
                  <a:ext uri="{FF2B5EF4-FFF2-40B4-BE49-F238E27FC236}">
                    <a16:creationId xmlns:a16="http://schemas.microsoft.com/office/drawing/2014/main" id="{47BA3276-4547-5F34-6D94-9D83CE5572EA}"/>
                  </a:ext>
                </a:extLst>
              </p:cNvPr>
              <p:cNvSpPr/>
              <p:nvPr/>
            </p:nvSpPr>
            <p:spPr>
              <a:xfrm>
                <a:off x="7304090" y="0"/>
                <a:ext cx="10795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4"/>
                  <a:gd name="f8" fmla="val 32"/>
                  <a:gd name="f9" fmla="val 8"/>
                  <a:gd name="f10" fmla="val 25"/>
                  <a:gd name="f11" fmla="val 10"/>
                  <a:gd name="f12" fmla="val 21"/>
                  <a:gd name="f13" fmla="val 4"/>
                  <a:gd name="f14" fmla="val 15"/>
                  <a:gd name="f15" fmla="val 2"/>
                  <a:gd name="f16" fmla="val 11"/>
                  <a:gd name="f17" fmla="val 1"/>
                  <a:gd name="f18" fmla="val 6"/>
                  <a:gd name="f19" fmla="val 3"/>
                  <a:gd name="f20" fmla="val 5"/>
                  <a:gd name="f21" fmla="val 12"/>
                  <a:gd name="f22" fmla="val 7"/>
                  <a:gd name="f23" fmla="val 13"/>
                  <a:gd name="f24" fmla="val 19"/>
                  <a:gd name="f25" fmla="val 22"/>
                  <a:gd name="f26" fmla="val 23"/>
                  <a:gd name="f27" fmla="val 20"/>
                  <a:gd name="f28" fmla="val 26"/>
                  <a:gd name="f29" fmla="val 29"/>
                  <a:gd name="f30" fmla="val 33"/>
                  <a:gd name="f31" fmla="val 36"/>
                  <a:gd name="f32" fmla="val 39"/>
                  <a:gd name="f33" fmla="val 42"/>
                  <a:gd name="f34" fmla="val 16"/>
                  <a:gd name="f35" fmla="val 44"/>
                  <a:gd name="f36" fmla="+- 0 0 -90"/>
                  <a:gd name="f37" fmla="*/ f3 1 45"/>
                  <a:gd name="f38" fmla="*/ f4 1 24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5"/>
                  <a:gd name="f47" fmla="*/ f43 1 24"/>
                  <a:gd name="f48" fmla="*/ 32 f44 1"/>
                  <a:gd name="f49" fmla="*/ 8 f43 1"/>
                  <a:gd name="f50" fmla="*/ 15 f44 1"/>
                  <a:gd name="f51" fmla="*/ 2 f43 1"/>
                  <a:gd name="f52" fmla="*/ 3 f44 1"/>
                  <a:gd name="f53" fmla="*/ 5 f43 1"/>
                  <a:gd name="f54" fmla="*/ 15 f43 1"/>
                  <a:gd name="f55" fmla="*/ 19 f44 1"/>
                  <a:gd name="f56" fmla="*/ 22 f43 1"/>
                  <a:gd name="f57" fmla="*/ 29 f44 1"/>
                  <a:gd name="f58" fmla="*/ 39 f44 1"/>
                  <a:gd name="f59" fmla="*/ 44 f44 1"/>
                  <a:gd name="f60" fmla="*/ 12 f43 1"/>
                  <a:gd name="f61" fmla="+- f45 0 f1"/>
                  <a:gd name="f62" fmla="*/ f48 1 45"/>
                  <a:gd name="f63" fmla="*/ f49 1 24"/>
                  <a:gd name="f64" fmla="*/ f50 1 45"/>
                  <a:gd name="f65" fmla="*/ f51 1 24"/>
                  <a:gd name="f66" fmla="*/ f52 1 45"/>
                  <a:gd name="f67" fmla="*/ f53 1 24"/>
                  <a:gd name="f68" fmla="*/ f54 1 24"/>
                  <a:gd name="f69" fmla="*/ f55 1 45"/>
                  <a:gd name="f70" fmla="*/ f56 1 24"/>
                  <a:gd name="f71" fmla="*/ f57 1 45"/>
                  <a:gd name="f72" fmla="*/ f58 1 45"/>
                  <a:gd name="f73" fmla="*/ f59 1 45"/>
                  <a:gd name="f74" fmla="*/ f60 1 24"/>
                  <a:gd name="f75" fmla="*/ 0 1 f46"/>
                  <a:gd name="f76" fmla="*/ f40 1 f46"/>
                  <a:gd name="f77" fmla="*/ 0 1 f47"/>
                  <a:gd name="f78" fmla="*/ f41 1 f47"/>
                  <a:gd name="f79" fmla="*/ f62 1 f46"/>
                  <a:gd name="f80" fmla="*/ f63 1 f47"/>
                  <a:gd name="f81" fmla="*/ f64 1 f46"/>
                  <a:gd name="f82" fmla="*/ f65 1 f47"/>
                  <a:gd name="f83" fmla="*/ f66 1 f46"/>
                  <a:gd name="f84" fmla="*/ f67 1 f47"/>
                  <a:gd name="f85" fmla="*/ f68 1 f47"/>
                  <a:gd name="f86" fmla="*/ f69 1 f46"/>
                  <a:gd name="f87" fmla="*/ f70 1 f47"/>
                  <a:gd name="f88" fmla="*/ f71 1 f46"/>
                  <a:gd name="f89" fmla="*/ f72 1 f46"/>
                  <a:gd name="f90" fmla="*/ f73 1 f46"/>
                  <a:gd name="f91" fmla="*/ f74 1 f47"/>
                  <a:gd name="f92" fmla="*/ f75 f37 1"/>
                  <a:gd name="f93" fmla="*/ f76 f37 1"/>
                  <a:gd name="f94" fmla="*/ f78 f38 1"/>
                  <a:gd name="f95" fmla="*/ f77 f38 1"/>
                  <a:gd name="f96" fmla="*/ f79 f37 1"/>
                  <a:gd name="f97" fmla="*/ f80 f38 1"/>
                  <a:gd name="f98" fmla="*/ f81 f37 1"/>
                  <a:gd name="f99" fmla="*/ f82 f38 1"/>
                  <a:gd name="f100" fmla="*/ f83 f37 1"/>
                  <a:gd name="f101" fmla="*/ f84 f38 1"/>
                  <a:gd name="f102" fmla="*/ f85 f38 1"/>
                  <a:gd name="f103" fmla="*/ f86 f37 1"/>
                  <a:gd name="f104" fmla="*/ f87 f38 1"/>
                  <a:gd name="f105" fmla="*/ f88 f37 1"/>
                  <a:gd name="f106" fmla="*/ f89 f37 1"/>
                  <a:gd name="f107" fmla="*/ f90 f37 1"/>
                  <a:gd name="f108" fmla="*/ f91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96" y="f97"/>
                  </a:cxn>
                  <a:cxn ang="f61">
                    <a:pos x="f98" y="f99"/>
                  </a:cxn>
                  <a:cxn ang="f61">
                    <a:pos x="f100" y="f101"/>
                  </a:cxn>
                  <a:cxn ang="f61">
                    <a:pos x="f100" y="f102"/>
                  </a:cxn>
                  <a:cxn ang="f61">
                    <a:pos x="f103" y="f104"/>
                  </a:cxn>
                  <a:cxn ang="f61">
                    <a:pos x="f105" y="f104"/>
                  </a:cxn>
                  <a:cxn ang="f61">
                    <a:pos x="f106" y="f104"/>
                  </a:cxn>
                  <a:cxn ang="f61">
                    <a:pos x="f107" y="f108"/>
                  </a:cxn>
                  <a:cxn ang="f61">
                    <a:pos x="f96" y="f97"/>
                  </a:cxn>
                </a:cxnLst>
                <a:rect l="f92" t="f95" r="f93" b="f94"/>
                <a:pathLst>
                  <a:path w="45" h="2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5"/>
                      <a:pt x="f19" y="f20"/>
                    </a:cubicBezTo>
                    <a:cubicBezTo>
                      <a:pt x="f17" y="f9"/>
                      <a:pt x="f5" y="f21"/>
                      <a:pt x="f19" y="f14"/>
                    </a:cubicBezTo>
                    <a:cubicBezTo>
                      <a:pt x="f22" y="f12"/>
                      <a:pt x="f23" y="f7"/>
                      <a:pt x="f24" y="f25"/>
                    </a:cubicBezTo>
                    <a:cubicBezTo>
                      <a:pt x="f26" y="f27"/>
                      <a:pt x="f28" y="f27"/>
                      <a:pt x="f29" y="f25"/>
                    </a:cubicBezTo>
                    <a:cubicBezTo>
                      <a:pt x="f30" y="f7"/>
                      <a:pt x="f31" y="f7"/>
                      <a:pt x="f32" y="f25"/>
                    </a:cubicBezTo>
                    <a:cubicBezTo>
                      <a:pt x="f33" y="f24"/>
                      <a:pt x="f6" y="f34"/>
                      <a:pt x="f35" y="f21"/>
                    </a:cubicBezTo>
                    <a:cubicBezTo>
                      <a:pt x="f33" y="f22"/>
                      <a:pt x="f31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6" name="Freeform 1267">
                <a:extLst>
                  <a:ext uri="{FF2B5EF4-FFF2-40B4-BE49-F238E27FC236}">
                    <a16:creationId xmlns:a16="http://schemas.microsoft.com/office/drawing/2014/main" id="{F5BEF261-1F45-7F89-45C4-F95C76D2A58D}"/>
                  </a:ext>
                </a:extLst>
              </p:cNvPr>
              <p:cNvSpPr/>
              <p:nvPr/>
            </p:nvSpPr>
            <p:spPr>
              <a:xfrm>
                <a:off x="8234364" y="727076"/>
                <a:ext cx="98426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9"/>
                  <a:gd name="f8" fmla="val 10"/>
                  <a:gd name="f9" fmla="val 6"/>
                  <a:gd name="f10" fmla="val 39"/>
                  <a:gd name="f11" fmla="val 3"/>
                  <a:gd name="f12" fmla="val 36"/>
                  <a:gd name="f13" fmla="val 1"/>
                  <a:gd name="f14" fmla="val 30"/>
                  <a:gd name="f15" fmla="val 25"/>
                  <a:gd name="f16" fmla="val 21"/>
                  <a:gd name="f17" fmla="val 5"/>
                  <a:gd name="f18" fmla="val 17"/>
                  <a:gd name="f19" fmla="val 8"/>
                  <a:gd name="f20" fmla="val 15"/>
                  <a:gd name="f21" fmla="val 9"/>
                  <a:gd name="f22" fmla="val 11"/>
                  <a:gd name="f23" fmla="val 7"/>
                  <a:gd name="f24" fmla="val 12"/>
                  <a:gd name="f25" fmla="val 20"/>
                  <a:gd name="f26" fmla="val 24"/>
                  <a:gd name="f27" fmla="val 27"/>
                  <a:gd name="f28" fmla="val 23"/>
                  <a:gd name="f29" fmla="val 35"/>
                  <a:gd name="f30" fmla="val 19"/>
                  <a:gd name="f31" fmla="+- 0 0 -90"/>
                  <a:gd name="f32" fmla="*/ f3 1 41"/>
                  <a:gd name="f33" fmla="*/ f4 1 29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1"/>
                  <a:gd name="f42" fmla="*/ f38 1 29"/>
                  <a:gd name="f43" fmla="*/ 41 f39 1"/>
                  <a:gd name="f44" fmla="*/ 10 f38 1"/>
                  <a:gd name="f45" fmla="*/ 36 f39 1"/>
                  <a:gd name="f46" fmla="*/ 1 f38 1"/>
                  <a:gd name="f47" fmla="*/ 21 f39 1"/>
                  <a:gd name="f48" fmla="*/ 5 f38 1"/>
                  <a:gd name="f49" fmla="*/ 11 f39 1"/>
                  <a:gd name="f50" fmla="*/ 9 f38 1"/>
                  <a:gd name="f51" fmla="*/ 5 f39 1"/>
                  <a:gd name="f52" fmla="*/ 12 f38 1"/>
                  <a:gd name="f53" fmla="*/ 1 f39 1"/>
                  <a:gd name="f54" fmla="*/ 24 f38 1"/>
                  <a:gd name="f55" fmla="*/ 25 f38 1"/>
                  <a:gd name="f56" fmla="*/ 30 f39 1"/>
                  <a:gd name="f57" fmla="*/ 20 f38 1"/>
                  <a:gd name="f58" fmla="+- f40 0 f1"/>
                  <a:gd name="f59" fmla="*/ f43 1 41"/>
                  <a:gd name="f60" fmla="*/ f44 1 29"/>
                  <a:gd name="f61" fmla="*/ f45 1 41"/>
                  <a:gd name="f62" fmla="*/ f46 1 29"/>
                  <a:gd name="f63" fmla="*/ f47 1 41"/>
                  <a:gd name="f64" fmla="*/ f48 1 29"/>
                  <a:gd name="f65" fmla="*/ f49 1 41"/>
                  <a:gd name="f66" fmla="*/ f50 1 29"/>
                  <a:gd name="f67" fmla="*/ f51 1 41"/>
                  <a:gd name="f68" fmla="*/ f52 1 29"/>
                  <a:gd name="f69" fmla="*/ f53 1 41"/>
                  <a:gd name="f70" fmla="*/ f54 1 29"/>
                  <a:gd name="f71" fmla="*/ f55 1 29"/>
                  <a:gd name="f72" fmla="*/ f56 1 41"/>
                  <a:gd name="f73" fmla="*/ f57 1 29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1"/>
                  <a:gd name="f89" fmla="*/ f70 1 f42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2 1"/>
                  <a:gd name="f108" fmla="*/ f89 f33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3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41" h="29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5"/>
                      <a:pt x="f15" y="f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19" y="f21"/>
                      <a:pt x="f23" y="f8"/>
                      <a:pt x="f17" y="f24"/>
                    </a:cubicBezTo>
                    <a:cubicBezTo>
                      <a:pt x="f13" y="f20"/>
                      <a:pt x="f5" y="f25"/>
                      <a:pt x="f13" y="f26"/>
                    </a:cubicBezTo>
                    <a:cubicBezTo>
                      <a:pt x="f11" y="f7"/>
                      <a:pt x="f19" y="f27"/>
                      <a:pt x="f22" y="f15"/>
                    </a:cubicBezTo>
                    <a:cubicBezTo>
                      <a:pt x="f18" y="f16"/>
                      <a:pt x="f28" y="f16"/>
                      <a:pt x="f14" y="f25"/>
                    </a:cubicBezTo>
                    <a:cubicBezTo>
                      <a:pt x="f29" y="f25"/>
                      <a:pt x="f6" y="f30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7" name="Freeform 1268">
                <a:extLst>
                  <a:ext uri="{FF2B5EF4-FFF2-40B4-BE49-F238E27FC236}">
                    <a16:creationId xmlns:a16="http://schemas.microsoft.com/office/drawing/2014/main" id="{FF15B09A-F5BF-A362-1B57-B59DEEB898EA}"/>
                  </a:ext>
                </a:extLst>
              </p:cNvPr>
              <p:cNvSpPr/>
              <p:nvPr/>
            </p:nvSpPr>
            <p:spPr>
              <a:xfrm>
                <a:off x="8515350" y="57150"/>
                <a:ext cx="52385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6"/>
                  <a:gd name="f8" fmla="val 21"/>
                  <a:gd name="f9" fmla="val 11"/>
                  <a:gd name="f10" fmla="val 5"/>
                  <a:gd name="f11" fmla="val 20"/>
                  <a:gd name="f12" fmla="val 2"/>
                  <a:gd name="f13" fmla="val 15"/>
                  <a:gd name="f14" fmla="val 1"/>
                  <a:gd name="f15" fmla="val 10"/>
                  <a:gd name="f16" fmla="val 6"/>
                  <a:gd name="f17" fmla="val 4"/>
                  <a:gd name="f18" fmla="val 7"/>
                  <a:gd name="f19" fmla="val 3"/>
                  <a:gd name="f20" fmla="val 16"/>
                  <a:gd name="f21" fmla="val 24"/>
                  <a:gd name="f22" fmla="val 26"/>
                  <a:gd name="f23" fmla="val 29"/>
                  <a:gd name="f24" fmla="val 31"/>
                  <a:gd name="f25" fmla="val 34"/>
                  <a:gd name="f26" fmla="val 37"/>
                  <a:gd name="f27" fmla="val 42"/>
                  <a:gd name="f28" fmla="val 9"/>
                  <a:gd name="f29" fmla="val 13"/>
                  <a:gd name="f30" fmla="val 14"/>
                  <a:gd name="f31" fmla="val 41"/>
                  <a:gd name="f32" fmla="val 38"/>
                  <a:gd name="f33" fmla="val 30"/>
                  <a:gd name="f34" fmla="val 18"/>
                  <a:gd name="f35" fmla="+- 0 0 -90"/>
                  <a:gd name="f36" fmla="*/ f3 1 22"/>
                  <a:gd name="f37" fmla="*/ f4 1 46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2"/>
                  <a:gd name="f46" fmla="*/ f42 1 46"/>
                  <a:gd name="f47" fmla="*/ 21 f43 1"/>
                  <a:gd name="f48" fmla="*/ 11 f42 1"/>
                  <a:gd name="f49" fmla="*/ 15 f43 1"/>
                  <a:gd name="f50" fmla="*/ 1 f42 1"/>
                  <a:gd name="f51" fmla="*/ 4 f43 1"/>
                  <a:gd name="f52" fmla="*/ 7 f42 1"/>
                  <a:gd name="f53" fmla="*/ 3 f43 1"/>
                  <a:gd name="f54" fmla="*/ 20 f42 1"/>
                  <a:gd name="f55" fmla="*/ 2 f43 1"/>
                  <a:gd name="f56" fmla="*/ 29 f42 1"/>
                  <a:gd name="f57" fmla="*/ 0 f43 1"/>
                  <a:gd name="f58" fmla="*/ 37 f42 1"/>
                  <a:gd name="f59" fmla="*/ 9 f43 1"/>
                  <a:gd name="f60" fmla="*/ 46 f42 1"/>
                  <a:gd name="f61" fmla="*/ 14 f43 1"/>
                  <a:gd name="f62" fmla="*/ 38 f42 1"/>
                  <a:gd name="f63" fmla="*/ 20 f43 1"/>
                  <a:gd name="f64" fmla="*/ 18 f42 1"/>
                  <a:gd name="f65" fmla="+- f44 0 f1"/>
                  <a:gd name="f66" fmla="*/ f47 1 22"/>
                  <a:gd name="f67" fmla="*/ f48 1 46"/>
                  <a:gd name="f68" fmla="*/ f49 1 22"/>
                  <a:gd name="f69" fmla="*/ f50 1 46"/>
                  <a:gd name="f70" fmla="*/ f51 1 22"/>
                  <a:gd name="f71" fmla="*/ f52 1 46"/>
                  <a:gd name="f72" fmla="*/ f53 1 22"/>
                  <a:gd name="f73" fmla="*/ f54 1 46"/>
                  <a:gd name="f74" fmla="*/ f55 1 22"/>
                  <a:gd name="f75" fmla="*/ f56 1 46"/>
                  <a:gd name="f76" fmla="*/ f57 1 22"/>
                  <a:gd name="f77" fmla="*/ f58 1 46"/>
                  <a:gd name="f78" fmla="*/ f59 1 22"/>
                  <a:gd name="f79" fmla="*/ f60 1 46"/>
                  <a:gd name="f80" fmla="*/ f61 1 22"/>
                  <a:gd name="f81" fmla="*/ f62 1 46"/>
                  <a:gd name="f82" fmla="*/ f63 1 22"/>
                  <a:gd name="f83" fmla="*/ f64 1 46"/>
                  <a:gd name="f84" fmla="*/ 0 1 f45"/>
                  <a:gd name="f85" fmla="*/ f39 1 f45"/>
                  <a:gd name="f86" fmla="*/ 0 1 f46"/>
                  <a:gd name="f87" fmla="*/ f40 1 f46"/>
                  <a:gd name="f88" fmla="*/ f66 1 f45"/>
                  <a:gd name="f89" fmla="*/ f67 1 f46"/>
                  <a:gd name="f90" fmla="*/ f68 1 f45"/>
                  <a:gd name="f91" fmla="*/ f69 1 f46"/>
                  <a:gd name="f92" fmla="*/ f70 1 f45"/>
                  <a:gd name="f93" fmla="*/ f71 1 f46"/>
                  <a:gd name="f94" fmla="*/ f72 1 f45"/>
                  <a:gd name="f95" fmla="*/ f73 1 f46"/>
                  <a:gd name="f96" fmla="*/ f74 1 f45"/>
                  <a:gd name="f97" fmla="*/ f75 1 f46"/>
                  <a:gd name="f98" fmla="*/ f76 1 f45"/>
                  <a:gd name="f99" fmla="*/ f77 1 f46"/>
                  <a:gd name="f100" fmla="*/ f78 1 f45"/>
                  <a:gd name="f101" fmla="*/ f79 1 f46"/>
                  <a:gd name="f102" fmla="*/ f80 1 f45"/>
                  <a:gd name="f103" fmla="*/ f81 1 f46"/>
                  <a:gd name="f104" fmla="*/ f82 1 f45"/>
                  <a:gd name="f105" fmla="*/ f83 1 f46"/>
                  <a:gd name="f106" fmla="*/ f84 f36 1"/>
                  <a:gd name="f107" fmla="*/ f85 f36 1"/>
                  <a:gd name="f108" fmla="*/ f87 f37 1"/>
                  <a:gd name="f109" fmla="*/ f86 f37 1"/>
                  <a:gd name="f110" fmla="*/ f88 f36 1"/>
                  <a:gd name="f111" fmla="*/ f89 f37 1"/>
                  <a:gd name="f112" fmla="*/ f90 f36 1"/>
                  <a:gd name="f113" fmla="*/ f91 f37 1"/>
                  <a:gd name="f114" fmla="*/ f92 f36 1"/>
                  <a:gd name="f115" fmla="*/ f93 f37 1"/>
                  <a:gd name="f116" fmla="*/ f94 f36 1"/>
                  <a:gd name="f117" fmla="*/ f95 f37 1"/>
                  <a:gd name="f118" fmla="*/ f96 f36 1"/>
                  <a:gd name="f119" fmla="*/ f97 f37 1"/>
                  <a:gd name="f120" fmla="*/ f98 f36 1"/>
                  <a:gd name="f121" fmla="*/ f99 f37 1"/>
                  <a:gd name="f122" fmla="*/ f100 f36 1"/>
                  <a:gd name="f123" fmla="*/ f101 f37 1"/>
                  <a:gd name="f124" fmla="*/ f102 f36 1"/>
                  <a:gd name="f125" fmla="*/ f103 f37 1"/>
                  <a:gd name="f126" fmla="*/ f104 f36 1"/>
                  <a:gd name="f127" fmla="*/ f105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23"/>
                  </a:cxn>
                  <a:cxn ang="f65">
                    <a:pos x="f124" y="f125"/>
                  </a:cxn>
                  <a:cxn ang="f65">
                    <a:pos x="f126" y="f127"/>
                  </a:cxn>
                  <a:cxn ang="f65">
                    <a:pos x="f110" y="f111"/>
                  </a:cxn>
                </a:cxnLst>
                <a:rect l="f106" t="f109" r="f107" b="f108"/>
                <a:pathLst>
                  <a:path w="22" h="4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5" y="f5"/>
                      <a:pt x="f16" y="f14"/>
                      <a:pt x="f17" y="f18"/>
                    </a:cubicBezTo>
                    <a:cubicBezTo>
                      <a:pt x="f19" y="f9"/>
                      <a:pt x="f14" y="f20"/>
                      <a:pt x="f19" y="f11"/>
                    </a:cubicBezTo>
                    <a:cubicBezTo>
                      <a:pt x="f17" y="f21"/>
                      <a:pt x="f17" y="f22"/>
                      <a:pt x="f12" y="f23"/>
                    </a:cubicBezTo>
                    <a:cubicBezTo>
                      <a:pt x="f5" y="f24"/>
                      <a:pt x="f5" y="f25"/>
                      <a:pt x="f5" y="f26"/>
                    </a:cubicBezTo>
                    <a:cubicBezTo>
                      <a:pt x="f14" y="f27"/>
                      <a:pt x="f10" y="f7"/>
                      <a:pt x="f28" y="f7"/>
                    </a:cubicBezTo>
                    <a:cubicBezTo>
                      <a:pt x="f29" y="f7"/>
                      <a:pt x="f30" y="f31"/>
                      <a:pt x="f30" y="f32"/>
                    </a:cubicBezTo>
                    <a:cubicBezTo>
                      <a:pt x="f30" y="f33"/>
                      <a:pt x="f20" y="f21"/>
                      <a:pt x="f11" y="f34"/>
                    </a:cubicBezTo>
                    <a:cubicBezTo>
                      <a:pt x="f8" y="f20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8" name="Freeform 1269">
                <a:extLst>
                  <a:ext uri="{FF2B5EF4-FFF2-40B4-BE49-F238E27FC236}">
                    <a16:creationId xmlns:a16="http://schemas.microsoft.com/office/drawing/2014/main" id="{8F5C7D6F-A6AD-09FB-2CAF-90EBDD87008F}"/>
                  </a:ext>
                </a:extLst>
              </p:cNvPr>
              <p:cNvSpPr/>
              <p:nvPr/>
            </p:nvSpPr>
            <p:spPr>
              <a:xfrm>
                <a:off x="7680329" y="460372"/>
                <a:ext cx="47621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52"/>
                  <a:gd name="f8" fmla="val 2"/>
                  <a:gd name="f9" fmla="val 6"/>
                  <a:gd name="f10" fmla="val 1"/>
                  <a:gd name="f11" fmla="val 9"/>
                  <a:gd name="f12" fmla="val 13"/>
                  <a:gd name="f13" fmla="val 17"/>
                  <a:gd name="f14" fmla="val 4"/>
                  <a:gd name="f15" fmla="val 22"/>
                  <a:gd name="f16" fmla="val 3"/>
                  <a:gd name="f17" fmla="val 26"/>
                  <a:gd name="f18" fmla="val 30"/>
                  <a:gd name="f19" fmla="val 33"/>
                  <a:gd name="f20" fmla="val 35"/>
                  <a:gd name="f21" fmla="val 38"/>
                  <a:gd name="f22" fmla="val 49"/>
                  <a:gd name="f23" fmla="val 5"/>
                  <a:gd name="f24" fmla="val 16"/>
                  <a:gd name="f25" fmla="val 48"/>
                  <a:gd name="f26" fmla="val 18"/>
                  <a:gd name="f27" fmla="val 41"/>
                  <a:gd name="f28" fmla="val 34"/>
                  <a:gd name="f29" fmla="val 27"/>
                  <a:gd name="f30" fmla="val 24"/>
                  <a:gd name="f31" fmla="val 15"/>
                  <a:gd name="f32" fmla="val 21"/>
                  <a:gd name="f33" fmla="val 14"/>
                  <a:gd name="f34" fmla="val 12"/>
                  <a:gd name="f35" fmla="val 11"/>
                  <a:gd name="f36" fmla="val 8"/>
                  <a:gd name="f37" fmla="+- 0 0 -90"/>
                  <a:gd name="f38" fmla="*/ f3 1 20"/>
                  <a:gd name="f39" fmla="*/ f4 1 5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0"/>
                  <a:gd name="f48" fmla="*/ f44 1 52"/>
                  <a:gd name="f49" fmla="*/ 2 f45 1"/>
                  <a:gd name="f50" fmla="*/ 6 f44 1"/>
                  <a:gd name="f51" fmla="*/ 17 f44 1"/>
                  <a:gd name="f52" fmla="*/ 1 f45 1"/>
                  <a:gd name="f53" fmla="*/ 30 f44 1"/>
                  <a:gd name="f54" fmla="*/ 0 f45 1"/>
                  <a:gd name="f55" fmla="*/ 38 f44 1"/>
                  <a:gd name="f56" fmla="*/ 16 f45 1"/>
                  <a:gd name="f57" fmla="*/ 48 f44 1"/>
                  <a:gd name="f58" fmla="*/ 27 f44 1"/>
                  <a:gd name="f59" fmla="*/ 14 f45 1"/>
                  <a:gd name="f60" fmla="*/ 9 f44 1"/>
                  <a:gd name="f61" fmla="+- f46 0 f1"/>
                  <a:gd name="f62" fmla="*/ f49 1 20"/>
                  <a:gd name="f63" fmla="*/ f50 1 52"/>
                  <a:gd name="f64" fmla="*/ f51 1 52"/>
                  <a:gd name="f65" fmla="*/ f52 1 20"/>
                  <a:gd name="f66" fmla="*/ f53 1 52"/>
                  <a:gd name="f67" fmla="*/ f54 1 20"/>
                  <a:gd name="f68" fmla="*/ f55 1 52"/>
                  <a:gd name="f69" fmla="*/ f56 1 20"/>
                  <a:gd name="f70" fmla="*/ f57 1 52"/>
                  <a:gd name="f71" fmla="*/ f58 1 52"/>
                  <a:gd name="f72" fmla="*/ f59 1 20"/>
                  <a:gd name="f73" fmla="*/ f60 1 52"/>
                  <a:gd name="f74" fmla="*/ 0 1 f47"/>
                  <a:gd name="f75" fmla="*/ f41 1 f47"/>
                  <a:gd name="f76" fmla="*/ 0 1 f48"/>
                  <a:gd name="f77" fmla="*/ f42 1 f48"/>
                  <a:gd name="f78" fmla="*/ f62 1 f47"/>
                  <a:gd name="f79" fmla="*/ f63 1 f48"/>
                  <a:gd name="f80" fmla="*/ f64 1 f48"/>
                  <a:gd name="f81" fmla="*/ f65 1 f47"/>
                  <a:gd name="f82" fmla="*/ f66 1 f48"/>
                  <a:gd name="f83" fmla="*/ f67 1 f47"/>
                  <a:gd name="f84" fmla="*/ f68 1 f48"/>
                  <a:gd name="f85" fmla="*/ f69 1 f47"/>
                  <a:gd name="f86" fmla="*/ f70 1 f48"/>
                  <a:gd name="f87" fmla="*/ f71 1 f48"/>
                  <a:gd name="f88" fmla="*/ f72 1 f47"/>
                  <a:gd name="f89" fmla="*/ f73 1 f48"/>
                  <a:gd name="f90" fmla="*/ f74 f38 1"/>
                  <a:gd name="f91" fmla="*/ f75 f38 1"/>
                  <a:gd name="f92" fmla="*/ f77 f39 1"/>
                  <a:gd name="f93" fmla="*/ f76 f39 1"/>
                  <a:gd name="f94" fmla="*/ f78 f38 1"/>
                  <a:gd name="f95" fmla="*/ f79 f39 1"/>
                  <a:gd name="f96" fmla="*/ f80 f39 1"/>
                  <a:gd name="f97" fmla="*/ f81 f38 1"/>
                  <a:gd name="f98" fmla="*/ f82 f39 1"/>
                  <a:gd name="f99" fmla="*/ f83 f38 1"/>
                  <a:gd name="f100" fmla="*/ f84 f39 1"/>
                  <a:gd name="f101" fmla="*/ f85 f38 1"/>
                  <a:gd name="f102" fmla="*/ f86 f39 1"/>
                  <a:gd name="f103" fmla="*/ f87 f39 1"/>
                  <a:gd name="f104" fmla="*/ f88 f38 1"/>
                  <a:gd name="f105" fmla="*/ f89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94" y="f95"/>
                  </a:cxn>
                  <a:cxn ang="f61">
                    <a:pos x="f94" y="f96"/>
                  </a:cxn>
                  <a:cxn ang="f61">
                    <a:pos x="f97" y="f98"/>
                  </a:cxn>
                  <a:cxn ang="f61">
                    <a:pos x="f99" y="f100"/>
                  </a:cxn>
                  <a:cxn ang="f61">
                    <a:pos x="f101" y="f102"/>
                  </a:cxn>
                  <a:cxn ang="f61">
                    <a:pos x="f101" y="f103"/>
                  </a:cxn>
                  <a:cxn ang="f61">
                    <a:pos x="f101" y="f96"/>
                  </a:cxn>
                  <a:cxn ang="f61">
                    <a:pos x="f104" y="f105"/>
                  </a:cxn>
                  <a:cxn ang="f61">
                    <a:pos x="f94" y="f95"/>
                  </a:cxn>
                </a:cxnLst>
                <a:rect l="f90" t="f93" r="f91" b="f92"/>
                <a:pathLst>
                  <a:path w="20" h="52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16" y="f17"/>
                      <a:pt x="f10" y="f18"/>
                    </a:cubicBezTo>
                    <a:cubicBezTo>
                      <a:pt x="f10" y="f19"/>
                      <a:pt x="f5" y="f20"/>
                      <a:pt x="f5" y="f21"/>
                    </a:cubicBezTo>
                    <a:cubicBezTo>
                      <a:pt x="f5" y="f22"/>
                      <a:pt x="f23" y="f7"/>
                      <a:pt x="f24" y="f25"/>
                    </a:cubicBezTo>
                    <a:cubicBezTo>
                      <a:pt x="f26" y="f27"/>
                      <a:pt x="f6" y="f28"/>
                      <a:pt x="f24" y="f29"/>
                    </a:cubicBezTo>
                    <a:cubicBezTo>
                      <a:pt x="f12" y="f30"/>
                      <a:pt x="f31" y="f32"/>
                      <a:pt x="f24" y="f13"/>
                    </a:cubicBezTo>
                    <a:cubicBezTo>
                      <a:pt x="f24" y="f33"/>
                      <a:pt x="f31" y="f34"/>
                      <a:pt x="f33" y="f11"/>
                    </a:cubicBezTo>
                    <a:cubicBezTo>
                      <a:pt x="f35" y="f23"/>
                      <a:pt x="f36" y="f5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9" name="Freeform 1270">
                <a:extLst>
                  <a:ext uri="{FF2B5EF4-FFF2-40B4-BE49-F238E27FC236}">
                    <a16:creationId xmlns:a16="http://schemas.microsoft.com/office/drawing/2014/main" id="{9D804D38-F137-7011-1124-2553EEA6B1BA}"/>
                  </a:ext>
                </a:extLst>
              </p:cNvPr>
              <p:cNvSpPr/>
              <p:nvPr/>
            </p:nvSpPr>
            <p:spPr>
              <a:xfrm>
                <a:off x="8405814" y="708029"/>
                <a:ext cx="76196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1"/>
                  <a:gd name="f8" fmla="val 24"/>
                  <a:gd name="f9" fmla="val 40"/>
                  <a:gd name="f10" fmla="val 27"/>
                  <a:gd name="f11" fmla="val 30"/>
                  <a:gd name="f12" fmla="val 31"/>
                  <a:gd name="f13" fmla="val 38"/>
                  <a:gd name="f14" fmla="val 35"/>
                  <a:gd name="f15" fmla="val 29"/>
                  <a:gd name="f16" fmla="val 25"/>
                  <a:gd name="f17" fmla="val 21"/>
                  <a:gd name="f18" fmla="val 18"/>
                  <a:gd name="f19" fmla="val 20"/>
                  <a:gd name="f20" fmla="val 11"/>
                  <a:gd name="f21" fmla="val 19"/>
                  <a:gd name="f22" fmla="val 6"/>
                  <a:gd name="f23" fmla="val 17"/>
                  <a:gd name="f24" fmla="val 10"/>
                  <a:gd name="f25" fmla="val 3"/>
                  <a:gd name="f26" fmla="val 2"/>
                  <a:gd name="f27" fmla="val 7"/>
                  <a:gd name="f28" fmla="val 13"/>
                  <a:gd name="f29" fmla="val 23"/>
                  <a:gd name="f30" fmla="val 26"/>
                  <a:gd name="f31" fmla="val 14"/>
                  <a:gd name="f32" fmla="val 28"/>
                  <a:gd name="f33" fmla="val 15"/>
                  <a:gd name="f34" fmla="val 33"/>
                  <a:gd name="f35" fmla="val 16"/>
                  <a:gd name="f36" fmla="+- 0 0 -90"/>
                  <a:gd name="f37" fmla="*/ f3 1 32"/>
                  <a:gd name="f38" fmla="*/ f4 1 41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2"/>
                  <a:gd name="f47" fmla="*/ f43 1 41"/>
                  <a:gd name="f48" fmla="*/ 24 f44 1"/>
                  <a:gd name="f49" fmla="*/ 40 f43 1"/>
                  <a:gd name="f50" fmla="*/ 31 f44 1"/>
                  <a:gd name="f51" fmla="*/ 38 f43 1"/>
                  <a:gd name="f52" fmla="*/ 29 f44 1"/>
                  <a:gd name="f53" fmla="*/ 30 f43 1"/>
                  <a:gd name="f54" fmla="*/ 20 f44 1"/>
                  <a:gd name="f55" fmla="*/ 11 f43 1"/>
                  <a:gd name="f56" fmla="*/ 10 f44 1"/>
                  <a:gd name="f57" fmla="*/ 0 f43 1"/>
                  <a:gd name="f58" fmla="*/ 2 f44 1"/>
                  <a:gd name="f59" fmla="*/ 7 f43 1"/>
                  <a:gd name="f60" fmla="*/ 7 f44 1"/>
                  <a:gd name="f61" fmla="*/ 23 f43 1"/>
                  <a:gd name="f62" fmla="*/ 15 f44 1"/>
                  <a:gd name="f63" fmla="*/ 33 f43 1"/>
                  <a:gd name="f64" fmla="+- f45 0 f1"/>
                  <a:gd name="f65" fmla="*/ f48 1 32"/>
                  <a:gd name="f66" fmla="*/ f49 1 41"/>
                  <a:gd name="f67" fmla="*/ f50 1 32"/>
                  <a:gd name="f68" fmla="*/ f51 1 41"/>
                  <a:gd name="f69" fmla="*/ f52 1 32"/>
                  <a:gd name="f70" fmla="*/ f53 1 41"/>
                  <a:gd name="f71" fmla="*/ f54 1 32"/>
                  <a:gd name="f72" fmla="*/ f55 1 41"/>
                  <a:gd name="f73" fmla="*/ f56 1 32"/>
                  <a:gd name="f74" fmla="*/ f57 1 41"/>
                  <a:gd name="f75" fmla="*/ f58 1 32"/>
                  <a:gd name="f76" fmla="*/ f59 1 41"/>
                  <a:gd name="f77" fmla="*/ f60 1 32"/>
                  <a:gd name="f78" fmla="*/ f61 1 41"/>
                  <a:gd name="f79" fmla="*/ f62 1 32"/>
                  <a:gd name="f80" fmla="*/ f63 1 41"/>
                  <a:gd name="f81" fmla="*/ 0 1 f46"/>
                  <a:gd name="f82" fmla="*/ f40 1 f46"/>
                  <a:gd name="f83" fmla="*/ 0 1 f47"/>
                  <a:gd name="f84" fmla="*/ f41 1 f47"/>
                  <a:gd name="f85" fmla="*/ f65 1 f46"/>
                  <a:gd name="f86" fmla="*/ f66 1 f47"/>
                  <a:gd name="f87" fmla="*/ f67 1 f46"/>
                  <a:gd name="f88" fmla="*/ f68 1 f47"/>
                  <a:gd name="f89" fmla="*/ f69 1 f46"/>
                  <a:gd name="f90" fmla="*/ f70 1 f47"/>
                  <a:gd name="f91" fmla="*/ f71 1 f46"/>
                  <a:gd name="f92" fmla="*/ f72 1 f47"/>
                  <a:gd name="f93" fmla="*/ f73 1 f46"/>
                  <a:gd name="f94" fmla="*/ f74 1 f47"/>
                  <a:gd name="f95" fmla="*/ f75 1 f46"/>
                  <a:gd name="f96" fmla="*/ f76 1 f47"/>
                  <a:gd name="f97" fmla="*/ f77 1 f46"/>
                  <a:gd name="f98" fmla="*/ f78 1 f47"/>
                  <a:gd name="f99" fmla="*/ f79 1 f46"/>
                  <a:gd name="f100" fmla="*/ f80 1 f47"/>
                  <a:gd name="f101" fmla="*/ f81 f37 1"/>
                  <a:gd name="f102" fmla="*/ f82 f37 1"/>
                  <a:gd name="f103" fmla="*/ f84 f38 1"/>
                  <a:gd name="f104" fmla="*/ f83 f38 1"/>
                  <a:gd name="f105" fmla="*/ f85 f37 1"/>
                  <a:gd name="f106" fmla="*/ f86 f38 1"/>
                  <a:gd name="f107" fmla="*/ f87 f37 1"/>
                  <a:gd name="f108" fmla="*/ f88 f38 1"/>
                  <a:gd name="f109" fmla="*/ f89 f37 1"/>
                  <a:gd name="f110" fmla="*/ f90 f38 1"/>
                  <a:gd name="f111" fmla="*/ f91 f37 1"/>
                  <a:gd name="f112" fmla="*/ f92 f38 1"/>
                  <a:gd name="f113" fmla="*/ f93 f37 1"/>
                  <a:gd name="f114" fmla="*/ f94 f38 1"/>
                  <a:gd name="f115" fmla="*/ f95 f37 1"/>
                  <a:gd name="f116" fmla="*/ f96 f38 1"/>
                  <a:gd name="f117" fmla="*/ f97 f37 1"/>
                  <a:gd name="f118" fmla="*/ f98 f38 1"/>
                  <a:gd name="f119" fmla="*/ f99 f37 1"/>
                  <a:gd name="f120" fmla="*/ f10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05" y="f106"/>
                  </a:cxn>
                </a:cxnLst>
                <a:rect l="f101" t="f104" r="f102" b="f103"/>
                <a:pathLst>
                  <a:path w="32" h="41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6"/>
                      <a:pt x="f15" y="f11"/>
                    </a:cubicBezTo>
                    <a:cubicBezTo>
                      <a:pt x="f8" y="f16"/>
                      <a:pt x="f17" y="f18"/>
                      <a:pt x="f19" y="f20"/>
                    </a:cubicBezTo>
                    <a:cubicBezTo>
                      <a:pt x="f21" y="f22"/>
                      <a:pt x="f23" y="f5"/>
                      <a:pt x="f24" y="f5"/>
                    </a:cubicBezTo>
                    <a:cubicBezTo>
                      <a:pt x="f22" y="f5"/>
                      <a:pt x="f25" y="f25"/>
                      <a:pt x="f26" y="f27"/>
                    </a:cubicBezTo>
                    <a:cubicBezTo>
                      <a:pt x="f5" y="f28"/>
                      <a:pt x="f25" y="f21"/>
                      <a:pt x="f27" y="f29"/>
                    </a:cubicBezTo>
                    <a:cubicBezTo>
                      <a:pt x="f20" y="f30"/>
                      <a:pt x="f31" y="f32"/>
                      <a:pt x="f33" y="f34"/>
                    </a:cubicBezTo>
                    <a:cubicBezTo>
                      <a:pt x="f35" y="f13"/>
                      <a:pt x="f21" y="f7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0" name="Freeform 1271">
                <a:extLst>
                  <a:ext uri="{FF2B5EF4-FFF2-40B4-BE49-F238E27FC236}">
                    <a16:creationId xmlns:a16="http://schemas.microsoft.com/office/drawing/2014/main" id="{962794D4-8CD4-884A-14FB-37BA72331AA6}"/>
                  </a:ext>
                </a:extLst>
              </p:cNvPr>
              <p:cNvSpPr/>
              <p:nvPr/>
            </p:nvSpPr>
            <p:spPr>
              <a:xfrm>
                <a:off x="8266111" y="784226"/>
                <a:ext cx="101598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7"/>
                  <a:gd name="f8" fmla="val 11"/>
                  <a:gd name="f9" fmla="val 42"/>
                  <a:gd name="f10" fmla="val 5"/>
                  <a:gd name="f11" fmla="val 37"/>
                  <a:gd name="f12" fmla="val 32"/>
                  <a:gd name="f13" fmla="val 2"/>
                  <a:gd name="f14" fmla="val 24"/>
                  <a:gd name="f15" fmla="val 6"/>
                  <a:gd name="f16" fmla="val 15"/>
                  <a:gd name="f17" fmla="val 8"/>
                  <a:gd name="f18" fmla="val 7"/>
                  <a:gd name="f19" fmla="val 10"/>
                  <a:gd name="f20" fmla="val 4"/>
                  <a:gd name="f21" fmla="val 13"/>
                  <a:gd name="f22" fmla="val 1"/>
                  <a:gd name="f23" fmla="val 18"/>
                  <a:gd name="f24" fmla="val 17"/>
                  <a:gd name="f25" fmla="val 19"/>
                  <a:gd name="f26" fmla="val 25"/>
                  <a:gd name="f27" fmla="val 33"/>
                  <a:gd name="f28" fmla="val 20"/>
                  <a:gd name="f29" fmla="+- 0 0 -90"/>
                  <a:gd name="f30" fmla="*/ f3 1 43"/>
                  <a:gd name="f31" fmla="*/ f4 1 2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43"/>
                  <a:gd name="f40" fmla="*/ f36 1 27"/>
                  <a:gd name="f41" fmla="*/ 43 f37 1"/>
                  <a:gd name="f42" fmla="*/ 11 f36 1"/>
                  <a:gd name="f43" fmla="*/ 32 f37 1"/>
                  <a:gd name="f44" fmla="*/ 2 f36 1"/>
                  <a:gd name="f45" fmla="*/ 7 f37 1"/>
                  <a:gd name="f46" fmla="*/ 10 f36 1"/>
                  <a:gd name="f47" fmla="*/ 1 f37 1"/>
                  <a:gd name="f48" fmla="*/ 18 f36 1"/>
                  <a:gd name="f49" fmla="*/ 10 f37 1"/>
                  <a:gd name="f50" fmla="*/ 24 f36 1"/>
                  <a:gd name="f51" fmla="*/ 33 f37 1"/>
                  <a:gd name="f52" fmla="*/ 19 f36 1"/>
                  <a:gd name="f53" fmla="+- f38 0 f1"/>
                  <a:gd name="f54" fmla="*/ f41 1 43"/>
                  <a:gd name="f55" fmla="*/ f42 1 27"/>
                  <a:gd name="f56" fmla="*/ f43 1 43"/>
                  <a:gd name="f57" fmla="*/ f44 1 27"/>
                  <a:gd name="f58" fmla="*/ f45 1 43"/>
                  <a:gd name="f59" fmla="*/ f46 1 27"/>
                  <a:gd name="f60" fmla="*/ f47 1 43"/>
                  <a:gd name="f61" fmla="*/ f48 1 27"/>
                  <a:gd name="f62" fmla="*/ f49 1 43"/>
                  <a:gd name="f63" fmla="*/ f50 1 27"/>
                  <a:gd name="f64" fmla="*/ f51 1 43"/>
                  <a:gd name="f65" fmla="*/ f52 1 27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40"/>
                  <a:gd name="f78" fmla="*/ f62 1 f39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1 1"/>
                  <a:gd name="f94" fmla="*/ f78 f30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43" h="27">
                    <a:moveTo>
                      <a:pt x="f6" y="f8"/>
                    </a:moveTo>
                    <a:cubicBezTo>
                      <a:pt x="f9" y="f10"/>
                      <a:pt x="f11" y="f5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8"/>
                      <a:pt x="f5" y="f21"/>
                      <a:pt x="f22" y="f23"/>
                    </a:cubicBezTo>
                    <a:cubicBezTo>
                      <a:pt x="f13" y="f14"/>
                      <a:pt x="f15" y="f7"/>
                      <a:pt x="f19" y="f14"/>
                    </a:cubicBezTo>
                    <a:cubicBezTo>
                      <a:pt x="f24" y="f25"/>
                      <a:pt x="f26" y="f25"/>
                      <a:pt x="f27" y="f25"/>
                    </a:cubicBezTo>
                    <a:cubicBezTo>
                      <a:pt x="f11" y="f28"/>
                      <a:pt x="f6" y="f28"/>
                      <a:pt x="f6" y="f8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1" name="Freeform 1272">
                <a:extLst>
                  <a:ext uri="{FF2B5EF4-FFF2-40B4-BE49-F238E27FC236}">
                    <a16:creationId xmlns:a16="http://schemas.microsoft.com/office/drawing/2014/main" id="{D125E1AB-A3EC-D0F5-1B96-6AFCC2EF593D}"/>
                  </a:ext>
                </a:extLst>
              </p:cNvPr>
              <p:cNvSpPr/>
              <p:nvPr/>
            </p:nvSpPr>
            <p:spPr>
              <a:xfrm>
                <a:off x="8191496" y="165104"/>
                <a:ext cx="69851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5"/>
                  <a:gd name="f8" fmla="val 10"/>
                  <a:gd name="f9" fmla="val 28"/>
                  <a:gd name="f10" fmla="val 6"/>
                  <a:gd name="f11" fmla="val 27"/>
                  <a:gd name="f12" fmla="val 3"/>
                  <a:gd name="f13" fmla="val 23"/>
                  <a:gd name="f14" fmla="val 2"/>
                  <a:gd name="f15" fmla="val 19"/>
                  <a:gd name="f16" fmla="val 17"/>
                  <a:gd name="f17" fmla="val 16"/>
                  <a:gd name="f18" fmla="val 8"/>
                  <a:gd name="f19" fmla="val 22"/>
                  <a:gd name="f20" fmla="val 4"/>
                  <a:gd name="f21" fmla="val 30"/>
                  <a:gd name="f22" fmla="val 1"/>
                  <a:gd name="f23" fmla="val 33"/>
                  <a:gd name="f24" fmla="val 38"/>
                  <a:gd name="f25" fmla="val 41"/>
                  <a:gd name="f26" fmla="val 9"/>
                  <a:gd name="f27" fmla="val 44"/>
                  <a:gd name="f28" fmla="val 14"/>
                  <a:gd name="f29" fmla="val 40"/>
                  <a:gd name="f30" fmla="val 21"/>
                  <a:gd name="f31" fmla="val 24"/>
                  <a:gd name="f32" fmla="+- 0 0 -90"/>
                  <a:gd name="f33" fmla="*/ f3 1 29"/>
                  <a:gd name="f34" fmla="*/ f4 1 4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9"/>
                  <a:gd name="f43" fmla="*/ f39 1 45"/>
                  <a:gd name="f44" fmla="*/ 29 f40 1"/>
                  <a:gd name="f45" fmla="*/ 10 f39 1"/>
                  <a:gd name="f46" fmla="*/ 23 f40 1"/>
                  <a:gd name="f47" fmla="*/ 2 f39 1"/>
                  <a:gd name="f48" fmla="*/ 17 f40 1"/>
                  <a:gd name="f49" fmla="*/ 6 f39 1"/>
                  <a:gd name="f50" fmla="*/ 4 f40 1"/>
                  <a:gd name="f51" fmla="*/ 30 f39 1"/>
                  <a:gd name="f52" fmla="*/ 41 f39 1"/>
                  <a:gd name="f53" fmla="*/ 16 f40 1"/>
                  <a:gd name="f54" fmla="*/ 40 f39 1"/>
                  <a:gd name="f55" fmla="+- f41 0 f1"/>
                  <a:gd name="f56" fmla="*/ f44 1 29"/>
                  <a:gd name="f57" fmla="*/ f45 1 45"/>
                  <a:gd name="f58" fmla="*/ f46 1 29"/>
                  <a:gd name="f59" fmla="*/ f47 1 45"/>
                  <a:gd name="f60" fmla="*/ f48 1 29"/>
                  <a:gd name="f61" fmla="*/ f49 1 45"/>
                  <a:gd name="f62" fmla="*/ f50 1 29"/>
                  <a:gd name="f63" fmla="*/ f51 1 45"/>
                  <a:gd name="f64" fmla="*/ f52 1 45"/>
                  <a:gd name="f65" fmla="*/ f53 1 29"/>
                  <a:gd name="f66" fmla="*/ f54 1 45"/>
                  <a:gd name="f67" fmla="*/ 0 1 f42"/>
                  <a:gd name="f68" fmla="*/ f36 1 f42"/>
                  <a:gd name="f69" fmla="*/ 0 1 f43"/>
                  <a:gd name="f70" fmla="*/ f37 1 f43"/>
                  <a:gd name="f71" fmla="*/ f56 1 f42"/>
                  <a:gd name="f72" fmla="*/ f57 1 f43"/>
                  <a:gd name="f73" fmla="*/ f58 1 f42"/>
                  <a:gd name="f74" fmla="*/ f59 1 f43"/>
                  <a:gd name="f75" fmla="*/ f60 1 f42"/>
                  <a:gd name="f76" fmla="*/ f61 1 f43"/>
                  <a:gd name="f77" fmla="*/ f62 1 f42"/>
                  <a:gd name="f78" fmla="*/ f63 1 f43"/>
                  <a:gd name="f79" fmla="*/ f64 1 f43"/>
                  <a:gd name="f80" fmla="*/ f65 1 f42"/>
                  <a:gd name="f81" fmla="*/ f66 1 f43"/>
                  <a:gd name="f82" fmla="*/ f67 f33 1"/>
                  <a:gd name="f83" fmla="*/ f68 f33 1"/>
                  <a:gd name="f84" fmla="*/ f70 f34 1"/>
                  <a:gd name="f85" fmla="*/ f69 f34 1"/>
                  <a:gd name="f86" fmla="*/ f71 f33 1"/>
                  <a:gd name="f87" fmla="*/ f72 f34 1"/>
                  <a:gd name="f88" fmla="*/ f73 f33 1"/>
                  <a:gd name="f89" fmla="*/ f74 f34 1"/>
                  <a:gd name="f90" fmla="*/ f75 f33 1"/>
                  <a:gd name="f91" fmla="*/ f76 f34 1"/>
                  <a:gd name="f92" fmla="*/ f77 f33 1"/>
                  <a:gd name="f93" fmla="*/ f78 f34 1"/>
                  <a:gd name="f94" fmla="*/ f79 f34 1"/>
                  <a:gd name="f95" fmla="*/ f80 f33 1"/>
                  <a:gd name="f96" fmla="*/ f81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6" y="f87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2" y="f94"/>
                  </a:cxn>
                  <a:cxn ang="f55">
                    <a:pos x="f95" y="f96"/>
                  </a:cxn>
                  <a:cxn ang="f55">
                    <a:pos x="f86" y="f87"/>
                  </a:cxn>
                </a:cxnLst>
                <a:rect l="f82" t="f85" r="f83" b="f84"/>
                <a:pathLst>
                  <a:path w="29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12"/>
                      <a:pt x="f16" y="f10"/>
                    </a:cubicBezTo>
                    <a:cubicBezTo>
                      <a:pt x="f17" y="f17"/>
                      <a:pt x="f18" y="f19"/>
                      <a:pt x="f20" y="f21"/>
                    </a:cubicBezTo>
                    <a:cubicBezTo>
                      <a:pt x="f22" y="f23"/>
                      <a:pt x="f5" y="f24"/>
                      <a:pt x="f20" y="f25"/>
                    </a:cubicBezTo>
                    <a:cubicBezTo>
                      <a:pt x="f26" y="f27"/>
                      <a:pt x="f28" y="f7"/>
                      <a:pt x="f17" y="f29"/>
                    </a:cubicBezTo>
                    <a:cubicBezTo>
                      <a:pt x="f30" y="f21"/>
                      <a:pt x="f31" y="f15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2" name="Freeform 1273">
                <a:extLst>
                  <a:ext uri="{FF2B5EF4-FFF2-40B4-BE49-F238E27FC236}">
                    <a16:creationId xmlns:a16="http://schemas.microsoft.com/office/drawing/2014/main" id="{6BD621DB-94A3-B897-37E1-3F1E436ED5F9}"/>
                  </a:ext>
                </a:extLst>
              </p:cNvPr>
              <p:cNvSpPr/>
              <p:nvPr/>
            </p:nvSpPr>
            <p:spPr>
              <a:xfrm>
                <a:off x="8575672" y="52385"/>
                <a:ext cx="57150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6"/>
                  <a:gd name="f8" fmla="val 15"/>
                  <a:gd name="f9" fmla="val 32"/>
                  <a:gd name="f10" fmla="val 12"/>
                  <a:gd name="f11" fmla="val 28"/>
                  <a:gd name="f12" fmla="val 25"/>
                  <a:gd name="f13" fmla="val 18"/>
                  <a:gd name="f14" fmla="val 21"/>
                  <a:gd name="f15" fmla="val 20"/>
                  <a:gd name="f16" fmla="val 19"/>
                  <a:gd name="f17" fmla="val 16"/>
                  <a:gd name="f18" fmla="val 22"/>
                  <a:gd name="f19" fmla="val 13"/>
                  <a:gd name="f20" fmla="val 8"/>
                  <a:gd name="f21" fmla="val 3"/>
                  <a:gd name="f22" fmla="val 2"/>
                  <a:gd name="f23" fmla="val 7"/>
                  <a:gd name="f24" fmla="val 9"/>
                  <a:gd name="f25" fmla="val 6"/>
                  <a:gd name="f26" fmla="val 4"/>
                  <a:gd name="f27" fmla="val 26"/>
                  <a:gd name="f28" fmla="val 34"/>
                  <a:gd name="f29" fmla="val 39"/>
                  <a:gd name="f30" fmla="val 42"/>
                  <a:gd name="f31" fmla="val 44"/>
                  <a:gd name="f32" fmla="val 14"/>
                  <a:gd name="f33" fmla="val 41"/>
                  <a:gd name="f34" fmla="val 36"/>
                  <a:gd name="f35" fmla="val 35"/>
                  <a:gd name="f36" fmla="+- 0 0 -90"/>
                  <a:gd name="f37" fmla="*/ f3 1 24"/>
                  <a:gd name="f38" fmla="*/ f4 1 4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4"/>
                  <a:gd name="f47" fmla="*/ f43 1 46"/>
                  <a:gd name="f48" fmla="*/ 15 f44 1"/>
                  <a:gd name="f49" fmla="*/ 32 f43 1"/>
                  <a:gd name="f50" fmla="*/ 18 f44 1"/>
                  <a:gd name="f51" fmla="*/ 21 f43 1"/>
                  <a:gd name="f52" fmla="*/ 22 f44 1"/>
                  <a:gd name="f53" fmla="*/ 13 f43 1"/>
                  <a:gd name="f54" fmla="*/ 2 f43 1"/>
                  <a:gd name="f55" fmla="*/ 7 f44 1"/>
                  <a:gd name="f56" fmla="*/ 9 f43 1"/>
                  <a:gd name="f57" fmla="*/ 2 f44 1"/>
                  <a:gd name="f58" fmla="*/ 34 f43 1"/>
                  <a:gd name="f59" fmla="*/ 6 f44 1"/>
                  <a:gd name="f60" fmla="*/ 44 f43 1"/>
                  <a:gd name="f61" fmla="*/ 14 f44 1"/>
                  <a:gd name="f62" fmla="*/ 36 f43 1"/>
                  <a:gd name="f63" fmla="+- f45 0 f1"/>
                  <a:gd name="f64" fmla="*/ f48 1 24"/>
                  <a:gd name="f65" fmla="*/ f49 1 46"/>
                  <a:gd name="f66" fmla="*/ f50 1 24"/>
                  <a:gd name="f67" fmla="*/ f51 1 46"/>
                  <a:gd name="f68" fmla="*/ f52 1 24"/>
                  <a:gd name="f69" fmla="*/ f53 1 46"/>
                  <a:gd name="f70" fmla="*/ f54 1 46"/>
                  <a:gd name="f71" fmla="*/ f55 1 24"/>
                  <a:gd name="f72" fmla="*/ f56 1 46"/>
                  <a:gd name="f73" fmla="*/ f57 1 24"/>
                  <a:gd name="f74" fmla="*/ f58 1 46"/>
                  <a:gd name="f75" fmla="*/ f59 1 24"/>
                  <a:gd name="f76" fmla="*/ f60 1 46"/>
                  <a:gd name="f77" fmla="*/ f61 1 24"/>
                  <a:gd name="f78" fmla="*/ f62 1 46"/>
                  <a:gd name="f79" fmla="*/ 0 1 f46"/>
                  <a:gd name="f80" fmla="*/ f40 1 f46"/>
                  <a:gd name="f81" fmla="*/ 0 1 f47"/>
                  <a:gd name="f82" fmla="*/ f41 1 f47"/>
                  <a:gd name="f83" fmla="*/ f64 1 f46"/>
                  <a:gd name="f84" fmla="*/ f65 1 f47"/>
                  <a:gd name="f85" fmla="*/ f66 1 f46"/>
                  <a:gd name="f86" fmla="*/ f67 1 f47"/>
                  <a:gd name="f87" fmla="*/ f68 1 f46"/>
                  <a:gd name="f88" fmla="*/ f69 1 f47"/>
                  <a:gd name="f89" fmla="*/ f70 1 f47"/>
                  <a:gd name="f90" fmla="*/ f71 1 f46"/>
                  <a:gd name="f91" fmla="*/ f72 1 f47"/>
                  <a:gd name="f92" fmla="*/ f73 1 f46"/>
                  <a:gd name="f93" fmla="*/ f74 1 f47"/>
                  <a:gd name="f94" fmla="*/ f75 1 f46"/>
                  <a:gd name="f95" fmla="*/ f76 1 f47"/>
                  <a:gd name="f96" fmla="*/ f77 1 f46"/>
                  <a:gd name="f97" fmla="*/ f78 1 f47"/>
                  <a:gd name="f98" fmla="*/ f79 f37 1"/>
                  <a:gd name="f99" fmla="*/ f80 f37 1"/>
                  <a:gd name="f100" fmla="*/ f82 f38 1"/>
                  <a:gd name="f101" fmla="*/ f81 f38 1"/>
                  <a:gd name="f102" fmla="*/ f83 f37 1"/>
                  <a:gd name="f103" fmla="*/ f84 f38 1"/>
                  <a:gd name="f104" fmla="*/ f85 f37 1"/>
                  <a:gd name="f105" fmla="*/ f86 f38 1"/>
                  <a:gd name="f106" fmla="*/ f87 f37 1"/>
                  <a:gd name="f107" fmla="*/ f88 f38 1"/>
                  <a:gd name="f108" fmla="*/ f89 f38 1"/>
                  <a:gd name="f109" fmla="*/ f90 f37 1"/>
                  <a:gd name="f110" fmla="*/ f91 f38 1"/>
                  <a:gd name="f111" fmla="*/ f92 f37 1"/>
                  <a:gd name="f112" fmla="*/ f93 f38 1"/>
                  <a:gd name="f113" fmla="*/ f94 f37 1"/>
                  <a:gd name="f114" fmla="*/ f95 f38 1"/>
                  <a:gd name="f115" fmla="*/ f96 f37 1"/>
                  <a:gd name="f116" fmla="*/ f97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4" y="f108"/>
                  </a:cxn>
                  <a:cxn ang="f63">
                    <a:pos x="f109" y="f110"/>
                  </a:cxn>
                  <a:cxn ang="f63">
                    <a:pos x="f111" y="f112"/>
                  </a:cxn>
                  <a:cxn ang="f63">
                    <a:pos x="f113" y="f114"/>
                  </a:cxn>
                  <a:cxn ang="f63">
                    <a:pos x="f115" y="f116"/>
                  </a:cxn>
                  <a:cxn ang="f63">
                    <a:pos x="f102" y="f103"/>
                  </a:cxn>
                </a:cxnLst>
                <a:rect l="f98" t="f101" r="f99" b="f100"/>
                <a:pathLst>
                  <a:path w="24" h="46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14" y="f17"/>
                      <a:pt x="f18" y="f19"/>
                    </a:cubicBezTo>
                    <a:cubicBezTo>
                      <a:pt x="f6" y="f20"/>
                      <a:pt x="f6" y="f21"/>
                      <a:pt x="f13" y="f22"/>
                    </a:cubicBezTo>
                    <a:cubicBezTo>
                      <a:pt x="f10" y="f5"/>
                      <a:pt x="f23" y="f21"/>
                      <a:pt x="f23" y="f24"/>
                    </a:cubicBezTo>
                    <a:cubicBezTo>
                      <a:pt x="f25" y="f13"/>
                      <a:pt x="f26" y="f27"/>
                      <a:pt x="f22" y="f28"/>
                    </a:cubicBezTo>
                    <a:cubicBezTo>
                      <a:pt x="f5" y="f29"/>
                      <a:pt x="f5" y="f30"/>
                      <a:pt x="f25" y="f31"/>
                    </a:cubicBezTo>
                    <a:cubicBezTo>
                      <a:pt x="f32" y="f7"/>
                      <a:pt x="f19" y="f33"/>
                      <a:pt x="f32" y="f34"/>
                    </a:cubicBezTo>
                    <a:cubicBezTo>
                      <a:pt x="f32" y="f35"/>
                      <a:pt x="f32" y="f28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3" name="Freeform 1274">
                <a:extLst>
                  <a:ext uri="{FF2B5EF4-FFF2-40B4-BE49-F238E27FC236}">
                    <a16:creationId xmlns:a16="http://schemas.microsoft.com/office/drawing/2014/main" id="{2387EF3D-052A-01B2-E497-AE39E6A9EBDC}"/>
                  </a:ext>
                </a:extLst>
              </p:cNvPr>
              <p:cNvSpPr/>
              <p:nvPr/>
            </p:nvSpPr>
            <p:spPr>
              <a:xfrm>
                <a:off x="8453435" y="655633"/>
                <a:ext cx="7144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13"/>
                  <a:gd name="f9" fmla="val 7"/>
                  <a:gd name="f10" fmla="val 20"/>
                  <a:gd name="f11" fmla="val 10"/>
                  <a:gd name="f12" fmla="val 33"/>
                  <a:gd name="f13" fmla="val 18"/>
                  <a:gd name="f14" fmla="val 42"/>
                  <a:gd name="f15" fmla="val 21"/>
                  <a:gd name="f16" fmla="val 24"/>
                  <a:gd name="f17" fmla="val 27"/>
                  <a:gd name="f18" fmla="val 40"/>
                  <a:gd name="f19" fmla="val 38"/>
                  <a:gd name="f20" fmla="val 28"/>
                  <a:gd name="f21" fmla="val 36"/>
                  <a:gd name="f22" fmla="val 34"/>
                  <a:gd name="f23" fmla="val 25"/>
                  <a:gd name="f24" fmla="val 29"/>
                  <a:gd name="f25" fmla="val 17"/>
                  <a:gd name="f26" fmla="val 23"/>
                  <a:gd name="f27" fmla="val 19"/>
                  <a:gd name="f28" fmla="val 12"/>
                  <a:gd name="f29" fmla="val 15"/>
                  <a:gd name="f30" fmla="val 14"/>
                  <a:gd name="f31" fmla="val 3"/>
                  <a:gd name="f32" fmla="val 8"/>
                  <a:gd name="f33" fmla="val 1"/>
                  <a:gd name="f34" fmla="val 2"/>
                  <a:gd name="f35" fmla="val 5"/>
                  <a:gd name="f36" fmla="+- 0 0 -90"/>
                  <a:gd name="f37" fmla="*/ f3 1 30"/>
                  <a:gd name="f38" fmla="*/ f4 1 4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0"/>
                  <a:gd name="f47" fmla="*/ f43 1 46"/>
                  <a:gd name="f48" fmla="*/ 0 f44 1"/>
                  <a:gd name="f49" fmla="*/ 13 f43 1"/>
                  <a:gd name="f50" fmla="*/ 18 f44 1"/>
                  <a:gd name="f51" fmla="*/ 42 f43 1"/>
                  <a:gd name="f52" fmla="*/ 27 f44 1"/>
                  <a:gd name="f53" fmla="*/ 40 f43 1"/>
                  <a:gd name="f54" fmla="*/ 34 f43 1"/>
                  <a:gd name="f55" fmla="*/ 23 f43 1"/>
                  <a:gd name="f56" fmla="*/ 15 f44 1"/>
                  <a:gd name="f57" fmla="*/ 7 f43 1"/>
                  <a:gd name="f58" fmla="*/ 8 f44 1"/>
                  <a:gd name="f59" fmla="*/ 1 f43 1"/>
                  <a:gd name="f60" fmla="+- f45 0 f1"/>
                  <a:gd name="f61" fmla="*/ f48 1 30"/>
                  <a:gd name="f62" fmla="*/ f49 1 46"/>
                  <a:gd name="f63" fmla="*/ f50 1 30"/>
                  <a:gd name="f64" fmla="*/ f51 1 46"/>
                  <a:gd name="f65" fmla="*/ f52 1 30"/>
                  <a:gd name="f66" fmla="*/ f53 1 46"/>
                  <a:gd name="f67" fmla="*/ f54 1 46"/>
                  <a:gd name="f68" fmla="*/ f55 1 46"/>
                  <a:gd name="f69" fmla="*/ f56 1 30"/>
                  <a:gd name="f70" fmla="*/ f57 1 46"/>
                  <a:gd name="f71" fmla="*/ f58 1 30"/>
                  <a:gd name="f72" fmla="*/ f59 1 46"/>
                  <a:gd name="f73" fmla="*/ 0 1 f46"/>
                  <a:gd name="f74" fmla="*/ f40 1 f46"/>
                  <a:gd name="f75" fmla="*/ 0 1 f47"/>
                  <a:gd name="f76" fmla="*/ f41 1 f47"/>
                  <a:gd name="f77" fmla="*/ f61 1 f46"/>
                  <a:gd name="f78" fmla="*/ f62 1 f47"/>
                  <a:gd name="f79" fmla="*/ f63 1 f46"/>
                  <a:gd name="f80" fmla="*/ f64 1 f47"/>
                  <a:gd name="f81" fmla="*/ f65 1 f46"/>
                  <a:gd name="f82" fmla="*/ f66 1 f47"/>
                  <a:gd name="f83" fmla="*/ f67 1 f47"/>
                  <a:gd name="f84" fmla="*/ f68 1 f47"/>
                  <a:gd name="f85" fmla="*/ f69 1 f46"/>
                  <a:gd name="f86" fmla="*/ f70 1 f47"/>
                  <a:gd name="f87" fmla="*/ f71 1 f46"/>
                  <a:gd name="f88" fmla="*/ f72 1 f47"/>
                  <a:gd name="f89" fmla="*/ f73 f37 1"/>
                  <a:gd name="f90" fmla="*/ f74 f37 1"/>
                  <a:gd name="f91" fmla="*/ f76 f38 1"/>
                  <a:gd name="f92" fmla="*/ f75 f38 1"/>
                  <a:gd name="f93" fmla="*/ f77 f37 1"/>
                  <a:gd name="f94" fmla="*/ f78 f38 1"/>
                  <a:gd name="f95" fmla="*/ f79 f37 1"/>
                  <a:gd name="f96" fmla="*/ f80 f38 1"/>
                  <a:gd name="f97" fmla="*/ f81 f37 1"/>
                  <a:gd name="f98" fmla="*/ f82 f38 1"/>
                  <a:gd name="f99" fmla="*/ f83 f38 1"/>
                  <a:gd name="f100" fmla="*/ f84 f38 1"/>
                  <a:gd name="f101" fmla="*/ f85 f37 1"/>
                  <a:gd name="f102" fmla="*/ f86 f38 1"/>
                  <a:gd name="f103" fmla="*/ f87 f37 1"/>
                  <a:gd name="f104" fmla="*/ f8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3" y="f94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7" y="f99"/>
                  </a:cxn>
                  <a:cxn ang="f60">
                    <a:pos x="f95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93" y="f94"/>
                  </a:cxn>
                </a:cxnLst>
                <a:rect l="f89" t="f92" r="f90" b="f91"/>
                <a:pathLst>
                  <a:path w="3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17" y="f18"/>
                    </a:cubicBezTo>
                    <a:cubicBezTo>
                      <a:pt x="f6" y="f19"/>
                      <a:pt x="f20" y="f21"/>
                      <a:pt x="f17" y="f22"/>
                    </a:cubicBezTo>
                    <a:cubicBezTo>
                      <a:pt x="f23" y="f24"/>
                      <a:pt x="f25" y="f23"/>
                      <a:pt x="f13" y="f26"/>
                    </a:cubicBezTo>
                    <a:cubicBezTo>
                      <a:pt x="f27" y="f25"/>
                      <a:pt x="f25" y="f28"/>
                      <a:pt x="f29" y="f9"/>
                    </a:cubicBezTo>
                    <a:cubicBezTo>
                      <a:pt x="f30" y="f31"/>
                      <a:pt x="f28" y="f5"/>
                      <a:pt x="f32" y="f33"/>
                    </a:cubicBezTo>
                    <a:cubicBezTo>
                      <a:pt x="f31" y="f34"/>
                      <a:pt x="f5" y="f35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4" name="Freeform 1275">
                <a:extLst>
                  <a:ext uri="{FF2B5EF4-FFF2-40B4-BE49-F238E27FC236}">
                    <a16:creationId xmlns:a16="http://schemas.microsoft.com/office/drawing/2014/main" id="{EE220848-C894-A9BB-7ADB-C75D106B01FB}"/>
                  </a:ext>
                </a:extLst>
              </p:cNvPr>
              <p:cNvSpPr/>
              <p:nvPr/>
            </p:nvSpPr>
            <p:spPr>
              <a:xfrm>
                <a:off x="7416798" y="285750"/>
                <a:ext cx="100017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5"/>
                  <a:gd name="f8" fmla="val 8"/>
                  <a:gd name="f9" fmla="val 1"/>
                  <a:gd name="f10" fmla="val 2"/>
                  <a:gd name="f11" fmla="val 7"/>
                  <a:gd name="f12" fmla="val 12"/>
                  <a:gd name="f13" fmla="val 5"/>
                  <a:gd name="f14" fmla="val 15"/>
                  <a:gd name="f15" fmla="val 10"/>
                  <a:gd name="f16" fmla="val 17"/>
                  <a:gd name="f17" fmla="val 14"/>
                  <a:gd name="f18" fmla="val 18"/>
                  <a:gd name="f19" fmla="val 19"/>
                  <a:gd name="f20" fmla="val 16"/>
                  <a:gd name="f21" fmla="val 23"/>
                  <a:gd name="f22" fmla="val 22"/>
                  <a:gd name="f23" fmla="val 29"/>
                  <a:gd name="f24" fmla="val 35"/>
                  <a:gd name="f25" fmla="val 40"/>
                  <a:gd name="f26" fmla="val 20"/>
                  <a:gd name="f27" fmla="val 41"/>
                  <a:gd name="f28" fmla="val 9"/>
                  <a:gd name="f29" fmla="val 36"/>
                  <a:gd name="f30" fmla="val 31"/>
                  <a:gd name="f31" fmla="val 4"/>
                  <a:gd name="f32" fmla="+- 0 0 -90"/>
                  <a:gd name="f33" fmla="*/ f3 1 42"/>
                  <a:gd name="f34" fmla="*/ f4 1 2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42"/>
                  <a:gd name="f43" fmla="*/ f39 1 25"/>
                  <a:gd name="f44" fmla="*/ 8 f40 1"/>
                  <a:gd name="f45" fmla="*/ 1 f39 1"/>
                  <a:gd name="f46" fmla="*/ 0 f40 1"/>
                  <a:gd name="f47" fmla="*/ 12 f39 1"/>
                  <a:gd name="f48" fmla="*/ 15 f40 1"/>
                  <a:gd name="f49" fmla="*/ 15 f39 1"/>
                  <a:gd name="f50" fmla="*/ 19 f40 1"/>
                  <a:gd name="f51" fmla="*/ 16 f39 1"/>
                  <a:gd name="f52" fmla="*/ 35 f40 1"/>
                  <a:gd name="f53" fmla="*/ 25 f39 1"/>
                  <a:gd name="f54" fmla="*/ 41 f40 1"/>
                  <a:gd name="f55" fmla="*/ 14 f39 1"/>
                  <a:gd name="f56" fmla="*/ 31 f40 1"/>
                  <a:gd name="f57" fmla="*/ 7 f39 1"/>
                  <a:gd name="f58" fmla="*/ 9 f40 1"/>
                  <a:gd name="f59" fmla="*/ 0 f39 1"/>
                  <a:gd name="f60" fmla="+- f41 0 f1"/>
                  <a:gd name="f61" fmla="*/ f44 1 42"/>
                  <a:gd name="f62" fmla="*/ f45 1 25"/>
                  <a:gd name="f63" fmla="*/ f46 1 42"/>
                  <a:gd name="f64" fmla="*/ f47 1 25"/>
                  <a:gd name="f65" fmla="*/ f48 1 42"/>
                  <a:gd name="f66" fmla="*/ f49 1 25"/>
                  <a:gd name="f67" fmla="*/ f50 1 42"/>
                  <a:gd name="f68" fmla="*/ f51 1 25"/>
                  <a:gd name="f69" fmla="*/ f52 1 42"/>
                  <a:gd name="f70" fmla="*/ f53 1 25"/>
                  <a:gd name="f71" fmla="*/ f54 1 42"/>
                  <a:gd name="f72" fmla="*/ f55 1 25"/>
                  <a:gd name="f73" fmla="*/ f56 1 42"/>
                  <a:gd name="f74" fmla="*/ f57 1 25"/>
                  <a:gd name="f75" fmla="*/ f58 1 42"/>
                  <a:gd name="f76" fmla="*/ f59 1 25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02"/>
                  </a:cxn>
                  <a:cxn ang="f60">
                    <a:pos x="f101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42" h="25">
                    <a:moveTo>
                      <a:pt x="f8" y="f9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6"/>
                      <a:pt x="f14" y="f14"/>
                    </a:cubicBezTo>
                    <a:cubicBezTo>
                      <a:pt x="f16" y="f17"/>
                      <a:pt x="f18" y="f17"/>
                      <a:pt x="f19" y="f20"/>
                    </a:cubicBezTo>
                    <a:cubicBezTo>
                      <a:pt x="f21" y="f22"/>
                      <a:pt x="f23" y="f21"/>
                      <a:pt x="f24" y="f7"/>
                    </a:cubicBezTo>
                    <a:cubicBezTo>
                      <a:pt x="f25" y="f21"/>
                      <a:pt x="f6" y="f26"/>
                      <a:pt x="f27" y="f17"/>
                    </a:cubicBezTo>
                    <a:cubicBezTo>
                      <a:pt x="f25" y="f28"/>
                      <a:pt x="f29" y="f11"/>
                      <a:pt x="f30" y="f11"/>
                    </a:cubicBezTo>
                    <a:cubicBezTo>
                      <a:pt x="f21" y="f11"/>
                      <a:pt x="f20" y="f31"/>
                      <a:pt x="f28" y="f9"/>
                    </a:cubicBezTo>
                    <a:cubicBezTo>
                      <a:pt x="f28" y="f5"/>
                      <a:pt x="f8" y="f5"/>
                      <a:pt x="f8" y="f5"/>
                    </a:cubicBezTo>
                    <a:cubicBezTo>
                      <a:pt x="f8" y="f5"/>
                      <a:pt x="f8" y="f5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5" name="Freeform 1276">
                <a:extLst>
                  <a:ext uri="{FF2B5EF4-FFF2-40B4-BE49-F238E27FC236}">
                    <a16:creationId xmlns:a16="http://schemas.microsoft.com/office/drawing/2014/main" id="{5404D560-ED47-B01F-A1F9-50A2F9EFDBF2}"/>
                  </a:ext>
                </a:extLst>
              </p:cNvPr>
              <p:cNvSpPr/>
              <p:nvPr/>
            </p:nvSpPr>
            <p:spPr>
              <a:xfrm>
                <a:off x="7102473" y="317497"/>
                <a:ext cx="44448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3"/>
                  <a:gd name="f8" fmla="val 16"/>
                  <a:gd name="f9" fmla="val 29"/>
                  <a:gd name="f10" fmla="val 13"/>
                  <a:gd name="f11" fmla="val 23"/>
                  <a:gd name="f12" fmla="val 17"/>
                  <a:gd name="f13" fmla="val 18"/>
                  <a:gd name="f14" fmla="val 10"/>
                  <a:gd name="f15" fmla="val 3"/>
                  <a:gd name="f16" fmla="val 14"/>
                  <a:gd name="f17" fmla="val 8"/>
                  <a:gd name="f18" fmla="val 2"/>
                  <a:gd name="f19" fmla="val 1"/>
                  <a:gd name="f20" fmla="val 6"/>
                  <a:gd name="f21" fmla="val 12"/>
                  <a:gd name="f22" fmla="val 5"/>
                  <a:gd name="f23" fmla="val 27"/>
                  <a:gd name="f24" fmla="val 35"/>
                  <a:gd name="f25" fmla="val 38"/>
                  <a:gd name="f26" fmla="val 4"/>
                  <a:gd name="f27" fmla="val 9"/>
                  <a:gd name="f28" fmla="val 42"/>
                  <a:gd name="f29" fmla="val 40"/>
                  <a:gd name="f30" fmla="val 37"/>
                  <a:gd name="f31" fmla="+- 0 0 -90"/>
                  <a:gd name="f32" fmla="*/ f3 1 19"/>
                  <a:gd name="f33" fmla="*/ f4 1 4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9"/>
                  <a:gd name="f42" fmla="*/ f38 1 43"/>
                  <a:gd name="f43" fmla="*/ 16 f39 1"/>
                  <a:gd name="f44" fmla="*/ 29 f38 1"/>
                  <a:gd name="f45" fmla="*/ 18 f39 1"/>
                  <a:gd name="f46" fmla="*/ 10 f38 1"/>
                  <a:gd name="f47" fmla="*/ 8 f39 1"/>
                  <a:gd name="f48" fmla="*/ 0 f38 1"/>
                  <a:gd name="f49" fmla="*/ 1 f39 1"/>
                  <a:gd name="f50" fmla="*/ 12 f38 1"/>
                  <a:gd name="f51" fmla="*/ 3 f39 1"/>
                  <a:gd name="f52" fmla="*/ 35 f38 1"/>
                  <a:gd name="f53" fmla="*/ 9 f39 1"/>
                  <a:gd name="f54" fmla="*/ 42 f38 1"/>
                  <a:gd name="f55" fmla="+- f40 0 f1"/>
                  <a:gd name="f56" fmla="*/ f43 1 19"/>
                  <a:gd name="f57" fmla="*/ f44 1 43"/>
                  <a:gd name="f58" fmla="*/ f45 1 19"/>
                  <a:gd name="f59" fmla="*/ f46 1 43"/>
                  <a:gd name="f60" fmla="*/ f47 1 19"/>
                  <a:gd name="f61" fmla="*/ f48 1 43"/>
                  <a:gd name="f62" fmla="*/ f49 1 19"/>
                  <a:gd name="f63" fmla="*/ f50 1 43"/>
                  <a:gd name="f64" fmla="*/ f51 1 19"/>
                  <a:gd name="f65" fmla="*/ f52 1 43"/>
                  <a:gd name="f66" fmla="*/ f53 1 19"/>
                  <a:gd name="f67" fmla="*/ f54 1 43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1"/>
                  <a:gd name="f77" fmla="*/ f61 1 f42"/>
                  <a:gd name="f78" fmla="*/ f62 1 f41"/>
                  <a:gd name="f79" fmla="*/ f63 1 f42"/>
                  <a:gd name="f80" fmla="*/ f64 1 f41"/>
                  <a:gd name="f81" fmla="*/ f65 1 f42"/>
                  <a:gd name="f82" fmla="*/ f66 1 f41"/>
                  <a:gd name="f83" fmla="*/ f67 1 f42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2 1"/>
                  <a:gd name="f93" fmla="*/ f77 f33 1"/>
                  <a:gd name="f94" fmla="*/ f78 f32 1"/>
                  <a:gd name="f95" fmla="*/ f79 f33 1"/>
                  <a:gd name="f96" fmla="*/ f80 f32 1"/>
                  <a:gd name="f97" fmla="*/ f81 f33 1"/>
                  <a:gd name="f98" fmla="*/ f82 f32 1"/>
                  <a:gd name="f99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19" h="43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8" y="f15"/>
                      <a:pt x="f16" y="f5"/>
                      <a:pt x="f17" y="f5"/>
                    </a:cubicBezTo>
                    <a:cubicBezTo>
                      <a:pt x="f18" y="f19"/>
                      <a:pt x="f5" y="f20"/>
                      <a:pt x="f19" y="f21"/>
                    </a:cubicBezTo>
                    <a:cubicBezTo>
                      <a:pt x="f15" y="f6"/>
                      <a:pt x="f22" y="f23"/>
                      <a:pt x="f15" y="f24"/>
                    </a:cubicBezTo>
                    <a:cubicBezTo>
                      <a:pt x="f15" y="f25"/>
                      <a:pt x="f26" y="f7"/>
                      <a:pt x="f27" y="f28"/>
                    </a:cubicBezTo>
                    <a:cubicBezTo>
                      <a:pt x="f16" y="f29"/>
                      <a:pt x="f12" y="f30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6" name="Freeform 1277">
                <a:extLst>
                  <a:ext uri="{FF2B5EF4-FFF2-40B4-BE49-F238E27FC236}">
                    <a16:creationId xmlns:a16="http://schemas.microsoft.com/office/drawing/2014/main" id="{5D119BCD-4650-1241-76DE-E3A3033469B1}"/>
                  </a:ext>
                </a:extLst>
              </p:cNvPr>
              <p:cNvSpPr/>
              <p:nvPr/>
            </p:nvSpPr>
            <p:spPr>
              <a:xfrm>
                <a:off x="8589965" y="436561"/>
                <a:ext cx="10159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2"/>
                  <a:gd name="f8" fmla="val 21"/>
                  <a:gd name="f9" fmla="val 19"/>
                  <a:gd name="f10" fmla="val 24"/>
                  <a:gd name="f11" fmla="val 17"/>
                  <a:gd name="f12" fmla="val 28"/>
                  <a:gd name="f13" fmla="val 31"/>
                  <a:gd name="f14" fmla="val 18"/>
                  <a:gd name="f15" fmla="val 35"/>
                  <a:gd name="f16" fmla="val 39"/>
                  <a:gd name="f17" fmla="val 20"/>
                  <a:gd name="f18" fmla="val 41"/>
                  <a:gd name="f19" fmla="val 16"/>
                  <a:gd name="f20" fmla="val 13"/>
                  <a:gd name="f21" fmla="val 11"/>
                  <a:gd name="f22" fmla="val 40"/>
                  <a:gd name="f23" fmla="val 9"/>
                  <a:gd name="f24" fmla="val 38"/>
                  <a:gd name="f25" fmla="val 5"/>
                  <a:gd name="f26" fmla="val 34"/>
                  <a:gd name="f27" fmla="val 3"/>
                  <a:gd name="f28" fmla="val 30"/>
                  <a:gd name="f29" fmla="val 4"/>
                  <a:gd name="f30" fmla="val 25"/>
                  <a:gd name="f31" fmla="val 6"/>
                  <a:gd name="f32" fmla="val 2"/>
                  <a:gd name="f33" fmla="val 15"/>
                  <a:gd name="f34" fmla="val 10"/>
                  <a:gd name="f35" fmla="+- 0 0 -90"/>
                  <a:gd name="f36" fmla="*/ f3 1 43"/>
                  <a:gd name="f37" fmla="*/ f4 1 2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3"/>
                  <a:gd name="f46" fmla="*/ f42 1 22"/>
                  <a:gd name="f47" fmla="*/ 21 f43 1"/>
                  <a:gd name="f48" fmla="*/ 19 f42 1"/>
                  <a:gd name="f49" fmla="*/ 31 f43 1"/>
                  <a:gd name="f50" fmla="*/ 18 f42 1"/>
                  <a:gd name="f51" fmla="*/ 41 f43 1"/>
                  <a:gd name="f52" fmla="*/ 16 f42 1"/>
                  <a:gd name="f53" fmla="*/ 40 f43 1"/>
                  <a:gd name="f54" fmla="*/ 9 f42 1"/>
                  <a:gd name="f55" fmla="*/ 30 f43 1"/>
                  <a:gd name="f56" fmla="*/ 4 f42 1"/>
                  <a:gd name="f57" fmla="*/ 18 f43 1"/>
                  <a:gd name="f58" fmla="*/ 2 f42 1"/>
                  <a:gd name="f59" fmla="*/ 5 f43 1"/>
                  <a:gd name="f60" fmla="*/ 2 f43 1"/>
                  <a:gd name="f61" fmla="*/ 15 f42 1"/>
                  <a:gd name="f62" fmla="*/ 10 f43 1"/>
                  <a:gd name="f63" fmla="*/ 21 f42 1"/>
                  <a:gd name="f64" fmla="+- f44 0 f1"/>
                  <a:gd name="f65" fmla="*/ f47 1 43"/>
                  <a:gd name="f66" fmla="*/ f48 1 22"/>
                  <a:gd name="f67" fmla="*/ f49 1 43"/>
                  <a:gd name="f68" fmla="*/ f50 1 22"/>
                  <a:gd name="f69" fmla="*/ f51 1 43"/>
                  <a:gd name="f70" fmla="*/ f52 1 22"/>
                  <a:gd name="f71" fmla="*/ f53 1 43"/>
                  <a:gd name="f72" fmla="*/ f54 1 22"/>
                  <a:gd name="f73" fmla="*/ f55 1 43"/>
                  <a:gd name="f74" fmla="*/ f56 1 22"/>
                  <a:gd name="f75" fmla="*/ f57 1 43"/>
                  <a:gd name="f76" fmla="*/ f58 1 22"/>
                  <a:gd name="f77" fmla="*/ f59 1 43"/>
                  <a:gd name="f78" fmla="*/ f60 1 43"/>
                  <a:gd name="f79" fmla="*/ f61 1 22"/>
                  <a:gd name="f80" fmla="*/ f62 1 43"/>
                  <a:gd name="f81" fmla="*/ f63 1 22"/>
                  <a:gd name="f82" fmla="*/ 0 1 f45"/>
                  <a:gd name="f83" fmla="*/ f39 1 f45"/>
                  <a:gd name="f84" fmla="*/ 0 1 f46"/>
                  <a:gd name="f85" fmla="*/ f40 1 f46"/>
                  <a:gd name="f86" fmla="*/ f65 1 f45"/>
                  <a:gd name="f87" fmla="*/ f66 1 f46"/>
                  <a:gd name="f88" fmla="*/ f67 1 f45"/>
                  <a:gd name="f89" fmla="*/ f68 1 f46"/>
                  <a:gd name="f90" fmla="*/ f69 1 f45"/>
                  <a:gd name="f91" fmla="*/ f70 1 f46"/>
                  <a:gd name="f92" fmla="*/ f71 1 f45"/>
                  <a:gd name="f93" fmla="*/ f72 1 f46"/>
                  <a:gd name="f94" fmla="*/ f73 1 f45"/>
                  <a:gd name="f95" fmla="*/ f74 1 f46"/>
                  <a:gd name="f96" fmla="*/ f75 1 f45"/>
                  <a:gd name="f97" fmla="*/ f76 1 f46"/>
                  <a:gd name="f98" fmla="*/ f77 1 f45"/>
                  <a:gd name="f99" fmla="*/ f78 1 f45"/>
                  <a:gd name="f100" fmla="*/ f79 1 f46"/>
                  <a:gd name="f101" fmla="*/ f80 1 f45"/>
                  <a:gd name="f102" fmla="*/ f81 1 f46"/>
                  <a:gd name="f103" fmla="*/ f82 f36 1"/>
                  <a:gd name="f104" fmla="*/ f83 f36 1"/>
                  <a:gd name="f105" fmla="*/ f85 f37 1"/>
                  <a:gd name="f106" fmla="*/ f84 f37 1"/>
                  <a:gd name="f107" fmla="*/ f86 f36 1"/>
                  <a:gd name="f108" fmla="*/ f87 f37 1"/>
                  <a:gd name="f109" fmla="*/ f88 f36 1"/>
                  <a:gd name="f110" fmla="*/ f89 f37 1"/>
                  <a:gd name="f111" fmla="*/ f90 f36 1"/>
                  <a:gd name="f112" fmla="*/ f91 f37 1"/>
                  <a:gd name="f113" fmla="*/ f92 f36 1"/>
                  <a:gd name="f114" fmla="*/ f93 f37 1"/>
                  <a:gd name="f115" fmla="*/ f94 f36 1"/>
                  <a:gd name="f116" fmla="*/ f95 f37 1"/>
                  <a:gd name="f117" fmla="*/ f96 f36 1"/>
                  <a:gd name="f118" fmla="*/ f97 f37 1"/>
                  <a:gd name="f119" fmla="*/ f98 f36 1"/>
                  <a:gd name="f120" fmla="*/ f99 f36 1"/>
                  <a:gd name="f121" fmla="*/ f100 f37 1"/>
                  <a:gd name="f122" fmla="*/ f101 f36 1"/>
                  <a:gd name="f123" fmla="*/ f102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16"/>
                  </a:cxn>
                  <a:cxn ang="f64">
                    <a:pos x="f120" y="f121"/>
                  </a:cxn>
                  <a:cxn ang="f64">
                    <a:pos x="f122" y="f123"/>
                  </a:cxn>
                  <a:cxn ang="f64">
                    <a:pos x="f107" y="f108"/>
                  </a:cxn>
                </a:cxnLst>
                <a:rect l="f103" t="f106" r="f104" b="f105"/>
                <a:pathLst>
                  <a:path w="43" h="22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9"/>
                      <a:pt x="f16" y="f17"/>
                      <a:pt x="f18" y="f19"/>
                    </a:cubicBezTo>
                    <a:cubicBezTo>
                      <a:pt x="f6" y="f20"/>
                      <a:pt x="f18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8" y="f25"/>
                      <a:pt x="f14" y="f32"/>
                    </a:cubicBezTo>
                    <a:cubicBezTo>
                      <a:pt x="f20" y="f5"/>
                      <a:pt x="f23" y="f32"/>
                      <a:pt x="f25" y="f29"/>
                    </a:cubicBezTo>
                    <a:cubicBezTo>
                      <a:pt x="f32" y="f31"/>
                      <a:pt x="f5" y="f21"/>
                      <a:pt x="f32" y="f33"/>
                    </a:cubicBezTo>
                    <a:cubicBezTo>
                      <a:pt x="f27" y="f9"/>
                      <a:pt x="f25" y="f7"/>
                      <a:pt x="f34" y="f8"/>
                    </a:cubicBezTo>
                    <a:cubicBezTo>
                      <a:pt x="f20" y="f8"/>
                      <a:pt x="f11" y="f8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7" name="Freeform 1278">
                <a:extLst>
                  <a:ext uri="{FF2B5EF4-FFF2-40B4-BE49-F238E27FC236}">
                    <a16:creationId xmlns:a16="http://schemas.microsoft.com/office/drawing/2014/main" id="{8175585A-450D-CA68-7F4B-D99CD4A36BFB}"/>
                  </a:ext>
                </a:extLst>
              </p:cNvPr>
              <p:cNvSpPr/>
              <p:nvPr/>
            </p:nvSpPr>
            <p:spPr>
              <a:xfrm>
                <a:off x="8004172" y="203197"/>
                <a:ext cx="44448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3"/>
                  <a:gd name="f8" fmla="val 16"/>
                  <a:gd name="f9" fmla="val 32"/>
                  <a:gd name="f10" fmla="val 14"/>
                  <a:gd name="f11" fmla="val 27"/>
                  <a:gd name="f12" fmla="val 15"/>
                  <a:gd name="f13" fmla="val 22"/>
                  <a:gd name="f14" fmla="val 17"/>
                  <a:gd name="f15" fmla="val 13"/>
                  <a:gd name="f16" fmla="val 9"/>
                  <a:gd name="f17" fmla="val 6"/>
                  <a:gd name="f18" fmla="val 2"/>
                  <a:gd name="f19" fmla="val 10"/>
                  <a:gd name="f20" fmla="val 7"/>
                  <a:gd name="f21" fmla="val 1"/>
                  <a:gd name="f22" fmla="val 3"/>
                  <a:gd name="f23" fmla="val 11"/>
                  <a:gd name="f24" fmla="val 20"/>
                  <a:gd name="f25" fmla="val 5"/>
                  <a:gd name="f26" fmla="val 29"/>
                  <a:gd name="f27" fmla="val 4"/>
                  <a:gd name="f28" fmla="val 39"/>
                  <a:gd name="f29" fmla="val 40"/>
                  <a:gd name="f30" fmla="val 42"/>
                  <a:gd name="f31" fmla="val 36"/>
                  <a:gd name="f32" fmla="val 35"/>
                  <a:gd name="f33" fmla="val 34"/>
                  <a:gd name="f34" fmla="+- 0 0 -90"/>
                  <a:gd name="f35" fmla="*/ f3 1 19"/>
                  <a:gd name="f36" fmla="*/ f4 1 43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9"/>
                  <a:gd name="f45" fmla="*/ f41 1 43"/>
                  <a:gd name="f46" fmla="*/ 16 f42 1"/>
                  <a:gd name="f47" fmla="*/ 32 f41 1"/>
                  <a:gd name="f48" fmla="*/ 17 f42 1"/>
                  <a:gd name="f49" fmla="*/ 17 f41 1"/>
                  <a:gd name="f50" fmla="*/ 6 f41 1"/>
                  <a:gd name="f51" fmla="*/ 7 f42 1"/>
                  <a:gd name="f52" fmla="*/ 1 f41 1"/>
                  <a:gd name="f53" fmla="*/ 1 f42 1"/>
                  <a:gd name="f54" fmla="*/ 11 f41 1"/>
                  <a:gd name="f55" fmla="*/ 4 f42 1"/>
                  <a:gd name="f56" fmla="*/ 39 f41 1"/>
                  <a:gd name="f57" fmla="*/ 43 f41 1"/>
                  <a:gd name="f58" fmla="*/ 36 f41 1"/>
                  <a:gd name="f59" fmla="+- f43 0 f1"/>
                  <a:gd name="f60" fmla="*/ f46 1 19"/>
                  <a:gd name="f61" fmla="*/ f47 1 43"/>
                  <a:gd name="f62" fmla="*/ f48 1 19"/>
                  <a:gd name="f63" fmla="*/ f49 1 43"/>
                  <a:gd name="f64" fmla="*/ f50 1 43"/>
                  <a:gd name="f65" fmla="*/ f51 1 19"/>
                  <a:gd name="f66" fmla="*/ f52 1 43"/>
                  <a:gd name="f67" fmla="*/ f53 1 19"/>
                  <a:gd name="f68" fmla="*/ f54 1 43"/>
                  <a:gd name="f69" fmla="*/ f55 1 19"/>
                  <a:gd name="f70" fmla="*/ f56 1 43"/>
                  <a:gd name="f71" fmla="*/ f57 1 43"/>
                  <a:gd name="f72" fmla="*/ f58 1 43"/>
                  <a:gd name="f73" fmla="*/ 0 1 f44"/>
                  <a:gd name="f74" fmla="*/ f38 1 f44"/>
                  <a:gd name="f75" fmla="*/ 0 1 f45"/>
                  <a:gd name="f76" fmla="*/ f39 1 f45"/>
                  <a:gd name="f77" fmla="*/ f60 1 f44"/>
                  <a:gd name="f78" fmla="*/ f61 1 f45"/>
                  <a:gd name="f79" fmla="*/ f62 1 f44"/>
                  <a:gd name="f80" fmla="*/ f63 1 f45"/>
                  <a:gd name="f81" fmla="*/ f64 1 f45"/>
                  <a:gd name="f82" fmla="*/ f65 1 f44"/>
                  <a:gd name="f83" fmla="*/ f66 1 f45"/>
                  <a:gd name="f84" fmla="*/ f67 1 f44"/>
                  <a:gd name="f85" fmla="*/ f68 1 f45"/>
                  <a:gd name="f86" fmla="*/ f69 1 f44"/>
                  <a:gd name="f87" fmla="*/ f70 1 f45"/>
                  <a:gd name="f88" fmla="*/ f71 1 f45"/>
                  <a:gd name="f89" fmla="*/ f72 1 f45"/>
                  <a:gd name="f90" fmla="*/ f73 f35 1"/>
                  <a:gd name="f91" fmla="*/ f74 f35 1"/>
                  <a:gd name="f92" fmla="*/ f76 f36 1"/>
                  <a:gd name="f93" fmla="*/ f75 f36 1"/>
                  <a:gd name="f94" fmla="*/ f77 f35 1"/>
                  <a:gd name="f95" fmla="*/ f78 f36 1"/>
                  <a:gd name="f96" fmla="*/ f79 f35 1"/>
                  <a:gd name="f97" fmla="*/ f80 f36 1"/>
                  <a:gd name="f98" fmla="*/ f81 f36 1"/>
                  <a:gd name="f99" fmla="*/ f82 f35 1"/>
                  <a:gd name="f100" fmla="*/ f83 f36 1"/>
                  <a:gd name="f101" fmla="*/ f84 f35 1"/>
                  <a:gd name="f102" fmla="*/ f85 f36 1"/>
                  <a:gd name="f103" fmla="*/ f86 f35 1"/>
                  <a:gd name="f104" fmla="*/ f87 f36 1"/>
                  <a:gd name="f105" fmla="*/ f88 f36 1"/>
                  <a:gd name="f106" fmla="*/ f8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4" y="f95"/>
                  </a:cxn>
                  <a:cxn ang="f59">
                    <a:pos x="f96" y="f97"/>
                  </a:cxn>
                  <a:cxn ang="f59">
                    <a:pos x="f94" y="f98"/>
                  </a:cxn>
                  <a:cxn ang="f59">
                    <a:pos x="f99" y="f100"/>
                  </a:cxn>
                  <a:cxn ang="f59">
                    <a:pos x="f101" y="f102"/>
                  </a:cxn>
                  <a:cxn ang="f59">
                    <a:pos x="f103" y="f104"/>
                  </a:cxn>
                  <a:cxn ang="f59">
                    <a:pos x="f99" y="f105"/>
                  </a:cxn>
                  <a:cxn ang="f59">
                    <a:pos x="f94" y="f106"/>
                  </a:cxn>
                  <a:cxn ang="f59">
                    <a:pos x="f94" y="f95"/>
                  </a:cxn>
                </a:cxnLst>
                <a:rect l="f90" t="f93" r="f91" b="f92"/>
                <a:pathLst>
                  <a:path w="19" h="43">
                    <a:moveTo>
                      <a:pt x="f8" y="f9"/>
                    </a:moveTo>
                    <a:cubicBezTo>
                      <a:pt x="f10" y="f11"/>
                      <a:pt x="f12" y="f13"/>
                      <a:pt x="f14" y="f14"/>
                    </a:cubicBezTo>
                    <a:cubicBezTo>
                      <a:pt x="f6" y="f15"/>
                      <a:pt x="f14" y="f16"/>
                      <a:pt x="f8" y="f17"/>
                    </a:cubicBezTo>
                    <a:cubicBezTo>
                      <a:pt x="f10" y="f18"/>
                      <a:pt x="f19" y="f5"/>
                      <a:pt x="f20" y="f21"/>
                    </a:cubicBezTo>
                    <a:cubicBezTo>
                      <a:pt x="f18" y="f22"/>
                      <a:pt x="f5" y="f17"/>
                      <a:pt x="f21" y="f23"/>
                    </a:cubicBezTo>
                    <a:cubicBezTo>
                      <a:pt x="f22" y="f24"/>
                      <a:pt x="f25" y="f26"/>
                      <a:pt x="f27" y="f28"/>
                    </a:cubicBezTo>
                    <a:cubicBezTo>
                      <a:pt x="f22" y="f29"/>
                      <a:pt x="f27" y="f7"/>
                      <a:pt x="f20" y="f7"/>
                    </a:cubicBezTo>
                    <a:cubicBezTo>
                      <a:pt x="f23" y="f30"/>
                      <a:pt x="f10" y="f29"/>
                      <a:pt x="f8" y="f31"/>
                    </a:cubicBezTo>
                    <a:cubicBezTo>
                      <a:pt x="f8" y="f32"/>
                      <a:pt x="f8" y="f33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8" name="Freeform 1279">
                <a:extLst>
                  <a:ext uri="{FF2B5EF4-FFF2-40B4-BE49-F238E27FC236}">
                    <a16:creationId xmlns:a16="http://schemas.microsoft.com/office/drawing/2014/main" id="{4D176141-9BAF-26B0-B312-5E10EC99B2AE}"/>
                  </a:ext>
                </a:extLst>
              </p:cNvPr>
              <p:cNvSpPr/>
              <p:nvPr/>
            </p:nvSpPr>
            <p:spPr>
              <a:xfrm>
                <a:off x="8291514" y="590546"/>
                <a:ext cx="47621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2"/>
                  <a:gd name="f8" fmla="val 32"/>
                  <a:gd name="f9" fmla="val 19"/>
                  <a:gd name="f10" fmla="val 30"/>
                  <a:gd name="f11" fmla="val 27"/>
                  <a:gd name="f12" fmla="val 17"/>
                  <a:gd name="f13" fmla="val 24"/>
                  <a:gd name="f14" fmla="val 14"/>
                  <a:gd name="f15" fmla="val 13"/>
                  <a:gd name="f16" fmla="val 8"/>
                  <a:gd name="f17" fmla="val 5"/>
                  <a:gd name="f18" fmla="val 12"/>
                  <a:gd name="f19" fmla="val 9"/>
                  <a:gd name="f20" fmla="val 1"/>
                  <a:gd name="f21" fmla="val 4"/>
                  <a:gd name="f22" fmla="val 18"/>
                  <a:gd name="f23" fmla="val 28"/>
                  <a:gd name="f24" fmla="val 37"/>
                  <a:gd name="f25" fmla="val 7"/>
                  <a:gd name="f26" fmla="val 41"/>
                  <a:gd name="f27" fmla="val 11"/>
                  <a:gd name="f28" fmla="val 15"/>
                  <a:gd name="f29" fmla="val 40"/>
                  <a:gd name="f30" fmla="val 38"/>
                  <a:gd name="f31" fmla="+- 0 0 -90"/>
                  <a:gd name="f32" fmla="*/ f3 1 20"/>
                  <a:gd name="f33" fmla="*/ f4 1 4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0"/>
                  <a:gd name="f42" fmla="*/ f38 1 42"/>
                  <a:gd name="f43" fmla="*/ 20 f39 1"/>
                  <a:gd name="f44" fmla="*/ 32 f38 1"/>
                  <a:gd name="f45" fmla="*/ 17 f39 1"/>
                  <a:gd name="f46" fmla="*/ 24 f38 1"/>
                  <a:gd name="f47" fmla="*/ 13 f39 1"/>
                  <a:gd name="f48" fmla="*/ 8 f38 1"/>
                  <a:gd name="f49" fmla="*/ 9 f39 1"/>
                  <a:gd name="f50" fmla="*/ 1 f38 1"/>
                  <a:gd name="f51" fmla="*/ 1 f39 1"/>
                  <a:gd name="f52" fmla="*/ 9 f38 1"/>
                  <a:gd name="f53" fmla="*/ 5 f39 1"/>
                  <a:gd name="f54" fmla="*/ 37 f38 1"/>
                  <a:gd name="f55" fmla="*/ 15 f39 1"/>
                  <a:gd name="f56" fmla="*/ 41 f38 1"/>
                  <a:gd name="f57" fmla="+- f40 0 f1"/>
                  <a:gd name="f58" fmla="*/ f43 1 20"/>
                  <a:gd name="f59" fmla="*/ f44 1 42"/>
                  <a:gd name="f60" fmla="*/ f45 1 20"/>
                  <a:gd name="f61" fmla="*/ f46 1 42"/>
                  <a:gd name="f62" fmla="*/ f47 1 20"/>
                  <a:gd name="f63" fmla="*/ f48 1 42"/>
                  <a:gd name="f64" fmla="*/ f49 1 20"/>
                  <a:gd name="f65" fmla="*/ f50 1 42"/>
                  <a:gd name="f66" fmla="*/ f51 1 20"/>
                  <a:gd name="f67" fmla="*/ f52 1 42"/>
                  <a:gd name="f68" fmla="*/ f53 1 20"/>
                  <a:gd name="f69" fmla="*/ f54 1 42"/>
                  <a:gd name="f70" fmla="*/ f55 1 20"/>
                  <a:gd name="f71" fmla="*/ f56 1 42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1"/>
                  <a:gd name="f85" fmla="*/ f67 1 f42"/>
                  <a:gd name="f86" fmla="*/ f68 1 f41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2 1"/>
                  <a:gd name="f103" fmla="*/ f85 f33 1"/>
                  <a:gd name="f104" fmla="*/ f86 f32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20" h="42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9"/>
                      <a:pt x="f15" y="f14"/>
                      <a:pt x="f15" y="f16"/>
                    </a:cubicBezTo>
                    <a:cubicBezTo>
                      <a:pt x="f15" y="f17"/>
                      <a:pt x="f18" y="f5"/>
                      <a:pt x="f19" y="f20"/>
                    </a:cubicBezTo>
                    <a:cubicBezTo>
                      <a:pt x="f17" y="f20"/>
                      <a:pt x="f5" y="f17"/>
                      <a:pt x="f20" y="f19"/>
                    </a:cubicBezTo>
                    <a:cubicBezTo>
                      <a:pt x="f21" y="f22"/>
                      <a:pt x="f20" y="f23"/>
                      <a:pt x="f17" y="f24"/>
                    </a:cubicBezTo>
                    <a:cubicBezTo>
                      <a:pt x="f25" y="f26"/>
                      <a:pt x="f27" y="f7"/>
                      <a:pt x="f28" y="f26"/>
                    </a:cubicBezTo>
                    <a:cubicBezTo>
                      <a:pt x="f22" y="f29"/>
                      <a:pt x="f6" y="f30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9" name="Freeform 1280">
                <a:extLst>
                  <a:ext uri="{FF2B5EF4-FFF2-40B4-BE49-F238E27FC236}">
                    <a16:creationId xmlns:a16="http://schemas.microsoft.com/office/drawing/2014/main" id="{723806AE-B682-F505-F4AF-5B3AF46CBB9C}"/>
                  </a:ext>
                </a:extLst>
              </p:cNvPr>
              <p:cNvSpPr/>
              <p:nvPr/>
            </p:nvSpPr>
            <p:spPr>
              <a:xfrm>
                <a:off x="7808911" y="514350"/>
                <a:ext cx="47621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4"/>
                  <a:gd name="f8" fmla="val 15"/>
                  <a:gd name="f9" fmla="val 31"/>
                  <a:gd name="f10" fmla="val 13"/>
                  <a:gd name="f11" fmla="val 28"/>
                  <a:gd name="f12" fmla="val 26"/>
                  <a:gd name="f13" fmla="val 23"/>
                  <a:gd name="f14" fmla="val 18"/>
                  <a:gd name="f15" fmla="val 19"/>
                  <a:gd name="f16" fmla="val 11"/>
                  <a:gd name="f17" fmla="val 16"/>
                  <a:gd name="f18" fmla="val 5"/>
                  <a:gd name="f19" fmla="val 6"/>
                  <a:gd name="f20" fmla="val 1"/>
                  <a:gd name="f21" fmla="val 3"/>
                  <a:gd name="f22" fmla="val 2"/>
                  <a:gd name="f23" fmla="val 21"/>
                  <a:gd name="f24" fmla="val 27"/>
                  <a:gd name="f25" fmla="val 33"/>
                  <a:gd name="f26" fmla="val 36"/>
                  <a:gd name="f27" fmla="val 41"/>
                  <a:gd name="f28" fmla="val 42"/>
                  <a:gd name="f29" fmla="val 7"/>
                  <a:gd name="f30" fmla="val 12"/>
                  <a:gd name="f31" fmla="val 14"/>
                  <a:gd name="f32" fmla="val 35"/>
                  <a:gd name="f33" fmla="+- 0 0 -90"/>
                  <a:gd name="f34" fmla="*/ f3 1 20"/>
                  <a:gd name="f35" fmla="*/ f4 1 44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20"/>
                  <a:gd name="f44" fmla="*/ f40 1 44"/>
                  <a:gd name="f45" fmla="*/ 15 f41 1"/>
                  <a:gd name="f46" fmla="*/ 31 f40 1"/>
                  <a:gd name="f47" fmla="*/ 23 f40 1"/>
                  <a:gd name="f48" fmla="*/ 16 f41 1"/>
                  <a:gd name="f49" fmla="*/ 5 f40 1"/>
                  <a:gd name="f50" fmla="*/ 2 f41 1"/>
                  <a:gd name="f51" fmla="*/ 15 f40 1"/>
                  <a:gd name="f52" fmla="*/ 33 f40 1"/>
                  <a:gd name="f53" fmla="*/ 3 f41 1"/>
                  <a:gd name="f54" fmla="*/ 42 f40 1"/>
                  <a:gd name="f55" fmla="*/ 14 f41 1"/>
                  <a:gd name="f56" fmla="*/ 36 f40 1"/>
                  <a:gd name="f57" fmla="+- f42 0 f1"/>
                  <a:gd name="f58" fmla="*/ f45 1 20"/>
                  <a:gd name="f59" fmla="*/ f46 1 44"/>
                  <a:gd name="f60" fmla="*/ f47 1 44"/>
                  <a:gd name="f61" fmla="*/ f48 1 20"/>
                  <a:gd name="f62" fmla="*/ f49 1 44"/>
                  <a:gd name="f63" fmla="*/ f50 1 20"/>
                  <a:gd name="f64" fmla="*/ f51 1 44"/>
                  <a:gd name="f65" fmla="*/ f52 1 44"/>
                  <a:gd name="f66" fmla="*/ f53 1 20"/>
                  <a:gd name="f67" fmla="*/ f54 1 44"/>
                  <a:gd name="f68" fmla="*/ f55 1 20"/>
                  <a:gd name="f69" fmla="*/ f56 1 44"/>
                  <a:gd name="f70" fmla="*/ 0 1 f43"/>
                  <a:gd name="f71" fmla="*/ f37 1 f43"/>
                  <a:gd name="f72" fmla="*/ 0 1 f44"/>
                  <a:gd name="f73" fmla="*/ f38 1 f44"/>
                  <a:gd name="f74" fmla="*/ f58 1 f43"/>
                  <a:gd name="f75" fmla="*/ f59 1 f44"/>
                  <a:gd name="f76" fmla="*/ f60 1 f44"/>
                  <a:gd name="f77" fmla="*/ f61 1 f43"/>
                  <a:gd name="f78" fmla="*/ f62 1 f44"/>
                  <a:gd name="f79" fmla="*/ f63 1 f43"/>
                  <a:gd name="f80" fmla="*/ f64 1 f44"/>
                  <a:gd name="f81" fmla="*/ f65 1 f44"/>
                  <a:gd name="f82" fmla="*/ f66 1 f43"/>
                  <a:gd name="f83" fmla="*/ f67 1 f44"/>
                  <a:gd name="f84" fmla="*/ f68 1 f43"/>
                  <a:gd name="f85" fmla="*/ f69 1 f44"/>
                  <a:gd name="f86" fmla="*/ f70 f34 1"/>
                  <a:gd name="f87" fmla="*/ f71 f34 1"/>
                  <a:gd name="f88" fmla="*/ f73 f35 1"/>
                  <a:gd name="f89" fmla="*/ f72 f35 1"/>
                  <a:gd name="f90" fmla="*/ f74 f34 1"/>
                  <a:gd name="f91" fmla="*/ f75 f35 1"/>
                  <a:gd name="f92" fmla="*/ f76 f35 1"/>
                  <a:gd name="f93" fmla="*/ f77 f34 1"/>
                  <a:gd name="f94" fmla="*/ f78 f35 1"/>
                  <a:gd name="f95" fmla="*/ f79 f34 1"/>
                  <a:gd name="f96" fmla="*/ f80 f35 1"/>
                  <a:gd name="f97" fmla="*/ f81 f35 1"/>
                  <a:gd name="f98" fmla="*/ f82 f34 1"/>
                  <a:gd name="f99" fmla="*/ f83 f35 1"/>
                  <a:gd name="f100" fmla="*/ f84 f34 1"/>
                  <a:gd name="f101" fmla="*/ f8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0" y="f91"/>
                  </a:cxn>
                  <a:cxn ang="f57">
                    <a:pos x="f90" y="f92"/>
                  </a:cxn>
                  <a:cxn ang="f57">
                    <a:pos x="f93" y="f94"/>
                  </a:cxn>
                  <a:cxn ang="f57">
                    <a:pos x="f95" y="f96"/>
                  </a:cxn>
                  <a:cxn ang="f57">
                    <a:pos x="f95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90" y="f91"/>
                  </a:cxn>
                </a:cxnLst>
                <a:rect l="f86" t="f89" r="f87" b="f88"/>
                <a:pathLst>
                  <a:path w="20" h="44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5"/>
                      <a:pt x="f20" y="f21"/>
                      <a:pt x="f22" y="f8"/>
                    </a:cubicBezTo>
                    <a:cubicBezTo>
                      <a:pt x="f21" y="f23"/>
                      <a:pt x="f18" y="f24"/>
                      <a:pt x="f22" y="f25"/>
                    </a:cubicBezTo>
                    <a:cubicBezTo>
                      <a:pt x="f5" y="f26"/>
                      <a:pt x="f5" y="f27"/>
                      <a:pt x="f21" y="f28"/>
                    </a:cubicBezTo>
                    <a:cubicBezTo>
                      <a:pt x="f29" y="f7"/>
                      <a:pt x="f30" y="f28"/>
                      <a:pt x="f31" y="f26"/>
                    </a:cubicBezTo>
                    <a:cubicBezTo>
                      <a:pt x="f31" y="f32"/>
                      <a:pt x="f8" y="f25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0" name="Freeform 1281">
                <a:extLst>
                  <a:ext uri="{FF2B5EF4-FFF2-40B4-BE49-F238E27FC236}">
                    <a16:creationId xmlns:a16="http://schemas.microsoft.com/office/drawing/2014/main" id="{AB66276A-431B-F4EE-A772-13BF93C1882B}"/>
                  </a:ext>
                </a:extLst>
              </p:cNvPr>
              <p:cNvSpPr/>
              <p:nvPr/>
            </p:nvSpPr>
            <p:spPr>
              <a:xfrm>
                <a:off x="8580436" y="503240"/>
                <a:ext cx="92070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18"/>
                  <a:gd name="f8" fmla="val 27"/>
                  <a:gd name="f9" fmla="val 1"/>
                  <a:gd name="f10" fmla="val 23"/>
                  <a:gd name="f11" fmla="val 16"/>
                  <a:gd name="f12" fmla="val 2"/>
                  <a:gd name="f13" fmla="val 9"/>
                  <a:gd name="f14" fmla="val 5"/>
                  <a:gd name="f15" fmla="val 4"/>
                  <a:gd name="f16" fmla="val 10"/>
                  <a:gd name="f17" fmla="val 17"/>
                  <a:gd name="f18" fmla="val 12"/>
                  <a:gd name="f19" fmla="val 14"/>
                  <a:gd name="f20" fmla="val 20"/>
                  <a:gd name="f21" fmla="val 13"/>
                  <a:gd name="f22" fmla="val 24"/>
                  <a:gd name="f23" fmla="val 29"/>
                  <a:gd name="f24" fmla="val 33"/>
                  <a:gd name="f25" fmla="val 8"/>
                  <a:gd name="f26" fmla="val 34"/>
                  <a:gd name="f27" fmla="+- 0 0 -90"/>
                  <a:gd name="f28" fmla="*/ f3 1 39"/>
                  <a:gd name="f29" fmla="*/ f4 1 1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9"/>
                  <a:gd name="f38" fmla="*/ f34 1 18"/>
                  <a:gd name="f39" fmla="*/ 27 f35 1"/>
                  <a:gd name="f40" fmla="*/ 1 f34 1"/>
                  <a:gd name="f41" fmla="*/ 9 f35 1"/>
                  <a:gd name="f42" fmla="*/ 0 f35 1"/>
                  <a:gd name="f43" fmla="*/ 10 f34 1"/>
                  <a:gd name="f44" fmla="*/ 10 f35 1"/>
                  <a:gd name="f45" fmla="*/ 17 f34 1"/>
                  <a:gd name="f46" fmla="*/ 16 f35 1"/>
                  <a:gd name="f47" fmla="*/ 16 f34 1"/>
                  <a:gd name="f48" fmla="*/ 29 f35 1"/>
                  <a:gd name="f49" fmla="*/ 14 f34 1"/>
                  <a:gd name="f50" fmla="*/ 39 f35 1"/>
                  <a:gd name="f51" fmla="*/ 8 f34 1"/>
                  <a:gd name="f52" fmla="+- f36 0 f1"/>
                  <a:gd name="f53" fmla="*/ f39 1 39"/>
                  <a:gd name="f54" fmla="*/ f40 1 18"/>
                  <a:gd name="f55" fmla="*/ f41 1 39"/>
                  <a:gd name="f56" fmla="*/ f42 1 39"/>
                  <a:gd name="f57" fmla="*/ f43 1 18"/>
                  <a:gd name="f58" fmla="*/ f44 1 39"/>
                  <a:gd name="f59" fmla="*/ f45 1 18"/>
                  <a:gd name="f60" fmla="*/ f46 1 39"/>
                  <a:gd name="f61" fmla="*/ f47 1 18"/>
                  <a:gd name="f62" fmla="*/ f48 1 39"/>
                  <a:gd name="f63" fmla="*/ f49 1 18"/>
                  <a:gd name="f64" fmla="*/ f50 1 39"/>
                  <a:gd name="f65" fmla="*/ f51 1 18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7"/>
                  <a:gd name="f74" fmla="*/ f57 1 f38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8 1"/>
                  <a:gd name="f91" fmla="*/ f74 f29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88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9" h="18">
                    <a:moveTo>
                      <a:pt x="f8" y="f9"/>
                    </a:moveTo>
                    <a:cubicBezTo>
                      <a:pt x="f10" y="f9"/>
                      <a:pt x="f11" y="f12"/>
                      <a:pt x="f13" y="f9"/>
                    </a:cubicBezTo>
                    <a:cubicBezTo>
                      <a:pt x="f14" y="f9"/>
                      <a:pt x="f5" y="f15"/>
                      <a:pt x="f5" y="f16"/>
                    </a:cubicBezTo>
                    <a:cubicBezTo>
                      <a:pt x="f5" y="f17"/>
                      <a:pt x="f14" y="f7"/>
                      <a:pt x="f16" y="f17"/>
                    </a:cubicBezTo>
                    <a:cubicBezTo>
                      <a:pt x="f18" y="f17"/>
                      <a:pt x="f19" y="f17"/>
                      <a:pt x="f11" y="f11"/>
                    </a:cubicBezTo>
                    <a:cubicBezTo>
                      <a:pt x="f20" y="f21"/>
                      <a:pt x="f22" y="f21"/>
                      <a:pt x="f23" y="f19"/>
                    </a:cubicBezTo>
                    <a:cubicBezTo>
                      <a:pt x="f24" y="f19"/>
                      <a:pt x="f6" y="f11"/>
                      <a:pt x="f6" y="f25"/>
                    </a:cubicBezTo>
                    <a:cubicBezTo>
                      <a:pt x="f6" y="f5"/>
                      <a:pt x="f26" y="f9"/>
                      <a:pt x="f8" y="f9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1" name="Freeform 1282">
                <a:extLst>
                  <a:ext uri="{FF2B5EF4-FFF2-40B4-BE49-F238E27FC236}">
                    <a16:creationId xmlns:a16="http://schemas.microsoft.com/office/drawing/2014/main" id="{AD2CF609-98F6-84B7-AC59-CDD59B40DE16}"/>
                  </a:ext>
                </a:extLst>
              </p:cNvPr>
              <p:cNvSpPr/>
              <p:nvPr/>
            </p:nvSpPr>
            <p:spPr>
              <a:xfrm>
                <a:off x="7045323" y="300042"/>
                <a:ext cx="42867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2"/>
                  <a:gd name="f8" fmla="val 17"/>
                  <a:gd name="f9" fmla="val 34"/>
                  <a:gd name="f10" fmla="val 16"/>
                  <a:gd name="f11" fmla="val 25"/>
                  <a:gd name="f12" fmla="val 12"/>
                  <a:gd name="f13" fmla="val 7"/>
                  <a:gd name="f14" fmla="val 4"/>
                  <a:gd name="f15" fmla="val 2"/>
                  <a:gd name="f16" fmla="val 10"/>
                  <a:gd name="f17" fmla="val 6"/>
                  <a:gd name="f18" fmla="val 5"/>
                  <a:gd name="f19" fmla="val 1"/>
                  <a:gd name="f20" fmla="val 9"/>
                  <a:gd name="f21" fmla="val 13"/>
                  <a:gd name="f22" fmla="val 20"/>
                  <a:gd name="f23" fmla="val 8"/>
                  <a:gd name="f24" fmla="val 33"/>
                  <a:gd name="f25" fmla="val 37"/>
                  <a:gd name="f26" fmla="val 11"/>
                  <a:gd name="f27" fmla="val 41"/>
                  <a:gd name="f28" fmla="+- 0 0 -90"/>
                  <a:gd name="f29" fmla="*/ f3 1 18"/>
                  <a:gd name="f30" fmla="*/ f4 1 42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8"/>
                  <a:gd name="f39" fmla="*/ f35 1 42"/>
                  <a:gd name="f40" fmla="*/ 17 f36 1"/>
                  <a:gd name="f41" fmla="*/ 34 f35 1"/>
                  <a:gd name="f42" fmla="*/ 12 f35 1"/>
                  <a:gd name="f43" fmla="*/ 12 f36 1"/>
                  <a:gd name="f44" fmla="*/ 2 f35 1"/>
                  <a:gd name="f45" fmla="*/ 4 f36 1"/>
                  <a:gd name="f46" fmla="*/ 2 f36 1"/>
                  <a:gd name="f47" fmla="*/ 13 f35 1"/>
                  <a:gd name="f48" fmla="*/ 6 f36 1"/>
                  <a:gd name="f49" fmla="*/ 33 f35 1"/>
                  <a:gd name="f50" fmla="*/ 11 f36 1"/>
                  <a:gd name="f51" fmla="*/ 42 f35 1"/>
                  <a:gd name="f52" fmla="+- f37 0 f1"/>
                  <a:gd name="f53" fmla="*/ f40 1 18"/>
                  <a:gd name="f54" fmla="*/ f41 1 42"/>
                  <a:gd name="f55" fmla="*/ f42 1 42"/>
                  <a:gd name="f56" fmla="*/ f43 1 18"/>
                  <a:gd name="f57" fmla="*/ f44 1 42"/>
                  <a:gd name="f58" fmla="*/ f45 1 18"/>
                  <a:gd name="f59" fmla="*/ f46 1 18"/>
                  <a:gd name="f60" fmla="*/ f47 1 42"/>
                  <a:gd name="f61" fmla="*/ f48 1 18"/>
                  <a:gd name="f62" fmla="*/ f49 1 42"/>
                  <a:gd name="f63" fmla="*/ f50 1 18"/>
                  <a:gd name="f64" fmla="*/ f51 1 42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9"/>
                  <a:gd name="f72" fmla="*/ f56 1 f38"/>
                  <a:gd name="f73" fmla="*/ f57 1 f39"/>
                  <a:gd name="f74" fmla="*/ f58 1 f38"/>
                  <a:gd name="f75" fmla="*/ f59 1 f38"/>
                  <a:gd name="f76" fmla="*/ f60 1 f39"/>
                  <a:gd name="f77" fmla="*/ f61 1 f38"/>
                  <a:gd name="f78" fmla="*/ f62 1 f39"/>
                  <a:gd name="f79" fmla="*/ f63 1 f38"/>
                  <a:gd name="f80" fmla="*/ f64 1 f39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30 1"/>
                  <a:gd name="f88" fmla="*/ f72 f29 1"/>
                  <a:gd name="f89" fmla="*/ f73 f30 1"/>
                  <a:gd name="f90" fmla="*/ f74 f29 1"/>
                  <a:gd name="f91" fmla="*/ f75 f29 1"/>
                  <a:gd name="f92" fmla="*/ f76 f30 1"/>
                  <a:gd name="f93" fmla="*/ f77 f29 1"/>
                  <a:gd name="f94" fmla="*/ f78 f30 1"/>
                  <a:gd name="f95" fmla="*/ f79 f29 1"/>
                  <a:gd name="f96" fmla="*/ f8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5" y="f87"/>
                  </a:cxn>
                  <a:cxn ang="f52">
                    <a:pos x="f88" y="f89"/>
                  </a:cxn>
                  <a:cxn ang="f52">
                    <a:pos x="f90" y="f89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18" h="42">
                    <a:moveTo>
                      <a:pt x="f8" y="f9"/>
                    </a:moveTo>
                    <a:cubicBezTo>
                      <a:pt x="f10" y="f11"/>
                      <a:pt x="f10" y="f6"/>
                      <a:pt x="f8" y="f12"/>
                    </a:cubicBezTo>
                    <a:cubicBezTo>
                      <a:pt x="f8" y="f13"/>
                      <a:pt x="f10" y="f14"/>
                      <a:pt x="f12" y="f15"/>
                    </a:cubicBezTo>
                    <a:cubicBezTo>
                      <a:pt x="f16" y="f5"/>
                      <a:pt x="f17" y="f5"/>
                      <a:pt x="f14" y="f15"/>
                    </a:cubicBezTo>
                    <a:cubicBezTo>
                      <a:pt x="f5" y="f18"/>
                      <a:pt x="f19" y="f20"/>
                      <a:pt x="f15" y="f21"/>
                    </a:cubicBezTo>
                    <a:cubicBezTo>
                      <a:pt x="f14" y="f22"/>
                      <a:pt x="f23" y="f11"/>
                      <a:pt x="f17" y="f24"/>
                    </a:cubicBezTo>
                    <a:cubicBezTo>
                      <a:pt x="f14" y="f25"/>
                      <a:pt x="f18" y="f7"/>
                      <a:pt x="f26" y="f7"/>
                    </a:cubicBezTo>
                    <a:cubicBezTo>
                      <a:pt x="f8" y="f27"/>
                      <a:pt x="f6" y="f25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2" name="Freeform 1283">
                <a:extLst>
                  <a:ext uri="{FF2B5EF4-FFF2-40B4-BE49-F238E27FC236}">
                    <a16:creationId xmlns:a16="http://schemas.microsoft.com/office/drawing/2014/main" id="{7594165F-FC13-389E-F3EF-9C03C0EB79D5}"/>
                  </a:ext>
                </a:extLst>
              </p:cNvPr>
              <p:cNvSpPr/>
              <p:nvPr/>
            </p:nvSpPr>
            <p:spPr>
              <a:xfrm>
                <a:off x="7948614" y="188915"/>
                <a:ext cx="38103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3"/>
                  <a:gd name="f8" fmla="val 30"/>
                  <a:gd name="f9" fmla="val 15"/>
                  <a:gd name="f10" fmla="val 25"/>
                  <a:gd name="f11" fmla="val 14"/>
                  <a:gd name="f12" fmla="val 18"/>
                  <a:gd name="f13" fmla="val 11"/>
                  <a:gd name="f14" fmla="val 7"/>
                  <a:gd name="f15" fmla="val 4"/>
                  <a:gd name="f16" fmla="val 2"/>
                  <a:gd name="f17" fmla="val 8"/>
                  <a:gd name="f18" fmla="val 5"/>
                  <a:gd name="f19" fmla="val 3"/>
                  <a:gd name="f20" fmla="val 1"/>
                  <a:gd name="f21" fmla="val 13"/>
                  <a:gd name="f22" fmla="val 17"/>
                  <a:gd name="f23" fmla="val 22"/>
                  <a:gd name="f24" fmla="val 6"/>
                  <a:gd name="f25" fmla="val 26"/>
                  <a:gd name="f26" fmla="val 32"/>
                  <a:gd name="f27" fmla="val 37"/>
                  <a:gd name="f28" fmla="val 42"/>
                  <a:gd name="f29" fmla="val 41"/>
                  <a:gd name="f30" fmla="val 36"/>
                  <a:gd name="f31" fmla="+- 0 0 -90"/>
                  <a:gd name="f32" fmla="*/ f3 1 16"/>
                  <a:gd name="f33" fmla="*/ f4 1 4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6"/>
                  <a:gd name="f42" fmla="*/ f38 1 43"/>
                  <a:gd name="f43" fmla="*/ 16 f39 1"/>
                  <a:gd name="f44" fmla="*/ 30 f38 1"/>
                  <a:gd name="f45" fmla="*/ 15 f39 1"/>
                  <a:gd name="f46" fmla="*/ 11 f38 1"/>
                  <a:gd name="f47" fmla="*/ 11 f39 1"/>
                  <a:gd name="f48" fmla="*/ 2 f38 1"/>
                  <a:gd name="f49" fmla="*/ 3 f39 1"/>
                  <a:gd name="f50" fmla="*/ 1 f39 1"/>
                  <a:gd name="f51" fmla="*/ 2 f39 1"/>
                  <a:gd name="f52" fmla="*/ 17 f38 1"/>
                  <a:gd name="f53" fmla="*/ 5 f39 1"/>
                  <a:gd name="f54" fmla="*/ 32 f38 1"/>
                  <a:gd name="f55" fmla="*/ 42 f38 1"/>
                  <a:gd name="f56" fmla="+- f40 0 f1"/>
                  <a:gd name="f57" fmla="*/ f43 1 16"/>
                  <a:gd name="f58" fmla="*/ f44 1 43"/>
                  <a:gd name="f59" fmla="*/ f45 1 16"/>
                  <a:gd name="f60" fmla="*/ f46 1 43"/>
                  <a:gd name="f61" fmla="*/ f47 1 16"/>
                  <a:gd name="f62" fmla="*/ f48 1 43"/>
                  <a:gd name="f63" fmla="*/ f49 1 16"/>
                  <a:gd name="f64" fmla="*/ f50 1 16"/>
                  <a:gd name="f65" fmla="*/ f51 1 16"/>
                  <a:gd name="f66" fmla="*/ f52 1 43"/>
                  <a:gd name="f67" fmla="*/ f53 1 16"/>
                  <a:gd name="f68" fmla="*/ f54 1 43"/>
                  <a:gd name="f69" fmla="*/ f55 1 43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1"/>
                  <a:gd name="f82" fmla="*/ f65 1 f41"/>
                  <a:gd name="f83" fmla="*/ f66 1 f42"/>
                  <a:gd name="f84" fmla="*/ f67 1 f41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2 1"/>
                  <a:gd name="f99" fmla="*/ f82 f32 1"/>
                  <a:gd name="f100" fmla="*/ f83 f33 1"/>
                  <a:gd name="f101" fmla="*/ f84 f32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6"/>
                  </a:cxn>
                  <a:cxn ang="f56">
                    <a:pos x="f98" y="f94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95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6" h="43">
                    <a:moveTo>
                      <a:pt x="f6" y="f8"/>
                    </a:moveTo>
                    <a:cubicBezTo>
                      <a:pt x="f9" y="f10"/>
                      <a:pt x="f11" y="f12"/>
                      <a:pt x="f9" y="f13"/>
                    </a:cubicBezTo>
                    <a:cubicBezTo>
                      <a:pt x="f6" y="f14"/>
                      <a:pt x="f11" y="f15"/>
                      <a:pt x="f13" y="f16"/>
                    </a:cubicBezTo>
                    <a:cubicBezTo>
                      <a:pt x="f17" y="f5"/>
                      <a:pt x="f18" y="f5"/>
                      <a:pt x="f19" y="f16"/>
                    </a:cubicBezTo>
                    <a:cubicBezTo>
                      <a:pt x="f5" y="f15"/>
                      <a:pt x="f5" y="f17"/>
                      <a:pt x="f20" y="f13"/>
                    </a:cubicBezTo>
                    <a:cubicBezTo>
                      <a:pt x="f20" y="f21"/>
                      <a:pt x="f20" y="f9"/>
                      <a:pt x="f16" y="f22"/>
                    </a:cubicBezTo>
                    <a:cubicBezTo>
                      <a:pt x="f18" y="f23"/>
                      <a:pt x="f24" y="f25"/>
                      <a:pt x="f18" y="f26"/>
                    </a:cubicBezTo>
                    <a:cubicBezTo>
                      <a:pt x="f15" y="f27"/>
                      <a:pt x="f15" y="f7"/>
                      <a:pt x="f13" y="f28"/>
                    </a:cubicBezTo>
                    <a:cubicBezTo>
                      <a:pt x="f6" y="f29"/>
                      <a:pt x="f6" y="f30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3" name="Freeform 1284">
                <a:extLst>
                  <a:ext uri="{FF2B5EF4-FFF2-40B4-BE49-F238E27FC236}">
                    <a16:creationId xmlns:a16="http://schemas.microsoft.com/office/drawing/2014/main" id="{248EDC69-E3F7-1B1D-FD2B-1E64108741F0}"/>
                  </a:ext>
                </a:extLst>
              </p:cNvPr>
              <p:cNvSpPr/>
              <p:nvPr/>
            </p:nvSpPr>
            <p:spPr>
              <a:xfrm>
                <a:off x="6907213" y="17465"/>
                <a:ext cx="95253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1"/>
                  <a:gd name="f8" fmla="val 38"/>
                  <a:gd name="f9" fmla="val 8"/>
                  <a:gd name="f10" fmla="val 1"/>
                  <a:gd name="f11" fmla="val 35"/>
                  <a:gd name="f12" fmla="val 31"/>
                  <a:gd name="f13" fmla="val 23"/>
                  <a:gd name="f14" fmla="val 2"/>
                  <a:gd name="f15" fmla="val 16"/>
                  <a:gd name="f16" fmla="val 5"/>
                  <a:gd name="f17" fmla="val 3"/>
                  <a:gd name="f18" fmla="val 10"/>
                  <a:gd name="f19" fmla="val 7"/>
                  <a:gd name="f20" fmla="val 11"/>
                  <a:gd name="f21" fmla="val 20"/>
                  <a:gd name="f22" fmla="val 12"/>
                  <a:gd name="f23" fmla="val 19"/>
                  <a:gd name="f24" fmla="val 13"/>
                  <a:gd name="f25" fmla="val 14"/>
                  <a:gd name="f26" fmla="val 26"/>
                  <a:gd name="f27" fmla="val 34"/>
                  <a:gd name="f28" fmla="val 36"/>
                  <a:gd name="f29" fmla="+- 0 0 -90"/>
                  <a:gd name="f30" fmla="*/ f3 1 40"/>
                  <a:gd name="f31" fmla="*/ f4 1 2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40"/>
                  <a:gd name="f40" fmla="*/ f36 1 21"/>
                  <a:gd name="f41" fmla="*/ 38 f37 1"/>
                  <a:gd name="f42" fmla="*/ 8 f36 1"/>
                  <a:gd name="f43" fmla="*/ 31 f37 1"/>
                  <a:gd name="f44" fmla="*/ 1 f36 1"/>
                  <a:gd name="f45" fmla="*/ 8 f37 1"/>
                  <a:gd name="f46" fmla="*/ 5 f36 1"/>
                  <a:gd name="f47" fmla="*/ 2 f37 1"/>
                  <a:gd name="f48" fmla="*/ 16 f36 1"/>
                  <a:gd name="f49" fmla="*/ 11 f37 1"/>
                  <a:gd name="f50" fmla="*/ 20 f36 1"/>
                  <a:gd name="f51" fmla="*/ 14 f37 1"/>
                  <a:gd name="f52" fmla="*/ 19 f36 1"/>
                  <a:gd name="f53" fmla="*/ 34 f37 1"/>
                  <a:gd name="f54" fmla="*/ 13 f36 1"/>
                  <a:gd name="f55" fmla="+- f38 0 f1"/>
                  <a:gd name="f56" fmla="*/ f41 1 40"/>
                  <a:gd name="f57" fmla="*/ f42 1 21"/>
                  <a:gd name="f58" fmla="*/ f43 1 40"/>
                  <a:gd name="f59" fmla="*/ f44 1 21"/>
                  <a:gd name="f60" fmla="*/ f45 1 40"/>
                  <a:gd name="f61" fmla="*/ f46 1 21"/>
                  <a:gd name="f62" fmla="*/ f47 1 40"/>
                  <a:gd name="f63" fmla="*/ f48 1 21"/>
                  <a:gd name="f64" fmla="*/ f49 1 40"/>
                  <a:gd name="f65" fmla="*/ f50 1 21"/>
                  <a:gd name="f66" fmla="*/ f51 1 40"/>
                  <a:gd name="f67" fmla="*/ f52 1 21"/>
                  <a:gd name="f68" fmla="*/ f53 1 40"/>
                  <a:gd name="f69" fmla="*/ f54 1 2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40" h="21">
                    <a:moveTo>
                      <a:pt x="f8" y="f9"/>
                    </a:moveTo>
                    <a:cubicBezTo>
                      <a:pt x="f8" y="f10"/>
                      <a:pt x="f11" y="f5"/>
                      <a:pt x="f12" y="f10"/>
                    </a:cubicBezTo>
                    <a:cubicBezTo>
                      <a:pt x="f13" y="f14"/>
                      <a:pt x="f15" y="f16"/>
                      <a:pt x="f9" y="f16"/>
                    </a:cubicBezTo>
                    <a:cubicBezTo>
                      <a:pt x="f17" y="f16"/>
                      <a:pt x="f5" y="f18"/>
                      <a:pt x="f14" y="f15"/>
                    </a:cubicBezTo>
                    <a:cubicBezTo>
                      <a:pt x="f17" y="f7"/>
                      <a:pt x="f19" y="f7"/>
                      <a:pt x="f20" y="f21"/>
                    </a:cubicBezTo>
                    <a:cubicBezTo>
                      <a:pt x="f22" y="f23"/>
                      <a:pt x="f24" y="f23"/>
                      <a:pt x="f25" y="f23"/>
                    </a:cubicBezTo>
                    <a:cubicBezTo>
                      <a:pt x="f21" y="f25"/>
                      <a:pt x="f26" y="f22"/>
                      <a:pt x="f27" y="f24"/>
                    </a:cubicBezTo>
                    <a:cubicBezTo>
                      <a:pt x="f28" y="f24"/>
                      <a:pt x="f6" y="f22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4" name="Freeform 1285">
                <a:extLst>
                  <a:ext uri="{FF2B5EF4-FFF2-40B4-BE49-F238E27FC236}">
                    <a16:creationId xmlns:a16="http://schemas.microsoft.com/office/drawing/2014/main" id="{ACCF7B31-BB42-3EE0-5EB3-36E3510140FB}"/>
                  </a:ext>
                </a:extLst>
              </p:cNvPr>
              <p:cNvSpPr/>
              <p:nvPr/>
            </p:nvSpPr>
            <p:spPr>
              <a:xfrm>
                <a:off x="8347072" y="595310"/>
                <a:ext cx="52385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2"/>
                  <a:gd name="f8" fmla="val 7"/>
                  <a:gd name="f9" fmla="val 4"/>
                  <a:gd name="f10" fmla="val 17"/>
                  <a:gd name="f11" fmla="val 6"/>
                  <a:gd name="f12" fmla="val 26"/>
                  <a:gd name="f13" fmla="val 8"/>
                  <a:gd name="f14" fmla="val 36"/>
                  <a:gd name="f15" fmla="val 40"/>
                  <a:gd name="f16" fmla="val 13"/>
                  <a:gd name="f17" fmla="val 18"/>
                  <a:gd name="f18" fmla="val 38"/>
                  <a:gd name="f19" fmla="val 34"/>
                  <a:gd name="f20" fmla="val 21"/>
                  <a:gd name="f21" fmla="val 30"/>
                  <a:gd name="f22" fmla="val 20"/>
                  <a:gd name="f23" fmla="val 29"/>
                  <a:gd name="f24" fmla="val 16"/>
                  <a:gd name="f25" fmla="val 11"/>
                  <a:gd name="f26" fmla="val 15"/>
                  <a:gd name="f27" fmla="val 12"/>
                  <a:gd name="f28" fmla="val 5"/>
                  <a:gd name="f29" fmla="val 2"/>
                  <a:gd name="f30" fmla="val 1"/>
                  <a:gd name="f31" fmla="+- 0 0 -90"/>
                  <a:gd name="f32" fmla="*/ f3 1 22"/>
                  <a:gd name="f33" fmla="*/ f4 1 4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2"/>
                  <a:gd name="f42" fmla="*/ f38 1 42"/>
                  <a:gd name="f43" fmla="*/ 0 f39 1"/>
                  <a:gd name="f44" fmla="*/ 7 f38 1"/>
                  <a:gd name="f45" fmla="*/ 8 f39 1"/>
                  <a:gd name="f46" fmla="*/ 36 f38 1"/>
                  <a:gd name="f47" fmla="*/ 18 f39 1"/>
                  <a:gd name="f48" fmla="*/ 40 f38 1"/>
                  <a:gd name="f49" fmla="*/ 21 f39 1"/>
                  <a:gd name="f50" fmla="*/ 30 f38 1"/>
                  <a:gd name="f51" fmla="*/ 20 f39 1"/>
                  <a:gd name="f52" fmla="*/ 29 f38 1"/>
                  <a:gd name="f53" fmla="*/ 12 f39 1"/>
                  <a:gd name="f54" fmla="*/ 5 f38 1"/>
                  <a:gd name="f55" fmla="*/ 5 f39 1"/>
                  <a:gd name="f56" fmla="*/ 2 f38 1"/>
                  <a:gd name="f57" fmla="+- f40 0 f1"/>
                  <a:gd name="f58" fmla="*/ f43 1 22"/>
                  <a:gd name="f59" fmla="*/ f44 1 42"/>
                  <a:gd name="f60" fmla="*/ f45 1 22"/>
                  <a:gd name="f61" fmla="*/ f46 1 42"/>
                  <a:gd name="f62" fmla="*/ f47 1 22"/>
                  <a:gd name="f63" fmla="*/ f48 1 42"/>
                  <a:gd name="f64" fmla="*/ f49 1 22"/>
                  <a:gd name="f65" fmla="*/ f50 1 42"/>
                  <a:gd name="f66" fmla="*/ f51 1 22"/>
                  <a:gd name="f67" fmla="*/ f52 1 42"/>
                  <a:gd name="f68" fmla="*/ f53 1 22"/>
                  <a:gd name="f69" fmla="*/ f54 1 42"/>
                  <a:gd name="f70" fmla="*/ f55 1 22"/>
                  <a:gd name="f71" fmla="*/ f56 1 42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1"/>
                  <a:gd name="f85" fmla="*/ f67 1 f42"/>
                  <a:gd name="f86" fmla="*/ f68 1 f41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2 1"/>
                  <a:gd name="f103" fmla="*/ f85 f33 1"/>
                  <a:gd name="f104" fmla="*/ f86 f32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22" h="42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7"/>
                      <a:pt x="f17" y="f15"/>
                    </a:cubicBezTo>
                    <a:cubicBezTo>
                      <a:pt x="f6" y="f18"/>
                      <a:pt x="f6" y="f19"/>
                      <a:pt x="f20" y="f21"/>
                    </a:cubicBezTo>
                    <a:cubicBezTo>
                      <a:pt x="f22" y="f21"/>
                      <a:pt x="f22" y="f21"/>
                      <a:pt x="f22" y="f23"/>
                    </a:cubicBezTo>
                    <a:cubicBezTo>
                      <a:pt x="f24" y="f6"/>
                      <a:pt x="f25" y="f26"/>
                      <a:pt x="f27" y="f28"/>
                    </a:cubicBezTo>
                    <a:cubicBezTo>
                      <a:pt x="f27" y="f5"/>
                      <a:pt x="f13" y="f29"/>
                      <a:pt x="f28" y="f29"/>
                    </a:cubicBezTo>
                    <a:cubicBezTo>
                      <a:pt x="f30" y="f29"/>
                      <a:pt x="f29" y="f11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5" name="Freeform 1286">
                <a:extLst>
                  <a:ext uri="{FF2B5EF4-FFF2-40B4-BE49-F238E27FC236}">
                    <a16:creationId xmlns:a16="http://schemas.microsoft.com/office/drawing/2014/main" id="{3D49AB20-66C8-8CE4-68D2-DE1455E7D63B}"/>
                  </a:ext>
                </a:extLst>
              </p:cNvPr>
              <p:cNvSpPr/>
              <p:nvPr/>
            </p:nvSpPr>
            <p:spPr>
              <a:xfrm>
                <a:off x="7756526" y="495303"/>
                <a:ext cx="39684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2"/>
                  <a:gd name="f8" fmla="val 14"/>
                  <a:gd name="f9" fmla="val 26"/>
                  <a:gd name="f10" fmla="val 13"/>
                  <a:gd name="f11" fmla="val 22"/>
                  <a:gd name="f12" fmla="val 15"/>
                  <a:gd name="f13" fmla="val 16"/>
                  <a:gd name="f14" fmla="val 12"/>
                  <a:gd name="f15" fmla="val 8"/>
                  <a:gd name="f16" fmla="val 5"/>
                  <a:gd name="f17" fmla="val 2"/>
                  <a:gd name="f18" fmla="val 10"/>
                  <a:gd name="f19" fmla="val 7"/>
                  <a:gd name="f20" fmla="val 4"/>
                  <a:gd name="f21" fmla="val 1"/>
                  <a:gd name="f22" fmla="val 3"/>
                  <a:gd name="f23" fmla="val 20"/>
                  <a:gd name="f24" fmla="val 6"/>
                  <a:gd name="f25" fmla="val 23"/>
                  <a:gd name="f26" fmla="val 31"/>
                  <a:gd name="f27" fmla="val 39"/>
                  <a:gd name="f28" fmla="val 40"/>
                  <a:gd name="f29" fmla="val 36"/>
                  <a:gd name="f30" fmla="val 33"/>
                  <a:gd name="f31" fmla="val 30"/>
                  <a:gd name="f32" fmla="+- 0 0 -90"/>
                  <a:gd name="f33" fmla="*/ f3 1 17"/>
                  <a:gd name="f34" fmla="*/ f4 1 42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7"/>
                  <a:gd name="f43" fmla="*/ f39 1 42"/>
                  <a:gd name="f44" fmla="*/ 14 f40 1"/>
                  <a:gd name="f45" fmla="*/ 26 f39 1"/>
                  <a:gd name="f46" fmla="*/ 16 f40 1"/>
                  <a:gd name="f47" fmla="*/ 12 f39 1"/>
                  <a:gd name="f48" fmla="*/ 13 f40 1"/>
                  <a:gd name="f49" fmla="*/ 2 f39 1"/>
                  <a:gd name="f50" fmla="*/ 4 f40 1"/>
                  <a:gd name="f51" fmla="*/ 2 f40 1"/>
                  <a:gd name="f52" fmla="*/ 10 f39 1"/>
                  <a:gd name="f53" fmla="*/ 20 f39 1"/>
                  <a:gd name="f54" fmla="*/ 7 f40 1"/>
                  <a:gd name="f55" fmla="*/ 40 f39 1"/>
                  <a:gd name="f56" fmla="*/ 36 f39 1"/>
                  <a:gd name="f57" fmla="+- f41 0 f1"/>
                  <a:gd name="f58" fmla="*/ f44 1 17"/>
                  <a:gd name="f59" fmla="*/ f45 1 42"/>
                  <a:gd name="f60" fmla="*/ f46 1 17"/>
                  <a:gd name="f61" fmla="*/ f47 1 42"/>
                  <a:gd name="f62" fmla="*/ f48 1 17"/>
                  <a:gd name="f63" fmla="*/ f49 1 42"/>
                  <a:gd name="f64" fmla="*/ f50 1 17"/>
                  <a:gd name="f65" fmla="*/ f51 1 17"/>
                  <a:gd name="f66" fmla="*/ f52 1 42"/>
                  <a:gd name="f67" fmla="*/ f53 1 42"/>
                  <a:gd name="f68" fmla="*/ f54 1 17"/>
                  <a:gd name="f69" fmla="*/ f55 1 42"/>
                  <a:gd name="f70" fmla="*/ f56 1 42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2"/>
                  <a:gd name="f82" fmla="*/ f65 1 f42"/>
                  <a:gd name="f83" fmla="*/ f66 1 f43"/>
                  <a:gd name="f84" fmla="*/ f67 1 f43"/>
                  <a:gd name="f85" fmla="*/ f68 1 f42"/>
                  <a:gd name="f86" fmla="*/ f69 1 f43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3 1"/>
                  <a:gd name="f99" fmla="*/ f82 f33 1"/>
                  <a:gd name="f100" fmla="*/ f83 f34 1"/>
                  <a:gd name="f101" fmla="*/ f84 f34 1"/>
                  <a:gd name="f102" fmla="*/ f85 f33 1"/>
                  <a:gd name="f103" fmla="*/ f86 f34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100"/>
                  </a:cxn>
                  <a:cxn ang="f57">
                    <a:pos x="f98" y="f101"/>
                  </a:cxn>
                  <a:cxn ang="f57">
                    <a:pos x="f98" y="f93"/>
                  </a:cxn>
                  <a:cxn ang="f57">
                    <a:pos x="f102" y="f103"/>
                  </a:cxn>
                  <a:cxn ang="f57">
                    <a:pos x="f92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7" h="42">
                    <a:moveTo>
                      <a:pt x="f8" y="f9"/>
                    </a:moveTo>
                    <a:cubicBezTo>
                      <a:pt x="f10" y="f11"/>
                      <a:pt x="f12" y="f6"/>
                      <a:pt x="f13" y="f14"/>
                    </a:cubicBezTo>
                    <a:cubicBezTo>
                      <a:pt x="f6" y="f15"/>
                      <a:pt x="f13" y="f16"/>
                      <a:pt x="f10" y="f17"/>
                    </a:cubicBezTo>
                    <a:cubicBezTo>
                      <a:pt x="f18" y="f5"/>
                      <a:pt x="f19" y="f5"/>
                      <a:pt x="f20" y="f17"/>
                    </a:cubicBezTo>
                    <a:cubicBezTo>
                      <a:pt x="f21" y="f22"/>
                      <a:pt x="f17" y="f19"/>
                      <a:pt x="f17" y="f18"/>
                    </a:cubicBezTo>
                    <a:cubicBezTo>
                      <a:pt x="f17" y="f8"/>
                      <a:pt x="f17" y="f6"/>
                      <a:pt x="f20" y="f23"/>
                    </a:cubicBezTo>
                    <a:cubicBezTo>
                      <a:pt x="f24" y="f11"/>
                      <a:pt x="f19" y="f25"/>
                      <a:pt x="f20" y="f9"/>
                    </a:cubicBezTo>
                    <a:cubicBezTo>
                      <a:pt x="f5" y="f26"/>
                      <a:pt x="f22" y="f27"/>
                      <a:pt x="f19" y="f28"/>
                    </a:cubicBezTo>
                    <a:cubicBezTo>
                      <a:pt x="f14" y="f7"/>
                      <a:pt x="f10" y="f27"/>
                      <a:pt x="f8" y="f29"/>
                    </a:cubicBezTo>
                    <a:cubicBezTo>
                      <a:pt x="f8" y="f30"/>
                      <a:pt x="f8" y="f31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6" name="Freeform 1287">
                <a:extLst>
                  <a:ext uri="{FF2B5EF4-FFF2-40B4-BE49-F238E27FC236}">
                    <a16:creationId xmlns:a16="http://schemas.microsoft.com/office/drawing/2014/main" id="{E04EBD8C-3BE8-0146-E675-D4C2CF876D5A}"/>
                  </a:ext>
                </a:extLst>
              </p:cNvPr>
              <p:cNvSpPr/>
              <p:nvPr/>
            </p:nvSpPr>
            <p:spPr>
              <a:xfrm>
                <a:off x="8108954" y="660397"/>
                <a:ext cx="52385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5"/>
                  <a:gd name="f8" fmla="val 8"/>
                  <a:gd name="f9" fmla="val 4"/>
                  <a:gd name="f10" fmla="val 21"/>
                  <a:gd name="f11" fmla="val 15"/>
                  <a:gd name="f12" fmla="val 9"/>
                  <a:gd name="f13" fmla="val 1"/>
                  <a:gd name="f14" fmla="val 14"/>
                  <a:gd name="f15" fmla="val 7"/>
                  <a:gd name="f16" fmla="val 11"/>
                  <a:gd name="f17" fmla="val 23"/>
                  <a:gd name="f18" fmla="+- 0 0 -90"/>
                  <a:gd name="f19" fmla="*/ f3 1 22"/>
                  <a:gd name="f20" fmla="*/ f4 1 2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2"/>
                  <a:gd name="f29" fmla="*/ f25 1 25"/>
                  <a:gd name="f30" fmla="*/ 22 f26 1"/>
                  <a:gd name="f31" fmla="*/ 8 f25 1"/>
                  <a:gd name="f32" fmla="*/ 15 f26 1"/>
                  <a:gd name="f33" fmla="*/ 0 f25 1"/>
                  <a:gd name="f34" fmla="*/ 0 f26 1"/>
                  <a:gd name="f35" fmla="*/ 14 f25 1"/>
                  <a:gd name="f36" fmla="*/ 11 f26 1"/>
                  <a:gd name="f37" fmla="*/ 23 f25 1"/>
                  <a:gd name="f38" fmla="+- f27 0 f1"/>
                  <a:gd name="f39" fmla="*/ f30 1 22"/>
                  <a:gd name="f40" fmla="*/ f31 1 25"/>
                  <a:gd name="f41" fmla="*/ f32 1 22"/>
                  <a:gd name="f42" fmla="*/ f33 1 25"/>
                  <a:gd name="f43" fmla="*/ f34 1 22"/>
                  <a:gd name="f44" fmla="*/ f35 1 25"/>
                  <a:gd name="f45" fmla="*/ f36 1 22"/>
                  <a:gd name="f46" fmla="*/ f37 1 25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2" h="25">
                    <a:moveTo>
                      <a:pt x="f6" y="f8"/>
                    </a:moveTo>
                    <a:cubicBezTo>
                      <a:pt x="f6" y="f9"/>
                      <a:pt x="f10" y="f5"/>
                      <a:pt x="f11" y="f5"/>
                    </a:cubicBezTo>
                    <a:cubicBezTo>
                      <a:pt x="f12" y="f13"/>
                      <a:pt x="f5" y="f12"/>
                      <a:pt x="f5" y="f14"/>
                    </a:cubicBezTo>
                    <a:cubicBezTo>
                      <a:pt x="f5" y="f6"/>
                      <a:pt x="f15" y="f6"/>
                      <a:pt x="f16" y="f17"/>
                    </a:cubicBezTo>
                    <a:cubicBezTo>
                      <a:pt x="f11" y="f7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7" name="Freeform 1288">
                <a:extLst>
                  <a:ext uri="{FF2B5EF4-FFF2-40B4-BE49-F238E27FC236}">
                    <a16:creationId xmlns:a16="http://schemas.microsoft.com/office/drawing/2014/main" id="{4ABCAFAF-0298-E2CB-1F13-CD572FFA0672}"/>
                  </a:ext>
                </a:extLst>
              </p:cNvPr>
              <p:cNvSpPr/>
              <p:nvPr/>
            </p:nvSpPr>
            <p:spPr>
              <a:xfrm>
                <a:off x="7432672" y="141283"/>
                <a:ext cx="5715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0"/>
                  <a:gd name="f8" fmla="val 10"/>
                  <a:gd name="f9" fmla="val 19"/>
                  <a:gd name="f10" fmla="val 16"/>
                  <a:gd name="f11" fmla="val 11"/>
                  <a:gd name="f12" fmla="val 6"/>
                  <a:gd name="f13" fmla="val 18"/>
                  <a:gd name="f14" fmla="val 14"/>
                  <a:gd name="f15" fmla="val 7"/>
                  <a:gd name="f16" fmla="val 13"/>
                  <a:gd name="f17" fmla="val 3"/>
                  <a:gd name="f18" fmla="+- 0 0 -90"/>
                  <a:gd name="f19" fmla="*/ f3 1 24"/>
                  <a:gd name="f20" fmla="*/ f4 1 2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4"/>
                  <a:gd name="f29" fmla="*/ f25 1 20"/>
                  <a:gd name="f30" fmla="*/ 10 f26 1"/>
                  <a:gd name="f31" fmla="*/ 20 f25 1"/>
                  <a:gd name="f32" fmla="*/ 24 f26 1"/>
                  <a:gd name="f33" fmla="*/ 11 f25 1"/>
                  <a:gd name="f34" fmla="*/ 14 f26 1"/>
                  <a:gd name="f35" fmla="*/ 0 f25 1"/>
                  <a:gd name="f36" fmla="*/ 0 f26 1"/>
                  <a:gd name="f37" fmla="*/ 13 f25 1"/>
                  <a:gd name="f38" fmla="+- f27 0 f1"/>
                  <a:gd name="f39" fmla="*/ f30 1 24"/>
                  <a:gd name="f40" fmla="*/ f31 1 20"/>
                  <a:gd name="f41" fmla="*/ f32 1 24"/>
                  <a:gd name="f42" fmla="*/ f33 1 20"/>
                  <a:gd name="f43" fmla="*/ f34 1 24"/>
                  <a:gd name="f44" fmla="*/ f35 1 20"/>
                  <a:gd name="f45" fmla="*/ f36 1 24"/>
                  <a:gd name="f46" fmla="*/ f37 1 20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4" h="20">
                    <a:moveTo>
                      <a:pt x="f8" y="f7"/>
                    </a:moveTo>
                    <a:cubicBezTo>
                      <a:pt x="f9" y="f7"/>
                      <a:pt x="f6" y="f10"/>
                      <a:pt x="f6" y="f11"/>
                    </a:cubicBezTo>
                    <a:cubicBezTo>
                      <a:pt x="f6" y="f12"/>
                      <a:pt x="f13" y="f5"/>
                      <a:pt x="f14" y="f5"/>
                    </a:cubicBezTo>
                    <a:cubicBezTo>
                      <a:pt x="f15" y="f5"/>
                      <a:pt x="f5" y="f15"/>
                      <a:pt x="f5" y="f16"/>
                    </a:cubicBezTo>
                    <a:cubicBezTo>
                      <a:pt x="f5" y="f13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8" name="Freeform 1289">
                <a:extLst>
                  <a:ext uri="{FF2B5EF4-FFF2-40B4-BE49-F238E27FC236}">
                    <a16:creationId xmlns:a16="http://schemas.microsoft.com/office/drawing/2014/main" id="{B2EE734B-C227-24CF-1352-B57690285F2B}"/>
                  </a:ext>
                </a:extLst>
              </p:cNvPr>
              <p:cNvSpPr/>
              <p:nvPr/>
            </p:nvSpPr>
            <p:spPr>
              <a:xfrm>
                <a:off x="7777164" y="360365"/>
                <a:ext cx="50804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5"/>
                  <a:gd name="f8" fmla="val 14"/>
                  <a:gd name="f9" fmla="val 18"/>
                  <a:gd name="f10" fmla="val 23"/>
                  <a:gd name="f11" fmla="val 9"/>
                  <a:gd name="f12" fmla="val 16"/>
                  <a:gd name="f13" fmla="val 10"/>
                  <a:gd name="f14" fmla="val 1"/>
                  <a:gd name="f15" fmla="val 4"/>
                  <a:gd name="f16" fmla="val 2"/>
                  <a:gd name="f17" fmla="val 7"/>
                  <a:gd name="f18" fmla="val 12"/>
                  <a:gd name="f19" fmla="val 8"/>
                  <a:gd name="f20" fmla="+- 0 0 -90"/>
                  <a:gd name="f21" fmla="*/ f3 1 21"/>
                  <a:gd name="f22" fmla="*/ f4 1 25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1"/>
                  <a:gd name="f31" fmla="*/ f27 1 25"/>
                  <a:gd name="f32" fmla="*/ 14 f28 1"/>
                  <a:gd name="f33" fmla="*/ 25 f27 1"/>
                  <a:gd name="f34" fmla="*/ 21 f28 1"/>
                  <a:gd name="f35" fmla="*/ 18 f27 1"/>
                  <a:gd name="f36" fmla="*/ 10 f28 1"/>
                  <a:gd name="f37" fmla="*/ 1 f27 1"/>
                  <a:gd name="f38" fmla="*/ 1 f28 1"/>
                  <a:gd name="f39" fmla="*/ 12 f27 1"/>
                  <a:gd name="f40" fmla="+- f29 0 f1"/>
                  <a:gd name="f41" fmla="*/ f32 1 21"/>
                  <a:gd name="f42" fmla="*/ f33 1 25"/>
                  <a:gd name="f43" fmla="*/ f34 1 21"/>
                  <a:gd name="f44" fmla="*/ f35 1 25"/>
                  <a:gd name="f45" fmla="*/ f36 1 21"/>
                  <a:gd name="f46" fmla="*/ f37 1 25"/>
                  <a:gd name="f47" fmla="*/ f38 1 21"/>
                  <a:gd name="f48" fmla="*/ f39 1 25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21" h="25">
                    <a:moveTo>
                      <a:pt x="f8" y="f7"/>
                    </a:moveTo>
                    <a:cubicBezTo>
                      <a:pt x="f9" y="f7"/>
                      <a:pt x="f6" y="f10"/>
                      <a:pt x="f6" y="f9"/>
                    </a:cubicBezTo>
                    <a:cubicBezTo>
                      <a:pt x="f6" y="f11"/>
                      <a:pt x="f12" y="f5"/>
                      <a:pt x="f13" y="f14"/>
                    </a:cubicBezTo>
                    <a:cubicBezTo>
                      <a:pt x="f15" y="f14"/>
                      <a:pt x="f16" y="f17"/>
                      <a:pt x="f14" y="f18"/>
                    </a:cubicBezTo>
                    <a:cubicBezTo>
                      <a:pt x="f5" y="f9"/>
                      <a:pt x="f19" y="f7"/>
                      <a:pt x="f8" y="f7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9" name="Freeform 1290">
                <a:extLst>
                  <a:ext uri="{FF2B5EF4-FFF2-40B4-BE49-F238E27FC236}">
                    <a16:creationId xmlns:a16="http://schemas.microsoft.com/office/drawing/2014/main" id="{285B935E-7A65-707B-B57C-30222D78B79A}"/>
                  </a:ext>
                </a:extLst>
              </p:cNvPr>
              <p:cNvSpPr/>
              <p:nvPr/>
            </p:nvSpPr>
            <p:spPr>
              <a:xfrm>
                <a:off x="7332665" y="85725"/>
                <a:ext cx="60322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0"/>
                  <a:gd name="f8" fmla="val 15"/>
                  <a:gd name="f9" fmla="val 9"/>
                  <a:gd name="f10" fmla="val 1"/>
                  <a:gd name="f11" fmla="val 3"/>
                  <a:gd name="f12" fmla="val 13"/>
                  <a:gd name="f13" fmla="val 8"/>
                  <a:gd name="f14" fmla="val 12"/>
                  <a:gd name="f15" fmla="val 18"/>
                  <a:gd name="f16" fmla="val 7"/>
                  <a:gd name="f17" fmla="+- 0 0 -90"/>
                  <a:gd name="f18" fmla="*/ f3 1 25"/>
                  <a:gd name="f19" fmla="*/ f4 1 2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25"/>
                  <a:gd name="f28" fmla="*/ f24 1 20"/>
                  <a:gd name="f29" fmla="*/ 15 f25 1"/>
                  <a:gd name="f30" fmla="*/ 0 f24 1"/>
                  <a:gd name="f31" fmla="*/ 1 f25 1"/>
                  <a:gd name="f32" fmla="*/ 9 f24 1"/>
                  <a:gd name="f33" fmla="*/ 12 f25 1"/>
                  <a:gd name="f34" fmla="*/ 20 f24 1"/>
                  <a:gd name="f35" fmla="*/ 25 f25 1"/>
                  <a:gd name="f36" fmla="*/ 7 f24 1"/>
                  <a:gd name="f37" fmla="+- f26 0 f1"/>
                  <a:gd name="f38" fmla="*/ f29 1 25"/>
                  <a:gd name="f39" fmla="*/ f30 1 20"/>
                  <a:gd name="f40" fmla="*/ f31 1 25"/>
                  <a:gd name="f41" fmla="*/ f32 1 20"/>
                  <a:gd name="f42" fmla="*/ f33 1 25"/>
                  <a:gd name="f43" fmla="*/ f34 1 20"/>
                  <a:gd name="f44" fmla="*/ f35 1 25"/>
                  <a:gd name="f45" fmla="*/ f36 1 20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25" h="20">
                    <a:moveTo>
                      <a:pt x="f8" y="f5"/>
                    </a:moveTo>
                    <a:cubicBezTo>
                      <a:pt x="f9" y="f10"/>
                      <a:pt x="f11" y="f10"/>
                      <a:pt x="f10" y="f9"/>
                    </a:cubicBezTo>
                    <a:cubicBezTo>
                      <a:pt x="f5" y="f12"/>
                      <a:pt x="f13" y="f7"/>
                      <a:pt x="f14" y="f7"/>
                    </a:cubicBezTo>
                    <a:cubicBezTo>
                      <a:pt x="f15" y="f7"/>
                      <a:pt x="f6" y="f12"/>
                      <a:pt x="f6" y="f16"/>
                    </a:cubicBezTo>
                    <a:cubicBezTo>
                      <a:pt x="f6" y="f5"/>
                      <a:pt x="f7" y="f5"/>
                      <a:pt x="f8" y="f5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0" name="Freeform 1291">
                <a:extLst>
                  <a:ext uri="{FF2B5EF4-FFF2-40B4-BE49-F238E27FC236}">
                    <a16:creationId xmlns:a16="http://schemas.microsoft.com/office/drawing/2014/main" id="{3394E80E-CC7C-98B4-FBEB-078487B4EB18}"/>
                  </a:ext>
                </a:extLst>
              </p:cNvPr>
              <p:cNvSpPr/>
              <p:nvPr/>
            </p:nvSpPr>
            <p:spPr>
              <a:xfrm>
                <a:off x="8386767" y="184151"/>
                <a:ext cx="46040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7"/>
                  <a:gd name="f8" fmla="val 12"/>
                  <a:gd name="f9" fmla="val 1"/>
                  <a:gd name="f10" fmla="val 18"/>
                  <a:gd name="f11" fmla="val 25"/>
                  <a:gd name="f12" fmla="val 9"/>
                  <a:gd name="f13" fmla="val 26"/>
                  <a:gd name="f14" fmla="val 15"/>
                  <a:gd name="f15" fmla="val 7"/>
                  <a:gd name="f16" fmla="+- 0 0 -90"/>
                  <a:gd name="f17" fmla="*/ f3 1 19"/>
                  <a:gd name="f18" fmla="*/ f4 1 2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9"/>
                  <a:gd name="f27" fmla="*/ f23 1 27"/>
                  <a:gd name="f28" fmla="*/ 0 f24 1"/>
                  <a:gd name="f29" fmla="*/ 12 f23 1"/>
                  <a:gd name="f30" fmla="*/ 9 f24 1"/>
                  <a:gd name="f31" fmla="*/ 26 f23 1"/>
                  <a:gd name="f32" fmla="*/ 19 f24 1"/>
                  <a:gd name="f33" fmla="*/ 15 f23 1"/>
                  <a:gd name="f34" fmla="*/ 7 f24 1"/>
                  <a:gd name="f35" fmla="*/ 1 f23 1"/>
                  <a:gd name="f36" fmla="+- f25 0 f1"/>
                  <a:gd name="f37" fmla="*/ f28 1 19"/>
                  <a:gd name="f38" fmla="*/ f29 1 27"/>
                  <a:gd name="f39" fmla="*/ f30 1 19"/>
                  <a:gd name="f40" fmla="*/ f31 1 27"/>
                  <a:gd name="f41" fmla="*/ f32 1 19"/>
                  <a:gd name="f42" fmla="*/ f33 1 27"/>
                  <a:gd name="f43" fmla="*/ f34 1 19"/>
                  <a:gd name="f44" fmla="*/ f35 1 2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9" h="27">
                    <a:moveTo>
                      <a:pt x="f5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8" y="f7"/>
                      <a:pt x="f6" y="f6"/>
                      <a:pt x="f6" y="f14"/>
                    </a:cubicBezTo>
                    <a:cubicBezTo>
                      <a:pt x="f6" y="f12"/>
                      <a:pt x="f8" y="f5"/>
                      <a:pt x="f15" y="f9"/>
                    </a:cubicBezTo>
                    <a:cubicBezTo>
                      <a:pt x="f5" y="f9"/>
                      <a:pt x="f9" y="f15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1" name="Freeform 1292">
                <a:extLst>
                  <a:ext uri="{FF2B5EF4-FFF2-40B4-BE49-F238E27FC236}">
                    <a16:creationId xmlns:a16="http://schemas.microsoft.com/office/drawing/2014/main" id="{E6F2D76D-1CBB-D89F-E6DA-A09644C1762F}"/>
                  </a:ext>
                </a:extLst>
              </p:cNvPr>
              <p:cNvSpPr/>
              <p:nvPr/>
            </p:nvSpPr>
            <p:spPr>
              <a:xfrm>
                <a:off x="8386767" y="904871"/>
                <a:ext cx="5715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9"/>
                  <a:gd name="f9" fmla="val 5"/>
                  <a:gd name="f10" fmla="val 1"/>
                  <a:gd name="f11" fmla="val 7"/>
                  <a:gd name="f12" fmla="val 13"/>
                  <a:gd name="f13" fmla="val 10"/>
                  <a:gd name="f14" fmla="val 16"/>
                  <a:gd name="f15" fmla="val 21"/>
                  <a:gd name="f16" fmla="val 23"/>
                  <a:gd name="f17" fmla="+- 0 0 -90"/>
                  <a:gd name="f18" fmla="*/ f3 1 24"/>
                  <a:gd name="f19" fmla="*/ f4 1 2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24"/>
                  <a:gd name="f28" fmla="*/ f24 1 22"/>
                  <a:gd name="f29" fmla="*/ 9 f25 1"/>
                  <a:gd name="f30" fmla="*/ 0 f24 1"/>
                  <a:gd name="f31" fmla="*/ 0 f25 1"/>
                  <a:gd name="f32" fmla="*/ 7 f24 1"/>
                  <a:gd name="f33" fmla="*/ 16 f25 1"/>
                  <a:gd name="f34" fmla="*/ 22 f24 1"/>
                  <a:gd name="f35" fmla="*/ 22 f25 1"/>
                  <a:gd name="f36" fmla="*/ 9 f24 1"/>
                  <a:gd name="f37" fmla="+- f26 0 f1"/>
                  <a:gd name="f38" fmla="*/ f29 1 24"/>
                  <a:gd name="f39" fmla="*/ f30 1 22"/>
                  <a:gd name="f40" fmla="*/ f31 1 24"/>
                  <a:gd name="f41" fmla="*/ f32 1 22"/>
                  <a:gd name="f42" fmla="*/ f33 1 24"/>
                  <a:gd name="f43" fmla="*/ f34 1 22"/>
                  <a:gd name="f44" fmla="*/ f35 1 24"/>
                  <a:gd name="f45" fmla="*/ f36 1 2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24" h="22">
                    <a:moveTo>
                      <a:pt x="f8" y="f5"/>
                    </a:moveTo>
                    <a:cubicBezTo>
                      <a:pt x="f9" y="f10"/>
                      <a:pt x="f5" y="f10"/>
                      <a:pt x="f5" y="f11"/>
                    </a:cubicBezTo>
                    <a:cubicBezTo>
                      <a:pt x="f5" y="f12"/>
                      <a:pt x="f13" y="f7"/>
                      <a:pt x="f14" y="f7"/>
                    </a:cubicBezTo>
                    <a:cubicBezTo>
                      <a:pt x="f6" y="f15"/>
                      <a:pt x="f15" y="f12"/>
                      <a:pt x="f7" y="f8"/>
                    </a:cubicBezTo>
                    <a:cubicBezTo>
                      <a:pt x="f16" y="f9"/>
                      <a:pt x="f14" y="f5"/>
                      <a:pt x="f8" y="f5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2" name="Freeform 1293">
                <a:extLst>
                  <a:ext uri="{FF2B5EF4-FFF2-40B4-BE49-F238E27FC236}">
                    <a16:creationId xmlns:a16="http://schemas.microsoft.com/office/drawing/2014/main" id="{24E88818-8FE1-0EBE-74A0-92BECAC64F61}"/>
                  </a:ext>
                </a:extLst>
              </p:cNvPr>
              <p:cNvSpPr/>
              <p:nvPr/>
            </p:nvSpPr>
            <p:spPr>
              <a:xfrm>
                <a:off x="8415342" y="117472"/>
                <a:ext cx="46040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6"/>
                  <a:gd name="f8" fmla="val 18"/>
                  <a:gd name="f9" fmla="val 12"/>
                  <a:gd name="f10" fmla="val 7"/>
                  <a:gd name="f11" fmla="val 17"/>
                  <a:gd name="f12" fmla="val 1"/>
                  <a:gd name="f13" fmla="val 11"/>
                  <a:gd name="f14" fmla="val 6"/>
                  <a:gd name="f15" fmla="val 20"/>
                  <a:gd name="f16" fmla="val 4"/>
                  <a:gd name="f17" fmla="val 10"/>
                  <a:gd name="f18" fmla="val 16"/>
                  <a:gd name="f19" fmla="+- 0 0 -90"/>
                  <a:gd name="f20" fmla="*/ f3 1 19"/>
                  <a:gd name="f21" fmla="*/ f4 1 2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9"/>
                  <a:gd name="f30" fmla="*/ f26 1 26"/>
                  <a:gd name="f31" fmla="*/ 18 f27 1"/>
                  <a:gd name="f32" fmla="*/ 12 f26 1"/>
                  <a:gd name="f33" fmla="*/ 11 f27 1"/>
                  <a:gd name="f34" fmla="*/ 0 f26 1"/>
                  <a:gd name="f35" fmla="*/ 0 f27 1"/>
                  <a:gd name="f36" fmla="*/ 10 f27 1"/>
                  <a:gd name="f37" fmla="*/ 26 f26 1"/>
                  <a:gd name="f38" fmla="+- f28 0 f1"/>
                  <a:gd name="f39" fmla="*/ f31 1 19"/>
                  <a:gd name="f40" fmla="*/ f32 1 26"/>
                  <a:gd name="f41" fmla="*/ f33 1 19"/>
                  <a:gd name="f42" fmla="*/ f34 1 26"/>
                  <a:gd name="f43" fmla="*/ f35 1 19"/>
                  <a:gd name="f44" fmla="*/ f36 1 19"/>
                  <a:gd name="f45" fmla="*/ f37 1 26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2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9" h="26">
                    <a:moveTo>
                      <a:pt x="f8" y="f9"/>
                    </a:moveTo>
                    <a:cubicBezTo>
                      <a:pt x="f8" y="f10"/>
                      <a:pt x="f11" y="f12"/>
                      <a:pt x="f13" y="f5"/>
                    </a:cubicBezTo>
                    <a:cubicBezTo>
                      <a:pt x="f14" y="f5"/>
                      <a:pt x="f5" y="f10"/>
                      <a:pt x="f5" y="f9"/>
                    </a:cubicBezTo>
                    <a:cubicBezTo>
                      <a:pt x="f5" y="f15"/>
                      <a:pt x="f16" y="f7"/>
                      <a:pt x="f17" y="f7"/>
                    </a:cubicBezTo>
                    <a:cubicBezTo>
                      <a:pt x="f6" y="f7"/>
                      <a:pt x="f18" y="f11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3" name="Freeform 1294">
                <a:extLst>
                  <a:ext uri="{FF2B5EF4-FFF2-40B4-BE49-F238E27FC236}">
                    <a16:creationId xmlns:a16="http://schemas.microsoft.com/office/drawing/2014/main" id="{E68C7725-A427-A1CC-1E67-B81EA89DDBF7}"/>
                  </a:ext>
                </a:extLst>
              </p:cNvPr>
              <p:cNvSpPr/>
              <p:nvPr/>
            </p:nvSpPr>
            <p:spPr>
              <a:xfrm>
                <a:off x="7478713" y="746122"/>
                <a:ext cx="4444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9"/>
                  <a:gd name="f8" fmla="val 15"/>
                  <a:gd name="f9" fmla="val 17"/>
                  <a:gd name="f10" fmla="val 20"/>
                  <a:gd name="f11" fmla="val 1"/>
                  <a:gd name="f12" fmla="val 23"/>
                  <a:gd name="f13" fmla="val 5"/>
                  <a:gd name="f14" fmla="val 11"/>
                  <a:gd name="f15" fmla="val 14"/>
                  <a:gd name="f16" fmla="val 22"/>
                  <a:gd name="f17" fmla="val 21"/>
                  <a:gd name="f18" fmla="val 16"/>
                  <a:gd name="f19" fmla="val 18"/>
                  <a:gd name="f20" fmla="val 12"/>
                  <a:gd name="f21" fmla="val 8"/>
                  <a:gd name="f22" fmla="val 4"/>
                  <a:gd name="f23" fmla="val 7"/>
                  <a:gd name="f24" fmla="val 3"/>
                  <a:gd name="f25" fmla="val 10"/>
                  <a:gd name="f26" fmla="+- 0 0 -90"/>
                  <a:gd name="f27" fmla="*/ f3 1 19"/>
                  <a:gd name="f28" fmla="*/ f4 1 29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9"/>
                  <a:gd name="f37" fmla="*/ f33 1 29"/>
                  <a:gd name="f38" fmla="*/ 0 f34 1"/>
                  <a:gd name="f39" fmla="*/ 15 f33 1"/>
                  <a:gd name="f40" fmla="*/ 1 f34 1"/>
                  <a:gd name="f41" fmla="*/ 23 f33 1"/>
                  <a:gd name="f42" fmla="*/ 14 f34 1"/>
                  <a:gd name="f43" fmla="*/ 22 f33 1"/>
                  <a:gd name="f44" fmla="*/ 17 f34 1"/>
                  <a:gd name="f45" fmla="*/ 16 f33 1"/>
                  <a:gd name="f46" fmla="*/ 15 f34 1"/>
                  <a:gd name="f47" fmla="*/ 4 f33 1"/>
                  <a:gd name="f48" fmla="*/ 3 f34 1"/>
                  <a:gd name="f49" fmla="*/ 5 f33 1"/>
                  <a:gd name="f50" fmla="+- f35 0 f1"/>
                  <a:gd name="f51" fmla="*/ f38 1 19"/>
                  <a:gd name="f52" fmla="*/ f39 1 29"/>
                  <a:gd name="f53" fmla="*/ f40 1 19"/>
                  <a:gd name="f54" fmla="*/ f41 1 29"/>
                  <a:gd name="f55" fmla="*/ f42 1 19"/>
                  <a:gd name="f56" fmla="*/ f43 1 29"/>
                  <a:gd name="f57" fmla="*/ f44 1 19"/>
                  <a:gd name="f58" fmla="*/ f45 1 29"/>
                  <a:gd name="f59" fmla="*/ f46 1 19"/>
                  <a:gd name="f60" fmla="*/ f47 1 29"/>
                  <a:gd name="f61" fmla="*/ f48 1 19"/>
                  <a:gd name="f62" fmla="*/ f49 1 29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9" h="29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7"/>
                      <a:pt x="f14" y="f7"/>
                      <a:pt x="f15" y="f16"/>
                    </a:cubicBezTo>
                    <a:cubicBezTo>
                      <a:pt x="f8" y="f17"/>
                      <a:pt x="f18" y="f6"/>
                      <a:pt x="f9" y="f18"/>
                    </a:cubicBezTo>
                    <a:cubicBezTo>
                      <a:pt x="f19" y="f20"/>
                      <a:pt x="f6" y="f21"/>
                      <a:pt x="f8" y="f22"/>
                    </a:cubicBezTo>
                    <a:cubicBezTo>
                      <a:pt x="f14" y="f5"/>
                      <a:pt x="f23" y="f13"/>
                      <a:pt x="f24" y="f13"/>
                    </a:cubicBezTo>
                    <a:cubicBezTo>
                      <a:pt x="f5" y="f13"/>
                      <a:pt x="f5" y="f25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4" name="Freeform 1295">
                <a:extLst>
                  <a:ext uri="{FF2B5EF4-FFF2-40B4-BE49-F238E27FC236}">
                    <a16:creationId xmlns:a16="http://schemas.microsoft.com/office/drawing/2014/main" id="{B22A2799-064E-96E9-2D64-DC639A355415}"/>
                  </a:ext>
                </a:extLst>
              </p:cNvPr>
              <p:cNvSpPr/>
              <p:nvPr/>
            </p:nvSpPr>
            <p:spPr>
              <a:xfrm>
                <a:off x="7202491" y="455608"/>
                <a:ext cx="44448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4"/>
                  <a:gd name="f8" fmla="val 8"/>
                  <a:gd name="f9" fmla="val 3"/>
                  <a:gd name="f10" fmla="val 17"/>
                  <a:gd name="f11" fmla="val 12"/>
                  <a:gd name="f12" fmla="val 1"/>
                  <a:gd name="f13" fmla="val 7"/>
                  <a:gd name="f14" fmla="val 13"/>
                  <a:gd name="f15" fmla="val 2"/>
                  <a:gd name="f16" fmla="val 18"/>
                  <a:gd name="f17" fmla="val 4"/>
                  <a:gd name="f18" fmla="val 23"/>
                  <a:gd name="f19" fmla="val 10"/>
                  <a:gd name="f20" fmla="val 14"/>
                  <a:gd name="f21" fmla="val 16"/>
                  <a:gd name="f22" fmla="+- 0 0 -90"/>
                  <a:gd name="f23" fmla="*/ f3 1 19"/>
                  <a:gd name="f24" fmla="*/ f4 1 24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9"/>
                  <a:gd name="f33" fmla="*/ f29 1 24"/>
                  <a:gd name="f34" fmla="*/ 19 f30 1"/>
                  <a:gd name="f35" fmla="*/ 8 f29 1"/>
                  <a:gd name="f36" fmla="*/ 12 f30 1"/>
                  <a:gd name="f37" fmla="*/ 1 f29 1"/>
                  <a:gd name="f38" fmla="*/ 1 f30 1"/>
                  <a:gd name="f39" fmla="*/ 13 f29 1"/>
                  <a:gd name="f40" fmla="*/ 10 f30 1"/>
                  <a:gd name="f41" fmla="*/ 23 f29 1"/>
                  <a:gd name="f42" fmla="+- f31 0 f1"/>
                  <a:gd name="f43" fmla="*/ f34 1 19"/>
                  <a:gd name="f44" fmla="*/ f35 1 24"/>
                  <a:gd name="f45" fmla="*/ f36 1 19"/>
                  <a:gd name="f46" fmla="*/ f37 1 24"/>
                  <a:gd name="f47" fmla="*/ f38 1 19"/>
                  <a:gd name="f48" fmla="*/ f39 1 24"/>
                  <a:gd name="f49" fmla="*/ f40 1 19"/>
                  <a:gd name="f50" fmla="*/ f41 1 24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2"/>
                  <a:gd name="f60" fmla="*/ f48 1 f33"/>
                  <a:gd name="f61" fmla="*/ f49 1 f32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3 1"/>
                  <a:gd name="f72" fmla="*/ f60 f24 1"/>
                  <a:gd name="f73" fmla="*/ f61 f23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19" h="24">
                    <a:moveTo>
                      <a:pt x="f6" y="f8"/>
                    </a:moveTo>
                    <a:cubicBezTo>
                      <a:pt x="f6" y="f9"/>
                      <a:pt x="f10" y="f5"/>
                      <a:pt x="f11" y="f12"/>
                    </a:cubicBezTo>
                    <a:cubicBezTo>
                      <a:pt x="f13" y="f12"/>
                      <a:pt x="f5" y="f8"/>
                      <a:pt x="f12" y="f14"/>
                    </a:cubicBez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7"/>
                      <a:pt x="f6" y="f21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5" name="Freeform 1296">
                <a:extLst>
                  <a:ext uri="{FF2B5EF4-FFF2-40B4-BE49-F238E27FC236}">
                    <a16:creationId xmlns:a16="http://schemas.microsoft.com/office/drawing/2014/main" id="{64E6E344-969F-5626-B7C1-D0E3E872AD30}"/>
                  </a:ext>
                </a:extLst>
              </p:cNvPr>
              <p:cNvSpPr/>
              <p:nvPr/>
            </p:nvSpPr>
            <p:spPr>
              <a:xfrm>
                <a:off x="6680204" y="676271"/>
                <a:ext cx="5238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9"/>
                  <a:gd name="f8" fmla="val 11"/>
                  <a:gd name="f9" fmla="val 17"/>
                  <a:gd name="f10" fmla="val 12"/>
                  <a:gd name="f11" fmla="val 6"/>
                  <a:gd name="f12" fmla="val 16"/>
                  <a:gd name="f13" fmla="val 10"/>
                  <a:gd name="f14" fmla="val 1"/>
                  <a:gd name="f15" fmla="val 4"/>
                  <a:gd name="f16" fmla="val 18"/>
                  <a:gd name="f17" fmla="val 7"/>
                  <a:gd name="f18" fmla="+- 0 0 -90"/>
                  <a:gd name="f19" fmla="*/ f3 1 22"/>
                  <a:gd name="f20" fmla="*/ f4 1 19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2"/>
                  <a:gd name="f29" fmla="*/ f25 1 19"/>
                  <a:gd name="f30" fmla="*/ 11 f26 1"/>
                  <a:gd name="f31" fmla="*/ 19 f25 1"/>
                  <a:gd name="f32" fmla="*/ 22 f26 1"/>
                  <a:gd name="f33" fmla="*/ 12 f25 1"/>
                  <a:gd name="f34" fmla="*/ 10 f26 1"/>
                  <a:gd name="f35" fmla="*/ 1 f25 1"/>
                  <a:gd name="f36" fmla="*/ 1 f26 1"/>
                  <a:gd name="f37" fmla="*/ 11 f25 1"/>
                  <a:gd name="f38" fmla="+- f27 0 f1"/>
                  <a:gd name="f39" fmla="*/ f30 1 22"/>
                  <a:gd name="f40" fmla="*/ f31 1 19"/>
                  <a:gd name="f41" fmla="*/ f32 1 22"/>
                  <a:gd name="f42" fmla="*/ f33 1 19"/>
                  <a:gd name="f43" fmla="*/ f34 1 22"/>
                  <a:gd name="f44" fmla="*/ f35 1 19"/>
                  <a:gd name="f45" fmla="*/ f36 1 22"/>
                  <a:gd name="f46" fmla="*/ f37 1 19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2" h="19">
                    <a:moveTo>
                      <a:pt x="f8" y="f7"/>
                    </a:moveTo>
                    <a:cubicBezTo>
                      <a:pt x="f9" y="f7"/>
                      <a:pt x="f6" y="f7"/>
                      <a:pt x="f6" y="f10"/>
                    </a:cubicBezTo>
                    <a:cubicBezTo>
                      <a:pt x="f6" y="f11"/>
                      <a:pt x="f12" y="f5"/>
                      <a:pt x="f13" y="f14"/>
                    </a:cubicBezTo>
                    <a:cubicBezTo>
                      <a:pt x="f15" y="f14"/>
                      <a:pt x="f14" y="f11"/>
                      <a:pt x="f14" y="f8"/>
                    </a:cubicBezTo>
                    <a:cubicBezTo>
                      <a:pt x="f5" y="f16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6" name="Freeform 1297">
                <a:extLst>
                  <a:ext uri="{FF2B5EF4-FFF2-40B4-BE49-F238E27FC236}">
                    <a16:creationId xmlns:a16="http://schemas.microsoft.com/office/drawing/2014/main" id="{C8093201-D01C-7AEC-01DB-DEB1C20DE2BF}"/>
                  </a:ext>
                </a:extLst>
              </p:cNvPr>
              <p:cNvSpPr/>
              <p:nvPr/>
            </p:nvSpPr>
            <p:spPr>
              <a:xfrm>
                <a:off x="8104190" y="346072"/>
                <a:ext cx="42867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3"/>
                  <a:gd name="f8" fmla="val 7"/>
                  <a:gd name="f9" fmla="val 2"/>
                  <a:gd name="f10" fmla="val 17"/>
                  <a:gd name="f11" fmla="val 12"/>
                  <a:gd name="f12" fmla="val 6"/>
                  <a:gd name="f13" fmla="val 1"/>
                  <a:gd name="f14" fmla="val 4"/>
                  <a:gd name="f15" fmla="val 21"/>
                  <a:gd name="f16" fmla="val 9"/>
                  <a:gd name="f17" fmla="val 22"/>
                  <a:gd name="f18" fmla="val 14"/>
                  <a:gd name="f19" fmla="val 16"/>
                  <a:gd name="f20" fmla="+- 0 0 -90"/>
                  <a:gd name="f21" fmla="*/ f3 1 18"/>
                  <a:gd name="f22" fmla="*/ f4 1 2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8"/>
                  <a:gd name="f31" fmla="*/ f27 1 23"/>
                  <a:gd name="f32" fmla="*/ 18 f28 1"/>
                  <a:gd name="f33" fmla="*/ 7 f27 1"/>
                  <a:gd name="f34" fmla="*/ 12 f28 1"/>
                  <a:gd name="f35" fmla="*/ 0 f27 1"/>
                  <a:gd name="f36" fmla="*/ 1 f28 1"/>
                  <a:gd name="f37" fmla="*/ 12 f27 1"/>
                  <a:gd name="f38" fmla="*/ 9 f28 1"/>
                  <a:gd name="f39" fmla="*/ 22 f27 1"/>
                  <a:gd name="f40" fmla="+- f29 0 f1"/>
                  <a:gd name="f41" fmla="*/ f32 1 18"/>
                  <a:gd name="f42" fmla="*/ f33 1 23"/>
                  <a:gd name="f43" fmla="*/ f34 1 18"/>
                  <a:gd name="f44" fmla="*/ f35 1 23"/>
                  <a:gd name="f45" fmla="*/ f36 1 18"/>
                  <a:gd name="f46" fmla="*/ f37 1 23"/>
                  <a:gd name="f47" fmla="*/ f38 1 18"/>
                  <a:gd name="f48" fmla="*/ f39 1 23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8" h="23">
                    <a:moveTo>
                      <a:pt x="f6" y="f8"/>
                    </a:moveTo>
                    <a:cubicBezTo>
                      <a:pt x="f6" y="f9"/>
                      <a:pt x="f10" y="f5"/>
                      <a:pt x="f11" y="f5"/>
                    </a:cubicBezTo>
                    <a:cubicBezTo>
                      <a:pt x="f8" y="f5"/>
                      <a:pt x="f5" y="f12"/>
                      <a:pt x="f13" y="f11"/>
                    </a:cubicBezTo>
                    <a:cubicBezTo>
                      <a:pt x="f13" y="f10"/>
                      <a:pt x="f14" y="f15"/>
                      <a:pt x="f16" y="f17"/>
                    </a:cubicBezTo>
                    <a:cubicBezTo>
                      <a:pt x="f18" y="f7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7" name="Freeform 1298">
                <a:extLst>
                  <a:ext uri="{FF2B5EF4-FFF2-40B4-BE49-F238E27FC236}">
                    <a16:creationId xmlns:a16="http://schemas.microsoft.com/office/drawing/2014/main" id="{37C179AD-585C-AEDB-5A9F-513E82B497B5}"/>
                  </a:ext>
                </a:extLst>
              </p:cNvPr>
              <p:cNvSpPr/>
              <p:nvPr/>
            </p:nvSpPr>
            <p:spPr>
              <a:xfrm>
                <a:off x="8724903" y="333371"/>
                <a:ext cx="55558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9"/>
                  <a:gd name="f8" fmla="val 8"/>
                  <a:gd name="f9" fmla="val 3"/>
                  <a:gd name="f10" fmla="val 2"/>
                  <a:gd name="f11" fmla="val 1"/>
                  <a:gd name="f12" fmla="val 7"/>
                  <a:gd name="f13" fmla="val 13"/>
                  <a:gd name="f14" fmla="val 6"/>
                  <a:gd name="f15" fmla="val 12"/>
                  <a:gd name="f16" fmla="val 17"/>
                  <a:gd name="f17" fmla="val 18"/>
                  <a:gd name="f18" fmla="val 21"/>
                  <a:gd name="f19" fmla="val 15"/>
                  <a:gd name="f20" fmla="val 22"/>
                  <a:gd name="f21" fmla="val 10"/>
                  <a:gd name="f22" fmla="val 5"/>
                  <a:gd name="f23" fmla="val 16"/>
                  <a:gd name="f24" fmla="+- 0 0 -90"/>
                  <a:gd name="f25" fmla="*/ f3 1 23"/>
                  <a:gd name="f26" fmla="*/ f4 1 19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3"/>
                  <a:gd name="f35" fmla="*/ f31 1 19"/>
                  <a:gd name="f36" fmla="*/ 8 f32 1"/>
                  <a:gd name="f37" fmla="*/ 0 f31 1"/>
                  <a:gd name="f38" fmla="*/ 1 f32 1"/>
                  <a:gd name="f39" fmla="*/ 7 f31 1"/>
                  <a:gd name="f40" fmla="*/ 12 f32 1"/>
                  <a:gd name="f41" fmla="*/ 19 f31 1"/>
                  <a:gd name="f42" fmla="*/ 22 f32 1"/>
                  <a:gd name="f43" fmla="*/ 10 f31 1"/>
                  <a:gd name="f44" fmla="+- f33 0 f1"/>
                  <a:gd name="f45" fmla="*/ f36 1 23"/>
                  <a:gd name="f46" fmla="*/ f37 1 19"/>
                  <a:gd name="f47" fmla="*/ f38 1 23"/>
                  <a:gd name="f48" fmla="*/ f39 1 19"/>
                  <a:gd name="f49" fmla="*/ f40 1 23"/>
                  <a:gd name="f50" fmla="*/ f41 1 19"/>
                  <a:gd name="f51" fmla="*/ f42 1 23"/>
                  <a:gd name="f52" fmla="*/ f43 1 19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23" h="19">
                    <a:moveTo>
                      <a:pt x="f8" y="f5"/>
                    </a:moveTo>
                    <a:cubicBezTo>
                      <a:pt x="f9" y="f5"/>
                      <a:pt x="f5" y="f10"/>
                      <a:pt x="f11" y="f12"/>
                    </a:cubicBezTo>
                    <a:cubicBezTo>
                      <a:pt x="f11" y="f13"/>
                      <a:pt x="f14" y="f7"/>
                      <a:pt x="f15" y="f7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6" y="f22"/>
                      <a:pt x="f23" y="f11"/>
                      <a:pt x="f8" y="f5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8" name="Freeform 1299">
                <a:extLst>
                  <a:ext uri="{FF2B5EF4-FFF2-40B4-BE49-F238E27FC236}">
                    <a16:creationId xmlns:a16="http://schemas.microsoft.com/office/drawing/2014/main" id="{67CB13AB-C7D6-596E-CBFF-E1820DAC524A}"/>
                  </a:ext>
                </a:extLst>
              </p:cNvPr>
              <p:cNvSpPr/>
              <p:nvPr/>
            </p:nvSpPr>
            <p:spPr>
              <a:xfrm>
                <a:off x="7891464" y="671517"/>
                <a:ext cx="4604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2"/>
                  <a:gd name="f8" fmla="val 13"/>
                  <a:gd name="f9" fmla="val 7"/>
                  <a:gd name="f10" fmla="val 1"/>
                  <a:gd name="f11" fmla="val 12"/>
                  <a:gd name="f12" fmla="val 2"/>
                  <a:gd name="f13" fmla="val 16"/>
                  <a:gd name="f14" fmla="val 3"/>
                  <a:gd name="f15" fmla="val 9"/>
                  <a:gd name="f16" fmla="val 14"/>
                  <a:gd name="f17" fmla="val 6"/>
                  <a:gd name="f18" fmla="+- 0 0 -90"/>
                  <a:gd name="f19" fmla="*/ f3 1 19"/>
                  <a:gd name="f20" fmla="*/ f4 1 2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2"/>
                  <a:gd name="f30" fmla="*/ 13 f26 1"/>
                  <a:gd name="f31" fmla="*/ 0 f25 1"/>
                  <a:gd name="f32" fmla="*/ 1 f26 1"/>
                  <a:gd name="f33" fmla="*/ 12 f25 1"/>
                  <a:gd name="f34" fmla="*/ 9 f26 1"/>
                  <a:gd name="f35" fmla="*/ 22 f25 1"/>
                  <a:gd name="f36" fmla="*/ 19 f26 1"/>
                  <a:gd name="f37" fmla="*/ 6 f25 1"/>
                  <a:gd name="f38" fmla="+- f27 0 f1"/>
                  <a:gd name="f39" fmla="*/ f30 1 19"/>
                  <a:gd name="f40" fmla="*/ f31 1 22"/>
                  <a:gd name="f41" fmla="*/ f32 1 19"/>
                  <a:gd name="f42" fmla="*/ f33 1 22"/>
                  <a:gd name="f43" fmla="*/ f34 1 19"/>
                  <a:gd name="f44" fmla="*/ f35 1 22"/>
                  <a:gd name="f45" fmla="*/ f36 1 19"/>
                  <a:gd name="f46" fmla="*/ f37 1 2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9" h="22">
                    <a:moveTo>
                      <a:pt x="f8" y="f5"/>
                    </a:moveTo>
                    <a:cubicBezTo>
                      <a:pt x="f9" y="f5"/>
                      <a:pt x="f5" y="f9"/>
                      <a:pt x="f10" y="f11"/>
                    </a:cubicBezTo>
                    <a:cubicBezTo>
                      <a:pt x="f12" y="f13"/>
                      <a:pt x="f14" y="f7"/>
                      <a:pt x="f15" y="f7"/>
                    </a:cubicBezTo>
                    <a:cubicBezTo>
                      <a:pt x="f16" y="f7"/>
                      <a:pt x="f6" y="f8"/>
                      <a:pt x="f6" y="f17"/>
                    </a:cubicBezTo>
                    <a:cubicBezTo>
                      <a:pt x="f6" y="f10"/>
                      <a:pt x="f13" y="f5"/>
                      <a:pt x="f8" y="f5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9" name="Freeform 1300">
                <a:extLst>
                  <a:ext uri="{FF2B5EF4-FFF2-40B4-BE49-F238E27FC236}">
                    <a16:creationId xmlns:a16="http://schemas.microsoft.com/office/drawing/2014/main" id="{FE328040-881D-B888-0FF2-77128FBFEEFA}"/>
                  </a:ext>
                </a:extLst>
              </p:cNvPr>
              <p:cNvSpPr/>
              <p:nvPr/>
            </p:nvSpPr>
            <p:spPr>
              <a:xfrm>
                <a:off x="8175622" y="519114"/>
                <a:ext cx="3968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4"/>
                  <a:gd name="f8" fmla="val 14"/>
                  <a:gd name="f9" fmla="val 19"/>
                  <a:gd name="f10" fmla="val 6"/>
                  <a:gd name="f11" fmla="val 11"/>
                  <a:gd name="f12" fmla="val 7"/>
                  <a:gd name="f13" fmla="val 10"/>
                  <a:gd name="f14" fmla="val 1"/>
                  <a:gd name="f15" fmla="val 3"/>
                  <a:gd name="f16" fmla="val 9"/>
                  <a:gd name="f17" fmla="+- 0 0 -90"/>
                  <a:gd name="f18" fmla="*/ f3 1 17"/>
                  <a:gd name="f19" fmla="*/ f4 1 2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7"/>
                  <a:gd name="f28" fmla="*/ f24 1 24"/>
                  <a:gd name="f29" fmla="*/ 0 f25 1"/>
                  <a:gd name="f30" fmla="*/ 14 f24 1"/>
                  <a:gd name="f31" fmla="*/ 6 f25 1"/>
                  <a:gd name="f32" fmla="*/ 24 f24 1"/>
                  <a:gd name="f33" fmla="*/ 17 f25 1"/>
                  <a:gd name="f34" fmla="*/ 11 f24 1"/>
                  <a:gd name="f35" fmla="*/ 7 f25 1"/>
                  <a:gd name="f36" fmla="*/ 1 f24 1"/>
                  <a:gd name="f37" fmla="+- f26 0 f1"/>
                  <a:gd name="f38" fmla="*/ f29 1 17"/>
                  <a:gd name="f39" fmla="*/ f30 1 24"/>
                  <a:gd name="f40" fmla="*/ f31 1 17"/>
                  <a:gd name="f41" fmla="*/ f32 1 24"/>
                  <a:gd name="f42" fmla="*/ f33 1 17"/>
                  <a:gd name="f43" fmla="*/ f34 1 24"/>
                  <a:gd name="f44" fmla="*/ f35 1 17"/>
                  <a:gd name="f45" fmla="*/ f36 1 2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7" h="24">
                    <a:moveTo>
                      <a:pt x="f5" y="f8"/>
                    </a:moveTo>
                    <a:cubicBezTo>
                      <a:pt x="f5" y="f9"/>
                      <a:pt x="f5" y="f7"/>
                      <a:pt x="f10" y="f7"/>
                    </a:cubicBezTo>
                    <a:cubicBezTo>
                      <a:pt x="f11" y="f7"/>
                      <a:pt x="f6" y="f6"/>
                      <a:pt x="f6" y="f11"/>
                    </a:cubicBezTo>
                    <a:cubicBezTo>
                      <a:pt x="f6" y="f12"/>
                      <a:pt x="f13" y="f5"/>
                      <a:pt x="f12" y="f14"/>
                    </a:cubicBezTo>
                    <a:cubicBezTo>
                      <a:pt x="f5" y="f15"/>
                      <a:pt x="f5" y="f16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0" name="Freeform 1301">
                <a:extLst>
                  <a:ext uri="{FF2B5EF4-FFF2-40B4-BE49-F238E27FC236}">
                    <a16:creationId xmlns:a16="http://schemas.microsoft.com/office/drawing/2014/main" id="{2F3B69C5-24E2-66B9-3C02-172BB0A82189}"/>
                  </a:ext>
                </a:extLst>
              </p:cNvPr>
              <p:cNvSpPr/>
              <p:nvPr/>
            </p:nvSpPr>
            <p:spPr>
              <a:xfrm>
                <a:off x="8228008" y="965204"/>
                <a:ext cx="71442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5"/>
                  <a:gd name="f8" fmla="val 19"/>
                  <a:gd name="f9" fmla="val 14"/>
                  <a:gd name="f10" fmla="val 1"/>
                  <a:gd name="f11" fmla="val 9"/>
                  <a:gd name="f12" fmla="val 2"/>
                  <a:gd name="f13" fmla="val 4"/>
                  <a:gd name="f14" fmla="val 3"/>
                  <a:gd name="f15" fmla="val 5"/>
                  <a:gd name="f16" fmla="val 7"/>
                  <a:gd name="f17" fmla="val 10"/>
                  <a:gd name="f18" fmla="val 11"/>
                  <a:gd name="f19" fmla="val 6"/>
                  <a:gd name="f20" fmla="val 8"/>
                  <a:gd name="f21" fmla="val 12"/>
                  <a:gd name="f22" fmla="val 23"/>
                  <a:gd name="f23" fmla="val 27"/>
                  <a:gd name="f24" fmla="val 29"/>
                  <a:gd name="f25" fmla="val 25"/>
                  <a:gd name="f26" fmla="val 22"/>
                  <a:gd name="f27" fmla="+- 0 0 -90"/>
                  <a:gd name="f28" fmla="*/ f3 1 30"/>
                  <a:gd name="f29" fmla="*/ f4 1 1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15"/>
                  <a:gd name="f39" fmla="*/ 19 f35 1"/>
                  <a:gd name="f40" fmla="*/ 0 f34 1"/>
                  <a:gd name="f41" fmla="*/ 4 f35 1"/>
                  <a:gd name="f42" fmla="*/ 1 f34 1"/>
                  <a:gd name="f43" fmla="*/ 1 f35 1"/>
                  <a:gd name="f44" fmla="*/ 5 f34 1"/>
                  <a:gd name="f45" fmla="*/ 2 f35 1"/>
                  <a:gd name="f46" fmla="*/ 10 f34 1"/>
                  <a:gd name="f47" fmla="*/ 6 f35 1"/>
                  <a:gd name="f48" fmla="*/ 9 f34 1"/>
                  <a:gd name="f49" fmla="*/ 9 f35 1"/>
                  <a:gd name="f50" fmla="*/ 27 f35 1"/>
                  <a:gd name="f51" fmla="*/ 11 f34 1"/>
                  <a:gd name="f52" fmla="*/ 3 f34 1"/>
                  <a:gd name="f53" fmla="+- f36 0 f1"/>
                  <a:gd name="f54" fmla="*/ f39 1 30"/>
                  <a:gd name="f55" fmla="*/ f40 1 15"/>
                  <a:gd name="f56" fmla="*/ f41 1 30"/>
                  <a:gd name="f57" fmla="*/ f42 1 15"/>
                  <a:gd name="f58" fmla="*/ f43 1 30"/>
                  <a:gd name="f59" fmla="*/ f44 1 15"/>
                  <a:gd name="f60" fmla="*/ f45 1 30"/>
                  <a:gd name="f61" fmla="*/ f46 1 15"/>
                  <a:gd name="f62" fmla="*/ f47 1 30"/>
                  <a:gd name="f63" fmla="*/ f48 1 15"/>
                  <a:gd name="f64" fmla="*/ f49 1 30"/>
                  <a:gd name="f65" fmla="*/ f50 1 30"/>
                  <a:gd name="f66" fmla="*/ f51 1 15"/>
                  <a:gd name="f67" fmla="*/ f52 1 15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7"/>
                  <a:gd name="f84" fmla="*/ f66 1 f38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8 1"/>
                  <a:gd name="f102" fmla="*/ f84 f29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99"/>
                  </a:cxn>
                  <a:cxn ang="f53">
                    <a:pos x="f101" y="f102"/>
                  </a:cxn>
                  <a:cxn ang="f53">
                    <a:pos x="f101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0" h="15">
                    <a:moveTo>
                      <a:pt x="f8" y="f5"/>
                    </a:moveTo>
                    <a:cubicBezTo>
                      <a:pt x="f9" y="f10"/>
                      <a:pt x="f11" y="f12"/>
                      <a:pt x="f13" y="f10"/>
                    </a:cubicBezTo>
                    <a:cubicBezTo>
                      <a:pt x="f12" y="f10"/>
                      <a:pt x="f10" y="f14"/>
                      <a:pt x="f10" y="f15"/>
                    </a:cubicBezTo>
                    <a:cubicBezTo>
                      <a:pt x="f10" y="f16"/>
                      <a:pt x="f5" y="f11"/>
                      <a:pt x="f12" y="f17"/>
                    </a:cubicBezTo>
                    <a:cubicBezTo>
                      <a:pt x="f14" y="f18"/>
                      <a:pt x="f15" y="f17"/>
                      <a:pt x="f19" y="f11"/>
                    </a:cubicBezTo>
                    <a:cubicBezTo>
                      <a:pt x="f16" y="f16"/>
                      <a:pt x="f16" y="f20"/>
                      <a:pt x="f11" y="f11"/>
                    </a:cubicBezTo>
                    <a:cubicBezTo>
                      <a:pt x="f21" y="f9"/>
                      <a:pt x="f22" y="f7"/>
                      <a:pt x="f23" y="f18"/>
                    </a:cubicBezTo>
                    <a:cubicBezTo>
                      <a:pt x="f6" y="f20"/>
                      <a:pt x="f24" y="f19"/>
                      <a:pt x="f23" y="f14"/>
                    </a:cubicBezTo>
                    <a:cubicBezTo>
                      <a:pt x="f25" y="f10"/>
                      <a:pt x="f26" y="f5"/>
                      <a:pt x="f8" y="f5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1" name="Freeform 1302">
                <a:extLst>
                  <a:ext uri="{FF2B5EF4-FFF2-40B4-BE49-F238E27FC236}">
                    <a16:creationId xmlns:a16="http://schemas.microsoft.com/office/drawing/2014/main" id="{D9192DEC-6927-5E99-FB57-66AF9751B129}"/>
                  </a:ext>
                </a:extLst>
              </p:cNvPr>
              <p:cNvSpPr/>
              <p:nvPr/>
            </p:nvSpPr>
            <p:spPr>
              <a:xfrm>
                <a:off x="8680454" y="207961"/>
                <a:ext cx="58741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8"/>
                  <a:gd name="f8" fmla="val 9"/>
                  <a:gd name="f9" fmla="val 20"/>
                  <a:gd name="f10" fmla="val 16"/>
                  <a:gd name="f11" fmla="val 21"/>
                  <a:gd name="f12" fmla="val 10"/>
                  <a:gd name="f13" fmla="val 22"/>
                  <a:gd name="f14" fmla="val 3"/>
                  <a:gd name="f15" fmla="val 1"/>
                  <a:gd name="f16" fmla="val 19"/>
                  <a:gd name="f17" fmla="val 13"/>
                  <a:gd name="f18" fmla="val 11"/>
                  <a:gd name="f19" fmla="val 7"/>
                  <a:gd name="f20" fmla="val 6"/>
                  <a:gd name="f21" fmla="val 2"/>
                  <a:gd name="f22" fmla="val 24"/>
                  <a:gd name="f23" fmla="val 4"/>
                  <a:gd name="f24" fmla="val 26"/>
                  <a:gd name="f25" fmla="+- 0 0 -90"/>
                  <a:gd name="f26" fmla="*/ f3 1 25"/>
                  <a:gd name="f27" fmla="*/ f4 1 28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5"/>
                  <a:gd name="f36" fmla="*/ f32 1 28"/>
                  <a:gd name="f37" fmla="*/ 9 f33 1"/>
                  <a:gd name="f38" fmla="*/ 20 f32 1"/>
                  <a:gd name="f39" fmla="*/ 22 f33 1"/>
                  <a:gd name="f40" fmla="*/ 3 f32 1"/>
                  <a:gd name="f41" fmla="*/ 19 f33 1"/>
                  <a:gd name="f42" fmla="*/ 0 f32 1"/>
                  <a:gd name="f43" fmla="*/ 11 f33 1"/>
                  <a:gd name="f44" fmla="*/ 2 f33 1"/>
                  <a:gd name="f45" fmla="*/ 21 f32 1"/>
                  <a:gd name="f46" fmla="*/ 4 f33 1"/>
                  <a:gd name="f47" fmla="*/ 25 f32 1"/>
                  <a:gd name="f48" fmla="*/ 10 f33 1"/>
                  <a:gd name="f49" fmla="*/ 26 f32 1"/>
                  <a:gd name="f50" fmla="+- f34 0 f1"/>
                  <a:gd name="f51" fmla="*/ f37 1 25"/>
                  <a:gd name="f52" fmla="*/ f38 1 28"/>
                  <a:gd name="f53" fmla="*/ f39 1 25"/>
                  <a:gd name="f54" fmla="*/ f40 1 28"/>
                  <a:gd name="f55" fmla="*/ f41 1 25"/>
                  <a:gd name="f56" fmla="*/ f42 1 28"/>
                  <a:gd name="f57" fmla="*/ f43 1 25"/>
                  <a:gd name="f58" fmla="*/ f44 1 25"/>
                  <a:gd name="f59" fmla="*/ f45 1 28"/>
                  <a:gd name="f60" fmla="*/ f46 1 25"/>
                  <a:gd name="f61" fmla="*/ f47 1 28"/>
                  <a:gd name="f62" fmla="*/ f48 1 25"/>
                  <a:gd name="f63" fmla="*/ f49 1 28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5"/>
                  <a:gd name="f76" fmla="*/ f59 1 f36"/>
                  <a:gd name="f77" fmla="*/ f60 1 f35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6 1"/>
                  <a:gd name="f93" fmla="*/ f76 f27 1"/>
                  <a:gd name="f94" fmla="*/ f77 f26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88"/>
                  </a:cxn>
                  <a:cxn ang="f50">
                    <a:pos x="f92" y="f93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25" h="28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3" y="f15"/>
                      <a:pt x="f9" y="f5"/>
                      <a:pt x="f16" y="f5"/>
                    </a:cubicBezTo>
                    <a:cubicBezTo>
                      <a:pt x="f10" y="f5"/>
                      <a:pt x="f17" y="f5"/>
                      <a:pt x="f18" y="f14"/>
                    </a:cubicBezTo>
                    <a:cubicBezTo>
                      <a:pt x="f19" y="f8"/>
                      <a:pt x="f20" y="f10"/>
                      <a:pt x="f21" y="f11"/>
                    </a:cubicBezTo>
                    <a:cubicBezTo>
                      <a:pt x="f5" y="f22"/>
                      <a:pt x="f14" y="f22"/>
                      <a:pt x="f23" y="f6"/>
                    </a:cubicBezTo>
                    <a:cubicBezTo>
                      <a:pt x="f20" y="f24"/>
                      <a:pt x="f19" y="f7"/>
                      <a:pt x="f12" y="f24"/>
                    </a:cubicBezTo>
                    <a:cubicBezTo>
                      <a:pt x="f17" y="f22"/>
                      <a:pt x="f8" y="f13"/>
                      <a:pt x="f8" y="f9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2" name="Freeform 1303">
                <a:extLst>
                  <a:ext uri="{FF2B5EF4-FFF2-40B4-BE49-F238E27FC236}">
                    <a16:creationId xmlns:a16="http://schemas.microsoft.com/office/drawing/2014/main" id="{E023C48A-140F-740A-AFD6-AA66FAD8E463}"/>
                  </a:ext>
                </a:extLst>
              </p:cNvPr>
              <p:cNvSpPr/>
              <p:nvPr/>
            </p:nvSpPr>
            <p:spPr>
              <a:xfrm>
                <a:off x="8115300" y="38103"/>
                <a:ext cx="60322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7"/>
                  <a:gd name="f8" fmla="val 2"/>
                  <a:gd name="f9" fmla="val 23"/>
                  <a:gd name="f10" fmla="val 8"/>
                  <a:gd name="f11" fmla="val 12"/>
                  <a:gd name="f12" fmla="val 24"/>
                  <a:gd name="f13" fmla="val 16"/>
                  <a:gd name="f14" fmla="val 19"/>
                  <a:gd name="f15" fmla="val 18"/>
                  <a:gd name="f16" fmla="val 15"/>
                  <a:gd name="f17" fmla="val 20"/>
                  <a:gd name="f18" fmla="val 11"/>
                  <a:gd name="f19" fmla="val 9"/>
                  <a:gd name="f20" fmla="val 5"/>
                  <a:gd name="f21" fmla="val 3"/>
                  <a:gd name="f22" fmla="val 22"/>
                  <a:gd name="f23" fmla="val 1"/>
                  <a:gd name="f24" fmla="val 7"/>
                  <a:gd name="f25" fmla="val 4"/>
                  <a:gd name="f26" fmla="+- 0 0 -90"/>
                  <a:gd name="f27" fmla="*/ f3 1 25"/>
                  <a:gd name="f28" fmla="*/ f4 1 2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5"/>
                  <a:gd name="f37" fmla="*/ f33 1 27"/>
                  <a:gd name="f38" fmla="*/ 2 f34 1"/>
                  <a:gd name="f39" fmla="*/ 23 f33 1"/>
                  <a:gd name="f40" fmla="*/ 16 f34 1"/>
                  <a:gd name="f41" fmla="*/ 19 f33 1"/>
                  <a:gd name="f42" fmla="*/ 23 f34 1"/>
                  <a:gd name="f43" fmla="*/ 9 f33 1"/>
                  <a:gd name="f44" fmla="*/ 25 f34 1"/>
                  <a:gd name="f45" fmla="*/ 5 f33 1"/>
                  <a:gd name="f46" fmla="*/ 20 f34 1"/>
                  <a:gd name="f47" fmla="*/ 0 f33 1"/>
                  <a:gd name="f48" fmla="*/ 18 f34 1"/>
                  <a:gd name="f49" fmla="*/ 1 f33 1"/>
                  <a:gd name="f50" fmla="*/ 9 f34 1"/>
                  <a:gd name="f51" fmla="*/ 7 f33 1"/>
                  <a:gd name="f52" fmla="+- f35 0 f1"/>
                  <a:gd name="f53" fmla="*/ f38 1 25"/>
                  <a:gd name="f54" fmla="*/ f39 1 27"/>
                  <a:gd name="f55" fmla="*/ f40 1 25"/>
                  <a:gd name="f56" fmla="*/ f41 1 27"/>
                  <a:gd name="f57" fmla="*/ f42 1 25"/>
                  <a:gd name="f58" fmla="*/ f43 1 27"/>
                  <a:gd name="f59" fmla="*/ f44 1 25"/>
                  <a:gd name="f60" fmla="*/ f45 1 27"/>
                  <a:gd name="f61" fmla="*/ f46 1 25"/>
                  <a:gd name="f62" fmla="*/ f47 1 27"/>
                  <a:gd name="f63" fmla="*/ f48 1 25"/>
                  <a:gd name="f64" fmla="*/ f49 1 27"/>
                  <a:gd name="f65" fmla="*/ f50 1 25"/>
                  <a:gd name="f66" fmla="*/ f51 1 27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6"/>
                  <a:gd name="f80" fmla="*/ f62 1 f37"/>
                  <a:gd name="f81" fmla="*/ f63 1 f36"/>
                  <a:gd name="f82" fmla="*/ f64 1 f37"/>
                  <a:gd name="f83" fmla="*/ f65 1 f36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7 1"/>
                  <a:gd name="f98" fmla="*/ f80 f28 1"/>
                  <a:gd name="f99" fmla="*/ f81 f27 1"/>
                  <a:gd name="f100" fmla="*/ f82 f28 1"/>
                  <a:gd name="f101" fmla="*/ f83 f27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25" h="27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9" y="f19"/>
                    </a:cubicBezTo>
                    <a:cubicBezTo>
                      <a:pt x="f12" y="f10"/>
                      <a:pt x="f6" y="f20"/>
                      <a:pt x="f6" y="f20"/>
                    </a:cubicBezTo>
                    <a:cubicBezTo>
                      <a:pt x="f12" y="f21"/>
                      <a:pt x="f22" y="f23"/>
                      <a:pt x="f17" y="f5"/>
                    </a:cubicBezTo>
                    <a:cubicBezTo>
                      <a:pt x="f14" y="f5"/>
                      <a:pt x="f15" y="f5"/>
                      <a:pt x="f15" y="f23"/>
                    </a:cubicBezTo>
                    <a:cubicBezTo>
                      <a:pt x="f14" y="f10"/>
                      <a:pt x="f11" y="f20"/>
                      <a:pt x="f19" y="f24"/>
                    </a:cubicBezTo>
                    <a:cubicBezTo>
                      <a:pt x="f25" y="f18"/>
                      <a:pt x="f5" y="f13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3" name="Freeform 1304">
                <a:extLst>
                  <a:ext uri="{FF2B5EF4-FFF2-40B4-BE49-F238E27FC236}">
                    <a16:creationId xmlns:a16="http://schemas.microsoft.com/office/drawing/2014/main" id="{E492BE11-651E-C5D3-52CB-E1AC8DB260AB}"/>
                  </a:ext>
                </a:extLst>
              </p:cNvPr>
              <p:cNvSpPr/>
              <p:nvPr/>
            </p:nvSpPr>
            <p:spPr>
              <a:xfrm>
                <a:off x="7999408" y="23810"/>
                <a:ext cx="7619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2"/>
                  <a:gd name="f8" fmla="val 11"/>
                  <a:gd name="f9" fmla="val 13"/>
                  <a:gd name="f10" fmla="val 12"/>
                  <a:gd name="f11" fmla="val 20"/>
                  <a:gd name="f12" fmla="val 16"/>
                  <a:gd name="f13" fmla="val 18"/>
                  <a:gd name="f14" fmla="val 17"/>
                  <a:gd name="f15" fmla="val 23"/>
                  <a:gd name="f16" fmla="val 24"/>
                  <a:gd name="f17" fmla="val 14"/>
                  <a:gd name="f18" fmla="val 26"/>
                  <a:gd name="f19" fmla="val 28"/>
                  <a:gd name="f20" fmla="val 10"/>
                  <a:gd name="f21" fmla="val 8"/>
                  <a:gd name="f22" fmla="val 29"/>
                  <a:gd name="f23" fmla="val 5"/>
                  <a:gd name="f24" fmla="val 27"/>
                  <a:gd name="f25" fmla="val 2"/>
                  <a:gd name="f26" fmla="val 3"/>
                  <a:gd name="f27" fmla="val 4"/>
                  <a:gd name="f28" fmla="val 21"/>
                  <a:gd name="f29" fmla="val 19"/>
                  <a:gd name="f30" fmla="val 9"/>
                  <a:gd name="f31" fmla="val 15"/>
                  <a:gd name="f32" fmla="+- 0 0 -90"/>
                  <a:gd name="f33" fmla="*/ f3 1 32"/>
                  <a:gd name="f34" fmla="*/ f4 1 22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2"/>
                  <a:gd name="f43" fmla="*/ f39 1 22"/>
                  <a:gd name="f44" fmla="*/ 11 f40 1"/>
                  <a:gd name="f45" fmla="*/ 13 f39 1"/>
                  <a:gd name="f46" fmla="*/ 20 f40 1"/>
                  <a:gd name="f47" fmla="*/ 17 f39 1"/>
                  <a:gd name="f48" fmla="*/ 26 f40 1"/>
                  <a:gd name="f49" fmla="*/ 12 f39 1"/>
                  <a:gd name="f50" fmla="*/ 29 f40 1"/>
                  <a:gd name="f51" fmla="*/ 5 f39 1"/>
                  <a:gd name="f52" fmla="*/ 2 f39 1"/>
                  <a:gd name="f53" fmla="*/ 3 f40 1"/>
                  <a:gd name="f54" fmla="*/ 4 f40 1"/>
                  <a:gd name="f55" fmla="*/ 8 f40 1"/>
                  <a:gd name="f56" fmla="*/ 21 f39 1"/>
                  <a:gd name="f57" fmla="*/ 10 f40 1"/>
                  <a:gd name="f58" fmla="+- f41 0 f1"/>
                  <a:gd name="f59" fmla="*/ f44 1 32"/>
                  <a:gd name="f60" fmla="*/ f45 1 22"/>
                  <a:gd name="f61" fmla="*/ f46 1 32"/>
                  <a:gd name="f62" fmla="*/ f47 1 22"/>
                  <a:gd name="f63" fmla="*/ f48 1 32"/>
                  <a:gd name="f64" fmla="*/ f49 1 22"/>
                  <a:gd name="f65" fmla="*/ f50 1 32"/>
                  <a:gd name="f66" fmla="*/ f51 1 22"/>
                  <a:gd name="f67" fmla="*/ f52 1 22"/>
                  <a:gd name="f68" fmla="*/ f53 1 32"/>
                  <a:gd name="f69" fmla="*/ f54 1 32"/>
                  <a:gd name="f70" fmla="*/ f55 1 32"/>
                  <a:gd name="f71" fmla="*/ f56 1 22"/>
                  <a:gd name="f72" fmla="*/ f57 1 32"/>
                  <a:gd name="f73" fmla="*/ 0 1 f42"/>
                  <a:gd name="f74" fmla="*/ f36 1 f42"/>
                  <a:gd name="f75" fmla="*/ 0 1 f43"/>
                  <a:gd name="f76" fmla="*/ f37 1 f43"/>
                  <a:gd name="f77" fmla="*/ f59 1 f42"/>
                  <a:gd name="f78" fmla="*/ f60 1 f43"/>
                  <a:gd name="f79" fmla="*/ f61 1 f42"/>
                  <a:gd name="f80" fmla="*/ f62 1 f43"/>
                  <a:gd name="f81" fmla="*/ f63 1 f42"/>
                  <a:gd name="f82" fmla="*/ f64 1 f43"/>
                  <a:gd name="f83" fmla="*/ f65 1 f42"/>
                  <a:gd name="f84" fmla="*/ f66 1 f43"/>
                  <a:gd name="f85" fmla="*/ f67 1 f43"/>
                  <a:gd name="f86" fmla="*/ f68 1 f42"/>
                  <a:gd name="f87" fmla="*/ f69 1 f42"/>
                  <a:gd name="f88" fmla="*/ f70 1 f42"/>
                  <a:gd name="f89" fmla="*/ f71 1 f43"/>
                  <a:gd name="f90" fmla="*/ f72 1 f42"/>
                  <a:gd name="f91" fmla="*/ f73 f33 1"/>
                  <a:gd name="f92" fmla="*/ f74 f33 1"/>
                  <a:gd name="f93" fmla="*/ f76 f34 1"/>
                  <a:gd name="f94" fmla="*/ f75 f34 1"/>
                  <a:gd name="f95" fmla="*/ f77 f33 1"/>
                  <a:gd name="f96" fmla="*/ f78 f34 1"/>
                  <a:gd name="f97" fmla="*/ f79 f33 1"/>
                  <a:gd name="f98" fmla="*/ f80 f34 1"/>
                  <a:gd name="f99" fmla="*/ f81 f33 1"/>
                  <a:gd name="f100" fmla="*/ f82 f34 1"/>
                  <a:gd name="f101" fmla="*/ f83 f33 1"/>
                  <a:gd name="f102" fmla="*/ f84 f34 1"/>
                  <a:gd name="f103" fmla="*/ f85 f34 1"/>
                  <a:gd name="f104" fmla="*/ f86 f33 1"/>
                  <a:gd name="f105" fmla="*/ f87 f33 1"/>
                  <a:gd name="f106" fmla="*/ f88 f33 1"/>
                  <a:gd name="f107" fmla="*/ f89 f34 1"/>
                  <a:gd name="f108" fmla="*/ f90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97" y="f103"/>
                  </a:cxn>
                  <a:cxn ang="f58">
                    <a:pos x="f104" y="f96"/>
                  </a:cxn>
                  <a:cxn ang="f58">
                    <a:pos x="f105" y="f98"/>
                  </a:cxn>
                  <a:cxn ang="f58">
                    <a:pos x="f106" y="f107"/>
                  </a:cxn>
                  <a:cxn ang="f58">
                    <a:pos x="f108" y="f98"/>
                  </a:cxn>
                  <a:cxn ang="f58">
                    <a:pos x="f95" y="f96"/>
                  </a:cxn>
                </a:cxnLst>
                <a:rect l="f91" t="f94" r="f92" b="f93"/>
                <a:pathLst>
                  <a:path w="32" h="22">
                    <a:moveTo>
                      <a:pt x="f8" y="f9"/>
                    </a:moveTo>
                    <a:cubicBezTo>
                      <a:pt x="f10" y="f11"/>
                      <a:pt x="f12" y="f13"/>
                      <a:pt x="f11" y="f14"/>
                    </a:cubicBezTo>
                    <a:cubicBezTo>
                      <a:pt x="f15" y="f12"/>
                      <a:pt x="f16" y="f17"/>
                      <a:pt x="f18" y="f10"/>
                    </a:cubicBezTo>
                    <a:cubicBezTo>
                      <a:pt x="f19" y="f20"/>
                      <a:pt x="f6" y="f21"/>
                      <a:pt x="f22" y="f23"/>
                    </a:cubicBezTo>
                    <a:cubicBezTo>
                      <a:pt x="f24" y="f25"/>
                      <a:pt x="f16" y="f5"/>
                      <a:pt x="f11" y="f25"/>
                    </a:cubicBezTo>
                    <a:cubicBezTo>
                      <a:pt x="f17" y="f23"/>
                      <a:pt x="f20" y="f8"/>
                      <a:pt x="f26" y="f9"/>
                    </a:cubicBezTo>
                    <a:cubicBezTo>
                      <a:pt x="f5" y="f17"/>
                      <a:pt x="f26" y="f12"/>
                      <a:pt x="f27" y="f14"/>
                    </a:cubicBezTo>
                    <a:cubicBezTo>
                      <a:pt x="f23" y="f13"/>
                      <a:pt x="f27" y="f7"/>
                      <a:pt x="f21" y="f28"/>
                    </a:cubicBezTo>
                    <a:cubicBezTo>
                      <a:pt x="f20" y="f28"/>
                      <a:pt x="f20" y="f29"/>
                      <a:pt x="f20" y="f14"/>
                    </a:cubicBezTo>
                    <a:cubicBezTo>
                      <a:pt x="f30" y="f12"/>
                      <a:pt x="f30" y="f31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4" name="Freeform 1305">
                <a:extLst>
                  <a:ext uri="{FF2B5EF4-FFF2-40B4-BE49-F238E27FC236}">
                    <a16:creationId xmlns:a16="http://schemas.microsoft.com/office/drawing/2014/main" id="{01A1CE02-05BD-69FA-3DA7-9521BE25A010}"/>
                  </a:ext>
                </a:extLst>
              </p:cNvPr>
              <p:cNvSpPr/>
              <p:nvPr/>
            </p:nvSpPr>
            <p:spPr>
              <a:xfrm>
                <a:off x="8629650" y="685800"/>
                <a:ext cx="36511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4"/>
                  <a:gd name="f8" fmla="val 6"/>
                  <a:gd name="f9" fmla="val 32"/>
                  <a:gd name="f10" fmla="val 8"/>
                  <a:gd name="f11" fmla="val 29"/>
                  <a:gd name="f12" fmla="val 14"/>
                  <a:gd name="f13" fmla="val 28"/>
                  <a:gd name="f14" fmla="val 24"/>
                  <a:gd name="f15" fmla="val 10"/>
                  <a:gd name="f16" fmla="val 27"/>
                  <a:gd name="f17" fmla="val 9"/>
                  <a:gd name="f18" fmla="val 23"/>
                  <a:gd name="f19" fmla="val 19"/>
                  <a:gd name="f20" fmla="val 12"/>
                  <a:gd name="f21" fmla="val 5"/>
                  <a:gd name="f22" fmla="val 2"/>
                  <a:gd name="f23" fmla="val 7"/>
                  <a:gd name="f24" fmla="val 4"/>
                  <a:gd name="f25" fmla="val 3"/>
                  <a:gd name="f26" fmla="val 1"/>
                  <a:gd name="f27" fmla="val 13"/>
                  <a:gd name="f28" fmla="val 25"/>
                  <a:gd name="f29" fmla="+- 0 0 -90"/>
                  <a:gd name="f30" fmla="*/ f3 1 15"/>
                  <a:gd name="f31" fmla="*/ f4 1 3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5"/>
                  <a:gd name="f40" fmla="*/ f36 1 34"/>
                  <a:gd name="f41" fmla="*/ 6 f37 1"/>
                  <a:gd name="f42" fmla="*/ 32 f36 1"/>
                  <a:gd name="f43" fmla="*/ 15 f37 1"/>
                  <a:gd name="f44" fmla="*/ 28 f36 1"/>
                  <a:gd name="f45" fmla="*/ 9 f37 1"/>
                  <a:gd name="f46" fmla="*/ 24 f36 1"/>
                  <a:gd name="f47" fmla="*/ 14 f37 1"/>
                  <a:gd name="f48" fmla="*/ 15 f36 1"/>
                  <a:gd name="f49" fmla="*/ 8 f37 1"/>
                  <a:gd name="f50" fmla="*/ 2 f36 1"/>
                  <a:gd name="f51" fmla="*/ 4 f37 1"/>
                  <a:gd name="f52" fmla="*/ 3 f36 1"/>
                  <a:gd name="f53" fmla="*/ 1 f37 1"/>
                  <a:gd name="f54" fmla="*/ 13 f36 1"/>
                  <a:gd name="f55" fmla="+- f38 0 f1"/>
                  <a:gd name="f56" fmla="*/ f41 1 15"/>
                  <a:gd name="f57" fmla="*/ f42 1 34"/>
                  <a:gd name="f58" fmla="*/ f43 1 15"/>
                  <a:gd name="f59" fmla="*/ f44 1 34"/>
                  <a:gd name="f60" fmla="*/ f45 1 15"/>
                  <a:gd name="f61" fmla="*/ f46 1 34"/>
                  <a:gd name="f62" fmla="*/ f47 1 15"/>
                  <a:gd name="f63" fmla="*/ f48 1 34"/>
                  <a:gd name="f64" fmla="*/ f49 1 15"/>
                  <a:gd name="f65" fmla="*/ f50 1 34"/>
                  <a:gd name="f66" fmla="*/ f51 1 15"/>
                  <a:gd name="f67" fmla="*/ f52 1 34"/>
                  <a:gd name="f68" fmla="*/ f53 1 15"/>
                  <a:gd name="f69" fmla="*/ f54 1 34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5" h="34">
                    <a:moveTo>
                      <a:pt x="f8" y="f9"/>
                    </a:moveTo>
                    <a:cubicBezTo>
                      <a:pt x="f10" y="f11"/>
                      <a:pt x="f12" y="f7"/>
                      <a:pt x="f6" y="f13"/>
                    </a:cubicBezTo>
                    <a:cubicBezTo>
                      <a:pt x="f6" y="f14"/>
                      <a:pt x="f15" y="f16"/>
                      <a:pt x="f17" y="f14"/>
                    </a:cubicBezTo>
                    <a:cubicBezTo>
                      <a:pt x="f12" y="f18"/>
                      <a:pt x="f6" y="f19"/>
                      <a:pt x="f12" y="f6"/>
                    </a:cubicBezTo>
                    <a:cubicBezTo>
                      <a:pt x="f12" y="f15"/>
                      <a:pt x="f20" y="f21"/>
                      <a:pt x="f10" y="f22"/>
                    </a:cubicBezTo>
                    <a:cubicBezTo>
                      <a:pt x="f23" y="f5"/>
                      <a:pt x="f21" y="f22"/>
                      <a:pt x="f24" y="f25"/>
                    </a:cubicBezTo>
                    <a:cubicBezTo>
                      <a:pt x="f26" y="f8"/>
                      <a:pt x="f5" y="f17"/>
                      <a:pt x="f26" y="f27"/>
                    </a:cubicBezTo>
                    <a:cubicBezTo>
                      <a:pt x="f25" y="f19"/>
                      <a:pt x="f8" y="f28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5" name="Freeform 1306">
                <a:extLst>
                  <a:ext uri="{FF2B5EF4-FFF2-40B4-BE49-F238E27FC236}">
                    <a16:creationId xmlns:a16="http://schemas.microsoft.com/office/drawing/2014/main" id="{CEFE85D8-5AB1-1A86-1F93-586E61D10614}"/>
                  </a:ext>
                </a:extLst>
              </p:cNvPr>
              <p:cNvSpPr/>
              <p:nvPr/>
            </p:nvSpPr>
            <p:spPr>
              <a:xfrm>
                <a:off x="7307263" y="398458"/>
                <a:ext cx="68259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4"/>
                  <a:gd name="f8" fmla="val 11"/>
                  <a:gd name="f9" fmla="val 9"/>
                  <a:gd name="f10" fmla="val 7"/>
                  <a:gd name="f11" fmla="val 13"/>
                  <a:gd name="f12" fmla="val 16"/>
                  <a:gd name="f13" fmla="val 12"/>
                  <a:gd name="f14" fmla="val 19"/>
                  <a:gd name="f15" fmla="val 22"/>
                  <a:gd name="f16" fmla="val 21"/>
                  <a:gd name="f17" fmla="val 25"/>
                  <a:gd name="f18" fmla="val 28"/>
                  <a:gd name="f19" fmla="val 15"/>
                  <a:gd name="f20" fmla="val 8"/>
                  <a:gd name="f21" fmla="val 2"/>
                  <a:gd name="f22" fmla="val 6"/>
                  <a:gd name="f23" fmla="val 5"/>
                  <a:gd name="f24" fmla="val 4"/>
                  <a:gd name="f25" fmla="val 3"/>
                  <a:gd name="f26" fmla="+- 0 0 -90"/>
                  <a:gd name="f27" fmla="*/ f3 1 29"/>
                  <a:gd name="f28" fmla="*/ f4 1 24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9"/>
                  <a:gd name="f37" fmla="*/ f33 1 24"/>
                  <a:gd name="f38" fmla="*/ 11 f34 1"/>
                  <a:gd name="f39" fmla="*/ 9 f33 1"/>
                  <a:gd name="f40" fmla="*/ 12 f34 1"/>
                  <a:gd name="f41" fmla="*/ 19 f33 1"/>
                  <a:gd name="f42" fmla="*/ 25 f34 1"/>
                  <a:gd name="f43" fmla="*/ 24 f33 1"/>
                  <a:gd name="f44" fmla="*/ 12 f33 1"/>
                  <a:gd name="f45" fmla="*/ 7 f34 1"/>
                  <a:gd name="f46" fmla="*/ 2 f33 1"/>
                  <a:gd name="f47" fmla="*/ 5 f34 1"/>
                  <a:gd name="f48" fmla="*/ 4 f33 1"/>
                  <a:gd name="f49" fmla="*/ 3 f34 1"/>
                  <a:gd name="f50" fmla="*/ 11 f33 1"/>
                  <a:gd name="f51" fmla="+- f35 0 f1"/>
                  <a:gd name="f52" fmla="*/ f38 1 29"/>
                  <a:gd name="f53" fmla="*/ f39 1 24"/>
                  <a:gd name="f54" fmla="*/ f40 1 29"/>
                  <a:gd name="f55" fmla="*/ f41 1 24"/>
                  <a:gd name="f56" fmla="*/ f42 1 29"/>
                  <a:gd name="f57" fmla="*/ f43 1 24"/>
                  <a:gd name="f58" fmla="*/ f44 1 24"/>
                  <a:gd name="f59" fmla="*/ f45 1 29"/>
                  <a:gd name="f60" fmla="*/ f46 1 24"/>
                  <a:gd name="f61" fmla="*/ f47 1 29"/>
                  <a:gd name="f62" fmla="*/ f48 1 24"/>
                  <a:gd name="f63" fmla="*/ f49 1 29"/>
                  <a:gd name="f64" fmla="*/ f50 1 24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7"/>
                  <a:gd name="f76" fmla="*/ f59 1 f36"/>
                  <a:gd name="f77" fmla="*/ f60 1 f37"/>
                  <a:gd name="f78" fmla="*/ f61 1 f36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8 1"/>
                  <a:gd name="f93" fmla="*/ f76 f27 1"/>
                  <a:gd name="f94" fmla="*/ f77 f28 1"/>
                  <a:gd name="f95" fmla="*/ f78 f27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0" y="f92"/>
                  </a:cxn>
                  <a:cxn ang="f51">
                    <a:pos x="f93" y="f94"/>
                  </a:cxn>
                  <a:cxn ang="f51">
                    <a:pos x="f95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29" h="24">
                    <a:moveTo>
                      <a:pt x="f8" y="f9"/>
                    </a:moveTo>
                    <a:cubicBezTo>
                      <a:pt x="f10" y="f11"/>
                      <a:pt x="f9" y="f12"/>
                      <a:pt x="f13" y="f14"/>
                    </a:cubicBezTo>
                    <a:cubicBezTo>
                      <a:pt x="f12" y="f15"/>
                      <a:pt x="f16" y="f7"/>
                      <a:pt x="f17" y="f7"/>
                    </a:cubicBezTo>
                    <a:cubicBezTo>
                      <a:pt x="f6" y="f7"/>
                      <a:pt x="f18" y="f19"/>
                      <a:pt x="f17" y="f13"/>
                    </a:cubicBezTo>
                    <a:cubicBezTo>
                      <a:pt x="f14" y="f20"/>
                      <a:pt x="f13" y="f10"/>
                      <a:pt x="f10" y="f21"/>
                    </a:cubicBezTo>
                    <a:cubicBezTo>
                      <a:pt x="f22" y="f5"/>
                      <a:pt x="f23" y="f21"/>
                      <a:pt x="f23" y="f24"/>
                    </a:cubicBezTo>
                    <a:cubicBezTo>
                      <a:pt x="f23" y="f22"/>
                      <a:pt x="f5" y="f20"/>
                      <a:pt x="f25" y="f8"/>
                    </a:cubicBezTo>
                    <a:cubicBezTo>
                      <a:pt x="f22" y="f11"/>
                      <a:pt x="f10" y="f20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6" name="Freeform 1307">
                <a:extLst>
                  <a:ext uri="{FF2B5EF4-FFF2-40B4-BE49-F238E27FC236}">
                    <a16:creationId xmlns:a16="http://schemas.microsoft.com/office/drawing/2014/main" id="{8DFBEC5B-1BEA-EE7A-36F2-3428CEEEAB1D}"/>
                  </a:ext>
                </a:extLst>
              </p:cNvPr>
              <p:cNvSpPr/>
              <p:nvPr/>
            </p:nvSpPr>
            <p:spPr>
              <a:xfrm>
                <a:off x="8666161" y="46040"/>
                <a:ext cx="68259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5"/>
                  <a:gd name="f8" fmla="val 11"/>
                  <a:gd name="f9" fmla="val 7"/>
                  <a:gd name="f10" fmla="val 15"/>
                  <a:gd name="f11" fmla="val 17"/>
                  <a:gd name="f12" fmla="val 20"/>
                  <a:gd name="f13" fmla="val 16"/>
                  <a:gd name="f14" fmla="val 21"/>
                  <a:gd name="f15" fmla="val 18"/>
                  <a:gd name="f16" fmla="val 22"/>
                  <a:gd name="f17" fmla="val 26"/>
                  <a:gd name="f18" fmla="val 27"/>
                  <a:gd name="f19" fmla="val 28"/>
                  <a:gd name="f20" fmla="val 12"/>
                  <a:gd name="f21" fmla="val 23"/>
                  <a:gd name="f22" fmla="val 9"/>
                  <a:gd name="f23" fmla="val 6"/>
                  <a:gd name="f24" fmla="val 1"/>
                  <a:gd name="f25" fmla="val 4"/>
                  <a:gd name="f26" fmla="val 5"/>
                  <a:gd name="f27" fmla="val 3"/>
                  <a:gd name="f28" fmla="val 10"/>
                  <a:gd name="f29" fmla="val 8"/>
                  <a:gd name="f30" fmla="+- 0 0 -90"/>
                  <a:gd name="f31" fmla="*/ f3 1 29"/>
                  <a:gd name="f32" fmla="*/ f4 1 2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9"/>
                  <a:gd name="f41" fmla="*/ f37 1 25"/>
                  <a:gd name="f42" fmla="*/ 11 f38 1"/>
                  <a:gd name="f43" fmla="*/ 7 f37 1"/>
                  <a:gd name="f44" fmla="*/ 15 f38 1"/>
                  <a:gd name="f45" fmla="*/ 20 f37 1"/>
                  <a:gd name="f46" fmla="*/ 20 f38 1"/>
                  <a:gd name="f47" fmla="*/ 21 f37 1"/>
                  <a:gd name="f48" fmla="*/ 27 f38 1"/>
                  <a:gd name="f49" fmla="*/ 23 f38 1"/>
                  <a:gd name="f50" fmla="*/ 9 f37 1"/>
                  <a:gd name="f51" fmla="*/ 7 f38 1"/>
                  <a:gd name="f52" fmla="*/ 1 f37 1"/>
                  <a:gd name="f53" fmla="*/ 5 f38 1"/>
                  <a:gd name="f54" fmla="*/ 3 f37 1"/>
                  <a:gd name="f55" fmla="*/ 3 f38 1"/>
                  <a:gd name="f56" fmla="*/ 10 f37 1"/>
                  <a:gd name="f57" fmla="+- f39 0 f1"/>
                  <a:gd name="f58" fmla="*/ f42 1 29"/>
                  <a:gd name="f59" fmla="*/ f43 1 25"/>
                  <a:gd name="f60" fmla="*/ f44 1 29"/>
                  <a:gd name="f61" fmla="*/ f45 1 25"/>
                  <a:gd name="f62" fmla="*/ f46 1 29"/>
                  <a:gd name="f63" fmla="*/ f47 1 25"/>
                  <a:gd name="f64" fmla="*/ f48 1 29"/>
                  <a:gd name="f65" fmla="*/ f49 1 29"/>
                  <a:gd name="f66" fmla="*/ f50 1 25"/>
                  <a:gd name="f67" fmla="*/ f51 1 29"/>
                  <a:gd name="f68" fmla="*/ f52 1 25"/>
                  <a:gd name="f69" fmla="*/ f53 1 29"/>
                  <a:gd name="f70" fmla="*/ f54 1 25"/>
                  <a:gd name="f71" fmla="*/ f55 1 29"/>
                  <a:gd name="f72" fmla="*/ f56 1 25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0"/>
                  <a:gd name="f85" fmla="*/ f66 1 f41"/>
                  <a:gd name="f86" fmla="*/ f67 1 f40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1 1"/>
                  <a:gd name="f104" fmla="*/ f85 f32 1"/>
                  <a:gd name="f105" fmla="*/ f86 f31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99"/>
                  </a:cxn>
                  <a:cxn ang="f57">
                    <a:pos x="f103" y="f104"/>
                  </a:cxn>
                  <a:cxn ang="f57">
                    <a:pos x="f105" y="f106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105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29" h="25">
                    <a:moveTo>
                      <a:pt x="f8" y="f9"/>
                    </a:moveTo>
                    <a:cubicBezTo>
                      <a:pt x="f9" y="f10"/>
                      <a:pt x="f8" y="f11"/>
                      <a:pt x="f10" y="f12"/>
                    </a:cubicBezTo>
                    <a:cubicBezTo>
                      <a:pt x="f13" y="f14"/>
                      <a:pt x="f15" y="f14"/>
                      <a:pt x="f12" y="f14"/>
                    </a:cubicBezTo>
                    <a:cubicBezTo>
                      <a:pt x="f16" y="f14"/>
                      <a:pt x="f17" y="f7"/>
                      <a:pt x="f18" y="f12"/>
                    </a:cubicBezTo>
                    <a:cubicBezTo>
                      <a:pt x="f6" y="f13"/>
                      <a:pt x="f19" y="f20"/>
                      <a:pt x="f21" y="f22"/>
                    </a:cubicBezTo>
                    <a:cubicBezTo>
                      <a:pt x="f15" y="f23"/>
                      <a:pt x="f20" y="f23"/>
                      <a:pt x="f9" y="f24"/>
                    </a:cubicBezTo>
                    <a:cubicBezTo>
                      <a:pt x="f23" y="f24"/>
                      <a:pt x="f25" y="f5"/>
                      <a:pt x="f26" y="f27"/>
                    </a:cubicBezTo>
                    <a:cubicBezTo>
                      <a:pt x="f23" y="f23"/>
                      <a:pt x="f5" y="f23"/>
                      <a:pt x="f27" y="f28"/>
                    </a:cubicBezTo>
                    <a:cubicBezTo>
                      <a:pt x="f25" y="f20"/>
                      <a:pt x="f23" y="f8"/>
                      <a:pt x="f9" y="f28"/>
                    </a:cubicBezTo>
                    <a:cubicBezTo>
                      <a:pt x="f29" y="f22"/>
                      <a:pt x="f29" y="f29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7" name="Freeform 1308">
                <a:extLst>
                  <a:ext uri="{FF2B5EF4-FFF2-40B4-BE49-F238E27FC236}">
                    <a16:creationId xmlns:a16="http://schemas.microsoft.com/office/drawing/2014/main" id="{19247349-C197-5A87-7603-CFD568877BE0}"/>
                  </a:ext>
                </a:extLst>
              </p:cNvPr>
              <p:cNvSpPr/>
              <p:nvPr/>
            </p:nvSpPr>
            <p:spPr>
              <a:xfrm>
                <a:off x="8689972" y="623885"/>
                <a:ext cx="6349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0"/>
                  <a:gd name="f8" fmla="val 7"/>
                  <a:gd name="f9" fmla="val 18"/>
                  <a:gd name="f10" fmla="val 14"/>
                  <a:gd name="f11" fmla="val 17"/>
                  <a:gd name="f12" fmla="val 11"/>
                  <a:gd name="f13" fmla="val 24"/>
                  <a:gd name="f14" fmla="val 9"/>
                  <a:gd name="f15" fmla="val 8"/>
                  <a:gd name="f16" fmla="val 23"/>
                  <a:gd name="f17" fmla="val 5"/>
                  <a:gd name="f18" fmla="val 3"/>
                  <a:gd name="f19" fmla="val 2"/>
                  <a:gd name="f20" fmla="val 21"/>
                  <a:gd name="f21" fmla="val 1"/>
                  <a:gd name="f22" fmla="val 16"/>
                  <a:gd name="f23" fmla="val 10"/>
                  <a:gd name="f24" fmla="val 4"/>
                  <a:gd name="f25" fmla="val 12"/>
                  <a:gd name="f26" fmla="val 19"/>
                  <a:gd name="f27" fmla="+- 0 0 -90"/>
                  <a:gd name="f28" fmla="*/ f3 1 27"/>
                  <a:gd name="f29" fmla="*/ f4 1 2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7"/>
                  <a:gd name="f38" fmla="*/ f34 1 20"/>
                  <a:gd name="f39" fmla="*/ 7 f35 1"/>
                  <a:gd name="f40" fmla="*/ 18 f34 1"/>
                  <a:gd name="f41" fmla="*/ 24 f35 1"/>
                  <a:gd name="f42" fmla="*/ 9 f34 1"/>
                  <a:gd name="f43" fmla="*/ 23 f35 1"/>
                  <a:gd name="f44" fmla="*/ 3 f34 1"/>
                  <a:gd name="f45" fmla="*/ 21 f35 1"/>
                  <a:gd name="f46" fmla="*/ 1 f34 1"/>
                  <a:gd name="f47" fmla="*/ 4 f35 1"/>
                  <a:gd name="f48" fmla="*/ 7 f34 1"/>
                  <a:gd name="f49" fmla="*/ 0 f35 1"/>
                  <a:gd name="f50" fmla="*/ 16 f34 1"/>
                  <a:gd name="f51" fmla="+- f36 0 f1"/>
                  <a:gd name="f52" fmla="*/ f39 1 27"/>
                  <a:gd name="f53" fmla="*/ f40 1 20"/>
                  <a:gd name="f54" fmla="*/ f41 1 27"/>
                  <a:gd name="f55" fmla="*/ f42 1 20"/>
                  <a:gd name="f56" fmla="*/ f43 1 27"/>
                  <a:gd name="f57" fmla="*/ f44 1 20"/>
                  <a:gd name="f58" fmla="*/ f45 1 27"/>
                  <a:gd name="f59" fmla="*/ f46 1 20"/>
                  <a:gd name="f60" fmla="*/ f47 1 27"/>
                  <a:gd name="f61" fmla="*/ f48 1 20"/>
                  <a:gd name="f62" fmla="*/ f49 1 27"/>
                  <a:gd name="f63" fmla="*/ f50 1 20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27" h="20">
                    <a:moveTo>
                      <a:pt x="f8" y="f9"/>
                    </a:moveTo>
                    <a:cubicBezTo>
                      <a:pt x="f10" y="f7"/>
                      <a:pt x="f11" y="f12"/>
                      <a:pt x="f13" y="f14"/>
                    </a:cubicBezTo>
                    <a:cubicBezTo>
                      <a:pt x="f6" y="f15"/>
                      <a:pt x="f16" y="f17"/>
                      <a:pt x="f16" y="f18"/>
                    </a:cubicBezTo>
                    <a:cubicBezTo>
                      <a:pt x="f16" y="f19"/>
                      <a:pt x="f16" y="f5"/>
                      <a:pt x="f20" y="f21"/>
                    </a:cubicBezTo>
                    <a:cubicBezTo>
                      <a:pt x="f22" y="f17"/>
                      <a:pt x="f23" y="f24"/>
                      <a:pt x="f24" y="f8"/>
                    </a:cubicBezTo>
                    <a:cubicBezTo>
                      <a:pt x="f21" y="f14"/>
                      <a:pt x="f5" y="f25"/>
                      <a:pt x="f5" y="f22"/>
                    </a:cubicBezTo>
                    <a:cubicBezTo>
                      <a:pt x="f21" y="f26"/>
                      <a:pt x="f18" y="f26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8" name="Freeform 1309">
                <a:extLst>
                  <a:ext uri="{FF2B5EF4-FFF2-40B4-BE49-F238E27FC236}">
                    <a16:creationId xmlns:a16="http://schemas.microsoft.com/office/drawing/2014/main" id="{DCE642D1-2E83-BCD2-5631-705655BCFAAD}"/>
                  </a:ext>
                </a:extLst>
              </p:cNvPr>
              <p:cNvSpPr/>
              <p:nvPr/>
            </p:nvSpPr>
            <p:spPr>
              <a:xfrm>
                <a:off x="7834314" y="304796"/>
                <a:ext cx="41276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0"/>
                  <a:gd name="f8" fmla="val 11"/>
                  <a:gd name="f9" fmla="val 20"/>
                  <a:gd name="f10" fmla="val 10"/>
                  <a:gd name="f11" fmla="val 23"/>
                  <a:gd name="f12" fmla="val 7"/>
                  <a:gd name="f13" fmla="val 24"/>
                  <a:gd name="f14" fmla="val 8"/>
                  <a:gd name="f15" fmla="val 26"/>
                  <a:gd name="f16" fmla="val 13"/>
                  <a:gd name="f17" fmla="val 25"/>
                  <a:gd name="f18" fmla="val 14"/>
                  <a:gd name="f19" fmla="val 15"/>
                  <a:gd name="f20" fmla="val 12"/>
                  <a:gd name="f21" fmla="val 6"/>
                  <a:gd name="f22" fmla="val 2"/>
                  <a:gd name="f23" fmla="val 1"/>
                  <a:gd name="f24" fmla="val 4"/>
                  <a:gd name="f25" fmla="+- 0 0 -90"/>
                  <a:gd name="f26" fmla="*/ f3 1 17"/>
                  <a:gd name="f27" fmla="*/ f4 1 3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7"/>
                  <a:gd name="f36" fmla="*/ f32 1 30"/>
                  <a:gd name="f37" fmla="*/ 11 f33 1"/>
                  <a:gd name="f38" fmla="*/ 20 f32 1"/>
                  <a:gd name="f39" fmla="*/ 8 f33 1"/>
                  <a:gd name="f40" fmla="*/ 26 f32 1"/>
                  <a:gd name="f41" fmla="*/ 17 f33 1"/>
                  <a:gd name="f42" fmla="*/ 25 f32 1"/>
                  <a:gd name="f43" fmla="*/ 12 f33 1"/>
                  <a:gd name="f44" fmla="*/ 10 f32 1"/>
                  <a:gd name="f45" fmla="*/ 6 f33 1"/>
                  <a:gd name="f46" fmla="*/ 1 f32 1"/>
                  <a:gd name="f47" fmla="*/ 0 f33 1"/>
                  <a:gd name="f48" fmla="*/ 6 f32 1"/>
                  <a:gd name="f49" fmla="+- f34 0 f1"/>
                  <a:gd name="f50" fmla="*/ f37 1 17"/>
                  <a:gd name="f51" fmla="*/ f38 1 30"/>
                  <a:gd name="f52" fmla="*/ f39 1 17"/>
                  <a:gd name="f53" fmla="*/ f40 1 30"/>
                  <a:gd name="f54" fmla="*/ f41 1 17"/>
                  <a:gd name="f55" fmla="*/ f42 1 30"/>
                  <a:gd name="f56" fmla="*/ f43 1 17"/>
                  <a:gd name="f57" fmla="*/ f44 1 30"/>
                  <a:gd name="f58" fmla="*/ f45 1 17"/>
                  <a:gd name="f59" fmla="*/ f46 1 30"/>
                  <a:gd name="f60" fmla="*/ f47 1 17"/>
                  <a:gd name="f61" fmla="*/ f48 1 30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17" h="3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8" y="f7"/>
                      <a:pt x="f16" y="f11"/>
                      <a:pt x="f6" y="f17"/>
                    </a:cubicBezTo>
                    <a:cubicBezTo>
                      <a:pt x="f18" y="f9"/>
                      <a:pt x="f16" y="f19"/>
                      <a:pt x="f20" y="f10"/>
                    </a:cubicBezTo>
                    <a:cubicBezTo>
                      <a:pt x="f20" y="f21"/>
                      <a:pt x="f10" y="f22"/>
                      <a:pt x="f21" y="f23"/>
                    </a:cubicBezTo>
                    <a:cubicBezTo>
                      <a:pt x="f22" y="f5"/>
                      <a:pt x="f5" y="f23"/>
                      <a:pt x="f5" y="f21"/>
                    </a:cubicBezTo>
                    <a:cubicBezTo>
                      <a:pt x="f5" y="f19"/>
                      <a:pt x="f24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9" name="Freeform 1310">
                <a:extLst>
                  <a:ext uri="{FF2B5EF4-FFF2-40B4-BE49-F238E27FC236}">
                    <a16:creationId xmlns:a16="http://schemas.microsoft.com/office/drawing/2014/main" id="{451969A8-9ACD-0268-AD32-CF802AC74932}"/>
                  </a:ext>
                </a:extLst>
              </p:cNvPr>
              <p:cNvSpPr/>
              <p:nvPr/>
            </p:nvSpPr>
            <p:spPr>
              <a:xfrm>
                <a:off x="8439153" y="488947"/>
                <a:ext cx="55558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7"/>
                  <a:gd name="f8" fmla="val 8"/>
                  <a:gd name="f9" fmla="val 10"/>
                  <a:gd name="f10" fmla="val 7"/>
                  <a:gd name="f11" fmla="val 12"/>
                  <a:gd name="f12" fmla="val 5"/>
                  <a:gd name="f13" fmla="val 2"/>
                  <a:gd name="f14" fmla="val 6"/>
                  <a:gd name="f15" fmla="val 3"/>
                  <a:gd name="f16" fmla="val 9"/>
                  <a:gd name="f17" fmla="val 4"/>
                  <a:gd name="f18" fmla="val 13"/>
                  <a:gd name="f19" fmla="val 16"/>
                  <a:gd name="f20" fmla="val 19"/>
                  <a:gd name="f21" fmla="val 22"/>
                  <a:gd name="f22" fmla="val 11"/>
                  <a:gd name="f23" fmla="val 26"/>
                  <a:gd name="f24" fmla="val 15"/>
                  <a:gd name="f25" fmla="val 20"/>
                  <a:gd name="f26" fmla="val 18"/>
                  <a:gd name="f27" fmla="val 14"/>
                  <a:gd name="f28" fmla="val 17"/>
                  <a:gd name="f29" fmla="+- 0 0 -90"/>
                  <a:gd name="f30" fmla="*/ f3 1 23"/>
                  <a:gd name="f31" fmla="*/ f4 1 2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27"/>
                  <a:gd name="f41" fmla="*/ 8 f37 1"/>
                  <a:gd name="f42" fmla="*/ 10 f36 1"/>
                  <a:gd name="f43" fmla="*/ 2 f36 1"/>
                  <a:gd name="f44" fmla="*/ 2 f37 1"/>
                  <a:gd name="f45" fmla="*/ 6 f36 1"/>
                  <a:gd name="f46" fmla="*/ 4 f37 1"/>
                  <a:gd name="f47" fmla="*/ 19 f36 1"/>
                  <a:gd name="f48" fmla="*/ 15 f37 1"/>
                  <a:gd name="f49" fmla="*/ 26 f36 1"/>
                  <a:gd name="f50" fmla="*/ 20 f37 1"/>
                  <a:gd name="f51" fmla="*/ 20 f36 1"/>
                  <a:gd name="f52" fmla="+- f38 0 f1"/>
                  <a:gd name="f53" fmla="*/ f41 1 23"/>
                  <a:gd name="f54" fmla="*/ f42 1 27"/>
                  <a:gd name="f55" fmla="*/ f43 1 27"/>
                  <a:gd name="f56" fmla="*/ f44 1 23"/>
                  <a:gd name="f57" fmla="*/ f45 1 27"/>
                  <a:gd name="f58" fmla="*/ f46 1 23"/>
                  <a:gd name="f59" fmla="*/ f47 1 27"/>
                  <a:gd name="f60" fmla="*/ f48 1 23"/>
                  <a:gd name="f61" fmla="*/ f49 1 27"/>
                  <a:gd name="f62" fmla="*/ f50 1 23"/>
                  <a:gd name="f63" fmla="*/ f51 1 27"/>
                  <a:gd name="f64" fmla="*/ 0 1 f39"/>
                  <a:gd name="f65" fmla="*/ f33 1 f39"/>
                  <a:gd name="f66" fmla="*/ 0 1 f40"/>
                  <a:gd name="f67" fmla="*/ f34 1 f40"/>
                  <a:gd name="f68" fmla="*/ f53 1 f39"/>
                  <a:gd name="f69" fmla="*/ f54 1 f40"/>
                  <a:gd name="f70" fmla="*/ f55 1 f40"/>
                  <a:gd name="f71" fmla="*/ f56 1 f39"/>
                  <a:gd name="f72" fmla="*/ f57 1 f40"/>
                  <a:gd name="f73" fmla="*/ f58 1 f39"/>
                  <a:gd name="f74" fmla="*/ f59 1 f40"/>
                  <a:gd name="f75" fmla="*/ f60 1 f39"/>
                  <a:gd name="f76" fmla="*/ f61 1 f40"/>
                  <a:gd name="f77" fmla="*/ f62 1 f39"/>
                  <a:gd name="f78" fmla="*/ f63 1 f40"/>
                  <a:gd name="f79" fmla="*/ f64 f30 1"/>
                  <a:gd name="f80" fmla="*/ f65 f30 1"/>
                  <a:gd name="f81" fmla="*/ f67 f31 1"/>
                  <a:gd name="f82" fmla="*/ f66 f31 1"/>
                  <a:gd name="f83" fmla="*/ f68 f30 1"/>
                  <a:gd name="f84" fmla="*/ f69 f31 1"/>
                  <a:gd name="f85" fmla="*/ f70 f31 1"/>
                  <a:gd name="f86" fmla="*/ f71 f30 1"/>
                  <a:gd name="f87" fmla="*/ f72 f31 1"/>
                  <a:gd name="f88" fmla="*/ f73 f30 1"/>
                  <a:gd name="f89" fmla="*/ f74 f31 1"/>
                  <a:gd name="f90" fmla="*/ f75 f30 1"/>
                  <a:gd name="f91" fmla="*/ f76 f31 1"/>
                  <a:gd name="f92" fmla="*/ f77 f30 1"/>
                  <a:gd name="f93" fmla="*/ f7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3" y="f84"/>
                  </a:cxn>
                  <a:cxn ang="f52">
                    <a:pos x="f83" y="f85"/>
                  </a:cxn>
                  <a:cxn ang="f52">
                    <a:pos x="f86" y="f87"/>
                  </a:cxn>
                  <a:cxn ang="f52">
                    <a:pos x="f88" y="f84"/>
                  </a:cxn>
                  <a:cxn ang="f52">
                    <a:pos x="f83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83" y="f84"/>
                  </a:cxn>
                </a:cxnLst>
                <a:rect l="f79" t="f82" r="f80" b="f81"/>
                <a:pathLst>
                  <a:path w="23" h="27">
                    <a:moveTo>
                      <a:pt x="f8" y="f9"/>
                    </a:moveTo>
                    <a:cubicBezTo>
                      <a:pt x="f10" y="f10"/>
                      <a:pt x="f11" y="f12"/>
                      <a:pt x="f8" y="f13"/>
                    </a:cubicBezTo>
                    <a:cubicBezTo>
                      <a:pt x="f12" y="f5"/>
                      <a:pt x="f12" y="f12"/>
                      <a:pt x="f13" y="f14"/>
                    </a:cubicBezTo>
                    <a:cubicBezTo>
                      <a:pt x="f5" y="f14"/>
                      <a:pt x="f15" y="f16"/>
                      <a:pt x="f17" y="f9"/>
                    </a:cubicBezTo>
                    <a:cubicBezTo>
                      <a:pt x="f14" y="f18"/>
                      <a:pt x="f10" y="f19"/>
                      <a:pt x="f8" y="f20"/>
                    </a:cubicBezTo>
                    <a:cubicBezTo>
                      <a:pt x="f9" y="f21"/>
                      <a:pt x="f22" y="f23"/>
                      <a:pt x="f24" y="f23"/>
                    </a:cubicBezTo>
                    <a:cubicBezTo>
                      <a:pt x="f20" y="f7"/>
                      <a:pt x="f6" y="f7"/>
                      <a:pt x="f25" y="f25"/>
                    </a:cubicBezTo>
                    <a:cubicBezTo>
                      <a:pt x="f26" y="f27"/>
                      <a:pt x="f28" y="f14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0" name="Freeform 1311">
                <a:extLst>
                  <a:ext uri="{FF2B5EF4-FFF2-40B4-BE49-F238E27FC236}">
                    <a16:creationId xmlns:a16="http://schemas.microsoft.com/office/drawing/2014/main" id="{B4FF1231-B549-7180-EB43-AC02596BDD3E}"/>
                  </a:ext>
                </a:extLst>
              </p:cNvPr>
              <p:cNvSpPr/>
              <p:nvPr/>
            </p:nvSpPr>
            <p:spPr>
              <a:xfrm>
                <a:off x="7632697" y="595310"/>
                <a:ext cx="34920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0"/>
                  <a:gd name="f8" fmla="val 9"/>
                  <a:gd name="f9" fmla="val 19"/>
                  <a:gd name="f10" fmla="val 22"/>
                  <a:gd name="f11" fmla="val 4"/>
                  <a:gd name="f12" fmla="val 6"/>
                  <a:gd name="f13" fmla="val 26"/>
                  <a:gd name="f14" fmla="val 8"/>
                  <a:gd name="f15" fmla="val 11"/>
                  <a:gd name="f16" fmla="val 23"/>
                  <a:gd name="f17" fmla="val 28"/>
                  <a:gd name="f18" fmla="val 13"/>
                  <a:gd name="f19" fmla="val 20"/>
                  <a:gd name="f20" fmla="val 12"/>
                  <a:gd name="f21" fmla="val 2"/>
                  <a:gd name="f22" fmla="val 7"/>
                  <a:gd name="f23" fmla="val 1"/>
                  <a:gd name="f24" fmla="val 5"/>
                  <a:gd name="f25" fmla="val 3"/>
                  <a:gd name="f26" fmla="val 14"/>
                  <a:gd name="f27" fmla="val 18"/>
                  <a:gd name="f28" fmla="+- 0 0 -90"/>
                  <a:gd name="f29" fmla="*/ f3 1 15"/>
                  <a:gd name="f30" fmla="*/ f4 1 30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5"/>
                  <a:gd name="f39" fmla="*/ f35 1 30"/>
                  <a:gd name="f40" fmla="*/ 9 f36 1"/>
                  <a:gd name="f41" fmla="*/ 19 f35 1"/>
                  <a:gd name="f42" fmla="*/ 6 f36 1"/>
                  <a:gd name="f43" fmla="*/ 26 f35 1"/>
                  <a:gd name="f44" fmla="*/ 15 f36 1"/>
                  <a:gd name="f45" fmla="*/ 28 f35 1"/>
                  <a:gd name="f46" fmla="*/ 12 f36 1"/>
                  <a:gd name="f47" fmla="*/ 9 f35 1"/>
                  <a:gd name="f48" fmla="*/ 2 f35 1"/>
                  <a:gd name="f49" fmla="*/ 3 f36 1"/>
                  <a:gd name="f50" fmla="*/ 0 f35 1"/>
                  <a:gd name="f51" fmla="*/ 1 f36 1"/>
                  <a:gd name="f52" fmla="*/ 6 f35 1"/>
                  <a:gd name="f53" fmla="*/ 14 f35 1"/>
                  <a:gd name="f54" fmla="+- f37 0 f1"/>
                  <a:gd name="f55" fmla="*/ f40 1 15"/>
                  <a:gd name="f56" fmla="*/ f41 1 30"/>
                  <a:gd name="f57" fmla="*/ f42 1 15"/>
                  <a:gd name="f58" fmla="*/ f43 1 30"/>
                  <a:gd name="f59" fmla="*/ f44 1 15"/>
                  <a:gd name="f60" fmla="*/ f45 1 30"/>
                  <a:gd name="f61" fmla="*/ f46 1 15"/>
                  <a:gd name="f62" fmla="*/ f47 1 30"/>
                  <a:gd name="f63" fmla="*/ f48 1 30"/>
                  <a:gd name="f64" fmla="*/ f49 1 15"/>
                  <a:gd name="f65" fmla="*/ f50 1 30"/>
                  <a:gd name="f66" fmla="*/ f51 1 15"/>
                  <a:gd name="f67" fmla="*/ f52 1 30"/>
                  <a:gd name="f68" fmla="*/ f53 1 30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9"/>
                  <a:gd name="f79" fmla="*/ f61 1 f38"/>
                  <a:gd name="f80" fmla="*/ f62 1 f39"/>
                  <a:gd name="f81" fmla="*/ f63 1 f39"/>
                  <a:gd name="f82" fmla="*/ f64 1 f38"/>
                  <a:gd name="f83" fmla="*/ f65 1 f39"/>
                  <a:gd name="f84" fmla="*/ f66 1 f38"/>
                  <a:gd name="f85" fmla="*/ f67 1 f39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30 1"/>
                  <a:gd name="f97" fmla="*/ f79 f29 1"/>
                  <a:gd name="f98" fmla="*/ f80 f30 1"/>
                  <a:gd name="f99" fmla="*/ f81 f30 1"/>
                  <a:gd name="f100" fmla="*/ f82 f29 1"/>
                  <a:gd name="f101" fmla="*/ f83 f30 1"/>
                  <a:gd name="f102" fmla="*/ f84 f29 1"/>
                  <a:gd name="f103" fmla="*/ f85 f30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1" y="f99"/>
                  </a:cxn>
                  <a:cxn ang="f54">
                    <a:pos x="f100" y="f101"/>
                  </a:cxn>
                  <a:cxn ang="f54">
                    <a:pos x="f102" y="f103"/>
                  </a:cxn>
                  <a:cxn ang="f54">
                    <a:pos x="f102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15" h="30">
                    <a:moveTo>
                      <a:pt x="f8" y="f9"/>
                    </a:moveTo>
                    <a:cubicBezTo>
                      <a:pt x="f8" y="f10"/>
                      <a:pt x="f11" y="f10"/>
                      <a:pt x="f12" y="f13"/>
                    </a:cubicBezTo>
                    <a:cubicBezTo>
                      <a:pt x="f14" y="f7"/>
                      <a:pt x="f15" y="f16"/>
                      <a:pt x="f6" y="f17"/>
                    </a:cubicBezTo>
                    <a:cubicBezTo>
                      <a:pt x="f18" y="f19"/>
                      <a:pt x="f15" y="f6"/>
                      <a:pt x="f20" y="f8"/>
                    </a:cubicBezTo>
                    <a:cubicBezTo>
                      <a:pt x="f20" y="f12"/>
                      <a:pt x="f15" y="f11"/>
                      <a:pt x="f8" y="f21"/>
                    </a:cubicBezTo>
                    <a:cubicBezTo>
                      <a:pt x="f22" y="f23"/>
                      <a:pt x="f24" y="f5"/>
                      <a:pt x="f25" y="f5"/>
                    </a:cubicBezTo>
                    <a:cubicBezTo>
                      <a:pt x="f5" y="f23"/>
                      <a:pt x="f23" y="f11"/>
                      <a:pt x="f23" y="f12"/>
                    </a:cubicBezTo>
                    <a:cubicBezTo>
                      <a:pt x="f23" y="f14"/>
                      <a:pt x="f5" y="f15"/>
                      <a:pt x="f23" y="f26"/>
                    </a:cubicBezTo>
                    <a:cubicBezTo>
                      <a:pt x="f21" y="f27"/>
                      <a:pt x="f24" y="f1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1" name="Freeform 1312">
                <a:extLst>
                  <a:ext uri="{FF2B5EF4-FFF2-40B4-BE49-F238E27FC236}">
                    <a16:creationId xmlns:a16="http://schemas.microsoft.com/office/drawing/2014/main" id="{0BCDFD2C-5490-0B0D-2751-D425FA7A396C}"/>
                  </a:ext>
                </a:extLst>
              </p:cNvPr>
              <p:cNvSpPr/>
              <p:nvPr/>
            </p:nvSpPr>
            <p:spPr>
              <a:xfrm>
                <a:off x="7035805" y="133346"/>
                <a:ext cx="39684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1"/>
                  <a:gd name="f8" fmla="val 2"/>
                  <a:gd name="f9" fmla="val 6"/>
                  <a:gd name="f10" fmla="val 3"/>
                  <a:gd name="f11" fmla="val 4"/>
                  <a:gd name="f12" fmla="val 12"/>
                  <a:gd name="f13" fmla="val 15"/>
                  <a:gd name="f14" fmla="val 1"/>
                  <a:gd name="f15" fmla="val 5"/>
                  <a:gd name="f16" fmla="val 16"/>
                  <a:gd name="f17" fmla="val 10"/>
                  <a:gd name="f18" fmla="val 14"/>
                  <a:gd name="f19" fmla="+- 0 0 -90"/>
                  <a:gd name="f20" fmla="*/ f3 1 17"/>
                  <a:gd name="f21" fmla="*/ f4 1 17"/>
                  <a:gd name="f22" fmla="val f5"/>
                  <a:gd name="f23" fmla="val f6"/>
                  <a:gd name="f24" fmla="*/ f19 f0 1"/>
                  <a:gd name="f25" fmla="+- f23 0 f22"/>
                  <a:gd name="f26" fmla="*/ f24 1 f2"/>
                  <a:gd name="f27" fmla="*/ f25 1 17"/>
                  <a:gd name="f28" fmla="*/ 11 f25 1"/>
                  <a:gd name="f29" fmla="*/ 2 f25 1"/>
                  <a:gd name="f30" fmla="*/ 0 f25 1"/>
                  <a:gd name="f31" fmla="*/ 12 f25 1"/>
                  <a:gd name="f32" fmla="*/ 5 f25 1"/>
                  <a:gd name="f33" fmla="*/ 16 f25 1"/>
                  <a:gd name="f34" fmla="+- f26 0 f1"/>
                  <a:gd name="f35" fmla="*/ f28 1 17"/>
                  <a:gd name="f36" fmla="*/ f29 1 17"/>
                  <a:gd name="f37" fmla="*/ f30 1 17"/>
                  <a:gd name="f38" fmla="*/ f31 1 17"/>
                  <a:gd name="f39" fmla="*/ f32 1 17"/>
                  <a:gd name="f40" fmla="*/ f33 1 17"/>
                  <a:gd name="f41" fmla="*/ 0 1 f27"/>
                  <a:gd name="f42" fmla="*/ f23 1 f27"/>
                  <a:gd name="f43" fmla="*/ f35 1 f27"/>
                  <a:gd name="f44" fmla="*/ f36 1 f27"/>
                  <a:gd name="f45" fmla="*/ f37 1 f27"/>
                  <a:gd name="f46" fmla="*/ f38 1 f27"/>
                  <a:gd name="f47" fmla="*/ f39 1 f27"/>
                  <a:gd name="f48" fmla="*/ f40 1 f27"/>
                  <a:gd name="f49" fmla="*/ f41 f20 1"/>
                  <a:gd name="f50" fmla="*/ f42 f20 1"/>
                  <a:gd name="f51" fmla="*/ f42 f21 1"/>
                  <a:gd name="f52" fmla="*/ f41 f21 1"/>
                  <a:gd name="f53" fmla="*/ f43 f20 1"/>
                  <a:gd name="f54" fmla="*/ f44 f21 1"/>
                  <a:gd name="f55" fmla="*/ f45 f20 1"/>
                  <a:gd name="f56" fmla="*/ f46 f21 1"/>
                  <a:gd name="f57" fmla="*/ f47 f20 1"/>
                  <a:gd name="f58" fmla="*/ f48 f21 1"/>
                  <a:gd name="f59" fmla="*/ f48 f20 1"/>
                  <a:gd name="f60" fmla="*/ f47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3" y="f54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3" y="f54"/>
                  </a:cxn>
                </a:cxnLst>
                <a:rect l="f49" t="f52" r="f50" b="f51"/>
                <a:pathLst>
                  <a:path w="17" h="17">
                    <a:moveTo>
                      <a:pt x="f7" y="f8"/>
                    </a:moveTo>
                    <a:cubicBezTo>
                      <a:pt x="f9" y="f10"/>
                      <a:pt x="f5" y="f11"/>
                      <a:pt x="f5" y="f12"/>
                    </a:cubicBezTo>
                    <a:cubicBezTo>
                      <a:pt x="f5" y="f13"/>
                      <a:pt x="f14" y="f6"/>
                      <a:pt x="f15" y="f16"/>
                    </a:cubicBezTo>
                    <a:cubicBezTo>
                      <a:pt x="f17" y="f18"/>
                      <a:pt x="f6" y="f18"/>
                      <a:pt x="f16" y="f15"/>
                    </a:cubicBezTo>
                    <a:cubicBezTo>
                      <a:pt x="f13" y="f10"/>
                      <a:pt x="f13" y="f5"/>
                      <a:pt x="f7" y="f8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2" name="Freeform 1313">
                <a:extLst>
                  <a:ext uri="{FF2B5EF4-FFF2-40B4-BE49-F238E27FC236}">
                    <a16:creationId xmlns:a16="http://schemas.microsoft.com/office/drawing/2014/main" id="{84C59E4D-25A8-2C92-CE72-F662F280F2C8}"/>
                  </a:ext>
                </a:extLst>
              </p:cNvPr>
              <p:cNvSpPr/>
              <p:nvPr/>
            </p:nvSpPr>
            <p:spPr>
              <a:xfrm>
                <a:off x="7416798" y="23810"/>
                <a:ext cx="34920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4"/>
                  <a:gd name="f8" fmla="val 8"/>
                  <a:gd name="f9" fmla="val 4"/>
                  <a:gd name="f10" fmla="val 1"/>
                  <a:gd name="f11" fmla="val 10"/>
                  <a:gd name="f12" fmla="val 13"/>
                  <a:gd name="f13" fmla="val 3"/>
                  <a:gd name="f14" fmla="val 5"/>
                  <a:gd name="f15" fmla="val 12"/>
                  <a:gd name="f16" fmla="+- 0 0 -90"/>
                  <a:gd name="f17" fmla="*/ f3 1 15"/>
                  <a:gd name="f18" fmla="*/ f4 1 1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5"/>
                  <a:gd name="f27" fmla="*/ f23 1 14"/>
                  <a:gd name="f28" fmla="*/ 8 f24 1"/>
                  <a:gd name="f29" fmla="*/ 0 f23 1"/>
                  <a:gd name="f30" fmla="*/ 0 f24 1"/>
                  <a:gd name="f31" fmla="*/ 10 f23 1"/>
                  <a:gd name="f32" fmla="*/ 5 f24 1"/>
                  <a:gd name="f33" fmla="*/ 13 f23 1"/>
                  <a:gd name="f34" fmla="*/ 15 f24 1"/>
                  <a:gd name="f35" fmla="*/ 4 f23 1"/>
                  <a:gd name="f36" fmla="+- f25 0 f1"/>
                  <a:gd name="f37" fmla="*/ f28 1 15"/>
                  <a:gd name="f38" fmla="*/ f29 1 14"/>
                  <a:gd name="f39" fmla="*/ f30 1 15"/>
                  <a:gd name="f40" fmla="*/ f31 1 14"/>
                  <a:gd name="f41" fmla="*/ f32 1 15"/>
                  <a:gd name="f42" fmla="*/ f33 1 14"/>
                  <a:gd name="f43" fmla="*/ f34 1 15"/>
                  <a:gd name="f44" fmla="*/ f35 1 14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5" h="14">
                    <a:moveTo>
                      <a:pt x="f8" y="f5"/>
                    </a:moveTo>
                    <a:cubicBezTo>
                      <a:pt x="f9" y="f10"/>
                      <a:pt x="f5" y="f9"/>
                      <a:pt x="f5" y="f11"/>
                    </a:cubicBezTo>
                    <a:cubicBezTo>
                      <a:pt x="f10" y="f12"/>
                      <a:pt x="f13" y="f7"/>
                      <a:pt x="f14" y="f12"/>
                    </a:cubicBezTo>
                    <a:cubicBezTo>
                      <a:pt x="f11" y="f15"/>
                      <a:pt x="f6" y="f11"/>
                      <a:pt x="f6" y="f9"/>
                    </a:cubicBezTo>
                    <a:cubicBezTo>
                      <a:pt x="f6" y="f5"/>
                      <a:pt x="f15" y="f5"/>
                      <a:pt x="f8" y="f5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3" name="Freeform 1314">
                <a:extLst>
                  <a:ext uri="{FF2B5EF4-FFF2-40B4-BE49-F238E27FC236}">
                    <a16:creationId xmlns:a16="http://schemas.microsoft.com/office/drawing/2014/main" id="{0B0B2056-A958-B498-BC52-32A7041569C6}"/>
                  </a:ext>
                </a:extLst>
              </p:cNvPr>
              <p:cNvSpPr/>
              <p:nvPr/>
            </p:nvSpPr>
            <p:spPr>
              <a:xfrm>
                <a:off x="8301042" y="127001"/>
                <a:ext cx="3174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11"/>
                  <a:gd name="f9" fmla="val 9"/>
                  <a:gd name="f10" fmla="val 12"/>
                  <a:gd name="f11" fmla="val 4"/>
                  <a:gd name="f12" fmla="val 5"/>
                  <a:gd name="f13" fmla="val 1"/>
                  <a:gd name="f14" fmla="val 6"/>
                  <a:gd name="f15" fmla="val 15"/>
                  <a:gd name="f16" fmla="val 16"/>
                  <a:gd name="f17" fmla="+- 0 0 -90"/>
                  <a:gd name="f18" fmla="*/ f3 1 13"/>
                  <a:gd name="f19" fmla="*/ f4 1 1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3"/>
                  <a:gd name="f28" fmla="*/ f24 1 17"/>
                  <a:gd name="f29" fmla="*/ 11 f25 1"/>
                  <a:gd name="f30" fmla="*/ 9 f24 1"/>
                  <a:gd name="f31" fmla="*/ 5 f25 1"/>
                  <a:gd name="f32" fmla="*/ 0 f24 1"/>
                  <a:gd name="f33" fmla="*/ 1 f25 1"/>
                  <a:gd name="f34" fmla="*/ 9 f25 1"/>
                  <a:gd name="f35" fmla="*/ 16 f24 1"/>
                  <a:gd name="f36" fmla="+- f26 0 f1"/>
                  <a:gd name="f37" fmla="*/ f29 1 13"/>
                  <a:gd name="f38" fmla="*/ f30 1 17"/>
                  <a:gd name="f39" fmla="*/ f31 1 13"/>
                  <a:gd name="f40" fmla="*/ f32 1 17"/>
                  <a:gd name="f41" fmla="*/ f33 1 13"/>
                  <a:gd name="f42" fmla="*/ f34 1 13"/>
                  <a:gd name="f43" fmla="*/ f35 1 17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0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3" h="17">
                    <a:moveTo>
                      <a:pt x="f8" y="f9"/>
                    </a:moveTo>
                    <a:cubicBezTo>
                      <a:pt x="f10" y="f11"/>
                      <a:pt x="f9" y="f5"/>
                      <a:pt x="f12" y="f5"/>
                    </a:cubicBezTo>
                    <a:cubicBezTo>
                      <a:pt x="f5" y="f5"/>
                      <a:pt x="f13" y="f14"/>
                      <a:pt x="f13" y="f9"/>
                    </a:cubicBezTo>
                    <a:cubicBezTo>
                      <a:pt x="f13" y="f15"/>
                      <a:pt x="f12" y="f7"/>
                      <a:pt x="f9" y="f16"/>
                    </a:cubicBezTo>
                    <a:cubicBezTo>
                      <a:pt x="f6" y="f16"/>
                      <a:pt x="f10" y="f10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4" name="Freeform 1315">
                <a:extLst>
                  <a:ext uri="{FF2B5EF4-FFF2-40B4-BE49-F238E27FC236}">
                    <a16:creationId xmlns:a16="http://schemas.microsoft.com/office/drawing/2014/main" id="{7ECED29C-FFB6-0C43-1D72-95CA0DE59A50}"/>
                  </a:ext>
                </a:extLst>
              </p:cNvPr>
              <p:cNvSpPr/>
              <p:nvPr/>
            </p:nvSpPr>
            <p:spPr>
              <a:xfrm>
                <a:off x="8196260" y="769933"/>
                <a:ext cx="2857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6"/>
                  <a:gd name="f8" fmla="val 5"/>
                  <a:gd name="f9" fmla="val 9"/>
                  <a:gd name="f10" fmla="val 15"/>
                  <a:gd name="f11" fmla="val 7"/>
                  <a:gd name="f12" fmla="val 4"/>
                  <a:gd name="f13" fmla="val 11"/>
                  <a:gd name="f14" fmla="val 8"/>
                  <a:gd name="f15" fmla="val 1"/>
                  <a:gd name="f16" fmla="val 2"/>
                  <a:gd name="f17" fmla="val 14"/>
                  <a:gd name="f18" fmla="+- 0 0 -90"/>
                  <a:gd name="f19" fmla="*/ f3 1 12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2"/>
                  <a:gd name="f29" fmla="*/ f25 1 16"/>
                  <a:gd name="f30" fmla="*/ 5 f26 1"/>
                  <a:gd name="f31" fmla="*/ 16 f25 1"/>
                  <a:gd name="f32" fmla="*/ 12 f26 1"/>
                  <a:gd name="f33" fmla="*/ 7 f25 1"/>
                  <a:gd name="f34" fmla="*/ 8 f26 1"/>
                  <a:gd name="f35" fmla="*/ 1 f25 1"/>
                  <a:gd name="f36" fmla="*/ 0 f26 1"/>
                  <a:gd name="f37" fmla="*/ 11 f25 1"/>
                  <a:gd name="f38" fmla="+- f27 0 f1"/>
                  <a:gd name="f39" fmla="*/ f30 1 12"/>
                  <a:gd name="f40" fmla="*/ f31 1 16"/>
                  <a:gd name="f41" fmla="*/ f32 1 12"/>
                  <a:gd name="f42" fmla="*/ f33 1 16"/>
                  <a:gd name="f43" fmla="*/ f34 1 12"/>
                  <a:gd name="f44" fmla="*/ f35 1 16"/>
                  <a:gd name="f45" fmla="*/ f36 1 12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2" h="16">
                    <a:moveTo>
                      <a:pt x="f8" y="f7"/>
                    </a:moveTo>
                    <a:cubicBezTo>
                      <a:pt x="f9" y="f10"/>
                      <a:pt x="f6" y="f6"/>
                      <a:pt x="f6" y="f11"/>
                    </a:cubicBezTo>
                    <a:cubicBezTo>
                      <a:pt x="f6" y="f12"/>
                      <a:pt x="f13" y="f5"/>
                      <a:pt x="f14" y="f15"/>
                    </a:cubicBezTo>
                    <a:cubicBezTo>
                      <a:pt x="f12" y="f16"/>
                      <a:pt x="f5" y="f8"/>
                      <a:pt x="f5" y="f13"/>
                    </a:cubicBezTo>
                    <a:cubicBezTo>
                      <a:pt x="f5" y="f17"/>
                      <a:pt x="f5" y="f7"/>
                      <a:pt x="f8" y="f7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5" name="Freeform 1316">
                <a:extLst>
                  <a:ext uri="{FF2B5EF4-FFF2-40B4-BE49-F238E27FC236}">
                    <a16:creationId xmlns:a16="http://schemas.microsoft.com/office/drawing/2014/main" id="{204C449C-70E1-262F-122A-E00C063AD048}"/>
                  </a:ext>
                </a:extLst>
              </p:cNvPr>
              <p:cNvSpPr/>
              <p:nvPr/>
            </p:nvSpPr>
            <p:spPr>
              <a:xfrm>
                <a:off x="8510585" y="176214"/>
                <a:ext cx="3174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5"/>
                  <a:gd name="f8" fmla="val 9"/>
                  <a:gd name="f9" fmla="val 12"/>
                  <a:gd name="f10" fmla="val 3"/>
                  <a:gd name="f11" fmla="val 10"/>
                  <a:gd name="f12" fmla="val 5"/>
                  <a:gd name="f13" fmla="val 1"/>
                  <a:gd name="f14" fmla="val 2"/>
                  <a:gd name="f15" fmla="val 4"/>
                  <a:gd name="f16" fmla="+- 0 0 -90"/>
                  <a:gd name="f17" fmla="*/ f3 1 13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15"/>
                  <a:gd name="f28" fmla="*/ 13 f24 1"/>
                  <a:gd name="f29" fmla="*/ 9 f23 1"/>
                  <a:gd name="f30" fmla="*/ 5 f24 1"/>
                  <a:gd name="f31" fmla="*/ 0 f23 1"/>
                  <a:gd name="f32" fmla="*/ 1 f24 1"/>
                  <a:gd name="f33" fmla="*/ 5 f23 1"/>
                  <a:gd name="f34" fmla="*/ 10 f24 1"/>
                  <a:gd name="f35" fmla="*/ 15 f23 1"/>
                  <a:gd name="f36" fmla="+- f25 0 f1"/>
                  <a:gd name="f37" fmla="*/ f28 1 13"/>
                  <a:gd name="f38" fmla="*/ f29 1 15"/>
                  <a:gd name="f39" fmla="*/ f30 1 13"/>
                  <a:gd name="f40" fmla="*/ f31 1 15"/>
                  <a:gd name="f41" fmla="*/ f32 1 13"/>
                  <a:gd name="f42" fmla="*/ f33 1 15"/>
                  <a:gd name="f43" fmla="*/ f34 1 13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3" h="15">
                    <a:moveTo>
                      <a:pt x="f6" y="f8"/>
                    </a:moveTo>
                    <a:cubicBezTo>
                      <a:pt x="f9" y="f10"/>
                      <a:pt x="f11" y="f5"/>
                      <a:pt x="f12" y="f5"/>
                    </a:cubicBezTo>
                    <a:cubicBezTo>
                      <a:pt x="f13" y="f5"/>
                      <a:pt x="f5" y="f14"/>
                      <a:pt x="f13" y="f12"/>
                    </a:cubicBezTo>
                    <a:cubicBezTo>
                      <a:pt x="f10" y="f8"/>
                      <a:pt x="f15" y="f7"/>
                      <a:pt x="f11" y="f7"/>
                    </a:cubicBezTo>
                    <a:cubicBezTo>
                      <a:pt x="f6" y="f7"/>
                      <a:pt x="f6" y="f9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6" name="Freeform 1317">
                <a:extLst>
                  <a:ext uri="{FF2B5EF4-FFF2-40B4-BE49-F238E27FC236}">
                    <a16:creationId xmlns:a16="http://schemas.microsoft.com/office/drawing/2014/main" id="{D8BDB0D5-A73E-869F-7761-20F8EE95B6D4}"/>
                  </a:ext>
                </a:extLst>
              </p:cNvPr>
              <p:cNvSpPr/>
              <p:nvPr/>
            </p:nvSpPr>
            <p:spPr>
              <a:xfrm>
                <a:off x="8215317" y="823910"/>
                <a:ext cx="41276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3"/>
                  <a:gd name="f8" fmla="val 11"/>
                  <a:gd name="f9" fmla="val 1"/>
                  <a:gd name="f10" fmla="val 9"/>
                  <a:gd name="f11" fmla="val 7"/>
                  <a:gd name="f12" fmla="val 2"/>
                  <a:gd name="f13" fmla="val 5"/>
                  <a:gd name="f14" fmla="val 3"/>
                  <a:gd name="f15" fmla="val 4"/>
                  <a:gd name="f16" fmla="val 6"/>
                  <a:gd name="f17" fmla="val 8"/>
                  <a:gd name="f18" fmla="val 12"/>
                  <a:gd name="f19" fmla="val 14"/>
                  <a:gd name="f20" fmla="+- 0 0 -90"/>
                  <a:gd name="f21" fmla="*/ f3 1 17"/>
                  <a:gd name="f22" fmla="*/ f4 1 1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7"/>
                  <a:gd name="f31" fmla="*/ f27 1 13"/>
                  <a:gd name="f32" fmla="*/ 11 f28 1"/>
                  <a:gd name="f33" fmla="*/ 1 f27 1"/>
                  <a:gd name="f34" fmla="*/ 5 f28 1"/>
                  <a:gd name="f35" fmla="*/ 2 f27 1"/>
                  <a:gd name="f36" fmla="*/ 1 f28 1"/>
                  <a:gd name="f37" fmla="*/ 3 f27 1"/>
                  <a:gd name="f38" fmla="*/ 4 f28 1"/>
                  <a:gd name="f39" fmla="*/ 5 f27 1"/>
                  <a:gd name="f40" fmla="*/ 6 f28 1"/>
                  <a:gd name="f41" fmla="*/ 8 f27 1"/>
                  <a:gd name="f42" fmla="*/ 9 f28 1"/>
                  <a:gd name="f43" fmla="*/ 12 f27 1"/>
                  <a:gd name="f44" fmla="*/ 17 f28 1"/>
                  <a:gd name="f45" fmla="*/ 4 f27 1"/>
                  <a:gd name="f46" fmla="+- f29 0 f1"/>
                  <a:gd name="f47" fmla="*/ f32 1 17"/>
                  <a:gd name="f48" fmla="*/ f33 1 13"/>
                  <a:gd name="f49" fmla="*/ f34 1 17"/>
                  <a:gd name="f50" fmla="*/ f35 1 13"/>
                  <a:gd name="f51" fmla="*/ f36 1 17"/>
                  <a:gd name="f52" fmla="*/ f37 1 13"/>
                  <a:gd name="f53" fmla="*/ f38 1 17"/>
                  <a:gd name="f54" fmla="*/ f39 1 13"/>
                  <a:gd name="f55" fmla="*/ f40 1 17"/>
                  <a:gd name="f56" fmla="*/ f41 1 13"/>
                  <a:gd name="f57" fmla="*/ f42 1 17"/>
                  <a:gd name="f58" fmla="*/ f43 1 13"/>
                  <a:gd name="f59" fmla="*/ f44 1 17"/>
                  <a:gd name="f60" fmla="*/ f45 1 13"/>
                  <a:gd name="f61" fmla="*/ 0 1 f30"/>
                  <a:gd name="f62" fmla="*/ f24 1 f30"/>
                  <a:gd name="f63" fmla="*/ 0 1 f31"/>
                  <a:gd name="f64" fmla="*/ f25 1 f31"/>
                  <a:gd name="f65" fmla="*/ f47 1 f30"/>
                  <a:gd name="f66" fmla="*/ f48 1 f31"/>
                  <a:gd name="f67" fmla="*/ f49 1 f30"/>
                  <a:gd name="f68" fmla="*/ f50 1 f31"/>
                  <a:gd name="f69" fmla="*/ f51 1 f30"/>
                  <a:gd name="f70" fmla="*/ f52 1 f31"/>
                  <a:gd name="f71" fmla="*/ f53 1 f30"/>
                  <a:gd name="f72" fmla="*/ f54 1 f31"/>
                  <a:gd name="f73" fmla="*/ f55 1 f30"/>
                  <a:gd name="f74" fmla="*/ f56 1 f31"/>
                  <a:gd name="f75" fmla="*/ f57 1 f30"/>
                  <a:gd name="f76" fmla="*/ f58 1 f31"/>
                  <a:gd name="f77" fmla="*/ f59 1 f30"/>
                  <a:gd name="f78" fmla="*/ f60 1 f31"/>
                  <a:gd name="f79" fmla="*/ f61 f21 1"/>
                  <a:gd name="f80" fmla="*/ f62 f21 1"/>
                  <a:gd name="f81" fmla="*/ f64 f22 1"/>
                  <a:gd name="f82" fmla="*/ f63 f22 1"/>
                  <a:gd name="f83" fmla="*/ f65 f21 1"/>
                  <a:gd name="f84" fmla="*/ f66 f22 1"/>
                  <a:gd name="f85" fmla="*/ f67 f21 1"/>
                  <a:gd name="f86" fmla="*/ f68 f22 1"/>
                  <a:gd name="f87" fmla="*/ f69 f21 1"/>
                  <a:gd name="f88" fmla="*/ f70 f22 1"/>
                  <a:gd name="f89" fmla="*/ f71 f21 1"/>
                  <a:gd name="f90" fmla="*/ f72 f22 1"/>
                  <a:gd name="f91" fmla="*/ f73 f21 1"/>
                  <a:gd name="f92" fmla="*/ f74 f22 1"/>
                  <a:gd name="f93" fmla="*/ f75 f21 1"/>
                  <a:gd name="f94" fmla="*/ f76 f22 1"/>
                  <a:gd name="f95" fmla="*/ f77 f21 1"/>
                  <a:gd name="f96" fmla="*/ f78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9" y="f90"/>
                  </a:cxn>
                  <a:cxn ang="f46">
                    <a:pos x="f91" y="f92"/>
                  </a:cxn>
                  <a:cxn ang="f46">
                    <a:pos x="f93" y="f94"/>
                  </a:cxn>
                  <a:cxn ang="f46">
                    <a:pos x="f95" y="f96"/>
                  </a:cxn>
                  <a:cxn ang="f46">
                    <a:pos x="f83" y="f84"/>
                  </a:cxn>
                </a:cxnLst>
                <a:rect l="f79" t="f82" r="f80" b="f81"/>
                <a:pathLst>
                  <a:path w="17" h="13">
                    <a:moveTo>
                      <a:pt x="f8" y="f9"/>
                    </a:move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4" y="f12"/>
                      <a:pt x="f9" y="f12"/>
                      <a:pt x="f9" y="f14"/>
                    </a:cubicBezTo>
                    <a:cubicBezTo>
                      <a:pt x="f5" y="f11"/>
                      <a:pt x="f14" y="f13"/>
                      <a:pt x="f15" y="f13"/>
                    </a:cubicBezTo>
                    <a:cubicBezTo>
                      <a:pt x="f16" y="f13"/>
                      <a:pt x="f16" y="f11"/>
                      <a:pt x="f16" y="f17"/>
                    </a:cubicBezTo>
                    <a:cubicBezTo>
                      <a:pt x="f13" y="f8"/>
                      <a:pt x="f13" y="f7"/>
                      <a:pt x="f10" y="f18"/>
                    </a:cubicBezTo>
                    <a:cubicBezTo>
                      <a:pt x="f19" y="f18"/>
                      <a:pt x="f6" y="f10"/>
                      <a:pt x="f6" y="f15"/>
                    </a:cubicBezTo>
                    <a:cubicBezTo>
                      <a:pt x="f6" y="f5"/>
                      <a:pt x="f19" y="f9"/>
                      <a:pt x="f8" y="f9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7" name="Freeform 1318">
                <a:extLst>
                  <a:ext uri="{FF2B5EF4-FFF2-40B4-BE49-F238E27FC236}">
                    <a16:creationId xmlns:a16="http://schemas.microsoft.com/office/drawing/2014/main" id="{7349A1A6-186A-F098-40C6-32662498B744}"/>
                  </a:ext>
                </a:extLst>
              </p:cNvPr>
              <p:cNvSpPr/>
              <p:nvPr/>
            </p:nvSpPr>
            <p:spPr>
              <a:xfrm>
                <a:off x="8467728" y="812801"/>
                <a:ext cx="4127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2"/>
                  <a:gd name="f8" fmla="val 16"/>
                  <a:gd name="f9" fmla="val 6"/>
                  <a:gd name="f10" fmla="val 15"/>
                  <a:gd name="f11" fmla="val 3"/>
                  <a:gd name="f12" fmla="val 7"/>
                  <a:gd name="f13" fmla="val 5"/>
                  <a:gd name="f14" fmla="val 2"/>
                  <a:gd name="f15" fmla="val 1"/>
                  <a:gd name="f16" fmla="val 9"/>
                  <a:gd name="f17" fmla="val 11"/>
                  <a:gd name="f18" fmla="val 10"/>
                  <a:gd name="f19" fmla="val 13"/>
                  <a:gd name="f20" fmla="+- 0 0 -90"/>
                  <a:gd name="f21" fmla="*/ f3 1 17"/>
                  <a:gd name="f22" fmla="*/ f4 1 1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7"/>
                  <a:gd name="f31" fmla="*/ f27 1 12"/>
                  <a:gd name="f32" fmla="*/ 16 f28 1"/>
                  <a:gd name="f33" fmla="*/ 6 f27 1"/>
                  <a:gd name="f34" fmla="*/ 7 f28 1"/>
                  <a:gd name="f35" fmla="*/ 0 f27 1"/>
                  <a:gd name="f36" fmla="*/ 1 f28 1"/>
                  <a:gd name="f37" fmla="*/ 5 f27 1"/>
                  <a:gd name="f38" fmla="*/ 10 f28 1"/>
                  <a:gd name="f39" fmla="*/ 11 f27 1"/>
                  <a:gd name="f40" fmla="+- f29 0 f1"/>
                  <a:gd name="f41" fmla="*/ f32 1 17"/>
                  <a:gd name="f42" fmla="*/ f33 1 12"/>
                  <a:gd name="f43" fmla="*/ f34 1 17"/>
                  <a:gd name="f44" fmla="*/ f35 1 12"/>
                  <a:gd name="f45" fmla="*/ f36 1 17"/>
                  <a:gd name="f46" fmla="*/ f37 1 12"/>
                  <a:gd name="f47" fmla="*/ f38 1 17"/>
                  <a:gd name="f48" fmla="*/ f39 1 12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7" h="12">
                    <a:moveTo>
                      <a:pt x="f8" y="f9"/>
                    </a:moveTo>
                    <a:cubicBezTo>
                      <a:pt x="f10" y="f11"/>
                      <a:pt x="f7" y="f5"/>
                      <a:pt x="f12" y="f5"/>
                    </a:cubicBezTo>
                    <a:cubicBezTo>
                      <a:pt x="f13" y="f5"/>
                      <a:pt x="f5" y="f14"/>
                      <a:pt x="f15" y="f13"/>
                    </a:cubicBezTo>
                    <a:cubicBezTo>
                      <a:pt x="f14" y="f16"/>
                      <a:pt x="f9" y="f17"/>
                      <a:pt x="f18" y="f17"/>
                    </a:cubicBezTo>
                    <a:cubicBezTo>
                      <a:pt x="f19" y="f17"/>
                      <a:pt x="f6" y="f7"/>
                      <a:pt x="f8" y="f9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8" name="Freeform 1319">
                <a:extLst>
                  <a:ext uri="{FF2B5EF4-FFF2-40B4-BE49-F238E27FC236}">
                    <a16:creationId xmlns:a16="http://schemas.microsoft.com/office/drawing/2014/main" id="{470890AE-B726-21AB-3642-3D66A8570CEB}"/>
                  </a:ext>
                </a:extLst>
              </p:cNvPr>
              <p:cNvSpPr/>
              <p:nvPr/>
            </p:nvSpPr>
            <p:spPr>
              <a:xfrm>
                <a:off x="7107238" y="423860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5"/>
                  <a:gd name="f9" fmla="val 11"/>
                  <a:gd name="f10" fmla="val 9"/>
                  <a:gd name="f11" fmla="val 12"/>
                  <a:gd name="f12" fmla="val 2"/>
                  <a:gd name="f13" fmla="val 10"/>
                  <a:gd name="f14" fmla="val 8"/>
                  <a:gd name="f15" fmla="val 1"/>
                  <a:gd name="f16" fmla="val 3"/>
                  <a:gd name="f17" fmla="val 6"/>
                  <a:gd name="f18" fmla="+- 0 0 -90"/>
                  <a:gd name="f19" fmla="*/ f3 1 13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14"/>
                  <a:gd name="f30" fmla="*/ 5 f26 1"/>
                  <a:gd name="f31" fmla="*/ 14 f25 1"/>
                  <a:gd name="f32" fmla="*/ 12 f26 1"/>
                  <a:gd name="f33" fmla="*/ 5 f25 1"/>
                  <a:gd name="f34" fmla="*/ 8 f26 1"/>
                  <a:gd name="f35" fmla="*/ 1 f25 1"/>
                  <a:gd name="f36" fmla="*/ 0 f26 1"/>
                  <a:gd name="f37" fmla="*/ 10 f25 1"/>
                  <a:gd name="f38" fmla="+- f27 0 f1"/>
                  <a:gd name="f39" fmla="*/ f30 1 13"/>
                  <a:gd name="f40" fmla="*/ f31 1 14"/>
                  <a:gd name="f41" fmla="*/ f32 1 13"/>
                  <a:gd name="f42" fmla="*/ f33 1 14"/>
                  <a:gd name="f43" fmla="*/ f34 1 13"/>
                  <a:gd name="f44" fmla="*/ f35 1 14"/>
                  <a:gd name="f45" fmla="*/ f36 1 13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3" h="14">
                    <a:moveTo>
                      <a:pt x="f8" y="f7"/>
                    </a:moveTo>
                    <a:cubicBezTo>
                      <a:pt x="f9" y="f7"/>
                      <a:pt x="f9" y="f10"/>
                      <a:pt x="f11" y="f8"/>
                    </a:cubicBezTo>
                    <a:cubicBezTo>
                      <a:pt x="f6" y="f12"/>
                      <a:pt x="f13" y="f5"/>
                      <a:pt x="f14" y="f15"/>
                    </a:cubicBezTo>
                    <a:cubicBezTo>
                      <a:pt x="f16" y="f12"/>
                      <a:pt x="f15" y="f17"/>
                      <a:pt x="f5" y="f13"/>
                    </a:cubicBezTo>
                    <a:cubicBezTo>
                      <a:pt x="f5" y="f6"/>
                      <a:pt x="f12" y="f7"/>
                      <a:pt x="f8" y="f7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9" name="Freeform 1320">
                <a:extLst>
                  <a:ext uri="{FF2B5EF4-FFF2-40B4-BE49-F238E27FC236}">
                    <a16:creationId xmlns:a16="http://schemas.microsoft.com/office/drawing/2014/main" id="{053BE042-806E-03CD-4734-58AFE8FC1B6C}"/>
                  </a:ext>
                </a:extLst>
              </p:cNvPr>
              <p:cNvSpPr/>
              <p:nvPr/>
            </p:nvSpPr>
            <p:spPr>
              <a:xfrm>
                <a:off x="8691564" y="452435"/>
                <a:ext cx="3651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6"/>
                  <a:gd name="f8" fmla="val 4"/>
                  <a:gd name="f9" fmla="val 10"/>
                  <a:gd name="f10" fmla="val 8"/>
                  <a:gd name="f11" fmla="val 13"/>
                  <a:gd name="f12" fmla="val 7"/>
                  <a:gd name="f13" fmla="val 14"/>
                  <a:gd name="f14" fmla="val 2"/>
                  <a:gd name="f15" fmla="val 9"/>
                  <a:gd name="f16" fmla="val 6"/>
                  <a:gd name="f17" fmla="val 1"/>
                  <a:gd name="f18" fmla="+- 0 0 -90"/>
                  <a:gd name="f19" fmla="*/ f3 1 15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5"/>
                  <a:gd name="f29" fmla="*/ f25 1 16"/>
                  <a:gd name="f30" fmla="*/ 4 f26 1"/>
                  <a:gd name="f31" fmla="*/ 10 f25 1"/>
                  <a:gd name="f32" fmla="*/ 15 f26 1"/>
                  <a:gd name="f33" fmla="*/ 7 f25 1"/>
                  <a:gd name="f34" fmla="*/ 6 f26 1"/>
                  <a:gd name="f35" fmla="*/ 0 f25 1"/>
                  <a:gd name="f36" fmla="+- f27 0 f1"/>
                  <a:gd name="f37" fmla="*/ f30 1 15"/>
                  <a:gd name="f38" fmla="*/ f31 1 16"/>
                  <a:gd name="f39" fmla="*/ f32 1 15"/>
                  <a:gd name="f40" fmla="*/ f33 1 16"/>
                  <a:gd name="f41" fmla="*/ f34 1 15"/>
                  <a:gd name="f42" fmla="*/ f35 1 16"/>
                  <a:gd name="f43" fmla="*/ 0 1 f28"/>
                  <a:gd name="f44" fmla="*/ f22 1 f28"/>
                  <a:gd name="f45" fmla="*/ 0 1 f29"/>
                  <a:gd name="f46" fmla="*/ f23 1 f29"/>
                  <a:gd name="f47" fmla="*/ f37 1 f28"/>
                  <a:gd name="f48" fmla="*/ f38 1 f29"/>
                  <a:gd name="f49" fmla="*/ f39 1 f28"/>
                  <a:gd name="f50" fmla="*/ f40 1 f29"/>
                  <a:gd name="f51" fmla="*/ f41 1 f28"/>
                  <a:gd name="f52" fmla="*/ f42 1 f29"/>
                  <a:gd name="f53" fmla="*/ f43 f19 1"/>
                  <a:gd name="f54" fmla="*/ f44 f19 1"/>
                  <a:gd name="f55" fmla="*/ f46 f20 1"/>
                  <a:gd name="f56" fmla="*/ f45 f20 1"/>
                  <a:gd name="f57" fmla="*/ f47 f19 1"/>
                  <a:gd name="f58" fmla="*/ f48 f20 1"/>
                  <a:gd name="f59" fmla="*/ f49 f19 1"/>
                  <a:gd name="f60" fmla="*/ f50 f20 1"/>
                  <a:gd name="f61" fmla="*/ f51 f19 1"/>
                  <a:gd name="f62" fmla="*/ f5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7" y="f58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7" y="f58"/>
                  </a:cxn>
                </a:cxnLst>
                <a:rect l="f53" t="f56" r="f54" b="f55"/>
                <a:pathLst>
                  <a:path w="15" h="16">
                    <a:moveTo>
                      <a:pt x="f8" y="f9"/>
                    </a:moveTo>
                    <a:cubicBezTo>
                      <a:pt x="f10" y="f9"/>
                      <a:pt x="f11" y="f7"/>
                      <a:pt x="f6" y="f12"/>
                    </a:cubicBezTo>
                    <a:cubicBezTo>
                      <a:pt x="f13" y="f14"/>
                      <a:pt x="f15" y="f5"/>
                      <a:pt x="f16" y="f5"/>
                    </a:cubicBezTo>
                    <a:cubicBezTo>
                      <a:pt x="f5" y="f17"/>
                      <a:pt x="f14" y="f16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0" name="Freeform 1321">
                <a:extLst>
                  <a:ext uri="{FF2B5EF4-FFF2-40B4-BE49-F238E27FC236}">
                    <a16:creationId xmlns:a16="http://schemas.microsoft.com/office/drawing/2014/main" id="{7BFD02A1-3776-C26D-6AF8-176F56AC00FE}"/>
                  </a:ext>
                </a:extLst>
              </p:cNvPr>
              <p:cNvSpPr/>
              <p:nvPr/>
            </p:nvSpPr>
            <p:spPr>
              <a:xfrm>
                <a:off x="8242301" y="117472"/>
                <a:ext cx="34920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8"/>
                  <a:gd name="f9" fmla="val 5"/>
                  <a:gd name="f10" fmla="val 6"/>
                  <a:gd name="f11" fmla="val 10"/>
                  <a:gd name="f12" fmla="val 7"/>
                  <a:gd name="f13" fmla="val 17"/>
                  <a:gd name="f14" fmla="val 9"/>
                  <a:gd name="f15" fmla="val 11"/>
                  <a:gd name="f16" fmla="val 16"/>
                  <a:gd name="f17" fmla="val 13"/>
                  <a:gd name="f18" fmla="val 12"/>
                  <a:gd name="f19" fmla="val 4"/>
                  <a:gd name="f20" fmla="+- 0 0 -90"/>
                  <a:gd name="f21" fmla="*/ f3 1 15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8"/>
                  <a:gd name="f32" fmla="*/ 8 f28 1"/>
                  <a:gd name="f33" fmla="*/ 0 f27 1"/>
                  <a:gd name="f34" fmla="*/ 6 f28 1"/>
                  <a:gd name="f35" fmla="*/ 15 f27 1"/>
                  <a:gd name="f36" fmla="*/ 11 f28 1"/>
                  <a:gd name="f37" fmla="*/ 16 f27 1"/>
                  <a:gd name="f38" fmla="*/ 12 f28 1"/>
                  <a:gd name="f39" fmla="*/ 7 f27 1"/>
                  <a:gd name="f40" fmla="+- f29 0 f1"/>
                  <a:gd name="f41" fmla="*/ f32 1 15"/>
                  <a:gd name="f42" fmla="*/ f33 1 18"/>
                  <a:gd name="f43" fmla="*/ f34 1 15"/>
                  <a:gd name="f44" fmla="*/ f35 1 18"/>
                  <a:gd name="f45" fmla="*/ f36 1 15"/>
                  <a:gd name="f46" fmla="*/ f37 1 18"/>
                  <a:gd name="f47" fmla="*/ f38 1 15"/>
                  <a:gd name="f48" fmla="*/ f39 1 18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5" h="18">
                    <a:moveTo>
                      <a:pt x="f8" y="f5"/>
                    </a:moveTo>
                    <a:cubicBezTo>
                      <a:pt x="f9" y="f10"/>
                      <a:pt x="f5" y="f11"/>
                      <a:pt x="f10" y="f6"/>
                    </a:cubicBezTo>
                    <a:cubicBezTo>
                      <a:pt x="f12" y="f13"/>
                      <a:pt x="f14" y="f7"/>
                      <a:pt x="f15" y="f16"/>
                    </a:cubicBezTo>
                    <a:cubicBezTo>
                      <a:pt x="f17" y="f17"/>
                      <a:pt x="f6" y="f11"/>
                      <a:pt x="f18" y="f12"/>
                    </a:cubicBezTo>
                    <a:cubicBezTo>
                      <a:pt x="f15" y="f9"/>
                      <a:pt x="f14" y="f19"/>
                      <a:pt x="f8" y="f5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1" name="Freeform 1322">
                <a:extLst>
                  <a:ext uri="{FF2B5EF4-FFF2-40B4-BE49-F238E27FC236}">
                    <a16:creationId xmlns:a16="http://schemas.microsoft.com/office/drawing/2014/main" id="{68BCB71D-79C1-9286-77A3-DCD6A9CDB06D}"/>
                  </a:ext>
                </a:extLst>
              </p:cNvPr>
              <p:cNvSpPr/>
              <p:nvPr/>
            </p:nvSpPr>
            <p:spPr>
              <a:xfrm>
                <a:off x="7804147" y="627058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1"/>
                  <a:gd name="f9" fmla="val 3"/>
                  <a:gd name="f10" fmla="val 5"/>
                  <a:gd name="f11" fmla="val 9"/>
                  <a:gd name="f12" fmla="val 11"/>
                  <a:gd name="f13" fmla="val 6"/>
                  <a:gd name="f14" fmla="val 7"/>
                  <a:gd name="f15" fmla="val 12"/>
                  <a:gd name="f16" fmla="val 4"/>
                  <a:gd name="f17" fmla="val 2"/>
                  <a:gd name="f18" fmla="+- 0 0 -90"/>
                  <a:gd name="f19" fmla="*/ f3 1 13"/>
                  <a:gd name="f20" fmla="*/ f4 1 13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3"/>
                  <a:gd name="f27" fmla="*/ 8 f24 1"/>
                  <a:gd name="f28" fmla="*/ 1 f24 1"/>
                  <a:gd name="f29" fmla="*/ 0 f24 1"/>
                  <a:gd name="f30" fmla="*/ 9 f24 1"/>
                  <a:gd name="f31" fmla="*/ 3 f24 1"/>
                  <a:gd name="f32" fmla="*/ 13 f24 1"/>
                  <a:gd name="f33" fmla="*/ 12 f24 1"/>
                  <a:gd name="f34" fmla="*/ 4 f24 1"/>
                  <a:gd name="f35" fmla="+- f25 0 f1"/>
                  <a:gd name="f36" fmla="*/ f27 1 13"/>
                  <a:gd name="f37" fmla="*/ f28 1 13"/>
                  <a:gd name="f38" fmla="*/ f29 1 13"/>
                  <a:gd name="f39" fmla="*/ f30 1 13"/>
                  <a:gd name="f40" fmla="*/ f31 1 13"/>
                  <a:gd name="f41" fmla="*/ f32 1 13"/>
                  <a:gd name="f42" fmla="*/ f33 1 13"/>
                  <a:gd name="f43" fmla="*/ f34 1 13"/>
                  <a:gd name="f44" fmla="*/ 0 1 f26"/>
                  <a:gd name="f45" fmla="*/ f22 1 f26"/>
                  <a:gd name="f46" fmla="*/ f36 1 f26"/>
                  <a:gd name="f47" fmla="*/ f37 1 f26"/>
                  <a:gd name="f48" fmla="*/ f38 1 f26"/>
                  <a:gd name="f49" fmla="*/ f39 1 f26"/>
                  <a:gd name="f50" fmla="*/ f40 1 f26"/>
                  <a:gd name="f51" fmla="*/ f41 1 f26"/>
                  <a:gd name="f52" fmla="*/ f42 1 f26"/>
                  <a:gd name="f53" fmla="*/ f43 1 f26"/>
                  <a:gd name="f54" fmla="*/ f44 f19 1"/>
                  <a:gd name="f55" fmla="*/ f45 f19 1"/>
                  <a:gd name="f56" fmla="*/ f45 f20 1"/>
                  <a:gd name="f57" fmla="*/ f44 f20 1"/>
                  <a:gd name="f58" fmla="*/ f46 f19 1"/>
                  <a:gd name="f59" fmla="*/ f47 f20 1"/>
                  <a:gd name="f60" fmla="*/ f48 f19 1"/>
                  <a:gd name="f61" fmla="*/ f49 f20 1"/>
                  <a:gd name="f62" fmla="*/ f50 f19 1"/>
                  <a:gd name="f63" fmla="*/ f51 f20 1"/>
                  <a:gd name="f64" fmla="*/ f52 f19 1"/>
                  <a:gd name="f65" fmla="*/ f53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3" h="13">
                    <a:moveTo>
                      <a:pt x="f7" y="f8"/>
                    </a:moveTo>
                    <a:cubicBezTo>
                      <a:pt x="f9" y="f8"/>
                      <a:pt x="f8" y="f10"/>
                      <a:pt x="f5" y="f11"/>
                    </a:cubicBezTo>
                    <a:cubicBezTo>
                      <a:pt x="f5" y="f12"/>
                      <a:pt x="f8" y="f6"/>
                      <a:pt x="f9" y="f6"/>
                    </a:cubicBezTo>
                    <a:cubicBezTo>
                      <a:pt x="f13" y="f6"/>
                      <a:pt x="f6" y="f14"/>
                      <a:pt x="f15" y="f16"/>
                    </a:cubicBezTo>
                    <a:cubicBezTo>
                      <a:pt x="f15" y="f5"/>
                      <a:pt x="f11" y="f17"/>
                      <a:pt x="f7" y="f8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2" name="Freeform 1323">
                <a:extLst>
                  <a:ext uri="{FF2B5EF4-FFF2-40B4-BE49-F238E27FC236}">
                    <a16:creationId xmlns:a16="http://schemas.microsoft.com/office/drawing/2014/main" id="{6634D91C-FF93-B6BB-9C80-F78799EC53BD}"/>
                  </a:ext>
                </a:extLst>
              </p:cNvPr>
              <p:cNvSpPr/>
              <p:nvPr/>
            </p:nvSpPr>
            <p:spPr>
              <a:xfrm>
                <a:off x="8008936" y="314325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4"/>
                  <a:gd name="f9" fmla="val 10"/>
                  <a:gd name="f10" fmla="val 12"/>
                  <a:gd name="f11" fmla="val 11"/>
                  <a:gd name="f12" fmla="val 7"/>
                  <a:gd name="f13" fmla="val 3"/>
                  <a:gd name="f14" fmla="val 8"/>
                  <a:gd name="f15" fmla="val 2"/>
                  <a:gd name="f16" fmla="val 1"/>
                  <a:gd name="f17" fmla="val 5"/>
                  <a:gd name="f18" fmla="val 9"/>
                  <a:gd name="f19" fmla="+- 0 0 -90"/>
                  <a:gd name="f20" fmla="*/ f3 1 13"/>
                  <a:gd name="f21" fmla="*/ f4 1 14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3"/>
                  <a:gd name="f30" fmla="*/ f26 1 14"/>
                  <a:gd name="f31" fmla="*/ 4 f27 1"/>
                  <a:gd name="f32" fmla="*/ 13 f26 1"/>
                  <a:gd name="f33" fmla="*/ 12 f27 1"/>
                  <a:gd name="f34" fmla="*/ 3 f26 1"/>
                  <a:gd name="f35" fmla="*/ 8 f27 1"/>
                  <a:gd name="f36" fmla="*/ 0 f26 1"/>
                  <a:gd name="f37" fmla="*/ 0 f27 1"/>
                  <a:gd name="f38" fmla="*/ 9 f26 1"/>
                  <a:gd name="f39" fmla="+- f28 0 f1"/>
                  <a:gd name="f40" fmla="*/ f31 1 13"/>
                  <a:gd name="f41" fmla="*/ f32 1 14"/>
                  <a:gd name="f42" fmla="*/ f33 1 13"/>
                  <a:gd name="f43" fmla="*/ f34 1 14"/>
                  <a:gd name="f44" fmla="*/ f35 1 13"/>
                  <a:gd name="f45" fmla="*/ f36 1 14"/>
                  <a:gd name="f46" fmla="*/ f37 1 13"/>
                  <a:gd name="f47" fmla="*/ f38 1 14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3" h="14">
                    <a:moveTo>
                      <a:pt x="f8" y="f6"/>
                    </a:moveTo>
                    <a:cubicBezTo>
                      <a:pt x="f9" y="f10"/>
                      <a:pt x="f11" y="f12"/>
                      <a:pt x="f10" y="f13"/>
                    </a:cubicBezTo>
                    <a:cubicBezTo>
                      <a:pt x="f6" y="f5"/>
                      <a:pt x="f9" y="f5"/>
                      <a:pt x="f14" y="f5"/>
                    </a:cubicBezTo>
                    <a:cubicBezTo>
                      <a:pt x="f15" y="f5"/>
                      <a:pt x="f16" y="f17"/>
                      <a:pt x="f5" y="f18"/>
                    </a:cubicBezTo>
                    <a:cubicBezTo>
                      <a:pt x="f5" y="f11"/>
                      <a:pt x="f16" y="f7"/>
                      <a:pt x="f8" y="f6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3" name="Freeform 1324">
                <a:extLst>
                  <a:ext uri="{FF2B5EF4-FFF2-40B4-BE49-F238E27FC236}">
                    <a16:creationId xmlns:a16="http://schemas.microsoft.com/office/drawing/2014/main" id="{9B2402B9-34EB-5C0A-62D4-D00CFC693234}"/>
                  </a:ext>
                </a:extLst>
              </p:cNvPr>
              <p:cNvSpPr/>
              <p:nvPr/>
            </p:nvSpPr>
            <p:spPr>
              <a:xfrm>
                <a:off x="8570908" y="171450"/>
                <a:ext cx="25402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6"/>
                  <a:gd name="f8" fmla="val 6"/>
                  <a:gd name="f9" fmla="val 12"/>
                  <a:gd name="f10" fmla="val 4"/>
                  <a:gd name="f11" fmla="val 13"/>
                  <a:gd name="f12" fmla="val 7"/>
                  <a:gd name="f13" fmla="val 14"/>
                  <a:gd name="f14" fmla="val 10"/>
                  <a:gd name="f15" fmla="val 9"/>
                  <a:gd name="f16" fmla="val 8"/>
                  <a:gd name="f17" fmla="val 1"/>
                  <a:gd name="f18" fmla="val 5"/>
                  <a:gd name="f19" fmla="val 2"/>
                  <a:gd name="f20" fmla="+- 0 0 -90"/>
                  <a:gd name="f21" fmla="*/ f3 1 11"/>
                  <a:gd name="f22" fmla="*/ f4 1 1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1"/>
                  <a:gd name="f31" fmla="*/ f27 1 16"/>
                  <a:gd name="f32" fmla="*/ 0 f28 1"/>
                  <a:gd name="f33" fmla="*/ 6 f27 1"/>
                  <a:gd name="f34" fmla="*/ 7 f28 1"/>
                  <a:gd name="f35" fmla="*/ 14 f27 1"/>
                  <a:gd name="f36" fmla="*/ 10 f28 1"/>
                  <a:gd name="f37" fmla="*/ 9 f27 1"/>
                  <a:gd name="f38" fmla="*/ 5 f28 1"/>
                  <a:gd name="f39" fmla="*/ 1 f27 1"/>
                  <a:gd name="f40" fmla="+- f29 0 f1"/>
                  <a:gd name="f41" fmla="*/ f32 1 11"/>
                  <a:gd name="f42" fmla="*/ f33 1 16"/>
                  <a:gd name="f43" fmla="*/ f34 1 11"/>
                  <a:gd name="f44" fmla="*/ f35 1 16"/>
                  <a:gd name="f45" fmla="*/ f36 1 11"/>
                  <a:gd name="f46" fmla="*/ f37 1 16"/>
                  <a:gd name="f47" fmla="*/ f38 1 11"/>
                  <a:gd name="f48" fmla="*/ f39 1 16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1" h="16">
                    <a:moveTo>
                      <a:pt x="f5" y="f8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7"/>
                      <a:pt x="f14" y="f6"/>
                      <a:pt x="f14" y="f15"/>
                    </a:cubicBezTo>
                    <a:cubicBezTo>
                      <a:pt x="f6" y="f10"/>
                      <a:pt x="f16" y="f17"/>
                      <a:pt x="f18" y="f17"/>
                    </a:cubicBezTo>
                    <a:cubicBezTo>
                      <a:pt x="f17" y="f5"/>
                      <a:pt x="f19" y="f18"/>
                      <a:pt x="f5" y="f8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4" name="Freeform 1325">
                <a:extLst>
                  <a:ext uri="{FF2B5EF4-FFF2-40B4-BE49-F238E27FC236}">
                    <a16:creationId xmlns:a16="http://schemas.microsoft.com/office/drawing/2014/main" id="{ADFA6079-81B4-D09F-54EA-C1FD9C356125}"/>
                  </a:ext>
                </a:extLst>
              </p:cNvPr>
              <p:cNvSpPr/>
              <p:nvPr/>
            </p:nvSpPr>
            <p:spPr>
              <a:xfrm>
                <a:off x="8286750" y="550861"/>
                <a:ext cx="28575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4"/>
                  <a:gd name="f8" fmla="val 4"/>
                  <a:gd name="f9" fmla="val 11"/>
                  <a:gd name="f10" fmla="val 3"/>
                  <a:gd name="f11" fmla="val 9"/>
                  <a:gd name="f12" fmla="val 1"/>
                  <a:gd name="f13" fmla="val 7"/>
                  <a:gd name="f14" fmla="val 13"/>
                  <a:gd name="f15" fmla="val 2"/>
                  <a:gd name="f16" fmla="val 5"/>
                  <a:gd name="f17" fmla="val 10"/>
                  <a:gd name="f18" fmla="+- 0 0 -90"/>
                  <a:gd name="f19" fmla="*/ f3 1 12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2"/>
                  <a:gd name="f29" fmla="*/ f25 1 14"/>
                  <a:gd name="f30" fmla="*/ 12 f26 1"/>
                  <a:gd name="f31" fmla="*/ 4 f25 1"/>
                  <a:gd name="f32" fmla="*/ 9 f26 1"/>
                  <a:gd name="f33" fmla="*/ 0 f25 1"/>
                  <a:gd name="f34" fmla="*/ 1 f26 1"/>
                  <a:gd name="f35" fmla="*/ 11 f25 1"/>
                  <a:gd name="f36" fmla="*/ 5 f26 1"/>
                  <a:gd name="f37" fmla="*/ 14 f25 1"/>
                  <a:gd name="f38" fmla="+- f27 0 f1"/>
                  <a:gd name="f39" fmla="*/ f30 1 12"/>
                  <a:gd name="f40" fmla="*/ f31 1 14"/>
                  <a:gd name="f41" fmla="*/ f32 1 12"/>
                  <a:gd name="f42" fmla="*/ f33 1 14"/>
                  <a:gd name="f43" fmla="*/ f34 1 12"/>
                  <a:gd name="f44" fmla="*/ f35 1 14"/>
                  <a:gd name="f45" fmla="*/ f36 1 12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2" h="14">
                    <a:moveTo>
                      <a:pt x="f6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10" y="f12"/>
                      <a:pt x="f10" y="f13"/>
                      <a:pt x="f12" y="f9"/>
                    </a:cubicBezTo>
                    <a:cubicBezTo>
                      <a:pt x="f5" y="f14"/>
                      <a:pt x="f15" y="f7"/>
                      <a:pt x="f16" y="f7"/>
                    </a:cubicBezTo>
                    <a:cubicBezTo>
                      <a:pt x="f17" y="f14"/>
                      <a:pt x="f9" y="f17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5" name="Freeform 1326">
                <a:extLst>
                  <a:ext uri="{FF2B5EF4-FFF2-40B4-BE49-F238E27FC236}">
                    <a16:creationId xmlns:a16="http://schemas.microsoft.com/office/drawing/2014/main" id="{0F304D9B-5B5C-ED8C-AFAA-18761AA71351}"/>
                  </a:ext>
                </a:extLst>
              </p:cNvPr>
              <p:cNvSpPr/>
              <p:nvPr/>
            </p:nvSpPr>
            <p:spPr>
              <a:xfrm>
                <a:off x="8510585" y="766760"/>
                <a:ext cx="31747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6"/>
                  <a:gd name="f8" fmla="val 1"/>
                  <a:gd name="f9" fmla="val 4"/>
                  <a:gd name="f10" fmla="val 2"/>
                  <a:gd name="f11" fmla="val 7"/>
                  <a:gd name="f12" fmla="val 12"/>
                  <a:gd name="f13" fmla="val 8"/>
                  <a:gd name="f14" fmla="val 11"/>
                  <a:gd name="f15" fmla="val 9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6 f22 1"/>
                  <a:gd name="f26" fmla="*/ 1 f22 1"/>
                  <a:gd name="f27" fmla="*/ 4 f22 1"/>
                  <a:gd name="f28" fmla="*/ 12 f22 1"/>
                  <a:gd name="f29" fmla="*/ 13 f22 1"/>
                  <a:gd name="f30" fmla="*/ 9 f22 1"/>
                  <a:gd name="f31" fmla="+- f23 0 f1"/>
                  <a:gd name="f32" fmla="*/ f25 1 13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1 f17 1"/>
                  <a:gd name="f53" fmla="*/ f42 f18 1"/>
                  <a:gd name="f54" fmla="*/ f43 f18 1"/>
                  <a:gd name="f55" fmla="*/ f44 f17 1"/>
                  <a:gd name="f56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5" y="f56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3">
                    <a:moveTo>
                      <a:pt x="f7" y="f8"/>
                    </a:moveTo>
                    <a:cubicBezTo>
                      <a:pt x="f9" y="f10"/>
                      <a:pt x="f5" y="f5"/>
                      <a:pt x="f8" y="f9"/>
                    </a:cubicBezTo>
                    <a:cubicBezTo>
                      <a:pt x="f8" y="f11"/>
                      <a:pt x="f8" y="f6"/>
                      <a:pt x="f7" y="f12"/>
                    </a:cubicBezTo>
                    <a:cubicBezTo>
                      <a:pt x="f13" y="f14"/>
                      <a:pt x="f6" y="f6"/>
                      <a:pt x="f6" y="f15"/>
                    </a:cubicBezTo>
                    <a:cubicBezTo>
                      <a:pt x="f6" y="f7"/>
                      <a:pt x="f14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6" name="Freeform 1327">
                <a:extLst>
                  <a:ext uri="{FF2B5EF4-FFF2-40B4-BE49-F238E27FC236}">
                    <a16:creationId xmlns:a16="http://schemas.microsoft.com/office/drawing/2014/main" id="{7998F43B-122A-F88E-465D-A026577BDE56}"/>
                  </a:ext>
                </a:extLst>
              </p:cNvPr>
              <p:cNvSpPr/>
              <p:nvPr/>
            </p:nvSpPr>
            <p:spPr>
              <a:xfrm>
                <a:off x="7961315" y="300042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2"/>
                  <a:gd name="f9" fmla="val 6"/>
                  <a:gd name="f10" fmla="val 11"/>
                  <a:gd name="f11" fmla="val 10"/>
                  <a:gd name="f12" fmla="val 3"/>
                  <a:gd name="f13" fmla="val 9"/>
                  <a:gd name="f14" fmla="val 1"/>
                  <a:gd name="f15" fmla="val 8"/>
                  <a:gd name="f16" fmla="+- 0 0 -90"/>
                  <a:gd name="f17" fmla="*/ f3 1 13"/>
                  <a:gd name="f18" fmla="*/ f4 1 1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14"/>
                  <a:gd name="f28" fmla="*/ 2 f24 1"/>
                  <a:gd name="f29" fmla="*/ 14 f23 1"/>
                  <a:gd name="f30" fmla="*/ 10 f24 1"/>
                  <a:gd name="f31" fmla="*/ 3 f23 1"/>
                  <a:gd name="f32" fmla="*/ 6 f24 1"/>
                  <a:gd name="f33" fmla="*/ 1 f23 1"/>
                  <a:gd name="f34" fmla="+- f25 0 f1"/>
                  <a:gd name="f35" fmla="*/ f28 1 13"/>
                  <a:gd name="f36" fmla="*/ f29 1 14"/>
                  <a:gd name="f37" fmla="*/ f30 1 13"/>
                  <a:gd name="f38" fmla="*/ f31 1 14"/>
                  <a:gd name="f39" fmla="*/ f32 1 13"/>
                  <a:gd name="f40" fmla="*/ f33 1 14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3" h="14">
                    <a:moveTo>
                      <a:pt x="f8" y="f7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3" y="f14"/>
                      <a:pt x="f15" y="f5"/>
                      <a:pt x="f9" y="f14"/>
                    </a:cubicBezTo>
                    <a:cubicBezTo>
                      <a:pt x="f5" y="f12"/>
                      <a:pt x="f5" y="f15"/>
                      <a:pt x="f8" y="f7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7" name="Freeform 1328">
                <a:extLst>
                  <a:ext uri="{FF2B5EF4-FFF2-40B4-BE49-F238E27FC236}">
                    <a16:creationId xmlns:a16="http://schemas.microsoft.com/office/drawing/2014/main" id="{0AC65410-557A-1DEF-1402-1D45FDABF495}"/>
                  </a:ext>
                </a:extLst>
              </p:cNvPr>
              <p:cNvSpPr/>
              <p:nvPr/>
            </p:nvSpPr>
            <p:spPr>
              <a:xfrm>
                <a:off x="7758117" y="608011"/>
                <a:ext cx="28575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"/>
                  <a:gd name="f8" fmla="val 5"/>
                  <a:gd name="f9" fmla="val 10"/>
                  <a:gd name="f10" fmla="val 11"/>
                  <a:gd name="f11" fmla="val 3"/>
                  <a:gd name="f12" fmla="val 9"/>
                  <a:gd name="f13" fmla="val 8"/>
                  <a:gd name="f14" fmla="val 7"/>
                  <a:gd name="f15" fmla="val 2"/>
                  <a:gd name="f16" fmla="+- 0 0 -90"/>
                  <a:gd name="f17" fmla="*/ f3 1 12"/>
                  <a:gd name="f18" fmla="*/ f4 1 12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2"/>
                  <a:gd name="f25" fmla="*/ 1 f22 1"/>
                  <a:gd name="f26" fmla="*/ 12 f22 1"/>
                  <a:gd name="f27" fmla="*/ 10 f22 1"/>
                  <a:gd name="f28" fmla="*/ 3 f22 1"/>
                  <a:gd name="f29" fmla="*/ 7 f22 1"/>
                  <a:gd name="f30" fmla="*/ 0 f22 1"/>
                  <a:gd name="f31" fmla="+- f23 0 f1"/>
                  <a:gd name="f32" fmla="*/ f25 1 12"/>
                  <a:gd name="f33" fmla="*/ f26 1 12"/>
                  <a:gd name="f34" fmla="*/ f27 1 12"/>
                  <a:gd name="f35" fmla="*/ f28 1 12"/>
                  <a:gd name="f36" fmla="*/ f29 1 12"/>
                  <a:gd name="f37" fmla="*/ f30 1 12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4 f17 1"/>
                  <a:gd name="f55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2" h="12">
                    <a:moveTo>
                      <a:pt x="f7" y="f6"/>
                    </a:moveTo>
                    <a:cubicBezTo>
                      <a:pt x="f8" y="f9"/>
                      <a:pt x="f6" y="f10"/>
                      <a:pt x="f9" y="f11"/>
                    </a:cubicBezTo>
                    <a:cubicBezTo>
                      <a:pt x="f12" y="f5"/>
                      <a:pt x="f13" y="f5"/>
                      <a:pt x="f14" y="f5"/>
                    </a:cubicBezTo>
                    <a:cubicBezTo>
                      <a:pt x="f5" y="f15"/>
                      <a:pt x="f5" y="f14"/>
                      <a:pt x="f7" y="f6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8" name="Freeform 1329">
                <a:extLst>
                  <a:ext uri="{FF2B5EF4-FFF2-40B4-BE49-F238E27FC236}">
                    <a16:creationId xmlns:a16="http://schemas.microsoft.com/office/drawing/2014/main" id="{66F6567D-9035-CAF6-C080-2E138798EEE0}"/>
                  </a:ext>
                </a:extLst>
              </p:cNvPr>
              <p:cNvSpPr/>
              <p:nvPr/>
            </p:nvSpPr>
            <p:spPr>
              <a:xfrm>
                <a:off x="8682035" y="503240"/>
                <a:ext cx="28575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4"/>
                  <a:gd name="f8" fmla="val 2"/>
                  <a:gd name="f9" fmla="val 8"/>
                  <a:gd name="f10" fmla="val 5"/>
                  <a:gd name="f11" fmla="val 9"/>
                  <a:gd name="f12" fmla="val 4"/>
                  <a:gd name="f13" fmla="val 11"/>
                  <a:gd name="f14" fmla="val 1"/>
                  <a:gd name="f15" fmla="val 3"/>
                  <a:gd name="f16" fmla="+- 0 0 -90"/>
                  <a:gd name="f17" fmla="*/ f3 1 12"/>
                  <a:gd name="f18" fmla="*/ f4 1 1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14"/>
                  <a:gd name="f28" fmla="*/ 2 f24 1"/>
                  <a:gd name="f29" fmla="*/ 8 f23 1"/>
                  <a:gd name="f30" fmla="*/ 12 f24 1"/>
                  <a:gd name="f31" fmla="*/ 9 f23 1"/>
                  <a:gd name="f32" fmla="*/ 5 f24 1"/>
                  <a:gd name="f33" fmla="*/ 2 f23 1"/>
                  <a:gd name="f34" fmla="+- f25 0 f1"/>
                  <a:gd name="f35" fmla="*/ f28 1 12"/>
                  <a:gd name="f36" fmla="*/ f29 1 14"/>
                  <a:gd name="f37" fmla="*/ f30 1 12"/>
                  <a:gd name="f38" fmla="*/ f31 1 14"/>
                  <a:gd name="f39" fmla="*/ f32 1 12"/>
                  <a:gd name="f40" fmla="*/ f33 1 14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2" h="14">
                    <a:moveTo>
                      <a:pt x="f8" y="f9"/>
                    </a:moveTo>
                    <a:cubicBezTo>
                      <a:pt x="f10" y="f6"/>
                      <a:pt x="f11" y="f7"/>
                      <a:pt x="f6" y="f11"/>
                    </a:cubicBezTo>
                    <a:cubicBezTo>
                      <a:pt x="f6" y="f12"/>
                      <a:pt x="f13" y="f5"/>
                      <a:pt x="f10" y="f8"/>
                    </a:cubicBezTo>
                    <a:cubicBezTo>
                      <a:pt x="f14" y="f15"/>
                      <a:pt x="f5" y="f10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9" name="Freeform 1330">
                <a:extLst>
                  <a:ext uri="{FF2B5EF4-FFF2-40B4-BE49-F238E27FC236}">
                    <a16:creationId xmlns:a16="http://schemas.microsoft.com/office/drawing/2014/main" id="{78CB6CDF-742B-4E17-10A8-30A0D5785732}"/>
                  </a:ext>
                </a:extLst>
              </p:cNvPr>
              <p:cNvSpPr/>
              <p:nvPr/>
            </p:nvSpPr>
            <p:spPr>
              <a:xfrm>
                <a:off x="7054852" y="407986"/>
                <a:ext cx="33339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5"/>
                  <a:gd name="f8" fmla="val 12"/>
                  <a:gd name="f9" fmla="val 11"/>
                  <a:gd name="f10" fmla="val 13"/>
                  <a:gd name="f11" fmla="val 10"/>
                  <a:gd name="f12" fmla="val 9"/>
                  <a:gd name="f13" fmla="val 5"/>
                  <a:gd name="f14" fmla="val 6"/>
                  <a:gd name="f15" fmla="val 4"/>
                  <a:gd name="f16" fmla="val 8"/>
                  <a:gd name="f17" fmla="+- 0 0 -90"/>
                  <a:gd name="f18" fmla="*/ f3 1 14"/>
                  <a:gd name="f19" fmla="*/ f4 1 15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5"/>
                  <a:gd name="f29" fmla="*/ 12 f25 1"/>
                  <a:gd name="f30" fmla="*/ 11 f24 1"/>
                  <a:gd name="f31" fmla="*/ 14 f25 1"/>
                  <a:gd name="f32" fmla="*/ 9 f24 1"/>
                  <a:gd name="f33" fmla="*/ 6 f25 1"/>
                  <a:gd name="f34" fmla="*/ 4 f24 1"/>
                  <a:gd name="f35" fmla="*/ 15 f24 1"/>
                  <a:gd name="f36" fmla="+- f26 0 f1"/>
                  <a:gd name="f37" fmla="*/ f29 1 14"/>
                  <a:gd name="f38" fmla="*/ f30 1 15"/>
                  <a:gd name="f39" fmla="*/ f31 1 14"/>
                  <a:gd name="f40" fmla="*/ f32 1 15"/>
                  <a:gd name="f41" fmla="*/ f33 1 14"/>
                  <a:gd name="f42" fmla="*/ f34 1 15"/>
                  <a:gd name="f43" fmla="*/ f35 1 15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3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4" h="15">
                    <a:moveTo>
                      <a:pt x="f8" y="f9"/>
                    </a:moveTo>
                    <a:cubicBezTo>
                      <a:pt x="f10" y="f11"/>
                      <a:pt x="f10" y="f11"/>
                      <a:pt x="f6" y="f12"/>
                    </a:cubicBezTo>
                    <a:cubicBezTo>
                      <a:pt x="f8" y="f13"/>
                      <a:pt x="f9" y="f5"/>
                      <a:pt x="f14" y="f15"/>
                    </a:cubicBezTo>
                    <a:cubicBezTo>
                      <a:pt x="f5" y="f16"/>
                      <a:pt x="f15" y="f8"/>
                      <a:pt x="f14" y="f7"/>
                    </a:cubicBezTo>
                    <a:cubicBezTo>
                      <a:pt x="f16" y="f6"/>
                      <a:pt x="f8" y="f6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0" name="Freeform 1331">
                <a:extLst>
                  <a:ext uri="{FF2B5EF4-FFF2-40B4-BE49-F238E27FC236}">
                    <a16:creationId xmlns:a16="http://schemas.microsoft.com/office/drawing/2014/main" id="{0BC214B9-B401-F03B-BD2D-EEC9E4BAB99B}"/>
                  </a:ext>
                </a:extLst>
              </p:cNvPr>
              <p:cNvSpPr/>
              <p:nvPr/>
            </p:nvSpPr>
            <p:spPr>
              <a:xfrm>
                <a:off x="7008811" y="3172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2"/>
                  <a:gd name="f9" fmla="val 10"/>
                  <a:gd name="f10" fmla="val 9"/>
                  <a:gd name="f11" fmla="val 3"/>
                  <a:gd name="f12" fmla="val 6"/>
                  <a:gd name="f13" fmla="val 1"/>
                  <a:gd name="f14" fmla="val 7"/>
                  <a:gd name="f15" fmla="val 8"/>
                  <a:gd name="f16" fmla="val 2"/>
                  <a:gd name="f17" fmla="val 11"/>
                  <a:gd name="f18" fmla="val 5"/>
                  <a:gd name="f19" fmla="val 15"/>
                  <a:gd name="f20" fmla="+- 0 0 -90"/>
                  <a:gd name="f21" fmla="*/ f3 1 14"/>
                  <a:gd name="f22" fmla="*/ f4 1 1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16"/>
                  <a:gd name="f32" fmla="*/ 14 f28 1"/>
                  <a:gd name="f33" fmla="*/ 12 f27 1"/>
                  <a:gd name="f34" fmla="*/ 3 f28 1"/>
                  <a:gd name="f35" fmla="*/ 6 f27 1"/>
                  <a:gd name="f36" fmla="*/ 2 f28 1"/>
                  <a:gd name="f37" fmla="*/ 11 f27 1"/>
                  <a:gd name="f38" fmla="+- f29 0 f1"/>
                  <a:gd name="f39" fmla="*/ f32 1 14"/>
                  <a:gd name="f40" fmla="*/ f33 1 16"/>
                  <a:gd name="f41" fmla="*/ f34 1 14"/>
                  <a:gd name="f42" fmla="*/ f35 1 16"/>
                  <a:gd name="f43" fmla="*/ f36 1 14"/>
                  <a:gd name="f44" fmla="*/ f37 1 16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1"/>
                  <a:gd name="f53" fmla="*/ f43 1 f30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2 1"/>
                  <a:gd name="f63" fmla="*/ f53 f21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4" h="16">
                    <a:moveTo>
                      <a:pt x="f6" y="f8"/>
                    </a:moveTo>
                    <a:cubicBezTo>
                      <a:pt x="f9" y="f10"/>
                      <a:pt x="f9" y="f5"/>
                      <a:pt x="f11" y="f12"/>
                    </a:cubicBezTo>
                    <a:cubicBezTo>
                      <a:pt x="f13" y="f14"/>
                      <a:pt x="f5" y="f15"/>
                      <a:pt x="f16" y="f17"/>
                    </a:cubicBezTo>
                    <a:cubicBezTo>
                      <a:pt x="f18" y="f7"/>
                      <a:pt x="f10" y="f19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1" name="Freeform 1332">
                <a:extLst>
                  <a:ext uri="{FF2B5EF4-FFF2-40B4-BE49-F238E27FC236}">
                    <a16:creationId xmlns:a16="http://schemas.microsoft.com/office/drawing/2014/main" id="{45C70A47-2036-02A9-8B67-1F62CEF9F3A2}"/>
                  </a:ext>
                </a:extLst>
              </p:cNvPr>
              <p:cNvSpPr/>
              <p:nvPr/>
            </p:nvSpPr>
            <p:spPr>
              <a:xfrm>
                <a:off x="8334371" y="552453"/>
                <a:ext cx="3174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10"/>
                  <a:gd name="f9" fmla="val 7"/>
                  <a:gd name="f10" fmla="val 4"/>
                  <a:gd name="f11" fmla="val 5"/>
                  <a:gd name="f12" fmla="val 6"/>
                  <a:gd name="f13" fmla="val 9"/>
                  <a:gd name="f14" fmla="+- 0 0 -90"/>
                  <a:gd name="f15" fmla="*/ f3 1 13"/>
                  <a:gd name="f16" fmla="*/ f4 1 1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3"/>
                  <a:gd name="f25" fmla="*/ f21 1 14"/>
                  <a:gd name="f26" fmla="*/ 10 f22 1"/>
                  <a:gd name="f27" fmla="*/ 0 f21 1"/>
                  <a:gd name="f28" fmla="*/ 5 f22 1"/>
                  <a:gd name="f29" fmla="*/ 13 f21 1"/>
                  <a:gd name="f30" fmla="*/ 9 f22 1"/>
                  <a:gd name="f31" fmla="+- f23 0 f1"/>
                  <a:gd name="f32" fmla="*/ f26 1 13"/>
                  <a:gd name="f33" fmla="*/ f27 1 14"/>
                  <a:gd name="f34" fmla="*/ f28 1 13"/>
                  <a:gd name="f35" fmla="*/ f29 1 14"/>
                  <a:gd name="f36" fmla="*/ f30 1 13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3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4">
                    <a:moveTo>
                      <a:pt x="f8" y="f5"/>
                    </a:moveTo>
                    <a:cubicBezTo>
                      <a:pt x="f9" y="f10"/>
                      <a:pt x="f5" y="f11"/>
                      <a:pt x="f11" y="f6"/>
                    </a:cubicBezTo>
                    <a:cubicBezTo>
                      <a:pt x="f12" y="f7"/>
                      <a:pt x="f9" y="f7"/>
                      <a:pt x="f13" y="f6"/>
                    </a:cubicBezTo>
                    <a:cubicBezTo>
                      <a:pt x="f6" y="f13"/>
                      <a:pt x="f6" y="f11"/>
                      <a:pt x="f8" y="f5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2" name="Freeform 1333">
                <a:extLst>
                  <a:ext uri="{FF2B5EF4-FFF2-40B4-BE49-F238E27FC236}">
                    <a16:creationId xmlns:a16="http://schemas.microsoft.com/office/drawing/2014/main" id="{54C9461F-D0C7-5E02-76A7-5D79B18BCB8B}"/>
                  </a:ext>
                </a:extLst>
              </p:cNvPr>
              <p:cNvSpPr/>
              <p:nvPr/>
            </p:nvSpPr>
            <p:spPr>
              <a:xfrm>
                <a:off x="7061197" y="122236"/>
                <a:ext cx="3333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7"/>
                  <a:gd name="f9" fmla="val 2"/>
                  <a:gd name="f10" fmla="val 3"/>
                  <a:gd name="f11" fmla="val 9"/>
                  <a:gd name="f12" fmla="val 5"/>
                  <a:gd name="f13" fmla="val 10"/>
                  <a:gd name="f14" fmla="val 6"/>
                  <a:gd name="f15" fmla="val 8"/>
                  <a:gd name="f16" fmla="val 11"/>
                  <a:gd name="f17" fmla="val 4"/>
                  <a:gd name="f18" fmla="+- 0 0 -90"/>
                  <a:gd name="f19" fmla="*/ f3 1 14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2"/>
                  <a:gd name="f30" fmla="*/ 0 f26 1"/>
                  <a:gd name="f31" fmla="*/ 7 f25 1"/>
                  <a:gd name="f32" fmla="*/ 5 f26 1"/>
                  <a:gd name="f33" fmla="*/ 10 f25 1"/>
                  <a:gd name="f34" fmla="*/ 7 f26 1"/>
                  <a:gd name="f35" fmla="*/ 9 f25 1"/>
                  <a:gd name="f36" fmla="*/ 12 f26 1"/>
                  <a:gd name="f37" fmla="*/ 10 f26 1"/>
                  <a:gd name="f38" fmla="*/ 3 f25 1"/>
                  <a:gd name="f39" fmla="*/ 6 f26 1"/>
                  <a:gd name="f40" fmla="+- f27 0 f1"/>
                  <a:gd name="f41" fmla="*/ f30 1 14"/>
                  <a:gd name="f42" fmla="*/ f31 1 12"/>
                  <a:gd name="f43" fmla="*/ f32 1 14"/>
                  <a:gd name="f44" fmla="*/ f33 1 12"/>
                  <a:gd name="f45" fmla="*/ f34 1 14"/>
                  <a:gd name="f46" fmla="*/ f35 1 12"/>
                  <a:gd name="f47" fmla="*/ f36 1 14"/>
                  <a:gd name="f48" fmla="*/ f37 1 14"/>
                  <a:gd name="f49" fmla="*/ f38 1 12"/>
                  <a:gd name="f50" fmla="*/ f39 1 14"/>
                  <a:gd name="f51" fmla="*/ 0 1 f28"/>
                  <a:gd name="f52" fmla="*/ f22 1 f28"/>
                  <a:gd name="f53" fmla="*/ 0 1 f29"/>
                  <a:gd name="f54" fmla="*/ f23 1 f29"/>
                  <a:gd name="f55" fmla="*/ f41 1 f28"/>
                  <a:gd name="f56" fmla="*/ f42 1 f29"/>
                  <a:gd name="f57" fmla="*/ f43 1 f28"/>
                  <a:gd name="f58" fmla="*/ f44 1 f29"/>
                  <a:gd name="f59" fmla="*/ f45 1 f28"/>
                  <a:gd name="f60" fmla="*/ f46 1 f29"/>
                  <a:gd name="f61" fmla="*/ f47 1 f28"/>
                  <a:gd name="f62" fmla="*/ f48 1 f28"/>
                  <a:gd name="f63" fmla="*/ f49 1 f29"/>
                  <a:gd name="f64" fmla="*/ f50 1 f28"/>
                  <a:gd name="f65" fmla="*/ f51 f19 1"/>
                  <a:gd name="f66" fmla="*/ f52 f19 1"/>
                  <a:gd name="f67" fmla="*/ f54 f20 1"/>
                  <a:gd name="f68" fmla="*/ f53 f20 1"/>
                  <a:gd name="f69" fmla="*/ f55 f19 1"/>
                  <a:gd name="f70" fmla="*/ f56 f20 1"/>
                  <a:gd name="f71" fmla="*/ f57 f19 1"/>
                  <a:gd name="f72" fmla="*/ f58 f20 1"/>
                  <a:gd name="f73" fmla="*/ f59 f19 1"/>
                  <a:gd name="f74" fmla="*/ f60 f20 1"/>
                  <a:gd name="f75" fmla="*/ f61 f19 1"/>
                  <a:gd name="f76" fmla="*/ f62 f19 1"/>
                  <a:gd name="f77" fmla="*/ f63 f20 1"/>
                  <a:gd name="f78" fmla="*/ f6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4"/>
                  </a:cxn>
                  <a:cxn ang="f40">
                    <a:pos x="f76" y="f77"/>
                  </a:cxn>
                  <a:cxn ang="f40">
                    <a:pos x="f78" y="f77"/>
                  </a:cxn>
                  <a:cxn ang="f40">
                    <a:pos x="f69" y="f70"/>
                  </a:cxn>
                </a:cxnLst>
                <a:rect l="f65" t="f68" r="f66" b="f67"/>
                <a:pathLst>
                  <a:path w="14" h="12">
                    <a:moveTo>
                      <a:pt x="f5" y="f8"/>
                    </a:moveTo>
                    <a:cubicBezTo>
                      <a:pt x="f9" y="f8"/>
                      <a:pt x="f10" y="f11"/>
                      <a:pt x="f12" y="f13"/>
                    </a:cubicBezTo>
                    <a:cubicBezTo>
                      <a:pt x="f12" y="f11"/>
                      <a:pt x="f14" y="f15"/>
                      <a:pt x="f8" y="f11"/>
                    </a:cubicBezTo>
                    <a:cubicBezTo>
                      <a:pt x="f11" y="f13"/>
                      <a:pt x="f16" y="f7"/>
                      <a:pt x="f7" y="f11"/>
                    </a:cubicBezTo>
                    <a:cubicBezTo>
                      <a:pt x="f6" y="f14"/>
                      <a:pt x="f13" y="f12"/>
                      <a:pt x="f13" y="f10"/>
                    </a:cubicBezTo>
                    <a:cubicBezTo>
                      <a:pt x="f11" y="f5"/>
                      <a:pt x="f8" y="f9"/>
                      <a:pt x="f14" y="f10"/>
                    </a:cubicBezTo>
                    <a:cubicBezTo>
                      <a:pt x="f17" y="f17"/>
                      <a:pt x="f9" y="f12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3" name="Freeform 1334">
                <a:extLst>
                  <a:ext uri="{FF2B5EF4-FFF2-40B4-BE49-F238E27FC236}">
                    <a16:creationId xmlns:a16="http://schemas.microsoft.com/office/drawing/2014/main" id="{16C7D051-7946-D41D-0623-2AD85517DAD1}"/>
                  </a:ext>
                </a:extLst>
              </p:cNvPr>
              <p:cNvSpPr/>
              <p:nvPr/>
            </p:nvSpPr>
            <p:spPr>
              <a:xfrm>
                <a:off x="8180386" y="960440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5"/>
                  <a:gd name="f9" fmla="val 6"/>
                  <a:gd name="f10" fmla="val 4"/>
                  <a:gd name="f11" fmla="val 1"/>
                  <a:gd name="f12" fmla="val 7"/>
                  <a:gd name="f13" fmla="val 2"/>
                  <a:gd name="f14" fmla="val 3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5 f23 1"/>
                  <a:gd name="f28" fmla="*/ 8 f22 1"/>
                  <a:gd name="f29" fmla="*/ 9 f23 1"/>
                  <a:gd name="f30" fmla="*/ 4 f22 1"/>
                  <a:gd name="f31" fmla="*/ 4 f23 1"/>
                  <a:gd name="f32" fmla="*/ 0 f22 1"/>
                  <a:gd name="f33" fmla="*/ 0 f23 1"/>
                  <a:gd name="f34" fmla="*/ 5 f22 1"/>
                  <a:gd name="f35" fmla="+- f24 0 f1"/>
                  <a:gd name="f36" fmla="*/ f27 1 9"/>
                  <a:gd name="f37" fmla="*/ f28 1 8"/>
                  <a:gd name="f38" fmla="*/ f29 1 9"/>
                  <a:gd name="f39" fmla="*/ f30 1 8"/>
                  <a:gd name="f40" fmla="*/ f31 1 9"/>
                  <a:gd name="f41" fmla="*/ f32 1 8"/>
                  <a:gd name="f42" fmla="*/ f33 1 9"/>
                  <a:gd name="f43" fmla="*/ f34 1 8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8">
                    <a:moveTo>
                      <a:pt x="f8" y="f7"/>
                    </a:moveTo>
                    <a:cubicBezTo>
                      <a:pt x="f7" y="f7"/>
                      <a:pt x="f6" y="f9"/>
                      <a:pt x="f6" y="f10"/>
                    </a:cubicBezTo>
                    <a:cubicBezTo>
                      <a:pt x="f6" y="f11"/>
                      <a:pt x="f12" y="f5"/>
                      <a:pt x="f10" y="f5"/>
                    </a:cubicBezTo>
                    <a:cubicBezTo>
                      <a:pt x="f13" y="f11"/>
                      <a:pt x="f5" y="f13"/>
                      <a:pt x="f5" y="f8"/>
                    </a:cubicBezTo>
                    <a:cubicBezTo>
                      <a:pt x="f5" y="f7"/>
                      <a:pt x="f14" y="f12"/>
                      <a:pt x="f8" y="f7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4" name="Freeform 1335">
                <a:extLst>
                  <a:ext uri="{FF2B5EF4-FFF2-40B4-BE49-F238E27FC236}">
                    <a16:creationId xmlns:a16="http://schemas.microsoft.com/office/drawing/2014/main" id="{9940A70C-FA8D-2CBA-041B-25E5134EB3B0}"/>
                  </a:ext>
                </a:extLst>
              </p:cNvPr>
              <p:cNvSpPr/>
              <p:nvPr/>
            </p:nvSpPr>
            <p:spPr>
              <a:xfrm>
                <a:off x="8634414" y="193679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9"/>
                  <a:gd name="f9" fmla="val 7"/>
                  <a:gd name="f10" fmla="val 2"/>
                  <a:gd name="f11" fmla="val 3"/>
                  <a:gd name="f12" fmla="val 6"/>
                  <a:gd name="f13" fmla="val 1"/>
                  <a:gd name="f14" fmla="val 5"/>
                  <a:gd name="f15" fmla="val 4"/>
                  <a:gd name="f16" fmla="+- 0 0 -90"/>
                  <a:gd name="f17" fmla="*/ f3 1 11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1"/>
                  <a:gd name="f27" fmla="*/ f23 1 12"/>
                  <a:gd name="f28" fmla="*/ 9 f24 1"/>
                  <a:gd name="f29" fmla="*/ 0 f23 1"/>
                  <a:gd name="f30" fmla="*/ 2 f24 1"/>
                  <a:gd name="f31" fmla="*/ 6 f23 1"/>
                  <a:gd name="f32" fmla="*/ 5 f24 1"/>
                  <a:gd name="f33" fmla="*/ 12 f23 1"/>
                  <a:gd name="f34" fmla="+- f25 0 f1"/>
                  <a:gd name="f35" fmla="*/ f28 1 11"/>
                  <a:gd name="f36" fmla="*/ f29 1 12"/>
                  <a:gd name="f37" fmla="*/ f30 1 11"/>
                  <a:gd name="f38" fmla="*/ f31 1 12"/>
                  <a:gd name="f39" fmla="*/ f32 1 11"/>
                  <a:gd name="f40" fmla="*/ f33 1 12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1" h="12">
                    <a:moveTo>
                      <a:pt x="f8" y="f5"/>
                    </a:moveTo>
                    <a:cubicBezTo>
                      <a:pt x="f9" y="f10"/>
                      <a:pt x="f11" y="f10"/>
                      <a:pt x="f10" y="f12"/>
                    </a:cubicBezTo>
                    <a:cubicBezTo>
                      <a:pt x="f5" y="f6"/>
                      <a:pt x="f13" y="f6"/>
                      <a:pt x="f14" y="f7"/>
                    </a:cubicBezTo>
                    <a:cubicBezTo>
                      <a:pt x="f15" y="f9"/>
                      <a:pt x="f6" y="f14"/>
                      <a:pt x="f8" y="f5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5" name="Freeform 1336">
                <a:extLst>
                  <a:ext uri="{FF2B5EF4-FFF2-40B4-BE49-F238E27FC236}">
                    <a16:creationId xmlns:a16="http://schemas.microsoft.com/office/drawing/2014/main" id="{E8ED08C6-5A05-FE73-4660-344F1499F332}"/>
                  </a:ext>
                </a:extLst>
              </p:cNvPr>
              <p:cNvSpPr/>
              <p:nvPr/>
            </p:nvSpPr>
            <p:spPr>
              <a:xfrm>
                <a:off x="8189915" y="7936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3"/>
                  <a:gd name="f9" fmla="val 1"/>
                  <a:gd name="f10" fmla="val 6"/>
                  <a:gd name="f11" fmla="val 4"/>
                  <a:gd name="f12" fmla="val 2"/>
                  <a:gd name="f13" fmla="+- 0 0 -90"/>
                  <a:gd name="f14" fmla="*/ f3 1 7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7"/>
                  <a:gd name="f25" fmla="*/ 0 f21 1"/>
                  <a:gd name="f26" fmla="*/ 3 f20 1"/>
                  <a:gd name="f27" fmla="*/ 3 f21 1"/>
                  <a:gd name="f28" fmla="*/ 8 f20 1"/>
                  <a:gd name="f29" fmla="*/ 7 f21 1"/>
                  <a:gd name="f30" fmla="*/ 4 f20 1"/>
                  <a:gd name="f31" fmla="*/ 4 f21 1"/>
                  <a:gd name="f32" fmla="*/ 0 f20 1"/>
                  <a:gd name="f33" fmla="+- f22 0 f1"/>
                  <a:gd name="f34" fmla="*/ f25 1 7"/>
                  <a:gd name="f35" fmla="*/ f26 1 8"/>
                  <a:gd name="f36" fmla="*/ f27 1 7"/>
                  <a:gd name="f37" fmla="*/ f28 1 8"/>
                  <a:gd name="f38" fmla="*/ f29 1 7"/>
                  <a:gd name="f39" fmla="*/ f30 1 8"/>
                  <a:gd name="f40" fmla="*/ f31 1 7"/>
                  <a:gd name="f41" fmla="*/ f32 1 8"/>
                  <a:gd name="f42" fmla="*/ 0 1 f24"/>
                  <a:gd name="f43" fmla="*/ f17 1 f24"/>
                  <a:gd name="f44" fmla="*/ 0 1 f23"/>
                  <a:gd name="f45" fmla="*/ f18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4"/>
                  <a:gd name="f51" fmla="*/ f39 1 f23"/>
                  <a:gd name="f52" fmla="*/ f40 1 f24"/>
                  <a:gd name="f53" fmla="*/ f41 1 f23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7" h="8">
                    <a:moveTo>
                      <a:pt x="f5" y="f8"/>
                    </a:moveTo>
                    <a:cubicBezTo>
                      <a:pt x="f9" y="f10"/>
                      <a:pt x="f9" y="f7"/>
                      <a:pt x="f8" y="f7"/>
                    </a:cubicBezTo>
                    <a:cubicBezTo>
                      <a:pt x="f10" y="f7"/>
                      <a:pt x="f6" y="f10"/>
                      <a:pt x="f6" y="f11"/>
                    </a:cubicBezTo>
                    <a:cubicBezTo>
                      <a:pt x="f6" y="f12"/>
                      <a:pt x="f6" y="f5"/>
                      <a:pt x="f11" y="f5"/>
                    </a:cubicBezTo>
                    <a:cubicBezTo>
                      <a:pt x="f12" y="f5"/>
                      <a:pt x="f9" y="f9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6" name="Freeform 1337">
                <a:extLst>
                  <a:ext uri="{FF2B5EF4-FFF2-40B4-BE49-F238E27FC236}">
                    <a16:creationId xmlns:a16="http://schemas.microsoft.com/office/drawing/2014/main" id="{12FDA2F1-6C9D-6269-1D24-EBB5624E6453}"/>
                  </a:ext>
                </a:extLst>
              </p:cNvPr>
              <p:cNvSpPr/>
              <p:nvPr/>
            </p:nvSpPr>
            <p:spPr>
              <a:xfrm>
                <a:off x="8191496" y="88897"/>
                <a:ext cx="26983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7"/>
                  <a:gd name="f8" fmla="val 12"/>
                  <a:gd name="f9" fmla="val 2"/>
                  <a:gd name="f10" fmla="val 13"/>
                  <a:gd name="f11" fmla="val 3"/>
                  <a:gd name="f12" fmla="val 5"/>
                  <a:gd name="f13" fmla="val 6"/>
                  <a:gd name="f14" fmla="val 10"/>
                  <a:gd name="f15" fmla="val 8"/>
                  <a:gd name="f16" fmla="val 4"/>
                  <a:gd name="f17" fmla="val 7"/>
                  <a:gd name="f18" fmla="val 1"/>
                  <a:gd name="f19" fmla="+- 0 0 -90"/>
                  <a:gd name="f20" fmla="*/ f3 1 11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7"/>
                  <a:gd name="f31" fmla="*/ 0 f27 1"/>
                  <a:gd name="f32" fmla="*/ 12 f26 1"/>
                  <a:gd name="f33" fmla="*/ 5 f27 1"/>
                  <a:gd name="f34" fmla="*/ 13 f26 1"/>
                  <a:gd name="f35" fmla="*/ 8 f27 1"/>
                  <a:gd name="f36" fmla="*/ 6 f26 1"/>
                  <a:gd name="f37" fmla="*/ 7 f27 1"/>
                  <a:gd name="f38" fmla="*/ 1 f26 1"/>
                  <a:gd name="f39" fmla="*/ 6 f27 1"/>
                  <a:gd name="f40" fmla="+- f28 0 f1"/>
                  <a:gd name="f41" fmla="*/ f31 1 11"/>
                  <a:gd name="f42" fmla="*/ f32 1 17"/>
                  <a:gd name="f43" fmla="*/ f33 1 11"/>
                  <a:gd name="f44" fmla="*/ f34 1 17"/>
                  <a:gd name="f45" fmla="*/ f35 1 11"/>
                  <a:gd name="f46" fmla="*/ f36 1 17"/>
                  <a:gd name="f47" fmla="*/ f37 1 11"/>
                  <a:gd name="f48" fmla="*/ f38 1 17"/>
                  <a:gd name="f49" fmla="*/ f39 1 11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30"/>
                  <a:gd name="f60" fmla="*/ f47 1 f29"/>
                  <a:gd name="f61" fmla="*/ f48 1 f30"/>
                  <a:gd name="f62" fmla="*/ f49 1 f29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0 1"/>
                  <a:gd name="f72" fmla="*/ f59 f21 1"/>
                  <a:gd name="f73" fmla="*/ f60 f20 1"/>
                  <a:gd name="f74" fmla="*/ f61 f21 1"/>
                  <a:gd name="f75" fmla="*/ f6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4"/>
                  </a:cxn>
                  <a:cxn ang="f40">
                    <a:pos x="f69" y="f74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1" h="17">
                    <a:moveTo>
                      <a:pt x="f5" y="f8"/>
                    </a:moveTo>
                    <a:cubicBezTo>
                      <a:pt x="f9" y="f10"/>
                      <a:pt x="f11" y="f7"/>
                      <a:pt x="f12" y="f10"/>
                    </a:cubicBezTo>
                    <a:cubicBezTo>
                      <a:pt x="f13" y="f6"/>
                      <a:pt x="f6" y="f14"/>
                      <a:pt x="f15" y="f13"/>
                    </a:cubicBezTo>
                    <a:cubicBezTo>
                      <a:pt x="f15" y="f16"/>
                      <a:pt x="f17" y="f11"/>
                      <a:pt x="f17" y="f18"/>
                    </a:cubicBezTo>
                    <a:cubicBezTo>
                      <a:pt x="f13" y="f18"/>
                      <a:pt x="f13" y="f5"/>
                      <a:pt x="f13" y="f18"/>
                    </a:cubicBezTo>
                    <a:cubicBezTo>
                      <a:pt x="f12" y="f18"/>
                      <a:pt x="f12" y="f18"/>
                      <a:pt x="f12" y="f18"/>
                    </a:cubicBezTo>
                    <a:cubicBezTo>
                      <a:pt x="f17" y="f17"/>
                      <a:pt x="f16" y="f14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7" name="Freeform 1338">
                <a:extLst>
                  <a:ext uri="{FF2B5EF4-FFF2-40B4-BE49-F238E27FC236}">
                    <a16:creationId xmlns:a16="http://schemas.microsoft.com/office/drawing/2014/main" id="{53A2020E-5852-DC11-88AE-4FE7343CE2A5}"/>
                  </a:ext>
                </a:extLst>
              </p:cNvPr>
              <p:cNvSpPr/>
              <p:nvPr/>
            </p:nvSpPr>
            <p:spPr>
              <a:xfrm>
                <a:off x="8634414" y="23810"/>
                <a:ext cx="17465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5"/>
                  <a:gd name="f9" fmla="val 6"/>
                  <a:gd name="f10" fmla="val 4"/>
                  <a:gd name="f11" fmla="val 1"/>
                  <a:gd name="f12" fmla="val 2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3 f19 1"/>
                  <a:gd name="f23" fmla="*/ 7 f19 1"/>
                  <a:gd name="f24" fmla="*/ 4 f19 1"/>
                  <a:gd name="f25" fmla="*/ 0 f19 1"/>
                  <a:gd name="f26" fmla="+- f20 0 f1"/>
                  <a:gd name="f27" fmla="*/ f22 1 7"/>
                  <a:gd name="f28" fmla="*/ f23 1 7"/>
                  <a:gd name="f29" fmla="*/ f24 1 7"/>
                  <a:gd name="f30" fmla="*/ f25 1 7"/>
                  <a:gd name="f31" fmla="*/ 0 1 f21"/>
                  <a:gd name="f32" fmla="*/ f17 1 f21"/>
                  <a:gd name="f33" fmla="*/ f27 1 f21"/>
                  <a:gd name="f34" fmla="*/ f28 1 f21"/>
                  <a:gd name="f35" fmla="*/ f29 1 f21"/>
                  <a:gd name="f36" fmla="*/ f30 1 f21"/>
                  <a:gd name="f37" fmla="*/ f31 f14 1"/>
                  <a:gd name="f38" fmla="*/ f32 f14 1"/>
                  <a:gd name="f39" fmla="*/ f32 f15 1"/>
                  <a:gd name="f40" fmla="*/ f31 f15 1"/>
                  <a:gd name="f41" fmla="*/ f33 f14 1"/>
                  <a:gd name="f42" fmla="*/ f34 f15 1"/>
                  <a:gd name="f43" fmla="*/ f34 f14 1"/>
                  <a:gd name="f44" fmla="*/ f35 f15 1"/>
                  <a:gd name="f45" fmla="*/ f36 f15 1"/>
                  <a:gd name="f46" fmla="*/ f36 f14 1"/>
                  <a:gd name="f47" fmla="*/ f3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4"/>
                  </a:cxn>
                  <a:cxn ang="f26">
                    <a:pos x="f41" y="f45"/>
                  </a:cxn>
                  <a:cxn ang="f26">
                    <a:pos x="f46" y="f47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7" h="7">
                    <a:moveTo>
                      <a:pt x="f7" y="f6"/>
                    </a:moveTo>
                    <a:cubicBezTo>
                      <a:pt x="f8" y="f6"/>
                      <a:pt x="f9" y="f9"/>
                      <a:pt x="f6" y="f10"/>
                    </a:cubicBezTo>
                    <a:cubicBezTo>
                      <a:pt x="f6" y="f11"/>
                      <a:pt x="f8" y="f5"/>
                      <a:pt x="f7" y="f5"/>
                    </a:cubicBezTo>
                    <a:cubicBezTo>
                      <a:pt x="f12" y="f5"/>
                      <a:pt x="f5" y="f11"/>
                      <a:pt x="f5" y="f7"/>
                    </a:cubicBezTo>
                    <a:cubicBezTo>
                      <a:pt x="f5" y="f8"/>
                      <a:pt x="f11" y="f9"/>
                      <a:pt x="f7" y="f6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8" name="Freeform 1339">
                <a:extLst>
                  <a:ext uri="{FF2B5EF4-FFF2-40B4-BE49-F238E27FC236}">
                    <a16:creationId xmlns:a16="http://schemas.microsoft.com/office/drawing/2014/main" id="{98430384-AFE2-9BA4-6BCF-D634595658E0}"/>
                  </a:ext>
                </a:extLst>
              </p:cNvPr>
              <p:cNvSpPr/>
              <p:nvPr/>
            </p:nvSpPr>
            <p:spPr>
              <a:xfrm>
                <a:off x="8767760" y="609603"/>
                <a:ext cx="1904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3"/>
                  <a:gd name="f9" fmla="val 1"/>
                  <a:gd name="f10" fmla="val 5"/>
                  <a:gd name="f11" fmla="val 6"/>
                  <a:gd name="f12" fmla="+- 0 0 -90"/>
                  <a:gd name="f13" fmla="*/ f3 1 8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8"/>
                  <a:gd name="f23" fmla="*/ f19 1 7"/>
                  <a:gd name="f24" fmla="*/ 0 f20 1"/>
                  <a:gd name="f25" fmla="*/ 3 f19 1"/>
                  <a:gd name="f26" fmla="*/ 3 f20 1"/>
                  <a:gd name="f27" fmla="*/ 7 f19 1"/>
                  <a:gd name="f28" fmla="*/ 8 f20 1"/>
                  <a:gd name="f29" fmla="*/ 5 f20 1"/>
                  <a:gd name="f30" fmla="*/ 0 f19 1"/>
                  <a:gd name="f31" fmla="+- f21 0 f1"/>
                  <a:gd name="f32" fmla="*/ f24 1 8"/>
                  <a:gd name="f33" fmla="*/ f25 1 7"/>
                  <a:gd name="f34" fmla="*/ f26 1 8"/>
                  <a:gd name="f35" fmla="*/ f27 1 7"/>
                  <a:gd name="f36" fmla="*/ f28 1 8"/>
                  <a:gd name="f37" fmla="*/ f29 1 8"/>
                  <a:gd name="f38" fmla="*/ f30 1 7"/>
                  <a:gd name="f39" fmla="*/ 0 1 f22"/>
                  <a:gd name="f40" fmla="*/ f16 1 f22"/>
                  <a:gd name="f41" fmla="*/ 0 1 f23"/>
                  <a:gd name="f42" fmla="*/ f17 1 f23"/>
                  <a:gd name="f43" fmla="*/ f32 1 f22"/>
                  <a:gd name="f44" fmla="*/ f33 1 f23"/>
                  <a:gd name="f45" fmla="*/ f34 1 f22"/>
                  <a:gd name="f46" fmla="*/ f35 1 f23"/>
                  <a:gd name="f47" fmla="*/ f36 1 f22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8" h="7">
                    <a:moveTo>
                      <a:pt x="f5" y="f8"/>
                    </a:moveTo>
                    <a:cubicBezTo>
                      <a:pt x="f9" y="f10"/>
                      <a:pt x="f9" y="f7"/>
                      <a:pt x="f8" y="f7"/>
                    </a:cubicBezTo>
                    <a:cubicBezTo>
                      <a:pt x="f11" y="f7"/>
                      <a:pt x="f7" y="f11"/>
                      <a:pt x="f6" y="f8"/>
                    </a:cubicBezTo>
                    <a:cubicBezTo>
                      <a:pt x="f6" y="f9"/>
                      <a:pt x="f7" y="f5"/>
                      <a:pt x="f10" y="f5"/>
                    </a:cubicBezTo>
                    <a:cubicBezTo>
                      <a:pt x="f8" y="f5"/>
                      <a:pt x="f9" y="f5"/>
                      <a:pt x="f5" y="f8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9" name="Freeform 1340">
                <a:extLst>
                  <a:ext uri="{FF2B5EF4-FFF2-40B4-BE49-F238E27FC236}">
                    <a16:creationId xmlns:a16="http://schemas.microsoft.com/office/drawing/2014/main" id="{FCFD3A0C-9DF8-2BF2-C57E-2731A33C9BAC}"/>
                  </a:ext>
                </a:extLst>
              </p:cNvPr>
              <p:cNvSpPr/>
              <p:nvPr/>
            </p:nvSpPr>
            <p:spPr>
              <a:xfrm>
                <a:off x="8658225" y="290514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2"/>
                  <a:gd name="f11" fmla="val 5"/>
                  <a:gd name="f12" fmla="val 3"/>
                  <a:gd name="f13" fmla="val 1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7 f22 1"/>
                  <a:gd name="f27" fmla="*/ 4 f21 1"/>
                  <a:gd name="f28" fmla="*/ 3 f22 1"/>
                  <a:gd name="f29" fmla="*/ 0 f21 1"/>
                  <a:gd name="f30" fmla="*/ 1 f22 1"/>
                  <a:gd name="f31" fmla="*/ 8 f21 1"/>
                  <a:gd name="f32" fmla="+- f23 0 f1"/>
                  <a:gd name="f33" fmla="*/ f26 1 7"/>
                  <a:gd name="f34" fmla="*/ f27 1 8"/>
                  <a:gd name="f35" fmla="*/ f28 1 7"/>
                  <a:gd name="f36" fmla="*/ f29 1 8"/>
                  <a:gd name="f37" fmla="*/ f30 1 7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4"/>
                  </a:cxn>
                  <a:cxn ang="f32">
                    <a:pos x="f55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7" h="8">
                    <a:moveTo>
                      <a:pt x="f6" y="f8"/>
                    </a:moveTo>
                    <a:cubicBezTo>
                      <a:pt x="f9" y="f10"/>
                      <a:pt x="f11" y="f5"/>
                      <a:pt x="f12" y="f5"/>
                    </a:cubicBezTo>
                    <a:cubicBezTo>
                      <a:pt x="f13" y="f5"/>
                      <a:pt x="f13" y="f10"/>
                      <a:pt x="f13" y="f8"/>
                    </a:cubicBezTo>
                    <a:cubicBezTo>
                      <a:pt x="f13" y="f11"/>
                      <a:pt x="f5" y="f7"/>
                      <a:pt x="f12" y="f7"/>
                    </a:cubicBezTo>
                    <a:cubicBezTo>
                      <a:pt x="f11" y="f6"/>
                      <a:pt x="f9" y="f9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0" name="Freeform 1341">
                <a:extLst>
                  <a:ext uri="{FF2B5EF4-FFF2-40B4-BE49-F238E27FC236}">
                    <a16:creationId xmlns:a16="http://schemas.microsoft.com/office/drawing/2014/main" id="{21EA9E03-A878-E83A-D3DD-49A421ADF67B}"/>
                  </a:ext>
                </a:extLst>
              </p:cNvPr>
              <p:cNvSpPr/>
              <p:nvPr/>
            </p:nvSpPr>
            <p:spPr>
              <a:xfrm>
                <a:off x="7962896" y="71442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2"/>
                  <a:gd name="f10" fmla="val 6"/>
                  <a:gd name="f11" fmla="val 5"/>
                  <a:gd name="f12" fmla="val 1"/>
                  <a:gd name="f13" fmla="val 3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7 f22 1"/>
                  <a:gd name="f27" fmla="*/ 4 f21 1"/>
                  <a:gd name="f28" fmla="*/ 5 f22 1"/>
                  <a:gd name="f29" fmla="*/ 0 f21 1"/>
                  <a:gd name="f30" fmla="*/ 0 f22 1"/>
                  <a:gd name="f31" fmla="*/ 5 f21 1"/>
                  <a:gd name="f32" fmla="*/ 3 f22 1"/>
                  <a:gd name="f33" fmla="*/ 8 f21 1"/>
                  <a:gd name="f34" fmla="+- f23 0 f1"/>
                  <a:gd name="f35" fmla="*/ f26 1 7"/>
                  <a:gd name="f36" fmla="*/ f27 1 8"/>
                  <a:gd name="f37" fmla="*/ f28 1 7"/>
                  <a:gd name="f38" fmla="*/ f29 1 8"/>
                  <a:gd name="f39" fmla="*/ f30 1 7"/>
                  <a:gd name="f40" fmla="*/ f31 1 8"/>
                  <a:gd name="f41" fmla="*/ f32 1 7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7" h="8">
                    <a:moveTo>
                      <a:pt x="f6" y="f8"/>
                    </a:moveTo>
                    <a:cubicBezTo>
                      <a:pt x="f6" y="f9"/>
                      <a:pt x="f10" y="f5"/>
                      <a:pt x="f11" y="f5"/>
                    </a:cubicBezTo>
                    <a:cubicBezTo>
                      <a:pt x="f9" y="f12"/>
                      <a:pt x="f12" y="f13"/>
                      <a:pt x="f5" y="f11"/>
                    </a:cubicBezTo>
                    <a:cubicBezTo>
                      <a:pt x="f5" y="f6"/>
                      <a:pt x="f9" y="f7"/>
                      <a:pt x="f13" y="f7"/>
                    </a:cubicBezTo>
                    <a:cubicBezTo>
                      <a:pt x="f10" y="f7"/>
                      <a:pt x="f6" y="f6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1" name="Freeform 1342">
                <a:extLst>
                  <a:ext uri="{FF2B5EF4-FFF2-40B4-BE49-F238E27FC236}">
                    <a16:creationId xmlns:a16="http://schemas.microsoft.com/office/drawing/2014/main" id="{7BAD864F-A816-8744-DA43-E97769D20F80}"/>
                  </a:ext>
                </a:extLst>
              </p:cNvPr>
              <p:cNvSpPr/>
              <p:nvPr/>
            </p:nvSpPr>
            <p:spPr>
              <a:xfrm>
                <a:off x="7275515" y="376239"/>
                <a:ext cx="1904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3"/>
                  <a:gd name="f9" fmla="val 1"/>
                  <a:gd name="f10" fmla="val 5"/>
                  <a:gd name="f11" fmla="val 2"/>
                  <a:gd name="f12" fmla="val 6"/>
                  <a:gd name="f13" fmla="+- 0 0 -90"/>
                  <a:gd name="f14" fmla="*/ f3 1 8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7"/>
                  <a:gd name="f25" fmla="*/ 0 f21 1"/>
                  <a:gd name="f26" fmla="*/ 3 f20 1"/>
                  <a:gd name="f27" fmla="*/ 5 f21 1"/>
                  <a:gd name="f28" fmla="*/ 6 f20 1"/>
                  <a:gd name="f29" fmla="*/ 8 f21 1"/>
                  <a:gd name="f30" fmla="*/ 2 f20 1"/>
                  <a:gd name="f31" fmla="*/ 3 f21 1"/>
                  <a:gd name="f32" fmla="*/ 0 f20 1"/>
                  <a:gd name="f33" fmla="+- f22 0 f1"/>
                  <a:gd name="f34" fmla="*/ f25 1 8"/>
                  <a:gd name="f35" fmla="*/ f26 1 7"/>
                  <a:gd name="f36" fmla="*/ f27 1 8"/>
                  <a:gd name="f37" fmla="*/ f28 1 7"/>
                  <a:gd name="f38" fmla="*/ f29 1 8"/>
                  <a:gd name="f39" fmla="*/ f30 1 7"/>
                  <a:gd name="f40" fmla="*/ f31 1 8"/>
                  <a:gd name="f41" fmla="*/ f32 1 7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1 f23"/>
                  <a:gd name="f53" fmla="*/ f41 1 f24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8" h="7">
                    <a:moveTo>
                      <a:pt x="f5" y="f8"/>
                    </a:moveTo>
                    <a:cubicBezTo>
                      <a:pt x="f9" y="f10"/>
                      <a:pt x="f11" y="f7"/>
                      <a:pt x="f10" y="f12"/>
                    </a:cubicBezTo>
                    <a:cubicBezTo>
                      <a:pt x="f12" y="f12"/>
                      <a:pt x="f6" y="f10"/>
                      <a:pt x="f6" y="f11"/>
                    </a:cubicBezTo>
                    <a:cubicBezTo>
                      <a:pt x="f7" y="f5"/>
                      <a:pt x="f10" y="f5"/>
                      <a:pt x="f8" y="f5"/>
                    </a:cubicBezTo>
                    <a:cubicBezTo>
                      <a:pt x="f11" y="f5"/>
                      <a:pt x="f5" y="f5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2" name="Freeform 1343">
                <a:extLst>
                  <a:ext uri="{FF2B5EF4-FFF2-40B4-BE49-F238E27FC236}">
                    <a16:creationId xmlns:a16="http://schemas.microsoft.com/office/drawing/2014/main" id="{6933F302-DF62-ED40-C68B-243C3571A5DA}"/>
                  </a:ext>
                </a:extLst>
              </p:cNvPr>
              <p:cNvSpPr/>
              <p:nvPr/>
            </p:nvSpPr>
            <p:spPr>
              <a:xfrm>
                <a:off x="7107238" y="103190"/>
                <a:ext cx="19046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6"/>
                  <a:gd name="f10" fmla="val 5"/>
                  <a:gd name="f11" fmla="val 3"/>
                  <a:gd name="f12" fmla="val 1"/>
                  <a:gd name="f13" fmla="val 2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4 f22 1"/>
                  <a:gd name="f27" fmla="*/ 7 f21 1"/>
                  <a:gd name="f28" fmla="*/ 7 f22 1"/>
                  <a:gd name="f29" fmla="*/ 3 f21 1"/>
                  <a:gd name="f30" fmla="*/ 5 f22 1"/>
                  <a:gd name="f31" fmla="*/ 0 f21 1"/>
                  <a:gd name="f32" fmla="*/ 0 f22 1"/>
                  <a:gd name="f33" fmla="+- f23 0 f1"/>
                  <a:gd name="f34" fmla="*/ f26 1 8"/>
                  <a:gd name="f35" fmla="*/ f27 1 7"/>
                  <a:gd name="f36" fmla="*/ f28 1 8"/>
                  <a:gd name="f37" fmla="*/ f29 1 7"/>
                  <a:gd name="f38" fmla="*/ f30 1 8"/>
                  <a:gd name="f39" fmla="*/ f31 1 7"/>
                  <a:gd name="f40" fmla="*/ f32 1 8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59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7">
                    <a:moveTo>
                      <a:pt x="f8" y="f7"/>
                    </a:moveTo>
                    <a:cubicBezTo>
                      <a:pt x="f9" y="f7"/>
                      <a:pt x="f7" y="f10"/>
                      <a:pt x="f7" y="f11"/>
                    </a:cubicBezTo>
                    <a:cubicBezTo>
                      <a:pt x="f6" y="f12"/>
                      <a:pt x="f9" y="f5"/>
                      <a:pt x="f10" y="f5"/>
                    </a:cubicBezTo>
                    <a:cubicBezTo>
                      <a:pt x="f11" y="f5"/>
                      <a:pt x="f12" y="f12"/>
                      <a:pt x="f5" y="f11"/>
                    </a:cubicBezTo>
                    <a:cubicBezTo>
                      <a:pt x="f5" y="f8"/>
                      <a:pt x="f13" y="f9"/>
                      <a:pt x="f8" y="f7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3" name="Freeform 1344">
                <a:extLst>
                  <a:ext uri="{FF2B5EF4-FFF2-40B4-BE49-F238E27FC236}">
                    <a16:creationId xmlns:a16="http://schemas.microsoft.com/office/drawing/2014/main" id="{ADD52101-FF25-64F1-2064-F7B3207E33BC}"/>
                  </a:ext>
                </a:extLst>
              </p:cNvPr>
              <p:cNvSpPr/>
              <p:nvPr/>
            </p:nvSpPr>
            <p:spPr>
              <a:xfrm>
                <a:off x="7069134" y="433389"/>
                <a:ext cx="2540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8"/>
                  <a:gd name="f8" fmla="val 6"/>
                  <a:gd name="f9" fmla="val 5"/>
                  <a:gd name="f10" fmla="val 2"/>
                  <a:gd name="f11" fmla="val 1"/>
                  <a:gd name="f12" fmla="val 4"/>
                  <a:gd name="f13" fmla="+- 0 0 -90"/>
                  <a:gd name="f14" fmla="*/ f3 1 11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11"/>
                  <a:gd name="f25" fmla="*/ 6 f21 1"/>
                  <a:gd name="f26" fmla="*/ 0 f20 1"/>
                  <a:gd name="f27" fmla="*/ 0 f21 1"/>
                  <a:gd name="f28" fmla="*/ 4 f20 1"/>
                  <a:gd name="f29" fmla="*/ 5 f21 1"/>
                  <a:gd name="f30" fmla="*/ 8 f20 1"/>
                  <a:gd name="f31" fmla="+- f22 0 f1"/>
                  <a:gd name="f32" fmla="*/ f25 1 11"/>
                  <a:gd name="f33" fmla="*/ f26 1 8"/>
                  <a:gd name="f34" fmla="*/ f27 1 11"/>
                  <a:gd name="f35" fmla="*/ f28 1 8"/>
                  <a:gd name="f36" fmla="*/ f29 1 11"/>
                  <a:gd name="f37" fmla="*/ f30 1 8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11" h="8">
                    <a:moveTo>
                      <a:pt x="f8" y="f5"/>
                    </a:moveTo>
                    <a:cubicBezTo>
                      <a:pt x="f9" y="f10"/>
                      <a:pt x="f11" y="f11"/>
                      <a:pt x="f5" y="f12"/>
                    </a:cubicBezTo>
                    <a:cubicBezTo>
                      <a:pt x="f10" y="f9"/>
                      <a:pt x="f12" y="f8"/>
                      <a:pt x="f9" y="f7"/>
                    </a:cubicBezTo>
                    <a:cubicBezTo>
                      <a:pt x="f6" y="f8"/>
                      <a:pt x="f8" y="f10"/>
                      <a:pt x="f8" y="f5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4" name="Freeform 1345">
                <a:extLst>
                  <a:ext uri="{FF2B5EF4-FFF2-40B4-BE49-F238E27FC236}">
                    <a16:creationId xmlns:a16="http://schemas.microsoft.com/office/drawing/2014/main" id="{01694162-E52B-B8F0-3BD8-3EDD0FCF5D7F}"/>
                  </a:ext>
                </a:extLst>
              </p:cNvPr>
              <p:cNvSpPr/>
              <p:nvPr/>
            </p:nvSpPr>
            <p:spPr>
              <a:xfrm>
                <a:off x="8694736" y="493711"/>
                <a:ext cx="25402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6"/>
                  <a:gd name="f9" fmla="val 5"/>
                  <a:gd name="f10" fmla="val 10"/>
                  <a:gd name="f11" fmla="val 7"/>
                  <a:gd name="f12" fmla="val 8"/>
                  <a:gd name="f13" fmla="val 9"/>
                  <a:gd name="f14" fmla="val 4"/>
                  <a:gd name="f15" fmla="+- 0 0 -90"/>
                  <a:gd name="f16" fmla="*/ f3 1 11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3"/>
                  <a:gd name="f27" fmla="*/ 0 f23 1"/>
                  <a:gd name="f28" fmla="*/ 6 f22 1"/>
                  <a:gd name="f29" fmla="*/ 7 f23 1"/>
                  <a:gd name="f30" fmla="*/ 13 f22 1"/>
                  <a:gd name="f31" fmla="*/ 11 f23 1"/>
                  <a:gd name="f32" fmla="*/ 8 f22 1"/>
                  <a:gd name="f33" fmla="+- f24 0 f1"/>
                  <a:gd name="f34" fmla="*/ f27 1 11"/>
                  <a:gd name="f35" fmla="*/ f28 1 13"/>
                  <a:gd name="f36" fmla="*/ f29 1 11"/>
                  <a:gd name="f37" fmla="*/ f30 1 13"/>
                  <a:gd name="f38" fmla="*/ f31 1 11"/>
                  <a:gd name="f39" fmla="*/ f32 1 1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3">
                    <a:moveTo>
                      <a:pt x="f5" y="f8"/>
                    </a:moveTo>
                    <a:cubicBezTo>
                      <a:pt x="f9" y="f9"/>
                      <a:pt x="f8" y="f10"/>
                      <a:pt x="f11" y="f7"/>
                    </a:cubicBezTo>
                    <a:cubicBezTo>
                      <a:pt x="f12" y="f6"/>
                      <a:pt x="f12" y="f13"/>
                      <a:pt x="f6" y="f12"/>
                    </a:cubicBezTo>
                    <a:cubicBezTo>
                      <a:pt x="f12" y="f5"/>
                      <a:pt x="f14" y="f9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5" name="Freeform 1346">
                <a:extLst>
                  <a:ext uri="{FF2B5EF4-FFF2-40B4-BE49-F238E27FC236}">
                    <a16:creationId xmlns:a16="http://schemas.microsoft.com/office/drawing/2014/main" id="{C1CE6E39-7DCC-87FA-F21C-B27EAE46B120}"/>
                  </a:ext>
                </a:extLst>
              </p:cNvPr>
              <p:cNvSpPr/>
              <p:nvPr/>
            </p:nvSpPr>
            <p:spPr>
              <a:xfrm>
                <a:off x="8648696" y="795335"/>
                <a:ext cx="17465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3"/>
                  <a:gd name="f9" fmla="val 5"/>
                  <a:gd name="f10" fmla="val 1"/>
                  <a:gd name="f11" fmla="val 2"/>
                  <a:gd name="f12" fmla="val 4"/>
                  <a:gd name="f13" fmla="+- 0 0 -90"/>
                  <a:gd name="f14" fmla="*/ f3 1 7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7"/>
                  <a:gd name="f25" fmla="*/ 7 f21 1"/>
                  <a:gd name="f26" fmla="*/ 3 f20 1"/>
                  <a:gd name="f27" fmla="*/ 3 f21 1"/>
                  <a:gd name="f28" fmla="*/ 0 f20 1"/>
                  <a:gd name="f29" fmla="*/ 0 f21 1"/>
                  <a:gd name="f30" fmla="*/ 2 f20 1"/>
                  <a:gd name="f31" fmla="*/ 4 f21 1"/>
                  <a:gd name="f32" fmla="*/ 6 f20 1"/>
                  <a:gd name="f33" fmla="+- f22 0 f1"/>
                  <a:gd name="f34" fmla="*/ f25 1 7"/>
                  <a:gd name="f35" fmla="*/ f26 1 6"/>
                  <a:gd name="f36" fmla="*/ f27 1 7"/>
                  <a:gd name="f37" fmla="*/ f28 1 6"/>
                  <a:gd name="f38" fmla="*/ f29 1 7"/>
                  <a:gd name="f39" fmla="*/ f30 1 6"/>
                  <a:gd name="f40" fmla="*/ f31 1 7"/>
                  <a:gd name="f41" fmla="*/ f32 1 6"/>
                  <a:gd name="f42" fmla="*/ 0 1 f24"/>
                  <a:gd name="f43" fmla="*/ f17 1 f24"/>
                  <a:gd name="f44" fmla="*/ 0 1 f23"/>
                  <a:gd name="f45" fmla="*/ f18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4"/>
                  <a:gd name="f51" fmla="*/ f39 1 f23"/>
                  <a:gd name="f52" fmla="*/ f40 1 f24"/>
                  <a:gd name="f53" fmla="*/ f41 1 f23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7" h="6">
                    <a:moveTo>
                      <a:pt x="f6" y="f8"/>
                    </a:moveTo>
                    <a:cubicBezTo>
                      <a:pt x="f6" y="f5"/>
                      <a:pt x="f9" y="f5"/>
                      <a:pt x="f8" y="f5"/>
                    </a:cubicBezTo>
                    <a:cubicBezTo>
                      <a:pt x="f10" y="f5"/>
                      <a:pt x="f5" y="f5"/>
                      <a:pt x="f5" y="f11"/>
                    </a:cubicBezTo>
                    <a:cubicBezTo>
                      <a:pt x="f10" y="f9"/>
                      <a:pt x="f11" y="f7"/>
                      <a:pt x="f12" y="f7"/>
                    </a:cubicBezTo>
                    <a:cubicBezTo>
                      <a:pt x="f7" y="f7"/>
                      <a:pt x="f6" y="f9"/>
                      <a:pt x="f6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6" name="Freeform 1347">
                <a:extLst>
                  <a:ext uri="{FF2B5EF4-FFF2-40B4-BE49-F238E27FC236}">
                    <a16:creationId xmlns:a16="http://schemas.microsoft.com/office/drawing/2014/main" id="{D975EE1A-D136-A11D-F5AB-03A246FAA771}"/>
                  </a:ext>
                </a:extLst>
              </p:cNvPr>
              <p:cNvSpPr/>
              <p:nvPr/>
            </p:nvSpPr>
            <p:spPr>
              <a:xfrm>
                <a:off x="6435730" y="114300"/>
                <a:ext cx="214317" cy="2428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02"/>
                  <a:gd name="f8" fmla="val 18"/>
                  <a:gd name="f9" fmla="val 63"/>
                  <a:gd name="f10" fmla="val 11"/>
                  <a:gd name="f11" fmla="val 75"/>
                  <a:gd name="f12" fmla="val 17"/>
                  <a:gd name="f13" fmla="val 84"/>
                  <a:gd name="f14" fmla="val 24"/>
                  <a:gd name="f15" fmla="val 92"/>
                  <a:gd name="f16" fmla="val 28"/>
                  <a:gd name="f17" fmla="val 95"/>
                  <a:gd name="f18" fmla="val 98"/>
                  <a:gd name="f19" fmla="val 25"/>
                  <a:gd name="f20" fmla="val 34"/>
                  <a:gd name="f21" fmla="val 97"/>
                  <a:gd name="f22" fmla="val 45"/>
                  <a:gd name="f23" fmla="val 100"/>
                  <a:gd name="f24" fmla="val 55"/>
                  <a:gd name="f25" fmla="val 96"/>
                  <a:gd name="f26" fmla="val 65"/>
                  <a:gd name="f27" fmla="val 71"/>
                  <a:gd name="f28" fmla="val 82"/>
                  <a:gd name="f29" fmla="val 70"/>
                  <a:gd name="f30" fmla="val 74"/>
                  <a:gd name="f31" fmla="val 77"/>
                  <a:gd name="f32" fmla="val 60"/>
                  <a:gd name="f33" fmla="val 49"/>
                  <a:gd name="f34" fmla="val 46"/>
                  <a:gd name="f35" fmla="val 80"/>
                  <a:gd name="f36" fmla="val 32"/>
                  <a:gd name="f37" fmla="val 69"/>
                  <a:gd name="f38" fmla="val 27"/>
                  <a:gd name="f39" fmla="val 61"/>
                  <a:gd name="f40" fmla="val 53"/>
                  <a:gd name="f41" fmla="val 9"/>
                  <a:gd name="f42" fmla="val 50"/>
                  <a:gd name="f43" fmla="val 7"/>
                  <a:gd name="f44" fmla="val 47"/>
                  <a:gd name="f45" fmla="val 5"/>
                  <a:gd name="f46" fmla="val 44"/>
                  <a:gd name="f47" fmla="val 4"/>
                  <a:gd name="f48" fmla="val 35"/>
                  <a:gd name="f49" fmla="val 2"/>
                  <a:gd name="f50" fmla="val 30"/>
                  <a:gd name="f51" fmla="val 12"/>
                  <a:gd name="f52" fmla="val 29"/>
                  <a:gd name="f53" fmla="val 16"/>
                  <a:gd name="f54" fmla="val 20"/>
                  <a:gd name="f55" fmla="val 23"/>
                  <a:gd name="f56" fmla="val 26"/>
                  <a:gd name="f57" fmla="val 21"/>
                  <a:gd name="f58" fmla="val 14"/>
                  <a:gd name="f59" fmla="val 33"/>
                  <a:gd name="f60" fmla="val 13"/>
                  <a:gd name="f61" fmla="val 37"/>
                  <a:gd name="f62" fmla="val 40"/>
                  <a:gd name="f63" fmla="val 10"/>
                  <a:gd name="f64" fmla="val 42"/>
                  <a:gd name="f65" fmla="val 8"/>
                  <a:gd name="f66" fmla="val 6"/>
                  <a:gd name="f67" fmla="val 48"/>
                  <a:gd name="f68" fmla="val 51"/>
                  <a:gd name="f69" fmla="val 1"/>
                  <a:gd name="f70" fmla="val 56"/>
                  <a:gd name="f71" fmla="val 58"/>
                  <a:gd name="f72" fmla="val 3"/>
                  <a:gd name="f73" fmla="val 62"/>
                  <a:gd name="f74" fmla="val 59"/>
                  <a:gd name="f75" fmla="+- 0 0 -90"/>
                  <a:gd name="f76" fmla="*/ f3 1 90"/>
                  <a:gd name="f77" fmla="*/ f4 1 102"/>
                  <a:gd name="f78" fmla="val f5"/>
                  <a:gd name="f79" fmla="val f6"/>
                  <a:gd name="f80" fmla="val f7"/>
                  <a:gd name="f81" fmla="*/ f75 f0 1"/>
                  <a:gd name="f82" fmla="+- f80 0 f78"/>
                  <a:gd name="f83" fmla="+- f79 0 f78"/>
                  <a:gd name="f84" fmla="*/ f81 1 f2"/>
                  <a:gd name="f85" fmla="*/ f83 1 90"/>
                  <a:gd name="f86" fmla="*/ f82 1 102"/>
                  <a:gd name="f87" fmla="*/ 18 f83 1"/>
                  <a:gd name="f88" fmla="*/ 63 f82 1"/>
                  <a:gd name="f89" fmla="*/ 24 f83 1"/>
                  <a:gd name="f90" fmla="*/ 92 f82 1"/>
                  <a:gd name="f91" fmla="*/ 25 f83 1"/>
                  <a:gd name="f92" fmla="*/ 102 f82 1"/>
                  <a:gd name="f93" fmla="*/ 55 f83 1"/>
                  <a:gd name="f94" fmla="*/ 96 f82 1"/>
                  <a:gd name="f95" fmla="*/ 71 f83 1"/>
                  <a:gd name="f96" fmla="*/ 70 f82 1"/>
                  <a:gd name="f97" fmla="*/ 77 f83 1"/>
                  <a:gd name="f98" fmla="*/ 60 f82 1"/>
                  <a:gd name="f99" fmla="*/ 80 f83 1"/>
                  <a:gd name="f100" fmla="*/ 32 f82 1"/>
                  <a:gd name="f101" fmla="*/ 53 f83 1"/>
                  <a:gd name="f102" fmla="*/ 9 f82 1"/>
                  <a:gd name="f103" fmla="*/ 44 f83 1"/>
                  <a:gd name="f104" fmla="*/ 4 f82 1"/>
                  <a:gd name="f105" fmla="*/ 30 f83 1"/>
                  <a:gd name="f106" fmla="*/ 12 f82 1"/>
                  <a:gd name="f107" fmla="*/ 27 f83 1"/>
                  <a:gd name="f108" fmla="*/ 23 f82 1"/>
                  <a:gd name="f109" fmla="*/ 21 f83 1"/>
                  <a:gd name="f110" fmla="*/ 30 f82 1"/>
                  <a:gd name="f111" fmla="*/ 13 f83 1"/>
                  <a:gd name="f112" fmla="*/ 37 f82 1"/>
                  <a:gd name="f113" fmla="*/ 8 f83 1"/>
                  <a:gd name="f114" fmla="*/ 44 f82 1"/>
                  <a:gd name="f115" fmla="*/ 2 f83 1"/>
                  <a:gd name="f116" fmla="*/ 51 f82 1"/>
                  <a:gd name="f117" fmla="*/ 1 f83 1"/>
                  <a:gd name="f118" fmla="*/ 58 f82 1"/>
                  <a:gd name="f119" fmla="+- f84 0 f1"/>
                  <a:gd name="f120" fmla="*/ f87 1 90"/>
                  <a:gd name="f121" fmla="*/ f88 1 102"/>
                  <a:gd name="f122" fmla="*/ f89 1 90"/>
                  <a:gd name="f123" fmla="*/ f90 1 102"/>
                  <a:gd name="f124" fmla="*/ f91 1 90"/>
                  <a:gd name="f125" fmla="*/ f92 1 102"/>
                  <a:gd name="f126" fmla="*/ f93 1 90"/>
                  <a:gd name="f127" fmla="*/ f94 1 102"/>
                  <a:gd name="f128" fmla="*/ f95 1 90"/>
                  <a:gd name="f129" fmla="*/ f96 1 102"/>
                  <a:gd name="f130" fmla="*/ f97 1 90"/>
                  <a:gd name="f131" fmla="*/ f98 1 102"/>
                  <a:gd name="f132" fmla="*/ f99 1 90"/>
                  <a:gd name="f133" fmla="*/ f100 1 102"/>
                  <a:gd name="f134" fmla="*/ f101 1 90"/>
                  <a:gd name="f135" fmla="*/ f102 1 102"/>
                  <a:gd name="f136" fmla="*/ f103 1 90"/>
                  <a:gd name="f137" fmla="*/ f104 1 102"/>
                  <a:gd name="f138" fmla="*/ f105 1 90"/>
                  <a:gd name="f139" fmla="*/ f106 1 102"/>
                  <a:gd name="f140" fmla="*/ f107 1 90"/>
                  <a:gd name="f141" fmla="*/ f108 1 102"/>
                  <a:gd name="f142" fmla="*/ f109 1 90"/>
                  <a:gd name="f143" fmla="*/ f110 1 102"/>
                  <a:gd name="f144" fmla="*/ f111 1 90"/>
                  <a:gd name="f145" fmla="*/ f112 1 102"/>
                  <a:gd name="f146" fmla="*/ f113 1 90"/>
                  <a:gd name="f147" fmla="*/ f114 1 102"/>
                  <a:gd name="f148" fmla="*/ f115 1 90"/>
                  <a:gd name="f149" fmla="*/ f116 1 102"/>
                  <a:gd name="f150" fmla="*/ f117 1 90"/>
                  <a:gd name="f151" fmla="*/ f118 1 102"/>
                  <a:gd name="f152" fmla="*/ 0 1 f85"/>
                  <a:gd name="f153" fmla="*/ f79 1 f85"/>
                  <a:gd name="f154" fmla="*/ 0 1 f86"/>
                  <a:gd name="f155" fmla="*/ f80 1 f86"/>
                  <a:gd name="f156" fmla="*/ f120 1 f85"/>
                  <a:gd name="f157" fmla="*/ f121 1 f86"/>
                  <a:gd name="f158" fmla="*/ f122 1 f85"/>
                  <a:gd name="f159" fmla="*/ f123 1 f86"/>
                  <a:gd name="f160" fmla="*/ f124 1 f85"/>
                  <a:gd name="f161" fmla="*/ f125 1 f86"/>
                  <a:gd name="f162" fmla="*/ f126 1 f85"/>
                  <a:gd name="f163" fmla="*/ f127 1 f86"/>
                  <a:gd name="f164" fmla="*/ f128 1 f85"/>
                  <a:gd name="f165" fmla="*/ f129 1 f86"/>
                  <a:gd name="f166" fmla="*/ f130 1 f85"/>
                  <a:gd name="f167" fmla="*/ f131 1 f86"/>
                  <a:gd name="f168" fmla="*/ f132 1 f85"/>
                  <a:gd name="f169" fmla="*/ f133 1 f86"/>
                  <a:gd name="f170" fmla="*/ f134 1 f85"/>
                  <a:gd name="f171" fmla="*/ f135 1 f86"/>
                  <a:gd name="f172" fmla="*/ f136 1 f85"/>
                  <a:gd name="f173" fmla="*/ f137 1 f86"/>
                  <a:gd name="f174" fmla="*/ f138 1 f85"/>
                  <a:gd name="f175" fmla="*/ f139 1 f86"/>
                  <a:gd name="f176" fmla="*/ f140 1 f85"/>
                  <a:gd name="f177" fmla="*/ f141 1 f86"/>
                  <a:gd name="f178" fmla="*/ f142 1 f85"/>
                  <a:gd name="f179" fmla="*/ f143 1 f86"/>
                  <a:gd name="f180" fmla="*/ f144 1 f85"/>
                  <a:gd name="f181" fmla="*/ f145 1 f86"/>
                  <a:gd name="f182" fmla="*/ f146 1 f85"/>
                  <a:gd name="f183" fmla="*/ f147 1 f86"/>
                  <a:gd name="f184" fmla="*/ f148 1 f85"/>
                  <a:gd name="f185" fmla="*/ f149 1 f86"/>
                  <a:gd name="f186" fmla="*/ f150 1 f85"/>
                  <a:gd name="f187" fmla="*/ f151 1 f86"/>
                  <a:gd name="f188" fmla="*/ f152 f76 1"/>
                  <a:gd name="f189" fmla="*/ f153 f76 1"/>
                  <a:gd name="f190" fmla="*/ f155 f77 1"/>
                  <a:gd name="f191" fmla="*/ f154 f77 1"/>
                  <a:gd name="f192" fmla="*/ f156 f76 1"/>
                  <a:gd name="f193" fmla="*/ f157 f77 1"/>
                  <a:gd name="f194" fmla="*/ f158 f76 1"/>
                  <a:gd name="f195" fmla="*/ f159 f77 1"/>
                  <a:gd name="f196" fmla="*/ f160 f76 1"/>
                  <a:gd name="f197" fmla="*/ f161 f77 1"/>
                  <a:gd name="f198" fmla="*/ f162 f76 1"/>
                  <a:gd name="f199" fmla="*/ f163 f77 1"/>
                  <a:gd name="f200" fmla="*/ f164 f76 1"/>
                  <a:gd name="f201" fmla="*/ f165 f77 1"/>
                  <a:gd name="f202" fmla="*/ f166 f76 1"/>
                  <a:gd name="f203" fmla="*/ f167 f77 1"/>
                  <a:gd name="f204" fmla="*/ f168 f76 1"/>
                  <a:gd name="f205" fmla="*/ f169 f77 1"/>
                  <a:gd name="f206" fmla="*/ f170 f76 1"/>
                  <a:gd name="f207" fmla="*/ f171 f77 1"/>
                  <a:gd name="f208" fmla="*/ f172 f76 1"/>
                  <a:gd name="f209" fmla="*/ f173 f77 1"/>
                  <a:gd name="f210" fmla="*/ f174 f76 1"/>
                  <a:gd name="f211" fmla="*/ f175 f77 1"/>
                  <a:gd name="f212" fmla="*/ f176 f76 1"/>
                  <a:gd name="f213" fmla="*/ f177 f77 1"/>
                  <a:gd name="f214" fmla="*/ f178 f76 1"/>
                  <a:gd name="f215" fmla="*/ f179 f77 1"/>
                  <a:gd name="f216" fmla="*/ f180 f76 1"/>
                  <a:gd name="f217" fmla="*/ f181 f77 1"/>
                  <a:gd name="f218" fmla="*/ f182 f76 1"/>
                  <a:gd name="f219" fmla="*/ f183 f77 1"/>
                  <a:gd name="f220" fmla="*/ f184 f76 1"/>
                  <a:gd name="f221" fmla="*/ f185 f77 1"/>
                  <a:gd name="f222" fmla="*/ f186 f76 1"/>
                  <a:gd name="f223" fmla="*/ f187 f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9">
                    <a:pos x="f192" y="f193"/>
                  </a:cxn>
                  <a:cxn ang="f119">
                    <a:pos x="f194" y="f195"/>
                  </a:cxn>
                  <a:cxn ang="f119">
                    <a:pos x="f196" y="f197"/>
                  </a:cxn>
                  <a:cxn ang="f119">
                    <a:pos x="f198" y="f199"/>
                  </a:cxn>
                  <a:cxn ang="f119">
                    <a:pos x="f200" y="f201"/>
                  </a:cxn>
                  <a:cxn ang="f119">
                    <a:pos x="f202" y="f203"/>
                  </a:cxn>
                  <a:cxn ang="f119">
                    <a:pos x="f204" y="f205"/>
                  </a:cxn>
                  <a:cxn ang="f119">
                    <a:pos x="f206" y="f207"/>
                  </a:cxn>
                  <a:cxn ang="f119">
                    <a:pos x="f208" y="f209"/>
                  </a:cxn>
                  <a:cxn ang="f119">
                    <a:pos x="f210" y="f211"/>
                  </a:cxn>
                  <a:cxn ang="f119">
                    <a:pos x="f212" y="f213"/>
                  </a:cxn>
                  <a:cxn ang="f119">
                    <a:pos x="f214" y="f215"/>
                  </a:cxn>
                  <a:cxn ang="f119">
                    <a:pos x="f216" y="f217"/>
                  </a:cxn>
                  <a:cxn ang="f119">
                    <a:pos x="f218" y="f219"/>
                  </a:cxn>
                  <a:cxn ang="f119">
                    <a:pos x="f220" y="f221"/>
                  </a:cxn>
                  <a:cxn ang="f119">
                    <a:pos x="f222" y="f223"/>
                  </a:cxn>
                  <a:cxn ang="f119">
                    <a:pos x="f218" y="f223"/>
                  </a:cxn>
                  <a:cxn ang="f119">
                    <a:pos x="f192" y="f193"/>
                  </a:cxn>
                </a:cxnLst>
                <a:rect l="f188" t="f191" r="f189" b="f190"/>
                <a:pathLst>
                  <a:path w="90" h="10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4" y="f18"/>
                      <a:pt x="f19" y="f7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15"/>
                      <a:pt x="f27" y="f28"/>
                      <a:pt x="f27" y="f29"/>
                    </a:cubicBezTo>
                    <a:cubicBezTo>
                      <a:pt x="f29" y="f26"/>
                      <a:pt x="f30" y="f9"/>
                      <a:pt x="f31" y="f32"/>
                    </a:cubicBezTo>
                    <a:cubicBezTo>
                      <a:pt x="f6" y="f33"/>
                      <a:pt x="f6" y="f34"/>
                      <a:pt x="f35" y="f36"/>
                    </a:cubicBezTo>
                    <a:cubicBezTo>
                      <a:pt x="f37" y="f38"/>
                      <a:pt x="f39" y="f8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5"/>
                      <a:pt x="f36" y="f49"/>
                      <a:pt x="f50" y="f51"/>
                    </a:cubicBezTo>
                    <a:cubicBezTo>
                      <a:pt x="f52" y="f53"/>
                      <a:pt x="f16" y="f54"/>
                      <a:pt x="f38" y="f55"/>
                    </a:cubicBezTo>
                    <a:cubicBezTo>
                      <a:pt x="f56" y="f56"/>
                      <a:pt x="f19" y="f50"/>
                      <a:pt x="f57" y="f50"/>
                    </a:cubicBezTo>
                    <a:cubicBezTo>
                      <a:pt x="f53" y="f50"/>
                      <a:pt x="f58" y="f59"/>
                      <a:pt x="f60" y="f61"/>
                    </a:cubicBezTo>
                    <a:cubicBezTo>
                      <a:pt x="f51" y="f62"/>
                      <a:pt x="f63" y="f64"/>
                      <a:pt x="f65" y="f46"/>
                    </a:cubicBezTo>
                    <a:cubicBezTo>
                      <a:pt x="f66" y="f34"/>
                      <a:pt x="f47" y="f67"/>
                      <a:pt x="f49" y="f68"/>
                    </a:cubicBezTo>
                    <a:cubicBezTo>
                      <a:pt x="f69" y="f40"/>
                      <a:pt x="f5" y="f70"/>
                      <a:pt x="f69" y="f71"/>
                    </a:cubicBezTo>
                    <a:cubicBezTo>
                      <a:pt x="f72" y="f73"/>
                      <a:pt x="f66" y="f74"/>
                      <a:pt x="f65" y="f71"/>
                    </a:cubicBezTo>
                    <a:cubicBezTo>
                      <a:pt x="f51" y="f71"/>
                      <a:pt x="f12" y="f70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7" name="Freeform 1348">
                <a:extLst>
                  <a:ext uri="{FF2B5EF4-FFF2-40B4-BE49-F238E27FC236}">
                    <a16:creationId xmlns:a16="http://schemas.microsoft.com/office/drawing/2014/main" id="{C6E31F57-F191-00F1-46CF-C867E1E231A7}"/>
                  </a:ext>
                </a:extLst>
              </p:cNvPr>
              <p:cNvSpPr/>
              <p:nvPr/>
            </p:nvSpPr>
            <p:spPr>
              <a:xfrm>
                <a:off x="6403972" y="107954"/>
                <a:ext cx="222254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3"/>
                  <a:gd name="f7" fmla="val 68"/>
                  <a:gd name="f8" fmla="val 31"/>
                  <a:gd name="f9" fmla="val 66"/>
                  <a:gd name="f10" fmla="val 32"/>
                  <a:gd name="f11" fmla="val 33"/>
                  <a:gd name="f12" fmla="val 60"/>
                  <a:gd name="f13" fmla="val 28"/>
                  <a:gd name="f14" fmla="val 24"/>
                  <a:gd name="f15" fmla="val 21"/>
                  <a:gd name="f16" fmla="val 59"/>
                  <a:gd name="f17" fmla="val 19"/>
                  <a:gd name="f18" fmla="val 61"/>
                  <a:gd name="f19" fmla="val 15"/>
                  <a:gd name="f20" fmla="val 62"/>
                  <a:gd name="f21" fmla="val 16"/>
                  <a:gd name="f22" fmla="val 58"/>
                  <a:gd name="f23" fmla="val 54"/>
                  <a:gd name="f24" fmla="val 51"/>
                  <a:gd name="f25" fmla="val 48"/>
                  <a:gd name="f26" fmla="val 44"/>
                  <a:gd name="f27" fmla="val 29"/>
                  <a:gd name="f28" fmla="val 37"/>
                  <a:gd name="f29" fmla="val 36"/>
                  <a:gd name="f30" fmla="val 30"/>
                  <a:gd name="f31" fmla="val 34"/>
                  <a:gd name="f32" fmla="val 35"/>
                  <a:gd name="f33" fmla="val 42"/>
                  <a:gd name="f34" fmla="val 39"/>
                  <a:gd name="f35" fmla="val 40"/>
                  <a:gd name="f36" fmla="val 43"/>
                  <a:gd name="f37" fmla="val 25"/>
                  <a:gd name="f38" fmla="val 22"/>
                  <a:gd name="f39" fmla="val 45"/>
                  <a:gd name="f40" fmla="val 18"/>
                  <a:gd name="f41" fmla="val 7"/>
                  <a:gd name="f42" fmla="val 49"/>
                  <a:gd name="f43" fmla="val 6"/>
                  <a:gd name="f44" fmla="val 56"/>
                  <a:gd name="f45" fmla="val 8"/>
                  <a:gd name="f46" fmla="val 65"/>
                  <a:gd name="f47" fmla="val 11"/>
                  <a:gd name="f48" fmla="val 70"/>
                  <a:gd name="f49" fmla="val 77"/>
                  <a:gd name="f50" fmla="val 26"/>
                  <a:gd name="f51" fmla="val 81"/>
                  <a:gd name="f52" fmla="val 87"/>
                  <a:gd name="f53" fmla="val 89"/>
                  <a:gd name="f54" fmla="val 80"/>
                  <a:gd name="f55" fmla="val 75"/>
                  <a:gd name="f56" fmla="val 20"/>
                  <a:gd name="f57" fmla="val 72"/>
                  <a:gd name="f58" fmla="val 14"/>
                  <a:gd name="f59" fmla="val 9"/>
                  <a:gd name="f60" fmla="val 63"/>
                  <a:gd name="f61" fmla="val 5"/>
                  <a:gd name="f62" fmla="val 4"/>
                  <a:gd name="f63" fmla="val 2"/>
                  <a:gd name="f64" fmla="val 1"/>
                  <a:gd name="f65" fmla="val 10"/>
                  <a:gd name="f66" fmla="val 17"/>
                  <a:gd name="f67" fmla="val 23"/>
                  <a:gd name="f68" fmla="val 3"/>
                  <a:gd name="f69" fmla="val 47"/>
                  <a:gd name="f70" fmla="val 55"/>
                  <a:gd name="f71" fmla="val 27"/>
                  <a:gd name="f72" fmla="+- 0 0 -90"/>
                  <a:gd name="f73" fmla="*/ f3 1 93"/>
                  <a:gd name="f74" fmla="*/ f4 1 68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93"/>
                  <a:gd name="f83" fmla="*/ f79 1 68"/>
                  <a:gd name="f84" fmla="*/ 31 f80 1"/>
                  <a:gd name="f85" fmla="*/ 66 f79 1"/>
                  <a:gd name="f86" fmla="*/ 33 f80 1"/>
                  <a:gd name="f87" fmla="*/ 24 f80 1"/>
                  <a:gd name="f88" fmla="*/ 60 f79 1"/>
                  <a:gd name="f89" fmla="*/ 15 f80 1"/>
                  <a:gd name="f90" fmla="*/ 62 f79 1"/>
                  <a:gd name="f91" fmla="*/ 19 f80 1"/>
                  <a:gd name="f92" fmla="*/ 51 f79 1"/>
                  <a:gd name="f93" fmla="*/ 29 f80 1"/>
                  <a:gd name="f94" fmla="*/ 37 f79 1"/>
                  <a:gd name="f95" fmla="*/ 32 f80 1"/>
                  <a:gd name="f96" fmla="*/ 35 f79 1"/>
                  <a:gd name="f97" fmla="*/ 43 f80 1"/>
                  <a:gd name="f98" fmla="*/ 25 f79 1"/>
                  <a:gd name="f99" fmla="*/ 45 f80 1"/>
                  <a:gd name="f100" fmla="*/ 15 f79 1"/>
                  <a:gd name="f101" fmla="*/ 56 f80 1"/>
                  <a:gd name="f102" fmla="*/ 8 f79 1"/>
                  <a:gd name="f103" fmla="*/ 77 f80 1"/>
                  <a:gd name="f104" fmla="*/ 26 f79 1"/>
                  <a:gd name="f105" fmla="*/ 93 f80 1"/>
                  <a:gd name="f106" fmla="*/ 75 f80 1"/>
                  <a:gd name="f107" fmla="*/ 20 f79 1"/>
                  <a:gd name="f108" fmla="*/ 65 f80 1"/>
                  <a:gd name="f109" fmla="*/ 9 f79 1"/>
                  <a:gd name="f110" fmla="*/ 54 f80 1"/>
                  <a:gd name="f111" fmla="*/ 2 f79 1"/>
                  <a:gd name="f112" fmla="*/ 42 f80 1"/>
                  <a:gd name="f113" fmla="*/ 6 f79 1"/>
                  <a:gd name="f114" fmla="*/ 17 f80 1"/>
                  <a:gd name="f115" fmla="*/ 18 f79 1"/>
                  <a:gd name="f116" fmla="*/ 5 f80 1"/>
                  <a:gd name="f117" fmla="*/ 40 f79 1"/>
                  <a:gd name="f118" fmla="*/ 1 f80 1"/>
                  <a:gd name="f119" fmla="*/ 65 f79 1"/>
                  <a:gd name="f120" fmla="+- f81 0 f1"/>
                  <a:gd name="f121" fmla="*/ f84 1 93"/>
                  <a:gd name="f122" fmla="*/ f85 1 68"/>
                  <a:gd name="f123" fmla="*/ f86 1 93"/>
                  <a:gd name="f124" fmla="*/ f87 1 93"/>
                  <a:gd name="f125" fmla="*/ f88 1 68"/>
                  <a:gd name="f126" fmla="*/ f89 1 93"/>
                  <a:gd name="f127" fmla="*/ f90 1 68"/>
                  <a:gd name="f128" fmla="*/ f91 1 93"/>
                  <a:gd name="f129" fmla="*/ f92 1 68"/>
                  <a:gd name="f130" fmla="*/ f93 1 93"/>
                  <a:gd name="f131" fmla="*/ f94 1 68"/>
                  <a:gd name="f132" fmla="*/ f95 1 93"/>
                  <a:gd name="f133" fmla="*/ f96 1 68"/>
                  <a:gd name="f134" fmla="*/ f97 1 93"/>
                  <a:gd name="f135" fmla="*/ f98 1 68"/>
                  <a:gd name="f136" fmla="*/ f99 1 93"/>
                  <a:gd name="f137" fmla="*/ f100 1 68"/>
                  <a:gd name="f138" fmla="*/ f101 1 93"/>
                  <a:gd name="f139" fmla="*/ f102 1 68"/>
                  <a:gd name="f140" fmla="*/ f103 1 93"/>
                  <a:gd name="f141" fmla="*/ f104 1 68"/>
                  <a:gd name="f142" fmla="*/ f105 1 93"/>
                  <a:gd name="f143" fmla="*/ f106 1 93"/>
                  <a:gd name="f144" fmla="*/ f107 1 68"/>
                  <a:gd name="f145" fmla="*/ f108 1 93"/>
                  <a:gd name="f146" fmla="*/ f109 1 68"/>
                  <a:gd name="f147" fmla="*/ f110 1 93"/>
                  <a:gd name="f148" fmla="*/ f111 1 68"/>
                  <a:gd name="f149" fmla="*/ f112 1 93"/>
                  <a:gd name="f150" fmla="*/ f113 1 68"/>
                  <a:gd name="f151" fmla="*/ f114 1 93"/>
                  <a:gd name="f152" fmla="*/ f115 1 68"/>
                  <a:gd name="f153" fmla="*/ f116 1 93"/>
                  <a:gd name="f154" fmla="*/ f117 1 68"/>
                  <a:gd name="f155" fmla="*/ f118 1 93"/>
                  <a:gd name="f156" fmla="*/ f119 1 68"/>
                  <a:gd name="f157" fmla="*/ 0 1 f82"/>
                  <a:gd name="f158" fmla="*/ f76 1 f82"/>
                  <a:gd name="f159" fmla="*/ 0 1 f83"/>
                  <a:gd name="f160" fmla="*/ f77 1 f83"/>
                  <a:gd name="f161" fmla="*/ f121 1 f82"/>
                  <a:gd name="f162" fmla="*/ f122 1 f83"/>
                  <a:gd name="f163" fmla="*/ f123 1 f82"/>
                  <a:gd name="f164" fmla="*/ f124 1 f82"/>
                  <a:gd name="f165" fmla="*/ f125 1 f83"/>
                  <a:gd name="f166" fmla="*/ f126 1 f82"/>
                  <a:gd name="f167" fmla="*/ f127 1 f83"/>
                  <a:gd name="f168" fmla="*/ f128 1 f82"/>
                  <a:gd name="f169" fmla="*/ f129 1 f83"/>
                  <a:gd name="f170" fmla="*/ f130 1 f82"/>
                  <a:gd name="f171" fmla="*/ f131 1 f83"/>
                  <a:gd name="f172" fmla="*/ f132 1 f82"/>
                  <a:gd name="f173" fmla="*/ f133 1 f83"/>
                  <a:gd name="f174" fmla="*/ f134 1 f82"/>
                  <a:gd name="f175" fmla="*/ f135 1 f83"/>
                  <a:gd name="f176" fmla="*/ f136 1 f82"/>
                  <a:gd name="f177" fmla="*/ f137 1 f83"/>
                  <a:gd name="f178" fmla="*/ f138 1 f82"/>
                  <a:gd name="f179" fmla="*/ f139 1 f83"/>
                  <a:gd name="f180" fmla="*/ f140 1 f82"/>
                  <a:gd name="f181" fmla="*/ f141 1 f83"/>
                  <a:gd name="f182" fmla="*/ f142 1 f82"/>
                  <a:gd name="f183" fmla="*/ f143 1 f82"/>
                  <a:gd name="f184" fmla="*/ f144 1 f83"/>
                  <a:gd name="f185" fmla="*/ f145 1 f82"/>
                  <a:gd name="f186" fmla="*/ f146 1 f83"/>
                  <a:gd name="f187" fmla="*/ f147 1 f82"/>
                  <a:gd name="f188" fmla="*/ f148 1 f83"/>
                  <a:gd name="f189" fmla="*/ f149 1 f82"/>
                  <a:gd name="f190" fmla="*/ f150 1 f83"/>
                  <a:gd name="f191" fmla="*/ f151 1 f82"/>
                  <a:gd name="f192" fmla="*/ f152 1 f83"/>
                  <a:gd name="f193" fmla="*/ f153 1 f82"/>
                  <a:gd name="f194" fmla="*/ f154 1 f83"/>
                  <a:gd name="f195" fmla="*/ f155 1 f82"/>
                  <a:gd name="f196" fmla="*/ f156 1 f83"/>
                  <a:gd name="f197" fmla="*/ f157 f73 1"/>
                  <a:gd name="f198" fmla="*/ f158 f73 1"/>
                  <a:gd name="f199" fmla="*/ f160 f74 1"/>
                  <a:gd name="f200" fmla="*/ f159 f74 1"/>
                  <a:gd name="f201" fmla="*/ f161 f73 1"/>
                  <a:gd name="f202" fmla="*/ f162 f74 1"/>
                  <a:gd name="f203" fmla="*/ f163 f73 1"/>
                  <a:gd name="f204" fmla="*/ f164 f73 1"/>
                  <a:gd name="f205" fmla="*/ f165 f74 1"/>
                  <a:gd name="f206" fmla="*/ f166 f73 1"/>
                  <a:gd name="f207" fmla="*/ f167 f74 1"/>
                  <a:gd name="f208" fmla="*/ f168 f73 1"/>
                  <a:gd name="f209" fmla="*/ f169 f74 1"/>
                  <a:gd name="f210" fmla="*/ f170 f73 1"/>
                  <a:gd name="f211" fmla="*/ f171 f74 1"/>
                  <a:gd name="f212" fmla="*/ f172 f73 1"/>
                  <a:gd name="f213" fmla="*/ f173 f74 1"/>
                  <a:gd name="f214" fmla="*/ f174 f73 1"/>
                  <a:gd name="f215" fmla="*/ f175 f74 1"/>
                  <a:gd name="f216" fmla="*/ f176 f73 1"/>
                  <a:gd name="f217" fmla="*/ f177 f74 1"/>
                  <a:gd name="f218" fmla="*/ f178 f73 1"/>
                  <a:gd name="f219" fmla="*/ f179 f74 1"/>
                  <a:gd name="f220" fmla="*/ f180 f73 1"/>
                  <a:gd name="f221" fmla="*/ f181 f74 1"/>
                  <a:gd name="f222" fmla="*/ f182 f73 1"/>
                  <a:gd name="f223" fmla="*/ f183 f73 1"/>
                  <a:gd name="f224" fmla="*/ f184 f74 1"/>
                  <a:gd name="f225" fmla="*/ f185 f73 1"/>
                  <a:gd name="f226" fmla="*/ f186 f74 1"/>
                  <a:gd name="f227" fmla="*/ f187 f73 1"/>
                  <a:gd name="f228" fmla="*/ f188 f74 1"/>
                  <a:gd name="f229" fmla="*/ f189 f73 1"/>
                  <a:gd name="f230" fmla="*/ f190 f74 1"/>
                  <a:gd name="f231" fmla="*/ f191 f73 1"/>
                  <a:gd name="f232" fmla="*/ f192 f74 1"/>
                  <a:gd name="f233" fmla="*/ f193 f73 1"/>
                  <a:gd name="f234" fmla="*/ f194 f74 1"/>
                  <a:gd name="f235" fmla="*/ f195 f73 1"/>
                  <a:gd name="f236" fmla="*/ f196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0">
                    <a:pos x="f201" y="f202"/>
                  </a:cxn>
                  <a:cxn ang="f120">
                    <a:pos x="f203" y="f202"/>
                  </a:cxn>
                  <a:cxn ang="f120">
                    <a:pos x="f204" y="f205"/>
                  </a:cxn>
                  <a:cxn ang="f120">
                    <a:pos x="f206" y="f207"/>
                  </a:cxn>
                  <a:cxn ang="f120">
                    <a:pos x="f208" y="f209"/>
                  </a:cxn>
                  <a:cxn ang="f120">
                    <a:pos x="f210" y="f211"/>
                  </a:cxn>
                  <a:cxn ang="f120">
                    <a:pos x="f212" y="f213"/>
                  </a:cxn>
                  <a:cxn ang="f120">
                    <a:pos x="f214" y="f215"/>
                  </a:cxn>
                  <a:cxn ang="f120">
                    <a:pos x="f216" y="f217"/>
                  </a:cxn>
                  <a:cxn ang="f120">
                    <a:pos x="f218" y="f219"/>
                  </a:cxn>
                  <a:cxn ang="f120">
                    <a:pos x="f220" y="f221"/>
                  </a:cxn>
                  <a:cxn ang="f120">
                    <a:pos x="f222" y="f213"/>
                  </a:cxn>
                  <a:cxn ang="f120">
                    <a:pos x="f223" y="f224"/>
                  </a:cxn>
                  <a:cxn ang="f120">
                    <a:pos x="f225" y="f226"/>
                  </a:cxn>
                  <a:cxn ang="f120">
                    <a:pos x="f227" y="f228"/>
                  </a:cxn>
                  <a:cxn ang="f120">
                    <a:pos x="f229" y="f230"/>
                  </a:cxn>
                  <a:cxn ang="f120">
                    <a:pos x="f212" y="f219"/>
                  </a:cxn>
                  <a:cxn ang="f120">
                    <a:pos x="f231" y="f232"/>
                  </a:cxn>
                  <a:cxn ang="f120">
                    <a:pos x="f206" y="f224"/>
                  </a:cxn>
                  <a:cxn ang="f120">
                    <a:pos x="f233" y="f234"/>
                  </a:cxn>
                  <a:cxn ang="f120">
                    <a:pos x="f235" y="f209"/>
                  </a:cxn>
                  <a:cxn ang="f120">
                    <a:pos x="f233" y="f207"/>
                  </a:cxn>
                  <a:cxn ang="f120">
                    <a:pos x="f208" y="f236"/>
                  </a:cxn>
                  <a:cxn ang="f120">
                    <a:pos x="f201" y="f202"/>
                  </a:cxn>
                </a:cxnLst>
                <a:rect l="f197" t="f200" r="f198" b="f199"/>
                <a:pathLst>
                  <a:path w="93" h="68">
                    <a:moveTo>
                      <a:pt x="f8" y="f9"/>
                    </a:moveTo>
                    <a:cubicBezTo>
                      <a:pt x="f10" y="f9"/>
                      <a:pt x="f11" y="f7"/>
                      <a:pt x="f11" y="f9"/>
                    </a:cubicBezTo>
                    <a:cubicBezTo>
                      <a:pt x="f11" y="f12"/>
                      <a:pt x="f13" y="f12"/>
                      <a:pt x="f14" y="f12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17" y="f24"/>
                    </a:cubicBezTo>
                    <a:cubicBezTo>
                      <a:pt x="f14" y="f25"/>
                      <a:pt x="f13" y="f26"/>
                      <a:pt x="f27" y="f28"/>
                    </a:cubicBezTo>
                    <a:cubicBezTo>
                      <a:pt x="f27" y="f29"/>
                      <a:pt x="f30" y="f31"/>
                      <a:pt x="f10" y="f32"/>
                    </a:cubicBezTo>
                    <a:cubicBezTo>
                      <a:pt x="f33" y="f34"/>
                      <a:pt x="f35" y="f27"/>
                      <a:pt x="f36" y="f37"/>
                    </a:cubicBezTo>
                    <a:cubicBezTo>
                      <a:pt x="f26" y="f38"/>
                      <a:pt x="f39" y="f40"/>
                      <a:pt x="f39" y="f19"/>
                    </a:cubicBezTo>
                    <a:cubicBezTo>
                      <a:pt x="f39" y="f41"/>
                      <a:pt x="f42" y="f43"/>
                      <a:pt x="f44" y="f45"/>
                    </a:cubicBezTo>
                    <a:cubicBezTo>
                      <a:pt x="f46" y="f47"/>
                      <a:pt x="f48" y="f17"/>
                      <a:pt x="f49" y="f50"/>
                    </a:cubicBezTo>
                    <a:cubicBezTo>
                      <a:pt x="f51" y="f8"/>
                      <a:pt x="f52" y="f31"/>
                      <a:pt x="f6" y="f32"/>
                    </a:cubicBezTo>
                    <a:cubicBezTo>
                      <a:pt x="f53" y="f13"/>
                      <a:pt x="f54" y="f50"/>
                      <a:pt x="f55" y="f56"/>
                    </a:cubicBezTo>
                    <a:cubicBezTo>
                      <a:pt x="f57" y="f21"/>
                      <a:pt x="f7" y="f58"/>
                      <a:pt x="f46" y="f59"/>
                    </a:cubicBezTo>
                    <a:cubicBezTo>
                      <a:pt x="f60" y="f61"/>
                      <a:pt x="f22" y="f62"/>
                      <a:pt x="f23" y="f63"/>
                    </a:cubicBezTo>
                    <a:cubicBezTo>
                      <a:pt x="f42" y="f5"/>
                      <a:pt x="f39" y="f64"/>
                      <a:pt x="f33" y="f43"/>
                    </a:cubicBezTo>
                    <a:cubicBezTo>
                      <a:pt x="f35" y="f59"/>
                      <a:pt x="f29" y="f45"/>
                      <a:pt x="f10" y="f45"/>
                    </a:cubicBezTo>
                    <a:cubicBezTo>
                      <a:pt x="f50" y="f59"/>
                      <a:pt x="f17" y="f65"/>
                      <a:pt x="f66" y="f40"/>
                    </a:cubicBezTo>
                    <a:cubicBezTo>
                      <a:pt x="f66" y="f17"/>
                      <a:pt x="f21" y="f56"/>
                      <a:pt x="f19" y="f56"/>
                    </a:cubicBezTo>
                    <a:cubicBezTo>
                      <a:pt x="f43" y="f67"/>
                      <a:pt x="f45" y="f11"/>
                      <a:pt x="f61" y="f35"/>
                    </a:cubicBezTo>
                    <a:cubicBezTo>
                      <a:pt x="f62" y="f26"/>
                      <a:pt x="f68" y="f69"/>
                      <a:pt x="f64" y="f24"/>
                    </a:cubicBezTo>
                    <a:cubicBezTo>
                      <a:pt x="f5" y="f70"/>
                      <a:pt x="f68" y="f16"/>
                      <a:pt x="f61" y="f20"/>
                    </a:cubicBezTo>
                    <a:cubicBezTo>
                      <a:pt x="f59" y="f46"/>
                      <a:pt x="f58" y="f7"/>
                      <a:pt x="f17" y="f46"/>
                    </a:cubicBezTo>
                    <a:cubicBezTo>
                      <a:pt x="f67" y="f18"/>
                      <a:pt x="f71" y="f20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8" name="Freeform 1349">
                <a:extLst>
                  <a:ext uri="{FF2B5EF4-FFF2-40B4-BE49-F238E27FC236}">
                    <a16:creationId xmlns:a16="http://schemas.microsoft.com/office/drawing/2014/main" id="{EF9D1F78-C643-06FA-463A-658B997A9B68}"/>
                  </a:ext>
                </a:extLst>
              </p:cNvPr>
              <p:cNvSpPr/>
              <p:nvPr/>
            </p:nvSpPr>
            <p:spPr>
              <a:xfrm>
                <a:off x="6292855" y="66678"/>
                <a:ext cx="149220" cy="841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35"/>
                  <a:gd name="f8" fmla="val 58"/>
                  <a:gd name="f9" fmla="val 30"/>
                  <a:gd name="f10" fmla="val 59"/>
                  <a:gd name="f11" fmla="val 28"/>
                  <a:gd name="f12" fmla="val 26"/>
                  <a:gd name="f13" fmla="val 60"/>
                  <a:gd name="f14" fmla="val 24"/>
                  <a:gd name="f15" fmla="val 56"/>
                  <a:gd name="f16" fmla="val 21"/>
                  <a:gd name="f17" fmla="val 53"/>
                  <a:gd name="f18" fmla="val 17"/>
                  <a:gd name="f19" fmla="val 48"/>
                  <a:gd name="f20" fmla="val 20"/>
                  <a:gd name="f21" fmla="val 44"/>
                  <a:gd name="f22" fmla="val 23"/>
                  <a:gd name="f23" fmla="val 42"/>
                  <a:gd name="f24" fmla="val 15"/>
                  <a:gd name="f25" fmla="val 41"/>
                  <a:gd name="f26" fmla="val 14"/>
                  <a:gd name="f27" fmla="val 40"/>
                  <a:gd name="f28" fmla="val 31"/>
                  <a:gd name="f29" fmla="val 10"/>
                  <a:gd name="f30" fmla="val 4"/>
                  <a:gd name="f31" fmla="val 13"/>
                  <a:gd name="f32" fmla="val 2"/>
                  <a:gd name="f33" fmla="val 9"/>
                  <a:gd name="f34" fmla="val 5"/>
                  <a:gd name="f35" fmla="val 3"/>
                  <a:gd name="f36" fmla="val 7"/>
                  <a:gd name="f37" fmla="val 12"/>
                  <a:gd name="f38" fmla="val 22"/>
                  <a:gd name="f39" fmla="val 32"/>
                  <a:gd name="f40" fmla="val 27"/>
                  <a:gd name="f41" fmla="val 37"/>
                  <a:gd name="f42" fmla="val 29"/>
                  <a:gd name="f43" fmla="val 46"/>
                  <a:gd name="f44" fmla="val 51"/>
                  <a:gd name="f45" fmla="val 55"/>
                  <a:gd name="f46" fmla="+- 0 0 -90"/>
                  <a:gd name="f47" fmla="*/ f3 1 63"/>
                  <a:gd name="f48" fmla="*/ f4 1 35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63"/>
                  <a:gd name="f57" fmla="*/ f53 1 35"/>
                  <a:gd name="f58" fmla="*/ 58 f54 1"/>
                  <a:gd name="f59" fmla="*/ 30 f53 1"/>
                  <a:gd name="f60" fmla="*/ 60 f54 1"/>
                  <a:gd name="f61" fmla="*/ 24 f53 1"/>
                  <a:gd name="f62" fmla="*/ 48 f54 1"/>
                  <a:gd name="f63" fmla="*/ 20 f53 1"/>
                  <a:gd name="f64" fmla="*/ 42 f54 1"/>
                  <a:gd name="f65" fmla="*/ 17 f53 1"/>
                  <a:gd name="f66" fmla="*/ 40 f54 1"/>
                  <a:gd name="f67" fmla="*/ 14 f53 1"/>
                  <a:gd name="f68" fmla="*/ 13 f54 1"/>
                  <a:gd name="f69" fmla="*/ 2 f53 1"/>
                  <a:gd name="f70" fmla="*/ 3 f54 1"/>
                  <a:gd name="f71" fmla="*/ 7 f53 1"/>
                  <a:gd name="f72" fmla="*/ 7 f54 1"/>
                  <a:gd name="f73" fmla="*/ 32 f54 1"/>
                  <a:gd name="f74" fmla="*/ 27 f53 1"/>
                  <a:gd name="f75" fmla="*/ 46 f54 1"/>
                  <a:gd name="f76" fmla="*/ 32 f53 1"/>
                  <a:gd name="f77" fmla="+- f55 0 f1"/>
                  <a:gd name="f78" fmla="*/ f58 1 63"/>
                  <a:gd name="f79" fmla="*/ f59 1 35"/>
                  <a:gd name="f80" fmla="*/ f60 1 63"/>
                  <a:gd name="f81" fmla="*/ f61 1 35"/>
                  <a:gd name="f82" fmla="*/ f62 1 63"/>
                  <a:gd name="f83" fmla="*/ f63 1 35"/>
                  <a:gd name="f84" fmla="*/ f64 1 63"/>
                  <a:gd name="f85" fmla="*/ f65 1 35"/>
                  <a:gd name="f86" fmla="*/ f66 1 63"/>
                  <a:gd name="f87" fmla="*/ f67 1 35"/>
                  <a:gd name="f88" fmla="*/ f68 1 63"/>
                  <a:gd name="f89" fmla="*/ f69 1 35"/>
                  <a:gd name="f90" fmla="*/ f70 1 63"/>
                  <a:gd name="f91" fmla="*/ f71 1 35"/>
                  <a:gd name="f92" fmla="*/ f72 1 63"/>
                  <a:gd name="f93" fmla="*/ f73 1 63"/>
                  <a:gd name="f94" fmla="*/ f74 1 35"/>
                  <a:gd name="f95" fmla="*/ f75 1 63"/>
                  <a:gd name="f96" fmla="*/ f76 1 35"/>
                  <a:gd name="f97" fmla="*/ 0 1 f56"/>
                  <a:gd name="f98" fmla="*/ f50 1 f56"/>
                  <a:gd name="f99" fmla="*/ 0 1 f57"/>
                  <a:gd name="f100" fmla="*/ f51 1 f57"/>
                  <a:gd name="f101" fmla="*/ f78 1 f56"/>
                  <a:gd name="f102" fmla="*/ f79 1 f57"/>
                  <a:gd name="f103" fmla="*/ f80 1 f56"/>
                  <a:gd name="f104" fmla="*/ f81 1 f57"/>
                  <a:gd name="f105" fmla="*/ f82 1 f56"/>
                  <a:gd name="f106" fmla="*/ f83 1 f57"/>
                  <a:gd name="f107" fmla="*/ f84 1 f56"/>
                  <a:gd name="f108" fmla="*/ f85 1 f57"/>
                  <a:gd name="f109" fmla="*/ f86 1 f56"/>
                  <a:gd name="f110" fmla="*/ f87 1 f57"/>
                  <a:gd name="f111" fmla="*/ f88 1 f56"/>
                  <a:gd name="f112" fmla="*/ f89 1 f57"/>
                  <a:gd name="f113" fmla="*/ f90 1 f56"/>
                  <a:gd name="f114" fmla="*/ f91 1 f57"/>
                  <a:gd name="f115" fmla="*/ f92 1 f56"/>
                  <a:gd name="f116" fmla="*/ f93 1 f56"/>
                  <a:gd name="f117" fmla="*/ f94 1 f57"/>
                  <a:gd name="f118" fmla="*/ f95 1 f56"/>
                  <a:gd name="f119" fmla="*/ f96 1 f57"/>
                  <a:gd name="f120" fmla="*/ f97 f47 1"/>
                  <a:gd name="f121" fmla="*/ f98 f47 1"/>
                  <a:gd name="f122" fmla="*/ f100 f48 1"/>
                  <a:gd name="f123" fmla="*/ f99 f48 1"/>
                  <a:gd name="f124" fmla="*/ f101 f47 1"/>
                  <a:gd name="f125" fmla="*/ f102 f48 1"/>
                  <a:gd name="f126" fmla="*/ f103 f47 1"/>
                  <a:gd name="f127" fmla="*/ f104 f48 1"/>
                  <a:gd name="f128" fmla="*/ f105 f47 1"/>
                  <a:gd name="f129" fmla="*/ f106 f48 1"/>
                  <a:gd name="f130" fmla="*/ f107 f47 1"/>
                  <a:gd name="f131" fmla="*/ f108 f48 1"/>
                  <a:gd name="f132" fmla="*/ f109 f47 1"/>
                  <a:gd name="f133" fmla="*/ f110 f48 1"/>
                  <a:gd name="f134" fmla="*/ f111 f47 1"/>
                  <a:gd name="f135" fmla="*/ f112 f48 1"/>
                  <a:gd name="f136" fmla="*/ f113 f47 1"/>
                  <a:gd name="f137" fmla="*/ f114 f48 1"/>
                  <a:gd name="f138" fmla="*/ f115 f47 1"/>
                  <a:gd name="f139" fmla="*/ f116 f47 1"/>
                  <a:gd name="f140" fmla="*/ f117 f48 1"/>
                  <a:gd name="f141" fmla="*/ f118 f47 1"/>
                  <a:gd name="f142" fmla="*/ f119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4" y="f125"/>
                  </a:cxn>
                  <a:cxn ang="f77">
                    <a:pos x="f126" y="f127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1"/>
                  </a:cxn>
                  <a:cxn ang="f77">
                    <a:pos x="f139" y="f140"/>
                  </a:cxn>
                  <a:cxn ang="f77">
                    <a:pos x="f141" y="f142"/>
                  </a:cxn>
                  <a:cxn ang="f77">
                    <a:pos x="f124" y="f125"/>
                  </a:cxn>
                </a:cxnLst>
                <a:rect l="f120" t="f123" r="f121" b="f122"/>
                <a:pathLst>
                  <a:path w="63" h="35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16"/>
                      <a:pt x="f23" y="f18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9"/>
                      <a:pt x="f22" y="f30"/>
                      <a:pt x="f31" y="f32"/>
                    </a:cubicBezTo>
                    <a:cubicBezTo>
                      <a:pt x="f33" y="f5"/>
                      <a:pt x="f34" y="f32"/>
                      <a:pt x="f35" y="f36"/>
                    </a:cubicBezTo>
                    <a:cubicBezTo>
                      <a:pt x="f5" y="f37"/>
                      <a:pt x="f30" y="f24"/>
                      <a:pt x="f36" y="f18"/>
                    </a:cubicBezTo>
                    <a:cubicBezTo>
                      <a:pt x="f24" y="f38"/>
                      <a:pt x="f14" y="f22"/>
                      <a:pt x="f39" y="f40"/>
                    </a:cubicBezTo>
                    <a:cubicBezTo>
                      <a:pt x="f41" y="f42"/>
                      <a:pt x="f23" y="f9"/>
                      <a:pt x="f43" y="f39"/>
                    </a:cubicBezTo>
                    <a:cubicBezTo>
                      <a:pt x="f44" y="f7"/>
                      <a:pt x="f45" y="f7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9" name="Freeform 1350">
                <a:extLst>
                  <a:ext uri="{FF2B5EF4-FFF2-40B4-BE49-F238E27FC236}">
                    <a16:creationId xmlns:a16="http://schemas.microsoft.com/office/drawing/2014/main" id="{3E4FB3C0-EEA0-0215-AF59-BB51BD4E3193}"/>
                  </a:ext>
                </a:extLst>
              </p:cNvPr>
              <p:cNvSpPr/>
              <p:nvPr/>
            </p:nvSpPr>
            <p:spPr>
              <a:xfrm>
                <a:off x="6251579" y="184151"/>
                <a:ext cx="104771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7"/>
                  <a:gd name="f8" fmla="val 39"/>
                  <a:gd name="f9" fmla="val 23"/>
                  <a:gd name="f10" fmla="val 42"/>
                  <a:gd name="f11" fmla="val 21"/>
                  <a:gd name="f12" fmla="val 19"/>
                  <a:gd name="f13" fmla="val 43"/>
                  <a:gd name="f14" fmla="val 16"/>
                  <a:gd name="f15" fmla="val 13"/>
                  <a:gd name="f16" fmla="val 40"/>
                  <a:gd name="f17" fmla="val 12"/>
                  <a:gd name="f18" fmla="val 37"/>
                  <a:gd name="f19" fmla="val 30"/>
                  <a:gd name="f20" fmla="val 24"/>
                  <a:gd name="f21" fmla="val 10"/>
                  <a:gd name="f22" fmla="val 18"/>
                  <a:gd name="f23" fmla="val 6"/>
                  <a:gd name="f24" fmla="val 14"/>
                  <a:gd name="f25" fmla="val 3"/>
                  <a:gd name="f26" fmla="val 8"/>
                  <a:gd name="f27" fmla="val 4"/>
                  <a:gd name="f28" fmla="val 1"/>
                  <a:gd name="f29" fmla="val 9"/>
                  <a:gd name="f30" fmla="val 2"/>
                  <a:gd name="f31" fmla="val 5"/>
                  <a:gd name="f32" fmla="val 22"/>
                  <a:gd name="f33" fmla="val 11"/>
                  <a:gd name="f34" fmla="val 17"/>
                  <a:gd name="f35" fmla="val 25"/>
                  <a:gd name="f36" fmla="val 29"/>
                  <a:gd name="f37" fmla="val 33"/>
                  <a:gd name="f38" fmla="+- 0 0 -90"/>
                  <a:gd name="f39" fmla="*/ f3 1 44"/>
                  <a:gd name="f40" fmla="*/ f4 1 27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4"/>
                  <a:gd name="f49" fmla="*/ f45 1 27"/>
                  <a:gd name="f50" fmla="*/ 39 f46 1"/>
                  <a:gd name="f51" fmla="*/ 23 f45 1"/>
                  <a:gd name="f52" fmla="*/ 43 f46 1"/>
                  <a:gd name="f53" fmla="*/ 16 f45 1"/>
                  <a:gd name="f54" fmla="*/ 37 f46 1"/>
                  <a:gd name="f55" fmla="*/ 12 f45 1"/>
                  <a:gd name="f56" fmla="*/ 18 f46 1"/>
                  <a:gd name="f57" fmla="*/ 6 f45 1"/>
                  <a:gd name="f58" fmla="*/ 4 f46 1"/>
                  <a:gd name="f59" fmla="*/ 2 f46 1"/>
                  <a:gd name="f60" fmla="*/ 17 f46 1"/>
                  <a:gd name="f61" fmla="*/ 24 f45 1"/>
                  <a:gd name="f62" fmla="*/ 29 f46 1"/>
                  <a:gd name="f63" fmla="*/ 25 f45 1"/>
                  <a:gd name="f64" fmla="+- f47 0 f1"/>
                  <a:gd name="f65" fmla="*/ f50 1 44"/>
                  <a:gd name="f66" fmla="*/ f51 1 27"/>
                  <a:gd name="f67" fmla="*/ f52 1 44"/>
                  <a:gd name="f68" fmla="*/ f53 1 27"/>
                  <a:gd name="f69" fmla="*/ f54 1 44"/>
                  <a:gd name="f70" fmla="*/ f55 1 27"/>
                  <a:gd name="f71" fmla="*/ f56 1 44"/>
                  <a:gd name="f72" fmla="*/ f57 1 27"/>
                  <a:gd name="f73" fmla="*/ f58 1 44"/>
                  <a:gd name="f74" fmla="*/ f59 1 44"/>
                  <a:gd name="f75" fmla="*/ f60 1 44"/>
                  <a:gd name="f76" fmla="*/ f61 1 27"/>
                  <a:gd name="f77" fmla="*/ f62 1 44"/>
                  <a:gd name="f78" fmla="*/ f63 1 27"/>
                  <a:gd name="f79" fmla="*/ 0 1 f48"/>
                  <a:gd name="f80" fmla="*/ f42 1 f48"/>
                  <a:gd name="f81" fmla="*/ 0 1 f49"/>
                  <a:gd name="f82" fmla="*/ f43 1 f49"/>
                  <a:gd name="f83" fmla="*/ f65 1 f48"/>
                  <a:gd name="f84" fmla="*/ f66 1 f49"/>
                  <a:gd name="f85" fmla="*/ f67 1 f48"/>
                  <a:gd name="f86" fmla="*/ f68 1 f49"/>
                  <a:gd name="f87" fmla="*/ f69 1 f48"/>
                  <a:gd name="f88" fmla="*/ f70 1 f49"/>
                  <a:gd name="f89" fmla="*/ f71 1 f48"/>
                  <a:gd name="f90" fmla="*/ f72 1 f49"/>
                  <a:gd name="f91" fmla="*/ f73 1 f48"/>
                  <a:gd name="f92" fmla="*/ f74 1 f48"/>
                  <a:gd name="f93" fmla="*/ f75 1 f48"/>
                  <a:gd name="f94" fmla="*/ f76 1 f49"/>
                  <a:gd name="f95" fmla="*/ f77 1 f48"/>
                  <a:gd name="f96" fmla="*/ f78 1 f49"/>
                  <a:gd name="f97" fmla="*/ f79 f39 1"/>
                  <a:gd name="f98" fmla="*/ f80 f39 1"/>
                  <a:gd name="f99" fmla="*/ f82 f40 1"/>
                  <a:gd name="f100" fmla="*/ f81 f40 1"/>
                  <a:gd name="f101" fmla="*/ f83 f39 1"/>
                  <a:gd name="f102" fmla="*/ f84 f40 1"/>
                  <a:gd name="f103" fmla="*/ f85 f39 1"/>
                  <a:gd name="f104" fmla="*/ f86 f40 1"/>
                  <a:gd name="f105" fmla="*/ f87 f39 1"/>
                  <a:gd name="f106" fmla="*/ f88 f40 1"/>
                  <a:gd name="f107" fmla="*/ f89 f39 1"/>
                  <a:gd name="f108" fmla="*/ f90 f40 1"/>
                  <a:gd name="f109" fmla="*/ f91 f39 1"/>
                  <a:gd name="f110" fmla="*/ f92 f39 1"/>
                  <a:gd name="f111" fmla="*/ f93 f39 1"/>
                  <a:gd name="f112" fmla="*/ f94 f40 1"/>
                  <a:gd name="f113" fmla="*/ f95 f39 1"/>
                  <a:gd name="f114" fmla="*/ f96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1" y="f102"/>
                  </a:cxn>
                  <a:cxn ang="f64">
                    <a:pos x="f103" y="f104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08"/>
                  </a:cxn>
                  <a:cxn ang="f64">
                    <a:pos x="f110" y="f104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01" y="f102"/>
                  </a:cxn>
                </a:cxnLst>
                <a:rect l="f97" t="f100" r="f98" b="f99"/>
                <a:pathLst>
                  <a:path w="44" h="27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3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25"/>
                      <a:pt x="f26" y="f5"/>
                      <a:pt x="f27" y="f23"/>
                    </a:cubicBezTo>
                    <a:cubicBezTo>
                      <a:pt x="f28" y="f29"/>
                      <a:pt x="f5" y="f15"/>
                      <a:pt x="f30" y="f14"/>
                    </a:cubicBezTo>
                    <a:cubicBezTo>
                      <a:pt x="f31" y="f32"/>
                      <a:pt x="f33" y="f20"/>
                      <a:pt x="f34" y="f20"/>
                    </a:cubicBezTo>
                    <a:cubicBezTo>
                      <a:pt x="f11" y="f9"/>
                      <a:pt x="f35" y="f32"/>
                      <a:pt x="f36" y="f35"/>
                    </a:cubicBezTo>
                    <a:cubicBezTo>
                      <a:pt x="f37" y="f7"/>
                      <a:pt x="f18" y="f7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0" name="Freeform 1351">
                <a:extLst>
                  <a:ext uri="{FF2B5EF4-FFF2-40B4-BE49-F238E27FC236}">
                    <a16:creationId xmlns:a16="http://schemas.microsoft.com/office/drawing/2014/main" id="{B2B3C3E9-67DD-0DCC-984A-C27DE0C4F651}"/>
                  </a:ext>
                </a:extLst>
              </p:cNvPr>
              <p:cNvSpPr/>
              <p:nvPr/>
            </p:nvSpPr>
            <p:spPr>
              <a:xfrm>
                <a:off x="6251579" y="119064"/>
                <a:ext cx="100017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6"/>
                  <a:gd name="f8" fmla="val 4"/>
                  <a:gd name="f9" fmla="val 18"/>
                  <a:gd name="f10" fmla="val 14"/>
                  <a:gd name="f11" fmla="val 25"/>
                  <a:gd name="f12" fmla="val 36"/>
                  <a:gd name="f13" fmla="val 41"/>
                  <a:gd name="f14" fmla="val 40"/>
                  <a:gd name="f15" fmla="val 21"/>
                  <a:gd name="f16" fmla="val 17"/>
                  <a:gd name="f17" fmla="val 39"/>
                  <a:gd name="f18" fmla="val 37"/>
                  <a:gd name="f19" fmla="val 13"/>
                  <a:gd name="f20" fmla="val 33"/>
                  <a:gd name="f21" fmla="val 11"/>
                  <a:gd name="f22" fmla="val 24"/>
                  <a:gd name="f23" fmla="val 12"/>
                  <a:gd name="f24" fmla="val 20"/>
                  <a:gd name="f25" fmla="val 7"/>
                  <a:gd name="f26" fmla="val 16"/>
                  <a:gd name="f27" fmla="val 5"/>
                  <a:gd name="f28" fmla="val 2"/>
                  <a:gd name="f29" fmla="val 8"/>
                  <a:gd name="f30" fmla="val 1"/>
                  <a:gd name="f31" fmla="+- 0 0 -90"/>
                  <a:gd name="f32" fmla="*/ f3 1 42"/>
                  <a:gd name="f33" fmla="*/ f4 1 26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2"/>
                  <a:gd name="f42" fmla="*/ f38 1 26"/>
                  <a:gd name="f43" fmla="*/ 4 f39 1"/>
                  <a:gd name="f44" fmla="*/ 18 f38 1"/>
                  <a:gd name="f45" fmla="*/ 36 f39 1"/>
                  <a:gd name="f46" fmla="*/ 25 f38 1"/>
                  <a:gd name="f47" fmla="*/ 41 f39 1"/>
                  <a:gd name="f48" fmla="*/ 17 f38 1"/>
                  <a:gd name="f49" fmla="*/ 37 f39 1"/>
                  <a:gd name="f50" fmla="*/ 13 f38 1"/>
                  <a:gd name="f51" fmla="*/ 24 f39 1"/>
                  <a:gd name="f52" fmla="*/ 12 f38 1"/>
                  <a:gd name="f53" fmla="*/ 12 f39 1"/>
                  <a:gd name="f54" fmla="*/ 2 f38 1"/>
                  <a:gd name="f55" fmla="*/ 2 f39 1"/>
                  <a:gd name="f56" fmla="*/ 4 f38 1"/>
                  <a:gd name="f57" fmla="+- f40 0 f1"/>
                  <a:gd name="f58" fmla="*/ f43 1 42"/>
                  <a:gd name="f59" fmla="*/ f44 1 26"/>
                  <a:gd name="f60" fmla="*/ f45 1 42"/>
                  <a:gd name="f61" fmla="*/ f46 1 26"/>
                  <a:gd name="f62" fmla="*/ f47 1 42"/>
                  <a:gd name="f63" fmla="*/ f48 1 26"/>
                  <a:gd name="f64" fmla="*/ f49 1 42"/>
                  <a:gd name="f65" fmla="*/ f50 1 26"/>
                  <a:gd name="f66" fmla="*/ f51 1 42"/>
                  <a:gd name="f67" fmla="*/ f52 1 26"/>
                  <a:gd name="f68" fmla="*/ f53 1 42"/>
                  <a:gd name="f69" fmla="*/ f54 1 26"/>
                  <a:gd name="f70" fmla="*/ f55 1 42"/>
                  <a:gd name="f71" fmla="*/ f56 1 26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1"/>
                  <a:gd name="f85" fmla="*/ f67 1 f42"/>
                  <a:gd name="f86" fmla="*/ f68 1 f41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2 1"/>
                  <a:gd name="f103" fmla="*/ f85 f33 1"/>
                  <a:gd name="f104" fmla="*/ f86 f32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2" h="26">
                    <a:moveTo>
                      <a:pt x="f8" y="f9"/>
                    </a:moveTo>
                    <a:cubicBezTo>
                      <a:pt x="f10" y="f9"/>
                      <a:pt x="f11" y="f11"/>
                      <a:pt x="f12" y="f11"/>
                    </a:cubicBezTo>
                    <a:cubicBezTo>
                      <a:pt x="f13" y="f7"/>
                      <a:pt x="f14" y="f15"/>
                      <a:pt x="f13" y="f16"/>
                    </a:cubicBezTo>
                    <a:cubicBezTo>
                      <a:pt x="f6" y="f10"/>
                      <a:pt x="f17" y="f10"/>
                      <a:pt x="f18" y="f19"/>
                    </a:cubicBezTo>
                    <a:cubicBezTo>
                      <a:pt x="f20" y="f21"/>
                      <a:pt x="f11" y="f10"/>
                      <a:pt x="f22" y="f23"/>
                    </a:cubicBezTo>
                    <a:cubicBezTo>
                      <a:pt x="f24" y="f25"/>
                      <a:pt x="f26" y="f27"/>
                      <a:pt x="f23" y="f28"/>
                    </a:cubicBezTo>
                    <a:cubicBezTo>
                      <a:pt x="f29" y="f30"/>
                      <a:pt x="f8" y="f5"/>
                      <a:pt x="f28" y="f8"/>
                    </a:cubicBezTo>
                    <a:cubicBezTo>
                      <a:pt x="f5" y="f29"/>
                      <a:pt x="f5" y="f19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1" name="Freeform 1352">
                <a:extLst>
                  <a:ext uri="{FF2B5EF4-FFF2-40B4-BE49-F238E27FC236}">
                    <a16:creationId xmlns:a16="http://schemas.microsoft.com/office/drawing/2014/main" id="{983B73AD-5C91-66FC-0896-56C3DA1F596F}"/>
                  </a:ext>
                </a:extLst>
              </p:cNvPr>
              <p:cNvSpPr/>
              <p:nvPr/>
            </p:nvSpPr>
            <p:spPr>
              <a:xfrm>
                <a:off x="6364288" y="333371"/>
                <a:ext cx="71442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3"/>
                  <a:gd name="f8" fmla="val 5"/>
                  <a:gd name="f9" fmla="val 8"/>
                  <a:gd name="f10" fmla="val 3"/>
                  <a:gd name="f11" fmla="val 11"/>
                  <a:gd name="f12" fmla="val 15"/>
                  <a:gd name="f13" fmla="val 4"/>
                  <a:gd name="f14" fmla="val 19"/>
                  <a:gd name="f15" fmla="val 7"/>
                  <a:gd name="f16" fmla="val 20"/>
                  <a:gd name="f17" fmla="val 22"/>
                  <a:gd name="f18" fmla="val 24"/>
                  <a:gd name="f19" fmla="val 18"/>
                  <a:gd name="f20" fmla="val 10"/>
                  <a:gd name="f21" fmla="val 2"/>
                  <a:gd name="f22" fmla="+- 0 0 -90"/>
                  <a:gd name="f23" fmla="*/ f3 1 30"/>
                  <a:gd name="f24" fmla="*/ f4 1 23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30"/>
                  <a:gd name="f33" fmla="*/ f29 1 23"/>
                  <a:gd name="f34" fmla="*/ 5 f30 1"/>
                  <a:gd name="f35" fmla="*/ 8 f29 1"/>
                  <a:gd name="f36" fmla="*/ 4 f30 1"/>
                  <a:gd name="f37" fmla="*/ 19 f29 1"/>
                  <a:gd name="f38" fmla="*/ 24 f30 1"/>
                  <a:gd name="f39" fmla="*/ 18 f29 1"/>
                  <a:gd name="f40" fmla="*/ 20 f30 1"/>
                  <a:gd name="f41" fmla="*/ 4 f29 1"/>
                  <a:gd name="f42" fmla="+- f31 0 f1"/>
                  <a:gd name="f43" fmla="*/ f34 1 30"/>
                  <a:gd name="f44" fmla="*/ f35 1 23"/>
                  <a:gd name="f45" fmla="*/ f36 1 30"/>
                  <a:gd name="f46" fmla="*/ f37 1 23"/>
                  <a:gd name="f47" fmla="*/ f38 1 30"/>
                  <a:gd name="f48" fmla="*/ f39 1 23"/>
                  <a:gd name="f49" fmla="*/ f40 1 30"/>
                  <a:gd name="f50" fmla="*/ f41 1 23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2"/>
                  <a:gd name="f60" fmla="*/ f48 1 f33"/>
                  <a:gd name="f61" fmla="*/ f49 1 f32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3 1"/>
                  <a:gd name="f72" fmla="*/ f60 f24 1"/>
                  <a:gd name="f73" fmla="*/ f61 f23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30" h="23">
                    <a:moveTo>
                      <a:pt x="f8" y="f9"/>
                    </a:moveTo>
                    <a:cubicBezTo>
                      <a:pt x="f10" y="f11"/>
                      <a:pt x="f5" y="f12"/>
                      <a:pt x="f13" y="f14"/>
                    </a:cubicBezTo>
                    <a:cubicBezTo>
                      <a:pt x="f15" y="f7"/>
                      <a:pt x="f16" y="f17"/>
                      <a:pt x="f18" y="f19"/>
                    </a:cubicBezTo>
                    <a:cubicBezTo>
                      <a:pt x="f6" y="f11"/>
                      <a:pt x="f17" y="f9"/>
                      <a:pt x="f16" y="f13"/>
                    </a:cubicBezTo>
                    <a:cubicBezTo>
                      <a:pt x="f19" y="f5"/>
                      <a:pt x="f20" y="f21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2" name="Freeform 1353">
                <a:extLst>
                  <a:ext uri="{FF2B5EF4-FFF2-40B4-BE49-F238E27FC236}">
                    <a16:creationId xmlns:a16="http://schemas.microsoft.com/office/drawing/2014/main" id="{E8C25EA8-E7D9-A46D-0EF7-F8676D74A86E}"/>
                  </a:ext>
                </a:extLst>
              </p:cNvPr>
              <p:cNvSpPr/>
              <p:nvPr/>
            </p:nvSpPr>
            <p:spPr>
              <a:xfrm>
                <a:off x="6399208" y="17465"/>
                <a:ext cx="65086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4"/>
                  <a:gd name="f8" fmla="val 21"/>
                  <a:gd name="f9" fmla="val 20"/>
                  <a:gd name="f10" fmla="val 19"/>
                  <a:gd name="f11" fmla="val 15"/>
                  <a:gd name="f12" fmla="val 22"/>
                  <a:gd name="f13" fmla="val 11"/>
                  <a:gd name="f14" fmla="val 17"/>
                  <a:gd name="f15" fmla="val 16"/>
                  <a:gd name="f16" fmla="val 12"/>
                  <a:gd name="f17" fmla="val 18"/>
                  <a:gd name="f18" fmla="val 8"/>
                  <a:gd name="f19" fmla="val 6"/>
                  <a:gd name="f20" fmla="val 2"/>
                  <a:gd name="f21" fmla="val 7"/>
                  <a:gd name="f22" fmla="val 3"/>
                  <a:gd name="f23" fmla="val 5"/>
                  <a:gd name="f24" fmla="val 9"/>
                  <a:gd name="f25" fmla="val 1"/>
                  <a:gd name="f26" fmla="val 4"/>
                  <a:gd name="f27" fmla="val 14"/>
                  <a:gd name="f28" fmla="val 10"/>
                  <a:gd name="f29" fmla="+- 0 0 -90"/>
                  <a:gd name="f30" fmla="*/ f3 1 27"/>
                  <a:gd name="f31" fmla="*/ f4 1 2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7"/>
                  <a:gd name="f40" fmla="*/ f36 1 24"/>
                  <a:gd name="f41" fmla="*/ 21 f37 1"/>
                  <a:gd name="f42" fmla="*/ 24 f36 1"/>
                  <a:gd name="f43" fmla="*/ 24 f37 1"/>
                  <a:gd name="f44" fmla="*/ 15 f36 1"/>
                  <a:gd name="f45" fmla="*/ 17 f37 1"/>
                  <a:gd name="f46" fmla="*/ 16 f36 1"/>
                  <a:gd name="f47" fmla="*/ 15 f37 1"/>
                  <a:gd name="f48" fmla="*/ 6 f36 1"/>
                  <a:gd name="f49" fmla="*/ 2 f37 1"/>
                  <a:gd name="f50" fmla="*/ 0 f36 1"/>
                  <a:gd name="f51" fmla="*/ 0 f37 1"/>
                  <a:gd name="f52" fmla="*/ 5 f36 1"/>
                  <a:gd name="f53" fmla="*/ 4 f37 1"/>
                  <a:gd name="f54" fmla="*/ 14 f36 1"/>
                  <a:gd name="f55" fmla="+- f38 0 f1"/>
                  <a:gd name="f56" fmla="*/ f41 1 27"/>
                  <a:gd name="f57" fmla="*/ f42 1 24"/>
                  <a:gd name="f58" fmla="*/ f43 1 27"/>
                  <a:gd name="f59" fmla="*/ f44 1 24"/>
                  <a:gd name="f60" fmla="*/ f45 1 27"/>
                  <a:gd name="f61" fmla="*/ f46 1 24"/>
                  <a:gd name="f62" fmla="*/ f47 1 27"/>
                  <a:gd name="f63" fmla="*/ f48 1 24"/>
                  <a:gd name="f64" fmla="*/ f49 1 27"/>
                  <a:gd name="f65" fmla="*/ f50 1 24"/>
                  <a:gd name="f66" fmla="*/ f51 1 27"/>
                  <a:gd name="f67" fmla="*/ f52 1 24"/>
                  <a:gd name="f68" fmla="*/ f53 1 27"/>
                  <a:gd name="f69" fmla="*/ f54 1 24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7" h="24">
                    <a:moveTo>
                      <a:pt x="f8" y="f7"/>
                    </a:moveTo>
                    <a:cubicBezTo>
                      <a:pt x="f9" y="f9"/>
                      <a:pt x="f6" y="f10"/>
                      <a:pt x="f7" y="f11"/>
                    </a:cubicBezTo>
                    <a:cubicBezTo>
                      <a:pt x="f12" y="f13"/>
                      <a:pt x="f9" y="f14"/>
                      <a:pt x="f14" y="f15"/>
                    </a:cubicBezTo>
                    <a:cubicBezTo>
                      <a:pt x="f9" y="f16"/>
                      <a:pt x="f17" y="f18"/>
                      <a:pt x="f11" y="f19"/>
                    </a:cubicBezTo>
                    <a:cubicBezTo>
                      <a:pt x="f16" y="f20"/>
                      <a:pt x="f21" y="f5"/>
                      <a:pt x="f20" y="f5"/>
                    </a:cubicBezTo>
                    <a:cubicBezTo>
                      <a:pt x="f5" y="f5"/>
                      <a:pt x="f5" y="f22"/>
                      <a:pt x="f5" y="f23"/>
                    </a:cubicBezTo>
                    <a:cubicBezTo>
                      <a:pt x="f5" y="f24"/>
                      <a:pt x="f25" y="f16"/>
                      <a:pt x="f26" y="f27"/>
                    </a:cubicBezTo>
                    <a:cubicBezTo>
                      <a:pt x="f28" y="f14"/>
                      <a:pt x="f15" y="f17"/>
                      <a:pt x="f8" y="f7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3" name="Freeform 1354">
                <a:extLst>
                  <a:ext uri="{FF2B5EF4-FFF2-40B4-BE49-F238E27FC236}">
                    <a16:creationId xmlns:a16="http://schemas.microsoft.com/office/drawing/2014/main" id="{C8A2F4FB-555B-96E8-F767-C8C27C8B68D6}"/>
                  </a:ext>
                </a:extLst>
              </p:cNvPr>
              <p:cNvSpPr/>
              <p:nvPr/>
            </p:nvSpPr>
            <p:spPr>
              <a:xfrm>
                <a:off x="6359523" y="219071"/>
                <a:ext cx="44448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4"/>
                  <a:gd name="f8" fmla="val 15"/>
                  <a:gd name="f9" fmla="val 2"/>
                  <a:gd name="f10" fmla="val 11"/>
                  <a:gd name="f11" fmla="val 7"/>
                  <a:gd name="f12" fmla="val 4"/>
                  <a:gd name="f13" fmla="val 6"/>
                  <a:gd name="f14" fmla="val 10"/>
                  <a:gd name="f15" fmla="val 3"/>
                  <a:gd name="f16" fmla="val 12"/>
                  <a:gd name="f17" fmla="val 9"/>
                  <a:gd name="f18" fmla="val 8"/>
                  <a:gd name="f19" fmla="val 5"/>
                  <a:gd name="f20" fmla="+- 0 0 -90"/>
                  <a:gd name="f21" fmla="*/ f3 1 19"/>
                  <a:gd name="f22" fmla="*/ f4 1 1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9"/>
                  <a:gd name="f31" fmla="*/ f27 1 14"/>
                  <a:gd name="f32" fmla="*/ 15 f28 1"/>
                  <a:gd name="f33" fmla="*/ 2 f27 1"/>
                  <a:gd name="f34" fmla="*/ 4 f28 1"/>
                  <a:gd name="f35" fmla="*/ 4 f27 1"/>
                  <a:gd name="f36" fmla="*/ 3 f28 1"/>
                  <a:gd name="f37" fmla="*/ 12 f27 1"/>
                  <a:gd name="f38" fmla="*/ 14 f28 1"/>
                  <a:gd name="f39" fmla="*/ 9 f27 1"/>
                  <a:gd name="f40" fmla="+- f29 0 f1"/>
                  <a:gd name="f41" fmla="*/ f32 1 19"/>
                  <a:gd name="f42" fmla="*/ f33 1 14"/>
                  <a:gd name="f43" fmla="*/ f34 1 19"/>
                  <a:gd name="f44" fmla="*/ f35 1 14"/>
                  <a:gd name="f45" fmla="*/ f36 1 19"/>
                  <a:gd name="f46" fmla="*/ f37 1 14"/>
                  <a:gd name="f47" fmla="*/ f38 1 19"/>
                  <a:gd name="f48" fmla="*/ f39 1 14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9" h="14">
                    <a:moveTo>
                      <a:pt x="f8" y="f9"/>
                    </a:moveTo>
                    <a:cubicBezTo>
                      <a:pt x="f10" y="f5"/>
                      <a:pt x="f11" y="f5"/>
                      <a:pt x="f12" y="f12"/>
                    </a:cubicBezTo>
                    <a:cubicBezTo>
                      <a:pt x="f9" y="f13"/>
                      <a:pt x="f5" y="f14"/>
                      <a:pt x="f15" y="f16"/>
                    </a:cubicBezTo>
                    <a:cubicBezTo>
                      <a:pt x="f13" y="f7"/>
                      <a:pt x="f10" y="f16"/>
                      <a:pt x="f7" y="f17"/>
                    </a:cubicBezTo>
                    <a:cubicBezTo>
                      <a:pt x="f8" y="f18"/>
                      <a:pt x="f6" y="f19"/>
                      <a:pt x="f8" y="f9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4" name="Freeform 1355">
                <a:extLst>
                  <a:ext uri="{FF2B5EF4-FFF2-40B4-BE49-F238E27FC236}">
                    <a16:creationId xmlns:a16="http://schemas.microsoft.com/office/drawing/2014/main" id="{9663B9DB-6958-09C5-FE68-284D16E41BBA}"/>
                  </a:ext>
                </a:extLst>
              </p:cNvPr>
              <p:cNvSpPr/>
              <p:nvPr/>
            </p:nvSpPr>
            <p:spPr>
              <a:xfrm>
                <a:off x="6356351" y="157167"/>
                <a:ext cx="42867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6"/>
                  <a:gd name="f8" fmla="val 5"/>
                  <a:gd name="f9" fmla="val 4"/>
                  <a:gd name="f10" fmla="val 7"/>
                  <a:gd name="f11" fmla="val 8"/>
                  <a:gd name="f12" fmla="val 3"/>
                  <a:gd name="f13" fmla="val 11"/>
                  <a:gd name="f14" fmla="val 6"/>
                  <a:gd name="f15" fmla="val 12"/>
                  <a:gd name="f16" fmla="val 9"/>
                  <a:gd name="f17" fmla="val 13"/>
                  <a:gd name="f18" fmla="val 10"/>
                  <a:gd name="f19" fmla="+- 0 0 -90"/>
                  <a:gd name="f20" fmla="*/ f3 1 18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8"/>
                  <a:gd name="f30" fmla="*/ f26 1 16"/>
                  <a:gd name="f31" fmla="*/ 5 f27 1"/>
                  <a:gd name="f32" fmla="*/ 5 f26 1"/>
                  <a:gd name="f33" fmla="*/ 3 f27 1"/>
                  <a:gd name="f34" fmla="*/ 11 f26 1"/>
                  <a:gd name="f35" fmla="*/ 12 f27 1"/>
                  <a:gd name="f36" fmla="*/ 12 f26 1"/>
                  <a:gd name="f37" fmla="*/ 16 f27 1"/>
                  <a:gd name="f38" fmla="+- f28 0 f1"/>
                  <a:gd name="f39" fmla="*/ f31 1 18"/>
                  <a:gd name="f40" fmla="*/ f32 1 16"/>
                  <a:gd name="f41" fmla="*/ f33 1 18"/>
                  <a:gd name="f42" fmla="*/ f34 1 16"/>
                  <a:gd name="f43" fmla="*/ f35 1 18"/>
                  <a:gd name="f44" fmla="*/ f36 1 16"/>
                  <a:gd name="f45" fmla="*/ f37 1 18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30"/>
                  <a:gd name="f56" fmla="*/ f45 1 f29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1 1"/>
                  <a:gd name="f67" fmla="*/ f56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2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8" h="16">
                    <a:moveTo>
                      <a:pt x="f8" y="f8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14" y="f15"/>
                      <a:pt x="f16" y="f7"/>
                      <a:pt x="f15" y="f15"/>
                    </a:cubicBezTo>
                    <a:cubicBezTo>
                      <a:pt x="f17" y="f18"/>
                      <a:pt x="f6" y="f11"/>
                      <a:pt x="f7" y="f8"/>
                    </a:cubicBezTo>
                    <a:cubicBezTo>
                      <a:pt x="f17" y="f12"/>
                      <a:pt x="f16" y="f5"/>
                      <a:pt x="f8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5" name="Freeform 1356">
                <a:extLst>
                  <a:ext uri="{FF2B5EF4-FFF2-40B4-BE49-F238E27FC236}">
                    <a16:creationId xmlns:a16="http://schemas.microsoft.com/office/drawing/2014/main" id="{63D2B179-D193-9589-21FD-AFD0F3A1C1A0}"/>
                  </a:ext>
                </a:extLst>
              </p:cNvPr>
              <p:cNvSpPr/>
              <p:nvPr/>
            </p:nvSpPr>
            <p:spPr>
              <a:xfrm>
                <a:off x="6473823" y="80960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7"/>
                  <a:gd name="f9" fmla="val 2"/>
                  <a:gd name="f10" fmla="val 5"/>
                  <a:gd name="f11" fmla="val 3"/>
                  <a:gd name="f12" fmla="val 1"/>
                  <a:gd name="f13" fmla="val 4"/>
                  <a:gd name="f14" fmla="val 6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7 f23 1"/>
                  <a:gd name="f28" fmla="*/ 2 f22 1"/>
                  <a:gd name="f29" fmla="*/ 2 f23 1"/>
                  <a:gd name="f30" fmla="*/ 6 f22 1"/>
                  <a:gd name="f31" fmla="+- f24 0 f1"/>
                  <a:gd name="f32" fmla="*/ f27 1 9"/>
                  <a:gd name="f33" fmla="*/ f28 1 8"/>
                  <a:gd name="f34" fmla="*/ f29 1 9"/>
                  <a:gd name="f35" fmla="*/ f30 1 8"/>
                  <a:gd name="f36" fmla="*/ 0 1 f26"/>
                  <a:gd name="f37" fmla="*/ f19 1 f26"/>
                  <a:gd name="f38" fmla="*/ 0 1 f25"/>
                  <a:gd name="f39" fmla="*/ f20 1 f25"/>
                  <a:gd name="f40" fmla="*/ f32 1 f26"/>
                  <a:gd name="f41" fmla="*/ f33 1 f25"/>
                  <a:gd name="f42" fmla="*/ f34 1 f26"/>
                  <a:gd name="f43" fmla="*/ f35 1 f25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49"/>
                  </a:cxn>
                  <a:cxn ang="f31">
                    <a:pos x="f50" y="f51"/>
                  </a:cxn>
                  <a:cxn ang="f31">
                    <a:pos x="f48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9" h="8">
                    <a:moveTo>
                      <a:pt x="f8" y="f9"/>
                    </a:moveTo>
                    <a:cubicBezTo>
                      <a:pt x="f10" y="f5"/>
                      <a:pt x="f11" y="f12"/>
                      <a:pt x="f9" y="f9"/>
                    </a:cubicBezTo>
                    <a:cubicBezTo>
                      <a:pt x="f12" y="f13"/>
                      <a:pt x="f5" y="f10"/>
                      <a:pt x="f9" y="f14"/>
                    </a:cubicBezTo>
                    <a:cubicBezTo>
                      <a:pt x="f13" y="f7"/>
                      <a:pt x="f14" y="f7"/>
                      <a:pt x="f8" y="f14"/>
                    </a:cubicBezTo>
                    <a:cubicBezTo>
                      <a:pt x="f6" y="f10"/>
                      <a:pt x="f7" y="f11"/>
                      <a:pt x="f8" y="f9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6" name="Freeform 1357">
                <a:extLst>
                  <a:ext uri="{FF2B5EF4-FFF2-40B4-BE49-F238E27FC236}">
                    <a16:creationId xmlns:a16="http://schemas.microsoft.com/office/drawing/2014/main" id="{62F6CA5F-9153-28D9-4423-4980213965F5}"/>
                  </a:ext>
                </a:extLst>
              </p:cNvPr>
              <p:cNvSpPr/>
              <p:nvPr/>
            </p:nvSpPr>
            <p:spPr>
              <a:xfrm>
                <a:off x="5905496" y="0"/>
                <a:ext cx="211134" cy="2127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68"/>
                  <a:gd name="f8" fmla="val 54"/>
                  <a:gd name="f9" fmla="val 80"/>
                  <a:gd name="f10" fmla="val 49"/>
                  <a:gd name="f11" fmla="val 83"/>
                  <a:gd name="f12" fmla="val 39"/>
                  <a:gd name="f13" fmla="val 82"/>
                  <a:gd name="f14" fmla="val 28"/>
                  <a:gd name="f15" fmla="val 23"/>
                  <a:gd name="f16" fmla="val 86"/>
                  <a:gd name="f17" fmla="val 20"/>
                  <a:gd name="f18" fmla="val 78"/>
                  <a:gd name="f19" fmla="val 18"/>
                  <a:gd name="f20" fmla="val 72"/>
                  <a:gd name="f21" fmla="val 8"/>
                  <a:gd name="f22" fmla="val 62"/>
                  <a:gd name="f23" fmla="val 5"/>
                  <a:gd name="f24" fmla="val 52"/>
                  <a:gd name="f25" fmla="val 41"/>
                  <a:gd name="f26" fmla="val 4"/>
                  <a:gd name="f27" fmla="val 33"/>
                  <a:gd name="f28" fmla="val 13"/>
                  <a:gd name="f29" fmla="val 30"/>
                  <a:gd name="f30" fmla="val 17"/>
                  <a:gd name="f31" fmla="val 26"/>
                  <a:gd name="f32" fmla="val 22"/>
                  <a:gd name="f33" fmla="val 16"/>
                  <a:gd name="f34" fmla="val 2"/>
                  <a:gd name="f35" fmla="val 35"/>
                  <a:gd name="f36" fmla="val 6"/>
                  <a:gd name="f37" fmla="val 46"/>
                  <a:gd name="f38" fmla="val 58"/>
                  <a:gd name="f39" fmla="val 70"/>
                  <a:gd name="f40" fmla="val 74"/>
                  <a:gd name="f41" fmla="val 7"/>
                  <a:gd name="f42" fmla="val 77"/>
                  <a:gd name="f43" fmla="val 9"/>
                  <a:gd name="f44" fmla="val 25"/>
                  <a:gd name="f45" fmla="val 84"/>
                  <a:gd name="f46" fmla="val 81"/>
                  <a:gd name="f47" fmla="val 31"/>
                  <a:gd name="f48" fmla="val 79"/>
                  <a:gd name="f49" fmla="val 34"/>
                  <a:gd name="f50" fmla="val 37"/>
                  <a:gd name="f51" fmla="val 75"/>
                  <a:gd name="f52" fmla="val 40"/>
                  <a:gd name="f53" fmla="val 73"/>
                  <a:gd name="f54" fmla="val 43"/>
                  <a:gd name="f55" fmla="val 76"/>
                  <a:gd name="f56" fmla="val 47"/>
                  <a:gd name="f57" fmla="val 50"/>
                  <a:gd name="f58" fmla="val 57"/>
                  <a:gd name="f59" fmla="val 59"/>
                  <a:gd name="f60" fmla="val 65"/>
                  <a:gd name="f61" fmla="val 71"/>
                  <a:gd name="f62" fmla="val 64"/>
                  <a:gd name="f63" fmla="val 69"/>
                  <a:gd name="f64" fmla="val 60"/>
                  <a:gd name="f65" fmla="+- 0 0 -90"/>
                  <a:gd name="f66" fmla="*/ f3 1 89"/>
                  <a:gd name="f67" fmla="*/ f4 1 89"/>
                  <a:gd name="f68" fmla="val f5"/>
                  <a:gd name="f69" fmla="val f6"/>
                  <a:gd name="f70" fmla="*/ f65 f0 1"/>
                  <a:gd name="f71" fmla="+- f69 0 f68"/>
                  <a:gd name="f72" fmla="*/ f70 1 f2"/>
                  <a:gd name="f73" fmla="*/ f71 1 89"/>
                  <a:gd name="f74" fmla="*/ 68 f71 1"/>
                  <a:gd name="f75" fmla="*/ 54 f71 1"/>
                  <a:gd name="f76" fmla="*/ 82 f71 1"/>
                  <a:gd name="f77" fmla="*/ 28 f71 1"/>
                  <a:gd name="f78" fmla="*/ 89 f71 1"/>
                  <a:gd name="f79" fmla="*/ 20 f71 1"/>
                  <a:gd name="f80" fmla="*/ 62 f71 1"/>
                  <a:gd name="f81" fmla="*/ 5 f71 1"/>
                  <a:gd name="f82" fmla="*/ 33 f71 1"/>
                  <a:gd name="f83" fmla="*/ 13 f71 1"/>
                  <a:gd name="f84" fmla="*/ 22 f71 1"/>
                  <a:gd name="f85" fmla="*/ 16 f71 1"/>
                  <a:gd name="f86" fmla="*/ 0 f71 1"/>
                  <a:gd name="f87" fmla="*/ 35 f71 1"/>
                  <a:gd name="f88" fmla="*/ 6 f71 1"/>
                  <a:gd name="f89" fmla="*/ 70 f71 1"/>
                  <a:gd name="f90" fmla="*/ 9 f71 1"/>
                  <a:gd name="f91" fmla="*/ 80 f71 1"/>
                  <a:gd name="f92" fmla="*/ 25 f71 1"/>
                  <a:gd name="f93" fmla="*/ 84 f71 1"/>
                  <a:gd name="f94" fmla="*/ 34 f71 1"/>
                  <a:gd name="f95" fmla="*/ 77 f71 1"/>
                  <a:gd name="f96" fmla="*/ 43 f71 1"/>
                  <a:gd name="f97" fmla="*/ 76 f71 1"/>
                  <a:gd name="f98" fmla="*/ 75 f71 1"/>
                  <a:gd name="f99" fmla="*/ 71 f71 1"/>
                  <a:gd name="f100" fmla="*/ 73 f71 1"/>
                  <a:gd name="f101" fmla="*/ 72 f71 1"/>
                  <a:gd name="f102" fmla="*/ 64 f71 1"/>
                  <a:gd name="f103" fmla="+- f72 0 f1"/>
                  <a:gd name="f104" fmla="*/ f74 1 89"/>
                  <a:gd name="f105" fmla="*/ f75 1 89"/>
                  <a:gd name="f106" fmla="*/ f76 1 89"/>
                  <a:gd name="f107" fmla="*/ f77 1 89"/>
                  <a:gd name="f108" fmla="*/ f78 1 89"/>
                  <a:gd name="f109" fmla="*/ f79 1 89"/>
                  <a:gd name="f110" fmla="*/ f80 1 89"/>
                  <a:gd name="f111" fmla="*/ f81 1 89"/>
                  <a:gd name="f112" fmla="*/ f82 1 89"/>
                  <a:gd name="f113" fmla="*/ f83 1 89"/>
                  <a:gd name="f114" fmla="*/ f84 1 89"/>
                  <a:gd name="f115" fmla="*/ f85 1 89"/>
                  <a:gd name="f116" fmla="*/ f86 1 89"/>
                  <a:gd name="f117" fmla="*/ f87 1 89"/>
                  <a:gd name="f118" fmla="*/ f88 1 89"/>
                  <a:gd name="f119" fmla="*/ f89 1 89"/>
                  <a:gd name="f120" fmla="*/ f90 1 89"/>
                  <a:gd name="f121" fmla="*/ f91 1 89"/>
                  <a:gd name="f122" fmla="*/ f92 1 89"/>
                  <a:gd name="f123" fmla="*/ f93 1 89"/>
                  <a:gd name="f124" fmla="*/ f94 1 89"/>
                  <a:gd name="f125" fmla="*/ f95 1 89"/>
                  <a:gd name="f126" fmla="*/ f96 1 89"/>
                  <a:gd name="f127" fmla="*/ f97 1 89"/>
                  <a:gd name="f128" fmla="*/ f98 1 89"/>
                  <a:gd name="f129" fmla="*/ f99 1 89"/>
                  <a:gd name="f130" fmla="*/ f100 1 89"/>
                  <a:gd name="f131" fmla="*/ f101 1 89"/>
                  <a:gd name="f132" fmla="*/ f102 1 89"/>
                  <a:gd name="f133" fmla="*/ 0 1 f73"/>
                  <a:gd name="f134" fmla="*/ f69 1 f73"/>
                  <a:gd name="f135" fmla="*/ f104 1 f73"/>
                  <a:gd name="f136" fmla="*/ f105 1 f73"/>
                  <a:gd name="f137" fmla="*/ f106 1 f73"/>
                  <a:gd name="f138" fmla="*/ f107 1 f73"/>
                  <a:gd name="f139" fmla="*/ f108 1 f73"/>
                  <a:gd name="f140" fmla="*/ f109 1 f73"/>
                  <a:gd name="f141" fmla="*/ f110 1 f73"/>
                  <a:gd name="f142" fmla="*/ f111 1 f73"/>
                  <a:gd name="f143" fmla="*/ f112 1 f73"/>
                  <a:gd name="f144" fmla="*/ f113 1 f73"/>
                  <a:gd name="f145" fmla="*/ f114 1 f73"/>
                  <a:gd name="f146" fmla="*/ f115 1 f73"/>
                  <a:gd name="f147" fmla="*/ f116 1 f73"/>
                  <a:gd name="f148" fmla="*/ f117 1 f73"/>
                  <a:gd name="f149" fmla="*/ f118 1 f73"/>
                  <a:gd name="f150" fmla="*/ f119 1 f73"/>
                  <a:gd name="f151" fmla="*/ f120 1 f73"/>
                  <a:gd name="f152" fmla="*/ f121 1 f73"/>
                  <a:gd name="f153" fmla="*/ f122 1 f73"/>
                  <a:gd name="f154" fmla="*/ f123 1 f73"/>
                  <a:gd name="f155" fmla="*/ f124 1 f73"/>
                  <a:gd name="f156" fmla="*/ f125 1 f73"/>
                  <a:gd name="f157" fmla="*/ f126 1 f73"/>
                  <a:gd name="f158" fmla="*/ f127 1 f73"/>
                  <a:gd name="f159" fmla="*/ f128 1 f73"/>
                  <a:gd name="f160" fmla="*/ f129 1 f73"/>
                  <a:gd name="f161" fmla="*/ f130 1 f73"/>
                  <a:gd name="f162" fmla="*/ f131 1 f73"/>
                  <a:gd name="f163" fmla="*/ f132 1 f73"/>
                  <a:gd name="f164" fmla="*/ f133 f66 1"/>
                  <a:gd name="f165" fmla="*/ f134 f66 1"/>
                  <a:gd name="f166" fmla="*/ f134 f67 1"/>
                  <a:gd name="f167" fmla="*/ f133 f67 1"/>
                  <a:gd name="f168" fmla="*/ f135 f66 1"/>
                  <a:gd name="f169" fmla="*/ f136 f67 1"/>
                  <a:gd name="f170" fmla="*/ f137 f66 1"/>
                  <a:gd name="f171" fmla="*/ f138 f67 1"/>
                  <a:gd name="f172" fmla="*/ f139 f66 1"/>
                  <a:gd name="f173" fmla="*/ f140 f67 1"/>
                  <a:gd name="f174" fmla="*/ f141 f66 1"/>
                  <a:gd name="f175" fmla="*/ f142 f67 1"/>
                  <a:gd name="f176" fmla="*/ f143 f66 1"/>
                  <a:gd name="f177" fmla="*/ f144 f67 1"/>
                  <a:gd name="f178" fmla="*/ f145 f66 1"/>
                  <a:gd name="f179" fmla="*/ f146 f67 1"/>
                  <a:gd name="f180" fmla="*/ f147 f66 1"/>
                  <a:gd name="f181" fmla="*/ f148 f67 1"/>
                  <a:gd name="f182" fmla="*/ f149 f66 1"/>
                  <a:gd name="f183" fmla="*/ f150 f67 1"/>
                  <a:gd name="f184" fmla="*/ f151 f66 1"/>
                  <a:gd name="f185" fmla="*/ f152 f67 1"/>
                  <a:gd name="f186" fmla="*/ f153 f66 1"/>
                  <a:gd name="f187" fmla="*/ f154 f67 1"/>
                  <a:gd name="f188" fmla="*/ f155 f66 1"/>
                  <a:gd name="f189" fmla="*/ f156 f67 1"/>
                  <a:gd name="f190" fmla="*/ f157 f66 1"/>
                  <a:gd name="f191" fmla="*/ f158 f67 1"/>
                  <a:gd name="f192" fmla="*/ f136 f66 1"/>
                  <a:gd name="f193" fmla="*/ f159 f67 1"/>
                  <a:gd name="f194" fmla="*/ f160 f66 1"/>
                  <a:gd name="f195" fmla="*/ f161 f67 1"/>
                  <a:gd name="f196" fmla="*/ f156 f66 1"/>
                  <a:gd name="f197" fmla="*/ f135 f67 1"/>
                  <a:gd name="f198" fmla="*/ f162 f66 1"/>
                  <a:gd name="f199" fmla="*/ f163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68" y="f169"/>
                  </a:cxn>
                  <a:cxn ang="f103">
                    <a:pos x="f170" y="f171"/>
                  </a:cxn>
                  <a:cxn ang="f103">
                    <a:pos x="f172" y="f173"/>
                  </a:cxn>
                  <a:cxn ang="f103">
                    <a:pos x="f174" y="f175"/>
                  </a:cxn>
                  <a:cxn ang="f103">
                    <a:pos x="f176" y="f177"/>
                  </a:cxn>
                  <a:cxn ang="f103">
                    <a:pos x="f178" y="f179"/>
                  </a:cxn>
                  <a:cxn ang="f103">
                    <a:pos x="f180" y="f181"/>
                  </a:cxn>
                  <a:cxn ang="f103">
                    <a:pos x="f182" y="f183"/>
                  </a:cxn>
                  <a:cxn ang="f103">
                    <a:pos x="f184" y="f185"/>
                  </a:cxn>
                  <a:cxn ang="f103">
                    <a:pos x="f186" y="f187"/>
                  </a:cxn>
                  <a:cxn ang="f103">
                    <a:pos x="f188" y="f189"/>
                  </a:cxn>
                  <a:cxn ang="f103">
                    <a:pos x="f190" y="f191"/>
                  </a:cxn>
                  <a:cxn ang="f103">
                    <a:pos x="f192" y="f191"/>
                  </a:cxn>
                  <a:cxn ang="f103">
                    <a:pos x="f174" y="f193"/>
                  </a:cxn>
                  <a:cxn ang="f103">
                    <a:pos x="f194" y="f195"/>
                  </a:cxn>
                  <a:cxn ang="f103">
                    <a:pos x="f196" y="f197"/>
                  </a:cxn>
                  <a:cxn ang="f103">
                    <a:pos x="f198" y="f199"/>
                  </a:cxn>
                  <a:cxn ang="f103">
                    <a:pos x="f168" y="f169"/>
                  </a:cxn>
                </a:cxnLst>
                <a:rect l="f164" t="f167" r="f165" b="f166"/>
                <a:pathLst>
                  <a:path w="89" h="89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5"/>
                      <a:pt x="f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5"/>
                      <a:pt x="f25" y="f26"/>
                      <a:pt x="f27" y="f28"/>
                    </a:cubicBezTo>
                    <a:cubicBezTo>
                      <a:pt x="f29" y="f30"/>
                      <a:pt x="f31" y="f30"/>
                      <a:pt x="f32" y="f33"/>
                    </a:cubicBezTo>
                    <a:cubicBezTo>
                      <a:pt x="f23" y="f33"/>
                      <a:pt x="f34" y="f19"/>
                      <a:pt x="f5" y="f35"/>
                    </a:cubicBezTo>
                    <a:cubicBezTo>
                      <a:pt x="f36" y="f37"/>
                      <a:pt x="f36" y="f38"/>
                      <a:pt x="f36" y="f39"/>
                    </a:cubicBezTo>
                    <a:cubicBezTo>
                      <a:pt x="f36" y="f40"/>
                      <a:pt x="f41" y="f42"/>
                      <a:pt x="f43" y="f9"/>
                    </a:cubicBezTo>
                    <a:cubicBezTo>
                      <a:pt x="f28" y="f6"/>
                      <a:pt x="f33" y="f6"/>
                      <a:pt x="f44" y="f45"/>
                    </a:cubicBezTo>
                    <a:cubicBezTo>
                      <a:pt x="f14" y="f46"/>
                      <a:pt x="f47" y="f48"/>
                      <a:pt x="f49" y="f42"/>
                    </a:cubicBezTo>
                    <a:cubicBezTo>
                      <a:pt x="f50" y="f51"/>
                      <a:pt x="f52" y="f53"/>
                      <a:pt x="f54" y="f55"/>
                    </a:cubicBezTo>
                    <a:cubicBezTo>
                      <a:pt x="f56" y="f9"/>
                      <a:pt x="f57" y="f48"/>
                      <a:pt x="f8" y="f55"/>
                    </a:cubicBezTo>
                    <a:cubicBezTo>
                      <a:pt x="f58" y="f51"/>
                      <a:pt x="f59" y="f40"/>
                      <a:pt x="f22" y="f51"/>
                    </a:cubicBezTo>
                    <a:cubicBezTo>
                      <a:pt x="f60" y="f51"/>
                      <a:pt x="f7" y="f51"/>
                      <a:pt x="f61" y="f53"/>
                    </a:cubicBezTo>
                    <a:cubicBezTo>
                      <a:pt x="f53" y="f20"/>
                      <a:pt x="f55" y="f61"/>
                      <a:pt x="f42" y="f7"/>
                    </a:cubicBezTo>
                    <a:cubicBezTo>
                      <a:pt x="f18" y="f60"/>
                      <a:pt x="f40" y="f60"/>
                      <a:pt x="f20" y="f62"/>
                    </a:cubicBezTo>
                    <a:cubicBezTo>
                      <a:pt x="f63" y="f22"/>
                      <a:pt x="f62" y="f64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7" name="Freeform 1358">
                <a:extLst>
                  <a:ext uri="{FF2B5EF4-FFF2-40B4-BE49-F238E27FC236}">
                    <a16:creationId xmlns:a16="http://schemas.microsoft.com/office/drawing/2014/main" id="{210859E2-D7D6-6E96-7F98-820CB1185E14}"/>
                  </a:ext>
                </a:extLst>
              </p:cNvPr>
              <p:cNvSpPr/>
              <p:nvPr/>
            </p:nvSpPr>
            <p:spPr>
              <a:xfrm>
                <a:off x="5902323" y="84133"/>
                <a:ext cx="201616" cy="1619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68"/>
                  <a:gd name="f8" fmla="val 69"/>
                  <a:gd name="f9" fmla="val 19"/>
                  <a:gd name="f10" fmla="val 18"/>
                  <a:gd name="f11" fmla="val 15"/>
                  <a:gd name="f12" fmla="val 67"/>
                  <a:gd name="f13" fmla="val 17"/>
                  <a:gd name="f14" fmla="val 64"/>
                  <a:gd name="f15" fmla="val 22"/>
                  <a:gd name="f16" fmla="val 25"/>
                  <a:gd name="f17" fmla="val 28"/>
                  <a:gd name="f18" fmla="val 71"/>
                  <a:gd name="f19" fmla="val 30"/>
                  <a:gd name="f20" fmla="val 74"/>
                  <a:gd name="f21" fmla="val 31"/>
                  <a:gd name="f22" fmla="val 78"/>
                  <a:gd name="f23" fmla="val 32"/>
                  <a:gd name="f24" fmla="val 35"/>
                  <a:gd name="f25" fmla="val 38"/>
                  <a:gd name="f26" fmla="val 62"/>
                  <a:gd name="f27" fmla="val 37"/>
                  <a:gd name="f28" fmla="val 56"/>
                  <a:gd name="f29" fmla="val 51"/>
                  <a:gd name="f30" fmla="val 42"/>
                  <a:gd name="f31" fmla="val 50"/>
                  <a:gd name="f32" fmla="val 43"/>
                  <a:gd name="f33" fmla="val 48"/>
                  <a:gd name="f34" fmla="val 47"/>
                  <a:gd name="f35" fmla="val 41"/>
                  <a:gd name="f36" fmla="val 39"/>
                  <a:gd name="f37" fmla="val 29"/>
                  <a:gd name="f38" fmla="val 26"/>
                  <a:gd name="f39" fmla="val 45"/>
                  <a:gd name="f40" fmla="val 24"/>
                  <a:gd name="f41" fmla="val 53"/>
                  <a:gd name="f42" fmla="val 12"/>
                  <a:gd name="f43" fmla="val 7"/>
                  <a:gd name="f44" fmla="val 36"/>
                  <a:gd name="f45" fmla="val 8"/>
                  <a:gd name="f46" fmla="val 27"/>
                  <a:gd name="f47" fmla="val 11"/>
                  <a:gd name="f48" fmla="val 6"/>
                  <a:gd name="f49" fmla="val 5"/>
                  <a:gd name="f50" fmla="val 1"/>
                  <a:gd name="f51" fmla="val 23"/>
                  <a:gd name="f52" fmla="val 33"/>
                  <a:gd name="f53" fmla="val 4"/>
                  <a:gd name="f54" fmla="val 9"/>
                  <a:gd name="f55" fmla="val 14"/>
                  <a:gd name="f56" fmla="val 58"/>
                  <a:gd name="f57" fmla="val 20"/>
                  <a:gd name="f58" fmla="val 55"/>
                  <a:gd name="f59" fmla="val 59"/>
                  <a:gd name="f60" fmla="val 61"/>
                  <a:gd name="f61" fmla="val 34"/>
                  <a:gd name="f62" fmla="val 40"/>
                  <a:gd name="f63" fmla="val 63"/>
                  <a:gd name="f64" fmla="val 49"/>
                  <a:gd name="f65" fmla="val 70"/>
                  <a:gd name="f66" fmla="val 54"/>
                  <a:gd name="f67" fmla="val 77"/>
                  <a:gd name="f68" fmla="val 81"/>
                  <a:gd name="f69" fmla="val 84"/>
                  <a:gd name="f70" fmla="val 83"/>
                  <a:gd name="f71" fmla="+- 0 0 -90"/>
                  <a:gd name="f72" fmla="*/ f3 1 85"/>
                  <a:gd name="f73" fmla="*/ f4 1 68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85"/>
                  <a:gd name="f82" fmla="*/ f78 1 68"/>
                  <a:gd name="f83" fmla="*/ 69 f79 1"/>
                  <a:gd name="f84" fmla="*/ 19 f78 1"/>
                  <a:gd name="f85" fmla="*/ 67 f79 1"/>
                  <a:gd name="f86" fmla="*/ 17 f78 1"/>
                  <a:gd name="f87" fmla="*/ 28 f78 1"/>
                  <a:gd name="f88" fmla="*/ 78 f79 1"/>
                  <a:gd name="f89" fmla="*/ 32 f78 1"/>
                  <a:gd name="f90" fmla="*/ 68 f79 1"/>
                  <a:gd name="f91" fmla="*/ 38 f78 1"/>
                  <a:gd name="f92" fmla="*/ 51 f79 1"/>
                  <a:gd name="f93" fmla="*/ 42 f78 1"/>
                  <a:gd name="f94" fmla="*/ 47 f79 1"/>
                  <a:gd name="f95" fmla="*/ 41 f78 1"/>
                  <a:gd name="f96" fmla="*/ 32 f79 1"/>
                  <a:gd name="f97" fmla="*/ 24 f79 1"/>
                  <a:gd name="f98" fmla="*/ 47 f78 1"/>
                  <a:gd name="f99" fmla="*/ 12 f79 1"/>
                  <a:gd name="f100" fmla="*/ 45 f78 1"/>
                  <a:gd name="f101" fmla="*/ 8 f79 1"/>
                  <a:gd name="f102" fmla="*/ 18 f78 1"/>
                  <a:gd name="f103" fmla="*/ 1 f79 1"/>
                  <a:gd name="f104" fmla="*/ 0 f78 1"/>
                  <a:gd name="f105" fmla="*/ 5 f79 1"/>
                  <a:gd name="f106" fmla="*/ 23 f78 1"/>
                  <a:gd name="f107" fmla="*/ 9 f79 1"/>
                  <a:gd name="f108" fmla="*/ 51 f78 1"/>
                  <a:gd name="f109" fmla="*/ 20 f79 1"/>
                  <a:gd name="f110" fmla="*/ 56 f78 1"/>
                  <a:gd name="f111" fmla="*/ 29 f79 1"/>
                  <a:gd name="f112" fmla="*/ 61 f78 1"/>
                  <a:gd name="f113" fmla="*/ 64 f78 1"/>
                  <a:gd name="f114" fmla="*/ 49 f79 1"/>
                  <a:gd name="f115" fmla="*/ 63 f78 1"/>
                  <a:gd name="f116" fmla="*/ 70 f79 1"/>
                  <a:gd name="f117" fmla="*/ 55 f78 1"/>
                  <a:gd name="f118" fmla="*/ 81 f79 1"/>
                  <a:gd name="f119" fmla="*/ 49 f78 1"/>
                  <a:gd name="f120" fmla="*/ 85 f79 1"/>
                  <a:gd name="f121" fmla="*/ 39 f78 1"/>
                  <a:gd name="f122" fmla="*/ 77 f79 1"/>
                  <a:gd name="f123" fmla="+- f80 0 f1"/>
                  <a:gd name="f124" fmla="*/ f83 1 85"/>
                  <a:gd name="f125" fmla="*/ f84 1 68"/>
                  <a:gd name="f126" fmla="*/ f85 1 85"/>
                  <a:gd name="f127" fmla="*/ f86 1 68"/>
                  <a:gd name="f128" fmla="*/ f87 1 68"/>
                  <a:gd name="f129" fmla="*/ f88 1 85"/>
                  <a:gd name="f130" fmla="*/ f89 1 68"/>
                  <a:gd name="f131" fmla="*/ f90 1 85"/>
                  <a:gd name="f132" fmla="*/ f91 1 68"/>
                  <a:gd name="f133" fmla="*/ f92 1 85"/>
                  <a:gd name="f134" fmla="*/ f93 1 68"/>
                  <a:gd name="f135" fmla="*/ f94 1 85"/>
                  <a:gd name="f136" fmla="*/ f95 1 68"/>
                  <a:gd name="f137" fmla="*/ f96 1 85"/>
                  <a:gd name="f138" fmla="*/ f97 1 85"/>
                  <a:gd name="f139" fmla="*/ f98 1 68"/>
                  <a:gd name="f140" fmla="*/ f99 1 85"/>
                  <a:gd name="f141" fmla="*/ f100 1 68"/>
                  <a:gd name="f142" fmla="*/ f101 1 85"/>
                  <a:gd name="f143" fmla="*/ f102 1 68"/>
                  <a:gd name="f144" fmla="*/ f103 1 85"/>
                  <a:gd name="f145" fmla="*/ f104 1 68"/>
                  <a:gd name="f146" fmla="*/ f105 1 85"/>
                  <a:gd name="f147" fmla="*/ f106 1 68"/>
                  <a:gd name="f148" fmla="*/ f107 1 85"/>
                  <a:gd name="f149" fmla="*/ f108 1 68"/>
                  <a:gd name="f150" fmla="*/ f109 1 85"/>
                  <a:gd name="f151" fmla="*/ f110 1 68"/>
                  <a:gd name="f152" fmla="*/ f111 1 85"/>
                  <a:gd name="f153" fmla="*/ f112 1 68"/>
                  <a:gd name="f154" fmla="*/ f113 1 68"/>
                  <a:gd name="f155" fmla="*/ f114 1 85"/>
                  <a:gd name="f156" fmla="*/ f115 1 68"/>
                  <a:gd name="f157" fmla="*/ f116 1 85"/>
                  <a:gd name="f158" fmla="*/ f117 1 68"/>
                  <a:gd name="f159" fmla="*/ f118 1 85"/>
                  <a:gd name="f160" fmla="*/ f119 1 68"/>
                  <a:gd name="f161" fmla="*/ f120 1 85"/>
                  <a:gd name="f162" fmla="*/ f121 1 68"/>
                  <a:gd name="f163" fmla="*/ f122 1 85"/>
                  <a:gd name="f164" fmla="*/ 0 1 f81"/>
                  <a:gd name="f165" fmla="*/ f75 1 f81"/>
                  <a:gd name="f166" fmla="*/ 0 1 f82"/>
                  <a:gd name="f167" fmla="*/ f76 1 f82"/>
                  <a:gd name="f168" fmla="*/ f124 1 f81"/>
                  <a:gd name="f169" fmla="*/ f125 1 f82"/>
                  <a:gd name="f170" fmla="*/ f126 1 f81"/>
                  <a:gd name="f171" fmla="*/ f127 1 f82"/>
                  <a:gd name="f172" fmla="*/ f128 1 f82"/>
                  <a:gd name="f173" fmla="*/ f129 1 f81"/>
                  <a:gd name="f174" fmla="*/ f130 1 f82"/>
                  <a:gd name="f175" fmla="*/ f131 1 f81"/>
                  <a:gd name="f176" fmla="*/ f132 1 f82"/>
                  <a:gd name="f177" fmla="*/ f133 1 f81"/>
                  <a:gd name="f178" fmla="*/ f134 1 f82"/>
                  <a:gd name="f179" fmla="*/ f135 1 f81"/>
                  <a:gd name="f180" fmla="*/ f136 1 f82"/>
                  <a:gd name="f181" fmla="*/ f137 1 f81"/>
                  <a:gd name="f182" fmla="*/ f138 1 f81"/>
                  <a:gd name="f183" fmla="*/ f139 1 f82"/>
                  <a:gd name="f184" fmla="*/ f140 1 f81"/>
                  <a:gd name="f185" fmla="*/ f141 1 f82"/>
                  <a:gd name="f186" fmla="*/ f142 1 f81"/>
                  <a:gd name="f187" fmla="*/ f143 1 f82"/>
                  <a:gd name="f188" fmla="*/ f144 1 f81"/>
                  <a:gd name="f189" fmla="*/ f145 1 f82"/>
                  <a:gd name="f190" fmla="*/ f146 1 f81"/>
                  <a:gd name="f191" fmla="*/ f147 1 f82"/>
                  <a:gd name="f192" fmla="*/ f148 1 f81"/>
                  <a:gd name="f193" fmla="*/ f149 1 f82"/>
                  <a:gd name="f194" fmla="*/ f150 1 f81"/>
                  <a:gd name="f195" fmla="*/ f151 1 f82"/>
                  <a:gd name="f196" fmla="*/ f152 1 f81"/>
                  <a:gd name="f197" fmla="*/ f153 1 f82"/>
                  <a:gd name="f198" fmla="*/ f154 1 f82"/>
                  <a:gd name="f199" fmla="*/ f155 1 f81"/>
                  <a:gd name="f200" fmla="*/ f156 1 f82"/>
                  <a:gd name="f201" fmla="*/ f157 1 f81"/>
                  <a:gd name="f202" fmla="*/ f158 1 f82"/>
                  <a:gd name="f203" fmla="*/ f159 1 f81"/>
                  <a:gd name="f204" fmla="*/ f160 1 f82"/>
                  <a:gd name="f205" fmla="*/ f161 1 f81"/>
                  <a:gd name="f206" fmla="*/ f162 1 f82"/>
                  <a:gd name="f207" fmla="*/ f163 1 f81"/>
                  <a:gd name="f208" fmla="*/ f164 f72 1"/>
                  <a:gd name="f209" fmla="*/ f165 f72 1"/>
                  <a:gd name="f210" fmla="*/ f167 f73 1"/>
                  <a:gd name="f211" fmla="*/ f166 f73 1"/>
                  <a:gd name="f212" fmla="*/ f168 f72 1"/>
                  <a:gd name="f213" fmla="*/ f169 f73 1"/>
                  <a:gd name="f214" fmla="*/ f170 f72 1"/>
                  <a:gd name="f215" fmla="*/ f171 f73 1"/>
                  <a:gd name="f216" fmla="*/ f172 f73 1"/>
                  <a:gd name="f217" fmla="*/ f173 f72 1"/>
                  <a:gd name="f218" fmla="*/ f174 f73 1"/>
                  <a:gd name="f219" fmla="*/ f175 f72 1"/>
                  <a:gd name="f220" fmla="*/ f176 f73 1"/>
                  <a:gd name="f221" fmla="*/ f177 f72 1"/>
                  <a:gd name="f222" fmla="*/ f178 f73 1"/>
                  <a:gd name="f223" fmla="*/ f179 f72 1"/>
                  <a:gd name="f224" fmla="*/ f180 f73 1"/>
                  <a:gd name="f225" fmla="*/ f181 f72 1"/>
                  <a:gd name="f226" fmla="*/ f182 f72 1"/>
                  <a:gd name="f227" fmla="*/ f183 f73 1"/>
                  <a:gd name="f228" fmla="*/ f184 f72 1"/>
                  <a:gd name="f229" fmla="*/ f185 f73 1"/>
                  <a:gd name="f230" fmla="*/ f186 f72 1"/>
                  <a:gd name="f231" fmla="*/ f187 f73 1"/>
                  <a:gd name="f232" fmla="*/ f188 f72 1"/>
                  <a:gd name="f233" fmla="*/ f189 f73 1"/>
                  <a:gd name="f234" fmla="*/ f190 f72 1"/>
                  <a:gd name="f235" fmla="*/ f191 f73 1"/>
                  <a:gd name="f236" fmla="*/ f192 f72 1"/>
                  <a:gd name="f237" fmla="*/ f193 f73 1"/>
                  <a:gd name="f238" fmla="*/ f194 f72 1"/>
                  <a:gd name="f239" fmla="*/ f195 f73 1"/>
                  <a:gd name="f240" fmla="*/ f196 f72 1"/>
                  <a:gd name="f241" fmla="*/ f197 f73 1"/>
                  <a:gd name="f242" fmla="*/ f198 f73 1"/>
                  <a:gd name="f243" fmla="*/ f199 f72 1"/>
                  <a:gd name="f244" fmla="*/ f200 f73 1"/>
                  <a:gd name="f245" fmla="*/ f201 f72 1"/>
                  <a:gd name="f246" fmla="*/ f202 f73 1"/>
                  <a:gd name="f247" fmla="*/ f203 f72 1"/>
                  <a:gd name="f248" fmla="*/ f204 f73 1"/>
                  <a:gd name="f249" fmla="*/ f205 f72 1"/>
                  <a:gd name="f250" fmla="*/ f206 f73 1"/>
                  <a:gd name="f251" fmla="*/ f207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3">
                    <a:pos x="f212" y="f213"/>
                  </a:cxn>
                  <a:cxn ang="f123">
                    <a:pos x="f214" y="f215"/>
                  </a:cxn>
                  <a:cxn ang="f123">
                    <a:pos x="f212" y="f216"/>
                  </a:cxn>
                  <a:cxn ang="f123">
                    <a:pos x="f217" y="f218"/>
                  </a:cxn>
                  <a:cxn ang="f123">
                    <a:pos x="f219" y="f220"/>
                  </a:cxn>
                  <a:cxn ang="f123">
                    <a:pos x="f221" y="f222"/>
                  </a:cxn>
                  <a:cxn ang="f123">
                    <a:pos x="f223" y="f224"/>
                  </a:cxn>
                  <a:cxn ang="f123">
                    <a:pos x="f225" y="f222"/>
                  </a:cxn>
                  <a:cxn ang="f123">
                    <a:pos x="f226" y="f227"/>
                  </a:cxn>
                  <a:cxn ang="f123">
                    <a:pos x="f228" y="f229"/>
                  </a:cxn>
                  <a:cxn ang="f123">
                    <a:pos x="f230" y="f231"/>
                  </a:cxn>
                  <a:cxn ang="f123">
                    <a:pos x="f232" y="f233"/>
                  </a:cxn>
                  <a:cxn ang="f123">
                    <a:pos x="f234" y="f235"/>
                  </a:cxn>
                  <a:cxn ang="f123">
                    <a:pos x="f234" y="f220"/>
                  </a:cxn>
                  <a:cxn ang="f123">
                    <a:pos x="f236" y="f237"/>
                  </a:cxn>
                  <a:cxn ang="f123">
                    <a:pos x="f238" y="f239"/>
                  </a:cxn>
                  <a:cxn ang="f123">
                    <a:pos x="f240" y="f241"/>
                  </a:cxn>
                  <a:cxn ang="f123">
                    <a:pos x="f223" y="f242"/>
                  </a:cxn>
                  <a:cxn ang="f123">
                    <a:pos x="f243" y="f244"/>
                  </a:cxn>
                  <a:cxn ang="f123">
                    <a:pos x="f245" y="f246"/>
                  </a:cxn>
                  <a:cxn ang="f123">
                    <a:pos x="f247" y="f248"/>
                  </a:cxn>
                  <a:cxn ang="f123">
                    <a:pos x="f249" y="f250"/>
                  </a:cxn>
                  <a:cxn ang="f123">
                    <a:pos x="f251" y="f216"/>
                  </a:cxn>
                  <a:cxn ang="f123">
                    <a:pos x="f212" y="f213"/>
                  </a:cxn>
                </a:cxnLst>
                <a:rect l="f208" t="f211" r="f209" b="f210"/>
                <a:pathLst>
                  <a:path w="85" h="68">
                    <a:moveTo>
                      <a:pt x="f8" y="f9"/>
                    </a:moveTo>
                    <a:cubicBezTo>
                      <a:pt x="f7" y="f10"/>
                      <a:pt x="f7" y="f11"/>
                      <a:pt x="f12" y="f13"/>
                    </a:cubicBezTo>
                    <a:cubicBezTo>
                      <a:pt x="f14" y="f15"/>
                      <a:pt x="f12" y="f16"/>
                      <a:pt x="f8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0" y="f24"/>
                      <a:pt x="f18" y="f25"/>
                      <a:pt x="f7" y="f25"/>
                    </a:cubicBezTo>
                    <a:cubicBezTo>
                      <a:pt x="f26" y="f27"/>
                      <a:pt x="f28" y="f27"/>
                      <a:pt x="f29" y="f30"/>
                    </a:cubicBezTo>
                    <a:cubicBezTo>
                      <a:pt x="f31" y="f32"/>
                      <a:pt x="f33" y="f32"/>
                      <a:pt x="f34" y="f35"/>
                    </a:cubicBezTo>
                    <a:cubicBezTo>
                      <a:pt x="f32" y="f21"/>
                      <a:pt x="f27" y="f36"/>
                      <a:pt x="f23" y="f30"/>
                    </a:cubicBezTo>
                    <a:cubicBezTo>
                      <a:pt x="f37" y="f32"/>
                      <a:pt x="f38" y="f39"/>
                      <a:pt x="f40" y="f34"/>
                    </a:cubicBezTo>
                    <a:cubicBezTo>
                      <a:pt x="f10" y="f41"/>
                      <a:pt x="f11" y="f29"/>
                      <a:pt x="f42" y="f39"/>
                    </a:cubicBezTo>
                    <a:cubicBezTo>
                      <a:pt x="f43" y="f44"/>
                      <a:pt x="f45" y="f46"/>
                      <a:pt x="f45" y="f10"/>
                    </a:cubicBezTo>
                    <a:cubicBezTo>
                      <a:pt x="f45" y="f47"/>
                      <a:pt x="f48" y="f49"/>
                      <a:pt x="f50" y="f5"/>
                    </a:cubicBezTo>
                    <a:cubicBezTo>
                      <a:pt x="f5" y="f45"/>
                      <a:pt x="f49" y="f11"/>
                      <a:pt x="f49" y="f51"/>
                    </a:cubicBezTo>
                    <a:cubicBezTo>
                      <a:pt x="f49" y="f17"/>
                      <a:pt x="f48" y="f52"/>
                      <a:pt x="f49" y="f25"/>
                    </a:cubicBezTo>
                    <a:cubicBezTo>
                      <a:pt x="f53" y="f32"/>
                      <a:pt x="f43" y="f34"/>
                      <a:pt x="f54" y="f29"/>
                    </a:cubicBezTo>
                    <a:cubicBezTo>
                      <a:pt x="f47" y="f28"/>
                      <a:pt x="f55" y="f56"/>
                      <a:pt x="f57" y="f28"/>
                    </a:cubicBezTo>
                    <a:cubicBezTo>
                      <a:pt x="f40" y="f58"/>
                      <a:pt x="f38" y="f59"/>
                      <a:pt x="f37" y="f60"/>
                    </a:cubicBezTo>
                    <a:cubicBezTo>
                      <a:pt x="f61" y="f14"/>
                      <a:pt x="f62" y="f7"/>
                      <a:pt x="f34" y="f14"/>
                    </a:cubicBezTo>
                    <a:cubicBezTo>
                      <a:pt x="f33" y="f63"/>
                      <a:pt x="f64" y="f63"/>
                      <a:pt x="f64" y="f63"/>
                    </a:cubicBezTo>
                    <a:cubicBezTo>
                      <a:pt x="f56" y="f12"/>
                      <a:pt x="f14" y="f59"/>
                      <a:pt x="f65" y="f58"/>
                    </a:cubicBezTo>
                    <a:cubicBezTo>
                      <a:pt x="f20" y="f66"/>
                      <a:pt x="f67" y="f29"/>
                      <a:pt x="f68" y="f64"/>
                    </a:cubicBezTo>
                    <a:cubicBezTo>
                      <a:pt x="f6" y="f33"/>
                      <a:pt x="f6" y="f32"/>
                      <a:pt x="f6" y="f36"/>
                    </a:cubicBezTo>
                    <a:cubicBezTo>
                      <a:pt x="f69" y="f61"/>
                      <a:pt x="f70" y="f17"/>
                      <a:pt x="f67" y="f17"/>
                    </a:cubicBezTo>
                    <a:cubicBezTo>
                      <a:pt x="f18" y="f46"/>
                      <a:pt x="f8" y="f40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8" name="Freeform 1359">
                <a:extLst>
                  <a:ext uri="{FF2B5EF4-FFF2-40B4-BE49-F238E27FC236}">
                    <a16:creationId xmlns:a16="http://schemas.microsoft.com/office/drawing/2014/main" id="{D2D33E75-14F1-DC76-009F-7D8F40E236F8}"/>
                  </a:ext>
                </a:extLst>
              </p:cNvPr>
              <p:cNvSpPr/>
              <p:nvPr/>
            </p:nvSpPr>
            <p:spPr>
              <a:xfrm>
                <a:off x="6002341" y="250829"/>
                <a:ext cx="87316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58"/>
                  <a:gd name="f8" fmla="val 6"/>
                  <a:gd name="f9" fmla="val 2"/>
                  <a:gd name="f10" fmla="val 4"/>
                  <a:gd name="f11" fmla="val 1"/>
                  <a:gd name="f12" fmla="val 5"/>
                  <a:gd name="f13" fmla="val 9"/>
                  <a:gd name="f14" fmla="val 14"/>
                  <a:gd name="f15" fmla="val 15"/>
                  <a:gd name="f16" fmla="val 12"/>
                  <a:gd name="f17" fmla="val 16"/>
                  <a:gd name="f18" fmla="val 18"/>
                  <a:gd name="f19" fmla="val 22"/>
                  <a:gd name="f20" fmla="val 8"/>
                  <a:gd name="f21" fmla="val 24"/>
                  <a:gd name="f22" fmla="val 25"/>
                  <a:gd name="f23" fmla="val 26"/>
                  <a:gd name="f24" fmla="val 13"/>
                  <a:gd name="f25" fmla="val 34"/>
                  <a:gd name="f26" fmla="val 44"/>
                  <a:gd name="f27" fmla="val 20"/>
                  <a:gd name="f28" fmla="val 52"/>
                  <a:gd name="f29" fmla="val 23"/>
                  <a:gd name="f30" fmla="val 57"/>
                  <a:gd name="f31" fmla="val 27"/>
                  <a:gd name="f32" fmla="val 32"/>
                  <a:gd name="f33" fmla="val 56"/>
                  <a:gd name="f34" fmla="val 53"/>
                  <a:gd name="f35" fmla="val 35"/>
                  <a:gd name="f36" fmla="val 49"/>
                  <a:gd name="f37" fmla="val 45"/>
                  <a:gd name="f38" fmla="val 36"/>
                  <a:gd name="f39" fmla="val 29"/>
                  <a:gd name="f40" fmla="val 21"/>
                  <a:gd name="f41" fmla="+- 0 0 -90"/>
                  <a:gd name="f42" fmla="*/ f3 1 37"/>
                  <a:gd name="f43" fmla="*/ f4 1 58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37"/>
                  <a:gd name="f52" fmla="*/ f48 1 58"/>
                  <a:gd name="f53" fmla="*/ 6 f49 1"/>
                  <a:gd name="f54" fmla="*/ 2 f48 1"/>
                  <a:gd name="f55" fmla="*/ 1 f49 1"/>
                  <a:gd name="f56" fmla="*/ 5 f48 1"/>
                  <a:gd name="f57" fmla="*/ 15 f48 1"/>
                  <a:gd name="f58" fmla="*/ 9 f49 1"/>
                  <a:gd name="f59" fmla="*/ 22 f48 1"/>
                  <a:gd name="f60" fmla="*/ 26 f48 1"/>
                  <a:gd name="f61" fmla="*/ 20 f49 1"/>
                  <a:gd name="f62" fmla="*/ 52 f48 1"/>
                  <a:gd name="f63" fmla="*/ 32 f49 1"/>
                  <a:gd name="f64" fmla="*/ 56 f48 1"/>
                  <a:gd name="f65" fmla="*/ 35 f49 1"/>
                  <a:gd name="f66" fmla="*/ 45 f48 1"/>
                  <a:gd name="f67" fmla="*/ 23 f49 1"/>
                  <a:gd name="f68" fmla="*/ 21 f48 1"/>
                  <a:gd name="f69" fmla="*/ 16 f49 1"/>
                  <a:gd name="f70" fmla="*/ 8 f48 1"/>
                  <a:gd name="f71" fmla="+- f50 0 f1"/>
                  <a:gd name="f72" fmla="*/ f53 1 37"/>
                  <a:gd name="f73" fmla="*/ f54 1 58"/>
                  <a:gd name="f74" fmla="*/ f55 1 37"/>
                  <a:gd name="f75" fmla="*/ f56 1 58"/>
                  <a:gd name="f76" fmla="*/ f57 1 58"/>
                  <a:gd name="f77" fmla="*/ f58 1 37"/>
                  <a:gd name="f78" fmla="*/ f59 1 58"/>
                  <a:gd name="f79" fmla="*/ f60 1 58"/>
                  <a:gd name="f80" fmla="*/ f61 1 37"/>
                  <a:gd name="f81" fmla="*/ f62 1 58"/>
                  <a:gd name="f82" fmla="*/ f63 1 37"/>
                  <a:gd name="f83" fmla="*/ f64 1 58"/>
                  <a:gd name="f84" fmla="*/ f65 1 37"/>
                  <a:gd name="f85" fmla="*/ f66 1 58"/>
                  <a:gd name="f86" fmla="*/ f67 1 37"/>
                  <a:gd name="f87" fmla="*/ f68 1 58"/>
                  <a:gd name="f88" fmla="*/ f69 1 37"/>
                  <a:gd name="f89" fmla="*/ f70 1 58"/>
                  <a:gd name="f90" fmla="*/ 0 1 f51"/>
                  <a:gd name="f91" fmla="*/ f45 1 f51"/>
                  <a:gd name="f92" fmla="*/ 0 1 f52"/>
                  <a:gd name="f93" fmla="*/ f46 1 f52"/>
                  <a:gd name="f94" fmla="*/ f72 1 f51"/>
                  <a:gd name="f95" fmla="*/ f73 1 f52"/>
                  <a:gd name="f96" fmla="*/ f74 1 f51"/>
                  <a:gd name="f97" fmla="*/ f75 1 f52"/>
                  <a:gd name="f98" fmla="*/ f76 1 f52"/>
                  <a:gd name="f99" fmla="*/ f77 1 f51"/>
                  <a:gd name="f100" fmla="*/ f78 1 f52"/>
                  <a:gd name="f101" fmla="*/ f79 1 f52"/>
                  <a:gd name="f102" fmla="*/ f80 1 f51"/>
                  <a:gd name="f103" fmla="*/ f81 1 f52"/>
                  <a:gd name="f104" fmla="*/ f82 1 f51"/>
                  <a:gd name="f105" fmla="*/ f83 1 f52"/>
                  <a:gd name="f106" fmla="*/ f84 1 f51"/>
                  <a:gd name="f107" fmla="*/ f85 1 f52"/>
                  <a:gd name="f108" fmla="*/ f86 1 f51"/>
                  <a:gd name="f109" fmla="*/ f87 1 f52"/>
                  <a:gd name="f110" fmla="*/ f88 1 f51"/>
                  <a:gd name="f111" fmla="*/ f89 1 f52"/>
                  <a:gd name="f112" fmla="*/ f90 f42 1"/>
                  <a:gd name="f113" fmla="*/ f91 f42 1"/>
                  <a:gd name="f114" fmla="*/ f93 f43 1"/>
                  <a:gd name="f115" fmla="*/ f92 f43 1"/>
                  <a:gd name="f116" fmla="*/ f94 f42 1"/>
                  <a:gd name="f117" fmla="*/ f95 f43 1"/>
                  <a:gd name="f118" fmla="*/ f96 f42 1"/>
                  <a:gd name="f119" fmla="*/ f97 f43 1"/>
                  <a:gd name="f120" fmla="*/ f98 f43 1"/>
                  <a:gd name="f121" fmla="*/ f99 f42 1"/>
                  <a:gd name="f122" fmla="*/ f100 f43 1"/>
                  <a:gd name="f123" fmla="*/ f101 f43 1"/>
                  <a:gd name="f124" fmla="*/ f102 f42 1"/>
                  <a:gd name="f125" fmla="*/ f103 f43 1"/>
                  <a:gd name="f126" fmla="*/ f104 f42 1"/>
                  <a:gd name="f127" fmla="*/ f105 f43 1"/>
                  <a:gd name="f128" fmla="*/ f106 f42 1"/>
                  <a:gd name="f129" fmla="*/ f107 f43 1"/>
                  <a:gd name="f130" fmla="*/ f108 f42 1"/>
                  <a:gd name="f131" fmla="*/ f109 f43 1"/>
                  <a:gd name="f132" fmla="*/ f110 f42 1"/>
                  <a:gd name="f133" fmla="*/ f111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6" y="f117"/>
                  </a:cxn>
                  <a:cxn ang="f71">
                    <a:pos x="f118" y="f119"/>
                  </a:cxn>
                  <a:cxn ang="f71">
                    <a:pos x="f116" y="f120"/>
                  </a:cxn>
                  <a:cxn ang="f71">
                    <a:pos x="f121" y="f122"/>
                  </a:cxn>
                  <a:cxn ang="f71">
                    <a:pos x="f121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33"/>
                  </a:cxn>
                  <a:cxn ang="f71">
                    <a:pos x="f116" y="f117"/>
                  </a:cxn>
                </a:cxnLst>
                <a:rect l="f112" t="f115" r="f113" b="f114"/>
                <a:pathLst>
                  <a:path w="37" h="58">
                    <a:moveTo>
                      <a:pt x="f8" y="f9"/>
                    </a:moveTo>
                    <a:cubicBezTo>
                      <a:pt x="f10" y="f9"/>
                      <a:pt x="f5" y="f11"/>
                      <a:pt x="f11" y="f12"/>
                    </a:cubicBezTo>
                    <a:cubicBezTo>
                      <a:pt x="f11" y="f13"/>
                      <a:pt x="f5" y="f14"/>
                      <a:pt x="f8" y="f15"/>
                    </a:cubicBezTo>
                    <a:cubicBezTo>
                      <a:pt x="f16" y="f17"/>
                      <a:pt x="f16" y="f18"/>
                      <a:pt x="f13" y="f19"/>
                    </a:cubicBezTo>
                    <a:cubicBezTo>
                      <a:pt x="f20" y="f21"/>
                      <a:pt x="f20" y="f22"/>
                      <a:pt x="f13" y="f23"/>
                    </a:cubicBezTo>
                    <a:cubicBezTo>
                      <a:pt x="f24" y="f25"/>
                      <a:pt x="f15" y="f26"/>
                      <a:pt x="f27" y="f28"/>
                    </a:cubicBezTo>
                    <a:cubicBezTo>
                      <a:pt x="f29" y="f30"/>
                      <a:pt x="f31" y="f7"/>
                      <a:pt x="f32" y="f33"/>
                    </a:cubicBezTo>
                    <a:cubicBezTo>
                      <a:pt x="f6" y="f34"/>
                      <a:pt x="f35" y="f36"/>
                      <a:pt x="f35" y="f37"/>
                    </a:cubicBezTo>
                    <a:cubicBezTo>
                      <a:pt x="f32" y="f38"/>
                      <a:pt x="f23" y="f39"/>
                      <a:pt x="f29" y="f40"/>
                    </a:cubicBezTo>
                    <a:cubicBezTo>
                      <a:pt x="f40" y="f17"/>
                      <a:pt x="f18" y="f16"/>
                      <a:pt x="f17" y="f20"/>
                    </a:cubicBezTo>
                    <a:cubicBezTo>
                      <a:pt x="f15" y="f9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9" name="Freeform 1360">
                <a:extLst>
                  <a:ext uri="{FF2B5EF4-FFF2-40B4-BE49-F238E27FC236}">
                    <a16:creationId xmlns:a16="http://schemas.microsoft.com/office/drawing/2014/main" id="{A1375F2A-94F9-28DC-6635-0AD2AB459606}"/>
                  </a:ext>
                </a:extLst>
              </p:cNvPr>
              <p:cNvSpPr/>
              <p:nvPr/>
            </p:nvSpPr>
            <p:spPr>
              <a:xfrm>
                <a:off x="6126159" y="231772"/>
                <a:ext cx="77788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40"/>
                  <a:gd name="f8" fmla="val 9"/>
                  <a:gd name="f9" fmla="val 2"/>
                  <a:gd name="f10" fmla="val 5"/>
                  <a:gd name="f11" fmla="val 1"/>
                  <a:gd name="f12" fmla="val 7"/>
                  <a:gd name="f13" fmla="val 10"/>
                  <a:gd name="f14" fmla="val 3"/>
                  <a:gd name="f15" fmla="val 12"/>
                  <a:gd name="f16" fmla="val 8"/>
                  <a:gd name="f17" fmla="val 17"/>
                  <a:gd name="f18" fmla="val 11"/>
                  <a:gd name="f19" fmla="val 22"/>
                  <a:gd name="f20" fmla="val 13"/>
                  <a:gd name="f21" fmla="val 30"/>
                  <a:gd name="f22" fmla="val 14"/>
                  <a:gd name="f23" fmla="val 34"/>
                  <a:gd name="f24" fmla="val 23"/>
                  <a:gd name="f25" fmla="val 39"/>
                  <a:gd name="f26" fmla="val 28"/>
                  <a:gd name="f27" fmla="val 38"/>
                  <a:gd name="f28" fmla="val 31"/>
                  <a:gd name="f29" fmla="val 36"/>
                  <a:gd name="f30" fmla="val 32"/>
                  <a:gd name="f31" fmla="val 26"/>
                  <a:gd name="f32" fmla="val 20"/>
                  <a:gd name="f33" fmla="val 19"/>
                  <a:gd name="f34" fmla="val 18"/>
                  <a:gd name="f35" fmla="val 16"/>
                  <a:gd name="f36" fmla="+- 0 0 -90"/>
                  <a:gd name="f37" fmla="*/ f3 1 33"/>
                  <a:gd name="f38" fmla="*/ f4 1 40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3"/>
                  <a:gd name="f47" fmla="*/ f43 1 40"/>
                  <a:gd name="f48" fmla="*/ 9 f44 1"/>
                  <a:gd name="f49" fmla="*/ 2 f43 1"/>
                  <a:gd name="f50" fmla="*/ 1 f44 1"/>
                  <a:gd name="f51" fmla="*/ 5 f43 1"/>
                  <a:gd name="f52" fmla="*/ 3 f44 1"/>
                  <a:gd name="f53" fmla="*/ 12 f43 1"/>
                  <a:gd name="f54" fmla="*/ 13 f44 1"/>
                  <a:gd name="f55" fmla="*/ 30 f43 1"/>
                  <a:gd name="f56" fmla="*/ 23 f44 1"/>
                  <a:gd name="f57" fmla="*/ 39 f43 1"/>
                  <a:gd name="f58" fmla="*/ 32 f44 1"/>
                  <a:gd name="f59" fmla="*/ 32 f43 1"/>
                  <a:gd name="f60" fmla="*/ 26 f44 1"/>
                  <a:gd name="f61" fmla="*/ 17 f43 1"/>
                  <a:gd name="f62" fmla="*/ 18 f44 1"/>
                  <a:gd name="f63" fmla="*/ 7 f43 1"/>
                  <a:gd name="f64" fmla="+- f45 0 f1"/>
                  <a:gd name="f65" fmla="*/ f48 1 33"/>
                  <a:gd name="f66" fmla="*/ f49 1 40"/>
                  <a:gd name="f67" fmla="*/ f50 1 33"/>
                  <a:gd name="f68" fmla="*/ f51 1 40"/>
                  <a:gd name="f69" fmla="*/ f52 1 33"/>
                  <a:gd name="f70" fmla="*/ f53 1 40"/>
                  <a:gd name="f71" fmla="*/ f54 1 33"/>
                  <a:gd name="f72" fmla="*/ f55 1 40"/>
                  <a:gd name="f73" fmla="*/ f56 1 33"/>
                  <a:gd name="f74" fmla="*/ f57 1 40"/>
                  <a:gd name="f75" fmla="*/ f58 1 33"/>
                  <a:gd name="f76" fmla="*/ f59 1 40"/>
                  <a:gd name="f77" fmla="*/ f60 1 33"/>
                  <a:gd name="f78" fmla="*/ f61 1 40"/>
                  <a:gd name="f79" fmla="*/ f62 1 33"/>
                  <a:gd name="f80" fmla="*/ f63 1 40"/>
                  <a:gd name="f81" fmla="*/ 0 1 f46"/>
                  <a:gd name="f82" fmla="*/ f40 1 f46"/>
                  <a:gd name="f83" fmla="*/ 0 1 f47"/>
                  <a:gd name="f84" fmla="*/ f41 1 f47"/>
                  <a:gd name="f85" fmla="*/ f65 1 f46"/>
                  <a:gd name="f86" fmla="*/ f66 1 f47"/>
                  <a:gd name="f87" fmla="*/ f67 1 f46"/>
                  <a:gd name="f88" fmla="*/ f68 1 f47"/>
                  <a:gd name="f89" fmla="*/ f69 1 f46"/>
                  <a:gd name="f90" fmla="*/ f70 1 f47"/>
                  <a:gd name="f91" fmla="*/ f71 1 f46"/>
                  <a:gd name="f92" fmla="*/ f72 1 f47"/>
                  <a:gd name="f93" fmla="*/ f73 1 f46"/>
                  <a:gd name="f94" fmla="*/ f74 1 f47"/>
                  <a:gd name="f95" fmla="*/ f75 1 f46"/>
                  <a:gd name="f96" fmla="*/ f76 1 f47"/>
                  <a:gd name="f97" fmla="*/ f77 1 f46"/>
                  <a:gd name="f98" fmla="*/ f78 1 f47"/>
                  <a:gd name="f99" fmla="*/ f79 1 f46"/>
                  <a:gd name="f100" fmla="*/ f80 1 f47"/>
                  <a:gd name="f101" fmla="*/ f81 f37 1"/>
                  <a:gd name="f102" fmla="*/ f82 f37 1"/>
                  <a:gd name="f103" fmla="*/ f84 f38 1"/>
                  <a:gd name="f104" fmla="*/ f83 f38 1"/>
                  <a:gd name="f105" fmla="*/ f85 f37 1"/>
                  <a:gd name="f106" fmla="*/ f86 f38 1"/>
                  <a:gd name="f107" fmla="*/ f87 f37 1"/>
                  <a:gd name="f108" fmla="*/ f88 f38 1"/>
                  <a:gd name="f109" fmla="*/ f89 f37 1"/>
                  <a:gd name="f110" fmla="*/ f90 f38 1"/>
                  <a:gd name="f111" fmla="*/ f91 f37 1"/>
                  <a:gd name="f112" fmla="*/ f92 f38 1"/>
                  <a:gd name="f113" fmla="*/ f93 f37 1"/>
                  <a:gd name="f114" fmla="*/ f94 f38 1"/>
                  <a:gd name="f115" fmla="*/ f95 f37 1"/>
                  <a:gd name="f116" fmla="*/ f96 f38 1"/>
                  <a:gd name="f117" fmla="*/ f97 f37 1"/>
                  <a:gd name="f118" fmla="*/ f98 f38 1"/>
                  <a:gd name="f119" fmla="*/ f99 f37 1"/>
                  <a:gd name="f120" fmla="*/ f10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05" y="f106"/>
                  </a:cxn>
                </a:cxnLst>
                <a:rect l="f101" t="f104" r="f102" b="f103"/>
                <a:pathLst>
                  <a:path w="33" h="40">
                    <a:moveTo>
                      <a:pt x="f8" y="f9"/>
                    </a:moveTo>
                    <a:cubicBezTo>
                      <a:pt x="f10" y="f9"/>
                      <a:pt x="f9" y="f9"/>
                      <a:pt x="f11" y="f10"/>
                    </a:cubicBezTo>
                    <a:cubicBezTo>
                      <a:pt x="f5" y="f12"/>
                      <a:pt x="f11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17" y="f7"/>
                      <a:pt x="f24" y="f25"/>
                    </a:cubicBezTo>
                    <a:cubicBezTo>
                      <a:pt x="f26" y="f27"/>
                      <a:pt x="f28" y="f29"/>
                      <a:pt x="f30" y="f30"/>
                    </a:cubicBezTo>
                    <a:cubicBezTo>
                      <a:pt x="f6" y="f31"/>
                      <a:pt x="f28" y="f32"/>
                      <a:pt x="f31" y="f17"/>
                    </a:cubicBezTo>
                    <a:cubicBezTo>
                      <a:pt x="f19" y="f22"/>
                      <a:pt x="f33" y="f15"/>
                      <a:pt x="f34" y="f12"/>
                    </a:cubicBezTo>
                    <a:cubicBezTo>
                      <a:pt x="f35" y="f14"/>
                      <a:pt x="f20" y="f5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0" name="Freeform 1361">
                <a:extLst>
                  <a:ext uri="{FF2B5EF4-FFF2-40B4-BE49-F238E27FC236}">
                    <a16:creationId xmlns:a16="http://schemas.microsoft.com/office/drawing/2014/main" id="{0DCB0EC2-45F0-FE00-4237-FF4E6EB910E7}"/>
                  </a:ext>
                </a:extLst>
              </p:cNvPr>
              <p:cNvSpPr/>
              <p:nvPr/>
            </p:nvSpPr>
            <p:spPr>
              <a:xfrm>
                <a:off x="6083302" y="276221"/>
                <a:ext cx="73023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44"/>
                  <a:gd name="f8" fmla="val 30"/>
                  <a:gd name="f9" fmla="val 24"/>
                  <a:gd name="f10" fmla="val 23"/>
                  <a:gd name="f11" fmla="val 20"/>
                  <a:gd name="f12" fmla="val 12"/>
                  <a:gd name="f13" fmla="val 3"/>
                  <a:gd name="f14" fmla="val 9"/>
                  <a:gd name="f15" fmla="val 6"/>
                  <a:gd name="f16" fmla="val 4"/>
                  <a:gd name="f17" fmla="val 8"/>
                  <a:gd name="f18" fmla="val 2"/>
                  <a:gd name="f19" fmla="val 10"/>
                  <a:gd name="f20" fmla="val 5"/>
                  <a:gd name="f21" fmla="val 17"/>
                  <a:gd name="f22" fmla="val 13"/>
                  <a:gd name="f23" fmla="val 22"/>
                  <a:gd name="f24" fmla="val 28"/>
                  <a:gd name="f25" fmla="val 32"/>
                  <a:gd name="f26" fmla="val 15"/>
                  <a:gd name="f27" fmla="val 37"/>
                  <a:gd name="f28" fmla="val 40"/>
                  <a:gd name="f29" fmla="val 19"/>
                  <a:gd name="f30" fmla="val 42"/>
                  <a:gd name="f31" fmla="+- 0 0 -90"/>
                  <a:gd name="f32" fmla="*/ f3 1 31"/>
                  <a:gd name="f33" fmla="*/ f4 1 4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1"/>
                  <a:gd name="f42" fmla="*/ f38 1 44"/>
                  <a:gd name="f43" fmla="*/ 31 f39 1"/>
                  <a:gd name="f44" fmla="*/ 30 f38 1"/>
                  <a:gd name="f45" fmla="*/ 12 f39 1"/>
                  <a:gd name="f46" fmla="*/ 3 f38 1"/>
                  <a:gd name="f47" fmla="*/ 3 f39 1"/>
                  <a:gd name="f48" fmla="*/ 6 f38 1"/>
                  <a:gd name="f49" fmla="*/ 12 f38 1"/>
                  <a:gd name="f50" fmla="*/ 13 f39 1"/>
                  <a:gd name="f51" fmla="*/ 22 f38 1"/>
                  <a:gd name="f52" fmla="*/ 15 f39 1"/>
                  <a:gd name="f53" fmla="*/ 37 f38 1"/>
                  <a:gd name="f54" fmla="*/ 24 f39 1"/>
                  <a:gd name="f55" fmla="*/ 42 f38 1"/>
                  <a:gd name="f56" fmla="+- f40 0 f1"/>
                  <a:gd name="f57" fmla="*/ f43 1 31"/>
                  <a:gd name="f58" fmla="*/ f44 1 44"/>
                  <a:gd name="f59" fmla="*/ f45 1 31"/>
                  <a:gd name="f60" fmla="*/ f46 1 44"/>
                  <a:gd name="f61" fmla="*/ f47 1 31"/>
                  <a:gd name="f62" fmla="*/ f48 1 44"/>
                  <a:gd name="f63" fmla="*/ f49 1 44"/>
                  <a:gd name="f64" fmla="*/ f50 1 31"/>
                  <a:gd name="f65" fmla="*/ f51 1 44"/>
                  <a:gd name="f66" fmla="*/ f52 1 31"/>
                  <a:gd name="f67" fmla="*/ f53 1 44"/>
                  <a:gd name="f68" fmla="*/ f54 1 31"/>
                  <a:gd name="f69" fmla="*/ f55 1 44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2"/>
                  <a:gd name="f81" fmla="*/ f64 1 f41"/>
                  <a:gd name="f82" fmla="*/ f65 1 f42"/>
                  <a:gd name="f83" fmla="*/ f66 1 f41"/>
                  <a:gd name="f84" fmla="*/ f67 1 f42"/>
                  <a:gd name="f85" fmla="*/ f68 1 f41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3 1"/>
                  <a:gd name="f98" fmla="*/ f81 f32 1"/>
                  <a:gd name="f99" fmla="*/ f82 f33 1"/>
                  <a:gd name="f100" fmla="*/ f83 f32 1"/>
                  <a:gd name="f101" fmla="*/ f84 f33 1"/>
                  <a:gd name="f102" fmla="*/ f85 f32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5" y="f97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102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31" h="44">
                    <a:moveTo>
                      <a:pt x="f6" y="f8"/>
                    </a:moveTo>
                    <a:cubicBezTo>
                      <a:pt x="f9" y="f10"/>
                      <a:pt x="f11" y="f12"/>
                      <a:pt x="f12" y="f13"/>
                    </a:cubicBezTo>
                    <a:cubicBezTo>
                      <a:pt x="f14" y="f5"/>
                      <a:pt x="f15" y="f16"/>
                      <a:pt x="f13" y="f15"/>
                    </a:cubicBezTo>
                    <a:cubicBezTo>
                      <a:pt x="f5" y="f17"/>
                      <a:pt x="f18" y="f19"/>
                      <a:pt x="f13" y="f12"/>
                    </a:cubicBezTo>
                    <a:cubicBezTo>
                      <a:pt x="f20" y="f21"/>
                      <a:pt x="f22" y="f11"/>
                      <a:pt x="f22" y="f23"/>
                    </a:cubicBezTo>
                    <a:cubicBezTo>
                      <a:pt x="f12" y="f24"/>
                      <a:pt x="f22" y="f25"/>
                      <a:pt x="f26" y="f27"/>
                    </a:cubicBezTo>
                    <a:cubicBezTo>
                      <a:pt x="f21" y="f28"/>
                      <a:pt x="f29" y="f7"/>
                      <a:pt x="f9" y="f30"/>
                    </a:cubicBezTo>
                    <a:cubicBezTo>
                      <a:pt x="f24" y="f28"/>
                      <a:pt x="f6" y="f27"/>
                      <a:pt x="f6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1" name="Freeform 1362">
                <a:extLst>
                  <a:ext uri="{FF2B5EF4-FFF2-40B4-BE49-F238E27FC236}">
                    <a16:creationId xmlns:a16="http://schemas.microsoft.com/office/drawing/2014/main" id="{3115F925-B944-7444-30E5-FDCFE745B0A8}"/>
                  </a:ext>
                </a:extLst>
              </p:cNvPr>
              <p:cNvSpPr/>
              <p:nvPr/>
            </p:nvSpPr>
            <p:spPr>
              <a:xfrm>
                <a:off x="6161090" y="80960"/>
                <a:ext cx="6032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2"/>
                  <a:gd name="f8" fmla="val 16"/>
                  <a:gd name="f9" fmla="val 21"/>
                  <a:gd name="f10" fmla="val 20"/>
                  <a:gd name="f11" fmla="val 19"/>
                  <a:gd name="f12" fmla="val 13"/>
                  <a:gd name="f13" fmla="val 8"/>
                  <a:gd name="f14" fmla="val 14"/>
                  <a:gd name="f15" fmla="val 9"/>
                  <a:gd name="f16" fmla="val 1"/>
                  <a:gd name="f17" fmla="val 2"/>
                  <a:gd name="f18" fmla="val 4"/>
                  <a:gd name="f19" fmla="val 18"/>
                  <a:gd name="f20" fmla="+- 0 0 -90"/>
                  <a:gd name="f21" fmla="*/ f3 1 25"/>
                  <a:gd name="f22" fmla="*/ f4 1 2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5"/>
                  <a:gd name="f31" fmla="*/ f27 1 22"/>
                  <a:gd name="f32" fmla="*/ 16 f28 1"/>
                  <a:gd name="f33" fmla="*/ 21 f27 1"/>
                  <a:gd name="f34" fmla="*/ 25 f28 1"/>
                  <a:gd name="f35" fmla="*/ 13 f27 1"/>
                  <a:gd name="f36" fmla="*/ 9 f28 1"/>
                  <a:gd name="f37" fmla="*/ 1 f27 1"/>
                  <a:gd name="f38" fmla="*/ 2 f28 1"/>
                  <a:gd name="f39" fmla="*/ 14 f27 1"/>
                  <a:gd name="f40" fmla="+- f29 0 f1"/>
                  <a:gd name="f41" fmla="*/ f32 1 25"/>
                  <a:gd name="f42" fmla="*/ f33 1 22"/>
                  <a:gd name="f43" fmla="*/ f34 1 25"/>
                  <a:gd name="f44" fmla="*/ f35 1 22"/>
                  <a:gd name="f45" fmla="*/ f36 1 25"/>
                  <a:gd name="f46" fmla="*/ f37 1 22"/>
                  <a:gd name="f47" fmla="*/ f38 1 25"/>
                  <a:gd name="f48" fmla="*/ f39 1 22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25" h="22">
                    <a:moveTo>
                      <a:pt x="f8" y="f9"/>
                    </a:moveTo>
                    <a:cubicBezTo>
                      <a:pt x="f10" y="f10"/>
                      <a:pt x="f6" y="f11"/>
                      <a:pt x="f6" y="f12"/>
                    </a:cubicBezTo>
                    <a:cubicBezTo>
                      <a:pt x="f6" y="f13"/>
                      <a:pt x="f14" y="f5"/>
                      <a:pt x="f15" y="f16"/>
                    </a:cubicBezTo>
                    <a:cubicBezTo>
                      <a:pt x="f5" y="f17"/>
                      <a:pt x="f18" y="f15"/>
                      <a:pt x="f17" y="f14"/>
                    </a:cubicBezTo>
                    <a:cubicBezTo>
                      <a:pt x="f16" y="f19"/>
                      <a:pt x="f15" y="f7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2" name="Freeform 1363">
                <a:extLst>
                  <a:ext uri="{FF2B5EF4-FFF2-40B4-BE49-F238E27FC236}">
                    <a16:creationId xmlns:a16="http://schemas.microsoft.com/office/drawing/2014/main" id="{BE690E83-7556-C1DC-C1E3-82711362C6C3}"/>
                  </a:ext>
                </a:extLst>
              </p:cNvPr>
              <p:cNvSpPr/>
              <p:nvPr/>
            </p:nvSpPr>
            <p:spPr>
              <a:xfrm>
                <a:off x="5938835" y="288922"/>
                <a:ext cx="38103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2"/>
                  <a:gd name="f8" fmla="val 9"/>
                  <a:gd name="f9" fmla="val 7"/>
                  <a:gd name="f10" fmla="val 4"/>
                  <a:gd name="f11" fmla="val 1"/>
                  <a:gd name="f12" fmla="val 5"/>
                  <a:gd name="f13" fmla="val 6"/>
                  <a:gd name="f14" fmla="val 10"/>
                  <a:gd name="f15" fmla="val 14"/>
                  <a:gd name="f16" fmla="val 18"/>
                  <a:gd name="f17" fmla="val 23"/>
                  <a:gd name="f18" fmla="val 27"/>
                  <a:gd name="f19" fmla="val 30"/>
                  <a:gd name="f20" fmla="val 11"/>
                  <a:gd name="f21" fmla="val 12"/>
                  <a:gd name="f22" fmla="val 28"/>
                  <a:gd name="f23" fmla="val 15"/>
                  <a:gd name="f24" fmla="val 25"/>
                  <a:gd name="f25" fmla="val 22"/>
                  <a:gd name="f26" fmla="val 19"/>
                  <a:gd name="f27" fmla="val 13"/>
                  <a:gd name="f28" fmla="val 8"/>
                  <a:gd name="f29" fmla="+- 0 0 -90"/>
                  <a:gd name="f30" fmla="*/ f3 1 16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6"/>
                  <a:gd name="f40" fmla="*/ f36 1 32"/>
                  <a:gd name="f41" fmla="*/ 9 f37 1"/>
                  <a:gd name="f42" fmla="*/ 0 f36 1"/>
                  <a:gd name="f43" fmla="*/ 0 f37 1"/>
                  <a:gd name="f44" fmla="*/ 5 f36 1"/>
                  <a:gd name="f45" fmla="*/ 6 f37 1"/>
                  <a:gd name="f46" fmla="*/ 9 f36 1"/>
                  <a:gd name="f47" fmla="*/ 1 f37 1"/>
                  <a:gd name="f48" fmla="*/ 18 f36 1"/>
                  <a:gd name="f49" fmla="*/ 7 f37 1"/>
                  <a:gd name="f50" fmla="*/ 30 f36 1"/>
                  <a:gd name="f51" fmla="*/ 12 f37 1"/>
                  <a:gd name="f52" fmla="*/ 28 f36 1"/>
                  <a:gd name="f53" fmla="*/ 14 f37 1"/>
                  <a:gd name="f54" fmla="*/ 19 f36 1"/>
                  <a:gd name="f55" fmla="+- f38 0 f1"/>
                  <a:gd name="f56" fmla="*/ f41 1 16"/>
                  <a:gd name="f57" fmla="*/ f42 1 32"/>
                  <a:gd name="f58" fmla="*/ f43 1 16"/>
                  <a:gd name="f59" fmla="*/ f44 1 32"/>
                  <a:gd name="f60" fmla="*/ f45 1 16"/>
                  <a:gd name="f61" fmla="*/ f46 1 32"/>
                  <a:gd name="f62" fmla="*/ f47 1 16"/>
                  <a:gd name="f63" fmla="*/ f48 1 32"/>
                  <a:gd name="f64" fmla="*/ f49 1 16"/>
                  <a:gd name="f65" fmla="*/ f50 1 32"/>
                  <a:gd name="f66" fmla="*/ f51 1 16"/>
                  <a:gd name="f67" fmla="*/ f52 1 32"/>
                  <a:gd name="f68" fmla="*/ f53 1 16"/>
                  <a:gd name="f69" fmla="*/ f54 1 32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6" h="32">
                    <a:moveTo>
                      <a:pt x="f8" y="f5"/>
                    </a:moveTo>
                    <a:cubicBezTo>
                      <a:pt x="f9" y="f10"/>
                      <a:pt x="f11" y="f5"/>
                      <a:pt x="f5" y="f12"/>
                    </a:cubicBezTo>
                    <a:cubicBezTo>
                      <a:pt x="f5" y="f8"/>
                      <a:pt x="f12" y="f13"/>
                      <a:pt x="f13" y="f8"/>
                    </a:cubicBezTo>
                    <a:cubicBezTo>
                      <a:pt x="f11" y="f14"/>
                      <a:pt x="f5" y="f15"/>
                      <a:pt x="f11" y="f16"/>
                    </a:cubicBezTo>
                    <a:cubicBezTo>
                      <a:pt x="f11" y="f17"/>
                      <a:pt x="f10" y="f18"/>
                      <a:pt x="f9" y="f19"/>
                    </a:cubicBezTo>
                    <a:cubicBezTo>
                      <a:pt x="f8" y="f7"/>
                      <a:pt x="f20" y="f19"/>
                      <a:pt x="f21" y="f22"/>
                    </a:cubicBezTo>
                    <a:cubicBezTo>
                      <a:pt x="f23" y="f24"/>
                      <a:pt x="f6" y="f25"/>
                      <a:pt x="f15" y="f26"/>
                    </a:cubicBezTo>
                    <a:cubicBezTo>
                      <a:pt x="f21" y="f27"/>
                      <a:pt x="f8" y="f28"/>
                      <a:pt x="f8" y="f5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3" name="Freeform 1364">
                <a:extLst>
                  <a:ext uri="{FF2B5EF4-FFF2-40B4-BE49-F238E27FC236}">
                    <a16:creationId xmlns:a16="http://schemas.microsoft.com/office/drawing/2014/main" id="{F6D1B602-936F-3C80-3CA1-F0BCD6631821}"/>
                  </a:ext>
                </a:extLst>
              </p:cNvPr>
              <p:cNvSpPr/>
              <p:nvPr/>
            </p:nvSpPr>
            <p:spPr>
              <a:xfrm>
                <a:off x="6099176" y="203197"/>
                <a:ext cx="4127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1"/>
                  <a:gd name="f8" fmla="val 5"/>
                  <a:gd name="f9" fmla="val 2"/>
                  <a:gd name="f10" fmla="val 9"/>
                  <a:gd name="f11" fmla="val 10"/>
                  <a:gd name="f12" fmla="val 12"/>
                  <a:gd name="f13" fmla="val 8"/>
                  <a:gd name="f14" fmla="val 16"/>
                  <a:gd name="f15" fmla="val 15"/>
                  <a:gd name="f16" fmla="val 6"/>
                  <a:gd name="f17" fmla="val 4"/>
                  <a:gd name="f18" fmla="+- 0 0 -90"/>
                  <a:gd name="f19" fmla="*/ f3 1 17"/>
                  <a:gd name="f20" fmla="*/ f4 1 11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7"/>
                  <a:gd name="f29" fmla="*/ f25 1 11"/>
                  <a:gd name="f30" fmla="*/ 0 f26 1"/>
                  <a:gd name="f31" fmla="*/ 5 f25 1"/>
                  <a:gd name="f32" fmla="*/ 10 f26 1"/>
                  <a:gd name="f33" fmla="*/ 11 f25 1"/>
                  <a:gd name="f34" fmla="*/ 16 f26 1"/>
                  <a:gd name="f35" fmla="*/ 6 f26 1"/>
                  <a:gd name="f36" fmla="*/ 0 f25 1"/>
                  <a:gd name="f37" fmla="+- f27 0 f1"/>
                  <a:gd name="f38" fmla="*/ f30 1 17"/>
                  <a:gd name="f39" fmla="*/ f31 1 11"/>
                  <a:gd name="f40" fmla="*/ f32 1 17"/>
                  <a:gd name="f41" fmla="*/ f33 1 11"/>
                  <a:gd name="f42" fmla="*/ f34 1 17"/>
                  <a:gd name="f43" fmla="*/ f35 1 17"/>
                  <a:gd name="f44" fmla="*/ f36 1 11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1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7" h="11">
                    <a:moveTo>
                      <a:pt x="f5" y="f8"/>
                    </a:moveTo>
                    <a:cubicBezTo>
                      <a:pt x="f9" y="f10"/>
                      <a:pt x="f8" y="f7"/>
                      <a:pt x="f11" y="f7"/>
                    </a:cubicBezTo>
                    <a:cubicBezTo>
                      <a:pt x="f12" y="f7"/>
                      <a:pt x="f6" y="f13"/>
                      <a:pt x="f14" y="f8"/>
                    </a:cubicBezTo>
                    <a:cubicBezTo>
                      <a:pt x="f15" y="f9"/>
                      <a:pt x="f11" y="f5"/>
                      <a:pt x="f16" y="f5"/>
                    </a:cubicBezTo>
                    <a:cubicBezTo>
                      <a:pt x="f17" y="f5"/>
                      <a:pt x="f5" y="f5"/>
                      <a:pt x="f5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4" name="Freeform 1365">
                <a:extLst>
                  <a:ext uri="{FF2B5EF4-FFF2-40B4-BE49-F238E27FC236}">
                    <a16:creationId xmlns:a16="http://schemas.microsoft.com/office/drawing/2014/main" id="{DECD9D34-AF4E-9857-9619-82D082797F1E}"/>
                  </a:ext>
                </a:extLst>
              </p:cNvPr>
              <p:cNvSpPr/>
              <p:nvPr/>
            </p:nvSpPr>
            <p:spPr>
              <a:xfrm>
                <a:off x="6064255" y="246065"/>
                <a:ext cx="3333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8"/>
                  <a:gd name="f9" fmla="val 11"/>
                  <a:gd name="f10" fmla="val 10"/>
                  <a:gd name="f11" fmla="val 13"/>
                  <a:gd name="f12" fmla="val 5"/>
                  <a:gd name="f13" fmla="val 7"/>
                  <a:gd name="f14" fmla="val 1"/>
                  <a:gd name="f15" fmla="val 2"/>
                  <a:gd name="f16" fmla="val 4"/>
                  <a:gd name="f17" fmla="+- 0 0 -90"/>
                  <a:gd name="f18" fmla="*/ f3 1 14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2"/>
                  <a:gd name="f29" fmla="*/ 8 f25 1"/>
                  <a:gd name="f30" fmla="*/ 11 f24 1"/>
                  <a:gd name="f31" fmla="*/ 13 f25 1"/>
                  <a:gd name="f32" fmla="*/ 8 f24 1"/>
                  <a:gd name="f33" fmla="*/ 7 f25 1"/>
                  <a:gd name="f34" fmla="*/ 1 f24 1"/>
                  <a:gd name="f35" fmla="*/ 0 f25 1"/>
                  <a:gd name="f36" fmla="*/ 4 f24 1"/>
                  <a:gd name="f37" fmla="+- f26 0 f1"/>
                  <a:gd name="f38" fmla="*/ f29 1 14"/>
                  <a:gd name="f39" fmla="*/ f30 1 12"/>
                  <a:gd name="f40" fmla="*/ f31 1 14"/>
                  <a:gd name="f41" fmla="*/ f32 1 12"/>
                  <a:gd name="f42" fmla="*/ f33 1 14"/>
                  <a:gd name="f43" fmla="*/ f34 1 12"/>
                  <a:gd name="f44" fmla="*/ f35 1 14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2">
                    <a:moveTo>
                      <a:pt x="f8" y="f9"/>
                    </a:moveTo>
                    <a:cubicBezTo>
                      <a:pt x="f10" y="f10"/>
                      <a:pt x="f6" y="f7"/>
                      <a:pt x="f11" y="f8"/>
                    </a:cubicBezTo>
                    <a:cubicBezTo>
                      <a:pt x="f7" y="f12"/>
                      <a:pt x="f7" y="f5"/>
                      <a:pt x="f13" y="f14"/>
                    </a:cubicBezTo>
                    <a:cubicBezTo>
                      <a:pt x="f12" y="f15"/>
                      <a:pt x="f5" y="f14"/>
                      <a:pt x="f5" y="f16"/>
                    </a:cubicBezTo>
                    <a:cubicBezTo>
                      <a:pt x="f5" y="f13"/>
                      <a:pt x="f15" y="f7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5" name="Freeform 1366">
                <a:extLst>
                  <a:ext uri="{FF2B5EF4-FFF2-40B4-BE49-F238E27FC236}">
                    <a16:creationId xmlns:a16="http://schemas.microsoft.com/office/drawing/2014/main" id="{AC4817AA-9969-1BFC-BBBE-746080525726}"/>
                  </a:ext>
                </a:extLst>
              </p:cNvPr>
              <p:cNvSpPr/>
              <p:nvPr/>
            </p:nvSpPr>
            <p:spPr>
              <a:xfrm>
                <a:off x="5938835" y="242892"/>
                <a:ext cx="15873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4"/>
                  <a:gd name="f8" fmla="val 1"/>
                  <a:gd name="f9" fmla="val 5"/>
                  <a:gd name="f10" fmla="val 6"/>
                  <a:gd name="f11" fmla="val 2"/>
                  <a:gd name="f12" fmla="val 3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0 f19 1"/>
                  <a:gd name="f23" fmla="*/ 4 f19 1"/>
                  <a:gd name="f24" fmla="*/ 7 f19 1"/>
                  <a:gd name="f25" fmla="*/ 6 f19 1"/>
                  <a:gd name="f26" fmla="*/ 2 f19 1"/>
                  <a:gd name="f27" fmla="*/ 1 f19 1"/>
                  <a:gd name="f28" fmla="+- f20 0 f1"/>
                  <a:gd name="f29" fmla="*/ f22 1 7"/>
                  <a:gd name="f30" fmla="*/ f23 1 7"/>
                  <a:gd name="f31" fmla="*/ f24 1 7"/>
                  <a:gd name="f32" fmla="*/ f25 1 7"/>
                  <a:gd name="f33" fmla="*/ f26 1 7"/>
                  <a:gd name="f34" fmla="*/ f27 1 7"/>
                  <a:gd name="f35" fmla="*/ 0 1 f21"/>
                  <a:gd name="f36" fmla="*/ f17 1 f21"/>
                  <a:gd name="f37" fmla="*/ f29 1 f21"/>
                  <a:gd name="f38" fmla="*/ f30 1 f21"/>
                  <a:gd name="f39" fmla="*/ f31 1 f21"/>
                  <a:gd name="f40" fmla="*/ f32 1 f21"/>
                  <a:gd name="f41" fmla="*/ f33 1 f21"/>
                  <a:gd name="f42" fmla="*/ f34 1 f21"/>
                  <a:gd name="f43" fmla="*/ f35 f14 1"/>
                  <a:gd name="f44" fmla="*/ f36 f14 1"/>
                  <a:gd name="f45" fmla="*/ f36 f15 1"/>
                  <a:gd name="f46" fmla="*/ f35 f15 1"/>
                  <a:gd name="f47" fmla="*/ f37 f14 1"/>
                  <a:gd name="f48" fmla="*/ f38 f15 1"/>
                  <a:gd name="f49" fmla="*/ f38 f14 1"/>
                  <a:gd name="f50" fmla="*/ f39 f15 1"/>
                  <a:gd name="f51" fmla="*/ f40 f14 1"/>
                  <a:gd name="f52" fmla="*/ f41 f14 1"/>
                  <a:gd name="f53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51" y="f48"/>
                  </a:cxn>
                  <a:cxn ang="f28">
                    <a:pos x="f52" y="f53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7" h="7">
                    <a:moveTo>
                      <a:pt x="f5" y="f7"/>
                    </a:moveTo>
                    <a:cubicBezTo>
                      <a:pt x="f5" y="f6"/>
                      <a:pt x="f8" y="f6"/>
                      <a:pt x="f7" y="f6"/>
                    </a:cubicBezTo>
                    <a:cubicBezTo>
                      <a:pt x="f9" y="f6"/>
                      <a:pt x="f6" y="f10"/>
                      <a:pt x="f10" y="f7"/>
                    </a:cubicBezTo>
                    <a:cubicBezTo>
                      <a:pt x="f10" y="f11"/>
                      <a:pt x="f9" y="f5"/>
                      <a:pt x="f11" y="f8"/>
                    </a:cubicBezTo>
                    <a:cubicBezTo>
                      <a:pt x="f5" y="f8"/>
                      <a:pt x="f5" y="f12"/>
                      <a:pt x="f5" y="f7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6" name="Freeform 1367">
                <a:extLst>
                  <a:ext uri="{FF2B5EF4-FFF2-40B4-BE49-F238E27FC236}">
                    <a16:creationId xmlns:a16="http://schemas.microsoft.com/office/drawing/2014/main" id="{6F65CE80-729E-3876-417B-90C17FBC626B}"/>
                  </a:ext>
                </a:extLst>
              </p:cNvPr>
              <p:cNvSpPr/>
              <p:nvPr/>
            </p:nvSpPr>
            <p:spPr>
              <a:xfrm>
                <a:off x="8420096" y="460372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3"/>
                  <a:gd name="f9" fmla="val 4"/>
                  <a:gd name="f10" fmla="val 2"/>
                  <a:gd name="f11" fmla="val 5"/>
                  <a:gd name="f12" fmla="val 1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3 f21 1"/>
                  <a:gd name="f26" fmla="*/ 7 f20 1"/>
                  <a:gd name="f27" fmla="*/ 6 f21 1"/>
                  <a:gd name="f28" fmla="*/ 4 f20 1"/>
                  <a:gd name="f29" fmla="*/ 0 f20 1"/>
                  <a:gd name="f30" fmla="*/ 0 f21 1"/>
                  <a:gd name="f31" fmla="*/ 3 f20 1"/>
                  <a:gd name="f32" fmla="+- f22 0 f1"/>
                  <a:gd name="f33" fmla="*/ f25 1 6"/>
                  <a:gd name="f34" fmla="*/ f26 1 7"/>
                  <a:gd name="f35" fmla="*/ f27 1 6"/>
                  <a:gd name="f36" fmla="*/ f28 1 7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5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8" y="f7"/>
                    </a:moveTo>
                    <a:cubicBezTo>
                      <a:pt x="f9" y="f7"/>
                      <a:pt x="f6" y="f6"/>
                      <a:pt x="f6" y="f9"/>
                    </a:cubicBezTo>
                    <a:cubicBezTo>
                      <a:pt x="f6" y="f10"/>
                      <a:pt x="f11" y="f5"/>
                      <a:pt x="f8" y="f5"/>
                    </a:cubicBezTo>
                    <a:cubicBezTo>
                      <a:pt x="f12" y="f5"/>
                      <a:pt x="f5" y="f12"/>
                      <a:pt x="f5" y="f8"/>
                    </a:cubicBezTo>
                    <a:cubicBezTo>
                      <a:pt x="f5" y="f11"/>
                      <a:pt x="f5" y="f7"/>
                      <a:pt x="f8" y="f7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7" name="Freeform 1368">
                <a:extLst>
                  <a:ext uri="{FF2B5EF4-FFF2-40B4-BE49-F238E27FC236}">
                    <a16:creationId xmlns:a16="http://schemas.microsoft.com/office/drawing/2014/main" id="{F28DF912-EA20-6424-FFF3-B2357E13D707}"/>
                  </a:ext>
                </a:extLst>
              </p:cNvPr>
              <p:cNvSpPr/>
              <p:nvPr/>
            </p:nvSpPr>
            <p:spPr>
              <a:xfrm>
                <a:off x="7875590" y="393704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3"/>
                  <a:gd name="f9" fmla="val 1"/>
                  <a:gd name="f10" fmla="val 5"/>
                  <a:gd name="f11" fmla="val 2"/>
                  <a:gd name="f12" fmla="val 4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3 f20 1"/>
                  <a:gd name="f27" fmla="*/ 4 f21 1"/>
                  <a:gd name="f28" fmla="*/ 7 f20 1"/>
                  <a:gd name="f29" fmla="*/ 6 f21 1"/>
                  <a:gd name="f30" fmla="*/ 3 f21 1"/>
                  <a:gd name="f31" fmla="*/ 0 f20 1"/>
                  <a:gd name="f32" fmla="+- f22 0 f1"/>
                  <a:gd name="f33" fmla="*/ f25 1 6"/>
                  <a:gd name="f34" fmla="*/ f26 1 7"/>
                  <a:gd name="f35" fmla="*/ f27 1 6"/>
                  <a:gd name="f36" fmla="*/ f28 1 7"/>
                  <a:gd name="f37" fmla="*/ f29 1 6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3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6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8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0" y="f7"/>
                      <a:pt x="f6" y="f10"/>
                      <a:pt x="f6" y="f8"/>
                    </a:cubicBezTo>
                    <a:cubicBezTo>
                      <a:pt x="f6" y="f9"/>
                      <a:pt x="f10" y="f5"/>
                      <a:pt x="f8" y="f5"/>
                    </a:cubicBezTo>
                    <a:cubicBezTo>
                      <a:pt x="f9" y="f5"/>
                      <a:pt x="f5" y="f9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" name="Freeform 1369">
                <a:extLst>
                  <a:ext uri="{FF2B5EF4-FFF2-40B4-BE49-F238E27FC236}">
                    <a16:creationId xmlns:a16="http://schemas.microsoft.com/office/drawing/2014/main" id="{7F7EE09D-C5A1-AAB8-D371-F7A27354B4DE}"/>
                  </a:ext>
                </a:extLst>
              </p:cNvPr>
              <p:cNvSpPr/>
              <p:nvPr/>
            </p:nvSpPr>
            <p:spPr>
              <a:xfrm>
                <a:off x="8204197" y="65086"/>
                <a:ext cx="2540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"/>
                  <a:gd name="f8" fmla="val 2"/>
                  <a:gd name="f9" fmla="val 4"/>
                  <a:gd name="f10" fmla="val 7"/>
                  <a:gd name="f11" fmla="val 6"/>
                  <a:gd name="f12" fmla="val 3"/>
                  <a:gd name="f13" fmla="+- 0 0 -90"/>
                  <a:gd name="f14" fmla="*/ f3 1 11"/>
                  <a:gd name="f15" fmla="*/ f4 1 11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1"/>
                  <a:gd name="f22" fmla="*/ 0 f19 1"/>
                  <a:gd name="f23" fmla="*/ 11 f19 1"/>
                  <a:gd name="f24" fmla="*/ 2 f19 1"/>
                  <a:gd name="f25" fmla="*/ 3 f19 1"/>
                  <a:gd name="f26" fmla="+- f20 0 f1"/>
                  <a:gd name="f27" fmla="*/ f22 1 11"/>
                  <a:gd name="f28" fmla="*/ f23 1 11"/>
                  <a:gd name="f29" fmla="*/ f24 1 11"/>
                  <a:gd name="f30" fmla="*/ f25 1 11"/>
                  <a:gd name="f31" fmla="*/ 0 1 f21"/>
                  <a:gd name="f32" fmla="*/ f17 1 f21"/>
                  <a:gd name="f33" fmla="*/ f27 1 f21"/>
                  <a:gd name="f34" fmla="*/ f28 1 f21"/>
                  <a:gd name="f35" fmla="*/ f29 1 f21"/>
                  <a:gd name="f36" fmla="*/ f30 1 f21"/>
                  <a:gd name="f37" fmla="*/ f31 f14 1"/>
                  <a:gd name="f38" fmla="*/ f32 f14 1"/>
                  <a:gd name="f39" fmla="*/ f32 f15 1"/>
                  <a:gd name="f40" fmla="*/ f31 f15 1"/>
                  <a:gd name="f41" fmla="*/ f33 f14 1"/>
                  <a:gd name="f42" fmla="*/ f34 f15 1"/>
                  <a:gd name="f43" fmla="*/ f35 f14 1"/>
                  <a:gd name="f44" fmla="*/ f34 f14 1"/>
                  <a:gd name="f45" fmla="*/ f3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4" y="f45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11" h="11">
                    <a:moveTo>
                      <a:pt x="f5" y="f6"/>
                    </a:moveTo>
                    <a:cubicBezTo>
                      <a:pt x="f7" y="f6"/>
                      <a:pt x="f7" y="f6"/>
                      <a:pt x="f8" y="f6"/>
                    </a:cubicBezTo>
                    <a:cubicBezTo>
                      <a:pt x="f9" y="f10"/>
                      <a:pt x="f11" y="f12"/>
                      <a:pt x="f6" y="f12"/>
                    </a:cubicBezTo>
                    <a:cubicBezTo>
                      <a:pt x="f12" y="f5"/>
                      <a:pt x="f12" y="f10"/>
                      <a:pt x="f5" y="f6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" name="Freeform 1370">
                <a:extLst>
                  <a:ext uri="{FF2B5EF4-FFF2-40B4-BE49-F238E27FC236}">
                    <a16:creationId xmlns:a16="http://schemas.microsoft.com/office/drawing/2014/main" id="{54C0CE82-C9B0-D77E-ABB8-3F9305E2CD83}"/>
                  </a:ext>
                </a:extLst>
              </p:cNvPr>
              <p:cNvSpPr/>
              <p:nvPr/>
            </p:nvSpPr>
            <p:spPr>
              <a:xfrm>
                <a:off x="7662864" y="685800"/>
                <a:ext cx="12701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3"/>
                  <a:gd name="f9" fmla="val 1"/>
                  <a:gd name="f10" fmla="val 2"/>
                  <a:gd name="f11" fmla="+- 0 0 -90"/>
                  <a:gd name="f12" fmla="*/ f3 1 5"/>
                  <a:gd name="f13" fmla="*/ f4 1 7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5"/>
                  <a:gd name="f22" fmla="*/ f18 1 7"/>
                  <a:gd name="f23" fmla="*/ 0 f19 1"/>
                  <a:gd name="f24" fmla="*/ 3 f18 1"/>
                  <a:gd name="f25" fmla="*/ 3 f19 1"/>
                  <a:gd name="f26" fmla="*/ 7 f18 1"/>
                  <a:gd name="f27" fmla="*/ 5 f19 1"/>
                  <a:gd name="f28" fmla="*/ 0 f18 1"/>
                  <a:gd name="f29" fmla="+- f20 0 f1"/>
                  <a:gd name="f30" fmla="*/ f23 1 5"/>
                  <a:gd name="f31" fmla="*/ f24 1 7"/>
                  <a:gd name="f32" fmla="*/ f25 1 5"/>
                  <a:gd name="f33" fmla="*/ f26 1 7"/>
                  <a:gd name="f34" fmla="*/ f27 1 5"/>
                  <a:gd name="f35" fmla="*/ f28 1 7"/>
                  <a:gd name="f36" fmla="*/ 0 1 f21"/>
                  <a:gd name="f37" fmla="*/ f15 1 f21"/>
                  <a:gd name="f38" fmla="*/ 0 1 f22"/>
                  <a:gd name="f39" fmla="*/ f16 1 f22"/>
                  <a:gd name="f40" fmla="*/ f30 1 f21"/>
                  <a:gd name="f41" fmla="*/ f31 1 f22"/>
                  <a:gd name="f42" fmla="*/ f32 1 f21"/>
                  <a:gd name="f43" fmla="*/ f33 1 f22"/>
                  <a:gd name="f44" fmla="*/ f34 1 f21"/>
                  <a:gd name="f45" fmla="*/ f35 1 f22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5" h="7">
                    <a:moveTo>
                      <a:pt x="f5" y="f8"/>
                    </a:moveTo>
                    <a:cubicBezTo>
                      <a:pt x="f9" y="f6"/>
                      <a:pt x="f9" y="f7"/>
                      <a:pt x="f8" y="f7"/>
                    </a:cubicBezTo>
                    <a:cubicBezTo>
                      <a:pt x="f6" y="f7"/>
                      <a:pt x="f6" y="f6"/>
                      <a:pt x="f6" y="f8"/>
                    </a:cubicBezTo>
                    <a:cubicBezTo>
                      <a:pt x="f6" y="f9"/>
                      <a:pt x="f6" y="f5"/>
                      <a:pt x="f8" y="f5"/>
                    </a:cubicBezTo>
                    <a:cubicBezTo>
                      <a:pt x="f9" y="f5"/>
                      <a:pt x="f5" y="f10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0" name="Freeform 1371">
                <a:extLst>
                  <a:ext uri="{FF2B5EF4-FFF2-40B4-BE49-F238E27FC236}">
                    <a16:creationId xmlns:a16="http://schemas.microsoft.com/office/drawing/2014/main" id="{B15C05FC-6696-EA0F-84A4-8486CF24465A}"/>
                  </a:ext>
                </a:extLst>
              </p:cNvPr>
              <p:cNvSpPr/>
              <p:nvPr/>
            </p:nvSpPr>
            <p:spPr>
              <a:xfrm>
                <a:off x="6718297" y="241301"/>
                <a:ext cx="190496" cy="152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64"/>
                  <a:gd name="f8" fmla="val 27"/>
                  <a:gd name="f9" fmla="val 4"/>
                  <a:gd name="f10" fmla="val 36"/>
                  <a:gd name="f11" fmla="val 3"/>
                  <a:gd name="f12" fmla="val 47"/>
                  <a:gd name="f13" fmla="val 9"/>
                  <a:gd name="f14" fmla="val 56"/>
                  <a:gd name="f15" fmla="val 13"/>
                  <a:gd name="f16" fmla="val 61"/>
                  <a:gd name="f17" fmla="val 17"/>
                  <a:gd name="f18" fmla="val 23"/>
                  <a:gd name="f19" fmla="val 60"/>
                  <a:gd name="f20" fmla="val 31"/>
                  <a:gd name="f21" fmla="val 37"/>
                  <a:gd name="f22" fmla="val 52"/>
                  <a:gd name="f23" fmla="val 55"/>
                  <a:gd name="f24" fmla="val 57"/>
                  <a:gd name="f25" fmla="val 58"/>
                  <a:gd name="f26" fmla="val 65"/>
                  <a:gd name="f27" fmla="val 51"/>
                  <a:gd name="f28" fmla="val 69"/>
                  <a:gd name="f29" fmla="val 41"/>
                  <a:gd name="f30" fmla="val 72"/>
                  <a:gd name="f31" fmla="val 34"/>
                  <a:gd name="f32" fmla="val 75"/>
                  <a:gd name="f33" fmla="val 22"/>
                  <a:gd name="f34" fmla="val 70"/>
                  <a:gd name="f35" fmla="val 24"/>
                  <a:gd name="f36" fmla="val 67"/>
                  <a:gd name="f37" fmla="val 62"/>
                  <a:gd name="f38" fmla="val 6"/>
                  <a:gd name="f39" fmla="val 59"/>
                  <a:gd name="f40" fmla="val 5"/>
                  <a:gd name="f41" fmla="val 39"/>
                  <a:gd name="f42" fmla="val 26"/>
                  <a:gd name="f43" fmla="val 8"/>
                  <a:gd name="f44" fmla="val 15"/>
                  <a:gd name="f45" fmla="+- 0 0 -90"/>
                  <a:gd name="f46" fmla="*/ f3 1 80"/>
                  <a:gd name="f47" fmla="*/ f4 1 64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80"/>
                  <a:gd name="f56" fmla="*/ f52 1 64"/>
                  <a:gd name="f57" fmla="*/ 0 f53 1"/>
                  <a:gd name="f58" fmla="*/ 27 f52 1"/>
                  <a:gd name="f59" fmla="*/ 9 f53 1"/>
                  <a:gd name="f60" fmla="*/ 56 f52 1"/>
                  <a:gd name="f61" fmla="*/ 23 f53 1"/>
                  <a:gd name="f62" fmla="*/ 60 f52 1"/>
                  <a:gd name="f63" fmla="*/ 47 f53 1"/>
                  <a:gd name="f64" fmla="*/ 55 f52 1"/>
                  <a:gd name="f65" fmla="*/ 69 f53 1"/>
                  <a:gd name="f66" fmla="*/ 41 f52 1"/>
                  <a:gd name="f67" fmla="*/ 80 f53 1"/>
                  <a:gd name="f68" fmla="*/ 22 f52 1"/>
                  <a:gd name="f69" fmla="*/ 67 f53 1"/>
                  <a:gd name="f70" fmla="*/ 9 f52 1"/>
                  <a:gd name="f71" fmla="*/ 52 f53 1"/>
                  <a:gd name="f72" fmla="*/ 5 f52 1"/>
                  <a:gd name="f73" fmla="*/ 13 f53 1"/>
                  <a:gd name="f74" fmla="*/ 13 f52 1"/>
                  <a:gd name="f75" fmla="+- f54 0 f1"/>
                  <a:gd name="f76" fmla="*/ f57 1 80"/>
                  <a:gd name="f77" fmla="*/ f58 1 64"/>
                  <a:gd name="f78" fmla="*/ f59 1 80"/>
                  <a:gd name="f79" fmla="*/ f60 1 64"/>
                  <a:gd name="f80" fmla="*/ f61 1 80"/>
                  <a:gd name="f81" fmla="*/ f62 1 64"/>
                  <a:gd name="f82" fmla="*/ f63 1 80"/>
                  <a:gd name="f83" fmla="*/ f64 1 64"/>
                  <a:gd name="f84" fmla="*/ f65 1 80"/>
                  <a:gd name="f85" fmla="*/ f66 1 64"/>
                  <a:gd name="f86" fmla="*/ f67 1 80"/>
                  <a:gd name="f87" fmla="*/ f68 1 64"/>
                  <a:gd name="f88" fmla="*/ f69 1 80"/>
                  <a:gd name="f89" fmla="*/ f70 1 64"/>
                  <a:gd name="f90" fmla="*/ f71 1 80"/>
                  <a:gd name="f91" fmla="*/ f72 1 64"/>
                  <a:gd name="f92" fmla="*/ f73 1 80"/>
                  <a:gd name="f93" fmla="*/ f74 1 64"/>
                  <a:gd name="f94" fmla="*/ 0 1 f55"/>
                  <a:gd name="f95" fmla="*/ f49 1 f55"/>
                  <a:gd name="f96" fmla="*/ 0 1 f56"/>
                  <a:gd name="f97" fmla="*/ f50 1 f56"/>
                  <a:gd name="f98" fmla="*/ f76 1 f55"/>
                  <a:gd name="f99" fmla="*/ f77 1 f56"/>
                  <a:gd name="f100" fmla="*/ f78 1 f55"/>
                  <a:gd name="f101" fmla="*/ f79 1 f56"/>
                  <a:gd name="f102" fmla="*/ f80 1 f55"/>
                  <a:gd name="f103" fmla="*/ f81 1 f56"/>
                  <a:gd name="f104" fmla="*/ f82 1 f55"/>
                  <a:gd name="f105" fmla="*/ f83 1 f56"/>
                  <a:gd name="f106" fmla="*/ f84 1 f55"/>
                  <a:gd name="f107" fmla="*/ f85 1 f56"/>
                  <a:gd name="f108" fmla="*/ f86 1 f55"/>
                  <a:gd name="f109" fmla="*/ f87 1 f56"/>
                  <a:gd name="f110" fmla="*/ f88 1 f55"/>
                  <a:gd name="f111" fmla="*/ f89 1 f56"/>
                  <a:gd name="f112" fmla="*/ f90 1 f55"/>
                  <a:gd name="f113" fmla="*/ f91 1 f56"/>
                  <a:gd name="f114" fmla="*/ f92 1 f55"/>
                  <a:gd name="f115" fmla="*/ f93 1 f56"/>
                  <a:gd name="f116" fmla="*/ f94 f46 1"/>
                  <a:gd name="f117" fmla="*/ f95 f46 1"/>
                  <a:gd name="f118" fmla="*/ f97 f47 1"/>
                  <a:gd name="f119" fmla="*/ f96 f47 1"/>
                  <a:gd name="f120" fmla="*/ f98 f46 1"/>
                  <a:gd name="f121" fmla="*/ f99 f47 1"/>
                  <a:gd name="f122" fmla="*/ f100 f46 1"/>
                  <a:gd name="f123" fmla="*/ f101 f47 1"/>
                  <a:gd name="f124" fmla="*/ f102 f46 1"/>
                  <a:gd name="f125" fmla="*/ f103 f47 1"/>
                  <a:gd name="f126" fmla="*/ f104 f46 1"/>
                  <a:gd name="f127" fmla="*/ f105 f47 1"/>
                  <a:gd name="f128" fmla="*/ f106 f46 1"/>
                  <a:gd name="f129" fmla="*/ f107 f47 1"/>
                  <a:gd name="f130" fmla="*/ f108 f46 1"/>
                  <a:gd name="f131" fmla="*/ f109 f47 1"/>
                  <a:gd name="f132" fmla="*/ f110 f46 1"/>
                  <a:gd name="f133" fmla="*/ f111 f47 1"/>
                  <a:gd name="f134" fmla="*/ f112 f46 1"/>
                  <a:gd name="f135" fmla="*/ f113 f47 1"/>
                  <a:gd name="f136" fmla="*/ f114 f46 1"/>
                  <a:gd name="f137" fmla="*/ f115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0" y="f121"/>
                  </a:cxn>
                  <a:cxn ang="f75">
                    <a:pos x="f122" y="f123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37"/>
                  </a:cxn>
                  <a:cxn ang="f75">
                    <a:pos x="f120" y="f121"/>
                  </a:cxn>
                </a:cxnLst>
                <a:rect l="f116" t="f119" r="f117" b="f118"/>
                <a:pathLst>
                  <a:path w="80" h="6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7"/>
                      <a:pt x="f18" y="f19"/>
                    </a:cubicBezTo>
                    <a:cubicBezTo>
                      <a:pt x="f20" y="f14"/>
                      <a:pt x="f21" y="f22"/>
                      <a:pt x="f1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8"/>
                      <a:pt x="f6" y="f33"/>
                    </a:cubicBezTo>
                    <a:cubicBezTo>
                      <a:pt x="f34" y="f35"/>
                      <a:pt x="f30" y="f15"/>
                      <a:pt x="f36" y="f13"/>
                    </a:cubicBezTo>
                    <a:cubicBezTo>
                      <a:pt x="f37" y="f38"/>
                      <a:pt x="f39" y="f5"/>
                      <a:pt x="f22" y="f40"/>
                    </a:cubicBezTo>
                    <a:cubicBezTo>
                      <a:pt x="f41" y="f9"/>
                      <a:pt x="f42" y="f13"/>
                      <a:pt x="f15" y="f15"/>
                    </a:cubicBezTo>
                    <a:cubicBezTo>
                      <a:pt x="f43" y="f44"/>
                      <a:pt x="f40" y="f18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1" name="Freeform 1372">
                <a:extLst>
                  <a:ext uri="{FF2B5EF4-FFF2-40B4-BE49-F238E27FC236}">
                    <a16:creationId xmlns:a16="http://schemas.microsoft.com/office/drawing/2014/main" id="{63E3B038-F4C6-8412-881D-5C075A728136}"/>
                  </a:ext>
                </a:extLst>
              </p:cNvPr>
              <p:cNvSpPr/>
              <p:nvPr/>
            </p:nvSpPr>
            <p:spPr>
              <a:xfrm>
                <a:off x="6697659" y="165104"/>
                <a:ext cx="158748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59"/>
                  <a:gd name="f8" fmla="val 9"/>
                  <a:gd name="f9" fmla="val 13"/>
                  <a:gd name="f10" fmla="val 56"/>
                  <a:gd name="f11" fmla="val 19"/>
                  <a:gd name="f12" fmla="val 20"/>
                  <a:gd name="f13" fmla="val 48"/>
                  <a:gd name="f14" fmla="val 47"/>
                  <a:gd name="f15" fmla="val 21"/>
                  <a:gd name="f16" fmla="val 46"/>
                  <a:gd name="f17" fmla="val 23"/>
                  <a:gd name="f18" fmla="val 35"/>
                  <a:gd name="f19" fmla="val 44"/>
                  <a:gd name="f20" fmla="val 38"/>
                  <a:gd name="f21" fmla="val 39"/>
                  <a:gd name="f22" fmla="val 60"/>
                  <a:gd name="f23" fmla="val 61"/>
                  <a:gd name="f24" fmla="val 37"/>
                  <a:gd name="f25" fmla="val 33"/>
                  <a:gd name="f26" fmla="val 57"/>
                  <a:gd name="f27" fmla="val 29"/>
                  <a:gd name="f28" fmla="val 62"/>
                  <a:gd name="f29" fmla="val 25"/>
                  <a:gd name="f30" fmla="val 66"/>
                  <a:gd name="f31" fmla="val 15"/>
                  <a:gd name="f32" fmla="val 64"/>
                  <a:gd name="f33" fmla="val 11"/>
                  <a:gd name="f34" fmla="val 7"/>
                  <a:gd name="f35" fmla="val 1"/>
                  <a:gd name="f36" fmla="val 53"/>
                  <a:gd name="f37" fmla="val 5"/>
                  <a:gd name="f38" fmla="val 50"/>
                  <a:gd name="f39" fmla="val 6"/>
                  <a:gd name="f40" fmla="val 4"/>
                  <a:gd name="f41" fmla="val 45"/>
                  <a:gd name="f42" fmla="val 3"/>
                  <a:gd name="f43" fmla="val 36"/>
                  <a:gd name="f44" fmla="val 17"/>
                  <a:gd name="f45" fmla="val 14"/>
                  <a:gd name="f46" fmla="val 18"/>
                  <a:gd name="f47" fmla="val 10"/>
                  <a:gd name="f48" fmla="val 27"/>
                  <a:gd name="f49" fmla="val 42"/>
                  <a:gd name="f50" fmla="val 51"/>
                  <a:gd name="f51" fmla="val 55"/>
                  <a:gd name="f52" fmla="+- 0 0 -90"/>
                  <a:gd name="f53" fmla="*/ f3 1 67"/>
                  <a:gd name="f54" fmla="*/ f4 1 59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67"/>
                  <a:gd name="f63" fmla="*/ f59 1 59"/>
                  <a:gd name="f64" fmla="*/ 9 f60 1"/>
                  <a:gd name="f65" fmla="*/ 59 f59 1"/>
                  <a:gd name="f66" fmla="*/ 20 f60 1"/>
                  <a:gd name="f67" fmla="*/ 48 f59 1"/>
                  <a:gd name="f68" fmla="*/ 23 f60 1"/>
                  <a:gd name="f69" fmla="*/ 46 f59 1"/>
                  <a:gd name="f70" fmla="*/ 59 f60 1"/>
                  <a:gd name="f71" fmla="*/ 39 f59 1"/>
                  <a:gd name="f72" fmla="*/ 61 f60 1"/>
                  <a:gd name="f73" fmla="*/ 37 f59 1"/>
                  <a:gd name="f74" fmla="*/ 62 f60 1"/>
                  <a:gd name="f75" fmla="*/ 25 f59 1"/>
                  <a:gd name="f76" fmla="*/ 64 f60 1"/>
                  <a:gd name="f77" fmla="*/ 11 f59 1"/>
                  <a:gd name="f78" fmla="*/ 53 f60 1"/>
                  <a:gd name="f79" fmla="*/ 5 f59 1"/>
                  <a:gd name="f80" fmla="*/ 45 f60 1"/>
                  <a:gd name="f81" fmla="*/ 3 f59 1"/>
                  <a:gd name="f82" fmla="*/ 21 f60 1"/>
                  <a:gd name="f83" fmla="*/ 9 f59 1"/>
                  <a:gd name="f84" fmla="*/ 13 f60 1"/>
                  <a:gd name="f85" fmla="*/ 18 f59 1"/>
                  <a:gd name="f86" fmla="*/ 4 f60 1"/>
                  <a:gd name="f87" fmla="*/ 29 f59 1"/>
                  <a:gd name="f88" fmla="*/ 3 f60 1"/>
                  <a:gd name="f89" fmla="+- f61 0 f1"/>
                  <a:gd name="f90" fmla="*/ f64 1 67"/>
                  <a:gd name="f91" fmla="*/ f65 1 59"/>
                  <a:gd name="f92" fmla="*/ f66 1 67"/>
                  <a:gd name="f93" fmla="*/ f67 1 59"/>
                  <a:gd name="f94" fmla="*/ f68 1 67"/>
                  <a:gd name="f95" fmla="*/ f69 1 59"/>
                  <a:gd name="f96" fmla="*/ f70 1 67"/>
                  <a:gd name="f97" fmla="*/ f71 1 59"/>
                  <a:gd name="f98" fmla="*/ f72 1 67"/>
                  <a:gd name="f99" fmla="*/ f73 1 59"/>
                  <a:gd name="f100" fmla="*/ f74 1 67"/>
                  <a:gd name="f101" fmla="*/ f75 1 59"/>
                  <a:gd name="f102" fmla="*/ f76 1 67"/>
                  <a:gd name="f103" fmla="*/ f77 1 59"/>
                  <a:gd name="f104" fmla="*/ f78 1 67"/>
                  <a:gd name="f105" fmla="*/ f79 1 59"/>
                  <a:gd name="f106" fmla="*/ f80 1 67"/>
                  <a:gd name="f107" fmla="*/ f81 1 59"/>
                  <a:gd name="f108" fmla="*/ f82 1 67"/>
                  <a:gd name="f109" fmla="*/ f83 1 59"/>
                  <a:gd name="f110" fmla="*/ f84 1 67"/>
                  <a:gd name="f111" fmla="*/ f85 1 59"/>
                  <a:gd name="f112" fmla="*/ f86 1 67"/>
                  <a:gd name="f113" fmla="*/ f87 1 59"/>
                  <a:gd name="f114" fmla="*/ f88 1 67"/>
                  <a:gd name="f115" fmla="*/ 0 1 f62"/>
                  <a:gd name="f116" fmla="*/ f56 1 f62"/>
                  <a:gd name="f117" fmla="*/ 0 1 f63"/>
                  <a:gd name="f118" fmla="*/ f57 1 f63"/>
                  <a:gd name="f119" fmla="*/ f90 1 f62"/>
                  <a:gd name="f120" fmla="*/ f91 1 f63"/>
                  <a:gd name="f121" fmla="*/ f92 1 f62"/>
                  <a:gd name="f122" fmla="*/ f93 1 f63"/>
                  <a:gd name="f123" fmla="*/ f94 1 f62"/>
                  <a:gd name="f124" fmla="*/ f95 1 f63"/>
                  <a:gd name="f125" fmla="*/ f96 1 f62"/>
                  <a:gd name="f126" fmla="*/ f97 1 f63"/>
                  <a:gd name="f127" fmla="*/ f98 1 f62"/>
                  <a:gd name="f128" fmla="*/ f99 1 f63"/>
                  <a:gd name="f129" fmla="*/ f100 1 f62"/>
                  <a:gd name="f130" fmla="*/ f101 1 f63"/>
                  <a:gd name="f131" fmla="*/ f102 1 f62"/>
                  <a:gd name="f132" fmla="*/ f103 1 f63"/>
                  <a:gd name="f133" fmla="*/ f104 1 f62"/>
                  <a:gd name="f134" fmla="*/ f105 1 f63"/>
                  <a:gd name="f135" fmla="*/ f106 1 f62"/>
                  <a:gd name="f136" fmla="*/ f107 1 f63"/>
                  <a:gd name="f137" fmla="*/ f108 1 f62"/>
                  <a:gd name="f138" fmla="*/ f109 1 f63"/>
                  <a:gd name="f139" fmla="*/ f110 1 f62"/>
                  <a:gd name="f140" fmla="*/ f111 1 f63"/>
                  <a:gd name="f141" fmla="*/ f112 1 f62"/>
                  <a:gd name="f142" fmla="*/ f113 1 f63"/>
                  <a:gd name="f143" fmla="*/ f114 1 f62"/>
                  <a:gd name="f144" fmla="*/ f115 f53 1"/>
                  <a:gd name="f145" fmla="*/ f116 f53 1"/>
                  <a:gd name="f146" fmla="*/ f118 f54 1"/>
                  <a:gd name="f147" fmla="*/ f117 f54 1"/>
                  <a:gd name="f148" fmla="*/ f119 f53 1"/>
                  <a:gd name="f149" fmla="*/ f120 f54 1"/>
                  <a:gd name="f150" fmla="*/ f121 f53 1"/>
                  <a:gd name="f151" fmla="*/ f122 f54 1"/>
                  <a:gd name="f152" fmla="*/ f123 f53 1"/>
                  <a:gd name="f153" fmla="*/ f124 f54 1"/>
                  <a:gd name="f154" fmla="*/ f125 f53 1"/>
                  <a:gd name="f155" fmla="*/ f126 f54 1"/>
                  <a:gd name="f156" fmla="*/ f127 f53 1"/>
                  <a:gd name="f157" fmla="*/ f128 f54 1"/>
                  <a:gd name="f158" fmla="*/ f129 f53 1"/>
                  <a:gd name="f159" fmla="*/ f130 f54 1"/>
                  <a:gd name="f160" fmla="*/ f131 f53 1"/>
                  <a:gd name="f161" fmla="*/ f132 f54 1"/>
                  <a:gd name="f162" fmla="*/ f133 f53 1"/>
                  <a:gd name="f163" fmla="*/ f134 f54 1"/>
                  <a:gd name="f164" fmla="*/ f135 f53 1"/>
                  <a:gd name="f165" fmla="*/ f136 f54 1"/>
                  <a:gd name="f166" fmla="*/ f137 f53 1"/>
                  <a:gd name="f167" fmla="*/ f138 f54 1"/>
                  <a:gd name="f168" fmla="*/ f139 f53 1"/>
                  <a:gd name="f169" fmla="*/ f140 f54 1"/>
                  <a:gd name="f170" fmla="*/ f141 f53 1"/>
                  <a:gd name="f171" fmla="*/ f142 f54 1"/>
                  <a:gd name="f172" fmla="*/ f14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70" y="f171"/>
                  </a:cxn>
                  <a:cxn ang="f89">
                    <a:pos x="f172" y="f151"/>
                  </a:cxn>
                  <a:cxn ang="f89">
                    <a:pos x="f148" y="f149"/>
                  </a:cxn>
                </a:cxnLst>
                <a:rect l="f144" t="f147" r="f145" b="f146"/>
                <a:pathLst>
                  <a:path w="67" h="59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16"/>
                      <a:pt x="f17" y="f16"/>
                    </a:cubicBezTo>
                    <a:cubicBezTo>
                      <a:pt x="f18" y="f19"/>
                      <a:pt x="f16" y="f20"/>
                      <a:pt x="f7" y="f21"/>
                    </a:cubicBezTo>
                    <a:cubicBezTo>
                      <a:pt x="f22" y="f21"/>
                      <a:pt x="f23" y="f24"/>
                      <a:pt x="f23" y="f24"/>
                    </a:cubicBezTo>
                    <a:cubicBezTo>
                      <a:pt x="f7" y="f25"/>
                      <a:pt x="f26" y="f27"/>
                      <a:pt x="f28" y="f29"/>
                    </a:cubicBezTo>
                    <a:cubicBezTo>
                      <a:pt x="f30" y="f15"/>
                      <a:pt x="f6" y="f31"/>
                      <a:pt x="f32" y="f33"/>
                    </a:cubicBezTo>
                    <a:cubicBezTo>
                      <a:pt x="f28" y="f34"/>
                      <a:pt x="f7" y="f35"/>
                      <a:pt x="f36" y="f37"/>
                    </a:cubicBezTo>
                    <a:cubicBezTo>
                      <a:pt x="f38" y="f39"/>
                      <a:pt x="f14" y="f40"/>
                      <a:pt x="f41" y="f42"/>
                    </a:cubicBezTo>
                    <a:cubicBezTo>
                      <a:pt x="f43" y="f5"/>
                      <a:pt x="f27" y="f34"/>
                      <a:pt x="f15" y="f8"/>
                    </a:cubicBezTo>
                    <a:cubicBezTo>
                      <a:pt x="f44" y="f8"/>
                      <a:pt x="f31" y="f45"/>
                      <a:pt x="f9" y="f46"/>
                    </a:cubicBezTo>
                    <a:cubicBezTo>
                      <a:pt x="f33" y="f17"/>
                      <a:pt x="f47" y="f48"/>
                      <a:pt x="f40" y="f27"/>
                    </a:cubicBezTo>
                    <a:cubicBezTo>
                      <a:pt x="f35" y="f27"/>
                      <a:pt x="f5" y="f49"/>
                      <a:pt x="f42" y="f13"/>
                    </a:cubicBezTo>
                    <a:cubicBezTo>
                      <a:pt x="f40" y="f50"/>
                      <a:pt x="f34" y="f51"/>
                      <a:pt x="f8" y="f7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2" name="Freeform 1373">
                <a:extLst>
                  <a:ext uri="{FF2B5EF4-FFF2-40B4-BE49-F238E27FC236}">
                    <a16:creationId xmlns:a16="http://schemas.microsoft.com/office/drawing/2014/main" id="{5ED14733-6392-F26A-2D73-D2C87AD0942D}"/>
                  </a:ext>
                </a:extLst>
              </p:cNvPr>
              <p:cNvSpPr/>
              <p:nvPr/>
            </p:nvSpPr>
            <p:spPr>
              <a:xfrm>
                <a:off x="6727826" y="26983"/>
                <a:ext cx="38103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2"/>
                  <a:gd name="f8" fmla="val 15"/>
                  <a:gd name="f9" fmla="val 38"/>
                  <a:gd name="f10" fmla="val 29"/>
                  <a:gd name="f11" fmla="val 21"/>
                  <a:gd name="f12" fmla="val 14"/>
                  <a:gd name="f13" fmla="val 12"/>
                  <a:gd name="f14" fmla="val 10"/>
                  <a:gd name="f15" fmla="val 8"/>
                  <a:gd name="f16" fmla="val 4"/>
                  <a:gd name="f17" fmla="val 13"/>
                  <a:gd name="f18" fmla="val 1"/>
                  <a:gd name="f19" fmla="val 2"/>
                  <a:gd name="f20" fmla="val 18"/>
                  <a:gd name="f21" fmla="val 3"/>
                  <a:gd name="f22" fmla="val 28"/>
                  <a:gd name="f23" fmla="val 43"/>
                  <a:gd name="f24" fmla="val 7"/>
                  <a:gd name="f25" fmla="val 36"/>
                  <a:gd name="f26" fmla="val 6"/>
                  <a:gd name="f27" fmla="val 39"/>
                  <a:gd name="f28" fmla="val 42"/>
                  <a:gd name="f29" fmla="val 45"/>
                  <a:gd name="f30" fmla="val 5"/>
                  <a:gd name="f31" fmla="val 48"/>
                  <a:gd name="f32" fmla="val 49"/>
                  <a:gd name="f33" fmla="val 54"/>
                  <a:gd name="f34" fmla="val 57"/>
                  <a:gd name="f35" fmla="val 59"/>
                  <a:gd name="f36" fmla="val 60"/>
                  <a:gd name="f37" fmla="val 11"/>
                  <a:gd name="f38" fmla="val 58"/>
                  <a:gd name="f39" fmla="val 53"/>
                  <a:gd name="f40" fmla="val 47"/>
                  <a:gd name="f41" fmla="+- 0 0 -90"/>
                  <a:gd name="f42" fmla="*/ f3 1 16"/>
                  <a:gd name="f43" fmla="*/ f4 1 62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16"/>
                  <a:gd name="f52" fmla="*/ f48 1 62"/>
                  <a:gd name="f53" fmla="*/ 15 f49 1"/>
                  <a:gd name="f54" fmla="*/ 38 f48 1"/>
                  <a:gd name="f55" fmla="*/ 16 f49 1"/>
                  <a:gd name="f56" fmla="*/ 14 f48 1"/>
                  <a:gd name="f57" fmla="*/ 8 f48 1"/>
                  <a:gd name="f58" fmla="*/ 8 f49 1"/>
                  <a:gd name="f59" fmla="*/ 1 f48 1"/>
                  <a:gd name="f60" fmla="*/ 2 f49 1"/>
                  <a:gd name="f61" fmla="*/ 3 f49 1"/>
                  <a:gd name="f62" fmla="*/ 6 f49 1"/>
                  <a:gd name="f63" fmla="*/ 39 f48 1"/>
                  <a:gd name="f64" fmla="*/ 5 f49 1"/>
                  <a:gd name="f65" fmla="*/ 48 f48 1"/>
                  <a:gd name="f66" fmla="*/ 4 f49 1"/>
                  <a:gd name="f67" fmla="*/ 57 f48 1"/>
                  <a:gd name="f68" fmla="*/ 60 f48 1"/>
                  <a:gd name="f69" fmla="*/ 53 f48 1"/>
                  <a:gd name="f70" fmla="+- f50 0 f1"/>
                  <a:gd name="f71" fmla="*/ f53 1 16"/>
                  <a:gd name="f72" fmla="*/ f54 1 62"/>
                  <a:gd name="f73" fmla="*/ f55 1 16"/>
                  <a:gd name="f74" fmla="*/ f56 1 62"/>
                  <a:gd name="f75" fmla="*/ f57 1 62"/>
                  <a:gd name="f76" fmla="*/ f58 1 16"/>
                  <a:gd name="f77" fmla="*/ f59 1 62"/>
                  <a:gd name="f78" fmla="*/ f60 1 16"/>
                  <a:gd name="f79" fmla="*/ f61 1 16"/>
                  <a:gd name="f80" fmla="*/ f62 1 16"/>
                  <a:gd name="f81" fmla="*/ f63 1 62"/>
                  <a:gd name="f82" fmla="*/ f64 1 16"/>
                  <a:gd name="f83" fmla="*/ f65 1 62"/>
                  <a:gd name="f84" fmla="*/ f66 1 16"/>
                  <a:gd name="f85" fmla="*/ f67 1 62"/>
                  <a:gd name="f86" fmla="*/ f68 1 62"/>
                  <a:gd name="f87" fmla="*/ f69 1 62"/>
                  <a:gd name="f88" fmla="*/ 0 1 f51"/>
                  <a:gd name="f89" fmla="*/ f45 1 f51"/>
                  <a:gd name="f90" fmla="*/ 0 1 f52"/>
                  <a:gd name="f91" fmla="*/ f46 1 f52"/>
                  <a:gd name="f92" fmla="*/ f71 1 f51"/>
                  <a:gd name="f93" fmla="*/ f72 1 f52"/>
                  <a:gd name="f94" fmla="*/ f73 1 f51"/>
                  <a:gd name="f95" fmla="*/ f74 1 f52"/>
                  <a:gd name="f96" fmla="*/ f75 1 f52"/>
                  <a:gd name="f97" fmla="*/ f76 1 f51"/>
                  <a:gd name="f98" fmla="*/ f77 1 f52"/>
                  <a:gd name="f99" fmla="*/ f78 1 f51"/>
                  <a:gd name="f100" fmla="*/ f79 1 f51"/>
                  <a:gd name="f101" fmla="*/ f80 1 f51"/>
                  <a:gd name="f102" fmla="*/ f81 1 f52"/>
                  <a:gd name="f103" fmla="*/ f82 1 f51"/>
                  <a:gd name="f104" fmla="*/ f83 1 f52"/>
                  <a:gd name="f105" fmla="*/ f84 1 f51"/>
                  <a:gd name="f106" fmla="*/ f85 1 f52"/>
                  <a:gd name="f107" fmla="*/ f86 1 f52"/>
                  <a:gd name="f108" fmla="*/ f87 1 f52"/>
                  <a:gd name="f109" fmla="*/ f88 f42 1"/>
                  <a:gd name="f110" fmla="*/ f89 f42 1"/>
                  <a:gd name="f111" fmla="*/ f91 f43 1"/>
                  <a:gd name="f112" fmla="*/ f90 f43 1"/>
                  <a:gd name="f113" fmla="*/ f92 f42 1"/>
                  <a:gd name="f114" fmla="*/ f93 f43 1"/>
                  <a:gd name="f115" fmla="*/ f94 f42 1"/>
                  <a:gd name="f116" fmla="*/ f95 f43 1"/>
                  <a:gd name="f117" fmla="*/ f96 f43 1"/>
                  <a:gd name="f118" fmla="*/ f97 f42 1"/>
                  <a:gd name="f119" fmla="*/ f98 f43 1"/>
                  <a:gd name="f120" fmla="*/ f99 f42 1"/>
                  <a:gd name="f121" fmla="*/ f100 f42 1"/>
                  <a:gd name="f122" fmla="*/ f101 f42 1"/>
                  <a:gd name="f123" fmla="*/ f102 f43 1"/>
                  <a:gd name="f124" fmla="*/ f103 f42 1"/>
                  <a:gd name="f125" fmla="*/ f104 f43 1"/>
                  <a:gd name="f126" fmla="*/ f105 f42 1"/>
                  <a:gd name="f127" fmla="*/ f106 f43 1"/>
                  <a:gd name="f128" fmla="*/ f107 f43 1"/>
                  <a:gd name="f129" fmla="*/ f10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3" y="f114"/>
                  </a:cxn>
                  <a:cxn ang="f70">
                    <a:pos x="f115" y="f116"/>
                  </a:cxn>
                  <a:cxn ang="f70">
                    <a:pos x="f113" y="f117"/>
                  </a:cxn>
                  <a:cxn ang="f70">
                    <a:pos x="f118" y="f119"/>
                  </a:cxn>
                  <a:cxn ang="f70">
                    <a:pos x="f120" y="f117"/>
                  </a:cxn>
                  <a:cxn ang="f70">
                    <a:pos x="f121" y="f114"/>
                  </a:cxn>
                  <a:cxn ang="f70">
                    <a:pos x="f122" y="f123"/>
                  </a:cxn>
                  <a:cxn ang="f70">
                    <a:pos x="f124" y="f125"/>
                  </a:cxn>
                  <a:cxn ang="f70">
                    <a:pos x="f126" y="f127"/>
                  </a:cxn>
                  <a:cxn ang="f70">
                    <a:pos x="f118" y="f128"/>
                  </a:cxn>
                  <a:cxn ang="f70">
                    <a:pos x="f115" y="f129"/>
                  </a:cxn>
                  <a:cxn ang="f70">
                    <a:pos x="f113" y="f114"/>
                  </a:cxn>
                </a:cxnLst>
                <a:rect l="f109" t="f112" r="f110" b="f111"/>
                <a:pathLst>
                  <a:path w="16" h="62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6" y="f14"/>
                      <a:pt x="f8" y="f15"/>
                    </a:cubicBezTo>
                    <a:cubicBezTo>
                      <a:pt x="f12" y="f16"/>
                      <a:pt x="f17" y="f5"/>
                      <a:pt x="f15" y="f18"/>
                    </a:cubicBezTo>
                    <a:cubicBezTo>
                      <a:pt x="f16" y="f18"/>
                      <a:pt x="f19" y="f16"/>
                      <a:pt x="f19" y="f15"/>
                    </a:cubicBezTo>
                    <a:cubicBezTo>
                      <a:pt x="f5" y="f20"/>
                      <a:pt x="f21" y="f22"/>
                      <a:pt x="f21" y="f9"/>
                    </a:cubicBezTo>
                    <a:cubicBezTo>
                      <a:pt x="f21" y="f23"/>
                      <a:pt x="f24" y="f25"/>
                      <a:pt x="f26" y="f27"/>
                    </a:cubicBezTo>
                    <a:cubicBezTo>
                      <a:pt x="f26" y="f28"/>
                      <a:pt x="f13" y="f29"/>
                      <a:pt x="f30" y="f31"/>
                    </a:cubicBezTo>
                    <a:cubicBezTo>
                      <a:pt x="f19" y="f32"/>
                      <a:pt x="f21" y="f33"/>
                      <a:pt x="f16" y="f34"/>
                    </a:cubicBezTo>
                    <a:cubicBezTo>
                      <a:pt x="f30" y="f35"/>
                      <a:pt x="f26" y="f7"/>
                      <a:pt x="f15" y="f36"/>
                    </a:cubicBezTo>
                    <a:cubicBezTo>
                      <a:pt x="f37" y="f38"/>
                      <a:pt x="f6" y="f38"/>
                      <a:pt x="f6" y="f39"/>
                    </a:cubicBezTo>
                    <a:cubicBezTo>
                      <a:pt x="f6" y="f40"/>
                      <a:pt x="f8" y="f28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3" name="Freeform 1374">
                <a:extLst>
                  <a:ext uri="{FF2B5EF4-FFF2-40B4-BE49-F238E27FC236}">
                    <a16:creationId xmlns:a16="http://schemas.microsoft.com/office/drawing/2014/main" id="{FFA32500-43EE-0CC9-2D10-145CFC6F03AB}"/>
                  </a:ext>
                </a:extLst>
              </p:cNvPr>
              <p:cNvSpPr/>
              <p:nvPr/>
            </p:nvSpPr>
            <p:spPr>
              <a:xfrm>
                <a:off x="6837361" y="22229"/>
                <a:ext cx="46040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4"/>
                  <a:gd name="f8" fmla="val 14"/>
                  <a:gd name="f9" fmla="val 31"/>
                  <a:gd name="f10" fmla="val 13"/>
                  <a:gd name="f11" fmla="val 29"/>
                  <a:gd name="f12" fmla="val 26"/>
                  <a:gd name="f13" fmla="val 24"/>
                  <a:gd name="f14" fmla="val 18"/>
                  <a:gd name="f15" fmla="val 11"/>
                  <a:gd name="f16" fmla="val 16"/>
                  <a:gd name="f17" fmla="val 5"/>
                  <a:gd name="f18" fmla="val 6"/>
                  <a:gd name="f19" fmla="val 1"/>
                  <a:gd name="f20" fmla="val 3"/>
                  <a:gd name="f21" fmla="val 2"/>
                  <a:gd name="f22" fmla="val 15"/>
                  <a:gd name="f23" fmla="val 21"/>
                  <a:gd name="f24" fmla="val 4"/>
                  <a:gd name="f25" fmla="val 27"/>
                  <a:gd name="f26" fmla="val 33"/>
                  <a:gd name="f27" fmla="val 37"/>
                  <a:gd name="f28" fmla="val 42"/>
                  <a:gd name="f29" fmla="val 43"/>
                  <a:gd name="f30" fmla="val 7"/>
                  <a:gd name="f31" fmla="val 12"/>
                  <a:gd name="f32" fmla="val 35"/>
                  <a:gd name="f33" fmla="+- 0 0 -90"/>
                  <a:gd name="f34" fmla="*/ f3 1 19"/>
                  <a:gd name="f35" fmla="*/ f4 1 44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9"/>
                  <a:gd name="f44" fmla="*/ f40 1 44"/>
                  <a:gd name="f45" fmla="*/ 14 f41 1"/>
                  <a:gd name="f46" fmla="*/ 31 f40 1"/>
                  <a:gd name="f47" fmla="*/ 24 f40 1"/>
                  <a:gd name="f48" fmla="*/ 16 f41 1"/>
                  <a:gd name="f49" fmla="*/ 5 f40 1"/>
                  <a:gd name="f50" fmla="*/ 2 f41 1"/>
                  <a:gd name="f51" fmla="*/ 15 f40 1"/>
                  <a:gd name="f52" fmla="*/ 33 f40 1"/>
                  <a:gd name="f53" fmla="*/ 3 f41 1"/>
                  <a:gd name="f54" fmla="*/ 43 f40 1"/>
                  <a:gd name="f55" fmla="*/ 13 f41 1"/>
                  <a:gd name="f56" fmla="*/ 37 f40 1"/>
                  <a:gd name="f57" fmla="+- f42 0 f1"/>
                  <a:gd name="f58" fmla="*/ f45 1 19"/>
                  <a:gd name="f59" fmla="*/ f46 1 44"/>
                  <a:gd name="f60" fmla="*/ f47 1 44"/>
                  <a:gd name="f61" fmla="*/ f48 1 19"/>
                  <a:gd name="f62" fmla="*/ f49 1 44"/>
                  <a:gd name="f63" fmla="*/ f50 1 19"/>
                  <a:gd name="f64" fmla="*/ f51 1 44"/>
                  <a:gd name="f65" fmla="*/ f52 1 44"/>
                  <a:gd name="f66" fmla="*/ f53 1 19"/>
                  <a:gd name="f67" fmla="*/ f54 1 44"/>
                  <a:gd name="f68" fmla="*/ f55 1 19"/>
                  <a:gd name="f69" fmla="*/ f56 1 44"/>
                  <a:gd name="f70" fmla="*/ 0 1 f43"/>
                  <a:gd name="f71" fmla="*/ f37 1 f43"/>
                  <a:gd name="f72" fmla="*/ 0 1 f44"/>
                  <a:gd name="f73" fmla="*/ f38 1 f44"/>
                  <a:gd name="f74" fmla="*/ f58 1 f43"/>
                  <a:gd name="f75" fmla="*/ f59 1 f44"/>
                  <a:gd name="f76" fmla="*/ f60 1 f44"/>
                  <a:gd name="f77" fmla="*/ f61 1 f43"/>
                  <a:gd name="f78" fmla="*/ f62 1 f44"/>
                  <a:gd name="f79" fmla="*/ f63 1 f43"/>
                  <a:gd name="f80" fmla="*/ f64 1 f44"/>
                  <a:gd name="f81" fmla="*/ f65 1 f44"/>
                  <a:gd name="f82" fmla="*/ f66 1 f43"/>
                  <a:gd name="f83" fmla="*/ f67 1 f44"/>
                  <a:gd name="f84" fmla="*/ f68 1 f43"/>
                  <a:gd name="f85" fmla="*/ f69 1 f44"/>
                  <a:gd name="f86" fmla="*/ f70 f34 1"/>
                  <a:gd name="f87" fmla="*/ f71 f34 1"/>
                  <a:gd name="f88" fmla="*/ f73 f35 1"/>
                  <a:gd name="f89" fmla="*/ f72 f35 1"/>
                  <a:gd name="f90" fmla="*/ f74 f34 1"/>
                  <a:gd name="f91" fmla="*/ f75 f35 1"/>
                  <a:gd name="f92" fmla="*/ f76 f35 1"/>
                  <a:gd name="f93" fmla="*/ f77 f34 1"/>
                  <a:gd name="f94" fmla="*/ f78 f35 1"/>
                  <a:gd name="f95" fmla="*/ f79 f34 1"/>
                  <a:gd name="f96" fmla="*/ f80 f35 1"/>
                  <a:gd name="f97" fmla="*/ f81 f35 1"/>
                  <a:gd name="f98" fmla="*/ f82 f34 1"/>
                  <a:gd name="f99" fmla="*/ f83 f35 1"/>
                  <a:gd name="f100" fmla="*/ f84 f34 1"/>
                  <a:gd name="f101" fmla="*/ f85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0" y="f91"/>
                  </a:cxn>
                  <a:cxn ang="f57">
                    <a:pos x="f90" y="f92"/>
                  </a:cxn>
                  <a:cxn ang="f57">
                    <a:pos x="f93" y="f94"/>
                  </a:cxn>
                  <a:cxn ang="f57">
                    <a:pos x="f95" y="f96"/>
                  </a:cxn>
                  <a:cxn ang="f57">
                    <a:pos x="f95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90" y="f91"/>
                  </a:cxn>
                </a:cxnLst>
                <a:rect l="f86" t="f89" r="f87" b="f88"/>
                <a:pathLst>
                  <a:path w="19" h="44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6" y="f14"/>
                      <a:pt x="f14" y="f15"/>
                      <a:pt x="f16" y="f17"/>
                    </a:cubicBezTo>
                    <a:cubicBezTo>
                      <a:pt x="f18" y="f5"/>
                      <a:pt x="f19" y="f20"/>
                      <a:pt x="f21" y="f22"/>
                    </a:cubicBezTo>
                    <a:cubicBezTo>
                      <a:pt x="f21" y="f23"/>
                      <a:pt x="f24" y="f25"/>
                      <a:pt x="f21" y="f26"/>
                    </a:cubicBezTo>
                    <a:cubicBezTo>
                      <a:pt x="f5" y="f27"/>
                      <a:pt x="f5" y="f28"/>
                      <a:pt x="f20" y="f29"/>
                    </a:cubicBezTo>
                    <a:cubicBezTo>
                      <a:pt x="f30" y="f7"/>
                      <a:pt x="f31" y="f28"/>
                      <a:pt x="f10" y="f27"/>
                    </a:cubicBezTo>
                    <a:cubicBezTo>
                      <a:pt x="f8" y="f32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4" name="Freeform 1375">
                <a:extLst>
                  <a:ext uri="{FF2B5EF4-FFF2-40B4-BE49-F238E27FC236}">
                    <a16:creationId xmlns:a16="http://schemas.microsoft.com/office/drawing/2014/main" id="{17E6B65F-F9A0-D754-7B04-CE21D75B2872}"/>
                  </a:ext>
                </a:extLst>
              </p:cNvPr>
              <p:cNvSpPr/>
              <p:nvPr/>
            </p:nvSpPr>
            <p:spPr>
              <a:xfrm>
                <a:off x="6784976" y="3172"/>
                <a:ext cx="41276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2"/>
                  <a:gd name="f8" fmla="val 13"/>
                  <a:gd name="f9" fmla="val 26"/>
                  <a:gd name="f10" fmla="val 12"/>
                  <a:gd name="f11" fmla="val 22"/>
                  <a:gd name="f12" fmla="val 14"/>
                  <a:gd name="f13" fmla="val 16"/>
                  <a:gd name="f14" fmla="val 8"/>
                  <a:gd name="f15" fmla="val 5"/>
                  <a:gd name="f16" fmla="val 2"/>
                  <a:gd name="f17" fmla="val 10"/>
                  <a:gd name="f18" fmla="val 7"/>
                  <a:gd name="f19" fmla="val 4"/>
                  <a:gd name="f20" fmla="val 1"/>
                  <a:gd name="f21" fmla="val 11"/>
                  <a:gd name="f22" fmla="val 20"/>
                  <a:gd name="f23" fmla="val 23"/>
                  <a:gd name="f24" fmla="val 27"/>
                  <a:gd name="f25" fmla="val 32"/>
                  <a:gd name="f26" fmla="val 39"/>
                  <a:gd name="f27" fmla="val 41"/>
                  <a:gd name="f28" fmla="val 36"/>
                  <a:gd name="f29" fmla="val 33"/>
                  <a:gd name="f30" fmla="val 30"/>
                  <a:gd name="f31" fmla="+- 0 0 -90"/>
                  <a:gd name="f32" fmla="*/ f3 1 17"/>
                  <a:gd name="f33" fmla="*/ f4 1 4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7"/>
                  <a:gd name="f42" fmla="*/ f38 1 42"/>
                  <a:gd name="f43" fmla="*/ 13 f39 1"/>
                  <a:gd name="f44" fmla="*/ 26 f38 1"/>
                  <a:gd name="f45" fmla="*/ 16 f39 1"/>
                  <a:gd name="f46" fmla="*/ 13 f38 1"/>
                  <a:gd name="f47" fmla="*/ 2 f38 1"/>
                  <a:gd name="f48" fmla="*/ 4 f39 1"/>
                  <a:gd name="f49" fmla="*/ 2 f39 1"/>
                  <a:gd name="f50" fmla="*/ 11 f38 1"/>
                  <a:gd name="f51" fmla="*/ 20 f38 1"/>
                  <a:gd name="f52" fmla="*/ 27 f38 1"/>
                  <a:gd name="f53" fmla="*/ 7 f39 1"/>
                  <a:gd name="f54" fmla="*/ 41 f38 1"/>
                  <a:gd name="f55" fmla="*/ 36 f38 1"/>
                  <a:gd name="f56" fmla="+- f40 0 f1"/>
                  <a:gd name="f57" fmla="*/ f43 1 17"/>
                  <a:gd name="f58" fmla="*/ f44 1 42"/>
                  <a:gd name="f59" fmla="*/ f45 1 17"/>
                  <a:gd name="f60" fmla="*/ f46 1 42"/>
                  <a:gd name="f61" fmla="*/ f47 1 42"/>
                  <a:gd name="f62" fmla="*/ f48 1 17"/>
                  <a:gd name="f63" fmla="*/ f49 1 17"/>
                  <a:gd name="f64" fmla="*/ f50 1 42"/>
                  <a:gd name="f65" fmla="*/ f51 1 42"/>
                  <a:gd name="f66" fmla="*/ f52 1 42"/>
                  <a:gd name="f67" fmla="*/ f53 1 17"/>
                  <a:gd name="f68" fmla="*/ f54 1 42"/>
                  <a:gd name="f69" fmla="*/ f55 1 42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2"/>
                  <a:gd name="f79" fmla="*/ f62 1 f41"/>
                  <a:gd name="f80" fmla="*/ f63 1 f41"/>
                  <a:gd name="f81" fmla="*/ f64 1 f42"/>
                  <a:gd name="f82" fmla="*/ f65 1 f42"/>
                  <a:gd name="f83" fmla="*/ f66 1 f42"/>
                  <a:gd name="f84" fmla="*/ f67 1 f41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3 1"/>
                  <a:gd name="f96" fmla="*/ f79 f32 1"/>
                  <a:gd name="f97" fmla="*/ f80 f32 1"/>
                  <a:gd name="f98" fmla="*/ f81 f33 1"/>
                  <a:gd name="f99" fmla="*/ f82 f33 1"/>
                  <a:gd name="f100" fmla="*/ f83 f33 1"/>
                  <a:gd name="f101" fmla="*/ f84 f32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1" y="f95"/>
                  </a:cxn>
                  <a:cxn ang="f56">
                    <a:pos x="f96" y="f95"/>
                  </a:cxn>
                  <a:cxn ang="f56">
                    <a:pos x="f97" y="f98"/>
                  </a:cxn>
                  <a:cxn ang="f56">
                    <a:pos x="f96" y="f99"/>
                  </a:cxn>
                  <a:cxn ang="f56">
                    <a:pos x="f96" y="f100"/>
                  </a:cxn>
                  <a:cxn ang="f56">
                    <a:pos x="f101" y="f102"/>
                  </a:cxn>
                  <a:cxn ang="f56">
                    <a:pos x="f91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7" h="42">
                    <a:moveTo>
                      <a:pt x="f8" y="f9"/>
                    </a:moveTo>
                    <a:cubicBezTo>
                      <a:pt x="f10" y="f11"/>
                      <a:pt x="f12" y="f6"/>
                      <a:pt x="f13" y="f8"/>
                    </a:cubicBezTo>
                    <a:cubicBezTo>
                      <a:pt x="f6" y="f14"/>
                      <a:pt x="f13" y="f15"/>
                      <a:pt x="f8" y="f16"/>
                    </a:cubicBezTo>
                    <a:cubicBezTo>
                      <a:pt x="f17" y="f5"/>
                      <a:pt x="f18" y="f5"/>
                      <a:pt x="f19" y="f16"/>
                    </a:cubicBezTo>
                    <a:cubicBezTo>
                      <a:pt x="f20" y="f19"/>
                      <a:pt x="f20" y="f18"/>
                      <a:pt x="f16" y="f21"/>
                    </a:cubicBezTo>
                    <a:cubicBezTo>
                      <a:pt x="f16" y="f12"/>
                      <a:pt x="f16" y="f6"/>
                      <a:pt x="f19" y="f22"/>
                    </a:cubicBezTo>
                    <a:cubicBezTo>
                      <a:pt x="f15" y="f23"/>
                      <a:pt x="f18" y="f23"/>
                      <a:pt x="f19" y="f24"/>
                    </a:cubicBezTo>
                    <a:cubicBezTo>
                      <a:pt x="f5" y="f25"/>
                      <a:pt x="f16" y="f26"/>
                      <a:pt x="f18" y="f27"/>
                    </a:cubicBezTo>
                    <a:cubicBezTo>
                      <a:pt x="f21" y="f7"/>
                      <a:pt x="f8" y="f26"/>
                      <a:pt x="f8" y="f28"/>
                    </a:cubicBezTo>
                    <a:cubicBezTo>
                      <a:pt x="f12" y="f29"/>
                      <a:pt x="f8" y="f3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5" name="Freeform 1376">
                <a:extLst>
                  <a:ext uri="{FF2B5EF4-FFF2-40B4-BE49-F238E27FC236}">
                    <a16:creationId xmlns:a16="http://schemas.microsoft.com/office/drawing/2014/main" id="{021D07C0-94F0-1089-4414-BEB4628F120F}"/>
                  </a:ext>
                </a:extLst>
              </p:cNvPr>
              <p:cNvSpPr/>
              <p:nvPr/>
            </p:nvSpPr>
            <p:spPr>
              <a:xfrm>
                <a:off x="6921505" y="180978"/>
                <a:ext cx="44448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2"/>
                  <a:gd name="f8" fmla="val 13"/>
                  <a:gd name="f9" fmla="val 7"/>
                  <a:gd name="f10" fmla="val 6"/>
                  <a:gd name="f11" fmla="val 1"/>
                  <a:gd name="f12" fmla="val 11"/>
                  <a:gd name="f13" fmla="val 2"/>
                  <a:gd name="f14" fmla="val 15"/>
                  <a:gd name="f15" fmla="val 3"/>
                  <a:gd name="f16" fmla="val 21"/>
                  <a:gd name="f17" fmla="val 9"/>
                  <a:gd name="f18" fmla="val 14"/>
                  <a:gd name="f19" fmla="val 16"/>
                  <a:gd name="f20" fmla="+- 0 0 -90"/>
                  <a:gd name="f21" fmla="*/ f3 1 19"/>
                  <a:gd name="f22" fmla="*/ f4 1 2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9"/>
                  <a:gd name="f31" fmla="*/ f27 1 22"/>
                  <a:gd name="f32" fmla="*/ 13 f28 1"/>
                  <a:gd name="f33" fmla="*/ 0 f27 1"/>
                  <a:gd name="f34" fmla="*/ 1 f28 1"/>
                  <a:gd name="f35" fmla="*/ 11 f27 1"/>
                  <a:gd name="f36" fmla="*/ 9 f28 1"/>
                  <a:gd name="f37" fmla="*/ 22 f27 1"/>
                  <a:gd name="f38" fmla="*/ 19 f28 1"/>
                  <a:gd name="f39" fmla="*/ 6 f27 1"/>
                  <a:gd name="f40" fmla="+- f29 0 f1"/>
                  <a:gd name="f41" fmla="*/ f32 1 19"/>
                  <a:gd name="f42" fmla="*/ f33 1 22"/>
                  <a:gd name="f43" fmla="*/ f34 1 19"/>
                  <a:gd name="f44" fmla="*/ f35 1 22"/>
                  <a:gd name="f45" fmla="*/ f36 1 19"/>
                  <a:gd name="f46" fmla="*/ f37 1 22"/>
                  <a:gd name="f47" fmla="*/ f38 1 19"/>
                  <a:gd name="f48" fmla="*/ f39 1 22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9" h="22">
                    <a:moveTo>
                      <a:pt x="f8" y="f5"/>
                    </a:moveTo>
                    <a:cubicBezTo>
                      <a:pt x="f9" y="f5"/>
                      <a:pt x="f5" y="f10"/>
                      <a:pt x="f11" y="f12"/>
                    </a:cubicBezTo>
                    <a:cubicBezTo>
                      <a:pt x="f13" y="f14"/>
                      <a:pt x="f15" y="f16"/>
                      <a:pt x="f17" y="f7"/>
                    </a:cubicBezTo>
                    <a:cubicBezTo>
                      <a:pt x="f18" y="f7"/>
                      <a:pt x="f6" y="f8"/>
                      <a:pt x="f6" y="f10"/>
                    </a:cubicBezTo>
                    <a:cubicBezTo>
                      <a:pt x="f6" y="f11"/>
                      <a:pt x="f19" y="f5"/>
                      <a:pt x="f8" y="f5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6" name="Freeform 1377">
                <a:extLst>
                  <a:ext uri="{FF2B5EF4-FFF2-40B4-BE49-F238E27FC236}">
                    <a16:creationId xmlns:a16="http://schemas.microsoft.com/office/drawing/2014/main" id="{3F0C154D-6107-77FB-CF57-93A8D60E32D1}"/>
                  </a:ext>
                </a:extLst>
              </p:cNvPr>
              <p:cNvSpPr/>
              <p:nvPr/>
            </p:nvSpPr>
            <p:spPr>
              <a:xfrm>
                <a:off x="6661147" y="103190"/>
                <a:ext cx="36511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0"/>
                  <a:gd name="f8" fmla="val 9"/>
                  <a:gd name="f9" fmla="val 20"/>
                  <a:gd name="f10" fmla="val 8"/>
                  <a:gd name="f11" fmla="val 23"/>
                  <a:gd name="f12" fmla="val 4"/>
                  <a:gd name="f13" fmla="val 5"/>
                  <a:gd name="f14" fmla="val 26"/>
                  <a:gd name="f15" fmla="val 11"/>
                  <a:gd name="f16" fmla="val 28"/>
                  <a:gd name="f17" fmla="val 12"/>
                  <a:gd name="f18" fmla="val 21"/>
                  <a:gd name="f19" fmla="val 7"/>
                  <a:gd name="f20" fmla="val 10"/>
                  <a:gd name="f21" fmla="val 2"/>
                  <a:gd name="f22" fmla="val 6"/>
                  <a:gd name="f23" fmla="val 1"/>
                  <a:gd name="f24" fmla="val 14"/>
                  <a:gd name="f25" fmla="val 18"/>
                  <a:gd name="f26" fmla="+- 0 0 -90"/>
                  <a:gd name="f27" fmla="*/ f3 1 15"/>
                  <a:gd name="f28" fmla="*/ f4 1 3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5"/>
                  <a:gd name="f37" fmla="*/ f33 1 30"/>
                  <a:gd name="f38" fmla="*/ 9 f34 1"/>
                  <a:gd name="f39" fmla="*/ 20 f33 1"/>
                  <a:gd name="f40" fmla="*/ 5 f34 1"/>
                  <a:gd name="f41" fmla="*/ 26 f33 1"/>
                  <a:gd name="f42" fmla="*/ 15 f34 1"/>
                  <a:gd name="f43" fmla="*/ 28 f33 1"/>
                  <a:gd name="f44" fmla="*/ 11 f34 1"/>
                  <a:gd name="f45" fmla="*/ 9 f33 1"/>
                  <a:gd name="f46" fmla="*/ 8 f34 1"/>
                  <a:gd name="f47" fmla="*/ 2 f33 1"/>
                  <a:gd name="f48" fmla="*/ 2 f34 1"/>
                  <a:gd name="f49" fmla="*/ 0 f33 1"/>
                  <a:gd name="f50" fmla="*/ 0 f34 1"/>
                  <a:gd name="f51" fmla="*/ 6 f33 1"/>
                  <a:gd name="f52" fmla="*/ 1 f34 1"/>
                  <a:gd name="f53" fmla="*/ 14 f33 1"/>
                  <a:gd name="f54" fmla="+- f35 0 f1"/>
                  <a:gd name="f55" fmla="*/ f38 1 15"/>
                  <a:gd name="f56" fmla="*/ f39 1 30"/>
                  <a:gd name="f57" fmla="*/ f40 1 15"/>
                  <a:gd name="f58" fmla="*/ f41 1 30"/>
                  <a:gd name="f59" fmla="*/ f42 1 15"/>
                  <a:gd name="f60" fmla="*/ f43 1 30"/>
                  <a:gd name="f61" fmla="*/ f44 1 15"/>
                  <a:gd name="f62" fmla="*/ f45 1 30"/>
                  <a:gd name="f63" fmla="*/ f46 1 15"/>
                  <a:gd name="f64" fmla="*/ f47 1 30"/>
                  <a:gd name="f65" fmla="*/ f48 1 15"/>
                  <a:gd name="f66" fmla="*/ f49 1 30"/>
                  <a:gd name="f67" fmla="*/ f50 1 15"/>
                  <a:gd name="f68" fmla="*/ f51 1 30"/>
                  <a:gd name="f69" fmla="*/ f52 1 15"/>
                  <a:gd name="f70" fmla="*/ f53 1 30"/>
                  <a:gd name="f71" fmla="*/ 0 1 f36"/>
                  <a:gd name="f72" fmla="*/ f30 1 f36"/>
                  <a:gd name="f73" fmla="*/ 0 1 f37"/>
                  <a:gd name="f74" fmla="*/ f31 1 f37"/>
                  <a:gd name="f75" fmla="*/ f55 1 f36"/>
                  <a:gd name="f76" fmla="*/ f56 1 f37"/>
                  <a:gd name="f77" fmla="*/ f57 1 f36"/>
                  <a:gd name="f78" fmla="*/ f58 1 f37"/>
                  <a:gd name="f79" fmla="*/ f59 1 f36"/>
                  <a:gd name="f80" fmla="*/ f60 1 f37"/>
                  <a:gd name="f81" fmla="*/ f61 1 f36"/>
                  <a:gd name="f82" fmla="*/ f62 1 f37"/>
                  <a:gd name="f83" fmla="*/ f63 1 f36"/>
                  <a:gd name="f84" fmla="*/ f64 1 f37"/>
                  <a:gd name="f85" fmla="*/ f65 1 f36"/>
                  <a:gd name="f86" fmla="*/ f66 1 f37"/>
                  <a:gd name="f87" fmla="*/ f67 1 f36"/>
                  <a:gd name="f88" fmla="*/ f68 1 f37"/>
                  <a:gd name="f89" fmla="*/ f69 1 f36"/>
                  <a:gd name="f90" fmla="*/ f70 1 f37"/>
                  <a:gd name="f91" fmla="*/ f71 f27 1"/>
                  <a:gd name="f92" fmla="*/ f72 f27 1"/>
                  <a:gd name="f93" fmla="*/ f74 f28 1"/>
                  <a:gd name="f94" fmla="*/ f73 f28 1"/>
                  <a:gd name="f95" fmla="*/ f75 f27 1"/>
                  <a:gd name="f96" fmla="*/ f76 f28 1"/>
                  <a:gd name="f97" fmla="*/ f77 f27 1"/>
                  <a:gd name="f98" fmla="*/ f78 f28 1"/>
                  <a:gd name="f99" fmla="*/ f79 f27 1"/>
                  <a:gd name="f100" fmla="*/ f80 f28 1"/>
                  <a:gd name="f101" fmla="*/ f81 f27 1"/>
                  <a:gd name="f102" fmla="*/ f82 f28 1"/>
                  <a:gd name="f103" fmla="*/ f83 f27 1"/>
                  <a:gd name="f104" fmla="*/ f84 f28 1"/>
                  <a:gd name="f105" fmla="*/ f85 f27 1"/>
                  <a:gd name="f106" fmla="*/ f86 f28 1"/>
                  <a:gd name="f107" fmla="*/ f87 f27 1"/>
                  <a:gd name="f108" fmla="*/ f88 f28 1"/>
                  <a:gd name="f109" fmla="*/ f89 f27 1"/>
                  <a:gd name="f110" fmla="*/ f90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105" y="f106"/>
                  </a:cxn>
                  <a:cxn ang="f54">
                    <a:pos x="f107" y="f108"/>
                  </a:cxn>
                  <a:cxn ang="f54">
                    <a:pos x="f109" y="f110"/>
                  </a:cxn>
                  <a:cxn ang="f54">
                    <a:pos x="f95" y="f96"/>
                  </a:cxn>
                </a:cxnLst>
                <a:rect l="f91" t="f94" r="f92" b="f93"/>
                <a:pathLst>
                  <a:path w="15" h="30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0" y="f7"/>
                      <a:pt x="f15" y="f11"/>
                      <a:pt x="f6" y="f16"/>
                    </a:cubicBezTo>
                    <a:cubicBezTo>
                      <a:pt x="f17" y="f18"/>
                      <a:pt x="f15" y="f6"/>
                      <a:pt x="f15" y="f8"/>
                    </a:cubicBezTo>
                    <a:cubicBezTo>
                      <a:pt x="f15" y="f19"/>
                      <a:pt x="f20" y="f12"/>
                      <a:pt x="f10" y="f21"/>
                    </a:cubicBezTo>
                    <a:cubicBezTo>
                      <a:pt x="f22" y="f23"/>
                      <a:pt x="f12" y="f5"/>
                      <a:pt x="f21" y="f5"/>
                    </a:cubicBezTo>
                    <a:cubicBezTo>
                      <a:pt x="f5" y="f23"/>
                      <a:pt x="f5" y="f12"/>
                      <a:pt x="f5" y="f22"/>
                    </a:cubicBezTo>
                    <a:cubicBezTo>
                      <a:pt x="f5" y="f8"/>
                      <a:pt x="f5" y="f17"/>
                      <a:pt x="f23" y="f24"/>
                    </a:cubicBezTo>
                    <a:cubicBezTo>
                      <a:pt x="f21" y="f25"/>
                      <a:pt x="f12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7" name="Freeform 1378">
                <a:extLst>
                  <a:ext uri="{FF2B5EF4-FFF2-40B4-BE49-F238E27FC236}">
                    <a16:creationId xmlns:a16="http://schemas.microsoft.com/office/drawing/2014/main" id="{3954CB95-F937-1D79-4498-C6883654CC24}"/>
                  </a:ext>
                </a:extLst>
              </p:cNvPr>
              <p:cNvSpPr/>
              <p:nvPr/>
            </p:nvSpPr>
            <p:spPr>
              <a:xfrm>
                <a:off x="6831016" y="136529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3"/>
                  <a:gd name="f9" fmla="val 2"/>
                  <a:gd name="f10" fmla="val 4"/>
                  <a:gd name="f11" fmla="val 1"/>
                  <a:gd name="f12" fmla="val 9"/>
                  <a:gd name="f13" fmla="val 11"/>
                  <a:gd name="f14" fmla="val 12"/>
                  <a:gd name="f15" fmla="val 7"/>
                  <a:gd name="f16" fmla="val 6"/>
                  <a:gd name="f17" fmla="val 10"/>
                  <a:gd name="f18" fmla="+- 0 0 -90"/>
                  <a:gd name="f19" fmla="*/ f3 1 13"/>
                  <a:gd name="f20" fmla="*/ f4 1 13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3"/>
                  <a:gd name="f27" fmla="*/ 8 f24 1"/>
                  <a:gd name="f28" fmla="*/ 0 f24 1"/>
                  <a:gd name="f29" fmla="*/ 1 f24 1"/>
                  <a:gd name="f30" fmla="*/ 9 f24 1"/>
                  <a:gd name="f31" fmla="*/ 4 f24 1"/>
                  <a:gd name="f32" fmla="*/ 12 f24 1"/>
                  <a:gd name="f33" fmla="*/ 13 f24 1"/>
                  <a:gd name="f34" fmla="*/ 3 f24 1"/>
                  <a:gd name="f35" fmla="+- f25 0 f1"/>
                  <a:gd name="f36" fmla="*/ f27 1 13"/>
                  <a:gd name="f37" fmla="*/ f28 1 13"/>
                  <a:gd name="f38" fmla="*/ f29 1 13"/>
                  <a:gd name="f39" fmla="*/ f30 1 13"/>
                  <a:gd name="f40" fmla="*/ f31 1 13"/>
                  <a:gd name="f41" fmla="*/ f32 1 13"/>
                  <a:gd name="f42" fmla="*/ f33 1 13"/>
                  <a:gd name="f43" fmla="*/ f34 1 13"/>
                  <a:gd name="f44" fmla="*/ 0 1 f26"/>
                  <a:gd name="f45" fmla="*/ f22 1 f26"/>
                  <a:gd name="f46" fmla="*/ f36 1 f26"/>
                  <a:gd name="f47" fmla="*/ f37 1 f26"/>
                  <a:gd name="f48" fmla="*/ f38 1 f26"/>
                  <a:gd name="f49" fmla="*/ f39 1 f26"/>
                  <a:gd name="f50" fmla="*/ f40 1 f26"/>
                  <a:gd name="f51" fmla="*/ f41 1 f26"/>
                  <a:gd name="f52" fmla="*/ f42 1 f26"/>
                  <a:gd name="f53" fmla="*/ f43 1 f26"/>
                  <a:gd name="f54" fmla="*/ f44 f19 1"/>
                  <a:gd name="f55" fmla="*/ f45 f19 1"/>
                  <a:gd name="f56" fmla="*/ f45 f20 1"/>
                  <a:gd name="f57" fmla="*/ f44 f20 1"/>
                  <a:gd name="f58" fmla="*/ f46 f19 1"/>
                  <a:gd name="f59" fmla="*/ f47 f20 1"/>
                  <a:gd name="f60" fmla="*/ f48 f19 1"/>
                  <a:gd name="f61" fmla="*/ f49 f20 1"/>
                  <a:gd name="f62" fmla="*/ f50 f19 1"/>
                  <a:gd name="f63" fmla="*/ f51 f20 1"/>
                  <a:gd name="f64" fmla="*/ f52 f19 1"/>
                  <a:gd name="f65" fmla="*/ f53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3" h="13">
                    <a:moveTo>
                      <a:pt x="f7" y="f5"/>
                    </a:moveTo>
                    <a:cubicBezTo>
                      <a:pt x="f8" y="f5"/>
                      <a:pt x="f9" y="f10"/>
                      <a:pt x="f11" y="f12"/>
                    </a:cubicBezTo>
                    <a:cubicBezTo>
                      <a:pt x="f5" y="f13"/>
                      <a:pt x="f11" y="f14"/>
                      <a:pt x="f10" y="f14"/>
                    </a:cubicBezTo>
                    <a:cubicBezTo>
                      <a:pt x="f15" y="f6"/>
                      <a:pt x="f6" y="f16"/>
                      <a:pt x="f6" y="f8"/>
                    </a:cubicBezTo>
                    <a:cubicBezTo>
                      <a:pt x="f6" y="f5"/>
                      <a:pt x="f17" y="f11"/>
                      <a:pt x="f7" y="f5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8" name="Freeform 1379">
                <a:extLst>
                  <a:ext uri="{FF2B5EF4-FFF2-40B4-BE49-F238E27FC236}">
                    <a16:creationId xmlns:a16="http://schemas.microsoft.com/office/drawing/2014/main" id="{43E9C25B-893D-AEED-B79E-9E8BA1DABD1D}"/>
                  </a:ext>
                </a:extLst>
              </p:cNvPr>
              <p:cNvSpPr/>
              <p:nvPr/>
            </p:nvSpPr>
            <p:spPr>
              <a:xfrm>
                <a:off x="6784976" y="114300"/>
                <a:ext cx="28575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2"/>
                  <a:gd name="f9" fmla="val 6"/>
                  <a:gd name="f10" fmla="val 11"/>
                  <a:gd name="f11" fmla="val 10"/>
                  <a:gd name="f12" fmla="val 3"/>
                  <a:gd name="f13" fmla="val 1"/>
                  <a:gd name="f14" fmla="val 9"/>
                  <a:gd name="f15" fmla="val 7"/>
                  <a:gd name="f16" fmla="+- 0 0 -90"/>
                  <a:gd name="f17" fmla="*/ f3 1 12"/>
                  <a:gd name="f18" fmla="*/ f4 1 13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13"/>
                  <a:gd name="f28" fmla="*/ 2 f24 1"/>
                  <a:gd name="f29" fmla="*/ 13 f23 1"/>
                  <a:gd name="f30" fmla="*/ 10 f24 1"/>
                  <a:gd name="f31" fmla="*/ 3 f23 1"/>
                  <a:gd name="f32" fmla="*/ 7 f24 1"/>
                  <a:gd name="f33" fmla="*/ 1 f23 1"/>
                  <a:gd name="f34" fmla="+- f25 0 f1"/>
                  <a:gd name="f35" fmla="*/ f28 1 12"/>
                  <a:gd name="f36" fmla="*/ f29 1 13"/>
                  <a:gd name="f37" fmla="*/ f30 1 12"/>
                  <a:gd name="f38" fmla="*/ f31 1 13"/>
                  <a:gd name="f39" fmla="*/ f32 1 12"/>
                  <a:gd name="f40" fmla="*/ f33 1 13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2" h="13">
                    <a:moveTo>
                      <a:pt x="f8" y="f7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1" y="f13"/>
                      <a:pt x="f14" y="f5"/>
                      <a:pt x="f15" y="f13"/>
                    </a:cubicBezTo>
                    <a:cubicBezTo>
                      <a:pt x="f13" y="f8"/>
                      <a:pt x="f5" y="f15"/>
                      <a:pt x="f8" y="f7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9" name="Freeform 1380">
                <a:extLst>
                  <a:ext uri="{FF2B5EF4-FFF2-40B4-BE49-F238E27FC236}">
                    <a16:creationId xmlns:a16="http://schemas.microsoft.com/office/drawing/2014/main" id="{80B9633F-338B-2EBA-EDDD-03C1E9F1AB68}"/>
                  </a:ext>
                </a:extLst>
              </p:cNvPr>
              <p:cNvSpPr/>
              <p:nvPr/>
            </p:nvSpPr>
            <p:spPr>
              <a:xfrm>
                <a:off x="6692905" y="193679"/>
                <a:ext cx="11109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3"/>
                  <a:gd name="f9" fmla="val 1"/>
                  <a:gd name="f10" fmla="val 4"/>
                  <a:gd name="f11" fmla="val 2"/>
                  <a:gd name="f12" fmla="+- 0 0 -90"/>
                  <a:gd name="f13" fmla="*/ f3 1 5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5"/>
                  <a:gd name="f23" fmla="*/ f19 1 7"/>
                  <a:gd name="f24" fmla="*/ 0 f20 1"/>
                  <a:gd name="f25" fmla="*/ 3 f19 1"/>
                  <a:gd name="f26" fmla="*/ 3 f20 1"/>
                  <a:gd name="f27" fmla="*/ 7 f19 1"/>
                  <a:gd name="f28" fmla="*/ 5 f20 1"/>
                  <a:gd name="f29" fmla="*/ 2 f20 1"/>
                  <a:gd name="f30" fmla="*/ 0 f19 1"/>
                  <a:gd name="f31" fmla="+- f21 0 f1"/>
                  <a:gd name="f32" fmla="*/ f24 1 5"/>
                  <a:gd name="f33" fmla="*/ f25 1 7"/>
                  <a:gd name="f34" fmla="*/ f26 1 5"/>
                  <a:gd name="f35" fmla="*/ f27 1 7"/>
                  <a:gd name="f36" fmla="*/ f28 1 5"/>
                  <a:gd name="f37" fmla="*/ f29 1 5"/>
                  <a:gd name="f38" fmla="*/ f30 1 7"/>
                  <a:gd name="f39" fmla="*/ 0 1 f22"/>
                  <a:gd name="f40" fmla="*/ f16 1 f22"/>
                  <a:gd name="f41" fmla="*/ 0 1 f23"/>
                  <a:gd name="f42" fmla="*/ f17 1 f23"/>
                  <a:gd name="f43" fmla="*/ f32 1 f22"/>
                  <a:gd name="f44" fmla="*/ f33 1 f23"/>
                  <a:gd name="f45" fmla="*/ f34 1 f22"/>
                  <a:gd name="f46" fmla="*/ f35 1 f23"/>
                  <a:gd name="f47" fmla="*/ f36 1 f22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7">
                    <a:moveTo>
                      <a:pt x="f5" y="f8"/>
                    </a:moveTo>
                    <a:cubicBezTo>
                      <a:pt x="f5" y="f6"/>
                      <a:pt x="f9" y="f7"/>
                      <a:pt x="f8" y="f7"/>
                    </a:cubicBezTo>
                    <a:cubicBezTo>
                      <a:pt x="f6" y="f7"/>
                      <a:pt x="f6" y="f6"/>
                      <a:pt x="f6" y="f8"/>
                    </a:cubicBezTo>
                    <a:cubicBezTo>
                      <a:pt x="f6" y="f9"/>
                      <a:pt x="f10" y="f5"/>
                      <a:pt x="f11" y="f5"/>
                    </a:cubicBezTo>
                    <a:cubicBezTo>
                      <a:pt x="f5" y="f9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0" name="Freeform 1381">
                <a:extLst>
                  <a:ext uri="{FF2B5EF4-FFF2-40B4-BE49-F238E27FC236}">
                    <a16:creationId xmlns:a16="http://schemas.microsoft.com/office/drawing/2014/main" id="{CC253143-53DA-2F00-A5E4-FA44A9B501F4}"/>
                  </a:ext>
                </a:extLst>
              </p:cNvPr>
              <p:cNvSpPr/>
              <p:nvPr/>
            </p:nvSpPr>
            <p:spPr>
              <a:xfrm>
                <a:off x="7540627" y="165104"/>
                <a:ext cx="231772" cy="257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8"/>
                  <a:gd name="f7" fmla="val 108"/>
                  <a:gd name="f8" fmla="val 52"/>
                  <a:gd name="f9" fmla="val 92"/>
                  <a:gd name="f10" fmla="val 46"/>
                  <a:gd name="f11" fmla="val 91"/>
                  <a:gd name="f12" fmla="val 37"/>
                  <a:gd name="f13" fmla="val 87"/>
                  <a:gd name="f14" fmla="val 30"/>
                  <a:gd name="f15" fmla="val 82"/>
                  <a:gd name="f16" fmla="val 17"/>
                  <a:gd name="f17" fmla="val 72"/>
                  <a:gd name="f18" fmla="val 11"/>
                  <a:gd name="f19" fmla="val 60"/>
                  <a:gd name="f20" fmla="val 14"/>
                  <a:gd name="f21" fmla="val 54"/>
                  <a:gd name="f22" fmla="val 16"/>
                  <a:gd name="f23" fmla="val 49"/>
                  <a:gd name="f24" fmla="val 45"/>
                  <a:gd name="f25" fmla="val 10"/>
                  <a:gd name="f26" fmla="val 33"/>
                  <a:gd name="f27" fmla="val 21"/>
                  <a:gd name="f28" fmla="val 4"/>
                  <a:gd name="f29" fmla="val 18"/>
                  <a:gd name="f30" fmla="val 20"/>
                  <a:gd name="f31" fmla="val 15"/>
                  <a:gd name="f32" fmla="val 31"/>
                  <a:gd name="f33" fmla="val 41"/>
                  <a:gd name="f34" fmla="val 5"/>
                  <a:gd name="f35" fmla="val 50"/>
                  <a:gd name="f36" fmla="val 1"/>
                  <a:gd name="f37" fmla="val 56"/>
                  <a:gd name="f38" fmla="val 62"/>
                  <a:gd name="f39" fmla="val 69"/>
                  <a:gd name="f40" fmla="val 70"/>
                  <a:gd name="f41" fmla="val 2"/>
                  <a:gd name="f42" fmla="val 73"/>
                  <a:gd name="f43" fmla="val 3"/>
                  <a:gd name="f44" fmla="val 75"/>
                  <a:gd name="f45" fmla="val 84"/>
                  <a:gd name="f46" fmla="val 90"/>
                  <a:gd name="f47" fmla="val 94"/>
                  <a:gd name="f48" fmla="val 19"/>
                  <a:gd name="f49" fmla="val 99"/>
                  <a:gd name="f50" fmla="val 24"/>
                  <a:gd name="f51" fmla="val 25"/>
                  <a:gd name="f52" fmla="val 27"/>
                  <a:gd name="f53" fmla="val 34"/>
                  <a:gd name="f54" fmla="val 43"/>
                  <a:gd name="f55" fmla="val 104"/>
                  <a:gd name="f56" fmla="val 51"/>
                  <a:gd name="f57" fmla="val 55"/>
                  <a:gd name="f58" fmla="val 61"/>
                  <a:gd name="f59" fmla="val 65"/>
                  <a:gd name="f60" fmla="val 67"/>
                  <a:gd name="f61" fmla="val 71"/>
                  <a:gd name="f62" fmla="val 89"/>
                  <a:gd name="f63" fmla="val 83"/>
                  <a:gd name="f64" fmla="val 66"/>
                  <a:gd name="f65" fmla="val 64"/>
                  <a:gd name="f66" fmla="val 80"/>
                  <a:gd name="f67" fmla="val 79"/>
                  <a:gd name="f68" fmla="val 63"/>
                  <a:gd name="f69" fmla="val 68"/>
                  <a:gd name="f70" fmla="val 76"/>
                  <a:gd name="f71" fmla="val 95"/>
                  <a:gd name="f72" fmla="+- 0 0 -90"/>
                  <a:gd name="f73" fmla="*/ f3 1 98"/>
                  <a:gd name="f74" fmla="*/ f4 1 108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98"/>
                  <a:gd name="f83" fmla="*/ f79 1 108"/>
                  <a:gd name="f84" fmla="*/ 98 f80 1"/>
                  <a:gd name="f85" fmla="*/ 52 f79 1"/>
                  <a:gd name="f86" fmla="*/ 87 f80 1"/>
                  <a:gd name="f87" fmla="*/ 30 f79 1"/>
                  <a:gd name="f88" fmla="*/ 60 f80 1"/>
                  <a:gd name="f89" fmla="*/ 14 f79 1"/>
                  <a:gd name="f90" fmla="*/ 45 f80 1"/>
                  <a:gd name="f91" fmla="*/ 10 f79 1"/>
                  <a:gd name="f92" fmla="*/ 18 f80 1"/>
                  <a:gd name="f93" fmla="*/ 20 f79 1"/>
                  <a:gd name="f94" fmla="*/ 5 f80 1"/>
                  <a:gd name="f95" fmla="*/ 50 f79 1"/>
                  <a:gd name="f96" fmla="*/ 1 f80 1"/>
                  <a:gd name="f97" fmla="*/ 69 f79 1"/>
                  <a:gd name="f98" fmla="*/ 3 f80 1"/>
                  <a:gd name="f99" fmla="*/ 73 f79 1"/>
                  <a:gd name="f100" fmla="*/ 15 f80 1"/>
                  <a:gd name="f101" fmla="*/ 90 f79 1"/>
                  <a:gd name="f102" fmla="*/ 24 f80 1"/>
                  <a:gd name="f103" fmla="*/ 98 f79 1"/>
                  <a:gd name="f104" fmla="*/ 27 f80 1"/>
                  <a:gd name="f105" fmla="*/ 99 f79 1"/>
                  <a:gd name="f106" fmla="*/ 51 f80 1"/>
                  <a:gd name="f107" fmla="*/ 104 f79 1"/>
                  <a:gd name="f108" fmla="*/ 55 f80 1"/>
                  <a:gd name="f109" fmla="*/ 67 f80 1"/>
                  <a:gd name="f110" fmla="*/ 83 f79 1"/>
                  <a:gd name="f111" fmla="*/ 64 f80 1"/>
                  <a:gd name="f112" fmla="*/ 79 f79 1"/>
                  <a:gd name="f113" fmla="*/ 68 f80 1"/>
                  <a:gd name="f114" fmla="*/ 71 f79 1"/>
                  <a:gd name="f115" fmla="*/ 60 f79 1"/>
                  <a:gd name="f116" fmla="+- f81 0 f1"/>
                  <a:gd name="f117" fmla="*/ f84 1 98"/>
                  <a:gd name="f118" fmla="*/ f85 1 108"/>
                  <a:gd name="f119" fmla="*/ f86 1 98"/>
                  <a:gd name="f120" fmla="*/ f87 1 108"/>
                  <a:gd name="f121" fmla="*/ f88 1 98"/>
                  <a:gd name="f122" fmla="*/ f89 1 108"/>
                  <a:gd name="f123" fmla="*/ f90 1 98"/>
                  <a:gd name="f124" fmla="*/ f91 1 108"/>
                  <a:gd name="f125" fmla="*/ f92 1 98"/>
                  <a:gd name="f126" fmla="*/ f93 1 108"/>
                  <a:gd name="f127" fmla="*/ f94 1 98"/>
                  <a:gd name="f128" fmla="*/ f95 1 108"/>
                  <a:gd name="f129" fmla="*/ f96 1 98"/>
                  <a:gd name="f130" fmla="*/ f97 1 108"/>
                  <a:gd name="f131" fmla="*/ f98 1 98"/>
                  <a:gd name="f132" fmla="*/ f99 1 108"/>
                  <a:gd name="f133" fmla="*/ f100 1 98"/>
                  <a:gd name="f134" fmla="*/ f101 1 108"/>
                  <a:gd name="f135" fmla="*/ f102 1 98"/>
                  <a:gd name="f136" fmla="*/ f103 1 108"/>
                  <a:gd name="f137" fmla="*/ f104 1 98"/>
                  <a:gd name="f138" fmla="*/ f105 1 108"/>
                  <a:gd name="f139" fmla="*/ f106 1 98"/>
                  <a:gd name="f140" fmla="*/ f107 1 108"/>
                  <a:gd name="f141" fmla="*/ f108 1 98"/>
                  <a:gd name="f142" fmla="*/ f109 1 98"/>
                  <a:gd name="f143" fmla="*/ f110 1 108"/>
                  <a:gd name="f144" fmla="*/ f111 1 98"/>
                  <a:gd name="f145" fmla="*/ f112 1 108"/>
                  <a:gd name="f146" fmla="*/ f113 1 98"/>
                  <a:gd name="f147" fmla="*/ f114 1 108"/>
                  <a:gd name="f148" fmla="*/ f115 1 108"/>
                  <a:gd name="f149" fmla="*/ 0 1 f82"/>
                  <a:gd name="f150" fmla="*/ f76 1 f82"/>
                  <a:gd name="f151" fmla="*/ 0 1 f83"/>
                  <a:gd name="f152" fmla="*/ f77 1 f83"/>
                  <a:gd name="f153" fmla="*/ f117 1 f82"/>
                  <a:gd name="f154" fmla="*/ f118 1 f83"/>
                  <a:gd name="f155" fmla="*/ f119 1 f82"/>
                  <a:gd name="f156" fmla="*/ f120 1 f83"/>
                  <a:gd name="f157" fmla="*/ f121 1 f82"/>
                  <a:gd name="f158" fmla="*/ f122 1 f83"/>
                  <a:gd name="f159" fmla="*/ f123 1 f82"/>
                  <a:gd name="f160" fmla="*/ f124 1 f83"/>
                  <a:gd name="f161" fmla="*/ f125 1 f82"/>
                  <a:gd name="f162" fmla="*/ f126 1 f83"/>
                  <a:gd name="f163" fmla="*/ f127 1 f82"/>
                  <a:gd name="f164" fmla="*/ f128 1 f83"/>
                  <a:gd name="f165" fmla="*/ f129 1 f82"/>
                  <a:gd name="f166" fmla="*/ f130 1 f83"/>
                  <a:gd name="f167" fmla="*/ f131 1 f82"/>
                  <a:gd name="f168" fmla="*/ f132 1 f83"/>
                  <a:gd name="f169" fmla="*/ f133 1 f82"/>
                  <a:gd name="f170" fmla="*/ f134 1 f83"/>
                  <a:gd name="f171" fmla="*/ f135 1 f82"/>
                  <a:gd name="f172" fmla="*/ f136 1 f83"/>
                  <a:gd name="f173" fmla="*/ f137 1 f82"/>
                  <a:gd name="f174" fmla="*/ f138 1 f83"/>
                  <a:gd name="f175" fmla="*/ f139 1 f82"/>
                  <a:gd name="f176" fmla="*/ f140 1 f83"/>
                  <a:gd name="f177" fmla="*/ f141 1 f82"/>
                  <a:gd name="f178" fmla="*/ f142 1 f82"/>
                  <a:gd name="f179" fmla="*/ f143 1 f83"/>
                  <a:gd name="f180" fmla="*/ f144 1 f82"/>
                  <a:gd name="f181" fmla="*/ f145 1 f83"/>
                  <a:gd name="f182" fmla="*/ f146 1 f82"/>
                  <a:gd name="f183" fmla="*/ f147 1 f83"/>
                  <a:gd name="f184" fmla="*/ f148 1 f83"/>
                  <a:gd name="f185" fmla="*/ f149 f73 1"/>
                  <a:gd name="f186" fmla="*/ f150 f73 1"/>
                  <a:gd name="f187" fmla="*/ f152 f74 1"/>
                  <a:gd name="f188" fmla="*/ f151 f74 1"/>
                  <a:gd name="f189" fmla="*/ f153 f73 1"/>
                  <a:gd name="f190" fmla="*/ f154 f74 1"/>
                  <a:gd name="f191" fmla="*/ f155 f73 1"/>
                  <a:gd name="f192" fmla="*/ f156 f74 1"/>
                  <a:gd name="f193" fmla="*/ f157 f73 1"/>
                  <a:gd name="f194" fmla="*/ f158 f74 1"/>
                  <a:gd name="f195" fmla="*/ f159 f73 1"/>
                  <a:gd name="f196" fmla="*/ f160 f74 1"/>
                  <a:gd name="f197" fmla="*/ f161 f73 1"/>
                  <a:gd name="f198" fmla="*/ f162 f74 1"/>
                  <a:gd name="f199" fmla="*/ f163 f73 1"/>
                  <a:gd name="f200" fmla="*/ f164 f74 1"/>
                  <a:gd name="f201" fmla="*/ f165 f73 1"/>
                  <a:gd name="f202" fmla="*/ f166 f74 1"/>
                  <a:gd name="f203" fmla="*/ f167 f73 1"/>
                  <a:gd name="f204" fmla="*/ f168 f74 1"/>
                  <a:gd name="f205" fmla="*/ f169 f73 1"/>
                  <a:gd name="f206" fmla="*/ f170 f74 1"/>
                  <a:gd name="f207" fmla="*/ f171 f73 1"/>
                  <a:gd name="f208" fmla="*/ f172 f74 1"/>
                  <a:gd name="f209" fmla="*/ f173 f73 1"/>
                  <a:gd name="f210" fmla="*/ f174 f74 1"/>
                  <a:gd name="f211" fmla="*/ f175 f73 1"/>
                  <a:gd name="f212" fmla="*/ f176 f74 1"/>
                  <a:gd name="f213" fmla="*/ f177 f73 1"/>
                  <a:gd name="f214" fmla="*/ f178 f73 1"/>
                  <a:gd name="f215" fmla="*/ f179 f74 1"/>
                  <a:gd name="f216" fmla="*/ f180 f73 1"/>
                  <a:gd name="f217" fmla="*/ f181 f74 1"/>
                  <a:gd name="f218" fmla="*/ f182 f73 1"/>
                  <a:gd name="f219" fmla="*/ f183 f74 1"/>
                  <a:gd name="f220" fmla="*/ f1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89" y="f190"/>
                  </a:cxn>
                  <a:cxn ang="f116">
                    <a:pos x="f191" y="f192"/>
                  </a:cxn>
                  <a:cxn ang="f116">
                    <a:pos x="f193" y="f194"/>
                  </a:cxn>
                  <a:cxn ang="f116">
                    <a:pos x="f195" y="f196"/>
                  </a:cxn>
                  <a:cxn ang="f116">
                    <a:pos x="f197" y="f198"/>
                  </a:cxn>
                  <a:cxn ang="f116">
                    <a:pos x="f199" y="f200"/>
                  </a:cxn>
                  <a:cxn ang="f116">
                    <a:pos x="f201" y="f202"/>
                  </a:cxn>
                  <a:cxn ang="f116">
                    <a:pos x="f203" y="f204"/>
                  </a:cxn>
                  <a:cxn ang="f116">
                    <a:pos x="f205" y="f206"/>
                  </a:cxn>
                  <a:cxn ang="f116">
                    <a:pos x="f207" y="f208"/>
                  </a:cxn>
                  <a:cxn ang="f116">
                    <a:pos x="f209" y="f210"/>
                  </a:cxn>
                  <a:cxn ang="f116">
                    <a:pos x="f211" y="f212"/>
                  </a:cxn>
                  <a:cxn ang="f116">
                    <a:pos x="f213" y="f212"/>
                  </a:cxn>
                  <a:cxn ang="f116">
                    <a:pos x="f214" y="f210"/>
                  </a:cxn>
                  <a:cxn ang="f116">
                    <a:pos x="f214" y="f215"/>
                  </a:cxn>
                  <a:cxn ang="f116">
                    <a:pos x="f216" y="f217"/>
                  </a:cxn>
                  <a:cxn ang="f116">
                    <a:pos x="f218" y="f219"/>
                  </a:cxn>
                  <a:cxn ang="f116">
                    <a:pos x="f191" y="f220"/>
                  </a:cxn>
                  <a:cxn ang="f116">
                    <a:pos x="f189" y="f190"/>
                  </a:cxn>
                  <a:cxn ang="f116">
                    <a:pos x="f189" y="f190"/>
                  </a:cxn>
                </a:cxnLst>
                <a:rect l="f185" t="f188" r="f186" b="f187"/>
                <a:pathLst>
                  <a:path w="98" h="108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0"/>
                      <a:pt x="f24" y="f25"/>
                    </a:cubicBezTo>
                    <a:cubicBezTo>
                      <a:pt x="f26" y="f5"/>
                      <a:pt x="f27" y="f28"/>
                      <a:pt x="f29" y="f30"/>
                    </a:cubicBezTo>
                    <a:cubicBezTo>
                      <a:pt x="f31" y="f32"/>
                      <a:pt x="f25" y="f33"/>
                      <a:pt x="f34" y="f35"/>
                    </a:cubicBezTo>
                    <a:cubicBezTo>
                      <a:pt x="f36" y="f37"/>
                      <a:pt x="f5" y="f38"/>
                      <a:pt x="f36" y="f39"/>
                    </a:cubicBezTo>
                    <a:cubicBezTo>
                      <a:pt x="f36" y="f40"/>
                      <a:pt x="f41" y="f42"/>
                      <a:pt x="f43" y="f42"/>
                    </a:cubicBezTo>
                    <a:cubicBezTo>
                      <a:pt x="f18" y="f44"/>
                      <a:pt x="f18" y="f45"/>
                      <a:pt x="f31" y="f46"/>
                    </a:cubicBezTo>
                    <a:cubicBezTo>
                      <a:pt x="f16" y="f47"/>
                      <a:pt x="f48" y="f49"/>
                      <a:pt x="f50" y="f6"/>
                    </a:cubicBezTo>
                    <a:cubicBezTo>
                      <a:pt x="f51" y="f6"/>
                      <a:pt x="f52" y="f6"/>
                      <a:pt x="f52" y="f49"/>
                    </a:cubicBezTo>
                    <a:cubicBezTo>
                      <a:pt x="f53" y="f7"/>
                      <a:pt x="f54" y="f55"/>
                      <a:pt x="f56" y="f55"/>
                    </a:cubicBezTo>
                    <a:cubicBezTo>
                      <a:pt x="f8" y="f55"/>
                      <a:pt x="f21" y="f55"/>
                      <a:pt x="f57" y="f55"/>
                    </a:cubicBezTo>
                    <a:cubicBezTo>
                      <a:pt x="f58" y="f7"/>
                      <a:pt x="f59" y="f55"/>
                      <a:pt x="f60" y="f49"/>
                    </a:cubicBezTo>
                    <a:cubicBezTo>
                      <a:pt x="f40" y="f47"/>
                      <a:pt x="f61" y="f62"/>
                      <a:pt x="f60" y="f63"/>
                    </a:cubicBezTo>
                    <a:cubicBezTo>
                      <a:pt x="f64" y="f15"/>
                      <a:pt x="f65" y="f66"/>
                      <a:pt x="f65" y="f67"/>
                    </a:cubicBezTo>
                    <a:cubicBezTo>
                      <a:pt x="f68" y="f44"/>
                      <a:pt x="f65" y="f40"/>
                      <a:pt x="f69" y="f61"/>
                    </a:cubicBezTo>
                    <a:cubicBezTo>
                      <a:pt x="f67" y="f70"/>
                      <a:pt x="f45" y="f64"/>
                      <a:pt x="f13" y="f19"/>
                    </a:cubicBezTo>
                    <a:cubicBezTo>
                      <a:pt x="f11" y="f57"/>
                      <a:pt x="f71" y="f37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1" name="Freeform 1382">
                <a:extLst>
                  <a:ext uri="{FF2B5EF4-FFF2-40B4-BE49-F238E27FC236}">
                    <a16:creationId xmlns:a16="http://schemas.microsoft.com/office/drawing/2014/main" id="{EF091228-0C5F-99A9-426A-D74C128E1817}"/>
                  </a:ext>
                </a:extLst>
              </p:cNvPr>
              <p:cNvSpPr/>
              <p:nvPr/>
            </p:nvSpPr>
            <p:spPr>
              <a:xfrm>
                <a:off x="7316791" y="471492"/>
                <a:ext cx="225427" cy="257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5"/>
                  <a:gd name="f7" fmla="val 108"/>
                  <a:gd name="f8" fmla="val 89"/>
                  <a:gd name="f9" fmla="val 88"/>
                  <a:gd name="f10" fmla="val 77"/>
                  <a:gd name="f11" fmla="val 92"/>
                  <a:gd name="f12" fmla="val 68"/>
                  <a:gd name="f13" fmla="val 93"/>
                  <a:gd name="f14" fmla="val 59"/>
                  <a:gd name="f15" fmla="val 47"/>
                  <a:gd name="f16" fmla="val 35"/>
                  <a:gd name="f17" fmla="val 78"/>
                  <a:gd name="f18" fmla="val 31"/>
                  <a:gd name="f19" fmla="val 72"/>
                  <a:gd name="f20" fmla="val 29"/>
                  <a:gd name="f21" fmla="val 71"/>
                  <a:gd name="f22" fmla="val 25"/>
                  <a:gd name="f23" fmla="val 70"/>
                  <a:gd name="f24" fmla="val 20"/>
                  <a:gd name="f25" fmla="val 65"/>
                  <a:gd name="f26" fmla="val 51"/>
                  <a:gd name="f27" fmla="val 2"/>
                  <a:gd name="f28" fmla="val 40"/>
                  <a:gd name="f29" fmla="val 12"/>
                  <a:gd name="f30" fmla="val 33"/>
                  <a:gd name="f31" fmla="val 19"/>
                  <a:gd name="f32" fmla="val 24"/>
                  <a:gd name="f33" fmla="val 23"/>
                  <a:gd name="f34" fmla="val 16"/>
                  <a:gd name="f35" fmla="val 26"/>
                  <a:gd name="f36" fmla="val 8"/>
                  <a:gd name="f37" fmla="val 5"/>
                  <a:gd name="f38" fmla="val 1"/>
                  <a:gd name="f39" fmla="val 41"/>
                  <a:gd name="f40" fmla="val 42"/>
                  <a:gd name="f41" fmla="val 43"/>
                  <a:gd name="f42" fmla="val 6"/>
                  <a:gd name="f43" fmla="val 66"/>
                  <a:gd name="f44" fmla="val 3"/>
                  <a:gd name="f45" fmla="val 76"/>
                  <a:gd name="f46" fmla="val 86"/>
                  <a:gd name="f47" fmla="val 15"/>
                  <a:gd name="f48" fmla="val 96"/>
                  <a:gd name="f49" fmla="val 98"/>
                  <a:gd name="f50" fmla="val 28"/>
                  <a:gd name="f51" fmla="val 104"/>
                  <a:gd name="f52" fmla="val 30"/>
                  <a:gd name="f53" fmla="val 39"/>
                  <a:gd name="f54" fmla="val 106"/>
                  <a:gd name="f55" fmla="val 103"/>
                  <a:gd name="f56" fmla="val 46"/>
                  <a:gd name="f57" fmla="val 99"/>
                  <a:gd name="f58" fmla="val 48"/>
                  <a:gd name="f59" fmla="val 94"/>
                  <a:gd name="f60" fmla="val 85"/>
                  <a:gd name="f61" fmla="val 83"/>
                  <a:gd name="f62" fmla="val 82"/>
                  <a:gd name="f63" fmla="val 54"/>
                  <a:gd name="f64" fmla="val 81"/>
                  <a:gd name="f65" fmla="val 55"/>
                  <a:gd name="f66" fmla="val 56"/>
                  <a:gd name="f67" fmla="val 58"/>
                  <a:gd name="f68" fmla="val 62"/>
                  <a:gd name="f69" fmla="val 87"/>
                  <a:gd name="f70" fmla="val 80"/>
                  <a:gd name="f71" fmla="val 84"/>
                  <a:gd name="f72" fmla="+- 0 0 -90"/>
                  <a:gd name="f73" fmla="*/ f3 1 95"/>
                  <a:gd name="f74" fmla="*/ f4 1 108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95"/>
                  <a:gd name="f83" fmla="*/ f79 1 108"/>
                  <a:gd name="f84" fmla="*/ 89 f80 1"/>
                  <a:gd name="f85" fmla="*/ 88 f79 1"/>
                  <a:gd name="f86" fmla="*/ 93 f80 1"/>
                  <a:gd name="f87" fmla="*/ 59 f79 1"/>
                  <a:gd name="f88" fmla="*/ 78 f80 1"/>
                  <a:gd name="f89" fmla="*/ 31 f79 1"/>
                  <a:gd name="f90" fmla="*/ 70 f80 1"/>
                  <a:gd name="f91" fmla="*/ 20 f79 1"/>
                  <a:gd name="f92" fmla="*/ 40 f80 1"/>
                  <a:gd name="f93" fmla="*/ 12 f79 1"/>
                  <a:gd name="f94" fmla="*/ 16 f80 1"/>
                  <a:gd name="f95" fmla="*/ 26 f79 1"/>
                  <a:gd name="f96" fmla="*/ 1 f80 1"/>
                  <a:gd name="f97" fmla="*/ 41 f79 1"/>
                  <a:gd name="f98" fmla="*/ 0 f80 1"/>
                  <a:gd name="f99" fmla="*/ 43 f79 1"/>
                  <a:gd name="f100" fmla="*/ 66 f79 1"/>
                  <a:gd name="f101" fmla="*/ 15 f80 1"/>
                  <a:gd name="f102" fmla="*/ 93 f79 1"/>
                  <a:gd name="f103" fmla="*/ 28 f80 1"/>
                  <a:gd name="f104" fmla="*/ 104 f79 1"/>
                  <a:gd name="f105" fmla="*/ 42 f80 1"/>
                  <a:gd name="f106" fmla="*/ 103 f79 1"/>
                  <a:gd name="f107" fmla="*/ 47 f80 1"/>
                  <a:gd name="f108" fmla="*/ 89 f79 1"/>
                  <a:gd name="f109" fmla="*/ 51 f80 1"/>
                  <a:gd name="f110" fmla="*/ 82 f79 1"/>
                  <a:gd name="f111" fmla="*/ 56 f80 1"/>
                  <a:gd name="f112" fmla="*/ 85 f79 1"/>
                  <a:gd name="f113" fmla="*/ 66 f80 1"/>
                  <a:gd name="f114" fmla="*/ 80 f80 1"/>
                  <a:gd name="f115" fmla="*/ 84 f79 1"/>
                  <a:gd name="f116" fmla="+- f81 0 f1"/>
                  <a:gd name="f117" fmla="*/ f84 1 95"/>
                  <a:gd name="f118" fmla="*/ f85 1 108"/>
                  <a:gd name="f119" fmla="*/ f86 1 95"/>
                  <a:gd name="f120" fmla="*/ f87 1 108"/>
                  <a:gd name="f121" fmla="*/ f88 1 95"/>
                  <a:gd name="f122" fmla="*/ f89 1 108"/>
                  <a:gd name="f123" fmla="*/ f90 1 95"/>
                  <a:gd name="f124" fmla="*/ f91 1 108"/>
                  <a:gd name="f125" fmla="*/ f92 1 95"/>
                  <a:gd name="f126" fmla="*/ f93 1 108"/>
                  <a:gd name="f127" fmla="*/ f94 1 95"/>
                  <a:gd name="f128" fmla="*/ f95 1 108"/>
                  <a:gd name="f129" fmla="*/ f96 1 95"/>
                  <a:gd name="f130" fmla="*/ f97 1 108"/>
                  <a:gd name="f131" fmla="*/ f98 1 95"/>
                  <a:gd name="f132" fmla="*/ f99 1 108"/>
                  <a:gd name="f133" fmla="*/ f100 1 108"/>
                  <a:gd name="f134" fmla="*/ f101 1 95"/>
                  <a:gd name="f135" fmla="*/ f102 1 108"/>
                  <a:gd name="f136" fmla="*/ f103 1 95"/>
                  <a:gd name="f137" fmla="*/ f104 1 108"/>
                  <a:gd name="f138" fmla="*/ f105 1 95"/>
                  <a:gd name="f139" fmla="*/ f106 1 108"/>
                  <a:gd name="f140" fmla="*/ f107 1 95"/>
                  <a:gd name="f141" fmla="*/ f108 1 108"/>
                  <a:gd name="f142" fmla="*/ f109 1 95"/>
                  <a:gd name="f143" fmla="*/ f110 1 108"/>
                  <a:gd name="f144" fmla="*/ f111 1 95"/>
                  <a:gd name="f145" fmla="*/ f112 1 108"/>
                  <a:gd name="f146" fmla="*/ f113 1 95"/>
                  <a:gd name="f147" fmla="*/ f114 1 95"/>
                  <a:gd name="f148" fmla="*/ f115 1 108"/>
                  <a:gd name="f149" fmla="*/ 0 1 f82"/>
                  <a:gd name="f150" fmla="*/ f76 1 f82"/>
                  <a:gd name="f151" fmla="*/ 0 1 f83"/>
                  <a:gd name="f152" fmla="*/ f77 1 f83"/>
                  <a:gd name="f153" fmla="*/ f117 1 f82"/>
                  <a:gd name="f154" fmla="*/ f118 1 f83"/>
                  <a:gd name="f155" fmla="*/ f119 1 f82"/>
                  <a:gd name="f156" fmla="*/ f120 1 f83"/>
                  <a:gd name="f157" fmla="*/ f121 1 f82"/>
                  <a:gd name="f158" fmla="*/ f122 1 f83"/>
                  <a:gd name="f159" fmla="*/ f123 1 f82"/>
                  <a:gd name="f160" fmla="*/ f124 1 f83"/>
                  <a:gd name="f161" fmla="*/ f125 1 f82"/>
                  <a:gd name="f162" fmla="*/ f126 1 f83"/>
                  <a:gd name="f163" fmla="*/ f127 1 f82"/>
                  <a:gd name="f164" fmla="*/ f128 1 f83"/>
                  <a:gd name="f165" fmla="*/ f129 1 f82"/>
                  <a:gd name="f166" fmla="*/ f130 1 f83"/>
                  <a:gd name="f167" fmla="*/ f131 1 f82"/>
                  <a:gd name="f168" fmla="*/ f132 1 f83"/>
                  <a:gd name="f169" fmla="*/ f133 1 f83"/>
                  <a:gd name="f170" fmla="*/ f134 1 f82"/>
                  <a:gd name="f171" fmla="*/ f135 1 f83"/>
                  <a:gd name="f172" fmla="*/ f136 1 f82"/>
                  <a:gd name="f173" fmla="*/ f137 1 f83"/>
                  <a:gd name="f174" fmla="*/ f138 1 f82"/>
                  <a:gd name="f175" fmla="*/ f139 1 f83"/>
                  <a:gd name="f176" fmla="*/ f140 1 f82"/>
                  <a:gd name="f177" fmla="*/ f141 1 f83"/>
                  <a:gd name="f178" fmla="*/ f142 1 f82"/>
                  <a:gd name="f179" fmla="*/ f143 1 f83"/>
                  <a:gd name="f180" fmla="*/ f144 1 f82"/>
                  <a:gd name="f181" fmla="*/ f145 1 f83"/>
                  <a:gd name="f182" fmla="*/ f146 1 f82"/>
                  <a:gd name="f183" fmla="*/ f147 1 f82"/>
                  <a:gd name="f184" fmla="*/ f148 1 f83"/>
                  <a:gd name="f185" fmla="*/ f149 f73 1"/>
                  <a:gd name="f186" fmla="*/ f150 f73 1"/>
                  <a:gd name="f187" fmla="*/ f152 f74 1"/>
                  <a:gd name="f188" fmla="*/ f151 f74 1"/>
                  <a:gd name="f189" fmla="*/ f153 f73 1"/>
                  <a:gd name="f190" fmla="*/ f154 f74 1"/>
                  <a:gd name="f191" fmla="*/ f155 f73 1"/>
                  <a:gd name="f192" fmla="*/ f156 f74 1"/>
                  <a:gd name="f193" fmla="*/ f157 f73 1"/>
                  <a:gd name="f194" fmla="*/ f158 f74 1"/>
                  <a:gd name="f195" fmla="*/ f159 f73 1"/>
                  <a:gd name="f196" fmla="*/ f160 f74 1"/>
                  <a:gd name="f197" fmla="*/ f161 f73 1"/>
                  <a:gd name="f198" fmla="*/ f162 f74 1"/>
                  <a:gd name="f199" fmla="*/ f163 f73 1"/>
                  <a:gd name="f200" fmla="*/ f164 f74 1"/>
                  <a:gd name="f201" fmla="*/ f165 f73 1"/>
                  <a:gd name="f202" fmla="*/ f166 f74 1"/>
                  <a:gd name="f203" fmla="*/ f167 f73 1"/>
                  <a:gd name="f204" fmla="*/ f168 f74 1"/>
                  <a:gd name="f205" fmla="*/ f169 f74 1"/>
                  <a:gd name="f206" fmla="*/ f170 f73 1"/>
                  <a:gd name="f207" fmla="*/ f171 f74 1"/>
                  <a:gd name="f208" fmla="*/ f172 f73 1"/>
                  <a:gd name="f209" fmla="*/ f173 f74 1"/>
                  <a:gd name="f210" fmla="*/ f174 f73 1"/>
                  <a:gd name="f211" fmla="*/ f175 f74 1"/>
                  <a:gd name="f212" fmla="*/ f176 f73 1"/>
                  <a:gd name="f213" fmla="*/ f177 f74 1"/>
                  <a:gd name="f214" fmla="*/ f178 f73 1"/>
                  <a:gd name="f215" fmla="*/ f179 f74 1"/>
                  <a:gd name="f216" fmla="*/ f180 f73 1"/>
                  <a:gd name="f217" fmla="*/ f181 f74 1"/>
                  <a:gd name="f218" fmla="*/ f182 f73 1"/>
                  <a:gd name="f219" fmla="*/ f183 f73 1"/>
                  <a:gd name="f220" fmla="*/ f1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89" y="f190"/>
                  </a:cxn>
                  <a:cxn ang="f116">
                    <a:pos x="f191" y="f192"/>
                  </a:cxn>
                  <a:cxn ang="f116">
                    <a:pos x="f193" y="f194"/>
                  </a:cxn>
                  <a:cxn ang="f116">
                    <a:pos x="f195" y="f196"/>
                  </a:cxn>
                  <a:cxn ang="f116">
                    <a:pos x="f197" y="f198"/>
                  </a:cxn>
                  <a:cxn ang="f116">
                    <a:pos x="f199" y="f200"/>
                  </a:cxn>
                  <a:cxn ang="f116">
                    <a:pos x="f201" y="f202"/>
                  </a:cxn>
                  <a:cxn ang="f116">
                    <a:pos x="f203" y="f204"/>
                  </a:cxn>
                  <a:cxn ang="f116">
                    <a:pos x="f201" y="f205"/>
                  </a:cxn>
                  <a:cxn ang="f116">
                    <a:pos x="f206" y="f207"/>
                  </a:cxn>
                  <a:cxn ang="f116">
                    <a:pos x="f208" y="f209"/>
                  </a:cxn>
                  <a:cxn ang="f116">
                    <a:pos x="f210" y="f211"/>
                  </a:cxn>
                  <a:cxn ang="f116">
                    <a:pos x="f212" y="f213"/>
                  </a:cxn>
                  <a:cxn ang="f116">
                    <a:pos x="f214" y="f215"/>
                  </a:cxn>
                  <a:cxn ang="f116">
                    <a:pos x="f216" y="f217"/>
                  </a:cxn>
                  <a:cxn ang="f116">
                    <a:pos x="f218" y="f190"/>
                  </a:cxn>
                  <a:cxn ang="f116">
                    <a:pos x="f219" y="f220"/>
                  </a:cxn>
                  <a:cxn ang="f116">
                    <a:pos x="f189" y="f190"/>
                  </a:cxn>
                </a:cxnLst>
                <a:rect l="f185" t="f188" r="f186" b="f187"/>
                <a:pathLst>
                  <a:path w="95" h="108">
                    <a:moveTo>
                      <a:pt x="f8" y="f9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6" y="f15"/>
                      <a:pt x="f8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20"/>
                      <a:pt x="f37" y="f16"/>
                      <a:pt x="f38" y="f39"/>
                    </a:cubicBezTo>
                    <a:cubicBezTo>
                      <a:pt x="f38" y="f40"/>
                      <a:pt x="f5" y="f41"/>
                      <a:pt x="f5" y="f41"/>
                    </a:cubicBezTo>
                    <a:cubicBezTo>
                      <a:pt x="f42" y="f26"/>
                      <a:pt x="f5" y="f14"/>
                      <a:pt x="f38" y="f43"/>
                    </a:cubicBezTo>
                    <a:cubicBezTo>
                      <a:pt x="f44" y="f45"/>
                      <a:pt x="f37" y="f46"/>
                      <a:pt x="f47" y="f13"/>
                    </a:cubicBezTo>
                    <a:cubicBezTo>
                      <a:pt x="f31" y="f48"/>
                      <a:pt x="f22" y="f49"/>
                      <a:pt x="f50" y="f51"/>
                    </a:cubicBezTo>
                    <a:cubicBezTo>
                      <a:pt x="f52" y="f7"/>
                      <a:pt x="f53" y="f54"/>
                      <a:pt x="f40" y="f55"/>
                    </a:cubicBezTo>
                    <a:cubicBezTo>
                      <a:pt x="f56" y="f57"/>
                      <a:pt x="f58" y="f59"/>
                      <a:pt x="f15" y="f8"/>
                    </a:cubicBezTo>
                    <a:cubicBezTo>
                      <a:pt x="f56" y="f60"/>
                      <a:pt x="f58" y="f61"/>
                      <a:pt x="f26" y="f62"/>
                    </a:cubicBezTo>
                    <a:cubicBezTo>
                      <a:pt x="f63" y="f64"/>
                      <a:pt x="f65" y="f62"/>
                      <a:pt x="f66" y="f60"/>
                    </a:cubicBezTo>
                    <a:cubicBezTo>
                      <a:pt x="f67" y="f8"/>
                      <a:pt x="f68" y="f8"/>
                      <a:pt x="f43" y="f9"/>
                    </a:cubicBezTo>
                    <a:cubicBezTo>
                      <a:pt x="f23" y="f69"/>
                      <a:pt x="f45" y="f8"/>
                      <a:pt x="f70" y="f71"/>
                    </a:cubicBezTo>
                    <a:cubicBezTo>
                      <a:pt x="f71" y="f64"/>
                      <a:pt x="f60" y="f69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2" name="Freeform 1383">
                <a:extLst>
                  <a:ext uri="{FF2B5EF4-FFF2-40B4-BE49-F238E27FC236}">
                    <a16:creationId xmlns:a16="http://schemas.microsoft.com/office/drawing/2014/main" id="{FD631112-B63A-EEA7-94F2-2D3197F17514}"/>
                  </a:ext>
                </a:extLst>
              </p:cNvPr>
              <p:cNvSpPr/>
              <p:nvPr/>
            </p:nvSpPr>
            <p:spPr>
              <a:xfrm>
                <a:off x="7556501" y="409578"/>
                <a:ext cx="53977" cy="1571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66"/>
                  <a:gd name="f8" fmla="val 18"/>
                  <a:gd name="f9" fmla="val 46"/>
                  <a:gd name="f10" fmla="val 19"/>
                  <a:gd name="f11" fmla="val 36"/>
                  <a:gd name="f12" fmla="val 25"/>
                  <a:gd name="f13" fmla="val 21"/>
                  <a:gd name="f14" fmla="val 14"/>
                  <a:gd name="f15" fmla="val 8"/>
                  <a:gd name="f16" fmla="val 20"/>
                  <a:gd name="f17" fmla="val 5"/>
                  <a:gd name="f18" fmla="val 15"/>
                  <a:gd name="f19" fmla="val 3"/>
                  <a:gd name="f20" fmla="val 13"/>
                  <a:gd name="f21" fmla="val 2"/>
                  <a:gd name="f22" fmla="val 11"/>
                  <a:gd name="f23" fmla="val 9"/>
                  <a:gd name="f24" fmla="val 7"/>
                  <a:gd name="f25" fmla="val 10"/>
                  <a:gd name="f26" fmla="val 16"/>
                  <a:gd name="f27" fmla="val 12"/>
                  <a:gd name="f28" fmla="val 24"/>
                  <a:gd name="f29" fmla="val 6"/>
                  <a:gd name="f30" fmla="val 37"/>
                  <a:gd name="f31" fmla="val 48"/>
                  <a:gd name="f32" fmla="val 61"/>
                  <a:gd name="f33" fmla="val 64"/>
                  <a:gd name="f34" fmla="val 57"/>
                  <a:gd name="f35" fmla="val 52"/>
                  <a:gd name="f36" fmla="+- 0 0 -90"/>
                  <a:gd name="f37" fmla="*/ f3 1 23"/>
                  <a:gd name="f38" fmla="*/ f4 1 6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3"/>
                  <a:gd name="f47" fmla="*/ f43 1 66"/>
                  <a:gd name="f48" fmla="*/ 18 f44 1"/>
                  <a:gd name="f49" fmla="*/ 46 f43 1"/>
                  <a:gd name="f50" fmla="*/ 21 f44 1"/>
                  <a:gd name="f51" fmla="*/ 14 f43 1"/>
                  <a:gd name="f52" fmla="*/ 15 f44 1"/>
                  <a:gd name="f53" fmla="*/ 3 f43 1"/>
                  <a:gd name="f54" fmla="*/ 9 f44 1"/>
                  <a:gd name="f55" fmla="*/ 10 f44 1"/>
                  <a:gd name="f56" fmla="*/ 16 f43 1"/>
                  <a:gd name="f57" fmla="*/ 23 f43 1"/>
                  <a:gd name="f58" fmla="*/ 6 f44 1"/>
                  <a:gd name="f59" fmla="*/ 24 f43 1"/>
                  <a:gd name="f60" fmla="*/ 3 f44 1"/>
                  <a:gd name="f61" fmla="*/ 61 f43 1"/>
                  <a:gd name="f62" fmla="*/ 66 f43 1"/>
                  <a:gd name="f63" fmla="*/ 16 f44 1"/>
                  <a:gd name="f64" fmla="+- f45 0 f1"/>
                  <a:gd name="f65" fmla="*/ f48 1 23"/>
                  <a:gd name="f66" fmla="*/ f49 1 66"/>
                  <a:gd name="f67" fmla="*/ f50 1 23"/>
                  <a:gd name="f68" fmla="*/ f51 1 66"/>
                  <a:gd name="f69" fmla="*/ f52 1 23"/>
                  <a:gd name="f70" fmla="*/ f53 1 66"/>
                  <a:gd name="f71" fmla="*/ f54 1 23"/>
                  <a:gd name="f72" fmla="*/ f55 1 23"/>
                  <a:gd name="f73" fmla="*/ f56 1 66"/>
                  <a:gd name="f74" fmla="*/ f57 1 66"/>
                  <a:gd name="f75" fmla="*/ f58 1 23"/>
                  <a:gd name="f76" fmla="*/ f59 1 66"/>
                  <a:gd name="f77" fmla="*/ f60 1 23"/>
                  <a:gd name="f78" fmla="*/ f61 1 66"/>
                  <a:gd name="f79" fmla="*/ f62 1 66"/>
                  <a:gd name="f80" fmla="*/ f63 1 23"/>
                  <a:gd name="f81" fmla="*/ 0 1 f46"/>
                  <a:gd name="f82" fmla="*/ f40 1 f46"/>
                  <a:gd name="f83" fmla="*/ 0 1 f47"/>
                  <a:gd name="f84" fmla="*/ f41 1 f47"/>
                  <a:gd name="f85" fmla="*/ f65 1 f46"/>
                  <a:gd name="f86" fmla="*/ f66 1 f47"/>
                  <a:gd name="f87" fmla="*/ f67 1 f46"/>
                  <a:gd name="f88" fmla="*/ f68 1 f47"/>
                  <a:gd name="f89" fmla="*/ f69 1 f46"/>
                  <a:gd name="f90" fmla="*/ f70 1 f47"/>
                  <a:gd name="f91" fmla="*/ f71 1 f46"/>
                  <a:gd name="f92" fmla="*/ f72 1 f46"/>
                  <a:gd name="f93" fmla="*/ f73 1 f47"/>
                  <a:gd name="f94" fmla="*/ f74 1 f47"/>
                  <a:gd name="f95" fmla="*/ f75 1 f46"/>
                  <a:gd name="f96" fmla="*/ f76 1 f47"/>
                  <a:gd name="f97" fmla="*/ f77 1 f46"/>
                  <a:gd name="f98" fmla="*/ f78 1 f47"/>
                  <a:gd name="f99" fmla="*/ f79 1 f47"/>
                  <a:gd name="f100" fmla="*/ f80 1 f46"/>
                  <a:gd name="f101" fmla="*/ f81 f37 1"/>
                  <a:gd name="f102" fmla="*/ f82 f37 1"/>
                  <a:gd name="f103" fmla="*/ f84 f38 1"/>
                  <a:gd name="f104" fmla="*/ f83 f38 1"/>
                  <a:gd name="f105" fmla="*/ f85 f37 1"/>
                  <a:gd name="f106" fmla="*/ f86 f38 1"/>
                  <a:gd name="f107" fmla="*/ f87 f37 1"/>
                  <a:gd name="f108" fmla="*/ f88 f38 1"/>
                  <a:gd name="f109" fmla="*/ f89 f37 1"/>
                  <a:gd name="f110" fmla="*/ f90 f38 1"/>
                  <a:gd name="f111" fmla="*/ f91 f37 1"/>
                  <a:gd name="f112" fmla="*/ f92 f37 1"/>
                  <a:gd name="f113" fmla="*/ f93 f38 1"/>
                  <a:gd name="f114" fmla="*/ f94 f38 1"/>
                  <a:gd name="f115" fmla="*/ f95 f37 1"/>
                  <a:gd name="f116" fmla="*/ f96 f38 1"/>
                  <a:gd name="f117" fmla="*/ f97 f37 1"/>
                  <a:gd name="f118" fmla="*/ f98 f38 1"/>
                  <a:gd name="f119" fmla="*/ f99 f38 1"/>
                  <a:gd name="f120" fmla="*/ f100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0"/>
                  </a:cxn>
                  <a:cxn ang="f64">
                    <a:pos x="f112" y="f113"/>
                  </a:cxn>
                  <a:cxn ang="f64">
                    <a:pos x="f111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2" y="f119"/>
                  </a:cxn>
                  <a:cxn ang="f64">
                    <a:pos x="f120" y="f118"/>
                  </a:cxn>
                  <a:cxn ang="f64">
                    <a:pos x="f105" y="f106"/>
                  </a:cxn>
                </a:cxnLst>
                <a:rect l="f101" t="f104" r="f102" b="f103"/>
                <a:pathLst>
                  <a:path w="23" h="66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6" y="f15"/>
                      <a:pt x="f16" y="f17"/>
                      <a:pt x="f18" y="f19"/>
                    </a:cubicBezTo>
                    <a:cubicBezTo>
                      <a:pt x="f20" y="f21"/>
                      <a:pt x="f22" y="f5"/>
                      <a:pt x="f23" y="f19"/>
                    </a:cubicBezTo>
                    <a:cubicBezTo>
                      <a:pt x="f24" y="f24"/>
                      <a:pt x="f17" y="f22"/>
                      <a:pt x="f25" y="f26"/>
                    </a:cubicBezTo>
                    <a:cubicBezTo>
                      <a:pt x="f27" y="f8"/>
                      <a:pt x="f22" y="f13"/>
                      <a:pt x="f23" y="f6"/>
                    </a:cubicBezTo>
                    <a:cubicBezTo>
                      <a:pt x="f15" y="f28"/>
                      <a:pt x="f29" y="f6"/>
                      <a:pt x="f29" y="f28"/>
                    </a:cubicBezTo>
                    <a:cubicBezTo>
                      <a:pt x="f17" y="f30"/>
                      <a:pt x="f5" y="f31"/>
                      <a:pt x="f19" y="f32"/>
                    </a:cubicBezTo>
                    <a:cubicBezTo>
                      <a:pt x="f19" y="f33"/>
                      <a:pt x="f29" y="f7"/>
                      <a:pt x="f25" y="f7"/>
                    </a:cubicBezTo>
                    <a:cubicBezTo>
                      <a:pt x="f20" y="f7"/>
                      <a:pt x="f18" y="f33"/>
                      <a:pt x="f26" y="f32"/>
                    </a:cubicBezTo>
                    <a:cubicBezTo>
                      <a:pt x="f8" y="f34"/>
                      <a:pt x="f10" y="f35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3" name="Freeform 1384">
                <a:extLst>
                  <a:ext uri="{FF2B5EF4-FFF2-40B4-BE49-F238E27FC236}">
                    <a16:creationId xmlns:a16="http://schemas.microsoft.com/office/drawing/2014/main" id="{8E183565-7F3F-B40F-2A85-742C2CC94A78}"/>
                  </a:ext>
                </a:extLst>
              </p:cNvPr>
              <p:cNvSpPr/>
              <p:nvPr/>
            </p:nvSpPr>
            <p:spPr>
              <a:xfrm>
                <a:off x="7207255" y="657225"/>
                <a:ext cx="111127" cy="1333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56"/>
                  <a:gd name="f8" fmla="val 46"/>
                  <a:gd name="f9" fmla="val 9"/>
                  <a:gd name="f10" fmla="val 44"/>
                  <a:gd name="f11" fmla="val 7"/>
                  <a:gd name="f12" fmla="val 40"/>
                  <a:gd name="f13" fmla="val 1"/>
                  <a:gd name="f14" fmla="val 37"/>
                  <a:gd name="f15" fmla="val 31"/>
                  <a:gd name="f16" fmla="val 3"/>
                  <a:gd name="f17" fmla="val 33"/>
                  <a:gd name="f18" fmla="val 11"/>
                  <a:gd name="f19" fmla="val 35"/>
                  <a:gd name="f20" fmla="val 16"/>
                  <a:gd name="f21" fmla="val 30"/>
                  <a:gd name="f22" fmla="val 15"/>
                  <a:gd name="f23" fmla="val 28"/>
                  <a:gd name="f24" fmla="val 17"/>
                  <a:gd name="f25" fmla="val 25"/>
                  <a:gd name="f26" fmla="val 13"/>
                  <a:gd name="f27" fmla="val 23"/>
                  <a:gd name="f28" fmla="val 18"/>
                  <a:gd name="f29" fmla="val 22"/>
                  <a:gd name="f30" fmla="val 19"/>
                  <a:gd name="f31" fmla="val 10"/>
                  <a:gd name="f32" fmla="val 5"/>
                  <a:gd name="f33" fmla="val 38"/>
                  <a:gd name="f34" fmla="val 42"/>
                  <a:gd name="f35" fmla="val 52"/>
                  <a:gd name="f36" fmla="val 14"/>
                  <a:gd name="f37" fmla="val 49"/>
                  <a:gd name="f38" fmla="val 21"/>
                  <a:gd name="f39" fmla="val 26"/>
                  <a:gd name="f40" fmla="val 34"/>
                  <a:gd name="f41" fmla="val 20"/>
                  <a:gd name="f42" fmla="val 45"/>
                  <a:gd name="f43" fmla="+- 0 0 -90"/>
                  <a:gd name="f44" fmla="*/ f3 1 47"/>
                  <a:gd name="f45" fmla="*/ f4 1 5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47"/>
                  <a:gd name="f54" fmla="*/ f50 1 56"/>
                  <a:gd name="f55" fmla="*/ 46 f51 1"/>
                  <a:gd name="f56" fmla="*/ 9 f50 1"/>
                  <a:gd name="f57" fmla="*/ 40 f51 1"/>
                  <a:gd name="f58" fmla="*/ 1 f50 1"/>
                  <a:gd name="f59" fmla="*/ 33 f51 1"/>
                  <a:gd name="f60" fmla="*/ 11 f50 1"/>
                  <a:gd name="f61" fmla="*/ 28 f51 1"/>
                  <a:gd name="f62" fmla="*/ 17 f50 1"/>
                  <a:gd name="f63" fmla="*/ 22 f51 1"/>
                  <a:gd name="f64" fmla="*/ 19 f50 1"/>
                  <a:gd name="f65" fmla="*/ 5 f51 1"/>
                  <a:gd name="f66" fmla="*/ 38 f50 1"/>
                  <a:gd name="f67" fmla="*/ 52 f50 1"/>
                  <a:gd name="f68" fmla="*/ 16 f51 1"/>
                  <a:gd name="f69" fmla="*/ 49 f50 1"/>
                  <a:gd name="f70" fmla="*/ 30 f51 1"/>
                  <a:gd name="f71" fmla="*/ 31 f50 1"/>
                  <a:gd name="f72" fmla="*/ 44 f51 1"/>
                  <a:gd name="f73" fmla="*/ 16 f50 1"/>
                  <a:gd name="f74" fmla="+- f52 0 f1"/>
                  <a:gd name="f75" fmla="*/ f55 1 47"/>
                  <a:gd name="f76" fmla="*/ f56 1 56"/>
                  <a:gd name="f77" fmla="*/ f57 1 47"/>
                  <a:gd name="f78" fmla="*/ f58 1 56"/>
                  <a:gd name="f79" fmla="*/ f59 1 47"/>
                  <a:gd name="f80" fmla="*/ f60 1 56"/>
                  <a:gd name="f81" fmla="*/ f61 1 47"/>
                  <a:gd name="f82" fmla="*/ f62 1 56"/>
                  <a:gd name="f83" fmla="*/ f63 1 47"/>
                  <a:gd name="f84" fmla="*/ f64 1 56"/>
                  <a:gd name="f85" fmla="*/ f65 1 47"/>
                  <a:gd name="f86" fmla="*/ f66 1 56"/>
                  <a:gd name="f87" fmla="*/ f67 1 56"/>
                  <a:gd name="f88" fmla="*/ f68 1 47"/>
                  <a:gd name="f89" fmla="*/ f69 1 56"/>
                  <a:gd name="f90" fmla="*/ f70 1 47"/>
                  <a:gd name="f91" fmla="*/ f71 1 56"/>
                  <a:gd name="f92" fmla="*/ f72 1 47"/>
                  <a:gd name="f93" fmla="*/ f73 1 56"/>
                  <a:gd name="f94" fmla="*/ 0 1 f53"/>
                  <a:gd name="f95" fmla="*/ f47 1 f53"/>
                  <a:gd name="f96" fmla="*/ 0 1 f54"/>
                  <a:gd name="f97" fmla="*/ f48 1 f54"/>
                  <a:gd name="f98" fmla="*/ f75 1 f53"/>
                  <a:gd name="f99" fmla="*/ f76 1 f54"/>
                  <a:gd name="f100" fmla="*/ f77 1 f53"/>
                  <a:gd name="f101" fmla="*/ f78 1 f54"/>
                  <a:gd name="f102" fmla="*/ f79 1 f53"/>
                  <a:gd name="f103" fmla="*/ f80 1 f54"/>
                  <a:gd name="f104" fmla="*/ f81 1 f53"/>
                  <a:gd name="f105" fmla="*/ f82 1 f54"/>
                  <a:gd name="f106" fmla="*/ f83 1 f53"/>
                  <a:gd name="f107" fmla="*/ f84 1 f54"/>
                  <a:gd name="f108" fmla="*/ f85 1 f53"/>
                  <a:gd name="f109" fmla="*/ f86 1 f54"/>
                  <a:gd name="f110" fmla="*/ f87 1 f54"/>
                  <a:gd name="f111" fmla="*/ f88 1 f53"/>
                  <a:gd name="f112" fmla="*/ f89 1 f54"/>
                  <a:gd name="f113" fmla="*/ f90 1 f53"/>
                  <a:gd name="f114" fmla="*/ f91 1 f54"/>
                  <a:gd name="f115" fmla="*/ f92 1 f53"/>
                  <a:gd name="f116" fmla="*/ f93 1 f54"/>
                  <a:gd name="f117" fmla="*/ f94 f44 1"/>
                  <a:gd name="f118" fmla="*/ f95 f44 1"/>
                  <a:gd name="f119" fmla="*/ f97 f45 1"/>
                  <a:gd name="f120" fmla="*/ f96 f45 1"/>
                  <a:gd name="f121" fmla="*/ f98 f44 1"/>
                  <a:gd name="f122" fmla="*/ f99 f45 1"/>
                  <a:gd name="f123" fmla="*/ f100 f44 1"/>
                  <a:gd name="f124" fmla="*/ f101 f45 1"/>
                  <a:gd name="f125" fmla="*/ f102 f44 1"/>
                  <a:gd name="f126" fmla="*/ f103 f45 1"/>
                  <a:gd name="f127" fmla="*/ f104 f44 1"/>
                  <a:gd name="f128" fmla="*/ f105 f45 1"/>
                  <a:gd name="f129" fmla="*/ f106 f44 1"/>
                  <a:gd name="f130" fmla="*/ f107 f45 1"/>
                  <a:gd name="f131" fmla="*/ f108 f44 1"/>
                  <a:gd name="f132" fmla="*/ f109 f45 1"/>
                  <a:gd name="f133" fmla="*/ f110 f45 1"/>
                  <a:gd name="f134" fmla="*/ f111 f44 1"/>
                  <a:gd name="f135" fmla="*/ f112 f45 1"/>
                  <a:gd name="f136" fmla="*/ f113 f44 1"/>
                  <a:gd name="f137" fmla="*/ f114 f45 1"/>
                  <a:gd name="f138" fmla="*/ f115 f44 1"/>
                  <a:gd name="f139" fmla="*/ f116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21" y="f122"/>
                  </a:cxn>
                  <a:cxn ang="f74">
                    <a:pos x="f123" y="f124"/>
                  </a:cxn>
                  <a:cxn ang="f74">
                    <a:pos x="f125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2"/>
                  </a:cxn>
                  <a:cxn ang="f74">
                    <a:pos x="f131" y="f133"/>
                  </a:cxn>
                  <a:cxn ang="f74">
                    <a:pos x="f134" y="f135"/>
                  </a:cxn>
                  <a:cxn ang="f74">
                    <a:pos x="f136" y="f137"/>
                  </a:cxn>
                  <a:cxn ang="f74">
                    <a:pos x="f138" y="f139"/>
                  </a:cxn>
                  <a:cxn ang="f74">
                    <a:pos x="f121" y="f122"/>
                  </a:cxn>
                </a:cxnLst>
                <a:rect l="f117" t="f120" r="f118" b="f119"/>
                <a:pathLst>
                  <a:path w="47" h="56">
                    <a:moveTo>
                      <a:pt x="f8" y="f9"/>
                    </a:moveTo>
                    <a:cubicBezTo>
                      <a:pt x="f10" y="f11"/>
                      <a:pt x="f8" y="f5"/>
                      <a:pt x="f12" y="f13"/>
                    </a:cubicBezTo>
                    <a:cubicBezTo>
                      <a:pt x="f14" y="f13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20" y="f25"/>
                      <a:pt x="f31" y="f15"/>
                      <a:pt x="f32" y="f33"/>
                    </a:cubicBezTo>
                    <a:cubicBezTo>
                      <a:pt x="f13" y="f34"/>
                      <a:pt x="f5" y="f6"/>
                      <a:pt x="f32" y="f35"/>
                    </a:cubicBezTo>
                    <a:cubicBezTo>
                      <a:pt x="f9" y="f7"/>
                      <a:pt x="f36" y="f35"/>
                      <a:pt x="f20" y="f37"/>
                    </a:cubicBezTo>
                    <a:cubicBezTo>
                      <a:pt x="f38" y="f10"/>
                      <a:pt x="f39" y="f14"/>
                      <a:pt x="f21" y="f15"/>
                    </a:cubicBezTo>
                    <a:cubicBezTo>
                      <a:pt x="f40" y="f39"/>
                      <a:pt x="f33" y="f41"/>
                      <a:pt x="f10" y="f20"/>
                    </a:cubicBezTo>
                    <a:cubicBezTo>
                      <a:pt x="f42" y="f36"/>
                      <a:pt x="f6" y="f26"/>
                      <a:pt x="f8" y="f9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4" name="Freeform 1385">
                <a:extLst>
                  <a:ext uri="{FF2B5EF4-FFF2-40B4-BE49-F238E27FC236}">
                    <a16:creationId xmlns:a16="http://schemas.microsoft.com/office/drawing/2014/main" id="{C2EA0662-6BB5-9CBC-4C1A-E18CD3D36C49}"/>
                  </a:ext>
                </a:extLst>
              </p:cNvPr>
              <p:cNvSpPr/>
              <p:nvPr/>
            </p:nvSpPr>
            <p:spPr>
              <a:xfrm>
                <a:off x="7408861" y="219071"/>
                <a:ext cx="104771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4"/>
                  <a:gd name="f8" fmla="val 14"/>
                  <a:gd name="f9" fmla="val 4"/>
                  <a:gd name="f10" fmla="val 16"/>
                  <a:gd name="f11" fmla="val 9"/>
                  <a:gd name="f12" fmla="val 17"/>
                  <a:gd name="f13" fmla="val 19"/>
                  <a:gd name="f14" fmla="val 18"/>
                  <a:gd name="f15" fmla="val 22"/>
                  <a:gd name="f16" fmla="val 25"/>
                  <a:gd name="f17" fmla="val 29"/>
                  <a:gd name="f18" fmla="val 34"/>
                  <a:gd name="f19" fmla="val 38"/>
                  <a:gd name="f20" fmla="val 41"/>
                  <a:gd name="f21" fmla="val 23"/>
                  <a:gd name="f22" fmla="val 42"/>
                  <a:gd name="f23" fmla="val 43"/>
                  <a:gd name="f24" fmla="val 10"/>
                  <a:gd name="f25" fmla="val 39"/>
                  <a:gd name="f26" fmla="val 8"/>
                  <a:gd name="f27" fmla="val 35"/>
                  <a:gd name="f28" fmla="val 5"/>
                  <a:gd name="f29" fmla="val 30"/>
                  <a:gd name="f30" fmla="val 2"/>
                  <a:gd name="f31" fmla="val 6"/>
                  <a:gd name="f32" fmla="val 7"/>
                  <a:gd name="f33" fmla="val 3"/>
                  <a:gd name="f34" fmla="+- 0 0 -90"/>
                  <a:gd name="f35" fmla="*/ f3 1 44"/>
                  <a:gd name="f36" fmla="*/ f4 1 2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4"/>
                  <a:gd name="f45" fmla="*/ f41 1 24"/>
                  <a:gd name="f46" fmla="*/ 0 f42 1"/>
                  <a:gd name="f47" fmla="*/ 14 f41 1"/>
                  <a:gd name="f48" fmla="*/ 14 f42 1"/>
                  <a:gd name="f49" fmla="*/ 17 f41 1"/>
                  <a:gd name="f50" fmla="*/ 22 f42 1"/>
                  <a:gd name="f51" fmla="*/ 19 f41 1"/>
                  <a:gd name="f52" fmla="*/ 34 f42 1"/>
                  <a:gd name="f53" fmla="*/ 24 f41 1"/>
                  <a:gd name="f54" fmla="*/ 42 f42 1"/>
                  <a:gd name="f55" fmla="*/ 18 f41 1"/>
                  <a:gd name="f56" fmla="*/ 39 f42 1"/>
                  <a:gd name="f57" fmla="*/ 8 f41 1"/>
                  <a:gd name="f58" fmla="*/ 25 f42 1"/>
                  <a:gd name="f59" fmla="*/ 5 f41 1"/>
                  <a:gd name="f60" fmla="*/ 17 f42 1"/>
                  <a:gd name="f61" fmla="*/ 4 f41 1"/>
                  <a:gd name="f62" fmla="+- f43 0 f1"/>
                  <a:gd name="f63" fmla="*/ f46 1 44"/>
                  <a:gd name="f64" fmla="*/ f47 1 24"/>
                  <a:gd name="f65" fmla="*/ f48 1 44"/>
                  <a:gd name="f66" fmla="*/ f49 1 24"/>
                  <a:gd name="f67" fmla="*/ f50 1 44"/>
                  <a:gd name="f68" fmla="*/ f51 1 24"/>
                  <a:gd name="f69" fmla="*/ f52 1 44"/>
                  <a:gd name="f70" fmla="*/ f53 1 24"/>
                  <a:gd name="f71" fmla="*/ f54 1 44"/>
                  <a:gd name="f72" fmla="*/ f55 1 24"/>
                  <a:gd name="f73" fmla="*/ f56 1 44"/>
                  <a:gd name="f74" fmla="*/ f57 1 24"/>
                  <a:gd name="f75" fmla="*/ f58 1 44"/>
                  <a:gd name="f76" fmla="*/ f59 1 24"/>
                  <a:gd name="f77" fmla="*/ f60 1 44"/>
                  <a:gd name="f78" fmla="*/ f61 1 24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5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4"/>
                  <a:gd name="f96" fmla="*/ f76 1 f45"/>
                  <a:gd name="f97" fmla="*/ f77 1 f44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6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5 1"/>
                  <a:gd name="f116" fmla="*/ f96 f36 1"/>
                  <a:gd name="f117" fmla="*/ f97 f35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6"/>
                  </a:cxn>
                  <a:cxn ang="f62">
                    <a:pos x="f117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44" h="24">
                    <a:moveTo>
                      <a:pt x="f5" y="f8"/>
                    </a:moveTo>
                    <a:cubicBezTo>
                      <a:pt x="f9" y="f10"/>
                      <a:pt x="f11" y="f12"/>
                      <a:pt x="f8" y="f12"/>
                    </a:cubicBezTo>
                    <a:cubicBezTo>
                      <a:pt x="f12" y="f10"/>
                      <a:pt x="f13" y="f14"/>
                      <a:pt x="f15" y="f13"/>
                    </a:cubicBezTo>
                    <a:cubicBezTo>
                      <a:pt x="f16" y="f15"/>
                      <a:pt x="f17" y="f7"/>
                      <a:pt x="f18" y="f7"/>
                    </a:cubicBezTo>
                    <a:cubicBezTo>
                      <a:pt x="f19" y="f7"/>
                      <a:pt x="f20" y="f21"/>
                      <a:pt x="f22" y="f14"/>
                    </a:cubicBezTo>
                    <a:cubicBezTo>
                      <a:pt x="f6" y="f8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16" y="f28"/>
                    </a:cubicBezTo>
                    <a:cubicBezTo>
                      <a:pt x="f15" y="f31"/>
                      <a:pt x="f13" y="f28"/>
                      <a:pt x="f12" y="f9"/>
                    </a:cubicBezTo>
                    <a:cubicBezTo>
                      <a:pt x="f32" y="f5"/>
                      <a:pt x="f33" y="f33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5" name="Freeform 1386">
                <a:extLst>
                  <a:ext uri="{FF2B5EF4-FFF2-40B4-BE49-F238E27FC236}">
                    <a16:creationId xmlns:a16="http://schemas.microsoft.com/office/drawing/2014/main" id="{2AEBEDBF-C659-C03F-8D10-D94917140DCC}"/>
                  </a:ext>
                </a:extLst>
              </p:cNvPr>
              <p:cNvSpPr/>
              <p:nvPr/>
            </p:nvSpPr>
            <p:spPr>
              <a:xfrm>
                <a:off x="7299326" y="771525"/>
                <a:ext cx="76196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2"/>
                  <a:gd name="f8" fmla="val 12"/>
                  <a:gd name="f9" fmla="val 17"/>
                  <a:gd name="f10" fmla="val 40"/>
                  <a:gd name="f11" fmla="val 21"/>
                  <a:gd name="f12" fmla="val 36"/>
                  <a:gd name="f13" fmla="val 22"/>
                  <a:gd name="f14" fmla="val 29"/>
                  <a:gd name="f15" fmla="val 23"/>
                  <a:gd name="f16" fmla="val 24"/>
                  <a:gd name="f17" fmla="val 28"/>
                  <a:gd name="f18" fmla="val 18"/>
                  <a:gd name="f19" fmla="val 30"/>
                  <a:gd name="f20" fmla="val 16"/>
                  <a:gd name="f21" fmla="val 13"/>
                  <a:gd name="f22" fmla="val 31"/>
                  <a:gd name="f23" fmla="val 10"/>
                  <a:gd name="f24" fmla="val 6"/>
                  <a:gd name="f25" fmla="val 1"/>
                  <a:gd name="f26" fmla="val 25"/>
                  <a:gd name="f27" fmla="val 19"/>
                  <a:gd name="f28" fmla="val 4"/>
                  <a:gd name="f29" fmla="val 7"/>
                  <a:gd name="f30" fmla="val 8"/>
                  <a:gd name="f31" fmla="val 5"/>
                  <a:gd name="f32" fmla="val 2"/>
                  <a:gd name="f33" fmla="val 27"/>
                  <a:gd name="f34" fmla="+- 0 0 -90"/>
                  <a:gd name="f35" fmla="*/ f3 1 32"/>
                  <a:gd name="f36" fmla="*/ f4 1 42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2"/>
                  <a:gd name="f45" fmla="*/ f41 1 42"/>
                  <a:gd name="f46" fmla="*/ 12 f42 1"/>
                  <a:gd name="f47" fmla="*/ 42 f41 1"/>
                  <a:gd name="f48" fmla="*/ 22 f42 1"/>
                  <a:gd name="f49" fmla="*/ 29 f41 1"/>
                  <a:gd name="f50" fmla="*/ 28 f42 1"/>
                  <a:gd name="f51" fmla="*/ 18 f41 1"/>
                  <a:gd name="f52" fmla="*/ 31 f42 1"/>
                  <a:gd name="f53" fmla="*/ 10 f41 1"/>
                  <a:gd name="f54" fmla="*/ 25 f42 1"/>
                  <a:gd name="f55" fmla="*/ 0 f41 1"/>
                  <a:gd name="f56" fmla="*/ 18 f42 1"/>
                  <a:gd name="f57" fmla="*/ 7 f41 1"/>
                  <a:gd name="f58" fmla="*/ 8 f42 1"/>
                  <a:gd name="f59" fmla="*/ 21 f41 1"/>
                  <a:gd name="f60" fmla="*/ 1 f42 1"/>
                  <a:gd name="f61" fmla="*/ 31 f41 1"/>
                  <a:gd name="f62" fmla="+- f43 0 f1"/>
                  <a:gd name="f63" fmla="*/ f46 1 32"/>
                  <a:gd name="f64" fmla="*/ f47 1 42"/>
                  <a:gd name="f65" fmla="*/ f48 1 32"/>
                  <a:gd name="f66" fmla="*/ f49 1 42"/>
                  <a:gd name="f67" fmla="*/ f50 1 32"/>
                  <a:gd name="f68" fmla="*/ f51 1 42"/>
                  <a:gd name="f69" fmla="*/ f52 1 32"/>
                  <a:gd name="f70" fmla="*/ f53 1 42"/>
                  <a:gd name="f71" fmla="*/ f54 1 32"/>
                  <a:gd name="f72" fmla="*/ f55 1 42"/>
                  <a:gd name="f73" fmla="*/ f56 1 32"/>
                  <a:gd name="f74" fmla="*/ f57 1 42"/>
                  <a:gd name="f75" fmla="*/ f58 1 32"/>
                  <a:gd name="f76" fmla="*/ f59 1 42"/>
                  <a:gd name="f77" fmla="*/ f60 1 32"/>
                  <a:gd name="f78" fmla="*/ f61 1 42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5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4"/>
                  <a:gd name="f96" fmla="*/ f76 1 f45"/>
                  <a:gd name="f97" fmla="*/ f77 1 f44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6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5 1"/>
                  <a:gd name="f116" fmla="*/ f96 f36 1"/>
                  <a:gd name="f117" fmla="*/ f97 f35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6"/>
                  </a:cxn>
                  <a:cxn ang="f62">
                    <a:pos x="f117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32" h="4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6" y="f11"/>
                      <a:pt x="f17" y="f18"/>
                    </a:cubicBezTo>
                    <a:cubicBezTo>
                      <a:pt x="f19" y="f20"/>
                      <a:pt x="f6" y="f21"/>
                      <a:pt x="f22" y="f23"/>
                    </a:cubicBezTo>
                    <a:cubicBezTo>
                      <a:pt x="f19" y="f24"/>
                      <a:pt x="f14" y="f25"/>
                      <a:pt x="f26" y="f5"/>
                    </a:cubicBezTo>
                    <a:cubicBezTo>
                      <a:pt x="f13" y="f5"/>
                      <a:pt x="f27" y="f28"/>
                      <a:pt x="f18" y="f29"/>
                    </a:cubicBezTo>
                    <a:cubicBezTo>
                      <a:pt x="f20" y="f21"/>
                      <a:pt x="f21" y="f18"/>
                      <a:pt x="f30" y="f11"/>
                    </a:cubicBezTo>
                    <a:cubicBezTo>
                      <a:pt x="f31" y="f15"/>
                      <a:pt x="f32" y="f33"/>
                      <a:pt x="f25" y="f22"/>
                    </a:cubicBezTo>
                    <a:cubicBezTo>
                      <a:pt x="f5" y="f12"/>
                      <a:pt x="f31" y="f7"/>
                      <a:pt x="f8" y="f7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6" name="Freeform 1387">
                <a:extLst>
                  <a:ext uri="{FF2B5EF4-FFF2-40B4-BE49-F238E27FC236}">
                    <a16:creationId xmlns:a16="http://schemas.microsoft.com/office/drawing/2014/main" id="{0E6AFE9F-4ED0-B52C-CBEF-DCF98073A253}"/>
                  </a:ext>
                </a:extLst>
              </p:cNvPr>
              <p:cNvSpPr/>
              <p:nvPr/>
            </p:nvSpPr>
            <p:spPr>
              <a:xfrm>
                <a:off x="7618415" y="493711"/>
                <a:ext cx="42867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5"/>
                  <a:gd name="f8" fmla="val 17"/>
                  <a:gd name="f9" fmla="val 12"/>
                  <a:gd name="f10" fmla="val 2"/>
                  <a:gd name="f11" fmla="val 15"/>
                  <a:gd name="f12" fmla="val 8"/>
                  <a:gd name="f13" fmla="val 3"/>
                  <a:gd name="f14" fmla="val 4"/>
                  <a:gd name="f15" fmla="val 7"/>
                  <a:gd name="f16" fmla="val 5"/>
                  <a:gd name="f17" fmla="val 23"/>
                  <a:gd name="f18" fmla="val 30"/>
                  <a:gd name="f19" fmla="val 31"/>
                  <a:gd name="f20" fmla="val 32"/>
                  <a:gd name="f21" fmla="val 35"/>
                  <a:gd name="f22" fmla="val 40"/>
                  <a:gd name="f23" fmla="val 43"/>
                  <a:gd name="f24" fmla="val 10"/>
                  <a:gd name="f25" fmla="val 13"/>
                  <a:gd name="f26" fmla="val 36"/>
                  <a:gd name="f27" fmla="val 16"/>
                  <a:gd name="f28" fmla="val 24"/>
                  <a:gd name="f29" fmla="+- 0 0 -90"/>
                  <a:gd name="f30" fmla="*/ f3 1 18"/>
                  <a:gd name="f31" fmla="*/ f4 1 4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45"/>
                  <a:gd name="f41" fmla="*/ 17 f37 1"/>
                  <a:gd name="f42" fmla="*/ 12 f36 1"/>
                  <a:gd name="f43" fmla="*/ 8 f37 1"/>
                  <a:gd name="f44" fmla="*/ 0 f36 1"/>
                  <a:gd name="f45" fmla="*/ 4 f37 1"/>
                  <a:gd name="f46" fmla="*/ 7 f36 1"/>
                  <a:gd name="f47" fmla="*/ 2 f37 1"/>
                  <a:gd name="f48" fmla="*/ 30 f36 1"/>
                  <a:gd name="f49" fmla="*/ 32 f36 1"/>
                  <a:gd name="f50" fmla="*/ 43 f36 1"/>
                  <a:gd name="f51" fmla="*/ 13 f37 1"/>
                  <a:gd name="f52" fmla="*/ 31 f36 1"/>
                  <a:gd name="f53" fmla="+- f38 0 f1"/>
                  <a:gd name="f54" fmla="*/ f41 1 18"/>
                  <a:gd name="f55" fmla="*/ f42 1 45"/>
                  <a:gd name="f56" fmla="*/ f43 1 18"/>
                  <a:gd name="f57" fmla="*/ f44 1 45"/>
                  <a:gd name="f58" fmla="*/ f45 1 18"/>
                  <a:gd name="f59" fmla="*/ f46 1 45"/>
                  <a:gd name="f60" fmla="*/ f47 1 18"/>
                  <a:gd name="f61" fmla="*/ f48 1 45"/>
                  <a:gd name="f62" fmla="*/ f49 1 45"/>
                  <a:gd name="f63" fmla="*/ f50 1 45"/>
                  <a:gd name="f64" fmla="*/ f51 1 18"/>
                  <a:gd name="f65" fmla="*/ f52 1 45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40"/>
                  <a:gd name="f78" fmla="*/ f62 1 f40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1 1"/>
                  <a:gd name="f94" fmla="*/ f78 f31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0" y="f95"/>
                  </a:cxn>
                  <a:cxn ang="f53">
                    <a:pos x="f96" y="f95"/>
                  </a:cxn>
                  <a:cxn ang="f53">
                    <a:pos x="f8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8" h="45">
                    <a:moveTo>
                      <a:pt x="f8" y="f9"/>
                    </a:moveTo>
                    <a:cubicBezTo>
                      <a:pt x="f8" y="f10"/>
                      <a:pt x="f11" y="f5"/>
                      <a:pt x="f12" y="f5"/>
                    </a:cubicBezTo>
                    <a:cubicBezTo>
                      <a:pt x="f10" y="f5"/>
                      <a:pt x="f13" y="f14"/>
                      <a:pt x="f14" y="f15"/>
                    </a:cubicBezTo>
                    <a:cubicBezTo>
                      <a:pt x="f16" y="f11"/>
                      <a:pt x="f15" y="f17"/>
                      <a:pt x="f10" y="f18"/>
                    </a:cubicBezTo>
                    <a:cubicBezTo>
                      <a:pt x="f10" y="f18"/>
                      <a:pt x="f10" y="f19"/>
                      <a:pt x="f10" y="f20"/>
                    </a:cubicBezTo>
                    <a:cubicBezTo>
                      <a:pt x="f10" y="f21"/>
                      <a:pt x="f5" y="f22"/>
                      <a:pt x="f14" y="f23"/>
                    </a:cubicBezTo>
                    <a:cubicBezTo>
                      <a:pt x="f15" y="f7"/>
                      <a:pt x="f24" y="f7"/>
                      <a:pt x="f25" y="f23"/>
                    </a:cubicBezTo>
                    <a:cubicBezTo>
                      <a:pt x="f8" y="f22"/>
                      <a:pt x="f6" y="f26"/>
                      <a:pt x="f8" y="f19"/>
                    </a:cubicBezTo>
                    <a:cubicBezTo>
                      <a:pt x="f27" y="f28"/>
                      <a:pt x="f11" y="f8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7" name="Freeform 1388">
                <a:extLst>
                  <a:ext uri="{FF2B5EF4-FFF2-40B4-BE49-F238E27FC236}">
                    <a16:creationId xmlns:a16="http://schemas.microsoft.com/office/drawing/2014/main" id="{37DA010B-A2D5-4322-85C4-C6A00CB95E90}"/>
                  </a:ext>
                </a:extLst>
              </p:cNvPr>
              <p:cNvSpPr/>
              <p:nvPr/>
            </p:nvSpPr>
            <p:spPr>
              <a:xfrm>
                <a:off x="7237411" y="752478"/>
                <a:ext cx="84133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41"/>
                  <a:gd name="f8" fmla="val 34"/>
                  <a:gd name="f9" fmla="val 6"/>
                  <a:gd name="f10" fmla="val 3"/>
                  <a:gd name="f11" fmla="val 30"/>
                  <a:gd name="f12" fmla="val 27"/>
                  <a:gd name="f13" fmla="val 2"/>
                  <a:gd name="f14" fmla="val 25"/>
                  <a:gd name="f15" fmla="val 23"/>
                  <a:gd name="f16" fmla="val 22"/>
                  <a:gd name="f17" fmla="val 4"/>
                  <a:gd name="f18" fmla="val 20"/>
                  <a:gd name="f19" fmla="val 8"/>
                  <a:gd name="f20" fmla="val 17"/>
                  <a:gd name="f21" fmla="val 10"/>
                  <a:gd name="f22" fmla="val 18"/>
                  <a:gd name="f23" fmla="val 15"/>
                  <a:gd name="f24" fmla="val 11"/>
                  <a:gd name="f25" fmla="val 5"/>
                  <a:gd name="f26" fmla="val 1"/>
                  <a:gd name="f27" fmla="val 29"/>
                  <a:gd name="f28" fmla="val 33"/>
                  <a:gd name="f29" fmla="val 37"/>
                  <a:gd name="f30" fmla="val 14"/>
                  <a:gd name="f31" fmla="val 16"/>
                  <a:gd name="f32" fmla="val 21"/>
                  <a:gd name="f33" fmla="val 28"/>
                  <a:gd name="f34" fmla="val 12"/>
                  <a:gd name="f35" fmla="+- 0 0 -90"/>
                  <a:gd name="f36" fmla="*/ f3 1 35"/>
                  <a:gd name="f37" fmla="*/ f4 1 41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5"/>
                  <a:gd name="f46" fmla="*/ f42 1 41"/>
                  <a:gd name="f47" fmla="*/ 34 f43 1"/>
                  <a:gd name="f48" fmla="*/ 6 f42 1"/>
                  <a:gd name="f49" fmla="*/ 27 f43 1"/>
                  <a:gd name="f50" fmla="*/ 2 f42 1"/>
                  <a:gd name="f51" fmla="*/ 22 f43 1"/>
                  <a:gd name="f52" fmla="*/ 4 f42 1"/>
                  <a:gd name="f53" fmla="*/ 18 f43 1"/>
                  <a:gd name="f54" fmla="*/ 15 f42 1"/>
                  <a:gd name="f55" fmla="*/ 15 f43 1"/>
                  <a:gd name="f56" fmla="*/ 18 f42 1"/>
                  <a:gd name="f57" fmla="*/ 5 f43 1"/>
                  <a:gd name="f58" fmla="*/ 25 f42 1"/>
                  <a:gd name="f59" fmla="*/ 4 f43 1"/>
                  <a:gd name="f60" fmla="*/ 37 f42 1"/>
                  <a:gd name="f61" fmla="*/ 16 f43 1"/>
                  <a:gd name="f62" fmla="*/ 33 f43 1"/>
                  <a:gd name="f63" fmla="*/ 12 f42 1"/>
                  <a:gd name="f64" fmla="+- f44 0 f1"/>
                  <a:gd name="f65" fmla="*/ f47 1 35"/>
                  <a:gd name="f66" fmla="*/ f48 1 41"/>
                  <a:gd name="f67" fmla="*/ f49 1 35"/>
                  <a:gd name="f68" fmla="*/ f50 1 41"/>
                  <a:gd name="f69" fmla="*/ f51 1 35"/>
                  <a:gd name="f70" fmla="*/ f52 1 41"/>
                  <a:gd name="f71" fmla="*/ f53 1 35"/>
                  <a:gd name="f72" fmla="*/ f54 1 41"/>
                  <a:gd name="f73" fmla="*/ f55 1 35"/>
                  <a:gd name="f74" fmla="*/ f56 1 41"/>
                  <a:gd name="f75" fmla="*/ f57 1 35"/>
                  <a:gd name="f76" fmla="*/ f58 1 41"/>
                  <a:gd name="f77" fmla="*/ f59 1 35"/>
                  <a:gd name="f78" fmla="*/ f60 1 41"/>
                  <a:gd name="f79" fmla="*/ f61 1 35"/>
                  <a:gd name="f80" fmla="*/ f62 1 35"/>
                  <a:gd name="f81" fmla="*/ f63 1 41"/>
                  <a:gd name="f82" fmla="*/ 0 1 f45"/>
                  <a:gd name="f83" fmla="*/ f39 1 f45"/>
                  <a:gd name="f84" fmla="*/ 0 1 f46"/>
                  <a:gd name="f85" fmla="*/ f40 1 f46"/>
                  <a:gd name="f86" fmla="*/ f65 1 f45"/>
                  <a:gd name="f87" fmla="*/ f66 1 f46"/>
                  <a:gd name="f88" fmla="*/ f67 1 f45"/>
                  <a:gd name="f89" fmla="*/ f68 1 f46"/>
                  <a:gd name="f90" fmla="*/ f69 1 f45"/>
                  <a:gd name="f91" fmla="*/ f70 1 f46"/>
                  <a:gd name="f92" fmla="*/ f71 1 f45"/>
                  <a:gd name="f93" fmla="*/ f72 1 f46"/>
                  <a:gd name="f94" fmla="*/ f73 1 f45"/>
                  <a:gd name="f95" fmla="*/ f74 1 f46"/>
                  <a:gd name="f96" fmla="*/ f75 1 f45"/>
                  <a:gd name="f97" fmla="*/ f76 1 f46"/>
                  <a:gd name="f98" fmla="*/ f77 1 f45"/>
                  <a:gd name="f99" fmla="*/ f78 1 f46"/>
                  <a:gd name="f100" fmla="*/ f79 1 f45"/>
                  <a:gd name="f101" fmla="*/ f80 1 f45"/>
                  <a:gd name="f102" fmla="*/ f81 1 f46"/>
                  <a:gd name="f103" fmla="*/ f82 f36 1"/>
                  <a:gd name="f104" fmla="*/ f83 f36 1"/>
                  <a:gd name="f105" fmla="*/ f85 f37 1"/>
                  <a:gd name="f106" fmla="*/ f84 f37 1"/>
                  <a:gd name="f107" fmla="*/ f86 f36 1"/>
                  <a:gd name="f108" fmla="*/ f87 f37 1"/>
                  <a:gd name="f109" fmla="*/ f88 f36 1"/>
                  <a:gd name="f110" fmla="*/ f89 f37 1"/>
                  <a:gd name="f111" fmla="*/ f90 f36 1"/>
                  <a:gd name="f112" fmla="*/ f91 f37 1"/>
                  <a:gd name="f113" fmla="*/ f92 f36 1"/>
                  <a:gd name="f114" fmla="*/ f93 f37 1"/>
                  <a:gd name="f115" fmla="*/ f94 f36 1"/>
                  <a:gd name="f116" fmla="*/ f95 f37 1"/>
                  <a:gd name="f117" fmla="*/ f96 f36 1"/>
                  <a:gd name="f118" fmla="*/ f97 f37 1"/>
                  <a:gd name="f119" fmla="*/ f98 f36 1"/>
                  <a:gd name="f120" fmla="*/ f99 f37 1"/>
                  <a:gd name="f121" fmla="*/ f100 f36 1"/>
                  <a:gd name="f122" fmla="*/ f101 f36 1"/>
                  <a:gd name="f123" fmla="*/ f102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0"/>
                  </a:cxn>
                  <a:cxn ang="f64">
                    <a:pos x="f122" y="f123"/>
                  </a:cxn>
                  <a:cxn ang="f64">
                    <a:pos x="f107" y="f108"/>
                  </a:cxn>
                </a:cxnLst>
                <a:rect l="f103" t="f106" r="f104" b="f105"/>
                <a:pathLst>
                  <a:path w="35" h="41">
                    <a:moveTo>
                      <a:pt x="f8" y="f9"/>
                    </a:moveTo>
                    <a:cubicBezTo>
                      <a:pt x="f6" y="f10"/>
                      <a:pt x="f11" y="f10"/>
                      <a:pt x="f12" y="f13"/>
                    </a:cubicBezTo>
                    <a:cubicBezTo>
                      <a:pt x="f14" y="f5"/>
                      <a:pt x="f15" y="f13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2" y="f20"/>
                      <a:pt x="f22" y="f20"/>
                      <a:pt x="f23" y="f22"/>
                    </a:cubicBezTo>
                    <a:cubicBezTo>
                      <a:pt x="f24" y="f22"/>
                      <a:pt x="f19" y="f16"/>
                      <a:pt x="f25" y="f14"/>
                    </a:cubicBezTo>
                    <a:cubicBezTo>
                      <a:pt x="f26" y="f27"/>
                      <a:pt x="f5" y="f28"/>
                      <a:pt x="f17" y="f29"/>
                    </a:cubicBezTo>
                    <a:cubicBezTo>
                      <a:pt x="f19" y="f7"/>
                      <a:pt x="f30" y="f7"/>
                      <a:pt x="f31" y="f29"/>
                    </a:cubicBezTo>
                    <a:cubicBezTo>
                      <a:pt x="f32" y="f33"/>
                      <a:pt x="f12" y="f18"/>
                      <a:pt x="f28" y="f34"/>
                    </a:cubicBezTo>
                    <a:cubicBezTo>
                      <a:pt x="f28" y="f24"/>
                      <a:pt x="f28" y="f21"/>
                      <a:pt x="f8" y="f9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8" name="Freeform 1389">
                <a:extLst>
                  <a:ext uri="{FF2B5EF4-FFF2-40B4-BE49-F238E27FC236}">
                    <a16:creationId xmlns:a16="http://schemas.microsoft.com/office/drawing/2014/main" id="{35D54375-0F2C-BD05-4D45-0D0A17F79958}"/>
                  </a:ext>
                </a:extLst>
              </p:cNvPr>
              <p:cNvSpPr/>
              <p:nvPr/>
            </p:nvSpPr>
            <p:spPr>
              <a:xfrm>
                <a:off x="7488241" y="409578"/>
                <a:ext cx="42867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9"/>
                  <a:gd name="f8" fmla="val 3"/>
                  <a:gd name="f9" fmla="val 16"/>
                  <a:gd name="f10" fmla="val 2"/>
                  <a:gd name="f11" fmla="val 14"/>
                  <a:gd name="f12" fmla="val 1"/>
                  <a:gd name="f13" fmla="val 12"/>
                  <a:gd name="f14" fmla="val 10"/>
                  <a:gd name="f15" fmla="val 8"/>
                  <a:gd name="f16" fmla="val 9"/>
                  <a:gd name="f17" fmla="val 13"/>
                  <a:gd name="f18" fmla="val 6"/>
                  <a:gd name="f19" fmla="val 7"/>
                  <a:gd name="f20" fmla="val 4"/>
                  <a:gd name="f21" fmla="val 20"/>
                  <a:gd name="f22" fmla="val 26"/>
                  <a:gd name="f23" fmla="val 28"/>
                  <a:gd name="f24" fmla="val 11"/>
                  <a:gd name="f25" fmla="val 25"/>
                  <a:gd name="f26" fmla="val 23"/>
                  <a:gd name="f27" fmla="val 19"/>
                  <a:gd name="f28" fmla="+- 0 0 -90"/>
                  <a:gd name="f29" fmla="*/ f3 1 18"/>
                  <a:gd name="f30" fmla="*/ f4 1 29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8"/>
                  <a:gd name="f39" fmla="*/ f35 1 29"/>
                  <a:gd name="f40" fmla="*/ 18 f36 1"/>
                  <a:gd name="f41" fmla="*/ 3 f35 1"/>
                  <a:gd name="f42" fmla="*/ 12 f36 1"/>
                  <a:gd name="f43" fmla="*/ 0 f35 1"/>
                  <a:gd name="f44" fmla="*/ 9 f36 1"/>
                  <a:gd name="f45" fmla="*/ 2 f35 1"/>
                  <a:gd name="f46" fmla="*/ 4 f36 1"/>
                  <a:gd name="f47" fmla="*/ 9 f35 1"/>
                  <a:gd name="f48" fmla="*/ 1 f36 1"/>
                  <a:gd name="f49" fmla="*/ 26 f35 1"/>
                  <a:gd name="f50" fmla="*/ 29 f35 1"/>
                  <a:gd name="f51" fmla="*/ 11 f36 1"/>
                  <a:gd name="f52" fmla="*/ 25 f35 1"/>
                  <a:gd name="f53" fmla="*/ 14 f36 1"/>
                  <a:gd name="f54" fmla="*/ 16 f35 1"/>
                  <a:gd name="f55" fmla="+- f37 0 f1"/>
                  <a:gd name="f56" fmla="*/ f40 1 18"/>
                  <a:gd name="f57" fmla="*/ f41 1 29"/>
                  <a:gd name="f58" fmla="*/ f42 1 18"/>
                  <a:gd name="f59" fmla="*/ f43 1 29"/>
                  <a:gd name="f60" fmla="*/ f44 1 18"/>
                  <a:gd name="f61" fmla="*/ f45 1 29"/>
                  <a:gd name="f62" fmla="*/ f46 1 18"/>
                  <a:gd name="f63" fmla="*/ f47 1 29"/>
                  <a:gd name="f64" fmla="*/ f48 1 18"/>
                  <a:gd name="f65" fmla="*/ f49 1 29"/>
                  <a:gd name="f66" fmla="*/ f50 1 29"/>
                  <a:gd name="f67" fmla="*/ f51 1 18"/>
                  <a:gd name="f68" fmla="*/ f52 1 29"/>
                  <a:gd name="f69" fmla="*/ f53 1 18"/>
                  <a:gd name="f70" fmla="*/ f54 1 29"/>
                  <a:gd name="f71" fmla="*/ 0 1 f38"/>
                  <a:gd name="f72" fmla="*/ f32 1 f38"/>
                  <a:gd name="f73" fmla="*/ 0 1 f39"/>
                  <a:gd name="f74" fmla="*/ f33 1 f39"/>
                  <a:gd name="f75" fmla="*/ f56 1 f38"/>
                  <a:gd name="f76" fmla="*/ f57 1 f39"/>
                  <a:gd name="f77" fmla="*/ f58 1 f38"/>
                  <a:gd name="f78" fmla="*/ f59 1 f39"/>
                  <a:gd name="f79" fmla="*/ f60 1 f38"/>
                  <a:gd name="f80" fmla="*/ f61 1 f39"/>
                  <a:gd name="f81" fmla="*/ f62 1 f38"/>
                  <a:gd name="f82" fmla="*/ f63 1 f39"/>
                  <a:gd name="f83" fmla="*/ f64 1 f38"/>
                  <a:gd name="f84" fmla="*/ f65 1 f39"/>
                  <a:gd name="f85" fmla="*/ f66 1 f39"/>
                  <a:gd name="f86" fmla="*/ f67 1 f38"/>
                  <a:gd name="f87" fmla="*/ f68 1 f39"/>
                  <a:gd name="f88" fmla="*/ f69 1 f38"/>
                  <a:gd name="f89" fmla="*/ f70 1 f39"/>
                  <a:gd name="f90" fmla="*/ f71 f29 1"/>
                  <a:gd name="f91" fmla="*/ f72 f29 1"/>
                  <a:gd name="f92" fmla="*/ f74 f30 1"/>
                  <a:gd name="f93" fmla="*/ f73 f30 1"/>
                  <a:gd name="f94" fmla="*/ f75 f29 1"/>
                  <a:gd name="f95" fmla="*/ f76 f30 1"/>
                  <a:gd name="f96" fmla="*/ f77 f29 1"/>
                  <a:gd name="f97" fmla="*/ f78 f30 1"/>
                  <a:gd name="f98" fmla="*/ f79 f29 1"/>
                  <a:gd name="f99" fmla="*/ f80 f30 1"/>
                  <a:gd name="f100" fmla="*/ f81 f29 1"/>
                  <a:gd name="f101" fmla="*/ f82 f30 1"/>
                  <a:gd name="f102" fmla="*/ f83 f29 1"/>
                  <a:gd name="f103" fmla="*/ f84 f30 1"/>
                  <a:gd name="f104" fmla="*/ f85 f30 1"/>
                  <a:gd name="f105" fmla="*/ f86 f29 1"/>
                  <a:gd name="f106" fmla="*/ f87 f30 1"/>
                  <a:gd name="f107" fmla="*/ f88 f29 1"/>
                  <a:gd name="f108" fmla="*/ f89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0" y="f104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94" y="f95"/>
                  </a:cxn>
                </a:cxnLst>
                <a:rect l="f90" t="f93" r="f91" b="f92"/>
                <a:pathLst>
                  <a:path w="18" h="29">
                    <a:moveTo>
                      <a:pt x="f6" y="f8"/>
                    </a:moveTo>
                    <a:cubicBezTo>
                      <a:pt x="f9" y="f10"/>
                      <a:pt x="f11" y="f12"/>
                      <a:pt x="f13" y="f5"/>
                    </a:cubicBezTo>
                    <a:cubicBezTo>
                      <a:pt x="f14" y="f5"/>
                      <a:pt x="f15" y="f12"/>
                      <a:pt x="f16" y="f10"/>
                    </a:cubicBezTo>
                    <a:cubicBezTo>
                      <a:pt x="f17" y="f15"/>
                      <a:pt x="f18" y="f19"/>
                      <a:pt x="f20" y="f16"/>
                    </a:cubicBezTo>
                    <a:cubicBezTo>
                      <a:pt x="f5" y="f11"/>
                      <a:pt x="f12" y="f21"/>
                      <a:pt x="f12" y="f22"/>
                    </a:cubicBezTo>
                    <a:cubicBezTo>
                      <a:pt x="f12" y="f23"/>
                      <a:pt x="f10" y="f7"/>
                      <a:pt x="f20" y="f7"/>
                    </a:cubicBezTo>
                    <a:cubicBezTo>
                      <a:pt x="f19" y="f7"/>
                      <a:pt x="f14" y="f23"/>
                      <a:pt x="f24" y="f25"/>
                    </a:cubicBezTo>
                    <a:cubicBezTo>
                      <a:pt x="f17" y="f26"/>
                      <a:pt x="f11" y="f27"/>
                      <a:pt x="f11" y="f9"/>
                    </a:cubicBezTo>
                    <a:cubicBezTo>
                      <a:pt x="f11" y="f24"/>
                      <a:pt x="f9" y="f19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9" name="Freeform 1390">
                <a:extLst>
                  <a:ext uri="{FF2B5EF4-FFF2-40B4-BE49-F238E27FC236}">
                    <a16:creationId xmlns:a16="http://schemas.microsoft.com/office/drawing/2014/main" id="{F9B83B36-188B-72E7-065D-CE02341C2CC7}"/>
                  </a:ext>
                </a:extLst>
              </p:cNvPr>
              <p:cNvSpPr/>
              <p:nvPr/>
            </p:nvSpPr>
            <p:spPr>
              <a:xfrm>
                <a:off x="7192963" y="608011"/>
                <a:ext cx="71442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21"/>
                  <a:gd name="f9" fmla="val 9"/>
                  <a:gd name="f10" fmla="val 17"/>
                  <a:gd name="f11" fmla="val 3"/>
                  <a:gd name="f12" fmla="val 13"/>
                  <a:gd name="f13" fmla="val 6"/>
                  <a:gd name="f14" fmla="val 8"/>
                  <a:gd name="f15" fmla="val 7"/>
                  <a:gd name="f16" fmla="val 10"/>
                  <a:gd name="f17" fmla="val 12"/>
                  <a:gd name="f18" fmla="val 5"/>
                  <a:gd name="f19" fmla="val 15"/>
                  <a:gd name="f20" fmla="val 4"/>
                  <a:gd name="f21" fmla="val 24"/>
                  <a:gd name="f22" fmla="val 16"/>
                  <a:gd name="f23" fmla="val 20"/>
                  <a:gd name="f24" fmla="val 19"/>
                  <a:gd name="f25" fmla="val 22"/>
                  <a:gd name="f26" fmla="val 26"/>
                  <a:gd name="f27" fmla="val 27"/>
                  <a:gd name="f28" fmla="val 28"/>
                  <a:gd name="f29" fmla="val 23"/>
                  <a:gd name="f30" fmla="val 1"/>
                  <a:gd name="f31" fmla="val 2"/>
                  <a:gd name="f32" fmla="+- 0 0 -90"/>
                  <a:gd name="f33" fmla="*/ f3 1 30"/>
                  <a:gd name="f34" fmla="*/ f4 1 2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0"/>
                  <a:gd name="f43" fmla="*/ f39 1 25"/>
                  <a:gd name="f44" fmla="*/ 21 f40 1"/>
                  <a:gd name="f45" fmla="*/ 9 f39 1"/>
                  <a:gd name="f46" fmla="*/ 9 f40 1"/>
                  <a:gd name="f47" fmla="*/ 7 f40 1"/>
                  <a:gd name="f48" fmla="*/ 12 f39 1"/>
                  <a:gd name="f49" fmla="*/ 4 f40 1"/>
                  <a:gd name="f50" fmla="*/ 21 f39 1"/>
                  <a:gd name="f51" fmla="*/ 16 f40 1"/>
                  <a:gd name="f52" fmla="*/ 20 f39 1"/>
                  <a:gd name="f53" fmla="*/ 26 f40 1"/>
                  <a:gd name="f54" fmla="*/ 10 f39 1"/>
                  <a:gd name="f55" fmla="*/ 28 f40 1"/>
                  <a:gd name="f56" fmla="*/ 7 f39 1"/>
                  <a:gd name="f57" fmla="*/ 23 f40 1"/>
                  <a:gd name="f58" fmla="*/ 1 f39 1"/>
                  <a:gd name="f59" fmla="+- f41 0 f1"/>
                  <a:gd name="f60" fmla="*/ f44 1 30"/>
                  <a:gd name="f61" fmla="*/ f45 1 25"/>
                  <a:gd name="f62" fmla="*/ f46 1 30"/>
                  <a:gd name="f63" fmla="*/ f47 1 30"/>
                  <a:gd name="f64" fmla="*/ f48 1 25"/>
                  <a:gd name="f65" fmla="*/ f49 1 30"/>
                  <a:gd name="f66" fmla="*/ f50 1 25"/>
                  <a:gd name="f67" fmla="*/ f51 1 30"/>
                  <a:gd name="f68" fmla="*/ f52 1 25"/>
                  <a:gd name="f69" fmla="*/ f53 1 30"/>
                  <a:gd name="f70" fmla="*/ f54 1 25"/>
                  <a:gd name="f71" fmla="*/ f55 1 30"/>
                  <a:gd name="f72" fmla="*/ f56 1 25"/>
                  <a:gd name="f73" fmla="*/ f57 1 30"/>
                  <a:gd name="f74" fmla="*/ f58 1 25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2"/>
                  <a:gd name="f83" fmla="*/ f64 1 f43"/>
                  <a:gd name="f84" fmla="*/ f65 1 f42"/>
                  <a:gd name="f85" fmla="*/ f66 1 f43"/>
                  <a:gd name="f86" fmla="*/ f67 1 f42"/>
                  <a:gd name="f87" fmla="*/ f68 1 f43"/>
                  <a:gd name="f88" fmla="*/ f69 1 f42"/>
                  <a:gd name="f89" fmla="*/ f70 1 f43"/>
                  <a:gd name="f90" fmla="*/ f71 1 f42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3 1"/>
                  <a:gd name="f102" fmla="*/ f83 f34 1"/>
                  <a:gd name="f103" fmla="*/ f84 f33 1"/>
                  <a:gd name="f104" fmla="*/ f85 f34 1"/>
                  <a:gd name="f105" fmla="*/ f86 f33 1"/>
                  <a:gd name="f106" fmla="*/ f87 f34 1"/>
                  <a:gd name="f107" fmla="*/ f88 f33 1"/>
                  <a:gd name="f108" fmla="*/ f89 f34 1"/>
                  <a:gd name="f109" fmla="*/ f90 f33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99"/>
                  </a:cxn>
                  <a:cxn ang="f59">
                    <a:pos x="f101" y="f102"/>
                  </a:cxn>
                  <a:cxn ang="f59">
                    <a:pos x="f103" y="f104"/>
                  </a:cxn>
                  <a:cxn ang="f59">
                    <a:pos x="f105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98" y="f110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30" h="25">
                    <a:moveTo>
                      <a:pt x="f8" y="f9"/>
                    </a:moveTo>
                    <a:cubicBezTo>
                      <a:pt x="f10" y="f11"/>
                      <a:pt x="f12" y="f13"/>
                      <a:pt x="f9" y="f9"/>
                    </a:cubicBezTo>
                    <a:cubicBezTo>
                      <a:pt x="f14" y="f9"/>
                      <a:pt x="f15" y="f16"/>
                      <a:pt x="f15" y="f17"/>
                    </a:cubicBezTo>
                    <a:cubicBezTo>
                      <a:pt x="f18" y="f19"/>
                      <a:pt x="f5" y="f10"/>
                      <a:pt x="f20" y="f8"/>
                    </a:cubicBezTo>
                    <a:cubicBezTo>
                      <a:pt x="f14" y="f7"/>
                      <a:pt x="f17" y="f21"/>
                      <a:pt x="f22" y="f23"/>
                    </a:cubicBezTo>
                    <a:cubicBezTo>
                      <a:pt x="f24" y="f22"/>
                      <a:pt x="f25" y="f17"/>
                      <a:pt x="f26" y="f16"/>
                    </a:cubicBezTo>
                    <a:cubicBezTo>
                      <a:pt x="f27" y="f9"/>
                      <a:pt x="f6" y="f9"/>
                      <a:pt x="f28" y="f15"/>
                    </a:cubicBezTo>
                    <a:cubicBezTo>
                      <a:pt x="f26" y="f18"/>
                      <a:pt x="f27" y="f5"/>
                      <a:pt x="f29" y="f30"/>
                    </a:cubicBezTo>
                    <a:cubicBezTo>
                      <a:pt x="f23" y="f31"/>
                      <a:pt x="f8" y="f18"/>
                      <a:pt x="f8" y="f15"/>
                    </a:cubicBezTo>
                    <a:cubicBezTo>
                      <a:pt x="f8" y="f15"/>
                      <a:pt x="f8" y="f14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0" name="Freeform 1391">
                <a:extLst>
                  <a:ext uri="{FF2B5EF4-FFF2-40B4-BE49-F238E27FC236}">
                    <a16:creationId xmlns:a16="http://schemas.microsoft.com/office/drawing/2014/main" id="{2122D28B-7A09-3F07-C78E-7E75D4F0B03C}"/>
                  </a:ext>
                </a:extLst>
              </p:cNvPr>
              <p:cNvSpPr/>
              <p:nvPr/>
            </p:nvSpPr>
            <p:spPr>
              <a:xfrm>
                <a:off x="6932615" y="417515"/>
                <a:ext cx="42867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7"/>
                  <a:gd name="f8" fmla="val 1"/>
                  <a:gd name="f9" fmla="val 6"/>
                  <a:gd name="f10" fmla="val 2"/>
                  <a:gd name="f11" fmla="val 12"/>
                  <a:gd name="f12" fmla="val 19"/>
                  <a:gd name="f13" fmla="val 8"/>
                  <a:gd name="f14" fmla="val 20"/>
                  <a:gd name="f15" fmla="val 10"/>
                  <a:gd name="f16" fmla="val 21"/>
                  <a:gd name="f17" fmla="val 9"/>
                  <a:gd name="f18" fmla="val 22"/>
                  <a:gd name="f19" fmla="val 24"/>
                  <a:gd name="f20" fmla="val 7"/>
                  <a:gd name="f21" fmla="val 26"/>
                  <a:gd name="f22" fmla="val 14"/>
                  <a:gd name="f23" fmla="val 16"/>
                  <a:gd name="f24" fmla="val 25"/>
                  <a:gd name="f25" fmla="val 23"/>
                  <a:gd name="f26" fmla="val 13"/>
                  <a:gd name="f27" fmla="val 11"/>
                  <a:gd name="f28" fmla="val 5"/>
                  <a:gd name="f29" fmla="val 3"/>
                  <a:gd name="f30" fmla="val 4"/>
                  <a:gd name="f31" fmla="+- 0 0 -90"/>
                  <a:gd name="f32" fmla="*/ f3 1 18"/>
                  <a:gd name="f33" fmla="*/ f4 1 27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8"/>
                  <a:gd name="f42" fmla="*/ f38 1 27"/>
                  <a:gd name="f43" fmla="*/ 1 f39 1"/>
                  <a:gd name="f44" fmla="*/ 6 f38 1"/>
                  <a:gd name="f45" fmla="*/ 8 f39 1"/>
                  <a:gd name="f46" fmla="*/ 20 f38 1"/>
                  <a:gd name="f47" fmla="*/ 9 f39 1"/>
                  <a:gd name="f48" fmla="*/ 22 f38 1"/>
                  <a:gd name="f49" fmla="*/ 10 f39 1"/>
                  <a:gd name="f50" fmla="*/ 27 f38 1"/>
                  <a:gd name="f51" fmla="*/ 16 f39 1"/>
                  <a:gd name="f52" fmla="*/ 26 f38 1"/>
                  <a:gd name="f53" fmla="*/ 21 f38 1"/>
                  <a:gd name="f54" fmla="*/ 11 f39 1"/>
                  <a:gd name="f55" fmla="*/ 5 f38 1"/>
                  <a:gd name="f56" fmla="*/ 3 f39 1"/>
                  <a:gd name="f57" fmla="*/ 1 f38 1"/>
                  <a:gd name="f58" fmla="+- f40 0 f1"/>
                  <a:gd name="f59" fmla="*/ f43 1 18"/>
                  <a:gd name="f60" fmla="*/ f44 1 27"/>
                  <a:gd name="f61" fmla="*/ f45 1 18"/>
                  <a:gd name="f62" fmla="*/ f46 1 27"/>
                  <a:gd name="f63" fmla="*/ f47 1 18"/>
                  <a:gd name="f64" fmla="*/ f48 1 27"/>
                  <a:gd name="f65" fmla="*/ f49 1 18"/>
                  <a:gd name="f66" fmla="*/ f50 1 27"/>
                  <a:gd name="f67" fmla="*/ f51 1 18"/>
                  <a:gd name="f68" fmla="*/ f52 1 27"/>
                  <a:gd name="f69" fmla="*/ f53 1 27"/>
                  <a:gd name="f70" fmla="*/ f54 1 18"/>
                  <a:gd name="f71" fmla="*/ f55 1 27"/>
                  <a:gd name="f72" fmla="*/ f56 1 18"/>
                  <a:gd name="f73" fmla="*/ f57 1 27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2"/>
                  <a:gd name="f89" fmla="*/ f70 1 f41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3 1"/>
                  <a:gd name="f108" fmla="*/ f89 f32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5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18" h="27">
                    <a:moveTo>
                      <a:pt x="f8" y="f9"/>
                    </a:moveTo>
                    <a:cubicBezTo>
                      <a:pt x="f10" y="f11"/>
                      <a:pt x="f5" y="f12"/>
                      <a:pt x="f13" y="f14"/>
                    </a:cubicBezTo>
                    <a:cubicBezTo>
                      <a:pt x="f15" y="f16"/>
                      <a:pt x="f15" y="f16"/>
                      <a:pt x="f17" y="f18"/>
                    </a:cubicBezTo>
                    <a:cubicBezTo>
                      <a:pt x="f13" y="f19"/>
                      <a:pt x="f20" y="f21"/>
                      <a:pt x="f15" y="f7"/>
                    </a:cubicBezTo>
                    <a:cubicBezTo>
                      <a:pt x="f11" y="f7"/>
                      <a:pt x="f22" y="f7"/>
                      <a:pt x="f23" y="f21"/>
                    </a:cubicBezTo>
                    <a:cubicBezTo>
                      <a:pt x="f6" y="f24"/>
                      <a:pt x="f23" y="f25"/>
                      <a:pt x="f23" y="f16"/>
                    </a:cubicBezTo>
                    <a:cubicBezTo>
                      <a:pt x="f22" y="f23"/>
                      <a:pt x="f26" y="f15"/>
                      <a:pt x="f27" y="f28"/>
                    </a:cubicBezTo>
                    <a:cubicBezTo>
                      <a:pt x="f15" y="f10"/>
                      <a:pt x="f20" y="f5"/>
                      <a:pt x="f29" y="f8"/>
                    </a:cubicBezTo>
                    <a:cubicBezTo>
                      <a:pt x="f8" y="f8"/>
                      <a:pt x="f8" y="f30"/>
                      <a:pt x="f8" y="f9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1" name="Freeform 1392">
                <a:extLst>
                  <a:ext uri="{FF2B5EF4-FFF2-40B4-BE49-F238E27FC236}">
                    <a16:creationId xmlns:a16="http://schemas.microsoft.com/office/drawing/2014/main" id="{75DF5E7A-2694-8A99-63FB-2500EAB553B0}"/>
                  </a:ext>
                </a:extLst>
              </p:cNvPr>
              <p:cNvSpPr/>
              <p:nvPr/>
            </p:nvSpPr>
            <p:spPr>
              <a:xfrm>
                <a:off x="7366004" y="219071"/>
                <a:ext cx="36511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6"/>
                  <a:gd name="f9" fmla="val 11"/>
                  <a:gd name="f10" fmla="val 12"/>
                  <a:gd name="f11" fmla="val 4"/>
                  <a:gd name="f12" fmla="val 14"/>
                  <a:gd name="f13" fmla="val 1"/>
                  <a:gd name="f14" fmla="val 2"/>
                  <a:gd name="f15" fmla="val 3"/>
                  <a:gd name="f16" fmla="val 10"/>
                  <a:gd name="f17" fmla="+- 0 0 -90"/>
                  <a:gd name="f18" fmla="*/ f3 1 15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3"/>
                  <a:gd name="f29" fmla="*/ 6 f25 1"/>
                  <a:gd name="f30" fmla="*/ 13 f24 1"/>
                  <a:gd name="f31" fmla="*/ 15 f25 1"/>
                  <a:gd name="f32" fmla="*/ 4 f24 1"/>
                  <a:gd name="f33" fmla="*/ 11 f25 1"/>
                  <a:gd name="f34" fmla="*/ 1 f24 1"/>
                  <a:gd name="f35" fmla="*/ 0 f25 1"/>
                  <a:gd name="f36" fmla="*/ 10 f24 1"/>
                  <a:gd name="f37" fmla="+- f26 0 f1"/>
                  <a:gd name="f38" fmla="*/ f29 1 15"/>
                  <a:gd name="f39" fmla="*/ f30 1 13"/>
                  <a:gd name="f40" fmla="*/ f31 1 15"/>
                  <a:gd name="f41" fmla="*/ f32 1 13"/>
                  <a:gd name="f42" fmla="*/ f33 1 15"/>
                  <a:gd name="f43" fmla="*/ f34 1 13"/>
                  <a:gd name="f44" fmla="*/ f35 1 15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3">
                    <a:moveTo>
                      <a:pt x="f8" y="f7"/>
                    </a:moveTo>
                    <a:cubicBezTo>
                      <a:pt x="f9" y="f10"/>
                      <a:pt x="f6" y="f9"/>
                      <a:pt x="f6" y="f11"/>
                    </a:cubicBezTo>
                    <a:cubicBezTo>
                      <a:pt x="f12" y="f13"/>
                      <a:pt x="f7" y="f5"/>
                      <a:pt x="f9" y="f13"/>
                    </a:cubicBezTo>
                    <a:cubicBezTo>
                      <a:pt x="f8" y="f14"/>
                      <a:pt x="f13" y="f15"/>
                      <a:pt x="f5" y="f16"/>
                    </a:cubicBezTo>
                    <a:cubicBezTo>
                      <a:pt x="f5" y="f7"/>
                      <a:pt x="f15" y="f7"/>
                      <a:pt x="f8" y="f7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2" name="Freeform 1393">
                <a:extLst>
                  <a:ext uri="{FF2B5EF4-FFF2-40B4-BE49-F238E27FC236}">
                    <a16:creationId xmlns:a16="http://schemas.microsoft.com/office/drawing/2014/main" id="{264BE6BA-4B73-1892-484A-5F50CB0E1F7D}"/>
                  </a:ext>
                </a:extLst>
              </p:cNvPr>
              <p:cNvSpPr/>
              <p:nvPr/>
            </p:nvSpPr>
            <p:spPr>
              <a:xfrm>
                <a:off x="7366004" y="731840"/>
                <a:ext cx="3174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1"/>
                  <a:gd name="f9" fmla="val 9"/>
                  <a:gd name="f10" fmla="val 14"/>
                  <a:gd name="f11" fmla="val 4"/>
                  <a:gd name="f12" fmla="val 7"/>
                  <a:gd name="f13" fmla="val 11"/>
                  <a:gd name="f14" fmla="val 10"/>
                  <a:gd name="f15" fmla="val 8"/>
                  <a:gd name="f16" fmla="val 5"/>
                  <a:gd name="f17" fmla="val 6"/>
                  <a:gd name="f18" fmla="+- 0 0 -90"/>
                  <a:gd name="f19" fmla="*/ f3 1 13"/>
                  <a:gd name="f20" fmla="*/ f4 1 1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17"/>
                  <a:gd name="f30" fmla="*/ 1 f26 1"/>
                  <a:gd name="f31" fmla="*/ 9 f25 1"/>
                  <a:gd name="f32" fmla="*/ 7 f26 1"/>
                  <a:gd name="f33" fmla="*/ 17 f25 1"/>
                  <a:gd name="f34" fmla="*/ 10 f26 1"/>
                  <a:gd name="f35" fmla="*/ 8 f25 1"/>
                  <a:gd name="f36" fmla="*/ 5 f26 1"/>
                  <a:gd name="f37" fmla="*/ 1 f25 1"/>
                  <a:gd name="f38" fmla="+- f27 0 f1"/>
                  <a:gd name="f39" fmla="*/ f30 1 13"/>
                  <a:gd name="f40" fmla="*/ f31 1 17"/>
                  <a:gd name="f41" fmla="*/ f32 1 13"/>
                  <a:gd name="f42" fmla="*/ f33 1 17"/>
                  <a:gd name="f43" fmla="*/ f34 1 13"/>
                  <a:gd name="f44" fmla="*/ f35 1 17"/>
                  <a:gd name="f45" fmla="*/ f36 1 13"/>
                  <a:gd name="f46" fmla="*/ f37 1 1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3" h="17">
                    <a:moveTo>
                      <a:pt x="f8" y="f9"/>
                    </a:moveTo>
                    <a:cubicBezTo>
                      <a:pt x="f5" y="f10"/>
                      <a:pt x="f11" y="f7"/>
                      <a:pt x="f12" y="f7"/>
                    </a:cubicBezTo>
                    <a:cubicBezTo>
                      <a:pt x="f6" y="f7"/>
                      <a:pt x="f9" y="f13"/>
                      <a:pt x="f14" y="f15"/>
                    </a:cubicBezTo>
                    <a:cubicBezTo>
                      <a:pt x="f13" y="f16"/>
                      <a:pt x="f9" y="f5"/>
                      <a:pt x="f16" y="f8"/>
                    </a:cubicBezTo>
                    <a:cubicBezTo>
                      <a:pt x="f8" y="f8"/>
                      <a:pt x="f8" y="f17"/>
                      <a:pt x="f8" y="f9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3" name="Freeform 1394">
                <a:extLst>
                  <a:ext uri="{FF2B5EF4-FFF2-40B4-BE49-F238E27FC236}">
                    <a16:creationId xmlns:a16="http://schemas.microsoft.com/office/drawing/2014/main" id="{F7C917AC-D0DE-9FDC-346A-273A68E9F737}"/>
                  </a:ext>
                </a:extLst>
              </p:cNvPr>
              <p:cNvSpPr/>
              <p:nvPr/>
            </p:nvSpPr>
            <p:spPr>
              <a:xfrm>
                <a:off x="7623179" y="433389"/>
                <a:ext cx="3333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3"/>
                  <a:gd name="f9" fmla="val 9"/>
                  <a:gd name="f10" fmla="val 2"/>
                  <a:gd name="f11" fmla="val 16"/>
                  <a:gd name="f12" fmla="val 5"/>
                  <a:gd name="f13" fmla="val 17"/>
                  <a:gd name="f14" fmla="val 12"/>
                  <a:gd name="f15" fmla="val 13"/>
                  <a:gd name="f16" fmla="val 11"/>
                  <a:gd name="f17" fmla="val 7"/>
                  <a:gd name="f18" fmla="val 6"/>
                  <a:gd name="f19" fmla="val 1"/>
                  <a:gd name="f20" fmla="val 10"/>
                  <a:gd name="f21" fmla="val 4"/>
                  <a:gd name="f22" fmla="val 8"/>
                  <a:gd name="f23" fmla="+- 0 0 -90"/>
                  <a:gd name="f24" fmla="*/ f3 1 14"/>
                  <a:gd name="f25" fmla="*/ f4 1 1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18"/>
                  <a:gd name="f35" fmla="*/ 3 f31 1"/>
                  <a:gd name="f36" fmla="*/ 9 f30 1"/>
                  <a:gd name="f37" fmla="*/ 9 f31 1"/>
                  <a:gd name="f38" fmla="*/ 18 f30 1"/>
                  <a:gd name="f39" fmla="*/ 13 f31 1"/>
                  <a:gd name="f40" fmla="*/ 11 f30 1"/>
                  <a:gd name="f41" fmla="*/ 6 f30 1"/>
                  <a:gd name="f42" fmla="*/ 2 f30 1"/>
                  <a:gd name="f43" fmla="*/ 10 f31 1"/>
                  <a:gd name="f44" fmla="*/ 4 f30 1"/>
                  <a:gd name="f45" fmla="*/ 7 f31 1"/>
                  <a:gd name="f46" fmla="+- f32 0 f1"/>
                  <a:gd name="f47" fmla="*/ f35 1 14"/>
                  <a:gd name="f48" fmla="*/ f36 1 18"/>
                  <a:gd name="f49" fmla="*/ f37 1 14"/>
                  <a:gd name="f50" fmla="*/ f38 1 18"/>
                  <a:gd name="f51" fmla="*/ f39 1 14"/>
                  <a:gd name="f52" fmla="*/ f40 1 18"/>
                  <a:gd name="f53" fmla="*/ f41 1 18"/>
                  <a:gd name="f54" fmla="*/ f42 1 18"/>
                  <a:gd name="f55" fmla="*/ f43 1 14"/>
                  <a:gd name="f56" fmla="*/ f44 1 18"/>
                  <a:gd name="f57" fmla="*/ f45 1 14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4"/>
                  <a:gd name="f69" fmla="*/ f54 1 f34"/>
                  <a:gd name="f70" fmla="*/ f55 1 f33"/>
                  <a:gd name="f71" fmla="*/ f56 1 f34"/>
                  <a:gd name="f72" fmla="*/ f57 1 f33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5 1"/>
                  <a:gd name="f84" fmla="*/ f69 f25 1"/>
                  <a:gd name="f85" fmla="*/ f70 f24 1"/>
                  <a:gd name="f86" fmla="*/ f71 f25 1"/>
                  <a:gd name="f87" fmla="*/ f7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81" y="f84"/>
                  </a:cxn>
                  <a:cxn ang="f46">
                    <a:pos x="f85" y="f86"/>
                  </a:cxn>
                  <a:cxn ang="f46">
                    <a:pos x="f87" y="f83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18">
                    <a:moveTo>
                      <a:pt x="f8" y="f9"/>
                    </a:moveTo>
                    <a:cubicBezTo>
                      <a:pt x="f10" y="f11"/>
                      <a:pt x="f12" y="f13"/>
                      <a:pt x="f9" y="f7"/>
                    </a:cubicBezTo>
                    <a:cubicBezTo>
                      <a:pt x="f6" y="f7"/>
                      <a:pt x="f14" y="f15"/>
                      <a:pt x="f15" y="f16"/>
                    </a:cubicBezTo>
                    <a:cubicBezTo>
                      <a:pt x="f6" y="f9"/>
                      <a:pt x="f14" y="f17"/>
                      <a:pt x="f15" y="f18"/>
                    </a:cubicBezTo>
                    <a:cubicBezTo>
                      <a:pt x="f6" y="f12"/>
                      <a:pt x="f6" y="f8"/>
                      <a:pt x="f15" y="f10"/>
                    </a:cubicBezTo>
                    <a:cubicBezTo>
                      <a:pt x="f16" y="f19"/>
                      <a:pt x="f20" y="f8"/>
                      <a:pt x="f20" y="f21"/>
                    </a:cubicBezTo>
                    <a:cubicBezTo>
                      <a:pt x="f20" y="f18"/>
                      <a:pt x="f22" y="f18"/>
                      <a:pt x="f17" y="f18"/>
                    </a:cubicBezTo>
                    <a:cubicBezTo>
                      <a:pt x="f5" y="f5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4" name="Freeform 1395">
                <a:extLst>
                  <a:ext uri="{FF2B5EF4-FFF2-40B4-BE49-F238E27FC236}">
                    <a16:creationId xmlns:a16="http://schemas.microsoft.com/office/drawing/2014/main" id="{4765F2FB-807E-474D-674A-90F32D5BA1D2}"/>
                  </a:ext>
                </a:extLst>
              </p:cNvPr>
              <p:cNvSpPr/>
              <p:nvPr/>
            </p:nvSpPr>
            <p:spPr>
              <a:xfrm>
                <a:off x="7672392" y="419096"/>
                <a:ext cx="3810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"/>
                  <a:gd name="f8" fmla="val 14"/>
                  <a:gd name="f9" fmla="val 6"/>
                  <a:gd name="f10" fmla="val 15"/>
                  <a:gd name="f11" fmla="val 8"/>
                  <a:gd name="f12" fmla="val 9"/>
                  <a:gd name="f13" fmla="val 11"/>
                  <a:gd name="f14" fmla="val 13"/>
                  <a:gd name="f15" fmla="val 12"/>
                  <a:gd name="f16" fmla="val 4"/>
                  <a:gd name="f17" fmla="val 3"/>
                  <a:gd name="f18" fmla="val 7"/>
                  <a:gd name="f19" fmla="+- 0 0 -90"/>
                  <a:gd name="f20" fmla="*/ f3 1 16"/>
                  <a:gd name="f21" fmla="*/ f4 1 16"/>
                  <a:gd name="f22" fmla="val f5"/>
                  <a:gd name="f23" fmla="val f6"/>
                  <a:gd name="f24" fmla="*/ f19 f0 1"/>
                  <a:gd name="f25" fmla="+- f23 0 f22"/>
                  <a:gd name="f26" fmla="*/ f24 1 f2"/>
                  <a:gd name="f27" fmla="*/ f25 1 16"/>
                  <a:gd name="f28" fmla="*/ 5 f25 1"/>
                  <a:gd name="f29" fmla="*/ 14 f25 1"/>
                  <a:gd name="f30" fmla="*/ 9 f25 1"/>
                  <a:gd name="f31" fmla="*/ 16 f25 1"/>
                  <a:gd name="f32" fmla="*/ 15 f25 1"/>
                  <a:gd name="f33" fmla="*/ 13 f25 1"/>
                  <a:gd name="f34" fmla="*/ 12 f25 1"/>
                  <a:gd name="f35" fmla="*/ 4 f25 1"/>
                  <a:gd name="f36" fmla="*/ 3 f25 1"/>
                  <a:gd name="f37" fmla="+- f26 0 f1"/>
                  <a:gd name="f38" fmla="*/ f28 1 16"/>
                  <a:gd name="f39" fmla="*/ f29 1 16"/>
                  <a:gd name="f40" fmla="*/ f30 1 16"/>
                  <a:gd name="f41" fmla="*/ f31 1 16"/>
                  <a:gd name="f42" fmla="*/ f32 1 16"/>
                  <a:gd name="f43" fmla="*/ f33 1 16"/>
                  <a:gd name="f44" fmla="*/ f34 1 16"/>
                  <a:gd name="f45" fmla="*/ f35 1 16"/>
                  <a:gd name="f46" fmla="*/ f36 1 16"/>
                  <a:gd name="f47" fmla="*/ 0 1 f27"/>
                  <a:gd name="f48" fmla="*/ f23 1 f27"/>
                  <a:gd name="f49" fmla="*/ f38 1 f27"/>
                  <a:gd name="f50" fmla="*/ f39 1 f27"/>
                  <a:gd name="f51" fmla="*/ f40 1 f27"/>
                  <a:gd name="f52" fmla="*/ f41 1 f27"/>
                  <a:gd name="f53" fmla="*/ f42 1 f27"/>
                  <a:gd name="f54" fmla="*/ f43 1 f27"/>
                  <a:gd name="f55" fmla="*/ f44 1 f27"/>
                  <a:gd name="f56" fmla="*/ f45 1 f27"/>
                  <a:gd name="f57" fmla="*/ f46 1 f27"/>
                  <a:gd name="f58" fmla="*/ f47 f20 1"/>
                  <a:gd name="f59" fmla="*/ f48 f20 1"/>
                  <a:gd name="f60" fmla="*/ f48 f21 1"/>
                  <a:gd name="f61" fmla="*/ f47 f21 1"/>
                  <a:gd name="f62" fmla="*/ f49 f20 1"/>
                  <a:gd name="f63" fmla="*/ f50 f21 1"/>
                  <a:gd name="f64" fmla="*/ f51 f20 1"/>
                  <a:gd name="f65" fmla="*/ f52 f21 1"/>
                  <a:gd name="f66" fmla="*/ f53 f20 1"/>
                  <a:gd name="f67" fmla="*/ f54 f20 1"/>
                  <a:gd name="f68" fmla="*/ f51 f21 1"/>
                  <a:gd name="f69" fmla="*/ f55 f20 1"/>
                  <a:gd name="f70" fmla="*/ f56 f21 1"/>
                  <a:gd name="f71" fmla="*/ f5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3"/>
                  </a:cxn>
                  <a:cxn ang="f37">
                    <a:pos x="f67" y="f68"/>
                  </a:cxn>
                  <a:cxn ang="f37">
                    <a:pos x="f69" y="f70"/>
                  </a:cxn>
                  <a:cxn ang="f37">
                    <a:pos x="f71" y="f70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6" h="16">
                    <a:moveTo>
                      <a:pt x="f7" y="f8"/>
                    </a:moveTo>
                    <a:cubicBezTo>
                      <a:pt x="f9" y="f10"/>
                      <a:pt x="f11" y="f6"/>
                      <a:pt x="f12" y="f6"/>
                    </a:cubicBezTo>
                    <a:cubicBezTo>
                      <a:pt x="f13" y="f6"/>
                      <a:pt x="f14" y="f6"/>
                      <a:pt x="f10" y="f8"/>
                    </a:cubicBezTo>
                    <a:cubicBezTo>
                      <a:pt x="f6" y="f15"/>
                      <a:pt x="f8" y="f13"/>
                      <a:pt x="f14" y="f12"/>
                    </a:cubicBezTo>
                    <a:cubicBezTo>
                      <a:pt x="f14" y="f11"/>
                      <a:pt x="f14" y="f9"/>
                      <a:pt x="f15" y="f16"/>
                    </a:cubicBezTo>
                    <a:cubicBezTo>
                      <a:pt x="f12" y="f7"/>
                      <a:pt x="f9" y="f5"/>
                      <a:pt x="f17" y="f16"/>
                    </a:cubicBezTo>
                    <a:cubicBezTo>
                      <a:pt x="f5" y="f18"/>
                      <a:pt x="f16" y="f13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5" name="Freeform 1396">
                <a:extLst>
                  <a:ext uri="{FF2B5EF4-FFF2-40B4-BE49-F238E27FC236}">
                    <a16:creationId xmlns:a16="http://schemas.microsoft.com/office/drawing/2014/main" id="{6F09C5CC-092A-704E-CE0C-6DBAC42B58AE}"/>
                  </a:ext>
                </a:extLst>
              </p:cNvPr>
              <p:cNvSpPr/>
              <p:nvPr/>
            </p:nvSpPr>
            <p:spPr>
              <a:xfrm>
                <a:off x="7370758" y="279404"/>
                <a:ext cx="4286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3"/>
                  <a:gd name="f8" fmla="val 11"/>
                  <a:gd name="f9" fmla="val 12"/>
                  <a:gd name="f10" fmla="val 9"/>
                  <a:gd name="f11" fmla="val 5"/>
                  <a:gd name="f12" fmla="val 2"/>
                  <a:gd name="f13" fmla="val 10"/>
                  <a:gd name="f14" fmla="val 1"/>
                  <a:gd name="f15" fmla="val 8"/>
                  <a:gd name="f16" fmla="val 7"/>
                  <a:gd name="f17" fmla="val 4"/>
                  <a:gd name="f18" fmla="val 3"/>
                  <a:gd name="f19" fmla="+- 0 0 -90"/>
                  <a:gd name="f20" fmla="*/ f3 1 18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8"/>
                  <a:gd name="f30" fmla="*/ f26 1 13"/>
                  <a:gd name="f31" fmla="*/ 11 f27 1"/>
                  <a:gd name="f32" fmla="*/ 12 f26 1"/>
                  <a:gd name="f33" fmla="*/ 2 f26 1"/>
                  <a:gd name="f34" fmla="*/ 8 f27 1"/>
                  <a:gd name="f35" fmla="*/ 0 f26 1"/>
                  <a:gd name="f36" fmla="*/ 7 f27 1"/>
                  <a:gd name="f37" fmla="*/ 1 f26 1"/>
                  <a:gd name="f38" fmla="*/ 1 f27 1"/>
                  <a:gd name="f39" fmla="*/ 10 f26 1"/>
                  <a:gd name="f40" fmla="+- f28 0 f1"/>
                  <a:gd name="f41" fmla="*/ f31 1 18"/>
                  <a:gd name="f42" fmla="*/ f32 1 13"/>
                  <a:gd name="f43" fmla="*/ f33 1 13"/>
                  <a:gd name="f44" fmla="*/ f34 1 18"/>
                  <a:gd name="f45" fmla="*/ f35 1 13"/>
                  <a:gd name="f46" fmla="*/ f36 1 18"/>
                  <a:gd name="f47" fmla="*/ f37 1 13"/>
                  <a:gd name="f48" fmla="*/ f38 1 18"/>
                  <a:gd name="f49" fmla="*/ f39 1 13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30"/>
                  <a:gd name="f57" fmla="*/ f44 1 f29"/>
                  <a:gd name="f58" fmla="*/ f45 1 f30"/>
                  <a:gd name="f59" fmla="*/ f46 1 f29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1 1"/>
                  <a:gd name="f70" fmla="*/ f57 f20 1"/>
                  <a:gd name="f71" fmla="*/ f58 f21 1"/>
                  <a:gd name="f72" fmla="*/ f59 f20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7" y="f69"/>
                  </a:cxn>
                  <a:cxn ang="f40">
                    <a:pos x="f70" y="f71"/>
                  </a:cxn>
                  <a:cxn ang="f40">
                    <a:pos x="f72" y="f73"/>
                  </a:cxn>
                  <a:cxn ang="f40">
                    <a:pos x="f74" y="f75"/>
                  </a:cxn>
                  <a:cxn ang="f40">
                    <a:pos x="f67" y="f68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8" h="13">
                    <a:moveTo>
                      <a:pt x="f8" y="f9"/>
                    </a:moveTo>
                    <a:cubicBezTo>
                      <a:pt x="f8" y="f10"/>
                      <a:pt x="f6" y="f11"/>
                      <a:pt x="f8" y="f12"/>
                    </a:cubicBezTo>
                    <a:cubicBezTo>
                      <a:pt x="f13" y="f14"/>
                      <a:pt x="f10" y="f5"/>
                      <a:pt x="f15" y="f5"/>
                    </a:cubicBezTo>
                    <a:cubicBezTo>
                      <a:pt x="f15" y="f5"/>
                      <a:pt x="f15" y="f14"/>
                      <a:pt x="f16" y="f14"/>
                    </a:cubicBezTo>
                    <a:cubicBezTo>
                      <a:pt x="f17" y="f18"/>
                      <a:pt x="f5" y="f16"/>
                      <a:pt x="f14" y="f13"/>
                    </a:cubicBezTo>
                    <a:cubicBezTo>
                      <a:pt x="f12" y="f7"/>
                      <a:pt x="f16" y="f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6" name="Freeform 1397">
                <a:extLst>
                  <a:ext uri="{FF2B5EF4-FFF2-40B4-BE49-F238E27FC236}">
                    <a16:creationId xmlns:a16="http://schemas.microsoft.com/office/drawing/2014/main" id="{7500A2EE-1948-4F43-E26B-630708FAA57C}"/>
                  </a:ext>
                </a:extLst>
              </p:cNvPr>
              <p:cNvSpPr/>
              <p:nvPr/>
            </p:nvSpPr>
            <p:spPr>
              <a:xfrm>
                <a:off x="8732840" y="71442"/>
                <a:ext cx="254002" cy="2508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105"/>
                  <a:gd name="f8" fmla="val 100"/>
                  <a:gd name="f9" fmla="val 78"/>
                  <a:gd name="f10" fmla="val 69"/>
                  <a:gd name="f11" fmla="val 101"/>
                  <a:gd name="f12" fmla="val 62"/>
                  <a:gd name="f13" fmla="val 54"/>
                  <a:gd name="f14" fmla="val 50"/>
                  <a:gd name="f15" fmla="val 103"/>
                  <a:gd name="f16" fmla="val 42"/>
                  <a:gd name="f17" fmla="val 99"/>
                  <a:gd name="f18" fmla="val 40"/>
                  <a:gd name="f19" fmla="val 94"/>
                  <a:gd name="f20" fmla="val 38"/>
                  <a:gd name="f21" fmla="val 89"/>
                  <a:gd name="f22" fmla="val 37"/>
                  <a:gd name="f23" fmla="val 85"/>
                  <a:gd name="f24" fmla="val 41"/>
                  <a:gd name="f25" fmla="val 81"/>
                  <a:gd name="f26" fmla="val 44"/>
                  <a:gd name="f27" fmla="val 79"/>
                  <a:gd name="f28" fmla="val 77"/>
                  <a:gd name="f29" fmla="val 75"/>
                  <a:gd name="f30" fmla="val 76"/>
                  <a:gd name="f31" fmla="val 36"/>
                  <a:gd name="f32" fmla="val 34"/>
                  <a:gd name="f33" fmla="val 80"/>
                  <a:gd name="f34" fmla="val 30"/>
                  <a:gd name="f35" fmla="val 26"/>
                  <a:gd name="f36" fmla="val 22"/>
                  <a:gd name="f37" fmla="val 73"/>
                  <a:gd name="f38" fmla="val 18"/>
                  <a:gd name="f39" fmla="val 12"/>
                  <a:gd name="f40" fmla="val 67"/>
                  <a:gd name="f41" fmla="val 9"/>
                  <a:gd name="f42" fmla="val 65"/>
                  <a:gd name="f43" fmla="val 7"/>
                  <a:gd name="f44" fmla="val 68"/>
                  <a:gd name="f45" fmla="val 4"/>
                  <a:gd name="f46" fmla="val 59"/>
                  <a:gd name="f47" fmla="val 5"/>
                  <a:gd name="f48" fmla="val 49"/>
                  <a:gd name="f49" fmla="val 6"/>
                  <a:gd name="f50" fmla="val 28"/>
                  <a:gd name="f51" fmla="val 10"/>
                  <a:gd name="f52" fmla="val 21"/>
                  <a:gd name="f53" fmla="val 20"/>
                  <a:gd name="f54" fmla="val 23"/>
                  <a:gd name="f55" fmla="val 33"/>
                  <a:gd name="f56" fmla="val 39"/>
                  <a:gd name="f57" fmla="val 16"/>
                  <a:gd name="f58" fmla="val 57"/>
                  <a:gd name="f59" fmla="val 70"/>
                  <a:gd name="f60" fmla="val 82"/>
                  <a:gd name="f61" fmla="val 96"/>
                  <a:gd name="f62" fmla="val 47"/>
                  <a:gd name="f63" fmla="val 102"/>
                  <a:gd name="f64" fmla="val 53"/>
                  <a:gd name="f65" fmla="val 104"/>
                  <a:gd name="f66" fmla="val 61"/>
                  <a:gd name="f67" fmla="val 63"/>
                  <a:gd name="f68" fmla="val 95"/>
                  <a:gd name="f69" fmla="val 97"/>
                  <a:gd name="f70" fmla="val 90"/>
                  <a:gd name="f71" fmla="val 92"/>
                  <a:gd name="f72" fmla="+- 0 0 -90"/>
                  <a:gd name="f73" fmla="*/ f3 1 107"/>
                  <a:gd name="f74" fmla="*/ f4 1 105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107"/>
                  <a:gd name="f83" fmla="*/ f79 1 105"/>
                  <a:gd name="f84" fmla="*/ 100 f80 1"/>
                  <a:gd name="f85" fmla="*/ 78 f79 1"/>
                  <a:gd name="f86" fmla="*/ 105 f80 1"/>
                  <a:gd name="f87" fmla="*/ 54 f79 1"/>
                  <a:gd name="f88" fmla="*/ 99 f80 1"/>
                  <a:gd name="f89" fmla="*/ 40 f79 1"/>
                  <a:gd name="f90" fmla="*/ 85 f80 1"/>
                  <a:gd name="f91" fmla="*/ 41 f79 1"/>
                  <a:gd name="f92" fmla="*/ 77 f80 1"/>
                  <a:gd name="f93" fmla="*/ 78 f80 1"/>
                  <a:gd name="f94" fmla="*/ 34 f79 1"/>
                  <a:gd name="f95" fmla="*/ 22 f79 1"/>
                  <a:gd name="f96" fmla="*/ 67 f80 1"/>
                  <a:gd name="f97" fmla="*/ 9 f79 1"/>
                  <a:gd name="f98" fmla="*/ 0 f79 1"/>
                  <a:gd name="f99" fmla="*/ 40 f80 1"/>
                  <a:gd name="f100" fmla="*/ 6 f79 1"/>
                  <a:gd name="f101" fmla="*/ 23 f80 1"/>
                  <a:gd name="f102" fmla="*/ 33 f79 1"/>
                  <a:gd name="f103" fmla="*/ 16 f80 1"/>
                  <a:gd name="f104" fmla="*/ 44 f79 1"/>
                  <a:gd name="f105" fmla="*/ 22 f80 1"/>
                  <a:gd name="f106" fmla="*/ 42 f80 1"/>
                  <a:gd name="f107" fmla="*/ 96 f79 1"/>
                  <a:gd name="f108" fmla="*/ 59 f80 1"/>
                  <a:gd name="f109" fmla="*/ 104 f79 1"/>
                  <a:gd name="f110" fmla="*/ 63 f80 1"/>
                  <a:gd name="f111" fmla="*/ 82 f80 1"/>
                  <a:gd name="f112" fmla="*/ 77 f79 1"/>
                  <a:gd name="f113" fmla="+- f81 0 f1"/>
                  <a:gd name="f114" fmla="*/ f84 1 107"/>
                  <a:gd name="f115" fmla="*/ f85 1 105"/>
                  <a:gd name="f116" fmla="*/ f86 1 107"/>
                  <a:gd name="f117" fmla="*/ f87 1 105"/>
                  <a:gd name="f118" fmla="*/ f88 1 107"/>
                  <a:gd name="f119" fmla="*/ f89 1 105"/>
                  <a:gd name="f120" fmla="*/ f90 1 107"/>
                  <a:gd name="f121" fmla="*/ f91 1 105"/>
                  <a:gd name="f122" fmla="*/ f92 1 107"/>
                  <a:gd name="f123" fmla="*/ f93 1 107"/>
                  <a:gd name="f124" fmla="*/ f94 1 105"/>
                  <a:gd name="f125" fmla="*/ f95 1 105"/>
                  <a:gd name="f126" fmla="*/ f96 1 107"/>
                  <a:gd name="f127" fmla="*/ f97 1 105"/>
                  <a:gd name="f128" fmla="*/ f98 1 105"/>
                  <a:gd name="f129" fmla="*/ f99 1 107"/>
                  <a:gd name="f130" fmla="*/ f100 1 105"/>
                  <a:gd name="f131" fmla="*/ f101 1 107"/>
                  <a:gd name="f132" fmla="*/ f102 1 105"/>
                  <a:gd name="f133" fmla="*/ f103 1 107"/>
                  <a:gd name="f134" fmla="*/ f104 1 105"/>
                  <a:gd name="f135" fmla="*/ f105 1 107"/>
                  <a:gd name="f136" fmla="*/ f106 1 107"/>
                  <a:gd name="f137" fmla="*/ f107 1 105"/>
                  <a:gd name="f138" fmla="*/ f108 1 107"/>
                  <a:gd name="f139" fmla="*/ f109 1 105"/>
                  <a:gd name="f140" fmla="*/ f110 1 107"/>
                  <a:gd name="f141" fmla="*/ f111 1 107"/>
                  <a:gd name="f142" fmla="*/ f112 1 105"/>
                  <a:gd name="f143" fmla="*/ 0 1 f82"/>
                  <a:gd name="f144" fmla="*/ f76 1 f82"/>
                  <a:gd name="f145" fmla="*/ 0 1 f83"/>
                  <a:gd name="f146" fmla="*/ f77 1 f83"/>
                  <a:gd name="f147" fmla="*/ f114 1 f82"/>
                  <a:gd name="f148" fmla="*/ f115 1 f83"/>
                  <a:gd name="f149" fmla="*/ f116 1 f82"/>
                  <a:gd name="f150" fmla="*/ f117 1 f83"/>
                  <a:gd name="f151" fmla="*/ f118 1 f82"/>
                  <a:gd name="f152" fmla="*/ f119 1 f83"/>
                  <a:gd name="f153" fmla="*/ f120 1 f82"/>
                  <a:gd name="f154" fmla="*/ f121 1 f83"/>
                  <a:gd name="f155" fmla="*/ f122 1 f82"/>
                  <a:gd name="f156" fmla="*/ f123 1 f82"/>
                  <a:gd name="f157" fmla="*/ f124 1 f83"/>
                  <a:gd name="f158" fmla="*/ f125 1 f83"/>
                  <a:gd name="f159" fmla="*/ f126 1 f82"/>
                  <a:gd name="f160" fmla="*/ f127 1 f83"/>
                  <a:gd name="f161" fmla="*/ f128 1 f83"/>
                  <a:gd name="f162" fmla="*/ f129 1 f82"/>
                  <a:gd name="f163" fmla="*/ f130 1 f83"/>
                  <a:gd name="f164" fmla="*/ f131 1 f82"/>
                  <a:gd name="f165" fmla="*/ f132 1 f83"/>
                  <a:gd name="f166" fmla="*/ f133 1 f82"/>
                  <a:gd name="f167" fmla="*/ f134 1 f83"/>
                  <a:gd name="f168" fmla="*/ f135 1 f82"/>
                  <a:gd name="f169" fmla="*/ f136 1 f82"/>
                  <a:gd name="f170" fmla="*/ f137 1 f83"/>
                  <a:gd name="f171" fmla="*/ f138 1 f82"/>
                  <a:gd name="f172" fmla="*/ f139 1 f83"/>
                  <a:gd name="f173" fmla="*/ f140 1 f82"/>
                  <a:gd name="f174" fmla="*/ f141 1 f82"/>
                  <a:gd name="f175" fmla="*/ f142 1 f83"/>
                  <a:gd name="f176" fmla="*/ f143 f73 1"/>
                  <a:gd name="f177" fmla="*/ f144 f73 1"/>
                  <a:gd name="f178" fmla="*/ f146 f74 1"/>
                  <a:gd name="f179" fmla="*/ f145 f74 1"/>
                  <a:gd name="f180" fmla="*/ f147 f73 1"/>
                  <a:gd name="f181" fmla="*/ f148 f74 1"/>
                  <a:gd name="f182" fmla="*/ f149 f73 1"/>
                  <a:gd name="f183" fmla="*/ f150 f74 1"/>
                  <a:gd name="f184" fmla="*/ f151 f73 1"/>
                  <a:gd name="f185" fmla="*/ f152 f74 1"/>
                  <a:gd name="f186" fmla="*/ f153 f73 1"/>
                  <a:gd name="f187" fmla="*/ f154 f74 1"/>
                  <a:gd name="f188" fmla="*/ f155 f73 1"/>
                  <a:gd name="f189" fmla="*/ f156 f73 1"/>
                  <a:gd name="f190" fmla="*/ f157 f74 1"/>
                  <a:gd name="f191" fmla="*/ f158 f74 1"/>
                  <a:gd name="f192" fmla="*/ f159 f73 1"/>
                  <a:gd name="f193" fmla="*/ f160 f74 1"/>
                  <a:gd name="f194" fmla="*/ f161 f74 1"/>
                  <a:gd name="f195" fmla="*/ f162 f73 1"/>
                  <a:gd name="f196" fmla="*/ f163 f74 1"/>
                  <a:gd name="f197" fmla="*/ f164 f73 1"/>
                  <a:gd name="f198" fmla="*/ f165 f74 1"/>
                  <a:gd name="f199" fmla="*/ f166 f73 1"/>
                  <a:gd name="f200" fmla="*/ f167 f74 1"/>
                  <a:gd name="f201" fmla="*/ f168 f73 1"/>
                  <a:gd name="f202" fmla="*/ f169 f73 1"/>
                  <a:gd name="f203" fmla="*/ f170 f74 1"/>
                  <a:gd name="f204" fmla="*/ f171 f73 1"/>
                  <a:gd name="f205" fmla="*/ f172 f74 1"/>
                  <a:gd name="f206" fmla="*/ f173 f73 1"/>
                  <a:gd name="f207" fmla="*/ f174 f73 1"/>
                  <a:gd name="f208" fmla="*/ f175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5"/>
                  </a:cxn>
                  <a:cxn ang="f113">
                    <a:pos x="f189" y="f190"/>
                  </a:cxn>
                  <a:cxn ang="f113">
                    <a:pos x="f188" y="f191"/>
                  </a:cxn>
                  <a:cxn ang="f113">
                    <a:pos x="f192" y="f193"/>
                  </a:cxn>
                  <a:cxn ang="f113">
                    <a:pos x="f192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181"/>
                  </a:cxn>
                  <a:cxn ang="f113">
                    <a:pos x="f202" y="f203"/>
                  </a:cxn>
                  <a:cxn ang="f113">
                    <a:pos x="f204" y="f205"/>
                  </a:cxn>
                  <a:cxn ang="f113">
                    <a:pos x="f206" y="f205"/>
                  </a:cxn>
                  <a:cxn ang="f113">
                    <a:pos x="f207" y="f203"/>
                  </a:cxn>
                  <a:cxn ang="f113">
                    <a:pos x="f180" y="f208"/>
                  </a:cxn>
                  <a:cxn ang="f113">
                    <a:pos x="f180" y="f181"/>
                  </a:cxn>
                </a:cxnLst>
                <a:rect l="f176" t="f179" r="f177" b="f178"/>
                <a:pathLst>
                  <a:path w="107" h="105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4"/>
                      <a:pt x="f28" y="f18"/>
                    </a:cubicBezTo>
                    <a:cubicBezTo>
                      <a:pt x="f29" y="f20"/>
                      <a:pt x="f30" y="f31"/>
                      <a:pt x="f9" y="f32"/>
                    </a:cubicBezTo>
                    <a:cubicBezTo>
                      <a:pt x="f33" y="f34"/>
                      <a:pt x="f28" y="f35"/>
                      <a:pt x="f28" y="f36"/>
                    </a:cubicBezTo>
                    <a:cubicBezTo>
                      <a:pt x="f37" y="f38"/>
                      <a:pt x="f37" y="f39"/>
                      <a:pt x="f40" y="f41"/>
                    </a:cubicBezTo>
                    <a:cubicBezTo>
                      <a:pt x="f42" y="f43"/>
                      <a:pt x="f44" y="f45"/>
                      <a:pt x="f40" y="f5"/>
                    </a:cubicBezTo>
                    <a:cubicBezTo>
                      <a:pt x="f46" y="f47"/>
                      <a:pt x="f48" y="f45"/>
                      <a:pt x="f18" y="f49"/>
                    </a:cubicBezTo>
                    <a:cubicBezTo>
                      <a:pt x="f50" y="f51"/>
                      <a:pt x="f52" y="f53"/>
                      <a:pt x="f54" y="f55"/>
                    </a:cubicBezTo>
                    <a:cubicBezTo>
                      <a:pt x="f54" y="f56"/>
                      <a:pt x="f53" y="f16"/>
                      <a:pt x="f57" y="f26"/>
                    </a:cubicBezTo>
                    <a:cubicBezTo>
                      <a:pt x="f5" y="f58"/>
                      <a:pt x="f43" y="f59"/>
                      <a:pt x="f36" y="f9"/>
                    </a:cubicBezTo>
                    <a:cubicBezTo>
                      <a:pt x="f34" y="f60"/>
                      <a:pt x="f31" y="f21"/>
                      <a:pt x="f16" y="f61"/>
                    </a:cubicBezTo>
                    <a:cubicBezTo>
                      <a:pt x="f62" y="f63"/>
                      <a:pt x="f64" y="f15"/>
                      <a:pt x="f46" y="f65"/>
                    </a:cubicBezTo>
                    <a:cubicBezTo>
                      <a:pt x="f66" y="f7"/>
                      <a:pt x="f67" y="f7"/>
                      <a:pt x="f67" y="f65"/>
                    </a:cubicBezTo>
                    <a:cubicBezTo>
                      <a:pt x="f40" y="f68"/>
                      <a:pt x="f29" y="f69"/>
                      <a:pt x="f60" y="f61"/>
                    </a:cubicBezTo>
                    <a:cubicBezTo>
                      <a:pt x="f70" y="f71"/>
                      <a:pt x="f71" y="f60"/>
                      <a:pt x="f8" y="f28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7" name="Freeform 1398">
                <a:extLst>
                  <a:ext uri="{FF2B5EF4-FFF2-40B4-BE49-F238E27FC236}">
                    <a16:creationId xmlns:a16="http://schemas.microsoft.com/office/drawing/2014/main" id="{2673AC9C-8742-094F-4C39-B72135F6C59E}"/>
                  </a:ext>
                </a:extLst>
              </p:cNvPr>
              <p:cNvSpPr/>
              <p:nvPr/>
            </p:nvSpPr>
            <p:spPr>
              <a:xfrm>
                <a:off x="8958267" y="274640"/>
                <a:ext cx="14287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34"/>
                  <a:gd name="f8" fmla="val 21"/>
                  <a:gd name="f9" fmla="val 6"/>
                  <a:gd name="f10" fmla="val 18"/>
                  <a:gd name="f11" fmla="val 16"/>
                  <a:gd name="f12" fmla="val 5"/>
                  <a:gd name="f13" fmla="val 14"/>
                  <a:gd name="f14" fmla="val 4"/>
                  <a:gd name="f15" fmla="val 7"/>
                  <a:gd name="f16" fmla="val 1"/>
                  <a:gd name="f17" fmla="val 3"/>
                  <a:gd name="f18" fmla="val 13"/>
                  <a:gd name="f19" fmla="val 8"/>
                  <a:gd name="f20" fmla="val 15"/>
                  <a:gd name="f21" fmla="val 19"/>
                  <a:gd name="f22" fmla="val 20"/>
                  <a:gd name="f23" fmla="val 29"/>
                  <a:gd name="f24" fmla="val 25"/>
                  <a:gd name="f25" fmla="val 38"/>
                  <a:gd name="f26" fmla="val 31"/>
                  <a:gd name="f27" fmla="val 48"/>
                  <a:gd name="f28" fmla="val 33"/>
                  <a:gd name="f29" fmla="val 52"/>
                  <a:gd name="f30" fmla="val 57"/>
                  <a:gd name="f31" fmla="val 32"/>
                  <a:gd name="f32" fmla="val 58"/>
                  <a:gd name="f33" fmla="val 27"/>
                  <a:gd name="f34" fmla="val 22"/>
                  <a:gd name="f35" fmla="val 56"/>
                  <a:gd name="f36" fmla="val 53"/>
                  <a:gd name="f37" fmla="val 44"/>
                  <a:gd name="f38" fmla="val 11"/>
                  <a:gd name="f39" fmla="val 24"/>
                  <a:gd name="f40" fmla="+- 0 0 -90"/>
                  <a:gd name="f41" fmla="*/ f3 1 60"/>
                  <a:gd name="f42" fmla="*/ f4 1 34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60"/>
                  <a:gd name="f51" fmla="*/ f47 1 34"/>
                  <a:gd name="f52" fmla="*/ 21 f48 1"/>
                  <a:gd name="f53" fmla="*/ 6 f47 1"/>
                  <a:gd name="f54" fmla="*/ 14 f48 1"/>
                  <a:gd name="f55" fmla="*/ 4 f47 1"/>
                  <a:gd name="f56" fmla="*/ 0 f48 1"/>
                  <a:gd name="f57" fmla="*/ 13 f47 1"/>
                  <a:gd name="f58" fmla="*/ 13 f48 1"/>
                  <a:gd name="f59" fmla="*/ 14 f47 1"/>
                  <a:gd name="f60" fmla="*/ 18 f48 1"/>
                  <a:gd name="f61" fmla="*/ 18 f47 1"/>
                  <a:gd name="f62" fmla="*/ 20 f48 1"/>
                  <a:gd name="f63" fmla="*/ 21 f47 1"/>
                  <a:gd name="f64" fmla="*/ 48 f48 1"/>
                  <a:gd name="f65" fmla="*/ 33 f47 1"/>
                  <a:gd name="f66" fmla="*/ 58 f48 1"/>
                  <a:gd name="f67" fmla="*/ 27 f47 1"/>
                  <a:gd name="f68" fmla="*/ 53 f48 1"/>
                  <a:gd name="f69" fmla="*/ 25 f48 1"/>
                  <a:gd name="f70" fmla="*/ 8 f47 1"/>
                  <a:gd name="f71" fmla="+- f49 0 f1"/>
                  <a:gd name="f72" fmla="*/ f52 1 60"/>
                  <a:gd name="f73" fmla="*/ f53 1 34"/>
                  <a:gd name="f74" fmla="*/ f54 1 60"/>
                  <a:gd name="f75" fmla="*/ f55 1 34"/>
                  <a:gd name="f76" fmla="*/ f56 1 60"/>
                  <a:gd name="f77" fmla="*/ f57 1 34"/>
                  <a:gd name="f78" fmla="*/ f58 1 60"/>
                  <a:gd name="f79" fmla="*/ f59 1 34"/>
                  <a:gd name="f80" fmla="*/ f60 1 60"/>
                  <a:gd name="f81" fmla="*/ f61 1 34"/>
                  <a:gd name="f82" fmla="*/ f62 1 60"/>
                  <a:gd name="f83" fmla="*/ f63 1 34"/>
                  <a:gd name="f84" fmla="*/ f64 1 60"/>
                  <a:gd name="f85" fmla="*/ f65 1 34"/>
                  <a:gd name="f86" fmla="*/ f66 1 60"/>
                  <a:gd name="f87" fmla="*/ f67 1 34"/>
                  <a:gd name="f88" fmla="*/ f68 1 60"/>
                  <a:gd name="f89" fmla="*/ f69 1 60"/>
                  <a:gd name="f90" fmla="*/ f70 1 34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0"/>
                  <a:gd name="f110" fmla="*/ f87 1 f51"/>
                  <a:gd name="f111" fmla="*/ f88 1 f50"/>
                  <a:gd name="f112" fmla="*/ f89 1 f50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1 1"/>
                  <a:gd name="f133" fmla="*/ f110 f42 1"/>
                  <a:gd name="f134" fmla="*/ f111 f41 1"/>
                  <a:gd name="f135" fmla="*/ f112 f41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33"/>
                  </a:cxn>
                  <a:cxn ang="f71">
                    <a:pos x="f134" y="f127"/>
                  </a:cxn>
                  <a:cxn ang="f71">
                    <a:pos x="f135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60" h="34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5"/>
                      <a:pt x="f16" y="f17"/>
                      <a:pt x="f5" y="f18"/>
                    </a:cubicBezTo>
                    <a:cubicBezTo>
                      <a:pt x="f14" y="f18"/>
                      <a:pt x="f19" y="f8"/>
                      <a:pt x="f18" y="f13"/>
                    </a:cubicBezTo>
                    <a:cubicBezTo>
                      <a:pt x="f13" y="f18"/>
                      <a:pt x="f10" y="f20"/>
                      <a:pt x="f10" y="f10"/>
                    </a:cubicBezTo>
                    <a:cubicBezTo>
                      <a:pt x="f21" y="f22"/>
                      <a:pt x="f21" y="f8"/>
                      <a:pt x="f22" y="f8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7"/>
                      <a:pt x="f30" y="f31"/>
                      <a:pt x="f32" y="f33"/>
                    </a:cubicBezTo>
                    <a:cubicBezTo>
                      <a:pt x="f6" y="f34"/>
                      <a:pt x="f35" y="f21"/>
                      <a:pt x="f36" y="f10"/>
                    </a:cubicBezTo>
                    <a:cubicBezTo>
                      <a:pt x="f37" y="f13"/>
                      <a:pt x="f7" y="f38"/>
                      <a:pt x="f24" y="f19"/>
                    </a:cubicBezTo>
                    <a:cubicBezTo>
                      <a:pt x="f39" y="f15"/>
                      <a:pt x="f34" y="f15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8" name="Freeform 1399">
                <a:extLst>
                  <a:ext uri="{FF2B5EF4-FFF2-40B4-BE49-F238E27FC236}">
                    <a16:creationId xmlns:a16="http://schemas.microsoft.com/office/drawing/2014/main" id="{CF93D0C1-60EE-7F44-0821-4692FECB6AC9}"/>
                  </a:ext>
                </a:extLst>
              </p:cNvPr>
              <p:cNvSpPr/>
              <p:nvPr/>
            </p:nvSpPr>
            <p:spPr>
              <a:xfrm>
                <a:off x="9042401" y="241301"/>
                <a:ext cx="98426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5"/>
                  <a:gd name="f8" fmla="val 8"/>
                  <a:gd name="f9" fmla="val 1"/>
                  <a:gd name="f10" fmla="val 7"/>
                  <a:gd name="f11" fmla="val 12"/>
                  <a:gd name="f12" fmla="val 5"/>
                  <a:gd name="f13" fmla="val 14"/>
                  <a:gd name="f14" fmla="val 10"/>
                  <a:gd name="f15" fmla="val 16"/>
                  <a:gd name="f16" fmla="val 15"/>
                  <a:gd name="f17" fmla="val 17"/>
                  <a:gd name="f18" fmla="val 18"/>
                  <a:gd name="f19" fmla="val 19"/>
                  <a:gd name="f20" fmla="val 23"/>
                  <a:gd name="f21" fmla="val 22"/>
                  <a:gd name="f22" fmla="val 29"/>
                  <a:gd name="f23" fmla="val 36"/>
                  <a:gd name="f24" fmla="val 40"/>
                  <a:gd name="f25" fmla="val 41"/>
                  <a:gd name="f26" fmla="val 9"/>
                  <a:gd name="f27" fmla="val 6"/>
                  <a:gd name="f28" fmla="val 31"/>
                  <a:gd name="f29" fmla="val 3"/>
                  <a:gd name="f30" fmla="+- 0 0 -90"/>
                  <a:gd name="f31" fmla="*/ f3 1 42"/>
                  <a:gd name="f32" fmla="*/ f4 1 2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42"/>
                  <a:gd name="f41" fmla="*/ f37 1 25"/>
                  <a:gd name="f42" fmla="*/ 8 f38 1"/>
                  <a:gd name="f43" fmla="*/ 0 f37 1"/>
                  <a:gd name="f44" fmla="*/ 0 f38 1"/>
                  <a:gd name="f45" fmla="*/ 12 f37 1"/>
                  <a:gd name="f46" fmla="*/ 15 f38 1"/>
                  <a:gd name="f47" fmla="*/ 15 f37 1"/>
                  <a:gd name="f48" fmla="*/ 19 f38 1"/>
                  <a:gd name="f49" fmla="*/ 16 f37 1"/>
                  <a:gd name="f50" fmla="*/ 36 f38 1"/>
                  <a:gd name="f51" fmla="*/ 25 f37 1"/>
                  <a:gd name="f52" fmla="*/ 41 f38 1"/>
                  <a:gd name="f53" fmla="*/ 14 f37 1"/>
                  <a:gd name="f54" fmla="*/ 31 f38 1"/>
                  <a:gd name="f55" fmla="*/ 7 f37 1"/>
                  <a:gd name="f56" fmla="*/ 9 f38 1"/>
                  <a:gd name="f57" fmla="+- f39 0 f1"/>
                  <a:gd name="f58" fmla="*/ f42 1 42"/>
                  <a:gd name="f59" fmla="*/ f43 1 25"/>
                  <a:gd name="f60" fmla="*/ f44 1 42"/>
                  <a:gd name="f61" fmla="*/ f45 1 25"/>
                  <a:gd name="f62" fmla="*/ f46 1 42"/>
                  <a:gd name="f63" fmla="*/ f47 1 25"/>
                  <a:gd name="f64" fmla="*/ f48 1 42"/>
                  <a:gd name="f65" fmla="*/ f49 1 25"/>
                  <a:gd name="f66" fmla="*/ f50 1 42"/>
                  <a:gd name="f67" fmla="*/ f51 1 25"/>
                  <a:gd name="f68" fmla="*/ f52 1 42"/>
                  <a:gd name="f69" fmla="*/ f53 1 25"/>
                  <a:gd name="f70" fmla="*/ f54 1 42"/>
                  <a:gd name="f71" fmla="*/ f55 1 25"/>
                  <a:gd name="f72" fmla="*/ f56 1 42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0"/>
                  <a:gd name="f88" fmla="*/ f69 1 f41"/>
                  <a:gd name="f89" fmla="*/ f70 1 f40"/>
                  <a:gd name="f90" fmla="*/ f71 1 f41"/>
                  <a:gd name="f91" fmla="*/ f72 1 f40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1 1"/>
                  <a:gd name="f107" fmla="*/ f88 f32 1"/>
                  <a:gd name="f108" fmla="*/ f89 f31 1"/>
                  <a:gd name="f109" fmla="*/ f90 f32 1"/>
                  <a:gd name="f110" fmla="*/ f9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97"/>
                  </a:cxn>
                  <a:cxn ang="f57">
                    <a:pos x="f96" y="f97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42" h="25">
                    <a:moveTo>
                      <a:pt x="f8" y="f5"/>
                    </a:moveTo>
                    <a:cubicBezTo>
                      <a:pt x="f9" y="f9"/>
                      <a:pt x="f9" y="f10"/>
                      <a:pt x="f5" y="f11"/>
                    </a:cubicBezTo>
                    <a:cubicBezTo>
                      <a:pt x="f12" y="f13"/>
                      <a:pt x="f14" y="f15"/>
                      <a:pt x="f16" y="f16"/>
                    </a:cubicBezTo>
                    <a:cubicBezTo>
                      <a:pt x="f17" y="f13"/>
                      <a:pt x="f18" y="f13"/>
                      <a:pt x="f19" y="f15"/>
                    </a:cubicBezTo>
                    <a:cubicBezTo>
                      <a:pt x="f20" y="f21"/>
                      <a:pt x="f22" y="f20"/>
                      <a:pt x="f23" y="f7"/>
                    </a:cubicBezTo>
                    <a:cubicBezTo>
                      <a:pt x="f24" y="f20"/>
                      <a:pt x="f6" y="f19"/>
                      <a:pt x="f25" y="f13"/>
                    </a:cubicBezTo>
                    <a:cubicBezTo>
                      <a:pt x="f24" y="f26"/>
                      <a:pt x="f23" y="f27"/>
                      <a:pt x="f28" y="f10"/>
                    </a:cubicBezTo>
                    <a:cubicBezTo>
                      <a:pt x="f20" y="f10"/>
                      <a:pt x="f15" y="f29"/>
                      <a:pt x="f26" y="f5"/>
                    </a:cubicBezTo>
                    <a:cubicBezTo>
                      <a:pt x="f26" y="f5"/>
                      <a:pt x="f8" y="f5"/>
                      <a:pt x="f8" y="f5"/>
                    </a:cubicBezTo>
                    <a:cubicBezTo>
                      <a:pt x="f8" y="f5"/>
                      <a:pt x="f8" y="f5"/>
                      <a:pt x="f8" y="f5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9" name="Freeform 1400">
                <a:extLst>
                  <a:ext uri="{FF2B5EF4-FFF2-40B4-BE49-F238E27FC236}">
                    <a16:creationId xmlns:a16="http://schemas.microsoft.com/office/drawing/2014/main" id="{FA318BE5-44E6-1463-08A6-FA087E183FB5}"/>
                  </a:ext>
                </a:extLst>
              </p:cNvPr>
              <p:cNvSpPr/>
              <p:nvPr/>
            </p:nvSpPr>
            <p:spPr>
              <a:xfrm>
                <a:off x="8958267" y="41276"/>
                <a:ext cx="60322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0"/>
                  <a:gd name="f8" fmla="val 15"/>
                  <a:gd name="f9" fmla="val 9"/>
                  <a:gd name="f10" fmla="val 3"/>
                  <a:gd name="f11" fmla="val 1"/>
                  <a:gd name="f12" fmla="val 8"/>
                  <a:gd name="f13" fmla="val 12"/>
                  <a:gd name="f14" fmla="val 18"/>
                  <a:gd name="f15" fmla="val 13"/>
                  <a:gd name="f16" fmla="val 7"/>
                  <a:gd name="f17" fmla="+- 0 0 -90"/>
                  <a:gd name="f18" fmla="*/ f3 1 25"/>
                  <a:gd name="f19" fmla="*/ f4 1 2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25"/>
                  <a:gd name="f28" fmla="*/ f24 1 20"/>
                  <a:gd name="f29" fmla="*/ 15 f25 1"/>
                  <a:gd name="f30" fmla="*/ 0 f24 1"/>
                  <a:gd name="f31" fmla="*/ 1 f25 1"/>
                  <a:gd name="f32" fmla="*/ 8 f24 1"/>
                  <a:gd name="f33" fmla="*/ 12 f25 1"/>
                  <a:gd name="f34" fmla="*/ 20 f24 1"/>
                  <a:gd name="f35" fmla="*/ 25 f25 1"/>
                  <a:gd name="f36" fmla="*/ 7 f24 1"/>
                  <a:gd name="f37" fmla="+- f26 0 f1"/>
                  <a:gd name="f38" fmla="*/ f29 1 25"/>
                  <a:gd name="f39" fmla="*/ f30 1 20"/>
                  <a:gd name="f40" fmla="*/ f31 1 25"/>
                  <a:gd name="f41" fmla="*/ f32 1 20"/>
                  <a:gd name="f42" fmla="*/ f33 1 25"/>
                  <a:gd name="f43" fmla="*/ f34 1 20"/>
                  <a:gd name="f44" fmla="*/ f35 1 25"/>
                  <a:gd name="f45" fmla="*/ f36 1 20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25" h="20">
                    <a:moveTo>
                      <a:pt x="f8" y="f5"/>
                    </a:moveTo>
                    <a:cubicBezTo>
                      <a:pt x="f9" y="f5"/>
                      <a:pt x="f10" y="f5"/>
                      <a:pt x="f11" y="f12"/>
                    </a:cubicBezTo>
                    <a:cubicBezTo>
                      <a:pt x="f5" y="f13"/>
                      <a:pt x="f12" y="f7"/>
                      <a:pt x="f13" y="f7"/>
                    </a:cubicBezTo>
                    <a:cubicBezTo>
                      <a:pt x="f14" y="f7"/>
                      <a:pt x="f6" y="f15"/>
                      <a:pt x="f6" y="f16"/>
                    </a:cubicBezTo>
                    <a:cubicBezTo>
                      <a:pt x="f6" y="f5"/>
                      <a:pt x="f7" y="f5"/>
                      <a:pt x="f8" y="f5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0" name="Freeform 1401">
                <a:extLst>
                  <a:ext uri="{FF2B5EF4-FFF2-40B4-BE49-F238E27FC236}">
                    <a16:creationId xmlns:a16="http://schemas.microsoft.com/office/drawing/2014/main" id="{440EDF33-9B80-9DF1-46BA-6E005AEC3CDC}"/>
                  </a:ext>
                </a:extLst>
              </p:cNvPr>
              <p:cNvSpPr/>
              <p:nvPr/>
            </p:nvSpPr>
            <p:spPr>
              <a:xfrm>
                <a:off x="8932865" y="352428"/>
                <a:ext cx="68259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4"/>
                  <a:gd name="f8" fmla="val 11"/>
                  <a:gd name="f9" fmla="val 8"/>
                  <a:gd name="f10" fmla="val 7"/>
                  <a:gd name="f11" fmla="val 13"/>
                  <a:gd name="f12" fmla="val 9"/>
                  <a:gd name="f13" fmla="val 16"/>
                  <a:gd name="f14" fmla="val 12"/>
                  <a:gd name="f15" fmla="val 19"/>
                  <a:gd name="f16" fmla="val 22"/>
                  <a:gd name="f17" fmla="val 21"/>
                  <a:gd name="f18" fmla="val 25"/>
                  <a:gd name="f19" fmla="val 23"/>
                  <a:gd name="f20" fmla="val 28"/>
                  <a:gd name="f21" fmla="val 15"/>
                  <a:gd name="f22" fmla="val 20"/>
                  <a:gd name="f23" fmla="val 1"/>
                  <a:gd name="f24" fmla="val 6"/>
                  <a:gd name="f25" fmla="val 5"/>
                  <a:gd name="f26" fmla="val 2"/>
                  <a:gd name="f27" fmla="val 4"/>
                  <a:gd name="f28" fmla="val 3"/>
                  <a:gd name="f29" fmla="val 10"/>
                  <a:gd name="f30" fmla="+- 0 0 -90"/>
                  <a:gd name="f31" fmla="*/ f3 1 29"/>
                  <a:gd name="f32" fmla="*/ f4 1 2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9"/>
                  <a:gd name="f41" fmla="*/ f37 1 24"/>
                  <a:gd name="f42" fmla="*/ 11 f38 1"/>
                  <a:gd name="f43" fmla="*/ 8 f37 1"/>
                  <a:gd name="f44" fmla="*/ 12 f38 1"/>
                  <a:gd name="f45" fmla="*/ 19 f37 1"/>
                  <a:gd name="f46" fmla="*/ 25 f38 1"/>
                  <a:gd name="f47" fmla="*/ 23 f37 1"/>
                  <a:gd name="f48" fmla="*/ 12 f37 1"/>
                  <a:gd name="f49" fmla="*/ 7 f38 1"/>
                  <a:gd name="f50" fmla="*/ 1 f37 1"/>
                  <a:gd name="f51" fmla="*/ 5 f38 1"/>
                  <a:gd name="f52" fmla="*/ 4 f37 1"/>
                  <a:gd name="f53" fmla="*/ 3 f38 1"/>
                  <a:gd name="f54" fmla="*/ 10 f37 1"/>
                  <a:gd name="f55" fmla="+- f39 0 f1"/>
                  <a:gd name="f56" fmla="*/ f42 1 29"/>
                  <a:gd name="f57" fmla="*/ f43 1 24"/>
                  <a:gd name="f58" fmla="*/ f44 1 29"/>
                  <a:gd name="f59" fmla="*/ f45 1 24"/>
                  <a:gd name="f60" fmla="*/ f46 1 29"/>
                  <a:gd name="f61" fmla="*/ f47 1 24"/>
                  <a:gd name="f62" fmla="*/ f48 1 24"/>
                  <a:gd name="f63" fmla="*/ f49 1 29"/>
                  <a:gd name="f64" fmla="*/ f50 1 24"/>
                  <a:gd name="f65" fmla="*/ f51 1 29"/>
                  <a:gd name="f66" fmla="*/ f52 1 24"/>
                  <a:gd name="f67" fmla="*/ f53 1 29"/>
                  <a:gd name="f68" fmla="*/ f54 1 24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0"/>
                  <a:gd name="f76" fmla="*/ f59 1 f41"/>
                  <a:gd name="f77" fmla="*/ f60 1 f40"/>
                  <a:gd name="f78" fmla="*/ f61 1 f41"/>
                  <a:gd name="f79" fmla="*/ f62 1 f41"/>
                  <a:gd name="f80" fmla="*/ f63 1 f40"/>
                  <a:gd name="f81" fmla="*/ f64 1 f41"/>
                  <a:gd name="f82" fmla="*/ f65 1 f40"/>
                  <a:gd name="f83" fmla="*/ f66 1 f41"/>
                  <a:gd name="f84" fmla="*/ f67 1 f40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1 1"/>
                  <a:gd name="f93" fmla="*/ f76 f32 1"/>
                  <a:gd name="f94" fmla="*/ f77 f31 1"/>
                  <a:gd name="f95" fmla="*/ f78 f32 1"/>
                  <a:gd name="f96" fmla="*/ f79 f32 1"/>
                  <a:gd name="f97" fmla="*/ f80 f31 1"/>
                  <a:gd name="f98" fmla="*/ f81 f32 1"/>
                  <a:gd name="f99" fmla="*/ f82 f31 1"/>
                  <a:gd name="f100" fmla="*/ f83 f32 1"/>
                  <a:gd name="f101" fmla="*/ f84 f31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4" y="f96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29" h="2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3" y="f16"/>
                      <a:pt x="f17" y="f7"/>
                      <a:pt x="f18" y="f19"/>
                    </a:cubicBezTo>
                    <a:cubicBezTo>
                      <a:pt x="f6" y="f19"/>
                      <a:pt x="f20" y="f21"/>
                      <a:pt x="f18" y="f14"/>
                    </a:cubicBezTo>
                    <a:cubicBezTo>
                      <a:pt x="f22" y="f10"/>
                      <a:pt x="f14" y="f10"/>
                      <a:pt x="f10" y="f23"/>
                    </a:cubicBezTo>
                    <a:cubicBezTo>
                      <a:pt x="f24" y="f5"/>
                      <a:pt x="f25" y="f26"/>
                      <a:pt x="f25" y="f27"/>
                    </a:cubicBezTo>
                    <a:cubicBezTo>
                      <a:pt x="f25" y="f24"/>
                      <a:pt x="f5" y="f10"/>
                      <a:pt x="f28" y="f29"/>
                    </a:cubicBezTo>
                    <a:cubicBezTo>
                      <a:pt x="f24" y="f11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1" name="Freeform 1402">
                <a:extLst>
                  <a:ext uri="{FF2B5EF4-FFF2-40B4-BE49-F238E27FC236}">
                    <a16:creationId xmlns:a16="http://schemas.microsoft.com/office/drawing/2014/main" id="{B2EE77EF-023E-1F82-90B2-28151164C9F4}"/>
                  </a:ext>
                </a:extLst>
              </p:cNvPr>
              <p:cNvSpPr/>
              <p:nvPr/>
            </p:nvSpPr>
            <p:spPr>
              <a:xfrm>
                <a:off x="8901117" y="328617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3"/>
                  <a:gd name="f8" fmla="val 1"/>
                  <a:gd name="f9" fmla="val 5"/>
                  <a:gd name="f10" fmla="val 2"/>
                  <a:gd name="f11" fmla="val 7"/>
                  <a:gd name="f12" fmla="val 6"/>
                  <a:gd name="f13" fmla="+- 0 0 -90"/>
                  <a:gd name="f14" fmla="*/ f3 1 8"/>
                  <a:gd name="f15" fmla="*/ f4 1 8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8"/>
                  <a:gd name="f22" fmla="*/ 0 f19 1"/>
                  <a:gd name="f23" fmla="*/ 3 f19 1"/>
                  <a:gd name="f24" fmla="*/ 5 f19 1"/>
                  <a:gd name="f25" fmla="*/ 7 f19 1"/>
                  <a:gd name="f26" fmla="*/ 8 f19 1"/>
                  <a:gd name="f27" fmla="+- f20 0 f1"/>
                  <a:gd name="f28" fmla="*/ f22 1 8"/>
                  <a:gd name="f29" fmla="*/ f23 1 8"/>
                  <a:gd name="f30" fmla="*/ f24 1 8"/>
                  <a:gd name="f31" fmla="*/ f25 1 8"/>
                  <a:gd name="f32" fmla="*/ f26 1 8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9 f14 1"/>
                  <a:gd name="f49" fmla="*/ f36 f14 1"/>
                  <a:gd name="f50" fmla="*/ f3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5"/>
                  </a:cxn>
                  <a:cxn ang="f27">
                    <a:pos x="f49" y="f50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8" h="8">
                    <a:moveTo>
                      <a:pt x="f5" y="f7"/>
                    </a:moveTo>
                    <a:cubicBezTo>
                      <a:pt x="f8" y="f9"/>
                      <a:pt x="f10" y="f6"/>
                      <a:pt x="f9" y="f11"/>
                    </a:cubicBezTo>
                    <a:cubicBezTo>
                      <a:pt x="f12" y="f11"/>
                      <a:pt x="f6" y="f9"/>
                      <a:pt x="f6" y="f7"/>
                    </a:cubicBezTo>
                    <a:cubicBezTo>
                      <a:pt x="f11" y="f8"/>
                      <a:pt x="f9" y="f5"/>
                      <a:pt x="f7" y="f5"/>
                    </a:cubicBezTo>
                    <a:cubicBezTo>
                      <a:pt x="f10" y="f8"/>
                      <a:pt x="f5" y="f8"/>
                      <a:pt x="f5" y="f7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2" name="Freeform 1403">
                <a:extLst>
                  <a:ext uri="{FF2B5EF4-FFF2-40B4-BE49-F238E27FC236}">
                    <a16:creationId xmlns:a16="http://schemas.microsoft.com/office/drawing/2014/main" id="{AF2644AA-FDAD-9CD5-20C2-46B17B99DF12}"/>
                  </a:ext>
                </a:extLst>
              </p:cNvPr>
              <p:cNvSpPr/>
              <p:nvPr/>
            </p:nvSpPr>
            <p:spPr>
              <a:xfrm>
                <a:off x="9034464" y="171450"/>
                <a:ext cx="10477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4"/>
                  <a:gd name="f9" fmla="val 5"/>
                  <a:gd name="f10" fmla="val 16"/>
                  <a:gd name="f11" fmla="val 9"/>
                  <a:gd name="f12" fmla="val 18"/>
                  <a:gd name="f13" fmla="val 17"/>
                  <a:gd name="f14" fmla="val 20"/>
                  <a:gd name="f15" fmla="val 22"/>
                  <a:gd name="f16" fmla="val 26"/>
                  <a:gd name="f17" fmla="val 23"/>
                  <a:gd name="f18" fmla="val 30"/>
                  <a:gd name="f19" fmla="val 34"/>
                  <a:gd name="f20" fmla="val 38"/>
                  <a:gd name="f21" fmla="val 41"/>
                  <a:gd name="f22" fmla="val 42"/>
                  <a:gd name="f23" fmla="val 19"/>
                  <a:gd name="f24" fmla="val 15"/>
                  <a:gd name="f25" fmla="val 43"/>
                  <a:gd name="f26" fmla="val 10"/>
                  <a:gd name="f27" fmla="val 39"/>
                  <a:gd name="f28" fmla="val 8"/>
                  <a:gd name="f29" fmla="val 35"/>
                  <a:gd name="f30" fmla="val 6"/>
                  <a:gd name="f31" fmla="val 3"/>
                  <a:gd name="f32" fmla="val 4"/>
                  <a:gd name="f33" fmla="val 7"/>
                  <a:gd name="f34" fmla="+- 0 0 -90"/>
                  <a:gd name="f35" fmla="*/ f3 1 44"/>
                  <a:gd name="f36" fmla="*/ f4 1 2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4"/>
                  <a:gd name="f45" fmla="*/ f41 1 25"/>
                  <a:gd name="f46" fmla="*/ 0 f42 1"/>
                  <a:gd name="f47" fmla="*/ 14 f41 1"/>
                  <a:gd name="f48" fmla="*/ 14 f42 1"/>
                  <a:gd name="f49" fmla="*/ 17 f41 1"/>
                  <a:gd name="f50" fmla="*/ 22 f42 1"/>
                  <a:gd name="f51" fmla="*/ 20 f41 1"/>
                  <a:gd name="f52" fmla="*/ 34 f42 1"/>
                  <a:gd name="f53" fmla="*/ 25 f41 1"/>
                  <a:gd name="f54" fmla="*/ 42 f42 1"/>
                  <a:gd name="f55" fmla="*/ 19 f41 1"/>
                  <a:gd name="f56" fmla="*/ 39 f42 1"/>
                  <a:gd name="f57" fmla="*/ 8 f41 1"/>
                  <a:gd name="f58" fmla="*/ 25 f42 1"/>
                  <a:gd name="f59" fmla="*/ 5 f41 1"/>
                  <a:gd name="f60" fmla="*/ 17 f42 1"/>
                  <a:gd name="f61" fmla="*/ 4 f41 1"/>
                  <a:gd name="f62" fmla="+- f43 0 f1"/>
                  <a:gd name="f63" fmla="*/ f46 1 44"/>
                  <a:gd name="f64" fmla="*/ f47 1 25"/>
                  <a:gd name="f65" fmla="*/ f48 1 44"/>
                  <a:gd name="f66" fmla="*/ f49 1 25"/>
                  <a:gd name="f67" fmla="*/ f50 1 44"/>
                  <a:gd name="f68" fmla="*/ f51 1 25"/>
                  <a:gd name="f69" fmla="*/ f52 1 44"/>
                  <a:gd name="f70" fmla="*/ f53 1 25"/>
                  <a:gd name="f71" fmla="*/ f54 1 44"/>
                  <a:gd name="f72" fmla="*/ f55 1 25"/>
                  <a:gd name="f73" fmla="*/ f56 1 44"/>
                  <a:gd name="f74" fmla="*/ f57 1 25"/>
                  <a:gd name="f75" fmla="*/ f58 1 44"/>
                  <a:gd name="f76" fmla="*/ f59 1 25"/>
                  <a:gd name="f77" fmla="*/ f60 1 44"/>
                  <a:gd name="f78" fmla="*/ f61 1 25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5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4"/>
                  <a:gd name="f96" fmla="*/ f76 1 f45"/>
                  <a:gd name="f97" fmla="*/ f77 1 f44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6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5 1"/>
                  <a:gd name="f116" fmla="*/ f96 f36 1"/>
                  <a:gd name="f117" fmla="*/ f97 f35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6"/>
                  </a:cxn>
                  <a:cxn ang="f62">
                    <a:pos x="f117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44" h="25">
                    <a:moveTo>
                      <a:pt x="f5" y="f8"/>
                    </a:moveTo>
                    <a:cubicBezTo>
                      <a:pt x="f9" y="f10"/>
                      <a:pt x="f11" y="f12"/>
                      <a:pt x="f8" y="f13"/>
                    </a:cubicBezTo>
                    <a:cubicBezTo>
                      <a:pt x="f13" y="f13"/>
                      <a:pt x="f14" y="f12"/>
                      <a:pt x="f15" y="f14"/>
                    </a:cubicBezTo>
                    <a:cubicBezTo>
                      <a:pt x="f16" y="f17"/>
                      <a:pt x="f18" y="f7"/>
                      <a:pt x="f19" y="f7"/>
                    </a:cubicBezTo>
                    <a:cubicBezTo>
                      <a:pt x="f20" y="f7"/>
                      <a:pt x="f21" y="f17"/>
                      <a:pt x="f22" y="f23"/>
                    </a:cubicBezTo>
                    <a:cubicBezTo>
                      <a:pt x="f6" y="f24"/>
                      <a:pt x="f25" y="f26"/>
                      <a:pt x="f27" y="f28"/>
                    </a:cubicBezTo>
                    <a:cubicBezTo>
                      <a:pt x="f29" y="f30"/>
                      <a:pt x="f18" y="f31"/>
                      <a:pt x="f7" y="f9"/>
                    </a:cubicBezTo>
                    <a:cubicBezTo>
                      <a:pt x="f15" y="f30"/>
                      <a:pt x="f23" y="f30"/>
                      <a:pt x="f13" y="f32"/>
                    </a:cubicBezTo>
                    <a:cubicBezTo>
                      <a:pt x="f33" y="f5"/>
                      <a:pt x="f31" y="f31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3" name="Freeform 1404">
                <a:extLst>
                  <a:ext uri="{FF2B5EF4-FFF2-40B4-BE49-F238E27FC236}">
                    <a16:creationId xmlns:a16="http://schemas.microsoft.com/office/drawing/2014/main" id="{3F8004F5-93DB-C214-866B-CA66CA4D9E06}"/>
                  </a:ext>
                </a:extLst>
              </p:cNvPr>
              <p:cNvSpPr/>
              <p:nvPr/>
            </p:nvSpPr>
            <p:spPr>
              <a:xfrm>
                <a:off x="8991596" y="174622"/>
                <a:ext cx="36511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6"/>
                  <a:gd name="f9" fmla="val 11"/>
                  <a:gd name="f10" fmla="val 12"/>
                  <a:gd name="f11" fmla="val 10"/>
                  <a:gd name="f12" fmla="val 4"/>
                  <a:gd name="f13" fmla="val 14"/>
                  <a:gd name="f14" fmla="val 1"/>
                  <a:gd name="f15" fmla="val 7"/>
                  <a:gd name="f16" fmla="val 2"/>
                  <a:gd name="f17" fmla="val 3"/>
                  <a:gd name="f18" fmla="val 9"/>
                  <a:gd name="f19" fmla="+- 0 0 -90"/>
                  <a:gd name="f20" fmla="*/ f3 1 15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3"/>
                  <a:gd name="f31" fmla="*/ 6 f27 1"/>
                  <a:gd name="f32" fmla="*/ 13 f26 1"/>
                  <a:gd name="f33" fmla="*/ 15 f27 1"/>
                  <a:gd name="f34" fmla="*/ 4 f26 1"/>
                  <a:gd name="f35" fmla="*/ 11 f27 1"/>
                  <a:gd name="f36" fmla="*/ 0 f26 1"/>
                  <a:gd name="f37" fmla="*/ 0 f27 1"/>
                  <a:gd name="f38" fmla="*/ 9 f26 1"/>
                  <a:gd name="f39" fmla="+- f28 0 f1"/>
                  <a:gd name="f40" fmla="*/ f31 1 15"/>
                  <a:gd name="f41" fmla="*/ f32 1 13"/>
                  <a:gd name="f42" fmla="*/ f33 1 15"/>
                  <a:gd name="f43" fmla="*/ f34 1 13"/>
                  <a:gd name="f44" fmla="*/ f35 1 15"/>
                  <a:gd name="f45" fmla="*/ f36 1 13"/>
                  <a:gd name="f46" fmla="*/ f37 1 15"/>
                  <a:gd name="f47" fmla="*/ f38 1 13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5" h="13">
                    <a:moveTo>
                      <a:pt x="f8" y="f7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13" y="f14"/>
                      <a:pt x="f7" y="f5"/>
                      <a:pt x="f9" y="f5"/>
                    </a:cubicBezTo>
                    <a:cubicBezTo>
                      <a:pt x="f15" y="f16"/>
                      <a:pt x="f14" y="f17"/>
                      <a:pt x="f5" y="f18"/>
                    </a:cubicBezTo>
                    <a:cubicBezTo>
                      <a:pt x="f5" y="f10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4" name="Freeform 1405">
                <a:extLst>
                  <a:ext uri="{FF2B5EF4-FFF2-40B4-BE49-F238E27FC236}">
                    <a16:creationId xmlns:a16="http://schemas.microsoft.com/office/drawing/2014/main" id="{688833CB-5F18-4093-7D9E-6873A655D7C8}"/>
                  </a:ext>
                </a:extLst>
              </p:cNvPr>
              <p:cNvSpPr/>
              <p:nvPr/>
            </p:nvSpPr>
            <p:spPr>
              <a:xfrm>
                <a:off x="8999533" y="233364"/>
                <a:ext cx="39684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2"/>
                  <a:gd name="f8" fmla="val 10"/>
                  <a:gd name="f9" fmla="val 11"/>
                  <a:gd name="f10" fmla="val 8"/>
                  <a:gd name="f11" fmla="val 5"/>
                  <a:gd name="f12" fmla="val 2"/>
                  <a:gd name="f13" fmla="val 9"/>
                  <a:gd name="f14" fmla="val 7"/>
                  <a:gd name="f15" fmla="val 6"/>
                  <a:gd name="f16" fmla="val 3"/>
                  <a:gd name="f17" fmla="val 1"/>
                  <a:gd name="f18" fmla="+- 0 0 -90"/>
                  <a:gd name="f19" fmla="*/ f3 1 17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7"/>
                  <a:gd name="f29" fmla="*/ f25 1 12"/>
                  <a:gd name="f30" fmla="*/ 10 f26 1"/>
                  <a:gd name="f31" fmla="*/ 11 f25 1"/>
                  <a:gd name="f32" fmla="*/ 2 f25 1"/>
                  <a:gd name="f33" fmla="*/ 7 f26 1"/>
                  <a:gd name="f34" fmla="*/ 0 f25 1"/>
                  <a:gd name="f35" fmla="*/ 6 f26 1"/>
                  <a:gd name="f36" fmla="*/ 0 f26 1"/>
                  <a:gd name="f37" fmla="*/ 9 f25 1"/>
                  <a:gd name="f38" fmla="+- f27 0 f1"/>
                  <a:gd name="f39" fmla="*/ f30 1 17"/>
                  <a:gd name="f40" fmla="*/ f31 1 12"/>
                  <a:gd name="f41" fmla="*/ f32 1 12"/>
                  <a:gd name="f42" fmla="*/ f33 1 17"/>
                  <a:gd name="f43" fmla="*/ f34 1 12"/>
                  <a:gd name="f44" fmla="*/ f35 1 17"/>
                  <a:gd name="f45" fmla="*/ f36 1 17"/>
                  <a:gd name="f46" fmla="*/ f37 1 1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9"/>
                  <a:gd name="f54" fmla="*/ f42 1 f28"/>
                  <a:gd name="f55" fmla="*/ f43 1 f29"/>
                  <a:gd name="f56" fmla="*/ f44 1 f28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20 1"/>
                  <a:gd name="f66" fmla="*/ f54 f19 1"/>
                  <a:gd name="f67" fmla="*/ f55 f20 1"/>
                  <a:gd name="f68" fmla="*/ f56 f19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3" y="f65"/>
                  </a:cxn>
                  <a:cxn ang="f38">
                    <a:pos x="f66" y="f67"/>
                  </a:cxn>
                  <a:cxn ang="f38">
                    <a:pos x="f68" y="f67"/>
                  </a:cxn>
                  <a:cxn ang="f38">
                    <a:pos x="f69" y="f70"/>
                  </a:cxn>
                  <a:cxn ang="f38">
                    <a:pos x="f63" y="f64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7" h="12">
                    <a:moveTo>
                      <a:pt x="f8" y="f9"/>
                    </a:moveTo>
                    <a:cubicBezTo>
                      <a:pt x="f8" y="f10"/>
                      <a:pt x="f6" y="f11"/>
                      <a:pt x="f8" y="f12"/>
                    </a:cubicBezTo>
                    <a:cubicBezTo>
                      <a:pt x="f13" y="f5"/>
                      <a:pt x="f10" y="f5"/>
                      <a:pt x="f14" y="f5"/>
                    </a:cubicBezTo>
                    <a:cubicBezTo>
                      <a:pt x="f14" y="f5"/>
                      <a:pt x="f14" y="f5"/>
                      <a:pt x="f15" y="f5"/>
                    </a:cubicBezTo>
                    <a:cubicBezTo>
                      <a:pt x="f16" y="f12"/>
                      <a:pt x="f5" y="f15"/>
                      <a:pt x="f5" y="f13"/>
                    </a:cubicBezTo>
                    <a:cubicBezTo>
                      <a:pt x="f17" y="f7"/>
                      <a:pt x="f15" y="f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5" name="Freeform 1406">
                <a:extLst>
                  <a:ext uri="{FF2B5EF4-FFF2-40B4-BE49-F238E27FC236}">
                    <a16:creationId xmlns:a16="http://schemas.microsoft.com/office/drawing/2014/main" id="{CDDC9A1A-A209-E292-9D44-B68326C85DF1}"/>
                  </a:ext>
                </a:extLst>
              </p:cNvPr>
              <p:cNvSpPr/>
              <p:nvPr/>
            </p:nvSpPr>
            <p:spPr>
              <a:xfrm>
                <a:off x="5634039" y="33339"/>
                <a:ext cx="244473" cy="2190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"/>
                  <a:gd name="f7" fmla="val 92"/>
                  <a:gd name="f8" fmla="val 5"/>
                  <a:gd name="f9" fmla="val 67"/>
                  <a:gd name="f10" fmla="val 11"/>
                  <a:gd name="f11" fmla="val 71"/>
                  <a:gd name="f12" fmla="val 16"/>
                  <a:gd name="f13" fmla="val 78"/>
                  <a:gd name="f14" fmla="val 20"/>
                  <a:gd name="f15" fmla="val 85"/>
                  <a:gd name="f16" fmla="val 22"/>
                  <a:gd name="f17" fmla="val 89"/>
                  <a:gd name="f18" fmla="val 31"/>
                  <a:gd name="f19" fmla="val 35"/>
                  <a:gd name="f20" fmla="val 39"/>
                  <a:gd name="f21" fmla="val 87"/>
                  <a:gd name="f22" fmla="val 44"/>
                  <a:gd name="f23" fmla="val 84"/>
                  <a:gd name="f24" fmla="val 43"/>
                  <a:gd name="f25" fmla="val 74"/>
                  <a:gd name="f26" fmla="val 46"/>
                  <a:gd name="f27" fmla="val 73"/>
                  <a:gd name="f28" fmla="val 49"/>
                  <a:gd name="f29" fmla="val 52"/>
                  <a:gd name="f30" fmla="val 72"/>
                  <a:gd name="f31" fmla="val 53"/>
                  <a:gd name="f32" fmla="val 75"/>
                  <a:gd name="f33" fmla="val 77"/>
                  <a:gd name="f34" fmla="val 54"/>
                  <a:gd name="f35" fmla="val 82"/>
                  <a:gd name="f36" fmla="val 60"/>
                  <a:gd name="f37" fmla="val 63"/>
                  <a:gd name="f38" fmla="val 68"/>
                  <a:gd name="f39" fmla="val 83"/>
                  <a:gd name="f40" fmla="val 79"/>
                  <a:gd name="f41" fmla="val 86"/>
                  <a:gd name="f42" fmla="val 91"/>
                  <a:gd name="f43" fmla="val 88"/>
                  <a:gd name="f44" fmla="val 81"/>
                  <a:gd name="f45" fmla="val 95"/>
                  <a:gd name="f46" fmla="val 98"/>
                  <a:gd name="f47" fmla="val 65"/>
                  <a:gd name="f48" fmla="val 99"/>
                  <a:gd name="f49" fmla="val 42"/>
                  <a:gd name="f50" fmla="val 32"/>
                  <a:gd name="f51" fmla="val 27"/>
                  <a:gd name="f52" fmla="val 23"/>
                  <a:gd name="f53" fmla="val 3"/>
                  <a:gd name="f54" fmla="val 55"/>
                  <a:gd name="f55" fmla="val 6"/>
                  <a:gd name="f56" fmla="val 9"/>
                  <a:gd name="f57" fmla="val 37"/>
                  <a:gd name="f58" fmla="val 10"/>
                  <a:gd name="f59" fmla="val 28"/>
                  <a:gd name="f60" fmla="val 21"/>
                  <a:gd name="f61" fmla="val 13"/>
                  <a:gd name="f62" fmla="val 18"/>
                  <a:gd name="f63" fmla="val 19"/>
                  <a:gd name="f64" fmla="val 8"/>
                  <a:gd name="f65" fmla="val 12"/>
                  <a:gd name="f66" fmla="val 30"/>
                  <a:gd name="f67" fmla="val 41"/>
                  <a:gd name="f68" fmla="val 7"/>
                  <a:gd name="f69" fmla="val 58"/>
                  <a:gd name="f70" fmla="+- 0 0 -90"/>
                  <a:gd name="f71" fmla="*/ f3 1 103"/>
                  <a:gd name="f72" fmla="*/ f4 1 92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103"/>
                  <a:gd name="f81" fmla="*/ f77 1 92"/>
                  <a:gd name="f82" fmla="*/ 5 f78 1"/>
                  <a:gd name="f83" fmla="*/ 67 f77 1"/>
                  <a:gd name="f84" fmla="*/ 20 f78 1"/>
                  <a:gd name="f85" fmla="*/ 85 f77 1"/>
                  <a:gd name="f86" fmla="*/ 35 f78 1"/>
                  <a:gd name="f87" fmla="*/ 89 f77 1"/>
                  <a:gd name="f88" fmla="*/ 43 f78 1"/>
                  <a:gd name="f89" fmla="*/ 78 f77 1"/>
                  <a:gd name="f90" fmla="*/ 49 f78 1"/>
                  <a:gd name="f91" fmla="*/ 73 f77 1"/>
                  <a:gd name="f92" fmla="*/ 53 f78 1"/>
                  <a:gd name="f93" fmla="*/ 77 f77 1"/>
                  <a:gd name="f94" fmla="*/ 63 f78 1"/>
                  <a:gd name="f95" fmla="*/ 84 f77 1"/>
                  <a:gd name="f96" fmla="*/ 79 f78 1"/>
                  <a:gd name="f97" fmla="*/ 86 f78 1"/>
                  <a:gd name="f98" fmla="*/ 91 f77 1"/>
                  <a:gd name="f99" fmla="*/ 98 f78 1"/>
                  <a:gd name="f100" fmla="*/ 65 f77 1"/>
                  <a:gd name="f101" fmla="*/ 89 f78 1"/>
                  <a:gd name="f102" fmla="*/ 35 f77 1"/>
                  <a:gd name="f103" fmla="*/ 84 f78 1"/>
                  <a:gd name="f104" fmla="*/ 23 f77 1"/>
                  <a:gd name="f105" fmla="*/ 55 f78 1"/>
                  <a:gd name="f106" fmla="*/ 6 f77 1"/>
                  <a:gd name="f107" fmla="*/ 28 f78 1"/>
                  <a:gd name="f108" fmla="*/ 10 f77 1"/>
                  <a:gd name="f109" fmla="*/ 11 f78 1"/>
                  <a:gd name="f110" fmla="*/ 18 f77 1"/>
                  <a:gd name="f111" fmla="*/ 9 f78 1"/>
                  <a:gd name="f112" fmla="*/ 22 f77 1"/>
                  <a:gd name="f113" fmla="*/ 3 f78 1"/>
                  <a:gd name="f114" fmla="*/ 41 f77 1"/>
                  <a:gd name="f115" fmla="+- f79 0 f1"/>
                  <a:gd name="f116" fmla="*/ f82 1 103"/>
                  <a:gd name="f117" fmla="*/ f83 1 92"/>
                  <a:gd name="f118" fmla="*/ f84 1 103"/>
                  <a:gd name="f119" fmla="*/ f85 1 92"/>
                  <a:gd name="f120" fmla="*/ f86 1 103"/>
                  <a:gd name="f121" fmla="*/ f87 1 92"/>
                  <a:gd name="f122" fmla="*/ f88 1 103"/>
                  <a:gd name="f123" fmla="*/ f89 1 92"/>
                  <a:gd name="f124" fmla="*/ f90 1 103"/>
                  <a:gd name="f125" fmla="*/ f91 1 92"/>
                  <a:gd name="f126" fmla="*/ f92 1 103"/>
                  <a:gd name="f127" fmla="*/ f93 1 92"/>
                  <a:gd name="f128" fmla="*/ f94 1 103"/>
                  <a:gd name="f129" fmla="*/ f95 1 92"/>
                  <a:gd name="f130" fmla="*/ f96 1 103"/>
                  <a:gd name="f131" fmla="*/ f97 1 103"/>
                  <a:gd name="f132" fmla="*/ f98 1 92"/>
                  <a:gd name="f133" fmla="*/ f99 1 103"/>
                  <a:gd name="f134" fmla="*/ f100 1 92"/>
                  <a:gd name="f135" fmla="*/ f101 1 103"/>
                  <a:gd name="f136" fmla="*/ f102 1 92"/>
                  <a:gd name="f137" fmla="*/ f103 1 103"/>
                  <a:gd name="f138" fmla="*/ f104 1 92"/>
                  <a:gd name="f139" fmla="*/ f105 1 103"/>
                  <a:gd name="f140" fmla="*/ f106 1 92"/>
                  <a:gd name="f141" fmla="*/ f107 1 103"/>
                  <a:gd name="f142" fmla="*/ f108 1 92"/>
                  <a:gd name="f143" fmla="*/ f109 1 103"/>
                  <a:gd name="f144" fmla="*/ f110 1 92"/>
                  <a:gd name="f145" fmla="*/ f111 1 103"/>
                  <a:gd name="f146" fmla="*/ f112 1 92"/>
                  <a:gd name="f147" fmla="*/ f113 1 103"/>
                  <a:gd name="f148" fmla="*/ f114 1 92"/>
                  <a:gd name="f149" fmla="*/ 0 1 f80"/>
                  <a:gd name="f150" fmla="*/ f74 1 f80"/>
                  <a:gd name="f151" fmla="*/ 0 1 f81"/>
                  <a:gd name="f152" fmla="*/ f75 1 f81"/>
                  <a:gd name="f153" fmla="*/ f116 1 f80"/>
                  <a:gd name="f154" fmla="*/ f117 1 f81"/>
                  <a:gd name="f155" fmla="*/ f118 1 f80"/>
                  <a:gd name="f156" fmla="*/ f119 1 f81"/>
                  <a:gd name="f157" fmla="*/ f120 1 f80"/>
                  <a:gd name="f158" fmla="*/ f121 1 f81"/>
                  <a:gd name="f159" fmla="*/ f122 1 f80"/>
                  <a:gd name="f160" fmla="*/ f123 1 f81"/>
                  <a:gd name="f161" fmla="*/ f124 1 f80"/>
                  <a:gd name="f162" fmla="*/ f125 1 f81"/>
                  <a:gd name="f163" fmla="*/ f126 1 f80"/>
                  <a:gd name="f164" fmla="*/ f127 1 f81"/>
                  <a:gd name="f165" fmla="*/ f128 1 f80"/>
                  <a:gd name="f166" fmla="*/ f129 1 f81"/>
                  <a:gd name="f167" fmla="*/ f130 1 f80"/>
                  <a:gd name="f168" fmla="*/ f131 1 f80"/>
                  <a:gd name="f169" fmla="*/ f132 1 f81"/>
                  <a:gd name="f170" fmla="*/ f133 1 f80"/>
                  <a:gd name="f171" fmla="*/ f134 1 f81"/>
                  <a:gd name="f172" fmla="*/ f135 1 f80"/>
                  <a:gd name="f173" fmla="*/ f136 1 f81"/>
                  <a:gd name="f174" fmla="*/ f137 1 f80"/>
                  <a:gd name="f175" fmla="*/ f138 1 f81"/>
                  <a:gd name="f176" fmla="*/ f139 1 f80"/>
                  <a:gd name="f177" fmla="*/ f140 1 f81"/>
                  <a:gd name="f178" fmla="*/ f141 1 f80"/>
                  <a:gd name="f179" fmla="*/ f142 1 f81"/>
                  <a:gd name="f180" fmla="*/ f143 1 f80"/>
                  <a:gd name="f181" fmla="*/ f144 1 f81"/>
                  <a:gd name="f182" fmla="*/ f145 1 f80"/>
                  <a:gd name="f183" fmla="*/ f146 1 f81"/>
                  <a:gd name="f184" fmla="*/ f147 1 f80"/>
                  <a:gd name="f185" fmla="*/ f148 1 f81"/>
                  <a:gd name="f186" fmla="*/ f149 f71 1"/>
                  <a:gd name="f187" fmla="*/ f150 f71 1"/>
                  <a:gd name="f188" fmla="*/ f152 f72 1"/>
                  <a:gd name="f189" fmla="*/ f151 f72 1"/>
                  <a:gd name="f190" fmla="*/ f153 f71 1"/>
                  <a:gd name="f191" fmla="*/ f154 f72 1"/>
                  <a:gd name="f192" fmla="*/ f155 f71 1"/>
                  <a:gd name="f193" fmla="*/ f156 f72 1"/>
                  <a:gd name="f194" fmla="*/ f157 f71 1"/>
                  <a:gd name="f195" fmla="*/ f158 f72 1"/>
                  <a:gd name="f196" fmla="*/ f159 f71 1"/>
                  <a:gd name="f197" fmla="*/ f160 f72 1"/>
                  <a:gd name="f198" fmla="*/ f161 f71 1"/>
                  <a:gd name="f199" fmla="*/ f162 f72 1"/>
                  <a:gd name="f200" fmla="*/ f163 f71 1"/>
                  <a:gd name="f201" fmla="*/ f164 f72 1"/>
                  <a:gd name="f202" fmla="*/ f165 f71 1"/>
                  <a:gd name="f203" fmla="*/ f166 f72 1"/>
                  <a:gd name="f204" fmla="*/ f167 f71 1"/>
                  <a:gd name="f205" fmla="*/ f168 f71 1"/>
                  <a:gd name="f206" fmla="*/ f169 f72 1"/>
                  <a:gd name="f207" fmla="*/ f170 f71 1"/>
                  <a:gd name="f208" fmla="*/ f171 f72 1"/>
                  <a:gd name="f209" fmla="*/ f172 f71 1"/>
                  <a:gd name="f210" fmla="*/ f173 f72 1"/>
                  <a:gd name="f211" fmla="*/ f174 f71 1"/>
                  <a:gd name="f212" fmla="*/ f175 f72 1"/>
                  <a:gd name="f213" fmla="*/ f176 f71 1"/>
                  <a:gd name="f214" fmla="*/ f177 f72 1"/>
                  <a:gd name="f215" fmla="*/ f178 f71 1"/>
                  <a:gd name="f216" fmla="*/ f179 f72 1"/>
                  <a:gd name="f217" fmla="*/ f180 f71 1"/>
                  <a:gd name="f218" fmla="*/ f181 f72 1"/>
                  <a:gd name="f219" fmla="*/ f182 f71 1"/>
                  <a:gd name="f220" fmla="*/ f183 f72 1"/>
                  <a:gd name="f221" fmla="*/ f184 f71 1"/>
                  <a:gd name="f222" fmla="*/ f185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5">
                    <a:pos x="f190" y="f191"/>
                  </a:cxn>
                  <a:cxn ang="f115">
                    <a:pos x="f192" y="f193"/>
                  </a:cxn>
                  <a:cxn ang="f115">
                    <a:pos x="f194" y="f195"/>
                  </a:cxn>
                  <a:cxn ang="f115">
                    <a:pos x="f196" y="f197"/>
                  </a:cxn>
                  <a:cxn ang="f115">
                    <a:pos x="f198" y="f199"/>
                  </a:cxn>
                  <a:cxn ang="f115">
                    <a:pos x="f200" y="f201"/>
                  </a:cxn>
                  <a:cxn ang="f115">
                    <a:pos x="f202" y="f203"/>
                  </a:cxn>
                  <a:cxn ang="f115">
                    <a:pos x="f204" y="f193"/>
                  </a:cxn>
                  <a:cxn ang="f115">
                    <a:pos x="f205" y="f206"/>
                  </a:cxn>
                  <a:cxn ang="f115">
                    <a:pos x="f207" y="f208"/>
                  </a:cxn>
                  <a:cxn ang="f115">
                    <a:pos x="f209" y="f210"/>
                  </a:cxn>
                  <a:cxn ang="f115">
                    <a:pos x="f211" y="f212"/>
                  </a:cxn>
                  <a:cxn ang="f115">
                    <a:pos x="f213" y="f214"/>
                  </a:cxn>
                  <a:cxn ang="f115">
                    <a:pos x="f215" y="f216"/>
                  </a:cxn>
                  <a:cxn ang="f115">
                    <a:pos x="f217" y="f218"/>
                  </a:cxn>
                  <a:cxn ang="f115">
                    <a:pos x="f219" y="f220"/>
                  </a:cxn>
                  <a:cxn ang="f115">
                    <a:pos x="f221" y="f222"/>
                  </a:cxn>
                  <a:cxn ang="f115">
                    <a:pos x="f190" y="f191"/>
                  </a:cxn>
                </a:cxnLst>
                <a:rect l="f186" t="f189" r="f187" b="f188"/>
                <a:pathLst>
                  <a:path w="103" h="9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7"/>
                      <a:pt x="f19" y="f17"/>
                    </a:cubicBezTo>
                    <a:cubicBezTo>
                      <a:pt x="f20" y="f21"/>
                      <a:pt x="f22" y="f23"/>
                      <a:pt x="f24" y="f1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30"/>
                      <a:pt x="f31" y="f32"/>
                      <a:pt x="f31" y="f33"/>
                    </a:cubicBezTo>
                    <a:cubicBezTo>
                      <a:pt x="f34" y="f35"/>
                      <a:pt x="f36" y="f35"/>
                      <a:pt x="f37" y="f23"/>
                    </a:cubicBezTo>
                    <a:cubicBezTo>
                      <a:pt x="f38" y="f39"/>
                      <a:pt x="f27" y="f21"/>
                      <a:pt x="f40" y="f15"/>
                    </a:cubicBezTo>
                    <a:cubicBezTo>
                      <a:pt x="f35" y="f23"/>
                      <a:pt x="f35" y="f17"/>
                      <a:pt x="f41" y="f42"/>
                    </a:cubicBezTo>
                    <a:cubicBezTo>
                      <a:pt x="f43" y="f44"/>
                      <a:pt x="f45" y="f25"/>
                      <a:pt x="f46" y="f47"/>
                    </a:cubicBezTo>
                    <a:cubicBezTo>
                      <a:pt x="f6" y="f34"/>
                      <a:pt x="f48" y="f49"/>
                      <a:pt x="f17" y="f19"/>
                    </a:cubicBezTo>
                    <a:cubicBezTo>
                      <a:pt x="f23" y="f50"/>
                      <a:pt x="f23" y="f51"/>
                      <a:pt x="f23" y="f52"/>
                    </a:cubicBezTo>
                    <a:cubicBezTo>
                      <a:pt x="f15" y="f53"/>
                      <a:pt x="f11" y="f5"/>
                      <a:pt x="f54" y="f55"/>
                    </a:cubicBezTo>
                    <a:cubicBezTo>
                      <a:pt x="f26" y="f56"/>
                      <a:pt x="f57" y="f58"/>
                      <a:pt x="f59" y="f58"/>
                    </a:cubicBezTo>
                    <a:cubicBezTo>
                      <a:pt x="f60" y="f58"/>
                      <a:pt x="f12" y="f61"/>
                      <a:pt x="f10" y="f62"/>
                    </a:cubicBezTo>
                    <a:cubicBezTo>
                      <a:pt x="f56" y="f63"/>
                      <a:pt x="f64" y="f14"/>
                      <a:pt x="f56" y="f16"/>
                    </a:cubicBezTo>
                    <a:cubicBezTo>
                      <a:pt x="f65" y="f66"/>
                      <a:pt x="f55" y="f19"/>
                      <a:pt x="f53" y="f67"/>
                    </a:cubicBezTo>
                    <a:cubicBezTo>
                      <a:pt x="f5" y="f28"/>
                      <a:pt x="f68" y="f69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6" name="Freeform 1407">
                <a:extLst>
                  <a:ext uri="{FF2B5EF4-FFF2-40B4-BE49-F238E27FC236}">
                    <a16:creationId xmlns:a16="http://schemas.microsoft.com/office/drawing/2014/main" id="{AD7BB2EA-C5E3-1EC2-7784-AE079C5B5821}"/>
                  </a:ext>
                </a:extLst>
              </p:cNvPr>
              <p:cNvSpPr/>
              <p:nvPr/>
            </p:nvSpPr>
            <p:spPr>
              <a:xfrm>
                <a:off x="5492745" y="150811"/>
                <a:ext cx="141283" cy="968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1"/>
                  <a:gd name="f8" fmla="val 44"/>
                  <a:gd name="f9" fmla="val 21"/>
                  <a:gd name="f10" fmla="val 45"/>
                  <a:gd name="f11" fmla="val 19"/>
                  <a:gd name="f12" fmla="val 48"/>
                  <a:gd name="f13" fmla="val 18"/>
                  <a:gd name="f14" fmla="val 50"/>
                  <a:gd name="f15" fmla="val 17"/>
                  <a:gd name="f16" fmla="val 58"/>
                  <a:gd name="f17" fmla="val 14"/>
                  <a:gd name="f18" fmla="val 7"/>
                  <a:gd name="f19" fmla="val 52"/>
                  <a:gd name="f20" fmla="val 49"/>
                  <a:gd name="f21" fmla="val 3"/>
                  <a:gd name="f22" fmla="val 40"/>
                  <a:gd name="f23" fmla="val 1"/>
                  <a:gd name="f24" fmla="val 43"/>
                  <a:gd name="f25" fmla="val 10"/>
                  <a:gd name="f26" fmla="val 11"/>
                  <a:gd name="f27" fmla="val 39"/>
                  <a:gd name="f28" fmla="val 13"/>
                  <a:gd name="f29" fmla="val 36"/>
                  <a:gd name="f30" fmla="val 35"/>
                  <a:gd name="f31" fmla="val 34"/>
                  <a:gd name="f32" fmla="val 32"/>
                  <a:gd name="f33" fmla="val 24"/>
                  <a:gd name="f34" fmla="val 15"/>
                  <a:gd name="f35" fmla="val 6"/>
                  <a:gd name="f36" fmla="val 25"/>
                  <a:gd name="f37" fmla="val 2"/>
                  <a:gd name="f38" fmla="val 27"/>
                  <a:gd name="f39" fmla="val 4"/>
                  <a:gd name="f40" fmla="val 38"/>
                  <a:gd name="f41" fmla="val 23"/>
                  <a:gd name="f42" fmla="val 33"/>
                  <a:gd name="f43" fmla="val 31"/>
                  <a:gd name="f44" fmla="val 28"/>
                  <a:gd name="f45" fmla="val 22"/>
                  <a:gd name="f46" fmla="val 42"/>
                  <a:gd name="f47" fmla="+- 0 0 -90"/>
                  <a:gd name="f48" fmla="*/ f3 1 59"/>
                  <a:gd name="f49" fmla="*/ f4 1 41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59"/>
                  <a:gd name="f58" fmla="*/ f54 1 41"/>
                  <a:gd name="f59" fmla="*/ 44 f55 1"/>
                  <a:gd name="f60" fmla="*/ 21 f54 1"/>
                  <a:gd name="f61" fmla="*/ 50 f55 1"/>
                  <a:gd name="f62" fmla="*/ 17 f54 1"/>
                  <a:gd name="f63" fmla="*/ 52 f55 1"/>
                  <a:gd name="f64" fmla="*/ 0 f54 1"/>
                  <a:gd name="f65" fmla="*/ 43 f55 1"/>
                  <a:gd name="f66" fmla="*/ 10 f54 1"/>
                  <a:gd name="f67" fmla="*/ 36 f55 1"/>
                  <a:gd name="f68" fmla="*/ 11 f54 1"/>
                  <a:gd name="f69" fmla="*/ 32 f55 1"/>
                  <a:gd name="f70" fmla="*/ 6 f55 1"/>
                  <a:gd name="f71" fmla="*/ 25 f54 1"/>
                  <a:gd name="f72" fmla="*/ 4 f55 1"/>
                  <a:gd name="f73" fmla="*/ 36 f54 1"/>
                  <a:gd name="f74" fmla="*/ 14 f55 1"/>
                  <a:gd name="f75" fmla="*/ 38 f54 1"/>
                  <a:gd name="f76" fmla="*/ 39 f55 1"/>
                  <a:gd name="f77" fmla="*/ 23 f54 1"/>
                  <a:gd name="f78" fmla="+- f56 0 f1"/>
                  <a:gd name="f79" fmla="*/ f59 1 59"/>
                  <a:gd name="f80" fmla="*/ f60 1 41"/>
                  <a:gd name="f81" fmla="*/ f61 1 59"/>
                  <a:gd name="f82" fmla="*/ f62 1 41"/>
                  <a:gd name="f83" fmla="*/ f63 1 59"/>
                  <a:gd name="f84" fmla="*/ f64 1 41"/>
                  <a:gd name="f85" fmla="*/ f65 1 59"/>
                  <a:gd name="f86" fmla="*/ f66 1 41"/>
                  <a:gd name="f87" fmla="*/ f67 1 59"/>
                  <a:gd name="f88" fmla="*/ f68 1 41"/>
                  <a:gd name="f89" fmla="*/ f69 1 59"/>
                  <a:gd name="f90" fmla="*/ f70 1 59"/>
                  <a:gd name="f91" fmla="*/ f71 1 41"/>
                  <a:gd name="f92" fmla="*/ f72 1 59"/>
                  <a:gd name="f93" fmla="*/ f73 1 41"/>
                  <a:gd name="f94" fmla="*/ f74 1 59"/>
                  <a:gd name="f95" fmla="*/ f75 1 41"/>
                  <a:gd name="f96" fmla="*/ f76 1 59"/>
                  <a:gd name="f97" fmla="*/ f77 1 41"/>
                  <a:gd name="f98" fmla="*/ 0 1 f57"/>
                  <a:gd name="f99" fmla="*/ f51 1 f57"/>
                  <a:gd name="f100" fmla="*/ 0 1 f58"/>
                  <a:gd name="f101" fmla="*/ f52 1 f58"/>
                  <a:gd name="f102" fmla="*/ f79 1 f57"/>
                  <a:gd name="f103" fmla="*/ f80 1 f58"/>
                  <a:gd name="f104" fmla="*/ f81 1 f57"/>
                  <a:gd name="f105" fmla="*/ f82 1 f58"/>
                  <a:gd name="f106" fmla="*/ f83 1 f57"/>
                  <a:gd name="f107" fmla="*/ f84 1 f58"/>
                  <a:gd name="f108" fmla="*/ f85 1 f57"/>
                  <a:gd name="f109" fmla="*/ f86 1 f58"/>
                  <a:gd name="f110" fmla="*/ f87 1 f57"/>
                  <a:gd name="f111" fmla="*/ f88 1 f58"/>
                  <a:gd name="f112" fmla="*/ f89 1 f57"/>
                  <a:gd name="f113" fmla="*/ f90 1 f57"/>
                  <a:gd name="f114" fmla="*/ f91 1 f58"/>
                  <a:gd name="f115" fmla="*/ f92 1 f57"/>
                  <a:gd name="f116" fmla="*/ f93 1 f58"/>
                  <a:gd name="f117" fmla="*/ f94 1 f57"/>
                  <a:gd name="f118" fmla="*/ f95 1 f58"/>
                  <a:gd name="f119" fmla="*/ f96 1 f57"/>
                  <a:gd name="f120" fmla="*/ f97 1 f58"/>
                  <a:gd name="f121" fmla="*/ f98 f48 1"/>
                  <a:gd name="f122" fmla="*/ f99 f48 1"/>
                  <a:gd name="f123" fmla="*/ f101 f49 1"/>
                  <a:gd name="f124" fmla="*/ f100 f49 1"/>
                  <a:gd name="f125" fmla="*/ f102 f48 1"/>
                  <a:gd name="f126" fmla="*/ f103 f49 1"/>
                  <a:gd name="f127" fmla="*/ f104 f48 1"/>
                  <a:gd name="f128" fmla="*/ f105 f49 1"/>
                  <a:gd name="f129" fmla="*/ f106 f48 1"/>
                  <a:gd name="f130" fmla="*/ f107 f49 1"/>
                  <a:gd name="f131" fmla="*/ f108 f48 1"/>
                  <a:gd name="f132" fmla="*/ f109 f49 1"/>
                  <a:gd name="f133" fmla="*/ f110 f48 1"/>
                  <a:gd name="f134" fmla="*/ f111 f49 1"/>
                  <a:gd name="f135" fmla="*/ f112 f48 1"/>
                  <a:gd name="f136" fmla="*/ f113 f48 1"/>
                  <a:gd name="f137" fmla="*/ f114 f49 1"/>
                  <a:gd name="f138" fmla="*/ f115 f48 1"/>
                  <a:gd name="f139" fmla="*/ f116 f49 1"/>
                  <a:gd name="f140" fmla="*/ f117 f48 1"/>
                  <a:gd name="f141" fmla="*/ f118 f49 1"/>
                  <a:gd name="f142" fmla="*/ f119 f48 1"/>
                  <a:gd name="f143" fmla="*/ f120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4"/>
                  </a:cxn>
                  <a:cxn ang="f78">
                    <a:pos x="f136" y="f137"/>
                  </a:cxn>
                  <a:cxn ang="f78">
                    <a:pos x="f138" y="f139"/>
                  </a:cxn>
                  <a:cxn ang="f78">
                    <a:pos x="f140" y="f141"/>
                  </a:cxn>
                  <a:cxn ang="f78">
                    <a:pos x="f142" y="f143"/>
                  </a:cxn>
                  <a:cxn ang="f78">
                    <a:pos x="f125" y="f126"/>
                  </a:cxn>
                </a:cxnLst>
                <a:rect l="f121" t="f124" r="f122" b="f123"/>
                <a:pathLst>
                  <a:path w="59" h="4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6" y="f18"/>
                      <a:pt x="f19" y="f5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4" y="f26"/>
                      <a:pt x="f27" y="f28"/>
                      <a:pt x="f29" y="f26"/>
                    </a:cubicBezTo>
                    <a:cubicBezTo>
                      <a:pt x="f30" y="f25"/>
                      <a:pt x="f31" y="f25"/>
                      <a:pt x="f32" y="f26"/>
                    </a:cubicBezTo>
                    <a:cubicBezTo>
                      <a:pt x="f33" y="f34"/>
                      <a:pt x="f17" y="f13"/>
                      <a:pt x="f35" y="f36"/>
                    </a:cubicBezTo>
                    <a:cubicBezTo>
                      <a:pt x="f37" y="f38"/>
                      <a:pt x="f5" y="f32"/>
                      <a:pt x="f39" y="f29"/>
                    </a:cubicBezTo>
                    <a:cubicBezTo>
                      <a:pt x="f18" y="f7"/>
                      <a:pt x="f26" y="f22"/>
                      <a:pt x="f17" y="f40"/>
                    </a:cubicBezTo>
                    <a:cubicBezTo>
                      <a:pt x="f41" y="f42"/>
                      <a:pt x="f43" y="f44"/>
                      <a:pt x="f27" y="f41"/>
                    </a:cubicBezTo>
                    <a:cubicBezTo>
                      <a:pt x="f7" y="f45"/>
                      <a:pt x="f46" y="f45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7" name="Freeform 1408">
                <a:extLst>
                  <a:ext uri="{FF2B5EF4-FFF2-40B4-BE49-F238E27FC236}">
                    <a16:creationId xmlns:a16="http://schemas.microsoft.com/office/drawing/2014/main" id="{C5A9C25A-1438-ADCE-7D64-41A0BEDF5173}"/>
                  </a:ext>
                </a:extLst>
              </p:cNvPr>
              <p:cNvSpPr/>
              <p:nvPr/>
            </p:nvSpPr>
            <p:spPr>
              <a:xfrm>
                <a:off x="5510210" y="238128"/>
                <a:ext cx="9683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3"/>
                  <a:gd name="f8" fmla="val 38"/>
                  <a:gd name="f9" fmla="val 13"/>
                  <a:gd name="f10" fmla="val 8"/>
                  <a:gd name="f11" fmla="val 37"/>
                  <a:gd name="f12" fmla="val 4"/>
                  <a:gd name="f13" fmla="val 34"/>
                  <a:gd name="f14" fmla="val 29"/>
                  <a:gd name="f15" fmla="val 2"/>
                  <a:gd name="f16" fmla="val 24"/>
                  <a:gd name="f17" fmla="val 5"/>
                  <a:gd name="f18" fmla="val 22"/>
                  <a:gd name="f19" fmla="val 10"/>
                  <a:gd name="f20" fmla="val 21"/>
                  <a:gd name="f21" fmla="val 12"/>
                  <a:gd name="f22" fmla="val 19"/>
                  <a:gd name="f23" fmla="val 7"/>
                  <a:gd name="f24" fmla="val 16"/>
                  <a:gd name="f25" fmla="val 1"/>
                  <a:gd name="f26" fmla="val 28"/>
                  <a:gd name="f27" fmla="val 6"/>
                  <a:gd name="f28" fmla="val 30"/>
                  <a:gd name="f29" fmla="val 11"/>
                  <a:gd name="f30" fmla="val 15"/>
                  <a:gd name="f31" fmla="val 32"/>
                  <a:gd name="f32" fmla="val 18"/>
                  <a:gd name="f33" fmla="val 23"/>
                  <a:gd name="f34" fmla="val 14"/>
                  <a:gd name="f35" fmla="+- 0 0 -90"/>
                  <a:gd name="f36" fmla="*/ f3 1 41"/>
                  <a:gd name="f37" fmla="*/ f4 1 33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1"/>
                  <a:gd name="f46" fmla="*/ f42 1 33"/>
                  <a:gd name="f47" fmla="*/ 38 f43 1"/>
                  <a:gd name="f48" fmla="*/ 13 f42 1"/>
                  <a:gd name="f49" fmla="*/ 34 f43 1"/>
                  <a:gd name="f50" fmla="*/ 0 f42 1"/>
                  <a:gd name="f51" fmla="*/ 22 f43 1"/>
                  <a:gd name="f52" fmla="*/ 10 f42 1"/>
                  <a:gd name="f53" fmla="*/ 19 f43 1"/>
                  <a:gd name="f54" fmla="*/ 12 f42 1"/>
                  <a:gd name="f55" fmla="*/ 1 f43 1"/>
                  <a:gd name="f56" fmla="*/ 19 f42 1"/>
                  <a:gd name="f57" fmla="*/ 6 f43 1"/>
                  <a:gd name="f58" fmla="*/ 30 f42 1"/>
                  <a:gd name="f59" fmla="*/ 18 f43 1"/>
                  <a:gd name="f60" fmla="*/ 28 f42 1"/>
                  <a:gd name="f61" fmla="*/ 37 f43 1"/>
                  <a:gd name="f62" fmla="*/ 14 f42 1"/>
                  <a:gd name="f63" fmla="+- f44 0 f1"/>
                  <a:gd name="f64" fmla="*/ f47 1 41"/>
                  <a:gd name="f65" fmla="*/ f48 1 33"/>
                  <a:gd name="f66" fmla="*/ f49 1 41"/>
                  <a:gd name="f67" fmla="*/ f50 1 33"/>
                  <a:gd name="f68" fmla="*/ f51 1 41"/>
                  <a:gd name="f69" fmla="*/ f52 1 33"/>
                  <a:gd name="f70" fmla="*/ f53 1 41"/>
                  <a:gd name="f71" fmla="*/ f54 1 33"/>
                  <a:gd name="f72" fmla="*/ f55 1 41"/>
                  <a:gd name="f73" fmla="*/ f56 1 33"/>
                  <a:gd name="f74" fmla="*/ f57 1 41"/>
                  <a:gd name="f75" fmla="*/ f58 1 33"/>
                  <a:gd name="f76" fmla="*/ f59 1 41"/>
                  <a:gd name="f77" fmla="*/ f60 1 33"/>
                  <a:gd name="f78" fmla="*/ f61 1 41"/>
                  <a:gd name="f79" fmla="*/ f62 1 33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41" h="33">
                    <a:moveTo>
                      <a:pt x="f8" y="f9"/>
                    </a:moveTo>
                    <a:cubicBezTo>
                      <a:pt x="f6" y="f10"/>
                      <a:pt x="f11" y="f12"/>
                      <a:pt x="f13" y="f5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0" y="f21"/>
                      <a:pt x="f22" y="f21"/>
                    </a:cubicBezTo>
                    <a:cubicBezTo>
                      <a:pt x="f21" y="f21"/>
                      <a:pt x="f23" y="f24"/>
                      <a:pt x="f25" y="f22"/>
                    </a:cubicBezTo>
                    <a:cubicBezTo>
                      <a:pt x="f5" y="f16"/>
                      <a:pt x="f25" y="f26"/>
                      <a:pt x="f27" y="f28"/>
                    </a:cubicBezTo>
                    <a:cubicBezTo>
                      <a:pt x="f29" y="f7"/>
                      <a:pt x="f30" y="f31"/>
                      <a:pt x="f32" y="f26"/>
                    </a:cubicBezTo>
                    <a:cubicBezTo>
                      <a:pt x="f33" y="f20"/>
                      <a:pt x="f28" y="f32"/>
                      <a:pt x="f11" y="f34"/>
                    </a:cubicBezTo>
                    <a:cubicBezTo>
                      <a:pt x="f11" y="f34"/>
                      <a:pt x="f8" y="f34"/>
                      <a:pt x="f8" y="f34"/>
                    </a:cubicBezTo>
                    <a:cubicBezTo>
                      <a:pt x="f8" y="f34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8" name="Freeform 1409">
                <a:extLst>
                  <a:ext uri="{FF2B5EF4-FFF2-40B4-BE49-F238E27FC236}">
                    <a16:creationId xmlns:a16="http://schemas.microsoft.com/office/drawing/2014/main" id="{35FF0BB5-BD45-4B9B-BED1-FEDD5615D5A1}"/>
                  </a:ext>
                </a:extLst>
              </p:cNvPr>
              <p:cNvSpPr/>
              <p:nvPr/>
            </p:nvSpPr>
            <p:spPr>
              <a:xfrm>
                <a:off x="5754684" y="303215"/>
                <a:ext cx="60322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6"/>
                  <a:gd name="f8" fmla="val 18"/>
                  <a:gd name="f9" fmla="val 19"/>
                  <a:gd name="f10" fmla="val 21"/>
                  <a:gd name="f11" fmla="val 14"/>
                  <a:gd name="f12" fmla="val 9"/>
                  <a:gd name="f13" fmla="val 20"/>
                  <a:gd name="f14" fmla="val 3"/>
                  <a:gd name="f15" fmla="val 17"/>
                  <a:gd name="f16" fmla="val 7"/>
                  <a:gd name="f17" fmla="val 1"/>
                  <a:gd name="f18" fmla="val 4"/>
                  <a:gd name="f19" fmla="val 6"/>
                  <a:gd name="f20" fmla="val 22"/>
                  <a:gd name="f21" fmla="val 11"/>
                  <a:gd name="f22" fmla="+- 0 0 -90"/>
                  <a:gd name="f23" fmla="*/ f3 1 25"/>
                  <a:gd name="f24" fmla="*/ f4 1 2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5"/>
                  <a:gd name="f33" fmla="*/ f29 1 26"/>
                  <a:gd name="f34" fmla="*/ 18 f30 1"/>
                  <a:gd name="f35" fmla="*/ 19 f29 1"/>
                  <a:gd name="f36" fmla="*/ 20 f30 1"/>
                  <a:gd name="f37" fmla="*/ 3 f29 1"/>
                  <a:gd name="f38" fmla="*/ 4 f30 1"/>
                  <a:gd name="f39" fmla="*/ 4 f29 1"/>
                  <a:gd name="f40" fmla="*/ 6 f30 1"/>
                  <a:gd name="f41" fmla="*/ 22 f29 1"/>
                  <a:gd name="f42" fmla="+- f31 0 f1"/>
                  <a:gd name="f43" fmla="*/ f34 1 25"/>
                  <a:gd name="f44" fmla="*/ f35 1 26"/>
                  <a:gd name="f45" fmla="*/ f36 1 25"/>
                  <a:gd name="f46" fmla="*/ f37 1 26"/>
                  <a:gd name="f47" fmla="*/ f38 1 25"/>
                  <a:gd name="f48" fmla="*/ f39 1 26"/>
                  <a:gd name="f49" fmla="*/ f40 1 25"/>
                  <a:gd name="f50" fmla="*/ f41 1 26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2"/>
                  <a:gd name="f60" fmla="*/ f48 1 f33"/>
                  <a:gd name="f61" fmla="*/ f49 1 f32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3 1"/>
                  <a:gd name="f72" fmla="*/ f60 f24 1"/>
                  <a:gd name="f73" fmla="*/ f61 f23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25" h="26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5" y="f5"/>
                      <a:pt x="f16" y="f17"/>
                      <a:pt x="f18" y="f18"/>
                    </a:cubicBezTo>
                    <a:cubicBezTo>
                      <a:pt x="f5" y="f12"/>
                      <a:pt x="f17" y="f9"/>
                      <a:pt x="f19" y="f20"/>
                    </a:cubicBezTo>
                    <a:cubicBezTo>
                      <a:pt x="f21" y="f7"/>
                      <a:pt x="f11" y="f20"/>
                      <a:pt x="f8" y="f9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9" name="Freeform 1410">
                <a:extLst>
                  <a:ext uri="{FF2B5EF4-FFF2-40B4-BE49-F238E27FC236}">
                    <a16:creationId xmlns:a16="http://schemas.microsoft.com/office/drawing/2014/main" id="{569DF74F-15B5-3F8C-42DB-14D8E4A37A02}"/>
                  </a:ext>
                </a:extLst>
              </p:cNvPr>
              <p:cNvSpPr/>
              <p:nvPr/>
            </p:nvSpPr>
            <p:spPr>
              <a:xfrm>
                <a:off x="5510210" y="90489"/>
                <a:ext cx="7778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7"/>
                  <a:gd name="f8" fmla="val 23"/>
                  <a:gd name="f9" fmla="val 7"/>
                  <a:gd name="f10" fmla="val 22"/>
                  <a:gd name="f11" fmla="val 1"/>
                  <a:gd name="f12" fmla="val 18"/>
                  <a:gd name="f13" fmla="val 14"/>
                  <a:gd name="f14" fmla="val 2"/>
                  <a:gd name="f15" fmla="val 9"/>
                  <a:gd name="f16" fmla="val 5"/>
                  <a:gd name="f17" fmla="val 11"/>
                  <a:gd name="f18" fmla="val 16"/>
                  <a:gd name="f19" fmla="val 15"/>
                  <a:gd name="f20" fmla="val 30"/>
                  <a:gd name="f21" fmla="val 32"/>
                  <a:gd name="f22" fmla="val 6"/>
                  <a:gd name="f23" fmla="val 29"/>
                  <a:gd name="f24" fmla="val 4"/>
                  <a:gd name="f25" fmla="val 31"/>
                  <a:gd name="f26" fmla="val 26"/>
                  <a:gd name="f27" fmla="+- 0 0 -90"/>
                  <a:gd name="f28" fmla="*/ f3 1 33"/>
                  <a:gd name="f29" fmla="*/ f4 1 17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3"/>
                  <a:gd name="f38" fmla="*/ f34 1 17"/>
                  <a:gd name="f39" fmla="*/ 23 f35 1"/>
                  <a:gd name="f40" fmla="*/ 7 f34 1"/>
                  <a:gd name="f41" fmla="*/ 14 f35 1"/>
                  <a:gd name="f42" fmla="*/ 2 f34 1"/>
                  <a:gd name="f43" fmla="*/ 2 f35 1"/>
                  <a:gd name="f44" fmla="*/ 9 f34 1"/>
                  <a:gd name="f45" fmla="*/ 11 f35 1"/>
                  <a:gd name="f46" fmla="*/ 16 f34 1"/>
                  <a:gd name="f47" fmla="*/ 30 f35 1"/>
                  <a:gd name="f48" fmla="*/ 6 f34 1"/>
                  <a:gd name="f49" fmla="*/ 26 f35 1"/>
                  <a:gd name="f50" fmla="*/ 0 f34 1"/>
                  <a:gd name="f51" fmla="+- f36 0 f1"/>
                  <a:gd name="f52" fmla="*/ f39 1 33"/>
                  <a:gd name="f53" fmla="*/ f40 1 17"/>
                  <a:gd name="f54" fmla="*/ f41 1 33"/>
                  <a:gd name="f55" fmla="*/ f42 1 17"/>
                  <a:gd name="f56" fmla="*/ f43 1 33"/>
                  <a:gd name="f57" fmla="*/ f44 1 17"/>
                  <a:gd name="f58" fmla="*/ f45 1 33"/>
                  <a:gd name="f59" fmla="*/ f46 1 17"/>
                  <a:gd name="f60" fmla="*/ f47 1 33"/>
                  <a:gd name="f61" fmla="*/ f48 1 17"/>
                  <a:gd name="f62" fmla="*/ f49 1 33"/>
                  <a:gd name="f63" fmla="*/ f50 1 17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89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33" h="17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4"/>
                      <a:pt x="f16" y="f16"/>
                      <a:pt x="f14" y="f15"/>
                    </a:cubicBezTo>
                    <a:cubicBezTo>
                      <a:pt x="f5" y="f17"/>
                      <a:pt x="f9" y="f7"/>
                      <a:pt x="f17" y="f18"/>
                    </a:cubicBezTo>
                    <a:cubicBezTo>
                      <a:pt x="f12" y="f19"/>
                      <a:pt x="f8" y="f15"/>
                      <a:pt x="f20" y="f15"/>
                    </a:cubicBezTo>
                    <a:cubicBezTo>
                      <a:pt x="f6" y="f15"/>
                      <a:pt x="f21" y="f9"/>
                      <a:pt x="f20" y="f22"/>
                    </a:cubicBezTo>
                    <a:cubicBezTo>
                      <a:pt x="f23" y="f24"/>
                      <a:pt x="f25" y="f5"/>
                      <a:pt x="f26" y="f5"/>
                    </a:cubicBezTo>
                    <a:cubicBezTo>
                      <a:pt x="f8" y="f11"/>
                      <a:pt x="f26" y="f24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0" name="Freeform 1411">
                <a:extLst>
                  <a:ext uri="{FF2B5EF4-FFF2-40B4-BE49-F238E27FC236}">
                    <a16:creationId xmlns:a16="http://schemas.microsoft.com/office/drawing/2014/main" id="{1A09C4B3-055D-7E49-D1D8-835C37A62822}"/>
                  </a:ext>
                </a:extLst>
              </p:cNvPr>
              <p:cNvSpPr/>
              <p:nvPr/>
            </p:nvSpPr>
            <p:spPr>
              <a:xfrm>
                <a:off x="5611809" y="84133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6"/>
                  <a:gd name="f9" fmla="val 2"/>
                  <a:gd name="f10" fmla="val 4"/>
                  <a:gd name="f11" fmla="val 1"/>
                  <a:gd name="f12" fmla="val 3"/>
                  <a:gd name="f13" fmla="val 7"/>
                  <a:gd name="f14" fmla="val 5"/>
                  <a:gd name="f15" fmla="+- 0 0 -90"/>
                  <a:gd name="f16" fmla="*/ f3 1 8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9"/>
                  <a:gd name="f27" fmla="*/ 6 f23 1"/>
                  <a:gd name="f28" fmla="*/ 2 f22 1"/>
                  <a:gd name="f29" fmla="*/ 1 f23 1"/>
                  <a:gd name="f30" fmla="*/ 3 f22 1"/>
                  <a:gd name="f31" fmla="*/ 2 f23 1"/>
                  <a:gd name="f32" fmla="*/ 8 f22 1"/>
                  <a:gd name="f33" fmla="*/ 7 f23 1"/>
                  <a:gd name="f34" fmla="*/ 6 f22 1"/>
                  <a:gd name="f35" fmla="+- f24 0 f1"/>
                  <a:gd name="f36" fmla="*/ f27 1 8"/>
                  <a:gd name="f37" fmla="*/ f28 1 9"/>
                  <a:gd name="f38" fmla="*/ f29 1 8"/>
                  <a:gd name="f39" fmla="*/ f30 1 9"/>
                  <a:gd name="f40" fmla="*/ f31 1 8"/>
                  <a:gd name="f41" fmla="*/ f32 1 9"/>
                  <a:gd name="f42" fmla="*/ f33 1 8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8" h="9">
                    <a:moveTo>
                      <a:pt x="f8" y="f9"/>
                    </a:moveTo>
                    <a:cubicBezTo>
                      <a:pt x="f10" y="f11"/>
                      <a:pt x="f9" y="f5"/>
                      <a:pt x="f11" y="f12"/>
                    </a:cubicBezTo>
                    <a:cubicBezTo>
                      <a:pt x="f5" y="f10"/>
                      <a:pt x="f5" y="f13"/>
                      <a:pt x="f9" y="f6"/>
                    </a:cubicBezTo>
                    <a:cubicBezTo>
                      <a:pt x="f10" y="f7"/>
                      <a:pt x="f8" y="f13"/>
                      <a:pt x="f13" y="f8"/>
                    </a:cubicBezTo>
                    <a:cubicBezTo>
                      <a:pt x="f13" y="f14"/>
                      <a:pt x="f6" y="f12"/>
                      <a:pt x="f8" y="f9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1" name="Freeform 1412">
                <a:extLst>
                  <a:ext uri="{FF2B5EF4-FFF2-40B4-BE49-F238E27FC236}">
                    <a16:creationId xmlns:a16="http://schemas.microsoft.com/office/drawing/2014/main" id="{AF6D3D0C-7FA3-E8E9-EC64-ACDE3EC9DDDB}"/>
                  </a:ext>
                </a:extLst>
              </p:cNvPr>
              <p:cNvSpPr/>
              <p:nvPr/>
            </p:nvSpPr>
            <p:spPr>
              <a:xfrm>
                <a:off x="5564188" y="274640"/>
                <a:ext cx="95253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35"/>
                  <a:gd name="f8" fmla="val 33"/>
                  <a:gd name="f9" fmla="val 29"/>
                  <a:gd name="f10" fmla="val 2"/>
                  <a:gd name="f11" fmla="val 25"/>
                  <a:gd name="f12" fmla="val 4"/>
                  <a:gd name="f13" fmla="val 22"/>
                  <a:gd name="f14" fmla="val 9"/>
                  <a:gd name="f15" fmla="val 20"/>
                  <a:gd name="f16" fmla="val 11"/>
                  <a:gd name="f17" fmla="val 18"/>
                  <a:gd name="f18" fmla="val 12"/>
                  <a:gd name="f19" fmla="val 15"/>
                  <a:gd name="f20" fmla="val 13"/>
                  <a:gd name="f21" fmla="val 10"/>
                  <a:gd name="f22" fmla="val 14"/>
                  <a:gd name="f23" fmla="val 7"/>
                  <a:gd name="f24" fmla="val 16"/>
                  <a:gd name="f25" fmla="val 3"/>
                  <a:gd name="f26" fmla="val 19"/>
                  <a:gd name="f27" fmla="val 1"/>
                  <a:gd name="f28" fmla="val 26"/>
                  <a:gd name="f29" fmla="val 5"/>
                  <a:gd name="f30" fmla="val 34"/>
                  <a:gd name="f31" fmla="val 32"/>
                  <a:gd name="f32" fmla="val 23"/>
                  <a:gd name="f33" fmla="val 30"/>
                  <a:gd name="f34" fmla="val 21"/>
                  <a:gd name="f35" fmla="val 28"/>
                  <a:gd name="f36" fmla="val 39"/>
                  <a:gd name="f37" fmla="+- 0 0 -90"/>
                  <a:gd name="f38" fmla="*/ f3 1 40"/>
                  <a:gd name="f39" fmla="*/ f4 1 35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40"/>
                  <a:gd name="f48" fmla="*/ f44 1 35"/>
                  <a:gd name="f49" fmla="*/ 33 f45 1"/>
                  <a:gd name="f50" fmla="*/ 0 f44 1"/>
                  <a:gd name="f51" fmla="*/ 22 f45 1"/>
                  <a:gd name="f52" fmla="*/ 9 f44 1"/>
                  <a:gd name="f53" fmla="*/ 15 f45 1"/>
                  <a:gd name="f54" fmla="*/ 13 f44 1"/>
                  <a:gd name="f55" fmla="*/ 3 f45 1"/>
                  <a:gd name="f56" fmla="*/ 19 f44 1"/>
                  <a:gd name="f57" fmla="*/ 29 f44 1"/>
                  <a:gd name="f58" fmla="*/ 13 f45 1"/>
                  <a:gd name="f59" fmla="*/ 34 f44 1"/>
                  <a:gd name="f60" fmla="*/ 25 f45 1"/>
                  <a:gd name="f61" fmla="*/ 25 f44 1"/>
                  <a:gd name="f62" fmla="*/ 30 f45 1"/>
                  <a:gd name="f63" fmla="+- f46 0 f1"/>
                  <a:gd name="f64" fmla="*/ f49 1 40"/>
                  <a:gd name="f65" fmla="*/ f50 1 35"/>
                  <a:gd name="f66" fmla="*/ f51 1 40"/>
                  <a:gd name="f67" fmla="*/ f52 1 35"/>
                  <a:gd name="f68" fmla="*/ f53 1 40"/>
                  <a:gd name="f69" fmla="*/ f54 1 35"/>
                  <a:gd name="f70" fmla="*/ f55 1 40"/>
                  <a:gd name="f71" fmla="*/ f56 1 35"/>
                  <a:gd name="f72" fmla="*/ f57 1 35"/>
                  <a:gd name="f73" fmla="*/ f58 1 40"/>
                  <a:gd name="f74" fmla="*/ f59 1 35"/>
                  <a:gd name="f75" fmla="*/ f60 1 40"/>
                  <a:gd name="f76" fmla="*/ f61 1 35"/>
                  <a:gd name="f77" fmla="*/ f62 1 40"/>
                  <a:gd name="f78" fmla="*/ 0 1 f47"/>
                  <a:gd name="f79" fmla="*/ f41 1 f47"/>
                  <a:gd name="f80" fmla="*/ 0 1 f48"/>
                  <a:gd name="f81" fmla="*/ f42 1 f48"/>
                  <a:gd name="f82" fmla="*/ f64 1 f47"/>
                  <a:gd name="f83" fmla="*/ f65 1 f48"/>
                  <a:gd name="f84" fmla="*/ f66 1 f47"/>
                  <a:gd name="f85" fmla="*/ f67 1 f48"/>
                  <a:gd name="f86" fmla="*/ f68 1 f47"/>
                  <a:gd name="f87" fmla="*/ f69 1 f48"/>
                  <a:gd name="f88" fmla="*/ f70 1 f47"/>
                  <a:gd name="f89" fmla="*/ f71 1 f48"/>
                  <a:gd name="f90" fmla="*/ f72 1 f48"/>
                  <a:gd name="f91" fmla="*/ f73 1 f47"/>
                  <a:gd name="f92" fmla="*/ f74 1 f48"/>
                  <a:gd name="f93" fmla="*/ f75 1 f47"/>
                  <a:gd name="f94" fmla="*/ f76 1 f48"/>
                  <a:gd name="f95" fmla="*/ f77 1 f47"/>
                  <a:gd name="f96" fmla="*/ f78 f38 1"/>
                  <a:gd name="f97" fmla="*/ f79 f38 1"/>
                  <a:gd name="f98" fmla="*/ f81 f39 1"/>
                  <a:gd name="f99" fmla="*/ f80 f39 1"/>
                  <a:gd name="f100" fmla="*/ f82 f38 1"/>
                  <a:gd name="f101" fmla="*/ f83 f39 1"/>
                  <a:gd name="f102" fmla="*/ f84 f38 1"/>
                  <a:gd name="f103" fmla="*/ f85 f39 1"/>
                  <a:gd name="f104" fmla="*/ f86 f38 1"/>
                  <a:gd name="f105" fmla="*/ f87 f39 1"/>
                  <a:gd name="f106" fmla="*/ f88 f38 1"/>
                  <a:gd name="f107" fmla="*/ f89 f39 1"/>
                  <a:gd name="f108" fmla="*/ f90 f39 1"/>
                  <a:gd name="f109" fmla="*/ f91 f38 1"/>
                  <a:gd name="f110" fmla="*/ f92 f39 1"/>
                  <a:gd name="f111" fmla="*/ f93 f38 1"/>
                  <a:gd name="f112" fmla="*/ f94 f39 1"/>
                  <a:gd name="f113" fmla="*/ f95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6" y="f108"/>
                  </a:cxn>
                  <a:cxn ang="f63">
                    <a:pos x="f109" y="f110"/>
                  </a:cxn>
                  <a:cxn ang="f63">
                    <a:pos x="f111" y="f112"/>
                  </a:cxn>
                  <a:cxn ang="f63">
                    <a:pos x="f113" y="f107"/>
                  </a:cxn>
                  <a:cxn ang="f63">
                    <a:pos x="f100" y="f101"/>
                  </a:cxn>
                </a:cxnLst>
                <a:rect l="f96" t="f99" r="f97" b="f98"/>
                <a:pathLst>
                  <a:path w="40" h="35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13"/>
                      <a:pt x="f5" y="f28"/>
                      <a:pt x="f25" y="f9"/>
                    </a:cubicBezTo>
                    <a:cubicBezTo>
                      <a:pt x="f29" y="f8"/>
                      <a:pt x="f14" y="f7"/>
                      <a:pt x="f20" y="f30"/>
                    </a:cubicBezTo>
                    <a:cubicBezTo>
                      <a:pt x="f17" y="f31"/>
                      <a:pt x="f32" y="f33"/>
                      <a:pt x="f11" y="f11"/>
                    </a:cubicBezTo>
                    <a:cubicBezTo>
                      <a:pt x="f11" y="f34"/>
                      <a:pt x="f35" y="f15"/>
                      <a:pt x="f33" y="f26"/>
                    </a:cubicBezTo>
                    <a:cubicBezTo>
                      <a:pt x="f36" y="f22"/>
                      <a:pt x="f6" y="f14"/>
                      <a:pt x="f8" y="f5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2" name="Freeform 1413">
                <a:extLst>
                  <a:ext uri="{FF2B5EF4-FFF2-40B4-BE49-F238E27FC236}">
                    <a16:creationId xmlns:a16="http://schemas.microsoft.com/office/drawing/2014/main" id="{6E8A1CF6-C203-FD0F-6DB7-17968C9C34BE}"/>
                  </a:ext>
                </a:extLst>
              </p:cNvPr>
              <p:cNvSpPr/>
              <p:nvPr/>
            </p:nvSpPr>
            <p:spPr>
              <a:xfrm>
                <a:off x="5654677" y="242892"/>
                <a:ext cx="3333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3"/>
                  <a:gd name="f9" fmla="val 4"/>
                  <a:gd name="f10" fmla="val 1"/>
                  <a:gd name="f11" fmla="val 8"/>
                  <a:gd name="f12" fmla="val 12"/>
                  <a:gd name="f13" fmla="val 5"/>
                  <a:gd name="f14" fmla="val 16"/>
                  <a:gd name="f15" fmla="val 7"/>
                  <a:gd name="f16" fmla="val 9"/>
                  <a:gd name="f17" fmla="val 10"/>
                  <a:gd name="f18" fmla="val 11"/>
                  <a:gd name="f19" fmla="val 6"/>
                  <a:gd name="f20" fmla="val 2"/>
                  <a:gd name="f21" fmla="+- 0 0 -90"/>
                  <a:gd name="f22" fmla="*/ f3 1 14"/>
                  <a:gd name="f23" fmla="*/ f4 1 18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4"/>
                  <a:gd name="f32" fmla="*/ f28 1 18"/>
                  <a:gd name="f33" fmla="*/ 3 f29 1"/>
                  <a:gd name="f34" fmla="*/ 4 f28 1"/>
                  <a:gd name="f35" fmla="*/ 5 f29 1"/>
                  <a:gd name="f36" fmla="*/ 16 f28 1"/>
                  <a:gd name="f37" fmla="*/ 10 f29 1"/>
                  <a:gd name="f38" fmla="*/ 2 f28 1"/>
                  <a:gd name="f39" fmla="+- f30 0 f1"/>
                  <a:gd name="f40" fmla="*/ f33 1 14"/>
                  <a:gd name="f41" fmla="*/ f34 1 18"/>
                  <a:gd name="f42" fmla="*/ f35 1 14"/>
                  <a:gd name="f43" fmla="*/ f36 1 18"/>
                  <a:gd name="f44" fmla="*/ f37 1 14"/>
                  <a:gd name="f45" fmla="*/ f38 1 18"/>
                  <a:gd name="f46" fmla="*/ 0 1 f31"/>
                  <a:gd name="f47" fmla="*/ f25 1 f31"/>
                  <a:gd name="f48" fmla="*/ 0 1 f32"/>
                  <a:gd name="f49" fmla="*/ f26 1 f32"/>
                  <a:gd name="f50" fmla="*/ f40 1 f31"/>
                  <a:gd name="f51" fmla="*/ f41 1 f32"/>
                  <a:gd name="f52" fmla="*/ f42 1 f31"/>
                  <a:gd name="f53" fmla="*/ f43 1 f32"/>
                  <a:gd name="f54" fmla="*/ f44 1 f31"/>
                  <a:gd name="f55" fmla="*/ f45 1 f32"/>
                  <a:gd name="f56" fmla="*/ f46 f22 1"/>
                  <a:gd name="f57" fmla="*/ f47 f22 1"/>
                  <a:gd name="f58" fmla="*/ f49 f23 1"/>
                  <a:gd name="f59" fmla="*/ f48 f23 1"/>
                  <a:gd name="f60" fmla="*/ f50 f22 1"/>
                  <a:gd name="f61" fmla="*/ f51 f23 1"/>
                  <a:gd name="f62" fmla="*/ f52 f22 1"/>
                  <a:gd name="f63" fmla="*/ f53 f23 1"/>
                  <a:gd name="f64" fmla="*/ f54 f22 1"/>
                  <a:gd name="f65" fmla="*/ f55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0" y="f61"/>
                  </a:cxn>
                  <a:cxn ang="f39">
                    <a:pos x="f62" y="f63"/>
                  </a:cxn>
                  <a:cxn ang="f39">
                    <a:pos x="f64" y="f63"/>
                  </a:cxn>
                  <a:cxn ang="f39">
                    <a:pos x="f64" y="f65"/>
                  </a:cxn>
                  <a:cxn ang="f39">
                    <a:pos x="f60" y="f61"/>
                  </a:cxn>
                </a:cxnLst>
                <a:rect l="f56" t="f59" r="f57" b="f58"/>
                <a:pathLst>
                  <a:path w="14" h="18">
                    <a:moveTo>
                      <a:pt x="f8" y="f9"/>
                    </a:moveTo>
                    <a:cubicBezTo>
                      <a:pt x="f10" y="f11"/>
                      <a:pt x="f5" y="f12"/>
                      <a:pt x="f13" y="f14"/>
                    </a:cubicBezTo>
                    <a:cubicBezTo>
                      <a:pt x="f15" y="f7"/>
                      <a:pt x="f16" y="f7"/>
                      <a:pt x="f17" y="f14"/>
                    </a:cubicBezTo>
                    <a:cubicBezTo>
                      <a:pt x="f18" y="f18"/>
                      <a:pt x="f6" y="f19"/>
                      <a:pt x="f17" y="f20"/>
                    </a:cubicBezTo>
                    <a:cubicBezTo>
                      <a:pt x="f11" y="f5"/>
                      <a:pt x="f13" y="f20"/>
                      <a:pt x="f8" y="f9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3" name="Freeform 1414">
                <a:extLst>
                  <a:ext uri="{FF2B5EF4-FFF2-40B4-BE49-F238E27FC236}">
                    <a16:creationId xmlns:a16="http://schemas.microsoft.com/office/drawing/2014/main" id="{DD2A5E61-24C1-D9DA-FA5B-640B7CB72D0A}"/>
                  </a:ext>
                </a:extLst>
              </p:cNvPr>
              <p:cNvSpPr/>
              <p:nvPr/>
            </p:nvSpPr>
            <p:spPr>
              <a:xfrm>
                <a:off x="5610228" y="212726"/>
                <a:ext cx="25402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7"/>
                  <a:gd name="f8" fmla="val 7"/>
                  <a:gd name="f9" fmla="val 2"/>
                  <a:gd name="f10" fmla="val 9"/>
                  <a:gd name="f11" fmla="val 13"/>
                  <a:gd name="f12" fmla="val 8"/>
                  <a:gd name="f13" fmla="val 14"/>
                  <a:gd name="f14" fmla="val 10"/>
                  <a:gd name="f15" fmla="val 12"/>
                  <a:gd name="f16" fmla="val 1"/>
                  <a:gd name="f17" fmla="val 5"/>
                  <a:gd name="f18" fmla="val 4"/>
                  <a:gd name="f19" fmla="+- 0 0 -90"/>
                  <a:gd name="f20" fmla="*/ f3 1 11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7"/>
                  <a:gd name="f31" fmla="*/ 0 f27 1"/>
                  <a:gd name="f32" fmla="*/ 7 f26 1"/>
                  <a:gd name="f33" fmla="*/ 7 f27 1"/>
                  <a:gd name="f34" fmla="*/ 13 f26 1"/>
                  <a:gd name="f35" fmla="*/ 10 f27 1"/>
                  <a:gd name="f36" fmla="*/ 12 f26 1"/>
                  <a:gd name="f37" fmla="*/ 11 f27 1"/>
                  <a:gd name="f38" fmla="*/ 11 f26 1"/>
                  <a:gd name="f39" fmla="*/ 8 f27 1"/>
                  <a:gd name="f40" fmla="*/ 1 f26 1"/>
                  <a:gd name="f41" fmla="+- f28 0 f1"/>
                  <a:gd name="f42" fmla="*/ f31 1 11"/>
                  <a:gd name="f43" fmla="*/ f32 1 17"/>
                  <a:gd name="f44" fmla="*/ f33 1 11"/>
                  <a:gd name="f45" fmla="*/ f34 1 17"/>
                  <a:gd name="f46" fmla="*/ f35 1 11"/>
                  <a:gd name="f47" fmla="*/ f36 1 17"/>
                  <a:gd name="f48" fmla="*/ f37 1 11"/>
                  <a:gd name="f49" fmla="*/ f38 1 17"/>
                  <a:gd name="f50" fmla="*/ f39 1 11"/>
                  <a:gd name="f51" fmla="*/ f40 1 17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29"/>
                  <a:gd name="f59" fmla="*/ f45 1 f30"/>
                  <a:gd name="f60" fmla="*/ f46 1 f29"/>
                  <a:gd name="f61" fmla="*/ f47 1 f30"/>
                  <a:gd name="f62" fmla="*/ f48 1 f29"/>
                  <a:gd name="f63" fmla="*/ f49 1 f30"/>
                  <a:gd name="f64" fmla="*/ f50 1 f29"/>
                  <a:gd name="f65" fmla="*/ f51 1 f30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1 1"/>
                  <a:gd name="f76" fmla="*/ f62 f20 1"/>
                  <a:gd name="f77" fmla="*/ f63 f21 1"/>
                  <a:gd name="f78" fmla="*/ f64 f20 1"/>
                  <a:gd name="f79" fmla="*/ f6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70" y="f71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11" h="17">
                    <a:moveTo>
                      <a:pt x="f5" y="f8"/>
                    </a:moveTo>
                    <a:cubicBezTo>
                      <a:pt x="f9" y="f10"/>
                      <a:pt x="f5" y="f7"/>
                      <a:pt x="f8" y="f11"/>
                    </a:cubicBezTo>
                    <a:cubicBezTo>
                      <a:pt x="f12" y="f13"/>
                      <a:pt x="f10" y="f11"/>
                      <a:pt x="f14" y="f15"/>
                    </a:cubicBezTo>
                    <a:cubicBezTo>
                      <a:pt x="f14" y="f15"/>
                      <a:pt x="f14" y="f15"/>
                      <a:pt x="f6" y="f6"/>
                    </a:cubicBezTo>
                    <a:cubicBezTo>
                      <a:pt x="f6" y="f8"/>
                      <a:pt x="f14" y="f9"/>
                      <a:pt x="f12" y="f16"/>
                    </a:cubicBezTo>
                    <a:cubicBezTo>
                      <a:pt x="f17" y="f5"/>
                      <a:pt x="f16" y="f18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4" name="Freeform 1415">
                <a:extLst>
                  <a:ext uri="{FF2B5EF4-FFF2-40B4-BE49-F238E27FC236}">
                    <a16:creationId xmlns:a16="http://schemas.microsoft.com/office/drawing/2014/main" id="{4E273FB7-9BC8-F24A-2810-52A45C282609}"/>
                  </a:ext>
                </a:extLst>
              </p:cNvPr>
              <p:cNvSpPr/>
              <p:nvPr/>
            </p:nvSpPr>
            <p:spPr>
              <a:xfrm>
                <a:off x="7312027" y="714375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8"/>
                  <a:gd name="f9" fmla="val 3"/>
                  <a:gd name="f10" fmla="val 7"/>
                  <a:gd name="f11" fmla="val 4"/>
                  <a:gd name="f12" fmla="val 13"/>
                  <a:gd name="f13" fmla="val 5"/>
                  <a:gd name="f14" fmla="val 15"/>
                  <a:gd name="f15" fmla="val 6"/>
                  <a:gd name="f16" fmla="val 9"/>
                  <a:gd name="f17" fmla="val 12"/>
                  <a:gd name="f18" fmla="val 10"/>
                  <a:gd name="f19" fmla="val 11"/>
                  <a:gd name="f20" fmla="val 2"/>
                  <a:gd name="f21" fmla="+- 0 0 -90"/>
                  <a:gd name="f22" fmla="*/ f3 1 14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4"/>
                  <a:gd name="f32" fmla="*/ f28 1 16"/>
                  <a:gd name="f33" fmla="*/ 8 f29 1"/>
                  <a:gd name="f34" fmla="*/ 0 f28 1"/>
                  <a:gd name="f35" fmla="*/ 4 f29 1"/>
                  <a:gd name="f36" fmla="*/ 13 f28 1"/>
                  <a:gd name="f37" fmla="*/ 7 f29 1"/>
                  <a:gd name="f38" fmla="*/ 15 f28 1"/>
                  <a:gd name="f39" fmla="*/ 11 f29 1"/>
                  <a:gd name="f40" fmla="*/ 5 f28 1"/>
                  <a:gd name="f41" fmla="+- f30 0 f1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f38 1 16"/>
                  <a:gd name="f48" fmla="*/ f39 1 14"/>
                  <a:gd name="f49" fmla="*/ f40 1 16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14" h="16">
                    <a:moveTo>
                      <a:pt x="f8" y="f5"/>
                    </a:moveTo>
                    <a:cubicBezTo>
                      <a:pt x="f9" y="f9"/>
                      <a:pt x="f5" y="f10"/>
                      <a:pt x="f11" y="f12"/>
                    </a:cubicBezTo>
                    <a:cubicBezTo>
                      <a:pt x="f13" y="f14"/>
                      <a:pt x="f15" y="f7"/>
                      <a:pt x="f10" y="f14"/>
                    </a:cubicBezTo>
                    <a:cubicBezTo>
                      <a:pt x="f16" y="f17"/>
                      <a:pt x="f6" y="f18"/>
                      <a:pt x="f19" y="f13"/>
                    </a:cubicBezTo>
                    <a:cubicBezTo>
                      <a:pt x="f16" y="f11"/>
                      <a:pt x="f16" y="f20"/>
                      <a:pt x="f8" y="f5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5" name="Freeform 1416">
                <a:extLst>
                  <a:ext uri="{FF2B5EF4-FFF2-40B4-BE49-F238E27FC236}">
                    <a16:creationId xmlns:a16="http://schemas.microsoft.com/office/drawing/2014/main" id="{835922CF-E94A-DDCE-8C80-47A6CF2BF025}"/>
                  </a:ext>
                </a:extLst>
              </p:cNvPr>
              <p:cNvSpPr/>
              <p:nvPr/>
            </p:nvSpPr>
            <p:spPr>
              <a:xfrm>
                <a:off x="6973891" y="504821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5"/>
                  <a:gd name="f11" fmla="val 1"/>
                  <a:gd name="f12" fmla="val 2"/>
                  <a:gd name="f13" fmla="val 3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4 f22 1"/>
                  <a:gd name="f27" fmla="*/ 8 f21 1"/>
                  <a:gd name="f28" fmla="*/ 7 f22 1"/>
                  <a:gd name="f29" fmla="*/ 4 f21 1"/>
                  <a:gd name="f30" fmla="*/ 0 f21 1"/>
                  <a:gd name="f31" fmla="*/ 0 f22 1"/>
                  <a:gd name="f32" fmla="*/ 3 f21 1"/>
                  <a:gd name="f33" fmla="+- f23 0 f1"/>
                  <a:gd name="f34" fmla="*/ f26 1 7"/>
                  <a:gd name="f35" fmla="*/ f27 1 8"/>
                  <a:gd name="f36" fmla="*/ f28 1 7"/>
                  <a:gd name="f37" fmla="*/ f29 1 8"/>
                  <a:gd name="f38" fmla="*/ f30 1 8"/>
                  <a:gd name="f39" fmla="*/ f31 1 7"/>
                  <a:gd name="f40" fmla="*/ f32 1 8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6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6" y="f60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7" h="8">
                    <a:moveTo>
                      <a:pt x="f8" y="f7"/>
                    </a:moveTo>
                    <a:cubicBezTo>
                      <a:pt x="f9" y="f6"/>
                      <a:pt x="f9" y="f10"/>
                      <a:pt x="f6" y="f8"/>
                    </a:cubicBezTo>
                    <a:cubicBezTo>
                      <a:pt x="f6" y="f11"/>
                      <a:pt x="f9" y="f5"/>
                      <a:pt x="f8" y="f5"/>
                    </a:cubicBezTo>
                    <a:cubicBezTo>
                      <a:pt x="f12" y="f5"/>
                      <a:pt x="f5" y="f5"/>
                      <a:pt x="f5" y="f13"/>
                    </a:cubicBezTo>
                    <a:cubicBezTo>
                      <a:pt x="f5" y="f10"/>
                      <a:pt x="f11" y="f6"/>
                      <a:pt x="f8" y="f7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6" name="Freeform 1417">
                <a:extLst>
                  <a:ext uri="{FF2B5EF4-FFF2-40B4-BE49-F238E27FC236}">
                    <a16:creationId xmlns:a16="http://schemas.microsoft.com/office/drawing/2014/main" id="{B2C173D2-E906-7979-9B12-48E4CD3A5917}"/>
                  </a:ext>
                </a:extLst>
              </p:cNvPr>
              <p:cNvSpPr/>
              <p:nvPr/>
            </p:nvSpPr>
            <p:spPr>
              <a:xfrm>
                <a:off x="7527926" y="365129"/>
                <a:ext cx="1429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4"/>
                  <a:gd name="f9" fmla="val 7"/>
                  <a:gd name="f10" fmla="val 5"/>
                  <a:gd name="f11" fmla="val 3"/>
                  <a:gd name="f12" fmla="val 2"/>
                  <a:gd name="f13" fmla="val 1"/>
                  <a:gd name="f14" fmla="+- 0 0 -90"/>
                  <a:gd name="f15" fmla="*/ f3 1 6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6"/>
                  <a:gd name="f26" fmla="*/ 4 f22 1"/>
                  <a:gd name="f27" fmla="*/ 8 f21 1"/>
                  <a:gd name="f28" fmla="*/ 6 f22 1"/>
                  <a:gd name="f29" fmla="*/ 3 f21 1"/>
                  <a:gd name="f30" fmla="*/ 3 f22 1"/>
                  <a:gd name="f31" fmla="*/ 0 f21 1"/>
                  <a:gd name="f32" fmla="*/ 0 f22 1"/>
                  <a:gd name="f33" fmla="*/ 4 f21 1"/>
                  <a:gd name="f34" fmla="+- f23 0 f1"/>
                  <a:gd name="f35" fmla="*/ f26 1 6"/>
                  <a:gd name="f36" fmla="*/ f27 1 8"/>
                  <a:gd name="f37" fmla="*/ f28 1 6"/>
                  <a:gd name="f38" fmla="*/ f29 1 8"/>
                  <a:gd name="f39" fmla="*/ f30 1 6"/>
                  <a:gd name="f40" fmla="*/ f31 1 8"/>
                  <a:gd name="f41" fmla="*/ f32 1 6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6" h="8">
                    <a:moveTo>
                      <a:pt x="f8" y="f7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6" y="f12"/>
                      <a:pt x="f10" y="f5"/>
                      <a:pt x="f11" y="f5"/>
                    </a:cubicBezTo>
                    <a:cubicBezTo>
                      <a:pt x="f13" y="f13"/>
                      <a:pt x="f5" y="f12"/>
                      <a:pt x="f5" y="f8"/>
                    </a:cubicBezTo>
                    <a:cubicBezTo>
                      <a:pt x="f5" y="f6"/>
                      <a:pt x="f12" y="f9"/>
                      <a:pt x="f8" y="f7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7" name="Freeform 1418">
                <a:extLst>
                  <a:ext uri="{FF2B5EF4-FFF2-40B4-BE49-F238E27FC236}">
                    <a16:creationId xmlns:a16="http://schemas.microsoft.com/office/drawing/2014/main" id="{2C8B1CC9-8018-8213-79A6-CADD2680F732}"/>
                  </a:ext>
                </a:extLst>
              </p:cNvPr>
              <p:cNvSpPr/>
              <p:nvPr/>
            </p:nvSpPr>
            <p:spPr>
              <a:xfrm>
                <a:off x="8953503" y="608011"/>
                <a:ext cx="90489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0"/>
                  <a:gd name="f8" fmla="val 8"/>
                  <a:gd name="f9" fmla="val 11"/>
                  <a:gd name="f10" fmla="val 14"/>
                  <a:gd name="f11" fmla="val 36"/>
                  <a:gd name="f12" fmla="val 15"/>
                  <a:gd name="f13" fmla="val 32"/>
                  <a:gd name="f14" fmla="val 17"/>
                  <a:gd name="f15" fmla="val 28"/>
                  <a:gd name="f16" fmla="val 21"/>
                  <a:gd name="f17" fmla="val 25"/>
                  <a:gd name="f18" fmla="val 23"/>
                  <a:gd name="f19" fmla="val 27"/>
                  <a:gd name="f20" fmla="val 22"/>
                  <a:gd name="f21" fmla="val 29"/>
                  <a:gd name="f22" fmla="val 30"/>
                  <a:gd name="f23" fmla="val 19"/>
                  <a:gd name="f24" fmla="val 37"/>
                  <a:gd name="f25" fmla="val 6"/>
                  <a:gd name="f26" fmla="val 26"/>
                  <a:gd name="f27" fmla="val 20"/>
                  <a:gd name="f28" fmla="val 3"/>
                  <a:gd name="f29" fmla="val 12"/>
                  <a:gd name="f30" fmla="val 9"/>
                  <a:gd name="f31" fmla="val 4"/>
                  <a:gd name="f32" fmla="val 2"/>
                  <a:gd name="f33" fmla="val 1"/>
                  <a:gd name="f34" fmla="val 34"/>
                  <a:gd name="f35" fmla="+- 0 0 -90"/>
                  <a:gd name="f36" fmla="*/ f3 1 38"/>
                  <a:gd name="f37" fmla="*/ f4 1 4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8"/>
                  <a:gd name="f46" fmla="*/ f42 1 40"/>
                  <a:gd name="f47" fmla="*/ 8 f43 1"/>
                  <a:gd name="f48" fmla="*/ 40 f42 1"/>
                  <a:gd name="f49" fmla="*/ 15 f43 1"/>
                  <a:gd name="f50" fmla="*/ 32 f42 1"/>
                  <a:gd name="f51" fmla="*/ 25 f43 1"/>
                  <a:gd name="f52" fmla="*/ 23 f42 1"/>
                  <a:gd name="f53" fmla="*/ 30 f43 1"/>
                  <a:gd name="f54" fmla="*/ 19 f42 1"/>
                  <a:gd name="f55" fmla="*/ 26 f43 1"/>
                  <a:gd name="f56" fmla="*/ 0 f42 1"/>
                  <a:gd name="f57" fmla="*/ 12 f43 1"/>
                  <a:gd name="f58" fmla="*/ 15 f42 1"/>
                  <a:gd name="f59" fmla="*/ 6 f43 1"/>
                  <a:gd name="f60" fmla="*/ 22 f42 1"/>
                  <a:gd name="f61" fmla="*/ 1 f43 1"/>
                  <a:gd name="f62" fmla="*/ 29 f42 1"/>
                  <a:gd name="f63" fmla="+- f44 0 f1"/>
                  <a:gd name="f64" fmla="*/ f47 1 38"/>
                  <a:gd name="f65" fmla="*/ f48 1 40"/>
                  <a:gd name="f66" fmla="*/ f49 1 38"/>
                  <a:gd name="f67" fmla="*/ f50 1 40"/>
                  <a:gd name="f68" fmla="*/ f51 1 38"/>
                  <a:gd name="f69" fmla="*/ f52 1 40"/>
                  <a:gd name="f70" fmla="*/ f53 1 38"/>
                  <a:gd name="f71" fmla="*/ f54 1 40"/>
                  <a:gd name="f72" fmla="*/ f55 1 38"/>
                  <a:gd name="f73" fmla="*/ f56 1 40"/>
                  <a:gd name="f74" fmla="*/ f57 1 38"/>
                  <a:gd name="f75" fmla="*/ f58 1 40"/>
                  <a:gd name="f76" fmla="*/ f59 1 38"/>
                  <a:gd name="f77" fmla="*/ f60 1 40"/>
                  <a:gd name="f78" fmla="*/ f61 1 38"/>
                  <a:gd name="f79" fmla="*/ f62 1 40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8" h="40">
                    <a:moveTo>
                      <a:pt x="f8" y="f7"/>
                    </a:moveTo>
                    <a:cubicBezTo>
                      <a:pt x="f9" y="f6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7" y="f18"/>
                    </a:cubicBezTo>
                    <a:cubicBezTo>
                      <a:pt x="f19" y="f20"/>
                      <a:pt x="f21" y="f16"/>
                      <a:pt x="f22" y="f23"/>
                    </a:cubicBezTo>
                    <a:cubicBezTo>
                      <a:pt x="f6" y="f9"/>
                      <a:pt x="f24" y="f25"/>
                      <a:pt x="f26" y="f5"/>
                    </a:cubicBezTo>
                    <a:cubicBezTo>
                      <a:pt x="f27" y="f28"/>
                      <a:pt x="f10" y="f25"/>
                      <a:pt x="f29" y="f12"/>
                    </a:cubicBezTo>
                    <a:cubicBezTo>
                      <a:pt x="f29" y="f23"/>
                      <a:pt x="f30" y="f27"/>
                      <a:pt x="f25" y="f20"/>
                    </a:cubicBezTo>
                    <a:cubicBezTo>
                      <a:pt x="f31" y="f18"/>
                      <a:pt x="f32" y="f26"/>
                      <a:pt x="f33" y="f21"/>
                    </a:cubicBezTo>
                    <a:cubicBezTo>
                      <a:pt x="f32" y="f34"/>
                      <a:pt x="f5" y="f7"/>
                      <a:pt x="f8" y="f7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8" name="Freeform 1419">
                <a:extLst>
                  <a:ext uri="{FF2B5EF4-FFF2-40B4-BE49-F238E27FC236}">
                    <a16:creationId xmlns:a16="http://schemas.microsoft.com/office/drawing/2014/main" id="{E5E94E48-2DA7-973D-3496-93CD5C418FD2}"/>
                  </a:ext>
                </a:extLst>
              </p:cNvPr>
              <p:cNvSpPr/>
              <p:nvPr/>
            </p:nvSpPr>
            <p:spPr>
              <a:xfrm>
                <a:off x="8804272" y="636586"/>
                <a:ext cx="53977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8"/>
                  <a:gd name="f8" fmla="val 18"/>
                  <a:gd name="f9" fmla="val 5"/>
                  <a:gd name="f10" fmla="val 15"/>
                  <a:gd name="f11" fmla="val 1"/>
                  <a:gd name="f12" fmla="val 12"/>
                  <a:gd name="f13" fmla="val 9"/>
                  <a:gd name="f14" fmla="val 4"/>
                  <a:gd name="f15" fmla="val 2"/>
                  <a:gd name="f16" fmla="val 11"/>
                  <a:gd name="f17" fmla="val 20"/>
                  <a:gd name="f18" fmla="val 24"/>
                  <a:gd name="f19" fmla="val 26"/>
                  <a:gd name="f20" fmla="+- 0 0 -90"/>
                  <a:gd name="f21" fmla="*/ f3 1 23"/>
                  <a:gd name="f22" fmla="*/ f4 1 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3"/>
                  <a:gd name="f31" fmla="*/ f27 1 28"/>
                  <a:gd name="f32" fmla="*/ 18 f28 1"/>
                  <a:gd name="f33" fmla="*/ 5 f27 1"/>
                  <a:gd name="f34" fmla="*/ 9 f28 1"/>
                  <a:gd name="f35" fmla="*/ 4 f27 1"/>
                  <a:gd name="f36" fmla="*/ 5 f28 1"/>
                  <a:gd name="f37" fmla="*/ 24 f27 1"/>
                  <a:gd name="f38" fmla="*/ 23 f27 1"/>
                  <a:gd name="f39" fmla="+- f29 0 f1"/>
                  <a:gd name="f40" fmla="*/ f32 1 23"/>
                  <a:gd name="f41" fmla="*/ f33 1 28"/>
                  <a:gd name="f42" fmla="*/ f34 1 23"/>
                  <a:gd name="f43" fmla="*/ f35 1 28"/>
                  <a:gd name="f44" fmla="*/ f36 1 23"/>
                  <a:gd name="f45" fmla="*/ f37 1 28"/>
                  <a:gd name="f46" fmla="*/ f38 1 28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0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1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2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23" h="28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16"/>
                      <a:pt x="f5" y="f17"/>
                      <a:pt x="f9" y="f18"/>
                    </a:cubicBezTo>
                    <a:cubicBezTo>
                      <a:pt x="f13" y="f7"/>
                      <a:pt x="f10" y="f19"/>
                      <a:pt x="f8" y="f6"/>
                    </a:cubicBezTo>
                    <a:cubicBezTo>
                      <a:pt x="f6" y="f17"/>
                      <a:pt x="f6" y="f13"/>
                      <a:pt x="f8" y="f9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9" name="Freeform 1420">
                <a:extLst>
                  <a:ext uri="{FF2B5EF4-FFF2-40B4-BE49-F238E27FC236}">
                    <a16:creationId xmlns:a16="http://schemas.microsoft.com/office/drawing/2014/main" id="{1A7F37D0-49A7-1B4B-9B13-681F8D036153}"/>
                  </a:ext>
                </a:extLst>
              </p:cNvPr>
              <p:cNvSpPr/>
              <p:nvPr/>
            </p:nvSpPr>
            <p:spPr>
              <a:xfrm>
                <a:off x="8996360" y="709610"/>
                <a:ext cx="120645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49"/>
                  <a:gd name="f8" fmla="val 28"/>
                  <a:gd name="f9" fmla="val 11"/>
                  <a:gd name="f10" fmla="val 21"/>
                  <a:gd name="f11" fmla="val 17"/>
                  <a:gd name="f12" fmla="val 14"/>
                  <a:gd name="f13" fmla="val 26"/>
                  <a:gd name="f14" fmla="val 5"/>
                  <a:gd name="f15" fmla="val 31"/>
                  <a:gd name="f16" fmla="val 34"/>
                  <a:gd name="f17" fmla="val 38"/>
                  <a:gd name="f18" fmla="val 2"/>
                  <a:gd name="f19" fmla="val 44"/>
                  <a:gd name="f20" fmla="val 46"/>
                  <a:gd name="f21" fmla="val 3"/>
                  <a:gd name="f22" fmla="val 6"/>
                  <a:gd name="f23" fmla="val 48"/>
                  <a:gd name="f24" fmla="val 10"/>
                  <a:gd name="f25" fmla="val 47"/>
                  <a:gd name="f26" fmla="val 45"/>
                  <a:gd name="f27" fmla="val 13"/>
                  <a:gd name="f28" fmla="val 35"/>
                  <a:gd name="f29" fmla="val 33"/>
                  <a:gd name="f30" fmla="val 20"/>
                  <a:gd name="f31" fmla="val 36"/>
                  <a:gd name="f32" fmla="val 22"/>
                  <a:gd name="f33" fmla="val 27"/>
                  <a:gd name="f34" fmla="val 43"/>
                  <a:gd name="f35" fmla="val 23"/>
                  <a:gd name="f36" fmla="val 12"/>
                  <a:gd name="f37" fmla="val 9"/>
                  <a:gd name="f38" fmla="val 1"/>
                  <a:gd name="f39" fmla="val 40"/>
                  <a:gd name="f40" fmla="+- 0 0 -90"/>
                  <a:gd name="f41" fmla="*/ f3 1 51"/>
                  <a:gd name="f42" fmla="*/ f4 1 49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51"/>
                  <a:gd name="f51" fmla="*/ f47 1 49"/>
                  <a:gd name="f52" fmla="*/ 28 f48 1"/>
                  <a:gd name="f53" fmla="*/ 11 f47 1"/>
                  <a:gd name="f54" fmla="*/ 5 f48 1"/>
                  <a:gd name="f55" fmla="*/ 31 f47 1"/>
                  <a:gd name="f56" fmla="*/ 2 f48 1"/>
                  <a:gd name="f57" fmla="*/ 44 f47 1"/>
                  <a:gd name="f58" fmla="*/ 6 f48 1"/>
                  <a:gd name="f59" fmla="*/ 48 f47 1"/>
                  <a:gd name="f60" fmla="*/ 14 f48 1"/>
                  <a:gd name="f61" fmla="*/ 38 f47 1"/>
                  <a:gd name="f62" fmla="*/ 20 f48 1"/>
                  <a:gd name="f63" fmla="*/ 34 f47 1"/>
                  <a:gd name="f64" fmla="*/ 22 f48 1"/>
                  <a:gd name="f65" fmla="*/ 35 f47 1"/>
                  <a:gd name="f66" fmla="*/ 49 f48 1"/>
                  <a:gd name="f67" fmla="*/ 12 f47 1"/>
                  <a:gd name="f68" fmla="*/ 47 f48 1"/>
                  <a:gd name="f69" fmla="*/ 3 f47 1"/>
                  <a:gd name="f70" fmla="*/ 40 f48 1"/>
                  <a:gd name="f71" fmla="*/ 2 f47 1"/>
                  <a:gd name="f72" fmla="+- f49 0 f1"/>
                  <a:gd name="f73" fmla="*/ f52 1 51"/>
                  <a:gd name="f74" fmla="*/ f53 1 49"/>
                  <a:gd name="f75" fmla="*/ f54 1 51"/>
                  <a:gd name="f76" fmla="*/ f55 1 49"/>
                  <a:gd name="f77" fmla="*/ f56 1 51"/>
                  <a:gd name="f78" fmla="*/ f57 1 49"/>
                  <a:gd name="f79" fmla="*/ f58 1 51"/>
                  <a:gd name="f80" fmla="*/ f59 1 49"/>
                  <a:gd name="f81" fmla="*/ f60 1 51"/>
                  <a:gd name="f82" fmla="*/ f61 1 49"/>
                  <a:gd name="f83" fmla="*/ f62 1 51"/>
                  <a:gd name="f84" fmla="*/ f63 1 49"/>
                  <a:gd name="f85" fmla="*/ f64 1 51"/>
                  <a:gd name="f86" fmla="*/ f65 1 49"/>
                  <a:gd name="f87" fmla="*/ f66 1 51"/>
                  <a:gd name="f88" fmla="*/ f67 1 49"/>
                  <a:gd name="f89" fmla="*/ f68 1 51"/>
                  <a:gd name="f90" fmla="*/ f69 1 49"/>
                  <a:gd name="f91" fmla="*/ f70 1 51"/>
                  <a:gd name="f92" fmla="*/ f71 1 49"/>
                  <a:gd name="f93" fmla="*/ 0 1 f50"/>
                  <a:gd name="f94" fmla="*/ f44 1 f50"/>
                  <a:gd name="f95" fmla="*/ 0 1 f51"/>
                  <a:gd name="f96" fmla="*/ f45 1 f51"/>
                  <a:gd name="f97" fmla="*/ f73 1 f50"/>
                  <a:gd name="f98" fmla="*/ f74 1 f51"/>
                  <a:gd name="f99" fmla="*/ f75 1 f50"/>
                  <a:gd name="f100" fmla="*/ f76 1 f51"/>
                  <a:gd name="f101" fmla="*/ f77 1 f50"/>
                  <a:gd name="f102" fmla="*/ f78 1 f51"/>
                  <a:gd name="f103" fmla="*/ f79 1 f50"/>
                  <a:gd name="f104" fmla="*/ f80 1 f51"/>
                  <a:gd name="f105" fmla="*/ f81 1 f50"/>
                  <a:gd name="f106" fmla="*/ f82 1 f51"/>
                  <a:gd name="f107" fmla="*/ f83 1 f50"/>
                  <a:gd name="f108" fmla="*/ f84 1 f51"/>
                  <a:gd name="f109" fmla="*/ f85 1 f50"/>
                  <a:gd name="f110" fmla="*/ f86 1 f51"/>
                  <a:gd name="f111" fmla="*/ f87 1 f50"/>
                  <a:gd name="f112" fmla="*/ f88 1 f51"/>
                  <a:gd name="f113" fmla="*/ f89 1 f50"/>
                  <a:gd name="f114" fmla="*/ f90 1 f51"/>
                  <a:gd name="f115" fmla="*/ f91 1 f50"/>
                  <a:gd name="f116" fmla="*/ f92 1 f51"/>
                  <a:gd name="f117" fmla="*/ f93 f41 1"/>
                  <a:gd name="f118" fmla="*/ f94 f41 1"/>
                  <a:gd name="f119" fmla="*/ f96 f42 1"/>
                  <a:gd name="f120" fmla="*/ f95 f42 1"/>
                  <a:gd name="f121" fmla="*/ f97 f41 1"/>
                  <a:gd name="f122" fmla="*/ f98 f42 1"/>
                  <a:gd name="f123" fmla="*/ f99 f41 1"/>
                  <a:gd name="f124" fmla="*/ f100 f42 1"/>
                  <a:gd name="f125" fmla="*/ f101 f41 1"/>
                  <a:gd name="f126" fmla="*/ f102 f42 1"/>
                  <a:gd name="f127" fmla="*/ f103 f41 1"/>
                  <a:gd name="f128" fmla="*/ f104 f42 1"/>
                  <a:gd name="f129" fmla="*/ f105 f41 1"/>
                  <a:gd name="f130" fmla="*/ f106 f42 1"/>
                  <a:gd name="f131" fmla="*/ f107 f41 1"/>
                  <a:gd name="f132" fmla="*/ f108 f42 1"/>
                  <a:gd name="f133" fmla="*/ f109 f41 1"/>
                  <a:gd name="f134" fmla="*/ f110 f42 1"/>
                  <a:gd name="f135" fmla="*/ f111 f41 1"/>
                  <a:gd name="f136" fmla="*/ f112 f42 1"/>
                  <a:gd name="f137" fmla="*/ f113 f41 1"/>
                  <a:gd name="f138" fmla="*/ f114 f42 1"/>
                  <a:gd name="f139" fmla="*/ f115 f41 1"/>
                  <a:gd name="f140" fmla="*/ f116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37" y="f138"/>
                  </a:cxn>
                  <a:cxn ang="f72">
                    <a:pos x="f139" y="f140"/>
                  </a:cxn>
                  <a:cxn ang="f72">
                    <a:pos x="f121" y="f122"/>
                  </a:cxn>
                </a:cxnLst>
                <a:rect l="f117" t="f120" r="f118" b="f119"/>
                <a:pathLst>
                  <a:path w="51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8" y="f19"/>
                    </a:cubicBezTo>
                    <a:cubicBezTo>
                      <a:pt x="f18" y="f20"/>
                      <a:pt x="f21" y="f7"/>
                      <a:pt x="f22" y="f23"/>
                    </a:cubicBezTo>
                    <a:cubicBezTo>
                      <a:pt x="f24" y="f25"/>
                      <a:pt x="f12" y="f26"/>
                      <a:pt x="f12" y="f17"/>
                    </a:cubicBezTo>
                    <a:cubicBezTo>
                      <a:pt x="f27" y="f28"/>
                      <a:pt x="f11" y="f29"/>
                      <a:pt x="f30" y="f16"/>
                    </a:cubicBezTo>
                    <a:cubicBezTo>
                      <a:pt x="f10" y="f16"/>
                      <a:pt x="f10" y="f31"/>
                      <a:pt x="f32" y="f28"/>
                    </a:cubicBezTo>
                    <a:cubicBezTo>
                      <a:pt x="f15" y="f33"/>
                      <a:pt x="f34" y="f35"/>
                      <a:pt x="f7" y="f36"/>
                    </a:cubicBezTo>
                    <a:cubicBezTo>
                      <a:pt x="f6" y="f37"/>
                      <a:pt x="f7" y="f22"/>
                      <a:pt x="f25" y="f21"/>
                    </a:cubicBezTo>
                    <a:cubicBezTo>
                      <a:pt x="f26" y="f5"/>
                      <a:pt x="f34" y="f38"/>
                      <a:pt x="f39" y="f18"/>
                    </a:cubicBezTo>
                    <a:cubicBezTo>
                      <a:pt x="f28" y="f21"/>
                      <a:pt x="f15" y="f22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0" name="Freeform 1421">
                <a:extLst>
                  <a:ext uri="{FF2B5EF4-FFF2-40B4-BE49-F238E27FC236}">
                    <a16:creationId xmlns:a16="http://schemas.microsoft.com/office/drawing/2014/main" id="{411F7ACE-7B59-0B96-76D7-13B27B7A374C}"/>
                  </a:ext>
                </a:extLst>
              </p:cNvPr>
              <p:cNvSpPr/>
              <p:nvPr/>
            </p:nvSpPr>
            <p:spPr>
              <a:xfrm>
                <a:off x="9005889" y="641351"/>
                <a:ext cx="90489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0"/>
                  <a:gd name="f8" fmla="val 7"/>
                  <a:gd name="f9" fmla="val 21"/>
                  <a:gd name="f10" fmla="val 28"/>
                  <a:gd name="f11" fmla="val 1"/>
                  <a:gd name="f12" fmla="val 31"/>
                  <a:gd name="f13" fmla="val 6"/>
                  <a:gd name="f14" fmla="val 36"/>
                  <a:gd name="f15" fmla="val 10"/>
                  <a:gd name="f16" fmla="val 12"/>
                  <a:gd name="f17" fmla="val 13"/>
                  <a:gd name="f18" fmla="val 34"/>
                  <a:gd name="f19" fmla="val 18"/>
                  <a:gd name="f20" fmla="val 27"/>
                  <a:gd name="f21" fmla="val 22"/>
                  <a:gd name="f22" fmla="val 30"/>
                  <a:gd name="f23" fmla="val 19"/>
                  <a:gd name="f24" fmla="val 15"/>
                  <a:gd name="f25" fmla="val 14"/>
                  <a:gd name="f26" fmla="val 37"/>
                  <a:gd name="f27" fmla="val 8"/>
                  <a:gd name="f28" fmla="val 5"/>
                  <a:gd name="f29" fmla="val 2"/>
                  <a:gd name="f30" fmla="val 25"/>
                  <a:gd name="f31" fmla="val 3"/>
                  <a:gd name="f32" fmla="val 20"/>
                  <a:gd name="f33" fmla="val 16"/>
                  <a:gd name="f34" fmla="+- 0 0 -90"/>
                  <a:gd name="f35" fmla="*/ f3 1 38"/>
                  <a:gd name="f36" fmla="*/ f4 1 40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8"/>
                  <a:gd name="f45" fmla="*/ f41 1 40"/>
                  <a:gd name="f46" fmla="*/ 7 f42 1"/>
                  <a:gd name="f47" fmla="*/ 21 f41 1"/>
                  <a:gd name="f48" fmla="*/ 6 f42 1"/>
                  <a:gd name="f49" fmla="*/ 36 f41 1"/>
                  <a:gd name="f50" fmla="*/ 13 f42 1"/>
                  <a:gd name="f51" fmla="*/ 34 f41 1"/>
                  <a:gd name="f52" fmla="*/ 30 f42 1"/>
                  <a:gd name="f53" fmla="*/ 19 f41 1"/>
                  <a:gd name="f54" fmla="*/ 31 f42 1"/>
                  <a:gd name="f55" fmla="*/ 18 f41 1"/>
                  <a:gd name="f56" fmla="*/ 37 f42 1"/>
                  <a:gd name="f57" fmla="*/ 8 f41 1"/>
                  <a:gd name="f58" fmla="*/ 1 f41 1"/>
                  <a:gd name="f59" fmla="*/ 20 f42 1"/>
                  <a:gd name="f60" fmla="*/ 7 f41 1"/>
                  <a:gd name="f61" fmla="+- f43 0 f1"/>
                  <a:gd name="f62" fmla="*/ f46 1 38"/>
                  <a:gd name="f63" fmla="*/ f47 1 40"/>
                  <a:gd name="f64" fmla="*/ f48 1 38"/>
                  <a:gd name="f65" fmla="*/ f49 1 40"/>
                  <a:gd name="f66" fmla="*/ f50 1 38"/>
                  <a:gd name="f67" fmla="*/ f51 1 40"/>
                  <a:gd name="f68" fmla="*/ f52 1 38"/>
                  <a:gd name="f69" fmla="*/ f53 1 40"/>
                  <a:gd name="f70" fmla="*/ f54 1 38"/>
                  <a:gd name="f71" fmla="*/ f55 1 40"/>
                  <a:gd name="f72" fmla="*/ f56 1 38"/>
                  <a:gd name="f73" fmla="*/ f57 1 40"/>
                  <a:gd name="f74" fmla="*/ f58 1 40"/>
                  <a:gd name="f75" fmla="*/ f59 1 38"/>
                  <a:gd name="f76" fmla="*/ f60 1 40"/>
                  <a:gd name="f77" fmla="*/ 0 1 f44"/>
                  <a:gd name="f78" fmla="*/ f38 1 f44"/>
                  <a:gd name="f79" fmla="*/ 0 1 f45"/>
                  <a:gd name="f80" fmla="*/ f39 1 f45"/>
                  <a:gd name="f81" fmla="*/ f62 1 f44"/>
                  <a:gd name="f82" fmla="*/ f63 1 f45"/>
                  <a:gd name="f83" fmla="*/ f64 1 f44"/>
                  <a:gd name="f84" fmla="*/ f65 1 f45"/>
                  <a:gd name="f85" fmla="*/ f66 1 f44"/>
                  <a:gd name="f86" fmla="*/ f67 1 f45"/>
                  <a:gd name="f87" fmla="*/ f68 1 f44"/>
                  <a:gd name="f88" fmla="*/ f69 1 f45"/>
                  <a:gd name="f89" fmla="*/ f70 1 f44"/>
                  <a:gd name="f90" fmla="*/ f71 1 f45"/>
                  <a:gd name="f91" fmla="*/ f72 1 f44"/>
                  <a:gd name="f92" fmla="*/ f73 1 f45"/>
                  <a:gd name="f93" fmla="*/ f74 1 f45"/>
                  <a:gd name="f94" fmla="*/ f75 1 f44"/>
                  <a:gd name="f95" fmla="*/ f76 1 f45"/>
                  <a:gd name="f96" fmla="*/ f77 f35 1"/>
                  <a:gd name="f97" fmla="*/ f78 f35 1"/>
                  <a:gd name="f98" fmla="*/ f80 f36 1"/>
                  <a:gd name="f99" fmla="*/ f79 f36 1"/>
                  <a:gd name="f100" fmla="*/ f81 f35 1"/>
                  <a:gd name="f101" fmla="*/ f82 f36 1"/>
                  <a:gd name="f102" fmla="*/ f83 f35 1"/>
                  <a:gd name="f103" fmla="*/ f84 f36 1"/>
                  <a:gd name="f104" fmla="*/ f85 f35 1"/>
                  <a:gd name="f105" fmla="*/ f86 f36 1"/>
                  <a:gd name="f106" fmla="*/ f87 f35 1"/>
                  <a:gd name="f107" fmla="*/ f88 f36 1"/>
                  <a:gd name="f108" fmla="*/ f89 f35 1"/>
                  <a:gd name="f109" fmla="*/ f90 f36 1"/>
                  <a:gd name="f110" fmla="*/ f91 f35 1"/>
                  <a:gd name="f111" fmla="*/ f92 f36 1"/>
                  <a:gd name="f112" fmla="*/ f93 f36 1"/>
                  <a:gd name="f113" fmla="*/ f94 f35 1"/>
                  <a:gd name="f114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06" y="f112"/>
                  </a:cxn>
                  <a:cxn ang="f61">
                    <a:pos x="f113" y="f114"/>
                  </a:cxn>
                  <a:cxn ang="f61">
                    <a:pos x="f100" y="f101"/>
                  </a:cxn>
                </a:cxnLst>
                <a:rect l="f96" t="f99" r="f97" b="f98"/>
                <a:pathLst>
                  <a:path w="38" h="40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17" y="f18"/>
                    </a:cubicBezTo>
                    <a:cubicBezTo>
                      <a:pt x="f19" y="f20"/>
                      <a:pt x="f21" y="f9"/>
                      <a:pt x="f22" y="f23"/>
                    </a:cubicBezTo>
                    <a:cubicBezTo>
                      <a:pt x="f22" y="f23"/>
                      <a:pt x="f12" y="f19"/>
                      <a:pt x="f12" y="f19"/>
                    </a:cubicBezTo>
                    <a:cubicBezTo>
                      <a:pt x="f18" y="f24"/>
                      <a:pt x="f6" y="f25"/>
                      <a:pt x="f26" y="f27"/>
                    </a:cubicBezTo>
                    <a:cubicBezTo>
                      <a:pt x="f14" y="f28"/>
                      <a:pt x="f18" y="f29"/>
                      <a:pt x="f22" y="f11"/>
                    </a:cubicBezTo>
                    <a:cubicBezTo>
                      <a:pt x="f30" y="f5"/>
                      <a:pt x="f21" y="f31"/>
                      <a:pt x="f32" y="f8"/>
                    </a:cubicBezTo>
                    <a:cubicBezTo>
                      <a:pt x="f33" y="f17"/>
                      <a:pt x="f16" y="f19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1" name="Freeform 1422">
                <a:extLst>
                  <a:ext uri="{FF2B5EF4-FFF2-40B4-BE49-F238E27FC236}">
                    <a16:creationId xmlns:a16="http://schemas.microsoft.com/office/drawing/2014/main" id="{5A0959B6-7859-357F-2274-20CDD53BC129}"/>
                  </a:ext>
                </a:extLst>
              </p:cNvPr>
              <p:cNvSpPr/>
              <p:nvPr/>
            </p:nvSpPr>
            <p:spPr>
              <a:xfrm>
                <a:off x="9043992" y="833439"/>
                <a:ext cx="68259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0"/>
                  <a:gd name="f8" fmla="val 12"/>
                  <a:gd name="f9" fmla="val 1"/>
                  <a:gd name="f10" fmla="val 14"/>
                  <a:gd name="f11" fmla="val 2"/>
                  <a:gd name="f12" fmla="val 16"/>
                  <a:gd name="f13" fmla="val 3"/>
                  <a:gd name="f14" fmla="val 18"/>
                  <a:gd name="f15" fmla="val 19"/>
                  <a:gd name="f16" fmla="val 6"/>
                  <a:gd name="f17" fmla="val 7"/>
                  <a:gd name="f18" fmla="val 11"/>
                  <a:gd name="f19" fmla="val 17"/>
                  <a:gd name="f20" fmla="val 24"/>
                  <a:gd name="f21" fmla="val 27"/>
                  <a:gd name="f22" fmla="val 8"/>
                  <a:gd name="f23" fmla="val 5"/>
                  <a:gd name="f24" fmla="val 25"/>
                  <a:gd name="f25" fmla="val 23"/>
                  <a:gd name="f26" fmla="val 9"/>
                  <a:gd name="f27" fmla="val 4"/>
                  <a:gd name="f28" fmla="val 10"/>
                  <a:gd name="f29" fmla="+- 0 0 -90"/>
                  <a:gd name="f30" fmla="*/ f3 1 29"/>
                  <a:gd name="f31" fmla="*/ f4 1 20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9"/>
                  <a:gd name="f40" fmla="*/ f36 1 20"/>
                  <a:gd name="f41" fmla="*/ 0 f37 1"/>
                  <a:gd name="f42" fmla="*/ 12 f36 1"/>
                  <a:gd name="f43" fmla="*/ 3 f37 1"/>
                  <a:gd name="f44" fmla="*/ 18 f36 1"/>
                  <a:gd name="f45" fmla="*/ 6 f37 1"/>
                  <a:gd name="f46" fmla="*/ 19 f36 1"/>
                  <a:gd name="f47" fmla="*/ 14 f37 1"/>
                  <a:gd name="f48" fmla="*/ 17 f36 1"/>
                  <a:gd name="f49" fmla="*/ 27 f37 1"/>
                  <a:gd name="f50" fmla="*/ 8 f36 1"/>
                  <a:gd name="f51" fmla="*/ 3 f36 1"/>
                  <a:gd name="f52" fmla="*/ 20 f37 1"/>
                  <a:gd name="f53" fmla="*/ 0 f36 1"/>
                  <a:gd name="f54" fmla="*/ 12 f37 1"/>
                  <a:gd name="f55" fmla="*/ 5 f36 1"/>
                  <a:gd name="f56" fmla="+- f38 0 f1"/>
                  <a:gd name="f57" fmla="*/ f41 1 29"/>
                  <a:gd name="f58" fmla="*/ f42 1 20"/>
                  <a:gd name="f59" fmla="*/ f43 1 29"/>
                  <a:gd name="f60" fmla="*/ f44 1 20"/>
                  <a:gd name="f61" fmla="*/ f45 1 29"/>
                  <a:gd name="f62" fmla="*/ f46 1 20"/>
                  <a:gd name="f63" fmla="*/ f47 1 29"/>
                  <a:gd name="f64" fmla="*/ f48 1 20"/>
                  <a:gd name="f65" fmla="*/ f49 1 29"/>
                  <a:gd name="f66" fmla="*/ f50 1 20"/>
                  <a:gd name="f67" fmla="*/ f51 1 20"/>
                  <a:gd name="f68" fmla="*/ f52 1 29"/>
                  <a:gd name="f69" fmla="*/ f53 1 20"/>
                  <a:gd name="f70" fmla="*/ f54 1 29"/>
                  <a:gd name="f71" fmla="*/ f55 1 20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39"/>
                  <a:gd name="f83" fmla="*/ f64 1 f40"/>
                  <a:gd name="f84" fmla="*/ f65 1 f39"/>
                  <a:gd name="f85" fmla="*/ f66 1 f40"/>
                  <a:gd name="f86" fmla="*/ f67 1 f40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0 1"/>
                  <a:gd name="f102" fmla="*/ f83 f31 1"/>
                  <a:gd name="f103" fmla="*/ f84 f30 1"/>
                  <a:gd name="f104" fmla="*/ f85 f31 1"/>
                  <a:gd name="f105" fmla="*/ f86 f31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3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29" h="20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7"/>
                      <a:pt x="f16" y="f15"/>
                    </a:cubicBezTo>
                    <a:cubicBezTo>
                      <a:pt x="f17" y="f18"/>
                      <a:pt x="f8" y="f19"/>
                      <a:pt x="f10" y="f19"/>
                    </a:cubicBezTo>
                    <a:cubicBezTo>
                      <a:pt x="f7" y="f12"/>
                      <a:pt x="f20" y="f8"/>
                      <a:pt x="f21" y="f22"/>
                    </a:cubicBezTo>
                    <a:cubicBezTo>
                      <a:pt x="f6" y="f16"/>
                      <a:pt x="f6" y="f23"/>
                      <a:pt x="f21" y="f13"/>
                    </a:cubicBezTo>
                    <a:cubicBezTo>
                      <a:pt x="f24" y="f9"/>
                      <a:pt x="f25" y="f5"/>
                      <a:pt x="f7" y="f5"/>
                    </a:cubicBezTo>
                    <a:cubicBezTo>
                      <a:pt x="f19" y="f9"/>
                      <a:pt x="f10" y="f13"/>
                      <a:pt x="f8" y="f23"/>
                    </a:cubicBezTo>
                    <a:cubicBezTo>
                      <a:pt x="f26" y="f22"/>
                      <a:pt x="f27" y="f28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2" name="Freeform 1423">
                <a:extLst>
                  <a:ext uri="{FF2B5EF4-FFF2-40B4-BE49-F238E27FC236}">
                    <a16:creationId xmlns:a16="http://schemas.microsoft.com/office/drawing/2014/main" id="{5CCE3A1D-099A-2844-5FB5-C2C8F1DCF86E}"/>
                  </a:ext>
                </a:extLst>
              </p:cNvPr>
              <p:cNvSpPr/>
              <p:nvPr/>
            </p:nvSpPr>
            <p:spPr>
              <a:xfrm>
                <a:off x="8970958" y="723903"/>
                <a:ext cx="4286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2"/>
                  <a:gd name="f8" fmla="val 12"/>
                  <a:gd name="f9" fmla="val 14"/>
                  <a:gd name="f10" fmla="val 11"/>
                  <a:gd name="f11" fmla="val 16"/>
                  <a:gd name="f12" fmla="val 6"/>
                  <a:gd name="f13" fmla="val 3"/>
                  <a:gd name="f14" fmla="val 9"/>
                  <a:gd name="f15" fmla="val 5"/>
                  <a:gd name="f16" fmla="val 2"/>
                  <a:gd name="f17" fmla="val 10"/>
                  <a:gd name="f18" fmla="val 1"/>
                  <a:gd name="f19" fmla="val 13"/>
                  <a:gd name="f20" fmla="val 4"/>
                  <a:gd name="f21" fmla="val 7"/>
                  <a:gd name="f22" fmla="+- 0 0 -90"/>
                  <a:gd name="f23" fmla="*/ f3 1 18"/>
                  <a:gd name="f24" fmla="*/ f4 1 22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8"/>
                  <a:gd name="f33" fmla="*/ f29 1 22"/>
                  <a:gd name="f34" fmla="*/ 12 f30 1"/>
                  <a:gd name="f35" fmla="*/ 14 f29 1"/>
                  <a:gd name="f36" fmla="*/ 14 f30 1"/>
                  <a:gd name="f37" fmla="*/ 3 f29 1"/>
                  <a:gd name="f38" fmla="*/ 6 f30 1"/>
                  <a:gd name="f39" fmla="*/ 5 f29 1"/>
                  <a:gd name="f40" fmla="*/ 3 f30 1"/>
                  <a:gd name="f41" fmla="*/ 9 f29 1"/>
                  <a:gd name="f42" fmla="*/ 1 f30 1"/>
                  <a:gd name="f43" fmla="*/ 12 f29 1"/>
                  <a:gd name="f44" fmla="*/ 4 f30 1"/>
                  <a:gd name="f45" fmla="*/ 7 f30 1"/>
                  <a:gd name="f46" fmla="*/ 13 f29 1"/>
                  <a:gd name="f47" fmla="+- f31 0 f1"/>
                  <a:gd name="f48" fmla="*/ f34 1 18"/>
                  <a:gd name="f49" fmla="*/ f35 1 22"/>
                  <a:gd name="f50" fmla="*/ f36 1 18"/>
                  <a:gd name="f51" fmla="*/ f37 1 22"/>
                  <a:gd name="f52" fmla="*/ f38 1 18"/>
                  <a:gd name="f53" fmla="*/ f39 1 22"/>
                  <a:gd name="f54" fmla="*/ f40 1 18"/>
                  <a:gd name="f55" fmla="*/ f41 1 22"/>
                  <a:gd name="f56" fmla="*/ f42 1 18"/>
                  <a:gd name="f57" fmla="*/ f43 1 22"/>
                  <a:gd name="f58" fmla="*/ f44 1 18"/>
                  <a:gd name="f59" fmla="*/ f45 1 18"/>
                  <a:gd name="f60" fmla="*/ f46 1 22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2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3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1"/>
                  </a:cxn>
                  <a:cxn ang="f47">
                    <a:pos x="f93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8" h="22">
                    <a:moveTo>
                      <a:pt x="f8" y="f9"/>
                    </a:moveTo>
                    <a:cubicBezTo>
                      <a:pt x="f6" y="f10"/>
                      <a:pt x="f11" y="f12"/>
                      <a:pt x="f9" y="f13"/>
                    </a:cubicBezTo>
                    <a:cubicBezTo>
                      <a:pt x="f10" y="f5"/>
                      <a:pt x="f14" y="f15"/>
                      <a:pt x="f12" y="f15"/>
                    </a:cubicBezTo>
                    <a:cubicBezTo>
                      <a:pt x="f15" y="f12"/>
                      <a:pt x="f15" y="f14"/>
                      <a:pt x="f13" y="f14"/>
                    </a:cubicBezTo>
                    <a:cubicBezTo>
                      <a:pt x="f16" y="f14"/>
                      <a:pt x="f5" y="f17"/>
                      <a:pt x="f18" y="f8"/>
                    </a:cubicBezTo>
                    <a:cubicBezTo>
                      <a:pt x="f18" y="f9"/>
                      <a:pt x="f13" y="f19"/>
                      <a:pt x="f20" y="f8"/>
                    </a:cubicBezTo>
                    <a:cubicBezTo>
                      <a:pt x="f12" y="f10"/>
                      <a:pt x="f21" y="f8"/>
                      <a:pt x="f21" y="f19"/>
                    </a:cubicBezTo>
                    <a:cubicBezTo>
                      <a:pt x="f14" y="f7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3" name="Freeform 1424">
                <a:extLst>
                  <a:ext uri="{FF2B5EF4-FFF2-40B4-BE49-F238E27FC236}">
                    <a16:creationId xmlns:a16="http://schemas.microsoft.com/office/drawing/2014/main" id="{700FE4D6-8A70-9086-32E8-AAFC7AABC410}"/>
                  </a:ext>
                </a:extLst>
              </p:cNvPr>
              <p:cNvSpPr/>
              <p:nvPr/>
            </p:nvSpPr>
            <p:spPr>
              <a:xfrm>
                <a:off x="8929692" y="698501"/>
                <a:ext cx="2857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8"/>
                  <a:gd name="f9" fmla="val 7"/>
                  <a:gd name="f10" fmla="val 11"/>
                  <a:gd name="f11" fmla="val 5"/>
                  <a:gd name="f12" fmla="val 10"/>
                  <a:gd name="f13" fmla="val 4"/>
                  <a:gd name="f14" fmla="val 9"/>
                  <a:gd name="f15" fmla="val 3"/>
                  <a:gd name="f16" fmla="val 6"/>
                  <a:gd name="f17" fmla="val 1"/>
                  <a:gd name="f18" fmla="val 2"/>
                  <a:gd name="f19" fmla="+- 0 0 -90"/>
                  <a:gd name="f20" fmla="*/ f3 1 12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2"/>
                  <a:gd name="f30" fmla="*/ f26 1 17"/>
                  <a:gd name="f31" fmla="*/ 12 f27 1"/>
                  <a:gd name="f32" fmla="*/ 8 f26 1"/>
                  <a:gd name="f33" fmla="*/ 10 f27 1"/>
                  <a:gd name="f34" fmla="*/ 4 f26 1"/>
                  <a:gd name="f35" fmla="*/ 6 f27 1"/>
                  <a:gd name="f36" fmla="*/ 1 f26 1"/>
                  <a:gd name="f37" fmla="*/ 3 f27 1"/>
                  <a:gd name="f38" fmla="*/ 6 f26 1"/>
                  <a:gd name="f39" fmla="*/ 0 f27 1"/>
                  <a:gd name="f40" fmla="*/ 10 f26 1"/>
                  <a:gd name="f41" fmla="*/ 7 f27 1"/>
                  <a:gd name="f42" fmla="*/ 17 f26 1"/>
                  <a:gd name="f43" fmla="+- f28 0 f1"/>
                  <a:gd name="f44" fmla="*/ f31 1 12"/>
                  <a:gd name="f45" fmla="*/ f32 1 17"/>
                  <a:gd name="f46" fmla="*/ f33 1 12"/>
                  <a:gd name="f47" fmla="*/ f34 1 17"/>
                  <a:gd name="f48" fmla="*/ f35 1 12"/>
                  <a:gd name="f49" fmla="*/ f36 1 17"/>
                  <a:gd name="f50" fmla="*/ f37 1 12"/>
                  <a:gd name="f51" fmla="*/ f38 1 17"/>
                  <a:gd name="f52" fmla="*/ f39 1 12"/>
                  <a:gd name="f53" fmla="*/ f40 1 17"/>
                  <a:gd name="f54" fmla="*/ f41 1 12"/>
                  <a:gd name="f55" fmla="*/ f42 1 17"/>
                  <a:gd name="f56" fmla="*/ 0 1 f29"/>
                  <a:gd name="f57" fmla="*/ f23 1 f29"/>
                  <a:gd name="f58" fmla="*/ 0 1 f30"/>
                  <a:gd name="f59" fmla="*/ f24 1 f30"/>
                  <a:gd name="f60" fmla="*/ f44 1 f29"/>
                  <a:gd name="f61" fmla="*/ f45 1 f30"/>
                  <a:gd name="f62" fmla="*/ f46 1 f29"/>
                  <a:gd name="f63" fmla="*/ f47 1 f30"/>
                  <a:gd name="f64" fmla="*/ f48 1 f29"/>
                  <a:gd name="f65" fmla="*/ f49 1 f30"/>
                  <a:gd name="f66" fmla="*/ f50 1 f29"/>
                  <a:gd name="f67" fmla="*/ f51 1 f30"/>
                  <a:gd name="f68" fmla="*/ f52 1 f29"/>
                  <a:gd name="f69" fmla="*/ f53 1 f30"/>
                  <a:gd name="f70" fmla="*/ f54 1 f29"/>
                  <a:gd name="f71" fmla="*/ f55 1 f30"/>
                  <a:gd name="f72" fmla="*/ f56 f20 1"/>
                  <a:gd name="f73" fmla="*/ f57 f20 1"/>
                  <a:gd name="f74" fmla="*/ f59 f21 1"/>
                  <a:gd name="f75" fmla="*/ f58 f21 1"/>
                  <a:gd name="f76" fmla="*/ f60 f20 1"/>
                  <a:gd name="f77" fmla="*/ f61 f21 1"/>
                  <a:gd name="f78" fmla="*/ f62 f20 1"/>
                  <a:gd name="f79" fmla="*/ f63 f21 1"/>
                  <a:gd name="f80" fmla="*/ f64 f20 1"/>
                  <a:gd name="f81" fmla="*/ f65 f21 1"/>
                  <a:gd name="f82" fmla="*/ f66 f20 1"/>
                  <a:gd name="f83" fmla="*/ f67 f21 1"/>
                  <a:gd name="f84" fmla="*/ f68 f20 1"/>
                  <a:gd name="f85" fmla="*/ f69 f21 1"/>
                  <a:gd name="f86" fmla="*/ f70 f20 1"/>
                  <a:gd name="f87" fmla="*/ f7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82" y="f83"/>
                  </a:cxn>
                  <a:cxn ang="f43">
                    <a:pos x="f84" y="f85"/>
                  </a:cxn>
                  <a:cxn ang="f43">
                    <a:pos x="f86" y="f87"/>
                  </a:cxn>
                  <a:cxn ang="f43">
                    <a:pos x="f76" y="f77"/>
                  </a:cxn>
                </a:cxnLst>
                <a:rect l="f72" t="f75" r="f73" b="f74"/>
                <a:pathLst>
                  <a:path w="12" h="17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8" y="f5"/>
                      <a:pt x="f16" y="f17"/>
                    </a:cubicBezTo>
                    <a:cubicBezTo>
                      <a:pt x="f15" y="f17"/>
                      <a:pt x="f15" y="f13"/>
                      <a:pt x="f15" y="f16"/>
                    </a:cubicBezTo>
                    <a:cubicBezTo>
                      <a:pt x="f15" y="f9"/>
                      <a:pt x="f17" y="f8"/>
                      <a:pt x="f5" y="f12"/>
                    </a:cubicBezTo>
                    <a:cubicBezTo>
                      <a:pt x="f15" y="f6"/>
                      <a:pt x="f18" y="f7"/>
                      <a:pt x="f9" y="f7"/>
                    </a:cubicBezTo>
                    <a:cubicBezTo>
                      <a:pt x="f10" y="f7"/>
                      <a:pt x="f10" y="f6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4" name="Freeform 1425">
                <a:extLst>
                  <a:ext uri="{FF2B5EF4-FFF2-40B4-BE49-F238E27FC236}">
                    <a16:creationId xmlns:a16="http://schemas.microsoft.com/office/drawing/2014/main" id="{25AED227-469B-A627-7AF6-C1AC6DA27E8E}"/>
                  </a:ext>
                </a:extLst>
              </p:cNvPr>
              <p:cNvSpPr/>
              <p:nvPr/>
            </p:nvSpPr>
            <p:spPr>
              <a:xfrm>
                <a:off x="9004297" y="876296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6"/>
                  <a:gd name="f9" fmla="val 1"/>
                  <a:gd name="f10" fmla="val 4"/>
                  <a:gd name="f11" fmla="val 2"/>
                  <a:gd name="f12" fmla="val 5"/>
                  <a:gd name="f13" fmla="val 3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6 f22 1"/>
                  <a:gd name="f27" fmla="*/ 1 f21 1"/>
                  <a:gd name="f28" fmla="*/ 1 f22 1"/>
                  <a:gd name="f29" fmla="*/ 2 f21 1"/>
                  <a:gd name="f30" fmla="*/ 7 f21 1"/>
                  <a:gd name="f31" fmla="*/ 6 f21 1"/>
                  <a:gd name="f32" fmla="+- f23 0 f1"/>
                  <a:gd name="f33" fmla="*/ f26 1 7"/>
                  <a:gd name="f34" fmla="*/ f27 1 8"/>
                  <a:gd name="f35" fmla="*/ f28 1 7"/>
                  <a:gd name="f36" fmla="*/ f29 1 8"/>
                  <a:gd name="f37" fmla="*/ f30 1 8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4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6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3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7" h="8">
                    <a:moveTo>
                      <a:pt x="f8" y="f9"/>
                    </a:moveTo>
                    <a:cubicBezTo>
                      <a:pt x="f10" y="f5"/>
                      <a:pt x="f11" y="f9"/>
                      <a:pt x="f9" y="f11"/>
                    </a:cubicBezTo>
                    <a:cubicBezTo>
                      <a:pt x="f5" y="f10"/>
                      <a:pt x="f5" y="f12"/>
                      <a:pt x="f9" y="f6"/>
                    </a:cubicBezTo>
                    <a:cubicBezTo>
                      <a:pt x="f13" y="f7"/>
                      <a:pt x="f12" y="f7"/>
                      <a:pt x="f8" y="f8"/>
                    </a:cubicBezTo>
                    <a:cubicBezTo>
                      <a:pt x="f6" y="f12"/>
                      <a:pt x="f6" y="f13"/>
                      <a:pt x="f8" y="f9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8238101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;p8">
            <a:extLst>
              <a:ext uri="{FF2B5EF4-FFF2-40B4-BE49-F238E27FC236}">
                <a16:creationId xmlns:a16="http://schemas.microsoft.com/office/drawing/2014/main" id="{E6B145F5-F38D-9E2E-5FF6-1637F3CA17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90246" y="450149"/>
            <a:ext cx="6367799" cy="4090797"/>
          </a:xfrm>
        </p:spPr>
        <p:txBody>
          <a:bodyPr/>
          <a:lstStyle>
            <a:lvl1pPr>
              <a:defRPr sz="4800"/>
            </a:lvl1pPr>
          </a:lstStyle>
          <a:p>
            <a:pPr lvl="0"/>
            <a:endParaRPr lang="es-PE"/>
          </a:p>
        </p:txBody>
      </p:sp>
      <p:sp>
        <p:nvSpPr>
          <p:cNvPr id="3" name="Google Shape;31;p8">
            <a:extLst>
              <a:ext uri="{FF2B5EF4-FFF2-40B4-BE49-F238E27FC236}">
                <a16:creationId xmlns:a16="http://schemas.microsoft.com/office/drawing/2014/main" id="{E0E70948-B648-3AB7-570D-F97AFB475D7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C62A7EB5-6EF0-47E3-906A-6BD0B684252B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82937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;p9">
            <a:extLst>
              <a:ext uri="{FF2B5EF4-FFF2-40B4-BE49-F238E27FC236}">
                <a16:creationId xmlns:a16="http://schemas.microsoft.com/office/drawing/2014/main" id="{EC640E84-94B7-4966-BCDE-7089ACE3C35B}"/>
              </a:ext>
            </a:extLst>
          </p:cNvPr>
          <p:cNvSpPr/>
          <p:nvPr/>
        </p:nvSpPr>
        <p:spPr>
          <a:xfrm>
            <a:off x="4572000" y="-128"/>
            <a:ext cx="4572000" cy="5143499"/>
          </a:xfrm>
          <a:prstGeom prst="rect">
            <a:avLst/>
          </a:prstGeom>
          <a:solidFill>
            <a:srgbClr val="0AFF4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34;p9">
            <a:extLst>
              <a:ext uri="{FF2B5EF4-FFF2-40B4-BE49-F238E27FC236}">
                <a16:creationId xmlns:a16="http://schemas.microsoft.com/office/drawing/2014/main" id="{05693D35-6311-2D99-2822-32FE94CF94B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5496" y="1233178"/>
            <a:ext cx="4045195" cy="1482297"/>
          </a:xfrm>
        </p:spPr>
        <p:txBody>
          <a:bodyPr anchor="b"/>
          <a:lstStyle>
            <a:lvl1pPr>
              <a:defRPr sz="4200"/>
            </a:lvl1pPr>
          </a:lstStyle>
          <a:p>
            <a:pPr lvl="0"/>
            <a:endParaRPr lang="es-PE"/>
          </a:p>
        </p:txBody>
      </p:sp>
      <p:sp>
        <p:nvSpPr>
          <p:cNvPr id="4" name="Google Shape;35;p9">
            <a:extLst>
              <a:ext uri="{FF2B5EF4-FFF2-40B4-BE49-F238E27FC236}">
                <a16:creationId xmlns:a16="http://schemas.microsoft.com/office/drawing/2014/main" id="{BCA16C55-9963-17B8-3CD5-33E0805A8A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5496" y="2803074"/>
            <a:ext cx="4045195" cy="1235098"/>
          </a:xfrm>
        </p:spPr>
        <p:txBody>
          <a:bodyPr anchorCtr="1"/>
          <a:lstStyle>
            <a:lvl1pPr algn="ctr">
              <a:lnSpc>
                <a:spcPct val="100000"/>
              </a:lnSpc>
              <a:buNone/>
              <a:defRPr sz="2100"/>
            </a:lvl1pPr>
          </a:lstStyle>
          <a:p>
            <a:pPr lvl="0"/>
            <a:endParaRPr lang="es-PE"/>
          </a:p>
        </p:txBody>
      </p:sp>
      <p:sp>
        <p:nvSpPr>
          <p:cNvPr id="5" name="Google Shape;36;p9">
            <a:extLst>
              <a:ext uri="{FF2B5EF4-FFF2-40B4-BE49-F238E27FC236}">
                <a16:creationId xmlns:a16="http://schemas.microsoft.com/office/drawing/2014/main" id="{02251BCA-061F-FC9E-3D96-E5E7E7ACAA6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939497" y="724076"/>
            <a:ext cx="3836996" cy="3695099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37;p9">
            <a:extLst>
              <a:ext uri="{FF2B5EF4-FFF2-40B4-BE49-F238E27FC236}">
                <a16:creationId xmlns:a16="http://schemas.microsoft.com/office/drawing/2014/main" id="{2EED7538-DA6D-53C2-35E9-2F34B989FFF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03C97606-3523-4FCA-B505-F2EC27FF30CA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074498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9;p10">
            <a:extLst>
              <a:ext uri="{FF2B5EF4-FFF2-40B4-BE49-F238E27FC236}">
                <a16:creationId xmlns:a16="http://schemas.microsoft.com/office/drawing/2014/main" id="{C750D34B-F914-250C-2800-DAD9D4D0C27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1700" y="4230572"/>
            <a:ext cx="5998802" cy="605104"/>
          </a:xfrm>
        </p:spPr>
        <p:txBody>
          <a:bodyPr anchor="ctr"/>
          <a:lstStyle>
            <a:lvl1pPr indent="-228600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40;p10">
            <a:extLst>
              <a:ext uri="{FF2B5EF4-FFF2-40B4-BE49-F238E27FC236}">
                <a16:creationId xmlns:a16="http://schemas.microsoft.com/office/drawing/2014/main" id="{C182A07C-A72D-9159-9F3B-F86E7FDE751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74D04BF7-9041-4C69-9BC8-3FC44F6E5DC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4634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;p11">
            <a:extLst>
              <a:ext uri="{FF2B5EF4-FFF2-40B4-BE49-F238E27FC236}">
                <a16:creationId xmlns:a16="http://schemas.microsoft.com/office/drawing/2014/main" id="{2C744D34-E806-A567-43D4-E8FABAD3CC9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1106122"/>
            <a:ext cx="8520598" cy="1963500"/>
          </a:xfrm>
        </p:spPr>
        <p:txBody>
          <a:bodyPr anchor="b"/>
          <a:lstStyle>
            <a:lvl1pPr>
              <a:defRPr sz="120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43;p11">
            <a:extLst>
              <a:ext uri="{FF2B5EF4-FFF2-40B4-BE49-F238E27FC236}">
                <a16:creationId xmlns:a16="http://schemas.microsoft.com/office/drawing/2014/main" id="{0E6ABF57-E26F-F0BA-93C8-2C578F96718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1700" y="3152229"/>
            <a:ext cx="8520598" cy="130079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44;p11">
            <a:extLst>
              <a:ext uri="{FF2B5EF4-FFF2-40B4-BE49-F238E27FC236}">
                <a16:creationId xmlns:a16="http://schemas.microsoft.com/office/drawing/2014/main" id="{F82358BE-3A43-5952-0A92-64243BEAACE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4E4D2327-89CD-41AF-92F3-8EE8F4FEA304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66673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;p12">
            <a:extLst>
              <a:ext uri="{FF2B5EF4-FFF2-40B4-BE49-F238E27FC236}">
                <a16:creationId xmlns:a16="http://schemas.microsoft.com/office/drawing/2014/main" id="{5A9BAD13-2E73-894E-F9DD-0A8E2733466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712BB192-8588-4336-81F8-0285E1AD7A51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32832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CEBA5D9D-5DE6-9E8E-E55E-D892E4FCF56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88064" y="98855"/>
            <a:ext cx="7169307" cy="649288"/>
          </a:xfrm>
        </p:spPr>
        <p:txBody>
          <a:bodyPr lIns="0" tIns="0" rIns="0" bIns="0" anchor="t"/>
          <a:lstStyle>
            <a:lvl1pPr>
              <a:lnSpc>
                <a:spcPct val="80000"/>
              </a:lnSpc>
              <a:defRPr sz="3600">
                <a:solidFill>
                  <a:srgbClr val="27348B"/>
                </a:solidFill>
                <a:latin typeface="Playfair Display Black"/>
                <a:ea typeface="Arial Unicode MS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86635352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0B34F770-50B8-EA56-0AB2-EEA432AE68C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lIns="91440" tIns="45720" rIns="91440" bIns="45720" anchor="ctr" anchorCtr="1"/>
          <a:lstStyle>
            <a:lvl1pPr marL="0" indent="0" algn="ctr">
              <a:buNone/>
              <a:defRPr lang="en-US" sz="4050">
                <a:latin typeface="Arial"/>
                <a:ea typeface="Arial Unicode MS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DA8089B6-D2D7-EB56-3EB7-F26E5BAB6002}"/>
              </a:ext>
            </a:extLst>
          </p:cNvPr>
          <p:cNvSpPr/>
          <p:nvPr/>
        </p:nvSpPr>
        <p:spPr>
          <a:xfrm>
            <a:off x="265514" y="848700"/>
            <a:ext cx="2670578" cy="4051916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857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0AFF4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5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9F890D01-2704-AC64-8507-41A87CDDC0BD}"/>
              </a:ext>
            </a:extLst>
          </p:cNvPr>
          <p:cNvSpPr/>
          <p:nvPr/>
        </p:nvSpPr>
        <p:spPr>
          <a:xfrm>
            <a:off x="342360" y="972510"/>
            <a:ext cx="98151" cy="3199321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5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F7EEC599-BBE4-8EEB-66B2-0C7C2CFDBA3A}"/>
              </a:ext>
            </a:extLst>
          </p:cNvPr>
          <p:cNvGrpSpPr/>
          <p:nvPr/>
        </p:nvGrpSpPr>
        <p:grpSpPr>
          <a:xfrm>
            <a:off x="1047033" y="1366634"/>
            <a:ext cx="1674184" cy="1419112"/>
            <a:chOff x="1047033" y="1366634"/>
            <a:chExt cx="1674184" cy="1419112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21154CCD-64F7-430F-2F73-A70939BFF8FB}"/>
                </a:ext>
              </a:extLst>
            </p:cNvPr>
            <p:cNvSpPr txBox="1"/>
            <p:nvPr/>
          </p:nvSpPr>
          <p:spPr>
            <a:xfrm>
              <a:off x="1047033" y="1366634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35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937A30F5-F3E5-E1E4-8E06-33793BAEE835}"/>
                </a:ext>
              </a:extLst>
            </p:cNvPr>
            <p:cNvSpPr txBox="1"/>
            <p:nvPr/>
          </p:nvSpPr>
          <p:spPr>
            <a:xfrm>
              <a:off x="1047033" y="2000917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35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435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A95A15EA-49BB-65B9-3D35-5EB0E1792EC3}"/>
              </a:ext>
            </a:extLst>
          </p:cNvPr>
          <p:cNvSpPr txBox="1"/>
          <p:nvPr/>
        </p:nvSpPr>
        <p:spPr>
          <a:xfrm>
            <a:off x="1209897" y="4375422"/>
            <a:ext cx="1674001" cy="30008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35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50" b="0" i="0" u="none" strike="noStrike" kern="0" cap="none" spc="0" baseline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CF247373-197F-E434-2E54-633CD490B0AE}"/>
              </a:ext>
            </a:extLst>
          </p:cNvPr>
          <p:cNvSpPr txBox="1"/>
          <p:nvPr/>
        </p:nvSpPr>
        <p:spPr>
          <a:xfrm>
            <a:off x="683248" y="3016431"/>
            <a:ext cx="2037969" cy="1477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35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435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435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95CE9C81-7A0B-CC60-37EE-609D0DBA858A}"/>
              </a:ext>
            </a:extLst>
          </p:cNvPr>
          <p:cNvGrpSpPr/>
          <p:nvPr/>
        </p:nvGrpSpPr>
        <p:grpSpPr>
          <a:xfrm>
            <a:off x="425370" y="4052566"/>
            <a:ext cx="732342" cy="732342"/>
            <a:chOff x="425370" y="4052566"/>
            <a:chExt cx="732342" cy="732342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DDF98C84-AD5A-F114-6CAF-6ECF7A641BE7}"/>
                </a:ext>
              </a:extLst>
            </p:cNvPr>
            <p:cNvSpPr/>
            <p:nvPr/>
          </p:nvSpPr>
          <p:spPr>
            <a:xfrm rot="10799991">
              <a:off x="425370" y="4052566"/>
              <a:ext cx="732342" cy="732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*/ f53 1 100000"/>
                <a:gd name="f58" fmla="*/ f54 1 100000"/>
                <a:gd name="f59" fmla="+- f55 0 f1"/>
                <a:gd name="f60" fmla="cos 1 f59"/>
                <a:gd name="f61" fmla="sin 1 f59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7 1"/>
                <a:gd name="f69" fmla="*/ f67 f58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35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 Unicode MS"/>
                <a:cs typeface="Arial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98699973-0EB1-FB47-B2ED-8251EEBF20C8}"/>
                </a:ext>
              </a:extLst>
            </p:cNvPr>
            <p:cNvGrpSpPr/>
            <p:nvPr/>
          </p:nvGrpSpPr>
          <p:grpSpPr>
            <a:xfrm>
              <a:off x="552251" y="4171831"/>
              <a:ext cx="497086" cy="481175"/>
              <a:chOff x="552251" y="4171831"/>
              <a:chExt cx="497086" cy="481175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0B59896F-7A05-B2EF-8405-00B473881A5A}"/>
                  </a:ext>
                </a:extLst>
              </p:cNvPr>
              <p:cNvSpPr/>
              <p:nvPr/>
            </p:nvSpPr>
            <p:spPr>
              <a:xfrm>
                <a:off x="55225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354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0A37C41B-4793-28C5-3211-338A7E8E8926}"/>
                  </a:ext>
                </a:extLst>
              </p:cNvPr>
              <p:cNvSpPr/>
              <p:nvPr/>
            </p:nvSpPr>
            <p:spPr>
              <a:xfrm>
                <a:off x="851370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354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2B6D9DFF-AE66-3D14-DC35-3E46773BCA4F}"/>
                  </a:ext>
                </a:extLst>
              </p:cNvPr>
              <p:cNvSpPr/>
              <p:nvPr/>
            </p:nvSpPr>
            <p:spPr>
              <a:xfrm>
                <a:off x="851370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354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B7BEABB3-028C-CD0F-68DC-9A414870D7AF}"/>
              </a:ext>
            </a:extLst>
          </p:cNvPr>
          <p:cNvSpPr/>
          <p:nvPr/>
        </p:nvSpPr>
        <p:spPr>
          <a:xfrm rot="5400013">
            <a:off x="1948929" y="3912557"/>
            <a:ext cx="76233" cy="1668469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108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35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9D620349-4D8C-6F23-BF6F-7BFF33A22779}"/>
              </a:ext>
            </a:extLst>
          </p:cNvPr>
          <p:cNvGrpSpPr/>
          <p:nvPr/>
        </p:nvGrpSpPr>
        <p:grpSpPr>
          <a:xfrm>
            <a:off x="2141945" y="972510"/>
            <a:ext cx="679335" cy="682773"/>
            <a:chOff x="2141945" y="972510"/>
            <a:chExt cx="679335" cy="682773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A8E42C43-BBAA-CE58-A894-0AF6FF8D5415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35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C28424BF-EBAD-2BBB-20FA-B441EC2D111F}"/>
                </a:ext>
              </a:extLst>
            </p:cNvPr>
            <p:cNvSpPr/>
            <p:nvPr/>
          </p:nvSpPr>
          <p:spPr>
            <a:xfrm rot="5400013">
              <a:off x="2433113" y="681342"/>
              <a:ext cx="96999" cy="67933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val 45"/>
                <a:gd name="f9" fmla="val 10800"/>
                <a:gd name="f10" fmla="abs f3"/>
                <a:gd name="f11" fmla="abs f4"/>
                <a:gd name="f12" fmla="abs f5"/>
                <a:gd name="f13" fmla="*/ f7 1 180"/>
                <a:gd name="f14" fmla="+- 0 0 f1"/>
                <a:gd name="f15" fmla="+- f6 f9 0"/>
                <a:gd name="f16" fmla="?: f10 f3 1"/>
                <a:gd name="f17" fmla="?: f11 f4 1"/>
                <a:gd name="f18" fmla="?: f12 f5 1"/>
                <a:gd name="f19" fmla="*/ f8 f13 1"/>
                <a:gd name="f20" fmla="+- f6 0 f15"/>
                <a:gd name="f21" fmla="+- f15 0 f6"/>
                <a:gd name="f22" fmla="*/ f16 1 21600"/>
                <a:gd name="f23" fmla="*/ f17 1 21600"/>
                <a:gd name="f24" fmla="*/ 21600 f16 1"/>
                <a:gd name="f25" fmla="*/ 21600 f17 1"/>
                <a:gd name="f26" fmla="+- 0 0 f19"/>
                <a:gd name="f27" fmla="abs f20"/>
                <a:gd name="f28" fmla="abs f21"/>
                <a:gd name="f29" fmla="?: f20 f14 f1"/>
                <a:gd name="f30" fmla="?: f20 f1 f14"/>
                <a:gd name="f31" fmla="?: f20 f2 f1"/>
                <a:gd name="f32" fmla="?: f20 f1 f2"/>
                <a:gd name="f33" fmla="?: f21 f14 f1"/>
                <a:gd name="f34" fmla="?: f21 f1 f14"/>
                <a:gd name="f35" fmla="?: f20 0 f0"/>
                <a:gd name="f36" fmla="?: f20 f0 0"/>
                <a:gd name="f37" fmla="min f23 f22"/>
                <a:gd name="f38" fmla="*/ f24 1 f18"/>
                <a:gd name="f39" fmla="*/ f25 1 f18"/>
                <a:gd name="f40" fmla="*/ f26 f0 1"/>
                <a:gd name="f41" fmla="?: f20 f32 f31"/>
                <a:gd name="f42" fmla="?: f20 f31 f32"/>
                <a:gd name="f43" fmla="?: f21 f30 f29"/>
                <a:gd name="f44" fmla="val f38"/>
                <a:gd name="f45" fmla="val f39"/>
                <a:gd name="f46" fmla="*/ f40 1 f7"/>
                <a:gd name="f47" fmla="?: f21 f42 f41"/>
                <a:gd name="f48" fmla="*/ f15 f37 1"/>
                <a:gd name="f49" fmla="*/ f6 f37 1"/>
                <a:gd name="f50" fmla="*/ f27 f37 1"/>
                <a:gd name="f51" fmla="*/ f28 f37 1"/>
                <a:gd name="f52" fmla="+- f45 0 f9"/>
                <a:gd name="f53" fmla="+- f44 0 f9"/>
                <a:gd name="f54" fmla="+- f46 0 f1"/>
                <a:gd name="f55" fmla="*/ f45 f37 1"/>
                <a:gd name="f56" fmla="*/ f44 f37 1"/>
                <a:gd name="f57" fmla="+- f45 0 f52"/>
                <a:gd name="f58" fmla="+- f44 0 f53"/>
                <a:gd name="f59" fmla="+- f52 0 f45"/>
                <a:gd name="f60" fmla="+- f53 0 f44"/>
                <a:gd name="f61" fmla="+- f54 f1 0"/>
                <a:gd name="f62" fmla="*/ f52 f37 1"/>
                <a:gd name="f63" fmla="*/ f53 f37 1"/>
                <a:gd name="f64" fmla="abs f57"/>
                <a:gd name="f65" fmla="?: f57 0 f0"/>
                <a:gd name="f66" fmla="?: f57 f0 0"/>
                <a:gd name="f67" fmla="?: f57 f33 f34"/>
                <a:gd name="f68" fmla="abs f58"/>
                <a:gd name="f69" fmla="abs f59"/>
                <a:gd name="f70" fmla="?: f58 f14 f1"/>
                <a:gd name="f71" fmla="?: f58 f1 f14"/>
                <a:gd name="f72" fmla="?: f58 f2 f1"/>
                <a:gd name="f73" fmla="?: f58 f1 f2"/>
                <a:gd name="f74" fmla="abs f60"/>
                <a:gd name="f75" fmla="?: f60 f14 f1"/>
                <a:gd name="f76" fmla="?: f60 f1 f14"/>
                <a:gd name="f77" fmla="?: f60 f36 f35"/>
                <a:gd name="f78" fmla="?: f60 f35 f36"/>
                <a:gd name="f79" fmla="*/ f61 f7 1"/>
                <a:gd name="f80" fmla="?: f21 f66 f65"/>
                <a:gd name="f81" fmla="?: f21 f65 f66"/>
                <a:gd name="f82" fmla="?: f58 f73 f72"/>
                <a:gd name="f83" fmla="?: f58 f72 f73"/>
                <a:gd name="f84" fmla="?: f59 f71 f70"/>
                <a:gd name="f85" fmla="?: f20 f77 f78"/>
                <a:gd name="f86" fmla="?: f20 f75 f76"/>
                <a:gd name="f87" fmla="*/ f79 1 f0"/>
                <a:gd name="f88" fmla="*/ f64 f37 1"/>
                <a:gd name="f89" fmla="*/ f68 f37 1"/>
                <a:gd name="f90" fmla="*/ f69 f37 1"/>
                <a:gd name="f91" fmla="*/ f74 f37 1"/>
                <a:gd name="f92" fmla="?: f57 f80 f81"/>
                <a:gd name="f93" fmla="?: f59 f83 f82"/>
                <a:gd name="f94" fmla="+- 0 0 f87"/>
                <a:gd name="f95" fmla="+- 0 0 f94"/>
                <a:gd name="f96" fmla="*/ f95 f0 1"/>
                <a:gd name="f97" fmla="*/ f96 1 f7"/>
                <a:gd name="f98" fmla="+- f97 0 f1"/>
                <a:gd name="f99" fmla="cos 1 f98"/>
                <a:gd name="f100" fmla="+- 0 0 f99"/>
                <a:gd name="f101" fmla="+- 0 0 f100"/>
                <a:gd name="f102" fmla="val f101"/>
                <a:gd name="f103" fmla="+- 0 0 f102"/>
                <a:gd name="f104" fmla="*/ f9 f103 1"/>
                <a:gd name="f105" fmla="*/ f104 3163 1"/>
                <a:gd name="f106" fmla="*/ f105 1 7636"/>
                <a:gd name="f107" fmla="+- f6 f106 0"/>
                <a:gd name="f108" fmla="+- f44 0 f106"/>
                <a:gd name="f109" fmla="+- f45 0 f106"/>
                <a:gd name="f110" fmla="*/ f107 f37 1"/>
                <a:gd name="f111" fmla="*/ f108 f37 1"/>
                <a:gd name="f11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0" r="f111" b="f112"/>
              <a:pathLst>
                <a:path>
                  <a:moveTo>
                    <a:pt x="f48" y="f49"/>
                  </a:moveTo>
                  <a:arcTo wR="f50" hR="f51" stAng="f47" swAng="f43"/>
                  <a:lnTo>
                    <a:pt x="f49" y="f62"/>
                  </a:lnTo>
                  <a:arcTo wR="f51" hR="f88" stAng="f92" swAng="f67"/>
                  <a:lnTo>
                    <a:pt x="f63" y="f55"/>
                  </a:lnTo>
                  <a:arcTo wR="f89" hR="f90" stAng="f93" swAng="f84"/>
                  <a:lnTo>
                    <a:pt x="f56" y="f48"/>
                  </a:lnTo>
                  <a:arcTo wR="f91" hR="f50" stAng="f85" swAng="f86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35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AC773DD6-224A-B6F0-CBA2-69D9AC38AF61}"/>
              </a:ext>
            </a:extLst>
          </p:cNvPr>
          <p:cNvGrpSpPr/>
          <p:nvPr/>
        </p:nvGrpSpPr>
        <p:grpSpPr>
          <a:xfrm>
            <a:off x="470431" y="4093531"/>
            <a:ext cx="637025" cy="637025"/>
            <a:chOff x="470431" y="4093531"/>
            <a:chExt cx="637025" cy="637025"/>
          </a:xfrm>
        </p:grpSpPr>
        <p:sp>
          <p:nvSpPr>
            <p:cNvPr id="21" name="Forma libre: forma 30">
              <a:extLst>
                <a:ext uri="{FF2B5EF4-FFF2-40B4-BE49-F238E27FC236}">
                  <a16:creationId xmlns:a16="http://schemas.microsoft.com/office/drawing/2014/main" id="{29A4CDEE-6A15-2272-17F4-E166BE37A96C}"/>
                </a:ext>
              </a:extLst>
            </p:cNvPr>
            <p:cNvSpPr/>
            <p:nvPr/>
          </p:nvSpPr>
          <p:spPr>
            <a:xfrm>
              <a:off x="470431" y="4093531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0AFF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35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31">
              <a:extLst>
                <a:ext uri="{FF2B5EF4-FFF2-40B4-BE49-F238E27FC236}">
                  <a16:creationId xmlns:a16="http://schemas.microsoft.com/office/drawing/2014/main" id="{7867A394-9E3E-CDCE-61F9-15067AF84899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354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2268860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42647" y="254632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137568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B66542-DD28-4C8C-BC89-4FBE4198BB2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658B381-B75D-4FE0-AEF3-1E8C77A8080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1847B3-29E7-494D-997D-326649BB37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F3B8AE-893B-4067-9488-B765E5526AA6}" type="datetimeFigureOut">
              <a:rPr lang="en-IN" smtClean="0"/>
              <a:t>04-05-2024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3E9AD4C-C179-4DB0-BB39-B853182DB1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5B8BFF-1571-4B2D-B471-B6D9054655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982348-DBB0-46CB-97E1-5CCB1E33758F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4367473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0" y="150132"/>
            <a:ext cx="9144000" cy="5818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36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55674156-3125-48CE-B7AD-16F5FF6CA05A}"/>
              </a:ext>
            </a:extLst>
          </p:cNvPr>
          <p:cNvSpPr/>
          <p:nvPr userDrawn="1"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10" name="텍스트 개체 틀 2">
            <a:extLst>
              <a:ext uri="{FF2B5EF4-FFF2-40B4-BE49-F238E27FC236}">
                <a16:creationId xmlns:a16="http://schemas.microsoft.com/office/drawing/2014/main" id="{BEA53C6E-B822-48C1-AE43-123E9E431F6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0" y="754036"/>
            <a:ext cx="9144000" cy="314534"/>
          </a:xfrm>
          <a:prstGeom prst="rect">
            <a:avLst/>
          </a:prstGeom>
        </p:spPr>
        <p:txBody>
          <a:bodyPr anchor="ctr"/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dirty="0"/>
              <a:t>Subtitle in this line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822720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3BAF1DF6-831F-E4A5-6975-BDE8B4349735}"/>
              </a:ext>
            </a:extLst>
          </p:cNvPr>
          <p:cNvGrpSpPr/>
          <p:nvPr/>
        </p:nvGrpSpPr>
        <p:grpSpPr>
          <a:xfrm>
            <a:off x="0" y="4391021"/>
            <a:ext cx="9143999" cy="881071"/>
            <a:chOff x="0" y="4391021"/>
            <a:chExt cx="9143999" cy="881071"/>
          </a:xfrm>
        </p:grpSpPr>
        <p:grpSp>
          <p:nvGrpSpPr>
            <p:cNvPr id="3" name="Group 205">
              <a:extLst>
                <a:ext uri="{FF2B5EF4-FFF2-40B4-BE49-F238E27FC236}">
                  <a16:creationId xmlns:a16="http://schemas.microsoft.com/office/drawing/2014/main" id="{0924554E-9E00-28CE-3DD1-A71AC7470D19}"/>
                </a:ext>
              </a:extLst>
            </p:cNvPr>
            <p:cNvGrpSpPr/>
            <p:nvPr/>
          </p:nvGrpSpPr>
          <p:grpSpPr>
            <a:xfrm>
              <a:off x="2141533" y="4391021"/>
              <a:ext cx="3367095" cy="881071"/>
              <a:chOff x="2141533" y="4391021"/>
              <a:chExt cx="3367095" cy="881071"/>
            </a:xfrm>
          </p:grpSpPr>
          <p:sp>
            <p:nvSpPr>
              <p:cNvPr id="4" name="Freeform 5">
                <a:extLst>
                  <a:ext uri="{FF2B5EF4-FFF2-40B4-BE49-F238E27FC236}">
                    <a16:creationId xmlns:a16="http://schemas.microsoft.com/office/drawing/2014/main" id="{0FA3C805-277F-A8AE-8AA9-807AA331F97D}"/>
                  </a:ext>
                </a:extLst>
              </p:cNvPr>
              <p:cNvSpPr/>
              <p:nvPr/>
            </p:nvSpPr>
            <p:spPr>
              <a:xfrm>
                <a:off x="4262439" y="5154609"/>
                <a:ext cx="17938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46"/>
                  <a:gd name="f10" fmla="val 5"/>
                  <a:gd name="f11" fmla="val 43"/>
                  <a:gd name="f12" fmla="val 3"/>
                  <a:gd name="f13" fmla="val 40"/>
                  <a:gd name="f14" fmla="val 37"/>
                  <a:gd name="f15" fmla="val 34"/>
                  <a:gd name="f16" fmla="val 33"/>
                  <a:gd name="f17" fmla="val 8"/>
                  <a:gd name="f18" fmla="val 30"/>
                  <a:gd name="f19" fmla="val 12"/>
                  <a:gd name="f20" fmla="val 29"/>
                  <a:gd name="f21" fmla="val 16"/>
                  <a:gd name="f22" fmla="val 17"/>
                  <a:gd name="f23" fmla="val 18"/>
                  <a:gd name="f24" fmla="val 32"/>
                  <a:gd name="f25" fmla="val 20"/>
                  <a:gd name="f26" fmla="val 22"/>
                  <a:gd name="f27" fmla="val 25"/>
                  <a:gd name="f28" fmla="val 24"/>
                  <a:gd name="f29" fmla="val 28"/>
                  <a:gd name="f30" fmla="val 21"/>
                  <a:gd name="f31" fmla="val 26"/>
                  <a:gd name="f32" fmla="val 15"/>
                  <a:gd name="f33" fmla="val 10"/>
                  <a:gd name="f34" fmla="val 31"/>
                  <a:gd name="f35" fmla="val 9"/>
                  <a:gd name="f36" fmla="val 7"/>
                  <a:gd name="f37" fmla="val 35"/>
                  <a:gd name="f38" fmla="val 41"/>
                  <a:gd name="f39" fmla="val 6"/>
                  <a:gd name="f40" fmla="val 50"/>
                  <a:gd name="f41" fmla="val 59"/>
                  <a:gd name="f42" fmla="val 65"/>
                  <a:gd name="f43" fmla="val 64"/>
                  <a:gd name="f44" fmla="val 66"/>
                  <a:gd name="f45" fmla="val 69"/>
                  <a:gd name="f46" fmla="val 72"/>
                  <a:gd name="f47" fmla="val 44"/>
                  <a:gd name="f48" fmla="val 51"/>
                  <a:gd name="f49" fmla="+- 0 0 -90"/>
                  <a:gd name="f50" fmla="*/ f3 1 75"/>
                  <a:gd name="f51" fmla="*/ f4 1 49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75"/>
                  <a:gd name="f60" fmla="*/ f56 1 49"/>
                  <a:gd name="f61" fmla="*/ 4 f57 1"/>
                  <a:gd name="f62" fmla="*/ 49 f56 1"/>
                  <a:gd name="f63" fmla="*/ 3 f57 1"/>
                  <a:gd name="f64" fmla="*/ 40 f56 1"/>
                  <a:gd name="f65" fmla="*/ 5 f57 1"/>
                  <a:gd name="f66" fmla="*/ 33 f56 1"/>
                  <a:gd name="f67" fmla="*/ 16 f57 1"/>
                  <a:gd name="f68" fmla="*/ 30 f56 1"/>
                  <a:gd name="f69" fmla="*/ 20 f57 1"/>
                  <a:gd name="f70" fmla="*/ 32 f56 1"/>
                  <a:gd name="f71" fmla="*/ 24 f57 1"/>
                  <a:gd name="f72" fmla="*/ 28 f56 1"/>
                  <a:gd name="f73" fmla="*/ 30 f57 1"/>
                  <a:gd name="f74" fmla="*/ 10 f56 1"/>
                  <a:gd name="f75" fmla="*/ 32 f57 1"/>
                  <a:gd name="f76" fmla="*/ 7 f56 1"/>
                  <a:gd name="f77" fmla="*/ 37 f57 1"/>
                  <a:gd name="f78" fmla="*/ 4 f56 1"/>
                  <a:gd name="f79" fmla="*/ 50 f57 1"/>
                  <a:gd name="f80" fmla="*/ 64 f57 1"/>
                  <a:gd name="f81" fmla="*/ 26 f56 1"/>
                  <a:gd name="f82" fmla="*/ 69 f57 1"/>
                  <a:gd name="f83" fmla="*/ 37 f56 1"/>
                  <a:gd name="f84" fmla="*/ 75 f57 1"/>
                  <a:gd name="f85" fmla="+- f58 0 f1"/>
                  <a:gd name="f86" fmla="*/ f61 1 75"/>
                  <a:gd name="f87" fmla="*/ f62 1 49"/>
                  <a:gd name="f88" fmla="*/ f63 1 75"/>
                  <a:gd name="f89" fmla="*/ f64 1 49"/>
                  <a:gd name="f90" fmla="*/ f65 1 75"/>
                  <a:gd name="f91" fmla="*/ f66 1 49"/>
                  <a:gd name="f92" fmla="*/ f67 1 75"/>
                  <a:gd name="f93" fmla="*/ f68 1 49"/>
                  <a:gd name="f94" fmla="*/ f69 1 75"/>
                  <a:gd name="f95" fmla="*/ f70 1 49"/>
                  <a:gd name="f96" fmla="*/ f71 1 75"/>
                  <a:gd name="f97" fmla="*/ f72 1 49"/>
                  <a:gd name="f98" fmla="*/ f73 1 75"/>
                  <a:gd name="f99" fmla="*/ f74 1 49"/>
                  <a:gd name="f100" fmla="*/ f75 1 75"/>
                  <a:gd name="f101" fmla="*/ f76 1 49"/>
                  <a:gd name="f102" fmla="*/ f77 1 75"/>
                  <a:gd name="f103" fmla="*/ f78 1 49"/>
                  <a:gd name="f104" fmla="*/ f79 1 75"/>
                  <a:gd name="f105" fmla="*/ f80 1 75"/>
                  <a:gd name="f106" fmla="*/ f81 1 49"/>
                  <a:gd name="f107" fmla="*/ f82 1 75"/>
                  <a:gd name="f108" fmla="*/ f83 1 49"/>
                  <a:gd name="f109" fmla="*/ f84 1 75"/>
                  <a:gd name="f110" fmla="*/ 0 1 f59"/>
                  <a:gd name="f111" fmla="*/ f53 1 f59"/>
                  <a:gd name="f112" fmla="*/ 0 1 f60"/>
                  <a:gd name="f113" fmla="*/ f54 1 f60"/>
                  <a:gd name="f114" fmla="*/ f86 1 f59"/>
                  <a:gd name="f115" fmla="*/ f87 1 f60"/>
                  <a:gd name="f116" fmla="*/ f88 1 f59"/>
                  <a:gd name="f117" fmla="*/ f89 1 f60"/>
                  <a:gd name="f118" fmla="*/ f90 1 f59"/>
                  <a:gd name="f119" fmla="*/ f91 1 f60"/>
                  <a:gd name="f120" fmla="*/ f92 1 f59"/>
                  <a:gd name="f121" fmla="*/ f93 1 f60"/>
                  <a:gd name="f122" fmla="*/ f94 1 f59"/>
                  <a:gd name="f123" fmla="*/ f95 1 f60"/>
                  <a:gd name="f124" fmla="*/ f96 1 f59"/>
                  <a:gd name="f125" fmla="*/ f97 1 f60"/>
                  <a:gd name="f126" fmla="*/ f98 1 f59"/>
                  <a:gd name="f127" fmla="*/ f99 1 f60"/>
                  <a:gd name="f128" fmla="*/ f100 1 f59"/>
                  <a:gd name="f129" fmla="*/ f101 1 f60"/>
                  <a:gd name="f130" fmla="*/ f102 1 f59"/>
                  <a:gd name="f131" fmla="*/ f103 1 f60"/>
                  <a:gd name="f132" fmla="*/ f104 1 f59"/>
                  <a:gd name="f133" fmla="*/ f105 1 f59"/>
                  <a:gd name="f134" fmla="*/ f106 1 f60"/>
                  <a:gd name="f135" fmla="*/ f107 1 f59"/>
                  <a:gd name="f136" fmla="*/ f108 1 f60"/>
                  <a:gd name="f137" fmla="*/ f109 1 f59"/>
                  <a:gd name="f138" fmla="*/ f110 f50 1"/>
                  <a:gd name="f139" fmla="*/ f111 f50 1"/>
                  <a:gd name="f140" fmla="*/ f113 f51 1"/>
                  <a:gd name="f141" fmla="*/ f112 f51 1"/>
                  <a:gd name="f142" fmla="*/ f114 f50 1"/>
                  <a:gd name="f143" fmla="*/ f115 f51 1"/>
                  <a:gd name="f144" fmla="*/ f116 f50 1"/>
                  <a:gd name="f145" fmla="*/ f117 f51 1"/>
                  <a:gd name="f146" fmla="*/ f118 f50 1"/>
                  <a:gd name="f147" fmla="*/ f119 f51 1"/>
                  <a:gd name="f148" fmla="*/ f120 f50 1"/>
                  <a:gd name="f149" fmla="*/ f121 f51 1"/>
                  <a:gd name="f150" fmla="*/ f122 f50 1"/>
                  <a:gd name="f151" fmla="*/ f123 f51 1"/>
                  <a:gd name="f152" fmla="*/ f124 f50 1"/>
                  <a:gd name="f153" fmla="*/ f125 f51 1"/>
                  <a:gd name="f154" fmla="*/ f126 f50 1"/>
                  <a:gd name="f155" fmla="*/ f127 f51 1"/>
                  <a:gd name="f156" fmla="*/ f128 f50 1"/>
                  <a:gd name="f157" fmla="*/ f129 f51 1"/>
                  <a:gd name="f158" fmla="*/ f130 f50 1"/>
                  <a:gd name="f159" fmla="*/ f131 f51 1"/>
                  <a:gd name="f160" fmla="*/ f132 f50 1"/>
                  <a:gd name="f161" fmla="*/ f133 f50 1"/>
                  <a:gd name="f162" fmla="*/ f134 f51 1"/>
                  <a:gd name="f163" fmla="*/ f135 f50 1"/>
                  <a:gd name="f164" fmla="*/ f136 f51 1"/>
                  <a:gd name="f165" fmla="*/ f13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42" y="f143"/>
                  </a:cxn>
                  <a:cxn ang="f85">
                    <a:pos x="f144" y="f145"/>
                  </a:cxn>
                  <a:cxn ang="f85">
                    <a:pos x="f146" y="f147"/>
                  </a:cxn>
                  <a:cxn ang="f85">
                    <a:pos x="f148" y="f149"/>
                  </a:cxn>
                  <a:cxn ang="f85">
                    <a:pos x="f150" y="f151"/>
                  </a:cxn>
                  <a:cxn ang="f85">
                    <a:pos x="f152" y="f153"/>
                  </a:cxn>
                  <a:cxn ang="f85">
                    <a:pos x="f154" y="f155"/>
                  </a:cxn>
                  <a:cxn ang="f85">
                    <a:pos x="f156" y="f157"/>
                  </a:cxn>
                  <a:cxn ang="f85">
                    <a:pos x="f158" y="f159"/>
                  </a:cxn>
                  <a:cxn ang="f85">
                    <a:pos x="f160" y="f157"/>
                  </a:cxn>
                  <a:cxn ang="f85">
                    <a:pos x="f161" y="f162"/>
                  </a:cxn>
                  <a:cxn ang="f85">
                    <a:pos x="f163" y="f164"/>
                  </a:cxn>
                  <a:cxn ang="f85">
                    <a:pos x="f165" y="f143"/>
                  </a:cxn>
                  <a:cxn ang="f85">
                    <a:pos x="f142" y="f143"/>
                  </a:cxn>
                </a:cxnLst>
                <a:rect l="f138" t="f141" r="f139" b="f140"/>
                <a:pathLst>
                  <a:path w="75" h="49">
                    <a:moveTo>
                      <a:pt x="f8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5" y="f14"/>
                      <a:pt x="f12" y="f15"/>
                      <a:pt x="f10" y="f16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2" y="f18"/>
                      <a:pt x="f23" y="f24"/>
                      <a:pt x="f25" y="f24"/>
                    </a:cubicBezTo>
                    <a:cubicBezTo>
                      <a:pt x="f26" y="f24"/>
                      <a:pt x="f27" y="f24"/>
                      <a:pt x="f28" y="f29"/>
                    </a:cubicBezTo>
                    <a:cubicBezTo>
                      <a:pt x="f30" y="f25"/>
                      <a:pt x="f31" y="f32"/>
                      <a:pt x="f18" y="f33"/>
                    </a:cubicBezTo>
                    <a:cubicBezTo>
                      <a:pt x="f34" y="f35"/>
                      <a:pt x="f16" y="f35"/>
                      <a:pt x="f24" y="f36"/>
                    </a:cubicBezTo>
                    <a:cubicBezTo>
                      <a:pt x="f34" y="f5"/>
                      <a:pt x="f37" y="f12"/>
                      <a:pt x="f14" y="f8"/>
                    </a:cubicBezTo>
                    <a:cubicBezTo>
                      <a:pt x="f38" y="f36"/>
                      <a:pt x="f9" y="f39"/>
                      <a:pt x="f40" y="f36"/>
                    </a:cubicBezTo>
                    <a:cubicBezTo>
                      <a:pt x="f41" y="f33"/>
                      <a:pt x="f42" y="f22"/>
                      <a:pt x="f43" y="f31"/>
                    </a:cubicBezTo>
                    <a:cubicBezTo>
                      <a:pt x="f43" y="f24"/>
                      <a:pt x="f44" y="f15"/>
                      <a:pt x="f45" y="f14"/>
                    </a:cubicBezTo>
                    <a:cubicBezTo>
                      <a:pt x="f46" y="f38"/>
                      <a:pt x="f6" y="f47"/>
                      <a:pt x="f6" y="f7"/>
                    </a:cubicBezTo>
                    <a:cubicBezTo>
                      <a:pt x="f48" y="f7"/>
                      <a:pt x="f29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E3D72216-446B-2139-7A2C-860C745AD850}"/>
                  </a:ext>
                </a:extLst>
              </p:cNvPr>
              <p:cNvSpPr/>
              <p:nvPr/>
            </p:nvSpPr>
            <p:spPr>
              <a:xfrm>
                <a:off x="4835530" y="5178430"/>
                <a:ext cx="161921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39"/>
                  <a:gd name="f8" fmla="val 9"/>
                  <a:gd name="f9" fmla="val 11"/>
                  <a:gd name="f10" fmla="val 15"/>
                  <a:gd name="f11" fmla="val 8"/>
                  <a:gd name="f12" fmla="val 21"/>
                  <a:gd name="f13" fmla="val 7"/>
                  <a:gd name="f14" fmla="val 26"/>
                  <a:gd name="f15" fmla="val 3"/>
                  <a:gd name="f16" fmla="val 30"/>
                  <a:gd name="f17" fmla="val 38"/>
                  <a:gd name="f18" fmla="val 13"/>
                  <a:gd name="f19" fmla="val 37"/>
                  <a:gd name="f20" fmla="val 17"/>
                  <a:gd name="f21" fmla="val 18"/>
                  <a:gd name="f22" fmla="val 36"/>
                  <a:gd name="f23" fmla="val 22"/>
                  <a:gd name="f24" fmla="val 23"/>
                  <a:gd name="f25" fmla="val 41"/>
                  <a:gd name="f26" fmla="val 25"/>
                  <a:gd name="f27" fmla="val 42"/>
                  <a:gd name="f28" fmla="val 43"/>
                  <a:gd name="f29" fmla="val 49"/>
                  <a:gd name="f30" fmla="val 54"/>
                  <a:gd name="f31" fmla="val 59"/>
                  <a:gd name="f32" fmla="val 61"/>
                  <a:gd name="f33" fmla="val 27"/>
                  <a:gd name="f34" fmla="val 63"/>
                  <a:gd name="f35" fmla="val 24"/>
                  <a:gd name="f36" fmla="val 67"/>
                  <a:gd name="f37" fmla="val 28"/>
                  <a:gd name="f38" fmla="val 66"/>
                  <a:gd name="f39" fmla="val 31"/>
                  <a:gd name="f40" fmla="val 65"/>
                  <a:gd name="f41" fmla="val 34"/>
                  <a:gd name="f42" fmla="val 44"/>
                  <a:gd name="f43" fmla="val 1"/>
                  <a:gd name="f44" fmla="val 20"/>
                  <a:gd name="f45" fmla="+- 0 0 -90"/>
                  <a:gd name="f46" fmla="*/ f3 1 68"/>
                  <a:gd name="f47" fmla="*/ f4 1 39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68"/>
                  <a:gd name="f56" fmla="*/ f52 1 39"/>
                  <a:gd name="f57" fmla="*/ 9 f53 1"/>
                  <a:gd name="f58" fmla="*/ 11 f52 1"/>
                  <a:gd name="f59" fmla="*/ 26 f53 1"/>
                  <a:gd name="f60" fmla="*/ 3 f52 1"/>
                  <a:gd name="f61" fmla="*/ 38 f53 1"/>
                  <a:gd name="f62" fmla="*/ 13 f52 1"/>
                  <a:gd name="f63" fmla="*/ 37 f53 1"/>
                  <a:gd name="f64" fmla="*/ 18 f52 1"/>
                  <a:gd name="f65" fmla="*/ 39 f53 1"/>
                  <a:gd name="f66" fmla="*/ 23 f52 1"/>
                  <a:gd name="f67" fmla="*/ 43 f53 1"/>
                  <a:gd name="f68" fmla="*/ 22 f52 1"/>
                  <a:gd name="f69" fmla="*/ 59 f53 1"/>
                  <a:gd name="f70" fmla="*/ 25 f52 1"/>
                  <a:gd name="f71" fmla="*/ 63 f53 1"/>
                  <a:gd name="f72" fmla="*/ 27 f52 1"/>
                  <a:gd name="f73" fmla="*/ 66 f53 1"/>
                  <a:gd name="f74" fmla="*/ 31 f52 1"/>
                  <a:gd name="f75" fmla="*/ 39 f52 1"/>
                  <a:gd name="f76" fmla="*/ 0 f53 1"/>
                  <a:gd name="f77" fmla="*/ 1 f53 1"/>
                  <a:gd name="f78" fmla="*/ 3 f53 1"/>
                  <a:gd name="f79" fmla="*/ 20 f52 1"/>
                  <a:gd name="f80" fmla="+- f54 0 f1"/>
                  <a:gd name="f81" fmla="*/ f57 1 68"/>
                  <a:gd name="f82" fmla="*/ f58 1 39"/>
                  <a:gd name="f83" fmla="*/ f59 1 68"/>
                  <a:gd name="f84" fmla="*/ f60 1 39"/>
                  <a:gd name="f85" fmla="*/ f61 1 68"/>
                  <a:gd name="f86" fmla="*/ f62 1 39"/>
                  <a:gd name="f87" fmla="*/ f63 1 68"/>
                  <a:gd name="f88" fmla="*/ f64 1 39"/>
                  <a:gd name="f89" fmla="*/ f65 1 68"/>
                  <a:gd name="f90" fmla="*/ f66 1 39"/>
                  <a:gd name="f91" fmla="*/ f67 1 68"/>
                  <a:gd name="f92" fmla="*/ f68 1 39"/>
                  <a:gd name="f93" fmla="*/ f69 1 68"/>
                  <a:gd name="f94" fmla="*/ f70 1 39"/>
                  <a:gd name="f95" fmla="*/ f71 1 68"/>
                  <a:gd name="f96" fmla="*/ f72 1 39"/>
                  <a:gd name="f97" fmla="*/ f73 1 68"/>
                  <a:gd name="f98" fmla="*/ f74 1 39"/>
                  <a:gd name="f99" fmla="*/ f75 1 39"/>
                  <a:gd name="f100" fmla="*/ f76 1 68"/>
                  <a:gd name="f101" fmla="*/ f77 1 68"/>
                  <a:gd name="f102" fmla="*/ f78 1 68"/>
                  <a:gd name="f103" fmla="*/ f79 1 39"/>
                  <a:gd name="f104" fmla="*/ 0 1 f55"/>
                  <a:gd name="f105" fmla="*/ f49 1 f55"/>
                  <a:gd name="f106" fmla="*/ 0 1 f56"/>
                  <a:gd name="f107" fmla="*/ f50 1 f56"/>
                  <a:gd name="f108" fmla="*/ f81 1 f55"/>
                  <a:gd name="f109" fmla="*/ f82 1 f56"/>
                  <a:gd name="f110" fmla="*/ f83 1 f55"/>
                  <a:gd name="f111" fmla="*/ f84 1 f56"/>
                  <a:gd name="f112" fmla="*/ f85 1 f55"/>
                  <a:gd name="f113" fmla="*/ f86 1 f56"/>
                  <a:gd name="f114" fmla="*/ f87 1 f55"/>
                  <a:gd name="f115" fmla="*/ f88 1 f56"/>
                  <a:gd name="f116" fmla="*/ f89 1 f55"/>
                  <a:gd name="f117" fmla="*/ f90 1 f56"/>
                  <a:gd name="f118" fmla="*/ f91 1 f55"/>
                  <a:gd name="f119" fmla="*/ f92 1 f56"/>
                  <a:gd name="f120" fmla="*/ f93 1 f55"/>
                  <a:gd name="f121" fmla="*/ f94 1 f56"/>
                  <a:gd name="f122" fmla="*/ f95 1 f55"/>
                  <a:gd name="f123" fmla="*/ f96 1 f56"/>
                  <a:gd name="f124" fmla="*/ f97 1 f55"/>
                  <a:gd name="f125" fmla="*/ f98 1 f56"/>
                  <a:gd name="f126" fmla="*/ f99 1 f56"/>
                  <a:gd name="f127" fmla="*/ f100 1 f55"/>
                  <a:gd name="f128" fmla="*/ f101 1 f55"/>
                  <a:gd name="f129" fmla="*/ f102 1 f55"/>
                  <a:gd name="f130" fmla="*/ f103 1 f56"/>
                  <a:gd name="f131" fmla="*/ f104 f46 1"/>
                  <a:gd name="f132" fmla="*/ f105 f46 1"/>
                  <a:gd name="f133" fmla="*/ f107 f47 1"/>
                  <a:gd name="f134" fmla="*/ f106 f47 1"/>
                  <a:gd name="f135" fmla="*/ f108 f46 1"/>
                  <a:gd name="f136" fmla="*/ f109 f47 1"/>
                  <a:gd name="f137" fmla="*/ f110 f46 1"/>
                  <a:gd name="f138" fmla="*/ f111 f47 1"/>
                  <a:gd name="f139" fmla="*/ f112 f46 1"/>
                  <a:gd name="f140" fmla="*/ f113 f47 1"/>
                  <a:gd name="f141" fmla="*/ f114 f46 1"/>
                  <a:gd name="f142" fmla="*/ f115 f47 1"/>
                  <a:gd name="f143" fmla="*/ f116 f46 1"/>
                  <a:gd name="f144" fmla="*/ f117 f47 1"/>
                  <a:gd name="f145" fmla="*/ f118 f46 1"/>
                  <a:gd name="f146" fmla="*/ f119 f47 1"/>
                  <a:gd name="f147" fmla="*/ f120 f46 1"/>
                  <a:gd name="f148" fmla="*/ f121 f47 1"/>
                  <a:gd name="f149" fmla="*/ f122 f46 1"/>
                  <a:gd name="f150" fmla="*/ f123 f47 1"/>
                  <a:gd name="f151" fmla="*/ f124 f46 1"/>
                  <a:gd name="f152" fmla="*/ f125 f47 1"/>
                  <a:gd name="f153" fmla="*/ f126 f47 1"/>
                  <a:gd name="f154" fmla="*/ f127 f46 1"/>
                  <a:gd name="f155" fmla="*/ f128 f46 1"/>
                  <a:gd name="f156" fmla="*/ f129 f46 1"/>
                  <a:gd name="f157" fmla="*/ f130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5" y="f136"/>
                  </a:cxn>
                  <a:cxn ang="f80">
                    <a:pos x="f137" y="f138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45" y="f146"/>
                  </a:cxn>
                  <a:cxn ang="f80">
                    <a:pos x="f147" y="f148"/>
                  </a:cxn>
                  <a:cxn ang="f80">
                    <a:pos x="f149" y="f150"/>
                  </a:cxn>
                  <a:cxn ang="f80">
                    <a:pos x="f151" y="f152"/>
                  </a:cxn>
                  <a:cxn ang="f80">
                    <a:pos x="f151" y="f153"/>
                  </a:cxn>
                  <a:cxn ang="f80">
                    <a:pos x="f154" y="f153"/>
                  </a:cxn>
                  <a:cxn ang="f80">
                    <a:pos x="f155" y="f148"/>
                  </a:cxn>
                  <a:cxn ang="f80">
                    <a:pos x="f156" y="f157"/>
                  </a:cxn>
                  <a:cxn ang="f80">
                    <a:pos x="f156" y="f157"/>
                  </a:cxn>
                  <a:cxn ang="f80">
                    <a:pos x="f135" y="f136"/>
                  </a:cxn>
                </a:cxnLst>
                <a:rect l="f131" t="f134" r="f132" b="f133"/>
                <a:pathLst>
                  <a:path w="68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3"/>
                      <a:pt x="f17" y="f18"/>
                    </a:cubicBezTo>
                    <a:cubicBezTo>
                      <a:pt x="f17" y="f10"/>
                      <a:pt x="f19" y="f20"/>
                      <a:pt x="f19" y="f21"/>
                    </a:cubicBezTo>
                    <a:cubicBezTo>
                      <a:pt x="f22" y="f12"/>
                      <a:pt x="f17" y="f23"/>
                      <a:pt x="f7" y="f24"/>
                    </a:cubicBezTo>
                    <a:cubicBezTo>
                      <a:pt x="f25" y="f26"/>
                      <a:pt x="f27" y="f24"/>
                      <a:pt x="f28" y="f23"/>
                    </a:cubicBezTo>
                    <a:cubicBezTo>
                      <a:pt x="f29" y="f21"/>
                      <a:pt x="f30" y="f24"/>
                      <a:pt x="f31" y="f26"/>
                    </a:cubicBezTo>
                    <a:cubicBezTo>
                      <a:pt x="f32" y="f26"/>
                      <a:pt x="f32" y="f33"/>
                      <a:pt x="f34" y="f33"/>
                    </a:cubicBezTo>
                    <a:cubicBezTo>
                      <a:pt x="f6" y="f35"/>
                      <a:pt x="f36" y="f37"/>
                      <a:pt x="f38" y="f39"/>
                    </a:cubicBezTo>
                    <a:cubicBezTo>
                      <a:pt x="f40" y="f41"/>
                      <a:pt x="f38" y="f22"/>
                      <a:pt x="f38" y="f7"/>
                    </a:cubicBezTo>
                    <a:cubicBezTo>
                      <a:pt x="f42" y="f7"/>
                      <a:pt x="f23" y="f7"/>
                      <a:pt x="f5" y="f7"/>
                    </a:cubicBezTo>
                    <a:cubicBezTo>
                      <a:pt x="f43" y="f41"/>
                      <a:pt x="f5" y="f16"/>
                      <a:pt x="f43" y="f26"/>
                    </a:cubicBezTo>
                    <a:cubicBezTo>
                      <a:pt x="f43" y="f23"/>
                      <a:pt x="f43" y="f12"/>
                      <a:pt x="f15" y="f44"/>
                    </a:cubicBezTo>
                    <a:cubicBezTo>
                      <a:pt x="f15" y="f44"/>
                      <a:pt x="f15" y="f44"/>
                      <a:pt x="f15" y="f44"/>
                    </a:cubicBezTo>
                    <a:cubicBezTo>
                      <a:pt x="f13" y="f21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" name="Freeform 7">
                <a:extLst>
                  <a:ext uri="{FF2B5EF4-FFF2-40B4-BE49-F238E27FC236}">
                    <a16:creationId xmlns:a16="http://schemas.microsoft.com/office/drawing/2014/main" id="{C96806E0-8889-3DE0-2FAD-FC4C9DF81BD6}"/>
                  </a:ext>
                </a:extLst>
              </p:cNvPr>
              <p:cNvSpPr/>
              <p:nvPr/>
            </p:nvSpPr>
            <p:spPr>
              <a:xfrm>
                <a:off x="4518022" y="51577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2"/>
                  <a:gd name="f10" fmla="val 2"/>
                  <a:gd name="f11" fmla="val 28"/>
                  <a:gd name="f12" fmla="val 5"/>
                  <a:gd name="f13" fmla="val 34"/>
                  <a:gd name="f14" fmla="val 6"/>
                  <a:gd name="f15" fmla="val 38"/>
                  <a:gd name="f16" fmla="val 7"/>
                  <a:gd name="f17" fmla="val 40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31"/>
                  <a:gd name="f27" fmla="val 39"/>
                  <a:gd name="f28" fmla="val 29"/>
                  <a:gd name="f29" fmla="val 1"/>
                  <a:gd name="f30" fmla="val 41"/>
                  <a:gd name="f31" fmla="val 30"/>
                  <a:gd name="f32" fmla="val 11"/>
                  <a:gd name="f33" fmla="val 13"/>
                  <a:gd name="f34" fmla="val 14"/>
                  <a:gd name="f35" fmla="val 3"/>
                  <a:gd name="f36" fmla="+- 0 0 -90"/>
                  <a:gd name="f37" fmla="*/ f3 1 47"/>
                  <a:gd name="f38" fmla="*/ f4 1 48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7"/>
                  <a:gd name="f47" fmla="*/ f43 1 48"/>
                  <a:gd name="f48" fmla="*/ 16 f44 1"/>
                  <a:gd name="f49" fmla="*/ 0 f43 1"/>
                  <a:gd name="f50" fmla="*/ 34 f44 1"/>
                  <a:gd name="f51" fmla="*/ 6 f43 1"/>
                  <a:gd name="f52" fmla="*/ 42 f44 1"/>
                  <a:gd name="f53" fmla="*/ 12 f43 1"/>
                  <a:gd name="f54" fmla="*/ 43 f44 1"/>
                  <a:gd name="f55" fmla="*/ 21 f43 1"/>
                  <a:gd name="f56" fmla="*/ 22 f43 1"/>
                  <a:gd name="f57" fmla="*/ 48 f43 1"/>
                  <a:gd name="f58" fmla="*/ 1 f44 1"/>
                  <a:gd name="f59" fmla="*/ 5 f44 1"/>
                  <a:gd name="f60" fmla="*/ 30 f43 1"/>
                  <a:gd name="f61" fmla="*/ 14 f44 1"/>
                  <a:gd name="f62" fmla="*/ 5 f43 1"/>
                  <a:gd name="f63" fmla="+- f45 0 f1"/>
                  <a:gd name="f64" fmla="*/ f48 1 47"/>
                  <a:gd name="f65" fmla="*/ f49 1 48"/>
                  <a:gd name="f66" fmla="*/ f50 1 47"/>
                  <a:gd name="f67" fmla="*/ f51 1 48"/>
                  <a:gd name="f68" fmla="*/ f52 1 47"/>
                  <a:gd name="f69" fmla="*/ f53 1 48"/>
                  <a:gd name="f70" fmla="*/ f54 1 47"/>
                  <a:gd name="f71" fmla="*/ f55 1 48"/>
                  <a:gd name="f72" fmla="*/ f56 1 48"/>
                  <a:gd name="f73" fmla="*/ f57 1 48"/>
                  <a:gd name="f74" fmla="*/ f58 1 47"/>
                  <a:gd name="f75" fmla="*/ f59 1 47"/>
                  <a:gd name="f76" fmla="*/ f60 1 48"/>
                  <a:gd name="f77" fmla="*/ f61 1 47"/>
                  <a:gd name="f78" fmla="*/ f62 1 48"/>
                  <a:gd name="f79" fmla="*/ 0 1 f46"/>
                  <a:gd name="f80" fmla="*/ f40 1 f46"/>
                  <a:gd name="f81" fmla="*/ 0 1 f47"/>
                  <a:gd name="f82" fmla="*/ f41 1 f47"/>
                  <a:gd name="f83" fmla="*/ f64 1 f46"/>
                  <a:gd name="f84" fmla="*/ f65 1 f47"/>
                  <a:gd name="f85" fmla="*/ f66 1 f46"/>
                  <a:gd name="f86" fmla="*/ f67 1 f47"/>
                  <a:gd name="f87" fmla="*/ f68 1 f46"/>
                  <a:gd name="f88" fmla="*/ f69 1 f47"/>
                  <a:gd name="f89" fmla="*/ f70 1 f46"/>
                  <a:gd name="f90" fmla="*/ f71 1 f47"/>
                  <a:gd name="f91" fmla="*/ f72 1 f47"/>
                  <a:gd name="f92" fmla="*/ f73 1 f47"/>
                  <a:gd name="f93" fmla="*/ f74 1 f46"/>
                  <a:gd name="f94" fmla="*/ f75 1 f46"/>
                  <a:gd name="f95" fmla="*/ f76 1 f47"/>
                  <a:gd name="f96" fmla="*/ f77 1 f46"/>
                  <a:gd name="f97" fmla="*/ f78 1 f47"/>
                  <a:gd name="f98" fmla="*/ f79 f37 1"/>
                  <a:gd name="f99" fmla="*/ f80 f37 1"/>
                  <a:gd name="f100" fmla="*/ f82 f38 1"/>
                  <a:gd name="f101" fmla="*/ f81 f38 1"/>
                  <a:gd name="f102" fmla="*/ f83 f37 1"/>
                  <a:gd name="f103" fmla="*/ f84 f38 1"/>
                  <a:gd name="f104" fmla="*/ f85 f37 1"/>
                  <a:gd name="f105" fmla="*/ f86 f38 1"/>
                  <a:gd name="f106" fmla="*/ f87 f37 1"/>
                  <a:gd name="f107" fmla="*/ f88 f38 1"/>
                  <a:gd name="f108" fmla="*/ f89 f37 1"/>
                  <a:gd name="f109" fmla="*/ f90 f38 1"/>
                  <a:gd name="f110" fmla="*/ f91 f38 1"/>
                  <a:gd name="f111" fmla="*/ f92 f38 1"/>
                  <a:gd name="f112" fmla="*/ f93 f37 1"/>
                  <a:gd name="f113" fmla="*/ f94 f37 1"/>
                  <a:gd name="f114" fmla="*/ f95 f38 1"/>
                  <a:gd name="f115" fmla="*/ f96 f37 1"/>
                  <a:gd name="f116" fmla="*/ f97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8" y="f110"/>
                  </a:cxn>
                  <a:cxn ang="f63">
                    <a:pos x="f108" y="f111"/>
                  </a:cxn>
                  <a:cxn ang="f63">
                    <a:pos x="f112" y="f111"/>
                  </a:cxn>
                  <a:cxn ang="f63">
                    <a:pos x="f113" y="f114"/>
                  </a:cxn>
                  <a:cxn ang="f63">
                    <a:pos x="f115" y="f116"/>
                  </a:cxn>
                  <a:cxn ang="f63">
                    <a:pos x="f102" y="f103"/>
                  </a:cxn>
                </a:cxnLst>
                <a:rect l="f98" t="f101" r="f99" b="f100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9"/>
                      <a:pt x="f24" y="f9"/>
                      <a:pt x="f24" y="f9"/>
                    </a:cubicBezTo>
                    <a:cubicBezTo>
                      <a:pt x="f6" y="f26"/>
                      <a:pt x="f6" y="f27"/>
                      <a:pt x="f24" y="f7"/>
                    </a:cubicBezTo>
                    <a:cubicBezTo>
                      <a:pt x="f28" y="f7"/>
                      <a:pt x="f22" y="f7"/>
                      <a:pt x="f29" y="f7"/>
                    </a:cubicBezTo>
                    <a:cubicBezTo>
                      <a:pt x="f5" y="f30"/>
                      <a:pt x="f29" y="f13"/>
                      <a:pt x="f12" y="f31"/>
                    </a:cubicBezTo>
                    <a:cubicBezTo>
                      <a:pt x="f32" y="f9"/>
                      <a:pt x="f20" y="f33"/>
                      <a:pt x="f34" y="f12"/>
                    </a:cubicBezTo>
                    <a:cubicBezTo>
                      <a:pt x="f34" y="f35"/>
                      <a:pt x="f33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Freeform 8">
                <a:extLst>
                  <a:ext uri="{FF2B5EF4-FFF2-40B4-BE49-F238E27FC236}">
                    <a16:creationId xmlns:a16="http://schemas.microsoft.com/office/drawing/2014/main" id="{28666B7D-8A6B-6A05-0EDE-C0E19EA870E6}"/>
                  </a:ext>
                </a:extLst>
              </p:cNvPr>
              <p:cNvSpPr/>
              <p:nvPr/>
            </p:nvSpPr>
            <p:spPr>
              <a:xfrm>
                <a:off x="4459291" y="5140327"/>
                <a:ext cx="9683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8"/>
                  <a:gd name="f11" fmla="val 23"/>
                  <a:gd name="f12" fmla="val 36"/>
                  <a:gd name="f13" fmla="val 31"/>
                  <a:gd name="f14" fmla="val 32"/>
                  <a:gd name="f15" fmla="val 34"/>
                  <a:gd name="f16" fmla="val 35"/>
                  <a:gd name="f17" fmla="val 27"/>
                  <a:gd name="f18" fmla="val 39"/>
                  <a:gd name="f19" fmla="val 29"/>
                  <a:gd name="f20" fmla="val 48"/>
                  <a:gd name="f21" fmla="val 26"/>
                  <a:gd name="f22" fmla="val 19"/>
                  <a:gd name="f23" fmla="val 13"/>
                  <a:gd name="f24" fmla="val 6"/>
                  <a:gd name="f25" fmla="val 5"/>
                  <a:gd name="f26" fmla="val 52"/>
                  <a:gd name="f27" fmla="val 4"/>
                  <a:gd name="f28" fmla="val 3"/>
                  <a:gd name="f29" fmla="val 45"/>
                  <a:gd name="f30" fmla="val 12"/>
                  <a:gd name="f31" fmla="val 22"/>
                  <a:gd name="f32" fmla="val 20"/>
                  <a:gd name="f33" fmla="val 16"/>
                  <a:gd name="f34" fmla="val 17"/>
                  <a:gd name="f35" fmla="val 14"/>
                  <a:gd name="f36" fmla="val 18"/>
                  <a:gd name="f37" fmla="val 9"/>
                  <a:gd name="f38" fmla="val 24"/>
                  <a:gd name="f39" fmla="val 1"/>
                  <a:gd name="f40" fmla="val 30"/>
                  <a:gd name="f41" fmla="val 37"/>
                  <a:gd name="f42" fmla="+- 0 0 -90"/>
                  <a:gd name="f43" fmla="*/ f3 1 41"/>
                  <a:gd name="f44" fmla="*/ f4 1 55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1"/>
                  <a:gd name="f53" fmla="*/ f49 1 55"/>
                  <a:gd name="f54" fmla="*/ 41 f50 1"/>
                  <a:gd name="f55" fmla="*/ 7 f49 1"/>
                  <a:gd name="f56" fmla="*/ 36 f50 1"/>
                  <a:gd name="f57" fmla="*/ 31 f49 1"/>
                  <a:gd name="f58" fmla="*/ 35 f50 1"/>
                  <a:gd name="f59" fmla="*/ 35 f49 1"/>
                  <a:gd name="f60" fmla="*/ 26 f50 1"/>
                  <a:gd name="f61" fmla="*/ 55 f49 1"/>
                  <a:gd name="f62" fmla="*/ 6 f50 1"/>
                  <a:gd name="f63" fmla="*/ 3 f50 1"/>
                  <a:gd name="f64" fmla="*/ 45 f49 1"/>
                  <a:gd name="f65" fmla="*/ 12 f50 1"/>
                  <a:gd name="f66" fmla="*/ 22 f49 1"/>
                  <a:gd name="f67" fmla="*/ 17 f50 1"/>
                  <a:gd name="f68" fmla="*/ 14 f49 1"/>
                  <a:gd name="f69" fmla="*/ 24 f50 1"/>
                  <a:gd name="f70" fmla="*/ 1 f49 1"/>
                  <a:gd name="f71" fmla="+- f51 0 f1"/>
                  <a:gd name="f72" fmla="*/ f54 1 41"/>
                  <a:gd name="f73" fmla="*/ f55 1 55"/>
                  <a:gd name="f74" fmla="*/ f56 1 41"/>
                  <a:gd name="f75" fmla="*/ f57 1 55"/>
                  <a:gd name="f76" fmla="*/ f58 1 41"/>
                  <a:gd name="f77" fmla="*/ f59 1 55"/>
                  <a:gd name="f78" fmla="*/ f60 1 41"/>
                  <a:gd name="f79" fmla="*/ f61 1 55"/>
                  <a:gd name="f80" fmla="*/ f62 1 41"/>
                  <a:gd name="f81" fmla="*/ f63 1 41"/>
                  <a:gd name="f82" fmla="*/ f64 1 55"/>
                  <a:gd name="f83" fmla="*/ f65 1 41"/>
                  <a:gd name="f84" fmla="*/ f66 1 55"/>
                  <a:gd name="f85" fmla="*/ f67 1 41"/>
                  <a:gd name="f86" fmla="*/ f68 1 55"/>
                  <a:gd name="f87" fmla="*/ f69 1 41"/>
                  <a:gd name="f88" fmla="*/ f70 1 55"/>
                  <a:gd name="f89" fmla="*/ 0 1 f52"/>
                  <a:gd name="f90" fmla="*/ f46 1 f52"/>
                  <a:gd name="f91" fmla="*/ 0 1 f53"/>
                  <a:gd name="f92" fmla="*/ f47 1 f53"/>
                  <a:gd name="f93" fmla="*/ f72 1 f52"/>
                  <a:gd name="f94" fmla="*/ f73 1 f53"/>
                  <a:gd name="f95" fmla="*/ f74 1 f52"/>
                  <a:gd name="f96" fmla="*/ f75 1 f53"/>
                  <a:gd name="f97" fmla="*/ f76 1 f52"/>
                  <a:gd name="f98" fmla="*/ f77 1 f53"/>
                  <a:gd name="f99" fmla="*/ f78 1 f52"/>
                  <a:gd name="f100" fmla="*/ f79 1 f53"/>
                  <a:gd name="f101" fmla="*/ f80 1 f52"/>
                  <a:gd name="f102" fmla="*/ f81 1 f52"/>
                  <a:gd name="f103" fmla="*/ f82 1 f53"/>
                  <a:gd name="f104" fmla="*/ f83 1 f52"/>
                  <a:gd name="f105" fmla="*/ f84 1 f53"/>
                  <a:gd name="f106" fmla="*/ f85 1 f52"/>
                  <a:gd name="f107" fmla="*/ f86 1 f53"/>
                  <a:gd name="f108" fmla="*/ f87 1 f52"/>
                  <a:gd name="f109" fmla="*/ f88 1 f53"/>
                  <a:gd name="f110" fmla="*/ f89 f43 1"/>
                  <a:gd name="f111" fmla="*/ f90 f43 1"/>
                  <a:gd name="f112" fmla="*/ f92 f44 1"/>
                  <a:gd name="f113" fmla="*/ f91 f44 1"/>
                  <a:gd name="f114" fmla="*/ f93 f43 1"/>
                  <a:gd name="f115" fmla="*/ f94 f44 1"/>
                  <a:gd name="f116" fmla="*/ f95 f43 1"/>
                  <a:gd name="f117" fmla="*/ f96 f44 1"/>
                  <a:gd name="f118" fmla="*/ f97 f43 1"/>
                  <a:gd name="f119" fmla="*/ f98 f44 1"/>
                  <a:gd name="f120" fmla="*/ f99 f43 1"/>
                  <a:gd name="f121" fmla="*/ f100 f44 1"/>
                  <a:gd name="f122" fmla="*/ f101 f43 1"/>
                  <a:gd name="f123" fmla="*/ f102 f43 1"/>
                  <a:gd name="f124" fmla="*/ f103 f44 1"/>
                  <a:gd name="f125" fmla="*/ f104 f43 1"/>
                  <a:gd name="f126" fmla="*/ f105 f44 1"/>
                  <a:gd name="f127" fmla="*/ f106 f43 1"/>
                  <a:gd name="f128" fmla="*/ f107 f44 1"/>
                  <a:gd name="f129" fmla="*/ f108 f43 1"/>
                  <a:gd name="f130" fmla="*/ f10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4" y="f115"/>
                  </a:cxn>
                  <a:cxn ang="f71">
                    <a:pos x="f116" y="f117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1"/>
                  </a:cxn>
                  <a:cxn ang="f71">
                    <a:pos x="f123" y="f124"/>
                  </a:cxn>
                  <a:cxn ang="f71">
                    <a:pos x="f125" y="f126"/>
                  </a:cxn>
                  <a:cxn ang="f71">
                    <a:pos x="f127" y="f128"/>
                  </a:cxn>
                  <a:cxn ang="f71">
                    <a:pos x="f129" y="f130"/>
                  </a:cxn>
                  <a:cxn ang="f71">
                    <a:pos x="f114" y="f115"/>
                  </a:cxn>
                </a:cxnLst>
                <a:rect l="f110" t="f113" r="f111" b="f112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2" y="f14"/>
                      <a:pt x="f12" y="f15"/>
                      <a:pt x="f16" y="f16"/>
                    </a:cubicBezTo>
                    <a:cubicBezTo>
                      <a:pt x="f17" y="f18"/>
                      <a:pt x="f19" y="f20"/>
                      <a:pt x="f21" y="f7"/>
                    </a:cubicBezTo>
                    <a:cubicBezTo>
                      <a:pt x="f22" y="f7"/>
                      <a:pt x="f23" y="f7"/>
                      <a:pt x="f24" y="f7"/>
                    </a:cubicBezTo>
                    <a:cubicBezTo>
                      <a:pt x="f25" y="f26"/>
                      <a:pt x="f27" y="f20"/>
                      <a:pt x="f28" y="f29"/>
                    </a:cubicBezTo>
                    <a:cubicBezTo>
                      <a:pt x="f5" y="f12"/>
                      <a:pt x="f27" y="f21"/>
                      <a:pt x="f30" y="f31"/>
                    </a:cubicBezTo>
                    <a:cubicBezTo>
                      <a:pt x="f9" y="f32"/>
                      <a:pt x="f33" y="f34"/>
                      <a:pt x="f34" y="f35"/>
                    </a:cubicBezTo>
                    <a:cubicBezTo>
                      <a:pt x="f36" y="f37"/>
                      <a:pt x="f36" y="f28"/>
                      <a:pt x="f38" y="f39"/>
                    </a:cubicBezTo>
                    <a:cubicBezTo>
                      <a:pt x="f40" y="f5"/>
                      <a:pt x="f41" y="f39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Freeform 9">
                <a:extLst>
                  <a:ext uri="{FF2B5EF4-FFF2-40B4-BE49-F238E27FC236}">
                    <a16:creationId xmlns:a16="http://schemas.microsoft.com/office/drawing/2014/main" id="{DEAAA02E-9406-42C4-371B-A9F8DDD28E73}"/>
                  </a:ext>
                </a:extLst>
              </p:cNvPr>
              <p:cNvSpPr/>
              <p:nvPr/>
            </p:nvSpPr>
            <p:spPr>
              <a:xfrm>
                <a:off x="3971925" y="5197477"/>
                <a:ext cx="1555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19"/>
                  <a:gd name="f19" fmla="val 7"/>
                  <a:gd name="f20" fmla="val 23"/>
                  <a:gd name="f21" fmla="val 25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4"/>
                  <a:gd name="f28" fmla="val 50"/>
                  <a:gd name="f29" fmla="val 57"/>
                  <a:gd name="f30" fmla="val 61"/>
                  <a:gd name="f31" fmla="val 21"/>
                  <a:gd name="f32" fmla="val 43"/>
                  <a:gd name="f33" fmla="+- 0 0 -90"/>
                  <a:gd name="f34" fmla="*/ f3 1 65"/>
                  <a:gd name="f35" fmla="*/ f4 1 31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65"/>
                  <a:gd name="f44" fmla="*/ f40 1 31"/>
                  <a:gd name="f45" fmla="*/ 1 f41 1"/>
                  <a:gd name="f46" fmla="*/ 31 f40 1"/>
                  <a:gd name="f47" fmla="*/ 10 f41 1"/>
                  <a:gd name="f48" fmla="*/ 10 f40 1"/>
                  <a:gd name="f49" fmla="*/ 16 f41 1"/>
                  <a:gd name="f50" fmla="*/ 8 f40 1"/>
                  <a:gd name="f51" fmla="*/ 25 f41 1"/>
                  <a:gd name="f52" fmla="*/ 2 f40 1"/>
                  <a:gd name="f53" fmla="*/ 39 f41 1"/>
                  <a:gd name="f54" fmla="*/ 5 f40 1"/>
                  <a:gd name="f55" fmla="*/ 57 f41 1"/>
                  <a:gd name="f56" fmla="*/ 19 f40 1"/>
                  <a:gd name="f57" fmla="*/ 65 f41 1"/>
                  <a:gd name="f58" fmla="+- f42 0 f1"/>
                  <a:gd name="f59" fmla="*/ f45 1 65"/>
                  <a:gd name="f60" fmla="*/ f46 1 31"/>
                  <a:gd name="f61" fmla="*/ f47 1 65"/>
                  <a:gd name="f62" fmla="*/ f48 1 31"/>
                  <a:gd name="f63" fmla="*/ f49 1 65"/>
                  <a:gd name="f64" fmla="*/ f50 1 31"/>
                  <a:gd name="f65" fmla="*/ f51 1 65"/>
                  <a:gd name="f66" fmla="*/ f52 1 31"/>
                  <a:gd name="f67" fmla="*/ f53 1 65"/>
                  <a:gd name="f68" fmla="*/ f54 1 31"/>
                  <a:gd name="f69" fmla="*/ f55 1 65"/>
                  <a:gd name="f70" fmla="*/ f56 1 31"/>
                  <a:gd name="f71" fmla="*/ f57 1 65"/>
                  <a:gd name="f72" fmla="*/ 0 1 f43"/>
                  <a:gd name="f73" fmla="*/ f37 1 f43"/>
                  <a:gd name="f74" fmla="*/ 0 1 f44"/>
                  <a:gd name="f75" fmla="*/ f38 1 f44"/>
                  <a:gd name="f76" fmla="*/ f59 1 f43"/>
                  <a:gd name="f77" fmla="*/ f60 1 f44"/>
                  <a:gd name="f78" fmla="*/ f61 1 f43"/>
                  <a:gd name="f79" fmla="*/ f62 1 f44"/>
                  <a:gd name="f80" fmla="*/ f63 1 f43"/>
                  <a:gd name="f81" fmla="*/ f64 1 f44"/>
                  <a:gd name="f82" fmla="*/ f65 1 f43"/>
                  <a:gd name="f83" fmla="*/ f66 1 f44"/>
                  <a:gd name="f84" fmla="*/ f67 1 f43"/>
                  <a:gd name="f85" fmla="*/ f68 1 f44"/>
                  <a:gd name="f86" fmla="*/ f69 1 f43"/>
                  <a:gd name="f87" fmla="*/ f70 1 f44"/>
                  <a:gd name="f88" fmla="*/ f71 1 f43"/>
                  <a:gd name="f89" fmla="*/ f72 f34 1"/>
                  <a:gd name="f90" fmla="*/ f73 f34 1"/>
                  <a:gd name="f91" fmla="*/ f75 f35 1"/>
                  <a:gd name="f92" fmla="*/ f74 f35 1"/>
                  <a:gd name="f93" fmla="*/ f76 f34 1"/>
                  <a:gd name="f94" fmla="*/ f77 f35 1"/>
                  <a:gd name="f95" fmla="*/ f78 f34 1"/>
                  <a:gd name="f96" fmla="*/ f79 f35 1"/>
                  <a:gd name="f97" fmla="*/ f80 f34 1"/>
                  <a:gd name="f98" fmla="*/ f81 f35 1"/>
                  <a:gd name="f99" fmla="*/ f82 f34 1"/>
                  <a:gd name="f100" fmla="*/ f83 f35 1"/>
                  <a:gd name="f101" fmla="*/ f84 f34 1"/>
                  <a:gd name="f102" fmla="*/ f85 f35 1"/>
                  <a:gd name="f103" fmla="*/ f86 f34 1"/>
                  <a:gd name="f104" fmla="*/ f87 f35 1"/>
                  <a:gd name="f105" fmla="*/ f88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94"/>
                  </a:cxn>
                  <a:cxn ang="f58">
                    <a:pos x="f93" y="f94"/>
                  </a:cxn>
                </a:cxnLst>
                <a:rect l="f89" t="f92" r="f90" b="f91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18"/>
                    </a:cubicBezTo>
                    <a:cubicBezTo>
                      <a:pt x="f30" y="f31"/>
                      <a:pt x="f6" y="f21"/>
                      <a:pt x="f6" y="f7"/>
                    </a:cubicBezTo>
                    <a:cubicBezTo>
                      <a:pt x="f32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10">
                <a:extLst>
                  <a:ext uri="{FF2B5EF4-FFF2-40B4-BE49-F238E27FC236}">
                    <a16:creationId xmlns:a16="http://schemas.microsoft.com/office/drawing/2014/main" id="{685ED801-DE77-DC34-7FE6-B09C2B5CEC77}"/>
                  </a:ext>
                </a:extLst>
              </p:cNvPr>
              <p:cNvSpPr/>
              <p:nvPr/>
            </p:nvSpPr>
            <p:spPr>
              <a:xfrm>
                <a:off x="5210178" y="5243517"/>
                <a:ext cx="7144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2"/>
                  <a:gd name="f9" fmla="val 7"/>
                  <a:gd name="f10" fmla="val 6"/>
                  <a:gd name="f11" fmla="val 5"/>
                  <a:gd name="f12" fmla="val 4"/>
                  <a:gd name="f13" fmla="val 16"/>
                  <a:gd name="f14" fmla="val 1"/>
                  <a:gd name="f15" fmla="val 17"/>
                  <a:gd name="f16" fmla="val 19"/>
                  <a:gd name="f17" fmla="val 20"/>
                  <a:gd name="f18" fmla="val 23"/>
                  <a:gd name="f19" fmla="val 26"/>
                  <a:gd name="f20" fmla="val 27"/>
                  <a:gd name="f21" fmla="val 8"/>
                  <a:gd name="f22" fmla="val 9"/>
                  <a:gd name="f23" fmla="val 25"/>
                  <a:gd name="f24" fmla="val 10"/>
                  <a:gd name="f25" fmla="+- 0 0 -90"/>
                  <a:gd name="f26" fmla="*/ f3 1 30"/>
                  <a:gd name="f27" fmla="*/ f4 1 1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30"/>
                  <a:gd name="f36" fmla="*/ f32 1 12"/>
                  <a:gd name="f37" fmla="*/ 2 f33 1"/>
                  <a:gd name="f38" fmla="*/ 7 f32 1"/>
                  <a:gd name="f39" fmla="*/ 16 f33 1"/>
                  <a:gd name="f40" fmla="*/ 1 f32 1"/>
                  <a:gd name="f41" fmla="*/ 20 f33 1"/>
                  <a:gd name="f42" fmla="*/ 27 f33 1"/>
                  <a:gd name="f43" fmla="*/ 4 f32 1"/>
                  <a:gd name="f44" fmla="*/ 25 f33 1"/>
                  <a:gd name="f45" fmla="*/ 12 f32 1"/>
                  <a:gd name="f46" fmla="*/ 0 f33 1"/>
                  <a:gd name="f47" fmla="+- f34 0 f1"/>
                  <a:gd name="f48" fmla="*/ f37 1 30"/>
                  <a:gd name="f49" fmla="*/ f38 1 12"/>
                  <a:gd name="f50" fmla="*/ f39 1 30"/>
                  <a:gd name="f51" fmla="*/ f40 1 12"/>
                  <a:gd name="f52" fmla="*/ f41 1 30"/>
                  <a:gd name="f53" fmla="*/ f42 1 30"/>
                  <a:gd name="f54" fmla="*/ f43 1 12"/>
                  <a:gd name="f55" fmla="*/ f44 1 30"/>
                  <a:gd name="f56" fmla="*/ f45 1 12"/>
                  <a:gd name="f57" fmla="*/ f46 1 30"/>
                  <a:gd name="f58" fmla="*/ 0 1 f35"/>
                  <a:gd name="f59" fmla="*/ f29 1 f35"/>
                  <a:gd name="f60" fmla="*/ 0 1 f36"/>
                  <a:gd name="f61" fmla="*/ f30 1 f36"/>
                  <a:gd name="f62" fmla="*/ f48 1 f35"/>
                  <a:gd name="f63" fmla="*/ f49 1 f36"/>
                  <a:gd name="f64" fmla="*/ f50 1 f35"/>
                  <a:gd name="f65" fmla="*/ f51 1 f36"/>
                  <a:gd name="f66" fmla="*/ f52 1 f35"/>
                  <a:gd name="f67" fmla="*/ f53 1 f35"/>
                  <a:gd name="f68" fmla="*/ f54 1 f36"/>
                  <a:gd name="f69" fmla="*/ f55 1 f35"/>
                  <a:gd name="f70" fmla="*/ f56 1 f36"/>
                  <a:gd name="f71" fmla="*/ f57 1 f35"/>
                  <a:gd name="f72" fmla="*/ f58 f26 1"/>
                  <a:gd name="f73" fmla="*/ f59 f26 1"/>
                  <a:gd name="f74" fmla="*/ f61 f27 1"/>
                  <a:gd name="f75" fmla="*/ f60 f27 1"/>
                  <a:gd name="f76" fmla="*/ f62 f26 1"/>
                  <a:gd name="f77" fmla="*/ f63 f27 1"/>
                  <a:gd name="f78" fmla="*/ f64 f26 1"/>
                  <a:gd name="f79" fmla="*/ f65 f27 1"/>
                  <a:gd name="f80" fmla="*/ f66 f26 1"/>
                  <a:gd name="f81" fmla="*/ f67 f26 1"/>
                  <a:gd name="f82" fmla="*/ f68 f27 1"/>
                  <a:gd name="f83" fmla="*/ f69 f26 1"/>
                  <a:gd name="f84" fmla="*/ f70 f27 1"/>
                  <a:gd name="f85" fmla="*/ f71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6" y="f77"/>
                  </a:cxn>
                  <a:cxn ang="f47">
                    <a:pos x="f78" y="f79"/>
                  </a:cxn>
                  <a:cxn ang="f47">
                    <a:pos x="f80" y="f79"/>
                  </a:cxn>
                  <a:cxn ang="f47">
                    <a:pos x="f81" y="f82"/>
                  </a:cxn>
                  <a:cxn ang="f47">
                    <a:pos x="f83" y="f84"/>
                  </a:cxn>
                  <a:cxn ang="f47">
                    <a:pos x="f85" y="f84"/>
                  </a:cxn>
                  <a:cxn ang="f47">
                    <a:pos x="f76" y="f77"/>
                  </a:cxn>
                </a:cxnLst>
                <a:rect l="f72" t="f75" r="f73" b="f74"/>
                <a:pathLst>
                  <a:path w="30" h="12">
                    <a:moveTo>
                      <a:pt x="f8" y="f9"/>
                    </a:moveTo>
                    <a:cubicBezTo>
                      <a:pt x="f10" y="f11"/>
                      <a:pt x="f7" y="f12"/>
                      <a:pt x="f13" y="f14"/>
                    </a:cubicBezTo>
                    <a:cubicBezTo>
                      <a:pt x="f15" y="f14"/>
                      <a:pt x="f16" y="f14"/>
                      <a:pt x="f17" y="f14"/>
                    </a:cubicBezTo>
                    <a:cubicBezTo>
                      <a:pt x="f18" y="f5"/>
                      <a:pt x="f19" y="f14"/>
                      <a:pt x="f20" y="f12"/>
                    </a:cubicBezTo>
                    <a:cubicBezTo>
                      <a:pt x="f6" y="f21"/>
                      <a:pt x="f19" y="f22"/>
                      <a:pt x="f23" y="f7"/>
                    </a:cubicBezTo>
                    <a:cubicBezTo>
                      <a:pt x="f15" y="f7"/>
                      <a:pt x="f22" y="f7"/>
                      <a:pt x="f5" y="f7"/>
                    </a:cubicBezTo>
                    <a:cubicBezTo>
                      <a:pt x="f5" y="f24"/>
                      <a:pt x="f14" y="f22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11">
                <a:extLst>
                  <a:ext uri="{FF2B5EF4-FFF2-40B4-BE49-F238E27FC236}">
                    <a16:creationId xmlns:a16="http://schemas.microsoft.com/office/drawing/2014/main" id="{7A470531-DC78-CFD1-3D84-30DC549B50DF}"/>
                  </a:ext>
                </a:extLst>
              </p:cNvPr>
              <p:cNvSpPr/>
              <p:nvPr/>
            </p:nvSpPr>
            <p:spPr>
              <a:xfrm>
                <a:off x="5084758" y="5254627"/>
                <a:ext cx="39684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1"/>
                  <a:gd name="f11" fmla="+- 0 0 -90"/>
                  <a:gd name="f12" fmla="*/ f3 1 17"/>
                  <a:gd name="f13" fmla="*/ f4 1 7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7"/>
                  <a:gd name="f22" fmla="*/ f18 1 7"/>
                  <a:gd name="f23" fmla="*/ 0 f19 1"/>
                  <a:gd name="f24" fmla="*/ 7 f18 1"/>
                  <a:gd name="f25" fmla="*/ 17 f19 1"/>
                  <a:gd name="f26" fmla="+- f20 0 f1"/>
                  <a:gd name="f27" fmla="*/ f23 1 17"/>
                  <a:gd name="f28" fmla="*/ f24 1 7"/>
                  <a:gd name="f29" fmla="*/ f25 1 17"/>
                  <a:gd name="f30" fmla="*/ 0 1 f21"/>
                  <a:gd name="f31" fmla="*/ f15 1 f21"/>
                  <a:gd name="f32" fmla="*/ 0 1 f22"/>
                  <a:gd name="f33" fmla="*/ f16 1 f22"/>
                  <a:gd name="f34" fmla="*/ f27 1 f21"/>
                  <a:gd name="f35" fmla="*/ f28 1 f22"/>
                  <a:gd name="f36" fmla="*/ f29 1 f21"/>
                  <a:gd name="f37" fmla="*/ f30 f12 1"/>
                  <a:gd name="f38" fmla="*/ f31 f12 1"/>
                  <a:gd name="f39" fmla="*/ f33 f13 1"/>
                  <a:gd name="f40" fmla="*/ f32 f13 1"/>
                  <a:gd name="f41" fmla="*/ f34 f12 1"/>
                  <a:gd name="f42" fmla="*/ f35 f13 1"/>
                  <a:gd name="f43" fmla="*/ f36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8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12">
                <a:extLst>
                  <a:ext uri="{FF2B5EF4-FFF2-40B4-BE49-F238E27FC236}">
                    <a16:creationId xmlns:a16="http://schemas.microsoft.com/office/drawing/2014/main" id="{E07AA471-5DAF-A32E-266F-56C49104B8AE}"/>
                  </a:ext>
                </a:extLst>
              </p:cNvPr>
              <p:cNvSpPr/>
              <p:nvPr/>
            </p:nvSpPr>
            <p:spPr>
              <a:xfrm>
                <a:off x="4632322" y="5257800"/>
                <a:ext cx="26983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1"/>
                  <a:gd name="f9" fmla="val 4"/>
                  <a:gd name="f10" fmla="val 3"/>
                  <a:gd name="f11" fmla="val 7"/>
                  <a:gd name="f12" fmla="val 10"/>
                  <a:gd name="f13" fmla="val 2"/>
                  <a:gd name="f14" fmla="val 8"/>
                  <a:gd name="f15" fmla="+- 0 0 -90"/>
                  <a:gd name="f16" fmla="*/ f3 1 11"/>
                  <a:gd name="f17" fmla="*/ f4 1 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6"/>
                  <a:gd name="f26" fmla="*/ f23 1 11"/>
                  <a:gd name="f27" fmla="*/ 1 f23 1"/>
                  <a:gd name="f28" fmla="*/ 6 f22 1"/>
                  <a:gd name="f29" fmla="*/ 3 f23 1"/>
                  <a:gd name="f30" fmla="*/ 0 f22 1"/>
                  <a:gd name="f31" fmla="*/ 11 f23 1"/>
                  <a:gd name="f32" fmla="+- f24 0 f1"/>
                  <a:gd name="f33" fmla="*/ f27 1 11"/>
                  <a:gd name="f34" fmla="*/ f28 1 6"/>
                  <a:gd name="f35" fmla="*/ f29 1 11"/>
                  <a:gd name="f36" fmla="*/ f30 1 6"/>
                  <a:gd name="f37" fmla="*/ f31 1 11"/>
                  <a:gd name="f38" fmla="*/ 0 1 f26"/>
                  <a:gd name="f39" fmla="*/ f19 1 f26"/>
                  <a:gd name="f40" fmla="*/ 0 1 f25"/>
                  <a:gd name="f41" fmla="*/ f20 1 f25"/>
                  <a:gd name="f42" fmla="*/ f33 1 f26"/>
                  <a:gd name="f43" fmla="*/ f34 1 f25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6">
                    <a:moveTo>
                      <a:pt x="f8" y="f7"/>
                    </a:moveTo>
                    <a:cubicBezTo>
                      <a:pt x="f8" y="f9"/>
                      <a:pt x="f5" y="f5"/>
                      <a:pt x="f10" y="f5"/>
                    </a:cubicBezTo>
                    <a:cubicBezTo>
                      <a:pt x="f11" y="f5"/>
                      <a:pt x="f12" y="f13"/>
                      <a:pt x="f6" y="f7"/>
                    </a:cubicBezTo>
                    <a:cubicBezTo>
                      <a:pt x="f14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Freeform 13">
                <a:extLst>
                  <a:ext uri="{FF2B5EF4-FFF2-40B4-BE49-F238E27FC236}">
                    <a16:creationId xmlns:a16="http://schemas.microsoft.com/office/drawing/2014/main" id="{99B1EBFF-0916-FF86-5B2F-B3DC8F2E3D3F}"/>
                  </a:ext>
                </a:extLst>
              </p:cNvPr>
              <p:cNvSpPr/>
              <p:nvPr/>
            </p:nvSpPr>
            <p:spPr>
              <a:xfrm>
                <a:off x="5203822" y="5259391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2"/>
                  <a:gd name="f9" fmla="val 3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0 f17 1"/>
                  <a:gd name="f22" fmla="*/ 3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5"/>
                    </a:moveTo>
                    <a:cubicBezTo>
                      <a:pt x="f7" y="f8"/>
                      <a:pt x="f6" y="f7"/>
                      <a:pt x="f9" y="f6"/>
                    </a:cubicBezTo>
                    <a:cubicBezTo>
                      <a:pt x="f9" y="f6"/>
                      <a:pt x="f9" y="f6"/>
                      <a:pt x="f8" y="f6"/>
                    </a:cubicBezTo>
                    <a:cubicBezTo>
                      <a:pt x="f5" y="f8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07C585AA-AC31-FE96-8A6B-D6B670816E95}"/>
                  </a:ext>
                </a:extLst>
              </p:cNvPr>
              <p:cNvSpPr/>
              <p:nvPr/>
            </p:nvSpPr>
            <p:spPr>
              <a:xfrm>
                <a:off x="4651379" y="4541833"/>
                <a:ext cx="168277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5"/>
                  <a:gd name="f8" fmla="val 2"/>
                  <a:gd name="f9" fmla="val 45"/>
                  <a:gd name="f10" fmla="val 43"/>
                  <a:gd name="f11" fmla="val 40"/>
                  <a:gd name="f12" fmla="val 3"/>
                  <a:gd name="f13" fmla="val 38"/>
                  <a:gd name="f14" fmla="val 7"/>
                  <a:gd name="f15" fmla="val 33"/>
                  <a:gd name="f16" fmla="val 5"/>
                  <a:gd name="f17" fmla="val 29"/>
                  <a:gd name="f18" fmla="val 4"/>
                  <a:gd name="f19" fmla="val 24"/>
                  <a:gd name="f20" fmla="val 14"/>
                  <a:gd name="f21" fmla="val 6"/>
                  <a:gd name="f22" fmla="val 16"/>
                  <a:gd name="f23" fmla="val 32"/>
                  <a:gd name="f24" fmla="val 39"/>
                  <a:gd name="f25" fmla="val 44"/>
                  <a:gd name="f26" fmla="val 49"/>
                  <a:gd name="f27" fmla="val 53"/>
                  <a:gd name="f28" fmla="val 54"/>
                  <a:gd name="f29" fmla="val 55"/>
                  <a:gd name="f30" fmla="val 11"/>
                  <a:gd name="f31" fmla="val 58"/>
                  <a:gd name="f32" fmla="val 13"/>
                  <a:gd name="f33" fmla="val 61"/>
                  <a:gd name="f34" fmla="val 67"/>
                  <a:gd name="f35" fmla="val 21"/>
                  <a:gd name="f36" fmla="val 68"/>
                  <a:gd name="f37" fmla="val 41"/>
                  <a:gd name="f38" fmla="val 64"/>
                  <a:gd name="f39" fmla="val 65"/>
                  <a:gd name="f40" fmla="val 57"/>
                  <a:gd name="f41" fmla="val 62"/>
                  <a:gd name="f42" fmla="val 59"/>
                  <a:gd name="f43" fmla="val 60"/>
                  <a:gd name="f44" fmla="val 56"/>
                  <a:gd name="f45" fmla="val 50"/>
                  <a:gd name="f46" fmla="val 48"/>
                  <a:gd name="f47" fmla="val 47"/>
                  <a:gd name="f48" fmla="val 51"/>
                  <a:gd name="f49" fmla="val 52"/>
                  <a:gd name="f50" fmla="val 63"/>
                  <a:gd name="f51" fmla="val 34"/>
                  <a:gd name="f52" fmla="val 28"/>
                  <a:gd name="f53" fmla="val 27"/>
                  <a:gd name="f54" fmla="val 69"/>
                  <a:gd name="f55" fmla="val 25"/>
                  <a:gd name="f56" fmla="val 71"/>
                  <a:gd name="f57" fmla="val 23"/>
                  <a:gd name="f58" fmla="val 73"/>
                  <a:gd name="f59" fmla="val 20"/>
                  <a:gd name="f60" fmla="val 72"/>
                  <a:gd name="f61" fmla="val 18"/>
                  <a:gd name="f62" fmla="val 9"/>
                  <a:gd name="f63" fmla="+- 0 0 -90"/>
                  <a:gd name="f64" fmla="*/ f3 1 70"/>
                  <a:gd name="f65" fmla="*/ f4 1 75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0"/>
                  <a:gd name="f74" fmla="*/ f70 1 75"/>
                  <a:gd name="f75" fmla="*/ 2 f71 1"/>
                  <a:gd name="f76" fmla="*/ 45 f70 1"/>
                  <a:gd name="f77" fmla="*/ 3 f71 1"/>
                  <a:gd name="f78" fmla="*/ 38 f70 1"/>
                  <a:gd name="f79" fmla="*/ 4 f71 1"/>
                  <a:gd name="f80" fmla="*/ 24 f70 1"/>
                  <a:gd name="f81" fmla="*/ 16 f71 1"/>
                  <a:gd name="f82" fmla="*/ 6 f70 1"/>
                  <a:gd name="f83" fmla="*/ 39 f71 1"/>
                  <a:gd name="f84" fmla="*/ 2 f70 1"/>
                  <a:gd name="f85" fmla="*/ 53 f71 1"/>
                  <a:gd name="f86" fmla="*/ 4 f70 1"/>
                  <a:gd name="f87" fmla="*/ 55 f71 1"/>
                  <a:gd name="f88" fmla="*/ 61 f71 1"/>
                  <a:gd name="f89" fmla="*/ 16 f70 1"/>
                  <a:gd name="f90" fmla="*/ 68 f71 1"/>
                  <a:gd name="f91" fmla="*/ 41 f70 1"/>
                  <a:gd name="f92" fmla="*/ 65 f71 1"/>
                  <a:gd name="f93" fmla="*/ 54 f70 1"/>
                  <a:gd name="f94" fmla="*/ 59 f71 1"/>
                  <a:gd name="f95" fmla="*/ 60 f70 1"/>
                  <a:gd name="f96" fmla="*/ 50 f71 1"/>
                  <a:gd name="f97" fmla="*/ 58 f70 1"/>
                  <a:gd name="f98" fmla="*/ 47 f71 1"/>
                  <a:gd name="f99" fmla="*/ 53 f70 1"/>
                  <a:gd name="f100" fmla="*/ 41 f71 1"/>
                  <a:gd name="f101" fmla="*/ 55 f70 1"/>
                  <a:gd name="f102" fmla="*/ 28 f71 1"/>
                  <a:gd name="f103" fmla="*/ 68 f70 1"/>
                  <a:gd name="f104" fmla="*/ 24 f71 1"/>
                  <a:gd name="f105" fmla="*/ 71 f70 1"/>
                  <a:gd name="f106" fmla="*/ 20 f71 1"/>
                  <a:gd name="f107" fmla="*/ 72 f70 1"/>
                  <a:gd name="f108" fmla="*/ 9 f71 1"/>
                  <a:gd name="f109" fmla="*/ 62 f70 1"/>
                  <a:gd name="f110" fmla="+- f72 0 f1"/>
                  <a:gd name="f111" fmla="*/ f75 1 70"/>
                  <a:gd name="f112" fmla="*/ f76 1 75"/>
                  <a:gd name="f113" fmla="*/ f77 1 70"/>
                  <a:gd name="f114" fmla="*/ f78 1 75"/>
                  <a:gd name="f115" fmla="*/ f79 1 70"/>
                  <a:gd name="f116" fmla="*/ f80 1 75"/>
                  <a:gd name="f117" fmla="*/ f81 1 70"/>
                  <a:gd name="f118" fmla="*/ f82 1 75"/>
                  <a:gd name="f119" fmla="*/ f83 1 70"/>
                  <a:gd name="f120" fmla="*/ f84 1 75"/>
                  <a:gd name="f121" fmla="*/ f85 1 70"/>
                  <a:gd name="f122" fmla="*/ f86 1 75"/>
                  <a:gd name="f123" fmla="*/ f87 1 70"/>
                  <a:gd name="f124" fmla="*/ f88 1 70"/>
                  <a:gd name="f125" fmla="*/ f89 1 75"/>
                  <a:gd name="f126" fmla="*/ f90 1 70"/>
                  <a:gd name="f127" fmla="*/ f91 1 75"/>
                  <a:gd name="f128" fmla="*/ f92 1 70"/>
                  <a:gd name="f129" fmla="*/ f93 1 75"/>
                  <a:gd name="f130" fmla="*/ f94 1 70"/>
                  <a:gd name="f131" fmla="*/ f95 1 75"/>
                  <a:gd name="f132" fmla="*/ f96 1 70"/>
                  <a:gd name="f133" fmla="*/ f97 1 75"/>
                  <a:gd name="f134" fmla="*/ f98 1 70"/>
                  <a:gd name="f135" fmla="*/ f99 1 75"/>
                  <a:gd name="f136" fmla="*/ f100 1 70"/>
                  <a:gd name="f137" fmla="*/ f101 1 75"/>
                  <a:gd name="f138" fmla="*/ f102 1 70"/>
                  <a:gd name="f139" fmla="*/ f103 1 75"/>
                  <a:gd name="f140" fmla="*/ f104 1 70"/>
                  <a:gd name="f141" fmla="*/ f105 1 75"/>
                  <a:gd name="f142" fmla="*/ f106 1 70"/>
                  <a:gd name="f143" fmla="*/ f107 1 75"/>
                  <a:gd name="f144" fmla="*/ f108 1 70"/>
                  <a:gd name="f145" fmla="*/ f109 1 75"/>
                  <a:gd name="f146" fmla="*/ 0 1 f73"/>
                  <a:gd name="f147" fmla="*/ f67 1 f73"/>
                  <a:gd name="f148" fmla="*/ 0 1 f74"/>
                  <a:gd name="f149" fmla="*/ f68 1 f74"/>
                  <a:gd name="f150" fmla="*/ f111 1 f73"/>
                  <a:gd name="f151" fmla="*/ f112 1 f74"/>
                  <a:gd name="f152" fmla="*/ f113 1 f73"/>
                  <a:gd name="f153" fmla="*/ f114 1 f74"/>
                  <a:gd name="f154" fmla="*/ f115 1 f73"/>
                  <a:gd name="f155" fmla="*/ f116 1 f74"/>
                  <a:gd name="f156" fmla="*/ f117 1 f73"/>
                  <a:gd name="f157" fmla="*/ f118 1 f74"/>
                  <a:gd name="f158" fmla="*/ f119 1 f73"/>
                  <a:gd name="f159" fmla="*/ f120 1 f74"/>
                  <a:gd name="f160" fmla="*/ f121 1 f73"/>
                  <a:gd name="f161" fmla="*/ f122 1 f74"/>
                  <a:gd name="f162" fmla="*/ f123 1 f73"/>
                  <a:gd name="f163" fmla="*/ f124 1 f73"/>
                  <a:gd name="f164" fmla="*/ f125 1 f74"/>
                  <a:gd name="f165" fmla="*/ f126 1 f73"/>
                  <a:gd name="f166" fmla="*/ f127 1 f74"/>
                  <a:gd name="f167" fmla="*/ f128 1 f73"/>
                  <a:gd name="f168" fmla="*/ f129 1 f74"/>
                  <a:gd name="f169" fmla="*/ f130 1 f73"/>
                  <a:gd name="f170" fmla="*/ f131 1 f74"/>
                  <a:gd name="f171" fmla="*/ f132 1 f73"/>
                  <a:gd name="f172" fmla="*/ f133 1 f74"/>
                  <a:gd name="f173" fmla="*/ f134 1 f73"/>
                  <a:gd name="f174" fmla="*/ f135 1 f74"/>
                  <a:gd name="f175" fmla="*/ f136 1 f73"/>
                  <a:gd name="f176" fmla="*/ f137 1 f74"/>
                  <a:gd name="f177" fmla="*/ f138 1 f73"/>
                  <a:gd name="f178" fmla="*/ f139 1 f74"/>
                  <a:gd name="f179" fmla="*/ f140 1 f73"/>
                  <a:gd name="f180" fmla="*/ f141 1 f74"/>
                  <a:gd name="f181" fmla="*/ f142 1 f73"/>
                  <a:gd name="f182" fmla="*/ f143 1 f74"/>
                  <a:gd name="f183" fmla="*/ f144 1 f73"/>
                  <a:gd name="f184" fmla="*/ f145 1 f74"/>
                  <a:gd name="f185" fmla="*/ f146 f64 1"/>
                  <a:gd name="f186" fmla="*/ f147 f64 1"/>
                  <a:gd name="f187" fmla="*/ f149 f65 1"/>
                  <a:gd name="f188" fmla="*/ f148 f65 1"/>
                  <a:gd name="f189" fmla="*/ f150 f64 1"/>
                  <a:gd name="f190" fmla="*/ f151 f65 1"/>
                  <a:gd name="f191" fmla="*/ f152 f64 1"/>
                  <a:gd name="f192" fmla="*/ f153 f65 1"/>
                  <a:gd name="f193" fmla="*/ f154 f64 1"/>
                  <a:gd name="f194" fmla="*/ f155 f65 1"/>
                  <a:gd name="f195" fmla="*/ f156 f64 1"/>
                  <a:gd name="f196" fmla="*/ f157 f65 1"/>
                  <a:gd name="f197" fmla="*/ f158 f64 1"/>
                  <a:gd name="f198" fmla="*/ f159 f65 1"/>
                  <a:gd name="f199" fmla="*/ f160 f64 1"/>
                  <a:gd name="f200" fmla="*/ f161 f65 1"/>
                  <a:gd name="f201" fmla="*/ f162 f64 1"/>
                  <a:gd name="f202" fmla="*/ f163 f64 1"/>
                  <a:gd name="f203" fmla="*/ f164 f65 1"/>
                  <a:gd name="f204" fmla="*/ f165 f64 1"/>
                  <a:gd name="f205" fmla="*/ f166 f65 1"/>
                  <a:gd name="f206" fmla="*/ f167 f64 1"/>
                  <a:gd name="f207" fmla="*/ f168 f65 1"/>
                  <a:gd name="f208" fmla="*/ f169 f64 1"/>
                  <a:gd name="f209" fmla="*/ f170 f65 1"/>
                  <a:gd name="f210" fmla="*/ f171 f64 1"/>
                  <a:gd name="f211" fmla="*/ f172 f65 1"/>
                  <a:gd name="f212" fmla="*/ f173 f64 1"/>
                  <a:gd name="f213" fmla="*/ f174 f65 1"/>
                  <a:gd name="f214" fmla="*/ f175 f64 1"/>
                  <a:gd name="f215" fmla="*/ f176 f65 1"/>
                  <a:gd name="f216" fmla="*/ f177 f64 1"/>
                  <a:gd name="f217" fmla="*/ f178 f65 1"/>
                  <a:gd name="f218" fmla="*/ f179 f64 1"/>
                  <a:gd name="f219" fmla="*/ f180 f65 1"/>
                  <a:gd name="f220" fmla="*/ f181 f64 1"/>
                  <a:gd name="f221" fmla="*/ f182 f65 1"/>
                  <a:gd name="f222" fmla="*/ f183 f64 1"/>
                  <a:gd name="f223" fmla="*/ f184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9" y="f190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9" y="f200"/>
                  </a:cxn>
                  <a:cxn ang="f110">
                    <a:pos x="f201" y="f196"/>
                  </a:cxn>
                  <a:cxn ang="f110">
                    <a:pos x="f202" y="f203"/>
                  </a:cxn>
                  <a:cxn ang="f110">
                    <a:pos x="f204" y="f205"/>
                  </a:cxn>
                  <a:cxn ang="f110">
                    <a:pos x="f206" y="f207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213"/>
                  </a:cxn>
                  <a:cxn ang="f110">
                    <a:pos x="f214" y="f215"/>
                  </a:cxn>
                  <a:cxn ang="f110">
                    <a:pos x="f216" y="f217"/>
                  </a:cxn>
                  <a:cxn ang="f110">
                    <a:pos x="f218" y="f219"/>
                  </a:cxn>
                  <a:cxn ang="f110">
                    <a:pos x="f220" y="f221"/>
                  </a:cxn>
                  <a:cxn ang="f110">
                    <a:pos x="f222" y="f223"/>
                  </a:cxn>
                  <a:cxn ang="f110">
                    <a:pos x="f189" y="f190"/>
                  </a:cxn>
                </a:cxnLst>
                <a:rect l="f185" t="f188" r="f186" b="f187"/>
                <a:pathLst>
                  <a:path w="70" h="7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5" y="f20"/>
                      <a:pt x="f21" y="f16"/>
                      <a:pt x="f22" y="f21"/>
                    </a:cubicBezTo>
                    <a:cubicBezTo>
                      <a:pt x="f19" y="f14"/>
                      <a:pt x="f23" y="f16"/>
                      <a:pt x="f24" y="f8"/>
                    </a:cubicBezTo>
                    <a:cubicBezTo>
                      <a:pt x="f25" y="f5"/>
                      <a:pt x="f26" y="f8"/>
                      <a:pt x="f27" y="f18"/>
                    </a:cubicBezTo>
                    <a:cubicBezTo>
                      <a:pt x="f28" y="f18"/>
                      <a:pt x="f29" y="f16"/>
                      <a:pt x="f29" y="f21"/>
                    </a:cubicBezTo>
                    <a:cubicBezTo>
                      <a:pt x="f29" y="f30"/>
                      <a:pt x="f31" y="f32"/>
                      <a:pt x="f33" y="f22"/>
                    </a:cubicBezTo>
                    <a:cubicBezTo>
                      <a:pt x="f34" y="f35"/>
                      <a:pt x="f6" y="f15"/>
                      <a:pt x="f36" y="f37"/>
                    </a:cubicBezTo>
                    <a:cubicBezTo>
                      <a:pt x="f34" y="f9"/>
                      <a:pt x="f38" y="f26"/>
                      <a:pt x="f39" y="f28"/>
                    </a:cubicBezTo>
                    <a:cubicBezTo>
                      <a:pt x="f39" y="f40"/>
                      <a:pt x="f41" y="f31"/>
                      <a:pt x="f42" y="f43"/>
                    </a:cubicBezTo>
                    <a:cubicBezTo>
                      <a:pt x="f44" y="f33"/>
                      <a:pt x="f27" y="f43"/>
                      <a:pt x="f45" y="f31"/>
                    </a:cubicBezTo>
                    <a:cubicBezTo>
                      <a:pt x="f26" y="f40"/>
                      <a:pt x="f46" y="f29"/>
                      <a:pt x="f47" y="f27"/>
                    </a:cubicBezTo>
                    <a:cubicBezTo>
                      <a:pt x="f25" y="f48"/>
                      <a:pt x="f37" y="f49"/>
                      <a:pt x="f37" y="f29"/>
                    </a:cubicBezTo>
                    <a:cubicBezTo>
                      <a:pt x="f11" y="f50"/>
                      <a:pt x="f51" y="f39"/>
                      <a:pt x="f52" y="f36"/>
                    </a:cubicBezTo>
                    <a:cubicBezTo>
                      <a:pt x="f53" y="f54"/>
                      <a:pt x="f55" y="f54"/>
                      <a:pt x="f19" y="f56"/>
                    </a:cubicBezTo>
                    <a:cubicBezTo>
                      <a:pt x="f57" y="f7"/>
                      <a:pt x="f35" y="f58"/>
                      <a:pt x="f59" y="f60"/>
                    </a:cubicBezTo>
                    <a:cubicBezTo>
                      <a:pt x="f61" y="f34"/>
                      <a:pt x="f32" y="f39"/>
                      <a:pt x="f62" y="f41"/>
                    </a:cubicBezTo>
                    <a:cubicBezTo>
                      <a:pt x="f16" y="f31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8A9B60FD-B734-1363-0430-C3A9395A4A32}"/>
                  </a:ext>
                </a:extLst>
              </p:cNvPr>
              <p:cNvSpPr/>
              <p:nvPr/>
            </p:nvSpPr>
            <p:spPr>
              <a:xfrm>
                <a:off x="5191121" y="45640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3"/>
                  <a:gd name="f9" fmla="val 67"/>
                  <a:gd name="f10" fmla="val 12"/>
                  <a:gd name="f11" fmla="val 66"/>
                  <a:gd name="f12" fmla="val 8"/>
                  <a:gd name="f13" fmla="val 56"/>
                  <a:gd name="f14" fmla="val 5"/>
                  <a:gd name="f15" fmla="val 51"/>
                  <a:gd name="f16" fmla="val 45"/>
                  <a:gd name="f17" fmla="val 7"/>
                  <a:gd name="f18" fmla="val 40"/>
                  <a:gd name="f19" fmla="val 9"/>
                  <a:gd name="f20" fmla="val 36"/>
                  <a:gd name="f21" fmla="val 32"/>
                  <a:gd name="f22" fmla="val 15"/>
                  <a:gd name="f23" fmla="val 20"/>
                  <a:gd name="f24" fmla="val 27"/>
                  <a:gd name="f25" fmla="val 33"/>
                  <a:gd name="f26" fmla="val 39"/>
                  <a:gd name="f27" fmla="val 3"/>
                  <a:gd name="f28" fmla="val 44"/>
                  <a:gd name="f29" fmla="val 49"/>
                  <a:gd name="f30" fmla="val 1"/>
                  <a:gd name="f31" fmla="val 53"/>
                  <a:gd name="f32" fmla="val 54"/>
                  <a:gd name="f33" fmla="val 55"/>
                  <a:gd name="f34" fmla="val 4"/>
                  <a:gd name="f35" fmla="val 11"/>
                  <a:gd name="f36" fmla="val 62"/>
                  <a:gd name="f37" fmla="val 65"/>
                  <a:gd name="f38" fmla="val 16"/>
                  <a:gd name="f39" fmla="val 18"/>
                  <a:gd name="f40" fmla="val 69"/>
                  <a:gd name="f41" fmla="val 24"/>
                  <a:gd name="f42" fmla="val 25"/>
                  <a:gd name="f43" fmla="val 26"/>
                  <a:gd name="f44" fmla="val 70"/>
                  <a:gd name="f45" fmla="val 47"/>
                  <a:gd name="f46" fmla="val 68"/>
                  <a:gd name="f47" fmla="val 48"/>
                  <a:gd name="f48" fmla="val 71"/>
                  <a:gd name="f49" fmla="val 64"/>
                  <a:gd name="f50" fmla="val 58"/>
                  <a:gd name="f51" fmla="val 61"/>
                  <a:gd name="f52" fmla="val 59"/>
                  <a:gd name="f53" fmla="val 57"/>
                  <a:gd name="f54" fmla="val 52"/>
                  <a:gd name="f55" fmla="val 50"/>
                  <a:gd name="f56" fmla="val 46"/>
                  <a:gd name="f57" fmla="val 63"/>
                  <a:gd name="f58" fmla="val 34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0 f65 1"/>
                  <a:gd name="f75" fmla="*/ 39 f65 1"/>
                  <a:gd name="f76" fmla="*/ 3 f65 1"/>
                  <a:gd name="f77" fmla="*/ 53 f65 1"/>
                  <a:gd name="f78" fmla="*/ 55 f65 1"/>
                  <a:gd name="f79" fmla="*/ 4 f65 1"/>
                  <a:gd name="f80" fmla="*/ 65 f65 1"/>
                  <a:gd name="f81" fmla="*/ 16 f65 1"/>
                  <a:gd name="f82" fmla="*/ 69 f65 1"/>
                  <a:gd name="f83" fmla="*/ 24 f65 1"/>
                  <a:gd name="f84" fmla="*/ 27 f65 1"/>
                  <a:gd name="f85" fmla="*/ 45 f65 1"/>
                  <a:gd name="f86" fmla="*/ 49 f65 1"/>
                  <a:gd name="f87" fmla="*/ 64 f65 1"/>
                  <a:gd name="f88" fmla="*/ 58 f65 1"/>
                  <a:gd name="f89" fmla="*/ 57 f65 1"/>
                  <a:gd name="f90" fmla="*/ 51 f65 1"/>
                  <a:gd name="f91" fmla="*/ 52 f65 1"/>
                  <a:gd name="f92" fmla="*/ 54 f65 1"/>
                  <a:gd name="f93" fmla="*/ 34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35 f60 1"/>
                  <a:gd name="f169" fmla="*/ f136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1 1"/>
                  <a:gd name="f175" fmla="*/ f142 f61 1"/>
                  <a:gd name="f176" fmla="*/ f143 f61 1"/>
                  <a:gd name="f177" fmla="*/ f144 f60 1"/>
                  <a:gd name="f178" fmla="*/ f145 f61 1"/>
                  <a:gd name="f179" fmla="*/ f146 f61 1"/>
                  <a:gd name="f180" fmla="*/ f147 f60 1"/>
                  <a:gd name="f181" fmla="*/ f148 f61 1"/>
                  <a:gd name="f182" fmla="*/ f142 f60 1"/>
                  <a:gd name="f183" fmla="*/ f149 f61 1"/>
                  <a:gd name="f184" fmla="*/ f150 f60 1"/>
                  <a:gd name="f185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2" y="f174"/>
                  </a:cxn>
                  <a:cxn ang="f95">
                    <a:pos x="f172" y="f175"/>
                  </a:cxn>
                  <a:cxn ang="f95">
                    <a:pos x="f172" y="f176"/>
                  </a:cxn>
                  <a:cxn ang="f95">
                    <a:pos x="f177" y="f178"/>
                  </a:cxn>
                  <a:cxn ang="f95">
                    <a:pos x="f16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19" y="f21"/>
                      <a:pt x="f17" y="f7"/>
                    </a:cubicBezTo>
                    <a:cubicBezTo>
                      <a:pt x="f5" y="f22"/>
                      <a:pt x="f12" y="f19"/>
                      <a:pt x="f23" y="f12"/>
                    </a:cubicBezTo>
                    <a:cubicBezTo>
                      <a:pt x="f24" y="f12"/>
                      <a:pt x="f25" y="f14"/>
                      <a:pt x="f26" y="f27"/>
                    </a:cubicBezTo>
                    <a:cubicBezTo>
                      <a:pt x="f28" y="f5"/>
                      <a:pt x="f29" y="f30"/>
                      <a:pt x="f31" y="f27"/>
                    </a:cubicBezTo>
                    <a:cubicBezTo>
                      <a:pt x="f32" y="f27"/>
                      <a:pt x="f33" y="f34"/>
                      <a:pt x="f33" y="f34"/>
                    </a:cubicBezTo>
                    <a:cubicBezTo>
                      <a:pt x="f33" y="f35"/>
                      <a:pt x="f36" y="f10"/>
                      <a:pt x="f37" y="f38"/>
                    </a:cubicBezTo>
                    <a:cubicBezTo>
                      <a:pt x="f9" y="f39"/>
                      <a:pt x="f40" y="f23"/>
                      <a:pt x="f40" y="f41"/>
                    </a:cubicBezTo>
                    <a:cubicBezTo>
                      <a:pt x="f40" y="f42"/>
                      <a:pt x="f40" y="f43"/>
                      <a:pt x="f40" y="f24"/>
                    </a:cubicBezTo>
                    <a:cubicBezTo>
                      <a:pt x="f6" y="f25"/>
                      <a:pt x="f44" y="f26"/>
                      <a:pt x="f40" y="f16"/>
                    </a:cubicBezTo>
                    <a:cubicBezTo>
                      <a:pt x="f40" y="f45"/>
                      <a:pt x="f46" y="f47"/>
                      <a:pt x="f40" y="f29"/>
                    </a:cubicBezTo>
                    <a:cubicBezTo>
                      <a:pt x="f48" y="f32"/>
                      <a:pt x="f9" y="f13"/>
                      <a:pt x="f49" y="f50"/>
                    </a:cubicBezTo>
                    <a:cubicBezTo>
                      <a:pt x="f51" y="f52"/>
                      <a:pt x="f50" y="f52"/>
                      <a:pt x="f33" y="f53"/>
                    </a:cubicBezTo>
                    <a:cubicBezTo>
                      <a:pt x="f31" y="f13"/>
                      <a:pt x="f54" y="f32"/>
                      <a:pt x="f15" y="f54"/>
                    </a:cubicBezTo>
                    <a:cubicBezTo>
                      <a:pt x="f29" y="f55"/>
                      <a:pt x="f28" y="f15"/>
                      <a:pt x="f16" y="f32"/>
                    </a:cubicBezTo>
                    <a:cubicBezTo>
                      <a:pt x="f56" y="f57"/>
                      <a:pt x="f26" y="f37"/>
                      <a:pt x="f58" y="f46"/>
                    </a:cubicBezTo>
                    <a:cubicBezTo>
                      <a:pt x="f21" y="f44"/>
                      <a:pt x="f7" y="f44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CEA6FBE8-48DB-7132-03BE-8EEA6027DFF1}"/>
                  </a:ext>
                </a:extLst>
              </p:cNvPr>
              <p:cNvSpPr/>
              <p:nvPr/>
            </p:nvSpPr>
            <p:spPr>
              <a:xfrm>
                <a:off x="3921130" y="4570408"/>
                <a:ext cx="177795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1"/>
                  <a:gd name="f10" fmla="val 20"/>
                  <a:gd name="f11" fmla="val 27"/>
                  <a:gd name="f12" fmla="val 72"/>
                  <a:gd name="f13" fmla="val 35"/>
                  <a:gd name="f14" fmla="val 70"/>
                  <a:gd name="f15" fmla="val 39"/>
                  <a:gd name="f16" fmla="val 69"/>
                  <a:gd name="f17" fmla="val 43"/>
                  <a:gd name="f18" fmla="val 65"/>
                  <a:gd name="f19" fmla="val 46"/>
                  <a:gd name="f20" fmla="val 64"/>
                  <a:gd name="f21" fmla="val 47"/>
                  <a:gd name="f22" fmla="val 63"/>
                  <a:gd name="f23" fmla="val 48"/>
                  <a:gd name="f24" fmla="val 50"/>
                  <a:gd name="f25" fmla="val 51"/>
                  <a:gd name="f26" fmla="val 53"/>
                  <a:gd name="f27" fmla="val 55"/>
                  <a:gd name="f28" fmla="val 68"/>
                  <a:gd name="f29" fmla="val 38"/>
                  <a:gd name="f30" fmla="val 33"/>
                  <a:gd name="f31" fmla="val 66"/>
                  <a:gd name="f32" fmla="val 28"/>
                  <a:gd name="f33" fmla="val 24"/>
                  <a:gd name="f34" fmla="val 16"/>
                  <a:gd name="f35" fmla="val 11"/>
                  <a:gd name="f36" fmla="val 61"/>
                  <a:gd name="f37" fmla="val 8"/>
                  <a:gd name="f38" fmla="val 57"/>
                  <a:gd name="f39" fmla="val 6"/>
                  <a:gd name="f40" fmla="val 5"/>
                  <a:gd name="f41" fmla="val 2"/>
                  <a:gd name="f42" fmla="val 7"/>
                  <a:gd name="f43" fmla="val 15"/>
                  <a:gd name="f44" fmla="val 12"/>
                  <a:gd name="f45" fmla="val 9"/>
                  <a:gd name="f46" fmla="val 14"/>
                  <a:gd name="f47" fmla="val 17"/>
                  <a:gd name="f48" fmla="val 21"/>
                  <a:gd name="f49" fmla="val 25"/>
                  <a:gd name="f50" fmla="val 1"/>
                  <a:gd name="f51" fmla="val 29"/>
                  <a:gd name="f52" fmla="val 3"/>
                  <a:gd name="f53" fmla="val 31"/>
                  <a:gd name="f54" fmla="val 34"/>
                  <a:gd name="f55" fmla="val 41"/>
                  <a:gd name="f56" fmla="val 44"/>
                  <a:gd name="f57" fmla="val 4"/>
                  <a:gd name="f58" fmla="val 56"/>
                  <a:gd name="f59" fmla="val 60"/>
                  <a:gd name="f60" fmla="val 62"/>
                  <a:gd name="f61" fmla="+- 0 0 -90"/>
                  <a:gd name="f62" fmla="*/ f3 1 74"/>
                  <a:gd name="f63" fmla="*/ f4 1 74"/>
                  <a:gd name="f64" fmla="val f5"/>
                  <a:gd name="f65" fmla="val f6"/>
                  <a:gd name="f66" fmla="*/ f61 f0 1"/>
                  <a:gd name="f67" fmla="+- f65 0 f64"/>
                  <a:gd name="f68" fmla="*/ f66 1 f2"/>
                  <a:gd name="f69" fmla="*/ f67 1 74"/>
                  <a:gd name="f70" fmla="*/ 67 f67 1"/>
                  <a:gd name="f71" fmla="*/ 13 f67 1"/>
                  <a:gd name="f72" fmla="*/ 72 f67 1"/>
                  <a:gd name="f73" fmla="*/ 35 f67 1"/>
                  <a:gd name="f74" fmla="*/ 65 f67 1"/>
                  <a:gd name="f75" fmla="*/ 46 f67 1"/>
                  <a:gd name="f76" fmla="*/ 63 f67 1"/>
                  <a:gd name="f77" fmla="*/ 50 f67 1"/>
                  <a:gd name="f78" fmla="*/ 55 f67 1"/>
                  <a:gd name="f79" fmla="*/ 43 f67 1"/>
                  <a:gd name="f80" fmla="*/ 28 f67 1"/>
                  <a:gd name="f81" fmla="*/ 16 f67 1"/>
                  <a:gd name="f82" fmla="*/ 8 f67 1"/>
                  <a:gd name="f83" fmla="*/ 51 f67 1"/>
                  <a:gd name="f84" fmla="*/ 5 f67 1"/>
                  <a:gd name="f85" fmla="*/ 7 f67 1"/>
                  <a:gd name="f86" fmla="*/ 15 f67 1"/>
                  <a:gd name="f87" fmla="*/ 6 f67 1"/>
                  <a:gd name="f88" fmla="*/ 21 f67 1"/>
                  <a:gd name="f89" fmla="*/ 0 f67 1"/>
                  <a:gd name="f90" fmla="*/ 31 f67 1"/>
                  <a:gd name="f91" fmla="*/ 39 f67 1"/>
                  <a:gd name="f92" fmla="*/ 9 f67 1"/>
                  <a:gd name="f93" fmla="*/ 47 f67 1"/>
                  <a:gd name="f94" fmla="*/ 60 f67 1"/>
                  <a:gd name="f95" fmla="*/ 1 f67 1"/>
                  <a:gd name="f96" fmla="+- f68 0 f1"/>
                  <a:gd name="f97" fmla="*/ f70 1 74"/>
                  <a:gd name="f98" fmla="*/ f71 1 74"/>
                  <a:gd name="f99" fmla="*/ f72 1 74"/>
                  <a:gd name="f100" fmla="*/ f73 1 74"/>
                  <a:gd name="f101" fmla="*/ f74 1 74"/>
                  <a:gd name="f102" fmla="*/ f75 1 74"/>
                  <a:gd name="f103" fmla="*/ f76 1 74"/>
                  <a:gd name="f104" fmla="*/ f77 1 74"/>
                  <a:gd name="f105" fmla="*/ f78 1 74"/>
                  <a:gd name="f106" fmla="*/ f79 1 74"/>
                  <a:gd name="f107" fmla="*/ f80 1 74"/>
                  <a:gd name="f108" fmla="*/ f81 1 74"/>
                  <a:gd name="f109" fmla="*/ f82 1 74"/>
                  <a:gd name="f110" fmla="*/ f83 1 74"/>
                  <a:gd name="f111" fmla="*/ f84 1 74"/>
                  <a:gd name="f112" fmla="*/ f85 1 74"/>
                  <a:gd name="f113" fmla="*/ f86 1 74"/>
                  <a:gd name="f114" fmla="*/ f87 1 74"/>
                  <a:gd name="f115" fmla="*/ f88 1 74"/>
                  <a:gd name="f116" fmla="*/ f89 1 74"/>
                  <a:gd name="f117" fmla="*/ f90 1 74"/>
                  <a:gd name="f118" fmla="*/ f91 1 74"/>
                  <a:gd name="f119" fmla="*/ f92 1 74"/>
                  <a:gd name="f120" fmla="*/ f93 1 74"/>
                  <a:gd name="f121" fmla="*/ f94 1 74"/>
                  <a:gd name="f122" fmla="*/ f95 1 74"/>
                  <a:gd name="f123" fmla="*/ 0 1 f69"/>
                  <a:gd name="f124" fmla="*/ f65 1 f69"/>
                  <a:gd name="f125" fmla="*/ f97 1 f69"/>
                  <a:gd name="f126" fmla="*/ f98 1 f69"/>
                  <a:gd name="f127" fmla="*/ f99 1 f69"/>
                  <a:gd name="f128" fmla="*/ f100 1 f69"/>
                  <a:gd name="f129" fmla="*/ f101 1 f69"/>
                  <a:gd name="f130" fmla="*/ f102 1 f69"/>
                  <a:gd name="f131" fmla="*/ f103 1 f69"/>
                  <a:gd name="f132" fmla="*/ f104 1 f69"/>
                  <a:gd name="f133" fmla="*/ f105 1 f69"/>
                  <a:gd name="f134" fmla="*/ f106 1 f69"/>
                  <a:gd name="f135" fmla="*/ f107 1 f69"/>
                  <a:gd name="f136" fmla="*/ f108 1 f69"/>
                  <a:gd name="f137" fmla="*/ f109 1 f69"/>
                  <a:gd name="f138" fmla="*/ f110 1 f69"/>
                  <a:gd name="f139" fmla="*/ f111 1 f69"/>
                  <a:gd name="f140" fmla="*/ f112 1 f69"/>
                  <a:gd name="f141" fmla="*/ f113 1 f69"/>
                  <a:gd name="f142" fmla="*/ f114 1 f69"/>
                  <a:gd name="f143" fmla="*/ f115 1 f69"/>
                  <a:gd name="f144" fmla="*/ f116 1 f69"/>
                  <a:gd name="f145" fmla="*/ f117 1 f69"/>
                  <a:gd name="f146" fmla="*/ f118 1 f69"/>
                  <a:gd name="f147" fmla="*/ f119 1 f69"/>
                  <a:gd name="f148" fmla="*/ f120 1 f69"/>
                  <a:gd name="f149" fmla="*/ f121 1 f69"/>
                  <a:gd name="f150" fmla="*/ f122 1 f69"/>
                  <a:gd name="f151" fmla="*/ f123 f62 1"/>
                  <a:gd name="f152" fmla="*/ f124 f62 1"/>
                  <a:gd name="f153" fmla="*/ f124 f63 1"/>
                  <a:gd name="f154" fmla="*/ f123 f63 1"/>
                  <a:gd name="f155" fmla="*/ f125 f62 1"/>
                  <a:gd name="f156" fmla="*/ f126 f63 1"/>
                  <a:gd name="f157" fmla="*/ f127 f62 1"/>
                  <a:gd name="f158" fmla="*/ f128 f63 1"/>
                  <a:gd name="f159" fmla="*/ f129 f62 1"/>
                  <a:gd name="f160" fmla="*/ f130 f63 1"/>
                  <a:gd name="f161" fmla="*/ f131 f62 1"/>
                  <a:gd name="f162" fmla="*/ f132 f63 1"/>
                  <a:gd name="f163" fmla="*/ f133 f63 1"/>
                  <a:gd name="f164" fmla="*/ f134 f62 1"/>
                  <a:gd name="f165" fmla="*/ f125 f63 1"/>
                  <a:gd name="f166" fmla="*/ f135 f62 1"/>
                  <a:gd name="f167" fmla="*/ f129 f63 1"/>
                  <a:gd name="f168" fmla="*/ f136 f62 1"/>
                  <a:gd name="f169" fmla="*/ f131 f63 1"/>
                  <a:gd name="f170" fmla="*/ f137 f62 1"/>
                  <a:gd name="f171" fmla="*/ f138 f63 1"/>
                  <a:gd name="f172" fmla="*/ f139 f62 1"/>
                  <a:gd name="f173" fmla="*/ f134 f63 1"/>
                  <a:gd name="f174" fmla="*/ f140 f62 1"/>
                  <a:gd name="f175" fmla="*/ f141 f63 1"/>
                  <a:gd name="f176" fmla="*/ f126 f62 1"/>
                  <a:gd name="f177" fmla="*/ f142 f63 1"/>
                  <a:gd name="f178" fmla="*/ f143 f62 1"/>
                  <a:gd name="f179" fmla="*/ f144 f63 1"/>
                  <a:gd name="f180" fmla="*/ f145 f62 1"/>
                  <a:gd name="f181" fmla="*/ f140 f63 1"/>
                  <a:gd name="f182" fmla="*/ f146 f62 1"/>
                  <a:gd name="f183" fmla="*/ f147 f63 1"/>
                  <a:gd name="f184" fmla="*/ f148 f62 1"/>
                  <a:gd name="f185" fmla="*/ f139 f63 1"/>
                  <a:gd name="f186" fmla="*/ f149 f62 1"/>
                  <a:gd name="f187" fmla="*/ f150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5" y="f156"/>
                  </a:cxn>
                  <a:cxn ang="f96">
                    <a:pos x="f157" y="f158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1" y="f163"/>
                  </a:cxn>
                  <a:cxn ang="f96">
                    <a:pos x="f164" y="f165"/>
                  </a:cxn>
                  <a:cxn ang="f96">
                    <a:pos x="f166" y="f167"/>
                  </a:cxn>
                  <a:cxn ang="f96">
                    <a:pos x="f168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78" y="f179"/>
                  </a:cxn>
                  <a:cxn ang="f96">
                    <a:pos x="f180" y="f181"/>
                  </a:cxn>
                  <a:cxn ang="f96">
                    <a:pos x="f182" y="f183"/>
                  </a:cxn>
                  <a:cxn ang="f96">
                    <a:pos x="f184" y="f185"/>
                  </a:cxn>
                  <a:cxn ang="f96">
                    <a:pos x="f186" y="f187"/>
                  </a:cxn>
                  <a:cxn ang="f96">
                    <a:pos x="f155" y="f156"/>
                  </a:cxn>
                </a:cxnLst>
                <a:rect l="f151" t="f154" r="f152" b="f153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2" y="f24"/>
                    </a:cubicBezTo>
                    <a:cubicBezTo>
                      <a:pt x="f22" y="f25"/>
                      <a:pt x="f22" y="f26"/>
                      <a:pt x="f22" y="f27"/>
                    </a:cubicBezTo>
                    <a:cubicBezTo>
                      <a:pt x="f22" y="f28"/>
                      <a:pt x="f26" y="f6"/>
                      <a:pt x="f17" y="f7"/>
                    </a:cubicBezTo>
                    <a:cubicBezTo>
                      <a:pt x="f29" y="f20"/>
                      <a:pt x="f30" y="f31"/>
                      <a:pt x="f32" y="f18"/>
                    </a:cubicBezTo>
                    <a:cubicBezTo>
                      <a:pt x="f33" y="f20"/>
                      <a:pt x="f10" y="f20"/>
                      <a:pt x="f34" y="f22"/>
                    </a:cubicBezTo>
                    <a:cubicBezTo>
                      <a:pt x="f35" y="f36"/>
                      <a:pt x="f37" y="f38"/>
                      <a:pt x="f37" y="f25"/>
                    </a:cubicBezTo>
                    <a:cubicBezTo>
                      <a:pt x="f37" y="f23"/>
                      <a:pt x="f39" y="f19"/>
                      <a:pt x="f40" y="f17"/>
                    </a:cubicBezTo>
                    <a:cubicBezTo>
                      <a:pt x="f5" y="f30"/>
                      <a:pt x="f41" y="f33"/>
                      <a:pt x="f42" y="f43"/>
                    </a:cubicBezTo>
                    <a:cubicBezTo>
                      <a:pt x="f37" y="f44"/>
                      <a:pt x="f35" y="f45"/>
                      <a:pt x="f8" y="f39"/>
                    </a:cubicBezTo>
                    <a:cubicBezTo>
                      <a:pt x="f46" y="f41"/>
                      <a:pt x="f47" y="f5"/>
                      <a:pt x="f48" y="f5"/>
                    </a:cubicBezTo>
                    <a:cubicBezTo>
                      <a:pt x="f49" y="f50"/>
                      <a:pt x="f51" y="f52"/>
                      <a:pt x="f53" y="f42"/>
                    </a:cubicBezTo>
                    <a:cubicBezTo>
                      <a:pt x="f54" y="f8"/>
                      <a:pt x="f54" y="f46"/>
                      <a:pt x="f15" y="f45"/>
                    </a:cubicBezTo>
                    <a:cubicBezTo>
                      <a:pt x="f55" y="f42"/>
                      <a:pt x="f56" y="f39"/>
                      <a:pt x="f21" y="f40"/>
                    </a:cubicBezTo>
                    <a:cubicBezTo>
                      <a:pt x="f25" y="f57"/>
                      <a:pt x="f58" y="f52"/>
                      <a:pt x="f59" y="f50"/>
                    </a:cubicBezTo>
                    <a:cubicBezTo>
                      <a:pt x="f22" y="f40"/>
                      <a:pt x="f60" y="f35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222C4A99-EDBB-2282-0C37-66A4EF17A682}"/>
                  </a:ext>
                </a:extLst>
              </p:cNvPr>
              <p:cNvSpPr/>
              <p:nvPr/>
            </p:nvSpPr>
            <p:spPr>
              <a:xfrm>
                <a:off x="4006855" y="4999033"/>
                <a:ext cx="187323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3"/>
                  <a:gd name="f8" fmla="val 21"/>
                  <a:gd name="f9" fmla="val 27"/>
                  <a:gd name="f10" fmla="val 74"/>
                  <a:gd name="f11" fmla="val 32"/>
                  <a:gd name="f12" fmla="val 77"/>
                  <a:gd name="f13" fmla="val 38"/>
                  <a:gd name="f14" fmla="val 41"/>
                  <a:gd name="f15" fmla="val 76"/>
                  <a:gd name="f16" fmla="val 47"/>
                  <a:gd name="f17" fmla="val 72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60"/>
                  <a:gd name="f25" fmla="val 46"/>
                  <a:gd name="f26" fmla="val 58"/>
                  <a:gd name="f27" fmla="val 56"/>
                  <a:gd name="f28" fmla="val 54"/>
                  <a:gd name="f29" fmla="val 50"/>
                  <a:gd name="f30" fmla="val 57"/>
                  <a:gd name="f31" fmla="val 53"/>
                  <a:gd name="f32" fmla="val 59"/>
                  <a:gd name="f33" fmla="val 64"/>
                  <a:gd name="f34" fmla="val 71"/>
                  <a:gd name="f35" fmla="val 75"/>
                  <a:gd name="f36" fmla="val 43"/>
                  <a:gd name="f37" fmla="val 36"/>
                  <a:gd name="f38" fmla="val 29"/>
                  <a:gd name="f39" fmla="val 20"/>
                  <a:gd name="f40" fmla="val 70"/>
                  <a:gd name="f41" fmla="val 15"/>
                  <a:gd name="f42" fmla="val 63"/>
                  <a:gd name="f43" fmla="val 16"/>
                  <a:gd name="f44" fmla="val 17"/>
                  <a:gd name="f45" fmla="val 14"/>
                  <a:gd name="f46" fmla="val 12"/>
                  <a:gd name="f47" fmla="val 45"/>
                  <a:gd name="f48" fmla="val 5"/>
                  <a:gd name="f49" fmla="val 26"/>
                  <a:gd name="f50" fmla="val 30"/>
                  <a:gd name="f51" fmla="val 7"/>
                  <a:gd name="f52" fmla="val 34"/>
                  <a:gd name="f53" fmla="val 3"/>
                  <a:gd name="f54" fmla="val 2"/>
                  <a:gd name="f55" fmla="val 1"/>
                  <a:gd name="f56" fmla="val 44"/>
                  <a:gd name="f57" fmla="val 55"/>
                  <a:gd name="f58" fmla="val 6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3 f69 1"/>
                  <a:gd name="f73" fmla="*/ 21 f69 1"/>
                  <a:gd name="f74" fmla="*/ 77 f69 1"/>
                  <a:gd name="f75" fmla="*/ 38 f69 1"/>
                  <a:gd name="f76" fmla="*/ 72 f69 1"/>
                  <a:gd name="f77" fmla="*/ 48 f69 1"/>
                  <a:gd name="f78" fmla="*/ 62 f69 1"/>
                  <a:gd name="f79" fmla="*/ 56 f69 1"/>
                  <a:gd name="f80" fmla="*/ 57 f69 1"/>
                  <a:gd name="f81" fmla="*/ 53 f69 1"/>
                  <a:gd name="f82" fmla="*/ 49 f69 1"/>
                  <a:gd name="f83" fmla="*/ 71 f69 1"/>
                  <a:gd name="f84" fmla="*/ 78 f69 1"/>
                  <a:gd name="f85" fmla="*/ 29 f69 1"/>
                  <a:gd name="f86" fmla="*/ 16 f69 1"/>
                  <a:gd name="f87" fmla="*/ 12 f69 1"/>
                  <a:gd name="f88" fmla="*/ 45 f69 1"/>
                  <a:gd name="f89" fmla="*/ 15 f69 1"/>
                  <a:gd name="f90" fmla="*/ 20 f69 1"/>
                  <a:gd name="f91" fmla="*/ 30 f69 1"/>
                  <a:gd name="f92" fmla="*/ 7 f69 1"/>
                  <a:gd name="f93" fmla="*/ 43 f69 1"/>
                  <a:gd name="f94" fmla="*/ 1 f69 1"/>
                  <a:gd name="f95" fmla="*/ 46 f69 1"/>
                  <a:gd name="f96" fmla="*/ 60 f69 1"/>
                  <a:gd name="f97" fmla="+- f70 0 f1"/>
                  <a:gd name="f98" fmla="*/ f72 1 78"/>
                  <a:gd name="f99" fmla="*/ f73 1 78"/>
                  <a:gd name="f100" fmla="*/ f74 1 78"/>
                  <a:gd name="f101" fmla="*/ f75 1 78"/>
                  <a:gd name="f102" fmla="*/ f76 1 78"/>
                  <a:gd name="f103" fmla="*/ f77 1 78"/>
                  <a:gd name="f104" fmla="*/ f78 1 78"/>
                  <a:gd name="f105" fmla="*/ f79 1 78"/>
                  <a:gd name="f106" fmla="*/ f80 1 78"/>
                  <a:gd name="f107" fmla="*/ f81 1 78"/>
                  <a:gd name="f108" fmla="*/ f82 1 78"/>
                  <a:gd name="f109" fmla="*/ f83 1 78"/>
                  <a:gd name="f110" fmla="*/ f84 1 78"/>
                  <a:gd name="f111" fmla="*/ f85 1 78"/>
                  <a:gd name="f112" fmla="*/ f86 1 78"/>
                  <a:gd name="f113" fmla="*/ f87 1 78"/>
                  <a:gd name="f114" fmla="*/ f88 1 78"/>
                  <a:gd name="f115" fmla="*/ f89 1 78"/>
                  <a:gd name="f116" fmla="*/ f90 1 78"/>
                  <a:gd name="f117" fmla="*/ f91 1 78"/>
                  <a:gd name="f118" fmla="*/ f92 1 78"/>
                  <a:gd name="f119" fmla="*/ f93 1 78"/>
                  <a:gd name="f120" fmla="*/ f94 1 78"/>
                  <a:gd name="f121" fmla="*/ f95 1 78"/>
                  <a:gd name="f122" fmla="*/ f96 1 78"/>
                  <a:gd name="f123" fmla="*/ 0 1 f71"/>
                  <a:gd name="f124" fmla="*/ f67 1 f71"/>
                  <a:gd name="f125" fmla="*/ f98 1 f71"/>
                  <a:gd name="f126" fmla="*/ f99 1 f71"/>
                  <a:gd name="f127" fmla="*/ f100 1 f71"/>
                  <a:gd name="f128" fmla="*/ f101 1 f71"/>
                  <a:gd name="f129" fmla="*/ f102 1 f71"/>
                  <a:gd name="f130" fmla="*/ f103 1 f71"/>
                  <a:gd name="f131" fmla="*/ f104 1 f71"/>
                  <a:gd name="f132" fmla="*/ f105 1 f71"/>
                  <a:gd name="f133" fmla="*/ f106 1 f71"/>
                  <a:gd name="f134" fmla="*/ f107 1 f71"/>
                  <a:gd name="f135" fmla="*/ f108 1 f71"/>
                  <a:gd name="f136" fmla="*/ f109 1 f71"/>
                  <a:gd name="f137" fmla="*/ f110 1 f71"/>
                  <a:gd name="f138" fmla="*/ f111 1 f71"/>
                  <a:gd name="f139" fmla="*/ f112 1 f71"/>
                  <a:gd name="f140" fmla="*/ f113 1 f71"/>
                  <a:gd name="f141" fmla="*/ f114 1 f71"/>
                  <a:gd name="f142" fmla="*/ f115 1 f71"/>
                  <a:gd name="f143" fmla="*/ f116 1 f71"/>
                  <a:gd name="f144" fmla="*/ f117 1 f71"/>
                  <a:gd name="f145" fmla="*/ f118 1 f71"/>
                  <a:gd name="f146" fmla="*/ f119 1 f71"/>
                  <a:gd name="f147" fmla="*/ f120 1 f71"/>
                  <a:gd name="f148" fmla="*/ f121 1 f71"/>
                  <a:gd name="f149" fmla="*/ f122 1 f71"/>
                  <a:gd name="f150" fmla="*/ f123 f64 1"/>
                  <a:gd name="f151" fmla="*/ f124 f64 1"/>
                  <a:gd name="f152" fmla="*/ f124 f65 1"/>
                  <a:gd name="f153" fmla="*/ f123 f65 1"/>
                  <a:gd name="f154" fmla="*/ f125 f64 1"/>
                  <a:gd name="f155" fmla="*/ f126 f65 1"/>
                  <a:gd name="f156" fmla="*/ f127 f64 1"/>
                  <a:gd name="f157" fmla="*/ f128 f65 1"/>
                  <a:gd name="f158" fmla="*/ f129 f64 1"/>
                  <a:gd name="f159" fmla="*/ f130 f65 1"/>
                  <a:gd name="f160" fmla="*/ f131 f64 1"/>
                  <a:gd name="f161" fmla="*/ f132 f64 1"/>
                  <a:gd name="f162" fmla="*/ f133 f64 1"/>
                  <a:gd name="f163" fmla="*/ f134 f65 1"/>
                  <a:gd name="f164" fmla="*/ f131 f65 1"/>
                  <a:gd name="f165" fmla="*/ f135 f64 1"/>
                  <a:gd name="f166" fmla="*/ f136 f65 1"/>
                  <a:gd name="f167" fmla="*/ f137 f65 1"/>
                  <a:gd name="f168" fmla="*/ f138 f64 1"/>
                  <a:gd name="f169" fmla="*/ f125 f65 1"/>
                  <a:gd name="f170" fmla="*/ f139 f64 1"/>
                  <a:gd name="f171" fmla="*/ f140 f64 1"/>
                  <a:gd name="f172" fmla="*/ f141 f65 1"/>
                  <a:gd name="f173" fmla="*/ f142 f64 1"/>
                  <a:gd name="f174" fmla="*/ f143 f65 1"/>
                  <a:gd name="f175" fmla="*/ f144 f64 1"/>
                  <a:gd name="f176" fmla="*/ f145 f65 1"/>
                  <a:gd name="f177" fmla="*/ f146 f64 1"/>
                  <a:gd name="f178" fmla="*/ f147 f65 1"/>
                  <a:gd name="f179" fmla="*/ f148 f64 1"/>
                  <a:gd name="f180" fmla="*/ f14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4" y="f155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59"/>
                  </a:cxn>
                  <a:cxn ang="f97">
                    <a:pos x="f161" y="f159"/>
                  </a:cxn>
                  <a:cxn ang="f97">
                    <a:pos x="f162" y="f163"/>
                  </a:cxn>
                  <a:cxn ang="f97">
                    <a:pos x="f161" y="f164"/>
                  </a:cxn>
                  <a:cxn ang="f97">
                    <a:pos x="f165" y="f166"/>
                  </a:cxn>
                  <a:cxn ang="f97">
                    <a:pos x="f165" y="f167"/>
                  </a:cxn>
                  <a:cxn ang="f97">
                    <a:pos x="f168" y="f169"/>
                  </a:cxn>
                  <a:cxn ang="f97">
                    <a:pos x="f170" y="f163"/>
                  </a:cxn>
                  <a:cxn ang="f97">
                    <a:pos x="f171" y="f172"/>
                  </a:cxn>
                  <a:cxn ang="f97">
                    <a:pos x="f173" y="f174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78"/>
                  </a:cxn>
                  <a:cxn ang="f97">
                    <a:pos x="f180" y="f176"/>
                  </a:cxn>
                  <a:cxn ang="f97">
                    <a:pos x="f154" y="f155"/>
                  </a:cxn>
                </a:cxnLst>
                <a:rect l="f150" t="f153" r="f151" b="f152"/>
                <a:pathLst>
                  <a:path w="78" h="78">
                    <a:moveTo>
                      <a:pt x="f7" y="f8"/>
                    </a:moveTo>
                    <a:cubicBezTo>
                      <a:pt x="f7" y="f9"/>
                      <a:pt x="f10" y="f11"/>
                      <a:pt x="f12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18"/>
                    </a:cubicBezTo>
                    <a:cubicBezTo>
                      <a:pt x="f28" y="f29"/>
                      <a:pt x="f27" y="f22"/>
                      <a:pt x="f30" y="f31"/>
                    </a:cubicBezTo>
                    <a:cubicBezTo>
                      <a:pt x="f32" y="f27"/>
                      <a:pt x="f27" y="f32"/>
                      <a:pt x="f27" y="f23"/>
                    </a:cubicBezTo>
                    <a:cubicBezTo>
                      <a:pt x="f31" y="f33"/>
                      <a:pt x="f31" y="f19"/>
                      <a:pt x="f20" y="f34"/>
                    </a:cubicBezTo>
                    <a:cubicBezTo>
                      <a:pt x="f16" y="f17"/>
                      <a:pt x="f29" y="f35"/>
                      <a:pt x="f20" y="f6"/>
                    </a:cubicBezTo>
                    <a:cubicBezTo>
                      <a:pt x="f36" y="f10"/>
                      <a:pt x="f37" y="f35"/>
                      <a:pt x="f38" y="f7"/>
                    </a:cubicBezTo>
                    <a:cubicBezTo>
                      <a:pt x="f39" y="f40"/>
                      <a:pt x="f41" y="f42"/>
                      <a:pt x="f43" y="f31"/>
                    </a:cubicBezTo>
                    <a:cubicBezTo>
                      <a:pt x="f44" y="f20"/>
                      <a:pt x="f45" y="f16"/>
                      <a:pt x="f46" y="f47"/>
                    </a:cubicBezTo>
                    <a:cubicBezTo>
                      <a:pt x="f5" y="f37"/>
                      <a:pt x="f48" y="f49"/>
                      <a:pt x="f41" y="f39"/>
                    </a:cubicBezTo>
                    <a:cubicBezTo>
                      <a:pt x="f8" y="f44"/>
                      <a:pt x="f49" y="f46"/>
                      <a:pt x="f50" y="f51"/>
                    </a:cubicBezTo>
                    <a:cubicBezTo>
                      <a:pt x="f52" y="f53"/>
                      <a:pt x="f13" y="f54"/>
                      <a:pt x="f36" y="f55"/>
                    </a:cubicBezTo>
                    <a:cubicBezTo>
                      <a:pt x="f56" y="f55"/>
                      <a:pt x="f25" y="f5"/>
                      <a:pt x="f25" y="f55"/>
                    </a:cubicBezTo>
                    <a:cubicBezTo>
                      <a:pt x="f20" y="f51"/>
                      <a:pt x="f57" y="f58"/>
                      <a:pt x="f24" y="f51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18">
                <a:extLst>
                  <a:ext uri="{FF2B5EF4-FFF2-40B4-BE49-F238E27FC236}">
                    <a16:creationId xmlns:a16="http://schemas.microsoft.com/office/drawing/2014/main" id="{332AA409-11EE-C2B5-26B6-EB53FA51C790}"/>
                  </a:ext>
                </a:extLst>
              </p:cNvPr>
              <p:cNvSpPr/>
              <p:nvPr/>
            </p:nvSpPr>
            <p:spPr>
              <a:xfrm>
                <a:off x="4972050" y="4913308"/>
                <a:ext cx="179386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83"/>
                  <a:gd name="f8" fmla="val 53"/>
                  <a:gd name="f9" fmla="val 12"/>
                  <a:gd name="f10" fmla="val 54"/>
                  <a:gd name="f11" fmla="val 13"/>
                  <a:gd name="f12" fmla="val 58"/>
                  <a:gd name="f13" fmla="val 21"/>
                  <a:gd name="f14" fmla="val 65"/>
                  <a:gd name="f15" fmla="val 27"/>
                  <a:gd name="f16" fmla="val 70"/>
                  <a:gd name="f17" fmla="val 34"/>
                  <a:gd name="f18" fmla="val 40"/>
                  <a:gd name="f19" fmla="val 74"/>
                  <a:gd name="f20" fmla="val 46"/>
                  <a:gd name="f21" fmla="val 68"/>
                  <a:gd name="f22" fmla="val 56"/>
                  <a:gd name="f23" fmla="val 67"/>
                  <a:gd name="f24" fmla="val 60"/>
                  <a:gd name="f25" fmla="val 66"/>
                  <a:gd name="f26" fmla="val 64"/>
                  <a:gd name="f27" fmla="val 61"/>
                  <a:gd name="f28" fmla="val 69"/>
                  <a:gd name="f29" fmla="val 59"/>
                  <a:gd name="f30" fmla="val 71"/>
                  <a:gd name="f31" fmla="val 78"/>
                  <a:gd name="f32" fmla="val 49"/>
                  <a:gd name="f33" fmla="val 43"/>
                  <a:gd name="f34" fmla="val 79"/>
                  <a:gd name="f35" fmla="val 38"/>
                  <a:gd name="f36" fmla="val 35"/>
                  <a:gd name="f37" fmla="val 81"/>
                  <a:gd name="f38" fmla="val 29"/>
                  <a:gd name="f39" fmla="val 26"/>
                  <a:gd name="f40" fmla="val 72"/>
                  <a:gd name="f41" fmla="val 30"/>
                  <a:gd name="f42" fmla="val 63"/>
                  <a:gd name="f43" fmla="val 28"/>
                  <a:gd name="f44" fmla="val 57"/>
                  <a:gd name="f45" fmla="val 18"/>
                  <a:gd name="f46" fmla="val 14"/>
                  <a:gd name="f47" fmla="val 9"/>
                  <a:gd name="f48" fmla="val 7"/>
                  <a:gd name="f49" fmla="val 52"/>
                  <a:gd name="f50" fmla="val 5"/>
                  <a:gd name="f51" fmla="val 50"/>
                  <a:gd name="f52" fmla="val 4"/>
                  <a:gd name="f53" fmla="val 45"/>
                  <a:gd name="f54" fmla="val 31"/>
                  <a:gd name="f55" fmla="val 22"/>
                  <a:gd name="f56" fmla="val 16"/>
                  <a:gd name="f57" fmla="val 24"/>
                  <a:gd name="f58" fmla="val 15"/>
                  <a:gd name="f59" fmla="val 10"/>
                  <a:gd name="f60" fmla="val 33"/>
                  <a:gd name="f61" fmla="val 36"/>
                  <a:gd name="f62" fmla="val 41"/>
                  <a:gd name="f63" fmla="val 48"/>
                  <a:gd name="f64" fmla="val 3"/>
                  <a:gd name="f65" fmla="+- 0 0 -90"/>
                  <a:gd name="f66" fmla="*/ f3 1 75"/>
                  <a:gd name="f67" fmla="*/ f4 1 83"/>
                  <a:gd name="f68" fmla="val f5"/>
                  <a:gd name="f69" fmla="val f6"/>
                  <a:gd name="f70" fmla="val f7"/>
                  <a:gd name="f71" fmla="*/ f65 f0 1"/>
                  <a:gd name="f72" fmla="+- f70 0 f68"/>
                  <a:gd name="f73" fmla="+- f69 0 f68"/>
                  <a:gd name="f74" fmla="*/ f71 1 f2"/>
                  <a:gd name="f75" fmla="*/ f73 1 75"/>
                  <a:gd name="f76" fmla="*/ f72 1 83"/>
                  <a:gd name="f77" fmla="*/ 53 f73 1"/>
                  <a:gd name="f78" fmla="*/ 12 f72 1"/>
                  <a:gd name="f79" fmla="*/ 54 f73 1"/>
                  <a:gd name="f80" fmla="*/ 13 f72 1"/>
                  <a:gd name="f81" fmla="*/ 70 f73 1"/>
                  <a:gd name="f82" fmla="*/ 34 f72 1"/>
                  <a:gd name="f83" fmla="*/ 68 f73 1"/>
                  <a:gd name="f84" fmla="*/ 54 f72 1"/>
                  <a:gd name="f85" fmla="*/ 67 f73 1"/>
                  <a:gd name="f86" fmla="*/ 60 f72 1"/>
                  <a:gd name="f87" fmla="*/ 61 f73 1"/>
                  <a:gd name="f88" fmla="*/ 69 f72 1"/>
                  <a:gd name="f89" fmla="*/ 59 f73 1"/>
                  <a:gd name="f90" fmla="*/ 71 f72 1"/>
                  <a:gd name="f91" fmla="*/ 43 f73 1"/>
                  <a:gd name="f92" fmla="*/ 78 f72 1"/>
                  <a:gd name="f93" fmla="*/ 35 f73 1"/>
                  <a:gd name="f94" fmla="*/ 81 f72 1"/>
                  <a:gd name="f95" fmla="*/ 29 f73 1"/>
                  <a:gd name="f96" fmla="*/ 66 f72 1"/>
                  <a:gd name="f97" fmla="*/ 28 f73 1"/>
                  <a:gd name="f98" fmla="*/ 59 f72 1"/>
                  <a:gd name="f99" fmla="*/ 26 f73 1"/>
                  <a:gd name="f100" fmla="*/ 58 f72 1"/>
                  <a:gd name="f101" fmla="*/ 9 f73 1"/>
                  <a:gd name="f102" fmla="*/ 0 f73 1"/>
                  <a:gd name="f103" fmla="*/ 52 f72 1"/>
                  <a:gd name="f104" fmla="*/ 5 f73 1"/>
                  <a:gd name="f105" fmla="*/ 31 f72 1"/>
                  <a:gd name="f106" fmla="*/ 24 f73 1"/>
                  <a:gd name="f107" fmla="*/ 16 f72 1"/>
                  <a:gd name="f108" fmla="*/ 30 f73 1"/>
                  <a:gd name="f109" fmla="*/ 36 f73 1"/>
                  <a:gd name="f110" fmla="*/ 5 f72 1"/>
                  <a:gd name="f111" fmla="+- f74 0 f1"/>
                  <a:gd name="f112" fmla="*/ f77 1 75"/>
                  <a:gd name="f113" fmla="*/ f78 1 83"/>
                  <a:gd name="f114" fmla="*/ f79 1 75"/>
                  <a:gd name="f115" fmla="*/ f80 1 83"/>
                  <a:gd name="f116" fmla="*/ f81 1 75"/>
                  <a:gd name="f117" fmla="*/ f82 1 83"/>
                  <a:gd name="f118" fmla="*/ f83 1 75"/>
                  <a:gd name="f119" fmla="*/ f84 1 83"/>
                  <a:gd name="f120" fmla="*/ f85 1 75"/>
                  <a:gd name="f121" fmla="*/ f86 1 83"/>
                  <a:gd name="f122" fmla="*/ f87 1 75"/>
                  <a:gd name="f123" fmla="*/ f88 1 83"/>
                  <a:gd name="f124" fmla="*/ f89 1 75"/>
                  <a:gd name="f125" fmla="*/ f90 1 83"/>
                  <a:gd name="f126" fmla="*/ f91 1 75"/>
                  <a:gd name="f127" fmla="*/ f92 1 83"/>
                  <a:gd name="f128" fmla="*/ f93 1 75"/>
                  <a:gd name="f129" fmla="*/ f94 1 83"/>
                  <a:gd name="f130" fmla="*/ f95 1 75"/>
                  <a:gd name="f131" fmla="*/ f96 1 83"/>
                  <a:gd name="f132" fmla="*/ f97 1 75"/>
                  <a:gd name="f133" fmla="*/ f98 1 83"/>
                  <a:gd name="f134" fmla="*/ f99 1 75"/>
                  <a:gd name="f135" fmla="*/ f100 1 83"/>
                  <a:gd name="f136" fmla="*/ f101 1 75"/>
                  <a:gd name="f137" fmla="*/ f102 1 75"/>
                  <a:gd name="f138" fmla="*/ f103 1 83"/>
                  <a:gd name="f139" fmla="*/ f104 1 75"/>
                  <a:gd name="f140" fmla="*/ f105 1 83"/>
                  <a:gd name="f141" fmla="*/ f106 1 75"/>
                  <a:gd name="f142" fmla="*/ f107 1 83"/>
                  <a:gd name="f143" fmla="*/ f108 1 75"/>
                  <a:gd name="f144" fmla="*/ f109 1 75"/>
                  <a:gd name="f145" fmla="*/ f110 1 83"/>
                  <a:gd name="f146" fmla="*/ 0 1 f75"/>
                  <a:gd name="f147" fmla="*/ f69 1 f75"/>
                  <a:gd name="f148" fmla="*/ 0 1 f76"/>
                  <a:gd name="f149" fmla="*/ f70 1 f76"/>
                  <a:gd name="f150" fmla="*/ f112 1 f75"/>
                  <a:gd name="f151" fmla="*/ f113 1 f76"/>
                  <a:gd name="f152" fmla="*/ f114 1 f75"/>
                  <a:gd name="f153" fmla="*/ f115 1 f76"/>
                  <a:gd name="f154" fmla="*/ f116 1 f75"/>
                  <a:gd name="f155" fmla="*/ f117 1 f76"/>
                  <a:gd name="f156" fmla="*/ f118 1 f75"/>
                  <a:gd name="f157" fmla="*/ f119 1 f76"/>
                  <a:gd name="f158" fmla="*/ f120 1 f75"/>
                  <a:gd name="f159" fmla="*/ f121 1 f76"/>
                  <a:gd name="f160" fmla="*/ f122 1 f75"/>
                  <a:gd name="f161" fmla="*/ f123 1 f76"/>
                  <a:gd name="f162" fmla="*/ f124 1 f75"/>
                  <a:gd name="f163" fmla="*/ f125 1 f76"/>
                  <a:gd name="f164" fmla="*/ f126 1 f75"/>
                  <a:gd name="f165" fmla="*/ f127 1 f76"/>
                  <a:gd name="f166" fmla="*/ f128 1 f75"/>
                  <a:gd name="f167" fmla="*/ f129 1 f76"/>
                  <a:gd name="f168" fmla="*/ f130 1 f75"/>
                  <a:gd name="f169" fmla="*/ f131 1 f76"/>
                  <a:gd name="f170" fmla="*/ f132 1 f75"/>
                  <a:gd name="f171" fmla="*/ f133 1 f76"/>
                  <a:gd name="f172" fmla="*/ f134 1 f75"/>
                  <a:gd name="f173" fmla="*/ f135 1 f76"/>
                  <a:gd name="f174" fmla="*/ f136 1 f75"/>
                  <a:gd name="f175" fmla="*/ f137 1 f75"/>
                  <a:gd name="f176" fmla="*/ f138 1 f76"/>
                  <a:gd name="f177" fmla="*/ f139 1 f75"/>
                  <a:gd name="f178" fmla="*/ f140 1 f76"/>
                  <a:gd name="f179" fmla="*/ f141 1 f75"/>
                  <a:gd name="f180" fmla="*/ f142 1 f76"/>
                  <a:gd name="f181" fmla="*/ f143 1 f75"/>
                  <a:gd name="f182" fmla="*/ f144 1 f75"/>
                  <a:gd name="f183" fmla="*/ f145 1 f76"/>
                  <a:gd name="f184" fmla="*/ f146 f66 1"/>
                  <a:gd name="f185" fmla="*/ f147 f66 1"/>
                  <a:gd name="f186" fmla="*/ f149 f67 1"/>
                  <a:gd name="f187" fmla="*/ f148 f67 1"/>
                  <a:gd name="f188" fmla="*/ f150 f66 1"/>
                  <a:gd name="f189" fmla="*/ f151 f67 1"/>
                  <a:gd name="f190" fmla="*/ f152 f66 1"/>
                  <a:gd name="f191" fmla="*/ f153 f67 1"/>
                  <a:gd name="f192" fmla="*/ f154 f66 1"/>
                  <a:gd name="f193" fmla="*/ f155 f67 1"/>
                  <a:gd name="f194" fmla="*/ f156 f66 1"/>
                  <a:gd name="f195" fmla="*/ f157 f67 1"/>
                  <a:gd name="f196" fmla="*/ f158 f66 1"/>
                  <a:gd name="f197" fmla="*/ f159 f67 1"/>
                  <a:gd name="f198" fmla="*/ f160 f66 1"/>
                  <a:gd name="f199" fmla="*/ f161 f67 1"/>
                  <a:gd name="f200" fmla="*/ f162 f66 1"/>
                  <a:gd name="f201" fmla="*/ f163 f67 1"/>
                  <a:gd name="f202" fmla="*/ f164 f66 1"/>
                  <a:gd name="f203" fmla="*/ f165 f67 1"/>
                  <a:gd name="f204" fmla="*/ f166 f66 1"/>
                  <a:gd name="f205" fmla="*/ f167 f67 1"/>
                  <a:gd name="f206" fmla="*/ f168 f66 1"/>
                  <a:gd name="f207" fmla="*/ f169 f67 1"/>
                  <a:gd name="f208" fmla="*/ f170 f66 1"/>
                  <a:gd name="f209" fmla="*/ f171 f67 1"/>
                  <a:gd name="f210" fmla="*/ f172 f66 1"/>
                  <a:gd name="f211" fmla="*/ f173 f67 1"/>
                  <a:gd name="f212" fmla="*/ f174 f66 1"/>
                  <a:gd name="f213" fmla="*/ f175 f66 1"/>
                  <a:gd name="f214" fmla="*/ f176 f67 1"/>
                  <a:gd name="f215" fmla="*/ f177 f66 1"/>
                  <a:gd name="f216" fmla="*/ f178 f67 1"/>
                  <a:gd name="f217" fmla="*/ f179 f66 1"/>
                  <a:gd name="f218" fmla="*/ f180 f67 1"/>
                  <a:gd name="f219" fmla="*/ f181 f66 1"/>
                  <a:gd name="f220" fmla="*/ f182 f66 1"/>
                  <a:gd name="f221" fmla="*/ f183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88" y="f189"/>
                  </a:cxn>
                  <a:cxn ang="f111">
                    <a:pos x="f190" y="f191"/>
                  </a:cxn>
                  <a:cxn ang="f111">
                    <a:pos x="f192" y="f193"/>
                  </a:cxn>
                  <a:cxn ang="f111">
                    <a:pos x="f194" y="f195"/>
                  </a:cxn>
                  <a:cxn ang="f111">
                    <a:pos x="f196" y="f197"/>
                  </a:cxn>
                  <a:cxn ang="f111">
                    <a:pos x="f198" y="f199"/>
                  </a:cxn>
                  <a:cxn ang="f111">
                    <a:pos x="f200" y="f201"/>
                  </a:cxn>
                  <a:cxn ang="f111">
                    <a:pos x="f202" y="f203"/>
                  </a:cxn>
                  <a:cxn ang="f111">
                    <a:pos x="f204" y="f205"/>
                  </a:cxn>
                  <a:cxn ang="f111">
                    <a:pos x="f206" y="f207"/>
                  </a:cxn>
                  <a:cxn ang="f111">
                    <a:pos x="f208" y="f209"/>
                  </a:cxn>
                  <a:cxn ang="f111">
                    <a:pos x="f210" y="f211"/>
                  </a:cxn>
                  <a:cxn ang="f111">
                    <a:pos x="f212" y="f195"/>
                  </a:cxn>
                  <a:cxn ang="f111">
                    <a:pos x="f213" y="f214"/>
                  </a:cxn>
                  <a:cxn ang="f111">
                    <a:pos x="f215" y="f216"/>
                  </a:cxn>
                  <a:cxn ang="f111">
                    <a:pos x="f217" y="f218"/>
                  </a:cxn>
                  <a:cxn ang="f111">
                    <a:pos x="f219" y="f191"/>
                  </a:cxn>
                  <a:cxn ang="f111">
                    <a:pos x="f220" y="f221"/>
                  </a:cxn>
                  <a:cxn ang="f111">
                    <a:pos x="f188" y="f189"/>
                  </a:cxn>
                </a:cxnLst>
                <a:rect l="f184" t="f187" r="f185" b="f186"/>
                <a:pathLst>
                  <a:path w="75" h="83">
                    <a:moveTo>
                      <a:pt x="f8" y="f9"/>
                    </a:moveTo>
                    <a:cubicBezTo>
                      <a:pt x="f8" y="f9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20"/>
                      <a:pt x="f21" y="f10"/>
                    </a:cubicBezTo>
                    <a:cubicBezTo>
                      <a:pt x="f21" y="f22"/>
                      <a:pt x="f21" y="f12"/>
                      <a:pt x="f23" y="f24"/>
                    </a:cubicBezTo>
                    <a:cubicBezTo>
                      <a:pt x="f25" y="f26"/>
                      <a:pt x="f25" y="f21"/>
                      <a:pt x="f27" y="f28"/>
                    </a:cubicBezTo>
                    <a:cubicBezTo>
                      <a:pt x="f27" y="f28"/>
                      <a:pt x="f24" y="f16"/>
                      <a:pt x="f29" y="f30"/>
                    </a:cubicBezTo>
                    <a:cubicBezTo>
                      <a:pt x="f22" y="f31"/>
                      <a:pt x="f32" y="f31"/>
                      <a:pt x="f33" y="f31"/>
                    </a:cubicBezTo>
                    <a:cubicBezTo>
                      <a:pt x="f18" y="f34"/>
                      <a:pt x="f35" y="f7"/>
                      <a:pt x="f36" y="f37"/>
                    </a:cubicBezTo>
                    <a:cubicBezTo>
                      <a:pt x="f38" y="f34"/>
                      <a:pt x="f39" y="f40"/>
                      <a:pt x="f38" y="f25"/>
                    </a:cubicBezTo>
                    <a:cubicBezTo>
                      <a:pt x="f41" y="f42"/>
                      <a:pt x="f41" y="f27"/>
                      <a:pt x="f43" y="f29"/>
                    </a:cubicBezTo>
                    <a:cubicBezTo>
                      <a:pt x="f43" y="f12"/>
                      <a:pt x="f15" y="f44"/>
                      <a:pt x="f39" y="f12"/>
                    </a:cubicBezTo>
                    <a:cubicBezTo>
                      <a:pt x="f45" y="f26"/>
                      <a:pt x="f46" y="f44"/>
                      <a:pt x="f47" y="f10"/>
                    </a:cubicBezTo>
                    <a:cubicBezTo>
                      <a:pt x="f48" y="f49"/>
                      <a:pt x="f50" y="f51"/>
                      <a:pt x="f5" y="f49"/>
                    </a:cubicBezTo>
                    <a:cubicBezTo>
                      <a:pt x="f52" y="f53"/>
                      <a:pt x="f52" y="f35"/>
                      <a:pt x="f50" y="f54"/>
                    </a:cubicBezTo>
                    <a:cubicBezTo>
                      <a:pt x="f48" y="f55"/>
                      <a:pt x="f46" y="f56"/>
                      <a:pt x="f57" y="f56"/>
                    </a:cubicBezTo>
                    <a:cubicBezTo>
                      <a:pt x="f39" y="f56"/>
                      <a:pt x="f43" y="f58"/>
                      <a:pt x="f41" y="f11"/>
                    </a:cubicBezTo>
                    <a:cubicBezTo>
                      <a:pt x="f54" y="f59"/>
                      <a:pt x="f60" y="f48"/>
                      <a:pt x="f61" y="f50"/>
                    </a:cubicBezTo>
                    <a:cubicBezTo>
                      <a:pt x="f62" y="f5"/>
                      <a:pt x="f63" y="f64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Freeform 19">
                <a:extLst>
                  <a:ext uri="{FF2B5EF4-FFF2-40B4-BE49-F238E27FC236}">
                    <a16:creationId xmlns:a16="http://schemas.microsoft.com/office/drawing/2014/main" id="{4B611AFE-463D-2BFF-DC7F-B3FE793360B4}"/>
                  </a:ext>
                </a:extLst>
              </p:cNvPr>
              <p:cNvSpPr/>
              <p:nvPr/>
            </p:nvSpPr>
            <p:spPr>
              <a:xfrm>
                <a:off x="3916366" y="4754559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4"/>
                  <a:gd name="f8" fmla="val 7"/>
                  <a:gd name="f9" fmla="val 53"/>
                  <a:gd name="f10" fmla="val 6"/>
                  <a:gd name="f11" fmla="val 52"/>
                  <a:gd name="f12" fmla="val 51"/>
                  <a:gd name="f13" fmla="val 5"/>
                  <a:gd name="f14" fmla="val 50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6"/>
                  <a:gd name="f29" fmla="val 10"/>
                  <a:gd name="f30" fmla="val 11"/>
                  <a:gd name="f31" fmla="val 43"/>
                  <a:gd name="f32" fmla="val 61"/>
                  <a:gd name="f33" fmla="val 16"/>
                  <a:gd name="f34" fmla="val 62"/>
                  <a:gd name="f35" fmla="val 28"/>
                  <a:gd name="f36" fmla="val 63"/>
                  <a:gd name="f37" fmla="val 32"/>
                  <a:gd name="f38" fmla="val 35"/>
                  <a:gd name="f39" fmla="val 66"/>
                  <a:gd name="f40" fmla="val 37"/>
                  <a:gd name="f41" fmla="val 64"/>
                  <a:gd name="f42" fmla="val 40"/>
                  <a:gd name="f43" fmla="val 60"/>
                  <a:gd name="f44" fmla="val 41"/>
                  <a:gd name="f45" fmla="val 59"/>
                  <a:gd name="f46" fmla="val 44"/>
                  <a:gd name="f47" fmla="val 55"/>
                  <a:gd name="f48" fmla="val 46"/>
                  <a:gd name="f49" fmla="val 42"/>
                  <a:gd name="f50" fmla="val 49"/>
                  <a:gd name="f51" fmla="val 54"/>
                  <a:gd name="f52" fmla="val 57"/>
                  <a:gd name="f53" fmla="val 48"/>
                  <a:gd name="f54" fmla="val 47"/>
                  <a:gd name="f55" fmla="val 70"/>
                  <a:gd name="f56" fmla="val 71"/>
                  <a:gd name="f57" fmla="val 34"/>
                  <a:gd name="f58" fmla="val 23"/>
                  <a:gd name="f59" fmla="val 73"/>
                  <a:gd name="f60" fmla="val 65"/>
                  <a:gd name="f61" fmla="+- 0 0 -90"/>
                  <a:gd name="f62" fmla="*/ f3 1 68"/>
                  <a:gd name="f63" fmla="*/ f4 1 74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8"/>
                  <a:gd name="f72" fmla="*/ f68 1 74"/>
                  <a:gd name="f73" fmla="*/ 7 f69 1"/>
                  <a:gd name="f74" fmla="*/ 53 f68 1"/>
                  <a:gd name="f75" fmla="*/ 5 f69 1"/>
                  <a:gd name="f76" fmla="*/ 50 f68 1"/>
                  <a:gd name="f77" fmla="*/ 4 f69 1"/>
                  <a:gd name="f78" fmla="*/ 33 f68 1"/>
                  <a:gd name="f79" fmla="*/ 14 f69 1"/>
                  <a:gd name="f80" fmla="*/ 13 f68 1"/>
                  <a:gd name="f81" fmla="*/ 33 f69 1"/>
                  <a:gd name="f82" fmla="*/ 7 f68 1"/>
                  <a:gd name="f83" fmla="*/ 43 f69 1"/>
                  <a:gd name="f84" fmla="*/ 10 f68 1"/>
                  <a:gd name="f85" fmla="*/ 62 f69 1"/>
                  <a:gd name="f86" fmla="*/ 28 f68 1"/>
                  <a:gd name="f87" fmla="*/ 66 f69 1"/>
                  <a:gd name="f88" fmla="*/ 37 f68 1"/>
                  <a:gd name="f89" fmla="*/ 59 f69 1"/>
                  <a:gd name="f90" fmla="*/ 44 f68 1"/>
                  <a:gd name="f91" fmla="*/ 45 f69 1"/>
                  <a:gd name="f92" fmla="*/ 57 f68 1"/>
                  <a:gd name="f93" fmla="*/ 70 f68 1"/>
                  <a:gd name="f94" fmla="*/ 37 f69 1"/>
                  <a:gd name="f95" fmla="*/ 71 f68 1"/>
                  <a:gd name="f96" fmla="+- f70 0 f1"/>
                  <a:gd name="f97" fmla="*/ f73 1 68"/>
                  <a:gd name="f98" fmla="*/ f74 1 74"/>
                  <a:gd name="f99" fmla="*/ f75 1 68"/>
                  <a:gd name="f100" fmla="*/ f76 1 74"/>
                  <a:gd name="f101" fmla="*/ f77 1 68"/>
                  <a:gd name="f102" fmla="*/ f78 1 74"/>
                  <a:gd name="f103" fmla="*/ f79 1 68"/>
                  <a:gd name="f104" fmla="*/ f80 1 74"/>
                  <a:gd name="f105" fmla="*/ f81 1 68"/>
                  <a:gd name="f106" fmla="*/ f82 1 74"/>
                  <a:gd name="f107" fmla="*/ f83 1 68"/>
                  <a:gd name="f108" fmla="*/ f84 1 74"/>
                  <a:gd name="f109" fmla="*/ f85 1 68"/>
                  <a:gd name="f110" fmla="*/ f86 1 74"/>
                  <a:gd name="f111" fmla="*/ f87 1 68"/>
                  <a:gd name="f112" fmla="*/ f88 1 74"/>
                  <a:gd name="f113" fmla="*/ f89 1 68"/>
                  <a:gd name="f114" fmla="*/ f90 1 74"/>
                  <a:gd name="f115" fmla="*/ f91 1 68"/>
                  <a:gd name="f116" fmla="*/ f92 1 74"/>
                  <a:gd name="f117" fmla="*/ f93 1 74"/>
                  <a:gd name="f118" fmla="*/ f94 1 68"/>
                  <a:gd name="f119" fmla="*/ f95 1 74"/>
                  <a:gd name="f120" fmla="*/ 0 1 f71"/>
                  <a:gd name="f121" fmla="*/ f65 1 f71"/>
                  <a:gd name="f122" fmla="*/ 0 1 f72"/>
                  <a:gd name="f123" fmla="*/ f66 1 f72"/>
                  <a:gd name="f124" fmla="*/ f97 1 f71"/>
                  <a:gd name="f125" fmla="*/ f98 1 f72"/>
                  <a:gd name="f126" fmla="*/ f99 1 f71"/>
                  <a:gd name="f127" fmla="*/ f100 1 f72"/>
                  <a:gd name="f128" fmla="*/ f101 1 f71"/>
                  <a:gd name="f129" fmla="*/ f102 1 f72"/>
                  <a:gd name="f130" fmla="*/ f103 1 f71"/>
                  <a:gd name="f131" fmla="*/ f104 1 f72"/>
                  <a:gd name="f132" fmla="*/ f105 1 f71"/>
                  <a:gd name="f133" fmla="*/ f106 1 f72"/>
                  <a:gd name="f134" fmla="*/ f107 1 f71"/>
                  <a:gd name="f135" fmla="*/ f108 1 f72"/>
                  <a:gd name="f136" fmla="*/ f109 1 f71"/>
                  <a:gd name="f137" fmla="*/ f110 1 f72"/>
                  <a:gd name="f138" fmla="*/ f111 1 f71"/>
                  <a:gd name="f139" fmla="*/ f112 1 f72"/>
                  <a:gd name="f140" fmla="*/ f113 1 f71"/>
                  <a:gd name="f141" fmla="*/ f114 1 f72"/>
                  <a:gd name="f142" fmla="*/ f115 1 f71"/>
                  <a:gd name="f143" fmla="*/ f116 1 f72"/>
                  <a:gd name="f144" fmla="*/ f117 1 f72"/>
                  <a:gd name="f145" fmla="*/ f118 1 f71"/>
                  <a:gd name="f146" fmla="*/ f119 1 f72"/>
                  <a:gd name="f147" fmla="*/ f120 f62 1"/>
                  <a:gd name="f148" fmla="*/ f121 f62 1"/>
                  <a:gd name="f149" fmla="*/ f123 f63 1"/>
                  <a:gd name="f150" fmla="*/ f122 f63 1"/>
                  <a:gd name="f151" fmla="*/ f124 f62 1"/>
                  <a:gd name="f152" fmla="*/ f125 f63 1"/>
                  <a:gd name="f153" fmla="*/ f126 f62 1"/>
                  <a:gd name="f154" fmla="*/ f127 f63 1"/>
                  <a:gd name="f155" fmla="*/ f128 f62 1"/>
                  <a:gd name="f156" fmla="*/ f129 f63 1"/>
                  <a:gd name="f157" fmla="*/ f130 f62 1"/>
                  <a:gd name="f158" fmla="*/ f131 f63 1"/>
                  <a:gd name="f159" fmla="*/ f132 f62 1"/>
                  <a:gd name="f160" fmla="*/ f133 f63 1"/>
                  <a:gd name="f161" fmla="*/ f134 f62 1"/>
                  <a:gd name="f162" fmla="*/ f135 f63 1"/>
                  <a:gd name="f163" fmla="*/ f136 f62 1"/>
                  <a:gd name="f164" fmla="*/ f137 f63 1"/>
                  <a:gd name="f165" fmla="*/ f138 f62 1"/>
                  <a:gd name="f166" fmla="*/ f139 f63 1"/>
                  <a:gd name="f167" fmla="*/ f140 f62 1"/>
                  <a:gd name="f168" fmla="*/ f141 f63 1"/>
                  <a:gd name="f169" fmla="*/ f142 f62 1"/>
                  <a:gd name="f170" fmla="*/ f143 f63 1"/>
                  <a:gd name="f171" fmla="*/ f144 f63 1"/>
                  <a:gd name="f172" fmla="*/ f145 f62 1"/>
                  <a:gd name="f173" fmla="*/ f146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1" y="f152"/>
                  </a:cxn>
                  <a:cxn ang="f96">
                    <a:pos x="f153" y="f154"/>
                  </a:cxn>
                  <a:cxn ang="f96">
                    <a:pos x="f155" y="f156"/>
                  </a:cxn>
                  <a:cxn ang="f96">
                    <a:pos x="f157" y="f158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9" y="f154"/>
                  </a:cxn>
                  <a:cxn ang="f96">
                    <a:pos x="f169" y="f170"/>
                  </a:cxn>
                  <a:cxn ang="f96">
                    <a:pos x="f161" y="f171"/>
                  </a:cxn>
                  <a:cxn ang="f96">
                    <a:pos x="f172" y="f173"/>
                  </a:cxn>
                  <a:cxn ang="f96">
                    <a:pos x="f159" y="f173"/>
                  </a:cxn>
                  <a:cxn ang="f96">
                    <a:pos x="f151" y="f152"/>
                  </a:cxn>
                </a:cxnLst>
                <a:rect l="f147" t="f150" r="f148" b="f149"/>
                <a:pathLst>
                  <a:path w="68" h="74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5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18" y="f8"/>
                    </a:cubicBezTo>
                    <a:cubicBezTo>
                      <a:pt x="f28" y="f29"/>
                      <a:pt x="f16" y="f30"/>
                      <a:pt x="f31" y="f29"/>
                    </a:cubicBezTo>
                    <a:cubicBezTo>
                      <a:pt x="f12" y="f19"/>
                      <a:pt x="f32" y="f33"/>
                      <a:pt x="f34" y="f35"/>
                    </a:cubicBezTo>
                    <a:cubicBezTo>
                      <a:pt x="f36" y="f37"/>
                      <a:pt x="f6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11" y="f12"/>
                      <a:pt x="f15" y="f14"/>
                    </a:cubicBezTo>
                    <a:cubicBezTo>
                      <a:pt x="f49" y="f50"/>
                      <a:pt x="f31" y="f51"/>
                      <a:pt x="f15" y="f52"/>
                    </a:cubicBezTo>
                    <a:cubicBezTo>
                      <a:pt x="f53" y="f32"/>
                      <a:pt x="f54" y="f39"/>
                      <a:pt x="f31" y="f55"/>
                    </a:cubicBezTo>
                    <a:cubicBezTo>
                      <a:pt x="f44" y="f56"/>
                      <a:pt x="f16" y="f7"/>
                      <a:pt x="f40" y="f56"/>
                    </a:cubicBezTo>
                    <a:cubicBezTo>
                      <a:pt x="f38" y="f55"/>
                      <a:pt x="f57" y="f55"/>
                      <a:pt x="f18" y="f56"/>
                    </a:cubicBezTo>
                    <a:cubicBezTo>
                      <a:pt x="f58" y="f59"/>
                      <a:pt x="f8" y="f60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E8F6A094-168E-5D3B-E66B-0F1F9DE5B155}"/>
                  </a:ext>
                </a:extLst>
              </p:cNvPr>
              <p:cNvSpPr/>
              <p:nvPr/>
            </p:nvSpPr>
            <p:spPr>
              <a:xfrm>
                <a:off x="5208586" y="4819646"/>
                <a:ext cx="161921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2"/>
                  <a:gd name="f15" fmla="val 3"/>
                  <a:gd name="f16" fmla="val 23"/>
                  <a:gd name="f17" fmla="val 31"/>
                  <a:gd name="f18" fmla="val 35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5"/>
                  <a:gd name="f25" fmla="val 19"/>
                  <a:gd name="f26" fmla="val 24"/>
                  <a:gd name="f27" fmla="val 61"/>
                  <a:gd name="f28" fmla="val 34"/>
                  <a:gd name="f29" fmla="val 58"/>
                  <a:gd name="f30" fmla="val 38"/>
                  <a:gd name="f31" fmla="val 41"/>
                  <a:gd name="f32" fmla="val 45"/>
                  <a:gd name="f33" fmla="val 59"/>
                  <a:gd name="f34" fmla="val 55"/>
                  <a:gd name="f35" fmla="val 62"/>
                  <a:gd name="f36" fmla="val 66"/>
                  <a:gd name="f37" fmla="val 40"/>
                  <a:gd name="f38" fmla="val 39"/>
                  <a:gd name="f39" fmla="val 37"/>
                  <a:gd name="f40" fmla="val 69"/>
                  <a:gd name="f41" fmla="val 32"/>
                  <a:gd name="f42" fmla="val 30"/>
                  <a:gd name="f43" fmla="val 64"/>
                  <a:gd name="f44" fmla="val 26"/>
                  <a:gd name="f45" fmla="val 54"/>
                  <a:gd name="f46" fmla="val 21"/>
                  <a:gd name="f47" fmla="val 50"/>
                  <a:gd name="f48" fmla="val 48"/>
                  <a:gd name="f49" fmla="val 47"/>
                  <a:gd name="f50" fmla="val 46"/>
                  <a:gd name="f51" fmla="val 18"/>
                  <a:gd name="f52" fmla="val 6"/>
                  <a:gd name="f53" fmla="val 43"/>
                  <a:gd name="f54" fmla="val 36"/>
                  <a:gd name="f55" fmla="val 28"/>
                  <a:gd name="f56" fmla="val 5"/>
                  <a:gd name="f57" fmla="val 17"/>
                  <a:gd name="f58" fmla="val 10"/>
                  <a:gd name="f59" fmla="+- 0 0 -90"/>
                  <a:gd name="f60" fmla="*/ f3 1 68"/>
                  <a:gd name="f61" fmla="*/ f4 1 73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8"/>
                  <a:gd name="f70" fmla="*/ f66 1 73"/>
                  <a:gd name="f71" fmla="*/ 12 f67 1"/>
                  <a:gd name="f72" fmla="*/ 9 f66 1"/>
                  <a:gd name="f73" fmla="*/ 22 f67 1"/>
                  <a:gd name="f74" fmla="*/ 3 f66 1"/>
                  <a:gd name="f75" fmla="*/ 35 f67 1"/>
                  <a:gd name="f76" fmla="*/ 56 f67 1"/>
                  <a:gd name="f77" fmla="*/ 15 f66 1"/>
                  <a:gd name="f78" fmla="*/ 61 f67 1"/>
                  <a:gd name="f79" fmla="*/ 34 f66 1"/>
                  <a:gd name="f80" fmla="*/ 58 f67 1"/>
                  <a:gd name="f81" fmla="*/ 45 f66 1"/>
                  <a:gd name="f82" fmla="*/ 42 f67 1"/>
                  <a:gd name="f83" fmla="*/ 66 f66 1"/>
                  <a:gd name="f84" fmla="*/ 37 f67 1"/>
                  <a:gd name="f85" fmla="*/ 68 f66 1"/>
                  <a:gd name="f86" fmla="*/ 31 f67 1"/>
                  <a:gd name="f87" fmla="*/ 24 f67 1"/>
                  <a:gd name="f88" fmla="*/ 59 f66 1"/>
                  <a:gd name="f89" fmla="*/ 21 f67 1"/>
                  <a:gd name="f90" fmla="*/ 50 f66 1"/>
                  <a:gd name="f91" fmla="*/ 20 f67 1"/>
                  <a:gd name="f92" fmla="*/ 46 f66 1"/>
                  <a:gd name="f93" fmla="*/ 16 f67 1"/>
                  <a:gd name="f94" fmla="*/ 0 f67 1"/>
                  <a:gd name="f95" fmla="*/ 43 f66 1"/>
                  <a:gd name="f96" fmla="*/ 3 f67 1"/>
                  <a:gd name="f97" fmla="*/ 21 f66 1"/>
                  <a:gd name="f98" fmla="+- f68 0 f1"/>
                  <a:gd name="f99" fmla="*/ f71 1 68"/>
                  <a:gd name="f100" fmla="*/ f72 1 73"/>
                  <a:gd name="f101" fmla="*/ f73 1 68"/>
                  <a:gd name="f102" fmla="*/ f74 1 73"/>
                  <a:gd name="f103" fmla="*/ f75 1 68"/>
                  <a:gd name="f104" fmla="*/ f76 1 68"/>
                  <a:gd name="f105" fmla="*/ f77 1 73"/>
                  <a:gd name="f106" fmla="*/ f78 1 68"/>
                  <a:gd name="f107" fmla="*/ f79 1 73"/>
                  <a:gd name="f108" fmla="*/ f80 1 68"/>
                  <a:gd name="f109" fmla="*/ f81 1 73"/>
                  <a:gd name="f110" fmla="*/ f82 1 68"/>
                  <a:gd name="f111" fmla="*/ f83 1 73"/>
                  <a:gd name="f112" fmla="*/ f84 1 68"/>
                  <a:gd name="f113" fmla="*/ f85 1 73"/>
                  <a:gd name="f114" fmla="*/ f86 1 68"/>
                  <a:gd name="f115" fmla="*/ f87 1 68"/>
                  <a:gd name="f116" fmla="*/ f88 1 73"/>
                  <a:gd name="f117" fmla="*/ f89 1 68"/>
                  <a:gd name="f118" fmla="*/ f90 1 73"/>
                  <a:gd name="f119" fmla="*/ f91 1 68"/>
                  <a:gd name="f120" fmla="*/ f92 1 73"/>
                  <a:gd name="f121" fmla="*/ f93 1 68"/>
                  <a:gd name="f122" fmla="*/ f94 1 68"/>
                  <a:gd name="f123" fmla="*/ f95 1 73"/>
                  <a:gd name="f124" fmla="*/ f96 1 68"/>
                  <a:gd name="f125" fmla="*/ f97 1 73"/>
                  <a:gd name="f126" fmla="*/ 0 1 f69"/>
                  <a:gd name="f127" fmla="*/ f63 1 f69"/>
                  <a:gd name="f128" fmla="*/ 0 1 f70"/>
                  <a:gd name="f129" fmla="*/ f64 1 f70"/>
                  <a:gd name="f130" fmla="*/ f99 1 f69"/>
                  <a:gd name="f131" fmla="*/ f100 1 f70"/>
                  <a:gd name="f132" fmla="*/ f101 1 f69"/>
                  <a:gd name="f133" fmla="*/ f102 1 f70"/>
                  <a:gd name="f134" fmla="*/ f103 1 f69"/>
                  <a:gd name="f135" fmla="*/ f104 1 f69"/>
                  <a:gd name="f136" fmla="*/ f105 1 f70"/>
                  <a:gd name="f137" fmla="*/ f106 1 f69"/>
                  <a:gd name="f138" fmla="*/ f107 1 f70"/>
                  <a:gd name="f139" fmla="*/ f108 1 f69"/>
                  <a:gd name="f140" fmla="*/ f109 1 f70"/>
                  <a:gd name="f141" fmla="*/ f110 1 f69"/>
                  <a:gd name="f142" fmla="*/ f111 1 f70"/>
                  <a:gd name="f143" fmla="*/ f112 1 f69"/>
                  <a:gd name="f144" fmla="*/ f113 1 f70"/>
                  <a:gd name="f145" fmla="*/ f114 1 f69"/>
                  <a:gd name="f146" fmla="*/ f115 1 f69"/>
                  <a:gd name="f147" fmla="*/ f116 1 f70"/>
                  <a:gd name="f148" fmla="*/ f117 1 f69"/>
                  <a:gd name="f149" fmla="*/ f118 1 f70"/>
                  <a:gd name="f150" fmla="*/ f119 1 f69"/>
                  <a:gd name="f151" fmla="*/ f120 1 f70"/>
                  <a:gd name="f152" fmla="*/ f121 1 f69"/>
                  <a:gd name="f153" fmla="*/ f122 1 f69"/>
                  <a:gd name="f154" fmla="*/ f123 1 f70"/>
                  <a:gd name="f155" fmla="*/ f124 1 f69"/>
                  <a:gd name="f156" fmla="*/ f125 1 f70"/>
                  <a:gd name="f157" fmla="*/ f126 f60 1"/>
                  <a:gd name="f158" fmla="*/ f127 f60 1"/>
                  <a:gd name="f159" fmla="*/ f129 f61 1"/>
                  <a:gd name="f160" fmla="*/ f128 f61 1"/>
                  <a:gd name="f161" fmla="*/ f130 f60 1"/>
                  <a:gd name="f162" fmla="*/ f131 f61 1"/>
                  <a:gd name="f163" fmla="*/ f132 f60 1"/>
                  <a:gd name="f164" fmla="*/ f133 f61 1"/>
                  <a:gd name="f165" fmla="*/ f134 f60 1"/>
                  <a:gd name="f166" fmla="*/ f135 f60 1"/>
                  <a:gd name="f167" fmla="*/ f136 f61 1"/>
                  <a:gd name="f168" fmla="*/ f137 f60 1"/>
                  <a:gd name="f169" fmla="*/ f138 f61 1"/>
                  <a:gd name="f170" fmla="*/ f139 f60 1"/>
                  <a:gd name="f171" fmla="*/ f140 f61 1"/>
                  <a:gd name="f172" fmla="*/ f141 f60 1"/>
                  <a:gd name="f173" fmla="*/ f142 f61 1"/>
                  <a:gd name="f174" fmla="*/ f143 f60 1"/>
                  <a:gd name="f175" fmla="*/ f144 f61 1"/>
                  <a:gd name="f176" fmla="*/ f145 f60 1"/>
                  <a:gd name="f177" fmla="*/ f146 f60 1"/>
                  <a:gd name="f178" fmla="*/ f147 f61 1"/>
                  <a:gd name="f179" fmla="*/ f148 f60 1"/>
                  <a:gd name="f180" fmla="*/ f149 f61 1"/>
                  <a:gd name="f181" fmla="*/ f150 f60 1"/>
                  <a:gd name="f182" fmla="*/ f151 f61 1"/>
                  <a:gd name="f183" fmla="*/ f152 f60 1"/>
                  <a:gd name="f184" fmla="*/ f153 f60 1"/>
                  <a:gd name="f185" fmla="*/ f154 f61 1"/>
                  <a:gd name="f186" fmla="*/ f155 f60 1"/>
                  <a:gd name="f187" fmla="*/ f156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61" y="f162"/>
                  </a:cxn>
                  <a:cxn ang="f98">
                    <a:pos x="f163" y="f164"/>
                  </a:cxn>
                  <a:cxn ang="f98">
                    <a:pos x="f165" y="f164"/>
                  </a:cxn>
                  <a:cxn ang="f98">
                    <a:pos x="f166" y="f167"/>
                  </a:cxn>
                  <a:cxn ang="f98">
                    <a:pos x="f168" y="f169"/>
                  </a:cxn>
                  <a:cxn ang="f98">
                    <a:pos x="f170" y="f171"/>
                  </a:cxn>
                  <a:cxn ang="f98">
                    <a:pos x="f172" y="f173"/>
                  </a:cxn>
                  <a:cxn ang="f98">
                    <a:pos x="f174" y="f175"/>
                  </a:cxn>
                  <a:cxn ang="f98">
                    <a:pos x="f176" y="f173"/>
                  </a:cxn>
                  <a:cxn ang="f98">
                    <a:pos x="f177" y="f178"/>
                  </a:cxn>
                  <a:cxn ang="f98">
                    <a:pos x="f179" y="f180"/>
                  </a:cxn>
                  <a:cxn ang="f98">
                    <a:pos x="f181" y="f182"/>
                  </a:cxn>
                  <a:cxn ang="f98">
                    <a:pos x="f183" y="f182"/>
                  </a:cxn>
                  <a:cxn ang="f98">
                    <a:pos x="f184" y="f185"/>
                  </a:cxn>
                  <a:cxn ang="f98">
                    <a:pos x="f186" y="f187"/>
                  </a:cxn>
                  <a:cxn ang="f98">
                    <a:pos x="f186" y="f187"/>
                  </a:cxn>
                  <a:cxn ang="f98">
                    <a:pos x="f161" y="f162"/>
                  </a:cxn>
                </a:cxnLst>
                <a:rect l="f157" t="f160" r="f158" b="f159"/>
                <a:pathLst>
                  <a:path w="68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27" y="f28"/>
                    </a:cubicBezTo>
                    <a:cubicBezTo>
                      <a:pt x="f29" y="f30"/>
                      <a:pt x="f29" y="f31"/>
                      <a:pt x="f29" y="f32"/>
                    </a:cubicBezTo>
                    <a:cubicBezTo>
                      <a:pt x="f33" y="f22"/>
                      <a:pt x="f34" y="f35"/>
                      <a:pt x="f19" y="f36"/>
                    </a:cubicBezTo>
                    <a:cubicBezTo>
                      <a:pt x="f37" y="f36"/>
                      <a:pt x="f38" y="f36"/>
                      <a:pt x="f39" y="f6"/>
                    </a:cubicBezTo>
                    <a:cubicBezTo>
                      <a:pt x="f18" y="f40"/>
                      <a:pt x="f41" y="f7"/>
                      <a:pt x="f17" y="f36"/>
                    </a:cubicBezTo>
                    <a:cubicBezTo>
                      <a:pt x="f42" y="f43"/>
                      <a:pt x="f44" y="f35"/>
                      <a:pt x="f26" y="f33"/>
                    </a:cubicBezTo>
                    <a:cubicBezTo>
                      <a:pt x="f14" y="f22"/>
                      <a:pt x="f12" y="f45"/>
                      <a:pt x="f46" y="f47"/>
                    </a:cubicBezTo>
                    <a:cubicBezTo>
                      <a:pt x="f14" y="f48"/>
                      <a:pt x="f14" y="f49"/>
                      <a:pt x="f12" y="f50"/>
                    </a:cubicBezTo>
                    <a:cubicBezTo>
                      <a:pt x="f25" y="f32"/>
                      <a:pt x="f51" y="f32"/>
                      <a:pt x="f10" y="f50"/>
                    </a:cubicBezTo>
                    <a:cubicBezTo>
                      <a:pt x="f13" y="f47"/>
                      <a:pt x="f52" y="f47"/>
                      <a:pt x="f5" y="f53"/>
                    </a:cubicBezTo>
                    <a:cubicBezTo>
                      <a:pt x="f5" y="f54"/>
                      <a:pt x="f5" y="f55"/>
                      <a:pt x="f15" y="f46"/>
                    </a:cubicBezTo>
                    <a:cubicBezTo>
                      <a:pt x="f15" y="f46"/>
                      <a:pt x="f15" y="f46"/>
                      <a:pt x="f15" y="f46"/>
                    </a:cubicBezTo>
                    <a:cubicBezTo>
                      <a:pt x="f56" y="f57"/>
                      <a:pt x="f52" y="f58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21">
                <a:extLst>
                  <a:ext uri="{FF2B5EF4-FFF2-40B4-BE49-F238E27FC236}">
                    <a16:creationId xmlns:a16="http://schemas.microsoft.com/office/drawing/2014/main" id="{49EF8B56-658E-2170-2B8B-3899C043FDAA}"/>
                  </a:ext>
                </a:extLst>
              </p:cNvPr>
              <p:cNvSpPr/>
              <p:nvPr/>
            </p:nvSpPr>
            <p:spPr>
              <a:xfrm>
                <a:off x="4584701" y="4838703"/>
                <a:ext cx="158748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65"/>
                  <a:gd name="f9" fmla="val 38"/>
                  <a:gd name="f10" fmla="val 59"/>
                  <a:gd name="f11" fmla="val 36"/>
                  <a:gd name="f12" fmla="val 43"/>
                  <a:gd name="f13" fmla="val 55"/>
                  <a:gd name="f14" fmla="val 46"/>
                  <a:gd name="f15" fmla="val 52"/>
                  <a:gd name="f16" fmla="val 48"/>
                  <a:gd name="f17" fmla="val 50"/>
                  <a:gd name="f18" fmla="val 51"/>
                  <a:gd name="f19" fmla="val 45"/>
                  <a:gd name="f20" fmla="val 49"/>
                  <a:gd name="f21" fmla="val 44"/>
                  <a:gd name="f22" fmla="val 42"/>
                  <a:gd name="f23" fmla="val 41"/>
                  <a:gd name="f24" fmla="val 53"/>
                  <a:gd name="f25" fmla="val 47"/>
                  <a:gd name="f26" fmla="val 60"/>
                  <a:gd name="f27" fmla="val 68"/>
                  <a:gd name="f28" fmla="val 40"/>
                  <a:gd name="f29" fmla="val 71"/>
                  <a:gd name="f30" fmla="val 37"/>
                  <a:gd name="f31" fmla="val 35"/>
                  <a:gd name="f32" fmla="val 70"/>
                  <a:gd name="f33" fmla="val 32"/>
                  <a:gd name="f34" fmla="val 19"/>
                  <a:gd name="f35" fmla="val 11"/>
                  <a:gd name="f36" fmla="val 6"/>
                  <a:gd name="f37" fmla="val 5"/>
                  <a:gd name="f38" fmla="val 4"/>
                  <a:gd name="f39" fmla="val 3"/>
                  <a:gd name="f40" fmla="val 2"/>
                  <a:gd name="f41" fmla="val 33"/>
                  <a:gd name="f42" fmla="val 7"/>
                  <a:gd name="f43" fmla="val 27"/>
                  <a:gd name="f44" fmla="val 20"/>
                  <a:gd name="f45" fmla="val 13"/>
                  <a:gd name="f46" fmla="val 12"/>
                  <a:gd name="f47" fmla="val 16"/>
                  <a:gd name="f48" fmla="val 24"/>
                  <a:gd name="f49" fmla="val 31"/>
                  <a:gd name="f50" fmla="val 34"/>
                  <a:gd name="f51" fmla="val 9"/>
                  <a:gd name="f52" fmla="val 10"/>
                  <a:gd name="f53" fmla="val 8"/>
                  <a:gd name="f54" fmla="val 56"/>
                  <a:gd name="f55" fmla="val 22"/>
                  <a:gd name="f56" fmla="val 61"/>
                  <a:gd name="f57" fmla="val 26"/>
                  <a:gd name="f58" fmla="val 29"/>
                  <a:gd name="f59" fmla="val 62"/>
                  <a:gd name="f60" fmla="+- 0 0 -90"/>
                  <a:gd name="f61" fmla="*/ f3 1 66"/>
                  <a:gd name="f62" fmla="*/ f4 1 73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6"/>
                  <a:gd name="f71" fmla="*/ f67 1 73"/>
                  <a:gd name="f72" fmla="*/ 65 f68 1"/>
                  <a:gd name="f73" fmla="*/ 38 f67 1"/>
                  <a:gd name="f74" fmla="*/ 55 f68 1"/>
                  <a:gd name="f75" fmla="*/ 46 f67 1"/>
                  <a:gd name="f76" fmla="*/ 45 f68 1"/>
                  <a:gd name="f77" fmla="*/ 49 f67 1"/>
                  <a:gd name="f78" fmla="*/ 43 f68 1"/>
                  <a:gd name="f79" fmla="*/ 50 f67 1"/>
                  <a:gd name="f80" fmla="*/ 55 f67 1"/>
                  <a:gd name="f81" fmla="*/ 40 f68 1"/>
                  <a:gd name="f82" fmla="*/ 71 f67 1"/>
                  <a:gd name="f83" fmla="*/ 32 f68 1"/>
                  <a:gd name="f84" fmla="*/ 70 f67 1"/>
                  <a:gd name="f85" fmla="*/ 6 f68 1"/>
                  <a:gd name="f86" fmla="*/ 53 f67 1"/>
                  <a:gd name="f87" fmla="*/ 4 f68 1"/>
                  <a:gd name="f88" fmla="*/ 0 f68 1"/>
                  <a:gd name="f89" fmla="*/ 45 f67 1"/>
                  <a:gd name="f90" fmla="*/ 2 f68 1"/>
                  <a:gd name="f91" fmla="*/ 33 f67 1"/>
                  <a:gd name="f92" fmla="*/ 13 f68 1"/>
                  <a:gd name="f93" fmla="*/ 12 f67 1"/>
                  <a:gd name="f94" fmla="*/ 31 f68 1"/>
                  <a:gd name="f95" fmla="*/ 6 f67 1"/>
                  <a:gd name="f96" fmla="*/ 42 f68 1"/>
                  <a:gd name="f97" fmla="*/ 10 f67 1"/>
                  <a:gd name="f98" fmla="*/ 59 f68 1"/>
                  <a:gd name="f99" fmla="*/ 19 f67 1"/>
                  <a:gd name="f100" fmla="*/ 61 f68 1"/>
                  <a:gd name="f101" fmla="*/ 29 f67 1"/>
                  <a:gd name="f102" fmla="+- f69 0 f1"/>
                  <a:gd name="f103" fmla="*/ f72 1 66"/>
                  <a:gd name="f104" fmla="*/ f73 1 73"/>
                  <a:gd name="f105" fmla="*/ f74 1 66"/>
                  <a:gd name="f106" fmla="*/ f75 1 73"/>
                  <a:gd name="f107" fmla="*/ f76 1 66"/>
                  <a:gd name="f108" fmla="*/ f77 1 73"/>
                  <a:gd name="f109" fmla="*/ f78 1 66"/>
                  <a:gd name="f110" fmla="*/ f79 1 73"/>
                  <a:gd name="f111" fmla="*/ f80 1 73"/>
                  <a:gd name="f112" fmla="*/ f81 1 66"/>
                  <a:gd name="f113" fmla="*/ f82 1 73"/>
                  <a:gd name="f114" fmla="*/ f83 1 66"/>
                  <a:gd name="f115" fmla="*/ f84 1 73"/>
                  <a:gd name="f116" fmla="*/ f85 1 66"/>
                  <a:gd name="f117" fmla="*/ f86 1 73"/>
                  <a:gd name="f118" fmla="*/ f87 1 66"/>
                  <a:gd name="f119" fmla="*/ f88 1 66"/>
                  <a:gd name="f120" fmla="*/ f89 1 73"/>
                  <a:gd name="f121" fmla="*/ f90 1 66"/>
                  <a:gd name="f122" fmla="*/ f91 1 73"/>
                  <a:gd name="f123" fmla="*/ f92 1 66"/>
                  <a:gd name="f124" fmla="*/ f93 1 73"/>
                  <a:gd name="f125" fmla="*/ f94 1 66"/>
                  <a:gd name="f126" fmla="*/ f95 1 73"/>
                  <a:gd name="f127" fmla="*/ f96 1 66"/>
                  <a:gd name="f128" fmla="*/ f97 1 73"/>
                  <a:gd name="f129" fmla="*/ f98 1 66"/>
                  <a:gd name="f130" fmla="*/ f99 1 73"/>
                  <a:gd name="f131" fmla="*/ f100 1 66"/>
                  <a:gd name="f132" fmla="*/ f101 1 73"/>
                  <a:gd name="f133" fmla="*/ 0 1 f70"/>
                  <a:gd name="f134" fmla="*/ f64 1 f70"/>
                  <a:gd name="f135" fmla="*/ 0 1 f71"/>
                  <a:gd name="f136" fmla="*/ f65 1 f71"/>
                  <a:gd name="f137" fmla="*/ f103 1 f70"/>
                  <a:gd name="f138" fmla="*/ f104 1 f71"/>
                  <a:gd name="f139" fmla="*/ f105 1 f70"/>
                  <a:gd name="f140" fmla="*/ f106 1 f71"/>
                  <a:gd name="f141" fmla="*/ f107 1 f70"/>
                  <a:gd name="f142" fmla="*/ f108 1 f71"/>
                  <a:gd name="f143" fmla="*/ f109 1 f70"/>
                  <a:gd name="f144" fmla="*/ f110 1 f71"/>
                  <a:gd name="f145" fmla="*/ f111 1 f71"/>
                  <a:gd name="f146" fmla="*/ f112 1 f70"/>
                  <a:gd name="f147" fmla="*/ f113 1 f71"/>
                  <a:gd name="f148" fmla="*/ f114 1 f70"/>
                  <a:gd name="f149" fmla="*/ f115 1 f71"/>
                  <a:gd name="f150" fmla="*/ f116 1 f70"/>
                  <a:gd name="f151" fmla="*/ f117 1 f71"/>
                  <a:gd name="f152" fmla="*/ f118 1 f70"/>
                  <a:gd name="f153" fmla="*/ f119 1 f70"/>
                  <a:gd name="f154" fmla="*/ f120 1 f71"/>
                  <a:gd name="f155" fmla="*/ f121 1 f70"/>
                  <a:gd name="f156" fmla="*/ f122 1 f71"/>
                  <a:gd name="f157" fmla="*/ f123 1 f70"/>
                  <a:gd name="f158" fmla="*/ f124 1 f71"/>
                  <a:gd name="f159" fmla="*/ f125 1 f70"/>
                  <a:gd name="f160" fmla="*/ f126 1 f71"/>
                  <a:gd name="f161" fmla="*/ f127 1 f70"/>
                  <a:gd name="f162" fmla="*/ f128 1 f71"/>
                  <a:gd name="f163" fmla="*/ f129 1 f70"/>
                  <a:gd name="f164" fmla="*/ f130 1 f71"/>
                  <a:gd name="f165" fmla="*/ f131 1 f70"/>
                  <a:gd name="f166" fmla="*/ f132 1 f71"/>
                  <a:gd name="f167" fmla="*/ f133 f61 1"/>
                  <a:gd name="f168" fmla="*/ f134 f61 1"/>
                  <a:gd name="f169" fmla="*/ f136 f62 1"/>
                  <a:gd name="f170" fmla="*/ f135 f62 1"/>
                  <a:gd name="f171" fmla="*/ f137 f61 1"/>
                  <a:gd name="f172" fmla="*/ f138 f62 1"/>
                  <a:gd name="f173" fmla="*/ f139 f61 1"/>
                  <a:gd name="f174" fmla="*/ f140 f62 1"/>
                  <a:gd name="f175" fmla="*/ f141 f61 1"/>
                  <a:gd name="f176" fmla="*/ f142 f62 1"/>
                  <a:gd name="f177" fmla="*/ f143 f61 1"/>
                  <a:gd name="f178" fmla="*/ f144 f62 1"/>
                  <a:gd name="f179" fmla="*/ f145 f62 1"/>
                  <a:gd name="f180" fmla="*/ f146 f61 1"/>
                  <a:gd name="f181" fmla="*/ f147 f62 1"/>
                  <a:gd name="f182" fmla="*/ f148 f61 1"/>
                  <a:gd name="f183" fmla="*/ f149 f62 1"/>
                  <a:gd name="f184" fmla="*/ f150 f61 1"/>
                  <a:gd name="f185" fmla="*/ f151 f62 1"/>
                  <a:gd name="f186" fmla="*/ f152 f61 1"/>
                  <a:gd name="f187" fmla="*/ f153 f61 1"/>
                  <a:gd name="f188" fmla="*/ f154 f62 1"/>
                  <a:gd name="f189" fmla="*/ f155 f61 1"/>
                  <a:gd name="f190" fmla="*/ f156 f62 1"/>
                  <a:gd name="f191" fmla="*/ f157 f61 1"/>
                  <a:gd name="f192" fmla="*/ f158 f62 1"/>
                  <a:gd name="f193" fmla="*/ f159 f61 1"/>
                  <a:gd name="f194" fmla="*/ f160 f62 1"/>
                  <a:gd name="f195" fmla="*/ f161 f61 1"/>
                  <a:gd name="f196" fmla="*/ f162 f62 1"/>
                  <a:gd name="f197" fmla="*/ f163 f61 1"/>
                  <a:gd name="f198" fmla="*/ f164 f62 1"/>
                  <a:gd name="f199" fmla="*/ f165 f61 1"/>
                  <a:gd name="f200" fmla="*/ f166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71" y="f172"/>
                  </a:cxn>
                  <a:cxn ang="f102">
                    <a:pos x="f173" y="f174"/>
                  </a:cxn>
                  <a:cxn ang="f102">
                    <a:pos x="f175" y="f176"/>
                  </a:cxn>
                  <a:cxn ang="f102">
                    <a:pos x="f177" y="f178"/>
                  </a:cxn>
                  <a:cxn ang="f102">
                    <a:pos x="f177" y="f179"/>
                  </a:cxn>
                  <a:cxn ang="f102">
                    <a:pos x="f180" y="f181"/>
                  </a:cxn>
                  <a:cxn ang="f102">
                    <a:pos x="f182" y="f183"/>
                  </a:cxn>
                  <a:cxn ang="f102">
                    <a:pos x="f184" y="f185"/>
                  </a:cxn>
                  <a:cxn ang="f102">
                    <a:pos x="f186" y="f176"/>
                  </a:cxn>
                  <a:cxn ang="f102">
                    <a:pos x="f187" y="f188"/>
                  </a:cxn>
                  <a:cxn ang="f102">
                    <a:pos x="f189" y="f190"/>
                  </a:cxn>
                  <a:cxn ang="f102">
                    <a:pos x="f191" y="f192"/>
                  </a:cxn>
                  <a:cxn ang="f102">
                    <a:pos x="f193" y="f194"/>
                  </a:cxn>
                  <a:cxn ang="f102">
                    <a:pos x="f195" y="f196"/>
                  </a:cxn>
                  <a:cxn ang="f102">
                    <a:pos x="f197" y="f198"/>
                  </a:cxn>
                  <a:cxn ang="f102">
                    <a:pos x="f199" y="f200"/>
                  </a:cxn>
                  <a:cxn ang="f102">
                    <a:pos x="f171" y="f172"/>
                  </a:cxn>
                </a:cxnLst>
                <a:rect l="f167" t="f170" r="f168" b="f169"/>
                <a:pathLst>
                  <a:path w="66" h="73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12" y="f20"/>
                      <a:pt x="f12" y="f17"/>
                    </a:cubicBezTo>
                    <a:cubicBezTo>
                      <a:pt x="f22" y="f15"/>
                      <a:pt x="f23" y="f24"/>
                      <a:pt x="f12" y="f13"/>
                    </a:cubicBezTo>
                    <a:cubicBezTo>
                      <a:pt x="f25" y="f26"/>
                      <a:pt x="f19" y="f27"/>
                      <a:pt x="f28" y="f29"/>
                    </a:cubicBezTo>
                    <a:cubicBezTo>
                      <a:pt x="f30" y="f7"/>
                      <a:pt x="f31" y="f32"/>
                      <a:pt x="f33" y="f32"/>
                    </a:cubicBezTo>
                    <a:cubicBezTo>
                      <a:pt x="f34" y="f29"/>
                      <a:pt x="f35" y="f8"/>
                      <a:pt x="f36" y="f24"/>
                    </a:cubicBezTo>
                    <a:cubicBezTo>
                      <a:pt x="f36" y="f15"/>
                      <a:pt x="f37" y="f17"/>
                      <a:pt x="f38" y="f20"/>
                    </a:cubicBezTo>
                    <a:cubicBezTo>
                      <a:pt x="f39" y="f16"/>
                      <a:pt x="f5" y="f16"/>
                      <a:pt x="f5" y="f19"/>
                    </a:cubicBezTo>
                    <a:cubicBezTo>
                      <a:pt x="f5" y="f23"/>
                      <a:pt x="f5" y="f30"/>
                      <a:pt x="f40" y="f41"/>
                    </a:cubicBezTo>
                    <a:cubicBezTo>
                      <a:pt x="f42" y="f43"/>
                      <a:pt x="f35" y="f44"/>
                      <a:pt x="f45" y="f46"/>
                    </a:cubicBezTo>
                    <a:cubicBezTo>
                      <a:pt x="f47" y="f40"/>
                      <a:pt x="f48" y="f5"/>
                      <a:pt x="f49" y="f36"/>
                    </a:cubicBezTo>
                    <a:cubicBezTo>
                      <a:pt x="f50" y="f51"/>
                      <a:pt x="f30" y="f35"/>
                      <a:pt x="f22" y="f52"/>
                    </a:cubicBezTo>
                    <a:cubicBezTo>
                      <a:pt x="f16" y="f53"/>
                      <a:pt x="f54" y="f45"/>
                      <a:pt x="f10" y="f34"/>
                    </a:cubicBezTo>
                    <a:cubicBezTo>
                      <a:pt x="f26" y="f55"/>
                      <a:pt x="f56" y="f57"/>
                      <a:pt x="f56" y="f58"/>
                    </a:cubicBezTo>
                    <a:cubicBezTo>
                      <a:pt x="f59" y="f33"/>
                      <a:pt x="f6" y="f50"/>
                      <a:pt x="f8" y="f9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D6C6B8AE-18F5-28D3-4E70-75449FC043EA}"/>
                  </a:ext>
                </a:extLst>
              </p:cNvPr>
              <p:cNvSpPr/>
              <p:nvPr/>
            </p:nvSpPr>
            <p:spPr>
              <a:xfrm>
                <a:off x="5026027" y="4491039"/>
                <a:ext cx="150811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65"/>
                  <a:gd name="f8" fmla="val 16"/>
                  <a:gd name="f9" fmla="val 42"/>
                  <a:gd name="f10" fmla="val 6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7"/>
                  <a:gd name="f23" fmla="val 4"/>
                  <a:gd name="f24" fmla="val 26"/>
                  <a:gd name="f25" fmla="val 34"/>
                  <a:gd name="f26" fmla="val 40"/>
                  <a:gd name="f27" fmla="val 9"/>
                  <a:gd name="f28" fmla="val 11"/>
                  <a:gd name="f29" fmla="val 45"/>
                  <a:gd name="f30" fmla="val 47"/>
                  <a:gd name="f31" fmla="val 10"/>
                  <a:gd name="f32" fmla="val 60"/>
                  <a:gd name="f33" fmla="val 62"/>
                  <a:gd name="f34" fmla="val 32"/>
                  <a:gd name="f35" fmla="val 41"/>
                  <a:gd name="f36" fmla="val 50"/>
                  <a:gd name="f37" fmla="val 53"/>
                  <a:gd name="f38" fmla="val 59"/>
                  <a:gd name="f39" fmla="val 55"/>
                  <a:gd name="f40" fmla="val 58"/>
                  <a:gd name="f41" fmla="val 46"/>
                  <a:gd name="f42" fmla="val 61"/>
                  <a:gd name="f43" fmla="val 44"/>
                  <a:gd name="f44" fmla="val 57"/>
                  <a:gd name="f45" fmla="val 38"/>
                  <a:gd name="f46" fmla="val 56"/>
                  <a:gd name="f47" fmla="val 35"/>
                  <a:gd name="f48" fmla="val 33"/>
                  <a:gd name="f49" fmla="val 28"/>
                  <a:gd name="f50" fmla="val 24"/>
                  <a:gd name="f51" fmla="val 22"/>
                  <a:gd name="f52" fmla="val 18"/>
                  <a:gd name="f53" fmla="val 13"/>
                  <a:gd name="f54" fmla="val 51"/>
                  <a:gd name="f55" fmla="val 49"/>
                  <a:gd name="f56" fmla="val 48"/>
                  <a:gd name="f57" fmla="+- 0 0 -90"/>
                  <a:gd name="f58" fmla="*/ f3 1 63"/>
                  <a:gd name="f59" fmla="*/ f4 1 65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63"/>
                  <a:gd name="f68" fmla="*/ f64 1 65"/>
                  <a:gd name="f69" fmla="*/ 16 f65 1"/>
                  <a:gd name="f70" fmla="*/ 42 f64 1"/>
                  <a:gd name="f71" fmla="*/ 5 f65 1"/>
                  <a:gd name="f72" fmla="*/ 23 f64 1"/>
                  <a:gd name="f73" fmla="*/ 0 f65 1"/>
                  <a:gd name="f74" fmla="*/ 17 f64 1"/>
                  <a:gd name="f75" fmla="*/ 19 f65 1"/>
                  <a:gd name="f76" fmla="*/ 4 f64 1"/>
                  <a:gd name="f77" fmla="*/ 40 f65 1"/>
                  <a:gd name="f78" fmla="*/ 9 f64 1"/>
                  <a:gd name="f79" fmla="*/ 47 f65 1"/>
                  <a:gd name="f80" fmla="*/ 10 f64 1"/>
                  <a:gd name="f81" fmla="*/ 63 f65 1"/>
                  <a:gd name="f82" fmla="*/ 60 f65 1"/>
                  <a:gd name="f83" fmla="*/ 50 f64 1"/>
                  <a:gd name="f84" fmla="*/ 58 f65 1"/>
                  <a:gd name="f85" fmla="*/ 58 f64 1"/>
                  <a:gd name="f86" fmla="*/ 46 f65 1"/>
                  <a:gd name="f87" fmla="*/ 61 f64 1"/>
                  <a:gd name="f88" fmla="*/ 57 f64 1"/>
                  <a:gd name="f89" fmla="*/ 33 f65 1"/>
                  <a:gd name="f90" fmla="*/ 26 f65 1"/>
                  <a:gd name="f91" fmla="*/ 20 f65 1"/>
                  <a:gd name="f92" fmla="*/ 13 f65 1"/>
                  <a:gd name="f93" fmla="*/ 9 f65 1"/>
                  <a:gd name="f94" fmla="*/ 53 f64 1"/>
                  <a:gd name="f95" fmla="*/ 49 f64 1"/>
                  <a:gd name="f96" fmla="+- f66 0 f1"/>
                  <a:gd name="f97" fmla="*/ f69 1 63"/>
                  <a:gd name="f98" fmla="*/ f70 1 65"/>
                  <a:gd name="f99" fmla="*/ f71 1 63"/>
                  <a:gd name="f100" fmla="*/ f72 1 65"/>
                  <a:gd name="f101" fmla="*/ f73 1 63"/>
                  <a:gd name="f102" fmla="*/ f74 1 65"/>
                  <a:gd name="f103" fmla="*/ f75 1 63"/>
                  <a:gd name="f104" fmla="*/ f76 1 65"/>
                  <a:gd name="f105" fmla="*/ f77 1 63"/>
                  <a:gd name="f106" fmla="*/ f78 1 65"/>
                  <a:gd name="f107" fmla="*/ f79 1 63"/>
                  <a:gd name="f108" fmla="*/ f80 1 65"/>
                  <a:gd name="f109" fmla="*/ f81 1 63"/>
                  <a:gd name="f110" fmla="*/ f82 1 63"/>
                  <a:gd name="f111" fmla="*/ f83 1 65"/>
                  <a:gd name="f112" fmla="*/ f84 1 63"/>
                  <a:gd name="f113" fmla="*/ f85 1 65"/>
                  <a:gd name="f114" fmla="*/ f86 1 63"/>
                  <a:gd name="f115" fmla="*/ f87 1 65"/>
                  <a:gd name="f116" fmla="*/ f88 1 65"/>
                  <a:gd name="f117" fmla="*/ f89 1 63"/>
                  <a:gd name="f118" fmla="*/ f90 1 63"/>
                  <a:gd name="f119" fmla="*/ f91 1 63"/>
                  <a:gd name="f120" fmla="*/ f92 1 63"/>
                  <a:gd name="f121" fmla="*/ f93 1 63"/>
                  <a:gd name="f122" fmla="*/ f94 1 65"/>
                  <a:gd name="f123" fmla="*/ f95 1 65"/>
                  <a:gd name="f124" fmla="*/ 0 1 f67"/>
                  <a:gd name="f125" fmla="*/ f61 1 f67"/>
                  <a:gd name="f126" fmla="*/ 0 1 f68"/>
                  <a:gd name="f127" fmla="*/ f62 1 f68"/>
                  <a:gd name="f128" fmla="*/ f97 1 f67"/>
                  <a:gd name="f129" fmla="*/ f98 1 f68"/>
                  <a:gd name="f130" fmla="*/ f99 1 f67"/>
                  <a:gd name="f131" fmla="*/ f100 1 f68"/>
                  <a:gd name="f132" fmla="*/ f101 1 f67"/>
                  <a:gd name="f133" fmla="*/ f102 1 f68"/>
                  <a:gd name="f134" fmla="*/ f103 1 f67"/>
                  <a:gd name="f135" fmla="*/ f104 1 f68"/>
                  <a:gd name="f136" fmla="*/ f105 1 f67"/>
                  <a:gd name="f137" fmla="*/ f106 1 f68"/>
                  <a:gd name="f138" fmla="*/ f107 1 f67"/>
                  <a:gd name="f139" fmla="*/ f108 1 f68"/>
                  <a:gd name="f140" fmla="*/ f109 1 f67"/>
                  <a:gd name="f141" fmla="*/ f110 1 f67"/>
                  <a:gd name="f142" fmla="*/ f111 1 f68"/>
                  <a:gd name="f143" fmla="*/ f112 1 f67"/>
                  <a:gd name="f144" fmla="*/ f113 1 f68"/>
                  <a:gd name="f145" fmla="*/ f114 1 f67"/>
                  <a:gd name="f146" fmla="*/ f115 1 f68"/>
                  <a:gd name="f147" fmla="*/ f116 1 f68"/>
                  <a:gd name="f148" fmla="*/ f117 1 f67"/>
                  <a:gd name="f149" fmla="*/ f118 1 f67"/>
                  <a:gd name="f150" fmla="*/ f119 1 f67"/>
                  <a:gd name="f151" fmla="*/ f120 1 f67"/>
                  <a:gd name="f152" fmla="*/ f121 1 f67"/>
                  <a:gd name="f153" fmla="*/ f122 1 f68"/>
                  <a:gd name="f154" fmla="*/ f123 1 f68"/>
                  <a:gd name="f155" fmla="*/ f124 f58 1"/>
                  <a:gd name="f156" fmla="*/ f125 f58 1"/>
                  <a:gd name="f157" fmla="*/ f127 f59 1"/>
                  <a:gd name="f158" fmla="*/ f126 f59 1"/>
                  <a:gd name="f159" fmla="*/ f128 f58 1"/>
                  <a:gd name="f160" fmla="*/ f129 f59 1"/>
                  <a:gd name="f161" fmla="*/ f130 f58 1"/>
                  <a:gd name="f162" fmla="*/ f131 f59 1"/>
                  <a:gd name="f163" fmla="*/ f132 f58 1"/>
                  <a:gd name="f164" fmla="*/ f133 f59 1"/>
                  <a:gd name="f165" fmla="*/ f134 f58 1"/>
                  <a:gd name="f166" fmla="*/ f135 f59 1"/>
                  <a:gd name="f167" fmla="*/ f136 f58 1"/>
                  <a:gd name="f168" fmla="*/ f137 f59 1"/>
                  <a:gd name="f169" fmla="*/ f138 f58 1"/>
                  <a:gd name="f170" fmla="*/ f139 f59 1"/>
                  <a:gd name="f171" fmla="*/ f140 f58 1"/>
                  <a:gd name="f172" fmla="*/ f141 f58 1"/>
                  <a:gd name="f173" fmla="*/ f142 f59 1"/>
                  <a:gd name="f174" fmla="*/ f143 f58 1"/>
                  <a:gd name="f175" fmla="*/ f144 f59 1"/>
                  <a:gd name="f176" fmla="*/ f145 f58 1"/>
                  <a:gd name="f177" fmla="*/ f146 f59 1"/>
                  <a:gd name="f178" fmla="*/ f147 f59 1"/>
                  <a:gd name="f179" fmla="*/ f148 f58 1"/>
                  <a:gd name="f180" fmla="*/ f149 f58 1"/>
                  <a:gd name="f181" fmla="*/ f150 f58 1"/>
                  <a:gd name="f182" fmla="*/ f151 f58 1"/>
                  <a:gd name="f183" fmla="*/ f152 f58 1"/>
                  <a:gd name="f184" fmla="*/ f153 f59 1"/>
                  <a:gd name="f185" fmla="*/ f154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9" y="f170"/>
                  </a:cxn>
                  <a:cxn ang="f96">
                    <a:pos x="f171" y="f162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67" y="f178"/>
                  </a:cxn>
                  <a:cxn ang="f96">
                    <a:pos x="f179" y="f178"/>
                  </a:cxn>
                  <a:cxn ang="f96">
                    <a:pos x="f180" y="f175"/>
                  </a:cxn>
                  <a:cxn ang="f96">
                    <a:pos x="f181" y="f178"/>
                  </a:cxn>
                  <a:cxn ang="f96">
                    <a:pos x="f182" y="f178"/>
                  </a:cxn>
                  <a:cxn ang="f96">
                    <a:pos x="f183" y="f184"/>
                  </a:cxn>
                  <a:cxn ang="f96">
                    <a:pos x="f182" y="f185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63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22"/>
                      <a:pt x="f15" y="f23"/>
                    </a:cubicBezTo>
                    <a:cubicBezTo>
                      <a:pt x="f24" y="f5"/>
                      <a:pt x="f25" y="f16"/>
                      <a:pt x="f26" y="f27"/>
                    </a:cubicBezTo>
                    <a:cubicBezTo>
                      <a:pt x="f9" y="f28"/>
                      <a:pt x="f29" y="f28"/>
                      <a:pt x="f30" y="f31"/>
                    </a:cubicBezTo>
                    <a:cubicBezTo>
                      <a:pt x="f32" y="f27"/>
                      <a:pt x="f33" y="f31"/>
                      <a:pt x="f6" y="f14"/>
                    </a:cubicBezTo>
                    <a:cubicBezTo>
                      <a:pt x="f32" y="f34"/>
                      <a:pt x="f32" y="f35"/>
                      <a:pt x="f32" y="f36"/>
                    </a:cubicBezTo>
                    <a:cubicBezTo>
                      <a:pt x="f32" y="f37"/>
                      <a:pt x="f38" y="f39"/>
                      <a:pt x="f40" y="f40"/>
                    </a:cubicBezTo>
                    <a:cubicBezTo>
                      <a:pt x="f39" y="f7"/>
                      <a:pt x="f37" y="f7"/>
                      <a:pt x="f41" y="f42"/>
                    </a:cubicBezTo>
                    <a:cubicBezTo>
                      <a:pt x="f43" y="f32"/>
                      <a:pt x="f9" y="f40"/>
                      <a:pt x="f26" y="f44"/>
                    </a:cubicBezTo>
                    <a:cubicBezTo>
                      <a:pt x="f45" y="f46"/>
                      <a:pt x="f47" y="f39"/>
                      <a:pt x="f48" y="f44"/>
                    </a:cubicBezTo>
                    <a:cubicBezTo>
                      <a:pt x="f13" y="f32"/>
                      <a:pt x="f49" y="f38"/>
                      <a:pt x="f24" y="f40"/>
                    </a:cubicBezTo>
                    <a:cubicBezTo>
                      <a:pt x="f50" y="f44"/>
                      <a:pt x="f51" y="f44"/>
                      <a:pt x="f17" y="f44"/>
                    </a:cubicBezTo>
                    <a:cubicBezTo>
                      <a:pt x="f52" y="f44"/>
                      <a:pt x="f20" y="f44"/>
                      <a:pt x="f53" y="f44"/>
                    </a:cubicBezTo>
                    <a:cubicBezTo>
                      <a:pt x="f21" y="f46"/>
                      <a:pt x="f31" y="f39"/>
                      <a:pt x="f27" y="f37"/>
                    </a:cubicBezTo>
                    <a:cubicBezTo>
                      <a:pt x="f27" y="f54"/>
                      <a:pt x="f28" y="f54"/>
                      <a:pt x="f53" y="f55"/>
                    </a:cubicBezTo>
                    <a:cubicBezTo>
                      <a:pt x="f20" y="f56"/>
                      <a:pt x="f52" y="f4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23">
                <a:extLst>
                  <a:ext uri="{FF2B5EF4-FFF2-40B4-BE49-F238E27FC236}">
                    <a16:creationId xmlns:a16="http://schemas.microsoft.com/office/drawing/2014/main" id="{473E8005-CE19-8406-24CE-9617CFFF43E9}"/>
                  </a:ext>
                </a:extLst>
              </p:cNvPr>
              <p:cNvSpPr/>
              <p:nvPr/>
            </p:nvSpPr>
            <p:spPr>
              <a:xfrm>
                <a:off x="4437061" y="4616448"/>
                <a:ext cx="141283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7"/>
                  <a:gd name="f8" fmla="val 28"/>
                  <a:gd name="f9" fmla="val 4"/>
                  <a:gd name="f10" fmla="val 21"/>
                  <a:gd name="f11" fmla="val 2"/>
                  <a:gd name="f12" fmla="val 13"/>
                  <a:gd name="f13" fmla="val 7"/>
                  <a:gd name="f14" fmla="val 6"/>
                  <a:gd name="f15" fmla="val 10"/>
                  <a:gd name="f16" fmla="val 17"/>
                  <a:gd name="f17" fmla="val 3"/>
                  <a:gd name="f18" fmla="val 23"/>
                  <a:gd name="f19" fmla="val 9"/>
                  <a:gd name="f20" fmla="val 35"/>
                  <a:gd name="f21" fmla="val 42"/>
                  <a:gd name="f22" fmla="val 48"/>
                  <a:gd name="f23" fmla="val 51"/>
                  <a:gd name="f24" fmla="val 53"/>
                  <a:gd name="f25" fmla="val 22"/>
                  <a:gd name="f26" fmla="val 55"/>
                  <a:gd name="f27" fmla="val 27"/>
                  <a:gd name="f28" fmla="val 32"/>
                  <a:gd name="f29" fmla="val 52"/>
                  <a:gd name="f30" fmla="val 30"/>
                  <a:gd name="f31" fmla="val 38"/>
                  <a:gd name="f32" fmla="val 49"/>
                  <a:gd name="f33" fmla="val 41"/>
                  <a:gd name="f34" fmla="val 46"/>
                  <a:gd name="f35" fmla="val 43"/>
                  <a:gd name="f36" fmla="val 39"/>
                  <a:gd name="f37" fmla="val 44"/>
                  <a:gd name="f38" fmla="val 29"/>
                  <a:gd name="f39" fmla="val 45"/>
                  <a:gd name="f40" fmla="val 19"/>
                  <a:gd name="f41" fmla="val 36"/>
                  <a:gd name="f42" fmla="val 31"/>
                  <a:gd name="f43" fmla="+- 0 0 -90"/>
                  <a:gd name="f44" fmla="*/ f3 1 59"/>
                  <a:gd name="f45" fmla="*/ f4 1 47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59"/>
                  <a:gd name="f54" fmla="*/ f50 1 47"/>
                  <a:gd name="f55" fmla="*/ 0 f51 1"/>
                  <a:gd name="f56" fmla="*/ 28 f50 1"/>
                  <a:gd name="f57" fmla="*/ 7 f51 1"/>
                  <a:gd name="f58" fmla="*/ 6 f50 1"/>
                  <a:gd name="f59" fmla="*/ 17 f51 1"/>
                  <a:gd name="f60" fmla="*/ 3 f50 1"/>
                  <a:gd name="f61" fmla="*/ 35 f51 1"/>
                  <a:gd name="f62" fmla="*/ 7 f50 1"/>
                  <a:gd name="f63" fmla="*/ 51 f51 1"/>
                  <a:gd name="f64" fmla="*/ 17 f50 1"/>
                  <a:gd name="f65" fmla="*/ 59 f51 1"/>
                  <a:gd name="f66" fmla="*/ 32 f50 1"/>
                  <a:gd name="f67" fmla="*/ 49 f51 1"/>
                  <a:gd name="f68" fmla="*/ 41 f50 1"/>
                  <a:gd name="f69" fmla="*/ 39 f51 1"/>
                  <a:gd name="f70" fmla="*/ 44 f50 1"/>
                  <a:gd name="f71" fmla="*/ 10 f51 1"/>
                  <a:gd name="f72" fmla="*/ 38 f50 1"/>
                  <a:gd name="f73" fmla="+- f52 0 f1"/>
                  <a:gd name="f74" fmla="*/ f55 1 59"/>
                  <a:gd name="f75" fmla="*/ f56 1 47"/>
                  <a:gd name="f76" fmla="*/ f57 1 59"/>
                  <a:gd name="f77" fmla="*/ f58 1 47"/>
                  <a:gd name="f78" fmla="*/ f59 1 59"/>
                  <a:gd name="f79" fmla="*/ f60 1 47"/>
                  <a:gd name="f80" fmla="*/ f61 1 59"/>
                  <a:gd name="f81" fmla="*/ f62 1 47"/>
                  <a:gd name="f82" fmla="*/ f63 1 59"/>
                  <a:gd name="f83" fmla="*/ f64 1 47"/>
                  <a:gd name="f84" fmla="*/ f65 1 59"/>
                  <a:gd name="f85" fmla="*/ f66 1 47"/>
                  <a:gd name="f86" fmla="*/ f67 1 59"/>
                  <a:gd name="f87" fmla="*/ f68 1 47"/>
                  <a:gd name="f88" fmla="*/ f69 1 59"/>
                  <a:gd name="f89" fmla="*/ f70 1 47"/>
                  <a:gd name="f90" fmla="*/ f71 1 59"/>
                  <a:gd name="f91" fmla="*/ f72 1 47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59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2" y="f5"/>
                      <a:pt x="f16" y="f17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16"/>
                    </a:cubicBezTo>
                    <a:cubicBezTo>
                      <a:pt x="f24" y="f25"/>
                      <a:pt x="f26" y="f27"/>
                      <a:pt x="f6" y="f28"/>
                    </a:cubicBezTo>
                    <a:cubicBezTo>
                      <a:pt x="f29" y="f30"/>
                      <a:pt x="f24" y="f31"/>
                      <a:pt x="f32" y="f33"/>
                    </a:cubicBezTo>
                    <a:cubicBezTo>
                      <a:pt x="f34" y="f35"/>
                      <a:pt x="f35" y="f7"/>
                      <a:pt x="f36" y="f37"/>
                    </a:cubicBezTo>
                    <a:cubicBezTo>
                      <a:pt x="f38" y="f39"/>
                      <a:pt x="f40" y="f33"/>
                      <a:pt x="f15" y="f31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Freeform 24">
                <a:extLst>
                  <a:ext uri="{FF2B5EF4-FFF2-40B4-BE49-F238E27FC236}">
                    <a16:creationId xmlns:a16="http://schemas.microsoft.com/office/drawing/2014/main" id="{E9AAF12C-322B-B8BB-9A10-619B304B8823}"/>
                  </a:ext>
                </a:extLst>
              </p:cNvPr>
              <p:cNvSpPr/>
              <p:nvPr/>
            </p:nvSpPr>
            <p:spPr>
              <a:xfrm>
                <a:off x="4811709" y="4914900"/>
                <a:ext cx="136529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56"/>
                  <a:gd name="f8" fmla="val 49"/>
                  <a:gd name="f9" fmla="val 43"/>
                  <a:gd name="f10" fmla="val 44"/>
                  <a:gd name="f11" fmla="val 54"/>
                  <a:gd name="f12" fmla="val 36"/>
                  <a:gd name="f13" fmla="val 29"/>
                  <a:gd name="f14" fmla="val 47"/>
                  <a:gd name="f15" fmla="val 26"/>
                  <a:gd name="f16" fmla="val 23"/>
                  <a:gd name="f17" fmla="val 41"/>
                  <a:gd name="f18" fmla="val 18"/>
                  <a:gd name="f19" fmla="val 10"/>
                  <a:gd name="f20" fmla="val 5"/>
                  <a:gd name="f21" fmla="val 34"/>
                  <a:gd name="f22" fmla="val 4"/>
                  <a:gd name="f23" fmla="val 22"/>
                  <a:gd name="f24" fmla="val 3"/>
                  <a:gd name="f25" fmla="val 2"/>
                  <a:gd name="f26" fmla="val 13"/>
                  <a:gd name="f27" fmla="val 8"/>
                  <a:gd name="f28" fmla="val 7"/>
                  <a:gd name="f29" fmla="val 12"/>
                  <a:gd name="f30" fmla="val 9"/>
                  <a:gd name="f31" fmla="val 6"/>
                  <a:gd name="f32" fmla="val 17"/>
                  <a:gd name="f33" fmla="val 1"/>
                  <a:gd name="f34" fmla="val 20"/>
                  <a:gd name="f35" fmla="val 25"/>
                  <a:gd name="f36" fmla="val 33"/>
                  <a:gd name="f37" fmla="val 31"/>
                  <a:gd name="f38" fmla="val 32"/>
                  <a:gd name="f39" fmla="val 14"/>
                  <a:gd name="f40" fmla="val 39"/>
                  <a:gd name="f41" fmla="val 42"/>
                  <a:gd name="f42" fmla="val 16"/>
                  <a:gd name="f43" fmla="val 45"/>
                  <a:gd name="f44" fmla="val 48"/>
                  <a:gd name="f45" fmla="val 50"/>
                  <a:gd name="f46" fmla="val 52"/>
                  <a:gd name="f47" fmla="val 28"/>
                  <a:gd name="f48" fmla="val 30"/>
                  <a:gd name="f49" fmla="val 53"/>
                  <a:gd name="f50" fmla="val 51"/>
                  <a:gd name="f51" fmla="val 37"/>
                  <a:gd name="f52" fmla="+- 0 0 -90"/>
                  <a:gd name="f53" fmla="*/ f3 1 57"/>
                  <a:gd name="f54" fmla="*/ f4 1 56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57"/>
                  <a:gd name="f63" fmla="*/ f59 1 56"/>
                  <a:gd name="f64" fmla="*/ 49 f60 1"/>
                  <a:gd name="f65" fmla="*/ 43 f59 1"/>
                  <a:gd name="f66" fmla="*/ 29 f60 1"/>
                  <a:gd name="f67" fmla="*/ 47 f59 1"/>
                  <a:gd name="f68" fmla="*/ 18 f60 1"/>
                  <a:gd name="f69" fmla="*/ 41 f59 1"/>
                  <a:gd name="f70" fmla="*/ 4 f60 1"/>
                  <a:gd name="f71" fmla="*/ 22 f59 1"/>
                  <a:gd name="f72" fmla="*/ 0 f60 1"/>
                  <a:gd name="f73" fmla="*/ 8 f59 1"/>
                  <a:gd name="f74" fmla="*/ 12 f60 1"/>
                  <a:gd name="f75" fmla="*/ 4 f59 1"/>
                  <a:gd name="f76" fmla="*/ 25 f60 1"/>
                  <a:gd name="f77" fmla="*/ 3 f59 1"/>
                  <a:gd name="f78" fmla="*/ 31 f60 1"/>
                  <a:gd name="f79" fmla="*/ 12 f59 1"/>
                  <a:gd name="f80" fmla="*/ 34 f60 1"/>
                  <a:gd name="f81" fmla="*/ 14 f59 1"/>
                  <a:gd name="f82" fmla="*/ 45 f60 1"/>
                  <a:gd name="f83" fmla="*/ 20 f59 1"/>
                  <a:gd name="f84" fmla="*/ 52 f60 1"/>
                  <a:gd name="f85" fmla="*/ 25 f59 1"/>
                  <a:gd name="f86" fmla="*/ 53 f60 1"/>
                  <a:gd name="f87" fmla="*/ 34 f59 1"/>
                  <a:gd name="f88" fmla="+- f61 0 f1"/>
                  <a:gd name="f89" fmla="*/ f64 1 57"/>
                  <a:gd name="f90" fmla="*/ f65 1 56"/>
                  <a:gd name="f91" fmla="*/ f66 1 57"/>
                  <a:gd name="f92" fmla="*/ f67 1 56"/>
                  <a:gd name="f93" fmla="*/ f68 1 57"/>
                  <a:gd name="f94" fmla="*/ f69 1 56"/>
                  <a:gd name="f95" fmla="*/ f70 1 57"/>
                  <a:gd name="f96" fmla="*/ f71 1 56"/>
                  <a:gd name="f97" fmla="*/ f72 1 57"/>
                  <a:gd name="f98" fmla="*/ f73 1 56"/>
                  <a:gd name="f99" fmla="*/ f74 1 57"/>
                  <a:gd name="f100" fmla="*/ f75 1 56"/>
                  <a:gd name="f101" fmla="*/ f76 1 57"/>
                  <a:gd name="f102" fmla="*/ f77 1 56"/>
                  <a:gd name="f103" fmla="*/ f78 1 57"/>
                  <a:gd name="f104" fmla="*/ f79 1 56"/>
                  <a:gd name="f105" fmla="*/ f80 1 57"/>
                  <a:gd name="f106" fmla="*/ f81 1 56"/>
                  <a:gd name="f107" fmla="*/ f82 1 57"/>
                  <a:gd name="f108" fmla="*/ f83 1 56"/>
                  <a:gd name="f109" fmla="*/ f84 1 57"/>
                  <a:gd name="f110" fmla="*/ f85 1 56"/>
                  <a:gd name="f111" fmla="*/ f86 1 57"/>
                  <a:gd name="f112" fmla="*/ f87 1 56"/>
                  <a:gd name="f113" fmla="*/ 0 1 f62"/>
                  <a:gd name="f114" fmla="*/ f56 1 f62"/>
                  <a:gd name="f115" fmla="*/ 0 1 f63"/>
                  <a:gd name="f116" fmla="*/ f57 1 f63"/>
                  <a:gd name="f117" fmla="*/ f89 1 f62"/>
                  <a:gd name="f118" fmla="*/ f90 1 f63"/>
                  <a:gd name="f119" fmla="*/ f91 1 f62"/>
                  <a:gd name="f120" fmla="*/ f92 1 f63"/>
                  <a:gd name="f121" fmla="*/ f93 1 f62"/>
                  <a:gd name="f122" fmla="*/ f94 1 f63"/>
                  <a:gd name="f123" fmla="*/ f95 1 f62"/>
                  <a:gd name="f124" fmla="*/ f96 1 f63"/>
                  <a:gd name="f125" fmla="*/ f97 1 f62"/>
                  <a:gd name="f126" fmla="*/ f98 1 f63"/>
                  <a:gd name="f127" fmla="*/ f99 1 f62"/>
                  <a:gd name="f128" fmla="*/ f100 1 f63"/>
                  <a:gd name="f129" fmla="*/ f101 1 f62"/>
                  <a:gd name="f130" fmla="*/ f102 1 f63"/>
                  <a:gd name="f131" fmla="*/ f103 1 f62"/>
                  <a:gd name="f132" fmla="*/ f104 1 f63"/>
                  <a:gd name="f133" fmla="*/ f105 1 f62"/>
                  <a:gd name="f134" fmla="*/ f106 1 f63"/>
                  <a:gd name="f135" fmla="*/ f107 1 f62"/>
                  <a:gd name="f136" fmla="*/ f108 1 f63"/>
                  <a:gd name="f137" fmla="*/ f109 1 f62"/>
                  <a:gd name="f138" fmla="*/ f110 1 f63"/>
                  <a:gd name="f139" fmla="*/ f111 1 f62"/>
                  <a:gd name="f140" fmla="*/ f112 1 f63"/>
                  <a:gd name="f141" fmla="*/ f113 f53 1"/>
                  <a:gd name="f142" fmla="*/ f114 f53 1"/>
                  <a:gd name="f143" fmla="*/ f116 f54 1"/>
                  <a:gd name="f144" fmla="*/ f115 f54 1"/>
                  <a:gd name="f145" fmla="*/ f117 f53 1"/>
                  <a:gd name="f146" fmla="*/ f118 f54 1"/>
                  <a:gd name="f147" fmla="*/ f119 f53 1"/>
                  <a:gd name="f148" fmla="*/ f120 f54 1"/>
                  <a:gd name="f149" fmla="*/ f121 f53 1"/>
                  <a:gd name="f150" fmla="*/ f122 f54 1"/>
                  <a:gd name="f151" fmla="*/ f123 f53 1"/>
                  <a:gd name="f152" fmla="*/ f124 f54 1"/>
                  <a:gd name="f153" fmla="*/ f125 f53 1"/>
                  <a:gd name="f154" fmla="*/ f126 f54 1"/>
                  <a:gd name="f155" fmla="*/ f127 f53 1"/>
                  <a:gd name="f156" fmla="*/ f128 f54 1"/>
                  <a:gd name="f157" fmla="*/ f129 f53 1"/>
                  <a:gd name="f158" fmla="*/ f130 f54 1"/>
                  <a:gd name="f159" fmla="*/ f131 f53 1"/>
                  <a:gd name="f160" fmla="*/ f132 f54 1"/>
                  <a:gd name="f161" fmla="*/ f133 f53 1"/>
                  <a:gd name="f162" fmla="*/ f134 f54 1"/>
                  <a:gd name="f163" fmla="*/ f135 f53 1"/>
                  <a:gd name="f164" fmla="*/ f136 f54 1"/>
                  <a:gd name="f165" fmla="*/ f137 f53 1"/>
                  <a:gd name="f166" fmla="*/ f138 f54 1"/>
                  <a:gd name="f167" fmla="*/ f139 f53 1"/>
                  <a:gd name="f168" fmla="*/ f140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8">
                    <a:pos x="f145" y="f146"/>
                  </a:cxn>
                  <a:cxn ang="f88">
                    <a:pos x="f147" y="f148"/>
                  </a:cxn>
                  <a:cxn ang="f88">
                    <a:pos x="f149" y="f150"/>
                  </a:cxn>
                  <a:cxn ang="f88">
                    <a:pos x="f151" y="f152"/>
                  </a:cxn>
                  <a:cxn ang="f88">
                    <a:pos x="f153" y="f154"/>
                  </a:cxn>
                  <a:cxn ang="f88">
                    <a:pos x="f155" y="f156"/>
                  </a:cxn>
                  <a:cxn ang="f88">
                    <a:pos x="f157" y="f158"/>
                  </a:cxn>
                  <a:cxn ang="f88">
                    <a:pos x="f159" y="f160"/>
                  </a:cxn>
                  <a:cxn ang="f88">
                    <a:pos x="f161" y="f162"/>
                  </a:cxn>
                  <a:cxn ang="f88">
                    <a:pos x="f163" y="f164"/>
                  </a:cxn>
                  <a:cxn ang="f88">
                    <a:pos x="f165" y="f166"/>
                  </a:cxn>
                  <a:cxn ang="f88">
                    <a:pos x="f167" y="f168"/>
                  </a:cxn>
                  <a:cxn ang="f88">
                    <a:pos x="f145" y="f146"/>
                  </a:cxn>
                </a:cxnLst>
                <a:rect l="f141" t="f144" r="f142" b="f143"/>
                <a:pathLst>
                  <a:path w="57" h="56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15" y="f9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18"/>
                      <a:pt x="f25" y="f26"/>
                      <a:pt x="f5" y="f27"/>
                    </a:cubicBezTo>
                    <a:cubicBezTo>
                      <a:pt x="f28" y="f29"/>
                      <a:pt x="f30" y="f31"/>
                      <a:pt x="f29" y="f22"/>
                    </a:cubicBezTo>
                    <a:cubicBezTo>
                      <a:pt x="f32" y="f33"/>
                      <a:pt x="f34" y="f5"/>
                      <a:pt x="f35" y="f24"/>
                    </a:cubicBezTo>
                    <a:cubicBezTo>
                      <a:pt x="f13" y="f20"/>
                      <a:pt x="f36" y="f20"/>
                      <a:pt x="f37" y="f29"/>
                    </a:cubicBezTo>
                    <a:cubicBezTo>
                      <a:pt x="f37" y="f26"/>
                      <a:pt x="f38" y="f39"/>
                      <a:pt x="f21" y="f39"/>
                    </a:cubicBezTo>
                    <a:cubicBezTo>
                      <a:pt x="f40" y="f26"/>
                      <a:pt x="f41" y="f42"/>
                      <a:pt x="f43" y="f34"/>
                    </a:cubicBezTo>
                    <a:cubicBezTo>
                      <a:pt x="f44" y="f23"/>
                      <a:pt x="f45" y="f16"/>
                      <a:pt x="f46" y="f35"/>
                    </a:cubicBezTo>
                    <a:cubicBezTo>
                      <a:pt x="f7" y="f47"/>
                      <a:pt x="f6" y="f48"/>
                      <a:pt x="f49" y="f21"/>
                    </a:cubicBezTo>
                    <a:cubicBezTo>
                      <a:pt x="f50" y="f51"/>
                      <a:pt x="f44" y="f40"/>
                      <a:pt x="f8" y="f9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Freeform 25">
                <a:extLst>
                  <a:ext uri="{FF2B5EF4-FFF2-40B4-BE49-F238E27FC236}">
                    <a16:creationId xmlns:a16="http://schemas.microsoft.com/office/drawing/2014/main" id="{B51ADA8F-1D2B-E005-CF03-427DE12F3514}"/>
                  </a:ext>
                </a:extLst>
              </p:cNvPr>
              <p:cNvSpPr/>
              <p:nvPr/>
            </p:nvSpPr>
            <p:spPr>
              <a:xfrm>
                <a:off x="4868859" y="4870451"/>
                <a:ext cx="104771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62"/>
                  <a:gd name="f8" fmla="val 25"/>
                  <a:gd name="f9" fmla="val 23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2"/>
                  <a:gd name="f16" fmla="val 49"/>
                  <a:gd name="f17" fmla="val 48"/>
                  <a:gd name="f18" fmla="val 26"/>
                  <a:gd name="f19" fmla="val 42"/>
                  <a:gd name="f20" fmla="val 20"/>
                  <a:gd name="f21" fmla="val 40"/>
                  <a:gd name="f22" fmla="val 18"/>
                  <a:gd name="f23" fmla="val 38"/>
                  <a:gd name="f24" fmla="val 16"/>
                  <a:gd name="f25" fmla="val 35"/>
                  <a:gd name="f26" fmla="val 13"/>
                  <a:gd name="f27" fmla="val 34"/>
                  <a:gd name="f28" fmla="val 10"/>
                  <a:gd name="f29" fmla="val 6"/>
                  <a:gd name="f30" fmla="val 4"/>
                  <a:gd name="f31" fmla="val 29"/>
                  <a:gd name="f32" fmla="val 7"/>
                  <a:gd name="f33" fmla="val 3"/>
                  <a:gd name="f34" fmla="val 2"/>
                  <a:gd name="f35" fmla="val 1"/>
                  <a:gd name="f36" fmla="val 22"/>
                  <a:gd name="f37" fmla="val 21"/>
                  <a:gd name="f38" fmla="val 19"/>
                  <a:gd name="f39" fmla="val 8"/>
                  <a:gd name="f40" fmla="val 9"/>
                  <a:gd name="f41" fmla="val 14"/>
                  <a:gd name="f42" fmla="val 36"/>
                  <a:gd name="f43" fmla="val 15"/>
                  <a:gd name="f44" fmla="val 37"/>
                  <a:gd name="f45" fmla="val 39"/>
                  <a:gd name="f46" fmla="val 28"/>
                  <a:gd name="f47" fmla="val 41"/>
                  <a:gd name="f48" fmla="val 43"/>
                  <a:gd name="f49" fmla="val 46"/>
                  <a:gd name="f50" fmla="val 51"/>
                  <a:gd name="f51" fmla="+- 0 0 -90"/>
                  <a:gd name="f52" fmla="*/ f3 1 44"/>
                  <a:gd name="f53" fmla="*/ f4 1 62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44"/>
                  <a:gd name="f62" fmla="*/ f58 1 62"/>
                  <a:gd name="f63" fmla="*/ 25 f59 1"/>
                  <a:gd name="f64" fmla="*/ 62 f58 1"/>
                  <a:gd name="f65" fmla="*/ 27 f59 1"/>
                  <a:gd name="f66" fmla="*/ 54 f58 1"/>
                  <a:gd name="f67" fmla="*/ 26 f59 1"/>
                  <a:gd name="f68" fmla="*/ 44 f58 1"/>
                  <a:gd name="f69" fmla="*/ 18 f59 1"/>
                  <a:gd name="f70" fmla="*/ 38 f58 1"/>
                  <a:gd name="f71" fmla="*/ 10 f59 1"/>
                  <a:gd name="f72" fmla="*/ 34 f58 1"/>
                  <a:gd name="f73" fmla="*/ 6 f59 1"/>
                  <a:gd name="f74" fmla="*/ 29 f58 1"/>
                  <a:gd name="f75" fmla="*/ 3 f59 1"/>
                  <a:gd name="f76" fmla="*/ 24 f58 1"/>
                  <a:gd name="f77" fmla="*/ 1 f59 1"/>
                  <a:gd name="f78" fmla="*/ 22 f58 1"/>
                  <a:gd name="f79" fmla="*/ 16 f58 1"/>
                  <a:gd name="f80" fmla="*/ 8 f59 1"/>
                  <a:gd name="f81" fmla="*/ 1 f58 1"/>
                  <a:gd name="f82" fmla="*/ 19 f59 1"/>
                  <a:gd name="f83" fmla="*/ 4 f58 1"/>
                  <a:gd name="f84" fmla="*/ 35 f59 1"/>
                  <a:gd name="f85" fmla="*/ 14 f58 1"/>
                  <a:gd name="f86" fmla="*/ 37 f59 1"/>
                  <a:gd name="f87" fmla="*/ 20 f58 1"/>
                  <a:gd name="f88" fmla="*/ 42 f59 1"/>
                  <a:gd name="f89" fmla="*/ 32 f58 1"/>
                  <a:gd name="f90" fmla="*/ 46 f58 1"/>
                  <a:gd name="f91" fmla="+- f60 0 f1"/>
                  <a:gd name="f92" fmla="*/ f63 1 44"/>
                  <a:gd name="f93" fmla="*/ f64 1 62"/>
                  <a:gd name="f94" fmla="*/ f65 1 44"/>
                  <a:gd name="f95" fmla="*/ f66 1 62"/>
                  <a:gd name="f96" fmla="*/ f67 1 44"/>
                  <a:gd name="f97" fmla="*/ f68 1 62"/>
                  <a:gd name="f98" fmla="*/ f69 1 44"/>
                  <a:gd name="f99" fmla="*/ f70 1 62"/>
                  <a:gd name="f100" fmla="*/ f71 1 44"/>
                  <a:gd name="f101" fmla="*/ f72 1 62"/>
                  <a:gd name="f102" fmla="*/ f73 1 44"/>
                  <a:gd name="f103" fmla="*/ f74 1 62"/>
                  <a:gd name="f104" fmla="*/ f75 1 44"/>
                  <a:gd name="f105" fmla="*/ f76 1 62"/>
                  <a:gd name="f106" fmla="*/ f77 1 44"/>
                  <a:gd name="f107" fmla="*/ f78 1 62"/>
                  <a:gd name="f108" fmla="*/ f79 1 62"/>
                  <a:gd name="f109" fmla="*/ f80 1 44"/>
                  <a:gd name="f110" fmla="*/ f81 1 62"/>
                  <a:gd name="f111" fmla="*/ f82 1 44"/>
                  <a:gd name="f112" fmla="*/ f83 1 62"/>
                  <a:gd name="f113" fmla="*/ f84 1 44"/>
                  <a:gd name="f114" fmla="*/ f85 1 62"/>
                  <a:gd name="f115" fmla="*/ f86 1 44"/>
                  <a:gd name="f116" fmla="*/ f87 1 62"/>
                  <a:gd name="f117" fmla="*/ f88 1 44"/>
                  <a:gd name="f118" fmla="*/ f89 1 62"/>
                  <a:gd name="f119" fmla="*/ f90 1 62"/>
                  <a:gd name="f120" fmla="*/ 0 1 f61"/>
                  <a:gd name="f121" fmla="*/ f55 1 f61"/>
                  <a:gd name="f122" fmla="*/ 0 1 f62"/>
                  <a:gd name="f123" fmla="*/ f56 1 f62"/>
                  <a:gd name="f124" fmla="*/ f92 1 f61"/>
                  <a:gd name="f125" fmla="*/ f93 1 f62"/>
                  <a:gd name="f126" fmla="*/ f94 1 f61"/>
                  <a:gd name="f127" fmla="*/ f95 1 f62"/>
                  <a:gd name="f128" fmla="*/ f96 1 f61"/>
                  <a:gd name="f129" fmla="*/ f97 1 f62"/>
                  <a:gd name="f130" fmla="*/ f98 1 f61"/>
                  <a:gd name="f131" fmla="*/ f99 1 f62"/>
                  <a:gd name="f132" fmla="*/ f100 1 f61"/>
                  <a:gd name="f133" fmla="*/ f101 1 f62"/>
                  <a:gd name="f134" fmla="*/ f102 1 f61"/>
                  <a:gd name="f135" fmla="*/ f103 1 f62"/>
                  <a:gd name="f136" fmla="*/ f104 1 f61"/>
                  <a:gd name="f137" fmla="*/ f105 1 f62"/>
                  <a:gd name="f138" fmla="*/ f106 1 f61"/>
                  <a:gd name="f139" fmla="*/ f107 1 f62"/>
                  <a:gd name="f140" fmla="*/ f108 1 f62"/>
                  <a:gd name="f141" fmla="*/ f109 1 f61"/>
                  <a:gd name="f142" fmla="*/ f110 1 f62"/>
                  <a:gd name="f143" fmla="*/ f111 1 f61"/>
                  <a:gd name="f144" fmla="*/ f112 1 f62"/>
                  <a:gd name="f145" fmla="*/ f113 1 f61"/>
                  <a:gd name="f146" fmla="*/ f114 1 f62"/>
                  <a:gd name="f147" fmla="*/ f115 1 f61"/>
                  <a:gd name="f148" fmla="*/ f116 1 f62"/>
                  <a:gd name="f149" fmla="*/ f117 1 f61"/>
                  <a:gd name="f150" fmla="*/ f118 1 f62"/>
                  <a:gd name="f151" fmla="*/ f119 1 f62"/>
                  <a:gd name="f152" fmla="*/ f120 f52 1"/>
                  <a:gd name="f153" fmla="*/ f121 f52 1"/>
                  <a:gd name="f154" fmla="*/ f123 f53 1"/>
                  <a:gd name="f155" fmla="*/ f122 f53 1"/>
                  <a:gd name="f156" fmla="*/ f124 f52 1"/>
                  <a:gd name="f157" fmla="*/ f125 f53 1"/>
                  <a:gd name="f158" fmla="*/ f126 f52 1"/>
                  <a:gd name="f159" fmla="*/ f127 f53 1"/>
                  <a:gd name="f160" fmla="*/ f128 f52 1"/>
                  <a:gd name="f161" fmla="*/ f129 f53 1"/>
                  <a:gd name="f162" fmla="*/ f130 f52 1"/>
                  <a:gd name="f163" fmla="*/ f131 f53 1"/>
                  <a:gd name="f164" fmla="*/ f132 f52 1"/>
                  <a:gd name="f165" fmla="*/ f133 f53 1"/>
                  <a:gd name="f166" fmla="*/ f134 f52 1"/>
                  <a:gd name="f167" fmla="*/ f135 f53 1"/>
                  <a:gd name="f168" fmla="*/ f136 f52 1"/>
                  <a:gd name="f169" fmla="*/ f137 f53 1"/>
                  <a:gd name="f170" fmla="*/ f138 f52 1"/>
                  <a:gd name="f171" fmla="*/ f139 f53 1"/>
                  <a:gd name="f172" fmla="*/ f140 f53 1"/>
                  <a:gd name="f173" fmla="*/ f141 f52 1"/>
                  <a:gd name="f174" fmla="*/ f142 f53 1"/>
                  <a:gd name="f175" fmla="*/ f143 f52 1"/>
                  <a:gd name="f176" fmla="*/ f144 f53 1"/>
                  <a:gd name="f177" fmla="*/ f145 f52 1"/>
                  <a:gd name="f178" fmla="*/ f146 f53 1"/>
                  <a:gd name="f179" fmla="*/ f147 f52 1"/>
                  <a:gd name="f180" fmla="*/ f148 f53 1"/>
                  <a:gd name="f181" fmla="*/ f149 f52 1"/>
                  <a:gd name="f182" fmla="*/ f150 f53 1"/>
                  <a:gd name="f183" fmla="*/ f151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68" y="f172"/>
                  </a:cxn>
                  <a:cxn ang="f91">
                    <a:pos x="f173" y="f174"/>
                  </a:cxn>
                  <a:cxn ang="f91">
                    <a:pos x="f164" y="f174"/>
                  </a:cxn>
                  <a:cxn ang="f91">
                    <a:pos x="f175" y="f176"/>
                  </a:cxn>
                  <a:cxn ang="f91">
                    <a:pos x="f177" y="f178"/>
                  </a:cxn>
                  <a:cxn ang="f91">
                    <a:pos x="f179" y="f180"/>
                  </a:cxn>
                  <a:cxn ang="f91">
                    <a:pos x="f181" y="f182"/>
                  </a:cxn>
                  <a:cxn ang="f91">
                    <a:pos x="f179" y="f183"/>
                  </a:cxn>
                  <a:cxn ang="f91">
                    <a:pos x="f156" y="f157"/>
                  </a:cxn>
                </a:cxnLst>
                <a:rect l="f152" t="f155" r="f153" b="f154"/>
                <a:pathLst>
                  <a:path w="44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6"/>
                    </a:cubicBezTo>
                    <a:cubicBezTo>
                      <a:pt x="f9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5"/>
                      <a:pt x="f30" y="f27"/>
                      <a:pt x="f29" y="f31"/>
                    </a:cubicBezTo>
                    <a:cubicBezTo>
                      <a:pt x="f32" y="f18"/>
                      <a:pt x="f29" y="f8"/>
                      <a:pt x="f33" y="f11"/>
                    </a:cubicBezTo>
                    <a:cubicBezTo>
                      <a:pt x="f34" y="f11"/>
                      <a:pt x="f5" y="f18"/>
                      <a:pt x="f35" y="f36"/>
                    </a:cubicBezTo>
                    <a:cubicBezTo>
                      <a:pt x="f30" y="f37"/>
                      <a:pt x="f30" y="f38"/>
                      <a:pt x="f33" y="f24"/>
                    </a:cubicBezTo>
                    <a:cubicBezTo>
                      <a:pt x="f5" y="f39"/>
                      <a:pt x="f35" y="f30"/>
                      <a:pt x="f39" y="f35"/>
                    </a:cubicBezTo>
                    <a:cubicBezTo>
                      <a:pt x="f40" y="f35"/>
                      <a:pt x="f40" y="f5"/>
                      <a:pt x="f28" y="f35"/>
                    </a:cubicBezTo>
                    <a:cubicBezTo>
                      <a:pt x="f26" y="f30"/>
                      <a:pt x="f24" y="f30"/>
                      <a:pt x="f38" y="f30"/>
                    </a:cubicBezTo>
                    <a:cubicBezTo>
                      <a:pt x="f18" y="f30"/>
                      <a:pt x="f31" y="f28"/>
                      <a:pt x="f25" y="f41"/>
                    </a:cubicBezTo>
                    <a:cubicBezTo>
                      <a:pt x="f42" y="f43"/>
                      <a:pt x="f44" y="f22"/>
                      <a:pt x="f44" y="f20"/>
                    </a:cubicBezTo>
                    <a:cubicBezTo>
                      <a:pt x="f23" y="f8"/>
                      <a:pt x="f45" y="f46"/>
                      <a:pt x="f19" y="f15"/>
                    </a:cubicBezTo>
                    <a:cubicBezTo>
                      <a:pt x="f6" y="f42"/>
                      <a:pt x="f47" y="f48"/>
                      <a:pt x="f44" y="f49"/>
                    </a:cubicBezTo>
                    <a:cubicBezTo>
                      <a:pt x="f15" y="f50"/>
                      <a:pt x="f46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Freeform 26">
                <a:extLst>
                  <a:ext uri="{FF2B5EF4-FFF2-40B4-BE49-F238E27FC236}">
                    <a16:creationId xmlns:a16="http://schemas.microsoft.com/office/drawing/2014/main" id="{8727B626-6A0B-81FF-328B-968FF94E5B5C}"/>
                  </a:ext>
                </a:extLst>
              </p:cNvPr>
              <p:cNvSpPr/>
              <p:nvPr/>
            </p:nvSpPr>
            <p:spPr>
              <a:xfrm>
                <a:off x="4422779" y="46831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9"/>
                  <a:gd name="f10" fmla="val 1"/>
                  <a:gd name="f11" fmla="val 14"/>
                  <a:gd name="f12" fmla="val 2"/>
                  <a:gd name="f13" fmla="val 7"/>
                  <a:gd name="f14" fmla="val 8"/>
                  <a:gd name="f15" fmla="val 15"/>
                  <a:gd name="f16" fmla="val 16"/>
                  <a:gd name="f17" fmla="val 25"/>
                  <a:gd name="f18" fmla="val 10"/>
                  <a:gd name="f19" fmla="val 34"/>
                  <a:gd name="f20" fmla="val 44"/>
                  <a:gd name="f21" fmla="val 45"/>
                  <a:gd name="f22" fmla="val 19"/>
                  <a:gd name="f23" fmla="val 42"/>
                  <a:gd name="f24" fmla="val 22"/>
                  <a:gd name="f25" fmla="val 46"/>
                  <a:gd name="f26" fmla="val 48"/>
                  <a:gd name="f27" fmla="val 27"/>
                  <a:gd name="f28" fmla="val 32"/>
                  <a:gd name="f29" fmla="val 47"/>
                  <a:gd name="f30" fmla="val 35"/>
                  <a:gd name="f31" fmla="val 38"/>
                  <a:gd name="f32" fmla="val 39"/>
                  <a:gd name="f33" fmla="val 37"/>
                  <a:gd name="f34" fmla="val 40"/>
                  <a:gd name="f35" fmla="val 33"/>
                  <a:gd name="f36" fmla="val 26"/>
                  <a:gd name="f37" fmla="val 21"/>
                  <a:gd name="f38" fmla="val 12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5"/>
                  <a:gd name="f45" fmla="+- 0 0 -90"/>
                  <a:gd name="f46" fmla="*/ f3 1 49"/>
                  <a:gd name="f47" fmla="*/ f4 1 4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9"/>
                  <a:gd name="f56" fmla="*/ f52 1 43"/>
                  <a:gd name="f57" fmla="*/ 6 f53 1"/>
                  <a:gd name="f58" fmla="*/ 0 f52 1"/>
                  <a:gd name="f59" fmla="*/ 14 f53 1"/>
                  <a:gd name="f60" fmla="*/ 7 f52 1"/>
                  <a:gd name="f61" fmla="*/ 16 f53 1"/>
                  <a:gd name="f62" fmla="*/ 9 f52 1"/>
                  <a:gd name="f63" fmla="*/ 43 f53 1"/>
                  <a:gd name="f64" fmla="*/ 15 f52 1"/>
                  <a:gd name="f65" fmla="*/ 45 f53 1"/>
                  <a:gd name="f66" fmla="*/ 16 f52 1"/>
                  <a:gd name="f67" fmla="*/ 46 f53 1"/>
                  <a:gd name="f68" fmla="*/ 25 f52 1"/>
                  <a:gd name="f69" fmla="*/ 47 f53 1"/>
                  <a:gd name="f70" fmla="*/ 35 f52 1"/>
                  <a:gd name="f71" fmla="*/ 38 f53 1"/>
                  <a:gd name="f72" fmla="*/ 39 f52 1"/>
                  <a:gd name="f73" fmla="*/ 33 f53 1"/>
                  <a:gd name="f74" fmla="*/ 40 f52 1"/>
                  <a:gd name="f75" fmla="*/ 15 f53 1"/>
                  <a:gd name="f76" fmla="*/ 37 f52 1"/>
                  <a:gd name="f77" fmla="*/ 10 f53 1"/>
                  <a:gd name="f78" fmla="*/ 29 f52 1"/>
                  <a:gd name="f79" fmla="*/ 3 f53 1"/>
                  <a:gd name="f80" fmla="*/ 22 f52 1"/>
                  <a:gd name="f81" fmla="*/ 1 f53 1"/>
                  <a:gd name="f82" fmla="*/ 8 f52 1"/>
                  <a:gd name="f83" fmla="+- f54 0 f1"/>
                  <a:gd name="f84" fmla="*/ f57 1 49"/>
                  <a:gd name="f85" fmla="*/ f58 1 43"/>
                  <a:gd name="f86" fmla="*/ f59 1 49"/>
                  <a:gd name="f87" fmla="*/ f60 1 43"/>
                  <a:gd name="f88" fmla="*/ f61 1 49"/>
                  <a:gd name="f89" fmla="*/ f62 1 43"/>
                  <a:gd name="f90" fmla="*/ f63 1 49"/>
                  <a:gd name="f91" fmla="*/ f64 1 43"/>
                  <a:gd name="f92" fmla="*/ f65 1 49"/>
                  <a:gd name="f93" fmla="*/ f66 1 43"/>
                  <a:gd name="f94" fmla="*/ f67 1 49"/>
                  <a:gd name="f95" fmla="*/ f68 1 43"/>
                  <a:gd name="f96" fmla="*/ f69 1 49"/>
                  <a:gd name="f97" fmla="*/ f70 1 43"/>
                  <a:gd name="f98" fmla="*/ f71 1 49"/>
                  <a:gd name="f99" fmla="*/ f72 1 43"/>
                  <a:gd name="f100" fmla="*/ f73 1 49"/>
                  <a:gd name="f101" fmla="*/ f74 1 43"/>
                  <a:gd name="f102" fmla="*/ f75 1 49"/>
                  <a:gd name="f103" fmla="*/ f76 1 43"/>
                  <a:gd name="f104" fmla="*/ f77 1 49"/>
                  <a:gd name="f105" fmla="*/ f78 1 43"/>
                  <a:gd name="f106" fmla="*/ f79 1 49"/>
                  <a:gd name="f107" fmla="*/ f80 1 43"/>
                  <a:gd name="f108" fmla="*/ f81 1 49"/>
                  <a:gd name="f109" fmla="*/ f82 1 43"/>
                  <a:gd name="f110" fmla="*/ 0 1 f55"/>
                  <a:gd name="f111" fmla="*/ f49 1 f55"/>
                  <a:gd name="f112" fmla="*/ 0 1 f56"/>
                  <a:gd name="f113" fmla="*/ f50 1 f56"/>
                  <a:gd name="f114" fmla="*/ f84 1 f55"/>
                  <a:gd name="f115" fmla="*/ f85 1 f56"/>
                  <a:gd name="f116" fmla="*/ f86 1 f55"/>
                  <a:gd name="f117" fmla="*/ f87 1 f56"/>
                  <a:gd name="f118" fmla="*/ f88 1 f55"/>
                  <a:gd name="f119" fmla="*/ f89 1 f56"/>
                  <a:gd name="f120" fmla="*/ f90 1 f55"/>
                  <a:gd name="f121" fmla="*/ f91 1 f56"/>
                  <a:gd name="f122" fmla="*/ f92 1 f55"/>
                  <a:gd name="f123" fmla="*/ f93 1 f56"/>
                  <a:gd name="f124" fmla="*/ f94 1 f55"/>
                  <a:gd name="f125" fmla="*/ f95 1 f56"/>
                  <a:gd name="f126" fmla="*/ f96 1 f55"/>
                  <a:gd name="f127" fmla="*/ f97 1 f56"/>
                  <a:gd name="f128" fmla="*/ f98 1 f55"/>
                  <a:gd name="f129" fmla="*/ f99 1 f56"/>
                  <a:gd name="f130" fmla="*/ f100 1 f55"/>
                  <a:gd name="f131" fmla="*/ f101 1 f56"/>
                  <a:gd name="f132" fmla="*/ f102 1 f55"/>
                  <a:gd name="f133" fmla="*/ f103 1 f56"/>
                  <a:gd name="f134" fmla="*/ f104 1 f55"/>
                  <a:gd name="f135" fmla="*/ f105 1 f56"/>
                  <a:gd name="f136" fmla="*/ f106 1 f55"/>
                  <a:gd name="f137" fmla="*/ f107 1 f56"/>
                  <a:gd name="f138" fmla="*/ f108 1 f55"/>
                  <a:gd name="f139" fmla="*/ f109 1 f56"/>
                  <a:gd name="f140" fmla="*/ f110 f46 1"/>
                  <a:gd name="f141" fmla="*/ f111 f46 1"/>
                  <a:gd name="f142" fmla="*/ f113 f47 1"/>
                  <a:gd name="f143" fmla="*/ f112 f47 1"/>
                  <a:gd name="f144" fmla="*/ f114 f46 1"/>
                  <a:gd name="f145" fmla="*/ f115 f47 1"/>
                  <a:gd name="f146" fmla="*/ f116 f46 1"/>
                  <a:gd name="f147" fmla="*/ f117 f47 1"/>
                  <a:gd name="f148" fmla="*/ f118 f46 1"/>
                  <a:gd name="f149" fmla="*/ f119 f47 1"/>
                  <a:gd name="f150" fmla="*/ f120 f46 1"/>
                  <a:gd name="f151" fmla="*/ f121 f47 1"/>
                  <a:gd name="f152" fmla="*/ f122 f46 1"/>
                  <a:gd name="f153" fmla="*/ f123 f47 1"/>
                  <a:gd name="f154" fmla="*/ f124 f46 1"/>
                  <a:gd name="f155" fmla="*/ f125 f47 1"/>
                  <a:gd name="f156" fmla="*/ f126 f46 1"/>
                  <a:gd name="f157" fmla="*/ f127 f47 1"/>
                  <a:gd name="f158" fmla="*/ f128 f46 1"/>
                  <a:gd name="f159" fmla="*/ f129 f47 1"/>
                  <a:gd name="f160" fmla="*/ f130 f46 1"/>
                  <a:gd name="f161" fmla="*/ f131 f47 1"/>
                  <a:gd name="f162" fmla="*/ f132 f46 1"/>
                  <a:gd name="f163" fmla="*/ f133 f47 1"/>
                  <a:gd name="f164" fmla="*/ f134 f46 1"/>
                  <a:gd name="f165" fmla="*/ f135 f47 1"/>
                  <a:gd name="f166" fmla="*/ f136 f46 1"/>
                  <a:gd name="f167" fmla="*/ f137 f47 1"/>
                  <a:gd name="f168" fmla="*/ f138 f46 1"/>
                  <a:gd name="f169" fmla="*/ f139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60" y="f161"/>
                  </a:cxn>
                  <a:cxn ang="f83">
                    <a:pos x="f162" y="f163"/>
                  </a:cxn>
                  <a:cxn ang="f83">
                    <a:pos x="f164" y="f165"/>
                  </a:cxn>
                  <a:cxn ang="f83">
                    <a:pos x="f166" y="f167"/>
                  </a:cxn>
                  <a:cxn ang="f83">
                    <a:pos x="f168" y="f169"/>
                  </a:cxn>
                  <a:cxn ang="f83">
                    <a:pos x="f144" y="f145"/>
                  </a:cxn>
                </a:cxnLst>
                <a:rect l="f140" t="f143" r="f141" b="f142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5" y="f9"/>
                      <a:pt x="f16" y="f9"/>
                    </a:cubicBezTo>
                    <a:cubicBezTo>
                      <a:pt x="f17" y="f18"/>
                      <a:pt x="f19" y="f15"/>
                      <a:pt x="f7" y="f15"/>
                    </a:cubicBezTo>
                    <a:cubicBezTo>
                      <a:pt x="f20" y="f11"/>
                      <a:pt x="f20" y="f15"/>
                      <a:pt x="f21" y="f16"/>
                    </a:cubicBezTo>
                    <a:cubicBezTo>
                      <a:pt x="f7" y="f22"/>
                      <a:pt x="f23" y="f24"/>
                      <a:pt x="f25" y="f17"/>
                    </a:cubicBezTo>
                    <a:cubicBezTo>
                      <a:pt x="f26" y="f27"/>
                      <a:pt x="f6" y="f28"/>
                      <a:pt x="f29" y="f30"/>
                    </a:cubicBezTo>
                    <a:cubicBezTo>
                      <a:pt x="f21" y="f31"/>
                      <a:pt x="f7" y="f23"/>
                      <a:pt x="f31" y="f32"/>
                    </a:cubicBezTo>
                    <a:cubicBezTo>
                      <a:pt x="f33" y="f31"/>
                      <a:pt x="f19" y="f34"/>
                      <a:pt x="f35" y="f34"/>
                    </a:cubicBezTo>
                    <a:cubicBezTo>
                      <a:pt x="f36" y="f7"/>
                      <a:pt x="f37" y="f31"/>
                      <a:pt x="f15" y="f33"/>
                    </a:cubicBezTo>
                    <a:cubicBezTo>
                      <a:pt x="f38" y="f39"/>
                      <a:pt x="f40" y="f28"/>
                      <a:pt x="f18" y="f41"/>
                    </a:cubicBezTo>
                    <a:cubicBezTo>
                      <a:pt x="f14" y="f36"/>
                      <a:pt x="f13" y="f42"/>
                      <a:pt x="f43" y="f24"/>
                    </a:cubicBezTo>
                    <a:cubicBezTo>
                      <a:pt x="f5" y="f37"/>
                      <a:pt x="f5" y="f38"/>
                      <a:pt x="f10" y="f14"/>
                    </a:cubicBezTo>
                    <a:cubicBezTo>
                      <a:pt x="f43" y="f44"/>
                      <a:pt x="f44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27">
                <a:extLst>
                  <a:ext uri="{FF2B5EF4-FFF2-40B4-BE49-F238E27FC236}">
                    <a16:creationId xmlns:a16="http://schemas.microsoft.com/office/drawing/2014/main" id="{DAB21A66-0B01-8AD4-8BBD-54E3BD173F73}"/>
                  </a:ext>
                </a:extLst>
              </p:cNvPr>
              <p:cNvSpPr/>
              <p:nvPr/>
            </p:nvSpPr>
            <p:spPr>
              <a:xfrm>
                <a:off x="5037136" y="4546597"/>
                <a:ext cx="142875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55"/>
                  <a:gd name="f8" fmla="val 12"/>
                  <a:gd name="f9" fmla="val 19"/>
                  <a:gd name="f10" fmla="val 18"/>
                  <a:gd name="f11" fmla="val 16"/>
                  <a:gd name="f12" fmla="val 13"/>
                  <a:gd name="f13" fmla="val 17"/>
                  <a:gd name="f14" fmla="val 15"/>
                  <a:gd name="f15" fmla="val 21"/>
                  <a:gd name="f16" fmla="val 23"/>
                  <a:gd name="f17" fmla="val 11"/>
                  <a:gd name="f18" fmla="val 26"/>
                  <a:gd name="f19" fmla="val 10"/>
                  <a:gd name="f20" fmla="val 28"/>
                  <a:gd name="f21" fmla="val 8"/>
                  <a:gd name="f22" fmla="val 5"/>
                  <a:gd name="f23" fmla="val 29"/>
                  <a:gd name="f24" fmla="val 31"/>
                  <a:gd name="f25" fmla="val 33"/>
                  <a:gd name="f26" fmla="val 32"/>
                  <a:gd name="f27" fmla="val 25"/>
                  <a:gd name="f28" fmla="val 35"/>
                  <a:gd name="f29" fmla="val 27"/>
                  <a:gd name="f30" fmla="val 34"/>
                  <a:gd name="f31" fmla="val 30"/>
                  <a:gd name="f32" fmla="val 38"/>
                  <a:gd name="f33" fmla="val 40"/>
                  <a:gd name="f34" fmla="val 42"/>
                  <a:gd name="f35" fmla="val 36"/>
                  <a:gd name="f36" fmla="val 44"/>
                  <a:gd name="f37" fmla="val 37"/>
                  <a:gd name="f38" fmla="val 48"/>
                  <a:gd name="f39" fmla="val 41"/>
                  <a:gd name="f40" fmla="val 50"/>
                  <a:gd name="f41" fmla="val 53"/>
                  <a:gd name="f42" fmla="val 56"/>
                  <a:gd name="f43" fmla="val 14"/>
                  <a:gd name="f44" fmla="val 9"/>
                  <a:gd name="f45" fmla="val 4"/>
                  <a:gd name="f46" fmla="val 59"/>
                  <a:gd name="f47" fmla="val 6"/>
                  <a:gd name="f48" fmla="val 57"/>
                  <a:gd name="f49" fmla="val 58"/>
                  <a:gd name="f50" fmla="val 39"/>
                  <a:gd name="f51" fmla="val 43"/>
                  <a:gd name="f52" fmla="val 51"/>
                  <a:gd name="f53" fmla="val 45"/>
                  <a:gd name="f54" fmla="val 47"/>
                  <a:gd name="f55" fmla="val 46"/>
                  <a:gd name="f56" fmla="val 54"/>
                  <a:gd name="f57" fmla="val 20"/>
                  <a:gd name="f58" fmla="val 49"/>
                  <a:gd name="f59" fmla="val 3"/>
                  <a:gd name="f60" fmla="val 1"/>
                  <a:gd name="f61" fmla="val 2"/>
                  <a:gd name="f62" fmla="+- 0 0 -90"/>
                  <a:gd name="f63" fmla="*/ f3 1 60"/>
                  <a:gd name="f64" fmla="*/ f4 1 55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0"/>
                  <a:gd name="f73" fmla="*/ f69 1 55"/>
                  <a:gd name="f74" fmla="*/ 12 f70 1"/>
                  <a:gd name="f75" fmla="*/ 19 f69 1"/>
                  <a:gd name="f76" fmla="*/ 13 f70 1"/>
                  <a:gd name="f77" fmla="*/ 17 f69 1"/>
                  <a:gd name="f78" fmla="*/ 11 f70 1"/>
                  <a:gd name="f79" fmla="*/ 26 f69 1"/>
                  <a:gd name="f80" fmla="*/ 5 f70 1"/>
                  <a:gd name="f81" fmla="*/ 29 f69 1"/>
                  <a:gd name="f82" fmla="*/ 33 f69 1"/>
                  <a:gd name="f83" fmla="*/ 25 f70 1"/>
                  <a:gd name="f84" fmla="*/ 35 f69 1"/>
                  <a:gd name="f85" fmla="*/ 27 f70 1"/>
                  <a:gd name="f86" fmla="*/ 34 f69 1"/>
                  <a:gd name="f87" fmla="*/ 38 f70 1"/>
                  <a:gd name="f88" fmla="*/ 44 f70 1"/>
                  <a:gd name="f89" fmla="*/ 37 f69 1"/>
                  <a:gd name="f90" fmla="*/ 53 f70 1"/>
                  <a:gd name="f91" fmla="*/ 55 f70 1"/>
                  <a:gd name="f92" fmla="*/ 14 f69 1"/>
                  <a:gd name="f93" fmla="*/ 59 f70 1"/>
                  <a:gd name="f94" fmla="*/ 0 f69 1"/>
                  <a:gd name="f95" fmla="*/ 57 f70 1"/>
                  <a:gd name="f96" fmla="*/ 18 f69 1"/>
                  <a:gd name="f97" fmla="*/ 39 f69 1"/>
                  <a:gd name="f98" fmla="*/ 47 f70 1"/>
                  <a:gd name="f99" fmla="*/ 44 f69 1"/>
                  <a:gd name="f100" fmla="*/ 40 f70 1"/>
                  <a:gd name="f101" fmla="*/ 48 f69 1"/>
                  <a:gd name="f102" fmla="*/ 28 f70 1"/>
                  <a:gd name="f103" fmla="*/ 51 f69 1"/>
                  <a:gd name="f104" fmla="*/ 26 f70 1"/>
                  <a:gd name="f105" fmla="*/ 46 f69 1"/>
                  <a:gd name="f106" fmla="*/ 3 f70 1"/>
                  <a:gd name="f107" fmla="*/ 43 f69 1"/>
                  <a:gd name="f108" fmla="*/ 0 f70 1"/>
                  <a:gd name="f109" fmla="*/ 6 f70 1"/>
                  <a:gd name="f110" fmla="+- f71 0 f1"/>
                  <a:gd name="f111" fmla="*/ f74 1 60"/>
                  <a:gd name="f112" fmla="*/ f75 1 55"/>
                  <a:gd name="f113" fmla="*/ f76 1 60"/>
                  <a:gd name="f114" fmla="*/ f77 1 55"/>
                  <a:gd name="f115" fmla="*/ f78 1 60"/>
                  <a:gd name="f116" fmla="*/ f79 1 55"/>
                  <a:gd name="f117" fmla="*/ f80 1 60"/>
                  <a:gd name="f118" fmla="*/ f81 1 55"/>
                  <a:gd name="f119" fmla="*/ f82 1 55"/>
                  <a:gd name="f120" fmla="*/ f83 1 60"/>
                  <a:gd name="f121" fmla="*/ f84 1 55"/>
                  <a:gd name="f122" fmla="*/ f85 1 60"/>
                  <a:gd name="f123" fmla="*/ f86 1 55"/>
                  <a:gd name="f124" fmla="*/ f87 1 60"/>
                  <a:gd name="f125" fmla="*/ f88 1 60"/>
                  <a:gd name="f126" fmla="*/ f89 1 55"/>
                  <a:gd name="f127" fmla="*/ f90 1 60"/>
                  <a:gd name="f128" fmla="*/ f91 1 60"/>
                  <a:gd name="f129" fmla="*/ f92 1 55"/>
                  <a:gd name="f130" fmla="*/ f93 1 60"/>
                  <a:gd name="f131" fmla="*/ f94 1 55"/>
                  <a:gd name="f132" fmla="*/ f95 1 60"/>
                  <a:gd name="f133" fmla="*/ f96 1 55"/>
                  <a:gd name="f134" fmla="*/ f97 1 55"/>
                  <a:gd name="f135" fmla="*/ f98 1 60"/>
                  <a:gd name="f136" fmla="*/ f99 1 55"/>
                  <a:gd name="f137" fmla="*/ f100 1 60"/>
                  <a:gd name="f138" fmla="*/ f101 1 55"/>
                  <a:gd name="f139" fmla="*/ f102 1 60"/>
                  <a:gd name="f140" fmla="*/ f103 1 55"/>
                  <a:gd name="f141" fmla="*/ f104 1 60"/>
                  <a:gd name="f142" fmla="*/ f105 1 55"/>
                  <a:gd name="f143" fmla="*/ f106 1 60"/>
                  <a:gd name="f144" fmla="*/ f107 1 55"/>
                  <a:gd name="f145" fmla="*/ f108 1 60"/>
                  <a:gd name="f146" fmla="*/ f109 1 60"/>
                  <a:gd name="f147" fmla="*/ 0 1 f72"/>
                  <a:gd name="f148" fmla="*/ f66 1 f72"/>
                  <a:gd name="f149" fmla="*/ 0 1 f73"/>
                  <a:gd name="f150" fmla="*/ f67 1 f73"/>
                  <a:gd name="f151" fmla="*/ f111 1 f72"/>
                  <a:gd name="f152" fmla="*/ f112 1 f73"/>
                  <a:gd name="f153" fmla="*/ f113 1 f72"/>
                  <a:gd name="f154" fmla="*/ f114 1 f73"/>
                  <a:gd name="f155" fmla="*/ f115 1 f72"/>
                  <a:gd name="f156" fmla="*/ f116 1 f73"/>
                  <a:gd name="f157" fmla="*/ f117 1 f72"/>
                  <a:gd name="f158" fmla="*/ f118 1 f73"/>
                  <a:gd name="f159" fmla="*/ f119 1 f73"/>
                  <a:gd name="f160" fmla="*/ f120 1 f72"/>
                  <a:gd name="f161" fmla="*/ f121 1 f73"/>
                  <a:gd name="f162" fmla="*/ f122 1 f72"/>
                  <a:gd name="f163" fmla="*/ f123 1 f73"/>
                  <a:gd name="f164" fmla="*/ f124 1 f72"/>
                  <a:gd name="f165" fmla="*/ f125 1 f72"/>
                  <a:gd name="f166" fmla="*/ f126 1 f73"/>
                  <a:gd name="f167" fmla="*/ f127 1 f72"/>
                  <a:gd name="f168" fmla="*/ f128 1 f72"/>
                  <a:gd name="f169" fmla="*/ f129 1 f73"/>
                  <a:gd name="f170" fmla="*/ f130 1 f72"/>
                  <a:gd name="f171" fmla="*/ f131 1 f73"/>
                  <a:gd name="f172" fmla="*/ f132 1 f72"/>
                  <a:gd name="f173" fmla="*/ f133 1 f73"/>
                  <a:gd name="f174" fmla="*/ f134 1 f73"/>
                  <a:gd name="f175" fmla="*/ f135 1 f72"/>
                  <a:gd name="f176" fmla="*/ f136 1 f73"/>
                  <a:gd name="f177" fmla="*/ f137 1 f72"/>
                  <a:gd name="f178" fmla="*/ f138 1 f73"/>
                  <a:gd name="f179" fmla="*/ f139 1 f72"/>
                  <a:gd name="f180" fmla="*/ f140 1 f73"/>
                  <a:gd name="f181" fmla="*/ f141 1 f72"/>
                  <a:gd name="f182" fmla="*/ f142 1 f73"/>
                  <a:gd name="f183" fmla="*/ f143 1 f72"/>
                  <a:gd name="f184" fmla="*/ f144 1 f73"/>
                  <a:gd name="f185" fmla="*/ f145 1 f72"/>
                  <a:gd name="f186" fmla="*/ f146 1 f72"/>
                  <a:gd name="f187" fmla="*/ f147 f63 1"/>
                  <a:gd name="f188" fmla="*/ f148 f63 1"/>
                  <a:gd name="f189" fmla="*/ f150 f64 1"/>
                  <a:gd name="f190" fmla="*/ f149 f64 1"/>
                  <a:gd name="f191" fmla="*/ f151 f63 1"/>
                  <a:gd name="f192" fmla="*/ f152 f64 1"/>
                  <a:gd name="f193" fmla="*/ f153 f63 1"/>
                  <a:gd name="f194" fmla="*/ f154 f64 1"/>
                  <a:gd name="f195" fmla="*/ f155 f63 1"/>
                  <a:gd name="f196" fmla="*/ f156 f64 1"/>
                  <a:gd name="f197" fmla="*/ f157 f63 1"/>
                  <a:gd name="f198" fmla="*/ f158 f64 1"/>
                  <a:gd name="f199" fmla="*/ f159 f64 1"/>
                  <a:gd name="f200" fmla="*/ f160 f63 1"/>
                  <a:gd name="f201" fmla="*/ f161 f64 1"/>
                  <a:gd name="f202" fmla="*/ f162 f63 1"/>
                  <a:gd name="f203" fmla="*/ f163 f64 1"/>
                  <a:gd name="f204" fmla="*/ f164 f63 1"/>
                  <a:gd name="f205" fmla="*/ f165 f63 1"/>
                  <a:gd name="f206" fmla="*/ f166 f64 1"/>
                  <a:gd name="f207" fmla="*/ f167 f63 1"/>
                  <a:gd name="f208" fmla="*/ f168 f63 1"/>
                  <a:gd name="f209" fmla="*/ f169 f64 1"/>
                  <a:gd name="f210" fmla="*/ f170 f63 1"/>
                  <a:gd name="f211" fmla="*/ f171 f64 1"/>
                  <a:gd name="f212" fmla="*/ f172 f63 1"/>
                  <a:gd name="f213" fmla="*/ f173 f64 1"/>
                  <a:gd name="f214" fmla="*/ f174 f64 1"/>
                  <a:gd name="f215" fmla="*/ f175 f63 1"/>
                  <a:gd name="f216" fmla="*/ f176 f64 1"/>
                  <a:gd name="f217" fmla="*/ f177 f63 1"/>
                  <a:gd name="f218" fmla="*/ f178 f64 1"/>
                  <a:gd name="f219" fmla="*/ f179 f63 1"/>
                  <a:gd name="f220" fmla="*/ f180 f64 1"/>
                  <a:gd name="f221" fmla="*/ f181 f63 1"/>
                  <a:gd name="f222" fmla="*/ f182 f64 1"/>
                  <a:gd name="f223" fmla="*/ f183 f63 1"/>
                  <a:gd name="f224" fmla="*/ f184 f64 1"/>
                  <a:gd name="f225" fmla="*/ f185 f63 1"/>
                  <a:gd name="f226" fmla="*/ f186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1" y="f199"/>
                  </a:cxn>
                  <a:cxn ang="f110">
                    <a:pos x="f200" y="f201"/>
                  </a:cxn>
                  <a:cxn ang="f110">
                    <a:pos x="f202" y="f203"/>
                  </a:cxn>
                  <a:cxn ang="f110">
                    <a:pos x="f204" y="f203"/>
                  </a:cxn>
                  <a:cxn ang="f110">
                    <a:pos x="f205" y="f206"/>
                  </a:cxn>
                  <a:cxn ang="f110">
                    <a:pos x="f207" y="f201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213"/>
                  </a:cxn>
                  <a:cxn ang="f110">
                    <a:pos x="f212" y="f198"/>
                  </a:cxn>
                  <a:cxn ang="f110">
                    <a:pos x="f208" y="f214"/>
                  </a:cxn>
                  <a:cxn ang="f110">
                    <a:pos x="f215" y="f216"/>
                  </a:cxn>
                  <a:cxn ang="f110">
                    <a:pos x="f217" y="f218"/>
                  </a:cxn>
                  <a:cxn ang="f110">
                    <a:pos x="f219" y="f220"/>
                  </a:cxn>
                  <a:cxn ang="f110">
                    <a:pos x="f221" y="f220"/>
                  </a:cxn>
                  <a:cxn ang="f110">
                    <a:pos x="f195" y="f222"/>
                  </a:cxn>
                  <a:cxn ang="f110">
                    <a:pos x="f223" y="f224"/>
                  </a:cxn>
                  <a:cxn ang="f110">
                    <a:pos x="f225" y="f201"/>
                  </a:cxn>
                  <a:cxn ang="f110">
                    <a:pos x="f226" y="f196"/>
                  </a:cxn>
                  <a:cxn ang="f110">
                    <a:pos x="f191" y="f192"/>
                  </a:cxn>
                </a:cxnLst>
                <a:rect l="f187" t="f190" r="f188" b="f189"/>
                <a:pathLst>
                  <a:path w="60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1" y="f24"/>
                      <a:pt x="f19" y="f25"/>
                      <a:pt x="f8" y="f25"/>
                    </a:cubicBezTo>
                    <a:cubicBezTo>
                      <a:pt x="f13" y="f26"/>
                      <a:pt x="f15" y="f24"/>
                      <a:pt x="f27" y="f28"/>
                    </a:cubicBezTo>
                    <a:cubicBezTo>
                      <a:pt x="f27" y="f28"/>
                      <a:pt x="f29" y="f28"/>
                      <a:pt x="f29" y="f30"/>
                    </a:cubicBezTo>
                    <a:cubicBezTo>
                      <a:pt x="f31" y="f29"/>
                      <a:pt x="f30" y="f26"/>
                      <a:pt x="f32" y="f30"/>
                    </a:cubicBezTo>
                    <a:cubicBezTo>
                      <a:pt x="f33" y="f30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41" y="f28"/>
                    </a:cubicBezTo>
                    <a:cubicBezTo>
                      <a:pt x="f42" y="f20"/>
                      <a:pt x="f7" y="f15"/>
                      <a:pt x="f7" y="f43"/>
                    </a:cubicBezTo>
                    <a:cubicBezTo>
                      <a:pt x="f7" y="f44"/>
                      <a:pt x="f42" y="f45"/>
                      <a:pt x="f46" y="f5"/>
                    </a:cubicBezTo>
                    <a:cubicBezTo>
                      <a:pt x="f6" y="f47"/>
                      <a:pt x="f48" y="f8"/>
                      <a:pt x="f48" y="f10"/>
                    </a:cubicBezTo>
                    <a:cubicBezTo>
                      <a:pt x="f48" y="f15"/>
                      <a:pt x="f42" y="f27"/>
                      <a:pt x="f48" y="f23"/>
                    </a:cubicBezTo>
                    <a:cubicBezTo>
                      <a:pt x="f49" y="f25"/>
                      <a:pt x="f42" y="f35"/>
                      <a:pt x="f7" y="f50"/>
                    </a:cubicBezTo>
                    <a:cubicBezTo>
                      <a:pt x="f41" y="f51"/>
                      <a:pt x="f52" y="f53"/>
                      <a:pt x="f54" y="f36"/>
                    </a:cubicBezTo>
                    <a:cubicBezTo>
                      <a:pt x="f36" y="f51"/>
                      <a:pt x="f34" y="f55"/>
                      <a:pt x="f33" y="f38"/>
                    </a:cubicBezTo>
                    <a:cubicBezTo>
                      <a:pt x="f37" y="f52"/>
                      <a:pt x="f25" y="f56"/>
                      <a:pt x="f20" y="f52"/>
                    </a:cubicBezTo>
                    <a:cubicBezTo>
                      <a:pt x="f29" y="f52"/>
                      <a:pt x="f18" y="f52"/>
                      <a:pt x="f18" y="f52"/>
                    </a:cubicBezTo>
                    <a:cubicBezTo>
                      <a:pt x="f57" y="f7"/>
                      <a:pt x="f11" y="f58"/>
                      <a:pt x="f17" y="f55"/>
                    </a:cubicBezTo>
                    <a:cubicBezTo>
                      <a:pt x="f21" y="f53"/>
                      <a:pt x="f47" y="f36"/>
                      <a:pt x="f59" y="f51"/>
                    </a:cubicBezTo>
                    <a:cubicBezTo>
                      <a:pt x="f60" y="f34"/>
                      <a:pt x="f5" y="f32"/>
                      <a:pt x="f5" y="f28"/>
                    </a:cubicBezTo>
                    <a:cubicBezTo>
                      <a:pt x="f60" y="f24"/>
                      <a:pt x="f61" y="f29"/>
                      <a:pt x="f47" y="f18"/>
                    </a:cubicBezTo>
                    <a:cubicBezTo>
                      <a:pt x="f19" y="f27"/>
                      <a:pt x="f17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28">
                <a:extLst>
                  <a:ext uri="{FF2B5EF4-FFF2-40B4-BE49-F238E27FC236}">
                    <a16:creationId xmlns:a16="http://schemas.microsoft.com/office/drawing/2014/main" id="{ACC536C0-ED71-200C-9263-F20B9194B3D5}"/>
                  </a:ext>
                </a:extLst>
              </p:cNvPr>
              <p:cNvSpPr/>
              <p:nvPr/>
            </p:nvSpPr>
            <p:spPr>
              <a:xfrm>
                <a:off x="4778380" y="5111752"/>
                <a:ext cx="69851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6"/>
                  <a:gd name="f8" fmla="val 13"/>
                  <a:gd name="f9" fmla="val 31"/>
                  <a:gd name="f10" fmla="val 9"/>
                  <a:gd name="f11" fmla="val 24"/>
                  <a:gd name="f12" fmla="val 5"/>
                  <a:gd name="f13" fmla="val 18"/>
                  <a:gd name="f14" fmla="val 2"/>
                  <a:gd name="f15" fmla="val 12"/>
                  <a:gd name="f16" fmla="val 8"/>
                  <a:gd name="f17" fmla="val 4"/>
                  <a:gd name="f18" fmla="val 7"/>
                  <a:gd name="f19" fmla="val 10"/>
                  <a:gd name="f20" fmla="val 3"/>
                  <a:gd name="f21" fmla="val 15"/>
                  <a:gd name="f22" fmla="val 11"/>
                  <a:gd name="f23" fmla="val 17"/>
                  <a:gd name="f24" fmla="val 21"/>
                  <a:gd name="f25" fmla="val 23"/>
                  <a:gd name="f26" fmla="val 22"/>
                  <a:gd name="f27" fmla="val 26"/>
                  <a:gd name="f28" fmla="val 25"/>
                  <a:gd name="f29" fmla="val 36"/>
                  <a:gd name="f30" fmla="val 41"/>
                  <a:gd name="f31" fmla="val 45"/>
                  <a:gd name="f32" fmla="val 20"/>
                  <a:gd name="f33" fmla="val 19"/>
                  <a:gd name="f34" fmla="val 42"/>
                  <a:gd name="f35" fmla="val 39"/>
                  <a:gd name="f36" fmla="val 35"/>
                  <a:gd name="f37" fmla="val 30"/>
                  <a:gd name="f38" fmla="+- 0 0 -90"/>
                  <a:gd name="f39" fmla="*/ f3 1 29"/>
                  <a:gd name="f40" fmla="*/ f4 1 46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29"/>
                  <a:gd name="f49" fmla="*/ f45 1 46"/>
                  <a:gd name="f50" fmla="*/ 13 f46 1"/>
                  <a:gd name="f51" fmla="*/ 31 f45 1"/>
                  <a:gd name="f52" fmla="*/ 2 f46 1"/>
                  <a:gd name="f53" fmla="*/ 12 f45 1"/>
                  <a:gd name="f54" fmla="*/ 4 f46 1"/>
                  <a:gd name="f55" fmla="*/ 2 f45 1"/>
                  <a:gd name="f56" fmla="*/ 12 f46 1"/>
                  <a:gd name="f57" fmla="*/ 5 f45 1"/>
                  <a:gd name="f58" fmla="*/ 21 f46 1"/>
                  <a:gd name="f59" fmla="*/ 23 f45 1"/>
                  <a:gd name="f60" fmla="*/ 25 f46 1"/>
                  <a:gd name="f61" fmla="*/ 24 f46 1"/>
                  <a:gd name="f62" fmla="*/ 45 f45 1"/>
                  <a:gd name="f63" fmla="*/ 17 f46 1"/>
                  <a:gd name="f64" fmla="*/ 39 f45 1"/>
                  <a:gd name="f65" fmla="+- f47 0 f1"/>
                  <a:gd name="f66" fmla="*/ f50 1 29"/>
                  <a:gd name="f67" fmla="*/ f51 1 46"/>
                  <a:gd name="f68" fmla="*/ f52 1 29"/>
                  <a:gd name="f69" fmla="*/ f53 1 46"/>
                  <a:gd name="f70" fmla="*/ f54 1 29"/>
                  <a:gd name="f71" fmla="*/ f55 1 46"/>
                  <a:gd name="f72" fmla="*/ f56 1 29"/>
                  <a:gd name="f73" fmla="*/ f57 1 46"/>
                  <a:gd name="f74" fmla="*/ f58 1 29"/>
                  <a:gd name="f75" fmla="*/ f59 1 46"/>
                  <a:gd name="f76" fmla="*/ f60 1 29"/>
                  <a:gd name="f77" fmla="*/ f61 1 29"/>
                  <a:gd name="f78" fmla="*/ f62 1 46"/>
                  <a:gd name="f79" fmla="*/ f63 1 29"/>
                  <a:gd name="f80" fmla="*/ f64 1 46"/>
                  <a:gd name="f81" fmla="*/ 0 1 f48"/>
                  <a:gd name="f82" fmla="*/ f42 1 f48"/>
                  <a:gd name="f83" fmla="*/ 0 1 f49"/>
                  <a:gd name="f84" fmla="*/ f43 1 f49"/>
                  <a:gd name="f85" fmla="*/ f66 1 f48"/>
                  <a:gd name="f86" fmla="*/ f67 1 f49"/>
                  <a:gd name="f87" fmla="*/ f68 1 f48"/>
                  <a:gd name="f88" fmla="*/ f69 1 f49"/>
                  <a:gd name="f89" fmla="*/ f70 1 f48"/>
                  <a:gd name="f90" fmla="*/ f71 1 f49"/>
                  <a:gd name="f91" fmla="*/ f72 1 f48"/>
                  <a:gd name="f92" fmla="*/ f73 1 f49"/>
                  <a:gd name="f93" fmla="*/ f74 1 f48"/>
                  <a:gd name="f94" fmla="*/ f75 1 f49"/>
                  <a:gd name="f95" fmla="*/ f76 1 f48"/>
                  <a:gd name="f96" fmla="*/ f77 1 f48"/>
                  <a:gd name="f97" fmla="*/ f78 1 f49"/>
                  <a:gd name="f98" fmla="*/ f79 1 f48"/>
                  <a:gd name="f99" fmla="*/ f80 1 f49"/>
                  <a:gd name="f100" fmla="*/ f81 f39 1"/>
                  <a:gd name="f101" fmla="*/ f82 f39 1"/>
                  <a:gd name="f102" fmla="*/ f84 f40 1"/>
                  <a:gd name="f103" fmla="*/ f83 f40 1"/>
                  <a:gd name="f104" fmla="*/ f85 f39 1"/>
                  <a:gd name="f105" fmla="*/ f86 f40 1"/>
                  <a:gd name="f106" fmla="*/ f87 f39 1"/>
                  <a:gd name="f107" fmla="*/ f88 f40 1"/>
                  <a:gd name="f108" fmla="*/ f89 f39 1"/>
                  <a:gd name="f109" fmla="*/ f90 f40 1"/>
                  <a:gd name="f110" fmla="*/ f91 f39 1"/>
                  <a:gd name="f111" fmla="*/ f92 f40 1"/>
                  <a:gd name="f112" fmla="*/ f93 f39 1"/>
                  <a:gd name="f113" fmla="*/ f94 f40 1"/>
                  <a:gd name="f114" fmla="*/ f95 f39 1"/>
                  <a:gd name="f115" fmla="*/ f96 f39 1"/>
                  <a:gd name="f116" fmla="*/ f97 f40 1"/>
                  <a:gd name="f117" fmla="*/ f98 f39 1"/>
                  <a:gd name="f118" fmla="*/ f99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4" y="f105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05"/>
                  </a:cxn>
                  <a:cxn ang="f65">
                    <a:pos x="f115" y="f116"/>
                  </a:cxn>
                  <a:cxn ang="f65">
                    <a:pos x="f117" y="f118"/>
                  </a:cxn>
                  <a:cxn ang="f65">
                    <a:pos x="f104" y="f105"/>
                  </a:cxn>
                </a:cxnLst>
                <a:rect l="f100" t="f103" r="f101" b="f102"/>
                <a:pathLst>
                  <a:path w="29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7" y="f14"/>
                    </a:cubicBezTo>
                    <a:cubicBezTo>
                      <a:pt x="f18" y="f5"/>
                      <a:pt x="f19" y="f20"/>
                      <a:pt x="f15" y="f12"/>
                    </a:cubicBezTo>
                    <a:cubicBezTo>
                      <a:pt x="f21" y="f22"/>
                      <a:pt x="f13" y="f23"/>
                      <a:pt x="f24" y="f25"/>
                    </a:cubicBezTo>
                    <a:cubicBezTo>
                      <a:pt x="f26" y="f27"/>
                      <a:pt x="f25" y="f6"/>
                      <a:pt x="f28" y="f9"/>
                    </a:cubicBezTo>
                    <a:cubicBezTo>
                      <a:pt x="f6" y="f29"/>
                      <a:pt x="f6" y="f30"/>
                      <a:pt x="f11" y="f31"/>
                    </a:cubicBezTo>
                    <a:cubicBezTo>
                      <a:pt x="f32" y="f7"/>
                      <a:pt x="f33" y="f34"/>
                      <a:pt x="f23" y="f35"/>
                    </a:cubicBezTo>
                    <a:cubicBezTo>
                      <a:pt x="f23" y="f36"/>
                      <a:pt x="f33" y="f37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29">
                <a:extLst>
                  <a:ext uri="{FF2B5EF4-FFF2-40B4-BE49-F238E27FC236}">
                    <a16:creationId xmlns:a16="http://schemas.microsoft.com/office/drawing/2014/main" id="{1690B321-307D-CB51-9B32-CA5A565321ED}"/>
                  </a:ext>
                </a:extLst>
              </p:cNvPr>
              <p:cNvSpPr/>
              <p:nvPr/>
            </p:nvSpPr>
            <p:spPr>
              <a:xfrm>
                <a:off x="5051429" y="4679954"/>
                <a:ext cx="58741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5"/>
                  <a:gd name="f8" fmla="val 21"/>
                  <a:gd name="f9" fmla="val 1"/>
                  <a:gd name="f10" fmla="val 23"/>
                  <a:gd name="f11" fmla="val 4"/>
                  <a:gd name="f12" fmla="val 7"/>
                  <a:gd name="f13" fmla="val 11"/>
                  <a:gd name="f14" fmla="val 12"/>
                  <a:gd name="f15" fmla="val 17"/>
                  <a:gd name="f16" fmla="val 14"/>
                  <a:gd name="f17" fmla="val 19"/>
                  <a:gd name="f18" fmla="val 20"/>
                  <a:gd name="f19" fmla="val 18"/>
                  <a:gd name="f20" fmla="val 16"/>
                  <a:gd name="f21" fmla="val 27"/>
                  <a:gd name="f22" fmla="val 15"/>
                  <a:gd name="f23" fmla="val 34"/>
                  <a:gd name="f24" fmla="val 41"/>
                  <a:gd name="f25" fmla="val 10"/>
                  <a:gd name="f26" fmla="val 44"/>
                  <a:gd name="f27" fmla="val 3"/>
                  <a:gd name="f28" fmla="val 43"/>
                  <a:gd name="f29" fmla="val 39"/>
                  <a:gd name="f30" fmla="val 36"/>
                  <a:gd name="f31" fmla="val 29"/>
                  <a:gd name="f32" fmla="val 24"/>
                  <a:gd name="f33" fmla="val 9"/>
                  <a:gd name="f34" fmla="val 13"/>
                  <a:gd name="f35" fmla="val 2"/>
                  <a:gd name="f36" fmla="+- 0 0 -90"/>
                  <a:gd name="f37" fmla="*/ f3 1 25"/>
                  <a:gd name="f38" fmla="*/ f4 1 45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5"/>
                  <a:gd name="f47" fmla="*/ f43 1 45"/>
                  <a:gd name="f48" fmla="*/ 21 f44 1"/>
                  <a:gd name="f49" fmla="*/ 1 f43 1"/>
                  <a:gd name="f50" fmla="*/ 25 f44 1"/>
                  <a:gd name="f51" fmla="*/ 4 f43 1"/>
                  <a:gd name="f52" fmla="*/ 12 f43 1"/>
                  <a:gd name="f53" fmla="*/ 19 f44 1"/>
                  <a:gd name="f54" fmla="*/ 17 f43 1"/>
                  <a:gd name="f55" fmla="*/ 20 f43 1"/>
                  <a:gd name="f56" fmla="*/ 12 f44 1"/>
                  <a:gd name="f57" fmla="*/ 41 f43 1"/>
                  <a:gd name="f58" fmla="*/ 3 f44 1"/>
                  <a:gd name="f59" fmla="*/ 44 f43 1"/>
                  <a:gd name="f60" fmla="*/ 1 f44 1"/>
                  <a:gd name="f61" fmla="*/ 36 f43 1"/>
                  <a:gd name="f62" fmla="*/ 9 f44 1"/>
                  <a:gd name="f63" fmla="*/ 14 f44 1"/>
                  <a:gd name="f64" fmla="*/ 7 f43 1"/>
                  <a:gd name="f65" fmla="+- f45 0 f1"/>
                  <a:gd name="f66" fmla="*/ f48 1 25"/>
                  <a:gd name="f67" fmla="*/ f49 1 45"/>
                  <a:gd name="f68" fmla="*/ f50 1 25"/>
                  <a:gd name="f69" fmla="*/ f51 1 45"/>
                  <a:gd name="f70" fmla="*/ f52 1 45"/>
                  <a:gd name="f71" fmla="*/ f53 1 25"/>
                  <a:gd name="f72" fmla="*/ f54 1 45"/>
                  <a:gd name="f73" fmla="*/ f55 1 45"/>
                  <a:gd name="f74" fmla="*/ f56 1 25"/>
                  <a:gd name="f75" fmla="*/ f57 1 45"/>
                  <a:gd name="f76" fmla="*/ f58 1 25"/>
                  <a:gd name="f77" fmla="*/ f59 1 45"/>
                  <a:gd name="f78" fmla="*/ f60 1 25"/>
                  <a:gd name="f79" fmla="*/ f61 1 45"/>
                  <a:gd name="f80" fmla="*/ f62 1 25"/>
                  <a:gd name="f81" fmla="*/ f63 1 25"/>
                  <a:gd name="f82" fmla="*/ f64 1 45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7"/>
                  <a:gd name="f92" fmla="*/ f71 1 f46"/>
                  <a:gd name="f93" fmla="*/ f72 1 f47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7"/>
                  <a:gd name="f101" fmla="*/ f80 1 f46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8 1"/>
                  <a:gd name="f113" fmla="*/ f92 f37 1"/>
                  <a:gd name="f114" fmla="*/ f93 f38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8 1"/>
                  <a:gd name="f122" fmla="*/ f101 f37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08" y="f112"/>
                  </a:cxn>
                  <a:cxn ang="f65">
                    <a:pos x="f113" y="f114"/>
                  </a:cxn>
                  <a:cxn ang="f65">
                    <a:pos x="f113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14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25" h="45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6" y="f13"/>
                      <a:pt x="f8" y="f14"/>
                    </a:cubicBezTo>
                    <a:cubicBezTo>
                      <a:pt x="f15" y="f14"/>
                      <a:pt x="f15" y="f16"/>
                      <a:pt x="f17" y="f15"/>
                    </a:cubicBezTo>
                    <a:cubicBezTo>
                      <a:pt x="f18" y="f19"/>
                      <a:pt x="f18" y="f17"/>
                      <a:pt x="f17" y="f18"/>
                    </a:cubicBezTo>
                    <a:cubicBezTo>
                      <a:pt x="f20" y="f21"/>
                      <a:pt x="f22" y="f23"/>
                      <a:pt x="f14" y="f24"/>
                    </a:cubicBezTo>
                    <a:cubicBezTo>
                      <a:pt x="f25" y="f26"/>
                      <a:pt x="f12" y="f7"/>
                      <a:pt x="f27" y="f26"/>
                    </a:cubicBezTo>
                    <a:cubicBezTo>
                      <a:pt x="f5" y="f28"/>
                      <a:pt x="f9" y="f29"/>
                      <a:pt x="f9" y="f30"/>
                    </a:cubicBezTo>
                    <a:cubicBezTo>
                      <a:pt x="f27" y="f31"/>
                      <a:pt x="f12" y="f32"/>
                      <a:pt x="f33" y="f15"/>
                    </a:cubicBezTo>
                    <a:cubicBezTo>
                      <a:pt x="f13" y="f16"/>
                      <a:pt x="f34" y="f25"/>
                      <a:pt x="f16" y="f12"/>
                    </a:cubicBezTo>
                    <a:cubicBezTo>
                      <a:pt x="f22" y="f35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Freeform 30">
                <a:extLst>
                  <a:ext uri="{FF2B5EF4-FFF2-40B4-BE49-F238E27FC236}">
                    <a16:creationId xmlns:a16="http://schemas.microsoft.com/office/drawing/2014/main" id="{1BBEB9C6-80D1-41A4-C6E2-BEC9024C1758}"/>
                  </a:ext>
                </a:extLst>
              </p:cNvPr>
              <p:cNvSpPr/>
              <p:nvPr/>
            </p:nvSpPr>
            <p:spPr>
              <a:xfrm>
                <a:off x="4171949" y="4975222"/>
                <a:ext cx="10477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6"/>
                  <a:gd name="f9" fmla="val 21"/>
                  <a:gd name="f10" fmla="val 14"/>
                  <a:gd name="f11" fmla="val 20"/>
                  <a:gd name="f12" fmla="val 12"/>
                  <a:gd name="f13" fmla="val 22"/>
                  <a:gd name="f14" fmla="val 11"/>
                  <a:gd name="f15" fmla="val 5"/>
                  <a:gd name="f16" fmla="val 1"/>
                  <a:gd name="f17" fmla="val 23"/>
                  <a:gd name="f18" fmla="val 3"/>
                  <a:gd name="f19" fmla="val 15"/>
                  <a:gd name="f20" fmla="val 6"/>
                  <a:gd name="f21" fmla="val 9"/>
                  <a:gd name="f22" fmla="val 10"/>
                  <a:gd name="f23" fmla="val 7"/>
                  <a:gd name="f24" fmla="val 28"/>
                  <a:gd name="f25" fmla="val 36"/>
                  <a:gd name="f26" fmla="val 39"/>
                  <a:gd name="f27" fmla="val 42"/>
                  <a:gd name="f28" fmla="val 43"/>
                  <a:gd name="f29" fmla="val 33"/>
                  <a:gd name="f30" fmla="val 26"/>
                  <a:gd name="f31" fmla="val 17"/>
                  <a:gd name="f32" fmla="val 19"/>
                  <a:gd name="f33" fmla="val 18"/>
                  <a:gd name="f34" fmla="+- 0 0 -90"/>
                  <a:gd name="f35" fmla="*/ f3 1 44"/>
                  <a:gd name="f36" fmla="*/ f4 1 2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4"/>
                  <a:gd name="f45" fmla="*/ f41 1 25"/>
                  <a:gd name="f46" fmla="*/ 16 f42 1"/>
                  <a:gd name="f47" fmla="*/ 21 f41 1"/>
                  <a:gd name="f48" fmla="*/ 11 f42 1"/>
                  <a:gd name="f49" fmla="*/ 22 f41 1"/>
                  <a:gd name="f50" fmla="*/ 0 f42 1"/>
                  <a:gd name="f51" fmla="*/ 16 f41 1"/>
                  <a:gd name="f52" fmla="*/ 10 f42 1"/>
                  <a:gd name="f53" fmla="*/ 15 f41 1"/>
                  <a:gd name="f54" fmla="*/ 14 f42 1"/>
                  <a:gd name="f55" fmla="*/ 12 f41 1"/>
                  <a:gd name="f56" fmla="*/ 15 f42 1"/>
                  <a:gd name="f57" fmla="*/ 9 f41 1"/>
                  <a:gd name="f58" fmla="*/ 36 f42 1"/>
                  <a:gd name="f59" fmla="*/ 1 f41 1"/>
                  <a:gd name="f60" fmla="*/ 43 f42 1"/>
                  <a:gd name="f61" fmla="*/ 5 f41 1"/>
                  <a:gd name="f62" fmla="*/ 39 f42 1"/>
                  <a:gd name="f63" fmla="*/ 19 f42 1"/>
                  <a:gd name="f64" fmla="*/ 19 f41 1"/>
                  <a:gd name="f65" fmla="+- f43 0 f1"/>
                  <a:gd name="f66" fmla="*/ f46 1 44"/>
                  <a:gd name="f67" fmla="*/ f47 1 25"/>
                  <a:gd name="f68" fmla="*/ f48 1 44"/>
                  <a:gd name="f69" fmla="*/ f49 1 25"/>
                  <a:gd name="f70" fmla="*/ f50 1 44"/>
                  <a:gd name="f71" fmla="*/ f51 1 25"/>
                  <a:gd name="f72" fmla="*/ f52 1 44"/>
                  <a:gd name="f73" fmla="*/ f53 1 25"/>
                  <a:gd name="f74" fmla="*/ f54 1 44"/>
                  <a:gd name="f75" fmla="*/ f55 1 25"/>
                  <a:gd name="f76" fmla="*/ f56 1 44"/>
                  <a:gd name="f77" fmla="*/ f57 1 25"/>
                  <a:gd name="f78" fmla="*/ f58 1 44"/>
                  <a:gd name="f79" fmla="*/ f59 1 25"/>
                  <a:gd name="f80" fmla="*/ f60 1 44"/>
                  <a:gd name="f81" fmla="*/ f61 1 25"/>
                  <a:gd name="f82" fmla="*/ f62 1 44"/>
                  <a:gd name="f83" fmla="*/ f63 1 44"/>
                  <a:gd name="f84" fmla="*/ f64 1 25"/>
                  <a:gd name="f85" fmla="*/ 0 1 f44"/>
                  <a:gd name="f86" fmla="*/ f38 1 f44"/>
                  <a:gd name="f87" fmla="*/ 0 1 f45"/>
                  <a:gd name="f88" fmla="*/ f39 1 f45"/>
                  <a:gd name="f89" fmla="*/ f66 1 f44"/>
                  <a:gd name="f90" fmla="*/ f67 1 f45"/>
                  <a:gd name="f91" fmla="*/ f68 1 f44"/>
                  <a:gd name="f92" fmla="*/ f69 1 f45"/>
                  <a:gd name="f93" fmla="*/ f70 1 f44"/>
                  <a:gd name="f94" fmla="*/ f71 1 f45"/>
                  <a:gd name="f95" fmla="*/ f72 1 f44"/>
                  <a:gd name="f96" fmla="*/ f73 1 f45"/>
                  <a:gd name="f97" fmla="*/ f74 1 f44"/>
                  <a:gd name="f98" fmla="*/ f75 1 f45"/>
                  <a:gd name="f99" fmla="*/ f76 1 f44"/>
                  <a:gd name="f100" fmla="*/ f77 1 f45"/>
                  <a:gd name="f101" fmla="*/ f78 1 f44"/>
                  <a:gd name="f102" fmla="*/ f79 1 f45"/>
                  <a:gd name="f103" fmla="*/ f80 1 f44"/>
                  <a:gd name="f104" fmla="*/ f81 1 f45"/>
                  <a:gd name="f105" fmla="*/ f82 1 f44"/>
                  <a:gd name="f106" fmla="*/ f83 1 f44"/>
                  <a:gd name="f107" fmla="*/ f84 1 f45"/>
                  <a:gd name="f108" fmla="*/ f85 f35 1"/>
                  <a:gd name="f109" fmla="*/ f86 f35 1"/>
                  <a:gd name="f110" fmla="*/ f88 f36 1"/>
                  <a:gd name="f111" fmla="*/ f87 f36 1"/>
                  <a:gd name="f112" fmla="*/ f89 f35 1"/>
                  <a:gd name="f113" fmla="*/ f90 f36 1"/>
                  <a:gd name="f114" fmla="*/ f91 f35 1"/>
                  <a:gd name="f115" fmla="*/ f92 f36 1"/>
                  <a:gd name="f116" fmla="*/ f93 f35 1"/>
                  <a:gd name="f117" fmla="*/ f94 f36 1"/>
                  <a:gd name="f118" fmla="*/ f95 f35 1"/>
                  <a:gd name="f119" fmla="*/ f96 f36 1"/>
                  <a:gd name="f120" fmla="*/ f97 f35 1"/>
                  <a:gd name="f121" fmla="*/ f98 f36 1"/>
                  <a:gd name="f122" fmla="*/ f99 f35 1"/>
                  <a:gd name="f123" fmla="*/ f100 f36 1"/>
                  <a:gd name="f124" fmla="*/ f101 f35 1"/>
                  <a:gd name="f125" fmla="*/ f102 f36 1"/>
                  <a:gd name="f126" fmla="*/ f103 f35 1"/>
                  <a:gd name="f127" fmla="*/ f104 f36 1"/>
                  <a:gd name="f128" fmla="*/ f105 f35 1"/>
                  <a:gd name="f129" fmla="*/ f106 f35 1"/>
                  <a:gd name="f130" fmla="*/ f107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23"/>
                  </a:cxn>
                  <a:cxn ang="f65">
                    <a:pos x="f124" y="f125"/>
                  </a:cxn>
                  <a:cxn ang="f65">
                    <a:pos x="f126" y="f127"/>
                  </a:cxn>
                  <a:cxn ang="f65">
                    <a:pos x="f128" y="f121"/>
                  </a:cxn>
                  <a:cxn ang="f65">
                    <a:pos x="f129" y="f130"/>
                  </a:cxn>
                  <a:cxn ang="f65">
                    <a:pos x="f112" y="f113"/>
                  </a:cxn>
                </a:cxnLst>
                <a:rect l="f108" t="f111" r="f109" b="f110"/>
                <a:pathLst>
                  <a:path w="44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7"/>
                      <a:pt x="f16" y="f17"/>
                      <a:pt x="f5" y="f8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14" y="f8"/>
                      <a:pt x="f10" y="f10"/>
                      <a:pt x="f10" y="f12"/>
                    </a:cubicBezTo>
                    <a:cubicBezTo>
                      <a:pt x="f10" y="f14"/>
                      <a:pt x="f10" y="f22"/>
                      <a:pt x="f19" y="f21"/>
                    </a:cubicBezTo>
                    <a:cubicBezTo>
                      <a:pt x="f13" y="f23"/>
                      <a:pt x="f24" y="f18"/>
                      <a:pt x="f25" y="f16"/>
                    </a:cubicBezTo>
                    <a:cubicBezTo>
                      <a:pt x="f26" y="f5"/>
                      <a:pt x="f27" y="f16"/>
                      <a:pt x="f28" y="f15"/>
                    </a:cubicBezTo>
                    <a:cubicBezTo>
                      <a:pt x="f6" y="f21"/>
                      <a:pt x="f27" y="f14"/>
                      <a:pt x="f26" y="f12"/>
                    </a:cubicBezTo>
                    <a:cubicBezTo>
                      <a:pt x="f29" y="f19"/>
                      <a:pt x="f30" y="f31"/>
                      <a:pt x="f32" y="f32"/>
                    </a:cubicBezTo>
                    <a:cubicBezTo>
                      <a:pt x="f33" y="f11"/>
                      <a:pt x="f31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" name="Freeform 31">
                <a:extLst>
                  <a:ext uri="{FF2B5EF4-FFF2-40B4-BE49-F238E27FC236}">
                    <a16:creationId xmlns:a16="http://schemas.microsoft.com/office/drawing/2014/main" id="{1638EFF0-9715-ADD3-540A-B616D23B28B9}"/>
                  </a:ext>
                </a:extLst>
              </p:cNvPr>
              <p:cNvSpPr/>
              <p:nvPr/>
            </p:nvSpPr>
            <p:spPr>
              <a:xfrm>
                <a:off x="5114925" y="5083177"/>
                <a:ext cx="55558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15"/>
                  <a:gd name="f9" fmla="val 19"/>
                  <a:gd name="f10" fmla="val 17"/>
                  <a:gd name="f11" fmla="val 24"/>
                  <a:gd name="f12" fmla="val 18"/>
                  <a:gd name="f13" fmla="val 29"/>
                  <a:gd name="f14" fmla="val 21"/>
                  <a:gd name="f15" fmla="val 34"/>
                  <a:gd name="f16" fmla="val 22"/>
                  <a:gd name="f17" fmla="val 36"/>
                  <a:gd name="f18" fmla="val 38"/>
                  <a:gd name="f19" fmla="val 41"/>
                  <a:gd name="f20" fmla="val 44"/>
                  <a:gd name="f21" fmla="val 47"/>
                  <a:gd name="f22" fmla="val 48"/>
                  <a:gd name="f23" fmla="val 13"/>
                  <a:gd name="f24" fmla="val 46"/>
                  <a:gd name="f25" fmla="val 12"/>
                  <a:gd name="f26" fmla="val 9"/>
                  <a:gd name="f27" fmla="val 39"/>
                  <a:gd name="f28" fmla="val 8"/>
                  <a:gd name="f29" fmla="val 31"/>
                  <a:gd name="f30" fmla="val 6"/>
                  <a:gd name="f31" fmla="val 25"/>
                  <a:gd name="f32" fmla="val 4"/>
                  <a:gd name="f33" fmla="val 16"/>
                  <a:gd name="f34" fmla="val 2"/>
                  <a:gd name="f35" fmla="val 10"/>
                  <a:gd name="f36" fmla="val 7"/>
                  <a:gd name="f37" fmla="val 3"/>
                  <a:gd name="f38" fmla="val 11"/>
                  <a:gd name="f39" fmla="val 14"/>
                  <a:gd name="f40" fmla="+- 0 0 -90"/>
                  <a:gd name="f41" fmla="*/ f3 1 23"/>
                  <a:gd name="f42" fmla="*/ f4 1 49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3"/>
                  <a:gd name="f51" fmla="*/ f47 1 49"/>
                  <a:gd name="f52" fmla="*/ 15 f48 1"/>
                  <a:gd name="f53" fmla="*/ 19 f47 1"/>
                  <a:gd name="f54" fmla="*/ 21 f48 1"/>
                  <a:gd name="f55" fmla="*/ 34 f47 1"/>
                  <a:gd name="f56" fmla="*/ 22 f48 1"/>
                  <a:gd name="f57" fmla="*/ 41 f47 1"/>
                  <a:gd name="f58" fmla="*/ 18 f48 1"/>
                  <a:gd name="f59" fmla="*/ 48 f47 1"/>
                  <a:gd name="f60" fmla="*/ 12 f48 1"/>
                  <a:gd name="f61" fmla="*/ 44 f47 1"/>
                  <a:gd name="f62" fmla="*/ 6 f48 1"/>
                  <a:gd name="f63" fmla="*/ 25 f47 1"/>
                  <a:gd name="f64" fmla="*/ 2 f48 1"/>
                  <a:gd name="f65" fmla="*/ 12 f47 1"/>
                  <a:gd name="f66" fmla="*/ 6 f47 1"/>
                  <a:gd name="f67" fmla="*/ 7 f48 1"/>
                  <a:gd name="f68" fmla="*/ 2 f47 1"/>
                  <a:gd name="f69" fmla="*/ 11 f47 1"/>
                  <a:gd name="f70" fmla="*/ 16 f47 1"/>
                  <a:gd name="f71" fmla="+- f49 0 f1"/>
                  <a:gd name="f72" fmla="*/ f52 1 23"/>
                  <a:gd name="f73" fmla="*/ f53 1 49"/>
                  <a:gd name="f74" fmla="*/ f54 1 23"/>
                  <a:gd name="f75" fmla="*/ f55 1 49"/>
                  <a:gd name="f76" fmla="*/ f56 1 23"/>
                  <a:gd name="f77" fmla="*/ f57 1 49"/>
                  <a:gd name="f78" fmla="*/ f58 1 23"/>
                  <a:gd name="f79" fmla="*/ f59 1 49"/>
                  <a:gd name="f80" fmla="*/ f60 1 23"/>
                  <a:gd name="f81" fmla="*/ f61 1 49"/>
                  <a:gd name="f82" fmla="*/ f62 1 23"/>
                  <a:gd name="f83" fmla="*/ f63 1 49"/>
                  <a:gd name="f84" fmla="*/ f64 1 23"/>
                  <a:gd name="f85" fmla="*/ f65 1 49"/>
                  <a:gd name="f86" fmla="*/ f66 1 49"/>
                  <a:gd name="f87" fmla="*/ f67 1 23"/>
                  <a:gd name="f88" fmla="*/ f68 1 49"/>
                  <a:gd name="f89" fmla="*/ f69 1 49"/>
                  <a:gd name="f90" fmla="*/ f70 1 49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1"/>
                  <a:gd name="f110" fmla="*/ f87 1 f50"/>
                  <a:gd name="f111" fmla="*/ f88 1 f51"/>
                  <a:gd name="f112" fmla="*/ f89 1 f51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2 1"/>
                  <a:gd name="f133" fmla="*/ f110 f41 1"/>
                  <a:gd name="f134" fmla="*/ f111 f42 1"/>
                  <a:gd name="f135" fmla="*/ f112 f42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0" y="f132"/>
                  </a:cxn>
                  <a:cxn ang="f71">
                    <a:pos x="f133" y="f134"/>
                  </a:cxn>
                  <a:cxn ang="f71">
                    <a:pos x="f126" y="f135"/>
                  </a:cxn>
                  <a:cxn ang="f71">
                    <a:pos x="f126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23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6" y="f20"/>
                      <a:pt x="f14" y="f21"/>
                      <a:pt x="f12" y="f22"/>
                    </a:cubicBezTo>
                    <a:cubicBezTo>
                      <a:pt x="f8" y="f7"/>
                      <a:pt x="f23" y="f24"/>
                      <a:pt x="f25" y="f20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14"/>
                      <a:pt x="f32" y="f33"/>
                      <a:pt x="f34" y="f25"/>
                    </a:cubicBezTo>
                    <a:cubicBezTo>
                      <a:pt x="f5" y="f35"/>
                      <a:pt x="f5" y="f36"/>
                      <a:pt x="f34" y="f30"/>
                    </a:cubicBezTo>
                    <a:cubicBezTo>
                      <a:pt x="f32" y="f32"/>
                      <a:pt x="f32" y="f5"/>
                      <a:pt x="f36" y="f34"/>
                    </a:cubicBezTo>
                    <a:cubicBezTo>
                      <a:pt x="f35" y="f37"/>
                      <a:pt x="f38" y="f36"/>
                      <a:pt x="f25" y="f38"/>
                    </a:cubicBezTo>
                    <a:cubicBezTo>
                      <a:pt x="f35" y="f25"/>
                      <a:pt x="f35" y="f39"/>
                      <a:pt x="f25" y="f33"/>
                    </a:cubicBezTo>
                    <a:cubicBezTo>
                      <a:pt x="f23" y="f10"/>
                      <a:pt x="f39" y="f12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Freeform 32">
                <a:extLst>
                  <a:ext uri="{FF2B5EF4-FFF2-40B4-BE49-F238E27FC236}">
                    <a16:creationId xmlns:a16="http://schemas.microsoft.com/office/drawing/2014/main" id="{71C26E10-9272-736D-0424-55B721C35B14}"/>
                  </a:ext>
                </a:extLst>
              </p:cNvPr>
              <p:cNvSpPr/>
              <p:nvPr/>
            </p:nvSpPr>
            <p:spPr>
              <a:xfrm>
                <a:off x="4821238" y="4589465"/>
                <a:ext cx="10795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0"/>
                  <a:gd name="f8" fmla="val 28"/>
                  <a:gd name="f9" fmla="val 5"/>
                  <a:gd name="f10" fmla="val 32"/>
                  <a:gd name="f11" fmla="val 36"/>
                  <a:gd name="f12" fmla="val 40"/>
                  <a:gd name="f13" fmla="val 7"/>
                  <a:gd name="f14" fmla="val 43"/>
                  <a:gd name="f15" fmla="val 8"/>
                  <a:gd name="f16" fmla="val 10"/>
                  <a:gd name="f17" fmla="val 14"/>
                  <a:gd name="f18" fmla="val 44"/>
                  <a:gd name="f19" fmla="val 18"/>
                  <a:gd name="f20" fmla="val 41"/>
                  <a:gd name="f21" fmla="val 38"/>
                  <a:gd name="f22" fmla="val 19"/>
                  <a:gd name="f23" fmla="val 33"/>
                  <a:gd name="f24" fmla="val 29"/>
                  <a:gd name="f25" fmla="val 17"/>
                  <a:gd name="f26" fmla="val 24"/>
                  <a:gd name="f27" fmla="val 16"/>
                  <a:gd name="f28" fmla="val 15"/>
                  <a:gd name="f29" fmla="val 13"/>
                  <a:gd name="f30" fmla="val 3"/>
                  <a:gd name="f31" fmla="val 11"/>
                  <a:gd name="f32" fmla="val 1"/>
                  <a:gd name="f33" fmla="val 9"/>
                  <a:gd name="f34" fmla="val 2"/>
                  <a:gd name="f35" fmla="val 4"/>
                  <a:gd name="f36" fmla="val 12"/>
                  <a:gd name="f37" fmla="val 6"/>
                  <a:gd name="f38" fmla="val 23"/>
                  <a:gd name="f39" fmla="+- 0 0 -90"/>
                  <a:gd name="f40" fmla="*/ f3 1 45"/>
                  <a:gd name="f41" fmla="*/ f4 1 2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5"/>
                  <a:gd name="f50" fmla="*/ f46 1 20"/>
                  <a:gd name="f51" fmla="*/ 28 f47 1"/>
                  <a:gd name="f52" fmla="*/ 5 f46 1"/>
                  <a:gd name="f53" fmla="*/ 40 f47 1"/>
                  <a:gd name="f54" fmla="*/ 7 f46 1"/>
                  <a:gd name="f55" fmla="*/ 45 f47 1"/>
                  <a:gd name="f56" fmla="*/ 14 f46 1"/>
                  <a:gd name="f57" fmla="*/ 38 f47 1"/>
                  <a:gd name="f58" fmla="*/ 19 f46 1"/>
                  <a:gd name="f59" fmla="*/ 24 f47 1"/>
                  <a:gd name="f60" fmla="*/ 16 f46 1"/>
                  <a:gd name="f61" fmla="*/ 3 f47 1"/>
                  <a:gd name="f62" fmla="*/ 11 f46 1"/>
                  <a:gd name="f63" fmla="*/ 2 f47 1"/>
                  <a:gd name="f64" fmla="*/ 3 f46 1"/>
                  <a:gd name="f65" fmla="*/ 11 f47 1"/>
                  <a:gd name="f66" fmla="*/ 15 f47 1"/>
                  <a:gd name="f67" fmla="*/ 6 f46 1"/>
                  <a:gd name="f68" fmla="+- f48 0 f1"/>
                  <a:gd name="f69" fmla="*/ f51 1 45"/>
                  <a:gd name="f70" fmla="*/ f52 1 20"/>
                  <a:gd name="f71" fmla="*/ f53 1 45"/>
                  <a:gd name="f72" fmla="*/ f54 1 20"/>
                  <a:gd name="f73" fmla="*/ f55 1 45"/>
                  <a:gd name="f74" fmla="*/ f56 1 20"/>
                  <a:gd name="f75" fmla="*/ f57 1 45"/>
                  <a:gd name="f76" fmla="*/ f58 1 20"/>
                  <a:gd name="f77" fmla="*/ f59 1 45"/>
                  <a:gd name="f78" fmla="*/ f60 1 20"/>
                  <a:gd name="f79" fmla="*/ f61 1 45"/>
                  <a:gd name="f80" fmla="*/ f62 1 20"/>
                  <a:gd name="f81" fmla="*/ f63 1 45"/>
                  <a:gd name="f82" fmla="*/ f64 1 20"/>
                  <a:gd name="f83" fmla="*/ f65 1 45"/>
                  <a:gd name="f84" fmla="*/ f66 1 45"/>
                  <a:gd name="f85" fmla="*/ f67 1 20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50"/>
                  <a:gd name="f100" fmla="*/ f79 1 f49"/>
                  <a:gd name="f101" fmla="*/ f80 1 f50"/>
                  <a:gd name="f102" fmla="*/ f81 1 f49"/>
                  <a:gd name="f103" fmla="*/ f82 1 f50"/>
                  <a:gd name="f104" fmla="*/ f83 1 f49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1 1"/>
                  <a:gd name="f121" fmla="*/ f100 f40 1"/>
                  <a:gd name="f122" fmla="*/ f101 f41 1"/>
                  <a:gd name="f123" fmla="*/ f102 f40 1"/>
                  <a:gd name="f124" fmla="*/ f103 f41 1"/>
                  <a:gd name="f125" fmla="*/ f104 f40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25" y="f124"/>
                  </a:cxn>
                  <a:cxn ang="f68">
                    <a:pos x="f125" y="f124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5" h="2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5" y="f28"/>
                      <a:pt x="f16" y="f29"/>
                      <a:pt x="f30" y="f31"/>
                    </a:cubicBezTo>
                    <a:cubicBezTo>
                      <a:pt x="f32" y="f33"/>
                      <a:pt x="f5" y="f9"/>
                      <a:pt x="f34" y="f30"/>
                    </a:cubicBezTo>
                    <a:cubicBezTo>
                      <a:pt x="f35" y="f5"/>
                      <a:pt x="f15" y="f34"/>
                      <a:pt x="f31" y="f30"/>
                    </a:cubicBezTo>
                    <a:cubicBezTo>
                      <a:pt x="f31" y="f30"/>
                      <a:pt x="f31" y="f30"/>
                      <a:pt x="f31" y="f30"/>
                    </a:cubicBezTo>
                    <a:cubicBezTo>
                      <a:pt x="f36" y="f9"/>
                      <a:pt x="f29" y="f15"/>
                      <a:pt x="f28" y="f37"/>
                    </a:cubicBezTo>
                    <a:cubicBezTo>
                      <a:pt x="f22" y="f34"/>
                      <a:pt x="f38" y="f35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Freeform 33">
                <a:extLst>
                  <a:ext uri="{FF2B5EF4-FFF2-40B4-BE49-F238E27FC236}">
                    <a16:creationId xmlns:a16="http://schemas.microsoft.com/office/drawing/2014/main" id="{84925850-ADFE-F648-6254-53FA28AA44C5}"/>
                  </a:ext>
                </a:extLst>
              </p:cNvPr>
              <p:cNvSpPr/>
              <p:nvPr/>
            </p:nvSpPr>
            <p:spPr>
              <a:xfrm>
                <a:off x="3921130" y="4918072"/>
                <a:ext cx="3810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13"/>
                  <a:gd name="f9" fmla="val 2"/>
                  <a:gd name="f10" fmla="val 15"/>
                  <a:gd name="f11" fmla="val 4"/>
                  <a:gd name="f12" fmla="val 6"/>
                  <a:gd name="f13" fmla="val 10"/>
                  <a:gd name="f14" fmla="val 14"/>
                  <a:gd name="f15" fmla="val 18"/>
                  <a:gd name="f16" fmla="val 26"/>
                  <a:gd name="f17" fmla="val 34"/>
                  <a:gd name="f18" fmla="val 12"/>
                  <a:gd name="f19" fmla="val 40"/>
                  <a:gd name="f20" fmla="val 9"/>
                  <a:gd name="f21" fmla="val 44"/>
                  <a:gd name="f22" fmla="val 1"/>
                  <a:gd name="f23" fmla="val 33"/>
                  <a:gd name="f24" fmla="val 29"/>
                  <a:gd name="f25" fmla="val 24"/>
                  <a:gd name="f26" fmla="val 20"/>
                  <a:gd name="f27" fmla="val 19"/>
                  <a:gd name="f28" fmla="val 17"/>
                  <a:gd name="f29" fmla="val 8"/>
                  <a:gd name="f30" fmla="+- 0 0 -90"/>
                  <a:gd name="f31" fmla="*/ f3 1 16"/>
                  <a:gd name="f32" fmla="*/ f4 1 4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45"/>
                  <a:gd name="f42" fmla="*/ 13 f38 1"/>
                  <a:gd name="f43" fmla="*/ 2 f37 1"/>
                  <a:gd name="f44" fmla="*/ 16 f38 1"/>
                  <a:gd name="f45" fmla="*/ 10 f37 1"/>
                  <a:gd name="f46" fmla="*/ 34 f37 1"/>
                  <a:gd name="f47" fmla="*/ 6 f38 1"/>
                  <a:gd name="f48" fmla="*/ 45 f37 1"/>
                  <a:gd name="f49" fmla="*/ 1 f38 1"/>
                  <a:gd name="f50" fmla="*/ 33 f37 1"/>
                  <a:gd name="f51" fmla="*/ 4 f38 1"/>
                  <a:gd name="f52" fmla="*/ 20 f37 1"/>
                  <a:gd name="f53" fmla="*/ 16 f37 1"/>
                  <a:gd name="f54" fmla="*/ 9 f37 1"/>
                  <a:gd name="f55" fmla="+- f39 0 f1"/>
                  <a:gd name="f56" fmla="*/ f42 1 16"/>
                  <a:gd name="f57" fmla="*/ f43 1 45"/>
                  <a:gd name="f58" fmla="*/ f44 1 16"/>
                  <a:gd name="f59" fmla="*/ f45 1 45"/>
                  <a:gd name="f60" fmla="*/ f46 1 45"/>
                  <a:gd name="f61" fmla="*/ f47 1 16"/>
                  <a:gd name="f62" fmla="*/ f48 1 45"/>
                  <a:gd name="f63" fmla="*/ f49 1 16"/>
                  <a:gd name="f64" fmla="*/ f50 1 45"/>
                  <a:gd name="f65" fmla="*/ f51 1 16"/>
                  <a:gd name="f66" fmla="*/ f52 1 45"/>
                  <a:gd name="f67" fmla="*/ f53 1 45"/>
                  <a:gd name="f68" fmla="*/ f54 1 45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0"/>
                  <a:gd name="f76" fmla="*/ f59 1 f41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1"/>
                  <a:gd name="f82" fmla="*/ f65 1 f40"/>
                  <a:gd name="f83" fmla="*/ f66 1 f41"/>
                  <a:gd name="f84" fmla="*/ f67 1 f41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1 1"/>
                  <a:gd name="f93" fmla="*/ f76 f32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2 1"/>
                  <a:gd name="f99" fmla="*/ f82 f31 1"/>
                  <a:gd name="f100" fmla="*/ f83 f32 1"/>
                  <a:gd name="f101" fmla="*/ f84 f32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0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95" y="f101"/>
                  </a:cxn>
                  <a:cxn ang="f55">
                    <a:pos x="f95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6" h="45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18" y="f19"/>
                      <a:pt x="f20" y="f7"/>
                      <a:pt x="f12" y="f7"/>
                    </a:cubicBezTo>
                    <a:cubicBezTo>
                      <a:pt x="f9" y="f21"/>
                      <a:pt x="f5" y="f19"/>
                      <a:pt x="f22" y="f23"/>
                    </a:cubicBezTo>
                    <a:cubicBezTo>
                      <a:pt x="f9" y="f24"/>
                      <a:pt x="f11" y="f25"/>
                      <a:pt x="f11" y="f26"/>
                    </a:cubicBezTo>
                    <a:cubicBezTo>
                      <a:pt x="f11" y="f27"/>
                      <a:pt x="f11" y="f28"/>
                      <a:pt x="f12" y="f6"/>
                    </a:cubicBezTo>
                    <a:cubicBezTo>
                      <a:pt x="f13" y="f14"/>
                      <a:pt x="f29" y="f18"/>
                      <a:pt x="f12" y="f20"/>
                    </a:cubicBezTo>
                    <a:cubicBezTo>
                      <a:pt x="f12" y="f9"/>
                      <a:pt x="f29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Freeform 34">
                <a:extLst>
                  <a:ext uri="{FF2B5EF4-FFF2-40B4-BE49-F238E27FC236}">
                    <a16:creationId xmlns:a16="http://schemas.microsoft.com/office/drawing/2014/main" id="{A1E4C5A1-90C9-EC2A-7232-F2E1B136B999}"/>
                  </a:ext>
                </a:extLst>
              </p:cNvPr>
              <p:cNvSpPr/>
              <p:nvPr/>
            </p:nvSpPr>
            <p:spPr>
              <a:xfrm>
                <a:off x="5114925" y="4826002"/>
                <a:ext cx="10319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7"/>
                  <a:gd name="f8" fmla="val 32"/>
                  <a:gd name="f9" fmla="val 15"/>
                  <a:gd name="f10" fmla="val 26"/>
                  <a:gd name="f11" fmla="val 12"/>
                  <a:gd name="f12" fmla="val 19"/>
                  <a:gd name="f13" fmla="val 14"/>
                  <a:gd name="f14" fmla="val 10"/>
                  <a:gd name="f15" fmla="val 7"/>
                  <a:gd name="f16" fmla="val 5"/>
                  <a:gd name="f17" fmla="val 11"/>
                  <a:gd name="f18" fmla="val 3"/>
                  <a:gd name="f19" fmla="val 9"/>
                  <a:gd name="f20" fmla="val 1"/>
                  <a:gd name="f21" fmla="val 2"/>
                  <a:gd name="f22" fmla="val 4"/>
                  <a:gd name="f23" fmla="val 22"/>
                  <a:gd name="f24" fmla="val 27"/>
                  <a:gd name="f25" fmla="val 29"/>
                  <a:gd name="f26" fmla="val 8"/>
                  <a:gd name="f27" fmla="val 31"/>
                  <a:gd name="f28" fmla="val 35"/>
                  <a:gd name="f29" fmla="val 38"/>
                  <a:gd name="f30" fmla="val 6"/>
                  <a:gd name="f31" fmla="val 41"/>
                  <a:gd name="f32" fmla="val 39"/>
                  <a:gd name="f33" fmla="+- 0 0 -90"/>
                  <a:gd name="f34" fmla="*/ f3 1 43"/>
                  <a:gd name="f35" fmla="*/ f4 1 1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3"/>
                  <a:gd name="f44" fmla="*/ f40 1 17"/>
                  <a:gd name="f45" fmla="*/ 32 f41 1"/>
                  <a:gd name="f46" fmla="*/ 15 f40 1"/>
                  <a:gd name="f47" fmla="*/ 12 f41 1"/>
                  <a:gd name="f48" fmla="*/ 12 f40 1"/>
                  <a:gd name="f49" fmla="*/ 5 f41 1"/>
                  <a:gd name="f50" fmla="*/ 11 f40 1"/>
                  <a:gd name="f51" fmla="*/ 1 f41 1"/>
                  <a:gd name="f52" fmla="*/ 5 f40 1"/>
                  <a:gd name="f53" fmla="*/ 7 f41 1"/>
                  <a:gd name="f54" fmla="*/ 0 f40 1"/>
                  <a:gd name="f55" fmla="*/ 19 f41 1"/>
                  <a:gd name="f56" fmla="*/ 2 f40 1"/>
                  <a:gd name="f57" fmla="*/ 29 f41 1"/>
                  <a:gd name="f58" fmla="*/ 7 f40 1"/>
                  <a:gd name="f59" fmla="*/ 41 f41 1"/>
                  <a:gd name="f60" fmla="+- f42 0 f1"/>
                  <a:gd name="f61" fmla="*/ f45 1 43"/>
                  <a:gd name="f62" fmla="*/ f46 1 17"/>
                  <a:gd name="f63" fmla="*/ f47 1 43"/>
                  <a:gd name="f64" fmla="*/ f48 1 17"/>
                  <a:gd name="f65" fmla="*/ f49 1 43"/>
                  <a:gd name="f66" fmla="*/ f50 1 17"/>
                  <a:gd name="f67" fmla="*/ f51 1 43"/>
                  <a:gd name="f68" fmla="*/ f52 1 17"/>
                  <a:gd name="f69" fmla="*/ f53 1 43"/>
                  <a:gd name="f70" fmla="*/ f54 1 17"/>
                  <a:gd name="f71" fmla="*/ f55 1 43"/>
                  <a:gd name="f72" fmla="*/ f56 1 17"/>
                  <a:gd name="f73" fmla="*/ f57 1 43"/>
                  <a:gd name="f74" fmla="*/ f58 1 17"/>
                  <a:gd name="f75" fmla="*/ f59 1 43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3"/>
                  <a:gd name="f93" fmla="*/ f74 1 f44"/>
                  <a:gd name="f94" fmla="*/ f75 1 f43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4 1"/>
                  <a:gd name="f112" fmla="*/ f93 f35 1"/>
                  <a:gd name="f113" fmla="*/ f9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99" y="f112"/>
                  </a:cxn>
                  <a:cxn ang="f60">
                    <a:pos x="f113" y="f112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43" h="17">
                    <a:moveTo>
                      <a:pt x="f8" y="f9"/>
                    </a:moveTo>
                    <a:cubicBezTo>
                      <a:pt x="f10" y="f11"/>
                      <a:pt x="f12" y="f13"/>
                      <a:pt x="f11" y="f11"/>
                    </a:cubicBezTo>
                    <a:cubicBezTo>
                      <a:pt x="f14" y="f11"/>
                      <a:pt x="f15" y="f11"/>
                      <a:pt x="f16" y="f17"/>
                    </a:cubicBezTo>
                    <a:cubicBezTo>
                      <a:pt x="f18" y="f14"/>
                      <a:pt x="f5" y="f19"/>
                      <a:pt x="f20" y="f16"/>
                    </a:cubicBezTo>
                    <a:cubicBezTo>
                      <a:pt x="f20" y="f21"/>
                      <a:pt x="f22" y="f5"/>
                      <a:pt x="f15" y="f5"/>
                    </a:cubicBezTo>
                    <a:cubicBezTo>
                      <a:pt x="f17" y="f5"/>
                      <a:pt x="f9" y="f20"/>
                      <a:pt x="f12" y="f21"/>
                    </a:cubicBezTo>
                    <a:cubicBezTo>
                      <a:pt x="f23" y="f22"/>
                      <a:pt x="f24" y="f21"/>
                      <a:pt x="f25" y="f15"/>
                    </a:cubicBezTo>
                    <a:cubicBezTo>
                      <a:pt x="f25" y="f26"/>
                      <a:pt x="f27" y="f19"/>
                      <a:pt x="f8" y="f15"/>
                    </a:cubicBezTo>
                    <a:cubicBezTo>
                      <a:pt x="f28" y="f22"/>
                      <a:pt x="f29" y="f30"/>
                      <a:pt x="f31" y="f15"/>
                    </a:cubicBezTo>
                    <a:cubicBezTo>
                      <a:pt x="f6" y="f13"/>
                      <a:pt x="f32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Freeform 35">
                <a:extLst>
                  <a:ext uri="{FF2B5EF4-FFF2-40B4-BE49-F238E27FC236}">
                    <a16:creationId xmlns:a16="http://schemas.microsoft.com/office/drawing/2014/main" id="{012A897C-4CBD-2D65-FD00-3F8F7159CF4E}"/>
                  </a:ext>
                </a:extLst>
              </p:cNvPr>
              <p:cNvSpPr/>
              <p:nvPr/>
            </p:nvSpPr>
            <p:spPr>
              <a:xfrm>
                <a:off x="4589465" y="5002216"/>
                <a:ext cx="38103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37"/>
                  <a:gd name="f9" fmla="val 1"/>
                  <a:gd name="f10" fmla="val 30"/>
                  <a:gd name="f11" fmla="val 2"/>
                  <a:gd name="f12" fmla="val 24"/>
                  <a:gd name="f13" fmla="val 4"/>
                  <a:gd name="f14" fmla="val 18"/>
                  <a:gd name="f15" fmla="val 17"/>
                  <a:gd name="f16" fmla="val 6"/>
                  <a:gd name="f17" fmla="val 15"/>
                  <a:gd name="f18" fmla="val 8"/>
                  <a:gd name="f19" fmla="val 14"/>
                  <a:gd name="f20" fmla="val 9"/>
                  <a:gd name="f21" fmla="val 12"/>
                  <a:gd name="f22" fmla="val 7"/>
                  <a:gd name="f23" fmla="val 10"/>
                  <a:gd name="f24" fmla="val 5"/>
                  <a:gd name="f25" fmla="val 3"/>
                  <a:gd name="f26" fmla="val 13"/>
                  <a:gd name="f27" fmla="val 26"/>
                  <a:gd name="f28" fmla="val 11"/>
                  <a:gd name="f29" fmla="val 35"/>
                  <a:gd name="f30" fmla="val 36"/>
                  <a:gd name="f31" fmla="val 39"/>
                  <a:gd name="f32" fmla="val 41"/>
                  <a:gd name="f33" fmla="val 44"/>
                  <a:gd name="f34" fmla="val 43"/>
                  <a:gd name="f35" fmla="+- 0 0 -90"/>
                  <a:gd name="f36" fmla="*/ f3 1 16"/>
                  <a:gd name="f37" fmla="*/ f4 1 4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45"/>
                  <a:gd name="f47" fmla="*/ 0 f43 1"/>
                  <a:gd name="f48" fmla="*/ 37 f42 1"/>
                  <a:gd name="f49" fmla="*/ 4 f43 1"/>
                  <a:gd name="f50" fmla="*/ 18 f42 1"/>
                  <a:gd name="f51" fmla="*/ 6 f43 1"/>
                  <a:gd name="f52" fmla="*/ 15 f42 1"/>
                  <a:gd name="f53" fmla="*/ 7 f43 1"/>
                  <a:gd name="f54" fmla="*/ 10 f42 1"/>
                  <a:gd name="f55" fmla="*/ 5 f43 1"/>
                  <a:gd name="f56" fmla="*/ 6 f42 1"/>
                  <a:gd name="f57" fmla="*/ 9 f43 1"/>
                  <a:gd name="f58" fmla="*/ 1 f42 1"/>
                  <a:gd name="f59" fmla="*/ 15 f43 1"/>
                  <a:gd name="f60" fmla="*/ 8 f42 1"/>
                  <a:gd name="f61" fmla="*/ 11 f43 1"/>
                  <a:gd name="f62" fmla="*/ 35 f42 1"/>
                  <a:gd name="f63" fmla="*/ 10 f43 1"/>
                  <a:gd name="f64" fmla="*/ 39 f42 1"/>
                  <a:gd name="f65" fmla="*/ 44 f42 1"/>
                  <a:gd name="f66" fmla="+- f44 0 f1"/>
                  <a:gd name="f67" fmla="*/ f47 1 16"/>
                  <a:gd name="f68" fmla="*/ f48 1 45"/>
                  <a:gd name="f69" fmla="*/ f49 1 16"/>
                  <a:gd name="f70" fmla="*/ f50 1 45"/>
                  <a:gd name="f71" fmla="*/ f51 1 16"/>
                  <a:gd name="f72" fmla="*/ f52 1 45"/>
                  <a:gd name="f73" fmla="*/ f53 1 16"/>
                  <a:gd name="f74" fmla="*/ f54 1 45"/>
                  <a:gd name="f75" fmla="*/ f55 1 16"/>
                  <a:gd name="f76" fmla="*/ f56 1 45"/>
                  <a:gd name="f77" fmla="*/ f57 1 16"/>
                  <a:gd name="f78" fmla="*/ f58 1 45"/>
                  <a:gd name="f79" fmla="*/ f59 1 16"/>
                  <a:gd name="f80" fmla="*/ f60 1 45"/>
                  <a:gd name="f81" fmla="*/ f61 1 16"/>
                  <a:gd name="f82" fmla="*/ f62 1 45"/>
                  <a:gd name="f83" fmla="*/ f63 1 16"/>
                  <a:gd name="f84" fmla="*/ f64 1 45"/>
                  <a:gd name="f85" fmla="*/ f65 1 4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5"/>
                  <a:gd name="f99" fmla="*/ f76 1 f46"/>
                  <a:gd name="f100" fmla="*/ f77 1 f45"/>
                  <a:gd name="f101" fmla="*/ f78 1 f46"/>
                  <a:gd name="f102" fmla="*/ f79 1 f45"/>
                  <a:gd name="f103" fmla="*/ f80 1 f46"/>
                  <a:gd name="f104" fmla="*/ f81 1 f45"/>
                  <a:gd name="f105" fmla="*/ f82 1 f46"/>
                  <a:gd name="f106" fmla="*/ f83 1 f45"/>
                  <a:gd name="f107" fmla="*/ f84 1 f46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6 1"/>
                  <a:gd name="f122" fmla="*/ f99 f37 1"/>
                  <a:gd name="f123" fmla="*/ f100 f36 1"/>
                  <a:gd name="f124" fmla="*/ f101 f37 1"/>
                  <a:gd name="f125" fmla="*/ f102 f36 1"/>
                  <a:gd name="f126" fmla="*/ f103 f37 1"/>
                  <a:gd name="f127" fmla="*/ f104 f36 1"/>
                  <a:gd name="f128" fmla="*/ f105 f37 1"/>
                  <a:gd name="f129" fmla="*/ f106 f36 1"/>
                  <a:gd name="f130" fmla="*/ f107 f37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30"/>
                  </a:cxn>
                  <a:cxn ang="f66">
                    <a:pos x="f121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16" h="45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0"/>
                      <a:pt x="f24" y="f22"/>
                      <a:pt x="f24" y="f16"/>
                    </a:cubicBezTo>
                    <a:cubicBezTo>
                      <a:pt x="f16" y="f13"/>
                      <a:pt x="f16" y="f5"/>
                      <a:pt x="f20" y="f9"/>
                    </a:cubicBezTo>
                    <a:cubicBezTo>
                      <a:pt x="f21" y="f11"/>
                      <a:pt x="f6" y="f25"/>
                      <a:pt x="f17" y="f18"/>
                    </a:cubicBezTo>
                    <a:cubicBezTo>
                      <a:pt x="f26" y="f15"/>
                      <a:pt x="f21" y="f27"/>
                      <a:pt x="f28" y="f29"/>
                    </a:cubicBezTo>
                    <a:cubicBezTo>
                      <a:pt x="f28" y="f30"/>
                      <a:pt x="f28" y="f8"/>
                      <a:pt x="f23" y="f31"/>
                    </a:cubicBezTo>
                    <a:cubicBezTo>
                      <a:pt x="f20" y="f32"/>
                      <a:pt x="f20" y="f7"/>
                      <a:pt x="f24" y="f33"/>
                    </a:cubicBezTo>
                    <a:cubicBezTo>
                      <a:pt x="f9" y="f34"/>
                      <a:pt x="f5" y="f32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Freeform 36">
                <a:extLst>
                  <a:ext uri="{FF2B5EF4-FFF2-40B4-BE49-F238E27FC236}">
                    <a16:creationId xmlns:a16="http://schemas.microsoft.com/office/drawing/2014/main" id="{BA752419-7485-9158-0C88-7E3A06769576}"/>
                  </a:ext>
                </a:extLst>
              </p:cNvPr>
              <p:cNvSpPr/>
              <p:nvPr/>
            </p:nvSpPr>
            <p:spPr>
              <a:xfrm>
                <a:off x="4940302" y="4787898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5"/>
                  <a:gd name="f8" fmla="val 8"/>
                  <a:gd name="f9" fmla="val 20"/>
                  <a:gd name="f10" fmla="val 15"/>
                  <a:gd name="f11" fmla="val 17"/>
                  <a:gd name="f12" fmla="val 22"/>
                  <a:gd name="f13" fmla="val 14"/>
                  <a:gd name="f14" fmla="val 29"/>
                  <a:gd name="f15" fmla="val 31"/>
                  <a:gd name="f16" fmla="val 13"/>
                  <a:gd name="f17" fmla="val 12"/>
                  <a:gd name="f18" fmla="val 11"/>
                  <a:gd name="f19" fmla="val 32"/>
                  <a:gd name="f20" fmla="val 10"/>
                  <a:gd name="f21" fmla="val 34"/>
                  <a:gd name="f22" fmla="val 38"/>
                  <a:gd name="f23" fmla="val 39"/>
                  <a:gd name="f24" fmla="val 9"/>
                  <a:gd name="f25" fmla="val 42"/>
                  <a:gd name="f26" fmla="val 43"/>
                  <a:gd name="f27" fmla="val 7"/>
                  <a:gd name="f28" fmla="val 6"/>
                  <a:gd name="f29" fmla="val 4"/>
                  <a:gd name="f30" fmla="val 41"/>
                  <a:gd name="f31" fmla="val 2"/>
                  <a:gd name="f32" fmla="val 35"/>
                  <a:gd name="f33" fmla="val 27"/>
                  <a:gd name="f34" fmla="val 5"/>
                  <a:gd name="f35" fmla="val 16"/>
                  <a:gd name="f36" fmla="val 18"/>
                  <a:gd name="f37" fmla="val 1"/>
                  <a:gd name="f38" fmla="val 21"/>
                  <a:gd name="f39" fmla="+- 0 0 -90"/>
                  <a:gd name="f40" fmla="*/ f3 1 23"/>
                  <a:gd name="f41" fmla="*/ f4 1 4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3"/>
                  <a:gd name="f50" fmla="*/ f46 1 45"/>
                  <a:gd name="f51" fmla="*/ 23 f47 1"/>
                  <a:gd name="f52" fmla="*/ 8 f46 1"/>
                  <a:gd name="f53" fmla="*/ 14 f47 1"/>
                  <a:gd name="f54" fmla="*/ 29 f46 1"/>
                  <a:gd name="f55" fmla="*/ 12 f47 1"/>
                  <a:gd name="f56" fmla="*/ 10 f47 1"/>
                  <a:gd name="f57" fmla="*/ 34 f46 1"/>
                  <a:gd name="f58" fmla="*/ 9 f47 1"/>
                  <a:gd name="f59" fmla="*/ 42 f46 1"/>
                  <a:gd name="f60" fmla="*/ 6 f47 1"/>
                  <a:gd name="f61" fmla="*/ 43 f46 1"/>
                  <a:gd name="f62" fmla="*/ 2 f47 1"/>
                  <a:gd name="f63" fmla="*/ 35 f46 1"/>
                  <a:gd name="f64" fmla="*/ 11 f47 1"/>
                  <a:gd name="f65" fmla="*/ 13 f47 1"/>
                  <a:gd name="f66" fmla="*/ 4 f46 1"/>
                  <a:gd name="f67" fmla="*/ 18 f47 1"/>
                  <a:gd name="f68" fmla="*/ 1 f46 1"/>
                  <a:gd name="f69" fmla="+- f48 0 f1"/>
                  <a:gd name="f70" fmla="*/ f51 1 23"/>
                  <a:gd name="f71" fmla="*/ f52 1 45"/>
                  <a:gd name="f72" fmla="*/ f53 1 23"/>
                  <a:gd name="f73" fmla="*/ f54 1 45"/>
                  <a:gd name="f74" fmla="*/ f55 1 23"/>
                  <a:gd name="f75" fmla="*/ f56 1 23"/>
                  <a:gd name="f76" fmla="*/ f57 1 45"/>
                  <a:gd name="f77" fmla="*/ f58 1 23"/>
                  <a:gd name="f78" fmla="*/ f59 1 45"/>
                  <a:gd name="f79" fmla="*/ f60 1 23"/>
                  <a:gd name="f80" fmla="*/ f61 1 45"/>
                  <a:gd name="f81" fmla="*/ f62 1 23"/>
                  <a:gd name="f82" fmla="*/ f63 1 45"/>
                  <a:gd name="f83" fmla="*/ f64 1 23"/>
                  <a:gd name="f84" fmla="*/ f65 1 23"/>
                  <a:gd name="f85" fmla="*/ f66 1 45"/>
                  <a:gd name="f86" fmla="*/ f67 1 23"/>
                  <a:gd name="f87" fmla="*/ f68 1 45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50"/>
                  <a:gd name="f103" fmla="*/ f81 1 f49"/>
                  <a:gd name="f104" fmla="*/ f82 1 f50"/>
                  <a:gd name="f105" fmla="*/ f83 1 f49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1 1"/>
                  <a:gd name="f125" fmla="*/ f103 f40 1"/>
                  <a:gd name="f126" fmla="*/ f104 f41 1"/>
                  <a:gd name="f127" fmla="*/ f105 f40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7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4"/>
                  </a:cxn>
                  <a:cxn ang="f69">
                    <a:pos x="f125" y="f126"/>
                  </a:cxn>
                  <a:cxn ang="f69">
                    <a:pos x="f127" y="f115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23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4"/>
                      <a:pt x="f17" y="f14"/>
                    </a:cubicBezTo>
                    <a:cubicBezTo>
                      <a:pt x="f18" y="f15"/>
                      <a:pt x="f8" y="f19"/>
                      <a:pt x="f20" y="f21"/>
                    </a:cubicBezTo>
                    <a:cubicBezTo>
                      <a:pt x="f16" y="f22"/>
                      <a:pt x="f20" y="f23"/>
                      <a:pt x="f24" y="f25"/>
                    </a:cubicBezTo>
                    <a:cubicBezTo>
                      <a:pt x="f24" y="f26"/>
                      <a:pt x="f27" y="f7"/>
                      <a:pt x="f28" y="f26"/>
                    </a:cubicBezTo>
                    <a:cubicBezTo>
                      <a:pt x="f29" y="f30"/>
                      <a:pt x="f5" y="f23"/>
                      <a:pt x="f31" y="f32"/>
                    </a:cubicBezTo>
                    <a:cubicBezTo>
                      <a:pt x="f28" y="f33"/>
                      <a:pt x="f8" y="f11"/>
                      <a:pt x="f18" y="f8"/>
                    </a:cubicBezTo>
                    <a:cubicBezTo>
                      <a:pt x="f18" y="f27"/>
                      <a:pt x="f17" y="f34"/>
                      <a:pt x="f16" y="f29"/>
                    </a:cubicBezTo>
                    <a:cubicBezTo>
                      <a:pt x="f13" y="f31"/>
                      <a:pt x="f35" y="f5"/>
                      <a:pt x="f36" y="f37"/>
                    </a:cubicBezTo>
                    <a:cubicBezTo>
                      <a:pt x="f38" y="f31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Freeform 37">
                <a:extLst>
                  <a:ext uri="{FF2B5EF4-FFF2-40B4-BE49-F238E27FC236}">
                    <a16:creationId xmlns:a16="http://schemas.microsoft.com/office/drawing/2014/main" id="{A37920CE-4FFB-4718-8E37-55E4A9E805FD}"/>
                  </a:ext>
                </a:extLst>
              </p:cNvPr>
              <p:cNvSpPr/>
              <p:nvPr/>
            </p:nvSpPr>
            <p:spPr>
              <a:xfrm>
                <a:off x="3886200" y="5183184"/>
                <a:ext cx="10001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2"/>
                  <a:gd name="f8" fmla="val 7"/>
                  <a:gd name="f9" fmla="val 14"/>
                  <a:gd name="f10" fmla="val 3"/>
                  <a:gd name="f11" fmla="val 20"/>
                  <a:gd name="f12" fmla="val 5"/>
                  <a:gd name="f13" fmla="val 26"/>
                  <a:gd name="f14" fmla="val 8"/>
                  <a:gd name="f15" fmla="val 27"/>
                  <a:gd name="f16" fmla="val 28"/>
                  <a:gd name="f17" fmla="val 9"/>
                  <a:gd name="f18" fmla="val 29"/>
                  <a:gd name="f19" fmla="val 13"/>
                  <a:gd name="f20" fmla="val 30"/>
                  <a:gd name="f21" fmla="val 32"/>
                  <a:gd name="f22" fmla="val 11"/>
                  <a:gd name="f23" fmla="val 36"/>
                  <a:gd name="f24" fmla="val 38"/>
                  <a:gd name="f25" fmla="val 12"/>
                  <a:gd name="f26" fmla="val 40"/>
                  <a:gd name="f27" fmla="val 41"/>
                  <a:gd name="f28" fmla="val 15"/>
                  <a:gd name="f29" fmla="val 16"/>
                  <a:gd name="f30" fmla="val 18"/>
                  <a:gd name="f31" fmla="val 34"/>
                  <a:gd name="f32" fmla="val 25"/>
                  <a:gd name="f33" fmla="val 17"/>
                  <a:gd name="f34" fmla="val 4"/>
                  <a:gd name="f35" fmla="val 10"/>
                  <a:gd name="f36" fmla="val 1"/>
                  <a:gd name="f37" fmla="val 2"/>
                  <a:gd name="f38" fmla="+- 0 0 -90"/>
                  <a:gd name="f39" fmla="*/ f3 1 42"/>
                  <a:gd name="f40" fmla="*/ f4 1 2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2"/>
                  <a:gd name="f49" fmla="*/ f45 1 22"/>
                  <a:gd name="f50" fmla="*/ 7 f46 1"/>
                  <a:gd name="f51" fmla="*/ 0 f45 1"/>
                  <a:gd name="f52" fmla="*/ 26 f46 1"/>
                  <a:gd name="f53" fmla="*/ 8 f45 1"/>
                  <a:gd name="f54" fmla="*/ 28 f46 1"/>
                  <a:gd name="f55" fmla="*/ 9 f45 1"/>
                  <a:gd name="f56" fmla="*/ 32 f46 1"/>
                  <a:gd name="f57" fmla="*/ 11 f45 1"/>
                  <a:gd name="f58" fmla="*/ 40 f46 1"/>
                  <a:gd name="f59" fmla="*/ 13 f45 1"/>
                  <a:gd name="f60" fmla="*/ 41 f46 1"/>
                  <a:gd name="f61" fmla="*/ 16 f45 1"/>
                  <a:gd name="f62" fmla="*/ 34 f46 1"/>
                  <a:gd name="f63" fmla="*/ 20 f45 1"/>
                  <a:gd name="f64" fmla="*/ 12 f45 1"/>
                  <a:gd name="f65" fmla="*/ 1 f46 1"/>
                  <a:gd name="f66" fmla="*/ 5 f45 1"/>
                  <a:gd name="f67" fmla="+- f47 0 f1"/>
                  <a:gd name="f68" fmla="*/ f50 1 42"/>
                  <a:gd name="f69" fmla="*/ f51 1 22"/>
                  <a:gd name="f70" fmla="*/ f52 1 42"/>
                  <a:gd name="f71" fmla="*/ f53 1 22"/>
                  <a:gd name="f72" fmla="*/ f54 1 42"/>
                  <a:gd name="f73" fmla="*/ f55 1 22"/>
                  <a:gd name="f74" fmla="*/ f56 1 42"/>
                  <a:gd name="f75" fmla="*/ f57 1 22"/>
                  <a:gd name="f76" fmla="*/ f58 1 42"/>
                  <a:gd name="f77" fmla="*/ f59 1 22"/>
                  <a:gd name="f78" fmla="*/ f60 1 42"/>
                  <a:gd name="f79" fmla="*/ f61 1 22"/>
                  <a:gd name="f80" fmla="*/ f62 1 42"/>
                  <a:gd name="f81" fmla="*/ f63 1 22"/>
                  <a:gd name="f82" fmla="*/ f64 1 22"/>
                  <a:gd name="f83" fmla="*/ f65 1 42"/>
                  <a:gd name="f84" fmla="*/ f66 1 22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9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40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10" y="f124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2" h="2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5" y="f14"/>
                      <a:pt x="f1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17"/>
                      <a:pt x="f24" y="f25"/>
                      <a:pt x="f26" y="f19"/>
                    </a:cubicBezTo>
                    <a:cubicBezTo>
                      <a:pt x="f27" y="f19"/>
                      <a:pt x="f6" y="f28"/>
                      <a:pt x="f27" y="f29"/>
                    </a:cubicBezTo>
                    <a:cubicBezTo>
                      <a:pt x="f24" y="f30"/>
                      <a:pt x="f24" y="f7"/>
                      <a:pt x="f31" y="f11"/>
                    </a:cubicBezTo>
                    <a:cubicBezTo>
                      <a:pt x="f32" y="f33"/>
                      <a:pt x="f29" y="f28"/>
                      <a:pt x="f8" y="f25"/>
                    </a:cubicBezTo>
                    <a:cubicBezTo>
                      <a:pt x="f34" y="f25"/>
                      <a:pt x="f5" y="f35"/>
                      <a:pt x="f36" y="f12"/>
                    </a:cubicBezTo>
                    <a:cubicBezTo>
                      <a:pt x="f37" y="f37"/>
                      <a:pt x="f34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Freeform 38">
                <a:extLst>
                  <a:ext uri="{FF2B5EF4-FFF2-40B4-BE49-F238E27FC236}">
                    <a16:creationId xmlns:a16="http://schemas.microsoft.com/office/drawing/2014/main" id="{7EA89946-D9A5-61C7-B294-C8707B7F5537}"/>
                  </a:ext>
                </a:extLst>
              </p:cNvPr>
              <p:cNvSpPr/>
              <p:nvPr/>
            </p:nvSpPr>
            <p:spPr>
              <a:xfrm>
                <a:off x="4446590" y="4778380"/>
                <a:ext cx="2698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5"/>
                  <a:gd name="f8" fmla="val 10"/>
                  <a:gd name="f9" fmla="val 18"/>
                  <a:gd name="f10" fmla="val 24"/>
                  <a:gd name="f11" fmla="val 30"/>
                  <a:gd name="f12" fmla="val 35"/>
                  <a:gd name="f13" fmla="val 37"/>
                  <a:gd name="f14" fmla="val 39"/>
                  <a:gd name="f15" fmla="val 40"/>
                  <a:gd name="f16" fmla="val 9"/>
                  <a:gd name="f17" fmla="val 42"/>
                  <a:gd name="f18" fmla="val 5"/>
                  <a:gd name="f19" fmla="val 2"/>
                  <a:gd name="f20" fmla="val 1"/>
                  <a:gd name="f21" fmla="val 43"/>
                  <a:gd name="f22" fmla="val 32"/>
                  <a:gd name="f23" fmla="val 25"/>
                  <a:gd name="f24" fmla="val 14"/>
                  <a:gd name="f25" fmla="val 4"/>
                  <a:gd name="f26" fmla="val 19"/>
                  <a:gd name="f27" fmla="val 17"/>
                  <a:gd name="f28" fmla="val 15"/>
                  <a:gd name="f29" fmla="val 8"/>
                  <a:gd name="f30" fmla="val 12"/>
                  <a:gd name="f31" fmla="val 3"/>
                  <a:gd name="f32" fmla="val 6"/>
                  <a:gd name="f33" fmla="val 7"/>
                  <a:gd name="f34" fmla="+- 0 0 -90"/>
                  <a:gd name="f35" fmla="*/ f3 1 11"/>
                  <a:gd name="f36" fmla="*/ f4 1 4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1"/>
                  <a:gd name="f45" fmla="*/ f41 1 45"/>
                  <a:gd name="f46" fmla="*/ 10 f42 1"/>
                  <a:gd name="f47" fmla="*/ 18 f41 1"/>
                  <a:gd name="f48" fmla="*/ 11 f42 1"/>
                  <a:gd name="f49" fmla="*/ 35 f41 1"/>
                  <a:gd name="f50" fmla="*/ 40 f41 1"/>
                  <a:gd name="f51" fmla="*/ 5 f42 1"/>
                  <a:gd name="f52" fmla="*/ 45 f41 1"/>
                  <a:gd name="f53" fmla="*/ 0 f42 1"/>
                  <a:gd name="f54" fmla="*/ 1 f42 1"/>
                  <a:gd name="f55" fmla="*/ 4 f42 1"/>
                  <a:gd name="f56" fmla="*/ 17 f41 1"/>
                  <a:gd name="f57" fmla="*/ 3 f42 1"/>
                  <a:gd name="f58" fmla="*/ 11 f41 1"/>
                  <a:gd name="f59" fmla="*/ 2 f42 1"/>
                  <a:gd name="f60" fmla="*/ 4 f41 1"/>
                  <a:gd name="f61" fmla="*/ 1 f41 1"/>
                  <a:gd name="f62" fmla="*/ 7 f41 1"/>
                  <a:gd name="f63" fmla="+- f43 0 f1"/>
                  <a:gd name="f64" fmla="*/ f46 1 11"/>
                  <a:gd name="f65" fmla="*/ f47 1 45"/>
                  <a:gd name="f66" fmla="*/ f48 1 11"/>
                  <a:gd name="f67" fmla="*/ f49 1 45"/>
                  <a:gd name="f68" fmla="*/ f50 1 45"/>
                  <a:gd name="f69" fmla="*/ f51 1 11"/>
                  <a:gd name="f70" fmla="*/ f52 1 45"/>
                  <a:gd name="f71" fmla="*/ f53 1 11"/>
                  <a:gd name="f72" fmla="*/ f54 1 11"/>
                  <a:gd name="f73" fmla="*/ f55 1 11"/>
                  <a:gd name="f74" fmla="*/ f56 1 45"/>
                  <a:gd name="f75" fmla="*/ f57 1 11"/>
                  <a:gd name="f76" fmla="*/ f58 1 45"/>
                  <a:gd name="f77" fmla="*/ f59 1 11"/>
                  <a:gd name="f78" fmla="*/ f60 1 45"/>
                  <a:gd name="f79" fmla="*/ f61 1 45"/>
                  <a:gd name="f80" fmla="*/ f62 1 45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5"/>
                  <a:gd name="f90" fmla="*/ f69 1 f44"/>
                  <a:gd name="f91" fmla="*/ f70 1 f45"/>
                  <a:gd name="f92" fmla="*/ f71 1 f44"/>
                  <a:gd name="f93" fmla="*/ f72 1 f44"/>
                  <a:gd name="f94" fmla="*/ f73 1 f44"/>
                  <a:gd name="f95" fmla="*/ f74 1 f45"/>
                  <a:gd name="f96" fmla="*/ f75 1 f44"/>
                  <a:gd name="f97" fmla="*/ f76 1 f45"/>
                  <a:gd name="f98" fmla="*/ f77 1 f44"/>
                  <a:gd name="f99" fmla="*/ f78 1 f45"/>
                  <a:gd name="f100" fmla="*/ f79 1 f45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6 1"/>
                  <a:gd name="f111" fmla="*/ f90 f35 1"/>
                  <a:gd name="f112" fmla="*/ f91 f36 1"/>
                  <a:gd name="f113" fmla="*/ f92 f35 1"/>
                  <a:gd name="f114" fmla="*/ f93 f35 1"/>
                  <a:gd name="f115" fmla="*/ f94 f35 1"/>
                  <a:gd name="f116" fmla="*/ f95 f36 1"/>
                  <a:gd name="f117" fmla="*/ f96 f35 1"/>
                  <a:gd name="f118" fmla="*/ f97 f36 1"/>
                  <a:gd name="f119" fmla="*/ f98 f35 1"/>
                  <a:gd name="f120" fmla="*/ f99 f36 1"/>
                  <a:gd name="f121" fmla="*/ f100 f36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6" y="f110"/>
                  </a:cxn>
                  <a:cxn ang="f63">
                    <a:pos x="f111" y="f112"/>
                  </a:cxn>
                  <a:cxn ang="f63">
                    <a:pos x="f113" y="f110"/>
                  </a:cxn>
                  <a:cxn ang="f63">
                    <a:pos x="f114" y="f107"/>
                  </a:cxn>
                  <a:cxn ang="f63">
                    <a:pos x="f115" y="f116"/>
                  </a:cxn>
                  <a:cxn ang="f63">
                    <a:pos x="f117" y="f118"/>
                  </a:cxn>
                  <a:cxn ang="f63">
                    <a:pos x="f119" y="f120"/>
                  </a:cxn>
                  <a:cxn ang="f63">
                    <a:pos x="f111" y="f121"/>
                  </a:cxn>
                  <a:cxn ang="f63">
                    <a:pos x="f108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11" h="45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6" y="f14"/>
                      <a:pt x="f8" y="f15"/>
                    </a:cubicBezTo>
                    <a:cubicBezTo>
                      <a:pt x="f16" y="f17"/>
                      <a:pt x="f16" y="f7"/>
                      <a:pt x="f18" y="f7"/>
                    </a:cubicBezTo>
                    <a:cubicBezTo>
                      <a:pt x="f19" y="f7"/>
                      <a:pt x="f20" y="f21"/>
                      <a:pt x="f5" y="f15"/>
                    </a:cubicBezTo>
                    <a:cubicBezTo>
                      <a:pt x="f5" y="f22"/>
                      <a:pt x="f20" y="f23"/>
                      <a:pt x="f20" y="f9"/>
                    </a:cubicBezTo>
                    <a:cubicBezTo>
                      <a:pt x="f20" y="f24"/>
                      <a:pt x="f25" y="f26"/>
                      <a:pt x="f25" y="f27"/>
                    </a:cubicBezTo>
                    <a:cubicBezTo>
                      <a:pt x="f25" y="f28"/>
                      <a:pt x="f29" y="f30"/>
                      <a:pt x="f31" y="f6"/>
                    </a:cubicBezTo>
                    <a:cubicBezTo>
                      <a:pt x="f5" y="f8"/>
                      <a:pt x="f19" y="f32"/>
                      <a:pt x="f19" y="f25"/>
                    </a:cubicBezTo>
                    <a:cubicBezTo>
                      <a:pt x="f31" y="f19"/>
                      <a:pt x="f31" y="f5"/>
                      <a:pt x="f18" y="f20"/>
                    </a:cubicBezTo>
                    <a:cubicBezTo>
                      <a:pt x="f33" y="f31"/>
                      <a:pt x="f6" y="f31"/>
                      <a:pt x="f6" y="f33"/>
                    </a:cubicBezTo>
                    <a:cubicBezTo>
                      <a:pt x="f6" y="f6"/>
                      <a:pt x="f6" y="f28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Freeform 39">
                <a:extLst>
                  <a:ext uri="{FF2B5EF4-FFF2-40B4-BE49-F238E27FC236}">
                    <a16:creationId xmlns:a16="http://schemas.microsoft.com/office/drawing/2014/main" id="{5DFE6319-4BE4-FEE2-7864-8094BF5C44C4}"/>
                  </a:ext>
                </a:extLst>
              </p:cNvPr>
              <p:cNvSpPr/>
              <p:nvPr/>
            </p:nvSpPr>
            <p:spPr>
              <a:xfrm>
                <a:off x="4857749" y="5065711"/>
                <a:ext cx="4762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4"/>
                  <a:gd name="f8" fmla="val 8"/>
                  <a:gd name="f9" fmla="val 4"/>
                  <a:gd name="f10" fmla="val 1"/>
                  <a:gd name="f11" fmla="val 2"/>
                  <a:gd name="f12" fmla="val 6"/>
                  <a:gd name="f13" fmla="val 9"/>
                  <a:gd name="f14" fmla="val 12"/>
                  <a:gd name="f15" fmla="val 3"/>
                  <a:gd name="f16" fmla="val 13"/>
                  <a:gd name="f17" fmla="val 15"/>
                  <a:gd name="f18" fmla="val 14"/>
                  <a:gd name="f19" fmla="val 17"/>
                  <a:gd name="f20" fmla="val 19"/>
                  <a:gd name="f21" fmla="val 24"/>
                  <a:gd name="f22" fmla="val 28"/>
                  <a:gd name="f23" fmla="val 18"/>
                  <a:gd name="f24" fmla="val 31"/>
                  <a:gd name="f25" fmla="val 33"/>
                  <a:gd name="f26" fmla="val 10"/>
                  <a:gd name="f27" fmla="val 30"/>
                  <a:gd name="f28" fmla="val 27"/>
                  <a:gd name="f29" fmla="val 22"/>
                  <a:gd name="f30" fmla="val 7"/>
                  <a:gd name="f31" fmla="+- 0 0 -90"/>
                  <a:gd name="f32" fmla="*/ f3 1 20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0"/>
                  <a:gd name="f42" fmla="*/ f38 1 34"/>
                  <a:gd name="f43" fmla="*/ 0 f39 1"/>
                  <a:gd name="f44" fmla="*/ 8 f38 1"/>
                  <a:gd name="f45" fmla="*/ 4 f39 1"/>
                  <a:gd name="f46" fmla="*/ 1 f38 1"/>
                  <a:gd name="f47" fmla="*/ 12 f39 1"/>
                  <a:gd name="f48" fmla="*/ 3 f38 1"/>
                  <a:gd name="f49" fmla="*/ 15 f39 1"/>
                  <a:gd name="f50" fmla="*/ 19 f39 1"/>
                  <a:gd name="f51" fmla="*/ 24 f38 1"/>
                  <a:gd name="f52" fmla="*/ 14 f39 1"/>
                  <a:gd name="f53" fmla="*/ 33 f38 1"/>
                  <a:gd name="f54" fmla="*/ 9 f39 1"/>
                  <a:gd name="f55" fmla="*/ 27 f38 1"/>
                  <a:gd name="f56" fmla="*/ 3 f39 1"/>
                  <a:gd name="f57" fmla="*/ 15 f38 1"/>
                  <a:gd name="f58" fmla="+- f40 0 f1"/>
                  <a:gd name="f59" fmla="*/ f43 1 20"/>
                  <a:gd name="f60" fmla="*/ f44 1 34"/>
                  <a:gd name="f61" fmla="*/ f45 1 20"/>
                  <a:gd name="f62" fmla="*/ f46 1 34"/>
                  <a:gd name="f63" fmla="*/ f47 1 20"/>
                  <a:gd name="f64" fmla="*/ f48 1 34"/>
                  <a:gd name="f65" fmla="*/ f49 1 20"/>
                  <a:gd name="f66" fmla="*/ f50 1 20"/>
                  <a:gd name="f67" fmla="*/ f51 1 34"/>
                  <a:gd name="f68" fmla="*/ f52 1 20"/>
                  <a:gd name="f69" fmla="*/ f53 1 34"/>
                  <a:gd name="f70" fmla="*/ f54 1 20"/>
                  <a:gd name="f71" fmla="*/ f55 1 34"/>
                  <a:gd name="f72" fmla="*/ f56 1 20"/>
                  <a:gd name="f73" fmla="*/ f57 1 34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1"/>
                  <a:gd name="f86" fmla="*/ f67 1 f42"/>
                  <a:gd name="f87" fmla="*/ f68 1 f41"/>
                  <a:gd name="f88" fmla="*/ f69 1 f42"/>
                  <a:gd name="f89" fmla="*/ f70 1 f41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2 1"/>
                  <a:gd name="f105" fmla="*/ f86 f33 1"/>
                  <a:gd name="f106" fmla="*/ f87 f32 1"/>
                  <a:gd name="f107" fmla="*/ f88 f33 1"/>
                  <a:gd name="f108" fmla="*/ f89 f32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98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20" h="34">
                    <a:moveTo>
                      <a:pt x="f5" y="f8"/>
                    </a:moveTo>
                    <a:cubicBezTo>
                      <a:pt x="f5" y="f9"/>
                      <a:pt x="f10" y="f11"/>
                      <a:pt x="f9" y="f10"/>
                    </a:cubicBezTo>
                    <a:cubicBezTo>
                      <a:pt x="f12" y="f5"/>
                      <a:pt x="f13" y="f5"/>
                      <a:pt x="f14" y="f15"/>
                    </a:cubicBezTo>
                    <a:cubicBezTo>
                      <a:pt x="f16" y="f9"/>
                      <a:pt x="f17" y="f12"/>
                      <a:pt x="f17" y="f8"/>
                    </a:cubicBezTo>
                    <a:cubicBezTo>
                      <a:pt x="f17" y="f18"/>
                      <a:pt x="f19" y="f20"/>
                      <a:pt x="f20" y="f21"/>
                    </a:cubicBezTo>
                    <a:cubicBezTo>
                      <a:pt x="f6" y="f22"/>
                      <a:pt x="f23" y="f24"/>
                      <a:pt x="f18" y="f25"/>
                    </a:cubicBezTo>
                    <a:cubicBezTo>
                      <a:pt x="f26" y="f7"/>
                      <a:pt x="f13" y="f27"/>
                      <a:pt x="f13" y="f28"/>
                    </a:cubicBezTo>
                    <a:cubicBezTo>
                      <a:pt x="f8" y="f29"/>
                      <a:pt x="f30" y="f23"/>
                      <a:pt x="f15" y="f17"/>
                    </a:cubicBezTo>
                    <a:cubicBezTo>
                      <a:pt x="f10" y="f16"/>
                      <a:pt x="f5" y="f26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Freeform 40">
                <a:extLst>
                  <a:ext uri="{FF2B5EF4-FFF2-40B4-BE49-F238E27FC236}">
                    <a16:creationId xmlns:a16="http://schemas.microsoft.com/office/drawing/2014/main" id="{3A0A7460-9DE5-27C4-3D20-DC6F0AC8F28C}"/>
                  </a:ext>
                </a:extLst>
              </p:cNvPr>
              <p:cNvSpPr/>
              <p:nvPr/>
            </p:nvSpPr>
            <p:spPr>
              <a:xfrm>
                <a:off x="4152903" y="5229225"/>
                <a:ext cx="79379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23"/>
                  <a:gd name="f9" fmla="val 12"/>
                  <a:gd name="f10" fmla="val 11"/>
                  <a:gd name="f11" fmla="val 15"/>
                  <a:gd name="f12" fmla="val 16"/>
                  <a:gd name="f13" fmla="val 8"/>
                  <a:gd name="f14" fmla="val 17"/>
                  <a:gd name="f15" fmla="val 4"/>
                  <a:gd name="f16" fmla="val 2"/>
                  <a:gd name="f17" fmla="val 14"/>
                  <a:gd name="f18" fmla="val 1"/>
                  <a:gd name="f19" fmla="val 9"/>
                  <a:gd name="f20" fmla="val 7"/>
                  <a:gd name="f21" fmla="val 5"/>
                  <a:gd name="f22" fmla="val 13"/>
                  <a:gd name="f23" fmla="val 3"/>
                  <a:gd name="f24" fmla="val 19"/>
                  <a:gd name="f25" fmla="val 21"/>
                  <a:gd name="f26" fmla="val 24"/>
                  <a:gd name="f27" fmla="val 26"/>
                  <a:gd name="f28" fmla="val 28"/>
                  <a:gd name="f29" fmla="val 30"/>
                  <a:gd name="f30" fmla="val 6"/>
                  <a:gd name="f31" fmla="val 32"/>
                  <a:gd name="f32" fmla="+- 0 0 -90"/>
                  <a:gd name="f33" fmla="*/ f3 1 33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3"/>
                  <a:gd name="f43" fmla="*/ f39 1 18"/>
                  <a:gd name="f44" fmla="*/ 23 f40 1"/>
                  <a:gd name="f45" fmla="*/ 12 f39 1"/>
                  <a:gd name="f46" fmla="*/ 11 f40 1"/>
                  <a:gd name="f47" fmla="*/ 16 f39 1"/>
                  <a:gd name="f48" fmla="*/ 2 f40 1"/>
                  <a:gd name="f49" fmla="*/ 14 f39 1"/>
                  <a:gd name="f50" fmla="*/ 7 f39 1"/>
                  <a:gd name="f51" fmla="*/ 13 f40 1"/>
                  <a:gd name="f52" fmla="*/ 2 f39 1"/>
                  <a:gd name="f53" fmla="*/ 21 f40 1"/>
                  <a:gd name="f54" fmla="*/ 28 f40 1"/>
                  <a:gd name="f55" fmla="*/ 32 f40 1"/>
                  <a:gd name="f56" fmla="*/ 9 f39 1"/>
                  <a:gd name="f57" fmla="+- f41 0 f1"/>
                  <a:gd name="f58" fmla="*/ f44 1 33"/>
                  <a:gd name="f59" fmla="*/ f45 1 18"/>
                  <a:gd name="f60" fmla="*/ f46 1 33"/>
                  <a:gd name="f61" fmla="*/ f47 1 18"/>
                  <a:gd name="f62" fmla="*/ f48 1 33"/>
                  <a:gd name="f63" fmla="*/ f49 1 18"/>
                  <a:gd name="f64" fmla="*/ f50 1 18"/>
                  <a:gd name="f65" fmla="*/ f51 1 33"/>
                  <a:gd name="f66" fmla="*/ f52 1 18"/>
                  <a:gd name="f67" fmla="*/ f53 1 33"/>
                  <a:gd name="f68" fmla="*/ f54 1 33"/>
                  <a:gd name="f69" fmla="*/ f55 1 33"/>
                  <a:gd name="f70" fmla="*/ f56 1 18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2"/>
                  <a:gd name="f86" fmla="*/ f69 1 f42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3 1"/>
                  <a:gd name="f103" fmla="*/ f86 f33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6" y="f98"/>
                  </a:cxn>
                  <a:cxn ang="f57">
                    <a:pos x="f99" y="f100"/>
                  </a:cxn>
                  <a:cxn ang="f57">
                    <a:pos x="f101" y="f100"/>
                  </a:cxn>
                  <a:cxn ang="f57">
                    <a:pos x="f102" y="f100"/>
                  </a:cxn>
                  <a:cxn ang="f57">
                    <a:pos x="f103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33" h="18">
                    <a:moveTo>
                      <a:pt x="f8" y="f9"/>
                    </a:moveTo>
                    <a:cubicBezTo>
                      <a:pt x="f7" y="f10"/>
                      <a:pt x="f11" y="f11"/>
                      <a:pt x="f10" y="f12"/>
                    </a:cubicBezTo>
                    <a:cubicBezTo>
                      <a:pt x="f13" y="f14"/>
                      <a:pt x="f15" y="f7"/>
                      <a:pt x="f16" y="f17"/>
                    </a:cubicBezTo>
                    <a:cubicBezTo>
                      <a:pt x="f18" y="f9"/>
                      <a:pt x="f5" y="f19"/>
                      <a:pt x="f16" y="f20"/>
                    </a:cubicBezTo>
                    <a:cubicBezTo>
                      <a:pt x="f21" y="f16"/>
                      <a:pt x="f19" y="f5"/>
                      <a:pt x="f22" y="f16"/>
                    </a:cubicBezTo>
                    <a:cubicBezTo>
                      <a:pt x="f12" y="f23"/>
                      <a:pt x="f24" y="f23"/>
                      <a:pt x="f25" y="f16"/>
                    </a:cubicBezTo>
                    <a:cubicBezTo>
                      <a:pt x="f26" y="f18"/>
                      <a:pt x="f27" y="f5"/>
                      <a:pt x="f28" y="f16"/>
                    </a:cubicBezTo>
                    <a:cubicBezTo>
                      <a:pt x="f29" y="f15"/>
                      <a:pt x="f6" y="f30"/>
                      <a:pt x="f31" y="f19"/>
                    </a:cubicBezTo>
                    <a:cubicBezTo>
                      <a:pt x="f29" y="f22"/>
                      <a:pt x="f27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Freeform 41">
                <a:extLst>
                  <a:ext uri="{FF2B5EF4-FFF2-40B4-BE49-F238E27FC236}">
                    <a16:creationId xmlns:a16="http://schemas.microsoft.com/office/drawing/2014/main" id="{E12557EB-A61C-66BE-B432-A322F56FF2E2}"/>
                  </a:ext>
                </a:extLst>
              </p:cNvPr>
              <p:cNvSpPr/>
              <p:nvPr/>
            </p:nvSpPr>
            <p:spPr>
              <a:xfrm>
                <a:off x="4838703" y="4683127"/>
                <a:ext cx="7302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1"/>
                  <a:gd name="f8" fmla="val 14"/>
                  <a:gd name="f9" fmla="val 17"/>
                  <a:gd name="f10" fmla="val 30"/>
                  <a:gd name="f11" fmla="val 20"/>
                  <a:gd name="f12" fmla="val 27"/>
                  <a:gd name="f13" fmla="val 23"/>
                  <a:gd name="f14" fmla="val 19"/>
                  <a:gd name="f15" fmla="val 16"/>
                  <a:gd name="f16" fmla="val 18"/>
                  <a:gd name="f17" fmla="val 13"/>
                  <a:gd name="f18" fmla="val 11"/>
                  <a:gd name="f19" fmla="val 8"/>
                  <a:gd name="f20" fmla="val 15"/>
                  <a:gd name="f21" fmla="val 7"/>
                  <a:gd name="f22" fmla="val 5"/>
                  <a:gd name="f23" fmla="val 4"/>
                  <a:gd name="f24" fmla="val 1"/>
                  <a:gd name="f25" fmla="val 3"/>
                  <a:gd name="f26" fmla="val 2"/>
                  <a:gd name="f27" fmla="val 9"/>
                  <a:gd name="f28" fmla="val 6"/>
                  <a:gd name="f29" fmla="val 22"/>
                  <a:gd name="f30" fmla="+- 0 0 -90"/>
                  <a:gd name="f31" fmla="*/ f3 1 31"/>
                  <a:gd name="f32" fmla="*/ f4 1 2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1"/>
                  <a:gd name="f41" fmla="*/ f37 1 21"/>
                  <a:gd name="f42" fmla="*/ 31 f38 1"/>
                  <a:gd name="f43" fmla="*/ 14 f37 1"/>
                  <a:gd name="f44" fmla="*/ 27 f38 1"/>
                  <a:gd name="f45" fmla="*/ 20 f37 1"/>
                  <a:gd name="f46" fmla="*/ 16 f38 1"/>
                  <a:gd name="f47" fmla="*/ 18 f37 1"/>
                  <a:gd name="f48" fmla="*/ 8 f38 1"/>
                  <a:gd name="f49" fmla="*/ 15 f37 1"/>
                  <a:gd name="f50" fmla="*/ 4 f38 1"/>
                  <a:gd name="f51" fmla="*/ 13 f37 1"/>
                  <a:gd name="f52" fmla="*/ 1 f38 1"/>
                  <a:gd name="f53" fmla="*/ 4 f37 1"/>
                  <a:gd name="f54" fmla="*/ 9 f38 1"/>
                  <a:gd name="f55" fmla="*/ 3 f37 1"/>
                  <a:gd name="f56" fmla="*/ 22 f38 1"/>
                  <a:gd name="f57" fmla="*/ 6 f37 1"/>
                  <a:gd name="f58" fmla="+- f39 0 f1"/>
                  <a:gd name="f59" fmla="*/ f42 1 31"/>
                  <a:gd name="f60" fmla="*/ f43 1 21"/>
                  <a:gd name="f61" fmla="*/ f44 1 31"/>
                  <a:gd name="f62" fmla="*/ f45 1 21"/>
                  <a:gd name="f63" fmla="*/ f46 1 31"/>
                  <a:gd name="f64" fmla="*/ f47 1 21"/>
                  <a:gd name="f65" fmla="*/ f48 1 31"/>
                  <a:gd name="f66" fmla="*/ f49 1 21"/>
                  <a:gd name="f67" fmla="*/ f50 1 31"/>
                  <a:gd name="f68" fmla="*/ f51 1 21"/>
                  <a:gd name="f69" fmla="*/ f52 1 31"/>
                  <a:gd name="f70" fmla="*/ f53 1 21"/>
                  <a:gd name="f71" fmla="*/ f54 1 31"/>
                  <a:gd name="f72" fmla="*/ f55 1 21"/>
                  <a:gd name="f73" fmla="*/ f56 1 31"/>
                  <a:gd name="f74" fmla="*/ f57 1 21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1" h="21">
                    <a:moveTo>
                      <a:pt x="f6" y="f8"/>
                    </a:moveTo>
                    <a:cubicBezTo>
                      <a:pt x="f6" y="f9"/>
                      <a:pt x="f10" y="f11"/>
                      <a:pt x="f12" y="f11"/>
                    </a:cubicBezTo>
                    <a:cubicBezTo>
                      <a:pt x="f13" y="f7"/>
                      <a:pt x="f14" y="f7"/>
                      <a:pt x="f15" y="f16"/>
                    </a:cubicBezTo>
                    <a:cubicBezTo>
                      <a:pt x="f17" y="f15"/>
                      <a:pt x="f18" y="f8"/>
                      <a:pt x="f19" y="f20"/>
                    </a:cubicBezTo>
                    <a:cubicBezTo>
                      <a:pt x="f21" y="f20"/>
                      <a:pt x="f22" y="f8"/>
                      <a:pt x="f23" y="f17"/>
                    </a:cubicBezTo>
                    <a:cubicBezTo>
                      <a:pt x="f24" y="f18"/>
                      <a:pt x="f5" y="f21"/>
                      <a:pt x="f24" y="f23"/>
                    </a:cubicBezTo>
                    <a:cubicBezTo>
                      <a:pt x="f25" y="f5"/>
                      <a:pt x="f21" y="f26"/>
                      <a:pt x="f27" y="f25"/>
                    </a:cubicBezTo>
                    <a:cubicBezTo>
                      <a:pt x="f17" y="f28"/>
                      <a:pt x="f16" y="f28"/>
                      <a:pt x="f29" y="f28"/>
                    </a:cubicBezTo>
                    <a:cubicBezTo>
                      <a:pt x="f12" y="f21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Freeform 42">
                <a:extLst>
                  <a:ext uri="{FF2B5EF4-FFF2-40B4-BE49-F238E27FC236}">
                    <a16:creationId xmlns:a16="http://schemas.microsoft.com/office/drawing/2014/main" id="{B6D1E421-A745-902D-F1B2-EAE4DA90B655}"/>
                  </a:ext>
                </a:extLst>
              </p:cNvPr>
              <p:cNvSpPr/>
              <p:nvPr/>
            </p:nvSpPr>
            <p:spPr>
              <a:xfrm>
                <a:off x="5046665" y="5148264"/>
                <a:ext cx="38103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26"/>
                  <a:gd name="f9" fmla="val 30"/>
                  <a:gd name="f10" fmla="val 15"/>
                  <a:gd name="f11" fmla="val 33"/>
                  <a:gd name="f12" fmla="val 11"/>
                  <a:gd name="f13" fmla="val 8"/>
                  <a:gd name="f14" fmla="val 5"/>
                  <a:gd name="f15" fmla="val 4"/>
                  <a:gd name="f16" fmla="val 29"/>
                  <a:gd name="f17" fmla="val 3"/>
                  <a:gd name="f18" fmla="val 1"/>
                  <a:gd name="f19" fmla="val 23"/>
                  <a:gd name="f20" fmla="val 19"/>
                  <a:gd name="f21" fmla="val 17"/>
                  <a:gd name="f22" fmla="val 2"/>
                  <a:gd name="f23" fmla="val 13"/>
                  <a:gd name="f24" fmla="val 9"/>
                  <a:gd name="f25" fmla="val 7"/>
                  <a:gd name="f26" fmla="val 10"/>
                  <a:gd name="f27" fmla="val 12"/>
                  <a:gd name="f28" fmla="val 21"/>
                  <a:gd name="f29" fmla="val 25"/>
                  <a:gd name="f30" fmla="+- 0 0 -90"/>
                  <a:gd name="f31" fmla="*/ f3 1 16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34"/>
                  <a:gd name="f42" fmla="*/ 16 f38 1"/>
                  <a:gd name="f43" fmla="*/ 26 f37 1"/>
                  <a:gd name="f44" fmla="*/ 11 f38 1"/>
                  <a:gd name="f45" fmla="*/ 34 f37 1"/>
                  <a:gd name="f46" fmla="*/ 4 f38 1"/>
                  <a:gd name="f47" fmla="*/ 29 f37 1"/>
                  <a:gd name="f48" fmla="*/ 3 f38 1"/>
                  <a:gd name="f49" fmla="*/ 19 f37 1"/>
                  <a:gd name="f50" fmla="*/ 2 f38 1"/>
                  <a:gd name="f51" fmla="*/ 13 f37 1"/>
                  <a:gd name="f52" fmla="*/ 1 f38 1"/>
                  <a:gd name="f53" fmla="*/ 7 f37 1"/>
                  <a:gd name="f54" fmla="*/ 7 f38 1"/>
                  <a:gd name="f55" fmla="*/ 1 f37 1"/>
                  <a:gd name="f56" fmla="*/ 15 f38 1"/>
                  <a:gd name="f57" fmla="*/ 21 f37 1"/>
                  <a:gd name="f58" fmla="+- f39 0 f1"/>
                  <a:gd name="f59" fmla="*/ f42 1 16"/>
                  <a:gd name="f60" fmla="*/ f43 1 34"/>
                  <a:gd name="f61" fmla="*/ f44 1 16"/>
                  <a:gd name="f62" fmla="*/ f45 1 34"/>
                  <a:gd name="f63" fmla="*/ f46 1 16"/>
                  <a:gd name="f64" fmla="*/ f47 1 34"/>
                  <a:gd name="f65" fmla="*/ f48 1 16"/>
                  <a:gd name="f66" fmla="*/ f49 1 34"/>
                  <a:gd name="f67" fmla="*/ f50 1 16"/>
                  <a:gd name="f68" fmla="*/ f51 1 34"/>
                  <a:gd name="f69" fmla="*/ f52 1 16"/>
                  <a:gd name="f70" fmla="*/ f53 1 34"/>
                  <a:gd name="f71" fmla="*/ f54 1 16"/>
                  <a:gd name="f72" fmla="*/ f55 1 34"/>
                  <a:gd name="f73" fmla="*/ f56 1 16"/>
                  <a:gd name="f74" fmla="*/ f57 1 34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01" y="f110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16" h="34">
                    <a:moveTo>
                      <a:pt x="f6" y="f8"/>
                    </a:moveTo>
                    <a:cubicBezTo>
                      <a:pt x="f6" y="f9"/>
                      <a:pt x="f10" y="f11"/>
                      <a:pt x="f12" y="f7"/>
                    </a:cubicBezTo>
                    <a:cubicBezTo>
                      <a:pt x="f13" y="f7"/>
                      <a:pt x="f14" y="f11"/>
                      <a:pt x="f15" y="f16"/>
                    </a:cubicBezTo>
                    <a:cubicBezTo>
                      <a:pt x="f17" y="f8"/>
                      <a:pt x="f18" y="f19"/>
                      <a:pt x="f17" y="f20"/>
                    </a:cubicBezTo>
                    <a:cubicBezTo>
                      <a:pt x="f17" y="f21"/>
                      <a:pt x="f17" y="f10"/>
                      <a:pt x="f22" y="f23"/>
                    </a:cubicBezTo>
                    <a:cubicBezTo>
                      <a:pt x="f18" y="f12"/>
                      <a:pt x="f5" y="f24"/>
                      <a:pt x="f18" y="f25"/>
                    </a:cubicBezTo>
                    <a:cubicBezTo>
                      <a:pt x="f18" y="f17"/>
                      <a:pt x="f15" y="f18"/>
                      <a:pt x="f25" y="f18"/>
                    </a:cubicBezTo>
                    <a:cubicBezTo>
                      <a:pt x="f26" y="f5"/>
                      <a:pt x="f12" y="f15"/>
                      <a:pt x="f12" y="f25"/>
                    </a:cubicBezTo>
                    <a:cubicBezTo>
                      <a:pt x="f12" y="f27"/>
                      <a:pt x="f27" y="f21"/>
                      <a:pt x="f10" y="f28"/>
                    </a:cubicBezTo>
                    <a:cubicBezTo>
                      <a:pt x="f6" y="f19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Freeform 43">
                <a:extLst>
                  <a:ext uri="{FF2B5EF4-FFF2-40B4-BE49-F238E27FC236}">
                    <a16:creationId xmlns:a16="http://schemas.microsoft.com/office/drawing/2014/main" id="{DB7DB197-C4ED-1F26-2B60-2378D9503D95}"/>
                  </a:ext>
                </a:extLst>
              </p:cNvPr>
              <p:cNvSpPr/>
              <p:nvPr/>
            </p:nvSpPr>
            <p:spPr>
              <a:xfrm>
                <a:off x="4430716" y="4840284"/>
                <a:ext cx="34920" cy="920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8"/>
                  <a:gd name="f8" fmla="val 2"/>
                  <a:gd name="f9" fmla="val 34"/>
                  <a:gd name="f10" fmla="val 1"/>
                  <a:gd name="f11" fmla="val 31"/>
                  <a:gd name="f12" fmla="val 28"/>
                  <a:gd name="f13" fmla="val 25"/>
                  <a:gd name="f14" fmla="val 3"/>
                  <a:gd name="f15" fmla="val 22"/>
                  <a:gd name="f16" fmla="val 19"/>
                  <a:gd name="f17" fmla="val 16"/>
                  <a:gd name="f18" fmla="val 14"/>
                  <a:gd name="f19" fmla="val 12"/>
                  <a:gd name="f20" fmla="val 10"/>
                  <a:gd name="f21" fmla="val 11"/>
                  <a:gd name="f22" fmla="val 13"/>
                  <a:gd name="f23" fmla="val 8"/>
                  <a:gd name="f24" fmla="val 18"/>
                  <a:gd name="f25" fmla="val 20"/>
                  <a:gd name="f26" fmla="val 23"/>
                  <a:gd name="f27" fmla="val 27"/>
                  <a:gd name="f28" fmla="val 29"/>
                  <a:gd name="f29" fmla="val 6"/>
                  <a:gd name="f30" fmla="+- 0 0 -90"/>
                  <a:gd name="f31" fmla="*/ f3 1 15"/>
                  <a:gd name="f32" fmla="*/ f4 1 3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38"/>
                  <a:gd name="f42" fmla="*/ 2 f38 1"/>
                  <a:gd name="f43" fmla="*/ 34 f37 1"/>
                  <a:gd name="f44" fmla="*/ 25 f37 1"/>
                  <a:gd name="f45" fmla="*/ 1 f38 1"/>
                  <a:gd name="f46" fmla="*/ 16 f37 1"/>
                  <a:gd name="f47" fmla="*/ 0 f38 1"/>
                  <a:gd name="f48" fmla="*/ 10 f37 1"/>
                  <a:gd name="f49" fmla="*/ 11 f38 1"/>
                  <a:gd name="f50" fmla="*/ 3 f37 1"/>
                  <a:gd name="f51" fmla="*/ 18 f37 1"/>
                  <a:gd name="f52" fmla="*/ 12 f38 1"/>
                  <a:gd name="f53" fmla="*/ 10 f38 1"/>
                  <a:gd name="f54" fmla="*/ 31 f37 1"/>
                  <a:gd name="f55" fmla="+- f39 0 f1"/>
                  <a:gd name="f56" fmla="*/ f42 1 15"/>
                  <a:gd name="f57" fmla="*/ f43 1 38"/>
                  <a:gd name="f58" fmla="*/ f44 1 38"/>
                  <a:gd name="f59" fmla="*/ f45 1 15"/>
                  <a:gd name="f60" fmla="*/ f46 1 38"/>
                  <a:gd name="f61" fmla="*/ f47 1 15"/>
                  <a:gd name="f62" fmla="*/ f48 1 38"/>
                  <a:gd name="f63" fmla="*/ f49 1 15"/>
                  <a:gd name="f64" fmla="*/ f50 1 38"/>
                  <a:gd name="f65" fmla="*/ f51 1 38"/>
                  <a:gd name="f66" fmla="*/ f52 1 15"/>
                  <a:gd name="f67" fmla="*/ f53 1 15"/>
                  <a:gd name="f68" fmla="*/ f54 1 38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1"/>
                  <a:gd name="f76" fmla="*/ f59 1 f40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1"/>
                  <a:gd name="f82" fmla="*/ f65 1 f41"/>
                  <a:gd name="f83" fmla="*/ f66 1 f40"/>
                  <a:gd name="f84" fmla="*/ f67 1 f40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2 1"/>
                  <a:gd name="f93" fmla="*/ f76 f31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2 1"/>
                  <a:gd name="f99" fmla="*/ f82 f32 1"/>
                  <a:gd name="f100" fmla="*/ f83 f31 1"/>
                  <a:gd name="f101" fmla="*/ f84 f31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0" y="f92"/>
                  </a:cxn>
                  <a:cxn ang="f55">
                    <a:pos x="f93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7" y="f99"/>
                  </a:cxn>
                  <a:cxn ang="f55">
                    <a:pos x="f100" y="f92"/>
                  </a:cxn>
                  <a:cxn ang="f55">
                    <a:pos x="f101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5" h="38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8" y="f16"/>
                      <a:pt x="f10" y="f17"/>
                    </a:cubicBezTo>
                    <a:cubicBezTo>
                      <a:pt x="f10" y="f18"/>
                      <a:pt x="f5" y="f19"/>
                      <a:pt x="f5" y="f20"/>
                    </a:cubicBezTo>
                    <a:cubicBezTo>
                      <a:pt x="f5" y="f8"/>
                      <a:pt x="f14" y="f5"/>
                      <a:pt x="f21" y="f14"/>
                    </a:cubicBezTo>
                    <a:cubicBezTo>
                      <a:pt x="f22" y="f23"/>
                      <a:pt x="f6" y="f22"/>
                      <a:pt x="f21" y="f24"/>
                    </a:cubicBezTo>
                    <a:cubicBezTo>
                      <a:pt x="f20" y="f25"/>
                      <a:pt x="f21" y="f26"/>
                      <a:pt x="f19" y="f13"/>
                    </a:cubicBezTo>
                    <a:cubicBezTo>
                      <a:pt x="f19" y="f27"/>
                      <a:pt x="f21" y="f28"/>
                      <a:pt x="f20" y="f11"/>
                    </a:cubicBezTo>
                    <a:cubicBezTo>
                      <a:pt x="f23" y="f9"/>
                      <a:pt x="f29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Freeform 44">
                <a:extLst>
                  <a:ext uri="{FF2B5EF4-FFF2-40B4-BE49-F238E27FC236}">
                    <a16:creationId xmlns:a16="http://schemas.microsoft.com/office/drawing/2014/main" id="{B6D6ACA6-69D9-C798-CEBA-AD33F67DFCEE}"/>
                  </a:ext>
                </a:extLst>
              </p:cNvPr>
              <p:cNvSpPr/>
              <p:nvPr/>
            </p:nvSpPr>
            <p:spPr>
              <a:xfrm>
                <a:off x="4967285" y="4675190"/>
                <a:ext cx="53977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0"/>
                  <a:gd name="f8" fmla="val 17"/>
                  <a:gd name="f9" fmla="val 1"/>
                  <a:gd name="f10" fmla="val 19"/>
                  <a:gd name="f11" fmla="val 21"/>
                  <a:gd name="f12" fmla="val 22"/>
                  <a:gd name="f13" fmla="val 3"/>
                  <a:gd name="f14" fmla="val 4"/>
                  <a:gd name="f15" fmla="val 7"/>
                  <a:gd name="f16" fmla="val 8"/>
                  <a:gd name="f17" fmla="val 12"/>
                  <a:gd name="f18" fmla="val 15"/>
                  <a:gd name="f19" fmla="val 14"/>
                  <a:gd name="f20" fmla="val 13"/>
                  <a:gd name="f21" fmla="val 26"/>
                  <a:gd name="f22" fmla="val 2"/>
                  <a:gd name="f23" fmla="val 28"/>
                  <a:gd name="f24" fmla="val 25"/>
                  <a:gd name="f25" fmla="val 16"/>
                  <a:gd name="f26" fmla="val 5"/>
                  <a:gd name="f27" fmla="val 11"/>
                  <a:gd name="f28" fmla="val 10"/>
                  <a:gd name="f29" fmla="val 6"/>
                  <a:gd name="f30" fmla="+- 0 0 -90"/>
                  <a:gd name="f31" fmla="*/ f3 1 23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3"/>
                  <a:gd name="f41" fmla="*/ f37 1 30"/>
                  <a:gd name="f42" fmla="*/ 17 f38 1"/>
                  <a:gd name="f43" fmla="*/ 1 f37 1"/>
                  <a:gd name="f44" fmla="*/ 22 f38 1"/>
                  <a:gd name="f45" fmla="*/ 3 f37 1"/>
                  <a:gd name="f46" fmla="*/ 21 f38 1"/>
                  <a:gd name="f47" fmla="*/ 8 f37 1"/>
                  <a:gd name="f48" fmla="*/ 14 f38 1"/>
                  <a:gd name="f49" fmla="*/ 22 f37 1"/>
                  <a:gd name="f50" fmla="*/ 7 f38 1"/>
                  <a:gd name="f51" fmla="*/ 30 f37 1"/>
                  <a:gd name="f52" fmla="*/ 1 f38 1"/>
                  <a:gd name="f53" fmla="*/ 25 f37 1"/>
                  <a:gd name="f54" fmla="*/ 5 f38 1"/>
                  <a:gd name="f55" fmla="*/ 14 f37 1"/>
                  <a:gd name="f56" fmla="*/ 11 f38 1"/>
                  <a:gd name="f57" fmla="*/ 6 f37 1"/>
                  <a:gd name="f58" fmla="+- f39 0 f1"/>
                  <a:gd name="f59" fmla="*/ f42 1 23"/>
                  <a:gd name="f60" fmla="*/ f43 1 30"/>
                  <a:gd name="f61" fmla="*/ f44 1 23"/>
                  <a:gd name="f62" fmla="*/ f45 1 30"/>
                  <a:gd name="f63" fmla="*/ f46 1 23"/>
                  <a:gd name="f64" fmla="*/ f47 1 30"/>
                  <a:gd name="f65" fmla="*/ f48 1 23"/>
                  <a:gd name="f66" fmla="*/ f49 1 30"/>
                  <a:gd name="f67" fmla="*/ f50 1 23"/>
                  <a:gd name="f68" fmla="*/ f51 1 30"/>
                  <a:gd name="f69" fmla="*/ f52 1 23"/>
                  <a:gd name="f70" fmla="*/ f53 1 30"/>
                  <a:gd name="f71" fmla="*/ f54 1 23"/>
                  <a:gd name="f72" fmla="*/ f55 1 30"/>
                  <a:gd name="f73" fmla="*/ f56 1 23"/>
                  <a:gd name="f74" fmla="*/ f57 1 3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3" h="3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1" y="f16"/>
                    </a:cubicBezTo>
                    <a:cubicBezTo>
                      <a:pt x="f8" y="f17"/>
                      <a:pt x="f18" y="f8"/>
                      <a:pt x="f19" y="f12"/>
                    </a:cubicBezTo>
                    <a:cubicBezTo>
                      <a:pt x="f20" y="f21"/>
                      <a:pt x="f17" y="f7"/>
                      <a:pt x="f15" y="f7"/>
                    </a:cubicBezTo>
                    <a:cubicBezTo>
                      <a:pt x="f14" y="f7"/>
                      <a:pt x="f22" y="f23"/>
                      <a:pt x="f9" y="f24"/>
                    </a:cubicBezTo>
                    <a:cubicBezTo>
                      <a:pt x="f5" y="f11"/>
                      <a:pt x="f9" y="f25"/>
                      <a:pt x="f26" y="f19"/>
                    </a:cubicBezTo>
                    <a:cubicBezTo>
                      <a:pt x="f16" y="f27"/>
                      <a:pt x="f28" y="f28"/>
                      <a:pt x="f27" y="f29"/>
                    </a:cubicBezTo>
                    <a:cubicBezTo>
                      <a:pt x="f27" y="f13"/>
                      <a:pt x="f19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Freeform 45">
                <a:extLst>
                  <a:ext uri="{FF2B5EF4-FFF2-40B4-BE49-F238E27FC236}">
                    <a16:creationId xmlns:a16="http://schemas.microsoft.com/office/drawing/2014/main" id="{DE86922B-62A0-D525-67D7-17748B79EAA6}"/>
                  </a:ext>
                </a:extLst>
              </p:cNvPr>
              <p:cNvSpPr/>
              <p:nvPr/>
            </p:nvSpPr>
            <p:spPr>
              <a:xfrm>
                <a:off x="4862514" y="4645023"/>
                <a:ext cx="7619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31"/>
                  <a:gd name="f9" fmla="val 11"/>
                  <a:gd name="f10" fmla="val 16"/>
                  <a:gd name="f11" fmla="val 27"/>
                  <a:gd name="f12" fmla="val 24"/>
                  <a:gd name="f13" fmla="val 18"/>
                  <a:gd name="f14" fmla="val 15"/>
                  <a:gd name="f15" fmla="val 12"/>
                  <a:gd name="f16" fmla="val 14"/>
                  <a:gd name="f17" fmla="val 5"/>
                  <a:gd name="f18" fmla="val 3"/>
                  <a:gd name="f19" fmla="val 10"/>
                  <a:gd name="f20" fmla="val 1"/>
                  <a:gd name="f21" fmla="val 6"/>
                  <a:gd name="f22" fmla="val 2"/>
                  <a:gd name="f23" fmla="val 4"/>
                  <a:gd name="f24" fmla="val 8"/>
                  <a:gd name="f25" fmla="val 13"/>
                  <a:gd name="f26" fmla="+- 0 0 -90"/>
                  <a:gd name="f27" fmla="*/ f3 1 32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2"/>
                  <a:gd name="f37" fmla="*/ f33 1 20"/>
                  <a:gd name="f38" fmla="*/ 31 f34 1"/>
                  <a:gd name="f39" fmla="*/ 11 f33 1"/>
                  <a:gd name="f40" fmla="*/ 24 f34 1"/>
                  <a:gd name="f41" fmla="*/ 18 f33 1"/>
                  <a:gd name="f42" fmla="*/ 5 f34 1"/>
                  <a:gd name="f43" fmla="*/ 12 f33 1"/>
                  <a:gd name="f44" fmla="*/ 1 f34 1"/>
                  <a:gd name="f45" fmla="*/ 6 f33 1"/>
                  <a:gd name="f46" fmla="*/ 8 f34 1"/>
                  <a:gd name="f47" fmla="*/ 2 f33 1"/>
                  <a:gd name="f48" fmla="*/ 5 f33 1"/>
                  <a:gd name="f49" fmla="+- f35 0 f1"/>
                  <a:gd name="f50" fmla="*/ f38 1 32"/>
                  <a:gd name="f51" fmla="*/ f39 1 20"/>
                  <a:gd name="f52" fmla="*/ f40 1 32"/>
                  <a:gd name="f53" fmla="*/ f41 1 20"/>
                  <a:gd name="f54" fmla="*/ f42 1 32"/>
                  <a:gd name="f55" fmla="*/ f43 1 20"/>
                  <a:gd name="f56" fmla="*/ f44 1 32"/>
                  <a:gd name="f57" fmla="*/ f45 1 20"/>
                  <a:gd name="f58" fmla="*/ f46 1 32"/>
                  <a:gd name="f59" fmla="*/ f47 1 20"/>
                  <a:gd name="f60" fmla="*/ f48 1 20"/>
                  <a:gd name="f61" fmla="*/ 0 1 f36"/>
                  <a:gd name="f62" fmla="*/ f30 1 f36"/>
                  <a:gd name="f63" fmla="*/ 0 1 f37"/>
                  <a:gd name="f64" fmla="*/ f31 1 f37"/>
                  <a:gd name="f65" fmla="*/ f50 1 f36"/>
                  <a:gd name="f66" fmla="*/ f51 1 f37"/>
                  <a:gd name="f67" fmla="*/ f52 1 f36"/>
                  <a:gd name="f68" fmla="*/ f53 1 f37"/>
                  <a:gd name="f69" fmla="*/ f54 1 f36"/>
                  <a:gd name="f70" fmla="*/ f55 1 f37"/>
                  <a:gd name="f71" fmla="*/ f56 1 f36"/>
                  <a:gd name="f72" fmla="*/ f57 1 f37"/>
                  <a:gd name="f73" fmla="*/ f58 1 f36"/>
                  <a:gd name="f74" fmla="*/ f59 1 f37"/>
                  <a:gd name="f75" fmla="*/ f60 1 f37"/>
                  <a:gd name="f76" fmla="*/ f61 f27 1"/>
                  <a:gd name="f77" fmla="*/ f62 f27 1"/>
                  <a:gd name="f78" fmla="*/ f64 f28 1"/>
                  <a:gd name="f79" fmla="*/ f63 f28 1"/>
                  <a:gd name="f80" fmla="*/ f65 f27 1"/>
                  <a:gd name="f81" fmla="*/ f66 f28 1"/>
                  <a:gd name="f82" fmla="*/ f67 f27 1"/>
                  <a:gd name="f83" fmla="*/ f68 f28 1"/>
                  <a:gd name="f84" fmla="*/ f69 f27 1"/>
                  <a:gd name="f85" fmla="*/ f70 f28 1"/>
                  <a:gd name="f86" fmla="*/ f71 f27 1"/>
                  <a:gd name="f87" fmla="*/ f72 f28 1"/>
                  <a:gd name="f88" fmla="*/ f73 f27 1"/>
                  <a:gd name="f89" fmla="*/ f74 f28 1"/>
                  <a:gd name="f90" fmla="*/ f7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2" y="f90"/>
                  </a:cxn>
                  <a:cxn ang="f49">
                    <a:pos x="f80" y="f81"/>
                  </a:cxn>
                </a:cxnLst>
                <a:rect l="f76" t="f79" r="f77" b="f78"/>
                <a:pathLst>
                  <a:path w="32" h="20">
                    <a:moveTo>
                      <a:pt x="f8" y="f9"/>
                    </a:moveTo>
                    <a:cubicBezTo>
                      <a:pt x="f8" y="f10"/>
                      <a:pt x="f11" y="f7"/>
                      <a:pt x="f12" y="f13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18" y="f9"/>
                      <a:pt x="f5" y="f19"/>
                      <a:pt x="f20" y="f21"/>
                    </a:cubicBezTo>
                    <a:cubicBezTo>
                      <a:pt x="f22" y="f22"/>
                      <a:pt x="f23" y="f5"/>
                      <a:pt x="f24" y="f22"/>
                    </a:cubicBezTo>
                    <a:cubicBezTo>
                      <a:pt x="f25" y="f21"/>
                      <a:pt x="f13" y="f21"/>
                      <a:pt x="f12" y="f17"/>
                    </a:cubicBezTo>
                    <a:cubicBezTo>
                      <a:pt x="f11" y="f17"/>
                      <a:pt x="f6" y="f17"/>
                      <a:pt x="f8" y="f9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Freeform 46">
                <a:extLst>
                  <a:ext uri="{FF2B5EF4-FFF2-40B4-BE49-F238E27FC236}">
                    <a16:creationId xmlns:a16="http://schemas.microsoft.com/office/drawing/2014/main" id="{64EBDFD4-2373-A4AC-8925-8FC47705C470}"/>
                  </a:ext>
                </a:extLst>
              </p:cNvPr>
              <p:cNvSpPr/>
              <p:nvPr/>
            </p:nvSpPr>
            <p:spPr>
              <a:xfrm>
                <a:off x="4806955" y="5070476"/>
                <a:ext cx="5080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3"/>
                  <a:gd name="f8" fmla="val 26"/>
                  <a:gd name="f9" fmla="val 29"/>
                  <a:gd name="f10" fmla="val 20"/>
                  <a:gd name="f11" fmla="val 31"/>
                  <a:gd name="f12" fmla="val 17"/>
                  <a:gd name="f13" fmla="val 32"/>
                  <a:gd name="f14" fmla="val 14"/>
                  <a:gd name="f15" fmla="val 13"/>
                  <a:gd name="f16" fmla="val 12"/>
                  <a:gd name="f17" fmla="val 7"/>
                  <a:gd name="f18" fmla="val 3"/>
                  <a:gd name="f19" fmla="val 11"/>
                  <a:gd name="f20" fmla="val 1"/>
                  <a:gd name="f21" fmla="val 9"/>
                  <a:gd name="f22" fmla="val 5"/>
                  <a:gd name="f23" fmla="val 4"/>
                  <a:gd name="f24" fmla="val 16"/>
                  <a:gd name="f25" fmla="val 18"/>
                  <a:gd name="f26" fmla="val 19"/>
                  <a:gd name="f27" fmla="+- 0 0 -90"/>
                  <a:gd name="f28" fmla="*/ f3 1 21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1"/>
                  <a:gd name="f38" fmla="*/ f34 1 33"/>
                  <a:gd name="f39" fmla="*/ 21 f35 1"/>
                  <a:gd name="f40" fmla="*/ 26 f34 1"/>
                  <a:gd name="f41" fmla="*/ 17 f35 1"/>
                  <a:gd name="f42" fmla="*/ 32 f34 1"/>
                  <a:gd name="f43" fmla="*/ 12 f35 1"/>
                  <a:gd name="f44" fmla="*/ 29 f34 1"/>
                  <a:gd name="f45" fmla="*/ 3 f35 1"/>
                  <a:gd name="f46" fmla="*/ 11 f34 1"/>
                  <a:gd name="f47" fmla="*/ 3 f34 1"/>
                  <a:gd name="f48" fmla="*/ 4 f34 1"/>
                  <a:gd name="f49" fmla="+- f36 0 f1"/>
                  <a:gd name="f50" fmla="*/ f39 1 21"/>
                  <a:gd name="f51" fmla="*/ f40 1 33"/>
                  <a:gd name="f52" fmla="*/ f41 1 21"/>
                  <a:gd name="f53" fmla="*/ f42 1 33"/>
                  <a:gd name="f54" fmla="*/ f43 1 21"/>
                  <a:gd name="f55" fmla="*/ f44 1 33"/>
                  <a:gd name="f56" fmla="*/ f45 1 21"/>
                  <a:gd name="f57" fmla="*/ f46 1 33"/>
                  <a:gd name="f58" fmla="*/ f47 1 33"/>
                  <a:gd name="f59" fmla="*/ f48 1 33"/>
                  <a:gd name="f60" fmla="*/ 0 1 f37"/>
                  <a:gd name="f61" fmla="*/ f31 1 f37"/>
                  <a:gd name="f62" fmla="*/ 0 1 f38"/>
                  <a:gd name="f63" fmla="*/ f32 1 f38"/>
                  <a:gd name="f64" fmla="*/ f50 1 f37"/>
                  <a:gd name="f65" fmla="*/ f51 1 f38"/>
                  <a:gd name="f66" fmla="*/ f52 1 f37"/>
                  <a:gd name="f67" fmla="*/ f53 1 f38"/>
                  <a:gd name="f68" fmla="*/ f54 1 f37"/>
                  <a:gd name="f69" fmla="*/ f55 1 f38"/>
                  <a:gd name="f70" fmla="*/ f56 1 f37"/>
                  <a:gd name="f71" fmla="*/ f57 1 f38"/>
                  <a:gd name="f72" fmla="*/ f58 1 f38"/>
                  <a:gd name="f73" fmla="*/ f59 1 f38"/>
                  <a:gd name="f74" fmla="*/ f60 f28 1"/>
                  <a:gd name="f75" fmla="*/ f61 f28 1"/>
                  <a:gd name="f76" fmla="*/ f63 f29 1"/>
                  <a:gd name="f77" fmla="*/ f62 f29 1"/>
                  <a:gd name="f78" fmla="*/ f64 f28 1"/>
                  <a:gd name="f79" fmla="*/ f65 f29 1"/>
                  <a:gd name="f80" fmla="*/ f66 f28 1"/>
                  <a:gd name="f81" fmla="*/ f67 f29 1"/>
                  <a:gd name="f82" fmla="*/ f68 f28 1"/>
                  <a:gd name="f83" fmla="*/ f69 f29 1"/>
                  <a:gd name="f84" fmla="*/ f70 f28 1"/>
                  <a:gd name="f85" fmla="*/ f71 f29 1"/>
                  <a:gd name="f86" fmla="*/ f72 f29 1"/>
                  <a:gd name="f87" fmla="*/ f7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4" y="f86"/>
                  </a:cxn>
                  <a:cxn ang="f49">
                    <a:pos x="f82" y="f87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21" h="33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7"/>
                      <a:pt x="f15" y="f11"/>
                      <a:pt x="f16" y="f9"/>
                    </a:cubicBezTo>
                    <a:cubicBezTo>
                      <a:pt x="f16" y="f6"/>
                      <a:pt x="f17" y="f12"/>
                      <a:pt x="f18" y="f19"/>
                    </a:cubicBezTo>
                    <a:cubicBezTo>
                      <a:pt x="f20" y="f21"/>
                      <a:pt x="f5" y="f22"/>
                      <a:pt x="f18" y="f18"/>
                    </a:cubicBezTo>
                    <a:cubicBezTo>
                      <a:pt x="f17" y="f5"/>
                      <a:pt x="f19" y="f5"/>
                      <a:pt x="f16" y="f23"/>
                    </a:cubicBezTo>
                    <a:cubicBezTo>
                      <a:pt x="f24" y="f19"/>
                      <a:pt x="f25" y="f26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Freeform 47">
                <a:extLst>
                  <a:ext uri="{FF2B5EF4-FFF2-40B4-BE49-F238E27FC236}">
                    <a16:creationId xmlns:a16="http://schemas.microsoft.com/office/drawing/2014/main" id="{209AB3F1-4B05-1288-71B4-C5DF75E201FD}"/>
                  </a:ext>
                </a:extLst>
              </p:cNvPr>
              <p:cNvSpPr/>
              <p:nvPr/>
            </p:nvSpPr>
            <p:spPr>
              <a:xfrm>
                <a:off x="5091114" y="5153028"/>
                <a:ext cx="42867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4"/>
                  <a:gd name="f8" fmla="val 11"/>
                  <a:gd name="f9" fmla="val 10"/>
                  <a:gd name="f10" fmla="val 8"/>
                  <a:gd name="f11" fmla="val 13"/>
                  <a:gd name="f12" fmla="val 16"/>
                  <a:gd name="f13" fmla="val 15"/>
                  <a:gd name="f14" fmla="val 20"/>
                  <a:gd name="f15" fmla="val 22"/>
                  <a:gd name="f16" fmla="val 24"/>
                  <a:gd name="f17" fmla="val 28"/>
                  <a:gd name="f18" fmla="val 17"/>
                  <a:gd name="f19" fmla="val 31"/>
                  <a:gd name="f20" fmla="val 33"/>
                  <a:gd name="f21" fmla="val 9"/>
                  <a:gd name="f22" fmla="val 5"/>
                  <a:gd name="f23" fmla="val 27"/>
                  <a:gd name="f24" fmla="val 21"/>
                  <a:gd name="f25" fmla="val 3"/>
                  <a:gd name="f26" fmla="val 1"/>
                  <a:gd name="f27" fmla="val 4"/>
                  <a:gd name="f28" fmla="val 7"/>
                  <a:gd name="f29" fmla="+- 0 0 -90"/>
                  <a:gd name="f30" fmla="*/ f3 1 18"/>
                  <a:gd name="f31" fmla="*/ f4 1 3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34"/>
                  <a:gd name="f41" fmla="*/ 11 f37 1"/>
                  <a:gd name="f42" fmla="*/ 10 f36 1"/>
                  <a:gd name="f43" fmla="*/ 13 f37 1"/>
                  <a:gd name="f44" fmla="*/ 18 f36 1"/>
                  <a:gd name="f45" fmla="*/ 16 f37 1"/>
                  <a:gd name="f46" fmla="*/ 24 f36 1"/>
                  <a:gd name="f47" fmla="*/ 33 f36 1"/>
                  <a:gd name="f48" fmla="*/ 5 f37 1"/>
                  <a:gd name="f49" fmla="*/ 27 f36 1"/>
                  <a:gd name="f50" fmla="*/ 1 f37 1"/>
                  <a:gd name="f51" fmla="*/ 9 f36 1"/>
                  <a:gd name="f52" fmla="*/ 4 f37 1"/>
                  <a:gd name="f53" fmla="*/ 1 f36 1"/>
                  <a:gd name="f54" fmla="*/ 10 f37 1"/>
                  <a:gd name="f55" fmla="*/ 7 f36 1"/>
                  <a:gd name="f56" fmla="+- f38 0 f1"/>
                  <a:gd name="f57" fmla="*/ f41 1 18"/>
                  <a:gd name="f58" fmla="*/ f42 1 34"/>
                  <a:gd name="f59" fmla="*/ f43 1 18"/>
                  <a:gd name="f60" fmla="*/ f44 1 34"/>
                  <a:gd name="f61" fmla="*/ f45 1 18"/>
                  <a:gd name="f62" fmla="*/ f46 1 34"/>
                  <a:gd name="f63" fmla="*/ f47 1 34"/>
                  <a:gd name="f64" fmla="*/ f48 1 18"/>
                  <a:gd name="f65" fmla="*/ f49 1 34"/>
                  <a:gd name="f66" fmla="*/ f50 1 18"/>
                  <a:gd name="f67" fmla="*/ f51 1 34"/>
                  <a:gd name="f68" fmla="*/ f52 1 18"/>
                  <a:gd name="f69" fmla="*/ f53 1 34"/>
                  <a:gd name="f70" fmla="*/ f54 1 18"/>
                  <a:gd name="f71" fmla="*/ f55 1 34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40"/>
                  <a:gd name="f83" fmla="*/ f64 1 f39"/>
                  <a:gd name="f84" fmla="*/ f65 1 f40"/>
                  <a:gd name="f85" fmla="*/ f66 1 f39"/>
                  <a:gd name="f86" fmla="*/ f67 1 f40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1 1"/>
                  <a:gd name="f102" fmla="*/ f83 f30 1"/>
                  <a:gd name="f103" fmla="*/ f84 f31 1"/>
                  <a:gd name="f104" fmla="*/ f85 f30 1"/>
                  <a:gd name="f105" fmla="*/ f86 f31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97" y="f101"/>
                  </a:cxn>
                  <a:cxn ang="f56">
                    <a:pos x="f102" y="f103"/>
                  </a:cxn>
                  <a:cxn ang="f56">
                    <a:pos x="f104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18" h="34">
                    <a:moveTo>
                      <a:pt x="f8" y="f9"/>
                    </a:moveTo>
                    <a:cubicBezTo>
                      <a:pt x="f10" y="f11"/>
                      <a:pt x="f8" y="f12"/>
                      <a:pt x="f11" y="f6"/>
                    </a:cubicBezTo>
                    <a:cubicBezTo>
                      <a:pt x="f13" y="f14"/>
                      <a:pt x="f13" y="f15"/>
                      <a:pt x="f12" y="f16"/>
                    </a:cubicBezTo>
                    <a:cubicBezTo>
                      <a:pt x="f6" y="f17"/>
                      <a:pt x="f18" y="f19"/>
                      <a:pt x="f11" y="f20"/>
                    </a:cubicBezTo>
                    <a:cubicBezTo>
                      <a:pt x="f21" y="f7"/>
                      <a:pt x="f22" y="f19"/>
                      <a:pt x="f22" y="f23"/>
                    </a:cubicBezTo>
                    <a:cubicBezTo>
                      <a:pt x="f22" y="f24"/>
                      <a:pt x="f25" y="f13"/>
                      <a:pt x="f26" y="f21"/>
                    </a:cubicBezTo>
                    <a:cubicBezTo>
                      <a:pt x="f5" y="f22"/>
                      <a:pt x="f5" y="f25"/>
                      <a:pt x="f27" y="f26"/>
                    </a:cubicBezTo>
                    <a:cubicBezTo>
                      <a:pt x="f9" y="f5"/>
                      <a:pt x="f9" y="f27"/>
                      <a:pt x="f9" y="f28"/>
                    </a:cubicBezTo>
                    <a:cubicBezTo>
                      <a:pt x="f9" y="f10"/>
                      <a:pt x="f9" y="f21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Freeform 48">
                <a:extLst>
                  <a:ext uri="{FF2B5EF4-FFF2-40B4-BE49-F238E27FC236}">
                    <a16:creationId xmlns:a16="http://schemas.microsoft.com/office/drawing/2014/main" id="{982FE9C8-8C24-4662-26BD-1A2029FB592D}"/>
                  </a:ext>
                </a:extLst>
              </p:cNvPr>
              <p:cNvSpPr/>
              <p:nvPr/>
            </p:nvSpPr>
            <p:spPr>
              <a:xfrm>
                <a:off x="5000625" y="4706938"/>
                <a:ext cx="5238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4"/>
                  <a:gd name="f8" fmla="val 24"/>
                  <a:gd name="f9" fmla="val 5"/>
                  <a:gd name="f10" fmla="val 18"/>
                  <a:gd name="f11" fmla="val 8"/>
                  <a:gd name="f12" fmla="val 9"/>
                  <a:gd name="f13" fmla="val 13"/>
                  <a:gd name="f14" fmla="val 3"/>
                  <a:gd name="f15" fmla="val 16"/>
                  <a:gd name="f16" fmla="val 20"/>
                  <a:gd name="f17" fmla="val 4"/>
                  <a:gd name="f18" fmla="val 21"/>
                  <a:gd name="f19" fmla="val 7"/>
                  <a:gd name="f20" fmla="val 19"/>
                  <a:gd name="f21" fmla="val 12"/>
                  <a:gd name="f22" fmla="val 15"/>
                  <a:gd name="f23" fmla="val 17"/>
                  <a:gd name="f24" fmla="val 14"/>
                  <a:gd name="f25" fmla="val 25"/>
                  <a:gd name="f26" fmla="val 28"/>
                  <a:gd name="f27" fmla="val 11"/>
                  <a:gd name="f28" fmla="val 31"/>
                  <a:gd name="f29" fmla="val 6"/>
                  <a:gd name="f30" fmla="val 33"/>
                  <a:gd name="f31" fmla="val 32"/>
                  <a:gd name="f32" fmla="val 1"/>
                  <a:gd name="f33" fmla="val 30"/>
                  <a:gd name="f34" fmla="+- 0 0 -90"/>
                  <a:gd name="f35" fmla="*/ f3 1 22"/>
                  <a:gd name="f36" fmla="*/ f4 1 3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2"/>
                  <a:gd name="f45" fmla="*/ f41 1 34"/>
                  <a:gd name="f46" fmla="*/ 0 f42 1"/>
                  <a:gd name="f47" fmla="*/ 24 f41 1"/>
                  <a:gd name="f48" fmla="*/ 13 f42 1"/>
                  <a:gd name="f49" fmla="*/ 3 f41 1"/>
                  <a:gd name="f50" fmla="*/ 20 f42 1"/>
                  <a:gd name="f51" fmla="*/ 4 f41 1"/>
                  <a:gd name="f52" fmla="*/ 9 f41 1"/>
                  <a:gd name="f53" fmla="*/ 17 f41 1"/>
                  <a:gd name="f54" fmla="*/ 12 f42 1"/>
                  <a:gd name="f55" fmla="*/ 28 f41 1"/>
                  <a:gd name="f56" fmla="*/ 6 f42 1"/>
                  <a:gd name="f57" fmla="*/ 33 f41 1"/>
                  <a:gd name="f58" fmla="+- f43 0 f1"/>
                  <a:gd name="f59" fmla="*/ f46 1 22"/>
                  <a:gd name="f60" fmla="*/ f47 1 34"/>
                  <a:gd name="f61" fmla="*/ f48 1 22"/>
                  <a:gd name="f62" fmla="*/ f49 1 34"/>
                  <a:gd name="f63" fmla="*/ f50 1 22"/>
                  <a:gd name="f64" fmla="*/ f51 1 34"/>
                  <a:gd name="f65" fmla="*/ f52 1 34"/>
                  <a:gd name="f66" fmla="*/ f53 1 34"/>
                  <a:gd name="f67" fmla="*/ f54 1 22"/>
                  <a:gd name="f68" fmla="*/ f55 1 34"/>
                  <a:gd name="f69" fmla="*/ f56 1 22"/>
                  <a:gd name="f70" fmla="*/ f57 1 34"/>
                  <a:gd name="f71" fmla="*/ 0 1 f44"/>
                  <a:gd name="f72" fmla="*/ f38 1 f44"/>
                  <a:gd name="f73" fmla="*/ 0 1 f45"/>
                  <a:gd name="f74" fmla="*/ f39 1 f45"/>
                  <a:gd name="f75" fmla="*/ f59 1 f44"/>
                  <a:gd name="f76" fmla="*/ f60 1 f45"/>
                  <a:gd name="f77" fmla="*/ f61 1 f44"/>
                  <a:gd name="f78" fmla="*/ f62 1 f45"/>
                  <a:gd name="f79" fmla="*/ f63 1 f44"/>
                  <a:gd name="f80" fmla="*/ f64 1 f45"/>
                  <a:gd name="f81" fmla="*/ f65 1 f45"/>
                  <a:gd name="f82" fmla="*/ f66 1 f45"/>
                  <a:gd name="f83" fmla="*/ f67 1 f44"/>
                  <a:gd name="f84" fmla="*/ f68 1 f45"/>
                  <a:gd name="f85" fmla="*/ f69 1 f44"/>
                  <a:gd name="f86" fmla="*/ f70 1 f45"/>
                  <a:gd name="f87" fmla="*/ f71 f35 1"/>
                  <a:gd name="f88" fmla="*/ f72 f35 1"/>
                  <a:gd name="f89" fmla="*/ f74 f36 1"/>
                  <a:gd name="f90" fmla="*/ f73 f36 1"/>
                  <a:gd name="f91" fmla="*/ f75 f35 1"/>
                  <a:gd name="f92" fmla="*/ f76 f36 1"/>
                  <a:gd name="f93" fmla="*/ f77 f35 1"/>
                  <a:gd name="f94" fmla="*/ f78 f36 1"/>
                  <a:gd name="f95" fmla="*/ f79 f35 1"/>
                  <a:gd name="f96" fmla="*/ f80 f36 1"/>
                  <a:gd name="f97" fmla="*/ f81 f36 1"/>
                  <a:gd name="f98" fmla="*/ f82 f36 1"/>
                  <a:gd name="f99" fmla="*/ f83 f35 1"/>
                  <a:gd name="f100" fmla="*/ f84 f36 1"/>
                  <a:gd name="f101" fmla="*/ f85 f35 1"/>
                  <a:gd name="f102" fmla="*/ f8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1" y="f92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5" y="f97"/>
                  </a:cxn>
                  <a:cxn ang="f58">
                    <a:pos x="f93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91" y="f92"/>
                  </a:cxn>
                </a:cxnLst>
                <a:rect l="f87" t="f90" r="f88" b="f89"/>
                <a:pathLst>
                  <a:path w="22" h="3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0" y="f14"/>
                      <a:pt x="f16" y="f17"/>
                    </a:cubicBezTo>
                    <a:cubicBezTo>
                      <a:pt x="f6" y="f9"/>
                      <a:pt x="f18" y="f19"/>
                      <a:pt x="f16" y="f12"/>
                    </a:cubicBezTo>
                    <a:cubicBezTo>
                      <a:pt x="f20" y="f21"/>
                      <a:pt x="f13" y="f22"/>
                      <a:pt x="f13" y="f23"/>
                    </a:cubicBezTo>
                    <a:cubicBezTo>
                      <a:pt x="f24" y="f18"/>
                      <a:pt x="f13" y="f25"/>
                      <a:pt x="f21" y="f26"/>
                    </a:cubicBezTo>
                    <a:cubicBezTo>
                      <a:pt x="f27" y="f28"/>
                      <a:pt x="f12" y="f7"/>
                      <a:pt x="f29" y="f30"/>
                    </a:cubicBezTo>
                    <a:cubicBezTo>
                      <a:pt x="f14" y="f31"/>
                      <a:pt x="f32" y="f33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Freeform 49">
                <a:extLst>
                  <a:ext uri="{FF2B5EF4-FFF2-40B4-BE49-F238E27FC236}">
                    <a16:creationId xmlns:a16="http://schemas.microsoft.com/office/drawing/2014/main" id="{BF39A9F5-7E5B-CBBC-BE7B-A421814993D7}"/>
                  </a:ext>
                </a:extLst>
              </p:cNvPr>
              <p:cNvSpPr/>
              <p:nvPr/>
            </p:nvSpPr>
            <p:spPr>
              <a:xfrm>
                <a:off x="4233864" y="5016498"/>
                <a:ext cx="7461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8"/>
                  <a:gd name="f10" fmla="val 1"/>
                  <a:gd name="f11" fmla="val 13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4"/>
                  <a:gd name="f18" fmla="val 17"/>
                  <a:gd name="f19" fmla="val 2"/>
                  <a:gd name="f20" fmla="val 22"/>
                  <a:gd name="f21" fmla="val 26"/>
                  <a:gd name="f22" fmla="val 30"/>
                  <a:gd name="f23" fmla="val 12"/>
                  <a:gd name="f24" fmla="val 27"/>
                  <a:gd name="f25" fmla="val 23"/>
                  <a:gd name="f26" fmla="val 16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6 f35 1"/>
                  <a:gd name="f40" fmla="*/ 18 f34 1"/>
                  <a:gd name="f41" fmla="*/ 0 f35 1"/>
                  <a:gd name="f42" fmla="*/ 10 f34 1"/>
                  <a:gd name="f43" fmla="*/ 11 f35 1"/>
                  <a:gd name="f44" fmla="*/ 8 f34 1"/>
                  <a:gd name="f45" fmla="*/ 14 f35 1"/>
                  <a:gd name="f46" fmla="*/ 7 f34 1"/>
                  <a:gd name="f47" fmla="*/ 26 f35 1"/>
                  <a:gd name="f48" fmla="*/ 0 f34 1"/>
                  <a:gd name="f49" fmla="*/ 30 f35 1"/>
                  <a:gd name="f50" fmla="*/ 23 f35 1"/>
                  <a:gd name="f51" fmla="*/ 14 f34 1"/>
                  <a:gd name="f52" fmla="*/ 7 f35 1"/>
                  <a:gd name="f53" fmla="+- f36 0 f1"/>
                  <a:gd name="f54" fmla="*/ f39 1 31"/>
                  <a:gd name="f55" fmla="*/ f40 1 19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19"/>
                  <a:gd name="f64" fmla="*/ f49 1 31"/>
                  <a:gd name="f65" fmla="*/ f50 1 31"/>
                  <a:gd name="f66" fmla="*/ f51 1 19"/>
                  <a:gd name="f67" fmla="*/ f52 1 31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7"/>
                  <a:gd name="f84" fmla="*/ f66 1 f38"/>
                  <a:gd name="f85" fmla="*/ f67 1 f37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8 1"/>
                  <a:gd name="f102" fmla="*/ f84 f29 1"/>
                  <a:gd name="f103" fmla="*/ f8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95"/>
                  </a:cxn>
                  <a:cxn ang="f53">
                    <a:pos x="f101" y="f102"/>
                  </a:cxn>
                  <a:cxn ang="f53">
                    <a:pos x="f103" y="f91"/>
                  </a:cxn>
                  <a:cxn ang="f53">
                    <a:pos x="f90" y="f91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0" y="f11"/>
                      <a:pt x="f5" y="f12"/>
                    </a:cubicBezTo>
                    <a:cubicBezTo>
                      <a:pt x="f13" y="f14"/>
                      <a:pt x="f15" y="f8"/>
                      <a:pt x="f16" y="f14"/>
                    </a:cubicBezTo>
                    <a:cubicBezTo>
                      <a:pt x="f11" y="f14"/>
                      <a:pt x="f11" y="f14"/>
                      <a:pt x="f17" y="f15"/>
                    </a:cubicBezTo>
                    <a:cubicBezTo>
                      <a:pt x="f18" y="f19"/>
                      <a:pt x="f20" y="f10"/>
                      <a:pt x="f21" y="f5"/>
                    </a:cubicBezTo>
                    <a:cubicBezTo>
                      <a:pt x="f22" y="f10"/>
                      <a:pt x="f6" y="f13"/>
                      <a:pt x="f22" y="f14"/>
                    </a:cubicBezTo>
                    <a:cubicBezTo>
                      <a:pt x="f22" y="f23"/>
                      <a:pt x="f24" y="f17"/>
                      <a:pt x="f25" y="f17"/>
                    </a:cubicBezTo>
                    <a:cubicBezTo>
                      <a:pt x="f18" y="f11"/>
                      <a:pt x="f23" y="f26"/>
                      <a:pt x="f15" y="f9"/>
                    </a:cubicBezTo>
                    <a:cubicBezTo>
                      <a:pt x="f15" y="f9"/>
                      <a:pt x="f15" y="f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Freeform 50">
                <a:extLst>
                  <a:ext uri="{FF2B5EF4-FFF2-40B4-BE49-F238E27FC236}">
                    <a16:creationId xmlns:a16="http://schemas.microsoft.com/office/drawing/2014/main" id="{6A9B86BD-6CF5-882D-5F8E-E3B3842BBF3B}"/>
                  </a:ext>
                </a:extLst>
              </p:cNvPr>
              <p:cNvSpPr/>
              <p:nvPr/>
            </p:nvSpPr>
            <p:spPr>
              <a:xfrm>
                <a:off x="4002091" y="4962521"/>
                <a:ext cx="3492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10"/>
                  <a:gd name="f10" fmla="val 19"/>
                  <a:gd name="f11" fmla="val 13"/>
                  <a:gd name="f12" fmla="val 24"/>
                  <a:gd name="f13" fmla="val 29"/>
                  <a:gd name="f14" fmla="val 6"/>
                  <a:gd name="f15" fmla="val 1"/>
                  <a:gd name="f16" fmla="val 30"/>
                  <a:gd name="f17" fmla="val 27"/>
                  <a:gd name="f18" fmla="val 23"/>
                  <a:gd name="f19" fmla="val 2"/>
                  <a:gd name="f20" fmla="val 17"/>
                  <a:gd name="f21" fmla="val 4"/>
                  <a:gd name="f22" fmla="val 11"/>
                  <a:gd name="f23" fmla="val 3"/>
                  <a:gd name="f24" fmla="val 5"/>
                  <a:gd name="f25" fmla="+- 0 0 -90"/>
                  <a:gd name="f26" fmla="*/ f3 1 14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31"/>
                  <a:gd name="f37" fmla="*/ 12 f33 1"/>
                  <a:gd name="f38" fmla="*/ 10 f32 1"/>
                  <a:gd name="f39" fmla="*/ 13 f33 1"/>
                  <a:gd name="f40" fmla="*/ 24 f32 1"/>
                  <a:gd name="f41" fmla="*/ 6 f33 1"/>
                  <a:gd name="f42" fmla="*/ 31 f32 1"/>
                  <a:gd name="f43" fmla="*/ 1 f33 1"/>
                  <a:gd name="f44" fmla="*/ 23 f32 1"/>
                  <a:gd name="f45" fmla="*/ 3 f33 1"/>
                  <a:gd name="f46" fmla="*/ 5 f32 1"/>
                  <a:gd name="f47" fmla="*/ 0 f32 1"/>
                  <a:gd name="f48" fmla="+- f34 0 f1"/>
                  <a:gd name="f49" fmla="*/ f37 1 14"/>
                  <a:gd name="f50" fmla="*/ f38 1 31"/>
                  <a:gd name="f51" fmla="*/ f39 1 14"/>
                  <a:gd name="f52" fmla="*/ f40 1 31"/>
                  <a:gd name="f53" fmla="*/ f41 1 14"/>
                  <a:gd name="f54" fmla="*/ f42 1 31"/>
                  <a:gd name="f55" fmla="*/ f43 1 14"/>
                  <a:gd name="f56" fmla="*/ f44 1 31"/>
                  <a:gd name="f57" fmla="*/ f45 1 14"/>
                  <a:gd name="f58" fmla="*/ f46 1 31"/>
                  <a:gd name="f59" fmla="*/ f47 1 31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5"/>
                  <a:gd name="f73" fmla="*/ f58 1 f36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6 1"/>
                  <a:gd name="f88" fmla="*/ f73 f27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3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4" h="31">
                    <a:moveTo>
                      <a:pt x="f8" y="f9"/>
                    </a:moveTo>
                    <a:cubicBezTo>
                      <a:pt x="f9" y="f6"/>
                      <a:pt x="f6" y="f10"/>
                      <a:pt x="f11" y="f12"/>
                    </a:cubicBezTo>
                    <a:cubicBezTo>
                      <a:pt x="f8" y="f13"/>
                      <a:pt x="f9" y="f7"/>
                      <a:pt x="f14" y="f7"/>
                    </a:cubicBezTo>
                    <a:cubicBezTo>
                      <a:pt x="f15" y="f16"/>
                      <a:pt x="f5" y="f17"/>
                      <a:pt x="f15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19" y="f23"/>
                      <a:pt x="f23" y="f5"/>
                      <a:pt x="f14" y="f5"/>
                    </a:cubicBezTo>
                    <a:cubicBezTo>
                      <a:pt x="f9" y="f15"/>
                      <a:pt x="f11" y="f21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Freeform 51">
                <a:extLst>
                  <a:ext uri="{FF2B5EF4-FFF2-40B4-BE49-F238E27FC236}">
                    <a16:creationId xmlns:a16="http://schemas.microsoft.com/office/drawing/2014/main" id="{67EB2BA0-6A89-2DD4-FA35-D65DD60B4411}"/>
                  </a:ext>
                </a:extLst>
              </p:cNvPr>
              <p:cNvSpPr/>
              <p:nvPr/>
            </p:nvSpPr>
            <p:spPr>
              <a:xfrm>
                <a:off x="5103815" y="4910135"/>
                <a:ext cx="7302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6"/>
                  <a:gd name="f8" fmla="val 15"/>
                  <a:gd name="f9" fmla="val 2"/>
                  <a:gd name="f10" fmla="val 17"/>
                  <a:gd name="f11" fmla="val 4"/>
                  <a:gd name="f12" fmla="val 20"/>
                  <a:gd name="f13" fmla="val 3"/>
                  <a:gd name="f14" fmla="val 22"/>
                  <a:gd name="f15" fmla="val 25"/>
                  <a:gd name="f16" fmla="val 28"/>
                  <a:gd name="f17" fmla="val 30"/>
                  <a:gd name="f18" fmla="val 5"/>
                  <a:gd name="f19" fmla="val 6"/>
                  <a:gd name="f20" fmla="val 29"/>
                  <a:gd name="f21" fmla="val 8"/>
                  <a:gd name="f22" fmla="val 10"/>
                  <a:gd name="f23" fmla="val 27"/>
                  <a:gd name="f24" fmla="val 13"/>
                  <a:gd name="f25" fmla="val 24"/>
                  <a:gd name="f26" fmla="val 14"/>
                  <a:gd name="f27" fmla="val 21"/>
                  <a:gd name="f28" fmla="val 18"/>
                  <a:gd name="f29" fmla="val 12"/>
                  <a:gd name="f30" fmla="val 9"/>
                  <a:gd name="f31" fmla="val 1"/>
                  <a:gd name="f32" fmla="+- 0 0 -90"/>
                  <a:gd name="f33" fmla="*/ f3 1 31"/>
                  <a:gd name="f34" fmla="*/ f4 1 1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1"/>
                  <a:gd name="f43" fmla="*/ f39 1 16"/>
                  <a:gd name="f44" fmla="*/ 15 f40 1"/>
                  <a:gd name="f45" fmla="*/ 2 f39 1"/>
                  <a:gd name="f46" fmla="*/ 22 f40 1"/>
                  <a:gd name="f47" fmla="*/ 3 f39 1"/>
                  <a:gd name="f48" fmla="*/ 30 f40 1"/>
                  <a:gd name="f49" fmla="*/ 5 f39 1"/>
                  <a:gd name="f50" fmla="*/ 28 f40 1"/>
                  <a:gd name="f51" fmla="*/ 10 f39 1"/>
                  <a:gd name="f52" fmla="*/ 21 f40 1"/>
                  <a:gd name="f53" fmla="*/ 13 f39 1"/>
                  <a:gd name="f54" fmla="*/ 12 f40 1"/>
                  <a:gd name="f55" fmla="*/ 15 f39 1"/>
                  <a:gd name="f56" fmla="*/ 3 f40 1"/>
                  <a:gd name="f57" fmla="*/ 1 f40 1"/>
                  <a:gd name="f58" fmla="*/ 6 f40 1"/>
                  <a:gd name="f59" fmla="*/ 1 f39 1"/>
                  <a:gd name="f60" fmla="+- f41 0 f1"/>
                  <a:gd name="f61" fmla="*/ f44 1 31"/>
                  <a:gd name="f62" fmla="*/ f45 1 16"/>
                  <a:gd name="f63" fmla="*/ f46 1 31"/>
                  <a:gd name="f64" fmla="*/ f47 1 16"/>
                  <a:gd name="f65" fmla="*/ f48 1 31"/>
                  <a:gd name="f66" fmla="*/ f49 1 16"/>
                  <a:gd name="f67" fmla="*/ f50 1 31"/>
                  <a:gd name="f68" fmla="*/ f51 1 16"/>
                  <a:gd name="f69" fmla="*/ f52 1 31"/>
                  <a:gd name="f70" fmla="*/ f53 1 16"/>
                  <a:gd name="f71" fmla="*/ f54 1 31"/>
                  <a:gd name="f72" fmla="*/ f55 1 16"/>
                  <a:gd name="f73" fmla="*/ f56 1 31"/>
                  <a:gd name="f74" fmla="*/ f57 1 31"/>
                  <a:gd name="f75" fmla="*/ f58 1 31"/>
                  <a:gd name="f76" fmla="*/ f59 1 16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2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3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0"/>
                  </a:cxn>
                  <a:cxn ang="f60">
                    <a:pos x="f114" y="f106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1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9"/>
                      <a:pt x="f16" y="f9"/>
                      <a:pt x="f17" y="f18"/>
                    </a:cubicBezTo>
                    <a:cubicBezTo>
                      <a:pt x="f6" y="f19"/>
                      <a:pt x="f20" y="f21"/>
                      <a:pt x="f16" y="f22"/>
                    </a:cubicBezTo>
                    <a:cubicBezTo>
                      <a:pt x="f23" y="f24"/>
                      <a:pt x="f25" y="f26"/>
                      <a:pt x="f27" y="f24"/>
                    </a:cubicBezTo>
                    <a:cubicBezTo>
                      <a:pt x="f28" y="f29"/>
                      <a:pt x="f8" y="f29"/>
                      <a:pt x="f29" y="f8"/>
                    </a:cubicBezTo>
                    <a:cubicBezTo>
                      <a:pt x="f30" y="f7"/>
                      <a:pt x="f19" y="f26"/>
                      <a:pt x="f13" y="f24"/>
                    </a:cubicBezTo>
                    <a:cubicBezTo>
                      <a:pt x="f31" y="f29"/>
                      <a:pt x="f5" y="f21"/>
                      <a:pt x="f31" y="f18"/>
                    </a:cubicBezTo>
                    <a:cubicBezTo>
                      <a:pt x="f31" y="f9"/>
                      <a:pt x="f13" y="f5"/>
                      <a:pt x="f19" y="f31"/>
                    </a:cubicBezTo>
                    <a:cubicBezTo>
                      <a:pt x="f30" y="f31"/>
                      <a:pt x="f29" y="f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Freeform 52">
                <a:extLst>
                  <a:ext uri="{FF2B5EF4-FFF2-40B4-BE49-F238E27FC236}">
                    <a16:creationId xmlns:a16="http://schemas.microsoft.com/office/drawing/2014/main" id="{521A4571-C22C-52AE-C7CF-6048E3F72FCB}"/>
                  </a:ext>
                </a:extLst>
              </p:cNvPr>
              <p:cNvSpPr/>
              <p:nvPr/>
            </p:nvSpPr>
            <p:spPr>
              <a:xfrm>
                <a:off x="4668834" y="5046665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8"/>
                  <a:gd name="f10" fmla="val 10"/>
                  <a:gd name="f11" fmla="val 11"/>
                  <a:gd name="f12" fmla="val 15"/>
                  <a:gd name="f13" fmla="val 13"/>
                  <a:gd name="f14" fmla="val 19"/>
                  <a:gd name="f15" fmla="val 22"/>
                  <a:gd name="f16" fmla="val 25"/>
                  <a:gd name="f17" fmla="val 27"/>
                  <a:gd name="f18" fmla="val 30"/>
                  <a:gd name="f19" fmla="val 5"/>
                  <a:gd name="f20" fmla="val 2"/>
                  <a:gd name="f21" fmla="val 1"/>
                  <a:gd name="f22" fmla="val 24"/>
                  <a:gd name="f23" fmla="val 17"/>
                  <a:gd name="f24" fmla="val 4"/>
                  <a:gd name="f25" fmla="val 3"/>
                  <a:gd name="f26" fmla="val 7"/>
                  <a:gd name="f27" fmla="+- 0 0 -90"/>
                  <a:gd name="f28" fmla="*/ f3 1 14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1"/>
                  <a:gd name="f39" fmla="*/ 12 f35 1"/>
                  <a:gd name="f40" fmla="*/ 8 f34 1"/>
                  <a:gd name="f41" fmla="*/ 13 f35 1"/>
                  <a:gd name="f42" fmla="*/ 19 f34 1"/>
                  <a:gd name="f43" fmla="*/ 27 f34 1"/>
                  <a:gd name="f44" fmla="*/ 5 f35 1"/>
                  <a:gd name="f45" fmla="*/ 30 f34 1"/>
                  <a:gd name="f46" fmla="*/ 1 f35 1"/>
                  <a:gd name="f47" fmla="*/ 24 f34 1"/>
                  <a:gd name="f48" fmla="*/ 3 f35 1"/>
                  <a:gd name="f49" fmla="*/ 3 f34 1"/>
                  <a:gd name="f50" fmla="*/ 0 f34 1"/>
                  <a:gd name="f51" fmla="*/ 5 f34 1"/>
                  <a:gd name="f52" fmla="+- f36 0 f1"/>
                  <a:gd name="f53" fmla="*/ f39 1 14"/>
                  <a:gd name="f54" fmla="*/ f40 1 31"/>
                  <a:gd name="f55" fmla="*/ f41 1 14"/>
                  <a:gd name="f56" fmla="*/ f42 1 31"/>
                  <a:gd name="f57" fmla="*/ f43 1 31"/>
                  <a:gd name="f58" fmla="*/ f44 1 14"/>
                  <a:gd name="f59" fmla="*/ f45 1 31"/>
                  <a:gd name="f60" fmla="*/ f46 1 14"/>
                  <a:gd name="f61" fmla="*/ f47 1 31"/>
                  <a:gd name="f62" fmla="*/ f48 1 14"/>
                  <a:gd name="f63" fmla="*/ f49 1 31"/>
                  <a:gd name="f64" fmla="*/ f50 1 31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8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8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9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9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87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2" y="f98"/>
                  </a:cxn>
                  <a:cxn ang="f52">
                    <a:pos x="f87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6" y="f15"/>
                      <a:pt x="f13" y="f16"/>
                      <a:pt x="f8" y="f17"/>
                    </a:cubicBezTo>
                    <a:cubicBezTo>
                      <a:pt x="f10" y="f18"/>
                      <a:pt x="f9" y="f7"/>
                      <a:pt x="f19" y="f18"/>
                    </a:cubicBezTo>
                    <a:cubicBezTo>
                      <a:pt x="f20" y="f18"/>
                      <a:pt x="f5" y="f17"/>
                      <a:pt x="f21" y="f22"/>
                    </a:cubicBezTo>
                    <a:cubicBezTo>
                      <a:pt x="f20" y="f23"/>
                      <a:pt x="f24" y="f10"/>
                      <a:pt x="f25" y="f25"/>
                    </a:cubicBezTo>
                    <a:cubicBezTo>
                      <a:pt x="f25" y="f20"/>
                      <a:pt x="f25" y="f5"/>
                      <a:pt x="f19" y="f5"/>
                    </a:cubicBezTo>
                    <a:cubicBezTo>
                      <a:pt x="f9" y="f21"/>
                      <a:pt x="f10" y="f20"/>
                      <a:pt x="f8" y="f19"/>
                    </a:cubicBezTo>
                    <a:cubicBezTo>
                      <a:pt x="f8" y="f19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Freeform 53">
                <a:extLst>
                  <a:ext uri="{FF2B5EF4-FFF2-40B4-BE49-F238E27FC236}">
                    <a16:creationId xmlns:a16="http://schemas.microsoft.com/office/drawing/2014/main" id="{13A19FA7-AD28-C435-5CDC-7C753C6EC200}"/>
                  </a:ext>
                </a:extLst>
              </p:cNvPr>
              <p:cNvSpPr/>
              <p:nvPr/>
            </p:nvSpPr>
            <p:spPr>
              <a:xfrm>
                <a:off x="4881560" y="4759323"/>
                <a:ext cx="3492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8"/>
                  <a:gd name="f9" fmla="val 9"/>
                  <a:gd name="f10" fmla="val 14"/>
                  <a:gd name="f11" fmla="val 12"/>
                  <a:gd name="f12" fmla="val 13"/>
                  <a:gd name="f13" fmla="val 10"/>
                  <a:gd name="f14" fmla="val 17"/>
                  <a:gd name="f15" fmla="val 21"/>
                  <a:gd name="f16" fmla="val 25"/>
                  <a:gd name="f17" fmla="val 28"/>
                  <a:gd name="f18" fmla="val 7"/>
                  <a:gd name="f19" fmla="val 4"/>
                  <a:gd name="f20" fmla="val 27"/>
                  <a:gd name="f21" fmla="val 1"/>
                  <a:gd name="f22" fmla="val 3"/>
                  <a:gd name="f23" fmla="val 18"/>
                  <a:gd name="f24" fmla="val 11"/>
                  <a:gd name="f25" fmla="val 5"/>
                  <a:gd name="f26" fmla="val 2"/>
                  <a:gd name="f27" fmla="+- 0 0 -90"/>
                  <a:gd name="f28" fmla="*/ f3 1 15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1"/>
                  <a:gd name="f39" fmla="*/ 15 f35 1"/>
                  <a:gd name="f40" fmla="*/ 8 f34 1"/>
                  <a:gd name="f41" fmla="*/ 13 f35 1"/>
                  <a:gd name="f42" fmla="*/ 14 f34 1"/>
                  <a:gd name="f43" fmla="*/ 10 f35 1"/>
                  <a:gd name="f44" fmla="*/ 25 f34 1"/>
                  <a:gd name="f45" fmla="*/ 7 f35 1"/>
                  <a:gd name="f46" fmla="*/ 31 f34 1"/>
                  <a:gd name="f47" fmla="*/ 1 f35 1"/>
                  <a:gd name="f48" fmla="*/ 4 f35 1"/>
                  <a:gd name="f49" fmla="*/ 4 f34 1"/>
                  <a:gd name="f50" fmla="*/ 11 f35 1"/>
                  <a:gd name="f51" fmla="*/ 1 f34 1"/>
                  <a:gd name="f52" fmla="+- f36 0 f1"/>
                  <a:gd name="f53" fmla="*/ f39 1 15"/>
                  <a:gd name="f54" fmla="*/ f40 1 31"/>
                  <a:gd name="f55" fmla="*/ f41 1 15"/>
                  <a:gd name="f56" fmla="*/ f42 1 31"/>
                  <a:gd name="f57" fmla="*/ f43 1 15"/>
                  <a:gd name="f58" fmla="*/ f44 1 31"/>
                  <a:gd name="f59" fmla="*/ f45 1 15"/>
                  <a:gd name="f60" fmla="*/ f46 1 31"/>
                  <a:gd name="f61" fmla="*/ f47 1 15"/>
                  <a:gd name="f62" fmla="*/ f48 1 15"/>
                  <a:gd name="f63" fmla="*/ f49 1 31"/>
                  <a:gd name="f64" fmla="*/ f50 1 15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2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1">
                    <a:moveTo>
                      <a:pt x="f6" y="f8"/>
                    </a:moveTo>
                    <a:cubicBezTo>
                      <a:pt x="f6" y="f9"/>
                      <a:pt x="f10" y="f11"/>
                      <a:pt x="f12" y="f10"/>
                    </a:cubicBezTo>
                    <a:cubicBezTo>
                      <a:pt x="f13" y="f14"/>
                      <a:pt x="f13" y="f15"/>
                      <a:pt x="f13" y="f16"/>
                    </a:cubicBezTo>
                    <a:cubicBezTo>
                      <a:pt x="f13" y="f17"/>
                      <a:pt x="f9" y="f7"/>
                      <a:pt x="f18" y="f7"/>
                    </a:cubicBezTo>
                    <a:cubicBezTo>
                      <a:pt x="f19" y="f7"/>
                      <a:pt x="f5" y="f20"/>
                      <a:pt x="f21" y="f16"/>
                    </a:cubicBezTo>
                    <a:cubicBezTo>
                      <a:pt x="f22" y="f23"/>
                      <a:pt x="f21" y="f24"/>
                      <a:pt x="f19" y="f19"/>
                    </a:cubicBezTo>
                    <a:cubicBezTo>
                      <a:pt x="f25" y="f21"/>
                      <a:pt x="f8" y="f5"/>
                      <a:pt x="f24" y="f21"/>
                    </a:cubicBezTo>
                    <a:cubicBezTo>
                      <a:pt x="f10" y="f26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Freeform 54">
                <a:extLst>
                  <a:ext uri="{FF2B5EF4-FFF2-40B4-BE49-F238E27FC236}">
                    <a16:creationId xmlns:a16="http://schemas.microsoft.com/office/drawing/2014/main" id="{072516DA-B0F4-47F2-76C2-083253953C2E}"/>
                  </a:ext>
                </a:extLst>
              </p:cNvPr>
              <p:cNvSpPr/>
              <p:nvPr/>
            </p:nvSpPr>
            <p:spPr>
              <a:xfrm>
                <a:off x="4525959" y="4814892"/>
                <a:ext cx="33339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2"/>
                  <a:gd name="f8" fmla="val 11"/>
                  <a:gd name="f9" fmla="val 9"/>
                  <a:gd name="f10" fmla="val 10"/>
                  <a:gd name="f11" fmla="val 13"/>
                  <a:gd name="f12" fmla="val 15"/>
                  <a:gd name="f13" fmla="val 19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1"/>
                  <a:gd name="f21" fmla="val 2"/>
                  <a:gd name="f22" fmla="val 16"/>
                  <a:gd name="f23" fmla="val 3"/>
                  <a:gd name="f24" fmla="val 8"/>
                  <a:gd name="f25" fmla="val 5"/>
                  <a:gd name="f26" fmla="val 6"/>
                  <a:gd name="f27" fmla="+- 0 0 -90"/>
                  <a:gd name="f28" fmla="*/ f3 1 14"/>
                  <a:gd name="f29" fmla="*/ f4 1 3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2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1 f35 1"/>
                  <a:gd name="f45" fmla="*/ 21 f34 1"/>
                  <a:gd name="f46" fmla="*/ 8 f34 1"/>
                  <a:gd name="f47" fmla="*/ 2 f35 1"/>
                  <a:gd name="f48" fmla="*/ 1 f34 1"/>
                  <a:gd name="f49" fmla="*/ 10 f35 1"/>
                  <a:gd name="f50" fmla="*/ 5 f34 1"/>
                  <a:gd name="f51" fmla="+- f36 0 f1"/>
                  <a:gd name="f52" fmla="*/ f39 1 14"/>
                  <a:gd name="f53" fmla="*/ f40 1 32"/>
                  <a:gd name="f54" fmla="*/ f41 1 32"/>
                  <a:gd name="f55" fmla="*/ f42 1 14"/>
                  <a:gd name="f56" fmla="*/ f43 1 32"/>
                  <a:gd name="f57" fmla="*/ f44 1 14"/>
                  <a:gd name="f58" fmla="*/ f45 1 32"/>
                  <a:gd name="f59" fmla="*/ f46 1 32"/>
                  <a:gd name="f60" fmla="*/ f47 1 14"/>
                  <a:gd name="f61" fmla="*/ f48 1 32"/>
                  <a:gd name="f62" fmla="*/ f49 1 14"/>
                  <a:gd name="f63" fmla="*/ f50 1 32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8"/>
                  <a:gd name="f71" fmla="*/ f55 1 f37"/>
                  <a:gd name="f72" fmla="*/ f56 1 f38"/>
                  <a:gd name="f73" fmla="*/ f57 1 f37"/>
                  <a:gd name="f74" fmla="*/ f58 1 f38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9 1"/>
                  <a:gd name="f87" fmla="*/ f71 f28 1"/>
                  <a:gd name="f88" fmla="*/ f72 f29 1"/>
                  <a:gd name="f89" fmla="*/ f73 f28 1"/>
                  <a:gd name="f90" fmla="*/ f74 f29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4" y="f86"/>
                  </a:cxn>
                  <a:cxn ang="f51">
                    <a:pos x="f87" y="f88"/>
                  </a:cxn>
                  <a:cxn ang="f51">
                    <a:pos x="f89" y="f90"/>
                  </a:cxn>
                  <a:cxn ang="f51">
                    <a:pos x="f89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4" h="32">
                    <a:moveTo>
                      <a:pt x="f8" y="f9"/>
                    </a:moveTo>
                    <a:cubicBezTo>
                      <a:pt x="f10" y="f8"/>
                      <a:pt x="f9" y="f11"/>
                      <a:pt x="f8" y="f12"/>
                    </a:cubicBezTo>
                    <a:cubicBezTo>
                      <a:pt x="f6" y="f13"/>
                      <a:pt x="f11" y="f14"/>
                      <a:pt x="f15" y="f16"/>
                    </a:cubicBezTo>
                    <a:cubicBezTo>
                      <a:pt x="f17" y="f7"/>
                      <a:pt x="f18" y="f19"/>
                      <a:pt x="f18" y="f20"/>
                    </a:cubicBezTo>
                    <a:cubicBezTo>
                      <a:pt x="f21" y="f22"/>
                      <a:pt x="f23" y="f15"/>
                      <a:pt x="f18" y="f24"/>
                    </a:cubicBezTo>
                    <a:cubicBezTo>
                      <a:pt x="f5" y="f25"/>
                      <a:pt x="f5" y="f18"/>
                      <a:pt x="f21" y="f18"/>
                    </a:cubicBezTo>
                    <a:cubicBezTo>
                      <a:pt x="f25" y="f5"/>
                      <a:pt x="f9" y="f18"/>
                      <a:pt x="f10" y="f25"/>
                    </a:cubicBezTo>
                    <a:cubicBezTo>
                      <a:pt x="f10" y="f26"/>
                      <a:pt x="f10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Freeform 55">
                <a:extLst>
                  <a:ext uri="{FF2B5EF4-FFF2-40B4-BE49-F238E27FC236}">
                    <a16:creationId xmlns:a16="http://schemas.microsoft.com/office/drawing/2014/main" id="{DCC6A9D9-322B-6876-96E0-02E99EDFBADF}"/>
                  </a:ext>
                </a:extLst>
              </p:cNvPr>
              <p:cNvSpPr/>
              <p:nvPr/>
            </p:nvSpPr>
            <p:spPr>
              <a:xfrm>
                <a:off x="5094286" y="4867278"/>
                <a:ext cx="68259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3"/>
                  <a:gd name="f8" fmla="val 20"/>
                  <a:gd name="f9" fmla="val 17"/>
                  <a:gd name="f10" fmla="val 12"/>
                  <a:gd name="f11" fmla="val 7"/>
                  <a:gd name="f12" fmla="val 4"/>
                  <a:gd name="f13" fmla="val 11"/>
                  <a:gd name="f14" fmla="val 6"/>
                  <a:gd name="f15" fmla="val 1"/>
                  <a:gd name="f16" fmla="val 9"/>
                  <a:gd name="f17" fmla="val 2"/>
                  <a:gd name="f18" fmla="val 15"/>
                  <a:gd name="f19" fmla="val 18"/>
                  <a:gd name="f20" fmla="val 22"/>
                  <a:gd name="f21" fmla="val 25"/>
                  <a:gd name="f22" fmla="val 3"/>
                  <a:gd name="f23" fmla="val 8"/>
                  <a:gd name="f24" fmla="+- 0 0 -90"/>
                  <a:gd name="f25" fmla="*/ f3 1 29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9"/>
                  <a:gd name="f35" fmla="*/ f31 1 13"/>
                  <a:gd name="f36" fmla="*/ 20 f32 1"/>
                  <a:gd name="f37" fmla="*/ 13 f31 1"/>
                  <a:gd name="f38" fmla="*/ 7 f32 1"/>
                  <a:gd name="f39" fmla="*/ 0 f32 1"/>
                  <a:gd name="f40" fmla="*/ 6 f31 1"/>
                  <a:gd name="f41" fmla="*/ 1 f31 1"/>
                  <a:gd name="f42" fmla="*/ 12 f32 1"/>
                  <a:gd name="f43" fmla="*/ 2 f31 1"/>
                  <a:gd name="f44" fmla="*/ 22 f32 1"/>
                  <a:gd name="f45" fmla="*/ 4 f31 1"/>
                  <a:gd name="f46" fmla="*/ 29 f32 1"/>
                  <a:gd name="f47" fmla="*/ 8 f31 1"/>
                  <a:gd name="f48" fmla="+- f33 0 f1"/>
                  <a:gd name="f49" fmla="*/ f36 1 29"/>
                  <a:gd name="f50" fmla="*/ f37 1 13"/>
                  <a:gd name="f51" fmla="*/ f38 1 29"/>
                  <a:gd name="f52" fmla="*/ f39 1 29"/>
                  <a:gd name="f53" fmla="*/ f40 1 13"/>
                  <a:gd name="f54" fmla="*/ f41 1 13"/>
                  <a:gd name="f55" fmla="*/ f42 1 29"/>
                  <a:gd name="f56" fmla="*/ f43 1 13"/>
                  <a:gd name="f57" fmla="*/ f44 1 29"/>
                  <a:gd name="f58" fmla="*/ f45 1 13"/>
                  <a:gd name="f59" fmla="*/ f46 1 29"/>
                  <a:gd name="f60" fmla="*/ f47 1 13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4"/>
                  <a:gd name="f69" fmla="*/ f53 1 f35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5 1"/>
                  <a:gd name="f85" fmla="*/ f69 f26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2"/>
                  </a:cxn>
                  <a:cxn ang="f48">
                    <a:pos x="f84" y="f85"/>
                  </a:cxn>
                  <a:cxn ang="f48">
                    <a:pos x="f83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29" h="13">
                    <a:moveTo>
                      <a:pt x="f8" y="f7"/>
                    </a:moveTo>
                    <a:cubicBezTo>
                      <a:pt x="f9" y="f7"/>
                      <a:pt x="f10" y="f10"/>
                      <a:pt x="f11" y="f7"/>
                    </a:cubicBezTo>
                    <a:cubicBezTo>
                      <a:pt x="f12" y="f7"/>
                      <a:pt x="f5" y="f13"/>
                      <a:pt x="f5" y="f14"/>
                    </a:cubicBezTo>
                    <a:cubicBezTo>
                      <a:pt x="f5" y="f15"/>
                      <a:pt x="f12" y="f5"/>
                      <a:pt x="f11" y="f15"/>
                    </a:cubicBezTo>
                    <a:cubicBezTo>
                      <a:pt x="f16" y="f15"/>
                      <a:pt x="f13" y="f15"/>
                      <a:pt x="f10" y="f17"/>
                    </a:cubicBezTo>
                    <a:cubicBezTo>
                      <a:pt x="f18" y="f12"/>
                      <a:pt x="f19" y="f12"/>
                      <a:pt x="f20" y="f12"/>
                    </a:cubicBezTo>
                    <a:cubicBezTo>
                      <a:pt x="f21" y="f22"/>
                      <a:pt x="f6" y="f17"/>
                      <a:pt x="f6" y="f23"/>
                    </a:cubicBezTo>
                    <a:cubicBezTo>
                      <a:pt x="f6" y="f7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Freeform 56">
                <a:extLst>
                  <a:ext uri="{FF2B5EF4-FFF2-40B4-BE49-F238E27FC236}">
                    <a16:creationId xmlns:a16="http://schemas.microsoft.com/office/drawing/2014/main" id="{8CC8AD06-4587-27E5-4480-6AC099786954}"/>
                  </a:ext>
                </a:extLst>
              </p:cNvPr>
              <p:cNvSpPr/>
              <p:nvPr/>
            </p:nvSpPr>
            <p:spPr>
              <a:xfrm>
                <a:off x="3959223" y="4975222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3"/>
                  <a:gd name="f9" fmla="val 6"/>
                  <a:gd name="f10" fmla="val 12"/>
                  <a:gd name="f11" fmla="val 18"/>
                  <a:gd name="f12" fmla="val 23"/>
                  <a:gd name="f13" fmla="val 26"/>
                  <a:gd name="f14" fmla="val 28"/>
                  <a:gd name="f15" fmla="val 10"/>
                  <a:gd name="f16" fmla="val 30"/>
                  <a:gd name="f17" fmla="val 7"/>
                  <a:gd name="f18" fmla="val 5"/>
                  <a:gd name="f19" fmla="val 3"/>
                  <a:gd name="f20" fmla="val 29"/>
                  <a:gd name="f21" fmla="val 27"/>
                  <a:gd name="f22" fmla="val 2"/>
                  <a:gd name="f23" fmla="val 24"/>
                  <a:gd name="f24" fmla="val 22"/>
                  <a:gd name="f25" fmla="val 17"/>
                  <a:gd name="f26" fmla="val 4"/>
                  <a:gd name="f27" fmla="val 9"/>
                  <a:gd name="f28" fmla="val 1"/>
                  <a:gd name="f29" fmla="+- 0 0 -90"/>
                  <a:gd name="f30" fmla="*/ f3 1 14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4"/>
                  <a:gd name="f40" fmla="*/ f36 1 31"/>
                  <a:gd name="f41" fmla="*/ 13 f37 1"/>
                  <a:gd name="f42" fmla="*/ 6 f36 1"/>
                  <a:gd name="f43" fmla="*/ 23 f36 1"/>
                  <a:gd name="f44" fmla="*/ 10 f37 1"/>
                  <a:gd name="f45" fmla="*/ 30 f36 1"/>
                  <a:gd name="f46" fmla="*/ 3 f37 1"/>
                  <a:gd name="f47" fmla="*/ 29 f36 1"/>
                  <a:gd name="f48" fmla="*/ 2 f37 1"/>
                  <a:gd name="f49" fmla="*/ 22 f36 1"/>
                  <a:gd name="f50" fmla="*/ 5 f37 1"/>
                  <a:gd name="f51" fmla="*/ 7 f36 1"/>
                  <a:gd name="f52" fmla="*/ 9 f37 1"/>
                  <a:gd name="f53" fmla="*/ 1 f36 1"/>
                  <a:gd name="f54" fmla="+- f38 0 f1"/>
                  <a:gd name="f55" fmla="*/ f41 1 14"/>
                  <a:gd name="f56" fmla="*/ f42 1 31"/>
                  <a:gd name="f57" fmla="*/ f43 1 31"/>
                  <a:gd name="f58" fmla="*/ f44 1 14"/>
                  <a:gd name="f59" fmla="*/ f45 1 31"/>
                  <a:gd name="f60" fmla="*/ f46 1 14"/>
                  <a:gd name="f61" fmla="*/ f47 1 31"/>
                  <a:gd name="f62" fmla="*/ f48 1 14"/>
                  <a:gd name="f63" fmla="*/ f49 1 31"/>
                  <a:gd name="f64" fmla="*/ f50 1 14"/>
                  <a:gd name="f65" fmla="*/ f51 1 31"/>
                  <a:gd name="f66" fmla="*/ f52 1 14"/>
                  <a:gd name="f67" fmla="*/ f53 1 31"/>
                  <a:gd name="f68" fmla="*/ 0 1 f39"/>
                  <a:gd name="f69" fmla="*/ f33 1 f39"/>
                  <a:gd name="f70" fmla="*/ 0 1 f40"/>
                  <a:gd name="f71" fmla="*/ f34 1 f40"/>
                  <a:gd name="f72" fmla="*/ f55 1 f39"/>
                  <a:gd name="f73" fmla="*/ f56 1 f40"/>
                  <a:gd name="f74" fmla="*/ f57 1 f40"/>
                  <a:gd name="f75" fmla="*/ f58 1 f39"/>
                  <a:gd name="f76" fmla="*/ f59 1 f40"/>
                  <a:gd name="f77" fmla="*/ f60 1 f39"/>
                  <a:gd name="f78" fmla="*/ f61 1 f40"/>
                  <a:gd name="f79" fmla="*/ f62 1 f39"/>
                  <a:gd name="f80" fmla="*/ f63 1 f40"/>
                  <a:gd name="f81" fmla="*/ f64 1 f39"/>
                  <a:gd name="f82" fmla="*/ f65 1 f40"/>
                  <a:gd name="f83" fmla="*/ f66 1 f39"/>
                  <a:gd name="f84" fmla="*/ f67 1 f40"/>
                  <a:gd name="f85" fmla="*/ f68 f30 1"/>
                  <a:gd name="f86" fmla="*/ f69 f30 1"/>
                  <a:gd name="f87" fmla="*/ f71 f31 1"/>
                  <a:gd name="f88" fmla="*/ f70 f31 1"/>
                  <a:gd name="f89" fmla="*/ f72 f30 1"/>
                  <a:gd name="f90" fmla="*/ f73 f31 1"/>
                  <a:gd name="f91" fmla="*/ f74 f31 1"/>
                  <a:gd name="f92" fmla="*/ f75 f30 1"/>
                  <a:gd name="f93" fmla="*/ f76 f31 1"/>
                  <a:gd name="f94" fmla="*/ f77 f30 1"/>
                  <a:gd name="f95" fmla="*/ f78 f31 1"/>
                  <a:gd name="f96" fmla="*/ f79 f30 1"/>
                  <a:gd name="f97" fmla="*/ f80 f31 1"/>
                  <a:gd name="f98" fmla="*/ f81 f30 1"/>
                  <a:gd name="f99" fmla="*/ f82 f31 1"/>
                  <a:gd name="f100" fmla="*/ f83 f30 1"/>
                  <a:gd name="f101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9" y="f90"/>
                  </a:cxn>
                  <a:cxn ang="f54">
                    <a:pos x="f89" y="f91"/>
                  </a:cxn>
                  <a:cxn ang="f54">
                    <a:pos x="f92" y="f93"/>
                  </a:cxn>
                  <a:cxn ang="f54">
                    <a:pos x="f94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89" y="f90"/>
                  </a:cxn>
                </a:cxnLst>
                <a:rect l="f85" t="f88" r="f86" b="f87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10" y="f11"/>
                      <a:pt x="f8" y="f12"/>
                    </a:cubicBezTo>
                    <a:cubicBezTo>
                      <a:pt x="f8" y="f13"/>
                      <a:pt x="f10" y="f14"/>
                      <a:pt x="f15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19" y="f25"/>
                      <a:pt x="f9" y="f8"/>
                      <a:pt x="f18" y="f17"/>
                    </a:cubicBezTo>
                    <a:cubicBezTo>
                      <a:pt x="f26" y="f26"/>
                      <a:pt x="f26" y="f5"/>
                      <a:pt x="f27" y="f28"/>
                    </a:cubicBezTo>
                    <a:cubicBezTo>
                      <a:pt x="f8" y="f28"/>
                      <a:pt x="f6" y="f26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Freeform 57">
                <a:extLst>
                  <a:ext uri="{FF2B5EF4-FFF2-40B4-BE49-F238E27FC236}">
                    <a16:creationId xmlns:a16="http://schemas.microsoft.com/office/drawing/2014/main" id="{4750C68C-6824-5DD6-6986-DA96D5B20A4E}"/>
                  </a:ext>
                </a:extLst>
              </p:cNvPr>
              <p:cNvSpPr/>
              <p:nvPr/>
            </p:nvSpPr>
            <p:spPr>
              <a:xfrm>
                <a:off x="4627558" y="5056183"/>
                <a:ext cx="28575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2"/>
                  <a:gd name="f8" fmla="val 10"/>
                  <a:gd name="f9" fmla="val 11"/>
                  <a:gd name="f10" fmla="val 14"/>
                  <a:gd name="f11" fmla="val 19"/>
                  <a:gd name="f12" fmla="val 24"/>
                  <a:gd name="f13" fmla="val 27"/>
                  <a:gd name="f14" fmla="val 29"/>
                  <a:gd name="f15" fmla="val 8"/>
                  <a:gd name="f16" fmla="val 31"/>
                  <a:gd name="f17" fmla="val 6"/>
                  <a:gd name="f18" fmla="val 4"/>
                  <a:gd name="f19" fmla="val 2"/>
                  <a:gd name="f20" fmla="val 30"/>
                  <a:gd name="f21" fmla="val 26"/>
                  <a:gd name="f22" fmla="val 1"/>
                  <a:gd name="f23" fmla="val 22"/>
                  <a:gd name="f24" fmla="val 21"/>
                  <a:gd name="f25" fmla="val 16"/>
                  <a:gd name="f26" fmla="val 5"/>
                  <a:gd name="f27" fmla="val 13"/>
                  <a:gd name="f28" fmla="val 3"/>
                  <a:gd name="f29" fmla="+- 0 0 -90"/>
                  <a:gd name="f30" fmla="*/ f3 1 12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2"/>
                  <a:gd name="f40" fmla="*/ f36 1 32"/>
                  <a:gd name="f41" fmla="*/ 12 f37 1"/>
                  <a:gd name="f42" fmla="*/ 10 f36 1"/>
                  <a:gd name="f43" fmla="*/ 24 f36 1"/>
                  <a:gd name="f44" fmla="*/ 8 f37 1"/>
                  <a:gd name="f45" fmla="*/ 31 f36 1"/>
                  <a:gd name="f46" fmla="*/ 2 f37 1"/>
                  <a:gd name="f47" fmla="*/ 30 f36 1"/>
                  <a:gd name="f48" fmla="*/ 1 f37 1"/>
                  <a:gd name="f49" fmla="*/ 19 f36 1"/>
                  <a:gd name="f50" fmla="*/ 4 f37 1"/>
                  <a:gd name="f51" fmla="*/ 8 f36 1"/>
                  <a:gd name="f52" fmla="*/ 1 f36 1"/>
                  <a:gd name="f53" fmla="+- f38 0 f1"/>
                  <a:gd name="f54" fmla="*/ f41 1 12"/>
                  <a:gd name="f55" fmla="*/ f42 1 32"/>
                  <a:gd name="f56" fmla="*/ f43 1 32"/>
                  <a:gd name="f57" fmla="*/ f44 1 12"/>
                  <a:gd name="f58" fmla="*/ f45 1 32"/>
                  <a:gd name="f59" fmla="*/ f46 1 12"/>
                  <a:gd name="f60" fmla="*/ f47 1 32"/>
                  <a:gd name="f61" fmla="*/ f48 1 12"/>
                  <a:gd name="f62" fmla="*/ f49 1 32"/>
                  <a:gd name="f63" fmla="*/ f50 1 12"/>
                  <a:gd name="f64" fmla="*/ f51 1 32"/>
                  <a:gd name="f65" fmla="*/ f52 1 32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39"/>
                  <a:gd name="f80" fmla="*/ f64 1 f40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1 1"/>
                  <a:gd name="f93" fmla="*/ f77 f30 1"/>
                  <a:gd name="f94" fmla="*/ f78 f31 1"/>
                  <a:gd name="f95" fmla="*/ f79 f30 1"/>
                  <a:gd name="f96" fmla="*/ f80 f31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2"/>
                  </a:cxn>
                  <a:cxn ang="f53">
                    <a:pos x="f93" y="f88"/>
                  </a:cxn>
                  <a:cxn ang="f53">
                    <a:pos x="f91" y="f94"/>
                  </a:cxn>
                  <a:cxn ang="f53">
                    <a:pos x="f95" y="f96"/>
                  </a:cxn>
                  <a:cxn ang="f53">
                    <a:pos x="f89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2" h="32">
                    <a:moveTo>
                      <a:pt x="f6" y="f8"/>
                    </a:moveTo>
                    <a:cubicBezTo>
                      <a:pt x="f9" y="f10"/>
                      <a:pt x="f8" y="f11"/>
                      <a:pt x="f6" y="f12"/>
                    </a:cubicBezTo>
                    <a:cubicBezTo>
                      <a:pt x="f6" y="f13"/>
                      <a:pt x="f9" y="f14"/>
                      <a:pt x="f15" y="f16"/>
                    </a:cubicBezTo>
                    <a:cubicBezTo>
                      <a:pt x="f17" y="f7"/>
                      <a:pt x="f18" y="f16"/>
                      <a:pt x="f19" y="f20"/>
                    </a:cubicBezTo>
                    <a:cubicBezTo>
                      <a:pt x="f5" y="f14"/>
                      <a:pt x="f5" y="f21"/>
                      <a:pt x="f22" y="f12"/>
                    </a:cubicBezTo>
                    <a:cubicBezTo>
                      <a:pt x="f22" y="f23"/>
                      <a:pt x="f22" y="f24"/>
                      <a:pt x="f19" y="f11"/>
                    </a:cubicBezTo>
                    <a:cubicBezTo>
                      <a:pt x="f18" y="f25"/>
                      <a:pt x="f26" y="f27"/>
                      <a:pt x="f18" y="f15"/>
                    </a:cubicBezTo>
                    <a:cubicBezTo>
                      <a:pt x="f28" y="f26"/>
                      <a:pt x="f28" y="f5"/>
                      <a:pt x="f15" y="f22"/>
                    </a:cubicBezTo>
                    <a:cubicBezTo>
                      <a:pt x="f6" y="f19"/>
                      <a:pt x="f6" y="f26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Freeform 58">
                <a:extLst>
                  <a:ext uri="{FF2B5EF4-FFF2-40B4-BE49-F238E27FC236}">
                    <a16:creationId xmlns:a16="http://schemas.microsoft.com/office/drawing/2014/main" id="{A2F97418-A21B-C0E3-B533-77AA8DD35B39}"/>
                  </a:ext>
                </a:extLst>
              </p:cNvPr>
              <p:cNvSpPr/>
              <p:nvPr/>
            </p:nvSpPr>
            <p:spPr>
              <a:xfrm>
                <a:off x="3859216" y="5221288"/>
                <a:ext cx="6985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8"/>
                  <a:gd name="f9" fmla="val 10"/>
                  <a:gd name="f10" fmla="val 15"/>
                  <a:gd name="f11" fmla="val 26"/>
                  <a:gd name="f12" fmla="val 23"/>
                  <a:gd name="f13" fmla="val 17"/>
                  <a:gd name="f14" fmla="val 14"/>
                  <a:gd name="f15" fmla="val 11"/>
                  <a:gd name="f16" fmla="val 12"/>
                  <a:gd name="f17" fmla="val 6"/>
                  <a:gd name="f18" fmla="val 2"/>
                  <a:gd name="f19" fmla="val 8"/>
                  <a:gd name="f20" fmla="val 1"/>
                  <a:gd name="f21" fmla="val 4"/>
                  <a:gd name="f22" fmla="val 5"/>
                  <a:gd name="f23" fmla="val 9"/>
                  <a:gd name="f24" fmla="val 19"/>
                  <a:gd name="f25" fmla="val 7"/>
                  <a:gd name="f26" fmla="val 24"/>
                  <a:gd name="f27" fmla="+- 0 0 -90"/>
                  <a:gd name="f28" fmla="*/ f3 1 29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9"/>
                  <a:gd name="f38" fmla="*/ f34 1 16"/>
                  <a:gd name="f39" fmla="*/ 28 f35 1"/>
                  <a:gd name="f40" fmla="*/ 10 f34 1"/>
                  <a:gd name="f41" fmla="*/ 23 f35 1"/>
                  <a:gd name="f42" fmla="*/ 15 f34 1"/>
                  <a:gd name="f43" fmla="*/ 6 f35 1"/>
                  <a:gd name="f44" fmla="*/ 12 f34 1"/>
                  <a:gd name="f45" fmla="*/ 1 f35 1"/>
                  <a:gd name="f46" fmla="*/ 4 f34 1"/>
                  <a:gd name="f47" fmla="*/ 8 f35 1"/>
                  <a:gd name="f48" fmla="*/ 1 f34 1"/>
                  <a:gd name="f49" fmla="*/ 10 f35 1"/>
                  <a:gd name="f50" fmla="*/ 2 f34 1"/>
                  <a:gd name="f51" fmla="*/ 24 f35 1"/>
                  <a:gd name="f52" fmla="*/ 7 f34 1"/>
                  <a:gd name="f53" fmla="+- f36 0 f1"/>
                  <a:gd name="f54" fmla="*/ f39 1 29"/>
                  <a:gd name="f55" fmla="*/ f40 1 16"/>
                  <a:gd name="f56" fmla="*/ f41 1 29"/>
                  <a:gd name="f57" fmla="*/ f42 1 16"/>
                  <a:gd name="f58" fmla="*/ f43 1 29"/>
                  <a:gd name="f59" fmla="*/ f44 1 16"/>
                  <a:gd name="f60" fmla="*/ f45 1 29"/>
                  <a:gd name="f61" fmla="*/ f46 1 16"/>
                  <a:gd name="f62" fmla="*/ f47 1 29"/>
                  <a:gd name="f63" fmla="*/ f48 1 16"/>
                  <a:gd name="f64" fmla="*/ f49 1 29"/>
                  <a:gd name="f65" fmla="*/ f50 1 16"/>
                  <a:gd name="f66" fmla="*/ f51 1 29"/>
                  <a:gd name="f67" fmla="*/ f52 1 16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9" h="16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5" y="f19"/>
                      <a:pt x="f20" y="f21"/>
                    </a:cubicBezTo>
                    <a:cubicBezTo>
                      <a:pt x="f18" y="f5"/>
                      <a:pt x="f22" y="f5"/>
                      <a:pt x="f19" y="f20"/>
                    </a:cubicBezTo>
                    <a:cubicBezTo>
                      <a:pt x="f19" y="f18"/>
                      <a:pt x="f23" y="f18"/>
                      <a:pt x="f9" y="f18"/>
                    </a:cubicBezTo>
                    <a:cubicBezTo>
                      <a:pt x="f14" y="f17"/>
                      <a:pt x="f24" y="f25"/>
                      <a:pt x="f26" y="f25"/>
                    </a:cubicBezTo>
                    <a:cubicBezTo>
                      <a:pt x="f11" y="f17"/>
                      <a:pt x="f6" y="f25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Freeform 59">
                <a:extLst>
                  <a:ext uri="{FF2B5EF4-FFF2-40B4-BE49-F238E27FC236}">
                    <a16:creationId xmlns:a16="http://schemas.microsoft.com/office/drawing/2014/main" id="{6269CAC0-2508-93FD-0030-BE0732E2D01C}"/>
                  </a:ext>
                </a:extLst>
              </p:cNvPr>
              <p:cNvSpPr/>
              <p:nvPr/>
            </p:nvSpPr>
            <p:spPr>
              <a:xfrm>
                <a:off x="4924428" y="4757742"/>
                <a:ext cx="381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1"/>
                  <a:gd name="f8" fmla="val 25"/>
                  <a:gd name="f9" fmla="val 2"/>
                  <a:gd name="f10" fmla="val 18"/>
                  <a:gd name="f11" fmla="val 3"/>
                  <a:gd name="f12" fmla="val 11"/>
                  <a:gd name="f13" fmla="val 5"/>
                  <a:gd name="f14" fmla="val 4"/>
                  <a:gd name="f15" fmla="val 1"/>
                  <a:gd name="f16" fmla="val 9"/>
                  <a:gd name="f17" fmla="val 12"/>
                  <a:gd name="f18" fmla="val 15"/>
                  <a:gd name="f19" fmla="val 6"/>
                  <a:gd name="f20" fmla="val 14"/>
                  <a:gd name="f21" fmla="val 7"/>
                  <a:gd name="f22" fmla="val 20"/>
                  <a:gd name="f23" fmla="val 8"/>
                  <a:gd name="f24" fmla="val 27"/>
                  <a:gd name="f25" fmla="val 30"/>
                  <a:gd name="f26" fmla="+- 0 0 -90"/>
                  <a:gd name="f27" fmla="*/ f3 1 16"/>
                  <a:gd name="f28" fmla="*/ f4 1 3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6"/>
                  <a:gd name="f37" fmla="*/ f33 1 31"/>
                  <a:gd name="f38" fmla="*/ 0 f34 1"/>
                  <a:gd name="f39" fmla="*/ 25 f33 1"/>
                  <a:gd name="f40" fmla="*/ 5 f34 1"/>
                  <a:gd name="f41" fmla="*/ 4 f33 1"/>
                  <a:gd name="f42" fmla="*/ 12 f34 1"/>
                  <a:gd name="f43" fmla="*/ 2 f33 1"/>
                  <a:gd name="f44" fmla="*/ 14 f34 1"/>
                  <a:gd name="f45" fmla="*/ 9 f33 1"/>
                  <a:gd name="f46" fmla="*/ 8 f34 1"/>
                  <a:gd name="f47" fmla="*/ 27 f33 1"/>
                  <a:gd name="f48" fmla="*/ 3 f34 1"/>
                  <a:gd name="f49" fmla="*/ 30 f33 1"/>
                  <a:gd name="f50" fmla="+- f35 0 f1"/>
                  <a:gd name="f51" fmla="*/ f38 1 16"/>
                  <a:gd name="f52" fmla="*/ f39 1 31"/>
                  <a:gd name="f53" fmla="*/ f40 1 16"/>
                  <a:gd name="f54" fmla="*/ f41 1 31"/>
                  <a:gd name="f55" fmla="*/ f42 1 16"/>
                  <a:gd name="f56" fmla="*/ f43 1 31"/>
                  <a:gd name="f57" fmla="*/ f44 1 16"/>
                  <a:gd name="f58" fmla="*/ f45 1 31"/>
                  <a:gd name="f59" fmla="*/ f46 1 16"/>
                  <a:gd name="f60" fmla="*/ f47 1 31"/>
                  <a:gd name="f61" fmla="*/ f48 1 16"/>
                  <a:gd name="f62" fmla="*/ f49 1 31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6" h="3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5"/>
                      <a:pt x="f17" y="f9"/>
                    </a:cubicBezTo>
                    <a:cubicBezTo>
                      <a:pt x="f6" y="f11"/>
                      <a:pt x="f18" y="f19"/>
                      <a:pt x="f20" y="f16"/>
                    </a:cubicBezTo>
                    <a:cubicBezTo>
                      <a:pt x="f20" y="f16"/>
                      <a:pt x="f20" y="f16"/>
                      <a:pt x="f20" y="f16"/>
                    </a:cubicBezTo>
                    <a:cubicBezTo>
                      <a:pt x="f12" y="f18"/>
                      <a:pt x="f21" y="f22"/>
                      <a:pt x="f23" y="f24"/>
                    </a:cubicBezTo>
                    <a:cubicBezTo>
                      <a:pt x="f23" y="f7"/>
                      <a:pt x="f13" y="f25"/>
                      <a:pt x="f11" y="f25"/>
                    </a:cubicBezTo>
                    <a:cubicBezTo>
                      <a:pt x="f5" y="f25"/>
                      <a:pt x="f15" y="f24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Freeform 60">
                <a:extLst>
                  <a:ext uri="{FF2B5EF4-FFF2-40B4-BE49-F238E27FC236}">
                    <a16:creationId xmlns:a16="http://schemas.microsoft.com/office/drawing/2014/main" id="{EFFB0D94-1941-C250-6F5C-7F1347301AE6}"/>
                  </a:ext>
                </a:extLst>
              </p:cNvPr>
              <p:cNvSpPr/>
              <p:nvPr/>
            </p:nvSpPr>
            <p:spPr>
              <a:xfrm>
                <a:off x="4487866" y="4830766"/>
                <a:ext cx="28575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1"/>
                  <a:gd name="f8" fmla="val 10"/>
                  <a:gd name="f9" fmla="val 9"/>
                  <a:gd name="f10" fmla="val 15"/>
                  <a:gd name="f11" fmla="val 18"/>
                  <a:gd name="f12" fmla="val 11"/>
                  <a:gd name="f13" fmla="val 22"/>
                  <a:gd name="f14" fmla="val 25"/>
                  <a:gd name="f15" fmla="val 27"/>
                  <a:gd name="f16" fmla="val 29"/>
                  <a:gd name="f17" fmla="val 7"/>
                  <a:gd name="f18" fmla="val 5"/>
                  <a:gd name="f19" fmla="val 3"/>
                  <a:gd name="f20" fmla="val 30"/>
                  <a:gd name="f21" fmla="val 28"/>
                  <a:gd name="f22" fmla="val 1"/>
                  <a:gd name="f23" fmla="val 26"/>
                  <a:gd name="f24" fmla="val 23"/>
                  <a:gd name="f25" fmla="val 21"/>
                  <a:gd name="f26" fmla="val 16"/>
                  <a:gd name="f27" fmla="val 4"/>
                  <a:gd name="f28" fmla="val 14"/>
                  <a:gd name="f29" fmla="val 8"/>
                  <a:gd name="f30" fmla="val 2"/>
                  <a:gd name="f31" fmla="+- 0 0 -90"/>
                  <a:gd name="f32" fmla="*/ f3 1 12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2"/>
                  <a:gd name="f42" fmla="*/ f38 1 31"/>
                  <a:gd name="f43" fmla="*/ 10 f39 1"/>
                  <a:gd name="f44" fmla="*/ 12 f38 1"/>
                  <a:gd name="f45" fmla="*/ 11 f39 1"/>
                  <a:gd name="f46" fmla="*/ 22 f38 1"/>
                  <a:gd name="f47" fmla="*/ 9 f39 1"/>
                  <a:gd name="f48" fmla="*/ 29 f38 1"/>
                  <a:gd name="f49" fmla="*/ 3 f39 1"/>
                  <a:gd name="f50" fmla="*/ 30 f38 1"/>
                  <a:gd name="f51" fmla="*/ 1 f39 1"/>
                  <a:gd name="f52" fmla="*/ 23 f38 1"/>
                  <a:gd name="f53" fmla="*/ 16 f38 1"/>
                  <a:gd name="f54" fmla="*/ 11 f38 1"/>
                  <a:gd name="f55" fmla="*/ 5 f39 1"/>
                  <a:gd name="f56" fmla="*/ 1 f38 1"/>
                  <a:gd name="f57" fmla="*/ 5 f38 1"/>
                  <a:gd name="f58" fmla="+- f40 0 f1"/>
                  <a:gd name="f59" fmla="*/ f43 1 12"/>
                  <a:gd name="f60" fmla="*/ f44 1 31"/>
                  <a:gd name="f61" fmla="*/ f45 1 12"/>
                  <a:gd name="f62" fmla="*/ f46 1 31"/>
                  <a:gd name="f63" fmla="*/ f47 1 12"/>
                  <a:gd name="f64" fmla="*/ f48 1 31"/>
                  <a:gd name="f65" fmla="*/ f49 1 12"/>
                  <a:gd name="f66" fmla="*/ f50 1 31"/>
                  <a:gd name="f67" fmla="*/ f51 1 12"/>
                  <a:gd name="f68" fmla="*/ f52 1 31"/>
                  <a:gd name="f69" fmla="*/ f53 1 31"/>
                  <a:gd name="f70" fmla="*/ f54 1 31"/>
                  <a:gd name="f71" fmla="*/ f55 1 12"/>
                  <a:gd name="f72" fmla="*/ f56 1 31"/>
                  <a:gd name="f73" fmla="*/ f57 1 31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2"/>
                  <a:gd name="f89" fmla="*/ f70 1 f42"/>
                  <a:gd name="f90" fmla="*/ f71 1 f41"/>
                  <a:gd name="f91" fmla="*/ f72 1 f42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3 1"/>
                  <a:gd name="f108" fmla="*/ f89 f33 1"/>
                  <a:gd name="f109" fmla="*/ f90 f32 1"/>
                  <a:gd name="f110" fmla="*/ f91 f33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3" y="f107"/>
                  </a:cxn>
                  <a:cxn ang="f58">
                    <a:pos x="f103" y="f108"/>
                  </a:cxn>
                  <a:cxn ang="f58">
                    <a:pos x="f109" y="f110"/>
                  </a:cxn>
                  <a:cxn ang="f58">
                    <a:pos x="f97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12" h="31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9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22" y="f25"/>
                      <a:pt x="f22" y="f11"/>
                      <a:pt x="f19" y="f26"/>
                    </a:cubicBezTo>
                    <a:cubicBezTo>
                      <a:pt x="f27" y="f28"/>
                      <a:pt x="f18" y="f28"/>
                      <a:pt x="f19" y="f12"/>
                    </a:cubicBezTo>
                    <a:cubicBezTo>
                      <a:pt x="f5" y="f29"/>
                      <a:pt x="f22" y="f30"/>
                      <a:pt x="f18" y="f22"/>
                    </a:cubicBezTo>
                    <a:cubicBezTo>
                      <a:pt x="f29" y="f5"/>
                      <a:pt x="f9" y="f30"/>
                      <a:pt x="f8" y="f18"/>
                    </a:cubicBezTo>
                    <a:cubicBezTo>
                      <a:pt x="f8" y="f17"/>
                      <a:pt x="f8" y="f9"/>
                      <a:pt x="f8" y="f6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Freeform 61">
                <a:extLst>
                  <a:ext uri="{FF2B5EF4-FFF2-40B4-BE49-F238E27FC236}">
                    <a16:creationId xmlns:a16="http://schemas.microsoft.com/office/drawing/2014/main" id="{3478EECD-BEF9-4C9B-D489-C69B489158FA}"/>
                  </a:ext>
                </a:extLst>
              </p:cNvPr>
              <p:cNvSpPr/>
              <p:nvPr/>
            </p:nvSpPr>
            <p:spPr>
              <a:xfrm>
                <a:off x="4745041" y="4740277"/>
                <a:ext cx="38103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12"/>
                  <a:gd name="f9" fmla="val 15"/>
                  <a:gd name="f10" fmla="val 11"/>
                  <a:gd name="f11" fmla="val 7"/>
                  <a:gd name="f12" fmla="val 2"/>
                  <a:gd name="f13" fmla="val 5"/>
                  <a:gd name="f14" fmla="val 8"/>
                  <a:gd name="f15" fmla="val 1"/>
                  <a:gd name="f16" fmla="+- 0 0 -90"/>
                  <a:gd name="f17" fmla="*/ f3 1 16"/>
                  <a:gd name="f18" fmla="*/ f4 1 1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6"/>
                  <a:gd name="f27" fmla="*/ f23 1 18"/>
                  <a:gd name="f28" fmla="*/ 16 f24 1"/>
                  <a:gd name="f29" fmla="*/ 12 f23 1"/>
                  <a:gd name="f30" fmla="*/ 11 f24 1"/>
                  <a:gd name="f31" fmla="*/ 18 f23 1"/>
                  <a:gd name="f32" fmla="*/ 0 f24 1"/>
                  <a:gd name="f33" fmla="*/ 7 f23 1"/>
                  <a:gd name="f34" fmla="*/ 8 f24 1"/>
                  <a:gd name="f35" fmla="*/ 1 f23 1"/>
                  <a:gd name="f36" fmla="+- f25 0 f1"/>
                  <a:gd name="f37" fmla="*/ f28 1 16"/>
                  <a:gd name="f38" fmla="*/ f29 1 18"/>
                  <a:gd name="f39" fmla="*/ f30 1 16"/>
                  <a:gd name="f40" fmla="*/ f31 1 18"/>
                  <a:gd name="f41" fmla="*/ f32 1 16"/>
                  <a:gd name="f42" fmla="*/ f33 1 18"/>
                  <a:gd name="f43" fmla="*/ f34 1 16"/>
                  <a:gd name="f44" fmla="*/ f35 1 18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6" h="18">
                    <a:moveTo>
                      <a:pt x="f6" y="f8"/>
                    </a:moveTo>
                    <a:cubicBezTo>
                      <a:pt x="f6" y="f9"/>
                      <a:pt x="f6" y="f7"/>
                      <a:pt x="f10" y="f7"/>
                    </a:cubicBezTo>
                    <a:cubicBezTo>
                      <a:pt x="f11" y="f7"/>
                      <a:pt x="f5" y="f10"/>
                      <a:pt x="f5" y="f11"/>
                    </a:cubicBezTo>
                    <a:cubicBezTo>
                      <a:pt x="f5" y="f12"/>
                      <a:pt x="f13" y="f12"/>
                      <a:pt x="f14" y="f15"/>
                    </a:cubicBezTo>
                    <a:cubicBezTo>
                      <a:pt x="f8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Freeform 62">
                <a:extLst>
                  <a:ext uri="{FF2B5EF4-FFF2-40B4-BE49-F238E27FC236}">
                    <a16:creationId xmlns:a16="http://schemas.microsoft.com/office/drawing/2014/main" id="{CB3F15D1-97C8-477C-44D4-248E5CEC4C87}"/>
                  </a:ext>
                </a:extLst>
              </p:cNvPr>
              <p:cNvSpPr/>
              <p:nvPr/>
            </p:nvSpPr>
            <p:spPr>
              <a:xfrm>
                <a:off x="4246565" y="5133971"/>
                <a:ext cx="4286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8"/>
                  <a:gd name="f9" fmla="val 14"/>
                  <a:gd name="f10" fmla="val 3"/>
                  <a:gd name="f11" fmla="val 7"/>
                  <a:gd name="f12" fmla="val 10"/>
                  <a:gd name="f13" fmla="val 6"/>
                  <a:gd name="f14" fmla="val 1"/>
                  <a:gd name="f15" fmla="val 5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8 f24 1"/>
                  <a:gd name="f29" fmla="*/ 0 f23 1"/>
                  <a:gd name="f30" fmla="*/ 18 f24 1"/>
                  <a:gd name="f31" fmla="*/ 7 f23 1"/>
                  <a:gd name="f32" fmla="*/ 10 f24 1"/>
                  <a:gd name="f33" fmla="*/ 15 f23 1"/>
                  <a:gd name="f34" fmla="*/ 1 f24 1"/>
                  <a:gd name="f35" fmla="*/ 5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9" y="f9"/>
                      <a:pt x="f12" y="f7"/>
                    </a:cubicBezTo>
                    <a:cubicBezTo>
                      <a:pt x="f13" y="f7"/>
                      <a:pt x="f5" y="f12"/>
                      <a:pt x="f14" y="f15"/>
                    </a:cubicBezTo>
                    <a:cubicBezTo>
                      <a:pt x="f14" y="f14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Freeform 63">
                <a:extLst>
                  <a:ext uri="{FF2B5EF4-FFF2-40B4-BE49-F238E27FC236}">
                    <a16:creationId xmlns:a16="http://schemas.microsoft.com/office/drawing/2014/main" id="{6DCD556A-490B-FB00-1B0E-1BEF8B5A2B49}"/>
                  </a:ext>
                </a:extLst>
              </p:cNvPr>
              <p:cNvSpPr/>
              <p:nvPr/>
            </p:nvSpPr>
            <p:spPr>
              <a:xfrm>
                <a:off x="4503740" y="4962521"/>
                <a:ext cx="36511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9"/>
                  <a:gd name="f9" fmla="val 13"/>
                  <a:gd name="f10" fmla="val 1"/>
                  <a:gd name="f11" fmla="val 5"/>
                  <a:gd name="f12" fmla="val 12"/>
                  <a:gd name="f13" fmla="val 11"/>
                  <a:gd name="f14" fmla="val 7"/>
                  <a:gd name="f15" fmla="val 17"/>
                  <a:gd name="f16" fmla="val 2"/>
                  <a:gd name="f17" fmla="+- 0 0 -90"/>
                  <a:gd name="f18" fmla="*/ f3 1 15"/>
                  <a:gd name="f19" fmla="*/ f4 1 1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8"/>
                  <a:gd name="f29" fmla="*/ 9 f25 1"/>
                  <a:gd name="f30" fmla="*/ 0 f24 1"/>
                  <a:gd name="f31" fmla="*/ 15 f25 1"/>
                  <a:gd name="f32" fmla="*/ 5 f24 1"/>
                  <a:gd name="f33" fmla="*/ 7 f25 1"/>
                  <a:gd name="f34" fmla="*/ 17 f24 1"/>
                  <a:gd name="f35" fmla="*/ 0 f25 1"/>
                  <a:gd name="f36" fmla="*/ 9 f24 1"/>
                  <a:gd name="f37" fmla="+- f26 0 f1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f36 1 18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8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3" y="f7"/>
                      <a:pt x="f14" y="f15"/>
                    </a:cubicBezTo>
                    <a:cubicBezTo>
                      <a:pt x="f16" y="f15"/>
                      <a:pt x="f10" y="f9"/>
                      <a:pt x="f5" y="f8"/>
                    </a:cubicBezTo>
                    <a:cubicBezTo>
                      <a:pt x="f5" y="f11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Freeform 64">
                <a:extLst>
                  <a:ext uri="{FF2B5EF4-FFF2-40B4-BE49-F238E27FC236}">
                    <a16:creationId xmlns:a16="http://schemas.microsoft.com/office/drawing/2014/main" id="{CC1968ED-9A11-0293-EFAF-3600F7EB1AB5}"/>
                  </a:ext>
                </a:extLst>
              </p:cNvPr>
              <p:cNvSpPr/>
              <p:nvPr/>
            </p:nvSpPr>
            <p:spPr>
              <a:xfrm>
                <a:off x="4175122" y="5173666"/>
                <a:ext cx="4286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4"/>
                  <a:gd name="f8" fmla="val 10"/>
                  <a:gd name="f9" fmla="val 6"/>
                  <a:gd name="f10" fmla="val 1"/>
                  <a:gd name="f11" fmla="val 8"/>
                  <a:gd name="f12" fmla="val 5"/>
                  <a:gd name="f13" fmla="val 13"/>
                  <a:gd name="f14" fmla="val 9"/>
                  <a:gd name="f15" fmla="+- 0 0 -90"/>
                  <a:gd name="f16" fmla="*/ f3 1 18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8"/>
                  <a:gd name="f26" fmla="*/ f22 1 14"/>
                  <a:gd name="f27" fmla="*/ 10 f23 1"/>
                  <a:gd name="f28" fmla="*/ 14 f22 1"/>
                  <a:gd name="f29" fmla="*/ 0 f23 1"/>
                  <a:gd name="f30" fmla="*/ 8 f22 1"/>
                  <a:gd name="f31" fmla="*/ 8 f23 1"/>
                  <a:gd name="f32" fmla="*/ 0 f22 1"/>
                  <a:gd name="f33" fmla="*/ 18 f23 1"/>
                  <a:gd name="f34" fmla="*/ 9 f22 1"/>
                  <a:gd name="f35" fmla="+- f24 0 f1"/>
                  <a:gd name="f36" fmla="*/ f27 1 18"/>
                  <a:gd name="f37" fmla="*/ f28 1 14"/>
                  <a:gd name="f38" fmla="*/ f29 1 18"/>
                  <a:gd name="f39" fmla="*/ f30 1 14"/>
                  <a:gd name="f40" fmla="*/ f31 1 18"/>
                  <a:gd name="f41" fmla="*/ f32 1 14"/>
                  <a:gd name="f42" fmla="*/ f33 1 18"/>
                  <a:gd name="f43" fmla="*/ f34 1 14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8" h="14">
                    <a:moveTo>
                      <a:pt x="f8" y="f7"/>
                    </a:moveTo>
                    <a:cubicBezTo>
                      <a:pt x="f9" y="f7"/>
                      <a:pt x="f10" y="f7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6" y="f12"/>
                      <a:pt x="f6" y="f14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Freeform 65">
                <a:extLst>
                  <a:ext uri="{FF2B5EF4-FFF2-40B4-BE49-F238E27FC236}">
                    <a16:creationId xmlns:a16="http://schemas.microsoft.com/office/drawing/2014/main" id="{A8224C85-86FB-F5A8-097C-BC84A43F4950}"/>
                  </a:ext>
                </a:extLst>
              </p:cNvPr>
              <p:cNvSpPr/>
              <p:nvPr/>
            </p:nvSpPr>
            <p:spPr>
              <a:xfrm>
                <a:off x="4006855" y="4486275"/>
                <a:ext cx="3651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0"/>
                  <a:gd name="f8" fmla="val 8"/>
                  <a:gd name="f9" fmla="val 5"/>
                  <a:gd name="f10" fmla="val 1"/>
                  <a:gd name="f11" fmla="val 3"/>
                  <a:gd name="f12" fmla="val 6"/>
                  <a:gd name="f13" fmla="val 2"/>
                  <a:gd name="f14" fmla="val 10"/>
                  <a:gd name="f15" fmla="val 4"/>
                  <a:gd name="f16" fmla="val 11"/>
                  <a:gd name="f17" fmla="val 14"/>
                  <a:gd name="f18" fmla="val 12"/>
                  <a:gd name="f19" fmla="val 16"/>
                  <a:gd name="f20" fmla="val 18"/>
                  <a:gd name="f21" fmla="val 9"/>
                  <a:gd name="f22" fmla="+- 0 0 -90"/>
                  <a:gd name="f23" fmla="*/ f3 1 15"/>
                  <a:gd name="f24" fmla="*/ f4 1 20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5"/>
                  <a:gd name="f33" fmla="*/ f29 1 20"/>
                  <a:gd name="f34" fmla="*/ 0 f30 1"/>
                  <a:gd name="f35" fmla="*/ 8 f29 1"/>
                  <a:gd name="f36" fmla="*/ 3 f30 1"/>
                  <a:gd name="f37" fmla="*/ 1 f29 1"/>
                  <a:gd name="f38" fmla="*/ 10 f30 1"/>
                  <a:gd name="f39" fmla="*/ 4 f29 1"/>
                  <a:gd name="f40" fmla="*/ 11 f30 1"/>
                  <a:gd name="f41" fmla="*/ 6 f29 1"/>
                  <a:gd name="f42" fmla="*/ 14 f30 1"/>
                  <a:gd name="f43" fmla="*/ 16 f29 1"/>
                  <a:gd name="f44" fmla="*/ 5 f30 1"/>
                  <a:gd name="f45" fmla="*/ 18 f29 1"/>
                  <a:gd name="f46" fmla="*/ 11 f29 1"/>
                  <a:gd name="f47" fmla="+- f31 0 f1"/>
                  <a:gd name="f48" fmla="*/ f34 1 15"/>
                  <a:gd name="f49" fmla="*/ f35 1 20"/>
                  <a:gd name="f50" fmla="*/ f36 1 15"/>
                  <a:gd name="f51" fmla="*/ f37 1 20"/>
                  <a:gd name="f52" fmla="*/ f38 1 15"/>
                  <a:gd name="f53" fmla="*/ f39 1 20"/>
                  <a:gd name="f54" fmla="*/ f40 1 15"/>
                  <a:gd name="f55" fmla="*/ f41 1 20"/>
                  <a:gd name="f56" fmla="*/ f42 1 15"/>
                  <a:gd name="f57" fmla="*/ f43 1 20"/>
                  <a:gd name="f58" fmla="*/ f44 1 15"/>
                  <a:gd name="f59" fmla="*/ f45 1 20"/>
                  <a:gd name="f60" fmla="*/ f46 1 20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3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4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82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5" h="20">
                    <a:moveTo>
                      <a:pt x="f5" y="f8"/>
                    </a:moveTo>
                    <a:cubicBezTo>
                      <a:pt x="f5" y="f9"/>
                      <a:pt x="f10" y="f11"/>
                      <a:pt x="f11" y="f10"/>
                    </a:cubicBezTo>
                    <a:cubicBezTo>
                      <a:pt x="f12" y="f5"/>
                      <a:pt x="f8" y="f13"/>
                      <a:pt x="f14" y="f15"/>
                    </a:cubicBezTo>
                    <a:cubicBezTo>
                      <a:pt x="f14" y="f15"/>
                      <a:pt x="f16" y="f9"/>
                      <a:pt x="f16" y="f12"/>
                    </a:cubicBezTo>
                    <a:cubicBezTo>
                      <a:pt x="f17" y="f8"/>
                      <a:pt x="f6" y="f18"/>
                      <a:pt x="f17" y="f19"/>
                    </a:cubicBezTo>
                    <a:cubicBezTo>
                      <a:pt x="f18" y="f7"/>
                      <a:pt x="f8" y="f20"/>
                      <a:pt x="f9" y="f20"/>
                    </a:cubicBezTo>
                    <a:cubicBezTo>
                      <a:pt x="f13" y="f20"/>
                      <a:pt x="f10" y="f6"/>
                      <a:pt x="f5" y="f16"/>
                    </a:cubicBezTo>
                    <a:cubicBezTo>
                      <a:pt x="f5" y="f14"/>
                      <a:pt x="f5" y="f21"/>
                      <a:pt x="f5" y="f8"/>
                    </a:cubicBezTo>
                    <a:close/>
                  </a:path>
                </a:pathLst>
              </a:custGeom>
              <a:solidFill>
                <a:srgbClr val="72B3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Freeform 66">
                <a:extLst>
                  <a:ext uri="{FF2B5EF4-FFF2-40B4-BE49-F238E27FC236}">
                    <a16:creationId xmlns:a16="http://schemas.microsoft.com/office/drawing/2014/main" id="{85ED9B7F-B56E-9D00-28FB-72D28DE82E8E}"/>
                  </a:ext>
                </a:extLst>
              </p:cNvPr>
              <p:cNvSpPr/>
              <p:nvPr/>
            </p:nvSpPr>
            <p:spPr>
              <a:xfrm>
                <a:off x="4953003" y="5089522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0"/>
                  <a:gd name="f9" fmla="val 6"/>
                  <a:gd name="f10" fmla="val 1"/>
                  <a:gd name="f11" fmla="val 9"/>
                  <a:gd name="f12" fmla="val 5"/>
                  <a:gd name="f13" fmla="val 8"/>
                  <a:gd name="f14" fmla="val 13"/>
                  <a:gd name="f15" fmla="val 18"/>
                  <a:gd name="f16" fmla="+- 0 0 -90"/>
                  <a:gd name="f17" fmla="*/ f3 1 14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9"/>
                  <a:gd name="f28" fmla="*/ 0 f24 1"/>
                  <a:gd name="f29" fmla="*/ 10 f23 1"/>
                  <a:gd name="f30" fmla="*/ 6 f24 1"/>
                  <a:gd name="f31" fmla="*/ 0 f23 1"/>
                  <a:gd name="f32" fmla="*/ 14 f24 1"/>
                  <a:gd name="f33" fmla="*/ 8 f23 1"/>
                  <a:gd name="f34" fmla="*/ 5 f24 1"/>
                  <a:gd name="f35" fmla="*/ 19 f23 1"/>
                  <a:gd name="f36" fmla="+- f25 0 f1"/>
                  <a:gd name="f37" fmla="*/ f28 1 14"/>
                  <a:gd name="f38" fmla="*/ f29 1 19"/>
                  <a:gd name="f39" fmla="*/ f30 1 14"/>
                  <a:gd name="f40" fmla="*/ f31 1 19"/>
                  <a:gd name="f41" fmla="*/ f32 1 14"/>
                  <a:gd name="f42" fmla="*/ f33 1 19"/>
                  <a:gd name="f43" fmla="*/ f34 1 14"/>
                  <a:gd name="f44" fmla="*/ f35 1 1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9">
                    <a:moveTo>
                      <a:pt x="f5" y="f8"/>
                    </a:moveTo>
                    <a:cubicBezTo>
                      <a:pt x="f5" y="f9"/>
                      <a:pt x="f5" y="f10"/>
                      <a:pt x="f9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14"/>
                      <a:pt x="f11" y="f7"/>
                      <a:pt x="f12" y="f7"/>
                    </a:cubicBezTo>
                    <a:cubicBezTo>
                      <a:pt x="f5" y="f15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Freeform 67">
                <a:extLst>
                  <a:ext uri="{FF2B5EF4-FFF2-40B4-BE49-F238E27FC236}">
                    <a16:creationId xmlns:a16="http://schemas.microsoft.com/office/drawing/2014/main" id="{0FBBAEDD-B59F-4A02-CA86-A1A3BFB0DADF}"/>
                  </a:ext>
                </a:extLst>
              </p:cNvPr>
              <p:cNvSpPr/>
              <p:nvPr/>
            </p:nvSpPr>
            <p:spPr>
              <a:xfrm>
                <a:off x="4953003" y="4564063"/>
                <a:ext cx="4286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6"/>
                  <a:gd name="f9" fmla="val 16"/>
                  <a:gd name="f10" fmla="val 4"/>
                  <a:gd name="f11" fmla="val 15"/>
                  <a:gd name="f12" fmla="val 11"/>
                  <a:gd name="f13" fmla="val 7"/>
                  <a:gd name="f14" fmla="val 10"/>
                  <a:gd name="f15" fmla="val 13"/>
                  <a:gd name="f16" fmla="+- 0 0 -90"/>
                  <a:gd name="f17" fmla="*/ f3 1 18"/>
                  <a:gd name="f18" fmla="*/ f4 1 1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7"/>
                  <a:gd name="f28" fmla="*/ 6 f24 1"/>
                  <a:gd name="f29" fmla="*/ 16 f23 1"/>
                  <a:gd name="f30" fmla="*/ 0 f24 1"/>
                  <a:gd name="f31" fmla="*/ 11 f23 1"/>
                  <a:gd name="f32" fmla="*/ 11 f24 1"/>
                  <a:gd name="f33" fmla="*/ 0 f23 1"/>
                  <a:gd name="f34" fmla="*/ 16 f24 1"/>
                  <a:gd name="f35" fmla="*/ 10 f23 1"/>
                  <a:gd name="f36" fmla="+- f25 0 f1"/>
                  <a:gd name="f37" fmla="*/ f28 1 18"/>
                  <a:gd name="f38" fmla="*/ f29 1 17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7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6" y="f5"/>
                      <a:pt x="f11" y="f8"/>
                      <a:pt x="f9" y="f14"/>
                    </a:cubicBezTo>
                    <a:cubicBezTo>
                      <a:pt x="f7" y="f15"/>
                      <a:pt x="f12" y="f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Freeform 68">
                <a:extLst>
                  <a:ext uri="{FF2B5EF4-FFF2-40B4-BE49-F238E27FC236}">
                    <a16:creationId xmlns:a16="http://schemas.microsoft.com/office/drawing/2014/main" id="{D686732A-9FFE-5162-BE9C-BF719E193B8D}"/>
                  </a:ext>
                </a:extLst>
              </p:cNvPr>
              <p:cNvSpPr/>
              <p:nvPr/>
            </p:nvSpPr>
            <p:spPr>
              <a:xfrm>
                <a:off x="4972050" y="5140327"/>
                <a:ext cx="3492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9"/>
                  <a:gd name="f8" fmla="val 14"/>
                  <a:gd name="f9" fmla="val 10"/>
                  <a:gd name="f10" fmla="val 13"/>
                  <a:gd name="f11" fmla="val 18"/>
                  <a:gd name="f12" fmla="val 9"/>
                  <a:gd name="f13" fmla="val 5"/>
                  <a:gd name="f14" fmla="val 1"/>
                  <a:gd name="f15" fmla="val 4"/>
                  <a:gd name="f16" fmla="val 8"/>
                  <a:gd name="f17" fmla="val 12"/>
                  <a:gd name="f18" fmla="val 7"/>
                  <a:gd name="f19" fmla="+- 0 0 -90"/>
                  <a:gd name="f20" fmla="*/ f3 1 15"/>
                  <a:gd name="f21" fmla="*/ f4 1 1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9"/>
                  <a:gd name="f31" fmla="*/ 14 f27 1"/>
                  <a:gd name="f32" fmla="*/ 10 f26 1"/>
                  <a:gd name="f33" fmla="*/ 9 f27 1"/>
                  <a:gd name="f34" fmla="*/ 19 f26 1"/>
                  <a:gd name="f35" fmla="*/ 0 f27 1"/>
                  <a:gd name="f36" fmla="*/ 8 f27 1"/>
                  <a:gd name="f37" fmla="*/ 0 f26 1"/>
                  <a:gd name="f38" fmla="+- f28 0 f1"/>
                  <a:gd name="f39" fmla="*/ f31 1 15"/>
                  <a:gd name="f40" fmla="*/ f32 1 19"/>
                  <a:gd name="f41" fmla="*/ f33 1 15"/>
                  <a:gd name="f42" fmla="*/ f34 1 19"/>
                  <a:gd name="f43" fmla="*/ f35 1 15"/>
                  <a:gd name="f44" fmla="*/ f36 1 15"/>
                  <a:gd name="f45" fmla="*/ f37 1 19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2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5" h="19">
                    <a:moveTo>
                      <a:pt x="f8" y="f9"/>
                    </a:moveTo>
                    <a:cubicBezTo>
                      <a:pt x="f10" y="f8"/>
                      <a:pt x="f10" y="f11"/>
                      <a:pt x="f12" y="f7"/>
                    </a:cubicBezTo>
                    <a:cubicBezTo>
                      <a:pt x="f13" y="f7"/>
                      <a:pt x="f5" y="f8"/>
                      <a:pt x="f5" y="f9"/>
                    </a:cubicBezTo>
                    <a:cubicBezTo>
                      <a:pt x="f14" y="f13"/>
                      <a:pt x="f15" y="f5"/>
                      <a:pt x="f16" y="f5"/>
                    </a:cubicBezTo>
                    <a:cubicBezTo>
                      <a:pt x="f6" y="f5"/>
                      <a:pt x="f17" y="f18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Freeform 69">
                <a:extLst>
                  <a:ext uri="{FF2B5EF4-FFF2-40B4-BE49-F238E27FC236}">
                    <a16:creationId xmlns:a16="http://schemas.microsoft.com/office/drawing/2014/main" id="{F3668030-C2E5-2058-73EA-F8AE07F05542}"/>
                  </a:ext>
                </a:extLst>
              </p:cNvPr>
              <p:cNvSpPr/>
              <p:nvPr/>
            </p:nvSpPr>
            <p:spPr>
              <a:xfrm>
                <a:off x="4279904" y="4668834"/>
                <a:ext cx="3333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0"/>
                  <a:gd name="f9" fmla="val 9"/>
                  <a:gd name="f10" fmla="val 7"/>
                  <a:gd name="f11" fmla="val 1"/>
                  <a:gd name="f12" fmla="val 5"/>
                  <a:gd name="f13" fmla="val 4"/>
                  <a:gd name="f14" fmla="val 8"/>
                  <a:gd name="f15" fmla="val 11"/>
                  <a:gd name="f16" fmla="val 12"/>
                  <a:gd name="f17" fmla="val 6"/>
                  <a:gd name="f18" fmla="val 13"/>
                  <a:gd name="f19" fmla="val 16"/>
                  <a:gd name="f20" fmla="val 19"/>
                  <a:gd name="f21" fmla="val 18"/>
                  <a:gd name="f22" fmla="val 3"/>
                  <a:gd name="f23" fmla="+- 0 0 -90"/>
                  <a:gd name="f24" fmla="*/ f3 1 14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22"/>
                  <a:gd name="f35" fmla="*/ 0 f31 1"/>
                  <a:gd name="f36" fmla="*/ 10 f30 1"/>
                  <a:gd name="f37" fmla="*/ 1 f31 1"/>
                  <a:gd name="f38" fmla="*/ 5 f30 1"/>
                  <a:gd name="f39" fmla="*/ 11 f31 1"/>
                  <a:gd name="f40" fmla="*/ 13 f31 1"/>
                  <a:gd name="f41" fmla="*/ 9 f30 1"/>
                  <a:gd name="f42" fmla="*/ 12 f31 1"/>
                  <a:gd name="f43" fmla="*/ 19 f30 1"/>
                  <a:gd name="f44" fmla="*/ 3 f31 1"/>
                  <a:gd name="f45" fmla="*/ 18 f30 1"/>
                  <a:gd name="f46" fmla="+- f32 0 f1"/>
                  <a:gd name="f47" fmla="*/ f35 1 14"/>
                  <a:gd name="f48" fmla="*/ f36 1 22"/>
                  <a:gd name="f49" fmla="*/ f37 1 14"/>
                  <a:gd name="f50" fmla="*/ f38 1 22"/>
                  <a:gd name="f51" fmla="*/ f39 1 14"/>
                  <a:gd name="f52" fmla="*/ f40 1 14"/>
                  <a:gd name="f53" fmla="*/ f41 1 22"/>
                  <a:gd name="f54" fmla="*/ f42 1 14"/>
                  <a:gd name="f55" fmla="*/ f43 1 22"/>
                  <a:gd name="f56" fmla="*/ f44 1 14"/>
                  <a:gd name="f57" fmla="*/ f45 1 22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22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5"/>
                      <a:pt x="f14" y="f5"/>
                      <a:pt x="f15" y="f12"/>
                    </a:cubicBezTo>
                    <a:cubicBezTo>
                      <a:pt x="f16" y="f17"/>
                      <a:pt x="f16" y="f14"/>
                      <a:pt x="f18" y="f9"/>
                    </a:cubicBezTo>
                    <a:cubicBezTo>
                      <a:pt x="f6" y="f18"/>
                      <a:pt x="f6" y="f19"/>
                      <a:pt x="f16" y="f20"/>
                    </a:cubicBezTo>
                    <a:cubicBezTo>
                      <a:pt x="f9" y="f7"/>
                      <a:pt x="f17" y="f21"/>
                      <a:pt x="f22" y="f21"/>
                    </a:cubicBezTo>
                    <a:cubicBezTo>
                      <a:pt x="f11" y="f21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Freeform 70">
                <a:extLst>
                  <a:ext uri="{FF2B5EF4-FFF2-40B4-BE49-F238E27FC236}">
                    <a16:creationId xmlns:a16="http://schemas.microsoft.com/office/drawing/2014/main" id="{ED1E17EE-88C9-5558-F267-892DB6F4C366}"/>
                  </a:ext>
                </a:extLst>
              </p:cNvPr>
              <p:cNvSpPr/>
              <p:nvPr/>
            </p:nvSpPr>
            <p:spPr>
              <a:xfrm>
                <a:off x="4076696" y="489426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7"/>
                  <a:gd name="f8" fmla="val 11"/>
                  <a:gd name="f9" fmla="val 15"/>
                  <a:gd name="f10" fmla="val 13"/>
                  <a:gd name="f11" fmla="val 9"/>
                  <a:gd name="f12" fmla="val 5"/>
                  <a:gd name="f13" fmla="val 12"/>
                  <a:gd name="f14" fmla="val 1"/>
                  <a:gd name="f15" fmla="val 8"/>
                  <a:gd name="f16" fmla="val 4"/>
                  <a:gd name="f17" fmla="val 3"/>
                  <a:gd name="f18" fmla="val 7"/>
                  <a:gd name="f19" fmla="+- 0 0 -90"/>
                  <a:gd name="f20" fmla="*/ f3 1 14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7"/>
                  <a:gd name="f31" fmla="*/ 14 f27 1"/>
                  <a:gd name="f32" fmla="*/ 11 f26 1"/>
                  <a:gd name="f33" fmla="*/ 9 f27 1"/>
                  <a:gd name="f34" fmla="*/ 17 f26 1"/>
                  <a:gd name="f35" fmla="*/ 1 f27 1"/>
                  <a:gd name="f36" fmla="*/ 8 f26 1"/>
                  <a:gd name="f37" fmla="*/ 7 f27 1"/>
                  <a:gd name="f38" fmla="*/ 0 f26 1"/>
                  <a:gd name="f39" fmla="+- f28 0 f1"/>
                  <a:gd name="f40" fmla="*/ f31 1 14"/>
                  <a:gd name="f41" fmla="*/ f32 1 17"/>
                  <a:gd name="f42" fmla="*/ f33 1 14"/>
                  <a:gd name="f43" fmla="*/ f34 1 17"/>
                  <a:gd name="f44" fmla="*/ f35 1 14"/>
                  <a:gd name="f45" fmla="*/ f36 1 17"/>
                  <a:gd name="f46" fmla="*/ f37 1 14"/>
                  <a:gd name="f47" fmla="*/ f38 1 1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7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3"/>
                      <a:pt x="f14" y="f15"/>
                    </a:cubicBezTo>
                    <a:cubicBezTo>
                      <a:pt x="f14" y="f16"/>
                      <a:pt x="f17" y="f14"/>
                      <a:pt x="f18" y="f5"/>
                    </a:cubicBezTo>
                    <a:cubicBezTo>
                      <a:pt x="f8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Freeform 71">
                <a:extLst>
                  <a:ext uri="{FF2B5EF4-FFF2-40B4-BE49-F238E27FC236}">
                    <a16:creationId xmlns:a16="http://schemas.microsoft.com/office/drawing/2014/main" id="{D26B085D-B6B6-E6BC-E078-C13E74D1C7FF}"/>
                  </a:ext>
                </a:extLst>
              </p:cNvPr>
              <p:cNvSpPr/>
              <p:nvPr/>
            </p:nvSpPr>
            <p:spPr>
              <a:xfrm>
                <a:off x="4246565" y="4391021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8"/>
                  <a:gd name="f9" fmla="val 1"/>
                  <a:gd name="f10" fmla="val 13"/>
                  <a:gd name="f11" fmla="val 6"/>
                  <a:gd name="f12" fmla="val 10"/>
                  <a:gd name="f13" fmla="val 12"/>
                  <a:gd name="f14" fmla="val 3"/>
                  <a:gd name="f15" fmla="val 7"/>
                  <a:gd name="f16" fmla="val 5"/>
                  <a:gd name="f17" fmla="+- 0 0 -90"/>
                  <a:gd name="f18" fmla="*/ f3 1 16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14"/>
                  <a:gd name="f29" fmla="*/ 8 f25 1"/>
                  <a:gd name="f30" fmla="*/ 1 f24 1"/>
                  <a:gd name="f31" fmla="*/ 16 f25 1"/>
                  <a:gd name="f32" fmla="*/ 6 f24 1"/>
                  <a:gd name="f33" fmla="*/ 14 f24 1"/>
                  <a:gd name="f34" fmla="*/ 1 f25 1"/>
                  <a:gd name="f35" fmla="*/ 7 f24 1"/>
                  <a:gd name="f36" fmla="+- f26 0 f1"/>
                  <a:gd name="f37" fmla="*/ f29 1 16"/>
                  <a:gd name="f38" fmla="*/ f30 1 14"/>
                  <a:gd name="f39" fmla="*/ f31 1 16"/>
                  <a:gd name="f40" fmla="*/ f32 1 14"/>
                  <a:gd name="f41" fmla="*/ f33 1 14"/>
                  <a:gd name="f42" fmla="*/ f34 1 16"/>
                  <a:gd name="f43" fmla="*/ f35 1 14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9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6" h="14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13" y="f7"/>
                      <a:pt x="f8" y="f7"/>
                    </a:cubicBezTo>
                    <a:cubicBezTo>
                      <a:pt x="f14" y="f7"/>
                      <a:pt x="f9" y="f12"/>
                      <a:pt x="f9" y="f15"/>
                    </a:cubicBezTo>
                    <a:cubicBezTo>
                      <a:pt x="f5" y="f9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Freeform 72">
                <a:extLst>
                  <a:ext uri="{FF2B5EF4-FFF2-40B4-BE49-F238E27FC236}">
                    <a16:creationId xmlns:a16="http://schemas.microsoft.com/office/drawing/2014/main" id="{04F9A0AF-5924-A1AD-4530-FDDF67CC7ACD}"/>
                  </a:ext>
                </a:extLst>
              </p:cNvPr>
              <p:cNvSpPr/>
              <p:nvPr/>
            </p:nvSpPr>
            <p:spPr>
              <a:xfrm>
                <a:off x="4743449" y="4976814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1"/>
                  <a:gd name="f9" fmla="val 12"/>
                  <a:gd name="f10" fmla="val 9"/>
                  <a:gd name="f11" fmla="val 5"/>
                  <a:gd name="f12" fmla="val 1"/>
                  <a:gd name="f13" fmla="val 8"/>
                  <a:gd name="f14" fmla="val 4"/>
                  <a:gd name="f15" fmla="val 3"/>
                  <a:gd name="f16" fmla="val 7"/>
                  <a:gd name="f17" fmla="val 13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14 f26 1"/>
                  <a:gd name="f31" fmla="*/ 11 f25 1"/>
                  <a:gd name="f32" fmla="*/ 9 f26 1"/>
                  <a:gd name="f33" fmla="*/ 16 f25 1"/>
                  <a:gd name="f34" fmla="*/ 1 f26 1"/>
                  <a:gd name="f35" fmla="*/ 8 f25 1"/>
                  <a:gd name="f36" fmla="*/ 7 f26 1"/>
                  <a:gd name="f37" fmla="*/ 0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9"/>
                      <a:pt x="f12" y="f13"/>
                    </a:cubicBezTo>
                    <a:cubicBezTo>
                      <a:pt x="f12" y="f14"/>
                      <a:pt x="f15" y="f12"/>
                      <a:pt x="f16" y="f5"/>
                    </a:cubicBezTo>
                    <a:cubicBezTo>
                      <a:pt x="f8" y="f5"/>
                      <a:pt x="f17" y="f11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Freeform 73">
                <a:extLst>
                  <a:ext uri="{FF2B5EF4-FFF2-40B4-BE49-F238E27FC236}">
                    <a16:creationId xmlns:a16="http://schemas.microsoft.com/office/drawing/2014/main" id="{3CC7084F-2DDC-94FC-00D9-F844BA4B961B}"/>
                  </a:ext>
                </a:extLst>
              </p:cNvPr>
              <p:cNvSpPr/>
              <p:nvPr/>
            </p:nvSpPr>
            <p:spPr>
              <a:xfrm>
                <a:off x="5203822" y="4992688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5"/>
                  <a:gd name="f9" fmla="val 2"/>
                  <a:gd name="f10" fmla="val 12"/>
                  <a:gd name="f11" fmla="val 8"/>
                  <a:gd name="f12" fmla="val 4"/>
                  <a:gd name="f13" fmla="val 11"/>
                  <a:gd name="f14" fmla="val 3"/>
                  <a:gd name="f15" fmla="val 15"/>
                  <a:gd name="f16" fmla="val 6"/>
                  <a:gd name="f17" fmla="val 10"/>
                  <a:gd name="f18" fmla="+- 0 0 -90"/>
                  <a:gd name="f19" fmla="*/ f3 1 16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6"/>
                  <a:gd name="f29" fmla="*/ f25 1 14"/>
                  <a:gd name="f30" fmla="*/ 5 f26 1"/>
                  <a:gd name="f31" fmla="*/ 14 f25 1"/>
                  <a:gd name="f32" fmla="*/ 0 f26 1"/>
                  <a:gd name="f33" fmla="*/ 8 f25 1"/>
                  <a:gd name="f34" fmla="*/ 8 f26 1"/>
                  <a:gd name="f35" fmla="*/ 0 f25 1"/>
                  <a:gd name="f36" fmla="*/ 15 f26 1"/>
                  <a:gd name="f37" fmla="*/ 6 f25 1"/>
                  <a:gd name="f38" fmla="+- f27 0 f1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6" h="14">
                    <a:moveTo>
                      <a:pt x="f8" y="f7"/>
                    </a:moveTo>
                    <a:cubicBezTo>
                      <a:pt x="f9" y="f7"/>
                      <a:pt x="f5" y="f10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7" y="f14"/>
                      <a:pt x="f15" y="f16"/>
                    </a:cubicBezTo>
                    <a:cubicBezTo>
                      <a:pt x="f6" y="f17"/>
                      <a:pt x="f13" y="f7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Freeform 74">
                <a:extLst>
                  <a:ext uri="{FF2B5EF4-FFF2-40B4-BE49-F238E27FC236}">
                    <a16:creationId xmlns:a16="http://schemas.microsoft.com/office/drawing/2014/main" id="{0731073E-2A52-0222-185E-9297B8605AF1}"/>
                  </a:ext>
                </a:extLst>
              </p:cNvPr>
              <p:cNvSpPr/>
              <p:nvPr/>
            </p:nvSpPr>
            <p:spPr>
              <a:xfrm>
                <a:off x="4587873" y="4735513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6"/>
                  <a:gd name="f15" fmla="val 10"/>
                  <a:gd name="f16" fmla="val 7"/>
                  <a:gd name="f17" fmla="val 12"/>
                  <a:gd name="f18" fmla="val 15"/>
                  <a:gd name="f19" fmla="+- 0 0 -90"/>
                  <a:gd name="f20" fmla="*/ f3 1 14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6"/>
                  <a:gd name="f31" fmla="*/ 9 f27 1"/>
                  <a:gd name="f32" fmla="*/ 16 f26 1"/>
                  <a:gd name="f33" fmla="*/ 1 f27 1"/>
                  <a:gd name="f34" fmla="*/ 8 f26 1"/>
                  <a:gd name="f35" fmla="*/ 6 f27 1"/>
                  <a:gd name="f36" fmla="*/ 0 f26 1"/>
                  <a:gd name="f37" fmla="*/ 14 f27 1"/>
                  <a:gd name="f38" fmla="*/ 12 f26 1"/>
                  <a:gd name="f39" fmla="+- f28 0 f1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1" y="f9"/>
                      <a:pt x="f13" y="f5"/>
                      <a:pt x="f14" y="f5"/>
                    </a:cubicBezTo>
                    <a:cubicBezTo>
                      <a:pt x="f15" y="f5"/>
                      <a:pt x="f6" y="f16"/>
                      <a:pt x="f6" y="f17"/>
                    </a:cubicBezTo>
                    <a:cubicBezTo>
                      <a:pt x="f6" y="f18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Freeform 75">
                <a:extLst>
                  <a:ext uri="{FF2B5EF4-FFF2-40B4-BE49-F238E27FC236}">
                    <a16:creationId xmlns:a16="http://schemas.microsoft.com/office/drawing/2014/main" id="{17FB0BD5-6BCC-95F4-C5E0-C0C7061A95A7}"/>
                  </a:ext>
                </a:extLst>
              </p:cNvPr>
              <p:cNvSpPr/>
              <p:nvPr/>
            </p:nvSpPr>
            <p:spPr>
              <a:xfrm>
                <a:off x="4795835" y="4846640"/>
                <a:ext cx="2857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7"/>
                  <a:gd name="f9" fmla="val 4"/>
                  <a:gd name="f10" fmla="val 5"/>
                  <a:gd name="f11" fmla="val 8"/>
                  <a:gd name="f12" fmla="val 9"/>
                  <a:gd name="f13" fmla="val 16"/>
                  <a:gd name="f14" fmla="val 11"/>
                  <a:gd name="f15" fmla="+- 0 0 -90"/>
                  <a:gd name="f16" fmla="*/ f3 1 12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7"/>
                  <a:gd name="f27" fmla="*/ 0 f23 1"/>
                  <a:gd name="f28" fmla="*/ 7 f22 1"/>
                  <a:gd name="f29" fmla="*/ 5 f23 1"/>
                  <a:gd name="f30" fmla="*/ 0 f22 1"/>
                  <a:gd name="f31" fmla="*/ 12 f23 1"/>
                  <a:gd name="f32" fmla="*/ 9 f22 1"/>
                  <a:gd name="f33" fmla="*/ 17 f22 1"/>
                  <a:gd name="f34" fmla="+- f24 0 f1"/>
                  <a:gd name="f35" fmla="*/ f27 1 12"/>
                  <a:gd name="f36" fmla="*/ f28 1 17"/>
                  <a:gd name="f37" fmla="*/ f29 1 12"/>
                  <a:gd name="f38" fmla="*/ f30 1 17"/>
                  <a:gd name="f39" fmla="*/ f31 1 12"/>
                  <a:gd name="f40" fmla="*/ f32 1 17"/>
                  <a:gd name="f41" fmla="*/ f33 1 17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59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2" h="17">
                    <a:moveTo>
                      <a:pt x="f5" y="f8"/>
                    </a:moveTo>
                    <a:cubicBezTo>
                      <a:pt x="f5" y="f9"/>
                      <a:pt x="f5" y="f5"/>
                      <a:pt x="f10" y="f5"/>
                    </a:cubicBezTo>
                    <a:cubicBezTo>
                      <a:pt x="f11" y="f5"/>
                      <a:pt x="f6" y="f10"/>
                      <a:pt x="f6" y="f12"/>
                    </a:cubicBezTo>
                    <a:cubicBezTo>
                      <a:pt x="f6" y="f6"/>
                      <a:pt x="f11" y="f7"/>
                      <a:pt x="f10" y="f7"/>
                    </a:cubicBezTo>
                    <a:cubicBezTo>
                      <a:pt x="f5" y="f13"/>
                      <a:pt x="f5" y="f14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Freeform 76">
                <a:extLst>
                  <a:ext uri="{FF2B5EF4-FFF2-40B4-BE49-F238E27FC236}">
                    <a16:creationId xmlns:a16="http://schemas.microsoft.com/office/drawing/2014/main" id="{7C80C7AC-0C83-A151-B157-0DBF72A6E41C}"/>
                  </a:ext>
                </a:extLst>
              </p:cNvPr>
              <p:cNvSpPr/>
              <p:nvPr/>
            </p:nvSpPr>
            <p:spPr>
              <a:xfrm>
                <a:off x="3840159" y="4664080"/>
                <a:ext cx="55558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3"/>
                  <a:gd name="f8" fmla="val 16"/>
                  <a:gd name="f9" fmla="val 9"/>
                  <a:gd name="f10" fmla="val 15"/>
                  <a:gd name="f11" fmla="val 12"/>
                  <a:gd name="f12" fmla="val 6"/>
                  <a:gd name="f13" fmla="val 11"/>
                  <a:gd name="f14" fmla="val 2"/>
                  <a:gd name="f15" fmla="val 1"/>
                  <a:gd name="f16" fmla="val 3"/>
                  <a:gd name="f17" fmla="val 21"/>
                  <a:gd name="f18" fmla="val 7"/>
                  <a:gd name="f19" fmla="val 20"/>
                  <a:gd name="f20" fmla="val 18"/>
                  <a:gd name="f21" fmla="val 17"/>
                  <a:gd name="f22" fmla="val 10"/>
                  <a:gd name="f23" fmla="+- 0 0 -90"/>
                  <a:gd name="f24" fmla="*/ f3 1 23"/>
                  <a:gd name="f25" fmla="*/ f4 1 1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3"/>
                  <a:gd name="f34" fmla="*/ f30 1 13"/>
                  <a:gd name="f35" fmla="*/ 16 f31 1"/>
                  <a:gd name="f36" fmla="*/ 9 f30 1"/>
                  <a:gd name="f37" fmla="*/ 9 f31 1"/>
                  <a:gd name="f38" fmla="*/ 12 f30 1"/>
                  <a:gd name="f39" fmla="*/ 1 f31 1"/>
                  <a:gd name="f40" fmla="*/ 6 f30 1"/>
                  <a:gd name="f41" fmla="*/ 6 f31 1"/>
                  <a:gd name="f42" fmla="*/ 1 f30 1"/>
                  <a:gd name="f43" fmla="*/ 21 f31 1"/>
                  <a:gd name="f44" fmla="*/ 11 f30 1"/>
                  <a:gd name="f45" fmla="*/ 18 f31 1"/>
                  <a:gd name="f46" fmla="*/ 13 f30 1"/>
                  <a:gd name="f47" fmla="+- f32 0 f1"/>
                  <a:gd name="f48" fmla="*/ f35 1 23"/>
                  <a:gd name="f49" fmla="*/ f36 1 13"/>
                  <a:gd name="f50" fmla="*/ f37 1 23"/>
                  <a:gd name="f51" fmla="*/ f38 1 13"/>
                  <a:gd name="f52" fmla="*/ f39 1 23"/>
                  <a:gd name="f53" fmla="*/ f40 1 13"/>
                  <a:gd name="f54" fmla="*/ f41 1 23"/>
                  <a:gd name="f55" fmla="*/ f42 1 13"/>
                  <a:gd name="f56" fmla="*/ f43 1 23"/>
                  <a:gd name="f57" fmla="*/ f44 1 13"/>
                  <a:gd name="f58" fmla="*/ f45 1 23"/>
                  <a:gd name="f59" fmla="*/ f46 1 13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5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3" h="13">
                    <a:moveTo>
                      <a:pt x="f8" y="f9"/>
                    </a:moveTo>
                    <a:cubicBezTo>
                      <a:pt x="f10" y="f7"/>
                      <a:pt x="f11" y="f11"/>
                      <a:pt x="f9" y="f11"/>
                    </a:cubicBezTo>
                    <a:cubicBezTo>
                      <a:pt x="f12" y="f13"/>
                      <a:pt x="f14" y="f9"/>
                      <a:pt x="f15" y="f12"/>
                    </a:cubicBezTo>
                    <a:cubicBezTo>
                      <a:pt x="f5" y="f14"/>
                      <a:pt x="f16" y="f15"/>
                      <a:pt x="f12" y="f15"/>
                    </a:cubicBezTo>
                    <a:cubicBezTo>
                      <a:pt x="f11" y="f5"/>
                      <a:pt x="f8" y="f12"/>
                      <a:pt x="f17" y="f12"/>
                    </a:cubicBezTo>
                    <a:cubicBezTo>
                      <a:pt x="f6" y="f18"/>
                      <a:pt x="f19" y="f9"/>
                      <a:pt x="f17" y="f13"/>
                    </a:cubicBezTo>
                    <a:cubicBezTo>
                      <a:pt x="f17" y="f11"/>
                      <a:pt x="f19" y="f7"/>
                      <a:pt x="f20" y="f7"/>
                    </a:cubicBezTo>
                    <a:cubicBezTo>
                      <a:pt x="f8" y="f7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58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Freeform 77">
                <a:extLst>
                  <a:ext uri="{FF2B5EF4-FFF2-40B4-BE49-F238E27FC236}">
                    <a16:creationId xmlns:a16="http://schemas.microsoft.com/office/drawing/2014/main" id="{8C807138-8B57-4C42-756C-18BE98EFA15A}"/>
                  </a:ext>
                </a:extLst>
              </p:cNvPr>
              <p:cNvSpPr/>
              <p:nvPr/>
            </p:nvSpPr>
            <p:spPr>
              <a:xfrm>
                <a:off x="4833939" y="4532315"/>
                <a:ext cx="53977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1"/>
                  <a:gd name="f8" fmla="val 14"/>
                  <a:gd name="f9" fmla="val 10"/>
                  <a:gd name="f10" fmla="val 7"/>
                  <a:gd name="f11" fmla="val 3"/>
                  <a:gd name="f12" fmla="val 2"/>
                  <a:gd name="f13" fmla="val 1"/>
                  <a:gd name="f14" fmla="val 9"/>
                  <a:gd name="f15" fmla="val 6"/>
                  <a:gd name="f16" fmla="val 4"/>
                  <a:gd name="f17" fmla="val 5"/>
                  <a:gd name="f18" fmla="val 17"/>
                  <a:gd name="f19" fmla="val 21"/>
                  <a:gd name="f20" fmla="val 22"/>
                  <a:gd name="f21" fmla="val 20"/>
                  <a:gd name="f22" fmla="val 8"/>
                  <a:gd name="f23" fmla="val 19"/>
                  <a:gd name="f24" fmla="+- 0 0 -90"/>
                  <a:gd name="f25" fmla="*/ f3 1 23"/>
                  <a:gd name="f26" fmla="*/ f4 1 1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3"/>
                  <a:gd name="f35" fmla="*/ f31 1 11"/>
                  <a:gd name="f36" fmla="*/ 14 f32 1"/>
                  <a:gd name="f37" fmla="*/ 11 f31 1"/>
                  <a:gd name="f38" fmla="*/ 3 f32 1"/>
                  <a:gd name="f39" fmla="*/ 10 f31 1"/>
                  <a:gd name="f40" fmla="*/ 1 f32 1"/>
                  <a:gd name="f41" fmla="*/ 7 f31 1"/>
                  <a:gd name="f42" fmla="*/ 2 f32 1"/>
                  <a:gd name="f43" fmla="*/ 3 f31 1"/>
                  <a:gd name="f44" fmla="*/ 5 f32 1"/>
                  <a:gd name="f45" fmla="*/ 4 f31 1"/>
                  <a:gd name="f46" fmla="*/ 7 f32 1"/>
                  <a:gd name="f47" fmla="*/ 21 f32 1"/>
                  <a:gd name="f48" fmla="*/ 20 f32 1"/>
                  <a:gd name="f49" fmla="*/ 8 f31 1"/>
                  <a:gd name="f50" fmla="+- f33 0 f1"/>
                  <a:gd name="f51" fmla="*/ f36 1 23"/>
                  <a:gd name="f52" fmla="*/ f37 1 11"/>
                  <a:gd name="f53" fmla="*/ f38 1 23"/>
                  <a:gd name="f54" fmla="*/ f39 1 11"/>
                  <a:gd name="f55" fmla="*/ f40 1 23"/>
                  <a:gd name="f56" fmla="*/ f41 1 11"/>
                  <a:gd name="f57" fmla="*/ f42 1 23"/>
                  <a:gd name="f58" fmla="*/ f43 1 11"/>
                  <a:gd name="f59" fmla="*/ f44 1 23"/>
                  <a:gd name="f60" fmla="*/ f45 1 11"/>
                  <a:gd name="f61" fmla="*/ f46 1 23"/>
                  <a:gd name="f62" fmla="*/ f47 1 23"/>
                  <a:gd name="f63" fmla="*/ f48 1 23"/>
                  <a:gd name="f64" fmla="*/ f49 1 11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4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5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6"/>
                  </a:cxn>
                  <a:cxn ang="f50">
                    <a:pos x="f98" y="f94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3" h="11">
                    <a:moveTo>
                      <a:pt x="f8" y="f7"/>
                    </a:moveTo>
                    <a:cubicBezTo>
                      <a:pt x="f7" y="f9"/>
                      <a:pt x="f10" y="f9"/>
                      <a:pt x="f11" y="f9"/>
                    </a:cubicBezTo>
                    <a:cubicBezTo>
                      <a:pt x="f12" y="f9"/>
                      <a:pt x="f13" y="f14"/>
                      <a:pt x="f13" y="f10"/>
                    </a:cubicBezTo>
                    <a:cubicBezTo>
                      <a:pt x="f13" y="f15"/>
                      <a:pt x="f5" y="f16"/>
                      <a:pt x="f12" y="f11"/>
                    </a:cubicBezTo>
                    <a:cubicBezTo>
                      <a:pt x="f11" y="f12"/>
                      <a:pt x="f16" y="f11"/>
                      <a:pt x="f17" y="f16"/>
                    </a:cubicBezTo>
                    <a:cubicBezTo>
                      <a:pt x="f15" y="f15"/>
                      <a:pt x="f15" y="f17"/>
                      <a:pt x="f10" y="f16"/>
                    </a:cubicBezTo>
                    <a:cubicBezTo>
                      <a:pt x="f14" y="f5"/>
                      <a:pt x="f18" y="f5"/>
                      <a:pt x="f19" y="f11"/>
                    </a:cubicBezTo>
                    <a:cubicBezTo>
                      <a:pt x="f6" y="f17"/>
                      <a:pt x="f20" y="f10"/>
                      <a:pt x="f21" y="f22"/>
                    </a:cubicBezTo>
                    <a:cubicBezTo>
                      <a:pt x="f23" y="f9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Freeform 78">
                <a:extLst>
                  <a:ext uri="{FF2B5EF4-FFF2-40B4-BE49-F238E27FC236}">
                    <a16:creationId xmlns:a16="http://schemas.microsoft.com/office/drawing/2014/main" id="{F760ECD8-D059-D0E9-53A3-FA08D789E868}"/>
                  </a:ext>
                </a:extLst>
              </p:cNvPr>
              <p:cNvSpPr/>
              <p:nvPr/>
            </p:nvSpPr>
            <p:spPr>
              <a:xfrm>
                <a:off x="5167310" y="5068884"/>
                <a:ext cx="42867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1"/>
                  <a:gd name="f8" fmla="val 7"/>
                  <a:gd name="f9" fmla="val 12"/>
                  <a:gd name="f10" fmla="val 6"/>
                  <a:gd name="f11" fmla="val 13"/>
                  <a:gd name="f12" fmla="val 17"/>
                  <a:gd name="f13" fmla="val 19"/>
                  <a:gd name="f14" fmla="val 16"/>
                  <a:gd name="f15" fmla="val 20"/>
                  <a:gd name="f16" fmla="val 15"/>
                  <a:gd name="f17" fmla="val 14"/>
                  <a:gd name="f18" fmla="val 10"/>
                  <a:gd name="f19" fmla="val 8"/>
                  <a:gd name="f20" fmla="val 5"/>
                  <a:gd name="f21" fmla="val 9"/>
                  <a:gd name="f22" fmla="val 1"/>
                  <a:gd name="f23" fmla="val 3"/>
                  <a:gd name="f24" fmla="val 2"/>
                  <a:gd name="f25" fmla="+- 0 0 -90"/>
                  <a:gd name="f26" fmla="*/ f3 1 18"/>
                  <a:gd name="f27" fmla="*/ f4 1 2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8"/>
                  <a:gd name="f36" fmla="*/ f32 1 21"/>
                  <a:gd name="f37" fmla="*/ 7 f33 1"/>
                  <a:gd name="f38" fmla="*/ 7 f32 1"/>
                  <a:gd name="f39" fmla="*/ 17 f33 1"/>
                  <a:gd name="f40" fmla="*/ 19 f32 1"/>
                  <a:gd name="f41" fmla="*/ 14 f33 1"/>
                  <a:gd name="f42" fmla="*/ 21 f32 1"/>
                  <a:gd name="f43" fmla="*/ 8 f33 1"/>
                  <a:gd name="f44" fmla="*/ 1 f33 1"/>
                  <a:gd name="f45" fmla="*/ 5 f32 1"/>
                  <a:gd name="f46" fmla="*/ 3 f33 1"/>
                  <a:gd name="f47" fmla="*/ 3 f32 1"/>
                  <a:gd name="f48" fmla="*/ 1 f32 1"/>
                  <a:gd name="f49" fmla="+- f34 0 f1"/>
                  <a:gd name="f50" fmla="*/ f37 1 18"/>
                  <a:gd name="f51" fmla="*/ f38 1 21"/>
                  <a:gd name="f52" fmla="*/ f39 1 18"/>
                  <a:gd name="f53" fmla="*/ f40 1 21"/>
                  <a:gd name="f54" fmla="*/ f41 1 18"/>
                  <a:gd name="f55" fmla="*/ f42 1 21"/>
                  <a:gd name="f56" fmla="*/ f43 1 18"/>
                  <a:gd name="f57" fmla="*/ f44 1 18"/>
                  <a:gd name="f58" fmla="*/ f45 1 21"/>
                  <a:gd name="f59" fmla="*/ f46 1 18"/>
                  <a:gd name="f60" fmla="*/ f47 1 21"/>
                  <a:gd name="f61" fmla="*/ f48 1 21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5"/>
                  <a:gd name="f74" fmla="*/ f58 1 f36"/>
                  <a:gd name="f75" fmla="*/ f59 1 f35"/>
                  <a:gd name="f76" fmla="*/ f60 1 f36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6 1"/>
                  <a:gd name="f90" fmla="*/ f74 f27 1"/>
                  <a:gd name="f91" fmla="*/ f75 f26 1"/>
                  <a:gd name="f92" fmla="*/ f76 f27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5"/>
                  </a:cxn>
                  <a:cxn ang="f49">
                    <a:pos x="f89" y="f90"/>
                  </a:cxn>
                  <a:cxn ang="f49">
                    <a:pos x="f91" y="f92"/>
                  </a:cxn>
                  <a:cxn ang="f49">
                    <a:pos x="f8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18" h="21">
                    <a:moveTo>
                      <a:pt x="f8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7"/>
                      <a:pt x="f17" y="f7"/>
                    </a:cubicBezTo>
                    <a:cubicBezTo>
                      <a:pt x="f9" y="f7"/>
                      <a:pt x="f18" y="f7"/>
                      <a:pt x="f19" y="f13"/>
                    </a:cubicBezTo>
                    <a:cubicBezTo>
                      <a:pt x="f20" y="f17"/>
                      <a:pt x="f20" y="f21"/>
                      <a:pt x="f22" y="f20"/>
                    </a:cubicBezTo>
                    <a:cubicBezTo>
                      <a:pt x="f5" y="f23"/>
                      <a:pt x="f23" y="f23"/>
                      <a:pt x="f23" y="f23"/>
                    </a:cubicBezTo>
                    <a:cubicBezTo>
                      <a:pt x="f20" y="f24"/>
                      <a:pt x="f10" y="f5"/>
                      <a:pt x="f8" y="f22"/>
                    </a:cubicBezTo>
                    <a:cubicBezTo>
                      <a:pt x="f18" y="f23"/>
                      <a:pt x="f8" y="f20"/>
                      <a:pt x="f8" y="f8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Freeform 79">
                <a:extLst>
                  <a:ext uri="{FF2B5EF4-FFF2-40B4-BE49-F238E27FC236}">
                    <a16:creationId xmlns:a16="http://schemas.microsoft.com/office/drawing/2014/main" id="{F641152B-D692-CC83-13DD-E5BE287B5D5F}"/>
                  </a:ext>
                </a:extLst>
              </p:cNvPr>
              <p:cNvSpPr/>
              <p:nvPr/>
            </p:nvSpPr>
            <p:spPr>
              <a:xfrm>
                <a:off x="4752978" y="5195885"/>
                <a:ext cx="4286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0"/>
                  <a:gd name="f8" fmla="val 1"/>
                  <a:gd name="f9" fmla="val 3"/>
                  <a:gd name="f10" fmla="val 6"/>
                  <a:gd name="f11" fmla="val 9"/>
                  <a:gd name="f12" fmla="val 2"/>
                  <a:gd name="f13" fmla="val 11"/>
                  <a:gd name="f14" fmla="val 7"/>
                  <a:gd name="f15" fmla="val 13"/>
                  <a:gd name="f16" fmla="val 14"/>
                  <a:gd name="f17" fmla="val 12"/>
                  <a:gd name="f18" fmla="val 16"/>
                  <a:gd name="f19" fmla="val 17"/>
                  <a:gd name="f20" fmla="val 15"/>
                  <a:gd name="f21" fmla="val 19"/>
                  <a:gd name="f22" fmla="val 8"/>
                  <a:gd name="f23" fmla="+- 0 0 -90"/>
                  <a:gd name="f24" fmla="*/ f3 1 18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20"/>
                  <a:gd name="f35" fmla="*/ 1 f31 1"/>
                  <a:gd name="f36" fmla="*/ 3 f30 1"/>
                  <a:gd name="f37" fmla="*/ 11 f31 1"/>
                  <a:gd name="f38" fmla="*/ 7 f30 1"/>
                  <a:gd name="f39" fmla="*/ 16 f31 1"/>
                  <a:gd name="f40" fmla="*/ 14 f30 1"/>
                  <a:gd name="f41" fmla="*/ 18 f31 1"/>
                  <a:gd name="f42" fmla="*/ 17 f30 1"/>
                  <a:gd name="f43" fmla="*/ 14 f31 1"/>
                  <a:gd name="f44" fmla="*/ 20 f30 1"/>
                  <a:gd name="f45" fmla="*/ 13 f31 1"/>
                  <a:gd name="f46" fmla="*/ 7 f31 1"/>
                  <a:gd name="f47" fmla="*/ 15 f30 1"/>
                  <a:gd name="f48" fmla="+- f32 0 f1"/>
                  <a:gd name="f49" fmla="*/ f35 1 18"/>
                  <a:gd name="f50" fmla="*/ f36 1 20"/>
                  <a:gd name="f51" fmla="*/ f37 1 18"/>
                  <a:gd name="f52" fmla="*/ f38 1 20"/>
                  <a:gd name="f53" fmla="*/ f39 1 18"/>
                  <a:gd name="f54" fmla="*/ f40 1 20"/>
                  <a:gd name="f55" fmla="*/ f41 1 18"/>
                  <a:gd name="f56" fmla="*/ f42 1 20"/>
                  <a:gd name="f57" fmla="*/ f43 1 18"/>
                  <a:gd name="f58" fmla="*/ f44 1 20"/>
                  <a:gd name="f59" fmla="*/ f45 1 18"/>
                  <a:gd name="f60" fmla="*/ f46 1 18"/>
                  <a:gd name="f61" fmla="*/ f47 1 20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4"/>
                  <a:gd name="f76" fmla="*/ f59 1 f33"/>
                  <a:gd name="f77" fmla="*/ f60 1 f33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5 1"/>
                  <a:gd name="f93" fmla="*/ f76 f24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3" y="f92"/>
                  </a:cxn>
                  <a:cxn ang="f48">
                    <a:pos x="f94" y="f95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18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6"/>
                    </a:cubicBezTo>
                    <a:cubicBezTo>
                      <a:pt x="f19" y="f20"/>
                      <a:pt x="f6" y="f18"/>
                      <a:pt x="f6" y="f19"/>
                    </a:cubicBezTo>
                    <a:cubicBezTo>
                      <a:pt x="f19" y="f6"/>
                      <a:pt x="f18" y="f21"/>
                      <a:pt x="f16" y="f7"/>
                    </a:cubicBezTo>
                    <a:cubicBezTo>
                      <a:pt x="f16" y="f7"/>
                      <a:pt x="f15" y="f7"/>
                      <a:pt x="f15" y="f7"/>
                    </a:cubicBezTo>
                    <a:cubicBezTo>
                      <a:pt x="f15" y="f16"/>
                      <a:pt x="f22" y="f19"/>
                      <a:pt x="f14" y="f20"/>
                    </a:cubicBezTo>
                    <a:cubicBezTo>
                      <a:pt x="f9" y="f17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Freeform 80">
                <a:extLst>
                  <a:ext uri="{FF2B5EF4-FFF2-40B4-BE49-F238E27FC236}">
                    <a16:creationId xmlns:a16="http://schemas.microsoft.com/office/drawing/2014/main" id="{CF2F9A27-9D00-5660-E743-E6FADCDBE908}"/>
                  </a:ext>
                </a:extLst>
              </p:cNvPr>
              <p:cNvSpPr/>
              <p:nvPr/>
            </p:nvSpPr>
            <p:spPr>
              <a:xfrm>
                <a:off x="4665661" y="5214942"/>
                <a:ext cx="5555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8"/>
                  <a:gd name="f9" fmla="val 7"/>
                  <a:gd name="f10" fmla="val 9"/>
                  <a:gd name="f11" fmla="val 2"/>
                  <a:gd name="f12" fmla="val 12"/>
                  <a:gd name="f13" fmla="val 3"/>
                  <a:gd name="f14" fmla="val 15"/>
                  <a:gd name="f15" fmla="val 4"/>
                  <a:gd name="f16" fmla="val 16"/>
                  <a:gd name="f17" fmla="val 5"/>
                  <a:gd name="f18" fmla="val 18"/>
                  <a:gd name="f19" fmla="val 19"/>
                  <a:gd name="f20" fmla="val 20"/>
                  <a:gd name="f21" fmla="val 10"/>
                  <a:gd name="f22" fmla="val 21"/>
                  <a:gd name="f23" fmla="val 13"/>
                  <a:gd name="f24" fmla="val 14"/>
                  <a:gd name="f25" fmla="val 6"/>
                  <a:gd name="f26" fmla="val 1"/>
                  <a:gd name="f27" fmla="+- 0 0 -90"/>
                  <a:gd name="f28" fmla="*/ f3 1 23"/>
                  <a:gd name="f29" fmla="*/ f4 1 17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3"/>
                  <a:gd name="f38" fmla="*/ f34 1 17"/>
                  <a:gd name="f39" fmla="*/ 8 f35 1"/>
                  <a:gd name="f40" fmla="*/ 7 f34 1"/>
                  <a:gd name="f41" fmla="*/ 15 f35 1"/>
                  <a:gd name="f42" fmla="*/ 4 f34 1"/>
                  <a:gd name="f43" fmla="*/ 19 f35 1"/>
                  <a:gd name="f44" fmla="*/ 8 f34 1"/>
                  <a:gd name="f45" fmla="*/ 21 f35 1"/>
                  <a:gd name="f46" fmla="*/ 13 f34 1"/>
                  <a:gd name="f47" fmla="*/ 14 f35 1"/>
                  <a:gd name="f48" fmla="*/ 15 f34 1"/>
                  <a:gd name="f49" fmla="*/ 2 f35 1"/>
                  <a:gd name="f50" fmla="*/ 3 f35 1"/>
                  <a:gd name="f51" fmla="*/ 6 f35 1"/>
                  <a:gd name="f52" fmla="*/ 1 f34 1"/>
                  <a:gd name="f53" fmla="*/ 7 f35 1"/>
                  <a:gd name="f54" fmla="+- f36 0 f1"/>
                  <a:gd name="f55" fmla="*/ f39 1 23"/>
                  <a:gd name="f56" fmla="*/ f40 1 17"/>
                  <a:gd name="f57" fmla="*/ f41 1 23"/>
                  <a:gd name="f58" fmla="*/ f42 1 17"/>
                  <a:gd name="f59" fmla="*/ f43 1 23"/>
                  <a:gd name="f60" fmla="*/ f44 1 17"/>
                  <a:gd name="f61" fmla="*/ f45 1 23"/>
                  <a:gd name="f62" fmla="*/ f46 1 17"/>
                  <a:gd name="f63" fmla="*/ f47 1 23"/>
                  <a:gd name="f64" fmla="*/ f48 1 17"/>
                  <a:gd name="f65" fmla="*/ f49 1 23"/>
                  <a:gd name="f66" fmla="*/ f50 1 23"/>
                  <a:gd name="f67" fmla="*/ f51 1 23"/>
                  <a:gd name="f68" fmla="*/ f52 1 17"/>
                  <a:gd name="f69" fmla="*/ f53 1 23"/>
                  <a:gd name="f70" fmla="*/ 0 1 f37"/>
                  <a:gd name="f71" fmla="*/ f31 1 f37"/>
                  <a:gd name="f72" fmla="*/ 0 1 f38"/>
                  <a:gd name="f73" fmla="*/ f32 1 f38"/>
                  <a:gd name="f74" fmla="*/ f55 1 f37"/>
                  <a:gd name="f75" fmla="*/ f56 1 f38"/>
                  <a:gd name="f76" fmla="*/ f57 1 f37"/>
                  <a:gd name="f77" fmla="*/ f58 1 f38"/>
                  <a:gd name="f78" fmla="*/ f59 1 f37"/>
                  <a:gd name="f79" fmla="*/ f60 1 f38"/>
                  <a:gd name="f80" fmla="*/ f61 1 f37"/>
                  <a:gd name="f81" fmla="*/ f62 1 f38"/>
                  <a:gd name="f82" fmla="*/ f63 1 f37"/>
                  <a:gd name="f83" fmla="*/ f64 1 f38"/>
                  <a:gd name="f84" fmla="*/ f65 1 f37"/>
                  <a:gd name="f85" fmla="*/ f66 1 f37"/>
                  <a:gd name="f86" fmla="*/ f67 1 f37"/>
                  <a:gd name="f87" fmla="*/ f68 1 f38"/>
                  <a:gd name="f88" fmla="*/ f69 1 f37"/>
                  <a:gd name="f89" fmla="*/ f70 f28 1"/>
                  <a:gd name="f90" fmla="*/ f71 f28 1"/>
                  <a:gd name="f91" fmla="*/ f73 f29 1"/>
                  <a:gd name="f92" fmla="*/ f72 f29 1"/>
                  <a:gd name="f93" fmla="*/ f74 f28 1"/>
                  <a:gd name="f94" fmla="*/ f75 f29 1"/>
                  <a:gd name="f95" fmla="*/ f76 f28 1"/>
                  <a:gd name="f96" fmla="*/ f77 f29 1"/>
                  <a:gd name="f97" fmla="*/ f78 f28 1"/>
                  <a:gd name="f98" fmla="*/ f79 f29 1"/>
                  <a:gd name="f99" fmla="*/ f80 f28 1"/>
                  <a:gd name="f100" fmla="*/ f81 f29 1"/>
                  <a:gd name="f101" fmla="*/ f82 f28 1"/>
                  <a:gd name="f102" fmla="*/ f83 f29 1"/>
                  <a:gd name="f103" fmla="*/ f84 f28 1"/>
                  <a:gd name="f104" fmla="*/ f85 f28 1"/>
                  <a:gd name="f105" fmla="*/ f86 f28 1"/>
                  <a:gd name="f106" fmla="*/ f87 f29 1"/>
                  <a:gd name="f107" fmla="*/ f8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94"/>
                  </a:cxn>
                  <a:cxn ang="f54">
                    <a:pos x="f104" y="f96"/>
                  </a:cxn>
                  <a:cxn ang="f54">
                    <a:pos x="f105" y="f106"/>
                  </a:cxn>
                  <a:cxn ang="f54">
                    <a:pos x="f107" y="f96"/>
                  </a:cxn>
                  <a:cxn ang="f54">
                    <a:pos x="f93" y="f94"/>
                  </a:cxn>
                </a:cxnLst>
                <a:rect l="f89" t="f92" r="f90" b="f91"/>
                <a:pathLst>
                  <a:path w="23" h="1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9"/>
                      <a:pt x="f19" y="f8"/>
                    </a:cubicBezTo>
                    <a:cubicBezTo>
                      <a:pt x="f20" y="f10"/>
                      <a:pt x="f6" y="f21"/>
                      <a:pt x="f22" y="f23"/>
                    </a:cubicBezTo>
                    <a:cubicBezTo>
                      <a:pt x="f20" y="f14"/>
                      <a:pt x="f7" y="f7"/>
                      <a:pt x="f24" y="f14"/>
                    </a:cubicBezTo>
                    <a:cubicBezTo>
                      <a:pt x="f21" y="f23"/>
                      <a:pt x="f9" y="f10"/>
                      <a:pt x="f11" y="f9"/>
                    </a:cubicBezTo>
                    <a:cubicBezTo>
                      <a:pt x="f5" y="f25"/>
                      <a:pt x="f11" y="f17"/>
                      <a:pt x="f13" y="f15"/>
                    </a:cubicBezTo>
                    <a:cubicBezTo>
                      <a:pt x="f13" y="f13"/>
                      <a:pt x="f13" y="f5"/>
                      <a:pt x="f25" y="f26"/>
                    </a:cubicBezTo>
                    <a:cubicBezTo>
                      <a:pt x="f9" y="f26"/>
                      <a:pt x="f9" y="f13"/>
                      <a:pt x="f9" y="f15"/>
                    </a:cubicBezTo>
                    <a:cubicBezTo>
                      <a:pt x="f9" y="f17"/>
                      <a:pt x="f25" y="f17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Freeform 81">
                <a:extLst>
                  <a:ext uri="{FF2B5EF4-FFF2-40B4-BE49-F238E27FC236}">
                    <a16:creationId xmlns:a16="http://schemas.microsoft.com/office/drawing/2014/main" id="{EEE0D425-9799-CC38-CF0C-1A387AE9A0A6}"/>
                  </a:ext>
                </a:extLst>
              </p:cNvPr>
              <p:cNvSpPr/>
              <p:nvPr/>
            </p:nvSpPr>
            <p:spPr>
              <a:xfrm>
                <a:off x="5132390" y="4705346"/>
                <a:ext cx="25402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5"/>
                  <a:gd name="f8" fmla="val 4"/>
                  <a:gd name="f9" fmla="val 1"/>
                  <a:gd name="f10" fmla="val 6"/>
                  <a:gd name="f11" fmla="val 10"/>
                  <a:gd name="f12" fmla="val 7"/>
                  <a:gd name="f13" fmla="val 5"/>
                  <a:gd name="f14" fmla="val 8"/>
                  <a:gd name="f15" fmla="val 14"/>
                  <a:gd name="f16" fmla="val 17"/>
                  <a:gd name="f17" fmla="val 21"/>
                  <a:gd name="f18" fmla="val 24"/>
                  <a:gd name="f19" fmla="val 23"/>
                  <a:gd name="f20" fmla="val 3"/>
                  <a:gd name="f21" fmla="val 22"/>
                  <a:gd name="f22" fmla="val 20"/>
                  <a:gd name="f23" fmla="val 18"/>
                  <a:gd name="f24" fmla="val 15"/>
                  <a:gd name="f25" fmla="val 2"/>
                  <a:gd name="f26" fmla="+- 0 0 -90"/>
                  <a:gd name="f27" fmla="*/ f3 1 11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5"/>
                  <a:gd name="f38" fmla="*/ 4 f34 1"/>
                  <a:gd name="f39" fmla="*/ 1 f33 1"/>
                  <a:gd name="f40" fmla="*/ 10 f34 1"/>
                  <a:gd name="f41" fmla="*/ 4 f33 1"/>
                  <a:gd name="f42" fmla="*/ 6 f34 1"/>
                  <a:gd name="f43" fmla="*/ 8 f33 1"/>
                  <a:gd name="f44" fmla="*/ 14 f33 1"/>
                  <a:gd name="f45" fmla="*/ 24 f33 1"/>
                  <a:gd name="f46" fmla="*/ 3 f34 1"/>
                  <a:gd name="f47" fmla="*/ 22 f33 1"/>
                  <a:gd name="f48" fmla="*/ 1 f34 1"/>
                  <a:gd name="f49" fmla="*/ 15 f33 1"/>
                  <a:gd name="f50" fmla="+- f35 0 f1"/>
                  <a:gd name="f51" fmla="*/ f38 1 11"/>
                  <a:gd name="f52" fmla="*/ f39 1 25"/>
                  <a:gd name="f53" fmla="*/ f40 1 11"/>
                  <a:gd name="f54" fmla="*/ f41 1 25"/>
                  <a:gd name="f55" fmla="*/ f42 1 11"/>
                  <a:gd name="f56" fmla="*/ f43 1 25"/>
                  <a:gd name="f57" fmla="*/ f44 1 25"/>
                  <a:gd name="f58" fmla="*/ f45 1 25"/>
                  <a:gd name="f59" fmla="*/ f46 1 11"/>
                  <a:gd name="f60" fmla="*/ f47 1 25"/>
                  <a:gd name="f61" fmla="*/ f48 1 11"/>
                  <a:gd name="f62" fmla="*/ f49 1 25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7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8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5" y="f89"/>
                  </a:cxn>
                  <a:cxn ang="f50">
                    <a:pos x="f87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1" h="25">
                    <a:moveTo>
                      <a:pt x="f8" y="f9"/>
                    </a:moveTo>
                    <a:cubicBezTo>
                      <a:pt x="f10" y="f8"/>
                      <a:pt x="f11" y="f5"/>
                      <a:pt x="f11" y="f8"/>
                    </a:cubicBezTo>
                    <a:cubicBezTo>
                      <a:pt x="f6" y="f12"/>
                      <a:pt x="f12" y="f13"/>
                      <a:pt x="f10" y="f14"/>
                    </a:cubicBezTo>
                    <a:cubicBezTo>
                      <a:pt x="f11" y="f14"/>
                      <a:pt x="f6" y="f6"/>
                      <a:pt x="f11" y="f15"/>
                    </a:cubicBezTo>
                    <a:cubicBezTo>
                      <a:pt x="f11" y="f16"/>
                      <a:pt x="f14" y="f17"/>
                      <a:pt x="f10" y="f18"/>
                    </a:cubicBezTo>
                    <a:cubicBezTo>
                      <a:pt x="f13" y="f7"/>
                      <a:pt x="f8" y="f19"/>
                      <a:pt x="f20" y="f21"/>
                    </a:cubicBezTo>
                    <a:cubicBezTo>
                      <a:pt x="f5" y="f22"/>
                      <a:pt x="f5" y="f23"/>
                      <a:pt x="f9" y="f24"/>
                    </a:cubicBezTo>
                    <a:cubicBezTo>
                      <a:pt x="f25" y="f6"/>
                      <a:pt x="f8" y="f12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Freeform 82">
                <a:extLst>
                  <a:ext uri="{FF2B5EF4-FFF2-40B4-BE49-F238E27FC236}">
                    <a16:creationId xmlns:a16="http://schemas.microsoft.com/office/drawing/2014/main" id="{4F792CB4-2308-9C64-2707-2D3F0AEF4ACC}"/>
                  </a:ext>
                </a:extLst>
              </p:cNvPr>
              <p:cNvSpPr/>
              <p:nvPr/>
            </p:nvSpPr>
            <p:spPr>
              <a:xfrm>
                <a:off x="4152903" y="4933946"/>
                <a:ext cx="50804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2"/>
                  <a:gd name="f10" fmla="val 5"/>
                  <a:gd name="f11" fmla="val 7"/>
                  <a:gd name="f12" fmla="val 6"/>
                  <a:gd name="f13" fmla="val 9"/>
                  <a:gd name="f14" fmla="val 4"/>
                  <a:gd name="f15" fmla="val 2"/>
                  <a:gd name="f16" fmla="val 16"/>
                  <a:gd name="f17" fmla="val 19"/>
                  <a:gd name="f18" fmla="val 1"/>
                  <a:gd name="f19" fmla="val 15"/>
                  <a:gd name="f20" fmla="val 13"/>
                  <a:gd name="f21" fmla="val 17"/>
                  <a:gd name="f22" fmla="val 3"/>
                  <a:gd name="f23" fmla="val 10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2 f31 1"/>
                  <a:gd name="f38" fmla="*/ 9 f32 1"/>
                  <a:gd name="f39" fmla="*/ 4 f31 1"/>
                  <a:gd name="f40" fmla="*/ 19 f32 1"/>
                  <a:gd name="f41" fmla="*/ 1 f31 1"/>
                  <a:gd name="f42" fmla="*/ 9 f31 1"/>
                  <a:gd name="f43" fmla="*/ 6 f32 1"/>
                  <a:gd name="f44" fmla="*/ 17 f31 1"/>
                  <a:gd name="f45" fmla="*/ 4 f32 1"/>
                  <a:gd name="f46" fmla="*/ 15 f31 1"/>
                  <a:gd name="f47" fmla="*/ 3 f32 1"/>
                  <a:gd name="f48" fmla="*/ 10 f31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18"/>
                  <a:gd name="f56" fmla="*/ f42 1 18"/>
                  <a:gd name="f57" fmla="*/ f43 1 21"/>
                  <a:gd name="f58" fmla="*/ f44 1 18"/>
                  <a:gd name="f59" fmla="*/ f45 1 21"/>
                  <a:gd name="f60" fmla="*/ f46 1 18"/>
                  <a:gd name="f61" fmla="*/ f47 1 21"/>
                  <a:gd name="f62" fmla="*/ f48 1 18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9" y="f15"/>
                      <a:pt x="f16" y="f5"/>
                      <a:pt x="f17" y="f18"/>
                    </a:cubicBezTo>
                    <a:cubicBezTo>
                      <a:pt x="f6" y="f18"/>
                      <a:pt x="f6" y="f11"/>
                      <a:pt x="f17" y="f13"/>
                    </a:cubicBezTo>
                    <a:cubicBezTo>
                      <a:pt x="f19" y="f20"/>
                      <a:pt x="f13" y="f20"/>
                      <a:pt x="f12" y="f21"/>
                    </a:cubicBezTo>
                    <a:cubicBezTo>
                      <a:pt x="f10" y="f7"/>
                      <a:pt x="f14" y="f21"/>
                      <a:pt x="f14" y="f19"/>
                    </a:cubicBezTo>
                    <a:cubicBezTo>
                      <a:pt x="f14" y="f20"/>
                      <a:pt x="f5" y="f9"/>
                      <a:pt x="f22" y="f23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Freeform 83">
                <a:extLst>
                  <a:ext uri="{FF2B5EF4-FFF2-40B4-BE49-F238E27FC236}">
                    <a16:creationId xmlns:a16="http://schemas.microsoft.com/office/drawing/2014/main" id="{DA512E1B-6ACB-2503-6442-EB0CD0A1D192}"/>
                  </a:ext>
                </a:extLst>
              </p:cNvPr>
              <p:cNvSpPr/>
              <p:nvPr/>
            </p:nvSpPr>
            <p:spPr>
              <a:xfrm>
                <a:off x="5157792" y="5195885"/>
                <a:ext cx="50804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3"/>
                  <a:gd name="f10" fmla="val 5"/>
                  <a:gd name="f11" fmla="val 7"/>
                  <a:gd name="f12" fmla="val 11"/>
                  <a:gd name="f13" fmla="val 3"/>
                  <a:gd name="f14" fmla="val 12"/>
                  <a:gd name="f15" fmla="val 14"/>
                  <a:gd name="f16" fmla="val 16"/>
                  <a:gd name="f17" fmla="val 2"/>
                  <a:gd name="f18" fmla="val 19"/>
                  <a:gd name="f19" fmla="val 20"/>
                  <a:gd name="f20" fmla="val 10"/>
                  <a:gd name="f21" fmla="val 17"/>
                  <a:gd name="f22" fmla="val 4"/>
                  <a:gd name="f23" fmla="val 6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3 f31 1"/>
                  <a:gd name="f38" fmla="*/ 11 f32 1"/>
                  <a:gd name="f39" fmla="*/ 3 f31 1"/>
                  <a:gd name="f40" fmla="*/ 14 f32 1"/>
                  <a:gd name="f41" fmla="*/ 20 f32 1"/>
                  <a:gd name="f42" fmla="*/ 17 f32 1"/>
                  <a:gd name="f43" fmla="*/ 11 f31 1"/>
                  <a:gd name="f44" fmla="*/ 5 f32 1"/>
                  <a:gd name="f45" fmla="*/ 17 f31 1"/>
                  <a:gd name="f46" fmla="*/ 3 f32 1"/>
                  <a:gd name="f47" fmla="*/ 16 f31 1"/>
                  <a:gd name="f48" fmla="*/ 2 f32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21"/>
                  <a:gd name="f56" fmla="*/ f42 1 21"/>
                  <a:gd name="f57" fmla="*/ f43 1 18"/>
                  <a:gd name="f58" fmla="*/ f44 1 21"/>
                  <a:gd name="f59" fmla="*/ f45 1 18"/>
                  <a:gd name="f60" fmla="*/ f46 1 21"/>
                  <a:gd name="f61" fmla="*/ f47 1 18"/>
                  <a:gd name="f62" fmla="*/ f48 1 21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4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5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7"/>
                  </a:cxn>
                  <a:cxn ang="f49">
                    <a:pos x="f89" y="f87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1"/>
                  </a:cxn>
                  <a:cxn ang="f49">
                    <a:pos x="f92" y="f91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11"/>
                      <a:pt x="f8" y="f10"/>
                      <a:pt x="f12" y="f13"/>
                    </a:cubicBezTo>
                    <a:cubicBezTo>
                      <a:pt x="f14" y="f13"/>
                      <a:pt x="f9" y="f13"/>
                      <a:pt x="f15" y="f13"/>
                    </a:cubicBezTo>
                    <a:cubicBezTo>
                      <a:pt x="f16" y="f17"/>
                      <a:pt x="f18" y="f5"/>
                      <a:pt x="f19" y="f13"/>
                    </a:cubicBezTo>
                    <a:cubicBezTo>
                      <a:pt x="f6" y="f11"/>
                      <a:pt x="f19" y="f20"/>
                      <a:pt x="f21" y="f12"/>
                    </a:cubicBezTo>
                    <a:cubicBezTo>
                      <a:pt x="f9" y="f9"/>
                      <a:pt x="f8" y="f15"/>
                      <a:pt x="f10" y="f21"/>
                    </a:cubicBezTo>
                    <a:cubicBezTo>
                      <a:pt x="f22" y="f7"/>
                      <a:pt x="f13" y="f7"/>
                      <a:pt x="f13" y="f16"/>
                    </a:cubicBezTo>
                    <a:cubicBezTo>
                      <a:pt x="f22" y="f15"/>
                      <a:pt x="f5" y="f9"/>
                      <a:pt x="f17" y="f12"/>
                    </a:cubicBezTo>
                    <a:cubicBezTo>
                      <a:pt x="f13" y="f20"/>
                      <a:pt x="f22" y="f20"/>
                      <a:pt x="f10" y="f12"/>
                    </a:cubicBezTo>
                    <a:cubicBezTo>
                      <a:pt x="f10" y="f12"/>
                      <a:pt x="f23" y="f14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Freeform 84">
                <a:extLst>
                  <a:ext uri="{FF2B5EF4-FFF2-40B4-BE49-F238E27FC236}">
                    <a16:creationId xmlns:a16="http://schemas.microsoft.com/office/drawing/2014/main" id="{5772B77A-696F-5199-7539-3326A3505F2A}"/>
                  </a:ext>
                </a:extLst>
              </p:cNvPr>
              <p:cNvSpPr/>
              <p:nvPr/>
            </p:nvSpPr>
            <p:spPr>
              <a:xfrm>
                <a:off x="5175247" y="4773616"/>
                <a:ext cx="47621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5"/>
                  <a:gd name="f8" fmla="val 6"/>
                  <a:gd name="f9" fmla="val 2"/>
                  <a:gd name="f10" fmla="val 11"/>
                  <a:gd name="f11" fmla="val 13"/>
                  <a:gd name="f12" fmla="val 7"/>
                  <a:gd name="f13" fmla="val 18"/>
                  <a:gd name="f14" fmla="val 9"/>
                  <a:gd name="f15" fmla="val 17"/>
                  <a:gd name="f16" fmla="val 14"/>
                  <a:gd name="f17" fmla="val 16"/>
                  <a:gd name="f18" fmla="val 12"/>
                  <a:gd name="f19" fmla="val 3"/>
                  <a:gd name="f20" fmla="val 10"/>
                  <a:gd name="f21" fmla="val 1"/>
                  <a:gd name="f22" fmla="val 4"/>
                  <a:gd name="f23" fmla="+- 0 0 -90"/>
                  <a:gd name="f24" fmla="*/ f3 1 20"/>
                  <a:gd name="f25" fmla="*/ f4 1 15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0"/>
                  <a:gd name="f34" fmla="*/ f30 1 15"/>
                  <a:gd name="f35" fmla="*/ 6 f31 1"/>
                  <a:gd name="f36" fmla="*/ 2 f30 1"/>
                  <a:gd name="f37" fmla="*/ 18 f31 1"/>
                  <a:gd name="f38" fmla="*/ 9 f30 1"/>
                  <a:gd name="f39" fmla="*/ 17 f31 1"/>
                  <a:gd name="f40" fmla="*/ 13 f30 1"/>
                  <a:gd name="f41" fmla="*/ 16 f31 1"/>
                  <a:gd name="f42" fmla="*/ 14 f30 1"/>
                  <a:gd name="f43" fmla="*/ 3 f31 1"/>
                  <a:gd name="f44" fmla="*/ 10 f30 1"/>
                  <a:gd name="f45" fmla="*/ 0 f31 1"/>
                  <a:gd name="f46" fmla="*/ 4 f30 1"/>
                  <a:gd name="f47" fmla="+- f32 0 f1"/>
                  <a:gd name="f48" fmla="*/ f35 1 20"/>
                  <a:gd name="f49" fmla="*/ f36 1 15"/>
                  <a:gd name="f50" fmla="*/ f37 1 20"/>
                  <a:gd name="f51" fmla="*/ f38 1 15"/>
                  <a:gd name="f52" fmla="*/ f39 1 20"/>
                  <a:gd name="f53" fmla="*/ f40 1 15"/>
                  <a:gd name="f54" fmla="*/ f41 1 20"/>
                  <a:gd name="f55" fmla="*/ f42 1 15"/>
                  <a:gd name="f56" fmla="*/ f43 1 20"/>
                  <a:gd name="f57" fmla="*/ f44 1 15"/>
                  <a:gd name="f58" fmla="*/ f45 1 20"/>
                  <a:gd name="f59" fmla="*/ f46 1 15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0" h="15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4"/>
                      <a:pt x="f15" y="f10"/>
                      <a:pt x="f15" y="f11"/>
                    </a:cubicBezTo>
                    <a:cubicBezTo>
                      <a:pt x="f15" y="f16"/>
                      <a:pt x="f15" y="f7"/>
                      <a:pt x="f17" y="f16"/>
                    </a:cubicBezTo>
                    <a:cubicBezTo>
                      <a:pt x="f18" y="f18"/>
                      <a:pt x="f12" y="f18"/>
                      <a:pt x="f19" y="f20"/>
                    </a:cubicBezTo>
                    <a:cubicBezTo>
                      <a:pt x="f21" y="f14"/>
                      <a:pt x="f5" y="f8"/>
                      <a:pt x="f5" y="f22"/>
                    </a:cubicBezTo>
                    <a:cubicBezTo>
                      <a:pt x="f21" y="f21"/>
                      <a:pt x="f19" y="f21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Freeform 85">
                <a:extLst>
                  <a:ext uri="{FF2B5EF4-FFF2-40B4-BE49-F238E27FC236}">
                    <a16:creationId xmlns:a16="http://schemas.microsoft.com/office/drawing/2014/main" id="{8A37383C-C90C-4264-52F9-A96A6FA573EE}"/>
                  </a:ext>
                </a:extLst>
              </p:cNvPr>
              <p:cNvSpPr/>
              <p:nvPr/>
            </p:nvSpPr>
            <p:spPr>
              <a:xfrm>
                <a:off x="4545016" y="4994279"/>
                <a:ext cx="2857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8"/>
                  <a:gd name="f9" fmla="val 7"/>
                  <a:gd name="f10" fmla="val 5"/>
                  <a:gd name="f11" fmla="val 4"/>
                  <a:gd name="f12" fmla="val 6"/>
                  <a:gd name="f13" fmla="val 3"/>
                  <a:gd name="f14" fmla="val 10"/>
                  <a:gd name="f15" fmla="val 11"/>
                  <a:gd name="f16" fmla="val 9"/>
                  <a:gd name="f17" fmla="val 14"/>
                  <a:gd name="f18" fmla="val 17"/>
                  <a:gd name="f19" fmla="val 20"/>
                  <a:gd name="f20" fmla="val 2"/>
                  <a:gd name="f21" fmla="val 18"/>
                  <a:gd name="f22" fmla="+- 0 0 -90"/>
                  <a:gd name="f23" fmla="*/ f3 1 12"/>
                  <a:gd name="f24" fmla="*/ f4 1 21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2"/>
                  <a:gd name="f33" fmla="*/ f29 1 21"/>
                  <a:gd name="f34" fmla="*/ 8 f30 1"/>
                  <a:gd name="f35" fmla="*/ 7 f29 1"/>
                  <a:gd name="f36" fmla="*/ 6 f30 1"/>
                  <a:gd name="f37" fmla="*/ 3 f29 1"/>
                  <a:gd name="f38" fmla="*/ 12 f30 1"/>
                  <a:gd name="f39" fmla="*/ 9 f30 1"/>
                  <a:gd name="f40" fmla="*/ 14 f29 1"/>
                  <a:gd name="f41" fmla="*/ 4 f30 1"/>
                  <a:gd name="f42" fmla="*/ 21 f29 1"/>
                  <a:gd name="f43" fmla="*/ 0 f30 1"/>
                  <a:gd name="f44" fmla="*/ 18 f29 1"/>
                  <a:gd name="f45" fmla="+- f31 0 f1"/>
                  <a:gd name="f46" fmla="*/ f34 1 12"/>
                  <a:gd name="f47" fmla="*/ f35 1 21"/>
                  <a:gd name="f48" fmla="*/ f36 1 12"/>
                  <a:gd name="f49" fmla="*/ f37 1 21"/>
                  <a:gd name="f50" fmla="*/ f38 1 12"/>
                  <a:gd name="f51" fmla="*/ f39 1 12"/>
                  <a:gd name="f52" fmla="*/ f40 1 21"/>
                  <a:gd name="f53" fmla="*/ f41 1 12"/>
                  <a:gd name="f54" fmla="*/ f42 1 21"/>
                  <a:gd name="f55" fmla="*/ f43 1 12"/>
                  <a:gd name="f56" fmla="*/ f44 1 21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2"/>
                  <a:gd name="f67" fmla="*/ f52 1 f33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3 1"/>
                  <a:gd name="f82" fmla="*/ f67 f24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79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2" h="21">
                    <a:moveTo>
                      <a:pt x="f8" y="f9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8" y="f5"/>
                      <a:pt x="f14" y="f10"/>
                      <a:pt x="f6" y="f13"/>
                    </a:cubicBezTo>
                    <a:cubicBezTo>
                      <a:pt x="f15" y="f9"/>
                      <a:pt x="f16" y="f14"/>
                      <a:pt x="f16" y="f17"/>
                    </a:cubicBezTo>
                    <a:cubicBezTo>
                      <a:pt x="f16" y="f18"/>
                      <a:pt x="f8" y="f19"/>
                      <a:pt x="f11" y="f7"/>
                    </a:cubicBezTo>
                    <a:cubicBezTo>
                      <a:pt x="f20" y="f7"/>
                      <a:pt x="f5" y="f7"/>
                      <a:pt x="f5" y="f21"/>
                    </a:cubicBezTo>
                    <a:cubicBezTo>
                      <a:pt x="f5" y="f15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Freeform 86">
                <a:extLst>
                  <a:ext uri="{FF2B5EF4-FFF2-40B4-BE49-F238E27FC236}">
                    <a16:creationId xmlns:a16="http://schemas.microsoft.com/office/drawing/2014/main" id="{F688462C-A7A1-5AA5-51B8-204B1B21E56E}"/>
                  </a:ext>
                </a:extLst>
              </p:cNvPr>
              <p:cNvSpPr/>
              <p:nvPr/>
            </p:nvSpPr>
            <p:spPr>
              <a:xfrm>
                <a:off x="4991096" y="4862514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6"/>
                  <a:gd name="f9" fmla="val 13"/>
                  <a:gd name="f10" fmla="val 5"/>
                  <a:gd name="f11" fmla="val 15"/>
                  <a:gd name="f12" fmla="val 9"/>
                  <a:gd name="f13" fmla="val 18"/>
                  <a:gd name="f14" fmla="val 4"/>
                  <a:gd name="f15" fmla="val 16"/>
                  <a:gd name="f16" fmla="val 2"/>
                  <a:gd name="f17" fmla="val 14"/>
                  <a:gd name="f18" fmla="val 3"/>
                  <a:gd name="f19" fmla="val 11"/>
                  <a:gd name="f20" fmla="val 8"/>
                  <a:gd name="f21" fmla="val 7"/>
                  <a:gd name="f22" fmla="val 1"/>
                  <a:gd name="f23" fmla="+- 0 0 -90"/>
                  <a:gd name="f24" fmla="*/ f3 1 17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20"/>
                  <a:gd name="f35" fmla="*/ 6 f31 1"/>
                  <a:gd name="f36" fmla="*/ 13 f30 1"/>
                  <a:gd name="f37" fmla="*/ 18 f30 1"/>
                  <a:gd name="f38" fmla="*/ 2 f31 1"/>
                  <a:gd name="f39" fmla="*/ 16 f30 1"/>
                  <a:gd name="f40" fmla="*/ 3 f31 1"/>
                  <a:gd name="f41" fmla="*/ 6 f30 1"/>
                  <a:gd name="f42" fmla="*/ 11 f31 1"/>
                  <a:gd name="f43" fmla="*/ 1 f30 1"/>
                  <a:gd name="f44" fmla="*/ 15 f31 1"/>
                  <a:gd name="f45" fmla="*/ 5 f30 1"/>
                  <a:gd name="f46" fmla="+- f32 0 f1"/>
                  <a:gd name="f47" fmla="*/ f35 1 17"/>
                  <a:gd name="f48" fmla="*/ f36 1 20"/>
                  <a:gd name="f49" fmla="*/ f37 1 20"/>
                  <a:gd name="f50" fmla="*/ f38 1 17"/>
                  <a:gd name="f51" fmla="*/ f39 1 20"/>
                  <a:gd name="f52" fmla="*/ f40 1 17"/>
                  <a:gd name="f53" fmla="*/ f41 1 20"/>
                  <a:gd name="f54" fmla="*/ f42 1 17"/>
                  <a:gd name="f55" fmla="*/ f43 1 20"/>
                  <a:gd name="f56" fmla="*/ f44 1 17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4"/>
                  <a:gd name="f65" fmla="*/ f50 1 f33"/>
                  <a:gd name="f66" fmla="*/ f51 1 f34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5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80" y="f81"/>
                  </a:cxn>
                  <a:cxn ang="f46">
                    <a:pos x="f82" y="f78"/>
                  </a:cxn>
                  <a:cxn ang="f46">
                    <a:pos x="f77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7" h="20">
                    <a:moveTo>
                      <a:pt x="f8" y="f9"/>
                    </a:moveTo>
                    <a:cubicBezTo>
                      <a:pt x="f10" y="f11"/>
                      <a:pt x="f12" y="f6"/>
                      <a:pt x="f8" y="f13"/>
                    </a:cubicBezTo>
                    <a:cubicBezTo>
                      <a:pt x="f14" y="f7"/>
                      <a:pt x="f14" y="f15"/>
                      <a:pt x="f16" y="f15"/>
                    </a:cubicBezTo>
                    <a:cubicBezTo>
                      <a:pt x="f5" y="f11"/>
                      <a:pt x="f16" y="f17"/>
                      <a:pt x="f18" y="f9"/>
                    </a:cubicBezTo>
                    <a:cubicBezTo>
                      <a:pt x="f14" y="f19"/>
                      <a:pt x="f10" y="f20"/>
                      <a:pt x="f8" y="f8"/>
                    </a:cubicBezTo>
                    <a:cubicBezTo>
                      <a:pt x="f21" y="f14"/>
                      <a:pt x="f20" y="f22"/>
                      <a:pt x="f19" y="f22"/>
                    </a:cubicBezTo>
                    <a:cubicBezTo>
                      <a:pt x="f17" y="f5"/>
                      <a:pt x="f6" y="f5"/>
                      <a:pt x="f11" y="f10"/>
                    </a:cubicBezTo>
                    <a:cubicBezTo>
                      <a:pt x="f9" y="f12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Freeform 87">
                <a:extLst>
                  <a:ext uri="{FF2B5EF4-FFF2-40B4-BE49-F238E27FC236}">
                    <a16:creationId xmlns:a16="http://schemas.microsoft.com/office/drawing/2014/main" id="{43D3F879-344B-DEBA-36E5-A05896F6DC64}"/>
                  </a:ext>
                </a:extLst>
              </p:cNvPr>
              <p:cNvSpPr/>
              <p:nvPr/>
            </p:nvSpPr>
            <p:spPr>
              <a:xfrm>
                <a:off x="4394204" y="4778380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7"/>
                  <a:gd name="f9" fmla="val 8"/>
                  <a:gd name="f10" fmla="val 5"/>
                  <a:gd name="f11" fmla="val 3"/>
                  <a:gd name="f12" fmla="val 6"/>
                  <a:gd name="f13" fmla="val 9"/>
                  <a:gd name="f14" fmla="val 1"/>
                  <a:gd name="f15" fmla="val 10"/>
                  <a:gd name="f16" fmla="val 11"/>
                  <a:gd name="f17" fmla="val 15"/>
                  <a:gd name="f18" fmla="val 17"/>
                  <a:gd name="f19" fmla="val 19"/>
                  <a:gd name="f20" fmla="val 21"/>
                  <a:gd name="f21" fmla="val 4"/>
                  <a:gd name="f22" fmla="val 2"/>
                  <a:gd name="f23" fmla="val 18"/>
                  <a:gd name="f24" fmla="val 16"/>
                  <a:gd name="f25" fmla="val 14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7 f34 1"/>
                  <a:gd name="f39" fmla="*/ 8 f33 1"/>
                  <a:gd name="f40" fmla="*/ 5 f34 1"/>
                  <a:gd name="f41" fmla="*/ 3 f33 1"/>
                  <a:gd name="f42" fmla="*/ 12 f34 1"/>
                  <a:gd name="f43" fmla="*/ 1 f33 1"/>
                  <a:gd name="f44" fmla="*/ 9 f34 1"/>
                  <a:gd name="f45" fmla="*/ 15 f33 1"/>
                  <a:gd name="f46" fmla="*/ 21 f33 1"/>
                  <a:gd name="f47" fmla="*/ 2 f34 1"/>
                  <a:gd name="f48" fmla="*/ 22 f33 1"/>
                  <a:gd name="f49" fmla="*/ 1 f34 1"/>
                  <a:gd name="f50" fmla="*/ 18 f33 1"/>
                  <a:gd name="f51" fmla="*/ 12 f33 1"/>
                  <a:gd name="f52" fmla="+- f35 0 f1"/>
                  <a:gd name="f53" fmla="*/ f38 1 12"/>
                  <a:gd name="f54" fmla="*/ f39 1 22"/>
                  <a:gd name="f55" fmla="*/ f40 1 12"/>
                  <a:gd name="f56" fmla="*/ f41 1 22"/>
                  <a:gd name="f57" fmla="*/ f42 1 12"/>
                  <a:gd name="f58" fmla="*/ f43 1 22"/>
                  <a:gd name="f59" fmla="*/ f44 1 12"/>
                  <a:gd name="f60" fmla="*/ f45 1 22"/>
                  <a:gd name="f61" fmla="*/ f46 1 22"/>
                  <a:gd name="f62" fmla="*/ f47 1 12"/>
                  <a:gd name="f63" fmla="*/ f48 1 22"/>
                  <a:gd name="f64" fmla="*/ f49 1 12"/>
                  <a:gd name="f65" fmla="*/ f50 1 22"/>
                  <a:gd name="f66" fmla="*/ f51 1 22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7"/>
                  <a:gd name="f80" fmla="*/ f62 1 f36"/>
                  <a:gd name="f81" fmla="*/ f63 1 f37"/>
                  <a:gd name="f82" fmla="*/ f64 1 f36"/>
                  <a:gd name="f83" fmla="*/ f65 1 f37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8 1"/>
                  <a:gd name="f98" fmla="*/ f80 f27 1"/>
                  <a:gd name="f99" fmla="*/ f81 f28 1"/>
                  <a:gd name="f100" fmla="*/ f82 f27 1"/>
                  <a:gd name="f101" fmla="*/ f83 f28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9" y="f97"/>
                  </a:cxn>
                  <a:cxn ang="f52">
                    <a:pos x="f98" y="f99"/>
                  </a:cxn>
                  <a:cxn ang="f52">
                    <a:pos x="f100" y="f101"/>
                  </a:cxn>
                  <a:cxn ang="f52">
                    <a:pos x="f100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12" h="22">
                    <a:moveTo>
                      <a:pt x="f8" y="f9"/>
                    </a:moveTo>
                    <a:cubicBezTo>
                      <a:pt x="f8" y="f10"/>
                      <a:pt x="f11" y="f10"/>
                      <a:pt x="f10" y="f11"/>
                    </a:cubicBezTo>
                    <a:cubicBezTo>
                      <a:pt x="f12" y="f5"/>
                      <a:pt x="f13" y="f10"/>
                      <a:pt x="f6" y="f14"/>
                    </a:cubicBezTo>
                    <a:cubicBezTo>
                      <a:pt x="f15" y="f8"/>
                      <a:pt x="f13" y="f16"/>
                      <a:pt x="f13" y="f17"/>
                    </a:cubicBezTo>
                    <a:cubicBezTo>
                      <a:pt x="f13" y="f18"/>
                      <a:pt x="f9" y="f19"/>
                      <a:pt x="f8" y="f20"/>
                    </a:cubicBezTo>
                    <a:cubicBezTo>
                      <a:pt x="f10" y="f20"/>
                      <a:pt x="f21" y="f7"/>
                      <a:pt x="f22" y="f7"/>
                    </a:cubicBezTo>
                    <a:cubicBezTo>
                      <a:pt x="f5" y="f20"/>
                      <a:pt x="f14" y="f19"/>
                      <a:pt x="f14" y="f23"/>
                    </a:cubicBezTo>
                    <a:cubicBezTo>
                      <a:pt x="f14" y="f24"/>
                      <a:pt x="f14" y="f25"/>
                      <a:pt x="f14" y="f6"/>
                    </a:cubicBezTo>
                    <a:cubicBezTo>
                      <a:pt x="f22" y="f13"/>
                      <a:pt x="f21" y="f8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Freeform 88">
                <a:extLst>
                  <a:ext uri="{FF2B5EF4-FFF2-40B4-BE49-F238E27FC236}">
                    <a16:creationId xmlns:a16="http://schemas.microsoft.com/office/drawing/2014/main" id="{11328151-D986-C3FF-4F97-6C175FB5A411}"/>
                  </a:ext>
                </a:extLst>
              </p:cNvPr>
              <p:cNvSpPr/>
              <p:nvPr/>
            </p:nvSpPr>
            <p:spPr>
              <a:xfrm>
                <a:off x="3952878" y="5143499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11"/>
                  <a:gd name="f9" fmla="val 5"/>
                  <a:gd name="f10" fmla="val 10"/>
                  <a:gd name="f11" fmla="val 1"/>
                  <a:gd name="f12" fmla="val 4"/>
                  <a:gd name="f13" fmla="val 2"/>
                  <a:gd name="f14" fmla="val 8"/>
                  <a:gd name="f15" fmla="val 3"/>
                  <a:gd name="f16" fmla="val 12"/>
                  <a:gd name="f17" fmla="+- 0 0 -90"/>
                  <a:gd name="f18" fmla="*/ f3 1 13"/>
                  <a:gd name="f19" fmla="*/ f4 1 13"/>
                  <a:gd name="f20" fmla="val f5"/>
                  <a:gd name="f21" fmla="val f6"/>
                  <a:gd name="f22" fmla="*/ f17 f0 1"/>
                  <a:gd name="f23" fmla="+- f21 0 f20"/>
                  <a:gd name="f24" fmla="*/ f22 1 f2"/>
                  <a:gd name="f25" fmla="*/ f23 1 13"/>
                  <a:gd name="f26" fmla="*/ 9 f23 1"/>
                  <a:gd name="f27" fmla="*/ 11 f23 1"/>
                  <a:gd name="f28" fmla="*/ 0 f23 1"/>
                  <a:gd name="f29" fmla="*/ 4 f23 1"/>
                  <a:gd name="f30" fmla="*/ 1 f23 1"/>
                  <a:gd name="f31" fmla="*/ 12 f23 1"/>
                  <a:gd name="f32" fmla="+- f24 0 f1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f31 1 13"/>
                  <a:gd name="f39" fmla="*/ 0 1 f25"/>
                  <a:gd name="f40" fmla="*/ f21 1 f25"/>
                  <a:gd name="f41" fmla="*/ f33 1 f25"/>
                  <a:gd name="f42" fmla="*/ f34 1 f25"/>
                  <a:gd name="f43" fmla="*/ f35 1 f25"/>
                  <a:gd name="f44" fmla="*/ f36 1 f25"/>
                  <a:gd name="f45" fmla="*/ f37 1 f25"/>
                  <a:gd name="f46" fmla="*/ f38 1 f25"/>
                  <a:gd name="f47" fmla="*/ f39 f18 1"/>
                  <a:gd name="f48" fmla="*/ f40 f18 1"/>
                  <a:gd name="f49" fmla="*/ f40 f19 1"/>
                  <a:gd name="f50" fmla="*/ f39 f19 1"/>
                  <a:gd name="f51" fmla="*/ f41 f18 1"/>
                  <a:gd name="f52" fmla="*/ f42 f19 1"/>
                  <a:gd name="f53" fmla="*/ f43 f18 1"/>
                  <a:gd name="f54" fmla="*/ f44 f19 1"/>
                  <a:gd name="f55" fmla="*/ f44 f18 1"/>
                  <a:gd name="f56" fmla="*/ f45 f19 1"/>
                  <a:gd name="f57" fmla="*/ f46 f18 1"/>
                  <a:gd name="f58" fmla="*/ f4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3" h="13">
                    <a:moveTo>
                      <a:pt x="f7" y="f8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5" y="f13"/>
                      <a:pt x="f11" y="f5"/>
                      <a:pt x="f12" y="f11"/>
                    </a:cubicBezTo>
                    <a:cubicBezTo>
                      <a:pt x="f14" y="f13"/>
                      <a:pt x="f6" y="f15"/>
                      <a:pt x="f16" y="f7"/>
                    </a:cubicBezTo>
                    <a:cubicBezTo>
                      <a:pt x="f16" y="f8"/>
                      <a:pt x="f8" y="f6"/>
                      <a:pt x="f7" y="f8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Freeform 89">
                <a:extLst>
                  <a:ext uri="{FF2B5EF4-FFF2-40B4-BE49-F238E27FC236}">
                    <a16:creationId xmlns:a16="http://schemas.microsoft.com/office/drawing/2014/main" id="{33CD2DC5-2E56-5FB2-F133-A3197A593CE8}"/>
                  </a:ext>
                </a:extLst>
              </p:cNvPr>
              <p:cNvSpPr/>
              <p:nvPr/>
            </p:nvSpPr>
            <p:spPr>
              <a:xfrm>
                <a:off x="4233864" y="5229225"/>
                <a:ext cx="28575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1"/>
                  <a:gd name="f8" fmla="val 6"/>
                  <a:gd name="f9" fmla="val 3"/>
                  <a:gd name="f10" fmla="val 10"/>
                  <a:gd name="f11" fmla="val 8"/>
                  <a:gd name="f12" fmla="val 1"/>
                  <a:gd name="f13" fmla="val 2"/>
                  <a:gd name="f14" fmla="val 4"/>
                  <a:gd name="f15" fmla="val 9"/>
                  <a:gd name="f16" fmla="+- 0 0 -90"/>
                  <a:gd name="f17" fmla="*/ f3 1 12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11"/>
                  <a:gd name="f28" fmla="*/ 6 f24 1"/>
                  <a:gd name="f29" fmla="*/ 11 f23 1"/>
                  <a:gd name="f30" fmla="*/ 1 f24 1"/>
                  <a:gd name="f31" fmla="*/ 3 f23 1"/>
                  <a:gd name="f32" fmla="*/ 4 f24 1"/>
                  <a:gd name="f33" fmla="*/ 1 f23 1"/>
                  <a:gd name="f34" fmla="*/ 12 f24 1"/>
                  <a:gd name="f35" fmla="*/ 8 f23 1"/>
                  <a:gd name="f36" fmla="+- f25 0 f1"/>
                  <a:gd name="f37" fmla="*/ f28 1 12"/>
                  <a:gd name="f38" fmla="*/ f29 1 11"/>
                  <a:gd name="f39" fmla="*/ f30 1 12"/>
                  <a:gd name="f40" fmla="*/ f31 1 11"/>
                  <a:gd name="f41" fmla="*/ f32 1 12"/>
                  <a:gd name="f42" fmla="*/ f33 1 11"/>
                  <a:gd name="f43" fmla="*/ f34 1 12"/>
                  <a:gd name="f44" fmla="*/ f35 1 11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11">
                    <a:moveTo>
                      <a:pt x="f8" y="f7"/>
                    </a:moveTo>
                    <a:cubicBezTo>
                      <a:pt x="f9" y="f10"/>
                      <a:pt x="f5" y="f11"/>
                      <a:pt x="f12" y="f9"/>
                    </a:cubicBezTo>
                    <a:cubicBezTo>
                      <a:pt x="f12" y="f12"/>
                      <a:pt x="f13" y="f5"/>
                      <a:pt x="f14" y="f12"/>
                    </a:cubicBezTo>
                    <a:cubicBezTo>
                      <a:pt x="f11" y="f13"/>
                      <a:pt x="f7" y="f9"/>
                      <a:pt x="f6" y="f11"/>
                    </a:cubicBezTo>
                    <a:cubicBezTo>
                      <a:pt x="f6" y="f7"/>
                      <a:pt x="f15" y="f7"/>
                      <a:pt x="f8" y="f7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Freeform 90">
                <a:extLst>
                  <a:ext uri="{FF2B5EF4-FFF2-40B4-BE49-F238E27FC236}">
                    <a16:creationId xmlns:a16="http://schemas.microsoft.com/office/drawing/2014/main" id="{283548AE-F9A1-9404-7553-7E28D23173B1}"/>
                  </a:ext>
                </a:extLst>
              </p:cNvPr>
              <p:cNvSpPr/>
              <p:nvPr/>
            </p:nvSpPr>
            <p:spPr>
              <a:xfrm>
                <a:off x="4887916" y="514985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8"/>
                  <a:gd name="f9" fmla="val 5"/>
                  <a:gd name="f10" fmla="val 9"/>
                  <a:gd name="f11" fmla="val 7"/>
                  <a:gd name="f12" fmla="val 4"/>
                  <a:gd name="f13" fmla="val 1"/>
                  <a:gd name="f14" fmla="val 3"/>
                  <a:gd name="f15" fmla="+- 0 0 -90"/>
                  <a:gd name="f16" fmla="*/ f3 1 10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2"/>
                  <a:gd name="f27" fmla="*/ 8 f23 1"/>
                  <a:gd name="f28" fmla="*/ 5 f22 1"/>
                  <a:gd name="f29" fmla="*/ 4 f23 1"/>
                  <a:gd name="f30" fmla="*/ 12 f22 1"/>
                  <a:gd name="f31" fmla="*/ 1 f23 1"/>
                  <a:gd name="f32" fmla="*/ 7 f23 1"/>
                  <a:gd name="f33" fmla="*/ 0 f22 1"/>
                  <a:gd name="f34" fmla="+- f24 0 f1"/>
                  <a:gd name="f35" fmla="*/ f27 1 10"/>
                  <a:gd name="f36" fmla="*/ f28 1 12"/>
                  <a:gd name="f37" fmla="*/ f29 1 10"/>
                  <a:gd name="f38" fmla="*/ f30 1 12"/>
                  <a:gd name="f39" fmla="*/ f31 1 10"/>
                  <a:gd name="f40" fmla="*/ f32 1 10"/>
                  <a:gd name="f41" fmla="*/ f33 1 12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58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0" h="12">
                    <a:moveTo>
                      <a:pt x="f8" y="f9"/>
                    </a:moveTo>
                    <a:cubicBezTo>
                      <a:pt x="f10" y="f10"/>
                      <a:pt x="f11" y="f7"/>
                      <a:pt x="f12" y="f7"/>
                    </a:cubicBezTo>
                    <a:cubicBezTo>
                      <a:pt x="f5" y="f7"/>
                      <a:pt x="f13" y="f8"/>
                      <a:pt x="f13" y="f9"/>
                    </a:cubicBezTo>
                    <a:cubicBezTo>
                      <a:pt x="f13" y="f13"/>
                      <a:pt x="f12" y="f5"/>
                      <a:pt x="f11" y="f5"/>
                    </a:cubicBezTo>
                    <a:cubicBezTo>
                      <a:pt x="f6" y="f5"/>
                      <a:pt x="f10" y="f14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Freeform 91">
                <a:extLst>
                  <a:ext uri="{FF2B5EF4-FFF2-40B4-BE49-F238E27FC236}">
                    <a16:creationId xmlns:a16="http://schemas.microsoft.com/office/drawing/2014/main" id="{8838A93B-6618-8C90-3BC9-0AC5F24E712F}"/>
                  </a:ext>
                </a:extLst>
              </p:cNvPr>
              <p:cNvSpPr/>
              <p:nvPr/>
            </p:nvSpPr>
            <p:spPr>
              <a:xfrm>
                <a:off x="4811709" y="4673598"/>
                <a:ext cx="2222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4"/>
                  <a:gd name="f9" fmla="val 1"/>
                  <a:gd name="f10" fmla="val 6"/>
                  <a:gd name="f11" fmla="val 3"/>
                  <a:gd name="f12" fmla="val 7"/>
                  <a:gd name="f13" fmla="val 8"/>
                  <a:gd name="f14" fmla="val 5"/>
                  <a:gd name="f15" fmla="val 11"/>
                  <a:gd name="f16" fmla="val 2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4 f25 1"/>
                  <a:gd name="f30" fmla="*/ 1 f24 1"/>
                  <a:gd name="f31" fmla="*/ 9 f25 1"/>
                  <a:gd name="f32" fmla="*/ 7 f24 1"/>
                  <a:gd name="f33" fmla="*/ 5 f25 1"/>
                  <a:gd name="f34" fmla="*/ 12 f24 1"/>
                  <a:gd name="f35" fmla="*/ 0 f25 1"/>
                  <a:gd name="f36" fmla="*/ 4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6"/>
                      <a:pt x="f13" y="f7"/>
                      <a:pt x="f14" y="f7"/>
                    </a:cubicBezTo>
                    <a:cubicBezTo>
                      <a:pt x="f11" y="f15"/>
                      <a:pt x="f5" y="f6"/>
                      <a:pt x="f5" y="f8"/>
                    </a:cubicBezTo>
                    <a:cubicBezTo>
                      <a:pt x="f5" y="f16"/>
                      <a:pt x="f5" y="f5"/>
                      <a:pt x="f8" y="f9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Freeform 92">
                <a:extLst>
                  <a:ext uri="{FF2B5EF4-FFF2-40B4-BE49-F238E27FC236}">
                    <a16:creationId xmlns:a16="http://schemas.microsoft.com/office/drawing/2014/main" id="{5FC3F579-1873-9FBE-B2D3-F225374AF9C0}"/>
                  </a:ext>
                </a:extLst>
              </p:cNvPr>
              <p:cNvSpPr/>
              <p:nvPr/>
            </p:nvSpPr>
            <p:spPr>
              <a:xfrm>
                <a:off x="5043492" y="5113333"/>
                <a:ext cx="2381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5"/>
                  <a:gd name="f9" fmla="val 9"/>
                  <a:gd name="f10" fmla="val 7"/>
                  <a:gd name="f11" fmla="val 3"/>
                  <a:gd name="f12" fmla="val 1"/>
                  <a:gd name="f13" fmla="val 8"/>
                  <a:gd name="f14" fmla="val 2"/>
                  <a:gd name="f15" fmla="+- 0 0 -90"/>
                  <a:gd name="f16" fmla="*/ f3 1 10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2"/>
                  <a:gd name="f27" fmla="*/ 10 f23 1"/>
                  <a:gd name="f28" fmla="*/ 5 f22 1"/>
                  <a:gd name="f29" fmla="*/ 3 f23 1"/>
                  <a:gd name="f30" fmla="*/ 12 f22 1"/>
                  <a:gd name="f31" fmla="*/ 1 f23 1"/>
                  <a:gd name="f32" fmla="*/ 8 f22 1"/>
                  <a:gd name="f33" fmla="*/ 7 f23 1"/>
                  <a:gd name="f34" fmla="*/ 0 f22 1"/>
                  <a:gd name="f35" fmla="+- f24 0 f1"/>
                  <a:gd name="f36" fmla="*/ f27 1 10"/>
                  <a:gd name="f37" fmla="*/ f28 1 12"/>
                  <a:gd name="f38" fmla="*/ f29 1 10"/>
                  <a:gd name="f39" fmla="*/ f30 1 12"/>
                  <a:gd name="f40" fmla="*/ f31 1 10"/>
                  <a:gd name="f41" fmla="*/ f32 1 12"/>
                  <a:gd name="f42" fmla="*/ f33 1 10"/>
                  <a:gd name="f43" fmla="*/ f34 1 12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0" h="12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5" y="f6"/>
                      <a:pt x="f12" y="f13"/>
                    </a:cubicBezTo>
                    <a:cubicBezTo>
                      <a:pt x="f14" y="f8"/>
                      <a:pt x="f11" y="f5"/>
                      <a:pt x="f10" y="f5"/>
                    </a:cubicBezTo>
                    <a:cubicBezTo>
                      <a:pt x="f6" y="f12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Freeform 93">
                <a:extLst>
                  <a:ext uri="{FF2B5EF4-FFF2-40B4-BE49-F238E27FC236}">
                    <a16:creationId xmlns:a16="http://schemas.microsoft.com/office/drawing/2014/main" id="{CAD67C43-C4DC-9ED6-FC7F-EDA3AB15CA7A}"/>
                  </a:ext>
                </a:extLst>
              </p:cNvPr>
              <p:cNvSpPr/>
              <p:nvPr/>
            </p:nvSpPr>
            <p:spPr>
              <a:xfrm>
                <a:off x="4826002" y="4637086"/>
                <a:ext cx="28575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0"/>
                  <a:gd name="f8" fmla="val 8"/>
                  <a:gd name="f9" fmla="val 7"/>
                  <a:gd name="f10" fmla="val 5"/>
                  <a:gd name="f11" fmla="val 9"/>
                  <a:gd name="f12" fmla="val 3"/>
                  <a:gd name="f13" fmla="val 2"/>
                  <a:gd name="f14" fmla="val 6"/>
                  <a:gd name="f15" fmla="val 4"/>
                  <a:gd name="f16" fmla="val 1"/>
                  <a:gd name="f17" fmla="+- 0 0 -90"/>
                  <a:gd name="f18" fmla="*/ f3 1 12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2"/>
                  <a:gd name="f29" fmla="*/ 8 f25 1"/>
                  <a:gd name="f30" fmla="*/ 10 f24 1"/>
                  <a:gd name="f31" fmla="*/ 3 f25 1"/>
                  <a:gd name="f32" fmla="*/ 9 f24 1"/>
                  <a:gd name="f33" fmla="*/ 0 f25 1"/>
                  <a:gd name="f34" fmla="*/ 8 f24 1"/>
                  <a:gd name="f35" fmla="*/ 6 f24 1"/>
                  <a:gd name="f36" fmla="*/ 4 f25 1"/>
                  <a:gd name="f37" fmla="*/ 4 f24 1"/>
                  <a:gd name="f38" fmla="*/ 7 f25 1"/>
                  <a:gd name="f39" fmla="*/ 1 f24 1"/>
                  <a:gd name="f40" fmla="*/ 12 f25 1"/>
                  <a:gd name="f41" fmla="*/ 7 f24 1"/>
                  <a:gd name="f42" fmla="+- f26 0 f1"/>
                  <a:gd name="f43" fmla="*/ f29 1 12"/>
                  <a:gd name="f44" fmla="*/ f30 1 10"/>
                  <a:gd name="f45" fmla="*/ f31 1 12"/>
                  <a:gd name="f46" fmla="*/ f32 1 10"/>
                  <a:gd name="f47" fmla="*/ f33 1 12"/>
                  <a:gd name="f48" fmla="*/ f34 1 10"/>
                  <a:gd name="f49" fmla="*/ f35 1 10"/>
                  <a:gd name="f50" fmla="*/ f36 1 12"/>
                  <a:gd name="f51" fmla="*/ f37 1 10"/>
                  <a:gd name="f52" fmla="*/ f38 1 12"/>
                  <a:gd name="f53" fmla="*/ f39 1 10"/>
                  <a:gd name="f54" fmla="*/ f40 1 12"/>
                  <a:gd name="f55" fmla="*/ f41 1 10"/>
                  <a:gd name="f56" fmla="*/ 0 1 f28"/>
                  <a:gd name="f57" fmla="*/ f21 1 f28"/>
                  <a:gd name="f58" fmla="*/ 0 1 f27"/>
                  <a:gd name="f59" fmla="*/ f22 1 f27"/>
                  <a:gd name="f60" fmla="*/ f43 1 f28"/>
                  <a:gd name="f61" fmla="*/ f44 1 f27"/>
                  <a:gd name="f62" fmla="*/ f45 1 f28"/>
                  <a:gd name="f63" fmla="*/ f46 1 f27"/>
                  <a:gd name="f64" fmla="*/ f47 1 f28"/>
                  <a:gd name="f65" fmla="*/ f48 1 f27"/>
                  <a:gd name="f66" fmla="*/ f49 1 f27"/>
                  <a:gd name="f67" fmla="*/ f50 1 f28"/>
                  <a:gd name="f68" fmla="*/ f51 1 f27"/>
                  <a:gd name="f69" fmla="*/ f52 1 f28"/>
                  <a:gd name="f70" fmla="*/ f53 1 f27"/>
                  <a:gd name="f71" fmla="*/ f54 1 f28"/>
                  <a:gd name="f72" fmla="*/ f55 1 f27"/>
                  <a:gd name="f73" fmla="*/ f56 f18 1"/>
                  <a:gd name="f74" fmla="*/ f57 f18 1"/>
                  <a:gd name="f75" fmla="*/ f59 f19 1"/>
                  <a:gd name="f76" fmla="*/ f58 f19 1"/>
                  <a:gd name="f77" fmla="*/ f60 f18 1"/>
                  <a:gd name="f78" fmla="*/ f61 f19 1"/>
                  <a:gd name="f79" fmla="*/ f62 f18 1"/>
                  <a:gd name="f80" fmla="*/ f63 f19 1"/>
                  <a:gd name="f81" fmla="*/ f64 f18 1"/>
                  <a:gd name="f82" fmla="*/ f65 f19 1"/>
                  <a:gd name="f83" fmla="*/ f66 f19 1"/>
                  <a:gd name="f84" fmla="*/ f67 f18 1"/>
                  <a:gd name="f85" fmla="*/ f68 f19 1"/>
                  <a:gd name="f86" fmla="*/ f69 f18 1"/>
                  <a:gd name="f87" fmla="*/ f70 f19 1"/>
                  <a:gd name="f88" fmla="*/ f71 f18 1"/>
                  <a:gd name="f89" fmla="*/ f7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82"/>
                  </a:cxn>
                  <a:cxn ang="f42">
                    <a:pos x="f79" y="f83"/>
                  </a:cxn>
                  <a:cxn ang="f42">
                    <a:pos x="f84" y="f85"/>
                  </a:cxn>
                  <a:cxn ang="f42">
                    <a:pos x="f86" y="f87"/>
                  </a:cxn>
                  <a:cxn ang="f42">
                    <a:pos x="f88" y="f89"/>
                  </a:cxn>
                  <a:cxn ang="f42">
                    <a:pos x="f77" y="f78"/>
                  </a:cxn>
                </a:cxnLst>
                <a:rect l="f73" t="f76" r="f74" b="f75"/>
                <a:pathLst>
                  <a:path w="12" h="10">
                    <a:moveTo>
                      <a:pt x="f8" y="f7"/>
                    </a:moveTo>
                    <a:cubicBezTo>
                      <a:pt x="f9" y="f7"/>
                      <a:pt x="f10" y="f11"/>
                      <a:pt x="f12" y="f11"/>
                    </a:cubicBezTo>
                    <a:cubicBezTo>
                      <a:pt x="f13" y="f11"/>
                      <a:pt x="f5" y="f11"/>
                      <a:pt x="f5" y="f8"/>
                    </a:cubicBezTo>
                    <a:cubicBezTo>
                      <a:pt x="f5" y="f10"/>
                      <a:pt x="f13" y="f14"/>
                      <a:pt x="f12" y="f14"/>
                    </a:cubicBezTo>
                    <a:cubicBezTo>
                      <a:pt x="f15" y="f9"/>
                      <a:pt x="f15" y="f10"/>
                      <a:pt x="f15" y="f15"/>
                    </a:cubicBezTo>
                    <a:cubicBezTo>
                      <a:pt x="f12" y="f13"/>
                      <a:pt x="f15" y="f5"/>
                      <a:pt x="f9" y="f16"/>
                    </a:cubicBezTo>
                    <a:cubicBezTo>
                      <a:pt x="f7" y="f13"/>
                      <a:pt x="f6" y="f12"/>
                      <a:pt x="f6" y="f9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Freeform 94">
                <a:extLst>
                  <a:ext uri="{FF2B5EF4-FFF2-40B4-BE49-F238E27FC236}">
                    <a16:creationId xmlns:a16="http://schemas.microsoft.com/office/drawing/2014/main" id="{3EB52BA7-102D-2D47-2397-5C32F970C977}"/>
                  </a:ext>
                </a:extLst>
              </p:cNvPr>
              <p:cNvSpPr/>
              <p:nvPr/>
            </p:nvSpPr>
            <p:spPr>
              <a:xfrm>
                <a:off x="5011734" y="4649788"/>
                <a:ext cx="3016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4"/>
                  <a:gd name="f9" fmla="val 11"/>
                  <a:gd name="f10" fmla="val 7"/>
                  <a:gd name="f11" fmla="val 8"/>
                  <a:gd name="f12" fmla="val 5"/>
                  <a:gd name="f13" fmla="val 3"/>
                  <a:gd name="f14" fmla="val 1"/>
                  <a:gd name="f15" fmla="val 2"/>
                  <a:gd name="f16" fmla="+- 0 0 -90"/>
                  <a:gd name="f17" fmla="*/ f3 1 12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9"/>
                  <a:gd name="f28" fmla="*/ 12 f24 1"/>
                  <a:gd name="f29" fmla="*/ 4 f23 1"/>
                  <a:gd name="f30" fmla="*/ 5 f24 1"/>
                  <a:gd name="f31" fmla="*/ 9 f23 1"/>
                  <a:gd name="f32" fmla="*/ 0 f24 1"/>
                  <a:gd name="f33" fmla="*/ 5 f23 1"/>
                  <a:gd name="f34" fmla="*/ 7 f24 1"/>
                  <a:gd name="f35" fmla="*/ 1 f23 1"/>
                  <a:gd name="f36" fmla="+- f25 0 f1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5" y="f11"/>
                      <a:pt x="f5" y="f12"/>
                    </a:cubicBezTo>
                    <a:cubicBezTo>
                      <a:pt x="f14" y="f15"/>
                      <a:pt x="f8" y="f14"/>
                      <a:pt x="f10" y="f14"/>
                    </a:cubicBezTo>
                    <a:cubicBezTo>
                      <a:pt x="f7" y="f14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Freeform 95">
                <a:extLst>
                  <a:ext uri="{FF2B5EF4-FFF2-40B4-BE49-F238E27FC236}">
                    <a16:creationId xmlns:a16="http://schemas.microsoft.com/office/drawing/2014/main" id="{70F051EB-813B-24E2-7432-010B9B9EF3C3}"/>
                  </a:ext>
                </a:extLst>
              </p:cNvPr>
              <p:cNvSpPr/>
              <p:nvPr/>
            </p:nvSpPr>
            <p:spPr>
              <a:xfrm>
                <a:off x="4005264" y="4932365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4"/>
                  <a:gd name="f9" fmla="val 1"/>
                  <a:gd name="f10" fmla="val 8"/>
                  <a:gd name="f11" fmla="val 9"/>
                  <a:gd name="f12" fmla="val 6"/>
                  <a:gd name="f13" fmla="val 3"/>
                  <a:gd name="f14" fmla="val 7"/>
                  <a:gd name="f15" fmla="val 2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4 f24 1"/>
                  <a:gd name="f29" fmla="*/ 1 f23 1"/>
                  <a:gd name="f30" fmla="*/ 10 f24 1"/>
                  <a:gd name="f31" fmla="*/ 8 f23 1"/>
                  <a:gd name="f32" fmla="*/ 6 f24 1"/>
                  <a:gd name="f33" fmla="*/ 10 f23 1"/>
                  <a:gd name="f34" fmla="*/ 1 f24 1"/>
                  <a:gd name="f35" fmla="*/ 4 f23 1"/>
                  <a:gd name="f36" fmla="+- f25 0 f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f35 1 11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11">
                    <a:moveTo>
                      <a:pt x="f8" y="f9"/>
                    </a:moveTo>
                    <a:cubicBezTo>
                      <a:pt x="f10" y="f9"/>
                      <a:pt x="f11" y="f8"/>
                      <a:pt x="f6" y="f10"/>
                    </a:cubicBezTo>
                    <a:cubicBezTo>
                      <a:pt x="f6" y="f6"/>
                      <a:pt x="f10" y="f7"/>
                      <a:pt x="f12" y="f6"/>
                    </a:cubicBezTo>
                    <a:cubicBezTo>
                      <a:pt x="f13" y="f6"/>
                      <a:pt x="f9" y="f14"/>
                      <a:pt x="f9" y="f8"/>
                    </a:cubicBezTo>
                    <a:cubicBezTo>
                      <a:pt x="f5" y="f9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Freeform 96">
                <a:extLst>
                  <a:ext uri="{FF2B5EF4-FFF2-40B4-BE49-F238E27FC236}">
                    <a16:creationId xmlns:a16="http://schemas.microsoft.com/office/drawing/2014/main" id="{37780539-5A94-B372-0FBF-D3FAFF03AD0B}"/>
                  </a:ext>
                </a:extLst>
              </p:cNvPr>
              <p:cNvSpPr/>
              <p:nvPr/>
            </p:nvSpPr>
            <p:spPr>
              <a:xfrm>
                <a:off x="5176839" y="4908554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3"/>
                  <a:gd name="f9" fmla="val 5"/>
                  <a:gd name="f10" fmla="val 6"/>
                  <a:gd name="f11" fmla="val 10"/>
                  <a:gd name="f12" fmla="val 7"/>
                  <a:gd name="f13" fmla="val 2"/>
                  <a:gd name="f14" fmla="val 8"/>
                  <a:gd name="f15" fmla="+- 0 0 -90"/>
                  <a:gd name="f16" fmla="*/ f3 1 11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2"/>
                  <a:gd name="f27" fmla="*/ 3 f23 1"/>
                  <a:gd name="f28" fmla="*/ 5 f22 1"/>
                  <a:gd name="f29" fmla="*/ 11 f23 1"/>
                  <a:gd name="f30" fmla="*/ 7 f22 1"/>
                  <a:gd name="f31" fmla="*/ 5 f23 1"/>
                  <a:gd name="f32" fmla="*/ 12 f22 1"/>
                  <a:gd name="f33" fmla="+- f24 0 f1"/>
                  <a:gd name="f34" fmla="*/ f27 1 11"/>
                  <a:gd name="f35" fmla="*/ f28 1 12"/>
                  <a:gd name="f36" fmla="*/ f29 1 11"/>
                  <a:gd name="f37" fmla="*/ f30 1 12"/>
                  <a:gd name="f38" fmla="*/ f31 1 11"/>
                  <a:gd name="f39" fmla="*/ f32 1 12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2">
                    <a:moveTo>
                      <a:pt x="f8" y="f9"/>
                    </a:moveTo>
                    <a:cubicBezTo>
                      <a:pt x="f10" y="f9"/>
                      <a:pt x="f11" y="f5"/>
                      <a:pt x="f6" y="f12"/>
                    </a:cubicBezTo>
                    <a:cubicBezTo>
                      <a:pt x="f11" y="f6"/>
                      <a:pt x="f12" y="f7"/>
                      <a:pt x="f9" y="f7"/>
                    </a:cubicBezTo>
                    <a:cubicBezTo>
                      <a:pt x="f5" y="f6"/>
                      <a:pt x="f13" y="f14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Freeform 97">
                <a:extLst>
                  <a:ext uri="{FF2B5EF4-FFF2-40B4-BE49-F238E27FC236}">
                    <a16:creationId xmlns:a16="http://schemas.microsoft.com/office/drawing/2014/main" id="{8581D559-524E-DA75-4676-67F6BD87B9A7}"/>
                  </a:ext>
                </a:extLst>
              </p:cNvPr>
              <p:cNvSpPr/>
              <p:nvPr/>
            </p:nvSpPr>
            <p:spPr>
              <a:xfrm>
                <a:off x="4845048" y="5154609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6"/>
                  <a:gd name="f9" fmla="val 3"/>
                  <a:gd name="f10" fmla="val 9"/>
                  <a:gd name="f11" fmla="val 4"/>
                  <a:gd name="f12" fmla="val 2"/>
                  <a:gd name="f13" fmla="val 5"/>
                  <a:gd name="f14" fmla="val 8"/>
                  <a:gd name="f15" fmla="val 1"/>
                  <a:gd name="f16" fmla="val 10"/>
                  <a:gd name="f17" fmla="+- 0 0 -90"/>
                  <a:gd name="f18" fmla="*/ f3 1 11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3"/>
                  <a:gd name="f29" fmla="*/ 6 f25 1"/>
                  <a:gd name="f30" fmla="*/ 13 f24 1"/>
                  <a:gd name="f31" fmla="*/ 4 f25 1"/>
                  <a:gd name="f32" fmla="*/ 2 f24 1"/>
                  <a:gd name="f33" fmla="*/ 8 f25 1"/>
                  <a:gd name="f34" fmla="*/ 1 f24 1"/>
                  <a:gd name="f35" fmla="*/ 9 f25 1"/>
                  <a:gd name="f36" fmla="*/ 8 f24 1"/>
                  <a:gd name="f37" fmla="+- f26 0 f1"/>
                  <a:gd name="f38" fmla="*/ f29 1 11"/>
                  <a:gd name="f39" fmla="*/ f30 1 13"/>
                  <a:gd name="f40" fmla="*/ f31 1 11"/>
                  <a:gd name="f41" fmla="*/ f32 1 13"/>
                  <a:gd name="f42" fmla="*/ f33 1 11"/>
                  <a:gd name="f43" fmla="*/ f34 1 13"/>
                  <a:gd name="f44" fmla="*/ f35 1 11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1" h="13">
                    <a:moveTo>
                      <a:pt x="f8" y="f7"/>
                    </a:moveTo>
                    <a:cubicBezTo>
                      <a:pt x="f9" y="f10"/>
                      <a:pt x="f5" y="f8"/>
                      <a:pt x="f11" y="f12"/>
                    </a:cubicBezTo>
                    <a:cubicBezTo>
                      <a:pt x="f13" y="f5"/>
                      <a:pt x="f8" y="f5"/>
                      <a:pt x="f14" y="f15"/>
                    </a:cubicBezTo>
                    <a:cubicBezTo>
                      <a:pt x="f10" y="f9"/>
                      <a:pt x="f6" y="f13"/>
                      <a:pt x="f10" y="f14"/>
                    </a:cubicBezTo>
                    <a:cubicBezTo>
                      <a:pt x="f14" y="f10"/>
                      <a:pt x="f8" y="f16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Freeform 98">
                <a:extLst>
                  <a:ext uri="{FF2B5EF4-FFF2-40B4-BE49-F238E27FC236}">
                    <a16:creationId xmlns:a16="http://schemas.microsoft.com/office/drawing/2014/main" id="{9545649B-D57D-9DAB-B78D-B7D55404D803}"/>
                  </a:ext>
                </a:extLst>
              </p:cNvPr>
              <p:cNvSpPr/>
              <p:nvPr/>
            </p:nvSpPr>
            <p:spPr>
              <a:xfrm>
                <a:off x="4521205" y="4786317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2"/>
                  <a:gd name="f10" fmla="val 1"/>
                  <a:gd name="f11" fmla="val 3"/>
                  <a:gd name="f12" fmla="val 5"/>
                  <a:gd name="f13" fmla="val 4"/>
                  <a:gd name="f14" fmla="val 7"/>
                  <a:gd name="f15" fmla="val 8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6 f24 1"/>
                  <a:gd name="f29" fmla="*/ 9 f23 1"/>
                  <a:gd name="f30" fmla="*/ 0 f24 1"/>
                  <a:gd name="f31" fmla="*/ 2 f23 1"/>
                  <a:gd name="f32" fmla="*/ 3 f24 1"/>
                  <a:gd name="f33" fmla="*/ 0 f23 1"/>
                  <a:gd name="f34" fmla="*/ 9 f24 1"/>
                  <a:gd name="f35" fmla="*/ 7 f23 1"/>
                  <a:gd name="f36" fmla="+- f25 0 f1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5" y="f9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7" y="f14"/>
                    </a:cubicBezTo>
                    <a:cubicBezTo>
                      <a:pt x="f7" y="f7"/>
                      <a:pt x="f14" y="f15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Freeform 99">
                <a:extLst>
                  <a:ext uri="{FF2B5EF4-FFF2-40B4-BE49-F238E27FC236}">
                    <a16:creationId xmlns:a16="http://schemas.microsoft.com/office/drawing/2014/main" id="{33669B13-1BB1-CFD2-ECD8-122EBA9EE4AF}"/>
                  </a:ext>
                </a:extLst>
              </p:cNvPr>
              <p:cNvSpPr/>
              <p:nvPr/>
            </p:nvSpPr>
            <p:spPr>
              <a:xfrm>
                <a:off x="4673598" y="5016498"/>
                <a:ext cx="22229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3"/>
                  <a:gd name="f9" fmla="val 7"/>
                  <a:gd name="f10" fmla="val 1"/>
                  <a:gd name="f11" fmla="val 8"/>
                  <a:gd name="f12" fmla="val 4"/>
                  <a:gd name="f13" fmla="val 5"/>
                  <a:gd name="f14" fmla="val 6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3 f23 1"/>
                  <a:gd name="f28" fmla="*/ 0 f22 1"/>
                  <a:gd name="f29" fmla="*/ 9 f23 1"/>
                  <a:gd name="f30" fmla="*/ 8 f22 1"/>
                  <a:gd name="f31" fmla="*/ 5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11" y="f12"/>
                      <a:pt x="f6" y="f11"/>
                    </a:cubicBezTo>
                    <a:cubicBezTo>
                      <a:pt x="f6" y="f7"/>
                      <a:pt x="f9" y="f7"/>
                      <a:pt x="f13" y="f7"/>
                    </a:cubicBezTo>
                    <a:cubicBezTo>
                      <a:pt x="f10" y="f7"/>
                      <a:pt x="f5" y="f14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Freeform 100">
                <a:extLst>
                  <a:ext uri="{FF2B5EF4-FFF2-40B4-BE49-F238E27FC236}">
                    <a16:creationId xmlns:a16="http://schemas.microsoft.com/office/drawing/2014/main" id="{A928570D-0320-8B70-95C1-2FC6831F5535}"/>
                  </a:ext>
                </a:extLst>
              </p:cNvPr>
              <p:cNvSpPr/>
              <p:nvPr/>
            </p:nvSpPr>
            <p:spPr>
              <a:xfrm>
                <a:off x="5086349" y="5116516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7"/>
                  <a:gd name="f9" fmla="val 3"/>
                  <a:gd name="f10" fmla="val 4"/>
                  <a:gd name="f11" fmla="val 2"/>
                  <a:gd name="f12" fmla="val 5"/>
                  <a:gd name="f13" fmla="val 1"/>
                  <a:gd name="f14" fmla="val 9"/>
                  <a:gd name="f15" fmla="val 6"/>
                  <a:gd name="f16" fmla="val 11"/>
                  <a:gd name="f17" fmla="+- 0 0 -90"/>
                  <a:gd name="f18" fmla="*/ f3 1 8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8"/>
                  <a:gd name="f28" fmla="*/ f24 1 12"/>
                  <a:gd name="f29" fmla="*/ 0 f25 1"/>
                  <a:gd name="f30" fmla="*/ 7 f24 1"/>
                  <a:gd name="f31" fmla="*/ 5 f25 1"/>
                  <a:gd name="f32" fmla="*/ 1 f24 1"/>
                  <a:gd name="f33" fmla="*/ 8 f25 1"/>
                  <a:gd name="f34" fmla="*/ 5 f24 1"/>
                  <a:gd name="f35" fmla="*/ 4 f25 1"/>
                  <a:gd name="f36" fmla="*/ 12 f24 1"/>
                  <a:gd name="f37" fmla="+- f26 0 f1"/>
                  <a:gd name="f38" fmla="*/ f29 1 8"/>
                  <a:gd name="f39" fmla="*/ f30 1 12"/>
                  <a:gd name="f40" fmla="*/ f31 1 8"/>
                  <a:gd name="f41" fmla="*/ f32 1 12"/>
                  <a:gd name="f42" fmla="*/ f33 1 8"/>
                  <a:gd name="f43" fmla="*/ f34 1 12"/>
                  <a:gd name="f44" fmla="*/ f35 1 8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8" h="12">
                    <a:moveTo>
                      <a:pt x="f5" y="f8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6" y="f5"/>
                      <a:pt x="f6" y="f10"/>
                      <a:pt x="f6" y="f12"/>
                    </a:cubicBezTo>
                    <a:cubicBezTo>
                      <a:pt x="f6" y="f14"/>
                      <a:pt x="f15" y="f16"/>
                      <a:pt x="f10" y="f7"/>
                    </a:cubicBezTo>
                    <a:cubicBezTo>
                      <a:pt x="f13" y="f7"/>
                      <a:pt x="f11" y="f6"/>
                      <a:pt x="f5" y="f8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Freeform 101">
                <a:extLst>
                  <a:ext uri="{FF2B5EF4-FFF2-40B4-BE49-F238E27FC236}">
                    <a16:creationId xmlns:a16="http://schemas.microsoft.com/office/drawing/2014/main" id="{E301251A-ABD7-F5B8-9132-AAA92DEEF6A9}"/>
                  </a:ext>
                </a:extLst>
              </p:cNvPr>
              <p:cNvSpPr/>
              <p:nvPr/>
            </p:nvSpPr>
            <p:spPr>
              <a:xfrm>
                <a:off x="4878388" y="4840284"/>
                <a:ext cx="1904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7"/>
                  <a:gd name="f9" fmla="val 6"/>
                  <a:gd name="f10" fmla="val 2"/>
                  <a:gd name="f11" fmla="val 9"/>
                  <a:gd name="f12" fmla="val 5"/>
                  <a:gd name="f13" fmla="val 1"/>
                  <a:gd name="f14" fmla="val 3"/>
                  <a:gd name="f15" fmla="+- 0 0 -90"/>
                  <a:gd name="f16" fmla="*/ f3 1 8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8"/>
                  <a:gd name="f27" fmla="*/ 8 f23 1"/>
                  <a:gd name="f28" fmla="*/ 7 f22 1"/>
                  <a:gd name="f29" fmla="*/ 6 f23 1"/>
                  <a:gd name="f30" fmla="*/ 10 f22 1"/>
                  <a:gd name="f31" fmla="*/ 1 f23 1"/>
                  <a:gd name="f32" fmla="*/ 2 f22 1"/>
                  <a:gd name="f33" fmla="*/ 3 f23 1"/>
                  <a:gd name="f34" fmla="*/ 0 f22 1"/>
                  <a:gd name="f35" fmla="+- f24 0 f1"/>
                  <a:gd name="f36" fmla="*/ f27 1 8"/>
                  <a:gd name="f37" fmla="*/ f28 1 10"/>
                  <a:gd name="f38" fmla="*/ f29 1 8"/>
                  <a:gd name="f39" fmla="*/ f30 1 10"/>
                  <a:gd name="f40" fmla="*/ f31 1 8"/>
                  <a:gd name="f41" fmla="*/ f32 1 10"/>
                  <a:gd name="f42" fmla="*/ f33 1 8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8" h="10">
                    <a:moveTo>
                      <a:pt x="f6" y="f8"/>
                    </a:moveTo>
                    <a:cubicBezTo>
                      <a:pt x="f6" y="f6"/>
                      <a:pt x="f6" y="f7"/>
                      <a:pt x="f9" y="f7"/>
                    </a:cubicBezTo>
                    <a:cubicBezTo>
                      <a:pt x="f10" y="f11"/>
                      <a:pt x="f10" y="f12"/>
                      <a:pt x="f13" y="f10"/>
                    </a:cubicBezTo>
                    <a:cubicBezTo>
                      <a:pt x="f5" y="f5"/>
                      <a:pt x="f13" y="f5"/>
                      <a:pt x="f14" y="f5"/>
                    </a:cubicBezTo>
                    <a:cubicBezTo>
                      <a:pt x="f8" y="f5"/>
                      <a:pt x="f6" y="f14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Freeform 102">
                <a:extLst>
                  <a:ext uri="{FF2B5EF4-FFF2-40B4-BE49-F238E27FC236}">
                    <a16:creationId xmlns:a16="http://schemas.microsoft.com/office/drawing/2014/main" id="{F292B1A6-814C-9B71-82FE-4B3DFB7D450F}"/>
                  </a:ext>
                </a:extLst>
              </p:cNvPr>
              <p:cNvSpPr/>
              <p:nvPr/>
            </p:nvSpPr>
            <p:spPr>
              <a:xfrm>
                <a:off x="5043492" y="4679954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9"/>
                  <a:gd name="f9" fmla="val 3"/>
                  <a:gd name="f10" fmla="val 8"/>
                  <a:gd name="f11" fmla="val 7"/>
                  <a:gd name="f12" fmla="val 1"/>
                  <a:gd name="f13" fmla="val 5"/>
                  <a:gd name="f14" fmla="val 6"/>
                  <a:gd name="f15" fmla="val 2"/>
                  <a:gd name="f16" fmla="+- 0 0 -90"/>
                  <a:gd name="f17" fmla="*/ f3 1 10"/>
                  <a:gd name="f18" fmla="*/ f4 1 10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0"/>
                  <a:gd name="f25" fmla="*/ 4 f22 1"/>
                  <a:gd name="f26" fmla="*/ 9 f22 1"/>
                  <a:gd name="f27" fmla="*/ 0 f22 1"/>
                  <a:gd name="f28" fmla="*/ 7 f22 1"/>
                  <a:gd name="f29" fmla="*/ 1 f22 1"/>
                  <a:gd name="f30" fmla="*/ 10 f22 1"/>
                  <a:gd name="f31" fmla="*/ 3 f22 1"/>
                  <a:gd name="f32" fmla="+- f23 0 f1"/>
                  <a:gd name="f33" fmla="*/ f25 1 10"/>
                  <a:gd name="f34" fmla="*/ f26 1 10"/>
                  <a:gd name="f35" fmla="*/ f27 1 10"/>
                  <a:gd name="f36" fmla="*/ f28 1 10"/>
                  <a:gd name="f37" fmla="*/ f29 1 10"/>
                  <a:gd name="f38" fmla="*/ f30 1 10"/>
                  <a:gd name="f39" fmla="*/ f31 1 10"/>
                  <a:gd name="f40" fmla="*/ 0 1 f24"/>
                  <a:gd name="f41" fmla="*/ f20 1 f24"/>
                  <a:gd name="f42" fmla="*/ f33 1 f24"/>
                  <a:gd name="f43" fmla="*/ f34 1 f24"/>
                  <a:gd name="f44" fmla="*/ f35 1 f24"/>
                  <a:gd name="f45" fmla="*/ f36 1 f24"/>
                  <a:gd name="f46" fmla="*/ f37 1 f24"/>
                  <a:gd name="f47" fmla="*/ f38 1 f24"/>
                  <a:gd name="f48" fmla="*/ f39 1 f24"/>
                  <a:gd name="f49" fmla="*/ f40 f17 1"/>
                  <a:gd name="f50" fmla="*/ f41 f17 1"/>
                  <a:gd name="f51" fmla="*/ f41 f18 1"/>
                  <a:gd name="f52" fmla="*/ f40 f18 1"/>
                  <a:gd name="f53" fmla="*/ f42 f17 1"/>
                  <a:gd name="f54" fmla="*/ f43 f18 1"/>
                  <a:gd name="f55" fmla="*/ f44 f17 1"/>
                  <a:gd name="f56" fmla="*/ f45 f18 1"/>
                  <a:gd name="f57" fmla="*/ f46 f18 1"/>
                  <a:gd name="f58" fmla="*/ f47 f17 1"/>
                  <a:gd name="f59" fmla="*/ f4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3" y="f57"/>
                  </a:cxn>
                  <a:cxn ang="f32">
                    <a:pos x="f58" y="f59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0" h="10">
                    <a:moveTo>
                      <a:pt x="f7" y="f8"/>
                    </a:moveTo>
                    <a:cubicBezTo>
                      <a:pt x="f9" y="f10"/>
                      <a:pt x="f5" y="f6"/>
                      <a:pt x="f5" y="f11"/>
                    </a:cubicBezTo>
                    <a:cubicBezTo>
                      <a:pt x="f12" y="f13"/>
                      <a:pt x="f12" y="f12"/>
                      <a:pt x="f7" y="f12"/>
                    </a:cubicBezTo>
                    <a:cubicBezTo>
                      <a:pt x="f14" y="f15"/>
                      <a:pt x="f6" y="f5"/>
                      <a:pt x="f6" y="f9"/>
                    </a:cubicBezTo>
                    <a:cubicBezTo>
                      <a:pt x="f8" y="f14"/>
                      <a:pt x="f10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Freeform 103">
                <a:extLst>
                  <a:ext uri="{FF2B5EF4-FFF2-40B4-BE49-F238E27FC236}">
                    <a16:creationId xmlns:a16="http://schemas.microsoft.com/office/drawing/2014/main" id="{44FCC74D-533D-E977-6978-1E24F01EBC99}"/>
                  </a:ext>
                </a:extLst>
              </p:cNvPr>
              <p:cNvSpPr/>
              <p:nvPr/>
            </p:nvSpPr>
            <p:spPr>
              <a:xfrm>
                <a:off x="4637086" y="5026027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"/>
                  <a:gd name="f8" fmla="val 4"/>
                  <a:gd name="f9" fmla="val 2"/>
                  <a:gd name="f10" fmla="val 7"/>
                  <a:gd name="f11" fmla="val 8"/>
                  <a:gd name="f12" fmla="val 6"/>
                  <a:gd name="f13" fmla="val 9"/>
                  <a:gd name="f14" fmla="val 5"/>
                  <a:gd name="f15" fmla="+- 0 0 -90"/>
                  <a:gd name="f16" fmla="*/ f3 1 10"/>
                  <a:gd name="f17" fmla="*/ f4 1 10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10"/>
                  <a:gd name="f24" fmla="*/ 1 f21 1"/>
                  <a:gd name="f25" fmla="*/ 0 f21 1"/>
                  <a:gd name="f26" fmla="*/ 7 f21 1"/>
                  <a:gd name="f27" fmla="*/ 8 f21 1"/>
                  <a:gd name="f28" fmla="*/ 5 f21 1"/>
                  <a:gd name="f29" fmla="*/ 10 f21 1"/>
                  <a:gd name="f30" fmla="+- f22 0 f1"/>
                  <a:gd name="f31" fmla="*/ f24 1 10"/>
                  <a:gd name="f32" fmla="*/ f25 1 10"/>
                  <a:gd name="f33" fmla="*/ f26 1 10"/>
                  <a:gd name="f34" fmla="*/ f27 1 10"/>
                  <a:gd name="f35" fmla="*/ f28 1 10"/>
                  <a:gd name="f36" fmla="*/ f29 1 10"/>
                  <a:gd name="f37" fmla="*/ 0 1 f23"/>
                  <a:gd name="f38" fmla="*/ f19 1 f23"/>
                  <a:gd name="f39" fmla="*/ f31 1 f23"/>
                  <a:gd name="f40" fmla="*/ f32 1 f23"/>
                  <a:gd name="f41" fmla="*/ f33 1 f23"/>
                  <a:gd name="f42" fmla="*/ f34 1 f23"/>
                  <a:gd name="f43" fmla="*/ f35 1 f23"/>
                  <a:gd name="f44" fmla="*/ f36 1 f23"/>
                  <a:gd name="f45" fmla="*/ f37 f16 1"/>
                  <a:gd name="f46" fmla="*/ f38 f16 1"/>
                  <a:gd name="f47" fmla="*/ f38 f17 1"/>
                  <a:gd name="f48" fmla="*/ f37 f17 1"/>
                  <a:gd name="f49" fmla="*/ f39 f16 1"/>
                  <a:gd name="f50" fmla="*/ f40 f17 1"/>
                  <a:gd name="f51" fmla="*/ f41 f16 1"/>
                  <a:gd name="f52" fmla="*/ f42 f17 1"/>
                  <a:gd name="f53" fmla="*/ f43 f16 1"/>
                  <a:gd name="f54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10" h="10">
                    <a:moveTo>
                      <a:pt x="f7" y="f5"/>
                    </a:moveTo>
                    <a:cubicBezTo>
                      <a:pt x="f8" y="f9"/>
                      <a:pt x="f6" y="f9"/>
                      <a:pt x="f10" y="f11"/>
                    </a:cubicBezTo>
                    <a:cubicBezTo>
                      <a:pt x="f12" y="f13"/>
                      <a:pt x="f12" y="f6"/>
                      <a:pt x="f14" y="f6"/>
                    </a:cubicBezTo>
                    <a:cubicBezTo>
                      <a:pt x="f5" y="f11"/>
                      <a:pt x="f5" y="f14"/>
                      <a:pt x="f7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Freeform 104">
                <a:extLst>
                  <a:ext uri="{FF2B5EF4-FFF2-40B4-BE49-F238E27FC236}">
                    <a16:creationId xmlns:a16="http://schemas.microsoft.com/office/drawing/2014/main" id="{4D268AF4-E46B-6BA0-E951-1A6D6B3953CA}"/>
                  </a:ext>
                </a:extLst>
              </p:cNvPr>
              <p:cNvSpPr/>
              <p:nvPr/>
            </p:nvSpPr>
            <p:spPr>
              <a:xfrm>
                <a:off x="4487866" y="4800600"/>
                <a:ext cx="20638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7"/>
                  <a:gd name="f11" fmla="val 6"/>
                  <a:gd name="f12" fmla="val 5"/>
                  <a:gd name="f13" fmla="val 8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1 f20 1"/>
                  <a:gd name="f24" fmla="*/ 0 f20 1"/>
                  <a:gd name="f25" fmla="*/ 7 f20 1"/>
                  <a:gd name="f26" fmla="*/ 5 f20 1"/>
                  <a:gd name="f27" fmla="*/ 9 f20 1"/>
                  <a:gd name="f28" fmla="+- f21 0 f1"/>
                  <a:gd name="f29" fmla="*/ f23 1 9"/>
                  <a:gd name="f30" fmla="*/ f24 1 9"/>
                  <a:gd name="f31" fmla="*/ f25 1 9"/>
                  <a:gd name="f32" fmla="*/ f26 1 9"/>
                  <a:gd name="f33" fmla="*/ f27 1 9"/>
                  <a:gd name="f34" fmla="*/ 0 1 f22"/>
                  <a:gd name="f35" fmla="*/ f18 1 f22"/>
                  <a:gd name="f36" fmla="*/ f29 1 f22"/>
                  <a:gd name="f37" fmla="*/ f30 1 f22"/>
                  <a:gd name="f38" fmla="*/ f31 1 f22"/>
                  <a:gd name="f39" fmla="*/ f32 1 f22"/>
                  <a:gd name="f40" fmla="*/ f33 1 f22"/>
                  <a:gd name="f41" fmla="*/ f34 f15 1"/>
                  <a:gd name="f42" fmla="*/ f35 f15 1"/>
                  <a:gd name="f43" fmla="*/ f35 f16 1"/>
                  <a:gd name="f44" fmla="*/ f34 f16 1"/>
                  <a:gd name="f45" fmla="*/ f36 f15 1"/>
                  <a:gd name="f46" fmla="*/ f37 f16 1"/>
                  <a:gd name="f47" fmla="*/ f38 f15 1"/>
                  <a:gd name="f48" fmla="*/ f38 f16 1"/>
                  <a:gd name="f49" fmla="*/ f39 f15 1"/>
                  <a:gd name="f50" fmla="*/ f40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0"/>
                    </a:cubicBezTo>
                    <a:cubicBezTo>
                      <a:pt x="f10" y="f6"/>
                      <a:pt x="f11" y="f6"/>
                      <a:pt x="f12" y="f6"/>
                    </a:cubicBezTo>
                    <a:cubicBezTo>
                      <a:pt x="f7" y="f13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Freeform 105">
                <a:extLst>
                  <a:ext uri="{FF2B5EF4-FFF2-40B4-BE49-F238E27FC236}">
                    <a16:creationId xmlns:a16="http://schemas.microsoft.com/office/drawing/2014/main" id="{42C31CCC-289F-CBFA-20A5-929E22C5DAEC}"/>
                  </a:ext>
                </a:extLst>
              </p:cNvPr>
              <p:cNvSpPr/>
              <p:nvPr/>
            </p:nvSpPr>
            <p:spPr>
              <a:xfrm>
                <a:off x="5170483" y="4875215"/>
                <a:ext cx="20638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1"/>
                  <a:gd name="f8" fmla="val 1"/>
                  <a:gd name="f9" fmla="val 4"/>
                  <a:gd name="f10" fmla="val 2"/>
                  <a:gd name="f11" fmla="val 6"/>
                  <a:gd name="f12" fmla="val 8"/>
                  <a:gd name="f13" fmla="val 7"/>
                  <a:gd name="f14" fmla="+- 0 0 -90"/>
                  <a:gd name="f15" fmla="*/ f3 1 9"/>
                  <a:gd name="f16" fmla="*/ f4 1 1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11"/>
                  <a:gd name="f26" fmla="*/ 1 f22 1"/>
                  <a:gd name="f27" fmla="*/ 4 f21 1"/>
                  <a:gd name="f28" fmla="*/ 9 f22 1"/>
                  <a:gd name="f29" fmla="*/ 4 f22 1"/>
                  <a:gd name="f30" fmla="*/ 9 f21 1"/>
                  <a:gd name="f31" fmla="+- f23 0 f1"/>
                  <a:gd name="f32" fmla="*/ f26 1 9"/>
                  <a:gd name="f33" fmla="*/ f27 1 11"/>
                  <a:gd name="f34" fmla="*/ f28 1 9"/>
                  <a:gd name="f35" fmla="*/ f29 1 9"/>
                  <a:gd name="f36" fmla="*/ f30 1 11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9" h="11">
                    <a:moveTo>
                      <a:pt x="f8" y="f9"/>
                    </a:moveTo>
                    <a:cubicBezTo>
                      <a:pt x="f9" y="f10"/>
                      <a:pt x="f11" y="f5"/>
                      <a:pt x="f6" y="f9"/>
                    </a:cubicBezTo>
                    <a:cubicBezTo>
                      <a:pt x="f6" y="f12"/>
                      <a:pt x="f12" y="f7"/>
                      <a:pt x="f9" y="f6"/>
                    </a:cubicBezTo>
                    <a:cubicBezTo>
                      <a:pt x="f8" y="f6"/>
                      <a:pt x="f5" y="f13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Freeform 106">
                <a:extLst>
                  <a:ext uri="{FF2B5EF4-FFF2-40B4-BE49-F238E27FC236}">
                    <a16:creationId xmlns:a16="http://schemas.microsoft.com/office/drawing/2014/main" id="{EBA88AA3-7E36-7D72-BA9B-012C687456A6}"/>
                  </a:ext>
                </a:extLst>
              </p:cNvPr>
              <p:cNvSpPr/>
              <p:nvPr/>
            </p:nvSpPr>
            <p:spPr>
              <a:xfrm>
                <a:off x="3968752" y="4943475"/>
                <a:ext cx="2381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8"/>
                  <a:gd name="f9" fmla="val 3"/>
                  <a:gd name="f10" fmla="val 9"/>
                  <a:gd name="f11" fmla="val 4"/>
                  <a:gd name="f12" fmla="val 7"/>
                  <a:gd name="f13" fmla="val 5"/>
                  <a:gd name="f14" fmla="val 2"/>
                  <a:gd name="f15" fmla="val 1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8 f24 1"/>
                  <a:gd name="f29" fmla="*/ 3 f23 1"/>
                  <a:gd name="f30" fmla="*/ 10 f24 1"/>
                  <a:gd name="f31" fmla="*/ 4 f23 1"/>
                  <a:gd name="f32" fmla="*/ 4 f24 1"/>
                  <a:gd name="f33" fmla="*/ 8 f23 1"/>
                  <a:gd name="f34" fmla="*/ 0 f23 1"/>
                  <a:gd name="f35" fmla="+- f25 0 f1"/>
                  <a:gd name="f36" fmla="*/ f28 1 10"/>
                  <a:gd name="f37" fmla="*/ f29 1 11"/>
                  <a:gd name="f38" fmla="*/ f30 1 10"/>
                  <a:gd name="f39" fmla="*/ f31 1 11"/>
                  <a:gd name="f40" fmla="*/ f32 1 10"/>
                  <a:gd name="f41" fmla="*/ f33 1 11"/>
                  <a:gd name="f42" fmla="*/ f34 1 11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2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0" h="11">
                    <a:moveTo>
                      <a:pt x="f8" y="f9"/>
                    </a:moveTo>
                    <a:cubicBezTo>
                      <a:pt x="f10" y="f11"/>
                      <a:pt x="f10" y="f11"/>
                      <a:pt x="f6" y="f11"/>
                    </a:cubicBezTo>
                    <a:cubicBezTo>
                      <a:pt x="f8" y="f12"/>
                      <a:pt x="f8" y="f7"/>
                      <a:pt x="f11" y="f8"/>
                    </a:cubicBezTo>
                    <a:cubicBezTo>
                      <a:pt x="f5" y="f13"/>
                      <a:pt x="f14" y="f14"/>
                      <a:pt x="f11" y="f5"/>
                    </a:cubicBezTo>
                    <a:cubicBezTo>
                      <a:pt x="f13" y="f15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Freeform 107">
                <a:extLst>
                  <a:ext uri="{FF2B5EF4-FFF2-40B4-BE49-F238E27FC236}">
                    <a16:creationId xmlns:a16="http://schemas.microsoft.com/office/drawing/2014/main" id="{E2FBD02E-0BB2-D8DC-C1CB-7BB75AB70157}"/>
                  </a:ext>
                </a:extLst>
              </p:cNvPr>
              <p:cNvSpPr/>
              <p:nvPr/>
            </p:nvSpPr>
            <p:spPr>
              <a:xfrm>
                <a:off x="3933821" y="5243517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8"/>
                  <a:gd name="f10" fmla="val 4"/>
                  <a:gd name="f11" fmla="val 2"/>
                  <a:gd name="f12" fmla="val 7"/>
                  <a:gd name="f13" fmla="val 1"/>
                  <a:gd name="f14" fmla="val 6"/>
                  <a:gd name="f15" fmla="val 5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10 f24 1"/>
                  <a:gd name="f29" fmla="*/ 3 f23 1"/>
                  <a:gd name="f30" fmla="*/ 2 f24 1"/>
                  <a:gd name="f31" fmla="*/ 7 f23 1"/>
                  <a:gd name="f32" fmla="+- f25 0 f1"/>
                  <a:gd name="f33" fmla="*/ f28 1 10"/>
                  <a:gd name="f34" fmla="*/ f29 1 11"/>
                  <a:gd name="f35" fmla="*/ f30 1 10"/>
                  <a:gd name="f36" fmla="*/ f31 1 11"/>
                  <a:gd name="f37" fmla="*/ 0 1 f26"/>
                  <a:gd name="f38" fmla="*/ f20 1 f26"/>
                  <a:gd name="f39" fmla="*/ 0 1 f27"/>
                  <a:gd name="f40" fmla="*/ f21 1 f27"/>
                  <a:gd name="f41" fmla="*/ f33 1 f26"/>
                  <a:gd name="f42" fmla="*/ f34 1 f27"/>
                  <a:gd name="f43" fmla="*/ f35 1 f26"/>
                  <a:gd name="f44" fmla="*/ f36 1 f27"/>
                  <a:gd name="f45" fmla="*/ f37 f17 1"/>
                  <a:gd name="f46" fmla="*/ f38 f17 1"/>
                  <a:gd name="f47" fmla="*/ f40 f18 1"/>
                  <a:gd name="f48" fmla="*/ f39 f18 1"/>
                  <a:gd name="f49" fmla="*/ f41 f17 1"/>
                  <a:gd name="f50" fmla="*/ f42 f18 1"/>
                  <a:gd name="f51" fmla="*/ f43 f17 1"/>
                  <a:gd name="f52" fmla="*/ f4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0"/>
                  </a:cxn>
                  <a:cxn ang="f32">
                    <a:pos x="f51" y="f52"/>
                  </a:cxn>
                  <a:cxn ang="f32">
                    <a:pos x="f51" y="f50"/>
                  </a:cxn>
                  <a:cxn ang="f32">
                    <a:pos x="f49" y="f50"/>
                  </a:cxn>
                </a:cxnLst>
                <a:rect l="f45" t="f48" r="f46" b="f47"/>
                <a:pathLst>
                  <a:path w="10" h="11">
                    <a:moveTo>
                      <a:pt x="f6" y="f8"/>
                    </a:moveTo>
                    <a:cubicBezTo>
                      <a:pt x="f9" y="f10"/>
                      <a:pt x="f9" y="f7"/>
                      <a:pt x="f11" y="f12"/>
                    </a:cubicBezTo>
                    <a:cubicBezTo>
                      <a:pt x="f13" y="f14"/>
                      <a:pt x="f5" y="f15"/>
                      <a:pt x="f11" y="f8"/>
                    </a:cubicBezTo>
                    <a:cubicBezTo>
                      <a:pt x="f10" y="f5"/>
                      <a:pt x="f12" y="f5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Freeform 108">
                <a:extLst>
                  <a:ext uri="{FF2B5EF4-FFF2-40B4-BE49-F238E27FC236}">
                    <a16:creationId xmlns:a16="http://schemas.microsoft.com/office/drawing/2014/main" id="{BD0080E3-3CD9-97D4-7197-BFBAA8DF6175}"/>
                  </a:ext>
                </a:extLst>
              </p:cNvPr>
              <p:cNvSpPr/>
              <p:nvPr/>
            </p:nvSpPr>
            <p:spPr>
              <a:xfrm>
                <a:off x="4911727" y="4838703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7"/>
                  <a:gd name="f8" fmla="val 6"/>
                  <a:gd name="f9" fmla="val 4"/>
                  <a:gd name="f10" fmla="val 1"/>
                  <a:gd name="f11" fmla="val 5"/>
                  <a:gd name="f12" fmla="val 3"/>
                  <a:gd name="f13" fmla="+- 0 0 -90"/>
                  <a:gd name="f14" fmla="*/ f3 1 10"/>
                  <a:gd name="f15" fmla="*/ f4 1 10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0"/>
                  <a:gd name="f22" fmla="*/ 7 f19 1"/>
                  <a:gd name="f23" fmla="*/ 10 f19 1"/>
                  <a:gd name="f24" fmla="*/ 4 f19 1"/>
                  <a:gd name="f25" fmla="*/ 1 f19 1"/>
                  <a:gd name="f26" fmla="*/ 0 f19 1"/>
                  <a:gd name="f27" fmla="+- f20 0 f1"/>
                  <a:gd name="f28" fmla="*/ f22 1 10"/>
                  <a:gd name="f29" fmla="*/ f23 1 10"/>
                  <a:gd name="f30" fmla="*/ f24 1 10"/>
                  <a:gd name="f31" fmla="*/ f25 1 10"/>
                  <a:gd name="f32" fmla="*/ f26 1 10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8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10" h="10">
                    <a:moveTo>
                      <a:pt x="f7" y="f6"/>
                    </a:moveTo>
                    <a:cubicBezTo>
                      <a:pt x="f8" y="f7"/>
                      <a:pt x="f5" y="f8"/>
                      <a:pt x="f9" y="f10"/>
                    </a:cubicBezTo>
                    <a:cubicBezTo>
                      <a:pt x="f11" y="f5"/>
                      <a:pt x="f8" y="f5"/>
                      <a:pt x="f7" y="f5"/>
                    </a:cubicBezTo>
                    <a:cubicBezTo>
                      <a:pt x="f6" y="f12"/>
                      <a:pt x="f6" y="f8"/>
                      <a:pt x="f7" y="f6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Freeform 109">
                <a:extLst>
                  <a:ext uri="{FF2B5EF4-FFF2-40B4-BE49-F238E27FC236}">
                    <a16:creationId xmlns:a16="http://schemas.microsoft.com/office/drawing/2014/main" id="{60718841-CF7B-BE51-9852-A14E3D3EBB9B}"/>
                  </a:ext>
                </a:extLst>
              </p:cNvPr>
              <p:cNvSpPr/>
              <p:nvPr/>
            </p:nvSpPr>
            <p:spPr>
              <a:xfrm>
                <a:off x="3973516" y="5162546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3"/>
                  <a:gd name="f9" fmla="val 1"/>
                  <a:gd name="f10" fmla="val 4"/>
                  <a:gd name="f11" fmla="val 2"/>
                  <a:gd name="f12" fmla="val 5"/>
                  <a:gd name="f13" fmla="val 6"/>
                  <a:gd name="f14" fmla="val 8"/>
                  <a:gd name="f15" fmla="val 7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0 f24 1"/>
                  <a:gd name="f29" fmla="*/ 3 f23 1"/>
                  <a:gd name="f30" fmla="*/ 3 f24 1"/>
                  <a:gd name="f31" fmla="*/ 1 f23 1"/>
                  <a:gd name="f32" fmla="*/ 5 f24 1"/>
                  <a:gd name="f33" fmla="*/ 2 f23 1"/>
                  <a:gd name="f34" fmla="*/ 9 f24 1"/>
                  <a:gd name="f35" fmla="*/ 7 f24 1"/>
                  <a:gd name="f36" fmla="*/ 6 f23 1"/>
                  <a:gd name="f37" fmla="*/ 4 f24 1"/>
                  <a:gd name="f38" fmla="+- f25 0 f1"/>
                  <a:gd name="f39" fmla="*/ f28 1 10"/>
                  <a:gd name="f40" fmla="*/ f29 1 9"/>
                  <a:gd name="f41" fmla="*/ f30 1 10"/>
                  <a:gd name="f42" fmla="*/ f31 1 9"/>
                  <a:gd name="f43" fmla="*/ f32 1 10"/>
                  <a:gd name="f44" fmla="*/ f33 1 9"/>
                  <a:gd name="f45" fmla="*/ f34 1 10"/>
                  <a:gd name="f46" fmla="*/ f35 1 10"/>
                  <a:gd name="f47" fmla="*/ f36 1 9"/>
                  <a:gd name="f48" fmla="*/ f37 1 10"/>
                  <a:gd name="f49" fmla="*/ 0 1 f26"/>
                  <a:gd name="f50" fmla="*/ f20 1 f26"/>
                  <a:gd name="f51" fmla="*/ 0 1 f27"/>
                  <a:gd name="f52" fmla="*/ f21 1 f27"/>
                  <a:gd name="f53" fmla="*/ f39 1 f26"/>
                  <a:gd name="f54" fmla="*/ f40 1 f27"/>
                  <a:gd name="f55" fmla="*/ f41 1 f26"/>
                  <a:gd name="f56" fmla="*/ f42 1 f27"/>
                  <a:gd name="f57" fmla="*/ f43 1 f26"/>
                  <a:gd name="f58" fmla="*/ f44 1 f27"/>
                  <a:gd name="f59" fmla="*/ f45 1 f26"/>
                  <a:gd name="f60" fmla="*/ f46 1 f26"/>
                  <a:gd name="f61" fmla="*/ f47 1 f27"/>
                  <a:gd name="f62" fmla="*/ f48 1 f26"/>
                  <a:gd name="f63" fmla="*/ f49 f17 1"/>
                  <a:gd name="f64" fmla="*/ f50 f17 1"/>
                  <a:gd name="f65" fmla="*/ f52 f18 1"/>
                  <a:gd name="f66" fmla="*/ f51 f18 1"/>
                  <a:gd name="f67" fmla="*/ f53 f17 1"/>
                  <a:gd name="f68" fmla="*/ f54 f18 1"/>
                  <a:gd name="f69" fmla="*/ f55 f17 1"/>
                  <a:gd name="f70" fmla="*/ f56 f18 1"/>
                  <a:gd name="f71" fmla="*/ f57 f17 1"/>
                  <a:gd name="f72" fmla="*/ f58 f18 1"/>
                  <a:gd name="f73" fmla="*/ f59 f17 1"/>
                  <a:gd name="f74" fmla="*/ f60 f17 1"/>
                  <a:gd name="f75" fmla="*/ f61 f18 1"/>
                  <a:gd name="f76" fmla="*/ f6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72"/>
                  </a:cxn>
                  <a:cxn ang="f38">
                    <a:pos x="f74" y="f75"/>
                  </a:cxn>
                  <a:cxn ang="f38">
                    <a:pos x="f76" y="f75"/>
                  </a:cxn>
                  <a:cxn ang="f38">
                    <a:pos x="f67" y="f68"/>
                  </a:cxn>
                </a:cxnLst>
                <a:rect l="f63" t="f66" r="f64" b="f65"/>
                <a:pathLst>
                  <a:path w="10" h="9">
                    <a:moveTo>
                      <a:pt x="f5" y="f8"/>
                    </a:moveTo>
                    <a:cubicBezTo>
                      <a:pt x="f9" y="f10"/>
                      <a:pt x="f11" y="f11"/>
                      <a:pt x="f8" y="f9"/>
                    </a:cubicBezTo>
                    <a:cubicBezTo>
                      <a:pt x="f8" y="f11"/>
                      <a:pt x="f10" y="f11"/>
                      <a:pt x="f12" y="f11"/>
                    </a:cubicBezTo>
                    <a:cubicBezTo>
                      <a:pt x="f13" y="f9"/>
                      <a:pt x="f14" y="f5"/>
                      <a:pt x="f7" y="f11"/>
                    </a:cubicBezTo>
                    <a:cubicBezTo>
                      <a:pt x="f6" y="f10"/>
                      <a:pt x="f15" y="f12"/>
                      <a:pt x="f15" y="f13"/>
                    </a:cubicBezTo>
                    <a:cubicBezTo>
                      <a:pt x="f13" y="f7"/>
                      <a:pt x="f12" y="f15"/>
                      <a:pt x="f10" y="f13"/>
                    </a:cubicBezTo>
                    <a:cubicBezTo>
                      <a:pt x="f11" y="f12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Freeform 110">
                <a:extLst>
                  <a:ext uri="{FF2B5EF4-FFF2-40B4-BE49-F238E27FC236}">
                    <a16:creationId xmlns:a16="http://schemas.microsoft.com/office/drawing/2014/main" id="{849A5226-D37B-A3DB-B6B3-C489E413E2EC}"/>
                  </a:ext>
                </a:extLst>
              </p:cNvPr>
              <p:cNvSpPr/>
              <p:nvPr/>
            </p:nvSpPr>
            <p:spPr>
              <a:xfrm>
                <a:off x="4800600" y="4546597"/>
                <a:ext cx="14292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"/>
                  <a:gd name="f8" fmla="val 5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3 f18 1"/>
                  <a:gd name="f22" fmla="*/ 0 f18 1"/>
                  <a:gd name="f23" fmla="*/ 6 f18 1"/>
                  <a:gd name="f24" fmla="*/ 4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3 f14 1"/>
                  <a:gd name="f42" fmla="*/ f34 f13 1"/>
                  <a:gd name="f43" fmla="*/ f35 f14 1"/>
                  <a:gd name="f44" fmla="*/ f34 f14 1"/>
                  <a:gd name="f45" fmla="*/ f33 f13 1"/>
                  <a:gd name="f46" fmla="*/ f3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0" y="f44"/>
                  </a:cxn>
                  <a:cxn ang="f25">
                    <a:pos x="f45" y="f46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5"/>
                    </a:moveTo>
                    <a:cubicBezTo>
                      <a:pt x="f8" y="f9"/>
                      <a:pt x="f6" y="f10"/>
                      <a:pt x="f6" y="f11"/>
                    </a:cubicBezTo>
                    <a:cubicBezTo>
                      <a:pt x="f6" y="f6"/>
                      <a:pt x="f8" y="f6"/>
                      <a:pt x="f7" y="f6"/>
                    </a:cubicBezTo>
                    <a:cubicBezTo>
                      <a:pt x="f9" y="f6"/>
                      <a:pt x="f5" y="f8"/>
                      <a:pt x="f5" y="f7"/>
                    </a:cubicBezTo>
                    <a:cubicBezTo>
                      <a:pt x="f5" y="f9"/>
                      <a:pt x="f10" y="f9"/>
                      <a:pt x="f7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Freeform 111">
                <a:extLst>
                  <a:ext uri="{FF2B5EF4-FFF2-40B4-BE49-F238E27FC236}">
                    <a16:creationId xmlns:a16="http://schemas.microsoft.com/office/drawing/2014/main" id="{576A7C3C-E9F7-CA28-392C-FE7E52CC3E5C}"/>
                  </a:ext>
                </a:extLst>
              </p:cNvPr>
              <p:cNvSpPr/>
              <p:nvPr/>
            </p:nvSpPr>
            <p:spPr>
              <a:xfrm>
                <a:off x="5133971" y="5108579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5"/>
                  <a:gd name="f9" fmla="val 3"/>
                  <a:gd name="f10" fmla="val 1"/>
                  <a:gd name="f11" fmla="val 4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7 f18 1"/>
                  <a:gd name="f22" fmla="*/ 8 f18 1"/>
                  <a:gd name="f23" fmla="*/ 1 f18 1"/>
                  <a:gd name="f24" fmla="*/ 4 f18 1"/>
                  <a:gd name="f25" fmla="*/ 0 f18 1"/>
                  <a:gd name="f26" fmla="+- f19 0 f1"/>
                  <a:gd name="f27" fmla="*/ f21 1 8"/>
                  <a:gd name="f28" fmla="*/ f22 1 8"/>
                  <a:gd name="f29" fmla="*/ f23 1 8"/>
                  <a:gd name="f30" fmla="*/ f24 1 8"/>
                  <a:gd name="f31" fmla="*/ f25 1 8"/>
                  <a:gd name="f32" fmla="*/ 0 1 f20"/>
                  <a:gd name="f33" fmla="*/ f16 1 f20"/>
                  <a:gd name="f34" fmla="*/ f27 1 f20"/>
                  <a:gd name="f35" fmla="*/ f28 1 f20"/>
                  <a:gd name="f36" fmla="*/ f29 1 f20"/>
                  <a:gd name="f37" fmla="*/ f30 1 f20"/>
                  <a:gd name="f38" fmla="*/ f31 1 f20"/>
                  <a:gd name="f39" fmla="*/ f32 f13 1"/>
                  <a:gd name="f40" fmla="*/ f33 f13 1"/>
                  <a:gd name="f41" fmla="*/ f33 f14 1"/>
                  <a:gd name="f42" fmla="*/ f32 f14 1"/>
                  <a:gd name="f43" fmla="*/ f34 f13 1"/>
                  <a:gd name="f44" fmla="*/ f35 f14 1"/>
                  <a:gd name="f45" fmla="*/ f36 f13 1"/>
                  <a:gd name="f46" fmla="*/ f37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7" y="f48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8" h="8">
                    <a:moveTo>
                      <a:pt x="f7" y="f6"/>
                    </a:moveTo>
                    <a:cubicBezTo>
                      <a:pt x="f8" y="f7"/>
                      <a:pt x="f9" y="f7"/>
                      <a:pt x="f10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9"/>
                      <a:pt x="f6" y="f11"/>
                      <a:pt x="f7" y="f6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Freeform 112">
                <a:extLst>
                  <a:ext uri="{FF2B5EF4-FFF2-40B4-BE49-F238E27FC236}">
                    <a16:creationId xmlns:a16="http://schemas.microsoft.com/office/drawing/2014/main" id="{D27543D4-8DA9-F9D4-D043-A6C4F28A1307}"/>
                  </a:ext>
                </a:extLst>
              </p:cNvPr>
              <p:cNvSpPr/>
              <p:nvPr/>
            </p:nvSpPr>
            <p:spPr>
              <a:xfrm>
                <a:off x="4806955" y="5253035"/>
                <a:ext cx="12701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2"/>
                  <a:gd name="f10" fmla="val 4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3 f19 1"/>
                  <a:gd name="f26" fmla="*/ 2 f20 1"/>
                  <a:gd name="f27" fmla="*/ 0 f19 1"/>
                  <a:gd name="f28" fmla="*/ 5 f20 1"/>
                  <a:gd name="f29" fmla="*/ 3 f20 1"/>
                  <a:gd name="f30" fmla="*/ 6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5" y="f8"/>
                    </a:moveTo>
                    <a:cubicBezTo>
                      <a:pt x="f5" y="f9"/>
                      <a:pt x="f5" y="f5"/>
                      <a:pt x="f9" y="f5"/>
                    </a:cubicBezTo>
                    <a:cubicBezTo>
                      <a:pt x="f10" y="f5"/>
                      <a:pt x="f6" y="f11"/>
                      <a:pt x="f6" y="f8"/>
                    </a:cubicBezTo>
                    <a:cubicBezTo>
                      <a:pt x="f6" y="f6"/>
                      <a:pt x="f10" y="f7"/>
                      <a:pt x="f8" y="f7"/>
                    </a:cubicBezTo>
                    <a:cubicBezTo>
                      <a:pt x="f11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Freeform 113">
                <a:extLst>
                  <a:ext uri="{FF2B5EF4-FFF2-40B4-BE49-F238E27FC236}">
                    <a16:creationId xmlns:a16="http://schemas.microsoft.com/office/drawing/2014/main" id="{47044E5F-1E49-1B18-E277-278BA3C08AF3}"/>
                  </a:ext>
                </a:extLst>
              </p:cNvPr>
              <p:cNvSpPr/>
              <p:nvPr/>
            </p:nvSpPr>
            <p:spPr>
              <a:xfrm>
                <a:off x="4810128" y="5176839"/>
                <a:ext cx="1587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2"/>
                  <a:gd name="f8" fmla="val 4"/>
                  <a:gd name="f9" fmla="val 1"/>
                  <a:gd name="f10" fmla="val 3"/>
                  <a:gd name="f11" fmla="val 5"/>
                  <a:gd name="f12" fmla="val 6"/>
                  <a:gd name="f13" fmla="val 9"/>
                  <a:gd name="f14" fmla="val 10"/>
                  <a:gd name="f15" fmla="val 11"/>
                  <a:gd name="f16" fmla="val 8"/>
                  <a:gd name="f17" fmla="val 2"/>
                  <a:gd name="f18" fmla="+- 0 0 -90"/>
                  <a:gd name="f19" fmla="*/ f3 1 7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12"/>
                  <a:gd name="f30" fmla="*/ 0 f26 1"/>
                  <a:gd name="f31" fmla="*/ 4 f25 1"/>
                  <a:gd name="f32" fmla="*/ 3 f26 1"/>
                  <a:gd name="f33" fmla="*/ 3 f25 1"/>
                  <a:gd name="f34" fmla="*/ 6 f26 1"/>
                  <a:gd name="f35" fmla="*/ 9 f25 1"/>
                  <a:gd name="f36" fmla="*/ 4 f26 1"/>
                  <a:gd name="f37" fmla="*/ 12 f25 1"/>
                  <a:gd name="f38" fmla="+- f27 0 f1"/>
                  <a:gd name="f39" fmla="*/ f30 1 7"/>
                  <a:gd name="f40" fmla="*/ f31 1 12"/>
                  <a:gd name="f41" fmla="*/ f32 1 7"/>
                  <a:gd name="f42" fmla="*/ f33 1 12"/>
                  <a:gd name="f43" fmla="*/ f34 1 7"/>
                  <a:gd name="f44" fmla="*/ f35 1 12"/>
                  <a:gd name="f45" fmla="*/ f36 1 7"/>
                  <a:gd name="f46" fmla="*/ f37 1 1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9" y="f70"/>
                  </a:cxn>
                  <a:cxn ang="f38">
                    <a:pos x="f65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7" h="12">
                    <a:moveTo>
                      <a:pt x="f5" y="f8"/>
                    </a:moveTo>
                    <a:cubicBezTo>
                      <a:pt x="f9" y="f10"/>
                      <a:pt x="f9" y="f5"/>
                      <a:pt x="f10" y="f10"/>
                    </a:cubicBezTo>
                    <a:cubicBezTo>
                      <a:pt x="f8" y="f11"/>
                      <a:pt x="f6" y="f12"/>
                      <a:pt x="f12" y="f13"/>
                    </a:cubicBezTo>
                    <a:cubicBezTo>
                      <a:pt x="f11" y="f14"/>
                      <a:pt x="f8" y="f15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11" y="f16"/>
                      <a:pt x="f17" y="f12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3" name="Freeform 114">
                <a:extLst>
                  <a:ext uri="{FF2B5EF4-FFF2-40B4-BE49-F238E27FC236}">
                    <a16:creationId xmlns:a16="http://schemas.microsoft.com/office/drawing/2014/main" id="{C95F067A-591C-8094-938A-CA4A9D846205}"/>
                  </a:ext>
                </a:extLst>
              </p:cNvPr>
              <p:cNvSpPr/>
              <p:nvPr/>
            </p:nvSpPr>
            <p:spPr>
              <a:xfrm>
                <a:off x="5133971" y="5243517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2 f20 1"/>
                  <a:gd name="f25" fmla="*/ 0 f19 1"/>
                  <a:gd name="f26" fmla="*/ 5 f20 1"/>
                  <a:gd name="f27" fmla="*/ 2 f19 1"/>
                  <a:gd name="f28" fmla="*/ 3 f20 1"/>
                  <a:gd name="f29" fmla="*/ 4 f19 1"/>
                  <a:gd name="f30" fmla="*/ 0 f20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8" y="f5"/>
                    </a:moveTo>
                    <a:cubicBezTo>
                      <a:pt x="f9" y="f5"/>
                      <a:pt x="f7" y="f10"/>
                      <a:pt x="f7" y="f8"/>
                    </a:cubicBezTo>
                    <a:cubicBezTo>
                      <a:pt x="f6" y="f9"/>
                      <a:pt x="f9" y="f9"/>
                      <a:pt x="f11" y="f9"/>
                    </a:cubicBezTo>
                    <a:cubicBezTo>
                      <a:pt x="f10" y="f7"/>
                      <a:pt x="f5" y="f9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Freeform 115">
                <a:extLst>
                  <a:ext uri="{FF2B5EF4-FFF2-40B4-BE49-F238E27FC236}">
                    <a16:creationId xmlns:a16="http://schemas.microsoft.com/office/drawing/2014/main" id="{D510458F-8E25-1BD2-20D8-2C2AC121BD70}"/>
                  </a:ext>
                </a:extLst>
              </p:cNvPr>
              <p:cNvSpPr/>
              <p:nvPr/>
            </p:nvSpPr>
            <p:spPr>
              <a:xfrm>
                <a:off x="5233989" y="4810128"/>
                <a:ext cx="12701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1"/>
                  <a:gd name="f9" fmla="val 4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0 f17 1"/>
                  <a:gd name="f21" fmla="*/ 2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2 f12 1"/>
                  <a:gd name="f42" fmla="*/ f31 f13 1"/>
                  <a:gd name="f43" fmla="*/ f33 f12 1"/>
                  <a:gd name="f44" fmla="*/ f34 f12 1"/>
                  <a:gd name="f45" fmla="*/ f3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5" y="f7"/>
                    </a:moveTo>
                    <a:cubicBezTo>
                      <a:pt x="f5" y="f8"/>
                      <a:pt x="f8" y="f5"/>
                      <a:pt x="f7" y="f5"/>
                    </a:cubicBezTo>
                    <a:cubicBezTo>
                      <a:pt x="f9" y="f5"/>
                      <a:pt x="f6" y="f5"/>
                      <a:pt x="f6" y="f7"/>
                    </a:cubicBezTo>
                    <a:cubicBezTo>
                      <a:pt x="f6" y="f9"/>
                      <a:pt x="f9" y="f9"/>
                      <a:pt x="f10" y="f6"/>
                    </a:cubicBezTo>
                    <a:cubicBezTo>
                      <a:pt x="f8" y="f6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Freeform 116">
                <a:extLst>
                  <a:ext uri="{FF2B5EF4-FFF2-40B4-BE49-F238E27FC236}">
                    <a16:creationId xmlns:a16="http://schemas.microsoft.com/office/drawing/2014/main" id="{2EC88F87-D1A7-F7F7-1459-F4CB32F96683}"/>
                  </a:ext>
                </a:extLst>
              </p:cNvPr>
              <p:cNvSpPr/>
              <p:nvPr/>
            </p:nvSpPr>
            <p:spPr>
              <a:xfrm>
                <a:off x="5153028" y="5041901"/>
                <a:ext cx="9528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5"/>
                  <a:gd name="f10" fmla="val 2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4 f20 1"/>
                  <a:gd name="f25" fmla="*/ 3 f19 1"/>
                  <a:gd name="f26" fmla="*/ 2 f20 1"/>
                  <a:gd name="f27" fmla="*/ 6 f19 1"/>
                  <a:gd name="f28" fmla="*/ 0 f20 1"/>
                  <a:gd name="f29" fmla="*/ 4 f19 1"/>
                  <a:gd name="f30" fmla="*/ 1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4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6" y="f8"/>
                    </a:moveTo>
                    <a:cubicBezTo>
                      <a:pt x="f6" y="f9"/>
                      <a:pt x="f8" y="f7"/>
                      <a:pt x="f10" y="f7"/>
                    </a:cubicBezTo>
                    <a:cubicBezTo>
                      <a:pt x="f5" y="f7"/>
                      <a:pt x="f5" y="f9"/>
                      <a:pt x="f5" y="f6"/>
                    </a:cubicBezTo>
                    <a:cubicBezTo>
                      <a:pt x="f5" y="f10"/>
                      <a:pt x="f5" y="f5"/>
                      <a:pt x="f10" y="f11"/>
                    </a:cubicBezTo>
                    <a:cubicBezTo>
                      <a:pt x="f8" y="f11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Freeform 117">
                <a:extLst>
                  <a:ext uri="{FF2B5EF4-FFF2-40B4-BE49-F238E27FC236}">
                    <a16:creationId xmlns:a16="http://schemas.microsoft.com/office/drawing/2014/main" id="{50C2F10B-FF69-DE66-83E2-DB6571F00670}"/>
                  </a:ext>
                </a:extLst>
              </p:cNvPr>
              <p:cNvSpPr/>
              <p:nvPr/>
            </p:nvSpPr>
            <p:spPr>
              <a:xfrm>
                <a:off x="4640259" y="5205414"/>
                <a:ext cx="1110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3 f20 1"/>
                  <a:gd name="f27" fmla="*/ 6 f19 1"/>
                  <a:gd name="f28" fmla="*/ 0 f20 1"/>
                  <a:gd name="f29" fmla="*/ 2 f19 1"/>
                  <a:gd name="f30" fmla="*/ 2 f20 1"/>
                  <a:gd name="f31" fmla="*/ 0 f19 1"/>
                  <a:gd name="f32" fmla="+- f21 0 f1"/>
                  <a:gd name="f33" fmla="*/ f24 1 5"/>
                  <a:gd name="f34" fmla="*/ f25 1 6"/>
                  <a:gd name="f35" fmla="*/ f26 1 5"/>
                  <a:gd name="f36" fmla="*/ f27 1 6"/>
                  <a:gd name="f37" fmla="*/ f28 1 5"/>
                  <a:gd name="f38" fmla="*/ f29 1 6"/>
                  <a:gd name="f39" fmla="*/ f30 1 5"/>
                  <a:gd name="f40" fmla="*/ f31 1 6"/>
                  <a:gd name="f41" fmla="*/ 0 1 f23"/>
                  <a:gd name="f42" fmla="*/ f16 1 f23"/>
                  <a:gd name="f43" fmla="*/ 0 1 f22"/>
                  <a:gd name="f44" fmla="*/ f17 1 f22"/>
                  <a:gd name="f45" fmla="*/ f33 1 f23"/>
                  <a:gd name="f46" fmla="*/ f34 1 f22"/>
                  <a:gd name="f47" fmla="*/ f35 1 f23"/>
                  <a:gd name="f48" fmla="*/ f36 1 f22"/>
                  <a:gd name="f49" fmla="*/ f37 1 f23"/>
                  <a:gd name="f50" fmla="*/ f38 1 f22"/>
                  <a:gd name="f51" fmla="*/ f39 1 f23"/>
                  <a:gd name="f52" fmla="*/ f40 1 f22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5" h="6">
                    <a:moveTo>
                      <a:pt x="f6" y="f8"/>
                    </a:moveTo>
                    <a:cubicBezTo>
                      <a:pt x="f6" y="f9"/>
                      <a:pt x="f9" y="f7"/>
                      <a:pt x="f8" y="f7"/>
                    </a:cubicBezTo>
                    <a:cubicBezTo>
                      <a:pt x="f10" y="f6"/>
                      <a:pt x="f5" y="f9"/>
                      <a:pt x="f5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5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Freeform 118">
                <a:extLst>
                  <a:ext uri="{FF2B5EF4-FFF2-40B4-BE49-F238E27FC236}">
                    <a16:creationId xmlns:a16="http://schemas.microsoft.com/office/drawing/2014/main" id="{AFA689A1-194B-0AE9-7C10-159B726CF8AF}"/>
                  </a:ext>
                </a:extLst>
              </p:cNvPr>
              <p:cNvSpPr/>
              <p:nvPr/>
            </p:nvSpPr>
            <p:spPr>
              <a:xfrm>
                <a:off x="4132265" y="4981578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4"/>
                  <a:gd name="f11" fmla="val 2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9"/>
                      <a:pt x="f9" y="f5"/>
                      <a:pt x="f8" y="f5"/>
                    </a:cubicBezTo>
                    <a:cubicBezTo>
                      <a:pt x="f7" y="f5"/>
                      <a:pt x="f6" y="f9"/>
                      <a:pt x="f7" y="f8"/>
                    </a:cubicBezTo>
                    <a:cubicBezTo>
                      <a:pt x="f7" y="f7"/>
                      <a:pt x="f10" y="f7"/>
                      <a:pt x="f11" y="f7"/>
                    </a:cubicBezTo>
                    <a:cubicBezTo>
                      <a:pt x="f9" y="f7"/>
                      <a:pt x="f5" y="f10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Freeform 119">
                <a:extLst>
                  <a:ext uri="{FF2B5EF4-FFF2-40B4-BE49-F238E27FC236}">
                    <a16:creationId xmlns:a16="http://schemas.microsoft.com/office/drawing/2014/main" id="{2B82477E-F9D0-375D-C174-56A37E2ABFAB}"/>
                  </a:ext>
                </a:extLst>
              </p:cNvPr>
              <p:cNvSpPr/>
              <p:nvPr/>
            </p:nvSpPr>
            <p:spPr>
              <a:xfrm>
                <a:off x="4006855" y="5183184"/>
                <a:ext cx="12701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4"/>
                  <a:gd name="f9" fmla="val 1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2 f17 1"/>
                  <a:gd name="f21" fmla="*/ 0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4 f13 1"/>
                  <a:gd name="f43" fmla="*/ f34 f12 1"/>
                  <a:gd name="f44" fmla="*/ f33 f13 1"/>
                  <a:gd name="f45" fmla="*/ f3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8" y="f9"/>
                      <a:pt x="f6" y="f7"/>
                      <a:pt x="f6" y="f10"/>
                    </a:cubicBezTo>
                    <a:cubicBezTo>
                      <a:pt x="f6" y="f8"/>
                      <a:pt x="f8" y="f6"/>
                      <a:pt x="f10" y="f6"/>
                    </a:cubicBezTo>
                    <a:cubicBezTo>
                      <a:pt x="f7" y="f6"/>
                      <a:pt x="f5" y="f6"/>
                      <a:pt x="f5" y="f10"/>
                    </a:cubicBezTo>
                    <a:cubicBezTo>
                      <a:pt x="f5" y="f7"/>
                      <a:pt x="f9" y="f9"/>
                      <a:pt x="f7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Freeform 120">
                <a:extLst>
                  <a:ext uri="{FF2B5EF4-FFF2-40B4-BE49-F238E27FC236}">
                    <a16:creationId xmlns:a16="http://schemas.microsoft.com/office/drawing/2014/main" id="{09989634-AC8E-D832-F061-5753950F49F7}"/>
                  </a:ext>
                </a:extLst>
              </p:cNvPr>
              <p:cNvSpPr/>
              <p:nvPr/>
            </p:nvSpPr>
            <p:spPr>
              <a:xfrm>
                <a:off x="3978280" y="4937129"/>
                <a:ext cx="19046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6"/>
                  <a:gd name="f8" fmla="val 4"/>
                  <a:gd name="f9" fmla="val 3"/>
                  <a:gd name="f10" fmla="val 5"/>
                  <a:gd name="f11" fmla="val 2"/>
                  <a:gd name="f12" fmla="val 1"/>
                  <a:gd name="f13" fmla="+- 0 0 -90"/>
                  <a:gd name="f14" fmla="*/ f3 1 8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8"/>
                  <a:gd name="f25" fmla="*/ 4 f21 1"/>
                  <a:gd name="f26" fmla="*/ 6 f20 1"/>
                  <a:gd name="f27" fmla="*/ 0 f21 1"/>
                  <a:gd name="f28" fmla="*/ 3 f20 1"/>
                  <a:gd name="f29" fmla="*/ 0 f20 1"/>
                  <a:gd name="f30" fmla="+- f22 0 f1"/>
                  <a:gd name="f31" fmla="*/ f25 1 8"/>
                  <a:gd name="f32" fmla="*/ f26 1 6"/>
                  <a:gd name="f33" fmla="*/ f27 1 8"/>
                  <a:gd name="f34" fmla="*/ f28 1 6"/>
                  <a:gd name="f35" fmla="*/ f29 1 6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49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8" h="6">
                    <a:moveTo>
                      <a:pt x="f8" y="f7"/>
                    </a:moveTo>
                    <a:cubicBezTo>
                      <a:pt x="f9" y="f10"/>
                      <a:pt x="f5" y="f10"/>
                      <a:pt x="f5" y="f9"/>
                    </a:cubicBezTo>
                    <a:cubicBezTo>
                      <a:pt x="f11" y="f11"/>
                      <a:pt x="f9" y="f11"/>
                      <a:pt x="f8" y="f5"/>
                    </a:cubicBezTo>
                    <a:cubicBezTo>
                      <a:pt x="f6" y="f12"/>
                      <a:pt x="f8" y="f8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Freeform 121">
                <a:extLst>
                  <a:ext uri="{FF2B5EF4-FFF2-40B4-BE49-F238E27FC236}">
                    <a16:creationId xmlns:a16="http://schemas.microsoft.com/office/drawing/2014/main" id="{BAC5E8EF-FAAA-B006-D767-623E70A423BE}"/>
                  </a:ext>
                </a:extLst>
              </p:cNvPr>
              <p:cNvSpPr/>
              <p:nvPr/>
            </p:nvSpPr>
            <p:spPr>
              <a:xfrm>
                <a:off x="5180011" y="4884733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3"/>
                  <a:gd name="f10" fmla="val 6"/>
                  <a:gd name="f11" fmla="val 4"/>
                  <a:gd name="f12" fmla="val 2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0 f21 1"/>
                  <a:gd name="f26" fmla="*/ 5 f20 1"/>
                  <a:gd name="f27" fmla="*/ 5 f21 1"/>
                  <a:gd name="f28" fmla="*/ 0 f20 1"/>
                  <a:gd name="f29" fmla="*/ 8 f21 1"/>
                  <a:gd name="f30" fmla="*/ 4 f20 1"/>
                  <a:gd name="f31" fmla="+- f22 0 f1"/>
                  <a:gd name="f32" fmla="*/ f25 1 8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9">
                    <a:moveTo>
                      <a:pt x="f5" y="f8"/>
                    </a:moveTo>
                    <a:cubicBezTo>
                      <a:pt x="f9" y="f10"/>
                      <a:pt x="f11" y="f12"/>
                      <a:pt x="f8" y="f5"/>
                    </a:cubicBezTo>
                    <a:cubicBezTo>
                      <a:pt x="f8" y="f12"/>
                      <a:pt x="f10" y="f9"/>
                      <a:pt x="f6" y="f11"/>
                    </a:cubicBezTo>
                    <a:cubicBezTo>
                      <a:pt x="f10" y="f7"/>
                      <a:pt x="f12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Freeform 122">
                <a:extLst>
                  <a:ext uri="{FF2B5EF4-FFF2-40B4-BE49-F238E27FC236}">
                    <a16:creationId xmlns:a16="http://schemas.microsoft.com/office/drawing/2014/main" id="{F11C41F7-155B-FA91-BC7F-E717E653CC2C}"/>
                  </a:ext>
                </a:extLst>
              </p:cNvPr>
              <p:cNvSpPr/>
              <p:nvPr/>
            </p:nvSpPr>
            <p:spPr>
              <a:xfrm>
                <a:off x="5146672" y="4670426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3 f17 1"/>
                  <a:gd name="f22" fmla="*/ 2 f17 1"/>
                  <a:gd name="f23" fmla="*/ 0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2 f12 1"/>
                  <a:gd name="f45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7"/>
                    </a:moveTo>
                    <a:cubicBezTo>
                      <a:pt x="f6" y="f6"/>
                      <a:pt x="f8" y="f6"/>
                      <a:pt x="f9" y="f6"/>
                    </a:cubicBezTo>
                    <a:cubicBezTo>
                      <a:pt x="f10" y="f6"/>
                      <a:pt x="f5" y="f6"/>
                      <a:pt x="f5" y="f7"/>
                    </a:cubicBezTo>
                    <a:cubicBezTo>
                      <a:pt x="f5" y="f9"/>
                      <a:pt x="f10" y="f5"/>
                      <a:pt x="f7" y="f5"/>
                    </a:cubicBezTo>
                    <a:cubicBezTo>
                      <a:pt x="f8" y="f5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Freeform 123">
                <a:extLst>
                  <a:ext uri="{FF2B5EF4-FFF2-40B4-BE49-F238E27FC236}">
                    <a16:creationId xmlns:a16="http://schemas.microsoft.com/office/drawing/2014/main" id="{CB85E27C-04D3-A978-1FCD-94F624E7BE9F}"/>
                  </a:ext>
                </a:extLst>
              </p:cNvPr>
              <p:cNvSpPr/>
              <p:nvPr/>
            </p:nvSpPr>
            <p:spPr>
              <a:xfrm>
                <a:off x="3759198" y="4716466"/>
                <a:ext cx="160340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75"/>
                  <a:gd name="f8" fmla="val 14"/>
                  <a:gd name="f9" fmla="val 29"/>
                  <a:gd name="f10" fmla="val 9"/>
                  <a:gd name="f11" fmla="val 20"/>
                  <a:gd name="f12" fmla="val 13"/>
                  <a:gd name="f13" fmla="val 18"/>
                  <a:gd name="f14" fmla="val 7"/>
                  <a:gd name="f15" fmla="val 21"/>
                  <a:gd name="f16" fmla="val 5"/>
                  <a:gd name="f17" fmla="val 3"/>
                  <a:gd name="f18" fmla="val 19"/>
                  <a:gd name="f19" fmla="val 26"/>
                  <a:gd name="f20" fmla="val 4"/>
                  <a:gd name="f21" fmla="val 34"/>
                  <a:gd name="f22" fmla="val 2"/>
                  <a:gd name="f23" fmla="val 41"/>
                  <a:gd name="f24" fmla="val 49"/>
                  <a:gd name="f25" fmla="val 53"/>
                  <a:gd name="f26" fmla="val 15"/>
                  <a:gd name="f27" fmla="val 24"/>
                  <a:gd name="f28" fmla="val 52"/>
                  <a:gd name="f29" fmla="val 27"/>
                  <a:gd name="f30" fmla="val 55"/>
                  <a:gd name="f31" fmla="val 57"/>
                  <a:gd name="f32" fmla="val 31"/>
                  <a:gd name="f33" fmla="val 39"/>
                  <a:gd name="f34" fmla="val 60"/>
                  <a:gd name="f35" fmla="val 51"/>
                  <a:gd name="f36" fmla="val 45"/>
                  <a:gd name="f37" fmla="val 62"/>
                  <a:gd name="f38" fmla="val 68"/>
                  <a:gd name="f39" fmla="val 37"/>
                  <a:gd name="f40" fmla="val 70"/>
                  <a:gd name="f41" fmla="val 35"/>
                  <a:gd name="f42" fmla="val 71"/>
                  <a:gd name="f43" fmla="val 33"/>
                  <a:gd name="f44" fmla="val 72"/>
                  <a:gd name="f45" fmla="val 73"/>
                  <a:gd name="f46" fmla="val 22"/>
                  <a:gd name="f47" fmla="val 66"/>
                  <a:gd name="f48" fmla="val 63"/>
                  <a:gd name="f49" fmla="val 61"/>
                  <a:gd name="f50" fmla="val 58"/>
                  <a:gd name="f51" fmla="val 56"/>
                  <a:gd name="f52" fmla="val 16"/>
                  <a:gd name="f53" fmla="val 11"/>
                  <a:gd name="f54" fmla="val 10"/>
                  <a:gd name="f55" fmla="val 48"/>
                  <a:gd name="f56" fmla="val 46"/>
                  <a:gd name="f57" fmla="val 8"/>
                  <a:gd name="f58" fmla="val 44"/>
                  <a:gd name="f59" fmla="val 6"/>
                  <a:gd name="f60" fmla="val 43"/>
                  <a:gd name="f61" fmla="val 42"/>
                  <a:gd name="f62" fmla="val 40"/>
                  <a:gd name="f63" fmla="val 38"/>
                  <a:gd name="f64" fmla="val 1"/>
                  <a:gd name="f65" fmla="val 36"/>
                  <a:gd name="f66" fmla="val 32"/>
                  <a:gd name="f67" fmla="val 30"/>
                  <a:gd name="f68" fmla="+- 0 0 -90"/>
                  <a:gd name="f69" fmla="*/ f3 1 67"/>
                  <a:gd name="f70" fmla="*/ f4 1 75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67"/>
                  <a:gd name="f79" fmla="*/ f75 1 75"/>
                  <a:gd name="f80" fmla="*/ 14 f76 1"/>
                  <a:gd name="f81" fmla="*/ 29 f75 1"/>
                  <a:gd name="f82" fmla="*/ 18 f76 1"/>
                  <a:gd name="f83" fmla="*/ 7 f75 1"/>
                  <a:gd name="f84" fmla="*/ 19 f76 1"/>
                  <a:gd name="f85" fmla="*/ 0 f75 1"/>
                  <a:gd name="f86" fmla="*/ 41 f76 1"/>
                  <a:gd name="f87" fmla="*/ 4 f75 1"/>
                  <a:gd name="f88" fmla="*/ 53 f76 1"/>
                  <a:gd name="f89" fmla="*/ 24 f75 1"/>
                  <a:gd name="f90" fmla="*/ 57 f76 1"/>
                  <a:gd name="f91" fmla="*/ 31 f75 1"/>
                  <a:gd name="f92" fmla="*/ 60 f76 1"/>
                  <a:gd name="f93" fmla="*/ 52 f75 1"/>
                  <a:gd name="f94" fmla="*/ 39 f76 1"/>
                  <a:gd name="f95" fmla="*/ 68 f75 1"/>
                  <a:gd name="f96" fmla="*/ 33 f76 1"/>
                  <a:gd name="f97" fmla="*/ 72 f75 1"/>
                  <a:gd name="f98" fmla="*/ 22 f76 1"/>
                  <a:gd name="f99" fmla="*/ 66 f75 1"/>
                  <a:gd name="f100" fmla="*/ 21 f76 1"/>
                  <a:gd name="f101" fmla="*/ 58 f75 1"/>
                  <a:gd name="f102" fmla="*/ 16 f76 1"/>
                  <a:gd name="f103" fmla="*/ 53 f75 1"/>
                  <a:gd name="f104" fmla="*/ 10 f76 1"/>
                  <a:gd name="f105" fmla="*/ 48 f75 1"/>
                  <a:gd name="f106" fmla="*/ 6 f76 1"/>
                  <a:gd name="f107" fmla="*/ 43 f75 1"/>
                  <a:gd name="f108" fmla="*/ 2 f76 1"/>
                  <a:gd name="f109" fmla="*/ 38 f75 1"/>
                  <a:gd name="f110" fmla="*/ 1 f76 1"/>
                  <a:gd name="f111" fmla="*/ 32 f75 1"/>
                  <a:gd name="f112" fmla="+- f77 0 f1"/>
                  <a:gd name="f113" fmla="*/ f80 1 67"/>
                  <a:gd name="f114" fmla="*/ f81 1 75"/>
                  <a:gd name="f115" fmla="*/ f82 1 67"/>
                  <a:gd name="f116" fmla="*/ f83 1 75"/>
                  <a:gd name="f117" fmla="*/ f84 1 67"/>
                  <a:gd name="f118" fmla="*/ f85 1 75"/>
                  <a:gd name="f119" fmla="*/ f86 1 67"/>
                  <a:gd name="f120" fmla="*/ f87 1 75"/>
                  <a:gd name="f121" fmla="*/ f88 1 67"/>
                  <a:gd name="f122" fmla="*/ f89 1 75"/>
                  <a:gd name="f123" fmla="*/ f90 1 67"/>
                  <a:gd name="f124" fmla="*/ f91 1 75"/>
                  <a:gd name="f125" fmla="*/ f92 1 67"/>
                  <a:gd name="f126" fmla="*/ f93 1 75"/>
                  <a:gd name="f127" fmla="*/ f94 1 67"/>
                  <a:gd name="f128" fmla="*/ f95 1 75"/>
                  <a:gd name="f129" fmla="*/ f96 1 67"/>
                  <a:gd name="f130" fmla="*/ f97 1 75"/>
                  <a:gd name="f131" fmla="*/ f98 1 67"/>
                  <a:gd name="f132" fmla="*/ f99 1 75"/>
                  <a:gd name="f133" fmla="*/ f100 1 67"/>
                  <a:gd name="f134" fmla="*/ f101 1 75"/>
                  <a:gd name="f135" fmla="*/ f102 1 67"/>
                  <a:gd name="f136" fmla="*/ f103 1 75"/>
                  <a:gd name="f137" fmla="*/ f104 1 67"/>
                  <a:gd name="f138" fmla="*/ f105 1 75"/>
                  <a:gd name="f139" fmla="*/ f106 1 67"/>
                  <a:gd name="f140" fmla="*/ f107 1 75"/>
                  <a:gd name="f141" fmla="*/ f108 1 67"/>
                  <a:gd name="f142" fmla="*/ f109 1 75"/>
                  <a:gd name="f143" fmla="*/ f110 1 67"/>
                  <a:gd name="f144" fmla="*/ f111 1 75"/>
                  <a:gd name="f145" fmla="*/ 0 1 f78"/>
                  <a:gd name="f146" fmla="*/ f72 1 f78"/>
                  <a:gd name="f147" fmla="*/ 0 1 f79"/>
                  <a:gd name="f148" fmla="*/ f73 1 f79"/>
                  <a:gd name="f149" fmla="*/ f113 1 f78"/>
                  <a:gd name="f150" fmla="*/ f114 1 f79"/>
                  <a:gd name="f151" fmla="*/ f115 1 f78"/>
                  <a:gd name="f152" fmla="*/ f116 1 f79"/>
                  <a:gd name="f153" fmla="*/ f117 1 f78"/>
                  <a:gd name="f154" fmla="*/ f118 1 f79"/>
                  <a:gd name="f155" fmla="*/ f119 1 f78"/>
                  <a:gd name="f156" fmla="*/ f120 1 f79"/>
                  <a:gd name="f157" fmla="*/ f121 1 f78"/>
                  <a:gd name="f158" fmla="*/ f122 1 f79"/>
                  <a:gd name="f159" fmla="*/ f123 1 f78"/>
                  <a:gd name="f160" fmla="*/ f124 1 f79"/>
                  <a:gd name="f161" fmla="*/ f125 1 f78"/>
                  <a:gd name="f162" fmla="*/ f126 1 f79"/>
                  <a:gd name="f163" fmla="*/ f127 1 f78"/>
                  <a:gd name="f164" fmla="*/ f128 1 f79"/>
                  <a:gd name="f165" fmla="*/ f129 1 f78"/>
                  <a:gd name="f166" fmla="*/ f130 1 f79"/>
                  <a:gd name="f167" fmla="*/ f131 1 f78"/>
                  <a:gd name="f168" fmla="*/ f132 1 f79"/>
                  <a:gd name="f169" fmla="*/ f133 1 f78"/>
                  <a:gd name="f170" fmla="*/ f134 1 f79"/>
                  <a:gd name="f171" fmla="*/ f135 1 f78"/>
                  <a:gd name="f172" fmla="*/ f136 1 f79"/>
                  <a:gd name="f173" fmla="*/ f137 1 f78"/>
                  <a:gd name="f174" fmla="*/ f138 1 f79"/>
                  <a:gd name="f175" fmla="*/ f139 1 f78"/>
                  <a:gd name="f176" fmla="*/ f140 1 f79"/>
                  <a:gd name="f177" fmla="*/ f141 1 f78"/>
                  <a:gd name="f178" fmla="*/ f142 1 f79"/>
                  <a:gd name="f179" fmla="*/ f143 1 f78"/>
                  <a:gd name="f180" fmla="*/ f144 1 f79"/>
                  <a:gd name="f181" fmla="*/ f145 f69 1"/>
                  <a:gd name="f182" fmla="*/ f146 f69 1"/>
                  <a:gd name="f183" fmla="*/ f148 f70 1"/>
                  <a:gd name="f184" fmla="*/ f147 f70 1"/>
                  <a:gd name="f185" fmla="*/ f149 f69 1"/>
                  <a:gd name="f186" fmla="*/ f150 f70 1"/>
                  <a:gd name="f187" fmla="*/ f151 f69 1"/>
                  <a:gd name="f188" fmla="*/ f152 f70 1"/>
                  <a:gd name="f189" fmla="*/ f153 f69 1"/>
                  <a:gd name="f190" fmla="*/ f154 f70 1"/>
                  <a:gd name="f191" fmla="*/ f155 f69 1"/>
                  <a:gd name="f192" fmla="*/ f156 f70 1"/>
                  <a:gd name="f193" fmla="*/ f157 f69 1"/>
                  <a:gd name="f194" fmla="*/ f158 f70 1"/>
                  <a:gd name="f195" fmla="*/ f159 f69 1"/>
                  <a:gd name="f196" fmla="*/ f160 f70 1"/>
                  <a:gd name="f197" fmla="*/ f161 f69 1"/>
                  <a:gd name="f198" fmla="*/ f162 f70 1"/>
                  <a:gd name="f199" fmla="*/ f163 f69 1"/>
                  <a:gd name="f200" fmla="*/ f164 f70 1"/>
                  <a:gd name="f201" fmla="*/ f165 f69 1"/>
                  <a:gd name="f202" fmla="*/ f166 f70 1"/>
                  <a:gd name="f203" fmla="*/ f167 f69 1"/>
                  <a:gd name="f204" fmla="*/ f168 f70 1"/>
                  <a:gd name="f205" fmla="*/ f169 f69 1"/>
                  <a:gd name="f206" fmla="*/ f170 f70 1"/>
                  <a:gd name="f207" fmla="*/ f171 f69 1"/>
                  <a:gd name="f208" fmla="*/ f172 f70 1"/>
                  <a:gd name="f209" fmla="*/ f173 f69 1"/>
                  <a:gd name="f210" fmla="*/ f174 f70 1"/>
                  <a:gd name="f211" fmla="*/ f175 f69 1"/>
                  <a:gd name="f212" fmla="*/ f176 f70 1"/>
                  <a:gd name="f213" fmla="*/ f177 f69 1"/>
                  <a:gd name="f214" fmla="*/ f178 f70 1"/>
                  <a:gd name="f215" fmla="*/ f179 f69 1"/>
                  <a:gd name="f216" fmla="*/ f1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85" y="f186"/>
                  </a:cxn>
                  <a:cxn ang="f112">
                    <a:pos x="f187" y="f188"/>
                  </a:cxn>
                  <a:cxn ang="f112">
                    <a:pos x="f189" y="f190"/>
                  </a:cxn>
                  <a:cxn ang="f112">
                    <a:pos x="f191" y="f192"/>
                  </a:cxn>
                  <a:cxn ang="f112">
                    <a:pos x="f193" y="f194"/>
                  </a:cxn>
                  <a:cxn ang="f112">
                    <a:pos x="f195" y="f196"/>
                  </a:cxn>
                  <a:cxn ang="f112">
                    <a:pos x="f197" y="f198"/>
                  </a:cxn>
                  <a:cxn ang="f112">
                    <a:pos x="f199" y="f20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8"/>
                  </a:cxn>
                  <a:cxn ang="f112">
                    <a:pos x="f209" y="f210"/>
                  </a:cxn>
                  <a:cxn ang="f112">
                    <a:pos x="f211" y="f212"/>
                  </a:cxn>
                  <a:cxn ang="f112">
                    <a:pos x="f213" y="f214"/>
                  </a:cxn>
                  <a:cxn ang="f112">
                    <a:pos x="f215" y="f216"/>
                  </a:cxn>
                  <a:cxn ang="f112">
                    <a:pos x="f211" y="f216"/>
                  </a:cxn>
                  <a:cxn ang="f112">
                    <a:pos x="f185" y="f186"/>
                  </a:cxn>
                </a:cxnLst>
                <a:rect l="f181" t="f184" r="f182" b="f183"/>
                <a:pathLst>
                  <a:path w="67" h="75">
                    <a:moveTo>
                      <a:pt x="f8" y="f9"/>
                    </a:moveTo>
                    <a:cubicBezTo>
                      <a:pt x="f10" y="f11"/>
                      <a:pt x="f12" y="f12"/>
                      <a:pt x="f13" y="f14"/>
                    </a:cubicBezTo>
                    <a:cubicBezTo>
                      <a:pt x="f15" y="f16"/>
                      <a:pt x="f13" y="f17"/>
                      <a:pt x="f18" y="f5"/>
                    </a:cubicBezTo>
                    <a:cubicBezTo>
                      <a:pt x="f19" y="f20"/>
                      <a:pt x="f21" y="f22"/>
                      <a:pt x="f23" y="f20"/>
                    </a:cubicBezTo>
                    <a:cubicBezTo>
                      <a:pt x="f24" y="f14"/>
                      <a:pt x="f25" y="f26"/>
                      <a:pt x="f25" y="f27"/>
                    </a:cubicBezTo>
                    <a:cubicBezTo>
                      <a:pt x="f28" y="f29"/>
                      <a:pt x="f30" y="f9"/>
                      <a:pt x="f31" y="f32"/>
                    </a:cubicBezTo>
                    <a:cubicBezTo>
                      <a:pt x="f6" y="f33"/>
                      <a:pt x="f6" y="f23"/>
                      <a:pt x="f34" y="f28"/>
                    </a:cubicBezTo>
                    <a:cubicBezTo>
                      <a:pt x="f35" y="f30"/>
                      <a:pt x="f36" y="f37"/>
                      <a:pt x="f33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29" y="f7"/>
                      <a:pt x="f27" y="f45"/>
                      <a:pt x="f46" y="f47"/>
                    </a:cubicBezTo>
                    <a:cubicBezTo>
                      <a:pt x="f46" y="f48"/>
                      <a:pt x="f15" y="f49"/>
                      <a:pt x="f15" y="f50"/>
                    </a:cubicBezTo>
                    <a:cubicBezTo>
                      <a:pt x="f11" y="f51"/>
                      <a:pt x="f18" y="f25"/>
                      <a:pt x="f52" y="f25"/>
                    </a:cubicBezTo>
                    <a:cubicBezTo>
                      <a:pt x="f12" y="f25"/>
                      <a:pt x="f53" y="f35"/>
                      <a:pt x="f54" y="f55"/>
                    </a:cubicBezTo>
                    <a:cubicBezTo>
                      <a:pt x="f10" y="f56"/>
                      <a:pt x="f57" y="f58"/>
                      <a:pt x="f59" y="f60"/>
                    </a:cubicBezTo>
                    <a:cubicBezTo>
                      <a:pt x="f16" y="f61"/>
                      <a:pt x="f17" y="f62"/>
                      <a:pt x="f22" y="f63"/>
                    </a:cubicBezTo>
                    <a:cubicBezTo>
                      <a:pt x="f64" y="f65"/>
                      <a:pt x="f5" y="f21"/>
                      <a:pt x="f64" y="f66"/>
                    </a:cubicBezTo>
                    <a:cubicBezTo>
                      <a:pt x="f17" y="f67"/>
                      <a:pt x="f16" y="f66"/>
                      <a:pt x="f59" y="f66"/>
                    </a:cubicBezTo>
                    <a:cubicBezTo>
                      <a:pt x="f10" y="f43"/>
                      <a:pt x="f12" y="f2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Freeform 124">
                <a:extLst>
                  <a:ext uri="{FF2B5EF4-FFF2-40B4-BE49-F238E27FC236}">
                    <a16:creationId xmlns:a16="http://schemas.microsoft.com/office/drawing/2014/main" id="{2D7C137C-730A-121A-3F30-58BC7E33D5D4}"/>
                  </a:ext>
                </a:extLst>
              </p:cNvPr>
              <p:cNvSpPr/>
              <p:nvPr/>
            </p:nvSpPr>
            <p:spPr>
              <a:xfrm>
                <a:off x="3738560" y="4781553"/>
                <a:ext cx="163513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50"/>
                  <a:gd name="f8" fmla="val 23"/>
                  <a:gd name="f9" fmla="val 2"/>
                  <a:gd name="f10" fmla="val 25"/>
                  <a:gd name="f11" fmla="val 24"/>
                  <a:gd name="f12" fmla="val 6"/>
                  <a:gd name="f13" fmla="val 21"/>
                  <a:gd name="f14" fmla="val 18"/>
                  <a:gd name="f15" fmla="val 7"/>
                  <a:gd name="f16" fmla="val 16"/>
                  <a:gd name="f17" fmla="val 14"/>
                  <a:gd name="f18" fmla="val 5"/>
                  <a:gd name="f19" fmla="val 11"/>
                  <a:gd name="f20" fmla="val 8"/>
                  <a:gd name="f21" fmla="val 12"/>
                  <a:gd name="f22" fmla="val 13"/>
                  <a:gd name="f23" fmla="val 15"/>
                  <a:gd name="f24" fmla="val 22"/>
                  <a:gd name="f25" fmla="val 31"/>
                  <a:gd name="f26" fmla="val 30"/>
                  <a:gd name="f27" fmla="val 29"/>
                  <a:gd name="f28" fmla="val 32"/>
                  <a:gd name="f29" fmla="val 34"/>
                  <a:gd name="f30" fmla="val 33"/>
                  <a:gd name="f31" fmla="val 37"/>
                  <a:gd name="f32" fmla="val 39"/>
                  <a:gd name="f33" fmla="val 45"/>
                  <a:gd name="f34" fmla="val 36"/>
                  <a:gd name="f35" fmla="val 46"/>
                  <a:gd name="f36" fmla="val 41"/>
                  <a:gd name="f37" fmla="val 44"/>
                  <a:gd name="f38" fmla="val 48"/>
                  <a:gd name="f39" fmla="val 42"/>
                  <a:gd name="f40" fmla="val 52"/>
                  <a:gd name="f41" fmla="val 57"/>
                  <a:gd name="f42" fmla="val 60"/>
                  <a:gd name="f43" fmla="val 28"/>
                  <a:gd name="f44" fmla="val 64"/>
                  <a:gd name="f45" fmla="val 65"/>
                  <a:gd name="f46" fmla="val 59"/>
                  <a:gd name="f47" fmla="val 55"/>
                  <a:gd name="f48" fmla="val 53"/>
                  <a:gd name="f49" fmla="val 38"/>
                  <a:gd name="f50" fmla="val 40"/>
                  <a:gd name="f51" fmla="val 47"/>
                  <a:gd name="f52" fmla="val 43"/>
                  <a:gd name="f53" fmla="val 49"/>
                  <a:gd name="f54" fmla="val 26"/>
                  <a:gd name="f55" fmla="val 19"/>
                  <a:gd name="f56" fmla="val 4"/>
                  <a:gd name="f57" fmla="val 3"/>
                  <a:gd name="f58" fmla="val 1"/>
                  <a:gd name="f59" fmla="val 10"/>
                  <a:gd name="f60" fmla="val 17"/>
                  <a:gd name="f61" fmla="val 20"/>
                  <a:gd name="f62" fmla="+- 0 0 -90"/>
                  <a:gd name="f63" fmla="*/ f3 1 69"/>
                  <a:gd name="f64" fmla="*/ f4 1 50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9"/>
                  <a:gd name="f73" fmla="*/ f69 1 50"/>
                  <a:gd name="f74" fmla="*/ 23 f70 1"/>
                  <a:gd name="f75" fmla="*/ 2 f69 1"/>
                  <a:gd name="f76" fmla="*/ 24 f70 1"/>
                  <a:gd name="f77" fmla="*/ 18 f70 1"/>
                  <a:gd name="f78" fmla="*/ 7 f69 1"/>
                  <a:gd name="f79" fmla="*/ 11 f70 1"/>
                  <a:gd name="f80" fmla="*/ 5 f69 1"/>
                  <a:gd name="f81" fmla="*/ 14 f70 1"/>
                  <a:gd name="f82" fmla="*/ 13 f69 1"/>
                  <a:gd name="f83" fmla="*/ 21 f70 1"/>
                  <a:gd name="f84" fmla="*/ 23 f69 1"/>
                  <a:gd name="f85" fmla="*/ 25 f69 1"/>
                  <a:gd name="f86" fmla="*/ 31 f70 1"/>
                  <a:gd name="f87" fmla="*/ 32 f69 1"/>
                  <a:gd name="f88" fmla="*/ 33 f70 1"/>
                  <a:gd name="f89" fmla="*/ 39 f69 1"/>
                  <a:gd name="f90" fmla="*/ 41 f70 1"/>
                  <a:gd name="f91" fmla="*/ 44 f69 1"/>
                  <a:gd name="f92" fmla="*/ 57 f70 1"/>
                  <a:gd name="f93" fmla="*/ 31 f69 1"/>
                  <a:gd name="f94" fmla="*/ 69 f70 1"/>
                  <a:gd name="f95" fmla="*/ 55 f70 1"/>
                  <a:gd name="f96" fmla="*/ 36 f69 1"/>
                  <a:gd name="f97" fmla="*/ 48 f70 1"/>
                  <a:gd name="f98" fmla="*/ 39 f70 1"/>
                  <a:gd name="f99" fmla="*/ 49 f69 1"/>
                  <a:gd name="f100" fmla="*/ 46 f69 1"/>
                  <a:gd name="f101" fmla="*/ 13 f70 1"/>
                  <a:gd name="f102" fmla="*/ 37 f69 1"/>
                  <a:gd name="f103" fmla="*/ 4 f70 1"/>
                  <a:gd name="f104" fmla="*/ 21 f69 1"/>
                  <a:gd name="f105" fmla="*/ 1 f70 1"/>
                  <a:gd name="f106" fmla="*/ 3 f69 1"/>
                  <a:gd name="f107" fmla="+- f71 0 f1"/>
                  <a:gd name="f108" fmla="*/ f74 1 69"/>
                  <a:gd name="f109" fmla="*/ f75 1 50"/>
                  <a:gd name="f110" fmla="*/ f76 1 69"/>
                  <a:gd name="f111" fmla="*/ f77 1 69"/>
                  <a:gd name="f112" fmla="*/ f78 1 50"/>
                  <a:gd name="f113" fmla="*/ f79 1 69"/>
                  <a:gd name="f114" fmla="*/ f80 1 50"/>
                  <a:gd name="f115" fmla="*/ f81 1 69"/>
                  <a:gd name="f116" fmla="*/ f82 1 50"/>
                  <a:gd name="f117" fmla="*/ f83 1 69"/>
                  <a:gd name="f118" fmla="*/ f84 1 50"/>
                  <a:gd name="f119" fmla="*/ f85 1 50"/>
                  <a:gd name="f120" fmla="*/ f86 1 69"/>
                  <a:gd name="f121" fmla="*/ f87 1 50"/>
                  <a:gd name="f122" fmla="*/ f88 1 69"/>
                  <a:gd name="f123" fmla="*/ f89 1 50"/>
                  <a:gd name="f124" fmla="*/ f90 1 69"/>
                  <a:gd name="f125" fmla="*/ f91 1 50"/>
                  <a:gd name="f126" fmla="*/ f92 1 69"/>
                  <a:gd name="f127" fmla="*/ f93 1 50"/>
                  <a:gd name="f128" fmla="*/ f94 1 69"/>
                  <a:gd name="f129" fmla="*/ f95 1 69"/>
                  <a:gd name="f130" fmla="*/ f96 1 50"/>
                  <a:gd name="f131" fmla="*/ f97 1 69"/>
                  <a:gd name="f132" fmla="*/ f98 1 69"/>
                  <a:gd name="f133" fmla="*/ f99 1 50"/>
                  <a:gd name="f134" fmla="*/ f100 1 50"/>
                  <a:gd name="f135" fmla="*/ f101 1 69"/>
                  <a:gd name="f136" fmla="*/ f102 1 50"/>
                  <a:gd name="f137" fmla="*/ f103 1 69"/>
                  <a:gd name="f138" fmla="*/ f104 1 50"/>
                  <a:gd name="f139" fmla="*/ f105 1 69"/>
                  <a:gd name="f140" fmla="*/ f106 1 50"/>
                  <a:gd name="f141" fmla="*/ 0 1 f72"/>
                  <a:gd name="f142" fmla="*/ f66 1 f72"/>
                  <a:gd name="f143" fmla="*/ 0 1 f73"/>
                  <a:gd name="f144" fmla="*/ f67 1 f73"/>
                  <a:gd name="f145" fmla="*/ f108 1 f72"/>
                  <a:gd name="f146" fmla="*/ f109 1 f73"/>
                  <a:gd name="f147" fmla="*/ f110 1 f72"/>
                  <a:gd name="f148" fmla="*/ f111 1 f72"/>
                  <a:gd name="f149" fmla="*/ f112 1 f73"/>
                  <a:gd name="f150" fmla="*/ f113 1 f72"/>
                  <a:gd name="f151" fmla="*/ f114 1 f73"/>
                  <a:gd name="f152" fmla="*/ f115 1 f72"/>
                  <a:gd name="f153" fmla="*/ f116 1 f73"/>
                  <a:gd name="f154" fmla="*/ f117 1 f72"/>
                  <a:gd name="f155" fmla="*/ f118 1 f73"/>
                  <a:gd name="f156" fmla="*/ f119 1 f73"/>
                  <a:gd name="f157" fmla="*/ f120 1 f72"/>
                  <a:gd name="f158" fmla="*/ f121 1 f73"/>
                  <a:gd name="f159" fmla="*/ f122 1 f72"/>
                  <a:gd name="f160" fmla="*/ f123 1 f73"/>
                  <a:gd name="f161" fmla="*/ f124 1 f72"/>
                  <a:gd name="f162" fmla="*/ f125 1 f73"/>
                  <a:gd name="f163" fmla="*/ f126 1 f72"/>
                  <a:gd name="f164" fmla="*/ f127 1 f73"/>
                  <a:gd name="f165" fmla="*/ f128 1 f72"/>
                  <a:gd name="f166" fmla="*/ f129 1 f72"/>
                  <a:gd name="f167" fmla="*/ f130 1 f73"/>
                  <a:gd name="f168" fmla="*/ f131 1 f72"/>
                  <a:gd name="f169" fmla="*/ f132 1 f72"/>
                  <a:gd name="f170" fmla="*/ f133 1 f73"/>
                  <a:gd name="f171" fmla="*/ f134 1 f73"/>
                  <a:gd name="f172" fmla="*/ f135 1 f72"/>
                  <a:gd name="f173" fmla="*/ f136 1 f73"/>
                  <a:gd name="f174" fmla="*/ f137 1 f72"/>
                  <a:gd name="f175" fmla="*/ f138 1 f73"/>
                  <a:gd name="f176" fmla="*/ f139 1 f72"/>
                  <a:gd name="f177" fmla="*/ f140 1 f73"/>
                  <a:gd name="f178" fmla="*/ f141 f63 1"/>
                  <a:gd name="f179" fmla="*/ f142 f63 1"/>
                  <a:gd name="f180" fmla="*/ f144 f64 1"/>
                  <a:gd name="f181" fmla="*/ f143 f64 1"/>
                  <a:gd name="f182" fmla="*/ f145 f63 1"/>
                  <a:gd name="f183" fmla="*/ f146 f64 1"/>
                  <a:gd name="f184" fmla="*/ f147 f63 1"/>
                  <a:gd name="f185" fmla="*/ f148 f63 1"/>
                  <a:gd name="f186" fmla="*/ f149 f64 1"/>
                  <a:gd name="f187" fmla="*/ f150 f63 1"/>
                  <a:gd name="f188" fmla="*/ f151 f64 1"/>
                  <a:gd name="f189" fmla="*/ f152 f63 1"/>
                  <a:gd name="f190" fmla="*/ f153 f64 1"/>
                  <a:gd name="f191" fmla="*/ f154 f63 1"/>
                  <a:gd name="f192" fmla="*/ f155 f64 1"/>
                  <a:gd name="f193" fmla="*/ f156 f64 1"/>
                  <a:gd name="f194" fmla="*/ f157 f63 1"/>
                  <a:gd name="f195" fmla="*/ f158 f64 1"/>
                  <a:gd name="f196" fmla="*/ f159 f63 1"/>
                  <a:gd name="f197" fmla="*/ f160 f64 1"/>
                  <a:gd name="f198" fmla="*/ f161 f63 1"/>
                  <a:gd name="f199" fmla="*/ f162 f64 1"/>
                  <a:gd name="f200" fmla="*/ f163 f63 1"/>
                  <a:gd name="f201" fmla="*/ f164 f64 1"/>
                  <a:gd name="f202" fmla="*/ f165 f63 1"/>
                  <a:gd name="f203" fmla="*/ f166 f63 1"/>
                  <a:gd name="f204" fmla="*/ f167 f64 1"/>
                  <a:gd name="f205" fmla="*/ f168 f63 1"/>
                  <a:gd name="f206" fmla="*/ f169 f63 1"/>
                  <a:gd name="f207" fmla="*/ f170 f64 1"/>
                  <a:gd name="f208" fmla="*/ f171 f64 1"/>
                  <a:gd name="f209" fmla="*/ f172 f63 1"/>
                  <a:gd name="f210" fmla="*/ f173 f64 1"/>
                  <a:gd name="f211" fmla="*/ f174 f63 1"/>
                  <a:gd name="f212" fmla="*/ f175 f64 1"/>
                  <a:gd name="f213" fmla="*/ f176 f63 1"/>
                  <a:gd name="f214" fmla="*/ f177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2" y="f183"/>
                  </a:cxn>
                  <a:cxn ang="f107">
                    <a:pos x="f184" y="f183"/>
                  </a:cxn>
                  <a:cxn ang="f107">
                    <a:pos x="f185" y="f186"/>
                  </a:cxn>
                  <a:cxn ang="f107">
                    <a:pos x="f187" y="f188"/>
                  </a:cxn>
                  <a:cxn ang="f107">
                    <a:pos x="f189" y="f190"/>
                  </a:cxn>
                  <a:cxn ang="f107">
                    <a:pos x="f191" y="f192"/>
                  </a:cxn>
                  <a:cxn ang="f107">
                    <a:pos x="f18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193"/>
                  </a:cxn>
                  <a:cxn ang="f107">
                    <a:pos x="f203" y="f204"/>
                  </a:cxn>
                  <a:cxn ang="f107">
                    <a:pos x="f205" y="f199"/>
                  </a:cxn>
                  <a:cxn ang="f107">
                    <a:pos x="f206" y="f207"/>
                  </a:cxn>
                  <a:cxn ang="f107">
                    <a:pos x="f194" y="f208"/>
                  </a:cxn>
                  <a:cxn ang="f107">
                    <a:pos x="f184" y="f199"/>
                  </a:cxn>
                  <a:cxn ang="f107">
                    <a:pos x="f209" y="f210"/>
                  </a:cxn>
                  <a:cxn ang="f107">
                    <a:pos x="f187" y="f204"/>
                  </a:cxn>
                  <a:cxn ang="f107">
                    <a:pos x="f211" y="f212"/>
                  </a:cxn>
                  <a:cxn ang="f107">
                    <a:pos x="f213" y="f190"/>
                  </a:cxn>
                  <a:cxn ang="f107">
                    <a:pos x="f211" y="f188"/>
                  </a:cxn>
                  <a:cxn ang="f107">
                    <a:pos x="f189" y="f214"/>
                  </a:cxn>
                  <a:cxn ang="f107">
                    <a:pos x="f182" y="f183"/>
                  </a:cxn>
                </a:cxnLst>
                <a:rect l="f178" t="f181" r="f179" b="f180"/>
                <a:pathLst>
                  <a:path w="69" h="50">
                    <a:moveTo>
                      <a:pt x="f8" y="f9"/>
                    </a:moveTo>
                    <a:cubicBezTo>
                      <a:pt x="f8" y="f9"/>
                      <a:pt x="f10" y="f5"/>
                      <a:pt x="f11" y="f9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cubicBezTo>
                      <a:pt x="f19" y="f20"/>
                      <a:pt x="f21" y="f19"/>
                      <a:pt x="f17" y="f22"/>
                    </a:cubicBezTo>
                    <a:cubicBezTo>
                      <a:pt x="f14" y="f23"/>
                      <a:pt x="f13" y="f14"/>
                      <a:pt x="f13" y="f8"/>
                    </a:cubicBezTo>
                    <a:cubicBezTo>
                      <a:pt x="f13" y="f11"/>
                      <a:pt x="f24" y="f10"/>
                      <a:pt x="f8" y="f10"/>
                    </a:cubicBezTo>
                    <a:cubicBezTo>
                      <a:pt x="f25" y="f24"/>
                      <a:pt x="f26" y="f27"/>
                      <a:pt x="f25" y="f28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30" y="f33"/>
                      <a:pt x="f34" y="f35"/>
                      <a:pt x="f36" y="f37"/>
                    </a:cubicBezTo>
                    <a:cubicBezTo>
                      <a:pt x="f38" y="f39"/>
                      <a:pt x="f40" y="f34"/>
                      <a:pt x="f41" y="f25"/>
                    </a:cubicBezTo>
                    <a:cubicBezTo>
                      <a:pt x="f42" y="f43"/>
                      <a:pt x="f44" y="f10"/>
                      <a:pt x="f6" y="f10"/>
                    </a:cubicBezTo>
                    <a:cubicBezTo>
                      <a:pt x="f45" y="f26"/>
                      <a:pt x="f46" y="f25"/>
                      <a:pt x="f47" y="f34"/>
                    </a:cubicBezTo>
                    <a:cubicBezTo>
                      <a:pt x="f48" y="f49"/>
                      <a:pt x="f7" y="f50"/>
                      <a:pt x="f38" y="f37"/>
                    </a:cubicBezTo>
                    <a:cubicBezTo>
                      <a:pt x="f35" y="f51"/>
                      <a:pt x="f52" y="f38"/>
                      <a:pt x="f32" y="f53"/>
                    </a:cubicBezTo>
                    <a:cubicBezTo>
                      <a:pt x="f34" y="f7"/>
                      <a:pt x="f30" y="f7"/>
                      <a:pt x="f25" y="f35"/>
                    </a:cubicBezTo>
                    <a:cubicBezTo>
                      <a:pt x="f27" y="f37"/>
                      <a:pt x="f54" y="f33"/>
                      <a:pt x="f11" y="f37"/>
                    </a:cubicBezTo>
                    <a:cubicBezTo>
                      <a:pt x="f55" y="f52"/>
                      <a:pt x="f17" y="f52"/>
                      <a:pt x="f22" y="f31"/>
                    </a:cubicBezTo>
                    <a:cubicBezTo>
                      <a:pt x="f21" y="f31"/>
                      <a:pt x="f21" y="f34"/>
                      <a:pt x="f19" y="f34"/>
                    </a:cubicBezTo>
                    <a:cubicBezTo>
                      <a:pt x="f18" y="f30"/>
                      <a:pt x="f12" y="f54"/>
                      <a:pt x="f56" y="f13"/>
                    </a:cubicBezTo>
                    <a:cubicBezTo>
                      <a:pt x="f57" y="f14"/>
                      <a:pt x="f9" y="f23"/>
                      <a:pt x="f58" y="f22"/>
                    </a:cubicBezTo>
                    <a:cubicBezTo>
                      <a:pt x="f5" y="f59"/>
                      <a:pt x="f9" y="f15"/>
                      <a:pt x="f56" y="f18"/>
                    </a:cubicBezTo>
                    <a:cubicBezTo>
                      <a:pt x="f15" y="f9"/>
                      <a:pt x="f59" y="f5"/>
                      <a:pt x="f17" y="f57"/>
                    </a:cubicBezTo>
                    <a:cubicBezTo>
                      <a:pt x="f60" y="f18"/>
                      <a:pt x="f61" y="f5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Freeform 125">
                <a:extLst>
                  <a:ext uri="{FF2B5EF4-FFF2-40B4-BE49-F238E27FC236}">
                    <a16:creationId xmlns:a16="http://schemas.microsoft.com/office/drawing/2014/main" id="{025C9B40-2FC2-29C4-D7F3-2B518F31AE16}"/>
                  </a:ext>
                </a:extLst>
              </p:cNvPr>
              <p:cNvSpPr/>
              <p:nvPr/>
            </p:nvSpPr>
            <p:spPr>
              <a:xfrm>
                <a:off x="3656008" y="4870451"/>
                <a:ext cx="111127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42"/>
                  <a:gd name="f9" fmla="val 4"/>
                  <a:gd name="f10" fmla="val 43"/>
                  <a:gd name="f11" fmla="val 5"/>
                  <a:gd name="f12" fmla="val 6"/>
                  <a:gd name="f13" fmla="val 8"/>
                  <a:gd name="f14" fmla="val 41"/>
                  <a:gd name="f15" fmla="val 10"/>
                  <a:gd name="f16" fmla="val 39"/>
                  <a:gd name="f17" fmla="val 14"/>
                  <a:gd name="f18" fmla="val 35"/>
                  <a:gd name="f19" fmla="val 11"/>
                  <a:gd name="f20" fmla="val 32"/>
                  <a:gd name="f21" fmla="val 9"/>
                  <a:gd name="f22" fmla="val 30"/>
                  <a:gd name="f23" fmla="val 15"/>
                  <a:gd name="f24" fmla="val 29"/>
                  <a:gd name="f25" fmla="val 16"/>
                  <a:gd name="f26" fmla="val 22"/>
                  <a:gd name="f27" fmla="val 18"/>
                  <a:gd name="f28" fmla="val 23"/>
                  <a:gd name="f29" fmla="val 25"/>
                  <a:gd name="f30" fmla="val 3"/>
                  <a:gd name="f31" fmla="val 24"/>
                  <a:gd name="f32" fmla="val 1"/>
                  <a:gd name="f33" fmla="val 21"/>
                  <a:gd name="f34" fmla="val 17"/>
                  <a:gd name="f35" fmla="val 27"/>
                  <a:gd name="f36" fmla="val 33"/>
                  <a:gd name="f37" fmla="val 2"/>
                  <a:gd name="f38" fmla="val 37"/>
                  <a:gd name="f39" fmla="val 40"/>
                  <a:gd name="f40" fmla="+- 0 0 -90"/>
                  <a:gd name="f41" fmla="*/ f3 1 46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6"/>
                  <a:gd name="f51" fmla="*/ f47 1 26"/>
                  <a:gd name="f52" fmla="*/ 42 f48 1"/>
                  <a:gd name="f53" fmla="*/ 4 f47 1"/>
                  <a:gd name="f54" fmla="*/ 43 f48 1"/>
                  <a:gd name="f55" fmla="*/ 8 f47 1"/>
                  <a:gd name="f56" fmla="*/ 35 f48 1"/>
                  <a:gd name="f57" fmla="*/ 11 f47 1"/>
                  <a:gd name="f58" fmla="*/ 30 f48 1"/>
                  <a:gd name="f59" fmla="*/ 14 f47 1"/>
                  <a:gd name="f60" fmla="*/ 29 f48 1"/>
                  <a:gd name="f61" fmla="*/ 16 f47 1"/>
                  <a:gd name="f62" fmla="*/ 9 f48 1"/>
                  <a:gd name="f63" fmla="*/ 25 f47 1"/>
                  <a:gd name="f64" fmla="*/ 1 f48 1"/>
                  <a:gd name="f65" fmla="*/ 21 f47 1"/>
                  <a:gd name="f66" fmla="*/ 5 f48 1"/>
                  <a:gd name="f67" fmla="*/ 23 f48 1"/>
                  <a:gd name="f68" fmla="*/ 6 f47 1"/>
                  <a:gd name="f69" fmla="*/ 33 f48 1"/>
                  <a:gd name="f70" fmla="*/ 2 f47 1"/>
                  <a:gd name="f71" fmla="+- f49 0 f1"/>
                  <a:gd name="f72" fmla="*/ f52 1 46"/>
                  <a:gd name="f73" fmla="*/ f53 1 26"/>
                  <a:gd name="f74" fmla="*/ f54 1 46"/>
                  <a:gd name="f75" fmla="*/ f55 1 26"/>
                  <a:gd name="f76" fmla="*/ f56 1 46"/>
                  <a:gd name="f77" fmla="*/ f57 1 26"/>
                  <a:gd name="f78" fmla="*/ f58 1 46"/>
                  <a:gd name="f79" fmla="*/ f59 1 26"/>
                  <a:gd name="f80" fmla="*/ f60 1 46"/>
                  <a:gd name="f81" fmla="*/ f61 1 26"/>
                  <a:gd name="f82" fmla="*/ f62 1 46"/>
                  <a:gd name="f83" fmla="*/ f63 1 26"/>
                  <a:gd name="f84" fmla="*/ f64 1 46"/>
                  <a:gd name="f85" fmla="*/ f65 1 26"/>
                  <a:gd name="f86" fmla="*/ f66 1 46"/>
                  <a:gd name="f87" fmla="*/ f67 1 46"/>
                  <a:gd name="f88" fmla="*/ f68 1 26"/>
                  <a:gd name="f89" fmla="*/ f69 1 46"/>
                  <a:gd name="f90" fmla="*/ f70 1 26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0"/>
                  <a:gd name="f110" fmla="*/ f87 1 f50"/>
                  <a:gd name="f111" fmla="*/ f88 1 f51"/>
                  <a:gd name="f112" fmla="*/ f89 1 f50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1 1"/>
                  <a:gd name="f133" fmla="*/ f110 f41 1"/>
                  <a:gd name="f134" fmla="*/ f111 f42 1"/>
                  <a:gd name="f135" fmla="*/ f112 f41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25"/>
                  </a:cxn>
                  <a:cxn ang="f71">
                    <a:pos x="f133" y="f134"/>
                  </a:cxn>
                  <a:cxn ang="f71">
                    <a:pos x="f135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46" h="26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5"/>
                      <a:pt x="f22" y="f17"/>
                    </a:cubicBezTo>
                    <a:cubicBezTo>
                      <a:pt x="f22" y="f23"/>
                      <a:pt x="f24" y="f25"/>
                      <a:pt x="f24" y="f25"/>
                    </a:cubicBezTo>
                    <a:cubicBezTo>
                      <a:pt x="f26" y="f27"/>
                      <a:pt x="f25" y="f28"/>
                      <a:pt x="f21" y="f29"/>
                    </a:cubicBezTo>
                    <a:cubicBezTo>
                      <a:pt x="f12" y="f7"/>
                      <a:pt x="f30" y="f31"/>
                      <a:pt x="f32" y="f33"/>
                    </a:cubicBezTo>
                    <a:cubicBezTo>
                      <a:pt x="f5" y="f34"/>
                      <a:pt x="f30" y="f23"/>
                      <a:pt x="f11" y="f17"/>
                    </a:cubicBezTo>
                    <a:cubicBezTo>
                      <a:pt x="f15" y="f15"/>
                      <a:pt x="f34" y="f21"/>
                      <a:pt x="f28" y="f12"/>
                    </a:cubicBezTo>
                    <a:cubicBezTo>
                      <a:pt x="f35" y="f11"/>
                      <a:pt x="f22" y="f9"/>
                      <a:pt x="f36" y="f37"/>
                    </a:cubicBezTo>
                    <a:cubicBezTo>
                      <a:pt x="f38" y="f5"/>
                      <a:pt x="f39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5" name="Freeform 126">
                <a:extLst>
                  <a:ext uri="{FF2B5EF4-FFF2-40B4-BE49-F238E27FC236}">
                    <a16:creationId xmlns:a16="http://schemas.microsoft.com/office/drawing/2014/main" id="{0AF33AB1-F2B7-35B5-A0D2-15555D683A27}"/>
                  </a:ext>
                </a:extLst>
              </p:cNvPr>
              <p:cNvSpPr/>
              <p:nvPr/>
            </p:nvSpPr>
            <p:spPr>
              <a:xfrm>
                <a:off x="3625852" y="4797427"/>
                <a:ext cx="76196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29"/>
                  <a:gd name="f9" fmla="val 3"/>
                  <a:gd name="f10" fmla="val 31"/>
                  <a:gd name="f11" fmla="val 4"/>
                  <a:gd name="f12" fmla="val 6"/>
                  <a:gd name="f13" fmla="val 8"/>
                  <a:gd name="f14" fmla="val 10"/>
                  <a:gd name="f15" fmla="val 11"/>
                  <a:gd name="f16" fmla="val 27"/>
                  <a:gd name="f17" fmla="val 22"/>
                  <a:gd name="f18" fmla="val 17"/>
                  <a:gd name="f19" fmla="val 13"/>
                  <a:gd name="f20" fmla="val 16"/>
                  <a:gd name="f21" fmla="val 18"/>
                  <a:gd name="f22" fmla="val 1"/>
                  <a:gd name="f23" fmla="val 2"/>
                  <a:gd name="f24" fmla="val 12"/>
                  <a:gd name="f25" fmla="val 21"/>
                  <a:gd name="f26" fmla="val 24"/>
                  <a:gd name="f27" fmla="+- 0 0 -90"/>
                  <a:gd name="f28" fmla="*/ f3 1 32"/>
                  <a:gd name="f29" fmla="*/ f4 1 2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2"/>
                  <a:gd name="f38" fmla="*/ f34 1 20"/>
                  <a:gd name="f39" fmla="*/ 29 f35 1"/>
                  <a:gd name="f40" fmla="*/ 3 f34 1"/>
                  <a:gd name="f41" fmla="*/ 32 f35 1"/>
                  <a:gd name="f42" fmla="*/ 8 f34 1"/>
                  <a:gd name="f43" fmla="*/ 27 f35 1"/>
                  <a:gd name="f44" fmla="*/ 11 f34 1"/>
                  <a:gd name="f45" fmla="*/ 13 f35 1"/>
                  <a:gd name="f46" fmla="*/ 16 f34 1"/>
                  <a:gd name="f47" fmla="*/ 3 f35 1"/>
                  <a:gd name="f48" fmla="*/ 1 f35 1"/>
                  <a:gd name="f49" fmla="*/ 12 f35 1"/>
                  <a:gd name="f50" fmla="*/ 2 f34 1"/>
                  <a:gd name="f51" fmla="*/ 21 f35 1"/>
                  <a:gd name="f52" fmla="*/ 1 f34 1"/>
                  <a:gd name="f53" fmla="+- f36 0 f1"/>
                  <a:gd name="f54" fmla="*/ f39 1 32"/>
                  <a:gd name="f55" fmla="*/ f40 1 20"/>
                  <a:gd name="f56" fmla="*/ f41 1 32"/>
                  <a:gd name="f57" fmla="*/ f42 1 20"/>
                  <a:gd name="f58" fmla="*/ f43 1 32"/>
                  <a:gd name="f59" fmla="*/ f44 1 20"/>
                  <a:gd name="f60" fmla="*/ f45 1 32"/>
                  <a:gd name="f61" fmla="*/ f46 1 20"/>
                  <a:gd name="f62" fmla="*/ f47 1 32"/>
                  <a:gd name="f63" fmla="*/ f48 1 32"/>
                  <a:gd name="f64" fmla="*/ f49 1 32"/>
                  <a:gd name="f65" fmla="*/ f50 1 20"/>
                  <a:gd name="f66" fmla="*/ f51 1 32"/>
                  <a:gd name="f67" fmla="*/ f52 1 20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7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8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7"/>
                  </a:cxn>
                  <a:cxn ang="f53">
                    <a:pos x="f99" y="f93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2" h="20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0" y="f14"/>
                      <a:pt x="f8" y="f15"/>
                      <a:pt x="f16" y="f15"/>
                    </a:cubicBezTo>
                    <a:cubicBezTo>
                      <a:pt x="f17" y="f15"/>
                      <a:pt x="f18" y="f19"/>
                      <a:pt x="f19" y="f20"/>
                    </a:cubicBezTo>
                    <a:cubicBezTo>
                      <a:pt x="f14" y="f21"/>
                      <a:pt x="f12" y="f7"/>
                      <a:pt x="f9" y="f20"/>
                    </a:cubicBezTo>
                    <a:cubicBezTo>
                      <a:pt x="f22" y="f19"/>
                      <a:pt x="f5" y="f14"/>
                      <a:pt x="f22" y="f13"/>
                    </a:cubicBezTo>
                    <a:cubicBezTo>
                      <a:pt x="f11" y="f11"/>
                      <a:pt x="f13" y="f23"/>
                      <a:pt x="f24" y="f23"/>
                    </a:cubicBezTo>
                    <a:cubicBezTo>
                      <a:pt x="f20" y="f9"/>
                      <a:pt x="f21" y="f9"/>
                      <a:pt x="f25" y="f22"/>
                    </a:cubicBezTo>
                    <a:cubicBezTo>
                      <a:pt x="f26" y="f5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6" name="Freeform 127">
                <a:extLst>
                  <a:ext uri="{FF2B5EF4-FFF2-40B4-BE49-F238E27FC236}">
                    <a16:creationId xmlns:a16="http://schemas.microsoft.com/office/drawing/2014/main" id="{E6F4FE7A-82F3-1440-86C9-CC625A29EF9D}"/>
                  </a:ext>
                </a:extLst>
              </p:cNvPr>
              <p:cNvSpPr/>
              <p:nvPr/>
            </p:nvSpPr>
            <p:spPr>
              <a:xfrm>
                <a:off x="3625852" y="4848221"/>
                <a:ext cx="7461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3"/>
                  <a:gd name="f9" fmla="val 5"/>
                  <a:gd name="f10" fmla="val 11"/>
                  <a:gd name="f11" fmla="val 18"/>
                  <a:gd name="f12" fmla="val 1"/>
                  <a:gd name="f13" fmla="val 27"/>
                  <a:gd name="f14" fmla="val 30"/>
                  <a:gd name="f15" fmla="val 6"/>
                  <a:gd name="f16" fmla="val 9"/>
                  <a:gd name="f17" fmla="val 29"/>
                  <a:gd name="f18" fmla="val 24"/>
                  <a:gd name="f19" fmla="val 17"/>
                  <a:gd name="f20" fmla="val 10"/>
                  <a:gd name="f21" fmla="val 15"/>
                  <a:gd name="f22" fmla="val 14"/>
                  <a:gd name="f23" fmla="val 12"/>
                  <a:gd name="f24" fmla="val 8"/>
                  <a:gd name="f25" fmla="val 16"/>
                  <a:gd name="f26" fmla="val 13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3 f35 1"/>
                  <a:gd name="f40" fmla="*/ 5 f34 1"/>
                  <a:gd name="f41" fmla="*/ 27 f35 1"/>
                  <a:gd name="f42" fmla="*/ 0 f34 1"/>
                  <a:gd name="f43" fmla="*/ 30 f35 1"/>
                  <a:gd name="f44" fmla="*/ 6 f34 1"/>
                  <a:gd name="f45" fmla="*/ 9 f34 1"/>
                  <a:gd name="f46" fmla="*/ 17 f35 1"/>
                  <a:gd name="f47" fmla="*/ 10 f34 1"/>
                  <a:gd name="f48" fmla="*/ 8 f35 1"/>
                  <a:gd name="f49" fmla="*/ 17 f34 1"/>
                  <a:gd name="f50" fmla="*/ 1 f35 1"/>
                  <a:gd name="f51" fmla="*/ 16 f34 1"/>
                  <a:gd name="f52" fmla="+- f36 0 f1"/>
                  <a:gd name="f53" fmla="*/ f39 1 31"/>
                  <a:gd name="f54" fmla="*/ f40 1 19"/>
                  <a:gd name="f55" fmla="*/ f41 1 31"/>
                  <a:gd name="f56" fmla="*/ f42 1 19"/>
                  <a:gd name="f57" fmla="*/ f43 1 31"/>
                  <a:gd name="f58" fmla="*/ f44 1 19"/>
                  <a:gd name="f59" fmla="*/ f45 1 19"/>
                  <a:gd name="f60" fmla="*/ f46 1 31"/>
                  <a:gd name="f61" fmla="*/ f47 1 19"/>
                  <a:gd name="f62" fmla="*/ f48 1 31"/>
                  <a:gd name="f63" fmla="*/ f49 1 19"/>
                  <a:gd name="f64" fmla="*/ f50 1 31"/>
                  <a:gd name="f65" fmla="*/ f51 1 19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89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4" y="f8"/>
                      <a:pt x="f14" y="f15"/>
                    </a:cubicBezTo>
                    <a:cubicBezTo>
                      <a:pt x="f6" y="f16"/>
                      <a:pt x="f17" y="f16"/>
                      <a:pt x="f13" y="f16"/>
                    </a:cubicBezTo>
                    <a:cubicBezTo>
                      <a:pt x="f18" y="f10"/>
                      <a:pt x="f11" y="f16"/>
                      <a:pt x="f19" y="f20"/>
                    </a:cubicBezTo>
                    <a:cubicBezTo>
                      <a:pt x="f21" y="f22"/>
                      <a:pt x="f23" y="f21"/>
                      <a:pt x="f24" y="f19"/>
                    </a:cubicBezTo>
                    <a:cubicBezTo>
                      <a:pt x="f15" y="f11"/>
                      <a:pt x="f8" y="f7"/>
                      <a:pt x="f12" y="f25"/>
                    </a:cubicBezTo>
                    <a:cubicBezTo>
                      <a:pt x="f5" y="f26"/>
                      <a:pt x="f5" y="f16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Freeform 128">
                <a:extLst>
                  <a:ext uri="{FF2B5EF4-FFF2-40B4-BE49-F238E27FC236}">
                    <a16:creationId xmlns:a16="http://schemas.microsoft.com/office/drawing/2014/main" id="{8175A1F2-B4EF-C222-EBF0-93E268C42A24}"/>
                  </a:ext>
                </a:extLst>
              </p:cNvPr>
              <p:cNvSpPr/>
              <p:nvPr/>
            </p:nvSpPr>
            <p:spPr>
              <a:xfrm>
                <a:off x="3706813" y="4692655"/>
                <a:ext cx="5555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4"/>
                  <a:gd name="f9" fmla="val 12"/>
                  <a:gd name="f10" fmla="val 3"/>
                  <a:gd name="f11" fmla="val 9"/>
                  <a:gd name="f12" fmla="val 6"/>
                  <a:gd name="f13" fmla="val 16"/>
                  <a:gd name="f14" fmla="val 1"/>
                  <a:gd name="f15" fmla="val 18"/>
                  <a:gd name="f16" fmla="val 11"/>
                  <a:gd name="f17" fmla="val 15"/>
                  <a:gd name="f18" fmla="val 14"/>
                  <a:gd name="f19" fmla="val 8"/>
                  <a:gd name="f20" fmla="+- 0 0 -90"/>
                  <a:gd name="f21" fmla="*/ f3 1 23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3"/>
                  <a:gd name="f31" fmla="*/ f27 1 17"/>
                  <a:gd name="f32" fmla="*/ 4 f28 1"/>
                  <a:gd name="f33" fmla="*/ 12 f27 1"/>
                  <a:gd name="f34" fmla="*/ 3 f28 1"/>
                  <a:gd name="f35" fmla="*/ 3 f27 1"/>
                  <a:gd name="f36" fmla="*/ 18 f28 1"/>
                  <a:gd name="f37" fmla="*/ 4 f27 1"/>
                  <a:gd name="f38" fmla="*/ 15 f28 1"/>
                  <a:gd name="f39" fmla="*/ 14 f27 1"/>
                  <a:gd name="f40" fmla="+- f29 0 f1"/>
                  <a:gd name="f41" fmla="*/ f32 1 23"/>
                  <a:gd name="f42" fmla="*/ f33 1 17"/>
                  <a:gd name="f43" fmla="*/ f34 1 23"/>
                  <a:gd name="f44" fmla="*/ f35 1 17"/>
                  <a:gd name="f45" fmla="*/ f36 1 23"/>
                  <a:gd name="f46" fmla="*/ f37 1 17"/>
                  <a:gd name="f47" fmla="*/ f38 1 23"/>
                  <a:gd name="f48" fmla="*/ f39 1 1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23" h="17">
                    <a:moveTo>
                      <a:pt x="f8" y="f9"/>
                    </a:moveTo>
                    <a:cubicBezTo>
                      <a:pt x="f10" y="f11"/>
                      <a:pt x="f5" y="f12"/>
                      <a:pt x="f10" y="f10"/>
                    </a:cubicBezTo>
                    <a:cubicBezTo>
                      <a:pt x="f12" y="f5"/>
                      <a:pt x="f13" y="f14"/>
                      <a:pt x="f15" y="f8"/>
                    </a:cubicBezTo>
                    <a:cubicBezTo>
                      <a:pt x="f6" y="f11"/>
                      <a:pt x="f7" y="f16"/>
                      <a:pt x="f17" y="f18"/>
                    </a:cubicBezTo>
                    <a:cubicBezTo>
                      <a:pt x="f18" y="f7"/>
                      <a:pt x="f19" y="f13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Freeform 129">
                <a:extLst>
                  <a:ext uri="{FF2B5EF4-FFF2-40B4-BE49-F238E27FC236}">
                    <a16:creationId xmlns:a16="http://schemas.microsoft.com/office/drawing/2014/main" id="{93BB72E8-FE1D-256C-41D3-9DB46F09EB37}"/>
                  </a:ext>
                </a:extLst>
              </p:cNvPr>
              <p:cNvSpPr/>
              <p:nvPr/>
            </p:nvSpPr>
            <p:spPr>
              <a:xfrm>
                <a:off x="3733796" y="4927601"/>
                <a:ext cx="47621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16"/>
                  <a:gd name="f9" fmla="val 15"/>
                  <a:gd name="f10" fmla="val 3"/>
                  <a:gd name="f11" fmla="val 18"/>
                  <a:gd name="f12" fmla="val 7"/>
                  <a:gd name="f13" fmla="val 9"/>
                  <a:gd name="f14" fmla="val 5"/>
                  <a:gd name="f15" fmla="val 13"/>
                  <a:gd name="f16" fmla="val 6"/>
                  <a:gd name="f17" fmla="val 14"/>
                  <a:gd name="f18" fmla="val 11"/>
                  <a:gd name="f19" fmla="val 12"/>
                  <a:gd name="f20" fmla="val 2"/>
                  <a:gd name="f21" fmla="val 1"/>
                  <a:gd name="f22" fmla="val 8"/>
                  <a:gd name="f23" fmla="val 4"/>
                  <a:gd name="f24" fmla="+- 0 0 -90"/>
                  <a:gd name="f25" fmla="*/ f3 1 20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17"/>
                  <a:gd name="f36" fmla="*/ 16 f32 1"/>
                  <a:gd name="f37" fmla="*/ 0 f31 1"/>
                  <a:gd name="f38" fmla="*/ 18 f32 1"/>
                  <a:gd name="f39" fmla="*/ 7 f31 1"/>
                  <a:gd name="f40" fmla="*/ 13 f32 1"/>
                  <a:gd name="f41" fmla="*/ 6 f31 1"/>
                  <a:gd name="f42" fmla="*/ 12 f32 1"/>
                  <a:gd name="f43" fmla="*/ 13 f31 1"/>
                  <a:gd name="f44" fmla="*/ 2 f32 1"/>
                  <a:gd name="f45" fmla="*/ 17 f31 1"/>
                  <a:gd name="f46" fmla="*/ 0 f32 1"/>
                  <a:gd name="f47" fmla="*/ 14 f31 1"/>
                  <a:gd name="f48" fmla="*/ 4 f32 1"/>
                  <a:gd name="f49" fmla="+- f33 0 f1"/>
                  <a:gd name="f50" fmla="*/ f36 1 20"/>
                  <a:gd name="f51" fmla="*/ f37 1 17"/>
                  <a:gd name="f52" fmla="*/ f38 1 20"/>
                  <a:gd name="f53" fmla="*/ f39 1 17"/>
                  <a:gd name="f54" fmla="*/ f40 1 20"/>
                  <a:gd name="f55" fmla="*/ f41 1 17"/>
                  <a:gd name="f56" fmla="*/ f42 1 20"/>
                  <a:gd name="f57" fmla="*/ f43 1 17"/>
                  <a:gd name="f58" fmla="*/ f44 1 20"/>
                  <a:gd name="f59" fmla="*/ f45 1 17"/>
                  <a:gd name="f60" fmla="*/ f46 1 20"/>
                  <a:gd name="f61" fmla="*/ f47 1 17"/>
                  <a:gd name="f62" fmla="*/ f48 1 20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87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0" h="17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7" y="f13"/>
                      <a:pt x="f9" y="f14"/>
                      <a:pt x="f15" y="f16"/>
                    </a:cubicBezTo>
                    <a:cubicBezTo>
                      <a:pt x="f9" y="f13"/>
                      <a:pt x="f17" y="f18"/>
                      <a:pt x="f19" y="f15"/>
                    </a:cubicBezTo>
                    <a:cubicBezTo>
                      <a:pt x="f13" y="f8"/>
                      <a:pt x="f16" y="f7"/>
                      <a:pt x="f20" y="f7"/>
                    </a:cubicBezTo>
                    <a:cubicBezTo>
                      <a:pt x="f5" y="f7"/>
                      <a:pt x="f21" y="f9"/>
                      <a:pt x="f5" y="f17"/>
                    </a:cubicBezTo>
                    <a:cubicBezTo>
                      <a:pt x="f5" y="f18"/>
                      <a:pt x="f21" y="f22"/>
                      <a:pt x="f23" y="f12"/>
                    </a:cubicBezTo>
                    <a:cubicBezTo>
                      <a:pt x="f22" y="f14"/>
                      <a:pt x="f19" y="f23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Freeform 130">
                <a:extLst>
                  <a:ext uri="{FF2B5EF4-FFF2-40B4-BE49-F238E27FC236}">
                    <a16:creationId xmlns:a16="http://schemas.microsoft.com/office/drawing/2014/main" id="{669FE365-1315-0E4D-1C29-B9D7F68B06B2}"/>
                  </a:ext>
                </a:extLst>
              </p:cNvPr>
              <p:cNvSpPr/>
              <p:nvPr/>
            </p:nvSpPr>
            <p:spPr>
              <a:xfrm>
                <a:off x="3705221" y="4792663"/>
                <a:ext cx="3333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1"/>
                  <a:gd name="f8" fmla="val 10"/>
                  <a:gd name="f9" fmla="val 8"/>
                  <a:gd name="f10" fmla="val 5"/>
                  <a:gd name="f11" fmla="val 3"/>
                  <a:gd name="f12" fmla="val 2"/>
                  <a:gd name="f13" fmla="val 7"/>
                  <a:gd name="f14" fmla="val 4"/>
                  <a:gd name="f15" fmla="+- 0 0 -90"/>
                  <a:gd name="f16" fmla="*/ f3 1 14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4"/>
                  <a:gd name="f26" fmla="*/ f22 1 11"/>
                  <a:gd name="f27" fmla="*/ 11 f23 1"/>
                  <a:gd name="f28" fmla="*/ 10 f22 1"/>
                  <a:gd name="f29" fmla="*/ 3 f23 1"/>
                  <a:gd name="f30" fmla="*/ 8 f22 1"/>
                  <a:gd name="f31" fmla="*/ 2 f23 1"/>
                  <a:gd name="f32" fmla="*/ 2 f22 1"/>
                  <a:gd name="f33" fmla="*/ 10 f23 1"/>
                  <a:gd name="f34" fmla="*/ 4 f22 1"/>
                  <a:gd name="f35" fmla="+- f24 0 f1"/>
                  <a:gd name="f36" fmla="*/ f27 1 14"/>
                  <a:gd name="f37" fmla="*/ f28 1 11"/>
                  <a:gd name="f38" fmla="*/ f29 1 14"/>
                  <a:gd name="f39" fmla="*/ f30 1 11"/>
                  <a:gd name="f40" fmla="*/ f31 1 14"/>
                  <a:gd name="f41" fmla="*/ f32 1 11"/>
                  <a:gd name="f42" fmla="*/ f33 1 14"/>
                  <a:gd name="f43" fmla="*/ f34 1 11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4" h="11">
                    <a:moveTo>
                      <a:pt x="f7" y="f8"/>
                    </a:moveTo>
                    <a:cubicBezTo>
                      <a:pt x="f9" y="f7"/>
                      <a:pt x="f10" y="f7"/>
                      <a:pt x="f11" y="f9"/>
                    </a:cubicBezTo>
                    <a:cubicBezTo>
                      <a:pt x="f12" y="f13"/>
                      <a:pt x="f5" y="f11"/>
                      <a:pt x="f12" y="f12"/>
                    </a:cubicBezTo>
                    <a:cubicBezTo>
                      <a:pt x="f10" y="f5"/>
                      <a:pt x="f9" y="f12"/>
                      <a:pt x="f8" y="f14"/>
                    </a:cubicBezTo>
                    <a:cubicBezTo>
                      <a:pt x="f7" y="f10"/>
                      <a:pt x="f6" y="f13"/>
                      <a:pt x="f7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Freeform 131">
                <a:extLst>
                  <a:ext uri="{FF2B5EF4-FFF2-40B4-BE49-F238E27FC236}">
                    <a16:creationId xmlns:a16="http://schemas.microsoft.com/office/drawing/2014/main" id="{FD800D55-9DAE-9817-50C5-3099F46A9E80}"/>
                  </a:ext>
                </a:extLst>
              </p:cNvPr>
              <p:cNvSpPr/>
              <p:nvPr/>
            </p:nvSpPr>
            <p:spPr>
              <a:xfrm>
                <a:off x="3702048" y="4835530"/>
                <a:ext cx="3174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2"/>
                  <a:gd name="f8" fmla="val 4"/>
                  <a:gd name="f9" fmla="val 8"/>
                  <a:gd name="f10" fmla="val 3"/>
                  <a:gd name="f11" fmla="val 7"/>
                  <a:gd name="f12" fmla="val 6"/>
                  <a:gd name="f13" fmla="val 9"/>
                  <a:gd name="f14" fmla="val 10"/>
                  <a:gd name="f15" fmla="val 5"/>
                  <a:gd name="f16" fmla="+- 0 0 -90"/>
                  <a:gd name="f17" fmla="*/ f3 1 13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12"/>
                  <a:gd name="f28" fmla="*/ 4 f24 1"/>
                  <a:gd name="f29" fmla="*/ 8 f23 1"/>
                  <a:gd name="f30" fmla="*/ 3 f24 1"/>
                  <a:gd name="f31" fmla="*/ 4 f23 1"/>
                  <a:gd name="f32" fmla="*/ 9 f24 1"/>
                  <a:gd name="f33" fmla="*/ 3 f23 1"/>
                  <a:gd name="f34" fmla="*/ 12 f24 1"/>
                  <a:gd name="f35" fmla="+- f25 0 f1"/>
                  <a:gd name="f36" fmla="*/ f28 1 13"/>
                  <a:gd name="f37" fmla="*/ f29 1 12"/>
                  <a:gd name="f38" fmla="*/ f30 1 13"/>
                  <a:gd name="f39" fmla="*/ f31 1 12"/>
                  <a:gd name="f40" fmla="*/ f32 1 13"/>
                  <a:gd name="f41" fmla="*/ f33 1 12"/>
                  <a:gd name="f42" fmla="*/ f34 1 13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3" h="12">
                    <a:moveTo>
                      <a:pt x="f8" y="f9"/>
                    </a:moveTo>
                    <a:cubicBezTo>
                      <a:pt x="f10" y="f11"/>
                      <a:pt x="f5" y="f12"/>
                      <a:pt x="f10" y="f8"/>
                    </a:cubicBezTo>
                    <a:cubicBezTo>
                      <a:pt x="f8" y="f10"/>
                      <a:pt x="f11" y="f5"/>
                      <a:pt x="f13" y="f10"/>
                    </a:cubicBezTo>
                    <a:cubicBezTo>
                      <a:pt x="f14" y="f15"/>
                      <a:pt x="f6" y="f12"/>
                      <a:pt x="f7" y="f9"/>
                    </a:cubicBezTo>
                    <a:cubicBezTo>
                      <a:pt x="f14" y="f14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Freeform 132">
                <a:extLst>
                  <a:ext uri="{FF2B5EF4-FFF2-40B4-BE49-F238E27FC236}">
                    <a16:creationId xmlns:a16="http://schemas.microsoft.com/office/drawing/2014/main" id="{5209C55E-B958-8D4E-3EA5-23D79DB96CEB}"/>
                  </a:ext>
                </a:extLst>
              </p:cNvPr>
              <p:cNvSpPr/>
              <p:nvPr/>
            </p:nvSpPr>
            <p:spPr>
              <a:xfrm>
                <a:off x="3787773" y="4908554"/>
                <a:ext cx="1746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val 6"/>
                  <a:gd name="f13" fmla="+- 0 0 -90"/>
                  <a:gd name="f14" fmla="*/ f3 1 7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7"/>
                  <a:gd name="f25" fmla="*/ 5 f21 1"/>
                  <a:gd name="f26" fmla="*/ 4 f20 1"/>
                  <a:gd name="f27" fmla="*/ 2 f21 1"/>
                  <a:gd name="f28" fmla="*/ 1 f20 1"/>
                  <a:gd name="f29" fmla="*/ 6 f21 1"/>
                  <a:gd name="f30" fmla="+- f22 0 f1"/>
                  <a:gd name="f31" fmla="*/ f25 1 7"/>
                  <a:gd name="f32" fmla="*/ f26 1 5"/>
                  <a:gd name="f33" fmla="*/ f27 1 7"/>
                  <a:gd name="f34" fmla="*/ f28 1 5"/>
                  <a:gd name="f35" fmla="*/ f29 1 7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1" y="f52"/>
                  </a:cxn>
                  <a:cxn ang="f30">
                    <a:pos x="f53" y="f52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7" h="5">
                    <a:moveTo>
                      <a:pt x="f7" y="f8"/>
                    </a:moveTo>
                    <a:cubicBezTo>
                      <a:pt x="f8" y="f7"/>
                      <a:pt x="f9" y="f7"/>
                      <a:pt x="f10" y="f8"/>
                    </a:cubicBezTo>
                    <a:cubicBezTo>
                      <a:pt x="f11" y="f9"/>
                      <a:pt x="f5" y="f10"/>
                      <a:pt x="f10" y="f11"/>
                    </a:cubicBezTo>
                    <a:cubicBezTo>
                      <a:pt x="f9" y="f5"/>
                      <a:pt x="f7" y="f5"/>
                      <a:pt x="f12" y="f11"/>
                    </a:cubicBezTo>
                    <a:cubicBezTo>
                      <a:pt x="f6" y="f10"/>
                      <a:pt x="f12" y="f9"/>
                      <a:pt x="f7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Freeform 133">
                <a:extLst>
                  <a:ext uri="{FF2B5EF4-FFF2-40B4-BE49-F238E27FC236}">
                    <a16:creationId xmlns:a16="http://schemas.microsoft.com/office/drawing/2014/main" id="{188F543F-D86E-96D7-D403-24B86CA3B75D}"/>
                  </a:ext>
                </a:extLst>
              </p:cNvPr>
              <p:cNvSpPr/>
              <p:nvPr/>
            </p:nvSpPr>
            <p:spPr>
              <a:xfrm>
                <a:off x="4976814" y="4919664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3"/>
                  <a:gd name="f10" fmla="val 1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2 f19 1"/>
                  <a:gd name="f24" fmla="*/ 0 f18 1"/>
                  <a:gd name="f25" fmla="*/ 4 f19 1"/>
                  <a:gd name="f26" fmla="*/ 2 f18 1"/>
                  <a:gd name="f27" fmla="*/ 5 f18 1"/>
                  <a:gd name="f28" fmla="*/ 0 f19 1"/>
                  <a:gd name="f29" fmla="*/ 3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5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3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3" y="f57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6"/>
                      <a:pt x="f9" y="f7"/>
                      <a:pt x="f8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Freeform 134">
                <a:extLst>
                  <a:ext uri="{FF2B5EF4-FFF2-40B4-BE49-F238E27FC236}">
                    <a16:creationId xmlns:a16="http://schemas.microsoft.com/office/drawing/2014/main" id="{71B6DBBF-FFFF-9083-9684-7930D7C79FB3}"/>
                  </a:ext>
                </a:extLst>
              </p:cNvPr>
              <p:cNvSpPr/>
              <p:nvPr/>
            </p:nvSpPr>
            <p:spPr>
              <a:xfrm>
                <a:off x="4575172" y="4967285"/>
                <a:ext cx="9528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2"/>
                  <a:gd name="f10" fmla="val 1"/>
                  <a:gd name="f11" fmla="val 5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0 f20 1"/>
                  <a:gd name="f25" fmla="*/ 3 f19 1"/>
                  <a:gd name="f26" fmla="*/ 2 f20 1"/>
                  <a:gd name="f27" fmla="*/ 1 f19 1"/>
                  <a:gd name="f28" fmla="*/ 4 f20 1"/>
                  <a:gd name="f29" fmla="*/ 6 f19 1"/>
                  <a:gd name="f30" fmla="+- f21 0 f1"/>
                  <a:gd name="f31" fmla="*/ f24 1 4"/>
                  <a:gd name="f32" fmla="*/ f25 1 6"/>
                  <a:gd name="f33" fmla="*/ f26 1 4"/>
                  <a:gd name="f34" fmla="*/ f27 1 6"/>
                  <a:gd name="f35" fmla="*/ f28 1 4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2"/>
                  </a:cxn>
                  <a:cxn ang="f30">
                    <a:pos x="f53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4" h="6">
                    <a:moveTo>
                      <a:pt x="f5" y="f8"/>
                    </a:moveTo>
                    <a:cubicBezTo>
                      <a:pt x="f5" y="f9"/>
                      <a:pt x="f10" y="f5"/>
                      <a:pt x="f9" y="f10"/>
                    </a:cubicBezTo>
                    <a:cubicBezTo>
                      <a:pt x="f8" y="f10"/>
                      <a:pt x="f6" y="f9"/>
                      <a:pt x="f6" y="f8"/>
                    </a:cubicBezTo>
                    <a:cubicBezTo>
                      <a:pt x="f6" y="f11"/>
                      <a:pt x="f8" y="f7"/>
                      <a:pt x="f9" y="f7"/>
                    </a:cubicBezTo>
                    <a:cubicBezTo>
                      <a:pt x="f5" y="f11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Freeform 135">
                <a:extLst>
                  <a:ext uri="{FF2B5EF4-FFF2-40B4-BE49-F238E27FC236}">
                    <a16:creationId xmlns:a16="http://schemas.microsoft.com/office/drawing/2014/main" id="{8E65B646-DD32-0C5A-1F8E-71FFBC19A207}"/>
                  </a:ext>
                </a:extLst>
              </p:cNvPr>
              <p:cNvSpPr/>
              <p:nvPr/>
            </p:nvSpPr>
            <p:spPr>
              <a:xfrm>
                <a:off x="4816473" y="5205414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"/>
                  <a:gd name="f8" fmla="val 3"/>
                  <a:gd name="f9" fmla="val 4"/>
                  <a:gd name="f10" fmla="val 6"/>
                  <a:gd name="f11" fmla="val 2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0 f18 1"/>
                  <a:gd name="f22" fmla="*/ 1 f18 1"/>
                  <a:gd name="f23" fmla="*/ 8 f18 1"/>
                  <a:gd name="f24" fmla="*/ 6 f18 1"/>
                  <a:gd name="f25" fmla="+- f19 0 f1"/>
                  <a:gd name="f26" fmla="*/ f21 1 8"/>
                  <a:gd name="f27" fmla="*/ f22 1 8"/>
                  <a:gd name="f28" fmla="*/ f23 1 8"/>
                  <a:gd name="f29" fmla="*/ f24 1 8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2 f14 1"/>
                  <a:gd name="f42" fmla="*/ f33 f13 1"/>
                  <a:gd name="f43" fmla="*/ f34 f13 1"/>
                  <a:gd name="f44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1"/>
                  </a:cxn>
                  <a:cxn ang="f25">
                    <a:pos x="f43" y="f44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8" h="8">
                    <a:moveTo>
                      <a:pt x="f5" y="f5"/>
                    </a:moveTo>
                    <a:cubicBezTo>
                      <a:pt x="f7" y="f5"/>
                      <a:pt x="f7" y="f5"/>
                      <a:pt x="f7" y="f5"/>
                    </a:cubicBezTo>
                    <a:cubicBezTo>
                      <a:pt x="f8" y="f8"/>
                      <a:pt x="f9" y="f10"/>
                      <a:pt x="f6" y="f10"/>
                    </a:cubicBezTo>
                    <a:cubicBezTo>
                      <a:pt x="f11" y="f6"/>
                      <a:pt x="f11" y="f8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Freeform 136">
                <a:extLst>
                  <a:ext uri="{FF2B5EF4-FFF2-40B4-BE49-F238E27FC236}">
                    <a16:creationId xmlns:a16="http://schemas.microsoft.com/office/drawing/2014/main" id="{87FDB48D-E7FA-6683-7B83-AB650FB9E33D}"/>
                  </a:ext>
                </a:extLst>
              </p:cNvPr>
              <p:cNvSpPr/>
              <p:nvPr/>
            </p:nvSpPr>
            <p:spPr>
              <a:xfrm>
                <a:off x="4418015" y="4752978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8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Freeform 137">
                <a:extLst>
                  <a:ext uri="{FF2B5EF4-FFF2-40B4-BE49-F238E27FC236}">
                    <a16:creationId xmlns:a16="http://schemas.microsoft.com/office/drawing/2014/main" id="{988841A5-82D5-617C-5B76-9845DA593D68}"/>
                  </a:ext>
                </a:extLst>
              </p:cNvPr>
              <p:cNvSpPr/>
              <p:nvPr/>
            </p:nvSpPr>
            <p:spPr>
              <a:xfrm>
                <a:off x="3719514" y="4981578"/>
                <a:ext cx="142875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6"/>
                  <a:gd name="f8" fmla="val 27"/>
                  <a:gd name="f9" fmla="val 4"/>
                  <a:gd name="f10" fmla="val 20"/>
                  <a:gd name="f11" fmla="val 3"/>
                  <a:gd name="f12" fmla="val 12"/>
                  <a:gd name="f13" fmla="val 7"/>
                  <a:gd name="f14" fmla="val 6"/>
                  <a:gd name="f15" fmla="val 10"/>
                  <a:gd name="f16" fmla="val 1"/>
                  <a:gd name="f17" fmla="val 13"/>
                  <a:gd name="f18" fmla="val 18"/>
                  <a:gd name="f19" fmla="val 2"/>
                  <a:gd name="f20" fmla="val 23"/>
                  <a:gd name="f21" fmla="val 5"/>
                  <a:gd name="f22" fmla="val 28"/>
                  <a:gd name="f23" fmla="val 8"/>
                  <a:gd name="f24" fmla="val 35"/>
                  <a:gd name="f25" fmla="val 43"/>
                  <a:gd name="f26" fmla="val 48"/>
                  <a:gd name="f27" fmla="val 9"/>
                  <a:gd name="f28" fmla="val 52"/>
                  <a:gd name="f29" fmla="val 16"/>
                  <a:gd name="f30" fmla="val 54"/>
                  <a:gd name="f31" fmla="val 21"/>
                  <a:gd name="f32" fmla="val 55"/>
                  <a:gd name="f33" fmla="val 31"/>
                  <a:gd name="f34" fmla="val 29"/>
                  <a:gd name="f35" fmla="val 53"/>
                  <a:gd name="f36" fmla="val 37"/>
                  <a:gd name="f37" fmla="val 50"/>
                  <a:gd name="f38" fmla="val 40"/>
                  <a:gd name="f39" fmla="val 44"/>
                  <a:gd name="f40" fmla="val 39"/>
                  <a:gd name="f41" fmla="val 36"/>
                  <a:gd name="f42" fmla="val 30"/>
                  <a:gd name="f43" fmla="+- 0 0 -90"/>
                  <a:gd name="f44" fmla="*/ f3 1 60"/>
                  <a:gd name="f45" fmla="*/ f4 1 4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6"/>
                  <a:gd name="f55" fmla="*/ 0 f51 1"/>
                  <a:gd name="f56" fmla="*/ 27 f50 1"/>
                  <a:gd name="f57" fmla="*/ 7 f51 1"/>
                  <a:gd name="f58" fmla="*/ 6 f50 1"/>
                  <a:gd name="f59" fmla="*/ 18 f51 1"/>
                  <a:gd name="f60" fmla="*/ 2 f50 1"/>
                  <a:gd name="f61" fmla="*/ 35 f51 1"/>
                  <a:gd name="f62" fmla="*/ 52 f51 1"/>
                  <a:gd name="f63" fmla="*/ 16 f50 1"/>
                  <a:gd name="f64" fmla="*/ 60 f51 1"/>
                  <a:gd name="f65" fmla="*/ 31 f50 1"/>
                  <a:gd name="f66" fmla="*/ 50 f51 1"/>
                  <a:gd name="f67" fmla="*/ 40 f50 1"/>
                  <a:gd name="f68" fmla="*/ 39 f51 1"/>
                  <a:gd name="f69" fmla="*/ 43 f50 1"/>
                  <a:gd name="f70" fmla="*/ 10 f51 1"/>
                  <a:gd name="f71" fmla="*/ 37 f50 1"/>
                  <a:gd name="f72" fmla="+- f52 0 f1"/>
                  <a:gd name="f73" fmla="*/ f55 1 60"/>
                  <a:gd name="f74" fmla="*/ f56 1 46"/>
                  <a:gd name="f75" fmla="*/ f57 1 60"/>
                  <a:gd name="f76" fmla="*/ f58 1 46"/>
                  <a:gd name="f77" fmla="*/ f59 1 60"/>
                  <a:gd name="f78" fmla="*/ f60 1 46"/>
                  <a:gd name="f79" fmla="*/ f61 1 60"/>
                  <a:gd name="f80" fmla="*/ f62 1 60"/>
                  <a:gd name="f81" fmla="*/ f63 1 46"/>
                  <a:gd name="f82" fmla="*/ f64 1 60"/>
                  <a:gd name="f83" fmla="*/ f65 1 46"/>
                  <a:gd name="f84" fmla="*/ f66 1 60"/>
                  <a:gd name="f85" fmla="*/ f67 1 46"/>
                  <a:gd name="f86" fmla="*/ f68 1 60"/>
                  <a:gd name="f87" fmla="*/ f69 1 46"/>
                  <a:gd name="f88" fmla="*/ f70 1 60"/>
                  <a:gd name="f89" fmla="*/ f71 1 46"/>
                  <a:gd name="f90" fmla="*/ 0 1 f53"/>
                  <a:gd name="f91" fmla="*/ f47 1 f53"/>
                  <a:gd name="f92" fmla="*/ 0 1 f54"/>
                  <a:gd name="f93" fmla="*/ f48 1 f54"/>
                  <a:gd name="f94" fmla="*/ f73 1 f53"/>
                  <a:gd name="f95" fmla="*/ f74 1 f54"/>
                  <a:gd name="f96" fmla="*/ f75 1 f53"/>
                  <a:gd name="f97" fmla="*/ f76 1 f54"/>
                  <a:gd name="f98" fmla="*/ f77 1 f53"/>
                  <a:gd name="f99" fmla="*/ f78 1 f54"/>
                  <a:gd name="f100" fmla="*/ f79 1 f53"/>
                  <a:gd name="f101" fmla="*/ f80 1 f53"/>
                  <a:gd name="f102" fmla="*/ f81 1 f54"/>
                  <a:gd name="f103" fmla="*/ f82 1 f53"/>
                  <a:gd name="f104" fmla="*/ f83 1 f54"/>
                  <a:gd name="f105" fmla="*/ f84 1 f53"/>
                  <a:gd name="f106" fmla="*/ f85 1 f54"/>
                  <a:gd name="f107" fmla="*/ f86 1 f53"/>
                  <a:gd name="f108" fmla="*/ f87 1 f54"/>
                  <a:gd name="f109" fmla="*/ f88 1 f53"/>
                  <a:gd name="f110" fmla="*/ f89 1 f54"/>
                  <a:gd name="f111" fmla="*/ f90 f44 1"/>
                  <a:gd name="f112" fmla="*/ f91 f44 1"/>
                  <a:gd name="f113" fmla="*/ f93 f45 1"/>
                  <a:gd name="f114" fmla="*/ f92 f45 1"/>
                  <a:gd name="f115" fmla="*/ f94 f44 1"/>
                  <a:gd name="f116" fmla="*/ f95 f45 1"/>
                  <a:gd name="f117" fmla="*/ f96 f44 1"/>
                  <a:gd name="f118" fmla="*/ f97 f45 1"/>
                  <a:gd name="f119" fmla="*/ f98 f44 1"/>
                  <a:gd name="f120" fmla="*/ f99 f45 1"/>
                  <a:gd name="f121" fmla="*/ f100 f44 1"/>
                  <a:gd name="f122" fmla="*/ f101 f44 1"/>
                  <a:gd name="f123" fmla="*/ f102 f45 1"/>
                  <a:gd name="f124" fmla="*/ f103 f44 1"/>
                  <a:gd name="f125" fmla="*/ f104 f45 1"/>
                  <a:gd name="f126" fmla="*/ f105 f44 1"/>
                  <a:gd name="f127" fmla="*/ f106 f45 1"/>
                  <a:gd name="f128" fmla="*/ f107 f44 1"/>
                  <a:gd name="f129" fmla="*/ f108 f45 1"/>
                  <a:gd name="f130" fmla="*/ f109 f44 1"/>
                  <a:gd name="f131" fmla="*/ f110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5" y="f116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18"/>
                  </a:cxn>
                  <a:cxn ang="f72">
                    <a:pos x="f122" y="f123"/>
                  </a:cxn>
                  <a:cxn ang="f72">
                    <a:pos x="f124" y="f125"/>
                  </a:cxn>
                  <a:cxn ang="f72">
                    <a:pos x="f126" y="f127"/>
                  </a:cxn>
                  <a:cxn ang="f72">
                    <a:pos x="f128" y="f129"/>
                  </a:cxn>
                  <a:cxn ang="f72">
                    <a:pos x="f130" y="f131"/>
                  </a:cxn>
                  <a:cxn ang="f72">
                    <a:pos x="f115" y="f116"/>
                  </a:cxn>
                </a:cxnLst>
                <a:rect l="f111" t="f114" r="f112" b="f113"/>
                <a:pathLst>
                  <a:path w="6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19"/>
                    </a:cubicBezTo>
                    <a:cubicBezTo>
                      <a:pt x="f20" y="f21"/>
                      <a:pt x="f22" y="f23"/>
                      <a:pt x="f24" y="f14"/>
                    </a:cubicBezTo>
                    <a:cubicBezTo>
                      <a:pt x="f25" y="f9"/>
                      <a:pt x="f26" y="f27"/>
                      <a:pt x="f28" y="f29"/>
                    </a:cubicBezTo>
                    <a:cubicBezTo>
                      <a:pt x="f30" y="f31"/>
                      <a:pt x="f32" y="f8"/>
                      <a:pt x="f6" y="f33"/>
                    </a:cubicBezTo>
                    <a:cubicBezTo>
                      <a:pt x="f28" y="f34"/>
                      <a:pt x="f35" y="f36"/>
                      <a:pt x="f37" y="f38"/>
                    </a:cubicBezTo>
                    <a:cubicBezTo>
                      <a:pt x="f7" y="f25"/>
                      <a:pt x="f39" y="f7"/>
                      <a:pt x="f40" y="f25"/>
                    </a:cubicBezTo>
                    <a:cubicBezTo>
                      <a:pt x="f34" y="f39"/>
                      <a:pt x="f10" y="f38"/>
                      <a:pt x="f15" y="f36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Freeform 138">
                <a:extLst>
                  <a:ext uri="{FF2B5EF4-FFF2-40B4-BE49-F238E27FC236}">
                    <a16:creationId xmlns:a16="http://schemas.microsoft.com/office/drawing/2014/main" id="{2C0C90C8-77F0-CC78-A16F-9F4056B752E3}"/>
                  </a:ext>
                </a:extLst>
              </p:cNvPr>
              <p:cNvSpPr/>
              <p:nvPr/>
            </p:nvSpPr>
            <p:spPr>
              <a:xfrm>
                <a:off x="3705221" y="5046665"/>
                <a:ext cx="115891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2"/>
                  <a:gd name="f11" fmla="val 14"/>
                  <a:gd name="f12" fmla="val 15"/>
                  <a:gd name="f13" fmla="val 8"/>
                  <a:gd name="f14" fmla="val 9"/>
                  <a:gd name="f15" fmla="val 16"/>
                  <a:gd name="f16" fmla="val 17"/>
                  <a:gd name="f17" fmla="val 26"/>
                  <a:gd name="f18" fmla="val 34"/>
                  <a:gd name="f19" fmla="val 44"/>
                  <a:gd name="f20" fmla="val 45"/>
                  <a:gd name="f21" fmla="val 19"/>
                  <a:gd name="f22" fmla="val 42"/>
                  <a:gd name="f23" fmla="val 22"/>
                  <a:gd name="f24" fmla="val 46"/>
                  <a:gd name="f25" fmla="val 25"/>
                  <a:gd name="f26" fmla="val 27"/>
                  <a:gd name="f27" fmla="val 32"/>
                  <a:gd name="f28" fmla="val 47"/>
                  <a:gd name="f29" fmla="val 35"/>
                  <a:gd name="f30" fmla="val 38"/>
                  <a:gd name="f31" fmla="val 39"/>
                  <a:gd name="f32" fmla="val 37"/>
                  <a:gd name="f33" fmla="val 40"/>
                  <a:gd name="f34" fmla="val 33"/>
                  <a:gd name="f35" fmla="val 41"/>
                  <a:gd name="f36" fmla="val 21"/>
                  <a:gd name="f37" fmla="val 13"/>
                  <a:gd name="f38" fmla="val 36"/>
                  <a:gd name="f39" fmla="val 11"/>
                  <a:gd name="f40" fmla="val 30"/>
                  <a:gd name="f41" fmla="val 7"/>
                  <a:gd name="f42" fmla="val 23"/>
                  <a:gd name="f43" fmla="val 3"/>
                  <a:gd name="f44" fmla="val 1"/>
                  <a:gd name="f45" fmla="val 12"/>
                  <a:gd name="f46" fmla="val 5"/>
                  <a:gd name="f47" fmla="+- 0 0 -90"/>
                  <a:gd name="f48" fmla="*/ f3 1 49"/>
                  <a:gd name="f49" fmla="*/ f4 1 43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49"/>
                  <a:gd name="f58" fmla="*/ f54 1 43"/>
                  <a:gd name="f59" fmla="*/ 6 f55 1"/>
                  <a:gd name="f60" fmla="*/ 0 f54 1"/>
                  <a:gd name="f61" fmla="*/ 15 f55 1"/>
                  <a:gd name="f62" fmla="*/ 8 f54 1"/>
                  <a:gd name="f63" fmla="*/ 17 f55 1"/>
                  <a:gd name="f64" fmla="*/ 9 f54 1"/>
                  <a:gd name="f65" fmla="*/ 43 f55 1"/>
                  <a:gd name="f66" fmla="*/ 15 f54 1"/>
                  <a:gd name="f67" fmla="*/ 45 f55 1"/>
                  <a:gd name="f68" fmla="*/ 16 f54 1"/>
                  <a:gd name="f69" fmla="*/ 46 f55 1"/>
                  <a:gd name="f70" fmla="*/ 25 f54 1"/>
                  <a:gd name="f71" fmla="*/ 47 f55 1"/>
                  <a:gd name="f72" fmla="*/ 35 f54 1"/>
                  <a:gd name="f73" fmla="*/ 39 f55 1"/>
                  <a:gd name="f74" fmla="*/ 39 f54 1"/>
                  <a:gd name="f75" fmla="*/ 33 f55 1"/>
                  <a:gd name="f76" fmla="*/ 41 f54 1"/>
                  <a:gd name="f77" fmla="*/ 16 f55 1"/>
                  <a:gd name="f78" fmla="*/ 37 f54 1"/>
                  <a:gd name="f79" fmla="*/ 10 f55 1"/>
                  <a:gd name="f80" fmla="*/ 30 f54 1"/>
                  <a:gd name="f81" fmla="*/ 3 f55 1"/>
                  <a:gd name="f82" fmla="*/ 22 f54 1"/>
                  <a:gd name="f83" fmla="*/ 2 f55 1"/>
                  <a:gd name="f84" fmla="+- f56 0 f1"/>
                  <a:gd name="f85" fmla="*/ f59 1 49"/>
                  <a:gd name="f86" fmla="*/ f60 1 43"/>
                  <a:gd name="f87" fmla="*/ f61 1 49"/>
                  <a:gd name="f88" fmla="*/ f62 1 43"/>
                  <a:gd name="f89" fmla="*/ f63 1 49"/>
                  <a:gd name="f90" fmla="*/ f64 1 43"/>
                  <a:gd name="f91" fmla="*/ f65 1 49"/>
                  <a:gd name="f92" fmla="*/ f66 1 43"/>
                  <a:gd name="f93" fmla="*/ f67 1 49"/>
                  <a:gd name="f94" fmla="*/ f68 1 43"/>
                  <a:gd name="f95" fmla="*/ f69 1 49"/>
                  <a:gd name="f96" fmla="*/ f70 1 43"/>
                  <a:gd name="f97" fmla="*/ f71 1 49"/>
                  <a:gd name="f98" fmla="*/ f72 1 43"/>
                  <a:gd name="f99" fmla="*/ f73 1 49"/>
                  <a:gd name="f100" fmla="*/ f74 1 43"/>
                  <a:gd name="f101" fmla="*/ f75 1 49"/>
                  <a:gd name="f102" fmla="*/ f76 1 43"/>
                  <a:gd name="f103" fmla="*/ f77 1 49"/>
                  <a:gd name="f104" fmla="*/ f78 1 43"/>
                  <a:gd name="f105" fmla="*/ f79 1 49"/>
                  <a:gd name="f106" fmla="*/ f80 1 43"/>
                  <a:gd name="f107" fmla="*/ f81 1 49"/>
                  <a:gd name="f108" fmla="*/ f82 1 43"/>
                  <a:gd name="f109" fmla="*/ f83 1 49"/>
                  <a:gd name="f110" fmla="*/ 0 1 f57"/>
                  <a:gd name="f111" fmla="*/ f51 1 f57"/>
                  <a:gd name="f112" fmla="*/ 0 1 f58"/>
                  <a:gd name="f113" fmla="*/ f52 1 f58"/>
                  <a:gd name="f114" fmla="*/ f85 1 f57"/>
                  <a:gd name="f115" fmla="*/ f86 1 f58"/>
                  <a:gd name="f116" fmla="*/ f87 1 f57"/>
                  <a:gd name="f117" fmla="*/ f88 1 f58"/>
                  <a:gd name="f118" fmla="*/ f89 1 f57"/>
                  <a:gd name="f119" fmla="*/ f90 1 f58"/>
                  <a:gd name="f120" fmla="*/ f91 1 f57"/>
                  <a:gd name="f121" fmla="*/ f92 1 f58"/>
                  <a:gd name="f122" fmla="*/ f93 1 f57"/>
                  <a:gd name="f123" fmla="*/ f94 1 f58"/>
                  <a:gd name="f124" fmla="*/ f95 1 f57"/>
                  <a:gd name="f125" fmla="*/ f96 1 f58"/>
                  <a:gd name="f126" fmla="*/ f97 1 f57"/>
                  <a:gd name="f127" fmla="*/ f98 1 f58"/>
                  <a:gd name="f128" fmla="*/ f99 1 f57"/>
                  <a:gd name="f129" fmla="*/ f100 1 f58"/>
                  <a:gd name="f130" fmla="*/ f101 1 f57"/>
                  <a:gd name="f131" fmla="*/ f102 1 f58"/>
                  <a:gd name="f132" fmla="*/ f103 1 f57"/>
                  <a:gd name="f133" fmla="*/ f104 1 f58"/>
                  <a:gd name="f134" fmla="*/ f105 1 f57"/>
                  <a:gd name="f135" fmla="*/ f106 1 f58"/>
                  <a:gd name="f136" fmla="*/ f107 1 f57"/>
                  <a:gd name="f137" fmla="*/ f108 1 f58"/>
                  <a:gd name="f138" fmla="*/ f109 1 f57"/>
                  <a:gd name="f139" fmla="*/ f110 f48 1"/>
                  <a:gd name="f140" fmla="*/ f111 f48 1"/>
                  <a:gd name="f141" fmla="*/ f113 f49 1"/>
                  <a:gd name="f142" fmla="*/ f112 f49 1"/>
                  <a:gd name="f143" fmla="*/ f114 f48 1"/>
                  <a:gd name="f144" fmla="*/ f115 f49 1"/>
                  <a:gd name="f145" fmla="*/ f116 f48 1"/>
                  <a:gd name="f146" fmla="*/ f117 f49 1"/>
                  <a:gd name="f147" fmla="*/ f118 f48 1"/>
                  <a:gd name="f148" fmla="*/ f119 f49 1"/>
                  <a:gd name="f149" fmla="*/ f120 f48 1"/>
                  <a:gd name="f150" fmla="*/ f121 f49 1"/>
                  <a:gd name="f151" fmla="*/ f122 f48 1"/>
                  <a:gd name="f152" fmla="*/ f123 f49 1"/>
                  <a:gd name="f153" fmla="*/ f124 f48 1"/>
                  <a:gd name="f154" fmla="*/ f125 f49 1"/>
                  <a:gd name="f155" fmla="*/ f126 f48 1"/>
                  <a:gd name="f156" fmla="*/ f127 f49 1"/>
                  <a:gd name="f157" fmla="*/ f128 f48 1"/>
                  <a:gd name="f158" fmla="*/ f129 f49 1"/>
                  <a:gd name="f159" fmla="*/ f130 f48 1"/>
                  <a:gd name="f160" fmla="*/ f131 f49 1"/>
                  <a:gd name="f161" fmla="*/ f132 f48 1"/>
                  <a:gd name="f162" fmla="*/ f133 f49 1"/>
                  <a:gd name="f163" fmla="*/ f134 f48 1"/>
                  <a:gd name="f164" fmla="*/ f135 f49 1"/>
                  <a:gd name="f165" fmla="*/ f136 f48 1"/>
                  <a:gd name="f166" fmla="*/ f137 f49 1"/>
                  <a:gd name="f167" fmla="*/ f13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46"/>
                  </a:cxn>
                  <a:cxn ang="f84">
                    <a:pos x="f143" y="f144"/>
                  </a:cxn>
                </a:cxnLst>
                <a:rect l="f139" t="f142" r="f140" b="f141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14"/>
                      <a:pt x="f16" y="f14"/>
                    </a:cubicBezTo>
                    <a:cubicBezTo>
                      <a:pt x="f17" y="f9"/>
                      <a:pt x="f18" y="f12"/>
                      <a:pt x="f7" y="f12"/>
                    </a:cubicBezTo>
                    <a:cubicBezTo>
                      <a:pt x="f19" y="f12"/>
                      <a:pt x="f20" y="f15"/>
                      <a:pt x="f20" y="f15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6" y="f26"/>
                      <a:pt x="f6" y="f27"/>
                      <a:pt x="f28" y="f29"/>
                    </a:cubicBezTo>
                    <a:cubicBezTo>
                      <a:pt x="f20" y="f30"/>
                      <a:pt x="f7" y="f22"/>
                      <a:pt x="f31" y="f31"/>
                    </a:cubicBezTo>
                    <a:cubicBezTo>
                      <a:pt x="f32" y="f30"/>
                      <a:pt x="f29" y="f33"/>
                      <a:pt x="f34" y="f35"/>
                    </a:cubicBezTo>
                    <a:cubicBezTo>
                      <a:pt x="f17" y="f7"/>
                      <a:pt x="f36" y="f30"/>
                      <a:pt x="f15" y="f32"/>
                    </a:cubicBezTo>
                    <a:cubicBezTo>
                      <a:pt x="f37" y="f38"/>
                      <a:pt x="f39" y="f34"/>
                      <a:pt x="f9" y="f40"/>
                    </a:cubicBezTo>
                    <a:cubicBezTo>
                      <a:pt x="f13" y="f17"/>
                      <a:pt x="f41" y="f42"/>
                      <a:pt x="f43" y="f23"/>
                    </a:cubicBezTo>
                    <a:cubicBezTo>
                      <a:pt x="f44" y="f36"/>
                      <a:pt x="f5" y="f45"/>
                      <a:pt x="f10" y="f13"/>
                    </a:cubicBezTo>
                    <a:cubicBezTo>
                      <a:pt x="f43" y="f46"/>
                      <a:pt x="f46" y="f43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Freeform 139">
                <a:extLst>
                  <a:ext uri="{FF2B5EF4-FFF2-40B4-BE49-F238E27FC236}">
                    <a16:creationId xmlns:a16="http://schemas.microsoft.com/office/drawing/2014/main" id="{CFF1FD2A-8A39-1BE9-A02B-346B2F39A847}"/>
                  </a:ext>
                </a:extLst>
              </p:cNvPr>
              <p:cNvSpPr/>
              <p:nvPr/>
            </p:nvSpPr>
            <p:spPr>
              <a:xfrm>
                <a:off x="3729042" y="5143499"/>
                <a:ext cx="2540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6"/>
                  <a:gd name="f8" fmla="val 18"/>
                  <a:gd name="f9" fmla="val 25"/>
                  <a:gd name="f10" fmla="val 10"/>
                  <a:gd name="f11" fmla="val 30"/>
                  <a:gd name="f12" fmla="val 36"/>
                  <a:gd name="f13" fmla="val 37"/>
                  <a:gd name="f14" fmla="val 39"/>
                  <a:gd name="f15" fmla="val 40"/>
                  <a:gd name="f16" fmla="val 43"/>
                  <a:gd name="f17" fmla="val 9"/>
                  <a:gd name="f18" fmla="val 6"/>
                  <a:gd name="f19" fmla="val 45"/>
                  <a:gd name="f20" fmla="val 3"/>
                  <a:gd name="f21" fmla="val 1"/>
                  <a:gd name="f22" fmla="val 32"/>
                  <a:gd name="f23" fmla="val 2"/>
                  <a:gd name="f24" fmla="val 14"/>
                  <a:gd name="f25" fmla="val 4"/>
                  <a:gd name="f26" fmla="val 20"/>
                  <a:gd name="f27" fmla="val 17"/>
                  <a:gd name="f28" fmla="val 15"/>
                  <a:gd name="f29" fmla="val 8"/>
                  <a:gd name="f30" fmla="val 13"/>
                  <a:gd name="f31" fmla="val 5"/>
                  <a:gd name="f32" fmla="val 7"/>
                  <a:gd name="f33" fmla="+- 0 0 -90"/>
                  <a:gd name="f34" fmla="*/ f3 1 11"/>
                  <a:gd name="f35" fmla="*/ f4 1 4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1"/>
                  <a:gd name="f44" fmla="*/ f40 1 46"/>
                  <a:gd name="f45" fmla="*/ 11 f41 1"/>
                  <a:gd name="f46" fmla="*/ 18 f40 1"/>
                  <a:gd name="f47" fmla="*/ 36 f40 1"/>
                  <a:gd name="f48" fmla="*/ 40 f40 1"/>
                  <a:gd name="f49" fmla="*/ 6 f41 1"/>
                  <a:gd name="f50" fmla="*/ 45 f40 1"/>
                  <a:gd name="f51" fmla="*/ 1 f41 1"/>
                  <a:gd name="f52" fmla="*/ 2 f41 1"/>
                  <a:gd name="f53" fmla="*/ 4 f41 1"/>
                  <a:gd name="f54" fmla="*/ 17 f40 1"/>
                  <a:gd name="f55" fmla="*/ 3 f41 1"/>
                  <a:gd name="f56" fmla="*/ 11 f40 1"/>
                  <a:gd name="f57" fmla="*/ 4 f40 1"/>
                  <a:gd name="f58" fmla="*/ 5 f41 1"/>
                  <a:gd name="f59" fmla="*/ 2 f40 1"/>
                  <a:gd name="f60" fmla="*/ 7 f40 1"/>
                  <a:gd name="f61" fmla="+- f42 0 f1"/>
                  <a:gd name="f62" fmla="*/ f45 1 11"/>
                  <a:gd name="f63" fmla="*/ f46 1 46"/>
                  <a:gd name="f64" fmla="*/ f47 1 46"/>
                  <a:gd name="f65" fmla="*/ f48 1 46"/>
                  <a:gd name="f66" fmla="*/ f49 1 11"/>
                  <a:gd name="f67" fmla="*/ f50 1 46"/>
                  <a:gd name="f68" fmla="*/ f51 1 11"/>
                  <a:gd name="f69" fmla="*/ f52 1 11"/>
                  <a:gd name="f70" fmla="*/ f53 1 11"/>
                  <a:gd name="f71" fmla="*/ f54 1 46"/>
                  <a:gd name="f72" fmla="*/ f55 1 11"/>
                  <a:gd name="f73" fmla="*/ f56 1 46"/>
                  <a:gd name="f74" fmla="*/ f57 1 46"/>
                  <a:gd name="f75" fmla="*/ f58 1 11"/>
                  <a:gd name="f76" fmla="*/ f59 1 46"/>
                  <a:gd name="f77" fmla="*/ f60 1 46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4"/>
                  <a:gd name="f85" fmla="*/ f65 1 f44"/>
                  <a:gd name="f86" fmla="*/ f66 1 f43"/>
                  <a:gd name="f87" fmla="*/ f67 1 f44"/>
                  <a:gd name="f88" fmla="*/ f68 1 f43"/>
                  <a:gd name="f89" fmla="*/ f69 1 f43"/>
                  <a:gd name="f90" fmla="*/ f70 1 f43"/>
                  <a:gd name="f91" fmla="*/ f71 1 f44"/>
                  <a:gd name="f92" fmla="*/ f72 1 f43"/>
                  <a:gd name="f93" fmla="*/ f73 1 f44"/>
                  <a:gd name="f94" fmla="*/ f74 1 f44"/>
                  <a:gd name="f95" fmla="*/ f75 1 f43"/>
                  <a:gd name="f96" fmla="*/ f76 1 f44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5 1"/>
                  <a:gd name="f105" fmla="*/ f85 f35 1"/>
                  <a:gd name="f106" fmla="*/ f86 f34 1"/>
                  <a:gd name="f107" fmla="*/ f87 f35 1"/>
                  <a:gd name="f108" fmla="*/ f88 f34 1"/>
                  <a:gd name="f109" fmla="*/ f89 f34 1"/>
                  <a:gd name="f110" fmla="*/ f90 f34 1"/>
                  <a:gd name="f111" fmla="*/ f91 f35 1"/>
                  <a:gd name="f112" fmla="*/ f92 f34 1"/>
                  <a:gd name="f113" fmla="*/ f93 f35 1"/>
                  <a:gd name="f114" fmla="*/ f94 f35 1"/>
                  <a:gd name="f115" fmla="*/ f95 f34 1"/>
                  <a:gd name="f116" fmla="*/ f96 f35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2" y="f104"/>
                  </a:cxn>
                  <a:cxn ang="f61">
                    <a:pos x="f102" y="f105"/>
                  </a:cxn>
                  <a:cxn ang="f61">
                    <a:pos x="f106" y="f107"/>
                  </a:cxn>
                  <a:cxn ang="f61">
                    <a:pos x="f108" y="f105"/>
                  </a:cxn>
                  <a:cxn ang="f61">
                    <a:pos x="f109" y="f103"/>
                  </a:cxn>
                  <a:cxn ang="f61">
                    <a:pos x="f110" y="f111"/>
                  </a:cxn>
                  <a:cxn ang="f61">
                    <a:pos x="f112" y="f113"/>
                  </a:cxn>
                  <a:cxn ang="f61">
                    <a:pos x="f112" y="f114"/>
                  </a:cxn>
                  <a:cxn ang="f61">
                    <a:pos x="f115" y="f116"/>
                  </a:cxn>
                  <a:cxn ang="f61">
                    <a:pos x="f102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11" h="46">
                    <a:moveTo>
                      <a:pt x="f6" y="f8"/>
                    </a:moveTo>
                    <a:cubicBezTo>
                      <a:pt x="f6" y="f9"/>
                      <a:pt x="f10" y="f11"/>
                      <a:pt x="f6" y="f12"/>
                    </a:cubicBezTo>
                    <a:cubicBezTo>
                      <a:pt x="f6" y="f13"/>
                      <a:pt x="f6" y="f14"/>
                      <a:pt x="f6" y="f15"/>
                    </a:cubicBezTo>
                    <a:cubicBezTo>
                      <a:pt x="f10" y="f16"/>
                      <a:pt x="f17" y="f7"/>
                      <a:pt x="f18" y="f19"/>
                    </a:cubicBezTo>
                    <a:cubicBezTo>
                      <a:pt x="f20" y="f19"/>
                      <a:pt x="f21" y="f16"/>
                      <a:pt x="f21" y="f15"/>
                    </a:cubicBezTo>
                    <a:cubicBezTo>
                      <a:pt x="f5" y="f22"/>
                      <a:pt x="f23" y="f9"/>
                      <a:pt x="f23" y="f8"/>
                    </a:cubicBezTo>
                    <a:cubicBezTo>
                      <a:pt x="f23" y="f24"/>
                      <a:pt x="f25" y="f26"/>
                      <a:pt x="f25" y="f27"/>
                    </a:cubicBezTo>
                    <a:cubicBezTo>
                      <a:pt x="f25" y="f28"/>
                      <a:pt x="f29" y="f30"/>
                      <a:pt x="f20" y="f6"/>
                    </a:cubicBezTo>
                    <a:cubicBezTo>
                      <a:pt x="f21" y="f10"/>
                      <a:pt x="f23" y="f18"/>
                      <a:pt x="f20" y="f25"/>
                    </a:cubicBezTo>
                    <a:cubicBezTo>
                      <a:pt x="f20" y="f20"/>
                      <a:pt x="f25" y="f5"/>
                      <a:pt x="f31" y="f23"/>
                    </a:cubicBezTo>
                    <a:cubicBezTo>
                      <a:pt x="f32" y="f20"/>
                      <a:pt x="f6" y="f20"/>
                      <a:pt x="f6" y="f32"/>
                    </a:cubicBezTo>
                    <a:cubicBezTo>
                      <a:pt x="f6" y="f6"/>
                      <a:pt x="f6" y="f28"/>
                      <a:pt x="f6" y="f8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Freeform 140">
                <a:extLst>
                  <a:ext uri="{FF2B5EF4-FFF2-40B4-BE49-F238E27FC236}">
                    <a16:creationId xmlns:a16="http://schemas.microsoft.com/office/drawing/2014/main" id="{E05053B8-78EB-6A69-B625-AE40AE73ADA6}"/>
                  </a:ext>
                </a:extLst>
              </p:cNvPr>
              <p:cNvSpPr/>
              <p:nvPr/>
            </p:nvSpPr>
            <p:spPr>
              <a:xfrm>
                <a:off x="3806830" y="5178430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3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"/>
                  <a:gd name="f21" fmla="val 21"/>
                  <a:gd name="f22" fmla="val 17"/>
                  <a:gd name="f23" fmla="val 8"/>
                  <a:gd name="f24" fmla="val 5"/>
                  <a:gd name="f25" fmla="val 3"/>
                  <a:gd name="f26" fmla="val 7"/>
                  <a:gd name="f27" fmla="+- 0 0 -90"/>
                  <a:gd name="f28" fmla="*/ f3 1 15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3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2 f35 1"/>
                  <a:gd name="f45" fmla="*/ 21 f34 1"/>
                  <a:gd name="f46" fmla="*/ 1 f35 1"/>
                  <a:gd name="f47" fmla="*/ 8 f34 1"/>
                  <a:gd name="f48" fmla="*/ 3 f35 1"/>
                  <a:gd name="f49" fmla="*/ 1 f34 1"/>
                  <a:gd name="f50" fmla="*/ 10 f35 1"/>
                  <a:gd name="f51" fmla="*/ 5 f34 1"/>
                  <a:gd name="f52" fmla="+- f36 0 f1"/>
                  <a:gd name="f53" fmla="*/ f39 1 15"/>
                  <a:gd name="f54" fmla="*/ f40 1 33"/>
                  <a:gd name="f55" fmla="*/ f41 1 33"/>
                  <a:gd name="f56" fmla="*/ f42 1 15"/>
                  <a:gd name="f57" fmla="*/ f43 1 33"/>
                  <a:gd name="f58" fmla="*/ f44 1 15"/>
                  <a:gd name="f59" fmla="*/ f45 1 33"/>
                  <a:gd name="f60" fmla="*/ f46 1 15"/>
                  <a:gd name="f61" fmla="*/ f47 1 33"/>
                  <a:gd name="f62" fmla="*/ f48 1 15"/>
                  <a:gd name="f63" fmla="*/ f49 1 33"/>
                  <a:gd name="f64" fmla="*/ f50 1 15"/>
                  <a:gd name="f65" fmla="*/ f51 1 33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8"/>
                  <a:gd name="f73" fmla="*/ f56 1 f37"/>
                  <a:gd name="f74" fmla="*/ f57 1 f38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9 1"/>
                  <a:gd name="f90" fmla="*/ f73 f28 1"/>
                  <a:gd name="f91" fmla="*/ f74 f29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7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3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17" y="f15"/>
                      <a:pt x="f18" y="f23"/>
                    </a:cubicBezTo>
                    <a:cubicBezTo>
                      <a:pt x="f5" y="f24"/>
                      <a:pt x="f5" y="f20"/>
                      <a:pt x="f25" y="f18"/>
                    </a:cubicBezTo>
                    <a:cubicBezTo>
                      <a:pt x="f24" y="f5"/>
                      <a:pt x="f9" y="f20"/>
                      <a:pt x="f10" y="f24"/>
                    </a:cubicBezTo>
                    <a:cubicBezTo>
                      <a:pt x="f8" y="f26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Freeform 141">
                <a:extLst>
                  <a:ext uri="{FF2B5EF4-FFF2-40B4-BE49-F238E27FC236}">
                    <a16:creationId xmlns:a16="http://schemas.microsoft.com/office/drawing/2014/main" id="{275CFE00-EDA2-5ACB-F966-53F03BC381C7}"/>
                  </a:ext>
                </a:extLst>
              </p:cNvPr>
              <p:cNvSpPr/>
              <p:nvPr/>
            </p:nvSpPr>
            <p:spPr>
              <a:xfrm>
                <a:off x="3768727" y="5195885"/>
                <a:ext cx="31747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9"/>
                  <a:gd name="f11" fmla="val 15"/>
                  <a:gd name="f12" fmla="val 11"/>
                  <a:gd name="f13" fmla="val 18"/>
                  <a:gd name="f14" fmla="val 22"/>
                  <a:gd name="f15" fmla="val 25"/>
                  <a:gd name="f16" fmla="val 28"/>
                  <a:gd name="f17" fmla="val 30"/>
                  <a:gd name="f18" fmla="val 8"/>
                  <a:gd name="f19" fmla="val 5"/>
                  <a:gd name="f20" fmla="val 3"/>
                  <a:gd name="f21" fmla="val 1"/>
                  <a:gd name="f22" fmla="val 29"/>
                  <a:gd name="f23" fmla="val 26"/>
                  <a:gd name="f24" fmla="val 23"/>
                  <a:gd name="f25" fmla="val 2"/>
                  <a:gd name="f26" fmla="val 21"/>
                  <a:gd name="f27" fmla="val 16"/>
                  <a:gd name="f28" fmla="val 4"/>
                  <a:gd name="f29" fmla="val 14"/>
                  <a:gd name="f30" fmla="val 7"/>
                  <a:gd name="f31" fmla="+- 0 0 -90"/>
                  <a:gd name="f32" fmla="*/ f3 1 13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3"/>
                  <a:gd name="f42" fmla="*/ f38 1 31"/>
                  <a:gd name="f43" fmla="*/ 10 f39 1"/>
                  <a:gd name="f44" fmla="*/ 12 f38 1"/>
                  <a:gd name="f45" fmla="*/ 12 f39 1"/>
                  <a:gd name="f46" fmla="*/ 22 f38 1"/>
                  <a:gd name="f47" fmla="*/ 9 f39 1"/>
                  <a:gd name="f48" fmla="*/ 30 f38 1"/>
                  <a:gd name="f49" fmla="*/ 3 f39 1"/>
                  <a:gd name="f50" fmla="*/ 1 f39 1"/>
                  <a:gd name="f51" fmla="*/ 23 f38 1"/>
                  <a:gd name="f52" fmla="*/ 16 f38 1"/>
                  <a:gd name="f53" fmla="*/ 5 f39 1"/>
                  <a:gd name="f54" fmla="*/ 1 f38 1"/>
                  <a:gd name="f55" fmla="*/ 5 f38 1"/>
                  <a:gd name="f56" fmla="+- f40 0 f1"/>
                  <a:gd name="f57" fmla="*/ f43 1 13"/>
                  <a:gd name="f58" fmla="*/ f44 1 31"/>
                  <a:gd name="f59" fmla="*/ f45 1 13"/>
                  <a:gd name="f60" fmla="*/ f46 1 31"/>
                  <a:gd name="f61" fmla="*/ f47 1 13"/>
                  <a:gd name="f62" fmla="*/ f48 1 31"/>
                  <a:gd name="f63" fmla="*/ f49 1 13"/>
                  <a:gd name="f64" fmla="*/ f50 1 13"/>
                  <a:gd name="f65" fmla="*/ f51 1 31"/>
                  <a:gd name="f66" fmla="*/ f52 1 31"/>
                  <a:gd name="f67" fmla="*/ f53 1 13"/>
                  <a:gd name="f68" fmla="*/ f54 1 31"/>
                  <a:gd name="f69" fmla="*/ f55 1 31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1"/>
                  <a:gd name="f82" fmla="*/ f65 1 f42"/>
                  <a:gd name="f83" fmla="*/ f66 1 f42"/>
                  <a:gd name="f84" fmla="*/ f67 1 f41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2 1"/>
                  <a:gd name="f99" fmla="*/ f82 f33 1"/>
                  <a:gd name="f100" fmla="*/ f83 f33 1"/>
                  <a:gd name="f101" fmla="*/ f84 f32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6"/>
                  </a:cxn>
                  <a:cxn ang="f56">
                    <a:pos x="f98" y="f99"/>
                  </a:cxn>
                  <a:cxn ang="f56">
                    <a:pos x="f97" y="f100"/>
                  </a:cxn>
                  <a:cxn ang="f56">
                    <a:pos x="f97" y="f92"/>
                  </a:cxn>
                  <a:cxn ang="f56">
                    <a:pos x="f101" y="f102"/>
                  </a:cxn>
                  <a:cxn ang="f56">
                    <a:pos x="f91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3" h="31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10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6"/>
                      <a:pt x="f21" y="f13"/>
                      <a:pt x="f20" y="f27"/>
                    </a:cubicBezTo>
                    <a:cubicBezTo>
                      <a:pt x="f28" y="f11"/>
                      <a:pt x="f19" y="f29"/>
                      <a:pt x="f20" y="f9"/>
                    </a:cubicBezTo>
                    <a:cubicBezTo>
                      <a:pt x="f5" y="f18"/>
                      <a:pt x="f25" y="f25"/>
                      <a:pt x="f19" y="f21"/>
                    </a:cubicBezTo>
                    <a:cubicBezTo>
                      <a:pt x="f10" y="f5"/>
                      <a:pt x="f10" y="f25"/>
                      <a:pt x="f8" y="f19"/>
                    </a:cubicBezTo>
                    <a:cubicBezTo>
                      <a:pt x="f8" y="f30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Freeform 142">
                <a:extLst>
                  <a:ext uri="{FF2B5EF4-FFF2-40B4-BE49-F238E27FC236}">
                    <a16:creationId xmlns:a16="http://schemas.microsoft.com/office/drawing/2014/main" id="{3626B178-D1AB-D62A-12A0-E2DCEA9D8BF9}"/>
                  </a:ext>
                </a:extLst>
              </p:cNvPr>
              <p:cNvSpPr/>
              <p:nvPr/>
            </p:nvSpPr>
            <p:spPr>
              <a:xfrm>
                <a:off x="3868734" y="509905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+- 0 0 -90"/>
                  <a:gd name="f18" fmla="*/ f3 1 14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6"/>
                  <a:gd name="f29" fmla="*/ 9 f25 1"/>
                  <a:gd name="f30" fmla="*/ 16 f24 1"/>
                  <a:gd name="f31" fmla="*/ 1 f25 1"/>
                  <a:gd name="f32" fmla="*/ 8 f24 1"/>
                  <a:gd name="f33" fmla="*/ 7 f25 1"/>
                  <a:gd name="f34" fmla="*/ 0 f24 1"/>
                  <a:gd name="f35" fmla="*/ 14 f25 1"/>
                  <a:gd name="f36" fmla="*/ 12 f24 1"/>
                  <a:gd name="f37" fmla="+- f26 0 f1"/>
                  <a:gd name="f38" fmla="*/ f29 1 14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Freeform 143">
                <a:extLst>
                  <a:ext uri="{FF2B5EF4-FFF2-40B4-BE49-F238E27FC236}">
                    <a16:creationId xmlns:a16="http://schemas.microsoft.com/office/drawing/2014/main" id="{A893FEA5-1C18-F79D-345F-F0E04B2C899E}"/>
                  </a:ext>
                </a:extLst>
              </p:cNvPr>
              <p:cNvSpPr/>
              <p:nvPr/>
            </p:nvSpPr>
            <p:spPr>
              <a:xfrm>
                <a:off x="3678238" y="5143499"/>
                <a:ext cx="2698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2"/>
                  <a:gd name="f8" fmla="val 7"/>
                  <a:gd name="f9" fmla="val 8"/>
                  <a:gd name="f10" fmla="val 6"/>
                  <a:gd name="f11" fmla="val 3"/>
                  <a:gd name="f12" fmla="val 4"/>
                  <a:gd name="f13" fmla="val 5"/>
                  <a:gd name="f14" fmla="val 2"/>
                  <a:gd name="f15" fmla="val 9"/>
                  <a:gd name="f16" fmla="val 15"/>
                  <a:gd name="f17" fmla="val 17"/>
                  <a:gd name="f18" fmla="val 20"/>
                  <a:gd name="f19" fmla="val 21"/>
                  <a:gd name="f20" fmla="val 19"/>
                  <a:gd name="f21" fmla="val 18"/>
                  <a:gd name="f22" fmla="val 16"/>
                  <a:gd name="f23" fmla="val 14"/>
                  <a:gd name="f24" fmla="val 12"/>
                  <a:gd name="f25" fmla="val 1"/>
                  <a:gd name="f26" fmla="+- 0 0 -90"/>
                  <a:gd name="f27" fmla="*/ f3 1 11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2"/>
                  <a:gd name="f38" fmla="*/ 7 f34 1"/>
                  <a:gd name="f39" fmla="*/ 8 f33 1"/>
                  <a:gd name="f40" fmla="*/ 4 f34 1"/>
                  <a:gd name="f41" fmla="*/ 3 f33 1"/>
                  <a:gd name="f42" fmla="*/ 11 f34 1"/>
                  <a:gd name="f43" fmla="*/ 2 f33 1"/>
                  <a:gd name="f44" fmla="*/ 8 f34 1"/>
                  <a:gd name="f45" fmla="*/ 15 f33 1"/>
                  <a:gd name="f46" fmla="*/ 6 f34 1"/>
                  <a:gd name="f47" fmla="*/ 21 f33 1"/>
                  <a:gd name="f48" fmla="*/ 2 f34 1"/>
                  <a:gd name="f49" fmla="*/ 22 f33 1"/>
                  <a:gd name="f50" fmla="*/ 0 f34 1"/>
                  <a:gd name="f51" fmla="*/ 18 f33 1"/>
                  <a:gd name="f52" fmla="*/ 12 f33 1"/>
                  <a:gd name="f53" fmla="+- f35 0 f1"/>
                  <a:gd name="f54" fmla="*/ f38 1 11"/>
                  <a:gd name="f55" fmla="*/ f39 1 22"/>
                  <a:gd name="f56" fmla="*/ f40 1 11"/>
                  <a:gd name="f57" fmla="*/ f41 1 22"/>
                  <a:gd name="f58" fmla="*/ f42 1 11"/>
                  <a:gd name="f59" fmla="*/ f43 1 22"/>
                  <a:gd name="f60" fmla="*/ f44 1 11"/>
                  <a:gd name="f61" fmla="*/ f45 1 22"/>
                  <a:gd name="f62" fmla="*/ f46 1 11"/>
                  <a:gd name="f63" fmla="*/ f47 1 22"/>
                  <a:gd name="f64" fmla="*/ f48 1 11"/>
                  <a:gd name="f65" fmla="*/ f49 1 22"/>
                  <a:gd name="f66" fmla="*/ f50 1 11"/>
                  <a:gd name="f67" fmla="*/ f51 1 2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6"/>
                  <a:gd name="f86" fmla="*/ f67 1 f37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7 1"/>
                  <a:gd name="f105" fmla="*/ f86 f28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104" y="f105"/>
                  </a:cxn>
                  <a:cxn ang="f53">
                    <a:pos x="f104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1" h="22">
                    <a:moveTo>
                      <a:pt x="f8" y="f9"/>
                    </a:moveTo>
                    <a:cubicBezTo>
                      <a:pt x="f10" y="f10"/>
                      <a:pt x="f11" y="f10"/>
                      <a:pt x="f12" y="f11"/>
                    </a:cubicBezTo>
                    <a:cubicBezTo>
                      <a:pt x="f10" y="f5"/>
                      <a:pt x="f9" y="f13"/>
                      <a:pt x="f6" y="f14"/>
                    </a:cubicBezTo>
                    <a:cubicBezTo>
                      <a:pt x="f15" y="f8"/>
                      <a:pt x="f9" y="f6"/>
                      <a:pt x="f9" y="f16"/>
                    </a:cubicBezTo>
                    <a:cubicBezTo>
                      <a:pt x="f9" y="f17"/>
                      <a:pt x="f9" y="f18"/>
                      <a:pt x="f10" y="f19"/>
                    </a:cubicBezTo>
                    <a:cubicBezTo>
                      <a:pt x="f13" y="f7"/>
                      <a:pt x="f11" y="f7"/>
                      <a:pt x="f14" y="f7"/>
                    </a:cubicBezTo>
                    <a:cubicBezTo>
                      <a:pt x="f5" y="f19"/>
                      <a:pt x="f5" y="f20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25" y="f15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Freeform 144">
                <a:extLst>
                  <a:ext uri="{FF2B5EF4-FFF2-40B4-BE49-F238E27FC236}">
                    <a16:creationId xmlns:a16="http://schemas.microsoft.com/office/drawing/2014/main" id="{6178FC79-34DF-9573-693E-00DA83D0E5CC}"/>
                  </a:ext>
                </a:extLst>
              </p:cNvPr>
              <p:cNvSpPr/>
              <p:nvPr/>
            </p:nvSpPr>
            <p:spPr>
              <a:xfrm>
                <a:off x="3802066" y="5149855"/>
                <a:ext cx="23810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3"/>
                  <a:gd name="f10" fmla="val 1"/>
                  <a:gd name="f11" fmla="val 5"/>
                  <a:gd name="f12" fmla="val 7"/>
                  <a:gd name="f13" fmla="val 8"/>
                  <a:gd name="f14" fmla="+- 0 0 -90"/>
                  <a:gd name="f15" fmla="*/ f3 1 10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9"/>
                  <a:gd name="f26" fmla="*/ 6 f22 1"/>
                  <a:gd name="f27" fmla="*/ 9 f21 1"/>
                  <a:gd name="f28" fmla="*/ 1 f22 1"/>
                  <a:gd name="f29" fmla="*/ 3 f21 1"/>
                  <a:gd name="f30" fmla="*/ 3 f22 1"/>
                  <a:gd name="f31" fmla="*/ 0 f21 1"/>
                  <a:gd name="f32" fmla="*/ 10 f22 1"/>
                  <a:gd name="f33" fmla="*/ 7 f21 1"/>
                  <a:gd name="f34" fmla="+- f23 0 f1"/>
                  <a:gd name="f35" fmla="*/ f26 1 10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10" y="f9"/>
                    </a:cubicBezTo>
                    <a:cubicBezTo>
                      <a:pt x="f5" y="f10"/>
                      <a:pt x="f10" y="f5"/>
                      <a:pt x="f9" y="f5"/>
                    </a:cubicBezTo>
                    <a:cubicBezTo>
                      <a:pt x="f11" y="f5"/>
                      <a:pt x="f6" y="f11"/>
                      <a:pt x="f6" y="f12"/>
                    </a:cubicBezTo>
                    <a:cubicBezTo>
                      <a:pt x="f6" y="f7"/>
                      <a:pt x="f12" y="f13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Freeform 145">
                <a:extLst>
                  <a:ext uri="{FF2B5EF4-FFF2-40B4-BE49-F238E27FC236}">
                    <a16:creationId xmlns:a16="http://schemas.microsoft.com/office/drawing/2014/main" id="{AC60C595-D143-884B-46FF-D680402C3500}"/>
                  </a:ext>
                </a:extLst>
              </p:cNvPr>
              <p:cNvSpPr/>
              <p:nvPr/>
            </p:nvSpPr>
            <p:spPr>
              <a:xfrm>
                <a:off x="3768727" y="5164138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8"/>
                  <a:gd name="f11" fmla="val 7"/>
                  <a:gd name="f12" fmla="val 5"/>
                  <a:gd name="f13" fmla="+- 0 0 -90"/>
                  <a:gd name="f14" fmla="*/ f3 1 9"/>
                  <a:gd name="f15" fmla="*/ f4 1 9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9"/>
                  <a:gd name="f22" fmla="*/ 1 f19 1"/>
                  <a:gd name="f23" fmla="*/ 0 f19 1"/>
                  <a:gd name="f24" fmla="*/ 8 f19 1"/>
                  <a:gd name="f25" fmla="*/ 5 f19 1"/>
                  <a:gd name="f26" fmla="*/ 9 f19 1"/>
                  <a:gd name="f27" fmla="+- f20 0 f1"/>
                  <a:gd name="f28" fmla="*/ f22 1 9"/>
                  <a:gd name="f29" fmla="*/ f23 1 9"/>
                  <a:gd name="f30" fmla="*/ f24 1 9"/>
                  <a:gd name="f31" fmla="*/ f25 1 9"/>
                  <a:gd name="f32" fmla="*/ f26 1 9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7 f15 1"/>
                  <a:gd name="f48" fmla="*/ f38 f14 1"/>
                  <a:gd name="f49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9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0"/>
                    </a:cubicBezTo>
                    <a:cubicBezTo>
                      <a:pt x="f11" y="f6"/>
                      <a:pt x="f11" y="f6"/>
                      <a:pt x="f12" y="f6"/>
                    </a:cubicBezTo>
                    <a:cubicBezTo>
                      <a:pt x="f7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Freeform 146">
                <a:extLst>
                  <a:ext uri="{FF2B5EF4-FFF2-40B4-BE49-F238E27FC236}">
                    <a16:creationId xmlns:a16="http://schemas.microsoft.com/office/drawing/2014/main" id="{022D6336-252E-C9FF-9C17-319BA8063491}"/>
                  </a:ext>
                </a:extLst>
              </p:cNvPr>
              <p:cNvSpPr/>
              <p:nvPr/>
            </p:nvSpPr>
            <p:spPr>
              <a:xfrm>
                <a:off x="3700467" y="5116516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9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Freeform 147">
                <a:extLst>
                  <a:ext uri="{FF2B5EF4-FFF2-40B4-BE49-F238E27FC236}">
                    <a16:creationId xmlns:a16="http://schemas.microsoft.com/office/drawing/2014/main" id="{985502D4-91FC-2D15-7DE1-B464F1CDF243}"/>
                  </a:ext>
                </a:extLst>
              </p:cNvPr>
              <p:cNvSpPr/>
              <p:nvPr/>
            </p:nvSpPr>
            <p:spPr>
              <a:xfrm>
                <a:off x="4327526" y="4960940"/>
                <a:ext cx="171450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79"/>
                  <a:gd name="f8" fmla="val 41"/>
                  <a:gd name="f9" fmla="val 67"/>
                  <a:gd name="f10" fmla="val 45"/>
                  <a:gd name="f11" fmla="val 66"/>
                  <a:gd name="f12" fmla="val 52"/>
                  <a:gd name="f13" fmla="val 64"/>
                  <a:gd name="f14" fmla="val 57"/>
                  <a:gd name="f15" fmla="val 60"/>
                  <a:gd name="f16" fmla="val 53"/>
                  <a:gd name="f17" fmla="val 71"/>
                  <a:gd name="f18" fmla="val 44"/>
                  <a:gd name="f19" fmla="val 69"/>
                  <a:gd name="f20" fmla="val 39"/>
                  <a:gd name="f21" fmla="val 68"/>
                  <a:gd name="f22" fmla="val 36"/>
                  <a:gd name="f23" fmla="val 32"/>
                  <a:gd name="f24" fmla="val 24"/>
                  <a:gd name="f25" fmla="val 15"/>
                  <a:gd name="f26" fmla="val 76"/>
                  <a:gd name="f27" fmla="val 13"/>
                  <a:gd name="f28" fmla="val 11"/>
                  <a:gd name="f29" fmla="val 56"/>
                  <a:gd name="f30" fmla="val 7"/>
                  <a:gd name="f31" fmla="val 49"/>
                  <a:gd name="f32" fmla="val 3"/>
                  <a:gd name="f33" fmla="val 42"/>
                  <a:gd name="f34" fmla="val 1"/>
                  <a:gd name="f35" fmla="val 38"/>
                  <a:gd name="f36" fmla="val 33"/>
                  <a:gd name="f37" fmla="val 29"/>
                  <a:gd name="f38" fmla="val 27"/>
                  <a:gd name="f39" fmla="val 25"/>
                  <a:gd name="f40" fmla="val 2"/>
                  <a:gd name="f41" fmla="val 8"/>
                  <a:gd name="f42" fmla="val 17"/>
                  <a:gd name="f43" fmla="val 10"/>
                  <a:gd name="f44" fmla="val 12"/>
                  <a:gd name="f45" fmla="val 18"/>
                  <a:gd name="f46" fmla="val 19"/>
                  <a:gd name="f47" fmla="val 20"/>
                  <a:gd name="f48" fmla="val 6"/>
                  <a:gd name="f49" fmla="val 31"/>
                  <a:gd name="f50" fmla="val 37"/>
                  <a:gd name="f51" fmla="val 40"/>
                  <a:gd name="f52" fmla="val 47"/>
                  <a:gd name="f53" fmla="val 51"/>
                  <a:gd name="f54" fmla="val 14"/>
                  <a:gd name="f55" fmla="val 48"/>
                  <a:gd name="f56" fmla="val 21"/>
                  <a:gd name="f57" fmla="val 46"/>
                  <a:gd name="f58" fmla="val 28"/>
                  <a:gd name="f59" fmla="val 58"/>
                  <a:gd name="f60" fmla="val 61"/>
                  <a:gd name="f61" fmla="val 35"/>
                  <a:gd name="f62" fmla="val 70"/>
                  <a:gd name="f63" fmla="+- 0 0 -90"/>
                  <a:gd name="f64" fmla="*/ f3 1 72"/>
                  <a:gd name="f65" fmla="*/ f4 1 7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2"/>
                  <a:gd name="f74" fmla="*/ f70 1 79"/>
                  <a:gd name="f75" fmla="*/ 72 f71 1"/>
                  <a:gd name="f76" fmla="*/ 41 f70 1"/>
                  <a:gd name="f77" fmla="*/ 64 f71 1"/>
                  <a:gd name="f78" fmla="*/ 57 f70 1"/>
                  <a:gd name="f79" fmla="*/ 44 f71 1"/>
                  <a:gd name="f80" fmla="*/ 69 f70 1"/>
                  <a:gd name="f81" fmla="*/ 32 f71 1"/>
                  <a:gd name="f82" fmla="*/ 72 f70 1"/>
                  <a:gd name="f83" fmla="*/ 13 f71 1"/>
                  <a:gd name="f84" fmla="*/ 64 f70 1"/>
                  <a:gd name="f85" fmla="*/ 3 f71 1"/>
                  <a:gd name="f86" fmla="*/ 42 f70 1"/>
                  <a:gd name="f87" fmla="*/ 0 f71 1"/>
                  <a:gd name="f88" fmla="*/ 29 f70 1"/>
                  <a:gd name="f89" fmla="*/ 2 f71 1"/>
                  <a:gd name="f90" fmla="*/ 25 f70 1"/>
                  <a:gd name="f91" fmla="*/ 10 f71 1"/>
                  <a:gd name="f92" fmla="*/ 13 f70 1"/>
                  <a:gd name="f93" fmla="*/ 18 f71 1"/>
                  <a:gd name="f94" fmla="*/ 7 f70 1"/>
                  <a:gd name="f95" fmla="*/ 20 f71 1"/>
                  <a:gd name="f96" fmla="*/ 6 f70 1"/>
                  <a:gd name="f97" fmla="*/ 37 f71 1"/>
                  <a:gd name="f98" fmla="*/ 3 f70 1"/>
                  <a:gd name="f99" fmla="*/ 40 f71 1"/>
                  <a:gd name="f100" fmla="*/ 49 f71 1"/>
                  <a:gd name="f101" fmla="*/ 18 f70 1"/>
                  <a:gd name="f102" fmla="*/ 47 f71 1"/>
                  <a:gd name="f103" fmla="*/ 21 f70 1"/>
                  <a:gd name="f104" fmla="*/ 27 f70 1"/>
                  <a:gd name="f105" fmla="*/ 35 f70 1"/>
                  <a:gd name="f106" fmla="+- f72 0 f1"/>
                  <a:gd name="f107" fmla="*/ f75 1 72"/>
                  <a:gd name="f108" fmla="*/ f76 1 79"/>
                  <a:gd name="f109" fmla="*/ f77 1 72"/>
                  <a:gd name="f110" fmla="*/ f78 1 79"/>
                  <a:gd name="f111" fmla="*/ f79 1 72"/>
                  <a:gd name="f112" fmla="*/ f80 1 79"/>
                  <a:gd name="f113" fmla="*/ f81 1 72"/>
                  <a:gd name="f114" fmla="*/ f82 1 79"/>
                  <a:gd name="f115" fmla="*/ f83 1 72"/>
                  <a:gd name="f116" fmla="*/ f84 1 79"/>
                  <a:gd name="f117" fmla="*/ f85 1 72"/>
                  <a:gd name="f118" fmla="*/ f86 1 79"/>
                  <a:gd name="f119" fmla="*/ f87 1 72"/>
                  <a:gd name="f120" fmla="*/ f88 1 79"/>
                  <a:gd name="f121" fmla="*/ f89 1 72"/>
                  <a:gd name="f122" fmla="*/ f90 1 79"/>
                  <a:gd name="f123" fmla="*/ f91 1 72"/>
                  <a:gd name="f124" fmla="*/ f92 1 79"/>
                  <a:gd name="f125" fmla="*/ f93 1 72"/>
                  <a:gd name="f126" fmla="*/ f94 1 79"/>
                  <a:gd name="f127" fmla="*/ f95 1 72"/>
                  <a:gd name="f128" fmla="*/ f96 1 79"/>
                  <a:gd name="f129" fmla="*/ f97 1 72"/>
                  <a:gd name="f130" fmla="*/ f98 1 79"/>
                  <a:gd name="f131" fmla="*/ f99 1 72"/>
                  <a:gd name="f132" fmla="*/ f100 1 72"/>
                  <a:gd name="f133" fmla="*/ f101 1 79"/>
                  <a:gd name="f134" fmla="*/ f102 1 72"/>
                  <a:gd name="f135" fmla="*/ f103 1 79"/>
                  <a:gd name="f136" fmla="*/ f104 1 79"/>
                  <a:gd name="f137" fmla="*/ f105 1 79"/>
                  <a:gd name="f138" fmla="*/ 0 1 f73"/>
                  <a:gd name="f139" fmla="*/ f67 1 f73"/>
                  <a:gd name="f140" fmla="*/ 0 1 f74"/>
                  <a:gd name="f141" fmla="*/ f68 1 f74"/>
                  <a:gd name="f142" fmla="*/ f107 1 f73"/>
                  <a:gd name="f143" fmla="*/ f108 1 f74"/>
                  <a:gd name="f144" fmla="*/ f109 1 f73"/>
                  <a:gd name="f145" fmla="*/ f110 1 f74"/>
                  <a:gd name="f146" fmla="*/ f111 1 f73"/>
                  <a:gd name="f147" fmla="*/ f112 1 f74"/>
                  <a:gd name="f148" fmla="*/ f113 1 f73"/>
                  <a:gd name="f149" fmla="*/ f114 1 f74"/>
                  <a:gd name="f150" fmla="*/ f115 1 f73"/>
                  <a:gd name="f151" fmla="*/ f116 1 f74"/>
                  <a:gd name="f152" fmla="*/ f117 1 f73"/>
                  <a:gd name="f153" fmla="*/ f118 1 f74"/>
                  <a:gd name="f154" fmla="*/ f119 1 f73"/>
                  <a:gd name="f155" fmla="*/ f120 1 f74"/>
                  <a:gd name="f156" fmla="*/ f121 1 f73"/>
                  <a:gd name="f157" fmla="*/ f122 1 f74"/>
                  <a:gd name="f158" fmla="*/ f123 1 f73"/>
                  <a:gd name="f159" fmla="*/ f124 1 f74"/>
                  <a:gd name="f160" fmla="*/ f125 1 f73"/>
                  <a:gd name="f161" fmla="*/ f126 1 f74"/>
                  <a:gd name="f162" fmla="*/ f127 1 f73"/>
                  <a:gd name="f163" fmla="*/ f128 1 f74"/>
                  <a:gd name="f164" fmla="*/ f129 1 f73"/>
                  <a:gd name="f165" fmla="*/ f130 1 f74"/>
                  <a:gd name="f166" fmla="*/ f131 1 f73"/>
                  <a:gd name="f167" fmla="*/ f132 1 f73"/>
                  <a:gd name="f168" fmla="*/ f133 1 f74"/>
                  <a:gd name="f169" fmla="*/ f134 1 f73"/>
                  <a:gd name="f170" fmla="*/ f135 1 f74"/>
                  <a:gd name="f171" fmla="*/ f136 1 f74"/>
                  <a:gd name="f172" fmla="*/ f137 1 f74"/>
                  <a:gd name="f173" fmla="*/ f138 f64 1"/>
                  <a:gd name="f174" fmla="*/ f139 f64 1"/>
                  <a:gd name="f175" fmla="*/ f141 f65 1"/>
                  <a:gd name="f176" fmla="*/ f140 f65 1"/>
                  <a:gd name="f177" fmla="*/ f142 f64 1"/>
                  <a:gd name="f178" fmla="*/ f143 f65 1"/>
                  <a:gd name="f179" fmla="*/ f144 f64 1"/>
                  <a:gd name="f180" fmla="*/ f145 f65 1"/>
                  <a:gd name="f181" fmla="*/ f146 f64 1"/>
                  <a:gd name="f182" fmla="*/ f147 f65 1"/>
                  <a:gd name="f183" fmla="*/ f148 f64 1"/>
                  <a:gd name="f184" fmla="*/ f149 f65 1"/>
                  <a:gd name="f185" fmla="*/ f150 f64 1"/>
                  <a:gd name="f186" fmla="*/ f151 f65 1"/>
                  <a:gd name="f187" fmla="*/ f152 f64 1"/>
                  <a:gd name="f188" fmla="*/ f153 f65 1"/>
                  <a:gd name="f189" fmla="*/ f154 f64 1"/>
                  <a:gd name="f190" fmla="*/ f155 f65 1"/>
                  <a:gd name="f191" fmla="*/ f156 f64 1"/>
                  <a:gd name="f192" fmla="*/ f157 f65 1"/>
                  <a:gd name="f193" fmla="*/ f158 f64 1"/>
                  <a:gd name="f194" fmla="*/ f159 f65 1"/>
                  <a:gd name="f195" fmla="*/ f160 f64 1"/>
                  <a:gd name="f196" fmla="*/ f161 f65 1"/>
                  <a:gd name="f197" fmla="*/ f162 f64 1"/>
                  <a:gd name="f198" fmla="*/ f163 f65 1"/>
                  <a:gd name="f199" fmla="*/ f164 f64 1"/>
                  <a:gd name="f200" fmla="*/ f165 f65 1"/>
                  <a:gd name="f201" fmla="*/ f166 f64 1"/>
                  <a:gd name="f202" fmla="*/ f167 f64 1"/>
                  <a:gd name="f203" fmla="*/ f168 f65 1"/>
                  <a:gd name="f204" fmla="*/ f169 f64 1"/>
                  <a:gd name="f205" fmla="*/ f170 f65 1"/>
                  <a:gd name="f206" fmla="*/ f171 f65 1"/>
                  <a:gd name="f207" fmla="*/ f172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7" y="f178"/>
                  </a:cxn>
                  <a:cxn ang="f106">
                    <a:pos x="f179" y="f180"/>
                  </a:cxn>
                  <a:cxn ang="f106">
                    <a:pos x="f181" y="f182"/>
                  </a:cxn>
                  <a:cxn ang="f106">
                    <a:pos x="f183" y="f184"/>
                  </a:cxn>
                  <a:cxn ang="f106">
                    <a:pos x="f185" y="f186"/>
                  </a:cxn>
                  <a:cxn ang="f106">
                    <a:pos x="f187" y="f188"/>
                  </a:cxn>
                  <a:cxn ang="f106">
                    <a:pos x="f189" y="f190"/>
                  </a:cxn>
                  <a:cxn ang="f106">
                    <a:pos x="f191" y="f192"/>
                  </a:cxn>
                  <a:cxn ang="f106">
                    <a:pos x="f193" y="f194"/>
                  </a:cxn>
                  <a:cxn ang="f106">
                    <a:pos x="f195" y="f196"/>
                  </a:cxn>
                  <a:cxn ang="f106">
                    <a:pos x="f197" y="f198"/>
                  </a:cxn>
                  <a:cxn ang="f106">
                    <a:pos x="f199" y="f200"/>
                  </a:cxn>
                  <a:cxn ang="f106">
                    <a:pos x="f201" y="f200"/>
                  </a:cxn>
                  <a:cxn ang="f106">
                    <a:pos x="f202" y="f198"/>
                  </a:cxn>
                  <a:cxn ang="f106">
                    <a:pos x="f202" y="f203"/>
                  </a:cxn>
                  <a:cxn ang="f106">
                    <a:pos x="f204" y="f205"/>
                  </a:cxn>
                  <a:cxn ang="f106">
                    <a:pos x="f202" y="f206"/>
                  </a:cxn>
                  <a:cxn ang="f106">
                    <a:pos x="f179" y="f207"/>
                  </a:cxn>
                  <a:cxn ang="f106">
                    <a:pos x="f177" y="f178"/>
                  </a:cxn>
                </a:cxnLst>
                <a:rect l="f173" t="f176" r="f174" b="f175"/>
                <a:pathLst>
                  <a:path w="72" h="79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20" y="f21"/>
                      <a:pt x="f22" y="f19"/>
                      <a:pt x="f23" y="f6"/>
                    </a:cubicBezTo>
                    <a:cubicBezTo>
                      <a:pt x="f24" y="f7"/>
                      <a:pt x="f25" y="f26"/>
                      <a:pt x="f27" y="f13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36"/>
                      <a:pt x="f5" y="f37"/>
                    </a:cubicBezTo>
                    <a:cubicBezTo>
                      <a:pt x="f34" y="f38"/>
                      <a:pt x="f34" y="f39"/>
                      <a:pt x="f40" y="f39"/>
                    </a:cubicBezTo>
                    <a:cubicBezTo>
                      <a:pt x="f41" y="f24"/>
                      <a:pt x="f41" y="f42"/>
                      <a:pt x="f43" y="f27"/>
                    </a:cubicBezTo>
                    <a:cubicBezTo>
                      <a:pt x="f44" y="f43"/>
                      <a:pt x="f27" y="f30"/>
                      <a:pt x="f45" y="f30"/>
                    </a:cubicBezTo>
                    <a:cubicBezTo>
                      <a:pt x="f45" y="f30"/>
                      <a:pt x="f46" y="f30"/>
                      <a:pt x="f47" y="f48"/>
                    </a:cubicBezTo>
                    <a:cubicBezTo>
                      <a:pt x="f39" y="f5"/>
                      <a:pt x="f49" y="f40"/>
                      <a:pt x="f50" y="f32"/>
                    </a:cubicBezTo>
                    <a:cubicBezTo>
                      <a:pt x="f35" y="f32"/>
                      <a:pt x="f20" y="f32"/>
                      <a:pt x="f51" y="f32"/>
                    </a:cubicBezTo>
                    <a:cubicBezTo>
                      <a:pt x="f18" y="f5"/>
                      <a:pt x="f52" y="f32"/>
                      <a:pt x="f31" y="f48"/>
                    </a:cubicBezTo>
                    <a:cubicBezTo>
                      <a:pt x="f53" y="f43"/>
                      <a:pt x="f12" y="f54"/>
                      <a:pt x="f31" y="f45"/>
                    </a:cubicBezTo>
                    <a:cubicBezTo>
                      <a:pt x="f55" y="f46"/>
                      <a:pt x="f52" y="f47"/>
                      <a:pt x="f52" y="f56"/>
                    </a:cubicBezTo>
                    <a:cubicBezTo>
                      <a:pt x="f57" y="f24"/>
                      <a:pt x="f52" y="f58"/>
                      <a:pt x="f31" y="f38"/>
                    </a:cubicBezTo>
                    <a:cubicBezTo>
                      <a:pt x="f59" y="f24"/>
                      <a:pt x="f60" y="f49"/>
                      <a:pt x="f13" y="f61"/>
                    </a:cubicBezTo>
                    <a:cubicBezTo>
                      <a:pt x="f11" y="f20"/>
                      <a:pt x="f62" y="f35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Freeform 148">
                <a:extLst>
                  <a:ext uri="{FF2B5EF4-FFF2-40B4-BE49-F238E27FC236}">
                    <a16:creationId xmlns:a16="http://schemas.microsoft.com/office/drawing/2014/main" id="{988BCA0B-CB17-9E14-C7F8-2777EAB0DF4A}"/>
                  </a:ext>
                </a:extLst>
              </p:cNvPr>
              <p:cNvSpPr/>
              <p:nvPr/>
            </p:nvSpPr>
            <p:spPr>
              <a:xfrm>
                <a:off x="4160840" y="4733921"/>
                <a:ext cx="168277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79"/>
                  <a:gd name="f8" fmla="val 66"/>
                  <a:gd name="f9" fmla="val 14"/>
                  <a:gd name="f10" fmla="val 65"/>
                  <a:gd name="f11" fmla="val 22"/>
                  <a:gd name="f12" fmla="val 68"/>
                  <a:gd name="f13" fmla="val 29"/>
                  <a:gd name="f14" fmla="val 69"/>
                  <a:gd name="f15" fmla="val 36"/>
                  <a:gd name="f16" fmla="val 45"/>
                  <a:gd name="f17" fmla="val 53"/>
                  <a:gd name="f18" fmla="val 58"/>
                  <a:gd name="f19" fmla="val 56"/>
                  <a:gd name="f20" fmla="val 54"/>
                  <a:gd name="f21" fmla="val 52"/>
                  <a:gd name="f22" fmla="val 61"/>
                  <a:gd name="f23" fmla="val 64"/>
                  <a:gd name="f24" fmla="val 48"/>
                  <a:gd name="f25" fmla="val 38"/>
                  <a:gd name="f26" fmla="val 78"/>
                  <a:gd name="f27" fmla="val 30"/>
                  <a:gd name="f28" fmla="val 70"/>
                  <a:gd name="f29" fmla="val 24"/>
                  <a:gd name="f30" fmla="val 18"/>
                  <a:gd name="f31" fmla="val 62"/>
                  <a:gd name="f32" fmla="val 12"/>
                  <a:gd name="f33" fmla="val 60"/>
                  <a:gd name="f34" fmla="val 6"/>
                  <a:gd name="f35" fmla="val 4"/>
                  <a:gd name="f36" fmla="val 1"/>
                  <a:gd name="f37" fmla="val 49"/>
                  <a:gd name="f38" fmla="val 47"/>
                  <a:gd name="f39" fmla="val 5"/>
                  <a:gd name="f40" fmla="val 42"/>
                  <a:gd name="f41" fmla="val 31"/>
                  <a:gd name="f42" fmla="val 2"/>
                  <a:gd name="f43" fmla="val 23"/>
                  <a:gd name="f44" fmla="val 16"/>
                  <a:gd name="f45" fmla="val 11"/>
                  <a:gd name="f46" fmla="val 8"/>
                  <a:gd name="f47" fmla="val 19"/>
                  <a:gd name="f48" fmla="val 7"/>
                  <a:gd name="f49" fmla="val 21"/>
                  <a:gd name="f50" fmla="val 34"/>
                  <a:gd name="f51" fmla="val 10"/>
                  <a:gd name="f52" fmla="val 35"/>
                  <a:gd name="f53" fmla="val 17"/>
                  <a:gd name="f54" fmla="val 40"/>
                  <a:gd name="f55" fmla="val 20"/>
                  <a:gd name="f56" fmla="val 41"/>
                  <a:gd name="f57" fmla="val 43"/>
                  <a:gd name="f58" fmla="val 46"/>
                  <a:gd name="f59" fmla="val 15"/>
                  <a:gd name="f60" fmla="val 59"/>
                  <a:gd name="f61" fmla="val 63"/>
                  <a:gd name="f62" fmla="+- 0 0 -90"/>
                  <a:gd name="f63" fmla="*/ f3 1 71"/>
                  <a:gd name="f64" fmla="*/ f4 1 79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1"/>
                  <a:gd name="f73" fmla="*/ f69 1 79"/>
                  <a:gd name="f74" fmla="*/ 66 f70 1"/>
                  <a:gd name="f75" fmla="*/ 14 f69 1"/>
                  <a:gd name="f76" fmla="*/ 69 f70 1"/>
                  <a:gd name="f77" fmla="*/ 36 f69 1"/>
                  <a:gd name="f78" fmla="*/ 58 f70 1"/>
                  <a:gd name="f79" fmla="*/ 56 f69 1"/>
                  <a:gd name="f80" fmla="*/ 52 f70 1"/>
                  <a:gd name="f81" fmla="*/ 64 f69 1"/>
                  <a:gd name="f82" fmla="*/ 30 f70 1"/>
                  <a:gd name="f83" fmla="*/ 70 f69 1"/>
                  <a:gd name="f84" fmla="*/ 12 f70 1"/>
                  <a:gd name="f85" fmla="*/ 60 f69 1"/>
                  <a:gd name="f86" fmla="*/ 1 f70 1"/>
                  <a:gd name="f87" fmla="*/ 49 f69 1"/>
                  <a:gd name="f88" fmla="*/ 47 f69 1"/>
                  <a:gd name="f89" fmla="*/ 31 f69 1"/>
                  <a:gd name="f90" fmla="*/ 11 f70 1"/>
                  <a:gd name="f91" fmla="*/ 11 f69 1"/>
                  <a:gd name="f92" fmla="*/ 21 f70 1"/>
                  <a:gd name="f93" fmla="*/ 2 f69 1"/>
                  <a:gd name="f94" fmla="*/ 31 f70 1"/>
                  <a:gd name="f95" fmla="*/ 4 f69 1"/>
                  <a:gd name="f96" fmla="*/ 35 f70 1"/>
                  <a:gd name="f97" fmla="*/ 38 f70 1"/>
                  <a:gd name="f98" fmla="*/ 19 f69 1"/>
                  <a:gd name="f99" fmla="*/ 42 f70 1"/>
                  <a:gd name="f100" fmla="*/ 17 f69 1"/>
                  <a:gd name="f101" fmla="*/ 49 f70 1"/>
                  <a:gd name="f102" fmla="*/ 59 f70 1"/>
                  <a:gd name="f103" fmla="+- f71 0 f1"/>
                  <a:gd name="f104" fmla="*/ f74 1 71"/>
                  <a:gd name="f105" fmla="*/ f75 1 79"/>
                  <a:gd name="f106" fmla="*/ f76 1 71"/>
                  <a:gd name="f107" fmla="*/ f77 1 79"/>
                  <a:gd name="f108" fmla="*/ f78 1 71"/>
                  <a:gd name="f109" fmla="*/ f79 1 79"/>
                  <a:gd name="f110" fmla="*/ f80 1 71"/>
                  <a:gd name="f111" fmla="*/ f81 1 79"/>
                  <a:gd name="f112" fmla="*/ f82 1 71"/>
                  <a:gd name="f113" fmla="*/ f83 1 79"/>
                  <a:gd name="f114" fmla="*/ f84 1 71"/>
                  <a:gd name="f115" fmla="*/ f85 1 79"/>
                  <a:gd name="f116" fmla="*/ f86 1 71"/>
                  <a:gd name="f117" fmla="*/ f87 1 79"/>
                  <a:gd name="f118" fmla="*/ f88 1 79"/>
                  <a:gd name="f119" fmla="*/ f89 1 79"/>
                  <a:gd name="f120" fmla="*/ f90 1 71"/>
                  <a:gd name="f121" fmla="*/ f91 1 79"/>
                  <a:gd name="f122" fmla="*/ f92 1 71"/>
                  <a:gd name="f123" fmla="*/ f93 1 79"/>
                  <a:gd name="f124" fmla="*/ f94 1 71"/>
                  <a:gd name="f125" fmla="*/ f95 1 79"/>
                  <a:gd name="f126" fmla="*/ f96 1 71"/>
                  <a:gd name="f127" fmla="*/ f97 1 71"/>
                  <a:gd name="f128" fmla="*/ f98 1 79"/>
                  <a:gd name="f129" fmla="*/ f99 1 71"/>
                  <a:gd name="f130" fmla="*/ f100 1 79"/>
                  <a:gd name="f131" fmla="*/ f101 1 71"/>
                  <a:gd name="f132" fmla="*/ f102 1 71"/>
                  <a:gd name="f133" fmla="*/ 0 1 f72"/>
                  <a:gd name="f134" fmla="*/ f66 1 f72"/>
                  <a:gd name="f135" fmla="*/ 0 1 f73"/>
                  <a:gd name="f136" fmla="*/ f67 1 f73"/>
                  <a:gd name="f137" fmla="*/ f104 1 f72"/>
                  <a:gd name="f138" fmla="*/ f105 1 f73"/>
                  <a:gd name="f139" fmla="*/ f106 1 f72"/>
                  <a:gd name="f140" fmla="*/ f107 1 f73"/>
                  <a:gd name="f141" fmla="*/ f108 1 f72"/>
                  <a:gd name="f142" fmla="*/ f109 1 f73"/>
                  <a:gd name="f143" fmla="*/ f110 1 f72"/>
                  <a:gd name="f144" fmla="*/ f111 1 f73"/>
                  <a:gd name="f145" fmla="*/ f112 1 f72"/>
                  <a:gd name="f146" fmla="*/ f113 1 f73"/>
                  <a:gd name="f147" fmla="*/ f114 1 f72"/>
                  <a:gd name="f148" fmla="*/ f115 1 f73"/>
                  <a:gd name="f149" fmla="*/ f116 1 f72"/>
                  <a:gd name="f150" fmla="*/ f117 1 f73"/>
                  <a:gd name="f151" fmla="*/ f118 1 f73"/>
                  <a:gd name="f152" fmla="*/ f119 1 f73"/>
                  <a:gd name="f153" fmla="*/ f120 1 f72"/>
                  <a:gd name="f154" fmla="*/ f121 1 f73"/>
                  <a:gd name="f155" fmla="*/ f122 1 f72"/>
                  <a:gd name="f156" fmla="*/ f123 1 f73"/>
                  <a:gd name="f157" fmla="*/ f124 1 f72"/>
                  <a:gd name="f158" fmla="*/ f125 1 f73"/>
                  <a:gd name="f159" fmla="*/ f126 1 f72"/>
                  <a:gd name="f160" fmla="*/ f127 1 f72"/>
                  <a:gd name="f161" fmla="*/ f128 1 f73"/>
                  <a:gd name="f162" fmla="*/ f129 1 f72"/>
                  <a:gd name="f163" fmla="*/ f130 1 f73"/>
                  <a:gd name="f164" fmla="*/ f131 1 f72"/>
                  <a:gd name="f165" fmla="*/ f132 1 f72"/>
                  <a:gd name="f166" fmla="*/ f133 f63 1"/>
                  <a:gd name="f167" fmla="*/ f134 f63 1"/>
                  <a:gd name="f168" fmla="*/ f136 f64 1"/>
                  <a:gd name="f169" fmla="*/ f135 f64 1"/>
                  <a:gd name="f170" fmla="*/ f137 f63 1"/>
                  <a:gd name="f171" fmla="*/ f138 f64 1"/>
                  <a:gd name="f172" fmla="*/ f139 f63 1"/>
                  <a:gd name="f173" fmla="*/ f140 f64 1"/>
                  <a:gd name="f174" fmla="*/ f141 f63 1"/>
                  <a:gd name="f175" fmla="*/ f142 f64 1"/>
                  <a:gd name="f176" fmla="*/ f143 f63 1"/>
                  <a:gd name="f177" fmla="*/ f144 f64 1"/>
                  <a:gd name="f178" fmla="*/ f145 f63 1"/>
                  <a:gd name="f179" fmla="*/ f146 f64 1"/>
                  <a:gd name="f180" fmla="*/ f147 f63 1"/>
                  <a:gd name="f181" fmla="*/ f148 f64 1"/>
                  <a:gd name="f182" fmla="*/ f149 f63 1"/>
                  <a:gd name="f183" fmla="*/ f150 f64 1"/>
                  <a:gd name="f184" fmla="*/ f151 f64 1"/>
                  <a:gd name="f185" fmla="*/ f152 f64 1"/>
                  <a:gd name="f186" fmla="*/ f153 f63 1"/>
                  <a:gd name="f187" fmla="*/ f154 f64 1"/>
                  <a:gd name="f188" fmla="*/ f155 f63 1"/>
                  <a:gd name="f189" fmla="*/ f156 f64 1"/>
                  <a:gd name="f190" fmla="*/ f157 f63 1"/>
                  <a:gd name="f191" fmla="*/ f158 f64 1"/>
                  <a:gd name="f192" fmla="*/ f159 f63 1"/>
                  <a:gd name="f193" fmla="*/ f160 f63 1"/>
                  <a:gd name="f194" fmla="*/ f161 f64 1"/>
                  <a:gd name="f195" fmla="*/ f162 f63 1"/>
                  <a:gd name="f196" fmla="*/ f163 f64 1"/>
                  <a:gd name="f197" fmla="*/ f164 f63 1"/>
                  <a:gd name="f198" fmla="*/ f165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0" y="f171"/>
                  </a:cxn>
                  <a:cxn ang="f103">
                    <a:pos x="f172" y="f173"/>
                  </a:cxn>
                  <a:cxn ang="f103">
                    <a:pos x="f174" y="f175"/>
                  </a:cxn>
                  <a:cxn ang="f103">
                    <a:pos x="f176" y="f177"/>
                  </a:cxn>
                  <a:cxn ang="f103">
                    <a:pos x="f178" y="f179"/>
                  </a:cxn>
                  <a:cxn ang="f103">
                    <a:pos x="f180" y="f181"/>
                  </a:cxn>
                  <a:cxn ang="f103">
                    <a:pos x="f182" y="f183"/>
                  </a:cxn>
                  <a:cxn ang="f103">
                    <a:pos x="f182" y="f184"/>
                  </a:cxn>
                  <a:cxn ang="f103">
                    <a:pos x="f182" y="f185"/>
                  </a:cxn>
                  <a:cxn ang="f103">
                    <a:pos x="f186" y="f187"/>
                  </a:cxn>
                  <a:cxn ang="f103">
                    <a:pos x="f188" y="f189"/>
                  </a:cxn>
                  <a:cxn ang="f103">
                    <a:pos x="f190" y="f191"/>
                  </a:cxn>
                  <a:cxn ang="f103">
                    <a:pos x="f192" y="f171"/>
                  </a:cxn>
                  <a:cxn ang="f103">
                    <a:pos x="f193" y="f194"/>
                  </a:cxn>
                  <a:cxn ang="f103">
                    <a:pos x="f195" y="f196"/>
                  </a:cxn>
                  <a:cxn ang="f103">
                    <a:pos x="f197" y="f171"/>
                  </a:cxn>
                  <a:cxn ang="f103">
                    <a:pos x="f198" y="f196"/>
                  </a:cxn>
                  <a:cxn ang="f103">
                    <a:pos x="f170" y="f171"/>
                  </a:cxn>
                </a:cxnLst>
                <a:rect l="f166" t="f169" r="f167" b="f168"/>
                <a:pathLst>
                  <a:path w="71" h="7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20" y="f18"/>
                      <a:pt x="f21" y="f22"/>
                      <a:pt x="f21" y="f23"/>
                    </a:cubicBezTo>
                    <a:cubicBezTo>
                      <a:pt x="f24" y="f7"/>
                      <a:pt x="f25" y="f26"/>
                      <a:pt x="f27" y="f28"/>
                    </a:cubicBezTo>
                    <a:cubicBezTo>
                      <a:pt x="f29" y="f10"/>
                      <a:pt x="f30" y="f31"/>
                      <a:pt x="f32" y="f33"/>
                    </a:cubicBezTo>
                    <a:cubicBezTo>
                      <a:pt x="f34" y="f18"/>
                      <a:pt x="f35" y="f20"/>
                      <a:pt x="f36" y="f37"/>
                    </a:cubicBezTo>
                    <a:cubicBezTo>
                      <a:pt x="f36" y="f37"/>
                      <a:pt x="f5" y="f24"/>
                      <a:pt x="f36" y="f38"/>
                    </a:cubicBezTo>
                    <a:cubicBezTo>
                      <a:pt x="f39" y="f40"/>
                      <a:pt x="f36" y="f15"/>
                      <a:pt x="f36" y="f41"/>
                    </a:cubicBezTo>
                    <a:cubicBezTo>
                      <a:pt x="f42" y="f43"/>
                      <a:pt x="f35" y="f44"/>
                      <a:pt x="f45" y="f45"/>
                    </a:cubicBezTo>
                    <a:cubicBezTo>
                      <a:pt x="f9" y="f46"/>
                      <a:pt x="f47" y="f48"/>
                      <a:pt x="f49" y="f42"/>
                    </a:cubicBezTo>
                    <a:cubicBezTo>
                      <a:pt x="f11" y="f5"/>
                      <a:pt x="f13" y="f36"/>
                      <a:pt x="f41" y="f35"/>
                    </a:cubicBezTo>
                    <a:cubicBezTo>
                      <a:pt x="f50" y="f48"/>
                      <a:pt x="f15" y="f51"/>
                      <a:pt x="f52" y="f9"/>
                    </a:cubicBezTo>
                    <a:cubicBezTo>
                      <a:pt x="f50" y="f53"/>
                      <a:pt x="f15" y="f30"/>
                      <a:pt x="f25" y="f47"/>
                    </a:cubicBezTo>
                    <a:cubicBezTo>
                      <a:pt x="f54" y="f55"/>
                      <a:pt x="f56" y="f47"/>
                      <a:pt x="f40" y="f53"/>
                    </a:cubicBezTo>
                    <a:cubicBezTo>
                      <a:pt x="f57" y="f9"/>
                      <a:pt x="f58" y="f9"/>
                      <a:pt x="f37" y="f9"/>
                    </a:cubicBezTo>
                    <a:cubicBezTo>
                      <a:pt x="f21" y="f59"/>
                      <a:pt x="f19" y="f9"/>
                      <a:pt x="f60" y="f53"/>
                    </a:cubicBezTo>
                    <a:cubicBezTo>
                      <a:pt x="f31" y="f47"/>
                      <a:pt x="f61" y="f59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Freeform 149">
                <a:extLst>
                  <a:ext uri="{FF2B5EF4-FFF2-40B4-BE49-F238E27FC236}">
                    <a16:creationId xmlns:a16="http://schemas.microsoft.com/office/drawing/2014/main" id="{1D654472-EC36-4F2E-B5DA-2B261C8DA68C}"/>
                  </a:ext>
                </a:extLst>
              </p:cNvPr>
              <p:cNvSpPr/>
              <p:nvPr/>
            </p:nvSpPr>
            <p:spPr>
              <a:xfrm>
                <a:off x="4338635" y="4851404"/>
                <a:ext cx="39684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0"/>
                  <a:gd name="f8" fmla="val 13"/>
                  <a:gd name="f9" fmla="val 14"/>
                  <a:gd name="f10" fmla="val 23"/>
                  <a:gd name="f11" fmla="val 31"/>
                  <a:gd name="f12" fmla="val 15"/>
                  <a:gd name="f13" fmla="val 39"/>
                  <a:gd name="f14" fmla="val 44"/>
                  <a:gd name="f15" fmla="val 46"/>
                  <a:gd name="f16" fmla="val 11"/>
                  <a:gd name="f17" fmla="val 47"/>
                  <a:gd name="f18" fmla="val 9"/>
                  <a:gd name="f19" fmla="val 48"/>
                  <a:gd name="f20" fmla="val 8"/>
                  <a:gd name="f21" fmla="val 7"/>
                  <a:gd name="f22" fmla="val 5"/>
                  <a:gd name="f23" fmla="val 3"/>
                  <a:gd name="f24" fmla="val 41"/>
                  <a:gd name="f25" fmla="val 38"/>
                  <a:gd name="f26" fmla="val 36"/>
                  <a:gd name="f27" fmla="val 34"/>
                  <a:gd name="f28" fmla="val 6"/>
                  <a:gd name="f29" fmla="val 32"/>
                  <a:gd name="f30" fmla="val 4"/>
                  <a:gd name="f31" fmla="val 22"/>
                  <a:gd name="f32" fmla="val 2"/>
                  <a:gd name="f33" fmla="val 1"/>
                  <a:gd name="f34" fmla="val 10"/>
                  <a:gd name="f35" fmla="+- 0 0 -90"/>
                  <a:gd name="f36" fmla="*/ f3 1 16"/>
                  <a:gd name="f37" fmla="*/ f4 1 5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50"/>
                  <a:gd name="f47" fmla="*/ 13 f43 1"/>
                  <a:gd name="f48" fmla="*/ 16 f42 1"/>
                  <a:gd name="f49" fmla="*/ 15 f43 1"/>
                  <a:gd name="f50" fmla="*/ 39 f42 1"/>
                  <a:gd name="f51" fmla="*/ 11 f43 1"/>
                  <a:gd name="f52" fmla="*/ 47 f42 1"/>
                  <a:gd name="f53" fmla="*/ 7 f43 1"/>
                  <a:gd name="f54" fmla="*/ 38 f42 1"/>
                  <a:gd name="f55" fmla="*/ 6 f43 1"/>
                  <a:gd name="f56" fmla="*/ 32 f42 1"/>
                  <a:gd name="f57" fmla="*/ 4 f43 1"/>
                  <a:gd name="f58" fmla="*/ 31 f42 1"/>
                  <a:gd name="f59" fmla="*/ 2 f43 1"/>
                  <a:gd name="f60" fmla="*/ 5 f42 1"/>
                  <a:gd name="f61" fmla="*/ 1 f42 1"/>
                  <a:gd name="f62" fmla="*/ 4 f42 1"/>
                  <a:gd name="f63" fmla="+- f44 0 f1"/>
                  <a:gd name="f64" fmla="*/ f47 1 16"/>
                  <a:gd name="f65" fmla="*/ f48 1 50"/>
                  <a:gd name="f66" fmla="*/ f49 1 16"/>
                  <a:gd name="f67" fmla="*/ f50 1 50"/>
                  <a:gd name="f68" fmla="*/ f51 1 16"/>
                  <a:gd name="f69" fmla="*/ f52 1 50"/>
                  <a:gd name="f70" fmla="*/ f53 1 16"/>
                  <a:gd name="f71" fmla="*/ f54 1 50"/>
                  <a:gd name="f72" fmla="*/ f55 1 16"/>
                  <a:gd name="f73" fmla="*/ f56 1 50"/>
                  <a:gd name="f74" fmla="*/ f57 1 16"/>
                  <a:gd name="f75" fmla="*/ f58 1 50"/>
                  <a:gd name="f76" fmla="*/ f59 1 16"/>
                  <a:gd name="f77" fmla="*/ f60 1 50"/>
                  <a:gd name="f78" fmla="*/ f61 1 50"/>
                  <a:gd name="f79" fmla="*/ f62 1 50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6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7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0" y="f118"/>
                  </a:cxn>
                  <a:cxn ang="f63">
                    <a:pos x="f10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16" h="50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9" y="f15"/>
                      <a:pt x="f16" y="f17"/>
                    </a:cubicBezTo>
                    <a:cubicBezTo>
                      <a:pt x="f18" y="f19"/>
                      <a:pt x="f20" y="f7"/>
                      <a:pt x="f21" y="f17"/>
                    </a:cubicBezTo>
                    <a:cubicBezTo>
                      <a:pt x="f22" y="f14"/>
                      <a:pt x="f23" y="f24"/>
                      <a:pt x="f21" y="f25"/>
                    </a:cubicBezTo>
                    <a:cubicBezTo>
                      <a:pt x="f18" y="f26"/>
                      <a:pt x="f20" y="f27"/>
                      <a:pt x="f28" y="f29"/>
                    </a:cubicBezTo>
                    <a:cubicBezTo>
                      <a:pt x="f28" y="f29"/>
                      <a:pt x="f30" y="f29"/>
                      <a:pt x="f30" y="f11"/>
                    </a:cubicBezTo>
                    <a:cubicBezTo>
                      <a:pt x="f23" y="f31"/>
                      <a:pt x="f5" y="f9"/>
                      <a:pt x="f32" y="f22"/>
                    </a:cubicBezTo>
                    <a:cubicBezTo>
                      <a:pt x="f32" y="f32"/>
                      <a:pt x="f30" y="f33"/>
                      <a:pt x="f21" y="f33"/>
                    </a:cubicBezTo>
                    <a:cubicBezTo>
                      <a:pt x="f18" y="f5"/>
                      <a:pt x="f34" y="f32"/>
                      <a:pt x="f16" y="f30"/>
                    </a:cubicBezTo>
                    <a:cubicBezTo>
                      <a:pt x="f8" y="f20"/>
                      <a:pt x="f9" y="f16"/>
                      <a:pt x="f8" y="f6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Freeform 150">
                <a:extLst>
                  <a:ext uri="{FF2B5EF4-FFF2-40B4-BE49-F238E27FC236}">
                    <a16:creationId xmlns:a16="http://schemas.microsoft.com/office/drawing/2014/main" id="{2935475E-C11F-7EB4-7F0F-AA9ACB86A4D5}"/>
                  </a:ext>
                </a:extLst>
              </p:cNvPr>
              <p:cNvSpPr/>
              <p:nvPr/>
            </p:nvSpPr>
            <p:spPr>
              <a:xfrm>
                <a:off x="4081460" y="4687891"/>
                <a:ext cx="8096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1"/>
                  <a:gd name="f8" fmla="val 32"/>
                  <a:gd name="f9" fmla="val 36"/>
                  <a:gd name="f10" fmla="val 33"/>
                  <a:gd name="f11" fmla="val 29"/>
                  <a:gd name="f12" fmla="val 40"/>
                  <a:gd name="f13" fmla="val 27"/>
                  <a:gd name="f14" fmla="val 22"/>
                  <a:gd name="f15" fmla="val 38"/>
                  <a:gd name="f16" fmla="val 24"/>
                  <a:gd name="f17" fmla="val 25"/>
                  <a:gd name="f18" fmla="val 30"/>
                  <a:gd name="f19" fmla="val 20"/>
                  <a:gd name="f20" fmla="val 28"/>
                  <a:gd name="f21" fmla="val 18"/>
                  <a:gd name="f22" fmla="val 31"/>
                  <a:gd name="f23" fmla="val 17"/>
                  <a:gd name="f24" fmla="val 15"/>
                  <a:gd name="f25" fmla="val 26"/>
                  <a:gd name="f26" fmla="val 11"/>
                  <a:gd name="f27" fmla="val 7"/>
                  <a:gd name="f28" fmla="val 3"/>
                  <a:gd name="f29" fmla="val 13"/>
                  <a:gd name="f30" fmla="val 1"/>
                  <a:gd name="f31" fmla="val 10"/>
                  <a:gd name="f32" fmla="val 6"/>
                  <a:gd name="f33" fmla="val 9"/>
                  <a:gd name="f34" fmla="val 12"/>
                  <a:gd name="f35" fmla="val 5"/>
                  <a:gd name="f36" fmla="+- 0 0 -90"/>
                  <a:gd name="f37" fmla="*/ f3 1 34"/>
                  <a:gd name="f38" fmla="*/ f4 1 41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4"/>
                  <a:gd name="f47" fmla="*/ f43 1 41"/>
                  <a:gd name="f48" fmla="*/ 34 f44 1"/>
                  <a:gd name="f49" fmla="*/ 34 f43 1"/>
                  <a:gd name="f50" fmla="*/ 29 f44 1"/>
                  <a:gd name="f51" fmla="*/ 40 f43 1"/>
                  <a:gd name="f52" fmla="*/ 24 f44 1"/>
                  <a:gd name="f53" fmla="*/ 33 f43 1"/>
                  <a:gd name="f54" fmla="*/ 20 f44 1"/>
                  <a:gd name="f55" fmla="*/ 28 f43 1"/>
                  <a:gd name="f56" fmla="*/ 15 f44 1"/>
                  <a:gd name="f57" fmla="*/ 26 f43 1"/>
                  <a:gd name="f58" fmla="*/ 3 f44 1"/>
                  <a:gd name="f59" fmla="*/ 13 f43 1"/>
                  <a:gd name="f60" fmla="*/ 3 f43 1"/>
                  <a:gd name="f61" fmla="*/ 12 f44 1"/>
                  <a:gd name="f62" fmla="*/ 5 f43 1"/>
                  <a:gd name="f63" fmla="*/ 22 f44 1"/>
                  <a:gd name="f64" fmla="*/ 18 f43 1"/>
                  <a:gd name="f65" fmla="*/ 32 f44 1"/>
                  <a:gd name="f66" fmla="*/ 29 f43 1"/>
                  <a:gd name="f67" fmla="+- f45 0 f1"/>
                  <a:gd name="f68" fmla="*/ f48 1 34"/>
                  <a:gd name="f69" fmla="*/ f49 1 41"/>
                  <a:gd name="f70" fmla="*/ f50 1 34"/>
                  <a:gd name="f71" fmla="*/ f51 1 41"/>
                  <a:gd name="f72" fmla="*/ f52 1 34"/>
                  <a:gd name="f73" fmla="*/ f53 1 41"/>
                  <a:gd name="f74" fmla="*/ f54 1 34"/>
                  <a:gd name="f75" fmla="*/ f55 1 41"/>
                  <a:gd name="f76" fmla="*/ f56 1 34"/>
                  <a:gd name="f77" fmla="*/ f57 1 41"/>
                  <a:gd name="f78" fmla="*/ f58 1 34"/>
                  <a:gd name="f79" fmla="*/ f59 1 41"/>
                  <a:gd name="f80" fmla="*/ f60 1 41"/>
                  <a:gd name="f81" fmla="*/ f61 1 34"/>
                  <a:gd name="f82" fmla="*/ f62 1 41"/>
                  <a:gd name="f83" fmla="*/ f63 1 34"/>
                  <a:gd name="f84" fmla="*/ f64 1 41"/>
                  <a:gd name="f85" fmla="*/ f65 1 34"/>
                  <a:gd name="f86" fmla="*/ f66 1 41"/>
                  <a:gd name="f87" fmla="*/ 0 1 f46"/>
                  <a:gd name="f88" fmla="*/ f40 1 f46"/>
                  <a:gd name="f89" fmla="*/ 0 1 f47"/>
                  <a:gd name="f90" fmla="*/ f41 1 f47"/>
                  <a:gd name="f91" fmla="*/ f68 1 f46"/>
                  <a:gd name="f92" fmla="*/ f69 1 f47"/>
                  <a:gd name="f93" fmla="*/ f70 1 f46"/>
                  <a:gd name="f94" fmla="*/ f71 1 f47"/>
                  <a:gd name="f95" fmla="*/ f72 1 f46"/>
                  <a:gd name="f96" fmla="*/ f73 1 f47"/>
                  <a:gd name="f97" fmla="*/ f74 1 f46"/>
                  <a:gd name="f98" fmla="*/ f75 1 f47"/>
                  <a:gd name="f99" fmla="*/ f76 1 f46"/>
                  <a:gd name="f100" fmla="*/ f77 1 f47"/>
                  <a:gd name="f101" fmla="*/ f78 1 f46"/>
                  <a:gd name="f102" fmla="*/ f79 1 f47"/>
                  <a:gd name="f103" fmla="*/ f80 1 f47"/>
                  <a:gd name="f104" fmla="*/ f81 1 f46"/>
                  <a:gd name="f105" fmla="*/ f82 1 f47"/>
                  <a:gd name="f106" fmla="*/ f83 1 f46"/>
                  <a:gd name="f107" fmla="*/ f84 1 f47"/>
                  <a:gd name="f108" fmla="*/ f85 1 f46"/>
                  <a:gd name="f109" fmla="*/ f86 1 f47"/>
                  <a:gd name="f110" fmla="*/ f87 f37 1"/>
                  <a:gd name="f111" fmla="*/ f88 f37 1"/>
                  <a:gd name="f112" fmla="*/ f90 f38 1"/>
                  <a:gd name="f113" fmla="*/ f89 f38 1"/>
                  <a:gd name="f114" fmla="*/ f91 f37 1"/>
                  <a:gd name="f115" fmla="*/ f92 f38 1"/>
                  <a:gd name="f116" fmla="*/ f93 f37 1"/>
                  <a:gd name="f117" fmla="*/ f94 f38 1"/>
                  <a:gd name="f118" fmla="*/ f95 f37 1"/>
                  <a:gd name="f119" fmla="*/ f96 f38 1"/>
                  <a:gd name="f120" fmla="*/ f97 f37 1"/>
                  <a:gd name="f121" fmla="*/ f98 f38 1"/>
                  <a:gd name="f122" fmla="*/ f99 f37 1"/>
                  <a:gd name="f123" fmla="*/ f100 f38 1"/>
                  <a:gd name="f124" fmla="*/ f101 f37 1"/>
                  <a:gd name="f125" fmla="*/ f102 f38 1"/>
                  <a:gd name="f126" fmla="*/ f103 f38 1"/>
                  <a:gd name="f127" fmla="*/ f104 f37 1"/>
                  <a:gd name="f128" fmla="*/ f105 f38 1"/>
                  <a:gd name="f129" fmla="*/ f106 f37 1"/>
                  <a:gd name="f130" fmla="*/ f107 f38 1"/>
                  <a:gd name="f131" fmla="*/ f108 f37 1"/>
                  <a:gd name="f132" fmla="*/ f109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5"/>
                  </a:cxn>
                  <a:cxn ang="f67">
                    <a:pos x="f124" y="f126"/>
                  </a:cxn>
                  <a:cxn ang="f67">
                    <a:pos x="f127" y="f128"/>
                  </a:cxn>
                  <a:cxn ang="f67">
                    <a:pos x="f129" y="f130"/>
                  </a:cxn>
                  <a:cxn ang="f67">
                    <a:pos x="f131" y="f132"/>
                  </a:cxn>
                  <a:cxn ang="f67">
                    <a:pos x="f114" y="f115"/>
                  </a:cxn>
                </a:cxnLst>
                <a:rect l="f110" t="f113" r="f111" b="f112"/>
                <a:pathLst>
                  <a:path w="34" h="41">
                    <a:moveTo>
                      <a:pt x="f6" y="f6"/>
                    </a:moveTo>
                    <a:cubicBezTo>
                      <a:pt x="f8" y="f9"/>
                      <a:pt x="f10" y="f7"/>
                      <a:pt x="f11" y="f12"/>
                    </a:cubicBezTo>
                    <a:cubicBezTo>
                      <a:pt x="f13" y="f12"/>
                      <a:pt x="f14" y="f15"/>
                      <a:pt x="f16" y="f10"/>
                    </a:cubicBezTo>
                    <a:cubicBezTo>
                      <a:pt x="f17" y="f11"/>
                      <a:pt x="f14" y="f18"/>
                      <a:pt x="f19" y="f20"/>
                    </a:cubicBezTo>
                    <a:cubicBezTo>
                      <a:pt x="f21" y="f22"/>
                      <a:pt x="f23" y="f20"/>
                      <a:pt x="f24" y="f25"/>
                    </a:cubicBezTo>
                    <a:cubicBezTo>
                      <a:pt x="f26" y="f14"/>
                      <a:pt x="f27" y="f21"/>
                      <a:pt x="f28" y="f29"/>
                    </a:cubicBezTo>
                    <a:cubicBezTo>
                      <a:pt x="f30" y="f31"/>
                      <a:pt x="f5" y="f32"/>
                      <a:pt x="f28" y="f28"/>
                    </a:cubicBezTo>
                    <a:cubicBezTo>
                      <a:pt x="f32" y="f5"/>
                      <a:pt x="f33" y="f28"/>
                      <a:pt x="f34" y="f35"/>
                    </a:cubicBezTo>
                    <a:cubicBezTo>
                      <a:pt x="f24" y="f33"/>
                      <a:pt x="f21" y="f29"/>
                      <a:pt x="f14" y="f21"/>
                    </a:cubicBezTo>
                    <a:cubicBezTo>
                      <a:pt x="f17" y="f14"/>
                      <a:pt x="f20" y="f25"/>
                      <a:pt x="f8" y="f11"/>
                    </a:cubicBezTo>
                    <a:cubicBezTo>
                      <a:pt x="f10" y="f18"/>
                      <a:pt x="f6" y="f8"/>
                      <a:pt x="f6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Freeform 151">
                <a:extLst>
                  <a:ext uri="{FF2B5EF4-FFF2-40B4-BE49-F238E27FC236}">
                    <a16:creationId xmlns:a16="http://schemas.microsoft.com/office/drawing/2014/main" id="{7BC9A7E8-5462-5698-50BD-2AF5B66FB322}"/>
                  </a:ext>
                </a:extLst>
              </p:cNvPr>
              <p:cNvSpPr/>
              <p:nvPr/>
            </p:nvSpPr>
            <p:spPr>
              <a:xfrm>
                <a:off x="4229099" y="5065711"/>
                <a:ext cx="76196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8"/>
                  <a:gd name="f9" fmla="val 3"/>
                  <a:gd name="f10" fmla="val 7"/>
                  <a:gd name="f11" fmla="val 5"/>
                  <a:gd name="f12" fmla="val 10"/>
                  <a:gd name="f13" fmla="val 6"/>
                  <a:gd name="f14" fmla="val 13"/>
                  <a:gd name="f15" fmla="val 14"/>
                  <a:gd name="f16" fmla="val 16"/>
                  <a:gd name="f17" fmla="val 4"/>
                  <a:gd name="f18" fmla="val 2"/>
                  <a:gd name="f19" fmla="val 22"/>
                  <a:gd name="f20" fmla="val 1"/>
                  <a:gd name="f21" fmla="val 25"/>
                  <a:gd name="f22" fmla="val 28"/>
                  <a:gd name="f23" fmla="val 30"/>
                  <a:gd name="f24" fmla="val 31"/>
                  <a:gd name="f25" fmla="val 11"/>
                  <a:gd name="f26" fmla="val 29"/>
                  <a:gd name="f27" fmla="val 26"/>
                  <a:gd name="f28" fmla="val 15"/>
                  <a:gd name="f29" fmla="val 17"/>
                  <a:gd name="f30" fmla="val 18"/>
                  <a:gd name="f31" fmla="val 12"/>
                  <a:gd name="f32" fmla="+- 0 0 -90"/>
                  <a:gd name="f33" fmla="*/ f3 1 32"/>
                  <a:gd name="f34" fmla="*/ f4 1 1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2"/>
                  <a:gd name="f43" fmla="*/ f39 1 19"/>
                  <a:gd name="f44" fmla="*/ 0 f40 1"/>
                  <a:gd name="f45" fmla="*/ 8 f39 1"/>
                  <a:gd name="f46" fmla="*/ 10 f40 1"/>
                  <a:gd name="f47" fmla="*/ 6 f39 1"/>
                  <a:gd name="f48" fmla="*/ 16 f40 1"/>
                  <a:gd name="f49" fmla="*/ 4 f39 1"/>
                  <a:gd name="f50" fmla="*/ 25 f40 1"/>
                  <a:gd name="f51" fmla="*/ 0 f39 1"/>
                  <a:gd name="f52" fmla="*/ 31 f40 1"/>
                  <a:gd name="f53" fmla="*/ 5 f39 1"/>
                  <a:gd name="f54" fmla="*/ 29 f40 1"/>
                  <a:gd name="f55" fmla="*/ 13 f39 1"/>
                  <a:gd name="f56" fmla="*/ 18 f40 1"/>
                  <a:gd name="f57" fmla="*/ 15 f39 1"/>
                  <a:gd name="f58" fmla="*/ 12 f40 1"/>
                  <a:gd name="f59" fmla="*/ 16 f39 1"/>
                  <a:gd name="f60" fmla="+- f41 0 f1"/>
                  <a:gd name="f61" fmla="*/ f44 1 32"/>
                  <a:gd name="f62" fmla="*/ f45 1 19"/>
                  <a:gd name="f63" fmla="*/ f46 1 32"/>
                  <a:gd name="f64" fmla="*/ f47 1 19"/>
                  <a:gd name="f65" fmla="*/ f48 1 32"/>
                  <a:gd name="f66" fmla="*/ f49 1 19"/>
                  <a:gd name="f67" fmla="*/ f50 1 32"/>
                  <a:gd name="f68" fmla="*/ f51 1 19"/>
                  <a:gd name="f69" fmla="*/ f52 1 32"/>
                  <a:gd name="f70" fmla="*/ f53 1 19"/>
                  <a:gd name="f71" fmla="*/ f54 1 32"/>
                  <a:gd name="f72" fmla="*/ f55 1 19"/>
                  <a:gd name="f73" fmla="*/ f56 1 32"/>
                  <a:gd name="f74" fmla="*/ f57 1 19"/>
                  <a:gd name="f75" fmla="*/ f58 1 32"/>
                  <a:gd name="f76" fmla="*/ f59 1 19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2" h="19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3"/>
                      <a:pt x="f15" y="f11"/>
                      <a:pt x="f16" y="f17"/>
                    </a:cubicBezTo>
                    <a:cubicBezTo>
                      <a:pt x="f7" y="f18"/>
                      <a:pt x="f19" y="f20"/>
                      <a:pt x="f21" y="f5"/>
                    </a:cubicBezTo>
                    <a:cubicBezTo>
                      <a:pt x="f22" y="f5"/>
                      <a:pt x="f23" y="f18"/>
                      <a:pt x="f24" y="f11"/>
                    </a:cubicBezTo>
                    <a:cubicBezTo>
                      <a:pt x="f6" y="f8"/>
                      <a:pt x="f6" y="f25"/>
                      <a:pt x="f26" y="f14"/>
                    </a:cubicBezTo>
                    <a:cubicBezTo>
                      <a:pt x="f27" y="f28"/>
                      <a:pt x="f19" y="f29"/>
                      <a:pt x="f30" y="f28"/>
                    </a:cubicBezTo>
                    <a:cubicBezTo>
                      <a:pt x="f16" y="f15"/>
                      <a:pt x="f15" y="f28"/>
                      <a:pt x="f31" y="f16"/>
                    </a:cubicBezTo>
                    <a:cubicBezTo>
                      <a:pt x="f13" y="f7"/>
                      <a:pt x="f18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Freeform 152">
                <a:extLst>
                  <a:ext uri="{FF2B5EF4-FFF2-40B4-BE49-F238E27FC236}">
                    <a16:creationId xmlns:a16="http://schemas.microsoft.com/office/drawing/2014/main" id="{46DABA55-B216-0BDB-E8FD-C7216FFA9AF0}"/>
                  </a:ext>
                </a:extLst>
              </p:cNvPr>
              <p:cNvSpPr/>
              <p:nvPr/>
            </p:nvSpPr>
            <p:spPr>
              <a:xfrm>
                <a:off x="4148139" y="4627558"/>
                <a:ext cx="57150" cy="714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9"/>
                  <a:gd name="f9" fmla="val 12"/>
                  <a:gd name="f10" fmla="val 1"/>
                  <a:gd name="f11" fmla="val 16"/>
                  <a:gd name="f12" fmla="val 4"/>
                  <a:gd name="f13" fmla="val 17"/>
                  <a:gd name="f14" fmla="val 13"/>
                  <a:gd name="f15" fmla="val 18"/>
                  <a:gd name="f16" fmla="val 15"/>
                  <a:gd name="f17" fmla="val 21"/>
                  <a:gd name="f18" fmla="val 22"/>
                  <a:gd name="f19" fmla="val 19"/>
                  <a:gd name="f20" fmla="val 23"/>
                  <a:gd name="f21" fmla="val 26"/>
                  <a:gd name="f22" fmla="val 14"/>
                  <a:gd name="f23" fmla="val 27"/>
                  <a:gd name="f24" fmla="val 25"/>
                  <a:gd name="f25" fmla="val 10"/>
                  <a:gd name="f26" fmla="val 6"/>
                  <a:gd name="f27" fmla="val 2"/>
                  <a:gd name="f28" fmla="val 11"/>
                  <a:gd name="f29" fmla="val 8"/>
                  <a:gd name="f30" fmla="+- 0 0 -90"/>
                  <a:gd name="f31" fmla="*/ f3 1 24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30"/>
                  <a:gd name="f42" fmla="*/ 9 f38 1"/>
                  <a:gd name="f43" fmla="*/ 0 f37 1"/>
                  <a:gd name="f44" fmla="*/ 17 f38 1"/>
                  <a:gd name="f45" fmla="*/ 9 f37 1"/>
                  <a:gd name="f46" fmla="*/ 21 f38 1"/>
                  <a:gd name="f47" fmla="*/ 17 f37 1"/>
                  <a:gd name="f48" fmla="*/ 23 f38 1"/>
                  <a:gd name="f49" fmla="*/ 23 f37 1"/>
                  <a:gd name="f50" fmla="*/ 19 f38 1"/>
                  <a:gd name="f51" fmla="*/ 30 f37 1"/>
                  <a:gd name="f52" fmla="*/ 14 f38 1"/>
                  <a:gd name="f53" fmla="*/ 25 f37 1"/>
                  <a:gd name="f54" fmla="*/ 6 f38 1"/>
                  <a:gd name="f55" fmla="*/ 15 f37 1"/>
                  <a:gd name="f56" fmla="*/ 1 f38 1"/>
                  <a:gd name="f57" fmla="*/ 8 f37 1"/>
                  <a:gd name="f58" fmla="+- f39 0 f1"/>
                  <a:gd name="f59" fmla="*/ f42 1 24"/>
                  <a:gd name="f60" fmla="*/ f43 1 30"/>
                  <a:gd name="f61" fmla="*/ f44 1 24"/>
                  <a:gd name="f62" fmla="*/ f45 1 30"/>
                  <a:gd name="f63" fmla="*/ f46 1 24"/>
                  <a:gd name="f64" fmla="*/ f47 1 30"/>
                  <a:gd name="f65" fmla="*/ f48 1 24"/>
                  <a:gd name="f66" fmla="*/ f49 1 30"/>
                  <a:gd name="f67" fmla="*/ f50 1 24"/>
                  <a:gd name="f68" fmla="*/ f51 1 30"/>
                  <a:gd name="f69" fmla="*/ f52 1 24"/>
                  <a:gd name="f70" fmla="*/ f53 1 30"/>
                  <a:gd name="f71" fmla="*/ f54 1 24"/>
                  <a:gd name="f72" fmla="*/ f55 1 30"/>
                  <a:gd name="f73" fmla="*/ f56 1 24"/>
                  <a:gd name="f74" fmla="*/ f57 1 3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4" h="30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3" y="f14"/>
                      <a:pt x="f15" y="f16"/>
                      <a:pt x="f17" y="f13"/>
                    </a:cubicBezTo>
                    <a:cubicBezTo>
                      <a:pt x="f18" y="f19"/>
                      <a:pt x="f6" y="f17"/>
                      <a:pt x="f20" y="f20"/>
                    </a:cubicBezTo>
                    <a:cubicBezTo>
                      <a:pt x="f18" y="f21"/>
                      <a:pt x="f18" y="f7"/>
                      <a:pt x="f19" y="f7"/>
                    </a:cubicBezTo>
                    <a:cubicBezTo>
                      <a:pt x="f11" y="f7"/>
                      <a:pt x="f22" y="f23"/>
                      <a:pt x="f22" y="f24"/>
                    </a:cubicBezTo>
                    <a:cubicBezTo>
                      <a:pt x="f9" y="f17"/>
                      <a:pt x="f25" y="f13"/>
                      <a:pt x="f26" y="f16"/>
                    </a:cubicBezTo>
                    <a:cubicBezTo>
                      <a:pt x="f12" y="f14"/>
                      <a:pt x="f27" y="f28"/>
                      <a:pt x="f10" y="f29"/>
                    </a:cubicBezTo>
                    <a:cubicBezTo>
                      <a:pt x="f5" y="f12"/>
                      <a:pt x="f12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Freeform 153">
                <a:extLst>
                  <a:ext uri="{FF2B5EF4-FFF2-40B4-BE49-F238E27FC236}">
                    <a16:creationId xmlns:a16="http://schemas.microsoft.com/office/drawing/2014/main" id="{5E491038-4FB3-4CB0-771F-6BF5AEAC927A}"/>
                  </a:ext>
                </a:extLst>
              </p:cNvPr>
              <p:cNvSpPr/>
              <p:nvPr/>
            </p:nvSpPr>
            <p:spPr>
              <a:xfrm>
                <a:off x="4384676" y="4826002"/>
                <a:ext cx="31747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4"/>
                  <a:gd name="f8" fmla="val 12"/>
                  <a:gd name="f9" fmla="val 25"/>
                  <a:gd name="f10" fmla="val 32"/>
                  <a:gd name="f11" fmla="val 11"/>
                  <a:gd name="f12" fmla="val 6"/>
                  <a:gd name="f13" fmla="val 1"/>
                  <a:gd name="f14" fmla="val 33"/>
                  <a:gd name="f15" fmla="val 2"/>
                  <a:gd name="f16" fmla="val 30"/>
                  <a:gd name="f17" fmla="val 3"/>
                  <a:gd name="f18" fmla="val 29"/>
                  <a:gd name="f19" fmla="val 4"/>
                  <a:gd name="f20" fmla="val 23"/>
                  <a:gd name="f21" fmla="val 5"/>
                  <a:gd name="f22" fmla="val 17"/>
                  <a:gd name="f23" fmla="val 10"/>
                  <a:gd name="f24" fmla="val 7"/>
                  <a:gd name="f25" fmla="val 16"/>
                  <a:gd name="f26" fmla="val 21"/>
                  <a:gd name="f27" fmla="+- 0 0 -90"/>
                  <a:gd name="f28" fmla="*/ f3 1 13"/>
                  <a:gd name="f29" fmla="*/ f4 1 3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3"/>
                  <a:gd name="f38" fmla="*/ f34 1 34"/>
                  <a:gd name="f39" fmla="*/ 12 f35 1"/>
                  <a:gd name="f40" fmla="*/ 25 f34 1"/>
                  <a:gd name="f41" fmla="*/ 6 f35 1"/>
                  <a:gd name="f42" fmla="*/ 34 f34 1"/>
                  <a:gd name="f43" fmla="*/ 3 f35 1"/>
                  <a:gd name="f44" fmla="*/ 29 f34 1"/>
                  <a:gd name="f45" fmla="*/ 1 f35 1"/>
                  <a:gd name="f46" fmla="*/ 12 f34 1"/>
                  <a:gd name="f47" fmla="*/ 10 f34 1"/>
                  <a:gd name="f48" fmla="*/ 2 f34 1"/>
                  <a:gd name="f49" fmla="*/ 10 f35 1"/>
                  <a:gd name="f50" fmla="*/ 11 f34 1"/>
                  <a:gd name="f51" fmla="+- f36 0 f1"/>
                  <a:gd name="f52" fmla="*/ f39 1 13"/>
                  <a:gd name="f53" fmla="*/ f40 1 34"/>
                  <a:gd name="f54" fmla="*/ f41 1 13"/>
                  <a:gd name="f55" fmla="*/ f42 1 34"/>
                  <a:gd name="f56" fmla="*/ f43 1 13"/>
                  <a:gd name="f57" fmla="*/ f44 1 34"/>
                  <a:gd name="f58" fmla="*/ f45 1 13"/>
                  <a:gd name="f59" fmla="*/ f46 1 34"/>
                  <a:gd name="f60" fmla="*/ f47 1 34"/>
                  <a:gd name="f61" fmla="*/ f48 1 34"/>
                  <a:gd name="f62" fmla="*/ f49 1 13"/>
                  <a:gd name="f63" fmla="*/ f50 1 34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8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9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0" y="f92"/>
                  </a:cxn>
                  <a:cxn ang="f51">
                    <a:pos x="f88" y="f93"/>
                  </a:cxn>
                  <a:cxn ang="f51">
                    <a:pos x="f94" y="f93"/>
                  </a:cxn>
                  <a:cxn ang="f51">
                    <a:pos x="f8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3" h="34">
                    <a:moveTo>
                      <a:pt x="f8" y="f9"/>
                    </a:moveTo>
                    <a:cubicBezTo>
                      <a:pt x="f8" y="f10"/>
                      <a:pt x="f11" y="f7"/>
                      <a:pt x="f12" y="f7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13" y="f8"/>
                    </a:cubicBezTo>
                    <a:cubicBezTo>
                      <a:pt x="f13" y="f11"/>
                      <a:pt x="f13" y="f11"/>
                      <a:pt x="f13" y="f23"/>
                    </a:cubicBezTo>
                    <a:cubicBezTo>
                      <a:pt x="f13" y="f24"/>
                      <a:pt x="f5" y="f19"/>
                      <a:pt x="f17" y="f15"/>
                    </a:cubicBezTo>
                    <a:cubicBezTo>
                      <a:pt x="f21" y="f5"/>
                      <a:pt x="f24" y="f13"/>
                      <a:pt x="f23" y="f15"/>
                    </a:cubicBezTo>
                    <a:cubicBezTo>
                      <a:pt x="f6" y="f19"/>
                      <a:pt x="f6" y="f24"/>
                      <a:pt x="f8" y="f11"/>
                    </a:cubicBezTo>
                    <a:cubicBezTo>
                      <a:pt x="f11" y="f25"/>
                      <a:pt x="f11" y="f26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Freeform 154">
                <a:extLst>
                  <a:ext uri="{FF2B5EF4-FFF2-40B4-BE49-F238E27FC236}">
                    <a16:creationId xmlns:a16="http://schemas.microsoft.com/office/drawing/2014/main" id="{29E3189A-7B0B-00C5-7F50-745773DD2CC9}"/>
                  </a:ext>
                </a:extLst>
              </p:cNvPr>
              <p:cNvSpPr/>
              <p:nvPr/>
            </p:nvSpPr>
            <p:spPr>
              <a:xfrm>
                <a:off x="4103690" y="4641851"/>
                <a:ext cx="61914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1"/>
                  <a:gd name="f8" fmla="val 25"/>
                  <a:gd name="f9" fmla="val 28"/>
                  <a:gd name="f10" fmla="val 22"/>
                  <a:gd name="f11" fmla="val 20"/>
                  <a:gd name="f12" fmla="val 29"/>
                  <a:gd name="f13" fmla="val 18"/>
                  <a:gd name="f14" fmla="val 17"/>
                  <a:gd name="f15" fmla="val 16"/>
                  <a:gd name="f16" fmla="val 27"/>
                  <a:gd name="f17" fmla="val 15"/>
                  <a:gd name="f18" fmla="val 13"/>
                  <a:gd name="f19" fmla="val 23"/>
                  <a:gd name="f20" fmla="val 11"/>
                  <a:gd name="f21" fmla="val 8"/>
                  <a:gd name="f22" fmla="val 6"/>
                  <a:gd name="f23" fmla="val 14"/>
                  <a:gd name="f24" fmla="val 4"/>
                  <a:gd name="f25" fmla="val 12"/>
                  <a:gd name="f26" fmla="val 1"/>
                  <a:gd name="f27" fmla="val 9"/>
                  <a:gd name="f28" fmla="val 3"/>
                  <a:gd name="f29" fmla="val 10"/>
                  <a:gd name="f30" fmla="val 24"/>
                  <a:gd name="f31" fmla="+- 0 0 -90"/>
                  <a:gd name="f32" fmla="*/ f3 1 26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6"/>
                  <a:gd name="f42" fmla="*/ f38 1 31"/>
                  <a:gd name="f43" fmla="*/ 25 f39 1"/>
                  <a:gd name="f44" fmla="*/ 26 f38 1"/>
                  <a:gd name="f45" fmla="*/ 20 f39 1"/>
                  <a:gd name="f46" fmla="*/ 29 f38 1"/>
                  <a:gd name="f47" fmla="*/ 16 f39 1"/>
                  <a:gd name="f48" fmla="*/ 27 f38 1"/>
                  <a:gd name="f49" fmla="*/ 13 f39 1"/>
                  <a:gd name="f50" fmla="*/ 20 f38 1"/>
                  <a:gd name="f51" fmla="*/ 11 f39 1"/>
                  <a:gd name="f52" fmla="*/ 17 f38 1"/>
                  <a:gd name="f53" fmla="*/ 4 f39 1"/>
                  <a:gd name="f54" fmla="*/ 12 f38 1"/>
                  <a:gd name="f55" fmla="*/ 3 f39 1"/>
                  <a:gd name="f56" fmla="*/ 3 f38 1"/>
                  <a:gd name="f57" fmla="*/ 12 f39 1"/>
                  <a:gd name="f58" fmla="*/ 24 f39 1"/>
                  <a:gd name="f59" fmla="*/ 22 f38 1"/>
                  <a:gd name="f60" fmla="+- f40 0 f1"/>
                  <a:gd name="f61" fmla="*/ f43 1 26"/>
                  <a:gd name="f62" fmla="*/ f44 1 31"/>
                  <a:gd name="f63" fmla="*/ f45 1 26"/>
                  <a:gd name="f64" fmla="*/ f46 1 31"/>
                  <a:gd name="f65" fmla="*/ f47 1 26"/>
                  <a:gd name="f66" fmla="*/ f48 1 31"/>
                  <a:gd name="f67" fmla="*/ f49 1 26"/>
                  <a:gd name="f68" fmla="*/ f50 1 31"/>
                  <a:gd name="f69" fmla="*/ f51 1 26"/>
                  <a:gd name="f70" fmla="*/ f52 1 31"/>
                  <a:gd name="f71" fmla="*/ f53 1 26"/>
                  <a:gd name="f72" fmla="*/ f54 1 31"/>
                  <a:gd name="f73" fmla="*/ f55 1 26"/>
                  <a:gd name="f74" fmla="*/ f56 1 31"/>
                  <a:gd name="f75" fmla="*/ f57 1 26"/>
                  <a:gd name="f76" fmla="*/ f58 1 26"/>
                  <a:gd name="f77" fmla="*/ f59 1 31"/>
                  <a:gd name="f78" fmla="*/ 0 1 f41"/>
                  <a:gd name="f79" fmla="*/ f35 1 f41"/>
                  <a:gd name="f80" fmla="*/ 0 1 f42"/>
                  <a:gd name="f81" fmla="*/ f36 1 f42"/>
                  <a:gd name="f82" fmla="*/ f61 1 f41"/>
                  <a:gd name="f83" fmla="*/ f62 1 f42"/>
                  <a:gd name="f84" fmla="*/ f63 1 f41"/>
                  <a:gd name="f85" fmla="*/ f64 1 f42"/>
                  <a:gd name="f86" fmla="*/ f65 1 f41"/>
                  <a:gd name="f87" fmla="*/ f66 1 f42"/>
                  <a:gd name="f88" fmla="*/ f67 1 f41"/>
                  <a:gd name="f89" fmla="*/ f68 1 f42"/>
                  <a:gd name="f90" fmla="*/ f69 1 f41"/>
                  <a:gd name="f91" fmla="*/ f70 1 f42"/>
                  <a:gd name="f92" fmla="*/ f71 1 f41"/>
                  <a:gd name="f93" fmla="*/ f72 1 f42"/>
                  <a:gd name="f94" fmla="*/ f73 1 f41"/>
                  <a:gd name="f95" fmla="*/ f74 1 f42"/>
                  <a:gd name="f96" fmla="*/ f75 1 f41"/>
                  <a:gd name="f97" fmla="*/ f76 1 f41"/>
                  <a:gd name="f98" fmla="*/ f77 1 f42"/>
                  <a:gd name="f99" fmla="*/ f78 f32 1"/>
                  <a:gd name="f100" fmla="*/ f79 f32 1"/>
                  <a:gd name="f101" fmla="*/ f81 f33 1"/>
                  <a:gd name="f102" fmla="*/ f80 f33 1"/>
                  <a:gd name="f103" fmla="*/ f82 f32 1"/>
                  <a:gd name="f104" fmla="*/ f83 f33 1"/>
                  <a:gd name="f105" fmla="*/ f84 f32 1"/>
                  <a:gd name="f106" fmla="*/ f85 f33 1"/>
                  <a:gd name="f107" fmla="*/ f86 f32 1"/>
                  <a:gd name="f108" fmla="*/ f87 f33 1"/>
                  <a:gd name="f109" fmla="*/ f88 f32 1"/>
                  <a:gd name="f110" fmla="*/ f89 f33 1"/>
                  <a:gd name="f111" fmla="*/ f90 f32 1"/>
                  <a:gd name="f112" fmla="*/ f91 f33 1"/>
                  <a:gd name="f113" fmla="*/ f92 f32 1"/>
                  <a:gd name="f114" fmla="*/ f93 f33 1"/>
                  <a:gd name="f115" fmla="*/ f94 f32 1"/>
                  <a:gd name="f116" fmla="*/ f95 f33 1"/>
                  <a:gd name="f117" fmla="*/ f96 f32 1"/>
                  <a:gd name="f118" fmla="*/ f97 f32 1"/>
                  <a:gd name="f119" fmla="*/ f98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17" y="f116"/>
                  </a:cxn>
                  <a:cxn ang="f60">
                    <a:pos x="f118" y="f119"/>
                  </a:cxn>
                  <a:cxn ang="f60">
                    <a:pos x="f103" y="f104"/>
                  </a:cxn>
                </a:cxnLst>
                <a:rect l="f99" t="f102" r="f100" b="f101"/>
                <a:pathLst>
                  <a:path w="26" h="3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8"/>
                      <a:pt x="f18" y="f19"/>
                      <a:pt x="f18" y="f11"/>
                    </a:cubicBezTo>
                    <a:cubicBezTo>
                      <a:pt x="f18" y="f13"/>
                      <a:pt x="f18" y="f13"/>
                      <a:pt x="f20" y="f14"/>
                    </a:cubicBezTo>
                    <a:cubicBezTo>
                      <a:pt x="f21" y="f14"/>
                      <a:pt x="f22" y="f23"/>
                      <a:pt x="f24" y="f25"/>
                    </a:cubicBezTo>
                    <a:cubicBezTo>
                      <a:pt x="f26" y="f27"/>
                      <a:pt x="f5" y="f22"/>
                      <a:pt x="f28" y="f28"/>
                    </a:cubicBezTo>
                    <a:cubicBezTo>
                      <a:pt x="f22" y="f5"/>
                      <a:pt x="f29" y="f5"/>
                      <a:pt x="f25" y="f28"/>
                    </a:cubicBezTo>
                    <a:cubicBezTo>
                      <a:pt x="f17" y="f29"/>
                      <a:pt x="f11" y="f15"/>
                      <a:pt x="f30" y="f10"/>
                    </a:cubicBezTo>
                    <a:cubicBezTo>
                      <a:pt x="f8" y="f10"/>
                      <a:pt x="f30" y="f19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Freeform 155">
                <a:extLst>
                  <a:ext uri="{FF2B5EF4-FFF2-40B4-BE49-F238E27FC236}">
                    <a16:creationId xmlns:a16="http://schemas.microsoft.com/office/drawing/2014/main" id="{B638FF59-B8FE-096C-4DA9-3432044FD113}"/>
                  </a:ext>
                </a:extLst>
              </p:cNvPr>
              <p:cNvSpPr/>
              <p:nvPr/>
            </p:nvSpPr>
            <p:spPr>
              <a:xfrm>
                <a:off x="4289422" y="4918072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19"/>
                  <a:gd name="f9" fmla="val 11"/>
                  <a:gd name="f10" fmla="val 20"/>
                  <a:gd name="f11" fmla="val 10"/>
                  <a:gd name="f12" fmla="val 21"/>
                  <a:gd name="f13" fmla="val 8"/>
                  <a:gd name="f14" fmla="val 7"/>
                  <a:gd name="f15" fmla="val 5"/>
                  <a:gd name="f16" fmla="val 6"/>
                  <a:gd name="f17" fmla="val 9"/>
                  <a:gd name="f18" fmla="val 15"/>
                  <a:gd name="f19" fmla="val 4"/>
                  <a:gd name="f20" fmla="val 16"/>
                  <a:gd name="f21" fmla="val 3"/>
                  <a:gd name="f22" fmla="val 14"/>
                  <a:gd name="f23" fmla="val 2"/>
                  <a:gd name="f24" fmla="val 1"/>
                  <a:gd name="f25" fmla="val 13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12 f34 1"/>
                  <a:gd name="f39" fmla="*/ 19 f33 1"/>
                  <a:gd name="f40" fmla="*/ 8 f34 1"/>
                  <a:gd name="f41" fmla="*/ 21 f33 1"/>
                  <a:gd name="f42" fmla="*/ 6 f34 1"/>
                  <a:gd name="f43" fmla="*/ 20 f33 1"/>
                  <a:gd name="f44" fmla="*/ 3 f34 1"/>
                  <a:gd name="f45" fmla="*/ 14 f33 1"/>
                  <a:gd name="f46" fmla="*/ 0 f34 1"/>
                  <a:gd name="f47" fmla="*/ 2 f33 1"/>
                  <a:gd name="f48" fmla="*/ 2 f34 1"/>
                  <a:gd name="f49" fmla="*/ 0 f33 1"/>
                  <a:gd name="f50" fmla="*/ 3 f33 1"/>
                  <a:gd name="f51" fmla="*/ 10 f34 1"/>
                  <a:gd name="f52" fmla="*/ 10 f33 1"/>
                  <a:gd name="f53" fmla="+- f35 0 f1"/>
                  <a:gd name="f54" fmla="*/ f38 1 12"/>
                  <a:gd name="f55" fmla="*/ f39 1 22"/>
                  <a:gd name="f56" fmla="*/ f40 1 12"/>
                  <a:gd name="f57" fmla="*/ f41 1 22"/>
                  <a:gd name="f58" fmla="*/ f42 1 12"/>
                  <a:gd name="f59" fmla="*/ f43 1 22"/>
                  <a:gd name="f60" fmla="*/ f44 1 12"/>
                  <a:gd name="f61" fmla="*/ f45 1 22"/>
                  <a:gd name="f62" fmla="*/ f46 1 12"/>
                  <a:gd name="f63" fmla="*/ f47 1 22"/>
                  <a:gd name="f64" fmla="*/ f48 1 12"/>
                  <a:gd name="f65" fmla="*/ f49 1 22"/>
                  <a:gd name="f66" fmla="*/ f50 1 22"/>
                  <a:gd name="f67" fmla="*/ f51 1 1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4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2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7"/>
                      <a:pt x="f15" y="f12"/>
                      <a:pt x="f16" y="f10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5" y="f9"/>
                      <a:pt x="f5" y="f16"/>
                      <a:pt x="f5" y="f23"/>
                    </a:cubicBezTo>
                    <a:cubicBezTo>
                      <a:pt x="f5" y="f24"/>
                      <a:pt x="f24" y="f5"/>
                      <a:pt x="f23" y="f5"/>
                    </a:cubicBezTo>
                    <a:cubicBezTo>
                      <a:pt x="f19" y="f5"/>
                      <a:pt x="f16" y="f24"/>
                      <a:pt x="f13" y="f21"/>
                    </a:cubicBezTo>
                    <a:cubicBezTo>
                      <a:pt x="f17" y="f15"/>
                      <a:pt x="f11" y="f14"/>
                      <a:pt x="f11" y="f11"/>
                    </a:cubicBezTo>
                    <a:cubicBezTo>
                      <a:pt x="f11" y="f25"/>
                      <a:pt x="f9" y="f20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Freeform 156">
                <a:extLst>
                  <a:ext uri="{FF2B5EF4-FFF2-40B4-BE49-F238E27FC236}">
                    <a16:creationId xmlns:a16="http://schemas.microsoft.com/office/drawing/2014/main" id="{4C72F1EA-416E-98D3-EB8B-9A7E85A1A0CF}"/>
                  </a:ext>
                </a:extLst>
              </p:cNvPr>
              <p:cNvSpPr/>
              <p:nvPr/>
            </p:nvSpPr>
            <p:spPr>
              <a:xfrm>
                <a:off x="4070351" y="4778380"/>
                <a:ext cx="52385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8"/>
                  <a:gd name="f8" fmla="val 15"/>
                  <a:gd name="f9" fmla="val 12"/>
                  <a:gd name="f10" fmla="val 16"/>
                  <a:gd name="f11" fmla="val 10"/>
                  <a:gd name="f12" fmla="val 14"/>
                  <a:gd name="f13" fmla="val 7"/>
                  <a:gd name="f14" fmla="val 6"/>
                  <a:gd name="f15" fmla="val 11"/>
                  <a:gd name="f16" fmla="val 5"/>
                  <a:gd name="f17" fmla="val 4"/>
                  <a:gd name="f18" fmla="val 8"/>
                  <a:gd name="f19" fmla="val 3"/>
                  <a:gd name="f20" fmla="val 9"/>
                  <a:gd name="f21" fmla="val 1"/>
                  <a:gd name="f22" fmla="val 19"/>
                  <a:gd name="f23" fmla="val 20"/>
                  <a:gd name="f24" fmla="val 21"/>
                  <a:gd name="f25" fmla="val 13"/>
                  <a:gd name="f26" fmla="val 17"/>
                  <a:gd name="f27" fmla="+- 0 0 -90"/>
                  <a:gd name="f28" fmla="*/ f3 1 22"/>
                  <a:gd name="f29" fmla="*/ f4 1 1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18"/>
                  <a:gd name="f39" fmla="*/ 15 f35 1"/>
                  <a:gd name="f40" fmla="*/ 12 f34 1"/>
                  <a:gd name="f41" fmla="*/ 7 f35 1"/>
                  <a:gd name="f42" fmla="*/ 5 f35 1"/>
                  <a:gd name="f43" fmla="*/ 10 f34 1"/>
                  <a:gd name="f44" fmla="*/ 3 f35 1"/>
                  <a:gd name="f45" fmla="*/ 3 f34 1"/>
                  <a:gd name="f46" fmla="*/ 12 f35 1"/>
                  <a:gd name="f47" fmla="*/ 4 f34 1"/>
                  <a:gd name="f48" fmla="*/ 19 f35 1"/>
                  <a:gd name="f49" fmla="*/ 11 f34 1"/>
                  <a:gd name="f50" fmla="*/ 21 f35 1"/>
                  <a:gd name="f51" fmla="*/ 13 f34 1"/>
                  <a:gd name="f52" fmla="*/ 17 f35 1"/>
                  <a:gd name="f53" fmla="*/ 17 f34 1"/>
                  <a:gd name="f54" fmla="*/ 16 f35 1"/>
                  <a:gd name="f55" fmla="+- f36 0 f1"/>
                  <a:gd name="f56" fmla="*/ f39 1 22"/>
                  <a:gd name="f57" fmla="*/ f40 1 18"/>
                  <a:gd name="f58" fmla="*/ f41 1 22"/>
                  <a:gd name="f59" fmla="*/ f42 1 22"/>
                  <a:gd name="f60" fmla="*/ f43 1 18"/>
                  <a:gd name="f61" fmla="*/ f44 1 22"/>
                  <a:gd name="f62" fmla="*/ f45 1 18"/>
                  <a:gd name="f63" fmla="*/ f46 1 22"/>
                  <a:gd name="f64" fmla="*/ f47 1 18"/>
                  <a:gd name="f65" fmla="*/ f48 1 22"/>
                  <a:gd name="f66" fmla="*/ f49 1 18"/>
                  <a:gd name="f67" fmla="*/ f50 1 22"/>
                  <a:gd name="f68" fmla="*/ f51 1 18"/>
                  <a:gd name="f69" fmla="*/ f52 1 22"/>
                  <a:gd name="f70" fmla="*/ f53 1 18"/>
                  <a:gd name="f71" fmla="*/ f54 1 22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7"/>
                  <a:gd name="f80" fmla="*/ f60 1 f38"/>
                  <a:gd name="f81" fmla="*/ f61 1 f37"/>
                  <a:gd name="f82" fmla="*/ f62 1 f38"/>
                  <a:gd name="f83" fmla="*/ f63 1 f37"/>
                  <a:gd name="f84" fmla="*/ f64 1 f38"/>
                  <a:gd name="f85" fmla="*/ f65 1 f37"/>
                  <a:gd name="f86" fmla="*/ f66 1 f38"/>
                  <a:gd name="f87" fmla="*/ f67 1 f37"/>
                  <a:gd name="f88" fmla="*/ f68 1 f38"/>
                  <a:gd name="f89" fmla="*/ f69 1 f37"/>
                  <a:gd name="f90" fmla="*/ f70 1 f38"/>
                  <a:gd name="f91" fmla="*/ f71 1 f37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8 1"/>
                  <a:gd name="f100" fmla="*/ f80 f29 1"/>
                  <a:gd name="f101" fmla="*/ f81 f28 1"/>
                  <a:gd name="f102" fmla="*/ f82 f29 1"/>
                  <a:gd name="f103" fmla="*/ f83 f28 1"/>
                  <a:gd name="f104" fmla="*/ f84 f29 1"/>
                  <a:gd name="f105" fmla="*/ f85 f28 1"/>
                  <a:gd name="f106" fmla="*/ f86 f29 1"/>
                  <a:gd name="f107" fmla="*/ f87 f28 1"/>
                  <a:gd name="f108" fmla="*/ f88 f29 1"/>
                  <a:gd name="f109" fmla="*/ f89 f28 1"/>
                  <a:gd name="f110" fmla="*/ f90 f29 1"/>
                  <a:gd name="f111" fmla="*/ f9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7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109" y="f110"/>
                  </a:cxn>
                  <a:cxn ang="f55">
                    <a:pos x="f111" y="f108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22" h="18">
                    <a:moveTo>
                      <a:pt x="f8" y="f9"/>
                    </a:moveTo>
                    <a:cubicBezTo>
                      <a:pt x="f9" y="f10"/>
                      <a:pt x="f11" y="f12"/>
                      <a:pt x="f13" y="f9"/>
                    </a:cubicBezTo>
                    <a:cubicBezTo>
                      <a:pt x="f14" y="f9"/>
                      <a:pt x="f14" y="f15"/>
                      <a:pt x="f16" y="f11"/>
                    </a:cubicBezTo>
                    <a:cubicBezTo>
                      <a:pt x="f17" y="f18"/>
                      <a:pt x="f5" y="f14"/>
                      <a:pt x="f19" y="f19"/>
                    </a:cubicBezTo>
                    <a:cubicBezTo>
                      <a:pt x="f14" y="f5"/>
                      <a:pt x="f20" y="f21"/>
                      <a:pt x="f9" y="f17"/>
                    </a:cubicBezTo>
                    <a:cubicBezTo>
                      <a:pt x="f12" y="f14"/>
                      <a:pt x="f10" y="f20"/>
                      <a:pt x="f22" y="f15"/>
                    </a:cubicBezTo>
                    <a:cubicBezTo>
                      <a:pt x="f23" y="f15"/>
                      <a:pt x="f6" y="f9"/>
                      <a:pt x="f24" y="f25"/>
                    </a:cubicBezTo>
                    <a:cubicBezTo>
                      <a:pt x="f22" y="f12"/>
                      <a:pt x="f23" y="f7"/>
                      <a:pt x="f26" y="f26"/>
                    </a:cubicBezTo>
                    <a:cubicBezTo>
                      <a:pt x="f8" y="f26"/>
                      <a:pt x="f10" y="f8"/>
                      <a:pt x="f10" y="f25"/>
                    </a:cubicBezTo>
                    <a:cubicBezTo>
                      <a:pt x="f10" y="f2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Freeform 157">
                <a:extLst>
                  <a:ext uri="{FF2B5EF4-FFF2-40B4-BE49-F238E27FC236}">
                    <a16:creationId xmlns:a16="http://schemas.microsoft.com/office/drawing/2014/main" id="{6F960BF2-FAF1-23BA-D760-828B94B18275}"/>
                  </a:ext>
                </a:extLst>
              </p:cNvPr>
              <p:cNvSpPr/>
              <p:nvPr/>
            </p:nvSpPr>
            <p:spPr>
              <a:xfrm>
                <a:off x="3878263" y="4914900"/>
                <a:ext cx="3174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16"/>
                  <a:gd name="f9" fmla="val 1"/>
                  <a:gd name="f10" fmla="val 12"/>
                  <a:gd name="f11" fmla="val 6"/>
                  <a:gd name="f12" fmla="val 5"/>
                  <a:gd name="f13" fmla="val 7"/>
                  <a:gd name="f14" fmla="val 4"/>
                  <a:gd name="f15" fmla="val 2"/>
                  <a:gd name="f16" fmla="val 8"/>
                  <a:gd name="f17" fmla="val 10"/>
                  <a:gd name="f18" fmla="val 11"/>
                  <a:gd name="f19" fmla="val 3"/>
                  <a:gd name="f20" fmla="val 9"/>
                  <a:gd name="f21" fmla="val 19"/>
                  <a:gd name="f22" fmla="val 18"/>
                  <a:gd name="f23" fmla="+- 0 0 -90"/>
                  <a:gd name="f24" fmla="*/ f3 1 13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3"/>
                  <a:gd name="f34" fmla="*/ f30 1 20"/>
                  <a:gd name="f35" fmla="*/ 0 f31 1"/>
                  <a:gd name="f36" fmla="*/ 16 f30 1"/>
                  <a:gd name="f37" fmla="*/ 6 f31 1"/>
                  <a:gd name="f38" fmla="*/ 5 f30 1"/>
                  <a:gd name="f39" fmla="*/ 7 f31 1"/>
                  <a:gd name="f40" fmla="*/ 4 f30 1"/>
                  <a:gd name="f41" fmla="*/ 1 f30 1"/>
                  <a:gd name="f42" fmla="*/ 11 f31 1"/>
                  <a:gd name="f43" fmla="*/ 8 f31 1"/>
                  <a:gd name="f44" fmla="*/ 2 f31 1"/>
                  <a:gd name="f45" fmla="*/ 20 f30 1"/>
                  <a:gd name="f46" fmla="+- f32 0 f1"/>
                  <a:gd name="f47" fmla="*/ f35 1 13"/>
                  <a:gd name="f48" fmla="*/ f36 1 20"/>
                  <a:gd name="f49" fmla="*/ f37 1 13"/>
                  <a:gd name="f50" fmla="*/ f38 1 20"/>
                  <a:gd name="f51" fmla="*/ f39 1 13"/>
                  <a:gd name="f52" fmla="*/ f40 1 20"/>
                  <a:gd name="f53" fmla="*/ f41 1 20"/>
                  <a:gd name="f54" fmla="*/ f42 1 13"/>
                  <a:gd name="f55" fmla="*/ f43 1 13"/>
                  <a:gd name="f56" fmla="*/ f44 1 13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4"/>
                  <a:gd name="f69" fmla="*/ f54 1 f33"/>
                  <a:gd name="f70" fmla="*/ f55 1 f33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5 1"/>
                  <a:gd name="f84" fmla="*/ f69 f24 1"/>
                  <a:gd name="f85" fmla="*/ f70 f24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84" y="f83"/>
                  </a:cxn>
                  <a:cxn ang="f46">
                    <a:pos x="f84" y="f82"/>
                  </a:cxn>
                  <a:cxn ang="f46">
                    <a:pos x="f85" y="f78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3" h="20">
                    <a:moveTo>
                      <a:pt x="f5" y="f8"/>
                    </a:moveTo>
                    <a:cubicBezTo>
                      <a:pt x="f9" y="f10"/>
                      <a:pt x="f5" y="f11"/>
                      <a:pt x="f11" y="f12"/>
                    </a:cubicBezTo>
                    <a:cubicBezTo>
                      <a:pt x="f13" y="f12"/>
                      <a:pt x="f13" y="f12"/>
                      <a:pt x="f13" y="f14"/>
                    </a:cubicBezTo>
                    <a:cubicBezTo>
                      <a:pt x="f11" y="f15"/>
                      <a:pt x="f12" y="f9"/>
                      <a:pt x="f13" y="f9"/>
                    </a:cubicBezTo>
                    <a:cubicBezTo>
                      <a:pt x="f16" y="f5"/>
                      <a:pt x="f17" y="f9"/>
                      <a:pt x="f18" y="f9"/>
                    </a:cubicBezTo>
                    <a:cubicBezTo>
                      <a:pt x="f6" y="f15"/>
                      <a:pt x="f10" y="f19"/>
                      <a:pt x="f18" y="f14"/>
                    </a:cubicBezTo>
                    <a:cubicBezTo>
                      <a:pt x="f17" y="f16"/>
                      <a:pt x="f20" y="f10"/>
                      <a:pt x="f16" y="f8"/>
                    </a:cubicBezTo>
                    <a:cubicBezTo>
                      <a:pt x="f13" y="f21"/>
                      <a:pt x="f12" y="f7"/>
                      <a:pt x="f15" y="f7"/>
                    </a:cubicBezTo>
                    <a:cubicBezTo>
                      <a:pt x="f5" y="f21"/>
                      <a:pt x="f5" y="f22"/>
                      <a:pt x="f5" y="f8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Freeform 158">
                <a:extLst>
                  <a:ext uri="{FF2B5EF4-FFF2-40B4-BE49-F238E27FC236}">
                    <a16:creationId xmlns:a16="http://schemas.microsoft.com/office/drawing/2014/main" id="{B3461AB9-9CF3-C2CB-D296-8CA06FC493A9}"/>
                  </a:ext>
                </a:extLst>
              </p:cNvPr>
              <p:cNvSpPr/>
              <p:nvPr/>
            </p:nvSpPr>
            <p:spPr>
              <a:xfrm>
                <a:off x="4198933" y="5084758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1"/>
                  <a:gd name="f10" fmla="val 8"/>
                  <a:gd name="f11" fmla="val 2"/>
                  <a:gd name="f12" fmla="val 7"/>
                  <a:gd name="f13" fmla="val 9"/>
                  <a:gd name="f14" fmla="val 5"/>
                  <a:gd name="f15" fmla="val 3"/>
                  <a:gd name="f16" fmla="+- 0 0 -90"/>
                  <a:gd name="f17" fmla="*/ f3 1 11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1"/>
                  <a:gd name="f28" fmla="*/ 4 f24 1"/>
                  <a:gd name="f29" fmla="*/ 1 f23 1"/>
                  <a:gd name="f30" fmla="*/ 11 f24 1"/>
                  <a:gd name="f31" fmla="*/ 7 f23 1"/>
                  <a:gd name="f32" fmla="*/ 8 f24 1"/>
                  <a:gd name="f33" fmla="*/ 10 f23 1"/>
                  <a:gd name="f34" fmla="*/ 0 f24 1"/>
                  <a:gd name="f35" fmla="*/ 3 f23 1"/>
                  <a:gd name="f36" fmla="+- f25 0 f1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f34 1 11"/>
                  <a:gd name="f44" fmla="*/ f35 1 10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1" h="10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7" y="f7"/>
                      <a:pt x="f13" y="f7"/>
                      <a:pt x="f10" y="f7"/>
                    </a:cubicBezTo>
                    <a:cubicBezTo>
                      <a:pt x="f14" y="f13"/>
                      <a:pt x="f5" y="f10"/>
                      <a:pt x="f5" y="f15"/>
                    </a:cubicBezTo>
                    <a:cubicBezTo>
                      <a:pt x="f5" y="f9"/>
                      <a:pt x="f11" y="f5"/>
                      <a:pt x="f8" y="f9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Freeform 159">
                <a:extLst>
                  <a:ext uri="{FF2B5EF4-FFF2-40B4-BE49-F238E27FC236}">
                    <a16:creationId xmlns:a16="http://schemas.microsoft.com/office/drawing/2014/main" id="{5FA7DE8E-569D-1AF9-58A9-02F656A1C067}"/>
                  </a:ext>
                </a:extLst>
              </p:cNvPr>
              <p:cNvSpPr/>
              <p:nvPr/>
            </p:nvSpPr>
            <p:spPr>
              <a:xfrm>
                <a:off x="4198933" y="4702173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2"/>
                  <a:gd name="f10" fmla="val 3"/>
                  <a:gd name="f11" fmla="val 7"/>
                  <a:gd name="f12" fmla="val 4"/>
                  <a:gd name="f13" fmla="val 8"/>
                  <a:gd name="f14" fmla="val 6"/>
                  <a:gd name="f15" fmla="val 1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0 f25 1"/>
                  <a:gd name="f30" fmla="*/ 5 f24 1"/>
                  <a:gd name="f31" fmla="*/ 5 f25 1"/>
                  <a:gd name="f32" fmla="*/ 0 f24 1"/>
                  <a:gd name="f33" fmla="*/ 8 f25 1"/>
                  <a:gd name="f34" fmla="*/ 6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5" y="f8"/>
                    </a:moveTo>
                    <a:cubicBezTo>
                      <a:pt x="f5" y="f9"/>
                      <a:pt x="f10" y="f5"/>
                      <a:pt x="f8" y="f5"/>
                    </a:cubicBezTo>
                    <a:cubicBezTo>
                      <a:pt x="f6" y="f5"/>
                      <a:pt x="f11" y="f12"/>
                      <a:pt x="f13" y="f14"/>
                    </a:cubicBezTo>
                    <a:cubicBezTo>
                      <a:pt x="f13" y="f6"/>
                      <a:pt x="f14" y="f7"/>
                      <a:pt x="f12" y="f7"/>
                    </a:cubicBezTo>
                    <a:cubicBezTo>
                      <a:pt x="f15" y="f16"/>
                      <a:pt x="f15" y="f13"/>
                      <a:pt x="f5" y="f8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Freeform 160">
                <a:extLst>
                  <a:ext uri="{FF2B5EF4-FFF2-40B4-BE49-F238E27FC236}">
                    <a16:creationId xmlns:a16="http://schemas.microsoft.com/office/drawing/2014/main" id="{CC1FDDE8-E0B1-6641-55FB-FDFE587BB0A0}"/>
                  </a:ext>
                </a:extLst>
              </p:cNvPr>
              <p:cNvSpPr/>
              <p:nvPr/>
            </p:nvSpPr>
            <p:spPr>
              <a:xfrm>
                <a:off x="4387848" y="4919664"/>
                <a:ext cx="25402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2"/>
                  <a:gd name="f9" fmla="val 6"/>
                  <a:gd name="f10" fmla="val 1"/>
                  <a:gd name="f11" fmla="val 4"/>
                  <a:gd name="f12" fmla="val 7"/>
                  <a:gd name="f13" fmla="val 10"/>
                  <a:gd name="f14" fmla="val 9"/>
                  <a:gd name="f15" fmla="val 3"/>
                  <a:gd name="f16" fmla="val 5"/>
                  <a:gd name="f17" fmla="val 12"/>
                  <a:gd name="f18" fmla="val 8"/>
                  <a:gd name="f19" fmla="+- 0 0 -90"/>
                  <a:gd name="f20" fmla="*/ f3 1 11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3"/>
                  <a:gd name="f31" fmla="*/ 2 f27 1"/>
                  <a:gd name="f32" fmla="*/ 6 f26 1"/>
                  <a:gd name="f33" fmla="*/ 7 f27 1"/>
                  <a:gd name="f34" fmla="*/ 0 f26 1"/>
                  <a:gd name="f35" fmla="*/ 10 f27 1"/>
                  <a:gd name="f36" fmla="*/ 5 f26 1"/>
                  <a:gd name="f37" fmla="*/ 9 f26 1"/>
                  <a:gd name="f38" fmla="*/ 12 f26 1"/>
                  <a:gd name="f39" fmla="*/ 8 f27 1"/>
                  <a:gd name="f40" fmla="*/ 10 f26 1"/>
                  <a:gd name="f41" fmla="*/ 6 f27 1"/>
                  <a:gd name="f42" fmla="+- f28 0 f1"/>
                  <a:gd name="f43" fmla="*/ f31 1 11"/>
                  <a:gd name="f44" fmla="*/ f32 1 13"/>
                  <a:gd name="f45" fmla="*/ f33 1 11"/>
                  <a:gd name="f46" fmla="*/ f34 1 13"/>
                  <a:gd name="f47" fmla="*/ f35 1 11"/>
                  <a:gd name="f48" fmla="*/ f36 1 13"/>
                  <a:gd name="f49" fmla="*/ f37 1 13"/>
                  <a:gd name="f50" fmla="*/ f38 1 13"/>
                  <a:gd name="f51" fmla="*/ f39 1 11"/>
                  <a:gd name="f52" fmla="*/ f40 1 13"/>
                  <a:gd name="f53" fmla="*/ f41 1 11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30"/>
                  <a:gd name="f65" fmla="*/ f50 1 f30"/>
                  <a:gd name="f66" fmla="*/ f51 1 f29"/>
                  <a:gd name="f67" fmla="*/ f52 1 f30"/>
                  <a:gd name="f68" fmla="*/ f53 1 f29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1 1"/>
                  <a:gd name="f80" fmla="*/ f65 f21 1"/>
                  <a:gd name="f81" fmla="*/ f66 f20 1"/>
                  <a:gd name="f82" fmla="*/ f67 f21 1"/>
                  <a:gd name="f83" fmla="*/ f6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7" y="f79"/>
                  </a:cxn>
                  <a:cxn ang="f42">
                    <a:pos x="f77" y="f80"/>
                  </a:cxn>
                  <a:cxn ang="f42">
                    <a:pos x="f81" y="f82"/>
                  </a:cxn>
                  <a:cxn ang="f42">
                    <a:pos x="f83" y="f79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1" h="13">
                    <a:moveTo>
                      <a:pt x="f8" y="f9"/>
                    </a:moveTo>
                    <a:cubicBezTo>
                      <a:pt x="f10" y="f8"/>
                      <a:pt x="f11" y="f5"/>
                      <a:pt x="f12" y="f5"/>
                    </a:cubicBezTo>
                    <a:cubicBezTo>
                      <a:pt x="f13" y="f5"/>
                      <a:pt x="f14" y="f15"/>
                      <a:pt x="f13" y="f16"/>
                    </a:cubicBezTo>
                    <a:cubicBezTo>
                      <a:pt x="f6" y="f9"/>
                      <a:pt x="f14" y="f12"/>
                      <a:pt x="f13" y="f14"/>
                    </a:cubicBezTo>
                    <a:cubicBezTo>
                      <a:pt x="f6" y="f13"/>
                      <a:pt x="f6" y="f6"/>
                      <a:pt x="f13" y="f17"/>
                    </a:cubicBezTo>
                    <a:cubicBezTo>
                      <a:pt x="f18" y="f7"/>
                      <a:pt x="f18" y="f6"/>
                      <a:pt x="f18" y="f13"/>
                    </a:cubicBezTo>
                    <a:cubicBezTo>
                      <a:pt x="f12" y="f18"/>
                      <a:pt x="f9" y="f18"/>
                      <a:pt x="f9" y="f14"/>
                    </a:cubicBezTo>
                    <a:cubicBezTo>
                      <a:pt x="f5" y="f7"/>
                      <a:pt x="f15" y="f12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Freeform 161">
                <a:extLst>
                  <a:ext uri="{FF2B5EF4-FFF2-40B4-BE49-F238E27FC236}">
                    <a16:creationId xmlns:a16="http://schemas.microsoft.com/office/drawing/2014/main" id="{EF3C79E6-1C36-14FA-E528-6DFA2DC83007}"/>
                  </a:ext>
                </a:extLst>
              </p:cNvPr>
              <p:cNvSpPr/>
              <p:nvPr/>
            </p:nvSpPr>
            <p:spPr>
              <a:xfrm>
                <a:off x="4425952" y="4932365"/>
                <a:ext cx="28575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2"/>
                  <a:gd name="f9" fmla="val 4"/>
                  <a:gd name="f10" fmla="val 5"/>
                  <a:gd name="f11" fmla="val 1"/>
                  <a:gd name="f12" fmla="val 6"/>
                  <a:gd name="f13" fmla="val 8"/>
                  <a:gd name="f14" fmla="val 10"/>
                  <a:gd name="f15" fmla="val 11"/>
                  <a:gd name="f16" fmla="val 9"/>
                  <a:gd name="f17" fmla="val 7"/>
                  <a:gd name="f18" fmla="+- 0 0 -90"/>
                  <a:gd name="f19" fmla="*/ f3 1 12"/>
                  <a:gd name="f20" fmla="*/ f4 1 12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2"/>
                  <a:gd name="f27" fmla="*/ 3 f24 1"/>
                  <a:gd name="f28" fmla="*/ 2 f24 1"/>
                  <a:gd name="f29" fmla="*/ 6 f24 1"/>
                  <a:gd name="f30" fmla="*/ 1 f24 1"/>
                  <a:gd name="f31" fmla="*/ 11 f24 1"/>
                  <a:gd name="f32" fmla="*/ 10 f24 1"/>
                  <a:gd name="f33" fmla="*/ 9 f24 1"/>
                  <a:gd name="f34" fmla="+- f25 0 f1"/>
                  <a:gd name="f35" fmla="*/ f27 1 12"/>
                  <a:gd name="f36" fmla="*/ f28 1 12"/>
                  <a:gd name="f37" fmla="*/ f29 1 12"/>
                  <a:gd name="f38" fmla="*/ f30 1 12"/>
                  <a:gd name="f39" fmla="*/ f31 1 12"/>
                  <a:gd name="f40" fmla="*/ f32 1 12"/>
                  <a:gd name="f41" fmla="*/ f33 1 12"/>
                  <a:gd name="f42" fmla="*/ 0 1 f26"/>
                  <a:gd name="f43" fmla="*/ f22 1 f26"/>
                  <a:gd name="f44" fmla="*/ f35 1 f26"/>
                  <a:gd name="f45" fmla="*/ f36 1 f26"/>
                  <a:gd name="f46" fmla="*/ f37 1 f26"/>
                  <a:gd name="f47" fmla="*/ f38 1 f26"/>
                  <a:gd name="f48" fmla="*/ f39 1 f26"/>
                  <a:gd name="f49" fmla="*/ f40 1 f26"/>
                  <a:gd name="f50" fmla="*/ f41 1 f26"/>
                  <a:gd name="f51" fmla="*/ f42 f19 1"/>
                  <a:gd name="f52" fmla="*/ f43 f19 1"/>
                  <a:gd name="f53" fmla="*/ f43 f20 1"/>
                  <a:gd name="f54" fmla="*/ f42 f20 1"/>
                  <a:gd name="f55" fmla="*/ f44 f19 1"/>
                  <a:gd name="f56" fmla="*/ f45 f20 1"/>
                  <a:gd name="f57" fmla="*/ f46 f19 1"/>
                  <a:gd name="f58" fmla="*/ f47 f20 1"/>
                  <a:gd name="f59" fmla="*/ f48 f19 1"/>
                  <a:gd name="f60" fmla="*/ f49 f19 1"/>
                  <a:gd name="f61" fmla="*/ f46 f20 1"/>
                  <a:gd name="f62" fmla="*/ f50 f19 1"/>
                  <a:gd name="f63" fmla="*/ f50 f20 1"/>
                  <a:gd name="f64" fmla="*/ f45 f19 1"/>
                  <a:gd name="f65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56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64" y="f65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2" h="12">
                    <a:moveTo>
                      <a:pt x="f7" y="f8"/>
                    </a:moveTo>
                    <a:cubicBezTo>
                      <a:pt x="f9" y="f8"/>
                      <a:pt x="f10" y="f11"/>
                      <a:pt x="f12" y="f11"/>
                    </a:cubicBezTo>
                    <a:cubicBezTo>
                      <a:pt x="f13" y="f11"/>
                      <a:pt x="f14" y="f5"/>
                      <a:pt x="f15" y="f8"/>
                    </a:cubicBezTo>
                    <a:cubicBezTo>
                      <a:pt x="f6" y="f9"/>
                      <a:pt x="f14" y="f10"/>
                      <a:pt x="f14" y="f12"/>
                    </a:cubicBezTo>
                    <a:cubicBezTo>
                      <a:pt x="f16" y="f17"/>
                      <a:pt x="f16" y="f13"/>
                      <a:pt x="f16" y="f16"/>
                    </a:cubicBezTo>
                    <a:cubicBezTo>
                      <a:pt x="f17" y="f16"/>
                      <a:pt x="f9" y="f6"/>
                      <a:pt x="f8" y="f14"/>
                    </a:cubicBezTo>
                    <a:cubicBezTo>
                      <a:pt x="f5" y="f17"/>
                      <a:pt x="f7" y="f9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Freeform 162">
                <a:extLst>
                  <a:ext uri="{FF2B5EF4-FFF2-40B4-BE49-F238E27FC236}">
                    <a16:creationId xmlns:a16="http://schemas.microsoft.com/office/drawing/2014/main" id="{C76DFFD3-E262-D90E-E448-361DB06D9A1A}"/>
                  </a:ext>
                </a:extLst>
              </p:cNvPr>
              <p:cNvSpPr/>
              <p:nvPr/>
            </p:nvSpPr>
            <p:spPr>
              <a:xfrm>
                <a:off x="4203697" y="5041901"/>
                <a:ext cx="30166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7"/>
                  <a:gd name="f9" fmla="val 1"/>
                  <a:gd name="f10" fmla="val 8"/>
                  <a:gd name="f11" fmla="val 4"/>
                  <a:gd name="f12" fmla="val 6"/>
                  <a:gd name="f13" fmla="val 9"/>
                  <a:gd name="f14" fmla="val 5"/>
                  <a:gd name="f15" fmla="val 2"/>
                  <a:gd name="f16" fmla="val 3"/>
                  <a:gd name="f17" fmla="+- 0 0 -90"/>
                  <a:gd name="f18" fmla="*/ f3 1 13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3"/>
                  <a:gd name="f29" fmla="*/ 7 f25 1"/>
                  <a:gd name="f30" fmla="*/ 1 f24 1"/>
                  <a:gd name="f31" fmla="*/ 8 f24 1"/>
                  <a:gd name="f32" fmla="*/ 5 f25 1"/>
                  <a:gd name="f33" fmla="*/ 10 f24 1"/>
                  <a:gd name="f34" fmla="*/ 9 f24 1"/>
                  <a:gd name="f35" fmla="*/ 0 f25 1"/>
                  <a:gd name="f36" fmla="*/ 3 f24 1"/>
                  <a:gd name="f37" fmla="+- f26 0 f1"/>
                  <a:gd name="f38" fmla="*/ f29 1 13"/>
                  <a:gd name="f39" fmla="*/ f30 1 10"/>
                  <a:gd name="f40" fmla="*/ f31 1 10"/>
                  <a:gd name="f41" fmla="*/ f32 1 13"/>
                  <a:gd name="f42" fmla="*/ f33 1 10"/>
                  <a:gd name="f43" fmla="*/ f34 1 10"/>
                  <a:gd name="f44" fmla="*/ f35 1 13"/>
                  <a:gd name="f45" fmla="*/ f36 1 10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7"/>
                  <a:gd name="f53" fmla="*/ f41 1 f28"/>
                  <a:gd name="f54" fmla="*/ f42 1 f27"/>
                  <a:gd name="f55" fmla="*/ f43 1 f27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9 1"/>
                  <a:gd name="f65" fmla="*/ f53 f18 1"/>
                  <a:gd name="f66" fmla="*/ f54 f19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2" y="f64"/>
                  </a:cxn>
                  <a:cxn ang="f37">
                    <a:pos x="f65" y="f66"/>
                  </a:cxn>
                  <a:cxn ang="f37">
                    <a:pos x="f65" y="f67"/>
                  </a:cxn>
                  <a:cxn ang="f37">
                    <a:pos x="f68" y="f69"/>
                  </a:cxn>
                  <a:cxn ang="f37">
                    <a:pos x="f62" y="f63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10">
                    <a:moveTo>
                      <a:pt x="f8" y="f9"/>
                    </a:moveTo>
                    <a:cubicBezTo>
                      <a:pt x="f10" y="f11"/>
                      <a:pt x="f6" y="f12"/>
                      <a:pt x="f8" y="f10"/>
                    </a:cubicBezTo>
                    <a:cubicBezTo>
                      <a:pt x="f8" y="f13"/>
                      <a:pt x="f12" y="f7"/>
                      <a:pt x="f14" y="f7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5" y="f10"/>
                      <a:pt x="f5" y="f14"/>
                      <a:pt x="f5" y="f16"/>
                    </a:cubicBezTo>
                    <a:cubicBezTo>
                      <a:pt x="f9" y="f9"/>
                      <a:pt x="f14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Freeform 163">
                <a:extLst>
                  <a:ext uri="{FF2B5EF4-FFF2-40B4-BE49-F238E27FC236}">
                    <a16:creationId xmlns:a16="http://schemas.microsoft.com/office/drawing/2014/main" id="{4BBD5FED-0E65-F39C-5446-1576A94C7E07}"/>
                  </a:ext>
                </a:extLst>
              </p:cNvPr>
              <p:cNvSpPr/>
              <p:nvPr/>
            </p:nvSpPr>
            <p:spPr>
              <a:xfrm>
                <a:off x="5208586" y="5035555"/>
                <a:ext cx="185742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7"/>
                  <a:gd name="f8" fmla="val 73"/>
                  <a:gd name="f9" fmla="val 20"/>
                  <a:gd name="f10" fmla="val 26"/>
                  <a:gd name="f11" fmla="val 74"/>
                  <a:gd name="f12" fmla="val 31"/>
                  <a:gd name="f13" fmla="val 37"/>
                  <a:gd name="f14" fmla="val 40"/>
                  <a:gd name="f15" fmla="val 76"/>
                  <a:gd name="f16" fmla="val 46"/>
                  <a:gd name="f17" fmla="val 72"/>
                  <a:gd name="f18" fmla="val 47"/>
                  <a:gd name="f19" fmla="val 69"/>
                  <a:gd name="f20" fmla="val 49"/>
                  <a:gd name="f21" fmla="val 65"/>
                  <a:gd name="f22" fmla="val 50"/>
                  <a:gd name="f23" fmla="val 62"/>
                  <a:gd name="f24" fmla="val 59"/>
                  <a:gd name="f25" fmla="val 45"/>
                  <a:gd name="f26" fmla="val 58"/>
                  <a:gd name="f27" fmla="val 56"/>
                  <a:gd name="f28" fmla="val 48"/>
                  <a:gd name="f29" fmla="val 54"/>
                  <a:gd name="f30" fmla="val 51"/>
                  <a:gd name="f31" fmla="val 57"/>
                  <a:gd name="f32" fmla="val 52"/>
                  <a:gd name="f33" fmla="val 55"/>
                  <a:gd name="f34" fmla="val 61"/>
                  <a:gd name="f35" fmla="val 53"/>
                  <a:gd name="f36" fmla="val 63"/>
                  <a:gd name="f37" fmla="val 68"/>
                  <a:gd name="f38" fmla="val 71"/>
                  <a:gd name="f39" fmla="val 43"/>
                  <a:gd name="f40" fmla="val 35"/>
                  <a:gd name="f41" fmla="val 29"/>
                  <a:gd name="f42" fmla="val 70"/>
                  <a:gd name="f43" fmla="val 15"/>
                  <a:gd name="f44" fmla="val 16"/>
                  <a:gd name="f45" fmla="val 17"/>
                  <a:gd name="f46" fmla="val 14"/>
                  <a:gd name="f47" fmla="val 11"/>
                  <a:gd name="f48" fmla="val 44"/>
                  <a:gd name="f49" fmla="val 5"/>
                  <a:gd name="f50" fmla="val 21"/>
                  <a:gd name="f51" fmla="val 30"/>
                  <a:gd name="f52" fmla="val 6"/>
                  <a:gd name="f53" fmla="val 34"/>
                  <a:gd name="f54" fmla="val 2"/>
                  <a:gd name="f55" fmla="val 38"/>
                  <a:gd name="f56" fmla="val 1"/>
                  <a:gd name="f57" fmla="val 7"/>
                  <a:gd name="f58" fmla="val 60"/>
                  <a:gd name="f59" fmla="val 66"/>
                  <a:gd name="f60" fmla="val 9"/>
                  <a:gd name="f61" fmla="val 67"/>
                  <a:gd name="f62" fmla="+- 0 0 -90"/>
                  <a:gd name="f63" fmla="*/ f3 1 78"/>
                  <a:gd name="f64" fmla="*/ f4 1 77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8"/>
                  <a:gd name="f73" fmla="*/ f69 1 77"/>
                  <a:gd name="f74" fmla="*/ 73 f70 1"/>
                  <a:gd name="f75" fmla="*/ 20 f69 1"/>
                  <a:gd name="f76" fmla="*/ 77 f70 1"/>
                  <a:gd name="f77" fmla="*/ 37 f69 1"/>
                  <a:gd name="f78" fmla="*/ 72 f70 1"/>
                  <a:gd name="f79" fmla="*/ 47 f69 1"/>
                  <a:gd name="f80" fmla="*/ 62 f70 1"/>
                  <a:gd name="f81" fmla="*/ 56 f70 1"/>
                  <a:gd name="f82" fmla="*/ 48 f69 1"/>
                  <a:gd name="f83" fmla="*/ 57 f70 1"/>
                  <a:gd name="f84" fmla="*/ 52 f69 1"/>
                  <a:gd name="f85" fmla="*/ 61 f69 1"/>
                  <a:gd name="f86" fmla="*/ 49 f70 1"/>
                  <a:gd name="f87" fmla="*/ 71 f69 1"/>
                  <a:gd name="f88" fmla="*/ 77 f69 1"/>
                  <a:gd name="f89" fmla="*/ 29 f70 1"/>
                  <a:gd name="f90" fmla="*/ 72 f69 1"/>
                  <a:gd name="f91" fmla="*/ 16 f70 1"/>
                  <a:gd name="f92" fmla="*/ 53 f69 1"/>
                  <a:gd name="f93" fmla="*/ 11 f70 1"/>
                  <a:gd name="f94" fmla="*/ 44 f69 1"/>
                  <a:gd name="f95" fmla="*/ 15 f70 1"/>
                  <a:gd name="f96" fmla="*/ 30 f70 1"/>
                  <a:gd name="f97" fmla="*/ 6 f69 1"/>
                  <a:gd name="f98" fmla="*/ 43 f70 1"/>
                  <a:gd name="f99" fmla="*/ 0 f69 1"/>
                  <a:gd name="f100" fmla="*/ 46 f70 1"/>
                  <a:gd name="f101" fmla="*/ 1 f69 1"/>
                  <a:gd name="f102" fmla="*/ 60 f70 1"/>
                  <a:gd name="f103" fmla="+- f71 0 f1"/>
                  <a:gd name="f104" fmla="*/ f74 1 78"/>
                  <a:gd name="f105" fmla="*/ f75 1 77"/>
                  <a:gd name="f106" fmla="*/ f76 1 78"/>
                  <a:gd name="f107" fmla="*/ f77 1 77"/>
                  <a:gd name="f108" fmla="*/ f78 1 78"/>
                  <a:gd name="f109" fmla="*/ f79 1 77"/>
                  <a:gd name="f110" fmla="*/ f80 1 78"/>
                  <a:gd name="f111" fmla="*/ f81 1 78"/>
                  <a:gd name="f112" fmla="*/ f82 1 77"/>
                  <a:gd name="f113" fmla="*/ f83 1 78"/>
                  <a:gd name="f114" fmla="*/ f84 1 77"/>
                  <a:gd name="f115" fmla="*/ f85 1 77"/>
                  <a:gd name="f116" fmla="*/ f86 1 78"/>
                  <a:gd name="f117" fmla="*/ f87 1 77"/>
                  <a:gd name="f118" fmla="*/ f88 1 77"/>
                  <a:gd name="f119" fmla="*/ f89 1 78"/>
                  <a:gd name="f120" fmla="*/ f90 1 77"/>
                  <a:gd name="f121" fmla="*/ f91 1 78"/>
                  <a:gd name="f122" fmla="*/ f92 1 77"/>
                  <a:gd name="f123" fmla="*/ f93 1 78"/>
                  <a:gd name="f124" fmla="*/ f94 1 77"/>
                  <a:gd name="f125" fmla="*/ f95 1 78"/>
                  <a:gd name="f126" fmla="*/ f96 1 78"/>
                  <a:gd name="f127" fmla="*/ f97 1 77"/>
                  <a:gd name="f128" fmla="*/ f98 1 78"/>
                  <a:gd name="f129" fmla="*/ f99 1 77"/>
                  <a:gd name="f130" fmla="*/ f100 1 78"/>
                  <a:gd name="f131" fmla="*/ f101 1 77"/>
                  <a:gd name="f132" fmla="*/ f102 1 78"/>
                  <a:gd name="f133" fmla="*/ 0 1 f72"/>
                  <a:gd name="f134" fmla="*/ f66 1 f72"/>
                  <a:gd name="f135" fmla="*/ 0 1 f73"/>
                  <a:gd name="f136" fmla="*/ f67 1 f73"/>
                  <a:gd name="f137" fmla="*/ f104 1 f72"/>
                  <a:gd name="f138" fmla="*/ f105 1 f73"/>
                  <a:gd name="f139" fmla="*/ f106 1 f72"/>
                  <a:gd name="f140" fmla="*/ f107 1 f73"/>
                  <a:gd name="f141" fmla="*/ f108 1 f72"/>
                  <a:gd name="f142" fmla="*/ f109 1 f73"/>
                  <a:gd name="f143" fmla="*/ f110 1 f72"/>
                  <a:gd name="f144" fmla="*/ f111 1 f72"/>
                  <a:gd name="f145" fmla="*/ f112 1 f73"/>
                  <a:gd name="f146" fmla="*/ f113 1 f72"/>
                  <a:gd name="f147" fmla="*/ f114 1 f73"/>
                  <a:gd name="f148" fmla="*/ f115 1 f73"/>
                  <a:gd name="f149" fmla="*/ f116 1 f72"/>
                  <a:gd name="f150" fmla="*/ f117 1 f73"/>
                  <a:gd name="f151" fmla="*/ f118 1 f73"/>
                  <a:gd name="f152" fmla="*/ f119 1 f72"/>
                  <a:gd name="f153" fmla="*/ f120 1 f73"/>
                  <a:gd name="f154" fmla="*/ f121 1 f72"/>
                  <a:gd name="f155" fmla="*/ f122 1 f73"/>
                  <a:gd name="f156" fmla="*/ f123 1 f72"/>
                  <a:gd name="f157" fmla="*/ f124 1 f73"/>
                  <a:gd name="f158" fmla="*/ f125 1 f72"/>
                  <a:gd name="f159" fmla="*/ f126 1 f72"/>
                  <a:gd name="f160" fmla="*/ f127 1 f73"/>
                  <a:gd name="f161" fmla="*/ f128 1 f72"/>
                  <a:gd name="f162" fmla="*/ f129 1 f73"/>
                  <a:gd name="f163" fmla="*/ f130 1 f72"/>
                  <a:gd name="f164" fmla="*/ f131 1 f73"/>
                  <a:gd name="f165" fmla="*/ f132 1 f72"/>
                  <a:gd name="f166" fmla="*/ f133 f63 1"/>
                  <a:gd name="f167" fmla="*/ f134 f63 1"/>
                  <a:gd name="f168" fmla="*/ f136 f64 1"/>
                  <a:gd name="f169" fmla="*/ f135 f64 1"/>
                  <a:gd name="f170" fmla="*/ f137 f63 1"/>
                  <a:gd name="f171" fmla="*/ f138 f64 1"/>
                  <a:gd name="f172" fmla="*/ f139 f63 1"/>
                  <a:gd name="f173" fmla="*/ f140 f64 1"/>
                  <a:gd name="f174" fmla="*/ f141 f63 1"/>
                  <a:gd name="f175" fmla="*/ f142 f64 1"/>
                  <a:gd name="f176" fmla="*/ f143 f63 1"/>
                  <a:gd name="f177" fmla="*/ f144 f63 1"/>
                  <a:gd name="f178" fmla="*/ f145 f64 1"/>
                  <a:gd name="f179" fmla="*/ f146 f63 1"/>
                  <a:gd name="f180" fmla="*/ f147 f64 1"/>
                  <a:gd name="f181" fmla="*/ f148 f64 1"/>
                  <a:gd name="f182" fmla="*/ f149 f63 1"/>
                  <a:gd name="f183" fmla="*/ f150 f64 1"/>
                  <a:gd name="f184" fmla="*/ f151 f64 1"/>
                  <a:gd name="f185" fmla="*/ f152 f63 1"/>
                  <a:gd name="f186" fmla="*/ f153 f64 1"/>
                  <a:gd name="f187" fmla="*/ f154 f63 1"/>
                  <a:gd name="f188" fmla="*/ f155 f64 1"/>
                  <a:gd name="f189" fmla="*/ f156 f63 1"/>
                  <a:gd name="f190" fmla="*/ f157 f64 1"/>
                  <a:gd name="f191" fmla="*/ f158 f63 1"/>
                  <a:gd name="f192" fmla="*/ f159 f63 1"/>
                  <a:gd name="f193" fmla="*/ f160 f64 1"/>
                  <a:gd name="f194" fmla="*/ f161 f63 1"/>
                  <a:gd name="f195" fmla="*/ f162 f64 1"/>
                  <a:gd name="f196" fmla="*/ f163 f63 1"/>
                  <a:gd name="f197" fmla="*/ f164 f64 1"/>
                  <a:gd name="f198" fmla="*/ f165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0" y="f171"/>
                  </a:cxn>
                  <a:cxn ang="f103">
                    <a:pos x="f172" y="f173"/>
                  </a:cxn>
                  <a:cxn ang="f103">
                    <a:pos x="f174" y="f175"/>
                  </a:cxn>
                  <a:cxn ang="f103">
                    <a:pos x="f176" y="f175"/>
                  </a:cxn>
                  <a:cxn ang="f103">
                    <a:pos x="f177" y="f178"/>
                  </a:cxn>
                  <a:cxn ang="f103">
                    <a:pos x="f179" y="f180"/>
                  </a:cxn>
                  <a:cxn ang="f103">
                    <a:pos x="f177" y="f181"/>
                  </a:cxn>
                  <a:cxn ang="f103">
                    <a:pos x="f182" y="f183"/>
                  </a:cxn>
                  <a:cxn ang="f103">
                    <a:pos x="f182" y="f184"/>
                  </a:cxn>
                  <a:cxn ang="f103">
                    <a:pos x="f185" y="f186"/>
                  </a:cxn>
                  <a:cxn ang="f103">
                    <a:pos x="f187" y="f188"/>
                  </a:cxn>
                  <a:cxn ang="f103">
                    <a:pos x="f189" y="f190"/>
                  </a:cxn>
                  <a:cxn ang="f103">
                    <a:pos x="f191" y="f171"/>
                  </a:cxn>
                  <a:cxn ang="f103">
                    <a:pos x="f192" y="f193"/>
                  </a:cxn>
                  <a:cxn ang="f103">
                    <a:pos x="f194" y="f195"/>
                  </a:cxn>
                  <a:cxn ang="f103">
                    <a:pos x="f196" y="f197"/>
                  </a:cxn>
                  <a:cxn ang="f103">
                    <a:pos x="f198" y="f193"/>
                  </a:cxn>
                  <a:cxn ang="f103">
                    <a:pos x="f170" y="f171"/>
                  </a:cxn>
                </a:cxnLst>
                <a:rect l="f166" t="f169" r="f167" b="f168"/>
                <a:pathLst>
                  <a:path w="78" h="77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28"/>
                    </a:cubicBezTo>
                    <a:cubicBezTo>
                      <a:pt x="f29" y="f20"/>
                      <a:pt x="f27" y="f30"/>
                      <a:pt x="f31" y="f32"/>
                    </a:cubicBezTo>
                    <a:cubicBezTo>
                      <a:pt x="f24" y="f33"/>
                      <a:pt x="f27" y="f26"/>
                      <a:pt x="f27" y="f34"/>
                    </a:cubicBezTo>
                    <a:cubicBezTo>
                      <a:pt x="f35" y="f36"/>
                      <a:pt x="f35" y="f37"/>
                      <a:pt x="f20" y="f38"/>
                    </a:cubicBezTo>
                    <a:cubicBezTo>
                      <a:pt x="f18" y="f17"/>
                      <a:pt x="f22" y="f11"/>
                      <a:pt x="f20" y="f7"/>
                    </a:cubicBezTo>
                    <a:cubicBezTo>
                      <a:pt x="f39" y="f8"/>
                      <a:pt x="f40" y="f11"/>
                      <a:pt x="f41" y="f17"/>
                    </a:cubicBezTo>
                    <a:cubicBezTo>
                      <a:pt x="f9" y="f42"/>
                      <a:pt x="f43" y="f23"/>
                      <a:pt x="f44" y="f35"/>
                    </a:cubicBezTo>
                    <a:cubicBezTo>
                      <a:pt x="f45" y="f28"/>
                      <a:pt x="f46" y="f16"/>
                      <a:pt x="f47" y="f48"/>
                    </a:cubicBezTo>
                    <a:cubicBezTo>
                      <a:pt x="f5" y="f40"/>
                      <a:pt x="f49" y="f10"/>
                      <a:pt x="f43" y="f9"/>
                    </a:cubicBezTo>
                    <a:cubicBezTo>
                      <a:pt x="f50" y="f44"/>
                      <a:pt x="f10" y="f47"/>
                      <a:pt x="f51" y="f52"/>
                    </a:cubicBezTo>
                    <a:cubicBezTo>
                      <a:pt x="f53" y="f54"/>
                      <a:pt x="f55" y="f56"/>
                      <a:pt x="f39" y="f5"/>
                    </a:cubicBezTo>
                    <a:cubicBezTo>
                      <a:pt x="f48" y="f5"/>
                      <a:pt x="f16" y="f5"/>
                      <a:pt x="f16" y="f56"/>
                    </a:cubicBezTo>
                    <a:cubicBezTo>
                      <a:pt x="f20" y="f57"/>
                      <a:pt x="f33" y="f52"/>
                      <a:pt x="f58" y="f52"/>
                    </a:cubicBezTo>
                    <a:cubicBezTo>
                      <a:pt x="f59" y="f60"/>
                      <a:pt x="f61" y="f45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Freeform 164">
                <a:extLst>
                  <a:ext uri="{FF2B5EF4-FFF2-40B4-BE49-F238E27FC236}">
                    <a16:creationId xmlns:a16="http://schemas.microsoft.com/office/drawing/2014/main" id="{C3361CCF-6367-EAD5-7B03-227826CB76BC}"/>
                  </a:ext>
                </a:extLst>
              </p:cNvPr>
              <p:cNvSpPr/>
              <p:nvPr/>
            </p:nvSpPr>
            <p:spPr>
              <a:xfrm>
                <a:off x="5373691" y="5008561"/>
                <a:ext cx="104771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6"/>
                  <a:gd name="f8" fmla="val 16"/>
                  <a:gd name="f9" fmla="val 21"/>
                  <a:gd name="f10" fmla="val 14"/>
                  <a:gd name="f11" fmla="val 12"/>
                  <a:gd name="f12" fmla="val 22"/>
                  <a:gd name="f13" fmla="val 11"/>
                  <a:gd name="f14" fmla="val 23"/>
                  <a:gd name="f15" fmla="val 5"/>
                  <a:gd name="f16" fmla="val 1"/>
                  <a:gd name="f17" fmla="val 3"/>
                  <a:gd name="f18" fmla="val 15"/>
                  <a:gd name="f19" fmla="val 6"/>
                  <a:gd name="f20" fmla="val 10"/>
                  <a:gd name="f21" fmla="val 7"/>
                  <a:gd name="f22" fmla="val 28"/>
                  <a:gd name="f23" fmla="val 36"/>
                  <a:gd name="f24" fmla="val 39"/>
                  <a:gd name="f25" fmla="val 42"/>
                  <a:gd name="f26" fmla="val 43"/>
                  <a:gd name="f27" fmla="val 9"/>
                  <a:gd name="f28" fmla="val 33"/>
                  <a:gd name="f29" fmla="val 17"/>
                  <a:gd name="f30" fmla="val 19"/>
                  <a:gd name="f31" fmla="val 20"/>
                  <a:gd name="f32" fmla="val 18"/>
                  <a:gd name="f33" fmla="+- 0 0 -90"/>
                  <a:gd name="f34" fmla="*/ f3 1 44"/>
                  <a:gd name="f35" fmla="*/ f4 1 2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4"/>
                  <a:gd name="f44" fmla="*/ f40 1 26"/>
                  <a:gd name="f45" fmla="*/ 16 f41 1"/>
                  <a:gd name="f46" fmla="*/ 21 f40 1"/>
                  <a:gd name="f47" fmla="*/ 11 f41 1"/>
                  <a:gd name="f48" fmla="*/ 23 f40 1"/>
                  <a:gd name="f49" fmla="*/ 0 f41 1"/>
                  <a:gd name="f50" fmla="*/ 16 f40 1"/>
                  <a:gd name="f51" fmla="*/ 10 f41 1"/>
                  <a:gd name="f52" fmla="*/ 15 f40 1"/>
                  <a:gd name="f53" fmla="*/ 14 f41 1"/>
                  <a:gd name="f54" fmla="*/ 12 f40 1"/>
                  <a:gd name="f55" fmla="*/ 15 f41 1"/>
                  <a:gd name="f56" fmla="*/ 10 f40 1"/>
                  <a:gd name="f57" fmla="*/ 36 f41 1"/>
                  <a:gd name="f58" fmla="*/ 1 f40 1"/>
                  <a:gd name="f59" fmla="*/ 43 f41 1"/>
                  <a:gd name="f60" fmla="*/ 5 f40 1"/>
                  <a:gd name="f61" fmla="*/ 39 f41 1"/>
                  <a:gd name="f62" fmla="*/ 19 f41 1"/>
                  <a:gd name="f63" fmla="*/ 20 f40 1"/>
                  <a:gd name="f64" fmla="+- f42 0 f1"/>
                  <a:gd name="f65" fmla="*/ f45 1 44"/>
                  <a:gd name="f66" fmla="*/ f46 1 26"/>
                  <a:gd name="f67" fmla="*/ f47 1 44"/>
                  <a:gd name="f68" fmla="*/ f48 1 26"/>
                  <a:gd name="f69" fmla="*/ f49 1 44"/>
                  <a:gd name="f70" fmla="*/ f50 1 26"/>
                  <a:gd name="f71" fmla="*/ f51 1 44"/>
                  <a:gd name="f72" fmla="*/ f52 1 26"/>
                  <a:gd name="f73" fmla="*/ f53 1 44"/>
                  <a:gd name="f74" fmla="*/ f54 1 26"/>
                  <a:gd name="f75" fmla="*/ f55 1 44"/>
                  <a:gd name="f76" fmla="*/ f56 1 26"/>
                  <a:gd name="f77" fmla="*/ f57 1 44"/>
                  <a:gd name="f78" fmla="*/ f58 1 26"/>
                  <a:gd name="f79" fmla="*/ f59 1 44"/>
                  <a:gd name="f80" fmla="*/ f60 1 26"/>
                  <a:gd name="f81" fmla="*/ f61 1 44"/>
                  <a:gd name="f82" fmla="*/ f62 1 44"/>
                  <a:gd name="f83" fmla="*/ f63 1 26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3"/>
                  <a:gd name="f99" fmla="*/ f76 1 f44"/>
                  <a:gd name="f100" fmla="*/ f77 1 f43"/>
                  <a:gd name="f101" fmla="*/ f78 1 f44"/>
                  <a:gd name="f102" fmla="*/ f79 1 f43"/>
                  <a:gd name="f103" fmla="*/ f80 1 f44"/>
                  <a:gd name="f104" fmla="*/ f81 1 f43"/>
                  <a:gd name="f105" fmla="*/ f82 1 f43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4 1"/>
                  <a:gd name="f122" fmla="*/ f99 f35 1"/>
                  <a:gd name="f123" fmla="*/ f100 f34 1"/>
                  <a:gd name="f124" fmla="*/ f101 f35 1"/>
                  <a:gd name="f125" fmla="*/ f102 f34 1"/>
                  <a:gd name="f126" fmla="*/ f103 f35 1"/>
                  <a:gd name="f127" fmla="*/ f104 f34 1"/>
                  <a:gd name="f128" fmla="*/ f105 f34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27" y="f120"/>
                  </a:cxn>
                  <a:cxn ang="f64">
                    <a:pos x="f128" y="f129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44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5" y="f8"/>
                    </a:cubicBezTo>
                    <a:cubicBezTo>
                      <a:pt x="f17" y="f18"/>
                      <a:pt x="f19" y="f20"/>
                      <a:pt x="f20" y="f18"/>
                    </a:cubicBezTo>
                    <a:cubicBezTo>
                      <a:pt x="f13" y="f8"/>
                      <a:pt x="f10" y="f18"/>
                      <a:pt x="f10" y="f11"/>
                    </a:cubicBezTo>
                    <a:cubicBezTo>
                      <a:pt x="f10" y="f13"/>
                      <a:pt x="f10" y="f20"/>
                      <a:pt x="f18" y="f20"/>
                    </a:cubicBezTo>
                    <a:cubicBezTo>
                      <a:pt x="f12" y="f21"/>
                      <a:pt x="f22" y="f17"/>
                      <a:pt x="f23" y="f16"/>
                    </a:cubicBezTo>
                    <a:cubicBezTo>
                      <a:pt x="f24" y="f5"/>
                      <a:pt x="f25" y="f16"/>
                      <a:pt x="f26" y="f15"/>
                    </a:cubicBezTo>
                    <a:cubicBezTo>
                      <a:pt x="f6" y="f27"/>
                      <a:pt x="f25" y="f13"/>
                      <a:pt x="f24" y="f11"/>
                    </a:cubicBezTo>
                    <a:cubicBezTo>
                      <a:pt x="f28" y="f18"/>
                      <a:pt x="f7" y="f29"/>
                      <a:pt x="f30" y="f31"/>
                    </a:cubicBezTo>
                    <a:cubicBezTo>
                      <a:pt x="f32" y="f31"/>
                      <a:pt x="f29" y="f3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Freeform 165">
                <a:extLst>
                  <a:ext uri="{FF2B5EF4-FFF2-40B4-BE49-F238E27FC236}">
                    <a16:creationId xmlns:a16="http://schemas.microsoft.com/office/drawing/2014/main" id="{5C1EC3AC-1CA4-9885-39B2-AA452D68D9E6}"/>
                  </a:ext>
                </a:extLst>
              </p:cNvPr>
              <p:cNvSpPr/>
              <p:nvPr/>
            </p:nvSpPr>
            <p:spPr>
              <a:xfrm>
                <a:off x="5435605" y="5049838"/>
                <a:ext cx="73023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"/>
                  <a:gd name="f10" fmla="val 18"/>
                  <a:gd name="f11" fmla="val 14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3"/>
                  <a:gd name="f18" fmla="val 17"/>
                  <a:gd name="f19" fmla="val 3"/>
                  <a:gd name="f20" fmla="val 22"/>
                  <a:gd name="f21" fmla="val 2"/>
                  <a:gd name="f22" fmla="val 26"/>
                  <a:gd name="f23" fmla="val 30"/>
                  <a:gd name="f24" fmla="val 5"/>
                  <a:gd name="f25" fmla="val 29"/>
                  <a:gd name="f26" fmla="val 12"/>
                  <a:gd name="f27" fmla="val 27"/>
                  <a:gd name="f28" fmla="val 23"/>
                  <a:gd name="f29" fmla="val 16"/>
                  <a:gd name="f30" fmla="+- 0 0 -90"/>
                  <a:gd name="f31" fmla="*/ f3 1 31"/>
                  <a:gd name="f32" fmla="*/ f4 1 1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1"/>
                  <a:gd name="f41" fmla="*/ f37 1 19"/>
                  <a:gd name="f42" fmla="*/ 6 f38 1"/>
                  <a:gd name="f43" fmla="*/ 19 f37 1"/>
                  <a:gd name="f44" fmla="*/ 0 f38 1"/>
                  <a:gd name="f45" fmla="*/ 10 f37 1"/>
                  <a:gd name="f46" fmla="*/ 11 f38 1"/>
                  <a:gd name="f47" fmla="*/ 8 f37 1"/>
                  <a:gd name="f48" fmla="*/ 14 f38 1"/>
                  <a:gd name="f49" fmla="*/ 7 f37 1"/>
                  <a:gd name="f50" fmla="*/ 26 f38 1"/>
                  <a:gd name="f51" fmla="*/ 0 f37 1"/>
                  <a:gd name="f52" fmla="*/ 30 f38 1"/>
                  <a:gd name="f53" fmla="*/ 23 f38 1"/>
                  <a:gd name="f54" fmla="*/ 14 f37 1"/>
                  <a:gd name="f55" fmla="*/ 7 f38 1"/>
                  <a:gd name="f56" fmla="*/ 18 f37 1"/>
                  <a:gd name="f57" fmla="+- f39 0 f1"/>
                  <a:gd name="f58" fmla="*/ f42 1 31"/>
                  <a:gd name="f59" fmla="*/ f43 1 19"/>
                  <a:gd name="f60" fmla="*/ f44 1 31"/>
                  <a:gd name="f61" fmla="*/ f45 1 19"/>
                  <a:gd name="f62" fmla="*/ f46 1 31"/>
                  <a:gd name="f63" fmla="*/ f47 1 19"/>
                  <a:gd name="f64" fmla="*/ f48 1 31"/>
                  <a:gd name="f65" fmla="*/ f49 1 19"/>
                  <a:gd name="f66" fmla="*/ f50 1 31"/>
                  <a:gd name="f67" fmla="*/ f51 1 19"/>
                  <a:gd name="f68" fmla="*/ f52 1 31"/>
                  <a:gd name="f69" fmla="*/ f53 1 31"/>
                  <a:gd name="f70" fmla="*/ f54 1 19"/>
                  <a:gd name="f71" fmla="*/ f55 1 31"/>
                  <a:gd name="f72" fmla="*/ f56 1 19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0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1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1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97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31" h="19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5"/>
                      <a:pt x="f16" y="f14"/>
                    </a:cubicBezTo>
                    <a:cubicBezTo>
                      <a:pt x="f17" y="f14"/>
                      <a:pt x="f17" y="f14"/>
                      <a:pt x="f11" y="f15"/>
                    </a:cubicBezTo>
                    <a:cubicBezTo>
                      <a:pt x="f18" y="f19"/>
                      <a:pt x="f20" y="f21"/>
                      <a:pt x="f22" y="f5"/>
                    </a:cubicBezTo>
                    <a:cubicBezTo>
                      <a:pt x="f23" y="f21"/>
                      <a:pt x="f6" y="f24"/>
                      <a:pt x="f23" y="f14"/>
                    </a:cubicBezTo>
                    <a:cubicBezTo>
                      <a:pt x="f25" y="f26"/>
                      <a:pt x="f27" y="f11"/>
                      <a:pt x="f28" y="f11"/>
                    </a:cubicBezTo>
                    <a:cubicBezTo>
                      <a:pt x="f18" y="f11"/>
                      <a:pt x="f26" y="f29"/>
                      <a:pt x="f15" y="f10"/>
                    </a:cubicBezTo>
                    <a:cubicBezTo>
                      <a:pt x="f15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Freeform 166">
                <a:extLst>
                  <a:ext uri="{FF2B5EF4-FFF2-40B4-BE49-F238E27FC236}">
                    <a16:creationId xmlns:a16="http://schemas.microsoft.com/office/drawing/2014/main" id="{473E0246-9B82-8335-678E-06C4CA1AAAB7}"/>
                  </a:ext>
                </a:extLst>
              </p:cNvPr>
              <p:cNvSpPr/>
              <p:nvPr/>
            </p:nvSpPr>
            <p:spPr>
              <a:xfrm>
                <a:off x="5375272" y="5207005"/>
                <a:ext cx="4286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10"/>
                  <a:gd name="f9" fmla="val 6"/>
                  <a:gd name="f10" fmla="val 14"/>
                  <a:gd name="f11" fmla="val 1"/>
                  <a:gd name="f12" fmla="val 8"/>
                  <a:gd name="f13" fmla="val 5"/>
                  <a:gd name="f14" fmla="val 13"/>
                  <a:gd name="f15" fmla="val 9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10 f24 1"/>
                  <a:gd name="f29" fmla="*/ 15 f23 1"/>
                  <a:gd name="f30" fmla="*/ 0 f24 1"/>
                  <a:gd name="f31" fmla="*/ 8 f23 1"/>
                  <a:gd name="f32" fmla="*/ 8 f24 1"/>
                  <a:gd name="f33" fmla="*/ 0 f23 1"/>
                  <a:gd name="f34" fmla="*/ 18 f24 1"/>
                  <a:gd name="f35" fmla="*/ 9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7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14" y="f5"/>
                      <a:pt x="f6" y="f13"/>
                      <a:pt x="f6" y="f15"/>
                    </a:cubicBezTo>
                    <a:cubicBezTo>
                      <a:pt x="f6" y="f7"/>
                      <a:pt x="f10" y="f10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Freeform 167">
                <a:extLst>
                  <a:ext uri="{FF2B5EF4-FFF2-40B4-BE49-F238E27FC236}">
                    <a16:creationId xmlns:a16="http://schemas.microsoft.com/office/drawing/2014/main" id="{331C73B3-6E12-B1D5-2E8D-69CA0FD8E4A4}"/>
                  </a:ext>
                </a:extLst>
              </p:cNvPr>
              <p:cNvSpPr/>
              <p:nvPr/>
            </p:nvSpPr>
            <p:spPr>
              <a:xfrm>
                <a:off x="5353053" y="4970458"/>
                <a:ext cx="50804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7"/>
                  <a:gd name="f8" fmla="val 8"/>
                  <a:gd name="f9" fmla="val 11"/>
                  <a:gd name="f10" fmla="val 5"/>
                  <a:gd name="f11" fmla="val 7"/>
                  <a:gd name="f12" fmla="val 9"/>
                  <a:gd name="f13" fmla="val 3"/>
                  <a:gd name="f14" fmla="val 12"/>
                  <a:gd name="f15" fmla="val 1"/>
                  <a:gd name="f16" fmla="val 15"/>
                  <a:gd name="f17" fmla="val 19"/>
                  <a:gd name="f18" fmla="val 6"/>
                  <a:gd name="f19" fmla="val 18"/>
                  <a:gd name="f20" fmla="val 16"/>
                  <a:gd name="f21" fmla="val 4"/>
                  <a:gd name="f22" fmla="val 14"/>
                  <a:gd name="f23" fmla="val 13"/>
                  <a:gd name="f24" fmla="+- 0 0 -90"/>
                  <a:gd name="f25" fmla="*/ f3 1 21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7"/>
                  <a:gd name="f36" fmla="*/ 8 f32 1"/>
                  <a:gd name="f37" fmla="*/ 11 f31 1"/>
                  <a:gd name="f38" fmla="*/ 9 f32 1"/>
                  <a:gd name="f39" fmla="*/ 3 f31 1"/>
                  <a:gd name="f40" fmla="*/ 19 f32 1"/>
                  <a:gd name="f41" fmla="*/ 0 f31 1"/>
                  <a:gd name="f42" fmla="*/ 18 f32 1"/>
                  <a:gd name="f43" fmla="*/ 8 f31 1"/>
                  <a:gd name="f44" fmla="*/ 6 f32 1"/>
                  <a:gd name="f45" fmla="*/ 16 f31 1"/>
                  <a:gd name="f46" fmla="*/ 4 f32 1"/>
                  <a:gd name="f47" fmla="*/ 14 f31 1"/>
                  <a:gd name="f48" fmla="*/ 3 f32 1"/>
                  <a:gd name="f49" fmla="*/ 9 f31 1"/>
                  <a:gd name="f50" fmla="+- f33 0 f1"/>
                  <a:gd name="f51" fmla="*/ f36 1 21"/>
                  <a:gd name="f52" fmla="*/ f37 1 17"/>
                  <a:gd name="f53" fmla="*/ f38 1 21"/>
                  <a:gd name="f54" fmla="*/ f39 1 17"/>
                  <a:gd name="f55" fmla="*/ f40 1 21"/>
                  <a:gd name="f56" fmla="*/ f41 1 17"/>
                  <a:gd name="f57" fmla="*/ f42 1 21"/>
                  <a:gd name="f58" fmla="*/ f43 1 17"/>
                  <a:gd name="f59" fmla="*/ f44 1 21"/>
                  <a:gd name="f60" fmla="*/ f45 1 17"/>
                  <a:gd name="f61" fmla="*/ f46 1 21"/>
                  <a:gd name="f62" fmla="*/ f47 1 17"/>
                  <a:gd name="f63" fmla="*/ f48 1 21"/>
                  <a:gd name="f64" fmla="*/ f49 1 17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1" h="17">
                    <a:moveTo>
                      <a:pt x="f8" y="f9"/>
                    </a:moveTo>
                    <a:cubicBezTo>
                      <a:pt x="f10" y="f11"/>
                      <a:pt x="f11" y="f10"/>
                      <a:pt x="f12" y="f13"/>
                    </a:cubicBezTo>
                    <a:cubicBezTo>
                      <a:pt x="f14" y="f15"/>
                      <a:pt x="f16" y="f5"/>
                      <a:pt x="f17" y="f5"/>
                    </a:cubicBezTo>
                    <a:cubicBezTo>
                      <a:pt x="f6" y="f5"/>
                      <a:pt x="f6" y="f18"/>
                      <a:pt x="f19" y="f8"/>
                    </a:cubicBezTo>
                    <a:cubicBezTo>
                      <a:pt x="f16" y="f14"/>
                      <a:pt x="f12" y="f14"/>
                      <a:pt x="f18" y="f20"/>
                    </a:cubicBezTo>
                    <a:cubicBezTo>
                      <a:pt x="f10" y="f7"/>
                      <a:pt x="f21" y="f20"/>
                      <a:pt x="f21" y="f22"/>
                    </a:cubicBezTo>
                    <a:cubicBezTo>
                      <a:pt x="f21" y="f23"/>
                      <a:pt x="f5" y="f14"/>
                      <a:pt x="f13" y="f12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Freeform 168">
                <a:extLst>
                  <a:ext uri="{FF2B5EF4-FFF2-40B4-BE49-F238E27FC236}">
                    <a16:creationId xmlns:a16="http://schemas.microsoft.com/office/drawing/2014/main" id="{28DD9F1E-AF93-A741-A20B-D25DEFB35CF7}"/>
                  </a:ext>
                </a:extLst>
              </p:cNvPr>
              <p:cNvSpPr/>
              <p:nvPr/>
            </p:nvSpPr>
            <p:spPr>
              <a:xfrm>
                <a:off x="5332415" y="501649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10"/>
                      <a:pt x="f9" y="f5"/>
                      <a:pt x="f8" y="f5"/>
                    </a:cubicBezTo>
                    <a:cubicBezTo>
                      <a:pt x="f11" y="f9"/>
                      <a:pt x="f6" y="f10"/>
                      <a:pt x="f7" y="f8"/>
                    </a:cubicBezTo>
                    <a:cubicBezTo>
                      <a:pt x="f7" y="f7"/>
                      <a:pt x="f11" y="f7"/>
                      <a:pt x="f10" y="f7"/>
                    </a:cubicBezTo>
                    <a:cubicBezTo>
                      <a:pt x="f9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Freeform 169">
                <a:extLst>
                  <a:ext uri="{FF2B5EF4-FFF2-40B4-BE49-F238E27FC236}">
                    <a16:creationId xmlns:a16="http://schemas.microsoft.com/office/drawing/2014/main" id="{0B07F570-DA95-BFAE-3765-AA9D9D8F9757}"/>
                  </a:ext>
                </a:extLst>
              </p:cNvPr>
              <p:cNvSpPr/>
              <p:nvPr/>
            </p:nvSpPr>
            <p:spPr>
              <a:xfrm>
                <a:off x="5430841" y="5102223"/>
                <a:ext cx="76196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8"/>
                  <a:gd name="f8" fmla="val 8"/>
                  <a:gd name="f9" fmla="val 3"/>
                  <a:gd name="f10" fmla="val 6"/>
                  <a:gd name="f11" fmla="val 7"/>
                  <a:gd name="f12" fmla="val 5"/>
                  <a:gd name="f13" fmla="val 10"/>
                  <a:gd name="f14" fmla="val 13"/>
                  <a:gd name="f15" fmla="val 14"/>
                  <a:gd name="f16" fmla="val 16"/>
                  <a:gd name="f17" fmla="val 19"/>
                  <a:gd name="f18" fmla="val 1"/>
                  <a:gd name="f19" fmla="val 22"/>
                  <a:gd name="f20" fmla="val 25"/>
                  <a:gd name="f21" fmla="val 28"/>
                  <a:gd name="f22" fmla="val 30"/>
                  <a:gd name="f23" fmla="val 31"/>
                  <a:gd name="f24" fmla="val 4"/>
                  <a:gd name="f25" fmla="val 29"/>
                  <a:gd name="f26" fmla="val 12"/>
                  <a:gd name="f27" fmla="val 26"/>
                  <a:gd name="f28" fmla="val 15"/>
                  <a:gd name="f29" fmla="val 2"/>
                  <a:gd name="f30" fmla="+- 0 0 -90"/>
                  <a:gd name="f31" fmla="*/ f3 1 32"/>
                  <a:gd name="f32" fmla="*/ f4 1 1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2"/>
                  <a:gd name="f41" fmla="*/ f37 1 18"/>
                  <a:gd name="f42" fmla="*/ 0 f38 1"/>
                  <a:gd name="f43" fmla="*/ 8 f37 1"/>
                  <a:gd name="f44" fmla="*/ 10 f38 1"/>
                  <a:gd name="f45" fmla="*/ 5 f37 1"/>
                  <a:gd name="f46" fmla="*/ 16 f38 1"/>
                  <a:gd name="f47" fmla="*/ 3 f37 1"/>
                  <a:gd name="f48" fmla="*/ 25 f38 1"/>
                  <a:gd name="f49" fmla="*/ 0 f37 1"/>
                  <a:gd name="f50" fmla="*/ 31 f38 1"/>
                  <a:gd name="f51" fmla="*/ 4 f37 1"/>
                  <a:gd name="f52" fmla="*/ 29 f38 1"/>
                  <a:gd name="f53" fmla="*/ 12 f37 1"/>
                  <a:gd name="f54" fmla="*/ 18 f38 1"/>
                  <a:gd name="f55" fmla="*/ 14 f37 1"/>
                  <a:gd name="f56" fmla="*/ 12 f38 1"/>
                  <a:gd name="f57" fmla="*/ 15 f37 1"/>
                  <a:gd name="f58" fmla="+- f39 0 f1"/>
                  <a:gd name="f59" fmla="*/ f42 1 32"/>
                  <a:gd name="f60" fmla="*/ f43 1 18"/>
                  <a:gd name="f61" fmla="*/ f44 1 32"/>
                  <a:gd name="f62" fmla="*/ f45 1 18"/>
                  <a:gd name="f63" fmla="*/ f46 1 32"/>
                  <a:gd name="f64" fmla="*/ f47 1 18"/>
                  <a:gd name="f65" fmla="*/ f48 1 32"/>
                  <a:gd name="f66" fmla="*/ f49 1 18"/>
                  <a:gd name="f67" fmla="*/ f50 1 32"/>
                  <a:gd name="f68" fmla="*/ f51 1 18"/>
                  <a:gd name="f69" fmla="*/ f52 1 32"/>
                  <a:gd name="f70" fmla="*/ f53 1 18"/>
                  <a:gd name="f71" fmla="*/ f54 1 32"/>
                  <a:gd name="f72" fmla="*/ f55 1 18"/>
                  <a:gd name="f73" fmla="*/ f56 1 32"/>
                  <a:gd name="f74" fmla="*/ f57 1 18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2" h="18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2"/>
                      <a:pt x="f16" y="f9"/>
                    </a:cubicBezTo>
                    <a:cubicBezTo>
                      <a:pt x="f17" y="f18"/>
                      <a:pt x="f19" y="f5"/>
                      <a:pt x="f20" y="f5"/>
                    </a:cubicBezTo>
                    <a:cubicBezTo>
                      <a:pt x="f21" y="f5"/>
                      <a:pt x="f22" y="f18"/>
                      <a:pt x="f23" y="f24"/>
                    </a:cubicBezTo>
                    <a:cubicBezTo>
                      <a:pt x="f6" y="f11"/>
                      <a:pt x="f6" y="f13"/>
                      <a:pt x="f25" y="f26"/>
                    </a:cubicBezTo>
                    <a:cubicBezTo>
                      <a:pt x="f27" y="f15"/>
                      <a:pt x="f19" y="f16"/>
                      <a:pt x="f7" y="f15"/>
                    </a:cubicBezTo>
                    <a:cubicBezTo>
                      <a:pt x="f16" y="f14"/>
                      <a:pt x="f15" y="f15"/>
                      <a:pt x="f26" y="f28"/>
                    </a:cubicBezTo>
                    <a:cubicBezTo>
                      <a:pt x="f12" y="f7"/>
                      <a:pt x="f29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Freeform 170">
                <a:extLst>
                  <a:ext uri="{FF2B5EF4-FFF2-40B4-BE49-F238E27FC236}">
                    <a16:creationId xmlns:a16="http://schemas.microsoft.com/office/drawing/2014/main" id="{892BA9EC-046A-9F4A-311B-4C95BDC6D9C4}"/>
                  </a:ext>
                </a:extLst>
              </p:cNvPr>
              <p:cNvSpPr/>
              <p:nvPr/>
            </p:nvSpPr>
            <p:spPr>
              <a:xfrm>
                <a:off x="5399083" y="5121280"/>
                <a:ext cx="26983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8"/>
                  <a:gd name="f10" fmla="val 2"/>
                  <a:gd name="f11" fmla="val 7"/>
                  <a:gd name="f12" fmla="val 9"/>
                  <a:gd name="f13" fmla="val 3"/>
                  <a:gd name="f14" fmla="+- 0 0 -90"/>
                  <a:gd name="f15" fmla="*/ f3 1 11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11"/>
                  <a:gd name="f26" fmla="*/ 4 f22 1"/>
                  <a:gd name="f27" fmla="*/ 0 f21 1"/>
                  <a:gd name="f28" fmla="*/ 10 f22 1"/>
                  <a:gd name="f29" fmla="*/ 7 f21 1"/>
                  <a:gd name="f30" fmla="*/ 8 f22 1"/>
                  <a:gd name="f31" fmla="*/ 9 f21 1"/>
                  <a:gd name="f32" fmla="*/ 0 f22 1"/>
                  <a:gd name="f33" fmla="*/ 3 f21 1"/>
                  <a:gd name="f34" fmla="+- f23 0 f1"/>
                  <a:gd name="f35" fmla="*/ f26 1 11"/>
                  <a:gd name="f36" fmla="*/ f27 1 10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1" h="10">
                    <a:moveTo>
                      <a:pt x="f8" y="f5"/>
                    </a:moveTo>
                    <a:cubicBezTo>
                      <a:pt x="f9" y="f5"/>
                      <a:pt x="f6" y="f10"/>
                      <a:pt x="f7" y="f11"/>
                    </a:cubicBezTo>
                    <a:cubicBezTo>
                      <a:pt x="f7" y="f12"/>
                      <a:pt x="f12" y="f7"/>
                      <a:pt x="f9" y="f12"/>
                    </a:cubicBezTo>
                    <a:cubicBezTo>
                      <a:pt x="f8" y="f9"/>
                      <a:pt x="f5" y="f11"/>
                      <a:pt x="f5" y="f13"/>
                    </a:cubicBezTo>
                    <a:cubicBezTo>
                      <a:pt x="f5" y="f5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Freeform 171">
                <a:extLst>
                  <a:ext uri="{FF2B5EF4-FFF2-40B4-BE49-F238E27FC236}">
                    <a16:creationId xmlns:a16="http://schemas.microsoft.com/office/drawing/2014/main" id="{15D4C15C-9997-5EBD-1F45-FC9B091680F0}"/>
                  </a:ext>
                </a:extLst>
              </p:cNvPr>
              <p:cNvSpPr/>
              <p:nvPr/>
            </p:nvSpPr>
            <p:spPr>
              <a:xfrm>
                <a:off x="5403847" y="5078413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7"/>
                  <a:gd name="f9" fmla="val 1"/>
                  <a:gd name="f10" fmla="val 3"/>
                  <a:gd name="f11" fmla="val 5"/>
                  <a:gd name="f12" fmla="val 6"/>
                  <a:gd name="f13" fmla="val 2"/>
                  <a:gd name="f14" fmla="val 4"/>
                  <a:gd name="f15" fmla="+- 0 0 -90"/>
                  <a:gd name="f16" fmla="*/ f3 1 13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9"/>
                  <a:gd name="f27" fmla="*/ 7 f23 1"/>
                  <a:gd name="f28" fmla="*/ 1 f22 1"/>
                  <a:gd name="f29" fmla="*/ 7 f22 1"/>
                  <a:gd name="f30" fmla="*/ 5 f23 1"/>
                  <a:gd name="f31" fmla="*/ 9 f22 1"/>
                  <a:gd name="f32" fmla="*/ 0 f23 1"/>
                  <a:gd name="f33" fmla="*/ 2 f22 1"/>
                  <a:gd name="f34" fmla="+- f24 0 f1"/>
                  <a:gd name="f35" fmla="*/ f27 1 13"/>
                  <a:gd name="f36" fmla="*/ f28 1 9"/>
                  <a:gd name="f37" fmla="*/ f29 1 9"/>
                  <a:gd name="f38" fmla="*/ f30 1 13"/>
                  <a:gd name="f39" fmla="*/ f31 1 9"/>
                  <a:gd name="f40" fmla="*/ f32 1 13"/>
                  <a:gd name="f41" fmla="*/ f33 1 9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3" h="9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8" y="f7"/>
                      <a:pt x="f12" y="f7"/>
                      <a:pt x="f11" y="f7"/>
                    </a:cubicBezTo>
                    <a:cubicBezTo>
                      <a:pt x="f11" y="f7"/>
                      <a:pt x="f11" y="f7"/>
                      <a:pt x="f11" y="f7"/>
                    </a:cubicBezTo>
                    <a:cubicBezTo>
                      <a:pt x="f13" y="f8"/>
                      <a:pt x="f5" y="f14"/>
                      <a:pt x="f5" y="f13"/>
                    </a:cubicBezTo>
                    <a:cubicBezTo>
                      <a:pt x="f9" y="f5"/>
                      <a:pt x="f11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Freeform 172">
                <a:extLst>
                  <a:ext uri="{FF2B5EF4-FFF2-40B4-BE49-F238E27FC236}">
                    <a16:creationId xmlns:a16="http://schemas.microsoft.com/office/drawing/2014/main" id="{6D661E6D-05FB-65CE-D996-AEA451753E0E}"/>
                  </a:ext>
                </a:extLst>
              </p:cNvPr>
              <p:cNvSpPr/>
              <p:nvPr/>
            </p:nvSpPr>
            <p:spPr>
              <a:xfrm>
                <a:off x="4157667" y="471487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6"/>
                  <a:gd name="f9" fmla="val 2"/>
                  <a:gd name="f10" fmla="val 7"/>
                  <a:gd name="f11" fmla="val 3"/>
                  <a:gd name="f12" fmla="val 1"/>
                  <a:gd name="f13" fmla="val 4"/>
                  <a:gd name="f14" fmla="val 5"/>
                  <a:gd name="f15" fmla="val 8"/>
                  <a:gd name="f16" fmla="val 9"/>
                  <a:gd name="f17" fmla="val 11"/>
                  <a:gd name="f18" fmla="+- 0 0 -90"/>
                  <a:gd name="f19" fmla="*/ f3 1 10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12"/>
                  <a:gd name="f30" fmla="*/ 6 f26 1"/>
                  <a:gd name="f31" fmla="*/ 12 f25 1"/>
                  <a:gd name="f32" fmla="*/ 3 f26 1"/>
                  <a:gd name="f33" fmla="*/ 2 f25 1"/>
                  <a:gd name="f34" fmla="*/ 5 f26 1"/>
                  <a:gd name="f35" fmla="*/ 1 f25 1"/>
                  <a:gd name="f36" fmla="*/ 8 f26 1"/>
                  <a:gd name="f37" fmla="*/ 8 f25 1"/>
                  <a:gd name="f38" fmla="+- f27 0 f1"/>
                  <a:gd name="f39" fmla="*/ f30 1 10"/>
                  <a:gd name="f40" fmla="*/ f31 1 12"/>
                  <a:gd name="f41" fmla="*/ f32 1 10"/>
                  <a:gd name="f42" fmla="*/ f33 1 12"/>
                  <a:gd name="f43" fmla="*/ f34 1 10"/>
                  <a:gd name="f44" fmla="*/ f35 1 12"/>
                  <a:gd name="f45" fmla="*/ f36 1 10"/>
                  <a:gd name="f46" fmla="*/ f37 1 1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0" h="12">
                    <a:moveTo>
                      <a:pt x="f8" y="f7"/>
                    </a:moveTo>
                    <a:cubicBezTo>
                      <a:pt x="f9" y="f6"/>
                      <a:pt x="f5" y="f10"/>
                      <a:pt x="f11" y="f9"/>
                    </a:cubicBezTo>
                    <a:cubicBezTo>
                      <a:pt x="f11" y="f12"/>
                      <a:pt x="f13" y="f5"/>
                      <a:pt x="f14" y="f12"/>
                    </a:cubicBezTo>
                    <a:cubicBezTo>
                      <a:pt x="f10" y="f11"/>
                      <a:pt x="f6" y="f14"/>
                      <a:pt x="f15" y="f15"/>
                    </a:cubicBezTo>
                    <a:cubicBezTo>
                      <a:pt x="f10" y="f16"/>
                      <a:pt x="f8" y="f17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Freeform 173">
                <a:extLst>
                  <a:ext uri="{FF2B5EF4-FFF2-40B4-BE49-F238E27FC236}">
                    <a16:creationId xmlns:a16="http://schemas.microsoft.com/office/drawing/2014/main" id="{A263D85B-2117-A984-F523-FEF6BDA36B22}"/>
                  </a:ext>
                </a:extLst>
              </p:cNvPr>
              <p:cNvSpPr/>
              <p:nvPr/>
            </p:nvSpPr>
            <p:spPr>
              <a:xfrm>
                <a:off x="3910010" y="4884733"/>
                <a:ext cx="9528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2"/>
                  <a:gd name="f9" fmla="val 3"/>
                  <a:gd name="f10" fmla="val 5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2 f20 1"/>
                  <a:gd name="f25" fmla="*/ 0 f19 1"/>
                  <a:gd name="f26" fmla="*/ 4 f20 1"/>
                  <a:gd name="f27" fmla="*/ 3 f19 1"/>
                  <a:gd name="f28" fmla="*/ 6 f19 1"/>
                  <a:gd name="f29" fmla="*/ 0 f20 1"/>
                  <a:gd name="f30" fmla="*/ 4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6"/>
                  <a:gd name="f37" fmla="*/ f29 1 4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2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4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4" y="f58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8" y="f5"/>
                    </a:moveTo>
                    <a:cubicBezTo>
                      <a:pt x="f6" y="f5"/>
                      <a:pt x="f6" y="f8"/>
                      <a:pt x="f6" y="f9"/>
                    </a:cubicBezTo>
                    <a:cubicBezTo>
                      <a:pt x="f6" y="f10"/>
                      <a:pt x="f6" y="f7"/>
                      <a:pt x="f8" y="f7"/>
                    </a:cubicBezTo>
                    <a:cubicBezTo>
                      <a:pt x="f11" y="f7"/>
                      <a:pt x="f5" y="f7"/>
                      <a:pt x="f5" y="f6"/>
                    </a:cubicBezTo>
                    <a:cubicBezTo>
                      <a:pt x="f5" y="f8"/>
                      <a:pt x="f5" y="f11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Freeform 174">
                <a:extLst>
                  <a:ext uri="{FF2B5EF4-FFF2-40B4-BE49-F238E27FC236}">
                    <a16:creationId xmlns:a16="http://schemas.microsoft.com/office/drawing/2014/main" id="{CEE53465-92FB-2662-ADE7-90A41F1119D3}"/>
                  </a:ext>
                </a:extLst>
              </p:cNvPr>
              <p:cNvSpPr/>
              <p:nvPr/>
            </p:nvSpPr>
            <p:spPr>
              <a:xfrm>
                <a:off x="4317997" y="4989515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5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3 f13 1"/>
                  <a:gd name="f45" fmla="*/ f32 f12 1"/>
                  <a:gd name="f46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6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8" y="f5"/>
                      <a:pt x="f6" y="f9"/>
                      <a:pt x="f6" y="f7"/>
                    </a:cubicBezTo>
                    <a:cubicBezTo>
                      <a:pt x="f8" y="f8"/>
                      <a:pt x="f8" y="f6"/>
                      <a:pt x="f9" y="f6"/>
                    </a:cubicBezTo>
                    <a:cubicBezTo>
                      <a:pt x="f10" y="f6"/>
                      <a:pt x="f5" y="f8"/>
                      <a:pt x="f5" y="f9"/>
                    </a:cubicBezTo>
                    <a:cubicBezTo>
                      <a:pt x="f5" y="f10"/>
                      <a:pt x="f10" y="f5"/>
                      <a:pt x="f7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Freeform 175">
                <a:extLst>
                  <a:ext uri="{FF2B5EF4-FFF2-40B4-BE49-F238E27FC236}">
                    <a16:creationId xmlns:a16="http://schemas.microsoft.com/office/drawing/2014/main" id="{0EA86A80-D511-F09D-4D51-2DB8636EA544}"/>
                  </a:ext>
                </a:extLst>
              </p:cNvPr>
              <p:cNvSpPr/>
              <p:nvPr/>
            </p:nvSpPr>
            <p:spPr>
              <a:xfrm>
                <a:off x="5370508" y="4752978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6"/>
                  <a:gd name="f9" fmla="val 8"/>
                  <a:gd name="f10" fmla="val 1"/>
                  <a:gd name="f11" fmla="val 10"/>
                  <a:gd name="f12" fmla="val 3"/>
                  <a:gd name="f13" fmla="val 11"/>
                  <a:gd name="f14" fmla="val 5"/>
                  <a:gd name="f15" fmla="val 13"/>
                  <a:gd name="f16" fmla="val 9"/>
                  <a:gd name="f17" fmla="val 15"/>
                  <a:gd name="f18" fmla="val 18"/>
                  <a:gd name="f19" fmla="val 12"/>
                  <a:gd name="f20" fmla="val 20"/>
                  <a:gd name="f21" fmla="val 21"/>
                  <a:gd name="f22" fmla="val 14"/>
                  <a:gd name="f23" fmla="val 22"/>
                  <a:gd name="f24" fmla="val 27"/>
                  <a:gd name="f25" fmla="val 25"/>
                  <a:gd name="f26" fmla="val 19"/>
                  <a:gd name="f27" fmla="val 4"/>
                  <a:gd name="f28" fmla="val 2"/>
                  <a:gd name="f29" fmla="+- 0 0 -90"/>
                  <a:gd name="f30" fmla="*/ f3 1 28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8"/>
                  <a:gd name="f40" fmla="*/ f36 1 29"/>
                  <a:gd name="f41" fmla="*/ 6 f37 1"/>
                  <a:gd name="f42" fmla="*/ 0 f36 1"/>
                  <a:gd name="f43" fmla="*/ 11 f37 1"/>
                  <a:gd name="f44" fmla="*/ 5 f36 1"/>
                  <a:gd name="f45" fmla="*/ 18 f37 1"/>
                  <a:gd name="f46" fmla="*/ 12 f36 1"/>
                  <a:gd name="f47" fmla="*/ 22 f37 1"/>
                  <a:gd name="f48" fmla="*/ 15 f36 1"/>
                  <a:gd name="f49" fmla="*/ 19 f37 1"/>
                  <a:gd name="f50" fmla="*/ 29 f36 1"/>
                  <a:gd name="f51" fmla="*/ 9 f37 1"/>
                  <a:gd name="f52" fmla="*/ 18 f36 1"/>
                  <a:gd name="f53" fmla="*/ 4 f37 1"/>
                  <a:gd name="f54" fmla="*/ 13 f36 1"/>
                  <a:gd name="f55" fmla="*/ 1 f37 1"/>
                  <a:gd name="f56" fmla="*/ 8 f36 1"/>
                  <a:gd name="f57" fmla="+- f38 0 f1"/>
                  <a:gd name="f58" fmla="*/ f41 1 28"/>
                  <a:gd name="f59" fmla="*/ f42 1 29"/>
                  <a:gd name="f60" fmla="*/ f43 1 28"/>
                  <a:gd name="f61" fmla="*/ f44 1 29"/>
                  <a:gd name="f62" fmla="*/ f45 1 28"/>
                  <a:gd name="f63" fmla="*/ f46 1 29"/>
                  <a:gd name="f64" fmla="*/ f47 1 28"/>
                  <a:gd name="f65" fmla="*/ f48 1 29"/>
                  <a:gd name="f66" fmla="*/ f49 1 28"/>
                  <a:gd name="f67" fmla="*/ f50 1 29"/>
                  <a:gd name="f68" fmla="*/ f51 1 28"/>
                  <a:gd name="f69" fmla="*/ f52 1 29"/>
                  <a:gd name="f70" fmla="*/ f53 1 28"/>
                  <a:gd name="f71" fmla="*/ f54 1 29"/>
                  <a:gd name="f72" fmla="*/ f55 1 28"/>
                  <a:gd name="f73" fmla="*/ f56 1 29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3"/>
                      <a:pt x="f18" y="f19"/>
                    </a:cubicBezTo>
                    <a:cubicBezTo>
                      <a:pt x="f20" y="f15"/>
                      <a:pt x="f21" y="f22"/>
                      <a:pt x="f23" y="f17"/>
                    </a:cubicBezTo>
                    <a:cubicBezTo>
                      <a:pt x="f6" y="f21"/>
                      <a:pt x="f24" y="f25"/>
                      <a:pt x="f26" y="f7"/>
                    </a:cubicBezTo>
                    <a:cubicBezTo>
                      <a:pt x="f17" y="f24"/>
                      <a:pt x="f11" y="f25"/>
                      <a:pt x="f16" y="f18"/>
                    </a:cubicBezTo>
                    <a:cubicBezTo>
                      <a:pt x="f16" y="f17"/>
                      <a:pt x="f8" y="f17"/>
                      <a:pt x="f27" y="f15"/>
                    </a:cubicBezTo>
                    <a:cubicBezTo>
                      <a:pt x="f12" y="f19"/>
                      <a:pt x="f28" y="f11"/>
                      <a:pt x="f10" y="f9"/>
                    </a:cubicBezTo>
                    <a:cubicBezTo>
                      <a:pt x="f10" y="f27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Freeform 176">
                <a:extLst>
                  <a:ext uri="{FF2B5EF4-FFF2-40B4-BE49-F238E27FC236}">
                    <a16:creationId xmlns:a16="http://schemas.microsoft.com/office/drawing/2014/main" id="{94D47C9C-FACF-F092-324D-99FC3573A6CD}"/>
                  </a:ext>
                </a:extLst>
              </p:cNvPr>
              <p:cNvSpPr/>
              <p:nvPr/>
            </p:nvSpPr>
            <p:spPr>
              <a:xfrm>
                <a:off x="5260972" y="4752978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13"/>
                  <a:gd name="f9" fmla="val 11"/>
                  <a:gd name="f10" fmla="val 19"/>
                  <a:gd name="f11" fmla="val 9"/>
                  <a:gd name="f12" fmla="val 6"/>
                  <a:gd name="f13" fmla="val 1"/>
                  <a:gd name="f14" fmla="val 5"/>
                  <a:gd name="f15" fmla="val 3"/>
                  <a:gd name="f16" fmla="val 2"/>
                  <a:gd name="f17" fmla="val 10"/>
                  <a:gd name="f18" fmla="val 16"/>
                  <a:gd name="f19" fmla="val 14"/>
                  <a:gd name="f20" fmla="+- 0 0 -90"/>
                  <a:gd name="f21" fmla="*/ f3 1 17"/>
                  <a:gd name="f22" fmla="*/ f4 1 20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7"/>
                  <a:gd name="f31" fmla="*/ f27 1 20"/>
                  <a:gd name="f32" fmla="*/ 13 f28 1"/>
                  <a:gd name="f33" fmla="*/ 17 f27 1"/>
                  <a:gd name="f34" fmla="*/ 6 f28 1"/>
                  <a:gd name="f35" fmla="*/ 3 f28 1"/>
                  <a:gd name="f36" fmla="*/ 2 f27 1"/>
                  <a:gd name="f37" fmla="*/ 3 f27 1"/>
                  <a:gd name="f38" fmla="+- f29 0 f1"/>
                  <a:gd name="f39" fmla="*/ f32 1 17"/>
                  <a:gd name="f40" fmla="*/ f33 1 20"/>
                  <a:gd name="f41" fmla="*/ f34 1 17"/>
                  <a:gd name="f42" fmla="*/ f35 1 17"/>
                  <a:gd name="f43" fmla="*/ f36 1 20"/>
                  <a:gd name="f44" fmla="*/ f37 1 20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0"/>
                  </a:cxn>
                  <a:cxn ang="f38">
                    <a:pos x="f62" y="f63"/>
                  </a:cxn>
                  <a:cxn ang="f38">
                    <a:pos x="f59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7" h="20">
                    <a:moveTo>
                      <a:pt x="f8" y="f6"/>
                    </a:moveTo>
                    <a:cubicBezTo>
                      <a:pt x="f9" y="f10"/>
                      <a:pt x="f11" y="f7"/>
                      <a:pt x="f12" y="f6"/>
                    </a:cubicBezTo>
                    <a:cubicBezTo>
                      <a:pt x="f13" y="f8"/>
                      <a:pt x="f5" y="f14"/>
                      <a:pt x="f15" y="f16"/>
                    </a:cubicBezTo>
                    <a:cubicBezTo>
                      <a:pt x="f12" y="f5"/>
                      <a:pt x="f17" y="f13"/>
                      <a:pt x="f8" y="f15"/>
                    </a:cubicBezTo>
                    <a:cubicBezTo>
                      <a:pt x="f6" y="f12"/>
                      <a:pt x="f18" y="f19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Freeform 177">
                <a:extLst>
                  <a:ext uri="{FF2B5EF4-FFF2-40B4-BE49-F238E27FC236}">
                    <a16:creationId xmlns:a16="http://schemas.microsoft.com/office/drawing/2014/main" id="{12350DFC-1D05-8B76-3C2C-13C12D48B831}"/>
                  </a:ext>
                </a:extLst>
              </p:cNvPr>
              <p:cNvSpPr/>
              <p:nvPr/>
            </p:nvSpPr>
            <p:spPr>
              <a:xfrm>
                <a:off x="5402266" y="4659316"/>
                <a:ext cx="9048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6"/>
                  <a:gd name="f8" fmla="val 21"/>
                  <a:gd name="f9" fmla="val 28"/>
                  <a:gd name="f10" fmla="val 15"/>
                  <a:gd name="f11" fmla="val 24"/>
                  <a:gd name="f12" fmla="val 11"/>
                  <a:gd name="f13" fmla="val 17"/>
                  <a:gd name="f14" fmla="val 4"/>
                  <a:gd name="f15" fmla="val 14"/>
                  <a:gd name="f16" fmla="val 8"/>
                  <a:gd name="f17" fmla="val 1"/>
                  <a:gd name="f18" fmla="val 2"/>
                  <a:gd name="f19" fmla="val 3"/>
                  <a:gd name="f20" fmla="val 7"/>
                  <a:gd name="f21" fmla="val 10"/>
                  <a:gd name="f22" fmla="val 12"/>
                  <a:gd name="f23" fmla="val 16"/>
                  <a:gd name="f24" fmla="val 23"/>
                  <a:gd name="f25" fmla="val 31"/>
                  <a:gd name="f26" fmla="val 20"/>
                  <a:gd name="f27" fmla="val 30"/>
                  <a:gd name="f28" fmla="val 37"/>
                  <a:gd name="f29" fmla="val 32"/>
                  <a:gd name="f30" fmla="val 35"/>
                  <a:gd name="f31" fmla="val 34"/>
                  <a:gd name="f32" fmla="val 29"/>
                  <a:gd name="f33" fmla="val 26"/>
                  <a:gd name="f34" fmla="+- 0 0 -90"/>
                  <a:gd name="f35" fmla="*/ f3 1 38"/>
                  <a:gd name="f36" fmla="*/ f4 1 36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8"/>
                  <a:gd name="f45" fmla="*/ f41 1 36"/>
                  <a:gd name="f46" fmla="*/ 21 f42 1"/>
                  <a:gd name="f47" fmla="*/ 28 f41 1"/>
                  <a:gd name="f48" fmla="*/ 4 f42 1"/>
                  <a:gd name="f49" fmla="*/ 14 f41 1"/>
                  <a:gd name="f50" fmla="*/ 1 f42 1"/>
                  <a:gd name="f51" fmla="*/ 4 f41 1"/>
                  <a:gd name="f52" fmla="*/ 1 f41 1"/>
                  <a:gd name="f53" fmla="*/ 10 f42 1"/>
                  <a:gd name="f54" fmla="*/ 8 f41 1"/>
                  <a:gd name="f55" fmla="*/ 15 f42 1"/>
                  <a:gd name="f56" fmla="*/ 11 f41 1"/>
                  <a:gd name="f57" fmla="*/ 17 f42 1"/>
                  <a:gd name="f58" fmla="*/ 36 f42 1"/>
                  <a:gd name="f59" fmla="*/ 35 f42 1"/>
                  <a:gd name="f60" fmla="*/ 34 f41 1"/>
                  <a:gd name="f61" fmla="*/ 29 f42 1"/>
                  <a:gd name="f62" fmla="*/ 35 f41 1"/>
                  <a:gd name="f63" fmla="+- f43 0 f1"/>
                  <a:gd name="f64" fmla="*/ f46 1 38"/>
                  <a:gd name="f65" fmla="*/ f47 1 36"/>
                  <a:gd name="f66" fmla="*/ f48 1 38"/>
                  <a:gd name="f67" fmla="*/ f49 1 36"/>
                  <a:gd name="f68" fmla="*/ f50 1 38"/>
                  <a:gd name="f69" fmla="*/ f51 1 36"/>
                  <a:gd name="f70" fmla="*/ f52 1 36"/>
                  <a:gd name="f71" fmla="*/ f53 1 38"/>
                  <a:gd name="f72" fmla="*/ f54 1 36"/>
                  <a:gd name="f73" fmla="*/ f55 1 38"/>
                  <a:gd name="f74" fmla="*/ f56 1 36"/>
                  <a:gd name="f75" fmla="*/ f57 1 38"/>
                  <a:gd name="f76" fmla="*/ f58 1 38"/>
                  <a:gd name="f77" fmla="*/ f59 1 38"/>
                  <a:gd name="f78" fmla="*/ f60 1 36"/>
                  <a:gd name="f79" fmla="*/ f61 1 38"/>
                  <a:gd name="f80" fmla="*/ f62 1 36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4"/>
                  <a:gd name="f90" fmla="*/ f69 1 f45"/>
                  <a:gd name="f91" fmla="*/ f70 1 f45"/>
                  <a:gd name="f92" fmla="*/ f71 1 f44"/>
                  <a:gd name="f93" fmla="*/ f72 1 f45"/>
                  <a:gd name="f94" fmla="*/ f73 1 f44"/>
                  <a:gd name="f95" fmla="*/ f74 1 f45"/>
                  <a:gd name="f96" fmla="*/ f75 1 f44"/>
                  <a:gd name="f97" fmla="*/ f76 1 f44"/>
                  <a:gd name="f98" fmla="*/ f77 1 f44"/>
                  <a:gd name="f99" fmla="*/ f78 1 f45"/>
                  <a:gd name="f100" fmla="*/ f79 1 f44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5 1"/>
                  <a:gd name="f111" fmla="*/ f90 f36 1"/>
                  <a:gd name="f112" fmla="*/ f91 f36 1"/>
                  <a:gd name="f113" fmla="*/ f92 f35 1"/>
                  <a:gd name="f114" fmla="*/ f93 f36 1"/>
                  <a:gd name="f115" fmla="*/ f94 f35 1"/>
                  <a:gd name="f116" fmla="*/ f95 f36 1"/>
                  <a:gd name="f117" fmla="*/ f96 f35 1"/>
                  <a:gd name="f118" fmla="*/ f97 f35 1"/>
                  <a:gd name="f119" fmla="*/ f98 f35 1"/>
                  <a:gd name="f120" fmla="*/ f99 f36 1"/>
                  <a:gd name="f121" fmla="*/ f100 f35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08" y="f112"/>
                  </a:cxn>
                  <a:cxn ang="f63">
                    <a:pos x="f113" y="f114"/>
                  </a:cxn>
                  <a:cxn ang="f63">
                    <a:pos x="f115" y="f116"/>
                  </a:cxn>
                  <a:cxn ang="f63">
                    <a:pos x="f117" y="f116"/>
                  </a:cxn>
                  <a:cxn ang="f63">
                    <a:pos x="f118" y="f107"/>
                  </a:cxn>
                  <a:cxn ang="f63">
                    <a:pos x="f119" y="f120"/>
                  </a:cxn>
                  <a:cxn ang="f63">
                    <a:pos x="f121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38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2"/>
                      <a:pt x="f5" y="f16"/>
                      <a:pt x="f17" y="f14"/>
                    </a:cubicBezTo>
                    <a:cubicBezTo>
                      <a:pt x="f18" y="f19"/>
                      <a:pt x="f18" y="f5"/>
                      <a:pt x="f14" y="f17"/>
                    </a:cubicBezTo>
                    <a:cubicBezTo>
                      <a:pt x="f20" y="f18"/>
                      <a:pt x="f12" y="f19"/>
                      <a:pt x="f21" y="f16"/>
                    </a:cubicBezTo>
                    <a:cubicBezTo>
                      <a:pt x="f21" y="f12"/>
                      <a:pt x="f22" y="f22"/>
                      <a:pt x="f10" y="f12"/>
                    </a:cubicBezTo>
                    <a:cubicBezTo>
                      <a:pt x="f10" y="f12"/>
                      <a:pt x="f23" y="f21"/>
                      <a:pt x="f13" y="f12"/>
                    </a:cubicBezTo>
                    <a:cubicBezTo>
                      <a:pt x="f24" y="f23"/>
                      <a:pt x="f25" y="f26"/>
                      <a:pt x="f7" y="f9"/>
                    </a:cubicBezTo>
                    <a:cubicBezTo>
                      <a:pt x="f6" y="f27"/>
                      <a:pt x="f28" y="f29"/>
                      <a:pt x="f30" y="f31"/>
                    </a:cubicBezTo>
                    <a:cubicBezTo>
                      <a:pt x="f31" y="f7"/>
                      <a:pt x="f25" y="f7"/>
                      <a:pt x="f32" y="f30"/>
                    </a:cubicBezTo>
                    <a:cubicBezTo>
                      <a:pt x="f33" y="f31"/>
                      <a:pt x="f24" y="f29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Freeform 178">
                <a:extLst>
                  <a:ext uri="{FF2B5EF4-FFF2-40B4-BE49-F238E27FC236}">
                    <a16:creationId xmlns:a16="http://schemas.microsoft.com/office/drawing/2014/main" id="{220FB8CE-8CD3-605B-7D9A-0DB077CB164B}"/>
                  </a:ext>
                </a:extLst>
              </p:cNvPr>
              <p:cNvSpPr/>
              <p:nvPr/>
            </p:nvSpPr>
            <p:spPr>
              <a:xfrm>
                <a:off x="5408611" y="4729167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5"/>
                  <a:gd name="f9" fmla="val 14"/>
                  <a:gd name="f10" fmla="val 9"/>
                  <a:gd name="f11" fmla="val 1"/>
                  <a:gd name="f12" fmla="val 6"/>
                  <a:gd name="f13" fmla="val 4"/>
                  <a:gd name="f14" fmla="val 3"/>
                  <a:gd name="f15" fmla="val 7"/>
                  <a:gd name="f16" fmla="val 2"/>
                  <a:gd name="f17" fmla="val 10"/>
                  <a:gd name="f18" fmla="val 13"/>
                  <a:gd name="f19" fmla="val 16"/>
                  <a:gd name="f20" fmla="val 22"/>
                  <a:gd name="f21" fmla="val 15"/>
                  <a:gd name="f22" fmla="val 23"/>
                  <a:gd name="f23" fmla="val 25"/>
                  <a:gd name="f24" fmla="val 18"/>
                  <a:gd name="f25" fmla="val 19"/>
                  <a:gd name="f26" fmla="val 27"/>
                  <a:gd name="f27" fmla="val 26"/>
                  <a:gd name="f28" fmla="val 17"/>
                  <a:gd name="f29" fmla="val 24"/>
                  <a:gd name="f30" fmla="val 12"/>
                  <a:gd name="f31" fmla="val 20"/>
                  <a:gd name="f32" fmla="+- 0 0 -90"/>
                  <a:gd name="f33" fmla="*/ f3 1 28"/>
                  <a:gd name="f34" fmla="*/ f4 1 2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8"/>
                  <a:gd name="f43" fmla="*/ f39 1 29"/>
                  <a:gd name="f44" fmla="*/ 5 f40 1"/>
                  <a:gd name="f45" fmla="*/ 14 f39 1"/>
                  <a:gd name="f46" fmla="*/ 4 f40 1"/>
                  <a:gd name="f47" fmla="*/ 3 f39 1"/>
                  <a:gd name="f48" fmla="*/ 10 f40 1"/>
                  <a:gd name="f49" fmla="*/ 4 f39 1"/>
                  <a:gd name="f50" fmla="*/ 22 f40 1"/>
                  <a:gd name="f51" fmla="*/ 15 f39 1"/>
                  <a:gd name="f52" fmla="*/ 23 f40 1"/>
                  <a:gd name="f53" fmla="*/ 16 f39 1"/>
                  <a:gd name="f54" fmla="*/ 27 f40 1"/>
                  <a:gd name="f55" fmla="*/ 23 f39 1"/>
                  <a:gd name="f56" fmla="*/ 28 f39 1"/>
                  <a:gd name="f57" fmla="*/ 15 f40 1"/>
                  <a:gd name="f58" fmla="*/ 24 f39 1"/>
                  <a:gd name="f59" fmla="+- f41 0 f1"/>
                  <a:gd name="f60" fmla="*/ f44 1 28"/>
                  <a:gd name="f61" fmla="*/ f45 1 29"/>
                  <a:gd name="f62" fmla="*/ f46 1 28"/>
                  <a:gd name="f63" fmla="*/ f47 1 29"/>
                  <a:gd name="f64" fmla="*/ f48 1 28"/>
                  <a:gd name="f65" fmla="*/ f49 1 29"/>
                  <a:gd name="f66" fmla="*/ f50 1 28"/>
                  <a:gd name="f67" fmla="*/ f51 1 29"/>
                  <a:gd name="f68" fmla="*/ f52 1 28"/>
                  <a:gd name="f69" fmla="*/ f53 1 29"/>
                  <a:gd name="f70" fmla="*/ f54 1 28"/>
                  <a:gd name="f71" fmla="*/ f55 1 29"/>
                  <a:gd name="f72" fmla="*/ f56 1 29"/>
                  <a:gd name="f73" fmla="*/ f57 1 28"/>
                  <a:gd name="f74" fmla="*/ f58 1 29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2"/>
                  <a:gd name="f86" fmla="*/ f67 1 f43"/>
                  <a:gd name="f87" fmla="*/ f68 1 f42"/>
                  <a:gd name="f88" fmla="*/ f69 1 f43"/>
                  <a:gd name="f89" fmla="*/ f70 1 f42"/>
                  <a:gd name="f90" fmla="*/ f71 1 f43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3 1"/>
                  <a:gd name="f105" fmla="*/ f86 f34 1"/>
                  <a:gd name="f106" fmla="*/ f87 f33 1"/>
                  <a:gd name="f107" fmla="*/ f88 f34 1"/>
                  <a:gd name="f108" fmla="*/ f89 f33 1"/>
                  <a:gd name="f109" fmla="*/ f90 f34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04" y="f110"/>
                  </a:cxn>
                  <a:cxn ang="f59">
                    <a:pos x="f111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5"/>
                      <a:pt x="f10" y="f16"/>
                      <a:pt x="f17" y="f13"/>
                    </a:cubicBezTo>
                    <a:cubicBezTo>
                      <a:pt x="f18" y="f10"/>
                      <a:pt x="f19" y="f9"/>
                      <a:pt x="f20" y="f21"/>
                    </a:cubicBezTo>
                    <a:cubicBezTo>
                      <a:pt x="f20" y="f21"/>
                      <a:pt x="f22" y="f21"/>
                      <a:pt x="f22" y="f19"/>
                    </a:cubicBezTo>
                    <a:cubicBezTo>
                      <a:pt x="f23" y="f24"/>
                      <a:pt x="f6" y="f25"/>
                      <a:pt x="f26" y="f22"/>
                    </a:cubicBezTo>
                    <a:cubicBezTo>
                      <a:pt x="f26" y="f27"/>
                      <a:pt x="f23" y="f26"/>
                      <a:pt x="f20" y="f6"/>
                    </a:cubicBezTo>
                    <a:cubicBezTo>
                      <a:pt x="f25" y="f7"/>
                      <a:pt x="f28" y="f26"/>
                      <a:pt x="f21" y="f29"/>
                    </a:cubicBezTo>
                    <a:cubicBezTo>
                      <a:pt x="f30" y="f31"/>
                      <a:pt x="f10" y="f19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Freeform 179">
                <a:extLst>
                  <a:ext uri="{FF2B5EF4-FFF2-40B4-BE49-F238E27FC236}">
                    <a16:creationId xmlns:a16="http://schemas.microsoft.com/office/drawing/2014/main" id="{130B259E-E1D7-169C-17BE-F8C02E3F3121}"/>
                  </a:ext>
                </a:extLst>
              </p:cNvPr>
              <p:cNvSpPr/>
              <p:nvPr/>
            </p:nvSpPr>
            <p:spPr>
              <a:xfrm>
                <a:off x="5437186" y="4618040"/>
                <a:ext cx="50804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6"/>
                  <a:gd name="f8" fmla="val 7"/>
                  <a:gd name="f9" fmla="val 1"/>
                  <a:gd name="f10" fmla="val 5"/>
                  <a:gd name="f11" fmla="val 4"/>
                  <a:gd name="f12" fmla="val 2"/>
                  <a:gd name="f13" fmla="val 8"/>
                  <a:gd name="f14" fmla="val 3"/>
                  <a:gd name="f15" fmla="val 10"/>
                  <a:gd name="f16" fmla="val 15"/>
                  <a:gd name="f17" fmla="val 17"/>
                  <a:gd name="f18" fmla="val 20"/>
                  <a:gd name="f19" fmla="val 11"/>
                  <a:gd name="f20" fmla="val 12"/>
                  <a:gd name="f21" fmla="val 13"/>
                  <a:gd name="f22" fmla="val 19"/>
                  <a:gd name="f23" fmla="val 14"/>
                  <a:gd name="f24" fmla="val 9"/>
                  <a:gd name="f25" fmla="val 6"/>
                  <a:gd name="f26" fmla="+- 0 0 -90"/>
                  <a:gd name="f27" fmla="*/ f3 1 21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1"/>
                  <a:gd name="f37" fmla="*/ f33 1 16"/>
                  <a:gd name="f38" fmla="*/ 0 f34 1"/>
                  <a:gd name="f39" fmla="*/ 7 f33 1"/>
                  <a:gd name="f40" fmla="*/ 2 f34 1"/>
                  <a:gd name="f41" fmla="*/ 2 f33 1"/>
                  <a:gd name="f42" fmla="*/ 4 f34 1"/>
                  <a:gd name="f43" fmla="*/ 1 f33 1"/>
                  <a:gd name="f44" fmla="*/ 10 f34 1"/>
                  <a:gd name="f45" fmla="*/ 3 f33 1"/>
                  <a:gd name="f46" fmla="*/ 20 f34 1"/>
                  <a:gd name="f47" fmla="*/ 10 f33 1"/>
                  <a:gd name="f48" fmla="*/ 13 f33 1"/>
                  <a:gd name="f49" fmla="*/ 14 f34 1"/>
                  <a:gd name="f50" fmla="*/ 15 f33 1"/>
                  <a:gd name="f51" fmla="*/ 9 f34 1"/>
                  <a:gd name="f52" fmla="*/ 12 f33 1"/>
                  <a:gd name="f53" fmla="+- f35 0 f1"/>
                  <a:gd name="f54" fmla="*/ f38 1 21"/>
                  <a:gd name="f55" fmla="*/ f39 1 16"/>
                  <a:gd name="f56" fmla="*/ f40 1 21"/>
                  <a:gd name="f57" fmla="*/ f41 1 16"/>
                  <a:gd name="f58" fmla="*/ f42 1 21"/>
                  <a:gd name="f59" fmla="*/ f43 1 16"/>
                  <a:gd name="f60" fmla="*/ f44 1 21"/>
                  <a:gd name="f61" fmla="*/ f45 1 16"/>
                  <a:gd name="f62" fmla="*/ f46 1 21"/>
                  <a:gd name="f63" fmla="*/ f47 1 16"/>
                  <a:gd name="f64" fmla="*/ f48 1 16"/>
                  <a:gd name="f65" fmla="*/ f49 1 21"/>
                  <a:gd name="f66" fmla="*/ f50 1 16"/>
                  <a:gd name="f67" fmla="*/ f51 1 21"/>
                  <a:gd name="f68" fmla="*/ f52 1 16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1" h="16">
                    <a:moveTo>
                      <a:pt x="f5" y="f8"/>
                    </a:moveTo>
                    <a:cubicBezTo>
                      <a:pt x="f9" y="f10"/>
                      <a:pt x="f9" y="f11"/>
                      <a:pt x="f12" y="f12"/>
                    </a:cubicBezTo>
                    <a:cubicBezTo>
                      <a:pt x="f12" y="f9"/>
                      <a:pt x="f11" y="f5"/>
                      <a:pt x="f11" y="f9"/>
                    </a:cubicBezTo>
                    <a:cubicBezTo>
                      <a:pt x="f10" y="f8"/>
                      <a:pt x="f13" y="f14"/>
                      <a:pt x="f15" y="f14"/>
                    </a:cubicBezTo>
                    <a:cubicBezTo>
                      <a:pt x="f16" y="f14"/>
                      <a:pt x="f17" y="f8"/>
                      <a:pt x="f18" y="f15"/>
                    </a:cubicBezTo>
                    <a:cubicBezTo>
                      <a:pt x="f6" y="f19"/>
                      <a:pt x="f6" y="f20"/>
                      <a:pt x="f18" y="f21"/>
                    </a:cubicBezTo>
                    <a:cubicBezTo>
                      <a:pt x="f22" y="f23"/>
                      <a:pt x="f17" y="f7"/>
                      <a:pt x="f23" y="f16"/>
                    </a:cubicBezTo>
                    <a:cubicBezTo>
                      <a:pt x="f20" y="f16"/>
                      <a:pt x="f15" y="f21"/>
                      <a:pt x="f24" y="f20"/>
                    </a:cubicBezTo>
                    <a:cubicBezTo>
                      <a:pt x="f25" y="f24"/>
                      <a:pt x="f14" y="f13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Freeform 180">
                <a:extLst>
                  <a:ext uri="{FF2B5EF4-FFF2-40B4-BE49-F238E27FC236}">
                    <a16:creationId xmlns:a16="http://schemas.microsoft.com/office/drawing/2014/main" id="{65EF6661-6638-165D-93D8-FD84DCAEF881}"/>
                  </a:ext>
                </a:extLst>
              </p:cNvPr>
              <p:cNvSpPr/>
              <p:nvPr/>
            </p:nvSpPr>
            <p:spPr>
              <a:xfrm>
                <a:off x="5383209" y="4697409"/>
                <a:ext cx="3016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6"/>
                  <a:gd name="f8" fmla="val 9"/>
                  <a:gd name="f9" fmla="val 6"/>
                  <a:gd name="f10" fmla="val 8"/>
                  <a:gd name="f11" fmla="val 12"/>
                  <a:gd name="f12" fmla="val 11"/>
                  <a:gd name="f13" fmla="val 10"/>
                  <a:gd name="f14" fmla="val 14"/>
                  <a:gd name="f15" fmla="val 7"/>
                  <a:gd name="f16" fmla="val 5"/>
                  <a:gd name="f17" fmla="val 4"/>
                  <a:gd name="f18" fmla="val 2"/>
                  <a:gd name="f19" fmla="val 1"/>
                  <a:gd name="f20" fmla="val 3"/>
                  <a:gd name="f21" fmla="+- 0 0 -90"/>
                  <a:gd name="f22" fmla="*/ f3 1 13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3"/>
                  <a:gd name="f32" fmla="*/ f28 1 16"/>
                  <a:gd name="f33" fmla="*/ 9 f29 1"/>
                  <a:gd name="f34" fmla="*/ 6 f28 1"/>
                  <a:gd name="f35" fmla="*/ 10 f29 1"/>
                  <a:gd name="f36" fmla="*/ 14 f28 1"/>
                  <a:gd name="f37" fmla="*/ 5 f29 1"/>
                  <a:gd name="f38" fmla="*/ 12 f28 1"/>
                  <a:gd name="f39" fmla="*/ 2 f29 1"/>
                  <a:gd name="f40" fmla="*/ 10 f28 1"/>
                  <a:gd name="f41" fmla="*/ 0 f29 1"/>
                  <a:gd name="f42" fmla="*/ 8 f28 1"/>
                  <a:gd name="f43" fmla="*/ 3 f29 1"/>
                  <a:gd name="f44" fmla="*/ 7 f28 1"/>
                  <a:gd name="f45" fmla="+- f30 0 f1"/>
                  <a:gd name="f46" fmla="*/ f33 1 13"/>
                  <a:gd name="f47" fmla="*/ f34 1 16"/>
                  <a:gd name="f48" fmla="*/ f35 1 13"/>
                  <a:gd name="f49" fmla="*/ f36 1 16"/>
                  <a:gd name="f50" fmla="*/ f37 1 13"/>
                  <a:gd name="f51" fmla="*/ f38 1 16"/>
                  <a:gd name="f52" fmla="*/ f39 1 13"/>
                  <a:gd name="f53" fmla="*/ f40 1 16"/>
                  <a:gd name="f54" fmla="*/ f41 1 13"/>
                  <a:gd name="f55" fmla="*/ f42 1 16"/>
                  <a:gd name="f56" fmla="*/ f43 1 13"/>
                  <a:gd name="f57" fmla="*/ f44 1 16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82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3" h="1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0" y="f7"/>
                      <a:pt x="f15" y="f6"/>
                      <a:pt x="f16" y="f11"/>
                    </a:cubicBezTo>
                    <a:cubicBezTo>
                      <a:pt x="f17" y="f11"/>
                      <a:pt x="f17" y="f13"/>
                      <a:pt x="f18" y="f13"/>
                    </a:cubicBezTo>
                    <a:cubicBezTo>
                      <a:pt x="f19" y="f8"/>
                      <a:pt x="f5" y="f8"/>
                      <a:pt x="f5" y="f10"/>
                    </a:cubicBezTo>
                    <a:cubicBezTo>
                      <a:pt x="f19" y="f9"/>
                      <a:pt x="f18" y="f15"/>
                      <a:pt x="f20" y="f15"/>
                    </a:cubicBezTo>
                    <a:cubicBezTo>
                      <a:pt x="f17" y="f10"/>
                      <a:pt x="f16" y="f15"/>
                      <a:pt x="f16" y="f9"/>
                    </a:cubicBezTo>
                    <a:cubicBezTo>
                      <a:pt x="f9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Freeform 181">
                <a:extLst>
                  <a:ext uri="{FF2B5EF4-FFF2-40B4-BE49-F238E27FC236}">
                    <a16:creationId xmlns:a16="http://schemas.microsoft.com/office/drawing/2014/main" id="{A4F59A9C-53C2-4734-E699-1E07F782C7CC}"/>
                  </a:ext>
                </a:extLst>
              </p:cNvPr>
              <p:cNvSpPr/>
              <p:nvPr/>
            </p:nvSpPr>
            <p:spPr>
              <a:xfrm>
                <a:off x="5353053" y="4724403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3"/>
                  <a:gd name="f8" fmla="val 7"/>
                  <a:gd name="f9" fmla="val 8"/>
                  <a:gd name="f10" fmla="val 10"/>
                  <a:gd name="f11" fmla="val 6"/>
                  <a:gd name="f12" fmla="val 11"/>
                  <a:gd name="f13" fmla="val 5"/>
                  <a:gd name="f14" fmla="val 4"/>
                  <a:gd name="f15" fmla="val 2"/>
                  <a:gd name="f16" fmla="val 12"/>
                  <a:gd name="f17" fmla="val 1"/>
                  <a:gd name="f18" fmla="+- 0 0 -90"/>
                  <a:gd name="f19" fmla="*/ f3 1 9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3"/>
                  <a:gd name="f30" fmla="*/ 9 f26 1"/>
                  <a:gd name="f31" fmla="*/ 7 f25 1"/>
                  <a:gd name="f32" fmla="*/ 7 f26 1"/>
                  <a:gd name="f33" fmla="*/ 10 f25 1"/>
                  <a:gd name="f34" fmla="*/ 4 f26 1"/>
                  <a:gd name="f35" fmla="*/ 13 f25 1"/>
                  <a:gd name="f36" fmla="*/ 2 f26 1"/>
                  <a:gd name="f37" fmla="*/ 9 f25 1"/>
                  <a:gd name="f38" fmla="*/ 0 f26 1"/>
                  <a:gd name="f39" fmla="*/ 6 f25 1"/>
                  <a:gd name="f40" fmla="*/ 1 f25 1"/>
                  <a:gd name="f41" fmla="+- f27 0 f1"/>
                  <a:gd name="f42" fmla="*/ f30 1 9"/>
                  <a:gd name="f43" fmla="*/ f31 1 13"/>
                  <a:gd name="f44" fmla="*/ f32 1 9"/>
                  <a:gd name="f45" fmla="*/ f33 1 13"/>
                  <a:gd name="f46" fmla="*/ f34 1 9"/>
                  <a:gd name="f47" fmla="*/ f35 1 13"/>
                  <a:gd name="f48" fmla="*/ f36 1 9"/>
                  <a:gd name="f49" fmla="*/ f37 1 13"/>
                  <a:gd name="f50" fmla="*/ f38 1 9"/>
                  <a:gd name="f51" fmla="*/ f39 1 13"/>
                  <a:gd name="f52" fmla="*/ f40 1 13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8"/>
                  <a:gd name="f64" fmla="*/ f49 1 f29"/>
                  <a:gd name="f65" fmla="*/ f50 1 f28"/>
                  <a:gd name="f66" fmla="*/ f51 1 f29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19 1"/>
                  <a:gd name="f79" fmla="*/ f64 f20 1"/>
                  <a:gd name="f80" fmla="*/ f65 f19 1"/>
                  <a:gd name="f81" fmla="*/ f66 f20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81"/>
                  </a:cxn>
                  <a:cxn ang="f41">
                    <a:pos x="f76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9" h="13">
                    <a:moveTo>
                      <a:pt x="f6" y="f8"/>
                    </a:moveTo>
                    <a:cubicBezTo>
                      <a:pt x="f9" y="f9"/>
                      <a:pt x="f9" y="f6"/>
                      <a:pt x="f8" y="f10"/>
                    </a:cubicBezTo>
                    <a:cubicBezTo>
                      <a:pt x="f11" y="f12"/>
                      <a:pt x="f13" y="f7"/>
                      <a:pt x="f14" y="f7"/>
                    </a:cubicBezTo>
                    <a:cubicBezTo>
                      <a:pt x="f15" y="f16"/>
                      <a:pt x="f15" y="f12"/>
                      <a:pt x="f15" y="f6"/>
                    </a:cubicBezTo>
                    <a:cubicBezTo>
                      <a:pt x="f15" y="f9"/>
                      <a:pt x="f17" y="f8"/>
                      <a:pt x="f5" y="f11"/>
                    </a:cubicBezTo>
                    <a:cubicBezTo>
                      <a:pt x="f15" y="f13"/>
                      <a:pt x="f17" y="f5"/>
                      <a:pt x="f14" y="f17"/>
                    </a:cubicBezTo>
                    <a:cubicBezTo>
                      <a:pt x="f9" y="f17"/>
                      <a:pt x="f9" y="f13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Freeform 182">
                <a:extLst>
                  <a:ext uri="{FF2B5EF4-FFF2-40B4-BE49-F238E27FC236}">
                    <a16:creationId xmlns:a16="http://schemas.microsoft.com/office/drawing/2014/main" id="{629D8583-B50D-599D-AC1E-4BB12DA14B30}"/>
                  </a:ext>
                </a:extLst>
              </p:cNvPr>
              <p:cNvSpPr/>
              <p:nvPr/>
            </p:nvSpPr>
            <p:spPr>
              <a:xfrm>
                <a:off x="5407030" y="4608511"/>
                <a:ext cx="14292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"/>
                  <a:gd name="f8" fmla="val 5"/>
                  <a:gd name="f9" fmla="val 3"/>
                  <a:gd name="f10" fmla="val 2"/>
                  <a:gd name="f11" fmla="val 1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4 f18 1"/>
                  <a:gd name="f22" fmla="*/ 5 f18 1"/>
                  <a:gd name="f23" fmla="*/ 1 f18 1"/>
                  <a:gd name="f24" fmla="+- f19 0 f1"/>
                  <a:gd name="f25" fmla="*/ f21 1 6"/>
                  <a:gd name="f26" fmla="*/ f22 1 6"/>
                  <a:gd name="f27" fmla="*/ f23 1 6"/>
                  <a:gd name="f28" fmla="*/ 0 1 f20"/>
                  <a:gd name="f29" fmla="*/ f16 1 f20"/>
                  <a:gd name="f30" fmla="*/ f25 1 f20"/>
                  <a:gd name="f31" fmla="*/ f26 1 f20"/>
                  <a:gd name="f32" fmla="*/ f27 1 f20"/>
                  <a:gd name="f33" fmla="*/ f28 f13 1"/>
                  <a:gd name="f34" fmla="*/ f29 f13 1"/>
                  <a:gd name="f35" fmla="*/ f29 f14 1"/>
                  <a:gd name="f36" fmla="*/ f28 f14 1"/>
                  <a:gd name="f37" fmla="*/ f30 f13 1"/>
                  <a:gd name="f38" fmla="*/ f31 f14 1"/>
                  <a:gd name="f39" fmla="*/ f32 f13 1"/>
                  <a:gd name="f40" fmla="*/ f30 f14 1"/>
                  <a:gd name="f41" fmla="*/ f32 f14 1"/>
                  <a:gd name="f42" fmla="*/ f31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7" y="f38"/>
                  </a:cxn>
                  <a:cxn ang="f24">
                    <a:pos x="f39" y="f40"/>
                  </a:cxn>
                  <a:cxn ang="f24">
                    <a:pos x="f39" y="f41"/>
                  </a:cxn>
                  <a:cxn ang="f24">
                    <a:pos x="f42" y="f41"/>
                  </a:cxn>
                  <a:cxn ang="f24">
                    <a:pos x="f37" y="f38"/>
                  </a:cxn>
                </a:cxnLst>
                <a:rect l="f33" t="f36" r="f34" b="f35"/>
                <a:pathLst>
                  <a:path w="6" h="6">
                    <a:moveTo>
                      <a:pt x="f7" y="f8"/>
                    </a:moveTo>
                    <a:cubicBezTo>
                      <a:pt x="f9" y="f6"/>
                      <a:pt x="f10" y="f8"/>
                      <a:pt x="f11" y="f7"/>
                    </a:cubicBezTo>
                    <a:cubicBezTo>
                      <a:pt x="f5" y="f9"/>
                      <a:pt x="f5" y="f10"/>
                      <a:pt x="f11" y="f11"/>
                    </a:cubicBezTo>
                    <a:cubicBezTo>
                      <a:pt x="f10" y="f5"/>
                      <a:pt x="f7" y="f5"/>
                      <a:pt x="f8" y="f11"/>
                    </a:cubicBezTo>
                    <a:cubicBezTo>
                      <a:pt x="f6" y="f9"/>
                      <a:pt x="f8" y="f7"/>
                      <a:pt x="f7" y="f8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Freeform 183">
                <a:extLst>
                  <a:ext uri="{FF2B5EF4-FFF2-40B4-BE49-F238E27FC236}">
                    <a16:creationId xmlns:a16="http://schemas.microsoft.com/office/drawing/2014/main" id="{D1B1D261-402C-73B2-BCBE-FC369EF81994}"/>
                  </a:ext>
                </a:extLst>
              </p:cNvPr>
              <p:cNvSpPr/>
              <p:nvPr/>
            </p:nvSpPr>
            <p:spPr>
              <a:xfrm>
                <a:off x="4137029" y="4821238"/>
                <a:ext cx="1110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3"/>
                  <a:gd name="f10" fmla="val 1"/>
                  <a:gd name="f11" fmla="val 4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8" y="f5"/>
                    </a:moveTo>
                    <a:cubicBezTo>
                      <a:pt x="f9" y="f10"/>
                      <a:pt x="f11" y="f8"/>
                      <a:pt x="f6" y="f9"/>
                    </a:cubicBezTo>
                    <a:cubicBezTo>
                      <a:pt x="f6" y="f6"/>
                      <a:pt x="f11" y="f7"/>
                      <a:pt x="f9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Freeform 184">
                <a:extLst>
                  <a:ext uri="{FF2B5EF4-FFF2-40B4-BE49-F238E27FC236}">
                    <a16:creationId xmlns:a16="http://schemas.microsoft.com/office/drawing/2014/main" id="{B7F587F0-4FDE-1F7F-5DBD-EED7F0DC9991}"/>
                  </a:ext>
                </a:extLst>
              </p:cNvPr>
              <p:cNvSpPr/>
              <p:nvPr/>
            </p:nvSpPr>
            <p:spPr>
              <a:xfrm>
                <a:off x="3824285" y="4575172"/>
                <a:ext cx="100017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32"/>
                  <a:gd name="f8" fmla="val 30"/>
                  <a:gd name="f9" fmla="val 27"/>
                  <a:gd name="f10" fmla="val 31"/>
                  <a:gd name="f11" fmla="val 22"/>
                  <a:gd name="f12" fmla="val 29"/>
                  <a:gd name="f13" fmla="val 21"/>
                  <a:gd name="f14" fmla="val 25"/>
                  <a:gd name="f15" fmla="val 23"/>
                  <a:gd name="f16" fmla="val 24"/>
                  <a:gd name="f17" fmla="val 17"/>
                  <a:gd name="f18" fmla="val 19"/>
                  <a:gd name="f19" fmla="val 9"/>
                  <a:gd name="f20" fmla="val 3"/>
                  <a:gd name="f21" fmla="val 12"/>
                  <a:gd name="f22" fmla="val 1"/>
                  <a:gd name="f23" fmla="val 6"/>
                  <a:gd name="f24" fmla="val 2"/>
                  <a:gd name="f25" fmla="val 15"/>
                  <a:gd name="f26" fmla="val 11"/>
                  <a:gd name="f27" fmla="val 13"/>
                  <a:gd name="f28" fmla="val 16"/>
                  <a:gd name="f29" fmla="val 36"/>
                  <a:gd name="f30" fmla="val 18"/>
                  <a:gd name="f31" fmla="val 40"/>
                  <a:gd name="f32" fmla="val 20"/>
                  <a:gd name="f33" fmla="val 28"/>
                  <a:gd name="f34" fmla="val 37"/>
                  <a:gd name="f35" fmla="val 35"/>
                  <a:gd name="f36" fmla="+- 0 0 -90"/>
                  <a:gd name="f37" fmla="*/ f3 1 42"/>
                  <a:gd name="f38" fmla="*/ f4 1 3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2"/>
                  <a:gd name="f47" fmla="*/ f43 1 32"/>
                  <a:gd name="f48" fmla="*/ 30 f44 1"/>
                  <a:gd name="f49" fmla="*/ 27 f43 1"/>
                  <a:gd name="f50" fmla="*/ 25 f44 1"/>
                  <a:gd name="f51" fmla="*/ 22 f43 1"/>
                  <a:gd name="f52" fmla="*/ 23 f44 1"/>
                  <a:gd name="f53" fmla="*/ 23 f43 1"/>
                  <a:gd name="f54" fmla="*/ 3 f44 1"/>
                  <a:gd name="f55" fmla="*/ 12 f43 1"/>
                  <a:gd name="f56" fmla="*/ 2 f44 1"/>
                  <a:gd name="f57" fmla="*/ 3 f43 1"/>
                  <a:gd name="f58" fmla="*/ 9 f44 1"/>
                  <a:gd name="f59" fmla="*/ 1 f43 1"/>
                  <a:gd name="f60" fmla="*/ 11 f43 1"/>
                  <a:gd name="f61" fmla="*/ 36 f44 1"/>
                  <a:gd name="f62" fmla="*/ 18 f43 1"/>
                  <a:gd name="f63" fmla="*/ 40 f44 1"/>
                  <a:gd name="f64" fmla="*/ 28 f43 1"/>
                  <a:gd name="f65" fmla="*/ 32 f44 1"/>
                  <a:gd name="f66" fmla="+- f45 0 f1"/>
                  <a:gd name="f67" fmla="*/ f48 1 42"/>
                  <a:gd name="f68" fmla="*/ f49 1 32"/>
                  <a:gd name="f69" fmla="*/ f50 1 42"/>
                  <a:gd name="f70" fmla="*/ f51 1 32"/>
                  <a:gd name="f71" fmla="*/ f52 1 42"/>
                  <a:gd name="f72" fmla="*/ f53 1 32"/>
                  <a:gd name="f73" fmla="*/ f54 1 42"/>
                  <a:gd name="f74" fmla="*/ f55 1 32"/>
                  <a:gd name="f75" fmla="*/ f56 1 42"/>
                  <a:gd name="f76" fmla="*/ f57 1 32"/>
                  <a:gd name="f77" fmla="*/ f58 1 42"/>
                  <a:gd name="f78" fmla="*/ f59 1 32"/>
                  <a:gd name="f79" fmla="*/ f60 1 32"/>
                  <a:gd name="f80" fmla="*/ f61 1 42"/>
                  <a:gd name="f81" fmla="*/ f62 1 32"/>
                  <a:gd name="f82" fmla="*/ f63 1 42"/>
                  <a:gd name="f83" fmla="*/ f64 1 32"/>
                  <a:gd name="f84" fmla="*/ f65 1 42"/>
                  <a:gd name="f85" fmla="*/ 0 1 f46"/>
                  <a:gd name="f86" fmla="*/ f40 1 f46"/>
                  <a:gd name="f87" fmla="*/ 0 1 f47"/>
                  <a:gd name="f88" fmla="*/ f41 1 f47"/>
                  <a:gd name="f89" fmla="*/ f67 1 f46"/>
                  <a:gd name="f90" fmla="*/ f68 1 f47"/>
                  <a:gd name="f91" fmla="*/ f69 1 f46"/>
                  <a:gd name="f92" fmla="*/ f70 1 f47"/>
                  <a:gd name="f93" fmla="*/ f71 1 f46"/>
                  <a:gd name="f94" fmla="*/ f72 1 f47"/>
                  <a:gd name="f95" fmla="*/ f73 1 f46"/>
                  <a:gd name="f96" fmla="*/ f74 1 f47"/>
                  <a:gd name="f97" fmla="*/ f75 1 f46"/>
                  <a:gd name="f98" fmla="*/ f76 1 f47"/>
                  <a:gd name="f99" fmla="*/ f77 1 f46"/>
                  <a:gd name="f100" fmla="*/ f78 1 f47"/>
                  <a:gd name="f101" fmla="*/ f79 1 f47"/>
                  <a:gd name="f102" fmla="*/ f80 1 f46"/>
                  <a:gd name="f103" fmla="*/ f81 1 f47"/>
                  <a:gd name="f104" fmla="*/ f82 1 f46"/>
                  <a:gd name="f105" fmla="*/ f83 1 f47"/>
                  <a:gd name="f106" fmla="*/ f84 1 f46"/>
                  <a:gd name="f107" fmla="*/ f85 f37 1"/>
                  <a:gd name="f108" fmla="*/ f86 f37 1"/>
                  <a:gd name="f109" fmla="*/ f88 f38 1"/>
                  <a:gd name="f110" fmla="*/ f87 f38 1"/>
                  <a:gd name="f111" fmla="*/ f89 f37 1"/>
                  <a:gd name="f112" fmla="*/ f90 f38 1"/>
                  <a:gd name="f113" fmla="*/ f91 f37 1"/>
                  <a:gd name="f114" fmla="*/ f92 f38 1"/>
                  <a:gd name="f115" fmla="*/ f93 f37 1"/>
                  <a:gd name="f116" fmla="*/ f94 f38 1"/>
                  <a:gd name="f117" fmla="*/ f95 f37 1"/>
                  <a:gd name="f118" fmla="*/ f96 f38 1"/>
                  <a:gd name="f119" fmla="*/ f97 f37 1"/>
                  <a:gd name="f120" fmla="*/ f98 f38 1"/>
                  <a:gd name="f121" fmla="*/ f99 f37 1"/>
                  <a:gd name="f122" fmla="*/ f100 f38 1"/>
                  <a:gd name="f123" fmla="*/ f101 f38 1"/>
                  <a:gd name="f124" fmla="*/ f102 f37 1"/>
                  <a:gd name="f125" fmla="*/ f103 f38 1"/>
                  <a:gd name="f126" fmla="*/ f104 f37 1"/>
                  <a:gd name="f127" fmla="*/ f105 f38 1"/>
                  <a:gd name="f128" fmla="*/ f10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13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7"/>
                  </a:cxn>
                  <a:cxn ang="f66">
                    <a:pos x="f111" y="f112"/>
                  </a:cxn>
                  <a:cxn ang="f66">
                    <a:pos x="f111" y="f112"/>
                  </a:cxn>
                </a:cxnLst>
                <a:rect l="f107" t="f110" r="f108" b="f109"/>
                <a:pathLst>
                  <a:path w="42" h="32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4" y="f15"/>
                      <a:pt x="f16" y="f15"/>
                      <a:pt x="f15" y="f15"/>
                    </a:cubicBezTo>
                    <a:cubicBezTo>
                      <a:pt x="f17" y="f18"/>
                      <a:pt x="f19" y="f17"/>
                      <a:pt x="f20" y="f21"/>
                    </a:cubicBezTo>
                    <a:cubicBezTo>
                      <a:pt x="f22" y="f19"/>
                      <a:pt x="f5" y="f23"/>
                      <a:pt x="f24" y="f20"/>
                    </a:cubicBezTo>
                    <a:cubicBezTo>
                      <a:pt x="f20" y="f5"/>
                      <a:pt x="f23" y="f22"/>
                      <a:pt x="f19" y="f22"/>
                    </a:cubicBezTo>
                    <a:cubicBezTo>
                      <a:pt x="f25" y="f20"/>
                      <a:pt x="f18" y="f19"/>
                      <a:pt x="f14" y="f26"/>
                    </a:cubicBezTo>
                    <a:cubicBezTo>
                      <a:pt x="f12" y="f27"/>
                      <a:pt x="f7" y="f28"/>
                      <a:pt x="f29" y="f30"/>
                    </a:cubicBezTo>
                    <a:cubicBezTo>
                      <a:pt x="f31" y="f32"/>
                      <a:pt x="f6" y="f14"/>
                      <a:pt x="f31" y="f33"/>
                    </a:cubicBezTo>
                    <a:cubicBezTo>
                      <a:pt x="f34" y="f7"/>
                      <a:pt x="f35" y="f12"/>
                      <a:pt x="f7" y="f33"/>
                    </a:cubicBezTo>
                    <a:cubicBezTo>
                      <a:pt x="f10" y="f33"/>
                      <a:pt x="f10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49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Freeform 185">
                <a:extLst>
                  <a:ext uri="{FF2B5EF4-FFF2-40B4-BE49-F238E27FC236}">
                    <a16:creationId xmlns:a16="http://schemas.microsoft.com/office/drawing/2014/main" id="{A7A5FDC9-DE5B-1808-4482-65D171722B22}"/>
                  </a:ext>
                </a:extLst>
              </p:cNvPr>
              <p:cNvSpPr/>
              <p:nvPr/>
            </p:nvSpPr>
            <p:spPr>
              <a:xfrm>
                <a:off x="3871917" y="4489447"/>
                <a:ext cx="61914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7"/>
                  <a:gd name="f8" fmla="val 20"/>
                  <a:gd name="f9" fmla="val 23"/>
                  <a:gd name="f10" fmla="val 25"/>
                  <a:gd name="f11" fmla="val 24"/>
                  <a:gd name="f12" fmla="val 22"/>
                  <a:gd name="f13" fmla="val 19"/>
                  <a:gd name="f14" fmla="val 15"/>
                  <a:gd name="f15" fmla="val 21"/>
                  <a:gd name="f16" fmla="val 12"/>
                  <a:gd name="f17" fmla="val 17"/>
                  <a:gd name="f18" fmla="val 7"/>
                  <a:gd name="f19" fmla="val 16"/>
                  <a:gd name="f20" fmla="val 3"/>
                  <a:gd name="f21" fmla="val 8"/>
                  <a:gd name="f22" fmla="val 4"/>
                  <a:gd name="f23" fmla="val 2"/>
                  <a:gd name="f24" fmla="val 5"/>
                  <a:gd name="f25" fmla="val 1"/>
                  <a:gd name="f26" fmla="val 9"/>
                  <a:gd name="f27" fmla="val 13"/>
                  <a:gd name="f28" fmla="val 6"/>
                  <a:gd name="f29" fmla="val 10"/>
                  <a:gd name="f30" fmla="val 14"/>
                  <a:gd name="f31" fmla="val 18"/>
                  <a:gd name="f32" fmla="+- 0 0 -90"/>
                  <a:gd name="f33" fmla="*/ f3 1 26"/>
                  <a:gd name="f34" fmla="*/ f4 1 27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6"/>
                  <a:gd name="f43" fmla="*/ f39 1 27"/>
                  <a:gd name="f44" fmla="*/ 26 f40 1"/>
                  <a:gd name="f45" fmla="*/ 20 f39 1"/>
                  <a:gd name="f46" fmla="*/ 24 f40 1"/>
                  <a:gd name="f47" fmla="*/ 26 f39 1"/>
                  <a:gd name="f48" fmla="*/ 19 f40 1"/>
                  <a:gd name="f49" fmla="*/ 24 f39 1"/>
                  <a:gd name="f50" fmla="*/ 7 f40 1"/>
                  <a:gd name="f51" fmla="*/ 16 f39 1"/>
                  <a:gd name="f52" fmla="*/ 0 f40 1"/>
                  <a:gd name="f53" fmla="*/ 8 f39 1"/>
                  <a:gd name="f54" fmla="*/ 5 f40 1"/>
                  <a:gd name="f55" fmla="*/ 1 f39 1"/>
                  <a:gd name="f56" fmla="*/ 15 f40 1"/>
                  <a:gd name="f57" fmla="*/ 6 f39 1"/>
                  <a:gd name="f58" fmla="*/ 23 f40 1"/>
                  <a:gd name="f59" fmla="*/ 14 f39 1"/>
                  <a:gd name="f60" fmla="+- f41 0 f1"/>
                  <a:gd name="f61" fmla="*/ f44 1 26"/>
                  <a:gd name="f62" fmla="*/ f45 1 27"/>
                  <a:gd name="f63" fmla="*/ f46 1 26"/>
                  <a:gd name="f64" fmla="*/ f47 1 27"/>
                  <a:gd name="f65" fmla="*/ f48 1 26"/>
                  <a:gd name="f66" fmla="*/ f49 1 27"/>
                  <a:gd name="f67" fmla="*/ f50 1 26"/>
                  <a:gd name="f68" fmla="*/ f51 1 27"/>
                  <a:gd name="f69" fmla="*/ f52 1 26"/>
                  <a:gd name="f70" fmla="*/ f53 1 27"/>
                  <a:gd name="f71" fmla="*/ f54 1 26"/>
                  <a:gd name="f72" fmla="*/ f55 1 27"/>
                  <a:gd name="f73" fmla="*/ f56 1 26"/>
                  <a:gd name="f74" fmla="*/ f57 1 27"/>
                  <a:gd name="f75" fmla="*/ f58 1 26"/>
                  <a:gd name="f76" fmla="*/ f59 1 27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6" h="27">
                    <a:moveTo>
                      <a:pt x="f6" y="f8"/>
                    </a:moveTo>
                    <a:cubicBezTo>
                      <a:pt x="f6" y="f9"/>
                      <a:pt x="f6" y="f10"/>
                      <a:pt x="f11" y="f6"/>
                    </a:cubicBezTo>
                    <a:cubicBezTo>
                      <a:pt x="f12" y="f7"/>
                      <a:pt x="f8" y="f6"/>
                      <a:pt x="f13" y="f11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4"/>
                      <a:pt x="f5" y="f16"/>
                      <a:pt x="f5" y="f21"/>
                    </a:cubicBezTo>
                    <a:cubicBezTo>
                      <a:pt x="f5" y="f22"/>
                      <a:pt x="f23" y="f23"/>
                      <a:pt x="f24" y="f25"/>
                    </a:cubicBezTo>
                    <a:cubicBezTo>
                      <a:pt x="f26" y="f5"/>
                      <a:pt x="f27" y="f20"/>
                      <a:pt x="f14" y="f28"/>
                    </a:cubicBezTo>
                    <a:cubicBezTo>
                      <a:pt x="f17" y="f29"/>
                      <a:pt x="f13" y="f16"/>
                      <a:pt x="f9" y="f30"/>
                    </a:cubicBezTo>
                    <a:cubicBezTo>
                      <a:pt x="f10" y="f14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4BAB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Freeform 186">
                <a:extLst>
                  <a:ext uri="{FF2B5EF4-FFF2-40B4-BE49-F238E27FC236}">
                    <a16:creationId xmlns:a16="http://schemas.microsoft.com/office/drawing/2014/main" id="{C5691CCB-745D-E2C4-259C-A291BDF3BF03}"/>
                  </a:ext>
                </a:extLst>
              </p:cNvPr>
              <p:cNvSpPr/>
              <p:nvPr/>
            </p:nvSpPr>
            <p:spPr>
              <a:xfrm>
                <a:off x="3830641" y="4522786"/>
                <a:ext cx="7144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7"/>
                  <a:gd name="f9" fmla="val 9"/>
                  <a:gd name="f10" fmla="val 11"/>
                  <a:gd name="f11" fmla="val 1"/>
                  <a:gd name="f12" fmla="val 12"/>
                  <a:gd name="f13" fmla="val 2"/>
                  <a:gd name="f14" fmla="val 15"/>
                  <a:gd name="f15" fmla="val 21"/>
                  <a:gd name="f16" fmla="val 10"/>
                  <a:gd name="f17" fmla="val 13"/>
                  <a:gd name="f18" fmla="val 28"/>
                  <a:gd name="f19" fmla="val 18"/>
                  <a:gd name="f20" fmla="val 26"/>
                  <a:gd name="f21" fmla="val 22"/>
                  <a:gd name="f22" fmla="val 20"/>
                  <a:gd name="f23" fmla="val 16"/>
                  <a:gd name="f24" fmla="val 14"/>
                  <a:gd name="f25" fmla="val 4"/>
                  <a:gd name="f26" fmla="val 5"/>
                  <a:gd name="f27" fmla="+- 0 0 -90"/>
                  <a:gd name="f28" fmla="*/ f3 1 30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25"/>
                  <a:gd name="f39" fmla="*/ 7 f35 1"/>
                  <a:gd name="f40" fmla="*/ 0 f34 1"/>
                  <a:gd name="f41" fmla="*/ 12 f35 1"/>
                  <a:gd name="f42" fmla="*/ 2 f34 1"/>
                  <a:gd name="f43" fmla="*/ 25 f35 1"/>
                  <a:gd name="f44" fmla="*/ 13 f34 1"/>
                  <a:gd name="f45" fmla="*/ 28 f35 1"/>
                  <a:gd name="f46" fmla="*/ 21 f34 1"/>
                  <a:gd name="f47" fmla="*/ 20 f35 1"/>
                  <a:gd name="f48" fmla="*/ 4 f35 1"/>
                  <a:gd name="f49" fmla="*/ 12 f34 1"/>
                  <a:gd name="f50" fmla="*/ 1 f35 1"/>
                  <a:gd name="f51" fmla="*/ 5 f34 1"/>
                  <a:gd name="f52" fmla="+- f36 0 f1"/>
                  <a:gd name="f53" fmla="*/ f39 1 30"/>
                  <a:gd name="f54" fmla="*/ f40 1 25"/>
                  <a:gd name="f55" fmla="*/ f41 1 30"/>
                  <a:gd name="f56" fmla="*/ f42 1 25"/>
                  <a:gd name="f57" fmla="*/ f43 1 30"/>
                  <a:gd name="f58" fmla="*/ f44 1 25"/>
                  <a:gd name="f59" fmla="*/ f45 1 30"/>
                  <a:gd name="f60" fmla="*/ f46 1 25"/>
                  <a:gd name="f61" fmla="*/ f47 1 30"/>
                  <a:gd name="f62" fmla="*/ f48 1 30"/>
                  <a:gd name="f63" fmla="*/ f49 1 25"/>
                  <a:gd name="f64" fmla="*/ f50 1 30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4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0" h="25">
                    <a:moveTo>
                      <a:pt x="f8" y="f5"/>
                    </a:moveTo>
                    <a:cubicBezTo>
                      <a:pt x="f9" y="f5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7" y="f17"/>
                    </a:cubicBezTo>
                    <a:cubicBezTo>
                      <a:pt x="f18" y="f14"/>
                      <a:pt x="f6" y="f19"/>
                      <a:pt x="f18" y="f15"/>
                    </a:cubicBezTo>
                    <a:cubicBezTo>
                      <a:pt x="f20" y="f7"/>
                      <a:pt x="f21" y="f7"/>
                      <a:pt x="f22" y="f15"/>
                    </a:cubicBezTo>
                    <a:cubicBezTo>
                      <a:pt x="f23" y="f24"/>
                      <a:pt x="f9" y="f14"/>
                      <a:pt x="f25" y="f12"/>
                    </a:cubicBezTo>
                    <a:cubicBezTo>
                      <a:pt x="f13" y="f16"/>
                      <a:pt x="f5" y="f9"/>
                      <a:pt x="f11" y="f26"/>
                    </a:cubicBezTo>
                    <a:cubicBezTo>
                      <a:pt x="f13" y="f13"/>
                      <a:pt x="f25" y="f11"/>
                      <a:pt x="f8" y="f5"/>
                    </a:cubicBezTo>
                    <a:close/>
                  </a:path>
                </a:pathLst>
              </a:custGeom>
              <a:solidFill>
                <a:srgbClr val="47A8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Freeform 187">
                <a:extLst>
                  <a:ext uri="{FF2B5EF4-FFF2-40B4-BE49-F238E27FC236}">
                    <a16:creationId xmlns:a16="http://schemas.microsoft.com/office/drawing/2014/main" id="{2CCBCF5D-F01C-AA5B-CA3F-7314ACF46C47}"/>
                  </a:ext>
                </a:extLst>
              </p:cNvPr>
              <p:cNvSpPr/>
              <p:nvPr/>
            </p:nvSpPr>
            <p:spPr>
              <a:xfrm>
                <a:off x="3938585" y="4546597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7"/>
                  <a:gd name="f10" fmla="val 1"/>
                  <a:gd name="f11" fmla="val 5"/>
                  <a:gd name="f12" fmla="val 3"/>
                  <a:gd name="f13" fmla="+- 0 0 -90"/>
                  <a:gd name="f14" fmla="*/ f3 1 8"/>
                  <a:gd name="f15" fmla="*/ f4 1 1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12"/>
                  <a:gd name="f25" fmla="*/ 4 f21 1"/>
                  <a:gd name="f26" fmla="*/ 0 f20 1"/>
                  <a:gd name="f27" fmla="*/ 8 f21 1"/>
                  <a:gd name="f28" fmla="*/ 7 f20 1"/>
                  <a:gd name="f29" fmla="*/ 5 f21 1"/>
                  <a:gd name="f30" fmla="*/ 12 f20 1"/>
                  <a:gd name="f31" fmla="*/ 0 f21 1"/>
                  <a:gd name="f32" fmla="*/ 5 f20 1"/>
                  <a:gd name="f33" fmla="+- f22 0 f1"/>
                  <a:gd name="f34" fmla="*/ f25 1 8"/>
                  <a:gd name="f35" fmla="*/ f26 1 12"/>
                  <a:gd name="f36" fmla="*/ f27 1 8"/>
                  <a:gd name="f37" fmla="*/ f28 1 12"/>
                  <a:gd name="f38" fmla="*/ f29 1 8"/>
                  <a:gd name="f39" fmla="*/ f30 1 12"/>
                  <a:gd name="f40" fmla="*/ f31 1 8"/>
                  <a:gd name="f41" fmla="*/ f32 1 12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1 f23"/>
                  <a:gd name="f53" fmla="*/ f41 1 f24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8" h="12">
                    <a:moveTo>
                      <a:pt x="f8" y="f5"/>
                    </a:moveTo>
                    <a:cubicBezTo>
                      <a:pt x="f9" y="f10"/>
                      <a:pt x="f9" y="f8"/>
                      <a:pt x="f6" y="f9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10" y="f7"/>
                      <a:pt x="f5" y="f6"/>
                      <a:pt x="f5" y="f11"/>
                    </a:cubicBezTo>
                    <a:cubicBezTo>
                      <a:pt x="f5" y="f12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69AD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Freeform 188">
                <a:extLst>
                  <a:ext uri="{FF2B5EF4-FFF2-40B4-BE49-F238E27FC236}">
                    <a16:creationId xmlns:a16="http://schemas.microsoft.com/office/drawing/2014/main" id="{66740A44-DF83-8760-A6F2-14D52EE88457}"/>
                  </a:ext>
                </a:extLst>
              </p:cNvPr>
              <p:cNvSpPr/>
              <p:nvPr/>
            </p:nvSpPr>
            <p:spPr>
              <a:xfrm>
                <a:off x="3905246" y="4575172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7"/>
                  <a:gd name="f9" fmla="val 8"/>
                  <a:gd name="f10" fmla="val 5"/>
                  <a:gd name="f11" fmla="val 11"/>
                  <a:gd name="f12" fmla="val 2"/>
                  <a:gd name="f13" fmla="val 1"/>
                  <a:gd name="f14" fmla="val 3"/>
                  <a:gd name="f15" fmla="val 4"/>
                  <a:gd name="f16" fmla="val 6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7 f25 1"/>
                  <a:gd name="f30" fmla="*/ 8 f24 1"/>
                  <a:gd name="f31" fmla="*/ 5 f25 1"/>
                  <a:gd name="f32" fmla="*/ 11 f24 1"/>
                  <a:gd name="f33" fmla="*/ 1 f25 1"/>
                  <a:gd name="f34" fmla="*/ 3 f24 1"/>
                  <a:gd name="f35" fmla="*/ 4 f25 1"/>
                  <a:gd name="f36" fmla="*/ 1 f24 1"/>
                  <a:gd name="f37" fmla="*/ 2 f24 1"/>
                  <a:gd name="f38" fmla="+- f26 0 f1"/>
                  <a:gd name="f39" fmla="*/ f29 1 9"/>
                  <a:gd name="f40" fmla="*/ f30 1 12"/>
                  <a:gd name="f41" fmla="*/ f31 1 9"/>
                  <a:gd name="f42" fmla="*/ f32 1 12"/>
                  <a:gd name="f43" fmla="*/ f33 1 9"/>
                  <a:gd name="f44" fmla="*/ f34 1 12"/>
                  <a:gd name="f45" fmla="*/ f35 1 9"/>
                  <a:gd name="f46" fmla="*/ f36 1 12"/>
                  <a:gd name="f47" fmla="*/ f37 1 12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7"/>
                  <a:gd name="f59" fmla="*/ f46 1 f28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65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9" h="12">
                    <a:moveTo>
                      <a:pt x="f8" y="f9"/>
                    </a:moveTo>
                    <a:cubicBezTo>
                      <a:pt x="f8" y="f6"/>
                      <a:pt x="f9" y="f7"/>
                      <a:pt x="f10" y="f11"/>
                    </a:cubicBezTo>
                    <a:cubicBezTo>
                      <a:pt x="f12" y="f6"/>
                      <a:pt x="f5" y="f8"/>
                      <a:pt x="f13" y="f14"/>
                    </a:cubicBezTo>
                    <a:cubicBezTo>
                      <a:pt x="f13" y="f5"/>
                      <a:pt x="f12" y="f5"/>
                      <a:pt x="f15" y="f13"/>
                    </a:cubicBezTo>
                    <a:cubicBezTo>
                      <a:pt x="f10" y="f13"/>
                      <a:pt x="f16" y="f13"/>
                      <a:pt x="f8" y="f12"/>
                    </a:cubicBezTo>
                    <a:cubicBezTo>
                      <a:pt x="f9" y="f1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6DAC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Freeform 189">
                <a:extLst>
                  <a:ext uri="{FF2B5EF4-FFF2-40B4-BE49-F238E27FC236}">
                    <a16:creationId xmlns:a16="http://schemas.microsoft.com/office/drawing/2014/main" id="{1469A981-72D8-C11A-E6BD-00C8AB2AFB28}"/>
                  </a:ext>
                </a:extLst>
              </p:cNvPr>
              <p:cNvSpPr/>
              <p:nvPr/>
            </p:nvSpPr>
            <p:spPr>
              <a:xfrm>
                <a:off x="3921130" y="4579936"/>
                <a:ext cx="1429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2"/>
                  <a:gd name="f10" fmla="val 1"/>
                  <a:gd name="f11" fmla="val 3"/>
                  <a:gd name="f12" fmla="val 5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6 f20 1"/>
                  <a:gd name="f27" fmla="*/ 0 f20 1"/>
                  <a:gd name="f28" fmla="*/ 2 f21 1"/>
                  <a:gd name="f29" fmla="*/ 1 f20 1"/>
                  <a:gd name="f30" fmla="*/ 5 f21 1"/>
                  <a:gd name="f31" fmla="*/ 4 f20 1"/>
                  <a:gd name="f32" fmla="+- f22 0 f1"/>
                  <a:gd name="f33" fmla="*/ f25 1 6"/>
                  <a:gd name="f34" fmla="*/ f26 1 7"/>
                  <a:gd name="f35" fmla="*/ f27 1 7"/>
                  <a:gd name="f36" fmla="*/ f28 1 6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5 1"/>
                  <a:gd name="f58" fmla="*/ f47 f14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8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6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0" y="f10"/>
                      <a:pt x="f9" y="f10"/>
                    </a:cubicBezTo>
                    <a:cubicBezTo>
                      <a:pt x="f11" y="f9"/>
                      <a:pt x="f6" y="f9"/>
                      <a:pt x="f12" y="f8"/>
                    </a:cubicBezTo>
                    <a:cubicBezTo>
                      <a:pt x="f12" y="f7"/>
                      <a:pt x="f9" y="f12"/>
                      <a:pt x="f5" y="f6"/>
                    </a:cubicBezTo>
                    <a:close/>
                  </a:path>
                </a:pathLst>
              </a:custGeom>
              <a:solidFill>
                <a:srgbClr val="C1D5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Freeform 190">
                <a:extLst>
                  <a:ext uri="{FF2B5EF4-FFF2-40B4-BE49-F238E27FC236}">
                    <a16:creationId xmlns:a16="http://schemas.microsoft.com/office/drawing/2014/main" id="{9726D1B4-A28B-70EF-FE83-B3F209F1BEE4}"/>
                  </a:ext>
                </a:extLst>
              </p:cNvPr>
              <p:cNvSpPr/>
              <p:nvPr/>
            </p:nvSpPr>
            <p:spPr>
              <a:xfrm>
                <a:off x="3914775" y="4684708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1"/>
                  <a:gd name="f10" fmla="val 3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2 f18 1"/>
                  <a:gd name="f25" fmla="*/ 2 f19 1"/>
                  <a:gd name="f26" fmla="*/ 0 f18 1"/>
                  <a:gd name="f27" fmla="*/ 4 f19 1"/>
                  <a:gd name="f28" fmla="*/ 3 f18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5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1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3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5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5" y="f5"/>
                      <a:pt x="f8" y="f5"/>
                    </a:cubicBezTo>
                    <a:cubicBezTo>
                      <a:pt x="f10" y="f9"/>
                      <a:pt x="f6" y="f8"/>
                      <a:pt x="f6" y="f10"/>
                    </a:cubicBezTo>
                    <a:cubicBezTo>
                      <a:pt x="f6" y="f7"/>
                      <a:pt x="f10" y="f7"/>
                      <a:pt x="f8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8A6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Freeform 191">
                <a:extLst>
                  <a:ext uri="{FF2B5EF4-FFF2-40B4-BE49-F238E27FC236}">
                    <a16:creationId xmlns:a16="http://schemas.microsoft.com/office/drawing/2014/main" id="{9A8B1D6A-1988-3552-7543-4FF9757315A2}"/>
                  </a:ext>
                </a:extLst>
              </p:cNvPr>
              <p:cNvSpPr/>
              <p:nvPr/>
            </p:nvSpPr>
            <p:spPr>
              <a:xfrm>
                <a:off x="4098926" y="4410078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66"/>
                  <a:gd name="f9" fmla="val 30"/>
                  <a:gd name="f10" fmla="val 67"/>
                  <a:gd name="f11" fmla="val 33"/>
                  <a:gd name="f12" fmla="val 35"/>
                  <a:gd name="f13" fmla="val 68"/>
                  <a:gd name="f14" fmla="val 39"/>
                  <a:gd name="f15" fmla="val 40"/>
                  <a:gd name="f16" fmla="val 41"/>
                  <a:gd name="f17" fmla="val 43"/>
                  <a:gd name="f18" fmla="val 51"/>
                  <a:gd name="f19" fmla="val 62"/>
                  <a:gd name="f20" fmla="val 57"/>
                  <a:gd name="f21" fmla="val 63"/>
                  <a:gd name="f22" fmla="val 56"/>
                  <a:gd name="f23" fmla="val 65"/>
                  <a:gd name="f24" fmla="val 53"/>
                  <a:gd name="f25" fmla="val 47"/>
                  <a:gd name="f26" fmla="val 44"/>
                  <a:gd name="f27" fmla="val 71"/>
                  <a:gd name="f28" fmla="val 37"/>
                  <a:gd name="f29" fmla="val 31"/>
                  <a:gd name="f30" fmla="val 27"/>
                  <a:gd name="f31" fmla="val 22"/>
                  <a:gd name="f32" fmla="val 17"/>
                  <a:gd name="f33" fmla="val 10"/>
                  <a:gd name="f34" fmla="val 1"/>
                  <a:gd name="f35" fmla="val 49"/>
                  <a:gd name="f36" fmla="val 8"/>
                  <a:gd name="f37" fmla="val 11"/>
                  <a:gd name="f38" fmla="val 13"/>
                  <a:gd name="f39" fmla="val 14"/>
                  <a:gd name="f40" fmla="val 20"/>
                  <a:gd name="f41" fmla="val 6"/>
                  <a:gd name="f42" fmla="val 32"/>
                  <a:gd name="f43" fmla="val 5"/>
                  <a:gd name="f44" fmla="val 34"/>
                  <a:gd name="f45" fmla="val 4"/>
                  <a:gd name="f46" fmla="val 3"/>
                  <a:gd name="f47" fmla="val 42"/>
                  <a:gd name="f48" fmla="val 7"/>
                  <a:gd name="f49" fmla="val 48"/>
                  <a:gd name="f50" fmla="val 15"/>
                  <a:gd name="f51" fmla="val 50"/>
                  <a:gd name="f52" fmla="val 18"/>
                  <a:gd name="f53" fmla="val 24"/>
                  <a:gd name="f54" fmla="val 26"/>
                  <a:gd name="f55" fmla="val 28"/>
                  <a:gd name="f56" fmla="val 52"/>
                  <a:gd name="f57" fmla="val 54"/>
                  <a:gd name="f58" fmla="val 59"/>
                  <a:gd name="f59" fmla="+- 0 0 -90"/>
                  <a:gd name="f60" fmla="*/ f3 1 69"/>
                  <a:gd name="f61" fmla="*/ f4 1 74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9"/>
                  <a:gd name="f70" fmla="*/ f66 1 74"/>
                  <a:gd name="f71" fmla="*/ 66 f67 1"/>
                  <a:gd name="f72" fmla="*/ 30 f66 1"/>
                  <a:gd name="f73" fmla="*/ 68 f67 1"/>
                  <a:gd name="f74" fmla="*/ 39 f66 1"/>
                  <a:gd name="f75" fmla="*/ 67 f67 1"/>
                  <a:gd name="f76" fmla="*/ 43 f66 1"/>
                  <a:gd name="f77" fmla="*/ 57 f67 1"/>
                  <a:gd name="f78" fmla="*/ 63 f66 1"/>
                  <a:gd name="f79" fmla="*/ 51 f67 1"/>
                  <a:gd name="f80" fmla="*/ 66 f66 1"/>
                  <a:gd name="f81" fmla="*/ 40 f67 1"/>
                  <a:gd name="f82" fmla="*/ 71 f66 1"/>
                  <a:gd name="f83" fmla="*/ 27 f67 1"/>
                  <a:gd name="f84" fmla="*/ 68 f66 1"/>
                  <a:gd name="f85" fmla="*/ 10 f67 1"/>
                  <a:gd name="f86" fmla="*/ 53 f66 1"/>
                  <a:gd name="f87" fmla="*/ 8 f67 1"/>
                  <a:gd name="f88" fmla="*/ 33 f66 1"/>
                  <a:gd name="f89" fmla="*/ 13 f67 1"/>
                  <a:gd name="f90" fmla="*/ 22 f66 1"/>
                  <a:gd name="f91" fmla="*/ 32 f67 1"/>
                  <a:gd name="f92" fmla="*/ 5 f66 1"/>
                  <a:gd name="f93" fmla="*/ 37 f67 1"/>
                  <a:gd name="f94" fmla="*/ 4 f66 1"/>
                  <a:gd name="f95" fmla="*/ 43 f67 1"/>
                  <a:gd name="f96" fmla="*/ 7 f66 1"/>
                  <a:gd name="f97" fmla="*/ 50 f67 1"/>
                  <a:gd name="f98" fmla="*/ 18 f66 1"/>
                  <a:gd name="f99" fmla="*/ 24 f66 1"/>
                  <a:gd name="f100" fmla="*/ 49 f67 1"/>
                  <a:gd name="f101" fmla="*/ 28 f66 1"/>
                  <a:gd name="f102" fmla="*/ 54 f67 1"/>
                  <a:gd name="f103" fmla="+- f68 0 f1"/>
                  <a:gd name="f104" fmla="*/ f71 1 69"/>
                  <a:gd name="f105" fmla="*/ f72 1 74"/>
                  <a:gd name="f106" fmla="*/ f73 1 69"/>
                  <a:gd name="f107" fmla="*/ f74 1 74"/>
                  <a:gd name="f108" fmla="*/ f75 1 69"/>
                  <a:gd name="f109" fmla="*/ f76 1 74"/>
                  <a:gd name="f110" fmla="*/ f77 1 69"/>
                  <a:gd name="f111" fmla="*/ f78 1 74"/>
                  <a:gd name="f112" fmla="*/ f79 1 69"/>
                  <a:gd name="f113" fmla="*/ f80 1 74"/>
                  <a:gd name="f114" fmla="*/ f81 1 69"/>
                  <a:gd name="f115" fmla="*/ f82 1 74"/>
                  <a:gd name="f116" fmla="*/ f83 1 69"/>
                  <a:gd name="f117" fmla="*/ f84 1 74"/>
                  <a:gd name="f118" fmla="*/ f85 1 69"/>
                  <a:gd name="f119" fmla="*/ f86 1 74"/>
                  <a:gd name="f120" fmla="*/ f87 1 69"/>
                  <a:gd name="f121" fmla="*/ f88 1 74"/>
                  <a:gd name="f122" fmla="*/ f89 1 69"/>
                  <a:gd name="f123" fmla="*/ f90 1 74"/>
                  <a:gd name="f124" fmla="*/ f91 1 69"/>
                  <a:gd name="f125" fmla="*/ f92 1 74"/>
                  <a:gd name="f126" fmla="*/ f93 1 69"/>
                  <a:gd name="f127" fmla="*/ f94 1 74"/>
                  <a:gd name="f128" fmla="*/ f95 1 69"/>
                  <a:gd name="f129" fmla="*/ f96 1 74"/>
                  <a:gd name="f130" fmla="*/ f97 1 69"/>
                  <a:gd name="f131" fmla="*/ f98 1 74"/>
                  <a:gd name="f132" fmla="*/ f99 1 74"/>
                  <a:gd name="f133" fmla="*/ f100 1 69"/>
                  <a:gd name="f134" fmla="*/ f101 1 74"/>
                  <a:gd name="f135" fmla="*/ f102 1 69"/>
                  <a:gd name="f136" fmla="*/ 0 1 f69"/>
                  <a:gd name="f137" fmla="*/ f63 1 f69"/>
                  <a:gd name="f138" fmla="*/ 0 1 f70"/>
                  <a:gd name="f139" fmla="*/ f64 1 f70"/>
                  <a:gd name="f140" fmla="*/ f104 1 f69"/>
                  <a:gd name="f141" fmla="*/ f105 1 f70"/>
                  <a:gd name="f142" fmla="*/ f106 1 f69"/>
                  <a:gd name="f143" fmla="*/ f107 1 f70"/>
                  <a:gd name="f144" fmla="*/ f108 1 f69"/>
                  <a:gd name="f145" fmla="*/ f109 1 f70"/>
                  <a:gd name="f146" fmla="*/ f110 1 f69"/>
                  <a:gd name="f147" fmla="*/ f111 1 f70"/>
                  <a:gd name="f148" fmla="*/ f112 1 f69"/>
                  <a:gd name="f149" fmla="*/ f113 1 f70"/>
                  <a:gd name="f150" fmla="*/ f114 1 f69"/>
                  <a:gd name="f151" fmla="*/ f115 1 f70"/>
                  <a:gd name="f152" fmla="*/ f116 1 f69"/>
                  <a:gd name="f153" fmla="*/ f117 1 f70"/>
                  <a:gd name="f154" fmla="*/ f118 1 f69"/>
                  <a:gd name="f155" fmla="*/ f119 1 f70"/>
                  <a:gd name="f156" fmla="*/ f120 1 f69"/>
                  <a:gd name="f157" fmla="*/ f121 1 f70"/>
                  <a:gd name="f158" fmla="*/ f122 1 f69"/>
                  <a:gd name="f159" fmla="*/ f123 1 f70"/>
                  <a:gd name="f160" fmla="*/ f124 1 f69"/>
                  <a:gd name="f161" fmla="*/ f125 1 f70"/>
                  <a:gd name="f162" fmla="*/ f126 1 f69"/>
                  <a:gd name="f163" fmla="*/ f127 1 f70"/>
                  <a:gd name="f164" fmla="*/ f128 1 f69"/>
                  <a:gd name="f165" fmla="*/ f129 1 f70"/>
                  <a:gd name="f166" fmla="*/ f130 1 f69"/>
                  <a:gd name="f167" fmla="*/ f131 1 f70"/>
                  <a:gd name="f168" fmla="*/ f132 1 f70"/>
                  <a:gd name="f169" fmla="*/ f133 1 f69"/>
                  <a:gd name="f170" fmla="*/ f134 1 f70"/>
                  <a:gd name="f171" fmla="*/ f135 1 f69"/>
                  <a:gd name="f172" fmla="*/ f136 f60 1"/>
                  <a:gd name="f173" fmla="*/ f137 f60 1"/>
                  <a:gd name="f174" fmla="*/ f139 f61 1"/>
                  <a:gd name="f175" fmla="*/ f138 f61 1"/>
                  <a:gd name="f176" fmla="*/ f140 f60 1"/>
                  <a:gd name="f177" fmla="*/ f141 f61 1"/>
                  <a:gd name="f178" fmla="*/ f142 f60 1"/>
                  <a:gd name="f179" fmla="*/ f143 f61 1"/>
                  <a:gd name="f180" fmla="*/ f144 f60 1"/>
                  <a:gd name="f181" fmla="*/ f145 f61 1"/>
                  <a:gd name="f182" fmla="*/ f146 f60 1"/>
                  <a:gd name="f183" fmla="*/ f147 f61 1"/>
                  <a:gd name="f184" fmla="*/ f148 f60 1"/>
                  <a:gd name="f185" fmla="*/ f149 f61 1"/>
                  <a:gd name="f186" fmla="*/ f150 f60 1"/>
                  <a:gd name="f187" fmla="*/ f151 f61 1"/>
                  <a:gd name="f188" fmla="*/ f152 f60 1"/>
                  <a:gd name="f189" fmla="*/ f153 f61 1"/>
                  <a:gd name="f190" fmla="*/ f154 f60 1"/>
                  <a:gd name="f191" fmla="*/ f155 f61 1"/>
                  <a:gd name="f192" fmla="*/ f156 f60 1"/>
                  <a:gd name="f193" fmla="*/ f157 f61 1"/>
                  <a:gd name="f194" fmla="*/ f158 f60 1"/>
                  <a:gd name="f195" fmla="*/ f159 f61 1"/>
                  <a:gd name="f196" fmla="*/ f160 f60 1"/>
                  <a:gd name="f197" fmla="*/ f161 f61 1"/>
                  <a:gd name="f198" fmla="*/ f162 f60 1"/>
                  <a:gd name="f199" fmla="*/ f163 f61 1"/>
                  <a:gd name="f200" fmla="*/ f164 f60 1"/>
                  <a:gd name="f201" fmla="*/ f165 f61 1"/>
                  <a:gd name="f202" fmla="*/ f166 f60 1"/>
                  <a:gd name="f203" fmla="*/ f167 f61 1"/>
                  <a:gd name="f204" fmla="*/ f168 f61 1"/>
                  <a:gd name="f205" fmla="*/ f169 f60 1"/>
                  <a:gd name="f206" fmla="*/ f170 f61 1"/>
                  <a:gd name="f207" fmla="*/ f171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6" y="f177"/>
                  </a:cxn>
                  <a:cxn ang="f103">
                    <a:pos x="f178" y="f179"/>
                  </a:cxn>
                  <a:cxn ang="f103">
                    <a:pos x="f180" y="f181"/>
                  </a:cxn>
                  <a:cxn ang="f103">
                    <a:pos x="f182" y="f183"/>
                  </a:cxn>
                  <a:cxn ang="f103">
                    <a:pos x="f184" y="f185"/>
                  </a:cxn>
                  <a:cxn ang="f103">
                    <a:pos x="f186" y="f187"/>
                  </a:cxn>
                  <a:cxn ang="f103">
                    <a:pos x="f188" y="f189"/>
                  </a:cxn>
                  <a:cxn ang="f103">
                    <a:pos x="f190" y="f191"/>
                  </a:cxn>
                  <a:cxn ang="f103">
                    <a:pos x="f192" y="f193"/>
                  </a:cxn>
                  <a:cxn ang="f103">
                    <a:pos x="f194" y="f195"/>
                  </a:cxn>
                  <a:cxn ang="f103">
                    <a:pos x="f196" y="f197"/>
                  </a:cxn>
                  <a:cxn ang="f103">
                    <a:pos x="f198" y="f199"/>
                  </a:cxn>
                  <a:cxn ang="f103">
                    <a:pos x="f200" y="f201"/>
                  </a:cxn>
                  <a:cxn ang="f103">
                    <a:pos x="f202" y="f203"/>
                  </a:cxn>
                  <a:cxn ang="f103">
                    <a:pos x="f202" y="f204"/>
                  </a:cxn>
                  <a:cxn ang="f103">
                    <a:pos x="f205" y="f206"/>
                  </a:cxn>
                  <a:cxn ang="f103">
                    <a:pos x="f207" y="f177"/>
                  </a:cxn>
                  <a:cxn ang="f103">
                    <a:pos x="f176" y="f177"/>
                  </a:cxn>
                </a:cxnLst>
                <a:rect l="f172" t="f175" r="f173" b="f174"/>
                <a:pathLst>
                  <a:path w="69" h="74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0" y="f15"/>
                      <a:pt x="f10" y="f16"/>
                      <a:pt x="f10" y="f17"/>
                    </a:cubicBezTo>
                    <a:cubicBezTo>
                      <a:pt x="f10" y="f18"/>
                      <a:pt x="f19" y="f20"/>
                      <a:pt x="f20" y="f21"/>
                    </a:cubicBezTo>
                    <a:cubicBezTo>
                      <a:pt x="f22" y="f23"/>
                      <a:pt x="f24" y="f8"/>
                      <a:pt x="f18" y="f8"/>
                    </a:cubicBezTo>
                    <a:cubicBezTo>
                      <a:pt x="f25" y="f10"/>
                      <a:pt x="f26" y="f13"/>
                      <a:pt x="f15" y="f27"/>
                    </a:cubicBezTo>
                    <a:cubicBezTo>
                      <a:pt x="f28" y="f7"/>
                      <a:pt x="f29" y="f27"/>
                      <a:pt x="f30" y="f13"/>
                    </a:cubicBezTo>
                    <a:cubicBezTo>
                      <a:pt x="f31" y="f19"/>
                      <a:pt x="f32" y="f20"/>
                      <a:pt x="f33" y="f24"/>
                    </a:cubicBezTo>
                    <a:cubicBezTo>
                      <a:pt x="f34" y="f35"/>
                      <a:pt x="f5" y="f15"/>
                      <a:pt x="f36" y="f11"/>
                    </a:cubicBezTo>
                    <a:cubicBezTo>
                      <a:pt x="f37" y="f9"/>
                      <a:pt x="f38" y="f30"/>
                      <a:pt x="f38" y="f31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43"/>
                      <a:pt x="f12" y="f43"/>
                      <a:pt x="f28" y="f45"/>
                    </a:cubicBezTo>
                    <a:cubicBezTo>
                      <a:pt x="f15" y="f46"/>
                      <a:pt x="f47" y="f5"/>
                      <a:pt x="f17" y="f48"/>
                    </a:cubicBezTo>
                    <a:cubicBezTo>
                      <a:pt x="f26" y="f33"/>
                      <a:pt x="f49" y="f50"/>
                      <a:pt x="f51" y="f52"/>
                    </a:cubicBezTo>
                    <a:cubicBezTo>
                      <a:pt x="f51" y="f40"/>
                      <a:pt x="f18" y="f31"/>
                      <a:pt x="f51" y="f53"/>
                    </a:cubicBezTo>
                    <a:cubicBezTo>
                      <a:pt x="f35" y="f54"/>
                      <a:pt x="f49" y="f30"/>
                      <a:pt x="f35" y="f55"/>
                    </a:cubicBezTo>
                    <a:cubicBezTo>
                      <a:pt x="f18" y="f9"/>
                      <a:pt x="f56" y="f29"/>
                      <a:pt x="f57" y="f9"/>
                    </a:cubicBezTo>
                    <a:cubicBezTo>
                      <a:pt x="f58" y="f30"/>
                      <a:pt x="f19" y="f55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Freeform 192">
                <a:extLst>
                  <a:ext uri="{FF2B5EF4-FFF2-40B4-BE49-F238E27FC236}">
                    <a16:creationId xmlns:a16="http://schemas.microsoft.com/office/drawing/2014/main" id="{2C587252-F425-48F3-8843-EC5AC10D8C82}"/>
                  </a:ext>
                </a:extLst>
              </p:cNvPr>
              <p:cNvSpPr/>
              <p:nvPr/>
            </p:nvSpPr>
            <p:spPr>
              <a:xfrm>
                <a:off x="4243392" y="4551361"/>
                <a:ext cx="9842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3"/>
                  <a:gd name="f8" fmla="val 19"/>
                  <a:gd name="f9" fmla="val 37"/>
                  <a:gd name="f10" fmla="val 33"/>
                  <a:gd name="f11" fmla="val 29"/>
                  <a:gd name="f12" fmla="val 21"/>
                  <a:gd name="f13" fmla="val 17"/>
                  <a:gd name="f14" fmla="val 15"/>
                  <a:gd name="f15" fmla="val 18"/>
                  <a:gd name="f16" fmla="val 12"/>
                  <a:gd name="f17" fmla="val 10"/>
                  <a:gd name="f18" fmla="val 9"/>
                  <a:gd name="f19" fmla="val 6"/>
                  <a:gd name="f20" fmla="val 13"/>
                  <a:gd name="f21" fmla="val 4"/>
                  <a:gd name="f22" fmla="val 1"/>
                  <a:gd name="f23" fmla="val 8"/>
                  <a:gd name="f24" fmla="val 7"/>
                  <a:gd name="f25" fmla="val 2"/>
                  <a:gd name="f26" fmla="val 5"/>
                  <a:gd name="f27" fmla="val 25"/>
                  <a:gd name="f28" fmla="val 36"/>
                  <a:gd name="f29" fmla="val 11"/>
                  <a:gd name="f30" fmla="val 40"/>
                  <a:gd name="f31" fmla="+- 0 0 -90"/>
                  <a:gd name="f32" fmla="*/ f3 1 41"/>
                  <a:gd name="f33" fmla="*/ f4 1 2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1"/>
                  <a:gd name="f42" fmla="*/ f38 1 23"/>
                  <a:gd name="f43" fmla="*/ 41 f39 1"/>
                  <a:gd name="f44" fmla="*/ 19 f38 1"/>
                  <a:gd name="f45" fmla="*/ 29 f39 1"/>
                  <a:gd name="f46" fmla="*/ 21 f38 1"/>
                  <a:gd name="f47" fmla="*/ 12 f39 1"/>
                  <a:gd name="f48" fmla="*/ 10 f38 1"/>
                  <a:gd name="f49" fmla="*/ 9 f39 1"/>
                  <a:gd name="f50" fmla="*/ 1 f39 1"/>
                  <a:gd name="f51" fmla="*/ 8 f38 1"/>
                  <a:gd name="f52" fmla="*/ 2 f39 1"/>
                  <a:gd name="f53" fmla="*/ 4 f38 1"/>
                  <a:gd name="f54" fmla="*/ 2 f38 1"/>
                  <a:gd name="f55" fmla="*/ 33 f39 1"/>
                  <a:gd name="f56" fmla="*/ 40 f39 1"/>
                  <a:gd name="f57" fmla="+- f40 0 f1"/>
                  <a:gd name="f58" fmla="*/ f43 1 41"/>
                  <a:gd name="f59" fmla="*/ f44 1 23"/>
                  <a:gd name="f60" fmla="*/ f45 1 41"/>
                  <a:gd name="f61" fmla="*/ f46 1 23"/>
                  <a:gd name="f62" fmla="*/ f47 1 41"/>
                  <a:gd name="f63" fmla="*/ f48 1 23"/>
                  <a:gd name="f64" fmla="*/ f49 1 41"/>
                  <a:gd name="f65" fmla="*/ f50 1 41"/>
                  <a:gd name="f66" fmla="*/ f51 1 23"/>
                  <a:gd name="f67" fmla="*/ f52 1 41"/>
                  <a:gd name="f68" fmla="*/ f53 1 23"/>
                  <a:gd name="f69" fmla="*/ f54 1 23"/>
                  <a:gd name="f70" fmla="*/ f55 1 41"/>
                  <a:gd name="f71" fmla="*/ f56 1 41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1"/>
                  <a:gd name="f84" fmla="*/ f66 1 f42"/>
                  <a:gd name="f85" fmla="*/ f67 1 f41"/>
                  <a:gd name="f86" fmla="*/ f68 1 f42"/>
                  <a:gd name="f87" fmla="*/ f69 1 f42"/>
                  <a:gd name="f88" fmla="*/ f70 1 f41"/>
                  <a:gd name="f89" fmla="*/ f71 1 f41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2 1"/>
                  <a:gd name="f102" fmla="*/ f84 f33 1"/>
                  <a:gd name="f103" fmla="*/ f85 f32 1"/>
                  <a:gd name="f104" fmla="*/ f86 f33 1"/>
                  <a:gd name="f105" fmla="*/ f87 f33 1"/>
                  <a:gd name="f106" fmla="*/ f88 f32 1"/>
                  <a:gd name="f107" fmla="*/ f8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99"/>
                  </a:cxn>
                  <a:cxn ang="f57">
                    <a:pos x="f101" y="f102"/>
                  </a:cxn>
                  <a:cxn ang="f57">
                    <a:pos x="f103" y="f104"/>
                  </a:cxn>
                  <a:cxn ang="f57">
                    <a:pos x="f100" y="f105"/>
                  </a:cxn>
                  <a:cxn ang="f57">
                    <a:pos x="f106" y="f99"/>
                  </a:cxn>
                  <a:cxn ang="f57">
                    <a:pos x="f107" y="f95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1" h="23">
                    <a:moveTo>
                      <a:pt x="f6" y="f8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7" y="f13"/>
                      <a:pt x="f14" y="f15"/>
                      <a:pt x="f16" y="f17"/>
                    </a:cubicBezTo>
                    <a:cubicBezTo>
                      <a:pt x="f16" y="f18"/>
                      <a:pt x="f17" y="f18"/>
                      <a:pt x="f18" y="f17"/>
                    </a:cubicBezTo>
                    <a:cubicBezTo>
                      <a:pt x="f19" y="f20"/>
                      <a:pt x="f21" y="f17"/>
                      <a:pt x="f22" y="f23"/>
                    </a:cubicBezTo>
                    <a:cubicBezTo>
                      <a:pt x="f5" y="f24"/>
                      <a:pt x="f22" y="f19"/>
                      <a:pt x="f25" y="f21"/>
                    </a:cubicBezTo>
                    <a:cubicBezTo>
                      <a:pt x="f21" y="f25"/>
                      <a:pt x="f19" y="f5"/>
                      <a:pt x="f18" y="f25"/>
                    </a:cubicBezTo>
                    <a:cubicBezTo>
                      <a:pt x="f13" y="f26"/>
                      <a:pt x="f27" y="f23"/>
                      <a:pt x="f10" y="f17"/>
                    </a:cubicBezTo>
                    <a:cubicBezTo>
                      <a:pt x="f28" y="f29"/>
                      <a:pt x="f6" y="f20"/>
                      <a:pt x="f30" y="f8"/>
                    </a:cubicBezTo>
                    <a:cubicBezTo>
                      <a:pt x="f30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Freeform 193">
                <a:extLst>
                  <a:ext uri="{FF2B5EF4-FFF2-40B4-BE49-F238E27FC236}">
                    <a16:creationId xmlns:a16="http://schemas.microsoft.com/office/drawing/2014/main" id="{F047EFAE-C887-EE3A-D4B5-5BD9D948D8FC}"/>
                  </a:ext>
                </a:extLst>
              </p:cNvPr>
              <p:cNvSpPr/>
              <p:nvPr/>
            </p:nvSpPr>
            <p:spPr>
              <a:xfrm>
                <a:off x="4295778" y="4481510"/>
                <a:ext cx="6985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7"/>
                  <a:gd name="f8" fmla="val 2"/>
                  <a:gd name="f9" fmla="val 4"/>
                  <a:gd name="f10" fmla="val 5"/>
                  <a:gd name="f11" fmla="val 1"/>
                  <a:gd name="f12" fmla="val 8"/>
                  <a:gd name="f13" fmla="val 12"/>
                  <a:gd name="f14" fmla="val 3"/>
                  <a:gd name="f15" fmla="val 14"/>
                  <a:gd name="f16" fmla="val 16"/>
                  <a:gd name="f17" fmla="val 21"/>
                  <a:gd name="f18" fmla="val 24"/>
                  <a:gd name="f19" fmla="val 27"/>
                  <a:gd name="f20" fmla="val 7"/>
                  <a:gd name="f21" fmla="val 9"/>
                  <a:gd name="f22" fmla="val 28"/>
                  <a:gd name="f23" fmla="val 22"/>
                  <a:gd name="f24" fmla="val 19"/>
                  <a:gd name="f25" fmla="val 15"/>
                  <a:gd name="f26" fmla="val 10"/>
                  <a:gd name="f27" fmla="val 11"/>
                  <a:gd name="f28" fmla="val 6"/>
                  <a:gd name="f29" fmla="+- 0 0 -90"/>
                  <a:gd name="f30" fmla="*/ f3 1 29"/>
                  <a:gd name="f31" fmla="*/ f4 1 1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9"/>
                  <a:gd name="f40" fmla="*/ f36 1 17"/>
                  <a:gd name="f41" fmla="*/ 2 f37 1"/>
                  <a:gd name="f42" fmla="*/ 4 f36 1"/>
                  <a:gd name="f43" fmla="*/ 12 f37 1"/>
                  <a:gd name="f44" fmla="*/ 3 f36 1"/>
                  <a:gd name="f45" fmla="*/ 17 f37 1"/>
                  <a:gd name="f46" fmla="*/ 27 f37 1"/>
                  <a:gd name="f47" fmla="*/ 5 f36 1"/>
                  <a:gd name="f48" fmla="*/ 29 f37 1"/>
                  <a:gd name="f49" fmla="*/ 12 f36 1"/>
                  <a:gd name="f50" fmla="*/ 24 f37 1"/>
                  <a:gd name="f51" fmla="*/ 16 f36 1"/>
                  <a:gd name="f52" fmla="*/ 15 f36 1"/>
                  <a:gd name="f53" fmla="*/ 6 f37 1"/>
                  <a:gd name="f54" fmla="*/ 11 f36 1"/>
                  <a:gd name="f55" fmla="+- f38 0 f1"/>
                  <a:gd name="f56" fmla="*/ f41 1 29"/>
                  <a:gd name="f57" fmla="*/ f42 1 17"/>
                  <a:gd name="f58" fmla="*/ f43 1 29"/>
                  <a:gd name="f59" fmla="*/ f44 1 17"/>
                  <a:gd name="f60" fmla="*/ f45 1 29"/>
                  <a:gd name="f61" fmla="*/ f46 1 29"/>
                  <a:gd name="f62" fmla="*/ f47 1 17"/>
                  <a:gd name="f63" fmla="*/ f48 1 29"/>
                  <a:gd name="f64" fmla="*/ f49 1 17"/>
                  <a:gd name="f65" fmla="*/ f50 1 29"/>
                  <a:gd name="f66" fmla="*/ f51 1 17"/>
                  <a:gd name="f67" fmla="*/ f52 1 17"/>
                  <a:gd name="f68" fmla="*/ f53 1 29"/>
                  <a:gd name="f69" fmla="*/ f54 1 17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39"/>
                  <a:gd name="f80" fmla="*/ f62 1 f40"/>
                  <a:gd name="f81" fmla="*/ f63 1 f39"/>
                  <a:gd name="f82" fmla="*/ f64 1 f40"/>
                  <a:gd name="f83" fmla="*/ f65 1 f39"/>
                  <a:gd name="f84" fmla="*/ f66 1 f40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0 1"/>
                  <a:gd name="f98" fmla="*/ f80 f31 1"/>
                  <a:gd name="f99" fmla="*/ f81 f30 1"/>
                  <a:gd name="f100" fmla="*/ f82 f31 1"/>
                  <a:gd name="f101" fmla="*/ f83 f30 1"/>
                  <a:gd name="f102" fmla="*/ f84 f31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5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96" y="f103"/>
                  </a:cxn>
                  <a:cxn ang="f55">
                    <a:pos x="f104" y="f105"/>
                  </a:cxn>
                  <a:cxn ang="f55">
                    <a:pos x="f92" y="f93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9" h="17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9"/>
                      <a:pt x="f16" y="f9"/>
                      <a:pt x="f7" y="f14"/>
                    </a:cubicBezTo>
                    <a:cubicBezTo>
                      <a:pt x="f17" y="f8"/>
                      <a:pt x="f18" y="f9"/>
                      <a:pt x="f19" y="f10"/>
                    </a:cubicBezTo>
                    <a:cubicBezTo>
                      <a:pt x="f6" y="f20"/>
                      <a:pt x="f6" y="f21"/>
                      <a:pt x="f6" y="f13"/>
                    </a:cubicBezTo>
                    <a:cubicBezTo>
                      <a:pt x="f22" y="f15"/>
                      <a:pt x="f19" y="f16"/>
                      <a:pt x="f18" y="f16"/>
                    </a:cubicBezTo>
                    <a:cubicBezTo>
                      <a:pt x="f23" y="f7"/>
                      <a:pt x="f24" y="f16"/>
                      <a:pt x="f7" y="f25"/>
                    </a:cubicBezTo>
                    <a:cubicBezTo>
                      <a:pt x="f15" y="f13"/>
                      <a:pt x="f26" y="f27"/>
                      <a:pt x="f28" y="f27"/>
                    </a:cubicBezTo>
                    <a:cubicBezTo>
                      <a:pt x="f11" y="f27"/>
                      <a:pt x="f5" y="f21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Freeform 194">
                <a:extLst>
                  <a:ext uri="{FF2B5EF4-FFF2-40B4-BE49-F238E27FC236}">
                    <a16:creationId xmlns:a16="http://schemas.microsoft.com/office/drawing/2014/main" id="{4FBB3BF6-FAEB-855B-4AA6-A66CC0ADC547}"/>
                  </a:ext>
                </a:extLst>
              </p:cNvPr>
              <p:cNvSpPr/>
              <p:nvPr/>
            </p:nvSpPr>
            <p:spPr>
              <a:xfrm>
                <a:off x="4303715" y="4529142"/>
                <a:ext cx="6667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6"/>
                  <a:gd name="f8" fmla="val 26"/>
                  <a:gd name="f9" fmla="val 15"/>
                  <a:gd name="f10" fmla="val 24"/>
                  <a:gd name="f11" fmla="val 21"/>
                  <a:gd name="f12" fmla="val 19"/>
                  <a:gd name="f13" fmla="val 14"/>
                  <a:gd name="f14" fmla="val 12"/>
                  <a:gd name="f15" fmla="val 9"/>
                  <a:gd name="f16" fmla="val 8"/>
                  <a:gd name="f17" fmla="val 3"/>
                  <a:gd name="f18" fmla="val 6"/>
                  <a:gd name="f19" fmla="val 1"/>
                  <a:gd name="f20" fmla="val 5"/>
                  <a:gd name="f21" fmla="val 11"/>
                  <a:gd name="f22" fmla="val 2"/>
                  <a:gd name="f23" fmla="val 13"/>
                  <a:gd name="f24" fmla="val 4"/>
                  <a:gd name="f25" fmla="val 18"/>
                  <a:gd name="f26" fmla="val 27"/>
                  <a:gd name="f27" fmla="val 7"/>
                  <a:gd name="f28" fmla="+- 0 0 -90"/>
                  <a:gd name="f29" fmla="*/ f3 1 28"/>
                  <a:gd name="f30" fmla="*/ f4 1 16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8"/>
                  <a:gd name="f39" fmla="*/ f35 1 16"/>
                  <a:gd name="f40" fmla="*/ 26 f36 1"/>
                  <a:gd name="f41" fmla="*/ 15 f35 1"/>
                  <a:gd name="f42" fmla="*/ 19 f36 1"/>
                  <a:gd name="f43" fmla="*/ 3 f36 1"/>
                  <a:gd name="f44" fmla="*/ 9 f35 1"/>
                  <a:gd name="f45" fmla="*/ 0 f36 1"/>
                  <a:gd name="f46" fmla="*/ 3 f35 1"/>
                  <a:gd name="f47" fmla="*/ 5 f36 1"/>
                  <a:gd name="f48" fmla="*/ 0 f35 1"/>
                  <a:gd name="f49" fmla="*/ 13 f36 1"/>
                  <a:gd name="f50" fmla="*/ 2 f35 1"/>
                  <a:gd name="f51" fmla="*/ 18 f36 1"/>
                  <a:gd name="f52" fmla="+- f37 0 f1"/>
                  <a:gd name="f53" fmla="*/ f40 1 28"/>
                  <a:gd name="f54" fmla="*/ f41 1 16"/>
                  <a:gd name="f55" fmla="*/ f42 1 28"/>
                  <a:gd name="f56" fmla="*/ f43 1 28"/>
                  <a:gd name="f57" fmla="*/ f44 1 16"/>
                  <a:gd name="f58" fmla="*/ f45 1 28"/>
                  <a:gd name="f59" fmla="*/ f46 1 16"/>
                  <a:gd name="f60" fmla="*/ f47 1 28"/>
                  <a:gd name="f61" fmla="*/ f48 1 16"/>
                  <a:gd name="f62" fmla="*/ f49 1 28"/>
                  <a:gd name="f63" fmla="*/ f50 1 16"/>
                  <a:gd name="f64" fmla="*/ f51 1 28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8"/>
                  <a:gd name="f77" fmla="*/ f61 1 f39"/>
                  <a:gd name="f78" fmla="*/ f62 1 f38"/>
                  <a:gd name="f79" fmla="*/ f63 1 f39"/>
                  <a:gd name="f80" fmla="*/ f64 1 f38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29 1"/>
                  <a:gd name="f93" fmla="*/ f77 f30 1"/>
                  <a:gd name="f94" fmla="*/ f78 f29 1"/>
                  <a:gd name="f95" fmla="*/ f79 f30 1"/>
                  <a:gd name="f96" fmla="*/ f8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6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4" y="f95"/>
                  </a:cxn>
                  <a:cxn ang="f52">
                    <a:pos x="f96" y="f91"/>
                  </a:cxn>
                  <a:cxn ang="f52">
                    <a:pos x="f85" y="f8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8" h="16">
                    <a:moveTo>
                      <a:pt x="f8" y="f9"/>
                    </a:moveTo>
                    <a:cubicBezTo>
                      <a:pt x="f10" y="f7"/>
                      <a:pt x="f11" y="f7"/>
                      <a:pt x="f12" y="f9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5" y="f15"/>
                      <a:pt x="f5" y="f18"/>
                      <a:pt x="f5" y="f17"/>
                    </a:cubicBezTo>
                    <a:cubicBezTo>
                      <a:pt x="f19" y="f5"/>
                      <a:pt x="f17" y="f5"/>
                      <a:pt x="f20" y="f5"/>
                    </a:cubicBezTo>
                    <a:cubicBezTo>
                      <a:pt x="f16" y="f19"/>
                      <a:pt x="f21" y="f22"/>
                      <a:pt x="f23" y="f22"/>
                    </a:cubicBezTo>
                    <a:cubicBezTo>
                      <a:pt x="f23" y="f22"/>
                      <a:pt x="f23" y="f22"/>
                      <a:pt x="f23" y="f22"/>
                    </a:cubicBezTo>
                    <a:cubicBezTo>
                      <a:pt x="f9" y="f24"/>
                      <a:pt x="f7" y="f17"/>
                      <a:pt x="f25" y="f17"/>
                    </a:cubicBezTo>
                    <a:cubicBezTo>
                      <a:pt x="f26" y="f24"/>
                      <a:pt x="f6" y="f2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Freeform 195">
                <a:extLst>
                  <a:ext uri="{FF2B5EF4-FFF2-40B4-BE49-F238E27FC236}">
                    <a16:creationId xmlns:a16="http://schemas.microsoft.com/office/drawing/2014/main" id="{4340B69C-41F0-0BC5-1A21-FA8EF91FAEFC}"/>
                  </a:ext>
                </a:extLst>
              </p:cNvPr>
              <p:cNvSpPr/>
              <p:nvPr/>
            </p:nvSpPr>
            <p:spPr>
              <a:xfrm>
                <a:off x="4229099" y="4603747"/>
                <a:ext cx="4286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16"/>
                  <a:gd name="f9" fmla="val 7"/>
                  <a:gd name="f10" fmla="val 8"/>
                  <a:gd name="f11" fmla="val 9"/>
                  <a:gd name="f12" fmla="val 11"/>
                  <a:gd name="f13" fmla="val 15"/>
                  <a:gd name="f14" fmla="val 14"/>
                  <a:gd name="f15" fmla="val 10"/>
                  <a:gd name="f16" fmla="val 6"/>
                  <a:gd name="f17" fmla="val 13"/>
                  <a:gd name="f18" fmla="val 5"/>
                  <a:gd name="f19" fmla="val 4"/>
                  <a:gd name="f20" fmla="val 2"/>
                  <a:gd name="f21" fmla="val 3"/>
                  <a:gd name="f22" fmla="val 12"/>
                  <a:gd name="f23" fmla="+- 0 0 -90"/>
                  <a:gd name="f24" fmla="*/ f3 1 18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7"/>
                  <a:gd name="f35" fmla="*/ 16 f31 1"/>
                  <a:gd name="f36" fmla="*/ 7 f30 1"/>
                  <a:gd name="f37" fmla="*/ 18 f31 1"/>
                  <a:gd name="f38" fmla="*/ 11 f30 1"/>
                  <a:gd name="f39" fmla="*/ 14 f31 1"/>
                  <a:gd name="f40" fmla="*/ 16 f30 1"/>
                  <a:gd name="f41" fmla="*/ 5 f31 1"/>
                  <a:gd name="f42" fmla="*/ 9 f30 1"/>
                  <a:gd name="f43" fmla="*/ 4 f31 1"/>
                  <a:gd name="f44" fmla="*/ 2 f31 1"/>
                  <a:gd name="f45" fmla="*/ 4 f30 1"/>
                  <a:gd name="f46" fmla="*/ 6 f31 1"/>
                  <a:gd name="f47" fmla="*/ 2 f30 1"/>
                  <a:gd name="f48" fmla="+- f32 0 f1"/>
                  <a:gd name="f49" fmla="*/ f35 1 18"/>
                  <a:gd name="f50" fmla="*/ f36 1 17"/>
                  <a:gd name="f51" fmla="*/ f37 1 18"/>
                  <a:gd name="f52" fmla="*/ f38 1 17"/>
                  <a:gd name="f53" fmla="*/ f39 1 18"/>
                  <a:gd name="f54" fmla="*/ f40 1 17"/>
                  <a:gd name="f55" fmla="*/ f41 1 18"/>
                  <a:gd name="f56" fmla="*/ f42 1 17"/>
                  <a:gd name="f57" fmla="*/ f43 1 18"/>
                  <a:gd name="f58" fmla="*/ f44 1 18"/>
                  <a:gd name="f59" fmla="*/ f45 1 17"/>
                  <a:gd name="f60" fmla="*/ f46 1 18"/>
                  <a:gd name="f61" fmla="*/ f47 1 17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3"/>
                  <a:gd name="f76" fmla="*/ f59 1 f34"/>
                  <a:gd name="f77" fmla="*/ f60 1 f33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4 1"/>
                  <a:gd name="f93" fmla="*/ f76 f25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84"/>
                  </a:cxn>
                  <a:cxn ang="f48">
                    <a:pos x="f92" y="f93"/>
                  </a:cxn>
                  <a:cxn ang="f48">
                    <a:pos x="f94" y="f95"/>
                  </a:cxn>
                  <a:cxn ang="f48">
                    <a:pos x="f83" y="f84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18" h="17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13"/>
                      <a:pt x="f6" y="f7"/>
                      <a:pt x="f14" y="f8"/>
                    </a:cubicBezTo>
                    <a:cubicBezTo>
                      <a:pt x="f15" y="f14"/>
                      <a:pt x="f16" y="f17"/>
                      <a:pt x="f18" y="f11"/>
                    </a:cubicBezTo>
                    <a:cubicBezTo>
                      <a:pt x="f18" y="f9"/>
                      <a:pt x="f18" y="f9"/>
                      <a:pt x="f19" y="f9"/>
                    </a:cubicBezTo>
                    <a:cubicBezTo>
                      <a:pt x="f20" y="f9"/>
                      <a:pt x="f5" y="f16"/>
                      <a:pt x="f20" y="f19"/>
                    </a:cubicBezTo>
                    <a:cubicBezTo>
                      <a:pt x="f21" y="f21"/>
                      <a:pt x="f21" y="f5"/>
                      <a:pt x="f16" y="f20"/>
                    </a:cubicBezTo>
                    <a:cubicBezTo>
                      <a:pt x="f11" y="f19"/>
                      <a:pt x="f2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Freeform 196">
                <a:extLst>
                  <a:ext uri="{FF2B5EF4-FFF2-40B4-BE49-F238E27FC236}">
                    <a16:creationId xmlns:a16="http://schemas.microsoft.com/office/drawing/2014/main" id="{FE208C76-9220-6E42-329C-28488099377B}"/>
                  </a:ext>
                </a:extLst>
              </p:cNvPr>
              <p:cNvSpPr/>
              <p:nvPr/>
            </p:nvSpPr>
            <p:spPr>
              <a:xfrm>
                <a:off x="4262439" y="4522786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4"/>
                  <a:gd name="f9" fmla="val 5"/>
                  <a:gd name="f10" fmla="val 7"/>
                  <a:gd name="f11" fmla="val 12"/>
                  <a:gd name="f12" fmla="val 6"/>
                  <a:gd name="f13" fmla="val 11"/>
                  <a:gd name="f14" fmla="val 8"/>
                  <a:gd name="f15" fmla="+- 0 0 -90"/>
                  <a:gd name="f16" fmla="*/ f3 1 13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9"/>
                  <a:gd name="f27" fmla="*/ 4 f23 1"/>
                  <a:gd name="f28" fmla="*/ 5 f22 1"/>
                  <a:gd name="f29" fmla="*/ 5 f23 1"/>
                  <a:gd name="f30" fmla="*/ 0 f22 1"/>
                  <a:gd name="f31" fmla="*/ 13 f23 1"/>
                  <a:gd name="f32" fmla="*/ 4 f22 1"/>
                  <a:gd name="f33" fmla="*/ 8 f23 1"/>
                  <a:gd name="f34" fmla="*/ 9 f22 1"/>
                  <a:gd name="f35" fmla="+- f24 0 f1"/>
                  <a:gd name="f36" fmla="*/ f27 1 13"/>
                  <a:gd name="f37" fmla="*/ f28 1 9"/>
                  <a:gd name="f38" fmla="*/ f29 1 13"/>
                  <a:gd name="f39" fmla="*/ f30 1 9"/>
                  <a:gd name="f40" fmla="*/ f31 1 13"/>
                  <a:gd name="f41" fmla="*/ f32 1 9"/>
                  <a:gd name="f42" fmla="*/ f33 1 13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3" h="9">
                    <a:moveTo>
                      <a:pt x="f8" y="f9"/>
                    </a:moveTo>
                    <a:cubicBezTo>
                      <a:pt x="f7" y="f8"/>
                      <a:pt x="f5" y="f5"/>
                      <a:pt x="f9" y="f5"/>
                    </a:cubicBezTo>
                    <a:cubicBezTo>
                      <a:pt x="f10" y="f5"/>
                      <a:pt x="f11" y="f5"/>
                      <a:pt x="f6" y="f8"/>
                    </a:cubicBezTo>
                    <a:cubicBezTo>
                      <a:pt x="f6" y="f12"/>
                      <a:pt x="f13" y="f7"/>
                      <a:pt x="f14" y="f7"/>
                    </a:cubicBezTo>
                    <a:cubicBezTo>
                      <a:pt x="f12" y="f14"/>
                      <a:pt x="f8" y="f14"/>
                      <a:pt x="f8" y="f9"/>
                    </a:cubicBezTo>
                    <a:close/>
                  </a:path>
                </a:pathLst>
              </a:custGeom>
              <a:solidFill>
                <a:srgbClr val="ECBE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Freeform 197">
                <a:extLst>
                  <a:ext uri="{FF2B5EF4-FFF2-40B4-BE49-F238E27FC236}">
                    <a16:creationId xmlns:a16="http://schemas.microsoft.com/office/drawing/2014/main" id="{24FE3F97-2D7A-E595-25F3-19F584A1C1FB}"/>
                  </a:ext>
                </a:extLst>
              </p:cNvPr>
              <p:cNvSpPr/>
              <p:nvPr/>
            </p:nvSpPr>
            <p:spPr>
              <a:xfrm>
                <a:off x="4267203" y="4481510"/>
                <a:ext cx="2698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1"/>
                  <a:gd name="f9" fmla="val 3"/>
                  <a:gd name="f10" fmla="val 5"/>
                  <a:gd name="f11" fmla="val 8"/>
                  <a:gd name="f12" fmla="val 4"/>
                  <a:gd name="f13" fmla="val 10"/>
                  <a:gd name="f14" fmla="val 6"/>
                  <a:gd name="f15" fmla="+- 0 0 -90"/>
                  <a:gd name="f16" fmla="*/ f3 1 11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9"/>
                  <a:gd name="f27" fmla="*/ 1 f23 1"/>
                  <a:gd name="f28" fmla="*/ 9 f22 1"/>
                  <a:gd name="f29" fmla="*/ 8 f23 1"/>
                  <a:gd name="f30" fmla="*/ 0 f22 1"/>
                  <a:gd name="f31" fmla="*/ 6 f23 1"/>
                  <a:gd name="f32" fmla="+- f24 0 f1"/>
                  <a:gd name="f33" fmla="*/ f27 1 11"/>
                  <a:gd name="f34" fmla="*/ f28 1 9"/>
                  <a:gd name="f35" fmla="*/ f29 1 11"/>
                  <a:gd name="f36" fmla="*/ f30 1 9"/>
                  <a:gd name="f37" fmla="*/ f31 1 11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9">
                    <a:moveTo>
                      <a:pt x="f8" y="f7"/>
                    </a:moveTo>
                    <a:cubicBezTo>
                      <a:pt x="f5" y="f9"/>
                      <a:pt x="f10" y="f9"/>
                      <a:pt x="f11" y="f5"/>
                    </a:cubicBezTo>
                    <a:cubicBezTo>
                      <a:pt x="f6" y="f12"/>
                      <a:pt x="f13" y="f11"/>
                      <a:pt x="f14" y="f7"/>
                    </a:cubicBezTo>
                    <a:cubicBezTo>
                      <a:pt x="f10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EDA4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Freeform 198">
                <a:extLst>
                  <a:ext uri="{FF2B5EF4-FFF2-40B4-BE49-F238E27FC236}">
                    <a16:creationId xmlns:a16="http://schemas.microsoft.com/office/drawing/2014/main" id="{C187F67B-8F2A-CEDA-17E9-0F548D98A25B}"/>
                  </a:ext>
                </a:extLst>
              </p:cNvPr>
              <p:cNvSpPr/>
              <p:nvPr/>
            </p:nvSpPr>
            <p:spPr>
              <a:xfrm>
                <a:off x="4208461" y="4587873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5"/>
                  <a:gd name="f11" fmla="val 2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4 f20 1"/>
                  <a:gd name="f27" fmla="*/ 4 f21 1"/>
                  <a:gd name="f28" fmla="*/ 1 f20 1"/>
                  <a:gd name="f29" fmla="*/ 5 f21 1"/>
                  <a:gd name="f30" fmla="+- f22 0 f1"/>
                  <a:gd name="f31" fmla="*/ f25 1 6"/>
                  <a:gd name="f32" fmla="*/ f26 1 7"/>
                  <a:gd name="f33" fmla="*/ f27 1 6"/>
                  <a:gd name="f34" fmla="*/ f28 1 7"/>
                  <a:gd name="f35" fmla="*/ f29 1 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6" h="7">
                    <a:moveTo>
                      <a:pt x="f5" y="f8"/>
                    </a:moveTo>
                    <a:cubicBezTo>
                      <a:pt x="f5" y="f9"/>
                      <a:pt x="f9" y="f5"/>
                      <a:pt x="f8" y="f9"/>
                    </a:cubicBezTo>
                    <a:cubicBezTo>
                      <a:pt x="f10" y="f9"/>
                      <a:pt x="f6" y="f11"/>
                      <a:pt x="f10" y="f8"/>
                    </a:cubicBezTo>
                    <a:cubicBezTo>
                      <a:pt x="f12" y="f7"/>
                      <a:pt x="f9" y="f10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7B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Freeform 199">
                <a:extLst>
                  <a:ext uri="{FF2B5EF4-FFF2-40B4-BE49-F238E27FC236}">
                    <a16:creationId xmlns:a16="http://schemas.microsoft.com/office/drawing/2014/main" id="{9A28DABF-C022-7AFF-5809-209A3F2C34CA}"/>
                  </a:ext>
                </a:extLst>
              </p:cNvPr>
              <p:cNvSpPr/>
              <p:nvPr/>
            </p:nvSpPr>
            <p:spPr>
              <a:xfrm>
                <a:off x="2435230" y="5154609"/>
                <a:ext cx="177795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3"/>
                  <a:gd name="f10" fmla="val 46"/>
                  <a:gd name="f11" fmla="val 43"/>
                  <a:gd name="f12" fmla="val 2"/>
                  <a:gd name="f13" fmla="val 40"/>
                  <a:gd name="f14" fmla="val 37"/>
                  <a:gd name="f15" fmla="val 34"/>
                  <a:gd name="f16" fmla="val 5"/>
                  <a:gd name="f17" fmla="val 33"/>
                  <a:gd name="f18" fmla="val 7"/>
                  <a:gd name="f19" fmla="val 30"/>
                  <a:gd name="f20" fmla="val 11"/>
                  <a:gd name="f21" fmla="val 29"/>
                  <a:gd name="f22" fmla="val 15"/>
                  <a:gd name="f23" fmla="val 16"/>
                  <a:gd name="f24" fmla="val 18"/>
                  <a:gd name="f25" fmla="val 32"/>
                  <a:gd name="f26" fmla="val 19"/>
                  <a:gd name="f27" fmla="val 22"/>
                  <a:gd name="f28" fmla="val 25"/>
                  <a:gd name="f29" fmla="val 23"/>
                  <a:gd name="f30" fmla="val 28"/>
                  <a:gd name="f31" fmla="val 20"/>
                  <a:gd name="f32" fmla="val 26"/>
                  <a:gd name="f33" fmla="val 10"/>
                  <a:gd name="f34" fmla="val 31"/>
                  <a:gd name="f35" fmla="val 9"/>
                  <a:gd name="f36" fmla="val 35"/>
                  <a:gd name="f37" fmla="val 41"/>
                  <a:gd name="f38" fmla="val 45"/>
                  <a:gd name="f39" fmla="val 6"/>
                  <a:gd name="f40" fmla="val 58"/>
                  <a:gd name="f41" fmla="val 65"/>
                  <a:gd name="f42" fmla="val 17"/>
                  <a:gd name="f43" fmla="val 64"/>
                  <a:gd name="f44" fmla="val 63"/>
                  <a:gd name="f45" fmla="val 68"/>
                  <a:gd name="f46" fmla="val 71"/>
                  <a:gd name="f47" fmla="val 44"/>
                  <a:gd name="f48" fmla="val 74"/>
                  <a:gd name="f49" fmla="val 51"/>
                  <a:gd name="f50" fmla="val 27"/>
                  <a:gd name="f51" fmla="+- 0 0 -90"/>
                  <a:gd name="f52" fmla="*/ f3 1 75"/>
                  <a:gd name="f53" fmla="*/ f4 1 49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5"/>
                  <a:gd name="f62" fmla="*/ f58 1 49"/>
                  <a:gd name="f63" fmla="*/ 4 f59 1"/>
                  <a:gd name="f64" fmla="*/ 49 f58 1"/>
                  <a:gd name="f65" fmla="*/ 2 f59 1"/>
                  <a:gd name="f66" fmla="*/ 40 f58 1"/>
                  <a:gd name="f67" fmla="*/ 5 f59 1"/>
                  <a:gd name="f68" fmla="*/ 33 f58 1"/>
                  <a:gd name="f69" fmla="*/ 15 f59 1"/>
                  <a:gd name="f70" fmla="*/ 30 f58 1"/>
                  <a:gd name="f71" fmla="*/ 19 f59 1"/>
                  <a:gd name="f72" fmla="*/ 32 f58 1"/>
                  <a:gd name="f73" fmla="*/ 23 f59 1"/>
                  <a:gd name="f74" fmla="*/ 28 f58 1"/>
                  <a:gd name="f75" fmla="*/ 30 f59 1"/>
                  <a:gd name="f76" fmla="*/ 10 f58 1"/>
                  <a:gd name="f77" fmla="*/ 32 f59 1"/>
                  <a:gd name="f78" fmla="*/ 7 f58 1"/>
                  <a:gd name="f79" fmla="*/ 37 f59 1"/>
                  <a:gd name="f80" fmla="*/ 4 f58 1"/>
                  <a:gd name="f81" fmla="*/ 49 f59 1"/>
                  <a:gd name="f82" fmla="*/ 64 f59 1"/>
                  <a:gd name="f83" fmla="*/ 26 f58 1"/>
                  <a:gd name="f84" fmla="*/ 68 f59 1"/>
                  <a:gd name="f85" fmla="*/ 37 f58 1"/>
                  <a:gd name="f86" fmla="*/ 74 f59 1"/>
                  <a:gd name="f87" fmla="+- f60 0 f1"/>
                  <a:gd name="f88" fmla="*/ f63 1 75"/>
                  <a:gd name="f89" fmla="*/ f64 1 49"/>
                  <a:gd name="f90" fmla="*/ f65 1 75"/>
                  <a:gd name="f91" fmla="*/ f66 1 49"/>
                  <a:gd name="f92" fmla="*/ f67 1 75"/>
                  <a:gd name="f93" fmla="*/ f68 1 49"/>
                  <a:gd name="f94" fmla="*/ f69 1 75"/>
                  <a:gd name="f95" fmla="*/ f70 1 49"/>
                  <a:gd name="f96" fmla="*/ f71 1 75"/>
                  <a:gd name="f97" fmla="*/ f72 1 49"/>
                  <a:gd name="f98" fmla="*/ f73 1 75"/>
                  <a:gd name="f99" fmla="*/ f74 1 49"/>
                  <a:gd name="f100" fmla="*/ f75 1 75"/>
                  <a:gd name="f101" fmla="*/ f76 1 49"/>
                  <a:gd name="f102" fmla="*/ f77 1 75"/>
                  <a:gd name="f103" fmla="*/ f78 1 49"/>
                  <a:gd name="f104" fmla="*/ f79 1 75"/>
                  <a:gd name="f105" fmla="*/ f80 1 49"/>
                  <a:gd name="f106" fmla="*/ f81 1 75"/>
                  <a:gd name="f107" fmla="*/ f82 1 75"/>
                  <a:gd name="f108" fmla="*/ f83 1 49"/>
                  <a:gd name="f109" fmla="*/ f84 1 75"/>
                  <a:gd name="f110" fmla="*/ f85 1 49"/>
                  <a:gd name="f111" fmla="*/ f86 1 75"/>
                  <a:gd name="f112" fmla="*/ 0 1 f61"/>
                  <a:gd name="f113" fmla="*/ f55 1 f61"/>
                  <a:gd name="f114" fmla="*/ 0 1 f62"/>
                  <a:gd name="f115" fmla="*/ f56 1 f62"/>
                  <a:gd name="f116" fmla="*/ f88 1 f61"/>
                  <a:gd name="f117" fmla="*/ f89 1 f62"/>
                  <a:gd name="f118" fmla="*/ f90 1 f61"/>
                  <a:gd name="f119" fmla="*/ f91 1 f62"/>
                  <a:gd name="f120" fmla="*/ f92 1 f61"/>
                  <a:gd name="f121" fmla="*/ f93 1 f62"/>
                  <a:gd name="f122" fmla="*/ f94 1 f61"/>
                  <a:gd name="f123" fmla="*/ f95 1 f62"/>
                  <a:gd name="f124" fmla="*/ f96 1 f61"/>
                  <a:gd name="f125" fmla="*/ f97 1 f62"/>
                  <a:gd name="f126" fmla="*/ f98 1 f61"/>
                  <a:gd name="f127" fmla="*/ f99 1 f62"/>
                  <a:gd name="f128" fmla="*/ f100 1 f61"/>
                  <a:gd name="f129" fmla="*/ f101 1 f62"/>
                  <a:gd name="f130" fmla="*/ f102 1 f61"/>
                  <a:gd name="f131" fmla="*/ f103 1 f62"/>
                  <a:gd name="f132" fmla="*/ f104 1 f61"/>
                  <a:gd name="f133" fmla="*/ f105 1 f62"/>
                  <a:gd name="f134" fmla="*/ f106 1 f61"/>
                  <a:gd name="f135" fmla="*/ f107 1 f61"/>
                  <a:gd name="f136" fmla="*/ f108 1 f62"/>
                  <a:gd name="f137" fmla="*/ f109 1 f61"/>
                  <a:gd name="f138" fmla="*/ f110 1 f62"/>
                  <a:gd name="f139" fmla="*/ f111 1 f61"/>
                  <a:gd name="f140" fmla="*/ f112 f52 1"/>
                  <a:gd name="f141" fmla="*/ f113 f52 1"/>
                  <a:gd name="f142" fmla="*/ f115 f53 1"/>
                  <a:gd name="f143" fmla="*/ f114 f53 1"/>
                  <a:gd name="f144" fmla="*/ f116 f52 1"/>
                  <a:gd name="f145" fmla="*/ f117 f53 1"/>
                  <a:gd name="f146" fmla="*/ f118 f52 1"/>
                  <a:gd name="f147" fmla="*/ f119 f53 1"/>
                  <a:gd name="f148" fmla="*/ f120 f52 1"/>
                  <a:gd name="f149" fmla="*/ f121 f53 1"/>
                  <a:gd name="f150" fmla="*/ f122 f52 1"/>
                  <a:gd name="f151" fmla="*/ f123 f53 1"/>
                  <a:gd name="f152" fmla="*/ f124 f52 1"/>
                  <a:gd name="f153" fmla="*/ f125 f53 1"/>
                  <a:gd name="f154" fmla="*/ f126 f52 1"/>
                  <a:gd name="f155" fmla="*/ f127 f53 1"/>
                  <a:gd name="f156" fmla="*/ f128 f52 1"/>
                  <a:gd name="f157" fmla="*/ f129 f53 1"/>
                  <a:gd name="f158" fmla="*/ f130 f52 1"/>
                  <a:gd name="f159" fmla="*/ f131 f53 1"/>
                  <a:gd name="f160" fmla="*/ f132 f52 1"/>
                  <a:gd name="f161" fmla="*/ f133 f53 1"/>
                  <a:gd name="f162" fmla="*/ f134 f52 1"/>
                  <a:gd name="f163" fmla="*/ f135 f52 1"/>
                  <a:gd name="f164" fmla="*/ f136 f53 1"/>
                  <a:gd name="f165" fmla="*/ f137 f52 1"/>
                  <a:gd name="f166" fmla="*/ f138 f53 1"/>
                  <a:gd name="f167" fmla="*/ f139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44" y="f145"/>
                  </a:cxn>
                  <a:cxn ang="f87">
                    <a:pos x="f146" y="f147"/>
                  </a:cxn>
                  <a:cxn ang="f87">
                    <a:pos x="f148" y="f149"/>
                  </a:cxn>
                  <a:cxn ang="f87">
                    <a:pos x="f150" y="f151"/>
                  </a:cxn>
                  <a:cxn ang="f87">
                    <a:pos x="f152" y="f153"/>
                  </a:cxn>
                  <a:cxn ang="f87">
                    <a:pos x="f154" y="f155"/>
                  </a:cxn>
                  <a:cxn ang="f87">
                    <a:pos x="f156" y="f157"/>
                  </a:cxn>
                  <a:cxn ang="f87">
                    <a:pos x="f158" y="f159"/>
                  </a:cxn>
                  <a:cxn ang="f87">
                    <a:pos x="f160" y="f161"/>
                  </a:cxn>
                  <a:cxn ang="f87">
                    <a:pos x="f162" y="f159"/>
                  </a:cxn>
                  <a:cxn ang="f87">
                    <a:pos x="f163" y="f164"/>
                  </a:cxn>
                  <a:cxn ang="f87">
                    <a:pos x="f165" y="f166"/>
                  </a:cxn>
                  <a:cxn ang="f87">
                    <a:pos x="f167" y="f145"/>
                  </a:cxn>
                  <a:cxn ang="f87">
                    <a:pos x="f144" y="f145"/>
                  </a:cxn>
                </a:cxnLst>
                <a:rect l="f140" t="f143" r="f141" b="f142"/>
                <a:pathLst>
                  <a:path w="75" h="49">
                    <a:moveTo>
                      <a:pt x="f8" y="f7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5" y="f14"/>
                      <a:pt x="f9" y="f15"/>
                      <a:pt x="f16" y="f17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23" y="f19"/>
                      <a:pt x="f24" y="f25"/>
                      <a:pt x="f26" y="f25"/>
                    </a:cubicBezTo>
                    <a:cubicBezTo>
                      <a:pt x="f27" y="f25"/>
                      <a:pt x="f28" y="f25"/>
                      <a:pt x="f29" y="f30"/>
                    </a:cubicBezTo>
                    <a:cubicBezTo>
                      <a:pt x="f31" y="f31"/>
                      <a:pt x="f32" y="f22"/>
                      <a:pt x="f19" y="f33"/>
                    </a:cubicBezTo>
                    <a:cubicBezTo>
                      <a:pt x="f34" y="f35"/>
                      <a:pt x="f25" y="f35"/>
                      <a:pt x="f25" y="f18"/>
                    </a:cubicBezTo>
                    <a:cubicBezTo>
                      <a:pt x="f34" y="f5"/>
                      <a:pt x="f36" y="f9"/>
                      <a:pt x="f14" y="f8"/>
                    </a:cubicBezTo>
                    <a:cubicBezTo>
                      <a:pt x="f37" y="f18"/>
                      <a:pt x="f38" y="f39"/>
                      <a:pt x="f7" y="f18"/>
                    </a:cubicBezTo>
                    <a:cubicBezTo>
                      <a:pt x="f40" y="f33"/>
                      <a:pt x="f41" y="f42"/>
                      <a:pt x="f43" y="f32"/>
                    </a:cubicBezTo>
                    <a:cubicBezTo>
                      <a:pt x="f44" y="f25"/>
                      <a:pt x="f41" y="f15"/>
                      <a:pt x="f45" y="f14"/>
                    </a:cubicBezTo>
                    <a:cubicBezTo>
                      <a:pt x="f46" y="f37"/>
                      <a:pt x="f6" y="f47"/>
                      <a:pt x="f48" y="f7"/>
                    </a:cubicBezTo>
                    <a:cubicBezTo>
                      <a:pt x="f49" y="f7"/>
                      <a:pt x="f50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Freeform 200">
                <a:extLst>
                  <a:ext uri="{FF2B5EF4-FFF2-40B4-BE49-F238E27FC236}">
                    <a16:creationId xmlns:a16="http://schemas.microsoft.com/office/drawing/2014/main" id="{22A68D96-4C6F-9FE9-0695-A395E34567F6}"/>
                  </a:ext>
                </a:extLst>
              </p:cNvPr>
              <p:cNvSpPr/>
              <p:nvPr/>
            </p:nvSpPr>
            <p:spPr>
              <a:xfrm>
                <a:off x="3005139" y="5178430"/>
                <a:ext cx="165104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39"/>
                  <a:gd name="f8" fmla="val 10"/>
                  <a:gd name="f9" fmla="val 11"/>
                  <a:gd name="f10" fmla="val 16"/>
                  <a:gd name="f11" fmla="val 8"/>
                  <a:gd name="f12" fmla="val 22"/>
                  <a:gd name="f13" fmla="val 7"/>
                  <a:gd name="f14" fmla="val 27"/>
                  <a:gd name="f15" fmla="val 3"/>
                  <a:gd name="f16" fmla="val 31"/>
                  <a:gd name="f17" fmla="val 38"/>
                  <a:gd name="f18" fmla="val 13"/>
                  <a:gd name="f19" fmla="val 15"/>
                  <a:gd name="f20" fmla="val 17"/>
                  <a:gd name="f21" fmla="val 37"/>
                  <a:gd name="f22" fmla="val 18"/>
                  <a:gd name="f23" fmla="val 21"/>
                  <a:gd name="f24" fmla="val 40"/>
                  <a:gd name="f25" fmla="val 23"/>
                  <a:gd name="f26" fmla="val 41"/>
                  <a:gd name="f27" fmla="val 25"/>
                  <a:gd name="f28" fmla="val 42"/>
                  <a:gd name="f29" fmla="val 43"/>
                  <a:gd name="f30" fmla="val 49"/>
                  <a:gd name="f31" fmla="val 54"/>
                  <a:gd name="f32" fmla="val 60"/>
                  <a:gd name="f33" fmla="val 61"/>
                  <a:gd name="f34" fmla="val 62"/>
                  <a:gd name="f35" fmla="val 63"/>
                  <a:gd name="f36" fmla="val 24"/>
                  <a:gd name="f37" fmla="val 68"/>
                  <a:gd name="f38" fmla="val 28"/>
                  <a:gd name="f39" fmla="val 67"/>
                  <a:gd name="f40" fmla="val 66"/>
                  <a:gd name="f41" fmla="val 34"/>
                  <a:gd name="f42" fmla="val 36"/>
                  <a:gd name="f43" fmla="val 45"/>
                  <a:gd name="f44" fmla="val 2"/>
                  <a:gd name="f45" fmla="val 30"/>
                  <a:gd name="f46" fmla="val 1"/>
                  <a:gd name="f47" fmla="val 4"/>
                  <a:gd name="f48" fmla="val 20"/>
                  <a:gd name="f49" fmla="+- 0 0 -90"/>
                  <a:gd name="f50" fmla="*/ f3 1 69"/>
                  <a:gd name="f51" fmla="*/ f4 1 39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69"/>
                  <a:gd name="f60" fmla="*/ f56 1 39"/>
                  <a:gd name="f61" fmla="*/ 10 f57 1"/>
                  <a:gd name="f62" fmla="*/ 11 f56 1"/>
                  <a:gd name="f63" fmla="*/ 27 f57 1"/>
                  <a:gd name="f64" fmla="*/ 3 f56 1"/>
                  <a:gd name="f65" fmla="*/ 38 f57 1"/>
                  <a:gd name="f66" fmla="*/ 13 f56 1"/>
                  <a:gd name="f67" fmla="*/ 37 f57 1"/>
                  <a:gd name="f68" fmla="*/ 18 f56 1"/>
                  <a:gd name="f69" fmla="*/ 40 f57 1"/>
                  <a:gd name="f70" fmla="*/ 23 f56 1"/>
                  <a:gd name="f71" fmla="*/ 43 f57 1"/>
                  <a:gd name="f72" fmla="*/ 22 f56 1"/>
                  <a:gd name="f73" fmla="*/ 60 f57 1"/>
                  <a:gd name="f74" fmla="*/ 25 f56 1"/>
                  <a:gd name="f75" fmla="*/ 63 f57 1"/>
                  <a:gd name="f76" fmla="*/ 27 f56 1"/>
                  <a:gd name="f77" fmla="*/ 67 f57 1"/>
                  <a:gd name="f78" fmla="*/ 31 f56 1"/>
                  <a:gd name="f79" fmla="*/ 39 f56 1"/>
                  <a:gd name="f80" fmla="*/ 0 f57 1"/>
                  <a:gd name="f81" fmla="*/ 1 f57 1"/>
                  <a:gd name="f82" fmla="*/ 4 f57 1"/>
                  <a:gd name="f83" fmla="*/ 20 f56 1"/>
                  <a:gd name="f84" fmla="+- f58 0 f1"/>
                  <a:gd name="f85" fmla="*/ f61 1 69"/>
                  <a:gd name="f86" fmla="*/ f62 1 39"/>
                  <a:gd name="f87" fmla="*/ f63 1 69"/>
                  <a:gd name="f88" fmla="*/ f64 1 39"/>
                  <a:gd name="f89" fmla="*/ f65 1 69"/>
                  <a:gd name="f90" fmla="*/ f66 1 39"/>
                  <a:gd name="f91" fmla="*/ f67 1 69"/>
                  <a:gd name="f92" fmla="*/ f68 1 39"/>
                  <a:gd name="f93" fmla="*/ f69 1 69"/>
                  <a:gd name="f94" fmla="*/ f70 1 39"/>
                  <a:gd name="f95" fmla="*/ f71 1 69"/>
                  <a:gd name="f96" fmla="*/ f72 1 39"/>
                  <a:gd name="f97" fmla="*/ f73 1 69"/>
                  <a:gd name="f98" fmla="*/ f74 1 39"/>
                  <a:gd name="f99" fmla="*/ f75 1 69"/>
                  <a:gd name="f100" fmla="*/ f76 1 39"/>
                  <a:gd name="f101" fmla="*/ f77 1 69"/>
                  <a:gd name="f102" fmla="*/ f78 1 39"/>
                  <a:gd name="f103" fmla="*/ f79 1 39"/>
                  <a:gd name="f104" fmla="*/ f80 1 69"/>
                  <a:gd name="f105" fmla="*/ f81 1 69"/>
                  <a:gd name="f106" fmla="*/ f82 1 69"/>
                  <a:gd name="f107" fmla="*/ f83 1 39"/>
                  <a:gd name="f108" fmla="*/ 0 1 f59"/>
                  <a:gd name="f109" fmla="*/ f53 1 f59"/>
                  <a:gd name="f110" fmla="*/ 0 1 f60"/>
                  <a:gd name="f111" fmla="*/ f54 1 f60"/>
                  <a:gd name="f112" fmla="*/ f85 1 f59"/>
                  <a:gd name="f113" fmla="*/ f86 1 f60"/>
                  <a:gd name="f114" fmla="*/ f87 1 f59"/>
                  <a:gd name="f115" fmla="*/ f88 1 f60"/>
                  <a:gd name="f116" fmla="*/ f89 1 f59"/>
                  <a:gd name="f117" fmla="*/ f90 1 f60"/>
                  <a:gd name="f118" fmla="*/ f91 1 f59"/>
                  <a:gd name="f119" fmla="*/ f92 1 f60"/>
                  <a:gd name="f120" fmla="*/ f93 1 f59"/>
                  <a:gd name="f121" fmla="*/ f94 1 f60"/>
                  <a:gd name="f122" fmla="*/ f95 1 f59"/>
                  <a:gd name="f123" fmla="*/ f96 1 f60"/>
                  <a:gd name="f124" fmla="*/ f97 1 f59"/>
                  <a:gd name="f125" fmla="*/ f98 1 f60"/>
                  <a:gd name="f126" fmla="*/ f99 1 f59"/>
                  <a:gd name="f127" fmla="*/ f100 1 f60"/>
                  <a:gd name="f128" fmla="*/ f101 1 f59"/>
                  <a:gd name="f129" fmla="*/ f102 1 f60"/>
                  <a:gd name="f130" fmla="*/ f103 1 f60"/>
                  <a:gd name="f131" fmla="*/ f104 1 f59"/>
                  <a:gd name="f132" fmla="*/ f105 1 f59"/>
                  <a:gd name="f133" fmla="*/ f106 1 f59"/>
                  <a:gd name="f134" fmla="*/ f107 1 f60"/>
                  <a:gd name="f135" fmla="*/ f108 f50 1"/>
                  <a:gd name="f136" fmla="*/ f109 f50 1"/>
                  <a:gd name="f137" fmla="*/ f111 f51 1"/>
                  <a:gd name="f138" fmla="*/ f110 f51 1"/>
                  <a:gd name="f139" fmla="*/ f112 f50 1"/>
                  <a:gd name="f140" fmla="*/ f113 f51 1"/>
                  <a:gd name="f141" fmla="*/ f114 f50 1"/>
                  <a:gd name="f142" fmla="*/ f115 f51 1"/>
                  <a:gd name="f143" fmla="*/ f116 f50 1"/>
                  <a:gd name="f144" fmla="*/ f117 f51 1"/>
                  <a:gd name="f145" fmla="*/ f118 f50 1"/>
                  <a:gd name="f146" fmla="*/ f119 f51 1"/>
                  <a:gd name="f147" fmla="*/ f120 f50 1"/>
                  <a:gd name="f148" fmla="*/ f121 f51 1"/>
                  <a:gd name="f149" fmla="*/ f122 f50 1"/>
                  <a:gd name="f150" fmla="*/ f123 f51 1"/>
                  <a:gd name="f151" fmla="*/ f124 f50 1"/>
                  <a:gd name="f152" fmla="*/ f125 f51 1"/>
                  <a:gd name="f153" fmla="*/ f126 f50 1"/>
                  <a:gd name="f154" fmla="*/ f127 f51 1"/>
                  <a:gd name="f155" fmla="*/ f128 f50 1"/>
                  <a:gd name="f156" fmla="*/ f129 f51 1"/>
                  <a:gd name="f157" fmla="*/ f130 f51 1"/>
                  <a:gd name="f158" fmla="*/ f131 f50 1"/>
                  <a:gd name="f159" fmla="*/ f132 f50 1"/>
                  <a:gd name="f160" fmla="*/ f133 f50 1"/>
                  <a:gd name="f161" fmla="*/ f134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39" y="f140"/>
                  </a:cxn>
                  <a:cxn ang="f84">
                    <a:pos x="f141" y="f142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5" y="f157"/>
                  </a:cxn>
                  <a:cxn ang="f84">
                    <a:pos x="f158" y="f157"/>
                  </a:cxn>
                  <a:cxn ang="f84">
                    <a:pos x="f159" y="f152"/>
                  </a:cxn>
                  <a:cxn ang="f84">
                    <a:pos x="f160" y="f161"/>
                  </a:cxn>
                  <a:cxn ang="f84">
                    <a:pos x="f160" y="f161"/>
                  </a:cxn>
                  <a:cxn ang="f84">
                    <a:pos x="f139" y="f140"/>
                  </a:cxn>
                </a:cxnLst>
                <a:rect l="f135" t="f138" r="f136" b="f137"/>
                <a:pathLst>
                  <a:path w="69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7" y="f13"/>
                      <a:pt x="f17" y="f18"/>
                    </a:cubicBezTo>
                    <a:cubicBezTo>
                      <a:pt x="f17" y="f19"/>
                      <a:pt x="f17" y="f20"/>
                      <a:pt x="f21" y="f22"/>
                    </a:cubicBezTo>
                    <a:cubicBezTo>
                      <a:pt x="f21" y="f23"/>
                      <a:pt x="f17" y="f12"/>
                      <a:pt x="f24" y="f25"/>
                    </a:cubicBezTo>
                    <a:cubicBezTo>
                      <a:pt x="f26" y="f27"/>
                      <a:pt x="f28" y="f25"/>
                      <a:pt x="f29" y="f12"/>
                    </a:cubicBezTo>
                    <a:cubicBezTo>
                      <a:pt x="f30" y="f22"/>
                      <a:pt x="f31" y="f25"/>
                      <a:pt x="f32" y="f27"/>
                    </a:cubicBezTo>
                    <a:cubicBezTo>
                      <a:pt x="f33" y="f27"/>
                      <a:pt x="f34" y="f14"/>
                      <a:pt x="f35" y="f14"/>
                    </a:cubicBezTo>
                    <a:cubicBezTo>
                      <a:pt x="f6" y="f36"/>
                      <a:pt x="f37" y="f38"/>
                      <a:pt x="f39" y="f16"/>
                    </a:cubicBezTo>
                    <a:cubicBezTo>
                      <a:pt x="f40" y="f41"/>
                      <a:pt x="f40" y="f42"/>
                      <a:pt x="f39" y="f7"/>
                    </a:cubicBezTo>
                    <a:cubicBezTo>
                      <a:pt x="f43" y="f7"/>
                      <a:pt x="f12" y="f7"/>
                      <a:pt x="f5" y="f7"/>
                    </a:cubicBezTo>
                    <a:cubicBezTo>
                      <a:pt x="f44" y="f41"/>
                      <a:pt x="f5" y="f45"/>
                      <a:pt x="f46" y="f27"/>
                    </a:cubicBezTo>
                    <a:cubicBezTo>
                      <a:pt x="f46" y="f12"/>
                      <a:pt x="f44" y="f23"/>
                      <a:pt x="f47" y="f48"/>
                    </a:cubicBezTo>
                    <a:cubicBezTo>
                      <a:pt x="f47" y="f48"/>
                      <a:pt x="f47" y="f48"/>
                      <a:pt x="f47" y="f48"/>
                    </a:cubicBezTo>
                    <a:cubicBezTo>
                      <a:pt x="f13" y="f22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Freeform 201">
                <a:extLst>
                  <a:ext uri="{FF2B5EF4-FFF2-40B4-BE49-F238E27FC236}">
                    <a16:creationId xmlns:a16="http://schemas.microsoft.com/office/drawing/2014/main" id="{8D7CDE43-2735-E7F2-AACB-50DD009BE23B}"/>
                  </a:ext>
                </a:extLst>
              </p:cNvPr>
              <p:cNvSpPr/>
              <p:nvPr/>
            </p:nvSpPr>
            <p:spPr>
              <a:xfrm>
                <a:off x="2687641" y="51577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3"/>
                  <a:gd name="f10" fmla="val 2"/>
                  <a:gd name="f11" fmla="val 28"/>
                  <a:gd name="f12" fmla="val 5"/>
                  <a:gd name="f13" fmla="val 35"/>
                  <a:gd name="f14" fmla="val 6"/>
                  <a:gd name="f15" fmla="val 38"/>
                  <a:gd name="f16" fmla="val 7"/>
                  <a:gd name="f17" fmla="val 40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22"/>
                  <a:gd name="f27" fmla="val 31"/>
                  <a:gd name="f28" fmla="val 39"/>
                  <a:gd name="f29" fmla="val 29"/>
                  <a:gd name="f30" fmla="val 1"/>
                  <a:gd name="f31" fmla="val 41"/>
                  <a:gd name="f32" fmla="val 34"/>
                  <a:gd name="f33" fmla="val 30"/>
                  <a:gd name="f34" fmla="val 13"/>
                  <a:gd name="f35" fmla="val 14"/>
                  <a:gd name="f36" fmla="val 3"/>
                  <a:gd name="f37" fmla="+- 0 0 -90"/>
                  <a:gd name="f38" fmla="*/ f3 1 47"/>
                  <a:gd name="f39" fmla="*/ f4 1 48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47"/>
                  <a:gd name="f48" fmla="*/ f44 1 48"/>
                  <a:gd name="f49" fmla="*/ 16 f45 1"/>
                  <a:gd name="f50" fmla="*/ 0 f44 1"/>
                  <a:gd name="f51" fmla="*/ 35 f45 1"/>
                  <a:gd name="f52" fmla="*/ 6 f44 1"/>
                  <a:gd name="f53" fmla="*/ 42 f45 1"/>
                  <a:gd name="f54" fmla="*/ 12 f44 1"/>
                  <a:gd name="f55" fmla="*/ 43 f45 1"/>
                  <a:gd name="f56" fmla="*/ 21 f44 1"/>
                  <a:gd name="f57" fmla="*/ 22 f44 1"/>
                  <a:gd name="f58" fmla="*/ 48 f44 1"/>
                  <a:gd name="f59" fmla="*/ 1 f45 1"/>
                  <a:gd name="f60" fmla="*/ 5 f45 1"/>
                  <a:gd name="f61" fmla="*/ 30 f44 1"/>
                  <a:gd name="f62" fmla="*/ 14 f45 1"/>
                  <a:gd name="f63" fmla="*/ 5 f44 1"/>
                  <a:gd name="f64" fmla="+- f46 0 f1"/>
                  <a:gd name="f65" fmla="*/ f49 1 47"/>
                  <a:gd name="f66" fmla="*/ f50 1 48"/>
                  <a:gd name="f67" fmla="*/ f51 1 47"/>
                  <a:gd name="f68" fmla="*/ f52 1 48"/>
                  <a:gd name="f69" fmla="*/ f53 1 47"/>
                  <a:gd name="f70" fmla="*/ f54 1 48"/>
                  <a:gd name="f71" fmla="*/ f55 1 47"/>
                  <a:gd name="f72" fmla="*/ f56 1 48"/>
                  <a:gd name="f73" fmla="*/ f57 1 48"/>
                  <a:gd name="f74" fmla="*/ f58 1 48"/>
                  <a:gd name="f75" fmla="*/ f59 1 47"/>
                  <a:gd name="f76" fmla="*/ f60 1 47"/>
                  <a:gd name="f77" fmla="*/ f61 1 48"/>
                  <a:gd name="f78" fmla="*/ f62 1 47"/>
                  <a:gd name="f79" fmla="*/ f63 1 48"/>
                  <a:gd name="f80" fmla="*/ 0 1 f47"/>
                  <a:gd name="f81" fmla="*/ f41 1 f47"/>
                  <a:gd name="f82" fmla="*/ 0 1 f48"/>
                  <a:gd name="f83" fmla="*/ f42 1 f48"/>
                  <a:gd name="f84" fmla="*/ f65 1 f47"/>
                  <a:gd name="f85" fmla="*/ f66 1 f48"/>
                  <a:gd name="f86" fmla="*/ f67 1 f47"/>
                  <a:gd name="f87" fmla="*/ f68 1 f48"/>
                  <a:gd name="f88" fmla="*/ f69 1 f47"/>
                  <a:gd name="f89" fmla="*/ f70 1 f48"/>
                  <a:gd name="f90" fmla="*/ f71 1 f47"/>
                  <a:gd name="f91" fmla="*/ f72 1 f48"/>
                  <a:gd name="f92" fmla="*/ f73 1 f48"/>
                  <a:gd name="f93" fmla="*/ f74 1 f48"/>
                  <a:gd name="f94" fmla="*/ f75 1 f47"/>
                  <a:gd name="f95" fmla="*/ f76 1 f47"/>
                  <a:gd name="f96" fmla="*/ f77 1 f48"/>
                  <a:gd name="f97" fmla="*/ f78 1 f47"/>
                  <a:gd name="f98" fmla="*/ f79 1 f48"/>
                  <a:gd name="f99" fmla="*/ f80 f38 1"/>
                  <a:gd name="f100" fmla="*/ f81 f38 1"/>
                  <a:gd name="f101" fmla="*/ f83 f39 1"/>
                  <a:gd name="f102" fmla="*/ f82 f39 1"/>
                  <a:gd name="f103" fmla="*/ f84 f38 1"/>
                  <a:gd name="f104" fmla="*/ f85 f39 1"/>
                  <a:gd name="f105" fmla="*/ f86 f38 1"/>
                  <a:gd name="f106" fmla="*/ f87 f39 1"/>
                  <a:gd name="f107" fmla="*/ f88 f38 1"/>
                  <a:gd name="f108" fmla="*/ f89 f39 1"/>
                  <a:gd name="f109" fmla="*/ f90 f38 1"/>
                  <a:gd name="f110" fmla="*/ f91 f39 1"/>
                  <a:gd name="f111" fmla="*/ f92 f39 1"/>
                  <a:gd name="f112" fmla="*/ f93 f39 1"/>
                  <a:gd name="f113" fmla="*/ f94 f38 1"/>
                  <a:gd name="f114" fmla="*/ f95 f38 1"/>
                  <a:gd name="f115" fmla="*/ f96 f39 1"/>
                  <a:gd name="f116" fmla="*/ f97 f38 1"/>
                  <a:gd name="f117" fmla="*/ f9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3" y="f104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09" y="f111"/>
                  </a:cxn>
                  <a:cxn ang="f64">
                    <a:pos x="f109" y="f112"/>
                  </a:cxn>
                  <a:cxn ang="f64">
                    <a:pos x="f113" y="f112"/>
                  </a:cxn>
                  <a:cxn ang="f64">
                    <a:pos x="f114" y="f115"/>
                  </a:cxn>
                  <a:cxn ang="f64">
                    <a:pos x="f116" y="f117"/>
                  </a:cxn>
                  <a:cxn ang="f64">
                    <a:pos x="f103" y="f104"/>
                  </a:cxn>
                </a:cxnLst>
                <a:rect l="f99" t="f102" r="f100" b="f101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26"/>
                      <a:pt x="f24" y="f26"/>
                      <a:pt x="f24" y="f26"/>
                    </a:cubicBezTo>
                    <a:cubicBezTo>
                      <a:pt x="f6" y="f27"/>
                      <a:pt x="f6" y="f28"/>
                      <a:pt x="f24" y="f7"/>
                    </a:cubicBezTo>
                    <a:cubicBezTo>
                      <a:pt x="f29" y="f7"/>
                      <a:pt x="f22" y="f7"/>
                      <a:pt x="f30" y="f7"/>
                    </a:cubicBezTo>
                    <a:cubicBezTo>
                      <a:pt x="f5" y="f31"/>
                      <a:pt x="f10" y="f32"/>
                      <a:pt x="f12" y="f33"/>
                    </a:cubicBezTo>
                    <a:cubicBezTo>
                      <a:pt x="f20" y="f26"/>
                      <a:pt x="f20" y="f34"/>
                      <a:pt x="f35" y="f12"/>
                    </a:cubicBezTo>
                    <a:cubicBezTo>
                      <a:pt x="f22" y="f36"/>
                      <a:pt x="f34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Freeform 202">
                <a:extLst>
                  <a:ext uri="{FF2B5EF4-FFF2-40B4-BE49-F238E27FC236}">
                    <a16:creationId xmlns:a16="http://schemas.microsoft.com/office/drawing/2014/main" id="{BA05E212-ABC6-6EE2-AB03-814CF49D3DD3}"/>
                  </a:ext>
                </a:extLst>
              </p:cNvPr>
              <p:cNvSpPr/>
              <p:nvPr/>
            </p:nvSpPr>
            <p:spPr>
              <a:xfrm>
                <a:off x="2627308" y="5140327"/>
                <a:ext cx="98426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8"/>
                  <a:gd name="f11" fmla="val 23"/>
                  <a:gd name="f12" fmla="val 37"/>
                  <a:gd name="f13" fmla="val 31"/>
                  <a:gd name="f14" fmla="val 36"/>
                  <a:gd name="f15" fmla="val 32"/>
                  <a:gd name="f16" fmla="val 34"/>
                  <a:gd name="f17" fmla="val 35"/>
                  <a:gd name="f18" fmla="val 27"/>
                  <a:gd name="f19" fmla="val 39"/>
                  <a:gd name="f20" fmla="val 30"/>
                  <a:gd name="f21" fmla="val 48"/>
                  <a:gd name="f22" fmla="val 26"/>
                  <a:gd name="f23" fmla="val 20"/>
                  <a:gd name="f24" fmla="val 13"/>
                  <a:gd name="f25" fmla="val 6"/>
                  <a:gd name="f26" fmla="val 52"/>
                  <a:gd name="f27" fmla="val 4"/>
                  <a:gd name="f28" fmla="val 3"/>
                  <a:gd name="f29" fmla="val 45"/>
                  <a:gd name="f30" fmla="val 12"/>
                  <a:gd name="f31" fmla="val 22"/>
                  <a:gd name="f32" fmla="val 16"/>
                  <a:gd name="f33" fmla="val 17"/>
                  <a:gd name="f34" fmla="val 14"/>
                  <a:gd name="f35" fmla="val 18"/>
                  <a:gd name="f36" fmla="val 9"/>
                  <a:gd name="f37" fmla="val 24"/>
                  <a:gd name="f38" fmla="val 1"/>
                  <a:gd name="f39" fmla="+- 0 0 -90"/>
                  <a:gd name="f40" fmla="*/ f3 1 41"/>
                  <a:gd name="f41" fmla="*/ f4 1 5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55"/>
                  <a:gd name="f51" fmla="*/ 41 f47 1"/>
                  <a:gd name="f52" fmla="*/ 7 f46 1"/>
                  <a:gd name="f53" fmla="*/ 37 f47 1"/>
                  <a:gd name="f54" fmla="*/ 31 f46 1"/>
                  <a:gd name="f55" fmla="*/ 35 f47 1"/>
                  <a:gd name="f56" fmla="*/ 35 f46 1"/>
                  <a:gd name="f57" fmla="*/ 26 f47 1"/>
                  <a:gd name="f58" fmla="*/ 55 f46 1"/>
                  <a:gd name="f59" fmla="*/ 7 f47 1"/>
                  <a:gd name="f60" fmla="*/ 3 f47 1"/>
                  <a:gd name="f61" fmla="*/ 45 f46 1"/>
                  <a:gd name="f62" fmla="*/ 12 f47 1"/>
                  <a:gd name="f63" fmla="*/ 22 f46 1"/>
                  <a:gd name="f64" fmla="*/ 17 f47 1"/>
                  <a:gd name="f65" fmla="*/ 14 f46 1"/>
                  <a:gd name="f66" fmla="*/ 24 f47 1"/>
                  <a:gd name="f67" fmla="*/ 1 f46 1"/>
                  <a:gd name="f68" fmla="+- f48 0 f1"/>
                  <a:gd name="f69" fmla="*/ f51 1 41"/>
                  <a:gd name="f70" fmla="*/ f52 1 55"/>
                  <a:gd name="f71" fmla="*/ f53 1 41"/>
                  <a:gd name="f72" fmla="*/ f54 1 55"/>
                  <a:gd name="f73" fmla="*/ f55 1 41"/>
                  <a:gd name="f74" fmla="*/ f56 1 55"/>
                  <a:gd name="f75" fmla="*/ f57 1 41"/>
                  <a:gd name="f76" fmla="*/ f58 1 55"/>
                  <a:gd name="f77" fmla="*/ f59 1 41"/>
                  <a:gd name="f78" fmla="*/ f60 1 41"/>
                  <a:gd name="f79" fmla="*/ f61 1 55"/>
                  <a:gd name="f80" fmla="*/ f62 1 41"/>
                  <a:gd name="f81" fmla="*/ f63 1 55"/>
                  <a:gd name="f82" fmla="*/ f64 1 41"/>
                  <a:gd name="f83" fmla="*/ f65 1 55"/>
                  <a:gd name="f84" fmla="*/ f66 1 41"/>
                  <a:gd name="f85" fmla="*/ f67 1 55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49"/>
                  <a:gd name="f100" fmla="*/ f79 1 f50"/>
                  <a:gd name="f101" fmla="*/ f80 1 f49"/>
                  <a:gd name="f102" fmla="*/ f81 1 f50"/>
                  <a:gd name="f103" fmla="*/ f82 1 f49"/>
                  <a:gd name="f104" fmla="*/ f83 1 f50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0 1"/>
                  <a:gd name="f121" fmla="*/ f100 f41 1"/>
                  <a:gd name="f122" fmla="*/ f101 f40 1"/>
                  <a:gd name="f123" fmla="*/ f102 f41 1"/>
                  <a:gd name="f124" fmla="*/ f103 f40 1"/>
                  <a:gd name="f125" fmla="*/ f104 f41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18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24" y="f125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2" y="f16"/>
                      <a:pt x="f17" y="f17"/>
                    </a:cubicBezTo>
                    <a:cubicBezTo>
                      <a:pt x="f18" y="f19"/>
                      <a:pt x="f20" y="f21"/>
                      <a:pt x="f22" y="f7"/>
                    </a:cubicBezTo>
                    <a:cubicBezTo>
                      <a:pt x="f23" y="f7"/>
                      <a:pt x="f24" y="f7"/>
                      <a:pt x="f8" y="f7"/>
                    </a:cubicBezTo>
                    <a:cubicBezTo>
                      <a:pt x="f25" y="f26"/>
                      <a:pt x="f27" y="f21"/>
                      <a:pt x="f28" y="f29"/>
                    </a:cubicBezTo>
                    <a:cubicBezTo>
                      <a:pt x="f5" y="f14"/>
                      <a:pt x="f27" y="f22"/>
                      <a:pt x="f30" y="f31"/>
                    </a:cubicBezTo>
                    <a:cubicBezTo>
                      <a:pt x="f32" y="f23"/>
                      <a:pt x="f32" y="f33"/>
                      <a:pt x="f33" y="f34"/>
                    </a:cubicBezTo>
                    <a:cubicBezTo>
                      <a:pt x="f35" y="f36"/>
                      <a:pt x="f35" y="f28"/>
                      <a:pt x="f37" y="f38"/>
                    </a:cubicBezTo>
                    <a:cubicBezTo>
                      <a:pt x="f13" y="f5"/>
                      <a:pt x="f12" y="f38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Freeform 203">
                <a:extLst>
                  <a:ext uri="{FF2B5EF4-FFF2-40B4-BE49-F238E27FC236}">
                    <a16:creationId xmlns:a16="http://schemas.microsoft.com/office/drawing/2014/main" id="{6E23AD87-A9CD-7B50-ECA1-E239F326086F}"/>
                  </a:ext>
                </a:extLst>
              </p:cNvPr>
              <p:cNvSpPr/>
              <p:nvPr/>
            </p:nvSpPr>
            <p:spPr>
              <a:xfrm>
                <a:off x="2141533" y="5197477"/>
                <a:ext cx="153984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20"/>
                  <a:gd name="f19" fmla="val 7"/>
                  <a:gd name="f20" fmla="val 24"/>
                  <a:gd name="f21" fmla="val 26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5"/>
                  <a:gd name="f28" fmla="val 50"/>
                  <a:gd name="f29" fmla="val 57"/>
                  <a:gd name="f30" fmla="val 19"/>
                  <a:gd name="f31" fmla="val 61"/>
                  <a:gd name="f32" fmla="val 21"/>
                  <a:gd name="f33" fmla="val 25"/>
                  <a:gd name="f34" fmla="val 44"/>
                  <a:gd name="f35" fmla="+- 0 0 -90"/>
                  <a:gd name="f36" fmla="*/ f3 1 65"/>
                  <a:gd name="f37" fmla="*/ f4 1 31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65"/>
                  <a:gd name="f46" fmla="*/ f42 1 31"/>
                  <a:gd name="f47" fmla="*/ 1 f43 1"/>
                  <a:gd name="f48" fmla="*/ 31 f42 1"/>
                  <a:gd name="f49" fmla="*/ 10 f43 1"/>
                  <a:gd name="f50" fmla="*/ 10 f42 1"/>
                  <a:gd name="f51" fmla="*/ 16 f43 1"/>
                  <a:gd name="f52" fmla="*/ 8 f42 1"/>
                  <a:gd name="f53" fmla="*/ 26 f43 1"/>
                  <a:gd name="f54" fmla="*/ 2 f42 1"/>
                  <a:gd name="f55" fmla="*/ 39 f43 1"/>
                  <a:gd name="f56" fmla="*/ 5 f42 1"/>
                  <a:gd name="f57" fmla="*/ 57 f43 1"/>
                  <a:gd name="f58" fmla="*/ 19 f42 1"/>
                  <a:gd name="f59" fmla="*/ 65 f43 1"/>
                  <a:gd name="f60" fmla="+- f44 0 f1"/>
                  <a:gd name="f61" fmla="*/ f47 1 65"/>
                  <a:gd name="f62" fmla="*/ f48 1 31"/>
                  <a:gd name="f63" fmla="*/ f49 1 65"/>
                  <a:gd name="f64" fmla="*/ f50 1 31"/>
                  <a:gd name="f65" fmla="*/ f51 1 65"/>
                  <a:gd name="f66" fmla="*/ f52 1 31"/>
                  <a:gd name="f67" fmla="*/ f53 1 65"/>
                  <a:gd name="f68" fmla="*/ f54 1 31"/>
                  <a:gd name="f69" fmla="*/ f55 1 65"/>
                  <a:gd name="f70" fmla="*/ f56 1 31"/>
                  <a:gd name="f71" fmla="*/ f57 1 65"/>
                  <a:gd name="f72" fmla="*/ f58 1 31"/>
                  <a:gd name="f73" fmla="*/ f59 1 65"/>
                  <a:gd name="f74" fmla="*/ 0 1 f45"/>
                  <a:gd name="f75" fmla="*/ f39 1 f45"/>
                  <a:gd name="f76" fmla="*/ 0 1 f46"/>
                  <a:gd name="f77" fmla="*/ f40 1 f46"/>
                  <a:gd name="f78" fmla="*/ f61 1 f45"/>
                  <a:gd name="f79" fmla="*/ f62 1 f46"/>
                  <a:gd name="f80" fmla="*/ f63 1 f45"/>
                  <a:gd name="f81" fmla="*/ f64 1 f46"/>
                  <a:gd name="f82" fmla="*/ f65 1 f45"/>
                  <a:gd name="f83" fmla="*/ f66 1 f46"/>
                  <a:gd name="f84" fmla="*/ f67 1 f45"/>
                  <a:gd name="f85" fmla="*/ f68 1 f46"/>
                  <a:gd name="f86" fmla="*/ f69 1 f45"/>
                  <a:gd name="f87" fmla="*/ f70 1 f46"/>
                  <a:gd name="f88" fmla="*/ f71 1 f45"/>
                  <a:gd name="f89" fmla="*/ f72 1 f46"/>
                  <a:gd name="f90" fmla="*/ f73 1 f45"/>
                  <a:gd name="f91" fmla="*/ f74 f36 1"/>
                  <a:gd name="f92" fmla="*/ f75 f36 1"/>
                  <a:gd name="f93" fmla="*/ f77 f37 1"/>
                  <a:gd name="f94" fmla="*/ f76 f37 1"/>
                  <a:gd name="f95" fmla="*/ f78 f36 1"/>
                  <a:gd name="f96" fmla="*/ f79 f37 1"/>
                  <a:gd name="f97" fmla="*/ f80 f36 1"/>
                  <a:gd name="f98" fmla="*/ f81 f37 1"/>
                  <a:gd name="f99" fmla="*/ f82 f36 1"/>
                  <a:gd name="f100" fmla="*/ f83 f37 1"/>
                  <a:gd name="f101" fmla="*/ f84 f36 1"/>
                  <a:gd name="f102" fmla="*/ f85 f37 1"/>
                  <a:gd name="f103" fmla="*/ f86 f36 1"/>
                  <a:gd name="f104" fmla="*/ f87 f37 1"/>
                  <a:gd name="f105" fmla="*/ f88 f36 1"/>
                  <a:gd name="f106" fmla="*/ f89 f37 1"/>
                  <a:gd name="f107" fmla="*/ f90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96"/>
                  </a:cxn>
                  <a:cxn ang="f60">
                    <a:pos x="f95" y="f96"/>
                  </a:cxn>
                </a:cxnLst>
                <a:rect l="f91" t="f94" r="f92" b="f93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30"/>
                    </a:cubicBezTo>
                    <a:cubicBezTo>
                      <a:pt x="f31" y="f32"/>
                      <a:pt x="f6" y="f33"/>
                      <a:pt x="f6" y="f7"/>
                    </a:cubicBezTo>
                    <a:cubicBezTo>
                      <a:pt x="f34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3" name="Freeform 204">
                <a:extLst>
                  <a:ext uri="{FF2B5EF4-FFF2-40B4-BE49-F238E27FC236}">
                    <a16:creationId xmlns:a16="http://schemas.microsoft.com/office/drawing/2014/main" id="{21693257-A396-8CC0-D68E-648E6DF9A515}"/>
                  </a:ext>
                </a:extLst>
              </p:cNvPr>
              <p:cNvSpPr/>
              <p:nvPr/>
            </p:nvSpPr>
            <p:spPr>
              <a:xfrm>
                <a:off x="3382959" y="5243517"/>
                <a:ext cx="7144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1"/>
                  <a:gd name="f9" fmla="val 7"/>
                  <a:gd name="f10" fmla="val 6"/>
                  <a:gd name="f11" fmla="val 5"/>
                  <a:gd name="f12" fmla="val 11"/>
                  <a:gd name="f13" fmla="val 4"/>
                  <a:gd name="f14" fmla="val 16"/>
                  <a:gd name="f15" fmla="val 17"/>
                  <a:gd name="f16" fmla="val 18"/>
                  <a:gd name="f17" fmla="val 20"/>
                  <a:gd name="f18" fmla="val 22"/>
                  <a:gd name="f19" fmla="val 25"/>
                  <a:gd name="f20" fmla="val 27"/>
                  <a:gd name="f21" fmla="val 8"/>
                  <a:gd name="f22" fmla="val 9"/>
                  <a:gd name="f23" fmla="val 10"/>
                  <a:gd name="f24" fmla="+- 0 0 -90"/>
                  <a:gd name="f25" fmla="*/ f3 1 30"/>
                  <a:gd name="f26" fmla="*/ f4 1 1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0"/>
                  <a:gd name="f35" fmla="*/ f31 1 12"/>
                  <a:gd name="f36" fmla="*/ 1 f32 1"/>
                  <a:gd name="f37" fmla="*/ 7 f31 1"/>
                  <a:gd name="f38" fmla="*/ 16 f32 1"/>
                  <a:gd name="f39" fmla="*/ 1 f31 1"/>
                  <a:gd name="f40" fmla="*/ 20 f32 1"/>
                  <a:gd name="f41" fmla="*/ 27 f32 1"/>
                  <a:gd name="f42" fmla="*/ 4 f31 1"/>
                  <a:gd name="f43" fmla="*/ 25 f32 1"/>
                  <a:gd name="f44" fmla="*/ 12 f31 1"/>
                  <a:gd name="f45" fmla="*/ 0 f32 1"/>
                  <a:gd name="f46" fmla="+- f33 0 f1"/>
                  <a:gd name="f47" fmla="*/ f36 1 30"/>
                  <a:gd name="f48" fmla="*/ f37 1 12"/>
                  <a:gd name="f49" fmla="*/ f38 1 30"/>
                  <a:gd name="f50" fmla="*/ f39 1 12"/>
                  <a:gd name="f51" fmla="*/ f40 1 30"/>
                  <a:gd name="f52" fmla="*/ f41 1 30"/>
                  <a:gd name="f53" fmla="*/ f42 1 12"/>
                  <a:gd name="f54" fmla="*/ f43 1 30"/>
                  <a:gd name="f55" fmla="*/ f44 1 12"/>
                  <a:gd name="f56" fmla="*/ f45 1 30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4"/>
                  <a:gd name="f67" fmla="*/ f53 1 f35"/>
                  <a:gd name="f68" fmla="*/ f54 1 f34"/>
                  <a:gd name="f69" fmla="*/ f55 1 f35"/>
                  <a:gd name="f70" fmla="*/ f56 1 f34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5 1"/>
                  <a:gd name="f81" fmla="*/ f67 f26 1"/>
                  <a:gd name="f82" fmla="*/ f68 f25 1"/>
                  <a:gd name="f83" fmla="*/ f69 f26 1"/>
                  <a:gd name="f84" fmla="*/ f7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78"/>
                  </a:cxn>
                  <a:cxn ang="f46">
                    <a:pos x="f80" y="f81"/>
                  </a:cxn>
                  <a:cxn ang="f46">
                    <a:pos x="f82" y="f83"/>
                  </a:cxn>
                  <a:cxn ang="f46">
                    <a:pos x="f84" y="f83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30" h="12">
                    <a:moveTo>
                      <a:pt x="f8" y="f9"/>
                    </a:moveTo>
                    <a:cubicBezTo>
                      <a:pt x="f10" y="f11"/>
                      <a:pt x="f12" y="f13"/>
                      <a:pt x="f14" y="f8"/>
                    </a:cubicBezTo>
                    <a:cubicBezTo>
                      <a:pt x="f15" y="f8"/>
                      <a:pt x="f16" y="f8"/>
                      <a:pt x="f17" y="f8"/>
                    </a:cubicBezTo>
                    <a:cubicBezTo>
                      <a:pt x="f18" y="f5"/>
                      <a:pt x="f19" y="f8"/>
                      <a:pt x="f20" y="f13"/>
                    </a:cubicBezTo>
                    <a:cubicBezTo>
                      <a:pt x="f6" y="f21"/>
                      <a:pt x="f19" y="f22"/>
                      <a:pt x="f19" y="f7"/>
                    </a:cubicBezTo>
                    <a:cubicBezTo>
                      <a:pt x="f14" y="f7"/>
                      <a:pt x="f21" y="f7"/>
                      <a:pt x="f5" y="f7"/>
                    </a:cubicBezTo>
                    <a:cubicBezTo>
                      <a:pt x="f5" y="f23"/>
                      <a:pt x="f5" y="f22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04" name="Group 406">
              <a:extLst>
                <a:ext uri="{FF2B5EF4-FFF2-40B4-BE49-F238E27FC236}">
                  <a16:creationId xmlns:a16="http://schemas.microsoft.com/office/drawing/2014/main" id="{84567554-46BC-AC5E-F3C8-8CBC85C427A4}"/>
                </a:ext>
              </a:extLst>
            </p:cNvPr>
            <p:cNvGrpSpPr/>
            <p:nvPr/>
          </p:nvGrpSpPr>
          <p:grpSpPr>
            <a:xfrm>
              <a:off x="295278" y="4391021"/>
              <a:ext cx="3384540" cy="881071"/>
              <a:chOff x="295278" y="4391021"/>
              <a:chExt cx="3384540" cy="881071"/>
            </a:xfrm>
          </p:grpSpPr>
          <p:sp>
            <p:nvSpPr>
              <p:cNvPr id="205" name="Freeform 206">
                <a:extLst>
                  <a:ext uri="{FF2B5EF4-FFF2-40B4-BE49-F238E27FC236}">
                    <a16:creationId xmlns:a16="http://schemas.microsoft.com/office/drawing/2014/main" id="{172D8FE1-ECC1-DD1D-C5E5-27F2FDEF6B62}"/>
                  </a:ext>
                </a:extLst>
              </p:cNvPr>
              <p:cNvSpPr/>
              <p:nvPr/>
            </p:nvSpPr>
            <p:spPr>
              <a:xfrm>
                <a:off x="3252785" y="5254627"/>
                <a:ext cx="4127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2"/>
                  <a:gd name="f11" fmla="val 6"/>
                  <a:gd name="f12" fmla="+- 0 0 -90"/>
                  <a:gd name="f13" fmla="*/ f3 1 17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7"/>
                  <a:gd name="f23" fmla="*/ f19 1 7"/>
                  <a:gd name="f24" fmla="*/ 0 f20 1"/>
                  <a:gd name="f25" fmla="*/ 7 f19 1"/>
                  <a:gd name="f26" fmla="*/ 17 f20 1"/>
                  <a:gd name="f27" fmla="+- f21 0 f1"/>
                  <a:gd name="f28" fmla="*/ f24 1 17"/>
                  <a:gd name="f29" fmla="*/ f25 1 7"/>
                  <a:gd name="f30" fmla="*/ f26 1 17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6" name="Freeform 207">
                <a:extLst>
                  <a:ext uri="{FF2B5EF4-FFF2-40B4-BE49-F238E27FC236}">
                    <a16:creationId xmlns:a16="http://schemas.microsoft.com/office/drawing/2014/main" id="{E950A0A6-CBFC-8C8F-8FA9-C6697D0F4F78}"/>
                  </a:ext>
                </a:extLst>
              </p:cNvPr>
              <p:cNvSpPr/>
              <p:nvPr/>
            </p:nvSpPr>
            <p:spPr>
              <a:xfrm>
                <a:off x="2805114" y="5257800"/>
                <a:ext cx="23810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1"/>
                  <a:gd name="f9" fmla="val 4"/>
                  <a:gd name="f10" fmla="val 3"/>
                  <a:gd name="f11" fmla="val 9"/>
                  <a:gd name="f12" fmla="val 2"/>
                  <a:gd name="f13" fmla="val 7"/>
                  <a:gd name="f14" fmla="+- 0 0 -90"/>
                  <a:gd name="f15" fmla="*/ f3 1 10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10"/>
                  <a:gd name="f26" fmla="*/ 0 f22 1"/>
                  <a:gd name="f27" fmla="*/ 6 f21 1"/>
                  <a:gd name="f28" fmla="*/ 3 f22 1"/>
                  <a:gd name="f29" fmla="*/ 0 f21 1"/>
                  <a:gd name="f30" fmla="*/ 10 f22 1"/>
                  <a:gd name="f31" fmla="+- f23 0 f1"/>
                  <a:gd name="f32" fmla="*/ f26 1 10"/>
                  <a:gd name="f33" fmla="*/ f27 1 6"/>
                  <a:gd name="f34" fmla="*/ f28 1 10"/>
                  <a:gd name="f35" fmla="*/ f29 1 6"/>
                  <a:gd name="f36" fmla="*/ f30 1 10"/>
                  <a:gd name="f37" fmla="*/ 0 1 f25"/>
                  <a:gd name="f38" fmla="*/ f18 1 f25"/>
                  <a:gd name="f39" fmla="*/ 0 1 f24"/>
                  <a:gd name="f40" fmla="*/ f19 1 f24"/>
                  <a:gd name="f41" fmla="*/ f32 1 f25"/>
                  <a:gd name="f42" fmla="*/ f33 1 f24"/>
                  <a:gd name="f43" fmla="*/ f34 1 f25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6">
                    <a:moveTo>
                      <a:pt x="f5" y="f7"/>
                    </a:moveTo>
                    <a:cubicBezTo>
                      <a:pt x="f8" y="f9"/>
                      <a:pt x="f5" y="f5"/>
                      <a:pt x="f10" y="f5"/>
                    </a:cubicBezTo>
                    <a:cubicBezTo>
                      <a:pt x="f7" y="f5"/>
                      <a:pt x="f11" y="f12"/>
                      <a:pt x="f6" y="f7"/>
                    </a:cubicBezTo>
                    <a:cubicBezTo>
                      <a:pt x="f13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7" name="Freeform 208">
                <a:extLst>
                  <a:ext uri="{FF2B5EF4-FFF2-40B4-BE49-F238E27FC236}">
                    <a16:creationId xmlns:a16="http://schemas.microsoft.com/office/drawing/2014/main" id="{2FBEF398-6A0E-3D1A-5B74-3552E06607A3}"/>
                  </a:ext>
                </a:extLst>
              </p:cNvPr>
              <p:cNvSpPr/>
              <p:nvPr/>
            </p:nvSpPr>
            <p:spPr>
              <a:xfrm>
                <a:off x="3373441" y="5259391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3"/>
                  <a:gd name="f11" fmla="+- 0 0 -90"/>
                  <a:gd name="f12" fmla="*/ f3 1 6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6"/>
                  <a:gd name="f23" fmla="*/ 5 f19 1"/>
                  <a:gd name="f24" fmla="*/ 0 f18 1"/>
                  <a:gd name="f25" fmla="*/ 4 f19 1"/>
                  <a:gd name="f26" fmla="*/ 5 f18 1"/>
                  <a:gd name="f27" fmla="*/ 3 f19 1"/>
                  <a:gd name="f28" fmla="+- f20 0 f1"/>
                  <a:gd name="f29" fmla="*/ f23 1 6"/>
                  <a:gd name="f30" fmla="*/ f24 1 5"/>
                  <a:gd name="f31" fmla="*/ f25 1 6"/>
                  <a:gd name="f32" fmla="*/ f26 1 5"/>
                  <a:gd name="f33" fmla="*/ f27 1 6"/>
                  <a:gd name="f34" fmla="*/ 0 1 f22"/>
                  <a:gd name="f35" fmla="*/ f15 1 f22"/>
                  <a:gd name="f36" fmla="*/ 0 1 f21"/>
                  <a:gd name="f37" fmla="*/ f16 1 f21"/>
                  <a:gd name="f38" fmla="*/ f29 1 f22"/>
                  <a:gd name="f39" fmla="*/ f30 1 f21"/>
                  <a:gd name="f40" fmla="*/ f31 1 f22"/>
                  <a:gd name="f41" fmla="*/ f32 1 f21"/>
                  <a:gd name="f42" fmla="*/ f33 1 f22"/>
                  <a:gd name="f43" fmla="*/ f34 f12 1"/>
                  <a:gd name="f44" fmla="*/ f35 f12 1"/>
                  <a:gd name="f45" fmla="*/ f37 f13 1"/>
                  <a:gd name="f46" fmla="*/ f36 f13 1"/>
                  <a:gd name="f47" fmla="*/ f38 f12 1"/>
                  <a:gd name="f48" fmla="*/ f39 f13 1"/>
                  <a:gd name="f49" fmla="*/ f40 f12 1"/>
                  <a:gd name="f50" fmla="*/ f41 f13 1"/>
                  <a:gd name="f51" fmla="*/ f4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51" y="f50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6" h="5">
                    <a:moveTo>
                      <a:pt x="f7" y="f5"/>
                    </a:moveTo>
                    <a:cubicBezTo>
                      <a:pt x="f7" y="f8"/>
                      <a:pt x="f6" y="f9"/>
                      <a:pt x="f9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5" y="f8"/>
                      <a:pt x="f8" y="f5"/>
                      <a:pt x="f7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8" name="Freeform 209">
                <a:extLst>
                  <a:ext uri="{FF2B5EF4-FFF2-40B4-BE49-F238E27FC236}">
                    <a16:creationId xmlns:a16="http://schemas.microsoft.com/office/drawing/2014/main" id="{242BAD05-4C07-9616-536D-D9D9CAA30279}"/>
                  </a:ext>
                </a:extLst>
              </p:cNvPr>
              <p:cNvSpPr/>
              <p:nvPr/>
            </p:nvSpPr>
            <p:spPr>
              <a:xfrm>
                <a:off x="2824160" y="4541833"/>
                <a:ext cx="163513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5"/>
                  <a:gd name="f8" fmla="val 1"/>
                  <a:gd name="f9" fmla="val 45"/>
                  <a:gd name="f10" fmla="val 2"/>
                  <a:gd name="f11" fmla="val 43"/>
                  <a:gd name="f12" fmla="val 40"/>
                  <a:gd name="f13" fmla="val 3"/>
                  <a:gd name="f14" fmla="val 38"/>
                  <a:gd name="f15" fmla="val 6"/>
                  <a:gd name="f16" fmla="val 33"/>
                  <a:gd name="f17" fmla="val 5"/>
                  <a:gd name="f18" fmla="val 29"/>
                  <a:gd name="f19" fmla="val 24"/>
                  <a:gd name="f20" fmla="val 14"/>
                  <a:gd name="f21" fmla="val 16"/>
                  <a:gd name="f22" fmla="val 7"/>
                  <a:gd name="f23" fmla="val 31"/>
                  <a:gd name="f24" fmla="val 44"/>
                  <a:gd name="f25" fmla="val 48"/>
                  <a:gd name="f26" fmla="val 53"/>
                  <a:gd name="f27" fmla="val 4"/>
                  <a:gd name="f28" fmla="val 54"/>
                  <a:gd name="f29" fmla="val 55"/>
                  <a:gd name="f30" fmla="val 11"/>
                  <a:gd name="f31" fmla="val 58"/>
                  <a:gd name="f32" fmla="val 13"/>
                  <a:gd name="f33" fmla="val 61"/>
                  <a:gd name="f34" fmla="val 67"/>
                  <a:gd name="f35" fmla="val 21"/>
                  <a:gd name="f36" fmla="val 41"/>
                  <a:gd name="f37" fmla="val 66"/>
                  <a:gd name="f38" fmla="val 64"/>
                  <a:gd name="f39" fmla="val 49"/>
                  <a:gd name="f40" fmla="val 65"/>
                  <a:gd name="f41" fmla="val 57"/>
                  <a:gd name="f42" fmla="val 59"/>
                  <a:gd name="f43" fmla="val 60"/>
                  <a:gd name="f44" fmla="val 52"/>
                  <a:gd name="f45" fmla="val 47"/>
                  <a:gd name="f46" fmla="val 46"/>
                  <a:gd name="f47" fmla="val 51"/>
                  <a:gd name="f48" fmla="val 63"/>
                  <a:gd name="f49" fmla="val 28"/>
                  <a:gd name="f50" fmla="val 68"/>
                  <a:gd name="f51" fmla="val 26"/>
                  <a:gd name="f52" fmla="val 71"/>
                  <a:gd name="f53" fmla="val 23"/>
                  <a:gd name="f54" fmla="val 73"/>
                  <a:gd name="f55" fmla="val 20"/>
                  <a:gd name="f56" fmla="val 72"/>
                  <a:gd name="f57" fmla="val 17"/>
                  <a:gd name="f58" fmla="val 12"/>
                  <a:gd name="f59" fmla="val 9"/>
                  <a:gd name="f60" fmla="val 62"/>
                  <a:gd name="f61" fmla="+- 0 0 -90"/>
                  <a:gd name="f62" fmla="*/ f3 1 69"/>
                  <a:gd name="f63" fmla="*/ f4 1 75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9"/>
                  <a:gd name="f72" fmla="*/ f68 1 75"/>
                  <a:gd name="f73" fmla="*/ 1 f69 1"/>
                  <a:gd name="f74" fmla="*/ 45 f68 1"/>
                  <a:gd name="f75" fmla="*/ 3 f69 1"/>
                  <a:gd name="f76" fmla="*/ 38 f68 1"/>
                  <a:gd name="f77" fmla="*/ 24 f68 1"/>
                  <a:gd name="f78" fmla="*/ 16 f69 1"/>
                  <a:gd name="f79" fmla="*/ 6 f68 1"/>
                  <a:gd name="f80" fmla="*/ 38 f69 1"/>
                  <a:gd name="f81" fmla="*/ 2 f68 1"/>
                  <a:gd name="f82" fmla="*/ 53 f69 1"/>
                  <a:gd name="f83" fmla="*/ 4 f68 1"/>
                  <a:gd name="f84" fmla="*/ 55 f69 1"/>
                  <a:gd name="f85" fmla="*/ 61 f69 1"/>
                  <a:gd name="f86" fmla="*/ 16 f68 1"/>
                  <a:gd name="f87" fmla="*/ 67 f69 1"/>
                  <a:gd name="f88" fmla="*/ 41 f68 1"/>
                  <a:gd name="f89" fmla="*/ 64 f69 1"/>
                  <a:gd name="f90" fmla="*/ 54 f68 1"/>
                  <a:gd name="f91" fmla="*/ 59 f69 1"/>
                  <a:gd name="f92" fmla="*/ 60 f68 1"/>
                  <a:gd name="f93" fmla="*/ 49 f69 1"/>
                  <a:gd name="f94" fmla="*/ 58 f68 1"/>
                  <a:gd name="f95" fmla="*/ 46 f69 1"/>
                  <a:gd name="f96" fmla="*/ 53 f68 1"/>
                  <a:gd name="f97" fmla="*/ 40 f69 1"/>
                  <a:gd name="f98" fmla="*/ 55 f68 1"/>
                  <a:gd name="f99" fmla="*/ 28 f69 1"/>
                  <a:gd name="f100" fmla="*/ 68 f68 1"/>
                  <a:gd name="f101" fmla="*/ 24 f69 1"/>
                  <a:gd name="f102" fmla="*/ 71 f68 1"/>
                  <a:gd name="f103" fmla="*/ 20 f69 1"/>
                  <a:gd name="f104" fmla="*/ 72 f68 1"/>
                  <a:gd name="f105" fmla="*/ 9 f69 1"/>
                  <a:gd name="f106" fmla="*/ 62 f68 1"/>
                  <a:gd name="f107" fmla="+- f70 0 f1"/>
                  <a:gd name="f108" fmla="*/ f73 1 69"/>
                  <a:gd name="f109" fmla="*/ f74 1 75"/>
                  <a:gd name="f110" fmla="*/ f75 1 69"/>
                  <a:gd name="f111" fmla="*/ f76 1 75"/>
                  <a:gd name="f112" fmla="*/ f77 1 75"/>
                  <a:gd name="f113" fmla="*/ f78 1 69"/>
                  <a:gd name="f114" fmla="*/ f79 1 75"/>
                  <a:gd name="f115" fmla="*/ f80 1 69"/>
                  <a:gd name="f116" fmla="*/ f81 1 75"/>
                  <a:gd name="f117" fmla="*/ f82 1 69"/>
                  <a:gd name="f118" fmla="*/ f83 1 75"/>
                  <a:gd name="f119" fmla="*/ f84 1 69"/>
                  <a:gd name="f120" fmla="*/ f85 1 69"/>
                  <a:gd name="f121" fmla="*/ f86 1 75"/>
                  <a:gd name="f122" fmla="*/ f87 1 69"/>
                  <a:gd name="f123" fmla="*/ f88 1 75"/>
                  <a:gd name="f124" fmla="*/ f89 1 69"/>
                  <a:gd name="f125" fmla="*/ f90 1 75"/>
                  <a:gd name="f126" fmla="*/ f91 1 69"/>
                  <a:gd name="f127" fmla="*/ f92 1 75"/>
                  <a:gd name="f128" fmla="*/ f93 1 69"/>
                  <a:gd name="f129" fmla="*/ f94 1 75"/>
                  <a:gd name="f130" fmla="*/ f95 1 69"/>
                  <a:gd name="f131" fmla="*/ f96 1 75"/>
                  <a:gd name="f132" fmla="*/ f97 1 69"/>
                  <a:gd name="f133" fmla="*/ f98 1 75"/>
                  <a:gd name="f134" fmla="*/ f99 1 69"/>
                  <a:gd name="f135" fmla="*/ f100 1 75"/>
                  <a:gd name="f136" fmla="*/ f101 1 69"/>
                  <a:gd name="f137" fmla="*/ f102 1 75"/>
                  <a:gd name="f138" fmla="*/ f103 1 69"/>
                  <a:gd name="f139" fmla="*/ f104 1 75"/>
                  <a:gd name="f140" fmla="*/ f105 1 69"/>
                  <a:gd name="f141" fmla="*/ f106 1 75"/>
                  <a:gd name="f142" fmla="*/ 0 1 f71"/>
                  <a:gd name="f143" fmla="*/ f65 1 f71"/>
                  <a:gd name="f144" fmla="*/ 0 1 f72"/>
                  <a:gd name="f145" fmla="*/ f66 1 f72"/>
                  <a:gd name="f146" fmla="*/ f108 1 f71"/>
                  <a:gd name="f147" fmla="*/ f109 1 f72"/>
                  <a:gd name="f148" fmla="*/ f110 1 f71"/>
                  <a:gd name="f149" fmla="*/ f111 1 f72"/>
                  <a:gd name="f150" fmla="*/ f112 1 f72"/>
                  <a:gd name="f151" fmla="*/ f113 1 f71"/>
                  <a:gd name="f152" fmla="*/ f114 1 f72"/>
                  <a:gd name="f153" fmla="*/ f115 1 f71"/>
                  <a:gd name="f154" fmla="*/ f116 1 f72"/>
                  <a:gd name="f155" fmla="*/ f117 1 f71"/>
                  <a:gd name="f156" fmla="*/ f118 1 f72"/>
                  <a:gd name="f157" fmla="*/ f119 1 f71"/>
                  <a:gd name="f158" fmla="*/ f120 1 f71"/>
                  <a:gd name="f159" fmla="*/ f121 1 f72"/>
                  <a:gd name="f160" fmla="*/ f122 1 f71"/>
                  <a:gd name="f161" fmla="*/ f123 1 f72"/>
                  <a:gd name="f162" fmla="*/ f124 1 f71"/>
                  <a:gd name="f163" fmla="*/ f125 1 f72"/>
                  <a:gd name="f164" fmla="*/ f126 1 f71"/>
                  <a:gd name="f165" fmla="*/ f127 1 f72"/>
                  <a:gd name="f166" fmla="*/ f128 1 f71"/>
                  <a:gd name="f167" fmla="*/ f129 1 f72"/>
                  <a:gd name="f168" fmla="*/ f130 1 f71"/>
                  <a:gd name="f169" fmla="*/ f131 1 f72"/>
                  <a:gd name="f170" fmla="*/ f132 1 f71"/>
                  <a:gd name="f171" fmla="*/ f133 1 f72"/>
                  <a:gd name="f172" fmla="*/ f134 1 f71"/>
                  <a:gd name="f173" fmla="*/ f135 1 f72"/>
                  <a:gd name="f174" fmla="*/ f136 1 f71"/>
                  <a:gd name="f175" fmla="*/ f137 1 f72"/>
                  <a:gd name="f176" fmla="*/ f138 1 f71"/>
                  <a:gd name="f177" fmla="*/ f139 1 f72"/>
                  <a:gd name="f178" fmla="*/ f140 1 f71"/>
                  <a:gd name="f179" fmla="*/ f141 1 f72"/>
                  <a:gd name="f180" fmla="*/ f142 f62 1"/>
                  <a:gd name="f181" fmla="*/ f143 f62 1"/>
                  <a:gd name="f182" fmla="*/ f145 f63 1"/>
                  <a:gd name="f183" fmla="*/ f144 f63 1"/>
                  <a:gd name="f184" fmla="*/ f146 f62 1"/>
                  <a:gd name="f185" fmla="*/ f147 f63 1"/>
                  <a:gd name="f186" fmla="*/ f148 f62 1"/>
                  <a:gd name="f187" fmla="*/ f149 f63 1"/>
                  <a:gd name="f188" fmla="*/ f150 f63 1"/>
                  <a:gd name="f189" fmla="*/ f151 f62 1"/>
                  <a:gd name="f190" fmla="*/ f152 f63 1"/>
                  <a:gd name="f191" fmla="*/ f153 f62 1"/>
                  <a:gd name="f192" fmla="*/ f154 f63 1"/>
                  <a:gd name="f193" fmla="*/ f155 f62 1"/>
                  <a:gd name="f194" fmla="*/ f156 f63 1"/>
                  <a:gd name="f195" fmla="*/ f157 f62 1"/>
                  <a:gd name="f196" fmla="*/ f158 f62 1"/>
                  <a:gd name="f197" fmla="*/ f159 f63 1"/>
                  <a:gd name="f198" fmla="*/ f160 f62 1"/>
                  <a:gd name="f199" fmla="*/ f161 f63 1"/>
                  <a:gd name="f200" fmla="*/ f162 f62 1"/>
                  <a:gd name="f201" fmla="*/ f163 f63 1"/>
                  <a:gd name="f202" fmla="*/ f164 f62 1"/>
                  <a:gd name="f203" fmla="*/ f165 f63 1"/>
                  <a:gd name="f204" fmla="*/ f166 f62 1"/>
                  <a:gd name="f205" fmla="*/ f167 f63 1"/>
                  <a:gd name="f206" fmla="*/ f168 f62 1"/>
                  <a:gd name="f207" fmla="*/ f169 f63 1"/>
                  <a:gd name="f208" fmla="*/ f170 f62 1"/>
                  <a:gd name="f209" fmla="*/ f171 f63 1"/>
                  <a:gd name="f210" fmla="*/ f172 f62 1"/>
                  <a:gd name="f211" fmla="*/ f173 f63 1"/>
                  <a:gd name="f212" fmla="*/ f174 f62 1"/>
                  <a:gd name="f213" fmla="*/ f175 f63 1"/>
                  <a:gd name="f214" fmla="*/ f176 f62 1"/>
                  <a:gd name="f215" fmla="*/ f177 f63 1"/>
                  <a:gd name="f216" fmla="*/ f178 f62 1"/>
                  <a:gd name="f217" fmla="*/ f179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6" y="f188"/>
                  </a:cxn>
                  <a:cxn ang="f107">
                    <a:pos x="f189" y="f190"/>
                  </a:cxn>
                  <a:cxn ang="f107">
                    <a:pos x="f191" y="f192"/>
                  </a:cxn>
                  <a:cxn ang="f107">
                    <a:pos x="f193" y="f194"/>
                  </a:cxn>
                  <a:cxn ang="f107">
                    <a:pos x="f195" y="f190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3"/>
                  </a:cxn>
                  <a:cxn ang="f107">
                    <a:pos x="f204" y="f205"/>
                  </a:cxn>
                  <a:cxn ang="f107">
                    <a:pos x="f206" y="f207"/>
                  </a:cxn>
                  <a:cxn ang="f107">
                    <a:pos x="f208" y="f209"/>
                  </a:cxn>
                  <a:cxn ang="f107">
                    <a:pos x="f210" y="f211"/>
                  </a:cxn>
                  <a:cxn ang="f107">
                    <a:pos x="f212" y="f213"/>
                  </a:cxn>
                  <a:cxn ang="f107">
                    <a:pos x="f214" y="f215"/>
                  </a:cxn>
                  <a:cxn ang="f107">
                    <a:pos x="f216" y="f217"/>
                  </a:cxn>
                  <a:cxn ang="f107">
                    <a:pos x="f184" y="f185"/>
                  </a:cxn>
                </a:cxnLst>
                <a:rect l="f180" t="f183" r="f181" b="f182"/>
                <a:pathLst>
                  <a:path w="69" h="75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17" y="f18"/>
                      <a:pt x="f13" y="f19"/>
                    </a:cubicBezTo>
                    <a:cubicBezTo>
                      <a:pt x="f5" y="f20"/>
                      <a:pt x="f17" y="f17"/>
                      <a:pt x="f21" y="f15"/>
                    </a:cubicBezTo>
                    <a:cubicBezTo>
                      <a:pt x="f19" y="f22"/>
                      <a:pt x="f23" y="f17"/>
                      <a:pt x="f14" y="f10"/>
                    </a:cubicBezTo>
                    <a:cubicBezTo>
                      <a:pt x="f24" y="f5"/>
                      <a:pt x="f25" y="f10"/>
                      <a:pt x="f26" y="f27"/>
                    </a:cubicBezTo>
                    <a:cubicBezTo>
                      <a:pt x="f28" y="f27"/>
                      <a:pt x="f29" y="f17"/>
                      <a:pt x="f29" y="f15"/>
                    </a:cubicBezTo>
                    <a:cubicBezTo>
                      <a:pt x="f28" y="f30"/>
                      <a:pt x="f31" y="f32"/>
                      <a:pt x="f33" y="f21"/>
                    </a:cubicBezTo>
                    <a:cubicBezTo>
                      <a:pt x="f34" y="f35"/>
                      <a:pt x="f6" y="f16"/>
                      <a:pt x="f34" y="f36"/>
                    </a:cubicBezTo>
                    <a:cubicBezTo>
                      <a:pt x="f37" y="f9"/>
                      <a:pt x="f38" y="f39"/>
                      <a:pt x="f38" y="f28"/>
                    </a:cubicBezTo>
                    <a:cubicBezTo>
                      <a:pt x="f40" y="f41"/>
                      <a:pt x="f33" y="f31"/>
                      <a:pt x="f42" y="f43"/>
                    </a:cubicBezTo>
                    <a:cubicBezTo>
                      <a:pt x="f29" y="f33"/>
                      <a:pt x="f44" y="f43"/>
                      <a:pt x="f39" y="f31"/>
                    </a:cubicBezTo>
                    <a:cubicBezTo>
                      <a:pt x="f25" y="f41"/>
                      <a:pt x="f45" y="f29"/>
                      <a:pt x="f46" y="f26"/>
                    </a:cubicBezTo>
                    <a:cubicBezTo>
                      <a:pt x="f24" y="f47"/>
                      <a:pt x="f12" y="f44"/>
                      <a:pt x="f12" y="f29"/>
                    </a:cubicBezTo>
                    <a:cubicBezTo>
                      <a:pt x="f12" y="f48"/>
                      <a:pt x="f16" y="f40"/>
                      <a:pt x="f49" y="f50"/>
                    </a:cubicBezTo>
                    <a:cubicBezTo>
                      <a:pt x="f51" y="f6"/>
                      <a:pt x="f19" y="f6"/>
                      <a:pt x="f19" y="f52"/>
                    </a:cubicBezTo>
                    <a:cubicBezTo>
                      <a:pt x="f53" y="f7"/>
                      <a:pt x="f35" y="f54"/>
                      <a:pt x="f55" y="f56"/>
                    </a:cubicBezTo>
                    <a:cubicBezTo>
                      <a:pt x="f57" y="f34"/>
                      <a:pt x="f58" y="f40"/>
                      <a:pt x="f59" y="f60"/>
                    </a:cubicBezTo>
                    <a:cubicBezTo>
                      <a:pt x="f27" y="f31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9" name="Freeform 210">
                <a:extLst>
                  <a:ext uri="{FF2B5EF4-FFF2-40B4-BE49-F238E27FC236}">
                    <a16:creationId xmlns:a16="http://schemas.microsoft.com/office/drawing/2014/main" id="{9C96E87B-BF5B-E8C6-EC73-7D3572B6B909}"/>
                  </a:ext>
                </a:extLst>
              </p:cNvPr>
              <p:cNvSpPr/>
              <p:nvPr/>
            </p:nvSpPr>
            <p:spPr>
              <a:xfrm>
                <a:off x="3360740" y="45640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4"/>
                  <a:gd name="f9" fmla="val 67"/>
                  <a:gd name="f10" fmla="val 13"/>
                  <a:gd name="f11" fmla="val 66"/>
                  <a:gd name="f12" fmla="val 8"/>
                  <a:gd name="f13" fmla="val 56"/>
                  <a:gd name="f14" fmla="val 6"/>
                  <a:gd name="f15" fmla="val 51"/>
                  <a:gd name="f16" fmla="val 5"/>
                  <a:gd name="f17" fmla="val 45"/>
                  <a:gd name="f18" fmla="val 7"/>
                  <a:gd name="f19" fmla="val 40"/>
                  <a:gd name="f20" fmla="val 9"/>
                  <a:gd name="f21" fmla="val 36"/>
                  <a:gd name="f22" fmla="val 32"/>
                  <a:gd name="f23" fmla="val 15"/>
                  <a:gd name="f24" fmla="val 21"/>
                  <a:gd name="f25" fmla="val 27"/>
                  <a:gd name="f26" fmla="val 33"/>
                  <a:gd name="f27" fmla="val 39"/>
                  <a:gd name="f28" fmla="val 3"/>
                  <a:gd name="f29" fmla="val 44"/>
                  <a:gd name="f30" fmla="val 49"/>
                  <a:gd name="f31" fmla="val 1"/>
                  <a:gd name="f32" fmla="val 54"/>
                  <a:gd name="f33" fmla="val 55"/>
                  <a:gd name="f34" fmla="val 4"/>
                  <a:gd name="f35" fmla="val 11"/>
                  <a:gd name="f36" fmla="val 62"/>
                  <a:gd name="f37" fmla="val 12"/>
                  <a:gd name="f38" fmla="val 16"/>
                  <a:gd name="f39" fmla="val 68"/>
                  <a:gd name="f40" fmla="val 18"/>
                  <a:gd name="f41" fmla="val 70"/>
                  <a:gd name="f42" fmla="val 20"/>
                  <a:gd name="f43" fmla="val 69"/>
                  <a:gd name="f44" fmla="val 25"/>
                  <a:gd name="f45" fmla="val 26"/>
                  <a:gd name="f46" fmla="val 47"/>
                  <a:gd name="f47" fmla="val 48"/>
                  <a:gd name="f48" fmla="val 71"/>
                  <a:gd name="f49" fmla="val 65"/>
                  <a:gd name="f50" fmla="val 58"/>
                  <a:gd name="f51" fmla="val 59"/>
                  <a:gd name="f52" fmla="val 57"/>
                  <a:gd name="f53" fmla="val 53"/>
                  <a:gd name="f54" fmla="val 52"/>
                  <a:gd name="f55" fmla="val 50"/>
                  <a:gd name="f56" fmla="val 46"/>
                  <a:gd name="f57" fmla="val 63"/>
                  <a:gd name="f58" fmla="val 35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1 f65 1"/>
                  <a:gd name="f75" fmla="*/ 39 f65 1"/>
                  <a:gd name="f76" fmla="*/ 3 f65 1"/>
                  <a:gd name="f77" fmla="*/ 54 f65 1"/>
                  <a:gd name="f78" fmla="*/ 4 f65 1"/>
                  <a:gd name="f79" fmla="*/ 66 f65 1"/>
                  <a:gd name="f80" fmla="*/ 16 f65 1"/>
                  <a:gd name="f81" fmla="*/ 69 f65 1"/>
                  <a:gd name="f82" fmla="*/ 24 f65 1"/>
                  <a:gd name="f83" fmla="*/ 70 f65 1"/>
                  <a:gd name="f84" fmla="*/ 27 f65 1"/>
                  <a:gd name="f85" fmla="*/ 45 f65 1"/>
                  <a:gd name="f86" fmla="*/ 49 f65 1"/>
                  <a:gd name="f87" fmla="*/ 65 f65 1"/>
                  <a:gd name="f88" fmla="*/ 58 f65 1"/>
                  <a:gd name="f89" fmla="*/ 55 f65 1"/>
                  <a:gd name="f90" fmla="*/ 57 f65 1"/>
                  <a:gd name="f91" fmla="*/ 51 f65 1"/>
                  <a:gd name="f92" fmla="*/ 52 f65 1"/>
                  <a:gd name="f93" fmla="*/ 35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28 f60 1"/>
                  <a:gd name="f169" fmla="*/ f135 f61 1"/>
                  <a:gd name="f170" fmla="*/ f136 f60 1"/>
                  <a:gd name="f171" fmla="*/ f137 f61 1"/>
                  <a:gd name="f172" fmla="*/ f138 f60 1"/>
                  <a:gd name="f173" fmla="*/ f139 f61 1"/>
                  <a:gd name="f174" fmla="*/ f140 f60 1"/>
                  <a:gd name="f175" fmla="*/ f141 f61 1"/>
                  <a:gd name="f176" fmla="*/ f142 f61 1"/>
                  <a:gd name="f177" fmla="*/ f143 f61 1"/>
                  <a:gd name="f178" fmla="*/ f144 f60 1"/>
                  <a:gd name="f179" fmla="*/ f145 f61 1"/>
                  <a:gd name="f180" fmla="*/ f146 f60 1"/>
                  <a:gd name="f181" fmla="*/ f147 f61 1"/>
                  <a:gd name="f182" fmla="*/ f148 f60 1"/>
                  <a:gd name="f183" fmla="*/ f149 f61 1"/>
                  <a:gd name="f184" fmla="*/ f142 f60 1"/>
                  <a:gd name="f185" fmla="*/ f134 f61 1"/>
                  <a:gd name="f186" fmla="*/ f150 f60 1"/>
                  <a:gd name="f187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4" y="f175"/>
                  </a:cxn>
                  <a:cxn ang="f95">
                    <a:pos x="f174" y="f176"/>
                  </a:cxn>
                  <a:cxn ang="f95">
                    <a:pos x="f172" y="f177"/>
                  </a:cxn>
                  <a:cxn ang="f95">
                    <a:pos x="f17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0" y="f22"/>
                      <a:pt x="f18" y="f7"/>
                    </a:cubicBezTo>
                    <a:cubicBezTo>
                      <a:pt x="f5" y="f23"/>
                      <a:pt x="f12" y="f20"/>
                      <a:pt x="f24" y="f12"/>
                    </a:cubicBezTo>
                    <a:cubicBezTo>
                      <a:pt x="f25" y="f12"/>
                      <a:pt x="f26" y="f16"/>
                      <a:pt x="f27" y="f28"/>
                    </a:cubicBezTo>
                    <a:cubicBezTo>
                      <a:pt x="f29" y="f5"/>
                      <a:pt x="f30" y="f31"/>
                      <a:pt x="f32" y="f28"/>
                    </a:cubicBezTo>
                    <a:cubicBezTo>
                      <a:pt x="f33" y="f28"/>
                      <a:pt x="f13" y="f34"/>
                      <a:pt x="f13" y="f34"/>
                    </a:cubicBezTo>
                    <a:cubicBezTo>
                      <a:pt x="f13" y="f35"/>
                      <a:pt x="f36" y="f37"/>
                      <a:pt x="f11" y="f38"/>
                    </a:cubicBezTo>
                    <a:cubicBezTo>
                      <a:pt x="f39" y="f40"/>
                      <a:pt x="f41" y="f42"/>
                      <a:pt x="f43" y="f8"/>
                    </a:cubicBezTo>
                    <a:cubicBezTo>
                      <a:pt x="f43" y="f44"/>
                      <a:pt x="f43" y="f45"/>
                      <a:pt x="f41" y="f25"/>
                    </a:cubicBezTo>
                    <a:cubicBezTo>
                      <a:pt x="f6" y="f26"/>
                      <a:pt x="f41" y="f27"/>
                      <a:pt x="f41" y="f17"/>
                    </a:cubicBezTo>
                    <a:cubicBezTo>
                      <a:pt x="f41" y="f46"/>
                      <a:pt x="f43" y="f47"/>
                      <a:pt x="f43" y="f30"/>
                    </a:cubicBezTo>
                    <a:cubicBezTo>
                      <a:pt x="f48" y="f32"/>
                      <a:pt x="f9" y="f13"/>
                      <a:pt x="f49" y="f50"/>
                    </a:cubicBezTo>
                    <a:cubicBezTo>
                      <a:pt x="f36" y="f51"/>
                      <a:pt x="f50" y="f51"/>
                      <a:pt x="f33" y="f52"/>
                    </a:cubicBezTo>
                    <a:cubicBezTo>
                      <a:pt x="f32" y="f13"/>
                      <a:pt x="f53" y="f32"/>
                      <a:pt x="f15" y="f54"/>
                    </a:cubicBezTo>
                    <a:cubicBezTo>
                      <a:pt x="f30" y="f55"/>
                      <a:pt x="f17" y="f15"/>
                      <a:pt x="f17" y="f32"/>
                    </a:cubicBezTo>
                    <a:cubicBezTo>
                      <a:pt x="f56" y="f57"/>
                      <a:pt x="f27" y="f49"/>
                      <a:pt x="f58" y="f39"/>
                    </a:cubicBezTo>
                    <a:cubicBezTo>
                      <a:pt x="f22" y="f41"/>
                      <a:pt x="f7" y="f41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0" name="Freeform 211">
                <a:extLst>
                  <a:ext uri="{FF2B5EF4-FFF2-40B4-BE49-F238E27FC236}">
                    <a16:creationId xmlns:a16="http://schemas.microsoft.com/office/drawing/2014/main" id="{4D9B0DD2-F8DC-5947-4141-F90F511AF18E}"/>
                  </a:ext>
                </a:extLst>
              </p:cNvPr>
              <p:cNvSpPr/>
              <p:nvPr/>
            </p:nvSpPr>
            <p:spPr>
              <a:xfrm>
                <a:off x="2090739" y="4570408"/>
                <a:ext cx="17621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1"/>
                  <a:gd name="f10" fmla="val 20"/>
                  <a:gd name="f11" fmla="val 27"/>
                  <a:gd name="f12" fmla="val 72"/>
                  <a:gd name="f13" fmla="val 35"/>
                  <a:gd name="f14" fmla="val 39"/>
                  <a:gd name="f15" fmla="val 70"/>
                  <a:gd name="f16" fmla="val 43"/>
                  <a:gd name="f17" fmla="val 66"/>
                  <a:gd name="f18" fmla="val 46"/>
                  <a:gd name="f19" fmla="val 64"/>
                  <a:gd name="f20" fmla="val 47"/>
                  <a:gd name="f21" fmla="val 48"/>
                  <a:gd name="f22" fmla="val 50"/>
                  <a:gd name="f23" fmla="val 51"/>
                  <a:gd name="f24" fmla="val 53"/>
                  <a:gd name="f25" fmla="val 55"/>
                  <a:gd name="f26" fmla="val 68"/>
                  <a:gd name="f27" fmla="val 54"/>
                  <a:gd name="f28" fmla="val 38"/>
                  <a:gd name="f29" fmla="val 33"/>
                  <a:gd name="f30" fmla="val 28"/>
                  <a:gd name="f31" fmla="val 65"/>
                  <a:gd name="f32" fmla="val 24"/>
                  <a:gd name="f33" fmla="val 17"/>
                  <a:gd name="f34" fmla="val 63"/>
                  <a:gd name="f35" fmla="val 12"/>
                  <a:gd name="f36" fmla="val 61"/>
                  <a:gd name="f37" fmla="val 8"/>
                  <a:gd name="f38" fmla="val 57"/>
                  <a:gd name="f39" fmla="val 6"/>
                  <a:gd name="f40" fmla="val 5"/>
                  <a:gd name="f41" fmla="val 2"/>
                  <a:gd name="f42" fmla="val 7"/>
                  <a:gd name="f43" fmla="val 15"/>
                  <a:gd name="f44" fmla="val 9"/>
                  <a:gd name="f45" fmla="val 11"/>
                  <a:gd name="f46" fmla="val 18"/>
                  <a:gd name="f47" fmla="val 21"/>
                  <a:gd name="f48" fmla="val 26"/>
                  <a:gd name="f49" fmla="val 1"/>
                  <a:gd name="f50" fmla="val 30"/>
                  <a:gd name="f51" fmla="val 3"/>
                  <a:gd name="f52" fmla="val 32"/>
                  <a:gd name="f53" fmla="val 14"/>
                  <a:gd name="f54" fmla="val 42"/>
                  <a:gd name="f55" fmla="val 44"/>
                  <a:gd name="f56" fmla="val 52"/>
                  <a:gd name="f57" fmla="val 4"/>
                  <a:gd name="f58" fmla="val 56"/>
                  <a:gd name="f59" fmla="+- 0 0 -90"/>
                  <a:gd name="f60" fmla="*/ f3 1 74"/>
                  <a:gd name="f61" fmla="*/ f4 1 74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4"/>
                  <a:gd name="f68" fmla="*/ 67 f65 1"/>
                  <a:gd name="f69" fmla="*/ 13 f65 1"/>
                  <a:gd name="f70" fmla="*/ 72 f65 1"/>
                  <a:gd name="f71" fmla="*/ 35 f65 1"/>
                  <a:gd name="f72" fmla="*/ 66 f65 1"/>
                  <a:gd name="f73" fmla="*/ 46 f65 1"/>
                  <a:gd name="f74" fmla="*/ 64 f65 1"/>
                  <a:gd name="f75" fmla="*/ 50 f65 1"/>
                  <a:gd name="f76" fmla="*/ 55 f65 1"/>
                  <a:gd name="f77" fmla="*/ 43 f65 1"/>
                  <a:gd name="f78" fmla="*/ 28 f65 1"/>
                  <a:gd name="f79" fmla="*/ 65 f65 1"/>
                  <a:gd name="f80" fmla="*/ 17 f65 1"/>
                  <a:gd name="f81" fmla="*/ 63 f65 1"/>
                  <a:gd name="f82" fmla="*/ 8 f65 1"/>
                  <a:gd name="f83" fmla="*/ 51 f65 1"/>
                  <a:gd name="f84" fmla="*/ 5 f65 1"/>
                  <a:gd name="f85" fmla="*/ 7 f65 1"/>
                  <a:gd name="f86" fmla="*/ 15 f65 1"/>
                  <a:gd name="f87" fmla="*/ 6 f65 1"/>
                  <a:gd name="f88" fmla="*/ 21 f65 1"/>
                  <a:gd name="f89" fmla="*/ 0 f65 1"/>
                  <a:gd name="f90" fmla="*/ 32 f65 1"/>
                  <a:gd name="f91" fmla="*/ 39 f65 1"/>
                  <a:gd name="f92" fmla="*/ 9 f65 1"/>
                  <a:gd name="f93" fmla="*/ 47 f65 1"/>
                  <a:gd name="f94" fmla="*/ 61 f65 1"/>
                  <a:gd name="f95" fmla="*/ 1 f65 1"/>
                  <a:gd name="f96" fmla="+- f66 0 f1"/>
                  <a:gd name="f97" fmla="*/ f68 1 74"/>
                  <a:gd name="f98" fmla="*/ f69 1 74"/>
                  <a:gd name="f99" fmla="*/ f70 1 74"/>
                  <a:gd name="f100" fmla="*/ f71 1 74"/>
                  <a:gd name="f101" fmla="*/ f72 1 74"/>
                  <a:gd name="f102" fmla="*/ f73 1 74"/>
                  <a:gd name="f103" fmla="*/ f74 1 74"/>
                  <a:gd name="f104" fmla="*/ f75 1 74"/>
                  <a:gd name="f105" fmla="*/ f76 1 74"/>
                  <a:gd name="f106" fmla="*/ f77 1 74"/>
                  <a:gd name="f107" fmla="*/ f78 1 74"/>
                  <a:gd name="f108" fmla="*/ f79 1 74"/>
                  <a:gd name="f109" fmla="*/ f80 1 74"/>
                  <a:gd name="f110" fmla="*/ f81 1 74"/>
                  <a:gd name="f111" fmla="*/ f82 1 74"/>
                  <a:gd name="f112" fmla="*/ f83 1 74"/>
                  <a:gd name="f113" fmla="*/ f84 1 74"/>
                  <a:gd name="f114" fmla="*/ f85 1 74"/>
                  <a:gd name="f115" fmla="*/ f86 1 74"/>
                  <a:gd name="f116" fmla="*/ f87 1 74"/>
                  <a:gd name="f117" fmla="*/ f88 1 74"/>
                  <a:gd name="f118" fmla="*/ f89 1 74"/>
                  <a:gd name="f119" fmla="*/ f90 1 74"/>
                  <a:gd name="f120" fmla="*/ f91 1 74"/>
                  <a:gd name="f121" fmla="*/ f92 1 74"/>
                  <a:gd name="f122" fmla="*/ f93 1 74"/>
                  <a:gd name="f123" fmla="*/ f94 1 74"/>
                  <a:gd name="f124" fmla="*/ f95 1 74"/>
                  <a:gd name="f125" fmla="*/ 0 1 f67"/>
                  <a:gd name="f126" fmla="*/ f63 1 f67"/>
                  <a:gd name="f127" fmla="*/ f97 1 f67"/>
                  <a:gd name="f128" fmla="*/ f98 1 f67"/>
                  <a:gd name="f129" fmla="*/ f99 1 f67"/>
                  <a:gd name="f130" fmla="*/ f100 1 f67"/>
                  <a:gd name="f131" fmla="*/ f101 1 f67"/>
                  <a:gd name="f132" fmla="*/ f102 1 f67"/>
                  <a:gd name="f133" fmla="*/ f103 1 f67"/>
                  <a:gd name="f134" fmla="*/ f104 1 f67"/>
                  <a:gd name="f135" fmla="*/ f105 1 f67"/>
                  <a:gd name="f136" fmla="*/ f106 1 f67"/>
                  <a:gd name="f137" fmla="*/ f107 1 f67"/>
                  <a:gd name="f138" fmla="*/ f108 1 f67"/>
                  <a:gd name="f139" fmla="*/ f109 1 f67"/>
                  <a:gd name="f140" fmla="*/ f110 1 f67"/>
                  <a:gd name="f141" fmla="*/ f111 1 f67"/>
                  <a:gd name="f142" fmla="*/ f112 1 f67"/>
                  <a:gd name="f143" fmla="*/ f113 1 f67"/>
                  <a:gd name="f144" fmla="*/ f114 1 f67"/>
                  <a:gd name="f145" fmla="*/ f115 1 f67"/>
                  <a:gd name="f146" fmla="*/ f116 1 f67"/>
                  <a:gd name="f147" fmla="*/ f117 1 f67"/>
                  <a:gd name="f148" fmla="*/ f118 1 f67"/>
                  <a:gd name="f149" fmla="*/ f119 1 f67"/>
                  <a:gd name="f150" fmla="*/ f120 1 f67"/>
                  <a:gd name="f151" fmla="*/ f121 1 f67"/>
                  <a:gd name="f152" fmla="*/ f122 1 f67"/>
                  <a:gd name="f153" fmla="*/ f123 1 f67"/>
                  <a:gd name="f154" fmla="*/ f124 1 f67"/>
                  <a:gd name="f155" fmla="*/ f125 f60 1"/>
                  <a:gd name="f156" fmla="*/ f126 f60 1"/>
                  <a:gd name="f157" fmla="*/ f126 f61 1"/>
                  <a:gd name="f158" fmla="*/ f125 f61 1"/>
                  <a:gd name="f159" fmla="*/ f127 f60 1"/>
                  <a:gd name="f160" fmla="*/ f128 f61 1"/>
                  <a:gd name="f161" fmla="*/ f129 f60 1"/>
                  <a:gd name="f162" fmla="*/ f130 f61 1"/>
                  <a:gd name="f163" fmla="*/ f131 f60 1"/>
                  <a:gd name="f164" fmla="*/ f132 f61 1"/>
                  <a:gd name="f165" fmla="*/ f133 f60 1"/>
                  <a:gd name="f166" fmla="*/ f134 f61 1"/>
                  <a:gd name="f167" fmla="*/ f135 f61 1"/>
                  <a:gd name="f168" fmla="*/ f136 f60 1"/>
                  <a:gd name="f169" fmla="*/ f127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0 1"/>
                  <a:gd name="f175" fmla="*/ f142 f61 1"/>
                  <a:gd name="f176" fmla="*/ f143 f60 1"/>
                  <a:gd name="f177" fmla="*/ f136 f61 1"/>
                  <a:gd name="f178" fmla="*/ f144 f60 1"/>
                  <a:gd name="f179" fmla="*/ f145 f61 1"/>
                  <a:gd name="f180" fmla="*/ f128 f60 1"/>
                  <a:gd name="f181" fmla="*/ f146 f61 1"/>
                  <a:gd name="f182" fmla="*/ f147 f60 1"/>
                  <a:gd name="f183" fmla="*/ f148 f61 1"/>
                  <a:gd name="f184" fmla="*/ f149 f60 1"/>
                  <a:gd name="f185" fmla="*/ f144 f61 1"/>
                  <a:gd name="f186" fmla="*/ f150 f60 1"/>
                  <a:gd name="f187" fmla="*/ f151 f61 1"/>
                  <a:gd name="f188" fmla="*/ f152 f60 1"/>
                  <a:gd name="f189" fmla="*/ f143 f61 1"/>
                  <a:gd name="f190" fmla="*/ f153 f60 1"/>
                  <a:gd name="f191" fmla="*/ f154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5" y="f167"/>
                  </a:cxn>
                  <a:cxn ang="f96">
                    <a:pos x="f168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78" y="f179"/>
                  </a:cxn>
                  <a:cxn ang="f96">
                    <a:pos x="f180" y="f181"/>
                  </a:cxn>
                  <a:cxn ang="f96">
                    <a:pos x="f182" y="f183"/>
                  </a:cxn>
                  <a:cxn ang="f96">
                    <a:pos x="f184" y="f185"/>
                  </a:cxn>
                  <a:cxn ang="f96">
                    <a:pos x="f186" y="f187"/>
                  </a:cxn>
                  <a:cxn ang="f96">
                    <a:pos x="f188" y="f189"/>
                  </a:cxn>
                  <a:cxn ang="f96">
                    <a:pos x="f190" y="f191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9" y="f14"/>
                      <a:pt x="f15" y="f16"/>
                      <a:pt x="f17" y="f18"/>
                    </a:cubicBezTo>
                    <a:cubicBezTo>
                      <a:pt x="f19" y="f20"/>
                      <a:pt x="f19" y="f21"/>
                      <a:pt x="f19" y="f22"/>
                    </a:cubicBezTo>
                    <a:cubicBezTo>
                      <a:pt x="f19" y="f23"/>
                      <a:pt x="f19" y="f24"/>
                      <a:pt x="f19" y="f25"/>
                    </a:cubicBezTo>
                    <a:cubicBezTo>
                      <a:pt x="f19" y="f26"/>
                      <a:pt x="f27" y="f6"/>
                      <a:pt x="f16" y="f7"/>
                    </a:cubicBezTo>
                    <a:cubicBezTo>
                      <a:pt x="f28" y="f19"/>
                      <a:pt x="f29" y="f17"/>
                      <a:pt x="f30" y="f31"/>
                    </a:cubicBezTo>
                    <a:cubicBezTo>
                      <a:pt x="f32" y="f19"/>
                      <a:pt x="f10" y="f19"/>
                      <a:pt x="f33" y="f34"/>
                    </a:cubicBezTo>
                    <a:cubicBezTo>
                      <a:pt x="f35" y="f36"/>
                      <a:pt x="f37" y="f38"/>
                      <a:pt x="f37" y="f23"/>
                    </a:cubicBezTo>
                    <a:cubicBezTo>
                      <a:pt x="f37" y="f21"/>
                      <a:pt x="f39" y="f18"/>
                      <a:pt x="f40" y="f16"/>
                    </a:cubicBezTo>
                    <a:cubicBezTo>
                      <a:pt x="f5" y="f29"/>
                      <a:pt x="f41" y="f32"/>
                      <a:pt x="f42" y="f43"/>
                    </a:cubicBezTo>
                    <a:cubicBezTo>
                      <a:pt x="f44" y="f35"/>
                      <a:pt x="f45" y="f44"/>
                      <a:pt x="f8" y="f39"/>
                    </a:cubicBezTo>
                    <a:cubicBezTo>
                      <a:pt x="f43" y="f41"/>
                      <a:pt x="f46" y="f5"/>
                      <a:pt x="f47" y="f5"/>
                    </a:cubicBezTo>
                    <a:cubicBezTo>
                      <a:pt x="f48" y="f49"/>
                      <a:pt x="f50" y="f51"/>
                      <a:pt x="f52" y="f42"/>
                    </a:cubicBezTo>
                    <a:cubicBezTo>
                      <a:pt x="f13" y="f8"/>
                      <a:pt x="f13" y="f53"/>
                      <a:pt x="f14" y="f44"/>
                    </a:cubicBezTo>
                    <a:cubicBezTo>
                      <a:pt x="f54" y="f42"/>
                      <a:pt x="f55" y="f39"/>
                      <a:pt x="f20" y="f40"/>
                    </a:cubicBezTo>
                    <a:cubicBezTo>
                      <a:pt x="f56" y="f57"/>
                      <a:pt x="f58" y="f51"/>
                      <a:pt x="f36" y="f49"/>
                    </a:cubicBezTo>
                    <a:cubicBezTo>
                      <a:pt x="f34" y="f40"/>
                      <a:pt x="f34" y="f45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1" name="Freeform 212">
                <a:extLst>
                  <a:ext uri="{FF2B5EF4-FFF2-40B4-BE49-F238E27FC236}">
                    <a16:creationId xmlns:a16="http://schemas.microsoft.com/office/drawing/2014/main" id="{0312CC9F-ACED-5A06-4E16-466B6C822A00}"/>
                  </a:ext>
                </a:extLst>
              </p:cNvPr>
              <p:cNvSpPr/>
              <p:nvPr/>
            </p:nvSpPr>
            <p:spPr>
              <a:xfrm>
                <a:off x="2176464" y="4999033"/>
                <a:ext cx="187323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4"/>
                  <a:gd name="f8" fmla="val 21"/>
                  <a:gd name="f9" fmla="val 73"/>
                  <a:gd name="f10" fmla="val 27"/>
                  <a:gd name="f11" fmla="val 75"/>
                  <a:gd name="f12" fmla="val 32"/>
                  <a:gd name="f13" fmla="val 77"/>
                  <a:gd name="f14" fmla="val 38"/>
                  <a:gd name="f15" fmla="val 41"/>
                  <a:gd name="f16" fmla="val 76"/>
                  <a:gd name="f17" fmla="val 47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60"/>
                  <a:gd name="f25" fmla="val 46"/>
                  <a:gd name="f26" fmla="val 58"/>
                  <a:gd name="f27" fmla="val 57"/>
                  <a:gd name="f28" fmla="val 55"/>
                  <a:gd name="f29" fmla="val 50"/>
                  <a:gd name="f30" fmla="val 56"/>
                  <a:gd name="f31" fmla="val 53"/>
                  <a:gd name="f32" fmla="val 59"/>
                  <a:gd name="f33" fmla="val 54"/>
                  <a:gd name="f34" fmla="val 64"/>
                  <a:gd name="f35" fmla="val 71"/>
                  <a:gd name="f36" fmla="val 72"/>
                  <a:gd name="f37" fmla="val 43"/>
                  <a:gd name="f38" fmla="val 36"/>
                  <a:gd name="f39" fmla="val 29"/>
                  <a:gd name="f40" fmla="val 70"/>
                  <a:gd name="f41" fmla="val 16"/>
                  <a:gd name="f42" fmla="val 63"/>
                  <a:gd name="f43" fmla="val 17"/>
                  <a:gd name="f44" fmla="val 14"/>
                  <a:gd name="f45" fmla="val 12"/>
                  <a:gd name="f46" fmla="val 45"/>
                  <a:gd name="f47" fmla="val 5"/>
                  <a:gd name="f48" fmla="val 26"/>
                  <a:gd name="f49" fmla="val 20"/>
                  <a:gd name="f50" fmla="val 22"/>
                  <a:gd name="f51" fmla="val 31"/>
                  <a:gd name="f52" fmla="val 7"/>
                  <a:gd name="f53" fmla="val 34"/>
                  <a:gd name="f54" fmla="val 3"/>
                  <a:gd name="f55" fmla="val 39"/>
                  <a:gd name="f56" fmla="val 2"/>
                  <a:gd name="f57" fmla="val 1"/>
                  <a:gd name="f58" fmla="val 6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4 f69 1"/>
                  <a:gd name="f73" fmla="*/ 21 f69 1"/>
                  <a:gd name="f74" fmla="*/ 77 f69 1"/>
                  <a:gd name="f75" fmla="*/ 38 f69 1"/>
                  <a:gd name="f76" fmla="*/ 73 f69 1"/>
                  <a:gd name="f77" fmla="*/ 48 f69 1"/>
                  <a:gd name="f78" fmla="*/ 62 f69 1"/>
                  <a:gd name="f79" fmla="*/ 57 f69 1"/>
                  <a:gd name="f80" fmla="*/ 53 f69 1"/>
                  <a:gd name="f81" fmla="*/ 49 f69 1"/>
                  <a:gd name="f82" fmla="*/ 71 f69 1"/>
                  <a:gd name="f83" fmla="*/ 50 f69 1"/>
                  <a:gd name="f84" fmla="*/ 78 f69 1"/>
                  <a:gd name="f85" fmla="*/ 29 f69 1"/>
                  <a:gd name="f86" fmla="*/ 17 f69 1"/>
                  <a:gd name="f87" fmla="*/ 12 f69 1"/>
                  <a:gd name="f88" fmla="*/ 45 f69 1"/>
                  <a:gd name="f89" fmla="*/ 16 f69 1"/>
                  <a:gd name="f90" fmla="*/ 20 f69 1"/>
                  <a:gd name="f91" fmla="*/ 31 f69 1"/>
                  <a:gd name="f92" fmla="*/ 7 f69 1"/>
                  <a:gd name="f93" fmla="*/ 43 f69 1"/>
                  <a:gd name="f94" fmla="*/ 1 f69 1"/>
                  <a:gd name="f95" fmla="*/ 47 f69 1"/>
                  <a:gd name="f96" fmla="*/ 60 f69 1"/>
                  <a:gd name="f97" fmla="+- f70 0 f1"/>
                  <a:gd name="f98" fmla="*/ f72 1 78"/>
                  <a:gd name="f99" fmla="*/ f73 1 78"/>
                  <a:gd name="f100" fmla="*/ f74 1 78"/>
                  <a:gd name="f101" fmla="*/ f75 1 78"/>
                  <a:gd name="f102" fmla="*/ f76 1 78"/>
                  <a:gd name="f103" fmla="*/ f77 1 78"/>
                  <a:gd name="f104" fmla="*/ f78 1 78"/>
                  <a:gd name="f105" fmla="*/ f79 1 78"/>
                  <a:gd name="f106" fmla="*/ f80 1 78"/>
                  <a:gd name="f107" fmla="*/ f81 1 78"/>
                  <a:gd name="f108" fmla="*/ f82 1 78"/>
                  <a:gd name="f109" fmla="*/ f83 1 78"/>
                  <a:gd name="f110" fmla="*/ f84 1 78"/>
                  <a:gd name="f111" fmla="*/ f85 1 78"/>
                  <a:gd name="f112" fmla="*/ f86 1 78"/>
                  <a:gd name="f113" fmla="*/ f87 1 78"/>
                  <a:gd name="f114" fmla="*/ f88 1 78"/>
                  <a:gd name="f115" fmla="*/ f89 1 78"/>
                  <a:gd name="f116" fmla="*/ f90 1 78"/>
                  <a:gd name="f117" fmla="*/ f91 1 78"/>
                  <a:gd name="f118" fmla="*/ f92 1 78"/>
                  <a:gd name="f119" fmla="*/ f93 1 78"/>
                  <a:gd name="f120" fmla="*/ f94 1 78"/>
                  <a:gd name="f121" fmla="*/ f95 1 78"/>
                  <a:gd name="f122" fmla="*/ f96 1 78"/>
                  <a:gd name="f123" fmla="*/ 0 1 f71"/>
                  <a:gd name="f124" fmla="*/ f67 1 f71"/>
                  <a:gd name="f125" fmla="*/ f98 1 f71"/>
                  <a:gd name="f126" fmla="*/ f99 1 f71"/>
                  <a:gd name="f127" fmla="*/ f100 1 f71"/>
                  <a:gd name="f128" fmla="*/ f101 1 f71"/>
                  <a:gd name="f129" fmla="*/ f102 1 f71"/>
                  <a:gd name="f130" fmla="*/ f103 1 f71"/>
                  <a:gd name="f131" fmla="*/ f104 1 f71"/>
                  <a:gd name="f132" fmla="*/ f105 1 f71"/>
                  <a:gd name="f133" fmla="*/ f106 1 f71"/>
                  <a:gd name="f134" fmla="*/ f107 1 f71"/>
                  <a:gd name="f135" fmla="*/ f108 1 f71"/>
                  <a:gd name="f136" fmla="*/ f109 1 f71"/>
                  <a:gd name="f137" fmla="*/ f110 1 f71"/>
                  <a:gd name="f138" fmla="*/ f111 1 f71"/>
                  <a:gd name="f139" fmla="*/ f112 1 f71"/>
                  <a:gd name="f140" fmla="*/ f113 1 f71"/>
                  <a:gd name="f141" fmla="*/ f114 1 f71"/>
                  <a:gd name="f142" fmla="*/ f115 1 f71"/>
                  <a:gd name="f143" fmla="*/ f116 1 f71"/>
                  <a:gd name="f144" fmla="*/ f117 1 f71"/>
                  <a:gd name="f145" fmla="*/ f118 1 f71"/>
                  <a:gd name="f146" fmla="*/ f119 1 f71"/>
                  <a:gd name="f147" fmla="*/ f120 1 f71"/>
                  <a:gd name="f148" fmla="*/ f121 1 f71"/>
                  <a:gd name="f149" fmla="*/ f122 1 f71"/>
                  <a:gd name="f150" fmla="*/ f123 f64 1"/>
                  <a:gd name="f151" fmla="*/ f124 f64 1"/>
                  <a:gd name="f152" fmla="*/ f124 f65 1"/>
                  <a:gd name="f153" fmla="*/ f123 f65 1"/>
                  <a:gd name="f154" fmla="*/ f125 f64 1"/>
                  <a:gd name="f155" fmla="*/ f126 f65 1"/>
                  <a:gd name="f156" fmla="*/ f127 f64 1"/>
                  <a:gd name="f157" fmla="*/ f128 f65 1"/>
                  <a:gd name="f158" fmla="*/ f129 f64 1"/>
                  <a:gd name="f159" fmla="*/ f130 f65 1"/>
                  <a:gd name="f160" fmla="*/ f131 f64 1"/>
                  <a:gd name="f161" fmla="*/ f132 f64 1"/>
                  <a:gd name="f162" fmla="*/ f133 f65 1"/>
                  <a:gd name="f163" fmla="*/ f131 f65 1"/>
                  <a:gd name="f164" fmla="*/ f134 f64 1"/>
                  <a:gd name="f165" fmla="*/ f135 f65 1"/>
                  <a:gd name="f166" fmla="*/ f136 f64 1"/>
                  <a:gd name="f167" fmla="*/ f137 f65 1"/>
                  <a:gd name="f168" fmla="*/ f138 f64 1"/>
                  <a:gd name="f169" fmla="*/ f129 f65 1"/>
                  <a:gd name="f170" fmla="*/ f139 f64 1"/>
                  <a:gd name="f171" fmla="*/ f140 f64 1"/>
                  <a:gd name="f172" fmla="*/ f141 f65 1"/>
                  <a:gd name="f173" fmla="*/ f142 f64 1"/>
                  <a:gd name="f174" fmla="*/ f143 f65 1"/>
                  <a:gd name="f175" fmla="*/ f144 f64 1"/>
                  <a:gd name="f176" fmla="*/ f145 f65 1"/>
                  <a:gd name="f177" fmla="*/ f146 f64 1"/>
                  <a:gd name="f178" fmla="*/ f147 f65 1"/>
                  <a:gd name="f179" fmla="*/ f148 f64 1"/>
                  <a:gd name="f180" fmla="*/ f14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4" y="f155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59"/>
                  </a:cxn>
                  <a:cxn ang="f97">
                    <a:pos x="f161" y="f159"/>
                  </a:cxn>
                  <a:cxn ang="f97">
                    <a:pos x="f161" y="f162"/>
                  </a:cxn>
                  <a:cxn ang="f97">
                    <a:pos x="f161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62"/>
                  </a:cxn>
                  <a:cxn ang="f97">
                    <a:pos x="f171" y="f172"/>
                  </a:cxn>
                  <a:cxn ang="f97">
                    <a:pos x="f173" y="f174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78"/>
                  </a:cxn>
                  <a:cxn ang="f97">
                    <a:pos x="f180" y="f176"/>
                  </a:cxn>
                  <a:cxn ang="f97">
                    <a:pos x="f154" y="f155"/>
                  </a:cxn>
                </a:cxnLst>
                <a:rect l="f150" t="f153" r="f151" b="f152"/>
                <a:pathLst>
                  <a:path w="78" h="78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6" y="f15"/>
                      <a:pt x="f16" y="f17"/>
                      <a:pt x="f9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7"/>
                      <a:pt x="f27" y="f18"/>
                    </a:cubicBezTo>
                    <a:cubicBezTo>
                      <a:pt x="f28" y="f29"/>
                      <a:pt x="f30" y="f22"/>
                      <a:pt x="f27" y="f31"/>
                    </a:cubicBezTo>
                    <a:cubicBezTo>
                      <a:pt x="f32" y="f30"/>
                      <a:pt x="f27" y="f32"/>
                      <a:pt x="f27" y="f23"/>
                    </a:cubicBezTo>
                    <a:cubicBezTo>
                      <a:pt x="f33" y="f34"/>
                      <a:pt x="f31" y="f19"/>
                      <a:pt x="f20" y="f35"/>
                    </a:cubicBezTo>
                    <a:cubicBezTo>
                      <a:pt x="f17" y="f36"/>
                      <a:pt x="f29" y="f11"/>
                      <a:pt x="f29" y="f6"/>
                    </a:cubicBezTo>
                    <a:cubicBezTo>
                      <a:pt x="f37" y="f7"/>
                      <a:pt x="f38" y="f11"/>
                      <a:pt x="f39" y="f9"/>
                    </a:cubicBezTo>
                    <a:cubicBezTo>
                      <a:pt x="f8" y="f40"/>
                      <a:pt x="f41" y="f42"/>
                      <a:pt x="f43" y="f31"/>
                    </a:cubicBezTo>
                    <a:cubicBezTo>
                      <a:pt x="f43" y="f20"/>
                      <a:pt x="f44" y="f17"/>
                      <a:pt x="f45" y="f46"/>
                    </a:cubicBezTo>
                    <a:cubicBezTo>
                      <a:pt x="f5" y="f38"/>
                      <a:pt x="f47" y="f48"/>
                      <a:pt x="f41" y="f49"/>
                    </a:cubicBezTo>
                    <a:cubicBezTo>
                      <a:pt x="f50" y="f43"/>
                      <a:pt x="f48" y="f45"/>
                      <a:pt x="f51" y="f52"/>
                    </a:cubicBezTo>
                    <a:cubicBezTo>
                      <a:pt x="f53" y="f54"/>
                      <a:pt x="f55" y="f56"/>
                      <a:pt x="f37" y="f57"/>
                    </a:cubicBezTo>
                    <a:cubicBezTo>
                      <a:pt x="f46" y="f57"/>
                      <a:pt x="f25" y="f5"/>
                      <a:pt x="f17" y="f57"/>
                    </a:cubicBezTo>
                    <a:cubicBezTo>
                      <a:pt x="f29" y="f52"/>
                      <a:pt x="f28" y="f58"/>
                      <a:pt x="f24" y="f52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2" name="Freeform 213">
                <a:extLst>
                  <a:ext uri="{FF2B5EF4-FFF2-40B4-BE49-F238E27FC236}">
                    <a16:creationId xmlns:a16="http://schemas.microsoft.com/office/drawing/2014/main" id="{D135768F-C76F-C016-824D-0DC87FD14629}"/>
                  </a:ext>
                </a:extLst>
              </p:cNvPr>
              <p:cNvSpPr/>
              <p:nvPr/>
            </p:nvSpPr>
            <p:spPr>
              <a:xfrm>
                <a:off x="3143250" y="4913308"/>
                <a:ext cx="179386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83"/>
                  <a:gd name="f8" fmla="val 53"/>
                  <a:gd name="f9" fmla="val 12"/>
                  <a:gd name="f10" fmla="val 13"/>
                  <a:gd name="f11" fmla="val 57"/>
                  <a:gd name="f12" fmla="val 21"/>
                  <a:gd name="f13" fmla="val 64"/>
                  <a:gd name="f14" fmla="val 27"/>
                  <a:gd name="f15" fmla="val 70"/>
                  <a:gd name="f16" fmla="val 34"/>
                  <a:gd name="f17" fmla="val 40"/>
                  <a:gd name="f18" fmla="val 74"/>
                  <a:gd name="f19" fmla="val 46"/>
                  <a:gd name="f20" fmla="val 68"/>
                  <a:gd name="f21" fmla="val 54"/>
                  <a:gd name="f22" fmla="val 67"/>
                  <a:gd name="f23" fmla="val 56"/>
                  <a:gd name="f24" fmla="val 58"/>
                  <a:gd name="f25" fmla="val 60"/>
                  <a:gd name="f26" fmla="val 66"/>
                  <a:gd name="f27" fmla="val 65"/>
                  <a:gd name="f28" fmla="val 61"/>
                  <a:gd name="f29" fmla="val 69"/>
                  <a:gd name="f30" fmla="val 59"/>
                  <a:gd name="f31" fmla="val 71"/>
                  <a:gd name="f32" fmla="val 55"/>
                  <a:gd name="f33" fmla="val 78"/>
                  <a:gd name="f34" fmla="val 48"/>
                  <a:gd name="f35" fmla="val 42"/>
                  <a:gd name="f36" fmla="val 39"/>
                  <a:gd name="f37" fmla="val 79"/>
                  <a:gd name="f38" fmla="val 38"/>
                  <a:gd name="f39" fmla="val 81"/>
                  <a:gd name="f40" fmla="val 28"/>
                  <a:gd name="f41" fmla="val 25"/>
                  <a:gd name="f42" fmla="val 72"/>
                  <a:gd name="f43" fmla="val 29"/>
                  <a:gd name="f44" fmla="val 63"/>
                  <a:gd name="f45" fmla="val 30"/>
                  <a:gd name="f46" fmla="val 26"/>
                  <a:gd name="f47" fmla="val 18"/>
                  <a:gd name="f48" fmla="val 9"/>
                  <a:gd name="f49" fmla="val 6"/>
                  <a:gd name="f50" fmla="val 52"/>
                  <a:gd name="f51" fmla="val 4"/>
                  <a:gd name="f52" fmla="val 50"/>
                  <a:gd name="f53" fmla="val 3"/>
                  <a:gd name="f54" fmla="val 45"/>
                  <a:gd name="f55" fmla="val 31"/>
                  <a:gd name="f56" fmla="val 22"/>
                  <a:gd name="f57" fmla="val 16"/>
                  <a:gd name="f58" fmla="val 23"/>
                  <a:gd name="f59" fmla="val 15"/>
                  <a:gd name="f60" fmla="val 10"/>
                  <a:gd name="f61" fmla="val 33"/>
                  <a:gd name="f62" fmla="val 7"/>
                  <a:gd name="f63" fmla="val 35"/>
                  <a:gd name="f64" fmla="val 5"/>
                  <a:gd name="f65" fmla="val 41"/>
                  <a:gd name="f66" fmla="val 47"/>
                  <a:gd name="f67" fmla="+- 0 0 -90"/>
                  <a:gd name="f68" fmla="*/ f3 1 75"/>
                  <a:gd name="f69" fmla="*/ f4 1 83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75"/>
                  <a:gd name="f78" fmla="*/ f74 1 83"/>
                  <a:gd name="f79" fmla="*/ 53 f75 1"/>
                  <a:gd name="f80" fmla="*/ 12 f74 1"/>
                  <a:gd name="f81" fmla="*/ 13 f74 1"/>
                  <a:gd name="f82" fmla="*/ 70 f75 1"/>
                  <a:gd name="f83" fmla="*/ 34 f74 1"/>
                  <a:gd name="f84" fmla="*/ 68 f75 1"/>
                  <a:gd name="f85" fmla="*/ 54 f74 1"/>
                  <a:gd name="f86" fmla="*/ 67 f75 1"/>
                  <a:gd name="f87" fmla="*/ 60 f74 1"/>
                  <a:gd name="f88" fmla="*/ 61 f75 1"/>
                  <a:gd name="f89" fmla="*/ 69 f74 1"/>
                  <a:gd name="f90" fmla="*/ 59 f75 1"/>
                  <a:gd name="f91" fmla="*/ 71 f74 1"/>
                  <a:gd name="f92" fmla="*/ 42 f75 1"/>
                  <a:gd name="f93" fmla="*/ 78 f74 1"/>
                  <a:gd name="f94" fmla="*/ 34 f75 1"/>
                  <a:gd name="f95" fmla="*/ 81 f74 1"/>
                  <a:gd name="f96" fmla="*/ 28 f75 1"/>
                  <a:gd name="f97" fmla="*/ 66 f74 1"/>
                  <a:gd name="f98" fmla="*/ 59 f74 1"/>
                  <a:gd name="f99" fmla="*/ 25 f75 1"/>
                  <a:gd name="f100" fmla="*/ 58 f74 1"/>
                  <a:gd name="f101" fmla="*/ 9 f75 1"/>
                  <a:gd name="f102" fmla="*/ 0 f75 1"/>
                  <a:gd name="f103" fmla="*/ 52 f74 1"/>
                  <a:gd name="f104" fmla="*/ 4 f75 1"/>
                  <a:gd name="f105" fmla="*/ 31 f74 1"/>
                  <a:gd name="f106" fmla="*/ 23 f75 1"/>
                  <a:gd name="f107" fmla="*/ 16 f74 1"/>
                  <a:gd name="f108" fmla="*/ 29 f75 1"/>
                  <a:gd name="f109" fmla="*/ 35 f75 1"/>
                  <a:gd name="f110" fmla="*/ 5 f74 1"/>
                  <a:gd name="f111" fmla="+- f76 0 f1"/>
                  <a:gd name="f112" fmla="*/ f79 1 75"/>
                  <a:gd name="f113" fmla="*/ f80 1 83"/>
                  <a:gd name="f114" fmla="*/ f81 1 83"/>
                  <a:gd name="f115" fmla="*/ f82 1 75"/>
                  <a:gd name="f116" fmla="*/ f83 1 83"/>
                  <a:gd name="f117" fmla="*/ f84 1 75"/>
                  <a:gd name="f118" fmla="*/ f85 1 83"/>
                  <a:gd name="f119" fmla="*/ f86 1 75"/>
                  <a:gd name="f120" fmla="*/ f87 1 83"/>
                  <a:gd name="f121" fmla="*/ f88 1 75"/>
                  <a:gd name="f122" fmla="*/ f89 1 83"/>
                  <a:gd name="f123" fmla="*/ f90 1 75"/>
                  <a:gd name="f124" fmla="*/ f91 1 83"/>
                  <a:gd name="f125" fmla="*/ f92 1 75"/>
                  <a:gd name="f126" fmla="*/ f93 1 83"/>
                  <a:gd name="f127" fmla="*/ f94 1 75"/>
                  <a:gd name="f128" fmla="*/ f95 1 83"/>
                  <a:gd name="f129" fmla="*/ f96 1 75"/>
                  <a:gd name="f130" fmla="*/ f97 1 83"/>
                  <a:gd name="f131" fmla="*/ f98 1 83"/>
                  <a:gd name="f132" fmla="*/ f99 1 75"/>
                  <a:gd name="f133" fmla="*/ f100 1 83"/>
                  <a:gd name="f134" fmla="*/ f101 1 75"/>
                  <a:gd name="f135" fmla="*/ f102 1 75"/>
                  <a:gd name="f136" fmla="*/ f103 1 83"/>
                  <a:gd name="f137" fmla="*/ f104 1 75"/>
                  <a:gd name="f138" fmla="*/ f105 1 83"/>
                  <a:gd name="f139" fmla="*/ f106 1 75"/>
                  <a:gd name="f140" fmla="*/ f107 1 83"/>
                  <a:gd name="f141" fmla="*/ f108 1 75"/>
                  <a:gd name="f142" fmla="*/ f109 1 75"/>
                  <a:gd name="f143" fmla="*/ f110 1 83"/>
                  <a:gd name="f144" fmla="*/ 0 1 f77"/>
                  <a:gd name="f145" fmla="*/ f71 1 f77"/>
                  <a:gd name="f146" fmla="*/ 0 1 f78"/>
                  <a:gd name="f147" fmla="*/ f72 1 f78"/>
                  <a:gd name="f148" fmla="*/ f112 1 f77"/>
                  <a:gd name="f149" fmla="*/ f113 1 f78"/>
                  <a:gd name="f150" fmla="*/ f114 1 f78"/>
                  <a:gd name="f151" fmla="*/ f115 1 f77"/>
                  <a:gd name="f152" fmla="*/ f116 1 f78"/>
                  <a:gd name="f153" fmla="*/ f117 1 f77"/>
                  <a:gd name="f154" fmla="*/ f118 1 f78"/>
                  <a:gd name="f155" fmla="*/ f119 1 f77"/>
                  <a:gd name="f156" fmla="*/ f120 1 f78"/>
                  <a:gd name="f157" fmla="*/ f121 1 f77"/>
                  <a:gd name="f158" fmla="*/ f122 1 f78"/>
                  <a:gd name="f159" fmla="*/ f123 1 f77"/>
                  <a:gd name="f160" fmla="*/ f124 1 f78"/>
                  <a:gd name="f161" fmla="*/ f125 1 f77"/>
                  <a:gd name="f162" fmla="*/ f126 1 f78"/>
                  <a:gd name="f163" fmla="*/ f127 1 f77"/>
                  <a:gd name="f164" fmla="*/ f128 1 f78"/>
                  <a:gd name="f165" fmla="*/ f129 1 f77"/>
                  <a:gd name="f166" fmla="*/ f130 1 f78"/>
                  <a:gd name="f167" fmla="*/ f131 1 f78"/>
                  <a:gd name="f168" fmla="*/ f132 1 f77"/>
                  <a:gd name="f169" fmla="*/ f133 1 f78"/>
                  <a:gd name="f170" fmla="*/ f134 1 f77"/>
                  <a:gd name="f171" fmla="*/ f135 1 f77"/>
                  <a:gd name="f172" fmla="*/ f136 1 f78"/>
                  <a:gd name="f173" fmla="*/ f137 1 f77"/>
                  <a:gd name="f174" fmla="*/ f138 1 f78"/>
                  <a:gd name="f175" fmla="*/ f139 1 f77"/>
                  <a:gd name="f176" fmla="*/ f140 1 f78"/>
                  <a:gd name="f177" fmla="*/ f141 1 f77"/>
                  <a:gd name="f178" fmla="*/ f142 1 f77"/>
                  <a:gd name="f179" fmla="*/ f143 1 f78"/>
                  <a:gd name="f180" fmla="*/ f144 f68 1"/>
                  <a:gd name="f181" fmla="*/ f145 f68 1"/>
                  <a:gd name="f182" fmla="*/ f147 f69 1"/>
                  <a:gd name="f183" fmla="*/ f146 f69 1"/>
                  <a:gd name="f184" fmla="*/ f148 f68 1"/>
                  <a:gd name="f185" fmla="*/ f149 f69 1"/>
                  <a:gd name="f186" fmla="*/ f150 f69 1"/>
                  <a:gd name="f187" fmla="*/ f151 f68 1"/>
                  <a:gd name="f188" fmla="*/ f152 f69 1"/>
                  <a:gd name="f189" fmla="*/ f153 f68 1"/>
                  <a:gd name="f190" fmla="*/ f154 f69 1"/>
                  <a:gd name="f191" fmla="*/ f155 f68 1"/>
                  <a:gd name="f192" fmla="*/ f156 f69 1"/>
                  <a:gd name="f193" fmla="*/ f157 f68 1"/>
                  <a:gd name="f194" fmla="*/ f158 f69 1"/>
                  <a:gd name="f195" fmla="*/ f159 f68 1"/>
                  <a:gd name="f196" fmla="*/ f160 f69 1"/>
                  <a:gd name="f197" fmla="*/ f161 f68 1"/>
                  <a:gd name="f198" fmla="*/ f162 f69 1"/>
                  <a:gd name="f199" fmla="*/ f163 f68 1"/>
                  <a:gd name="f200" fmla="*/ f164 f69 1"/>
                  <a:gd name="f201" fmla="*/ f165 f68 1"/>
                  <a:gd name="f202" fmla="*/ f166 f69 1"/>
                  <a:gd name="f203" fmla="*/ f167 f69 1"/>
                  <a:gd name="f204" fmla="*/ f168 f68 1"/>
                  <a:gd name="f205" fmla="*/ f169 f69 1"/>
                  <a:gd name="f206" fmla="*/ f170 f68 1"/>
                  <a:gd name="f207" fmla="*/ f171 f68 1"/>
                  <a:gd name="f208" fmla="*/ f172 f69 1"/>
                  <a:gd name="f209" fmla="*/ f173 f68 1"/>
                  <a:gd name="f210" fmla="*/ f174 f69 1"/>
                  <a:gd name="f211" fmla="*/ f175 f68 1"/>
                  <a:gd name="f212" fmla="*/ f176 f69 1"/>
                  <a:gd name="f213" fmla="*/ f177 f68 1"/>
                  <a:gd name="f214" fmla="*/ f178 f68 1"/>
                  <a:gd name="f215" fmla="*/ f1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84" y="f185"/>
                  </a:cxn>
                  <a:cxn ang="f111">
                    <a:pos x="f184" y="f186"/>
                  </a:cxn>
                  <a:cxn ang="f111">
                    <a:pos x="f187" y="f188"/>
                  </a:cxn>
                  <a:cxn ang="f111">
                    <a:pos x="f189" y="f190"/>
                  </a:cxn>
                  <a:cxn ang="f111">
                    <a:pos x="f191" y="f192"/>
                  </a:cxn>
                  <a:cxn ang="f111">
                    <a:pos x="f193" y="f194"/>
                  </a:cxn>
                  <a:cxn ang="f111">
                    <a:pos x="f195" y="f196"/>
                  </a:cxn>
                  <a:cxn ang="f111">
                    <a:pos x="f197" y="f198"/>
                  </a:cxn>
                  <a:cxn ang="f111">
                    <a:pos x="f199" y="f200"/>
                  </a:cxn>
                  <a:cxn ang="f111">
                    <a:pos x="f201" y="f202"/>
                  </a:cxn>
                  <a:cxn ang="f111">
                    <a:pos x="f201" y="f203"/>
                  </a:cxn>
                  <a:cxn ang="f111">
                    <a:pos x="f204" y="f205"/>
                  </a:cxn>
                  <a:cxn ang="f111">
                    <a:pos x="f206" y="f190"/>
                  </a:cxn>
                  <a:cxn ang="f111">
                    <a:pos x="f207" y="f208"/>
                  </a:cxn>
                  <a:cxn ang="f111">
                    <a:pos x="f209" y="f210"/>
                  </a:cxn>
                  <a:cxn ang="f111">
                    <a:pos x="f211" y="f212"/>
                  </a:cxn>
                  <a:cxn ang="f111">
                    <a:pos x="f213" y="f186"/>
                  </a:cxn>
                  <a:cxn ang="f111">
                    <a:pos x="f214" y="f215"/>
                  </a:cxn>
                  <a:cxn ang="f111">
                    <a:pos x="f184" y="f185"/>
                  </a:cxn>
                </a:cxnLst>
                <a:rect l="f180" t="f183" r="f181" b="f182"/>
                <a:pathLst>
                  <a:path w="75" h="83">
                    <a:moveTo>
                      <a:pt x="f8" y="f9"/>
                    </a:moveTo>
                    <a:cubicBezTo>
                      <a:pt x="f8" y="f9"/>
                      <a:pt x="f8" y="f9"/>
                      <a:pt x="f8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18" y="f19"/>
                      <a:pt x="f20" y="f21"/>
                    </a:cubicBezTo>
                    <a:cubicBezTo>
                      <a:pt x="f22" y="f23"/>
                      <a:pt x="f22" y="f24"/>
                      <a:pt x="f22" y="f25"/>
                    </a:cubicBezTo>
                    <a:cubicBezTo>
                      <a:pt x="f26" y="f13"/>
                      <a:pt x="f27" y="f20"/>
                      <a:pt x="f28" y="f29"/>
                    </a:cubicBezTo>
                    <a:cubicBezTo>
                      <a:pt x="f25" y="f29"/>
                      <a:pt x="f30" y="f15"/>
                      <a:pt x="f30" y="f31"/>
                    </a:cubicBezTo>
                    <a:cubicBezTo>
                      <a:pt x="f32" y="f33"/>
                      <a:pt x="f34" y="f33"/>
                      <a:pt x="f35" y="f33"/>
                    </a:cubicBezTo>
                    <a:cubicBezTo>
                      <a:pt x="f36" y="f37"/>
                      <a:pt x="f38" y="f7"/>
                      <a:pt x="f16" y="f39"/>
                    </a:cubicBezTo>
                    <a:cubicBezTo>
                      <a:pt x="f40" y="f37"/>
                      <a:pt x="f41" y="f42"/>
                      <a:pt x="f40" y="f26"/>
                    </a:cubicBezTo>
                    <a:cubicBezTo>
                      <a:pt x="f43" y="f44"/>
                      <a:pt x="f45" y="f28"/>
                      <a:pt x="f40" y="f30"/>
                    </a:cubicBezTo>
                    <a:cubicBezTo>
                      <a:pt x="f14" y="f24"/>
                      <a:pt x="f46" y="f11"/>
                      <a:pt x="f41" y="f24"/>
                    </a:cubicBezTo>
                    <a:cubicBezTo>
                      <a:pt x="f47" y="f13"/>
                      <a:pt x="f10" y="f11"/>
                      <a:pt x="f48" y="f21"/>
                    </a:cubicBezTo>
                    <a:cubicBezTo>
                      <a:pt x="f49" y="f50"/>
                      <a:pt x="f51" y="f52"/>
                      <a:pt x="f5" y="f50"/>
                    </a:cubicBezTo>
                    <a:cubicBezTo>
                      <a:pt x="f53" y="f54"/>
                      <a:pt x="f53" y="f38"/>
                      <a:pt x="f51" y="f55"/>
                    </a:cubicBezTo>
                    <a:cubicBezTo>
                      <a:pt x="f49" y="f56"/>
                      <a:pt x="f10" y="f57"/>
                      <a:pt x="f58" y="f57"/>
                    </a:cubicBezTo>
                    <a:cubicBezTo>
                      <a:pt x="f46" y="f57"/>
                      <a:pt x="f40" y="f59"/>
                      <a:pt x="f43" y="f10"/>
                    </a:cubicBezTo>
                    <a:cubicBezTo>
                      <a:pt x="f45" y="f60"/>
                      <a:pt x="f61" y="f62"/>
                      <a:pt x="f63" y="f64"/>
                    </a:cubicBezTo>
                    <a:cubicBezTo>
                      <a:pt x="f65" y="f5"/>
                      <a:pt x="f66" y="f53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3" name="Freeform 214">
                <a:extLst>
                  <a:ext uri="{FF2B5EF4-FFF2-40B4-BE49-F238E27FC236}">
                    <a16:creationId xmlns:a16="http://schemas.microsoft.com/office/drawing/2014/main" id="{E5C8EDB6-A315-8089-6292-908519189C47}"/>
                  </a:ext>
                </a:extLst>
              </p:cNvPr>
              <p:cNvSpPr/>
              <p:nvPr/>
            </p:nvSpPr>
            <p:spPr>
              <a:xfrm>
                <a:off x="2085975" y="4754559"/>
                <a:ext cx="16510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7"/>
                  <a:gd name="f9" fmla="val 53"/>
                  <a:gd name="f10" fmla="val 52"/>
                  <a:gd name="f11" fmla="val 6"/>
                  <a:gd name="f12" fmla="val 51"/>
                  <a:gd name="f13" fmla="val 50"/>
                  <a:gd name="f14" fmla="val 1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6"/>
                  <a:gd name="f29" fmla="val 10"/>
                  <a:gd name="f30" fmla="val 11"/>
                  <a:gd name="f31" fmla="val 43"/>
                  <a:gd name="f32" fmla="val 62"/>
                  <a:gd name="f33" fmla="val 16"/>
                  <a:gd name="f34" fmla="val 63"/>
                  <a:gd name="f35" fmla="val 28"/>
                  <a:gd name="f36" fmla="val 32"/>
                  <a:gd name="f37" fmla="val 35"/>
                  <a:gd name="f38" fmla="val 66"/>
                  <a:gd name="f39" fmla="val 37"/>
                  <a:gd name="f40" fmla="val 64"/>
                  <a:gd name="f41" fmla="val 40"/>
                  <a:gd name="f42" fmla="val 61"/>
                  <a:gd name="f43" fmla="val 41"/>
                  <a:gd name="f44" fmla="val 59"/>
                  <a:gd name="f45" fmla="val 44"/>
                  <a:gd name="f46" fmla="val 55"/>
                  <a:gd name="f47" fmla="val 46"/>
                  <a:gd name="f48" fmla="val 49"/>
                  <a:gd name="f49" fmla="val 54"/>
                  <a:gd name="f50" fmla="val 57"/>
                  <a:gd name="f51" fmla="val 48"/>
                  <a:gd name="f52" fmla="val 47"/>
                  <a:gd name="f53" fmla="val 70"/>
                  <a:gd name="f54" fmla="val 42"/>
                  <a:gd name="f55" fmla="val 71"/>
                  <a:gd name="f56" fmla="val 34"/>
                  <a:gd name="f57" fmla="val 23"/>
                  <a:gd name="f58" fmla="val 73"/>
                  <a:gd name="f59" fmla="val 65"/>
                  <a:gd name="f60" fmla="+- 0 0 -90"/>
                  <a:gd name="f61" fmla="*/ f3 1 69"/>
                  <a:gd name="f62" fmla="*/ f4 1 74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9"/>
                  <a:gd name="f71" fmla="*/ f67 1 74"/>
                  <a:gd name="f72" fmla="*/ 7 f68 1"/>
                  <a:gd name="f73" fmla="*/ 53 f67 1"/>
                  <a:gd name="f74" fmla="*/ 6 f68 1"/>
                  <a:gd name="f75" fmla="*/ 50 f67 1"/>
                  <a:gd name="f76" fmla="*/ 4 f68 1"/>
                  <a:gd name="f77" fmla="*/ 33 f67 1"/>
                  <a:gd name="f78" fmla="*/ 14 f68 1"/>
                  <a:gd name="f79" fmla="*/ 13 f67 1"/>
                  <a:gd name="f80" fmla="*/ 33 f68 1"/>
                  <a:gd name="f81" fmla="*/ 7 f67 1"/>
                  <a:gd name="f82" fmla="*/ 43 f68 1"/>
                  <a:gd name="f83" fmla="*/ 10 f67 1"/>
                  <a:gd name="f84" fmla="*/ 63 f68 1"/>
                  <a:gd name="f85" fmla="*/ 28 f67 1"/>
                  <a:gd name="f86" fmla="*/ 66 f68 1"/>
                  <a:gd name="f87" fmla="*/ 37 f67 1"/>
                  <a:gd name="f88" fmla="*/ 59 f68 1"/>
                  <a:gd name="f89" fmla="*/ 44 f67 1"/>
                  <a:gd name="f90" fmla="*/ 46 f68 1"/>
                  <a:gd name="f91" fmla="*/ 45 f68 1"/>
                  <a:gd name="f92" fmla="*/ 57 f67 1"/>
                  <a:gd name="f93" fmla="*/ 44 f68 1"/>
                  <a:gd name="f94" fmla="*/ 70 f67 1"/>
                  <a:gd name="f95" fmla="*/ 37 f68 1"/>
                  <a:gd name="f96" fmla="*/ 71 f67 1"/>
                  <a:gd name="f97" fmla="+- f69 0 f1"/>
                  <a:gd name="f98" fmla="*/ f72 1 69"/>
                  <a:gd name="f99" fmla="*/ f73 1 74"/>
                  <a:gd name="f100" fmla="*/ f74 1 69"/>
                  <a:gd name="f101" fmla="*/ f75 1 74"/>
                  <a:gd name="f102" fmla="*/ f76 1 69"/>
                  <a:gd name="f103" fmla="*/ f77 1 74"/>
                  <a:gd name="f104" fmla="*/ f78 1 69"/>
                  <a:gd name="f105" fmla="*/ f79 1 74"/>
                  <a:gd name="f106" fmla="*/ f80 1 69"/>
                  <a:gd name="f107" fmla="*/ f81 1 74"/>
                  <a:gd name="f108" fmla="*/ f82 1 69"/>
                  <a:gd name="f109" fmla="*/ f83 1 74"/>
                  <a:gd name="f110" fmla="*/ f84 1 69"/>
                  <a:gd name="f111" fmla="*/ f85 1 74"/>
                  <a:gd name="f112" fmla="*/ f86 1 69"/>
                  <a:gd name="f113" fmla="*/ f87 1 74"/>
                  <a:gd name="f114" fmla="*/ f88 1 69"/>
                  <a:gd name="f115" fmla="*/ f89 1 74"/>
                  <a:gd name="f116" fmla="*/ f90 1 69"/>
                  <a:gd name="f117" fmla="*/ f91 1 69"/>
                  <a:gd name="f118" fmla="*/ f92 1 74"/>
                  <a:gd name="f119" fmla="*/ f93 1 69"/>
                  <a:gd name="f120" fmla="*/ f94 1 74"/>
                  <a:gd name="f121" fmla="*/ f95 1 69"/>
                  <a:gd name="f122" fmla="*/ f96 1 74"/>
                  <a:gd name="f123" fmla="*/ 0 1 f70"/>
                  <a:gd name="f124" fmla="*/ f64 1 f70"/>
                  <a:gd name="f125" fmla="*/ 0 1 f71"/>
                  <a:gd name="f126" fmla="*/ f65 1 f71"/>
                  <a:gd name="f127" fmla="*/ f98 1 f70"/>
                  <a:gd name="f128" fmla="*/ f99 1 f71"/>
                  <a:gd name="f129" fmla="*/ f100 1 f70"/>
                  <a:gd name="f130" fmla="*/ f101 1 f71"/>
                  <a:gd name="f131" fmla="*/ f102 1 f70"/>
                  <a:gd name="f132" fmla="*/ f103 1 f71"/>
                  <a:gd name="f133" fmla="*/ f104 1 f70"/>
                  <a:gd name="f134" fmla="*/ f105 1 f71"/>
                  <a:gd name="f135" fmla="*/ f106 1 f70"/>
                  <a:gd name="f136" fmla="*/ f107 1 f71"/>
                  <a:gd name="f137" fmla="*/ f108 1 f70"/>
                  <a:gd name="f138" fmla="*/ f109 1 f71"/>
                  <a:gd name="f139" fmla="*/ f110 1 f70"/>
                  <a:gd name="f140" fmla="*/ f111 1 f71"/>
                  <a:gd name="f141" fmla="*/ f112 1 f70"/>
                  <a:gd name="f142" fmla="*/ f113 1 f71"/>
                  <a:gd name="f143" fmla="*/ f114 1 f70"/>
                  <a:gd name="f144" fmla="*/ f115 1 f71"/>
                  <a:gd name="f145" fmla="*/ f116 1 f70"/>
                  <a:gd name="f146" fmla="*/ f117 1 f70"/>
                  <a:gd name="f147" fmla="*/ f118 1 f71"/>
                  <a:gd name="f148" fmla="*/ f119 1 f70"/>
                  <a:gd name="f149" fmla="*/ f120 1 f71"/>
                  <a:gd name="f150" fmla="*/ f121 1 f70"/>
                  <a:gd name="f151" fmla="*/ f122 1 f71"/>
                  <a:gd name="f152" fmla="*/ f123 f61 1"/>
                  <a:gd name="f153" fmla="*/ f124 f61 1"/>
                  <a:gd name="f154" fmla="*/ f126 f62 1"/>
                  <a:gd name="f155" fmla="*/ f125 f62 1"/>
                  <a:gd name="f156" fmla="*/ f127 f61 1"/>
                  <a:gd name="f157" fmla="*/ f128 f62 1"/>
                  <a:gd name="f158" fmla="*/ f129 f61 1"/>
                  <a:gd name="f159" fmla="*/ f130 f62 1"/>
                  <a:gd name="f160" fmla="*/ f131 f61 1"/>
                  <a:gd name="f161" fmla="*/ f132 f62 1"/>
                  <a:gd name="f162" fmla="*/ f133 f61 1"/>
                  <a:gd name="f163" fmla="*/ f134 f62 1"/>
                  <a:gd name="f164" fmla="*/ f135 f61 1"/>
                  <a:gd name="f165" fmla="*/ f136 f62 1"/>
                  <a:gd name="f166" fmla="*/ f137 f61 1"/>
                  <a:gd name="f167" fmla="*/ f138 f62 1"/>
                  <a:gd name="f168" fmla="*/ f139 f61 1"/>
                  <a:gd name="f169" fmla="*/ f140 f62 1"/>
                  <a:gd name="f170" fmla="*/ f141 f61 1"/>
                  <a:gd name="f171" fmla="*/ f142 f62 1"/>
                  <a:gd name="f172" fmla="*/ f143 f61 1"/>
                  <a:gd name="f173" fmla="*/ f144 f62 1"/>
                  <a:gd name="f174" fmla="*/ f145 f61 1"/>
                  <a:gd name="f175" fmla="*/ f146 f61 1"/>
                  <a:gd name="f176" fmla="*/ f147 f62 1"/>
                  <a:gd name="f177" fmla="*/ f148 f61 1"/>
                  <a:gd name="f178" fmla="*/ f149 f62 1"/>
                  <a:gd name="f179" fmla="*/ f150 f61 1"/>
                  <a:gd name="f180" fmla="*/ f151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61"/>
                  </a:cxn>
                  <a:cxn ang="f97">
                    <a:pos x="f162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71"/>
                  </a:cxn>
                  <a:cxn ang="f97">
                    <a:pos x="f172" y="f173"/>
                  </a:cxn>
                  <a:cxn ang="f97">
                    <a:pos x="f174" y="f159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80"/>
                  </a:cxn>
                  <a:cxn ang="f97">
                    <a:pos x="f164" y="f180"/>
                  </a:cxn>
                  <a:cxn ang="f97">
                    <a:pos x="f156" y="f157"/>
                  </a:cxn>
                </a:cxnLst>
                <a:rect l="f152" t="f155" r="f153" b="f154"/>
                <a:pathLst>
                  <a:path w="69" h="74">
                    <a:moveTo>
                      <a:pt x="f8" y="f9"/>
                    </a:moveTo>
                    <a:cubicBezTo>
                      <a:pt x="f8" y="f10"/>
                      <a:pt x="f11" y="f12"/>
                      <a:pt x="f11" y="f13"/>
                    </a:cubicBezTo>
                    <a:cubicBezTo>
                      <a:pt x="f14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18" y="f8"/>
                    </a:cubicBezTo>
                    <a:cubicBezTo>
                      <a:pt x="f28" y="f29"/>
                      <a:pt x="f16" y="f30"/>
                      <a:pt x="f31" y="f29"/>
                    </a:cubicBezTo>
                    <a:cubicBezTo>
                      <a:pt x="f10" y="f19"/>
                      <a:pt x="f32" y="f33"/>
                      <a:pt x="f34" y="f35"/>
                    </a:cubicBezTo>
                    <a:cubicBezTo>
                      <a:pt x="f34" y="f36"/>
                      <a:pt x="f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10" y="f12"/>
                      <a:pt x="f47" y="f13"/>
                    </a:cubicBezTo>
                    <a:cubicBezTo>
                      <a:pt x="f31" y="f48"/>
                      <a:pt x="f31" y="f49"/>
                      <a:pt x="f15" y="f50"/>
                    </a:cubicBezTo>
                    <a:cubicBezTo>
                      <a:pt x="f51" y="f42"/>
                      <a:pt x="f52" y="f38"/>
                      <a:pt x="f45" y="f53"/>
                    </a:cubicBezTo>
                    <a:cubicBezTo>
                      <a:pt x="f54" y="f55"/>
                      <a:pt x="f41" y="f7"/>
                      <a:pt x="f39" y="f55"/>
                    </a:cubicBezTo>
                    <a:cubicBezTo>
                      <a:pt x="f28" y="f53"/>
                      <a:pt x="f56" y="f53"/>
                      <a:pt x="f18" y="f55"/>
                    </a:cubicBezTo>
                    <a:cubicBezTo>
                      <a:pt x="f57" y="f58"/>
                      <a:pt x="f8" y="f59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4" name="Freeform 215">
                <a:extLst>
                  <a:ext uri="{FF2B5EF4-FFF2-40B4-BE49-F238E27FC236}">
                    <a16:creationId xmlns:a16="http://schemas.microsoft.com/office/drawing/2014/main" id="{34508D52-D21D-7CD3-A359-EAF05990A46E}"/>
                  </a:ext>
                </a:extLst>
              </p:cNvPr>
              <p:cNvSpPr/>
              <p:nvPr/>
            </p:nvSpPr>
            <p:spPr>
              <a:xfrm>
                <a:off x="3378195" y="4819646"/>
                <a:ext cx="163513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2"/>
                  <a:gd name="f15" fmla="val 3"/>
                  <a:gd name="f16" fmla="val 24"/>
                  <a:gd name="f17" fmla="val 32"/>
                  <a:gd name="f18" fmla="val 36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6"/>
                  <a:gd name="f25" fmla="val 19"/>
                  <a:gd name="f26" fmla="val 61"/>
                  <a:gd name="f27" fmla="val 34"/>
                  <a:gd name="f28" fmla="val 59"/>
                  <a:gd name="f29" fmla="val 38"/>
                  <a:gd name="f30" fmla="val 58"/>
                  <a:gd name="f31" fmla="val 41"/>
                  <a:gd name="f32" fmla="val 45"/>
                  <a:gd name="f33" fmla="val 55"/>
                  <a:gd name="f34" fmla="val 62"/>
                  <a:gd name="f35" fmla="val 43"/>
                  <a:gd name="f36" fmla="val 39"/>
                  <a:gd name="f37" fmla="val 37"/>
                  <a:gd name="f38" fmla="val 68"/>
                  <a:gd name="f39" fmla="val 35"/>
                  <a:gd name="f40" fmla="val 33"/>
                  <a:gd name="f41" fmla="val 31"/>
                  <a:gd name="f42" fmla="val 64"/>
                  <a:gd name="f43" fmla="val 26"/>
                  <a:gd name="f44" fmla="val 54"/>
                  <a:gd name="f45" fmla="val 50"/>
                  <a:gd name="f46" fmla="val 48"/>
                  <a:gd name="f47" fmla="val 47"/>
                  <a:gd name="f48" fmla="val 21"/>
                  <a:gd name="f49" fmla="val 46"/>
                  <a:gd name="f50" fmla="val 18"/>
                  <a:gd name="f51" fmla="val 17"/>
                  <a:gd name="f52" fmla="val 1"/>
                  <a:gd name="f53" fmla="val 28"/>
                  <a:gd name="f54" fmla="val 6"/>
                  <a:gd name="f55" fmla="val 10"/>
                  <a:gd name="f56" fmla="+- 0 0 -90"/>
                  <a:gd name="f57" fmla="*/ f3 1 69"/>
                  <a:gd name="f58" fmla="*/ f4 1 7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9"/>
                  <a:gd name="f67" fmla="*/ f63 1 73"/>
                  <a:gd name="f68" fmla="*/ 12 f64 1"/>
                  <a:gd name="f69" fmla="*/ 9 f63 1"/>
                  <a:gd name="f70" fmla="*/ 22 f64 1"/>
                  <a:gd name="f71" fmla="*/ 3 f63 1"/>
                  <a:gd name="f72" fmla="*/ 36 f64 1"/>
                  <a:gd name="f73" fmla="*/ 56 f64 1"/>
                  <a:gd name="f74" fmla="*/ 15 f63 1"/>
                  <a:gd name="f75" fmla="*/ 61 f64 1"/>
                  <a:gd name="f76" fmla="*/ 34 f63 1"/>
                  <a:gd name="f77" fmla="*/ 58 f64 1"/>
                  <a:gd name="f78" fmla="*/ 45 f63 1"/>
                  <a:gd name="f79" fmla="*/ 43 f64 1"/>
                  <a:gd name="f80" fmla="*/ 66 f63 1"/>
                  <a:gd name="f81" fmla="*/ 37 f64 1"/>
                  <a:gd name="f82" fmla="*/ 68 f63 1"/>
                  <a:gd name="f83" fmla="*/ 31 f64 1"/>
                  <a:gd name="f84" fmla="*/ 24 f64 1"/>
                  <a:gd name="f85" fmla="*/ 59 f63 1"/>
                  <a:gd name="f86" fmla="*/ 50 f63 1"/>
                  <a:gd name="f87" fmla="*/ 21 f64 1"/>
                  <a:gd name="f88" fmla="*/ 46 f63 1"/>
                  <a:gd name="f89" fmla="*/ 17 f64 1"/>
                  <a:gd name="f90" fmla="*/ 1 f64 1"/>
                  <a:gd name="f91" fmla="*/ 43 f63 1"/>
                  <a:gd name="f92" fmla="*/ 3 f64 1"/>
                  <a:gd name="f93" fmla="*/ 21 f63 1"/>
                  <a:gd name="f94" fmla="+- f65 0 f1"/>
                  <a:gd name="f95" fmla="*/ f68 1 69"/>
                  <a:gd name="f96" fmla="*/ f69 1 73"/>
                  <a:gd name="f97" fmla="*/ f70 1 69"/>
                  <a:gd name="f98" fmla="*/ f71 1 73"/>
                  <a:gd name="f99" fmla="*/ f72 1 69"/>
                  <a:gd name="f100" fmla="*/ f73 1 69"/>
                  <a:gd name="f101" fmla="*/ f74 1 73"/>
                  <a:gd name="f102" fmla="*/ f75 1 69"/>
                  <a:gd name="f103" fmla="*/ f76 1 73"/>
                  <a:gd name="f104" fmla="*/ f77 1 69"/>
                  <a:gd name="f105" fmla="*/ f78 1 73"/>
                  <a:gd name="f106" fmla="*/ f79 1 69"/>
                  <a:gd name="f107" fmla="*/ f80 1 73"/>
                  <a:gd name="f108" fmla="*/ f81 1 69"/>
                  <a:gd name="f109" fmla="*/ f82 1 73"/>
                  <a:gd name="f110" fmla="*/ f83 1 69"/>
                  <a:gd name="f111" fmla="*/ f84 1 69"/>
                  <a:gd name="f112" fmla="*/ f85 1 73"/>
                  <a:gd name="f113" fmla="*/ f86 1 73"/>
                  <a:gd name="f114" fmla="*/ f87 1 69"/>
                  <a:gd name="f115" fmla="*/ f88 1 73"/>
                  <a:gd name="f116" fmla="*/ f89 1 69"/>
                  <a:gd name="f117" fmla="*/ f90 1 69"/>
                  <a:gd name="f118" fmla="*/ f91 1 73"/>
                  <a:gd name="f119" fmla="*/ f92 1 69"/>
                  <a:gd name="f120" fmla="*/ f93 1 73"/>
                  <a:gd name="f121" fmla="*/ 0 1 f66"/>
                  <a:gd name="f122" fmla="*/ f60 1 f66"/>
                  <a:gd name="f123" fmla="*/ 0 1 f67"/>
                  <a:gd name="f124" fmla="*/ f61 1 f67"/>
                  <a:gd name="f125" fmla="*/ f95 1 f66"/>
                  <a:gd name="f126" fmla="*/ f96 1 f67"/>
                  <a:gd name="f127" fmla="*/ f97 1 f66"/>
                  <a:gd name="f128" fmla="*/ f98 1 f67"/>
                  <a:gd name="f129" fmla="*/ f99 1 f66"/>
                  <a:gd name="f130" fmla="*/ f100 1 f66"/>
                  <a:gd name="f131" fmla="*/ f101 1 f67"/>
                  <a:gd name="f132" fmla="*/ f102 1 f66"/>
                  <a:gd name="f133" fmla="*/ f103 1 f67"/>
                  <a:gd name="f134" fmla="*/ f104 1 f66"/>
                  <a:gd name="f135" fmla="*/ f105 1 f67"/>
                  <a:gd name="f136" fmla="*/ f106 1 f66"/>
                  <a:gd name="f137" fmla="*/ f107 1 f67"/>
                  <a:gd name="f138" fmla="*/ f108 1 f66"/>
                  <a:gd name="f139" fmla="*/ f109 1 f67"/>
                  <a:gd name="f140" fmla="*/ f110 1 f66"/>
                  <a:gd name="f141" fmla="*/ f111 1 f66"/>
                  <a:gd name="f142" fmla="*/ f112 1 f67"/>
                  <a:gd name="f143" fmla="*/ f113 1 f67"/>
                  <a:gd name="f144" fmla="*/ f114 1 f66"/>
                  <a:gd name="f145" fmla="*/ f115 1 f67"/>
                  <a:gd name="f146" fmla="*/ f116 1 f66"/>
                  <a:gd name="f147" fmla="*/ f117 1 f66"/>
                  <a:gd name="f148" fmla="*/ f118 1 f67"/>
                  <a:gd name="f149" fmla="*/ f119 1 f66"/>
                  <a:gd name="f150" fmla="*/ f120 1 f67"/>
                  <a:gd name="f151" fmla="*/ f121 f57 1"/>
                  <a:gd name="f152" fmla="*/ f122 f57 1"/>
                  <a:gd name="f153" fmla="*/ f124 f58 1"/>
                  <a:gd name="f154" fmla="*/ f123 f58 1"/>
                  <a:gd name="f155" fmla="*/ f125 f57 1"/>
                  <a:gd name="f156" fmla="*/ f126 f58 1"/>
                  <a:gd name="f157" fmla="*/ f127 f57 1"/>
                  <a:gd name="f158" fmla="*/ f128 f58 1"/>
                  <a:gd name="f159" fmla="*/ f129 f57 1"/>
                  <a:gd name="f160" fmla="*/ f130 f57 1"/>
                  <a:gd name="f161" fmla="*/ f131 f58 1"/>
                  <a:gd name="f162" fmla="*/ f132 f57 1"/>
                  <a:gd name="f163" fmla="*/ f133 f58 1"/>
                  <a:gd name="f164" fmla="*/ f134 f57 1"/>
                  <a:gd name="f165" fmla="*/ f135 f58 1"/>
                  <a:gd name="f166" fmla="*/ f136 f57 1"/>
                  <a:gd name="f167" fmla="*/ f137 f58 1"/>
                  <a:gd name="f168" fmla="*/ f138 f57 1"/>
                  <a:gd name="f169" fmla="*/ f139 f58 1"/>
                  <a:gd name="f170" fmla="*/ f140 f57 1"/>
                  <a:gd name="f171" fmla="*/ f141 f57 1"/>
                  <a:gd name="f172" fmla="*/ f142 f58 1"/>
                  <a:gd name="f173" fmla="*/ f143 f58 1"/>
                  <a:gd name="f174" fmla="*/ f144 f57 1"/>
                  <a:gd name="f175" fmla="*/ f145 f58 1"/>
                  <a:gd name="f176" fmla="*/ f146 f57 1"/>
                  <a:gd name="f177" fmla="*/ f147 f57 1"/>
                  <a:gd name="f178" fmla="*/ f148 f58 1"/>
                  <a:gd name="f179" fmla="*/ f149 f57 1"/>
                  <a:gd name="f180" fmla="*/ f150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4">
                    <a:pos x="f155" y="f156"/>
                  </a:cxn>
                  <a:cxn ang="f94">
                    <a:pos x="f157" y="f158"/>
                  </a:cxn>
                  <a:cxn ang="f94">
                    <a:pos x="f159" y="f158"/>
                  </a:cxn>
                  <a:cxn ang="f94">
                    <a:pos x="f160" y="f161"/>
                  </a:cxn>
                  <a:cxn ang="f94">
                    <a:pos x="f162" y="f163"/>
                  </a:cxn>
                  <a:cxn ang="f94">
                    <a:pos x="f164" y="f165"/>
                  </a:cxn>
                  <a:cxn ang="f94">
                    <a:pos x="f166" y="f167"/>
                  </a:cxn>
                  <a:cxn ang="f94">
                    <a:pos x="f168" y="f169"/>
                  </a:cxn>
                  <a:cxn ang="f94">
                    <a:pos x="f170" y="f167"/>
                  </a:cxn>
                  <a:cxn ang="f94">
                    <a:pos x="f171" y="f172"/>
                  </a:cxn>
                  <a:cxn ang="f94">
                    <a:pos x="f157" y="f173"/>
                  </a:cxn>
                  <a:cxn ang="f94">
                    <a:pos x="f174" y="f175"/>
                  </a:cxn>
                  <a:cxn ang="f94">
                    <a:pos x="f176" y="f175"/>
                  </a:cxn>
                  <a:cxn ang="f94">
                    <a:pos x="f177" y="f178"/>
                  </a:cxn>
                  <a:cxn ang="f94">
                    <a:pos x="f179" y="f180"/>
                  </a:cxn>
                  <a:cxn ang="f94">
                    <a:pos x="f179" y="f180"/>
                  </a:cxn>
                  <a:cxn ang="f94">
                    <a:pos x="f155" y="f156"/>
                  </a:cxn>
                </a:cxnLst>
                <a:rect l="f151" t="f154" r="f152" b="f153"/>
                <a:pathLst>
                  <a:path w="69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16"/>
                      <a:pt x="f26" y="f27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28" y="f22"/>
                      <a:pt x="f33" y="f34"/>
                      <a:pt x="f35" y="f24"/>
                    </a:cubicBezTo>
                    <a:cubicBezTo>
                      <a:pt x="f31" y="f24"/>
                      <a:pt x="f36" y="f24"/>
                      <a:pt x="f37" y="f38"/>
                    </a:cubicBezTo>
                    <a:cubicBezTo>
                      <a:pt x="f39" y="f6"/>
                      <a:pt x="f40" y="f7"/>
                      <a:pt x="f41" y="f24"/>
                    </a:cubicBezTo>
                    <a:cubicBezTo>
                      <a:pt x="f41" y="f42"/>
                      <a:pt x="f43" y="f34"/>
                      <a:pt x="f16" y="f28"/>
                    </a:cubicBezTo>
                    <a:cubicBezTo>
                      <a:pt x="f14" y="f22"/>
                      <a:pt x="f12" y="f44"/>
                      <a:pt x="f14" y="f45"/>
                    </a:cubicBezTo>
                    <a:cubicBezTo>
                      <a:pt x="f14" y="f46"/>
                      <a:pt x="f14" y="f47"/>
                      <a:pt x="f48" y="f49"/>
                    </a:cubicBezTo>
                    <a:cubicBezTo>
                      <a:pt x="f12" y="f32"/>
                      <a:pt x="f50" y="f32"/>
                      <a:pt x="f51" y="f49"/>
                    </a:cubicBezTo>
                    <a:cubicBezTo>
                      <a:pt x="f11" y="f45"/>
                      <a:pt x="f13" y="f45"/>
                      <a:pt x="f52" y="f35"/>
                    </a:cubicBezTo>
                    <a:cubicBezTo>
                      <a:pt x="f52" y="f18"/>
                      <a:pt x="f5" y="f53"/>
                      <a:pt x="f15" y="f48"/>
                    </a:cubicBezTo>
                    <a:cubicBezTo>
                      <a:pt x="f15" y="f48"/>
                      <a:pt x="f15" y="f48"/>
                      <a:pt x="f15" y="f48"/>
                    </a:cubicBezTo>
                    <a:cubicBezTo>
                      <a:pt x="f54" y="f51"/>
                      <a:pt x="f54" y="f55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5" name="Freeform 216">
                <a:extLst>
                  <a:ext uri="{FF2B5EF4-FFF2-40B4-BE49-F238E27FC236}">
                    <a16:creationId xmlns:a16="http://schemas.microsoft.com/office/drawing/2014/main" id="{EF8630FE-7A7E-BCD2-C5B4-045E098476FD}"/>
                  </a:ext>
                </a:extLst>
              </p:cNvPr>
              <p:cNvSpPr/>
              <p:nvPr/>
            </p:nvSpPr>
            <p:spPr>
              <a:xfrm>
                <a:off x="2754309" y="4838703"/>
                <a:ext cx="157167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38"/>
                  <a:gd name="f9" fmla="val 59"/>
                  <a:gd name="f10" fmla="val 36"/>
                  <a:gd name="f11" fmla="val 43"/>
                  <a:gd name="f12" fmla="val 56"/>
                  <a:gd name="f13" fmla="val 46"/>
                  <a:gd name="f14" fmla="val 52"/>
                  <a:gd name="f15" fmla="val 48"/>
                  <a:gd name="f16" fmla="val 50"/>
                  <a:gd name="f17" fmla="val 51"/>
                  <a:gd name="f18" fmla="val 49"/>
                  <a:gd name="f19" fmla="val 45"/>
                  <a:gd name="f20" fmla="val 44"/>
                  <a:gd name="f21" fmla="val 42"/>
                  <a:gd name="f22" fmla="val 41"/>
                  <a:gd name="f23" fmla="val 53"/>
                  <a:gd name="f24" fmla="val 55"/>
                  <a:gd name="f25" fmla="val 60"/>
                  <a:gd name="f26" fmla="val 68"/>
                  <a:gd name="f27" fmla="val 71"/>
                  <a:gd name="f28" fmla="val 37"/>
                  <a:gd name="f29" fmla="val 35"/>
                  <a:gd name="f30" fmla="val 70"/>
                  <a:gd name="f31" fmla="val 32"/>
                  <a:gd name="f32" fmla="val 20"/>
                  <a:gd name="f33" fmla="val 12"/>
                  <a:gd name="f34" fmla="val 65"/>
                  <a:gd name="f35" fmla="val 7"/>
                  <a:gd name="f36" fmla="val 6"/>
                  <a:gd name="f37" fmla="val 5"/>
                  <a:gd name="f38" fmla="val 3"/>
                  <a:gd name="f39" fmla="val 1"/>
                  <a:gd name="f40" fmla="val 33"/>
                  <a:gd name="f41" fmla="val 27"/>
                  <a:gd name="f42" fmla="val 11"/>
                  <a:gd name="f43" fmla="val 13"/>
                  <a:gd name="f44" fmla="val 16"/>
                  <a:gd name="f45" fmla="val 2"/>
                  <a:gd name="f46" fmla="val 24"/>
                  <a:gd name="f47" fmla="val 9"/>
                  <a:gd name="f48" fmla="val 10"/>
                  <a:gd name="f49" fmla="val 8"/>
                  <a:gd name="f50" fmla="val 19"/>
                  <a:gd name="f51" fmla="val 22"/>
                  <a:gd name="f52" fmla="val 62"/>
                  <a:gd name="f53" fmla="val 26"/>
                  <a:gd name="f54" fmla="val 29"/>
                  <a:gd name="f55" fmla="val 34"/>
                  <a:gd name="f56" fmla="+- 0 0 -90"/>
                  <a:gd name="f57" fmla="*/ f3 1 66"/>
                  <a:gd name="f58" fmla="*/ f4 1 7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6"/>
                  <a:gd name="f67" fmla="*/ f63 1 73"/>
                  <a:gd name="f68" fmla="*/ 66 f64 1"/>
                  <a:gd name="f69" fmla="*/ 38 f63 1"/>
                  <a:gd name="f70" fmla="*/ 56 f64 1"/>
                  <a:gd name="f71" fmla="*/ 46 f63 1"/>
                  <a:gd name="f72" fmla="*/ 46 f64 1"/>
                  <a:gd name="f73" fmla="*/ 49 f63 1"/>
                  <a:gd name="f74" fmla="*/ 43 f64 1"/>
                  <a:gd name="f75" fmla="*/ 50 f63 1"/>
                  <a:gd name="f76" fmla="*/ 55 f63 1"/>
                  <a:gd name="f77" fmla="*/ 41 f64 1"/>
                  <a:gd name="f78" fmla="*/ 71 f63 1"/>
                  <a:gd name="f79" fmla="*/ 32 f64 1"/>
                  <a:gd name="f80" fmla="*/ 70 f63 1"/>
                  <a:gd name="f81" fmla="*/ 7 f64 1"/>
                  <a:gd name="f82" fmla="*/ 53 f63 1"/>
                  <a:gd name="f83" fmla="*/ 5 f64 1"/>
                  <a:gd name="f84" fmla="*/ 1 f64 1"/>
                  <a:gd name="f85" fmla="*/ 45 f63 1"/>
                  <a:gd name="f86" fmla="*/ 3 f64 1"/>
                  <a:gd name="f87" fmla="*/ 33 f63 1"/>
                  <a:gd name="f88" fmla="*/ 13 f64 1"/>
                  <a:gd name="f89" fmla="*/ 12 f63 1"/>
                  <a:gd name="f90" fmla="*/ 6 f63 1"/>
                  <a:gd name="f91" fmla="*/ 10 f63 1"/>
                  <a:gd name="f92" fmla="*/ 59 f64 1"/>
                  <a:gd name="f93" fmla="*/ 19 f63 1"/>
                  <a:gd name="f94" fmla="*/ 62 f64 1"/>
                  <a:gd name="f95" fmla="*/ 29 f63 1"/>
                  <a:gd name="f96" fmla="+- f65 0 f1"/>
                  <a:gd name="f97" fmla="*/ f68 1 66"/>
                  <a:gd name="f98" fmla="*/ f69 1 73"/>
                  <a:gd name="f99" fmla="*/ f70 1 66"/>
                  <a:gd name="f100" fmla="*/ f71 1 73"/>
                  <a:gd name="f101" fmla="*/ f72 1 66"/>
                  <a:gd name="f102" fmla="*/ f73 1 73"/>
                  <a:gd name="f103" fmla="*/ f74 1 66"/>
                  <a:gd name="f104" fmla="*/ f75 1 73"/>
                  <a:gd name="f105" fmla="*/ f76 1 73"/>
                  <a:gd name="f106" fmla="*/ f77 1 66"/>
                  <a:gd name="f107" fmla="*/ f78 1 73"/>
                  <a:gd name="f108" fmla="*/ f79 1 66"/>
                  <a:gd name="f109" fmla="*/ f80 1 73"/>
                  <a:gd name="f110" fmla="*/ f81 1 66"/>
                  <a:gd name="f111" fmla="*/ f82 1 73"/>
                  <a:gd name="f112" fmla="*/ f83 1 66"/>
                  <a:gd name="f113" fmla="*/ f84 1 66"/>
                  <a:gd name="f114" fmla="*/ f85 1 73"/>
                  <a:gd name="f115" fmla="*/ f86 1 66"/>
                  <a:gd name="f116" fmla="*/ f87 1 73"/>
                  <a:gd name="f117" fmla="*/ f88 1 66"/>
                  <a:gd name="f118" fmla="*/ f89 1 73"/>
                  <a:gd name="f119" fmla="*/ f90 1 73"/>
                  <a:gd name="f120" fmla="*/ f91 1 73"/>
                  <a:gd name="f121" fmla="*/ f92 1 66"/>
                  <a:gd name="f122" fmla="*/ f93 1 73"/>
                  <a:gd name="f123" fmla="*/ f94 1 66"/>
                  <a:gd name="f124" fmla="*/ f95 1 73"/>
                  <a:gd name="f125" fmla="*/ 0 1 f66"/>
                  <a:gd name="f126" fmla="*/ f60 1 f66"/>
                  <a:gd name="f127" fmla="*/ 0 1 f67"/>
                  <a:gd name="f128" fmla="*/ f61 1 f67"/>
                  <a:gd name="f129" fmla="*/ f97 1 f66"/>
                  <a:gd name="f130" fmla="*/ f98 1 f67"/>
                  <a:gd name="f131" fmla="*/ f99 1 f66"/>
                  <a:gd name="f132" fmla="*/ f100 1 f67"/>
                  <a:gd name="f133" fmla="*/ f101 1 f66"/>
                  <a:gd name="f134" fmla="*/ f102 1 f67"/>
                  <a:gd name="f135" fmla="*/ f103 1 f66"/>
                  <a:gd name="f136" fmla="*/ f104 1 f67"/>
                  <a:gd name="f137" fmla="*/ f105 1 f67"/>
                  <a:gd name="f138" fmla="*/ f106 1 f66"/>
                  <a:gd name="f139" fmla="*/ f107 1 f67"/>
                  <a:gd name="f140" fmla="*/ f108 1 f66"/>
                  <a:gd name="f141" fmla="*/ f109 1 f67"/>
                  <a:gd name="f142" fmla="*/ f110 1 f66"/>
                  <a:gd name="f143" fmla="*/ f111 1 f67"/>
                  <a:gd name="f144" fmla="*/ f112 1 f66"/>
                  <a:gd name="f145" fmla="*/ f113 1 f66"/>
                  <a:gd name="f146" fmla="*/ f114 1 f67"/>
                  <a:gd name="f147" fmla="*/ f115 1 f66"/>
                  <a:gd name="f148" fmla="*/ f116 1 f67"/>
                  <a:gd name="f149" fmla="*/ f117 1 f66"/>
                  <a:gd name="f150" fmla="*/ f118 1 f67"/>
                  <a:gd name="f151" fmla="*/ f119 1 f67"/>
                  <a:gd name="f152" fmla="*/ f120 1 f67"/>
                  <a:gd name="f153" fmla="*/ f121 1 f66"/>
                  <a:gd name="f154" fmla="*/ f122 1 f67"/>
                  <a:gd name="f155" fmla="*/ f123 1 f66"/>
                  <a:gd name="f156" fmla="*/ f124 1 f67"/>
                  <a:gd name="f157" fmla="*/ f125 f57 1"/>
                  <a:gd name="f158" fmla="*/ f126 f57 1"/>
                  <a:gd name="f159" fmla="*/ f128 f58 1"/>
                  <a:gd name="f160" fmla="*/ f127 f58 1"/>
                  <a:gd name="f161" fmla="*/ f129 f57 1"/>
                  <a:gd name="f162" fmla="*/ f130 f58 1"/>
                  <a:gd name="f163" fmla="*/ f131 f57 1"/>
                  <a:gd name="f164" fmla="*/ f132 f58 1"/>
                  <a:gd name="f165" fmla="*/ f133 f57 1"/>
                  <a:gd name="f166" fmla="*/ f134 f58 1"/>
                  <a:gd name="f167" fmla="*/ f135 f57 1"/>
                  <a:gd name="f168" fmla="*/ f136 f58 1"/>
                  <a:gd name="f169" fmla="*/ f137 f58 1"/>
                  <a:gd name="f170" fmla="*/ f138 f57 1"/>
                  <a:gd name="f171" fmla="*/ f139 f58 1"/>
                  <a:gd name="f172" fmla="*/ f140 f57 1"/>
                  <a:gd name="f173" fmla="*/ f141 f58 1"/>
                  <a:gd name="f174" fmla="*/ f142 f57 1"/>
                  <a:gd name="f175" fmla="*/ f143 f58 1"/>
                  <a:gd name="f176" fmla="*/ f144 f57 1"/>
                  <a:gd name="f177" fmla="*/ f145 f57 1"/>
                  <a:gd name="f178" fmla="*/ f146 f58 1"/>
                  <a:gd name="f179" fmla="*/ f147 f57 1"/>
                  <a:gd name="f180" fmla="*/ f148 f58 1"/>
                  <a:gd name="f181" fmla="*/ f149 f57 1"/>
                  <a:gd name="f182" fmla="*/ f150 f58 1"/>
                  <a:gd name="f183" fmla="*/ f151 f58 1"/>
                  <a:gd name="f184" fmla="*/ f152 f58 1"/>
                  <a:gd name="f185" fmla="*/ f153 f57 1"/>
                  <a:gd name="f186" fmla="*/ f154 f58 1"/>
                  <a:gd name="f187" fmla="*/ f155 f57 1"/>
                  <a:gd name="f188" fmla="*/ f156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7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6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2"/>
                  </a:cxn>
                  <a:cxn ang="f96">
                    <a:pos x="f172" y="f183"/>
                  </a:cxn>
                  <a:cxn ang="f96">
                    <a:pos x="f167" y="f184"/>
                  </a:cxn>
                  <a:cxn ang="f96">
                    <a:pos x="f185" y="f186"/>
                  </a:cxn>
                  <a:cxn ang="f96">
                    <a:pos x="f187" y="f188"/>
                  </a:cxn>
                  <a:cxn ang="f96">
                    <a:pos x="f161" y="f162"/>
                  </a:cxn>
                </a:cxnLst>
                <a:rect l="f157" t="f160" r="f158" b="f159"/>
                <a:pathLst>
                  <a:path w="66" h="73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19" y="f15"/>
                      <a:pt x="f20" y="f18"/>
                      <a:pt x="f11" y="f16"/>
                    </a:cubicBezTo>
                    <a:cubicBezTo>
                      <a:pt x="f21" y="f14"/>
                      <a:pt x="f22" y="f23"/>
                      <a:pt x="f11" y="f24"/>
                    </a:cubicBezTo>
                    <a:cubicBezTo>
                      <a:pt x="f15" y="f25"/>
                      <a:pt x="f19" y="f26"/>
                      <a:pt x="f22" y="f27"/>
                    </a:cubicBezTo>
                    <a:cubicBezTo>
                      <a:pt x="f28" y="f7"/>
                      <a:pt x="f29" y="f30"/>
                      <a:pt x="f31" y="f30"/>
                    </a:cubicBezTo>
                    <a:cubicBezTo>
                      <a:pt x="f32" y="f27"/>
                      <a:pt x="f33" y="f34"/>
                      <a:pt x="f35" y="f23"/>
                    </a:cubicBezTo>
                    <a:cubicBezTo>
                      <a:pt x="f36" y="f14"/>
                      <a:pt x="f36" y="f16"/>
                      <a:pt x="f37" y="f18"/>
                    </a:cubicBezTo>
                    <a:cubicBezTo>
                      <a:pt x="f38" y="f15"/>
                      <a:pt x="f5" y="f15"/>
                      <a:pt x="f39" y="f19"/>
                    </a:cubicBezTo>
                    <a:cubicBezTo>
                      <a:pt x="f39" y="f22"/>
                      <a:pt x="f5" y="f28"/>
                      <a:pt x="f38" y="f40"/>
                    </a:cubicBezTo>
                    <a:cubicBezTo>
                      <a:pt x="f35" y="f41"/>
                      <a:pt x="f42" y="f32"/>
                      <a:pt x="f43" y="f33"/>
                    </a:cubicBezTo>
                    <a:cubicBezTo>
                      <a:pt x="f44" y="f45"/>
                      <a:pt x="f46" y="f5"/>
                      <a:pt x="f31" y="f36"/>
                    </a:cubicBezTo>
                    <a:cubicBezTo>
                      <a:pt x="f29" y="f47"/>
                      <a:pt x="f8" y="f42"/>
                      <a:pt x="f11" y="f48"/>
                    </a:cubicBezTo>
                    <a:cubicBezTo>
                      <a:pt x="f18" y="f49"/>
                      <a:pt x="f12" y="f43"/>
                      <a:pt x="f9" y="f50"/>
                    </a:cubicBezTo>
                    <a:cubicBezTo>
                      <a:pt x="f25" y="f51"/>
                      <a:pt x="f52" y="f53"/>
                      <a:pt x="f52" y="f54"/>
                    </a:cubicBezTo>
                    <a:cubicBezTo>
                      <a:pt x="f52" y="f31"/>
                      <a:pt x="f6" y="f55"/>
                      <a:pt x="f6" y="f8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6" name="Freeform 217">
                <a:extLst>
                  <a:ext uri="{FF2B5EF4-FFF2-40B4-BE49-F238E27FC236}">
                    <a16:creationId xmlns:a16="http://schemas.microsoft.com/office/drawing/2014/main" id="{2CA9C79D-5FB7-2F34-46CE-A03F86C611B3}"/>
                  </a:ext>
                </a:extLst>
              </p:cNvPr>
              <p:cNvSpPr/>
              <p:nvPr/>
            </p:nvSpPr>
            <p:spPr>
              <a:xfrm>
                <a:off x="3195635" y="4491039"/>
                <a:ext cx="153984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65"/>
                  <a:gd name="f8" fmla="val 16"/>
                  <a:gd name="f9" fmla="val 42"/>
                  <a:gd name="f10" fmla="val 7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4"/>
                  <a:gd name="f23" fmla="val 26"/>
                  <a:gd name="f24" fmla="val 34"/>
                  <a:gd name="f25" fmla="val 40"/>
                  <a:gd name="f26" fmla="val 9"/>
                  <a:gd name="f27" fmla="val 11"/>
                  <a:gd name="f28" fmla="val 45"/>
                  <a:gd name="f29" fmla="val 48"/>
                  <a:gd name="f30" fmla="val 10"/>
                  <a:gd name="f31" fmla="val 60"/>
                  <a:gd name="f32" fmla="val 62"/>
                  <a:gd name="f33" fmla="val 32"/>
                  <a:gd name="f34" fmla="val 41"/>
                  <a:gd name="f35" fmla="val 50"/>
                  <a:gd name="f36" fmla="val 53"/>
                  <a:gd name="f37" fmla="val 59"/>
                  <a:gd name="f38" fmla="val 55"/>
                  <a:gd name="f39" fmla="val 58"/>
                  <a:gd name="f40" fmla="val 47"/>
                  <a:gd name="f41" fmla="val 61"/>
                  <a:gd name="f42" fmla="val 57"/>
                  <a:gd name="f43" fmla="val 38"/>
                  <a:gd name="f44" fmla="val 56"/>
                  <a:gd name="f45" fmla="val 36"/>
                  <a:gd name="f46" fmla="val 29"/>
                  <a:gd name="f47" fmla="val 24"/>
                  <a:gd name="f48" fmla="val 22"/>
                  <a:gd name="f49" fmla="val 18"/>
                  <a:gd name="f50" fmla="val 14"/>
                  <a:gd name="f51" fmla="val 51"/>
                  <a:gd name="f52" fmla="val 13"/>
                  <a:gd name="f53" fmla="val 49"/>
                  <a:gd name="f54" fmla="val 46"/>
                  <a:gd name="f55" fmla="+- 0 0 -90"/>
                  <a:gd name="f56" fmla="*/ f3 1 64"/>
                  <a:gd name="f57" fmla="*/ f4 1 65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64"/>
                  <a:gd name="f66" fmla="*/ f62 1 65"/>
                  <a:gd name="f67" fmla="*/ 16 f63 1"/>
                  <a:gd name="f68" fmla="*/ 42 f62 1"/>
                  <a:gd name="f69" fmla="*/ 5 f63 1"/>
                  <a:gd name="f70" fmla="*/ 23 f62 1"/>
                  <a:gd name="f71" fmla="*/ 0 f63 1"/>
                  <a:gd name="f72" fmla="*/ 17 f62 1"/>
                  <a:gd name="f73" fmla="*/ 19 f63 1"/>
                  <a:gd name="f74" fmla="*/ 4 f62 1"/>
                  <a:gd name="f75" fmla="*/ 40 f63 1"/>
                  <a:gd name="f76" fmla="*/ 9 f62 1"/>
                  <a:gd name="f77" fmla="*/ 48 f63 1"/>
                  <a:gd name="f78" fmla="*/ 10 f62 1"/>
                  <a:gd name="f79" fmla="*/ 64 f63 1"/>
                  <a:gd name="f80" fmla="*/ 60 f63 1"/>
                  <a:gd name="f81" fmla="*/ 50 f62 1"/>
                  <a:gd name="f82" fmla="*/ 58 f63 1"/>
                  <a:gd name="f83" fmla="*/ 58 f62 1"/>
                  <a:gd name="f84" fmla="*/ 47 f63 1"/>
                  <a:gd name="f85" fmla="*/ 61 f62 1"/>
                  <a:gd name="f86" fmla="*/ 57 f62 1"/>
                  <a:gd name="f87" fmla="*/ 34 f63 1"/>
                  <a:gd name="f88" fmla="*/ 26 f63 1"/>
                  <a:gd name="f89" fmla="*/ 20 f63 1"/>
                  <a:gd name="f90" fmla="*/ 14 f63 1"/>
                  <a:gd name="f91" fmla="*/ 9 f63 1"/>
                  <a:gd name="f92" fmla="*/ 53 f62 1"/>
                  <a:gd name="f93" fmla="*/ 13 f63 1"/>
                  <a:gd name="f94" fmla="*/ 49 f62 1"/>
                  <a:gd name="f95" fmla="+- f64 0 f1"/>
                  <a:gd name="f96" fmla="*/ f67 1 64"/>
                  <a:gd name="f97" fmla="*/ f68 1 65"/>
                  <a:gd name="f98" fmla="*/ f69 1 64"/>
                  <a:gd name="f99" fmla="*/ f70 1 65"/>
                  <a:gd name="f100" fmla="*/ f71 1 64"/>
                  <a:gd name="f101" fmla="*/ f72 1 65"/>
                  <a:gd name="f102" fmla="*/ f73 1 64"/>
                  <a:gd name="f103" fmla="*/ f74 1 65"/>
                  <a:gd name="f104" fmla="*/ f75 1 64"/>
                  <a:gd name="f105" fmla="*/ f76 1 65"/>
                  <a:gd name="f106" fmla="*/ f77 1 64"/>
                  <a:gd name="f107" fmla="*/ f78 1 65"/>
                  <a:gd name="f108" fmla="*/ f79 1 64"/>
                  <a:gd name="f109" fmla="*/ f80 1 64"/>
                  <a:gd name="f110" fmla="*/ f81 1 65"/>
                  <a:gd name="f111" fmla="*/ f82 1 64"/>
                  <a:gd name="f112" fmla="*/ f83 1 65"/>
                  <a:gd name="f113" fmla="*/ f84 1 64"/>
                  <a:gd name="f114" fmla="*/ f85 1 65"/>
                  <a:gd name="f115" fmla="*/ f86 1 65"/>
                  <a:gd name="f116" fmla="*/ f87 1 64"/>
                  <a:gd name="f117" fmla="*/ f88 1 64"/>
                  <a:gd name="f118" fmla="*/ f89 1 64"/>
                  <a:gd name="f119" fmla="*/ f90 1 64"/>
                  <a:gd name="f120" fmla="*/ f91 1 64"/>
                  <a:gd name="f121" fmla="*/ f92 1 65"/>
                  <a:gd name="f122" fmla="*/ f93 1 64"/>
                  <a:gd name="f123" fmla="*/ f94 1 65"/>
                  <a:gd name="f124" fmla="*/ 0 1 f65"/>
                  <a:gd name="f125" fmla="*/ f59 1 f65"/>
                  <a:gd name="f126" fmla="*/ 0 1 f66"/>
                  <a:gd name="f127" fmla="*/ f60 1 f66"/>
                  <a:gd name="f128" fmla="*/ f96 1 f65"/>
                  <a:gd name="f129" fmla="*/ f97 1 f66"/>
                  <a:gd name="f130" fmla="*/ f98 1 f65"/>
                  <a:gd name="f131" fmla="*/ f99 1 f66"/>
                  <a:gd name="f132" fmla="*/ f100 1 f65"/>
                  <a:gd name="f133" fmla="*/ f101 1 f66"/>
                  <a:gd name="f134" fmla="*/ f102 1 f65"/>
                  <a:gd name="f135" fmla="*/ f103 1 f66"/>
                  <a:gd name="f136" fmla="*/ f104 1 f65"/>
                  <a:gd name="f137" fmla="*/ f105 1 f66"/>
                  <a:gd name="f138" fmla="*/ f106 1 f65"/>
                  <a:gd name="f139" fmla="*/ f107 1 f66"/>
                  <a:gd name="f140" fmla="*/ f108 1 f65"/>
                  <a:gd name="f141" fmla="*/ f109 1 f65"/>
                  <a:gd name="f142" fmla="*/ f110 1 f66"/>
                  <a:gd name="f143" fmla="*/ f111 1 f65"/>
                  <a:gd name="f144" fmla="*/ f112 1 f66"/>
                  <a:gd name="f145" fmla="*/ f113 1 f65"/>
                  <a:gd name="f146" fmla="*/ f114 1 f66"/>
                  <a:gd name="f147" fmla="*/ f115 1 f66"/>
                  <a:gd name="f148" fmla="*/ f116 1 f65"/>
                  <a:gd name="f149" fmla="*/ f117 1 f65"/>
                  <a:gd name="f150" fmla="*/ f118 1 f65"/>
                  <a:gd name="f151" fmla="*/ f119 1 f65"/>
                  <a:gd name="f152" fmla="*/ f120 1 f65"/>
                  <a:gd name="f153" fmla="*/ f121 1 f66"/>
                  <a:gd name="f154" fmla="*/ f122 1 f65"/>
                  <a:gd name="f155" fmla="*/ f123 1 f66"/>
                  <a:gd name="f156" fmla="*/ f124 f56 1"/>
                  <a:gd name="f157" fmla="*/ f125 f56 1"/>
                  <a:gd name="f158" fmla="*/ f127 f57 1"/>
                  <a:gd name="f159" fmla="*/ f126 f57 1"/>
                  <a:gd name="f160" fmla="*/ f128 f56 1"/>
                  <a:gd name="f161" fmla="*/ f129 f57 1"/>
                  <a:gd name="f162" fmla="*/ f130 f56 1"/>
                  <a:gd name="f163" fmla="*/ f131 f57 1"/>
                  <a:gd name="f164" fmla="*/ f132 f56 1"/>
                  <a:gd name="f165" fmla="*/ f133 f57 1"/>
                  <a:gd name="f166" fmla="*/ f134 f56 1"/>
                  <a:gd name="f167" fmla="*/ f135 f57 1"/>
                  <a:gd name="f168" fmla="*/ f136 f56 1"/>
                  <a:gd name="f169" fmla="*/ f137 f57 1"/>
                  <a:gd name="f170" fmla="*/ f138 f56 1"/>
                  <a:gd name="f171" fmla="*/ f139 f57 1"/>
                  <a:gd name="f172" fmla="*/ f140 f56 1"/>
                  <a:gd name="f173" fmla="*/ f141 f56 1"/>
                  <a:gd name="f174" fmla="*/ f142 f57 1"/>
                  <a:gd name="f175" fmla="*/ f143 f56 1"/>
                  <a:gd name="f176" fmla="*/ f144 f57 1"/>
                  <a:gd name="f177" fmla="*/ f145 f56 1"/>
                  <a:gd name="f178" fmla="*/ f146 f57 1"/>
                  <a:gd name="f179" fmla="*/ f147 f57 1"/>
                  <a:gd name="f180" fmla="*/ f148 f56 1"/>
                  <a:gd name="f181" fmla="*/ f149 f56 1"/>
                  <a:gd name="f182" fmla="*/ f150 f56 1"/>
                  <a:gd name="f183" fmla="*/ f151 f56 1"/>
                  <a:gd name="f184" fmla="*/ f152 f56 1"/>
                  <a:gd name="f185" fmla="*/ f153 f57 1"/>
                  <a:gd name="f186" fmla="*/ f154 f56 1"/>
                  <a:gd name="f187" fmla="*/ f155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60" y="f161"/>
                  </a:cxn>
                  <a:cxn ang="f95">
                    <a:pos x="f162" y="f163"/>
                  </a:cxn>
                  <a:cxn ang="f95">
                    <a:pos x="f164" y="f165"/>
                  </a:cxn>
                  <a:cxn ang="f95">
                    <a:pos x="f166" y="f167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63"/>
                  </a:cxn>
                  <a:cxn ang="f95">
                    <a:pos x="f173" y="f174"/>
                  </a:cxn>
                  <a:cxn ang="f95">
                    <a:pos x="f175" y="f176"/>
                  </a:cxn>
                  <a:cxn ang="f95">
                    <a:pos x="f177" y="f178"/>
                  </a:cxn>
                  <a:cxn ang="f95">
                    <a:pos x="f168" y="f179"/>
                  </a:cxn>
                  <a:cxn ang="f95">
                    <a:pos x="f180" y="f179"/>
                  </a:cxn>
                  <a:cxn ang="f95">
                    <a:pos x="f181" y="f176"/>
                  </a:cxn>
                  <a:cxn ang="f95">
                    <a:pos x="f182" y="f179"/>
                  </a:cxn>
                  <a:cxn ang="f95">
                    <a:pos x="f183" y="f179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60" y="f161"/>
                  </a:cxn>
                </a:cxnLst>
                <a:rect l="f156" t="f159" r="f157" b="f158"/>
                <a:pathLst>
                  <a:path w="64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10"/>
                      <a:pt x="f15" y="f22"/>
                    </a:cubicBezTo>
                    <a:cubicBezTo>
                      <a:pt x="f23" y="f5"/>
                      <a:pt x="f24" y="f16"/>
                      <a:pt x="f25" y="f26"/>
                    </a:cubicBezTo>
                    <a:cubicBezTo>
                      <a:pt x="f9" y="f27"/>
                      <a:pt x="f28" y="f27"/>
                      <a:pt x="f29" y="f30"/>
                    </a:cubicBezTo>
                    <a:cubicBezTo>
                      <a:pt x="f31" y="f26"/>
                      <a:pt x="f32" y="f30"/>
                      <a:pt x="f6" y="f14"/>
                    </a:cubicBezTo>
                    <a:cubicBezTo>
                      <a:pt x="f31" y="f33"/>
                      <a:pt x="f31" y="f34"/>
                      <a:pt x="f31" y="f35"/>
                    </a:cubicBezTo>
                    <a:cubicBezTo>
                      <a:pt x="f31" y="f36"/>
                      <a:pt x="f37" y="f38"/>
                      <a:pt x="f39" y="f39"/>
                    </a:cubicBezTo>
                    <a:cubicBezTo>
                      <a:pt x="f38" y="f7"/>
                      <a:pt x="f36" y="f7"/>
                      <a:pt x="f40" y="f41"/>
                    </a:cubicBezTo>
                    <a:cubicBezTo>
                      <a:pt x="f28" y="f31"/>
                      <a:pt x="f9" y="f39"/>
                      <a:pt x="f25" y="f42"/>
                    </a:cubicBezTo>
                    <a:cubicBezTo>
                      <a:pt x="f43" y="f44"/>
                      <a:pt x="f45" y="f38"/>
                      <a:pt x="f24" y="f42"/>
                    </a:cubicBezTo>
                    <a:cubicBezTo>
                      <a:pt x="f13" y="f31"/>
                      <a:pt x="f46" y="f37"/>
                      <a:pt x="f23" y="f39"/>
                    </a:cubicBezTo>
                    <a:cubicBezTo>
                      <a:pt x="f47" y="f42"/>
                      <a:pt x="f48" y="f42"/>
                      <a:pt x="f17" y="f42"/>
                    </a:cubicBezTo>
                    <a:cubicBezTo>
                      <a:pt x="f49" y="f42"/>
                      <a:pt x="f8" y="f42"/>
                      <a:pt x="f50" y="f42"/>
                    </a:cubicBezTo>
                    <a:cubicBezTo>
                      <a:pt x="f21" y="f44"/>
                      <a:pt x="f30" y="f38"/>
                      <a:pt x="f26" y="f36"/>
                    </a:cubicBezTo>
                    <a:cubicBezTo>
                      <a:pt x="f26" y="f51"/>
                      <a:pt x="f21" y="f51"/>
                      <a:pt x="f52" y="f53"/>
                    </a:cubicBezTo>
                    <a:cubicBezTo>
                      <a:pt x="f20" y="f29"/>
                      <a:pt x="f49" y="f54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7" name="Freeform 218">
                <a:extLst>
                  <a:ext uri="{FF2B5EF4-FFF2-40B4-BE49-F238E27FC236}">
                    <a16:creationId xmlns:a16="http://schemas.microsoft.com/office/drawing/2014/main" id="{8AEC989A-AB0A-F690-04C6-73044D0EBF26}"/>
                  </a:ext>
                </a:extLst>
              </p:cNvPr>
              <p:cNvSpPr/>
              <p:nvPr/>
            </p:nvSpPr>
            <p:spPr>
              <a:xfrm>
                <a:off x="2606670" y="4616448"/>
                <a:ext cx="142875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7"/>
                  <a:gd name="f8" fmla="val 28"/>
                  <a:gd name="f9" fmla="val 4"/>
                  <a:gd name="f10" fmla="val 21"/>
                  <a:gd name="f11" fmla="val 3"/>
                  <a:gd name="f12" fmla="val 13"/>
                  <a:gd name="f13" fmla="val 7"/>
                  <a:gd name="f14" fmla="val 6"/>
                  <a:gd name="f15" fmla="val 10"/>
                  <a:gd name="f16" fmla="val 2"/>
                  <a:gd name="f17" fmla="val 18"/>
                  <a:gd name="f18" fmla="val 23"/>
                  <a:gd name="f19" fmla="val 9"/>
                  <a:gd name="f20" fmla="val 35"/>
                  <a:gd name="f21" fmla="val 43"/>
                  <a:gd name="f22" fmla="val 48"/>
                  <a:gd name="f23" fmla="val 52"/>
                  <a:gd name="f24" fmla="val 17"/>
                  <a:gd name="f25" fmla="val 54"/>
                  <a:gd name="f26" fmla="val 22"/>
                  <a:gd name="f27" fmla="val 56"/>
                  <a:gd name="f28" fmla="val 27"/>
                  <a:gd name="f29" fmla="val 32"/>
                  <a:gd name="f30" fmla="val 30"/>
                  <a:gd name="f31" fmla="val 53"/>
                  <a:gd name="f32" fmla="val 38"/>
                  <a:gd name="f33" fmla="val 50"/>
                  <a:gd name="f34" fmla="val 41"/>
                  <a:gd name="f35" fmla="val 46"/>
                  <a:gd name="f36" fmla="val 44"/>
                  <a:gd name="f37" fmla="val 39"/>
                  <a:gd name="f38" fmla="val 29"/>
                  <a:gd name="f39" fmla="val 45"/>
                  <a:gd name="f40" fmla="val 20"/>
                  <a:gd name="f41" fmla="val 36"/>
                  <a:gd name="f42" fmla="val 31"/>
                  <a:gd name="f43" fmla="+- 0 0 -90"/>
                  <a:gd name="f44" fmla="*/ f3 1 60"/>
                  <a:gd name="f45" fmla="*/ f4 1 47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7"/>
                  <a:gd name="f55" fmla="*/ 0 f51 1"/>
                  <a:gd name="f56" fmla="*/ 28 f50 1"/>
                  <a:gd name="f57" fmla="*/ 7 f51 1"/>
                  <a:gd name="f58" fmla="*/ 6 f50 1"/>
                  <a:gd name="f59" fmla="*/ 18 f51 1"/>
                  <a:gd name="f60" fmla="*/ 3 f50 1"/>
                  <a:gd name="f61" fmla="*/ 35 f51 1"/>
                  <a:gd name="f62" fmla="*/ 7 f50 1"/>
                  <a:gd name="f63" fmla="*/ 52 f51 1"/>
                  <a:gd name="f64" fmla="*/ 17 f50 1"/>
                  <a:gd name="f65" fmla="*/ 60 f51 1"/>
                  <a:gd name="f66" fmla="*/ 32 f50 1"/>
                  <a:gd name="f67" fmla="*/ 50 f51 1"/>
                  <a:gd name="f68" fmla="*/ 41 f50 1"/>
                  <a:gd name="f69" fmla="*/ 39 f51 1"/>
                  <a:gd name="f70" fmla="*/ 44 f50 1"/>
                  <a:gd name="f71" fmla="*/ 10 f51 1"/>
                  <a:gd name="f72" fmla="*/ 38 f50 1"/>
                  <a:gd name="f73" fmla="+- f52 0 f1"/>
                  <a:gd name="f74" fmla="*/ f55 1 60"/>
                  <a:gd name="f75" fmla="*/ f56 1 47"/>
                  <a:gd name="f76" fmla="*/ f57 1 60"/>
                  <a:gd name="f77" fmla="*/ f58 1 47"/>
                  <a:gd name="f78" fmla="*/ f59 1 60"/>
                  <a:gd name="f79" fmla="*/ f60 1 47"/>
                  <a:gd name="f80" fmla="*/ f61 1 60"/>
                  <a:gd name="f81" fmla="*/ f62 1 47"/>
                  <a:gd name="f82" fmla="*/ f63 1 60"/>
                  <a:gd name="f83" fmla="*/ f64 1 47"/>
                  <a:gd name="f84" fmla="*/ f65 1 60"/>
                  <a:gd name="f85" fmla="*/ f66 1 47"/>
                  <a:gd name="f86" fmla="*/ f67 1 60"/>
                  <a:gd name="f87" fmla="*/ f68 1 47"/>
                  <a:gd name="f88" fmla="*/ f69 1 60"/>
                  <a:gd name="f89" fmla="*/ f70 1 47"/>
                  <a:gd name="f90" fmla="*/ f71 1 60"/>
                  <a:gd name="f91" fmla="*/ f72 1 47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60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2" y="f5"/>
                      <a:pt x="f17" y="f11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24"/>
                    </a:cubicBezTo>
                    <a:cubicBezTo>
                      <a:pt x="f25" y="f26"/>
                      <a:pt x="f27" y="f28"/>
                      <a:pt x="f6" y="f29"/>
                    </a:cubicBezTo>
                    <a:cubicBezTo>
                      <a:pt x="f23" y="f30"/>
                      <a:pt x="f31" y="f32"/>
                      <a:pt x="f33" y="f34"/>
                    </a:cubicBezTo>
                    <a:cubicBezTo>
                      <a:pt x="f35" y="f21"/>
                      <a:pt x="f36" y="f7"/>
                      <a:pt x="f37" y="f36"/>
                    </a:cubicBezTo>
                    <a:cubicBezTo>
                      <a:pt x="f38" y="f39"/>
                      <a:pt x="f40" y="f34"/>
                      <a:pt x="f15" y="f32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8" name="Freeform 219">
                <a:extLst>
                  <a:ext uri="{FF2B5EF4-FFF2-40B4-BE49-F238E27FC236}">
                    <a16:creationId xmlns:a16="http://schemas.microsoft.com/office/drawing/2014/main" id="{47BD3FD9-4003-B2D1-23C5-5AE8E2A449E7}"/>
                  </a:ext>
                </a:extLst>
              </p:cNvPr>
              <p:cNvSpPr/>
              <p:nvPr/>
            </p:nvSpPr>
            <p:spPr>
              <a:xfrm>
                <a:off x="2982909" y="4914900"/>
                <a:ext cx="134938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48"/>
                  <a:gd name="f8" fmla="val 43"/>
                  <a:gd name="f9" fmla="val 54"/>
                  <a:gd name="f10" fmla="val 35"/>
                  <a:gd name="f11" fmla="val 28"/>
                  <a:gd name="f12" fmla="val 47"/>
                  <a:gd name="f13" fmla="val 25"/>
                  <a:gd name="f14" fmla="val 23"/>
                  <a:gd name="f15" fmla="val 41"/>
                  <a:gd name="f16" fmla="val 18"/>
                  <a:gd name="f17" fmla="val 10"/>
                  <a:gd name="f18" fmla="val 4"/>
                  <a:gd name="f19" fmla="val 34"/>
                  <a:gd name="f20" fmla="val 3"/>
                  <a:gd name="f21" fmla="val 22"/>
                  <a:gd name="f22" fmla="val 2"/>
                  <a:gd name="f23" fmla="val 13"/>
                  <a:gd name="f24" fmla="val 8"/>
                  <a:gd name="f25" fmla="val 6"/>
                  <a:gd name="f26" fmla="val 12"/>
                  <a:gd name="f27" fmla="val 11"/>
                  <a:gd name="f28" fmla="val 16"/>
                  <a:gd name="f29" fmla="val 1"/>
                  <a:gd name="f30" fmla="val 20"/>
                  <a:gd name="f31" fmla="val 24"/>
                  <a:gd name="f32" fmla="val 5"/>
                  <a:gd name="f33" fmla="val 32"/>
                  <a:gd name="f34" fmla="val 30"/>
                  <a:gd name="f35" fmla="val 14"/>
                  <a:gd name="f36" fmla="val 33"/>
                  <a:gd name="f37" fmla="val 38"/>
                  <a:gd name="f38" fmla="val 42"/>
                  <a:gd name="f39" fmla="val 45"/>
                  <a:gd name="f40" fmla="val 50"/>
                  <a:gd name="f41" fmla="val 52"/>
                  <a:gd name="f42" fmla="val 53"/>
                  <a:gd name="f43" fmla="val 51"/>
                  <a:gd name="f44" fmla="val 37"/>
                  <a:gd name="f45" fmla="val 39"/>
                  <a:gd name="f46" fmla="+- 0 0 -90"/>
                  <a:gd name="f47" fmla="*/ f3 1 56"/>
                  <a:gd name="f48" fmla="*/ f4 1 56"/>
                  <a:gd name="f49" fmla="val f5"/>
                  <a:gd name="f50" fmla="val f6"/>
                  <a:gd name="f51" fmla="*/ f46 f0 1"/>
                  <a:gd name="f52" fmla="+- f50 0 f49"/>
                  <a:gd name="f53" fmla="*/ f51 1 f2"/>
                  <a:gd name="f54" fmla="*/ f52 1 56"/>
                  <a:gd name="f55" fmla="*/ 48 f52 1"/>
                  <a:gd name="f56" fmla="*/ 43 f52 1"/>
                  <a:gd name="f57" fmla="*/ 28 f52 1"/>
                  <a:gd name="f58" fmla="*/ 47 f52 1"/>
                  <a:gd name="f59" fmla="*/ 18 f52 1"/>
                  <a:gd name="f60" fmla="*/ 41 f52 1"/>
                  <a:gd name="f61" fmla="*/ 3 f52 1"/>
                  <a:gd name="f62" fmla="*/ 22 f52 1"/>
                  <a:gd name="f63" fmla="*/ 0 f52 1"/>
                  <a:gd name="f64" fmla="*/ 8 f52 1"/>
                  <a:gd name="f65" fmla="*/ 11 f52 1"/>
                  <a:gd name="f66" fmla="*/ 4 f52 1"/>
                  <a:gd name="f67" fmla="*/ 24 f52 1"/>
                  <a:gd name="f68" fmla="*/ 30 f52 1"/>
                  <a:gd name="f69" fmla="*/ 12 f52 1"/>
                  <a:gd name="f70" fmla="*/ 33 f52 1"/>
                  <a:gd name="f71" fmla="*/ 14 f52 1"/>
                  <a:gd name="f72" fmla="*/ 45 f52 1"/>
                  <a:gd name="f73" fmla="*/ 20 f52 1"/>
                  <a:gd name="f74" fmla="*/ 52 f52 1"/>
                  <a:gd name="f75" fmla="*/ 25 f52 1"/>
                  <a:gd name="f76" fmla="*/ 53 f52 1"/>
                  <a:gd name="f77" fmla="*/ 34 f52 1"/>
                  <a:gd name="f78" fmla="+- f53 0 f1"/>
                  <a:gd name="f79" fmla="*/ f55 1 56"/>
                  <a:gd name="f80" fmla="*/ f56 1 56"/>
                  <a:gd name="f81" fmla="*/ f57 1 56"/>
                  <a:gd name="f82" fmla="*/ f58 1 56"/>
                  <a:gd name="f83" fmla="*/ f59 1 56"/>
                  <a:gd name="f84" fmla="*/ f60 1 56"/>
                  <a:gd name="f85" fmla="*/ f61 1 56"/>
                  <a:gd name="f86" fmla="*/ f62 1 56"/>
                  <a:gd name="f87" fmla="*/ f63 1 56"/>
                  <a:gd name="f88" fmla="*/ f64 1 56"/>
                  <a:gd name="f89" fmla="*/ f65 1 56"/>
                  <a:gd name="f90" fmla="*/ f66 1 56"/>
                  <a:gd name="f91" fmla="*/ f67 1 56"/>
                  <a:gd name="f92" fmla="*/ f68 1 56"/>
                  <a:gd name="f93" fmla="*/ f69 1 56"/>
                  <a:gd name="f94" fmla="*/ f70 1 56"/>
                  <a:gd name="f95" fmla="*/ f71 1 56"/>
                  <a:gd name="f96" fmla="*/ f72 1 56"/>
                  <a:gd name="f97" fmla="*/ f73 1 56"/>
                  <a:gd name="f98" fmla="*/ f74 1 56"/>
                  <a:gd name="f99" fmla="*/ f75 1 56"/>
                  <a:gd name="f100" fmla="*/ f76 1 56"/>
                  <a:gd name="f101" fmla="*/ f77 1 56"/>
                  <a:gd name="f102" fmla="*/ 0 1 f54"/>
                  <a:gd name="f103" fmla="*/ f50 1 f54"/>
                  <a:gd name="f104" fmla="*/ f79 1 f54"/>
                  <a:gd name="f105" fmla="*/ f80 1 f54"/>
                  <a:gd name="f106" fmla="*/ f81 1 f54"/>
                  <a:gd name="f107" fmla="*/ f82 1 f54"/>
                  <a:gd name="f108" fmla="*/ f83 1 f54"/>
                  <a:gd name="f109" fmla="*/ f84 1 f54"/>
                  <a:gd name="f110" fmla="*/ f85 1 f54"/>
                  <a:gd name="f111" fmla="*/ f86 1 f54"/>
                  <a:gd name="f112" fmla="*/ f87 1 f54"/>
                  <a:gd name="f113" fmla="*/ f88 1 f54"/>
                  <a:gd name="f114" fmla="*/ f89 1 f54"/>
                  <a:gd name="f115" fmla="*/ f90 1 f54"/>
                  <a:gd name="f116" fmla="*/ f91 1 f54"/>
                  <a:gd name="f117" fmla="*/ f92 1 f54"/>
                  <a:gd name="f118" fmla="*/ f93 1 f54"/>
                  <a:gd name="f119" fmla="*/ f94 1 f54"/>
                  <a:gd name="f120" fmla="*/ f95 1 f54"/>
                  <a:gd name="f121" fmla="*/ f96 1 f54"/>
                  <a:gd name="f122" fmla="*/ f97 1 f54"/>
                  <a:gd name="f123" fmla="*/ f98 1 f54"/>
                  <a:gd name="f124" fmla="*/ f99 1 f54"/>
                  <a:gd name="f125" fmla="*/ f100 1 f54"/>
                  <a:gd name="f126" fmla="*/ f101 1 f54"/>
                  <a:gd name="f127" fmla="*/ f102 f47 1"/>
                  <a:gd name="f128" fmla="*/ f103 f47 1"/>
                  <a:gd name="f129" fmla="*/ f103 f48 1"/>
                  <a:gd name="f130" fmla="*/ f102 f48 1"/>
                  <a:gd name="f131" fmla="*/ f104 f47 1"/>
                  <a:gd name="f132" fmla="*/ f105 f48 1"/>
                  <a:gd name="f133" fmla="*/ f106 f47 1"/>
                  <a:gd name="f134" fmla="*/ f107 f48 1"/>
                  <a:gd name="f135" fmla="*/ f108 f47 1"/>
                  <a:gd name="f136" fmla="*/ f109 f48 1"/>
                  <a:gd name="f137" fmla="*/ f110 f47 1"/>
                  <a:gd name="f138" fmla="*/ f111 f48 1"/>
                  <a:gd name="f139" fmla="*/ f112 f47 1"/>
                  <a:gd name="f140" fmla="*/ f113 f48 1"/>
                  <a:gd name="f141" fmla="*/ f114 f47 1"/>
                  <a:gd name="f142" fmla="*/ f115 f48 1"/>
                  <a:gd name="f143" fmla="*/ f116 f47 1"/>
                  <a:gd name="f144" fmla="*/ f110 f48 1"/>
                  <a:gd name="f145" fmla="*/ f117 f47 1"/>
                  <a:gd name="f146" fmla="*/ f118 f48 1"/>
                  <a:gd name="f147" fmla="*/ f119 f47 1"/>
                  <a:gd name="f148" fmla="*/ f120 f48 1"/>
                  <a:gd name="f149" fmla="*/ f121 f47 1"/>
                  <a:gd name="f150" fmla="*/ f122 f48 1"/>
                  <a:gd name="f151" fmla="*/ f123 f47 1"/>
                  <a:gd name="f152" fmla="*/ f124 f48 1"/>
                  <a:gd name="f153" fmla="*/ f125 f47 1"/>
                  <a:gd name="f154" fmla="*/ f12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38"/>
                  </a:cxn>
                  <a:cxn ang="f78">
                    <a:pos x="f139" y="f140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5" y="f146"/>
                  </a:cxn>
                  <a:cxn ang="f78">
                    <a:pos x="f147" y="f148"/>
                  </a:cxn>
                  <a:cxn ang="f78">
                    <a:pos x="f149" y="f150"/>
                  </a:cxn>
                  <a:cxn ang="f78">
                    <a:pos x="f151" y="f152"/>
                  </a:cxn>
                  <a:cxn ang="f78">
                    <a:pos x="f153" y="f154"/>
                  </a:cxn>
                  <a:cxn ang="f78">
                    <a:pos x="f131" y="f132"/>
                  </a:cxn>
                </a:cxnLst>
                <a:rect l="f127" t="f130" r="f128" b="f129"/>
                <a:pathLst>
                  <a:path w="56" h="56">
                    <a:moveTo>
                      <a:pt x="f7" y="f8"/>
                    </a:moveTo>
                    <a:cubicBezTo>
                      <a:pt x="f8" y="f9"/>
                      <a:pt x="f10" y="f6"/>
                      <a:pt x="f11" y="f12"/>
                    </a:cubicBezTo>
                    <a:cubicBezTo>
                      <a:pt x="f13" y="f8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0" y="f16"/>
                      <a:pt x="f22" y="f23"/>
                      <a:pt x="f5" y="f24"/>
                    </a:cubicBezTo>
                    <a:cubicBezTo>
                      <a:pt x="f25" y="f26"/>
                      <a:pt x="f24" y="f25"/>
                      <a:pt x="f27" y="f18"/>
                    </a:cubicBezTo>
                    <a:cubicBezTo>
                      <a:pt x="f28" y="f29"/>
                      <a:pt x="f30" y="f5"/>
                      <a:pt x="f31" y="f20"/>
                    </a:cubicBezTo>
                    <a:cubicBezTo>
                      <a:pt x="f11" y="f32"/>
                      <a:pt x="f33" y="f32"/>
                      <a:pt x="f34" y="f26"/>
                    </a:cubicBezTo>
                    <a:cubicBezTo>
                      <a:pt x="f34" y="f23"/>
                      <a:pt x="f33" y="f35"/>
                      <a:pt x="f36" y="f35"/>
                    </a:cubicBezTo>
                    <a:cubicBezTo>
                      <a:pt x="f37" y="f23"/>
                      <a:pt x="f38" y="f28"/>
                      <a:pt x="f39" y="f30"/>
                    </a:cubicBezTo>
                    <a:cubicBezTo>
                      <a:pt x="f12" y="f21"/>
                      <a:pt x="f40" y="f14"/>
                      <a:pt x="f41" y="f13"/>
                    </a:cubicBezTo>
                    <a:cubicBezTo>
                      <a:pt x="f6" y="f11"/>
                      <a:pt x="f6" y="f34"/>
                      <a:pt x="f42" y="f19"/>
                    </a:cubicBezTo>
                    <a:cubicBezTo>
                      <a:pt x="f43" y="f44"/>
                      <a:pt x="f12" y="f45"/>
                      <a:pt x="f7" y="f8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9" name="Freeform 220">
                <a:extLst>
                  <a:ext uri="{FF2B5EF4-FFF2-40B4-BE49-F238E27FC236}">
                    <a16:creationId xmlns:a16="http://schemas.microsoft.com/office/drawing/2014/main" id="{E3A8484F-5F3C-BE26-C46A-09A0BA028A30}"/>
                  </a:ext>
                </a:extLst>
              </p:cNvPr>
              <p:cNvSpPr/>
              <p:nvPr/>
            </p:nvSpPr>
            <p:spPr>
              <a:xfrm>
                <a:off x="3038478" y="4870451"/>
                <a:ext cx="107954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62"/>
                  <a:gd name="f8" fmla="val 25"/>
                  <a:gd name="f9" fmla="val 23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3"/>
                  <a:gd name="f16" fmla="val 49"/>
                  <a:gd name="f17" fmla="val 32"/>
                  <a:gd name="f18" fmla="val 48"/>
                  <a:gd name="f19" fmla="val 26"/>
                  <a:gd name="f20" fmla="val 44"/>
                  <a:gd name="f21" fmla="val 42"/>
                  <a:gd name="f22" fmla="val 21"/>
                  <a:gd name="f23" fmla="val 40"/>
                  <a:gd name="f24" fmla="val 19"/>
                  <a:gd name="f25" fmla="val 38"/>
                  <a:gd name="f26" fmla="val 16"/>
                  <a:gd name="f27" fmla="val 35"/>
                  <a:gd name="f28" fmla="val 14"/>
                  <a:gd name="f29" fmla="val 34"/>
                  <a:gd name="f30" fmla="val 10"/>
                  <a:gd name="f31" fmla="val 6"/>
                  <a:gd name="f32" fmla="val 4"/>
                  <a:gd name="f33" fmla="val 29"/>
                  <a:gd name="f34" fmla="val 8"/>
                  <a:gd name="f35" fmla="val 3"/>
                  <a:gd name="f36" fmla="val 1"/>
                  <a:gd name="f37" fmla="val 22"/>
                  <a:gd name="f38" fmla="val 2"/>
                  <a:gd name="f39" fmla="val 9"/>
                  <a:gd name="f40" fmla="val 11"/>
                  <a:gd name="f41" fmla="val 13"/>
                  <a:gd name="f42" fmla="val 30"/>
                  <a:gd name="f43" fmla="val 36"/>
                  <a:gd name="f44" fmla="val 15"/>
                  <a:gd name="f45" fmla="val 37"/>
                  <a:gd name="f46" fmla="val 18"/>
                  <a:gd name="f47" fmla="val 20"/>
                  <a:gd name="f48" fmla="val 28"/>
                  <a:gd name="f49" fmla="val 43"/>
                  <a:gd name="f50" fmla="val 46"/>
                  <a:gd name="f51" fmla="val 51"/>
                  <a:gd name="f52" fmla="+- 0 0 -90"/>
                  <a:gd name="f53" fmla="*/ f3 1 45"/>
                  <a:gd name="f54" fmla="*/ f4 1 62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45"/>
                  <a:gd name="f63" fmla="*/ f59 1 62"/>
                  <a:gd name="f64" fmla="*/ 25 f60 1"/>
                  <a:gd name="f65" fmla="*/ 62 f59 1"/>
                  <a:gd name="f66" fmla="*/ 27 f60 1"/>
                  <a:gd name="f67" fmla="*/ 54 f59 1"/>
                  <a:gd name="f68" fmla="*/ 26 f60 1"/>
                  <a:gd name="f69" fmla="*/ 44 f59 1"/>
                  <a:gd name="f70" fmla="*/ 19 f60 1"/>
                  <a:gd name="f71" fmla="*/ 38 f59 1"/>
                  <a:gd name="f72" fmla="*/ 10 f60 1"/>
                  <a:gd name="f73" fmla="*/ 34 f59 1"/>
                  <a:gd name="f74" fmla="*/ 6 f60 1"/>
                  <a:gd name="f75" fmla="*/ 29 f59 1"/>
                  <a:gd name="f76" fmla="*/ 4 f60 1"/>
                  <a:gd name="f77" fmla="*/ 24 f59 1"/>
                  <a:gd name="f78" fmla="*/ 1 f60 1"/>
                  <a:gd name="f79" fmla="*/ 22 f59 1"/>
                  <a:gd name="f80" fmla="*/ 3 f60 1"/>
                  <a:gd name="f81" fmla="*/ 16 f59 1"/>
                  <a:gd name="f82" fmla="*/ 8 f60 1"/>
                  <a:gd name="f83" fmla="*/ 1 f59 1"/>
                  <a:gd name="f84" fmla="*/ 11 f60 1"/>
                  <a:gd name="f85" fmla="*/ 4 f59 1"/>
                  <a:gd name="f86" fmla="*/ 35 f60 1"/>
                  <a:gd name="f87" fmla="*/ 14 f59 1"/>
                  <a:gd name="f88" fmla="*/ 38 f60 1"/>
                  <a:gd name="f89" fmla="*/ 20 f59 1"/>
                  <a:gd name="f90" fmla="*/ 42 f60 1"/>
                  <a:gd name="f91" fmla="*/ 32 f59 1"/>
                  <a:gd name="f92" fmla="*/ 46 f59 1"/>
                  <a:gd name="f93" fmla="+- f61 0 f1"/>
                  <a:gd name="f94" fmla="*/ f64 1 45"/>
                  <a:gd name="f95" fmla="*/ f65 1 62"/>
                  <a:gd name="f96" fmla="*/ f66 1 45"/>
                  <a:gd name="f97" fmla="*/ f67 1 62"/>
                  <a:gd name="f98" fmla="*/ f68 1 45"/>
                  <a:gd name="f99" fmla="*/ f69 1 62"/>
                  <a:gd name="f100" fmla="*/ f70 1 45"/>
                  <a:gd name="f101" fmla="*/ f71 1 62"/>
                  <a:gd name="f102" fmla="*/ f72 1 45"/>
                  <a:gd name="f103" fmla="*/ f73 1 62"/>
                  <a:gd name="f104" fmla="*/ f74 1 45"/>
                  <a:gd name="f105" fmla="*/ f75 1 62"/>
                  <a:gd name="f106" fmla="*/ f76 1 45"/>
                  <a:gd name="f107" fmla="*/ f77 1 62"/>
                  <a:gd name="f108" fmla="*/ f78 1 45"/>
                  <a:gd name="f109" fmla="*/ f79 1 62"/>
                  <a:gd name="f110" fmla="*/ f80 1 45"/>
                  <a:gd name="f111" fmla="*/ f81 1 62"/>
                  <a:gd name="f112" fmla="*/ f82 1 45"/>
                  <a:gd name="f113" fmla="*/ f83 1 62"/>
                  <a:gd name="f114" fmla="*/ f84 1 45"/>
                  <a:gd name="f115" fmla="*/ f85 1 62"/>
                  <a:gd name="f116" fmla="*/ f86 1 45"/>
                  <a:gd name="f117" fmla="*/ f87 1 62"/>
                  <a:gd name="f118" fmla="*/ f88 1 45"/>
                  <a:gd name="f119" fmla="*/ f89 1 62"/>
                  <a:gd name="f120" fmla="*/ f90 1 45"/>
                  <a:gd name="f121" fmla="*/ f91 1 62"/>
                  <a:gd name="f122" fmla="*/ f92 1 62"/>
                  <a:gd name="f123" fmla="*/ 0 1 f62"/>
                  <a:gd name="f124" fmla="*/ f56 1 f62"/>
                  <a:gd name="f125" fmla="*/ 0 1 f63"/>
                  <a:gd name="f126" fmla="*/ f57 1 f63"/>
                  <a:gd name="f127" fmla="*/ f94 1 f62"/>
                  <a:gd name="f128" fmla="*/ f95 1 f63"/>
                  <a:gd name="f129" fmla="*/ f96 1 f62"/>
                  <a:gd name="f130" fmla="*/ f97 1 f63"/>
                  <a:gd name="f131" fmla="*/ f98 1 f62"/>
                  <a:gd name="f132" fmla="*/ f99 1 f63"/>
                  <a:gd name="f133" fmla="*/ f100 1 f62"/>
                  <a:gd name="f134" fmla="*/ f101 1 f63"/>
                  <a:gd name="f135" fmla="*/ f102 1 f62"/>
                  <a:gd name="f136" fmla="*/ f103 1 f63"/>
                  <a:gd name="f137" fmla="*/ f104 1 f62"/>
                  <a:gd name="f138" fmla="*/ f105 1 f63"/>
                  <a:gd name="f139" fmla="*/ f106 1 f62"/>
                  <a:gd name="f140" fmla="*/ f107 1 f63"/>
                  <a:gd name="f141" fmla="*/ f108 1 f62"/>
                  <a:gd name="f142" fmla="*/ f109 1 f63"/>
                  <a:gd name="f143" fmla="*/ f110 1 f62"/>
                  <a:gd name="f144" fmla="*/ f111 1 f63"/>
                  <a:gd name="f145" fmla="*/ f112 1 f62"/>
                  <a:gd name="f146" fmla="*/ f113 1 f63"/>
                  <a:gd name="f147" fmla="*/ f114 1 f62"/>
                  <a:gd name="f148" fmla="*/ f115 1 f63"/>
                  <a:gd name="f149" fmla="*/ f116 1 f62"/>
                  <a:gd name="f150" fmla="*/ f117 1 f63"/>
                  <a:gd name="f151" fmla="*/ f118 1 f62"/>
                  <a:gd name="f152" fmla="*/ f119 1 f63"/>
                  <a:gd name="f153" fmla="*/ f120 1 f62"/>
                  <a:gd name="f154" fmla="*/ f121 1 f63"/>
                  <a:gd name="f155" fmla="*/ f122 1 f63"/>
                  <a:gd name="f156" fmla="*/ f123 f53 1"/>
                  <a:gd name="f157" fmla="*/ f124 f53 1"/>
                  <a:gd name="f158" fmla="*/ f126 f54 1"/>
                  <a:gd name="f159" fmla="*/ f125 f54 1"/>
                  <a:gd name="f160" fmla="*/ f127 f53 1"/>
                  <a:gd name="f161" fmla="*/ f128 f54 1"/>
                  <a:gd name="f162" fmla="*/ f129 f53 1"/>
                  <a:gd name="f163" fmla="*/ f130 f54 1"/>
                  <a:gd name="f164" fmla="*/ f131 f53 1"/>
                  <a:gd name="f165" fmla="*/ f132 f54 1"/>
                  <a:gd name="f166" fmla="*/ f133 f53 1"/>
                  <a:gd name="f167" fmla="*/ f134 f54 1"/>
                  <a:gd name="f168" fmla="*/ f135 f53 1"/>
                  <a:gd name="f169" fmla="*/ f136 f54 1"/>
                  <a:gd name="f170" fmla="*/ f137 f53 1"/>
                  <a:gd name="f171" fmla="*/ f138 f54 1"/>
                  <a:gd name="f172" fmla="*/ f139 f53 1"/>
                  <a:gd name="f173" fmla="*/ f140 f54 1"/>
                  <a:gd name="f174" fmla="*/ f141 f53 1"/>
                  <a:gd name="f175" fmla="*/ f142 f54 1"/>
                  <a:gd name="f176" fmla="*/ f143 f53 1"/>
                  <a:gd name="f177" fmla="*/ f144 f54 1"/>
                  <a:gd name="f178" fmla="*/ f145 f53 1"/>
                  <a:gd name="f179" fmla="*/ f146 f54 1"/>
                  <a:gd name="f180" fmla="*/ f147 f53 1"/>
                  <a:gd name="f181" fmla="*/ f148 f54 1"/>
                  <a:gd name="f182" fmla="*/ f149 f53 1"/>
                  <a:gd name="f183" fmla="*/ f150 f54 1"/>
                  <a:gd name="f184" fmla="*/ f151 f53 1"/>
                  <a:gd name="f185" fmla="*/ f152 f54 1"/>
                  <a:gd name="f186" fmla="*/ f153 f53 1"/>
                  <a:gd name="f187" fmla="*/ f154 f54 1"/>
                  <a:gd name="f188" fmla="*/ f155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60" y="f161"/>
                  </a:cxn>
                  <a:cxn ang="f93">
                    <a:pos x="f162" y="f163"/>
                  </a:cxn>
                  <a:cxn ang="f93">
                    <a:pos x="f164" y="f165"/>
                  </a:cxn>
                  <a:cxn ang="f93">
                    <a:pos x="f166" y="f167"/>
                  </a:cxn>
                  <a:cxn ang="f93">
                    <a:pos x="f168" y="f169"/>
                  </a:cxn>
                  <a:cxn ang="f93">
                    <a:pos x="f170" y="f171"/>
                  </a:cxn>
                  <a:cxn ang="f93">
                    <a:pos x="f172" y="f173"/>
                  </a:cxn>
                  <a:cxn ang="f93">
                    <a:pos x="f174" y="f175"/>
                  </a:cxn>
                  <a:cxn ang="f93">
                    <a:pos x="f176" y="f177"/>
                  </a:cxn>
                  <a:cxn ang="f93">
                    <a:pos x="f178" y="f179"/>
                  </a:cxn>
                  <a:cxn ang="f93">
                    <a:pos x="f180" y="f179"/>
                  </a:cxn>
                  <a:cxn ang="f93">
                    <a:pos x="f166" y="f181"/>
                  </a:cxn>
                  <a:cxn ang="f93">
                    <a:pos x="f182" y="f183"/>
                  </a:cxn>
                  <a:cxn ang="f93">
                    <a:pos x="f184" y="f185"/>
                  </a:cxn>
                  <a:cxn ang="f93">
                    <a:pos x="f186" y="f187"/>
                  </a:cxn>
                  <a:cxn ang="f93">
                    <a:pos x="f184" y="f188"/>
                  </a:cxn>
                  <a:cxn ang="f93">
                    <a:pos x="f160" y="f161"/>
                  </a:cxn>
                </a:cxnLst>
                <a:rect l="f156" t="f159" r="f157" b="f158"/>
                <a:pathLst>
                  <a:path w="45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27"/>
                      <a:pt x="f32" y="f29"/>
                      <a:pt x="f31" y="f33"/>
                    </a:cubicBezTo>
                    <a:cubicBezTo>
                      <a:pt x="f34" y="f19"/>
                      <a:pt x="f31" y="f8"/>
                      <a:pt x="f32" y="f11"/>
                    </a:cubicBezTo>
                    <a:cubicBezTo>
                      <a:pt x="f35" y="f11"/>
                      <a:pt x="f5" y="f19"/>
                      <a:pt x="f36" y="f37"/>
                    </a:cubicBezTo>
                    <a:cubicBezTo>
                      <a:pt x="f32" y="f22"/>
                      <a:pt x="f32" y="f24"/>
                      <a:pt x="f35" y="f26"/>
                    </a:cubicBezTo>
                    <a:cubicBezTo>
                      <a:pt x="f5" y="f34"/>
                      <a:pt x="f38" y="f32"/>
                      <a:pt x="f34" y="f36"/>
                    </a:cubicBezTo>
                    <a:cubicBezTo>
                      <a:pt x="f39" y="f36"/>
                      <a:pt x="f30" y="f5"/>
                      <a:pt x="f40" y="f36"/>
                    </a:cubicBezTo>
                    <a:cubicBezTo>
                      <a:pt x="f41" y="f32"/>
                      <a:pt x="f26" y="f32"/>
                      <a:pt x="f24" y="f32"/>
                    </a:cubicBezTo>
                    <a:cubicBezTo>
                      <a:pt x="f19" y="f32"/>
                      <a:pt x="f42" y="f30"/>
                      <a:pt x="f27" y="f28"/>
                    </a:cubicBezTo>
                    <a:cubicBezTo>
                      <a:pt x="f43" y="f44"/>
                      <a:pt x="f45" y="f46"/>
                      <a:pt x="f25" y="f47"/>
                    </a:cubicBezTo>
                    <a:cubicBezTo>
                      <a:pt x="f25" y="f8"/>
                      <a:pt x="f23" y="f48"/>
                      <a:pt x="f21" y="f17"/>
                    </a:cubicBezTo>
                    <a:cubicBezTo>
                      <a:pt x="f6" y="f43"/>
                      <a:pt x="f21" y="f49"/>
                      <a:pt x="f25" y="f50"/>
                    </a:cubicBezTo>
                    <a:cubicBezTo>
                      <a:pt x="f15" y="f51"/>
                      <a:pt x="f33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0" name="Freeform 221">
                <a:extLst>
                  <a:ext uri="{FF2B5EF4-FFF2-40B4-BE49-F238E27FC236}">
                    <a16:creationId xmlns:a16="http://schemas.microsoft.com/office/drawing/2014/main" id="{1146FD30-A8ED-5A87-0ABD-49F35BCE5A33}"/>
                  </a:ext>
                </a:extLst>
              </p:cNvPr>
              <p:cNvSpPr/>
              <p:nvPr/>
            </p:nvSpPr>
            <p:spPr>
              <a:xfrm>
                <a:off x="2592388" y="46831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1"/>
                  <a:gd name="f11" fmla="val 14"/>
                  <a:gd name="f12" fmla="val 2"/>
                  <a:gd name="f13" fmla="val 15"/>
                  <a:gd name="f14" fmla="val 7"/>
                  <a:gd name="f15" fmla="val 8"/>
                  <a:gd name="f16" fmla="val 16"/>
                  <a:gd name="f17" fmla="val 9"/>
                  <a:gd name="f18" fmla="val 17"/>
                  <a:gd name="f19" fmla="val 26"/>
                  <a:gd name="f20" fmla="val 34"/>
                  <a:gd name="f21" fmla="val 44"/>
                  <a:gd name="f22" fmla="val 45"/>
                  <a:gd name="f23" fmla="val 19"/>
                  <a:gd name="f24" fmla="val 42"/>
                  <a:gd name="f25" fmla="val 22"/>
                  <a:gd name="f26" fmla="val 46"/>
                  <a:gd name="f27" fmla="val 25"/>
                  <a:gd name="f28" fmla="val 27"/>
                  <a:gd name="f29" fmla="val 32"/>
                  <a:gd name="f30" fmla="val 47"/>
                  <a:gd name="f31" fmla="val 35"/>
                  <a:gd name="f32" fmla="val 38"/>
                  <a:gd name="f33" fmla="val 39"/>
                  <a:gd name="f34" fmla="val 37"/>
                  <a:gd name="f35" fmla="val 40"/>
                  <a:gd name="f36" fmla="val 33"/>
                  <a:gd name="f37" fmla="val 21"/>
                  <a:gd name="f38" fmla="val 13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12"/>
                  <a:gd name="f45" fmla="val 5"/>
                  <a:gd name="f46" fmla="+- 0 0 -90"/>
                  <a:gd name="f47" fmla="*/ f3 1 49"/>
                  <a:gd name="f48" fmla="*/ f4 1 4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43"/>
                  <a:gd name="f58" fmla="*/ 6 f54 1"/>
                  <a:gd name="f59" fmla="*/ 0 f53 1"/>
                  <a:gd name="f60" fmla="*/ 15 f54 1"/>
                  <a:gd name="f61" fmla="*/ 7 f53 1"/>
                  <a:gd name="f62" fmla="*/ 17 f54 1"/>
                  <a:gd name="f63" fmla="*/ 9 f53 1"/>
                  <a:gd name="f64" fmla="*/ 43 f54 1"/>
                  <a:gd name="f65" fmla="*/ 15 f53 1"/>
                  <a:gd name="f66" fmla="*/ 45 f54 1"/>
                  <a:gd name="f67" fmla="*/ 16 f53 1"/>
                  <a:gd name="f68" fmla="*/ 46 f54 1"/>
                  <a:gd name="f69" fmla="*/ 25 f53 1"/>
                  <a:gd name="f70" fmla="*/ 47 f54 1"/>
                  <a:gd name="f71" fmla="*/ 35 f53 1"/>
                  <a:gd name="f72" fmla="*/ 39 f54 1"/>
                  <a:gd name="f73" fmla="*/ 39 f53 1"/>
                  <a:gd name="f74" fmla="*/ 33 f54 1"/>
                  <a:gd name="f75" fmla="*/ 40 f53 1"/>
                  <a:gd name="f76" fmla="*/ 16 f54 1"/>
                  <a:gd name="f77" fmla="*/ 37 f53 1"/>
                  <a:gd name="f78" fmla="*/ 10 f54 1"/>
                  <a:gd name="f79" fmla="*/ 29 f53 1"/>
                  <a:gd name="f80" fmla="*/ 3 f54 1"/>
                  <a:gd name="f81" fmla="*/ 22 f53 1"/>
                  <a:gd name="f82" fmla="*/ 2 f54 1"/>
                  <a:gd name="f83" fmla="*/ 8 f53 1"/>
                  <a:gd name="f84" fmla="+- f55 0 f1"/>
                  <a:gd name="f85" fmla="*/ f58 1 49"/>
                  <a:gd name="f86" fmla="*/ f59 1 43"/>
                  <a:gd name="f87" fmla="*/ f60 1 49"/>
                  <a:gd name="f88" fmla="*/ f61 1 43"/>
                  <a:gd name="f89" fmla="*/ f62 1 49"/>
                  <a:gd name="f90" fmla="*/ f63 1 43"/>
                  <a:gd name="f91" fmla="*/ f64 1 49"/>
                  <a:gd name="f92" fmla="*/ f65 1 43"/>
                  <a:gd name="f93" fmla="*/ f66 1 49"/>
                  <a:gd name="f94" fmla="*/ f67 1 43"/>
                  <a:gd name="f95" fmla="*/ f68 1 49"/>
                  <a:gd name="f96" fmla="*/ f69 1 43"/>
                  <a:gd name="f97" fmla="*/ f70 1 49"/>
                  <a:gd name="f98" fmla="*/ f71 1 43"/>
                  <a:gd name="f99" fmla="*/ f72 1 49"/>
                  <a:gd name="f100" fmla="*/ f73 1 43"/>
                  <a:gd name="f101" fmla="*/ f74 1 49"/>
                  <a:gd name="f102" fmla="*/ f75 1 43"/>
                  <a:gd name="f103" fmla="*/ f76 1 49"/>
                  <a:gd name="f104" fmla="*/ f77 1 43"/>
                  <a:gd name="f105" fmla="*/ f78 1 49"/>
                  <a:gd name="f106" fmla="*/ f79 1 43"/>
                  <a:gd name="f107" fmla="*/ f80 1 49"/>
                  <a:gd name="f108" fmla="*/ f81 1 43"/>
                  <a:gd name="f109" fmla="*/ f82 1 49"/>
                  <a:gd name="f110" fmla="*/ f83 1 43"/>
                  <a:gd name="f111" fmla="*/ 0 1 f56"/>
                  <a:gd name="f112" fmla="*/ f50 1 f56"/>
                  <a:gd name="f113" fmla="*/ 0 1 f57"/>
                  <a:gd name="f114" fmla="*/ f51 1 f57"/>
                  <a:gd name="f115" fmla="*/ f85 1 f56"/>
                  <a:gd name="f116" fmla="*/ f86 1 f57"/>
                  <a:gd name="f117" fmla="*/ f87 1 f56"/>
                  <a:gd name="f118" fmla="*/ f88 1 f57"/>
                  <a:gd name="f119" fmla="*/ f89 1 f56"/>
                  <a:gd name="f120" fmla="*/ f90 1 f57"/>
                  <a:gd name="f121" fmla="*/ f91 1 f56"/>
                  <a:gd name="f122" fmla="*/ f92 1 f57"/>
                  <a:gd name="f123" fmla="*/ f93 1 f56"/>
                  <a:gd name="f124" fmla="*/ f94 1 f57"/>
                  <a:gd name="f125" fmla="*/ f95 1 f56"/>
                  <a:gd name="f126" fmla="*/ f96 1 f57"/>
                  <a:gd name="f127" fmla="*/ f97 1 f56"/>
                  <a:gd name="f128" fmla="*/ f98 1 f57"/>
                  <a:gd name="f129" fmla="*/ f99 1 f56"/>
                  <a:gd name="f130" fmla="*/ f100 1 f57"/>
                  <a:gd name="f131" fmla="*/ f101 1 f56"/>
                  <a:gd name="f132" fmla="*/ f102 1 f57"/>
                  <a:gd name="f133" fmla="*/ f103 1 f56"/>
                  <a:gd name="f134" fmla="*/ f104 1 f57"/>
                  <a:gd name="f135" fmla="*/ f105 1 f56"/>
                  <a:gd name="f136" fmla="*/ f106 1 f57"/>
                  <a:gd name="f137" fmla="*/ f107 1 f56"/>
                  <a:gd name="f138" fmla="*/ f108 1 f57"/>
                  <a:gd name="f139" fmla="*/ f109 1 f56"/>
                  <a:gd name="f140" fmla="*/ f110 1 f57"/>
                  <a:gd name="f141" fmla="*/ f111 f47 1"/>
                  <a:gd name="f142" fmla="*/ f112 f47 1"/>
                  <a:gd name="f143" fmla="*/ f114 f48 1"/>
                  <a:gd name="f144" fmla="*/ f113 f48 1"/>
                  <a:gd name="f145" fmla="*/ f115 f47 1"/>
                  <a:gd name="f146" fmla="*/ f116 f48 1"/>
                  <a:gd name="f147" fmla="*/ f117 f47 1"/>
                  <a:gd name="f148" fmla="*/ f118 f48 1"/>
                  <a:gd name="f149" fmla="*/ f119 f47 1"/>
                  <a:gd name="f150" fmla="*/ f120 f48 1"/>
                  <a:gd name="f151" fmla="*/ f121 f47 1"/>
                  <a:gd name="f152" fmla="*/ f122 f48 1"/>
                  <a:gd name="f153" fmla="*/ f123 f47 1"/>
                  <a:gd name="f154" fmla="*/ f124 f48 1"/>
                  <a:gd name="f155" fmla="*/ f125 f47 1"/>
                  <a:gd name="f156" fmla="*/ f126 f48 1"/>
                  <a:gd name="f157" fmla="*/ f127 f47 1"/>
                  <a:gd name="f158" fmla="*/ f128 f48 1"/>
                  <a:gd name="f159" fmla="*/ f129 f47 1"/>
                  <a:gd name="f160" fmla="*/ f130 f48 1"/>
                  <a:gd name="f161" fmla="*/ f131 f47 1"/>
                  <a:gd name="f162" fmla="*/ f132 f48 1"/>
                  <a:gd name="f163" fmla="*/ f133 f47 1"/>
                  <a:gd name="f164" fmla="*/ f134 f48 1"/>
                  <a:gd name="f165" fmla="*/ f135 f47 1"/>
                  <a:gd name="f166" fmla="*/ f136 f48 1"/>
                  <a:gd name="f167" fmla="*/ f137 f47 1"/>
                  <a:gd name="f168" fmla="*/ f138 f48 1"/>
                  <a:gd name="f169" fmla="*/ f139 f47 1"/>
                  <a:gd name="f170" fmla="*/ f140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68"/>
                  </a:cxn>
                  <a:cxn ang="f84">
                    <a:pos x="f169" y="f170"/>
                  </a:cxn>
                  <a:cxn ang="f84">
                    <a:pos x="f145" y="f146"/>
                  </a:cxn>
                </a:cxnLst>
                <a:rect l="f141" t="f144" r="f142" b="f143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17"/>
                    </a:cubicBezTo>
                    <a:cubicBezTo>
                      <a:pt x="f19" y="f9"/>
                      <a:pt x="f20" y="f13"/>
                      <a:pt x="f7" y="f13"/>
                    </a:cubicBezTo>
                    <a:cubicBezTo>
                      <a:pt x="f21" y="f11"/>
                      <a:pt x="f22" y="f13"/>
                      <a:pt x="f22" y="f16"/>
                    </a:cubicBezTo>
                    <a:cubicBezTo>
                      <a:pt x="f21" y="f23"/>
                      <a:pt x="f24" y="f25"/>
                      <a:pt x="f26" y="f27"/>
                    </a:cubicBezTo>
                    <a:cubicBezTo>
                      <a:pt x="f6" y="f28"/>
                      <a:pt x="f6" y="f29"/>
                      <a:pt x="f30" y="f31"/>
                    </a:cubicBezTo>
                    <a:cubicBezTo>
                      <a:pt x="f26" y="f32"/>
                      <a:pt x="f21" y="f24"/>
                      <a:pt x="f33" y="f33"/>
                    </a:cubicBezTo>
                    <a:cubicBezTo>
                      <a:pt x="f34" y="f32"/>
                      <a:pt x="f31" y="f35"/>
                      <a:pt x="f36" y="f35"/>
                    </a:cubicBezTo>
                    <a:cubicBezTo>
                      <a:pt x="f19" y="f7"/>
                      <a:pt x="f37" y="f32"/>
                      <a:pt x="f16" y="f34"/>
                    </a:cubicBezTo>
                    <a:cubicBezTo>
                      <a:pt x="f38" y="f39"/>
                      <a:pt x="f40" y="f29"/>
                      <a:pt x="f9" y="f41"/>
                    </a:cubicBezTo>
                    <a:cubicBezTo>
                      <a:pt x="f15" y="f19"/>
                      <a:pt x="f14" y="f42"/>
                      <a:pt x="f43" y="f25"/>
                    </a:cubicBezTo>
                    <a:cubicBezTo>
                      <a:pt x="f10" y="f37"/>
                      <a:pt x="f5" y="f44"/>
                      <a:pt x="f12" y="f15"/>
                    </a:cubicBezTo>
                    <a:cubicBezTo>
                      <a:pt x="f43" y="f45"/>
                      <a:pt x="f45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1" name="Freeform 222">
                <a:extLst>
                  <a:ext uri="{FF2B5EF4-FFF2-40B4-BE49-F238E27FC236}">
                    <a16:creationId xmlns:a16="http://schemas.microsoft.com/office/drawing/2014/main" id="{1DCB52F4-B62F-D069-97E3-CB9269AE7C3F}"/>
                  </a:ext>
                </a:extLst>
              </p:cNvPr>
              <p:cNvSpPr/>
              <p:nvPr/>
            </p:nvSpPr>
            <p:spPr>
              <a:xfrm>
                <a:off x="3208336" y="4546597"/>
                <a:ext cx="141283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55"/>
                  <a:gd name="f8" fmla="val 11"/>
                  <a:gd name="f9" fmla="val 19"/>
                  <a:gd name="f10" fmla="val 18"/>
                  <a:gd name="f11" fmla="val 16"/>
                  <a:gd name="f12" fmla="val 12"/>
                  <a:gd name="f13" fmla="val 17"/>
                  <a:gd name="f14" fmla="val 15"/>
                  <a:gd name="f15" fmla="val 21"/>
                  <a:gd name="f16" fmla="val 23"/>
                  <a:gd name="f17" fmla="val 26"/>
                  <a:gd name="f18" fmla="val 9"/>
                  <a:gd name="f19" fmla="val 28"/>
                  <a:gd name="f20" fmla="val 7"/>
                  <a:gd name="f21" fmla="val 4"/>
                  <a:gd name="f22" fmla="val 29"/>
                  <a:gd name="f23" fmla="val 31"/>
                  <a:gd name="f24" fmla="val 33"/>
                  <a:gd name="f25" fmla="val 32"/>
                  <a:gd name="f26" fmla="val 20"/>
                  <a:gd name="f27" fmla="val 24"/>
                  <a:gd name="f28" fmla="val 35"/>
                  <a:gd name="f29" fmla="val 25"/>
                  <a:gd name="f30" fmla="val 27"/>
                  <a:gd name="f31" fmla="val 34"/>
                  <a:gd name="f32" fmla="val 30"/>
                  <a:gd name="f33" fmla="val 37"/>
                  <a:gd name="f34" fmla="val 39"/>
                  <a:gd name="f35" fmla="val 41"/>
                  <a:gd name="f36" fmla="val 36"/>
                  <a:gd name="f37" fmla="val 43"/>
                  <a:gd name="f38" fmla="val 47"/>
                  <a:gd name="f39" fmla="val 50"/>
                  <a:gd name="f40" fmla="val 40"/>
                  <a:gd name="f41" fmla="val 52"/>
                  <a:gd name="f42" fmla="val 54"/>
                  <a:gd name="f43" fmla="val 14"/>
                  <a:gd name="f44" fmla="val 56"/>
                  <a:gd name="f45" fmla="val 6"/>
                  <a:gd name="f46" fmla="val 57"/>
                  <a:gd name="f47" fmla="val 45"/>
                  <a:gd name="f48" fmla="val 46"/>
                  <a:gd name="f49" fmla="val 44"/>
                  <a:gd name="f50" fmla="val 42"/>
                  <a:gd name="f51" fmla="val 48"/>
                  <a:gd name="f52" fmla="val 51"/>
                  <a:gd name="f53" fmla="val 49"/>
                  <a:gd name="f54" fmla="val 10"/>
                  <a:gd name="f55" fmla="val 8"/>
                  <a:gd name="f56" fmla="val 3"/>
                  <a:gd name="f57" fmla="val 38"/>
                  <a:gd name="f58" fmla="val 1"/>
                  <a:gd name="f59" fmla="val 5"/>
                  <a:gd name="f60" fmla="+- 0 0 -90"/>
                  <a:gd name="f61" fmla="*/ f3 1 59"/>
                  <a:gd name="f62" fmla="*/ f4 1 55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59"/>
                  <a:gd name="f71" fmla="*/ f67 1 55"/>
                  <a:gd name="f72" fmla="*/ 11 f68 1"/>
                  <a:gd name="f73" fmla="*/ 19 f67 1"/>
                  <a:gd name="f74" fmla="*/ 12 f68 1"/>
                  <a:gd name="f75" fmla="*/ 17 f67 1"/>
                  <a:gd name="f76" fmla="*/ 26 f67 1"/>
                  <a:gd name="f77" fmla="*/ 4 f68 1"/>
                  <a:gd name="f78" fmla="*/ 29 f67 1"/>
                  <a:gd name="f79" fmla="*/ 33 f67 1"/>
                  <a:gd name="f80" fmla="*/ 24 f68 1"/>
                  <a:gd name="f81" fmla="*/ 35 f67 1"/>
                  <a:gd name="f82" fmla="*/ 27 f68 1"/>
                  <a:gd name="f83" fmla="*/ 34 f67 1"/>
                  <a:gd name="f84" fmla="*/ 37 f68 1"/>
                  <a:gd name="f85" fmla="*/ 43 f68 1"/>
                  <a:gd name="f86" fmla="*/ 37 f67 1"/>
                  <a:gd name="f87" fmla="*/ 52 f68 1"/>
                  <a:gd name="f88" fmla="*/ 54 f68 1"/>
                  <a:gd name="f89" fmla="*/ 14 f67 1"/>
                  <a:gd name="f90" fmla="*/ 59 f68 1"/>
                  <a:gd name="f91" fmla="*/ 0 f67 1"/>
                  <a:gd name="f92" fmla="*/ 56 f68 1"/>
                  <a:gd name="f93" fmla="*/ 18 f67 1"/>
                  <a:gd name="f94" fmla="*/ 57 f68 1"/>
                  <a:gd name="f95" fmla="*/ 39 f67 1"/>
                  <a:gd name="f96" fmla="*/ 46 f68 1"/>
                  <a:gd name="f97" fmla="*/ 44 f67 1"/>
                  <a:gd name="f98" fmla="*/ 40 f68 1"/>
                  <a:gd name="f99" fmla="*/ 48 f67 1"/>
                  <a:gd name="f100" fmla="*/ 51 f67 1"/>
                  <a:gd name="f101" fmla="*/ 25 f68 1"/>
                  <a:gd name="f102" fmla="*/ 10 f68 1"/>
                  <a:gd name="f103" fmla="*/ 46 f67 1"/>
                  <a:gd name="f104" fmla="*/ 3 f68 1"/>
                  <a:gd name="f105" fmla="*/ 43 f67 1"/>
                  <a:gd name="f106" fmla="*/ 0 f68 1"/>
                  <a:gd name="f107" fmla="*/ 5 f68 1"/>
                  <a:gd name="f108" fmla="+- f69 0 f1"/>
                  <a:gd name="f109" fmla="*/ f72 1 59"/>
                  <a:gd name="f110" fmla="*/ f73 1 55"/>
                  <a:gd name="f111" fmla="*/ f74 1 59"/>
                  <a:gd name="f112" fmla="*/ f75 1 55"/>
                  <a:gd name="f113" fmla="*/ f76 1 55"/>
                  <a:gd name="f114" fmla="*/ f77 1 59"/>
                  <a:gd name="f115" fmla="*/ f78 1 55"/>
                  <a:gd name="f116" fmla="*/ f79 1 55"/>
                  <a:gd name="f117" fmla="*/ f80 1 59"/>
                  <a:gd name="f118" fmla="*/ f81 1 55"/>
                  <a:gd name="f119" fmla="*/ f82 1 59"/>
                  <a:gd name="f120" fmla="*/ f83 1 55"/>
                  <a:gd name="f121" fmla="*/ f84 1 59"/>
                  <a:gd name="f122" fmla="*/ f85 1 59"/>
                  <a:gd name="f123" fmla="*/ f86 1 55"/>
                  <a:gd name="f124" fmla="*/ f87 1 59"/>
                  <a:gd name="f125" fmla="*/ f88 1 59"/>
                  <a:gd name="f126" fmla="*/ f89 1 55"/>
                  <a:gd name="f127" fmla="*/ f90 1 59"/>
                  <a:gd name="f128" fmla="*/ f91 1 55"/>
                  <a:gd name="f129" fmla="*/ f92 1 59"/>
                  <a:gd name="f130" fmla="*/ f93 1 55"/>
                  <a:gd name="f131" fmla="*/ f94 1 59"/>
                  <a:gd name="f132" fmla="*/ f95 1 55"/>
                  <a:gd name="f133" fmla="*/ f96 1 59"/>
                  <a:gd name="f134" fmla="*/ f97 1 55"/>
                  <a:gd name="f135" fmla="*/ f98 1 59"/>
                  <a:gd name="f136" fmla="*/ f99 1 55"/>
                  <a:gd name="f137" fmla="*/ f100 1 55"/>
                  <a:gd name="f138" fmla="*/ f101 1 59"/>
                  <a:gd name="f139" fmla="*/ f102 1 59"/>
                  <a:gd name="f140" fmla="*/ f103 1 55"/>
                  <a:gd name="f141" fmla="*/ f104 1 59"/>
                  <a:gd name="f142" fmla="*/ f105 1 55"/>
                  <a:gd name="f143" fmla="*/ f106 1 59"/>
                  <a:gd name="f144" fmla="*/ f107 1 59"/>
                  <a:gd name="f145" fmla="*/ 0 1 f70"/>
                  <a:gd name="f146" fmla="*/ f64 1 f70"/>
                  <a:gd name="f147" fmla="*/ 0 1 f71"/>
                  <a:gd name="f148" fmla="*/ f65 1 f71"/>
                  <a:gd name="f149" fmla="*/ f109 1 f70"/>
                  <a:gd name="f150" fmla="*/ f110 1 f71"/>
                  <a:gd name="f151" fmla="*/ f111 1 f70"/>
                  <a:gd name="f152" fmla="*/ f112 1 f71"/>
                  <a:gd name="f153" fmla="*/ f113 1 f71"/>
                  <a:gd name="f154" fmla="*/ f114 1 f70"/>
                  <a:gd name="f155" fmla="*/ f115 1 f71"/>
                  <a:gd name="f156" fmla="*/ f116 1 f71"/>
                  <a:gd name="f157" fmla="*/ f117 1 f70"/>
                  <a:gd name="f158" fmla="*/ f118 1 f71"/>
                  <a:gd name="f159" fmla="*/ f119 1 f70"/>
                  <a:gd name="f160" fmla="*/ f120 1 f71"/>
                  <a:gd name="f161" fmla="*/ f121 1 f70"/>
                  <a:gd name="f162" fmla="*/ f122 1 f70"/>
                  <a:gd name="f163" fmla="*/ f123 1 f71"/>
                  <a:gd name="f164" fmla="*/ f124 1 f70"/>
                  <a:gd name="f165" fmla="*/ f125 1 f70"/>
                  <a:gd name="f166" fmla="*/ f126 1 f71"/>
                  <a:gd name="f167" fmla="*/ f127 1 f70"/>
                  <a:gd name="f168" fmla="*/ f128 1 f71"/>
                  <a:gd name="f169" fmla="*/ f129 1 f70"/>
                  <a:gd name="f170" fmla="*/ f130 1 f71"/>
                  <a:gd name="f171" fmla="*/ f131 1 f70"/>
                  <a:gd name="f172" fmla="*/ f132 1 f71"/>
                  <a:gd name="f173" fmla="*/ f133 1 f70"/>
                  <a:gd name="f174" fmla="*/ f134 1 f71"/>
                  <a:gd name="f175" fmla="*/ f135 1 f70"/>
                  <a:gd name="f176" fmla="*/ f136 1 f71"/>
                  <a:gd name="f177" fmla="*/ f137 1 f71"/>
                  <a:gd name="f178" fmla="*/ f138 1 f70"/>
                  <a:gd name="f179" fmla="*/ f139 1 f70"/>
                  <a:gd name="f180" fmla="*/ f140 1 f71"/>
                  <a:gd name="f181" fmla="*/ f141 1 f70"/>
                  <a:gd name="f182" fmla="*/ f142 1 f71"/>
                  <a:gd name="f183" fmla="*/ f143 1 f70"/>
                  <a:gd name="f184" fmla="*/ f144 1 f70"/>
                  <a:gd name="f185" fmla="*/ f145 f61 1"/>
                  <a:gd name="f186" fmla="*/ f146 f61 1"/>
                  <a:gd name="f187" fmla="*/ f148 f62 1"/>
                  <a:gd name="f188" fmla="*/ f147 f62 1"/>
                  <a:gd name="f189" fmla="*/ f149 f61 1"/>
                  <a:gd name="f190" fmla="*/ f150 f62 1"/>
                  <a:gd name="f191" fmla="*/ f151 f61 1"/>
                  <a:gd name="f192" fmla="*/ f152 f62 1"/>
                  <a:gd name="f193" fmla="*/ f153 f62 1"/>
                  <a:gd name="f194" fmla="*/ f154 f61 1"/>
                  <a:gd name="f195" fmla="*/ f155 f62 1"/>
                  <a:gd name="f196" fmla="*/ f156 f62 1"/>
                  <a:gd name="f197" fmla="*/ f157 f61 1"/>
                  <a:gd name="f198" fmla="*/ f158 f62 1"/>
                  <a:gd name="f199" fmla="*/ f159 f61 1"/>
                  <a:gd name="f200" fmla="*/ f160 f62 1"/>
                  <a:gd name="f201" fmla="*/ f161 f61 1"/>
                  <a:gd name="f202" fmla="*/ f162 f61 1"/>
                  <a:gd name="f203" fmla="*/ f163 f62 1"/>
                  <a:gd name="f204" fmla="*/ f164 f61 1"/>
                  <a:gd name="f205" fmla="*/ f165 f61 1"/>
                  <a:gd name="f206" fmla="*/ f166 f62 1"/>
                  <a:gd name="f207" fmla="*/ f167 f61 1"/>
                  <a:gd name="f208" fmla="*/ f168 f62 1"/>
                  <a:gd name="f209" fmla="*/ f169 f61 1"/>
                  <a:gd name="f210" fmla="*/ f170 f62 1"/>
                  <a:gd name="f211" fmla="*/ f171 f61 1"/>
                  <a:gd name="f212" fmla="*/ f172 f62 1"/>
                  <a:gd name="f213" fmla="*/ f173 f61 1"/>
                  <a:gd name="f214" fmla="*/ f174 f62 1"/>
                  <a:gd name="f215" fmla="*/ f175 f61 1"/>
                  <a:gd name="f216" fmla="*/ f176 f62 1"/>
                  <a:gd name="f217" fmla="*/ f177 f62 1"/>
                  <a:gd name="f218" fmla="*/ f178 f61 1"/>
                  <a:gd name="f219" fmla="*/ f179 f61 1"/>
                  <a:gd name="f220" fmla="*/ f180 f62 1"/>
                  <a:gd name="f221" fmla="*/ f181 f61 1"/>
                  <a:gd name="f222" fmla="*/ f182 f62 1"/>
                  <a:gd name="f223" fmla="*/ f183 f61 1"/>
                  <a:gd name="f224" fmla="*/ f184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89" y="f190"/>
                  </a:cxn>
                  <a:cxn ang="f108">
                    <a:pos x="f191" y="f192"/>
                  </a:cxn>
                  <a:cxn ang="f108">
                    <a:pos x="f189" y="f193"/>
                  </a:cxn>
                  <a:cxn ang="f108">
                    <a:pos x="f194" y="f195"/>
                  </a:cxn>
                  <a:cxn ang="f108">
                    <a:pos x="f191" y="f196"/>
                  </a:cxn>
                  <a:cxn ang="f108">
                    <a:pos x="f197" y="f198"/>
                  </a:cxn>
                  <a:cxn ang="f108">
                    <a:pos x="f199" y="f200"/>
                  </a:cxn>
                  <a:cxn ang="f108">
                    <a:pos x="f201" y="f200"/>
                  </a:cxn>
                  <a:cxn ang="f108">
                    <a:pos x="f202" y="f203"/>
                  </a:cxn>
                  <a:cxn ang="f108">
                    <a:pos x="f204" y="f198"/>
                  </a:cxn>
                  <a:cxn ang="f108">
                    <a:pos x="f205" y="f206"/>
                  </a:cxn>
                  <a:cxn ang="f108">
                    <a:pos x="f207" y="f208"/>
                  </a:cxn>
                  <a:cxn ang="f108">
                    <a:pos x="f209" y="f210"/>
                  </a:cxn>
                  <a:cxn ang="f108">
                    <a:pos x="f211" y="f195"/>
                  </a:cxn>
                  <a:cxn ang="f108">
                    <a:pos x="f205" y="f212"/>
                  </a:cxn>
                  <a:cxn ang="f108">
                    <a:pos x="f213" y="f214"/>
                  </a:cxn>
                  <a:cxn ang="f108">
                    <a:pos x="f215" y="f216"/>
                  </a:cxn>
                  <a:cxn ang="f108">
                    <a:pos x="f199" y="f217"/>
                  </a:cxn>
                  <a:cxn ang="f108">
                    <a:pos x="f218" y="f217"/>
                  </a:cxn>
                  <a:cxn ang="f108">
                    <a:pos x="f219" y="f220"/>
                  </a:cxn>
                  <a:cxn ang="f108">
                    <a:pos x="f221" y="f222"/>
                  </a:cxn>
                  <a:cxn ang="f108">
                    <a:pos x="f223" y="f198"/>
                  </a:cxn>
                  <a:cxn ang="f108">
                    <a:pos x="f224" y="f193"/>
                  </a:cxn>
                  <a:cxn ang="f108">
                    <a:pos x="f189" y="f190"/>
                  </a:cxn>
                </a:cxnLst>
                <a:rect l="f185" t="f188" r="f186" b="f187"/>
                <a:pathLst>
                  <a:path w="59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8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0" y="f23"/>
                      <a:pt x="f18" y="f24"/>
                      <a:pt x="f12" y="f24"/>
                    </a:cubicBezTo>
                    <a:cubicBezTo>
                      <a:pt x="f11" y="f25"/>
                      <a:pt x="f26" y="f23"/>
                      <a:pt x="f27" y="f28"/>
                    </a:cubicBezTo>
                    <a:cubicBezTo>
                      <a:pt x="f29" y="f28"/>
                      <a:pt x="f17" y="f28"/>
                      <a:pt x="f30" y="f31"/>
                    </a:cubicBezTo>
                    <a:cubicBezTo>
                      <a:pt x="f32" y="f30"/>
                      <a:pt x="f31" y="f25"/>
                      <a:pt x="f33" y="f31"/>
                    </a:cubicBezTo>
                    <a:cubicBezTo>
                      <a:pt x="f34" y="f31"/>
                      <a:pt x="f35" y="f36"/>
                      <a:pt x="f37" y="f33"/>
                    </a:cubicBezTo>
                    <a:cubicBezTo>
                      <a:pt x="f38" y="f35"/>
                      <a:pt x="f39" y="f40"/>
                      <a:pt x="f41" y="f28"/>
                    </a:cubicBezTo>
                    <a:cubicBezTo>
                      <a:pt x="f7" y="f19"/>
                      <a:pt x="f42" y="f15"/>
                      <a:pt x="f42" y="f43"/>
                    </a:cubicBezTo>
                    <a:cubicBezTo>
                      <a:pt x="f42" y="f18"/>
                      <a:pt x="f44" y="f21"/>
                      <a:pt x="f6" y="f5"/>
                    </a:cubicBezTo>
                    <a:cubicBezTo>
                      <a:pt x="f6" y="f45"/>
                      <a:pt x="f44" y="f12"/>
                      <a:pt x="f44" y="f10"/>
                    </a:cubicBezTo>
                    <a:cubicBezTo>
                      <a:pt x="f46" y="f15"/>
                      <a:pt x="f44" y="f29"/>
                      <a:pt x="f46" y="f22"/>
                    </a:cubicBezTo>
                    <a:cubicBezTo>
                      <a:pt x="f46" y="f24"/>
                      <a:pt x="f7" y="f36"/>
                      <a:pt x="f42" y="f34"/>
                    </a:cubicBezTo>
                    <a:cubicBezTo>
                      <a:pt x="f41" y="f37"/>
                      <a:pt x="f39" y="f47"/>
                      <a:pt x="f48" y="f49"/>
                    </a:cubicBezTo>
                    <a:cubicBezTo>
                      <a:pt x="f49" y="f37"/>
                      <a:pt x="f50" y="f48"/>
                      <a:pt x="f40" y="f51"/>
                    </a:cubicBezTo>
                    <a:cubicBezTo>
                      <a:pt x="f36" y="f52"/>
                      <a:pt x="f25" y="f42"/>
                      <a:pt x="f30" y="f52"/>
                    </a:cubicBezTo>
                    <a:cubicBezTo>
                      <a:pt x="f30" y="f52"/>
                      <a:pt x="f17" y="f52"/>
                      <a:pt x="f29" y="f52"/>
                    </a:cubicBezTo>
                    <a:cubicBezTo>
                      <a:pt x="f9" y="f7"/>
                      <a:pt x="f14" y="f53"/>
                      <a:pt x="f54" y="f48"/>
                    </a:cubicBezTo>
                    <a:cubicBezTo>
                      <a:pt x="f55" y="f47"/>
                      <a:pt x="f45" y="f49"/>
                      <a:pt x="f56" y="f37"/>
                    </a:cubicBezTo>
                    <a:cubicBezTo>
                      <a:pt x="f5" y="f50"/>
                      <a:pt x="f5" y="f57"/>
                      <a:pt x="f5" y="f28"/>
                    </a:cubicBezTo>
                    <a:cubicBezTo>
                      <a:pt x="f5" y="f23"/>
                      <a:pt x="f58" y="f30"/>
                      <a:pt x="f59" y="f17"/>
                    </a:cubicBezTo>
                    <a:cubicBezTo>
                      <a:pt x="f18" y="f29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2" name="Freeform 223">
                <a:extLst>
                  <a:ext uri="{FF2B5EF4-FFF2-40B4-BE49-F238E27FC236}">
                    <a16:creationId xmlns:a16="http://schemas.microsoft.com/office/drawing/2014/main" id="{4DC1BC04-6DCE-E90B-9429-C4EB611AB3EA}"/>
                  </a:ext>
                </a:extLst>
              </p:cNvPr>
              <p:cNvSpPr/>
              <p:nvPr/>
            </p:nvSpPr>
            <p:spPr>
              <a:xfrm>
                <a:off x="2947989" y="5111752"/>
                <a:ext cx="7144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13"/>
                  <a:gd name="f9" fmla="val 31"/>
                  <a:gd name="f10" fmla="val 9"/>
                  <a:gd name="f11" fmla="val 24"/>
                  <a:gd name="f12" fmla="val 6"/>
                  <a:gd name="f13" fmla="val 18"/>
                  <a:gd name="f14" fmla="val 2"/>
                  <a:gd name="f15" fmla="val 12"/>
                  <a:gd name="f16" fmla="val 8"/>
                  <a:gd name="f17" fmla="val 4"/>
                  <a:gd name="f18" fmla="val 10"/>
                  <a:gd name="f19" fmla="val 3"/>
                  <a:gd name="f20" fmla="val 5"/>
                  <a:gd name="f21" fmla="val 15"/>
                  <a:gd name="f22" fmla="val 11"/>
                  <a:gd name="f23" fmla="val 17"/>
                  <a:gd name="f24" fmla="val 21"/>
                  <a:gd name="f25" fmla="val 23"/>
                  <a:gd name="f26" fmla="val 22"/>
                  <a:gd name="f27" fmla="val 26"/>
                  <a:gd name="f28" fmla="val 29"/>
                  <a:gd name="f29" fmla="val 25"/>
                  <a:gd name="f30" fmla="val 36"/>
                  <a:gd name="f31" fmla="val 41"/>
                  <a:gd name="f32" fmla="val 45"/>
                  <a:gd name="f33" fmla="val 20"/>
                  <a:gd name="f34" fmla="val 19"/>
                  <a:gd name="f35" fmla="val 42"/>
                  <a:gd name="f36" fmla="val 39"/>
                  <a:gd name="f37" fmla="val 35"/>
                  <a:gd name="f38" fmla="+- 0 0 -90"/>
                  <a:gd name="f39" fmla="*/ f3 1 30"/>
                  <a:gd name="f40" fmla="*/ f4 1 46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0"/>
                  <a:gd name="f49" fmla="*/ f45 1 46"/>
                  <a:gd name="f50" fmla="*/ 13 f46 1"/>
                  <a:gd name="f51" fmla="*/ 31 f45 1"/>
                  <a:gd name="f52" fmla="*/ 2 f46 1"/>
                  <a:gd name="f53" fmla="*/ 12 f45 1"/>
                  <a:gd name="f54" fmla="*/ 4 f46 1"/>
                  <a:gd name="f55" fmla="*/ 2 f45 1"/>
                  <a:gd name="f56" fmla="*/ 12 f46 1"/>
                  <a:gd name="f57" fmla="*/ 5 f45 1"/>
                  <a:gd name="f58" fmla="*/ 21 f46 1"/>
                  <a:gd name="f59" fmla="*/ 23 f45 1"/>
                  <a:gd name="f60" fmla="*/ 25 f46 1"/>
                  <a:gd name="f61" fmla="*/ 24 f46 1"/>
                  <a:gd name="f62" fmla="*/ 45 f45 1"/>
                  <a:gd name="f63" fmla="*/ 17 f46 1"/>
                  <a:gd name="f64" fmla="*/ 39 f45 1"/>
                  <a:gd name="f65" fmla="+- f47 0 f1"/>
                  <a:gd name="f66" fmla="*/ f50 1 30"/>
                  <a:gd name="f67" fmla="*/ f51 1 46"/>
                  <a:gd name="f68" fmla="*/ f52 1 30"/>
                  <a:gd name="f69" fmla="*/ f53 1 46"/>
                  <a:gd name="f70" fmla="*/ f54 1 30"/>
                  <a:gd name="f71" fmla="*/ f55 1 46"/>
                  <a:gd name="f72" fmla="*/ f56 1 30"/>
                  <a:gd name="f73" fmla="*/ f57 1 46"/>
                  <a:gd name="f74" fmla="*/ f58 1 30"/>
                  <a:gd name="f75" fmla="*/ f59 1 46"/>
                  <a:gd name="f76" fmla="*/ f60 1 30"/>
                  <a:gd name="f77" fmla="*/ f61 1 30"/>
                  <a:gd name="f78" fmla="*/ f62 1 46"/>
                  <a:gd name="f79" fmla="*/ f63 1 30"/>
                  <a:gd name="f80" fmla="*/ f64 1 46"/>
                  <a:gd name="f81" fmla="*/ 0 1 f48"/>
                  <a:gd name="f82" fmla="*/ f42 1 f48"/>
                  <a:gd name="f83" fmla="*/ 0 1 f49"/>
                  <a:gd name="f84" fmla="*/ f43 1 f49"/>
                  <a:gd name="f85" fmla="*/ f66 1 f48"/>
                  <a:gd name="f86" fmla="*/ f67 1 f49"/>
                  <a:gd name="f87" fmla="*/ f68 1 f48"/>
                  <a:gd name="f88" fmla="*/ f69 1 f49"/>
                  <a:gd name="f89" fmla="*/ f70 1 f48"/>
                  <a:gd name="f90" fmla="*/ f71 1 f49"/>
                  <a:gd name="f91" fmla="*/ f72 1 f48"/>
                  <a:gd name="f92" fmla="*/ f73 1 f49"/>
                  <a:gd name="f93" fmla="*/ f74 1 f48"/>
                  <a:gd name="f94" fmla="*/ f75 1 f49"/>
                  <a:gd name="f95" fmla="*/ f76 1 f48"/>
                  <a:gd name="f96" fmla="*/ f77 1 f48"/>
                  <a:gd name="f97" fmla="*/ f78 1 f49"/>
                  <a:gd name="f98" fmla="*/ f79 1 f48"/>
                  <a:gd name="f99" fmla="*/ f80 1 f49"/>
                  <a:gd name="f100" fmla="*/ f81 f39 1"/>
                  <a:gd name="f101" fmla="*/ f82 f39 1"/>
                  <a:gd name="f102" fmla="*/ f84 f40 1"/>
                  <a:gd name="f103" fmla="*/ f83 f40 1"/>
                  <a:gd name="f104" fmla="*/ f85 f39 1"/>
                  <a:gd name="f105" fmla="*/ f86 f40 1"/>
                  <a:gd name="f106" fmla="*/ f87 f39 1"/>
                  <a:gd name="f107" fmla="*/ f88 f40 1"/>
                  <a:gd name="f108" fmla="*/ f89 f39 1"/>
                  <a:gd name="f109" fmla="*/ f90 f40 1"/>
                  <a:gd name="f110" fmla="*/ f91 f39 1"/>
                  <a:gd name="f111" fmla="*/ f92 f40 1"/>
                  <a:gd name="f112" fmla="*/ f93 f39 1"/>
                  <a:gd name="f113" fmla="*/ f94 f40 1"/>
                  <a:gd name="f114" fmla="*/ f95 f39 1"/>
                  <a:gd name="f115" fmla="*/ f96 f39 1"/>
                  <a:gd name="f116" fmla="*/ f97 f40 1"/>
                  <a:gd name="f117" fmla="*/ f98 f39 1"/>
                  <a:gd name="f118" fmla="*/ f99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4" y="f105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05"/>
                  </a:cxn>
                  <a:cxn ang="f65">
                    <a:pos x="f115" y="f116"/>
                  </a:cxn>
                  <a:cxn ang="f65">
                    <a:pos x="f117" y="f118"/>
                  </a:cxn>
                  <a:cxn ang="f65">
                    <a:pos x="f104" y="f105"/>
                  </a:cxn>
                </a:cxnLst>
                <a:rect l="f100" t="f103" r="f101" b="f102"/>
                <a:pathLst>
                  <a:path w="30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7" y="f14"/>
                    </a:cubicBezTo>
                    <a:cubicBezTo>
                      <a:pt x="f16" y="f5"/>
                      <a:pt x="f18" y="f19"/>
                      <a:pt x="f15" y="f20"/>
                    </a:cubicBezTo>
                    <a:cubicBezTo>
                      <a:pt x="f21" y="f22"/>
                      <a:pt x="f13" y="f23"/>
                      <a:pt x="f24" y="f25"/>
                    </a:cubicBezTo>
                    <a:cubicBezTo>
                      <a:pt x="f26" y="f27"/>
                      <a:pt x="f25" y="f28"/>
                      <a:pt x="f29" y="f9"/>
                    </a:cubicBezTo>
                    <a:cubicBezTo>
                      <a:pt x="f6" y="f30"/>
                      <a:pt x="f28" y="f31"/>
                      <a:pt x="f11" y="f32"/>
                    </a:cubicBezTo>
                    <a:cubicBezTo>
                      <a:pt x="f33" y="f7"/>
                      <a:pt x="f34" y="f35"/>
                      <a:pt x="f23" y="f36"/>
                    </a:cubicBezTo>
                    <a:cubicBezTo>
                      <a:pt x="f13" y="f37"/>
                      <a:pt x="f33" y="f6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3" name="Freeform 224">
                <a:extLst>
                  <a:ext uri="{FF2B5EF4-FFF2-40B4-BE49-F238E27FC236}">
                    <a16:creationId xmlns:a16="http://schemas.microsoft.com/office/drawing/2014/main" id="{32573030-37B6-89E3-6975-5775AEFD6FDC}"/>
                  </a:ext>
                </a:extLst>
              </p:cNvPr>
              <p:cNvSpPr/>
              <p:nvPr/>
            </p:nvSpPr>
            <p:spPr>
              <a:xfrm>
                <a:off x="3219446" y="4679954"/>
                <a:ext cx="61914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45"/>
                  <a:gd name="f8" fmla="val 21"/>
                  <a:gd name="f9" fmla="val 1"/>
                  <a:gd name="f10" fmla="val 23"/>
                  <a:gd name="f11" fmla="val 25"/>
                  <a:gd name="f12" fmla="val 4"/>
                  <a:gd name="f13" fmla="val 7"/>
                  <a:gd name="f14" fmla="val 11"/>
                  <a:gd name="f15" fmla="val 12"/>
                  <a:gd name="f16" fmla="val 17"/>
                  <a:gd name="f17" fmla="val 14"/>
                  <a:gd name="f18" fmla="val 20"/>
                  <a:gd name="f19" fmla="val 18"/>
                  <a:gd name="f20" fmla="val 19"/>
                  <a:gd name="f21" fmla="val 27"/>
                  <a:gd name="f22" fmla="val 16"/>
                  <a:gd name="f23" fmla="val 34"/>
                  <a:gd name="f24" fmla="val 41"/>
                  <a:gd name="f25" fmla="val 10"/>
                  <a:gd name="f26" fmla="val 44"/>
                  <a:gd name="f27" fmla="val 43"/>
                  <a:gd name="f28" fmla="val 39"/>
                  <a:gd name="f29" fmla="val 2"/>
                  <a:gd name="f30" fmla="val 36"/>
                  <a:gd name="f31" fmla="val 3"/>
                  <a:gd name="f32" fmla="val 29"/>
                  <a:gd name="f33" fmla="val 24"/>
                  <a:gd name="f34" fmla="val 13"/>
                  <a:gd name="f35" fmla="val 15"/>
                  <a:gd name="f36" fmla="+- 0 0 -90"/>
                  <a:gd name="f37" fmla="*/ f3 1 26"/>
                  <a:gd name="f38" fmla="*/ f4 1 45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6"/>
                  <a:gd name="f47" fmla="*/ f43 1 45"/>
                  <a:gd name="f48" fmla="*/ 21 f44 1"/>
                  <a:gd name="f49" fmla="*/ 1 f43 1"/>
                  <a:gd name="f50" fmla="*/ 25 f44 1"/>
                  <a:gd name="f51" fmla="*/ 4 f43 1"/>
                  <a:gd name="f52" fmla="*/ 12 f43 1"/>
                  <a:gd name="f53" fmla="*/ 20 f44 1"/>
                  <a:gd name="f54" fmla="*/ 17 f43 1"/>
                  <a:gd name="f55" fmla="*/ 20 f43 1"/>
                  <a:gd name="f56" fmla="*/ 12 f44 1"/>
                  <a:gd name="f57" fmla="*/ 41 f43 1"/>
                  <a:gd name="f58" fmla="*/ 4 f44 1"/>
                  <a:gd name="f59" fmla="*/ 44 f43 1"/>
                  <a:gd name="f60" fmla="*/ 2 f44 1"/>
                  <a:gd name="f61" fmla="*/ 36 f43 1"/>
                  <a:gd name="f62" fmla="*/ 10 f44 1"/>
                  <a:gd name="f63" fmla="*/ 14 f44 1"/>
                  <a:gd name="f64" fmla="*/ 7 f43 1"/>
                  <a:gd name="f65" fmla="+- f45 0 f1"/>
                  <a:gd name="f66" fmla="*/ f48 1 26"/>
                  <a:gd name="f67" fmla="*/ f49 1 45"/>
                  <a:gd name="f68" fmla="*/ f50 1 26"/>
                  <a:gd name="f69" fmla="*/ f51 1 45"/>
                  <a:gd name="f70" fmla="*/ f52 1 45"/>
                  <a:gd name="f71" fmla="*/ f53 1 26"/>
                  <a:gd name="f72" fmla="*/ f54 1 45"/>
                  <a:gd name="f73" fmla="*/ f55 1 45"/>
                  <a:gd name="f74" fmla="*/ f56 1 26"/>
                  <a:gd name="f75" fmla="*/ f57 1 45"/>
                  <a:gd name="f76" fmla="*/ f58 1 26"/>
                  <a:gd name="f77" fmla="*/ f59 1 45"/>
                  <a:gd name="f78" fmla="*/ f60 1 26"/>
                  <a:gd name="f79" fmla="*/ f61 1 45"/>
                  <a:gd name="f80" fmla="*/ f62 1 26"/>
                  <a:gd name="f81" fmla="*/ f63 1 26"/>
                  <a:gd name="f82" fmla="*/ f64 1 45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7"/>
                  <a:gd name="f92" fmla="*/ f71 1 f46"/>
                  <a:gd name="f93" fmla="*/ f72 1 f47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7"/>
                  <a:gd name="f101" fmla="*/ f80 1 f46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8 1"/>
                  <a:gd name="f113" fmla="*/ f92 f37 1"/>
                  <a:gd name="f114" fmla="*/ f93 f38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8 1"/>
                  <a:gd name="f122" fmla="*/ f101 f37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08" y="f112"/>
                  </a:cxn>
                  <a:cxn ang="f65">
                    <a:pos x="f113" y="f114"/>
                  </a:cxn>
                  <a:cxn ang="f65">
                    <a:pos x="f113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14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26" h="45">
                    <a:moveTo>
                      <a:pt x="f8" y="f9"/>
                    </a:moveTo>
                    <a:cubicBezTo>
                      <a:pt x="f10" y="f9"/>
                      <a:pt x="f6" y="f5"/>
                      <a:pt x="f11" y="f12"/>
                    </a:cubicBezTo>
                    <a:cubicBezTo>
                      <a:pt x="f11" y="f13"/>
                      <a:pt x="f6" y="f14"/>
                      <a:pt x="f8" y="f15"/>
                    </a:cubicBezTo>
                    <a:cubicBezTo>
                      <a:pt x="f16" y="f15"/>
                      <a:pt x="f16" y="f17"/>
                      <a:pt x="f18" y="f16"/>
                    </a:cubicBezTo>
                    <a:cubicBezTo>
                      <a:pt x="f18" y="f19"/>
                      <a:pt x="f18" y="f20"/>
                      <a:pt x="f18" y="f18"/>
                    </a:cubicBezTo>
                    <a:cubicBezTo>
                      <a:pt x="f16" y="f21"/>
                      <a:pt x="f22" y="f23"/>
                      <a:pt x="f15" y="f24"/>
                    </a:cubicBezTo>
                    <a:cubicBezTo>
                      <a:pt x="f25" y="f26"/>
                      <a:pt x="f13" y="f7"/>
                      <a:pt x="f12" y="f26"/>
                    </a:cubicBezTo>
                    <a:cubicBezTo>
                      <a:pt x="f5" y="f27"/>
                      <a:pt x="f9" y="f28"/>
                      <a:pt x="f29" y="f30"/>
                    </a:cubicBezTo>
                    <a:cubicBezTo>
                      <a:pt x="f31" y="f32"/>
                      <a:pt x="f13" y="f33"/>
                      <a:pt x="f25" y="f16"/>
                    </a:cubicBezTo>
                    <a:cubicBezTo>
                      <a:pt x="f14" y="f17"/>
                      <a:pt x="f34" y="f25"/>
                      <a:pt x="f17" y="f13"/>
                    </a:cubicBezTo>
                    <a:cubicBezTo>
                      <a:pt x="f35" y="f29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4" name="Freeform 225">
                <a:extLst>
                  <a:ext uri="{FF2B5EF4-FFF2-40B4-BE49-F238E27FC236}">
                    <a16:creationId xmlns:a16="http://schemas.microsoft.com/office/drawing/2014/main" id="{042B1896-CA9F-EDBF-137A-7569EFE14E69}"/>
                  </a:ext>
                </a:extLst>
              </p:cNvPr>
              <p:cNvSpPr/>
              <p:nvPr/>
            </p:nvSpPr>
            <p:spPr>
              <a:xfrm>
                <a:off x="2344741" y="4975222"/>
                <a:ext cx="10477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5"/>
                  <a:gd name="f9" fmla="val 21"/>
                  <a:gd name="f10" fmla="val 13"/>
                  <a:gd name="f11" fmla="val 20"/>
                  <a:gd name="f12" fmla="val 12"/>
                  <a:gd name="f13" fmla="val 22"/>
                  <a:gd name="f14" fmla="val 10"/>
                  <a:gd name="f15" fmla="val 5"/>
                  <a:gd name="f16" fmla="val 23"/>
                  <a:gd name="f17" fmla="val 16"/>
                  <a:gd name="f18" fmla="val 3"/>
                  <a:gd name="f19" fmla="val 9"/>
                  <a:gd name="f20" fmla="val 14"/>
                  <a:gd name="f21" fmla="val 11"/>
                  <a:gd name="f22" fmla="val 7"/>
                  <a:gd name="f23" fmla="val 28"/>
                  <a:gd name="f24" fmla="val 35"/>
                  <a:gd name="f25" fmla="val 1"/>
                  <a:gd name="f26" fmla="val 39"/>
                  <a:gd name="f27" fmla="val 42"/>
                  <a:gd name="f28" fmla="val 43"/>
                  <a:gd name="f29" fmla="val 41"/>
                  <a:gd name="f30" fmla="val 32"/>
                  <a:gd name="f31" fmla="val 17"/>
                  <a:gd name="f32" fmla="val 18"/>
                  <a:gd name="f33" fmla="val 19"/>
                  <a:gd name="f34" fmla="+- 0 0 -90"/>
                  <a:gd name="f35" fmla="*/ f3 1 44"/>
                  <a:gd name="f36" fmla="*/ f4 1 2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4"/>
                  <a:gd name="f45" fmla="*/ f41 1 25"/>
                  <a:gd name="f46" fmla="*/ 15 f42 1"/>
                  <a:gd name="f47" fmla="*/ 21 f41 1"/>
                  <a:gd name="f48" fmla="*/ 10 f42 1"/>
                  <a:gd name="f49" fmla="*/ 22 f41 1"/>
                  <a:gd name="f50" fmla="*/ 0 f42 1"/>
                  <a:gd name="f51" fmla="*/ 16 f41 1"/>
                  <a:gd name="f52" fmla="*/ 9 f42 1"/>
                  <a:gd name="f53" fmla="*/ 15 f41 1"/>
                  <a:gd name="f54" fmla="*/ 13 f42 1"/>
                  <a:gd name="f55" fmla="*/ 12 f41 1"/>
                  <a:gd name="f56" fmla="*/ 9 f41 1"/>
                  <a:gd name="f57" fmla="*/ 35 f42 1"/>
                  <a:gd name="f58" fmla="*/ 1 f41 1"/>
                  <a:gd name="f59" fmla="*/ 43 f42 1"/>
                  <a:gd name="f60" fmla="*/ 5 f41 1"/>
                  <a:gd name="f61" fmla="*/ 39 f42 1"/>
                  <a:gd name="f62" fmla="*/ 18 f42 1"/>
                  <a:gd name="f63" fmla="*/ 19 f41 1"/>
                  <a:gd name="f64" fmla="+- f43 0 f1"/>
                  <a:gd name="f65" fmla="*/ f46 1 44"/>
                  <a:gd name="f66" fmla="*/ f47 1 25"/>
                  <a:gd name="f67" fmla="*/ f48 1 44"/>
                  <a:gd name="f68" fmla="*/ f49 1 25"/>
                  <a:gd name="f69" fmla="*/ f50 1 44"/>
                  <a:gd name="f70" fmla="*/ f51 1 25"/>
                  <a:gd name="f71" fmla="*/ f52 1 44"/>
                  <a:gd name="f72" fmla="*/ f53 1 25"/>
                  <a:gd name="f73" fmla="*/ f54 1 44"/>
                  <a:gd name="f74" fmla="*/ f55 1 25"/>
                  <a:gd name="f75" fmla="*/ f56 1 25"/>
                  <a:gd name="f76" fmla="*/ f57 1 44"/>
                  <a:gd name="f77" fmla="*/ f58 1 25"/>
                  <a:gd name="f78" fmla="*/ f59 1 44"/>
                  <a:gd name="f79" fmla="*/ f60 1 25"/>
                  <a:gd name="f80" fmla="*/ f61 1 44"/>
                  <a:gd name="f81" fmla="*/ f62 1 44"/>
                  <a:gd name="f82" fmla="*/ f63 1 25"/>
                  <a:gd name="f83" fmla="*/ 0 1 f44"/>
                  <a:gd name="f84" fmla="*/ f38 1 f44"/>
                  <a:gd name="f85" fmla="*/ 0 1 f45"/>
                  <a:gd name="f86" fmla="*/ f39 1 f45"/>
                  <a:gd name="f87" fmla="*/ f65 1 f44"/>
                  <a:gd name="f88" fmla="*/ f66 1 f45"/>
                  <a:gd name="f89" fmla="*/ f67 1 f44"/>
                  <a:gd name="f90" fmla="*/ f68 1 f45"/>
                  <a:gd name="f91" fmla="*/ f69 1 f44"/>
                  <a:gd name="f92" fmla="*/ f70 1 f45"/>
                  <a:gd name="f93" fmla="*/ f71 1 f44"/>
                  <a:gd name="f94" fmla="*/ f72 1 f45"/>
                  <a:gd name="f95" fmla="*/ f73 1 f44"/>
                  <a:gd name="f96" fmla="*/ f74 1 f45"/>
                  <a:gd name="f97" fmla="*/ f75 1 f45"/>
                  <a:gd name="f98" fmla="*/ f76 1 f44"/>
                  <a:gd name="f99" fmla="*/ f77 1 f45"/>
                  <a:gd name="f100" fmla="*/ f78 1 f44"/>
                  <a:gd name="f101" fmla="*/ f79 1 f45"/>
                  <a:gd name="f102" fmla="*/ f80 1 f44"/>
                  <a:gd name="f103" fmla="*/ f81 1 f44"/>
                  <a:gd name="f104" fmla="*/ f82 1 f45"/>
                  <a:gd name="f105" fmla="*/ f83 f35 1"/>
                  <a:gd name="f106" fmla="*/ f84 f35 1"/>
                  <a:gd name="f107" fmla="*/ f86 f36 1"/>
                  <a:gd name="f108" fmla="*/ f85 f36 1"/>
                  <a:gd name="f109" fmla="*/ f87 f35 1"/>
                  <a:gd name="f110" fmla="*/ f88 f36 1"/>
                  <a:gd name="f111" fmla="*/ f89 f35 1"/>
                  <a:gd name="f112" fmla="*/ f90 f36 1"/>
                  <a:gd name="f113" fmla="*/ f91 f35 1"/>
                  <a:gd name="f114" fmla="*/ f92 f36 1"/>
                  <a:gd name="f115" fmla="*/ f93 f35 1"/>
                  <a:gd name="f116" fmla="*/ f94 f36 1"/>
                  <a:gd name="f117" fmla="*/ f95 f35 1"/>
                  <a:gd name="f118" fmla="*/ f96 f36 1"/>
                  <a:gd name="f119" fmla="*/ f97 f36 1"/>
                  <a:gd name="f120" fmla="*/ f98 f35 1"/>
                  <a:gd name="f121" fmla="*/ f99 f36 1"/>
                  <a:gd name="f122" fmla="*/ f100 f35 1"/>
                  <a:gd name="f123" fmla="*/ f101 f36 1"/>
                  <a:gd name="f124" fmla="*/ f102 f35 1"/>
                  <a:gd name="f125" fmla="*/ f103 f35 1"/>
                  <a:gd name="f126" fmla="*/ f104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09" y="f119"/>
                  </a:cxn>
                  <a:cxn ang="f64">
                    <a:pos x="f120" y="f121"/>
                  </a:cxn>
                  <a:cxn ang="f64">
                    <a:pos x="f122" y="f123"/>
                  </a:cxn>
                  <a:cxn ang="f64">
                    <a:pos x="f124" y="f118"/>
                  </a:cxn>
                  <a:cxn ang="f64">
                    <a:pos x="f125" y="f126"/>
                  </a:cxn>
                  <a:cxn ang="f64">
                    <a:pos x="f109" y="f110"/>
                  </a:cxn>
                </a:cxnLst>
                <a:rect l="f105" t="f108" r="f106" b="f107"/>
                <a:pathLst>
                  <a:path w="44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7"/>
                      <a:pt x="f5" y="f16"/>
                      <a:pt x="f5" y="f17"/>
                    </a:cubicBezTo>
                    <a:cubicBezTo>
                      <a:pt x="f18" y="f8"/>
                      <a:pt x="f15" y="f19"/>
                      <a:pt x="f19" y="f8"/>
                    </a:cubicBezTo>
                    <a:cubicBezTo>
                      <a:pt x="f14" y="f17"/>
                      <a:pt x="f10" y="f20"/>
                      <a:pt x="f10" y="f12"/>
                    </a:cubicBezTo>
                    <a:cubicBezTo>
                      <a:pt x="f20" y="f21"/>
                      <a:pt x="f20" y="f14"/>
                      <a:pt x="f8" y="f19"/>
                    </a:cubicBezTo>
                    <a:cubicBezTo>
                      <a:pt x="f9" y="f22"/>
                      <a:pt x="f23" y="f18"/>
                      <a:pt x="f24" y="f25"/>
                    </a:cubicBezTo>
                    <a:cubicBezTo>
                      <a:pt x="f26" y="f5"/>
                      <a:pt x="f27" y="f25"/>
                      <a:pt x="f28" y="f15"/>
                    </a:cubicBezTo>
                    <a:cubicBezTo>
                      <a:pt x="f6" y="f19"/>
                      <a:pt x="f29" y="f21"/>
                      <a:pt x="f26" y="f12"/>
                    </a:cubicBezTo>
                    <a:cubicBezTo>
                      <a:pt x="f30" y="f8"/>
                      <a:pt x="f7" y="f31"/>
                      <a:pt x="f32" y="f33"/>
                    </a:cubicBezTo>
                    <a:cubicBezTo>
                      <a:pt x="f31" y="f11"/>
                      <a:pt x="f17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5" name="Freeform 226">
                <a:extLst>
                  <a:ext uri="{FF2B5EF4-FFF2-40B4-BE49-F238E27FC236}">
                    <a16:creationId xmlns:a16="http://schemas.microsoft.com/office/drawing/2014/main" id="{B75908B4-2D73-9C3B-95B3-86663C47B874}"/>
                  </a:ext>
                </a:extLst>
              </p:cNvPr>
              <p:cNvSpPr/>
              <p:nvPr/>
            </p:nvSpPr>
            <p:spPr>
              <a:xfrm>
                <a:off x="3284533" y="5083177"/>
                <a:ext cx="53977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16"/>
                  <a:gd name="f9" fmla="val 19"/>
                  <a:gd name="f10" fmla="val 17"/>
                  <a:gd name="f11" fmla="val 24"/>
                  <a:gd name="f12" fmla="val 29"/>
                  <a:gd name="f13" fmla="val 21"/>
                  <a:gd name="f14" fmla="val 34"/>
                  <a:gd name="f15" fmla="val 22"/>
                  <a:gd name="f16" fmla="val 36"/>
                  <a:gd name="f17" fmla="val 38"/>
                  <a:gd name="f18" fmla="val 41"/>
                  <a:gd name="f19" fmla="val 44"/>
                  <a:gd name="f20" fmla="val 47"/>
                  <a:gd name="f21" fmla="val 48"/>
                  <a:gd name="f22" fmla="val 14"/>
                  <a:gd name="f23" fmla="val 46"/>
                  <a:gd name="f24" fmla="val 13"/>
                  <a:gd name="f25" fmla="val 9"/>
                  <a:gd name="f26" fmla="val 39"/>
                  <a:gd name="f27" fmla="val 31"/>
                  <a:gd name="f28" fmla="val 6"/>
                  <a:gd name="f29" fmla="val 25"/>
                  <a:gd name="f30" fmla="val 5"/>
                  <a:gd name="f31" fmla="val 4"/>
                  <a:gd name="f32" fmla="val 2"/>
                  <a:gd name="f33" fmla="val 12"/>
                  <a:gd name="f34" fmla="val 1"/>
                  <a:gd name="f35" fmla="val 10"/>
                  <a:gd name="f36" fmla="val 7"/>
                  <a:gd name="f37" fmla="val 11"/>
                  <a:gd name="f38" fmla="val 3"/>
                  <a:gd name="f39" fmla="val 15"/>
                  <a:gd name="f40" fmla="val 18"/>
                  <a:gd name="f41" fmla="+- 0 0 -90"/>
                  <a:gd name="f42" fmla="*/ f3 1 23"/>
                  <a:gd name="f43" fmla="*/ f4 1 49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3"/>
                  <a:gd name="f52" fmla="*/ f48 1 49"/>
                  <a:gd name="f53" fmla="*/ 16 f49 1"/>
                  <a:gd name="f54" fmla="*/ 19 f48 1"/>
                  <a:gd name="f55" fmla="*/ 21 f49 1"/>
                  <a:gd name="f56" fmla="*/ 34 f48 1"/>
                  <a:gd name="f57" fmla="*/ 23 f49 1"/>
                  <a:gd name="f58" fmla="*/ 41 f48 1"/>
                  <a:gd name="f59" fmla="*/ 19 f49 1"/>
                  <a:gd name="f60" fmla="*/ 48 f48 1"/>
                  <a:gd name="f61" fmla="*/ 13 f49 1"/>
                  <a:gd name="f62" fmla="*/ 44 f48 1"/>
                  <a:gd name="f63" fmla="*/ 6 f49 1"/>
                  <a:gd name="f64" fmla="*/ 25 f48 1"/>
                  <a:gd name="f65" fmla="*/ 2 f49 1"/>
                  <a:gd name="f66" fmla="*/ 12 f48 1"/>
                  <a:gd name="f67" fmla="*/ 6 f48 1"/>
                  <a:gd name="f68" fmla="*/ 7 f49 1"/>
                  <a:gd name="f69" fmla="*/ 2 f48 1"/>
                  <a:gd name="f70" fmla="*/ 12 f49 1"/>
                  <a:gd name="f71" fmla="*/ 11 f48 1"/>
                  <a:gd name="f72" fmla="*/ 16 f48 1"/>
                  <a:gd name="f73" fmla="+- f50 0 f1"/>
                  <a:gd name="f74" fmla="*/ f53 1 23"/>
                  <a:gd name="f75" fmla="*/ f54 1 49"/>
                  <a:gd name="f76" fmla="*/ f55 1 23"/>
                  <a:gd name="f77" fmla="*/ f56 1 49"/>
                  <a:gd name="f78" fmla="*/ f57 1 23"/>
                  <a:gd name="f79" fmla="*/ f58 1 49"/>
                  <a:gd name="f80" fmla="*/ f59 1 23"/>
                  <a:gd name="f81" fmla="*/ f60 1 49"/>
                  <a:gd name="f82" fmla="*/ f61 1 23"/>
                  <a:gd name="f83" fmla="*/ f62 1 49"/>
                  <a:gd name="f84" fmla="*/ f63 1 23"/>
                  <a:gd name="f85" fmla="*/ f64 1 49"/>
                  <a:gd name="f86" fmla="*/ f65 1 23"/>
                  <a:gd name="f87" fmla="*/ f66 1 49"/>
                  <a:gd name="f88" fmla="*/ f67 1 49"/>
                  <a:gd name="f89" fmla="*/ f68 1 23"/>
                  <a:gd name="f90" fmla="*/ f69 1 49"/>
                  <a:gd name="f91" fmla="*/ f70 1 23"/>
                  <a:gd name="f92" fmla="*/ f71 1 49"/>
                  <a:gd name="f93" fmla="*/ f72 1 49"/>
                  <a:gd name="f94" fmla="*/ 0 1 f51"/>
                  <a:gd name="f95" fmla="*/ f45 1 f51"/>
                  <a:gd name="f96" fmla="*/ 0 1 f52"/>
                  <a:gd name="f97" fmla="*/ f46 1 f52"/>
                  <a:gd name="f98" fmla="*/ f74 1 f51"/>
                  <a:gd name="f99" fmla="*/ f75 1 f52"/>
                  <a:gd name="f100" fmla="*/ f76 1 f51"/>
                  <a:gd name="f101" fmla="*/ f77 1 f52"/>
                  <a:gd name="f102" fmla="*/ f78 1 f51"/>
                  <a:gd name="f103" fmla="*/ f79 1 f52"/>
                  <a:gd name="f104" fmla="*/ f80 1 f51"/>
                  <a:gd name="f105" fmla="*/ f81 1 f52"/>
                  <a:gd name="f106" fmla="*/ f82 1 f51"/>
                  <a:gd name="f107" fmla="*/ f83 1 f52"/>
                  <a:gd name="f108" fmla="*/ f84 1 f51"/>
                  <a:gd name="f109" fmla="*/ f85 1 f52"/>
                  <a:gd name="f110" fmla="*/ f86 1 f51"/>
                  <a:gd name="f111" fmla="*/ f87 1 f52"/>
                  <a:gd name="f112" fmla="*/ f88 1 f52"/>
                  <a:gd name="f113" fmla="*/ f89 1 f51"/>
                  <a:gd name="f114" fmla="*/ f90 1 f52"/>
                  <a:gd name="f115" fmla="*/ f91 1 f51"/>
                  <a:gd name="f116" fmla="*/ f92 1 f52"/>
                  <a:gd name="f117" fmla="*/ f93 1 f52"/>
                  <a:gd name="f118" fmla="*/ f94 f42 1"/>
                  <a:gd name="f119" fmla="*/ f95 f42 1"/>
                  <a:gd name="f120" fmla="*/ f97 f43 1"/>
                  <a:gd name="f121" fmla="*/ f96 f43 1"/>
                  <a:gd name="f122" fmla="*/ f98 f42 1"/>
                  <a:gd name="f123" fmla="*/ f99 f43 1"/>
                  <a:gd name="f124" fmla="*/ f100 f42 1"/>
                  <a:gd name="f125" fmla="*/ f101 f43 1"/>
                  <a:gd name="f126" fmla="*/ f102 f42 1"/>
                  <a:gd name="f127" fmla="*/ f103 f43 1"/>
                  <a:gd name="f128" fmla="*/ f104 f42 1"/>
                  <a:gd name="f129" fmla="*/ f105 f43 1"/>
                  <a:gd name="f130" fmla="*/ f106 f42 1"/>
                  <a:gd name="f131" fmla="*/ f107 f43 1"/>
                  <a:gd name="f132" fmla="*/ f108 f42 1"/>
                  <a:gd name="f133" fmla="*/ f109 f43 1"/>
                  <a:gd name="f134" fmla="*/ f110 f42 1"/>
                  <a:gd name="f135" fmla="*/ f111 f43 1"/>
                  <a:gd name="f136" fmla="*/ f112 f43 1"/>
                  <a:gd name="f137" fmla="*/ f113 f42 1"/>
                  <a:gd name="f138" fmla="*/ f114 f43 1"/>
                  <a:gd name="f139" fmla="*/ f115 f42 1"/>
                  <a:gd name="f140" fmla="*/ f116 f43 1"/>
                  <a:gd name="f141" fmla="*/ f117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4" y="f136"/>
                  </a:cxn>
                  <a:cxn ang="f73">
                    <a:pos x="f137" y="f138"/>
                  </a:cxn>
                  <a:cxn ang="f73">
                    <a:pos x="f139" y="f140"/>
                  </a:cxn>
                  <a:cxn ang="f73">
                    <a:pos x="f139" y="f141"/>
                  </a:cxn>
                  <a:cxn ang="f73">
                    <a:pos x="f122" y="f123"/>
                  </a:cxn>
                </a:cxnLst>
                <a:rect l="f118" t="f121" r="f119" b="f120"/>
                <a:pathLst>
                  <a:path w="23" h="49">
                    <a:moveTo>
                      <a:pt x="f8" y="f9"/>
                    </a:moveTo>
                    <a:cubicBezTo>
                      <a:pt x="f10" y="f11"/>
                      <a:pt x="f9" y="f12"/>
                      <a:pt x="f13" y="f14"/>
                    </a:cubicBezTo>
                    <a:cubicBezTo>
                      <a:pt x="f15" y="f16"/>
                      <a:pt x="f6" y="f17"/>
                      <a:pt x="f6" y="f18"/>
                    </a:cubicBezTo>
                    <a:cubicBezTo>
                      <a:pt x="f6" y="f19"/>
                      <a:pt x="f13" y="f20"/>
                      <a:pt x="f9" y="f21"/>
                    </a:cubicBezTo>
                    <a:cubicBezTo>
                      <a:pt x="f8" y="f7"/>
                      <a:pt x="f22" y="f23"/>
                      <a:pt x="f24" y="f19"/>
                    </a:cubicBezTo>
                    <a:cubicBezTo>
                      <a:pt x="f25" y="f26"/>
                      <a:pt x="f25" y="f27"/>
                      <a:pt x="f28" y="f29"/>
                    </a:cubicBezTo>
                    <a:cubicBezTo>
                      <a:pt x="f30" y="f13"/>
                      <a:pt x="f31" y="f8"/>
                      <a:pt x="f32" y="f33"/>
                    </a:cubicBezTo>
                    <a:cubicBezTo>
                      <a:pt x="f34" y="f35"/>
                      <a:pt x="f5" y="f36"/>
                      <a:pt x="f32" y="f28"/>
                    </a:cubicBezTo>
                    <a:cubicBezTo>
                      <a:pt x="f31" y="f31"/>
                      <a:pt x="f30" y="f5"/>
                      <a:pt x="f36" y="f32"/>
                    </a:cubicBezTo>
                    <a:cubicBezTo>
                      <a:pt x="f37" y="f38"/>
                      <a:pt x="f37" y="f36"/>
                      <a:pt x="f33" y="f37"/>
                    </a:cubicBezTo>
                    <a:cubicBezTo>
                      <a:pt x="f37" y="f33"/>
                      <a:pt x="f35" y="f22"/>
                      <a:pt x="f33" y="f8"/>
                    </a:cubicBezTo>
                    <a:cubicBezTo>
                      <a:pt x="f24" y="f10"/>
                      <a:pt x="f39" y="f40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6" name="Freeform 227">
                <a:extLst>
                  <a:ext uri="{FF2B5EF4-FFF2-40B4-BE49-F238E27FC236}">
                    <a16:creationId xmlns:a16="http://schemas.microsoft.com/office/drawing/2014/main" id="{6B4B990C-4D3F-FABB-B96C-862204F5C9EE}"/>
                  </a:ext>
                </a:extLst>
              </p:cNvPr>
              <p:cNvSpPr/>
              <p:nvPr/>
            </p:nvSpPr>
            <p:spPr>
              <a:xfrm>
                <a:off x="2990846" y="4589465"/>
                <a:ext cx="10953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0"/>
                  <a:gd name="f8" fmla="val 28"/>
                  <a:gd name="f9" fmla="val 5"/>
                  <a:gd name="f10" fmla="val 32"/>
                  <a:gd name="f11" fmla="val 36"/>
                  <a:gd name="f12" fmla="val 40"/>
                  <a:gd name="f13" fmla="val 7"/>
                  <a:gd name="f14" fmla="val 44"/>
                  <a:gd name="f15" fmla="val 8"/>
                  <a:gd name="f16" fmla="val 10"/>
                  <a:gd name="f17" fmla="val 45"/>
                  <a:gd name="f18" fmla="val 14"/>
                  <a:gd name="f19" fmla="val 18"/>
                  <a:gd name="f20" fmla="val 42"/>
                  <a:gd name="f21" fmla="val 39"/>
                  <a:gd name="f22" fmla="val 19"/>
                  <a:gd name="f23" fmla="val 34"/>
                  <a:gd name="f24" fmla="val 29"/>
                  <a:gd name="f25" fmla="val 17"/>
                  <a:gd name="f26" fmla="val 24"/>
                  <a:gd name="f27" fmla="val 16"/>
                  <a:gd name="f28" fmla="val 15"/>
                  <a:gd name="f29" fmla="val 13"/>
                  <a:gd name="f30" fmla="val 3"/>
                  <a:gd name="f31" fmla="val 11"/>
                  <a:gd name="f32" fmla="val 1"/>
                  <a:gd name="f33" fmla="val 9"/>
                  <a:gd name="f34" fmla="val 2"/>
                  <a:gd name="f35" fmla="val 4"/>
                  <a:gd name="f36" fmla="val 12"/>
                  <a:gd name="f37" fmla="val 6"/>
                  <a:gd name="f38" fmla="+- 0 0 -90"/>
                  <a:gd name="f39" fmla="*/ f3 1 46"/>
                  <a:gd name="f40" fmla="*/ f4 1 20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6"/>
                  <a:gd name="f49" fmla="*/ f45 1 20"/>
                  <a:gd name="f50" fmla="*/ 28 f46 1"/>
                  <a:gd name="f51" fmla="*/ 5 f45 1"/>
                  <a:gd name="f52" fmla="*/ 40 f46 1"/>
                  <a:gd name="f53" fmla="*/ 7 f45 1"/>
                  <a:gd name="f54" fmla="*/ 45 f46 1"/>
                  <a:gd name="f55" fmla="*/ 14 f45 1"/>
                  <a:gd name="f56" fmla="*/ 39 f46 1"/>
                  <a:gd name="f57" fmla="*/ 19 f45 1"/>
                  <a:gd name="f58" fmla="*/ 24 f46 1"/>
                  <a:gd name="f59" fmla="*/ 16 f45 1"/>
                  <a:gd name="f60" fmla="*/ 3 f46 1"/>
                  <a:gd name="f61" fmla="*/ 11 f45 1"/>
                  <a:gd name="f62" fmla="*/ 2 f46 1"/>
                  <a:gd name="f63" fmla="*/ 3 f45 1"/>
                  <a:gd name="f64" fmla="*/ 11 f46 1"/>
                  <a:gd name="f65" fmla="*/ 15 f46 1"/>
                  <a:gd name="f66" fmla="*/ 6 f45 1"/>
                  <a:gd name="f67" fmla="+- f47 0 f1"/>
                  <a:gd name="f68" fmla="*/ f50 1 46"/>
                  <a:gd name="f69" fmla="*/ f51 1 20"/>
                  <a:gd name="f70" fmla="*/ f52 1 46"/>
                  <a:gd name="f71" fmla="*/ f53 1 20"/>
                  <a:gd name="f72" fmla="*/ f54 1 46"/>
                  <a:gd name="f73" fmla="*/ f55 1 20"/>
                  <a:gd name="f74" fmla="*/ f56 1 46"/>
                  <a:gd name="f75" fmla="*/ f57 1 20"/>
                  <a:gd name="f76" fmla="*/ f58 1 46"/>
                  <a:gd name="f77" fmla="*/ f59 1 20"/>
                  <a:gd name="f78" fmla="*/ f60 1 46"/>
                  <a:gd name="f79" fmla="*/ f61 1 20"/>
                  <a:gd name="f80" fmla="*/ f62 1 46"/>
                  <a:gd name="f81" fmla="*/ f63 1 20"/>
                  <a:gd name="f82" fmla="*/ f64 1 46"/>
                  <a:gd name="f83" fmla="*/ f65 1 46"/>
                  <a:gd name="f84" fmla="*/ f66 1 20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8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39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3"/>
                  </a:cxn>
                  <a:cxn ang="f67">
                    <a:pos x="f124" y="f123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6" h="2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17" y="f18"/>
                    </a:cubicBezTo>
                    <a:cubicBezTo>
                      <a:pt x="f17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5" y="f28"/>
                      <a:pt x="f16" y="f29"/>
                      <a:pt x="f30" y="f31"/>
                    </a:cubicBezTo>
                    <a:cubicBezTo>
                      <a:pt x="f32" y="f33"/>
                      <a:pt x="f5" y="f9"/>
                      <a:pt x="f34" y="f30"/>
                    </a:cubicBezTo>
                    <a:cubicBezTo>
                      <a:pt x="f35" y="f5"/>
                      <a:pt x="f15" y="f34"/>
                      <a:pt x="f31" y="f30"/>
                    </a:cubicBezTo>
                    <a:cubicBezTo>
                      <a:pt x="f31" y="f30"/>
                      <a:pt x="f31" y="f30"/>
                      <a:pt x="f31" y="f30"/>
                    </a:cubicBezTo>
                    <a:cubicBezTo>
                      <a:pt x="f36" y="f9"/>
                      <a:pt x="f29" y="f15"/>
                      <a:pt x="f28" y="f37"/>
                    </a:cubicBezTo>
                    <a:cubicBezTo>
                      <a:pt x="f7" y="f34"/>
                      <a:pt x="f26" y="f35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7" name="Freeform 228">
                <a:extLst>
                  <a:ext uri="{FF2B5EF4-FFF2-40B4-BE49-F238E27FC236}">
                    <a16:creationId xmlns:a16="http://schemas.microsoft.com/office/drawing/2014/main" id="{11453291-68A5-AACC-C68B-062C800DF841}"/>
                  </a:ext>
                </a:extLst>
              </p:cNvPr>
              <p:cNvSpPr/>
              <p:nvPr/>
            </p:nvSpPr>
            <p:spPr>
              <a:xfrm>
                <a:off x="2090739" y="4918072"/>
                <a:ext cx="41276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5"/>
                  <a:gd name="f8" fmla="val 13"/>
                  <a:gd name="f9" fmla="val 2"/>
                  <a:gd name="f10" fmla="val 16"/>
                  <a:gd name="f11" fmla="val 4"/>
                  <a:gd name="f12" fmla="val 6"/>
                  <a:gd name="f13" fmla="val 10"/>
                  <a:gd name="f14" fmla="val 14"/>
                  <a:gd name="f15" fmla="val 18"/>
                  <a:gd name="f16" fmla="val 26"/>
                  <a:gd name="f17" fmla="val 34"/>
                  <a:gd name="f18" fmla="val 40"/>
                  <a:gd name="f19" fmla="val 44"/>
                  <a:gd name="f20" fmla="val 33"/>
                  <a:gd name="f21" fmla="val 3"/>
                  <a:gd name="f22" fmla="val 29"/>
                  <a:gd name="f23" fmla="val 24"/>
                  <a:gd name="f24" fmla="val 20"/>
                  <a:gd name="f25" fmla="val 19"/>
                  <a:gd name="f26" fmla="val 5"/>
                  <a:gd name="f27" fmla="val 11"/>
                  <a:gd name="f28" fmla="val 9"/>
                  <a:gd name="f29" fmla="val 12"/>
                  <a:gd name="f30" fmla="val 7"/>
                  <a:gd name="f31" fmla="val 8"/>
                  <a:gd name="f32" fmla="+- 0 0 -90"/>
                  <a:gd name="f33" fmla="*/ f3 1 17"/>
                  <a:gd name="f34" fmla="*/ f4 1 4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7"/>
                  <a:gd name="f43" fmla="*/ f39 1 45"/>
                  <a:gd name="f44" fmla="*/ 13 f40 1"/>
                  <a:gd name="f45" fmla="*/ 2 f39 1"/>
                  <a:gd name="f46" fmla="*/ 16 f40 1"/>
                  <a:gd name="f47" fmla="*/ 10 f39 1"/>
                  <a:gd name="f48" fmla="*/ 34 f39 1"/>
                  <a:gd name="f49" fmla="*/ 6 f40 1"/>
                  <a:gd name="f50" fmla="*/ 45 f39 1"/>
                  <a:gd name="f51" fmla="*/ 2 f40 1"/>
                  <a:gd name="f52" fmla="*/ 33 f39 1"/>
                  <a:gd name="f53" fmla="*/ 4 f40 1"/>
                  <a:gd name="f54" fmla="*/ 20 f39 1"/>
                  <a:gd name="f55" fmla="*/ 16 f39 1"/>
                  <a:gd name="f56" fmla="*/ 9 f39 1"/>
                  <a:gd name="f57" fmla="+- f41 0 f1"/>
                  <a:gd name="f58" fmla="*/ f44 1 17"/>
                  <a:gd name="f59" fmla="*/ f45 1 45"/>
                  <a:gd name="f60" fmla="*/ f46 1 17"/>
                  <a:gd name="f61" fmla="*/ f47 1 45"/>
                  <a:gd name="f62" fmla="*/ f48 1 45"/>
                  <a:gd name="f63" fmla="*/ f49 1 17"/>
                  <a:gd name="f64" fmla="*/ f50 1 45"/>
                  <a:gd name="f65" fmla="*/ f51 1 17"/>
                  <a:gd name="f66" fmla="*/ f52 1 45"/>
                  <a:gd name="f67" fmla="*/ f53 1 17"/>
                  <a:gd name="f68" fmla="*/ f54 1 45"/>
                  <a:gd name="f69" fmla="*/ f55 1 45"/>
                  <a:gd name="f70" fmla="*/ f56 1 45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3"/>
                  <a:gd name="f80" fmla="*/ f63 1 f42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3"/>
                  <a:gd name="f86" fmla="*/ f69 1 f43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4 1"/>
                  <a:gd name="f97" fmla="*/ f80 f33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4 1"/>
                  <a:gd name="f103" fmla="*/ f86 f34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2" y="f96"/>
                  </a:cxn>
                  <a:cxn ang="f57">
                    <a:pos x="f97" y="f98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97" y="f103"/>
                  </a:cxn>
                  <a:cxn ang="f57">
                    <a:pos x="f97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7" h="45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8" y="f18"/>
                      <a:pt x="f13" y="f7"/>
                      <a:pt x="f12" y="f7"/>
                    </a:cubicBezTo>
                    <a:cubicBezTo>
                      <a:pt x="f9" y="f19"/>
                      <a:pt x="f5" y="f18"/>
                      <a:pt x="f9" y="f20"/>
                    </a:cubicBezTo>
                    <a:cubicBezTo>
                      <a:pt x="f21" y="f22"/>
                      <a:pt x="f11" y="f23"/>
                      <a:pt x="f11" y="f24"/>
                    </a:cubicBezTo>
                    <a:cubicBezTo>
                      <a:pt x="f11" y="f25"/>
                      <a:pt x="f26" y="f6"/>
                      <a:pt x="f12" y="f10"/>
                    </a:cubicBezTo>
                    <a:cubicBezTo>
                      <a:pt x="f27" y="f14"/>
                      <a:pt x="f28" y="f29"/>
                      <a:pt x="f12" y="f28"/>
                    </a:cubicBezTo>
                    <a:cubicBezTo>
                      <a:pt x="f30" y="f9"/>
                      <a:pt x="f31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8" name="Freeform 229">
                <a:extLst>
                  <a:ext uri="{FF2B5EF4-FFF2-40B4-BE49-F238E27FC236}">
                    <a16:creationId xmlns:a16="http://schemas.microsoft.com/office/drawing/2014/main" id="{6B93117D-ECA1-1DCC-101C-206BD0434F39}"/>
                  </a:ext>
                </a:extLst>
              </p:cNvPr>
              <p:cNvSpPr/>
              <p:nvPr/>
            </p:nvSpPr>
            <p:spPr>
              <a:xfrm>
                <a:off x="3284533" y="4826002"/>
                <a:ext cx="10319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7"/>
                  <a:gd name="f8" fmla="val 33"/>
                  <a:gd name="f9" fmla="val 15"/>
                  <a:gd name="f10" fmla="val 26"/>
                  <a:gd name="f11" fmla="val 12"/>
                  <a:gd name="f12" fmla="val 19"/>
                  <a:gd name="f13" fmla="val 14"/>
                  <a:gd name="f14" fmla="val 10"/>
                  <a:gd name="f15" fmla="val 8"/>
                  <a:gd name="f16" fmla="val 6"/>
                  <a:gd name="f17" fmla="val 11"/>
                  <a:gd name="f18" fmla="val 3"/>
                  <a:gd name="f19" fmla="val 9"/>
                  <a:gd name="f20" fmla="val 1"/>
                  <a:gd name="f21" fmla="val 5"/>
                  <a:gd name="f22" fmla="val 2"/>
                  <a:gd name="f23" fmla="val 4"/>
                  <a:gd name="f24" fmla="val 7"/>
                  <a:gd name="f25" fmla="val 23"/>
                  <a:gd name="f26" fmla="val 28"/>
                  <a:gd name="f27" fmla="val 29"/>
                  <a:gd name="f28" fmla="val 30"/>
                  <a:gd name="f29" fmla="val 31"/>
                  <a:gd name="f30" fmla="val 32"/>
                  <a:gd name="f31" fmla="val 35"/>
                  <a:gd name="f32" fmla="val 39"/>
                  <a:gd name="f33" fmla="val 42"/>
                  <a:gd name="f34" fmla="val 40"/>
                  <a:gd name="f35" fmla="+- 0 0 -90"/>
                  <a:gd name="f36" fmla="*/ f3 1 43"/>
                  <a:gd name="f37" fmla="*/ f4 1 17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3"/>
                  <a:gd name="f46" fmla="*/ f42 1 17"/>
                  <a:gd name="f47" fmla="*/ 33 f43 1"/>
                  <a:gd name="f48" fmla="*/ 15 f42 1"/>
                  <a:gd name="f49" fmla="*/ 12 f43 1"/>
                  <a:gd name="f50" fmla="*/ 12 f42 1"/>
                  <a:gd name="f51" fmla="*/ 6 f43 1"/>
                  <a:gd name="f52" fmla="*/ 11 f42 1"/>
                  <a:gd name="f53" fmla="*/ 1 f43 1"/>
                  <a:gd name="f54" fmla="*/ 5 f42 1"/>
                  <a:gd name="f55" fmla="*/ 7 f43 1"/>
                  <a:gd name="f56" fmla="*/ 0 f42 1"/>
                  <a:gd name="f57" fmla="*/ 19 f43 1"/>
                  <a:gd name="f58" fmla="*/ 2 f42 1"/>
                  <a:gd name="f59" fmla="*/ 29 f43 1"/>
                  <a:gd name="f60" fmla="*/ 7 f42 1"/>
                  <a:gd name="f61" fmla="*/ 32 f43 1"/>
                  <a:gd name="f62" fmla="*/ 42 f43 1"/>
                  <a:gd name="f63" fmla="+- f44 0 f1"/>
                  <a:gd name="f64" fmla="*/ f47 1 43"/>
                  <a:gd name="f65" fmla="*/ f48 1 17"/>
                  <a:gd name="f66" fmla="*/ f49 1 43"/>
                  <a:gd name="f67" fmla="*/ f50 1 17"/>
                  <a:gd name="f68" fmla="*/ f51 1 43"/>
                  <a:gd name="f69" fmla="*/ f52 1 17"/>
                  <a:gd name="f70" fmla="*/ f53 1 43"/>
                  <a:gd name="f71" fmla="*/ f54 1 17"/>
                  <a:gd name="f72" fmla="*/ f55 1 43"/>
                  <a:gd name="f73" fmla="*/ f56 1 17"/>
                  <a:gd name="f74" fmla="*/ f57 1 43"/>
                  <a:gd name="f75" fmla="*/ f58 1 17"/>
                  <a:gd name="f76" fmla="*/ f59 1 43"/>
                  <a:gd name="f77" fmla="*/ f60 1 17"/>
                  <a:gd name="f78" fmla="*/ f61 1 43"/>
                  <a:gd name="f79" fmla="*/ f62 1 43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5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7"/>
                  </a:cxn>
                  <a:cxn ang="f63">
                    <a:pos x="f119" y="f117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43" h="17">
                    <a:moveTo>
                      <a:pt x="f8" y="f9"/>
                    </a:moveTo>
                    <a:cubicBezTo>
                      <a:pt x="f10" y="f11"/>
                      <a:pt x="f12" y="f13"/>
                      <a:pt x="f11" y="f11"/>
                    </a:cubicBezTo>
                    <a:cubicBezTo>
                      <a:pt x="f14" y="f11"/>
                      <a:pt x="f15" y="f11"/>
                      <a:pt x="f16" y="f17"/>
                    </a:cubicBezTo>
                    <a:cubicBezTo>
                      <a:pt x="f18" y="f14"/>
                      <a:pt x="f5" y="f19"/>
                      <a:pt x="f20" y="f21"/>
                    </a:cubicBezTo>
                    <a:cubicBezTo>
                      <a:pt x="f22" y="f22"/>
                      <a:pt x="f23" y="f5"/>
                      <a:pt x="f24" y="f5"/>
                    </a:cubicBezTo>
                    <a:cubicBezTo>
                      <a:pt x="f11" y="f5"/>
                      <a:pt x="f9" y="f20"/>
                      <a:pt x="f12" y="f22"/>
                    </a:cubicBezTo>
                    <a:cubicBezTo>
                      <a:pt x="f25" y="f23"/>
                      <a:pt x="f26" y="f22"/>
                      <a:pt x="f27" y="f24"/>
                    </a:cubicBezTo>
                    <a:cubicBezTo>
                      <a:pt x="f28" y="f15"/>
                      <a:pt x="f29" y="f19"/>
                      <a:pt x="f30" y="f24"/>
                    </a:cubicBezTo>
                    <a:cubicBezTo>
                      <a:pt x="f31" y="f23"/>
                      <a:pt x="f32" y="f16"/>
                      <a:pt x="f33" y="f24"/>
                    </a:cubicBezTo>
                    <a:cubicBezTo>
                      <a:pt x="f6" y="f13"/>
                      <a:pt x="f34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9" name="Freeform 230">
                <a:extLst>
                  <a:ext uri="{FF2B5EF4-FFF2-40B4-BE49-F238E27FC236}">
                    <a16:creationId xmlns:a16="http://schemas.microsoft.com/office/drawing/2014/main" id="{197288C3-3BB0-D641-9F17-E4ABEA73734B}"/>
                  </a:ext>
                </a:extLst>
              </p:cNvPr>
              <p:cNvSpPr/>
              <p:nvPr/>
            </p:nvSpPr>
            <p:spPr>
              <a:xfrm>
                <a:off x="2759073" y="5002216"/>
                <a:ext cx="38103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37"/>
                  <a:gd name="f9" fmla="val 2"/>
                  <a:gd name="f10" fmla="val 30"/>
                  <a:gd name="f11" fmla="val 3"/>
                  <a:gd name="f12" fmla="val 24"/>
                  <a:gd name="f13" fmla="val 4"/>
                  <a:gd name="f14" fmla="val 18"/>
                  <a:gd name="f15" fmla="val 17"/>
                  <a:gd name="f16" fmla="val 6"/>
                  <a:gd name="f17" fmla="val 15"/>
                  <a:gd name="f18" fmla="val 9"/>
                  <a:gd name="f19" fmla="val 14"/>
                  <a:gd name="f20" fmla="val 12"/>
                  <a:gd name="f21" fmla="val 7"/>
                  <a:gd name="f22" fmla="val 10"/>
                  <a:gd name="f23" fmla="val 5"/>
                  <a:gd name="f24" fmla="val 1"/>
                  <a:gd name="f25" fmla="val 8"/>
                  <a:gd name="f26" fmla="val 13"/>
                  <a:gd name="f27" fmla="val 26"/>
                  <a:gd name="f28" fmla="val 35"/>
                  <a:gd name="f29" fmla="val 36"/>
                  <a:gd name="f30" fmla="val 11"/>
                  <a:gd name="f31" fmla="val 39"/>
                  <a:gd name="f32" fmla="val 41"/>
                  <a:gd name="f33" fmla="val 44"/>
                  <a:gd name="f34" fmla="val 43"/>
                  <a:gd name="f35" fmla="+- 0 0 -90"/>
                  <a:gd name="f36" fmla="*/ f3 1 16"/>
                  <a:gd name="f37" fmla="*/ f4 1 4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45"/>
                  <a:gd name="f47" fmla="*/ 0 f43 1"/>
                  <a:gd name="f48" fmla="*/ 37 f42 1"/>
                  <a:gd name="f49" fmla="*/ 4 f43 1"/>
                  <a:gd name="f50" fmla="*/ 18 f42 1"/>
                  <a:gd name="f51" fmla="*/ 6 f43 1"/>
                  <a:gd name="f52" fmla="*/ 15 f42 1"/>
                  <a:gd name="f53" fmla="*/ 7 f43 1"/>
                  <a:gd name="f54" fmla="*/ 10 f42 1"/>
                  <a:gd name="f55" fmla="*/ 6 f42 1"/>
                  <a:gd name="f56" fmla="*/ 10 f43 1"/>
                  <a:gd name="f57" fmla="*/ 1 f42 1"/>
                  <a:gd name="f58" fmla="*/ 15 f43 1"/>
                  <a:gd name="f59" fmla="*/ 8 f42 1"/>
                  <a:gd name="f60" fmla="*/ 12 f43 1"/>
                  <a:gd name="f61" fmla="*/ 35 f42 1"/>
                  <a:gd name="f62" fmla="*/ 11 f43 1"/>
                  <a:gd name="f63" fmla="*/ 39 f42 1"/>
                  <a:gd name="f64" fmla="*/ 5 f43 1"/>
                  <a:gd name="f65" fmla="*/ 44 f42 1"/>
                  <a:gd name="f66" fmla="+- f44 0 f1"/>
                  <a:gd name="f67" fmla="*/ f47 1 16"/>
                  <a:gd name="f68" fmla="*/ f48 1 45"/>
                  <a:gd name="f69" fmla="*/ f49 1 16"/>
                  <a:gd name="f70" fmla="*/ f50 1 45"/>
                  <a:gd name="f71" fmla="*/ f51 1 16"/>
                  <a:gd name="f72" fmla="*/ f52 1 45"/>
                  <a:gd name="f73" fmla="*/ f53 1 16"/>
                  <a:gd name="f74" fmla="*/ f54 1 45"/>
                  <a:gd name="f75" fmla="*/ f55 1 45"/>
                  <a:gd name="f76" fmla="*/ f56 1 16"/>
                  <a:gd name="f77" fmla="*/ f57 1 45"/>
                  <a:gd name="f78" fmla="*/ f58 1 16"/>
                  <a:gd name="f79" fmla="*/ f59 1 45"/>
                  <a:gd name="f80" fmla="*/ f60 1 16"/>
                  <a:gd name="f81" fmla="*/ f61 1 45"/>
                  <a:gd name="f82" fmla="*/ f62 1 16"/>
                  <a:gd name="f83" fmla="*/ f63 1 45"/>
                  <a:gd name="f84" fmla="*/ f64 1 16"/>
                  <a:gd name="f85" fmla="*/ f65 1 4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6"/>
                  <a:gd name="f99" fmla="*/ f76 1 f45"/>
                  <a:gd name="f100" fmla="*/ f77 1 f46"/>
                  <a:gd name="f101" fmla="*/ f78 1 f45"/>
                  <a:gd name="f102" fmla="*/ f79 1 f46"/>
                  <a:gd name="f103" fmla="*/ f80 1 f45"/>
                  <a:gd name="f104" fmla="*/ f81 1 f46"/>
                  <a:gd name="f105" fmla="*/ f82 1 f45"/>
                  <a:gd name="f106" fmla="*/ f83 1 f46"/>
                  <a:gd name="f107" fmla="*/ f84 1 f45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7 1"/>
                  <a:gd name="f122" fmla="*/ f99 f36 1"/>
                  <a:gd name="f123" fmla="*/ f100 f37 1"/>
                  <a:gd name="f124" fmla="*/ f101 f36 1"/>
                  <a:gd name="f125" fmla="*/ f102 f37 1"/>
                  <a:gd name="f126" fmla="*/ f103 f36 1"/>
                  <a:gd name="f127" fmla="*/ f104 f37 1"/>
                  <a:gd name="f128" fmla="*/ f105 f36 1"/>
                  <a:gd name="f129" fmla="*/ f106 f37 1"/>
                  <a:gd name="f130" fmla="*/ f107 f36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17" y="f121"/>
                  </a:cxn>
                  <a:cxn ang="f66">
                    <a:pos x="f122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9"/>
                  </a:cxn>
                  <a:cxn ang="f66">
                    <a:pos x="f130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16" h="45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18" y="f20"/>
                      <a:pt x="f21" y="f22"/>
                    </a:cubicBezTo>
                    <a:cubicBezTo>
                      <a:pt x="f23" y="f18"/>
                      <a:pt x="f23" y="f21"/>
                      <a:pt x="f16" y="f16"/>
                    </a:cubicBezTo>
                    <a:cubicBezTo>
                      <a:pt x="f21" y="f13"/>
                      <a:pt x="f21" y="f5"/>
                      <a:pt x="f22" y="f24"/>
                    </a:cubicBezTo>
                    <a:cubicBezTo>
                      <a:pt x="f20" y="f9"/>
                      <a:pt x="f6" y="f11"/>
                      <a:pt x="f17" y="f25"/>
                    </a:cubicBezTo>
                    <a:cubicBezTo>
                      <a:pt x="f26" y="f15"/>
                      <a:pt x="f20" y="f27"/>
                      <a:pt x="f20" y="f28"/>
                    </a:cubicBezTo>
                    <a:cubicBezTo>
                      <a:pt x="f20" y="f29"/>
                      <a:pt x="f30" y="f8"/>
                      <a:pt x="f30" y="f31"/>
                    </a:cubicBezTo>
                    <a:cubicBezTo>
                      <a:pt x="f22" y="f32"/>
                      <a:pt x="f18" y="f7"/>
                      <a:pt x="f23" y="f33"/>
                    </a:cubicBezTo>
                    <a:cubicBezTo>
                      <a:pt x="f24" y="f34"/>
                      <a:pt x="f5" y="f32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0" name="Freeform 231">
                <a:extLst>
                  <a:ext uri="{FF2B5EF4-FFF2-40B4-BE49-F238E27FC236}">
                    <a16:creationId xmlns:a16="http://schemas.microsoft.com/office/drawing/2014/main" id="{C90979D3-68C0-4BCD-6672-3AB21A0ACA13}"/>
                  </a:ext>
                </a:extLst>
              </p:cNvPr>
              <p:cNvSpPr/>
              <p:nvPr/>
            </p:nvSpPr>
            <p:spPr>
              <a:xfrm>
                <a:off x="3109910" y="4787898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5"/>
                  <a:gd name="f8" fmla="val 8"/>
                  <a:gd name="f9" fmla="val 20"/>
                  <a:gd name="f10" fmla="val 15"/>
                  <a:gd name="f11" fmla="val 17"/>
                  <a:gd name="f12" fmla="val 22"/>
                  <a:gd name="f13" fmla="val 29"/>
                  <a:gd name="f14" fmla="val 14"/>
                  <a:gd name="f15" fmla="val 31"/>
                  <a:gd name="f16" fmla="val 13"/>
                  <a:gd name="f17" fmla="val 11"/>
                  <a:gd name="f18" fmla="val 32"/>
                  <a:gd name="f19" fmla="val 34"/>
                  <a:gd name="f20" fmla="val 38"/>
                  <a:gd name="f21" fmla="val 10"/>
                  <a:gd name="f22" fmla="val 39"/>
                  <a:gd name="f23" fmla="val 9"/>
                  <a:gd name="f24" fmla="val 42"/>
                  <a:gd name="f25" fmla="val 43"/>
                  <a:gd name="f26" fmla="val 6"/>
                  <a:gd name="f27" fmla="val 5"/>
                  <a:gd name="f28" fmla="val 41"/>
                  <a:gd name="f29" fmla="val 2"/>
                  <a:gd name="f30" fmla="val 35"/>
                  <a:gd name="f31" fmla="val 27"/>
                  <a:gd name="f32" fmla="val 12"/>
                  <a:gd name="f33" fmla="val 7"/>
                  <a:gd name="f34" fmla="val 4"/>
                  <a:gd name="f35" fmla="val 16"/>
                  <a:gd name="f36" fmla="val 19"/>
                  <a:gd name="f37" fmla="val 1"/>
                  <a:gd name="f38" fmla="val 21"/>
                  <a:gd name="f39" fmla="+- 0 0 -90"/>
                  <a:gd name="f40" fmla="*/ f3 1 23"/>
                  <a:gd name="f41" fmla="*/ f4 1 4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3"/>
                  <a:gd name="f50" fmla="*/ f46 1 45"/>
                  <a:gd name="f51" fmla="*/ 23 f47 1"/>
                  <a:gd name="f52" fmla="*/ 8 f46 1"/>
                  <a:gd name="f53" fmla="*/ 15 f47 1"/>
                  <a:gd name="f54" fmla="*/ 29 f46 1"/>
                  <a:gd name="f55" fmla="*/ 13 f47 1"/>
                  <a:gd name="f56" fmla="*/ 11 f47 1"/>
                  <a:gd name="f57" fmla="*/ 34 f46 1"/>
                  <a:gd name="f58" fmla="*/ 9 f47 1"/>
                  <a:gd name="f59" fmla="*/ 42 f46 1"/>
                  <a:gd name="f60" fmla="*/ 6 f47 1"/>
                  <a:gd name="f61" fmla="*/ 43 f46 1"/>
                  <a:gd name="f62" fmla="*/ 2 f47 1"/>
                  <a:gd name="f63" fmla="*/ 35 f46 1"/>
                  <a:gd name="f64" fmla="*/ 14 f47 1"/>
                  <a:gd name="f65" fmla="*/ 4 f46 1"/>
                  <a:gd name="f66" fmla="*/ 19 f47 1"/>
                  <a:gd name="f67" fmla="*/ 1 f46 1"/>
                  <a:gd name="f68" fmla="+- f48 0 f1"/>
                  <a:gd name="f69" fmla="*/ f51 1 23"/>
                  <a:gd name="f70" fmla="*/ f52 1 45"/>
                  <a:gd name="f71" fmla="*/ f53 1 23"/>
                  <a:gd name="f72" fmla="*/ f54 1 45"/>
                  <a:gd name="f73" fmla="*/ f55 1 23"/>
                  <a:gd name="f74" fmla="*/ f56 1 23"/>
                  <a:gd name="f75" fmla="*/ f57 1 45"/>
                  <a:gd name="f76" fmla="*/ f58 1 23"/>
                  <a:gd name="f77" fmla="*/ f59 1 45"/>
                  <a:gd name="f78" fmla="*/ f60 1 23"/>
                  <a:gd name="f79" fmla="*/ f61 1 45"/>
                  <a:gd name="f80" fmla="*/ f62 1 23"/>
                  <a:gd name="f81" fmla="*/ f63 1 45"/>
                  <a:gd name="f82" fmla="*/ f64 1 23"/>
                  <a:gd name="f83" fmla="*/ f65 1 45"/>
                  <a:gd name="f84" fmla="*/ f66 1 23"/>
                  <a:gd name="f85" fmla="*/ f67 1 45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49"/>
                  <a:gd name="f96" fmla="*/ f75 1 f50"/>
                  <a:gd name="f97" fmla="*/ f76 1 f49"/>
                  <a:gd name="f98" fmla="*/ f77 1 f50"/>
                  <a:gd name="f99" fmla="*/ f78 1 f49"/>
                  <a:gd name="f100" fmla="*/ f79 1 f50"/>
                  <a:gd name="f101" fmla="*/ f80 1 f49"/>
                  <a:gd name="f102" fmla="*/ f81 1 f50"/>
                  <a:gd name="f103" fmla="*/ f82 1 f49"/>
                  <a:gd name="f104" fmla="*/ f83 1 f50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0 1"/>
                  <a:gd name="f117" fmla="*/ f96 f41 1"/>
                  <a:gd name="f118" fmla="*/ f97 f40 1"/>
                  <a:gd name="f119" fmla="*/ f98 f41 1"/>
                  <a:gd name="f120" fmla="*/ f99 f40 1"/>
                  <a:gd name="f121" fmla="*/ f100 f41 1"/>
                  <a:gd name="f122" fmla="*/ f101 f40 1"/>
                  <a:gd name="f123" fmla="*/ f102 f41 1"/>
                  <a:gd name="f124" fmla="*/ f103 f40 1"/>
                  <a:gd name="f125" fmla="*/ f104 f41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4"/>
                  </a:cxn>
                  <a:cxn ang="f68">
                    <a:pos x="f116" y="f117"/>
                  </a:cxn>
                  <a:cxn ang="f68">
                    <a:pos x="f118" y="f119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16" y="f112"/>
                  </a:cxn>
                  <a:cxn ang="f68">
                    <a:pos x="f124" y="f125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23" h="45">
                    <a:moveTo>
                      <a:pt x="f6" y="f8"/>
                    </a:moveTo>
                    <a:cubicBezTo>
                      <a:pt x="f9" y="f10"/>
                      <a:pt x="f11" y="f12"/>
                      <a:pt x="f10" y="f13"/>
                    </a:cubicBezTo>
                    <a:cubicBezTo>
                      <a:pt x="f14" y="f15"/>
                      <a:pt x="f16" y="f13"/>
                      <a:pt x="f16" y="f13"/>
                    </a:cubicBezTo>
                    <a:cubicBezTo>
                      <a:pt x="f17" y="f15"/>
                      <a:pt x="f8" y="f18"/>
                      <a:pt x="f17" y="f19"/>
                    </a:cubicBezTo>
                    <a:cubicBezTo>
                      <a:pt x="f14" y="f20"/>
                      <a:pt x="f21" y="f22"/>
                      <a:pt x="f23" y="f24"/>
                    </a:cubicBezTo>
                    <a:cubicBezTo>
                      <a:pt x="f23" y="f25"/>
                      <a:pt x="f8" y="f7"/>
                      <a:pt x="f26" y="f25"/>
                    </a:cubicBezTo>
                    <a:cubicBezTo>
                      <a:pt x="f27" y="f28"/>
                      <a:pt x="f5" y="f22"/>
                      <a:pt x="f29" y="f30"/>
                    </a:cubicBezTo>
                    <a:cubicBezTo>
                      <a:pt x="f26" y="f31"/>
                      <a:pt x="f23" y="f11"/>
                      <a:pt x="f17" y="f8"/>
                    </a:cubicBezTo>
                    <a:cubicBezTo>
                      <a:pt x="f32" y="f33"/>
                      <a:pt x="f16" y="f27"/>
                      <a:pt x="f14" y="f34"/>
                    </a:cubicBezTo>
                    <a:cubicBezTo>
                      <a:pt x="f10" y="f29"/>
                      <a:pt x="f35" y="f5"/>
                      <a:pt x="f36" y="f37"/>
                    </a:cubicBezTo>
                    <a:cubicBezTo>
                      <a:pt x="f38" y="f29"/>
                      <a:pt x="f6" y="f34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1" name="Freeform 232">
                <a:extLst>
                  <a:ext uri="{FF2B5EF4-FFF2-40B4-BE49-F238E27FC236}">
                    <a16:creationId xmlns:a16="http://schemas.microsoft.com/office/drawing/2014/main" id="{EE62FC8A-C50E-B165-D957-C285E73DE77D}"/>
                  </a:ext>
                </a:extLst>
              </p:cNvPr>
              <p:cNvSpPr/>
              <p:nvPr/>
            </p:nvSpPr>
            <p:spPr>
              <a:xfrm>
                <a:off x="2057400" y="5183184"/>
                <a:ext cx="9842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2"/>
                  <a:gd name="f8" fmla="val 7"/>
                  <a:gd name="f9" fmla="val 13"/>
                  <a:gd name="f10" fmla="val 3"/>
                  <a:gd name="f11" fmla="val 19"/>
                  <a:gd name="f12" fmla="val 5"/>
                  <a:gd name="f13" fmla="val 26"/>
                  <a:gd name="f14" fmla="val 8"/>
                  <a:gd name="f15" fmla="val 27"/>
                  <a:gd name="f16" fmla="val 9"/>
                  <a:gd name="f17" fmla="val 28"/>
                  <a:gd name="f18" fmla="val 29"/>
                  <a:gd name="f19" fmla="val 32"/>
                  <a:gd name="f20" fmla="val 11"/>
                  <a:gd name="f21" fmla="val 35"/>
                  <a:gd name="f22" fmla="val 37"/>
                  <a:gd name="f23" fmla="val 12"/>
                  <a:gd name="f24" fmla="val 39"/>
                  <a:gd name="f25" fmla="val 40"/>
                  <a:gd name="f26" fmla="val 15"/>
                  <a:gd name="f27" fmla="val 16"/>
                  <a:gd name="f28" fmla="val 38"/>
                  <a:gd name="f29" fmla="val 18"/>
                  <a:gd name="f30" fmla="val 33"/>
                  <a:gd name="f31" fmla="val 20"/>
                  <a:gd name="f32" fmla="val 25"/>
                  <a:gd name="f33" fmla="val 17"/>
                  <a:gd name="f34" fmla="val 4"/>
                  <a:gd name="f35" fmla="val 10"/>
                  <a:gd name="f36" fmla="val 1"/>
                  <a:gd name="f37" fmla="val 2"/>
                  <a:gd name="f38" fmla="+- 0 0 -90"/>
                  <a:gd name="f39" fmla="*/ f3 1 41"/>
                  <a:gd name="f40" fmla="*/ f4 1 2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1"/>
                  <a:gd name="f49" fmla="*/ f45 1 22"/>
                  <a:gd name="f50" fmla="*/ 7 f46 1"/>
                  <a:gd name="f51" fmla="*/ 0 f45 1"/>
                  <a:gd name="f52" fmla="*/ 26 f46 1"/>
                  <a:gd name="f53" fmla="*/ 8 f45 1"/>
                  <a:gd name="f54" fmla="*/ 27 f46 1"/>
                  <a:gd name="f55" fmla="*/ 9 f45 1"/>
                  <a:gd name="f56" fmla="*/ 32 f46 1"/>
                  <a:gd name="f57" fmla="*/ 11 f45 1"/>
                  <a:gd name="f58" fmla="*/ 39 f46 1"/>
                  <a:gd name="f59" fmla="*/ 13 f45 1"/>
                  <a:gd name="f60" fmla="*/ 40 f46 1"/>
                  <a:gd name="f61" fmla="*/ 16 f45 1"/>
                  <a:gd name="f62" fmla="*/ 33 f46 1"/>
                  <a:gd name="f63" fmla="*/ 20 f45 1"/>
                  <a:gd name="f64" fmla="*/ 12 f45 1"/>
                  <a:gd name="f65" fmla="*/ 1 f46 1"/>
                  <a:gd name="f66" fmla="*/ 5 f45 1"/>
                  <a:gd name="f67" fmla="+- f47 0 f1"/>
                  <a:gd name="f68" fmla="*/ f50 1 41"/>
                  <a:gd name="f69" fmla="*/ f51 1 22"/>
                  <a:gd name="f70" fmla="*/ f52 1 41"/>
                  <a:gd name="f71" fmla="*/ f53 1 22"/>
                  <a:gd name="f72" fmla="*/ f54 1 41"/>
                  <a:gd name="f73" fmla="*/ f55 1 22"/>
                  <a:gd name="f74" fmla="*/ f56 1 41"/>
                  <a:gd name="f75" fmla="*/ f57 1 22"/>
                  <a:gd name="f76" fmla="*/ f58 1 41"/>
                  <a:gd name="f77" fmla="*/ f59 1 22"/>
                  <a:gd name="f78" fmla="*/ f60 1 41"/>
                  <a:gd name="f79" fmla="*/ f61 1 22"/>
                  <a:gd name="f80" fmla="*/ f62 1 41"/>
                  <a:gd name="f81" fmla="*/ f63 1 22"/>
                  <a:gd name="f82" fmla="*/ f64 1 22"/>
                  <a:gd name="f83" fmla="*/ f65 1 41"/>
                  <a:gd name="f84" fmla="*/ f66 1 22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9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40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10" y="f124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1" h="2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4"/>
                      <a:pt x="f15" y="f14"/>
                      <a:pt x="f15" y="f16"/>
                    </a:cubicBezTo>
                    <a:cubicBezTo>
                      <a:pt x="f17" y="f9"/>
                      <a:pt x="f18" y="f9"/>
                      <a:pt x="f19" y="f20"/>
                    </a:cubicBezTo>
                    <a:cubicBezTo>
                      <a:pt x="f21" y="f16"/>
                      <a:pt x="f22" y="f23"/>
                      <a:pt x="f24" y="f9"/>
                    </a:cubicBezTo>
                    <a:cubicBezTo>
                      <a:pt x="f25" y="f9"/>
                      <a:pt x="f6" y="f26"/>
                      <a:pt x="f25" y="f27"/>
                    </a:cubicBezTo>
                    <a:cubicBezTo>
                      <a:pt x="f28" y="f29"/>
                      <a:pt x="f22" y="f7"/>
                      <a:pt x="f30" y="f31"/>
                    </a:cubicBezTo>
                    <a:cubicBezTo>
                      <a:pt x="f32" y="f33"/>
                      <a:pt x="f27" y="f26"/>
                      <a:pt x="f8" y="f23"/>
                    </a:cubicBezTo>
                    <a:cubicBezTo>
                      <a:pt x="f34" y="f23"/>
                      <a:pt x="f5" y="f35"/>
                      <a:pt x="f36" y="f12"/>
                    </a:cubicBezTo>
                    <a:cubicBezTo>
                      <a:pt x="f36" y="f37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2" name="Freeform 233">
                <a:extLst>
                  <a:ext uri="{FF2B5EF4-FFF2-40B4-BE49-F238E27FC236}">
                    <a16:creationId xmlns:a16="http://schemas.microsoft.com/office/drawing/2014/main" id="{0E0AE561-AB9F-92E4-BC32-D4D4633FB6AD}"/>
                  </a:ext>
                </a:extLst>
              </p:cNvPr>
              <p:cNvSpPr/>
              <p:nvPr/>
            </p:nvSpPr>
            <p:spPr>
              <a:xfrm>
                <a:off x="2616198" y="4778380"/>
                <a:ext cx="28575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45"/>
                  <a:gd name="f8" fmla="val 11"/>
                  <a:gd name="f9" fmla="val 18"/>
                  <a:gd name="f10" fmla="val 24"/>
                  <a:gd name="f11" fmla="val 10"/>
                  <a:gd name="f12" fmla="val 30"/>
                  <a:gd name="f13" fmla="val 35"/>
                  <a:gd name="f14" fmla="val 37"/>
                  <a:gd name="f15" fmla="val 39"/>
                  <a:gd name="f16" fmla="val 40"/>
                  <a:gd name="f17" fmla="val 42"/>
                  <a:gd name="f18" fmla="val 9"/>
                  <a:gd name="f19" fmla="val 6"/>
                  <a:gd name="f20" fmla="val 3"/>
                  <a:gd name="f21" fmla="val 1"/>
                  <a:gd name="f22" fmla="val 43"/>
                  <a:gd name="f23" fmla="val 32"/>
                  <a:gd name="f24" fmla="val 2"/>
                  <a:gd name="f25" fmla="val 25"/>
                  <a:gd name="f26" fmla="val 14"/>
                  <a:gd name="f27" fmla="val 5"/>
                  <a:gd name="f28" fmla="val 19"/>
                  <a:gd name="f29" fmla="val 4"/>
                  <a:gd name="f30" fmla="val 17"/>
                  <a:gd name="f31" fmla="val 15"/>
                  <a:gd name="f32" fmla="val 8"/>
                  <a:gd name="f33" fmla="val 7"/>
                  <a:gd name="f34" fmla="+- 0 0 -90"/>
                  <a:gd name="f35" fmla="*/ f3 1 12"/>
                  <a:gd name="f36" fmla="*/ f4 1 4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2"/>
                  <a:gd name="f45" fmla="*/ f41 1 45"/>
                  <a:gd name="f46" fmla="*/ 11 f42 1"/>
                  <a:gd name="f47" fmla="*/ 18 f41 1"/>
                  <a:gd name="f48" fmla="*/ 35 f41 1"/>
                  <a:gd name="f49" fmla="*/ 40 f41 1"/>
                  <a:gd name="f50" fmla="*/ 6 f42 1"/>
                  <a:gd name="f51" fmla="*/ 45 f41 1"/>
                  <a:gd name="f52" fmla="*/ 1 f42 1"/>
                  <a:gd name="f53" fmla="*/ 2 f42 1"/>
                  <a:gd name="f54" fmla="*/ 4 f42 1"/>
                  <a:gd name="f55" fmla="*/ 17 f41 1"/>
                  <a:gd name="f56" fmla="*/ 3 f42 1"/>
                  <a:gd name="f57" fmla="*/ 11 f41 1"/>
                  <a:gd name="f58" fmla="*/ 4 f41 1"/>
                  <a:gd name="f59" fmla="*/ 5 f42 1"/>
                  <a:gd name="f60" fmla="*/ 1 f41 1"/>
                  <a:gd name="f61" fmla="*/ 7 f41 1"/>
                  <a:gd name="f62" fmla="+- f43 0 f1"/>
                  <a:gd name="f63" fmla="*/ f46 1 12"/>
                  <a:gd name="f64" fmla="*/ f47 1 45"/>
                  <a:gd name="f65" fmla="*/ f48 1 45"/>
                  <a:gd name="f66" fmla="*/ f49 1 45"/>
                  <a:gd name="f67" fmla="*/ f50 1 12"/>
                  <a:gd name="f68" fmla="*/ f51 1 45"/>
                  <a:gd name="f69" fmla="*/ f52 1 12"/>
                  <a:gd name="f70" fmla="*/ f53 1 12"/>
                  <a:gd name="f71" fmla="*/ f54 1 12"/>
                  <a:gd name="f72" fmla="*/ f55 1 45"/>
                  <a:gd name="f73" fmla="*/ f56 1 12"/>
                  <a:gd name="f74" fmla="*/ f57 1 45"/>
                  <a:gd name="f75" fmla="*/ f58 1 45"/>
                  <a:gd name="f76" fmla="*/ f59 1 12"/>
                  <a:gd name="f77" fmla="*/ f60 1 45"/>
                  <a:gd name="f78" fmla="*/ f61 1 45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5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4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5"/>
                  <a:gd name="f96" fmla="*/ f76 1 f44"/>
                  <a:gd name="f97" fmla="*/ f77 1 f45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6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5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6 1"/>
                  <a:gd name="f116" fmla="*/ f96 f35 1"/>
                  <a:gd name="f117" fmla="*/ f97 f36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3" y="f105"/>
                  </a:cxn>
                  <a:cxn ang="f62">
                    <a:pos x="f103" y="f106"/>
                  </a:cxn>
                  <a:cxn ang="f62">
                    <a:pos x="f107" y="f108"/>
                  </a:cxn>
                  <a:cxn ang="f62">
                    <a:pos x="f109" y="f106"/>
                  </a:cxn>
                  <a:cxn ang="f62">
                    <a:pos x="f110" y="f104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3" y="f115"/>
                  </a:cxn>
                  <a:cxn ang="f62">
                    <a:pos x="f116" y="f117"/>
                  </a:cxn>
                  <a:cxn ang="f62">
                    <a:pos x="f103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12" h="45">
                    <a:moveTo>
                      <a:pt x="f8" y="f9"/>
                    </a:moveTo>
                    <a:cubicBezTo>
                      <a:pt x="f8" y="f10"/>
                      <a:pt x="f11" y="f12"/>
                      <a:pt x="f8" y="f13"/>
                    </a:cubicBezTo>
                    <a:cubicBezTo>
                      <a:pt x="f6" y="f14"/>
                      <a:pt x="f8" y="f15"/>
                      <a:pt x="f8" y="f16"/>
                    </a:cubicBezTo>
                    <a:cubicBezTo>
                      <a:pt x="f11" y="f17"/>
                      <a:pt x="f18" y="f7"/>
                      <a:pt x="f19" y="f7"/>
                    </a:cubicBezTo>
                    <a:cubicBezTo>
                      <a:pt x="f20" y="f7"/>
                      <a:pt x="f21" y="f22"/>
                      <a:pt x="f21" y="f16"/>
                    </a:cubicBezTo>
                    <a:cubicBezTo>
                      <a:pt x="f5" y="f23"/>
                      <a:pt x="f24" y="f25"/>
                      <a:pt x="f24" y="f9"/>
                    </a:cubicBezTo>
                    <a:cubicBezTo>
                      <a:pt x="f24" y="f26"/>
                      <a:pt x="f27" y="f28"/>
                      <a:pt x="f29" y="f30"/>
                    </a:cubicBezTo>
                    <a:cubicBezTo>
                      <a:pt x="f29" y="f31"/>
                      <a:pt x="f32" y="f6"/>
                      <a:pt x="f20" y="f8"/>
                    </a:cubicBezTo>
                    <a:cubicBezTo>
                      <a:pt x="f21" y="f11"/>
                      <a:pt x="f24" y="f19"/>
                      <a:pt x="f20" y="f29"/>
                    </a:cubicBezTo>
                    <a:cubicBezTo>
                      <a:pt x="f20" y="f24"/>
                      <a:pt x="f29" y="f5"/>
                      <a:pt x="f27" y="f21"/>
                    </a:cubicBezTo>
                    <a:cubicBezTo>
                      <a:pt x="f32" y="f20"/>
                      <a:pt x="f6" y="f20"/>
                      <a:pt x="f8" y="f33"/>
                    </a:cubicBezTo>
                    <a:cubicBezTo>
                      <a:pt x="f8" y="f8"/>
                      <a:pt x="f8" y="f31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3" name="Freeform 234">
                <a:extLst>
                  <a:ext uri="{FF2B5EF4-FFF2-40B4-BE49-F238E27FC236}">
                    <a16:creationId xmlns:a16="http://schemas.microsoft.com/office/drawing/2014/main" id="{333E717B-7777-AAF4-FFC4-D9F76F3EB66D}"/>
                  </a:ext>
                </a:extLst>
              </p:cNvPr>
              <p:cNvSpPr/>
              <p:nvPr/>
            </p:nvSpPr>
            <p:spPr>
              <a:xfrm>
                <a:off x="3027358" y="5065711"/>
                <a:ext cx="49213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4"/>
                  <a:gd name="f8" fmla="val 1"/>
                  <a:gd name="f9" fmla="val 8"/>
                  <a:gd name="f10" fmla="val 4"/>
                  <a:gd name="f11" fmla="val 2"/>
                  <a:gd name="f12" fmla="val 7"/>
                  <a:gd name="f13" fmla="val 10"/>
                  <a:gd name="f14" fmla="val 12"/>
                  <a:gd name="f15" fmla="val 3"/>
                  <a:gd name="f16" fmla="val 13"/>
                  <a:gd name="f17" fmla="val 15"/>
                  <a:gd name="f18" fmla="val 6"/>
                  <a:gd name="f19" fmla="val 14"/>
                  <a:gd name="f20" fmla="val 17"/>
                  <a:gd name="f21" fmla="val 19"/>
                  <a:gd name="f22" fmla="val 24"/>
                  <a:gd name="f23" fmla="val 28"/>
                  <a:gd name="f24" fmla="val 18"/>
                  <a:gd name="f25" fmla="val 31"/>
                  <a:gd name="f26" fmla="val 33"/>
                  <a:gd name="f27" fmla="val 11"/>
                  <a:gd name="f28" fmla="val 30"/>
                  <a:gd name="f29" fmla="val 9"/>
                  <a:gd name="f30" fmla="val 27"/>
                  <a:gd name="f31" fmla="val 22"/>
                  <a:gd name="f32" fmla="+- 0 0 -90"/>
                  <a:gd name="f33" fmla="*/ f3 1 21"/>
                  <a:gd name="f34" fmla="*/ f4 1 34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1"/>
                  <a:gd name="f43" fmla="*/ f39 1 34"/>
                  <a:gd name="f44" fmla="*/ 1 f40 1"/>
                  <a:gd name="f45" fmla="*/ 8 f39 1"/>
                  <a:gd name="f46" fmla="*/ 4 f40 1"/>
                  <a:gd name="f47" fmla="*/ 1 f39 1"/>
                  <a:gd name="f48" fmla="*/ 12 f40 1"/>
                  <a:gd name="f49" fmla="*/ 3 f39 1"/>
                  <a:gd name="f50" fmla="*/ 15 f40 1"/>
                  <a:gd name="f51" fmla="*/ 19 f40 1"/>
                  <a:gd name="f52" fmla="*/ 24 f39 1"/>
                  <a:gd name="f53" fmla="*/ 14 f40 1"/>
                  <a:gd name="f54" fmla="*/ 33 f39 1"/>
                  <a:gd name="f55" fmla="*/ 9 f40 1"/>
                  <a:gd name="f56" fmla="*/ 27 f39 1"/>
                  <a:gd name="f57" fmla="*/ 15 f39 1"/>
                  <a:gd name="f58" fmla="+- f41 0 f1"/>
                  <a:gd name="f59" fmla="*/ f44 1 21"/>
                  <a:gd name="f60" fmla="*/ f45 1 34"/>
                  <a:gd name="f61" fmla="*/ f46 1 21"/>
                  <a:gd name="f62" fmla="*/ f47 1 34"/>
                  <a:gd name="f63" fmla="*/ f48 1 21"/>
                  <a:gd name="f64" fmla="*/ f49 1 34"/>
                  <a:gd name="f65" fmla="*/ f50 1 21"/>
                  <a:gd name="f66" fmla="*/ f51 1 21"/>
                  <a:gd name="f67" fmla="*/ f52 1 34"/>
                  <a:gd name="f68" fmla="*/ f53 1 21"/>
                  <a:gd name="f69" fmla="*/ f54 1 34"/>
                  <a:gd name="f70" fmla="*/ f55 1 21"/>
                  <a:gd name="f71" fmla="*/ f56 1 34"/>
                  <a:gd name="f72" fmla="*/ f57 1 34"/>
                  <a:gd name="f73" fmla="*/ 0 1 f42"/>
                  <a:gd name="f74" fmla="*/ f36 1 f42"/>
                  <a:gd name="f75" fmla="*/ 0 1 f43"/>
                  <a:gd name="f76" fmla="*/ f37 1 f43"/>
                  <a:gd name="f77" fmla="*/ f59 1 f42"/>
                  <a:gd name="f78" fmla="*/ f60 1 f43"/>
                  <a:gd name="f79" fmla="*/ f61 1 f42"/>
                  <a:gd name="f80" fmla="*/ f62 1 f43"/>
                  <a:gd name="f81" fmla="*/ f63 1 f42"/>
                  <a:gd name="f82" fmla="*/ f64 1 f43"/>
                  <a:gd name="f83" fmla="*/ f65 1 f42"/>
                  <a:gd name="f84" fmla="*/ f66 1 f42"/>
                  <a:gd name="f85" fmla="*/ f67 1 f43"/>
                  <a:gd name="f86" fmla="*/ f68 1 f42"/>
                  <a:gd name="f87" fmla="*/ f69 1 f43"/>
                  <a:gd name="f88" fmla="*/ f70 1 f42"/>
                  <a:gd name="f89" fmla="*/ f71 1 f43"/>
                  <a:gd name="f90" fmla="*/ f72 1 f43"/>
                  <a:gd name="f91" fmla="*/ f73 f33 1"/>
                  <a:gd name="f92" fmla="*/ f74 f33 1"/>
                  <a:gd name="f93" fmla="*/ f76 f34 1"/>
                  <a:gd name="f94" fmla="*/ f75 f34 1"/>
                  <a:gd name="f95" fmla="*/ f77 f33 1"/>
                  <a:gd name="f96" fmla="*/ f78 f34 1"/>
                  <a:gd name="f97" fmla="*/ f79 f33 1"/>
                  <a:gd name="f98" fmla="*/ f80 f34 1"/>
                  <a:gd name="f99" fmla="*/ f81 f33 1"/>
                  <a:gd name="f100" fmla="*/ f82 f34 1"/>
                  <a:gd name="f101" fmla="*/ f83 f33 1"/>
                  <a:gd name="f102" fmla="*/ f84 f33 1"/>
                  <a:gd name="f103" fmla="*/ f85 f34 1"/>
                  <a:gd name="f104" fmla="*/ f86 f33 1"/>
                  <a:gd name="f105" fmla="*/ f87 f34 1"/>
                  <a:gd name="f106" fmla="*/ f88 f33 1"/>
                  <a:gd name="f107" fmla="*/ f89 f34 1"/>
                  <a:gd name="f108" fmla="*/ f90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96"/>
                  </a:cxn>
                  <a:cxn ang="f58">
                    <a:pos x="f102" y="f103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97" y="f108"/>
                  </a:cxn>
                  <a:cxn ang="f58">
                    <a:pos x="f95" y="f96"/>
                  </a:cxn>
                </a:cxnLst>
                <a:rect l="f91" t="f94" r="f92" b="f93"/>
                <a:pathLst>
                  <a:path w="21" h="34">
                    <a:moveTo>
                      <a:pt x="f8" y="f9"/>
                    </a:moveTo>
                    <a:cubicBezTo>
                      <a:pt x="f5" y="f10"/>
                      <a:pt x="f11" y="f11"/>
                      <a:pt x="f10" y="f8"/>
                    </a:cubicBezTo>
                    <a:cubicBezTo>
                      <a:pt x="f12" y="f5"/>
                      <a:pt x="f13" y="f5"/>
                      <a:pt x="f14" y="f15"/>
                    </a:cubicBezTo>
                    <a:cubicBezTo>
                      <a:pt x="f16" y="f10"/>
                      <a:pt x="f17" y="f18"/>
                      <a:pt x="f17" y="f9"/>
                    </a:cubicBezTo>
                    <a:cubicBezTo>
                      <a:pt x="f17" y="f19"/>
                      <a:pt x="f20" y="f21"/>
                      <a:pt x="f21" y="f22"/>
                    </a:cubicBezTo>
                    <a:cubicBezTo>
                      <a:pt x="f6" y="f23"/>
                      <a:pt x="f24" y="f25"/>
                      <a:pt x="f19" y="f26"/>
                    </a:cubicBezTo>
                    <a:cubicBezTo>
                      <a:pt x="f27" y="f7"/>
                      <a:pt x="f13" y="f28"/>
                      <a:pt x="f29" y="f30"/>
                    </a:cubicBezTo>
                    <a:cubicBezTo>
                      <a:pt x="f29" y="f31"/>
                      <a:pt x="f12" y="f24"/>
                      <a:pt x="f10" y="f17"/>
                    </a:cubicBezTo>
                    <a:cubicBezTo>
                      <a:pt x="f11" y="f16"/>
                      <a:pt x="f8" y="f13"/>
                      <a:pt x="f8" y="f9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4" name="Freeform 235">
                <a:extLst>
                  <a:ext uri="{FF2B5EF4-FFF2-40B4-BE49-F238E27FC236}">
                    <a16:creationId xmlns:a16="http://schemas.microsoft.com/office/drawing/2014/main" id="{9A803C23-A8E0-668F-3355-252427C2FD51}"/>
                  </a:ext>
                </a:extLst>
              </p:cNvPr>
              <p:cNvSpPr/>
              <p:nvPr/>
            </p:nvSpPr>
            <p:spPr>
              <a:xfrm>
                <a:off x="2322511" y="5229225"/>
                <a:ext cx="79379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24"/>
                  <a:gd name="f9" fmla="val 12"/>
                  <a:gd name="f10" fmla="val 11"/>
                  <a:gd name="f11" fmla="val 15"/>
                  <a:gd name="f12" fmla="val 16"/>
                  <a:gd name="f13" fmla="val 8"/>
                  <a:gd name="f14" fmla="val 17"/>
                  <a:gd name="f15" fmla="val 5"/>
                  <a:gd name="f16" fmla="val 3"/>
                  <a:gd name="f17" fmla="val 14"/>
                  <a:gd name="f18" fmla="val 1"/>
                  <a:gd name="f19" fmla="val 9"/>
                  <a:gd name="f20" fmla="val 2"/>
                  <a:gd name="f21" fmla="val 7"/>
                  <a:gd name="f22" fmla="val 19"/>
                  <a:gd name="f23" fmla="val 22"/>
                  <a:gd name="f24" fmla="val 27"/>
                  <a:gd name="f25" fmla="val 29"/>
                  <a:gd name="f26" fmla="val 31"/>
                  <a:gd name="f27" fmla="val 4"/>
                  <a:gd name="f28" fmla="val 6"/>
                  <a:gd name="f29" fmla="val 32"/>
                  <a:gd name="f30" fmla="val 13"/>
                  <a:gd name="f31" fmla="+- 0 0 -90"/>
                  <a:gd name="f32" fmla="*/ f3 1 33"/>
                  <a:gd name="f33" fmla="*/ f4 1 18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3"/>
                  <a:gd name="f42" fmla="*/ f38 1 18"/>
                  <a:gd name="f43" fmla="*/ 24 f39 1"/>
                  <a:gd name="f44" fmla="*/ 12 f38 1"/>
                  <a:gd name="f45" fmla="*/ 11 f39 1"/>
                  <a:gd name="f46" fmla="*/ 16 f38 1"/>
                  <a:gd name="f47" fmla="*/ 3 f39 1"/>
                  <a:gd name="f48" fmla="*/ 14 f38 1"/>
                  <a:gd name="f49" fmla="*/ 2 f39 1"/>
                  <a:gd name="f50" fmla="*/ 7 f38 1"/>
                  <a:gd name="f51" fmla="*/ 14 f39 1"/>
                  <a:gd name="f52" fmla="*/ 2 f38 1"/>
                  <a:gd name="f53" fmla="*/ 22 f39 1"/>
                  <a:gd name="f54" fmla="*/ 29 f39 1"/>
                  <a:gd name="f55" fmla="*/ 32 f39 1"/>
                  <a:gd name="f56" fmla="*/ 9 f38 1"/>
                  <a:gd name="f57" fmla="+- f40 0 f1"/>
                  <a:gd name="f58" fmla="*/ f43 1 33"/>
                  <a:gd name="f59" fmla="*/ f44 1 18"/>
                  <a:gd name="f60" fmla="*/ f45 1 33"/>
                  <a:gd name="f61" fmla="*/ f46 1 18"/>
                  <a:gd name="f62" fmla="*/ f47 1 33"/>
                  <a:gd name="f63" fmla="*/ f48 1 18"/>
                  <a:gd name="f64" fmla="*/ f49 1 33"/>
                  <a:gd name="f65" fmla="*/ f50 1 18"/>
                  <a:gd name="f66" fmla="*/ f51 1 33"/>
                  <a:gd name="f67" fmla="*/ f52 1 18"/>
                  <a:gd name="f68" fmla="*/ f53 1 33"/>
                  <a:gd name="f69" fmla="*/ f54 1 33"/>
                  <a:gd name="f70" fmla="*/ f55 1 33"/>
                  <a:gd name="f71" fmla="*/ f56 1 18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1"/>
                  <a:gd name="f85" fmla="*/ f67 1 f42"/>
                  <a:gd name="f86" fmla="*/ f68 1 f41"/>
                  <a:gd name="f87" fmla="*/ f69 1 f41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2 1"/>
                  <a:gd name="f103" fmla="*/ f85 f33 1"/>
                  <a:gd name="f104" fmla="*/ f86 f32 1"/>
                  <a:gd name="f105" fmla="*/ f87 f32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3"/>
                  </a:cxn>
                  <a:cxn ang="f57">
                    <a:pos x="f105" y="f103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33" h="18">
                    <a:moveTo>
                      <a:pt x="f8" y="f9"/>
                    </a:moveTo>
                    <a:cubicBezTo>
                      <a:pt x="f7" y="f10"/>
                      <a:pt x="f11" y="f11"/>
                      <a:pt x="f10" y="f12"/>
                    </a:cubicBezTo>
                    <a:cubicBezTo>
                      <a:pt x="f13" y="f14"/>
                      <a:pt x="f15" y="f7"/>
                      <a:pt x="f16" y="f17"/>
                    </a:cubicBezTo>
                    <a:cubicBezTo>
                      <a:pt x="f18" y="f9"/>
                      <a:pt x="f5" y="f19"/>
                      <a:pt x="f20" y="f21"/>
                    </a:cubicBezTo>
                    <a:cubicBezTo>
                      <a:pt x="f15" y="f20"/>
                      <a:pt x="f19" y="f5"/>
                      <a:pt x="f17" y="f20"/>
                    </a:cubicBezTo>
                    <a:cubicBezTo>
                      <a:pt x="f14" y="f16"/>
                      <a:pt x="f22" y="f16"/>
                      <a:pt x="f23" y="f20"/>
                    </a:cubicBezTo>
                    <a:cubicBezTo>
                      <a:pt x="f8" y="f18"/>
                      <a:pt x="f24" y="f5"/>
                      <a:pt x="f25" y="f20"/>
                    </a:cubicBezTo>
                    <a:cubicBezTo>
                      <a:pt x="f26" y="f27"/>
                      <a:pt x="f6" y="f28"/>
                      <a:pt x="f29" y="f19"/>
                    </a:cubicBezTo>
                    <a:cubicBezTo>
                      <a:pt x="f26" y="f30"/>
                      <a:pt x="f24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5" name="Freeform 236">
                <a:extLst>
                  <a:ext uri="{FF2B5EF4-FFF2-40B4-BE49-F238E27FC236}">
                    <a16:creationId xmlns:a16="http://schemas.microsoft.com/office/drawing/2014/main" id="{9C8573E6-615F-0536-718A-CDB464698551}"/>
                  </a:ext>
                </a:extLst>
              </p:cNvPr>
              <p:cNvSpPr/>
              <p:nvPr/>
            </p:nvSpPr>
            <p:spPr>
              <a:xfrm>
                <a:off x="3009903" y="4683127"/>
                <a:ext cx="71442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1"/>
                  <a:gd name="f8" fmla="val 14"/>
                  <a:gd name="f9" fmla="val 17"/>
                  <a:gd name="f10" fmla="val 29"/>
                  <a:gd name="f11" fmla="val 20"/>
                  <a:gd name="f12" fmla="val 26"/>
                  <a:gd name="f13" fmla="val 22"/>
                  <a:gd name="f14" fmla="val 18"/>
                  <a:gd name="f15" fmla="val 15"/>
                  <a:gd name="f16" fmla="val 13"/>
                  <a:gd name="f17" fmla="val 16"/>
                  <a:gd name="f18" fmla="val 11"/>
                  <a:gd name="f19" fmla="val 8"/>
                  <a:gd name="f20" fmla="val 6"/>
                  <a:gd name="f21" fmla="val 5"/>
                  <a:gd name="f22" fmla="val 4"/>
                  <a:gd name="f23" fmla="val 1"/>
                  <a:gd name="f24" fmla="val 7"/>
                  <a:gd name="f25" fmla="val 2"/>
                  <a:gd name="f26" fmla="val 3"/>
                  <a:gd name="f27" fmla="+- 0 0 -90"/>
                  <a:gd name="f28" fmla="*/ f3 1 30"/>
                  <a:gd name="f29" fmla="*/ f4 1 2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21"/>
                  <a:gd name="f39" fmla="*/ 30 f35 1"/>
                  <a:gd name="f40" fmla="*/ 14 f34 1"/>
                  <a:gd name="f41" fmla="*/ 26 f35 1"/>
                  <a:gd name="f42" fmla="*/ 20 f34 1"/>
                  <a:gd name="f43" fmla="*/ 15 f35 1"/>
                  <a:gd name="f44" fmla="*/ 18 f34 1"/>
                  <a:gd name="f45" fmla="*/ 8 f35 1"/>
                  <a:gd name="f46" fmla="*/ 15 f34 1"/>
                  <a:gd name="f47" fmla="*/ 4 f35 1"/>
                  <a:gd name="f48" fmla="*/ 13 f34 1"/>
                  <a:gd name="f49" fmla="*/ 1 f35 1"/>
                  <a:gd name="f50" fmla="*/ 4 f34 1"/>
                  <a:gd name="f51" fmla="*/ 3 f34 1"/>
                  <a:gd name="f52" fmla="*/ 22 f35 1"/>
                  <a:gd name="f53" fmla="*/ 6 f34 1"/>
                  <a:gd name="f54" fmla="+- f36 0 f1"/>
                  <a:gd name="f55" fmla="*/ f39 1 30"/>
                  <a:gd name="f56" fmla="*/ f40 1 21"/>
                  <a:gd name="f57" fmla="*/ f41 1 30"/>
                  <a:gd name="f58" fmla="*/ f42 1 21"/>
                  <a:gd name="f59" fmla="*/ f43 1 30"/>
                  <a:gd name="f60" fmla="*/ f44 1 21"/>
                  <a:gd name="f61" fmla="*/ f45 1 30"/>
                  <a:gd name="f62" fmla="*/ f46 1 21"/>
                  <a:gd name="f63" fmla="*/ f47 1 30"/>
                  <a:gd name="f64" fmla="*/ f48 1 21"/>
                  <a:gd name="f65" fmla="*/ f49 1 30"/>
                  <a:gd name="f66" fmla="*/ f50 1 21"/>
                  <a:gd name="f67" fmla="*/ f51 1 21"/>
                  <a:gd name="f68" fmla="*/ f52 1 30"/>
                  <a:gd name="f69" fmla="*/ f53 1 21"/>
                  <a:gd name="f70" fmla="*/ 0 1 f37"/>
                  <a:gd name="f71" fmla="*/ f31 1 f37"/>
                  <a:gd name="f72" fmla="*/ 0 1 f38"/>
                  <a:gd name="f73" fmla="*/ f32 1 f38"/>
                  <a:gd name="f74" fmla="*/ f55 1 f37"/>
                  <a:gd name="f75" fmla="*/ f56 1 f38"/>
                  <a:gd name="f76" fmla="*/ f57 1 f37"/>
                  <a:gd name="f77" fmla="*/ f58 1 f38"/>
                  <a:gd name="f78" fmla="*/ f59 1 f37"/>
                  <a:gd name="f79" fmla="*/ f60 1 f38"/>
                  <a:gd name="f80" fmla="*/ f61 1 f37"/>
                  <a:gd name="f81" fmla="*/ f62 1 f38"/>
                  <a:gd name="f82" fmla="*/ f63 1 f37"/>
                  <a:gd name="f83" fmla="*/ f64 1 f38"/>
                  <a:gd name="f84" fmla="*/ f65 1 f37"/>
                  <a:gd name="f85" fmla="*/ f66 1 f38"/>
                  <a:gd name="f86" fmla="*/ f67 1 f38"/>
                  <a:gd name="f87" fmla="*/ f68 1 f37"/>
                  <a:gd name="f88" fmla="*/ f69 1 f38"/>
                  <a:gd name="f89" fmla="*/ f70 f28 1"/>
                  <a:gd name="f90" fmla="*/ f71 f28 1"/>
                  <a:gd name="f91" fmla="*/ f73 f29 1"/>
                  <a:gd name="f92" fmla="*/ f72 f29 1"/>
                  <a:gd name="f93" fmla="*/ f74 f28 1"/>
                  <a:gd name="f94" fmla="*/ f75 f29 1"/>
                  <a:gd name="f95" fmla="*/ f76 f28 1"/>
                  <a:gd name="f96" fmla="*/ f77 f29 1"/>
                  <a:gd name="f97" fmla="*/ f78 f28 1"/>
                  <a:gd name="f98" fmla="*/ f79 f29 1"/>
                  <a:gd name="f99" fmla="*/ f80 f28 1"/>
                  <a:gd name="f100" fmla="*/ f81 f29 1"/>
                  <a:gd name="f101" fmla="*/ f82 f28 1"/>
                  <a:gd name="f102" fmla="*/ f83 f29 1"/>
                  <a:gd name="f103" fmla="*/ f84 f28 1"/>
                  <a:gd name="f104" fmla="*/ f85 f29 1"/>
                  <a:gd name="f105" fmla="*/ f86 f29 1"/>
                  <a:gd name="f106" fmla="*/ f87 f28 1"/>
                  <a:gd name="f107" fmla="*/ f88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99" y="f105"/>
                  </a:cxn>
                  <a:cxn ang="f54">
                    <a:pos x="f106" y="f107"/>
                  </a:cxn>
                  <a:cxn ang="f54">
                    <a:pos x="f93" y="f94"/>
                  </a:cxn>
                </a:cxnLst>
                <a:rect l="f89" t="f92" r="f90" b="f91"/>
                <a:pathLst>
                  <a:path w="30" h="21">
                    <a:moveTo>
                      <a:pt x="f6" y="f8"/>
                    </a:moveTo>
                    <a:cubicBezTo>
                      <a:pt x="f6" y="f9"/>
                      <a:pt x="f10" y="f11"/>
                      <a:pt x="f12" y="f11"/>
                    </a:cubicBezTo>
                    <a:cubicBezTo>
                      <a:pt x="f13" y="f7"/>
                      <a:pt x="f14" y="f7"/>
                      <a:pt x="f15" y="f14"/>
                    </a:cubicBezTo>
                    <a:cubicBezTo>
                      <a:pt x="f16" y="f17"/>
                      <a:pt x="f18" y="f8"/>
                      <a:pt x="f19" y="f15"/>
                    </a:cubicBezTo>
                    <a:cubicBezTo>
                      <a:pt x="f20" y="f15"/>
                      <a:pt x="f21" y="f8"/>
                      <a:pt x="f22" y="f16"/>
                    </a:cubicBezTo>
                    <a:cubicBezTo>
                      <a:pt x="f23" y="f18"/>
                      <a:pt x="f5" y="f24"/>
                      <a:pt x="f23" y="f22"/>
                    </a:cubicBezTo>
                    <a:cubicBezTo>
                      <a:pt x="f25" y="f5"/>
                      <a:pt x="f20" y="f25"/>
                      <a:pt x="f19" y="f26"/>
                    </a:cubicBezTo>
                    <a:cubicBezTo>
                      <a:pt x="f16" y="f20"/>
                      <a:pt x="f9" y="f20"/>
                      <a:pt x="f13" y="f20"/>
                    </a:cubicBezTo>
                    <a:cubicBezTo>
                      <a:pt x="f12" y="f24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6" name="Freeform 237">
                <a:extLst>
                  <a:ext uri="{FF2B5EF4-FFF2-40B4-BE49-F238E27FC236}">
                    <a16:creationId xmlns:a16="http://schemas.microsoft.com/office/drawing/2014/main" id="{704D67AC-7358-3C44-EE84-C75D7B9D28E1}"/>
                  </a:ext>
                </a:extLst>
              </p:cNvPr>
              <p:cNvSpPr/>
              <p:nvPr/>
            </p:nvSpPr>
            <p:spPr>
              <a:xfrm>
                <a:off x="3217865" y="5148264"/>
                <a:ext cx="38103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26"/>
                  <a:gd name="f9" fmla="val 30"/>
                  <a:gd name="f10" fmla="val 14"/>
                  <a:gd name="f11" fmla="val 33"/>
                  <a:gd name="f12" fmla="val 11"/>
                  <a:gd name="f13" fmla="val 7"/>
                  <a:gd name="f14" fmla="val 4"/>
                  <a:gd name="f15" fmla="val 3"/>
                  <a:gd name="f16" fmla="val 29"/>
                  <a:gd name="f17" fmla="val 2"/>
                  <a:gd name="f18" fmla="val 23"/>
                  <a:gd name="f19" fmla="val 19"/>
                  <a:gd name="f20" fmla="val 17"/>
                  <a:gd name="f21" fmla="val 15"/>
                  <a:gd name="f22" fmla="val 1"/>
                  <a:gd name="f23" fmla="val 13"/>
                  <a:gd name="f24" fmla="val 9"/>
                  <a:gd name="f25" fmla="val 10"/>
                  <a:gd name="f26" fmla="val 12"/>
                  <a:gd name="f27" fmla="val 21"/>
                  <a:gd name="f28" fmla="val 25"/>
                  <a:gd name="f29" fmla="+- 0 0 -90"/>
                  <a:gd name="f30" fmla="*/ f3 1 16"/>
                  <a:gd name="f31" fmla="*/ f4 1 3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6"/>
                  <a:gd name="f40" fmla="*/ f36 1 34"/>
                  <a:gd name="f41" fmla="*/ 16 f37 1"/>
                  <a:gd name="f42" fmla="*/ 26 f36 1"/>
                  <a:gd name="f43" fmla="*/ 11 f37 1"/>
                  <a:gd name="f44" fmla="*/ 34 f36 1"/>
                  <a:gd name="f45" fmla="*/ 3 f37 1"/>
                  <a:gd name="f46" fmla="*/ 29 f36 1"/>
                  <a:gd name="f47" fmla="*/ 2 f37 1"/>
                  <a:gd name="f48" fmla="*/ 19 f36 1"/>
                  <a:gd name="f49" fmla="*/ 1 f37 1"/>
                  <a:gd name="f50" fmla="*/ 13 f36 1"/>
                  <a:gd name="f51" fmla="*/ 0 f37 1"/>
                  <a:gd name="f52" fmla="*/ 7 f36 1"/>
                  <a:gd name="f53" fmla="*/ 7 f37 1"/>
                  <a:gd name="f54" fmla="*/ 1 f36 1"/>
                  <a:gd name="f55" fmla="*/ 10 f37 1"/>
                  <a:gd name="f56" fmla="*/ 14 f37 1"/>
                  <a:gd name="f57" fmla="*/ 21 f36 1"/>
                  <a:gd name="f58" fmla="+- f38 0 f1"/>
                  <a:gd name="f59" fmla="*/ f41 1 16"/>
                  <a:gd name="f60" fmla="*/ f42 1 34"/>
                  <a:gd name="f61" fmla="*/ f43 1 16"/>
                  <a:gd name="f62" fmla="*/ f44 1 34"/>
                  <a:gd name="f63" fmla="*/ f45 1 16"/>
                  <a:gd name="f64" fmla="*/ f46 1 34"/>
                  <a:gd name="f65" fmla="*/ f47 1 16"/>
                  <a:gd name="f66" fmla="*/ f48 1 34"/>
                  <a:gd name="f67" fmla="*/ f49 1 16"/>
                  <a:gd name="f68" fmla="*/ f50 1 34"/>
                  <a:gd name="f69" fmla="*/ f51 1 16"/>
                  <a:gd name="f70" fmla="*/ f52 1 34"/>
                  <a:gd name="f71" fmla="*/ f53 1 16"/>
                  <a:gd name="f72" fmla="*/ f54 1 34"/>
                  <a:gd name="f73" fmla="*/ f55 1 16"/>
                  <a:gd name="f74" fmla="*/ f56 1 16"/>
                  <a:gd name="f75" fmla="*/ f57 1 34"/>
                  <a:gd name="f76" fmla="*/ 0 1 f39"/>
                  <a:gd name="f77" fmla="*/ f33 1 f39"/>
                  <a:gd name="f78" fmla="*/ 0 1 f40"/>
                  <a:gd name="f79" fmla="*/ f34 1 f40"/>
                  <a:gd name="f80" fmla="*/ f59 1 f39"/>
                  <a:gd name="f81" fmla="*/ f60 1 f40"/>
                  <a:gd name="f82" fmla="*/ f61 1 f39"/>
                  <a:gd name="f83" fmla="*/ f62 1 f40"/>
                  <a:gd name="f84" fmla="*/ f63 1 f39"/>
                  <a:gd name="f85" fmla="*/ f64 1 f40"/>
                  <a:gd name="f86" fmla="*/ f65 1 f39"/>
                  <a:gd name="f87" fmla="*/ f66 1 f40"/>
                  <a:gd name="f88" fmla="*/ f67 1 f39"/>
                  <a:gd name="f89" fmla="*/ f68 1 f40"/>
                  <a:gd name="f90" fmla="*/ f69 1 f39"/>
                  <a:gd name="f91" fmla="*/ f70 1 f40"/>
                  <a:gd name="f92" fmla="*/ f71 1 f39"/>
                  <a:gd name="f93" fmla="*/ f72 1 f40"/>
                  <a:gd name="f94" fmla="*/ f73 1 f39"/>
                  <a:gd name="f95" fmla="*/ f74 1 f39"/>
                  <a:gd name="f96" fmla="*/ f75 1 f40"/>
                  <a:gd name="f97" fmla="*/ f76 f30 1"/>
                  <a:gd name="f98" fmla="*/ f77 f30 1"/>
                  <a:gd name="f99" fmla="*/ f79 f31 1"/>
                  <a:gd name="f100" fmla="*/ f78 f31 1"/>
                  <a:gd name="f101" fmla="*/ f80 f30 1"/>
                  <a:gd name="f102" fmla="*/ f81 f31 1"/>
                  <a:gd name="f103" fmla="*/ f82 f30 1"/>
                  <a:gd name="f104" fmla="*/ f83 f31 1"/>
                  <a:gd name="f105" fmla="*/ f84 f30 1"/>
                  <a:gd name="f106" fmla="*/ f85 f31 1"/>
                  <a:gd name="f107" fmla="*/ f86 f30 1"/>
                  <a:gd name="f108" fmla="*/ f87 f31 1"/>
                  <a:gd name="f109" fmla="*/ f88 f30 1"/>
                  <a:gd name="f110" fmla="*/ f89 f31 1"/>
                  <a:gd name="f111" fmla="*/ f90 f30 1"/>
                  <a:gd name="f112" fmla="*/ f91 f31 1"/>
                  <a:gd name="f113" fmla="*/ f92 f30 1"/>
                  <a:gd name="f114" fmla="*/ f93 f31 1"/>
                  <a:gd name="f115" fmla="*/ f94 f30 1"/>
                  <a:gd name="f116" fmla="*/ f95 f30 1"/>
                  <a:gd name="f117" fmla="*/ f96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115" y="f112"/>
                  </a:cxn>
                  <a:cxn ang="f58">
                    <a:pos x="f116" y="f117"/>
                  </a:cxn>
                  <a:cxn ang="f58">
                    <a:pos x="f101" y="f102"/>
                  </a:cxn>
                </a:cxnLst>
                <a:rect l="f97" t="f100" r="f98" b="f99"/>
                <a:pathLst>
                  <a:path w="16" h="34">
                    <a:moveTo>
                      <a:pt x="f6" y="f8"/>
                    </a:moveTo>
                    <a:cubicBezTo>
                      <a:pt x="f6" y="f9"/>
                      <a:pt x="f10" y="f11"/>
                      <a:pt x="f12" y="f7"/>
                    </a:cubicBezTo>
                    <a:cubicBezTo>
                      <a:pt x="f13" y="f7"/>
                      <a:pt x="f14" y="f11"/>
                      <a:pt x="f15" y="f16"/>
                    </a:cubicBezTo>
                    <a:cubicBezTo>
                      <a:pt x="f17" y="f8"/>
                      <a:pt x="f5" y="f18"/>
                      <a:pt x="f17" y="f19"/>
                    </a:cubicBezTo>
                    <a:cubicBezTo>
                      <a:pt x="f15" y="f20"/>
                      <a:pt x="f17" y="f21"/>
                      <a:pt x="f22" y="f23"/>
                    </a:cubicBezTo>
                    <a:cubicBezTo>
                      <a:pt x="f5" y="f12"/>
                      <a:pt x="f5" y="f24"/>
                      <a:pt x="f5" y="f13"/>
                    </a:cubicBezTo>
                    <a:cubicBezTo>
                      <a:pt x="f22" y="f15"/>
                      <a:pt x="f14" y="f22"/>
                      <a:pt x="f13" y="f22"/>
                    </a:cubicBezTo>
                    <a:cubicBezTo>
                      <a:pt x="f24" y="f5"/>
                      <a:pt x="f25" y="f14"/>
                      <a:pt x="f25" y="f13"/>
                    </a:cubicBezTo>
                    <a:cubicBezTo>
                      <a:pt x="f25" y="f26"/>
                      <a:pt x="f12" y="f20"/>
                      <a:pt x="f10" y="f27"/>
                    </a:cubicBezTo>
                    <a:cubicBezTo>
                      <a:pt x="f21" y="f18"/>
                      <a:pt x="f21" y="f28"/>
                      <a:pt x="f6" y="f8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7" name="Freeform 238">
                <a:extLst>
                  <a:ext uri="{FF2B5EF4-FFF2-40B4-BE49-F238E27FC236}">
                    <a16:creationId xmlns:a16="http://schemas.microsoft.com/office/drawing/2014/main" id="{E9D2AC4A-5537-4718-6552-2CCC711F31B9}"/>
                  </a:ext>
                </a:extLst>
              </p:cNvPr>
              <p:cNvSpPr/>
              <p:nvPr/>
            </p:nvSpPr>
            <p:spPr>
              <a:xfrm>
                <a:off x="2598733" y="4840284"/>
                <a:ext cx="36511" cy="920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8"/>
                  <a:gd name="f8" fmla="val 2"/>
                  <a:gd name="f9" fmla="val 34"/>
                  <a:gd name="f10" fmla="val 31"/>
                  <a:gd name="f11" fmla="val 1"/>
                  <a:gd name="f12" fmla="val 28"/>
                  <a:gd name="f13" fmla="val 25"/>
                  <a:gd name="f14" fmla="val 3"/>
                  <a:gd name="f15" fmla="val 22"/>
                  <a:gd name="f16" fmla="val 19"/>
                  <a:gd name="f17" fmla="val 16"/>
                  <a:gd name="f18" fmla="val 14"/>
                  <a:gd name="f19" fmla="val 12"/>
                  <a:gd name="f20" fmla="val 10"/>
                  <a:gd name="f21" fmla="val 4"/>
                  <a:gd name="f22" fmla="val 8"/>
                  <a:gd name="f23" fmla="val 13"/>
                  <a:gd name="f24" fmla="val 18"/>
                  <a:gd name="f25" fmla="val 20"/>
                  <a:gd name="f26" fmla="val 23"/>
                  <a:gd name="f27" fmla="val 27"/>
                  <a:gd name="f28" fmla="val 29"/>
                  <a:gd name="f29" fmla="val 11"/>
                  <a:gd name="f30" fmla="val 6"/>
                  <a:gd name="f31" fmla="+- 0 0 -90"/>
                  <a:gd name="f32" fmla="*/ f3 1 15"/>
                  <a:gd name="f33" fmla="*/ f4 1 38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5"/>
                  <a:gd name="f42" fmla="*/ f38 1 38"/>
                  <a:gd name="f43" fmla="*/ 2 f39 1"/>
                  <a:gd name="f44" fmla="*/ 34 f38 1"/>
                  <a:gd name="f45" fmla="*/ 25 f38 1"/>
                  <a:gd name="f46" fmla="*/ 16 f38 1"/>
                  <a:gd name="f47" fmla="*/ 1 f39 1"/>
                  <a:gd name="f48" fmla="*/ 10 f38 1"/>
                  <a:gd name="f49" fmla="*/ 12 f39 1"/>
                  <a:gd name="f50" fmla="*/ 3 f38 1"/>
                  <a:gd name="f51" fmla="*/ 18 f38 1"/>
                  <a:gd name="f52" fmla="*/ 11 f39 1"/>
                  <a:gd name="f53" fmla="*/ 31 f38 1"/>
                  <a:gd name="f54" fmla="+- f40 0 f1"/>
                  <a:gd name="f55" fmla="*/ f43 1 15"/>
                  <a:gd name="f56" fmla="*/ f44 1 38"/>
                  <a:gd name="f57" fmla="*/ f45 1 38"/>
                  <a:gd name="f58" fmla="*/ f46 1 38"/>
                  <a:gd name="f59" fmla="*/ f47 1 15"/>
                  <a:gd name="f60" fmla="*/ f48 1 38"/>
                  <a:gd name="f61" fmla="*/ f49 1 15"/>
                  <a:gd name="f62" fmla="*/ f50 1 38"/>
                  <a:gd name="f63" fmla="*/ f51 1 38"/>
                  <a:gd name="f64" fmla="*/ f52 1 15"/>
                  <a:gd name="f65" fmla="*/ f53 1 38"/>
                  <a:gd name="f66" fmla="*/ 0 1 f41"/>
                  <a:gd name="f67" fmla="*/ f35 1 f41"/>
                  <a:gd name="f68" fmla="*/ 0 1 f42"/>
                  <a:gd name="f69" fmla="*/ f36 1 f42"/>
                  <a:gd name="f70" fmla="*/ f55 1 f41"/>
                  <a:gd name="f71" fmla="*/ f56 1 f42"/>
                  <a:gd name="f72" fmla="*/ f57 1 f42"/>
                  <a:gd name="f73" fmla="*/ f58 1 f42"/>
                  <a:gd name="f74" fmla="*/ f59 1 f41"/>
                  <a:gd name="f75" fmla="*/ f60 1 f42"/>
                  <a:gd name="f76" fmla="*/ f61 1 f41"/>
                  <a:gd name="f77" fmla="*/ f62 1 f42"/>
                  <a:gd name="f78" fmla="*/ f63 1 f42"/>
                  <a:gd name="f79" fmla="*/ f64 1 f41"/>
                  <a:gd name="f80" fmla="*/ f65 1 f42"/>
                  <a:gd name="f81" fmla="*/ f66 f32 1"/>
                  <a:gd name="f82" fmla="*/ f67 f32 1"/>
                  <a:gd name="f83" fmla="*/ f69 f33 1"/>
                  <a:gd name="f84" fmla="*/ f68 f33 1"/>
                  <a:gd name="f85" fmla="*/ f70 f32 1"/>
                  <a:gd name="f86" fmla="*/ f71 f33 1"/>
                  <a:gd name="f87" fmla="*/ f72 f33 1"/>
                  <a:gd name="f88" fmla="*/ f73 f33 1"/>
                  <a:gd name="f89" fmla="*/ f74 f32 1"/>
                  <a:gd name="f90" fmla="*/ f75 f33 1"/>
                  <a:gd name="f91" fmla="*/ f76 f32 1"/>
                  <a:gd name="f92" fmla="*/ f77 f33 1"/>
                  <a:gd name="f93" fmla="*/ f78 f33 1"/>
                  <a:gd name="f94" fmla="*/ f79 f32 1"/>
                  <a:gd name="f95" fmla="*/ f80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5" y="f86"/>
                  </a:cxn>
                  <a:cxn ang="f54">
                    <a:pos x="f85" y="f87"/>
                  </a:cxn>
                  <a:cxn ang="f54">
                    <a:pos x="f85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1" y="f93"/>
                  </a:cxn>
                  <a:cxn ang="f54">
                    <a:pos x="f91" y="f87"/>
                  </a:cxn>
                  <a:cxn ang="f54">
                    <a:pos x="f94" y="f95"/>
                  </a:cxn>
                  <a:cxn ang="f54">
                    <a:pos x="f85" y="f86"/>
                  </a:cxn>
                </a:cxnLst>
                <a:rect l="f81" t="f84" r="f82" b="f83"/>
                <a:pathLst>
                  <a:path w="15" h="38">
                    <a:moveTo>
                      <a:pt x="f8" y="f9"/>
                    </a:moveTo>
                    <a:cubicBezTo>
                      <a:pt x="f8" y="f10"/>
                      <a:pt x="f11" y="f12"/>
                      <a:pt x="f8" y="f13"/>
                    </a:cubicBezTo>
                    <a:cubicBezTo>
                      <a:pt x="f14" y="f15"/>
                      <a:pt x="f14" y="f16"/>
                      <a:pt x="f8" y="f17"/>
                    </a:cubicBezTo>
                    <a:cubicBezTo>
                      <a:pt x="f11" y="f18"/>
                      <a:pt x="f11" y="f19"/>
                      <a:pt x="f11" y="f20"/>
                    </a:cubicBezTo>
                    <a:cubicBezTo>
                      <a:pt x="f5" y="f8"/>
                      <a:pt x="f21" y="f5"/>
                      <a:pt x="f19" y="f14"/>
                    </a:cubicBezTo>
                    <a:cubicBezTo>
                      <a:pt x="f18" y="f22"/>
                      <a:pt x="f6" y="f23"/>
                      <a:pt x="f19" y="f24"/>
                    </a:cubicBezTo>
                    <a:cubicBezTo>
                      <a:pt x="f20" y="f25"/>
                      <a:pt x="f19" y="f26"/>
                      <a:pt x="f19" y="f13"/>
                    </a:cubicBezTo>
                    <a:cubicBezTo>
                      <a:pt x="f19" y="f27"/>
                      <a:pt x="f19" y="f28"/>
                      <a:pt x="f29" y="f10"/>
                    </a:cubicBezTo>
                    <a:cubicBezTo>
                      <a:pt x="f22" y="f9"/>
                      <a:pt x="f30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8" name="Freeform 239">
                <a:extLst>
                  <a:ext uri="{FF2B5EF4-FFF2-40B4-BE49-F238E27FC236}">
                    <a16:creationId xmlns:a16="http://schemas.microsoft.com/office/drawing/2014/main" id="{035F0F5A-9495-CE6B-AE73-31CAF905DCC1}"/>
                  </a:ext>
                </a:extLst>
              </p:cNvPr>
              <p:cNvSpPr/>
              <p:nvPr/>
            </p:nvSpPr>
            <p:spPr>
              <a:xfrm>
                <a:off x="3136904" y="4675190"/>
                <a:ext cx="57150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17"/>
                  <a:gd name="f9" fmla="val 1"/>
                  <a:gd name="f10" fmla="val 20"/>
                  <a:gd name="f11" fmla="val 22"/>
                  <a:gd name="f12" fmla="val 23"/>
                  <a:gd name="f13" fmla="val 3"/>
                  <a:gd name="f14" fmla="val 4"/>
                  <a:gd name="f15" fmla="val 7"/>
                  <a:gd name="f16" fmla="val 8"/>
                  <a:gd name="f17" fmla="val 18"/>
                  <a:gd name="f18" fmla="val 12"/>
                  <a:gd name="f19" fmla="val 16"/>
                  <a:gd name="f20" fmla="val 15"/>
                  <a:gd name="f21" fmla="val 14"/>
                  <a:gd name="f22" fmla="val 26"/>
                  <a:gd name="f23" fmla="val 2"/>
                  <a:gd name="f24" fmla="val 28"/>
                  <a:gd name="f25" fmla="val 25"/>
                  <a:gd name="f26" fmla="val 21"/>
                  <a:gd name="f27" fmla="val 5"/>
                  <a:gd name="f28" fmla="val 11"/>
                  <a:gd name="f29" fmla="val 10"/>
                  <a:gd name="f30" fmla="val 6"/>
                  <a:gd name="f31" fmla="+- 0 0 -90"/>
                  <a:gd name="f32" fmla="*/ f3 1 24"/>
                  <a:gd name="f33" fmla="*/ f4 1 30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4"/>
                  <a:gd name="f42" fmla="*/ f38 1 30"/>
                  <a:gd name="f43" fmla="*/ 17 f39 1"/>
                  <a:gd name="f44" fmla="*/ 1 f38 1"/>
                  <a:gd name="f45" fmla="*/ 23 f39 1"/>
                  <a:gd name="f46" fmla="*/ 3 f38 1"/>
                  <a:gd name="f47" fmla="*/ 22 f39 1"/>
                  <a:gd name="f48" fmla="*/ 8 f38 1"/>
                  <a:gd name="f49" fmla="*/ 15 f39 1"/>
                  <a:gd name="f50" fmla="*/ 22 f38 1"/>
                  <a:gd name="f51" fmla="*/ 7 f39 1"/>
                  <a:gd name="f52" fmla="*/ 30 f38 1"/>
                  <a:gd name="f53" fmla="*/ 1 f39 1"/>
                  <a:gd name="f54" fmla="*/ 25 f38 1"/>
                  <a:gd name="f55" fmla="*/ 5 f39 1"/>
                  <a:gd name="f56" fmla="*/ 14 f38 1"/>
                  <a:gd name="f57" fmla="*/ 11 f39 1"/>
                  <a:gd name="f58" fmla="*/ 6 f38 1"/>
                  <a:gd name="f59" fmla="+- f40 0 f1"/>
                  <a:gd name="f60" fmla="*/ f43 1 24"/>
                  <a:gd name="f61" fmla="*/ f44 1 30"/>
                  <a:gd name="f62" fmla="*/ f45 1 24"/>
                  <a:gd name="f63" fmla="*/ f46 1 30"/>
                  <a:gd name="f64" fmla="*/ f47 1 24"/>
                  <a:gd name="f65" fmla="*/ f48 1 30"/>
                  <a:gd name="f66" fmla="*/ f49 1 24"/>
                  <a:gd name="f67" fmla="*/ f50 1 30"/>
                  <a:gd name="f68" fmla="*/ f51 1 24"/>
                  <a:gd name="f69" fmla="*/ f52 1 30"/>
                  <a:gd name="f70" fmla="*/ f53 1 24"/>
                  <a:gd name="f71" fmla="*/ f54 1 30"/>
                  <a:gd name="f72" fmla="*/ f55 1 24"/>
                  <a:gd name="f73" fmla="*/ f56 1 30"/>
                  <a:gd name="f74" fmla="*/ f57 1 24"/>
                  <a:gd name="f75" fmla="*/ f58 1 30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24" h="3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1" y="f16"/>
                    </a:cubicBezTo>
                    <a:cubicBezTo>
                      <a:pt x="f17" y="f18"/>
                      <a:pt x="f19" y="f8"/>
                      <a:pt x="f20" y="f11"/>
                    </a:cubicBezTo>
                    <a:cubicBezTo>
                      <a:pt x="f21" y="f22"/>
                      <a:pt x="f18" y="f7"/>
                      <a:pt x="f15" y="f7"/>
                    </a:cubicBezTo>
                    <a:cubicBezTo>
                      <a:pt x="f14" y="f7"/>
                      <a:pt x="f23" y="f24"/>
                      <a:pt x="f9" y="f25"/>
                    </a:cubicBezTo>
                    <a:cubicBezTo>
                      <a:pt x="f5" y="f26"/>
                      <a:pt x="f23" y="f19"/>
                      <a:pt x="f27" y="f21"/>
                    </a:cubicBezTo>
                    <a:cubicBezTo>
                      <a:pt x="f16" y="f28"/>
                      <a:pt x="f29" y="f29"/>
                      <a:pt x="f28" y="f30"/>
                    </a:cubicBezTo>
                    <a:cubicBezTo>
                      <a:pt x="f18" y="f13"/>
                      <a:pt x="f21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9" name="Freeform 240">
                <a:extLst>
                  <a:ext uri="{FF2B5EF4-FFF2-40B4-BE49-F238E27FC236}">
                    <a16:creationId xmlns:a16="http://schemas.microsoft.com/office/drawing/2014/main" id="{C2906D56-172E-4920-4939-B1B70D7128BD}"/>
                  </a:ext>
                </a:extLst>
              </p:cNvPr>
              <p:cNvSpPr/>
              <p:nvPr/>
            </p:nvSpPr>
            <p:spPr>
              <a:xfrm>
                <a:off x="3033714" y="4645023"/>
                <a:ext cx="7461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0"/>
                  <a:gd name="f8" fmla="val 11"/>
                  <a:gd name="f9" fmla="val 16"/>
                  <a:gd name="f10" fmla="val 27"/>
                  <a:gd name="f11" fmla="val 23"/>
                  <a:gd name="f12" fmla="val 18"/>
                  <a:gd name="f13" fmla="val 17"/>
                  <a:gd name="f14" fmla="val 15"/>
                  <a:gd name="f15" fmla="val 14"/>
                  <a:gd name="f16" fmla="val 5"/>
                  <a:gd name="f17" fmla="val 12"/>
                  <a:gd name="f18" fmla="val 2"/>
                  <a:gd name="f19" fmla="val 10"/>
                  <a:gd name="f20" fmla="val 1"/>
                  <a:gd name="f21" fmla="val 6"/>
                  <a:gd name="f22" fmla="val 4"/>
                  <a:gd name="f23" fmla="val 7"/>
                  <a:gd name="f24" fmla="val 24"/>
                  <a:gd name="f25" fmla="+- 0 0 -90"/>
                  <a:gd name="f26" fmla="*/ f3 1 31"/>
                  <a:gd name="f27" fmla="*/ f4 1 2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31"/>
                  <a:gd name="f36" fmla="*/ f32 1 20"/>
                  <a:gd name="f37" fmla="*/ 31 f33 1"/>
                  <a:gd name="f38" fmla="*/ 11 f32 1"/>
                  <a:gd name="f39" fmla="*/ 23 f33 1"/>
                  <a:gd name="f40" fmla="*/ 18 f32 1"/>
                  <a:gd name="f41" fmla="*/ 5 f33 1"/>
                  <a:gd name="f42" fmla="*/ 12 f32 1"/>
                  <a:gd name="f43" fmla="*/ 1 f33 1"/>
                  <a:gd name="f44" fmla="*/ 6 f32 1"/>
                  <a:gd name="f45" fmla="*/ 7 f33 1"/>
                  <a:gd name="f46" fmla="*/ 2 f32 1"/>
                  <a:gd name="f47" fmla="*/ 24 f33 1"/>
                  <a:gd name="f48" fmla="*/ 5 f32 1"/>
                  <a:gd name="f49" fmla="+- f34 0 f1"/>
                  <a:gd name="f50" fmla="*/ f37 1 31"/>
                  <a:gd name="f51" fmla="*/ f38 1 20"/>
                  <a:gd name="f52" fmla="*/ f39 1 31"/>
                  <a:gd name="f53" fmla="*/ f40 1 20"/>
                  <a:gd name="f54" fmla="*/ f41 1 31"/>
                  <a:gd name="f55" fmla="*/ f42 1 20"/>
                  <a:gd name="f56" fmla="*/ f43 1 31"/>
                  <a:gd name="f57" fmla="*/ f44 1 20"/>
                  <a:gd name="f58" fmla="*/ f45 1 31"/>
                  <a:gd name="f59" fmla="*/ f46 1 20"/>
                  <a:gd name="f60" fmla="*/ f47 1 31"/>
                  <a:gd name="f61" fmla="*/ f48 1 20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31" h="20">
                    <a:moveTo>
                      <a:pt x="f6" y="f8"/>
                    </a:moveTo>
                    <a:cubicBezTo>
                      <a:pt x="f6" y="f9"/>
                      <a:pt x="f10" y="f7"/>
                      <a:pt x="f11" y="f12"/>
                    </a:cubicBezTo>
                    <a:cubicBezTo>
                      <a:pt x="f13" y="f14"/>
                      <a:pt x="f8" y="f15"/>
                      <a:pt x="f16" y="f17"/>
                    </a:cubicBezTo>
                    <a:cubicBezTo>
                      <a:pt x="f18" y="f8"/>
                      <a:pt x="f5" y="f19"/>
                      <a:pt x="f20" y="f21"/>
                    </a:cubicBezTo>
                    <a:cubicBezTo>
                      <a:pt x="f20" y="f18"/>
                      <a:pt x="f22" y="f5"/>
                      <a:pt x="f23" y="f18"/>
                    </a:cubicBezTo>
                    <a:cubicBezTo>
                      <a:pt x="f17" y="f21"/>
                      <a:pt x="f12" y="f21"/>
                      <a:pt x="f24" y="f16"/>
                    </a:cubicBezTo>
                    <a:cubicBezTo>
                      <a:pt x="f10" y="f16"/>
                      <a:pt x="f6" y="f16"/>
                      <a:pt x="f6" y="f8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0" name="Freeform 241">
                <a:extLst>
                  <a:ext uri="{FF2B5EF4-FFF2-40B4-BE49-F238E27FC236}">
                    <a16:creationId xmlns:a16="http://schemas.microsoft.com/office/drawing/2014/main" id="{EB7C3322-86A6-9DEB-9986-DD8ECD78E4F3}"/>
                  </a:ext>
                </a:extLst>
              </p:cNvPr>
              <p:cNvSpPr/>
              <p:nvPr/>
            </p:nvSpPr>
            <p:spPr>
              <a:xfrm>
                <a:off x="2978145" y="5070476"/>
                <a:ext cx="5080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3"/>
                  <a:gd name="f8" fmla="val 26"/>
                  <a:gd name="f9" fmla="val 20"/>
                  <a:gd name="f10" fmla="val 29"/>
                  <a:gd name="f11" fmla="val 31"/>
                  <a:gd name="f12" fmla="val 17"/>
                  <a:gd name="f13" fmla="val 32"/>
                  <a:gd name="f14" fmla="val 13"/>
                  <a:gd name="f15" fmla="val 12"/>
                  <a:gd name="f16" fmla="val 11"/>
                  <a:gd name="f17" fmla="val 6"/>
                  <a:gd name="f18" fmla="val 2"/>
                  <a:gd name="f19" fmla="val 1"/>
                  <a:gd name="f20" fmla="val 9"/>
                  <a:gd name="f21" fmla="val 5"/>
                  <a:gd name="f22" fmla="val 3"/>
                  <a:gd name="f23" fmla="val 10"/>
                  <a:gd name="f24" fmla="val 4"/>
                  <a:gd name="f25" fmla="val 15"/>
                  <a:gd name="f26" fmla="val 19"/>
                  <a:gd name="f27" fmla="+- 0 0 -90"/>
                  <a:gd name="f28" fmla="*/ f3 1 21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1"/>
                  <a:gd name="f38" fmla="*/ f34 1 33"/>
                  <a:gd name="f39" fmla="*/ 21 f35 1"/>
                  <a:gd name="f40" fmla="*/ 26 f34 1"/>
                  <a:gd name="f41" fmla="*/ 17 f35 1"/>
                  <a:gd name="f42" fmla="*/ 32 f34 1"/>
                  <a:gd name="f43" fmla="*/ 12 f35 1"/>
                  <a:gd name="f44" fmla="*/ 29 f34 1"/>
                  <a:gd name="f45" fmla="*/ 2 f35 1"/>
                  <a:gd name="f46" fmla="*/ 11 f34 1"/>
                  <a:gd name="f47" fmla="*/ 3 f35 1"/>
                  <a:gd name="f48" fmla="*/ 3 f34 1"/>
                  <a:gd name="f49" fmla="*/ 4 f34 1"/>
                  <a:gd name="f50" fmla="+- f36 0 f1"/>
                  <a:gd name="f51" fmla="*/ f39 1 21"/>
                  <a:gd name="f52" fmla="*/ f40 1 33"/>
                  <a:gd name="f53" fmla="*/ f41 1 21"/>
                  <a:gd name="f54" fmla="*/ f42 1 33"/>
                  <a:gd name="f55" fmla="*/ f43 1 21"/>
                  <a:gd name="f56" fmla="*/ f44 1 33"/>
                  <a:gd name="f57" fmla="*/ f45 1 21"/>
                  <a:gd name="f58" fmla="*/ f46 1 33"/>
                  <a:gd name="f59" fmla="*/ f47 1 21"/>
                  <a:gd name="f60" fmla="*/ f48 1 33"/>
                  <a:gd name="f61" fmla="*/ f49 1 33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7"/>
                  <a:gd name="f71" fmla="*/ f56 1 f38"/>
                  <a:gd name="f72" fmla="*/ f57 1 f37"/>
                  <a:gd name="f73" fmla="*/ f58 1 f38"/>
                  <a:gd name="f74" fmla="*/ f59 1 f37"/>
                  <a:gd name="f75" fmla="*/ f60 1 f38"/>
                  <a:gd name="f76" fmla="*/ f61 1 f38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8 1"/>
                  <a:gd name="f86" fmla="*/ f71 f29 1"/>
                  <a:gd name="f87" fmla="*/ f72 f28 1"/>
                  <a:gd name="f88" fmla="*/ f73 f29 1"/>
                  <a:gd name="f89" fmla="*/ f74 f28 1"/>
                  <a:gd name="f90" fmla="*/ f75 f29 1"/>
                  <a:gd name="f91" fmla="*/ f7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5" y="f91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21" h="33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7"/>
                      <a:pt x="f15" y="f11"/>
                      <a:pt x="f15" y="f10"/>
                    </a:cubicBezTo>
                    <a:cubicBezTo>
                      <a:pt x="f16" y="f6"/>
                      <a:pt x="f17" y="f12"/>
                      <a:pt x="f18" y="f16"/>
                    </a:cubicBezTo>
                    <a:cubicBezTo>
                      <a:pt x="f19" y="f20"/>
                      <a:pt x="f5" y="f21"/>
                      <a:pt x="f22" y="f22"/>
                    </a:cubicBezTo>
                    <a:cubicBezTo>
                      <a:pt x="f17" y="f5"/>
                      <a:pt x="f23" y="f5"/>
                      <a:pt x="f15" y="f24"/>
                    </a:cubicBezTo>
                    <a:cubicBezTo>
                      <a:pt x="f25" y="f16"/>
                      <a:pt x="f12" y="f26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1" name="Freeform 242">
                <a:extLst>
                  <a:ext uri="{FF2B5EF4-FFF2-40B4-BE49-F238E27FC236}">
                    <a16:creationId xmlns:a16="http://schemas.microsoft.com/office/drawing/2014/main" id="{1E611B78-0FBC-6A16-8890-C74228A771F7}"/>
                  </a:ext>
                </a:extLst>
              </p:cNvPr>
              <p:cNvSpPr/>
              <p:nvPr/>
            </p:nvSpPr>
            <p:spPr>
              <a:xfrm>
                <a:off x="3260722" y="5153028"/>
                <a:ext cx="42867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4"/>
                  <a:gd name="f8" fmla="val 11"/>
                  <a:gd name="f9" fmla="val 10"/>
                  <a:gd name="f10" fmla="val 9"/>
                  <a:gd name="f11" fmla="val 13"/>
                  <a:gd name="f12" fmla="val 12"/>
                  <a:gd name="f13" fmla="val 16"/>
                  <a:gd name="f14" fmla="val 14"/>
                  <a:gd name="f15" fmla="val 15"/>
                  <a:gd name="f16" fmla="val 20"/>
                  <a:gd name="f17" fmla="val 22"/>
                  <a:gd name="f18" fmla="val 24"/>
                  <a:gd name="f19" fmla="val 28"/>
                  <a:gd name="f20" fmla="val 31"/>
                  <a:gd name="f21" fmla="val 33"/>
                  <a:gd name="f22" fmla="val 5"/>
                  <a:gd name="f23" fmla="val 27"/>
                  <a:gd name="f24" fmla="val 21"/>
                  <a:gd name="f25" fmla="val 3"/>
                  <a:gd name="f26" fmla="val 1"/>
                  <a:gd name="f27" fmla="val 4"/>
                  <a:gd name="f28" fmla="val 7"/>
                  <a:gd name="f29" fmla="val 8"/>
                  <a:gd name="f30" fmla="+- 0 0 -90"/>
                  <a:gd name="f31" fmla="*/ f3 1 18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8"/>
                  <a:gd name="f41" fmla="*/ f37 1 34"/>
                  <a:gd name="f42" fmla="*/ 11 f38 1"/>
                  <a:gd name="f43" fmla="*/ 10 f37 1"/>
                  <a:gd name="f44" fmla="*/ 14 f38 1"/>
                  <a:gd name="f45" fmla="*/ 18 f37 1"/>
                  <a:gd name="f46" fmla="*/ 16 f38 1"/>
                  <a:gd name="f47" fmla="*/ 24 f37 1"/>
                  <a:gd name="f48" fmla="*/ 13 f38 1"/>
                  <a:gd name="f49" fmla="*/ 33 f37 1"/>
                  <a:gd name="f50" fmla="*/ 5 f38 1"/>
                  <a:gd name="f51" fmla="*/ 27 f37 1"/>
                  <a:gd name="f52" fmla="*/ 1 f38 1"/>
                  <a:gd name="f53" fmla="*/ 9 f37 1"/>
                  <a:gd name="f54" fmla="*/ 1 f37 1"/>
                  <a:gd name="f55" fmla="*/ 7 f37 1"/>
                  <a:gd name="f56" fmla="+- f39 0 f1"/>
                  <a:gd name="f57" fmla="*/ f42 1 18"/>
                  <a:gd name="f58" fmla="*/ f43 1 34"/>
                  <a:gd name="f59" fmla="*/ f44 1 18"/>
                  <a:gd name="f60" fmla="*/ f45 1 34"/>
                  <a:gd name="f61" fmla="*/ f46 1 18"/>
                  <a:gd name="f62" fmla="*/ f47 1 34"/>
                  <a:gd name="f63" fmla="*/ f48 1 18"/>
                  <a:gd name="f64" fmla="*/ f49 1 34"/>
                  <a:gd name="f65" fmla="*/ f50 1 18"/>
                  <a:gd name="f66" fmla="*/ f51 1 34"/>
                  <a:gd name="f67" fmla="*/ f52 1 18"/>
                  <a:gd name="f68" fmla="*/ f53 1 34"/>
                  <a:gd name="f69" fmla="*/ f54 1 34"/>
                  <a:gd name="f70" fmla="*/ f55 1 34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0"/>
                  <a:gd name="f84" fmla="*/ f66 1 f41"/>
                  <a:gd name="f85" fmla="*/ f67 1 f40"/>
                  <a:gd name="f86" fmla="*/ f68 1 f41"/>
                  <a:gd name="f87" fmla="*/ f69 1 f41"/>
                  <a:gd name="f88" fmla="*/ f70 1 f41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1 1"/>
                  <a:gd name="f102" fmla="*/ f84 f32 1"/>
                  <a:gd name="f103" fmla="*/ f85 f31 1"/>
                  <a:gd name="f104" fmla="*/ f86 f32 1"/>
                  <a:gd name="f105" fmla="*/ f87 f32 1"/>
                  <a:gd name="f106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1" y="f105"/>
                  </a:cxn>
                  <a:cxn ang="f56">
                    <a:pos x="f93" y="f10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18" h="34">
                    <a:moveTo>
                      <a:pt x="f8" y="f9"/>
                    </a:moveTo>
                    <a:cubicBezTo>
                      <a:pt x="f10" y="f11"/>
                      <a:pt x="f12" y="f13"/>
                      <a:pt x="f14" y="f6"/>
                    </a:cubicBezTo>
                    <a:cubicBezTo>
                      <a:pt x="f15" y="f16"/>
                      <a:pt x="f13" y="f17"/>
                      <a:pt x="f13" y="f18"/>
                    </a:cubicBezTo>
                    <a:cubicBezTo>
                      <a:pt x="f6" y="f19"/>
                      <a:pt x="f6" y="f20"/>
                      <a:pt x="f11" y="f21"/>
                    </a:cubicBezTo>
                    <a:cubicBezTo>
                      <a:pt x="f10" y="f7"/>
                      <a:pt x="f22" y="f20"/>
                      <a:pt x="f22" y="f23"/>
                    </a:cubicBezTo>
                    <a:cubicBezTo>
                      <a:pt x="f22" y="f24"/>
                      <a:pt x="f25" y="f15"/>
                      <a:pt x="f26" y="f10"/>
                    </a:cubicBezTo>
                    <a:cubicBezTo>
                      <a:pt x="f26" y="f22"/>
                      <a:pt x="f5" y="f25"/>
                      <a:pt x="f22" y="f26"/>
                    </a:cubicBezTo>
                    <a:cubicBezTo>
                      <a:pt x="f9" y="f5"/>
                      <a:pt x="f9" y="f27"/>
                      <a:pt x="f8" y="f28"/>
                    </a:cubicBezTo>
                    <a:cubicBezTo>
                      <a:pt x="f8" y="f29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2" name="Freeform 243">
                <a:extLst>
                  <a:ext uri="{FF2B5EF4-FFF2-40B4-BE49-F238E27FC236}">
                    <a16:creationId xmlns:a16="http://schemas.microsoft.com/office/drawing/2014/main" id="{7EAA4E1B-FC04-8D1A-C2A2-9C3E948B4EC2}"/>
                  </a:ext>
                </a:extLst>
              </p:cNvPr>
              <p:cNvSpPr/>
              <p:nvPr/>
            </p:nvSpPr>
            <p:spPr>
              <a:xfrm>
                <a:off x="3171825" y="4706938"/>
                <a:ext cx="5238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4"/>
                  <a:gd name="f8" fmla="val 24"/>
                  <a:gd name="f9" fmla="val 5"/>
                  <a:gd name="f10" fmla="val 18"/>
                  <a:gd name="f11" fmla="val 7"/>
                  <a:gd name="f12" fmla="val 9"/>
                  <a:gd name="f13" fmla="val 13"/>
                  <a:gd name="f14" fmla="val 3"/>
                  <a:gd name="f15" fmla="val 15"/>
                  <a:gd name="f16" fmla="val 17"/>
                  <a:gd name="f17" fmla="val 19"/>
                  <a:gd name="f18" fmla="val 4"/>
                  <a:gd name="f19" fmla="val 20"/>
                  <a:gd name="f20" fmla="val 12"/>
                  <a:gd name="f21" fmla="val 21"/>
                  <a:gd name="f22" fmla="val 25"/>
                  <a:gd name="f23" fmla="val 11"/>
                  <a:gd name="f24" fmla="val 28"/>
                  <a:gd name="f25" fmla="val 10"/>
                  <a:gd name="f26" fmla="val 31"/>
                  <a:gd name="f27" fmla="val 33"/>
                  <a:gd name="f28" fmla="val 2"/>
                  <a:gd name="f29" fmla="val 32"/>
                  <a:gd name="f30" fmla="val 30"/>
                  <a:gd name="f31" fmla="+- 0 0 -90"/>
                  <a:gd name="f32" fmla="*/ f3 1 22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2"/>
                  <a:gd name="f42" fmla="*/ f38 1 34"/>
                  <a:gd name="f43" fmla="*/ 0 f39 1"/>
                  <a:gd name="f44" fmla="*/ 24 f38 1"/>
                  <a:gd name="f45" fmla="*/ 13 f39 1"/>
                  <a:gd name="f46" fmla="*/ 3 f38 1"/>
                  <a:gd name="f47" fmla="*/ 19 f39 1"/>
                  <a:gd name="f48" fmla="*/ 4 f38 1"/>
                  <a:gd name="f49" fmla="*/ 9 f38 1"/>
                  <a:gd name="f50" fmla="*/ 17 f38 1"/>
                  <a:gd name="f51" fmla="*/ 11 f39 1"/>
                  <a:gd name="f52" fmla="*/ 28 f38 1"/>
                  <a:gd name="f53" fmla="*/ 5 f39 1"/>
                  <a:gd name="f54" fmla="*/ 33 f38 1"/>
                  <a:gd name="f55" fmla="+- f40 0 f1"/>
                  <a:gd name="f56" fmla="*/ f43 1 22"/>
                  <a:gd name="f57" fmla="*/ f44 1 34"/>
                  <a:gd name="f58" fmla="*/ f45 1 22"/>
                  <a:gd name="f59" fmla="*/ f46 1 34"/>
                  <a:gd name="f60" fmla="*/ f47 1 22"/>
                  <a:gd name="f61" fmla="*/ f48 1 34"/>
                  <a:gd name="f62" fmla="*/ f49 1 34"/>
                  <a:gd name="f63" fmla="*/ f50 1 34"/>
                  <a:gd name="f64" fmla="*/ f51 1 22"/>
                  <a:gd name="f65" fmla="*/ f52 1 34"/>
                  <a:gd name="f66" fmla="*/ f53 1 22"/>
                  <a:gd name="f67" fmla="*/ f54 1 34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1"/>
                  <a:gd name="f77" fmla="*/ f61 1 f42"/>
                  <a:gd name="f78" fmla="*/ f62 1 f42"/>
                  <a:gd name="f79" fmla="*/ f63 1 f42"/>
                  <a:gd name="f80" fmla="*/ f64 1 f41"/>
                  <a:gd name="f81" fmla="*/ f65 1 f42"/>
                  <a:gd name="f82" fmla="*/ f66 1 f41"/>
                  <a:gd name="f83" fmla="*/ f67 1 f42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2 1"/>
                  <a:gd name="f93" fmla="*/ f77 f33 1"/>
                  <a:gd name="f94" fmla="*/ f78 f33 1"/>
                  <a:gd name="f95" fmla="*/ f79 f33 1"/>
                  <a:gd name="f96" fmla="*/ f80 f32 1"/>
                  <a:gd name="f97" fmla="*/ f81 f33 1"/>
                  <a:gd name="f98" fmla="*/ f82 f32 1"/>
                  <a:gd name="f99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2" y="f94"/>
                  </a:cxn>
                  <a:cxn ang="f55">
                    <a:pos x="f90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22" h="3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14"/>
                      <a:pt x="f17" y="f18"/>
                    </a:cubicBezTo>
                    <a:cubicBezTo>
                      <a:pt x="f6" y="f9"/>
                      <a:pt x="f19" y="f11"/>
                      <a:pt x="f17" y="f12"/>
                    </a:cubicBezTo>
                    <a:cubicBezTo>
                      <a:pt x="f10" y="f20"/>
                      <a:pt x="f20" y="f15"/>
                      <a:pt x="f13" y="f16"/>
                    </a:cubicBezTo>
                    <a:cubicBezTo>
                      <a:pt x="f13" y="f21"/>
                      <a:pt x="f20" y="f22"/>
                      <a:pt x="f23" y="f24"/>
                    </a:cubicBezTo>
                    <a:cubicBezTo>
                      <a:pt x="f25" y="f26"/>
                      <a:pt x="f12" y="f7"/>
                      <a:pt x="f9" y="f27"/>
                    </a:cubicBezTo>
                    <a:cubicBezTo>
                      <a:pt x="f28" y="f29"/>
                      <a:pt x="f5" y="f30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3" name="Freeform 244">
                <a:extLst>
                  <a:ext uri="{FF2B5EF4-FFF2-40B4-BE49-F238E27FC236}">
                    <a16:creationId xmlns:a16="http://schemas.microsoft.com/office/drawing/2014/main" id="{0BD4ADFC-58EA-22BA-BE7D-A0C63741A9DF}"/>
                  </a:ext>
                </a:extLst>
              </p:cNvPr>
              <p:cNvSpPr/>
              <p:nvPr/>
            </p:nvSpPr>
            <p:spPr>
              <a:xfrm>
                <a:off x="2406645" y="5016498"/>
                <a:ext cx="73023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5"/>
                  <a:gd name="f9" fmla="val 18"/>
                  <a:gd name="f10" fmla="val 1"/>
                  <a:gd name="f11" fmla="val 13"/>
                  <a:gd name="f12" fmla="val 10"/>
                  <a:gd name="f13" fmla="val 3"/>
                  <a:gd name="f14" fmla="val 8"/>
                  <a:gd name="f15" fmla="val 7"/>
                  <a:gd name="f16" fmla="val 6"/>
                  <a:gd name="f17" fmla="val 11"/>
                  <a:gd name="f18" fmla="val 12"/>
                  <a:gd name="f19" fmla="val 14"/>
                  <a:gd name="f20" fmla="val 17"/>
                  <a:gd name="f21" fmla="val 2"/>
                  <a:gd name="f22" fmla="val 21"/>
                  <a:gd name="f23" fmla="val 26"/>
                  <a:gd name="f24" fmla="val 29"/>
                  <a:gd name="f25" fmla="val 4"/>
                  <a:gd name="f26" fmla="val 30"/>
                  <a:gd name="f27" fmla="val 23"/>
                  <a:gd name="f28" fmla="val 16"/>
                  <a:gd name="f29" fmla="+- 0 0 -90"/>
                  <a:gd name="f30" fmla="*/ f3 1 31"/>
                  <a:gd name="f31" fmla="*/ f4 1 1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31"/>
                  <a:gd name="f40" fmla="*/ f36 1 19"/>
                  <a:gd name="f41" fmla="*/ 5 f37 1"/>
                  <a:gd name="f42" fmla="*/ 18 f36 1"/>
                  <a:gd name="f43" fmla="*/ 0 f37 1"/>
                  <a:gd name="f44" fmla="*/ 10 f36 1"/>
                  <a:gd name="f45" fmla="*/ 11 f37 1"/>
                  <a:gd name="f46" fmla="*/ 8 f36 1"/>
                  <a:gd name="f47" fmla="*/ 14 f37 1"/>
                  <a:gd name="f48" fmla="*/ 7 f36 1"/>
                  <a:gd name="f49" fmla="*/ 26 f37 1"/>
                  <a:gd name="f50" fmla="*/ 0 f36 1"/>
                  <a:gd name="f51" fmla="*/ 30 f37 1"/>
                  <a:gd name="f52" fmla="*/ 23 f37 1"/>
                  <a:gd name="f53" fmla="*/ 14 f36 1"/>
                  <a:gd name="f54" fmla="*/ 6 f37 1"/>
                  <a:gd name="f55" fmla="+- f38 0 f1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19"/>
                  <a:gd name="f64" fmla="*/ f49 1 31"/>
                  <a:gd name="f65" fmla="*/ f50 1 19"/>
                  <a:gd name="f66" fmla="*/ f51 1 31"/>
                  <a:gd name="f67" fmla="*/ f52 1 31"/>
                  <a:gd name="f68" fmla="*/ f53 1 19"/>
                  <a:gd name="f69" fmla="*/ f54 1 3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39"/>
                  <a:gd name="f86" fmla="*/ f68 1 f40"/>
                  <a:gd name="f87" fmla="*/ f69 1 f39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0 1"/>
                  <a:gd name="f104" fmla="*/ f86 f31 1"/>
                  <a:gd name="f105" fmla="*/ f87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97"/>
                  </a:cxn>
                  <a:cxn ang="f55">
                    <a:pos x="f103" y="f104"/>
                  </a:cxn>
                  <a:cxn ang="f55">
                    <a:pos x="f105" y="f93"/>
                  </a:cxn>
                  <a:cxn ang="f55">
                    <a:pos x="f105" y="f93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13" y="f14"/>
                      <a:pt x="f15" y="f16"/>
                      <a:pt x="f17" y="f14"/>
                    </a:cubicBezTo>
                    <a:cubicBezTo>
                      <a:pt x="f18" y="f14"/>
                      <a:pt x="f11" y="f14"/>
                      <a:pt x="f19" y="f15"/>
                    </a:cubicBezTo>
                    <a:cubicBezTo>
                      <a:pt x="f20" y="f21"/>
                      <a:pt x="f22" y="f10"/>
                      <a:pt x="f23" y="f5"/>
                    </a:cubicBezTo>
                    <a:cubicBezTo>
                      <a:pt x="f24" y="f10"/>
                      <a:pt x="f6" y="f25"/>
                      <a:pt x="f26" y="f14"/>
                    </a:cubicBezTo>
                    <a:cubicBezTo>
                      <a:pt x="f24" y="f18"/>
                      <a:pt x="f23" y="f19"/>
                      <a:pt x="f27" y="f19"/>
                    </a:cubicBezTo>
                    <a:cubicBezTo>
                      <a:pt x="f20" y="f11"/>
                      <a:pt x="f18" y="f28"/>
                      <a:pt x="f16" y="f9"/>
                    </a:cubicBezTo>
                    <a:cubicBezTo>
                      <a:pt x="f16" y="f9"/>
                      <a:pt x="f16" y="f7"/>
                      <a:pt x="f16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4" name="Freeform 245">
                <a:extLst>
                  <a:ext uri="{FF2B5EF4-FFF2-40B4-BE49-F238E27FC236}">
                    <a16:creationId xmlns:a16="http://schemas.microsoft.com/office/drawing/2014/main" id="{98BE8730-E1BC-DCCE-C07A-25DDC5507278}"/>
                  </a:ext>
                </a:extLst>
              </p:cNvPr>
              <p:cNvSpPr/>
              <p:nvPr/>
            </p:nvSpPr>
            <p:spPr>
              <a:xfrm>
                <a:off x="2174872" y="4962521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1"/>
                  <a:gd name="f9" fmla="val 10"/>
                  <a:gd name="f10" fmla="val 9"/>
                  <a:gd name="f11" fmla="val 19"/>
                  <a:gd name="f12" fmla="val 12"/>
                  <a:gd name="f13" fmla="val 24"/>
                  <a:gd name="f14" fmla="val 29"/>
                  <a:gd name="f15" fmla="val 5"/>
                  <a:gd name="f16" fmla="val 1"/>
                  <a:gd name="f17" fmla="val 30"/>
                  <a:gd name="f18" fmla="val 27"/>
                  <a:gd name="f19" fmla="val 23"/>
                  <a:gd name="f20" fmla="val 17"/>
                  <a:gd name="f21" fmla="val 3"/>
                  <a:gd name="f22" fmla="val 2"/>
                  <a:gd name="f23" fmla="val 6"/>
                  <a:gd name="f24" fmla="val 4"/>
                  <a:gd name="f25" fmla="+- 0 0 -90"/>
                  <a:gd name="f26" fmla="*/ f3 1 14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31"/>
                  <a:gd name="f37" fmla="*/ 11 f33 1"/>
                  <a:gd name="f38" fmla="*/ 10 f32 1"/>
                  <a:gd name="f39" fmla="*/ 12 f33 1"/>
                  <a:gd name="f40" fmla="*/ 24 f32 1"/>
                  <a:gd name="f41" fmla="*/ 5 f33 1"/>
                  <a:gd name="f42" fmla="*/ 31 f32 1"/>
                  <a:gd name="f43" fmla="*/ 0 f33 1"/>
                  <a:gd name="f44" fmla="*/ 23 f32 1"/>
                  <a:gd name="f45" fmla="*/ 2 f33 1"/>
                  <a:gd name="f46" fmla="*/ 5 f32 1"/>
                  <a:gd name="f47" fmla="*/ 6 f33 1"/>
                  <a:gd name="f48" fmla="*/ 0 f32 1"/>
                  <a:gd name="f49" fmla="+- f34 0 f1"/>
                  <a:gd name="f50" fmla="*/ f37 1 14"/>
                  <a:gd name="f51" fmla="*/ f38 1 31"/>
                  <a:gd name="f52" fmla="*/ f39 1 14"/>
                  <a:gd name="f53" fmla="*/ f40 1 31"/>
                  <a:gd name="f54" fmla="*/ f41 1 14"/>
                  <a:gd name="f55" fmla="*/ f42 1 31"/>
                  <a:gd name="f56" fmla="*/ f43 1 14"/>
                  <a:gd name="f57" fmla="*/ f44 1 31"/>
                  <a:gd name="f58" fmla="*/ f45 1 14"/>
                  <a:gd name="f59" fmla="*/ f46 1 31"/>
                  <a:gd name="f60" fmla="*/ f47 1 14"/>
                  <a:gd name="f61" fmla="*/ f48 1 31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14" h="31">
                    <a:moveTo>
                      <a:pt x="f8" y="f9"/>
                    </a:moveTo>
                    <a:cubicBezTo>
                      <a:pt x="f10" y="f6"/>
                      <a:pt x="f6" y="f11"/>
                      <a:pt x="f12" y="f13"/>
                    </a:cubicBezTo>
                    <a:cubicBezTo>
                      <a:pt x="f12" y="f14"/>
                      <a:pt x="f9" y="f7"/>
                      <a:pt x="f15" y="f7"/>
                    </a:cubicBezTo>
                    <a:cubicBezTo>
                      <a:pt x="f16" y="f17"/>
                      <a:pt x="f5" y="f18"/>
                      <a:pt x="f5" y="f19"/>
                    </a:cubicBezTo>
                    <a:cubicBezTo>
                      <a:pt x="f16" y="f20"/>
                      <a:pt x="f21" y="f8"/>
                      <a:pt x="f22" y="f15"/>
                    </a:cubicBezTo>
                    <a:cubicBezTo>
                      <a:pt x="f22" y="f21"/>
                      <a:pt x="f22" y="f5"/>
                      <a:pt x="f23" y="f5"/>
                    </a:cubicBezTo>
                    <a:cubicBezTo>
                      <a:pt x="f9" y="f16"/>
                      <a:pt x="f12" y="f24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5" name="Freeform 246">
                <a:extLst>
                  <a:ext uri="{FF2B5EF4-FFF2-40B4-BE49-F238E27FC236}">
                    <a16:creationId xmlns:a16="http://schemas.microsoft.com/office/drawing/2014/main" id="{7DC42069-CAD6-1CC5-44C2-676AFFA13004}"/>
                  </a:ext>
                </a:extLst>
              </p:cNvPr>
              <p:cNvSpPr/>
              <p:nvPr/>
            </p:nvSpPr>
            <p:spPr>
              <a:xfrm>
                <a:off x="3271842" y="4910135"/>
                <a:ext cx="7461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6"/>
                  <a:gd name="f8" fmla="val 15"/>
                  <a:gd name="f9" fmla="val 2"/>
                  <a:gd name="f10" fmla="val 17"/>
                  <a:gd name="f11" fmla="val 4"/>
                  <a:gd name="f12" fmla="val 20"/>
                  <a:gd name="f13" fmla="val 3"/>
                  <a:gd name="f14" fmla="val 23"/>
                  <a:gd name="f15" fmla="val 25"/>
                  <a:gd name="f16" fmla="val 28"/>
                  <a:gd name="f17" fmla="val 30"/>
                  <a:gd name="f18" fmla="val 5"/>
                  <a:gd name="f19" fmla="val 6"/>
                  <a:gd name="f20" fmla="val 8"/>
                  <a:gd name="f21" fmla="val 29"/>
                  <a:gd name="f22" fmla="val 10"/>
                  <a:gd name="f23" fmla="val 27"/>
                  <a:gd name="f24" fmla="val 13"/>
                  <a:gd name="f25" fmla="val 14"/>
                  <a:gd name="f26" fmla="val 22"/>
                  <a:gd name="f27" fmla="val 18"/>
                  <a:gd name="f28" fmla="val 12"/>
                  <a:gd name="f29" fmla="val 9"/>
                  <a:gd name="f30" fmla="val 1"/>
                  <a:gd name="f31" fmla="val 7"/>
                  <a:gd name="f32" fmla="+- 0 0 -90"/>
                  <a:gd name="f33" fmla="*/ f3 1 31"/>
                  <a:gd name="f34" fmla="*/ f4 1 1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1"/>
                  <a:gd name="f43" fmla="*/ f39 1 16"/>
                  <a:gd name="f44" fmla="*/ 15 f40 1"/>
                  <a:gd name="f45" fmla="*/ 2 f39 1"/>
                  <a:gd name="f46" fmla="*/ 23 f40 1"/>
                  <a:gd name="f47" fmla="*/ 3 f39 1"/>
                  <a:gd name="f48" fmla="*/ 30 f40 1"/>
                  <a:gd name="f49" fmla="*/ 5 f39 1"/>
                  <a:gd name="f50" fmla="*/ 29 f40 1"/>
                  <a:gd name="f51" fmla="*/ 10 f39 1"/>
                  <a:gd name="f52" fmla="*/ 22 f40 1"/>
                  <a:gd name="f53" fmla="*/ 13 f39 1"/>
                  <a:gd name="f54" fmla="*/ 13 f40 1"/>
                  <a:gd name="f55" fmla="*/ 15 f39 1"/>
                  <a:gd name="f56" fmla="*/ 4 f40 1"/>
                  <a:gd name="f57" fmla="*/ 1 f40 1"/>
                  <a:gd name="f58" fmla="*/ 7 f40 1"/>
                  <a:gd name="f59" fmla="*/ 1 f39 1"/>
                  <a:gd name="f60" fmla="+- f41 0 f1"/>
                  <a:gd name="f61" fmla="*/ f44 1 31"/>
                  <a:gd name="f62" fmla="*/ f45 1 16"/>
                  <a:gd name="f63" fmla="*/ f46 1 31"/>
                  <a:gd name="f64" fmla="*/ f47 1 16"/>
                  <a:gd name="f65" fmla="*/ f48 1 31"/>
                  <a:gd name="f66" fmla="*/ f49 1 16"/>
                  <a:gd name="f67" fmla="*/ f50 1 31"/>
                  <a:gd name="f68" fmla="*/ f51 1 16"/>
                  <a:gd name="f69" fmla="*/ f52 1 31"/>
                  <a:gd name="f70" fmla="*/ f53 1 16"/>
                  <a:gd name="f71" fmla="*/ f54 1 31"/>
                  <a:gd name="f72" fmla="*/ f55 1 16"/>
                  <a:gd name="f73" fmla="*/ f56 1 31"/>
                  <a:gd name="f74" fmla="*/ f57 1 31"/>
                  <a:gd name="f75" fmla="*/ f58 1 31"/>
                  <a:gd name="f76" fmla="*/ f59 1 16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2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3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0"/>
                  </a:cxn>
                  <a:cxn ang="f60">
                    <a:pos x="f114" y="f106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1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9"/>
                      <a:pt x="f16" y="f9"/>
                      <a:pt x="f17" y="f18"/>
                    </a:cubicBezTo>
                    <a:cubicBezTo>
                      <a:pt x="f6" y="f19"/>
                      <a:pt x="f17" y="f20"/>
                      <a:pt x="f21" y="f22"/>
                    </a:cubicBezTo>
                    <a:cubicBezTo>
                      <a:pt x="f23" y="f24"/>
                      <a:pt x="f15" y="f25"/>
                      <a:pt x="f26" y="f24"/>
                    </a:cubicBezTo>
                    <a:cubicBezTo>
                      <a:pt x="f27" y="f28"/>
                      <a:pt x="f8" y="f28"/>
                      <a:pt x="f24" y="f8"/>
                    </a:cubicBezTo>
                    <a:cubicBezTo>
                      <a:pt x="f29" y="f7"/>
                      <a:pt x="f19" y="f25"/>
                      <a:pt x="f11" y="f24"/>
                    </a:cubicBezTo>
                    <a:cubicBezTo>
                      <a:pt x="f30" y="f28"/>
                      <a:pt x="f5" y="f20"/>
                      <a:pt x="f30" y="f18"/>
                    </a:cubicBezTo>
                    <a:cubicBezTo>
                      <a:pt x="f9" y="f9"/>
                      <a:pt x="f13" y="f5"/>
                      <a:pt x="f31" y="f30"/>
                    </a:cubicBezTo>
                    <a:cubicBezTo>
                      <a:pt x="f22" y="f30"/>
                      <a:pt x="f28" y="f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6" name="Freeform 247">
                <a:extLst>
                  <a:ext uri="{FF2B5EF4-FFF2-40B4-BE49-F238E27FC236}">
                    <a16:creationId xmlns:a16="http://schemas.microsoft.com/office/drawing/2014/main" id="{2AB1D204-B406-B9CB-007E-A466A3F9C40C}"/>
                  </a:ext>
                </a:extLst>
              </p:cNvPr>
              <p:cNvSpPr/>
              <p:nvPr/>
            </p:nvSpPr>
            <p:spPr>
              <a:xfrm>
                <a:off x="2838453" y="5046665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3"/>
                  <a:gd name="f9" fmla="val 8"/>
                  <a:gd name="f10" fmla="val 11"/>
                  <a:gd name="f11" fmla="val 12"/>
                  <a:gd name="f12" fmla="val 15"/>
                  <a:gd name="f13" fmla="val 19"/>
                  <a:gd name="f14" fmla="val 22"/>
                  <a:gd name="f15" fmla="val 25"/>
                  <a:gd name="f16" fmla="val 27"/>
                  <a:gd name="f17" fmla="val 30"/>
                  <a:gd name="f18" fmla="val 5"/>
                  <a:gd name="f19" fmla="val 2"/>
                  <a:gd name="f20" fmla="val 1"/>
                  <a:gd name="f21" fmla="val 24"/>
                  <a:gd name="f22" fmla="val 3"/>
                  <a:gd name="f23" fmla="val 17"/>
                  <a:gd name="f24" fmla="val 4"/>
                  <a:gd name="f25" fmla="val 10"/>
                  <a:gd name="f26" fmla="val 6"/>
                  <a:gd name="f27" fmla="val 9"/>
                  <a:gd name="f28" fmla="val 7"/>
                  <a:gd name="f29" fmla="+- 0 0 -90"/>
                  <a:gd name="f30" fmla="*/ f3 1 14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4"/>
                  <a:gd name="f40" fmla="*/ f36 1 31"/>
                  <a:gd name="f41" fmla="*/ 13 f37 1"/>
                  <a:gd name="f42" fmla="*/ 8 f36 1"/>
                  <a:gd name="f43" fmla="*/ 19 f36 1"/>
                  <a:gd name="f44" fmla="*/ 12 f37 1"/>
                  <a:gd name="f45" fmla="*/ 27 f36 1"/>
                  <a:gd name="f46" fmla="*/ 5 f37 1"/>
                  <a:gd name="f47" fmla="*/ 30 f36 1"/>
                  <a:gd name="f48" fmla="*/ 1 f37 1"/>
                  <a:gd name="f49" fmla="*/ 24 f36 1"/>
                  <a:gd name="f50" fmla="*/ 3 f37 1"/>
                  <a:gd name="f51" fmla="*/ 3 f36 1"/>
                  <a:gd name="f52" fmla="*/ 6 f37 1"/>
                  <a:gd name="f53" fmla="*/ 0 f36 1"/>
                  <a:gd name="f54" fmla="*/ 5 f36 1"/>
                  <a:gd name="f55" fmla="+- f38 0 f1"/>
                  <a:gd name="f56" fmla="*/ f41 1 14"/>
                  <a:gd name="f57" fmla="*/ f42 1 31"/>
                  <a:gd name="f58" fmla="*/ f43 1 31"/>
                  <a:gd name="f59" fmla="*/ f44 1 14"/>
                  <a:gd name="f60" fmla="*/ f45 1 31"/>
                  <a:gd name="f61" fmla="*/ f46 1 14"/>
                  <a:gd name="f62" fmla="*/ f47 1 31"/>
                  <a:gd name="f63" fmla="*/ f48 1 14"/>
                  <a:gd name="f64" fmla="*/ f49 1 31"/>
                  <a:gd name="f65" fmla="*/ f50 1 14"/>
                  <a:gd name="f66" fmla="*/ f51 1 31"/>
                  <a:gd name="f67" fmla="*/ f52 1 14"/>
                  <a:gd name="f68" fmla="*/ f53 1 31"/>
                  <a:gd name="f69" fmla="*/ f54 1 3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40"/>
                  <a:gd name="f77" fmla="*/ f59 1 f39"/>
                  <a:gd name="f78" fmla="*/ f60 1 f40"/>
                  <a:gd name="f79" fmla="*/ f61 1 f39"/>
                  <a:gd name="f80" fmla="*/ f62 1 f40"/>
                  <a:gd name="f81" fmla="*/ f63 1 f39"/>
                  <a:gd name="f82" fmla="*/ f64 1 f40"/>
                  <a:gd name="f83" fmla="*/ f65 1 f39"/>
                  <a:gd name="f84" fmla="*/ f66 1 f40"/>
                  <a:gd name="f85" fmla="*/ f67 1 f39"/>
                  <a:gd name="f86" fmla="*/ f68 1 f40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1 1"/>
                  <a:gd name="f95" fmla="*/ f77 f30 1"/>
                  <a:gd name="f96" fmla="*/ f78 f31 1"/>
                  <a:gd name="f97" fmla="*/ f79 f30 1"/>
                  <a:gd name="f98" fmla="*/ f80 f31 1"/>
                  <a:gd name="f99" fmla="*/ f81 f30 1"/>
                  <a:gd name="f100" fmla="*/ f82 f31 1"/>
                  <a:gd name="f101" fmla="*/ f83 f30 1"/>
                  <a:gd name="f102" fmla="*/ f84 f31 1"/>
                  <a:gd name="f103" fmla="*/ f85 f30 1"/>
                  <a:gd name="f104" fmla="*/ f86 f31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2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95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4" h="31">
                    <a:moveTo>
                      <a:pt x="f8" y="f9"/>
                    </a:moveTo>
                    <a:cubicBezTo>
                      <a:pt x="f10" y="f11"/>
                      <a:pt x="f11" y="f12"/>
                      <a:pt x="f8" y="f13"/>
                    </a:cubicBezTo>
                    <a:cubicBezTo>
                      <a:pt x="f6" y="f14"/>
                      <a:pt x="f8" y="f15"/>
                      <a:pt x="f11" y="f16"/>
                    </a:cubicBezTo>
                    <a:cubicBezTo>
                      <a:pt x="f10" y="f17"/>
                      <a:pt x="f9" y="f7"/>
                      <a:pt x="f18" y="f17"/>
                    </a:cubicBezTo>
                    <a:cubicBezTo>
                      <a:pt x="f19" y="f17"/>
                      <a:pt x="f5" y="f16"/>
                      <a:pt x="f20" y="f21"/>
                    </a:cubicBezTo>
                    <a:cubicBezTo>
                      <a:pt x="f22" y="f23"/>
                      <a:pt x="f24" y="f25"/>
                      <a:pt x="f22" y="f22"/>
                    </a:cubicBezTo>
                    <a:cubicBezTo>
                      <a:pt x="f22" y="f19"/>
                      <a:pt x="f24" y="f5"/>
                      <a:pt x="f26" y="f5"/>
                    </a:cubicBezTo>
                    <a:cubicBezTo>
                      <a:pt x="f27" y="f20"/>
                      <a:pt x="f10" y="f19"/>
                      <a:pt x="f11" y="f18"/>
                    </a:cubicBezTo>
                    <a:cubicBezTo>
                      <a:pt x="f8" y="f18"/>
                      <a:pt x="f11" y="f28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7" name="Freeform 248">
                <a:extLst>
                  <a:ext uri="{FF2B5EF4-FFF2-40B4-BE49-F238E27FC236}">
                    <a16:creationId xmlns:a16="http://schemas.microsoft.com/office/drawing/2014/main" id="{51F7C571-1C18-6061-7C14-6BC2F86B7C98}"/>
                  </a:ext>
                </a:extLst>
              </p:cNvPr>
              <p:cNvSpPr/>
              <p:nvPr/>
            </p:nvSpPr>
            <p:spPr>
              <a:xfrm>
                <a:off x="3051179" y="4759323"/>
                <a:ext cx="38103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1"/>
                  <a:gd name="f8" fmla="val 15"/>
                  <a:gd name="f9" fmla="val 8"/>
                  <a:gd name="f10" fmla="val 9"/>
                  <a:gd name="f11" fmla="val 12"/>
                  <a:gd name="f12" fmla="val 13"/>
                  <a:gd name="f13" fmla="val 14"/>
                  <a:gd name="f14" fmla="val 11"/>
                  <a:gd name="f15" fmla="val 17"/>
                  <a:gd name="f16" fmla="val 10"/>
                  <a:gd name="f17" fmla="val 21"/>
                  <a:gd name="f18" fmla="val 25"/>
                  <a:gd name="f19" fmla="val 28"/>
                  <a:gd name="f20" fmla="val 7"/>
                  <a:gd name="f21" fmla="val 4"/>
                  <a:gd name="f22" fmla="val 27"/>
                  <a:gd name="f23" fmla="val 1"/>
                  <a:gd name="f24" fmla="val 18"/>
                  <a:gd name="f25" fmla="val 6"/>
                  <a:gd name="f26" fmla="val 2"/>
                  <a:gd name="f27" fmla="+- 0 0 -90"/>
                  <a:gd name="f28" fmla="*/ f3 1 16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6"/>
                  <a:gd name="f38" fmla="*/ f34 1 31"/>
                  <a:gd name="f39" fmla="*/ 15 f35 1"/>
                  <a:gd name="f40" fmla="*/ 8 f34 1"/>
                  <a:gd name="f41" fmla="*/ 13 f35 1"/>
                  <a:gd name="f42" fmla="*/ 14 f34 1"/>
                  <a:gd name="f43" fmla="*/ 10 f35 1"/>
                  <a:gd name="f44" fmla="*/ 25 f34 1"/>
                  <a:gd name="f45" fmla="*/ 7 f35 1"/>
                  <a:gd name="f46" fmla="*/ 31 f34 1"/>
                  <a:gd name="f47" fmla="*/ 1 f35 1"/>
                  <a:gd name="f48" fmla="*/ 4 f35 1"/>
                  <a:gd name="f49" fmla="*/ 4 f34 1"/>
                  <a:gd name="f50" fmla="*/ 11 f35 1"/>
                  <a:gd name="f51" fmla="*/ 1 f34 1"/>
                  <a:gd name="f52" fmla="+- f36 0 f1"/>
                  <a:gd name="f53" fmla="*/ f39 1 16"/>
                  <a:gd name="f54" fmla="*/ f40 1 31"/>
                  <a:gd name="f55" fmla="*/ f41 1 16"/>
                  <a:gd name="f56" fmla="*/ f42 1 31"/>
                  <a:gd name="f57" fmla="*/ f43 1 16"/>
                  <a:gd name="f58" fmla="*/ f44 1 31"/>
                  <a:gd name="f59" fmla="*/ f45 1 16"/>
                  <a:gd name="f60" fmla="*/ f46 1 31"/>
                  <a:gd name="f61" fmla="*/ f47 1 16"/>
                  <a:gd name="f62" fmla="*/ f48 1 16"/>
                  <a:gd name="f63" fmla="*/ f49 1 31"/>
                  <a:gd name="f64" fmla="*/ f50 1 16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2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6" h="31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6" y="f18"/>
                    </a:cubicBezTo>
                    <a:cubicBezTo>
                      <a:pt x="f16" y="f19"/>
                      <a:pt x="f16" y="f7"/>
                      <a:pt x="f20" y="f7"/>
                    </a:cubicBezTo>
                    <a:cubicBezTo>
                      <a:pt x="f21" y="f7"/>
                      <a:pt x="f5" y="f22"/>
                      <a:pt x="f23" y="f18"/>
                    </a:cubicBezTo>
                    <a:cubicBezTo>
                      <a:pt x="f21" y="f24"/>
                      <a:pt x="f23" y="f14"/>
                      <a:pt x="f21" y="f21"/>
                    </a:cubicBezTo>
                    <a:cubicBezTo>
                      <a:pt x="f25" y="f23"/>
                      <a:pt x="f9" y="f5"/>
                      <a:pt x="f14" y="f23"/>
                    </a:cubicBezTo>
                    <a:cubicBezTo>
                      <a:pt x="f13" y="f26"/>
                      <a:pt x="f6" y="f21"/>
                      <a:pt x="f8" y="f9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8" name="Freeform 249">
                <a:extLst>
                  <a:ext uri="{FF2B5EF4-FFF2-40B4-BE49-F238E27FC236}">
                    <a16:creationId xmlns:a16="http://schemas.microsoft.com/office/drawing/2014/main" id="{69E9407C-F98C-3857-441B-308E6ACF6400}"/>
                  </a:ext>
                </a:extLst>
              </p:cNvPr>
              <p:cNvSpPr/>
              <p:nvPr/>
            </p:nvSpPr>
            <p:spPr>
              <a:xfrm>
                <a:off x="2695578" y="4814892"/>
                <a:ext cx="34920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2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12"/>
                  <a:gd name="f16" fmla="val 29"/>
                  <a:gd name="f17" fmla="val 5"/>
                  <a:gd name="f18" fmla="val 1"/>
                  <a:gd name="f19" fmla="val 30"/>
                  <a:gd name="f20" fmla="val 2"/>
                  <a:gd name="f21" fmla="val 21"/>
                  <a:gd name="f22" fmla="val 16"/>
                  <a:gd name="f23" fmla="val 4"/>
                  <a:gd name="f24" fmla="val 8"/>
                  <a:gd name="f25" fmla="val 3"/>
                  <a:gd name="f26" fmla="val 6"/>
                  <a:gd name="f27" fmla="+- 0 0 -90"/>
                  <a:gd name="f28" fmla="*/ f3 1 15"/>
                  <a:gd name="f29" fmla="*/ f4 1 3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2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2 f35 1"/>
                  <a:gd name="f45" fmla="*/ 21 f34 1"/>
                  <a:gd name="f46" fmla="*/ 8 f34 1"/>
                  <a:gd name="f47" fmla="*/ 3 f35 1"/>
                  <a:gd name="f48" fmla="*/ 1 f34 1"/>
                  <a:gd name="f49" fmla="*/ 10 f35 1"/>
                  <a:gd name="f50" fmla="*/ 5 f34 1"/>
                  <a:gd name="f51" fmla="+- f36 0 f1"/>
                  <a:gd name="f52" fmla="*/ f39 1 15"/>
                  <a:gd name="f53" fmla="*/ f40 1 32"/>
                  <a:gd name="f54" fmla="*/ f41 1 32"/>
                  <a:gd name="f55" fmla="*/ f42 1 15"/>
                  <a:gd name="f56" fmla="*/ f43 1 32"/>
                  <a:gd name="f57" fmla="*/ f44 1 15"/>
                  <a:gd name="f58" fmla="*/ f45 1 32"/>
                  <a:gd name="f59" fmla="*/ f46 1 32"/>
                  <a:gd name="f60" fmla="*/ f47 1 15"/>
                  <a:gd name="f61" fmla="*/ f48 1 32"/>
                  <a:gd name="f62" fmla="*/ f49 1 15"/>
                  <a:gd name="f63" fmla="*/ f50 1 32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8"/>
                  <a:gd name="f71" fmla="*/ f55 1 f37"/>
                  <a:gd name="f72" fmla="*/ f56 1 f38"/>
                  <a:gd name="f73" fmla="*/ f57 1 f37"/>
                  <a:gd name="f74" fmla="*/ f58 1 f38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9 1"/>
                  <a:gd name="f87" fmla="*/ f71 f28 1"/>
                  <a:gd name="f88" fmla="*/ f72 f29 1"/>
                  <a:gd name="f89" fmla="*/ f73 f28 1"/>
                  <a:gd name="f90" fmla="*/ f74 f29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4" y="f86"/>
                  </a:cxn>
                  <a:cxn ang="f51">
                    <a:pos x="f87" y="f88"/>
                  </a:cxn>
                  <a:cxn ang="f51">
                    <a:pos x="f89" y="f90"/>
                  </a:cxn>
                  <a:cxn ang="f51">
                    <a:pos x="f89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5" h="32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23" y="f15"/>
                      <a:pt x="f20" y="f24"/>
                    </a:cubicBezTo>
                    <a:cubicBezTo>
                      <a:pt x="f5" y="f17"/>
                      <a:pt x="f5" y="f18"/>
                      <a:pt x="f25" y="f18"/>
                    </a:cubicBezTo>
                    <a:cubicBezTo>
                      <a:pt x="f26" y="f5"/>
                      <a:pt x="f9" y="f18"/>
                      <a:pt x="f10" y="f17"/>
                    </a:cubicBezTo>
                    <a:cubicBezTo>
                      <a:pt x="f8" y="f26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9" name="Freeform 250">
                <a:extLst>
                  <a:ext uri="{FF2B5EF4-FFF2-40B4-BE49-F238E27FC236}">
                    <a16:creationId xmlns:a16="http://schemas.microsoft.com/office/drawing/2014/main" id="{F5E345B9-0CEE-047E-C04A-AD4FA41EEDD6}"/>
                  </a:ext>
                </a:extLst>
              </p:cNvPr>
              <p:cNvSpPr/>
              <p:nvPr/>
            </p:nvSpPr>
            <p:spPr>
              <a:xfrm>
                <a:off x="3265486" y="4867278"/>
                <a:ext cx="66678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3"/>
                  <a:gd name="f8" fmla="val 20"/>
                  <a:gd name="f9" fmla="val 16"/>
                  <a:gd name="f10" fmla="val 12"/>
                  <a:gd name="f11" fmla="val 7"/>
                  <a:gd name="f12" fmla="val 3"/>
                  <a:gd name="f13" fmla="val 11"/>
                  <a:gd name="f14" fmla="val 6"/>
                  <a:gd name="f15" fmla="val 1"/>
                  <a:gd name="f16" fmla="val 8"/>
                  <a:gd name="f17" fmla="val 10"/>
                  <a:gd name="f18" fmla="val 2"/>
                  <a:gd name="f19" fmla="val 14"/>
                  <a:gd name="f20" fmla="val 4"/>
                  <a:gd name="f21" fmla="val 18"/>
                  <a:gd name="f22" fmla="val 21"/>
                  <a:gd name="f23" fmla="val 24"/>
                  <a:gd name="f24" fmla="val 25"/>
                  <a:gd name="f25" fmla="+- 0 0 -90"/>
                  <a:gd name="f26" fmla="*/ f3 1 28"/>
                  <a:gd name="f27" fmla="*/ f4 1 13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8"/>
                  <a:gd name="f36" fmla="*/ f32 1 13"/>
                  <a:gd name="f37" fmla="*/ 20 f33 1"/>
                  <a:gd name="f38" fmla="*/ 13 f32 1"/>
                  <a:gd name="f39" fmla="*/ 7 f33 1"/>
                  <a:gd name="f40" fmla="*/ 0 f33 1"/>
                  <a:gd name="f41" fmla="*/ 6 f32 1"/>
                  <a:gd name="f42" fmla="*/ 1 f32 1"/>
                  <a:gd name="f43" fmla="*/ 11 f33 1"/>
                  <a:gd name="f44" fmla="*/ 2 f32 1"/>
                  <a:gd name="f45" fmla="*/ 21 f33 1"/>
                  <a:gd name="f46" fmla="*/ 4 f32 1"/>
                  <a:gd name="f47" fmla="*/ 28 f33 1"/>
                  <a:gd name="f48" fmla="*/ 8 f32 1"/>
                  <a:gd name="f49" fmla="+- f34 0 f1"/>
                  <a:gd name="f50" fmla="*/ f37 1 28"/>
                  <a:gd name="f51" fmla="*/ f38 1 13"/>
                  <a:gd name="f52" fmla="*/ f39 1 28"/>
                  <a:gd name="f53" fmla="*/ f40 1 28"/>
                  <a:gd name="f54" fmla="*/ f41 1 13"/>
                  <a:gd name="f55" fmla="*/ f42 1 13"/>
                  <a:gd name="f56" fmla="*/ f43 1 28"/>
                  <a:gd name="f57" fmla="*/ f44 1 13"/>
                  <a:gd name="f58" fmla="*/ f45 1 28"/>
                  <a:gd name="f59" fmla="*/ f46 1 13"/>
                  <a:gd name="f60" fmla="*/ f47 1 28"/>
                  <a:gd name="f61" fmla="*/ f48 1 13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5"/>
                  <a:gd name="f70" fmla="*/ f54 1 f36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6 1"/>
                  <a:gd name="f86" fmla="*/ f70 f27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3"/>
                  </a:cxn>
                  <a:cxn ang="f49">
                    <a:pos x="f85" y="f86"/>
                  </a:cxn>
                  <a:cxn ang="f49">
                    <a:pos x="f84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28" h="13">
                    <a:moveTo>
                      <a:pt x="f8" y="f7"/>
                    </a:moveTo>
                    <a:cubicBezTo>
                      <a:pt x="f9" y="f7"/>
                      <a:pt x="f10" y="f10"/>
                      <a:pt x="f11" y="f7"/>
                    </a:cubicBezTo>
                    <a:cubicBezTo>
                      <a:pt x="f12" y="f7"/>
                      <a:pt x="f5" y="f13"/>
                      <a:pt x="f5" y="f14"/>
                    </a:cubicBezTo>
                    <a:cubicBezTo>
                      <a:pt x="f5" y="f15"/>
                      <a:pt x="f12" y="f5"/>
                      <a:pt x="f11" y="f15"/>
                    </a:cubicBezTo>
                    <a:cubicBezTo>
                      <a:pt x="f16" y="f15"/>
                      <a:pt x="f17" y="f15"/>
                      <a:pt x="f13" y="f18"/>
                    </a:cubicBezTo>
                    <a:cubicBezTo>
                      <a:pt x="f19" y="f20"/>
                      <a:pt x="f21" y="f20"/>
                      <a:pt x="f22" y="f20"/>
                    </a:cubicBezTo>
                    <a:cubicBezTo>
                      <a:pt x="f23" y="f12"/>
                      <a:pt x="f6" y="f18"/>
                      <a:pt x="f6" y="f16"/>
                    </a:cubicBezTo>
                    <a:cubicBezTo>
                      <a:pt x="f6" y="f7"/>
                      <a:pt x="f24" y="f7"/>
                      <a:pt x="f8" y="f7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0" name="Freeform 251">
                <a:extLst>
                  <a:ext uri="{FF2B5EF4-FFF2-40B4-BE49-F238E27FC236}">
                    <a16:creationId xmlns:a16="http://schemas.microsoft.com/office/drawing/2014/main" id="{73A4FC60-8C59-1CB3-0497-C8FCF8F3825E}"/>
                  </a:ext>
                </a:extLst>
              </p:cNvPr>
              <p:cNvSpPr/>
              <p:nvPr/>
            </p:nvSpPr>
            <p:spPr>
              <a:xfrm>
                <a:off x="2132015" y="4975222"/>
                <a:ext cx="3016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6"/>
                  <a:gd name="f9" fmla="val 12"/>
                  <a:gd name="f10" fmla="val 11"/>
                  <a:gd name="f11" fmla="val 18"/>
                  <a:gd name="f12" fmla="val 23"/>
                  <a:gd name="f13" fmla="val 26"/>
                  <a:gd name="f14" fmla="val 28"/>
                  <a:gd name="f15" fmla="val 9"/>
                  <a:gd name="f16" fmla="val 30"/>
                  <a:gd name="f17" fmla="val 7"/>
                  <a:gd name="f18" fmla="val 5"/>
                  <a:gd name="f19" fmla="val 3"/>
                  <a:gd name="f20" fmla="val 29"/>
                  <a:gd name="f21" fmla="val 27"/>
                  <a:gd name="f22" fmla="val 1"/>
                  <a:gd name="f23" fmla="val 24"/>
                  <a:gd name="f24" fmla="val 22"/>
                  <a:gd name="f25" fmla="val 2"/>
                  <a:gd name="f26" fmla="val 17"/>
                  <a:gd name="f27" fmla="val 4"/>
                  <a:gd name="f28" fmla="val 8"/>
                  <a:gd name="f29" fmla="+- 0 0 -90"/>
                  <a:gd name="f30" fmla="*/ f3 1 13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3"/>
                  <a:gd name="f40" fmla="*/ f36 1 31"/>
                  <a:gd name="f41" fmla="*/ 13 f37 1"/>
                  <a:gd name="f42" fmla="*/ 6 f36 1"/>
                  <a:gd name="f43" fmla="*/ 12 f37 1"/>
                  <a:gd name="f44" fmla="*/ 23 f36 1"/>
                  <a:gd name="f45" fmla="*/ 9 f37 1"/>
                  <a:gd name="f46" fmla="*/ 30 f36 1"/>
                  <a:gd name="f47" fmla="*/ 3 f37 1"/>
                  <a:gd name="f48" fmla="*/ 29 f36 1"/>
                  <a:gd name="f49" fmla="*/ 1 f37 1"/>
                  <a:gd name="f50" fmla="*/ 22 f36 1"/>
                  <a:gd name="f51" fmla="*/ 4 f37 1"/>
                  <a:gd name="f52" fmla="*/ 7 f36 1"/>
                  <a:gd name="f53" fmla="*/ 8 f37 1"/>
                  <a:gd name="f54" fmla="*/ 1 f36 1"/>
                  <a:gd name="f55" fmla="+- f38 0 f1"/>
                  <a:gd name="f56" fmla="*/ f41 1 13"/>
                  <a:gd name="f57" fmla="*/ f42 1 31"/>
                  <a:gd name="f58" fmla="*/ f43 1 13"/>
                  <a:gd name="f59" fmla="*/ f44 1 31"/>
                  <a:gd name="f60" fmla="*/ f45 1 13"/>
                  <a:gd name="f61" fmla="*/ f46 1 31"/>
                  <a:gd name="f62" fmla="*/ f47 1 13"/>
                  <a:gd name="f63" fmla="*/ f48 1 31"/>
                  <a:gd name="f64" fmla="*/ f49 1 13"/>
                  <a:gd name="f65" fmla="*/ f50 1 31"/>
                  <a:gd name="f66" fmla="*/ f51 1 13"/>
                  <a:gd name="f67" fmla="*/ f52 1 31"/>
                  <a:gd name="f68" fmla="*/ f53 1 13"/>
                  <a:gd name="f69" fmla="*/ f54 1 3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3" h="31">
                    <a:moveTo>
                      <a:pt x="f6" y="f8"/>
                    </a:moveTo>
                    <a:cubicBezTo>
                      <a:pt x="f9" y="f6"/>
                      <a:pt x="f10" y="f11"/>
                      <a:pt x="f9" y="f12"/>
                    </a:cubicBezTo>
                    <a:cubicBezTo>
                      <a:pt x="f6" y="f13"/>
                      <a:pt x="f9" y="f14"/>
                      <a:pt x="f15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25" y="f26"/>
                      <a:pt x="f8" y="f6"/>
                      <a:pt x="f27" y="f17"/>
                    </a:cubicBezTo>
                    <a:cubicBezTo>
                      <a:pt x="f19" y="f27"/>
                      <a:pt x="f19" y="f5"/>
                      <a:pt x="f28" y="f22"/>
                    </a:cubicBezTo>
                    <a:cubicBezTo>
                      <a:pt x="f9" y="f22"/>
                      <a:pt x="f6" y="f27"/>
                      <a:pt x="f6" y="f8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1" name="Freeform 252">
                <a:extLst>
                  <a:ext uri="{FF2B5EF4-FFF2-40B4-BE49-F238E27FC236}">
                    <a16:creationId xmlns:a16="http://schemas.microsoft.com/office/drawing/2014/main" id="{E3CCE71E-B700-56F8-80EE-2E6D974C4DF4}"/>
                  </a:ext>
                </a:extLst>
              </p:cNvPr>
              <p:cNvSpPr/>
              <p:nvPr/>
            </p:nvSpPr>
            <p:spPr>
              <a:xfrm>
                <a:off x="2797177" y="5056183"/>
                <a:ext cx="31747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2"/>
                  <a:gd name="f8" fmla="val 12"/>
                  <a:gd name="f9" fmla="val 10"/>
                  <a:gd name="f10" fmla="val 11"/>
                  <a:gd name="f11" fmla="val 14"/>
                  <a:gd name="f12" fmla="val 19"/>
                  <a:gd name="f13" fmla="val 24"/>
                  <a:gd name="f14" fmla="val 27"/>
                  <a:gd name="f15" fmla="val 29"/>
                  <a:gd name="f16" fmla="val 9"/>
                  <a:gd name="f17" fmla="val 31"/>
                  <a:gd name="f18" fmla="val 7"/>
                  <a:gd name="f19" fmla="val 4"/>
                  <a:gd name="f20" fmla="val 3"/>
                  <a:gd name="f21" fmla="val 30"/>
                  <a:gd name="f22" fmla="val 1"/>
                  <a:gd name="f23" fmla="val 26"/>
                  <a:gd name="f24" fmla="val 2"/>
                  <a:gd name="f25" fmla="val 22"/>
                  <a:gd name="f26" fmla="val 21"/>
                  <a:gd name="f27" fmla="val 16"/>
                  <a:gd name="f28" fmla="val 5"/>
                  <a:gd name="f29" fmla="val 8"/>
                  <a:gd name="f30" fmla="+- 0 0 -90"/>
                  <a:gd name="f31" fmla="*/ f3 1 13"/>
                  <a:gd name="f32" fmla="*/ f4 1 3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3"/>
                  <a:gd name="f41" fmla="*/ f37 1 32"/>
                  <a:gd name="f42" fmla="*/ 12 f38 1"/>
                  <a:gd name="f43" fmla="*/ 10 f37 1"/>
                  <a:gd name="f44" fmla="*/ 24 f37 1"/>
                  <a:gd name="f45" fmla="*/ 9 f38 1"/>
                  <a:gd name="f46" fmla="*/ 31 f37 1"/>
                  <a:gd name="f47" fmla="*/ 3 f38 1"/>
                  <a:gd name="f48" fmla="*/ 30 f37 1"/>
                  <a:gd name="f49" fmla="*/ 1 f38 1"/>
                  <a:gd name="f50" fmla="*/ 2 f38 1"/>
                  <a:gd name="f51" fmla="*/ 19 f37 1"/>
                  <a:gd name="f52" fmla="*/ 4 f38 1"/>
                  <a:gd name="f53" fmla="*/ 8 f37 1"/>
                  <a:gd name="f54" fmla="*/ 1 f37 1"/>
                  <a:gd name="f55" fmla="+- f39 0 f1"/>
                  <a:gd name="f56" fmla="*/ f42 1 13"/>
                  <a:gd name="f57" fmla="*/ f43 1 32"/>
                  <a:gd name="f58" fmla="*/ f44 1 32"/>
                  <a:gd name="f59" fmla="*/ f45 1 13"/>
                  <a:gd name="f60" fmla="*/ f46 1 32"/>
                  <a:gd name="f61" fmla="*/ f47 1 13"/>
                  <a:gd name="f62" fmla="*/ f48 1 32"/>
                  <a:gd name="f63" fmla="*/ f49 1 13"/>
                  <a:gd name="f64" fmla="*/ f50 1 13"/>
                  <a:gd name="f65" fmla="*/ f51 1 32"/>
                  <a:gd name="f66" fmla="*/ f52 1 13"/>
                  <a:gd name="f67" fmla="*/ f53 1 32"/>
                  <a:gd name="f68" fmla="*/ f54 1 32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1"/>
                  <a:gd name="f76" fmla="*/ f59 1 f40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0"/>
                  <a:gd name="f82" fmla="*/ f65 1 f41"/>
                  <a:gd name="f83" fmla="*/ f66 1 f40"/>
                  <a:gd name="f84" fmla="*/ f67 1 f41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2 1"/>
                  <a:gd name="f93" fmla="*/ f76 f31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1 1"/>
                  <a:gd name="f99" fmla="*/ f82 f32 1"/>
                  <a:gd name="f100" fmla="*/ f83 f31 1"/>
                  <a:gd name="f101" fmla="*/ f84 f32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0" y="f92"/>
                  </a:cxn>
                  <a:cxn ang="f55">
                    <a:pos x="f93" y="f94"/>
                  </a:cxn>
                  <a:cxn ang="f55">
                    <a:pos x="f95" y="f96"/>
                  </a:cxn>
                  <a:cxn ang="f55">
                    <a:pos x="f97" y="f92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93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3" h="32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6" y="f14"/>
                      <a:pt x="f10" y="f15"/>
                      <a:pt x="f16" y="f17"/>
                    </a:cubicBezTo>
                    <a:cubicBezTo>
                      <a:pt x="f18" y="f7"/>
                      <a:pt x="f19" y="f17"/>
                      <a:pt x="f20" y="f21"/>
                    </a:cubicBezTo>
                    <a:cubicBezTo>
                      <a:pt x="f5" y="f15"/>
                      <a:pt x="f22" y="f23"/>
                      <a:pt x="f22" y="f13"/>
                    </a:cubicBezTo>
                    <a:cubicBezTo>
                      <a:pt x="f24" y="f25"/>
                      <a:pt x="f24" y="f26"/>
                      <a:pt x="f24" y="f12"/>
                    </a:cubicBezTo>
                    <a:cubicBezTo>
                      <a:pt x="f19" y="f27"/>
                      <a:pt x="f28" y="f6"/>
                      <a:pt x="f19" y="f29"/>
                    </a:cubicBezTo>
                    <a:cubicBezTo>
                      <a:pt x="f20" y="f28"/>
                      <a:pt x="f20" y="f5"/>
                      <a:pt x="f16" y="f22"/>
                    </a:cubicBezTo>
                    <a:cubicBezTo>
                      <a:pt x="f8" y="f24"/>
                      <a:pt x="f6" y="f28"/>
                      <a:pt x="f8" y="f9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2" name="Freeform 253">
                <a:extLst>
                  <a:ext uri="{FF2B5EF4-FFF2-40B4-BE49-F238E27FC236}">
                    <a16:creationId xmlns:a16="http://schemas.microsoft.com/office/drawing/2014/main" id="{04B00E6F-DF91-F5C8-2A72-A58DEC56BFAE}"/>
                  </a:ext>
                </a:extLst>
              </p:cNvPr>
              <p:cNvSpPr/>
              <p:nvPr/>
            </p:nvSpPr>
            <p:spPr>
              <a:xfrm>
                <a:off x="2028825" y="5221288"/>
                <a:ext cx="71442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6"/>
                  <a:gd name="f8" fmla="val 28"/>
                  <a:gd name="f9" fmla="val 10"/>
                  <a:gd name="f10" fmla="val 15"/>
                  <a:gd name="f11" fmla="val 26"/>
                  <a:gd name="f12" fmla="val 23"/>
                  <a:gd name="f13" fmla="val 17"/>
                  <a:gd name="f14" fmla="val 14"/>
                  <a:gd name="f15" fmla="val 12"/>
                  <a:gd name="f16" fmla="val 6"/>
                  <a:gd name="f17" fmla="val 2"/>
                  <a:gd name="f18" fmla="val 8"/>
                  <a:gd name="f19" fmla="val 1"/>
                  <a:gd name="f20" fmla="val 4"/>
                  <a:gd name="f21" fmla="val 5"/>
                  <a:gd name="f22" fmla="val 9"/>
                  <a:gd name="f23" fmla="val 19"/>
                  <a:gd name="f24" fmla="val 7"/>
                  <a:gd name="f25" fmla="val 25"/>
                  <a:gd name="f26" fmla="val 27"/>
                  <a:gd name="f27" fmla="+- 0 0 -90"/>
                  <a:gd name="f28" fmla="*/ f3 1 30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16"/>
                  <a:gd name="f39" fmla="*/ 28 f35 1"/>
                  <a:gd name="f40" fmla="*/ 10 f34 1"/>
                  <a:gd name="f41" fmla="*/ 23 f35 1"/>
                  <a:gd name="f42" fmla="*/ 15 f34 1"/>
                  <a:gd name="f43" fmla="*/ 6 f35 1"/>
                  <a:gd name="f44" fmla="*/ 12 f34 1"/>
                  <a:gd name="f45" fmla="*/ 1 f35 1"/>
                  <a:gd name="f46" fmla="*/ 4 f34 1"/>
                  <a:gd name="f47" fmla="*/ 8 f35 1"/>
                  <a:gd name="f48" fmla="*/ 1 f34 1"/>
                  <a:gd name="f49" fmla="*/ 10 f35 1"/>
                  <a:gd name="f50" fmla="*/ 2 f34 1"/>
                  <a:gd name="f51" fmla="*/ 25 f35 1"/>
                  <a:gd name="f52" fmla="*/ 7 f34 1"/>
                  <a:gd name="f53" fmla="+- f36 0 f1"/>
                  <a:gd name="f54" fmla="*/ f39 1 30"/>
                  <a:gd name="f55" fmla="*/ f40 1 16"/>
                  <a:gd name="f56" fmla="*/ f41 1 30"/>
                  <a:gd name="f57" fmla="*/ f42 1 16"/>
                  <a:gd name="f58" fmla="*/ f43 1 30"/>
                  <a:gd name="f59" fmla="*/ f44 1 16"/>
                  <a:gd name="f60" fmla="*/ f45 1 30"/>
                  <a:gd name="f61" fmla="*/ f46 1 16"/>
                  <a:gd name="f62" fmla="*/ f47 1 30"/>
                  <a:gd name="f63" fmla="*/ f48 1 16"/>
                  <a:gd name="f64" fmla="*/ f49 1 30"/>
                  <a:gd name="f65" fmla="*/ f50 1 16"/>
                  <a:gd name="f66" fmla="*/ f51 1 30"/>
                  <a:gd name="f67" fmla="*/ f52 1 16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0" h="16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5"/>
                      <a:pt x="f16" y="f15"/>
                    </a:cubicBezTo>
                    <a:cubicBezTo>
                      <a:pt x="f17" y="f15"/>
                      <a:pt x="f5" y="f18"/>
                      <a:pt x="f19" y="f20"/>
                    </a:cubicBezTo>
                    <a:cubicBezTo>
                      <a:pt x="f17" y="f5"/>
                      <a:pt x="f21" y="f5"/>
                      <a:pt x="f18" y="f19"/>
                    </a:cubicBezTo>
                    <a:cubicBezTo>
                      <a:pt x="f22" y="f17"/>
                      <a:pt x="f9" y="f17"/>
                      <a:pt x="f9" y="f17"/>
                    </a:cubicBezTo>
                    <a:cubicBezTo>
                      <a:pt x="f10" y="f16"/>
                      <a:pt x="f23" y="f24"/>
                      <a:pt x="f25" y="f24"/>
                    </a:cubicBezTo>
                    <a:cubicBezTo>
                      <a:pt x="f26" y="f16"/>
                      <a:pt x="f6" y="f24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3" name="Freeform 254">
                <a:extLst>
                  <a:ext uri="{FF2B5EF4-FFF2-40B4-BE49-F238E27FC236}">
                    <a16:creationId xmlns:a16="http://schemas.microsoft.com/office/drawing/2014/main" id="{ACA341B0-A1F8-6C8F-ECC7-D94DC789291B}"/>
                  </a:ext>
                </a:extLst>
              </p:cNvPr>
              <p:cNvSpPr/>
              <p:nvPr/>
            </p:nvSpPr>
            <p:spPr>
              <a:xfrm>
                <a:off x="3094036" y="4757742"/>
                <a:ext cx="381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1"/>
                  <a:gd name="f8" fmla="val 25"/>
                  <a:gd name="f9" fmla="val 2"/>
                  <a:gd name="f10" fmla="val 18"/>
                  <a:gd name="f11" fmla="val 4"/>
                  <a:gd name="f12" fmla="val 11"/>
                  <a:gd name="f13" fmla="val 5"/>
                  <a:gd name="f14" fmla="val 6"/>
                  <a:gd name="f15" fmla="val 1"/>
                  <a:gd name="f16" fmla="val 9"/>
                  <a:gd name="f17" fmla="val 13"/>
                  <a:gd name="f18" fmla="val 3"/>
                  <a:gd name="f19" fmla="val 15"/>
                  <a:gd name="f20" fmla="val 8"/>
                  <a:gd name="f21" fmla="val 20"/>
                  <a:gd name="f22" fmla="val 27"/>
                  <a:gd name="f23" fmla="val 30"/>
                  <a:gd name="f24" fmla="+- 0 0 -90"/>
                  <a:gd name="f25" fmla="*/ f3 1 16"/>
                  <a:gd name="f26" fmla="*/ f4 1 3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6"/>
                  <a:gd name="f35" fmla="*/ f31 1 31"/>
                  <a:gd name="f36" fmla="*/ 0 f32 1"/>
                  <a:gd name="f37" fmla="*/ 25 f31 1"/>
                  <a:gd name="f38" fmla="*/ 5 f32 1"/>
                  <a:gd name="f39" fmla="*/ 4 f31 1"/>
                  <a:gd name="f40" fmla="*/ 13 f32 1"/>
                  <a:gd name="f41" fmla="*/ 2 f31 1"/>
                  <a:gd name="f42" fmla="*/ 15 f32 1"/>
                  <a:gd name="f43" fmla="*/ 9 f31 1"/>
                  <a:gd name="f44" fmla="*/ 8 f32 1"/>
                  <a:gd name="f45" fmla="*/ 27 f31 1"/>
                  <a:gd name="f46" fmla="*/ 4 f32 1"/>
                  <a:gd name="f47" fmla="*/ 30 f31 1"/>
                  <a:gd name="f48" fmla="+- f33 0 f1"/>
                  <a:gd name="f49" fmla="*/ f36 1 16"/>
                  <a:gd name="f50" fmla="*/ f37 1 31"/>
                  <a:gd name="f51" fmla="*/ f38 1 16"/>
                  <a:gd name="f52" fmla="*/ f39 1 31"/>
                  <a:gd name="f53" fmla="*/ f40 1 16"/>
                  <a:gd name="f54" fmla="*/ f41 1 31"/>
                  <a:gd name="f55" fmla="*/ f42 1 16"/>
                  <a:gd name="f56" fmla="*/ f43 1 31"/>
                  <a:gd name="f57" fmla="*/ f44 1 16"/>
                  <a:gd name="f58" fmla="*/ f45 1 31"/>
                  <a:gd name="f59" fmla="*/ f46 1 16"/>
                  <a:gd name="f60" fmla="*/ f47 1 31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4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5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16" h="31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16" y="f5"/>
                      <a:pt x="f17" y="f9"/>
                    </a:cubicBezTo>
                    <a:cubicBezTo>
                      <a:pt x="f6" y="f18"/>
                      <a:pt x="f6" y="f14"/>
                      <a:pt x="f19" y="f16"/>
                    </a:cubicBezTo>
                    <a:cubicBezTo>
                      <a:pt x="f19" y="f16"/>
                      <a:pt x="f19" y="f16"/>
                      <a:pt x="f19" y="f16"/>
                    </a:cubicBezTo>
                    <a:cubicBezTo>
                      <a:pt x="f12" y="f19"/>
                      <a:pt x="f20" y="f21"/>
                      <a:pt x="f20" y="f22"/>
                    </a:cubicBezTo>
                    <a:cubicBezTo>
                      <a:pt x="f16" y="f7"/>
                      <a:pt x="f14" y="f23"/>
                      <a:pt x="f11" y="f23"/>
                    </a:cubicBezTo>
                    <a:cubicBezTo>
                      <a:pt x="f15" y="f23"/>
                      <a:pt x="f15" y="f22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4" name="Freeform 255">
                <a:extLst>
                  <a:ext uri="{FF2B5EF4-FFF2-40B4-BE49-F238E27FC236}">
                    <a16:creationId xmlns:a16="http://schemas.microsoft.com/office/drawing/2014/main" id="{EBFE5E09-5893-465C-31E2-152514613EC2}"/>
                  </a:ext>
                </a:extLst>
              </p:cNvPr>
              <p:cNvSpPr/>
              <p:nvPr/>
            </p:nvSpPr>
            <p:spPr>
              <a:xfrm>
                <a:off x="2655883" y="4830766"/>
                <a:ext cx="31747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9"/>
                  <a:gd name="f11" fmla="val 15"/>
                  <a:gd name="f12" fmla="val 11"/>
                  <a:gd name="f13" fmla="val 18"/>
                  <a:gd name="f14" fmla="val 22"/>
                  <a:gd name="f15" fmla="val 25"/>
                  <a:gd name="f16" fmla="val 27"/>
                  <a:gd name="f17" fmla="val 29"/>
                  <a:gd name="f18" fmla="val 8"/>
                  <a:gd name="f19" fmla="val 5"/>
                  <a:gd name="f20" fmla="val 3"/>
                  <a:gd name="f21" fmla="val 30"/>
                  <a:gd name="f22" fmla="val 1"/>
                  <a:gd name="f23" fmla="val 28"/>
                  <a:gd name="f24" fmla="val 26"/>
                  <a:gd name="f25" fmla="val 23"/>
                  <a:gd name="f26" fmla="val 2"/>
                  <a:gd name="f27" fmla="val 21"/>
                  <a:gd name="f28" fmla="val 16"/>
                  <a:gd name="f29" fmla="val 4"/>
                  <a:gd name="f30" fmla="val 14"/>
                  <a:gd name="f31" fmla="val 7"/>
                  <a:gd name="f32" fmla="+- 0 0 -90"/>
                  <a:gd name="f33" fmla="*/ f3 1 13"/>
                  <a:gd name="f34" fmla="*/ f4 1 31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3"/>
                  <a:gd name="f43" fmla="*/ f39 1 31"/>
                  <a:gd name="f44" fmla="*/ 10 f40 1"/>
                  <a:gd name="f45" fmla="*/ 12 f39 1"/>
                  <a:gd name="f46" fmla="*/ 12 f40 1"/>
                  <a:gd name="f47" fmla="*/ 22 f39 1"/>
                  <a:gd name="f48" fmla="*/ 29 f39 1"/>
                  <a:gd name="f49" fmla="*/ 3 f40 1"/>
                  <a:gd name="f50" fmla="*/ 30 f39 1"/>
                  <a:gd name="f51" fmla="*/ 1 f40 1"/>
                  <a:gd name="f52" fmla="*/ 23 f39 1"/>
                  <a:gd name="f53" fmla="*/ 16 f39 1"/>
                  <a:gd name="f54" fmla="*/ 11 f39 1"/>
                  <a:gd name="f55" fmla="*/ 5 f40 1"/>
                  <a:gd name="f56" fmla="*/ 1 f39 1"/>
                  <a:gd name="f57" fmla="*/ 5 f39 1"/>
                  <a:gd name="f58" fmla="+- f41 0 f1"/>
                  <a:gd name="f59" fmla="*/ f44 1 13"/>
                  <a:gd name="f60" fmla="*/ f45 1 31"/>
                  <a:gd name="f61" fmla="*/ f46 1 13"/>
                  <a:gd name="f62" fmla="*/ f47 1 31"/>
                  <a:gd name="f63" fmla="*/ f48 1 31"/>
                  <a:gd name="f64" fmla="*/ f49 1 13"/>
                  <a:gd name="f65" fmla="*/ f50 1 31"/>
                  <a:gd name="f66" fmla="*/ f51 1 13"/>
                  <a:gd name="f67" fmla="*/ f52 1 31"/>
                  <a:gd name="f68" fmla="*/ f53 1 31"/>
                  <a:gd name="f69" fmla="*/ f54 1 31"/>
                  <a:gd name="f70" fmla="*/ f55 1 13"/>
                  <a:gd name="f71" fmla="*/ f56 1 31"/>
                  <a:gd name="f72" fmla="*/ f57 1 31"/>
                  <a:gd name="f73" fmla="*/ 0 1 f42"/>
                  <a:gd name="f74" fmla="*/ f36 1 f42"/>
                  <a:gd name="f75" fmla="*/ 0 1 f43"/>
                  <a:gd name="f76" fmla="*/ f37 1 f43"/>
                  <a:gd name="f77" fmla="*/ f59 1 f42"/>
                  <a:gd name="f78" fmla="*/ f60 1 f43"/>
                  <a:gd name="f79" fmla="*/ f61 1 f42"/>
                  <a:gd name="f80" fmla="*/ f62 1 f43"/>
                  <a:gd name="f81" fmla="*/ f63 1 f43"/>
                  <a:gd name="f82" fmla="*/ f64 1 f42"/>
                  <a:gd name="f83" fmla="*/ f65 1 f43"/>
                  <a:gd name="f84" fmla="*/ f66 1 f42"/>
                  <a:gd name="f85" fmla="*/ f67 1 f43"/>
                  <a:gd name="f86" fmla="*/ f68 1 f43"/>
                  <a:gd name="f87" fmla="*/ f69 1 f43"/>
                  <a:gd name="f88" fmla="*/ f70 1 f42"/>
                  <a:gd name="f89" fmla="*/ f71 1 f43"/>
                  <a:gd name="f90" fmla="*/ f72 1 f43"/>
                  <a:gd name="f91" fmla="*/ f73 f33 1"/>
                  <a:gd name="f92" fmla="*/ f74 f33 1"/>
                  <a:gd name="f93" fmla="*/ f76 f34 1"/>
                  <a:gd name="f94" fmla="*/ f75 f34 1"/>
                  <a:gd name="f95" fmla="*/ f77 f33 1"/>
                  <a:gd name="f96" fmla="*/ f78 f34 1"/>
                  <a:gd name="f97" fmla="*/ f79 f33 1"/>
                  <a:gd name="f98" fmla="*/ f80 f34 1"/>
                  <a:gd name="f99" fmla="*/ f81 f34 1"/>
                  <a:gd name="f100" fmla="*/ f82 f33 1"/>
                  <a:gd name="f101" fmla="*/ f83 f34 1"/>
                  <a:gd name="f102" fmla="*/ f84 f33 1"/>
                  <a:gd name="f103" fmla="*/ f85 f34 1"/>
                  <a:gd name="f104" fmla="*/ f86 f34 1"/>
                  <a:gd name="f105" fmla="*/ f87 f34 1"/>
                  <a:gd name="f106" fmla="*/ f88 f33 1"/>
                  <a:gd name="f107" fmla="*/ f89 f34 1"/>
                  <a:gd name="f108" fmla="*/ f90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5" y="f99"/>
                  </a:cxn>
                  <a:cxn ang="f58">
                    <a:pos x="f100" y="f101"/>
                  </a:cxn>
                  <a:cxn ang="f58">
                    <a:pos x="f102" y="f103"/>
                  </a:cxn>
                  <a:cxn ang="f58">
                    <a:pos x="f100" y="f104"/>
                  </a:cxn>
                  <a:cxn ang="f58">
                    <a:pos x="f100" y="f105"/>
                  </a:cxn>
                  <a:cxn ang="f58">
                    <a:pos x="f106" y="f107"/>
                  </a:cxn>
                  <a:cxn ang="f58">
                    <a:pos x="f95" y="f108"/>
                  </a:cxn>
                  <a:cxn ang="f58">
                    <a:pos x="f95" y="f96"/>
                  </a:cxn>
                </a:cxnLst>
                <a:rect l="f91" t="f94" r="f92" b="f93"/>
                <a:pathLst>
                  <a:path w="13" h="31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8" y="f17"/>
                    </a:cubicBezTo>
                    <a:cubicBezTo>
                      <a:pt x="f18" y="f7"/>
                      <a:pt x="f19" y="f7"/>
                      <a:pt x="f20" y="f21"/>
                    </a:cubicBezTo>
                    <a:cubicBezTo>
                      <a:pt x="f22" y="f23"/>
                      <a:pt x="f22" y="f24"/>
                      <a:pt x="f22" y="f25"/>
                    </a:cubicBezTo>
                    <a:cubicBezTo>
                      <a:pt x="f26" y="f27"/>
                      <a:pt x="f26" y="f13"/>
                      <a:pt x="f20" y="f28"/>
                    </a:cubicBezTo>
                    <a:cubicBezTo>
                      <a:pt x="f29" y="f30"/>
                      <a:pt x="f19" y="f30"/>
                      <a:pt x="f20" y="f12"/>
                    </a:cubicBezTo>
                    <a:cubicBezTo>
                      <a:pt x="f5" y="f18"/>
                      <a:pt x="f26" y="f26"/>
                      <a:pt x="f19" y="f22"/>
                    </a:cubicBezTo>
                    <a:cubicBezTo>
                      <a:pt x="f10" y="f5"/>
                      <a:pt x="f8" y="f26"/>
                      <a:pt x="f8" y="f19"/>
                    </a:cubicBezTo>
                    <a:cubicBezTo>
                      <a:pt x="f8" y="f31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5" name="Freeform 256">
                <a:extLst>
                  <a:ext uri="{FF2B5EF4-FFF2-40B4-BE49-F238E27FC236}">
                    <a16:creationId xmlns:a16="http://schemas.microsoft.com/office/drawing/2014/main" id="{79A680BB-6BAA-0E85-EF61-00F4C8647B7A}"/>
                  </a:ext>
                </a:extLst>
              </p:cNvPr>
              <p:cNvSpPr/>
              <p:nvPr/>
            </p:nvSpPr>
            <p:spPr>
              <a:xfrm>
                <a:off x="2916241" y="4740277"/>
                <a:ext cx="38103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12"/>
                  <a:gd name="f9" fmla="val 15"/>
                  <a:gd name="f10" fmla="val 11"/>
                  <a:gd name="f11" fmla="val 6"/>
                  <a:gd name="f12" fmla="val 7"/>
                  <a:gd name="f13" fmla="val 2"/>
                  <a:gd name="f14" fmla="val 5"/>
                  <a:gd name="f15" fmla="val 8"/>
                  <a:gd name="f16" fmla="val 1"/>
                  <a:gd name="f17" fmla="+- 0 0 -90"/>
                  <a:gd name="f18" fmla="*/ f3 1 16"/>
                  <a:gd name="f19" fmla="*/ f4 1 1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18"/>
                  <a:gd name="f29" fmla="*/ 16 f25 1"/>
                  <a:gd name="f30" fmla="*/ 12 f24 1"/>
                  <a:gd name="f31" fmla="*/ 11 f25 1"/>
                  <a:gd name="f32" fmla="*/ 18 f24 1"/>
                  <a:gd name="f33" fmla="*/ 0 f25 1"/>
                  <a:gd name="f34" fmla="*/ 7 f24 1"/>
                  <a:gd name="f35" fmla="*/ 8 f25 1"/>
                  <a:gd name="f36" fmla="*/ 1 f24 1"/>
                  <a:gd name="f37" fmla="+- f26 0 f1"/>
                  <a:gd name="f38" fmla="*/ f29 1 16"/>
                  <a:gd name="f39" fmla="*/ f30 1 18"/>
                  <a:gd name="f40" fmla="*/ f31 1 16"/>
                  <a:gd name="f41" fmla="*/ f32 1 18"/>
                  <a:gd name="f42" fmla="*/ f33 1 16"/>
                  <a:gd name="f43" fmla="*/ f34 1 18"/>
                  <a:gd name="f44" fmla="*/ f35 1 16"/>
                  <a:gd name="f45" fmla="*/ f36 1 18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6" h="18">
                    <a:moveTo>
                      <a:pt x="f6" y="f8"/>
                    </a:moveTo>
                    <a:cubicBezTo>
                      <a:pt x="f6" y="f9"/>
                      <a:pt x="f9" y="f7"/>
                      <a:pt x="f10" y="f7"/>
                    </a:cubicBezTo>
                    <a:cubicBezTo>
                      <a:pt x="f11" y="f7"/>
                      <a:pt x="f5" y="f10"/>
                      <a:pt x="f5" y="f12"/>
                    </a:cubicBezTo>
                    <a:cubicBezTo>
                      <a:pt x="f5" y="f13"/>
                      <a:pt x="f14" y="f13"/>
                      <a:pt x="f15" y="f16"/>
                    </a:cubicBezTo>
                    <a:cubicBezTo>
                      <a:pt x="f10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6" name="Freeform 257">
                <a:extLst>
                  <a:ext uri="{FF2B5EF4-FFF2-40B4-BE49-F238E27FC236}">
                    <a16:creationId xmlns:a16="http://schemas.microsoft.com/office/drawing/2014/main" id="{BB4B12CA-A601-1510-A9EC-006BD01572E5}"/>
                  </a:ext>
                </a:extLst>
              </p:cNvPr>
              <p:cNvSpPr/>
              <p:nvPr/>
            </p:nvSpPr>
            <p:spPr>
              <a:xfrm>
                <a:off x="2417765" y="5133971"/>
                <a:ext cx="4286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7"/>
                  <a:gd name="f9" fmla="val 14"/>
                  <a:gd name="f10" fmla="val 3"/>
                  <a:gd name="f11" fmla="val 10"/>
                  <a:gd name="f12" fmla="val 13"/>
                  <a:gd name="f13" fmla="val 5"/>
                  <a:gd name="f14" fmla="val 1"/>
                  <a:gd name="f15" fmla="val 2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7 f24 1"/>
                  <a:gd name="f29" fmla="*/ 0 f23 1"/>
                  <a:gd name="f30" fmla="*/ 18 f24 1"/>
                  <a:gd name="f31" fmla="*/ 7 f23 1"/>
                  <a:gd name="f32" fmla="*/ 10 f24 1"/>
                  <a:gd name="f33" fmla="*/ 15 f23 1"/>
                  <a:gd name="f34" fmla="*/ 0 f24 1"/>
                  <a:gd name="f35" fmla="*/ 5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11"/>
                      <a:pt x="f12" y="f9"/>
                      <a:pt x="f11" y="f7"/>
                    </a:cubicBezTo>
                    <a:cubicBezTo>
                      <a:pt x="f13" y="f7"/>
                      <a:pt x="f5" y="f11"/>
                      <a:pt x="f5" y="f13"/>
                    </a:cubicBezTo>
                    <a:cubicBezTo>
                      <a:pt x="f5" y="f14"/>
                      <a:pt x="f15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7" name="Freeform 258">
                <a:extLst>
                  <a:ext uri="{FF2B5EF4-FFF2-40B4-BE49-F238E27FC236}">
                    <a16:creationId xmlns:a16="http://schemas.microsoft.com/office/drawing/2014/main" id="{5695C0C0-8D59-8342-A21D-4CCC0C3999A8}"/>
                  </a:ext>
                </a:extLst>
              </p:cNvPr>
              <p:cNvSpPr/>
              <p:nvPr/>
            </p:nvSpPr>
            <p:spPr>
              <a:xfrm>
                <a:off x="2673348" y="4962521"/>
                <a:ext cx="36511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10"/>
                  <a:gd name="f9" fmla="val 13"/>
                  <a:gd name="f10" fmla="val 1"/>
                  <a:gd name="f11" fmla="val 5"/>
                  <a:gd name="f12" fmla="val 12"/>
                  <a:gd name="f13" fmla="val 11"/>
                  <a:gd name="f14" fmla="val 7"/>
                  <a:gd name="f15" fmla="val 17"/>
                  <a:gd name="f16" fmla="val 3"/>
                  <a:gd name="f17" fmla="val 9"/>
                  <a:gd name="f18" fmla="+- 0 0 -90"/>
                  <a:gd name="f19" fmla="*/ f3 1 15"/>
                  <a:gd name="f20" fmla="*/ f4 1 18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5"/>
                  <a:gd name="f29" fmla="*/ f25 1 18"/>
                  <a:gd name="f30" fmla="*/ 10 f26 1"/>
                  <a:gd name="f31" fmla="*/ 0 f25 1"/>
                  <a:gd name="f32" fmla="*/ 15 f26 1"/>
                  <a:gd name="f33" fmla="*/ 5 f25 1"/>
                  <a:gd name="f34" fmla="*/ 7 f26 1"/>
                  <a:gd name="f35" fmla="*/ 17 f25 1"/>
                  <a:gd name="f36" fmla="*/ 1 f26 1"/>
                  <a:gd name="f37" fmla="*/ 9 f25 1"/>
                  <a:gd name="f38" fmla="+- f27 0 f1"/>
                  <a:gd name="f39" fmla="*/ f30 1 15"/>
                  <a:gd name="f40" fmla="*/ f31 1 18"/>
                  <a:gd name="f41" fmla="*/ f32 1 15"/>
                  <a:gd name="f42" fmla="*/ f33 1 18"/>
                  <a:gd name="f43" fmla="*/ f34 1 15"/>
                  <a:gd name="f44" fmla="*/ f35 1 18"/>
                  <a:gd name="f45" fmla="*/ f36 1 15"/>
                  <a:gd name="f46" fmla="*/ f37 1 18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5" h="18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3" y="f7"/>
                      <a:pt x="f14" y="f15"/>
                    </a:cubicBezTo>
                    <a:cubicBezTo>
                      <a:pt x="f16" y="f15"/>
                      <a:pt x="f10" y="f9"/>
                      <a:pt x="f10" y="f17"/>
                    </a:cubicBezTo>
                    <a:cubicBezTo>
                      <a:pt x="f5" y="f11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8" name="Freeform 259">
                <a:extLst>
                  <a:ext uri="{FF2B5EF4-FFF2-40B4-BE49-F238E27FC236}">
                    <a16:creationId xmlns:a16="http://schemas.microsoft.com/office/drawing/2014/main" id="{9838AB09-C49D-DC94-E124-D991D28F419E}"/>
                  </a:ext>
                </a:extLst>
              </p:cNvPr>
              <p:cNvSpPr/>
              <p:nvPr/>
            </p:nvSpPr>
            <p:spPr>
              <a:xfrm>
                <a:off x="2344741" y="5173666"/>
                <a:ext cx="4286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4"/>
                  <a:gd name="f8" fmla="val 11"/>
                  <a:gd name="f9" fmla="val 7"/>
                  <a:gd name="f10" fmla="val 2"/>
                  <a:gd name="f11" fmla="val 1"/>
                  <a:gd name="f12" fmla="val 8"/>
                  <a:gd name="f13" fmla="val 5"/>
                  <a:gd name="f14" fmla="val 6"/>
                  <a:gd name="f15" fmla="val 9"/>
                  <a:gd name="f16" fmla="val 13"/>
                  <a:gd name="f17" fmla="+- 0 0 -90"/>
                  <a:gd name="f18" fmla="*/ f3 1 18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8"/>
                  <a:gd name="f28" fmla="*/ f24 1 14"/>
                  <a:gd name="f29" fmla="*/ 11 f25 1"/>
                  <a:gd name="f30" fmla="*/ 14 f24 1"/>
                  <a:gd name="f31" fmla="*/ 1 f25 1"/>
                  <a:gd name="f32" fmla="*/ 8 f24 1"/>
                  <a:gd name="f33" fmla="*/ 9 f25 1"/>
                  <a:gd name="f34" fmla="*/ 0 f24 1"/>
                  <a:gd name="f35" fmla="*/ 18 f25 1"/>
                  <a:gd name="f36" fmla="*/ 9 f24 1"/>
                  <a:gd name="f37" fmla="+- f26 0 f1"/>
                  <a:gd name="f38" fmla="*/ f29 1 18"/>
                  <a:gd name="f39" fmla="*/ f30 1 14"/>
                  <a:gd name="f40" fmla="*/ f31 1 18"/>
                  <a:gd name="f41" fmla="*/ f32 1 14"/>
                  <a:gd name="f42" fmla="*/ f33 1 18"/>
                  <a:gd name="f43" fmla="*/ f34 1 14"/>
                  <a:gd name="f44" fmla="*/ f35 1 18"/>
                  <a:gd name="f45" fmla="*/ f36 1 1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8" h="14">
                    <a:moveTo>
                      <a:pt x="f8" y="f7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5" y="f13"/>
                      <a:pt x="f14" y="f5"/>
                      <a:pt x="f15" y="f5"/>
                    </a:cubicBezTo>
                    <a:cubicBezTo>
                      <a:pt x="f16" y="f5"/>
                      <a:pt x="f6" y="f13"/>
                      <a:pt x="f6" y="f15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9" name="Freeform 260">
                <a:extLst>
                  <a:ext uri="{FF2B5EF4-FFF2-40B4-BE49-F238E27FC236}">
                    <a16:creationId xmlns:a16="http://schemas.microsoft.com/office/drawing/2014/main" id="{3F3057AE-9900-4E87-2A5F-E3DD55BCEB51}"/>
                  </a:ext>
                </a:extLst>
              </p:cNvPr>
              <p:cNvSpPr/>
              <p:nvPr/>
            </p:nvSpPr>
            <p:spPr>
              <a:xfrm>
                <a:off x="2176464" y="4486275"/>
                <a:ext cx="38103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0"/>
                  <a:gd name="f8" fmla="val 8"/>
                  <a:gd name="f9" fmla="val 5"/>
                  <a:gd name="f10" fmla="val 1"/>
                  <a:gd name="f11" fmla="val 3"/>
                  <a:gd name="f12" fmla="val 4"/>
                  <a:gd name="f13" fmla="val 7"/>
                  <a:gd name="f14" fmla="val 9"/>
                  <a:gd name="f15" fmla="val 2"/>
                  <a:gd name="f16" fmla="val 10"/>
                  <a:gd name="f17" fmla="val 11"/>
                  <a:gd name="f18" fmla="val 12"/>
                  <a:gd name="f19" fmla="val 6"/>
                  <a:gd name="f20" fmla="val 14"/>
                  <a:gd name="f21" fmla="val 13"/>
                  <a:gd name="f22" fmla="val 18"/>
                  <a:gd name="f23" fmla="val 15"/>
                  <a:gd name="f24" fmla="+- 0 0 -90"/>
                  <a:gd name="f25" fmla="*/ f3 1 16"/>
                  <a:gd name="f26" fmla="*/ f4 1 2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6"/>
                  <a:gd name="f35" fmla="*/ f31 1 20"/>
                  <a:gd name="f36" fmla="*/ 0 f32 1"/>
                  <a:gd name="f37" fmla="*/ 8 f31 1"/>
                  <a:gd name="f38" fmla="*/ 4 f32 1"/>
                  <a:gd name="f39" fmla="*/ 1 f31 1"/>
                  <a:gd name="f40" fmla="*/ 10 f32 1"/>
                  <a:gd name="f41" fmla="*/ 4 f31 1"/>
                  <a:gd name="f42" fmla="*/ 12 f32 1"/>
                  <a:gd name="f43" fmla="*/ 6 f31 1"/>
                  <a:gd name="f44" fmla="*/ 14 f32 1"/>
                  <a:gd name="f45" fmla="*/ 16 f31 1"/>
                  <a:gd name="f46" fmla="*/ 6 f32 1"/>
                  <a:gd name="f47" fmla="*/ 18 f31 1"/>
                  <a:gd name="f48" fmla="*/ 1 f32 1"/>
                  <a:gd name="f49" fmla="*/ 11 f31 1"/>
                  <a:gd name="f50" fmla="+- f33 0 f1"/>
                  <a:gd name="f51" fmla="*/ f36 1 16"/>
                  <a:gd name="f52" fmla="*/ f37 1 20"/>
                  <a:gd name="f53" fmla="*/ f38 1 16"/>
                  <a:gd name="f54" fmla="*/ f39 1 20"/>
                  <a:gd name="f55" fmla="*/ f40 1 16"/>
                  <a:gd name="f56" fmla="*/ f41 1 20"/>
                  <a:gd name="f57" fmla="*/ f42 1 16"/>
                  <a:gd name="f58" fmla="*/ f43 1 20"/>
                  <a:gd name="f59" fmla="*/ f44 1 16"/>
                  <a:gd name="f60" fmla="*/ f45 1 20"/>
                  <a:gd name="f61" fmla="*/ f46 1 16"/>
                  <a:gd name="f62" fmla="*/ f47 1 20"/>
                  <a:gd name="f63" fmla="*/ f48 1 16"/>
                  <a:gd name="f64" fmla="*/ f49 1 20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16" h="20">
                    <a:moveTo>
                      <a:pt x="f5" y="f8"/>
                    </a:moveTo>
                    <a:cubicBezTo>
                      <a:pt x="f5" y="f9"/>
                      <a:pt x="f10" y="f11"/>
                      <a:pt x="f12" y="f10"/>
                    </a:cubicBezTo>
                    <a:cubicBezTo>
                      <a:pt x="f13" y="f5"/>
                      <a:pt x="f14" y="f15"/>
                      <a:pt x="f16" y="f12"/>
                    </a:cubicBezTo>
                    <a:cubicBezTo>
                      <a:pt x="f17" y="f12"/>
                      <a:pt x="f17" y="f9"/>
                      <a:pt x="f18" y="f19"/>
                    </a:cubicBezTo>
                    <a:cubicBezTo>
                      <a:pt x="f20" y="f8"/>
                      <a:pt x="f6" y="f18"/>
                      <a:pt x="f20" y="f6"/>
                    </a:cubicBezTo>
                    <a:cubicBezTo>
                      <a:pt x="f21" y="f7"/>
                      <a:pt x="f14" y="f22"/>
                      <a:pt x="f19" y="f22"/>
                    </a:cubicBezTo>
                    <a:cubicBezTo>
                      <a:pt x="f15" y="f22"/>
                      <a:pt x="f10" y="f23"/>
                      <a:pt x="f10" y="f17"/>
                    </a:cubicBezTo>
                    <a:cubicBezTo>
                      <a:pt x="f5" y="f16"/>
                      <a:pt x="f5" y="f14"/>
                      <a:pt x="f5" y="f8"/>
                    </a:cubicBezTo>
                    <a:close/>
                  </a:path>
                </a:pathLst>
              </a:custGeom>
              <a:solidFill>
                <a:srgbClr val="72B3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0" name="Freeform 261">
                <a:extLst>
                  <a:ext uri="{FF2B5EF4-FFF2-40B4-BE49-F238E27FC236}">
                    <a16:creationId xmlns:a16="http://schemas.microsoft.com/office/drawing/2014/main" id="{5FA81F4E-F038-04A0-0E84-027E2A4A94AD}"/>
                  </a:ext>
                </a:extLst>
              </p:cNvPr>
              <p:cNvSpPr/>
              <p:nvPr/>
            </p:nvSpPr>
            <p:spPr>
              <a:xfrm>
                <a:off x="3122611" y="5089522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0"/>
                  <a:gd name="f9" fmla="val 1"/>
                  <a:gd name="f10" fmla="val 6"/>
                  <a:gd name="f11" fmla="val 9"/>
                  <a:gd name="f12" fmla="val 5"/>
                  <a:gd name="f13" fmla="val 8"/>
                  <a:gd name="f14" fmla="val 13"/>
                  <a:gd name="f15" fmla="val 18"/>
                  <a:gd name="f16" fmla="+- 0 0 -90"/>
                  <a:gd name="f17" fmla="*/ f3 1 14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9"/>
                  <a:gd name="f28" fmla="*/ 0 f24 1"/>
                  <a:gd name="f29" fmla="*/ 10 f23 1"/>
                  <a:gd name="f30" fmla="*/ 6 f24 1"/>
                  <a:gd name="f31" fmla="*/ 0 f23 1"/>
                  <a:gd name="f32" fmla="*/ 14 f24 1"/>
                  <a:gd name="f33" fmla="*/ 8 f23 1"/>
                  <a:gd name="f34" fmla="*/ 5 f24 1"/>
                  <a:gd name="f35" fmla="*/ 19 f23 1"/>
                  <a:gd name="f36" fmla="+- f25 0 f1"/>
                  <a:gd name="f37" fmla="*/ f28 1 14"/>
                  <a:gd name="f38" fmla="*/ f29 1 19"/>
                  <a:gd name="f39" fmla="*/ f30 1 14"/>
                  <a:gd name="f40" fmla="*/ f31 1 19"/>
                  <a:gd name="f41" fmla="*/ f32 1 14"/>
                  <a:gd name="f42" fmla="*/ f33 1 19"/>
                  <a:gd name="f43" fmla="*/ f34 1 14"/>
                  <a:gd name="f44" fmla="*/ f35 1 1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9">
                    <a:moveTo>
                      <a:pt x="f5" y="f8"/>
                    </a:moveTo>
                    <a:cubicBezTo>
                      <a:pt x="f9" y="f10"/>
                      <a:pt x="f9" y="f9"/>
                      <a:pt x="f10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14"/>
                      <a:pt x="f11" y="f7"/>
                      <a:pt x="f12" y="f7"/>
                    </a:cubicBezTo>
                    <a:cubicBezTo>
                      <a:pt x="f5" y="f15"/>
                      <a:pt x="f9" y="f6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1" name="Freeform 262">
                <a:extLst>
                  <a:ext uri="{FF2B5EF4-FFF2-40B4-BE49-F238E27FC236}">
                    <a16:creationId xmlns:a16="http://schemas.microsoft.com/office/drawing/2014/main" id="{F4768574-05A4-4042-E119-5020954B6C7A}"/>
                  </a:ext>
                </a:extLst>
              </p:cNvPr>
              <p:cNvSpPr/>
              <p:nvPr/>
            </p:nvSpPr>
            <p:spPr>
              <a:xfrm>
                <a:off x="3122611" y="4564063"/>
                <a:ext cx="4286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7"/>
                  <a:gd name="f9" fmla="val 16"/>
                  <a:gd name="f10" fmla="val 4"/>
                  <a:gd name="f11" fmla="val 15"/>
                  <a:gd name="f12" fmla="val 11"/>
                  <a:gd name="f13" fmla="val 8"/>
                  <a:gd name="f14" fmla="val 12"/>
                  <a:gd name="f15" fmla="val 6"/>
                  <a:gd name="f16" fmla="val 10"/>
                  <a:gd name="f17" fmla="val 13"/>
                  <a:gd name="f18" fmla="+- 0 0 -90"/>
                  <a:gd name="f19" fmla="*/ f3 1 18"/>
                  <a:gd name="f20" fmla="*/ f4 1 1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8"/>
                  <a:gd name="f29" fmla="*/ f25 1 17"/>
                  <a:gd name="f30" fmla="*/ 7 f26 1"/>
                  <a:gd name="f31" fmla="*/ 16 f25 1"/>
                  <a:gd name="f32" fmla="*/ 0 f26 1"/>
                  <a:gd name="f33" fmla="*/ 11 f25 1"/>
                  <a:gd name="f34" fmla="*/ 12 f26 1"/>
                  <a:gd name="f35" fmla="*/ 0 f25 1"/>
                  <a:gd name="f36" fmla="*/ 16 f26 1"/>
                  <a:gd name="f37" fmla="*/ 10 f25 1"/>
                  <a:gd name="f38" fmla="+- f27 0 f1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f36 1 18"/>
                  <a:gd name="f46" fmla="*/ f37 1 1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8" h="17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5" y="f8"/>
                      <a:pt x="f13" y="f5"/>
                      <a:pt x="f14" y="f5"/>
                    </a:cubicBezTo>
                    <a:cubicBezTo>
                      <a:pt x="f6" y="f5"/>
                      <a:pt x="f11" y="f15"/>
                      <a:pt x="f9" y="f16"/>
                    </a:cubicBezTo>
                    <a:cubicBezTo>
                      <a:pt x="f7" y="f17"/>
                      <a:pt x="f14" y="f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2" name="Freeform 263">
                <a:extLst>
                  <a:ext uri="{FF2B5EF4-FFF2-40B4-BE49-F238E27FC236}">
                    <a16:creationId xmlns:a16="http://schemas.microsoft.com/office/drawing/2014/main" id="{208A513B-E8CE-C13E-1E6D-7A7A7C50F536}"/>
                  </a:ext>
                </a:extLst>
              </p:cNvPr>
              <p:cNvSpPr/>
              <p:nvPr/>
            </p:nvSpPr>
            <p:spPr>
              <a:xfrm>
                <a:off x="3143250" y="5140327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3"/>
                  <a:gd name="f9" fmla="val 10"/>
                  <a:gd name="f10" fmla="val 18"/>
                  <a:gd name="f11" fmla="val 8"/>
                  <a:gd name="f12" fmla="val 4"/>
                  <a:gd name="f13" fmla="val 5"/>
                  <a:gd name="f14" fmla="val 3"/>
                  <a:gd name="f15" fmla="val 7"/>
                  <a:gd name="f16" fmla="val 12"/>
                  <a:gd name="f17" fmla="+- 0 0 -90"/>
                  <a:gd name="f18" fmla="*/ f3 1 14"/>
                  <a:gd name="f19" fmla="*/ f4 1 1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9"/>
                  <a:gd name="f29" fmla="*/ 13 f25 1"/>
                  <a:gd name="f30" fmla="*/ 10 f24 1"/>
                  <a:gd name="f31" fmla="*/ 8 f25 1"/>
                  <a:gd name="f32" fmla="*/ 19 f24 1"/>
                  <a:gd name="f33" fmla="*/ 0 f25 1"/>
                  <a:gd name="f34" fmla="*/ 7 f25 1"/>
                  <a:gd name="f35" fmla="*/ 0 f24 1"/>
                  <a:gd name="f36" fmla="+- f26 0 f1"/>
                  <a:gd name="f37" fmla="*/ f29 1 14"/>
                  <a:gd name="f38" fmla="*/ f30 1 19"/>
                  <a:gd name="f39" fmla="*/ f31 1 14"/>
                  <a:gd name="f40" fmla="*/ f32 1 19"/>
                  <a:gd name="f41" fmla="*/ f33 1 14"/>
                  <a:gd name="f42" fmla="*/ f34 1 14"/>
                  <a:gd name="f43" fmla="*/ f35 1 19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0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4" h="19">
                    <a:moveTo>
                      <a:pt x="f8" y="f9"/>
                    </a:moveTo>
                    <a:cubicBezTo>
                      <a:pt x="f8" y="f6"/>
                      <a:pt x="f8" y="f10"/>
                      <a:pt x="f11" y="f7"/>
                    </a:cubicBezTo>
                    <a:cubicBezTo>
                      <a:pt x="f12" y="f7"/>
                      <a:pt x="f5" y="f6"/>
                      <a:pt x="f5" y="f9"/>
                    </a:cubicBezTo>
                    <a:cubicBezTo>
                      <a:pt x="f5" y="f13"/>
                      <a:pt x="f14" y="f5"/>
                      <a:pt x="f15" y="f5"/>
                    </a:cubicBezTo>
                    <a:cubicBezTo>
                      <a:pt x="f6" y="f5"/>
                      <a:pt x="f16" y="f15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3" name="Freeform 264">
                <a:extLst>
                  <a:ext uri="{FF2B5EF4-FFF2-40B4-BE49-F238E27FC236}">
                    <a16:creationId xmlns:a16="http://schemas.microsoft.com/office/drawing/2014/main" id="{93C057AC-853C-FECB-3133-1DDDF4A754EF}"/>
                  </a:ext>
                </a:extLst>
              </p:cNvPr>
              <p:cNvSpPr/>
              <p:nvPr/>
            </p:nvSpPr>
            <p:spPr>
              <a:xfrm>
                <a:off x="2449513" y="4668834"/>
                <a:ext cx="3333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"/>
                  <a:gd name="f9" fmla="val 10"/>
                  <a:gd name="f10" fmla="val 9"/>
                  <a:gd name="f11" fmla="val 7"/>
                  <a:gd name="f12" fmla="val 2"/>
                  <a:gd name="f13" fmla="val 5"/>
                  <a:gd name="f14" fmla="val 11"/>
                  <a:gd name="f15" fmla="val 12"/>
                  <a:gd name="f16" fmla="val 6"/>
                  <a:gd name="f17" fmla="val 13"/>
                  <a:gd name="f18" fmla="val 8"/>
                  <a:gd name="f19" fmla="val 16"/>
                  <a:gd name="f20" fmla="val 19"/>
                  <a:gd name="f21" fmla="val 18"/>
                  <a:gd name="f22" fmla="val 3"/>
                  <a:gd name="f23" fmla="+- 0 0 -90"/>
                  <a:gd name="f24" fmla="*/ f3 1 14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22"/>
                  <a:gd name="f35" fmla="*/ 1 f31 1"/>
                  <a:gd name="f36" fmla="*/ 10 f30 1"/>
                  <a:gd name="f37" fmla="*/ 2 f31 1"/>
                  <a:gd name="f38" fmla="*/ 5 f30 1"/>
                  <a:gd name="f39" fmla="*/ 11 f31 1"/>
                  <a:gd name="f40" fmla="*/ 13 f31 1"/>
                  <a:gd name="f41" fmla="*/ 9 f30 1"/>
                  <a:gd name="f42" fmla="*/ 12 f31 1"/>
                  <a:gd name="f43" fmla="*/ 19 f30 1"/>
                  <a:gd name="f44" fmla="*/ 3 f31 1"/>
                  <a:gd name="f45" fmla="*/ 18 f30 1"/>
                  <a:gd name="f46" fmla="+- f32 0 f1"/>
                  <a:gd name="f47" fmla="*/ f35 1 14"/>
                  <a:gd name="f48" fmla="*/ f36 1 22"/>
                  <a:gd name="f49" fmla="*/ f37 1 14"/>
                  <a:gd name="f50" fmla="*/ f38 1 22"/>
                  <a:gd name="f51" fmla="*/ f39 1 14"/>
                  <a:gd name="f52" fmla="*/ f40 1 14"/>
                  <a:gd name="f53" fmla="*/ f41 1 22"/>
                  <a:gd name="f54" fmla="*/ f42 1 14"/>
                  <a:gd name="f55" fmla="*/ f43 1 22"/>
                  <a:gd name="f56" fmla="*/ f44 1 14"/>
                  <a:gd name="f57" fmla="*/ f45 1 22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22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3" y="f5"/>
                      <a:pt x="f10" y="f5"/>
                      <a:pt x="f14" y="f13"/>
                    </a:cubicBezTo>
                    <a:cubicBezTo>
                      <a:pt x="f15" y="f16"/>
                      <a:pt x="f17" y="f18"/>
                      <a:pt x="f17" y="f10"/>
                    </a:cubicBezTo>
                    <a:cubicBezTo>
                      <a:pt x="f6" y="f17"/>
                      <a:pt x="f6" y="f19"/>
                      <a:pt x="f15" y="f20"/>
                    </a:cubicBezTo>
                    <a:cubicBezTo>
                      <a:pt x="f10" y="f7"/>
                      <a:pt x="f16" y="f21"/>
                      <a:pt x="f22" y="f21"/>
                    </a:cubicBezTo>
                    <a:cubicBezTo>
                      <a:pt x="f8" y="f21"/>
                      <a:pt x="f5" y="f6"/>
                      <a:pt x="f8" y="f9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4" name="Freeform 265">
                <a:extLst>
                  <a:ext uri="{FF2B5EF4-FFF2-40B4-BE49-F238E27FC236}">
                    <a16:creationId xmlns:a16="http://schemas.microsoft.com/office/drawing/2014/main" id="{E612B72C-A674-6768-4152-14C4541B309D}"/>
                  </a:ext>
                </a:extLst>
              </p:cNvPr>
              <p:cNvSpPr/>
              <p:nvPr/>
            </p:nvSpPr>
            <p:spPr>
              <a:xfrm>
                <a:off x="2246315" y="489426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7"/>
                  <a:gd name="f8" fmla="val 11"/>
                  <a:gd name="f9" fmla="val 15"/>
                  <a:gd name="f10" fmla="val 13"/>
                  <a:gd name="f11" fmla="val 9"/>
                  <a:gd name="f12" fmla="val 6"/>
                  <a:gd name="f13" fmla="val 12"/>
                  <a:gd name="f14" fmla="val 1"/>
                  <a:gd name="f15" fmla="val 8"/>
                  <a:gd name="f16" fmla="val 2"/>
                  <a:gd name="f17" fmla="val 4"/>
                  <a:gd name="f18" fmla="val 5"/>
                  <a:gd name="f19" fmla="+- 0 0 -90"/>
                  <a:gd name="f20" fmla="*/ f3 1 14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7"/>
                  <a:gd name="f31" fmla="*/ 14 f27 1"/>
                  <a:gd name="f32" fmla="*/ 11 f26 1"/>
                  <a:gd name="f33" fmla="*/ 9 f27 1"/>
                  <a:gd name="f34" fmla="*/ 17 f26 1"/>
                  <a:gd name="f35" fmla="*/ 1 f27 1"/>
                  <a:gd name="f36" fmla="*/ 8 f26 1"/>
                  <a:gd name="f37" fmla="*/ 8 f27 1"/>
                  <a:gd name="f38" fmla="*/ 0 f26 1"/>
                  <a:gd name="f39" fmla="+- f28 0 f1"/>
                  <a:gd name="f40" fmla="*/ f31 1 14"/>
                  <a:gd name="f41" fmla="*/ f32 1 17"/>
                  <a:gd name="f42" fmla="*/ f33 1 14"/>
                  <a:gd name="f43" fmla="*/ f34 1 17"/>
                  <a:gd name="f44" fmla="*/ f35 1 14"/>
                  <a:gd name="f45" fmla="*/ f36 1 17"/>
                  <a:gd name="f46" fmla="*/ f37 1 14"/>
                  <a:gd name="f47" fmla="*/ f38 1 1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7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3"/>
                      <a:pt x="f14" y="f15"/>
                    </a:cubicBezTo>
                    <a:cubicBezTo>
                      <a:pt x="f16" y="f17"/>
                      <a:pt x="f17" y="f14"/>
                      <a:pt x="f15" y="f5"/>
                    </a:cubicBezTo>
                    <a:cubicBezTo>
                      <a:pt x="f8" y="f5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5" name="Freeform 266">
                <a:extLst>
                  <a:ext uri="{FF2B5EF4-FFF2-40B4-BE49-F238E27FC236}">
                    <a16:creationId xmlns:a16="http://schemas.microsoft.com/office/drawing/2014/main" id="{013A25F3-6E74-BF8A-3999-A3F1BE7B1A7D}"/>
                  </a:ext>
                </a:extLst>
              </p:cNvPr>
              <p:cNvSpPr/>
              <p:nvPr/>
            </p:nvSpPr>
            <p:spPr>
              <a:xfrm>
                <a:off x="2417765" y="4391021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8"/>
                  <a:gd name="f9" fmla="val 1"/>
                  <a:gd name="f10" fmla="val 12"/>
                  <a:gd name="f11" fmla="val 6"/>
                  <a:gd name="f12" fmla="val 10"/>
                  <a:gd name="f13" fmla="val 11"/>
                  <a:gd name="f14" fmla="val 7"/>
                  <a:gd name="f15" fmla="val 3"/>
                  <a:gd name="f16" fmla="val 5"/>
                  <a:gd name="f17" fmla="+- 0 0 -90"/>
                  <a:gd name="f18" fmla="*/ f3 1 16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14"/>
                  <a:gd name="f29" fmla="*/ 8 f25 1"/>
                  <a:gd name="f30" fmla="*/ 1 f24 1"/>
                  <a:gd name="f31" fmla="*/ 16 f25 1"/>
                  <a:gd name="f32" fmla="*/ 6 f24 1"/>
                  <a:gd name="f33" fmla="*/ 7 f25 1"/>
                  <a:gd name="f34" fmla="*/ 14 f24 1"/>
                  <a:gd name="f35" fmla="*/ 0 f25 1"/>
                  <a:gd name="f36" fmla="*/ 7 f24 1"/>
                  <a:gd name="f37" fmla="+- f26 0 f1"/>
                  <a:gd name="f38" fmla="*/ f29 1 16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6" h="14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13" y="f7"/>
                      <a:pt x="f14" y="f7"/>
                    </a:cubicBezTo>
                    <a:cubicBezTo>
                      <a:pt x="f15" y="f7"/>
                      <a:pt x="f5" y="f12"/>
                      <a:pt x="f5" y="f14"/>
                    </a:cubicBezTo>
                    <a:cubicBezTo>
                      <a:pt x="f5" y="f9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6" name="Freeform 267">
                <a:extLst>
                  <a:ext uri="{FF2B5EF4-FFF2-40B4-BE49-F238E27FC236}">
                    <a16:creationId xmlns:a16="http://schemas.microsoft.com/office/drawing/2014/main" id="{9083AE38-CD5C-C66C-C221-5CDB4A036D0A}"/>
                  </a:ext>
                </a:extLst>
              </p:cNvPr>
              <p:cNvSpPr/>
              <p:nvPr/>
            </p:nvSpPr>
            <p:spPr>
              <a:xfrm>
                <a:off x="2911477" y="4976814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1"/>
                  <a:gd name="f9" fmla="val 13"/>
                  <a:gd name="f10" fmla="val 9"/>
                  <a:gd name="f11" fmla="val 5"/>
                  <a:gd name="f12" fmla="val 12"/>
                  <a:gd name="f13" fmla="val 1"/>
                  <a:gd name="f14" fmla="val 8"/>
                  <a:gd name="f15" fmla="val 2"/>
                  <a:gd name="f16" fmla="val 4"/>
                  <a:gd name="f17" fmla="val 7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14 f26 1"/>
                  <a:gd name="f31" fmla="*/ 11 f25 1"/>
                  <a:gd name="f32" fmla="*/ 9 f26 1"/>
                  <a:gd name="f33" fmla="*/ 16 f25 1"/>
                  <a:gd name="f34" fmla="*/ 1 f26 1"/>
                  <a:gd name="f35" fmla="*/ 8 f25 1"/>
                  <a:gd name="f36" fmla="*/ 7 f26 1"/>
                  <a:gd name="f37" fmla="*/ 0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12"/>
                      <a:pt x="f13" y="f14"/>
                    </a:cubicBezTo>
                    <a:cubicBezTo>
                      <a:pt x="f15" y="f16"/>
                      <a:pt x="f16" y="f13"/>
                      <a:pt x="f17" y="f5"/>
                    </a:cubicBezTo>
                    <a:cubicBezTo>
                      <a:pt x="f8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7" name="Freeform 268">
                <a:extLst>
                  <a:ext uri="{FF2B5EF4-FFF2-40B4-BE49-F238E27FC236}">
                    <a16:creationId xmlns:a16="http://schemas.microsoft.com/office/drawing/2014/main" id="{5A89A623-F57F-E4A2-D50E-B0BA40E30C2D}"/>
                  </a:ext>
                </a:extLst>
              </p:cNvPr>
              <p:cNvSpPr/>
              <p:nvPr/>
            </p:nvSpPr>
            <p:spPr>
              <a:xfrm>
                <a:off x="3373441" y="4992688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5"/>
                  <a:gd name="f9" fmla="val 2"/>
                  <a:gd name="f10" fmla="val 12"/>
                  <a:gd name="f11" fmla="val 8"/>
                  <a:gd name="f12" fmla="val 4"/>
                  <a:gd name="f13" fmla="val 15"/>
                  <a:gd name="f14" fmla="val 3"/>
                  <a:gd name="f15" fmla="val 6"/>
                  <a:gd name="f16" fmla="val 10"/>
                  <a:gd name="f17" fmla="val 11"/>
                  <a:gd name="f18" fmla="+- 0 0 -90"/>
                  <a:gd name="f19" fmla="*/ f3 1 16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6"/>
                  <a:gd name="f29" fmla="*/ f25 1 14"/>
                  <a:gd name="f30" fmla="*/ 5 f26 1"/>
                  <a:gd name="f31" fmla="*/ 14 f25 1"/>
                  <a:gd name="f32" fmla="*/ 0 f26 1"/>
                  <a:gd name="f33" fmla="*/ 8 f25 1"/>
                  <a:gd name="f34" fmla="*/ 8 f26 1"/>
                  <a:gd name="f35" fmla="*/ 0 f25 1"/>
                  <a:gd name="f36" fmla="*/ 16 f26 1"/>
                  <a:gd name="f37" fmla="*/ 6 f25 1"/>
                  <a:gd name="f38" fmla="+- f27 0 f1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6" h="14">
                    <a:moveTo>
                      <a:pt x="f8" y="f7"/>
                    </a:moveTo>
                    <a:cubicBezTo>
                      <a:pt x="f9" y="f7"/>
                      <a:pt x="f5" y="f10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0" y="f5"/>
                      <a:pt x="f13" y="f14"/>
                      <a:pt x="f6" y="f15"/>
                    </a:cubicBezTo>
                    <a:cubicBezTo>
                      <a:pt x="f6" y="f16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8" name="Freeform 269">
                <a:extLst>
                  <a:ext uri="{FF2B5EF4-FFF2-40B4-BE49-F238E27FC236}">
                    <a16:creationId xmlns:a16="http://schemas.microsoft.com/office/drawing/2014/main" id="{76AD6F64-F31D-C710-6E56-4808907D68F0}"/>
                  </a:ext>
                </a:extLst>
              </p:cNvPr>
              <p:cNvSpPr/>
              <p:nvPr/>
            </p:nvSpPr>
            <p:spPr>
              <a:xfrm>
                <a:off x="2757492" y="4735513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val 15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9 f26 1"/>
                  <a:gd name="f31" fmla="*/ 16 f25 1"/>
                  <a:gd name="f32" fmla="*/ 1 f26 1"/>
                  <a:gd name="f33" fmla="*/ 8 f25 1"/>
                  <a:gd name="f34" fmla="*/ 7 f26 1"/>
                  <a:gd name="f35" fmla="*/ 0 f25 1"/>
                  <a:gd name="f36" fmla="*/ 14 f26 1"/>
                  <a:gd name="f37" fmla="*/ 12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1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9" name="Freeform 270">
                <a:extLst>
                  <a:ext uri="{FF2B5EF4-FFF2-40B4-BE49-F238E27FC236}">
                    <a16:creationId xmlns:a16="http://schemas.microsoft.com/office/drawing/2014/main" id="{AA8FA79A-0C20-68EB-839F-E7857EF556F7}"/>
                  </a:ext>
                </a:extLst>
              </p:cNvPr>
              <p:cNvSpPr/>
              <p:nvPr/>
            </p:nvSpPr>
            <p:spPr>
              <a:xfrm>
                <a:off x="2963863" y="4846640"/>
                <a:ext cx="3174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7"/>
                  <a:gd name="f9" fmla="val 1"/>
                  <a:gd name="f10" fmla="val 4"/>
                  <a:gd name="f11" fmla="val 5"/>
                  <a:gd name="f12" fmla="val 9"/>
                  <a:gd name="f13" fmla="val 12"/>
                  <a:gd name="f14" fmla="val 8"/>
                  <a:gd name="f15" fmla="val 6"/>
                  <a:gd name="f16" fmla="val 16"/>
                  <a:gd name="f17" fmla="val 11"/>
                  <a:gd name="f18" fmla="+- 0 0 -90"/>
                  <a:gd name="f19" fmla="*/ f3 1 13"/>
                  <a:gd name="f20" fmla="*/ f4 1 1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17"/>
                  <a:gd name="f30" fmla="*/ 0 f26 1"/>
                  <a:gd name="f31" fmla="*/ 7 f25 1"/>
                  <a:gd name="f32" fmla="*/ 5 f26 1"/>
                  <a:gd name="f33" fmla="*/ 0 f25 1"/>
                  <a:gd name="f34" fmla="*/ 13 f26 1"/>
                  <a:gd name="f35" fmla="*/ 9 f25 1"/>
                  <a:gd name="f36" fmla="*/ 6 f26 1"/>
                  <a:gd name="f37" fmla="*/ 17 f25 1"/>
                  <a:gd name="f38" fmla="+- f27 0 f1"/>
                  <a:gd name="f39" fmla="*/ f30 1 13"/>
                  <a:gd name="f40" fmla="*/ f31 1 17"/>
                  <a:gd name="f41" fmla="*/ f32 1 13"/>
                  <a:gd name="f42" fmla="*/ f33 1 17"/>
                  <a:gd name="f43" fmla="*/ f34 1 13"/>
                  <a:gd name="f44" fmla="*/ f35 1 17"/>
                  <a:gd name="f45" fmla="*/ f36 1 13"/>
                  <a:gd name="f46" fmla="*/ f37 1 1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3" h="17">
                    <a:moveTo>
                      <a:pt x="f5" y="f8"/>
                    </a:moveTo>
                    <a:cubicBezTo>
                      <a:pt x="f9" y="f10"/>
                      <a:pt x="f5" y="f5"/>
                      <a:pt x="f11" y="f5"/>
                    </a:cubicBezTo>
                    <a:cubicBezTo>
                      <a:pt x="f12" y="f5"/>
                      <a:pt x="f6" y="f11"/>
                      <a:pt x="f6" y="f12"/>
                    </a:cubicBezTo>
                    <a:cubicBezTo>
                      <a:pt x="f6" y="f13"/>
                      <a:pt x="f14" y="f7"/>
                      <a:pt x="f15" y="f7"/>
                    </a:cubicBezTo>
                    <a:cubicBezTo>
                      <a:pt x="f9" y="f16"/>
                      <a:pt x="f9" y="f17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0" name="Freeform 271">
                <a:extLst>
                  <a:ext uri="{FF2B5EF4-FFF2-40B4-BE49-F238E27FC236}">
                    <a16:creationId xmlns:a16="http://schemas.microsoft.com/office/drawing/2014/main" id="{6F8DB758-1213-70C9-2140-D50397089192}"/>
                  </a:ext>
                </a:extLst>
              </p:cNvPr>
              <p:cNvSpPr/>
              <p:nvPr/>
            </p:nvSpPr>
            <p:spPr>
              <a:xfrm>
                <a:off x="2009778" y="4664080"/>
                <a:ext cx="5715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13"/>
                  <a:gd name="f8" fmla="val 16"/>
                  <a:gd name="f9" fmla="val 9"/>
                  <a:gd name="f10" fmla="val 15"/>
                  <a:gd name="f11" fmla="val 12"/>
                  <a:gd name="f12" fmla="val 10"/>
                  <a:gd name="f13" fmla="val 6"/>
                  <a:gd name="f14" fmla="val 11"/>
                  <a:gd name="f15" fmla="val 3"/>
                  <a:gd name="f16" fmla="val 2"/>
                  <a:gd name="f17" fmla="val 1"/>
                  <a:gd name="f18" fmla="val 22"/>
                  <a:gd name="f19" fmla="val 7"/>
                  <a:gd name="f20" fmla="val 20"/>
                  <a:gd name="f21" fmla="val 21"/>
                  <a:gd name="f22" fmla="val 19"/>
                  <a:gd name="f23" fmla="val 18"/>
                  <a:gd name="f24" fmla="+- 0 0 -90"/>
                  <a:gd name="f25" fmla="*/ f3 1 24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13"/>
                  <a:gd name="f36" fmla="*/ 16 f32 1"/>
                  <a:gd name="f37" fmla="*/ 9 f31 1"/>
                  <a:gd name="f38" fmla="*/ 10 f32 1"/>
                  <a:gd name="f39" fmla="*/ 12 f31 1"/>
                  <a:gd name="f40" fmla="*/ 2 f32 1"/>
                  <a:gd name="f41" fmla="*/ 6 f31 1"/>
                  <a:gd name="f42" fmla="*/ 6 f32 1"/>
                  <a:gd name="f43" fmla="*/ 1 f31 1"/>
                  <a:gd name="f44" fmla="*/ 22 f32 1"/>
                  <a:gd name="f45" fmla="*/ 21 f32 1"/>
                  <a:gd name="f46" fmla="*/ 11 f31 1"/>
                  <a:gd name="f47" fmla="*/ 19 f32 1"/>
                  <a:gd name="f48" fmla="*/ 13 f31 1"/>
                  <a:gd name="f49" fmla="+- f33 0 f1"/>
                  <a:gd name="f50" fmla="*/ f36 1 24"/>
                  <a:gd name="f51" fmla="*/ f37 1 13"/>
                  <a:gd name="f52" fmla="*/ f38 1 24"/>
                  <a:gd name="f53" fmla="*/ f39 1 13"/>
                  <a:gd name="f54" fmla="*/ f40 1 24"/>
                  <a:gd name="f55" fmla="*/ f41 1 13"/>
                  <a:gd name="f56" fmla="*/ f42 1 24"/>
                  <a:gd name="f57" fmla="*/ f43 1 13"/>
                  <a:gd name="f58" fmla="*/ f44 1 24"/>
                  <a:gd name="f59" fmla="*/ f45 1 24"/>
                  <a:gd name="f60" fmla="*/ f46 1 13"/>
                  <a:gd name="f61" fmla="*/ f47 1 24"/>
                  <a:gd name="f62" fmla="*/ f48 1 13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89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4" h="13">
                    <a:moveTo>
                      <a:pt x="f8" y="f9"/>
                    </a:moveTo>
                    <a:cubicBezTo>
                      <a:pt x="f10" y="f7"/>
                      <a:pt x="f11" y="f11"/>
                      <a:pt x="f12" y="f11"/>
                    </a:cubicBezTo>
                    <a:cubicBezTo>
                      <a:pt x="f13" y="f14"/>
                      <a:pt x="f15" y="f9"/>
                      <a:pt x="f16" y="f13"/>
                    </a:cubicBezTo>
                    <a:cubicBezTo>
                      <a:pt x="f5" y="f16"/>
                      <a:pt x="f15" y="f17"/>
                      <a:pt x="f13" y="f17"/>
                    </a:cubicBezTo>
                    <a:cubicBezTo>
                      <a:pt x="f11" y="f5"/>
                      <a:pt x="f8" y="f13"/>
                      <a:pt x="f18" y="f13"/>
                    </a:cubicBezTo>
                    <a:cubicBezTo>
                      <a:pt x="f6" y="f19"/>
                      <a:pt x="f20" y="f9"/>
                      <a:pt x="f21" y="f14"/>
                    </a:cubicBezTo>
                    <a:cubicBezTo>
                      <a:pt x="f21" y="f11"/>
                      <a:pt x="f20" y="f7"/>
                      <a:pt x="f22" y="f7"/>
                    </a:cubicBezTo>
                    <a:cubicBezTo>
                      <a:pt x="f8" y="f7"/>
                      <a:pt x="f23" y="f12"/>
                      <a:pt x="f8" y="f9"/>
                    </a:cubicBezTo>
                    <a:close/>
                  </a:path>
                </a:pathLst>
              </a:custGeom>
              <a:solidFill>
                <a:srgbClr val="58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1" name="Freeform 272">
                <a:extLst>
                  <a:ext uri="{FF2B5EF4-FFF2-40B4-BE49-F238E27FC236}">
                    <a16:creationId xmlns:a16="http://schemas.microsoft.com/office/drawing/2014/main" id="{3FBE4319-54C6-970A-DFBA-875CF6F7B5F2}"/>
                  </a:ext>
                </a:extLst>
              </p:cNvPr>
              <p:cNvSpPr/>
              <p:nvPr/>
            </p:nvSpPr>
            <p:spPr>
              <a:xfrm>
                <a:off x="3005139" y="4532315"/>
                <a:ext cx="52385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1"/>
                  <a:gd name="f8" fmla="val 14"/>
                  <a:gd name="f9" fmla="val 10"/>
                  <a:gd name="f10" fmla="val 7"/>
                  <a:gd name="f11" fmla="val 3"/>
                  <a:gd name="f12" fmla="val 1"/>
                  <a:gd name="f13" fmla="val 9"/>
                  <a:gd name="f14" fmla="val 6"/>
                  <a:gd name="f15" fmla="val 4"/>
                  <a:gd name="f16" fmla="val 2"/>
                  <a:gd name="f17" fmla="val 5"/>
                  <a:gd name="f18" fmla="val 17"/>
                  <a:gd name="f19" fmla="val 20"/>
                  <a:gd name="f20" fmla="val 21"/>
                  <a:gd name="f21" fmla="val 8"/>
                  <a:gd name="f22" fmla="val 18"/>
                  <a:gd name="f23" fmla="val 16"/>
                  <a:gd name="f24" fmla="+- 0 0 -90"/>
                  <a:gd name="f25" fmla="*/ f3 1 22"/>
                  <a:gd name="f26" fmla="*/ f4 1 1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2"/>
                  <a:gd name="f35" fmla="*/ f31 1 11"/>
                  <a:gd name="f36" fmla="*/ 14 f32 1"/>
                  <a:gd name="f37" fmla="*/ 11 f31 1"/>
                  <a:gd name="f38" fmla="*/ 3 f32 1"/>
                  <a:gd name="f39" fmla="*/ 10 f31 1"/>
                  <a:gd name="f40" fmla="*/ 0 f32 1"/>
                  <a:gd name="f41" fmla="*/ 7 f31 1"/>
                  <a:gd name="f42" fmla="*/ 1 f32 1"/>
                  <a:gd name="f43" fmla="*/ 3 f31 1"/>
                  <a:gd name="f44" fmla="*/ 4 f32 1"/>
                  <a:gd name="f45" fmla="*/ 4 f31 1"/>
                  <a:gd name="f46" fmla="*/ 6 f32 1"/>
                  <a:gd name="f47" fmla="*/ 20 f32 1"/>
                  <a:gd name="f48" fmla="*/ 8 f31 1"/>
                  <a:gd name="f49" fmla="+- f33 0 f1"/>
                  <a:gd name="f50" fmla="*/ f36 1 22"/>
                  <a:gd name="f51" fmla="*/ f37 1 11"/>
                  <a:gd name="f52" fmla="*/ f38 1 22"/>
                  <a:gd name="f53" fmla="*/ f39 1 11"/>
                  <a:gd name="f54" fmla="*/ f40 1 22"/>
                  <a:gd name="f55" fmla="*/ f41 1 11"/>
                  <a:gd name="f56" fmla="*/ f42 1 22"/>
                  <a:gd name="f57" fmla="*/ f43 1 11"/>
                  <a:gd name="f58" fmla="*/ f44 1 22"/>
                  <a:gd name="f59" fmla="*/ f45 1 11"/>
                  <a:gd name="f60" fmla="*/ f46 1 22"/>
                  <a:gd name="f61" fmla="*/ f47 1 22"/>
                  <a:gd name="f62" fmla="*/ f48 1 11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3"/>
                  </a:cxn>
                  <a:cxn ang="f49">
                    <a:pos x="f95" y="f91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2" h="11">
                    <a:moveTo>
                      <a:pt x="f8" y="f7"/>
                    </a:moveTo>
                    <a:cubicBezTo>
                      <a:pt x="f9" y="f9"/>
                      <a:pt x="f10" y="f9"/>
                      <a:pt x="f11" y="f9"/>
                    </a:cubicBezTo>
                    <a:cubicBezTo>
                      <a:pt x="f12" y="f9"/>
                      <a:pt x="f12" y="f13"/>
                      <a:pt x="f5" y="f10"/>
                    </a:cubicBezTo>
                    <a:cubicBezTo>
                      <a:pt x="f5" y="f14"/>
                      <a:pt x="f5" y="f15"/>
                      <a:pt x="f12" y="f11"/>
                    </a:cubicBezTo>
                    <a:cubicBezTo>
                      <a:pt x="f16" y="f16"/>
                      <a:pt x="f11" y="f11"/>
                      <a:pt x="f15" y="f15"/>
                    </a:cubicBezTo>
                    <a:cubicBezTo>
                      <a:pt x="f17" y="f14"/>
                      <a:pt x="f17" y="f17"/>
                      <a:pt x="f14" y="f15"/>
                    </a:cubicBezTo>
                    <a:cubicBezTo>
                      <a:pt x="f13" y="f5"/>
                      <a:pt x="f18" y="f5"/>
                      <a:pt x="f19" y="f11"/>
                    </a:cubicBezTo>
                    <a:cubicBezTo>
                      <a:pt x="f6" y="f17"/>
                      <a:pt x="f20" y="f10"/>
                      <a:pt x="f19" y="f21"/>
                    </a:cubicBezTo>
                    <a:cubicBezTo>
                      <a:pt x="f22" y="f9"/>
                      <a:pt x="f23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2" name="Freeform 273">
                <a:extLst>
                  <a:ext uri="{FF2B5EF4-FFF2-40B4-BE49-F238E27FC236}">
                    <a16:creationId xmlns:a16="http://schemas.microsoft.com/office/drawing/2014/main" id="{7348FE62-F816-0CF9-01D3-AE184E83F44B}"/>
                  </a:ext>
                </a:extLst>
              </p:cNvPr>
              <p:cNvSpPr/>
              <p:nvPr/>
            </p:nvSpPr>
            <p:spPr>
              <a:xfrm>
                <a:off x="3336929" y="5068884"/>
                <a:ext cx="46040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1"/>
                  <a:gd name="f8" fmla="val 7"/>
                  <a:gd name="f9" fmla="val 12"/>
                  <a:gd name="f10" fmla="val 6"/>
                  <a:gd name="f11" fmla="val 13"/>
                  <a:gd name="f12" fmla="val 17"/>
                  <a:gd name="f13" fmla="val 20"/>
                  <a:gd name="f14" fmla="val 16"/>
                  <a:gd name="f15" fmla="val 14"/>
                  <a:gd name="f16" fmla="val 10"/>
                  <a:gd name="f17" fmla="val 8"/>
                  <a:gd name="f18" fmla="val 5"/>
                  <a:gd name="f19" fmla="val 9"/>
                  <a:gd name="f20" fmla="val 2"/>
                  <a:gd name="f21" fmla="val 3"/>
                  <a:gd name="f22" fmla="val 4"/>
                  <a:gd name="f23" fmla="val 1"/>
                  <a:gd name="f24" fmla="+- 0 0 -90"/>
                  <a:gd name="f25" fmla="*/ f3 1 19"/>
                  <a:gd name="f26" fmla="*/ f4 1 2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9"/>
                  <a:gd name="f35" fmla="*/ f31 1 21"/>
                  <a:gd name="f36" fmla="*/ 7 f32 1"/>
                  <a:gd name="f37" fmla="*/ 7 f31 1"/>
                  <a:gd name="f38" fmla="*/ 17 f32 1"/>
                  <a:gd name="f39" fmla="*/ 19 f31 1"/>
                  <a:gd name="f40" fmla="*/ 14 f32 1"/>
                  <a:gd name="f41" fmla="*/ 21 f31 1"/>
                  <a:gd name="f42" fmla="*/ 8 f32 1"/>
                  <a:gd name="f43" fmla="*/ 2 f32 1"/>
                  <a:gd name="f44" fmla="*/ 5 f31 1"/>
                  <a:gd name="f45" fmla="*/ 4 f32 1"/>
                  <a:gd name="f46" fmla="*/ 3 f31 1"/>
                  <a:gd name="f47" fmla="*/ 1 f31 1"/>
                  <a:gd name="f48" fmla="+- f33 0 f1"/>
                  <a:gd name="f49" fmla="*/ f36 1 19"/>
                  <a:gd name="f50" fmla="*/ f37 1 21"/>
                  <a:gd name="f51" fmla="*/ f38 1 19"/>
                  <a:gd name="f52" fmla="*/ f39 1 21"/>
                  <a:gd name="f53" fmla="*/ f40 1 19"/>
                  <a:gd name="f54" fmla="*/ f41 1 21"/>
                  <a:gd name="f55" fmla="*/ f42 1 19"/>
                  <a:gd name="f56" fmla="*/ f43 1 19"/>
                  <a:gd name="f57" fmla="*/ f44 1 21"/>
                  <a:gd name="f58" fmla="*/ f45 1 19"/>
                  <a:gd name="f59" fmla="*/ f46 1 21"/>
                  <a:gd name="f60" fmla="*/ f47 1 21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4"/>
                  <a:gd name="f70" fmla="*/ f54 1 f35"/>
                  <a:gd name="f71" fmla="*/ f55 1 f34"/>
                  <a:gd name="f72" fmla="*/ f56 1 f34"/>
                  <a:gd name="f73" fmla="*/ f57 1 f35"/>
                  <a:gd name="f74" fmla="*/ f58 1 f34"/>
                  <a:gd name="f75" fmla="*/ f59 1 f35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5 1"/>
                  <a:gd name="f86" fmla="*/ f70 f26 1"/>
                  <a:gd name="f87" fmla="*/ f71 f25 1"/>
                  <a:gd name="f88" fmla="*/ f72 f25 1"/>
                  <a:gd name="f89" fmla="*/ f73 f26 1"/>
                  <a:gd name="f90" fmla="*/ f74 f25 1"/>
                  <a:gd name="f91" fmla="*/ f75 f26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4"/>
                  </a:cxn>
                  <a:cxn ang="f48">
                    <a:pos x="f88" y="f89"/>
                  </a:cxn>
                  <a:cxn ang="f48">
                    <a:pos x="f90" y="f91"/>
                  </a:cxn>
                  <a:cxn ang="f48">
                    <a:pos x="f87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19" h="21">
                    <a:moveTo>
                      <a:pt x="f8" y="f8"/>
                    </a:moveTo>
                    <a:cubicBezTo>
                      <a:pt x="f9" y="f10"/>
                      <a:pt x="f6" y="f11"/>
                      <a:pt x="f12" y="f6"/>
                    </a:cubicBezTo>
                    <a:cubicBezTo>
                      <a:pt x="f12" y="f13"/>
                      <a:pt x="f14" y="f7"/>
                      <a:pt x="f15" y="f7"/>
                    </a:cubicBezTo>
                    <a:cubicBezTo>
                      <a:pt x="f9" y="f7"/>
                      <a:pt x="f16" y="f7"/>
                      <a:pt x="f17" y="f6"/>
                    </a:cubicBezTo>
                    <a:cubicBezTo>
                      <a:pt x="f10" y="f15"/>
                      <a:pt x="f18" y="f19"/>
                      <a:pt x="f20" y="f18"/>
                    </a:cubicBezTo>
                    <a:cubicBezTo>
                      <a:pt x="f5" y="f21"/>
                      <a:pt x="f21" y="f21"/>
                      <a:pt x="f22" y="f21"/>
                    </a:cubicBezTo>
                    <a:cubicBezTo>
                      <a:pt x="f18" y="f20"/>
                      <a:pt x="f10" y="f5"/>
                      <a:pt x="f17" y="f23"/>
                    </a:cubicBezTo>
                    <a:cubicBezTo>
                      <a:pt x="f16" y="f21"/>
                      <a:pt x="f8" y="f18"/>
                      <a:pt x="f8" y="f8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3" name="Freeform 274">
                <a:extLst>
                  <a:ext uri="{FF2B5EF4-FFF2-40B4-BE49-F238E27FC236}">
                    <a16:creationId xmlns:a16="http://schemas.microsoft.com/office/drawing/2014/main" id="{69E939E3-06B2-B421-434B-885F32786947}"/>
                  </a:ext>
                </a:extLst>
              </p:cNvPr>
              <p:cNvSpPr/>
              <p:nvPr/>
            </p:nvSpPr>
            <p:spPr>
              <a:xfrm>
                <a:off x="2920995" y="5195885"/>
                <a:ext cx="4604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0"/>
                  <a:gd name="f8" fmla="val 1"/>
                  <a:gd name="f9" fmla="val 3"/>
                  <a:gd name="f10" fmla="val 6"/>
                  <a:gd name="f11" fmla="val 9"/>
                  <a:gd name="f12" fmla="val 2"/>
                  <a:gd name="f13" fmla="val 12"/>
                  <a:gd name="f14" fmla="val 7"/>
                  <a:gd name="f15" fmla="val 13"/>
                  <a:gd name="f16" fmla="val 15"/>
                  <a:gd name="f17" fmla="val 17"/>
                  <a:gd name="f18" fmla="val 14"/>
                  <a:gd name="f19" fmla="val 18"/>
                  <a:gd name="f20" fmla="val 16"/>
                  <a:gd name="f21" fmla="+- 0 0 -90"/>
                  <a:gd name="f22" fmla="*/ f3 1 19"/>
                  <a:gd name="f23" fmla="*/ f4 1 20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9"/>
                  <a:gd name="f32" fmla="*/ f28 1 20"/>
                  <a:gd name="f33" fmla="*/ 1 f29 1"/>
                  <a:gd name="f34" fmla="*/ 3 f28 1"/>
                  <a:gd name="f35" fmla="*/ 12 f29 1"/>
                  <a:gd name="f36" fmla="*/ 7 f28 1"/>
                  <a:gd name="f37" fmla="*/ 17 f29 1"/>
                  <a:gd name="f38" fmla="*/ 14 f28 1"/>
                  <a:gd name="f39" fmla="*/ 19 f29 1"/>
                  <a:gd name="f40" fmla="*/ 17 f28 1"/>
                  <a:gd name="f41" fmla="*/ 15 f29 1"/>
                  <a:gd name="f42" fmla="*/ 20 f28 1"/>
                  <a:gd name="f43" fmla="*/ 13 f29 1"/>
                  <a:gd name="f44" fmla="*/ 7 f29 1"/>
                  <a:gd name="f45" fmla="*/ 15 f28 1"/>
                  <a:gd name="f46" fmla="+- f30 0 f1"/>
                  <a:gd name="f47" fmla="*/ f33 1 19"/>
                  <a:gd name="f48" fmla="*/ f34 1 20"/>
                  <a:gd name="f49" fmla="*/ f35 1 19"/>
                  <a:gd name="f50" fmla="*/ f36 1 20"/>
                  <a:gd name="f51" fmla="*/ f37 1 19"/>
                  <a:gd name="f52" fmla="*/ f38 1 20"/>
                  <a:gd name="f53" fmla="*/ f39 1 19"/>
                  <a:gd name="f54" fmla="*/ f40 1 20"/>
                  <a:gd name="f55" fmla="*/ f41 1 19"/>
                  <a:gd name="f56" fmla="*/ f42 1 20"/>
                  <a:gd name="f57" fmla="*/ f43 1 19"/>
                  <a:gd name="f58" fmla="*/ f44 1 19"/>
                  <a:gd name="f59" fmla="*/ f45 1 20"/>
                  <a:gd name="f60" fmla="*/ 0 1 f31"/>
                  <a:gd name="f61" fmla="*/ f25 1 f31"/>
                  <a:gd name="f62" fmla="*/ 0 1 f32"/>
                  <a:gd name="f63" fmla="*/ f26 1 f32"/>
                  <a:gd name="f64" fmla="*/ f47 1 f31"/>
                  <a:gd name="f65" fmla="*/ f48 1 f32"/>
                  <a:gd name="f66" fmla="*/ f49 1 f31"/>
                  <a:gd name="f67" fmla="*/ f50 1 f32"/>
                  <a:gd name="f68" fmla="*/ f51 1 f31"/>
                  <a:gd name="f69" fmla="*/ f52 1 f32"/>
                  <a:gd name="f70" fmla="*/ f53 1 f31"/>
                  <a:gd name="f71" fmla="*/ f54 1 f32"/>
                  <a:gd name="f72" fmla="*/ f55 1 f31"/>
                  <a:gd name="f73" fmla="*/ f56 1 f32"/>
                  <a:gd name="f74" fmla="*/ f57 1 f31"/>
                  <a:gd name="f75" fmla="*/ f58 1 f31"/>
                  <a:gd name="f76" fmla="*/ f59 1 f32"/>
                  <a:gd name="f77" fmla="*/ f60 f22 1"/>
                  <a:gd name="f78" fmla="*/ f61 f22 1"/>
                  <a:gd name="f79" fmla="*/ f63 f23 1"/>
                  <a:gd name="f80" fmla="*/ f62 f23 1"/>
                  <a:gd name="f81" fmla="*/ f64 f22 1"/>
                  <a:gd name="f82" fmla="*/ f65 f23 1"/>
                  <a:gd name="f83" fmla="*/ f66 f22 1"/>
                  <a:gd name="f84" fmla="*/ f67 f23 1"/>
                  <a:gd name="f85" fmla="*/ f68 f22 1"/>
                  <a:gd name="f86" fmla="*/ f69 f23 1"/>
                  <a:gd name="f87" fmla="*/ f70 f22 1"/>
                  <a:gd name="f88" fmla="*/ f71 f23 1"/>
                  <a:gd name="f89" fmla="*/ f72 f22 1"/>
                  <a:gd name="f90" fmla="*/ f73 f23 1"/>
                  <a:gd name="f91" fmla="*/ f74 f22 1"/>
                  <a:gd name="f92" fmla="*/ f75 f22 1"/>
                  <a:gd name="f93" fmla="*/ f7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9" y="f90"/>
                  </a:cxn>
                  <a:cxn ang="f46">
                    <a:pos x="f91" y="f90"/>
                  </a:cxn>
                  <a:cxn ang="f46">
                    <a:pos x="f92" y="f93"/>
                  </a:cxn>
                  <a:cxn ang="f46">
                    <a:pos x="f81" y="f82"/>
                  </a:cxn>
                </a:cxnLst>
                <a:rect l="f77" t="f80" r="f78" b="f79"/>
                <a:pathLst>
                  <a:path w="19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15" y="f11"/>
                      <a:pt x="f16" y="f13"/>
                      <a:pt x="f17" y="f18"/>
                    </a:cubicBezTo>
                    <a:cubicBezTo>
                      <a:pt x="f19" y="f16"/>
                      <a:pt x="f6" y="f20"/>
                      <a:pt x="f6" y="f17"/>
                    </a:cubicBezTo>
                    <a:cubicBezTo>
                      <a:pt x="f17" y="f19"/>
                      <a:pt x="f20" y="f6"/>
                      <a:pt x="f16" y="f7"/>
                    </a:cubicBezTo>
                    <a:cubicBezTo>
                      <a:pt x="f18" y="f7"/>
                      <a:pt x="f15" y="f7"/>
                      <a:pt x="f15" y="f7"/>
                    </a:cubicBezTo>
                    <a:cubicBezTo>
                      <a:pt x="f18" y="f18"/>
                      <a:pt x="f11" y="f17"/>
                      <a:pt x="f14" y="f16"/>
                    </a:cubicBezTo>
                    <a:cubicBezTo>
                      <a:pt x="f9" y="f13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4" name="Freeform 275">
                <a:extLst>
                  <a:ext uri="{FF2B5EF4-FFF2-40B4-BE49-F238E27FC236}">
                    <a16:creationId xmlns:a16="http://schemas.microsoft.com/office/drawing/2014/main" id="{A905D946-54D8-CFFF-47E0-09EA463865CC}"/>
                  </a:ext>
                </a:extLst>
              </p:cNvPr>
              <p:cNvSpPr/>
              <p:nvPr/>
            </p:nvSpPr>
            <p:spPr>
              <a:xfrm>
                <a:off x="2835270" y="5214942"/>
                <a:ext cx="57150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17"/>
                  <a:gd name="f8" fmla="val 8"/>
                  <a:gd name="f9" fmla="val 7"/>
                  <a:gd name="f10" fmla="val 9"/>
                  <a:gd name="f11" fmla="val 2"/>
                  <a:gd name="f12" fmla="val 12"/>
                  <a:gd name="f13" fmla="val 3"/>
                  <a:gd name="f14" fmla="val 15"/>
                  <a:gd name="f15" fmla="val 4"/>
                  <a:gd name="f16" fmla="val 5"/>
                  <a:gd name="f17" fmla="val 18"/>
                  <a:gd name="f18" fmla="val 19"/>
                  <a:gd name="f19" fmla="val 21"/>
                  <a:gd name="f20" fmla="val 10"/>
                  <a:gd name="f21" fmla="val 22"/>
                  <a:gd name="f22" fmla="val 13"/>
                  <a:gd name="f23" fmla="val 20"/>
                  <a:gd name="f24" fmla="val 6"/>
                  <a:gd name="f25" fmla="val 1"/>
                  <a:gd name="f26" fmla="+- 0 0 -90"/>
                  <a:gd name="f27" fmla="*/ f3 1 24"/>
                  <a:gd name="f28" fmla="*/ f4 1 1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4"/>
                  <a:gd name="f37" fmla="*/ f33 1 17"/>
                  <a:gd name="f38" fmla="*/ 8 f34 1"/>
                  <a:gd name="f39" fmla="*/ 7 f33 1"/>
                  <a:gd name="f40" fmla="*/ 15 f34 1"/>
                  <a:gd name="f41" fmla="*/ 4 f33 1"/>
                  <a:gd name="f42" fmla="*/ 19 f34 1"/>
                  <a:gd name="f43" fmla="*/ 8 f33 1"/>
                  <a:gd name="f44" fmla="*/ 22 f34 1"/>
                  <a:gd name="f45" fmla="*/ 13 f33 1"/>
                  <a:gd name="f46" fmla="*/ 15 f33 1"/>
                  <a:gd name="f47" fmla="*/ 2 f34 1"/>
                  <a:gd name="f48" fmla="*/ 3 f34 1"/>
                  <a:gd name="f49" fmla="*/ 6 f34 1"/>
                  <a:gd name="f50" fmla="*/ 1 f33 1"/>
                  <a:gd name="f51" fmla="*/ 7 f34 1"/>
                  <a:gd name="f52" fmla="+- f35 0 f1"/>
                  <a:gd name="f53" fmla="*/ f38 1 24"/>
                  <a:gd name="f54" fmla="*/ f39 1 17"/>
                  <a:gd name="f55" fmla="*/ f40 1 24"/>
                  <a:gd name="f56" fmla="*/ f41 1 17"/>
                  <a:gd name="f57" fmla="*/ f42 1 24"/>
                  <a:gd name="f58" fmla="*/ f43 1 17"/>
                  <a:gd name="f59" fmla="*/ f44 1 24"/>
                  <a:gd name="f60" fmla="*/ f45 1 17"/>
                  <a:gd name="f61" fmla="*/ f46 1 17"/>
                  <a:gd name="f62" fmla="*/ f47 1 24"/>
                  <a:gd name="f63" fmla="*/ f48 1 24"/>
                  <a:gd name="f64" fmla="*/ f49 1 24"/>
                  <a:gd name="f65" fmla="*/ f50 1 17"/>
                  <a:gd name="f66" fmla="*/ f51 1 24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7"/>
                  <a:gd name="f80" fmla="*/ f62 1 f36"/>
                  <a:gd name="f81" fmla="*/ f63 1 f36"/>
                  <a:gd name="f82" fmla="*/ f64 1 f36"/>
                  <a:gd name="f83" fmla="*/ f65 1 f37"/>
                  <a:gd name="f84" fmla="*/ f66 1 f36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8 1"/>
                  <a:gd name="f98" fmla="*/ f80 f27 1"/>
                  <a:gd name="f99" fmla="*/ f81 f27 1"/>
                  <a:gd name="f100" fmla="*/ f82 f27 1"/>
                  <a:gd name="f101" fmla="*/ f83 f28 1"/>
                  <a:gd name="f102" fmla="*/ f8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1" y="f97"/>
                  </a:cxn>
                  <a:cxn ang="f52">
                    <a:pos x="f98" y="f90"/>
                  </a:cxn>
                  <a:cxn ang="f52">
                    <a:pos x="f99" y="f92"/>
                  </a:cxn>
                  <a:cxn ang="f52">
                    <a:pos x="f100" y="f101"/>
                  </a:cxn>
                  <a:cxn ang="f52">
                    <a:pos x="f102" y="f9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24" h="1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7" y="f16"/>
                      <a:pt x="f17" y="f9"/>
                      <a:pt x="f18" y="f8"/>
                    </a:cubicBezTo>
                    <a:cubicBezTo>
                      <a:pt x="f19" y="f10"/>
                      <a:pt x="f6" y="f20"/>
                      <a:pt x="f21" y="f22"/>
                    </a:cubicBezTo>
                    <a:cubicBezTo>
                      <a:pt x="f23" y="f14"/>
                      <a:pt x="f7" y="f7"/>
                      <a:pt x="f14" y="f14"/>
                    </a:cubicBezTo>
                    <a:cubicBezTo>
                      <a:pt x="f20" y="f22"/>
                      <a:pt x="f9" y="f10"/>
                      <a:pt x="f11" y="f9"/>
                    </a:cubicBezTo>
                    <a:cubicBezTo>
                      <a:pt x="f5" y="f24"/>
                      <a:pt x="f13" y="f16"/>
                      <a:pt x="f13" y="f15"/>
                    </a:cubicBezTo>
                    <a:cubicBezTo>
                      <a:pt x="f15" y="f13"/>
                      <a:pt x="f13" y="f5"/>
                      <a:pt x="f24" y="f25"/>
                    </a:cubicBezTo>
                    <a:cubicBezTo>
                      <a:pt x="f9" y="f25"/>
                      <a:pt x="f8" y="f13"/>
                      <a:pt x="f9" y="f15"/>
                    </a:cubicBezTo>
                    <a:cubicBezTo>
                      <a:pt x="f9" y="f16"/>
                      <a:pt x="f9" y="f16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5" name="Freeform 276">
                <a:extLst>
                  <a:ext uri="{FF2B5EF4-FFF2-40B4-BE49-F238E27FC236}">
                    <a16:creationId xmlns:a16="http://schemas.microsoft.com/office/drawing/2014/main" id="{969D9BE0-94D4-E3FB-273D-EC16200A5C2A}"/>
                  </a:ext>
                </a:extLst>
              </p:cNvPr>
              <p:cNvSpPr/>
              <p:nvPr/>
            </p:nvSpPr>
            <p:spPr>
              <a:xfrm>
                <a:off x="3300417" y="4705346"/>
                <a:ext cx="26983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5"/>
                  <a:gd name="f8" fmla="val 5"/>
                  <a:gd name="f9" fmla="val 1"/>
                  <a:gd name="f10" fmla="val 6"/>
                  <a:gd name="f11" fmla="val 4"/>
                  <a:gd name="f12" fmla="val 10"/>
                  <a:gd name="f13" fmla="val 7"/>
                  <a:gd name="f14" fmla="val 8"/>
                  <a:gd name="f15" fmla="val 14"/>
                  <a:gd name="f16" fmla="val 17"/>
                  <a:gd name="f17" fmla="val 9"/>
                  <a:gd name="f18" fmla="val 21"/>
                  <a:gd name="f19" fmla="val 24"/>
                  <a:gd name="f20" fmla="val 23"/>
                  <a:gd name="f21" fmla="val 3"/>
                  <a:gd name="f22" fmla="val 22"/>
                  <a:gd name="f23" fmla="val 20"/>
                  <a:gd name="f24" fmla="val 18"/>
                  <a:gd name="f25" fmla="val 15"/>
                  <a:gd name="f26" fmla="+- 0 0 -90"/>
                  <a:gd name="f27" fmla="*/ f3 1 11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5"/>
                  <a:gd name="f38" fmla="*/ 5 f34 1"/>
                  <a:gd name="f39" fmla="*/ 1 f33 1"/>
                  <a:gd name="f40" fmla="*/ 11 f34 1"/>
                  <a:gd name="f41" fmla="*/ 4 f33 1"/>
                  <a:gd name="f42" fmla="*/ 7 f34 1"/>
                  <a:gd name="f43" fmla="*/ 8 f33 1"/>
                  <a:gd name="f44" fmla="*/ 14 f33 1"/>
                  <a:gd name="f45" fmla="*/ 6 f34 1"/>
                  <a:gd name="f46" fmla="*/ 24 f33 1"/>
                  <a:gd name="f47" fmla="*/ 3 f34 1"/>
                  <a:gd name="f48" fmla="*/ 22 f33 1"/>
                  <a:gd name="f49" fmla="*/ 1 f34 1"/>
                  <a:gd name="f50" fmla="*/ 15 f33 1"/>
                  <a:gd name="f51" fmla="+- f35 0 f1"/>
                  <a:gd name="f52" fmla="*/ f38 1 11"/>
                  <a:gd name="f53" fmla="*/ f39 1 25"/>
                  <a:gd name="f54" fmla="*/ f40 1 11"/>
                  <a:gd name="f55" fmla="*/ f41 1 25"/>
                  <a:gd name="f56" fmla="*/ f42 1 11"/>
                  <a:gd name="f57" fmla="*/ f43 1 25"/>
                  <a:gd name="f58" fmla="*/ f44 1 25"/>
                  <a:gd name="f59" fmla="*/ f45 1 11"/>
                  <a:gd name="f60" fmla="*/ f46 1 25"/>
                  <a:gd name="f61" fmla="*/ f47 1 11"/>
                  <a:gd name="f62" fmla="*/ f48 1 25"/>
                  <a:gd name="f63" fmla="*/ f49 1 11"/>
                  <a:gd name="f64" fmla="*/ f50 1 25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7"/>
                  <a:gd name="f76" fmla="*/ f59 1 f36"/>
                  <a:gd name="f77" fmla="*/ f60 1 f37"/>
                  <a:gd name="f78" fmla="*/ f61 1 f36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8 1"/>
                  <a:gd name="f93" fmla="*/ f76 f27 1"/>
                  <a:gd name="f94" fmla="*/ f77 f28 1"/>
                  <a:gd name="f95" fmla="*/ f78 f27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88" y="f92"/>
                  </a:cxn>
                  <a:cxn ang="f51">
                    <a:pos x="f93" y="f94"/>
                  </a:cxn>
                  <a:cxn ang="f51">
                    <a:pos x="f95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11" h="25">
                    <a:moveTo>
                      <a:pt x="f8" y="f9"/>
                    </a:moveTo>
                    <a:cubicBezTo>
                      <a:pt x="f10" y="f11"/>
                      <a:pt x="f12" y="f5"/>
                      <a:pt x="f6" y="f11"/>
                    </a:cubicBezTo>
                    <a:cubicBezTo>
                      <a:pt x="f6" y="f13"/>
                      <a:pt x="f14" y="f8"/>
                      <a:pt x="f13" y="f14"/>
                    </a:cubicBezTo>
                    <a:cubicBezTo>
                      <a:pt x="f12" y="f14"/>
                      <a:pt x="f6" y="f6"/>
                      <a:pt x="f6" y="f15"/>
                    </a:cubicBezTo>
                    <a:cubicBezTo>
                      <a:pt x="f12" y="f16"/>
                      <a:pt x="f17" y="f18"/>
                      <a:pt x="f10" y="f19"/>
                    </a:cubicBezTo>
                    <a:cubicBezTo>
                      <a:pt x="f8" y="f7"/>
                      <a:pt x="f11" y="f20"/>
                      <a:pt x="f21" y="f22"/>
                    </a:cubicBezTo>
                    <a:cubicBezTo>
                      <a:pt x="f9" y="f23"/>
                      <a:pt x="f5" y="f24"/>
                      <a:pt x="f9" y="f25"/>
                    </a:cubicBezTo>
                    <a:cubicBezTo>
                      <a:pt x="f21" y="f6"/>
                      <a:pt x="f8" y="f13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6" name="Freeform 277">
                <a:extLst>
                  <a:ext uri="{FF2B5EF4-FFF2-40B4-BE49-F238E27FC236}">
                    <a16:creationId xmlns:a16="http://schemas.microsoft.com/office/drawing/2014/main" id="{830F94AB-2EFF-401A-75CF-CE7E26398FCC}"/>
                  </a:ext>
                </a:extLst>
              </p:cNvPr>
              <p:cNvSpPr/>
              <p:nvPr/>
            </p:nvSpPr>
            <p:spPr>
              <a:xfrm>
                <a:off x="2324103" y="4933946"/>
                <a:ext cx="50804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2"/>
                  <a:gd name="f10" fmla="val 5"/>
                  <a:gd name="f11" fmla="val 7"/>
                  <a:gd name="f12" fmla="val 6"/>
                  <a:gd name="f13" fmla="val 9"/>
                  <a:gd name="f14" fmla="val 4"/>
                  <a:gd name="f15" fmla="val 11"/>
                  <a:gd name="f16" fmla="val 2"/>
                  <a:gd name="f17" fmla="val 15"/>
                  <a:gd name="f18" fmla="val 1"/>
                  <a:gd name="f19" fmla="val 14"/>
                  <a:gd name="f20" fmla="val 13"/>
                  <a:gd name="f21" fmla="val 17"/>
                  <a:gd name="f22" fmla="val 3"/>
                  <a:gd name="f23" fmla="val 10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2 f31 1"/>
                  <a:gd name="f38" fmla="*/ 9 f32 1"/>
                  <a:gd name="f39" fmla="*/ 4 f31 1"/>
                  <a:gd name="f40" fmla="*/ 18 f32 1"/>
                  <a:gd name="f41" fmla="*/ 1 f31 1"/>
                  <a:gd name="f42" fmla="*/ 9 f31 1"/>
                  <a:gd name="f43" fmla="*/ 5 f32 1"/>
                  <a:gd name="f44" fmla="*/ 17 f31 1"/>
                  <a:gd name="f45" fmla="*/ 3 f32 1"/>
                  <a:gd name="f46" fmla="*/ 15 f31 1"/>
                  <a:gd name="f47" fmla="*/ 2 f32 1"/>
                  <a:gd name="f48" fmla="*/ 10 f31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18"/>
                  <a:gd name="f56" fmla="*/ f42 1 18"/>
                  <a:gd name="f57" fmla="*/ f43 1 21"/>
                  <a:gd name="f58" fmla="*/ f44 1 18"/>
                  <a:gd name="f59" fmla="*/ f45 1 21"/>
                  <a:gd name="f60" fmla="*/ f46 1 18"/>
                  <a:gd name="f61" fmla="*/ f47 1 21"/>
                  <a:gd name="f62" fmla="*/ f48 1 18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7" y="f18"/>
                    </a:cubicBezTo>
                    <a:cubicBezTo>
                      <a:pt x="f6" y="f18"/>
                      <a:pt x="f6" y="f11"/>
                      <a:pt x="f7" y="f13"/>
                    </a:cubicBezTo>
                    <a:cubicBezTo>
                      <a:pt x="f19" y="f20"/>
                      <a:pt x="f13" y="f20"/>
                      <a:pt x="f10" y="f21"/>
                    </a:cubicBezTo>
                    <a:cubicBezTo>
                      <a:pt x="f14" y="f7"/>
                      <a:pt x="f14" y="f21"/>
                      <a:pt x="f22" y="f17"/>
                    </a:cubicBezTo>
                    <a:cubicBezTo>
                      <a:pt x="f22" y="f20"/>
                      <a:pt x="f5" y="f9"/>
                      <a:pt x="f16" y="f23"/>
                    </a:cubicBezTo>
                    <a:cubicBezTo>
                      <a:pt x="f14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7" name="Freeform 278">
                <a:extLst>
                  <a:ext uri="{FF2B5EF4-FFF2-40B4-BE49-F238E27FC236}">
                    <a16:creationId xmlns:a16="http://schemas.microsoft.com/office/drawing/2014/main" id="{16DE0825-4B6E-06F0-C2CB-5D2EED7C64D9}"/>
                  </a:ext>
                </a:extLst>
              </p:cNvPr>
              <p:cNvSpPr/>
              <p:nvPr/>
            </p:nvSpPr>
            <p:spPr>
              <a:xfrm>
                <a:off x="3327401" y="5195885"/>
                <a:ext cx="52385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8"/>
                  <a:gd name="f8" fmla="val 8"/>
                  <a:gd name="f9" fmla="val 13"/>
                  <a:gd name="f10" fmla="val 5"/>
                  <a:gd name="f11" fmla="val 7"/>
                  <a:gd name="f12" fmla="val 11"/>
                  <a:gd name="f13" fmla="val 3"/>
                  <a:gd name="f14" fmla="val 12"/>
                  <a:gd name="f15" fmla="val 14"/>
                  <a:gd name="f16" fmla="val 15"/>
                  <a:gd name="f17" fmla="val 17"/>
                  <a:gd name="f18" fmla="val 2"/>
                  <a:gd name="f19" fmla="val 19"/>
                  <a:gd name="f20" fmla="val 20"/>
                  <a:gd name="f21" fmla="val 10"/>
                  <a:gd name="f22" fmla="val 9"/>
                  <a:gd name="f23" fmla="val 4"/>
                  <a:gd name="f24" fmla="val 16"/>
                  <a:gd name="f25" fmla="val 6"/>
                  <a:gd name="f26" fmla="+- 0 0 -90"/>
                  <a:gd name="f27" fmla="*/ f3 1 22"/>
                  <a:gd name="f28" fmla="*/ f4 1 1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2"/>
                  <a:gd name="f37" fmla="*/ f33 1 18"/>
                  <a:gd name="f38" fmla="*/ 8 f34 1"/>
                  <a:gd name="f39" fmla="*/ 13 f33 1"/>
                  <a:gd name="f40" fmla="*/ 11 f34 1"/>
                  <a:gd name="f41" fmla="*/ 3 f33 1"/>
                  <a:gd name="f42" fmla="*/ 15 f34 1"/>
                  <a:gd name="f43" fmla="*/ 20 f34 1"/>
                  <a:gd name="f44" fmla="*/ 17 f34 1"/>
                  <a:gd name="f45" fmla="*/ 11 f33 1"/>
                  <a:gd name="f46" fmla="*/ 5 f34 1"/>
                  <a:gd name="f47" fmla="*/ 17 f33 1"/>
                  <a:gd name="f48" fmla="*/ 4 f34 1"/>
                  <a:gd name="f49" fmla="*/ 16 f33 1"/>
                  <a:gd name="f50" fmla="*/ 2 f34 1"/>
                  <a:gd name="f51" fmla="+- f35 0 f1"/>
                  <a:gd name="f52" fmla="*/ f38 1 22"/>
                  <a:gd name="f53" fmla="*/ f39 1 18"/>
                  <a:gd name="f54" fmla="*/ f40 1 22"/>
                  <a:gd name="f55" fmla="*/ f41 1 18"/>
                  <a:gd name="f56" fmla="*/ f42 1 22"/>
                  <a:gd name="f57" fmla="*/ f43 1 22"/>
                  <a:gd name="f58" fmla="*/ f44 1 22"/>
                  <a:gd name="f59" fmla="*/ f45 1 18"/>
                  <a:gd name="f60" fmla="*/ f46 1 22"/>
                  <a:gd name="f61" fmla="*/ f47 1 18"/>
                  <a:gd name="f62" fmla="*/ f48 1 22"/>
                  <a:gd name="f63" fmla="*/ f49 1 18"/>
                  <a:gd name="f64" fmla="*/ f50 1 22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6"/>
                  <a:gd name="f75" fmla="*/ f58 1 f36"/>
                  <a:gd name="f76" fmla="*/ f59 1 f37"/>
                  <a:gd name="f77" fmla="*/ f60 1 f36"/>
                  <a:gd name="f78" fmla="*/ f61 1 f37"/>
                  <a:gd name="f79" fmla="*/ f62 1 f36"/>
                  <a:gd name="f80" fmla="*/ f63 1 f37"/>
                  <a:gd name="f81" fmla="*/ f64 1 f36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7 1"/>
                  <a:gd name="f92" fmla="*/ f75 f27 1"/>
                  <a:gd name="f93" fmla="*/ f76 f28 1"/>
                  <a:gd name="f94" fmla="*/ f77 f27 1"/>
                  <a:gd name="f95" fmla="*/ f78 f28 1"/>
                  <a:gd name="f96" fmla="*/ f79 f27 1"/>
                  <a:gd name="f97" fmla="*/ f80 f28 1"/>
                  <a:gd name="f98" fmla="*/ f81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89"/>
                  </a:cxn>
                  <a:cxn ang="f51">
                    <a:pos x="f91" y="f89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98" y="f93"/>
                  </a:cxn>
                  <a:cxn ang="f51">
                    <a:pos x="f94" y="f93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22" h="18">
                    <a:moveTo>
                      <a:pt x="f8" y="f9"/>
                    </a:moveTo>
                    <a:cubicBezTo>
                      <a:pt x="f10" y="f11"/>
                      <a:pt x="f8" y="f10"/>
                      <a:pt x="f12" y="f13"/>
                    </a:cubicBezTo>
                    <a:cubicBezTo>
                      <a:pt x="f14" y="f13"/>
                      <a:pt x="f15" y="f13"/>
                      <a:pt x="f16" y="f13"/>
                    </a:cubicBezTo>
                    <a:cubicBezTo>
                      <a:pt x="f17" y="f18"/>
                      <a:pt x="f19" y="f5"/>
                      <a:pt x="f20" y="f13"/>
                    </a:cubicBezTo>
                    <a:cubicBezTo>
                      <a:pt x="f6" y="f11"/>
                      <a:pt x="f20" y="f21"/>
                      <a:pt x="f17" y="f12"/>
                    </a:cubicBezTo>
                    <a:cubicBezTo>
                      <a:pt x="f9" y="f9"/>
                      <a:pt x="f22" y="f15"/>
                      <a:pt x="f10" y="f17"/>
                    </a:cubicBezTo>
                    <a:cubicBezTo>
                      <a:pt x="f10" y="f7"/>
                      <a:pt x="f13" y="f7"/>
                      <a:pt x="f23" y="f24"/>
                    </a:cubicBezTo>
                    <a:cubicBezTo>
                      <a:pt x="f23" y="f15"/>
                      <a:pt x="f5" y="f9"/>
                      <a:pt x="f18" y="f12"/>
                    </a:cubicBezTo>
                    <a:cubicBezTo>
                      <a:pt x="f13" y="f21"/>
                      <a:pt x="f23" y="f21"/>
                      <a:pt x="f10" y="f12"/>
                    </a:cubicBezTo>
                    <a:cubicBezTo>
                      <a:pt x="f25" y="f12"/>
                      <a:pt x="f25" y="f14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8" name="Freeform 279">
                <a:extLst>
                  <a:ext uri="{FF2B5EF4-FFF2-40B4-BE49-F238E27FC236}">
                    <a16:creationId xmlns:a16="http://schemas.microsoft.com/office/drawing/2014/main" id="{AC44FC45-75CE-D98F-8CE5-BB52B0A63F6B}"/>
                  </a:ext>
                </a:extLst>
              </p:cNvPr>
              <p:cNvSpPr/>
              <p:nvPr/>
            </p:nvSpPr>
            <p:spPr>
              <a:xfrm>
                <a:off x="3344866" y="4773616"/>
                <a:ext cx="47621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5"/>
                  <a:gd name="f8" fmla="val 6"/>
                  <a:gd name="f9" fmla="val 2"/>
                  <a:gd name="f10" fmla="val 11"/>
                  <a:gd name="f11" fmla="val 13"/>
                  <a:gd name="f12" fmla="val 7"/>
                  <a:gd name="f13" fmla="val 18"/>
                  <a:gd name="f14" fmla="val 9"/>
                  <a:gd name="f15" fmla="val 17"/>
                  <a:gd name="f16" fmla="val 14"/>
                  <a:gd name="f17" fmla="val 16"/>
                  <a:gd name="f18" fmla="val 12"/>
                  <a:gd name="f19" fmla="val 8"/>
                  <a:gd name="f20" fmla="val 4"/>
                  <a:gd name="f21" fmla="val 10"/>
                  <a:gd name="f22" fmla="val 1"/>
                  <a:gd name="f23" fmla="val 3"/>
                  <a:gd name="f24" fmla="+- 0 0 -90"/>
                  <a:gd name="f25" fmla="*/ f3 1 20"/>
                  <a:gd name="f26" fmla="*/ f4 1 15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15"/>
                  <a:gd name="f36" fmla="*/ 6 f32 1"/>
                  <a:gd name="f37" fmla="*/ 2 f31 1"/>
                  <a:gd name="f38" fmla="*/ 18 f32 1"/>
                  <a:gd name="f39" fmla="*/ 9 f31 1"/>
                  <a:gd name="f40" fmla="*/ 13 f31 1"/>
                  <a:gd name="f41" fmla="*/ 16 f32 1"/>
                  <a:gd name="f42" fmla="*/ 14 f31 1"/>
                  <a:gd name="f43" fmla="*/ 4 f32 1"/>
                  <a:gd name="f44" fmla="*/ 10 f31 1"/>
                  <a:gd name="f45" fmla="*/ 1 f32 1"/>
                  <a:gd name="f46" fmla="*/ 4 f31 1"/>
                  <a:gd name="f47" fmla="+- f33 0 f1"/>
                  <a:gd name="f48" fmla="*/ f36 1 20"/>
                  <a:gd name="f49" fmla="*/ f37 1 15"/>
                  <a:gd name="f50" fmla="*/ f38 1 20"/>
                  <a:gd name="f51" fmla="*/ f39 1 15"/>
                  <a:gd name="f52" fmla="*/ f40 1 15"/>
                  <a:gd name="f53" fmla="*/ f41 1 20"/>
                  <a:gd name="f54" fmla="*/ f42 1 15"/>
                  <a:gd name="f55" fmla="*/ f43 1 20"/>
                  <a:gd name="f56" fmla="*/ f44 1 15"/>
                  <a:gd name="f57" fmla="*/ f45 1 20"/>
                  <a:gd name="f58" fmla="*/ f46 1 15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5"/>
                  <a:gd name="f68" fmla="*/ f53 1 f34"/>
                  <a:gd name="f69" fmla="*/ f54 1 f35"/>
                  <a:gd name="f70" fmla="*/ f55 1 f34"/>
                  <a:gd name="f71" fmla="*/ f56 1 f35"/>
                  <a:gd name="f72" fmla="*/ f57 1 f34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6 1"/>
                  <a:gd name="f83" fmla="*/ f68 f25 1"/>
                  <a:gd name="f84" fmla="*/ f69 f26 1"/>
                  <a:gd name="f85" fmla="*/ f70 f25 1"/>
                  <a:gd name="f86" fmla="*/ f71 f26 1"/>
                  <a:gd name="f87" fmla="*/ f72 f25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0" y="f82"/>
                  </a:cxn>
                  <a:cxn ang="f47">
                    <a:pos x="f83" y="f84"/>
                  </a:cxn>
                  <a:cxn ang="f47">
                    <a:pos x="f85" y="f86"/>
                  </a:cxn>
                  <a:cxn ang="f47">
                    <a:pos x="f87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20" h="15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4"/>
                      <a:pt x="f13" y="f10"/>
                      <a:pt x="f13" y="f11"/>
                    </a:cubicBezTo>
                    <a:cubicBezTo>
                      <a:pt x="f15" y="f16"/>
                      <a:pt x="f15" y="f7"/>
                      <a:pt x="f17" y="f16"/>
                    </a:cubicBezTo>
                    <a:cubicBezTo>
                      <a:pt x="f18" y="f18"/>
                      <a:pt x="f19" y="f18"/>
                      <a:pt x="f20" y="f21"/>
                    </a:cubicBezTo>
                    <a:cubicBezTo>
                      <a:pt x="f22" y="f14"/>
                      <a:pt x="f5" y="f8"/>
                      <a:pt x="f22" y="f20"/>
                    </a:cubicBezTo>
                    <a:cubicBezTo>
                      <a:pt x="f22" y="f22"/>
                      <a:pt x="f23" y="f22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9" name="Freeform 280">
                <a:extLst>
                  <a:ext uri="{FF2B5EF4-FFF2-40B4-BE49-F238E27FC236}">
                    <a16:creationId xmlns:a16="http://schemas.microsoft.com/office/drawing/2014/main" id="{18DD2202-37B3-3242-E7A9-77C099008F50}"/>
                  </a:ext>
                </a:extLst>
              </p:cNvPr>
              <p:cNvSpPr/>
              <p:nvPr/>
            </p:nvSpPr>
            <p:spPr>
              <a:xfrm>
                <a:off x="2716216" y="4994279"/>
                <a:ext cx="2857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7"/>
                  <a:gd name="f9" fmla="val 6"/>
                  <a:gd name="f10" fmla="val 5"/>
                  <a:gd name="f11" fmla="val 4"/>
                  <a:gd name="f12" fmla="val 3"/>
                  <a:gd name="f13" fmla="val 8"/>
                  <a:gd name="f14" fmla="val 9"/>
                  <a:gd name="f15" fmla="val 10"/>
                  <a:gd name="f16" fmla="val 14"/>
                  <a:gd name="f17" fmla="val 17"/>
                  <a:gd name="f18" fmla="val 20"/>
                  <a:gd name="f19" fmla="val 1"/>
                  <a:gd name="f20" fmla="val 18"/>
                  <a:gd name="f21" fmla="val 11"/>
                  <a:gd name="f22" fmla="val 2"/>
                  <a:gd name="f23" fmla="+- 0 0 -90"/>
                  <a:gd name="f24" fmla="*/ f3 1 12"/>
                  <a:gd name="f25" fmla="*/ f4 1 2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2"/>
                  <a:gd name="f34" fmla="*/ f30 1 21"/>
                  <a:gd name="f35" fmla="*/ 7 f31 1"/>
                  <a:gd name="f36" fmla="*/ 7 f30 1"/>
                  <a:gd name="f37" fmla="*/ 5 f31 1"/>
                  <a:gd name="f38" fmla="*/ 3 f30 1"/>
                  <a:gd name="f39" fmla="*/ 12 f31 1"/>
                  <a:gd name="f40" fmla="*/ 8 f31 1"/>
                  <a:gd name="f41" fmla="*/ 14 f30 1"/>
                  <a:gd name="f42" fmla="*/ 3 f31 1"/>
                  <a:gd name="f43" fmla="*/ 21 f30 1"/>
                  <a:gd name="f44" fmla="*/ 0 f31 1"/>
                  <a:gd name="f45" fmla="*/ 18 f30 1"/>
                  <a:gd name="f46" fmla="+- f32 0 f1"/>
                  <a:gd name="f47" fmla="*/ f35 1 12"/>
                  <a:gd name="f48" fmla="*/ f36 1 21"/>
                  <a:gd name="f49" fmla="*/ f37 1 12"/>
                  <a:gd name="f50" fmla="*/ f38 1 21"/>
                  <a:gd name="f51" fmla="*/ f39 1 12"/>
                  <a:gd name="f52" fmla="*/ f40 1 12"/>
                  <a:gd name="f53" fmla="*/ f41 1 21"/>
                  <a:gd name="f54" fmla="*/ f42 1 12"/>
                  <a:gd name="f55" fmla="*/ f43 1 21"/>
                  <a:gd name="f56" fmla="*/ f44 1 12"/>
                  <a:gd name="f57" fmla="*/ f45 1 21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2" h="21">
                    <a:moveTo>
                      <a:pt x="f8" y="f8"/>
                    </a:moveTo>
                    <a:cubicBezTo>
                      <a:pt x="f9" y="f10"/>
                      <a:pt x="f11" y="f11"/>
                      <a:pt x="f10" y="f12"/>
                    </a:cubicBezTo>
                    <a:cubicBezTo>
                      <a:pt x="f13" y="f5"/>
                      <a:pt x="f14" y="f10"/>
                      <a:pt x="f6" y="f12"/>
                    </a:cubicBezTo>
                    <a:cubicBezTo>
                      <a:pt x="f15" y="f8"/>
                      <a:pt x="f14" y="f15"/>
                      <a:pt x="f13" y="f16"/>
                    </a:cubicBezTo>
                    <a:cubicBezTo>
                      <a:pt x="f13" y="f17"/>
                      <a:pt x="f8" y="f18"/>
                      <a:pt x="f12" y="f7"/>
                    </a:cubicBezTo>
                    <a:cubicBezTo>
                      <a:pt x="f19" y="f7"/>
                      <a:pt x="f5" y="f7"/>
                      <a:pt x="f5" y="f20"/>
                    </a:cubicBezTo>
                    <a:cubicBezTo>
                      <a:pt x="f5" y="f21"/>
                      <a:pt x="f22" y="f8"/>
                      <a:pt x="f8" y="f8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0" name="Freeform 281">
                <a:extLst>
                  <a:ext uri="{FF2B5EF4-FFF2-40B4-BE49-F238E27FC236}">
                    <a16:creationId xmlns:a16="http://schemas.microsoft.com/office/drawing/2014/main" id="{CF983B09-8B85-5ABF-4FFD-AD27DE6A0F38}"/>
                  </a:ext>
                </a:extLst>
              </p:cNvPr>
              <p:cNvSpPr/>
              <p:nvPr/>
            </p:nvSpPr>
            <p:spPr>
              <a:xfrm>
                <a:off x="3160715" y="4862514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6"/>
                  <a:gd name="f9" fmla="val 13"/>
                  <a:gd name="f10" fmla="val 15"/>
                  <a:gd name="f11" fmla="val 9"/>
                  <a:gd name="f12" fmla="val 18"/>
                  <a:gd name="f13" fmla="val 4"/>
                  <a:gd name="f14" fmla="val 16"/>
                  <a:gd name="f15" fmla="val 2"/>
                  <a:gd name="f16" fmla="val 3"/>
                  <a:gd name="f17" fmla="val 14"/>
                  <a:gd name="f18" fmla="val 5"/>
                  <a:gd name="f19" fmla="val 11"/>
                  <a:gd name="f20" fmla="val 8"/>
                  <a:gd name="f21" fmla="val 7"/>
                  <a:gd name="f22" fmla="val 1"/>
                  <a:gd name="f23" fmla="+- 0 0 -90"/>
                  <a:gd name="f24" fmla="*/ f3 1 17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20"/>
                  <a:gd name="f35" fmla="*/ 6 f31 1"/>
                  <a:gd name="f36" fmla="*/ 13 f30 1"/>
                  <a:gd name="f37" fmla="*/ 18 f30 1"/>
                  <a:gd name="f38" fmla="*/ 2 f31 1"/>
                  <a:gd name="f39" fmla="*/ 16 f30 1"/>
                  <a:gd name="f40" fmla="*/ 3 f31 1"/>
                  <a:gd name="f41" fmla="*/ 6 f30 1"/>
                  <a:gd name="f42" fmla="*/ 11 f31 1"/>
                  <a:gd name="f43" fmla="*/ 1 f30 1"/>
                  <a:gd name="f44" fmla="*/ 15 f31 1"/>
                  <a:gd name="f45" fmla="*/ 5 f30 1"/>
                  <a:gd name="f46" fmla="+- f32 0 f1"/>
                  <a:gd name="f47" fmla="*/ f35 1 17"/>
                  <a:gd name="f48" fmla="*/ f36 1 20"/>
                  <a:gd name="f49" fmla="*/ f37 1 20"/>
                  <a:gd name="f50" fmla="*/ f38 1 17"/>
                  <a:gd name="f51" fmla="*/ f39 1 20"/>
                  <a:gd name="f52" fmla="*/ f40 1 17"/>
                  <a:gd name="f53" fmla="*/ f41 1 20"/>
                  <a:gd name="f54" fmla="*/ f42 1 17"/>
                  <a:gd name="f55" fmla="*/ f43 1 20"/>
                  <a:gd name="f56" fmla="*/ f44 1 17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4"/>
                  <a:gd name="f65" fmla="*/ f50 1 f33"/>
                  <a:gd name="f66" fmla="*/ f51 1 f34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5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80" y="f81"/>
                  </a:cxn>
                  <a:cxn ang="f46">
                    <a:pos x="f82" y="f78"/>
                  </a:cxn>
                  <a:cxn ang="f46">
                    <a:pos x="f77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7" h="20">
                    <a:moveTo>
                      <a:pt x="f8" y="f9"/>
                    </a:moveTo>
                    <a:cubicBezTo>
                      <a:pt x="f8" y="f10"/>
                      <a:pt x="f11" y="f6"/>
                      <a:pt x="f8" y="f12"/>
                    </a:cubicBezTo>
                    <a:cubicBezTo>
                      <a:pt x="f13" y="f7"/>
                      <a:pt x="f13" y="f14"/>
                      <a:pt x="f15" y="f14"/>
                    </a:cubicBezTo>
                    <a:cubicBezTo>
                      <a:pt x="f5" y="f10"/>
                      <a:pt x="f16" y="f17"/>
                      <a:pt x="f16" y="f9"/>
                    </a:cubicBezTo>
                    <a:cubicBezTo>
                      <a:pt x="f18" y="f19"/>
                      <a:pt x="f18" y="f20"/>
                      <a:pt x="f8" y="f8"/>
                    </a:cubicBezTo>
                    <a:cubicBezTo>
                      <a:pt x="f21" y="f13"/>
                      <a:pt x="f20" y="f22"/>
                      <a:pt x="f19" y="f22"/>
                    </a:cubicBezTo>
                    <a:cubicBezTo>
                      <a:pt x="f17" y="f5"/>
                      <a:pt x="f6" y="f5"/>
                      <a:pt x="f10" y="f18"/>
                    </a:cubicBezTo>
                    <a:cubicBezTo>
                      <a:pt x="f9" y="f11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1" name="Freeform 282">
                <a:extLst>
                  <a:ext uri="{FF2B5EF4-FFF2-40B4-BE49-F238E27FC236}">
                    <a16:creationId xmlns:a16="http://schemas.microsoft.com/office/drawing/2014/main" id="{E0611A77-D73F-BE6F-FCF7-01E0AF9D25D6}"/>
                  </a:ext>
                </a:extLst>
              </p:cNvPr>
              <p:cNvSpPr/>
              <p:nvPr/>
            </p:nvSpPr>
            <p:spPr>
              <a:xfrm>
                <a:off x="2565404" y="4778380"/>
                <a:ext cx="2698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2"/>
                  <a:gd name="f8" fmla="val 7"/>
                  <a:gd name="f9" fmla="val 8"/>
                  <a:gd name="f10" fmla="val 6"/>
                  <a:gd name="f11" fmla="val 5"/>
                  <a:gd name="f12" fmla="val 3"/>
                  <a:gd name="f13" fmla="val 4"/>
                  <a:gd name="f14" fmla="val 1"/>
                  <a:gd name="f15" fmla="val 9"/>
                  <a:gd name="f16" fmla="val 15"/>
                  <a:gd name="f17" fmla="val 17"/>
                  <a:gd name="f18" fmla="val 19"/>
                  <a:gd name="f19" fmla="val 21"/>
                  <a:gd name="f20" fmla="val 2"/>
                  <a:gd name="f21" fmla="val 18"/>
                  <a:gd name="f22" fmla="val 16"/>
                  <a:gd name="f23" fmla="val 14"/>
                  <a:gd name="f24" fmla="val 12"/>
                  <a:gd name="f25" fmla="+- 0 0 -90"/>
                  <a:gd name="f26" fmla="*/ f3 1 11"/>
                  <a:gd name="f27" fmla="*/ f4 1 2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1"/>
                  <a:gd name="f36" fmla="*/ f32 1 22"/>
                  <a:gd name="f37" fmla="*/ 7 f33 1"/>
                  <a:gd name="f38" fmla="*/ 8 f32 1"/>
                  <a:gd name="f39" fmla="*/ 4 f33 1"/>
                  <a:gd name="f40" fmla="*/ 3 f32 1"/>
                  <a:gd name="f41" fmla="*/ 11 f33 1"/>
                  <a:gd name="f42" fmla="*/ 1 f32 1"/>
                  <a:gd name="f43" fmla="*/ 8 f33 1"/>
                  <a:gd name="f44" fmla="*/ 15 f32 1"/>
                  <a:gd name="f45" fmla="*/ 6 f33 1"/>
                  <a:gd name="f46" fmla="*/ 21 f32 1"/>
                  <a:gd name="f47" fmla="*/ 2 f33 1"/>
                  <a:gd name="f48" fmla="*/ 22 f32 1"/>
                  <a:gd name="f49" fmla="*/ 0 f33 1"/>
                  <a:gd name="f50" fmla="*/ 18 f32 1"/>
                  <a:gd name="f51" fmla="*/ 12 f32 1"/>
                  <a:gd name="f52" fmla="+- f34 0 f1"/>
                  <a:gd name="f53" fmla="*/ f37 1 11"/>
                  <a:gd name="f54" fmla="*/ f38 1 22"/>
                  <a:gd name="f55" fmla="*/ f39 1 11"/>
                  <a:gd name="f56" fmla="*/ f40 1 22"/>
                  <a:gd name="f57" fmla="*/ f41 1 11"/>
                  <a:gd name="f58" fmla="*/ f42 1 22"/>
                  <a:gd name="f59" fmla="*/ f43 1 11"/>
                  <a:gd name="f60" fmla="*/ f44 1 22"/>
                  <a:gd name="f61" fmla="*/ f45 1 11"/>
                  <a:gd name="f62" fmla="*/ f46 1 22"/>
                  <a:gd name="f63" fmla="*/ f47 1 11"/>
                  <a:gd name="f64" fmla="*/ f48 1 22"/>
                  <a:gd name="f65" fmla="*/ f49 1 11"/>
                  <a:gd name="f66" fmla="*/ f50 1 22"/>
                  <a:gd name="f67" fmla="*/ f51 1 22"/>
                  <a:gd name="f68" fmla="*/ 0 1 f35"/>
                  <a:gd name="f69" fmla="*/ f29 1 f35"/>
                  <a:gd name="f70" fmla="*/ 0 1 f36"/>
                  <a:gd name="f71" fmla="*/ f30 1 f36"/>
                  <a:gd name="f72" fmla="*/ f53 1 f35"/>
                  <a:gd name="f73" fmla="*/ f54 1 f36"/>
                  <a:gd name="f74" fmla="*/ f55 1 f35"/>
                  <a:gd name="f75" fmla="*/ f56 1 f36"/>
                  <a:gd name="f76" fmla="*/ f57 1 f35"/>
                  <a:gd name="f77" fmla="*/ f58 1 f36"/>
                  <a:gd name="f78" fmla="*/ f59 1 f35"/>
                  <a:gd name="f79" fmla="*/ f60 1 f36"/>
                  <a:gd name="f80" fmla="*/ f61 1 f35"/>
                  <a:gd name="f81" fmla="*/ f62 1 f36"/>
                  <a:gd name="f82" fmla="*/ f63 1 f35"/>
                  <a:gd name="f83" fmla="*/ f64 1 f36"/>
                  <a:gd name="f84" fmla="*/ f65 1 f35"/>
                  <a:gd name="f85" fmla="*/ f66 1 f36"/>
                  <a:gd name="f86" fmla="*/ f67 1 f36"/>
                  <a:gd name="f87" fmla="*/ f68 f26 1"/>
                  <a:gd name="f88" fmla="*/ f69 f26 1"/>
                  <a:gd name="f89" fmla="*/ f71 f27 1"/>
                  <a:gd name="f90" fmla="*/ f70 f27 1"/>
                  <a:gd name="f91" fmla="*/ f72 f26 1"/>
                  <a:gd name="f92" fmla="*/ f73 f27 1"/>
                  <a:gd name="f93" fmla="*/ f74 f26 1"/>
                  <a:gd name="f94" fmla="*/ f75 f27 1"/>
                  <a:gd name="f95" fmla="*/ f76 f26 1"/>
                  <a:gd name="f96" fmla="*/ f77 f27 1"/>
                  <a:gd name="f97" fmla="*/ f78 f26 1"/>
                  <a:gd name="f98" fmla="*/ f79 f27 1"/>
                  <a:gd name="f99" fmla="*/ f80 f26 1"/>
                  <a:gd name="f100" fmla="*/ f81 f27 1"/>
                  <a:gd name="f101" fmla="*/ f82 f26 1"/>
                  <a:gd name="f102" fmla="*/ f83 f27 1"/>
                  <a:gd name="f103" fmla="*/ f84 f26 1"/>
                  <a:gd name="f104" fmla="*/ f85 f27 1"/>
                  <a:gd name="f105" fmla="*/ f86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103" y="f104"/>
                  </a:cxn>
                  <a:cxn ang="f52">
                    <a:pos x="f103" y="f105"/>
                  </a:cxn>
                  <a:cxn ang="f52">
                    <a:pos x="f91" y="f92"/>
                  </a:cxn>
                </a:cxnLst>
                <a:rect l="f87" t="f90" r="f88" b="f89"/>
                <a:pathLst>
                  <a:path w="11" h="22">
                    <a:moveTo>
                      <a:pt x="f8" y="f9"/>
                    </a:moveTo>
                    <a:cubicBezTo>
                      <a:pt x="f10" y="f11"/>
                      <a:pt x="f12" y="f11"/>
                      <a:pt x="f13" y="f12"/>
                    </a:cubicBezTo>
                    <a:cubicBezTo>
                      <a:pt x="f10" y="f5"/>
                      <a:pt x="f9" y="f11"/>
                      <a:pt x="f6" y="f14"/>
                    </a:cubicBezTo>
                    <a:cubicBezTo>
                      <a:pt x="f15" y="f8"/>
                      <a:pt x="f9" y="f6"/>
                      <a:pt x="f9" y="f16"/>
                    </a:cubicBezTo>
                    <a:cubicBezTo>
                      <a:pt x="f9" y="f17"/>
                      <a:pt x="f9" y="f18"/>
                      <a:pt x="f10" y="f19"/>
                    </a:cubicBezTo>
                    <a:cubicBezTo>
                      <a:pt x="f11" y="f19"/>
                      <a:pt x="f12" y="f7"/>
                      <a:pt x="f20" y="f7"/>
                    </a:cubicBezTo>
                    <a:cubicBezTo>
                      <a:pt x="f5" y="f19"/>
                      <a:pt x="f5" y="f18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14" y="f15"/>
                      <a:pt x="f12" y="f8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2" name="Freeform 283">
                <a:extLst>
                  <a:ext uri="{FF2B5EF4-FFF2-40B4-BE49-F238E27FC236}">
                    <a16:creationId xmlns:a16="http://schemas.microsoft.com/office/drawing/2014/main" id="{AC701548-BE07-1396-DB7E-8ECAD55E38CE}"/>
                  </a:ext>
                </a:extLst>
              </p:cNvPr>
              <p:cNvSpPr/>
              <p:nvPr/>
            </p:nvSpPr>
            <p:spPr>
              <a:xfrm>
                <a:off x="2124078" y="5143499"/>
                <a:ext cx="2857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8"/>
                  <a:gd name="f9" fmla="val 11"/>
                  <a:gd name="f10" fmla="val 4"/>
                  <a:gd name="f11" fmla="val 10"/>
                  <a:gd name="f12" fmla="val 2"/>
                  <a:gd name="f13" fmla="val 1"/>
                  <a:gd name="f14" fmla="val 3"/>
                  <a:gd name="f15" fmla="val 7"/>
                  <a:gd name="f16" fmla="val 9"/>
                  <a:gd name="f17" fmla="+- 0 0 -90"/>
                  <a:gd name="f18" fmla="*/ f3 1 12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13"/>
                  <a:gd name="f29" fmla="*/ 8 f25 1"/>
                  <a:gd name="f30" fmla="*/ 11 f24 1"/>
                  <a:gd name="f31" fmla="*/ 0 f25 1"/>
                  <a:gd name="f32" fmla="*/ 4 f24 1"/>
                  <a:gd name="f33" fmla="*/ 3 f25 1"/>
                  <a:gd name="f34" fmla="*/ 1 f24 1"/>
                  <a:gd name="f35" fmla="*/ 12 f25 1"/>
                  <a:gd name="f36" fmla="*/ 9 f24 1"/>
                  <a:gd name="f37" fmla="+- f26 0 f1"/>
                  <a:gd name="f38" fmla="*/ f29 1 12"/>
                  <a:gd name="f39" fmla="*/ f30 1 13"/>
                  <a:gd name="f40" fmla="*/ f31 1 12"/>
                  <a:gd name="f41" fmla="*/ f32 1 13"/>
                  <a:gd name="f42" fmla="*/ f33 1 12"/>
                  <a:gd name="f43" fmla="*/ f34 1 13"/>
                  <a:gd name="f44" fmla="*/ f35 1 12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2" h="13">
                    <a:moveTo>
                      <a:pt x="f8" y="f9"/>
                    </a:moveTo>
                    <a:cubicBezTo>
                      <a:pt x="f10" y="f11"/>
                      <a:pt x="f5" y="f11"/>
                      <a:pt x="f5" y="f10"/>
                    </a:cubicBezTo>
                    <a:cubicBezTo>
                      <a:pt x="f5" y="f12"/>
                      <a:pt x="f13" y="f5"/>
                      <a:pt x="f14" y="f13"/>
                    </a:cubicBezTo>
                    <a:cubicBezTo>
                      <a:pt x="f15" y="f12"/>
                      <a:pt x="f6" y="f14"/>
                      <a:pt x="f6" y="f16"/>
                    </a:cubicBezTo>
                    <a:cubicBezTo>
                      <a:pt x="f9" y="f9"/>
                      <a:pt x="f9" y="f7"/>
                      <a:pt x="f8" y="f9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3" name="Freeform 284">
                <a:extLst>
                  <a:ext uri="{FF2B5EF4-FFF2-40B4-BE49-F238E27FC236}">
                    <a16:creationId xmlns:a16="http://schemas.microsoft.com/office/drawing/2014/main" id="{C583991C-8588-F449-7B4C-FF44AB75CB92}"/>
                  </a:ext>
                </a:extLst>
              </p:cNvPr>
              <p:cNvSpPr/>
              <p:nvPr/>
            </p:nvSpPr>
            <p:spPr>
              <a:xfrm>
                <a:off x="2406645" y="5229225"/>
                <a:ext cx="2540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3"/>
                  <a:gd name="f9" fmla="val 10"/>
                  <a:gd name="f10" fmla="val 8"/>
                  <a:gd name="f11" fmla="val 1"/>
                  <a:gd name="f12" fmla="val 2"/>
                  <a:gd name="f13" fmla="val 4"/>
                  <a:gd name="f14" fmla="val 7"/>
                  <a:gd name="f15" fmla="+- 0 0 -90"/>
                  <a:gd name="f16" fmla="*/ f3 1 11"/>
                  <a:gd name="f17" fmla="*/ f4 1 11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11"/>
                  <a:gd name="f24" fmla="*/ 6 f21 1"/>
                  <a:gd name="f25" fmla="*/ 11 f21 1"/>
                  <a:gd name="f26" fmla="*/ 0 f21 1"/>
                  <a:gd name="f27" fmla="*/ 3 f21 1"/>
                  <a:gd name="f28" fmla="*/ 4 f21 1"/>
                  <a:gd name="f29" fmla="*/ 1 f21 1"/>
                  <a:gd name="f30" fmla="*/ 8 f21 1"/>
                  <a:gd name="f31" fmla="+- f22 0 f1"/>
                  <a:gd name="f32" fmla="*/ f24 1 11"/>
                  <a:gd name="f33" fmla="*/ f25 1 11"/>
                  <a:gd name="f34" fmla="*/ f26 1 11"/>
                  <a:gd name="f35" fmla="*/ f27 1 11"/>
                  <a:gd name="f36" fmla="*/ f28 1 11"/>
                  <a:gd name="f37" fmla="*/ f29 1 11"/>
                  <a:gd name="f38" fmla="*/ f30 1 11"/>
                  <a:gd name="f39" fmla="*/ 0 1 f23"/>
                  <a:gd name="f40" fmla="*/ f19 1 f23"/>
                  <a:gd name="f41" fmla="*/ f32 1 f23"/>
                  <a:gd name="f42" fmla="*/ f33 1 f23"/>
                  <a:gd name="f43" fmla="*/ f34 1 f23"/>
                  <a:gd name="f44" fmla="*/ f35 1 f23"/>
                  <a:gd name="f45" fmla="*/ f36 1 f23"/>
                  <a:gd name="f46" fmla="*/ f37 1 f23"/>
                  <a:gd name="f47" fmla="*/ f38 1 f23"/>
                  <a:gd name="f48" fmla="*/ f39 f16 1"/>
                  <a:gd name="f49" fmla="*/ f40 f16 1"/>
                  <a:gd name="f50" fmla="*/ f40 f17 1"/>
                  <a:gd name="f51" fmla="*/ f39 f17 1"/>
                  <a:gd name="f52" fmla="*/ f41 f16 1"/>
                  <a:gd name="f53" fmla="*/ f42 f17 1"/>
                  <a:gd name="f54" fmla="*/ f43 f16 1"/>
                  <a:gd name="f55" fmla="*/ f44 f17 1"/>
                  <a:gd name="f56" fmla="*/ f45 f16 1"/>
                  <a:gd name="f57" fmla="*/ f46 f17 1"/>
                  <a:gd name="f58" fmla="*/ f42 f16 1"/>
                  <a:gd name="f59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11" h="11">
                    <a:moveTo>
                      <a:pt x="f7" y="f6"/>
                    </a:moveTo>
                    <a:cubicBezTo>
                      <a:pt x="f8" y="f9"/>
                      <a:pt x="f5" y="f10"/>
                      <a:pt x="f5" y="f8"/>
                    </a:cubicBezTo>
                    <a:cubicBezTo>
                      <a:pt x="f5" y="f11"/>
                      <a:pt x="f12" y="f5"/>
                      <a:pt x="f13" y="f11"/>
                    </a:cubicBezTo>
                    <a:cubicBezTo>
                      <a:pt x="f14" y="f12"/>
                      <a:pt x="f6" y="f8"/>
                      <a:pt x="f6" y="f10"/>
                    </a:cubicBezTo>
                    <a:cubicBezTo>
                      <a:pt x="f6" y="f6"/>
                      <a:pt x="f10" y="f6"/>
                      <a:pt x="f7" y="f6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4" name="Freeform 285">
                <a:extLst>
                  <a:ext uri="{FF2B5EF4-FFF2-40B4-BE49-F238E27FC236}">
                    <a16:creationId xmlns:a16="http://schemas.microsoft.com/office/drawing/2014/main" id="{4E0EF768-C54D-530A-FF7F-0BEFEE7283D2}"/>
                  </a:ext>
                </a:extLst>
              </p:cNvPr>
              <p:cNvSpPr/>
              <p:nvPr/>
            </p:nvSpPr>
            <p:spPr>
              <a:xfrm>
                <a:off x="3060697" y="5149855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8"/>
                  <a:gd name="f9" fmla="val 5"/>
                  <a:gd name="f10" fmla="val 6"/>
                  <a:gd name="f11" fmla="val 3"/>
                  <a:gd name="f12" fmla="val 1"/>
                  <a:gd name="f13" fmla="+- 0 0 -90"/>
                  <a:gd name="f14" fmla="*/ f3 1 9"/>
                  <a:gd name="f15" fmla="*/ f4 1 1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9"/>
                  <a:gd name="f24" fmla="*/ f20 1 12"/>
                  <a:gd name="f25" fmla="*/ 8 f21 1"/>
                  <a:gd name="f26" fmla="*/ 5 f20 1"/>
                  <a:gd name="f27" fmla="*/ 3 f21 1"/>
                  <a:gd name="f28" fmla="*/ 12 f20 1"/>
                  <a:gd name="f29" fmla="*/ 0 f21 1"/>
                  <a:gd name="f30" fmla="*/ 6 f21 1"/>
                  <a:gd name="f31" fmla="*/ 0 f20 1"/>
                  <a:gd name="f32" fmla="+- f22 0 f1"/>
                  <a:gd name="f33" fmla="*/ f25 1 9"/>
                  <a:gd name="f34" fmla="*/ f26 1 12"/>
                  <a:gd name="f35" fmla="*/ f27 1 9"/>
                  <a:gd name="f36" fmla="*/ f28 1 12"/>
                  <a:gd name="f37" fmla="*/ f29 1 9"/>
                  <a:gd name="f38" fmla="*/ f30 1 9"/>
                  <a:gd name="f39" fmla="*/ f31 1 12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3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6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9" h="12">
                    <a:moveTo>
                      <a:pt x="f8" y="f9"/>
                    </a:moveTo>
                    <a:cubicBezTo>
                      <a:pt x="f6" y="f6"/>
                      <a:pt x="f10" y="f7"/>
                      <a:pt x="f11" y="f7"/>
                    </a:cubicBezTo>
                    <a:cubicBezTo>
                      <a:pt x="f5" y="f7"/>
                      <a:pt x="f5" y="f8"/>
                      <a:pt x="f5" y="f9"/>
                    </a:cubicBezTo>
                    <a:cubicBezTo>
                      <a:pt x="f12" y="f12"/>
                      <a:pt x="f11" y="f5"/>
                      <a:pt x="f10" y="f5"/>
                    </a:cubicBezTo>
                    <a:cubicBezTo>
                      <a:pt x="f6" y="f5"/>
                      <a:pt x="f8" y="f11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5" name="Freeform 286">
                <a:extLst>
                  <a:ext uri="{FF2B5EF4-FFF2-40B4-BE49-F238E27FC236}">
                    <a16:creationId xmlns:a16="http://schemas.microsoft.com/office/drawing/2014/main" id="{81B5E890-042C-8779-5AF4-1A1421952508}"/>
                  </a:ext>
                </a:extLst>
              </p:cNvPr>
              <p:cNvSpPr/>
              <p:nvPr/>
            </p:nvSpPr>
            <p:spPr>
              <a:xfrm>
                <a:off x="2981328" y="4673598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4"/>
                  <a:gd name="f9" fmla="val 1"/>
                  <a:gd name="f10" fmla="val 7"/>
                  <a:gd name="f11" fmla="val 3"/>
                  <a:gd name="f12" fmla="val 8"/>
                  <a:gd name="f13" fmla="val 6"/>
                  <a:gd name="f14" fmla="val 11"/>
                  <a:gd name="f15" fmla="val 2"/>
                  <a:gd name="f16" fmla="+- 0 0 -90"/>
                  <a:gd name="f17" fmla="*/ f3 1 9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12"/>
                  <a:gd name="f28" fmla="*/ 4 f24 1"/>
                  <a:gd name="f29" fmla="*/ 1 f23 1"/>
                  <a:gd name="f30" fmla="*/ 9 f24 1"/>
                  <a:gd name="f31" fmla="*/ 7 f23 1"/>
                  <a:gd name="f32" fmla="*/ 6 f24 1"/>
                  <a:gd name="f33" fmla="*/ 12 f23 1"/>
                  <a:gd name="f34" fmla="*/ 0 f24 1"/>
                  <a:gd name="f35" fmla="*/ 4 f23 1"/>
                  <a:gd name="f36" fmla="+- f25 0 f1"/>
                  <a:gd name="f37" fmla="*/ f28 1 9"/>
                  <a:gd name="f38" fmla="*/ f29 1 12"/>
                  <a:gd name="f39" fmla="*/ f30 1 9"/>
                  <a:gd name="f40" fmla="*/ f31 1 12"/>
                  <a:gd name="f41" fmla="*/ f32 1 9"/>
                  <a:gd name="f42" fmla="*/ f33 1 12"/>
                  <a:gd name="f43" fmla="*/ f34 1 9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9" h="12">
                    <a:moveTo>
                      <a:pt x="f8" y="f9"/>
                    </a:moveTo>
                    <a:cubicBezTo>
                      <a:pt x="f10" y="f9"/>
                      <a:pt x="f6" y="f11"/>
                      <a:pt x="f6" y="f10"/>
                    </a:cubicBezTo>
                    <a:cubicBezTo>
                      <a:pt x="f6" y="f6"/>
                      <a:pt x="f12" y="f7"/>
                      <a:pt x="f13" y="f7"/>
                    </a:cubicBezTo>
                    <a:cubicBezTo>
                      <a:pt x="f11" y="f14"/>
                      <a:pt x="f5" y="f6"/>
                      <a:pt x="f5" y="f8"/>
                    </a:cubicBezTo>
                    <a:cubicBezTo>
                      <a:pt x="f5" y="f15"/>
                      <a:pt x="f5" y="f5"/>
                      <a:pt x="f8" y="f9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6" name="Freeform 287">
                <a:extLst>
                  <a:ext uri="{FF2B5EF4-FFF2-40B4-BE49-F238E27FC236}">
                    <a16:creationId xmlns:a16="http://schemas.microsoft.com/office/drawing/2014/main" id="{74CCC3ED-349A-07EF-C1F1-F1645EB070E3}"/>
                  </a:ext>
                </a:extLst>
              </p:cNvPr>
              <p:cNvSpPr/>
              <p:nvPr/>
            </p:nvSpPr>
            <p:spPr>
              <a:xfrm>
                <a:off x="3214692" y="5113333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8"/>
                  <a:gd name="f10" fmla="val 7"/>
                  <a:gd name="f11" fmla="val 3"/>
                  <a:gd name="f12" fmla="val 10"/>
                  <a:gd name="f13" fmla="val 1"/>
                  <a:gd name="f14" fmla="val 2"/>
                  <a:gd name="f15" fmla="+- 0 0 -90"/>
                  <a:gd name="f16" fmla="*/ f3 1 9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"/>
                  <a:gd name="f26" fmla="*/ f22 1 12"/>
                  <a:gd name="f27" fmla="*/ 9 f23 1"/>
                  <a:gd name="f28" fmla="*/ 5 f22 1"/>
                  <a:gd name="f29" fmla="*/ 3 f23 1"/>
                  <a:gd name="f30" fmla="*/ 12 f22 1"/>
                  <a:gd name="f31" fmla="*/ 0 f23 1"/>
                  <a:gd name="f32" fmla="*/ 8 f22 1"/>
                  <a:gd name="f33" fmla="*/ 7 f23 1"/>
                  <a:gd name="f34" fmla="*/ 0 f22 1"/>
                  <a:gd name="f35" fmla="+- f24 0 f1"/>
                  <a:gd name="f36" fmla="*/ f27 1 9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2">
                    <a:moveTo>
                      <a:pt x="f6" y="f8"/>
                    </a:moveTo>
                    <a:cubicBezTo>
                      <a:pt x="f9" y="f6"/>
                      <a:pt x="f10" y="f7"/>
                      <a:pt x="f11" y="f7"/>
                    </a:cubicBezTo>
                    <a:cubicBezTo>
                      <a:pt x="f5" y="f7"/>
                      <a:pt x="f5" y="f12"/>
                      <a:pt x="f5" y="f9"/>
                    </a:cubicBezTo>
                    <a:cubicBezTo>
                      <a:pt x="f13" y="f8"/>
                      <a:pt x="f14" y="f5"/>
                      <a:pt x="f10" y="f5"/>
                    </a:cubicBezTo>
                    <a:cubicBezTo>
                      <a:pt x="f6" y="f13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7" name="Freeform 288">
                <a:extLst>
                  <a:ext uri="{FF2B5EF4-FFF2-40B4-BE49-F238E27FC236}">
                    <a16:creationId xmlns:a16="http://schemas.microsoft.com/office/drawing/2014/main" id="{FE1F52E0-8D0E-D547-C951-29CBB4CD58F6}"/>
                  </a:ext>
                </a:extLst>
              </p:cNvPr>
              <p:cNvSpPr/>
              <p:nvPr/>
            </p:nvSpPr>
            <p:spPr>
              <a:xfrm>
                <a:off x="2995610" y="4637086"/>
                <a:ext cx="31747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8"/>
                  <a:gd name="f9" fmla="val 7"/>
                  <a:gd name="f10" fmla="val 5"/>
                  <a:gd name="f11" fmla="val 9"/>
                  <a:gd name="f12" fmla="val 3"/>
                  <a:gd name="f13" fmla="val 2"/>
                  <a:gd name="f14" fmla="val 1"/>
                  <a:gd name="f15" fmla="val 6"/>
                  <a:gd name="f16" fmla="val 4"/>
                  <a:gd name="f17" fmla="val 12"/>
                  <a:gd name="f18" fmla="+- 0 0 -90"/>
                  <a:gd name="f19" fmla="*/ f3 1 13"/>
                  <a:gd name="f20" fmla="*/ f4 1 1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10"/>
                  <a:gd name="f29" fmla="*/ f26 1 13"/>
                  <a:gd name="f30" fmla="*/ 8 f26 1"/>
                  <a:gd name="f31" fmla="*/ 10 f25 1"/>
                  <a:gd name="f32" fmla="*/ 3 f26 1"/>
                  <a:gd name="f33" fmla="*/ 9 f25 1"/>
                  <a:gd name="f34" fmla="*/ 1 f26 1"/>
                  <a:gd name="f35" fmla="*/ 8 f25 1"/>
                  <a:gd name="f36" fmla="*/ 6 f25 1"/>
                  <a:gd name="f37" fmla="*/ 4 f26 1"/>
                  <a:gd name="f38" fmla="*/ 4 f25 1"/>
                  <a:gd name="f39" fmla="*/ 7 f26 1"/>
                  <a:gd name="f40" fmla="*/ 1 f25 1"/>
                  <a:gd name="f41" fmla="*/ 12 f26 1"/>
                  <a:gd name="f42" fmla="*/ 7 f25 1"/>
                  <a:gd name="f43" fmla="+- f27 0 f1"/>
                  <a:gd name="f44" fmla="*/ f30 1 13"/>
                  <a:gd name="f45" fmla="*/ f31 1 10"/>
                  <a:gd name="f46" fmla="*/ f32 1 13"/>
                  <a:gd name="f47" fmla="*/ f33 1 10"/>
                  <a:gd name="f48" fmla="*/ f34 1 13"/>
                  <a:gd name="f49" fmla="*/ f35 1 10"/>
                  <a:gd name="f50" fmla="*/ f36 1 10"/>
                  <a:gd name="f51" fmla="*/ f37 1 13"/>
                  <a:gd name="f52" fmla="*/ f38 1 10"/>
                  <a:gd name="f53" fmla="*/ f39 1 13"/>
                  <a:gd name="f54" fmla="*/ f40 1 10"/>
                  <a:gd name="f55" fmla="*/ f41 1 13"/>
                  <a:gd name="f56" fmla="*/ f42 1 10"/>
                  <a:gd name="f57" fmla="*/ 0 1 f29"/>
                  <a:gd name="f58" fmla="*/ f22 1 f29"/>
                  <a:gd name="f59" fmla="*/ 0 1 f28"/>
                  <a:gd name="f60" fmla="*/ f23 1 f28"/>
                  <a:gd name="f61" fmla="*/ f44 1 f29"/>
                  <a:gd name="f62" fmla="*/ f45 1 f28"/>
                  <a:gd name="f63" fmla="*/ f46 1 f29"/>
                  <a:gd name="f64" fmla="*/ f47 1 f28"/>
                  <a:gd name="f65" fmla="*/ f48 1 f29"/>
                  <a:gd name="f66" fmla="*/ f49 1 f28"/>
                  <a:gd name="f67" fmla="*/ f50 1 f28"/>
                  <a:gd name="f68" fmla="*/ f51 1 f29"/>
                  <a:gd name="f69" fmla="*/ f52 1 f28"/>
                  <a:gd name="f70" fmla="*/ f53 1 f29"/>
                  <a:gd name="f71" fmla="*/ f54 1 f28"/>
                  <a:gd name="f72" fmla="*/ f55 1 f29"/>
                  <a:gd name="f73" fmla="*/ f56 1 f28"/>
                  <a:gd name="f74" fmla="*/ f57 f19 1"/>
                  <a:gd name="f75" fmla="*/ f58 f19 1"/>
                  <a:gd name="f76" fmla="*/ f60 f20 1"/>
                  <a:gd name="f77" fmla="*/ f59 f20 1"/>
                  <a:gd name="f78" fmla="*/ f61 f19 1"/>
                  <a:gd name="f79" fmla="*/ f62 f20 1"/>
                  <a:gd name="f80" fmla="*/ f63 f19 1"/>
                  <a:gd name="f81" fmla="*/ f64 f20 1"/>
                  <a:gd name="f82" fmla="*/ f65 f19 1"/>
                  <a:gd name="f83" fmla="*/ f66 f20 1"/>
                  <a:gd name="f84" fmla="*/ f67 f20 1"/>
                  <a:gd name="f85" fmla="*/ f68 f19 1"/>
                  <a:gd name="f86" fmla="*/ f69 f20 1"/>
                  <a:gd name="f87" fmla="*/ f70 f19 1"/>
                  <a:gd name="f88" fmla="*/ f71 f20 1"/>
                  <a:gd name="f89" fmla="*/ f72 f19 1"/>
                  <a:gd name="f90" fmla="*/ f73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82" y="f83"/>
                  </a:cxn>
                  <a:cxn ang="f43">
                    <a:pos x="f80" y="f84"/>
                  </a:cxn>
                  <a:cxn ang="f43">
                    <a:pos x="f85" y="f86"/>
                  </a:cxn>
                  <a:cxn ang="f43">
                    <a:pos x="f87" y="f88"/>
                  </a:cxn>
                  <a:cxn ang="f43">
                    <a:pos x="f89" y="f90"/>
                  </a:cxn>
                  <a:cxn ang="f43">
                    <a:pos x="f78" y="f79"/>
                  </a:cxn>
                </a:cxnLst>
                <a:rect l="f74" t="f77" r="f75" b="f76"/>
                <a:pathLst>
                  <a:path w="13" h="10">
                    <a:moveTo>
                      <a:pt x="f8" y="f7"/>
                    </a:moveTo>
                    <a:cubicBezTo>
                      <a:pt x="f9" y="f7"/>
                      <a:pt x="f10" y="f11"/>
                      <a:pt x="f12" y="f11"/>
                    </a:cubicBezTo>
                    <a:cubicBezTo>
                      <a:pt x="f13" y="f11"/>
                      <a:pt x="f14" y="f11"/>
                      <a:pt x="f14" y="f8"/>
                    </a:cubicBezTo>
                    <a:cubicBezTo>
                      <a:pt x="f5" y="f10"/>
                      <a:pt x="f13" y="f15"/>
                      <a:pt x="f12" y="f15"/>
                    </a:cubicBezTo>
                    <a:cubicBezTo>
                      <a:pt x="f10" y="f9"/>
                      <a:pt x="f10" y="f10"/>
                      <a:pt x="f16" y="f16"/>
                    </a:cubicBezTo>
                    <a:cubicBezTo>
                      <a:pt x="f16" y="f13"/>
                      <a:pt x="f16" y="f5"/>
                      <a:pt x="f9" y="f14"/>
                    </a:cubicBezTo>
                    <a:cubicBezTo>
                      <a:pt x="f7" y="f13"/>
                      <a:pt x="f6" y="f12"/>
                      <a:pt x="f17" y="f9"/>
                    </a:cubicBezTo>
                    <a:cubicBezTo>
                      <a:pt x="f17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8" name="Freeform 289">
                <a:extLst>
                  <a:ext uri="{FF2B5EF4-FFF2-40B4-BE49-F238E27FC236}">
                    <a16:creationId xmlns:a16="http://schemas.microsoft.com/office/drawing/2014/main" id="{AB3F9994-CAB3-61EA-83EB-2CD4AB257B84}"/>
                  </a:ext>
                </a:extLst>
              </p:cNvPr>
              <p:cNvSpPr/>
              <p:nvPr/>
            </p:nvSpPr>
            <p:spPr>
              <a:xfrm>
                <a:off x="3181353" y="4649788"/>
                <a:ext cx="28575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4"/>
                  <a:gd name="f9" fmla="val 11"/>
                  <a:gd name="f10" fmla="val 7"/>
                  <a:gd name="f11" fmla="val 5"/>
                  <a:gd name="f12" fmla="val 3"/>
                  <a:gd name="f13" fmla="val 8"/>
                  <a:gd name="f14" fmla="val 1"/>
                  <a:gd name="f15" fmla="val 2"/>
                  <a:gd name="f16" fmla="+- 0 0 -90"/>
                  <a:gd name="f17" fmla="*/ f3 1 12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9"/>
                  <a:gd name="f28" fmla="*/ 12 f24 1"/>
                  <a:gd name="f29" fmla="*/ 4 f23 1"/>
                  <a:gd name="f30" fmla="*/ 5 f24 1"/>
                  <a:gd name="f31" fmla="*/ 9 f23 1"/>
                  <a:gd name="f32" fmla="*/ 1 f24 1"/>
                  <a:gd name="f33" fmla="*/ 5 f23 1"/>
                  <a:gd name="f34" fmla="*/ 8 f24 1"/>
                  <a:gd name="f35" fmla="*/ 1 f23 1"/>
                  <a:gd name="f36" fmla="+- f25 0 f1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7" y="f7"/>
                      <a:pt x="f11" y="f7"/>
                    </a:cubicBezTo>
                    <a:cubicBezTo>
                      <a:pt x="f12" y="f7"/>
                      <a:pt x="f5" y="f13"/>
                      <a:pt x="f14" y="f11"/>
                    </a:cubicBezTo>
                    <a:cubicBezTo>
                      <a:pt x="f15" y="f15"/>
                      <a:pt x="f11" y="f14"/>
                      <a:pt x="f13" y="f14"/>
                    </a:cubicBezTo>
                    <a:cubicBezTo>
                      <a:pt x="f7" y="f14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9" name="Freeform 290">
                <a:extLst>
                  <a:ext uri="{FF2B5EF4-FFF2-40B4-BE49-F238E27FC236}">
                    <a16:creationId xmlns:a16="http://schemas.microsoft.com/office/drawing/2014/main" id="{831CB233-A409-879B-BE3F-16D6B51E4617}"/>
                  </a:ext>
                </a:extLst>
              </p:cNvPr>
              <p:cNvSpPr/>
              <p:nvPr/>
            </p:nvSpPr>
            <p:spPr>
              <a:xfrm>
                <a:off x="2176464" y="4932365"/>
                <a:ext cx="2222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1"/>
                  <a:gd name="f8" fmla="val 4"/>
                  <a:gd name="f9" fmla="val 1"/>
                  <a:gd name="f10" fmla="val 8"/>
                  <a:gd name="f11" fmla="val 10"/>
                  <a:gd name="f12" fmla="val 7"/>
                  <a:gd name="f13" fmla="val 6"/>
                  <a:gd name="f14" fmla="val 2"/>
                  <a:gd name="f15" fmla="+- 0 0 -90"/>
                  <a:gd name="f16" fmla="*/ f3 1 9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"/>
                  <a:gd name="f26" fmla="*/ f22 1 11"/>
                  <a:gd name="f27" fmla="*/ 4 f23 1"/>
                  <a:gd name="f28" fmla="*/ 1 f22 1"/>
                  <a:gd name="f29" fmla="*/ 9 f23 1"/>
                  <a:gd name="f30" fmla="*/ 8 f22 1"/>
                  <a:gd name="f31" fmla="*/ 6 f23 1"/>
                  <a:gd name="f32" fmla="*/ 10 f22 1"/>
                  <a:gd name="f33" fmla="*/ 0 f23 1"/>
                  <a:gd name="f34" fmla="*/ 4 f22 1"/>
                  <a:gd name="f35" fmla="+- f24 0 f1"/>
                  <a:gd name="f36" fmla="*/ f27 1 9"/>
                  <a:gd name="f37" fmla="*/ f28 1 11"/>
                  <a:gd name="f38" fmla="*/ f29 1 9"/>
                  <a:gd name="f39" fmla="*/ f30 1 11"/>
                  <a:gd name="f40" fmla="*/ f31 1 9"/>
                  <a:gd name="f41" fmla="*/ f32 1 11"/>
                  <a:gd name="f42" fmla="*/ f33 1 9"/>
                  <a:gd name="f43" fmla="*/ f34 1 11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1">
                    <a:moveTo>
                      <a:pt x="f8" y="f9"/>
                    </a:moveTo>
                    <a:cubicBezTo>
                      <a:pt x="f10" y="f9"/>
                      <a:pt x="f10" y="f8"/>
                      <a:pt x="f6" y="f10"/>
                    </a:cubicBezTo>
                    <a:cubicBezTo>
                      <a:pt x="f6" y="f11"/>
                      <a:pt x="f12" y="f7"/>
                      <a:pt x="f13" y="f11"/>
                    </a:cubicBezTo>
                    <a:cubicBezTo>
                      <a:pt x="f14" y="f11"/>
                      <a:pt x="f9" y="f12"/>
                      <a:pt x="f5" y="f8"/>
                    </a:cubicBezTo>
                    <a:cubicBezTo>
                      <a:pt x="f5" y="f9"/>
                      <a:pt x="f9" y="f5"/>
                      <a:pt x="f8" y="f9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0" name="Freeform 291">
                <a:extLst>
                  <a:ext uri="{FF2B5EF4-FFF2-40B4-BE49-F238E27FC236}">
                    <a16:creationId xmlns:a16="http://schemas.microsoft.com/office/drawing/2014/main" id="{0734AA58-8501-B524-9FD7-0EE95ECAB1B1}"/>
                  </a:ext>
                </a:extLst>
              </p:cNvPr>
              <p:cNvSpPr/>
              <p:nvPr/>
            </p:nvSpPr>
            <p:spPr>
              <a:xfrm>
                <a:off x="3349620" y="4908554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2"/>
                  <a:gd name="f9" fmla="val 5"/>
                  <a:gd name="f10" fmla="val 9"/>
                  <a:gd name="f11" fmla="val 7"/>
                  <a:gd name="f12" fmla="val 11"/>
                  <a:gd name="f13" fmla="val 6"/>
                  <a:gd name="f14" fmla="val 4"/>
                  <a:gd name="f15" fmla="val 1"/>
                  <a:gd name="f16" fmla="val 8"/>
                  <a:gd name="f17" fmla="+- 0 0 -90"/>
                  <a:gd name="f18" fmla="*/ f3 1 10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2"/>
                  <a:gd name="f29" fmla="*/ 2 f25 1"/>
                  <a:gd name="f30" fmla="*/ 5 f24 1"/>
                  <a:gd name="f31" fmla="*/ 10 f25 1"/>
                  <a:gd name="f32" fmla="*/ 7 f24 1"/>
                  <a:gd name="f33" fmla="*/ 4 f25 1"/>
                  <a:gd name="f34" fmla="*/ 12 f24 1"/>
                  <a:gd name="f35" fmla="+- f26 0 f1"/>
                  <a:gd name="f36" fmla="*/ f29 1 10"/>
                  <a:gd name="f37" fmla="*/ f30 1 12"/>
                  <a:gd name="f38" fmla="*/ f31 1 10"/>
                  <a:gd name="f39" fmla="*/ f32 1 12"/>
                  <a:gd name="f40" fmla="*/ f33 1 10"/>
                  <a:gd name="f41" fmla="*/ f34 1 12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0" h="12">
                    <a:moveTo>
                      <a:pt x="f8" y="f9"/>
                    </a:moveTo>
                    <a:cubicBezTo>
                      <a:pt x="f9" y="f9"/>
                      <a:pt x="f10" y="f5"/>
                      <a:pt x="f6" y="f11"/>
                    </a:cubicBezTo>
                    <a:cubicBezTo>
                      <a:pt x="f6" y="f12"/>
                      <a:pt x="f13" y="f7"/>
                      <a:pt x="f14" y="f7"/>
                    </a:cubicBezTo>
                    <a:cubicBezTo>
                      <a:pt x="f5" y="f12"/>
                      <a:pt x="f15" y="f16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1" name="Freeform 292">
                <a:extLst>
                  <a:ext uri="{FF2B5EF4-FFF2-40B4-BE49-F238E27FC236}">
                    <a16:creationId xmlns:a16="http://schemas.microsoft.com/office/drawing/2014/main" id="{30FAD4CE-BB98-C6EF-2BB6-6C64A2F0A803}"/>
                  </a:ext>
                </a:extLst>
              </p:cNvPr>
              <p:cNvSpPr/>
              <p:nvPr/>
            </p:nvSpPr>
            <p:spPr>
              <a:xfrm>
                <a:off x="3014667" y="5154609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6"/>
                  <a:gd name="f9" fmla="val 4"/>
                  <a:gd name="f10" fmla="val 9"/>
                  <a:gd name="f11" fmla="val 2"/>
                  <a:gd name="f12" fmla="val 7"/>
                  <a:gd name="f13" fmla="val 8"/>
                  <a:gd name="f14" fmla="val 1"/>
                  <a:gd name="f15" fmla="val 10"/>
                  <a:gd name="f16" fmla="val 3"/>
                  <a:gd name="f17" fmla="val 5"/>
                  <a:gd name="f18" fmla="+- 0 0 -90"/>
                  <a:gd name="f19" fmla="*/ f3 1 11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3"/>
                  <a:gd name="f30" fmla="*/ 6 f26 1"/>
                  <a:gd name="f31" fmla="*/ 13 f25 1"/>
                  <a:gd name="f32" fmla="*/ 4 f26 1"/>
                  <a:gd name="f33" fmla="*/ 2 f25 1"/>
                  <a:gd name="f34" fmla="*/ 8 f26 1"/>
                  <a:gd name="f35" fmla="*/ 1 f25 1"/>
                  <a:gd name="f36" fmla="*/ 9 f26 1"/>
                  <a:gd name="f37" fmla="*/ 8 f25 1"/>
                  <a:gd name="f38" fmla="+- f27 0 f1"/>
                  <a:gd name="f39" fmla="*/ f30 1 11"/>
                  <a:gd name="f40" fmla="*/ f31 1 13"/>
                  <a:gd name="f41" fmla="*/ f32 1 11"/>
                  <a:gd name="f42" fmla="*/ f33 1 13"/>
                  <a:gd name="f43" fmla="*/ f34 1 11"/>
                  <a:gd name="f44" fmla="*/ f35 1 13"/>
                  <a:gd name="f45" fmla="*/ f36 1 11"/>
                  <a:gd name="f46" fmla="*/ f37 1 13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1" h="13">
                    <a:moveTo>
                      <a:pt x="f8" y="f7"/>
                    </a:moveTo>
                    <a:cubicBezTo>
                      <a:pt x="f9" y="f10"/>
                      <a:pt x="f5" y="f8"/>
                      <a:pt x="f9" y="f11"/>
                    </a:cubicBezTo>
                    <a:cubicBezTo>
                      <a:pt x="f8" y="f5"/>
                      <a:pt x="f12" y="f5"/>
                      <a:pt x="f13" y="f14"/>
                    </a:cubicBezTo>
                    <a:cubicBezTo>
                      <a:pt x="f15" y="f16"/>
                      <a:pt x="f6" y="f17"/>
                      <a:pt x="f10" y="f13"/>
                    </a:cubicBezTo>
                    <a:cubicBezTo>
                      <a:pt x="f13" y="f10"/>
                      <a:pt x="f12" y="f15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2" name="Freeform 293">
                <a:extLst>
                  <a:ext uri="{FF2B5EF4-FFF2-40B4-BE49-F238E27FC236}">
                    <a16:creationId xmlns:a16="http://schemas.microsoft.com/office/drawing/2014/main" id="{8D390D2C-30E0-2FE9-FA55-760F0A0419C2}"/>
                  </a:ext>
                </a:extLst>
              </p:cNvPr>
              <p:cNvSpPr/>
              <p:nvPr/>
            </p:nvSpPr>
            <p:spPr>
              <a:xfrm>
                <a:off x="2690814" y="4786317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3"/>
                  <a:gd name="f10" fmla="val 1"/>
                  <a:gd name="f11" fmla="val 2"/>
                  <a:gd name="f12" fmla="val 5"/>
                  <a:gd name="f13" fmla="val 4"/>
                  <a:gd name="f14" fmla="val 7"/>
                  <a:gd name="f15" fmla="val 8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6 f24 1"/>
                  <a:gd name="f29" fmla="*/ 9 f23 1"/>
                  <a:gd name="f30" fmla="*/ 1 f24 1"/>
                  <a:gd name="f31" fmla="*/ 2 f23 1"/>
                  <a:gd name="f32" fmla="*/ 3 f24 1"/>
                  <a:gd name="f33" fmla="*/ 0 f23 1"/>
                  <a:gd name="f34" fmla="*/ 10 f24 1"/>
                  <a:gd name="f35" fmla="*/ 7 f23 1"/>
                  <a:gd name="f36" fmla="+- f25 0 f1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10" y="f11"/>
                    </a:cubicBezTo>
                    <a:cubicBezTo>
                      <a:pt x="f5" y="f10"/>
                      <a:pt x="f10" y="f5"/>
                      <a:pt x="f9" y="f5"/>
                    </a:cubicBezTo>
                    <a:cubicBezTo>
                      <a:pt x="f12" y="f5"/>
                      <a:pt x="f6" y="f13"/>
                      <a:pt x="f6" y="f14"/>
                    </a:cubicBezTo>
                    <a:cubicBezTo>
                      <a:pt x="f6" y="f7"/>
                      <a:pt x="f15" y="f15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3" name="Freeform 294">
                <a:extLst>
                  <a:ext uri="{FF2B5EF4-FFF2-40B4-BE49-F238E27FC236}">
                    <a16:creationId xmlns:a16="http://schemas.microsoft.com/office/drawing/2014/main" id="{EA63F2F6-E220-2741-F7DF-DCCA15083B8B}"/>
                  </a:ext>
                </a:extLst>
              </p:cNvPr>
              <p:cNvSpPr/>
              <p:nvPr/>
            </p:nvSpPr>
            <p:spPr>
              <a:xfrm>
                <a:off x="2843217" y="5016498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3"/>
                  <a:gd name="f9" fmla="val 7"/>
                  <a:gd name="f10" fmla="val 1"/>
                  <a:gd name="f11" fmla="val 8"/>
                  <a:gd name="f12" fmla="val 4"/>
                  <a:gd name="f13" fmla="val 6"/>
                  <a:gd name="f14" fmla="val 2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3 f23 1"/>
                  <a:gd name="f28" fmla="*/ 0 f22 1"/>
                  <a:gd name="f29" fmla="*/ 9 f23 1"/>
                  <a:gd name="f30" fmla="*/ 8 f22 1"/>
                  <a:gd name="f31" fmla="*/ 6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11" y="f12"/>
                      <a:pt x="f6" y="f11"/>
                    </a:cubicBezTo>
                    <a:cubicBezTo>
                      <a:pt x="f6" y="f7"/>
                      <a:pt x="f9" y="f7"/>
                      <a:pt x="f13" y="f7"/>
                    </a:cubicBezTo>
                    <a:cubicBezTo>
                      <a:pt x="f14" y="f7"/>
                      <a:pt x="f10" y="f13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4" name="Freeform 295">
                <a:extLst>
                  <a:ext uri="{FF2B5EF4-FFF2-40B4-BE49-F238E27FC236}">
                    <a16:creationId xmlns:a16="http://schemas.microsoft.com/office/drawing/2014/main" id="{FEAE44F4-1BB4-10CD-EAFF-8C9FC8D35476}"/>
                  </a:ext>
                </a:extLst>
              </p:cNvPr>
              <p:cNvSpPr/>
              <p:nvPr/>
            </p:nvSpPr>
            <p:spPr>
              <a:xfrm>
                <a:off x="3255958" y="5116516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1"/>
                  <a:gd name="f9" fmla="val 7"/>
                  <a:gd name="f10" fmla="val 3"/>
                  <a:gd name="f11" fmla="val 4"/>
                  <a:gd name="f12" fmla="val 2"/>
                  <a:gd name="f13" fmla="val 6"/>
                  <a:gd name="f14" fmla="val 8"/>
                  <a:gd name="f15" fmla="val 5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1 f25 1"/>
                  <a:gd name="f30" fmla="*/ 7 f24 1"/>
                  <a:gd name="f31" fmla="*/ 6 f25 1"/>
                  <a:gd name="f32" fmla="*/ 1 f24 1"/>
                  <a:gd name="f33" fmla="*/ 8 f25 1"/>
                  <a:gd name="f34" fmla="*/ 5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8" y="f9"/>
                    </a:moveTo>
                    <a:cubicBezTo>
                      <a:pt x="f5" y="f10"/>
                      <a:pt x="f11" y="f12"/>
                      <a:pt x="f13" y="f8"/>
                    </a:cubicBezTo>
                    <a:cubicBezTo>
                      <a:pt x="f14" y="f5"/>
                      <a:pt x="f14" y="f11"/>
                      <a:pt x="f14" y="f15"/>
                    </a:cubicBezTo>
                    <a:cubicBezTo>
                      <a:pt x="f6" y="f6"/>
                      <a:pt x="f9" y="f16"/>
                      <a:pt x="f11" y="f7"/>
                    </a:cubicBezTo>
                    <a:cubicBezTo>
                      <a:pt x="f8" y="f7"/>
                      <a:pt x="f12" y="f14"/>
                      <a:pt x="f8" y="f9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5" name="Freeform 296">
                <a:extLst>
                  <a:ext uri="{FF2B5EF4-FFF2-40B4-BE49-F238E27FC236}">
                    <a16:creationId xmlns:a16="http://schemas.microsoft.com/office/drawing/2014/main" id="{EAC16060-B319-44B1-30D5-6E9D7F1130F1}"/>
                  </a:ext>
                </a:extLst>
              </p:cNvPr>
              <p:cNvSpPr/>
              <p:nvPr/>
            </p:nvSpPr>
            <p:spPr>
              <a:xfrm>
                <a:off x="3051179" y="4840284"/>
                <a:ext cx="1904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7"/>
                  <a:gd name="f9" fmla="val 5"/>
                  <a:gd name="f10" fmla="val 1"/>
                  <a:gd name="f11" fmla="val 9"/>
                  <a:gd name="f12" fmla="val 2"/>
                  <a:gd name="f13" fmla="val 3"/>
                  <a:gd name="f14" fmla="+- 0 0 -90"/>
                  <a:gd name="f15" fmla="*/ f3 1 8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8"/>
                  <a:gd name="f26" fmla="*/ 8 f22 1"/>
                  <a:gd name="f27" fmla="*/ 7 f21 1"/>
                  <a:gd name="f28" fmla="*/ 5 f22 1"/>
                  <a:gd name="f29" fmla="*/ 10 f21 1"/>
                  <a:gd name="f30" fmla="*/ 0 f22 1"/>
                  <a:gd name="f31" fmla="*/ 2 f21 1"/>
                  <a:gd name="f32" fmla="*/ 3 f22 1"/>
                  <a:gd name="f33" fmla="*/ 0 f21 1"/>
                  <a:gd name="f34" fmla="+- f23 0 f1"/>
                  <a:gd name="f35" fmla="*/ f26 1 8"/>
                  <a:gd name="f36" fmla="*/ f27 1 10"/>
                  <a:gd name="f37" fmla="*/ f28 1 8"/>
                  <a:gd name="f38" fmla="*/ f29 1 10"/>
                  <a:gd name="f39" fmla="*/ f30 1 8"/>
                  <a:gd name="f40" fmla="*/ f31 1 10"/>
                  <a:gd name="f41" fmla="*/ f32 1 8"/>
                  <a:gd name="f42" fmla="*/ f33 1 10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8" h="10">
                    <a:moveTo>
                      <a:pt x="f6" y="f8"/>
                    </a:moveTo>
                    <a:cubicBezTo>
                      <a:pt x="f6" y="f6"/>
                      <a:pt x="f6" y="f7"/>
                      <a:pt x="f9" y="f7"/>
                    </a:cubicBezTo>
                    <a:cubicBezTo>
                      <a:pt x="f10" y="f11"/>
                      <a:pt x="f10" y="f9"/>
                      <a:pt x="f5" y="f12"/>
                    </a:cubicBezTo>
                    <a:cubicBezTo>
                      <a:pt x="f5" y="f5"/>
                      <a:pt x="f10" y="f5"/>
                      <a:pt x="f13" y="f5"/>
                    </a:cubicBezTo>
                    <a:cubicBezTo>
                      <a:pt x="f8" y="f5"/>
                      <a:pt x="f6" y="f13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6" name="Freeform 297">
                <a:extLst>
                  <a:ext uri="{FF2B5EF4-FFF2-40B4-BE49-F238E27FC236}">
                    <a16:creationId xmlns:a16="http://schemas.microsoft.com/office/drawing/2014/main" id="{57A63C79-0D55-A0F7-3816-FFCCBA143E3C}"/>
                  </a:ext>
                </a:extLst>
              </p:cNvPr>
              <p:cNvSpPr/>
              <p:nvPr/>
            </p:nvSpPr>
            <p:spPr>
              <a:xfrm>
                <a:off x="3213101" y="4679954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5"/>
                  <a:gd name="f8" fmla="val 9"/>
                  <a:gd name="f9" fmla="val 3"/>
                  <a:gd name="f10" fmla="val 8"/>
                  <a:gd name="f11" fmla="val 1"/>
                  <a:gd name="f12" fmla="val 7"/>
                  <a:gd name="f13" fmla="val 2"/>
                  <a:gd name="f14" fmla="val 6"/>
                  <a:gd name="f15" fmla="+- 0 0 -90"/>
                  <a:gd name="f16" fmla="*/ f3 1 10"/>
                  <a:gd name="f17" fmla="*/ f4 1 10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10"/>
                  <a:gd name="f24" fmla="*/ 5 f21 1"/>
                  <a:gd name="f25" fmla="*/ 9 f21 1"/>
                  <a:gd name="f26" fmla="*/ 1 f21 1"/>
                  <a:gd name="f27" fmla="*/ 7 f21 1"/>
                  <a:gd name="f28" fmla="*/ 10 f21 1"/>
                  <a:gd name="f29" fmla="*/ 3 f21 1"/>
                  <a:gd name="f30" fmla="+- f22 0 f1"/>
                  <a:gd name="f31" fmla="*/ f24 1 10"/>
                  <a:gd name="f32" fmla="*/ f25 1 10"/>
                  <a:gd name="f33" fmla="*/ f26 1 10"/>
                  <a:gd name="f34" fmla="*/ f27 1 10"/>
                  <a:gd name="f35" fmla="*/ f28 1 10"/>
                  <a:gd name="f36" fmla="*/ f29 1 10"/>
                  <a:gd name="f37" fmla="*/ 0 1 f23"/>
                  <a:gd name="f38" fmla="*/ f19 1 f23"/>
                  <a:gd name="f39" fmla="*/ f31 1 f23"/>
                  <a:gd name="f40" fmla="*/ f32 1 f23"/>
                  <a:gd name="f41" fmla="*/ f33 1 f23"/>
                  <a:gd name="f42" fmla="*/ f34 1 f23"/>
                  <a:gd name="f43" fmla="*/ f35 1 f23"/>
                  <a:gd name="f44" fmla="*/ f36 1 f23"/>
                  <a:gd name="f45" fmla="*/ f37 f16 1"/>
                  <a:gd name="f46" fmla="*/ f38 f16 1"/>
                  <a:gd name="f47" fmla="*/ f38 f17 1"/>
                  <a:gd name="f48" fmla="*/ f37 f17 1"/>
                  <a:gd name="f49" fmla="*/ f39 f16 1"/>
                  <a:gd name="f50" fmla="*/ f40 f17 1"/>
                  <a:gd name="f51" fmla="*/ f41 f16 1"/>
                  <a:gd name="f52" fmla="*/ f42 f17 1"/>
                  <a:gd name="f53" fmla="*/ f41 f17 1"/>
                  <a:gd name="f54" fmla="*/ f43 f16 1"/>
                  <a:gd name="f55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49" y="f53"/>
                  </a:cxn>
                  <a:cxn ang="f30">
                    <a:pos x="f54" y="f55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10" h="10">
                    <a:moveTo>
                      <a:pt x="f7" y="f8"/>
                    </a:moveTo>
                    <a:cubicBezTo>
                      <a:pt x="f9" y="f10"/>
                      <a:pt x="f5" y="f6"/>
                      <a:pt x="f11" y="f12"/>
                    </a:cubicBezTo>
                    <a:cubicBezTo>
                      <a:pt x="f11" y="f7"/>
                      <a:pt x="f11" y="f11"/>
                      <a:pt x="f7" y="f11"/>
                    </a:cubicBezTo>
                    <a:cubicBezTo>
                      <a:pt x="f12" y="f13"/>
                      <a:pt x="f6" y="f5"/>
                      <a:pt x="f6" y="f9"/>
                    </a:cubicBezTo>
                    <a:cubicBezTo>
                      <a:pt x="f6" y="f14"/>
                      <a:pt x="f8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7" name="Freeform 298">
                <a:extLst>
                  <a:ext uri="{FF2B5EF4-FFF2-40B4-BE49-F238E27FC236}">
                    <a16:creationId xmlns:a16="http://schemas.microsoft.com/office/drawing/2014/main" id="{3C78656E-9C74-9B9E-21C2-407545D7DFE1}"/>
                  </a:ext>
                </a:extLst>
              </p:cNvPr>
              <p:cNvSpPr/>
              <p:nvPr/>
            </p:nvSpPr>
            <p:spPr>
              <a:xfrm>
                <a:off x="2809878" y="5026027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1"/>
                  <a:gd name="f9" fmla="val 4"/>
                  <a:gd name="f10" fmla="val 2"/>
                  <a:gd name="f11" fmla="val 6"/>
                  <a:gd name="f12" fmla="val 8"/>
                  <a:gd name="f13" fmla="val 5"/>
                  <a:gd name="f14" fmla="+- 0 0 -90"/>
                  <a:gd name="f15" fmla="*/ f3 1 9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9"/>
                  <a:gd name="f26" fmla="*/ 1 f22 1"/>
                  <a:gd name="f27" fmla="*/ 0 f21 1"/>
                  <a:gd name="f28" fmla="*/ 6 f22 1"/>
                  <a:gd name="f29" fmla="*/ 8 f21 1"/>
                  <a:gd name="f30" fmla="*/ 4 f22 1"/>
                  <a:gd name="f31" fmla="*/ 10 f21 1"/>
                  <a:gd name="f32" fmla="+- f23 0 f1"/>
                  <a:gd name="f33" fmla="*/ f26 1 9"/>
                  <a:gd name="f34" fmla="*/ f27 1 10"/>
                  <a:gd name="f35" fmla="*/ f28 1 9"/>
                  <a:gd name="f36" fmla="*/ f29 1 10"/>
                  <a:gd name="f37" fmla="*/ f30 1 9"/>
                  <a:gd name="f38" fmla="*/ f31 1 10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1" y="f6"/>
                      <a:pt x="f11" y="f7"/>
                      <a:pt x="f9" y="f7"/>
                    </a:cubicBezTo>
                    <a:cubicBezTo>
                      <a:pt x="f5" y="f12"/>
                      <a:pt x="f5" y="f13"/>
                      <a:pt x="f8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8" name="Freeform 299">
                <a:extLst>
                  <a:ext uri="{FF2B5EF4-FFF2-40B4-BE49-F238E27FC236}">
                    <a16:creationId xmlns:a16="http://schemas.microsoft.com/office/drawing/2014/main" id="{6E4FE060-7D56-0FAA-0F45-6D4CD234B295}"/>
                  </a:ext>
                </a:extLst>
              </p:cNvPr>
              <p:cNvSpPr/>
              <p:nvPr/>
            </p:nvSpPr>
            <p:spPr>
              <a:xfrm>
                <a:off x="2659066" y="4800600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1"/>
                  <a:gd name="f9" fmla="val 4"/>
                  <a:gd name="f10" fmla="val 2"/>
                  <a:gd name="f11" fmla="val 7"/>
                  <a:gd name="f12" fmla="val 6"/>
                  <a:gd name="f13" fmla="val 5"/>
                  <a:gd name="f14" fmla="+- 0 0 -90"/>
                  <a:gd name="f15" fmla="*/ f3 1 8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9"/>
                  <a:gd name="f26" fmla="*/ 1 f22 1"/>
                  <a:gd name="f27" fmla="*/ 0 f21 1"/>
                  <a:gd name="f28" fmla="*/ 7 f22 1"/>
                  <a:gd name="f29" fmla="*/ 7 f21 1"/>
                  <a:gd name="f30" fmla="*/ 5 f22 1"/>
                  <a:gd name="f31" fmla="*/ 9 f21 1"/>
                  <a:gd name="f32" fmla="+- f23 0 f1"/>
                  <a:gd name="f33" fmla="*/ f26 1 8"/>
                  <a:gd name="f34" fmla="*/ f27 1 9"/>
                  <a:gd name="f35" fmla="*/ f28 1 8"/>
                  <a:gd name="f36" fmla="*/ f29 1 9"/>
                  <a:gd name="f37" fmla="*/ f30 1 8"/>
                  <a:gd name="f38" fmla="*/ f31 1 9"/>
                  <a:gd name="f39" fmla="*/ 0 1 f24"/>
                  <a:gd name="f40" fmla="*/ f18 1 f24"/>
                  <a:gd name="f41" fmla="*/ 0 1 f25"/>
                  <a:gd name="f42" fmla="*/ f19 1 f25"/>
                  <a:gd name="f43" fmla="*/ f33 1 f24"/>
                  <a:gd name="f44" fmla="*/ f34 1 f25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8" h="9">
                    <a:moveTo>
                      <a:pt x="f8" y="f5"/>
                    </a:moveTo>
                    <a:cubicBezTo>
                      <a:pt x="f9" y="f10"/>
                      <a:pt x="f6" y="f8"/>
                      <a:pt x="f11" y="f11"/>
                    </a:cubicBezTo>
                    <a:cubicBezTo>
                      <a:pt x="f12" y="f7"/>
                      <a:pt x="f12" y="f7"/>
                      <a:pt x="f13" y="f7"/>
                    </a:cubicBezTo>
                    <a:cubicBezTo>
                      <a:pt x="f5" y="f6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9" name="Freeform 300">
                <a:extLst>
                  <a:ext uri="{FF2B5EF4-FFF2-40B4-BE49-F238E27FC236}">
                    <a16:creationId xmlns:a16="http://schemas.microsoft.com/office/drawing/2014/main" id="{9807F779-2CEC-04E4-9324-D909C9FF4CD9}"/>
                  </a:ext>
                </a:extLst>
              </p:cNvPr>
              <p:cNvSpPr/>
              <p:nvPr/>
            </p:nvSpPr>
            <p:spPr>
              <a:xfrm>
                <a:off x="3338510" y="4875215"/>
                <a:ext cx="2540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2"/>
                  <a:gd name="f9" fmla="val 4"/>
                  <a:gd name="f10" fmla="val 7"/>
                  <a:gd name="f11" fmla="val 9"/>
                  <a:gd name="f12" fmla="val 8"/>
                  <a:gd name="f13" fmla="val 1"/>
                  <a:gd name="f14" fmla="+- 0 0 -90"/>
                  <a:gd name="f15" fmla="*/ f3 1 10"/>
                  <a:gd name="f16" fmla="*/ f4 1 1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11"/>
                  <a:gd name="f26" fmla="*/ 2 f22 1"/>
                  <a:gd name="f27" fmla="*/ 4 f21 1"/>
                  <a:gd name="f28" fmla="*/ 10 f22 1"/>
                  <a:gd name="f29" fmla="*/ 4 f22 1"/>
                  <a:gd name="f30" fmla="*/ 9 f21 1"/>
                  <a:gd name="f31" fmla="+- f23 0 f1"/>
                  <a:gd name="f32" fmla="*/ f26 1 10"/>
                  <a:gd name="f33" fmla="*/ f27 1 11"/>
                  <a:gd name="f34" fmla="*/ f28 1 10"/>
                  <a:gd name="f35" fmla="*/ f29 1 10"/>
                  <a:gd name="f36" fmla="*/ f30 1 11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11">
                    <a:moveTo>
                      <a:pt x="f8" y="f9"/>
                    </a:moveTo>
                    <a:cubicBezTo>
                      <a:pt x="f9" y="f8"/>
                      <a:pt x="f10" y="f5"/>
                      <a:pt x="f6" y="f9"/>
                    </a:cubicBezTo>
                    <a:cubicBezTo>
                      <a:pt x="f11" y="f12"/>
                      <a:pt x="f11" y="f7"/>
                      <a:pt x="f9" y="f11"/>
                    </a:cubicBezTo>
                    <a:cubicBezTo>
                      <a:pt x="f13" y="f11"/>
                      <a:pt x="f5" y="f10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0" name="Freeform 301">
                <a:extLst>
                  <a:ext uri="{FF2B5EF4-FFF2-40B4-BE49-F238E27FC236}">
                    <a16:creationId xmlns:a16="http://schemas.microsoft.com/office/drawing/2014/main" id="{D9C7C56D-77BA-8373-09C6-7ED03951320E}"/>
                  </a:ext>
                </a:extLst>
              </p:cNvPr>
              <p:cNvSpPr/>
              <p:nvPr/>
            </p:nvSpPr>
            <p:spPr>
              <a:xfrm>
                <a:off x="2138360" y="4943475"/>
                <a:ext cx="2381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9"/>
                  <a:gd name="f9" fmla="val 3"/>
                  <a:gd name="f10" fmla="val 4"/>
                  <a:gd name="f11" fmla="val 7"/>
                  <a:gd name="f12" fmla="val 8"/>
                  <a:gd name="f13" fmla="val 5"/>
                  <a:gd name="f14" fmla="val 2"/>
                  <a:gd name="f15" fmla="val 6"/>
                  <a:gd name="f16" fmla="val 1"/>
                  <a:gd name="f17" fmla="+- 0 0 -90"/>
                  <a:gd name="f18" fmla="*/ f3 1 10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1"/>
                  <a:gd name="f29" fmla="*/ 9 f25 1"/>
                  <a:gd name="f30" fmla="*/ 3 f24 1"/>
                  <a:gd name="f31" fmla="*/ 10 f25 1"/>
                  <a:gd name="f32" fmla="*/ 4 f24 1"/>
                  <a:gd name="f33" fmla="*/ 4 f25 1"/>
                  <a:gd name="f34" fmla="*/ 8 f24 1"/>
                  <a:gd name="f35" fmla="*/ 0 f24 1"/>
                  <a:gd name="f36" fmla="+- f26 0 f1"/>
                  <a:gd name="f37" fmla="*/ f29 1 10"/>
                  <a:gd name="f38" fmla="*/ f30 1 11"/>
                  <a:gd name="f39" fmla="*/ f31 1 10"/>
                  <a:gd name="f40" fmla="*/ f32 1 11"/>
                  <a:gd name="f41" fmla="*/ f33 1 10"/>
                  <a:gd name="f42" fmla="*/ f34 1 11"/>
                  <a:gd name="f43" fmla="*/ f35 1 11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3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0" h="11">
                    <a:moveTo>
                      <a:pt x="f8" y="f9"/>
                    </a:moveTo>
                    <a:cubicBezTo>
                      <a:pt x="f8" y="f10"/>
                      <a:pt x="f6" y="f10"/>
                      <a:pt x="f6" y="f10"/>
                    </a:cubicBezTo>
                    <a:cubicBezTo>
                      <a:pt x="f8" y="f11"/>
                      <a:pt x="f12" y="f7"/>
                      <a:pt x="f10" y="f12"/>
                    </a:cubicBezTo>
                    <a:cubicBezTo>
                      <a:pt x="f5" y="f13"/>
                      <a:pt x="f14" y="f14"/>
                      <a:pt x="f10" y="f5"/>
                    </a:cubicBezTo>
                    <a:cubicBezTo>
                      <a:pt x="f15" y="f16"/>
                      <a:pt x="f12" y="f16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1" name="Freeform 302">
                <a:extLst>
                  <a:ext uri="{FF2B5EF4-FFF2-40B4-BE49-F238E27FC236}">
                    <a16:creationId xmlns:a16="http://schemas.microsoft.com/office/drawing/2014/main" id="{C49FDE52-F5FA-9743-ACE1-C83774EBD88B}"/>
                  </a:ext>
                </a:extLst>
              </p:cNvPr>
              <p:cNvSpPr/>
              <p:nvPr/>
            </p:nvSpPr>
            <p:spPr>
              <a:xfrm>
                <a:off x="2105021" y="5243517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7"/>
                  <a:gd name="f10" fmla="val 4"/>
                  <a:gd name="f11" fmla="val 2"/>
                  <a:gd name="f12" fmla="val 6"/>
                  <a:gd name="f13" fmla="val 5"/>
                  <a:gd name="f14" fmla="val 1"/>
                  <a:gd name="f15" fmla="+- 0 0 -90"/>
                  <a:gd name="f16" fmla="*/ f3 1 10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1"/>
                  <a:gd name="f27" fmla="*/ 10 f23 1"/>
                  <a:gd name="f28" fmla="*/ 3 f22 1"/>
                  <a:gd name="f29" fmla="*/ 2 f23 1"/>
                  <a:gd name="f30" fmla="*/ 7 f22 1"/>
                  <a:gd name="f31" fmla="*/ 1 f23 1"/>
                  <a:gd name="f32" fmla="+- f24 0 f1"/>
                  <a:gd name="f33" fmla="*/ f27 1 10"/>
                  <a:gd name="f34" fmla="*/ f28 1 11"/>
                  <a:gd name="f35" fmla="*/ f29 1 10"/>
                  <a:gd name="f36" fmla="*/ f30 1 11"/>
                  <a:gd name="f37" fmla="*/ f31 1 10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0" h="11">
                    <a:moveTo>
                      <a:pt x="f6" y="f8"/>
                    </a:moveTo>
                    <a:cubicBezTo>
                      <a:pt x="f9" y="f10"/>
                      <a:pt x="f9" y="f7"/>
                      <a:pt x="f11" y="f9"/>
                    </a:cubicBezTo>
                    <a:cubicBezTo>
                      <a:pt x="f5" y="f12"/>
                      <a:pt x="f5" y="f13"/>
                      <a:pt x="f14" y="f8"/>
                    </a:cubicBezTo>
                    <a:cubicBezTo>
                      <a:pt x="f10" y="f5"/>
                      <a:pt x="f9" y="f5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2" name="Freeform 303">
                <a:extLst>
                  <a:ext uri="{FF2B5EF4-FFF2-40B4-BE49-F238E27FC236}">
                    <a16:creationId xmlns:a16="http://schemas.microsoft.com/office/drawing/2014/main" id="{F64D0B20-E02C-B687-7718-4452110B1E9D}"/>
                  </a:ext>
                </a:extLst>
              </p:cNvPr>
              <p:cNvSpPr/>
              <p:nvPr/>
            </p:nvSpPr>
            <p:spPr>
              <a:xfrm>
                <a:off x="3084508" y="4838703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7"/>
                  <a:gd name="f8" fmla="val 5"/>
                  <a:gd name="f9" fmla="val 6"/>
                  <a:gd name="f10" fmla="val 4"/>
                  <a:gd name="f11" fmla="val 1"/>
                  <a:gd name="f12" fmla="val 3"/>
                  <a:gd name="f13" fmla="val 9"/>
                  <a:gd name="f14" fmla="+- 0 0 -90"/>
                  <a:gd name="f15" fmla="*/ f3 1 10"/>
                  <a:gd name="f16" fmla="*/ f4 1 10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10"/>
                  <a:gd name="f23" fmla="*/ 7 f20 1"/>
                  <a:gd name="f24" fmla="*/ 10 f20 1"/>
                  <a:gd name="f25" fmla="*/ 4 f20 1"/>
                  <a:gd name="f26" fmla="*/ 1 f20 1"/>
                  <a:gd name="f27" fmla="*/ 6 f20 1"/>
                  <a:gd name="f28" fmla="*/ 0 f20 1"/>
                  <a:gd name="f29" fmla="+- f21 0 f1"/>
                  <a:gd name="f30" fmla="*/ f23 1 10"/>
                  <a:gd name="f31" fmla="*/ f24 1 10"/>
                  <a:gd name="f32" fmla="*/ f25 1 10"/>
                  <a:gd name="f33" fmla="*/ f26 1 10"/>
                  <a:gd name="f34" fmla="*/ f27 1 10"/>
                  <a:gd name="f35" fmla="*/ f28 1 10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0" h="10">
                    <a:moveTo>
                      <a:pt x="f7" y="f6"/>
                    </a:moveTo>
                    <a:cubicBezTo>
                      <a:pt x="f8" y="f7"/>
                      <a:pt x="f5" y="f9"/>
                      <a:pt x="f10" y="f11"/>
                    </a:cubicBezTo>
                    <a:cubicBezTo>
                      <a:pt x="f8" y="f5"/>
                      <a:pt x="f8" y="f5"/>
                      <a:pt x="f9" y="f5"/>
                    </a:cubicBezTo>
                    <a:cubicBezTo>
                      <a:pt x="f6" y="f12"/>
                      <a:pt x="f13" y="f9"/>
                      <a:pt x="f7" y="f6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3" name="Freeform 304">
                <a:extLst>
                  <a:ext uri="{FF2B5EF4-FFF2-40B4-BE49-F238E27FC236}">
                    <a16:creationId xmlns:a16="http://schemas.microsoft.com/office/drawing/2014/main" id="{7C2F8FDC-283A-BEC6-1404-C91F20DBA697}"/>
                  </a:ext>
                </a:extLst>
              </p:cNvPr>
              <p:cNvSpPr/>
              <p:nvPr/>
            </p:nvSpPr>
            <p:spPr>
              <a:xfrm>
                <a:off x="2143125" y="5162546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3"/>
                  <a:gd name="f9" fmla="val 2"/>
                  <a:gd name="f10" fmla="val 4"/>
                  <a:gd name="f11" fmla="val 1"/>
                  <a:gd name="f12" fmla="val 5"/>
                  <a:gd name="f13" fmla="val 7"/>
                  <a:gd name="f14" fmla="val 8"/>
                  <a:gd name="f15" fmla="val 6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0 f24 1"/>
                  <a:gd name="f29" fmla="*/ 3 f23 1"/>
                  <a:gd name="f30" fmla="*/ 4 f24 1"/>
                  <a:gd name="f31" fmla="*/ 1 f23 1"/>
                  <a:gd name="f32" fmla="*/ 5 f24 1"/>
                  <a:gd name="f33" fmla="*/ 2 f23 1"/>
                  <a:gd name="f34" fmla="*/ 9 f24 1"/>
                  <a:gd name="f35" fmla="*/ 7 f24 1"/>
                  <a:gd name="f36" fmla="*/ 6 f23 1"/>
                  <a:gd name="f37" fmla="+- f25 0 f1"/>
                  <a:gd name="f38" fmla="*/ f28 1 10"/>
                  <a:gd name="f39" fmla="*/ f29 1 9"/>
                  <a:gd name="f40" fmla="*/ f30 1 10"/>
                  <a:gd name="f41" fmla="*/ f31 1 9"/>
                  <a:gd name="f42" fmla="*/ f32 1 10"/>
                  <a:gd name="f43" fmla="*/ f33 1 9"/>
                  <a:gd name="f44" fmla="*/ f34 1 10"/>
                  <a:gd name="f45" fmla="*/ f35 1 10"/>
                  <a:gd name="f46" fmla="*/ f36 1 9"/>
                  <a:gd name="f47" fmla="*/ 0 1 f26"/>
                  <a:gd name="f48" fmla="*/ f20 1 f26"/>
                  <a:gd name="f49" fmla="*/ 0 1 f27"/>
                  <a:gd name="f50" fmla="*/ f21 1 f27"/>
                  <a:gd name="f51" fmla="*/ f38 1 f26"/>
                  <a:gd name="f52" fmla="*/ f39 1 f27"/>
                  <a:gd name="f53" fmla="*/ f40 1 f26"/>
                  <a:gd name="f54" fmla="*/ f41 1 f27"/>
                  <a:gd name="f55" fmla="*/ f42 1 f26"/>
                  <a:gd name="f56" fmla="*/ f43 1 f27"/>
                  <a:gd name="f57" fmla="*/ f44 1 f26"/>
                  <a:gd name="f58" fmla="*/ f45 1 f26"/>
                  <a:gd name="f59" fmla="*/ f46 1 f27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7 1"/>
                  <a:gd name="f67" fmla="*/ f54 f18 1"/>
                  <a:gd name="f68" fmla="*/ f55 f17 1"/>
                  <a:gd name="f69" fmla="*/ f56 f18 1"/>
                  <a:gd name="f70" fmla="*/ f57 f17 1"/>
                  <a:gd name="f71" fmla="*/ f58 f17 1"/>
                  <a:gd name="f72" fmla="*/ f59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70" y="f69"/>
                  </a:cxn>
                  <a:cxn ang="f37">
                    <a:pos x="f71" y="f72"/>
                  </a:cxn>
                  <a:cxn ang="f37">
                    <a:pos x="f66" y="f72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10" h="9">
                    <a:moveTo>
                      <a:pt x="f5" y="f8"/>
                    </a:moveTo>
                    <a:cubicBezTo>
                      <a:pt x="f9" y="f10"/>
                      <a:pt x="f9" y="f9"/>
                      <a:pt x="f10" y="f11"/>
                    </a:cubicBezTo>
                    <a:cubicBezTo>
                      <a:pt x="f10" y="f9"/>
                      <a:pt x="f10" y="f9"/>
                      <a:pt x="f12" y="f9"/>
                    </a:cubicBezTo>
                    <a:cubicBezTo>
                      <a:pt x="f13" y="f11"/>
                      <a:pt x="f14" y="f5"/>
                      <a:pt x="f7" y="f9"/>
                    </a:cubicBezTo>
                    <a:cubicBezTo>
                      <a:pt x="f6" y="f10"/>
                      <a:pt x="f13" y="f12"/>
                      <a:pt x="f13" y="f15"/>
                    </a:cubicBezTo>
                    <a:cubicBezTo>
                      <a:pt x="f13" y="f7"/>
                      <a:pt x="f12" y="f13"/>
                      <a:pt x="f10" y="f15"/>
                    </a:cubicBezTo>
                    <a:cubicBezTo>
                      <a:pt x="f8" y="f12"/>
                      <a:pt x="f11" y="f10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4" name="Freeform 305">
                <a:extLst>
                  <a:ext uri="{FF2B5EF4-FFF2-40B4-BE49-F238E27FC236}">
                    <a16:creationId xmlns:a16="http://schemas.microsoft.com/office/drawing/2014/main" id="{11E71982-0CA3-D704-12C9-81FEE271150F}"/>
                  </a:ext>
                </a:extLst>
              </p:cNvPr>
              <p:cNvSpPr/>
              <p:nvPr/>
            </p:nvSpPr>
            <p:spPr>
              <a:xfrm>
                <a:off x="2968627" y="4546597"/>
                <a:ext cx="14292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"/>
                  <a:gd name="f8" fmla="val 1"/>
                  <a:gd name="f9" fmla="val 2"/>
                  <a:gd name="f10" fmla="val 5"/>
                  <a:gd name="f11" fmla="val 3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4 f18 1"/>
                  <a:gd name="f22" fmla="*/ 0 f18 1"/>
                  <a:gd name="f23" fmla="*/ 6 f18 1"/>
                  <a:gd name="f24" fmla="*/ 3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3 f14 1"/>
                  <a:gd name="f42" fmla="*/ f34 f13 1"/>
                  <a:gd name="f43" fmla="*/ f32 f14 1"/>
                  <a:gd name="f44" fmla="*/ f35 f13 1"/>
                  <a:gd name="f45" fmla="*/ f34 f14 1"/>
                  <a:gd name="f46" fmla="*/ f33 f13 1"/>
                  <a:gd name="f47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4" y="f45"/>
                  </a:cxn>
                  <a:cxn ang="f25">
                    <a:pos x="f46" y="f47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6" y="f6"/>
                      <a:pt x="f10" y="f6"/>
                      <a:pt x="f11" y="f6"/>
                    </a:cubicBezTo>
                    <a:cubicBezTo>
                      <a:pt x="f9" y="f6"/>
                      <a:pt x="f5" y="f10"/>
                      <a:pt x="f5" y="f11"/>
                    </a:cubicBezTo>
                    <a:cubicBezTo>
                      <a:pt x="f5" y="f8"/>
                      <a:pt x="f11" y="f8"/>
                      <a:pt x="f7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5" name="Freeform 306">
                <a:extLst>
                  <a:ext uri="{FF2B5EF4-FFF2-40B4-BE49-F238E27FC236}">
                    <a16:creationId xmlns:a16="http://schemas.microsoft.com/office/drawing/2014/main" id="{FCDA0A16-5EC0-6BF4-4CD0-CFAF41C10F5A}"/>
                  </a:ext>
                </a:extLst>
              </p:cNvPr>
              <p:cNvSpPr/>
              <p:nvPr/>
            </p:nvSpPr>
            <p:spPr>
              <a:xfrm>
                <a:off x="3303590" y="5108579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5"/>
                  <a:gd name="f9" fmla="val 7"/>
                  <a:gd name="f10" fmla="val 3"/>
                  <a:gd name="f11" fmla="val 2"/>
                  <a:gd name="f12" fmla="val 4"/>
                  <a:gd name="f13" fmla="val 1"/>
                  <a:gd name="f14" fmla="+- 0 0 -90"/>
                  <a:gd name="f15" fmla="*/ f3 1 9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9"/>
                  <a:gd name="f26" fmla="*/ 8 f22 1"/>
                  <a:gd name="f27" fmla="*/ 8 f21 1"/>
                  <a:gd name="f28" fmla="*/ 2 f22 1"/>
                  <a:gd name="f29" fmla="*/ 4 f21 1"/>
                  <a:gd name="f30" fmla="*/ 4 f22 1"/>
                  <a:gd name="f31" fmla="*/ 0 f21 1"/>
                  <a:gd name="f32" fmla="+- f23 0 f1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" h="8">
                    <a:moveTo>
                      <a:pt x="f7" y="f7"/>
                    </a:moveTo>
                    <a:cubicBezTo>
                      <a:pt x="f8" y="f9"/>
                      <a:pt x="f10" y="f9"/>
                      <a:pt x="f11" y="f12"/>
                    </a:cubicBezTo>
                    <a:cubicBezTo>
                      <a:pt x="f5" y="f13"/>
                      <a:pt x="f11" y="f5"/>
                      <a:pt x="f12" y="f5"/>
                    </a:cubicBezTo>
                    <a:cubicBezTo>
                      <a:pt x="f10" y="f10"/>
                      <a:pt x="f6" y="f12"/>
                      <a:pt x="f7" y="f7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6" name="Freeform 307">
                <a:extLst>
                  <a:ext uri="{FF2B5EF4-FFF2-40B4-BE49-F238E27FC236}">
                    <a16:creationId xmlns:a16="http://schemas.microsoft.com/office/drawing/2014/main" id="{E887477F-4A4E-CD8C-11FE-8BF47D447A1C}"/>
                  </a:ext>
                </a:extLst>
              </p:cNvPr>
              <p:cNvSpPr/>
              <p:nvPr/>
            </p:nvSpPr>
            <p:spPr>
              <a:xfrm>
                <a:off x="2976564" y="5253035"/>
                <a:ext cx="1110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2"/>
                  <a:gd name="f10" fmla="val 1"/>
                  <a:gd name="f11" fmla="val 4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3 f19 1"/>
                  <a:gd name="f26" fmla="*/ 2 f20 1"/>
                  <a:gd name="f27" fmla="*/ 0 f19 1"/>
                  <a:gd name="f28" fmla="*/ 5 f20 1"/>
                  <a:gd name="f29" fmla="*/ 3 f20 1"/>
                  <a:gd name="f30" fmla="*/ 6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5" y="f8"/>
                    </a:moveTo>
                    <a:cubicBezTo>
                      <a:pt x="f5" y="f9"/>
                      <a:pt x="f10" y="f5"/>
                      <a:pt x="f9" y="f5"/>
                    </a:cubicBezTo>
                    <a:cubicBezTo>
                      <a:pt x="f11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8" y="f7"/>
                    </a:cubicBezTo>
                    <a:cubicBezTo>
                      <a:pt x="f10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7" name="Freeform 308">
                <a:extLst>
                  <a:ext uri="{FF2B5EF4-FFF2-40B4-BE49-F238E27FC236}">
                    <a16:creationId xmlns:a16="http://schemas.microsoft.com/office/drawing/2014/main" id="{DD4399CE-CC69-F1AE-0387-686D13F3F479}"/>
                  </a:ext>
                </a:extLst>
              </p:cNvPr>
              <p:cNvSpPr/>
              <p:nvPr/>
            </p:nvSpPr>
            <p:spPr>
              <a:xfrm>
                <a:off x="2978145" y="5176839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1"/>
                  <a:gd name="f10" fmla="val 3"/>
                  <a:gd name="f11" fmla="val 2"/>
                  <a:gd name="f12" fmla="val 5"/>
                  <a:gd name="f13" fmla="val 6"/>
                  <a:gd name="f14" fmla="val 9"/>
                  <a:gd name="f15" fmla="val 10"/>
                  <a:gd name="f16" fmla="val 11"/>
                  <a:gd name="f17" fmla="+- 0 0 -90"/>
                  <a:gd name="f18" fmla="*/ f3 1 8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8"/>
                  <a:gd name="f28" fmla="*/ f24 1 12"/>
                  <a:gd name="f29" fmla="*/ 0 f25 1"/>
                  <a:gd name="f30" fmla="*/ 4 f24 1"/>
                  <a:gd name="f31" fmla="*/ 3 f25 1"/>
                  <a:gd name="f32" fmla="*/ 3 f24 1"/>
                  <a:gd name="f33" fmla="*/ 6 f25 1"/>
                  <a:gd name="f34" fmla="*/ 9 f24 1"/>
                  <a:gd name="f35" fmla="*/ 5 f25 1"/>
                  <a:gd name="f36" fmla="*/ 12 f24 1"/>
                  <a:gd name="f37" fmla="*/ 4 f25 1"/>
                  <a:gd name="f38" fmla="+- f26 0 f1"/>
                  <a:gd name="f39" fmla="*/ f29 1 8"/>
                  <a:gd name="f40" fmla="*/ f30 1 12"/>
                  <a:gd name="f41" fmla="*/ f31 1 8"/>
                  <a:gd name="f42" fmla="*/ f32 1 12"/>
                  <a:gd name="f43" fmla="*/ f33 1 8"/>
                  <a:gd name="f44" fmla="*/ f34 1 12"/>
                  <a:gd name="f45" fmla="*/ f35 1 8"/>
                  <a:gd name="f46" fmla="*/ f36 1 12"/>
                  <a:gd name="f47" fmla="*/ f37 1 8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7"/>
                  <a:gd name="f59" fmla="*/ f46 1 f28"/>
                  <a:gd name="f60" fmla="*/ f47 1 f27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72"/>
                  </a:cxn>
                  <a:cxn ang="f38">
                    <a:pos x="f73" y="f72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8" h="12">
                    <a:moveTo>
                      <a:pt x="f5" y="f8"/>
                    </a:moveTo>
                    <a:cubicBezTo>
                      <a:pt x="f9" y="f10"/>
                      <a:pt x="f11" y="f5"/>
                      <a:pt x="f10" y="f10"/>
                    </a:cubicBezTo>
                    <a:cubicBezTo>
                      <a:pt x="f8" y="f12"/>
                      <a:pt x="f6" y="f13"/>
                      <a:pt x="f13" y="f14"/>
                    </a:cubicBezTo>
                    <a:cubicBezTo>
                      <a:pt x="f12" y="f15"/>
                      <a:pt x="f12" y="f16"/>
                      <a:pt x="f12" y="f7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12" y="f6"/>
                      <a:pt x="f11" y="f13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8" name="Freeform 309">
                <a:extLst>
                  <a:ext uri="{FF2B5EF4-FFF2-40B4-BE49-F238E27FC236}">
                    <a16:creationId xmlns:a16="http://schemas.microsoft.com/office/drawing/2014/main" id="{F82057FE-A300-01AE-1519-626B90165CE5}"/>
                  </a:ext>
                </a:extLst>
              </p:cNvPr>
              <p:cNvSpPr/>
              <p:nvPr/>
            </p:nvSpPr>
            <p:spPr>
              <a:xfrm>
                <a:off x="3303590" y="5243517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3 f20 1"/>
                  <a:gd name="f25" fmla="*/ 0 f19 1"/>
                  <a:gd name="f26" fmla="*/ 6 f20 1"/>
                  <a:gd name="f27" fmla="*/ 2 f19 1"/>
                  <a:gd name="f28" fmla="*/ 4 f19 1"/>
                  <a:gd name="f29" fmla="*/ 0 f20 1"/>
                  <a:gd name="f30" fmla="+- f21 0 f1"/>
                  <a:gd name="f31" fmla="*/ f24 1 6"/>
                  <a:gd name="f32" fmla="*/ f25 1 5"/>
                  <a:gd name="f33" fmla="*/ f26 1 6"/>
                  <a:gd name="f34" fmla="*/ f27 1 5"/>
                  <a:gd name="f35" fmla="*/ f28 1 5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2"/>
                  <a:gd name="f46" fmla="*/ f36 1 f23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4 1"/>
                  <a:gd name="f56" fmla="*/ f4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1" y="f55"/>
                  </a:cxn>
                  <a:cxn ang="f30">
                    <a:pos x="f56" y="f54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6" h="5">
                    <a:moveTo>
                      <a:pt x="f8" y="f5"/>
                    </a:moveTo>
                    <a:cubicBezTo>
                      <a:pt x="f9" y="f5"/>
                      <a:pt x="f7" y="f10"/>
                      <a:pt x="f6" y="f11"/>
                    </a:cubicBezTo>
                    <a:cubicBezTo>
                      <a:pt x="f6" y="f9"/>
                      <a:pt x="f9" y="f9"/>
                      <a:pt x="f8" y="f9"/>
                    </a:cubicBezTo>
                    <a:cubicBezTo>
                      <a:pt x="f11" y="f7"/>
                      <a:pt x="f5" y="f9"/>
                      <a:pt x="f5" y="f11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9" name="Freeform 310">
                <a:extLst>
                  <a:ext uri="{FF2B5EF4-FFF2-40B4-BE49-F238E27FC236}">
                    <a16:creationId xmlns:a16="http://schemas.microsoft.com/office/drawing/2014/main" id="{657BE03B-804C-C6C6-408B-D2AE10895E05}"/>
                  </a:ext>
                </a:extLst>
              </p:cNvPr>
              <p:cNvSpPr/>
              <p:nvPr/>
            </p:nvSpPr>
            <p:spPr>
              <a:xfrm>
                <a:off x="3403597" y="481012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1"/>
                  <a:gd name="f10" fmla="val 4"/>
                  <a:gd name="f11" fmla="+- 0 0 -90"/>
                  <a:gd name="f12" fmla="*/ f3 1 6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6"/>
                  <a:gd name="f23" fmla="*/ 0 f19 1"/>
                  <a:gd name="f24" fmla="*/ 2 f18 1"/>
                  <a:gd name="f25" fmla="*/ 2 f19 1"/>
                  <a:gd name="f26" fmla="*/ 0 f18 1"/>
                  <a:gd name="f27" fmla="*/ 6 f19 1"/>
                  <a:gd name="f28" fmla="*/ 4 f19 1"/>
                  <a:gd name="f29" fmla="*/ 5 f18 1"/>
                  <a:gd name="f30" fmla="+- f20 0 f1"/>
                  <a:gd name="f31" fmla="*/ f23 1 6"/>
                  <a:gd name="f32" fmla="*/ f24 1 5"/>
                  <a:gd name="f33" fmla="*/ f25 1 6"/>
                  <a:gd name="f34" fmla="*/ f26 1 5"/>
                  <a:gd name="f35" fmla="*/ f27 1 6"/>
                  <a:gd name="f36" fmla="*/ f28 1 6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4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6" h="5">
                    <a:moveTo>
                      <a:pt x="f5" y="f8"/>
                    </a:moveTo>
                    <a:cubicBezTo>
                      <a:pt x="f5" y="f9"/>
                      <a:pt x="f9" y="f5"/>
                      <a:pt x="f8" y="f5"/>
                    </a:cubicBezTo>
                    <a:cubicBezTo>
                      <a:pt x="f10" y="f5"/>
                      <a:pt x="f7" y="f5"/>
                      <a:pt x="f6" y="f8"/>
                    </a:cubicBezTo>
                    <a:cubicBezTo>
                      <a:pt x="f6" y="f10"/>
                      <a:pt x="f7" y="f10"/>
                      <a:pt x="f10" y="f7"/>
                    </a:cubicBezTo>
                    <a:cubicBezTo>
                      <a:pt x="f8" y="f7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0" name="Freeform 311">
                <a:extLst>
                  <a:ext uri="{FF2B5EF4-FFF2-40B4-BE49-F238E27FC236}">
                    <a16:creationId xmlns:a16="http://schemas.microsoft.com/office/drawing/2014/main" id="{AC185934-5644-E571-E86E-DBFAF776D822}"/>
                  </a:ext>
                </a:extLst>
              </p:cNvPr>
              <p:cNvSpPr/>
              <p:nvPr/>
            </p:nvSpPr>
            <p:spPr>
              <a:xfrm>
                <a:off x="3322636" y="5041901"/>
                <a:ext cx="1110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2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2 f20 1"/>
                  <a:gd name="f27" fmla="*/ 6 f19 1"/>
                  <a:gd name="f28" fmla="*/ 0 f20 1"/>
                  <a:gd name="f29" fmla="*/ 4 f19 1"/>
                  <a:gd name="f30" fmla="*/ 1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6"/>
                      <a:pt x="f5" y="f9"/>
                    </a:cubicBezTo>
                    <a:cubicBezTo>
                      <a:pt x="f5" y="f10"/>
                      <a:pt x="f5" y="f5"/>
                      <a:pt x="f10" y="f11"/>
                    </a:cubicBezTo>
                    <a:cubicBezTo>
                      <a:pt x="f9" y="f11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1" name="Freeform 312">
                <a:extLst>
                  <a:ext uri="{FF2B5EF4-FFF2-40B4-BE49-F238E27FC236}">
                    <a16:creationId xmlns:a16="http://schemas.microsoft.com/office/drawing/2014/main" id="{E1834DCC-163E-BF17-D580-9ACFBF0F239A}"/>
                  </a:ext>
                </a:extLst>
              </p:cNvPr>
              <p:cNvSpPr/>
              <p:nvPr/>
            </p:nvSpPr>
            <p:spPr>
              <a:xfrm>
                <a:off x="2809878" y="5205414"/>
                <a:ext cx="1110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2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3 f20 1"/>
                  <a:gd name="f27" fmla="*/ 6 f19 1"/>
                  <a:gd name="f28" fmla="*/ 0 f20 1"/>
                  <a:gd name="f29" fmla="*/ 2 f19 1"/>
                  <a:gd name="f30" fmla="*/ 0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6" y="f8"/>
                    </a:moveTo>
                    <a:cubicBezTo>
                      <a:pt x="f6" y="f9"/>
                      <a:pt x="f6" y="f7"/>
                      <a:pt x="f8" y="f7"/>
                    </a:cubicBezTo>
                    <a:cubicBezTo>
                      <a:pt x="f10" y="f6"/>
                      <a:pt x="f5" y="f9"/>
                      <a:pt x="f5" y="f10"/>
                    </a:cubicBezTo>
                    <a:cubicBezTo>
                      <a:pt x="f5" y="f11"/>
                      <a:pt x="f11" y="f5"/>
                      <a:pt x="f8" y="f5"/>
                    </a:cubicBezTo>
                    <a:cubicBezTo>
                      <a:pt x="f9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2" name="Freeform 313">
                <a:extLst>
                  <a:ext uri="{FF2B5EF4-FFF2-40B4-BE49-F238E27FC236}">
                    <a16:creationId xmlns:a16="http://schemas.microsoft.com/office/drawing/2014/main" id="{1347D8F2-FDA7-FA4F-0586-D34F6E753A86}"/>
                  </a:ext>
                </a:extLst>
              </p:cNvPr>
              <p:cNvSpPr/>
              <p:nvPr/>
            </p:nvSpPr>
            <p:spPr>
              <a:xfrm>
                <a:off x="2300292" y="4981578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1"/>
                  <a:gd name="f9" fmla="val 3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1 f20 1"/>
                  <a:gd name="f25" fmla="*/ 3 f19 1"/>
                  <a:gd name="f26" fmla="*/ 4 f20 1"/>
                  <a:gd name="f27" fmla="*/ 0 f19 1"/>
                  <a:gd name="f28" fmla="*/ 6 f20 1"/>
                  <a:gd name="f29" fmla="*/ 3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8" y="f9"/>
                    </a:moveTo>
                    <a:cubicBezTo>
                      <a:pt x="f8" y="f8"/>
                      <a:pt x="f10" y="f5"/>
                      <a:pt x="f11" y="f5"/>
                    </a:cubicBezTo>
                    <a:cubicBezTo>
                      <a:pt x="f7" y="f5"/>
                      <a:pt x="f6" y="f8"/>
                      <a:pt x="f6" y="f9"/>
                    </a:cubicBezTo>
                    <a:cubicBezTo>
                      <a:pt x="f6" y="f7"/>
                      <a:pt x="f11" y="f7"/>
                      <a:pt x="f9" y="f7"/>
                    </a:cubicBezTo>
                    <a:cubicBezTo>
                      <a:pt x="f10" y="f7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3" name="Freeform 314">
                <a:extLst>
                  <a:ext uri="{FF2B5EF4-FFF2-40B4-BE49-F238E27FC236}">
                    <a16:creationId xmlns:a16="http://schemas.microsoft.com/office/drawing/2014/main" id="{82DB799D-ECCD-7E31-DF1A-3823B669A6CC}"/>
                  </a:ext>
                </a:extLst>
              </p:cNvPr>
              <p:cNvSpPr/>
              <p:nvPr/>
            </p:nvSpPr>
            <p:spPr>
              <a:xfrm>
                <a:off x="2176464" y="5183184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3 f20 1"/>
                  <a:gd name="f25" fmla="*/ 0 f19 1"/>
                  <a:gd name="f26" fmla="*/ 5 f20 1"/>
                  <a:gd name="f27" fmla="*/ 3 f19 1"/>
                  <a:gd name="f28" fmla="*/ 5 f19 1"/>
                  <a:gd name="f29" fmla="*/ 0 f20 1"/>
                  <a:gd name="f30" fmla="+- f21 0 f1"/>
                  <a:gd name="f31" fmla="*/ f24 1 6"/>
                  <a:gd name="f32" fmla="*/ f25 1 5"/>
                  <a:gd name="f33" fmla="*/ f26 1 6"/>
                  <a:gd name="f34" fmla="*/ f27 1 5"/>
                  <a:gd name="f35" fmla="*/ f28 1 5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2"/>
                  <a:gd name="f46" fmla="*/ f36 1 f23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4 1"/>
                  <a:gd name="f56" fmla="*/ f4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1" y="f55"/>
                  </a:cxn>
                  <a:cxn ang="f30">
                    <a:pos x="f56" y="f54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6" h="5">
                    <a:moveTo>
                      <a:pt x="f8" y="f5"/>
                    </a:moveTo>
                    <a:cubicBezTo>
                      <a:pt x="f9" y="f10"/>
                      <a:pt x="f7" y="f11"/>
                      <a:pt x="f7" y="f8"/>
                    </a:cubicBezTo>
                    <a:cubicBezTo>
                      <a:pt x="f6" y="f9"/>
                      <a:pt x="f7" y="f7"/>
                      <a:pt x="f8" y="f7"/>
                    </a:cubicBezTo>
                    <a:cubicBezTo>
                      <a:pt x="f11" y="f7"/>
                      <a:pt x="f5" y="f7"/>
                      <a:pt x="f5" y="f8"/>
                    </a:cubicBezTo>
                    <a:cubicBezTo>
                      <a:pt x="f5" y="f11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4" name="Freeform 315">
                <a:extLst>
                  <a:ext uri="{FF2B5EF4-FFF2-40B4-BE49-F238E27FC236}">
                    <a16:creationId xmlns:a16="http://schemas.microsoft.com/office/drawing/2014/main" id="{F549642C-3297-293E-B418-F748A4045C8C}"/>
                  </a:ext>
                </a:extLst>
              </p:cNvPr>
              <p:cNvSpPr/>
              <p:nvPr/>
            </p:nvSpPr>
            <p:spPr>
              <a:xfrm>
                <a:off x="2147889" y="4937129"/>
                <a:ext cx="2222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6"/>
                  <a:gd name="f8" fmla="val 5"/>
                  <a:gd name="f9" fmla="val 4"/>
                  <a:gd name="f10" fmla="val 1"/>
                  <a:gd name="f11" fmla="val 3"/>
                  <a:gd name="f12" fmla="val 2"/>
                  <a:gd name="f13" fmla="+- 0 0 -90"/>
                  <a:gd name="f14" fmla="*/ f3 1 9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9"/>
                  <a:gd name="f25" fmla="*/ 5 f21 1"/>
                  <a:gd name="f26" fmla="*/ 6 f20 1"/>
                  <a:gd name="f27" fmla="*/ 0 f21 1"/>
                  <a:gd name="f28" fmla="*/ 3 f20 1"/>
                  <a:gd name="f29" fmla="*/ 4 f21 1"/>
                  <a:gd name="f30" fmla="*/ 0 f20 1"/>
                  <a:gd name="f31" fmla="+- f22 0 f1"/>
                  <a:gd name="f32" fmla="*/ f25 1 9"/>
                  <a:gd name="f33" fmla="*/ f26 1 6"/>
                  <a:gd name="f34" fmla="*/ f27 1 9"/>
                  <a:gd name="f35" fmla="*/ f28 1 6"/>
                  <a:gd name="f36" fmla="*/ f29 1 9"/>
                  <a:gd name="f37" fmla="*/ f30 1 6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9" h="6">
                    <a:moveTo>
                      <a:pt x="f8" y="f7"/>
                    </a:moveTo>
                    <a:cubicBezTo>
                      <a:pt x="f9" y="f8"/>
                      <a:pt x="f10" y="f8"/>
                      <a:pt x="f5" y="f11"/>
                    </a:cubicBezTo>
                    <a:cubicBezTo>
                      <a:pt x="f12" y="f12"/>
                      <a:pt x="f11" y="f12"/>
                      <a:pt x="f9" y="f5"/>
                    </a:cubicBezTo>
                    <a:cubicBezTo>
                      <a:pt x="f6" y="f10"/>
                      <a:pt x="f9" y="f9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5" name="Freeform 316">
                <a:extLst>
                  <a:ext uri="{FF2B5EF4-FFF2-40B4-BE49-F238E27FC236}">
                    <a16:creationId xmlns:a16="http://schemas.microsoft.com/office/drawing/2014/main" id="{43BFC663-BDF4-4DFD-014E-1359DD6C87CA}"/>
                  </a:ext>
                </a:extLst>
              </p:cNvPr>
              <p:cNvSpPr/>
              <p:nvPr/>
            </p:nvSpPr>
            <p:spPr>
              <a:xfrm>
                <a:off x="3349620" y="4884733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4"/>
                  <a:gd name="f10" fmla="val 6"/>
                  <a:gd name="f11" fmla="val 2"/>
                  <a:gd name="f12" fmla="val 3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0 f21 1"/>
                  <a:gd name="f26" fmla="*/ 5 f20 1"/>
                  <a:gd name="f27" fmla="*/ 6 f21 1"/>
                  <a:gd name="f28" fmla="*/ 0 f20 1"/>
                  <a:gd name="f29" fmla="*/ 8 f21 1"/>
                  <a:gd name="f30" fmla="*/ 4 f20 1"/>
                  <a:gd name="f31" fmla="+- f22 0 f1"/>
                  <a:gd name="f32" fmla="*/ f25 1 8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9">
                    <a:moveTo>
                      <a:pt x="f5" y="f8"/>
                    </a:moveTo>
                    <a:cubicBezTo>
                      <a:pt x="f9" y="f10"/>
                      <a:pt x="f9" y="f11"/>
                      <a:pt x="f10" y="f5"/>
                    </a:cubicBezTo>
                    <a:cubicBezTo>
                      <a:pt x="f10" y="f11"/>
                      <a:pt x="f10" y="f12"/>
                      <a:pt x="f6" y="f9"/>
                    </a:cubicBezTo>
                    <a:cubicBezTo>
                      <a:pt x="f10" y="f7"/>
                      <a:pt x="f12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6" name="Freeform 317">
                <a:extLst>
                  <a:ext uri="{FF2B5EF4-FFF2-40B4-BE49-F238E27FC236}">
                    <a16:creationId xmlns:a16="http://schemas.microsoft.com/office/drawing/2014/main" id="{BB811A55-C41C-1400-C010-702F563A36C2}"/>
                  </a:ext>
                </a:extLst>
              </p:cNvPr>
              <p:cNvSpPr/>
              <p:nvPr/>
            </p:nvSpPr>
            <p:spPr>
              <a:xfrm>
                <a:off x="3314700" y="4670426"/>
                <a:ext cx="12701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3 f17 1"/>
                  <a:gd name="f22" fmla="*/ 2 f17 1"/>
                  <a:gd name="f23" fmla="*/ 0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2 f12 1"/>
                  <a:gd name="f45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7"/>
                    </a:moveTo>
                    <a:cubicBezTo>
                      <a:pt x="f6" y="f6"/>
                      <a:pt x="f8" y="f6"/>
                      <a:pt x="f9" y="f6"/>
                    </a:cubicBezTo>
                    <a:cubicBezTo>
                      <a:pt x="f10" y="f6"/>
                      <a:pt x="f5" y="f6"/>
                      <a:pt x="f5" y="f7"/>
                    </a:cubicBezTo>
                    <a:cubicBezTo>
                      <a:pt x="f10" y="f9"/>
                      <a:pt x="f9" y="f5"/>
                      <a:pt x="f7" y="f5"/>
                    </a:cubicBezTo>
                    <a:cubicBezTo>
                      <a:pt x="f6" y="f5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7" name="Freeform 318">
                <a:extLst>
                  <a:ext uri="{FF2B5EF4-FFF2-40B4-BE49-F238E27FC236}">
                    <a16:creationId xmlns:a16="http://schemas.microsoft.com/office/drawing/2014/main" id="{61B7164E-ADE0-1EF6-A0D2-F0686737583A}"/>
                  </a:ext>
                </a:extLst>
              </p:cNvPr>
              <p:cNvSpPr/>
              <p:nvPr/>
            </p:nvSpPr>
            <p:spPr>
              <a:xfrm>
                <a:off x="1930398" y="4716466"/>
                <a:ext cx="160340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75"/>
                  <a:gd name="f8" fmla="val 13"/>
                  <a:gd name="f9" fmla="val 29"/>
                  <a:gd name="f10" fmla="val 8"/>
                  <a:gd name="f11" fmla="val 20"/>
                  <a:gd name="f12" fmla="val 12"/>
                  <a:gd name="f13" fmla="val 18"/>
                  <a:gd name="f14" fmla="val 7"/>
                  <a:gd name="f15" fmla="val 5"/>
                  <a:gd name="f16" fmla="val 3"/>
                  <a:gd name="f17" fmla="val 25"/>
                  <a:gd name="f18" fmla="val 4"/>
                  <a:gd name="f19" fmla="val 33"/>
                  <a:gd name="f20" fmla="val 2"/>
                  <a:gd name="f21" fmla="val 40"/>
                  <a:gd name="f22" fmla="val 48"/>
                  <a:gd name="f23" fmla="val 53"/>
                  <a:gd name="f24" fmla="val 15"/>
                  <a:gd name="f25" fmla="val 52"/>
                  <a:gd name="f26" fmla="val 24"/>
                  <a:gd name="f27" fmla="val 27"/>
                  <a:gd name="f28" fmla="val 54"/>
                  <a:gd name="f29" fmla="val 56"/>
                  <a:gd name="f30" fmla="val 31"/>
                  <a:gd name="f31" fmla="val 66"/>
                  <a:gd name="f32" fmla="val 39"/>
                  <a:gd name="f33" fmla="val 41"/>
                  <a:gd name="f34" fmla="val 59"/>
                  <a:gd name="f35" fmla="val 51"/>
                  <a:gd name="f36" fmla="val 55"/>
                  <a:gd name="f37" fmla="val 45"/>
                  <a:gd name="f38" fmla="val 62"/>
                  <a:gd name="f39" fmla="val 68"/>
                  <a:gd name="f40" fmla="val 37"/>
                  <a:gd name="f41" fmla="val 70"/>
                  <a:gd name="f42" fmla="val 35"/>
                  <a:gd name="f43" fmla="val 71"/>
                  <a:gd name="f44" fmla="val 32"/>
                  <a:gd name="f45" fmla="val 72"/>
                  <a:gd name="f46" fmla="val 26"/>
                  <a:gd name="f47" fmla="val 73"/>
                  <a:gd name="f48" fmla="val 22"/>
                  <a:gd name="f49" fmla="val 21"/>
                  <a:gd name="f50" fmla="val 63"/>
                  <a:gd name="f51" fmla="val 61"/>
                  <a:gd name="f52" fmla="val 58"/>
                  <a:gd name="f53" fmla="val 19"/>
                  <a:gd name="f54" fmla="val 16"/>
                  <a:gd name="f55" fmla="val 10"/>
                  <a:gd name="f56" fmla="val 9"/>
                  <a:gd name="f57" fmla="val 46"/>
                  <a:gd name="f58" fmla="val 44"/>
                  <a:gd name="f59" fmla="val 6"/>
                  <a:gd name="f60" fmla="val 43"/>
                  <a:gd name="f61" fmla="val 42"/>
                  <a:gd name="f62" fmla="val 38"/>
                  <a:gd name="f63" fmla="val 1"/>
                  <a:gd name="f64" fmla="val 36"/>
                  <a:gd name="f65" fmla="val 34"/>
                  <a:gd name="f66" fmla="val 30"/>
                  <a:gd name="f67" fmla="+- 0 0 -90"/>
                  <a:gd name="f68" fmla="*/ f3 1 67"/>
                  <a:gd name="f69" fmla="*/ f4 1 75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67"/>
                  <a:gd name="f78" fmla="*/ f74 1 75"/>
                  <a:gd name="f79" fmla="*/ 13 f75 1"/>
                  <a:gd name="f80" fmla="*/ 29 f74 1"/>
                  <a:gd name="f81" fmla="*/ 18 f75 1"/>
                  <a:gd name="f82" fmla="*/ 7 f74 1"/>
                  <a:gd name="f83" fmla="*/ 0 f74 1"/>
                  <a:gd name="f84" fmla="*/ 40 f75 1"/>
                  <a:gd name="f85" fmla="*/ 4 f74 1"/>
                  <a:gd name="f86" fmla="*/ 52 f75 1"/>
                  <a:gd name="f87" fmla="*/ 24 f74 1"/>
                  <a:gd name="f88" fmla="*/ 56 f75 1"/>
                  <a:gd name="f89" fmla="*/ 31 f74 1"/>
                  <a:gd name="f90" fmla="*/ 59 f75 1"/>
                  <a:gd name="f91" fmla="*/ 52 f74 1"/>
                  <a:gd name="f92" fmla="*/ 39 f75 1"/>
                  <a:gd name="f93" fmla="*/ 68 f74 1"/>
                  <a:gd name="f94" fmla="*/ 32 f75 1"/>
                  <a:gd name="f95" fmla="*/ 72 f74 1"/>
                  <a:gd name="f96" fmla="*/ 22 f75 1"/>
                  <a:gd name="f97" fmla="*/ 66 f74 1"/>
                  <a:gd name="f98" fmla="*/ 20 f75 1"/>
                  <a:gd name="f99" fmla="*/ 58 f74 1"/>
                  <a:gd name="f100" fmla="*/ 16 f75 1"/>
                  <a:gd name="f101" fmla="*/ 53 f74 1"/>
                  <a:gd name="f102" fmla="*/ 10 f75 1"/>
                  <a:gd name="f103" fmla="*/ 48 f74 1"/>
                  <a:gd name="f104" fmla="*/ 6 f75 1"/>
                  <a:gd name="f105" fmla="*/ 43 f74 1"/>
                  <a:gd name="f106" fmla="*/ 2 f75 1"/>
                  <a:gd name="f107" fmla="*/ 38 f74 1"/>
                  <a:gd name="f108" fmla="*/ 1 f75 1"/>
                  <a:gd name="f109" fmla="*/ 32 f74 1"/>
                  <a:gd name="f110" fmla="+- f76 0 f1"/>
                  <a:gd name="f111" fmla="*/ f79 1 67"/>
                  <a:gd name="f112" fmla="*/ f80 1 75"/>
                  <a:gd name="f113" fmla="*/ f81 1 67"/>
                  <a:gd name="f114" fmla="*/ f82 1 75"/>
                  <a:gd name="f115" fmla="*/ f83 1 75"/>
                  <a:gd name="f116" fmla="*/ f84 1 67"/>
                  <a:gd name="f117" fmla="*/ f85 1 75"/>
                  <a:gd name="f118" fmla="*/ f86 1 67"/>
                  <a:gd name="f119" fmla="*/ f87 1 75"/>
                  <a:gd name="f120" fmla="*/ f88 1 67"/>
                  <a:gd name="f121" fmla="*/ f89 1 75"/>
                  <a:gd name="f122" fmla="*/ f90 1 67"/>
                  <a:gd name="f123" fmla="*/ f91 1 75"/>
                  <a:gd name="f124" fmla="*/ f92 1 67"/>
                  <a:gd name="f125" fmla="*/ f93 1 75"/>
                  <a:gd name="f126" fmla="*/ f94 1 67"/>
                  <a:gd name="f127" fmla="*/ f95 1 75"/>
                  <a:gd name="f128" fmla="*/ f96 1 67"/>
                  <a:gd name="f129" fmla="*/ f97 1 75"/>
                  <a:gd name="f130" fmla="*/ f98 1 67"/>
                  <a:gd name="f131" fmla="*/ f99 1 75"/>
                  <a:gd name="f132" fmla="*/ f100 1 67"/>
                  <a:gd name="f133" fmla="*/ f101 1 75"/>
                  <a:gd name="f134" fmla="*/ f102 1 67"/>
                  <a:gd name="f135" fmla="*/ f103 1 75"/>
                  <a:gd name="f136" fmla="*/ f104 1 67"/>
                  <a:gd name="f137" fmla="*/ f105 1 75"/>
                  <a:gd name="f138" fmla="*/ f106 1 67"/>
                  <a:gd name="f139" fmla="*/ f107 1 75"/>
                  <a:gd name="f140" fmla="*/ f108 1 67"/>
                  <a:gd name="f141" fmla="*/ f109 1 75"/>
                  <a:gd name="f142" fmla="*/ 0 1 f77"/>
                  <a:gd name="f143" fmla="*/ f71 1 f77"/>
                  <a:gd name="f144" fmla="*/ 0 1 f78"/>
                  <a:gd name="f145" fmla="*/ f72 1 f78"/>
                  <a:gd name="f146" fmla="*/ f111 1 f77"/>
                  <a:gd name="f147" fmla="*/ f112 1 f78"/>
                  <a:gd name="f148" fmla="*/ f113 1 f77"/>
                  <a:gd name="f149" fmla="*/ f114 1 f78"/>
                  <a:gd name="f150" fmla="*/ f115 1 f78"/>
                  <a:gd name="f151" fmla="*/ f116 1 f77"/>
                  <a:gd name="f152" fmla="*/ f117 1 f78"/>
                  <a:gd name="f153" fmla="*/ f118 1 f77"/>
                  <a:gd name="f154" fmla="*/ f119 1 f78"/>
                  <a:gd name="f155" fmla="*/ f120 1 f77"/>
                  <a:gd name="f156" fmla="*/ f121 1 f78"/>
                  <a:gd name="f157" fmla="*/ f122 1 f77"/>
                  <a:gd name="f158" fmla="*/ f123 1 f78"/>
                  <a:gd name="f159" fmla="*/ f124 1 f77"/>
                  <a:gd name="f160" fmla="*/ f125 1 f78"/>
                  <a:gd name="f161" fmla="*/ f126 1 f77"/>
                  <a:gd name="f162" fmla="*/ f127 1 f78"/>
                  <a:gd name="f163" fmla="*/ f128 1 f77"/>
                  <a:gd name="f164" fmla="*/ f129 1 f78"/>
                  <a:gd name="f165" fmla="*/ f130 1 f77"/>
                  <a:gd name="f166" fmla="*/ f131 1 f78"/>
                  <a:gd name="f167" fmla="*/ f132 1 f77"/>
                  <a:gd name="f168" fmla="*/ f133 1 f78"/>
                  <a:gd name="f169" fmla="*/ f134 1 f77"/>
                  <a:gd name="f170" fmla="*/ f135 1 f78"/>
                  <a:gd name="f171" fmla="*/ f136 1 f77"/>
                  <a:gd name="f172" fmla="*/ f137 1 f78"/>
                  <a:gd name="f173" fmla="*/ f138 1 f77"/>
                  <a:gd name="f174" fmla="*/ f139 1 f78"/>
                  <a:gd name="f175" fmla="*/ f140 1 f77"/>
                  <a:gd name="f176" fmla="*/ f141 1 f78"/>
                  <a:gd name="f177" fmla="*/ f142 f68 1"/>
                  <a:gd name="f178" fmla="*/ f143 f68 1"/>
                  <a:gd name="f179" fmla="*/ f145 f69 1"/>
                  <a:gd name="f180" fmla="*/ f144 f69 1"/>
                  <a:gd name="f181" fmla="*/ f146 f68 1"/>
                  <a:gd name="f182" fmla="*/ f147 f69 1"/>
                  <a:gd name="f183" fmla="*/ f148 f68 1"/>
                  <a:gd name="f184" fmla="*/ f149 f69 1"/>
                  <a:gd name="f185" fmla="*/ f150 f69 1"/>
                  <a:gd name="f186" fmla="*/ f151 f68 1"/>
                  <a:gd name="f187" fmla="*/ f152 f69 1"/>
                  <a:gd name="f188" fmla="*/ f153 f68 1"/>
                  <a:gd name="f189" fmla="*/ f154 f69 1"/>
                  <a:gd name="f190" fmla="*/ f155 f68 1"/>
                  <a:gd name="f191" fmla="*/ f156 f69 1"/>
                  <a:gd name="f192" fmla="*/ f157 f68 1"/>
                  <a:gd name="f193" fmla="*/ f158 f69 1"/>
                  <a:gd name="f194" fmla="*/ f159 f68 1"/>
                  <a:gd name="f195" fmla="*/ f160 f69 1"/>
                  <a:gd name="f196" fmla="*/ f161 f68 1"/>
                  <a:gd name="f197" fmla="*/ f162 f69 1"/>
                  <a:gd name="f198" fmla="*/ f163 f68 1"/>
                  <a:gd name="f199" fmla="*/ f164 f69 1"/>
                  <a:gd name="f200" fmla="*/ f165 f68 1"/>
                  <a:gd name="f201" fmla="*/ f166 f69 1"/>
                  <a:gd name="f202" fmla="*/ f167 f68 1"/>
                  <a:gd name="f203" fmla="*/ f168 f69 1"/>
                  <a:gd name="f204" fmla="*/ f169 f68 1"/>
                  <a:gd name="f205" fmla="*/ f170 f69 1"/>
                  <a:gd name="f206" fmla="*/ f171 f68 1"/>
                  <a:gd name="f207" fmla="*/ f172 f69 1"/>
                  <a:gd name="f208" fmla="*/ f173 f68 1"/>
                  <a:gd name="f209" fmla="*/ f174 f69 1"/>
                  <a:gd name="f210" fmla="*/ f175 f68 1"/>
                  <a:gd name="f211" fmla="*/ f176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1" y="f182"/>
                  </a:cxn>
                  <a:cxn ang="f110">
                    <a:pos x="f183" y="f184"/>
                  </a:cxn>
                  <a:cxn ang="f110">
                    <a:pos x="f183" y="f185"/>
                  </a:cxn>
                  <a:cxn ang="f110">
                    <a:pos x="f186" y="f187"/>
                  </a:cxn>
                  <a:cxn ang="f110">
                    <a:pos x="f188" y="f189"/>
                  </a:cxn>
                  <a:cxn ang="f110">
                    <a:pos x="f190" y="f191"/>
                  </a:cxn>
                  <a:cxn ang="f110">
                    <a:pos x="f192" y="f193"/>
                  </a:cxn>
                  <a:cxn ang="f110">
                    <a:pos x="f194" y="f195"/>
                  </a:cxn>
                  <a:cxn ang="f110">
                    <a:pos x="f196" y="f197"/>
                  </a:cxn>
                  <a:cxn ang="f110">
                    <a:pos x="f198" y="f199"/>
                  </a:cxn>
                  <a:cxn ang="f110">
                    <a:pos x="f200" y="f201"/>
                  </a:cxn>
                  <a:cxn ang="f110">
                    <a:pos x="f202" y="f203"/>
                  </a:cxn>
                  <a:cxn ang="f110">
                    <a:pos x="f204" y="f205"/>
                  </a:cxn>
                  <a:cxn ang="f110">
                    <a:pos x="f206" y="f207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06" y="f211"/>
                  </a:cxn>
                  <a:cxn ang="f110">
                    <a:pos x="f181" y="f182"/>
                  </a:cxn>
                </a:cxnLst>
                <a:rect l="f177" t="f180" r="f178" b="f179"/>
                <a:pathLst>
                  <a:path w="67" h="75">
                    <a:moveTo>
                      <a:pt x="f8" y="f9"/>
                    </a:moveTo>
                    <a:cubicBezTo>
                      <a:pt x="f10" y="f11"/>
                      <a:pt x="f12" y="f8"/>
                      <a:pt x="f13" y="f14"/>
                    </a:cubicBezTo>
                    <a:cubicBezTo>
                      <a:pt x="f11" y="f15"/>
                      <a:pt x="f13" y="f16"/>
                      <a:pt x="f13" y="f5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2" y="f14"/>
                      <a:pt x="f23" y="f24"/>
                      <a:pt x="f25" y="f26"/>
                    </a:cubicBezTo>
                    <a:cubicBezTo>
                      <a:pt x="f25" y="f27"/>
                      <a:pt x="f28" y="f9"/>
                      <a:pt x="f29" y="f30"/>
                    </a:cubicBezTo>
                    <a:cubicBezTo>
                      <a:pt x="f31" y="f32"/>
                      <a:pt x="f6" y="f33"/>
                      <a:pt x="f34" y="f25"/>
                    </a:cubicBezTo>
                    <a:cubicBezTo>
                      <a:pt x="f35" y="f36"/>
                      <a:pt x="f37" y="f38"/>
                      <a:pt x="f32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7"/>
                      <a:pt x="f26" y="f47"/>
                      <a:pt x="f48" y="f31"/>
                    </a:cubicBezTo>
                    <a:cubicBezTo>
                      <a:pt x="f49" y="f50"/>
                      <a:pt x="f49" y="f51"/>
                      <a:pt x="f11" y="f52"/>
                    </a:cubicBezTo>
                    <a:cubicBezTo>
                      <a:pt x="f53" y="f29"/>
                      <a:pt x="f13" y="f23"/>
                      <a:pt x="f54" y="f23"/>
                    </a:cubicBezTo>
                    <a:cubicBezTo>
                      <a:pt x="f12" y="f23"/>
                      <a:pt x="f55" y="f35"/>
                      <a:pt x="f55" y="f22"/>
                    </a:cubicBezTo>
                    <a:cubicBezTo>
                      <a:pt x="f56" y="f57"/>
                      <a:pt x="f10" y="f58"/>
                      <a:pt x="f59" y="f60"/>
                    </a:cubicBezTo>
                    <a:cubicBezTo>
                      <a:pt x="f18" y="f61"/>
                      <a:pt x="f16" y="f21"/>
                      <a:pt x="f20" y="f62"/>
                    </a:cubicBezTo>
                    <a:cubicBezTo>
                      <a:pt x="f63" y="f64"/>
                      <a:pt x="f5" y="f65"/>
                      <a:pt x="f63" y="f44"/>
                    </a:cubicBezTo>
                    <a:cubicBezTo>
                      <a:pt x="f20" y="f66"/>
                      <a:pt x="f18" y="f44"/>
                      <a:pt x="f59" y="f44"/>
                    </a:cubicBezTo>
                    <a:cubicBezTo>
                      <a:pt x="f56" y="f19"/>
                      <a:pt x="f12" y="f65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8" name="Freeform 319">
                <a:extLst>
                  <a:ext uri="{FF2B5EF4-FFF2-40B4-BE49-F238E27FC236}">
                    <a16:creationId xmlns:a16="http://schemas.microsoft.com/office/drawing/2014/main" id="{E64A10F9-A12B-CBBF-11B0-15F49591172C}"/>
                  </a:ext>
                </a:extLst>
              </p:cNvPr>
              <p:cNvSpPr/>
              <p:nvPr/>
            </p:nvSpPr>
            <p:spPr>
              <a:xfrm>
                <a:off x="1906588" y="4781553"/>
                <a:ext cx="165104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50"/>
                  <a:gd name="f8" fmla="val 23"/>
                  <a:gd name="f9" fmla="val 2"/>
                  <a:gd name="f10" fmla="val 24"/>
                  <a:gd name="f11" fmla="val 25"/>
                  <a:gd name="f12" fmla="val 6"/>
                  <a:gd name="f13" fmla="val 21"/>
                  <a:gd name="f14" fmla="val 18"/>
                  <a:gd name="f15" fmla="val 7"/>
                  <a:gd name="f16" fmla="val 16"/>
                  <a:gd name="f17" fmla="val 14"/>
                  <a:gd name="f18" fmla="val 5"/>
                  <a:gd name="f19" fmla="val 11"/>
                  <a:gd name="f20" fmla="val 12"/>
                  <a:gd name="f21" fmla="val 8"/>
                  <a:gd name="f22" fmla="val 13"/>
                  <a:gd name="f23" fmla="val 15"/>
                  <a:gd name="f24" fmla="val 22"/>
                  <a:gd name="f25" fmla="val 31"/>
                  <a:gd name="f26" fmla="val 30"/>
                  <a:gd name="f27" fmla="val 29"/>
                  <a:gd name="f28" fmla="val 32"/>
                  <a:gd name="f29" fmla="val 33"/>
                  <a:gd name="f30" fmla="val 34"/>
                  <a:gd name="f31" fmla="val 37"/>
                  <a:gd name="f32" fmla="val 39"/>
                  <a:gd name="f33" fmla="val 45"/>
                  <a:gd name="f34" fmla="val 46"/>
                  <a:gd name="f35" fmla="val 41"/>
                  <a:gd name="f36" fmla="val 44"/>
                  <a:gd name="f37" fmla="val 48"/>
                  <a:gd name="f38" fmla="val 42"/>
                  <a:gd name="f39" fmla="val 52"/>
                  <a:gd name="f40" fmla="val 36"/>
                  <a:gd name="f41" fmla="val 57"/>
                  <a:gd name="f42" fmla="val 60"/>
                  <a:gd name="f43" fmla="val 28"/>
                  <a:gd name="f44" fmla="val 64"/>
                  <a:gd name="f45" fmla="val 66"/>
                  <a:gd name="f46" fmla="val 56"/>
                  <a:gd name="f47" fmla="val 54"/>
                  <a:gd name="f48" fmla="val 38"/>
                  <a:gd name="f49" fmla="val 40"/>
                  <a:gd name="f50" fmla="val 49"/>
                  <a:gd name="f51" fmla="val 47"/>
                  <a:gd name="f52" fmla="val 43"/>
                  <a:gd name="f53" fmla="val 27"/>
                  <a:gd name="f54" fmla="val 20"/>
                  <a:gd name="f55" fmla="val 26"/>
                  <a:gd name="f56" fmla="val 4"/>
                  <a:gd name="f57" fmla="val 3"/>
                  <a:gd name="f58" fmla="val 10"/>
                  <a:gd name="f59" fmla="+- 0 0 -90"/>
                  <a:gd name="f60" fmla="*/ f3 1 69"/>
                  <a:gd name="f61" fmla="*/ f4 1 50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9"/>
                  <a:gd name="f70" fmla="*/ f66 1 50"/>
                  <a:gd name="f71" fmla="*/ 23 f67 1"/>
                  <a:gd name="f72" fmla="*/ 2 f66 1"/>
                  <a:gd name="f73" fmla="*/ 25 f67 1"/>
                  <a:gd name="f74" fmla="*/ 18 f67 1"/>
                  <a:gd name="f75" fmla="*/ 7 f66 1"/>
                  <a:gd name="f76" fmla="*/ 11 f67 1"/>
                  <a:gd name="f77" fmla="*/ 5 f66 1"/>
                  <a:gd name="f78" fmla="*/ 14 f67 1"/>
                  <a:gd name="f79" fmla="*/ 13 f66 1"/>
                  <a:gd name="f80" fmla="*/ 22 f67 1"/>
                  <a:gd name="f81" fmla="*/ 23 f66 1"/>
                  <a:gd name="f82" fmla="*/ 24 f67 1"/>
                  <a:gd name="f83" fmla="*/ 25 f66 1"/>
                  <a:gd name="f84" fmla="*/ 32 f67 1"/>
                  <a:gd name="f85" fmla="*/ 32 f66 1"/>
                  <a:gd name="f86" fmla="*/ 33 f67 1"/>
                  <a:gd name="f87" fmla="*/ 39 f66 1"/>
                  <a:gd name="f88" fmla="*/ 41 f67 1"/>
                  <a:gd name="f89" fmla="*/ 44 f66 1"/>
                  <a:gd name="f90" fmla="*/ 57 f67 1"/>
                  <a:gd name="f91" fmla="*/ 31 f66 1"/>
                  <a:gd name="f92" fmla="*/ 69 f67 1"/>
                  <a:gd name="f93" fmla="*/ 56 f67 1"/>
                  <a:gd name="f94" fmla="*/ 36 f66 1"/>
                  <a:gd name="f95" fmla="*/ 49 f67 1"/>
                  <a:gd name="f96" fmla="*/ 40 f67 1"/>
                  <a:gd name="f97" fmla="*/ 49 f66 1"/>
                  <a:gd name="f98" fmla="*/ 31 f67 1"/>
                  <a:gd name="f99" fmla="*/ 46 f66 1"/>
                  <a:gd name="f100" fmla="*/ 13 f67 1"/>
                  <a:gd name="f101" fmla="*/ 37 f66 1"/>
                  <a:gd name="f102" fmla="*/ 12 f67 1"/>
                  <a:gd name="f103" fmla="*/ 4 f67 1"/>
                  <a:gd name="f104" fmla="*/ 21 f66 1"/>
                  <a:gd name="f105" fmla="*/ 2 f67 1"/>
                  <a:gd name="f106" fmla="*/ 3 f66 1"/>
                  <a:gd name="f107" fmla="+- f68 0 f1"/>
                  <a:gd name="f108" fmla="*/ f71 1 69"/>
                  <a:gd name="f109" fmla="*/ f72 1 50"/>
                  <a:gd name="f110" fmla="*/ f73 1 69"/>
                  <a:gd name="f111" fmla="*/ f74 1 69"/>
                  <a:gd name="f112" fmla="*/ f75 1 50"/>
                  <a:gd name="f113" fmla="*/ f76 1 69"/>
                  <a:gd name="f114" fmla="*/ f77 1 50"/>
                  <a:gd name="f115" fmla="*/ f78 1 69"/>
                  <a:gd name="f116" fmla="*/ f79 1 50"/>
                  <a:gd name="f117" fmla="*/ f80 1 69"/>
                  <a:gd name="f118" fmla="*/ f81 1 50"/>
                  <a:gd name="f119" fmla="*/ f82 1 69"/>
                  <a:gd name="f120" fmla="*/ f83 1 50"/>
                  <a:gd name="f121" fmla="*/ f84 1 69"/>
                  <a:gd name="f122" fmla="*/ f85 1 50"/>
                  <a:gd name="f123" fmla="*/ f86 1 69"/>
                  <a:gd name="f124" fmla="*/ f87 1 50"/>
                  <a:gd name="f125" fmla="*/ f88 1 69"/>
                  <a:gd name="f126" fmla="*/ f89 1 50"/>
                  <a:gd name="f127" fmla="*/ f90 1 69"/>
                  <a:gd name="f128" fmla="*/ f91 1 50"/>
                  <a:gd name="f129" fmla="*/ f92 1 69"/>
                  <a:gd name="f130" fmla="*/ f93 1 69"/>
                  <a:gd name="f131" fmla="*/ f94 1 50"/>
                  <a:gd name="f132" fmla="*/ f95 1 69"/>
                  <a:gd name="f133" fmla="*/ f96 1 69"/>
                  <a:gd name="f134" fmla="*/ f97 1 50"/>
                  <a:gd name="f135" fmla="*/ f98 1 69"/>
                  <a:gd name="f136" fmla="*/ f99 1 50"/>
                  <a:gd name="f137" fmla="*/ f100 1 69"/>
                  <a:gd name="f138" fmla="*/ f101 1 50"/>
                  <a:gd name="f139" fmla="*/ f102 1 69"/>
                  <a:gd name="f140" fmla="*/ f103 1 69"/>
                  <a:gd name="f141" fmla="*/ f104 1 50"/>
                  <a:gd name="f142" fmla="*/ f105 1 69"/>
                  <a:gd name="f143" fmla="*/ f106 1 50"/>
                  <a:gd name="f144" fmla="*/ 0 1 f69"/>
                  <a:gd name="f145" fmla="*/ f63 1 f69"/>
                  <a:gd name="f146" fmla="*/ 0 1 f70"/>
                  <a:gd name="f147" fmla="*/ f64 1 f70"/>
                  <a:gd name="f148" fmla="*/ f108 1 f69"/>
                  <a:gd name="f149" fmla="*/ f109 1 f70"/>
                  <a:gd name="f150" fmla="*/ f110 1 f69"/>
                  <a:gd name="f151" fmla="*/ f111 1 f69"/>
                  <a:gd name="f152" fmla="*/ f112 1 f70"/>
                  <a:gd name="f153" fmla="*/ f113 1 f69"/>
                  <a:gd name="f154" fmla="*/ f114 1 f70"/>
                  <a:gd name="f155" fmla="*/ f115 1 f69"/>
                  <a:gd name="f156" fmla="*/ f116 1 f70"/>
                  <a:gd name="f157" fmla="*/ f117 1 f69"/>
                  <a:gd name="f158" fmla="*/ f118 1 f70"/>
                  <a:gd name="f159" fmla="*/ f119 1 f69"/>
                  <a:gd name="f160" fmla="*/ f120 1 f70"/>
                  <a:gd name="f161" fmla="*/ f121 1 f69"/>
                  <a:gd name="f162" fmla="*/ f122 1 f70"/>
                  <a:gd name="f163" fmla="*/ f123 1 f69"/>
                  <a:gd name="f164" fmla="*/ f124 1 f70"/>
                  <a:gd name="f165" fmla="*/ f125 1 f69"/>
                  <a:gd name="f166" fmla="*/ f126 1 f70"/>
                  <a:gd name="f167" fmla="*/ f127 1 f69"/>
                  <a:gd name="f168" fmla="*/ f128 1 f70"/>
                  <a:gd name="f169" fmla="*/ f129 1 f69"/>
                  <a:gd name="f170" fmla="*/ f130 1 f69"/>
                  <a:gd name="f171" fmla="*/ f131 1 f70"/>
                  <a:gd name="f172" fmla="*/ f132 1 f69"/>
                  <a:gd name="f173" fmla="*/ f133 1 f69"/>
                  <a:gd name="f174" fmla="*/ f134 1 f70"/>
                  <a:gd name="f175" fmla="*/ f135 1 f69"/>
                  <a:gd name="f176" fmla="*/ f136 1 f70"/>
                  <a:gd name="f177" fmla="*/ f137 1 f69"/>
                  <a:gd name="f178" fmla="*/ f138 1 f70"/>
                  <a:gd name="f179" fmla="*/ f139 1 f69"/>
                  <a:gd name="f180" fmla="*/ f140 1 f69"/>
                  <a:gd name="f181" fmla="*/ f141 1 f70"/>
                  <a:gd name="f182" fmla="*/ f142 1 f69"/>
                  <a:gd name="f183" fmla="*/ f143 1 f70"/>
                  <a:gd name="f184" fmla="*/ f144 f60 1"/>
                  <a:gd name="f185" fmla="*/ f145 f60 1"/>
                  <a:gd name="f186" fmla="*/ f147 f61 1"/>
                  <a:gd name="f187" fmla="*/ f146 f61 1"/>
                  <a:gd name="f188" fmla="*/ f148 f60 1"/>
                  <a:gd name="f189" fmla="*/ f149 f61 1"/>
                  <a:gd name="f190" fmla="*/ f150 f60 1"/>
                  <a:gd name="f191" fmla="*/ f151 f60 1"/>
                  <a:gd name="f192" fmla="*/ f152 f61 1"/>
                  <a:gd name="f193" fmla="*/ f153 f60 1"/>
                  <a:gd name="f194" fmla="*/ f154 f61 1"/>
                  <a:gd name="f195" fmla="*/ f155 f60 1"/>
                  <a:gd name="f196" fmla="*/ f156 f61 1"/>
                  <a:gd name="f197" fmla="*/ f157 f60 1"/>
                  <a:gd name="f198" fmla="*/ f158 f61 1"/>
                  <a:gd name="f199" fmla="*/ f159 f60 1"/>
                  <a:gd name="f200" fmla="*/ f160 f61 1"/>
                  <a:gd name="f201" fmla="*/ f161 f60 1"/>
                  <a:gd name="f202" fmla="*/ f162 f61 1"/>
                  <a:gd name="f203" fmla="*/ f163 f60 1"/>
                  <a:gd name="f204" fmla="*/ f164 f61 1"/>
                  <a:gd name="f205" fmla="*/ f165 f60 1"/>
                  <a:gd name="f206" fmla="*/ f166 f61 1"/>
                  <a:gd name="f207" fmla="*/ f167 f60 1"/>
                  <a:gd name="f208" fmla="*/ f168 f61 1"/>
                  <a:gd name="f209" fmla="*/ f169 f60 1"/>
                  <a:gd name="f210" fmla="*/ f170 f60 1"/>
                  <a:gd name="f211" fmla="*/ f171 f61 1"/>
                  <a:gd name="f212" fmla="*/ f172 f60 1"/>
                  <a:gd name="f213" fmla="*/ f173 f60 1"/>
                  <a:gd name="f214" fmla="*/ f174 f61 1"/>
                  <a:gd name="f215" fmla="*/ f175 f60 1"/>
                  <a:gd name="f216" fmla="*/ f176 f61 1"/>
                  <a:gd name="f217" fmla="*/ f177 f60 1"/>
                  <a:gd name="f218" fmla="*/ f178 f61 1"/>
                  <a:gd name="f219" fmla="*/ f179 f60 1"/>
                  <a:gd name="f220" fmla="*/ f180 f60 1"/>
                  <a:gd name="f221" fmla="*/ f181 f61 1"/>
                  <a:gd name="f222" fmla="*/ f182 f60 1"/>
                  <a:gd name="f223" fmla="*/ f183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8" y="f189"/>
                  </a:cxn>
                  <a:cxn ang="f107">
                    <a:pos x="f190" y="f189"/>
                  </a:cxn>
                  <a:cxn ang="f107">
                    <a:pos x="f191" y="f192"/>
                  </a:cxn>
                  <a:cxn ang="f107">
                    <a:pos x="f193" y="f194"/>
                  </a:cxn>
                  <a:cxn ang="f107">
                    <a:pos x="f195" y="f196"/>
                  </a:cxn>
                  <a:cxn ang="f107">
                    <a:pos x="f197" y="f198"/>
                  </a:cxn>
                  <a:cxn ang="f107">
                    <a:pos x="f199" y="f200"/>
                  </a:cxn>
                  <a:cxn ang="f107">
                    <a:pos x="f201" y="f202"/>
                  </a:cxn>
                  <a:cxn ang="f107">
                    <a:pos x="f203" y="f204"/>
                  </a:cxn>
                  <a:cxn ang="f107">
                    <a:pos x="f205" y="f206"/>
                  </a:cxn>
                  <a:cxn ang="f107">
                    <a:pos x="f207" y="f208"/>
                  </a:cxn>
                  <a:cxn ang="f107">
                    <a:pos x="f209" y="f200"/>
                  </a:cxn>
                  <a:cxn ang="f107">
                    <a:pos x="f210" y="f211"/>
                  </a:cxn>
                  <a:cxn ang="f107">
                    <a:pos x="f212" y="f206"/>
                  </a:cxn>
                  <a:cxn ang="f107">
                    <a:pos x="f213" y="f214"/>
                  </a:cxn>
                  <a:cxn ang="f107">
                    <a:pos x="f215" y="f216"/>
                  </a:cxn>
                  <a:cxn ang="f107">
                    <a:pos x="f199" y="f206"/>
                  </a:cxn>
                  <a:cxn ang="f107">
                    <a:pos x="f217" y="f218"/>
                  </a:cxn>
                  <a:cxn ang="f107">
                    <a:pos x="f219" y="f211"/>
                  </a:cxn>
                  <a:cxn ang="f107">
                    <a:pos x="f220" y="f221"/>
                  </a:cxn>
                  <a:cxn ang="f107">
                    <a:pos x="f222" y="f196"/>
                  </a:cxn>
                  <a:cxn ang="f107">
                    <a:pos x="f220" y="f194"/>
                  </a:cxn>
                  <a:cxn ang="f107">
                    <a:pos x="f195" y="f223"/>
                  </a:cxn>
                  <a:cxn ang="f107">
                    <a:pos x="f188" y="f189"/>
                  </a:cxn>
                </a:cxnLst>
                <a:rect l="f184" t="f187" r="f185" b="f186"/>
                <a:pathLst>
                  <a:path w="69" h="50">
                    <a:moveTo>
                      <a:pt x="f8" y="f9"/>
                    </a:moveTo>
                    <a:cubicBezTo>
                      <a:pt x="f10" y="f9"/>
                      <a:pt x="f11" y="f5"/>
                      <a:pt x="f11" y="f9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cubicBezTo>
                      <a:pt x="f20" y="f21"/>
                      <a:pt x="f20" y="f19"/>
                      <a:pt x="f17" y="f22"/>
                    </a:cubicBezTo>
                    <a:cubicBezTo>
                      <a:pt x="f14" y="f23"/>
                      <a:pt x="f13" y="f14"/>
                      <a:pt x="f24" y="f8"/>
                    </a:cubicBezTo>
                    <a:cubicBezTo>
                      <a:pt x="f24" y="f10"/>
                      <a:pt x="f8" y="f11"/>
                      <a:pt x="f10" y="f11"/>
                    </a:cubicBezTo>
                    <a:cubicBezTo>
                      <a:pt x="f25" y="f24"/>
                      <a:pt x="f26" y="f27"/>
                      <a:pt x="f28" y="f28"/>
                    </a:cubicBezTo>
                    <a:cubicBezTo>
                      <a:pt x="f29" y="f30"/>
                      <a:pt x="f29" y="f31"/>
                      <a:pt x="f29" y="f32"/>
                    </a:cubicBezTo>
                    <a:cubicBezTo>
                      <a:pt x="f30" y="f33"/>
                      <a:pt x="f31" y="f34"/>
                      <a:pt x="f35" y="f36"/>
                    </a:cubicBezTo>
                    <a:cubicBezTo>
                      <a:pt x="f37" y="f38"/>
                      <a:pt x="f39" y="f40"/>
                      <a:pt x="f41" y="f25"/>
                    </a:cubicBezTo>
                    <a:cubicBezTo>
                      <a:pt x="f42" y="f43"/>
                      <a:pt x="f44" y="f11"/>
                      <a:pt x="f6" y="f11"/>
                    </a:cubicBezTo>
                    <a:cubicBezTo>
                      <a:pt x="f45" y="f26"/>
                      <a:pt x="f42" y="f25"/>
                      <a:pt x="f46" y="f40"/>
                    </a:cubicBezTo>
                    <a:cubicBezTo>
                      <a:pt x="f47" y="f48"/>
                      <a:pt x="f7" y="f49"/>
                      <a:pt x="f50" y="f36"/>
                    </a:cubicBezTo>
                    <a:cubicBezTo>
                      <a:pt x="f34" y="f51"/>
                      <a:pt x="f52" y="f37"/>
                      <a:pt x="f49" y="f50"/>
                    </a:cubicBezTo>
                    <a:cubicBezTo>
                      <a:pt x="f40" y="f7"/>
                      <a:pt x="f30" y="f7"/>
                      <a:pt x="f25" y="f34"/>
                    </a:cubicBezTo>
                    <a:cubicBezTo>
                      <a:pt x="f26" y="f36"/>
                      <a:pt x="f53" y="f33"/>
                      <a:pt x="f10" y="f36"/>
                    </a:cubicBezTo>
                    <a:cubicBezTo>
                      <a:pt x="f54" y="f52"/>
                      <a:pt x="f23" y="f52"/>
                      <a:pt x="f22" y="f31"/>
                    </a:cubicBezTo>
                    <a:cubicBezTo>
                      <a:pt x="f22" y="f31"/>
                      <a:pt x="f20" y="f40"/>
                      <a:pt x="f20" y="f40"/>
                    </a:cubicBezTo>
                    <a:cubicBezTo>
                      <a:pt x="f18" y="f29"/>
                      <a:pt x="f12" y="f55"/>
                      <a:pt x="f56" y="f13"/>
                    </a:cubicBezTo>
                    <a:cubicBezTo>
                      <a:pt x="f57" y="f14"/>
                      <a:pt x="f57" y="f23"/>
                      <a:pt x="f9" y="f22"/>
                    </a:cubicBezTo>
                    <a:cubicBezTo>
                      <a:pt x="f5" y="f58"/>
                      <a:pt x="f9" y="f15"/>
                      <a:pt x="f56" y="f18"/>
                    </a:cubicBezTo>
                    <a:cubicBezTo>
                      <a:pt x="f15" y="f9"/>
                      <a:pt x="f19" y="f5"/>
                      <a:pt x="f17" y="f57"/>
                    </a:cubicBezTo>
                    <a:cubicBezTo>
                      <a:pt x="f14" y="f18"/>
                      <a:pt x="f54" y="f5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9" name="Freeform 320">
                <a:extLst>
                  <a:ext uri="{FF2B5EF4-FFF2-40B4-BE49-F238E27FC236}">
                    <a16:creationId xmlns:a16="http://schemas.microsoft.com/office/drawing/2014/main" id="{FD055692-E01D-1312-DC0B-41FC63B99175}"/>
                  </a:ext>
                </a:extLst>
              </p:cNvPr>
              <p:cNvSpPr/>
              <p:nvPr/>
            </p:nvSpPr>
            <p:spPr>
              <a:xfrm>
                <a:off x="1825627" y="4870451"/>
                <a:ext cx="109535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42"/>
                  <a:gd name="f9" fmla="val 4"/>
                  <a:gd name="f10" fmla="val 44"/>
                  <a:gd name="f11" fmla="val 5"/>
                  <a:gd name="f12" fmla="val 6"/>
                  <a:gd name="f13" fmla="val 8"/>
                  <a:gd name="f14" fmla="val 41"/>
                  <a:gd name="f15" fmla="val 10"/>
                  <a:gd name="f16" fmla="val 39"/>
                  <a:gd name="f17" fmla="val 14"/>
                  <a:gd name="f18" fmla="val 36"/>
                  <a:gd name="f19" fmla="val 11"/>
                  <a:gd name="f20" fmla="val 32"/>
                  <a:gd name="f21" fmla="val 9"/>
                  <a:gd name="f22" fmla="val 31"/>
                  <a:gd name="f23" fmla="val 30"/>
                  <a:gd name="f24" fmla="val 15"/>
                  <a:gd name="f25" fmla="val 16"/>
                  <a:gd name="f26" fmla="val 29"/>
                  <a:gd name="f27" fmla="val 22"/>
                  <a:gd name="f28" fmla="val 18"/>
                  <a:gd name="f29" fmla="val 17"/>
                  <a:gd name="f30" fmla="val 23"/>
                  <a:gd name="f31" fmla="val 25"/>
                  <a:gd name="f32" fmla="val 3"/>
                  <a:gd name="f33" fmla="val 24"/>
                  <a:gd name="f34" fmla="val 2"/>
                  <a:gd name="f35" fmla="val 21"/>
                  <a:gd name="f36" fmla="val 27"/>
                  <a:gd name="f37" fmla="val 34"/>
                  <a:gd name="f38" fmla="val 37"/>
                  <a:gd name="f39" fmla="val 40"/>
                  <a:gd name="f40" fmla="+- 0 0 -90"/>
                  <a:gd name="f41" fmla="*/ f3 1 46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6"/>
                  <a:gd name="f51" fmla="*/ f47 1 26"/>
                  <a:gd name="f52" fmla="*/ 42 f48 1"/>
                  <a:gd name="f53" fmla="*/ 4 f47 1"/>
                  <a:gd name="f54" fmla="*/ 44 f48 1"/>
                  <a:gd name="f55" fmla="*/ 8 f47 1"/>
                  <a:gd name="f56" fmla="*/ 36 f48 1"/>
                  <a:gd name="f57" fmla="*/ 11 f47 1"/>
                  <a:gd name="f58" fmla="*/ 31 f48 1"/>
                  <a:gd name="f59" fmla="*/ 14 f47 1"/>
                  <a:gd name="f60" fmla="*/ 29 f48 1"/>
                  <a:gd name="f61" fmla="*/ 16 f47 1"/>
                  <a:gd name="f62" fmla="*/ 10 f48 1"/>
                  <a:gd name="f63" fmla="*/ 25 f47 1"/>
                  <a:gd name="f64" fmla="*/ 2 f48 1"/>
                  <a:gd name="f65" fmla="*/ 21 f47 1"/>
                  <a:gd name="f66" fmla="*/ 5 f48 1"/>
                  <a:gd name="f67" fmla="*/ 24 f48 1"/>
                  <a:gd name="f68" fmla="*/ 6 f47 1"/>
                  <a:gd name="f69" fmla="*/ 34 f48 1"/>
                  <a:gd name="f70" fmla="*/ 2 f47 1"/>
                  <a:gd name="f71" fmla="+- f49 0 f1"/>
                  <a:gd name="f72" fmla="*/ f52 1 46"/>
                  <a:gd name="f73" fmla="*/ f53 1 26"/>
                  <a:gd name="f74" fmla="*/ f54 1 46"/>
                  <a:gd name="f75" fmla="*/ f55 1 26"/>
                  <a:gd name="f76" fmla="*/ f56 1 46"/>
                  <a:gd name="f77" fmla="*/ f57 1 26"/>
                  <a:gd name="f78" fmla="*/ f58 1 46"/>
                  <a:gd name="f79" fmla="*/ f59 1 26"/>
                  <a:gd name="f80" fmla="*/ f60 1 46"/>
                  <a:gd name="f81" fmla="*/ f61 1 26"/>
                  <a:gd name="f82" fmla="*/ f62 1 46"/>
                  <a:gd name="f83" fmla="*/ f63 1 26"/>
                  <a:gd name="f84" fmla="*/ f64 1 46"/>
                  <a:gd name="f85" fmla="*/ f65 1 26"/>
                  <a:gd name="f86" fmla="*/ f66 1 46"/>
                  <a:gd name="f87" fmla="*/ f67 1 46"/>
                  <a:gd name="f88" fmla="*/ f68 1 26"/>
                  <a:gd name="f89" fmla="*/ f69 1 46"/>
                  <a:gd name="f90" fmla="*/ f70 1 26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0"/>
                  <a:gd name="f110" fmla="*/ f87 1 f50"/>
                  <a:gd name="f111" fmla="*/ f88 1 f51"/>
                  <a:gd name="f112" fmla="*/ f89 1 f50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1 1"/>
                  <a:gd name="f133" fmla="*/ f110 f41 1"/>
                  <a:gd name="f134" fmla="*/ f111 f42 1"/>
                  <a:gd name="f135" fmla="*/ f112 f41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25"/>
                  </a:cxn>
                  <a:cxn ang="f71">
                    <a:pos x="f133" y="f134"/>
                  </a:cxn>
                  <a:cxn ang="f71">
                    <a:pos x="f135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46" h="26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5"/>
                      <a:pt x="f22" y="f17"/>
                    </a:cubicBezTo>
                    <a:cubicBezTo>
                      <a:pt x="f23" y="f24"/>
                      <a:pt x="f23" y="f25"/>
                      <a:pt x="f26" y="f25"/>
                    </a:cubicBezTo>
                    <a:cubicBezTo>
                      <a:pt x="f27" y="f28"/>
                      <a:pt x="f29" y="f30"/>
                      <a:pt x="f15" y="f31"/>
                    </a:cubicBezTo>
                    <a:cubicBezTo>
                      <a:pt x="f12" y="f7"/>
                      <a:pt x="f32" y="f33"/>
                      <a:pt x="f34" y="f35"/>
                    </a:cubicBezTo>
                    <a:cubicBezTo>
                      <a:pt x="f5" y="f29"/>
                      <a:pt x="f32" y="f24"/>
                      <a:pt x="f11" y="f17"/>
                    </a:cubicBezTo>
                    <a:cubicBezTo>
                      <a:pt x="f19" y="f15"/>
                      <a:pt x="f28" y="f21"/>
                      <a:pt x="f33" y="f12"/>
                    </a:cubicBezTo>
                    <a:cubicBezTo>
                      <a:pt x="f36" y="f11"/>
                      <a:pt x="f22" y="f9"/>
                      <a:pt x="f37" y="f34"/>
                    </a:cubicBezTo>
                    <a:cubicBezTo>
                      <a:pt x="f38" y="f5"/>
                      <a:pt x="f39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0" name="Freeform 321">
                <a:extLst>
                  <a:ext uri="{FF2B5EF4-FFF2-40B4-BE49-F238E27FC236}">
                    <a16:creationId xmlns:a16="http://schemas.microsoft.com/office/drawing/2014/main" id="{1C3C9474-D2C2-F776-18E8-3A52C4D92EDE}"/>
                  </a:ext>
                </a:extLst>
              </p:cNvPr>
              <p:cNvSpPr/>
              <p:nvPr/>
            </p:nvSpPr>
            <p:spPr>
              <a:xfrm>
                <a:off x="1795460" y="4797427"/>
                <a:ext cx="77788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20"/>
                  <a:gd name="f8" fmla="val 29"/>
                  <a:gd name="f9" fmla="val 3"/>
                  <a:gd name="f10" fmla="val 31"/>
                  <a:gd name="f11" fmla="val 4"/>
                  <a:gd name="f12" fmla="val 6"/>
                  <a:gd name="f13" fmla="val 32"/>
                  <a:gd name="f14" fmla="val 8"/>
                  <a:gd name="f15" fmla="val 10"/>
                  <a:gd name="f16" fmla="val 11"/>
                  <a:gd name="f17" fmla="val 28"/>
                  <a:gd name="f18" fmla="val 22"/>
                  <a:gd name="f19" fmla="val 18"/>
                  <a:gd name="f20" fmla="val 13"/>
                  <a:gd name="f21" fmla="val 16"/>
                  <a:gd name="f22" fmla="val 1"/>
                  <a:gd name="f23" fmla="val 2"/>
                  <a:gd name="f24" fmla="val 19"/>
                  <a:gd name="f25" fmla="val 24"/>
                  <a:gd name="f26" fmla="val 27"/>
                  <a:gd name="f27" fmla="+- 0 0 -90"/>
                  <a:gd name="f28" fmla="*/ f3 1 33"/>
                  <a:gd name="f29" fmla="*/ f4 1 2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3"/>
                  <a:gd name="f38" fmla="*/ f34 1 20"/>
                  <a:gd name="f39" fmla="*/ 29 f35 1"/>
                  <a:gd name="f40" fmla="*/ 3 f34 1"/>
                  <a:gd name="f41" fmla="*/ 32 f35 1"/>
                  <a:gd name="f42" fmla="*/ 8 f34 1"/>
                  <a:gd name="f43" fmla="*/ 28 f35 1"/>
                  <a:gd name="f44" fmla="*/ 11 f34 1"/>
                  <a:gd name="f45" fmla="*/ 13 f35 1"/>
                  <a:gd name="f46" fmla="*/ 16 f34 1"/>
                  <a:gd name="f47" fmla="*/ 3 f35 1"/>
                  <a:gd name="f48" fmla="*/ 2 f35 1"/>
                  <a:gd name="f49" fmla="*/ 2 f34 1"/>
                  <a:gd name="f50" fmla="*/ 22 f35 1"/>
                  <a:gd name="f51" fmla="*/ 1 f34 1"/>
                  <a:gd name="f52" fmla="+- f36 0 f1"/>
                  <a:gd name="f53" fmla="*/ f39 1 33"/>
                  <a:gd name="f54" fmla="*/ f40 1 20"/>
                  <a:gd name="f55" fmla="*/ f41 1 33"/>
                  <a:gd name="f56" fmla="*/ f42 1 20"/>
                  <a:gd name="f57" fmla="*/ f43 1 33"/>
                  <a:gd name="f58" fmla="*/ f44 1 20"/>
                  <a:gd name="f59" fmla="*/ f45 1 33"/>
                  <a:gd name="f60" fmla="*/ f46 1 20"/>
                  <a:gd name="f61" fmla="*/ f47 1 33"/>
                  <a:gd name="f62" fmla="*/ f48 1 33"/>
                  <a:gd name="f63" fmla="*/ f49 1 20"/>
                  <a:gd name="f64" fmla="*/ f50 1 33"/>
                  <a:gd name="f65" fmla="*/ f51 1 20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4"/>
                  </a:cxn>
                  <a:cxn ang="f52">
                    <a:pos x="f96" y="f90"/>
                  </a:cxn>
                  <a:cxn ang="f52">
                    <a:pos x="f93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3" h="20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3" y="f15"/>
                      <a:pt x="f8" y="f16"/>
                      <a:pt x="f17" y="f16"/>
                    </a:cubicBezTo>
                    <a:cubicBezTo>
                      <a:pt x="f18" y="f16"/>
                      <a:pt x="f19" y="f20"/>
                      <a:pt x="f20" y="f21"/>
                    </a:cubicBezTo>
                    <a:cubicBezTo>
                      <a:pt x="f15" y="f19"/>
                      <a:pt x="f12" y="f7"/>
                      <a:pt x="f9" y="f21"/>
                    </a:cubicBezTo>
                    <a:cubicBezTo>
                      <a:pt x="f22" y="f20"/>
                      <a:pt x="f5" y="f15"/>
                      <a:pt x="f23" y="f14"/>
                    </a:cubicBezTo>
                    <a:cubicBezTo>
                      <a:pt x="f11" y="f11"/>
                      <a:pt x="f14" y="f23"/>
                      <a:pt x="f20" y="f23"/>
                    </a:cubicBezTo>
                    <a:cubicBezTo>
                      <a:pt x="f21" y="f9"/>
                      <a:pt x="f24" y="f9"/>
                      <a:pt x="f18" y="f22"/>
                    </a:cubicBezTo>
                    <a:cubicBezTo>
                      <a:pt x="f25" y="f5"/>
                      <a:pt x="f26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1" name="Freeform 322">
                <a:extLst>
                  <a:ext uri="{FF2B5EF4-FFF2-40B4-BE49-F238E27FC236}">
                    <a16:creationId xmlns:a16="http://schemas.microsoft.com/office/drawing/2014/main" id="{E0A1D2A7-71D0-CCD1-3D59-879DCE41CDD1}"/>
                  </a:ext>
                </a:extLst>
              </p:cNvPr>
              <p:cNvSpPr/>
              <p:nvPr/>
            </p:nvSpPr>
            <p:spPr>
              <a:xfrm>
                <a:off x="1795460" y="4848221"/>
                <a:ext cx="73023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4"/>
                  <a:gd name="f9" fmla="val 5"/>
                  <a:gd name="f10" fmla="val 11"/>
                  <a:gd name="f11" fmla="val 1"/>
                  <a:gd name="f12" fmla="val 27"/>
                  <a:gd name="f13" fmla="val 30"/>
                  <a:gd name="f14" fmla="val 3"/>
                  <a:gd name="f15" fmla="val 6"/>
                  <a:gd name="f16" fmla="val 9"/>
                  <a:gd name="f17" fmla="val 29"/>
                  <a:gd name="f18" fmla="val 28"/>
                  <a:gd name="f19" fmla="val 24"/>
                  <a:gd name="f20" fmla="val 18"/>
                  <a:gd name="f21" fmla="val 10"/>
                  <a:gd name="f22" fmla="val 15"/>
                  <a:gd name="f23" fmla="val 14"/>
                  <a:gd name="f24" fmla="val 12"/>
                  <a:gd name="f25" fmla="val 17"/>
                  <a:gd name="f26" fmla="val 2"/>
                  <a:gd name="f27" fmla="val 16"/>
                  <a:gd name="f28" fmla="val 13"/>
                  <a:gd name="f29" fmla="+- 0 0 -90"/>
                  <a:gd name="f30" fmla="*/ f3 1 31"/>
                  <a:gd name="f31" fmla="*/ f4 1 1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31"/>
                  <a:gd name="f40" fmla="*/ f36 1 19"/>
                  <a:gd name="f41" fmla="*/ 4 f37 1"/>
                  <a:gd name="f42" fmla="*/ 5 f36 1"/>
                  <a:gd name="f43" fmla="*/ 27 f37 1"/>
                  <a:gd name="f44" fmla="*/ 0 f36 1"/>
                  <a:gd name="f45" fmla="*/ 31 f37 1"/>
                  <a:gd name="f46" fmla="*/ 6 f36 1"/>
                  <a:gd name="f47" fmla="*/ 28 f37 1"/>
                  <a:gd name="f48" fmla="*/ 9 f36 1"/>
                  <a:gd name="f49" fmla="*/ 18 f37 1"/>
                  <a:gd name="f50" fmla="*/ 10 f36 1"/>
                  <a:gd name="f51" fmla="*/ 9 f37 1"/>
                  <a:gd name="f52" fmla="*/ 17 f36 1"/>
                  <a:gd name="f53" fmla="*/ 2 f37 1"/>
                  <a:gd name="f54" fmla="*/ 16 f36 1"/>
                  <a:gd name="f55" fmla="+- f38 0 f1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19"/>
                  <a:gd name="f64" fmla="*/ f49 1 31"/>
                  <a:gd name="f65" fmla="*/ f50 1 19"/>
                  <a:gd name="f66" fmla="*/ f51 1 31"/>
                  <a:gd name="f67" fmla="*/ f52 1 19"/>
                  <a:gd name="f68" fmla="*/ f53 1 31"/>
                  <a:gd name="f69" fmla="*/ f54 1 19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7" y="f11"/>
                      <a:pt x="f12" y="f5"/>
                    </a:cubicBezTo>
                    <a:cubicBezTo>
                      <a:pt x="f13" y="f5"/>
                      <a:pt x="f13" y="f14"/>
                      <a:pt x="f6" y="f15"/>
                    </a:cubicBezTo>
                    <a:cubicBezTo>
                      <a:pt x="f6" y="f16"/>
                      <a:pt x="f17" y="f16"/>
                      <a:pt x="f18" y="f16"/>
                    </a:cubicBezTo>
                    <a:cubicBezTo>
                      <a:pt x="f19" y="f10"/>
                      <a:pt x="f7" y="f16"/>
                      <a:pt x="f20" y="f21"/>
                    </a:cubicBezTo>
                    <a:cubicBezTo>
                      <a:pt x="f22" y="f23"/>
                      <a:pt x="f24" y="f22"/>
                      <a:pt x="f16" y="f25"/>
                    </a:cubicBezTo>
                    <a:cubicBezTo>
                      <a:pt x="f15" y="f20"/>
                      <a:pt x="f8" y="f7"/>
                      <a:pt x="f26" y="f27"/>
                    </a:cubicBezTo>
                    <a:cubicBezTo>
                      <a:pt x="f5" y="f28"/>
                      <a:pt x="f5" y="f16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2" name="Freeform 323">
                <a:extLst>
                  <a:ext uri="{FF2B5EF4-FFF2-40B4-BE49-F238E27FC236}">
                    <a16:creationId xmlns:a16="http://schemas.microsoft.com/office/drawing/2014/main" id="{8C283C85-852E-D068-2503-13D57F7226B9}"/>
                  </a:ext>
                </a:extLst>
              </p:cNvPr>
              <p:cNvSpPr/>
              <p:nvPr/>
            </p:nvSpPr>
            <p:spPr>
              <a:xfrm>
                <a:off x="1878013" y="4692655"/>
                <a:ext cx="5238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7"/>
                  <a:gd name="f8" fmla="val 3"/>
                  <a:gd name="f9" fmla="val 12"/>
                  <a:gd name="f10" fmla="val 2"/>
                  <a:gd name="f11" fmla="val 9"/>
                  <a:gd name="f12" fmla="val 6"/>
                  <a:gd name="f13" fmla="val 5"/>
                  <a:gd name="f14" fmla="val 15"/>
                  <a:gd name="f15" fmla="val 1"/>
                  <a:gd name="f16" fmla="val 18"/>
                  <a:gd name="f17" fmla="val 4"/>
                  <a:gd name="f18" fmla="val 16"/>
                  <a:gd name="f19" fmla="val 11"/>
                  <a:gd name="f20" fmla="val 14"/>
                  <a:gd name="f21" fmla="val 13"/>
                  <a:gd name="f22" fmla="val 7"/>
                  <a:gd name="f23" fmla="+- 0 0 -90"/>
                  <a:gd name="f24" fmla="*/ f3 1 22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2"/>
                  <a:gd name="f34" fmla="*/ f30 1 17"/>
                  <a:gd name="f35" fmla="*/ 3 f31 1"/>
                  <a:gd name="f36" fmla="*/ 12 f30 1"/>
                  <a:gd name="f37" fmla="*/ 3 f30 1"/>
                  <a:gd name="f38" fmla="*/ 18 f31 1"/>
                  <a:gd name="f39" fmla="*/ 4 f30 1"/>
                  <a:gd name="f40" fmla="*/ 15 f31 1"/>
                  <a:gd name="f41" fmla="*/ 14 f30 1"/>
                  <a:gd name="f42" fmla="+- f32 0 f1"/>
                  <a:gd name="f43" fmla="*/ f35 1 22"/>
                  <a:gd name="f44" fmla="*/ f36 1 17"/>
                  <a:gd name="f45" fmla="*/ f37 1 17"/>
                  <a:gd name="f46" fmla="*/ f38 1 22"/>
                  <a:gd name="f47" fmla="*/ f39 1 17"/>
                  <a:gd name="f48" fmla="*/ f40 1 22"/>
                  <a:gd name="f49" fmla="*/ f41 1 17"/>
                  <a:gd name="f50" fmla="*/ 0 1 f33"/>
                  <a:gd name="f51" fmla="*/ f27 1 f33"/>
                  <a:gd name="f52" fmla="*/ 0 1 f34"/>
                  <a:gd name="f53" fmla="*/ f28 1 f34"/>
                  <a:gd name="f54" fmla="*/ f43 1 f33"/>
                  <a:gd name="f55" fmla="*/ f44 1 f34"/>
                  <a:gd name="f56" fmla="*/ f45 1 f34"/>
                  <a:gd name="f57" fmla="*/ f46 1 f33"/>
                  <a:gd name="f58" fmla="*/ f47 1 f34"/>
                  <a:gd name="f59" fmla="*/ f48 1 f33"/>
                  <a:gd name="f60" fmla="*/ f49 1 f34"/>
                  <a:gd name="f61" fmla="*/ f50 f24 1"/>
                  <a:gd name="f62" fmla="*/ f51 f24 1"/>
                  <a:gd name="f63" fmla="*/ f53 f25 1"/>
                  <a:gd name="f64" fmla="*/ f52 f25 1"/>
                  <a:gd name="f65" fmla="*/ f54 f24 1"/>
                  <a:gd name="f66" fmla="*/ f55 f25 1"/>
                  <a:gd name="f67" fmla="*/ f56 f25 1"/>
                  <a:gd name="f68" fmla="*/ f57 f24 1"/>
                  <a:gd name="f69" fmla="*/ f58 f25 1"/>
                  <a:gd name="f70" fmla="*/ f59 f24 1"/>
                  <a:gd name="f71" fmla="*/ f6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5" y="f66"/>
                  </a:cxn>
                  <a:cxn ang="f42">
                    <a:pos x="f65" y="f67"/>
                  </a:cxn>
                  <a:cxn ang="f42">
                    <a:pos x="f68" y="f69"/>
                  </a:cxn>
                  <a:cxn ang="f42">
                    <a:pos x="f70" y="f71"/>
                  </a:cxn>
                  <a:cxn ang="f42">
                    <a:pos x="f65" y="f66"/>
                  </a:cxn>
                </a:cxnLst>
                <a:rect l="f61" t="f64" r="f62" b="f63"/>
                <a:pathLst>
                  <a:path w="22" h="17">
                    <a:moveTo>
                      <a:pt x="f8" y="f9"/>
                    </a:moveTo>
                    <a:cubicBezTo>
                      <a:pt x="f10" y="f11"/>
                      <a:pt x="f5" y="f12"/>
                      <a:pt x="f8" y="f8"/>
                    </a:cubicBezTo>
                    <a:cubicBezTo>
                      <a:pt x="f13" y="f5"/>
                      <a:pt x="f14" y="f15"/>
                      <a:pt x="f16" y="f17"/>
                    </a:cubicBezTo>
                    <a:cubicBezTo>
                      <a:pt x="f6" y="f11"/>
                      <a:pt x="f18" y="f19"/>
                      <a:pt x="f14" y="f20"/>
                    </a:cubicBezTo>
                    <a:cubicBezTo>
                      <a:pt x="f21" y="f7"/>
                      <a:pt x="f22" y="f18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3" name="Freeform 324">
                <a:extLst>
                  <a:ext uri="{FF2B5EF4-FFF2-40B4-BE49-F238E27FC236}">
                    <a16:creationId xmlns:a16="http://schemas.microsoft.com/office/drawing/2014/main" id="{3440A923-2E54-E150-BBE8-590873788A7A}"/>
                  </a:ext>
                </a:extLst>
              </p:cNvPr>
              <p:cNvSpPr/>
              <p:nvPr/>
            </p:nvSpPr>
            <p:spPr>
              <a:xfrm>
                <a:off x="1904996" y="4927601"/>
                <a:ext cx="47621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15"/>
                  <a:gd name="f9" fmla="val 14"/>
                  <a:gd name="f10" fmla="val 3"/>
                  <a:gd name="f11" fmla="val 18"/>
                  <a:gd name="f12" fmla="val 7"/>
                  <a:gd name="f13" fmla="val 16"/>
                  <a:gd name="f14" fmla="val 9"/>
                  <a:gd name="f15" fmla="val 5"/>
                  <a:gd name="f16" fmla="val 12"/>
                  <a:gd name="f17" fmla="val 6"/>
                  <a:gd name="f18" fmla="val 13"/>
                  <a:gd name="f19" fmla="val 11"/>
                  <a:gd name="f20" fmla="val 8"/>
                  <a:gd name="f21" fmla="val 1"/>
                  <a:gd name="f22" fmla="val 4"/>
                  <a:gd name="f23" fmla="+- 0 0 -90"/>
                  <a:gd name="f24" fmla="*/ f3 1 20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0"/>
                  <a:gd name="f34" fmla="*/ f30 1 17"/>
                  <a:gd name="f35" fmla="*/ 15 f31 1"/>
                  <a:gd name="f36" fmla="*/ 0 f30 1"/>
                  <a:gd name="f37" fmla="*/ 18 f31 1"/>
                  <a:gd name="f38" fmla="*/ 7 f30 1"/>
                  <a:gd name="f39" fmla="*/ 12 f31 1"/>
                  <a:gd name="f40" fmla="*/ 6 f30 1"/>
                  <a:gd name="f41" fmla="*/ 11 f31 1"/>
                  <a:gd name="f42" fmla="*/ 13 f30 1"/>
                  <a:gd name="f43" fmla="*/ 1 f31 1"/>
                  <a:gd name="f44" fmla="*/ 17 f30 1"/>
                  <a:gd name="f45" fmla="*/ 0 f31 1"/>
                  <a:gd name="f46" fmla="*/ 14 f30 1"/>
                  <a:gd name="f47" fmla="*/ 3 f31 1"/>
                  <a:gd name="f48" fmla="+- f32 0 f1"/>
                  <a:gd name="f49" fmla="*/ f35 1 20"/>
                  <a:gd name="f50" fmla="*/ f36 1 17"/>
                  <a:gd name="f51" fmla="*/ f37 1 20"/>
                  <a:gd name="f52" fmla="*/ f38 1 17"/>
                  <a:gd name="f53" fmla="*/ f39 1 20"/>
                  <a:gd name="f54" fmla="*/ f40 1 17"/>
                  <a:gd name="f55" fmla="*/ f41 1 20"/>
                  <a:gd name="f56" fmla="*/ f42 1 17"/>
                  <a:gd name="f57" fmla="*/ f43 1 20"/>
                  <a:gd name="f58" fmla="*/ f44 1 17"/>
                  <a:gd name="f59" fmla="*/ f45 1 20"/>
                  <a:gd name="f60" fmla="*/ f46 1 17"/>
                  <a:gd name="f61" fmla="*/ f47 1 20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4"/>
                  <a:gd name="f76" fmla="*/ f59 1 f33"/>
                  <a:gd name="f77" fmla="*/ f60 1 f34"/>
                  <a:gd name="f78" fmla="*/ f61 1 f33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5 1"/>
                  <a:gd name="f93" fmla="*/ f76 f24 1"/>
                  <a:gd name="f94" fmla="*/ f77 f25 1"/>
                  <a:gd name="f95" fmla="*/ f78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3" y="f94"/>
                  </a:cxn>
                  <a:cxn ang="f48">
                    <a:pos x="f95" y="f86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20" h="17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3" y="f14"/>
                      <a:pt x="f8" y="f15"/>
                      <a:pt x="f16" y="f17"/>
                    </a:cubicBezTo>
                    <a:cubicBezTo>
                      <a:pt x="f8" y="f14"/>
                      <a:pt x="f18" y="f19"/>
                      <a:pt x="f19" y="f18"/>
                    </a:cubicBezTo>
                    <a:cubicBezTo>
                      <a:pt x="f20" y="f13"/>
                      <a:pt x="f15" y="f7"/>
                      <a:pt x="f21" y="f7"/>
                    </a:cubicBezTo>
                    <a:cubicBezTo>
                      <a:pt x="f5" y="f7"/>
                      <a:pt x="f5" y="f8"/>
                      <a:pt x="f5" y="f9"/>
                    </a:cubicBezTo>
                    <a:cubicBezTo>
                      <a:pt x="f5" y="f19"/>
                      <a:pt x="f21" y="f20"/>
                      <a:pt x="f10" y="f12"/>
                    </a:cubicBezTo>
                    <a:cubicBezTo>
                      <a:pt x="f12" y="f15"/>
                      <a:pt x="f16" y="f22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4" name="Freeform 325">
                <a:extLst>
                  <a:ext uri="{FF2B5EF4-FFF2-40B4-BE49-F238E27FC236}">
                    <a16:creationId xmlns:a16="http://schemas.microsoft.com/office/drawing/2014/main" id="{AAD89625-2141-2F0A-D056-46B3B33DDBE8}"/>
                  </a:ext>
                </a:extLst>
              </p:cNvPr>
              <p:cNvSpPr/>
              <p:nvPr/>
            </p:nvSpPr>
            <p:spPr>
              <a:xfrm>
                <a:off x="1876421" y="4792663"/>
                <a:ext cx="30166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1"/>
                  <a:gd name="f8" fmla="val 10"/>
                  <a:gd name="f9" fmla="val 8"/>
                  <a:gd name="f10" fmla="val 5"/>
                  <a:gd name="f11" fmla="val 2"/>
                  <a:gd name="f12" fmla="val 1"/>
                  <a:gd name="f13" fmla="val 7"/>
                  <a:gd name="f14" fmla="val 3"/>
                  <a:gd name="f15" fmla="val 4"/>
                  <a:gd name="f16" fmla="+- 0 0 -90"/>
                  <a:gd name="f17" fmla="*/ f3 1 13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11"/>
                  <a:gd name="f28" fmla="*/ 10 f24 1"/>
                  <a:gd name="f29" fmla="*/ 10 f23 1"/>
                  <a:gd name="f30" fmla="*/ 2 f24 1"/>
                  <a:gd name="f31" fmla="*/ 8 f23 1"/>
                  <a:gd name="f32" fmla="*/ 2 f23 1"/>
                  <a:gd name="f33" fmla="*/ 4 f23 1"/>
                  <a:gd name="f34" fmla="+- f25 0 f1"/>
                  <a:gd name="f35" fmla="*/ f28 1 13"/>
                  <a:gd name="f36" fmla="*/ f29 1 11"/>
                  <a:gd name="f37" fmla="*/ f30 1 13"/>
                  <a:gd name="f38" fmla="*/ f31 1 11"/>
                  <a:gd name="f39" fmla="*/ f32 1 11"/>
                  <a:gd name="f40" fmla="*/ f33 1 11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7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8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55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3" h="11">
                    <a:moveTo>
                      <a:pt x="f8" y="f8"/>
                    </a:moveTo>
                    <a:cubicBezTo>
                      <a:pt x="f9" y="f7"/>
                      <a:pt x="f10" y="f7"/>
                      <a:pt x="f11" y="f9"/>
                    </a:cubicBezTo>
                    <a:cubicBezTo>
                      <a:pt x="f12" y="f13"/>
                      <a:pt x="f5" y="f14"/>
                      <a:pt x="f11" y="f11"/>
                    </a:cubicBezTo>
                    <a:cubicBezTo>
                      <a:pt x="f15" y="f5"/>
                      <a:pt x="f13" y="f11"/>
                      <a:pt x="f8" y="f15"/>
                    </a:cubicBezTo>
                    <a:cubicBezTo>
                      <a:pt x="f7" y="f10"/>
                      <a:pt x="f6" y="f13"/>
                      <a:pt x="f8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5" name="Freeform 326">
                <a:extLst>
                  <a:ext uri="{FF2B5EF4-FFF2-40B4-BE49-F238E27FC236}">
                    <a16:creationId xmlns:a16="http://schemas.microsoft.com/office/drawing/2014/main" id="{5C900259-70DC-5DBB-441A-85297397E057}"/>
                  </a:ext>
                </a:extLst>
              </p:cNvPr>
              <p:cNvSpPr/>
              <p:nvPr/>
            </p:nvSpPr>
            <p:spPr>
              <a:xfrm>
                <a:off x="1871667" y="4835530"/>
                <a:ext cx="3333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4"/>
                  <a:gd name="f9" fmla="val 8"/>
                  <a:gd name="f10" fmla="val 7"/>
                  <a:gd name="f11" fmla="val 6"/>
                  <a:gd name="f12" fmla="val 3"/>
                  <a:gd name="f13" fmla="val 5"/>
                  <a:gd name="f14" fmla="val 9"/>
                  <a:gd name="f15" fmla="val 10"/>
                  <a:gd name="f16" fmla="+- 0 0 -90"/>
                  <a:gd name="f17" fmla="*/ f3 1 14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2"/>
                  <a:gd name="f28" fmla="*/ 4 f24 1"/>
                  <a:gd name="f29" fmla="*/ 8 f23 1"/>
                  <a:gd name="f30" fmla="*/ 3 f24 1"/>
                  <a:gd name="f31" fmla="*/ 4 f23 1"/>
                  <a:gd name="f32" fmla="*/ 9 f24 1"/>
                  <a:gd name="f33" fmla="*/ 3 f23 1"/>
                  <a:gd name="f34" fmla="*/ 12 f24 1"/>
                  <a:gd name="f35" fmla="+- f25 0 f1"/>
                  <a:gd name="f36" fmla="*/ f28 1 14"/>
                  <a:gd name="f37" fmla="*/ f29 1 12"/>
                  <a:gd name="f38" fmla="*/ f30 1 14"/>
                  <a:gd name="f39" fmla="*/ f31 1 12"/>
                  <a:gd name="f40" fmla="*/ f32 1 14"/>
                  <a:gd name="f41" fmla="*/ f33 1 12"/>
                  <a:gd name="f42" fmla="*/ f34 1 14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4" h="12">
                    <a:moveTo>
                      <a:pt x="f8" y="f9"/>
                    </a:moveTo>
                    <a:cubicBezTo>
                      <a:pt x="f8" y="f10"/>
                      <a:pt x="f5" y="f11"/>
                      <a:pt x="f12" y="f8"/>
                    </a:cubicBezTo>
                    <a:cubicBezTo>
                      <a:pt x="f13" y="f12"/>
                      <a:pt x="f9" y="f5"/>
                      <a:pt x="f14" y="f12"/>
                    </a:cubicBezTo>
                    <a:cubicBezTo>
                      <a:pt x="f15" y="f13"/>
                      <a:pt x="f6" y="f11"/>
                      <a:pt x="f7" y="f9"/>
                    </a:cubicBezTo>
                    <a:cubicBezTo>
                      <a:pt x="f15" y="f15"/>
                      <a:pt x="f10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6" name="Freeform 327">
                <a:extLst>
                  <a:ext uri="{FF2B5EF4-FFF2-40B4-BE49-F238E27FC236}">
                    <a16:creationId xmlns:a16="http://schemas.microsoft.com/office/drawing/2014/main" id="{5ED9B134-71FF-3261-1194-4B19692D1DE9}"/>
                  </a:ext>
                </a:extLst>
              </p:cNvPr>
              <p:cNvSpPr/>
              <p:nvPr/>
            </p:nvSpPr>
            <p:spPr>
              <a:xfrm>
                <a:off x="1958973" y="4908554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5 f20 1"/>
                  <a:gd name="f25" fmla="*/ 4 f19 1"/>
                  <a:gd name="f26" fmla="*/ 1 f20 1"/>
                  <a:gd name="f27" fmla="*/ 1 f19 1"/>
                  <a:gd name="f28" fmla="+- f21 0 f1"/>
                  <a:gd name="f29" fmla="*/ f24 1 6"/>
                  <a:gd name="f30" fmla="*/ f25 1 5"/>
                  <a:gd name="f31" fmla="*/ f26 1 6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6"/>
                  </a:cxn>
                  <a:cxn ang="f28">
                    <a:pos x="f47" y="f48"/>
                  </a:cxn>
                  <a:cxn ang="f28">
                    <a:pos x="f45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6" h="5">
                    <a:moveTo>
                      <a:pt x="f7" y="f8"/>
                    </a:moveTo>
                    <a:cubicBezTo>
                      <a:pt x="f9" y="f7"/>
                      <a:pt x="f10" y="f7"/>
                      <a:pt x="f11" y="f8"/>
                    </a:cubicBezTo>
                    <a:cubicBezTo>
                      <a:pt x="f5" y="f9"/>
                      <a:pt x="f5" y="f10"/>
                      <a:pt x="f11" y="f11"/>
                    </a:cubicBezTo>
                    <a:cubicBezTo>
                      <a:pt x="f9" y="f5"/>
                      <a:pt x="f8" y="f5"/>
                      <a:pt x="f7" y="f11"/>
                    </a:cubicBezTo>
                    <a:cubicBezTo>
                      <a:pt x="f6" y="f10"/>
                      <a:pt x="f6" y="f9"/>
                      <a:pt x="f7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7" name="Freeform 328">
                <a:extLst>
                  <a:ext uri="{FF2B5EF4-FFF2-40B4-BE49-F238E27FC236}">
                    <a16:creationId xmlns:a16="http://schemas.microsoft.com/office/drawing/2014/main" id="{8079892B-6E3E-04EC-4D44-6FF457BF0983}"/>
                  </a:ext>
                </a:extLst>
              </p:cNvPr>
              <p:cNvSpPr/>
              <p:nvPr/>
            </p:nvSpPr>
            <p:spPr>
              <a:xfrm>
                <a:off x="3148014" y="4919664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1"/>
                  <a:gd name="f9" fmla="val 3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1 f19 1"/>
                  <a:gd name="f24" fmla="*/ 0 f18 1"/>
                  <a:gd name="f25" fmla="*/ 4 f19 1"/>
                  <a:gd name="f26" fmla="*/ 2 f18 1"/>
                  <a:gd name="f27" fmla="*/ 5 f18 1"/>
                  <a:gd name="f28" fmla="*/ 0 f19 1"/>
                  <a:gd name="f29" fmla="*/ 3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5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3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3" y="f57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8" y="f5"/>
                    </a:moveTo>
                    <a:cubicBezTo>
                      <a:pt x="f9" y="f5"/>
                      <a:pt x="f6" y="f8"/>
                      <a:pt x="f6" y="f10"/>
                    </a:cubicBezTo>
                    <a:cubicBezTo>
                      <a:pt x="f6" y="f6"/>
                      <a:pt x="f9" y="f7"/>
                      <a:pt x="f8" y="f7"/>
                    </a:cubicBezTo>
                    <a:cubicBezTo>
                      <a:pt x="f5" y="f7"/>
                      <a:pt x="f5" y="f6"/>
                      <a:pt x="f5" y="f9"/>
                    </a:cubicBezTo>
                    <a:cubicBezTo>
                      <a:pt x="f5" y="f10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8" name="Freeform 329">
                <a:extLst>
                  <a:ext uri="{FF2B5EF4-FFF2-40B4-BE49-F238E27FC236}">
                    <a16:creationId xmlns:a16="http://schemas.microsoft.com/office/drawing/2014/main" id="{28F4EADB-7078-B7A2-49FA-45B3DE26203D}"/>
                  </a:ext>
                </a:extLst>
              </p:cNvPr>
              <p:cNvSpPr/>
              <p:nvPr/>
            </p:nvSpPr>
            <p:spPr>
              <a:xfrm>
                <a:off x="2744791" y="4967285"/>
                <a:ext cx="9528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2"/>
                  <a:gd name="f10" fmla="val 1"/>
                  <a:gd name="f11" fmla="val 5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0 f20 1"/>
                  <a:gd name="f25" fmla="*/ 3 f19 1"/>
                  <a:gd name="f26" fmla="*/ 3 f20 1"/>
                  <a:gd name="f27" fmla="*/ 1 f19 1"/>
                  <a:gd name="f28" fmla="*/ 4 f20 1"/>
                  <a:gd name="f29" fmla="*/ 2 f20 1"/>
                  <a:gd name="f30" fmla="*/ 6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4"/>
                  <a:gd name="f37" fmla="*/ f29 1 4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5" y="f8"/>
                    </a:moveTo>
                    <a:cubicBezTo>
                      <a:pt x="f5" y="f9"/>
                      <a:pt x="f10" y="f5"/>
                      <a:pt x="f8" y="f10"/>
                    </a:cubicBezTo>
                    <a:cubicBezTo>
                      <a:pt x="f6" y="f10"/>
                      <a:pt x="f6" y="f9"/>
                      <a:pt x="f6" y="f8"/>
                    </a:cubicBezTo>
                    <a:cubicBezTo>
                      <a:pt x="f6" y="f11"/>
                      <a:pt x="f6" y="f7"/>
                      <a:pt x="f9" y="f7"/>
                    </a:cubicBezTo>
                    <a:cubicBezTo>
                      <a:pt x="f10" y="f11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9" name="Freeform 330">
                <a:extLst>
                  <a:ext uri="{FF2B5EF4-FFF2-40B4-BE49-F238E27FC236}">
                    <a16:creationId xmlns:a16="http://schemas.microsoft.com/office/drawing/2014/main" id="{05F53C84-762E-DF6D-B96E-A513C3EB85F6}"/>
                  </a:ext>
                </a:extLst>
              </p:cNvPr>
              <p:cNvSpPr/>
              <p:nvPr/>
            </p:nvSpPr>
            <p:spPr>
              <a:xfrm>
                <a:off x="2987673" y="5205414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1"/>
                  <a:gd name="f9" fmla="val 2"/>
                  <a:gd name="f10" fmla="val 3"/>
                  <a:gd name="f11" fmla="val 4"/>
                  <a:gd name="f12" fmla="val 6"/>
                  <a:gd name="f13" fmla="+- 0 0 -90"/>
                  <a:gd name="f14" fmla="*/ f3 1 7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7"/>
                  <a:gd name="f25" fmla="*/ 0 f21 1"/>
                  <a:gd name="f26" fmla="*/ 0 f20 1"/>
                  <a:gd name="f27" fmla="*/ 1 f21 1"/>
                  <a:gd name="f28" fmla="*/ 7 f21 1"/>
                  <a:gd name="f29" fmla="*/ 6 f20 1"/>
                  <a:gd name="f30" fmla="+- f22 0 f1"/>
                  <a:gd name="f31" fmla="*/ f25 1 7"/>
                  <a:gd name="f32" fmla="*/ f26 1 8"/>
                  <a:gd name="f33" fmla="*/ f27 1 7"/>
                  <a:gd name="f34" fmla="*/ f28 1 7"/>
                  <a:gd name="f35" fmla="*/ f29 1 8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2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7" h="8">
                    <a:moveTo>
                      <a:pt x="f5" y="f5"/>
                    </a:moveTo>
                    <a:cubicBezTo>
                      <a:pt x="f5" y="f5"/>
                      <a:pt x="f5" y="f5"/>
                      <a:pt x="f8" y="f5"/>
                    </a:cubicBezTo>
                    <a:cubicBezTo>
                      <a:pt x="f9" y="f10"/>
                      <a:pt x="f11" y="f12"/>
                      <a:pt x="f6" y="f12"/>
                    </a:cubicBezTo>
                    <a:cubicBezTo>
                      <a:pt x="f9" y="f7"/>
                      <a:pt x="f8" y="f10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0" name="Freeform 331">
                <a:extLst>
                  <a:ext uri="{FF2B5EF4-FFF2-40B4-BE49-F238E27FC236}">
                    <a16:creationId xmlns:a16="http://schemas.microsoft.com/office/drawing/2014/main" id="{EF6633D1-8152-848F-B3BF-400E516883EF}"/>
                  </a:ext>
                </a:extLst>
              </p:cNvPr>
              <p:cNvSpPr/>
              <p:nvPr/>
            </p:nvSpPr>
            <p:spPr>
              <a:xfrm>
                <a:off x="2587623" y="4752978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3 f19 1"/>
                  <a:gd name="f26" fmla="*/ 0 f18 1"/>
                  <a:gd name="f27" fmla="*/ 4 f19 1"/>
                  <a:gd name="f28" fmla="*/ 2 f19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4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9" y="f9"/>
                      <a:pt x="f9" y="f5"/>
                      <a:pt x="f8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1" name="Freeform 332">
                <a:extLst>
                  <a:ext uri="{FF2B5EF4-FFF2-40B4-BE49-F238E27FC236}">
                    <a16:creationId xmlns:a16="http://schemas.microsoft.com/office/drawing/2014/main" id="{26B81FB9-AC90-064A-CF2E-94985EDC3D94}"/>
                  </a:ext>
                </a:extLst>
              </p:cNvPr>
              <p:cNvSpPr/>
              <p:nvPr/>
            </p:nvSpPr>
            <p:spPr>
              <a:xfrm>
                <a:off x="1890714" y="4981578"/>
                <a:ext cx="141283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6"/>
                  <a:gd name="f8" fmla="val 27"/>
                  <a:gd name="f9" fmla="val 3"/>
                  <a:gd name="f10" fmla="val 20"/>
                  <a:gd name="f11" fmla="val 2"/>
                  <a:gd name="f12" fmla="val 12"/>
                  <a:gd name="f13" fmla="val 6"/>
                  <a:gd name="f14" fmla="val 9"/>
                  <a:gd name="f15" fmla="val 1"/>
                  <a:gd name="f16" fmla="val 13"/>
                  <a:gd name="f17" fmla="val 17"/>
                  <a:gd name="f18" fmla="val 23"/>
                  <a:gd name="f19" fmla="val 5"/>
                  <a:gd name="f20" fmla="val 8"/>
                  <a:gd name="f21" fmla="val 35"/>
                  <a:gd name="f22" fmla="val 42"/>
                  <a:gd name="f23" fmla="val 4"/>
                  <a:gd name="f24" fmla="val 48"/>
                  <a:gd name="f25" fmla="val 51"/>
                  <a:gd name="f26" fmla="val 16"/>
                  <a:gd name="f27" fmla="val 53"/>
                  <a:gd name="f28" fmla="val 21"/>
                  <a:gd name="f29" fmla="val 55"/>
                  <a:gd name="f30" fmla="val 31"/>
                  <a:gd name="f31" fmla="val 52"/>
                  <a:gd name="f32" fmla="val 29"/>
                  <a:gd name="f33" fmla="val 37"/>
                  <a:gd name="f34" fmla="val 49"/>
                  <a:gd name="f35" fmla="val 40"/>
                  <a:gd name="f36" fmla="val 43"/>
                  <a:gd name="f37" fmla="val 39"/>
                  <a:gd name="f38" fmla="val 28"/>
                  <a:gd name="f39" fmla="val 44"/>
                  <a:gd name="f40" fmla="val 19"/>
                  <a:gd name="f41" fmla="val 10"/>
                  <a:gd name="f42" fmla="val 36"/>
                  <a:gd name="f43" fmla="val 30"/>
                  <a:gd name="f44" fmla="+- 0 0 -90"/>
                  <a:gd name="f45" fmla="*/ f3 1 59"/>
                  <a:gd name="f46" fmla="*/ f4 1 46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59"/>
                  <a:gd name="f55" fmla="*/ f51 1 46"/>
                  <a:gd name="f56" fmla="*/ 0 f52 1"/>
                  <a:gd name="f57" fmla="*/ 27 f51 1"/>
                  <a:gd name="f58" fmla="*/ 6 f52 1"/>
                  <a:gd name="f59" fmla="*/ 6 f51 1"/>
                  <a:gd name="f60" fmla="*/ 17 f52 1"/>
                  <a:gd name="f61" fmla="*/ 2 f51 1"/>
                  <a:gd name="f62" fmla="*/ 35 f52 1"/>
                  <a:gd name="f63" fmla="*/ 51 f52 1"/>
                  <a:gd name="f64" fmla="*/ 16 f51 1"/>
                  <a:gd name="f65" fmla="*/ 59 f52 1"/>
                  <a:gd name="f66" fmla="*/ 31 f51 1"/>
                  <a:gd name="f67" fmla="*/ 49 f52 1"/>
                  <a:gd name="f68" fmla="*/ 40 f51 1"/>
                  <a:gd name="f69" fmla="*/ 39 f52 1"/>
                  <a:gd name="f70" fmla="*/ 43 f51 1"/>
                  <a:gd name="f71" fmla="*/ 10 f52 1"/>
                  <a:gd name="f72" fmla="*/ 37 f51 1"/>
                  <a:gd name="f73" fmla="+- f53 0 f1"/>
                  <a:gd name="f74" fmla="*/ f56 1 59"/>
                  <a:gd name="f75" fmla="*/ f57 1 46"/>
                  <a:gd name="f76" fmla="*/ f58 1 59"/>
                  <a:gd name="f77" fmla="*/ f59 1 46"/>
                  <a:gd name="f78" fmla="*/ f60 1 59"/>
                  <a:gd name="f79" fmla="*/ f61 1 46"/>
                  <a:gd name="f80" fmla="*/ f62 1 59"/>
                  <a:gd name="f81" fmla="*/ f63 1 59"/>
                  <a:gd name="f82" fmla="*/ f64 1 46"/>
                  <a:gd name="f83" fmla="*/ f65 1 59"/>
                  <a:gd name="f84" fmla="*/ f66 1 46"/>
                  <a:gd name="f85" fmla="*/ f67 1 59"/>
                  <a:gd name="f86" fmla="*/ f68 1 46"/>
                  <a:gd name="f87" fmla="*/ f69 1 59"/>
                  <a:gd name="f88" fmla="*/ f70 1 46"/>
                  <a:gd name="f89" fmla="*/ f71 1 59"/>
                  <a:gd name="f90" fmla="*/ f72 1 46"/>
                  <a:gd name="f91" fmla="*/ 0 1 f54"/>
                  <a:gd name="f92" fmla="*/ f48 1 f54"/>
                  <a:gd name="f93" fmla="*/ 0 1 f55"/>
                  <a:gd name="f94" fmla="*/ f49 1 f55"/>
                  <a:gd name="f95" fmla="*/ f74 1 f54"/>
                  <a:gd name="f96" fmla="*/ f75 1 f55"/>
                  <a:gd name="f97" fmla="*/ f76 1 f54"/>
                  <a:gd name="f98" fmla="*/ f77 1 f55"/>
                  <a:gd name="f99" fmla="*/ f78 1 f54"/>
                  <a:gd name="f100" fmla="*/ f79 1 f55"/>
                  <a:gd name="f101" fmla="*/ f80 1 f54"/>
                  <a:gd name="f102" fmla="*/ f81 1 f54"/>
                  <a:gd name="f103" fmla="*/ f82 1 f55"/>
                  <a:gd name="f104" fmla="*/ f83 1 f54"/>
                  <a:gd name="f105" fmla="*/ f84 1 f55"/>
                  <a:gd name="f106" fmla="*/ f85 1 f54"/>
                  <a:gd name="f107" fmla="*/ f86 1 f55"/>
                  <a:gd name="f108" fmla="*/ f87 1 f54"/>
                  <a:gd name="f109" fmla="*/ f88 1 f55"/>
                  <a:gd name="f110" fmla="*/ f89 1 f54"/>
                  <a:gd name="f111" fmla="*/ f90 1 f55"/>
                  <a:gd name="f112" fmla="*/ f91 f45 1"/>
                  <a:gd name="f113" fmla="*/ f92 f45 1"/>
                  <a:gd name="f114" fmla="*/ f94 f46 1"/>
                  <a:gd name="f115" fmla="*/ f93 f46 1"/>
                  <a:gd name="f116" fmla="*/ f95 f45 1"/>
                  <a:gd name="f117" fmla="*/ f96 f46 1"/>
                  <a:gd name="f118" fmla="*/ f97 f45 1"/>
                  <a:gd name="f119" fmla="*/ f98 f46 1"/>
                  <a:gd name="f120" fmla="*/ f99 f45 1"/>
                  <a:gd name="f121" fmla="*/ f100 f46 1"/>
                  <a:gd name="f122" fmla="*/ f101 f45 1"/>
                  <a:gd name="f123" fmla="*/ f102 f45 1"/>
                  <a:gd name="f124" fmla="*/ f103 f46 1"/>
                  <a:gd name="f125" fmla="*/ f104 f45 1"/>
                  <a:gd name="f126" fmla="*/ f105 f46 1"/>
                  <a:gd name="f127" fmla="*/ f106 f45 1"/>
                  <a:gd name="f128" fmla="*/ f107 f46 1"/>
                  <a:gd name="f129" fmla="*/ f108 f45 1"/>
                  <a:gd name="f130" fmla="*/ f109 f46 1"/>
                  <a:gd name="f131" fmla="*/ f110 f45 1"/>
                  <a:gd name="f132" fmla="*/ f111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6" y="f117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19"/>
                  </a:cxn>
                  <a:cxn ang="f73">
                    <a:pos x="f123" y="f124"/>
                  </a:cxn>
                  <a:cxn ang="f73">
                    <a:pos x="f125" y="f126"/>
                  </a:cxn>
                  <a:cxn ang="f73">
                    <a:pos x="f127" y="f128"/>
                  </a:cxn>
                  <a:cxn ang="f73">
                    <a:pos x="f129" y="f130"/>
                  </a:cxn>
                  <a:cxn ang="f73">
                    <a:pos x="f131" y="f132"/>
                  </a:cxn>
                  <a:cxn ang="f73">
                    <a:pos x="f116" y="f117"/>
                  </a:cxn>
                </a:cxnLst>
                <a:rect l="f112" t="f115" r="f113" b="f114"/>
                <a:pathLst>
                  <a:path w="59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3"/>
                    </a:cubicBezTo>
                    <a:cubicBezTo>
                      <a:pt x="f14" y="f15"/>
                      <a:pt x="f16" y="f5"/>
                      <a:pt x="f17" y="f11"/>
                    </a:cubicBezTo>
                    <a:cubicBezTo>
                      <a:pt x="f18" y="f19"/>
                      <a:pt x="f8" y="f20"/>
                      <a:pt x="f21" y="f13"/>
                    </a:cubicBezTo>
                    <a:cubicBezTo>
                      <a:pt x="f22" y="f23"/>
                      <a:pt x="f24" y="f14"/>
                      <a:pt x="f25" y="f26"/>
                    </a:cubicBezTo>
                    <a:cubicBezTo>
                      <a:pt x="f27" y="f28"/>
                      <a:pt x="f29" y="f8"/>
                      <a:pt x="f6" y="f30"/>
                    </a:cubicBezTo>
                    <a:cubicBezTo>
                      <a:pt x="f31" y="f32"/>
                      <a:pt x="f27" y="f33"/>
                      <a:pt x="f34" y="f35"/>
                    </a:cubicBezTo>
                    <a:cubicBezTo>
                      <a:pt x="f7" y="f36"/>
                      <a:pt x="f36" y="f7"/>
                      <a:pt x="f37" y="f36"/>
                    </a:cubicBezTo>
                    <a:cubicBezTo>
                      <a:pt x="f38" y="f39"/>
                      <a:pt x="f40" y="f35"/>
                      <a:pt x="f41" y="f33"/>
                    </a:cubicBezTo>
                    <a:cubicBezTo>
                      <a:pt x="f13" y="f42"/>
                      <a:pt x="f9" y="f43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2" name="Freeform 333">
                <a:extLst>
                  <a:ext uri="{FF2B5EF4-FFF2-40B4-BE49-F238E27FC236}">
                    <a16:creationId xmlns:a16="http://schemas.microsoft.com/office/drawing/2014/main" id="{BCE58F5E-EDA2-4C17-0404-02F2B04F35CF}"/>
                  </a:ext>
                </a:extLst>
              </p:cNvPr>
              <p:cNvSpPr/>
              <p:nvPr/>
            </p:nvSpPr>
            <p:spPr>
              <a:xfrm>
                <a:off x="1873248" y="5046665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7"/>
                  <a:gd name="f9" fmla="val 10"/>
                  <a:gd name="f10" fmla="val 2"/>
                  <a:gd name="f11" fmla="val 15"/>
                  <a:gd name="f12" fmla="val 8"/>
                  <a:gd name="f13" fmla="val 9"/>
                  <a:gd name="f14" fmla="val 16"/>
                  <a:gd name="f15" fmla="val 17"/>
                  <a:gd name="f16" fmla="val 26"/>
                  <a:gd name="f17" fmla="val 34"/>
                  <a:gd name="f18" fmla="val 44"/>
                  <a:gd name="f19" fmla="val 45"/>
                  <a:gd name="f20" fmla="val 46"/>
                  <a:gd name="f21" fmla="val 19"/>
                  <a:gd name="f22" fmla="val 42"/>
                  <a:gd name="f23" fmla="val 22"/>
                  <a:gd name="f24" fmla="val 25"/>
                  <a:gd name="f25" fmla="val 27"/>
                  <a:gd name="f26" fmla="val 32"/>
                  <a:gd name="f27" fmla="val 48"/>
                  <a:gd name="f28" fmla="val 35"/>
                  <a:gd name="f29" fmla="val 38"/>
                  <a:gd name="f30" fmla="val 39"/>
                  <a:gd name="f31" fmla="val 37"/>
                  <a:gd name="f32" fmla="val 40"/>
                  <a:gd name="f33" fmla="val 33"/>
                  <a:gd name="f34" fmla="val 41"/>
                  <a:gd name="f35" fmla="val 13"/>
                  <a:gd name="f36" fmla="val 36"/>
                  <a:gd name="f37" fmla="val 12"/>
                  <a:gd name="f38" fmla="val 30"/>
                  <a:gd name="f39" fmla="val 23"/>
                  <a:gd name="f40" fmla="val 4"/>
                  <a:gd name="f41" fmla="val 1"/>
                  <a:gd name="f42" fmla="val 21"/>
                  <a:gd name="f43" fmla="val 5"/>
                  <a:gd name="f44" fmla="val 3"/>
                  <a:gd name="f45" fmla="+- 0 0 -90"/>
                  <a:gd name="f46" fmla="*/ f3 1 49"/>
                  <a:gd name="f47" fmla="*/ f4 1 4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9"/>
                  <a:gd name="f56" fmla="*/ f52 1 43"/>
                  <a:gd name="f57" fmla="*/ 7 f53 1"/>
                  <a:gd name="f58" fmla="*/ 0 f52 1"/>
                  <a:gd name="f59" fmla="*/ 15 f53 1"/>
                  <a:gd name="f60" fmla="*/ 8 f52 1"/>
                  <a:gd name="f61" fmla="*/ 17 f53 1"/>
                  <a:gd name="f62" fmla="*/ 9 f52 1"/>
                  <a:gd name="f63" fmla="*/ 44 f53 1"/>
                  <a:gd name="f64" fmla="*/ 15 f52 1"/>
                  <a:gd name="f65" fmla="*/ 46 f53 1"/>
                  <a:gd name="f66" fmla="*/ 16 f52 1"/>
                  <a:gd name="f67" fmla="*/ 25 f52 1"/>
                  <a:gd name="f68" fmla="*/ 48 f53 1"/>
                  <a:gd name="f69" fmla="*/ 35 f52 1"/>
                  <a:gd name="f70" fmla="*/ 39 f53 1"/>
                  <a:gd name="f71" fmla="*/ 39 f52 1"/>
                  <a:gd name="f72" fmla="*/ 33 f53 1"/>
                  <a:gd name="f73" fmla="*/ 41 f52 1"/>
                  <a:gd name="f74" fmla="*/ 16 f53 1"/>
                  <a:gd name="f75" fmla="*/ 37 f52 1"/>
                  <a:gd name="f76" fmla="*/ 10 f53 1"/>
                  <a:gd name="f77" fmla="*/ 30 f52 1"/>
                  <a:gd name="f78" fmla="*/ 4 f53 1"/>
                  <a:gd name="f79" fmla="*/ 22 f52 1"/>
                  <a:gd name="f80" fmla="*/ 2 f53 1"/>
                  <a:gd name="f81" fmla="+- f54 0 f1"/>
                  <a:gd name="f82" fmla="*/ f57 1 49"/>
                  <a:gd name="f83" fmla="*/ f58 1 43"/>
                  <a:gd name="f84" fmla="*/ f59 1 49"/>
                  <a:gd name="f85" fmla="*/ f60 1 43"/>
                  <a:gd name="f86" fmla="*/ f61 1 49"/>
                  <a:gd name="f87" fmla="*/ f62 1 43"/>
                  <a:gd name="f88" fmla="*/ f63 1 49"/>
                  <a:gd name="f89" fmla="*/ f64 1 43"/>
                  <a:gd name="f90" fmla="*/ f65 1 49"/>
                  <a:gd name="f91" fmla="*/ f66 1 43"/>
                  <a:gd name="f92" fmla="*/ f67 1 43"/>
                  <a:gd name="f93" fmla="*/ f68 1 49"/>
                  <a:gd name="f94" fmla="*/ f69 1 43"/>
                  <a:gd name="f95" fmla="*/ f70 1 49"/>
                  <a:gd name="f96" fmla="*/ f71 1 43"/>
                  <a:gd name="f97" fmla="*/ f72 1 49"/>
                  <a:gd name="f98" fmla="*/ f73 1 43"/>
                  <a:gd name="f99" fmla="*/ f74 1 49"/>
                  <a:gd name="f100" fmla="*/ f75 1 43"/>
                  <a:gd name="f101" fmla="*/ f76 1 49"/>
                  <a:gd name="f102" fmla="*/ f77 1 43"/>
                  <a:gd name="f103" fmla="*/ f78 1 49"/>
                  <a:gd name="f104" fmla="*/ f79 1 43"/>
                  <a:gd name="f105" fmla="*/ f80 1 49"/>
                  <a:gd name="f106" fmla="*/ 0 1 f55"/>
                  <a:gd name="f107" fmla="*/ f49 1 f55"/>
                  <a:gd name="f108" fmla="*/ 0 1 f56"/>
                  <a:gd name="f109" fmla="*/ f50 1 f56"/>
                  <a:gd name="f110" fmla="*/ f82 1 f55"/>
                  <a:gd name="f111" fmla="*/ f83 1 f56"/>
                  <a:gd name="f112" fmla="*/ f84 1 f55"/>
                  <a:gd name="f113" fmla="*/ f85 1 f56"/>
                  <a:gd name="f114" fmla="*/ f86 1 f55"/>
                  <a:gd name="f115" fmla="*/ f87 1 f56"/>
                  <a:gd name="f116" fmla="*/ f88 1 f55"/>
                  <a:gd name="f117" fmla="*/ f89 1 f56"/>
                  <a:gd name="f118" fmla="*/ f90 1 f55"/>
                  <a:gd name="f119" fmla="*/ f91 1 f56"/>
                  <a:gd name="f120" fmla="*/ f92 1 f56"/>
                  <a:gd name="f121" fmla="*/ f93 1 f55"/>
                  <a:gd name="f122" fmla="*/ f94 1 f56"/>
                  <a:gd name="f123" fmla="*/ f95 1 f55"/>
                  <a:gd name="f124" fmla="*/ f96 1 f56"/>
                  <a:gd name="f125" fmla="*/ f97 1 f55"/>
                  <a:gd name="f126" fmla="*/ f98 1 f56"/>
                  <a:gd name="f127" fmla="*/ f99 1 f55"/>
                  <a:gd name="f128" fmla="*/ f100 1 f56"/>
                  <a:gd name="f129" fmla="*/ f101 1 f55"/>
                  <a:gd name="f130" fmla="*/ f102 1 f56"/>
                  <a:gd name="f131" fmla="*/ f103 1 f55"/>
                  <a:gd name="f132" fmla="*/ f104 1 f56"/>
                  <a:gd name="f133" fmla="*/ f105 1 f55"/>
                  <a:gd name="f134" fmla="*/ f106 f46 1"/>
                  <a:gd name="f135" fmla="*/ f107 f46 1"/>
                  <a:gd name="f136" fmla="*/ f109 f47 1"/>
                  <a:gd name="f137" fmla="*/ f108 f47 1"/>
                  <a:gd name="f138" fmla="*/ f110 f46 1"/>
                  <a:gd name="f139" fmla="*/ f111 f47 1"/>
                  <a:gd name="f140" fmla="*/ f112 f46 1"/>
                  <a:gd name="f141" fmla="*/ f113 f47 1"/>
                  <a:gd name="f142" fmla="*/ f114 f46 1"/>
                  <a:gd name="f143" fmla="*/ f115 f47 1"/>
                  <a:gd name="f144" fmla="*/ f116 f46 1"/>
                  <a:gd name="f145" fmla="*/ f117 f47 1"/>
                  <a:gd name="f146" fmla="*/ f118 f46 1"/>
                  <a:gd name="f147" fmla="*/ f119 f47 1"/>
                  <a:gd name="f148" fmla="*/ f120 f47 1"/>
                  <a:gd name="f149" fmla="*/ f121 f46 1"/>
                  <a:gd name="f150" fmla="*/ f122 f47 1"/>
                  <a:gd name="f151" fmla="*/ f123 f46 1"/>
                  <a:gd name="f152" fmla="*/ f124 f47 1"/>
                  <a:gd name="f153" fmla="*/ f125 f46 1"/>
                  <a:gd name="f154" fmla="*/ f126 f47 1"/>
                  <a:gd name="f155" fmla="*/ f127 f46 1"/>
                  <a:gd name="f156" fmla="*/ f128 f47 1"/>
                  <a:gd name="f157" fmla="*/ f129 f46 1"/>
                  <a:gd name="f158" fmla="*/ f130 f47 1"/>
                  <a:gd name="f159" fmla="*/ f131 f46 1"/>
                  <a:gd name="f160" fmla="*/ f132 f47 1"/>
                  <a:gd name="f161" fmla="*/ f133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38" y="f139"/>
                  </a:cxn>
                  <a:cxn ang="f81">
                    <a:pos x="f140" y="f141"/>
                  </a:cxn>
                  <a:cxn ang="f81">
                    <a:pos x="f142" y="f143"/>
                  </a:cxn>
                  <a:cxn ang="f81">
                    <a:pos x="f144" y="f145"/>
                  </a:cxn>
                  <a:cxn ang="f81">
                    <a:pos x="f146" y="f147"/>
                  </a:cxn>
                  <a:cxn ang="f81">
                    <a:pos x="f146" y="f148"/>
                  </a:cxn>
                  <a:cxn ang="f81">
                    <a:pos x="f149" y="f150"/>
                  </a:cxn>
                  <a:cxn ang="f81">
                    <a:pos x="f151" y="f152"/>
                  </a:cxn>
                  <a:cxn ang="f81">
                    <a:pos x="f153" y="f154"/>
                  </a:cxn>
                  <a:cxn ang="f81">
                    <a:pos x="f155" y="f156"/>
                  </a:cxn>
                  <a:cxn ang="f81">
                    <a:pos x="f157" y="f158"/>
                  </a:cxn>
                  <a:cxn ang="f81">
                    <a:pos x="f159" y="f160"/>
                  </a:cxn>
                  <a:cxn ang="f81">
                    <a:pos x="f161" y="f141"/>
                  </a:cxn>
                  <a:cxn ang="f81">
                    <a:pos x="f138" y="f139"/>
                  </a:cxn>
                </a:cxnLst>
                <a:rect l="f134" t="f137" r="f135" b="f136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0"/>
                      <a:pt x="f11" y="f12"/>
                    </a:cubicBezTo>
                    <a:cubicBezTo>
                      <a:pt x="f11" y="f13"/>
                      <a:pt x="f14" y="f13"/>
                      <a:pt x="f15" y="f13"/>
                    </a:cubicBezTo>
                    <a:cubicBezTo>
                      <a:pt x="f16" y="f9"/>
                      <a:pt x="f17" y="f11"/>
                      <a:pt x="f18" y="f11"/>
                    </a:cubicBezTo>
                    <a:cubicBezTo>
                      <a:pt x="f18" y="f11"/>
                      <a:pt x="f19" y="f14"/>
                      <a:pt x="f20" y="f14"/>
                    </a:cubicBezTo>
                    <a:cubicBezTo>
                      <a:pt x="f18" y="f21"/>
                      <a:pt x="f22" y="f23"/>
                      <a:pt x="f20" y="f24"/>
                    </a:cubicBezTo>
                    <a:cubicBezTo>
                      <a:pt x="f6" y="f25"/>
                      <a:pt x="f6" y="f26"/>
                      <a:pt x="f27" y="f28"/>
                    </a:cubicBezTo>
                    <a:cubicBezTo>
                      <a:pt x="f20" y="f29"/>
                      <a:pt x="f18" y="f22"/>
                      <a:pt x="f30" y="f30"/>
                    </a:cubicBezTo>
                    <a:cubicBezTo>
                      <a:pt x="f31" y="f29"/>
                      <a:pt x="f28" y="f32"/>
                      <a:pt x="f33" y="f34"/>
                    </a:cubicBezTo>
                    <a:cubicBezTo>
                      <a:pt x="f25" y="f7"/>
                      <a:pt x="f23" y="f29"/>
                      <a:pt x="f14" y="f31"/>
                    </a:cubicBezTo>
                    <a:cubicBezTo>
                      <a:pt x="f35" y="f36"/>
                      <a:pt x="f37" y="f33"/>
                      <a:pt x="f9" y="f38"/>
                    </a:cubicBezTo>
                    <a:cubicBezTo>
                      <a:pt x="f13" y="f16"/>
                      <a:pt x="f12" y="f39"/>
                      <a:pt x="f40" y="f23"/>
                    </a:cubicBezTo>
                    <a:cubicBezTo>
                      <a:pt x="f41" y="f42"/>
                      <a:pt x="f5" y="f37"/>
                      <a:pt x="f10" y="f12"/>
                    </a:cubicBezTo>
                    <a:cubicBezTo>
                      <a:pt x="f40" y="f43"/>
                      <a:pt x="f43" y="f44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3" name="Freeform 334">
                <a:extLst>
                  <a:ext uri="{FF2B5EF4-FFF2-40B4-BE49-F238E27FC236}">
                    <a16:creationId xmlns:a16="http://schemas.microsoft.com/office/drawing/2014/main" id="{B28C3E6E-7DDA-DD26-06DB-93DE95E322AB}"/>
                  </a:ext>
                </a:extLst>
              </p:cNvPr>
              <p:cNvSpPr/>
              <p:nvPr/>
            </p:nvSpPr>
            <p:spPr>
              <a:xfrm>
                <a:off x="1897059" y="5143499"/>
                <a:ext cx="28575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46"/>
                  <a:gd name="f8" fmla="val 11"/>
                  <a:gd name="f9" fmla="val 18"/>
                  <a:gd name="f10" fmla="val 25"/>
                  <a:gd name="f11" fmla="val 30"/>
                  <a:gd name="f12" fmla="val 36"/>
                  <a:gd name="f13" fmla="val 37"/>
                  <a:gd name="f14" fmla="val 39"/>
                  <a:gd name="f15" fmla="val 40"/>
                  <a:gd name="f16" fmla="val 10"/>
                  <a:gd name="f17" fmla="val 43"/>
                  <a:gd name="f18" fmla="val 6"/>
                  <a:gd name="f19" fmla="val 45"/>
                  <a:gd name="f20" fmla="val 3"/>
                  <a:gd name="f21" fmla="val 1"/>
                  <a:gd name="f22" fmla="val 32"/>
                  <a:gd name="f23" fmla="val 2"/>
                  <a:gd name="f24" fmla="val 14"/>
                  <a:gd name="f25" fmla="val 5"/>
                  <a:gd name="f26" fmla="val 20"/>
                  <a:gd name="f27" fmla="val 17"/>
                  <a:gd name="f28" fmla="val 4"/>
                  <a:gd name="f29" fmla="val 15"/>
                  <a:gd name="f30" fmla="val 8"/>
                  <a:gd name="f31" fmla="val 13"/>
                  <a:gd name="f32" fmla="val 7"/>
                  <a:gd name="f33" fmla="+- 0 0 -90"/>
                  <a:gd name="f34" fmla="*/ f3 1 12"/>
                  <a:gd name="f35" fmla="*/ f4 1 4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2"/>
                  <a:gd name="f44" fmla="*/ f40 1 46"/>
                  <a:gd name="f45" fmla="*/ 11 f41 1"/>
                  <a:gd name="f46" fmla="*/ 18 f40 1"/>
                  <a:gd name="f47" fmla="*/ 12 f41 1"/>
                  <a:gd name="f48" fmla="*/ 36 f40 1"/>
                  <a:gd name="f49" fmla="*/ 40 f40 1"/>
                  <a:gd name="f50" fmla="*/ 6 f41 1"/>
                  <a:gd name="f51" fmla="*/ 45 f40 1"/>
                  <a:gd name="f52" fmla="*/ 1 f41 1"/>
                  <a:gd name="f53" fmla="*/ 2 f41 1"/>
                  <a:gd name="f54" fmla="*/ 5 f41 1"/>
                  <a:gd name="f55" fmla="*/ 17 f40 1"/>
                  <a:gd name="f56" fmla="*/ 3 f41 1"/>
                  <a:gd name="f57" fmla="*/ 11 f40 1"/>
                  <a:gd name="f58" fmla="*/ 4 f40 1"/>
                  <a:gd name="f59" fmla="*/ 2 f40 1"/>
                  <a:gd name="f60" fmla="*/ 7 f40 1"/>
                  <a:gd name="f61" fmla="+- f42 0 f1"/>
                  <a:gd name="f62" fmla="*/ f45 1 12"/>
                  <a:gd name="f63" fmla="*/ f46 1 46"/>
                  <a:gd name="f64" fmla="*/ f47 1 12"/>
                  <a:gd name="f65" fmla="*/ f48 1 46"/>
                  <a:gd name="f66" fmla="*/ f49 1 46"/>
                  <a:gd name="f67" fmla="*/ f50 1 12"/>
                  <a:gd name="f68" fmla="*/ f51 1 46"/>
                  <a:gd name="f69" fmla="*/ f52 1 12"/>
                  <a:gd name="f70" fmla="*/ f53 1 12"/>
                  <a:gd name="f71" fmla="*/ f54 1 12"/>
                  <a:gd name="f72" fmla="*/ f55 1 46"/>
                  <a:gd name="f73" fmla="*/ f56 1 12"/>
                  <a:gd name="f74" fmla="*/ f57 1 46"/>
                  <a:gd name="f75" fmla="*/ f58 1 46"/>
                  <a:gd name="f76" fmla="*/ f59 1 46"/>
                  <a:gd name="f77" fmla="*/ f60 1 46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3"/>
                  <a:gd name="f85" fmla="*/ f65 1 f44"/>
                  <a:gd name="f86" fmla="*/ f66 1 f44"/>
                  <a:gd name="f87" fmla="*/ f67 1 f43"/>
                  <a:gd name="f88" fmla="*/ f68 1 f44"/>
                  <a:gd name="f89" fmla="*/ f69 1 f43"/>
                  <a:gd name="f90" fmla="*/ f70 1 f43"/>
                  <a:gd name="f91" fmla="*/ f71 1 f43"/>
                  <a:gd name="f92" fmla="*/ f72 1 f44"/>
                  <a:gd name="f93" fmla="*/ f73 1 f43"/>
                  <a:gd name="f94" fmla="*/ f74 1 f44"/>
                  <a:gd name="f95" fmla="*/ f75 1 f44"/>
                  <a:gd name="f96" fmla="*/ f76 1 f44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4 1"/>
                  <a:gd name="f105" fmla="*/ f85 f35 1"/>
                  <a:gd name="f106" fmla="*/ f86 f35 1"/>
                  <a:gd name="f107" fmla="*/ f87 f34 1"/>
                  <a:gd name="f108" fmla="*/ f88 f35 1"/>
                  <a:gd name="f109" fmla="*/ f89 f34 1"/>
                  <a:gd name="f110" fmla="*/ f90 f34 1"/>
                  <a:gd name="f111" fmla="*/ f91 f34 1"/>
                  <a:gd name="f112" fmla="*/ f92 f35 1"/>
                  <a:gd name="f113" fmla="*/ f93 f34 1"/>
                  <a:gd name="f114" fmla="*/ f94 f35 1"/>
                  <a:gd name="f115" fmla="*/ f95 f35 1"/>
                  <a:gd name="f116" fmla="*/ f96 f35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2" y="f106"/>
                  </a:cxn>
                  <a:cxn ang="f61">
                    <a:pos x="f107" y="f108"/>
                  </a:cxn>
                  <a:cxn ang="f61">
                    <a:pos x="f109" y="f106"/>
                  </a:cxn>
                  <a:cxn ang="f61">
                    <a:pos x="f110" y="f103"/>
                  </a:cxn>
                  <a:cxn ang="f61">
                    <a:pos x="f111" y="f112"/>
                  </a:cxn>
                  <a:cxn ang="f61">
                    <a:pos x="f113" y="f114"/>
                  </a:cxn>
                  <a:cxn ang="f61">
                    <a:pos x="f113" y="f115"/>
                  </a:cxn>
                  <a:cxn ang="f61">
                    <a:pos x="f107" y="f116"/>
                  </a:cxn>
                  <a:cxn ang="f61">
                    <a:pos x="f104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12" h="46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8" y="f14"/>
                      <a:pt x="f8" y="f15"/>
                    </a:cubicBezTo>
                    <a:cubicBezTo>
                      <a:pt x="f16" y="f17"/>
                      <a:pt x="f16" y="f7"/>
                      <a:pt x="f18" y="f19"/>
                    </a:cubicBezTo>
                    <a:cubicBezTo>
                      <a:pt x="f20" y="f19"/>
                      <a:pt x="f21" y="f17"/>
                      <a:pt x="f21" y="f15"/>
                    </a:cubicBezTo>
                    <a:cubicBezTo>
                      <a:pt x="f5" y="f22"/>
                      <a:pt x="f23" y="f10"/>
                      <a:pt x="f23" y="f9"/>
                    </a:cubicBezTo>
                    <a:cubicBezTo>
                      <a:pt x="f23" y="f24"/>
                      <a:pt x="f25" y="f26"/>
                      <a:pt x="f25" y="f27"/>
                    </a:cubicBezTo>
                    <a:cubicBezTo>
                      <a:pt x="f28" y="f29"/>
                      <a:pt x="f30" y="f31"/>
                      <a:pt x="f20" y="f8"/>
                    </a:cubicBezTo>
                    <a:cubicBezTo>
                      <a:pt x="f21" y="f16"/>
                      <a:pt x="f23" y="f18"/>
                      <a:pt x="f20" y="f28"/>
                    </a:cubicBezTo>
                    <a:cubicBezTo>
                      <a:pt x="f28" y="f20"/>
                      <a:pt x="f28" y="f5"/>
                      <a:pt x="f18" y="f23"/>
                    </a:cubicBezTo>
                    <a:cubicBezTo>
                      <a:pt x="f30" y="f20"/>
                      <a:pt x="f6" y="f20"/>
                      <a:pt x="f6" y="f32"/>
                    </a:cubicBezTo>
                    <a:cubicBezTo>
                      <a:pt x="f6" y="f8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4" name="Freeform 335">
                <a:extLst>
                  <a:ext uri="{FF2B5EF4-FFF2-40B4-BE49-F238E27FC236}">
                    <a16:creationId xmlns:a16="http://schemas.microsoft.com/office/drawing/2014/main" id="{A2AA1013-BD4E-5C40-25A2-5F6137CE1725}"/>
                  </a:ext>
                </a:extLst>
              </p:cNvPr>
              <p:cNvSpPr/>
              <p:nvPr/>
            </p:nvSpPr>
            <p:spPr>
              <a:xfrm>
                <a:off x="1976439" y="5178430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3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29"/>
                  <a:gd name="f16" fmla="val 5"/>
                  <a:gd name="f17" fmla="val 1"/>
                  <a:gd name="f18" fmla="val 30"/>
                  <a:gd name="f19" fmla="val 2"/>
                  <a:gd name="f20" fmla="val 21"/>
                  <a:gd name="f21" fmla="val 17"/>
                  <a:gd name="f22" fmla="val 4"/>
                  <a:gd name="f23" fmla="val 12"/>
                  <a:gd name="f24" fmla="val 8"/>
                  <a:gd name="f25" fmla="val 3"/>
                  <a:gd name="f26" fmla="val 6"/>
                  <a:gd name="f27" fmla="val 7"/>
                  <a:gd name="f28" fmla="+- 0 0 -90"/>
                  <a:gd name="f29" fmla="*/ f3 1 15"/>
                  <a:gd name="f30" fmla="*/ f4 1 33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5"/>
                  <a:gd name="f39" fmla="*/ f35 1 33"/>
                  <a:gd name="f40" fmla="*/ 11 f36 1"/>
                  <a:gd name="f41" fmla="*/ 9 f35 1"/>
                  <a:gd name="f42" fmla="*/ 15 f35 1"/>
                  <a:gd name="f43" fmla="*/ 13 f36 1"/>
                  <a:gd name="f44" fmla="*/ 29 f35 1"/>
                  <a:gd name="f45" fmla="*/ 2 f36 1"/>
                  <a:gd name="f46" fmla="*/ 21 f35 1"/>
                  <a:gd name="f47" fmla="*/ 8 f35 1"/>
                  <a:gd name="f48" fmla="*/ 3 f36 1"/>
                  <a:gd name="f49" fmla="*/ 1 f35 1"/>
                  <a:gd name="f50" fmla="*/ 5 f35 1"/>
                  <a:gd name="f51" fmla="+- f37 0 f1"/>
                  <a:gd name="f52" fmla="*/ f40 1 15"/>
                  <a:gd name="f53" fmla="*/ f41 1 33"/>
                  <a:gd name="f54" fmla="*/ f42 1 33"/>
                  <a:gd name="f55" fmla="*/ f43 1 15"/>
                  <a:gd name="f56" fmla="*/ f44 1 33"/>
                  <a:gd name="f57" fmla="*/ f45 1 15"/>
                  <a:gd name="f58" fmla="*/ f46 1 33"/>
                  <a:gd name="f59" fmla="*/ f47 1 33"/>
                  <a:gd name="f60" fmla="*/ f48 1 15"/>
                  <a:gd name="f61" fmla="*/ f49 1 33"/>
                  <a:gd name="f62" fmla="*/ f50 1 33"/>
                  <a:gd name="f63" fmla="*/ 0 1 f38"/>
                  <a:gd name="f64" fmla="*/ f32 1 f38"/>
                  <a:gd name="f65" fmla="*/ 0 1 f39"/>
                  <a:gd name="f66" fmla="*/ f33 1 f39"/>
                  <a:gd name="f67" fmla="*/ f52 1 f38"/>
                  <a:gd name="f68" fmla="*/ f53 1 f39"/>
                  <a:gd name="f69" fmla="*/ f54 1 f39"/>
                  <a:gd name="f70" fmla="*/ f55 1 f38"/>
                  <a:gd name="f71" fmla="*/ f56 1 f39"/>
                  <a:gd name="f72" fmla="*/ f57 1 f38"/>
                  <a:gd name="f73" fmla="*/ f58 1 f39"/>
                  <a:gd name="f74" fmla="*/ f59 1 f39"/>
                  <a:gd name="f75" fmla="*/ f60 1 f38"/>
                  <a:gd name="f76" fmla="*/ f61 1 f39"/>
                  <a:gd name="f77" fmla="*/ f62 1 f39"/>
                  <a:gd name="f78" fmla="*/ f63 f29 1"/>
                  <a:gd name="f79" fmla="*/ f64 f29 1"/>
                  <a:gd name="f80" fmla="*/ f66 f30 1"/>
                  <a:gd name="f81" fmla="*/ f65 f30 1"/>
                  <a:gd name="f82" fmla="*/ f67 f29 1"/>
                  <a:gd name="f83" fmla="*/ f68 f30 1"/>
                  <a:gd name="f84" fmla="*/ f69 f30 1"/>
                  <a:gd name="f85" fmla="*/ f70 f29 1"/>
                  <a:gd name="f86" fmla="*/ f71 f30 1"/>
                  <a:gd name="f87" fmla="*/ f72 f29 1"/>
                  <a:gd name="f88" fmla="*/ f73 f30 1"/>
                  <a:gd name="f89" fmla="*/ f74 f30 1"/>
                  <a:gd name="f90" fmla="*/ f75 f29 1"/>
                  <a:gd name="f91" fmla="*/ f76 f30 1"/>
                  <a:gd name="f92" fmla="*/ f77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2" y="f83"/>
                  </a:cxn>
                  <a:cxn ang="f51">
                    <a:pos x="f82" y="f84"/>
                  </a:cxn>
                  <a:cxn ang="f51">
                    <a:pos x="f85" y="f86"/>
                  </a:cxn>
                  <a:cxn ang="f51">
                    <a:pos x="f87" y="f88"/>
                  </a:cxn>
                  <a:cxn ang="f51">
                    <a:pos x="f87" y="f89"/>
                  </a:cxn>
                  <a:cxn ang="f51">
                    <a:pos x="f90" y="f91"/>
                  </a:cxn>
                  <a:cxn ang="f51">
                    <a:pos x="f82" y="f92"/>
                  </a:cxn>
                  <a:cxn ang="f51">
                    <a:pos x="f82" y="f83"/>
                  </a:cxn>
                </a:cxnLst>
                <a:rect l="f78" t="f81" r="f79" b="f80"/>
                <a:pathLst>
                  <a:path w="15" h="33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1" y="f15"/>
                    </a:cubicBezTo>
                    <a:cubicBezTo>
                      <a:pt x="f16" y="f7"/>
                      <a:pt x="f17" y="f18"/>
                      <a:pt x="f19" y="f20"/>
                    </a:cubicBezTo>
                    <a:cubicBezTo>
                      <a:pt x="f19" y="f21"/>
                      <a:pt x="f22" y="f23"/>
                      <a:pt x="f19" y="f24"/>
                    </a:cubicBezTo>
                    <a:cubicBezTo>
                      <a:pt x="f17" y="f16"/>
                      <a:pt x="f5" y="f19"/>
                      <a:pt x="f25" y="f17"/>
                    </a:cubicBezTo>
                    <a:cubicBezTo>
                      <a:pt x="f26" y="f5"/>
                      <a:pt x="f9" y="f19"/>
                      <a:pt x="f8" y="f16"/>
                    </a:cubicBezTo>
                    <a:cubicBezTo>
                      <a:pt x="f8" y="f27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5" name="Freeform 336">
                <a:extLst>
                  <a:ext uri="{FF2B5EF4-FFF2-40B4-BE49-F238E27FC236}">
                    <a16:creationId xmlns:a16="http://schemas.microsoft.com/office/drawing/2014/main" id="{E3CC9F2C-0730-9385-7FBD-21121733BFC2}"/>
                  </a:ext>
                </a:extLst>
              </p:cNvPr>
              <p:cNvSpPr/>
              <p:nvPr/>
            </p:nvSpPr>
            <p:spPr>
              <a:xfrm>
                <a:off x="1938335" y="5195885"/>
                <a:ext cx="30166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15"/>
                  <a:gd name="f11" fmla="val 11"/>
                  <a:gd name="f12" fmla="val 18"/>
                  <a:gd name="f13" fmla="val 22"/>
                  <a:gd name="f14" fmla="val 25"/>
                  <a:gd name="f15" fmla="val 28"/>
                  <a:gd name="f16" fmla="val 30"/>
                  <a:gd name="f17" fmla="val 8"/>
                  <a:gd name="f18" fmla="val 5"/>
                  <a:gd name="f19" fmla="val 3"/>
                  <a:gd name="f20" fmla="val 1"/>
                  <a:gd name="f21" fmla="val 29"/>
                  <a:gd name="f22" fmla="val 26"/>
                  <a:gd name="f23" fmla="val 2"/>
                  <a:gd name="f24" fmla="val 23"/>
                  <a:gd name="f25" fmla="val 21"/>
                  <a:gd name="f26" fmla="val 16"/>
                  <a:gd name="f27" fmla="val 14"/>
                  <a:gd name="f28" fmla="val 6"/>
                  <a:gd name="f29" fmla="val 9"/>
                  <a:gd name="f30" fmla="val 7"/>
                  <a:gd name="f31" fmla="+- 0 0 -90"/>
                  <a:gd name="f32" fmla="*/ f3 1 13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3"/>
                  <a:gd name="f42" fmla="*/ f38 1 31"/>
                  <a:gd name="f43" fmla="*/ 10 f39 1"/>
                  <a:gd name="f44" fmla="*/ 12 f38 1"/>
                  <a:gd name="f45" fmla="*/ 12 f39 1"/>
                  <a:gd name="f46" fmla="*/ 22 f38 1"/>
                  <a:gd name="f47" fmla="*/ 30 f38 1"/>
                  <a:gd name="f48" fmla="*/ 3 f39 1"/>
                  <a:gd name="f49" fmla="*/ 2 f39 1"/>
                  <a:gd name="f50" fmla="*/ 23 f38 1"/>
                  <a:gd name="f51" fmla="*/ 16 f38 1"/>
                  <a:gd name="f52" fmla="*/ 6 f39 1"/>
                  <a:gd name="f53" fmla="*/ 1 f38 1"/>
                  <a:gd name="f54" fmla="*/ 5 f38 1"/>
                  <a:gd name="f55" fmla="+- f40 0 f1"/>
                  <a:gd name="f56" fmla="*/ f43 1 13"/>
                  <a:gd name="f57" fmla="*/ f44 1 31"/>
                  <a:gd name="f58" fmla="*/ f45 1 13"/>
                  <a:gd name="f59" fmla="*/ f46 1 31"/>
                  <a:gd name="f60" fmla="*/ f47 1 31"/>
                  <a:gd name="f61" fmla="*/ f48 1 13"/>
                  <a:gd name="f62" fmla="*/ f49 1 13"/>
                  <a:gd name="f63" fmla="*/ f50 1 31"/>
                  <a:gd name="f64" fmla="*/ f51 1 31"/>
                  <a:gd name="f65" fmla="*/ f52 1 13"/>
                  <a:gd name="f66" fmla="*/ f53 1 31"/>
                  <a:gd name="f67" fmla="*/ f54 1 31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2"/>
                  <a:gd name="f77" fmla="*/ f61 1 f41"/>
                  <a:gd name="f78" fmla="*/ f62 1 f41"/>
                  <a:gd name="f79" fmla="*/ f63 1 f42"/>
                  <a:gd name="f80" fmla="*/ f64 1 f42"/>
                  <a:gd name="f81" fmla="*/ f65 1 f41"/>
                  <a:gd name="f82" fmla="*/ f66 1 f42"/>
                  <a:gd name="f83" fmla="*/ f67 1 f42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3 1"/>
                  <a:gd name="f93" fmla="*/ f77 f32 1"/>
                  <a:gd name="f94" fmla="*/ f78 f32 1"/>
                  <a:gd name="f95" fmla="*/ f79 f33 1"/>
                  <a:gd name="f96" fmla="*/ f80 f33 1"/>
                  <a:gd name="f97" fmla="*/ f81 f32 1"/>
                  <a:gd name="f98" fmla="*/ f82 f33 1"/>
                  <a:gd name="f99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88" y="f92"/>
                  </a:cxn>
                  <a:cxn ang="f55">
                    <a:pos x="f93" y="f92"/>
                  </a:cxn>
                  <a:cxn ang="f55">
                    <a:pos x="f94" y="f95"/>
                  </a:cxn>
                  <a:cxn ang="f55">
                    <a:pos x="f93" y="f96"/>
                  </a:cxn>
                  <a:cxn ang="f55">
                    <a:pos x="f93" y="f89"/>
                  </a:cxn>
                  <a:cxn ang="f55">
                    <a:pos x="f97" y="f98"/>
                  </a:cxn>
                  <a:cxn ang="f55">
                    <a:pos x="f88" y="f9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13" h="31">
                    <a:moveTo>
                      <a:pt x="f8" y="f9"/>
                    </a:moveTo>
                    <a:cubicBezTo>
                      <a:pt x="f8" y="f10"/>
                      <a:pt x="f11" y="f12"/>
                      <a:pt x="f9" y="f13"/>
                    </a:cubicBezTo>
                    <a:cubicBezTo>
                      <a:pt x="f6" y="f14"/>
                      <a:pt x="f9" y="f15"/>
                      <a:pt x="f8" y="f16"/>
                    </a:cubicBezTo>
                    <a:cubicBezTo>
                      <a:pt x="f17" y="f7"/>
                      <a:pt x="f18" y="f7"/>
                      <a:pt x="f19" y="f16"/>
                    </a:cubicBezTo>
                    <a:cubicBezTo>
                      <a:pt x="f20" y="f21"/>
                      <a:pt x="f20" y="f22"/>
                      <a:pt x="f23" y="f24"/>
                    </a:cubicBezTo>
                    <a:cubicBezTo>
                      <a:pt x="f23" y="f25"/>
                      <a:pt x="f23" y="f12"/>
                      <a:pt x="f19" y="f26"/>
                    </a:cubicBezTo>
                    <a:cubicBezTo>
                      <a:pt x="f18" y="f10"/>
                      <a:pt x="f18" y="f27"/>
                      <a:pt x="f19" y="f9"/>
                    </a:cubicBezTo>
                    <a:cubicBezTo>
                      <a:pt x="f5" y="f17"/>
                      <a:pt x="f23" y="f23"/>
                      <a:pt x="f28" y="f20"/>
                    </a:cubicBezTo>
                    <a:cubicBezTo>
                      <a:pt x="f29" y="f5"/>
                      <a:pt x="f8" y="f23"/>
                      <a:pt x="f8" y="f18"/>
                    </a:cubicBezTo>
                    <a:cubicBezTo>
                      <a:pt x="f11" y="f30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6" name="Freeform 337">
                <a:extLst>
                  <a:ext uri="{FF2B5EF4-FFF2-40B4-BE49-F238E27FC236}">
                    <a16:creationId xmlns:a16="http://schemas.microsoft.com/office/drawing/2014/main" id="{98F81071-BA17-0516-EAC4-49026FED9780}"/>
                  </a:ext>
                </a:extLst>
              </p:cNvPr>
              <p:cNvSpPr/>
              <p:nvPr/>
            </p:nvSpPr>
            <p:spPr>
              <a:xfrm>
                <a:off x="2038353" y="509905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0"/>
                  <a:gd name="f9" fmla="val 6"/>
                  <a:gd name="f10" fmla="val 11"/>
                  <a:gd name="f11" fmla="val 1"/>
                  <a:gd name="f12" fmla="val 8"/>
                  <a:gd name="f13" fmla="val 2"/>
                  <a:gd name="f14" fmla="val 5"/>
                  <a:gd name="f15" fmla="val 3"/>
                  <a:gd name="f16" fmla="val 7"/>
                  <a:gd name="f17" fmla="val 12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10 f26 1"/>
                  <a:gd name="f31" fmla="*/ 16 f25 1"/>
                  <a:gd name="f32" fmla="*/ 1 f26 1"/>
                  <a:gd name="f33" fmla="*/ 8 f25 1"/>
                  <a:gd name="f34" fmla="*/ 7 f26 1"/>
                  <a:gd name="f35" fmla="*/ 0 f25 1"/>
                  <a:gd name="f36" fmla="*/ 14 f26 1"/>
                  <a:gd name="f37" fmla="*/ 12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14"/>
                      <a:pt x="f15" y="f5"/>
                      <a:pt x="f16" y="f5"/>
                    </a:cubicBezTo>
                    <a:cubicBezTo>
                      <a:pt x="f10" y="f5"/>
                      <a:pt x="f6" y="f16"/>
                      <a:pt x="f6" y="f17"/>
                    </a:cubicBezTo>
                    <a:cubicBezTo>
                      <a:pt x="f6" y="f7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7" name="Freeform 338">
                <a:extLst>
                  <a:ext uri="{FF2B5EF4-FFF2-40B4-BE49-F238E27FC236}">
                    <a16:creationId xmlns:a16="http://schemas.microsoft.com/office/drawing/2014/main" id="{E31FE71F-0AA8-0387-B904-3DF41C9FD556}"/>
                  </a:ext>
                </a:extLst>
              </p:cNvPr>
              <p:cNvSpPr/>
              <p:nvPr/>
            </p:nvSpPr>
            <p:spPr>
              <a:xfrm>
                <a:off x="1847846" y="5143499"/>
                <a:ext cx="2540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2"/>
                  <a:gd name="f8" fmla="val 7"/>
                  <a:gd name="f9" fmla="val 8"/>
                  <a:gd name="f10" fmla="val 6"/>
                  <a:gd name="f11" fmla="val 3"/>
                  <a:gd name="f12" fmla="val 4"/>
                  <a:gd name="f13" fmla="val 5"/>
                  <a:gd name="f14" fmla="val 2"/>
                  <a:gd name="f15" fmla="val 9"/>
                  <a:gd name="f16" fmla="val 15"/>
                  <a:gd name="f17" fmla="val 17"/>
                  <a:gd name="f18" fmla="val 20"/>
                  <a:gd name="f19" fmla="val 21"/>
                  <a:gd name="f20" fmla="val 1"/>
                  <a:gd name="f21" fmla="val 19"/>
                  <a:gd name="f22" fmla="val 18"/>
                  <a:gd name="f23" fmla="val 16"/>
                  <a:gd name="f24" fmla="val 14"/>
                  <a:gd name="f25" fmla="val 12"/>
                  <a:gd name="f26" fmla="+- 0 0 -90"/>
                  <a:gd name="f27" fmla="*/ f3 1 11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2"/>
                  <a:gd name="f38" fmla="*/ 7 f34 1"/>
                  <a:gd name="f39" fmla="*/ 8 f33 1"/>
                  <a:gd name="f40" fmla="*/ 4 f34 1"/>
                  <a:gd name="f41" fmla="*/ 3 f33 1"/>
                  <a:gd name="f42" fmla="*/ 11 f34 1"/>
                  <a:gd name="f43" fmla="*/ 2 f33 1"/>
                  <a:gd name="f44" fmla="*/ 8 f34 1"/>
                  <a:gd name="f45" fmla="*/ 15 f33 1"/>
                  <a:gd name="f46" fmla="*/ 6 f34 1"/>
                  <a:gd name="f47" fmla="*/ 21 f33 1"/>
                  <a:gd name="f48" fmla="*/ 2 f34 1"/>
                  <a:gd name="f49" fmla="*/ 22 f33 1"/>
                  <a:gd name="f50" fmla="*/ 0 f34 1"/>
                  <a:gd name="f51" fmla="*/ 18 f33 1"/>
                  <a:gd name="f52" fmla="*/ 1 f34 1"/>
                  <a:gd name="f53" fmla="*/ 12 f33 1"/>
                  <a:gd name="f54" fmla="+- f35 0 f1"/>
                  <a:gd name="f55" fmla="*/ f38 1 11"/>
                  <a:gd name="f56" fmla="*/ f39 1 22"/>
                  <a:gd name="f57" fmla="*/ f40 1 11"/>
                  <a:gd name="f58" fmla="*/ f41 1 22"/>
                  <a:gd name="f59" fmla="*/ f42 1 11"/>
                  <a:gd name="f60" fmla="*/ f43 1 22"/>
                  <a:gd name="f61" fmla="*/ f44 1 11"/>
                  <a:gd name="f62" fmla="*/ f45 1 22"/>
                  <a:gd name="f63" fmla="*/ f46 1 11"/>
                  <a:gd name="f64" fmla="*/ f47 1 22"/>
                  <a:gd name="f65" fmla="*/ f48 1 11"/>
                  <a:gd name="f66" fmla="*/ f49 1 22"/>
                  <a:gd name="f67" fmla="*/ f50 1 11"/>
                  <a:gd name="f68" fmla="*/ f51 1 22"/>
                  <a:gd name="f69" fmla="*/ f52 1 11"/>
                  <a:gd name="f70" fmla="*/ f53 1 22"/>
                  <a:gd name="f71" fmla="*/ 0 1 f36"/>
                  <a:gd name="f72" fmla="*/ f30 1 f36"/>
                  <a:gd name="f73" fmla="*/ 0 1 f37"/>
                  <a:gd name="f74" fmla="*/ f31 1 f37"/>
                  <a:gd name="f75" fmla="*/ f55 1 f36"/>
                  <a:gd name="f76" fmla="*/ f56 1 f37"/>
                  <a:gd name="f77" fmla="*/ f57 1 f36"/>
                  <a:gd name="f78" fmla="*/ f58 1 f37"/>
                  <a:gd name="f79" fmla="*/ f59 1 f36"/>
                  <a:gd name="f80" fmla="*/ f60 1 f37"/>
                  <a:gd name="f81" fmla="*/ f61 1 f36"/>
                  <a:gd name="f82" fmla="*/ f62 1 f37"/>
                  <a:gd name="f83" fmla="*/ f63 1 f36"/>
                  <a:gd name="f84" fmla="*/ f64 1 f37"/>
                  <a:gd name="f85" fmla="*/ f65 1 f36"/>
                  <a:gd name="f86" fmla="*/ f66 1 f37"/>
                  <a:gd name="f87" fmla="*/ f67 1 f36"/>
                  <a:gd name="f88" fmla="*/ f68 1 f37"/>
                  <a:gd name="f89" fmla="*/ f69 1 f36"/>
                  <a:gd name="f90" fmla="*/ f70 1 f37"/>
                  <a:gd name="f91" fmla="*/ f71 f27 1"/>
                  <a:gd name="f92" fmla="*/ f72 f27 1"/>
                  <a:gd name="f93" fmla="*/ f74 f28 1"/>
                  <a:gd name="f94" fmla="*/ f73 f28 1"/>
                  <a:gd name="f95" fmla="*/ f75 f27 1"/>
                  <a:gd name="f96" fmla="*/ f76 f28 1"/>
                  <a:gd name="f97" fmla="*/ f77 f27 1"/>
                  <a:gd name="f98" fmla="*/ f78 f28 1"/>
                  <a:gd name="f99" fmla="*/ f79 f27 1"/>
                  <a:gd name="f100" fmla="*/ f80 f28 1"/>
                  <a:gd name="f101" fmla="*/ f81 f27 1"/>
                  <a:gd name="f102" fmla="*/ f82 f28 1"/>
                  <a:gd name="f103" fmla="*/ f83 f27 1"/>
                  <a:gd name="f104" fmla="*/ f84 f28 1"/>
                  <a:gd name="f105" fmla="*/ f85 f27 1"/>
                  <a:gd name="f106" fmla="*/ f86 f28 1"/>
                  <a:gd name="f107" fmla="*/ f87 f27 1"/>
                  <a:gd name="f108" fmla="*/ f88 f28 1"/>
                  <a:gd name="f109" fmla="*/ f89 f27 1"/>
                  <a:gd name="f110" fmla="*/ f90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105" y="f106"/>
                  </a:cxn>
                  <a:cxn ang="f54">
                    <a:pos x="f107" y="f108"/>
                  </a:cxn>
                  <a:cxn ang="f54">
                    <a:pos x="f109" y="f110"/>
                  </a:cxn>
                  <a:cxn ang="f54">
                    <a:pos x="f95" y="f96"/>
                  </a:cxn>
                </a:cxnLst>
                <a:rect l="f91" t="f94" r="f92" b="f93"/>
                <a:pathLst>
                  <a:path w="11" h="22">
                    <a:moveTo>
                      <a:pt x="f8" y="f9"/>
                    </a:moveTo>
                    <a:cubicBezTo>
                      <a:pt x="f10" y="f10"/>
                      <a:pt x="f11" y="f10"/>
                      <a:pt x="f12" y="f11"/>
                    </a:cubicBezTo>
                    <a:cubicBezTo>
                      <a:pt x="f10" y="f5"/>
                      <a:pt x="f9" y="f13"/>
                      <a:pt x="f6" y="f14"/>
                    </a:cubicBezTo>
                    <a:cubicBezTo>
                      <a:pt x="f15" y="f8"/>
                      <a:pt x="f9" y="f6"/>
                      <a:pt x="f9" y="f16"/>
                    </a:cubicBezTo>
                    <a:cubicBezTo>
                      <a:pt x="f15" y="f17"/>
                      <a:pt x="f9" y="f18"/>
                      <a:pt x="f10" y="f19"/>
                    </a:cubicBezTo>
                    <a:cubicBezTo>
                      <a:pt x="f13" y="f7"/>
                      <a:pt x="f12" y="f7"/>
                      <a:pt x="f14" y="f7"/>
                    </a:cubicBezTo>
                    <a:cubicBezTo>
                      <a:pt x="f5" y="f19"/>
                      <a:pt x="f20" y="f21"/>
                      <a:pt x="f5" y="f22"/>
                    </a:cubicBezTo>
                    <a:cubicBezTo>
                      <a:pt x="f5" y="f23"/>
                      <a:pt x="f5" y="f24"/>
                      <a:pt x="f20" y="f25"/>
                    </a:cubicBezTo>
                    <a:cubicBezTo>
                      <a:pt x="f14" y="f15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8" name="Freeform 339">
                <a:extLst>
                  <a:ext uri="{FF2B5EF4-FFF2-40B4-BE49-F238E27FC236}">
                    <a16:creationId xmlns:a16="http://schemas.microsoft.com/office/drawing/2014/main" id="{EFDF0FFA-8957-92DE-BAFC-686EB867AD4E}"/>
                  </a:ext>
                </a:extLst>
              </p:cNvPr>
              <p:cNvSpPr/>
              <p:nvPr/>
            </p:nvSpPr>
            <p:spPr>
              <a:xfrm>
                <a:off x="1973266" y="5149855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6"/>
                  <a:gd name="f8" fmla="val 2"/>
                  <a:gd name="f9" fmla="val 1"/>
                  <a:gd name="f10" fmla="val 3"/>
                  <a:gd name="f11" fmla="val 5"/>
                  <a:gd name="f12" fmla="val 7"/>
                  <a:gd name="f13" fmla="val 8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6 f20 1"/>
                  <a:gd name="f24" fmla="*/ 9 f20 1"/>
                  <a:gd name="f25" fmla="*/ 0 f20 1"/>
                  <a:gd name="f26" fmla="*/ 3 f20 1"/>
                  <a:gd name="f27" fmla="*/ 2 f20 1"/>
                  <a:gd name="f28" fmla="*/ 7 f20 1"/>
                  <a:gd name="f29" fmla="+- f21 0 f1"/>
                  <a:gd name="f30" fmla="*/ f23 1 9"/>
                  <a:gd name="f31" fmla="*/ f24 1 9"/>
                  <a:gd name="f32" fmla="*/ f25 1 9"/>
                  <a:gd name="f33" fmla="*/ f26 1 9"/>
                  <a:gd name="f34" fmla="*/ f27 1 9"/>
                  <a:gd name="f35" fmla="*/ f28 1 9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0 f16 1"/>
                  <a:gd name="f54" fmla="*/ f39 f15 1"/>
                  <a:gd name="f55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9" h="9">
                    <a:moveTo>
                      <a:pt x="f7" y="f6"/>
                    </a:moveTo>
                    <a:cubicBezTo>
                      <a:pt x="f8" y="f6"/>
                      <a:pt x="f9" y="f7"/>
                      <a:pt x="f5" y="f10"/>
                    </a:cubicBezTo>
                    <a:cubicBezTo>
                      <a:pt x="f5" y="f9"/>
                      <a:pt x="f5" y="f5"/>
                      <a:pt x="f8" y="f5"/>
                    </a:cubicBezTo>
                    <a:cubicBezTo>
                      <a:pt x="f11" y="f5"/>
                      <a:pt x="f6" y="f11"/>
                      <a:pt x="f6" y="f12"/>
                    </a:cubicBezTo>
                    <a:cubicBezTo>
                      <a:pt x="f6" y="f6"/>
                      <a:pt x="f12" y="f13"/>
                      <a:pt x="f7" y="f6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9" name="Freeform 340">
                <a:extLst>
                  <a:ext uri="{FF2B5EF4-FFF2-40B4-BE49-F238E27FC236}">
                    <a16:creationId xmlns:a16="http://schemas.microsoft.com/office/drawing/2014/main" id="{C14B3C15-ADFC-C536-B7C6-922E215D3A9C}"/>
                  </a:ext>
                </a:extLst>
              </p:cNvPr>
              <p:cNvSpPr/>
              <p:nvPr/>
            </p:nvSpPr>
            <p:spPr>
              <a:xfrm>
                <a:off x="1939927" y="5164138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7"/>
                  <a:gd name="f11" fmla="val 8"/>
                  <a:gd name="f12" fmla="val 6"/>
                  <a:gd name="f13" fmla="val 5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1 f20 1"/>
                  <a:gd name="f24" fmla="*/ 0 f20 1"/>
                  <a:gd name="f25" fmla="*/ 7 f20 1"/>
                  <a:gd name="f26" fmla="*/ 8 f20 1"/>
                  <a:gd name="f27" fmla="*/ 5 f20 1"/>
                  <a:gd name="f28" fmla="*/ 9 f20 1"/>
                  <a:gd name="f29" fmla="+- f21 0 f1"/>
                  <a:gd name="f30" fmla="*/ f23 1 9"/>
                  <a:gd name="f31" fmla="*/ f24 1 9"/>
                  <a:gd name="f32" fmla="*/ f25 1 9"/>
                  <a:gd name="f33" fmla="*/ f26 1 9"/>
                  <a:gd name="f34" fmla="*/ f27 1 9"/>
                  <a:gd name="f35" fmla="*/ f28 1 9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1"/>
                    </a:cubicBezTo>
                    <a:cubicBezTo>
                      <a:pt x="f10" y="f6"/>
                      <a:pt x="f12" y="f6"/>
                      <a:pt x="f13" y="f6"/>
                    </a:cubicBezTo>
                    <a:cubicBezTo>
                      <a:pt x="f5" y="f11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0" name="Freeform 341">
                <a:extLst>
                  <a:ext uri="{FF2B5EF4-FFF2-40B4-BE49-F238E27FC236}">
                    <a16:creationId xmlns:a16="http://schemas.microsoft.com/office/drawing/2014/main" id="{F935EFF1-8784-5D4A-4383-4604B01CA619}"/>
                  </a:ext>
                </a:extLst>
              </p:cNvPr>
              <p:cNvSpPr/>
              <p:nvPr/>
            </p:nvSpPr>
            <p:spPr>
              <a:xfrm>
                <a:off x="1871667" y="5116516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5" y="f5"/>
                      <a:pt x="f10" y="f5"/>
                    </a:cubicBezTo>
                    <a:cubicBezTo>
                      <a:pt x="f8" y="f5"/>
                      <a:pt x="f8" y="f10"/>
                      <a:pt x="f6" y="f8"/>
                    </a:cubicBezTo>
                    <a:cubicBezTo>
                      <a:pt x="f6" y="f6"/>
                      <a:pt x="f8" y="f7"/>
                      <a:pt x="f10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1" name="Freeform 342">
                <a:extLst>
                  <a:ext uri="{FF2B5EF4-FFF2-40B4-BE49-F238E27FC236}">
                    <a16:creationId xmlns:a16="http://schemas.microsoft.com/office/drawing/2014/main" id="{444C84D5-2152-FB07-DB4E-02F8BAE3709D}"/>
                  </a:ext>
                </a:extLst>
              </p:cNvPr>
              <p:cNvSpPr/>
              <p:nvPr/>
            </p:nvSpPr>
            <p:spPr>
              <a:xfrm>
                <a:off x="2497134" y="4960940"/>
                <a:ext cx="171450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79"/>
                  <a:gd name="f8" fmla="val 41"/>
                  <a:gd name="f9" fmla="val 67"/>
                  <a:gd name="f10" fmla="val 45"/>
                  <a:gd name="f11" fmla="val 52"/>
                  <a:gd name="f12" fmla="val 64"/>
                  <a:gd name="f13" fmla="val 57"/>
                  <a:gd name="f14" fmla="val 61"/>
                  <a:gd name="f15" fmla="val 66"/>
                  <a:gd name="f16" fmla="val 53"/>
                  <a:gd name="f17" fmla="val 71"/>
                  <a:gd name="f18" fmla="val 44"/>
                  <a:gd name="f19" fmla="val 69"/>
                  <a:gd name="f20" fmla="val 39"/>
                  <a:gd name="f21" fmla="val 68"/>
                  <a:gd name="f22" fmla="val 36"/>
                  <a:gd name="f23" fmla="val 33"/>
                  <a:gd name="f24" fmla="val 24"/>
                  <a:gd name="f25" fmla="val 15"/>
                  <a:gd name="f26" fmla="val 76"/>
                  <a:gd name="f27" fmla="val 13"/>
                  <a:gd name="f28" fmla="val 11"/>
                  <a:gd name="f29" fmla="val 56"/>
                  <a:gd name="f30" fmla="val 8"/>
                  <a:gd name="f31" fmla="val 49"/>
                  <a:gd name="f32" fmla="val 4"/>
                  <a:gd name="f33" fmla="val 42"/>
                  <a:gd name="f34" fmla="val 1"/>
                  <a:gd name="f35" fmla="val 38"/>
                  <a:gd name="f36" fmla="val 29"/>
                  <a:gd name="f37" fmla="val 27"/>
                  <a:gd name="f38" fmla="val 25"/>
                  <a:gd name="f39" fmla="val 2"/>
                  <a:gd name="f40" fmla="val 17"/>
                  <a:gd name="f41" fmla="val 12"/>
                  <a:gd name="f42" fmla="val 10"/>
                  <a:gd name="f43" fmla="val 14"/>
                  <a:gd name="f44" fmla="val 7"/>
                  <a:gd name="f45" fmla="val 18"/>
                  <a:gd name="f46" fmla="val 19"/>
                  <a:gd name="f47" fmla="val 20"/>
                  <a:gd name="f48" fmla="val 6"/>
                  <a:gd name="f49" fmla="val 32"/>
                  <a:gd name="f50" fmla="val 3"/>
                  <a:gd name="f51" fmla="val 40"/>
                  <a:gd name="f52" fmla="val 48"/>
                  <a:gd name="f53" fmla="val 50"/>
                  <a:gd name="f54" fmla="val 47"/>
                  <a:gd name="f55" fmla="val 21"/>
                  <a:gd name="f56" fmla="val 46"/>
                  <a:gd name="f57" fmla="val 28"/>
                  <a:gd name="f58" fmla="val 58"/>
                  <a:gd name="f59" fmla="val 62"/>
                  <a:gd name="f60" fmla="val 31"/>
                  <a:gd name="f61" fmla="val 35"/>
                  <a:gd name="f62" fmla="val 70"/>
                  <a:gd name="f63" fmla="+- 0 0 -90"/>
                  <a:gd name="f64" fmla="*/ f3 1 72"/>
                  <a:gd name="f65" fmla="*/ f4 1 7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2"/>
                  <a:gd name="f74" fmla="*/ f70 1 79"/>
                  <a:gd name="f75" fmla="*/ 72 f71 1"/>
                  <a:gd name="f76" fmla="*/ 41 f70 1"/>
                  <a:gd name="f77" fmla="*/ 64 f71 1"/>
                  <a:gd name="f78" fmla="*/ 57 f70 1"/>
                  <a:gd name="f79" fmla="*/ 44 f71 1"/>
                  <a:gd name="f80" fmla="*/ 69 f70 1"/>
                  <a:gd name="f81" fmla="*/ 33 f71 1"/>
                  <a:gd name="f82" fmla="*/ 72 f70 1"/>
                  <a:gd name="f83" fmla="*/ 13 f71 1"/>
                  <a:gd name="f84" fmla="*/ 64 f70 1"/>
                  <a:gd name="f85" fmla="*/ 4 f71 1"/>
                  <a:gd name="f86" fmla="*/ 42 f70 1"/>
                  <a:gd name="f87" fmla="*/ 1 f71 1"/>
                  <a:gd name="f88" fmla="*/ 29 f70 1"/>
                  <a:gd name="f89" fmla="*/ 2 f71 1"/>
                  <a:gd name="f90" fmla="*/ 25 f70 1"/>
                  <a:gd name="f91" fmla="*/ 11 f71 1"/>
                  <a:gd name="f92" fmla="*/ 13 f70 1"/>
                  <a:gd name="f93" fmla="*/ 18 f71 1"/>
                  <a:gd name="f94" fmla="*/ 7 f70 1"/>
                  <a:gd name="f95" fmla="*/ 20 f71 1"/>
                  <a:gd name="f96" fmla="*/ 6 f70 1"/>
                  <a:gd name="f97" fmla="*/ 38 f71 1"/>
                  <a:gd name="f98" fmla="*/ 3 f70 1"/>
                  <a:gd name="f99" fmla="*/ 40 f71 1"/>
                  <a:gd name="f100" fmla="*/ 50 f71 1"/>
                  <a:gd name="f101" fmla="*/ 49 f71 1"/>
                  <a:gd name="f102" fmla="*/ 18 f70 1"/>
                  <a:gd name="f103" fmla="*/ 47 f71 1"/>
                  <a:gd name="f104" fmla="*/ 21 f70 1"/>
                  <a:gd name="f105" fmla="*/ 27 f70 1"/>
                  <a:gd name="f106" fmla="*/ 35 f70 1"/>
                  <a:gd name="f107" fmla="+- f72 0 f1"/>
                  <a:gd name="f108" fmla="*/ f75 1 72"/>
                  <a:gd name="f109" fmla="*/ f76 1 79"/>
                  <a:gd name="f110" fmla="*/ f77 1 72"/>
                  <a:gd name="f111" fmla="*/ f78 1 79"/>
                  <a:gd name="f112" fmla="*/ f79 1 72"/>
                  <a:gd name="f113" fmla="*/ f80 1 79"/>
                  <a:gd name="f114" fmla="*/ f81 1 72"/>
                  <a:gd name="f115" fmla="*/ f82 1 79"/>
                  <a:gd name="f116" fmla="*/ f83 1 72"/>
                  <a:gd name="f117" fmla="*/ f84 1 79"/>
                  <a:gd name="f118" fmla="*/ f85 1 72"/>
                  <a:gd name="f119" fmla="*/ f86 1 79"/>
                  <a:gd name="f120" fmla="*/ f87 1 72"/>
                  <a:gd name="f121" fmla="*/ f88 1 79"/>
                  <a:gd name="f122" fmla="*/ f89 1 72"/>
                  <a:gd name="f123" fmla="*/ f90 1 79"/>
                  <a:gd name="f124" fmla="*/ f91 1 72"/>
                  <a:gd name="f125" fmla="*/ f92 1 79"/>
                  <a:gd name="f126" fmla="*/ f93 1 72"/>
                  <a:gd name="f127" fmla="*/ f94 1 79"/>
                  <a:gd name="f128" fmla="*/ f95 1 72"/>
                  <a:gd name="f129" fmla="*/ f96 1 79"/>
                  <a:gd name="f130" fmla="*/ f97 1 72"/>
                  <a:gd name="f131" fmla="*/ f98 1 79"/>
                  <a:gd name="f132" fmla="*/ f99 1 72"/>
                  <a:gd name="f133" fmla="*/ f100 1 72"/>
                  <a:gd name="f134" fmla="*/ f101 1 72"/>
                  <a:gd name="f135" fmla="*/ f102 1 79"/>
                  <a:gd name="f136" fmla="*/ f103 1 72"/>
                  <a:gd name="f137" fmla="*/ f104 1 79"/>
                  <a:gd name="f138" fmla="*/ f105 1 79"/>
                  <a:gd name="f139" fmla="*/ f106 1 79"/>
                  <a:gd name="f140" fmla="*/ 0 1 f73"/>
                  <a:gd name="f141" fmla="*/ f67 1 f73"/>
                  <a:gd name="f142" fmla="*/ 0 1 f74"/>
                  <a:gd name="f143" fmla="*/ f68 1 f74"/>
                  <a:gd name="f144" fmla="*/ f108 1 f73"/>
                  <a:gd name="f145" fmla="*/ f109 1 f74"/>
                  <a:gd name="f146" fmla="*/ f110 1 f73"/>
                  <a:gd name="f147" fmla="*/ f111 1 f74"/>
                  <a:gd name="f148" fmla="*/ f112 1 f73"/>
                  <a:gd name="f149" fmla="*/ f113 1 f74"/>
                  <a:gd name="f150" fmla="*/ f114 1 f73"/>
                  <a:gd name="f151" fmla="*/ f115 1 f74"/>
                  <a:gd name="f152" fmla="*/ f116 1 f73"/>
                  <a:gd name="f153" fmla="*/ f117 1 f74"/>
                  <a:gd name="f154" fmla="*/ f118 1 f73"/>
                  <a:gd name="f155" fmla="*/ f119 1 f74"/>
                  <a:gd name="f156" fmla="*/ f120 1 f73"/>
                  <a:gd name="f157" fmla="*/ f121 1 f74"/>
                  <a:gd name="f158" fmla="*/ f122 1 f73"/>
                  <a:gd name="f159" fmla="*/ f123 1 f74"/>
                  <a:gd name="f160" fmla="*/ f124 1 f73"/>
                  <a:gd name="f161" fmla="*/ f125 1 f74"/>
                  <a:gd name="f162" fmla="*/ f126 1 f73"/>
                  <a:gd name="f163" fmla="*/ f127 1 f74"/>
                  <a:gd name="f164" fmla="*/ f128 1 f73"/>
                  <a:gd name="f165" fmla="*/ f129 1 f74"/>
                  <a:gd name="f166" fmla="*/ f130 1 f73"/>
                  <a:gd name="f167" fmla="*/ f131 1 f74"/>
                  <a:gd name="f168" fmla="*/ f132 1 f73"/>
                  <a:gd name="f169" fmla="*/ f133 1 f73"/>
                  <a:gd name="f170" fmla="*/ f134 1 f73"/>
                  <a:gd name="f171" fmla="*/ f135 1 f74"/>
                  <a:gd name="f172" fmla="*/ f136 1 f73"/>
                  <a:gd name="f173" fmla="*/ f137 1 f74"/>
                  <a:gd name="f174" fmla="*/ f138 1 f74"/>
                  <a:gd name="f175" fmla="*/ f139 1 f74"/>
                  <a:gd name="f176" fmla="*/ f140 f64 1"/>
                  <a:gd name="f177" fmla="*/ f141 f64 1"/>
                  <a:gd name="f178" fmla="*/ f143 f65 1"/>
                  <a:gd name="f179" fmla="*/ f142 f65 1"/>
                  <a:gd name="f180" fmla="*/ f144 f64 1"/>
                  <a:gd name="f181" fmla="*/ f145 f65 1"/>
                  <a:gd name="f182" fmla="*/ f146 f64 1"/>
                  <a:gd name="f183" fmla="*/ f147 f65 1"/>
                  <a:gd name="f184" fmla="*/ f148 f64 1"/>
                  <a:gd name="f185" fmla="*/ f149 f65 1"/>
                  <a:gd name="f186" fmla="*/ f150 f64 1"/>
                  <a:gd name="f187" fmla="*/ f151 f65 1"/>
                  <a:gd name="f188" fmla="*/ f152 f64 1"/>
                  <a:gd name="f189" fmla="*/ f153 f65 1"/>
                  <a:gd name="f190" fmla="*/ f154 f64 1"/>
                  <a:gd name="f191" fmla="*/ f155 f65 1"/>
                  <a:gd name="f192" fmla="*/ f156 f64 1"/>
                  <a:gd name="f193" fmla="*/ f157 f65 1"/>
                  <a:gd name="f194" fmla="*/ f158 f64 1"/>
                  <a:gd name="f195" fmla="*/ f159 f65 1"/>
                  <a:gd name="f196" fmla="*/ f160 f64 1"/>
                  <a:gd name="f197" fmla="*/ f161 f65 1"/>
                  <a:gd name="f198" fmla="*/ f162 f64 1"/>
                  <a:gd name="f199" fmla="*/ f163 f65 1"/>
                  <a:gd name="f200" fmla="*/ f164 f64 1"/>
                  <a:gd name="f201" fmla="*/ f165 f65 1"/>
                  <a:gd name="f202" fmla="*/ f166 f64 1"/>
                  <a:gd name="f203" fmla="*/ f167 f65 1"/>
                  <a:gd name="f204" fmla="*/ f168 f64 1"/>
                  <a:gd name="f205" fmla="*/ f169 f64 1"/>
                  <a:gd name="f206" fmla="*/ f170 f64 1"/>
                  <a:gd name="f207" fmla="*/ f171 f65 1"/>
                  <a:gd name="f208" fmla="*/ f172 f64 1"/>
                  <a:gd name="f209" fmla="*/ f173 f65 1"/>
                  <a:gd name="f210" fmla="*/ f174 f65 1"/>
                  <a:gd name="f211" fmla="*/ f1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0" y="f181"/>
                  </a:cxn>
                  <a:cxn ang="f107">
                    <a:pos x="f182" y="f183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8" y="f189"/>
                  </a:cxn>
                  <a:cxn ang="f107">
                    <a:pos x="f190" y="f191"/>
                  </a:cxn>
                  <a:cxn ang="f107">
                    <a:pos x="f19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3"/>
                  </a:cxn>
                  <a:cxn ang="f107">
                    <a:pos x="f204" y="f203"/>
                  </a:cxn>
                  <a:cxn ang="f107">
                    <a:pos x="f205" y="f201"/>
                  </a:cxn>
                  <a:cxn ang="f107">
                    <a:pos x="f206" y="f207"/>
                  </a:cxn>
                  <a:cxn ang="f107">
                    <a:pos x="f208" y="f209"/>
                  </a:cxn>
                  <a:cxn ang="f107">
                    <a:pos x="f205" y="f210"/>
                  </a:cxn>
                  <a:cxn ang="f107">
                    <a:pos x="f182" y="f211"/>
                  </a:cxn>
                  <a:cxn ang="f107">
                    <a:pos x="f180" y="f181"/>
                  </a:cxn>
                </a:cxnLst>
                <a:rect l="f176" t="f179" r="f177" b="f178"/>
                <a:pathLst>
                  <a:path w="72" h="79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9"/>
                      <a:pt x="f23" y="f6"/>
                    </a:cubicBezTo>
                    <a:cubicBezTo>
                      <a:pt x="f24" y="f7"/>
                      <a:pt x="f25" y="f26"/>
                      <a:pt x="f27" y="f12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23"/>
                      <a:pt x="f34" y="f36"/>
                    </a:cubicBezTo>
                    <a:cubicBezTo>
                      <a:pt x="f34" y="f37"/>
                      <a:pt x="f34" y="f38"/>
                      <a:pt x="f39" y="f38"/>
                    </a:cubicBezTo>
                    <a:cubicBezTo>
                      <a:pt x="f30" y="f24"/>
                      <a:pt x="f30" y="f40"/>
                      <a:pt x="f28" y="f27"/>
                    </a:cubicBezTo>
                    <a:cubicBezTo>
                      <a:pt x="f41" y="f42"/>
                      <a:pt x="f43" y="f44"/>
                      <a:pt x="f45" y="f44"/>
                    </a:cubicBezTo>
                    <a:cubicBezTo>
                      <a:pt x="f46" y="f44"/>
                      <a:pt x="f47" y="f44"/>
                      <a:pt x="f47" y="f48"/>
                    </a:cubicBezTo>
                    <a:cubicBezTo>
                      <a:pt x="f38" y="f5"/>
                      <a:pt x="f49" y="f39"/>
                      <a:pt x="f35" y="f50"/>
                    </a:cubicBezTo>
                    <a:cubicBezTo>
                      <a:pt x="f20" y="f50"/>
                      <a:pt x="f51" y="f50"/>
                      <a:pt x="f51" y="f50"/>
                    </a:cubicBezTo>
                    <a:cubicBezTo>
                      <a:pt x="f10" y="f5"/>
                      <a:pt x="f52" y="f50"/>
                      <a:pt x="f53" y="f48"/>
                    </a:cubicBezTo>
                    <a:cubicBezTo>
                      <a:pt x="f11" y="f42"/>
                      <a:pt x="f11" y="f43"/>
                      <a:pt x="f31" y="f45"/>
                    </a:cubicBezTo>
                    <a:cubicBezTo>
                      <a:pt x="f31" y="f46"/>
                      <a:pt x="f54" y="f47"/>
                      <a:pt x="f54" y="f55"/>
                    </a:cubicBezTo>
                    <a:cubicBezTo>
                      <a:pt x="f56" y="f24"/>
                      <a:pt x="f54" y="f57"/>
                      <a:pt x="f53" y="f37"/>
                    </a:cubicBezTo>
                    <a:cubicBezTo>
                      <a:pt x="f58" y="f24"/>
                      <a:pt x="f59" y="f60"/>
                      <a:pt x="f12" y="f61"/>
                    </a:cubicBezTo>
                    <a:cubicBezTo>
                      <a:pt x="f9" y="f20"/>
                      <a:pt x="f62" y="f35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2" name="Freeform 343">
                <a:extLst>
                  <a:ext uri="{FF2B5EF4-FFF2-40B4-BE49-F238E27FC236}">
                    <a16:creationId xmlns:a16="http://schemas.microsoft.com/office/drawing/2014/main" id="{F114BDF7-A8F8-A0E4-5636-84E94A5C773A}"/>
                  </a:ext>
                </a:extLst>
              </p:cNvPr>
              <p:cNvSpPr/>
              <p:nvPr/>
            </p:nvSpPr>
            <p:spPr>
              <a:xfrm>
                <a:off x="2332040" y="4733921"/>
                <a:ext cx="166685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9"/>
                  <a:gd name="f8" fmla="val 65"/>
                  <a:gd name="f9" fmla="val 14"/>
                  <a:gd name="f10" fmla="val 64"/>
                  <a:gd name="f11" fmla="val 22"/>
                  <a:gd name="f12" fmla="val 67"/>
                  <a:gd name="f13" fmla="val 29"/>
                  <a:gd name="f14" fmla="val 69"/>
                  <a:gd name="f15" fmla="val 36"/>
                  <a:gd name="f16" fmla="val 45"/>
                  <a:gd name="f17" fmla="val 53"/>
                  <a:gd name="f18" fmla="val 57"/>
                  <a:gd name="f19" fmla="val 56"/>
                  <a:gd name="f20" fmla="val 58"/>
                  <a:gd name="f21" fmla="val 52"/>
                  <a:gd name="f22" fmla="val 61"/>
                  <a:gd name="f23" fmla="val 51"/>
                  <a:gd name="f24" fmla="val 48"/>
                  <a:gd name="f25" fmla="val 37"/>
                  <a:gd name="f26" fmla="val 78"/>
                  <a:gd name="f27" fmla="val 24"/>
                  <a:gd name="f28" fmla="val 18"/>
                  <a:gd name="f29" fmla="val 62"/>
                  <a:gd name="f30" fmla="val 11"/>
                  <a:gd name="f31" fmla="val 60"/>
                  <a:gd name="f32" fmla="val 6"/>
                  <a:gd name="f33" fmla="val 3"/>
                  <a:gd name="f34" fmla="val 54"/>
                  <a:gd name="f35" fmla="val 1"/>
                  <a:gd name="f36" fmla="val 49"/>
                  <a:gd name="f37" fmla="val 47"/>
                  <a:gd name="f38" fmla="val 5"/>
                  <a:gd name="f39" fmla="val 42"/>
                  <a:gd name="f40" fmla="val 31"/>
                  <a:gd name="f41" fmla="val 2"/>
                  <a:gd name="f42" fmla="val 23"/>
                  <a:gd name="f43" fmla="val 4"/>
                  <a:gd name="f44" fmla="val 16"/>
                  <a:gd name="f45" fmla="val 10"/>
                  <a:gd name="f46" fmla="val 8"/>
                  <a:gd name="f47" fmla="val 7"/>
                  <a:gd name="f48" fmla="val 20"/>
                  <a:gd name="f49" fmla="val 33"/>
                  <a:gd name="f50" fmla="val 35"/>
                  <a:gd name="f51" fmla="val 34"/>
                  <a:gd name="f52" fmla="val 17"/>
                  <a:gd name="f53" fmla="val 19"/>
                  <a:gd name="f54" fmla="val 39"/>
                  <a:gd name="f55" fmla="val 40"/>
                  <a:gd name="f56" fmla="val 41"/>
                  <a:gd name="f57" fmla="val 46"/>
                  <a:gd name="f58" fmla="val 15"/>
                  <a:gd name="f59" fmla="val 59"/>
                  <a:gd name="f60" fmla="+- 0 0 -90"/>
                  <a:gd name="f61" fmla="*/ f3 1 70"/>
                  <a:gd name="f62" fmla="*/ f4 1 79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70"/>
                  <a:gd name="f71" fmla="*/ f67 1 79"/>
                  <a:gd name="f72" fmla="*/ 65 f68 1"/>
                  <a:gd name="f73" fmla="*/ 14 f67 1"/>
                  <a:gd name="f74" fmla="*/ 69 f68 1"/>
                  <a:gd name="f75" fmla="*/ 36 f67 1"/>
                  <a:gd name="f76" fmla="*/ 57 f68 1"/>
                  <a:gd name="f77" fmla="*/ 56 f67 1"/>
                  <a:gd name="f78" fmla="*/ 51 f68 1"/>
                  <a:gd name="f79" fmla="*/ 64 f67 1"/>
                  <a:gd name="f80" fmla="*/ 29 f68 1"/>
                  <a:gd name="f81" fmla="*/ 70 f67 1"/>
                  <a:gd name="f82" fmla="*/ 11 f68 1"/>
                  <a:gd name="f83" fmla="*/ 60 f67 1"/>
                  <a:gd name="f84" fmla="*/ 1 f68 1"/>
                  <a:gd name="f85" fmla="*/ 49 f67 1"/>
                  <a:gd name="f86" fmla="*/ 0 f68 1"/>
                  <a:gd name="f87" fmla="*/ 47 f67 1"/>
                  <a:gd name="f88" fmla="*/ 31 f67 1"/>
                  <a:gd name="f89" fmla="*/ 10 f68 1"/>
                  <a:gd name="f90" fmla="*/ 11 f67 1"/>
                  <a:gd name="f91" fmla="*/ 20 f68 1"/>
                  <a:gd name="f92" fmla="*/ 2 f67 1"/>
                  <a:gd name="f93" fmla="*/ 31 f68 1"/>
                  <a:gd name="f94" fmla="*/ 4 f67 1"/>
                  <a:gd name="f95" fmla="*/ 34 f68 1"/>
                  <a:gd name="f96" fmla="*/ 37 f68 1"/>
                  <a:gd name="f97" fmla="*/ 19 f67 1"/>
                  <a:gd name="f98" fmla="*/ 41 f68 1"/>
                  <a:gd name="f99" fmla="*/ 17 f67 1"/>
                  <a:gd name="f100" fmla="*/ 48 f68 1"/>
                  <a:gd name="f101" fmla="*/ 59 f68 1"/>
                  <a:gd name="f102" fmla="+- f69 0 f1"/>
                  <a:gd name="f103" fmla="*/ f72 1 70"/>
                  <a:gd name="f104" fmla="*/ f73 1 79"/>
                  <a:gd name="f105" fmla="*/ f74 1 70"/>
                  <a:gd name="f106" fmla="*/ f75 1 79"/>
                  <a:gd name="f107" fmla="*/ f76 1 70"/>
                  <a:gd name="f108" fmla="*/ f77 1 79"/>
                  <a:gd name="f109" fmla="*/ f78 1 70"/>
                  <a:gd name="f110" fmla="*/ f79 1 79"/>
                  <a:gd name="f111" fmla="*/ f80 1 70"/>
                  <a:gd name="f112" fmla="*/ f81 1 79"/>
                  <a:gd name="f113" fmla="*/ f82 1 70"/>
                  <a:gd name="f114" fmla="*/ f83 1 79"/>
                  <a:gd name="f115" fmla="*/ f84 1 70"/>
                  <a:gd name="f116" fmla="*/ f85 1 79"/>
                  <a:gd name="f117" fmla="*/ f86 1 70"/>
                  <a:gd name="f118" fmla="*/ f87 1 79"/>
                  <a:gd name="f119" fmla="*/ f88 1 79"/>
                  <a:gd name="f120" fmla="*/ f89 1 70"/>
                  <a:gd name="f121" fmla="*/ f90 1 79"/>
                  <a:gd name="f122" fmla="*/ f91 1 70"/>
                  <a:gd name="f123" fmla="*/ f92 1 79"/>
                  <a:gd name="f124" fmla="*/ f93 1 70"/>
                  <a:gd name="f125" fmla="*/ f94 1 79"/>
                  <a:gd name="f126" fmla="*/ f95 1 70"/>
                  <a:gd name="f127" fmla="*/ f96 1 70"/>
                  <a:gd name="f128" fmla="*/ f97 1 79"/>
                  <a:gd name="f129" fmla="*/ f98 1 70"/>
                  <a:gd name="f130" fmla="*/ f99 1 79"/>
                  <a:gd name="f131" fmla="*/ f100 1 70"/>
                  <a:gd name="f132" fmla="*/ f101 1 70"/>
                  <a:gd name="f133" fmla="*/ 0 1 f70"/>
                  <a:gd name="f134" fmla="*/ f64 1 f70"/>
                  <a:gd name="f135" fmla="*/ 0 1 f71"/>
                  <a:gd name="f136" fmla="*/ f65 1 f71"/>
                  <a:gd name="f137" fmla="*/ f103 1 f70"/>
                  <a:gd name="f138" fmla="*/ f104 1 f71"/>
                  <a:gd name="f139" fmla="*/ f105 1 f70"/>
                  <a:gd name="f140" fmla="*/ f106 1 f71"/>
                  <a:gd name="f141" fmla="*/ f107 1 f70"/>
                  <a:gd name="f142" fmla="*/ f108 1 f71"/>
                  <a:gd name="f143" fmla="*/ f109 1 f70"/>
                  <a:gd name="f144" fmla="*/ f110 1 f71"/>
                  <a:gd name="f145" fmla="*/ f111 1 f70"/>
                  <a:gd name="f146" fmla="*/ f112 1 f71"/>
                  <a:gd name="f147" fmla="*/ f113 1 f70"/>
                  <a:gd name="f148" fmla="*/ f114 1 f71"/>
                  <a:gd name="f149" fmla="*/ f115 1 f70"/>
                  <a:gd name="f150" fmla="*/ f116 1 f71"/>
                  <a:gd name="f151" fmla="*/ f117 1 f70"/>
                  <a:gd name="f152" fmla="*/ f118 1 f71"/>
                  <a:gd name="f153" fmla="*/ f119 1 f71"/>
                  <a:gd name="f154" fmla="*/ f120 1 f70"/>
                  <a:gd name="f155" fmla="*/ f121 1 f71"/>
                  <a:gd name="f156" fmla="*/ f122 1 f70"/>
                  <a:gd name="f157" fmla="*/ f123 1 f71"/>
                  <a:gd name="f158" fmla="*/ f124 1 f70"/>
                  <a:gd name="f159" fmla="*/ f125 1 f71"/>
                  <a:gd name="f160" fmla="*/ f126 1 f70"/>
                  <a:gd name="f161" fmla="*/ f127 1 f70"/>
                  <a:gd name="f162" fmla="*/ f128 1 f71"/>
                  <a:gd name="f163" fmla="*/ f129 1 f70"/>
                  <a:gd name="f164" fmla="*/ f130 1 f71"/>
                  <a:gd name="f165" fmla="*/ f131 1 f70"/>
                  <a:gd name="f166" fmla="*/ f132 1 f70"/>
                  <a:gd name="f167" fmla="*/ f133 f61 1"/>
                  <a:gd name="f168" fmla="*/ f134 f61 1"/>
                  <a:gd name="f169" fmla="*/ f136 f62 1"/>
                  <a:gd name="f170" fmla="*/ f135 f62 1"/>
                  <a:gd name="f171" fmla="*/ f137 f61 1"/>
                  <a:gd name="f172" fmla="*/ f138 f62 1"/>
                  <a:gd name="f173" fmla="*/ f139 f61 1"/>
                  <a:gd name="f174" fmla="*/ f140 f62 1"/>
                  <a:gd name="f175" fmla="*/ f141 f61 1"/>
                  <a:gd name="f176" fmla="*/ f142 f62 1"/>
                  <a:gd name="f177" fmla="*/ f143 f61 1"/>
                  <a:gd name="f178" fmla="*/ f144 f62 1"/>
                  <a:gd name="f179" fmla="*/ f145 f61 1"/>
                  <a:gd name="f180" fmla="*/ f146 f62 1"/>
                  <a:gd name="f181" fmla="*/ f147 f61 1"/>
                  <a:gd name="f182" fmla="*/ f148 f62 1"/>
                  <a:gd name="f183" fmla="*/ f149 f61 1"/>
                  <a:gd name="f184" fmla="*/ f150 f62 1"/>
                  <a:gd name="f185" fmla="*/ f151 f61 1"/>
                  <a:gd name="f186" fmla="*/ f152 f62 1"/>
                  <a:gd name="f187" fmla="*/ f153 f62 1"/>
                  <a:gd name="f188" fmla="*/ f154 f61 1"/>
                  <a:gd name="f189" fmla="*/ f155 f62 1"/>
                  <a:gd name="f190" fmla="*/ f156 f61 1"/>
                  <a:gd name="f191" fmla="*/ f157 f62 1"/>
                  <a:gd name="f192" fmla="*/ f158 f61 1"/>
                  <a:gd name="f193" fmla="*/ f159 f62 1"/>
                  <a:gd name="f194" fmla="*/ f160 f61 1"/>
                  <a:gd name="f195" fmla="*/ f161 f61 1"/>
                  <a:gd name="f196" fmla="*/ f162 f62 1"/>
                  <a:gd name="f197" fmla="*/ f163 f61 1"/>
                  <a:gd name="f198" fmla="*/ f164 f62 1"/>
                  <a:gd name="f199" fmla="*/ f165 f61 1"/>
                  <a:gd name="f200" fmla="*/ f166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71" y="f172"/>
                  </a:cxn>
                  <a:cxn ang="f102">
                    <a:pos x="f173" y="f174"/>
                  </a:cxn>
                  <a:cxn ang="f102">
                    <a:pos x="f175" y="f176"/>
                  </a:cxn>
                  <a:cxn ang="f102">
                    <a:pos x="f177" y="f178"/>
                  </a:cxn>
                  <a:cxn ang="f102">
                    <a:pos x="f179" y="f180"/>
                  </a:cxn>
                  <a:cxn ang="f102">
                    <a:pos x="f181" y="f182"/>
                  </a:cxn>
                  <a:cxn ang="f102">
                    <a:pos x="f183" y="f184"/>
                  </a:cxn>
                  <a:cxn ang="f102">
                    <a:pos x="f185" y="f186"/>
                  </a:cxn>
                  <a:cxn ang="f102">
                    <a:pos x="f183" y="f187"/>
                  </a:cxn>
                  <a:cxn ang="f102">
                    <a:pos x="f188" y="f189"/>
                  </a:cxn>
                  <a:cxn ang="f102">
                    <a:pos x="f190" y="f191"/>
                  </a:cxn>
                  <a:cxn ang="f102">
                    <a:pos x="f192" y="f193"/>
                  </a:cxn>
                  <a:cxn ang="f102">
                    <a:pos x="f194" y="f172"/>
                  </a:cxn>
                  <a:cxn ang="f102">
                    <a:pos x="f195" y="f196"/>
                  </a:cxn>
                  <a:cxn ang="f102">
                    <a:pos x="f197" y="f198"/>
                  </a:cxn>
                  <a:cxn ang="f102">
                    <a:pos x="f199" y="f172"/>
                  </a:cxn>
                  <a:cxn ang="f102">
                    <a:pos x="f200" y="f198"/>
                  </a:cxn>
                  <a:cxn ang="f102">
                    <a:pos x="f171" y="f172"/>
                  </a:cxn>
                </a:cxnLst>
                <a:rect l="f167" t="f170" r="f168" b="f169"/>
                <a:pathLst>
                  <a:path w="70" h="7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17" y="f20"/>
                      <a:pt x="f21" y="f22"/>
                      <a:pt x="f23" y="f10"/>
                    </a:cubicBezTo>
                    <a:cubicBezTo>
                      <a:pt x="f24" y="f7"/>
                      <a:pt x="f25" y="f26"/>
                      <a:pt x="f13" y="f6"/>
                    </a:cubicBezTo>
                    <a:cubicBezTo>
                      <a:pt x="f27" y="f8"/>
                      <a:pt x="f28" y="f29"/>
                      <a:pt x="f30" y="f31"/>
                    </a:cubicBezTo>
                    <a:cubicBezTo>
                      <a:pt x="f32" y="f20"/>
                      <a:pt x="f33" y="f34"/>
                      <a:pt x="f35" y="f36"/>
                    </a:cubicBezTo>
                    <a:cubicBezTo>
                      <a:pt x="f5" y="f36"/>
                      <a:pt x="f5" y="f24"/>
                      <a:pt x="f5" y="f37"/>
                    </a:cubicBezTo>
                    <a:cubicBezTo>
                      <a:pt x="f38" y="f39"/>
                      <a:pt x="f5" y="f15"/>
                      <a:pt x="f35" y="f40"/>
                    </a:cubicBezTo>
                    <a:cubicBezTo>
                      <a:pt x="f41" y="f42"/>
                      <a:pt x="f43" y="f44"/>
                      <a:pt x="f45" y="f30"/>
                    </a:cubicBezTo>
                    <a:cubicBezTo>
                      <a:pt x="f9" y="f46"/>
                      <a:pt x="f28" y="f47"/>
                      <a:pt x="f48" y="f41"/>
                    </a:cubicBezTo>
                    <a:cubicBezTo>
                      <a:pt x="f11" y="f5"/>
                      <a:pt x="f13" y="f35"/>
                      <a:pt x="f40" y="f43"/>
                    </a:cubicBezTo>
                    <a:cubicBezTo>
                      <a:pt x="f49" y="f47"/>
                      <a:pt x="f50" y="f45"/>
                      <a:pt x="f51" y="f9"/>
                    </a:cubicBezTo>
                    <a:cubicBezTo>
                      <a:pt x="f49" y="f52"/>
                      <a:pt x="f50" y="f28"/>
                      <a:pt x="f25" y="f53"/>
                    </a:cubicBezTo>
                    <a:cubicBezTo>
                      <a:pt x="f54" y="f48"/>
                      <a:pt x="f55" y="f53"/>
                      <a:pt x="f56" y="f52"/>
                    </a:cubicBezTo>
                    <a:cubicBezTo>
                      <a:pt x="f39" y="f9"/>
                      <a:pt x="f57" y="f9"/>
                      <a:pt x="f24" y="f9"/>
                    </a:cubicBezTo>
                    <a:cubicBezTo>
                      <a:pt x="f21" y="f58"/>
                      <a:pt x="f19" y="f9"/>
                      <a:pt x="f59" y="f52"/>
                    </a:cubicBezTo>
                    <a:cubicBezTo>
                      <a:pt x="f22" y="f53"/>
                      <a:pt x="f29" y="f58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3" name="Freeform 344">
                <a:extLst>
                  <a:ext uri="{FF2B5EF4-FFF2-40B4-BE49-F238E27FC236}">
                    <a16:creationId xmlns:a16="http://schemas.microsoft.com/office/drawing/2014/main" id="{717D1778-1622-8457-ABD8-CE2FF2E338C9}"/>
                  </a:ext>
                </a:extLst>
              </p:cNvPr>
              <p:cNvSpPr/>
              <p:nvPr/>
            </p:nvSpPr>
            <p:spPr>
              <a:xfrm>
                <a:off x="2508254" y="4851404"/>
                <a:ext cx="41276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50"/>
                  <a:gd name="f8" fmla="val 13"/>
                  <a:gd name="f9" fmla="val 16"/>
                  <a:gd name="f10" fmla="val 14"/>
                  <a:gd name="f11" fmla="val 23"/>
                  <a:gd name="f12" fmla="val 31"/>
                  <a:gd name="f13" fmla="val 15"/>
                  <a:gd name="f14" fmla="val 39"/>
                  <a:gd name="f15" fmla="val 44"/>
                  <a:gd name="f16" fmla="val 46"/>
                  <a:gd name="f17" fmla="val 11"/>
                  <a:gd name="f18" fmla="val 47"/>
                  <a:gd name="f19" fmla="val 10"/>
                  <a:gd name="f20" fmla="val 48"/>
                  <a:gd name="f21" fmla="val 8"/>
                  <a:gd name="f22" fmla="val 7"/>
                  <a:gd name="f23" fmla="val 6"/>
                  <a:gd name="f24" fmla="val 4"/>
                  <a:gd name="f25" fmla="val 41"/>
                  <a:gd name="f26" fmla="val 38"/>
                  <a:gd name="f27" fmla="val 9"/>
                  <a:gd name="f28" fmla="val 36"/>
                  <a:gd name="f29" fmla="val 34"/>
                  <a:gd name="f30" fmla="val 32"/>
                  <a:gd name="f31" fmla="val 5"/>
                  <a:gd name="f32" fmla="val 22"/>
                  <a:gd name="f33" fmla="val 2"/>
                  <a:gd name="f34" fmla="val 3"/>
                  <a:gd name="f35" fmla="val 1"/>
                  <a:gd name="f36" fmla="val 12"/>
                  <a:gd name="f37" fmla="+- 0 0 -90"/>
                  <a:gd name="f38" fmla="*/ f3 1 17"/>
                  <a:gd name="f39" fmla="*/ f4 1 50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7"/>
                  <a:gd name="f48" fmla="*/ f44 1 50"/>
                  <a:gd name="f49" fmla="*/ 13 f45 1"/>
                  <a:gd name="f50" fmla="*/ 16 f44 1"/>
                  <a:gd name="f51" fmla="*/ 15 f45 1"/>
                  <a:gd name="f52" fmla="*/ 39 f44 1"/>
                  <a:gd name="f53" fmla="*/ 11 f45 1"/>
                  <a:gd name="f54" fmla="*/ 47 f44 1"/>
                  <a:gd name="f55" fmla="*/ 7 f45 1"/>
                  <a:gd name="f56" fmla="*/ 38 f44 1"/>
                  <a:gd name="f57" fmla="*/ 6 f45 1"/>
                  <a:gd name="f58" fmla="*/ 32 f44 1"/>
                  <a:gd name="f59" fmla="*/ 5 f45 1"/>
                  <a:gd name="f60" fmla="*/ 31 f44 1"/>
                  <a:gd name="f61" fmla="*/ 2 f45 1"/>
                  <a:gd name="f62" fmla="*/ 5 f44 1"/>
                  <a:gd name="f63" fmla="*/ 1 f44 1"/>
                  <a:gd name="f64" fmla="*/ 12 f45 1"/>
                  <a:gd name="f65" fmla="*/ 4 f44 1"/>
                  <a:gd name="f66" fmla="+- f46 0 f1"/>
                  <a:gd name="f67" fmla="*/ f49 1 17"/>
                  <a:gd name="f68" fmla="*/ f50 1 50"/>
                  <a:gd name="f69" fmla="*/ f51 1 17"/>
                  <a:gd name="f70" fmla="*/ f52 1 50"/>
                  <a:gd name="f71" fmla="*/ f53 1 17"/>
                  <a:gd name="f72" fmla="*/ f54 1 50"/>
                  <a:gd name="f73" fmla="*/ f55 1 17"/>
                  <a:gd name="f74" fmla="*/ f56 1 50"/>
                  <a:gd name="f75" fmla="*/ f57 1 17"/>
                  <a:gd name="f76" fmla="*/ f58 1 50"/>
                  <a:gd name="f77" fmla="*/ f59 1 17"/>
                  <a:gd name="f78" fmla="*/ f60 1 50"/>
                  <a:gd name="f79" fmla="*/ f61 1 17"/>
                  <a:gd name="f80" fmla="*/ f62 1 50"/>
                  <a:gd name="f81" fmla="*/ f63 1 50"/>
                  <a:gd name="f82" fmla="*/ f64 1 17"/>
                  <a:gd name="f83" fmla="*/ f65 1 50"/>
                  <a:gd name="f84" fmla="*/ 0 1 f47"/>
                  <a:gd name="f85" fmla="*/ f41 1 f47"/>
                  <a:gd name="f86" fmla="*/ 0 1 f48"/>
                  <a:gd name="f87" fmla="*/ f42 1 f48"/>
                  <a:gd name="f88" fmla="*/ f67 1 f47"/>
                  <a:gd name="f89" fmla="*/ f68 1 f48"/>
                  <a:gd name="f90" fmla="*/ f69 1 f47"/>
                  <a:gd name="f91" fmla="*/ f70 1 f48"/>
                  <a:gd name="f92" fmla="*/ f71 1 f47"/>
                  <a:gd name="f93" fmla="*/ f72 1 f48"/>
                  <a:gd name="f94" fmla="*/ f73 1 f47"/>
                  <a:gd name="f95" fmla="*/ f74 1 f48"/>
                  <a:gd name="f96" fmla="*/ f75 1 f47"/>
                  <a:gd name="f97" fmla="*/ f76 1 f48"/>
                  <a:gd name="f98" fmla="*/ f77 1 f47"/>
                  <a:gd name="f99" fmla="*/ f78 1 f48"/>
                  <a:gd name="f100" fmla="*/ f79 1 f47"/>
                  <a:gd name="f101" fmla="*/ f80 1 f48"/>
                  <a:gd name="f102" fmla="*/ f81 1 f48"/>
                  <a:gd name="f103" fmla="*/ f82 1 f47"/>
                  <a:gd name="f104" fmla="*/ f83 1 f48"/>
                  <a:gd name="f105" fmla="*/ f84 f38 1"/>
                  <a:gd name="f106" fmla="*/ f85 f38 1"/>
                  <a:gd name="f107" fmla="*/ f87 f39 1"/>
                  <a:gd name="f108" fmla="*/ f86 f39 1"/>
                  <a:gd name="f109" fmla="*/ f88 f38 1"/>
                  <a:gd name="f110" fmla="*/ f89 f39 1"/>
                  <a:gd name="f111" fmla="*/ f90 f38 1"/>
                  <a:gd name="f112" fmla="*/ f91 f39 1"/>
                  <a:gd name="f113" fmla="*/ f92 f38 1"/>
                  <a:gd name="f114" fmla="*/ f93 f39 1"/>
                  <a:gd name="f115" fmla="*/ f94 f38 1"/>
                  <a:gd name="f116" fmla="*/ f95 f39 1"/>
                  <a:gd name="f117" fmla="*/ f96 f38 1"/>
                  <a:gd name="f118" fmla="*/ f97 f39 1"/>
                  <a:gd name="f119" fmla="*/ f98 f38 1"/>
                  <a:gd name="f120" fmla="*/ f99 f39 1"/>
                  <a:gd name="f121" fmla="*/ f100 f38 1"/>
                  <a:gd name="f122" fmla="*/ f101 f39 1"/>
                  <a:gd name="f123" fmla="*/ f102 f39 1"/>
                  <a:gd name="f124" fmla="*/ f103 f38 1"/>
                  <a:gd name="f125" fmla="*/ f104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15" y="f123"/>
                  </a:cxn>
                  <a:cxn ang="f66">
                    <a:pos x="f124" y="f125"/>
                  </a:cxn>
                  <a:cxn ang="f66">
                    <a:pos x="f109" y="f110"/>
                  </a:cxn>
                </a:cxnLst>
                <a:rect l="f105" t="f108" r="f106" b="f107"/>
                <a:pathLst>
                  <a:path w="17" h="50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6" y="f15"/>
                      <a:pt x="f13" y="f16"/>
                      <a:pt x="f17" y="f18"/>
                    </a:cubicBezTo>
                    <a:cubicBezTo>
                      <a:pt x="f19" y="f20"/>
                      <a:pt x="f21" y="f7"/>
                      <a:pt x="f22" y="f18"/>
                    </a:cubicBezTo>
                    <a:cubicBezTo>
                      <a:pt x="f23" y="f15"/>
                      <a:pt x="f24" y="f25"/>
                      <a:pt x="f22" y="f26"/>
                    </a:cubicBezTo>
                    <a:cubicBezTo>
                      <a:pt x="f27" y="f28"/>
                      <a:pt x="f21" y="f29"/>
                      <a:pt x="f23" y="f30"/>
                    </a:cubicBezTo>
                    <a:cubicBezTo>
                      <a:pt x="f23" y="f30"/>
                      <a:pt x="f31" y="f30"/>
                      <a:pt x="f31" y="f12"/>
                    </a:cubicBezTo>
                    <a:cubicBezTo>
                      <a:pt x="f24" y="f32"/>
                      <a:pt x="f5" y="f10"/>
                      <a:pt x="f33" y="f31"/>
                    </a:cubicBezTo>
                    <a:cubicBezTo>
                      <a:pt x="f34" y="f33"/>
                      <a:pt x="f31" y="f35"/>
                      <a:pt x="f22" y="f35"/>
                    </a:cubicBezTo>
                    <a:cubicBezTo>
                      <a:pt x="f19" y="f5"/>
                      <a:pt x="f17" y="f33"/>
                      <a:pt x="f36" y="f24"/>
                    </a:cubicBezTo>
                    <a:cubicBezTo>
                      <a:pt x="f8" y="f21"/>
                      <a:pt x="f10" y="f17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4" name="Freeform 345">
                <a:extLst>
                  <a:ext uri="{FF2B5EF4-FFF2-40B4-BE49-F238E27FC236}">
                    <a16:creationId xmlns:a16="http://schemas.microsoft.com/office/drawing/2014/main" id="{6C12CCBD-F9B4-5BC8-A1B2-560C24E0487F}"/>
                  </a:ext>
                </a:extLst>
              </p:cNvPr>
              <p:cNvSpPr/>
              <p:nvPr/>
            </p:nvSpPr>
            <p:spPr>
              <a:xfrm>
                <a:off x="2251079" y="4687891"/>
                <a:ext cx="8096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1"/>
                  <a:gd name="f8" fmla="val 32"/>
                  <a:gd name="f9" fmla="val 36"/>
                  <a:gd name="f10" fmla="val 33"/>
                  <a:gd name="f11" fmla="val 30"/>
                  <a:gd name="f12" fmla="val 40"/>
                  <a:gd name="f13" fmla="val 27"/>
                  <a:gd name="f14" fmla="val 23"/>
                  <a:gd name="f15" fmla="val 38"/>
                  <a:gd name="f16" fmla="val 24"/>
                  <a:gd name="f17" fmla="val 26"/>
                  <a:gd name="f18" fmla="val 29"/>
                  <a:gd name="f19" fmla="val 22"/>
                  <a:gd name="f20" fmla="val 21"/>
                  <a:gd name="f21" fmla="val 28"/>
                  <a:gd name="f22" fmla="val 18"/>
                  <a:gd name="f23" fmla="val 31"/>
                  <a:gd name="f24" fmla="val 17"/>
                  <a:gd name="f25" fmla="val 16"/>
                  <a:gd name="f26" fmla="val 12"/>
                  <a:gd name="f27" fmla="val 7"/>
                  <a:gd name="f28" fmla="val 4"/>
                  <a:gd name="f29" fmla="val 13"/>
                  <a:gd name="f30" fmla="val 1"/>
                  <a:gd name="f31" fmla="val 10"/>
                  <a:gd name="f32" fmla="val 6"/>
                  <a:gd name="f33" fmla="val 3"/>
                  <a:gd name="f34" fmla="val 5"/>
                  <a:gd name="f35" fmla="val 9"/>
                  <a:gd name="f36" fmla="val 19"/>
                  <a:gd name="f37" fmla="val 25"/>
                  <a:gd name="f38" fmla="+- 0 0 -90"/>
                  <a:gd name="f39" fmla="*/ f3 1 34"/>
                  <a:gd name="f40" fmla="*/ f4 1 41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4"/>
                  <a:gd name="f49" fmla="*/ f45 1 41"/>
                  <a:gd name="f50" fmla="*/ 34 f46 1"/>
                  <a:gd name="f51" fmla="*/ 34 f45 1"/>
                  <a:gd name="f52" fmla="*/ 30 f46 1"/>
                  <a:gd name="f53" fmla="*/ 40 f45 1"/>
                  <a:gd name="f54" fmla="*/ 24 f46 1"/>
                  <a:gd name="f55" fmla="*/ 33 f45 1"/>
                  <a:gd name="f56" fmla="*/ 21 f46 1"/>
                  <a:gd name="f57" fmla="*/ 28 f45 1"/>
                  <a:gd name="f58" fmla="*/ 16 f46 1"/>
                  <a:gd name="f59" fmla="*/ 26 f45 1"/>
                  <a:gd name="f60" fmla="*/ 4 f46 1"/>
                  <a:gd name="f61" fmla="*/ 13 f45 1"/>
                  <a:gd name="f62" fmla="*/ 3 f45 1"/>
                  <a:gd name="f63" fmla="*/ 12 f46 1"/>
                  <a:gd name="f64" fmla="*/ 5 f45 1"/>
                  <a:gd name="f65" fmla="*/ 22 f46 1"/>
                  <a:gd name="f66" fmla="*/ 18 f45 1"/>
                  <a:gd name="f67" fmla="*/ 32 f46 1"/>
                  <a:gd name="f68" fmla="*/ 29 f45 1"/>
                  <a:gd name="f69" fmla="+- f47 0 f1"/>
                  <a:gd name="f70" fmla="*/ f50 1 34"/>
                  <a:gd name="f71" fmla="*/ f51 1 41"/>
                  <a:gd name="f72" fmla="*/ f52 1 34"/>
                  <a:gd name="f73" fmla="*/ f53 1 41"/>
                  <a:gd name="f74" fmla="*/ f54 1 34"/>
                  <a:gd name="f75" fmla="*/ f55 1 41"/>
                  <a:gd name="f76" fmla="*/ f56 1 34"/>
                  <a:gd name="f77" fmla="*/ f57 1 41"/>
                  <a:gd name="f78" fmla="*/ f58 1 34"/>
                  <a:gd name="f79" fmla="*/ f59 1 41"/>
                  <a:gd name="f80" fmla="*/ f60 1 34"/>
                  <a:gd name="f81" fmla="*/ f61 1 41"/>
                  <a:gd name="f82" fmla="*/ f62 1 41"/>
                  <a:gd name="f83" fmla="*/ f63 1 34"/>
                  <a:gd name="f84" fmla="*/ f64 1 41"/>
                  <a:gd name="f85" fmla="*/ f65 1 34"/>
                  <a:gd name="f86" fmla="*/ f66 1 41"/>
                  <a:gd name="f87" fmla="*/ f67 1 34"/>
                  <a:gd name="f88" fmla="*/ f68 1 41"/>
                  <a:gd name="f89" fmla="*/ 0 1 f48"/>
                  <a:gd name="f90" fmla="*/ f42 1 f48"/>
                  <a:gd name="f91" fmla="*/ 0 1 f49"/>
                  <a:gd name="f92" fmla="*/ f43 1 f49"/>
                  <a:gd name="f93" fmla="*/ f70 1 f48"/>
                  <a:gd name="f94" fmla="*/ f71 1 f49"/>
                  <a:gd name="f95" fmla="*/ f72 1 f48"/>
                  <a:gd name="f96" fmla="*/ f73 1 f49"/>
                  <a:gd name="f97" fmla="*/ f74 1 f48"/>
                  <a:gd name="f98" fmla="*/ f75 1 f49"/>
                  <a:gd name="f99" fmla="*/ f76 1 f48"/>
                  <a:gd name="f100" fmla="*/ f77 1 f49"/>
                  <a:gd name="f101" fmla="*/ f78 1 f48"/>
                  <a:gd name="f102" fmla="*/ f79 1 f49"/>
                  <a:gd name="f103" fmla="*/ f80 1 f48"/>
                  <a:gd name="f104" fmla="*/ f81 1 f49"/>
                  <a:gd name="f105" fmla="*/ f82 1 f49"/>
                  <a:gd name="f106" fmla="*/ f83 1 f48"/>
                  <a:gd name="f107" fmla="*/ f84 1 f49"/>
                  <a:gd name="f108" fmla="*/ f85 1 f48"/>
                  <a:gd name="f109" fmla="*/ f86 1 f49"/>
                  <a:gd name="f110" fmla="*/ f87 1 f48"/>
                  <a:gd name="f111" fmla="*/ f88 1 f49"/>
                  <a:gd name="f112" fmla="*/ f89 f39 1"/>
                  <a:gd name="f113" fmla="*/ f90 f39 1"/>
                  <a:gd name="f114" fmla="*/ f92 f40 1"/>
                  <a:gd name="f115" fmla="*/ f91 f40 1"/>
                  <a:gd name="f116" fmla="*/ f93 f39 1"/>
                  <a:gd name="f117" fmla="*/ f94 f40 1"/>
                  <a:gd name="f118" fmla="*/ f95 f39 1"/>
                  <a:gd name="f119" fmla="*/ f96 f40 1"/>
                  <a:gd name="f120" fmla="*/ f97 f39 1"/>
                  <a:gd name="f121" fmla="*/ f98 f40 1"/>
                  <a:gd name="f122" fmla="*/ f99 f39 1"/>
                  <a:gd name="f123" fmla="*/ f100 f40 1"/>
                  <a:gd name="f124" fmla="*/ f101 f39 1"/>
                  <a:gd name="f125" fmla="*/ f102 f40 1"/>
                  <a:gd name="f126" fmla="*/ f103 f39 1"/>
                  <a:gd name="f127" fmla="*/ f104 f40 1"/>
                  <a:gd name="f128" fmla="*/ f105 f40 1"/>
                  <a:gd name="f129" fmla="*/ f106 f39 1"/>
                  <a:gd name="f130" fmla="*/ f107 f40 1"/>
                  <a:gd name="f131" fmla="*/ f108 f39 1"/>
                  <a:gd name="f132" fmla="*/ f109 f40 1"/>
                  <a:gd name="f133" fmla="*/ f110 f39 1"/>
                  <a:gd name="f134" fmla="*/ f111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6" y="f128"/>
                  </a:cxn>
                  <a:cxn ang="f69">
                    <a:pos x="f129" y="f130"/>
                  </a:cxn>
                  <a:cxn ang="f69">
                    <a:pos x="f131" y="f132"/>
                  </a:cxn>
                  <a:cxn ang="f69">
                    <a:pos x="f133" y="f134"/>
                  </a:cxn>
                  <a:cxn ang="f69">
                    <a:pos x="f116" y="f117"/>
                  </a:cxn>
                </a:cxnLst>
                <a:rect l="f112" t="f115" r="f113" b="f114"/>
                <a:pathLst>
                  <a:path w="34" h="41">
                    <a:moveTo>
                      <a:pt x="f6" y="f6"/>
                    </a:moveTo>
                    <a:cubicBezTo>
                      <a:pt x="f8" y="f9"/>
                      <a:pt x="f10" y="f7"/>
                      <a:pt x="f11" y="f12"/>
                    </a:cubicBezTo>
                    <a:cubicBezTo>
                      <a:pt x="f13" y="f12"/>
                      <a:pt x="f14" y="f15"/>
                      <a:pt x="f16" y="f10"/>
                    </a:cubicBezTo>
                    <a:cubicBezTo>
                      <a:pt x="f17" y="f18"/>
                      <a:pt x="f19" y="f11"/>
                      <a:pt x="f20" y="f21"/>
                    </a:cubicBezTo>
                    <a:cubicBezTo>
                      <a:pt x="f22" y="f23"/>
                      <a:pt x="f24" y="f21"/>
                      <a:pt x="f25" y="f17"/>
                    </a:cubicBezTo>
                    <a:cubicBezTo>
                      <a:pt x="f26" y="f19"/>
                      <a:pt x="f27" y="f22"/>
                      <a:pt x="f28" y="f29"/>
                    </a:cubicBezTo>
                    <a:cubicBezTo>
                      <a:pt x="f30" y="f31"/>
                      <a:pt x="f5" y="f32"/>
                      <a:pt x="f28" y="f33"/>
                    </a:cubicBezTo>
                    <a:cubicBezTo>
                      <a:pt x="f27" y="f5"/>
                      <a:pt x="f31" y="f33"/>
                      <a:pt x="f26" y="f34"/>
                    </a:cubicBezTo>
                    <a:cubicBezTo>
                      <a:pt x="f25" y="f35"/>
                      <a:pt x="f36" y="f29"/>
                      <a:pt x="f19" y="f22"/>
                    </a:cubicBezTo>
                    <a:cubicBezTo>
                      <a:pt x="f37" y="f19"/>
                      <a:pt x="f21" y="f17"/>
                      <a:pt x="f8" y="f18"/>
                    </a:cubicBezTo>
                    <a:cubicBezTo>
                      <a:pt x="f10" y="f11"/>
                      <a:pt x="f6" y="f8"/>
                      <a:pt x="f6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5" name="Freeform 346">
                <a:extLst>
                  <a:ext uri="{FF2B5EF4-FFF2-40B4-BE49-F238E27FC236}">
                    <a16:creationId xmlns:a16="http://schemas.microsoft.com/office/drawing/2014/main" id="{432F7712-7F56-2EA1-1C3F-4EFF5B064F06}"/>
                  </a:ext>
                </a:extLst>
              </p:cNvPr>
              <p:cNvSpPr/>
              <p:nvPr/>
            </p:nvSpPr>
            <p:spPr>
              <a:xfrm>
                <a:off x="2401891" y="5065711"/>
                <a:ext cx="76196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8"/>
                  <a:gd name="f9" fmla="val 3"/>
                  <a:gd name="f10" fmla="val 7"/>
                  <a:gd name="f11" fmla="val 6"/>
                  <a:gd name="f12" fmla="val 5"/>
                  <a:gd name="f13" fmla="val 10"/>
                  <a:gd name="f14" fmla="val 12"/>
                  <a:gd name="f15" fmla="val 14"/>
                  <a:gd name="f16" fmla="val 16"/>
                  <a:gd name="f17" fmla="val 4"/>
                  <a:gd name="f18" fmla="val 18"/>
                  <a:gd name="f19" fmla="val 2"/>
                  <a:gd name="f20" fmla="val 21"/>
                  <a:gd name="f21" fmla="val 1"/>
                  <a:gd name="f22" fmla="val 25"/>
                  <a:gd name="f23" fmla="val 28"/>
                  <a:gd name="f24" fmla="val 30"/>
                  <a:gd name="f25" fmla="val 31"/>
                  <a:gd name="f26" fmla="val 11"/>
                  <a:gd name="f27" fmla="val 13"/>
                  <a:gd name="f28" fmla="val 15"/>
                  <a:gd name="f29" fmla="val 22"/>
                  <a:gd name="f30" fmla="val 17"/>
                  <a:gd name="f31" fmla="+- 0 0 -90"/>
                  <a:gd name="f32" fmla="*/ f3 1 32"/>
                  <a:gd name="f33" fmla="*/ f4 1 19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2"/>
                  <a:gd name="f42" fmla="*/ f38 1 19"/>
                  <a:gd name="f43" fmla="*/ 0 f39 1"/>
                  <a:gd name="f44" fmla="*/ 8 f38 1"/>
                  <a:gd name="f45" fmla="*/ 10 f39 1"/>
                  <a:gd name="f46" fmla="*/ 6 f38 1"/>
                  <a:gd name="f47" fmla="*/ 16 f39 1"/>
                  <a:gd name="f48" fmla="*/ 4 f38 1"/>
                  <a:gd name="f49" fmla="*/ 25 f39 1"/>
                  <a:gd name="f50" fmla="*/ 0 f38 1"/>
                  <a:gd name="f51" fmla="*/ 31 f39 1"/>
                  <a:gd name="f52" fmla="*/ 5 f38 1"/>
                  <a:gd name="f53" fmla="*/ 28 f39 1"/>
                  <a:gd name="f54" fmla="*/ 13 f38 1"/>
                  <a:gd name="f55" fmla="*/ 18 f39 1"/>
                  <a:gd name="f56" fmla="*/ 15 f38 1"/>
                  <a:gd name="f57" fmla="*/ 12 f39 1"/>
                  <a:gd name="f58" fmla="*/ 16 f38 1"/>
                  <a:gd name="f59" fmla="+- f40 0 f1"/>
                  <a:gd name="f60" fmla="*/ f43 1 32"/>
                  <a:gd name="f61" fmla="*/ f44 1 19"/>
                  <a:gd name="f62" fmla="*/ f45 1 32"/>
                  <a:gd name="f63" fmla="*/ f46 1 19"/>
                  <a:gd name="f64" fmla="*/ f47 1 32"/>
                  <a:gd name="f65" fmla="*/ f48 1 19"/>
                  <a:gd name="f66" fmla="*/ f49 1 32"/>
                  <a:gd name="f67" fmla="*/ f50 1 19"/>
                  <a:gd name="f68" fmla="*/ f51 1 32"/>
                  <a:gd name="f69" fmla="*/ f52 1 19"/>
                  <a:gd name="f70" fmla="*/ f53 1 32"/>
                  <a:gd name="f71" fmla="*/ f54 1 19"/>
                  <a:gd name="f72" fmla="*/ f55 1 32"/>
                  <a:gd name="f73" fmla="*/ f56 1 19"/>
                  <a:gd name="f74" fmla="*/ f57 1 32"/>
                  <a:gd name="f75" fmla="*/ f58 1 19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32" h="19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1"/>
                      <a:pt x="f15" y="f12"/>
                      <a:pt x="f16" y="f17"/>
                    </a:cubicBezTo>
                    <a:cubicBezTo>
                      <a:pt x="f18" y="f19"/>
                      <a:pt x="f20" y="f21"/>
                      <a:pt x="f22" y="f5"/>
                    </a:cubicBezTo>
                    <a:cubicBezTo>
                      <a:pt x="f23" y="f5"/>
                      <a:pt x="f24" y="f19"/>
                      <a:pt x="f25" y="f12"/>
                    </a:cubicBezTo>
                    <a:cubicBezTo>
                      <a:pt x="f6" y="f8"/>
                      <a:pt x="f25" y="f26"/>
                      <a:pt x="f23" y="f27"/>
                    </a:cubicBezTo>
                    <a:cubicBezTo>
                      <a:pt x="f22" y="f28"/>
                      <a:pt x="f29" y="f30"/>
                      <a:pt x="f18" y="f28"/>
                    </a:cubicBezTo>
                    <a:cubicBezTo>
                      <a:pt x="f16" y="f15"/>
                      <a:pt x="f15" y="f28"/>
                      <a:pt x="f14" y="f16"/>
                    </a:cubicBezTo>
                    <a:cubicBezTo>
                      <a:pt x="f12" y="f7"/>
                      <a:pt x="f21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6" name="Freeform 347">
                <a:extLst>
                  <a:ext uri="{FF2B5EF4-FFF2-40B4-BE49-F238E27FC236}">
                    <a16:creationId xmlns:a16="http://schemas.microsoft.com/office/drawing/2014/main" id="{85BD08B5-D0EC-DB5E-187D-35F7138FDA74}"/>
                  </a:ext>
                </a:extLst>
              </p:cNvPr>
              <p:cNvSpPr/>
              <p:nvPr/>
            </p:nvSpPr>
            <p:spPr>
              <a:xfrm>
                <a:off x="2319339" y="4627558"/>
                <a:ext cx="55558" cy="714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0"/>
                  <a:gd name="f8" fmla="val 8"/>
                  <a:gd name="f9" fmla="val 12"/>
                  <a:gd name="f10" fmla="val 1"/>
                  <a:gd name="f11" fmla="val 15"/>
                  <a:gd name="f12" fmla="val 4"/>
                  <a:gd name="f13" fmla="val 16"/>
                  <a:gd name="f14" fmla="val 9"/>
                  <a:gd name="f15" fmla="val 17"/>
                  <a:gd name="f16" fmla="val 13"/>
                  <a:gd name="f17" fmla="val 18"/>
                  <a:gd name="f18" fmla="val 20"/>
                  <a:gd name="f19" fmla="val 22"/>
                  <a:gd name="f20" fmla="val 19"/>
                  <a:gd name="f21" fmla="val 21"/>
                  <a:gd name="f22" fmla="val 26"/>
                  <a:gd name="f23" fmla="val 14"/>
                  <a:gd name="f24" fmla="val 27"/>
                  <a:gd name="f25" fmla="val 25"/>
                  <a:gd name="f26" fmla="val 5"/>
                  <a:gd name="f27" fmla="val 3"/>
                  <a:gd name="f28" fmla="val 11"/>
                  <a:gd name="f29" fmla="+- 0 0 -90"/>
                  <a:gd name="f30" fmla="*/ f3 1 23"/>
                  <a:gd name="f31" fmla="*/ f4 1 30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30"/>
                  <a:gd name="f41" fmla="*/ 8 f37 1"/>
                  <a:gd name="f42" fmla="*/ 0 f36 1"/>
                  <a:gd name="f43" fmla="*/ 16 f37 1"/>
                  <a:gd name="f44" fmla="*/ 9 f36 1"/>
                  <a:gd name="f45" fmla="*/ 20 f37 1"/>
                  <a:gd name="f46" fmla="*/ 17 f36 1"/>
                  <a:gd name="f47" fmla="*/ 22 f37 1"/>
                  <a:gd name="f48" fmla="*/ 23 f36 1"/>
                  <a:gd name="f49" fmla="*/ 18 f37 1"/>
                  <a:gd name="f50" fmla="*/ 30 f36 1"/>
                  <a:gd name="f51" fmla="*/ 13 f37 1"/>
                  <a:gd name="f52" fmla="*/ 25 f36 1"/>
                  <a:gd name="f53" fmla="*/ 5 f37 1"/>
                  <a:gd name="f54" fmla="*/ 15 f36 1"/>
                  <a:gd name="f55" fmla="*/ 1 f37 1"/>
                  <a:gd name="f56" fmla="*/ 8 f36 1"/>
                  <a:gd name="f57" fmla="+- f38 0 f1"/>
                  <a:gd name="f58" fmla="*/ f41 1 23"/>
                  <a:gd name="f59" fmla="*/ f42 1 30"/>
                  <a:gd name="f60" fmla="*/ f43 1 23"/>
                  <a:gd name="f61" fmla="*/ f44 1 30"/>
                  <a:gd name="f62" fmla="*/ f45 1 23"/>
                  <a:gd name="f63" fmla="*/ f46 1 30"/>
                  <a:gd name="f64" fmla="*/ f47 1 23"/>
                  <a:gd name="f65" fmla="*/ f48 1 30"/>
                  <a:gd name="f66" fmla="*/ f49 1 23"/>
                  <a:gd name="f67" fmla="*/ f50 1 30"/>
                  <a:gd name="f68" fmla="*/ f51 1 23"/>
                  <a:gd name="f69" fmla="*/ f52 1 30"/>
                  <a:gd name="f70" fmla="*/ f53 1 23"/>
                  <a:gd name="f71" fmla="*/ f54 1 30"/>
                  <a:gd name="f72" fmla="*/ f55 1 23"/>
                  <a:gd name="f73" fmla="*/ f56 1 30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3" h="30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1"/>
                      <a:pt x="f18" y="f15"/>
                    </a:cubicBezTo>
                    <a:cubicBezTo>
                      <a:pt x="f19" y="f20"/>
                      <a:pt x="f6" y="f21"/>
                      <a:pt x="f19" y="f6"/>
                    </a:cubicBezTo>
                    <a:cubicBezTo>
                      <a:pt x="f19" y="f22"/>
                      <a:pt x="f21" y="f7"/>
                      <a:pt x="f17" y="f7"/>
                    </a:cubicBezTo>
                    <a:cubicBezTo>
                      <a:pt x="f11" y="f7"/>
                      <a:pt x="f23" y="f24"/>
                      <a:pt x="f16" y="f25"/>
                    </a:cubicBezTo>
                    <a:cubicBezTo>
                      <a:pt x="f9" y="f21"/>
                      <a:pt x="f14" y="f15"/>
                      <a:pt x="f26" y="f11"/>
                    </a:cubicBezTo>
                    <a:cubicBezTo>
                      <a:pt x="f27" y="f16"/>
                      <a:pt x="f10" y="f28"/>
                      <a:pt x="f10" y="f8"/>
                    </a:cubicBezTo>
                    <a:cubicBezTo>
                      <a:pt x="f5" y="f12"/>
                      <a:pt x="f27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7" name="Freeform 348">
                <a:extLst>
                  <a:ext uri="{FF2B5EF4-FFF2-40B4-BE49-F238E27FC236}">
                    <a16:creationId xmlns:a16="http://schemas.microsoft.com/office/drawing/2014/main" id="{5DCF5C51-B111-EFDC-99BD-C745E5B4C438}"/>
                  </a:ext>
                </a:extLst>
              </p:cNvPr>
              <p:cNvSpPr/>
              <p:nvPr/>
            </p:nvSpPr>
            <p:spPr>
              <a:xfrm>
                <a:off x="2554284" y="4826002"/>
                <a:ext cx="30166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4"/>
                  <a:gd name="f8" fmla="val 25"/>
                  <a:gd name="f9" fmla="val 32"/>
                  <a:gd name="f10" fmla="val 11"/>
                  <a:gd name="f11" fmla="val 6"/>
                  <a:gd name="f12" fmla="val 2"/>
                  <a:gd name="f13" fmla="val 33"/>
                  <a:gd name="f14" fmla="val 3"/>
                  <a:gd name="f15" fmla="val 30"/>
                  <a:gd name="f16" fmla="val 29"/>
                  <a:gd name="f17" fmla="val 4"/>
                  <a:gd name="f18" fmla="val 23"/>
                  <a:gd name="f19" fmla="val 5"/>
                  <a:gd name="f20" fmla="val 17"/>
                  <a:gd name="f21" fmla="val 12"/>
                  <a:gd name="f22" fmla="val 1"/>
                  <a:gd name="f23" fmla="val 10"/>
                  <a:gd name="f24" fmla="val 7"/>
                  <a:gd name="f25" fmla="val 8"/>
                  <a:gd name="f26" fmla="val 16"/>
                  <a:gd name="f27" fmla="val 21"/>
                  <a:gd name="f28" fmla="+- 0 0 -90"/>
                  <a:gd name="f29" fmla="*/ f3 1 13"/>
                  <a:gd name="f30" fmla="*/ f4 1 3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3"/>
                  <a:gd name="f39" fmla="*/ f35 1 34"/>
                  <a:gd name="f40" fmla="*/ 13 f36 1"/>
                  <a:gd name="f41" fmla="*/ 25 f35 1"/>
                  <a:gd name="f42" fmla="*/ 6 f36 1"/>
                  <a:gd name="f43" fmla="*/ 34 f35 1"/>
                  <a:gd name="f44" fmla="*/ 3 f36 1"/>
                  <a:gd name="f45" fmla="*/ 29 f35 1"/>
                  <a:gd name="f46" fmla="*/ 2 f36 1"/>
                  <a:gd name="f47" fmla="*/ 12 f35 1"/>
                  <a:gd name="f48" fmla="*/ 1 f36 1"/>
                  <a:gd name="f49" fmla="*/ 10 f35 1"/>
                  <a:gd name="f50" fmla="*/ 2 f35 1"/>
                  <a:gd name="f51" fmla="*/ 10 f36 1"/>
                  <a:gd name="f52" fmla="*/ 11 f35 1"/>
                  <a:gd name="f53" fmla="+- f37 0 f1"/>
                  <a:gd name="f54" fmla="*/ f40 1 13"/>
                  <a:gd name="f55" fmla="*/ f41 1 34"/>
                  <a:gd name="f56" fmla="*/ f42 1 13"/>
                  <a:gd name="f57" fmla="*/ f43 1 34"/>
                  <a:gd name="f58" fmla="*/ f44 1 13"/>
                  <a:gd name="f59" fmla="*/ f45 1 34"/>
                  <a:gd name="f60" fmla="*/ f46 1 13"/>
                  <a:gd name="f61" fmla="*/ f47 1 34"/>
                  <a:gd name="f62" fmla="*/ f48 1 13"/>
                  <a:gd name="f63" fmla="*/ f49 1 34"/>
                  <a:gd name="f64" fmla="*/ f50 1 34"/>
                  <a:gd name="f65" fmla="*/ f51 1 13"/>
                  <a:gd name="f66" fmla="*/ f52 1 34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8"/>
                  <a:gd name="f78" fmla="*/ f61 1 f39"/>
                  <a:gd name="f79" fmla="*/ f62 1 f38"/>
                  <a:gd name="f80" fmla="*/ f63 1 f39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29 1"/>
                  <a:gd name="f95" fmla="*/ f78 f30 1"/>
                  <a:gd name="f96" fmla="*/ f79 f29 1"/>
                  <a:gd name="f97" fmla="*/ f80 f30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2" y="f98"/>
                  </a:cxn>
                  <a:cxn ang="f53">
                    <a:pos x="f99" y="f98"/>
                  </a:cxn>
                  <a:cxn ang="f53">
                    <a:pos x="f88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13" h="34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13"/>
                      <a:pt x="f14" y="f15"/>
                      <a:pt x="f14" y="f16"/>
                    </a:cubicBezTo>
                    <a:cubicBezTo>
                      <a:pt x="f17" y="f18"/>
                      <a:pt x="f19" y="f20"/>
                      <a:pt x="f12" y="f21"/>
                    </a:cubicBezTo>
                    <a:cubicBezTo>
                      <a:pt x="f22" y="f10"/>
                      <a:pt x="f22" y="f10"/>
                      <a:pt x="f22" y="f23"/>
                    </a:cubicBezTo>
                    <a:cubicBezTo>
                      <a:pt x="f12" y="f24"/>
                      <a:pt x="f5" y="f17"/>
                      <a:pt x="f14" y="f12"/>
                    </a:cubicBezTo>
                    <a:cubicBezTo>
                      <a:pt x="f19" y="f5"/>
                      <a:pt x="f25" y="f22"/>
                      <a:pt x="f23" y="f12"/>
                    </a:cubicBezTo>
                    <a:cubicBezTo>
                      <a:pt x="f6" y="f17"/>
                      <a:pt x="f6" y="f24"/>
                      <a:pt x="f6" y="f10"/>
                    </a:cubicBezTo>
                    <a:cubicBezTo>
                      <a:pt x="f21" y="f26"/>
                      <a:pt x="f21" y="f27"/>
                      <a:pt x="f6" y="f8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" name="Freeform 349">
                <a:extLst>
                  <a:ext uri="{FF2B5EF4-FFF2-40B4-BE49-F238E27FC236}">
                    <a16:creationId xmlns:a16="http://schemas.microsoft.com/office/drawing/2014/main" id="{80803038-ADCF-9695-9232-48FDC12A7A64}"/>
                  </a:ext>
                </a:extLst>
              </p:cNvPr>
              <p:cNvSpPr/>
              <p:nvPr/>
            </p:nvSpPr>
            <p:spPr>
              <a:xfrm>
                <a:off x="2271717" y="4641851"/>
                <a:ext cx="63495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1"/>
                  <a:gd name="f8" fmla="val 25"/>
                  <a:gd name="f9" fmla="val 28"/>
                  <a:gd name="f10" fmla="val 22"/>
                  <a:gd name="f11" fmla="val 21"/>
                  <a:gd name="f12" fmla="val 29"/>
                  <a:gd name="f13" fmla="val 19"/>
                  <a:gd name="f14" fmla="val 18"/>
                  <a:gd name="f15" fmla="val 17"/>
                  <a:gd name="f16" fmla="val 27"/>
                  <a:gd name="f17" fmla="val 16"/>
                  <a:gd name="f18" fmla="val 13"/>
                  <a:gd name="f19" fmla="val 23"/>
                  <a:gd name="f20" fmla="val 14"/>
                  <a:gd name="f21" fmla="val 20"/>
                  <a:gd name="f22" fmla="val 12"/>
                  <a:gd name="f23" fmla="val 8"/>
                  <a:gd name="f24" fmla="val 6"/>
                  <a:gd name="f25" fmla="val 4"/>
                  <a:gd name="f26" fmla="val 1"/>
                  <a:gd name="f27" fmla="val 9"/>
                  <a:gd name="f28" fmla="val 3"/>
                  <a:gd name="f29" fmla="val 11"/>
                  <a:gd name="f30" fmla="val 10"/>
                  <a:gd name="f31" fmla="+- 0 0 -90"/>
                  <a:gd name="f32" fmla="*/ f3 1 26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6"/>
                  <a:gd name="f42" fmla="*/ f38 1 31"/>
                  <a:gd name="f43" fmla="*/ 25 f39 1"/>
                  <a:gd name="f44" fmla="*/ 26 f38 1"/>
                  <a:gd name="f45" fmla="*/ 21 f39 1"/>
                  <a:gd name="f46" fmla="*/ 29 f38 1"/>
                  <a:gd name="f47" fmla="*/ 17 f39 1"/>
                  <a:gd name="f48" fmla="*/ 27 f38 1"/>
                  <a:gd name="f49" fmla="*/ 14 f39 1"/>
                  <a:gd name="f50" fmla="*/ 20 f38 1"/>
                  <a:gd name="f51" fmla="*/ 12 f39 1"/>
                  <a:gd name="f52" fmla="*/ 17 f38 1"/>
                  <a:gd name="f53" fmla="*/ 4 f39 1"/>
                  <a:gd name="f54" fmla="*/ 12 f38 1"/>
                  <a:gd name="f55" fmla="*/ 3 f39 1"/>
                  <a:gd name="f56" fmla="*/ 3 f38 1"/>
                  <a:gd name="f57" fmla="*/ 22 f38 1"/>
                  <a:gd name="f58" fmla="+- f40 0 f1"/>
                  <a:gd name="f59" fmla="*/ f43 1 26"/>
                  <a:gd name="f60" fmla="*/ f44 1 31"/>
                  <a:gd name="f61" fmla="*/ f45 1 26"/>
                  <a:gd name="f62" fmla="*/ f46 1 31"/>
                  <a:gd name="f63" fmla="*/ f47 1 26"/>
                  <a:gd name="f64" fmla="*/ f48 1 31"/>
                  <a:gd name="f65" fmla="*/ f49 1 26"/>
                  <a:gd name="f66" fmla="*/ f50 1 31"/>
                  <a:gd name="f67" fmla="*/ f51 1 26"/>
                  <a:gd name="f68" fmla="*/ f52 1 31"/>
                  <a:gd name="f69" fmla="*/ f53 1 26"/>
                  <a:gd name="f70" fmla="*/ f54 1 31"/>
                  <a:gd name="f71" fmla="*/ f55 1 26"/>
                  <a:gd name="f72" fmla="*/ f56 1 31"/>
                  <a:gd name="f73" fmla="*/ f57 1 31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1"/>
                  <a:gd name="f89" fmla="*/ f70 1 f42"/>
                  <a:gd name="f90" fmla="*/ f71 1 f41"/>
                  <a:gd name="f91" fmla="*/ f72 1 f42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2 1"/>
                  <a:gd name="f108" fmla="*/ f89 f33 1"/>
                  <a:gd name="f109" fmla="*/ f90 f32 1"/>
                  <a:gd name="f110" fmla="*/ f91 f33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05" y="f110"/>
                  </a:cxn>
                  <a:cxn ang="f58">
                    <a:pos x="f97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26" h="3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8"/>
                      <a:pt x="f18" y="f19"/>
                      <a:pt x="f20" y="f21"/>
                    </a:cubicBezTo>
                    <a:cubicBezTo>
                      <a:pt x="f20" y="f14"/>
                      <a:pt x="f18" y="f14"/>
                      <a:pt x="f22" y="f15"/>
                    </a:cubicBezTo>
                    <a:cubicBezTo>
                      <a:pt x="f23" y="f15"/>
                      <a:pt x="f24" y="f20"/>
                      <a:pt x="f25" y="f22"/>
                    </a:cubicBezTo>
                    <a:cubicBezTo>
                      <a:pt x="f26" y="f27"/>
                      <a:pt x="f5" y="f24"/>
                      <a:pt x="f28" y="f28"/>
                    </a:cubicBezTo>
                    <a:cubicBezTo>
                      <a:pt x="f24" y="f5"/>
                      <a:pt x="f29" y="f5"/>
                      <a:pt x="f22" y="f28"/>
                    </a:cubicBezTo>
                    <a:cubicBezTo>
                      <a:pt x="f17" y="f30"/>
                      <a:pt x="f21" y="f17"/>
                      <a:pt x="f8" y="f10"/>
                    </a:cubicBezTo>
                    <a:cubicBezTo>
                      <a:pt x="f8" y="f10"/>
                      <a:pt x="f8" y="f19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" name="Freeform 350">
                <a:extLst>
                  <a:ext uri="{FF2B5EF4-FFF2-40B4-BE49-F238E27FC236}">
                    <a16:creationId xmlns:a16="http://schemas.microsoft.com/office/drawing/2014/main" id="{77097D66-36D3-4AE3-EE79-CE3F226A14F9}"/>
                  </a:ext>
                </a:extLst>
              </p:cNvPr>
              <p:cNvSpPr/>
              <p:nvPr/>
            </p:nvSpPr>
            <p:spPr>
              <a:xfrm>
                <a:off x="2459041" y="4918072"/>
                <a:ext cx="3016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2"/>
                  <a:gd name="f8" fmla="val 19"/>
                  <a:gd name="f9" fmla="val 11"/>
                  <a:gd name="f10" fmla="val 20"/>
                  <a:gd name="f11" fmla="val 10"/>
                  <a:gd name="f12" fmla="val 21"/>
                  <a:gd name="f13" fmla="val 9"/>
                  <a:gd name="f14" fmla="val 7"/>
                  <a:gd name="f15" fmla="val 6"/>
                  <a:gd name="f16" fmla="val 15"/>
                  <a:gd name="f17" fmla="val 4"/>
                  <a:gd name="f18" fmla="val 16"/>
                  <a:gd name="f19" fmla="val 3"/>
                  <a:gd name="f20" fmla="val 14"/>
                  <a:gd name="f21" fmla="val 1"/>
                  <a:gd name="f22" fmla="val 2"/>
                  <a:gd name="f23" fmla="val 5"/>
                  <a:gd name="f24" fmla="val 8"/>
                  <a:gd name="f25" fmla="val 12"/>
                  <a:gd name="f26" fmla="+- 0 0 -90"/>
                  <a:gd name="f27" fmla="*/ f3 1 13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3"/>
                  <a:gd name="f37" fmla="*/ f33 1 22"/>
                  <a:gd name="f38" fmla="*/ 13 f34 1"/>
                  <a:gd name="f39" fmla="*/ 19 f33 1"/>
                  <a:gd name="f40" fmla="*/ 9 f34 1"/>
                  <a:gd name="f41" fmla="*/ 21 f33 1"/>
                  <a:gd name="f42" fmla="*/ 6 f34 1"/>
                  <a:gd name="f43" fmla="*/ 20 f33 1"/>
                  <a:gd name="f44" fmla="*/ 3 f34 1"/>
                  <a:gd name="f45" fmla="*/ 14 f33 1"/>
                  <a:gd name="f46" fmla="*/ 1 f34 1"/>
                  <a:gd name="f47" fmla="*/ 2 f33 1"/>
                  <a:gd name="f48" fmla="*/ 0 f33 1"/>
                  <a:gd name="f49" fmla="*/ 8 f34 1"/>
                  <a:gd name="f50" fmla="*/ 3 f33 1"/>
                  <a:gd name="f51" fmla="*/ 10 f34 1"/>
                  <a:gd name="f52" fmla="*/ 10 f33 1"/>
                  <a:gd name="f53" fmla="+- f35 0 f1"/>
                  <a:gd name="f54" fmla="*/ f38 1 13"/>
                  <a:gd name="f55" fmla="*/ f39 1 22"/>
                  <a:gd name="f56" fmla="*/ f40 1 13"/>
                  <a:gd name="f57" fmla="*/ f41 1 22"/>
                  <a:gd name="f58" fmla="*/ f42 1 13"/>
                  <a:gd name="f59" fmla="*/ f43 1 22"/>
                  <a:gd name="f60" fmla="*/ f44 1 13"/>
                  <a:gd name="f61" fmla="*/ f45 1 22"/>
                  <a:gd name="f62" fmla="*/ f46 1 13"/>
                  <a:gd name="f63" fmla="*/ f47 1 22"/>
                  <a:gd name="f64" fmla="*/ f48 1 22"/>
                  <a:gd name="f65" fmla="*/ f49 1 13"/>
                  <a:gd name="f66" fmla="*/ f50 1 22"/>
                  <a:gd name="f67" fmla="*/ f51 1 13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98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3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7"/>
                      <a:pt x="f15" y="f12"/>
                      <a:pt x="f15" y="f10"/>
                    </a:cubicBezTo>
                    <a:cubicBezTo>
                      <a:pt x="f13" y="f16"/>
                      <a:pt x="f17" y="f18"/>
                      <a:pt x="f19" y="f20"/>
                    </a:cubicBezTo>
                    <a:cubicBezTo>
                      <a:pt x="f5" y="f9"/>
                      <a:pt x="f5" y="f15"/>
                      <a:pt x="f21" y="f22"/>
                    </a:cubicBezTo>
                    <a:cubicBezTo>
                      <a:pt x="f21" y="f21"/>
                      <a:pt x="f21" y="f5"/>
                      <a:pt x="f19" y="f5"/>
                    </a:cubicBezTo>
                    <a:cubicBezTo>
                      <a:pt x="f23" y="f5"/>
                      <a:pt x="f14" y="f21"/>
                      <a:pt x="f24" y="f19"/>
                    </a:cubicBezTo>
                    <a:cubicBezTo>
                      <a:pt x="f13" y="f23"/>
                      <a:pt x="f11" y="f14"/>
                      <a:pt x="f11" y="f11"/>
                    </a:cubicBezTo>
                    <a:cubicBezTo>
                      <a:pt x="f11" y="f6"/>
                      <a:pt x="f25" y="f18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0" name="Freeform 351">
                <a:extLst>
                  <a:ext uri="{FF2B5EF4-FFF2-40B4-BE49-F238E27FC236}">
                    <a16:creationId xmlns:a16="http://schemas.microsoft.com/office/drawing/2014/main" id="{8633F3AC-99EE-6A1E-45D9-E5BC9C391883}"/>
                  </a:ext>
                </a:extLst>
              </p:cNvPr>
              <p:cNvSpPr/>
              <p:nvPr/>
            </p:nvSpPr>
            <p:spPr>
              <a:xfrm>
                <a:off x="2238378" y="4778380"/>
                <a:ext cx="55558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8"/>
                  <a:gd name="f8" fmla="val 16"/>
                  <a:gd name="f9" fmla="val 12"/>
                  <a:gd name="f10" fmla="val 13"/>
                  <a:gd name="f11" fmla="val 10"/>
                  <a:gd name="f12" fmla="val 14"/>
                  <a:gd name="f13" fmla="val 7"/>
                  <a:gd name="f14" fmla="val 6"/>
                  <a:gd name="f15" fmla="val 11"/>
                  <a:gd name="f16" fmla="val 4"/>
                  <a:gd name="f17" fmla="val 8"/>
                  <a:gd name="f18" fmla="val 3"/>
                  <a:gd name="f19" fmla="val 9"/>
                  <a:gd name="f20" fmla="val 1"/>
                  <a:gd name="f21" fmla="val 15"/>
                  <a:gd name="f22" fmla="val 19"/>
                  <a:gd name="f23" fmla="val 20"/>
                  <a:gd name="f24" fmla="val 21"/>
                  <a:gd name="f25" fmla="val 17"/>
                  <a:gd name="f26" fmla="+- 0 0 -90"/>
                  <a:gd name="f27" fmla="*/ f3 1 23"/>
                  <a:gd name="f28" fmla="*/ f4 1 1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3"/>
                  <a:gd name="f37" fmla="*/ f33 1 18"/>
                  <a:gd name="f38" fmla="*/ 16 f34 1"/>
                  <a:gd name="f39" fmla="*/ 12 f33 1"/>
                  <a:gd name="f40" fmla="*/ 7 f34 1"/>
                  <a:gd name="f41" fmla="*/ 6 f34 1"/>
                  <a:gd name="f42" fmla="*/ 10 f33 1"/>
                  <a:gd name="f43" fmla="*/ 3 f34 1"/>
                  <a:gd name="f44" fmla="*/ 3 f33 1"/>
                  <a:gd name="f45" fmla="*/ 12 f34 1"/>
                  <a:gd name="f46" fmla="*/ 4 f33 1"/>
                  <a:gd name="f47" fmla="*/ 19 f34 1"/>
                  <a:gd name="f48" fmla="*/ 11 f33 1"/>
                  <a:gd name="f49" fmla="*/ 21 f34 1"/>
                  <a:gd name="f50" fmla="*/ 13 f33 1"/>
                  <a:gd name="f51" fmla="*/ 17 f34 1"/>
                  <a:gd name="f52" fmla="*/ 17 f33 1"/>
                  <a:gd name="f53" fmla="+- f35 0 f1"/>
                  <a:gd name="f54" fmla="*/ f38 1 23"/>
                  <a:gd name="f55" fmla="*/ f39 1 18"/>
                  <a:gd name="f56" fmla="*/ f40 1 23"/>
                  <a:gd name="f57" fmla="*/ f41 1 23"/>
                  <a:gd name="f58" fmla="*/ f42 1 18"/>
                  <a:gd name="f59" fmla="*/ f43 1 23"/>
                  <a:gd name="f60" fmla="*/ f44 1 18"/>
                  <a:gd name="f61" fmla="*/ f45 1 23"/>
                  <a:gd name="f62" fmla="*/ f46 1 18"/>
                  <a:gd name="f63" fmla="*/ f47 1 23"/>
                  <a:gd name="f64" fmla="*/ f48 1 18"/>
                  <a:gd name="f65" fmla="*/ f49 1 23"/>
                  <a:gd name="f66" fmla="*/ f50 1 18"/>
                  <a:gd name="f67" fmla="*/ f51 1 23"/>
                  <a:gd name="f68" fmla="*/ f52 1 18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6"/>
                  <a:gd name="f77" fmla="*/ f58 1 f37"/>
                  <a:gd name="f78" fmla="*/ f59 1 f36"/>
                  <a:gd name="f79" fmla="*/ f60 1 f37"/>
                  <a:gd name="f80" fmla="*/ f61 1 f36"/>
                  <a:gd name="f81" fmla="*/ f62 1 f37"/>
                  <a:gd name="f82" fmla="*/ f63 1 f36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7 1"/>
                  <a:gd name="f96" fmla="*/ f77 f28 1"/>
                  <a:gd name="f97" fmla="*/ f78 f27 1"/>
                  <a:gd name="f98" fmla="*/ f79 f28 1"/>
                  <a:gd name="f99" fmla="*/ f80 f27 1"/>
                  <a:gd name="f100" fmla="*/ f81 f28 1"/>
                  <a:gd name="f101" fmla="*/ f82 f27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3"/>
                  </a:cxn>
                  <a:cxn ang="f53">
                    <a:pos x="f95" y="f96"/>
                  </a:cxn>
                  <a:cxn ang="f53">
                    <a:pos x="f97" y="f98"/>
                  </a:cxn>
                  <a:cxn ang="f53">
                    <a:pos x="f99" y="f100"/>
                  </a:cxn>
                  <a:cxn ang="f53">
                    <a:pos x="f101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104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3" h="18">
                    <a:moveTo>
                      <a:pt x="f8" y="f9"/>
                    </a:moveTo>
                    <a:cubicBezTo>
                      <a:pt x="f10" y="f8"/>
                      <a:pt x="f11" y="f12"/>
                      <a:pt x="f13" y="f9"/>
                    </a:cubicBezTo>
                    <a:cubicBezTo>
                      <a:pt x="f13" y="f9"/>
                      <a:pt x="f14" y="f15"/>
                      <a:pt x="f14" y="f11"/>
                    </a:cubicBezTo>
                    <a:cubicBezTo>
                      <a:pt x="f16" y="f17"/>
                      <a:pt x="f5" y="f14"/>
                      <a:pt x="f18" y="f18"/>
                    </a:cubicBezTo>
                    <a:cubicBezTo>
                      <a:pt x="f14" y="f5"/>
                      <a:pt x="f19" y="f20"/>
                      <a:pt x="f9" y="f16"/>
                    </a:cubicBezTo>
                    <a:cubicBezTo>
                      <a:pt x="f21" y="f14"/>
                      <a:pt x="f8" y="f19"/>
                      <a:pt x="f22" y="f15"/>
                    </a:cubicBezTo>
                    <a:cubicBezTo>
                      <a:pt x="f23" y="f15"/>
                      <a:pt x="f6" y="f9"/>
                      <a:pt x="f24" y="f10"/>
                    </a:cubicBezTo>
                    <a:cubicBezTo>
                      <a:pt x="f22" y="f12"/>
                      <a:pt x="f23" y="f7"/>
                      <a:pt x="f25" y="f25"/>
                    </a:cubicBezTo>
                    <a:cubicBezTo>
                      <a:pt x="f21" y="f25"/>
                      <a:pt x="f8" y="f21"/>
                      <a:pt x="f8" y="f10"/>
                    </a:cubicBezTo>
                    <a:cubicBezTo>
                      <a:pt x="f8" y="f10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1" name="Freeform 352">
                <a:extLst>
                  <a:ext uri="{FF2B5EF4-FFF2-40B4-BE49-F238E27FC236}">
                    <a16:creationId xmlns:a16="http://schemas.microsoft.com/office/drawing/2014/main" id="{6A1240A6-86FD-EAB0-5C54-12C02C31D2C6}"/>
                  </a:ext>
                </a:extLst>
              </p:cNvPr>
              <p:cNvSpPr/>
              <p:nvPr/>
            </p:nvSpPr>
            <p:spPr>
              <a:xfrm>
                <a:off x="2047871" y="4914900"/>
                <a:ext cx="3174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1"/>
                  <a:gd name="f9" fmla="val 16"/>
                  <a:gd name="f10" fmla="val 2"/>
                  <a:gd name="f11" fmla="val 12"/>
                  <a:gd name="f12" fmla="val 6"/>
                  <a:gd name="f13" fmla="val 5"/>
                  <a:gd name="f14" fmla="val 7"/>
                  <a:gd name="f15" fmla="val 8"/>
                  <a:gd name="f16" fmla="val 4"/>
                  <a:gd name="f17" fmla="val 9"/>
                  <a:gd name="f18" fmla="val 11"/>
                  <a:gd name="f19" fmla="val 3"/>
                  <a:gd name="f20" fmla="val 10"/>
                  <a:gd name="f21" fmla="val 19"/>
                  <a:gd name="f22" fmla="val 18"/>
                  <a:gd name="f23" fmla="+- 0 0 -90"/>
                  <a:gd name="f24" fmla="*/ f3 1 13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3"/>
                  <a:gd name="f34" fmla="*/ f30 1 20"/>
                  <a:gd name="f35" fmla="*/ 1 f31 1"/>
                  <a:gd name="f36" fmla="*/ 16 f30 1"/>
                  <a:gd name="f37" fmla="*/ 6 f31 1"/>
                  <a:gd name="f38" fmla="*/ 5 f30 1"/>
                  <a:gd name="f39" fmla="*/ 7 f31 1"/>
                  <a:gd name="f40" fmla="*/ 4 f30 1"/>
                  <a:gd name="f41" fmla="*/ 8 f31 1"/>
                  <a:gd name="f42" fmla="*/ 1 f30 1"/>
                  <a:gd name="f43" fmla="*/ 12 f31 1"/>
                  <a:gd name="f44" fmla="*/ 3 f31 1"/>
                  <a:gd name="f45" fmla="*/ 20 f30 1"/>
                  <a:gd name="f46" fmla="+- f32 0 f1"/>
                  <a:gd name="f47" fmla="*/ f35 1 13"/>
                  <a:gd name="f48" fmla="*/ f36 1 20"/>
                  <a:gd name="f49" fmla="*/ f37 1 13"/>
                  <a:gd name="f50" fmla="*/ f38 1 20"/>
                  <a:gd name="f51" fmla="*/ f39 1 13"/>
                  <a:gd name="f52" fmla="*/ f40 1 20"/>
                  <a:gd name="f53" fmla="*/ f41 1 13"/>
                  <a:gd name="f54" fmla="*/ f42 1 20"/>
                  <a:gd name="f55" fmla="*/ f43 1 13"/>
                  <a:gd name="f56" fmla="*/ f44 1 13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3"/>
                  <a:gd name="f69" fmla="*/ f54 1 f34"/>
                  <a:gd name="f70" fmla="*/ f55 1 f33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4 1"/>
                  <a:gd name="f84" fmla="*/ f69 f25 1"/>
                  <a:gd name="f85" fmla="*/ f70 f24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5" y="f84"/>
                  </a:cxn>
                  <a:cxn ang="f46">
                    <a:pos x="f85" y="f82"/>
                  </a:cxn>
                  <a:cxn ang="f46">
                    <a:pos x="f83" y="f78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3" h="20">
                    <a:moveTo>
                      <a:pt x="f8" y="f9"/>
                    </a:moveTo>
                    <a:cubicBezTo>
                      <a:pt x="f10" y="f11"/>
                      <a:pt x="f5" y="f12"/>
                      <a:pt x="f12" y="f13"/>
                    </a:cubicBezTo>
                    <a:cubicBezTo>
                      <a:pt x="f14" y="f13"/>
                      <a:pt x="f15" y="f13"/>
                      <a:pt x="f14" y="f16"/>
                    </a:cubicBezTo>
                    <a:cubicBezTo>
                      <a:pt x="f12" y="f10"/>
                      <a:pt x="f13" y="f8"/>
                      <a:pt x="f15" y="f8"/>
                    </a:cubicBezTo>
                    <a:cubicBezTo>
                      <a:pt x="f17" y="f5"/>
                      <a:pt x="f18" y="f8"/>
                      <a:pt x="f11" y="f8"/>
                    </a:cubicBezTo>
                    <a:cubicBezTo>
                      <a:pt x="f6" y="f10"/>
                      <a:pt x="f11" y="f19"/>
                      <a:pt x="f11" y="f16"/>
                    </a:cubicBezTo>
                    <a:cubicBezTo>
                      <a:pt x="f18" y="f15"/>
                      <a:pt x="f20" y="f11"/>
                      <a:pt x="f15" y="f9"/>
                    </a:cubicBezTo>
                    <a:cubicBezTo>
                      <a:pt x="f14" y="f21"/>
                      <a:pt x="f13" y="f7"/>
                      <a:pt x="f19" y="f7"/>
                    </a:cubicBezTo>
                    <a:cubicBezTo>
                      <a:pt x="f8" y="f21"/>
                      <a:pt x="f8" y="f22"/>
                      <a:pt x="f8" y="f9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2" name="Freeform 353">
                <a:extLst>
                  <a:ext uri="{FF2B5EF4-FFF2-40B4-BE49-F238E27FC236}">
                    <a16:creationId xmlns:a16="http://schemas.microsoft.com/office/drawing/2014/main" id="{9F5DC9BB-ECDE-F4F5-0340-EAD4041576F3}"/>
                  </a:ext>
                </a:extLst>
              </p:cNvPr>
              <p:cNvSpPr/>
              <p:nvPr/>
            </p:nvSpPr>
            <p:spPr>
              <a:xfrm>
                <a:off x="2368552" y="5084758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5"/>
                  <a:gd name="f9" fmla="val 1"/>
                  <a:gd name="f10" fmla="val 8"/>
                  <a:gd name="f11" fmla="val 2"/>
                  <a:gd name="f12" fmla="val 7"/>
                  <a:gd name="f13" fmla="val 9"/>
                  <a:gd name="f14" fmla="val 3"/>
                  <a:gd name="f15" fmla="+- 0 0 -90"/>
                  <a:gd name="f16" fmla="*/ f3 1 11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1"/>
                  <a:gd name="f27" fmla="*/ 5 f23 1"/>
                  <a:gd name="f28" fmla="*/ 1 f22 1"/>
                  <a:gd name="f29" fmla="*/ 11 f23 1"/>
                  <a:gd name="f30" fmla="*/ 7 f22 1"/>
                  <a:gd name="f31" fmla="*/ 8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1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1" h="10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7"/>
                      <a:pt x="f7" y="f7"/>
                      <a:pt x="f10" y="f7"/>
                    </a:cubicBezTo>
                    <a:cubicBezTo>
                      <a:pt x="f8" y="f13"/>
                      <a:pt x="f9" y="f10"/>
                      <a:pt x="f5" y="f14"/>
                    </a:cubicBezTo>
                    <a:cubicBezTo>
                      <a:pt x="f5" y="f9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3" name="Freeform 354">
                <a:extLst>
                  <a:ext uri="{FF2B5EF4-FFF2-40B4-BE49-F238E27FC236}">
                    <a16:creationId xmlns:a16="http://schemas.microsoft.com/office/drawing/2014/main" id="{F5FCE85C-03DC-CCC1-921B-47B7B8A07DCD}"/>
                  </a:ext>
                </a:extLst>
              </p:cNvPr>
              <p:cNvSpPr/>
              <p:nvPr/>
            </p:nvSpPr>
            <p:spPr>
              <a:xfrm>
                <a:off x="2370133" y="4702173"/>
                <a:ext cx="2222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2"/>
                  <a:gd name="f10" fmla="val 4"/>
                  <a:gd name="f11" fmla="val 6"/>
                  <a:gd name="f12" fmla="val 7"/>
                  <a:gd name="f13" fmla="val 8"/>
                  <a:gd name="f14" fmla="val 3"/>
                  <a:gd name="f15" fmla="val 11"/>
                  <a:gd name="f16" fmla="+- 0 0 -90"/>
                  <a:gd name="f17" fmla="*/ f3 1 9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12"/>
                  <a:gd name="f28" fmla="*/ 0 f24 1"/>
                  <a:gd name="f29" fmla="*/ 5 f23 1"/>
                  <a:gd name="f30" fmla="*/ 4 f24 1"/>
                  <a:gd name="f31" fmla="*/ 0 f23 1"/>
                  <a:gd name="f32" fmla="*/ 7 f24 1"/>
                  <a:gd name="f33" fmla="*/ 6 f23 1"/>
                  <a:gd name="f34" fmla="*/ 3 f24 1"/>
                  <a:gd name="f35" fmla="*/ 12 f23 1"/>
                  <a:gd name="f36" fmla="+- f25 0 f1"/>
                  <a:gd name="f37" fmla="*/ f28 1 9"/>
                  <a:gd name="f38" fmla="*/ f29 1 12"/>
                  <a:gd name="f39" fmla="*/ f30 1 9"/>
                  <a:gd name="f40" fmla="*/ f31 1 12"/>
                  <a:gd name="f41" fmla="*/ f32 1 9"/>
                  <a:gd name="f42" fmla="*/ f33 1 12"/>
                  <a:gd name="f43" fmla="*/ f34 1 9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9" h="12">
                    <a:moveTo>
                      <a:pt x="f5" y="f8"/>
                    </a:moveTo>
                    <a:cubicBezTo>
                      <a:pt x="f5" y="f9"/>
                      <a:pt x="f9" y="f5"/>
                      <a:pt x="f10" y="f5"/>
                    </a:cubicBezTo>
                    <a:cubicBezTo>
                      <a:pt x="f6" y="f5"/>
                      <a:pt x="f11" y="f10"/>
                      <a:pt x="f12" y="f11"/>
                    </a:cubicBezTo>
                    <a:cubicBezTo>
                      <a:pt x="f13" y="f6"/>
                      <a:pt x="f11" y="f7"/>
                      <a:pt x="f14" y="f7"/>
                    </a:cubicBezTo>
                    <a:cubicBezTo>
                      <a:pt x="f5" y="f15"/>
                      <a:pt x="f5" y="f13"/>
                      <a:pt x="f5" y="f8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4" name="Freeform 355">
                <a:extLst>
                  <a:ext uri="{FF2B5EF4-FFF2-40B4-BE49-F238E27FC236}">
                    <a16:creationId xmlns:a16="http://schemas.microsoft.com/office/drawing/2014/main" id="{DB0E56E0-DAE0-6225-2253-E500F1EA2579}"/>
                  </a:ext>
                </a:extLst>
              </p:cNvPr>
              <p:cNvSpPr/>
              <p:nvPr/>
            </p:nvSpPr>
            <p:spPr>
              <a:xfrm>
                <a:off x="2559048" y="4919664"/>
                <a:ext cx="23810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3"/>
                  <a:gd name="f8" fmla="val 2"/>
                  <a:gd name="f9" fmla="val 6"/>
                  <a:gd name="f10" fmla="val 1"/>
                  <a:gd name="f11" fmla="val 4"/>
                  <a:gd name="f12" fmla="val 7"/>
                  <a:gd name="f13" fmla="val 8"/>
                  <a:gd name="f14" fmla="val 3"/>
                  <a:gd name="f15" fmla="val 9"/>
                  <a:gd name="f16" fmla="val 5"/>
                  <a:gd name="f17" fmla="val 11"/>
                  <a:gd name="f18" fmla="val 12"/>
                  <a:gd name="f19" fmla="+- 0 0 -90"/>
                  <a:gd name="f20" fmla="*/ f3 1 10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0"/>
                  <a:gd name="f30" fmla="*/ f26 1 13"/>
                  <a:gd name="f31" fmla="*/ 2 f27 1"/>
                  <a:gd name="f32" fmla="*/ 6 f26 1"/>
                  <a:gd name="f33" fmla="*/ 7 f27 1"/>
                  <a:gd name="f34" fmla="*/ 0 f26 1"/>
                  <a:gd name="f35" fmla="*/ 9 f27 1"/>
                  <a:gd name="f36" fmla="*/ 5 f26 1"/>
                  <a:gd name="f37" fmla="*/ 9 f26 1"/>
                  <a:gd name="f38" fmla="*/ 12 f26 1"/>
                  <a:gd name="f39" fmla="*/ 10 f26 1"/>
                  <a:gd name="f40" fmla="*/ 5 f27 1"/>
                  <a:gd name="f41" fmla="+- f28 0 f1"/>
                  <a:gd name="f42" fmla="*/ f31 1 10"/>
                  <a:gd name="f43" fmla="*/ f32 1 13"/>
                  <a:gd name="f44" fmla="*/ f33 1 10"/>
                  <a:gd name="f45" fmla="*/ f34 1 13"/>
                  <a:gd name="f46" fmla="*/ f35 1 10"/>
                  <a:gd name="f47" fmla="*/ f36 1 13"/>
                  <a:gd name="f48" fmla="*/ f37 1 13"/>
                  <a:gd name="f49" fmla="*/ f38 1 13"/>
                  <a:gd name="f50" fmla="*/ f39 1 13"/>
                  <a:gd name="f51" fmla="*/ f40 1 10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29"/>
                  <a:gd name="f59" fmla="*/ f45 1 f30"/>
                  <a:gd name="f60" fmla="*/ f46 1 f29"/>
                  <a:gd name="f61" fmla="*/ f47 1 f30"/>
                  <a:gd name="f62" fmla="*/ f48 1 f30"/>
                  <a:gd name="f63" fmla="*/ f49 1 f30"/>
                  <a:gd name="f64" fmla="*/ f50 1 f30"/>
                  <a:gd name="f65" fmla="*/ f51 1 f29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1 1"/>
                  <a:gd name="f76" fmla="*/ f62 f21 1"/>
                  <a:gd name="f77" fmla="*/ f63 f21 1"/>
                  <a:gd name="f78" fmla="*/ f64 f21 1"/>
                  <a:gd name="f79" fmla="*/ f6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4" y="f76"/>
                  </a:cxn>
                  <a:cxn ang="f41">
                    <a:pos x="f74" y="f77"/>
                  </a:cxn>
                  <a:cxn ang="f41">
                    <a:pos x="f72" y="f78"/>
                  </a:cxn>
                  <a:cxn ang="f41">
                    <a:pos x="f79" y="f76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10" h="13">
                    <a:moveTo>
                      <a:pt x="f8" y="f9"/>
                    </a:moveTo>
                    <a:cubicBezTo>
                      <a:pt x="f10" y="f8"/>
                      <a:pt x="f11" y="f5"/>
                      <a:pt x="f12" y="f5"/>
                    </a:cubicBezTo>
                    <a:cubicBezTo>
                      <a:pt x="f6" y="f5"/>
                      <a:pt x="f13" y="f14"/>
                      <a:pt x="f15" y="f16"/>
                    </a:cubicBezTo>
                    <a:cubicBezTo>
                      <a:pt x="f6" y="f9"/>
                      <a:pt x="f13" y="f12"/>
                      <a:pt x="f15" y="f15"/>
                    </a:cubicBezTo>
                    <a:cubicBezTo>
                      <a:pt x="f6" y="f6"/>
                      <a:pt x="f6" y="f17"/>
                      <a:pt x="f15" y="f18"/>
                    </a:cubicBezTo>
                    <a:cubicBezTo>
                      <a:pt x="f13" y="f7"/>
                      <a:pt x="f12" y="f17"/>
                      <a:pt x="f12" y="f6"/>
                    </a:cubicBezTo>
                    <a:cubicBezTo>
                      <a:pt x="f12" y="f13"/>
                      <a:pt x="f9" y="f13"/>
                      <a:pt x="f16" y="f15"/>
                    </a:cubicBezTo>
                    <a:cubicBezTo>
                      <a:pt x="f5" y="f7"/>
                      <a:pt x="f14" y="f12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5" name="Freeform 356">
                <a:extLst>
                  <a:ext uri="{FF2B5EF4-FFF2-40B4-BE49-F238E27FC236}">
                    <a16:creationId xmlns:a16="http://schemas.microsoft.com/office/drawing/2014/main" id="{1FA10F0F-6864-B468-9774-887795511CC0}"/>
                  </a:ext>
                </a:extLst>
              </p:cNvPr>
              <p:cNvSpPr/>
              <p:nvPr/>
            </p:nvSpPr>
            <p:spPr>
              <a:xfrm>
                <a:off x="2597152" y="4932365"/>
                <a:ext cx="2540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3"/>
                  <a:gd name="f9" fmla="val 2"/>
                  <a:gd name="f10" fmla="val 4"/>
                  <a:gd name="f11" fmla="val 5"/>
                  <a:gd name="f12" fmla="val 1"/>
                  <a:gd name="f13" fmla="val 6"/>
                  <a:gd name="f14" fmla="val 7"/>
                  <a:gd name="f15" fmla="val 9"/>
                  <a:gd name="f16" fmla="val 10"/>
                  <a:gd name="f17" fmla="val 8"/>
                  <a:gd name="f18" fmla="+- 0 0 -90"/>
                  <a:gd name="f19" fmla="*/ f3 1 11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2"/>
                  <a:gd name="f30" fmla="*/ 3 f26 1"/>
                  <a:gd name="f31" fmla="*/ 2 f25 1"/>
                  <a:gd name="f32" fmla="*/ 6 f26 1"/>
                  <a:gd name="f33" fmla="*/ 1 f25 1"/>
                  <a:gd name="f34" fmla="*/ 10 f26 1"/>
                  <a:gd name="f35" fmla="*/ 9 f26 1"/>
                  <a:gd name="f36" fmla="*/ 6 f25 1"/>
                  <a:gd name="f37" fmla="*/ 8 f26 1"/>
                  <a:gd name="f38" fmla="*/ 9 f25 1"/>
                  <a:gd name="f39" fmla="*/ 2 f26 1"/>
                  <a:gd name="f40" fmla="*/ 10 f25 1"/>
                  <a:gd name="f41" fmla="+- f27 0 f1"/>
                  <a:gd name="f42" fmla="*/ f30 1 11"/>
                  <a:gd name="f43" fmla="*/ f31 1 12"/>
                  <a:gd name="f44" fmla="*/ f32 1 11"/>
                  <a:gd name="f45" fmla="*/ f33 1 12"/>
                  <a:gd name="f46" fmla="*/ f34 1 11"/>
                  <a:gd name="f47" fmla="*/ f35 1 11"/>
                  <a:gd name="f48" fmla="*/ f36 1 12"/>
                  <a:gd name="f49" fmla="*/ f37 1 11"/>
                  <a:gd name="f50" fmla="*/ f38 1 12"/>
                  <a:gd name="f51" fmla="*/ f39 1 11"/>
                  <a:gd name="f52" fmla="*/ f40 1 12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8"/>
                  <a:gd name="f63" fmla="*/ f48 1 f29"/>
                  <a:gd name="f64" fmla="*/ f49 1 f28"/>
                  <a:gd name="f65" fmla="*/ f50 1 f29"/>
                  <a:gd name="f66" fmla="*/ f51 1 f28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19 1"/>
                  <a:gd name="f78" fmla="*/ f63 f20 1"/>
                  <a:gd name="f79" fmla="*/ f64 f19 1"/>
                  <a:gd name="f80" fmla="*/ f65 f20 1"/>
                  <a:gd name="f81" fmla="*/ f66 f19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3"/>
                  </a:cxn>
                  <a:cxn ang="f41">
                    <a:pos x="f77" y="f78"/>
                  </a:cxn>
                  <a:cxn ang="f41">
                    <a:pos x="f79" y="f80"/>
                  </a:cxn>
                  <a:cxn ang="f41">
                    <a:pos x="f81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11" h="12">
                    <a:moveTo>
                      <a:pt x="f8" y="f9"/>
                    </a:move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4" y="f12"/>
                      <a:pt x="f15" y="f5"/>
                      <a:pt x="f16" y="f9"/>
                    </a:cubicBezTo>
                    <a:cubicBezTo>
                      <a:pt x="f6" y="f10"/>
                      <a:pt x="f16" y="f11"/>
                      <a:pt x="f15" y="f13"/>
                    </a:cubicBezTo>
                    <a:cubicBezTo>
                      <a:pt x="f17" y="f14"/>
                      <a:pt x="f15" y="f17"/>
                      <a:pt x="f17" y="f15"/>
                    </a:cubicBezTo>
                    <a:cubicBezTo>
                      <a:pt x="f13" y="f15"/>
                      <a:pt x="f10" y="f7"/>
                      <a:pt x="f9" y="f16"/>
                    </a:cubicBezTo>
                    <a:cubicBezTo>
                      <a:pt x="f5" y="f14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6" name="Freeform 357">
                <a:extLst>
                  <a:ext uri="{FF2B5EF4-FFF2-40B4-BE49-F238E27FC236}">
                    <a16:creationId xmlns:a16="http://schemas.microsoft.com/office/drawing/2014/main" id="{0235C0FA-BBC2-056D-B56A-BCF07F4639E1}"/>
                  </a:ext>
                </a:extLst>
              </p:cNvPr>
              <p:cNvSpPr/>
              <p:nvPr/>
            </p:nvSpPr>
            <p:spPr>
              <a:xfrm>
                <a:off x="2373316" y="5041901"/>
                <a:ext cx="30166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8"/>
                  <a:gd name="f9" fmla="val 1"/>
                  <a:gd name="f10" fmla="val 4"/>
                  <a:gd name="f11" fmla="val 6"/>
                  <a:gd name="f12" fmla="val 7"/>
                  <a:gd name="f13" fmla="val 9"/>
                  <a:gd name="f14" fmla="val 5"/>
                  <a:gd name="f15" fmla="val 3"/>
                  <a:gd name="f16" fmla="+- 0 0 -90"/>
                  <a:gd name="f17" fmla="*/ f3 1 13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3"/>
                  <a:gd name="f28" fmla="*/ 8 f24 1"/>
                  <a:gd name="f29" fmla="*/ 1 f23 1"/>
                  <a:gd name="f30" fmla="*/ 8 f23 1"/>
                  <a:gd name="f31" fmla="*/ 6 f24 1"/>
                  <a:gd name="f32" fmla="*/ 10 f23 1"/>
                  <a:gd name="f33" fmla="*/ 5 f24 1"/>
                  <a:gd name="f34" fmla="*/ 9 f23 1"/>
                  <a:gd name="f35" fmla="*/ 1 f24 1"/>
                  <a:gd name="f36" fmla="*/ 3 f23 1"/>
                  <a:gd name="f37" fmla="+- f25 0 f1"/>
                  <a:gd name="f38" fmla="*/ f28 1 13"/>
                  <a:gd name="f39" fmla="*/ f29 1 10"/>
                  <a:gd name="f40" fmla="*/ f30 1 10"/>
                  <a:gd name="f41" fmla="*/ f31 1 13"/>
                  <a:gd name="f42" fmla="*/ f32 1 10"/>
                  <a:gd name="f43" fmla="*/ f33 1 13"/>
                  <a:gd name="f44" fmla="*/ f34 1 10"/>
                  <a:gd name="f45" fmla="*/ f35 1 13"/>
                  <a:gd name="f46" fmla="*/ f36 1 10"/>
                  <a:gd name="f47" fmla="*/ 0 1 f27"/>
                  <a:gd name="f48" fmla="*/ f20 1 f27"/>
                  <a:gd name="f49" fmla="*/ 0 1 f26"/>
                  <a:gd name="f50" fmla="*/ f21 1 f26"/>
                  <a:gd name="f51" fmla="*/ f38 1 f27"/>
                  <a:gd name="f52" fmla="*/ f39 1 f26"/>
                  <a:gd name="f53" fmla="*/ f40 1 f26"/>
                  <a:gd name="f54" fmla="*/ f41 1 f27"/>
                  <a:gd name="f55" fmla="*/ f42 1 f26"/>
                  <a:gd name="f56" fmla="*/ f43 1 f27"/>
                  <a:gd name="f57" fmla="*/ f44 1 f26"/>
                  <a:gd name="f58" fmla="*/ f45 1 f27"/>
                  <a:gd name="f59" fmla="*/ f46 1 f26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8 1"/>
                  <a:gd name="f67" fmla="*/ f54 f17 1"/>
                  <a:gd name="f68" fmla="*/ f55 f18 1"/>
                  <a:gd name="f69" fmla="*/ f56 f17 1"/>
                  <a:gd name="f70" fmla="*/ f57 f18 1"/>
                  <a:gd name="f71" fmla="*/ f58 f17 1"/>
                  <a:gd name="f72" fmla="*/ f59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4" y="f66"/>
                  </a:cxn>
                  <a:cxn ang="f37">
                    <a:pos x="f67" y="f68"/>
                  </a:cxn>
                  <a:cxn ang="f37">
                    <a:pos x="f69" y="f70"/>
                  </a:cxn>
                  <a:cxn ang="f37">
                    <a:pos x="f71" y="f72"/>
                  </a:cxn>
                  <a:cxn ang="f37">
                    <a:pos x="f64" y="f65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13" h="10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12" y="f13"/>
                      <a:pt x="f12" y="f7"/>
                      <a:pt x="f11" y="f7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5" y="f8"/>
                      <a:pt x="f5" y="f14"/>
                      <a:pt x="f9" y="f15"/>
                    </a:cubicBezTo>
                    <a:cubicBezTo>
                      <a:pt x="f9" y="f9"/>
                      <a:pt x="f14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7" name="Freeform 358">
                <a:extLst>
                  <a:ext uri="{FF2B5EF4-FFF2-40B4-BE49-F238E27FC236}">
                    <a16:creationId xmlns:a16="http://schemas.microsoft.com/office/drawing/2014/main" id="{94E0F6FA-556E-6B9E-9B25-A264BE296D31}"/>
                  </a:ext>
                </a:extLst>
              </p:cNvPr>
              <p:cNvSpPr/>
              <p:nvPr/>
            </p:nvSpPr>
            <p:spPr>
              <a:xfrm>
                <a:off x="3378195" y="5035555"/>
                <a:ext cx="185742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7"/>
                  <a:gd name="f8" fmla="val 74"/>
                  <a:gd name="f9" fmla="val 20"/>
                  <a:gd name="f10" fmla="val 73"/>
                  <a:gd name="f11" fmla="val 26"/>
                  <a:gd name="f12" fmla="val 75"/>
                  <a:gd name="f13" fmla="val 31"/>
                  <a:gd name="f14" fmla="val 37"/>
                  <a:gd name="f15" fmla="val 40"/>
                  <a:gd name="f16" fmla="val 76"/>
                  <a:gd name="f17" fmla="val 46"/>
                  <a:gd name="f18" fmla="val 72"/>
                  <a:gd name="f19" fmla="val 47"/>
                  <a:gd name="f20" fmla="val 69"/>
                  <a:gd name="f21" fmla="val 49"/>
                  <a:gd name="f22" fmla="val 65"/>
                  <a:gd name="f23" fmla="val 50"/>
                  <a:gd name="f24" fmla="val 62"/>
                  <a:gd name="f25" fmla="val 60"/>
                  <a:gd name="f26" fmla="val 45"/>
                  <a:gd name="f27" fmla="val 58"/>
                  <a:gd name="f28" fmla="val 57"/>
                  <a:gd name="f29" fmla="val 48"/>
                  <a:gd name="f30" fmla="val 55"/>
                  <a:gd name="f31" fmla="val 56"/>
                  <a:gd name="f32" fmla="val 51"/>
                  <a:gd name="f33" fmla="val 52"/>
                  <a:gd name="f34" fmla="val 59"/>
                  <a:gd name="f35" fmla="val 61"/>
                  <a:gd name="f36" fmla="val 53"/>
                  <a:gd name="f37" fmla="val 63"/>
                  <a:gd name="f38" fmla="val 68"/>
                  <a:gd name="f39" fmla="val 71"/>
                  <a:gd name="f40" fmla="val 43"/>
                  <a:gd name="f41" fmla="val 36"/>
                  <a:gd name="f42" fmla="val 29"/>
                  <a:gd name="f43" fmla="val 21"/>
                  <a:gd name="f44" fmla="val 70"/>
                  <a:gd name="f45" fmla="val 16"/>
                  <a:gd name="f46" fmla="val 17"/>
                  <a:gd name="f47" fmla="val 14"/>
                  <a:gd name="f48" fmla="val 12"/>
                  <a:gd name="f49" fmla="val 44"/>
                  <a:gd name="f50" fmla="val 35"/>
                  <a:gd name="f51" fmla="val 5"/>
                  <a:gd name="f52" fmla="val 22"/>
                  <a:gd name="f53" fmla="val 11"/>
                  <a:gd name="f54" fmla="val 6"/>
                  <a:gd name="f55" fmla="val 34"/>
                  <a:gd name="f56" fmla="val 2"/>
                  <a:gd name="f57" fmla="val 39"/>
                  <a:gd name="f58" fmla="val 1"/>
                  <a:gd name="f59" fmla="val 7"/>
                  <a:gd name="f60" fmla="val 66"/>
                  <a:gd name="f61" fmla="val 9"/>
                  <a:gd name="f62" fmla="+- 0 0 -90"/>
                  <a:gd name="f63" fmla="*/ f3 1 78"/>
                  <a:gd name="f64" fmla="*/ f4 1 77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8"/>
                  <a:gd name="f73" fmla="*/ f69 1 77"/>
                  <a:gd name="f74" fmla="*/ 74 f70 1"/>
                  <a:gd name="f75" fmla="*/ 20 f69 1"/>
                  <a:gd name="f76" fmla="*/ 77 f70 1"/>
                  <a:gd name="f77" fmla="*/ 37 f69 1"/>
                  <a:gd name="f78" fmla="*/ 72 f70 1"/>
                  <a:gd name="f79" fmla="*/ 47 f69 1"/>
                  <a:gd name="f80" fmla="*/ 62 f70 1"/>
                  <a:gd name="f81" fmla="*/ 57 f70 1"/>
                  <a:gd name="f82" fmla="*/ 48 f69 1"/>
                  <a:gd name="f83" fmla="*/ 52 f69 1"/>
                  <a:gd name="f84" fmla="*/ 61 f69 1"/>
                  <a:gd name="f85" fmla="*/ 49 f70 1"/>
                  <a:gd name="f86" fmla="*/ 71 f69 1"/>
                  <a:gd name="f87" fmla="*/ 77 f69 1"/>
                  <a:gd name="f88" fmla="*/ 29 f70 1"/>
                  <a:gd name="f89" fmla="*/ 72 f69 1"/>
                  <a:gd name="f90" fmla="*/ 16 f70 1"/>
                  <a:gd name="f91" fmla="*/ 53 f69 1"/>
                  <a:gd name="f92" fmla="*/ 12 f70 1"/>
                  <a:gd name="f93" fmla="*/ 44 f69 1"/>
                  <a:gd name="f94" fmla="*/ 31 f70 1"/>
                  <a:gd name="f95" fmla="*/ 6 f69 1"/>
                  <a:gd name="f96" fmla="*/ 43 f70 1"/>
                  <a:gd name="f97" fmla="*/ 0 f69 1"/>
                  <a:gd name="f98" fmla="*/ 46 f70 1"/>
                  <a:gd name="f99" fmla="*/ 1 f69 1"/>
                  <a:gd name="f100" fmla="*/ 60 f70 1"/>
                  <a:gd name="f101" fmla="+- f71 0 f1"/>
                  <a:gd name="f102" fmla="*/ f74 1 78"/>
                  <a:gd name="f103" fmla="*/ f75 1 77"/>
                  <a:gd name="f104" fmla="*/ f76 1 78"/>
                  <a:gd name="f105" fmla="*/ f77 1 77"/>
                  <a:gd name="f106" fmla="*/ f78 1 78"/>
                  <a:gd name="f107" fmla="*/ f79 1 77"/>
                  <a:gd name="f108" fmla="*/ f80 1 78"/>
                  <a:gd name="f109" fmla="*/ f81 1 78"/>
                  <a:gd name="f110" fmla="*/ f82 1 77"/>
                  <a:gd name="f111" fmla="*/ f83 1 77"/>
                  <a:gd name="f112" fmla="*/ f84 1 77"/>
                  <a:gd name="f113" fmla="*/ f85 1 78"/>
                  <a:gd name="f114" fmla="*/ f86 1 77"/>
                  <a:gd name="f115" fmla="*/ f87 1 77"/>
                  <a:gd name="f116" fmla="*/ f88 1 78"/>
                  <a:gd name="f117" fmla="*/ f89 1 77"/>
                  <a:gd name="f118" fmla="*/ f90 1 78"/>
                  <a:gd name="f119" fmla="*/ f91 1 77"/>
                  <a:gd name="f120" fmla="*/ f92 1 78"/>
                  <a:gd name="f121" fmla="*/ f93 1 77"/>
                  <a:gd name="f122" fmla="*/ f94 1 78"/>
                  <a:gd name="f123" fmla="*/ f95 1 77"/>
                  <a:gd name="f124" fmla="*/ f96 1 78"/>
                  <a:gd name="f125" fmla="*/ f97 1 77"/>
                  <a:gd name="f126" fmla="*/ f98 1 78"/>
                  <a:gd name="f127" fmla="*/ f99 1 77"/>
                  <a:gd name="f128" fmla="*/ f100 1 78"/>
                  <a:gd name="f129" fmla="*/ 0 1 f72"/>
                  <a:gd name="f130" fmla="*/ f66 1 f72"/>
                  <a:gd name="f131" fmla="*/ 0 1 f73"/>
                  <a:gd name="f132" fmla="*/ f67 1 f73"/>
                  <a:gd name="f133" fmla="*/ f102 1 f72"/>
                  <a:gd name="f134" fmla="*/ f103 1 f73"/>
                  <a:gd name="f135" fmla="*/ f104 1 f72"/>
                  <a:gd name="f136" fmla="*/ f105 1 f73"/>
                  <a:gd name="f137" fmla="*/ f106 1 f72"/>
                  <a:gd name="f138" fmla="*/ f107 1 f73"/>
                  <a:gd name="f139" fmla="*/ f108 1 f72"/>
                  <a:gd name="f140" fmla="*/ f109 1 f72"/>
                  <a:gd name="f141" fmla="*/ f110 1 f73"/>
                  <a:gd name="f142" fmla="*/ f111 1 f73"/>
                  <a:gd name="f143" fmla="*/ f112 1 f73"/>
                  <a:gd name="f144" fmla="*/ f113 1 f72"/>
                  <a:gd name="f145" fmla="*/ f114 1 f73"/>
                  <a:gd name="f146" fmla="*/ f115 1 f73"/>
                  <a:gd name="f147" fmla="*/ f116 1 f72"/>
                  <a:gd name="f148" fmla="*/ f117 1 f73"/>
                  <a:gd name="f149" fmla="*/ f118 1 f72"/>
                  <a:gd name="f150" fmla="*/ f119 1 f73"/>
                  <a:gd name="f151" fmla="*/ f120 1 f72"/>
                  <a:gd name="f152" fmla="*/ f121 1 f73"/>
                  <a:gd name="f153" fmla="*/ f122 1 f72"/>
                  <a:gd name="f154" fmla="*/ f123 1 f73"/>
                  <a:gd name="f155" fmla="*/ f124 1 f72"/>
                  <a:gd name="f156" fmla="*/ f125 1 f73"/>
                  <a:gd name="f157" fmla="*/ f126 1 f72"/>
                  <a:gd name="f158" fmla="*/ f127 1 f73"/>
                  <a:gd name="f159" fmla="*/ f128 1 f72"/>
                  <a:gd name="f160" fmla="*/ f129 f63 1"/>
                  <a:gd name="f161" fmla="*/ f130 f63 1"/>
                  <a:gd name="f162" fmla="*/ f132 f64 1"/>
                  <a:gd name="f163" fmla="*/ f131 f64 1"/>
                  <a:gd name="f164" fmla="*/ f133 f63 1"/>
                  <a:gd name="f165" fmla="*/ f134 f64 1"/>
                  <a:gd name="f166" fmla="*/ f135 f63 1"/>
                  <a:gd name="f167" fmla="*/ f136 f64 1"/>
                  <a:gd name="f168" fmla="*/ f137 f63 1"/>
                  <a:gd name="f169" fmla="*/ f138 f64 1"/>
                  <a:gd name="f170" fmla="*/ f139 f63 1"/>
                  <a:gd name="f171" fmla="*/ f140 f63 1"/>
                  <a:gd name="f172" fmla="*/ f141 f64 1"/>
                  <a:gd name="f173" fmla="*/ f142 f64 1"/>
                  <a:gd name="f174" fmla="*/ f143 f64 1"/>
                  <a:gd name="f175" fmla="*/ f144 f63 1"/>
                  <a:gd name="f176" fmla="*/ f145 f64 1"/>
                  <a:gd name="f177" fmla="*/ f146 f64 1"/>
                  <a:gd name="f178" fmla="*/ f147 f63 1"/>
                  <a:gd name="f179" fmla="*/ f148 f64 1"/>
                  <a:gd name="f180" fmla="*/ f149 f63 1"/>
                  <a:gd name="f181" fmla="*/ f150 f64 1"/>
                  <a:gd name="f182" fmla="*/ f151 f63 1"/>
                  <a:gd name="f183" fmla="*/ f152 f64 1"/>
                  <a:gd name="f184" fmla="*/ f153 f63 1"/>
                  <a:gd name="f185" fmla="*/ f154 f64 1"/>
                  <a:gd name="f186" fmla="*/ f155 f63 1"/>
                  <a:gd name="f187" fmla="*/ f156 f64 1"/>
                  <a:gd name="f188" fmla="*/ f157 f63 1"/>
                  <a:gd name="f189" fmla="*/ f158 f64 1"/>
                  <a:gd name="f190" fmla="*/ f159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1">
                    <a:pos x="f164" y="f165"/>
                  </a:cxn>
                  <a:cxn ang="f101">
                    <a:pos x="f166" y="f167"/>
                  </a:cxn>
                  <a:cxn ang="f101">
                    <a:pos x="f168" y="f169"/>
                  </a:cxn>
                  <a:cxn ang="f101">
                    <a:pos x="f170" y="f169"/>
                  </a:cxn>
                  <a:cxn ang="f101">
                    <a:pos x="f171" y="f172"/>
                  </a:cxn>
                  <a:cxn ang="f101">
                    <a:pos x="f171" y="f173"/>
                  </a:cxn>
                  <a:cxn ang="f101">
                    <a:pos x="f171" y="f174"/>
                  </a:cxn>
                  <a:cxn ang="f101">
                    <a:pos x="f175" y="f176"/>
                  </a:cxn>
                  <a:cxn ang="f101">
                    <a:pos x="f175" y="f177"/>
                  </a:cxn>
                  <a:cxn ang="f101">
                    <a:pos x="f178" y="f179"/>
                  </a:cxn>
                  <a:cxn ang="f101">
                    <a:pos x="f180" y="f181"/>
                  </a:cxn>
                  <a:cxn ang="f101">
                    <a:pos x="f182" y="f183"/>
                  </a:cxn>
                  <a:cxn ang="f101">
                    <a:pos x="f180" y="f165"/>
                  </a:cxn>
                  <a:cxn ang="f101">
                    <a:pos x="f184" y="f185"/>
                  </a:cxn>
                  <a:cxn ang="f101">
                    <a:pos x="f186" y="f187"/>
                  </a:cxn>
                  <a:cxn ang="f101">
                    <a:pos x="f188" y="f189"/>
                  </a:cxn>
                  <a:cxn ang="f101">
                    <a:pos x="f190" y="f185"/>
                  </a:cxn>
                  <a:cxn ang="f101">
                    <a:pos x="f164" y="f165"/>
                  </a:cxn>
                </a:cxnLst>
                <a:rect l="f160" t="f163" r="f161" b="f162"/>
                <a:pathLst>
                  <a:path w="78" h="77">
                    <a:moveTo>
                      <a:pt x="f8" y="f9"/>
                    </a:moveTo>
                    <a:cubicBezTo>
                      <a:pt x="f10" y="f11"/>
                      <a:pt x="f12" y="f13"/>
                      <a:pt x="f7" y="f14"/>
                    </a:cubicBezTo>
                    <a:cubicBezTo>
                      <a:pt x="f6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19"/>
                    </a:cubicBezTo>
                    <a:cubicBezTo>
                      <a:pt x="f25" y="f26"/>
                      <a:pt x="f27" y="f17"/>
                      <a:pt x="f28" y="f29"/>
                    </a:cubicBezTo>
                    <a:cubicBezTo>
                      <a:pt x="f30" y="f21"/>
                      <a:pt x="f31" y="f32"/>
                      <a:pt x="f28" y="f33"/>
                    </a:cubicBezTo>
                    <a:cubicBezTo>
                      <a:pt x="f34" y="f30"/>
                      <a:pt x="f28" y="f27"/>
                      <a:pt x="f28" y="f35"/>
                    </a:cubicBezTo>
                    <a:cubicBezTo>
                      <a:pt x="f36" y="f37"/>
                      <a:pt x="f36" y="f38"/>
                      <a:pt x="f21" y="f39"/>
                    </a:cubicBezTo>
                    <a:cubicBezTo>
                      <a:pt x="f19" y="f18"/>
                      <a:pt x="f23" y="f8"/>
                      <a:pt x="f21" y="f7"/>
                    </a:cubicBezTo>
                    <a:cubicBezTo>
                      <a:pt x="f40" y="f10"/>
                      <a:pt x="f41" y="f8"/>
                      <a:pt x="f42" y="f18"/>
                    </a:cubicBezTo>
                    <a:cubicBezTo>
                      <a:pt x="f43" y="f44"/>
                      <a:pt x="f45" y="f24"/>
                      <a:pt x="f45" y="f36"/>
                    </a:cubicBezTo>
                    <a:cubicBezTo>
                      <a:pt x="f46" y="f29"/>
                      <a:pt x="f47" y="f17"/>
                      <a:pt x="f48" y="f49"/>
                    </a:cubicBezTo>
                    <a:cubicBezTo>
                      <a:pt x="f5" y="f50"/>
                      <a:pt x="f51" y="f11"/>
                      <a:pt x="f45" y="f9"/>
                    </a:cubicBezTo>
                    <a:cubicBezTo>
                      <a:pt x="f52" y="f45"/>
                      <a:pt x="f11" y="f53"/>
                      <a:pt x="f13" y="f54"/>
                    </a:cubicBezTo>
                    <a:cubicBezTo>
                      <a:pt x="f55" y="f56"/>
                      <a:pt x="f57" y="f58"/>
                      <a:pt x="f40" y="f5"/>
                    </a:cubicBezTo>
                    <a:cubicBezTo>
                      <a:pt x="f49" y="f5"/>
                      <a:pt x="f17" y="f5"/>
                      <a:pt x="f17" y="f58"/>
                    </a:cubicBezTo>
                    <a:cubicBezTo>
                      <a:pt x="f23" y="f59"/>
                      <a:pt x="f30" y="f54"/>
                      <a:pt x="f25" y="f54"/>
                    </a:cubicBezTo>
                    <a:cubicBezTo>
                      <a:pt x="f60" y="f61"/>
                      <a:pt x="f38" y="f46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8" name="Freeform 359">
                <a:extLst>
                  <a:ext uri="{FF2B5EF4-FFF2-40B4-BE49-F238E27FC236}">
                    <a16:creationId xmlns:a16="http://schemas.microsoft.com/office/drawing/2014/main" id="{DA5F1BE9-126F-2C63-1064-1763E904CF1A}"/>
                  </a:ext>
                </a:extLst>
              </p:cNvPr>
              <p:cNvSpPr/>
              <p:nvPr/>
            </p:nvSpPr>
            <p:spPr>
              <a:xfrm>
                <a:off x="3544891" y="5008561"/>
                <a:ext cx="104771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6"/>
                  <a:gd name="f8" fmla="val 15"/>
                  <a:gd name="f9" fmla="val 21"/>
                  <a:gd name="f10" fmla="val 13"/>
                  <a:gd name="f11" fmla="val 12"/>
                  <a:gd name="f12" fmla="val 22"/>
                  <a:gd name="f13" fmla="val 10"/>
                  <a:gd name="f14" fmla="val 23"/>
                  <a:gd name="f15" fmla="val 5"/>
                  <a:gd name="f16" fmla="val 16"/>
                  <a:gd name="f17" fmla="val 3"/>
                  <a:gd name="f18" fmla="val 9"/>
                  <a:gd name="f19" fmla="val 11"/>
                  <a:gd name="f20" fmla="val 14"/>
                  <a:gd name="f21" fmla="val 7"/>
                  <a:gd name="f22" fmla="val 28"/>
                  <a:gd name="f23" fmla="val 35"/>
                  <a:gd name="f24" fmla="val 1"/>
                  <a:gd name="f25" fmla="val 38"/>
                  <a:gd name="f26" fmla="val 42"/>
                  <a:gd name="f27" fmla="val 43"/>
                  <a:gd name="f28" fmla="val 41"/>
                  <a:gd name="f29" fmla="val 39"/>
                  <a:gd name="f30" fmla="val 32"/>
                  <a:gd name="f31" fmla="val 25"/>
                  <a:gd name="f32" fmla="val 17"/>
                  <a:gd name="f33" fmla="val 18"/>
                  <a:gd name="f34" fmla="val 20"/>
                  <a:gd name="f35" fmla="+- 0 0 -90"/>
                  <a:gd name="f36" fmla="*/ f3 1 44"/>
                  <a:gd name="f37" fmla="*/ f4 1 26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4"/>
                  <a:gd name="f46" fmla="*/ f42 1 26"/>
                  <a:gd name="f47" fmla="*/ 15 f43 1"/>
                  <a:gd name="f48" fmla="*/ 21 f42 1"/>
                  <a:gd name="f49" fmla="*/ 10 f43 1"/>
                  <a:gd name="f50" fmla="*/ 23 f42 1"/>
                  <a:gd name="f51" fmla="*/ 0 f43 1"/>
                  <a:gd name="f52" fmla="*/ 16 f42 1"/>
                  <a:gd name="f53" fmla="*/ 9 f43 1"/>
                  <a:gd name="f54" fmla="*/ 15 f42 1"/>
                  <a:gd name="f55" fmla="*/ 13 f43 1"/>
                  <a:gd name="f56" fmla="*/ 12 f42 1"/>
                  <a:gd name="f57" fmla="*/ 10 f42 1"/>
                  <a:gd name="f58" fmla="*/ 35 f43 1"/>
                  <a:gd name="f59" fmla="*/ 1 f42 1"/>
                  <a:gd name="f60" fmla="*/ 43 f43 1"/>
                  <a:gd name="f61" fmla="*/ 5 f42 1"/>
                  <a:gd name="f62" fmla="*/ 39 f43 1"/>
                  <a:gd name="f63" fmla="*/ 18 f43 1"/>
                  <a:gd name="f64" fmla="*/ 20 f42 1"/>
                  <a:gd name="f65" fmla="+- f44 0 f1"/>
                  <a:gd name="f66" fmla="*/ f47 1 44"/>
                  <a:gd name="f67" fmla="*/ f48 1 26"/>
                  <a:gd name="f68" fmla="*/ f49 1 44"/>
                  <a:gd name="f69" fmla="*/ f50 1 26"/>
                  <a:gd name="f70" fmla="*/ f51 1 44"/>
                  <a:gd name="f71" fmla="*/ f52 1 26"/>
                  <a:gd name="f72" fmla="*/ f53 1 44"/>
                  <a:gd name="f73" fmla="*/ f54 1 26"/>
                  <a:gd name="f74" fmla="*/ f55 1 44"/>
                  <a:gd name="f75" fmla="*/ f56 1 26"/>
                  <a:gd name="f76" fmla="*/ f57 1 26"/>
                  <a:gd name="f77" fmla="*/ f58 1 44"/>
                  <a:gd name="f78" fmla="*/ f59 1 26"/>
                  <a:gd name="f79" fmla="*/ f60 1 44"/>
                  <a:gd name="f80" fmla="*/ f61 1 26"/>
                  <a:gd name="f81" fmla="*/ f62 1 44"/>
                  <a:gd name="f82" fmla="*/ f63 1 44"/>
                  <a:gd name="f83" fmla="*/ f64 1 26"/>
                  <a:gd name="f84" fmla="*/ 0 1 f45"/>
                  <a:gd name="f85" fmla="*/ f39 1 f45"/>
                  <a:gd name="f86" fmla="*/ 0 1 f46"/>
                  <a:gd name="f87" fmla="*/ f40 1 f46"/>
                  <a:gd name="f88" fmla="*/ f66 1 f45"/>
                  <a:gd name="f89" fmla="*/ f67 1 f46"/>
                  <a:gd name="f90" fmla="*/ f68 1 f45"/>
                  <a:gd name="f91" fmla="*/ f69 1 f46"/>
                  <a:gd name="f92" fmla="*/ f70 1 f45"/>
                  <a:gd name="f93" fmla="*/ f71 1 f46"/>
                  <a:gd name="f94" fmla="*/ f72 1 f45"/>
                  <a:gd name="f95" fmla="*/ f73 1 f46"/>
                  <a:gd name="f96" fmla="*/ f74 1 f45"/>
                  <a:gd name="f97" fmla="*/ f75 1 f46"/>
                  <a:gd name="f98" fmla="*/ f76 1 f46"/>
                  <a:gd name="f99" fmla="*/ f77 1 f45"/>
                  <a:gd name="f100" fmla="*/ f78 1 f46"/>
                  <a:gd name="f101" fmla="*/ f79 1 f45"/>
                  <a:gd name="f102" fmla="*/ f80 1 f46"/>
                  <a:gd name="f103" fmla="*/ f81 1 f45"/>
                  <a:gd name="f104" fmla="*/ f82 1 f45"/>
                  <a:gd name="f105" fmla="*/ f83 1 f46"/>
                  <a:gd name="f106" fmla="*/ f84 f36 1"/>
                  <a:gd name="f107" fmla="*/ f85 f36 1"/>
                  <a:gd name="f108" fmla="*/ f87 f37 1"/>
                  <a:gd name="f109" fmla="*/ f86 f37 1"/>
                  <a:gd name="f110" fmla="*/ f88 f36 1"/>
                  <a:gd name="f111" fmla="*/ f89 f37 1"/>
                  <a:gd name="f112" fmla="*/ f90 f36 1"/>
                  <a:gd name="f113" fmla="*/ f91 f37 1"/>
                  <a:gd name="f114" fmla="*/ f92 f36 1"/>
                  <a:gd name="f115" fmla="*/ f93 f37 1"/>
                  <a:gd name="f116" fmla="*/ f94 f36 1"/>
                  <a:gd name="f117" fmla="*/ f95 f37 1"/>
                  <a:gd name="f118" fmla="*/ f96 f36 1"/>
                  <a:gd name="f119" fmla="*/ f97 f37 1"/>
                  <a:gd name="f120" fmla="*/ f98 f37 1"/>
                  <a:gd name="f121" fmla="*/ f99 f36 1"/>
                  <a:gd name="f122" fmla="*/ f100 f37 1"/>
                  <a:gd name="f123" fmla="*/ f101 f36 1"/>
                  <a:gd name="f124" fmla="*/ f102 f37 1"/>
                  <a:gd name="f125" fmla="*/ f103 f36 1"/>
                  <a:gd name="f126" fmla="*/ f104 f36 1"/>
                  <a:gd name="f127" fmla="*/ f105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10" y="f120"/>
                  </a:cxn>
                  <a:cxn ang="f65">
                    <a:pos x="f121" y="f122"/>
                  </a:cxn>
                  <a:cxn ang="f65">
                    <a:pos x="f123" y="f124"/>
                  </a:cxn>
                  <a:cxn ang="f65">
                    <a:pos x="f125" y="f119"/>
                  </a:cxn>
                  <a:cxn ang="f65">
                    <a:pos x="f126" y="f127"/>
                  </a:cxn>
                  <a:cxn ang="f65">
                    <a:pos x="f110" y="f111"/>
                  </a:cxn>
                </a:cxnLst>
                <a:rect l="f106" t="f109" r="f107" b="f108"/>
                <a:pathLst>
                  <a:path w="44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5" y="f14"/>
                      <a:pt x="f5" y="f16"/>
                    </a:cubicBezTo>
                    <a:cubicBezTo>
                      <a:pt x="f17" y="f8"/>
                      <a:pt x="f15" y="f13"/>
                      <a:pt x="f18" y="f8"/>
                    </a:cubicBezTo>
                    <a:cubicBezTo>
                      <a:pt x="f13" y="f16"/>
                      <a:pt x="f10" y="f8"/>
                      <a:pt x="f10" y="f11"/>
                    </a:cubicBezTo>
                    <a:cubicBezTo>
                      <a:pt x="f10" y="f19"/>
                      <a:pt x="f20" y="f13"/>
                      <a:pt x="f8" y="f13"/>
                    </a:cubicBezTo>
                    <a:cubicBezTo>
                      <a:pt x="f9" y="f21"/>
                      <a:pt x="f22" y="f17"/>
                      <a:pt x="f23" y="f24"/>
                    </a:cubicBezTo>
                    <a:cubicBezTo>
                      <a:pt x="f25" y="f5"/>
                      <a:pt x="f26" y="f24"/>
                      <a:pt x="f27" y="f15"/>
                    </a:cubicBezTo>
                    <a:cubicBezTo>
                      <a:pt x="f6" y="f18"/>
                      <a:pt x="f28" y="f19"/>
                      <a:pt x="f29" y="f11"/>
                    </a:cubicBezTo>
                    <a:cubicBezTo>
                      <a:pt x="f30" y="f8"/>
                      <a:pt x="f31" y="f32"/>
                      <a:pt x="f33" y="f34"/>
                    </a:cubicBezTo>
                    <a:cubicBezTo>
                      <a:pt x="f32" y="f34"/>
                      <a:pt x="f16" y="f34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9" name="Freeform 360">
                <a:extLst>
                  <a:ext uri="{FF2B5EF4-FFF2-40B4-BE49-F238E27FC236}">
                    <a16:creationId xmlns:a16="http://schemas.microsoft.com/office/drawing/2014/main" id="{A1EA573D-6AA8-DBF3-E639-4A0A145BE004}"/>
                  </a:ext>
                </a:extLst>
              </p:cNvPr>
              <p:cNvSpPr/>
              <p:nvPr/>
            </p:nvSpPr>
            <p:spPr>
              <a:xfrm>
                <a:off x="3603622" y="5049838"/>
                <a:ext cx="76196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6"/>
                  <a:gd name="f9" fmla="val 2"/>
                  <a:gd name="f10" fmla="val 18"/>
                  <a:gd name="f11" fmla="val 1"/>
                  <a:gd name="f12" fmla="val 14"/>
                  <a:gd name="f13" fmla="val 10"/>
                  <a:gd name="f14" fmla="val 4"/>
                  <a:gd name="f15" fmla="val 8"/>
                  <a:gd name="f16" fmla="val 7"/>
                  <a:gd name="f17" fmla="val 12"/>
                  <a:gd name="f18" fmla="val 13"/>
                  <a:gd name="f19" fmla="val 15"/>
                  <a:gd name="f20" fmla="val 3"/>
                  <a:gd name="f21" fmla="val 22"/>
                  <a:gd name="f22" fmla="val 27"/>
                  <a:gd name="f23" fmla="val 30"/>
                  <a:gd name="f24" fmla="val 5"/>
                  <a:gd name="f25" fmla="val 31"/>
                  <a:gd name="f26" fmla="val 24"/>
                  <a:gd name="f27" fmla="val 16"/>
                  <a:gd name="f28" fmla="+- 0 0 -90"/>
                  <a:gd name="f29" fmla="*/ f3 1 32"/>
                  <a:gd name="f30" fmla="*/ f4 1 19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2"/>
                  <a:gd name="f39" fmla="*/ f35 1 19"/>
                  <a:gd name="f40" fmla="*/ 6 f36 1"/>
                  <a:gd name="f41" fmla="*/ 19 f35 1"/>
                  <a:gd name="f42" fmla="*/ 0 f36 1"/>
                  <a:gd name="f43" fmla="*/ 10 f35 1"/>
                  <a:gd name="f44" fmla="*/ 12 f36 1"/>
                  <a:gd name="f45" fmla="*/ 8 f35 1"/>
                  <a:gd name="f46" fmla="*/ 15 f36 1"/>
                  <a:gd name="f47" fmla="*/ 7 f35 1"/>
                  <a:gd name="f48" fmla="*/ 27 f36 1"/>
                  <a:gd name="f49" fmla="*/ 0 f35 1"/>
                  <a:gd name="f50" fmla="*/ 31 f36 1"/>
                  <a:gd name="f51" fmla="*/ 24 f36 1"/>
                  <a:gd name="f52" fmla="*/ 14 f35 1"/>
                  <a:gd name="f53" fmla="*/ 7 f36 1"/>
                  <a:gd name="f54" fmla="*/ 18 f35 1"/>
                  <a:gd name="f55" fmla="+- f37 0 f1"/>
                  <a:gd name="f56" fmla="*/ f40 1 32"/>
                  <a:gd name="f57" fmla="*/ f41 1 19"/>
                  <a:gd name="f58" fmla="*/ f42 1 32"/>
                  <a:gd name="f59" fmla="*/ f43 1 19"/>
                  <a:gd name="f60" fmla="*/ f44 1 32"/>
                  <a:gd name="f61" fmla="*/ f45 1 19"/>
                  <a:gd name="f62" fmla="*/ f46 1 32"/>
                  <a:gd name="f63" fmla="*/ f47 1 19"/>
                  <a:gd name="f64" fmla="*/ f48 1 32"/>
                  <a:gd name="f65" fmla="*/ f49 1 19"/>
                  <a:gd name="f66" fmla="*/ f50 1 32"/>
                  <a:gd name="f67" fmla="*/ f51 1 32"/>
                  <a:gd name="f68" fmla="*/ f52 1 19"/>
                  <a:gd name="f69" fmla="*/ f53 1 32"/>
                  <a:gd name="f70" fmla="*/ f54 1 19"/>
                  <a:gd name="f71" fmla="*/ 0 1 f38"/>
                  <a:gd name="f72" fmla="*/ f32 1 f38"/>
                  <a:gd name="f73" fmla="*/ 0 1 f39"/>
                  <a:gd name="f74" fmla="*/ f33 1 f39"/>
                  <a:gd name="f75" fmla="*/ f56 1 f38"/>
                  <a:gd name="f76" fmla="*/ f57 1 f39"/>
                  <a:gd name="f77" fmla="*/ f58 1 f38"/>
                  <a:gd name="f78" fmla="*/ f59 1 f39"/>
                  <a:gd name="f79" fmla="*/ f60 1 f38"/>
                  <a:gd name="f80" fmla="*/ f61 1 f39"/>
                  <a:gd name="f81" fmla="*/ f62 1 f38"/>
                  <a:gd name="f82" fmla="*/ f63 1 f39"/>
                  <a:gd name="f83" fmla="*/ f64 1 f38"/>
                  <a:gd name="f84" fmla="*/ f65 1 f39"/>
                  <a:gd name="f85" fmla="*/ f66 1 f38"/>
                  <a:gd name="f86" fmla="*/ f67 1 f38"/>
                  <a:gd name="f87" fmla="*/ f68 1 f39"/>
                  <a:gd name="f88" fmla="*/ f69 1 f38"/>
                  <a:gd name="f89" fmla="*/ f70 1 f39"/>
                  <a:gd name="f90" fmla="*/ f71 f29 1"/>
                  <a:gd name="f91" fmla="*/ f72 f29 1"/>
                  <a:gd name="f92" fmla="*/ f74 f30 1"/>
                  <a:gd name="f93" fmla="*/ f73 f30 1"/>
                  <a:gd name="f94" fmla="*/ f75 f29 1"/>
                  <a:gd name="f95" fmla="*/ f76 f30 1"/>
                  <a:gd name="f96" fmla="*/ f77 f29 1"/>
                  <a:gd name="f97" fmla="*/ f78 f30 1"/>
                  <a:gd name="f98" fmla="*/ f79 f29 1"/>
                  <a:gd name="f99" fmla="*/ f80 f30 1"/>
                  <a:gd name="f100" fmla="*/ f81 f29 1"/>
                  <a:gd name="f101" fmla="*/ f82 f30 1"/>
                  <a:gd name="f102" fmla="*/ f83 f29 1"/>
                  <a:gd name="f103" fmla="*/ f84 f30 1"/>
                  <a:gd name="f104" fmla="*/ f85 f29 1"/>
                  <a:gd name="f105" fmla="*/ f86 f29 1"/>
                  <a:gd name="f106" fmla="*/ f87 f30 1"/>
                  <a:gd name="f107" fmla="*/ f88 f29 1"/>
                  <a:gd name="f108" fmla="*/ f89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99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107" y="f95"/>
                  </a:cxn>
                  <a:cxn ang="f55">
                    <a:pos x="f94" y="f95"/>
                  </a:cxn>
                </a:cxnLst>
                <a:rect l="f90" t="f93" r="f91" b="f92"/>
                <a:pathLst>
                  <a:path w="32" h="19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14" y="f15"/>
                      <a:pt x="f15" y="f16"/>
                      <a:pt x="f17" y="f15"/>
                    </a:cubicBezTo>
                    <a:cubicBezTo>
                      <a:pt x="f18" y="f15"/>
                      <a:pt x="f12" y="f15"/>
                      <a:pt x="f19" y="f16"/>
                    </a:cubicBezTo>
                    <a:cubicBezTo>
                      <a:pt x="f10" y="f20"/>
                      <a:pt x="f21" y="f9"/>
                      <a:pt x="f22" y="f5"/>
                    </a:cubicBezTo>
                    <a:cubicBezTo>
                      <a:pt x="f23" y="f9"/>
                      <a:pt x="f6" y="f24"/>
                      <a:pt x="f25" y="f15"/>
                    </a:cubicBezTo>
                    <a:cubicBezTo>
                      <a:pt x="f23" y="f17"/>
                      <a:pt x="f22" y="f12"/>
                      <a:pt x="f26" y="f12"/>
                    </a:cubicBezTo>
                    <a:cubicBezTo>
                      <a:pt x="f10" y="f12"/>
                      <a:pt x="f17" y="f27"/>
                      <a:pt x="f16" y="f10"/>
                    </a:cubicBezTo>
                    <a:cubicBezTo>
                      <a:pt x="f16" y="f7"/>
                      <a:pt x="f16" y="f7"/>
                      <a:pt x="f16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0" name="Freeform 361">
                <a:extLst>
                  <a:ext uri="{FF2B5EF4-FFF2-40B4-BE49-F238E27FC236}">
                    <a16:creationId xmlns:a16="http://schemas.microsoft.com/office/drawing/2014/main" id="{7E6B4BAD-127E-5483-CA91-4D85649D5283}"/>
                  </a:ext>
                </a:extLst>
              </p:cNvPr>
              <p:cNvSpPr/>
              <p:nvPr/>
            </p:nvSpPr>
            <p:spPr>
              <a:xfrm>
                <a:off x="3544891" y="5207005"/>
                <a:ext cx="4286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11"/>
                  <a:gd name="f9" fmla="val 7"/>
                  <a:gd name="f10" fmla="val 14"/>
                  <a:gd name="f11" fmla="val 2"/>
                  <a:gd name="f12" fmla="val 1"/>
                  <a:gd name="f13" fmla="val 8"/>
                  <a:gd name="f14" fmla="val 5"/>
                  <a:gd name="f15" fmla="val 6"/>
                  <a:gd name="f16" fmla="val 9"/>
                  <a:gd name="f17" fmla="val 13"/>
                  <a:gd name="f18" fmla="+- 0 0 -90"/>
                  <a:gd name="f19" fmla="*/ f3 1 18"/>
                  <a:gd name="f20" fmla="*/ f4 1 1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8"/>
                  <a:gd name="f29" fmla="*/ f25 1 15"/>
                  <a:gd name="f30" fmla="*/ 11 f26 1"/>
                  <a:gd name="f31" fmla="*/ 15 f25 1"/>
                  <a:gd name="f32" fmla="*/ 1 f26 1"/>
                  <a:gd name="f33" fmla="*/ 8 f25 1"/>
                  <a:gd name="f34" fmla="*/ 9 f26 1"/>
                  <a:gd name="f35" fmla="*/ 0 f25 1"/>
                  <a:gd name="f36" fmla="*/ 18 f26 1"/>
                  <a:gd name="f37" fmla="*/ 9 f25 1"/>
                  <a:gd name="f38" fmla="+- f27 0 f1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f36 1 18"/>
                  <a:gd name="f46" fmla="*/ f37 1 15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8" h="15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5" y="f14"/>
                      <a:pt x="f15" y="f5"/>
                      <a:pt x="f16" y="f5"/>
                    </a:cubicBezTo>
                    <a:cubicBezTo>
                      <a:pt x="f17" y="f5"/>
                      <a:pt x="f6" y="f14"/>
                      <a:pt x="f6" y="f16"/>
                    </a:cubicBezTo>
                    <a:cubicBezTo>
                      <a:pt x="f6" y="f7"/>
                      <a:pt x="f10" y="f10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1" name="Freeform 362">
                <a:extLst>
                  <a:ext uri="{FF2B5EF4-FFF2-40B4-BE49-F238E27FC236}">
                    <a16:creationId xmlns:a16="http://schemas.microsoft.com/office/drawing/2014/main" id="{3971A69A-AFBC-742B-162D-EF9E7923BF47}"/>
                  </a:ext>
                </a:extLst>
              </p:cNvPr>
              <p:cNvSpPr/>
              <p:nvPr/>
            </p:nvSpPr>
            <p:spPr>
              <a:xfrm>
                <a:off x="3525834" y="4970458"/>
                <a:ext cx="4921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7"/>
                  <a:gd name="f8" fmla="val 8"/>
                  <a:gd name="f9" fmla="val 11"/>
                  <a:gd name="f10" fmla="val 5"/>
                  <a:gd name="f11" fmla="val 7"/>
                  <a:gd name="f12" fmla="val 6"/>
                  <a:gd name="f13" fmla="val 9"/>
                  <a:gd name="f14" fmla="val 3"/>
                  <a:gd name="f15" fmla="val 1"/>
                  <a:gd name="f16" fmla="val 15"/>
                  <a:gd name="f17" fmla="val 18"/>
                  <a:gd name="f18" fmla="val 14"/>
                  <a:gd name="f19" fmla="val 12"/>
                  <a:gd name="f20" fmla="val 16"/>
                  <a:gd name="f21" fmla="val 4"/>
                  <a:gd name="f22" fmla="val 13"/>
                  <a:gd name="f23" fmla="val 2"/>
                  <a:gd name="f24" fmla="+- 0 0 -90"/>
                  <a:gd name="f25" fmla="*/ f3 1 21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7"/>
                  <a:gd name="f36" fmla="*/ 8 f32 1"/>
                  <a:gd name="f37" fmla="*/ 11 f31 1"/>
                  <a:gd name="f38" fmla="*/ 9 f32 1"/>
                  <a:gd name="f39" fmla="*/ 3 f31 1"/>
                  <a:gd name="f40" fmla="*/ 18 f32 1"/>
                  <a:gd name="f41" fmla="*/ 0 f31 1"/>
                  <a:gd name="f42" fmla="*/ 8 f31 1"/>
                  <a:gd name="f43" fmla="*/ 5 f32 1"/>
                  <a:gd name="f44" fmla="*/ 16 f31 1"/>
                  <a:gd name="f45" fmla="*/ 3 f32 1"/>
                  <a:gd name="f46" fmla="*/ 14 f31 1"/>
                  <a:gd name="f47" fmla="*/ 2 f32 1"/>
                  <a:gd name="f48" fmla="*/ 9 f31 1"/>
                  <a:gd name="f49" fmla="+- f33 0 f1"/>
                  <a:gd name="f50" fmla="*/ f36 1 21"/>
                  <a:gd name="f51" fmla="*/ f37 1 17"/>
                  <a:gd name="f52" fmla="*/ f38 1 21"/>
                  <a:gd name="f53" fmla="*/ f39 1 17"/>
                  <a:gd name="f54" fmla="*/ f40 1 21"/>
                  <a:gd name="f55" fmla="*/ f41 1 17"/>
                  <a:gd name="f56" fmla="*/ f42 1 17"/>
                  <a:gd name="f57" fmla="*/ f43 1 21"/>
                  <a:gd name="f58" fmla="*/ f44 1 17"/>
                  <a:gd name="f59" fmla="*/ f45 1 21"/>
                  <a:gd name="f60" fmla="*/ f46 1 17"/>
                  <a:gd name="f61" fmla="*/ f47 1 21"/>
                  <a:gd name="f62" fmla="*/ f48 1 17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7">
                    <a:moveTo>
                      <a:pt x="f8" y="f9"/>
                    </a:moveTo>
                    <a:cubicBezTo>
                      <a:pt x="f10" y="f11"/>
                      <a:pt x="f12" y="f10"/>
                      <a:pt x="f13" y="f14"/>
                    </a:cubicBezTo>
                    <a:cubicBezTo>
                      <a:pt x="f9" y="f15"/>
                      <a:pt x="f16" y="f5"/>
                      <a:pt x="f17" y="f5"/>
                    </a:cubicBezTo>
                    <a:cubicBezTo>
                      <a:pt x="f6" y="f5"/>
                      <a:pt x="f6" y="f12"/>
                      <a:pt x="f17" y="f8"/>
                    </a:cubicBezTo>
                    <a:cubicBezTo>
                      <a:pt x="f18" y="f19"/>
                      <a:pt x="f13" y="f19"/>
                      <a:pt x="f10" y="f20"/>
                    </a:cubicBezTo>
                    <a:cubicBezTo>
                      <a:pt x="f21" y="f7"/>
                      <a:pt x="f21" y="f20"/>
                      <a:pt x="f14" y="f18"/>
                    </a:cubicBezTo>
                    <a:cubicBezTo>
                      <a:pt x="f14" y="f22"/>
                      <a:pt x="f5" y="f19"/>
                      <a:pt x="f23" y="f13"/>
                    </a:cubicBezTo>
                    <a:cubicBezTo>
                      <a:pt x="f21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2" name="Freeform 363">
                <a:extLst>
                  <a:ext uri="{FF2B5EF4-FFF2-40B4-BE49-F238E27FC236}">
                    <a16:creationId xmlns:a16="http://schemas.microsoft.com/office/drawing/2014/main" id="{3058682A-8BEC-86CE-8BFE-D6128AA8A129}"/>
                  </a:ext>
                </a:extLst>
              </p:cNvPr>
              <p:cNvSpPr/>
              <p:nvPr/>
            </p:nvSpPr>
            <p:spPr>
              <a:xfrm>
                <a:off x="3502023" y="501649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4 f20 1"/>
                  <a:gd name="f27" fmla="*/ 0 f19 1"/>
                  <a:gd name="f28" fmla="*/ 6 f20 1"/>
                  <a:gd name="f29" fmla="*/ 3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10"/>
                      <a:pt x="f10" y="f5"/>
                      <a:pt x="f11" y="f5"/>
                    </a:cubicBezTo>
                    <a:cubicBezTo>
                      <a:pt x="f7" y="f9"/>
                      <a:pt x="f6" y="f10"/>
                      <a:pt x="f6" y="f8"/>
                    </a:cubicBezTo>
                    <a:cubicBezTo>
                      <a:pt x="f7" y="f7"/>
                      <a:pt x="f11" y="f7"/>
                      <a:pt x="f8" y="f7"/>
                    </a:cubicBezTo>
                    <a:cubicBezTo>
                      <a:pt x="f10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3" name="Freeform 364">
                <a:extLst>
                  <a:ext uri="{FF2B5EF4-FFF2-40B4-BE49-F238E27FC236}">
                    <a16:creationId xmlns:a16="http://schemas.microsoft.com/office/drawing/2014/main" id="{4748F5F0-902F-25C7-4591-D5A27C3C89BA}"/>
                  </a:ext>
                </a:extLst>
              </p:cNvPr>
              <p:cNvSpPr/>
              <p:nvPr/>
            </p:nvSpPr>
            <p:spPr>
              <a:xfrm>
                <a:off x="3598858" y="5102223"/>
                <a:ext cx="79379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8"/>
                  <a:gd name="f9" fmla="val 4"/>
                  <a:gd name="f10" fmla="val 6"/>
                  <a:gd name="f11" fmla="val 7"/>
                  <a:gd name="f12" fmla="val 5"/>
                  <a:gd name="f13" fmla="val 11"/>
                  <a:gd name="f14" fmla="val 13"/>
                  <a:gd name="f15" fmla="val 15"/>
                  <a:gd name="f16" fmla="val 17"/>
                  <a:gd name="f17" fmla="val 3"/>
                  <a:gd name="f18" fmla="val 19"/>
                  <a:gd name="f19" fmla="val 1"/>
                  <a:gd name="f20" fmla="val 22"/>
                  <a:gd name="f21" fmla="val 25"/>
                  <a:gd name="f22" fmla="val 29"/>
                  <a:gd name="f23" fmla="val 31"/>
                  <a:gd name="f24" fmla="val 32"/>
                  <a:gd name="f25" fmla="val 10"/>
                  <a:gd name="f26" fmla="val 12"/>
                  <a:gd name="f27" fmla="val 26"/>
                  <a:gd name="f28" fmla="val 14"/>
                  <a:gd name="f29" fmla="val 23"/>
                  <a:gd name="f30" fmla="val 16"/>
                  <a:gd name="f31" fmla="val 2"/>
                  <a:gd name="f32" fmla="+- 0 0 -90"/>
                  <a:gd name="f33" fmla="*/ f3 1 33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3"/>
                  <a:gd name="f43" fmla="*/ f39 1 18"/>
                  <a:gd name="f44" fmla="*/ 0 f40 1"/>
                  <a:gd name="f45" fmla="*/ 8 f39 1"/>
                  <a:gd name="f46" fmla="*/ 11 f40 1"/>
                  <a:gd name="f47" fmla="*/ 5 f39 1"/>
                  <a:gd name="f48" fmla="*/ 17 f40 1"/>
                  <a:gd name="f49" fmla="*/ 3 f39 1"/>
                  <a:gd name="f50" fmla="*/ 25 f40 1"/>
                  <a:gd name="f51" fmla="*/ 0 f39 1"/>
                  <a:gd name="f52" fmla="*/ 32 f40 1"/>
                  <a:gd name="f53" fmla="*/ 4 f39 1"/>
                  <a:gd name="f54" fmla="*/ 29 f40 1"/>
                  <a:gd name="f55" fmla="*/ 12 f39 1"/>
                  <a:gd name="f56" fmla="*/ 19 f40 1"/>
                  <a:gd name="f57" fmla="*/ 14 f39 1"/>
                  <a:gd name="f58" fmla="*/ 13 f40 1"/>
                  <a:gd name="f59" fmla="*/ 15 f39 1"/>
                  <a:gd name="f60" fmla="+- f41 0 f1"/>
                  <a:gd name="f61" fmla="*/ f44 1 33"/>
                  <a:gd name="f62" fmla="*/ f45 1 18"/>
                  <a:gd name="f63" fmla="*/ f46 1 33"/>
                  <a:gd name="f64" fmla="*/ f47 1 18"/>
                  <a:gd name="f65" fmla="*/ f48 1 33"/>
                  <a:gd name="f66" fmla="*/ f49 1 18"/>
                  <a:gd name="f67" fmla="*/ f50 1 33"/>
                  <a:gd name="f68" fmla="*/ f51 1 18"/>
                  <a:gd name="f69" fmla="*/ f52 1 33"/>
                  <a:gd name="f70" fmla="*/ f53 1 18"/>
                  <a:gd name="f71" fmla="*/ f54 1 33"/>
                  <a:gd name="f72" fmla="*/ f55 1 18"/>
                  <a:gd name="f73" fmla="*/ f56 1 33"/>
                  <a:gd name="f74" fmla="*/ f57 1 18"/>
                  <a:gd name="f75" fmla="*/ f58 1 33"/>
                  <a:gd name="f76" fmla="*/ f59 1 18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3" h="18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2"/>
                      <a:pt x="f16" y="f17"/>
                    </a:cubicBezTo>
                    <a:cubicBezTo>
                      <a:pt x="f18" y="f19"/>
                      <a:pt x="f20" y="f5"/>
                      <a:pt x="f21" y="f5"/>
                    </a:cubicBezTo>
                    <a:cubicBezTo>
                      <a:pt x="f22" y="f5"/>
                      <a:pt x="f23" y="f19"/>
                      <a:pt x="f24" y="f9"/>
                    </a:cubicBezTo>
                    <a:cubicBezTo>
                      <a:pt x="f6" y="f11"/>
                      <a:pt x="f24" y="f25"/>
                      <a:pt x="f22" y="f26"/>
                    </a:cubicBezTo>
                    <a:cubicBezTo>
                      <a:pt x="f27" y="f28"/>
                      <a:pt x="f29" y="f30"/>
                      <a:pt x="f18" y="f28"/>
                    </a:cubicBezTo>
                    <a:cubicBezTo>
                      <a:pt x="f30" y="f14"/>
                      <a:pt x="f15" y="f28"/>
                      <a:pt x="f14" y="f15"/>
                    </a:cubicBezTo>
                    <a:cubicBezTo>
                      <a:pt x="f10" y="f7"/>
                      <a:pt x="f31" y="f30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4" name="Freeform 365">
                <a:extLst>
                  <a:ext uri="{FF2B5EF4-FFF2-40B4-BE49-F238E27FC236}">
                    <a16:creationId xmlns:a16="http://schemas.microsoft.com/office/drawing/2014/main" id="{DEB3350E-D281-1585-C8D6-75CE0A15D1A0}"/>
                  </a:ext>
                </a:extLst>
              </p:cNvPr>
              <p:cNvSpPr/>
              <p:nvPr/>
            </p:nvSpPr>
            <p:spPr>
              <a:xfrm>
                <a:off x="3568702" y="5121280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5"/>
                  <a:gd name="f9" fmla="val 8"/>
                  <a:gd name="f10" fmla="val 2"/>
                  <a:gd name="f11" fmla="val 7"/>
                  <a:gd name="f12" fmla="val 9"/>
                  <a:gd name="f13" fmla="val 1"/>
                  <a:gd name="f14" fmla="val 3"/>
                  <a:gd name="f15" fmla="+- 0 0 -90"/>
                  <a:gd name="f16" fmla="*/ f3 1 11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1"/>
                  <a:gd name="f27" fmla="*/ 5 f23 1"/>
                  <a:gd name="f28" fmla="*/ 0 f22 1"/>
                  <a:gd name="f29" fmla="*/ 11 f23 1"/>
                  <a:gd name="f30" fmla="*/ 7 f22 1"/>
                  <a:gd name="f31" fmla="*/ 8 f23 1"/>
                  <a:gd name="f32" fmla="*/ 9 f22 1"/>
                  <a:gd name="f33" fmla="*/ 0 f23 1"/>
                  <a:gd name="f34" fmla="*/ 3 f22 1"/>
                  <a:gd name="f35" fmla="+- f24 0 f1"/>
                  <a:gd name="f36" fmla="*/ f27 1 1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1" h="10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7" y="f7"/>
                      <a:pt x="f9" y="f12"/>
                    </a:cubicBezTo>
                    <a:cubicBezTo>
                      <a:pt x="f8" y="f9"/>
                      <a:pt x="f13" y="f11"/>
                      <a:pt x="f5" y="f14"/>
                    </a:cubicBezTo>
                    <a:cubicBezTo>
                      <a:pt x="f5" y="f5"/>
                      <a:pt x="f14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5" name="Freeform 366">
                <a:extLst>
                  <a:ext uri="{FF2B5EF4-FFF2-40B4-BE49-F238E27FC236}">
                    <a16:creationId xmlns:a16="http://schemas.microsoft.com/office/drawing/2014/main" id="{616C7834-586B-5373-7771-54F37844F984}"/>
                  </a:ext>
                </a:extLst>
              </p:cNvPr>
              <p:cNvSpPr/>
              <p:nvPr/>
            </p:nvSpPr>
            <p:spPr>
              <a:xfrm>
                <a:off x="3573466" y="5078413"/>
                <a:ext cx="3016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8"/>
                  <a:gd name="f9" fmla="val 1"/>
                  <a:gd name="f10" fmla="val 3"/>
                  <a:gd name="f11" fmla="val 5"/>
                  <a:gd name="f12" fmla="val 7"/>
                  <a:gd name="f13" fmla="val 6"/>
                  <a:gd name="f14" fmla="val 2"/>
                  <a:gd name="f15" fmla="val 4"/>
                  <a:gd name="f16" fmla="+- 0 0 -90"/>
                  <a:gd name="f17" fmla="*/ f3 1 13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9"/>
                  <a:gd name="f28" fmla="*/ 8 f24 1"/>
                  <a:gd name="f29" fmla="*/ 1 f23 1"/>
                  <a:gd name="f30" fmla="*/ 7 f23 1"/>
                  <a:gd name="f31" fmla="*/ 6 f24 1"/>
                  <a:gd name="f32" fmla="*/ 9 f23 1"/>
                  <a:gd name="f33" fmla="*/ 5 f24 1"/>
                  <a:gd name="f34" fmla="*/ 1 f24 1"/>
                  <a:gd name="f35" fmla="*/ 2 f23 1"/>
                  <a:gd name="f36" fmla="+- f25 0 f1"/>
                  <a:gd name="f37" fmla="*/ f28 1 13"/>
                  <a:gd name="f38" fmla="*/ f29 1 9"/>
                  <a:gd name="f39" fmla="*/ f30 1 9"/>
                  <a:gd name="f40" fmla="*/ f31 1 13"/>
                  <a:gd name="f41" fmla="*/ f32 1 9"/>
                  <a:gd name="f42" fmla="*/ f33 1 13"/>
                  <a:gd name="f43" fmla="*/ f34 1 13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8 1"/>
                  <a:gd name="f64" fmla="*/ f52 f17 1"/>
                  <a:gd name="f65" fmla="*/ f53 f18 1"/>
                  <a:gd name="f66" fmla="*/ f54 f17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1" y="f63"/>
                  </a:cxn>
                  <a:cxn ang="f36">
                    <a:pos x="f64" y="f65"/>
                  </a:cxn>
                  <a:cxn ang="f36">
                    <a:pos x="f66" y="f65"/>
                  </a:cxn>
                  <a:cxn ang="f36">
                    <a:pos x="f67" y="f68"/>
                  </a:cxn>
                  <a:cxn ang="f36">
                    <a:pos x="f61" y="f62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3" h="9">
                    <a:moveTo>
                      <a:pt x="f8" y="f9"/>
                    </a:moveTo>
                    <a:cubicBezTo>
                      <a:pt x="f8" y="f10"/>
                      <a:pt x="f6" y="f11"/>
                      <a:pt x="f8" y="f12"/>
                    </a:cubicBezTo>
                    <a:cubicBezTo>
                      <a:pt x="f12" y="f7"/>
                      <a:pt x="f13" y="f7"/>
                      <a:pt x="f13" y="f7"/>
                    </a:cubicBezTo>
                    <a:cubicBezTo>
                      <a:pt x="f11" y="f7"/>
                      <a:pt x="f11" y="f7"/>
                      <a:pt x="f11" y="f7"/>
                    </a:cubicBezTo>
                    <a:cubicBezTo>
                      <a:pt x="f14" y="f12"/>
                      <a:pt x="f5" y="f15"/>
                      <a:pt x="f9" y="f14"/>
                    </a:cubicBezTo>
                    <a:cubicBezTo>
                      <a:pt x="f9" y="f5"/>
                      <a:pt x="f11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6" name="Freeform 367">
                <a:extLst>
                  <a:ext uri="{FF2B5EF4-FFF2-40B4-BE49-F238E27FC236}">
                    <a16:creationId xmlns:a16="http://schemas.microsoft.com/office/drawing/2014/main" id="{4CA0C325-AAE9-66C9-6843-519F4A51773A}"/>
                  </a:ext>
                </a:extLst>
              </p:cNvPr>
              <p:cNvSpPr/>
              <p:nvPr/>
            </p:nvSpPr>
            <p:spPr>
              <a:xfrm>
                <a:off x="2327276" y="4714875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6"/>
                  <a:gd name="f9" fmla="val 2"/>
                  <a:gd name="f10" fmla="val 10"/>
                  <a:gd name="f11" fmla="val 7"/>
                  <a:gd name="f12" fmla="val 3"/>
                  <a:gd name="f13" fmla="val 4"/>
                  <a:gd name="f14" fmla="val 1"/>
                  <a:gd name="f15" fmla="val 5"/>
                  <a:gd name="f16" fmla="val 8"/>
                  <a:gd name="f17" fmla="val 9"/>
                  <a:gd name="f18" fmla="+- 0 0 -90"/>
                  <a:gd name="f19" fmla="*/ f3 1 11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2"/>
                  <a:gd name="f30" fmla="*/ 6 f26 1"/>
                  <a:gd name="f31" fmla="*/ 12 f25 1"/>
                  <a:gd name="f32" fmla="*/ 3 f26 1"/>
                  <a:gd name="f33" fmla="*/ 2 f25 1"/>
                  <a:gd name="f34" fmla="*/ 1 f25 1"/>
                  <a:gd name="f35" fmla="*/ 8 f26 1"/>
                  <a:gd name="f36" fmla="*/ 8 f25 1"/>
                  <a:gd name="f37" fmla="+- f27 0 f1"/>
                  <a:gd name="f38" fmla="*/ f30 1 11"/>
                  <a:gd name="f39" fmla="*/ f31 1 12"/>
                  <a:gd name="f40" fmla="*/ f32 1 11"/>
                  <a:gd name="f41" fmla="*/ f33 1 12"/>
                  <a:gd name="f42" fmla="*/ f34 1 12"/>
                  <a:gd name="f43" fmla="*/ f35 1 11"/>
                  <a:gd name="f44" fmla="*/ f36 1 12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0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1" h="12">
                    <a:moveTo>
                      <a:pt x="f8" y="f7"/>
                    </a:moveTo>
                    <a:cubicBezTo>
                      <a:pt x="f9" y="f10"/>
                      <a:pt x="f5" y="f11"/>
                      <a:pt x="f12" y="f9"/>
                    </a:cubicBezTo>
                    <a:cubicBezTo>
                      <a:pt x="f13" y="f14"/>
                      <a:pt x="f13" y="f5"/>
                      <a:pt x="f8" y="f14"/>
                    </a:cubicBezTo>
                    <a:cubicBezTo>
                      <a:pt x="f11" y="f12"/>
                      <a:pt x="f6" y="f15"/>
                      <a:pt x="f16" y="f16"/>
                    </a:cubicBezTo>
                    <a:cubicBezTo>
                      <a:pt x="f11" y="f17"/>
                      <a:pt x="f11" y="f6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7" name="Freeform 368">
                <a:extLst>
                  <a:ext uri="{FF2B5EF4-FFF2-40B4-BE49-F238E27FC236}">
                    <a16:creationId xmlns:a16="http://schemas.microsoft.com/office/drawing/2014/main" id="{2A14D54D-FE20-D2CC-32B0-F6C654648AF8}"/>
                  </a:ext>
                </a:extLst>
              </p:cNvPr>
              <p:cNvSpPr/>
              <p:nvPr/>
            </p:nvSpPr>
            <p:spPr>
              <a:xfrm>
                <a:off x="2079629" y="4884733"/>
                <a:ext cx="1110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4"/>
                  <a:gd name="f10" fmla="val 3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*/ 4 f19 1"/>
                  <a:gd name="f32" fmla="+- f21 0 f1"/>
                  <a:gd name="f33" fmla="*/ f24 1 5"/>
                  <a:gd name="f34" fmla="*/ f25 1 6"/>
                  <a:gd name="f35" fmla="*/ f26 1 5"/>
                  <a:gd name="f36" fmla="*/ f27 1 6"/>
                  <a:gd name="f37" fmla="*/ f28 1 5"/>
                  <a:gd name="f38" fmla="*/ f29 1 6"/>
                  <a:gd name="f39" fmla="*/ f30 1 5"/>
                  <a:gd name="f40" fmla="*/ f31 1 6"/>
                  <a:gd name="f41" fmla="*/ 0 1 f23"/>
                  <a:gd name="f42" fmla="*/ f16 1 f23"/>
                  <a:gd name="f43" fmla="*/ 0 1 f22"/>
                  <a:gd name="f44" fmla="*/ f17 1 f22"/>
                  <a:gd name="f45" fmla="*/ f33 1 f23"/>
                  <a:gd name="f46" fmla="*/ f34 1 f22"/>
                  <a:gd name="f47" fmla="*/ f35 1 f23"/>
                  <a:gd name="f48" fmla="*/ f36 1 f22"/>
                  <a:gd name="f49" fmla="*/ f37 1 f23"/>
                  <a:gd name="f50" fmla="*/ f38 1 f22"/>
                  <a:gd name="f51" fmla="*/ f39 1 f23"/>
                  <a:gd name="f52" fmla="*/ f40 1 f22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5" h="6">
                    <a:moveTo>
                      <a:pt x="f8" y="f5"/>
                    </a:moveTo>
                    <a:cubicBezTo>
                      <a:pt x="f9" y="f5"/>
                      <a:pt x="f6" y="f8"/>
                      <a:pt x="f6" y="f10"/>
                    </a:cubicBez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7"/>
                      <a:pt x="f5" y="f9"/>
                    </a:cubicBezTo>
                    <a:cubicBezTo>
                      <a:pt x="f5" y="f8"/>
                      <a:pt x="f11" y="f11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8" name="Freeform 369">
                <a:extLst>
                  <a:ext uri="{FF2B5EF4-FFF2-40B4-BE49-F238E27FC236}">
                    <a16:creationId xmlns:a16="http://schemas.microsoft.com/office/drawing/2014/main" id="{004BC66E-15FC-157D-DB2F-204C9640C4CC}"/>
                  </a:ext>
                </a:extLst>
              </p:cNvPr>
              <p:cNvSpPr/>
              <p:nvPr/>
            </p:nvSpPr>
            <p:spPr>
              <a:xfrm>
                <a:off x="2487616" y="4989515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2"/>
                  <a:gd name="f9" fmla="val 4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5 f17 1"/>
                  <a:gd name="f23" fmla="*/ 1 f17 1"/>
                  <a:gd name="f24" fmla="*/ 2 f17 1"/>
                  <a:gd name="f25" fmla="+- f18 0 f1"/>
                  <a:gd name="f26" fmla="*/ f20 1 5"/>
                  <a:gd name="f27" fmla="*/ f21 1 5"/>
                  <a:gd name="f28" fmla="*/ f22 1 5"/>
                  <a:gd name="f29" fmla="*/ f23 1 5"/>
                  <a:gd name="f30" fmla="*/ f24 1 5"/>
                  <a:gd name="f31" fmla="*/ 0 1 f19"/>
                  <a:gd name="f32" fmla="*/ f15 1 f19"/>
                  <a:gd name="f33" fmla="*/ f26 1 f19"/>
                  <a:gd name="f34" fmla="*/ f27 1 f19"/>
                  <a:gd name="f35" fmla="*/ f28 1 f19"/>
                  <a:gd name="f36" fmla="*/ f29 1 f19"/>
                  <a:gd name="f37" fmla="*/ f30 1 f19"/>
                  <a:gd name="f38" fmla="*/ f31 f12 1"/>
                  <a:gd name="f39" fmla="*/ f32 f12 1"/>
                  <a:gd name="f40" fmla="*/ f32 f13 1"/>
                  <a:gd name="f41" fmla="*/ f31 f13 1"/>
                  <a:gd name="f42" fmla="*/ f33 f12 1"/>
                  <a:gd name="f43" fmla="*/ f34 f13 1"/>
                  <a:gd name="f44" fmla="*/ f35 f12 1"/>
                  <a:gd name="f45" fmla="*/ f33 f13 1"/>
                  <a:gd name="f46" fmla="*/ f35 f13 1"/>
                  <a:gd name="f47" fmla="*/ f36 f12 1"/>
                  <a:gd name="f48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2" y="f43"/>
                  </a:cxn>
                  <a:cxn ang="f25">
                    <a:pos x="f44" y="f45"/>
                  </a:cxn>
                  <a:cxn ang="f25">
                    <a:pos x="f42" y="f46"/>
                  </a:cxn>
                  <a:cxn ang="f25">
                    <a:pos x="f47" y="f48"/>
                  </a:cxn>
                  <a:cxn ang="f25">
                    <a:pos x="f42" y="f43"/>
                  </a:cxn>
                </a:cxnLst>
                <a:rect l="f38" t="f41" r="f39" b="f40"/>
                <a:pathLst>
                  <a:path w="5" h="5">
                    <a:moveTo>
                      <a:pt x="f7" y="f5"/>
                    </a:moveTo>
                    <a:cubicBezTo>
                      <a:pt x="f6" y="f5"/>
                      <a:pt x="f6" y="f8"/>
                      <a:pt x="f6" y="f7"/>
                    </a:cubicBezTo>
                    <a:cubicBezTo>
                      <a:pt x="f6" y="f9"/>
                      <a:pt x="f9" y="f6"/>
                      <a:pt x="f7" y="f6"/>
                    </a:cubicBezTo>
                    <a:cubicBezTo>
                      <a:pt x="f10" y="f6"/>
                      <a:pt x="f5" y="f9"/>
                      <a:pt x="f10" y="f8"/>
                    </a:cubicBezTo>
                    <a:cubicBezTo>
                      <a:pt x="f10" y="f10"/>
                      <a:pt x="f8" y="f5"/>
                      <a:pt x="f7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9" name="Freeform 370">
                <a:extLst>
                  <a:ext uri="{FF2B5EF4-FFF2-40B4-BE49-F238E27FC236}">
                    <a16:creationId xmlns:a16="http://schemas.microsoft.com/office/drawing/2014/main" id="{ABC21BF0-9609-6B63-270C-0939F4F77E77}"/>
                  </a:ext>
                </a:extLst>
              </p:cNvPr>
              <p:cNvSpPr/>
              <p:nvPr/>
            </p:nvSpPr>
            <p:spPr>
              <a:xfrm>
                <a:off x="3540127" y="4752978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6"/>
                  <a:gd name="f9" fmla="val 8"/>
                  <a:gd name="f10" fmla="val 1"/>
                  <a:gd name="f11" fmla="val 11"/>
                  <a:gd name="f12" fmla="val 3"/>
                  <a:gd name="f13" fmla="val 12"/>
                  <a:gd name="f14" fmla="val 5"/>
                  <a:gd name="f15" fmla="val 13"/>
                  <a:gd name="f16" fmla="val 9"/>
                  <a:gd name="f17" fmla="val 15"/>
                  <a:gd name="f18" fmla="val 19"/>
                  <a:gd name="f19" fmla="val 20"/>
                  <a:gd name="f20" fmla="val 21"/>
                  <a:gd name="f21" fmla="val 14"/>
                  <a:gd name="f22" fmla="val 23"/>
                  <a:gd name="f23" fmla="val 27"/>
                  <a:gd name="f24" fmla="val 25"/>
                  <a:gd name="f25" fmla="val 10"/>
                  <a:gd name="f26" fmla="val 18"/>
                  <a:gd name="f27" fmla="val 7"/>
                  <a:gd name="f28" fmla="val 2"/>
                  <a:gd name="f29" fmla="val 4"/>
                  <a:gd name="f30" fmla="+- 0 0 -90"/>
                  <a:gd name="f31" fmla="*/ f3 1 28"/>
                  <a:gd name="f32" fmla="*/ f4 1 2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8"/>
                  <a:gd name="f41" fmla="*/ f37 1 29"/>
                  <a:gd name="f42" fmla="*/ 6 f38 1"/>
                  <a:gd name="f43" fmla="*/ 0 f37 1"/>
                  <a:gd name="f44" fmla="*/ 12 f38 1"/>
                  <a:gd name="f45" fmla="*/ 5 f37 1"/>
                  <a:gd name="f46" fmla="*/ 19 f38 1"/>
                  <a:gd name="f47" fmla="*/ 12 f37 1"/>
                  <a:gd name="f48" fmla="*/ 23 f38 1"/>
                  <a:gd name="f49" fmla="*/ 15 f37 1"/>
                  <a:gd name="f50" fmla="*/ 20 f38 1"/>
                  <a:gd name="f51" fmla="*/ 29 f37 1"/>
                  <a:gd name="f52" fmla="*/ 9 f38 1"/>
                  <a:gd name="f53" fmla="*/ 18 f37 1"/>
                  <a:gd name="f54" fmla="*/ 5 f38 1"/>
                  <a:gd name="f55" fmla="*/ 13 f37 1"/>
                  <a:gd name="f56" fmla="*/ 1 f38 1"/>
                  <a:gd name="f57" fmla="*/ 8 f37 1"/>
                  <a:gd name="f58" fmla="+- f39 0 f1"/>
                  <a:gd name="f59" fmla="*/ f42 1 28"/>
                  <a:gd name="f60" fmla="*/ f43 1 29"/>
                  <a:gd name="f61" fmla="*/ f44 1 28"/>
                  <a:gd name="f62" fmla="*/ f45 1 29"/>
                  <a:gd name="f63" fmla="*/ f46 1 28"/>
                  <a:gd name="f64" fmla="*/ f47 1 29"/>
                  <a:gd name="f65" fmla="*/ f48 1 28"/>
                  <a:gd name="f66" fmla="*/ f49 1 29"/>
                  <a:gd name="f67" fmla="*/ f50 1 28"/>
                  <a:gd name="f68" fmla="*/ f51 1 29"/>
                  <a:gd name="f69" fmla="*/ f52 1 28"/>
                  <a:gd name="f70" fmla="*/ f53 1 29"/>
                  <a:gd name="f71" fmla="*/ f54 1 28"/>
                  <a:gd name="f72" fmla="*/ f55 1 29"/>
                  <a:gd name="f73" fmla="*/ f56 1 28"/>
                  <a:gd name="f74" fmla="*/ f57 1 29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8" h="29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1"/>
                      <a:pt x="f18" y="f13"/>
                    </a:cubicBezTo>
                    <a:cubicBezTo>
                      <a:pt x="f19" y="f15"/>
                      <a:pt x="f20" y="f21"/>
                      <a:pt x="f22" y="f17"/>
                    </a:cubicBezTo>
                    <a:cubicBezTo>
                      <a:pt x="f6" y="f20"/>
                      <a:pt x="f23" y="f24"/>
                      <a:pt x="f19" y="f7"/>
                    </a:cubicBezTo>
                    <a:cubicBezTo>
                      <a:pt x="f17" y="f23"/>
                      <a:pt x="f25" y="f24"/>
                      <a:pt x="f16" y="f26"/>
                    </a:cubicBezTo>
                    <a:cubicBezTo>
                      <a:pt x="f16" y="f17"/>
                      <a:pt x="f27" y="f17"/>
                      <a:pt x="f14" y="f15"/>
                    </a:cubicBezTo>
                    <a:cubicBezTo>
                      <a:pt x="f12" y="f13"/>
                      <a:pt x="f28" y="f25"/>
                      <a:pt x="f10" y="f9"/>
                    </a:cubicBezTo>
                    <a:cubicBezTo>
                      <a:pt x="f10" y="f29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0" name="Freeform 371">
                <a:extLst>
                  <a:ext uri="{FF2B5EF4-FFF2-40B4-BE49-F238E27FC236}">
                    <a16:creationId xmlns:a16="http://schemas.microsoft.com/office/drawing/2014/main" id="{96217721-F0EE-20A2-1AA2-39FC7138CACE}"/>
                  </a:ext>
                </a:extLst>
              </p:cNvPr>
              <p:cNvSpPr/>
              <p:nvPr/>
            </p:nvSpPr>
            <p:spPr>
              <a:xfrm>
                <a:off x="3430591" y="4752978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14"/>
                  <a:gd name="f9" fmla="val 11"/>
                  <a:gd name="f10" fmla="val 19"/>
                  <a:gd name="f11" fmla="val 9"/>
                  <a:gd name="f12" fmla="val 6"/>
                  <a:gd name="f13" fmla="val 2"/>
                  <a:gd name="f14" fmla="val 13"/>
                  <a:gd name="f15" fmla="val 5"/>
                  <a:gd name="f16" fmla="val 4"/>
                  <a:gd name="f17" fmla="val 7"/>
                  <a:gd name="f18" fmla="val 1"/>
                  <a:gd name="f19" fmla="val 3"/>
                  <a:gd name="f20" fmla="+- 0 0 -90"/>
                  <a:gd name="f21" fmla="*/ f3 1 17"/>
                  <a:gd name="f22" fmla="*/ f4 1 20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7"/>
                  <a:gd name="f31" fmla="*/ f27 1 20"/>
                  <a:gd name="f32" fmla="*/ 14 f28 1"/>
                  <a:gd name="f33" fmla="*/ 17 f27 1"/>
                  <a:gd name="f34" fmla="*/ 6 f28 1"/>
                  <a:gd name="f35" fmla="*/ 4 f28 1"/>
                  <a:gd name="f36" fmla="*/ 2 f27 1"/>
                  <a:gd name="f37" fmla="*/ 3 f27 1"/>
                  <a:gd name="f38" fmla="+- f29 0 f1"/>
                  <a:gd name="f39" fmla="*/ f32 1 17"/>
                  <a:gd name="f40" fmla="*/ f33 1 20"/>
                  <a:gd name="f41" fmla="*/ f34 1 17"/>
                  <a:gd name="f42" fmla="*/ f35 1 17"/>
                  <a:gd name="f43" fmla="*/ f36 1 20"/>
                  <a:gd name="f44" fmla="*/ f37 1 20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0"/>
                  </a:cxn>
                  <a:cxn ang="f38">
                    <a:pos x="f62" y="f63"/>
                  </a:cxn>
                  <a:cxn ang="f38">
                    <a:pos x="f59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7" h="20">
                    <a:moveTo>
                      <a:pt x="f8" y="f6"/>
                    </a:moveTo>
                    <a:cubicBezTo>
                      <a:pt x="f9" y="f10"/>
                      <a:pt x="f11" y="f7"/>
                      <a:pt x="f12" y="f6"/>
                    </a:cubicBezTo>
                    <a:cubicBezTo>
                      <a:pt x="f13" y="f14"/>
                      <a:pt x="f5" y="f15"/>
                      <a:pt x="f16" y="f13"/>
                    </a:cubicBezTo>
                    <a:cubicBezTo>
                      <a:pt x="f17" y="f5"/>
                      <a:pt x="f9" y="f18"/>
                      <a:pt x="f8" y="f19"/>
                    </a:cubicBezTo>
                    <a:cubicBezTo>
                      <a:pt x="f6" y="f12"/>
                      <a:pt x="f6" y="f8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1" name="Freeform 372">
                <a:extLst>
                  <a:ext uri="{FF2B5EF4-FFF2-40B4-BE49-F238E27FC236}">
                    <a16:creationId xmlns:a16="http://schemas.microsoft.com/office/drawing/2014/main" id="{93B76623-72DA-F6AD-D78F-50BEAAE2FFF1}"/>
                  </a:ext>
                </a:extLst>
              </p:cNvPr>
              <p:cNvSpPr/>
              <p:nvPr/>
            </p:nvSpPr>
            <p:spPr>
              <a:xfrm>
                <a:off x="3570283" y="4659316"/>
                <a:ext cx="9048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6"/>
                  <a:gd name="f8" fmla="val 21"/>
                  <a:gd name="f9" fmla="val 28"/>
                  <a:gd name="f10" fmla="val 16"/>
                  <a:gd name="f11" fmla="val 24"/>
                  <a:gd name="f12" fmla="val 11"/>
                  <a:gd name="f13" fmla="val 17"/>
                  <a:gd name="f14" fmla="val 4"/>
                  <a:gd name="f15" fmla="val 14"/>
                  <a:gd name="f16" fmla="val 8"/>
                  <a:gd name="f17" fmla="val 2"/>
                  <a:gd name="f18" fmla="val 3"/>
                  <a:gd name="f19" fmla="val 5"/>
                  <a:gd name="f20" fmla="val 1"/>
                  <a:gd name="f21" fmla="val 10"/>
                  <a:gd name="f22" fmla="val 13"/>
                  <a:gd name="f23" fmla="val 12"/>
                  <a:gd name="f24" fmla="val 15"/>
                  <a:gd name="f25" fmla="val 23"/>
                  <a:gd name="f26" fmla="val 32"/>
                  <a:gd name="f27" fmla="val 20"/>
                  <a:gd name="f28" fmla="val 37"/>
                  <a:gd name="f29" fmla="val 30"/>
                  <a:gd name="f30" fmla="val 34"/>
                  <a:gd name="f31" fmla="val 35"/>
                  <a:gd name="f32" fmla="val 27"/>
                  <a:gd name="f33" fmla="+- 0 0 -90"/>
                  <a:gd name="f34" fmla="*/ f3 1 38"/>
                  <a:gd name="f35" fmla="*/ f4 1 3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38"/>
                  <a:gd name="f44" fmla="*/ f40 1 36"/>
                  <a:gd name="f45" fmla="*/ 21 f41 1"/>
                  <a:gd name="f46" fmla="*/ 28 f40 1"/>
                  <a:gd name="f47" fmla="*/ 4 f41 1"/>
                  <a:gd name="f48" fmla="*/ 14 f40 1"/>
                  <a:gd name="f49" fmla="*/ 2 f41 1"/>
                  <a:gd name="f50" fmla="*/ 4 f40 1"/>
                  <a:gd name="f51" fmla="*/ 5 f41 1"/>
                  <a:gd name="f52" fmla="*/ 1 f40 1"/>
                  <a:gd name="f53" fmla="*/ 11 f41 1"/>
                  <a:gd name="f54" fmla="*/ 8 f40 1"/>
                  <a:gd name="f55" fmla="*/ 15 f41 1"/>
                  <a:gd name="f56" fmla="*/ 11 f40 1"/>
                  <a:gd name="f57" fmla="*/ 17 f41 1"/>
                  <a:gd name="f58" fmla="*/ 37 f41 1"/>
                  <a:gd name="f59" fmla="*/ 36 f41 1"/>
                  <a:gd name="f60" fmla="*/ 34 f40 1"/>
                  <a:gd name="f61" fmla="*/ 30 f41 1"/>
                  <a:gd name="f62" fmla="*/ 35 f40 1"/>
                  <a:gd name="f63" fmla="+- f42 0 f1"/>
                  <a:gd name="f64" fmla="*/ f45 1 38"/>
                  <a:gd name="f65" fmla="*/ f46 1 36"/>
                  <a:gd name="f66" fmla="*/ f47 1 38"/>
                  <a:gd name="f67" fmla="*/ f48 1 36"/>
                  <a:gd name="f68" fmla="*/ f49 1 38"/>
                  <a:gd name="f69" fmla="*/ f50 1 36"/>
                  <a:gd name="f70" fmla="*/ f51 1 38"/>
                  <a:gd name="f71" fmla="*/ f52 1 36"/>
                  <a:gd name="f72" fmla="*/ f53 1 38"/>
                  <a:gd name="f73" fmla="*/ f54 1 36"/>
                  <a:gd name="f74" fmla="*/ f55 1 38"/>
                  <a:gd name="f75" fmla="*/ f56 1 36"/>
                  <a:gd name="f76" fmla="*/ f57 1 38"/>
                  <a:gd name="f77" fmla="*/ f58 1 38"/>
                  <a:gd name="f78" fmla="*/ f59 1 38"/>
                  <a:gd name="f79" fmla="*/ f60 1 36"/>
                  <a:gd name="f80" fmla="*/ f61 1 38"/>
                  <a:gd name="f81" fmla="*/ f62 1 36"/>
                  <a:gd name="f82" fmla="*/ 0 1 f43"/>
                  <a:gd name="f83" fmla="*/ f37 1 f43"/>
                  <a:gd name="f84" fmla="*/ 0 1 f44"/>
                  <a:gd name="f85" fmla="*/ f38 1 f44"/>
                  <a:gd name="f86" fmla="*/ f64 1 f43"/>
                  <a:gd name="f87" fmla="*/ f65 1 f44"/>
                  <a:gd name="f88" fmla="*/ f66 1 f43"/>
                  <a:gd name="f89" fmla="*/ f67 1 f44"/>
                  <a:gd name="f90" fmla="*/ f68 1 f43"/>
                  <a:gd name="f91" fmla="*/ f69 1 f44"/>
                  <a:gd name="f92" fmla="*/ f70 1 f43"/>
                  <a:gd name="f93" fmla="*/ f71 1 f44"/>
                  <a:gd name="f94" fmla="*/ f72 1 f43"/>
                  <a:gd name="f95" fmla="*/ f73 1 f44"/>
                  <a:gd name="f96" fmla="*/ f74 1 f43"/>
                  <a:gd name="f97" fmla="*/ f75 1 f44"/>
                  <a:gd name="f98" fmla="*/ f76 1 f43"/>
                  <a:gd name="f99" fmla="*/ f77 1 f43"/>
                  <a:gd name="f100" fmla="*/ f78 1 f43"/>
                  <a:gd name="f101" fmla="*/ f79 1 f44"/>
                  <a:gd name="f102" fmla="*/ f80 1 f43"/>
                  <a:gd name="f103" fmla="*/ f81 1 f44"/>
                  <a:gd name="f104" fmla="*/ f82 f34 1"/>
                  <a:gd name="f105" fmla="*/ f83 f34 1"/>
                  <a:gd name="f106" fmla="*/ f85 f35 1"/>
                  <a:gd name="f107" fmla="*/ f84 f35 1"/>
                  <a:gd name="f108" fmla="*/ f86 f34 1"/>
                  <a:gd name="f109" fmla="*/ f87 f35 1"/>
                  <a:gd name="f110" fmla="*/ f88 f34 1"/>
                  <a:gd name="f111" fmla="*/ f89 f35 1"/>
                  <a:gd name="f112" fmla="*/ f90 f34 1"/>
                  <a:gd name="f113" fmla="*/ f91 f35 1"/>
                  <a:gd name="f114" fmla="*/ f92 f34 1"/>
                  <a:gd name="f115" fmla="*/ f93 f35 1"/>
                  <a:gd name="f116" fmla="*/ f94 f34 1"/>
                  <a:gd name="f117" fmla="*/ f95 f35 1"/>
                  <a:gd name="f118" fmla="*/ f96 f34 1"/>
                  <a:gd name="f119" fmla="*/ f97 f35 1"/>
                  <a:gd name="f120" fmla="*/ f98 f34 1"/>
                  <a:gd name="f121" fmla="*/ f99 f34 1"/>
                  <a:gd name="f122" fmla="*/ f100 f34 1"/>
                  <a:gd name="f123" fmla="*/ f101 f35 1"/>
                  <a:gd name="f124" fmla="*/ f102 f34 1"/>
                  <a:gd name="f125" fmla="*/ f103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20" y="f119"/>
                  </a:cxn>
                  <a:cxn ang="f63">
                    <a:pos x="f121" y="f109"/>
                  </a:cxn>
                  <a:cxn ang="f63">
                    <a:pos x="f122" y="f123"/>
                  </a:cxn>
                  <a:cxn ang="f63">
                    <a:pos x="f124" y="f125"/>
                  </a:cxn>
                  <a:cxn ang="f63">
                    <a:pos x="f108" y="f109"/>
                  </a:cxn>
                </a:cxnLst>
                <a:rect l="f104" t="f107" r="f105" b="f106"/>
                <a:pathLst>
                  <a:path w="38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2"/>
                      <a:pt x="f5" y="f16"/>
                      <a:pt x="f17" y="f14"/>
                    </a:cubicBezTo>
                    <a:cubicBezTo>
                      <a:pt x="f17" y="f18"/>
                      <a:pt x="f17" y="f5"/>
                      <a:pt x="f19" y="f20"/>
                    </a:cubicBezTo>
                    <a:cubicBezTo>
                      <a:pt x="f16" y="f17"/>
                      <a:pt x="f12" y="f18"/>
                      <a:pt x="f12" y="f16"/>
                    </a:cubicBezTo>
                    <a:cubicBezTo>
                      <a:pt x="f21" y="f12"/>
                      <a:pt x="f22" y="f23"/>
                      <a:pt x="f24" y="f12"/>
                    </a:cubicBezTo>
                    <a:cubicBezTo>
                      <a:pt x="f10" y="f12"/>
                      <a:pt x="f10" y="f21"/>
                      <a:pt x="f13" y="f12"/>
                    </a:cubicBezTo>
                    <a:cubicBezTo>
                      <a:pt x="f25" y="f10"/>
                      <a:pt x="f26" y="f27"/>
                      <a:pt x="f28" y="f9"/>
                    </a:cubicBezTo>
                    <a:cubicBezTo>
                      <a:pt x="f6" y="f29"/>
                      <a:pt x="f28" y="f26"/>
                      <a:pt x="f7" y="f30"/>
                    </a:cubicBezTo>
                    <a:cubicBezTo>
                      <a:pt x="f30" y="f7"/>
                      <a:pt x="f26" y="f7"/>
                      <a:pt x="f29" y="f31"/>
                    </a:cubicBezTo>
                    <a:cubicBezTo>
                      <a:pt x="f32" y="f30"/>
                      <a:pt x="f11" y="f26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2" name="Freeform 373">
                <a:extLst>
                  <a:ext uri="{FF2B5EF4-FFF2-40B4-BE49-F238E27FC236}">
                    <a16:creationId xmlns:a16="http://schemas.microsoft.com/office/drawing/2014/main" id="{7F2A707D-FCE3-4470-BDC1-92313E5D245D}"/>
                  </a:ext>
                </a:extLst>
              </p:cNvPr>
              <p:cNvSpPr/>
              <p:nvPr/>
            </p:nvSpPr>
            <p:spPr>
              <a:xfrm>
                <a:off x="3579811" y="4729167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5"/>
                  <a:gd name="f9" fmla="val 14"/>
                  <a:gd name="f10" fmla="val 9"/>
                  <a:gd name="f11" fmla="val 6"/>
                  <a:gd name="f12" fmla="val 4"/>
                  <a:gd name="f13" fmla="val 3"/>
                  <a:gd name="f14" fmla="val 7"/>
                  <a:gd name="f15" fmla="val 8"/>
                  <a:gd name="f16" fmla="val 2"/>
                  <a:gd name="f17" fmla="val 12"/>
                  <a:gd name="f18" fmla="val 15"/>
                  <a:gd name="f19" fmla="val 22"/>
                  <a:gd name="f20" fmla="val 16"/>
                  <a:gd name="f21" fmla="val 24"/>
                  <a:gd name="f22" fmla="val 18"/>
                  <a:gd name="f23" fmla="val 19"/>
                  <a:gd name="f24" fmla="val 27"/>
                  <a:gd name="f25" fmla="val 23"/>
                  <a:gd name="f26" fmla="val 26"/>
                  <a:gd name="f27" fmla="val 20"/>
                  <a:gd name="f28" fmla="+- 0 0 -90"/>
                  <a:gd name="f29" fmla="*/ f3 1 28"/>
                  <a:gd name="f30" fmla="*/ f4 1 29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8"/>
                  <a:gd name="f39" fmla="*/ f35 1 29"/>
                  <a:gd name="f40" fmla="*/ 5 f36 1"/>
                  <a:gd name="f41" fmla="*/ 14 f35 1"/>
                  <a:gd name="f42" fmla="*/ 4 f36 1"/>
                  <a:gd name="f43" fmla="*/ 3 f35 1"/>
                  <a:gd name="f44" fmla="*/ 9 f36 1"/>
                  <a:gd name="f45" fmla="*/ 4 f35 1"/>
                  <a:gd name="f46" fmla="*/ 22 f36 1"/>
                  <a:gd name="f47" fmla="*/ 15 f35 1"/>
                  <a:gd name="f48" fmla="*/ 16 f35 1"/>
                  <a:gd name="f49" fmla="*/ 27 f36 1"/>
                  <a:gd name="f50" fmla="*/ 23 f35 1"/>
                  <a:gd name="f51" fmla="*/ 28 f35 1"/>
                  <a:gd name="f52" fmla="*/ 14 f36 1"/>
                  <a:gd name="f53" fmla="*/ 24 f35 1"/>
                  <a:gd name="f54" fmla="+- f37 0 f1"/>
                  <a:gd name="f55" fmla="*/ f40 1 28"/>
                  <a:gd name="f56" fmla="*/ f41 1 29"/>
                  <a:gd name="f57" fmla="*/ f42 1 28"/>
                  <a:gd name="f58" fmla="*/ f43 1 29"/>
                  <a:gd name="f59" fmla="*/ f44 1 28"/>
                  <a:gd name="f60" fmla="*/ f45 1 29"/>
                  <a:gd name="f61" fmla="*/ f46 1 28"/>
                  <a:gd name="f62" fmla="*/ f47 1 29"/>
                  <a:gd name="f63" fmla="*/ f48 1 29"/>
                  <a:gd name="f64" fmla="*/ f49 1 28"/>
                  <a:gd name="f65" fmla="*/ f50 1 29"/>
                  <a:gd name="f66" fmla="*/ f51 1 29"/>
                  <a:gd name="f67" fmla="*/ f52 1 28"/>
                  <a:gd name="f68" fmla="*/ f53 1 29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9"/>
                  <a:gd name="f79" fmla="*/ f61 1 f38"/>
                  <a:gd name="f80" fmla="*/ f62 1 f39"/>
                  <a:gd name="f81" fmla="*/ f63 1 f39"/>
                  <a:gd name="f82" fmla="*/ f64 1 f38"/>
                  <a:gd name="f83" fmla="*/ f65 1 f39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30 1"/>
                  <a:gd name="f97" fmla="*/ f79 f29 1"/>
                  <a:gd name="f98" fmla="*/ f80 f30 1"/>
                  <a:gd name="f99" fmla="*/ f81 f30 1"/>
                  <a:gd name="f100" fmla="*/ f82 f29 1"/>
                  <a:gd name="f101" fmla="*/ f83 f30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7" y="f99"/>
                  </a:cxn>
                  <a:cxn ang="f54">
                    <a:pos x="f100" y="f101"/>
                  </a:cxn>
                  <a:cxn ang="f54">
                    <a:pos x="f97" y="f102"/>
                  </a:cxn>
                  <a:cxn ang="f54">
                    <a:pos x="f103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28" h="29">
                    <a:moveTo>
                      <a:pt x="f8" y="f9"/>
                    </a:moveTo>
                    <a:cubicBezTo>
                      <a:pt x="f5" y="f10"/>
                      <a:pt x="f5" y="f11"/>
                      <a:pt x="f12" y="f13"/>
                    </a:cubicBezTo>
                    <a:cubicBezTo>
                      <a:pt x="f14" y="f5"/>
                      <a:pt x="f15" y="f16"/>
                      <a:pt x="f10" y="f12"/>
                    </a:cubicBezTo>
                    <a:cubicBezTo>
                      <a:pt x="f17" y="f10"/>
                      <a:pt x="f18" y="f9"/>
                      <a:pt x="f19" y="f18"/>
                    </a:cubicBezTo>
                    <a:cubicBezTo>
                      <a:pt x="f19" y="f18"/>
                      <a:pt x="f19" y="f18"/>
                      <a:pt x="f19" y="f20"/>
                    </a:cubicBezTo>
                    <a:cubicBezTo>
                      <a:pt x="f21" y="f22"/>
                      <a:pt x="f6" y="f23"/>
                      <a:pt x="f24" y="f25"/>
                    </a:cubicBezTo>
                    <a:cubicBezTo>
                      <a:pt x="f26" y="f26"/>
                      <a:pt x="f21" y="f24"/>
                      <a:pt x="f19" y="f6"/>
                    </a:cubicBezTo>
                    <a:cubicBezTo>
                      <a:pt x="f22" y="f7"/>
                      <a:pt x="f20" y="f24"/>
                      <a:pt x="f9" y="f21"/>
                    </a:cubicBezTo>
                    <a:cubicBezTo>
                      <a:pt x="f17" y="f27"/>
                      <a:pt x="f15" y="f20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3" name="Freeform 374">
                <a:extLst>
                  <a:ext uri="{FF2B5EF4-FFF2-40B4-BE49-F238E27FC236}">
                    <a16:creationId xmlns:a16="http://schemas.microsoft.com/office/drawing/2014/main" id="{CBD83768-71D0-3275-A0A3-79350E33569C}"/>
                  </a:ext>
                </a:extLst>
              </p:cNvPr>
              <p:cNvSpPr/>
              <p:nvPr/>
            </p:nvSpPr>
            <p:spPr>
              <a:xfrm>
                <a:off x="3608386" y="4618040"/>
                <a:ext cx="4762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6"/>
                  <a:gd name="f8" fmla="val 7"/>
                  <a:gd name="f9" fmla="val 5"/>
                  <a:gd name="f10" fmla="val 1"/>
                  <a:gd name="f11" fmla="val 4"/>
                  <a:gd name="f12" fmla="val 2"/>
                  <a:gd name="f13" fmla="val 8"/>
                  <a:gd name="f14" fmla="val 3"/>
                  <a:gd name="f15" fmla="val 10"/>
                  <a:gd name="f16" fmla="val 14"/>
                  <a:gd name="f17" fmla="val 17"/>
                  <a:gd name="f18" fmla="val 19"/>
                  <a:gd name="f19" fmla="val 11"/>
                  <a:gd name="f20" fmla="val 12"/>
                  <a:gd name="f21" fmla="val 13"/>
                  <a:gd name="f22" fmla="val 18"/>
                  <a:gd name="f23" fmla="val 15"/>
                  <a:gd name="f24" fmla="val 6"/>
                  <a:gd name="f25" fmla="val 9"/>
                  <a:gd name="f26" fmla="+- 0 0 -90"/>
                  <a:gd name="f27" fmla="*/ f3 1 20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0"/>
                  <a:gd name="f37" fmla="*/ f33 1 16"/>
                  <a:gd name="f38" fmla="*/ 0 f34 1"/>
                  <a:gd name="f39" fmla="*/ 7 f33 1"/>
                  <a:gd name="f40" fmla="*/ 1 f34 1"/>
                  <a:gd name="f41" fmla="*/ 2 f33 1"/>
                  <a:gd name="f42" fmla="*/ 4 f34 1"/>
                  <a:gd name="f43" fmla="*/ 1 f33 1"/>
                  <a:gd name="f44" fmla="*/ 10 f34 1"/>
                  <a:gd name="f45" fmla="*/ 3 f33 1"/>
                  <a:gd name="f46" fmla="*/ 19 f34 1"/>
                  <a:gd name="f47" fmla="*/ 10 f33 1"/>
                  <a:gd name="f48" fmla="*/ 13 f33 1"/>
                  <a:gd name="f49" fmla="*/ 14 f34 1"/>
                  <a:gd name="f50" fmla="*/ 15 f33 1"/>
                  <a:gd name="f51" fmla="*/ 8 f34 1"/>
                  <a:gd name="f52" fmla="*/ 12 f33 1"/>
                  <a:gd name="f53" fmla="+- f35 0 f1"/>
                  <a:gd name="f54" fmla="*/ f38 1 20"/>
                  <a:gd name="f55" fmla="*/ f39 1 16"/>
                  <a:gd name="f56" fmla="*/ f40 1 20"/>
                  <a:gd name="f57" fmla="*/ f41 1 16"/>
                  <a:gd name="f58" fmla="*/ f42 1 20"/>
                  <a:gd name="f59" fmla="*/ f43 1 16"/>
                  <a:gd name="f60" fmla="*/ f44 1 20"/>
                  <a:gd name="f61" fmla="*/ f45 1 16"/>
                  <a:gd name="f62" fmla="*/ f46 1 20"/>
                  <a:gd name="f63" fmla="*/ f47 1 16"/>
                  <a:gd name="f64" fmla="*/ f48 1 16"/>
                  <a:gd name="f65" fmla="*/ f49 1 20"/>
                  <a:gd name="f66" fmla="*/ f50 1 16"/>
                  <a:gd name="f67" fmla="*/ f51 1 20"/>
                  <a:gd name="f68" fmla="*/ f52 1 16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0" h="16">
                    <a:moveTo>
                      <a:pt x="f5" y="f8"/>
                    </a:moveTo>
                    <a:cubicBezTo>
                      <a:pt x="f5" y="f9"/>
                      <a:pt x="f10" y="f11"/>
                      <a:pt x="f10" y="f12"/>
                    </a:cubicBezTo>
                    <a:cubicBezTo>
                      <a:pt x="f12" y="f10"/>
                      <a:pt x="f11" y="f5"/>
                      <a:pt x="f11" y="f10"/>
                    </a:cubicBezTo>
                    <a:cubicBezTo>
                      <a:pt x="f9" y="f8"/>
                      <a:pt x="f13" y="f14"/>
                      <a:pt x="f15" y="f14"/>
                    </a:cubicBezTo>
                    <a:cubicBezTo>
                      <a:pt x="f16" y="f14"/>
                      <a:pt x="f17" y="f8"/>
                      <a:pt x="f18" y="f15"/>
                    </a:cubicBezTo>
                    <a:cubicBezTo>
                      <a:pt x="f6" y="f19"/>
                      <a:pt x="f6" y="f20"/>
                      <a:pt x="f18" y="f21"/>
                    </a:cubicBezTo>
                    <a:cubicBezTo>
                      <a:pt x="f22" y="f16"/>
                      <a:pt x="f7" y="f7"/>
                      <a:pt x="f16" y="f23"/>
                    </a:cubicBezTo>
                    <a:cubicBezTo>
                      <a:pt x="f20" y="f23"/>
                      <a:pt x="f15" y="f21"/>
                      <a:pt x="f13" y="f20"/>
                    </a:cubicBezTo>
                    <a:cubicBezTo>
                      <a:pt x="f24" y="f25"/>
                      <a:pt x="f14" y="f13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4" name="Freeform 375">
                <a:extLst>
                  <a:ext uri="{FF2B5EF4-FFF2-40B4-BE49-F238E27FC236}">
                    <a16:creationId xmlns:a16="http://schemas.microsoft.com/office/drawing/2014/main" id="{D290B86D-28C4-F286-9E89-3E63D3B9EF37}"/>
                  </a:ext>
                </a:extLst>
              </p:cNvPr>
              <p:cNvSpPr/>
              <p:nvPr/>
            </p:nvSpPr>
            <p:spPr>
              <a:xfrm>
                <a:off x="3554409" y="4697409"/>
                <a:ext cx="2857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6"/>
                  <a:gd name="f8" fmla="val 9"/>
                  <a:gd name="f9" fmla="val 6"/>
                  <a:gd name="f10" fmla="val 8"/>
                  <a:gd name="f11" fmla="val 11"/>
                  <a:gd name="f12" fmla="val 14"/>
                  <a:gd name="f13" fmla="val 7"/>
                  <a:gd name="f14" fmla="val 13"/>
                  <a:gd name="f15" fmla="val 4"/>
                  <a:gd name="f16" fmla="val 3"/>
                  <a:gd name="f17" fmla="val 10"/>
                  <a:gd name="f18" fmla="val 1"/>
                  <a:gd name="f19" fmla="val 2"/>
                  <a:gd name="f20" fmla="val 5"/>
                  <a:gd name="f21" fmla="+- 0 0 -90"/>
                  <a:gd name="f22" fmla="*/ f3 1 12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2"/>
                  <a:gd name="f32" fmla="*/ f28 1 16"/>
                  <a:gd name="f33" fmla="*/ 9 f29 1"/>
                  <a:gd name="f34" fmla="*/ 6 f28 1"/>
                  <a:gd name="f35" fmla="*/ 14 f28 1"/>
                  <a:gd name="f36" fmla="*/ 4 f29 1"/>
                  <a:gd name="f37" fmla="*/ 12 f28 1"/>
                  <a:gd name="f38" fmla="*/ 1 f29 1"/>
                  <a:gd name="f39" fmla="*/ 10 f28 1"/>
                  <a:gd name="f40" fmla="*/ 0 f29 1"/>
                  <a:gd name="f41" fmla="*/ 8 f28 1"/>
                  <a:gd name="f42" fmla="*/ 2 f29 1"/>
                  <a:gd name="f43" fmla="*/ 7 f28 1"/>
                  <a:gd name="f44" fmla="*/ 5 f29 1"/>
                  <a:gd name="f45" fmla="+- f30 0 f1"/>
                  <a:gd name="f46" fmla="*/ f33 1 12"/>
                  <a:gd name="f47" fmla="*/ f34 1 16"/>
                  <a:gd name="f48" fmla="*/ f35 1 16"/>
                  <a:gd name="f49" fmla="*/ f36 1 12"/>
                  <a:gd name="f50" fmla="*/ f37 1 16"/>
                  <a:gd name="f51" fmla="*/ f38 1 12"/>
                  <a:gd name="f52" fmla="*/ f39 1 16"/>
                  <a:gd name="f53" fmla="*/ f40 1 12"/>
                  <a:gd name="f54" fmla="*/ f41 1 16"/>
                  <a:gd name="f55" fmla="*/ f42 1 12"/>
                  <a:gd name="f56" fmla="*/ f43 1 16"/>
                  <a:gd name="f57" fmla="*/ f44 1 12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2"/>
                  <a:gd name="f65" fmla="*/ f49 1 f31"/>
                  <a:gd name="f66" fmla="*/ f50 1 f32"/>
                  <a:gd name="f67" fmla="*/ f51 1 f31"/>
                  <a:gd name="f68" fmla="*/ f52 1 f32"/>
                  <a:gd name="f69" fmla="*/ f53 1 f31"/>
                  <a:gd name="f70" fmla="*/ f54 1 f32"/>
                  <a:gd name="f71" fmla="*/ f55 1 f31"/>
                  <a:gd name="f72" fmla="*/ f56 1 f32"/>
                  <a:gd name="f73" fmla="*/ f57 1 f31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3 1"/>
                  <a:gd name="f81" fmla="*/ f65 f22 1"/>
                  <a:gd name="f82" fmla="*/ f66 f23 1"/>
                  <a:gd name="f83" fmla="*/ f67 f22 1"/>
                  <a:gd name="f84" fmla="*/ f68 f23 1"/>
                  <a:gd name="f85" fmla="*/ f69 f22 1"/>
                  <a:gd name="f86" fmla="*/ f70 f23 1"/>
                  <a:gd name="f87" fmla="*/ f71 f22 1"/>
                  <a:gd name="f88" fmla="*/ f72 f23 1"/>
                  <a:gd name="f89" fmla="*/ f7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78" y="f80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87" y="f88"/>
                  </a:cxn>
                  <a:cxn ang="f45">
                    <a:pos x="f89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2" h="16">
                    <a:moveTo>
                      <a:pt x="f8" y="f9"/>
                    </a:moveTo>
                    <a:cubicBezTo>
                      <a:pt x="f6" y="f10"/>
                      <a:pt x="f11" y="f11"/>
                      <a:pt x="f8" y="f12"/>
                    </a:cubicBezTo>
                    <a:cubicBezTo>
                      <a:pt x="f13" y="f7"/>
                      <a:pt x="f9" y="f14"/>
                      <a:pt x="f15" y="f6"/>
                    </a:cubicBezTo>
                    <a:cubicBezTo>
                      <a:pt x="f16" y="f6"/>
                      <a:pt x="f16" y="f17"/>
                      <a:pt x="f18" y="f17"/>
                    </a:cubicBezTo>
                    <a:cubicBezTo>
                      <a:pt x="f18" y="f8"/>
                      <a:pt x="f5" y="f8"/>
                      <a:pt x="f5" y="f10"/>
                    </a:cubicBezTo>
                    <a:cubicBezTo>
                      <a:pt x="f5" y="f9"/>
                      <a:pt x="f18" y="f13"/>
                      <a:pt x="f19" y="f13"/>
                    </a:cubicBezTo>
                    <a:cubicBezTo>
                      <a:pt x="f15" y="f10"/>
                      <a:pt x="f20" y="f13"/>
                      <a:pt x="f20" y="f9"/>
                    </a:cubicBezTo>
                    <a:cubicBezTo>
                      <a:pt x="f9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5" name="Freeform 376">
                <a:extLst>
                  <a:ext uri="{FF2B5EF4-FFF2-40B4-BE49-F238E27FC236}">
                    <a16:creationId xmlns:a16="http://schemas.microsoft.com/office/drawing/2014/main" id="{8C9CADC4-9F50-0CD7-801C-CA0BF86C76C0}"/>
                  </a:ext>
                </a:extLst>
              </p:cNvPr>
              <p:cNvSpPr/>
              <p:nvPr/>
            </p:nvSpPr>
            <p:spPr>
              <a:xfrm>
                <a:off x="3522661" y="4724403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3"/>
                  <a:gd name="f8" fmla="val 7"/>
                  <a:gd name="f9" fmla="val 8"/>
                  <a:gd name="f10" fmla="val 10"/>
                  <a:gd name="f11" fmla="val 11"/>
                  <a:gd name="f12" fmla="val 6"/>
                  <a:gd name="f13" fmla="val 4"/>
                  <a:gd name="f14" fmla="val 2"/>
                  <a:gd name="f15" fmla="val 12"/>
                  <a:gd name="f16" fmla="val 1"/>
                  <a:gd name="f17" fmla="val 5"/>
                  <a:gd name="f18" fmla="+- 0 0 -90"/>
                  <a:gd name="f19" fmla="*/ f3 1 9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3"/>
                  <a:gd name="f30" fmla="*/ 9 f26 1"/>
                  <a:gd name="f31" fmla="*/ 7 f25 1"/>
                  <a:gd name="f32" fmla="*/ 8 f26 1"/>
                  <a:gd name="f33" fmla="*/ 10 f25 1"/>
                  <a:gd name="f34" fmla="*/ 4 f26 1"/>
                  <a:gd name="f35" fmla="*/ 13 f25 1"/>
                  <a:gd name="f36" fmla="*/ 2 f26 1"/>
                  <a:gd name="f37" fmla="*/ 9 f25 1"/>
                  <a:gd name="f38" fmla="*/ 0 f26 1"/>
                  <a:gd name="f39" fmla="*/ 6 f25 1"/>
                  <a:gd name="f40" fmla="*/ 5 f26 1"/>
                  <a:gd name="f41" fmla="*/ 1 f25 1"/>
                  <a:gd name="f42" fmla="+- f27 0 f1"/>
                  <a:gd name="f43" fmla="*/ f30 1 9"/>
                  <a:gd name="f44" fmla="*/ f31 1 13"/>
                  <a:gd name="f45" fmla="*/ f32 1 9"/>
                  <a:gd name="f46" fmla="*/ f33 1 13"/>
                  <a:gd name="f47" fmla="*/ f34 1 9"/>
                  <a:gd name="f48" fmla="*/ f35 1 13"/>
                  <a:gd name="f49" fmla="*/ f36 1 9"/>
                  <a:gd name="f50" fmla="*/ f37 1 13"/>
                  <a:gd name="f51" fmla="*/ f38 1 9"/>
                  <a:gd name="f52" fmla="*/ f39 1 13"/>
                  <a:gd name="f53" fmla="*/ f40 1 9"/>
                  <a:gd name="f54" fmla="*/ f41 1 13"/>
                  <a:gd name="f55" fmla="*/ 0 1 f28"/>
                  <a:gd name="f56" fmla="*/ f22 1 f28"/>
                  <a:gd name="f57" fmla="*/ 0 1 f29"/>
                  <a:gd name="f58" fmla="*/ f23 1 f29"/>
                  <a:gd name="f59" fmla="*/ f43 1 f28"/>
                  <a:gd name="f60" fmla="*/ f44 1 f29"/>
                  <a:gd name="f61" fmla="*/ f45 1 f28"/>
                  <a:gd name="f62" fmla="*/ f46 1 f29"/>
                  <a:gd name="f63" fmla="*/ f47 1 f28"/>
                  <a:gd name="f64" fmla="*/ f48 1 f29"/>
                  <a:gd name="f65" fmla="*/ f49 1 f28"/>
                  <a:gd name="f66" fmla="*/ f50 1 f29"/>
                  <a:gd name="f67" fmla="*/ f51 1 f28"/>
                  <a:gd name="f68" fmla="*/ f52 1 f29"/>
                  <a:gd name="f69" fmla="*/ f53 1 f28"/>
                  <a:gd name="f70" fmla="*/ f54 1 f29"/>
                  <a:gd name="f71" fmla="*/ f55 f19 1"/>
                  <a:gd name="f72" fmla="*/ f56 f19 1"/>
                  <a:gd name="f73" fmla="*/ f58 f20 1"/>
                  <a:gd name="f74" fmla="*/ f57 f20 1"/>
                  <a:gd name="f75" fmla="*/ f59 f19 1"/>
                  <a:gd name="f76" fmla="*/ f60 f20 1"/>
                  <a:gd name="f77" fmla="*/ f61 f19 1"/>
                  <a:gd name="f78" fmla="*/ f62 f20 1"/>
                  <a:gd name="f79" fmla="*/ f63 f19 1"/>
                  <a:gd name="f80" fmla="*/ f64 f20 1"/>
                  <a:gd name="f81" fmla="*/ f65 f19 1"/>
                  <a:gd name="f82" fmla="*/ f66 f20 1"/>
                  <a:gd name="f83" fmla="*/ f67 f19 1"/>
                  <a:gd name="f84" fmla="*/ f68 f20 1"/>
                  <a:gd name="f85" fmla="*/ f69 f19 1"/>
                  <a:gd name="f86" fmla="*/ f7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82"/>
                  </a:cxn>
                  <a:cxn ang="f42">
                    <a:pos x="f83" y="f84"/>
                  </a:cxn>
                  <a:cxn ang="f42">
                    <a:pos x="f85" y="f86"/>
                  </a:cxn>
                  <a:cxn ang="f42">
                    <a:pos x="f75" y="f76"/>
                  </a:cxn>
                </a:cxnLst>
                <a:rect l="f71" t="f74" r="f72" b="f73"/>
                <a:pathLst>
                  <a:path w="9" h="13">
                    <a:moveTo>
                      <a:pt x="f6" y="f8"/>
                    </a:moveTo>
                    <a:cubicBezTo>
                      <a:pt x="f6" y="f9"/>
                      <a:pt x="f9" y="f6"/>
                      <a:pt x="f9" y="f10"/>
                    </a:cubicBezTo>
                    <a:cubicBezTo>
                      <a:pt x="f8" y="f11"/>
                      <a:pt x="f12" y="f7"/>
                      <a:pt x="f13" y="f7"/>
                    </a:cubicBezTo>
                    <a:cubicBezTo>
                      <a:pt x="f14" y="f15"/>
                      <a:pt x="f14" y="f11"/>
                      <a:pt x="f14" y="f6"/>
                    </a:cubicBezTo>
                    <a:cubicBezTo>
                      <a:pt x="f14" y="f9"/>
                      <a:pt x="f16" y="f8"/>
                      <a:pt x="f5" y="f12"/>
                    </a:cubicBezTo>
                    <a:cubicBezTo>
                      <a:pt x="f14" y="f17"/>
                      <a:pt x="f16" y="f5"/>
                      <a:pt x="f17" y="f16"/>
                    </a:cubicBezTo>
                    <a:cubicBezTo>
                      <a:pt x="f9" y="f16"/>
                      <a:pt x="f9" y="f17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6" name="Freeform 377">
                <a:extLst>
                  <a:ext uri="{FF2B5EF4-FFF2-40B4-BE49-F238E27FC236}">
                    <a16:creationId xmlns:a16="http://schemas.microsoft.com/office/drawing/2014/main" id="{620B54D8-464F-C70B-34E5-B468F754625C}"/>
                  </a:ext>
                </a:extLst>
              </p:cNvPr>
              <p:cNvSpPr/>
              <p:nvPr/>
            </p:nvSpPr>
            <p:spPr>
              <a:xfrm>
                <a:off x="3575047" y="4608511"/>
                <a:ext cx="14292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2"/>
                  <a:gd name="f10" fmla="val 4"/>
                  <a:gd name="f11" fmla="val 1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5 f18 1"/>
                  <a:gd name="f22" fmla="*/ 2 f18 1"/>
                  <a:gd name="f23" fmla="*/ 4 f18 1"/>
                  <a:gd name="f24" fmla="*/ 1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2 f14 1"/>
                  <a:gd name="f42" fmla="*/ f33 f13 1"/>
                  <a:gd name="f43" fmla="*/ f34 f14 1"/>
                  <a:gd name="f44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2" y="f44"/>
                  </a:cxn>
                  <a:cxn ang="f25">
                    <a:pos x="f40" y="f44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7"/>
                    </a:moveTo>
                    <a:cubicBezTo>
                      <a:pt x="f8" y="f6"/>
                      <a:pt x="f9" y="f7"/>
                      <a:pt x="f9" y="f10"/>
                    </a:cubicBezTo>
                    <a:cubicBezTo>
                      <a:pt x="f11" y="f8"/>
                      <a:pt x="f5" y="f9"/>
                      <a:pt x="f9" y="f11"/>
                    </a:cubicBezTo>
                    <a:cubicBezTo>
                      <a:pt x="f8" y="f5"/>
                      <a:pt x="f10" y="f5"/>
                      <a:pt x="f7" y="f11"/>
                    </a:cubicBezTo>
                    <a:cubicBezTo>
                      <a:pt x="f6" y="f8"/>
                      <a:pt x="f6" y="f10"/>
                      <a:pt x="f7" y="f7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7" name="Freeform 378">
                <a:extLst>
                  <a:ext uri="{FF2B5EF4-FFF2-40B4-BE49-F238E27FC236}">
                    <a16:creationId xmlns:a16="http://schemas.microsoft.com/office/drawing/2014/main" id="{757816D3-61C9-4BD8-08C2-AC5E54C23E46}"/>
                  </a:ext>
                </a:extLst>
              </p:cNvPr>
              <p:cNvSpPr/>
              <p:nvPr/>
            </p:nvSpPr>
            <p:spPr>
              <a:xfrm>
                <a:off x="2305046" y="4821238"/>
                <a:ext cx="12701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8" y="f5"/>
                    </a:moveTo>
                    <a:cubicBezTo>
                      <a:pt x="f9" y="f10"/>
                      <a:pt x="f6" y="f8"/>
                      <a:pt x="f6" y="f11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8" y="f7"/>
                      <a:pt x="f5" y="f6"/>
                      <a:pt x="f5" y="f11"/>
                    </a:cubicBezTo>
                    <a:cubicBezTo>
                      <a:pt x="f10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8" name="Freeform 379">
                <a:extLst>
                  <a:ext uri="{FF2B5EF4-FFF2-40B4-BE49-F238E27FC236}">
                    <a16:creationId xmlns:a16="http://schemas.microsoft.com/office/drawing/2014/main" id="{1FDEE211-362C-685C-CDE2-2E520B3AFEBB}"/>
                  </a:ext>
                </a:extLst>
              </p:cNvPr>
              <p:cNvSpPr/>
              <p:nvPr/>
            </p:nvSpPr>
            <p:spPr>
              <a:xfrm>
                <a:off x="1995485" y="4575172"/>
                <a:ext cx="98426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2"/>
                  <a:gd name="f8" fmla="val 29"/>
                  <a:gd name="f9" fmla="val 27"/>
                  <a:gd name="f10" fmla="val 30"/>
                  <a:gd name="f11" fmla="val 22"/>
                  <a:gd name="f12" fmla="val 21"/>
                  <a:gd name="f13" fmla="val 25"/>
                  <a:gd name="f14" fmla="val 24"/>
                  <a:gd name="f15" fmla="val 23"/>
                  <a:gd name="f16" fmla="val 16"/>
                  <a:gd name="f17" fmla="val 19"/>
                  <a:gd name="f18" fmla="val 9"/>
                  <a:gd name="f19" fmla="val 17"/>
                  <a:gd name="f20" fmla="val 3"/>
                  <a:gd name="f21" fmla="val 12"/>
                  <a:gd name="f22" fmla="val 6"/>
                  <a:gd name="f23" fmla="val 1"/>
                  <a:gd name="f24" fmla="val 2"/>
                  <a:gd name="f25" fmla="val 5"/>
                  <a:gd name="f26" fmla="val 8"/>
                  <a:gd name="f27" fmla="val 14"/>
                  <a:gd name="f28" fmla="val 11"/>
                  <a:gd name="f29" fmla="val 28"/>
                  <a:gd name="f30" fmla="val 13"/>
                  <a:gd name="f31" fmla="val 35"/>
                  <a:gd name="f32" fmla="val 18"/>
                  <a:gd name="f33" fmla="val 39"/>
                  <a:gd name="f34" fmla="val 20"/>
                  <a:gd name="f35" fmla="val 37"/>
                  <a:gd name="f36" fmla="val 34"/>
                  <a:gd name="f37" fmla="val 31"/>
                  <a:gd name="f38" fmla="+- 0 0 -90"/>
                  <a:gd name="f39" fmla="*/ f3 1 41"/>
                  <a:gd name="f40" fmla="*/ f4 1 3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1"/>
                  <a:gd name="f49" fmla="*/ f45 1 32"/>
                  <a:gd name="f50" fmla="*/ 29 f46 1"/>
                  <a:gd name="f51" fmla="*/ 27 f45 1"/>
                  <a:gd name="f52" fmla="*/ 25 f46 1"/>
                  <a:gd name="f53" fmla="*/ 22 f45 1"/>
                  <a:gd name="f54" fmla="*/ 23 f46 1"/>
                  <a:gd name="f55" fmla="*/ 23 f45 1"/>
                  <a:gd name="f56" fmla="*/ 3 f46 1"/>
                  <a:gd name="f57" fmla="*/ 12 f45 1"/>
                  <a:gd name="f58" fmla="*/ 1 f46 1"/>
                  <a:gd name="f59" fmla="*/ 3 f45 1"/>
                  <a:gd name="f60" fmla="*/ 8 f46 1"/>
                  <a:gd name="f61" fmla="*/ 1 f45 1"/>
                  <a:gd name="f62" fmla="*/ 11 f45 1"/>
                  <a:gd name="f63" fmla="*/ 35 f46 1"/>
                  <a:gd name="f64" fmla="*/ 18 f45 1"/>
                  <a:gd name="f65" fmla="*/ 39 f46 1"/>
                  <a:gd name="f66" fmla="*/ 28 f45 1"/>
                  <a:gd name="f67" fmla="*/ 31 f46 1"/>
                  <a:gd name="f68" fmla="+- f47 0 f1"/>
                  <a:gd name="f69" fmla="*/ f50 1 41"/>
                  <a:gd name="f70" fmla="*/ f51 1 32"/>
                  <a:gd name="f71" fmla="*/ f52 1 41"/>
                  <a:gd name="f72" fmla="*/ f53 1 32"/>
                  <a:gd name="f73" fmla="*/ f54 1 41"/>
                  <a:gd name="f74" fmla="*/ f55 1 32"/>
                  <a:gd name="f75" fmla="*/ f56 1 41"/>
                  <a:gd name="f76" fmla="*/ f57 1 32"/>
                  <a:gd name="f77" fmla="*/ f58 1 41"/>
                  <a:gd name="f78" fmla="*/ f59 1 32"/>
                  <a:gd name="f79" fmla="*/ f60 1 41"/>
                  <a:gd name="f80" fmla="*/ f61 1 32"/>
                  <a:gd name="f81" fmla="*/ f62 1 32"/>
                  <a:gd name="f82" fmla="*/ f63 1 41"/>
                  <a:gd name="f83" fmla="*/ f64 1 32"/>
                  <a:gd name="f84" fmla="*/ f65 1 41"/>
                  <a:gd name="f85" fmla="*/ f66 1 32"/>
                  <a:gd name="f86" fmla="*/ f67 1 41"/>
                  <a:gd name="f87" fmla="*/ 0 1 f48"/>
                  <a:gd name="f88" fmla="*/ f42 1 f48"/>
                  <a:gd name="f89" fmla="*/ 0 1 f49"/>
                  <a:gd name="f90" fmla="*/ f43 1 f49"/>
                  <a:gd name="f91" fmla="*/ f69 1 f48"/>
                  <a:gd name="f92" fmla="*/ f70 1 f49"/>
                  <a:gd name="f93" fmla="*/ f71 1 f48"/>
                  <a:gd name="f94" fmla="*/ f72 1 f49"/>
                  <a:gd name="f95" fmla="*/ f73 1 f48"/>
                  <a:gd name="f96" fmla="*/ f74 1 f49"/>
                  <a:gd name="f97" fmla="*/ f75 1 f48"/>
                  <a:gd name="f98" fmla="*/ f76 1 f49"/>
                  <a:gd name="f99" fmla="*/ f77 1 f48"/>
                  <a:gd name="f100" fmla="*/ f78 1 f49"/>
                  <a:gd name="f101" fmla="*/ f79 1 f48"/>
                  <a:gd name="f102" fmla="*/ f80 1 f49"/>
                  <a:gd name="f103" fmla="*/ f81 1 f49"/>
                  <a:gd name="f104" fmla="*/ f82 1 f48"/>
                  <a:gd name="f105" fmla="*/ f83 1 f49"/>
                  <a:gd name="f106" fmla="*/ f84 1 f48"/>
                  <a:gd name="f107" fmla="*/ f85 1 f49"/>
                  <a:gd name="f108" fmla="*/ f86 1 f48"/>
                  <a:gd name="f109" fmla="*/ f87 f39 1"/>
                  <a:gd name="f110" fmla="*/ f88 f39 1"/>
                  <a:gd name="f111" fmla="*/ f90 f40 1"/>
                  <a:gd name="f112" fmla="*/ f89 f40 1"/>
                  <a:gd name="f113" fmla="*/ f91 f39 1"/>
                  <a:gd name="f114" fmla="*/ f92 f40 1"/>
                  <a:gd name="f115" fmla="*/ f93 f39 1"/>
                  <a:gd name="f116" fmla="*/ f94 f40 1"/>
                  <a:gd name="f117" fmla="*/ f95 f39 1"/>
                  <a:gd name="f118" fmla="*/ f96 f40 1"/>
                  <a:gd name="f119" fmla="*/ f97 f39 1"/>
                  <a:gd name="f120" fmla="*/ f98 f40 1"/>
                  <a:gd name="f121" fmla="*/ f99 f39 1"/>
                  <a:gd name="f122" fmla="*/ f100 f40 1"/>
                  <a:gd name="f123" fmla="*/ f101 f39 1"/>
                  <a:gd name="f124" fmla="*/ f102 f40 1"/>
                  <a:gd name="f125" fmla="*/ f103 f40 1"/>
                  <a:gd name="f126" fmla="*/ f104 f39 1"/>
                  <a:gd name="f127" fmla="*/ f105 f40 1"/>
                  <a:gd name="f128" fmla="*/ f106 f39 1"/>
                  <a:gd name="f129" fmla="*/ f107 f40 1"/>
                  <a:gd name="f130" fmla="*/ f10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15" y="f125"/>
                  </a:cxn>
                  <a:cxn ang="f68">
                    <a:pos x="f126" y="f127"/>
                  </a:cxn>
                  <a:cxn ang="f68">
                    <a:pos x="f128" y="f129"/>
                  </a:cxn>
                  <a:cxn ang="f68">
                    <a:pos x="f130" y="f129"/>
                  </a:cxn>
                  <a:cxn ang="f68">
                    <a:pos x="f113" y="f114"/>
                  </a:cxn>
                  <a:cxn ang="f68">
                    <a:pos x="f113" y="f114"/>
                  </a:cxn>
                </a:cxnLst>
                <a:rect l="f109" t="f112" r="f110" b="f111"/>
                <a:pathLst>
                  <a:path w="41" h="32">
                    <a:moveTo>
                      <a:pt x="f8" y="f9"/>
                    </a:moveTo>
                    <a:cubicBezTo>
                      <a:pt x="f10" y="f11"/>
                      <a:pt x="f8" y="f12"/>
                      <a:pt x="f13" y="f11"/>
                    </a:cubicBezTo>
                    <a:cubicBezTo>
                      <a:pt x="f14" y="f15"/>
                      <a:pt x="f15" y="f15"/>
                      <a:pt x="f15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5" y="f18"/>
                      <a:pt x="f5" y="f22"/>
                      <a:pt x="f23" y="f20"/>
                    </a:cubicBezTo>
                    <a:cubicBezTo>
                      <a:pt x="f24" y="f5"/>
                      <a:pt x="f25" y="f23"/>
                      <a:pt x="f26" y="f23"/>
                    </a:cubicBezTo>
                    <a:cubicBezTo>
                      <a:pt x="f27" y="f20"/>
                      <a:pt x="f17" y="f18"/>
                      <a:pt x="f13" y="f28"/>
                    </a:cubicBezTo>
                    <a:cubicBezTo>
                      <a:pt x="f29" y="f30"/>
                      <a:pt x="f7" y="f16"/>
                      <a:pt x="f31" y="f32"/>
                    </a:cubicBezTo>
                    <a:cubicBezTo>
                      <a:pt x="f33" y="f34"/>
                      <a:pt x="f6" y="f13"/>
                      <a:pt x="f33" y="f29"/>
                    </a:cubicBezTo>
                    <a:cubicBezTo>
                      <a:pt x="f35" y="f7"/>
                      <a:pt x="f36" y="f8"/>
                      <a:pt x="f37" y="f29"/>
                    </a:cubicBezTo>
                    <a:cubicBezTo>
                      <a:pt x="f37" y="f29"/>
                      <a:pt x="f10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49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9" name="Freeform 380">
                <a:extLst>
                  <a:ext uri="{FF2B5EF4-FFF2-40B4-BE49-F238E27FC236}">
                    <a16:creationId xmlns:a16="http://schemas.microsoft.com/office/drawing/2014/main" id="{291F52C2-075C-5F0B-35AB-45991F206024}"/>
                  </a:ext>
                </a:extLst>
              </p:cNvPr>
              <p:cNvSpPr/>
              <p:nvPr/>
            </p:nvSpPr>
            <p:spPr>
              <a:xfrm>
                <a:off x="2041526" y="4489447"/>
                <a:ext cx="63495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6"/>
                  <a:gd name="f8" fmla="val 20"/>
                  <a:gd name="f9" fmla="val 23"/>
                  <a:gd name="f10" fmla="val 25"/>
                  <a:gd name="f11" fmla="val 24"/>
                  <a:gd name="f12" fmla="val 22"/>
                  <a:gd name="f13" fmla="val 19"/>
                  <a:gd name="f14" fmla="val 16"/>
                  <a:gd name="f15" fmla="val 21"/>
                  <a:gd name="f16" fmla="val 12"/>
                  <a:gd name="f17" fmla="val 17"/>
                  <a:gd name="f18" fmla="val 7"/>
                  <a:gd name="f19" fmla="val 3"/>
                  <a:gd name="f20" fmla="val 15"/>
                  <a:gd name="f21" fmla="val 8"/>
                  <a:gd name="f22" fmla="val 4"/>
                  <a:gd name="f23" fmla="val 2"/>
                  <a:gd name="f24" fmla="val 5"/>
                  <a:gd name="f25" fmla="val 1"/>
                  <a:gd name="f26" fmla="val 9"/>
                  <a:gd name="f27" fmla="val 13"/>
                  <a:gd name="f28" fmla="val 6"/>
                  <a:gd name="f29" fmla="val 10"/>
                  <a:gd name="f30" fmla="val 14"/>
                  <a:gd name="f31" fmla="val 18"/>
                  <a:gd name="f32" fmla="+- 0 0 -90"/>
                  <a:gd name="f33" fmla="*/ f3 1 27"/>
                  <a:gd name="f34" fmla="*/ f4 1 27"/>
                  <a:gd name="f35" fmla="val f5"/>
                  <a:gd name="f36" fmla="val f6"/>
                  <a:gd name="f37" fmla="*/ f32 f0 1"/>
                  <a:gd name="f38" fmla="+- f36 0 f35"/>
                  <a:gd name="f39" fmla="*/ f37 1 f2"/>
                  <a:gd name="f40" fmla="*/ f38 1 27"/>
                  <a:gd name="f41" fmla="*/ 26 f38 1"/>
                  <a:gd name="f42" fmla="*/ 20 f38 1"/>
                  <a:gd name="f43" fmla="*/ 24 f38 1"/>
                  <a:gd name="f44" fmla="*/ 19 f38 1"/>
                  <a:gd name="f45" fmla="*/ 7 f38 1"/>
                  <a:gd name="f46" fmla="*/ 16 f38 1"/>
                  <a:gd name="f47" fmla="*/ 0 f38 1"/>
                  <a:gd name="f48" fmla="*/ 8 f38 1"/>
                  <a:gd name="f49" fmla="*/ 5 f38 1"/>
                  <a:gd name="f50" fmla="*/ 1 f38 1"/>
                  <a:gd name="f51" fmla="*/ 15 f38 1"/>
                  <a:gd name="f52" fmla="*/ 6 f38 1"/>
                  <a:gd name="f53" fmla="*/ 23 f38 1"/>
                  <a:gd name="f54" fmla="*/ 14 f38 1"/>
                  <a:gd name="f55" fmla="+- f39 0 f1"/>
                  <a:gd name="f56" fmla="*/ f41 1 27"/>
                  <a:gd name="f57" fmla="*/ f42 1 27"/>
                  <a:gd name="f58" fmla="*/ f43 1 27"/>
                  <a:gd name="f59" fmla="*/ f44 1 27"/>
                  <a:gd name="f60" fmla="*/ f45 1 27"/>
                  <a:gd name="f61" fmla="*/ f46 1 27"/>
                  <a:gd name="f62" fmla="*/ f47 1 27"/>
                  <a:gd name="f63" fmla="*/ f48 1 27"/>
                  <a:gd name="f64" fmla="*/ f49 1 27"/>
                  <a:gd name="f65" fmla="*/ f50 1 27"/>
                  <a:gd name="f66" fmla="*/ f51 1 27"/>
                  <a:gd name="f67" fmla="*/ f52 1 27"/>
                  <a:gd name="f68" fmla="*/ f53 1 27"/>
                  <a:gd name="f69" fmla="*/ f54 1 27"/>
                  <a:gd name="f70" fmla="*/ 0 1 f40"/>
                  <a:gd name="f71" fmla="*/ f36 1 f40"/>
                  <a:gd name="f72" fmla="*/ f56 1 f40"/>
                  <a:gd name="f73" fmla="*/ f57 1 f40"/>
                  <a:gd name="f74" fmla="*/ f58 1 f40"/>
                  <a:gd name="f75" fmla="*/ f59 1 f40"/>
                  <a:gd name="f76" fmla="*/ f60 1 f40"/>
                  <a:gd name="f77" fmla="*/ f61 1 f40"/>
                  <a:gd name="f78" fmla="*/ f62 1 f40"/>
                  <a:gd name="f79" fmla="*/ f63 1 f40"/>
                  <a:gd name="f80" fmla="*/ f64 1 f40"/>
                  <a:gd name="f81" fmla="*/ f65 1 f40"/>
                  <a:gd name="f82" fmla="*/ f66 1 f40"/>
                  <a:gd name="f83" fmla="*/ f67 1 f40"/>
                  <a:gd name="f84" fmla="*/ f68 1 f40"/>
                  <a:gd name="f85" fmla="*/ f69 1 f40"/>
                  <a:gd name="f86" fmla="*/ f70 f33 1"/>
                  <a:gd name="f87" fmla="*/ f71 f33 1"/>
                  <a:gd name="f88" fmla="*/ f71 f34 1"/>
                  <a:gd name="f89" fmla="*/ f70 f34 1"/>
                  <a:gd name="f90" fmla="*/ f72 f33 1"/>
                  <a:gd name="f91" fmla="*/ f73 f34 1"/>
                  <a:gd name="f92" fmla="*/ f74 f33 1"/>
                  <a:gd name="f93" fmla="*/ f72 f34 1"/>
                  <a:gd name="f94" fmla="*/ f75 f33 1"/>
                  <a:gd name="f95" fmla="*/ f74 f34 1"/>
                  <a:gd name="f96" fmla="*/ f76 f33 1"/>
                  <a:gd name="f97" fmla="*/ f77 f34 1"/>
                  <a:gd name="f98" fmla="*/ f78 f33 1"/>
                  <a:gd name="f99" fmla="*/ f79 f34 1"/>
                  <a:gd name="f100" fmla="*/ f80 f33 1"/>
                  <a:gd name="f101" fmla="*/ f81 f34 1"/>
                  <a:gd name="f102" fmla="*/ f82 f33 1"/>
                  <a:gd name="f103" fmla="*/ f83 f34 1"/>
                  <a:gd name="f104" fmla="*/ f84 f33 1"/>
                  <a:gd name="f105" fmla="*/ f85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27" h="27">
                    <a:moveTo>
                      <a:pt x="f7" y="f8"/>
                    </a:moveTo>
                    <a:cubicBezTo>
                      <a:pt x="f6" y="f9"/>
                      <a:pt x="f7" y="f10"/>
                      <a:pt x="f11" y="f7"/>
                    </a:cubicBezTo>
                    <a:cubicBezTo>
                      <a:pt x="f12" y="f6"/>
                      <a:pt x="f8" y="f7"/>
                      <a:pt x="f13" y="f11"/>
                    </a:cubicBezTo>
                    <a:cubicBezTo>
                      <a:pt x="f14" y="f15"/>
                      <a:pt x="f16" y="f17"/>
                      <a:pt x="f18" y="f14"/>
                    </a:cubicBezTo>
                    <a:cubicBezTo>
                      <a:pt x="f19" y="f20"/>
                      <a:pt x="f5" y="f16"/>
                      <a:pt x="f5" y="f21"/>
                    </a:cubicBezTo>
                    <a:cubicBezTo>
                      <a:pt x="f5" y="f22"/>
                      <a:pt x="f23" y="f23"/>
                      <a:pt x="f24" y="f25"/>
                    </a:cubicBezTo>
                    <a:cubicBezTo>
                      <a:pt x="f26" y="f5"/>
                      <a:pt x="f27" y="f19"/>
                      <a:pt x="f20" y="f28"/>
                    </a:cubicBezTo>
                    <a:cubicBezTo>
                      <a:pt x="f17" y="f29"/>
                      <a:pt x="f8" y="f16"/>
                      <a:pt x="f9" y="f30"/>
                    </a:cubicBezTo>
                    <a:cubicBezTo>
                      <a:pt x="f7" y="f20"/>
                      <a:pt x="f6" y="f31"/>
                      <a:pt x="f7" y="f8"/>
                    </a:cubicBezTo>
                    <a:close/>
                  </a:path>
                </a:pathLst>
              </a:custGeom>
              <a:solidFill>
                <a:srgbClr val="4BAB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0" name="Freeform 381">
                <a:extLst>
                  <a:ext uri="{FF2B5EF4-FFF2-40B4-BE49-F238E27FC236}">
                    <a16:creationId xmlns:a16="http://schemas.microsoft.com/office/drawing/2014/main" id="{5C813910-9DF3-5D51-1A5A-AB6EA9537EAF}"/>
                  </a:ext>
                </a:extLst>
              </p:cNvPr>
              <p:cNvSpPr/>
              <p:nvPr/>
            </p:nvSpPr>
            <p:spPr>
              <a:xfrm>
                <a:off x="2000250" y="4522786"/>
                <a:ext cx="7144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7"/>
                  <a:gd name="f9" fmla="val 9"/>
                  <a:gd name="f10" fmla="val 11"/>
                  <a:gd name="f11" fmla="val 1"/>
                  <a:gd name="f12" fmla="val 12"/>
                  <a:gd name="f13" fmla="val 2"/>
                  <a:gd name="f14" fmla="val 16"/>
                  <a:gd name="f15" fmla="val 21"/>
                  <a:gd name="f16" fmla="val 10"/>
                  <a:gd name="f17" fmla="val 26"/>
                  <a:gd name="f18" fmla="val 13"/>
                  <a:gd name="f19" fmla="val 28"/>
                  <a:gd name="f20" fmla="val 15"/>
                  <a:gd name="f21" fmla="val 18"/>
                  <a:gd name="f22" fmla="val 29"/>
                  <a:gd name="f23" fmla="val 22"/>
                  <a:gd name="f24" fmla="val 20"/>
                  <a:gd name="f25" fmla="val 17"/>
                  <a:gd name="f26" fmla="val 14"/>
                  <a:gd name="f27" fmla="val 5"/>
                  <a:gd name="f28" fmla="val 3"/>
                  <a:gd name="f29" fmla="+- 0 0 -90"/>
                  <a:gd name="f30" fmla="*/ f3 1 30"/>
                  <a:gd name="f31" fmla="*/ f4 1 2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30"/>
                  <a:gd name="f40" fmla="*/ f36 1 25"/>
                  <a:gd name="f41" fmla="*/ 7 f37 1"/>
                  <a:gd name="f42" fmla="*/ 0 f36 1"/>
                  <a:gd name="f43" fmla="*/ 12 f37 1"/>
                  <a:gd name="f44" fmla="*/ 2 f36 1"/>
                  <a:gd name="f45" fmla="*/ 26 f37 1"/>
                  <a:gd name="f46" fmla="*/ 13 f36 1"/>
                  <a:gd name="f47" fmla="*/ 29 f37 1"/>
                  <a:gd name="f48" fmla="*/ 21 f36 1"/>
                  <a:gd name="f49" fmla="*/ 20 f37 1"/>
                  <a:gd name="f50" fmla="*/ 5 f37 1"/>
                  <a:gd name="f51" fmla="*/ 12 f36 1"/>
                  <a:gd name="f52" fmla="*/ 1 f37 1"/>
                  <a:gd name="f53" fmla="*/ 5 f36 1"/>
                  <a:gd name="f54" fmla="+- f38 0 f1"/>
                  <a:gd name="f55" fmla="*/ f41 1 30"/>
                  <a:gd name="f56" fmla="*/ f42 1 25"/>
                  <a:gd name="f57" fmla="*/ f43 1 30"/>
                  <a:gd name="f58" fmla="*/ f44 1 25"/>
                  <a:gd name="f59" fmla="*/ f45 1 30"/>
                  <a:gd name="f60" fmla="*/ f46 1 25"/>
                  <a:gd name="f61" fmla="*/ f47 1 30"/>
                  <a:gd name="f62" fmla="*/ f48 1 25"/>
                  <a:gd name="f63" fmla="*/ f49 1 30"/>
                  <a:gd name="f64" fmla="*/ f50 1 30"/>
                  <a:gd name="f65" fmla="*/ f51 1 25"/>
                  <a:gd name="f66" fmla="*/ f52 1 30"/>
                  <a:gd name="f67" fmla="*/ f53 1 25"/>
                  <a:gd name="f68" fmla="*/ 0 1 f39"/>
                  <a:gd name="f69" fmla="*/ f33 1 f39"/>
                  <a:gd name="f70" fmla="*/ 0 1 f40"/>
                  <a:gd name="f71" fmla="*/ f34 1 f40"/>
                  <a:gd name="f72" fmla="*/ f55 1 f39"/>
                  <a:gd name="f73" fmla="*/ f56 1 f40"/>
                  <a:gd name="f74" fmla="*/ f57 1 f39"/>
                  <a:gd name="f75" fmla="*/ f58 1 f40"/>
                  <a:gd name="f76" fmla="*/ f59 1 f39"/>
                  <a:gd name="f77" fmla="*/ f60 1 f40"/>
                  <a:gd name="f78" fmla="*/ f61 1 f39"/>
                  <a:gd name="f79" fmla="*/ f62 1 f40"/>
                  <a:gd name="f80" fmla="*/ f63 1 f39"/>
                  <a:gd name="f81" fmla="*/ f64 1 f39"/>
                  <a:gd name="f82" fmla="*/ f65 1 f40"/>
                  <a:gd name="f83" fmla="*/ f66 1 f39"/>
                  <a:gd name="f84" fmla="*/ f67 1 f40"/>
                  <a:gd name="f85" fmla="*/ f68 f30 1"/>
                  <a:gd name="f86" fmla="*/ f69 f30 1"/>
                  <a:gd name="f87" fmla="*/ f71 f31 1"/>
                  <a:gd name="f88" fmla="*/ f70 f31 1"/>
                  <a:gd name="f89" fmla="*/ f72 f30 1"/>
                  <a:gd name="f90" fmla="*/ f73 f31 1"/>
                  <a:gd name="f91" fmla="*/ f74 f30 1"/>
                  <a:gd name="f92" fmla="*/ f75 f31 1"/>
                  <a:gd name="f93" fmla="*/ f76 f30 1"/>
                  <a:gd name="f94" fmla="*/ f77 f31 1"/>
                  <a:gd name="f95" fmla="*/ f78 f30 1"/>
                  <a:gd name="f96" fmla="*/ f79 f31 1"/>
                  <a:gd name="f97" fmla="*/ f80 f30 1"/>
                  <a:gd name="f98" fmla="*/ f81 f30 1"/>
                  <a:gd name="f99" fmla="*/ f82 f31 1"/>
                  <a:gd name="f100" fmla="*/ f83 f30 1"/>
                  <a:gd name="f101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6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89" y="f90"/>
                  </a:cxn>
                </a:cxnLst>
                <a:rect l="f85" t="f88" r="f86" b="f87"/>
                <a:pathLst>
                  <a:path w="30" h="25">
                    <a:moveTo>
                      <a:pt x="f8" y="f5"/>
                    </a:moveTo>
                    <a:cubicBezTo>
                      <a:pt x="f9" y="f5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17" y="f18"/>
                    </a:cubicBezTo>
                    <a:cubicBezTo>
                      <a:pt x="f19" y="f20"/>
                      <a:pt x="f6" y="f21"/>
                      <a:pt x="f22" y="f15"/>
                    </a:cubicBezTo>
                    <a:cubicBezTo>
                      <a:pt x="f17" y="f7"/>
                      <a:pt x="f23" y="f7"/>
                      <a:pt x="f24" y="f15"/>
                    </a:cubicBezTo>
                    <a:cubicBezTo>
                      <a:pt x="f25" y="f26"/>
                      <a:pt x="f16" y="f20"/>
                      <a:pt x="f27" y="f12"/>
                    </a:cubicBezTo>
                    <a:cubicBezTo>
                      <a:pt x="f28" y="f16"/>
                      <a:pt x="f5" y="f9"/>
                      <a:pt x="f11" y="f27"/>
                    </a:cubicBezTo>
                    <a:cubicBezTo>
                      <a:pt x="f13" y="f13"/>
                      <a:pt x="f27" y="f11"/>
                      <a:pt x="f8" y="f5"/>
                    </a:cubicBezTo>
                    <a:close/>
                  </a:path>
                </a:pathLst>
              </a:custGeom>
              <a:solidFill>
                <a:srgbClr val="47A8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1" name="Freeform 382">
                <a:extLst>
                  <a:ext uri="{FF2B5EF4-FFF2-40B4-BE49-F238E27FC236}">
                    <a16:creationId xmlns:a16="http://schemas.microsoft.com/office/drawing/2014/main" id="{E68C8A87-1FB6-3108-E54F-F8ACADEB8799}"/>
                  </a:ext>
                </a:extLst>
              </p:cNvPr>
              <p:cNvSpPr/>
              <p:nvPr/>
            </p:nvSpPr>
            <p:spPr>
              <a:xfrm>
                <a:off x="2108204" y="4546597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7"/>
                  <a:gd name="f10" fmla="val 1"/>
                  <a:gd name="f11" fmla="val 5"/>
                  <a:gd name="f12" fmla="val 3"/>
                  <a:gd name="f13" fmla="val 2"/>
                  <a:gd name="f14" fmla="+- 0 0 -90"/>
                  <a:gd name="f15" fmla="*/ f3 1 8"/>
                  <a:gd name="f16" fmla="*/ f4 1 12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12"/>
                  <a:gd name="f26" fmla="*/ 4 f22 1"/>
                  <a:gd name="f27" fmla="*/ 0 f21 1"/>
                  <a:gd name="f28" fmla="*/ 8 f22 1"/>
                  <a:gd name="f29" fmla="*/ 7 f21 1"/>
                  <a:gd name="f30" fmla="*/ 5 f22 1"/>
                  <a:gd name="f31" fmla="*/ 12 f21 1"/>
                  <a:gd name="f32" fmla="*/ 0 f22 1"/>
                  <a:gd name="f33" fmla="*/ 5 f21 1"/>
                  <a:gd name="f34" fmla="+- f23 0 f1"/>
                  <a:gd name="f35" fmla="*/ f26 1 8"/>
                  <a:gd name="f36" fmla="*/ f27 1 12"/>
                  <a:gd name="f37" fmla="*/ f28 1 8"/>
                  <a:gd name="f38" fmla="*/ f29 1 12"/>
                  <a:gd name="f39" fmla="*/ f30 1 8"/>
                  <a:gd name="f40" fmla="*/ f31 1 12"/>
                  <a:gd name="f41" fmla="*/ f32 1 8"/>
                  <a:gd name="f42" fmla="*/ f33 1 12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8" h="12">
                    <a:moveTo>
                      <a:pt x="f8" y="f5"/>
                    </a:moveTo>
                    <a:cubicBezTo>
                      <a:pt x="f9" y="f10"/>
                      <a:pt x="f6" y="f8"/>
                      <a:pt x="f6" y="f9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10" y="f7"/>
                      <a:pt x="f5" y="f6"/>
                      <a:pt x="f5" y="f11"/>
                    </a:cubicBezTo>
                    <a:cubicBezTo>
                      <a:pt x="f5" y="f12"/>
                      <a:pt x="f13" y="f10"/>
                      <a:pt x="f8" y="f5"/>
                    </a:cubicBezTo>
                    <a:close/>
                  </a:path>
                </a:pathLst>
              </a:custGeom>
              <a:solidFill>
                <a:srgbClr val="69AD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2" name="Freeform 383">
                <a:extLst>
                  <a:ext uri="{FF2B5EF4-FFF2-40B4-BE49-F238E27FC236}">
                    <a16:creationId xmlns:a16="http://schemas.microsoft.com/office/drawing/2014/main" id="{A2190C15-85CD-A694-D7C6-50474E1A8B09}"/>
                  </a:ext>
                </a:extLst>
              </p:cNvPr>
              <p:cNvSpPr/>
              <p:nvPr/>
            </p:nvSpPr>
            <p:spPr>
              <a:xfrm>
                <a:off x="2074865" y="4575172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8"/>
                  <a:gd name="f9" fmla="val 7"/>
                  <a:gd name="f10" fmla="val 5"/>
                  <a:gd name="f11" fmla="val 11"/>
                  <a:gd name="f12" fmla="val 2"/>
                  <a:gd name="f13" fmla="val 1"/>
                  <a:gd name="f14" fmla="val 3"/>
                  <a:gd name="f15" fmla="val 6"/>
                  <a:gd name="f16" fmla="val 4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8 f25 1"/>
                  <a:gd name="f30" fmla="*/ 8 f24 1"/>
                  <a:gd name="f31" fmla="*/ 5 f25 1"/>
                  <a:gd name="f32" fmla="*/ 11 f24 1"/>
                  <a:gd name="f33" fmla="*/ 1 f25 1"/>
                  <a:gd name="f34" fmla="*/ 3 f24 1"/>
                  <a:gd name="f35" fmla="*/ 1 f24 1"/>
                  <a:gd name="f36" fmla="*/ 7 f25 1"/>
                  <a:gd name="f37" fmla="*/ 2 f24 1"/>
                  <a:gd name="f38" fmla="+- f26 0 f1"/>
                  <a:gd name="f39" fmla="*/ f29 1 9"/>
                  <a:gd name="f40" fmla="*/ f30 1 12"/>
                  <a:gd name="f41" fmla="*/ f31 1 9"/>
                  <a:gd name="f42" fmla="*/ f32 1 12"/>
                  <a:gd name="f43" fmla="*/ f33 1 9"/>
                  <a:gd name="f44" fmla="*/ f34 1 12"/>
                  <a:gd name="f45" fmla="*/ f35 1 12"/>
                  <a:gd name="f46" fmla="*/ f36 1 9"/>
                  <a:gd name="f47" fmla="*/ f37 1 12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8"/>
                  <a:gd name="f59" fmla="*/ f46 1 f27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9 1"/>
                  <a:gd name="f72" fmla="*/ f59 f18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7" y="f71"/>
                  </a:cxn>
                  <a:cxn ang="f38">
                    <a:pos x="f72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9" h="12">
                    <a:moveTo>
                      <a:pt x="f8" y="f8"/>
                    </a:moveTo>
                    <a:cubicBezTo>
                      <a:pt x="f9" y="f6"/>
                      <a:pt x="f8" y="f7"/>
                      <a:pt x="f10" y="f11"/>
                    </a:cubicBezTo>
                    <a:cubicBezTo>
                      <a:pt x="f12" y="f6"/>
                      <a:pt x="f5" y="f9"/>
                      <a:pt x="f13" y="f14"/>
                    </a:cubicBezTo>
                    <a:cubicBezTo>
                      <a:pt x="f12" y="f5"/>
                      <a:pt x="f14" y="f5"/>
                      <a:pt x="f10" y="f13"/>
                    </a:cubicBezTo>
                    <a:cubicBezTo>
                      <a:pt x="f15" y="f13"/>
                      <a:pt x="f15" y="f13"/>
                      <a:pt x="f9" y="f12"/>
                    </a:cubicBezTo>
                    <a:cubicBezTo>
                      <a:pt x="f6" y="f16"/>
                      <a:pt x="f6" y="f15"/>
                      <a:pt x="f8" y="f8"/>
                    </a:cubicBezTo>
                    <a:close/>
                  </a:path>
                </a:pathLst>
              </a:custGeom>
              <a:solidFill>
                <a:srgbClr val="6DAC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3" name="Freeform 384">
                <a:extLst>
                  <a:ext uri="{FF2B5EF4-FFF2-40B4-BE49-F238E27FC236}">
                    <a16:creationId xmlns:a16="http://schemas.microsoft.com/office/drawing/2014/main" id="{B9434BFF-C8F0-6BDD-A8BE-DF82C1E9ECD7}"/>
                  </a:ext>
                </a:extLst>
              </p:cNvPr>
              <p:cNvSpPr/>
              <p:nvPr/>
            </p:nvSpPr>
            <p:spPr>
              <a:xfrm>
                <a:off x="2090739" y="4579936"/>
                <a:ext cx="1429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1"/>
                  <a:gd name="f9" fmla="val 4"/>
                  <a:gd name="f10" fmla="val 2"/>
                  <a:gd name="f11" fmla="val 5"/>
                  <a:gd name="f12" fmla="+- 0 0 -90"/>
                  <a:gd name="f13" fmla="*/ f3 1 6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6"/>
                  <a:gd name="f23" fmla="*/ f19 1 7"/>
                  <a:gd name="f24" fmla="*/ 1 f20 1"/>
                  <a:gd name="f25" fmla="*/ 6 f19 1"/>
                  <a:gd name="f26" fmla="*/ 0 f20 1"/>
                  <a:gd name="f27" fmla="*/ 0 f19 1"/>
                  <a:gd name="f28" fmla="*/ 2 f20 1"/>
                  <a:gd name="f29" fmla="*/ 1 f19 1"/>
                  <a:gd name="f30" fmla="*/ 6 f20 1"/>
                  <a:gd name="f31" fmla="*/ 4 f19 1"/>
                  <a:gd name="f32" fmla="+- f21 0 f1"/>
                  <a:gd name="f33" fmla="*/ f24 1 6"/>
                  <a:gd name="f34" fmla="*/ f25 1 7"/>
                  <a:gd name="f35" fmla="*/ f26 1 6"/>
                  <a:gd name="f36" fmla="*/ f27 1 7"/>
                  <a:gd name="f37" fmla="*/ f28 1 6"/>
                  <a:gd name="f38" fmla="*/ f29 1 7"/>
                  <a:gd name="f39" fmla="*/ f30 1 6"/>
                  <a:gd name="f40" fmla="*/ f31 1 7"/>
                  <a:gd name="f41" fmla="*/ 0 1 f22"/>
                  <a:gd name="f42" fmla="*/ f16 1 f22"/>
                  <a:gd name="f43" fmla="*/ 0 1 f23"/>
                  <a:gd name="f44" fmla="*/ f17 1 f23"/>
                  <a:gd name="f45" fmla="*/ f33 1 f22"/>
                  <a:gd name="f46" fmla="*/ f34 1 f23"/>
                  <a:gd name="f47" fmla="*/ f35 1 f22"/>
                  <a:gd name="f48" fmla="*/ f36 1 f23"/>
                  <a:gd name="f49" fmla="*/ f37 1 f22"/>
                  <a:gd name="f50" fmla="*/ f38 1 f23"/>
                  <a:gd name="f51" fmla="*/ f39 1 f22"/>
                  <a:gd name="f52" fmla="*/ f40 1 f23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6" h="7">
                    <a:moveTo>
                      <a:pt x="f8" y="f6"/>
                    </a:moveTo>
                    <a:cubicBezTo>
                      <a:pt x="f8" y="f9"/>
                      <a:pt x="f5" y="f10"/>
                      <a:pt x="f5" y="f5"/>
                    </a:cubicBezTo>
                    <a:cubicBezTo>
                      <a:pt x="f8" y="f5"/>
                      <a:pt x="f8" y="f8"/>
                      <a:pt x="f10" y="f8"/>
                    </a:cubicBezTo>
                    <a:cubicBezTo>
                      <a:pt x="f9" y="f10"/>
                      <a:pt x="f6" y="f10"/>
                      <a:pt x="f6" y="f9"/>
                    </a:cubicBezTo>
                    <a:cubicBezTo>
                      <a:pt x="f11" y="f7"/>
                      <a:pt x="f10" y="f11"/>
                      <a:pt x="f8" y="f6"/>
                    </a:cubicBezTo>
                    <a:close/>
                  </a:path>
                </a:pathLst>
              </a:custGeom>
              <a:solidFill>
                <a:srgbClr val="C1D5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4" name="Freeform 385">
                <a:extLst>
                  <a:ext uri="{FF2B5EF4-FFF2-40B4-BE49-F238E27FC236}">
                    <a16:creationId xmlns:a16="http://schemas.microsoft.com/office/drawing/2014/main" id="{94EA7ADC-1775-10CC-220A-D444C525EB0D}"/>
                  </a:ext>
                </a:extLst>
              </p:cNvPr>
              <p:cNvSpPr/>
              <p:nvPr/>
            </p:nvSpPr>
            <p:spPr>
              <a:xfrm>
                <a:off x="2084383" y="4684708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1"/>
                  <a:gd name="f9" fmla="val 4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0 f17 1"/>
                  <a:gd name="f21" fmla="*/ 2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2 f12 1"/>
                  <a:gd name="f42" fmla="*/ f31 f13 1"/>
                  <a:gd name="f43" fmla="*/ f33 f12 1"/>
                  <a:gd name="f44" fmla="*/ f34 f13 1"/>
                  <a:gd name="f45" fmla="*/ f3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1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5" y="f7"/>
                    </a:moveTo>
                    <a:cubicBezTo>
                      <a:pt x="f5" y="f8"/>
                      <a:pt x="f8" y="f5"/>
                      <a:pt x="f7" y="f5"/>
                    </a:cubicBezTo>
                    <a:cubicBezTo>
                      <a:pt x="f9" y="f8"/>
                      <a:pt x="f6" y="f7"/>
                      <a:pt x="f6" y="f10"/>
                    </a:cubicBezTo>
                    <a:cubicBezTo>
                      <a:pt x="f6" y="f6"/>
                      <a:pt x="f10" y="f6"/>
                      <a:pt x="f7" y="f6"/>
                    </a:cubicBezTo>
                    <a:cubicBezTo>
                      <a:pt x="f5" y="f6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78A6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5" name="Freeform 386">
                <a:extLst>
                  <a:ext uri="{FF2B5EF4-FFF2-40B4-BE49-F238E27FC236}">
                    <a16:creationId xmlns:a16="http://schemas.microsoft.com/office/drawing/2014/main" id="{8C915084-AFCE-6DF0-91C6-1D6DBF99DD49}"/>
                  </a:ext>
                </a:extLst>
              </p:cNvPr>
              <p:cNvSpPr/>
              <p:nvPr/>
            </p:nvSpPr>
            <p:spPr>
              <a:xfrm>
                <a:off x="2270126" y="4410078"/>
                <a:ext cx="16510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66"/>
                  <a:gd name="f9" fmla="val 30"/>
                  <a:gd name="f10" fmla="val 67"/>
                  <a:gd name="f11" fmla="val 33"/>
                  <a:gd name="f12" fmla="val 35"/>
                  <a:gd name="f13" fmla="val 68"/>
                  <a:gd name="f14" fmla="val 39"/>
                  <a:gd name="f15" fmla="val 40"/>
                  <a:gd name="f16" fmla="val 41"/>
                  <a:gd name="f17" fmla="val 43"/>
                  <a:gd name="f18" fmla="val 51"/>
                  <a:gd name="f19" fmla="val 61"/>
                  <a:gd name="f20" fmla="val 57"/>
                  <a:gd name="f21" fmla="val 63"/>
                  <a:gd name="f22" fmla="val 55"/>
                  <a:gd name="f23" fmla="val 65"/>
                  <a:gd name="f24" fmla="val 53"/>
                  <a:gd name="f25" fmla="val 47"/>
                  <a:gd name="f26" fmla="val 71"/>
                  <a:gd name="f27" fmla="val 36"/>
                  <a:gd name="f28" fmla="val 27"/>
                  <a:gd name="f29" fmla="val 22"/>
                  <a:gd name="f30" fmla="val 62"/>
                  <a:gd name="f31" fmla="val 16"/>
                  <a:gd name="f32" fmla="val 10"/>
                  <a:gd name="f33" fmla="val 1"/>
                  <a:gd name="f34" fmla="val 49"/>
                  <a:gd name="f35" fmla="val 7"/>
                  <a:gd name="f36" fmla="val 12"/>
                  <a:gd name="f37" fmla="val 13"/>
                  <a:gd name="f38" fmla="val 11"/>
                  <a:gd name="f39" fmla="val 20"/>
                  <a:gd name="f40" fmla="val 6"/>
                  <a:gd name="f41" fmla="val 31"/>
                  <a:gd name="f42" fmla="val 5"/>
                  <a:gd name="f43" fmla="val 4"/>
                  <a:gd name="f44" fmla="val 3"/>
                  <a:gd name="f45" fmla="val 42"/>
                  <a:gd name="f46" fmla="val 15"/>
                  <a:gd name="f47" fmla="val 50"/>
                  <a:gd name="f48" fmla="val 18"/>
                  <a:gd name="f49" fmla="val 24"/>
                  <a:gd name="f50" fmla="val 48"/>
                  <a:gd name="f51" fmla="val 26"/>
                  <a:gd name="f52" fmla="val 28"/>
                  <a:gd name="f53" fmla="val 52"/>
                  <a:gd name="f54" fmla="val 54"/>
                  <a:gd name="f55" fmla="val 58"/>
                  <a:gd name="f56" fmla="+- 0 0 -90"/>
                  <a:gd name="f57" fmla="*/ f3 1 69"/>
                  <a:gd name="f58" fmla="*/ f4 1 74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9"/>
                  <a:gd name="f67" fmla="*/ f63 1 74"/>
                  <a:gd name="f68" fmla="*/ 66 f64 1"/>
                  <a:gd name="f69" fmla="*/ 30 f63 1"/>
                  <a:gd name="f70" fmla="*/ 68 f64 1"/>
                  <a:gd name="f71" fmla="*/ 39 f63 1"/>
                  <a:gd name="f72" fmla="*/ 43 f63 1"/>
                  <a:gd name="f73" fmla="*/ 57 f64 1"/>
                  <a:gd name="f74" fmla="*/ 63 f63 1"/>
                  <a:gd name="f75" fmla="*/ 51 f64 1"/>
                  <a:gd name="f76" fmla="*/ 66 f63 1"/>
                  <a:gd name="f77" fmla="*/ 40 f64 1"/>
                  <a:gd name="f78" fmla="*/ 71 f63 1"/>
                  <a:gd name="f79" fmla="*/ 27 f64 1"/>
                  <a:gd name="f80" fmla="*/ 68 f63 1"/>
                  <a:gd name="f81" fmla="*/ 10 f64 1"/>
                  <a:gd name="f82" fmla="*/ 53 f63 1"/>
                  <a:gd name="f83" fmla="*/ 7 f64 1"/>
                  <a:gd name="f84" fmla="*/ 33 f63 1"/>
                  <a:gd name="f85" fmla="*/ 12 f64 1"/>
                  <a:gd name="f86" fmla="*/ 22 f63 1"/>
                  <a:gd name="f87" fmla="*/ 31 f64 1"/>
                  <a:gd name="f88" fmla="*/ 5 f63 1"/>
                  <a:gd name="f89" fmla="*/ 36 f64 1"/>
                  <a:gd name="f90" fmla="*/ 4 f63 1"/>
                  <a:gd name="f91" fmla="*/ 43 f64 1"/>
                  <a:gd name="f92" fmla="*/ 7 f63 1"/>
                  <a:gd name="f93" fmla="*/ 50 f64 1"/>
                  <a:gd name="f94" fmla="*/ 18 f63 1"/>
                  <a:gd name="f95" fmla="*/ 49 f64 1"/>
                  <a:gd name="f96" fmla="*/ 24 f63 1"/>
                  <a:gd name="f97" fmla="*/ 28 f63 1"/>
                  <a:gd name="f98" fmla="*/ 54 f64 1"/>
                  <a:gd name="f99" fmla="+- f65 0 f1"/>
                  <a:gd name="f100" fmla="*/ f68 1 69"/>
                  <a:gd name="f101" fmla="*/ f69 1 74"/>
                  <a:gd name="f102" fmla="*/ f70 1 69"/>
                  <a:gd name="f103" fmla="*/ f71 1 74"/>
                  <a:gd name="f104" fmla="*/ f72 1 74"/>
                  <a:gd name="f105" fmla="*/ f73 1 69"/>
                  <a:gd name="f106" fmla="*/ f74 1 74"/>
                  <a:gd name="f107" fmla="*/ f75 1 69"/>
                  <a:gd name="f108" fmla="*/ f76 1 74"/>
                  <a:gd name="f109" fmla="*/ f77 1 69"/>
                  <a:gd name="f110" fmla="*/ f78 1 74"/>
                  <a:gd name="f111" fmla="*/ f79 1 69"/>
                  <a:gd name="f112" fmla="*/ f80 1 74"/>
                  <a:gd name="f113" fmla="*/ f81 1 69"/>
                  <a:gd name="f114" fmla="*/ f82 1 74"/>
                  <a:gd name="f115" fmla="*/ f83 1 69"/>
                  <a:gd name="f116" fmla="*/ f84 1 74"/>
                  <a:gd name="f117" fmla="*/ f85 1 69"/>
                  <a:gd name="f118" fmla="*/ f86 1 74"/>
                  <a:gd name="f119" fmla="*/ f87 1 69"/>
                  <a:gd name="f120" fmla="*/ f88 1 74"/>
                  <a:gd name="f121" fmla="*/ f89 1 69"/>
                  <a:gd name="f122" fmla="*/ f90 1 74"/>
                  <a:gd name="f123" fmla="*/ f91 1 69"/>
                  <a:gd name="f124" fmla="*/ f92 1 74"/>
                  <a:gd name="f125" fmla="*/ f93 1 69"/>
                  <a:gd name="f126" fmla="*/ f94 1 74"/>
                  <a:gd name="f127" fmla="*/ f95 1 69"/>
                  <a:gd name="f128" fmla="*/ f96 1 74"/>
                  <a:gd name="f129" fmla="*/ f97 1 74"/>
                  <a:gd name="f130" fmla="*/ f98 1 69"/>
                  <a:gd name="f131" fmla="*/ 0 1 f66"/>
                  <a:gd name="f132" fmla="*/ f60 1 f66"/>
                  <a:gd name="f133" fmla="*/ 0 1 f67"/>
                  <a:gd name="f134" fmla="*/ f61 1 f67"/>
                  <a:gd name="f135" fmla="*/ f100 1 f66"/>
                  <a:gd name="f136" fmla="*/ f101 1 f67"/>
                  <a:gd name="f137" fmla="*/ f102 1 f66"/>
                  <a:gd name="f138" fmla="*/ f103 1 f67"/>
                  <a:gd name="f139" fmla="*/ f104 1 f67"/>
                  <a:gd name="f140" fmla="*/ f105 1 f66"/>
                  <a:gd name="f141" fmla="*/ f106 1 f67"/>
                  <a:gd name="f142" fmla="*/ f107 1 f66"/>
                  <a:gd name="f143" fmla="*/ f108 1 f67"/>
                  <a:gd name="f144" fmla="*/ f109 1 f66"/>
                  <a:gd name="f145" fmla="*/ f110 1 f67"/>
                  <a:gd name="f146" fmla="*/ f111 1 f66"/>
                  <a:gd name="f147" fmla="*/ f112 1 f67"/>
                  <a:gd name="f148" fmla="*/ f113 1 f66"/>
                  <a:gd name="f149" fmla="*/ f114 1 f67"/>
                  <a:gd name="f150" fmla="*/ f115 1 f66"/>
                  <a:gd name="f151" fmla="*/ f116 1 f67"/>
                  <a:gd name="f152" fmla="*/ f117 1 f66"/>
                  <a:gd name="f153" fmla="*/ f118 1 f67"/>
                  <a:gd name="f154" fmla="*/ f119 1 f66"/>
                  <a:gd name="f155" fmla="*/ f120 1 f67"/>
                  <a:gd name="f156" fmla="*/ f121 1 f66"/>
                  <a:gd name="f157" fmla="*/ f122 1 f67"/>
                  <a:gd name="f158" fmla="*/ f123 1 f66"/>
                  <a:gd name="f159" fmla="*/ f124 1 f67"/>
                  <a:gd name="f160" fmla="*/ f125 1 f66"/>
                  <a:gd name="f161" fmla="*/ f126 1 f67"/>
                  <a:gd name="f162" fmla="*/ f127 1 f66"/>
                  <a:gd name="f163" fmla="*/ f128 1 f67"/>
                  <a:gd name="f164" fmla="*/ f129 1 f67"/>
                  <a:gd name="f165" fmla="*/ f130 1 f66"/>
                  <a:gd name="f166" fmla="*/ f131 f57 1"/>
                  <a:gd name="f167" fmla="*/ f132 f57 1"/>
                  <a:gd name="f168" fmla="*/ f134 f58 1"/>
                  <a:gd name="f169" fmla="*/ f133 f58 1"/>
                  <a:gd name="f170" fmla="*/ f135 f57 1"/>
                  <a:gd name="f171" fmla="*/ f136 f58 1"/>
                  <a:gd name="f172" fmla="*/ f137 f57 1"/>
                  <a:gd name="f173" fmla="*/ f138 f58 1"/>
                  <a:gd name="f174" fmla="*/ f139 f58 1"/>
                  <a:gd name="f175" fmla="*/ f140 f57 1"/>
                  <a:gd name="f176" fmla="*/ f141 f58 1"/>
                  <a:gd name="f177" fmla="*/ f142 f57 1"/>
                  <a:gd name="f178" fmla="*/ f143 f58 1"/>
                  <a:gd name="f179" fmla="*/ f144 f57 1"/>
                  <a:gd name="f180" fmla="*/ f145 f58 1"/>
                  <a:gd name="f181" fmla="*/ f146 f57 1"/>
                  <a:gd name="f182" fmla="*/ f147 f58 1"/>
                  <a:gd name="f183" fmla="*/ f148 f57 1"/>
                  <a:gd name="f184" fmla="*/ f149 f58 1"/>
                  <a:gd name="f185" fmla="*/ f150 f57 1"/>
                  <a:gd name="f186" fmla="*/ f151 f58 1"/>
                  <a:gd name="f187" fmla="*/ f152 f57 1"/>
                  <a:gd name="f188" fmla="*/ f153 f58 1"/>
                  <a:gd name="f189" fmla="*/ f154 f57 1"/>
                  <a:gd name="f190" fmla="*/ f155 f58 1"/>
                  <a:gd name="f191" fmla="*/ f156 f57 1"/>
                  <a:gd name="f192" fmla="*/ f157 f58 1"/>
                  <a:gd name="f193" fmla="*/ f158 f57 1"/>
                  <a:gd name="f194" fmla="*/ f159 f58 1"/>
                  <a:gd name="f195" fmla="*/ f160 f57 1"/>
                  <a:gd name="f196" fmla="*/ f161 f58 1"/>
                  <a:gd name="f197" fmla="*/ f162 f57 1"/>
                  <a:gd name="f198" fmla="*/ f163 f58 1"/>
                  <a:gd name="f199" fmla="*/ f164 f58 1"/>
                  <a:gd name="f200" fmla="*/ f165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9">
                    <a:pos x="f170" y="f171"/>
                  </a:cxn>
                  <a:cxn ang="f99">
                    <a:pos x="f172" y="f173"/>
                  </a:cxn>
                  <a:cxn ang="f99">
                    <a:pos x="f170" y="f174"/>
                  </a:cxn>
                  <a:cxn ang="f99">
                    <a:pos x="f175" y="f176"/>
                  </a:cxn>
                  <a:cxn ang="f99">
                    <a:pos x="f177" y="f178"/>
                  </a:cxn>
                  <a:cxn ang="f99">
                    <a:pos x="f179" y="f180"/>
                  </a:cxn>
                  <a:cxn ang="f99">
                    <a:pos x="f181" y="f182"/>
                  </a:cxn>
                  <a:cxn ang="f99">
                    <a:pos x="f183" y="f184"/>
                  </a:cxn>
                  <a:cxn ang="f99">
                    <a:pos x="f185" y="f186"/>
                  </a:cxn>
                  <a:cxn ang="f99">
                    <a:pos x="f187" y="f188"/>
                  </a:cxn>
                  <a:cxn ang="f99">
                    <a:pos x="f189" y="f190"/>
                  </a:cxn>
                  <a:cxn ang="f99">
                    <a:pos x="f191" y="f192"/>
                  </a:cxn>
                  <a:cxn ang="f99">
                    <a:pos x="f193" y="f194"/>
                  </a:cxn>
                  <a:cxn ang="f99">
                    <a:pos x="f195" y="f196"/>
                  </a:cxn>
                  <a:cxn ang="f99">
                    <a:pos x="f197" y="f198"/>
                  </a:cxn>
                  <a:cxn ang="f99">
                    <a:pos x="f197" y="f199"/>
                  </a:cxn>
                  <a:cxn ang="f99">
                    <a:pos x="f200" y="f171"/>
                  </a:cxn>
                  <a:cxn ang="f99">
                    <a:pos x="f170" y="f171"/>
                  </a:cxn>
                </a:cxnLst>
                <a:rect l="f166" t="f169" r="f167" b="f168"/>
                <a:pathLst>
                  <a:path w="69" h="74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8" y="f15"/>
                      <a:pt x="f8" y="f16"/>
                      <a:pt x="f8" y="f17"/>
                    </a:cubicBezTo>
                    <a:cubicBezTo>
                      <a:pt x="f8" y="f18"/>
                      <a:pt x="f19" y="f20"/>
                      <a:pt x="f20" y="f21"/>
                    </a:cubicBezTo>
                    <a:cubicBezTo>
                      <a:pt x="f22" y="f23"/>
                      <a:pt x="f24" y="f8"/>
                      <a:pt x="f18" y="f8"/>
                    </a:cubicBezTo>
                    <a:cubicBezTo>
                      <a:pt x="f25" y="f10"/>
                      <a:pt x="f17" y="f13"/>
                      <a:pt x="f15" y="f26"/>
                    </a:cubicBezTo>
                    <a:cubicBezTo>
                      <a:pt x="f27" y="f7"/>
                      <a:pt x="f9" y="f26"/>
                      <a:pt x="f28" y="f13"/>
                    </a:cubicBezTo>
                    <a:cubicBezTo>
                      <a:pt x="f29" y="f30"/>
                      <a:pt x="f31" y="f20"/>
                      <a:pt x="f32" y="f24"/>
                    </a:cubicBezTo>
                    <a:cubicBezTo>
                      <a:pt x="f33" y="f34"/>
                      <a:pt x="f5" y="f15"/>
                      <a:pt x="f35" y="f11"/>
                    </a:cubicBezTo>
                    <a:cubicBezTo>
                      <a:pt x="f32" y="f9"/>
                      <a:pt x="f36" y="f28"/>
                      <a:pt x="f36" y="f29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11" y="f42"/>
                      <a:pt x="f12" y="f42"/>
                      <a:pt x="f27" y="f43"/>
                    </a:cubicBezTo>
                    <a:cubicBezTo>
                      <a:pt x="f14" y="f44"/>
                      <a:pt x="f45" y="f5"/>
                      <a:pt x="f17" y="f35"/>
                    </a:cubicBezTo>
                    <a:cubicBezTo>
                      <a:pt x="f17" y="f32"/>
                      <a:pt x="f25" y="f46"/>
                      <a:pt x="f47" y="f48"/>
                    </a:cubicBezTo>
                    <a:cubicBezTo>
                      <a:pt x="f34" y="f39"/>
                      <a:pt x="f47" y="f29"/>
                      <a:pt x="f34" y="f49"/>
                    </a:cubicBezTo>
                    <a:cubicBezTo>
                      <a:pt x="f50" y="f51"/>
                      <a:pt x="f25" y="f28"/>
                      <a:pt x="f34" y="f52"/>
                    </a:cubicBezTo>
                    <a:cubicBezTo>
                      <a:pt x="f47" y="f9"/>
                      <a:pt x="f53" y="f41"/>
                      <a:pt x="f54" y="f9"/>
                    </a:cubicBezTo>
                    <a:cubicBezTo>
                      <a:pt x="f55" y="f28"/>
                      <a:pt x="f30" y="f52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6" name="Freeform 387">
                <a:extLst>
                  <a:ext uri="{FF2B5EF4-FFF2-40B4-BE49-F238E27FC236}">
                    <a16:creationId xmlns:a16="http://schemas.microsoft.com/office/drawing/2014/main" id="{A103A3AF-0B61-023C-F9CD-73BF7BDCA9D8}"/>
                  </a:ext>
                </a:extLst>
              </p:cNvPr>
              <p:cNvSpPr/>
              <p:nvPr/>
            </p:nvSpPr>
            <p:spPr>
              <a:xfrm>
                <a:off x="2413001" y="4551361"/>
                <a:ext cx="9842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3"/>
                  <a:gd name="f8" fmla="val 19"/>
                  <a:gd name="f9" fmla="val 38"/>
                  <a:gd name="f10" fmla="val 33"/>
                  <a:gd name="f11" fmla="val 29"/>
                  <a:gd name="f12" fmla="val 21"/>
                  <a:gd name="f13" fmla="val 24"/>
                  <a:gd name="f14" fmla="val 17"/>
                  <a:gd name="f15" fmla="val 16"/>
                  <a:gd name="f16" fmla="val 18"/>
                  <a:gd name="f17" fmla="val 13"/>
                  <a:gd name="f18" fmla="val 10"/>
                  <a:gd name="f19" fmla="val 12"/>
                  <a:gd name="f20" fmla="val 9"/>
                  <a:gd name="f21" fmla="val 11"/>
                  <a:gd name="f22" fmla="val 6"/>
                  <a:gd name="f23" fmla="val 4"/>
                  <a:gd name="f24" fmla="val 2"/>
                  <a:gd name="f25" fmla="val 8"/>
                  <a:gd name="f26" fmla="val 7"/>
                  <a:gd name="f27" fmla="val 1"/>
                  <a:gd name="f28" fmla="val 5"/>
                  <a:gd name="f29" fmla="val 25"/>
                  <a:gd name="f30" fmla="val 37"/>
                  <a:gd name="f31" fmla="+- 0 0 -90"/>
                  <a:gd name="f32" fmla="*/ f3 1 41"/>
                  <a:gd name="f33" fmla="*/ f4 1 2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1"/>
                  <a:gd name="f42" fmla="*/ f38 1 23"/>
                  <a:gd name="f43" fmla="*/ 41 f39 1"/>
                  <a:gd name="f44" fmla="*/ 19 f38 1"/>
                  <a:gd name="f45" fmla="*/ 29 f39 1"/>
                  <a:gd name="f46" fmla="*/ 21 f38 1"/>
                  <a:gd name="f47" fmla="*/ 13 f39 1"/>
                  <a:gd name="f48" fmla="*/ 10 f38 1"/>
                  <a:gd name="f49" fmla="*/ 9 f39 1"/>
                  <a:gd name="f50" fmla="*/ 2 f39 1"/>
                  <a:gd name="f51" fmla="*/ 8 f38 1"/>
                  <a:gd name="f52" fmla="*/ 4 f38 1"/>
                  <a:gd name="f53" fmla="*/ 2 f38 1"/>
                  <a:gd name="f54" fmla="*/ 33 f39 1"/>
                  <a:gd name="f55" fmla="+- f40 0 f1"/>
                  <a:gd name="f56" fmla="*/ f43 1 41"/>
                  <a:gd name="f57" fmla="*/ f44 1 23"/>
                  <a:gd name="f58" fmla="*/ f45 1 41"/>
                  <a:gd name="f59" fmla="*/ f46 1 23"/>
                  <a:gd name="f60" fmla="*/ f47 1 41"/>
                  <a:gd name="f61" fmla="*/ f48 1 23"/>
                  <a:gd name="f62" fmla="*/ f49 1 41"/>
                  <a:gd name="f63" fmla="*/ f50 1 41"/>
                  <a:gd name="f64" fmla="*/ f51 1 23"/>
                  <a:gd name="f65" fmla="*/ f52 1 23"/>
                  <a:gd name="f66" fmla="*/ f53 1 23"/>
                  <a:gd name="f67" fmla="*/ f54 1 41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1"/>
                  <a:gd name="f77" fmla="*/ f61 1 f42"/>
                  <a:gd name="f78" fmla="*/ f62 1 f41"/>
                  <a:gd name="f79" fmla="*/ f63 1 f41"/>
                  <a:gd name="f80" fmla="*/ f64 1 f42"/>
                  <a:gd name="f81" fmla="*/ f65 1 f42"/>
                  <a:gd name="f82" fmla="*/ f66 1 f42"/>
                  <a:gd name="f83" fmla="*/ f67 1 f41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2 1"/>
                  <a:gd name="f93" fmla="*/ f77 f33 1"/>
                  <a:gd name="f94" fmla="*/ f78 f32 1"/>
                  <a:gd name="f95" fmla="*/ f79 f32 1"/>
                  <a:gd name="f96" fmla="*/ f80 f33 1"/>
                  <a:gd name="f97" fmla="*/ f81 f33 1"/>
                  <a:gd name="f98" fmla="*/ f82 f33 1"/>
                  <a:gd name="f99" fmla="*/ f83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4" y="f93"/>
                  </a:cxn>
                  <a:cxn ang="f55">
                    <a:pos x="f95" y="f96"/>
                  </a:cxn>
                  <a:cxn ang="f55">
                    <a:pos x="f95" y="f97"/>
                  </a:cxn>
                  <a:cxn ang="f55">
                    <a:pos x="f94" y="f98"/>
                  </a:cxn>
                  <a:cxn ang="f55">
                    <a:pos x="f99" y="f93"/>
                  </a:cxn>
                  <a:cxn ang="f55">
                    <a:pos x="f88" y="f8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41" h="23">
                    <a:moveTo>
                      <a:pt x="f6" y="f8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0"/>
                      <a:pt x="f20" y="f18"/>
                    </a:cubicBezTo>
                    <a:cubicBezTo>
                      <a:pt x="f22" y="f17"/>
                      <a:pt x="f23" y="f18"/>
                      <a:pt x="f24" y="f25"/>
                    </a:cubicBezTo>
                    <a:cubicBezTo>
                      <a:pt x="f5" y="f26"/>
                      <a:pt x="f27" y="f22"/>
                      <a:pt x="f24" y="f23"/>
                    </a:cubicBezTo>
                    <a:cubicBezTo>
                      <a:pt x="f23" y="f24"/>
                      <a:pt x="f22" y="f5"/>
                      <a:pt x="f20" y="f24"/>
                    </a:cubicBezTo>
                    <a:cubicBezTo>
                      <a:pt x="f14" y="f28"/>
                      <a:pt x="f29" y="f25"/>
                      <a:pt x="f10" y="f18"/>
                    </a:cubicBezTo>
                    <a:cubicBezTo>
                      <a:pt x="f30" y="f21"/>
                      <a:pt x="f6" y="f17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7" name="Freeform 388">
                <a:extLst>
                  <a:ext uri="{FF2B5EF4-FFF2-40B4-BE49-F238E27FC236}">
                    <a16:creationId xmlns:a16="http://schemas.microsoft.com/office/drawing/2014/main" id="{709993D2-9864-4C52-BC05-51E39AFD9102}"/>
                  </a:ext>
                </a:extLst>
              </p:cNvPr>
              <p:cNvSpPr/>
              <p:nvPr/>
            </p:nvSpPr>
            <p:spPr>
              <a:xfrm>
                <a:off x="2465386" y="4481510"/>
                <a:ext cx="71442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7"/>
                  <a:gd name="f8" fmla="val 2"/>
                  <a:gd name="f9" fmla="val 4"/>
                  <a:gd name="f10" fmla="val 5"/>
                  <a:gd name="f11" fmla="val 1"/>
                  <a:gd name="f12" fmla="val 9"/>
                  <a:gd name="f13" fmla="val 12"/>
                  <a:gd name="f14" fmla="val 3"/>
                  <a:gd name="f15" fmla="val 14"/>
                  <a:gd name="f16" fmla="val 16"/>
                  <a:gd name="f17" fmla="val 18"/>
                  <a:gd name="f18" fmla="val 21"/>
                  <a:gd name="f19" fmla="val 24"/>
                  <a:gd name="f20" fmla="val 27"/>
                  <a:gd name="f21" fmla="val 7"/>
                  <a:gd name="f22" fmla="val 29"/>
                  <a:gd name="f23" fmla="val 25"/>
                  <a:gd name="f24" fmla="val 22"/>
                  <a:gd name="f25" fmla="val 20"/>
                  <a:gd name="f26" fmla="val 15"/>
                  <a:gd name="f27" fmla="val 11"/>
                  <a:gd name="f28" fmla="+- 0 0 -90"/>
                  <a:gd name="f29" fmla="*/ f3 1 30"/>
                  <a:gd name="f30" fmla="*/ f4 1 17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0"/>
                  <a:gd name="f39" fmla="*/ f35 1 17"/>
                  <a:gd name="f40" fmla="*/ 2 f36 1"/>
                  <a:gd name="f41" fmla="*/ 4 f35 1"/>
                  <a:gd name="f42" fmla="*/ 12 f36 1"/>
                  <a:gd name="f43" fmla="*/ 3 f35 1"/>
                  <a:gd name="f44" fmla="*/ 18 f36 1"/>
                  <a:gd name="f45" fmla="*/ 27 f36 1"/>
                  <a:gd name="f46" fmla="*/ 5 f35 1"/>
                  <a:gd name="f47" fmla="*/ 29 f36 1"/>
                  <a:gd name="f48" fmla="*/ 12 f35 1"/>
                  <a:gd name="f49" fmla="*/ 25 f36 1"/>
                  <a:gd name="f50" fmla="*/ 16 f35 1"/>
                  <a:gd name="f51" fmla="*/ 15 f35 1"/>
                  <a:gd name="f52" fmla="*/ 7 f36 1"/>
                  <a:gd name="f53" fmla="*/ 11 f35 1"/>
                  <a:gd name="f54" fmla="+- f37 0 f1"/>
                  <a:gd name="f55" fmla="*/ f40 1 30"/>
                  <a:gd name="f56" fmla="*/ f41 1 17"/>
                  <a:gd name="f57" fmla="*/ f42 1 30"/>
                  <a:gd name="f58" fmla="*/ f43 1 17"/>
                  <a:gd name="f59" fmla="*/ f44 1 30"/>
                  <a:gd name="f60" fmla="*/ f45 1 30"/>
                  <a:gd name="f61" fmla="*/ f46 1 17"/>
                  <a:gd name="f62" fmla="*/ f47 1 30"/>
                  <a:gd name="f63" fmla="*/ f48 1 17"/>
                  <a:gd name="f64" fmla="*/ f49 1 30"/>
                  <a:gd name="f65" fmla="*/ f50 1 17"/>
                  <a:gd name="f66" fmla="*/ f51 1 17"/>
                  <a:gd name="f67" fmla="*/ f52 1 30"/>
                  <a:gd name="f68" fmla="*/ f53 1 17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8"/>
                  <a:gd name="f79" fmla="*/ f61 1 f39"/>
                  <a:gd name="f80" fmla="*/ f62 1 f38"/>
                  <a:gd name="f81" fmla="*/ f63 1 f39"/>
                  <a:gd name="f82" fmla="*/ f64 1 f38"/>
                  <a:gd name="f83" fmla="*/ f65 1 f39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29 1"/>
                  <a:gd name="f97" fmla="*/ f79 f30 1"/>
                  <a:gd name="f98" fmla="*/ f80 f29 1"/>
                  <a:gd name="f99" fmla="*/ f81 f30 1"/>
                  <a:gd name="f100" fmla="*/ f82 f29 1"/>
                  <a:gd name="f101" fmla="*/ f83 f30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4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95" y="f102"/>
                  </a:cxn>
                  <a:cxn ang="f54">
                    <a:pos x="f103" y="f104"/>
                  </a:cxn>
                  <a:cxn ang="f54">
                    <a:pos x="f91" y="f92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30" h="17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9"/>
                      <a:pt x="f16" y="f9"/>
                      <a:pt x="f17" y="f14"/>
                    </a:cubicBezTo>
                    <a:cubicBezTo>
                      <a:pt x="f18" y="f8"/>
                      <a:pt x="f19" y="f9"/>
                      <a:pt x="f20" y="f10"/>
                    </a:cubicBezTo>
                    <a:cubicBezTo>
                      <a:pt x="f6" y="f21"/>
                      <a:pt x="f6" y="f12"/>
                      <a:pt x="f22" y="f13"/>
                    </a:cubicBezTo>
                    <a:cubicBezTo>
                      <a:pt x="f22" y="f15"/>
                      <a:pt x="f20" y="f16"/>
                      <a:pt x="f23" y="f16"/>
                    </a:cubicBezTo>
                    <a:cubicBezTo>
                      <a:pt x="f24" y="f7"/>
                      <a:pt x="f25" y="f16"/>
                      <a:pt x="f17" y="f26"/>
                    </a:cubicBezTo>
                    <a:cubicBezTo>
                      <a:pt x="f15" y="f13"/>
                      <a:pt x="f27" y="f27"/>
                      <a:pt x="f21" y="f27"/>
                    </a:cubicBezTo>
                    <a:cubicBezTo>
                      <a:pt x="f8" y="f27"/>
                      <a:pt x="f5" y="f12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8" name="Freeform 389">
                <a:extLst>
                  <a:ext uri="{FF2B5EF4-FFF2-40B4-BE49-F238E27FC236}">
                    <a16:creationId xmlns:a16="http://schemas.microsoft.com/office/drawing/2014/main" id="{D98013FA-8ECE-B48E-6D70-3510D43A0242}"/>
                  </a:ext>
                </a:extLst>
              </p:cNvPr>
              <p:cNvSpPr/>
              <p:nvPr/>
            </p:nvSpPr>
            <p:spPr>
              <a:xfrm>
                <a:off x="2473323" y="4529142"/>
                <a:ext cx="6825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6"/>
                  <a:gd name="f9" fmla="val 15"/>
                  <a:gd name="f10" fmla="val 24"/>
                  <a:gd name="f11" fmla="val 22"/>
                  <a:gd name="f12" fmla="val 20"/>
                  <a:gd name="f13" fmla="val 12"/>
                  <a:gd name="f14" fmla="val 10"/>
                  <a:gd name="f15" fmla="val 8"/>
                  <a:gd name="f16" fmla="val 3"/>
                  <a:gd name="f17" fmla="val 9"/>
                  <a:gd name="f18" fmla="val 6"/>
                  <a:gd name="f19" fmla="val 1"/>
                  <a:gd name="f20" fmla="val 11"/>
                  <a:gd name="f21" fmla="val 2"/>
                  <a:gd name="f22" fmla="val 14"/>
                  <a:gd name="f23" fmla="val 4"/>
                  <a:gd name="f24" fmla="val 17"/>
                  <a:gd name="f25" fmla="val 18"/>
                  <a:gd name="f26" fmla="val 27"/>
                  <a:gd name="f27" fmla="val 7"/>
                  <a:gd name="f28" fmla="+- 0 0 -90"/>
                  <a:gd name="f29" fmla="*/ f3 1 29"/>
                  <a:gd name="f30" fmla="*/ f4 1 16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16"/>
                  <a:gd name="f40" fmla="*/ 26 f36 1"/>
                  <a:gd name="f41" fmla="*/ 15 f35 1"/>
                  <a:gd name="f42" fmla="*/ 20 f36 1"/>
                  <a:gd name="f43" fmla="*/ 3 f36 1"/>
                  <a:gd name="f44" fmla="*/ 9 f35 1"/>
                  <a:gd name="f45" fmla="*/ 1 f36 1"/>
                  <a:gd name="f46" fmla="*/ 3 f35 1"/>
                  <a:gd name="f47" fmla="*/ 6 f36 1"/>
                  <a:gd name="f48" fmla="*/ 0 f35 1"/>
                  <a:gd name="f49" fmla="*/ 14 f36 1"/>
                  <a:gd name="f50" fmla="*/ 2 f35 1"/>
                  <a:gd name="f51" fmla="*/ 18 f36 1"/>
                  <a:gd name="f52" fmla="+- f37 0 f1"/>
                  <a:gd name="f53" fmla="*/ f40 1 29"/>
                  <a:gd name="f54" fmla="*/ f41 1 16"/>
                  <a:gd name="f55" fmla="*/ f42 1 29"/>
                  <a:gd name="f56" fmla="*/ f43 1 29"/>
                  <a:gd name="f57" fmla="*/ f44 1 16"/>
                  <a:gd name="f58" fmla="*/ f45 1 29"/>
                  <a:gd name="f59" fmla="*/ f46 1 16"/>
                  <a:gd name="f60" fmla="*/ f47 1 29"/>
                  <a:gd name="f61" fmla="*/ f48 1 16"/>
                  <a:gd name="f62" fmla="*/ f49 1 29"/>
                  <a:gd name="f63" fmla="*/ f50 1 16"/>
                  <a:gd name="f64" fmla="*/ f51 1 29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8"/>
                  <a:gd name="f77" fmla="*/ f61 1 f39"/>
                  <a:gd name="f78" fmla="*/ f62 1 f38"/>
                  <a:gd name="f79" fmla="*/ f63 1 f39"/>
                  <a:gd name="f80" fmla="*/ f64 1 f38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29 1"/>
                  <a:gd name="f93" fmla="*/ f77 f30 1"/>
                  <a:gd name="f94" fmla="*/ f78 f29 1"/>
                  <a:gd name="f95" fmla="*/ f79 f30 1"/>
                  <a:gd name="f96" fmla="*/ f8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6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4" y="f95"/>
                  </a:cxn>
                  <a:cxn ang="f52">
                    <a:pos x="f96" y="f91"/>
                  </a:cxn>
                  <a:cxn ang="f52">
                    <a:pos x="f85" y="f8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9" h="16">
                    <a:moveTo>
                      <a:pt x="f8" y="f9"/>
                    </a:moveTo>
                    <a:cubicBezTo>
                      <a:pt x="f10" y="f7"/>
                      <a:pt x="f11" y="f7"/>
                      <a:pt x="f12" y="f9"/>
                    </a:cubicBezTo>
                    <a:cubicBezTo>
                      <a:pt x="f9" y="f13"/>
                      <a:pt x="f14" y="f15"/>
                      <a:pt x="f16" y="f17"/>
                    </a:cubicBezTo>
                    <a:cubicBezTo>
                      <a:pt x="f5" y="f17"/>
                      <a:pt x="f5" y="f18"/>
                      <a:pt x="f19" y="f16"/>
                    </a:cubicBezTo>
                    <a:cubicBezTo>
                      <a:pt x="f19" y="f5"/>
                      <a:pt x="f16" y="f5"/>
                      <a:pt x="f18" y="f5"/>
                    </a:cubicBezTo>
                    <a:cubicBezTo>
                      <a:pt x="f15" y="f19"/>
                      <a:pt x="f20" y="f21"/>
                      <a:pt x="f22" y="f21"/>
                    </a:cubicBezTo>
                    <a:cubicBezTo>
                      <a:pt x="f22" y="f21"/>
                      <a:pt x="f22" y="f21"/>
                      <a:pt x="f22" y="f21"/>
                    </a:cubicBezTo>
                    <a:cubicBezTo>
                      <a:pt x="f9" y="f23"/>
                      <a:pt x="f24" y="f16"/>
                      <a:pt x="f25" y="f16"/>
                    </a:cubicBezTo>
                    <a:cubicBezTo>
                      <a:pt x="f26" y="f23"/>
                      <a:pt x="f6" y="f2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9" name="Freeform 390">
                <a:extLst>
                  <a:ext uri="{FF2B5EF4-FFF2-40B4-BE49-F238E27FC236}">
                    <a16:creationId xmlns:a16="http://schemas.microsoft.com/office/drawing/2014/main" id="{CD4194BA-A1C3-B562-1E24-51C84A398643}"/>
                  </a:ext>
                </a:extLst>
              </p:cNvPr>
              <p:cNvSpPr/>
              <p:nvPr/>
            </p:nvSpPr>
            <p:spPr>
              <a:xfrm>
                <a:off x="2401891" y="4603747"/>
                <a:ext cx="4286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15"/>
                  <a:gd name="f9" fmla="val 7"/>
                  <a:gd name="f10" fmla="val 16"/>
                  <a:gd name="f11" fmla="val 8"/>
                  <a:gd name="f12" fmla="val 9"/>
                  <a:gd name="f13" fmla="val 11"/>
                  <a:gd name="f14" fmla="val 13"/>
                  <a:gd name="f15" fmla="val 14"/>
                  <a:gd name="f16" fmla="val 6"/>
                  <a:gd name="f17" fmla="val 5"/>
                  <a:gd name="f18" fmla="val 4"/>
                  <a:gd name="f19" fmla="val 3"/>
                  <a:gd name="f20" fmla="val 1"/>
                  <a:gd name="f21" fmla="val 2"/>
                  <a:gd name="f22" fmla="val 12"/>
                  <a:gd name="f23" fmla="+- 0 0 -90"/>
                  <a:gd name="f24" fmla="*/ f3 1 18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7"/>
                  <a:gd name="f35" fmla="*/ 15 f31 1"/>
                  <a:gd name="f36" fmla="*/ 7 f30 1"/>
                  <a:gd name="f37" fmla="*/ 18 f31 1"/>
                  <a:gd name="f38" fmla="*/ 11 f30 1"/>
                  <a:gd name="f39" fmla="*/ 13 f31 1"/>
                  <a:gd name="f40" fmla="*/ 16 f30 1"/>
                  <a:gd name="f41" fmla="*/ 5 f31 1"/>
                  <a:gd name="f42" fmla="*/ 9 f30 1"/>
                  <a:gd name="f43" fmla="*/ 3 f31 1"/>
                  <a:gd name="f44" fmla="*/ 1 f31 1"/>
                  <a:gd name="f45" fmla="*/ 4 f30 1"/>
                  <a:gd name="f46" fmla="*/ 2 f30 1"/>
                  <a:gd name="f47" fmla="+- f32 0 f1"/>
                  <a:gd name="f48" fmla="*/ f35 1 18"/>
                  <a:gd name="f49" fmla="*/ f36 1 17"/>
                  <a:gd name="f50" fmla="*/ f37 1 18"/>
                  <a:gd name="f51" fmla="*/ f38 1 17"/>
                  <a:gd name="f52" fmla="*/ f39 1 18"/>
                  <a:gd name="f53" fmla="*/ f40 1 17"/>
                  <a:gd name="f54" fmla="*/ f41 1 18"/>
                  <a:gd name="f55" fmla="*/ f42 1 17"/>
                  <a:gd name="f56" fmla="*/ f43 1 18"/>
                  <a:gd name="f57" fmla="*/ f44 1 18"/>
                  <a:gd name="f58" fmla="*/ f45 1 17"/>
                  <a:gd name="f59" fmla="*/ f46 1 17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3"/>
                  <a:gd name="f74" fmla="*/ f58 1 f34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4 1"/>
                  <a:gd name="f90" fmla="*/ f74 f25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1"/>
                  </a:cxn>
                  <a:cxn ang="f47">
                    <a:pos x="f89" y="f90"/>
                  </a:cxn>
                  <a:cxn ang="f47">
                    <a:pos x="f86" y="f91"/>
                  </a:cxn>
                  <a:cxn ang="f47">
                    <a:pos x="f80" y="f8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18" h="17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6" y="f8"/>
                      <a:pt x="f7" y="f7"/>
                      <a:pt x="f14" y="f10"/>
                    </a:cubicBezTo>
                    <a:cubicBezTo>
                      <a:pt x="f12" y="f15"/>
                      <a:pt x="f16" y="f14"/>
                      <a:pt x="f17" y="f12"/>
                    </a:cubicBezTo>
                    <a:cubicBezTo>
                      <a:pt x="f17" y="f9"/>
                      <a:pt x="f18" y="f9"/>
                      <a:pt x="f19" y="f9"/>
                    </a:cubicBezTo>
                    <a:cubicBezTo>
                      <a:pt x="f20" y="f9"/>
                      <a:pt x="f5" y="f16"/>
                      <a:pt x="f20" y="f18"/>
                    </a:cubicBezTo>
                    <a:cubicBezTo>
                      <a:pt x="f21" y="f19"/>
                      <a:pt x="f21" y="f5"/>
                      <a:pt x="f17" y="f21"/>
                    </a:cubicBezTo>
                    <a:cubicBezTo>
                      <a:pt x="f11" y="f18"/>
                      <a:pt x="f2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0" name="Freeform 391">
                <a:extLst>
                  <a:ext uri="{FF2B5EF4-FFF2-40B4-BE49-F238E27FC236}">
                    <a16:creationId xmlns:a16="http://schemas.microsoft.com/office/drawing/2014/main" id="{AF4D1C16-4624-5292-5E01-9AB47EBC72B8}"/>
                  </a:ext>
                </a:extLst>
              </p:cNvPr>
              <p:cNvSpPr/>
              <p:nvPr/>
            </p:nvSpPr>
            <p:spPr>
              <a:xfrm>
                <a:off x="2432047" y="4522786"/>
                <a:ext cx="33339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9"/>
                  <a:gd name="f8" fmla="val 4"/>
                  <a:gd name="f9" fmla="val 5"/>
                  <a:gd name="f10" fmla="val 10"/>
                  <a:gd name="f11" fmla="val 8"/>
                  <a:gd name="f12" fmla="val 13"/>
                  <a:gd name="f13" fmla="val 6"/>
                  <a:gd name="f14" fmla="val 11"/>
                  <a:gd name="f15" fmla="val 7"/>
                  <a:gd name="f16" fmla="+- 0 0 -90"/>
                  <a:gd name="f17" fmla="*/ f3 1 14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9"/>
                  <a:gd name="f28" fmla="*/ 4 f24 1"/>
                  <a:gd name="f29" fmla="*/ 5 f23 1"/>
                  <a:gd name="f30" fmla="*/ 5 f24 1"/>
                  <a:gd name="f31" fmla="*/ 0 f23 1"/>
                  <a:gd name="f32" fmla="*/ 13 f24 1"/>
                  <a:gd name="f33" fmla="*/ 4 f23 1"/>
                  <a:gd name="f34" fmla="*/ 8 f24 1"/>
                  <a:gd name="f35" fmla="*/ 9 f23 1"/>
                  <a:gd name="f36" fmla="+- f25 0 f1"/>
                  <a:gd name="f37" fmla="*/ f28 1 14"/>
                  <a:gd name="f38" fmla="*/ f29 1 9"/>
                  <a:gd name="f39" fmla="*/ f30 1 14"/>
                  <a:gd name="f40" fmla="*/ f31 1 9"/>
                  <a:gd name="f41" fmla="*/ f32 1 14"/>
                  <a:gd name="f42" fmla="*/ f33 1 9"/>
                  <a:gd name="f43" fmla="*/ f34 1 14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9">
                    <a:moveTo>
                      <a:pt x="f8" y="f9"/>
                    </a:moveTo>
                    <a:cubicBezTo>
                      <a:pt x="f10" y="f8"/>
                      <a:pt x="f5" y="f5"/>
                      <a:pt x="f9" y="f5"/>
                    </a:cubicBezTo>
                    <a:cubicBezTo>
                      <a:pt x="f11" y="f5"/>
                      <a:pt x="f12" y="f5"/>
                      <a:pt x="f12" y="f8"/>
                    </a:cubicBezTo>
                    <a:cubicBezTo>
                      <a:pt x="f6" y="f13"/>
                      <a:pt x="f14" y="f7"/>
                      <a:pt x="f11" y="f7"/>
                    </a:cubicBezTo>
                    <a:cubicBezTo>
                      <a:pt x="f15" y="f11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ECBE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1" name="Freeform 392">
                <a:extLst>
                  <a:ext uri="{FF2B5EF4-FFF2-40B4-BE49-F238E27FC236}">
                    <a16:creationId xmlns:a16="http://schemas.microsoft.com/office/drawing/2014/main" id="{56D6A8FB-3501-DD16-EB43-F5C19203949E}"/>
                  </a:ext>
                </a:extLst>
              </p:cNvPr>
              <p:cNvSpPr/>
              <p:nvPr/>
            </p:nvSpPr>
            <p:spPr>
              <a:xfrm>
                <a:off x="2436811" y="4481510"/>
                <a:ext cx="2698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2"/>
                  <a:gd name="f9" fmla="val 3"/>
                  <a:gd name="f10" fmla="val 6"/>
                  <a:gd name="f11" fmla="val 8"/>
                  <a:gd name="f12" fmla="val 4"/>
                  <a:gd name="f13" fmla="val 5"/>
                  <a:gd name="f14" fmla="+- 0 0 -90"/>
                  <a:gd name="f15" fmla="*/ f3 1 11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1"/>
                  <a:gd name="f25" fmla="*/ f21 1 9"/>
                  <a:gd name="f26" fmla="*/ 2 f22 1"/>
                  <a:gd name="f27" fmla="*/ 9 f21 1"/>
                  <a:gd name="f28" fmla="*/ 8 f22 1"/>
                  <a:gd name="f29" fmla="*/ 0 f21 1"/>
                  <a:gd name="f30" fmla="*/ 6 f22 1"/>
                  <a:gd name="f31" fmla="+- f23 0 f1"/>
                  <a:gd name="f32" fmla="*/ f26 1 11"/>
                  <a:gd name="f33" fmla="*/ f27 1 9"/>
                  <a:gd name="f34" fmla="*/ f28 1 11"/>
                  <a:gd name="f35" fmla="*/ f29 1 9"/>
                  <a:gd name="f36" fmla="*/ f30 1 11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1" h="9">
                    <a:moveTo>
                      <a:pt x="f8" y="f7"/>
                    </a:moveTo>
                    <a:cubicBezTo>
                      <a:pt x="f5" y="f9"/>
                      <a:pt x="f10" y="f9"/>
                      <a:pt x="f11" y="f5"/>
                    </a:cubicBezTo>
                    <a:cubicBezTo>
                      <a:pt x="f6" y="f12"/>
                      <a:pt x="f6" y="f11"/>
                      <a:pt x="f10" y="f7"/>
                    </a:cubicBezTo>
                    <a:cubicBezTo>
                      <a:pt x="f13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EDA4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2" name="Freeform 393">
                <a:extLst>
                  <a:ext uri="{FF2B5EF4-FFF2-40B4-BE49-F238E27FC236}">
                    <a16:creationId xmlns:a16="http://schemas.microsoft.com/office/drawing/2014/main" id="{D717C3E1-1A2E-D6CE-9B3F-DB8F2F599688}"/>
                  </a:ext>
                </a:extLst>
              </p:cNvPr>
              <p:cNvSpPr/>
              <p:nvPr/>
            </p:nvSpPr>
            <p:spPr>
              <a:xfrm>
                <a:off x="2378070" y="4587873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2"/>
                  <a:gd name="f11" fmla="val 5"/>
                  <a:gd name="f12" fmla="+- 0 0 -90"/>
                  <a:gd name="f13" fmla="*/ f3 1 6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6"/>
                  <a:gd name="f23" fmla="*/ f19 1 7"/>
                  <a:gd name="f24" fmla="*/ 0 f20 1"/>
                  <a:gd name="f25" fmla="*/ 4 f19 1"/>
                  <a:gd name="f26" fmla="*/ 4 f20 1"/>
                  <a:gd name="f27" fmla="*/ 1 f19 1"/>
                  <a:gd name="f28" fmla="*/ 5 f20 1"/>
                  <a:gd name="f29" fmla="+- f21 0 f1"/>
                  <a:gd name="f30" fmla="*/ f24 1 6"/>
                  <a:gd name="f31" fmla="*/ f25 1 7"/>
                  <a:gd name="f32" fmla="*/ f26 1 6"/>
                  <a:gd name="f33" fmla="*/ f27 1 7"/>
                  <a:gd name="f34" fmla="*/ f28 1 6"/>
                  <a:gd name="f35" fmla="*/ 0 1 f22"/>
                  <a:gd name="f36" fmla="*/ f16 1 f22"/>
                  <a:gd name="f37" fmla="*/ 0 1 f23"/>
                  <a:gd name="f38" fmla="*/ f17 1 f23"/>
                  <a:gd name="f39" fmla="*/ f30 1 f22"/>
                  <a:gd name="f40" fmla="*/ f31 1 f23"/>
                  <a:gd name="f41" fmla="*/ f32 1 f22"/>
                  <a:gd name="f42" fmla="*/ f33 1 f23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49"/>
                  </a:cxn>
                  <a:cxn ang="f29">
                    <a:pos x="f48" y="f49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6" h="7">
                    <a:moveTo>
                      <a:pt x="f5" y="f8"/>
                    </a:moveTo>
                    <a:cubicBezTo>
                      <a:pt x="f5" y="f9"/>
                      <a:pt x="f10" y="f5"/>
                      <a:pt x="f8" y="f9"/>
                    </a:cubicBezTo>
                    <a:cubicBezTo>
                      <a:pt x="f11" y="f9"/>
                      <a:pt x="f6" y="f10"/>
                      <a:pt x="f11" y="f8"/>
                    </a:cubicBezTo>
                    <a:cubicBezTo>
                      <a:pt x="f8" y="f7"/>
                      <a:pt x="f10" y="f11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7B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3" name="Freeform 394">
                <a:extLst>
                  <a:ext uri="{FF2B5EF4-FFF2-40B4-BE49-F238E27FC236}">
                    <a16:creationId xmlns:a16="http://schemas.microsoft.com/office/drawing/2014/main" id="{45539661-BA59-8E15-A5A5-AC80D23E63E0}"/>
                  </a:ext>
                </a:extLst>
              </p:cNvPr>
              <p:cNvSpPr/>
              <p:nvPr/>
            </p:nvSpPr>
            <p:spPr>
              <a:xfrm>
                <a:off x="636586" y="5154609"/>
                <a:ext cx="17938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46"/>
                  <a:gd name="f10" fmla="val 5"/>
                  <a:gd name="f11" fmla="val 43"/>
                  <a:gd name="f12" fmla="val 3"/>
                  <a:gd name="f13" fmla="val 40"/>
                  <a:gd name="f14" fmla="val 37"/>
                  <a:gd name="f15" fmla="val 34"/>
                  <a:gd name="f16" fmla="val 33"/>
                  <a:gd name="f17" fmla="val 8"/>
                  <a:gd name="f18" fmla="val 30"/>
                  <a:gd name="f19" fmla="val 12"/>
                  <a:gd name="f20" fmla="val 29"/>
                  <a:gd name="f21" fmla="val 16"/>
                  <a:gd name="f22" fmla="val 17"/>
                  <a:gd name="f23" fmla="val 18"/>
                  <a:gd name="f24" fmla="val 32"/>
                  <a:gd name="f25" fmla="val 20"/>
                  <a:gd name="f26" fmla="val 22"/>
                  <a:gd name="f27" fmla="val 25"/>
                  <a:gd name="f28" fmla="val 24"/>
                  <a:gd name="f29" fmla="val 28"/>
                  <a:gd name="f30" fmla="val 21"/>
                  <a:gd name="f31" fmla="val 26"/>
                  <a:gd name="f32" fmla="val 15"/>
                  <a:gd name="f33" fmla="val 10"/>
                  <a:gd name="f34" fmla="val 31"/>
                  <a:gd name="f35" fmla="val 9"/>
                  <a:gd name="f36" fmla="val 7"/>
                  <a:gd name="f37" fmla="val 35"/>
                  <a:gd name="f38" fmla="val 41"/>
                  <a:gd name="f39" fmla="val 6"/>
                  <a:gd name="f40" fmla="val 50"/>
                  <a:gd name="f41" fmla="val 59"/>
                  <a:gd name="f42" fmla="val 65"/>
                  <a:gd name="f43" fmla="val 64"/>
                  <a:gd name="f44" fmla="val 66"/>
                  <a:gd name="f45" fmla="val 69"/>
                  <a:gd name="f46" fmla="val 72"/>
                  <a:gd name="f47" fmla="val 44"/>
                  <a:gd name="f48" fmla="val 51"/>
                  <a:gd name="f49" fmla="+- 0 0 -90"/>
                  <a:gd name="f50" fmla="*/ f3 1 75"/>
                  <a:gd name="f51" fmla="*/ f4 1 49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75"/>
                  <a:gd name="f60" fmla="*/ f56 1 49"/>
                  <a:gd name="f61" fmla="*/ 4 f57 1"/>
                  <a:gd name="f62" fmla="*/ 49 f56 1"/>
                  <a:gd name="f63" fmla="*/ 3 f57 1"/>
                  <a:gd name="f64" fmla="*/ 40 f56 1"/>
                  <a:gd name="f65" fmla="*/ 5 f57 1"/>
                  <a:gd name="f66" fmla="*/ 33 f56 1"/>
                  <a:gd name="f67" fmla="*/ 16 f57 1"/>
                  <a:gd name="f68" fmla="*/ 30 f56 1"/>
                  <a:gd name="f69" fmla="*/ 20 f57 1"/>
                  <a:gd name="f70" fmla="*/ 32 f56 1"/>
                  <a:gd name="f71" fmla="*/ 24 f57 1"/>
                  <a:gd name="f72" fmla="*/ 28 f56 1"/>
                  <a:gd name="f73" fmla="*/ 30 f57 1"/>
                  <a:gd name="f74" fmla="*/ 10 f56 1"/>
                  <a:gd name="f75" fmla="*/ 32 f57 1"/>
                  <a:gd name="f76" fmla="*/ 7 f56 1"/>
                  <a:gd name="f77" fmla="*/ 37 f57 1"/>
                  <a:gd name="f78" fmla="*/ 4 f56 1"/>
                  <a:gd name="f79" fmla="*/ 50 f57 1"/>
                  <a:gd name="f80" fmla="*/ 64 f57 1"/>
                  <a:gd name="f81" fmla="*/ 26 f56 1"/>
                  <a:gd name="f82" fmla="*/ 69 f57 1"/>
                  <a:gd name="f83" fmla="*/ 37 f56 1"/>
                  <a:gd name="f84" fmla="*/ 75 f57 1"/>
                  <a:gd name="f85" fmla="+- f58 0 f1"/>
                  <a:gd name="f86" fmla="*/ f61 1 75"/>
                  <a:gd name="f87" fmla="*/ f62 1 49"/>
                  <a:gd name="f88" fmla="*/ f63 1 75"/>
                  <a:gd name="f89" fmla="*/ f64 1 49"/>
                  <a:gd name="f90" fmla="*/ f65 1 75"/>
                  <a:gd name="f91" fmla="*/ f66 1 49"/>
                  <a:gd name="f92" fmla="*/ f67 1 75"/>
                  <a:gd name="f93" fmla="*/ f68 1 49"/>
                  <a:gd name="f94" fmla="*/ f69 1 75"/>
                  <a:gd name="f95" fmla="*/ f70 1 49"/>
                  <a:gd name="f96" fmla="*/ f71 1 75"/>
                  <a:gd name="f97" fmla="*/ f72 1 49"/>
                  <a:gd name="f98" fmla="*/ f73 1 75"/>
                  <a:gd name="f99" fmla="*/ f74 1 49"/>
                  <a:gd name="f100" fmla="*/ f75 1 75"/>
                  <a:gd name="f101" fmla="*/ f76 1 49"/>
                  <a:gd name="f102" fmla="*/ f77 1 75"/>
                  <a:gd name="f103" fmla="*/ f78 1 49"/>
                  <a:gd name="f104" fmla="*/ f79 1 75"/>
                  <a:gd name="f105" fmla="*/ f80 1 75"/>
                  <a:gd name="f106" fmla="*/ f81 1 49"/>
                  <a:gd name="f107" fmla="*/ f82 1 75"/>
                  <a:gd name="f108" fmla="*/ f83 1 49"/>
                  <a:gd name="f109" fmla="*/ f84 1 75"/>
                  <a:gd name="f110" fmla="*/ 0 1 f59"/>
                  <a:gd name="f111" fmla="*/ f53 1 f59"/>
                  <a:gd name="f112" fmla="*/ 0 1 f60"/>
                  <a:gd name="f113" fmla="*/ f54 1 f60"/>
                  <a:gd name="f114" fmla="*/ f86 1 f59"/>
                  <a:gd name="f115" fmla="*/ f87 1 f60"/>
                  <a:gd name="f116" fmla="*/ f88 1 f59"/>
                  <a:gd name="f117" fmla="*/ f89 1 f60"/>
                  <a:gd name="f118" fmla="*/ f90 1 f59"/>
                  <a:gd name="f119" fmla="*/ f91 1 f60"/>
                  <a:gd name="f120" fmla="*/ f92 1 f59"/>
                  <a:gd name="f121" fmla="*/ f93 1 f60"/>
                  <a:gd name="f122" fmla="*/ f94 1 f59"/>
                  <a:gd name="f123" fmla="*/ f95 1 f60"/>
                  <a:gd name="f124" fmla="*/ f96 1 f59"/>
                  <a:gd name="f125" fmla="*/ f97 1 f60"/>
                  <a:gd name="f126" fmla="*/ f98 1 f59"/>
                  <a:gd name="f127" fmla="*/ f99 1 f60"/>
                  <a:gd name="f128" fmla="*/ f100 1 f59"/>
                  <a:gd name="f129" fmla="*/ f101 1 f60"/>
                  <a:gd name="f130" fmla="*/ f102 1 f59"/>
                  <a:gd name="f131" fmla="*/ f103 1 f60"/>
                  <a:gd name="f132" fmla="*/ f104 1 f59"/>
                  <a:gd name="f133" fmla="*/ f105 1 f59"/>
                  <a:gd name="f134" fmla="*/ f106 1 f60"/>
                  <a:gd name="f135" fmla="*/ f107 1 f59"/>
                  <a:gd name="f136" fmla="*/ f108 1 f60"/>
                  <a:gd name="f137" fmla="*/ f109 1 f59"/>
                  <a:gd name="f138" fmla="*/ f110 f50 1"/>
                  <a:gd name="f139" fmla="*/ f111 f50 1"/>
                  <a:gd name="f140" fmla="*/ f113 f51 1"/>
                  <a:gd name="f141" fmla="*/ f112 f51 1"/>
                  <a:gd name="f142" fmla="*/ f114 f50 1"/>
                  <a:gd name="f143" fmla="*/ f115 f51 1"/>
                  <a:gd name="f144" fmla="*/ f116 f50 1"/>
                  <a:gd name="f145" fmla="*/ f117 f51 1"/>
                  <a:gd name="f146" fmla="*/ f118 f50 1"/>
                  <a:gd name="f147" fmla="*/ f119 f51 1"/>
                  <a:gd name="f148" fmla="*/ f120 f50 1"/>
                  <a:gd name="f149" fmla="*/ f121 f51 1"/>
                  <a:gd name="f150" fmla="*/ f122 f50 1"/>
                  <a:gd name="f151" fmla="*/ f123 f51 1"/>
                  <a:gd name="f152" fmla="*/ f124 f50 1"/>
                  <a:gd name="f153" fmla="*/ f125 f51 1"/>
                  <a:gd name="f154" fmla="*/ f126 f50 1"/>
                  <a:gd name="f155" fmla="*/ f127 f51 1"/>
                  <a:gd name="f156" fmla="*/ f128 f50 1"/>
                  <a:gd name="f157" fmla="*/ f129 f51 1"/>
                  <a:gd name="f158" fmla="*/ f130 f50 1"/>
                  <a:gd name="f159" fmla="*/ f131 f51 1"/>
                  <a:gd name="f160" fmla="*/ f132 f50 1"/>
                  <a:gd name="f161" fmla="*/ f133 f50 1"/>
                  <a:gd name="f162" fmla="*/ f134 f51 1"/>
                  <a:gd name="f163" fmla="*/ f135 f50 1"/>
                  <a:gd name="f164" fmla="*/ f136 f51 1"/>
                  <a:gd name="f165" fmla="*/ f13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42" y="f143"/>
                  </a:cxn>
                  <a:cxn ang="f85">
                    <a:pos x="f144" y="f145"/>
                  </a:cxn>
                  <a:cxn ang="f85">
                    <a:pos x="f146" y="f147"/>
                  </a:cxn>
                  <a:cxn ang="f85">
                    <a:pos x="f148" y="f149"/>
                  </a:cxn>
                  <a:cxn ang="f85">
                    <a:pos x="f150" y="f151"/>
                  </a:cxn>
                  <a:cxn ang="f85">
                    <a:pos x="f152" y="f153"/>
                  </a:cxn>
                  <a:cxn ang="f85">
                    <a:pos x="f154" y="f155"/>
                  </a:cxn>
                  <a:cxn ang="f85">
                    <a:pos x="f156" y="f157"/>
                  </a:cxn>
                  <a:cxn ang="f85">
                    <a:pos x="f158" y="f159"/>
                  </a:cxn>
                  <a:cxn ang="f85">
                    <a:pos x="f160" y="f157"/>
                  </a:cxn>
                  <a:cxn ang="f85">
                    <a:pos x="f161" y="f162"/>
                  </a:cxn>
                  <a:cxn ang="f85">
                    <a:pos x="f163" y="f164"/>
                  </a:cxn>
                  <a:cxn ang="f85">
                    <a:pos x="f165" y="f143"/>
                  </a:cxn>
                  <a:cxn ang="f85">
                    <a:pos x="f142" y="f143"/>
                  </a:cxn>
                </a:cxnLst>
                <a:rect l="f138" t="f141" r="f139" b="f140"/>
                <a:pathLst>
                  <a:path w="75" h="49">
                    <a:moveTo>
                      <a:pt x="f8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5" y="f14"/>
                      <a:pt x="f12" y="f15"/>
                      <a:pt x="f10" y="f16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2" y="f18"/>
                      <a:pt x="f23" y="f24"/>
                      <a:pt x="f25" y="f24"/>
                    </a:cubicBezTo>
                    <a:cubicBezTo>
                      <a:pt x="f26" y="f24"/>
                      <a:pt x="f27" y="f24"/>
                      <a:pt x="f28" y="f29"/>
                    </a:cubicBezTo>
                    <a:cubicBezTo>
                      <a:pt x="f30" y="f25"/>
                      <a:pt x="f31" y="f32"/>
                      <a:pt x="f18" y="f33"/>
                    </a:cubicBezTo>
                    <a:cubicBezTo>
                      <a:pt x="f34" y="f35"/>
                      <a:pt x="f16" y="f35"/>
                      <a:pt x="f24" y="f36"/>
                    </a:cubicBezTo>
                    <a:cubicBezTo>
                      <a:pt x="f34" y="f5"/>
                      <a:pt x="f37" y="f12"/>
                      <a:pt x="f14" y="f8"/>
                    </a:cubicBezTo>
                    <a:cubicBezTo>
                      <a:pt x="f38" y="f36"/>
                      <a:pt x="f9" y="f39"/>
                      <a:pt x="f40" y="f36"/>
                    </a:cubicBezTo>
                    <a:cubicBezTo>
                      <a:pt x="f41" y="f33"/>
                      <a:pt x="f42" y="f22"/>
                      <a:pt x="f43" y="f31"/>
                    </a:cubicBezTo>
                    <a:cubicBezTo>
                      <a:pt x="f43" y="f24"/>
                      <a:pt x="f44" y="f15"/>
                      <a:pt x="f45" y="f14"/>
                    </a:cubicBezTo>
                    <a:cubicBezTo>
                      <a:pt x="f46" y="f38"/>
                      <a:pt x="f6" y="f47"/>
                      <a:pt x="f6" y="f7"/>
                    </a:cubicBezTo>
                    <a:cubicBezTo>
                      <a:pt x="f48" y="f7"/>
                      <a:pt x="f29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4" name="Freeform 395">
                <a:extLst>
                  <a:ext uri="{FF2B5EF4-FFF2-40B4-BE49-F238E27FC236}">
                    <a16:creationId xmlns:a16="http://schemas.microsoft.com/office/drawing/2014/main" id="{3D721ADE-E1DB-DA82-BE3C-8215C04368B2}"/>
                  </a:ext>
                </a:extLst>
              </p:cNvPr>
              <p:cNvSpPr/>
              <p:nvPr/>
            </p:nvSpPr>
            <p:spPr>
              <a:xfrm>
                <a:off x="1209678" y="5178430"/>
                <a:ext cx="163513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39"/>
                  <a:gd name="f8" fmla="val 9"/>
                  <a:gd name="f9" fmla="val 11"/>
                  <a:gd name="f10" fmla="val 15"/>
                  <a:gd name="f11" fmla="val 8"/>
                  <a:gd name="f12" fmla="val 21"/>
                  <a:gd name="f13" fmla="val 7"/>
                  <a:gd name="f14" fmla="val 26"/>
                  <a:gd name="f15" fmla="val 3"/>
                  <a:gd name="f16" fmla="val 30"/>
                  <a:gd name="f17" fmla="val 38"/>
                  <a:gd name="f18" fmla="val 13"/>
                  <a:gd name="f19" fmla="val 37"/>
                  <a:gd name="f20" fmla="val 17"/>
                  <a:gd name="f21" fmla="val 18"/>
                  <a:gd name="f22" fmla="val 36"/>
                  <a:gd name="f23" fmla="val 22"/>
                  <a:gd name="f24" fmla="val 23"/>
                  <a:gd name="f25" fmla="val 41"/>
                  <a:gd name="f26" fmla="val 25"/>
                  <a:gd name="f27" fmla="val 43"/>
                  <a:gd name="f28" fmla="val 49"/>
                  <a:gd name="f29" fmla="val 54"/>
                  <a:gd name="f30" fmla="val 59"/>
                  <a:gd name="f31" fmla="val 61"/>
                  <a:gd name="f32" fmla="val 27"/>
                  <a:gd name="f33" fmla="val 63"/>
                  <a:gd name="f34" fmla="val 24"/>
                  <a:gd name="f35" fmla="val 67"/>
                  <a:gd name="f36" fmla="val 28"/>
                  <a:gd name="f37" fmla="val 66"/>
                  <a:gd name="f38" fmla="val 31"/>
                  <a:gd name="f39" fmla="val 65"/>
                  <a:gd name="f40" fmla="val 34"/>
                  <a:gd name="f41" fmla="val 44"/>
                  <a:gd name="f42" fmla="val 1"/>
                  <a:gd name="f43" fmla="val 20"/>
                  <a:gd name="f44" fmla="+- 0 0 -90"/>
                  <a:gd name="f45" fmla="*/ f3 1 68"/>
                  <a:gd name="f46" fmla="*/ f4 1 39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68"/>
                  <a:gd name="f55" fmla="*/ f51 1 39"/>
                  <a:gd name="f56" fmla="*/ 9 f52 1"/>
                  <a:gd name="f57" fmla="*/ 11 f51 1"/>
                  <a:gd name="f58" fmla="*/ 26 f52 1"/>
                  <a:gd name="f59" fmla="*/ 3 f51 1"/>
                  <a:gd name="f60" fmla="*/ 38 f52 1"/>
                  <a:gd name="f61" fmla="*/ 13 f51 1"/>
                  <a:gd name="f62" fmla="*/ 37 f52 1"/>
                  <a:gd name="f63" fmla="*/ 18 f51 1"/>
                  <a:gd name="f64" fmla="*/ 39 f52 1"/>
                  <a:gd name="f65" fmla="*/ 23 f51 1"/>
                  <a:gd name="f66" fmla="*/ 43 f52 1"/>
                  <a:gd name="f67" fmla="*/ 22 f51 1"/>
                  <a:gd name="f68" fmla="*/ 59 f52 1"/>
                  <a:gd name="f69" fmla="*/ 25 f51 1"/>
                  <a:gd name="f70" fmla="*/ 63 f52 1"/>
                  <a:gd name="f71" fmla="*/ 27 f51 1"/>
                  <a:gd name="f72" fmla="*/ 66 f52 1"/>
                  <a:gd name="f73" fmla="*/ 31 f51 1"/>
                  <a:gd name="f74" fmla="*/ 39 f51 1"/>
                  <a:gd name="f75" fmla="*/ 0 f52 1"/>
                  <a:gd name="f76" fmla="*/ 1 f52 1"/>
                  <a:gd name="f77" fmla="*/ 3 f52 1"/>
                  <a:gd name="f78" fmla="*/ 20 f51 1"/>
                  <a:gd name="f79" fmla="+- f53 0 f1"/>
                  <a:gd name="f80" fmla="*/ f56 1 68"/>
                  <a:gd name="f81" fmla="*/ f57 1 39"/>
                  <a:gd name="f82" fmla="*/ f58 1 68"/>
                  <a:gd name="f83" fmla="*/ f59 1 39"/>
                  <a:gd name="f84" fmla="*/ f60 1 68"/>
                  <a:gd name="f85" fmla="*/ f61 1 39"/>
                  <a:gd name="f86" fmla="*/ f62 1 68"/>
                  <a:gd name="f87" fmla="*/ f63 1 39"/>
                  <a:gd name="f88" fmla="*/ f64 1 68"/>
                  <a:gd name="f89" fmla="*/ f65 1 39"/>
                  <a:gd name="f90" fmla="*/ f66 1 68"/>
                  <a:gd name="f91" fmla="*/ f67 1 39"/>
                  <a:gd name="f92" fmla="*/ f68 1 68"/>
                  <a:gd name="f93" fmla="*/ f69 1 39"/>
                  <a:gd name="f94" fmla="*/ f70 1 68"/>
                  <a:gd name="f95" fmla="*/ f71 1 39"/>
                  <a:gd name="f96" fmla="*/ f72 1 68"/>
                  <a:gd name="f97" fmla="*/ f73 1 39"/>
                  <a:gd name="f98" fmla="*/ f74 1 39"/>
                  <a:gd name="f99" fmla="*/ f75 1 68"/>
                  <a:gd name="f100" fmla="*/ f76 1 68"/>
                  <a:gd name="f101" fmla="*/ f77 1 68"/>
                  <a:gd name="f102" fmla="*/ f78 1 39"/>
                  <a:gd name="f103" fmla="*/ 0 1 f54"/>
                  <a:gd name="f104" fmla="*/ f48 1 f54"/>
                  <a:gd name="f105" fmla="*/ 0 1 f55"/>
                  <a:gd name="f106" fmla="*/ f49 1 f55"/>
                  <a:gd name="f107" fmla="*/ f80 1 f54"/>
                  <a:gd name="f108" fmla="*/ f81 1 f55"/>
                  <a:gd name="f109" fmla="*/ f82 1 f54"/>
                  <a:gd name="f110" fmla="*/ f83 1 f55"/>
                  <a:gd name="f111" fmla="*/ f84 1 f54"/>
                  <a:gd name="f112" fmla="*/ f85 1 f55"/>
                  <a:gd name="f113" fmla="*/ f86 1 f54"/>
                  <a:gd name="f114" fmla="*/ f87 1 f55"/>
                  <a:gd name="f115" fmla="*/ f88 1 f54"/>
                  <a:gd name="f116" fmla="*/ f89 1 f55"/>
                  <a:gd name="f117" fmla="*/ f90 1 f54"/>
                  <a:gd name="f118" fmla="*/ f91 1 f55"/>
                  <a:gd name="f119" fmla="*/ f92 1 f54"/>
                  <a:gd name="f120" fmla="*/ f93 1 f55"/>
                  <a:gd name="f121" fmla="*/ f94 1 f54"/>
                  <a:gd name="f122" fmla="*/ f95 1 f55"/>
                  <a:gd name="f123" fmla="*/ f96 1 f54"/>
                  <a:gd name="f124" fmla="*/ f97 1 f55"/>
                  <a:gd name="f125" fmla="*/ f98 1 f55"/>
                  <a:gd name="f126" fmla="*/ f99 1 f54"/>
                  <a:gd name="f127" fmla="*/ f100 1 f54"/>
                  <a:gd name="f128" fmla="*/ f101 1 f54"/>
                  <a:gd name="f129" fmla="*/ f102 1 f55"/>
                  <a:gd name="f130" fmla="*/ f103 f45 1"/>
                  <a:gd name="f131" fmla="*/ f104 f45 1"/>
                  <a:gd name="f132" fmla="*/ f106 f46 1"/>
                  <a:gd name="f133" fmla="*/ f105 f46 1"/>
                  <a:gd name="f134" fmla="*/ f107 f45 1"/>
                  <a:gd name="f135" fmla="*/ f108 f46 1"/>
                  <a:gd name="f136" fmla="*/ f109 f45 1"/>
                  <a:gd name="f137" fmla="*/ f110 f46 1"/>
                  <a:gd name="f138" fmla="*/ f111 f45 1"/>
                  <a:gd name="f139" fmla="*/ f112 f46 1"/>
                  <a:gd name="f140" fmla="*/ f113 f45 1"/>
                  <a:gd name="f141" fmla="*/ f114 f46 1"/>
                  <a:gd name="f142" fmla="*/ f115 f45 1"/>
                  <a:gd name="f143" fmla="*/ f116 f46 1"/>
                  <a:gd name="f144" fmla="*/ f117 f45 1"/>
                  <a:gd name="f145" fmla="*/ f118 f46 1"/>
                  <a:gd name="f146" fmla="*/ f119 f45 1"/>
                  <a:gd name="f147" fmla="*/ f120 f46 1"/>
                  <a:gd name="f148" fmla="*/ f121 f45 1"/>
                  <a:gd name="f149" fmla="*/ f122 f46 1"/>
                  <a:gd name="f150" fmla="*/ f123 f45 1"/>
                  <a:gd name="f151" fmla="*/ f124 f46 1"/>
                  <a:gd name="f152" fmla="*/ f125 f46 1"/>
                  <a:gd name="f153" fmla="*/ f126 f45 1"/>
                  <a:gd name="f154" fmla="*/ f127 f45 1"/>
                  <a:gd name="f155" fmla="*/ f128 f45 1"/>
                  <a:gd name="f156" fmla="*/ f129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34" y="f135"/>
                  </a:cxn>
                  <a:cxn ang="f79">
                    <a:pos x="f136" y="f137"/>
                  </a:cxn>
                  <a:cxn ang="f79">
                    <a:pos x="f138" y="f139"/>
                  </a:cxn>
                  <a:cxn ang="f79">
                    <a:pos x="f140" y="f141"/>
                  </a:cxn>
                  <a:cxn ang="f79">
                    <a:pos x="f142" y="f143"/>
                  </a:cxn>
                  <a:cxn ang="f79">
                    <a:pos x="f144" y="f145"/>
                  </a:cxn>
                  <a:cxn ang="f79">
                    <a:pos x="f146" y="f147"/>
                  </a:cxn>
                  <a:cxn ang="f79">
                    <a:pos x="f148" y="f149"/>
                  </a:cxn>
                  <a:cxn ang="f79">
                    <a:pos x="f150" y="f151"/>
                  </a:cxn>
                  <a:cxn ang="f79">
                    <a:pos x="f150" y="f152"/>
                  </a:cxn>
                  <a:cxn ang="f79">
                    <a:pos x="f153" y="f152"/>
                  </a:cxn>
                  <a:cxn ang="f79">
                    <a:pos x="f154" y="f147"/>
                  </a:cxn>
                  <a:cxn ang="f79">
                    <a:pos x="f155" y="f156"/>
                  </a:cxn>
                  <a:cxn ang="f79">
                    <a:pos x="f155" y="f156"/>
                  </a:cxn>
                  <a:cxn ang="f79">
                    <a:pos x="f134" y="f135"/>
                  </a:cxn>
                </a:cxnLst>
                <a:rect l="f130" t="f133" r="f131" b="f132"/>
                <a:pathLst>
                  <a:path w="68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3"/>
                      <a:pt x="f17" y="f18"/>
                    </a:cubicBezTo>
                    <a:cubicBezTo>
                      <a:pt x="f17" y="f10"/>
                      <a:pt x="f19" y="f20"/>
                      <a:pt x="f19" y="f21"/>
                    </a:cubicBezTo>
                    <a:cubicBezTo>
                      <a:pt x="f22" y="f12"/>
                      <a:pt x="f17" y="f23"/>
                      <a:pt x="f7" y="f24"/>
                    </a:cubicBezTo>
                    <a:cubicBezTo>
                      <a:pt x="f25" y="f26"/>
                      <a:pt x="f25" y="f24"/>
                      <a:pt x="f27" y="f23"/>
                    </a:cubicBezTo>
                    <a:cubicBezTo>
                      <a:pt x="f28" y="f21"/>
                      <a:pt x="f29" y="f24"/>
                      <a:pt x="f30" y="f26"/>
                    </a:cubicBezTo>
                    <a:cubicBezTo>
                      <a:pt x="f31" y="f26"/>
                      <a:pt x="f31" y="f32"/>
                      <a:pt x="f33" y="f32"/>
                    </a:cubicBezTo>
                    <a:cubicBezTo>
                      <a:pt x="f6" y="f34"/>
                      <a:pt x="f35" y="f36"/>
                      <a:pt x="f37" y="f38"/>
                    </a:cubicBezTo>
                    <a:cubicBezTo>
                      <a:pt x="f39" y="f40"/>
                      <a:pt x="f37" y="f22"/>
                      <a:pt x="f37" y="f7"/>
                    </a:cubicBezTo>
                    <a:cubicBezTo>
                      <a:pt x="f41" y="f7"/>
                      <a:pt x="f23" y="f7"/>
                      <a:pt x="f5" y="f7"/>
                    </a:cubicBezTo>
                    <a:cubicBezTo>
                      <a:pt x="f42" y="f40"/>
                      <a:pt x="f5" y="f16"/>
                      <a:pt x="f42" y="f26"/>
                    </a:cubicBezTo>
                    <a:cubicBezTo>
                      <a:pt x="f42" y="f23"/>
                      <a:pt x="f42" y="f12"/>
                      <a:pt x="f15" y="f43"/>
                    </a:cubicBezTo>
                    <a:cubicBezTo>
                      <a:pt x="f15" y="f43"/>
                      <a:pt x="f15" y="f43"/>
                      <a:pt x="f15" y="f43"/>
                    </a:cubicBezTo>
                    <a:cubicBezTo>
                      <a:pt x="f13" y="f21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5" name="Freeform 396">
                <a:extLst>
                  <a:ext uri="{FF2B5EF4-FFF2-40B4-BE49-F238E27FC236}">
                    <a16:creationId xmlns:a16="http://schemas.microsoft.com/office/drawing/2014/main" id="{6C09590C-CAFB-7D3A-8080-D181B26EBC68}"/>
                  </a:ext>
                </a:extLst>
              </p:cNvPr>
              <p:cNvSpPr/>
              <p:nvPr/>
            </p:nvSpPr>
            <p:spPr>
              <a:xfrm>
                <a:off x="892170" y="51577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2"/>
                  <a:gd name="f10" fmla="val 2"/>
                  <a:gd name="f11" fmla="val 28"/>
                  <a:gd name="f12" fmla="val 5"/>
                  <a:gd name="f13" fmla="val 34"/>
                  <a:gd name="f14" fmla="val 6"/>
                  <a:gd name="f15" fmla="val 38"/>
                  <a:gd name="f16" fmla="val 7"/>
                  <a:gd name="f17" fmla="val 39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31"/>
                  <a:gd name="f27" fmla="val 29"/>
                  <a:gd name="f28" fmla="val 1"/>
                  <a:gd name="f29" fmla="val 41"/>
                  <a:gd name="f30" fmla="val 30"/>
                  <a:gd name="f31" fmla="val 11"/>
                  <a:gd name="f32" fmla="val 13"/>
                  <a:gd name="f33" fmla="val 14"/>
                  <a:gd name="f34" fmla="val 3"/>
                  <a:gd name="f35" fmla="+- 0 0 -90"/>
                  <a:gd name="f36" fmla="*/ f3 1 47"/>
                  <a:gd name="f37" fmla="*/ f4 1 48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7"/>
                  <a:gd name="f46" fmla="*/ f42 1 48"/>
                  <a:gd name="f47" fmla="*/ 16 f43 1"/>
                  <a:gd name="f48" fmla="*/ 0 f42 1"/>
                  <a:gd name="f49" fmla="*/ 34 f43 1"/>
                  <a:gd name="f50" fmla="*/ 6 f42 1"/>
                  <a:gd name="f51" fmla="*/ 42 f43 1"/>
                  <a:gd name="f52" fmla="*/ 12 f42 1"/>
                  <a:gd name="f53" fmla="*/ 43 f43 1"/>
                  <a:gd name="f54" fmla="*/ 21 f42 1"/>
                  <a:gd name="f55" fmla="*/ 22 f42 1"/>
                  <a:gd name="f56" fmla="*/ 48 f42 1"/>
                  <a:gd name="f57" fmla="*/ 1 f43 1"/>
                  <a:gd name="f58" fmla="*/ 5 f43 1"/>
                  <a:gd name="f59" fmla="*/ 30 f42 1"/>
                  <a:gd name="f60" fmla="*/ 14 f43 1"/>
                  <a:gd name="f61" fmla="*/ 5 f42 1"/>
                  <a:gd name="f62" fmla="+- f44 0 f1"/>
                  <a:gd name="f63" fmla="*/ f47 1 47"/>
                  <a:gd name="f64" fmla="*/ f48 1 48"/>
                  <a:gd name="f65" fmla="*/ f49 1 47"/>
                  <a:gd name="f66" fmla="*/ f50 1 48"/>
                  <a:gd name="f67" fmla="*/ f51 1 47"/>
                  <a:gd name="f68" fmla="*/ f52 1 48"/>
                  <a:gd name="f69" fmla="*/ f53 1 47"/>
                  <a:gd name="f70" fmla="*/ f54 1 48"/>
                  <a:gd name="f71" fmla="*/ f55 1 48"/>
                  <a:gd name="f72" fmla="*/ f56 1 48"/>
                  <a:gd name="f73" fmla="*/ f57 1 47"/>
                  <a:gd name="f74" fmla="*/ f58 1 47"/>
                  <a:gd name="f75" fmla="*/ f59 1 48"/>
                  <a:gd name="f76" fmla="*/ f60 1 47"/>
                  <a:gd name="f77" fmla="*/ f61 1 48"/>
                  <a:gd name="f78" fmla="*/ 0 1 f45"/>
                  <a:gd name="f79" fmla="*/ f39 1 f45"/>
                  <a:gd name="f80" fmla="*/ 0 1 f46"/>
                  <a:gd name="f81" fmla="*/ f40 1 f46"/>
                  <a:gd name="f82" fmla="*/ f63 1 f45"/>
                  <a:gd name="f83" fmla="*/ f64 1 f46"/>
                  <a:gd name="f84" fmla="*/ f65 1 f45"/>
                  <a:gd name="f85" fmla="*/ f66 1 f46"/>
                  <a:gd name="f86" fmla="*/ f67 1 f45"/>
                  <a:gd name="f87" fmla="*/ f68 1 f46"/>
                  <a:gd name="f88" fmla="*/ f69 1 f45"/>
                  <a:gd name="f89" fmla="*/ f70 1 f46"/>
                  <a:gd name="f90" fmla="*/ f71 1 f46"/>
                  <a:gd name="f91" fmla="*/ f72 1 f46"/>
                  <a:gd name="f92" fmla="*/ f73 1 f45"/>
                  <a:gd name="f93" fmla="*/ f74 1 f45"/>
                  <a:gd name="f94" fmla="*/ f75 1 f46"/>
                  <a:gd name="f95" fmla="*/ f76 1 f45"/>
                  <a:gd name="f96" fmla="*/ f77 1 f46"/>
                  <a:gd name="f97" fmla="*/ f78 f36 1"/>
                  <a:gd name="f98" fmla="*/ f79 f36 1"/>
                  <a:gd name="f99" fmla="*/ f81 f37 1"/>
                  <a:gd name="f100" fmla="*/ f80 f37 1"/>
                  <a:gd name="f101" fmla="*/ f82 f36 1"/>
                  <a:gd name="f102" fmla="*/ f83 f37 1"/>
                  <a:gd name="f103" fmla="*/ f84 f36 1"/>
                  <a:gd name="f104" fmla="*/ f85 f37 1"/>
                  <a:gd name="f105" fmla="*/ f86 f36 1"/>
                  <a:gd name="f106" fmla="*/ f87 f37 1"/>
                  <a:gd name="f107" fmla="*/ f88 f36 1"/>
                  <a:gd name="f108" fmla="*/ f89 f37 1"/>
                  <a:gd name="f109" fmla="*/ f90 f37 1"/>
                  <a:gd name="f110" fmla="*/ f91 f37 1"/>
                  <a:gd name="f111" fmla="*/ f92 f36 1"/>
                  <a:gd name="f112" fmla="*/ f93 f36 1"/>
                  <a:gd name="f113" fmla="*/ f94 f37 1"/>
                  <a:gd name="f114" fmla="*/ f95 f36 1"/>
                  <a:gd name="f115" fmla="*/ f9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1" y="f102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7" y="f109"/>
                  </a:cxn>
                  <a:cxn ang="f62">
                    <a:pos x="f107" y="f110"/>
                  </a:cxn>
                  <a:cxn ang="f62">
                    <a:pos x="f111" y="f110"/>
                  </a:cxn>
                  <a:cxn ang="f62">
                    <a:pos x="f112" y="f113"/>
                  </a:cxn>
                  <a:cxn ang="f62">
                    <a:pos x="f114" y="f115"/>
                  </a:cxn>
                  <a:cxn ang="f62">
                    <a:pos x="f101" y="f102"/>
                  </a:cxn>
                </a:cxnLst>
                <a:rect l="f97" t="f100" r="f98" b="f99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9"/>
                      <a:pt x="f24" y="f9"/>
                      <a:pt x="f24" y="f9"/>
                    </a:cubicBezTo>
                    <a:cubicBezTo>
                      <a:pt x="f6" y="f26"/>
                      <a:pt x="f6" y="f17"/>
                      <a:pt x="f24" y="f7"/>
                    </a:cubicBezTo>
                    <a:cubicBezTo>
                      <a:pt x="f27" y="f7"/>
                      <a:pt x="f22" y="f7"/>
                      <a:pt x="f28" y="f7"/>
                    </a:cubicBezTo>
                    <a:cubicBezTo>
                      <a:pt x="f5" y="f29"/>
                      <a:pt x="f28" y="f13"/>
                      <a:pt x="f12" y="f30"/>
                    </a:cubicBezTo>
                    <a:cubicBezTo>
                      <a:pt x="f31" y="f9"/>
                      <a:pt x="f20" y="f32"/>
                      <a:pt x="f33" y="f12"/>
                    </a:cubicBezTo>
                    <a:cubicBezTo>
                      <a:pt x="f33" y="f34"/>
                      <a:pt x="f32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6" name="Freeform 397">
                <a:extLst>
                  <a:ext uri="{FF2B5EF4-FFF2-40B4-BE49-F238E27FC236}">
                    <a16:creationId xmlns:a16="http://schemas.microsoft.com/office/drawing/2014/main" id="{93A97ED3-15D7-7717-65C1-D5BD5DF3B705}"/>
                  </a:ext>
                </a:extLst>
              </p:cNvPr>
              <p:cNvSpPr/>
              <p:nvPr/>
            </p:nvSpPr>
            <p:spPr>
              <a:xfrm>
                <a:off x="833439" y="5140327"/>
                <a:ext cx="9683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7"/>
                  <a:gd name="f11" fmla="val 23"/>
                  <a:gd name="f12" fmla="val 36"/>
                  <a:gd name="f13" fmla="val 31"/>
                  <a:gd name="f14" fmla="val 32"/>
                  <a:gd name="f15" fmla="val 34"/>
                  <a:gd name="f16" fmla="val 35"/>
                  <a:gd name="f17" fmla="val 27"/>
                  <a:gd name="f18" fmla="val 39"/>
                  <a:gd name="f19" fmla="val 29"/>
                  <a:gd name="f20" fmla="val 48"/>
                  <a:gd name="f21" fmla="val 26"/>
                  <a:gd name="f22" fmla="val 19"/>
                  <a:gd name="f23" fmla="val 13"/>
                  <a:gd name="f24" fmla="val 6"/>
                  <a:gd name="f25" fmla="val 5"/>
                  <a:gd name="f26" fmla="val 52"/>
                  <a:gd name="f27" fmla="val 4"/>
                  <a:gd name="f28" fmla="val 3"/>
                  <a:gd name="f29" fmla="val 45"/>
                  <a:gd name="f30" fmla="val 12"/>
                  <a:gd name="f31" fmla="val 22"/>
                  <a:gd name="f32" fmla="val 20"/>
                  <a:gd name="f33" fmla="val 16"/>
                  <a:gd name="f34" fmla="val 17"/>
                  <a:gd name="f35" fmla="val 14"/>
                  <a:gd name="f36" fmla="val 18"/>
                  <a:gd name="f37" fmla="val 9"/>
                  <a:gd name="f38" fmla="val 24"/>
                  <a:gd name="f39" fmla="val 1"/>
                  <a:gd name="f40" fmla="val 30"/>
                  <a:gd name="f41" fmla="+- 0 0 -90"/>
                  <a:gd name="f42" fmla="*/ f3 1 41"/>
                  <a:gd name="f43" fmla="*/ f4 1 55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1"/>
                  <a:gd name="f52" fmla="*/ f48 1 55"/>
                  <a:gd name="f53" fmla="*/ 41 f49 1"/>
                  <a:gd name="f54" fmla="*/ 7 f48 1"/>
                  <a:gd name="f55" fmla="*/ 36 f49 1"/>
                  <a:gd name="f56" fmla="*/ 31 f48 1"/>
                  <a:gd name="f57" fmla="*/ 35 f49 1"/>
                  <a:gd name="f58" fmla="*/ 35 f48 1"/>
                  <a:gd name="f59" fmla="*/ 26 f49 1"/>
                  <a:gd name="f60" fmla="*/ 55 f48 1"/>
                  <a:gd name="f61" fmla="*/ 6 f49 1"/>
                  <a:gd name="f62" fmla="*/ 3 f49 1"/>
                  <a:gd name="f63" fmla="*/ 45 f48 1"/>
                  <a:gd name="f64" fmla="*/ 12 f49 1"/>
                  <a:gd name="f65" fmla="*/ 22 f48 1"/>
                  <a:gd name="f66" fmla="*/ 17 f49 1"/>
                  <a:gd name="f67" fmla="*/ 14 f48 1"/>
                  <a:gd name="f68" fmla="*/ 24 f49 1"/>
                  <a:gd name="f69" fmla="*/ 1 f48 1"/>
                  <a:gd name="f70" fmla="+- f50 0 f1"/>
                  <a:gd name="f71" fmla="*/ f53 1 41"/>
                  <a:gd name="f72" fmla="*/ f54 1 55"/>
                  <a:gd name="f73" fmla="*/ f55 1 41"/>
                  <a:gd name="f74" fmla="*/ f56 1 55"/>
                  <a:gd name="f75" fmla="*/ f57 1 41"/>
                  <a:gd name="f76" fmla="*/ f58 1 55"/>
                  <a:gd name="f77" fmla="*/ f59 1 41"/>
                  <a:gd name="f78" fmla="*/ f60 1 55"/>
                  <a:gd name="f79" fmla="*/ f61 1 41"/>
                  <a:gd name="f80" fmla="*/ f62 1 41"/>
                  <a:gd name="f81" fmla="*/ f63 1 55"/>
                  <a:gd name="f82" fmla="*/ f64 1 41"/>
                  <a:gd name="f83" fmla="*/ f65 1 55"/>
                  <a:gd name="f84" fmla="*/ f66 1 41"/>
                  <a:gd name="f85" fmla="*/ f67 1 55"/>
                  <a:gd name="f86" fmla="*/ f68 1 41"/>
                  <a:gd name="f87" fmla="*/ f69 1 55"/>
                  <a:gd name="f88" fmla="*/ 0 1 f51"/>
                  <a:gd name="f89" fmla="*/ f45 1 f51"/>
                  <a:gd name="f90" fmla="*/ 0 1 f52"/>
                  <a:gd name="f91" fmla="*/ f46 1 f52"/>
                  <a:gd name="f92" fmla="*/ f71 1 f51"/>
                  <a:gd name="f93" fmla="*/ f72 1 f52"/>
                  <a:gd name="f94" fmla="*/ f73 1 f51"/>
                  <a:gd name="f95" fmla="*/ f74 1 f52"/>
                  <a:gd name="f96" fmla="*/ f75 1 f51"/>
                  <a:gd name="f97" fmla="*/ f76 1 f52"/>
                  <a:gd name="f98" fmla="*/ f77 1 f51"/>
                  <a:gd name="f99" fmla="*/ f78 1 f52"/>
                  <a:gd name="f100" fmla="*/ f79 1 f51"/>
                  <a:gd name="f101" fmla="*/ f80 1 f51"/>
                  <a:gd name="f102" fmla="*/ f81 1 f52"/>
                  <a:gd name="f103" fmla="*/ f82 1 f51"/>
                  <a:gd name="f104" fmla="*/ f83 1 f52"/>
                  <a:gd name="f105" fmla="*/ f84 1 f51"/>
                  <a:gd name="f106" fmla="*/ f85 1 f52"/>
                  <a:gd name="f107" fmla="*/ f86 1 f51"/>
                  <a:gd name="f108" fmla="*/ f87 1 f52"/>
                  <a:gd name="f109" fmla="*/ f88 f42 1"/>
                  <a:gd name="f110" fmla="*/ f89 f42 1"/>
                  <a:gd name="f111" fmla="*/ f91 f43 1"/>
                  <a:gd name="f112" fmla="*/ f90 f43 1"/>
                  <a:gd name="f113" fmla="*/ f92 f42 1"/>
                  <a:gd name="f114" fmla="*/ f93 f43 1"/>
                  <a:gd name="f115" fmla="*/ f94 f42 1"/>
                  <a:gd name="f116" fmla="*/ f95 f43 1"/>
                  <a:gd name="f117" fmla="*/ f96 f42 1"/>
                  <a:gd name="f118" fmla="*/ f97 f43 1"/>
                  <a:gd name="f119" fmla="*/ f98 f42 1"/>
                  <a:gd name="f120" fmla="*/ f99 f43 1"/>
                  <a:gd name="f121" fmla="*/ f100 f42 1"/>
                  <a:gd name="f122" fmla="*/ f101 f42 1"/>
                  <a:gd name="f123" fmla="*/ f102 f43 1"/>
                  <a:gd name="f124" fmla="*/ f103 f42 1"/>
                  <a:gd name="f125" fmla="*/ f104 f43 1"/>
                  <a:gd name="f126" fmla="*/ f105 f42 1"/>
                  <a:gd name="f127" fmla="*/ f106 f43 1"/>
                  <a:gd name="f128" fmla="*/ f107 f42 1"/>
                  <a:gd name="f129" fmla="*/ f10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3" y="f114"/>
                  </a:cxn>
                  <a:cxn ang="f70">
                    <a:pos x="f115" y="f116"/>
                  </a:cxn>
                  <a:cxn ang="f70">
                    <a:pos x="f117" y="f118"/>
                  </a:cxn>
                  <a:cxn ang="f70">
                    <a:pos x="f119" y="f120"/>
                  </a:cxn>
                  <a:cxn ang="f70">
                    <a:pos x="f121" y="f120"/>
                  </a:cxn>
                  <a:cxn ang="f70">
                    <a:pos x="f122" y="f123"/>
                  </a:cxn>
                  <a:cxn ang="f70">
                    <a:pos x="f124" y="f125"/>
                  </a:cxn>
                  <a:cxn ang="f70">
                    <a:pos x="f126" y="f127"/>
                  </a:cxn>
                  <a:cxn ang="f70">
                    <a:pos x="f128" y="f129"/>
                  </a:cxn>
                  <a:cxn ang="f70">
                    <a:pos x="f113" y="f114"/>
                  </a:cxn>
                </a:cxnLst>
                <a:rect l="f109" t="f112" r="f110" b="f111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2" y="f14"/>
                      <a:pt x="f12" y="f15"/>
                      <a:pt x="f16" y="f16"/>
                    </a:cubicBezTo>
                    <a:cubicBezTo>
                      <a:pt x="f17" y="f18"/>
                      <a:pt x="f19" y="f20"/>
                      <a:pt x="f21" y="f7"/>
                    </a:cubicBezTo>
                    <a:cubicBezTo>
                      <a:pt x="f22" y="f7"/>
                      <a:pt x="f23" y="f7"/>
                      <a:pt x="f24" y="f7"/>
                    </a:cubicBezTo>
                    <a:cubicBezTo>
                      <a:pt x="f25" y="f26"/>
                      <a:pt x="f27" y="f20"/>
                      <a:pt x="f28" y="f29"/>
                    </a:cubicBezTo>
                    <a:cubicBezTo>
                      <a:pt x="f5" y="f12"/>
                      <a:pt x="f28" y="f21"/>
                      <a:pt x="f30" y="f31"/>
                    </a:cubicBezTo>
                    <a:cubicBezTo>
                      <a:pt x="f9" y="f32"/>
                      <a:pt x="f33" y="f34"/>
                      <a:pt x="f34" y="f35"/>
                    </a:cubicBezTo>
                    <a:cubicBezTo>
                      <a:pt x="f36" y="f37"/>
                      <a:pt x="f36" y="f28"/>
                      <a:pt x="f38" y="f39"/>
                    </a:cubicBezTo>
                    <a:cubicBezTo>
                      <a:pt x="f40" y="f5"/>
                      <a:pt x="f10" y="f39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7" name="Freeform 398">
                <a:extLst>
                  <a:ext uri="{FF2B5EF4-FFF2-40B4-BE49-F238E27FC236}">
                    <a16:creationId xmlns:a16="http://schemas.microsoft.com/office/drawing/2014/main" id="{14A3E311-098A-879F-9C10-423439A010D7}"/>
                  </a:ext>
                </a:extLst>
              </p:cNvPr>
              <p:cNvSpPr/>
              <p:nvPr/>
            </p:nvSpPr>
            <p:spPr>
              <a:xfrm>
                <a:off x="346072" y="5197477"/>
                <a:ext cx="1555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19"/>
                  <a:gd name="f19" fmla="val 7"/>
                  <a:gd name="f20" fmla="val 23"/>
                  <a:gd name="f21" fmla="val 25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4"/>
                  <a:gd name="f28" fmla="val 50"/>
                  <a:gd name="f29" fmla="val 57"/>
                  <a:gd name="f30" fmla="val 61"/>
                  <a:gd name="f31" fmla="val 21"/>
                  <a:gd name="f32" fmla="val 43"/>
                  <a:gd name="f33" fmla="+- 0 0 -90"/>
                  <a:gd name="f34" fmla="*/ f3 1 65"/>
                  <a:gd name="f35" fmla="*/ f4 1 31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65"/>
                  <a:gd name="f44" fmla="*/ f40 1 31"/>
                  <a:gd name="f45" fmla="*/ 1 f41 1"/>
                  <a:gd name="f46" fmla="*/ 31 f40 1"/>
                  <a:gd name="f47" fmla="*/ 10 f41 1"/>
                  <a:gd name="f48" fmla="*/ 10 f40 1"/>
                  <a:gd name="f49" fmla="*/ 16 f41 1"/>
                  <a:gd name="f50" fmla="*/ 8 f40 1"/>
                  <a:gd name="f51" fmla="*/ 25 f41 1"/>
                  <a:gd name="f52" fmla="*/ 2 f40 1"/>
                  <a:gd name="f53" fmla="*/ 39 f41 1"/>
                  <a:gd name="f54" fmla="*/ 5 f40 1"/>
                  <a:gd name="f55" fmla="*/ 57 f41 1"/>
                  <a:gd name="f56" fmla="*/ 19 f40 1"/>
                  <a:gd name="f57" fmla="*/ 65 f41 1"/>
                  <a:gd name="f58" fmla="+- f42 0 f1"/>
                  <a:gd name="f59" fmla="*/ f45 1 65"/>
                  <a:gd name="f60" fmla="*/ f46 1 31"/>
                  <a:gd name="f61" fmla="*/ f47 1 65"/>
                  <a:gd name="f62" fmla="*/ f48 1 31"/>
                  <a:gd name="f63" fmla="*/ f49 1 65"/>
                  <a:gd name="f64" fmla="*/ f50 1 31"/>
                  <a:gd name="f65" fmla="*/ f51 1 65"/>
                  <a:gd name="f66" fmla="*/ f52 1 31"/>
                  <a:gd name="f67" fmla="*/ f53 1 65"/>
                  <a:gd name="f68" fmla="*/ f54 1 31"/>
                  <a:gd name="f69" fmla="*/ f55 1 65"/>
                  <a:gd name="f70" fmla="*/ f56 1 31"/>
                  <a:gd name="f71" fmla="*/ f57 1 65"/>
                  <a:gd name="f72" fmla="*/ 0 1 f43"/>
                  <a:gd name="f73" fmla="*/ f37 1 f43"/>
                  <a:gd name="f74" fmla="*/ 0 1 f44"/>
                  <a:gd name="f75" fmla="*/ f38 1 f44"/>
                  <a:gd name="f76" fmla="*/ f59 1 f43"/>
                  <a:gd name="f77" fmla="*/ f60 1 f44"/>
                  <a:gd name="f78" fmla="*/ f61 1 f43"/>
                  <a:gd name="f79" fmla="*/ f62 1 f44"/>
                  <a:gd name="f80" fmla="*/ f63 1 f43"/>
                  <a:gd name="f81" fmla="*/ f64 1 f44"/>
                  <a:gd name="f82" fmla="*/ f65 1 f43"/>
                  <a:gd name="f83" fmla="*/ f66 1 f44"/>
                  <a:gd name="f84" fmla="*/ f67 1 f43"/>
                  <a:gd name="f85" fmla="*/ f68 1 f44"/>
                  <a:gd name="f86" fmla="*/ f69 1 f43"/>
                  <a:gd name="f87" fmla="*/ f70 1 f44"/>
                  <a:gd name="f88" fmla="*/ f71 1 f43"/>
                  <a:gd name="f89" fmla="*/ f72 f34 1"/>
                  <a:gd name="f90" fmla="*/ f73 f34 1"/>
                  <a:gd name="f91" fmla="*/ f75 f35 1"/>
                  <a:gd name="f92" fmla="*/ f74 f35 1"/>
                  <a:gd name="f93" fmla="*/ f76 f34 1"/>
                  <a:gd name="f94" fmla="*/ f77 f35 1"/>
                  <a:gd name="f95" fmla="*/ f78 f34 1"/>
                  <a:gd name="f96" fmla="*/ f79 f35 1"/>
                  <a:gd name="f97" fmla="*/ f80 f34 1"/>
                  <a:gd name="f98" fmla="*/ f81 f35 1"/>
                  <a:gd name="f99" fmla="*/ f82 f34 1"/>
                  <a:gd name="f100" fmla="*/ f83 f35 1"/>
                  <a:gd name="f101" fmla="*/ f84 f34 1"/>
                  <a:gd name="f102" fmla="*/ f85 f35 1"/>
                  <a:gd name="f103" fmla="*/ f86 f34 1"/>
                  <a:gd name="f104" fmla="*/ f87 f35 1"/>
                  <a:gd name="f105" fmla="*/ f88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94"/>
                  </a:cxn>
                  <a:cxn ang="f58">
                    <a:pos x="f93" y="f94"/>
                  </a:cxn>
                </a:cxnLst>
                <a:rect l="f89" t="f92" r="f90" b="f91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18"/>
                    </a:cubicBezTo>
                    <a:cubicBezTo>
                      <a:pt x="f30" y="f31"/>
                      <a:pt x="f6" y="f21"/>
                      <a:pt x="f6" y="f7"/>
                    </a:cubicBezTo>
                    <a:cubicBezTo>
                      <a:pt x="f32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8" name="Freeform 399">
                <a:extLst>
                  <a:ext uri="{FF2B5EF4-FFF2-40B4-BE49-F238E27FC236}">
                    <a16:creationId xmlns:a16="http://schemas.microsoft.com/office/drawing/2014/main" id="{D8EB73B0-7532-341D-D8F0-61B0BC3D83F7}"/>
                  </a:ext>
                </a:extLst>
              </p:cNvPr>
              <p:cNvSpPr/>
              <p:nvPr/>
            </p:nvSpPr>
            <p:spPr>
              <a:xfrm>
                <a:off x="1584326" y="5243517"/>
                <a:ext cx="7302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2"/>
                  <a:gd name="f9" fmla="val 7"/>
                  <a:gd name="f10" fmla="val 6"/>
                  <a:gd name="f11" fmla="val 5"/>
                  <a:gd name="f12" fmla="val 4"/>
                  <a:gd name="f13" fmla="val 16"/>
                  <a:gd name="f14" fmla="val 1"/>
                  <a:gd name="f15" fmla="val 17"/>
                  <a:gd name="f16" fmla="val 19"/>
                  <a:gd name="f17" fmla="val 20"/>
                  <a:gd name="f18" fmla="val 23"/>
                  <a:gd name="f19" fmla="val 25"/>
                  <a:gd name="f20" fmla="val 27"/>
                  <a:gd name="f21" fmla="val 8"/>
                  <a:gd name="f22" fmla="val 26"/>
                  <a:gd name="f23" fmla="val 9"/>
                  <a:gd name="f24" fmla="val 10"/>
                  <a:gd name="f25" fmla="+- 0 0 -90"/>
                  <a:gd name="f26" fmla="*/ f3 1 30"/>
                  <a:gd name="f27" fmla="*/ f4 1 1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30"/>
                  <a:gd name="f36" fmla="*/ f32 1 12"/>
                  <a:gd name="f37" fmla="*/ 2 f33 1"/>
                  <a:gd name="f38" fmla="*/ 7 f32 1"/>
                  <a:gd name="f39" fmla="*/ 16 f33 1"/>
                  <a:gd name="f40" fmla="*/ 1 f32 1"/>
                  <a:gd name="f41" fmla="*/ 20 f33 1"/>
                  <a:gd name="f42" fmla="*/ 27 f33 1"/>
                  <a:gd name="f43" fmla="*/ 4 f32 1"/>
                  <a:gd name="f44" fmla="*/ 25 f33 1"/>
                  <a:gd name="f45" fmla="*/ 12 f32 1"/>
                  <a:gd name="f46" fmla="*/ 0 f33 1"/>
                  <a:gd name="f47" fmla="+- f34 0 f1"/>
                  <a:gd name="f48" fmla="*/ f37 1 30"/>
                  <a:gd name="f49" fmla="*/ f38 1 12"/>
                  <a:gd name="f50" fmla="*/ f39 1 30"/>
                  <a:gd name="f51" fmla="*/ f40 1 12"/>
                  <a:gd name="f52" fmla="*/ f41 1 30"/>
                  <a:gd name="f53" fmla="*/ f42 1 30"/>
                  <a:gd name="f54" fmla="*/ f43 1 12"/>
                  <a:gd name="f55" fmla="*/ f44 1 30"/>
                  <a:gd name="f56" fmla="*/ f45 1 12"/>
                  <a:gd name="f57" fmla="*/ f46 1 30"/>
                  <a:gd name="f58" fmla="*/ 0 1 f35"/>
                  <a:gd name="f59" fmla="*/ f29 1 f35"/>
                  <a:gd name="f60" fmla="*/ 0 1 f36"/>
                  <a:gd name="f61" fmla="*/ f30 1 f36"/>
                  <a:gd name="f62" fmla="*/ f48 1 f35"/>
                  <a:gd name="f63" fmla="*/ f49 1 f36"/>
                  <a:gd name="f64" fmla="*/ f50 1 f35"/>
                  <a:gd name="f65" fmla="*/ f51 1 f36"/>
                  <a:gd name="f66" fmla="*/ f52 1 f35"/>
                  <a:gd name="f67" fmla="*/ f53 1 f35"/>
                  <a:gd name="f68" fmla="*/ f54 1 f36"/>
                  <a:gd name="f69" fmla="*/ f55 1 f35"/>
                  <a:gd name="f70" fmla="*/ f56 1 f36"/>
                  <a:gd name="f71" fmla="*/ f57 1 f35"/>
                  <a:gd name="f72" fmla="*/ f58 f26 1"/>
                  <a:gd name="f73" fmla="*/ f59 f26 1"/>
                  <a:gd name="f74" fmla="*/ f61 f27 1"/>
                  <a:gd name="f75" fmla="*/ f60 f27 1"/>
                  <a:gd name="f76" fmla="*/ f62 f26 1"/>
                  <a:gd name="f77" fmla="*/ f63 f27 1"/>
                  <a:gd name="f78" fmla="*/ f64 f26 1"/>
                  <a:gd name="f79" fmla="*/ f65 f27 1"/>
                  <a:gd name="f80" fmla="*/ f66 f26 1"/>
                  <a:gd name="f81" fmla="*/ f67 f26 1"/>
                  <a:gd name="f82" fmla="*/ f68 f27 1"/>
                  <a:gd name="f83" fmla="*/ f69 f26 1"/>
                  <a:gd name="f84" fmla="*/ f70 f27 1"/>
                  <a:gd name="f85" fmla="*/ f71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6" y="f77"/>
                  </a:cxn>
                  <a:cxn ang="f47">
                    <a:pos x="f78" y="f79"/>
                  </a:cxn>
                  <a:cxn ang="f47">
                    <a:pos x="f80" y="f79"/>
                  </a:cxn>
                  <a:cxn ang="f47">
                    <a:pos x="f81" y="f82"/>
                  </a:cxn>
                  <a:cxn ang="f47">
                    <a:pos x="f83" y="f84"/>
                  </a:cxn>
                  <a:cxn ang="f47">
                    <a:pos x="f85" y="f84"/>
                  </a:cxn>
                  <a:cxn ang="f47">
                    <a:pos x="f76" y="f77"/>
                  </a:cxn>
                </a:cxnLst>
                <a:rect l="f72" t="f75" r="f73" b="f74"/>
                <a:pathLst>
                  <a:path w="30" h="12">
                    <a:moveTo>
                      <a:pt x="f8" y="f9"/>
                    </a:moveTo>
                    <a:cubicBezTo>
                      <a:pt x="f10" y="f11"/>
                      <a:pt x="f7" y="f12"/>
                      <a:pt x="f13" y="f14"/>
                    </a:cubicBezTo>
                    <a:cubicBezTo>
                      <a:pt x="f15" y="f14"/>
                      <a:pt x="f16" y="f14"/>
                      <a:pt x="f17" y="f14"/>
                    </a:cubicBezTo>
                    <a:cubicBezTo>
                      <a:pt x="f18" y="f5"/>
                      <a:pt x="f19" y="f14"/>
                      <a:pt x="f20" y="f12"/>
                    </a:cubicBezTo>
                    <a:cubicBezTo>
                      <a:pt x="f6" y="f21"/>
                      <a:pt x="f22" y="f23"/>
                      <a:pt x="f19" y="f7"/>
                    </a:cubicBezTo>
                    <a:cubicBezTo>
                      <a:pt x="f15" y="f7"/>
                      <a:pt x="f23" y="f7"/>
                      <a:pt x="f5" y="f7"/>
                    </a:cubicBezTo>
                    <a:cubicBezTo>
                      <a:pt x="f5" y="f24"/>
                      <a:pt x="f14" y="f23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9" name="Freeform 400">
                <a:extLst>
                  <a:ext uri="{FF2B5EF4-FFF2-40B4-BE49-F238E27FC236}">
                    <a16:creationId xmlns:a16="http://schemas.microsoft.com/office/drawing/2014/main" id="{081F5881-29E6-6460-F62D-7B43588D77C4}"/>
                  </a:ext>
                </a:extLst>
              </p:cNvPr>
              <p:cNvSpPr/>
              <p:nvPr/>
            </p:nvSpPr>
            <p:spPr>
              <a:xfrm>
                <a:off x="1458916" y="5254627"/>
                <a:ext cx="39684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1"/>
                  <a:gd name="f11" fmla="+- 0 0 -90"/>
                  <a:gd name="f12" fmla="*/ f3 1 17"/>
                  <a:gd name="f13" fmla="*/ f4 1 7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7"/>
                  <a:gd name="f22" fmla="*/ f18 1 7"/>
                  <a:gd name="f23" fmla="*/ 0 f19 1"/>
                  <a:gd name="f24" fmla="*/ 7 f18 1"/>
                  <a:gd name="f25" fmla="*/ 17 f19 1"/>
                  <a:gd name="f26" fmla="+- f20 0 f1"/>
                  <a:gd name="f27" fmla="*/ f23 1 17"/>
                  <a:gd name="f28" fmla="*/ f24 1 7"/>
                  <a:gd name="f29" fmla="*/ f25 1 17"/>
                  <a:gd name="f30" fmla="*/ 0 1 f21"/>
                  <a:gd name="f31" fmla="*/ f15 1 f21"/>
                  <a:gd name="f32" fmla="*/ 0 1 f22"/>
                  <a:gd name="f33" fmla="*/ f16 1 f22"/>
                  <a:gd name="f34" fmla="*/ f27 1 f21"/>
                  <a:gd name="f35" fmla="*/ f28 1 f22"/>
                  <a:gd name="f36" fmla="*/ f29 1 f21"/>
                  <a:gd name="f37" fmla="*/ f30 f12 1"/>
                  <a:gd name="f38" fmla="*/ f31 f12 1"/>
                  <a:gd name="f39" fmla="*/ f33 f13 1"/>
                  <a:gd name="f40" fmla="*/ f32 f13 1"/>
                  <a:gd name="f41" fmla="*/ f34 f12 1"/>
                  <a:gd name="f42" fmla="*/ f35 f13 1"/>
                  <a:gd name="f43" fmla="*/ f36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8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0" name="Freeform 401">
                <a:extLst>
                  <a:ext uri="{FF2B5EF4-FFF2-40B4-BE49-F238E27FC236}">
                    <a16:creationId xmlns:a16="http://schemas.microsoft.com/office/drawing/2014/main" id="{3178C4C4-116F-B605-2DB1-BAB8AAA1C07E}"/>
                  </a:ext>
                </a:extLst>
              </p:cNvPr>
              <p:cNvSpPr/>
              <p:nvPr/>
            </p:nvSpPr>
            <p:spPr>
              <a:xfrm>
                <a:off x="1008061" y="5257800"/>
                <a:ext cx="25402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1"/>
                  <a:gd name="f9" fmla="val 4"/>
                  <a:gd name="f10" fmla="val 3"/>
                  <a:gd name="f11" fmla="val 7"/>
                  <a:gd name="f12" fmla="val 10"/>
                  <a:gd name="f13" fmla="val 2"/>
                  <a:gd name="f14" fmla="val 8"/>
                  <a:gd name="f15" fmla="+- 0 0 -90"/>
                  <a:gd name="f16" fmla="*/ f3 1 11"/>
                  <a:gd name="f17" fmla="*/ f4 1 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6"/>
                  <a:gd name="f26" fmla="*/ f23 1 11"/>
                  <a:gd name="f27" fmla="*/ 1 f23 1"/>
                  <a:gd name="f28" fmla="*/ 6 f22 1"/>
                  <a:gd name="f29" fmla="*/ 3 f23 1"/>
                  <a:gd name="f30" fmla="*/ 0 f22 1"/>
                  <a:gd name="f31" fmla="*/ 11 f23 1"/>
                  <a:gd name="f32" fmla="+- f24 0 f1"/>
                  <a:gd name="f33" fmla="*/ f27 1 11"/>
                  <a:gd name="f34" fmla="*/ f28 1 6"/>
                  <a:gd name="f35" fmla="*/ f29 1 11"/>
                  <a:gd name="f36" fmla="*/ f30 1 6"/>
                  <a:gd name="f37" fmla="*/ f31 1 11"/>
                  <a:gd name="f38" fmla="*/ 0 1 f26"/>
                  <a:gd name="f39" fmla="*/ f19 1 f26"/>
                  <a:gd name="f40" fmla="*/ 0 1 f25"/>
                  <a:gd name="f41" fmla="*/ f20 1 f25"/>
                  <a:gd name="f42" fmla="*/ f33 1 f26"/>
                  <a:gd name="f43" fmla="*/ f34 1 f25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6">
                    <a:moveTo>
                      <a:pt x="f8" y="f7"/>
                    </a:moveTo>
                    <a:cubicBezTo>
                      <a:pt x="f8" y="f9"/>
                      <a:pt x="f5" y="f5"/>
                      <a:pt x="f10" y="f5"/>
                    </a:cubicBezTo>
                    <a:cubicBezTo>
                      <a:pt x="f11" y="f5"/>
                      <a:pt x="f12" y="f13"/>
                      <a:pt x="f6" y="f7"/>
                    </a:cubicBezTo>
                    <a:cubicBezTo>
                      <a:pt x="f14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1" name="Freeform 402">
                <a:extLst>
                  <a:ext uri="{FF2B5EF4-FFF2-40B4-BE49-F238E27FC236}">
                    <a16:creationId xmlns:a16="http://schemas.microsoft.com/office/drawing/2014/main" id="{8501E0B9-23AD-34A2-67F5-6AA84EB0F0EC}"/>
                  </a:ext>
                </a:extLst>
              </p:cNvPr>
              <p:cNvSpPr/>
              <p:nvPr/>
            </p:nvSpPr>
            <p:spPr>
              <a:xfrm>
                <a:off x="1577970" y="5259391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2"/>
                  <a:gd name="f9" fmla="val 3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0 f17 1"/>
                  <a:gd name="f22" fmla="*/ 3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5"/>
                    </a:moveTo>
                    <a:cubicBezTo>
                      <a:pt x="f7" y="f8"/>
                      <a:pt x="f6" y="f7"/>
                      <a:pt x="f9" y="f6"/>
                    </a:cubicBezTo>
                    <a:cubicBezTo>
                      <a:pt x="f9" y="f6"/>
                      <a:pt x="f9" y="f6"/>
                      <a:pt x="f8" y="f6"/>
                    </a:cubicBezTo>
                    <a:cubicBezTo>
                      <a:pt x="f5" y="f8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2" name="Freeform 403">
                <a:extLst>
                  <a:ext uri="{FF2B5EF4-FFF2-40B4-BE49-F238E27FC236}">
                    <a16:creationId xmlns:a16="http://schemas.microsoft.com/office/drawing/2014/main" id="{1AD2CA99-51A6-6DF5-CFC6-AF7EE53466A9}"/>
                  </a:ext>
                </a:extLst>
              </p:cNvPr>
              <p:cNvSpPr/>
              <p:nvPr/>
            </p:nvSpPr>
            <p:spPr>
              <a:xfrm>
                <a:off x="1027108" y="4541833"/>
                <a:ext cx="166685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5"/>
                  <a:gd name="f8" fmla="val 2"/>
                  <a:gd name="f9" fmla="val 45"/>
                  <a:gd name="f10" fmla="val 43"/>
                  <a:gd name="f11" fmla="val 40"/>
                  <a:gd name="f12" fmla="val 3"/>
                  <a:gd name="f13" fmla="val 38"/>
                  <a:gd name="f14" fmla="val 7"/>
                  <a:gd name="f15" fmla="val 33"/>
                  <a:gd name="f16" fmla="val 5"/>
                  <a:gd name="f17" fmla="val 29"/>
                  <a:gd name="f18" fmla="val 4"/>
                  <a:gd name="f19" fmla="val 24"/>
                  <a:gd name="f20" fmla="val 14"/>
                  <a:gd name="f21" fmla="val 6"/>
                  <a:gd name="f22" fmla="val 16"/>
                  <a:gd name="f23" fmla="val 32"/>
                  <a:gd name="f24" fmla="val 39"/>
                  <a:gd name="f25" fmla="val 44"/>
                  <a:gd name="f26" fmla="val 49"/>
                  <a:gd name="f27" fmla="val 53"/>
                  <a:gd name="f28" fmla="val 54"/>
                  <a:gd name="f29" fmla="val 55"/>
                  <a:gd name="f30" fmla="val 11"/>
                  <a:gd name="f31" fmla="val 58"/>
                  <a:gd name="f32" fmla="val 13"/>
                  <a:gd name="f33" fmla="val 61"/>
                  <a:gd name="f34" fmla="val 67"/>
                  <a:gd name="f35" fmla="val 21"/>
                  <a:gd name="f36" fmla="val 68"/>
                  <a:gd name="f37" fmla="val 41"/>
                  <a:gd name="f38" fmla="val 64"/>
                  <a:gd name="f39" fmla="val 65"/>
                  <a:gd name="f40" fmla="val 57"/>
                  <a:gd name="f41" fmla="val 62"/>
                  <a:gd name="f42" fmla="val 59"/>
                  <a:gd name="f43" fmla="val 60"/>
                  <a:gd name="f44" fmla="val 56"/>
                  <a:gd name="f45" fmla="val 50"/>
                  <a:gd name="f46" fmla="val 48"/>
                  <a:gd name="f47" fmla="val 47"/>
                  <a:gd name="f48" fmla="val 51"/>
                  <a:gd name="f49" fmla="val 52"/>
                  <a:gd name="f50" fmla="val 63"/>
                  <a:gd name="f51" fmla="val 34"/>
                  <a:gd name="f52" fmla="val 28"/>
                  <a:gd name="f53" fmla="val 27"/>
                  <a:gd name="f54" fmla="val 69"/>
                  <a:gd name="f55" fmla="val 25"/>
                  <a:gd name="f56" fmla="val 71"/>
                  <a:gd name="f57" fmla="val 23"/>
                  <a:gd name="f58" fmla="val 73"/>
                  <a:gd name="f59" fmla="val 20"/>
                  <a:gd name="f60" fmla="val 72"/>
                  <a:gd name="f61" fmla="val 18"/>
                  <a:gd name="f62" fmla="val 9"/>
                  <a:gd name="f63" fmla="+- 0 0 -90"/>
                  <a:gd name="f64" fmla="*/ f3 1 70"/>
                  <a:gd name="f65" fmla="*/ f4 1 75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0"/>
                  <a:gd name="f74" fmla="*/ f70 1 75"/>
                  <a:gd name="f75" fmla="*/ 2 f71 1"/>
                  <a:gd name="f76" fmla="*/ 45 f70 1"/>
                  <a:gd name="f77" fmla="*/ 3 f71 1"/>
                  <a:gd name="f78" fmla="*/ 38 f70 1"/>
                  <a:gd name="f79" fmla="*/ 4 f71 1"/>
                  <a:gd name="f80" fmla="*/ 24 f70 1"/>
                  <a:gd name="f81" fmla="*/ 16 f71 1"/>
                  <a:gd name="f82" fmla="*/ 6 f70 1"/>
                  <a:gd name="f83" fmla="*/ 39 f71 1"/>
                  <a:gd name="f84" fmla="*/ 2 f70 1"/>
                  <a:gd name="f85" fmla="*/ 53 f71 1"/>
                  <a:gd name="f86" fmla="*/ 4 f70 1"/>
                  <a:gd name="f87" fmla="*/ 55 f71 1"/>
                  <a:gd name="f88" fmla="*/ 61 f71 1"/>
                  <a:gd name="f89" fmla="*/ 16 f70 1"/>
                  <a:gd name="f90" fmla="*/ 68 f71 1"/>
                  <a:gd name="f91" fmla="*/ 41 f70 1"/>
                  <a:gd name="f92" fmla="*/ 65 f71 1"/>
                  <a:gd name="f93" fmla="*/ 54 f70 1"/>
                  <a:gd name="f94" fmla="*/ 59 f71 1"/>
                  <a:gd name="f95" fmla="*/ 60 f70 1"/>
                  <a:gd name="f96" fmla="*/ 50 f71 1"/>
                  <a:gd name="f97" fmla="*/ 58 f70 1"/>
                  <a:gd name="f98" fmla="*/ 47 f71 1"/>
                  <a:gd name="f99" fmla="*/ 53 f70 1"/>
                  <a:gd name="f100" fmla="*/ 41 f71 1"/>
                  <a:gd name="f101" fmla="*/ 55 f70 1"/>
                  <a:gd name="f102" fmla="*/ 28 f71 1"/>
                  <a:gd name="f103" fmla="*/ 68 f70 1"/>
                  <a:gd name="f104" fmla="*/ 24 f71 1"/>
                  <a:gd name="f105" fmla="*/ 71 f70 1"/>
                  <a:gd name="f106" fmla="*/ 20 f71 1"/>
                  <a:gd name="f107" fmla="*/ 72 f70 1"/>
                  <a:gd name="f108" fmla="*/ 9 f71 1"/>
                  <a:gd name="f109" fmla="*/ 62 f70 1"/>
                  <a:gd name="f110" fmla="+- f72 0 f1"/>
                  <a:gd name="f111" fmla="*/ f75 1 70"/>
                  <a:gd name="f112" fmla="*/ f76 1 75"/>
                  <a:gd name="f113" fmla="*/ f77 1 70"/>
                  <a:gd name="f114" fmla="*/ f78 1 75"/>
                  <a:gd name="f115" fmla="*/ f79 1 70"/>
                  <a:gd name="f116" fmla="*/ f80 1 75"/>
                  <a:gd name="f117" fmla="*/ f81 1 70"/>
                  <a:gd name="f118" fmla="*/ f82 1 75"/>
                  <a:gd name="f119" fmla="*/ f83 1 70"/>
                  <a:gd name="f120" fmla="*/ f84 1 75"/>
                  <a:gd name="f121" fmla="*/ f85 1 70"/>
                  <a:gd name="f122" fmla="*/ f86 1 75"/>
                  <a:gd name="f123" fmla="*/ f87 1 70"/>
                  <a:gd name="f124" fmla="*/ f88 1 70"/>
                  <a:gd name="f125" fmla="*/ f89 1 75"/>
                  <a:gd name="f126" fmla="*/ f90 1 70"/>
                  <a:gd name="f127" fmla="*/ f91 1 75"/>
                  <a:gd name="f128" fmla="*/ f92 1 70"/>
                  <a:gd name="f129" fmla="*/ f93 1 75"/>
                  <a:gd name="f130" fmla="*/ f94 1 70"/>
                  <a:gd name="f131" fmla="*/ f95 1 75"/>
                  <a:gd name="f132" fmla="*/ f96 1 70"/>
                  <a:gd name="f133" fmla="*/ f97 1 75"/>
                  <a:gd name="f134" fmla="*/ f98 1 70"/>
                  <a:gd name="f135" fmla="*/ f99 1 75"/>
                  <a:gd name="f136" fmla="*/ f100 1 70"/>
                  <a:gd name="f137" fmla="*/ f101 1 75"/>
                  <a:gd name="f138" fmla="*/ f102 1 70"/>
                  <a:gd name="f139" fmla="*/ f103 1 75"/>
                  <a:gd name="f140" fmla="*/ f104 1 70"/>
                  <a:gd name="f141" fmla="*/ f105 1 75"/>
                  <a:gd name="f142" fmla="*/ f106 1 70"/>
                  <a:gd name="f143" fmla="*/ f107 1 75"/>
                  <a:gd name="f144" fmla="*/ f108 1 70"/>
                  <a:gd name="f145" fmla="*/ f109 1 75"/>
                  <a:gd name="f146" fmla="*/ 0 1 f73"/>
                  <a:gd name="f147" fmla="*/ f67 1 f73"/>
                  <a:gd name="f148" fmla="*/ 0 1 f74"/>
                  <a:gd name="f149" fmla="*/ f68 1 f74"/>
                  <a:gd name="f150" fmla="*/ f111 1 f73"/>
                  <a:gd name="f151" fmla="*/ f112 1 f74"/>
                  <a:gd name="f152" fmla="*/ f113 1 f73"/>
                  <a:gd name="f153" fmla="*/ f114 1 f74"/>
                  <a:gd name="f154" fmla="*/ f115 1 f73"/>
                  <a:gd name="f155" fmla="*/ f116 1 f74"/>
                  <a:gd name="f156" fmla="*/ f117 1 f73"/>
                  <a:gd name="f157" fmla="*/ f118 1 f74"/>
                  <a:gd name="f158" fmla="*/ f119 1 f73"/>
                  <a:gd name="f159" fmla="*/ f120 1 f74"/>
                  <a:gd name="f160" fmla="*/ f121 1 f73"/>
                  <a:gd name="f161" fmla="*/ f122 1 f74"/>
                  <a:gd name="f162" fmla="*/ f123 1 f73"/>
                  <a:gd name="f163" fmla="*/ f124 1 f73"/>
                  <a:gd name="f164" fmla="*/ f125 1 f74"/>
                  <a:gd name="f165" fmla="*/ f126 1 f73"/>
                  <a:gd name="f166" fmla="*/ f127 1 f74"/>
                  <a:gd name="f167" fmla="*/ f128 1 f73"/>
                  <a:gd name="f168" fmla="*/ f129 1 f74"/>
                  <a:gd name="f169" fmla="*/ f130 1 f73"/>
                  <a:gd name="f170" fmla="*/ f131 1 f74"/>
                  <a:gd name="f171" fmla="*/ f132 1 f73"/>
                  <a:gd name="f172" fmla="*/ f133 1 f74"/>
                  <a:gd name="f173" fmla="*/ f134 1 f73"/>
                  <a:gd name="f174" fmla="*/ f135 1 f74"/>
                  <a:gd name="f175" fmla="*/ f136 1 f73"/>
                  <a:gd name="f176" fmla="*/ f137 1 f74"/>
                  <a:gd name="f177" fmla="*/ f138 1 f73"/>
                  <a:gd name="f178" fmla="*/ f139 1 f74"/>
                  <a:gd name="f179" fmla="*/ f140 1 f73"/>
                  <a:gd name="f180" fmla="*/ f141 1 f74"/>
                  <a:gd name="f181" fmla="*/ f142 1 f73"/>
                  <a:gd name="f182" fmla="*/ f143 1 f74"/>
                  <a:gd name="f183" fmla="*/ f144 1 f73"/>
                  <a:gd name="f184" fmla="*/ f145 1 f74"/>
                  <a:gd name="f185" fmla="*/ f146 f64 1"/>
                  <a:gd name="f186" fmla="*/ f147 f64 1"/>
                  <a:gd name="f187" fmla="*/ f149 f65 1"/>
                  <a:gd name="f188" fmla="*/ f148 f65 1"/>
                  <a:gd name="f189" fmla="*/ f150 f64 1"/>
                  <a:gd name="f190" fmla="*/ f151 f65 1"/>
                  <a:gd name="f191" fmla="*/ f152 f64 1"/>
                  <a:gd name="f192" fmla="*/ f153 f65 1"/>
                  <a:gd name="f193" fmla="*/ f154 f64 1"/>
                  <a:gd name="f194" fmla="*/ f155 f65 1"/>
                  <a:gd name="f195" fmla="*/ f156 f64 1"/>
                  <a:gd name="f196" fmla="*/ f157 f65 1"/>
                  <a:gd name="f197" fmla="*/ f158 f64 1"/>
                  <a:gd name="f198" fmla="*/ f159 f65 1"/>
                  <a:gd name="f199" fmla="*/ f160 f64 1"/>
                  <a:gd name="f200" fmla="*/ f161 f65 1"/>
                  <a:gd name="f201" fmla="*/ f162 f64 1"/>
                  <a:gd name="f202" fmla="*/ f163 f64 1"/>
                  <a:gd name="f203" fmla="*/ f164 f65 1"/>
                  <a:gd name="f204" fmla="*/ f165 f64 1"/>
                  <a:gd name="f205" fmla="*/ f166 f65 1"/>
                  <a:gd name="f206" fmla="*/ f167 f64 1"/>
                  <a:gd name="f207" fmla="*/ f168 f65 1"/>
                  <a:gd name="f208" fmla="*/ f169 f64 1"/>
                  <a:gd name="f209" fmla="*/ f170 f65 1"/>
                  <a:gd name="f210" fmla="*/ f171 f64 1"/>
                  <a:gd name="f211" fmla="*/ f172 f65 1"/>
                  <a:gd name="f212" fmla="*/ f173 f64 1"/>
                  <a:gd name="f213" fmla="*/ f174 f65 1"/>
                  <a:gd name="f214" fmla="*/ f175 f64 1"/>
                  <a:gd name="f215" fmla="*/ f176 f65 1"/>
                  <a:gd name="f216" fmla="*/ f177 f64 1"/>
                  <a:gd name="f217" fmla="*/ f178 f65 1"/>
                  <a:gd name="f218" fmla="*/ f179 f64 1"/>
                  <a:gd name="f219" fmla="*/ f180 f65 1"/>
                  <a:gd name="f220" fmla="*/ f181 f64 1"/>
                  <a:gd name="f221" fmla="*/ f182 f65 1"/>
                  <a:gd name="f222" fmla="*/ f183 f64 1"/>
                  <a:gd name="f223" fmla="*/ f184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9" y="f190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9" y="f200"/>
                  </a:cxn>
                  <a:cxn ang="f110">
                    <a:pos x="f201" y="f196"/>
                  </a:cxn>
                  <a:cxn ang="f110">
                    <a:pos x="f202" y="f203"/>
                  </a:cxn>
                  <a:cxn ang="f110">
                    <a:pos x="f204" y="f205"/>
                  </a:cxn>
                  <a:cxn ang="f110">
                    <a:pos x="f206" y="f207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213"/>
                  </a:cxn>
                  <a:cxn ang="f110">
                    <a:pos x="f214" y="f215"/>
                  </a:cxn>
                  <a:cxn ang="f110">
                    <a:pos x="f216" y="f217"/>
                  </a:cxn>
                  <a:cxn ang="f110">
                    <a:pos x="f218" y="f219"/>
                  </a:cxn>
                  <a:cxn ang="f110">
                    <a:pos x="f220" y="f221"/>
                  </a:cxn>
                  <a:cxn ang="f110">
                    <a:pos x="f222" y="f223"/>
                  </a:cxn>
                  <a:cxn ang="f110">
                    <a:pos x="f189" y="f190"/>
                  </a:cxn>
                </a:cxnLst>
                <a:rect l="f185" t="f188" r="f186" b="f187"/>
                <a:pathLst>
                  <a:path w="70" h="7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5" y="f20"/>
                      <a:pt x="f21" y="f16"/>
                      <a:pt x="f22" y="f21"/>
                    </a:cubicBezTo>
                    <a:cubicBezTo>
                      <a:pt x="f19" y="f14"/>
                      <a:pt x="f23" y="f16"/>
                      <a:pt x="f24" y="f8"/>
                    </a:cubicBezTo>
                    <a:cubicBezTo>
                      <a:pt x="f25" y="f5"/>
                      <a:pt x="f26" y="f8"/>
                      <a:pt x="f27" y="f18"/>
                    </a:cubicBezTo>
                    <a:cubicBezTo>
                      <a:pt x="f28" y="f18"/>
                      <a:pt x="f29" y="f16"/>
                      <a:pt x="f29" y="f21"/>
                    </a:cubicBezTo>
                    <a:cubicBezTo>
                      <a:pt x="f29" y="f30"/>
                      <a:pt x="f31" y="f32"/>
                      <a:pt x="f33" y="f22"/>
                    </a:cubicBezTo>
                    <a:cubicBezTo>
                      <a:pt x="f34" y="f35"/>
                      <a:pt x="f6" y="f15"/>
                      <a:pt x="f36" y="f37"/>
                    </a:cubicBezTo>
                    <a:cubicBezTo>
                      <a:pt x="f34" y="f9"/>
                      <a:pt x="f38" y="f26"/>
                      <a:pt x="f39" y="f28"/>
                    </a:cubicBezTo>
                    <a:cubicBezTo>
                      <a:pt x="f39" y="f40"/>
                      <a:pt x="f41" y="f31"/>
                      <a:pt x="f42" y="f43"/>
                    </a:cubicBezTo>
                    <a:cubicBezTo>
                      <a:pt x="f44" y="f33"/>
                      <a:pt x="f27" y="f43"/>
                      <a:pt x="f45" y="f31"/>
                    </a:cubicBezTo>
                    <a:cubicBezTo>
                      <a:pt x="f26" y="f40"/>
                      <a:pt x="f46" y="f29"/>
                      <a:pt x="f47" y="f27"/>
                    </a:cubicBezTo>
                    <a:cubicBezTo>
                      <a:pt x="f25" y="f48"/>
                      <a:pt x="f37" y="f49"/>
                      <a:pt x="f37" y="f29"/>
                    </a:cubicBezTo>
                    <a:cubicBezTo>
                      <a:pt x="f11" y="f50"/>
                      <a:pt x="f51" y="f39"/>
                      <a:pt x="f52" y="f36"/>
                    </a:cubicBezTo>
                    <a:cubicBezTo>
                      <a:pt x="f53" y="f54"/>
                      <a:pt x="f55" y="f54"/>
                      <a:pt x="f19" y="f56"/>
                    </a:cubicBezTo>
                    <a:cubicBezTo>
                      <a:pt x="f57" y="f7"/>
                      <a:pt x="f35" y="f58"/>
                      <a:pt x="f59" y="f60"/>
                    </a:cubicBezTo>
                    <a:cubicBezTo>
                      <a:pt x="f61" y="f34"/>
                      <a:pt x="f32" y="f39"/>
                      <a:pt x="f62" y="f41"/>
                    </a:cubicBezTo>
                    <a:cubicBezTo>
                      <a:pt x="f16" y="f31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3" name="Freeform 404">
                <a:extLst>
                  <a:ext uri="{FF2B5EF4-FFF2-40B4-BE49-F238E27FC236}">
                    <a16:creationId xmlns:a16="http://schemas.microsoft.com/office/drawing/2014/main" id="{103384BA-F26A-1011-5492-7268C9952CF9}"/>
                  </a:ext>
                </a:extLst>
              </p:cNvPr>
              <p:cNvSpPr/>
              <p:nvPr/>
            </p:nvSpPr>
            <p:spPr>
              <a:xfrm>
                <a:off x="1565279" y="45640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3"/>
                  <a:gd name="f9" fmla="val 67"/>
                  <a:gd name="f10" fmla="val 12"/>
                  <a:gd name="f11" fmla="val 66"/>
                  <a:gd name="f12" fmla="val 8"/>
                  <a:gd name="f13" fmla="val 56"/>
                  <a:gd name="f14" fmla="val 5"/>
                  <a:gd name="f15" fmla="val 51"/>
                  <a:gd name="f16" fmla="val 45"/>
                  <a:gd name="f17" fmla="val 7"/>
                  <a:gd name="f18" fmla="val 40"/>
                  <a:gd name="f19" fmla="val 9"/>
                  <a:gd name="f20" fmla="val 36"/>
                  <a:gd name="f21" fmla="val 32"/>
                  <a:gd name="f22" fmla="val 15"/>
                  <a:gd name="f23" fmla="val 20"/>
                  <a:gd name="f24" fmla="val 27"/>
                  <a:gd name="f25" fmla="val 33"/>
                  <a:gd name="f26" fmla="val 39"/>
                  <a:gd name="f27" fmla="val 3"/>
                  <a:gd name="f28" fmla="val 44"/>
                  <a:gd name="f29" fmla="val 49"/>
                  <a:gd name="f30" fmla="val 1"/>
                  <a:gd name="f31" fmla="val 53"/>
                  <a:gd name="f32" fmla="val 54"/>
                  <a:gd name="f33" fmla="val 55"/>
                  <a:gd name="f34" fmla="val 4"/>
                  <a:gd name="f35" fmla="val 11"/>
                  <a:gd name="f36" fmla="val 62"/>
                  <a:gd name="f37" fmla="val 65"/>
                  <a:gd name="f38" fmla="val 16"/>
                  <a:gd name="f39" fmla="val 18"/>
                  <a:gd name="f40" fmla="val 69"/>
                  <a:gd name="f41" fmla="val 24"/>
                  <a:gd name="f42" fmla="val 25"/>
                  <a:gd name="f43" fmla="val 26"/>
                  <a:gd name="f44" fmla="val 70"/>
                  <a:gd name="f45" fmla="val 47"/>
                  <a:gd name="f46" fmla="val 68"/>
                  <a:gd name="f47" fmla="val 48"/>
                  <a:gd name="f48" fmla="val 71"/>
                  <a:gd name="f49" fmla="val 64"/>
                  <a:gd name="f50" fmla="val 58"/>
                  <a:gd name="f51" fmla="val 61"/>
                  <a:gd name="f52" fmla="val 59"/>
                  <a:gd name="f53" fmla="val 57"/>
                  <a:gd name="f54" fmla="val 52"/>
                  <a:gd name="f55" fmla="val 50"/>
                  <a:gd name="f56" fmla="val 46"/>
                  <a:gd name="f57" fmla="val 63"/>
                  <a:gd name="f58" fmla="val 34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0 f65 1"/>
                  <a:gd name="f75" fmla="*/ 39 f65 1"/>
                  <a:gd name="f76" fmla="*/ 3 f65 1"/>
                  <a:gd name="f77" fmla="*/ 53 f65 1"/>
                  <a:gd name="f78" fmla="*/ 55 f65 1"/>
                  <a:gd name="f79" fmla="*/ 4 f65 1"/>
                  <a:gd name="f80" fmla="*/ 65 f65 1"/>
                  <a:gd name="f81" fmla="*/ 16 f65 1"/>
                  <a:gd name="f82" fmla="*/ 69 f65 1"/>
                  <a:gd name="f83" fmla="*/ 24 f65 1"/>
                  <a:gd name="f84" fmla="*/ 27 f65 1"/>
                  <a:gd name="f85" fmla="*/ 45 f65 1"/>
                  <a:gd name="f86" fmla="*/ 49 f65 1"/>
                  <a:gd name="f87" fmla="*/ 64 f65 1"/>
                  <a:gd name="f88" fmla="*/ 58 f65 1"/>
                  <a:gd name="f89" fmla="*/ 57 f65 1"/>
                  <a:gd name="f90" fmla="*/ 51 f65 1"/>
                  <a:gd name="f91" fmla="*/ 52 f65 1"/>
                  <a:gd name="f92" fmla="*/ 54 f65 1"/>
                  <a:gd name="f93" fmla="*/ 34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35 f60 1"/>
                  <a:gd name="f169" fmla="*/ f136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1 1"/>
                  <a:gd name="f175" fmla="*/ f142 f61 1"/>
                  <a:gd name="f176" fmla="*/ f143 f61 1"/>
                  <a:gd name="f177" fmla="*/ f144 f60 1"/>
                  <a:gd name="f178" fmla="*/ f145 f61 1"/>
                  <a:gd name="f179" fmla="*/ f146 f61 1"/>
                  <a:gd name="f180" fmla="*/ f147 f60 1"/>
                  <a:gd name="f181" fmla="*/ f148 f61 1"/>
                  <a:gd name="f182" fmla="*/ f142 f60 1"/>
                  <a:gd name="f183" fmla="*/ f149 f61 1"/>
                  <a:gd name="f184" fmla="*/ f150 f60 1"/>
                  <a:gd name="f185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2" y="f174"/>
                  </a:cxn>
                  <a:cxn ang="f95">
                    <a:pos x="f172" y="f175"/>
                  </a:cxn>
                  <a:cxn ang="f95">
                    <a:pos x="f172" y="f176"/>
                  </a:cxn>
                  <a:cxn ang="f95">
                    <a:pos x="f177" y="f178"/>
                  </a:cxn>
                  <a:cxn ang="f95">
                    <a:pos x="f16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19" y="f21"/>
                      <a:pt x="f17" y="f7"/>
                    </a:cubicBezTo>
                    <a:cubicBezTo>
                      <a:pt x="f5" y="f22"/>
                      <a:pt x="f12" y="f19"/>
                      <a:pt x="f23" y="f12"/>
                    </a:cubicBezTo>
                    <a:cubicBezTo>
                      <a:pt x="f24" y="f12"/>
                      <a:pt x="f25" y="f14"/>
                      <a:pt x="f26" y="f27"/>
                    </a:cubicBezTo>
                    <a:cubicBezTo>
                      <a:pt x="f28" y="f5"/>
                      <a:pt x="f29" y="f30"/>
                      <a:pt x="f31" y="f27"/>
                    </a:cubicBezTo>
                    <a:cubicBezTo>
                      <a:pt x="f32" y="f27"/>
                      <a:pt x="f33" y="f34"/>
                      <a:pt x="f33" y="f34"/>
                    </a:cubicBezTo>
                    <a:cubicBezTo>
                      <a:pt x="f33" y="f35"/>
                      <a:pt x="f36" y="f10"/>
                      <a:pt x="f37" y="f38"/>
                    </a:cubicBezTo>
                    <a:cubicBezTo>
                      <a:pt x="f9" y="f39"/>
                      <a:pt x="f40" y="f23"/>
                      <a:pt x="f40" y="f41"/>
                    </a:cubicBezTo>
                    <a:cubicBezTo>
                      <a:pt x="f40" y="f42"/>
                      <a:pt x="f40" y="f43"/>
                      <a:pt x="f40" y="f24"/>
                    </a:cubicBezTo>
                    <a:cubicBezTo>
                      <a:pt x="f6" y="f25"/>
                      <a:pt x="f44" y="f26"/>
                      <a:pt x="f40" y="f16"/>
                    </a:cubicBezTo>
                    <a:cubicBezTo>
                      <a:pt x="f40" y="f45"/>
                      <a:pt x="f46" y="f47"/>
                      <a:pt x="f40" y="f29"/>
                    </a:cubicBezTo>
                    <a:cubicBezTo>
                      <a:pt x="f48" y="f32"/>
                      <a:pt x="f9" y="f13"/>
                      <a:pt x="f49" y="f50"/>
                    </a:cubicBezTo>
                    <a:cubicBezTo>
                      <a:pt x="f51" y="f52"/>
                      <a:pt x="f50" y="f52"/>
                      <a:pt x="f33" y="f53"/>
                    </a:cubicBezTo>
                    <a:cubicBezTo>
                      <a:pt x="f31" y="f13"/>
                      <a:pt x="f54" y="f32"/>
                      <a:pt x="f15" y="f54"/>
                    </a:cubicBezTo>
                    <a:cubicBezTo>
                      <a:pt x="f29" y="f55"/>
                      <a:pt x="f28" y="f15"/>
                      <a:pt x="f16" y="f32"/>
                    </a:cubicBezTo>
                    <a:cubicBezTo>
                      <a:pt x="f56" y="f57"/>
                      <a:pt x="f26" y="f37"/>
                      <a:pt x="f58" y="f46"/>
                    </a:cubicBezTo>
                    <a:cubicBezTo>
                      <a:pt x="f21" y="f44"/>
                      <a:pt x="f7" y="f44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4" name="Freeform 405">
                <a:extLst>
                  <a:ext uri="{FF2B5EF4-FFF2-40B4-BE49-F238E27FC236}">
                    <a16:creationId xmlns:a16="http://schemas.microsoft.com/office/drawing/2014/main" id="{89553CAA-2CED-E4EC-04DD-9011D9249FF7}"/>
                  </a:ext>
                </a:extLst>
              </p:cNvPr>
              <p:cNvSpPr/>
              <p:nvPr/>
            </p:nvSpPr>
            <p:spPr>
              <a:xfrm>
                <a:off x="295278" y="4570408"/>
                <a:ext cx="177795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0"/>
                  <a:gd name="f10" fmla="val 20"/>
                  <a:gd name="f11" fmla="val 27"/>
                  <a:gd name="f12" fmla="val 72"/>
                  <a:gd name="f13" fmla="val 35"/>
                  <a:gd name="f14" fmla="val 39"/>
                  <a:gd name="f15" fmla="val 69"/>
                  <a:gd name="f16" fmla="val 43"/>
                  <a:gd name="f17" fmla="val 65"/>
                  <a:gd name="f18" fmla="val 46"/>
                  <a:gd name="f19" fmla="val 64"/>
                  <a:gd name="f20" fmla="val 47"/>
                  <a:gd name="f21" fmla="val 63"/>
                  <a:gd name="f22" fmla="val 48"/>
                  <a:gd name="f23" fmla="val 50"/>
                  <a:gd name="f24" fmla="val 51"/>
                  <a:gd name="f25" fmla="val 53"/>
                  <a:gd name="f26" fmla="val 55"/>
                  <a:gd name="f27" fmla="val 68"/>
                  <a:gd name="f28" fmla="val 38"/>
                  <a:gd name="f29" fmla="val 33"/>
                  <a:gd name="f30" fmla="val 66"/>
                  <a:gd name="f31" fmla="val 28"/>
                  <a:gd name="f32" fmla="val 24"/>
                  <a:gd name="f33" fmla="val 16"/>
                  <a:gd name="f34" fmla="val 11"/>
                  <a:gd name="f35" fmla="val 61"/>
                  <a:gd name="f36" fmla="val 8"/>
                  <a:gd name="f37" fmla="val 57"/>
                  <a:gd name="f38" fmla="val 6"/>
                  <a:gd name="f39" fmla="val 5"/>
                  <a:gd name="f40" fmla="val 2"/>
                  <a:gd name="f41" fmla="val 7"/>
                  <a:gd name="f42" fmla="val 15"/>
                  <a:gd name="f43" fmla="val 12"/>
                  <a:gd name="f44" fmla="val 9"/>
                  <a:gd name="f45" fmla="val 14"/>
                  <a:gd name="f46" fmla="val 17"/>
                  <a:gd name="f47" fmla="val 21"/>
                  <a:gd name="f48" fmla="val 25"/>
                  <a:gd name="f49" fmla="val 1"/>
                  <a:gd name="f50" fmla="val 29"/>
                  <a:gd name="f51" fmla="val 3"/>
                  <a:gd name="f52" fmla="val 31"/>
                  <a:gd name="f53" fmla="val 34"/>
                  <a:gd name="f54" fmla="val 41"/>
                  <a:gd name="f55" fmla="val 44"/>
                  <a:gd name="f56" fmla="val 4"/>
                  <a:gd name="f57" fmla="val 56"/>
                  <a:gd name="f58" fmla="val 60"/>
                  <a:gd name="f59" fmla="val 62"/>
                  <a:gd name="f60" fmla="+- 0 0 -90"/>
                  <a:gd name="f61" fmla="*/ f3 1 74"/>
                  <a:gd name="f62" fmla="*/ f4 1 74"/>
                  <a:gd name="f63" fmla="val f5"/>
                  <a:gd name="f64" fmla="val f6"/>
                  <a:gd name="f65" fmla="*/ f60 f0 1"/>
                  <a:gd name="f66" fmla="+- f64 0 f63"/>
                  <a:gd name="f67" fmla="*/ f65 1 f2"/>
                  <a:gd name="f68" fmla="*/ f66 1 74"/>
                  <a:gd name="f69" fmla="*/ 67 f66 1"/>
                  <a:gd name="f70" fmla="*/ 13 f66 1"/>
                  <a:gd name="f71" fmla="*/ 72 f66 1"/>
                  <a:gd name="f72" fmla="*/ 35 f66 1"/>
                  <a:gd name="f73" fmla="*/ 65 f66 1"/>
                  <a:gd name="f74" fmla="*/ 46 f66 1"/>
                  <a:gd name="f75" fmla="*/ 63 f66 1"/>
                  <a:gd name="f76" fmla="*/ 50 f66 1"/>
                  <a:gd name="f77" fmla="*/ 55 f66 1"/>
                  <a:gd name="f78" fmla="*/ 43 f66 1"/>
                  <a:gd name="f79" fmla="*/ 28 f66 1"/>
                  <a:gd name="f80" fmla="*/ 16 f66 1"/>
                  <a:gd name="f81" fmla="*/ 8 f66 1"/>
                  <a:gd name="f82" fmla="*/ 51 f66 1"/>
                  <a:gd name="f83" fmla="*/ 5 f66 1"/>
                  <a:gd name="f84" fmla="*/ 7 f66 1"/>
                  <a:gd name="f85" fmla="*/ 15 f66 1"/>
                  <a:gd name="f86" fmla="*/ 6 f66 1"/>
                  <a:gd name="f87" fmla="*/ 21 f66 1"/>
                  <a:gd name="f88" fmla="*/ 0 f66 1"/>
                  <a:gd name="f89" fmla="*/ 31 f66 1"/>
                  <a:gd name="f90" fmla="*/ 39 f66 1"/>
                  <a:gd name="f91" fmla="*/ 9 f66 1"/>
                  <a:gd name="f92" fmla="*/ 47 f66 1"/>
                  <a:gd name="f93" fmla="*/ 60 f66 1"/>
                  <a:gd name="f94" fmla="*/ 1 f66 1"/>
                  <a:gd name="f95" fmla="+- f67 0 f1"/>
                  <a:gd name="f96" fmla="*/ f69 1 74"/>
                  <a:gd name="f97" fmla="*/ f70 1 74"/>
                  <a:gd name="f98" fmla="*/ f71 1 74"/>
                  <a:gd name="f99" fmla="*/ f72 1 74"/>
                  <a:gd name="f100" fmla="*/ f73 1 74"/>
                  <a:gd name="f101" fmla="*/ f74 1 74"/>
                  <a:gd name="f102" fmla="*/ f75 1 74"/>
                  <a:gd name="f103" fmla="*/ f76 1 74"/>
                  <a:gd name="f104" fmla="*/ f77 1 74"/>
                  <a:gd name="f105" fmla="*/ f78 1 74"/>
                  <a:gd name="f106" fmla="*/ f79 1 74"/>
                  <a:gd name="f107" fmla="*/ f80 1 74"/>
                  <a:gd name="f108" fmla="*/ f81 1 74"/>
                  <a:gd name="f109" fmla="*/ f82 1 74"/>
                  <a:gd name="f110" fmla="*/ f83 1 74"/>
                  <a:gd name="f111" fmla="*/ f84 1 74"/>
                  <a:gd name="f112" fmla="*/ f85 1 74"/>
                  <a:gd name="f113" fmla="*/ f86 1 74"/>
                  <a:gd name="f114" fmla="*/ f87 1 74"/>
                  <a:gd name="f115" fmla="*/ f88 1 74"/>
                  <a:gd name="f116" fmla="*/ f89 1 74"/>
                  <a:gd name="f117" fmla="*/ f90 1 74"/>
                  <a:gd name="f118" fmla="*/ f91 1 74"/>
                  <a:gd name="f119" fmla="*/ f92 1 74"/>
                  <a:gd name="f120" fmla="*/ f93 1 74"/>
                  <a:gd name="f121" fmla="*/ f94 1 74"/>
                  <a:gd name="f122" fmla="*/ 0 1 f68"/>
                  <a:gd name="f123" fmla="*/ f64 1 f68"/>
                  <a:gd name="f124" fmla="*/ f96 1 f68"/>
                  <a:gd name="f125" fmla="*/ f97 1 f68"/>
                  <a:gd name="f126" fmla="*/ f98 1 f68"/>
                  <a:gd name="f127" fmla="*/ f99 1 f68"/>
                  <a:gd name="f128" fmla="*/ f100 1 f68"/>
                  <a:gd name="f129" fmla="*/ f101 1 f68"/>
                  <a:gd name="f130" fmla="*/ f102 1 f68"/>
                  <a:gd name="f131" fmla="*/ f103 1 f68"/>
                  <a:gd name="f132" fmla="*/ f104 1 f68"/>
                  <a:gd name="f133" fmla="*/ f105 1 f68"/>
                  <a:gd name="f134" fmla="*/ f106 1 f68"/>
                  <a:gd name="f135" fmla="*/ f107 1 f68"/>
                  <a:gd name="f136" fmla="*/ f108 1 f68"/>
                  <a:gd name="f137" fmla="*/ f109 1 f68"/>
                  <a:gd name="f138" fmla="*/ f110 1 f68"/>
                  <a:gd name="f139" fmla="*/ f111 1 f68"/>
                  <a:gd name="f140" fmla="*/ f112 1 f68"/>
                  <a:gd name="f141" fmla="*/ f113 1 f68"/>
                  <a:gd name="f142" fmla="*/ f114 1 f68"/>
                  <a:gd name="f143" fmla="*/ f115 1 f68"/>
                  <a:gd name="f144" fmla="*/ f116 1 f68"/>
                  <a:gd name="f145" fmla="*/ f117 1 f68"/>
                  <a:gd name="f146" fmla="*/ f118 1 f68"/>
                  <a:gd name="f147" fmla="*/ f119 1 f68"/>
                  <a:gd name="f148" fmla="*/ f120 1 f68"/>
                  <a:gd name="f149" fmla="*/ f121 1 f68"/>
                  <a:gd name="f150" fmla="*/ f122 f61 1"/>
                  <a:gd name="f151" fmla="*/ f123 f61 1"/>
                  <a:gd name="f152" fmla="*/ f123 f62 1"/>
                  <a:gd name="f153" fmla="*/ f122 f62 1"/>
                  <a:gd name="f154" fmla="*/ f124 f61 1"/>
                  <a:gd name="f155" fmla="*/ f125 f62 1"/>
                  <a:gd name="f156" fmla="*/ f126 f61 1"/>
                  <a:gd name="f157" fmla="*/ f127 f62 1"/>
                  <a:gd name="f158" fmla="*/ f128 f61 1"/>
                  <a:gd name="f159" fmla="*/ f129 f62 1"/>
                  <a:gd name="f160" fmla="*/ f130 f61 1"/>
                  <a:gd name="f161" fmla="*/ f131 f62 1"/>
                  <a:gd name="f162" fmla="*/ f132 f62 1"/>
                  <a:gd name="f163" fmla="*/ f133 f61 1"/>
                  <a:gd name="f164" fmla="*/ f124 f62 1"/>
                  <a:gd name="f165" fmla="*/ f134 f61 1"/>
                  <a:gd name="f166" fmla="*/ f128 f62 1"/>
                  <a:gd name="f167" fmla="*/ f135 f61 1"/>
                  <a:gd name="f168" fmla="*/ f130 f62 1"/>
                  <a:gd name="f169" fmla="*/ f136 f61 1"/>
                  <a:gd name="f170" fmla="*/ f137 f62 1"/>
                  <a:gd name="f171" fmla="*/ f138 f61 1"/>
                  <a:gd name="f172" fmla="*/ f133 f62 1"/>
                  <a:gd name="f173" fmla="*/ f139 f61 1"/>
                  <a:gd name="f174" fmla="*/ f140 f62 1"/>
                  <a:gd name="f175" fmla="*/ f125 f61 1"/>
                  <a:gd name="f176" fmla="*/ f141 f62 1"/>
                  <a:gd name="f177" fmla="*/ f142 f61 1"/>
                  <a:gd name="f178" fmla="*/ f143 f62 1"/>
                  <a:gd name="f179" fmla="*/ f144 f61 1"/>
                  <a:gd name="f180" fmla="*/ f139 f62 1"/>
                  <a:gd name="f181" fmla="*/ f145 f61 1"/>
                  <a:gd name="f182" fmla="*/ f146 f62 1"/>
                  <a:gd name="f183" fmla="*/ f147 f61 1"/>
                  <a:gd name="f184" fmla="*/ f138 f62 1"/>
                  <a:gd name="f185" fmla="*/ f148 f61 1"/>
                  <a:gd name="f186" fmla="*/ f149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4" y="f155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8"/>
                  </a:cxn>
                  <a:cxn ang="f95">
                    <a:pos x="f169" y="f170"/>
                  </a:cxn>
                  <a:cxn ang="f95">
                    <a:pos x="f171" y="f172"/>
                  </a:cxn>
                  <a:cxn ang="f95">
                    <a:pos x="f173" y="f174"/>
                  </a:cxn>
                  <a:cxn ang="f95">
                    <a:pos x="f175" y="f176"/>
                  </a:cxn>
                  <a:cxn ang="f95">
                    <a:pos x="f177" y="f178"/>
                  </a:cxn>
                  <a:cxn ang="f95">
                    <a:pos x="f179" y="f180"/>
                  </a:cxn>
                  <a:cxn ang="f95">
                    <a:pos x="f181" y="f182"/>
                  </a:cxn>
                  <a:cxn ang="f95">
                    <a:pos x="f183" y="f184"/>
                  </a:cxn>
                  <a:cxn ang="f95">
                    <a:pos x="f185" y="f186"/>
                  </a:cxn>
                  <a:cxn ang="f95">
                    <a:pos x="f154" y="f155"/>
                  </a:cxn>
                </a:cxnLst>
                <a:rect l="f150" t="f153" r="f151" b="f152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9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1" y="f23"/>
                    </a:cubicBezTo>
                    <a:cubicBezTo>
                      <a:pt x="f21" y="f24"/>
                      <a:pt x="f21" y="f25"/>
                      <a:pt x="f21" y="f26"/>
                    </a:cubicBezTo>
                    <a:cubicBezTo>
                      <a:pt x="f21" y="f27"/>
                      <a:pt x="f25" y="f6"/>
                      <a:pt x="f16" y="f7"/>
                    </a:cubicBezTo>
                    <a:cubicBezTo>
                      <a:pt x="f28" y="f19"/>
                      <a:pt x="f29" y="f30"/>
                      <a:pt x="f31" y="f17"/>
                    </a:cubicBezTo>
                    <a:cubicBezTo>
                      <a:pt x="f32" y="f19"/>
                      <a:pt x="f10" y="f19"/>
                      <a:pt x="f33" y="f21"/>
                    </a:cubicBezTo>
                    <a:cubicBezTo>
                      <a:pt x="f34" y="f35"/>
                      <a:pt x="f36" y="f37"/>
                      <a:pt x="f36" y="f24"/>
                    </a:cubicBezTo>
                    <a:cubicBezTo>
                      <a:pt x="f36" y="f22"/>
                      <a:pt x="f38" y="f18"/>
                      <a:pt x="f39" y="f16"/>
                    </a:cubicBezTo>
                    <a:cubicBezTo>
                      <a:pt x="f5" y="f29"/>
                      <a:pt x="f40" y="f32"/>
                      <a:pt x="f41" y="f42"/>
                    </a:cubicBezTo>
                    <a:cubicBezTo>
                      <a:pt x="f36" y="f43"/>
                      <a:pt x="f34" y="f44"/>
                      <a:pt x="f8" y="f38"/>
                    </a:cubicBezTo>
                    <a:cubicBezTo>
                      <a:pt x="f45" y="f40"/>
                      <a:pt x="f46" y="f5"/>
                      <a:pt x="f47" y="f5"/>
                    </a:cubicBezTo>
                    <a:cubicBezTo>
                      <a:pt x="f48" y="f49"/>
                      <a:pt x="f50" y="f51"/>
                      <a:pt x="f52" y="f41"/>
                    </a:cubicBezTo>
                    <a:cubicBezTo>
                      <a:pt x="f53" y="f8"/>
                      <a:pt x="f53" y="f45"/>
                      <a:pt x="f14" y="f44"/>
                    </a:cubicBezTo>
                    <a:cubicBezTo>
                      <a:pt x="f54" y="f41"/>
                      <a:pt x="f55" y="f38"/>
                      <a:pt x="f20" y="f39"/>
                    </a:cubicBezTo>
                    <a:cubicBezTo>
                      <a:pt x="f24" y="f56"/>
                      <a:pt x="f57" y="f51"/>
                      <a:pt x="f58" y="f49"/>
                    </a:cubicBezTo>
                    <a:cubicBezTo>
                      <a:pt x="f21" y="f39"/>
                      <a:pt x="f59" y="f34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405" name="Group 607">
              <a:extLst>
                <a:ext uri="{FF2B5EF4-FFF2-40B4-BE49-F238E27FC236}">
                  <a16:creationId xmlns:a16="http://schemas.microsoft.com/office/drawing/2014/main" id="{62F493C7-D9C9-70E0-6AE6-9DD8D4E9D1CE}"/>
                </a:ext>
              </a:extLst>
            </p:cNvPr>
            <p:cNvGrpSpPr/>
            <p:nvPr/>
          </p:nvGrpSpPr>
          <p:grpSpPr>
            <a:xfrm>
              <a:off x="0" y="4391021"/>
              <a:ext cx="9005888" cy="881071"/>
              <a:chOff x="0" y="4391021"/>
              <a:chExt cx="9005888" cy="881071"/>
            </a:xfrm>
          </p:grpSpPr>
          <p:sp>
            <p:nvSpPr>
              <p:cNvPr id="406" name="Freeform 407">
                <a:extLst>
                  <a:ext uri="{FF2B5EF4-FFF2-40B4-BE49-F238E27FC236}">
                    <a16:creationId xmlns:a16="http://schemas.microsoft.com/office/drawing/2014/main" id="{3DC0E604-4666-30A9-D56C-BAA4639D2032}"/>
                  </a:ext>
                </a:extLst>
              </p:cNvPr>
              <p:cNvSpPr/>
              <p:nvPr/>
            </p:nvSpPr>
            <p:spPr>
              <a:xfrm>
                <a:off x="382584" y="4999033"/>
                <a:ext cx="185742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3"/>
                  <a:gd name="f8" fmla="val 21"/>
                  <a:gd name="f9" fmla="val 27"/>
                  <a:gd name="f10" fmla="val 74"/>
                  <a:gd name="f11" fmla="val 32"/>
                  <a:gd name="f12" fmla="val 77"/>
                  <a:gd name="f13" fmla="val 38"/>
                  <a:gd name="f14" fmla="val 41"/>
                  <a:gd name="f15" fmla="val 76"/>
                  <a:gd name="f16" fmla="val 47"/>
                  <a:gd name="f17" fmla="val 72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59"/>
                  <a:gd name="f25" fmla="val 46"/>
                  <a:gd name="f26" fmla="val 58"/>
                  <a:gd name="f27" fmla="val 56"/>
                  <a:gd name="f28" fmla="val 54"/>
                  <a:gd name="f29" fmla="val 50"/>
                  <a:gd name="f30" fmla="val 57"/>
                  <a:gd name="f31" fmla="val 53"/>
                  <a:gd name="f32" fmla="val 64"/>
                  <a:gd name="f33" fmla="val 71"/>
                  <a:gd name="f34" fmla="val 75"/>
                  <a:gd name="f35" fmla="val 43"/>
                  <a:gd name="f36" fmla="val 36"/>
                  <a:gd name="f37" fmla="val 29"/>
                  <a:gd name="f38" fmla="val 20"/>
                  <a:gd name="f39" fmla="val 70"/>
                  <a:gd name="f40" fmla="val 15"/>
                  <a:gd name="f41" fmla="val 63"/>
                  <a:gd name="f42" fmla="val 16"/>
                  <a:gd name="f43" fmla="val 17"/>
                  <a:gd name="f44" fmla="val 14"/>
                  <a:gd name="f45" fmla="val 12"/>
                  <a:gd name="f46" fmla="val 45"/>
                  <a:gd name="f47" fmla="val 5"/>
                  <a:gd name="f48" fmla="val 26"/>
                  <a:gd name="f49" fmla="val 30"/>
                  <a:gd name="f50" fmla="val 7"/>
                  <a:gd name="f51" fmla="val 34"/>
                  <a:gd name="f52" fmla="val 3"/>
                  <a:gd name="f53" fmla="val 2"/>
                  <a:gd name="f54" fmla="val 1"/>
                  <a:gd name="f55" fmla="val 44"/>
                  <a:gd name="f56" fmla="val 55"/>
                  <a:gd name="f57" fmla="val 6"/>
                  <a:gd name="f58" fmla="val 60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3 f69 1"/>
                  <a:gd name="f73" fmla="*/ 21 f69 1"/>
                  <a:gd name="f74" fmla="*/ 77 f69 1"/>
                  <a:gd name="f75" fmla="*/ 38 f69 1"/>
                  <a:gd name="f76" fmla="*/ 72 f69 1"/>
                  <a:gd name="f77" fmla="*/ 48 f69 1"/>
                  <a:gd name="f78" fmla="*/ 62 f69 1"/>
                  <a:gd name="f79" fmla="*/ 56 f69 1"/>
                  <a:gd name="f80" fmla="*/ 57 f69 1"/>
                  <a:gd name="f81" fmla="*/ 53 f69 1"/>
                  <a:gd name="f82" fmla="*/ 49 f69 1"/>
                  <a:gd name="f83" fmla="*/ 71 f69 1"/>
                  <a:gd name="f84" fmla="*/ 78 f69 1"/>
                  <a:gd name="f85" fmla="*/ 29 f69 1"/>
                  <a:gd name="f86" fmla="*/ 16 f69 1"/>
                  <a:gd name="f87" fmla="*/ 12 f69 1"/>
                  <a:gd name="f88" fmla="*/ 45 f69 1"/>
                  <a:gd name="f89" fmla="*/ 15 f69 1"/>
                  <a:gd name="f90" fmla="*/ 20 f69 1"/>
                  <a:gd name="f91" fmla="*/ 30 f69 1"/>
                  <a:gd name="f92" fmla="*/ 7 f69 1"/>
                  <a:gd name="f93" fmla="*/ 43 f69 1"/>
                  <a:gd name="f94" fmla="*/ 1 f69 1"/>
                  <a:gd name="f95" fmla="*/ 46 f69 1"/>
                  <a:gd name="f96" fmla="*/ 60 f69 1"/>
                  <a:gd name="f97" fmla="+- f70 0 f1"/>
                  <a:gd name="f98" fmla="*/ f72 1 78"/>
                  <a:gd name="f99" fmla="*/ f73 1 78"/>
                  <a:gd name="f100" fmla="*/ f74 1 78"/>
                  <a:gd name="f101" fmla="*/ f75 1 78"/>
                  <a:gd name="f102" fmla="*/ f76 1 78"/>
                  <a:gd name="f103" fmla="*/ f77 1 78"/>
                  <a:gd name="f104" fmla="*/ f78 1 78"/>
                  <a:gd name="f105" fmla="*/ f79 1 78"/>
                  <a:gd name="f106" fmla="*/ f80 1 78"/>
                  <a:gd name="f107" fmla="*/ f81 1 78"/>
                  <a:gd name="f108" fmla="*/ f82 1 78"/>
                  <a:gd name="f109" fmla="*/ f83 1 78"/>
                  <a:gd name="f110" fmla="*/ f84 1 78"/>
                  <a:gd name="f111" fmla="*/ f85 1 78"/>
                  <a:gd name="f112" fmla="*/ f86 1 78"/>
                  <a:gd name="f113" fmla="*/ f87 1 78"/>
                  <a:gd name="f114" fmla="*/ f88 1 78"/>
                  <a:gd name="f115" fmla="*/ f89 1 78"/>
                  <a:gd name="f116" fmla="*/ f90 1 78"/>
                  <a:gd name="f117" fmla="*/ f91 1 78"/>
                  <a:gd name="f118" fmla="*/ f92 1 78"/>
                  <a:gd name="f119" fmla="*/ f93 1 78"/>
                  <a:gd name="f120" fmla="*/ f94 1 78"/>
                  <a:gd name="f121" fmla="*/ f95 1 78"/>
                  <a:gd name="f122" fmla="*/ f96 1 78"/>
                  <a:gd name="f123" fmla="*/ 0 1 f71"/>
                  <a:gd name="f124" fmla="*/ f67 1 f71"/>
                  <a:gd name="f125" fmla="*/ f98 1 f71"/>
                  <a:gd name="f126" fmla="*/ f99 1 f71"/>
                  <a:gd name="f127" fmla="*/ f100 1 f71"/>
                  <a:gd name="f128" fmla="*/ f101 1 f71"/>
                  <a:gd name="f129" fmla="*/ f102 1 f71"/>
                  <a:gd name="f130" fmla="*/ f103 1 f71"/>
                  <a:gd name="f131" fmla="*/ f104 1 f71"/>
                  <a:gd name="f132" fmla="*/ f105 1 f71"/>
                  <a:gd name="f133" fmla="*/ f106 1 f71"/>
                  <a:gd name="f134" fmla="*/ f107 1 f71"/>
                  <a:gd name="f135" fmla="*/ f108 1 f71"/>
                  <a:gd name="f136" fmla="*/ f109 1 f71"/>
                  <a:gd name="f137" fmla="*/ f110 1 f71"/>
                  <a:gd name="f138" fmla="*/ f111 1 f71"/>
                  <a:gd name="f139" fmla="*/ f112 1 f71"/>
                  <a:gd name="f140" fmla="*/ f113 1 f71"/>
                  <a:gd name="f141" fmla="*/ f114 1 f71"/>
                  <a:gd name="f142" fmla="*/ f115 1 f71"/>
                  <a:gd name="f143" fmla="*/ f116 1 f71"/>
                  <a:gd name="f144" fmla="*/ f117 1 f71"/>
                  <a:gd name="f145" fmla="*/ f118 1 f71"/>
                  <a:gd name="f146" fmla="*/ f119 1 f71"/>
                  <a:gd name="f147" fmla="*/ f120 1 f71"/>
                  <a:gd name="f148" fmla="*/ f121 1 f71"/>
                  <a:gd name="f149" fmla="*/ f122 1 f71"/>
                  <a:gd name="f150" fmla="*/ f123 f64 1"/>
                  <a:gd name="f151" fmla="*/ f124 f64 1"/>
                  <a:gd name="f152" fmla="*/ f124 f65 1"/>
                  <a:gd name="f153" fmla="*/ f123 f65 1"/>
                  <a:gd name="f154" fmla="*/ f125 f64 1"/>
                  <a:gd name="f155" fmla="*/ f126 f65 1"/>
                  <a:gd name="f156" fmla="*/ f127 f64 1"/>
                  <a:gd name="f157" fmla="*/ f128 f65 1"/>
                  <a:gd name="f158" fmla="*/ f129 f64 1"/>
                  <a:gd name="f159" fmla="*/ f130 f65 1"/>
                  <a:gd name="f160" fmla="*/ f131 f64 1"/>
                  <a:gd name="f161" fmla="*/ f132 f64 1"/>
                  <a:gd name="f162" fmla="*/ f133 f64 1"/>
                  <a:gd name="f163" fmla="*/ f134 f65 1"/>
                  <a:gd name="f164" fmla="*/ f131 f65 1"/>
                  <a:gd name="f165" fmla="*/ f135 f64 1"/>
                  <a:gd name="f166" fmla="*/ f136 f65 1"/>
                  <a:gd name="f167" fmla="*/ f137 f65 1"/>
                  <a:gd name="f168" fmla="*/ f138 f64 1"/>
                  <a:gd name="f169" fmla="*/ f125 f65 1"/>
                  <a:gd name="f170" fmla="*/ f139 f64 1"/>
                  <a:gd name="f171" fmla="*/ f140 f64 1"/>
                  <a:gd name="f172" fmla="*/ f141 f65 1"/>
                  <a:gd name="f173" fmla="*/ f142 f64 1"/>
                  <a:gd name="f174" fmla="*/ f143 f65 1"/>
                  <a:gd name="f175" fmla="*/ f144 f64 1"/>
                  <a:gd name="f176" fmla="*/ f145 f65 1"/>
                  <a:gd name="f177" fmla="*/ f146 f64 1"/>
                  <a:gd name="f178" fmla="*/ f147 f65 1"/>
                  <a:gd name="f179" fmla="*/ f148 f64 1"/>
                  <a:gd name="f180" fmla="*/ f14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4" y="f155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59"/>
                  </a:cxn>
                  <a:cxn ang="f97">
                    <a:pos x="f161" y="f159"/>
                  </a:cxn>
                  <a:cxn ang="f97">
                    <a:pos x="f162" y="f163"/>
                  </a:cxn>
                  <a:cxn ang="f97">
                    <a:pos x="f161" y="f164"/>
                  </a:cxn>
                  <a:cxn ang="f97">
                    <a:pos x="f165" y="f166"/>
                  </a:cxn>
                  <a:cxn ang="f97">
                    <a:pos x="f165" y="f167"/>
                  </a:cxn>
                  <a:cxn ang="f97">
                    <a:pos x="f168" y="f169"/>
                  </a:cxn>
                  <a:cxn ang="f97">
                    <a:pos x="f170" y="f163"/>
                  </a:cxn>
                  <a:cxn ang="f97">
                    <a:pos x="f171" y="f172"/>
                  </a:cxn>
                  <a:cxn ang="f97">
                    <a:pos x="f173" y="f174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78"/>
                  </a:cxn>
                  <a:cxn ang="f97">
                    <a:pos x="f180" y="f176"/>
                  </a:cxn>
                  <a:cxn ang="f97">
                    <a:pos x="f154" y="f155"/>
                  </a:cxn>
                </a:cxnLst>
                <a:rect l="f150" t="f153" r="f151" b="f152"/>
                <a:pathLst>
                  <a:path w="78" h="78">
                    <a:moveTo>
                      <a:pt x="f7" y="f8"/>
                    </a:moveTo>
                    <a:cubicBezTo>
                      <a:pt x="f7" y="f9"/>
                      <a:pt x="f10" y="f11"/>
                      <a:pt x="f12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18"/>
                    </a:cubicBezTo>
                    <a:cubicBezTo>
                      <a:pt x="f28" y="f29"/>
                      <a:pt x="f27" y="f22"/>
                      <a:pt x="f30" y="f31"/>
                    </a:cubicBezTo>
                    <a:cubicBezTo>
                      <a:pt x="f24" y="f27"/>
                      <a:pt x="f27" y="f24"/>
                      <a:pt x="f27" y="f23"/>
                    </a:cubicBezTo>
                    <a:cubicBezTo>
                      <a:pt x="f31" y="f32"/>
                      <a:pt x="f31" y="f19"/>
                      <a:pt x="f20" y="f33"/>
                    </a:cubicBezTo>
                    <a:cubicBezTo>
                      <a:pt x="f16" y="f17"/>
                      <a:pt x="f29" y="f34"/>
                      <a:pt x="f20" y="f6"/>
                    </a:cubicBezTo>
                    <a:cubicBezTo>
                      <a:pt x="f35" y="f10"/>
                      <a:pt x="f36" y="f34"/>
                      <a:pt x="f37" y="f7"/>
                    </a:cubicBezTo>
                    <a:cubicBezTo>
                      <a:pt x="f38" y="f39"/>
                      <a:pt x="f40" y="f41"/>
                      <a:pt x="f42" y="f31"/>
                    </a:cubicBezTo>
                    <a:cubicBezTo>
                      <a:pt x="f43" y="f20"/>
                      <a:pt x="f44" y="f16"/>
                      <a:pt x="f45" y="f46"/>
                    </a:cubicBezTo>
                    <a:cubicBezTo>
                      <a:pt x="f5" y="f36"/>
                      <a:pt x="f47" y="f48"/>
                      <a:pt x="f40" y="f38"/>
                    </a:cubicBezTo>
                    <a:cubicBezTo>
                      <a:pt x="f8" y="f43"/>
                      <a:pt x="f48" y="f45"/>
                      <a:pt x="f49" y="f50"/>
                    </a:cubicBezTo>
                    <a:cubicBezTo>
                      <a:pt x="f51" y="f52"/>
                      <a:pt x="f13" y="f53"/>
                      <a:pt x="f35" y="f54"/>
                    </a:cubicBezTo>
                    <a:cubicBezTo>
                      <a:pt x="f55" y="f54"/>
                      <a:pt x="f25" y="f5"/>
                      <a:pt x="f25" y="f54"/>
                    </a:cubicBezTo>
                    <a:cubicBezTo>
                      <a:pt x="f20" y="f50"/>
                      <a:pt x="f56" y="f57"/>
                      <a:pt x="f58" y="f50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7" name="Freeform 408">
                <a:extLst>
                  <a:ext uri="{FF2B5EF4-FFF2-40B4-BE49-F238E27FC236}">
                    <a16:creationId xmlns:a16="http://schemas.microsoft.com/office/drawing/2014/main" id="{E42F08BB-935A-B77A-FC95-B35F35203BA6}"/>
                  </a:ext>
                </a:extLst>
              </p:cNvPr>
              <p:cNvSpPr/>
              <p:nvPr/>
            </p:nvSpPr>
            <p:spPr>
              <a:xfrm>
                <a:off x="1346197" y="4913308"/>
                <a:ext cx="179386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83"/>
                  <a:gd name="f8" fmla="val 53"/>
                  <a:gd name="f9" fmla="val 12"/>
                  <a:gd name="f10" fmla="val 54"/>
                  <a:gd name="f11" fmla="val 13"/>
                  <a:gd name="f12" fmla="val 58"/>
                  <a:gd name="f13" fmla="val 21"/>
                  <a:gd name="f14" fmla="val 64"/>
                  <a:gd name="f15" fmla="val 27"/>
                  <a:gd name="f16" fmla="val 70"/>
                  <a:gd name="f17" fmla="val 34"/>
                  <a:gd name="f18" fmla="val 40"/>
                  <a:gd name="f19" fmla="val 74"/>
                  <a:gd name="f20" fmla="val 46"/>
                  <a:gd name="f21" fmla="val 68"/>
                  <a:gd name="f22" fmla="val 56"/>
                  <a:gd name="f23" fmla="val 67"/>
                  <a:gd name="f24" fmla="val 60"/>
                  <a:gd name="f25" fmla="val 66"/>
                  <a:gd name="f26" fmla="val 61"/>
                  <a:gd name="f27" fmla="val 69"/>
                  <a:gd name="f28" fmla="val 59"/>
                  <a:gd name="f29" fmla="val 71"/>
                  <a:gd name="f30" fmla="val 78"/>
                  <a:gd name="f31" fmla="val 49"/>
                  <a:gd name="f32" fmla="val 43"/>
                  <a:gd name="f33" fmla="val 79"/>
                  <a:gd name="f34" fmla="val 38"/>
                  <a:gd name="f35" fmla="val 35"/>
                  <a:gd name="f36" fmla="val 81"/>
                  <a:gd name="f37" fmla="val 28"/>
                  <a:gd name="f38" fmla="val 26"/>
                  <a:gd name="f39" fmla="val 72"/>
                  <a:gd name="f40" fmla="val 29"/>
                  <a:gd name="f41" fmla="val 30"/>
                  <a:gd name="f42" fmla="val 63"/>
                  <a:gd name="f43" fmla="val 57"/>
                  <a:gd name="f44" fmla="val 18"/>
                  <a:gd name="f45" fmla="val 14"/>
                  <a:gd name="f46" fmla="val 9"/>
                  <a:gd name="f47" fmla="val 7"/>
                  <a:gd name="f48" fmla="val 52"/>
                  <a:gd name="f49" fmla="val 5"/>
                  <a:gd name="f50" fmla="val 50"/>
                  <a:gd name="f51" fmla="val 4"/>
                  <a:gd name="f52" fmla="val 45"/>
                  <a:gd name="f53" fmla="val 31"/>
                  <a:gd name="f54" fmla="val 22"/>
                  <a:gd name="f55" fmla="val 16"/>
                  <a:gd name="f56" fmla="val 24"/>
                  <a:gd name="f57" fmla="val 15"/>
                  <a:gd name="f58" fmla="val 10"/>
                  <a:gd name="f59" fmla="val 33"/>
                  <a:gd name="f60" fmla="val 36"/>
                  <a:gd name="f61" fmla="val 41"/>
                  <a:gd name="f62" fmla="val 48"/>
                  <a:gd name="f63" fmla="val 3"/>
                  <a:gd name="f64" fmla="+- 0 0 -90"/>
                  <a:gd name="f65" fmla="*/ f3 1 75"/>
                  <a:gd name="f66" fmla="*/ f4 1 83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75"/>
                  <a:gd name="f75" fmla="*/ f71 1 83"/>
                  <a:gd name="f76" fmla="*/ 53 f72 1"/>
                  <a:gd name="f77" fmla="*/ 12 f71 1"/>
                  <a:gd name="f78" fmla="*/ 54 f72 1"/>
                  <a:gd name="f79" fmla="*/ 13 f71 1"/>
                  <a:gd name="f80" fmla="*/ 70 f72 1"/>
                  <a:gd name="f81" fmla="*/ 34 f71 1"/>
                  <a:gd name="f82" fmla="*/ 68 f72 1"/>
                  <a:gd name="f83" fmla="*/ 54 f71 1"/>
                  <a:gd name="f84" fmla="*/ 67 f72 1"/>
                  <a:gd name="f85" fmla="*/ 60 f71 1"/>
                  <a:gd name="f86" fmla="*/ 61 f72 1"/>
                  <a:gd name="f87" fmla="*/ 69 f71 1"/>
                  <a:gd name="f88" fmla="*/ 59 f72 1"/>
                  <a:gd name="f89" fmla="*/ 71 f71 1"/>
                  <a:gd name="f90" fmla="*/ 43 f72 1"/>
                  <a:gd name="f91" fmla="*/ 78 f71 1"/>
                  <a:gd name="f92" fmla="*/ 35 f72 1"/>
                  <a:gd name="f93" fmla="*/ 81 f71 1"/>
                  <a:gd name="f94" fmla="*/ 29 f72 1"/>
                  <a:gd name="f95" fmla="*/ 66 f71 1"/>
                  <a:gd name="f96" fmla="*/ 28 f72 1"/>
                  <a:gd name="f97" fmla="*/ 59 f71 1"/>
                  <a:gd name="f98" fmla="*/ 26 f72 1"/>
                  <a:gd name="f99" fmla="*/ 58 f71 1"/>
                  <a:gd name="f100" fmla="*/ 9 f72 1"/>
                  <a:gd name="f101" fmla="*/ 0 f72 1"/>
                  <a:gd name="f102" fmla="*/ 52 f71 1"/>
                  <a:gd name="f103" fmla="*/ 5 f72 1"/>
                  <a:gd name="f104" fmla="*/ 31 f71 1"/>
                  <a:gd name="f105" fmla="*/ 24 f72 1"/>
                  <a:gd name="f106" fmla="*/ 16 f71 1"/>
                  <a:gd name="f107" fmla="*/ 30 f72 1"/>
                  <a:gd name="f108" fmla="*/ 36 f72 1"/>
                  <a:gd name="f109" fmla="*/ 5 f71 1"/>
                  <a:gd name="f110" fmla="+- f73 0 f1"/>
                  <a:gd name="f111" fmla="*/ f76 1 75"/>
                  <a:gd name="f112" fmla="*/ f77 1 83"/>
                  <a:gd name="f113" fmla="*/ f78 1 75"/>
                  <a:gd name="f114" fmla="*/ f79 1 83"/>
                  <a:gd name="f115" fmla="*/ f80 1 75"/>
                  <a:gd name="f116" fmla="*/ f81 1 83"/>
                  <a:gd name="f117" fmla="*/ f82 1 75"/>
                  <a:gd name="f118" fmla="*/ f83 1 83"/>
                  <a:gd name="f119" fmla="*/ f84 1 75"/>
                  <a:gd name="f120" fmla="*/ f85 1 83"/>
                  <a:gd name="f121" fmla="*/ f86 1 75"/>
                  <a:gd name="f122" fmla="*/ f87 1 83"/>
                  <a:gd name="f123" fmla="*/ f88 1 75"/>
                  <a:gd name="f124" fmla="*/ f89 1 83"/>
                  <a:gd name="f125" fmla="*/ f90 1 75"/>
                  <a:gd name="f126" fmla="*/ f91 1 83"/>
                  <a:gd name="f127" fmla="*/ f92 1 75"/>
                  <a:gd name="f128" fmla="*/ f93 1 83"/>
                  <a:gd name="f129" fmla="*/ f94 1 75"/>
                  <a:gd name="f130" fmla="*/ f95 1 83"/>
                  <a:gd name="f131" fmla="*/ f96 1 75"/>
                  <a:gd name="f132" fmla="*/ f97 1 83"/>
                  <a:gd name="f133" fmla="*/ f98 1 75"/>
                  <a:gd name="f134" fmla="*/ f99 1 83"/>
                  <a:gd name="f135" fmla="*/ f100 1 75"/>
                  <a:gd name="f136" fmla="*/ f101 1 75"/>
                  <a:gd name="f137" fmla="*/ f102 1 83"/>
                  <a:gd name="f138" fmla="*/ f103 1 75"/>
                  <a:gd name="f139" fmla="*/ f104 1 83"/>
                  <a:gd name="f140" fmla="*/ f105 1 75"/>
                  <a:gd name="f141" fmla="*/ f106 1 83"/>
                  <a:gd name="f142" fmla="*/ f107 1 75"/>
                  <a:gd name="f143" fmla="*/ f108 1 75"/>
                  <a:gd name="f144" fmla="*/ f109 1 83"/>
                  <a:gd name="f145" fmla="*/ 0 1 f74"/>
                  <a:gd name="f146" fmla="*/ f68 1 f74"/>
                  <a:gd name="f147" fmla="*/ 0 1 f75"/>
                  <a:gd name="f148" fmla="*/ f69 1 f75"/>
                  <a:gd name="f149" fmla="*/ f111 1 f74"/>
                  <a:gd name="f150" fmla="*/ f112 1 f75"/>
                  <a:gd name="f151" fmla="*/ f113 1 f74"/>
                  <a:gd name="f152" fmla="*/ f114 1 f75"/>
                  <a:gd name="f153" fmla="*/ f115 1 f74"/>
                  <a:gd name="f154" fmla="*/ f116 1 f75"/>
                  <a:gd name="f155" fmla="*/ f117 1 f74"/>
                  <a:gd name="f156" fmla="*/ f118 1 f75"/>
                  <a:gd name="f157" fmla="*/ f119 1 f74"/>
                  <a:gd name="f158" fmla="*/ f120 1 f75"/>
                  <a:gd name="f159" fmla="*/ f121 1 f74"/>
                  <a:gd name="f160" fmla="*/ f122 1 f75"/>
                  <a:gd name="f161" fmla="*/ f123 1 f74"/>
                  <a:gd name="f162" fmla="*/ f124 1 f75"/>
                  <a:gd name="f163" fmla="*/ f125 1 f74"/>
                  <a:gd name="f164" fmla="*/ f126 1 f75"/>
                  <a:gd name="f165" fmla="*/ f127 1 f74"/>
                  <a:gd name="f166" fmla="*/ f128 1 f75"/>
                  <a:gd name="f167" fmla="*/ f129 1 f74"/>
                  <a:gd name="f168" fmla="*/ f130 1 f75"/>
                  <a:gd name="f169" fmla="*/ f131 1 f74"/>
                  <a:gd name="f170" fmla="*/ f132 1 f75"/>
                  <a:gd name="f171" fmla="*/ f133 1 f74"/>
                  <a:gd name="f172" fmla="*/ f134 1 f75"/>
                  <a:gd name="f173" fmla="*/ f135 1 f74"/>
                  <a:gd name="f174" fmla="*/ f136 1 f74"/>
                  <a:gd name="f175" fmla="*/ f137 1 f75"/>
                  <a:gd name="f176" fmla="*/ f138 1 f74"/>
                  <a:gd name="f177" fmla="*/ f139 1 f75"/>
                  <a:gd name="f178" fmla="*/ f140 1 f74"/>
                  <a:gd name="f179" fmla="*/ f141 1 f75"/>
                  <a:gd name="f180" fmla="*/ f142 1 f74"/>
                  <a:gd name="f181" fmla="*/ f143 1 f74"/>
                  <a:gd name="f182" fmla="*/ f144 1 f75"/>
                  <a:gd name="f183" fmla="*/ f145 f65 1"/>
                  <a:gd name="f184" fmla="*/ f146 f65 1"/>
                  <a:gd name="f185" fmla="*/ f148 f66 1"/>
                  <a:gd name="f186" fmla="*/ f147 f66 1"/>
                  <a:gd name="f187" fmla="*/ f149 f65 1"/>
                  <a:gd name="f188" fmla="*/ f150 f66 1"/>
                  <a:gd name="f189" fmla="*/ f151 f65 1"/>
                  <a:gd name="f190" fmla="*/ f152 f66 1"/>
                  <a:gd name="f191" fmla="*/ f153 f65 1"/>
                  <a:gd name="f192" fmla="*/ f154 f66 1"/>
                  <a:gd name="f193" fmla="*/ f155 f65 1"/>
                  <a:gd name="f194" fmla="*/ f156 f66 1"/>
                  <a:gd name="f195" fmla="*/ f157 f65 1"/>
                  <a:gd name="f196" fmla="*/ f158 f66 1"/>
                  <a:gd name="f197" fmla="*/ f159 f65 1"/>
                  <a:gd name="f198" fmla="*/ f160 f66 1"/>
                  <a:gd name="f199" fmla="*/ f161 f65 1"/>
                  <a:gd name="f200" fmla="*/ f162 f66 1"/>
                  <a:gd name="f201" fmla="*/ f163 f65 1"/>
                  <a:gd name="f202" fmla="*/ f164 f66 1"/>
                  <a:gd name="f203" fmla="*/ f165 f65 1"/>
                  <a:gd name="f204" fmla="*/ f166 f66 1"/>
                  <a:gd name="f205" fmla="*/ f167 f65 1"/>
                  <a:gd name="f206" fmla="*/ f168 f66 1"/>
                  <a:gd name="f207" fmla="*/ f169 f65 1"/>
                  <a:gd name="f208" fmla="*/ f170 f66 1"/>
                  <a:gd name="f209" fmla="*/ f171 f65 1"/>
                  <a:gd name="f210" fmla="*/ f172 f66 1"/>
                  <a:gd name="f211" fmla="*/ f173 f65 1"/>
                  <a:gd name="f212" fmla="*/ f174 f65 1"/>
                  <a:gd name="f213" fmla="*/ f175 f66 1"/>
                  <a:gd name="f214" fmla="*/ f176 f65 1"/>
                  <a:gd name="f215" fmla="*/ f177 f66 1"/>
                  <a:gd name="f216" fmla="*/ f178 f65 1"/>
                  <a:gd name="f217" fmla="*/ f179 f66 1"/>
                  <a:gd name="f218" fmla="*/ f180 f65 1"/>
                  <a:gd name="f219" fmla="*/ f181 f65 1"/>
                  <a:gd name="f220" fmla="*/ f182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7" y="f188"/>
                  </a:cxn>
                  <a:cxn ang="f110">
                    <a:pos x="f189" y="f190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9" y="f200"/>
                  </a:cxn>
                  <a:cxn ang="f110">
                    <a:pos x="f201" y="f202"/>
                  </a:cxn>
                  <a:cxn ang="f110">
                    <a:pos x="f203" y="f204"/>
                  </a:cxn>
                  <a:cxn ang="f110">
                    <a:pos x="f205" y="f206"/>
                  </a:cxn>
                  <a:cxn ang="f110">
                    <a:pos x="f207" y="f208"/>
                  </a:cxn>
                  <a:cxn ang="f110">
                    <a:pos x="f209" y="f210"/>
                  </a:cxn>
                  <a:cxn ang="f110">
                    <a:pos x="f211" y="f194"/>
                  </a:cxn>
                  <a:cxn ang="f110">
                    <a:pos x="f212" y="f213"/>
                  </a:cxn>
                  <a:cxn ang="f110">
                    <a:pos x="f214" y="f215"/>
                  </a:cxn>
                  <a:cxn ang="f110">
                    <a:pos x="f216" y="f217"/>
                  </a:cxn>
                  <a:cxn ang="f110">
                    <a:pos x="f218" y="f190"/>
                  </a:cxn>
                  <a:cxn ang="f110">
                    <a:pos x="f219" y="f220"/>
                  </a:cxn>
                  <a:cxn ang="f110">
                    <a:pos x="f187" y="f188"/>
                  </a:cxn>
                </a:cxnLst>
                <a:rect l="f183" t="f186" r="f184" b="f185"/>
                <a:pathLst>
                  <a:path w="75" h="83">
                    <a:moveTo>
                      <a:pt x="f8" y="f9"/>
                    </a:moveTo>
                    <a:cubicBezTo>
                      <a:pt x="f8" y="f9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20"/>
                      <a:pt x="f21" y="f10"/>
                    </a:cubicBezTo>
                    <a:cubicBezTo>
                      <a:pt x="f21" y="f22"/>
                      <a:pt x="f21" y="f12"/>
                      <a:pt x="f23" y="f24"/>
                    </a:cubicBezTo>
                    <a:cubicBezTo>
                      <a:pt x="f25" y="f14"/>
                      <a:pt x="f25" y="f21"/>
                      <a:pt x="f26" y="f27"/>
                    </a:cubicBezTo>
                    <a:cubicBezTo>
                      <a:pt x="f26" y="f27"/>
                      <a:pt x="f24" y="f16"/>
                      <a:pt x="f28" y="f29"/>
                    </a:cubicBezTo>
                    <a:cubicBezTo>
                      <a:pt x="f22" y="f30"/>
                      <a:pt x="f31" y="f30"/>
                      <a:pt x="f32" y="f30"/>
                    </a:cubicBezTo>
                    <a:cubicBezTo>
                      <a:pt x="f18" y="f33"/>
                      <a:pt x="f34" y="f7"/>
                      <a:pt x="f35" y="f36"/>
                    </a:cubicBezTo>
                    <a:cubicBezTo>
                      <a:pt x="f37" y="f33"/>
                      <a:pt x="f38" y="f39"/>
                      <a:pt x="f40" y="f25"/>
                    </a:cubicBezTo>
                    <a:cubicBezTo>
                      <a:pt x="f41" y="f42"/>
                      <a:pt x="f41" y="f26"/>
                      <a:pt x="f37" y="f28"/>
                    </a:cubicBezTo>
                    <a:cubicBezTo>
                      <a:pt x="f37" y="f12"/>
                      <a:pt x="f15" y="f43"/>
                      <a:pt x="f38" y="f12"/>
                    </a:cubicBezTo>
                    <a:cubicBezTo>
                      <a:pt x="f44" y="f14"/>
                      <a:pt x="f45" y="f43"/>
                      <a:pt x="f46" y="f10"/>
                    </a:cubicBezTo>
                    <a:cubicBezTo>
                      <a:pt x="f47" y="f48"/>
                      <a:pt x="f49" y="f50"/>
                      <a:pt x="f5" y="f48"/>
                    </a:cubicBezTo>
                    <a:cubicBezTo>
                      <a:pt x="f51" y="f52"/>
                      <a:pt x="f51" y="f34"/>
                      <a:pt x="f49" y="f53"/>
                    </a:cubicBezTo>
                    <a:cubicBezTo>
                      <a:pt x="f47" y="f54"/>
                      <a:pt x="f45" y="f55"/>
                      <a:pt x="f56" y="f55"/>
                    </a:cubicBezTo>
                    <a:cubicBezTo>
                      <a:pt x="f38" y="f55"/>
                      <a:pt x="f37" y="f57"/>
                      <a:pt x="f41" y="f11"/>
                    </a:cubicBezTo>
                    <a:cubicBezTo>
                      <a:pt x="f53" y="f58"/>
                      <a:pt x="f59" y="f47"/>
                      <a:pt x="f60" y="f49"/>
                    </a:cubicBezTo>
                    <a:cubicBezTo>
                      <a:pt x="f61" y="f5"/>
                      <a:pt x="f62" y="f63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8" name="Freeform 409">
                <a:extLst>
                  <a:ext uri="{FF2B5EF4-FFF2-40B4-BE49-F238E27FC236}">
                    <a16:creationId xmlns:a16="http://schemas.microsoft.com/office/drawing/2014/main" id="{1F8376A7-8F72-1857-5A7E-24E86927492A}"/>
                  </a:ext>
                </a:extLst>
              </p:cNvPr>
              <p:cNvSpPr/>
              <p:nvPr/>
            </p:nvSpPr>
            <p:spPr>
              <a:xfrm>
                <a:off x="290514" y="4754559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4"/>
                  <a:gd name="f8" fmla="val 7"/>
                  <a:gd name="f9" fmla="val 53"/>
                  <a:gd name="f10" fmla="val 6"/>
                  <a:gd name="f11" fmla="val 52"/>
                  <a:gd name="f12" fmla="val 51"/>
                  <a:gd name="f13" fmla="val 5"/>
                  <a:gd name="f14" fmla="val 50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6"/>
                  <a:gd name="f29" fmla="val 10"/>
                  <a:gd name="f30" fmla="val 11"/>
                  <a:gd name="f31" fmla="val 43"/>
                  <a:gd name="f32" fmla="val 61"/>
                  <a:gd name="f33" fmla="val 16"/>
                  <a:gd name="f34" fmla="val 62"/>
                  <a:gd name="f35" fmla="val 28"/>
                  <a:gd name="f36" fmla="val 63"/>
                  <a:gd name="f37" fmla="val 32"/>
                  <a:gd name="f38" fmla="val 35"/>
                  <a:gd name="f39" fmla="val 66"/>
                  <a:gd name="f40" fmla="val 37"/>
                  <a:gd name="f41" fmla="val 64"/>
                  <a:gd name="f42" fmla="val 40"/>
                  <a:gd name="f43" fmla="val 60"/>
                  <a:gd name="f44" fmla="val 41"/>
                  <a:gd name="f45" fmla="val 59"/>
                  <a:gd name="f46" fmla="val 44"/>
                  <a:gd name="f47" fmla="val 55"/>
                  <a:gd name="f48" fmla="val 46"/>
                  <a:gd name="f49" fmla="val 42"/>
                  <a:gd name="f50" fmla="val 49"/>
                  <a:gd name="f51" fmla="val 54"/>
                  <a:gd name="f52" fmla="val 57"/>
                  <a:gd name="f53" fmla="val 48"/>
                  <a:gd name="f54" fmla="val 47"/>
                  <a:gd name="f55" fmla="val 70"/>
                  <a:gd name="f56" fmla="val 71"/>
                  <a:gd name="f57" fmla="val 34"/>
                  <a:gd name="f58" fmla="val 23"/>
                  <a:gd name="f59" fmla="val 73"/>
                  <a:gd name="f60" fmla="val 65"/>
                  <a:gd name="f61" fmla="+- 0 0 -90"/>
                  <a:gd name="f62" fmla="*/ f3 1 68"/>
                  <a:gd name="f63" fmla="*/ f4 1 74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8"/>
                  <a:gd name="f72" fmla="*/ f68 1 74"/>
                  <a:gd name="f73" fmla="*/ 7 f69 1"/>
                  <a:gd name="f74" fmla="*/ 53 f68 1"/>
                  <a:gd name="f75" fmla="*/ 5 f69 1"/>
                  <a:gd name="f76" fmla="*/ 50 f68 1"/>
                  <a:gd name="f77" fmla="*/ 4 f69 1"/>
                  <a:gd name="f78" fmla="*/ 33 f68 1"/>
                  <a:gd name="f79" fmla="*/ 14 f69 1"/>
                  <a:gd name="f80" fmla="*/ 13 f68 1"/>
                  <a:gd name="f81" fmla="*/ 33 f69 1"/>
                  <a:gd name="f82" fmla="*/ 7 f68 1"/>
                  <a:gd name="f83" fmla="*/ 43 f69 1"/>
                  <a:gd name="f84" fmla="*/ 10 f68 1"/>
                  <a:gd name="f85" fmla="*/ 62 f69 1"/>
                  <a:gd name="f86" fmla="*/ 28 f68 1"/>
                  <a:gd name="f87" fmla="*/ 66 f69 1"/>
                  <a:gd name="f88" fmla="*/ 37 f68 1"/>
                  <a:gd name="f89" fmla="*/ 59 f69 1"/>
                  <a:gd name="f90" fmla="*/ 44 f68 1"/>
                  <a:gd name="f91" fmla="*/ 45 f69 1"/>
                  <a:gd name="f92" fmla="*/ 57 f68 1"/>
                  <a:gd name="f93" fmla="*/ 70 f68 1"/>
                  <a:gd name="f94" fmla="*/ 36 f69 1"/>
                  <a:gd name="f95" fmla="*/ 71 f68 1"/>
                  <a:gd name="f96" fmla="+- f70 0 f1"/>
                  <a:gd name="f97" fmla="*/ f73 1 68"/>
                  <a:gd name="f98" fmla="*/ f74 1 74"/>
                  <a:gd name="f99" fmla="*/ f75 1 68"/>
                  <a:gd name="f100" fmla="*/ f76 1 74"/>
                  <a:gd name="f101" fmla="*/ f77 1 68"/>
                  <a:gd name="f102" fmla="*/ f78 1 74"/>
                  <a:gd name="f103" fmla="*/ f79 1 68"/>
                  <a:gd name="f104" fmla="*/ f80 1 74"/>
                  <a:gd name="f105" fmla="*/ f81 1 68"/>
                  <a:gd name="f106" fmla="*/ f82 1 74"/>
                  <a:gd name="f107" fmla="*/ f83 1 68"/>
                  <a:gd name="f108" fmla="*/ f84 1 74"/>
                  <a:gd name="f109" fmla="*/ f85 1 68"/>
                  <a:gd name="f110" fmla="*/ f86 1 74"/>
                  <a:gd name="f111" fmla="*/ f87 1 68"/>
                  <a:gd name="f112" fmla="*/ f88 1 74"/>
                  <a:gd name="f113" fmla="*/ f89 1 68"/>
                  <a:gd name="f114" fmla="*/ f90 1 74"/>
                  <a:gd name="f115" fmla="*/ f91 1 68"/>
                  <a:gd name="f116" fmla="*/ f92 1 74"/>
                  <a:gd name="f117" fmla="*/ f93 1 74"/>
                  <a:gd name="f118" fmla="*/ f94 1 68"/>
                  <a:gd name="f119" fmla="*/ f95 1 74"/>
                  <a:gd name="f120" fmla="*/ 0 1 f71"/>
                  <a:gd name="f121" fmla="*/ f65 1 f71"/>
                  <a:gd name="f122" fmla="*/ 0 1 f72"/>
                  <a:gd name="f123" fmla="*/ f66 1 f72"/>
                  <a:gd name="f124" fmla="*/ f97 1 f71"/>
                  <a:gd name="f125" fmla="*/ f98 1 f72"/>
                  <a:gd name="f126" fmla="*/ f99 1 f71"/>
                  <a:gd name="f127" fmla="*/ f100 1 f72"/>
                  <a:gd name="f128" fmla="*/ f101 1 f71"/>
                  <a:gd name="f129" fmla="*/ f102 1 f72"/>
                  <a:gd name="f130" fmla="*/ f103 1 f71"/>
                  <a:gd name="f131" fmla="*/ f104 1 f72"/>
                  <a:gd name="f132" fmla="*/ f105 1 f71"/>
                  <a:gd name="f133" fmla="*/ f106 1 f72"/>
                  <a:gd name="f134" fmla="*/ f107 1 f71"/>
                  <a:gd name="f135" fmla="*/ f108 1 f72"/>
                  <a:gd name="f136" fmla="*/ f109 1 f71"/>
                  <a:gd name="f137" fmla="*/ f110 1 f72"/>
                  <a:gd name="f138" fmla="*/ f111 1 f71"/>
                  <a:gd name="f139" fmla="*/ f112 1 f72"/>
                  <a:gd name="f140" fmla="*/ f113 1 f71"/>
                  <a:gd name="f141" fmla="*/ f114 1 f72"/>
                  <a:gd name="f142" fmla="*/ f115 1 f71"/>
                  <a:gd name="f143" fmla="*/ f116 1 f72"/>
                  <a:gd name="f144" fmla="*/ f117 1 f72"/>
                  <a:gd name="f145" fmla="*/ f118 1 f71"/>
                  <a:gd name="f146" fmla="*/ f119 1 f72"/>
                  <a:gd name="f147" fmla="*/ f120 f62 1"/>
                  <a:gd name="f148" fmla="*/ f121 f62 1"/>
                  <a:gd name="f149" fmla="*/ f123 f63 1"/>
                  <a:gd name="f150" fmla="*/ f122 f63 1"/>
                  <a:gd name="f151" fmla="*/ f124 f62 1"/>
                  <a:gd name="f152" fmla="*/ f125 f63 1"/>
                  <a:gd name="f153" fmla="*/ f126 f62 1"/>
                  <a:gd name="f154" fmla="*/ f127 f63 1"/>
                  <a:gd name="f155" fmla="*/ f128 f62 1"/>
                  <a:gd name="f156" fmla="*/ f129 f63 1"/>
                  <a:gd name="f157" fmla="*/ f130 f62 1"/>
                  <a:gd name="f158" fmla="*/ f131 f63 1"/>
                  <a:gd name="f159" fmla="*/ f132 f62 1"/>
                  <a:gd name="f160" fmla="*/ f133 f63 1"/>
                  <a:gd name="f161" fmla="*/ f134 f62 1"/>
                  <a:gd name="f162" fmla="*/ f135 f63 1"/>
                  <a:gd name="f163" fmla="*/ f136 f62 1"/>
                  <a:gd name="f164" fmla="*/ f137 f63 1"/>
                  <a:gd name="f165" fmla="*/ f138 f62 1"/>
                  <a:gd name="f166" fmla="*/ f139 f63 1"/>
                  <a:gd name="f167" fmla="*/ f140 f62 1"/>
                  <a:gd name="f168" fmla="*/ f141 f63 1"/>
                  <a:gd name="f169" fmla="*/ f142 f62 1"/>
                  <a:gd name="f170" fmla="*/ f143 f63 1"/>
                  <a:gd name="f171" fmla="*/ f144 f63 1"/>
                  <a:gd name="f172" fmla="*/ f145 f62 1"/>
                  <a:gd name="f173" fmla="*/ f146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1" y="f152"/>
                  </a:cxn>
                  <a:cxn ang="f96">
                    <a:pos x="f153" y="f154"/>
                  </a:cxn>
                  <a:cxn ang="f96">
                    <a:pos x="f155" y="f156"/>
                  </a:cxn>
                  <a:cxn ang="f96">
                    <a:pos x="f157" y="f158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9" y="f154"/>
                  </a:cxn>
                  <a:cxn ang="f96">
                    <a:pos x="f169" y="f170"/>
                  </a:cxn>
                  <a:cxn ang="f96">
                    <a:pos x="f161" y="f171"/>
                  </a:cxn>
                  <a:cxn ang="f96">
                    <a:pos x="f172" y="f173"/>
                  </a:cxn>
                  <a:cxn ang="f96">
                    <a:pos x="f159" y="f173"/>
                  </a:cxn>
                  <a:cxn ang="f96">
                    <a:pos x="f151" y="f152"/>
                  </a:cxn>
                </a:cxnLst>
                <a:rect l="f147" t="f150" r="f148" b="f149"/>
                <a:pathLst>
                  <a:path w="68" h="74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5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18" y="f8"/>
                    </a:cubicBezTo>
                    <a:cubicBezTo>
                      <a:pt x="f28" y="f29"/>
                      <a:pt x="f16" y="f30"/>
                      <a:pt x="f31" y="f29"/>
                    </a:cubicBezTo>
                    <a:cubicBezTo>
                      <a:pt x="f12" y="f19"/>
                      <a:pt x="f32" y="f33"/>
                      <a:pt x="f34" y="f35"/>
                    </a:cubicBezTo>
                    <a:cubicBezTo>
                      <a:pt x="f36" y="f37"/>
                      <a:pt x="f6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11" y="f12"/>
                      <a:pt x="f15" y="f14"/>
                    </a:cubicBezTo>
                    <a:cubicBezTo>
                      <a:pt x="f49" y="f50"/>
                      <a:pt x="f31" y="f51"/>
                      <a:pt x="f15" y="f52"/>
                    </a:cubicBezTo>
                    <a:cubicBezTo>
                      <a:pt x="f53" y="f32"/>
                      <a:pt x="f54" y="f39"/>
                      <a:pt x="f31" y="f55"/>
                    </a:cubicBezTo>
                    <a:cubicBezTo>
                      <a:pt x="f44" y="f56"/>
                      <a:pt x="f16" y="f7"/>
                      <a:pt x="f28" y="f56"/>
                    </a:cubicBezTo>
                    <a:cubicBezTo>
                      <a:pt x="f38" y="f55"/>
                      <a:pt x="f57" y="f55"/>
                      <a:pt x="f18" y="f56"/>
                    </a:cubicBezTo>
                    <a:cubicBezTo>
                      <a:pt x="f58" y="f59"/>
                      <a:pt x="f8" y="f60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9" name="Freeform 410">
                <a:extLst>
                  <a:ext uri="{FF2B5EF4-FFF2-40B4-BE49-F238E27FC236}">
                    <a16:creationId xmlns:a16="http://schemas.microsoft.com/office/drawing/2014/main" id="{5E502D75-4E06-23F5-5BC3-768E4646349C}"/>
                  </a:ext>
                </a:extLst>
              </p:cNvPr>
              <p:cNvSpPr/>
              <p:nvPr/>
            </p:nvSpPr>
            <p:spPr>
              <a:xfrm>
                <a:off x="1582734" y="4819646"/>
                <a:ext cx="161921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2"/>
                  <a:gd name="f15" fmla="val 3"/>
                  <a:gd name="f16" fmla="val 23"/>
                  <a:gd name="f17" fmla="val 31"/>
                  <a:gd name="f18" fmla="val 35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5"/>
                  <a:gd name="f25" fmla="val 19"/>
                  <a:gd name="f26" fmla="val 24"/>
                  <a:gd name="f27" fmla="val 61"/>
                  <a:gd name="f28" fmla="val 34"/>
                  <a:gd name="f29" fmla="val 58"/>
                  <a:gd name="f30" fmla="val 38"/>
                  <a:gd name="f31" fmla="val 41"/>
                  <a:gd name="f32" fmla="val 45"/>
                  <a:gd name="f33" fmla="val 59"/>
                  <a:gd name="f34" fmla="val 55"/>
                  <a:gd name="f35" fmla="val 62"/>
                  <a:gd name="f36" fmla="val 66"/>
                  <a:gd name="f37" fmla="val 40"/>
                  <a:gd name="f38" fmla="val 39"/>
                  <a:gd name="f39" fmla="val 37"/>
                  <a:gd name="f40" fmla="val 69"/>
                  <a:gd name="f41" fmla="val 32"/>
                  <a:gd name="f42" fmla="val 30"/>
                  <a:gd name="f43" fmla="val 64"/>
                  <a:gd name="f44" fmla="val 26"/>
                  <a:gd name="f45" fmla="val 54"/>
                  <a:gd name="f46" fmla="val 21"/>
                  <a:gd name="f47" fmla="val 50"/>
                  <a:gd name="f48" fmla="val 48"/>
                  <a:gd name="f49" fmla="val 47"/>
                  <a:gd name="f50" fmla="val 46"/>
                  <a:gd name="f51" fmla="val 18"/>
                  <a:gd name="f52" fmla="val 6"/>
                  <a:gd name="f53" fmla="val 43"/>
                  <a:gd name="f54" fmla="val 36"/>
                  <a:gd name="f55" fmla="val 28"/>
                  <a:gd name="f56" fmla="val 2"/>
                  <a:gd name="f57" fmla="val 5"/>
                  <a:gd name="f58" fmla="val 17"/>
                  <a:gd name="f59" fmla="val 10"/>
                  <a:gd name="f60" fmla="+- 0 0 -90"/>
                  <a:gd name="f61" fmla="*/ f3 1 68"/>
                  <a:gd name="f62" fmla="*/ f4 1 73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8"/>
                  <a:gd name="f71" fmla="*/ f67 1 73"/>
                  <a:gd name="f72" fmla="*/ 12 f68 1"/>
                  <a:gd name="f73" fmla="*/ 9 f67 1"/>
                  <a:gd name="f74" fmla="*/ 22 f68 1"/>
                  <a:gd name="f75" fmla="*/ 3 f67 1"/>
                  <a:gd name="f76" fmla="*/ 35 f68 1"/>
                  <a:gd name="f77" fmla="*/ 56 f68 1"/>
                  <a:gd name="f78" fmla="*/ 15 f67 1"/>
                  <a:gd name="f79" fmla="*/ 61 f68 1"/>
                  <a:gd name="f80" fmla="*/ 34 f67 1"/>
                  <a:gd name="f81" fmla="*/ 58 f68 1"/>
                  <a:gd name="f82" fmla="*/ 45 f67 1"/>
                  <a:gd name="f83" fmla="*/ 42 f68 1"/>
                  <a:gd name="f84" fmla="*/ 66 f67 1"/>
                  <a:gd name="f85" fmla="*/ 37 f68 1"/>
                  <a:gd name="f86" fmla="*/ 68 f67 1"/>
                  <a:gd name="f87" fmla="*/ 31 f68 1"/>
                  <a:gd name="f88" fmla="*/ 24 f68 1"/>
                  <a:gd name="f89" fmla="*/ 59 f67 1"/>
                  <a:gd name="f90" fmla="*/ 21 f68 1"/>
                  <a:gd name="f91" fmla="*/ 50 f67 1"/>
                  <a:gd name="f92" fmla="*/ 20 f68 1"/>
                  <a:gd name="f93" fmla="*/ 46 f67 1"/>
                  <a:gd name="f94" fmla="*/ 16 f68 1"/>
                  <a:gd name="f95" fmla="*/ 0 f68 1"/>
                  <a:gd name="f96" fmla="*/ 43 f67 1"/>
                  <a:gd name="f97" fmla="*/ 2 f68 1"/>
                  <a:gd name="f98" fmla="*/ 21 f67 1"/>
                  <a:gd name="f99" fmla="*/ 3 f68 1"/>
                  <a:gd name="f100" fmla="+- f69 0 f1"/>
                  <a:gd name="f101" fmla="*/ f72 1 68"/>
                  <a:gd name="f102" fmla="*/ f73 1 73"/>
                  <a:gd name="f103" fmla="*/ f74 1 68"/>
                  <a:gd name="f104" fmla="*/ f75 1 73"/>
                  <a:gd name="f105" fmla="*/ f76 1 68"/>
                  <a:gd name="f106" fmla="*/ f77 1 68"/>
                  <a:gd name="f107" fmla="*/ f78 1 73"/>
                  <a:gd name="f108" fmla="*/ f79 1 68"/>
                  <a:gd name="f109" fmla="*/ f80 1 73"/>
                  <a:gd name="f110" fmla="*/ f81 1 68"/>
                  <a:gd name="f111" fmla="*/ f82 1 73"/>
                  <a:gd name="f112" fmla="*/ f83 1 68"/>
                  <a:gd name="f113" fmla="*/ f84 1 73"/>
                  <a:gd name="f114" fmla="*/ f85 1 68"/>
                  <a:gd name="f115" fmla="*/ f86 1 73"/>
                  <a:gd name="f116" fmla="*/ f87 1 68"/>
                  <a:gd name="f117" fmla="*/ f88 1 68"/>
                  <a:gd name="f118" fmla="*/ f89 1 73"/>
                  <a:gd name="f119" fmla="*/ f90 1 68"/>
                  <a:gd name="f120" fmla="*/ f91 1 73"/>
                  <a:gd name="f121" fmla="*/ f92 1 68"/>
                  <a:gd name="f122" fmla="*/ f93 1 73"/>
                  <a:gd name="f123" fmla="*/ f94 1 68"/>
                  <a:gd name="f124" fmla="*/ f95 1 68"/>
                  <a:gd name="f125" fmla="*/ f96 1 73"/>
                  <a:gd name="f126" fmla="*/ f97 1 68"/>
                  <a:gd name="f127" fmla="*/ f98 1 73"/>
                  <a:gd name="f128" fmla="*/ f99 1 68"/>
                  <a:gd name="f129" fmla="*/ 0 1 f70"/>
                  <a:gd name="f130" fmla="*/ f64 1 f70"/>
                  <a:gd name="f131" fmla="*/ 0 1 f71"/>
                  <a:gd name="f132" fmla="*/ f65 1 f71"/>
                  <a:gd name="f133" fmla="*/ f101 1 f70"/>
                  <a:gd name="f134" fmla="*/ f102 1 f71"/>
                  <a:gd name="f135" fmla="*/ f103 1 f70"/>
                  <a:gd name="f136" fmla="*/ f104 1 f71"/>
                  <a:gd name="f137" fmla="*/ f105 1 f70"/>
                  <a:gd name="f138" fmla="*/ f106 1 f70"/>
                  <a:gd name="f139" fmla="*/ f107 1 f71"/>
                  <a:gd name="f140" fmla="*/ f108 1 f70"/>
                  <a:gd name="f141" fmla="*/ f109 1 f71"/>
                  <a:gd name="f142" fmla="*/ f110 1 f70"/>
                  <a:gd name="f143" fmla="*/ f111 1 f71"/>
                  <a:gd name="f144" fmla="*/ f112 1 f70"/>
                  <a:gd name="f145" fmla="*/ f113 1 f71"/>
                  <a:gd name="f146" fmla="*/ f114 1 f70"/>
                  <a:gd name="f147" fmla="*/ f115 1 f71"/>
                  <a:gd name="f148" fmla="*/ f116 1 f70"/>
                  <a:gd name="f149" fmla="*/ f117 1 f70"/>
                  <a:gd name="f150" fmla="*/ f118 1 f71"/>
                  <a:gd name="f151" fmla="*/ f119 1 f70"/>
                  <a:gd name="f152" fmla="*/ f120 1 f71"/>
                  <a:gd name="f153" fmla="*/ f121 1 f70"/>
                  <a:gd name="f154" fmla="*/ f122 1 f71"/>
                  <a:gd name="f155" fmla="*/ f123 1 f70"/>
                  <a:gd name="f156" fmla="*/ f124 1 f70"/>
                  <a:gd name="f157" fmla="*/ f125 1 f71"/>
                  <a:gd name="f158" fmla="*/ f126 1 f70"/>
                  <a:gd name="f159" fmla="*/ f127 1 f71"/>
                  <a:gd name="f160" fmla="*/ f128 1 f70"/>
                  <a:gd name="f161" fmla="*/ f129 f61 1"/>
                  <a:gd name="f162" fmla="*/ f130 f61 1"/>
                  <a:gd name="f163" fmla="*/ f132 f62 1"/>
                  <a:gd name="f164" fmla="*/ f131 f62 1"/>
                  <a:gd name="f165" fmla="*/ f133 f61 1"/>
                  <a:gd name="f166" fmla="*/ f134 f62 1"/>
                  <a:gd name="f167" fmla="*/ f135 f61 1"/>
                  <a:gd name="f168" fmla="*/ f136 f62 1"/>
                  <a:gd name="f169" fmla="*/ f137 f61 1"/>
                  <a:gd name="f170" fmla="*/ f138 f61 1"/>
                  <a:gd name="f171" fmla="*/ f139 f62 1"/>
                  <a:gd name="f172" fmla="*/ f140 f61 1"/>
                  <a:gd name="f173" fmla="*/ f141 f62 1"/>
                  <a:gd name="f174" fmla="*/ f142 f61 1"/>
                  <a:gd name="f175" fmla="*/ f143 f62 1"/>
                  <a:gd name="f176" fmla="*/ f144 f61 1"/>
                  <a:gd name="f177" fmla="*/ f145 f62 1"/>
                  <a:gd name="f178" fmla="*/ f146 f61 1"/>
                  <a:gd name="f179" fmla="*/ f147 f62 1"/>
                  <a:gd name="f180" fmla="*/ f148 f61 1"/>
                  <a:gd name="f181" fmla="*/ f149 f61 1"/>
                  <a:gd name="f182" fmla="*/ f150 f62 1"/>
                  <a:gd name="f183" fmla="*/ f151 f61 1"/>
                  <a:gd name="f184" fmla="*/ f152 f62 1"/>
                  <a:gd name="f185" fmla="*/ f153 f61 1"/>
                  <a:gd name="f186" fmla="*/ f154 f62 1"/>
                  <a:gd name="f187" fmla="*/ f155 f61 1"/>
                  <a:gd name="f188" fmla="*/ f156 f61 1"/>
                  <a:gd name="f189" fmla="*/ f157 f62 1"/>
                  <a:gd name="f190" fmla="*/ f158 f61 1"/>
                  <a:gd name="f191" fmla="*/ f159 f62 1"/>
                  <a:gd name="f192" fmla="*/ f160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65" y="f166"/>
                  </a:cxn>
                  <a:cxn ang="f100">
                    <a:pos x="f167" y="f168"/>
                  </a:cxn>
                  <a:cxn ang="f100">
                    <a:pos x="f169" y="f168"/>
                  </a:cxn>
                  <a:cxn ang="f100">
                    <a:pos x="f170" y="f171"/>
                  </a:cxn>
                  <a:cxn ang="f100">
                    <a:pos x="f172" y="f173"/>
                  </a:cxn>
                  <a:cxn ang="f100">
                    <a:pos x="f174" y="f175"/>
                  </a:cxn>
                  <a:cxn ang="f100">
                    <a:pos x="f176" y="f177"/>
                  </a:cxn>
                  <a:cxn ang="f100">
                    <a:pos x="f178" y="f179"/>
                  </a:cxn>
                  <a:cxn ang="f100">
                    <a:pos x="f180" y="f177"/>
                  </a:cxn>
                  <a:cxn ang="f100">
                    <a:pos x="f181" y="f182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7" y="f186"/>
                  </a:cxn>
                  <a:cxn ang="f100">
                    <a:pos x="f188" y="f189"/>
                  </a:cxn>
                  <a:cxn ang="f100">
                    <a:pos x="f190" y="f191"/>
                  </a:cxn>
                  <a:cxn ang="f100">
                    <a:pos x="f192" y="f191"/>
                  </a:cxn>
                  <a:cxn ang="f100">
                    <a:pos x="f165" y="f166"/>
                  </a:cxn>
                </a:cxnLst>
                <a:rect l="f161" t="f164" r="f162" b="f163"/>
                <a:pathLst>
                  <a:path w="68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27" y="f28"/>
                    </a:cubicBezTo>
                    <a:cubicBezTo>
                      <a:pt x="f29" y="f30"/>
                      <a:pt x="f29" y="f31"/>
                      <a:pt x="f29" y="f32"/>
                    </a:cubicBezTo>
                    <a:cubicBezTo>
                      <a:pt x="f33" y="f22"/>
                      <a:pt x="f34" y="f35"/>
                      <a:pt x="f19" y="f36"/>
                    </a:cubicBezTo>
                    <a:cubicBezTo>
                      <a:pt x="f37" y="f36"/>
                      <a:pt x="f38" y="f36"/>
                      <a:pt x="f39" y="f6"/>
                    </a:cubicBezTo>
                    <a:cubicBezTo>
                      <a:pt x="f18" y="f40"/>
                      <a:pt x="f41" y="f7"/>
                      <a:pt x="f17" y="f36"/>
                    </a:cubicBezTo>
                    <a:cubicBezTo>
                      <a:pt x="f42" y="f43"/>
                      <a:pt x="f44" y="f35"/>
                      <a:pt x="f26" y="f33"/>
                    </a:cubicBezTo>
                    <a:cubicBezTo>
                      <a:pt x="f14" y="f22"/>
                      <a:pt x="f12" y="f45"/>
                      <a:pt x="f46" y="f47"/>
                    </a:cubicBezTo>
                    <a:cubicBezTo>
                      <a:pt x="f14" y="f48"/>
                      <a:pt x="f14" y="f49"/>
                      <a:pt x="f12" y="f50"/>
                    </a:cubicBezTo>
                    <a:cubicBezTo>
                      <a:pt x="f25" y="f32"/>
                      <a:pt x="f51" y="f32"/>
                      <a:pt x="f10" y="f50"/>
                    </a:cubicBezTo>
                    <a:cubicBezTo>
                      <a:pt x="f13" y="f47"/>
                      <a:pt x="f52" y="f47"/>
                      <a:pt x="f5" y="f53"/>
                    </a:cubicBezTo>
                    <a:cubicBezTo>
                      <a:pt x="f5" y="f54"/>
                      <a:pt x="f5" y="f55"/>
                      <a:pt x="f56" y="f46"/>
                    </a:cubicBezTo>
                    <a:cubicBezTo>
                      <a:pt x="f15" y="f46"/>
                      <a:pt x="f15" y="f46"/>
                      <a:pt x="f15" y="f46"/>
                    </a:cubicBezTo>
                    <a:cubicBezTo>
                      <a:pt x="f57" y="f58"/>
                      <a:pt x="f52" y="f59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0" name="Freeform 411">
                <a:extLst>
                  <a:ext uri="{FF2B5EF4-FFF2-40B4-BE49-F238E27FC236}">
                    <a16:creationId xmlns:a16="http://schemas.microsoft.com/office/drawing/2014/main" id="{ECCE6893-A28C-E1BC-3A67-4F35BC9C3AC9}"/>
                  </a:ext>
                </a:extLst>
              </p:cNvPr>
              <p:cNvSpPr/>
              <p:nvPr/>
            </p:nvSpPr>
            <p:spPr>
              <a:xfrm>
                <a:off x="958848" y="4838703"/>
                <a:ext cx="158748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65"/>
                  <a:gd name="f9" fmla="val 38"/>
                  <a:gd name="f10" fmla="val 59"/>
                  <a:gd name="f11" fmla="val 36"/>
                  <a:gd name="f12" fmla="val 43"/>
                  <a:gd name="f13" fmla="val 55"/>
                  <a:gd name="f14" fmla="val 46"/>
                  <a:gd name="f15" fmla="val 52"/>
                  <a:gd name="f16" fmla="val 48"/>
                  <a:gd name="f17" fmla="val 50"/>
                  <a:gd name="f18" fmla="val 51"/>
                  <a:gd name="f19" fmla="val 45"/>
                  <a:gd name="f20" fmla="val 49"/>
                  <a:gd name="f21" fmla="val 44"/>
                  <a:gd name="f22" fmla="val 42"/>
                  <a:gd name="f23" fmla="val 41"/>
                  <a:gd name="f24" fmla="val 53"/>
                  <a:gd name="f25" fmla="val 47"/>
                  <a:gd name="f26" fmla="val 60"/>
                  <a:gd name="f27" fmla="val 68"/>
                  <a:gd name="f28" fmla="val 40"/>
                  <a:gd name="f29" fmla="val 71"/>
                  <a:gd name="f30" fmla="val 37"/>
                  <a:gd name="f31" fmla="val 35"/>
                  <a:gd name="f32" fmla="val 70"/>
                  <a:gd name="f33" fmla="val 32"/>
                  <a:gd name="f34" fmla="val 19"/>
                  <a:gd name="f35" fmla="val 11"/>
                  <a:gd name="f36" fmla="val 6"/>
                  <a:gd name="f37" fmla="val 5"/>
                  <a:gd name="f38" fmla="val 4"/>
                  <a:gd name="f39" fmla="val 3"/>
                  <a:gd name="f40" fmla="val 2"/>
                  <a:gd name="f41" fmla="val 33"/>
                  <a:gd name="f42" fmla="val 7"/>
                  <a:gd name="f43" fmla="val 27"/>
                  <a:gd name="f44" fmla="val 20"/>
                  <a:gd name="f45" fmla="val 13"/>
                  <a:gd name="f46" fmla="val 12"/>
                  <a:gd name="f47" fmla="val 16"/>
                  <a:gd name="f48" fmla="val 24"/>
                  <a:gd name="f49" fmla="val 31"/>
                  <a:gd name="f50" fmla="val 34"/>
                  <a:gd name="f51" fmla="val 9"/>
                  <a:gd name="f52" fmla="val 10"/>
                  <a:gd name="f53" fmla="val 8"/>
                  <a:gd name="f54" fmla="val 56"/>
                  <a:gd name="f55" fmla="val 22"/>
                  <a:gd name="f56" fmla="val 61"/>
                  <a:gd name="f57" fmla="val 26"/>
                  <a:gd name="f58" fmla="val 29"/>
                  <a:gd name="f59" fmla="val 62"/>
                  <a:gd name="f60" fmla="+- 0 0 -90"/>
                  <a:gd name="f61" fmla="*/ f3 1 66"/>
                  <a:gd name="f62" fmla="*/ f4 1 73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6"/>
                  <a:gd name="f71" fmla="*/ f67 1 73"/>
                  <a:gd name="f72" fmla="*/ 65 f68 1"/>
                  <a:gd name="f73" fmla="*/ 38 f67 1"/>
                  <a:gd name="f74" fmla="*/ 55 f68 1"/>
                  <a:gd name="f75" fmla="*/ 46 f67 1"/>
                  <a:gd name="f76" fmla="*/ 45 f68 1"/>
                  <a:gd name="f77" fmla="*/ 49 f67 1"/>
                  <a:gd name="f78" fmla="*/ 43 f68 1"/>
                  <a:gd name="f79" fmla="*/ 50 f67 1"/>
                  <a:gd name="f80" fmla="*/ 55 f67 1"/>
                  <a:gd name="f81" fmla="*/ 40 f68 1"/>
                  <a:gd name="f82" fmla="*/ 71 f67 1"/>
                  <a:gd name="f83" fmla="*/ 32 f68 1"/>
                  <a:gd name="f84" fmla="*/ 70 f67 1"/>
                  <a:gd name="f85" fmla="*/ 6 f68 1"/>
                  <a:gd name="f86" fmla="*/ 53 f67 1"/>
                  <a:gd name="f87" fmla="*/ 4 f68 1"/>
                  <a:gd name="f88" fmla="*/ 0 f68 1"/>
                  <a:gd name="f89" fmla="*/ 45 f67 1"/>
                  <a:gd name="f90" fmla="*/ 2 f68 1"/>
                  <a:gd name="f91" fmla="*/ 33 f67 1"/>
                  <a:gd name="f92" fmla="*/ 13 f68 1"/>
                  <a:gd name="f93" fmla="*/ 12 f67 1"/>
                  <a:gd name="f94" fmla="*/ 31 f68 1"/>
                  <a:gd name="f95" fmla="*/ 6 f67 1"/>
                  <a:gd name="f96" fmla="*/ 42 f68 1"/>
                  <a:gd name="f97" fmla="*/ 10 f67 1"/>
                  <a:gd name="f98" fmla="*/ 59 f68 1"/>
                  <a:gd name="f99" fmla="*/ 19 f67 1"/>
                  <a:gd name="f100" fmla="*/ 61 f68 1"/>
                  <a:gd name="f101" fmla="*/ 29 f67 1"/>
                  <a:gd name="f102" fmla="+- f69 0 f1"/>
                  <a:gd name="f103" fmla="*/ f72 1 66"/>
                  <a:gd name="f104" fmla="*/ f73 1 73"/>
                  <a:gd name="f105" fmla="*/ f74 1 66"/>
                  <a:gd name="f106" fmla="*/ f75 1 73"/>
                  <a:gd name="f107" fmla="*/ f76 1 66"/>
                  <a:gd name="f108" fmla="*/ f77 1 73"/>
                  <a:gd name="f109" fmla="*/ f78 1 66"/>
                  <a:gd name="f110" fmla="*/ f79 1 73"/>
                  <a:gd name="f111" fmla="*/ f80 1 73"/>
                  <a:gd name="f112" fmla="*/ f81 1 66"/>
                  <a:gd name="f113" fmla="*/ f82 1 73"/>
                  <a:gd name="f114" fmla="*/ f83 1 66"/>
                  <a:gd name="f115" fmla="*/ f84 1 73"/>
                  <a:gd name="f116" fmla="*/ f85 1 66"/>
                  <a:gd name="f117" fmla="*/ f86 1 73"/>
                  <a:gd name="f118" fmla="*/ f87 1 66"/>
                  <a:gd name="f119" fmla="*/ f88 1 66"/>
                  <a:gd name="f120" fmla="*/ f89 1 73"/>
                  <a:gd name="f121" fmla="*/ f90 1 66"/>
                  <a:gd name="f122" fmla="*/ f91 1 73"/>
                  <a:gd name="f123" fmla="*/ f92 1 66"/>
                  <a:gd name="f124" fmla="*/ f93 1 73"/>
                  <a:gd name="f125" fmla="*/ f94 1 66"/>
                  <a:gd name="f126" fmla="*/ f95 1 73"/>
                  <a:gd name="f127" fmla="*/ f96 1 66"/>
                  <a:gd name="f128" fmla="*/ f97 1 73"/>
                  <a:gd name="f129" fmla="*/ f98 1 66"/>
                  <a:gd name="f130" fmla="*/ f99 1 73"/>
                  <a:gd name="f131" fmla="*/ f100 1 66"/>
                  <a:gd name="f132" fmla="*/ f101 1 73"/>
                  <a:gd name="f133" fmla="*/ 0 1 f70"/>
                  <a:gd name="f134" fmla="*/ f64 1 f70"/>
                  <a:gd name="f135" fmla="*/ 0 1 f71"/>
                  <a:gd name="f136" fmla="*/ f65 1 f71"/>
                  <a:gd name="f137" fmla="*/ f103 1 f70"/>
                  <a:gd name="f138" fmla="*/ f104 1 f71"/>
                  <a:gd name="f139" fmla="*/ f105 1 f70"/>
                  <a:gd name="f140" fmla="*/ f106 1 f71"/>
                  <a:gd name="f141" fmla="*/ f107 1 f70"/>
                  <a:gd name="f142" fmla="*/ f108 1 f71"/>
                  <a:gd name="f143" fmla="*/ f109 1 f70"/>
                  <a:gd name="f144" fmla="*/ f110 1 f71"/>
                  <a:gd name="f145" fmla="*/ f111 1 f71"/>
                  <a:gd name="f146" fmla="*/ f112 1 f70"/>
                  <a:gd name="f147" fmla="*/ f113 1 f71"/>
                  <a:gd name="f148" fmla="*/ f114 1 f70"/>
                  <a:gd name="f149" fmla="*/ f115 1 f71"/>
                  <a:gd name="f150" fmla="*/ f116 1 f70"/>
                  <a:gd name="f151" fmla="*/ f117 1 f71"/>
                  <a:gd name="f152" fmla="*/ f118 1 f70"/>
                  <a:gd name="f153" fmla="*/ f119 1 f70"/>
                  <a:gd name="f154" fmla="*/ f120 1 f71"/>
                  <a:gd name="f155" fmla="*/ f121 1 f70"/>
                  <a:gd name="f156" fmla="*/ f122 1 f71"/>
                  <a:gd name="f157" fmla="*/ f123 1 f70"/>
                  <a:gd name="f158" fmla="*/ f124 1 f71"/>
                  <a:gd name="f159" fmla="*/ f125 1 f70"/>
                  <a:gd name="f160" fmla="*/ f126 1 f71"/>
                  <a:gd name="f161" fmla="*/ f127 1 f70"/>
                  <a:gd name="f162" fmla="*/ f128 1 f71"/>
                  <a:gd name="f163" fmla="*/ f129 1 f70"/>
                  <a:gd name="f164" fmla="*/ f130 1 f71"/>
                  <a:gd name="f165" fmla="*/ f131 1 f70"/>
                  <a:gd name="f166" fmla="*/ f132 1 f71"/>
                  <a:gd name="f167" fmla="*/ f133 f61 1"/>
                  <a:gd name="f168" fmla="*/ f134 f61 1"/>
                  <a:gd name="f169" fmla="*/ f136 f62 1"/>
                  <a:gd name="f170" fmla="*/ f135 f62 1"/>
                  <a:gd name="f171" fmla="*/ f137 f61 1"/>
                  <a:gd name="f172" fmla="*/ f138 f62 1"/>
                  <a:gd name="f173" fmla="*/ f139 f61 1"/>
                  <a:gd name="f174" fmla="*/ f140 f62 1"/>
                  <a:gd name="f175" fmla="*/ f141 f61 1"/>
                  <a:gd name="f176" fmla="*/ f142 f62 1"/>
                  <a:gd name="f177" fmla="*/ f143 f61 1"/>
                  <a:gd name="f178" fmla="*/ f144 f62 1"/>
                  <a:gd name="f179" fmla="*/ f145 f62 1"/>
                  <a:gd name="f180" fmla="*/ f146 f61 1"/>
                  <a:gd name="f181" fmla="*/ f147 f62 1"/>
                  <a:gd name="f182" fmla="*/ f148 f61 1"/>
                  <a:gd name="f183" fmla="*/ f149 f62 1"/>
                  <a:gd name="f184" fmla="*/ f150 f61 1"/>
                  <a:gd name="f185" fmla="*/ f151 f62 1"/>
                  <a:gd name="f186" fmla="*/ f152 f61 1"/>
                  <a:gd name="f187" fmla="*/ f153 f61 1"/>
                  <a:gd name="f188" fmla="*/ f154 f62 1"/>
                  <a:gd name="f189" fmla="*/ f155 f61 1"/>
                  <a:gd name="f190" fmla="*/ f156 f62 1"/>
                  <a:gd name="f191" fmla="*/ f157 f61 1"/>
                  <a:gd name="f192" fmla="*/ f158 f62 1"/>
                  <a:gd name="f193" fmla="*/ f159 f61 1"/>
                  <a:gd name="f194" fmla="*/ f160 f62 1"/>
                  <a:gd name="f195" fmla="*/ f161 f61 1"/>
                  <a:gd name="f196" fmla="*/ f162 f62 1"/>
                  <a:gd name="f197" fmla="*/ f163 f61 1"/>
                  <a:gd name="f198" fmla="*/ f164 f62 1"/>
                  <a:gd name="f199" fmla="*/ f165 f61 1"/>
                  <a:gd name="f200" fmla="*/ f166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71" y="f172"/>
                  </a:cxn>
                  <a:cxn ang="f102">
                    <a:pos x="f173" y="f174"/>
                  </a:cxn>
                  <a:cxn ang="f102">
                    <a:pos x="f175" y="f176"/>
                  </a:cxn>
                  <a:cxn ang="f102">
                    <a:pos x="f177" y="f178"/>
                  </a:cxn>
                  <a:cxn ang="f102">
                    <a:pos x="f177" y="f179"/>
                  </a:cxn>
                  <a:cxn ang="f102">
                    <a:pos x="f180" y="f181"/>
                  </a:cxn>
                  <a:cxn ang="f102">
                    <a:pos x="f182" y="f183"/>
                  </a:cxn>
                  <a:cxn ang="f102">
                    <a:pos x="f184" y="f185"/>
                  </a:cxn>
                  <a:cxn ang="f102">
                    <a:pos x="f186" y="f176"/>
                  </a:cxn>
                  <a:cxn ang="f102">
                    <a:pos x="f187" y="f188"/>
                  </a:cxn>
                  <a:cxn ang="f102">
                    <a:pos x="f189" y="f190"/>
                  </a:cxn>
                  <a:cxn ang="f102">
                    <a:pos x="f191" y="f192"/>
                  </a:cxn>
                  <a:cxn ang="f102">
                    <a:pos x="f193" y="f194"/>
                  </a:cxn>
                  <a:cxn ang="f102">
                    <a:pos x="f195" y="f196"/>
                  </a:cxn>
                  <a:cxn ang="f102">
                    <a:pos x="f197" y="f198"/>
                  </a:cxn>
                  <a:cxn ang="f102">
                    <a:pos x="f199" y="f200"/>
                  </a:cxn>
                  <a:cxn ang="f102">
                    <a:pos x="f171" y="f172"/>
                  </a:cxn>
                </a:cxnLst>
                <a:rect l="f167" t="f170" r="f168" b="f169"/>
                <a:pathLst>
                  <a:path w="66" h="73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12" y="f20"/>
                      <a:pt x="f12" y="f17"/>
                    </a:cubicBezTo>
                    <a:cubicBezTo>
                      <a:pt x="f22" y="f15"/>
                      <a:pt x="f23" y="f24"/>
                      <a:pt x="f12" y="f13"/>
                    </a:cubicBezTo>
                    <a:cubicBezTo>
                      <a:pt x="f25" y="f26"/>
                      <a:pt x="f19" y="f27"/>
                      <a:pt x="f28" y="f29"/>
                    </a:cubicBezTo>
                    <a:cubicBezTo>
                      <a:pt x="f30" y="f7"/>
                      <a:pt x="f31" y="f32"/>
                      <a:pt x="f33" y="f32"/>
                    </a:cubicBezTo>
                    <a:cubicBezTo>
                      <a:pt x="f34" y="f29"/>
                      <a:pt x="f35" y="f8"/>
                      <a:pt x="f36" y="f24"/>
                    </a:cubicBezTo>
                    <a:cubicBezTo>
                      <a:pt x="f36" y="f15"/>
                      <a:pt x="f37" y="f17"/>
                      <a:pt x="f38" y="f20"/>
                    </a:cubicBezTo>
                    <a:cubicBezTo>
                      <a:pt x="f39" y="f16"/>
                      <a:pt x="f5" y="f16"/>
                      <a:pt x="f5" y="f19"/>
                    </a:cubicBezTo>
                    <a:cubicBezTo>
                      <a:pt x="f5" y="f23"/>
                      <a:pt x="f5" y="f30"/>
                      <a:pt x="f40" y="f41"/>
                    </a:cubicBezTo>
                    <a:cubicBezTo>
                      <a:pt x="f42" y="f43"/>
                      <a:pt x="f35" y="f44"/>
                      <a:pt x="f45" y="f46"/>
                    </a:cubicBezTo>
                    <a:cubicBezTo>
                      <a:pt x="f47" y="f40"/>
                      <a:pt x="f48" y="f5"/>
                      <a:pt x="f49" y="f36"/>
                    </a:cubicBezTo>
                    <a:cubicBezTo>
                      <a:pt x="f50" y="f51"/>
                      <a:pt x="f30" y="f35"/>
                      <a:pt x="f22" y="f52"/>
                    </a:cubicBezTo>
                    <a:cubicBezTo>
                      <a:pt x="f16" y="f53"/>
                      <a:pt x="f54" y="f45"/>
                      <a:pt x="f10" y="f34"/>
                    </a:cubicBezTo>
                    <a:cubicBezTo>
                      <a:pt x="f26" y="f55"/>
                      <a:pt x="f56" y="f57"/>
                      <a:pt x="f56" y="f58"/>
                    </a:cubicBezTo>
                    <a:cubicBezTo>
                      <a:pt x="f59" y="f33"/>
                      <a:pt x="f6" y="f50"/>
                      <a:pt x="f8" y="f9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1" name="Freeform 412">
                <a:extLst>
                  <a:ext uri="{FF2B5EF4-FFF2-40B4-BE49-F238E27FC236}">
                    <a16:creationId xmlns:a16="http://schemas.microsoft.com/office/drawing/2014/main" id="{0A9DC0AB-2F19-5D29-B41B-1AB616DD256A}"/>
                  </a:ext>
                </a:extLst>
              </p:cNvPr>
              <p:cNvSpPr/>
              <p:nvPr/>
            </p:nvSpPr>
            <p:spPr>
              <a:xfrm>
                <a:off x="1401766" y="4491039"/>
                <a:ext cx="149220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65"/>
                  <a:gd name="f8" fmla="val 16"/>
                  <a:gd name="f9" fmla="val 42"/>
                  <a:gd name="f10" fmla="val 6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7"/>
                  <a:gd name="f23" fmla="val 4"/>
                  <a:gd name="f24" fmla="val 26"/>
                  <a:gd name="f25" fmla="val 34"/>
                  <a:gd name="f26" fmla="val 40"/>
                  <a:gd name="f27" fmla="val 9"/>
                  <a:gd name="f28" fmla="val 11"/>
                  <a:gd name="f29" fmla="val 45"/>
                  <a:gd name="f30" fmla="val 47"/>
                  <a:gd name="f31" fmla="val 10"/>
                  <a:gd name="f32" fmla="val 60"/>
                  <a:gd name="f33" fmla="val 62"/>
                  <a:gd name="f34" fmla="val 32"/>
                  <a:gd name="f35" fmla="val 41"/>
                  <a:gd name="f36" fmla="val 50"/>
                  <a:gd name="f37" fmla="val 53"/>
                  <a:gd name="f38" fmla="val 59"/>
                  <a:gd name="f39" fmla="val 55"/>
                  <a:gd name="f40" fmla="val 58"/>
                  <a:gd name="f41" fmla="val 46"/>
                  <a:gd name="f42" fmla="val 61"/>
                  <a:gd name="f43" fmla="val 44"/>
                  <a:gd name="f44" fmla="val 57"/>
                  <a:gd name="f45" fmla="val 38"/>
                  <a:gd name="f46" fmla="val 56"/>
                  <a:gd name="f47" fmla="val 35"/>
                  <a:gd name="f48" fmla="val 33"/>
                  <a:gd name="f49" fmla="val 28"/>
                  <a:gd name="f50" fmla="val 24"/>
                  <a:gd name="f51" fmla="val 22"/>
                  <a:gd name="f52" fmla="val 18"/>
                  <a:gd name="f53" fmla="val 13"/>
                  <a:gd name="f54" fmla="val 51"/>
                  <a:gd name="f55" fmla="val 49"/>
                  <a:gd name="f56" fmla="val 48"/>
                  <a:gd name="f57" fmla="+- 0 0 -90"/>
                  <a:gd name="f58" fmla="*/ f3 1 63"/>
                  <a:gd name="f59" fmla="*/ f4 1 65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63"/>
                  <a:gd name="f68" fmla="*/ f64 1 65"/>
                  <a:gd name="f69" fmla="*/ 16 f65 1"/>
                  <a:gd name="f70" fmla="*/ 42 f64 1"/>
                  <a:gd name="f71" fmla="*/ 5 f65 1"/>
                  <a:gd name="f72" fmla="*/ 23 f64 1"/>
                  <a:gd name="f73" fmla="*/ 0 f65 1"/>
                  <a:gd name="f74" fmla="*/ 17 f64 1"/>
                  <a:gd name="f75" fmla="*/ 19 f65 1"/>
                  <a:gd name="f76" fmla="*/ 4 f64 1"/>
                  <a:gd name="f77" fmla="*/ 40 f65 1"/>
                  <a:gd name="f78" fmla="*/ 9 f64 1"/>
                  <a:gd name="f79" fmla="*/ 47 f65 1"/>
                  <a:gd name="f80" fmla="*/ 10 f64 1"/>
                  <a:gd name="f81" fmla="*/ 63 f65 1"/>
                  <a:gd name="f82" fmla="*/ 60 f65 1"/>
                  <a:gd name="f83" fmla="*/ 50 f64 1"/>
                  <a:gd name="f84" fmla="*/ 58 f65 1"/>
                  <a:gd name="f85" fmla="*/ 58 f64 1"/>
                  <a:gd name="f86" fmla="*/ 46 f65 1"/>
                  <a:gd name="f87" fmla="*/ 61 f64 1"/>
                  <a:gd name="f88" fmla="*/ 57 f64 1"/>
                  <a:gd name="f89" fmla="*/ 33 f65 1"/>
                  <a:gd name="f90" fmla="*/ 26 f65 1"/>
                  <a:gd name="f91" fmla="*/ 20 f65 1"/>
                  <a:gd name="f92" fmla="*/ 13 f65 1"/>
                  <a:gd name="f93" fmla="*/ 9 f65 1"/>
                  <a:gd name="f94" fmla="*/ 53 f64 1"/>
                  <a:gd name="f95" fmla="*/ 49 f64 1"/>
                  <a:gd name="f96" fmla="+- f66 0 f1"/>
                  <a:gd name="f97" fmla="*/ f69 1 63"/>
                  <a:gd name="f98" fmla="*/ f70 1 65"/>
                  <a:gd name="f99" fmla="*/ f71 1 63"/>
                  <a:gd name="f100" fmla="*/ f72 1 65"/>
                  <a:gd name="f101" fmla="*/ f73 1 63"/>
                  <a:gd name="f102" fmla="*/ f74 1 65"/>
                  <a:gd name="f103" fmla="*/ f75 1 63"/>
                  <a:gd name="f104" fmla="*/ f76 1 65"/>
                  <a:gd name="f105" fmla="*/ f77 1 63"/>
                  <a:gd name="f106" fmla="*/ f78 1 65"/>
                  <a:gd name="f107" fmla="*/ f79 1 63"/>
                  <a:gd name="f108" fmla="*/ f80 1 65"/>
                  <a:gd name="f109" fmla="*/ f81 1 63"/>
                  <a:gd name="f110" fmla="*/ f82 1 63"/>
                  <a:gd name="f111" fmla="*/ f83 1 65"/>
                  <a:gd name="f112" fmla="*/ f84 1 63"/>
                  <a:gd name="f113" fmla="*/ f85 1 65"/>
                  <a:gd name="f114" fmla="*/ f86 1 63"/>
                  <a:gd name="f115" fmla="*/ f87 1 65"/>
                  <a:gd name="f116" fmla="*/ f88 1 65"/>
                  <a:gd name="f117" fmla="*/ f89 1 63"/>
                  <a:gd name="f118" fmla="*/ f90 1 63"/>
                  <a:gd name="f119" fmla="*/ f91 1 63"/>
                  <a:gd name="f120" fmla="*/ f92 1 63"/>
                  <a:gd name="f121" fmla="*/ f93 1 63"/>
                  <a:gd name="f122" fmla="*/ f94 1 65"/>
                  <a:gd name="f123" fmla="*/ f95 1 65"/>
                  <a:gd name="f124" fmla="*/ 0 1 f67"/>
                  <a:gd name="f125" fmla="*/ f61 1 f67"/>
                  <a:gd name="f126" fmla="*/ 0 1 f68"/>
                  <a:gd name="f127" fmla="*/ f62 1 f68"/>
                  <a:gd name="f128" fmla="*/ f97 1 f67"/>
                  <a:gd name="f129" fmla="*/ f98 1 f68"/>
                  <a:gd name="f130" fmla="*/ f99 1 f67"/>
                  <a:gd name="f131" fmla="*/ f100 1 f68"/>
                  <a:gd name="f132" fmla="*/ f101 1 f67"/>
                  <a:gd name="f133" fmla="*/ f102 1 f68"/>
                  <a:gd name="f134" fmla="*/ f103 1 f67"/>
                  <a:gd name="f135" fmla="*/ f104 1 f68"/>
                  <a:gd name="f136" fmla="*/ f105 1 f67"/>
                  <a:gd name="f137" fmla="*/ f106 1 f68"/>
                  <a:gd name="f138" fmla="*/ f107 1 f67"/>
                  <a:gd name="f139" fmla="*/ f108 1 f68"/>
                  <a:gd name="f140" fmla="*/ f109 1 f67"/>
                  <a:gd name="f141" fmla="*/ f110 1 f67"/>
                  <a:gd name="f142" fmla="*/ f111 1 f68"/>
                  <a:gd name="f143" fmla="*/ f112 1 f67"/>
                  <a:gd name="f144" fmla="*/ f113 1 f68"/>
                  <a:gd name="f145" fmla="*/ f114 1 f67"/>
                  <a:gd name="f146" fmla="*/ f115 1 f68"/>
                  <a:gd name="f147" fmla="*/ f116 1 f68"/>
                  <a:gd name="f148" fmla="*/ f117 1 f67"/>
                  <a:gd name="f149" fmla="*/ f118 1 f67"/>
                  <a:gd name="f150" fmla="*/ f119 1 f67"/>
                  <a:gd name="f151" fmla="*/ f120 1 f67"/>
                  <a:gd name="f152" fmla="*/ f121 1 f67"/>
                  <a:gd name="f153" fmla="*/ f122 1 f68"/>
                  <a:gd name="f154" fmla="*/ f123 1 f68"/>
                  <a:gd name="f155" fmla="*/ f124 f58 1"/>
                  <a:gd name="f156" fmla="*/ f125 f58 1"/>
                  <a:gd name="f157" fmla="*/ f127 f59 1"/>
                  <a:gd name="f158" fmla="*/ f126 f59 1"/>
                  <a:gd name="f159" fmla="*/ f128 f58 1"/>
                  <a:gd name="f160" fmla="*/ f129 f59 1"/>
                  <a:gd name="f161" fmla="*/ f130 f58 1"/>
                  <a:gd name="f162" fmla="*/ f131 f59 1"/>
                  <a:gd name="f163" fmla="*/ f132 f58 1"/>
                  <a:gd name="f164" fmla="*/ f133 f59 1"/>
                  <a:gd name="f165" fmla="*/ f134 f58 1"/>
                  <a:gd name="f166" fmla="*/ f135 f59 1"/>
                  <a:gd name="f167" fmla="*/ f136 f58 1"/>
                  <a:gd name="f168" fmla="*/ f137 f59 1"/>
                  <a:gd name="f169" fmla="*/ f138 f58 1"/>
                  <a:gd name="f170" fmla="*/ f139 f59 1"/>
                  <a:gd name="f171" fmla="*/ f140 f58 1"/>
                  <a:gd name="f172" fmla="*/ f141 f58 1"/>
                  <a:gd name="f173" fmla="*/ f142 f59 1"/>
                  <a:gd name="f174" fmla="*/ f143 f58 1"/>
                  <a:gd name="f175" fmla="*/ f144 f59 1"/>
                  <a:gd name="f176" fmla="*/ f145 f58 1"/>
                  <a:gd name="f177" fmla="*/ f146 f59 1"/>
                  <a:gd name="f178" fmla="*/ f147 f59 1"/>
                  <a:gd name="f179" fmla="*/ f148 f58 1"/>
                  <a:gd name="f180" fmla="*/ f149 f58 1"/>
                  <a:gd name="f181" fmla="*/ f150 f58 1"/>
                  <a:gd name="f182" fmla="*/ f151 f58 1"/>
                  <a:gd name="f183" fmla="*/ f152 f58 1"/>
                  <a:gd name="f184" fmla="*/ f153 f59 1"/>
                  <a:gd name="f185" fmla="*/ f154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9" y="f170"/>
                  </a:cxn>
                  <a:cxn ang="f96">
                    <a:pos x="f171" y="f162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67" y="f178"/>
                  </a:cxn>
                  <a:cxn ang="f96">
                    <a:pos x="f179" y="f178"/>
                  </a:cxn>
                  <a:cxn ang="f96">
                    <a:pos x="f180" y="f175"/>
                  </a:cxn>
                  <a:cxn ang="f96">
                    <a:pos x="f181" y="f178"/>
                  </a:cxn>
                  <a:cxn ang="f96">
                    <a:pos x="f182" y="f178"/>
                  </a:cxn>
                  <a:cxn ang="f96">
                    <a:pos x="f183" y="f184"/>
                  </a:cxn>
                  <a:cxn ang="f96">
                    <a:pos x="f182" y="f185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63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22"/>
                      <a:pt x="f15" y="f23"/>
                    </a:cubicBezTo>
                    <a:cubicBezTo>
                      <a:pt x="f24" y="f5"/>
                      <a:pt x="f25" y="f16"/>
                      <a:pt x="f26" y="f27"/>
                    </a:cubicBezTo>
                    <a:cubicBezTo>
                      <a:pt x="f9" y="f28"/>
                      <a:pt x="f29" y="f28"/>
                      <a:pt x="f30" y="f31"/>
                    </a:cubicBezTo>
                    <a:cubicBezTo>
                      <a:pt x="f32" y="f27"/>
                      <a:pt x="f33" y="f31"/>
                      <a:pt x="f6" y="f14"/>
                    </a:cubicBezTo>
                    <a:cubicBezTo>
                      <a:pt x="f32" y="f34"/>
                      <a:pt x="f32" y="f35"/>
                      <a:pt x="f32" y="f36"/>
                    </a:cubicBezTo>
                    <a:cubicBezTo>
                      <a:pt x="f32" y="f37"/>
                      <a:pt x="f38" y="f39"/>
                      <a:pt x="f40" y="f40"/>
                    </a:cubicBezTo>
                    <a:cubicBezTo>
                      <a:pt x="f39" y="f7"/>
                      <a:pt x="f37" y="f7"/>
                      <a:pt x="f41" y="f42"/>
                    </a:cubicBezTo>
                    <a:cubicBezTo>
                      <a:pt x="f43" y="f32"/>
                      <a:pt x="f9" y="f40"/>
                      <a:pt x="f26" y="f44"/>
                    </a:cubicBezTo>
                    <a:cubicBezTo>
                      <a:pt x="f45" y="f46"/>
                      <a:pt x="f47" y="f39"/>
                      <a:pt x="f48" y="f44"/>
                    </a:cubicBezTo>
                    <a:cubicBezTo>
                      <a:pt x="f13" y="f32"/>
                      <a:pt x="f49" y="f38"/>
                      <a:pt x="f24" y="f40"/>
                    </a:cubicBezTo>
                    <a:cubicBezTo>
                      <a:pt x="f50" y="f44"/>
                      <a:pt x="f51" y="f44"/>
                      <a:pt x="f17" y="f44"/>
                    </a:cubicBezTo>
                    <a:cubicBezTo>
                      <a:pt x="f52" y="f44"/>
                      <a:pt x="f20" y="f44"/>
                      <a:pt x="f53" y="f44"/>
                    </a:cubicBezTo>
                    <a:cubicBezTo>
                      <a:pt x="f21" y="f46"/>
                      <a:pt x="f27" y="f39"/>
                      <a:pt x="f27" y="f37"/>
                    </a:cubicBezTo>
                    <a:cubicBezTo>
                      <a:pt x="f19" y="f54"/>
                      <a:pt x="f28" y="f54"/>
                      <a:pt x="f53" y="f55"/>
                    </a:cubicBezTo>
                    <a:cubicBezTo>
                      <a:pt x="f20" y="f56"/>
                      <a:pt x="f52" y="f4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2" name="Freeform 413">
                <a:extLst>
                  <a:ext uri="{FF2B5EF4-FFF2-40B4-BE49-F238E27FC236}">
                    <a16:creationId xmlns:a16="http://schemas.microsoft.com/office/drawing/2014/main" id="{4573A48B-2124-5C6F-CA32-968FED237564}"/>
                  </a:ext>
                </a:extLst>
              </p:cNvPr>
              <p:cNvSpPr/>
              <p:nvPr/>
            </p:nvSpPr>
            <p:spPr>
              <a:xfrm>
                <a:off x="811209" y="4616448"/>
                <a:ext cx="141283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7"/>
                  <a:gd name="f8" fmla="val 28"/>
                  <a:gd name="f9" fmla="val 4"/>
                  <a:gd name="f10" fmla="val 21"/>
                  <a:gd name="f11" fmla="val 2"/>
                  <a:gd name="f12" fmla="val 13"/>
                  <a:gd name="f13" fmla="val 7"/>
                  <a:gd name="f14" fmla="val 6"/>
                  <a:gd name="f15" fmla="val 10"/>
                  <a:gd name="f16" fmla="val 17"/>
                  <a:gd name="f17" fmla="val 3"/>
                  <a:gd name="f18" fmla="val 23"/>
                  <a:gd name="f19" fmla="val 9"/>
                  <a:gd name="f20" fmla="val 35"/>
                  <a:gd name="f21" fmla="val 42"/>
                  <a:gd name="f22" fmla="val 48"/>
                  <a:gd name="f23" fmla="val 51"/>
                  <a:gd name="f24" fmla="val 53"/>
                  <a:gd name="f25" fmla="val 22"/>
                  <a:gd name="f26" fmla="val 55"/>
                  <a:gd name="f27" fmla="val 27"/>
                  <a:gd name="f28" fmla="val 32"/>
                  <a:gd name="f29" fmla="val 52"/>
                  <a:gd name="f30" fmla="val 30"/>
                  <a:gd name="f31" fmla="val 38"/>
                  <a:gd name="f32" fmla="val 49"/>
                  <a:gd name="f33" fmla="val 41"/>
                  <a:gd name="f34" fmla="val 46"/>
                  <a:gd name="f35" fmla="val 43"/>
                  <a:gd name="f36" fmla="val 39"/>
                  <a:gd name="f37" fmla="val 44"/>
                  <a:gd name="f38" fmla="val 29"/>
                  <a:gd name="f39" fmla="val 45"/>
                  <a:gd name="f40" fmla="val 19"/>
                  <a:gd name="f41" fmla="val 36"/>
                  <a:gd name="f42" fmla="val 31"/>
                  <a:gd name="f43" fmla="+- 0 0 -90"/>
                  <a:gd name="f44" fmla="*/ f3 1 59"/>
                  <a:gd name="f45" fmla="*/ f4 1 47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59"/>
                  <a:gd name="f54" fmla="*/ f50 1 47"/>
                  <a:gd name="f55" fmla="*/ 0 f51 1"/>
                  <a:gd name="f56" fmla="*/ 28 f50 1"/>
                  <a:gd name="f57" fmla="*/ 7 f51 1"/>
                  <a:gd name="f58" fmla="*/ 6 f50 1"/>
                  <a:gd name="f59" fmla="*/ 17 f51 1"/>
                  <a:gd name="f60" fmla="*/ 3 f50 1"/>
                  <a:gd name="f61" fmla="*/ 35 f51 1"/>
                  <a:gd name="f62" fmla="*/ 7 f50 1"/>
                  <a:gd name="f63" fmla="*/ 51 f51 1"/>
                  <a:gd name="f64" fmla="*/ 17 f50 1"/>
                  <a:gd name="f65" fmla="*/ 59 f51 1"/>
                  <a:gd name="f66" fmla="*/ 32 f50 1"/>
                  <a:gd name="f67" fmla="*/ 49 f51 1"/>
                  <a:gd name="f68" fmla="*/ 41 f50 1"/>
                  <a:gd name="f69" fmla="*/ 39 f51 1"/>
                  <a:gd name="f70" fmla="*/ 44 f50 1"/>
                  <a:gd name="f71" fmla="*/ 10 f51 1"/>
                  <a:gd name="f72" fmla="*/ 38 f50 1"/>
                  <a:gd name="f73" fmla="+- f52 0 f1"/>
                  <a:gd name="f74" fmla="*/ f55 1 59"/>
                  <a:gd name="f75" fmla="*/ f56 1 47"/>
                  <a:gd name="f76" fmla="*/ f57 1 59"/>
                  <a:gd name="f77" fmla="*/ f58 1 47"/>
                  <a:gd name="f78" fmla="*/ f59 1 59"/>
                  <a:gd name="f79" fmla="*/ f60 1 47"/>
                  <a:gd name="f80" fmla="*/ f61 1 59"/>
                  <a:gd name="f81" fmla="*/ f62 1 47"/>
                  <a:gd name="f82" fmla="*/ f63 1 59"/>
                  <a:gd name="f83" fmla="*/ f64 1 47"/>
                  <a:gd name="f84" fmla="*/ f65 1 59"/>
                  <a:gd name="f85" fmla="*/ f66 1 47"/>
                  <a:gd name="f86" fmla="*/ f67 1 59"/>
                  <a:gd name="f87" fmla="*/ f68 1 47"/>
                  <a:gd name="f88" fmla="*/ f69 1 59"/>
                  <a:gd name="f89" fmla="*/ f70 1 47"/>
                  <a:gd name="f90" fmla="*/ f71 1 59"/>
                  <a:gd name="f91" fmla="*/ f72 1 47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59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2" y="f5"/>
                      <a:pt x="f16" y="f17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16"/>
                    </a:cubicBezTo>
                    <a:cubicBezTo>
                      <a:pt x="f24" y="f25"/>
                      <a:pt x="f26" y="f27"/>
                      <a:pt x="f6" y="f28"/>
                    </a:cubicBezTo>
                    <a:cubicBezTo>
                      <a:pt x="f29" y="f30"/>
                      <a:pt x="f24" y="f31"/>
                      <a:pt x="f32" y="f33"/>
                    </a:cubicBezTo>
                    <a:cubicBezTo>
                      <a:pt x="f34" y="f35"/>
                      <a:pt x="f35" y="f7"/>
                      <a:pt x="f36" y="f37"/>
                    </a:cubicBezTo>
                    <a:cubicBezTo>
                      <a:pt x="f38" y="f39"/>
                      <a:pt x="f40" y="f33"/>
                      <a:pt x="f15" y="f31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3" name="Freeform 414">
                <a:extLst>
                  <a:ext uri="{FF2B5EF4-FFF2-40B4-BE49-F238E27FC236}">
                    <a16:creationId xmlns:a16="http://schemas.microsoft.com/office/drawing/2014/main" id="{9E03C8FE-105F-885F-4393-1216F013E936}"/>
                  </a:ext>
                </a:extLst>
              </p:cNvPr>
              <p:cNvSpPr/>
              <p:nvPr/>
            </p:nvSpPr>
            <p:spPr>
              <a:xfrm>
                <a:off x="1185867" y="4914900"/>
                <a:ext cx="136529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56"/>
                  <a:gd name="f8" fmla="val 49"/>
                  <a:gd name="f9" fmla="val 43"/>
                  <a:gd name="f10" fmla="val 44"/>
                  <a:gd name="f11" fmla="val 54"/>
                  <a:gd name="f12" fmla="val 36"/>
                  <a:gd name="f13" fmla="val 29"/>
                  <a:gd name="f14" fmla="val 47"/>
                  <a:gd name="f15" fmla="val 26"/>
                  <a:gd name="f16" fmla="val 23"/>
                  <a:gd name="f17" fmla="val 41"/>
                  <a:gd name="f18" fmla="val 18"/>
                  <a:gd name="f19" fmla="val 10"/>
                  <a:gd name="f20" fmla="val 5"/>
                  <a:gd name="f21" fmla="val 34"/>
                  <a:gd name="f22" fmla="val 4"/>
                  <a:gd name="f23" fmla="val 22"/>
                  <a:gd name="f24" fmla="val 3"/>
                  <a:gd name="f25" fmla="val 2"/>
                  <a:gd name="f26" fmla="val 13"/>
                  <a:gd name="f27" fmla="val 8"/>
                  <a:gd name="f28" fmla="val 7"/>
                  <a:gd name="f29" fmla="val 12"/>
                  <a:gd name="f30" fmla="val 9"/>
                  <a:gd name="f31" fmla="val 6"/>
                  <a:gd name="f32" fmla="val 17"/>
                  <a:gd name="f33" fmla="val 1"/>
                  <a:gd name="f34" fmla="val 20"/>
                  <a:gd name="f35" fmla="val 25"/>
                  <a:gd name="f36" fmla="val 33"/>
                  <a:gd name="f37" fmla="val 31"/>
                  <a:gd name="f38" fmla="val 30"/>
                  <a:gd name="f39" fmla="val 32"/>
                  <a:gd name="f40" fmla="val 14"/>
                  <a:gd name="f41" fmla="val 39"/>
                  <a:gd name="f42" fmla="val 42"/>
                  <a:gd name="f43" fmla="val 16"/>
                  <a:gd name="f44" fmla="val 45"/>
                  <a:gd name="f45" fmla="val 48"/>
                  <a:gd name="f46" fmla="val 50"/>
                  <a:gd name="f47" fmla="val 52"/>
                  <a:gd name="f48" fmla="val 28"/>
                  <a:gd name="f49" fmla="val 53"/>
                  <a:gd name="f50" fmla="val 51"/>
                  <a:gd name="f51" fmla="val 37"/>
                  <a:gd name="f52" fmla="+- 0 0 -90"/>
                  <a:gd name="f53" fmla="*/ f3 1 57"/>
                  <a:gd name="f54" fmla="*/ f4 1 56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57"/>
                  <a:gd name="f63" fmla="*/ f59 1 56"/>
                  <a:gd name="f64" fmla="*/ 49 f60 1"/>
                  <a:gd name="f65" fmla="*/ 43 f59 1"/>
                  <a:gd name="f66" fmla="*/ 29 f60 1"/>
                  <a:gd name="f67" fmla="*/ 47 f59 1"/>
                  <a:gd name="f68" fmla="*/ 18 f60 1"/>
                  <a:gd name="f69" fmla="*/ 41 f59 1"/>
                  <a:gd name="f70" fmla="*/ 4 f60 1"/>
                  <a:gd name="f71" fmla="*/ 22 f59 1"/>
                  <a:gd name="f72" fmla="*/ 0 f60 1"/>
                  <a:gd name="f73" fmla="*/ 8 f59 1"/>
                  <a:gd name="f74" fmla="*/ 12 f60 1"/>
                  <a:gd name="f75" fmla="*/ 4 f59 1"/>
                  <a:gd name="f76" fmla="*/ 25 f60 1"/>
                  <a:gd name="f77" fmla="*/ 3 f59 1"/>
                  <a:gd name="f78" fmla="*/ 31 f60 1"/>
                  <a:gd name="f79" fmla="*/ 12 f59 1"/>
                  <a:gd name="f80" fmla="*/ 34 f60 1"/>
                  <a:gd name="f81" fmla="*/ 14 f59 1"/>
                  <a:gd name="f82" fmla="*/ 45 f60 1"/>
                  <a:gd name="f83" fmla="*/ 20 f59 1"/>
                  <a:gd name="f84" fmla="*/ 52 f60 1"/>
                  <a:gd name="f85" fmla="*/ 25 f59 1"/>
                  <a:gd name="f86" fmla="*/ 53 f60 1"/>
                  <a:gd name="f87" fmla="*/ 34 f59 1"/>
                  <a:gd name="f88" fmla="+- f61 0 f1"/>
                  <a:gd name="f89" fmla="*/ f64 1 57"/>
                  <a:gd name="f90" fmla="*/ f65 1 56"/>
                  <a:gd name="f91" fmla="*/ f66 1 57"/>
                  <a:gd name="f92" fmla="*/ f67 1 56"/>
                  <a:gd name="f93" fmla="*/ f68 1 57"/>
                  <a:gd name="f94" fmla="*/ f69 1 56"/>
                  <a:gd name="f95" fmla="*/ f70 1 57"/>
                  <a:gd name="f96" fmla="*/ f71 1 56"/>
                  <a:gd name="f97" fmla="*/ f72 1 57"/>
                  <a:gd name="f98" fmla="*/ f73 1 56"/>
                  <a:gd name="f99" fmla="*/ f74 1 57"/>
                  <a:gd name="f100" fmla="*/ f75 1 56"/>
                  <a:gd name="f101" fmla="*/ f76 1 57"/>
                  <a:gd name="f102" fmla="*/ f77 1 56"/>
                  <a:gd name="f103" fmla="*/ f78 1 57"/>
                  <a:gd name="f104" fmla="*/ f79 1 56"/>
                  <a:gd name="f105" fmla="*/ f80 1 57"/>
                  <a:gd name="f106" fmla="*/ f81 1 56"/>
                  <a:gd name="f107" fmla="*/ f82 1 57"/>
                  <a:gd name="f108" fmla="*/ f83 1 56"/>
                  <a:gd name="f109" fmla="*/ f84 1 57"/>
                  <a:gd name="f110" fmla="*/ f85 1 56"/>
                  <a:gd name="f111" fmla="*/ f86 1 57"/>
                  <a:gd name="f112" fmla="*/ f87 1 56"/>
                  <a:gd name="f113" fmla="*/ 0 1 f62"/>
                  <a:gd name="f114" fmla="*/ f56 1 f62"/>
                  <a:gd name="f115" fmla="*/ 0 1 f63"/>
                  <a:gd name="f116" fmla="*/ f57 1 f63"/>
                  <a:gd name="f117" fmla="*/ f89 1 f62"/>
                  <a:gd name="f118" fmla="*/ f90 1 f63"/>
                  <a:gd name="f119" fmla="*/ f91 1 f62"/>
                  <a:gd name="f120" fmla="*/ f92 1 f63"/>
                  <a:gd name="f121" fmla="*/ f93 1 f62"/>
                  <a:gd name="f122" fmla="*/ f94 1 f63"/>
                  <a:gd name="f123" fmla="*/ f95 1 f62"/>
                  <a:gd name="f124" fmla="*/ f96 1 f63"/>
                  <a:gd name="f125" fmla="*/ f97 1 f62"/>
                  <a:gd name="f126" fmla="*/ f98 1 f63"/>
                  <a:gd name="f127" fmla="*/ f99 1 f62"/>
                  <a:gd name="f128" fmla="*/ f100 1 f63"/>
                  <a:gd name="f129" fmla="*/ f101 1 f62"/>
                  <a:gd name="f130" fmla="*/ f102 1 f63"/>
                  <a:gd name="f131" fmla="*/ f103 1 f62"/>
                  <a:gd name="f132" fmla="*/ f104 1 f63"/>
                  <a:gd name="f133" fmla="*/ f105 1 f62"/>
                  <a:gd name="f134" fmla="*/ f106 1 f63"/>
                  <a:gd name="f135" fmla="*/ f107 1 f62"/>
                  <a:gd name="f136" fmla="*/ f108 1 f63"/>
                  <a:gd name="f137" fmla="*/ f109 1 f62"/>
                  <a:gd name="f138" fmla="*/ f110 1 f63"/>
                  <a:gd name="f139" fmla="*/ f111 1 f62"/>
                  <a:gd name="f140" fmla="*/ f112 1 f63"/>
                  <a:gd name="f141" fmla="*/ f113 f53 1"/>
                  <a:gd name="f142" fmla="*/ f114 f53 1"/>
                  <a:gd name="f143" fmla="*/ f116 f54 1"/>
                  <a:gd name="f144" fmla="*/ f115 f54 1"/>
                  <a:gd name="f145" fmla="*/ f117 f53 1"/>
                  <a:gd name="f146" fmla="*/ f118 f54 1"/>
                  <a:gd name="f147" fmla="*/ f119 f53 1"/>
                  <a:gd name="f148" fmla="*/ f120 f54 1"/>
                  <a:gd name="f149" fmla="*/ f121 f53 1"/>
                  <a:gd name="f150" fmla="*/ f122 f54 1"/>
                  <a:gd name="f151" fmla="*/ f123 f53 1"/>
                  <a:gd name="f152" fmla="*/ f124 f54 1"/>
                  <a:gd name="f153" fmla="*/ f125 f53 1"/>
                  <a:gd name="f154" fmla="*/ f126 f54 1"/>
                  <a:gd name="f155" fmla="*/ f127 f53 1"/>
                  <a:gd name="f156" fmla="*/ f128 f54 1"/>
                  <a:gd name="f157" fmla="*/ f129 f53 1"/>
                  <a:gd name="f158" fmla="*/ f130 f54 1"/>
                  <a:gd name="f159" fmla="*/ f131 f53 1"/>
                  <a:gd name="f160" fmla="*/ f132 f54 1"/>
                  <a:gd name="f161" fmla="*/ f133 f53 1"/>
                  <a:gd name="f162" fmla="*/ f134 f54 1"/>
                  <a:gd name="f163" fmla="*/ f135 f53 1"/>
                  <a:gd name="f164" fmla="*/ f136 f54 1"/>
                  <a:gd name="f165" fmla="*/ f137 f53 1"/>
                  <a:gd name="f166" fmla="*/ f138 f54 1"/>
                  <a:gd name="f167" fmla="*/ f139 f53 1"/>
                  <a:gd name="f168" fmla="*/ f140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8">
                    <a:pos x="f145" y="f146"/>
                  </a:cxn>
                  <a:cxn ang="f88">
                    <a:pos x="f147" y="f148"/>
                  </a:cxn>
                  <a:cxn ang="f88">
                    <a:pos x="f149" y="f150"/>
                  </a:cxn>
                  <a:cxn ang="f88">
                    <a:pos x="f151" y="f152"/>
                  </a:cxn>
                  <a:cxn ang="f88">
                    <a:pos x="f153" y="f154"/>
                  </a:cxn>
                  <a:cxn ang="f88">
                    <a:pos x="f155" y="f156"/>
                  </a:cxn>
                  <a:cxn ang="f88">
                    <a:pos x="f157" y="f158"/>
                  </a:cxn>
                  <a:cxn ang="f88">
                    <a:pos x="f159" y="f160"/>
                  </a:cxn>
                  <a:cxn ang="f88">
                    <a:pos x="f161" y="f162"/>
                  </a:cxn>
                  <a:cxn ang="f88">
                    <a:pos x="f163" y="f164"/>
                  </a:cxn>
                  <a:cxn ang="f88">
                    <a:pos x="f165" y="f166"/>
                  </a:cxn>
                  <a:cxn ang="f88">
                    <a:pos x="f167" y="f168"/>
                  </a:cxn>
                  <a:cxn ang="f88">
                    <a:pos x="f145" y="f146"/>
                  </a:cxn>
                </a:cxnLst>
                <a:rect l="f141" t="f144" r="f142" b="f143"/>
                <a:pathLst>
                  <a:path w="57" h="56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15" y="f9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18"/>
                      <a:pt x="f25" y="f26"/>
                      <a:pt x="f5" y="f27"/>
                    </a:cubicBezTo>
                    <a:cubicBezTo>
                      <a:pt x="f28" y="f29"/>
                      <a:pt x="f30" y="f31"/>
                      <a:pt x="f29" y="f22"/>
                    </a:cubicBezTo>
                    <a:cubicBezTo>
                      <a:pt x="f32" y="f33"/>
                      <a:pt x="f34" y="f5"/>
                      <a:pt x="f35" y="f24"/>
                    </a:cubicBezTo>
                    <a:cubicBezTo>
                      <a:pt x="f13" y="f20"/>
                      <a:pt x="f36" y="f20"/>
                      <a:pt x="f37" y="f29"/>
                    </a:cubicBezTo>
                    <a:cubicBezTo>
                      <a:pt x="f38" y="f26"/>
                      <a:pt x="f39" y="f40"/>
                      <a:pt x="f21" y="f40"/>
                    </a:cubicBezTo>
                    <a:cubicBezTo>
                      <a:pt x="f41" y="f26"/>
                      <a:pt x="f42" y="f43"/>
                      <a:pt x="f44" y="f34"/>
                    </a:cubicBezTo>
                    <a:cubicBezTo>
                      <a:pt x="f45" y="f23"/>
                      <a:pt x="f46" y="f16"/>
                      <a:pt x="f47" y="f35"/>
                    </a:cubicBezTo>
                    <a:cubicBezTo>
                      <a:pt x="f7" y="f48"/>
                      <a:pt x="f6" y="f38"/>
                      <a:pt x="f49" y="f21"/>
                    </a:cubicBezTo>
                    <a:cubicBezTo>
                      <a:pt x="f50" y="f51"/>
                      <a:pt x="f45" y="f41"/>
                      <a:pt x="f8" y="f9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4" name="Freeform 415">
                <a:extLst>
                  <a:ext uri="{FF2B5EF4-FFF2-40B4-BE49-F238E27FC236}">
                    <a16:creationId xmlns:a16="http://schemas.microsoft.com/office/drawing/2014/main" id="{9BB64647-0BDA-88B1-59D5-9D6637FE45CA}"/>
                  </a:ext>
                </a:extLst>
              </p:cNvPr>
              <p:cNvSpPr/>
              <p:nvPr/>
            </p:nvSpPr>
            <p:spPr>
              <a:xfrm>
                <a:off x="1243017" y="4870451"/>
                <a:ext cx="106363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62"/>
                  <a:gd name="f8" fmla="val 25"/>
                  <a:gd name="f9" fmla="val 22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2"/>
                  <a:gd name="f16" fmla="val 49"/>
                  <a:gd name="f17" fmla="val 48"/>
                  <a:gd name="f18" fmla="val 26"/>
                  <a:gd name="f19" fmla="val 23"/>
                  <a:gd name="f20" fmla="val 42"/>
                  <a:gd name="f21" fmla="val 20"/>
                  <a:gd name="f22" fmla="val 40"/>
                  <a:gd name="f23" fmla="val 18"/>
                  <a:gd name="f24" fmla="val 38"/>
                  <a:gd name="f25" fmla="val 16"/>
                  <a:gd name="f26" fmla="val 35"/>
                  <a:gd name="f27" fmla="val 13"/>
                  <a:gd name="f28" fmla="val 34"/>
                  <a:gd name="f29" fmla="val 10"/>
                  <a:gd name="f30" fmla="val 6"/>
                  <a:gd name="f31" fmla="val 4"/>
                  <a:gd name="f32" fmla="val 29"/>
                  <a:gd name="f33" fmla="val 7"/>
                  <a:gd name="f34" fmla="val 3"/>
                  <a:gd name="f35" fmla="val 2"/>
                  <a:gd name="f36" fmla="val 1"/>
                  <a:gd name="f37" fmla="val 21"/>
                  <a:gd name="f38" fmla="val 19"/>
                  <a:gd name="f39" fmla="val 8"/>
                  <a:gd name="f40" fmla="val 9"/>
                  <a:gd name="f41" fmla="val 14"/>
                  <a:gd name="f42" fmla="val 36"/>
                  <a:gd name="f43" fmla="val 15"/>
                  <a:gd name="f44" fmla="val 37"/>
                  <a:gd name="f45" fmla="val 39"/>
                  <a:gd name="f46" fmla="val 28"/>
                  <a:gd name="f47" fmla="val 41"/>
                  <a:gd name="f48" fmla="val 43"/>
                  <a:gd name="f49" fmla="val 46"/>
                  <a:gd name="f50" fmla="val 51"/>
                  <a:gd name="f51" fmla="+- 0 0 -90"/>
                  <a:gd name="f52" fmla="*/ f3 1 44"/>
                  <a:gd name="f53" fmla="*/ f4 1 62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44"/>
                  <a:gd name="f62" fmla="*/ f58 1 62"/>
                  <a:gd name="f63" fmla="*/ 25 f59 1"/>
                  <a:gd name="f64" fmla="*/ 62 f58 1"/>
                  <a:gd name="f65" fmla="*/ 27 f59 1"/>
                  <a:gd name="f66" fmla="*/ 54 f58 1"/>
                  <a:gd name="f67" fmla="*/ 26 f59 1"/>
                  <a:gd name="f68" fmla="*/ 44 f58 1"/>
                  <a:gd name="f69" fmla="*/ 18 f59 1"/>
                  <a:gd name="f70" fmla="*/ 38 f58 1"/>
                  <a:gd name="f71" fmla="*/ 10 f59 1"/>
                  <a:gd name="f72" fmla="*/ 34 f58 1"/>
                  <a:gd name="f73" fmla="*/ 6 f59 1"/>
                  <a:gd name="f74" fmla="*/ 29 f58 1"/>
                  <a:gd name="f75" fmla="*/ 3 f59 1"/>
                  <a:gd name="f76" fmla="*/ 24 f58 1"/>
                  <a:gd name="f77" fmla="*/ 1 f59 1"/>
                  <a:gd name="f78" fmla="*/ 22 f58 1"/>
                  <a:gd name="f79" fmla="*/ 16 f58 1"/>
                  <a:gd name="f80" fmla="*/ 8 f59 1"/>
                  <a:gd name="f81" fmla="*/ 1 f58 1"/>
                  <a:gd name="f82" fmla="*/ 19 f59 1"/>
                  <a:gd name="f83" fmla="*/ 4 f58 1"/>
                  <a:gd name="f84" fmla="*/ 35 f59 1"/>
                  <a:gd name="f85" fmla="*/ 14 f58 1"/>
                  <a:gd name="f86" fmla="*/ 37 f59 1"/>
                  <a:gd name="f87" fmla="*/ 20 f58 1"/>
                  <a:gd name="f88" fmla="*/ 42 f59 1"/>
                  <a:gd name="f89" fmla="*/ 32 f58 1"/>
                  <a:gd name="f90" fmla="*/ 46 f58 1"/>
                  <a:gd name="f91" fmla="+- f60 0 f1"/>
                  <a:gd name="f92" fmla="*/ f63 1 44"/>
                  <a:gd name="f93" fmla="*/ f64 1 62"/>
                  <a:gd name="f94" fmla="*/ f65 1 44"/>
                  <a:gd name="f95" fmla="*/ f66 1 62"/>
                  <a:gd name="f96" fmla="*/ f67 1 44"/>
                  <a:gd name="f97" fmla="*/ f68 1 62"/>
                  <a:gd name="f98" fmla="*/ f69 1 44"/>
                  <a:gd name="f99" fmla="*/ f70 1 62"/>
                  <a:gd name="f100" fmla="*/ f71 1 44"/>
                  <a:gd name="f101" fmla="*/ f72 1 62"/>
                  <a:gd name="f102" fmla="*/ f73 1 44"/>
                  <a:gd name="f103" fmla="*/ f74 1 62"/>
                  <a:gd name="f104" fmla="*/ f75 1 44"/>
                  <a:gd name="f105" fmla="*/ f76 1 62"/>
                  <a:gd name="f106" fmla="*/ f77 1 44"/>
                  <a:gd name="f107" fmla="*/ f78 1 62"/>
                  <a:gd name="f108" fmla="*/ f79 1 62"/>
                  <a:gd name="f109" fmla="*/ f80 1 44"/>
                  <a:gd name="f110" fmla="*/ f81 1 62"/>
                  <a:gd name="f111" fmla="*/ f82 1 44"/>
                  <a:gd name="f112" fmla="*/ f83 1 62"/>
                  <a:gd name="f113" fmla="*/ f84 1 44"/>
                  <a:gd name="f114" fmla="*/ f85 1 62"/>
                  <a:gd name="f115" fmla="*/ f86 1 44"/>
                  <a:gd name="f116" fmla="*/ f87 1 62"/>
                  <a:gd name="f117" fmla="*/ f88 1 44"/>
                  <a:gd name="f118" fmla="*/ f89 1 62"/>
                  <a:gd name="f119" fmla="*/ f90 1 62"/>
                  <a:gd name="f120" fmla="*/ 0 1 f61"/>
                  <a:gd name="f121" fmla="*/ f55 1 f61"/>
                  <a:gd name="f122" fmla="*/ 0 1 f62"/>
                  <a:gd name="f123" fmla="*/ f56 1 f62"/>
                  <a:gd name="f124" fmla="*/ f92 1 f61"/>
                  <a:gd name="f125" fmla="*/ f93 1 f62"/>
                  <a:gd name="f126" fmla="*/ f94 1 f61"/>
                  <a:gd name="f127" fmla="*/ f95 1 f62"/>
                  <a:gd name="f128" fmla="*/ f96 1 f61"/>
                  <a:gd name="f129" fmla="*/ f97 1 f62"/>
                  <a:gd name="f130" fmla="*/ f98 1 f61"/>
                  <a:gd name="f131" fmla="*/ f99 1 f62"/>
                  <a:gd name="f132" fmla="*/ f100 1 f61"/>
                  <a:gd name="f133" fmla="*/ f101 1 f62"/>
                  <a:gd name="f134" fmla="*/ f102 1 f61"/>
                  <a:gd name="f135" fmla="*/ f103 1 f62"/>
                  <a:gd name="f136" fmla="*/ f104 1 f61"/>
                  <a:gd name="f137" fmla="*/ f105 1 f62"/>
                  <a:gd name="f138" fmla="*/ f106 1 f61"/>
                  <a:gd name="f139" fmla="*/ f107 1 f62"/>
                  <a:gd name="f140" fmla="*/ f108 1 f62"/>
                  <a:gd name="f141" fmla="*/ f109 1 f61"/>
                  <a:gd name="f142" fmla="*/ f110 1 f62"/>
                  <a:gd name="f143" fmla="*/ f111 1 f61"/>
                  <a:gd name="f144" fmla="*/ f112 1 f62"/>
                  <a:gd name="f145" fmla="*/ f113 1 f61"/>
                  <a:gd name="f146" fmla="*/ f114 1 f62"/>
                  <a:gd name="f147" fmla="*/ f115 1 f61"/>
                  <a:gd name="f148" fmla="*/ f116 1 f62"/>
                  <a:gd name="f149" fmla="*/ f117 1 f61"/>
                  <a:gd name="f150" fmla="*/ f118 1 f62"/>
                  <a:gd name="f151" fmla="*/ f119 1 f62"/>
                  <a:gd name="f152" fmla="*/ f120 f52 1"/>
                  <a:gd name="f153" fmla="*/ f121 f52 1"/>
                  <a:gd name="f154" fmla="*/ f123 f53 1"/>
                  <a:gd name="f155" fmla="*/ f122 f53 1"/>
                  <a:gd name="f156" fmla="*/ f124 f52 1"/>
                  <a:gd name="f157" fmla="*/ f125 f53 1"/>
                  <a:gd name="f158" fmla="*/ f126 f52 1"/>
                  <a:gd name="f159" fmla="*/ f127 f53 1"/>
                  <a:gd name="f160" fmla="*/ f128 f52 1"/>
                  <a:gd name="f161" fmla="*/ f129 f53 1"/>
                  <a:gd name="f162" fmla="*/ f130 f52 1"/>
                  <a:gd name="f163" fmla="*/ f131 f53 1"/>
                  <a:gd name="f164" fmla="*/ f132 f52 1"/>
                  <a:gd name="f165" fmla="*/ f133 f53 1"/>
                  <a:gd name="f166" fmla="*/ f134 f52 1"/>
                  <a:gd name="f167" fmla="*/ f135 f53 1"/>
                  <a:gd name="f168" fmla="*/ f136 f52 1"/>
                  <a:gd name="f169" fmla="*/ f137 f53 1"/>
                  <a:gd name="f170" fmla="*/ f138 f52 1"/>
                  <a:gd name="f171" fmla="*/ f139 f53 1"/>
                  <a:gd name="f172" fmla="*/ f140 f53 1"/>
                  <a:gd name="f173" fmla="*/ f141 f52 1"/>
                  <a:gd name="f174" fmla="*/ f142 f53 1"/>
                  <a:gd name="f175" fmla="*/ f143 f52 1"/>
                  <a:gd name="f176" fmla="*/ f144 f53 1"/>
                  <a:gd name="f177" fmla="*/ f145 f52 1"/>
                  <a:gd name="f178" fmla="*/ f146 f53 1"/>
                  <a:gd name="f179" fmla="*/ f147 f52 1"/>
                  <a:gd name="f180" fmla="*/ f148 f53 1"/>
                  <a:gd name="f181" fmla="*/ f149 f52 1"/>
                  <a:gd name="f182" fmla="*/ f150 f53 1"/>
                  <a:gd name="f183" fmla="*/ f151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68" y="f172"/>
                  </a:cxn>
                  <a:cxn ang="f91">
                    <a:pos x="f173" y="f174"/>
                  </a:cxn>
                  <a:cxn ang="f91">
                    <a:pos x="f164" y="f174"/>
                  </a:cxn>
                  <a:cxn ang="f91">
                    <a:pos x="f175" y="f176"/>
                  </a:cxn>
                  <a:cxn ang="f91">
                    <a:pos x="f177" y="f178"/>
                  </a:cxn>
                  <a:cxn ang="f91">
                    <a:pos x="f179" y="f180"/>
                  </a:cxn>
                  <a:cxn ang="f91">
                    <a:pos x="f181" y="f182"/>
                  </a:cxn>
                  <a:cxn ang="f91">
                    <a:pos x="f179" y="f183"/>
                  </a:cxn>
                  <a:cxn ang="f91">
                    <a:pos x="f156" y="f157"/>
                  </a:cxn>
                </a:cxnLst>
                <a:rect l="f152" t="f155" r="f153" b="f154"/>
                <a:pathLst>
                  <a:path w="44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6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6"/>
                      <a:pt x="f31" y="f28"/>
                      <a:pt x="f30" y="f32"/>
                    </a:cubicBezTo>
                    <a:cubicBezTo>
                      <a:pt x="f33" y="f18"/>
                      <a:pt x="f30" y="f8"/>
                      <a:pt x="f34" y="f11"/>
                    </a:cubicBezTo>
                    <a:cubicBezTo>
                      <a:pt x="f35" y="f11"/>
                      <a:pt x="f5" y="f18"/>
                      <a:pt x="f36" y="f9"/>
                    </a:cubicBezTo>
                    <a:cubicBezTo>
                      <a:pt x="f31" y="f37"/>
                      <a:pt x="f31" y="f38"/>
                      <a:pt x="f34" y="f25"/>
                    </a:cubicBezTo>
                    <a:cubicBezTo>
                      <a:pt x="f5" y="f39"/>
                      <a:pt x="f36" y="f31"/>
                      <a:pt x="f39" y="f36"/>
                    </a:cubicBezTo>
                    <a:cubicBezTo>
                      <a:pt x="f40" y="f36"/>
                      <a:pt x="f40" y="f5"/>
                      <a:pt x="f29" y="f36"/>
                    </a:cubicBezTo>
                    <a:cubicBezTo>
                      <a:pt x="f27" y="f31"/>
                      <a:pt x="f25" y="f31"/>
                      <a:pt x="f38" y="f31"/>
                    </a:cubicBezTo>
                    <a:cubicBezTo>
                      <a:pt x="f18" y="f31"/>
                      <a:pt x="f32" y="f29"/>
                      <a:pt x="f26" y="f41"/>
                    </a:cubicBezTo>
                    <a:cubicBezTo>
                      <a:pt x="f42" y="f43"/>
                      <a:pt x="f44" y="f23"/>
                      <a:pt x="f44" y="f21"/>
                    </a:cubicBezTo>
                    <a:cubicBezTo>
                      <a:pt x="f24" y="f8"/>
                      <a:pt x="f45" y="f46"/>
                      <a:pt x="f20" y="f15"/>
                    </a:cubicBezTo>
                    <a:cubicBezTo>
                      <a:pt x="f6" y="f42"/>
                      <a:pt x="f47" y="f48"/>
                      <a:pt x="f44" y="f49"/>
                    </a:cubicBezTo>
                    <a:cubicBezTo>
                      <a:pt x="f15" y="f50"/>
                      <a:pt x="f46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5" name="Freeform 416">
                <a:extLst>
                  <a:ext uri="{FF2B5EF4-FFF2-40B4-BE49-F238E27FC236}">
                    <a16:creationId xmlns:a16="http://schemas.microsoft.com/office/drawing/2014/main" id="{34320C03-B5D6-3EAA-4D42-78C094E87D46}"/>
                  </a:ext>
                </a:extLst>
              </p:cNvPr>
              <p:cNvSpPr/>
              <p:nvPr/>
            </p:nvSpPr>
            <p:spPr>
              <a:xfrm>
                <a:off x="796927" y="46831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9"/>
                  <a:gd name="f10" fmla="val 1"/>
                  <a:gd name="f11" fmla="val 14"/>
                  <a:gd name="f12" fmla="val 2"/>
                  <a:gd name="f13" fmla="val 7"/>
                  <a:gd name="f14" fmla="val 8"/>
                  <a:gd name="f15" fmla="val 15"/>
                  <a:gd name="f16" fmla="val 16"/>
                  <a:gd name="f17" fmla="val 25"/>
                  <a:gd name="f18" fmla="val 10"/>
                  <a:gd name="f19" fmla="val 34"/>
                  <a:gd name="f20" fmla="val 44"/>
                  <a:gd name="f21" fmla="val 45"/>
                  <a:gd name="f22" fmla="val 19"/>
                  <a:gd name="f23" fmla="val 42"/>
                  <a:gd name="f24" fmla="val 22"/>
                  <a:gd name="f25" fmla="val 46"/>
                  <a:gd name="f26" fmla="val 48"/>
                  <a:gd name="f27" fmla="val 27"/>
                  <a:gd name="f28" fmla="val 32"/>
                  <a:gd name="f29" fmla="val 47"/>
                  <a:gd name="f30" fmla="val 35"/>
                  <a:gd name="f31" fmla="val 38"/>
                  <a:gd name="f32" fmla="val 39"/>
                  <a:gd name="f33" fmla="val 37"/>
                  <a:gd name="f34" fmla="val 40"/>
                  <a:gd name="f35" fmla="val 33"/>
                  <a:gd name="f36" fmla="val 26"/>
                  <a:gd name="f37" fmla="val 21"/>
                  <a:gd name="f38" fmla="val 12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5"/>
                  <a:gd name="f45" fmla="+- 0 0 -90"/>
                  <a:gd name="f46" fmla="*/ f3 1 49"/>
                  <a:gd name="f47" fmla="*/ f4 1 4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9"/>
                  <a:gd name="f56" fmla="*/ f52 1 43"/>
                  <a:gd name="f57" fmla="*/ 6 f53 1"/>
                  <a:gd name="f58" fmla="*/ 0 f52 1"/>
                  <a:gd name="f59" fmla="*/ 14 f53 1"/>
                  <a:gd name="f60" fmla="*/ 7 f52 1"/>
                  <a:gd name="f61" fmla="*/ 16 f53 1"/>
                  <a:gd name="f62" fmla="*/ 9 f52 1"/>
                  <a:gd name="f63" fmla="*/ 43 f53 1"/>
                  <a:gd name="f64" fmla="*/ 15 f52 1"/>
                  <a:gd name="f65" fmla="*/ 45 f53 1"/>
                  <a:gd name="f66" fmla="*/ 16 f52 1"/>
                  <a:gd name="f67" fmla="*/ 46 f53 1"/>
                  <a:gd name="f68" fmla="*/ 25 f52 1"/>
                  <a:gd name="f69" fmla="*/ 47 f53 1"/>
                  <a:gd name="f70" fmla="*/ 35 f52 1"/>
                  <a:gd name="f71" fmla="*/ 38 f53 1"/>
                  <a:gd name="f72" fmla="*/ 39 f52 1"/>
                  <a:gd name="f73" fmla="*/ 33 f53 1"/>
                  <a:gd name="f74" fmla="*/ 40 f52 1"/>
                  <a:gd name="f75" fmla="*/ 15 f53 1"/>
                  <a:gd name="f76" fmla="*/ 37 f52 1"/>
                  <a:gd name="f77" fmla="*/ 9 f53 1"/>
                  <a:gd name="f78" fmla="*/ 29 f52 1"/>
                  <a:gd name="f79" fmla="*/ 3 f53 1"/>
                  <a:gd name="f80" fmla="*/ 22 f52 1"/>
                  <a:gd name="f81" fmla="*/ 1 f53 1"/>
                  <a:gd name="f82" fmla="*/ 8 f52 1"/>
                  <a:gd name="f83" fmla="+- f54 0 f1"/>
                  <a:gd name="f84" fmla="*/ f57 1 49"/>
                  <a:gd name="f85" fmla="*/ f58 1 43"/>
                  <a:gd name="f86" fmla="*/ f59 1 49"/>
                  <a:gd name="f87" fmla="*/ f60 1 43"/>
                  <a:gd name="f88" fmla="*/ f61 1 49"/>
                  <a:gd name="f89" fmla="*/ f62 1 43"/>
                  <a:gd name="f90" fmla="*/ f63 1 49"/>
                  <a:gd name="f91" fmla="*/ f64 1 43"/>
                  <a:gd name="f92" fmla="*/ f65 1 49"/>
                  <a:gd name="f93" fmla="*/ f66 1 43"/>
                  <a:gd name="f94" fmla="*/ f67 1 49"/>
                  <a:gd name="f95" fmla="*/ f68 1 43"/>
                  <a:gd name="f96" fmla="*/ f69 1 49"/>
                  <a:gd name="f97" fmla="*/ f70 1 43"/>
                  <a:gd name="f98" fmla="*/ f71 1 49"/>
                  <a:gd name="f99" fmla="*/ f72 1 43"/>
                  <a:gd name="f100" fmla="*/ f73 1 49"/>
                  <a:gd name="f101" fmla="*/ f74 1 43"/>
                  <a:gd name="f102" fmla="*/ f75 1 49"/>
                  <a:gd name="f103" fmla="*/ f76 1 43"/>
                  <a:gd name="f104" fmla="*/ f77 1 49"/>
                  <a:gd name="f105" fmla="*/ f78 1 43"/>
                  <a:gd name="f106" fmla="*/ f79 1 49"/>
                  <a:gd name="f107" fmla="*/ f80 1 43"/>
                  <a:gd name="f108" fmla="*/ f81 1 49"/>
                  <a:gd name="f109" fmla="*/ f82 1 43"/>
                  <a:gd name="f110" fmla="*/ 0 1 f55"/>
                  <a:gd name="f111" fmla="*/ f49 1 f55"/>
                  <a:gd name="f112" fmla="*/ 0 1 f56"/>
                  <a:gd name="f113" fmla="*/ f50 1 f56"/>
                  <a:gd name="f114" fmla="*/ f84 1 f55"/>
                  <a:gd name="f115" fmla="*/ f85 1 f56"/>
                  <a:gd name="f116" fmla="*/ f86 1 f55"/>
                  <a:gd name="f117" fmla="*/ f87 1 f56"/>
                  <a:gd name="f118" fmla="*/ f88 1 f55"/>
                  <a:gd name="f119" fmla="*/ f89 1 f56"/>
                  <a:gd name="f120" fmla="*/ f90 1 f55"/>
                  <a:gd name="f121" fmla="*/ f91 1 f56"/>
                  <a:gd name="f122" fmla="*/ f92 1 f55"/>
                  <a:gd name="f123" fmla="*/ f93 1 f56"/>
                  <a:gd name="f124" fmla="*/ f94 1 f55"/>
                  <a:gd name="f125" fmla="*/ f95 1 f56"/>
                  <a:gd name="f126" fmla="*/ f96 1 f55"/>
                  <a:gd name="f127" fmla="*/ f97 1 f56"/>
                  <a:gd name="f128" fmla="*/ f98 1 f55"/>
                  <a:gd name="f129" fmla="*/ f99 1 f56"/>
                  <a:gd name="f130" fmla="*/ f100 1 f55"/>
                  <a:gd name="f131" fmla="*/ f101 1 f56"/>
                  <a:gd name="f132" fmla="*/ f102 1 f55"/>
                  <a:gd name="f133" fmla="*/ f103 1 f56"/>
                  <a:gd name="f134" fmla="*/ f104 1 f55"/>
                  <a:gd name="f135" fmla="*/ f105 1 f56"/>
                  <a:gd name="f136" fmla="*/ f106 1 f55"/>
                  <a:gd name="f137" fmla="*/ f107 1 f56"/>
                  <a:gd name="f138" fmla="*/ f108 1 f55"/>
                  <a:gd name="f139" fmla="*/ f109 1 f56"/>
                  <a:gd name="f140" fmla="*/ f110 f46 1"/>
                  <a:gd name="f141" fmla="*/ f111 f46 1"/>
                  <a:gd name="f142" fmla="*/ f113 f47 1"/>
                  <a:gd name="f143" fmla="*/ f112 f47 1"/>
                  <a:gd name="f144" fmla="*/ f114 f46 1"/>
                  <a:gd name="f145" fmla="*/ f115 f47 1"/>
                  <a:gd name="f146" fmla="*/ f116 f46 1"/>
                  <a:gd name="f147" fmla="*/ f117 f47 1"/>
                  <a:gd name="f148" fmla="*/ f118 f46 1"/>
                  <a:gd name="f149" fmla="*/ f119 f47 1"/>
                  <a:gd name="f150" fmla="*/ f120 f46 1"/>
                  <a:gd name="f151" fmla="*/ f121 f47 1"/>
                  <a:gd name="f152" fmla="*/ f122 f46 1"/>
                  <a:gd name="f153" fmla="*/ f123 f47 1"/>
                  <a:gd name="f154" fmla="*/ f124 f46 1"/>
                  <a:gd name="f155" fmla="*/ f125 f47 1"/>
                  <a:gd name="f156" fmla="*/ f126 f46 1"/>
                  <a:gd name="f157" fmla="*/ f127 f47 1"/>
                  <a:gd name="f158" fmla="*/ f128 f46 1"/>
                  <a:gd name="f159" fmla="*/ f129 f47 1"/>
                  <a:gd name="f160" fmla="*/ f130 f46 1"/>
                  <a:gd name="f161" fmla="*/ f131 f47 1"/>
                  <a:gd name="f162" fmla="*/ f132 f46 1"/>
                  <a:gd name="f163" fmla="*/ f133 f47 1"/>
                  <a:gd name="f164" fmla="*/ f134 f46 1"/>
                  <a:gd name="f165" fmla="*/ f135 f47 1"/>
                  <a:gd name="f166" fmla="*/ f136 f46 1"/>
                  <a:gd name="f167" fmla="*/ f137 f47 1"/>
                  <a:gd name="f168" fmla="*/ f138 f46 1"/>
                  <a:gd name="f169" fmla="*/ f139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60" y="f161"/>
                  </a:cxn>
                  <a:cxn ang="f83">
                    <a:pos x="f162" y="f163"/>
                  </a:cxn>
                  <a:cxn ang="f83">
                    <a:pos x="f164" y="f165"/>
                  </a:cxn>
                  <a:cxn ang="f83">
                    <a:pos x="f166" y="f167"/>
                  </a:cxn>
                  <a:cxn ang="f83">
                    <a:pos x="f168" y="f169"/>
                  </a:cxn>
                  <a:cxn ang="f83">
                    <a:pos x="f144" y="f145"/>
                  </a:cxn>
                </a:cxnLst>
                <a:rect l="f140" t="f143" r="f141" b="f142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5" y="f9"/>
                      <a:pt x="f16" y="f9"/>
                    </a:cubicBezTo>
                    <a:cubicBezTo>
                      <a:pt x="f17" y="f18"/>
                      <a:pt x="f19" y="f15"/>
                      <a:pt x="f7" y="f15"/>
                    </a:cubicBezTo>
                    <a:cubicBezTo>
                      <a:pt x="f20" y="f11"/>
                      <a:pt x="f20" y="f15"/>
                      <a:pt x="f21" y="f16"/>
                    </a:cubicBezTo>
                    <a:cubicBezTo>
                      <a:pt x="f7" y="f22"/>
                      <a:pt x="f23" y="f24"/>
                      <a:pt x="f25" y="f17"/>
                    </a:cubicBezTo>
                    <a:cubicBezTo>
                      <a:pt x="f26" y="f27"/>
                      <a:pt x="f6" y="f28"/>
                      <a:pt x="f29" y="f30"/>
                    </a:cubicBezTo>
                    <a:cubicBezTo>
                      <a:pt x="f21" y="f31"/>
                      <a:pt x="f7" y="f23"/>
                      <a:pt x="f31" y="f32"/>
                    </a:cubicBezTo>
                    <a:cubicBezTo>
                      <a:pt x="f33" y="f31"/>
                      <a:pt x="f19" y="f34"/>
                      <a:pt x="f35" y="f34"/>
                    </a:cubicBezTo>
                    <a:cubicBezTo>
                      <a:pt x="f36" y="f7"/>
                      <a:pt x="f37" y="f31"/>
                      <a:pt x="f15" y="f33"/>
                    </a:cubicBezTo>
                    <a:cubicBezTo>
                      <a:pt x="f38" y="f39"/>
                      <a:pt x="f40" y="f28"/>
                      <a:pt x="f9" y="f41"/>
                    </a:cubicBezTo>
                    <a:cubicBezTo>
                      <a:pt x="f14" y="f36"/>
                      <a:pt x="f13" y="f42"/>
                      <a:pt x="f43" y="f24"/>
                    </a:cubicBezTo>
                    <a:cubicBezTo>
                      <a:pt x="f5" y="f37"/>
                      <a:pt x="f5" y="f38"/>
                      <a:pt x="f10" y="f14"/>
                    </a:cubicBezTo>
                    <a:cubicBezTo>
                      <a:pt x="f43" y="f44"/>
                      <a:pt x="f44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6" name="Freeform 417">
                <a:extLst>
                  <a:ext uri="{FF2B5EF4-FFF2-40B4-BE49-F238E27FC236}">
                    <a16:creationId xmlns:a16="http://schemas.microsoft.com/office/drawing/2014/main" id="{CD01E75F-AD42-AB88-9D6F-8B8A87FFFC66}"/>
                  </a:ext>
                </a:extLst>
              </p:cNvPr>
              <p:cNvSpPr/>
              <p:nvPr/>
            </p:nvSpPr>
            <p:spPr>
              <a:xfrm>
                <a:off x="1411284" y="4546597"/>
                <a:ext cx="142875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55"/>
                  <a:gd name="f8" fmla="val 12"/>
                  <a:gd name="f9" fmla="val 19"/>
                  <a:gd name="f10" fmla="val 18"/>
                  <a:gd name="f11" fmla="val 16"/>
                  <a:gd name="f12" fmla="val 13"/>
                  <a:gd name="f13" fmla="val 17"/>
                  <a:gd name="f14" fmla="val 15"/>
                  <a:gd name="f15" fmla="val 21"/>
                  <a:gd name="f16" fmla="val 23"/>
                  <a:gd name="f17" fmla="val 11"/>
                  <a:gd name="f18" fmla="val 26"/>
                  <a:gd name="f19" fmla="val 10"/>
                  <a:gd name="f20" fmla="val 28"/>
                  <a:gd name="f21" fmla="val 8"/>
                  <a:gd name="f22" fmla="val 5"/>
                  <a:gd name="f23" fmla="val 29"/>
                  <a:gd name="f24" fmla="val 31"/>
                  <a:gd name="f25" fmla="val 33"/>
                  <a:gd name="f26" fmla="val 32"/>
                  <a:gd name="f27" fmla="val 25"/>
                  <a:gd name="f28" fmla="val 35"/>
                  <a:gd name="f29" fmla="val 27"/>
                  <a:gd name="f30" fmla="val 34"/>
                  <a:gd name="f31" fmla="val 30"/>
                  <a:gd name="f32" fmla="val 38"/>
                  <a:gd name="f33" fmla="val 40"/>
                  <a:gd name="f34" fmla="val 42"/>
                  <a:gd name="f35" fmla="val 36"/>
                  <a:gd name="f36" fmla="val 44"/>
                  <a:gd name="f37" fmla="val 37"/>
                  <a:gd name="f38" fmla="val 48"/>
                  <a:gd name="f39" fmla="val 41"/>
                  <a:gd name="f40" fmla="val 50"/>
                  <a:gd name="f41" fmla="val 53"/>
                  <a:gd name="f42" fmla="val 56"/>
                  <a:gd name="f43" fmla="val 14"/>
                  <a:gd name="f44" fmla="val 9"/>
                  <a:gd name="f45" fmla="val 4"/>
                  <a:gd name="f46" fmla="val 59"/>
                  <a:gd name="f47" fmla="val 6"/>
                  <a:gd name="f48" fmla="val 57"/>
                  <a:gd name="f49" fmla="val 58"/>
                  <a:gd name="f50" fmla="val 39"/>
                  <a:gd name="f51" fmla="val 43"/>
                  <a:gd name="f52" fmla="val 51"/>
                  <a:gd name="f53" fmla="val 45"/>
                  <a:gd name="f54" fmla="val 47"/>
                  <a:gd name="f55" fmla="val 46"/>
                  <a:gd name="f56" fmla="val 54"/>
                  <a:gd name="f57" fmla="val 20"/>
                  <a:gd name="f58" fmla="val 49"/>
                  <a:gd name="f59" fmla="val 3"/>
                  <a:gd name="f60" fmla="val 1"/>
                  <a:gd name="f61" fmla="val 2"/>
                  <a:gd name="f62" fmla="+- 0 0 -90"/>
                  <a:gd name="f63" fmla="*/ f3 1 60"/>
                  <a:gd name="f64" fmla="*/ f4 1 55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0"/>
                  <a:gd name="f73" fmla="*/ f69 1 55"/>
                  <a:gd name="f74" fmla="*/ 12 f70 1"/>
                  <a:gd name="f75" fmla="*/ 19 f69 1"/>
                  <a:gd name="f76" fmla="*/ 13 f70 1"/>
                  <a:gd name="f77" fmla="*/ 17 f69 1"/>
                  <a:gd name="f78" fmla="*/ 11 f70 1"/>
                  <a:gd name="f79" fmla="*/ 26 f69 1"/>
                  <a:gd name="f80" fmla="*/ 5 f70 1"/>
                  <a:gd name="f81" fmla="*/ 29 f69 1"/>
                  <a:gd name="f82" fmla="*/ 33 f69 1"/>
                  <a:gd name="f83" fmla="*/ 25 f70 1"/>
                  <a:gd name="f84" fmla="*/ 35 f69 1"/>
                  <a:gd name="f85" fmla="*/ 27 f70 1"/>
                  <a:gd name="f86" fmla="*/ 34 f69 1"/>
                  <a:gd name="f87" fmla="*/ 38 f70 1"/>
                  <a:gd name="f88" fmla="*/ 44 f70 1"/>
                  <a:gd name="f89" fmla="*/ 37 f69 1"/>
                  <a:gd name="f90" fmla="*/ 53 f70 1"/>
                  <a:gd name="f91" fmla="*/ 55 f70 1"/>
                  <a:gd name="f92" fmla="*/ 14 f69 1"/>
                  <a:gd name="f93" fmla="*/ 59 f70 1"/>
                  <a:gd name="f94" fmla="*/ 0 f69 1"/>
                  <a:gd name="f95" fmla="*/ 57 f70 1"/>
                  <a:gd name="f96" fmla="*/ 18 f69 1"/>
                  <a:gd name="f97" fmla="*/ 39 f69 1"/>
                  <a:gd name="f98" fmla="*/ 47 f70 1"/>
                  <a:gd name="f99" fmla="*/ 44 f69 1"/>
                  <a:gd name="f100" fmla="*/ 40 f70 1"/>
                  <a:gd name="f101" fmla="*/ 48 f69 1"/>
                  <a:gd name="f102" fmla="*/ 28 f70 1"/>
                  <a:gd name="f103" fmla="*/ 51 f69 1"/>
                  <a:gd name="f104" fmla="*/ 26 f70 1"/>
                  <a:gd name="f105" fmla="*/ 46 f69 1"/>
                  <a:gd name="f106" fmla="*/ 3 f70 1"/>
                  <a:gd name="f107" fmla="*/ 43 f69 1"/>
                  <a:gd name="f108" fmla="*/ 0 f70 1"/>
                  <a:gd name="f109" fmla="*/ 6 f70 1"/>
                  <a:gd name="f110" fmla="+- f71 0 f1"/>
                  <a:gd name="f111" fmla="*/ f74 1 60"/>
                  <a:gd name="f112" fmla="*/ f75 1 55"/>
                  <a:gd name="f113" fmla="*/ f76 1 60"/>
                  <a:gd name="f114" fmla="*/ f77 1 55"/>
                  <a:gd name="f115" fmla="*/ f78 1 60"/>
                  <a:gd name="f116" fmla="*/ f79 1 55"/>
                  <a:gd name="f117" fmla="*/ f80 1 60"/>
                  <a:gd name="f118" fmla="*/ f81 1 55"/>
                  <a:gd name="f119" fmla="*/ f82 1 55"/>
                  <a:gd name="f120" fmla="*/ f83 1 60"/>
                  <a:gd name="f121" fmla="*/ f84 1 55"/>
                  <a:gd name="f122" fmla="*/ f85 1 60"/>
                  <a:gd name="f123" fmla="*/ f86 1 55"/>
                  <a:gd name="f124" fmla="*/ f87 1 60"/>
                  <a:gd name="f125" fmla="*/ f88 1 60"/>
                  <a:gd name="f126" fmla="*/ f89 1 55"/>
                  <a:gd name="f127" fmla="*/ f90 1 60"/>
                  <a:gd name="f128" fmla="*/ f91 1 60"/>
                  <a:gd name="f129" fmla="*/ f92 1 55"/>
                  <a:gd name="f130" fmla="*/ f93 1 60"/>
                  <a:gd name="f131" fmla="*/ f94 1 55"/>
                  <a:gd name="f132" fmla="*/ f95 1 60"/>
                  <a:gd name="f133" fmla="*/ f96 1 55"/>
                  <a:gd name="f134" fmla="*/ f97 1 55"/>
                  <a:gd name="f135" fmla="*/ f98 1 60"/>
                  <a:gd name="f136" fmla="*/ f99 1 55"/>
                  <a:gd name="f137" fmla="*/ f100 1 60"/>
                  <a:gd name="f138" fmla="*/ f101 1 55"/>
                  <a:gd name="f139" fmla="*/ f102 1 60"/>
                  <a:gd name="f140" fmla="*/ f103 1 55"/>
                  <a:gd name="f141" fmla="*/ f104 1 60"/>
                  <a:gd name="f142" fmla="*/ f105 1 55"/>
                  <a:gd name="f143" fmla="*/ f106 1 60"/>
                  <a:gd name="f144" fmla="*/ f107 1 55"/>
                  <a:gd name="f145" fmla="*/ f108 1 60"/>
                  <a:gd name="f146" fmla="*/ f109 1 60"/>
                  <a:gd name="f147" fmla="*/ 0 1 f72"/>
                  <a:gd name="f148" fmla="*/ f66 1 f72"/>
                  <a:gd name="f149" fmla="*/ 0 1 f73"/>
                  <a:gd name="f150" fmla="*/ f67 1 f73"/>
                  <a:gd name="f151" fmla="*/ f111 1 f72"/>
                  <a:gd name="f152" fmla="*/ f112 1 f73"/>
                  <a:gd name="f153" fmla="*/ f113 1 f72"/>
                  <a:gd name="f154" fmla="*/ f114 1 f73"/>
                  <a:gd name="f155" fmla="*/ f115 1 f72"/>
                  <a:gd name="f156" fmla="*/ f116 1 f73"/>
                  <a:gd name="f157" fmla="*/ f117 1 f72"/>
                  <a:gd name="f158" fmla="*/ f118 1 f73"/>
                  <a:gd name="f159" fmla="*/ f119 1 f73"/>
                  <a:gd name="f160" fmla="*/ f120 1 f72"/>
                  <a:gd name="f161" fmla="*/ f121 1 f73"/>
                  <a:gd name="f162" fmla="*/ f122 1 f72"/>
                  <a:gd name="f163" fmla="*/ f123 1 f73"/>
                  <a:gd name="f164" fmla="*/ f124 1 f72"/>
                  <a:gd name="f165" fmla="*/ f125 1 f72"/>
                  <a:gd name="f166" fmla="*/ f126 1 f73"/>
                  <a:gd name="f167" fmla="*/ f127 1 f72"/>
                  <a:gd name="f168" fmla="*/ f128 1 f72"/>
                  <a:gd name="f169" fmla="*/ f129 1 f73"/>
                  <a:gd name="f170" fmla="*/ f130 1 f72"/>
                  <a:gd name="f171" fmla="*/ f131 1 f73"/>
                  <a:gd name="f172" fmla="*/ f132 1 f72"/>
                  <a:gd name="f173" fmla="*/ f133 1 f73"/>
                  <a:gd name="f174" fmla="*/ f134 1 f73"/>
                  <a:gd name="f175" fmla="*/ f135 1 f72"/>
                  <a:gd name="f176" fmla="*/ f136 1 f73"/>
                  <a:gd name="f177" fmla="*/ f137 1 f72"/>
                  <a:gd name="f178" fmla="*/ f138 1 f73"/>
                  <a:gd name="f179" fmla="*/ f139 1 f72"/>
                  <a:gd name="f180" fmla="*/ f140 1 f73"/>
                  <a:gd name="f181" fmla="*/ f141 1 f72"/>
                  <a:gd name="f182" fmla="*/ f142 1 f73"/>
                  <a:gd name="f183" fmla="*/ f143 1 f72"/>
                  <a:gd name="f184" fmla="*/ f144 1 f73"/>
                  <a:gd name="f185" fmla="*/ f145 1 f72"/>
                  <a:gd name="f186" fmla="*/ f146 1 f72"/>
                  <a:gd name="f187" fmla="*/ f147 f63 1"/>
                  <a:gd name="f188" fmla="*/ f148 f63 1"/>
                  <a:gd name="f189" fmla="*/ f150 f64 1"/>
                  <a:gd name="f190" fmla="*/ f149 f64 1"/>
                  <a:gd name="f191" fmla="*/ f151 f63 1"/>
                  <a:gd name="f192" fmla="*/ f152 f64 1"/>
                  <a:gd name="f193" fmla="*/ f153 f63 1"/>
                  <a:gd name="f194" fmla="*/ f154 f64 1"/>
                  <a:gd name="f195" fmla="*/ f155 f63 1"/>
                  <a:gd name="f196" fmla="*/ f156 f64 1"/>
                  <a:gd name="f197" fmla="*/ f157 f63 1"/>
                  <a:gd name="f198" fmla="*/ f158 f64 1"/>
                  <a:gd name="f199" fmla="*/ f159 f64 1"/>
                  <a:gd name="f200" fmla="*/ f160 f63 1"/>
                  <a:gd name="f201" fmla="*/ f161 f64 1"/>
                  <a:gd name="f202" fmla="*/ f162 f63 1"/>
                  <a:gd name="f203" fmla="*/ f163 f64 1"/>
                  <a:gd name="f204" fmla="*/ f164 f63 1"/>
                  <a:gd name="f205" fmla="*/ f165 f63 1"/>
                  <a:gd name="f206" fmla="*/ f166 f64 1"/>
                  <a:gd name="f207" fmla="*/ f167 f63 1"/>
                  <a:gd name="f208" fmla="*/ f168 f63 1"/>
                  <a:gd name="f209" fmla="*/ f169 f64 1"/>
                  <a:gd name="f210" fmla="*/ f170 f63 1"/>
                  <a:gd name="f211" fmla="*/ f171 f64 1"/>
                  <a:gd name="f212" fmla="*/ f172 f63 1"/>
                  <a:gd name="f213" fmla="*/ f173 f64 1"/>
                  <a:gd name="f214" fmla="*/ f174 f64 1"/>
                  <a:gd name="f215" fmla="*/ f175 f63 1"/>
                  <a:gd name="f216" fmla="*/ f176 f64 1"/>
                  <a:gd name="f217" fmla="*/ f177 f63 1"/>
                  <a:gd name="f218" fmla="*/ f178 f64 1"/>
                  <a:gd name="f219" fmla="*/ f179 f63 1"/>
                  <a:gd name="f220" fmla="*/ f180 f64 1"/>
                  <a:gd name="f221" fmla="*/ f181 f63 1"/>
                  <a:gd name="f222" fmla="*/ f182 f64 1"/>
                  <a:gd name="f223" fmla="*/ f183 f63 1"/>
                  <a:gd name="f224" fmla="*/ f184 f64 1"/>
                  <a:gd name="f225" fmla="*/ f185 f63 1"/>
                  <a:gd name="f226" fmla="*/ f186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1" y="f199"/>
                  </a:cxn>
                  <a:cxn ang="f110">
                    <a:pos x="f200" y="f201"/>
                  </a:cxn>
                  <a:cxn ang="f110">
                    <a:pos x="f202" y="f203"/>
                  </a:cxn>
                  <a:cxn ang="f110">
                    <a:pos x="f204" y="f203"/>
                  </a:cxn>
                  <a:cxn ang="f110">
                    <a:pos x="f205" y="f206"/>
                  </a:cxn>
                  <a:cxn ang="f110">
                    <a:pos x="f207" y="f201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213"/>
                  </a:cxn>
                  <a:cxn ang="f110">
                    <a:pos x="f212" y="f198"/>
                  </a:cxn>
                  <a:cxn ang="f110">
                    <a:pos x="f208" y="f214"/>
                  </a:cxn>
                  <a:cxn ang="f110">
                    <a:pos x="f215" y="f216"/>
                  </a:cxn>
                  <a:cxn ang="f110">
                    <a:pos x="f217" y="f218"/>
                  </a:cxn>
                  <a:cxn ang="f110">
                    <a:pos x="f219" y="f220"/>
                  </a:cxn>
                  <a:cxn ang="f110">
                    <a:pos x="f221" y="f220"/>
                  </a:cxn>
                  <a:cxn ang="f110">
                    <a:pos x="f195" y="f222"/>
                  </a:cxn>
                  <a:cxn ang="f110">
                    <a:pos x="f223" y="f224"/>
                  </a:cxn>
                  <a:cxn ang="f110">
                    <a:pos x="f225" y="f201"/>
                  </a:cxn>
                  <a:cxn ang="f110">
                    <a:pos x="f226" y="f196"/>
                  </a:cxn>
                  <a:cxn ang="f110">
                    <a:pos x="f191" y="f192"/>
                  </a:cxn>
                </a:cxnLst>
                <a:rect l="f187" t="f190" r="f188" b="f189"/>
                <a:pathLst>
                  <a:path w="60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1" y="f24"/>
                      <a:pt x="f19" y="f25"/>
                      <a:pt x="f8" y="f25"/>
                    </a:cubicBezTo>
                    <a:cubicBezTo>
                      <a:pt x="f13" y="f26"/>
                      <a:pt x="f15" y="f24"/>
                      <a:pt x="f27" y="f28"/>
                    </a:cubicBezTo>
                    <a:cubicBezTo>
                      <a:pt x="f27" y="f28"/>
                      <a:pt x="f29" y="f28"/>
                      <a:pt x="f29" y="f30"/>
                    </a:cubicBezTo>
                    <a:cubicBezTo>
                      <a:pt x="f31" y="f29"/>
                      <a:pt x="f30" y="f26"/>
                      <a:pt x="f32" y="f30"/>
                    </a:cubicBezTo>
                    <a:cubicBezTo>
                      <a:pt x="f33" y="f30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41" y="f28"/>
                    </a:cubicBezTo>
                    <a:cubicBezTo>
                      <a:pt x="f42" y="f20"/>
                      <a:pt x="f7" y="f15"/>
                      <a:pt x="f7" y="f43"/>
                    </a:cubicBezTo>
                    <a:cubicBezTo>
                      <a:pt x="f7" y="f44"/>
                      <a:pt x="f42" y="f45"/>
                      <a:pt x="f46" y="f5"/>
                    </a:cubicBezTo>
                    <a:cubicBezTo>
                      <a:pt x="f6" y="f47"/>
                      <a:pt x="f48" y="f8"/>
                      <a:pt x="f48" y="f10"/>
                    </a:cubicBezTo>
                    <a:cubicBezTo>
                      <a:pt x="f48" y="f15"/>
                      <a:pt x="f42" y="f27"/>
                      <a:pt x="f48" y="f23"/>
                    </a:cubicBezTo>
                    <a:cubicBezTo>
                      <a:pt x="f49" y="f25"/>
                      <a:pt x="f42" y="f35"/>
                      <a:pt x="f7" y="f50"/>
                    </a:cubicBezTo>
                    <a:cubicBezTo>
                      <a:pt x="f41" y="f51"/>
                      <a:pt x="f52" y="f53"/>
                      <a:pt x="f54" y="f36"/>
                    </a:cubicBezTo>
                    <a:cubicBezTo>
                      <a:pt x="f36" y="f51"/>
                      <a:pt x="f34" y="f55"/>
                      <a:pt x="f33" y="f38"/>
                    </a:cubicBezTo>
                    <a:cubicBezTo>
                      <a:pt x="f37" y="f52"/>
                      <a:pt x="f25" y="f56"/>
                      <a:pt x="f20" y="f52"/>
                    </a:cubicBezTo>
                    <a:cubicBezTo>
                      <a:pt x="f29" y="f52"/>
                      <a:pt x="f18" y="f52"/>
                      <a:pt x="f18" y="f52"/>
                    </a:cubicBezTo>
                    <a:cubicBezTo>
                      <a:pt x="f57" y="f7"/>
                      <a:pt x="f11" y="f58"/>
                      <a:pt x="f17" y="f55"/>
                    </a:cubicBezTo>
                    <a:cubicBezTo>
                      <a:pt x="f21" y="f53"/>
                      <a:pt x="f47" y="f36"/>
                      <a:pt x="f59" y="f51"/>
                    </a:cubicBezTo>
                    <a:cubicBezTo>
                      <a:pt x="f60" y="f34"/>
                      <a:pt x="f5" y="f32"/>
                      <a:pt x="f5" y="f28"/>
                    </a:cubicBezTo>
                    <a:cubicBezTo>
                      <a:pt x="f5" y="f24"/>
                      <a:pt x="f61" y="f29"/>
                      <a:pt x="f47" y="f18"/>
                    </a:cubicBezTo>
                    <a:cubicBezTo>
                      <a:pt x="f19" y="f27"/>
                      <a:pt x="f17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7" name="Freeform 418">
                <a:extLst>
                  <a:ext uri="{FF2B5EF4-FFF2-40B4-BE49-F238E27FC236}">
                    <a16:creationId xmlns:a16="http://schemas.microsoft.com/office/drawing/2014/main" id="{123D2AED-C6A4-C12C-B580-C320EF621A2A}"/>
                  </a:ext>
                </a:extLst>
              </p:cNvPr>
              <p:cNvSpPr/>
              <p:nvPr/>
            </p:nvSpPr>
            <p:spPr>
              <a:xfrm>
                <a:off x="1150936" y="5111752"/>
                <a:ext cx="7144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14"/>
                  <a:gd name="f9" fmla="val 31"/>
                  <a:gd name="f10" fmla="val 10"/>
                  <a:gd name="f11" fmla="val 24"/>
                  <a:gd name="f12" fmla="val 6"/>
                  <a:gd name="f13" fmla="val 18"/>
                  <a:gd name="f14" fmla="val 3"/>
                  <a:gd name="f15" fmla="val 12"/>
                  <a:gd name="f16" fmla="val 8"/>
                  <a:gd name="f17" fmla="val 1"/>
                  <a:gd name="f18" fmla="val 4"/>
                  <a:gd name="f19" fmla="val 5"/>
                  <a:gd name="f20" fmla="val 2"/>
                  <a:gd name="f21" fmla="val 11"/>
                  <a:gd name="f22" fmla="val 13"/>
                  <a:gd name="f23" fmla="val 16"/>
                  <a:gd name="f24" fmla="val 19"/>
                  <a:gd name="f25" fmla="val 17"/>
                  <a:gd name="f26" fmla="val 22"/>
                  <a:gd name="f27" fmla="val 23"/>
                  <a:gd name="f28" fmla="val 26"/>
                  <a:gd name="f29" fmla="val 29"/>
                  <a:gd name="f30" fmla="val 36"/>
                  <a:gd name="f31" fmla="val 41"/>
                  <a:gd name="f32" fmla="val 25"/>
                  <a:gd name="f33" fmla="val 45"/>
                  <a:gd name="f34" fmla="val 21"/>
                  <a:gd name="f35" fmla="val 20"/>
                  <a:gd name="f36" fmla="val 42"/>
                  <a:gd name="f37" fmla="val 39"/>
                  <a:gd name="f38" fmla="val 35"/>
                  <a:gd name="f39" fmla="+- 0 0 -90"/>
                  <a:gd name="f40" fmla="*/ f3 1 30"/>
                  <a:gd name="f41" fmla="*/ f4 1 46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30"/>
                  <a:gd name="f50" fmla="*/ f46 1 46"/>
                  <a:gd name="f51" fmla="*/ 14 f47 1"/>
                  <a:gd name="f52" fmla="*/ 31 f46 1"/>
                  <a:gd name="f53" fmla="*/ 3 f47 1"/>
                  <a:gd name="f54" fmla="*/ 12 f46 1"/>
                  <a:gd name="f55" fmla="*/ 5 f47 1"/>
                  <a:gd name="f56" fmla="*/ 2 f46 1"/>
                  <a:gd name="f57" fmla="*/ 13 f47 1"/>
                  <a:gd name="f58" fmla="*/ 5 f46 1"/>
                  <a:gd name="f59" fmla="*/ 22 f47 1"/>
                  <a:gd name="f60" fmla="*/ 23 f46 1"/>
                  <a:gd name="f61" fmla="*/ 26 f47 1"/>
                  <a:gd name="f62" fmla="*/ 25 f47 1"/>
                  <a:gd name="f63" fmla="*/ 45 f46 1"/>
                  <a:gd name="f64" fmla="*/ 18 f47 1"/>
                  <a:gd name="f65" fmla="*/ 39 f46 1"/>
                  <a:gd name="f66" fmla="+- f48 0 f1"/>
                  <a:gd name="f67" fmla="*/ f51 1 30"/>
                  <a:gd name="f68" fmla="*/ f52 1 46"/>
                  <a:gd name="f69" fmla="*/ f53 1 30"/>
                  <a:gd name="f70" fmla="*/ f54 1 46"/>
                  <a:gd name="f71" fmla="*/ f55 1 30"/>
                  <a:gd name="f72" fmla="*/ f56 1 46"/>
                  <a:gd name="f73" fmla="*/ f57 1 30"/>
                  <a:gd name="f74" fmla="*/ f58 1 46"/>
                  <a:gd name="f75" fmla="*/ f59 1 30"/>
                  <a:gd name="f76" fmla="*/ f60 1 46"/>
                  <a:gd name="f77" fmla="*/ f61 1 30"/>
                  <a:gd name="f78" fmla="*/ f62 1 30"/>
                  <a:gd name="f79" fmla="*/ f63 1 46"/>
                  <a:gd name="f80" fmla="*/ f64 1 30"/>
                  <a:gd name="f81" fmla="*/ f65 1 46"/>
                  <a:gd name="f82" fmla="*/ 0 1 f49"/>
                  <a:gd name="f83" fmla="*/ f43 1 f49"/>
                  <a:gd name="f84" fmla="*/ 0 1 f50"/>
                  <a:gd name="f85" fmla="*/ f44 1 f50"/>
                  <a:gd name="f86" fmla="*/ f67 1 f49"/>
                  <a:gd name="f87" fmla="*/ f68 1 f50"/>
                  <a:gd name="f88" fmla="*/ f69 1 f49"/>
                  <a:gd name="f89" fmla="*/ f70 1 f50"/>
                  <a:gd name="f90" fmla="*/ f71 1 f49"/>
                  <a:gd name="f91" fmla="*/ f72 1 f50"/>
                  <a:gd name="f92" fmla="*/ f73 1 f49"/>
                  <a:gd name="f93" fmla="*/ f74 1 f50"/>
                  <a:gd name="f94" fmla="*/ f75 1 f49"/>
                  <a:gd name="f95" fmla="*/ f76 1 f50"/>
                  <a:gd name="f96" fmla="*/ f77 1 f49"/>
                  <a:gd name="f97" fmla="*/ f78 1 f49"/>
                  <a:gd name="f98" fmla="*/ f79 1 f50"/>
                  <a:gd name="f99" fmla="*/ f80 1 f49"/>
                  <a:gd name="f100" fmla="*/ f81 1 f50"/>
                  <a:gd name="f101" fmla="*/ f82 f40 1"/>
                  <a:gd name="f102" fmla="*/ f83 f40 1"/>
                  <a:gd name="f103" fmla="*/ f85 f41 1"/>
                  <a:gd name="f104" fmla="*/ f84 f41 1"/>
                  <a:gd name="f105" fmla="*/ f86 f40 1"/>
                  <a:gd name="f106" fmla="*/ f87 f41 1"/>
                  <a:gd name="f107" fmla="*/ f88 f40 1"/>
                  <a:gd name="f108" fmla="*/ f89 f41 1"/>
                  <a:gd name="f109" fmla="*/ f90 f40 1"/>
                  <a:gd name="f110" fmla="*/ f91 f41 1"/>
                  <a:gd name="f111" fmla="*/ f92 f40 1"/>
                  <a:gd name="f112" fmla="*/ f93 f41 1"/>
                  <a:gd name="f113" fmla="*/ f94 f40 1"/>
                  <a:gd name="f114" fmla="*/ f95 f41 1"/>
                  <a:gd name="f115" fmla="*/ f96 f40 1"/>
                  <a:gd name="f116" fmla="*/ f97 f40 1"/>
                  <a:gd name="f117" fmla="*/ f98 f41 1"/>
                  <a:gd name="f118" fmla="*/ f99 f40 1"/>
                  <a:gd name="f119" fmla="*/ f100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5" y="f106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06"/>
                  </a:cxn>
                  <a:cxn ang="f66">
                    <a:pos x="f116" y="f117"/>
                  </a:cxn>
                  <a:cxn ang="f66">
                    <a:pos x="f118" y="f119"/>
                  </a:cxn>
                  <a:cxn ang="f66">
                    <a:pos x="f105" y="f106"/>
                  </a:cxn>
                </a:cxnLst>
                <a:rect l="f101" t="f104" r="f102" b="f103"/>
                <a:pathLst>
                  <a:path w="30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17" y="f18"/>
                      <a:pt x="f19" y="f20"/>
                    </a:cubicBezTo>
                    <a:cubicBezTo>
                      <a:pt x="f16" y="f5"/>
                      <a:pt x="f21" y="f14"/>
                      <a:pt x="f22" y="f19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7" y="f28"/>
                      <a:pt x="f11" y="f29"/>
                      <a:pt x="f28" y="f9"/>
                    </a:cubicBezTo>
                    <a:cubicBezTo>
                      <a:pt x="f6" y="f30"/>
                      <a:pt x="f6" y="f31"/>
                      <a:pt x="f32" y="f33"/>
                    </a:cubicBezTo>
                    <a:cubicBezTo>
                      <a:pt x="f34" y="f7"/>
                      <a:pt x="f35" y="f36"/>
                      <a:pt x="f13" y="f37"/>
                    </a:cubicBezTo>
                    <a:cubicBezTo>
                      <a:pt x="f13" y="f38"/>
                      <a:pt x="f35" y="f6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8" name="Freeform 419">
                <a:extLst>
                  <a:ext uri="{FF2B5EF4-FFF2-40B4-BE49-F238E27FC236}">
                    <a16:creationId xmlns:a16="http://schemas.microsoft.com/office/drawing/2014/main" id="{812EEC44-2B0D-EC90-4393-039C13DEF09F}"/>
                  </a:ext>
                </a:extLst>
              </p:cNvPr>
              <p:cNvSpPr/>
              <p:nvPr/>
            </p:nvSpPr>
            <p:spPr>
              <a:xfrm>
                <a:off x="1425577" y="4679954"/>
                <a:ext cx="58741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5"/>
                  <a:gd name="f8" fmla="val 21"/>
                  <a:gd name="f9" fmla="val 1"/>
                  <a:gd name="f10" fmla="val 23"/>
                  <a:gd name="f11" fmla="val 4"/>
                  <a:gd name="f12" fmla="val 24"/>
                  <a:gd name="f13" fmla="val 7"/>
                  <a:gd name="f14" fmla="val 11"/>
                  <a:gd name="f15" fmla="val 12"/>
                  <a:gd name="f16" fmla="val 17"/>
                  <a:gd name="f17" fmla="val 14"/>
                  <a:gd name="f18" fmla="val 19"/>
                  <a:gd name="f19" fmla="val 20"/>
                  <a:gd name="f20" fmla="val 18"/>
                  <a:gd name="f21" fmla="val 16"/>
                  <a:gd name="f22" fmla="val 27"/>
                  <a:gd name="f23" fmla="val 15"/>
                  <a:gd name="f24" fmla="val 34"/>
                  <a:gd name="f25" fmla="val 41"/>
                  <a:gd name="f26" fmla="val 10"/>
                  <a:gd name="f27" fmla="val 44"/>
                  <a:gd name="f28" fmla="val 3"/>
                  <a:gd name="f29" fmla="val 43"/>
                  <a:gd name="f30" fmla="val 39"/>
                  <a:gd name="f31" fmla="val 36"/>
                  <a:gd name="f32" fmla="val 29"/>
                  <a:gd name="f33" fmla="val 9"/>
                  <a:gd name="f34" fmla="val 13"/>
                  <a:gd name="f35" fmla="val 2"/>
                  <a:gd name="f36" fmla="+- 0 0 -90"/>
                  <a:gd name="f37" fmla="*/ f3 1 25"/>
                  <a:gd name="f38" fmla="*/ f4 1 45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5"/>
                  <a:gd name="f47" fmla="*/ f43 1 45"/>
                  <a:gd name="f48" fmla="*/ 21 f44 1"/>
                  <a:gd name="f49" fmla="*/ 1 f43 1"/>
                  <a:gd name="f50" fmla="*/ 25 f44 1"/>
                  <a:gd name="f51" fmla="*/ 4 f43 1"/>
                  <a:gd name="f52" fmla="*/ 12 f43 1"/>
                  <a:gd name="f53" fmla="*/ 19 f44 1"/>
                  <a:gd name="f54" fmla="*/ 17 f43 1"/>
                  <a:gd name="f55" fmla="*/ 20 f43 1"/>
                  <a:gd name="f56" fmla="*/ 12 f44 1"/>
                  <a:gd name="f57" fmla="*/ 41 f43 1"/>
                  <a:gd name="f58" fmla="*/ 3 f44 1"/>
                  <a:gd name="f59" fmla="*/ 44 f43 1"/>
                  <a:gd name="f60" fmla="*/ 1 f44 1"/>
                  <a:gd name="f61" fmla="*/ 36 f43 1"/>
                  <a:gd name="f62" fmla="*/ 9 f44 1"/>
                  <a:gd name="f63" fmla="*/ 14 f44 1"/>
                  <a:gd name="f64" fmla="*/ 7 f43 1"/>
                  <a:gd name="f65" fmla="+- f45 0 f1"/>
                  <a:gd name="f66" fmla="*/ f48 1 25"/>
                  <a:gd name="f67" fmla="*/ f49 1 45"/>
                  <a:gd name="f68" fmla="*/ f50 1 25"/>
                  <a:gd name="f69" fmla="*/ f51 1 45"/>
                  <a:gd name="f70" fmla="*/ f52 1 45"/>
                  <a:gd name="f71" fmla="*/ f53 1 25"/>
                  <a:gd name="f72" fmla="*/ f54 1 45"/>
                  <a:gd name="f73" fmla="*/ f55 1 45"/>
                  <a:gd name="f74" fmla="*/ f56 1 25"/>
                  <a:gd name="f75" fmla="*/ f57 1 45"/>
                  <a:gd name="f76" fmla="*/ f58 1 25"/>
                  <a:gd name="f77" fmla="*/ f59 1 45"/>
                  <a:gd name="f78" fmla="*/ f60 1 25"/>
                  <a:gd name="f79" fmla="*/ f61 1 45"/>
                  <a:gd name="f80" fmla="*/ f62 1 25"/>
                  <a:gd name="f81" fmla="*/ f63 1 25"/>
                  <a:gd name="f82" fmla="*/ f64 1 45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7"/>
                  <a:gd name="f92" fmla="*/ f71 1 f46"/>
                  <a:gd name="f93" fmla="*/ f72 1 f47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7"/>
                  <a:gd name="f101" fmla="*/ f80 1 f46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8 1"/>
                  <a:gd name="f113" fmla="*/ f92 f37 1"/>
                  <a:gd name="f114" fmla="*/ f93 f38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8 1"/>
                  <a:gd name="f122" fmla="*/ f101 f37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08" y="f112"/>
                  </a:cxn>
                  <a:cxn ang="f65">
                    <a:pos x="f113" y="f114"/>
                  </a:cxn>
                  <a:cxn ang="f65">
                    <a:pos x="f113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14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25" h="45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12" y="f13"/>
                      <a:pt x="f6" y="f14"/>
                      <a:pt x="f8" y="f15"/>
                    </a:cubicBezTo>
                    <a:cubicBezTo>
                      <a:pt x="f16" y="f15"/>
                      <a:pt x="f16" y="f17"/>
                      <a:pt x="f18" y="f16"/>
                    </a:cubicBezTo>
                    <a:cubicBezTo>
                      <a:pt x="f19" y="f20"/>
                      <a:pt x="f19" y="f18"/>
                      <a:pt x="f18" y="f19"/>
                    </a:cubicBezTo>
                    <a:cubicBezTo>
                      <a:pt x="f21" y="f22"/>
                      <a:pt x="f23" y="f24"/>
                      <a:pt x="f15" y="f25"/>
                    </a:cubicBezTo>
                    <a:cubicBezTo>
                      <a:pt x="f26" y="f27"/>
                      <a:pt x="f13" y="f7"/>
                      <a:pt x="f28" y="f27"/>
                    </a:cubicBezTo>
                    <a:cubicBezTo>
                      <a:pt x="f5" y="f29"/>
                      <a:pt x="f9" y="f30"/>
                      <a:pt x="f9" y="f31"/>
                    </a:cubicBezTo>
                    <a:cubicBezTo>
                      <a:pt x="f28" y="f32"/>
                      <a:pt x="f13" y="f12"/>
                      <a:pt x="f33" y="f16"/>
                    </a:cubicBezTo>
                    <a:cubicBezTo>
                      <a:pt x="f14" y="f17"/>
                      <a:pt x="f34" y="f26"/>
                      <a:pt x="f17" y="f13"/>
                    </a:cubicBezTo>
                    <a:cubicBezTo>
                      <a:pt x="f23" y="f35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9" name="Freeform 420">
                <a:extLst>
                  <a:ext uri="{FF2B5EF4-FFF2-40B4-BE49-F238E27FC236}">
                    <a16:creationId xmlns:a16="http://schemas.microsoft.com/office/drawing/2014/main" id="{D39FAE1D-EE68-466D-69E9-C04A4BB0131B}"/>
                  </a:ext>
                </a:extLst>
              </p:cNvPr>
              <p:cNvSpPr/>
              <p:nvPr/>
            </p:nvSpPr>
            <p:spPr>
              <a:xfrm>
                <a:off x="546097" y="4975222"/>
                <a:ext cx="106363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6"/>
                  <a:gd name="f9" fmla="val 21"/>
                  <a:gd name="f10" fmla="val 14"/>
                  <a:gd name="f11" fmla="val 20"/>
                  <a:gd name="f12" fmla="val 12"/>
                  <a:gd name="f13" fmla="val 22"/>
                  <a:gd name="f14" fmla="val 11"/>
                  <a:gd name="f15" fmla="val 5"/>
                  <a:gd name="f16" fmla="val 1"/>
                  <a:gd name="f17" fmla="val 23"/>
                  <a:gd name="f18" fmla="val 3"/>
                  <a:gd name="f19" fmla="val 15"/>
                  <a:gd name="f20" fmla="val 6"/>
                  <a:gd name="f21" fmla="val 9"/>
                  <a:gd name="f22" fmla="val 10"/>
                  <a:gd name="f23" fmla="val 7"/>
                  <a:gd name="f24" fmla="val 28"/>
                  <a:gd name="f25" fmla="val 36"/>
                  <a:gd name="f26" fmla="val 39"/>
                  <a:gd name="f27" fmla="val 42"/>
                  <a:gd name="f28" fmla="val 43"/>
                  <a:gd name="f29" fmla="val 33"/>
                  <a:gd name="f30" fmla="val 26"/>
                  <a:gd name="f31" fmla="val 17"/>
                  <a:gd name="f32" fmla="val 19"/>
                  <a:gd name="f33" fmla="val 18"/>
                  <a:gd name="f34" fmla="+- 0 0 -90"/>
                  <a:gd name="f35" fmla="*/ f3 1 44"/>
                  <a:gd name="f36" fmla="*/ f4 1 2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4"/>
                  <a:gd name="f45" fmla="*/ f41 1 25"/>
                  <a:gd name="f46" fmla="*/ 16 f42 1"/>
                  <a:gd name="f47" fmla="*/ 21 f41 1"/>
                  <a:gd name="f48" fmla="*/ 11 f42 1"/>
                  <a:gd name="f49" fmla="*/ 22 f41 1"/>
                  <a:gd name="f50" fmla="*/ 0 f42 1"/>
                  <a:gd name="f51" fmla="*/ 16 f41 1"/>
                  <a:gd name="f52" fmla="*/ 10 f42 1"/>
                  <a:gd name="f53" fmla="*/ 15 f41 1"/>
                  <a:gd name="f54" fmla="*/ 14 f42 1"/>
                  <a:gd name="f55" fmla="*/ 12 f41 1"/>
                  <a:gd name="f56" fmla="*/ 15 f42 1"/>
                  <a:gd name="f57" fmla="*/ 9 f41 1"/>
                  <a:gd name="f58" fmla="*/ 36 f42 1"/>
                  <a:gd name="f59" fmla="*/ 1 f41 1"/>
                  <a:gd name="f60" fmla="*/ 43 f42 1"/>
                  <a:gd name="f61" fmla="*/ 5 f41 1"/>
                  <a:gd name="f62" fmla="*/ 39 f42 1"/>
                  <a:gd name="f63" fmla="*/ 19 f42 1"/>
                  <a:gd name="f64" fmla="*/ 19 f41 1"/>
                  <a:gd name="f65" fmla="+- f43 0 f1"/>
                  <a:gd name="f66" fmla="*/ f46 1 44"/>
                  <a:gd name="f67" fmla="*/ f47 1 25"/>
                  <a:gd name="f68" fmla="*/ f48 1 44"/>
                  <a:gd name="f69" fmla="*/ f49 1 25"/>
                  <a:gd name="f70" fmla="*/ f50 1 44"/>
                  <a:gd name="f71" fmla="*/ f51 1 25"/>
                  <a:gd name="f72" fmla="*/ f52 1 44"/>
                  <a:gd name="f73" fmla="*/ f53 1 25"/>
                  <a:gd name="f74" fmla="*/ f54 1 44"/>
                  <a:gd name="f75" fmla="*/ f55 1 25"/>
                  <a:gd name="f76" fmla="*/ f56 1 44"/>
                  <a:gd name="f77" fmla="*/ f57 1 25"/>
                  <a:gd name="f78" fmla="*/ f58 1 44"/>
                  <a:gd name="f79" fmla="*/ f59 1 25"/>
                  <a:gd name="f80" fmla="*/ f60 1 44"/>
                  <a:gd name="f81" fmla="*/ f61 1 25"/>
                  <a:gd name="f82" fmla="*/ f62 1 44"/>
                  <a:gd name="f83" fmla="*/ f63 1 44"/>
                  <a:gd name="f84" fmla="*/ f64 1 25"/>
                  <a:gd name="f85" fmla="*/ 0 1 f44"/>
                  <a:gd name="f86" fmla="*/ f38 1 f44"/>
                  <a:gd name="f87" fmla="*/ 0 1 f45"/>
                  <a:gd name="f88" fmla="*/ f39 1 f45"/>
                  <a:gd name="f89" fmla="*/ f66 1 f44"/>
                  <a:gd name="f90" fmla="*/ f67 1 f45"/>
                  <a:gd name="f91" fmla="*/ f68 1 f44"/>
                  <a:gd name="f92" fmla="*/ f69 1 f45"/>
                  <a:gd name="f93" fmla="*/ f70 1 f44"/>
                  <a:gd name="f94" fmla="*/ f71 1 f45"/>
                  <a:gd name="f95" fmla="*/ f72 1 f44"/>
                  <a:gd name="f96" fmla="*/ f73 1 f45"/>
                  <a:gd name="f97" fmla="*/ f74 1 f44"/>
                  <a:gd name="f98" fmla="*/ f75 1 f45"/>
                  <a:gd name="f99" fmla="*/ f76 1 f44"/>
                  <a:gd name="f100" fmla="*/ f77 1 f45"/>
                  <a:gd name="f101" fmla="*/ f78 1 f44"/>
                  <a:gd name="f102" fmla="*/ f79 1 f45"/>
                  <a:gd name="f103" fmla="*/ f80 1 f44"/>
                  <a:gd name="f104" fmla="*/ f81 1 f45"/>
                  <a:gd name="f105" fmla="*/ f82 1 f44"/>
                  <a:gd name="f106" fmla="*/ f83 1 f44"/>
                  <a:gd name="f107" fmla="*/ f84 1 f45"/>
                  <a:gd name="f108" fmla="*/ f85 f35 1"/>
                  <a:gd name="f109" fmla="*/ f86 f35 1"/>
                  <a:gd name="f110" fmla="*/ f88 f36 1"/>
                  <a:gd name="f111" fmla="*/ f87 f36 1"/>
                  <a:gd name="f112" fmla="*/ f89 f35 1"/>
                  <a:gd name="f113" fmla="*/ f90 f36 1"/>
                  <a:gd name="f114" fmla="*/ f91 f35 1"/>
                  <a:gd name="f115" fmla="*/ f92 f36 1"/>
                  <a:gd name="f116" fmla="*/ f93 f35 1"/>
                  <a:gd name="f117" fmla="*/ f94 f36 1"/>
                  <a:gd name="f118" fmla="*/ f95 f35 1"/>
                  <a:gd name="f119" fmla="*/ f96 f36 1"/>
                  <a:gd name="f120" fmla="*/ f97 f35 1"/>
                  <a:gd name="f121" fmla="*/ f98 f36 1"/>
                  <a:gd name="f122" fmla="*/ f99 f35 1"/>
                  <a:gd name="f123" fmla="*/ f100 f36 1"/>
                  <a:gd name="f124" fmla="*/ f101 f35 1"/>
                  <a:gd name="f125" fmla="*/ f102 f36 1"/>
                  <a:gd name="f126" fmla="*/ f103 f35 1"/>
                  <a:gd name="f127" fmla="*/ f104 f36 1"/>
                  <a:gd name="f128" fmla="*/ f105 f35 1"/>
                  <a:gd name="f129" fmla="*/ f106 f35 1"/>
                  <a:gd name="f130" fmla="*/ f107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23"/>
                  </a:cxn>
                  <a:cxn ang="f65">
                    <a:pos x="f124" y="f125"/>
                  </a:cxn>
                  <a:cxn ang="f65">
                    <a:pos x="f126" y="f127"/>
                  </a:cxn>
                  <a:cxn ang="f65">
                    <a:pos x="f128" y="f121"/>
                  </a:cxn>
                  <a:cxn ang="f65">
                    <a:pos x="f129" y="f130"/>
                  </a:cxn>
                  <a:cxn ang="f65">
                    <a:pos x="f112" y="f113"/>
                  </a:cxn>
                </a:cxnLst>
                <a:rect l="f108" t="f111" r="f109" b="f110"/>
                <a:pathLst>
                  <a:path w="44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7"/>
                      <a:pt x="f16" y="f17"/>
                      <a:pt x="f5" y="f8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14" y="f8"/>
                      <a:pt x="f10" y="f10"/>
                      <a:pt x="f10" y="f12"/>
                    </a:cubicBezTo>
                    <a:cubicBezTo>
                      <a:pt x="f10" y="f14"/>
                      <a:pt x="f10" y="f22"/>
                      <a:pt x="f19" y="f21"/>
                    </a:cubicBezTo>
                    <a:cubicBezTo>
                      <a:pt x="f13" y="f23"/>
                      <a:pt x="f24" y="f18"/>
                      <a:pt x="f25" y="f16"/>
                    </a:cubicBezTo>
                    <a:cubicBezTo>
                      <a:pt x="f26" y="f5"/>
                      <a:pt x="f27" y="f16"/>
                      <a:pt x="f28" y="f15"/>
                    </a:cubicBezTo>
                    <a:cubicBezTo>
                      <a:pt x="f6" y="f21"/>
                      <a:pt x="f27" y="f14"/>
                      <a:pt x="f26" y="f12"/>
                    </a:cubicBezTo>
                    <a:cubicBezTo>
                      <a:pt x="f29" y="f19"/>
                      <a:pt x="f30" y="f31"/>
                      <a:pt x="f32" y="f32"/>
                    </a:cubicBezTo>
                    <a:cubicBezTo>
                      <a:pt x="f33" y="f11"/>
                      <a:pt x="f31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0" name="Freeform 421">
                <a:extLst>
                  <a:ext uri="{FF2B5EF4-FFF2-40B4-BE49-F238E27FC236}">
                    <a16:creationId xmlns:a16="http://schemas.microsoft.com/office/drawing/2014/main" id="{F26EA296-6D72-BD94-B644-A7534A8910A0}"/>
                  </a:ext>
                </a:extLst>
              </p:cNvPr>
              <p:cNvSpPr/>
              <p:nvPr/>
            </p:nvSpPr>
            <p:spPr>
              <a:xfrm>
                <a:off x="1489072" y="5083177"/>
                <a:ext cx="55558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15"/>
                  <a:gd name="f9" fmla="val 19"/>
                  <a:gd name="f10" fmla="val 17"/>
                  <a:gd name="f11" fmla="val 24"/>
                  <a:gd name="f12" fmla="val 18"/>
                  <a:gd name="f13" fmla="val 29"/>
                  <a:gd name="f14" fmla="val 21"/>
                  <a:gd name="f15" fmla="val 34"/>
                  <a:gd name="f16" fmla="val 22"/>
                  <a:gd name="f17" fmla="val 36"/>
                  <a:gd name="f18" fmla="val 38"/>
                  <a:gd name="f19" fmla="val 41"/>
                  <a:gd name="f20" fmla="val 44"/>
                  <a:gd name="f21" fmla="val 47"/>
                  <a:gd name="f22" fmla="val 48"/>
                  <a:gd name="f23" fmla="val 13"/>
                  <a:gd name="f24" fmla="val 46"/>
                  <a:gd name="f25" fmla="val 12"/>
                  <a:gd name="f26" fmla="val 9"/>
                  <a:gd name="f27" fmla="val 39"/>
                  <a:gd name="f28" fmla="val 8"/>
                  <a:gd name="f29" fmla="val 31"/>
                  <a:gd name="f30" fmla="val 6"/>
                  <a:gd name="f31" fmla="val 25"/>
                  <a:gd name="f32" fmla="val 4"/>
                  <a:gd name="f33" fmla="val 16"/>
                  <a:gd name="f34" fmla="val 2"/>
                  <a:gd name="f35" fmla="val 10"/>
                  <a:gd name="f36" fmla="val 7"/>
                  <a:gd name="f37" fmla="val 3"/>
                  <a:gd name="f38" fmla="val 11"/>
                  <a:gd name="f39" fmla="val 14"/>
                  <a:gd name="f40" fmla="+- 0 0 -90"/>
                  <a:gd name="f41" fmla="*/ f3 1 23"/>
                  <a:gd name="f42" fmla="*/ f4 1 49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3"/>
                  <a:gd name="f51" fmla="*/ f47 1 49"/>
                  <a:gd name="f52" fmla="*/ 15 f48 1"/>
                  <a:gd name="f53" fmla="*/ 19 f47 1"/>
                  <a:gd name="f54" fmla="*/ 21 f48 1"/>
                  <a:gd name="f55" fmla="*/ 34 f47 1"/>
                  <a:gd name="f56" fmla="*/ 22 f48 1"/>
                  <a:gd name="f57" fmla="*/ 41 f47 1"/>
                  <a:gd name="f58" fmla="*/ 18 f48 1"/>
                  <a:gd name="f59" fmla="*/ 48 f47 1"/>
                  <a:gd name="f60" fmla="*/ 12 f48 1"/>
                  <a:gd name="f61" fmla="*/ 44 f47 1"/>
                  <a:gd name="f62" fmla="*/ 6 f48 1"/>
                  <a:gd name="f63" fmla="*/ 25 f47 1"/>
                  <a:gd name="f64" fmla="*/ 2 f48 1"/>
                  <a:gd name="f65" fmla="*/ 12 f47 1"/>
                  <a:gd name="f66" fmla="*/ 6 f47 1"/>
                  <a:gd name="f67" fmla="*/ 7 f48 1"/>
                  <a:gd name="f68" fmla="*/ 2 f47 1"/>
                  <a:gd name="f69" fmla="*/ 11 f47 1"/>
                  <a:gd name="f70" fmla="*/ 16 f47 1"/>
                  <a:gd name="f71" fmla="+- f49 0 f1"/>
                  <a:gd name="f72" fmla="*/ f52 1 23"/>
                  <a:gd name="f73" fmla="*/ f53 1 49"/>
                  <a:gd name="f74" fmla="*/ f54 1 23"/>
                  <a:gd name="f75" fmla="*/ f55 1 49"/>
                  <a:gd name="f76" fmla="*/ f56 1 23"/>
                  <a:gd name="f77" fmla="*/ f57 1 49"/>
                  <a:gd name="f78" fmla="*/ f58 1 23"/>
                  <a:gd name="f79" fmla="*/ f59 1 49"/>
                  <a:gd name="f80" fmla="*/ f60 1 23"/>
                  <a:gd name="f81" fmla="*/ f61 1 49"/>
                  <a:gd name="f82" fmla="*/ f62 1 23"/>
                  <a:gd name="f83" fmla="*/ f63 1 49"/>
                  <a:gd name="f84" fmla="*/ f64 1 23"/>
                  <a:gd name="f85" fmla="*/ f65 1 49"/>
                  <a:gd name="f86" fmla="*/ f66 1 49"/>
                  <a:gd name="f87" fmla="*/ f67 1 23"/>
                  <a:gd name="f88" fmla="*/ f68 1 49"/>
                  <a:gd name="f89" fmla="*/ f69 1 49"/>
                  <a:gd name="f90" fmla="*/ f70 1 49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1"/>
                  <a:gd name="f110" fmla="*/ f87 1 f50"/>
                  <a:gd name="f111" fmla="*/ f88 1 f51"/>
                  <a:gd name="f112" fmla="*/ f89 1 f51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2 1"/>
                  <a:gd name="f133" fmla="*/ f110 f41 1"/>
                  <a:gd name="f134" fmla="*/ f111 f42 1"/>
                  <a:gd name="f135" fmla="*/ f112 f42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0" y="f132"/>
                  </a:cxn>
                  <a:cxn ang="f71">
                    <a:pos x="f133" y="f134"/>
                  </a:cxn>
                  <a:cxn ang="f71">
                    <a:pos x="f126" y="f135"/>
                  </a:cxn>
                  <a:cxn ang="f71">
                    <a:pos x="f126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23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6" y="f20"/>
                      <a:pt x="f14" y="f21"/>
                      <a:pt x="f12" y="f22"/>
                    </a:cubicBezTo>
                    <a:cubicBezTo>
                      <a:pt x="f8" y="f7"/>
                      <a:pt x="f23" y="f24"/>
                      <a:pt x="f25" y="f20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14"/>
                      <a:pt x="f32" y="f33"/>
                      <a:pt x="f34" y="f25"/>
                    </a:cubicBezTo>
                    <a:cubicBezTo>
                      <a:pt x="f5" y="f35"/>
                      <a:pt x="f5" y="f36"/>
                      <a:pt x="f34" y="f30"/>
                    </a:cubicBezTo>
                    <a:cubicBezTo>
                      <a:pt x="f32" y="f32"/>
                      <a:pt x="f32" y="f5"/>
                      <a:pt x="f36" y="f34"/>
                    </a:cubicBezTo>
                    <a:cubicBezTo>
                      <a:pt x="f35" y="f37"/>
                      <a:pt x="f38" y="f36"/>
                      <a:pt x="f25" y="f38"/>
                    </a:cubicBezTo>
                    <a:cubicBezTo>
                      <a:pt x="f35" y="f25"/>
                      <a:pt x="f35" y="f39"/>
                      <a:pt x="f25" y="f33"/>
                    </a:cubicBezTo>
                    <a:cubicBezTo>
                      <a:pt x="f23" y="f10"/>
                      <a:pt x="f39" y="f12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1" name="Freeform 422">
                <a:extLst>
                  <a:ext uri="{FF2B5EF4-FFF2-40B4-BE49-F238E27FC236}">
                    <a16:creationId xmlns:a16="http://schemas.microsoft.com/office/drawing/2014/main" id="{E4553E44-E421-6871-4BFE-844365092598}"/>
                  </a:ext>
                </a:extLst>
              </p:cNvPr>
              <p:cNvSpPr/>
              <p:nvPr/>
            </p:nvSpPr>
            <p:spPr>
              <a:xfrm>
                <a:off x="1195385" y="4589465"/>
                <a:ext cx="10795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0"/>
                  <a:gd name="f8" fmla="val 28"/>
                  <a:gd name="f9" fmla="val 5"/>
                  <a:gd name="f10" fmla="val 32"/>
                  <a:gd name="f11" fmla="val 36"/>
                  <a:gd name="f12" fmla="val 40"/>
                  <a:gd name="f13" fmla="val 7"/>
                  <a:gd name="f14" fmla="val 43"/>
                  <a:gd name="f15" fmla="val 8"/>
                  <a:gd name="f16" fmla="val 10"/>
                  <a:gd name="f17" fmla="val 14"/>
                  <a:gd name="f18" fmla="val 44"/>
                  <a:gd name="f19" fmla="val 18"/>
                  <a:gd name="f20" fmla="val 41"/>
                  <a:gd name="f21" fmla="val 38"/>
                  <a:gd name="f22" fmla="val 19"/>
                  <a:gd name="f23" fmla="val 33"/>
                  <a:gd name="f24" fmla="val 29"/>
                  <a:gd name="f25" fmla="val 17"/>
                  <a:gd name="f26" fmla="val 24"/>
                  <a:gd name="f27" fmla="val 16"/>
                  <a:gd name="f28" fmla="val 15"/>
                  <a:gd name="f29" fmla="val 13"/>
                  <a:gd name="f30" fmla="val 3"/>
                  <a:gd name="f31" fmla="val 11"/>
                  <a:gd name="f32" fmla="val 1"/>
                  <a:gd name="f33" fmla="val 9"/>
                  <a:gd name="f34" fmla="val 2"/>
                  <a:gd name="f35" fmla="val 4"/>
                  <a:gd name="f36" fmla="val 12"/>
                  <a:gd name="f37" fmla="val 6"/>
                  <a:gd name="f38" fmla="val 23"/>
                  <a:gd name="f39" fmla="+- 0 0 -90"/>
                  <a:gd name="f40" fmla="*/ f3 1 45"/>
                  <a:gd name="f41" fmla="*/ f4 1 2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5"/>
                  <a:gd name="f50" fmla="*/ f46 1 20"/>
                  <a:gd name="f51" fmla="*/ 28 f47 1"/>
                  <a:gd name="f52" fmla="*/ 5 f46 1"/>
                  <a:gd name="f53" fmla="*/ 40 f47 1"/>
                  <a:gd name="f54" fmla="*/ 7 f46 1"/>
                  <a:gd name="f55" fmla="*/ 45 f47 1"/>
                  <a:gd name="f56" fmla="*/ 14 f46 1"/>
                  <a:gd name="f57" fmla="*/ 38 f47 1"/>
                  <a:gd name="f58" fmla="*/ 19 f46 1"/>
                  <a:gd name="f59" fmla="*/ 24 f47 1"/>
                  <a:gd name="f60" fmla="*/ 16 f46 1"/>
                  <a:gd name="f61" fmla="*/ 3 f47 1"/>
                  <a:gd name="f62" fmla="*/ 11 f46 1"/>
                  <a:gd name="f63" fmla="*/ 2 f47 1"/>
                  <a:gd name="f64" fmla="*/ 3 f46 1"/>
                  <a:gd name="f65" fmla="*/ 11 f47 1"/>
                  <a:gd name="f66" fmla="*/ 15 f47 1"/>
                  <a:gd name="f67" fmla="*/ 6 f46 1"/>
                  <a:gd name="f68" fmla="+- f48 0 f1"/>
                  <a:gd name="f69" fmla="*/ f51 1 45"/>
                  <a:gd name="f70" fmla="*/ f52 1 20"/>
                  <a:gd name="f71" fmla="*/ f53 1 45"/>
                  <a:gd name="f72" fmla="*/ f54 1 20"/>
                  <a:gd name="f73" fmla="*/ f55 1 45"/>
                  <a:gd name="f74" fmla="*/ f56 1 20"/>
                  <a:gd name="f75" fmla="*/ f57 1 45"/>
                  <a:gd name="f76" fmla="*/ f58 1 20"/>
                  <a:gd name="f77" fmla="*/ f59 1 45"/>
                  <a:gd name="f78" fmla="*/ f60 1 20"/>
                  <a:gd name="f79" fmla="*/ f61 1 45"/>
                  <a:gd name="f80" fmla="*/ f62 1 20"/>
                  <a:gd name="f81" fmla="*/ f63 1 45"/>
                  <a:gd name="f82" fmla="*/ f64 1 20"/>
                  <a:gd name="f83" fmla="*/ f65 1 45"/>
                  <a:gd name="f84" fmla="*/ f66 1 45"/>
                  <a:gd name="f85" fmla="*/ f67 1 20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50"/>
                  <a:gd name="f100" fmla="*/ f79 1 f49"/>
                  <a:gd name="f101" fmla="*/ f80 1 f50"/>
                  <a:gd name="f102" fmla="*/ f81 1 f49"/>
                  <a:gd name="f103" fmla="*/ f82 1 f50"/>
                  <a:gd name="f104" fmla="*/ f83 1 f49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1 1"/>
                  <a:gd name="f121" fmla="*/ f100 f40 1"/>
                  <a:gd name="f122" fmla="*/ f101 f41 1"/>
                  <a:gd name="f123" fmla="*/ f102 f40 1"/>
                  <a:gd name="f124" fmla="*/ f103 f41 1"/>
                  <a:gd name="f125" fmla="*/ f104 f40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25" y="f124"/>
                  </a:cxn>
                  <a:cxn ang="f68">
                    <a:pos x="f125" y="f124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5" h="2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5" y="f28"/>
                      <a:pt x="f16" y="f29"/>
                      <a:pt x="f30" y="f31"/>
                    </a:cubicBezTo>
                    <a:cubicBezTo>
                      <a:pt x="f32" y="f33"/>
                      <a:pt x="f5" y="f9"/>
                      <a:pt x="f34" y="f30"/>
                    </a:cubicBezTo>
                    <a:cubicBezTo>
                      <a:pt x="f35" y="f5"/>
                      <a:pt x="f15" y="f34"/>
                      <a:pt x="f31" y="f30"/>
                    </a:cubicBezTo>
                    <a:cubicBezTo>
                      <a:pt x="f31" y="f30"/>
                      <a:pt x="f31" y="f30"/>
                      <a:pt x="f31" y="f30"/>
                    </a:cubicBezTo>
                    <a:cubicBezTo>
                      <a:pt x="f36" y="f9"/>
                      <a:pt x="f29" y="f15"/>
                      <a:pt x="f28" y="f37"/>
                    </a:cubicBezTo>
                    <a:cubicBezTo>
                      <a:pt x="f22" y="f34"/>
                      <a:pt x="f38" y="f35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2" name="Freeform 423">
                <a:extLst>
                  <a:ext uri="{FF2B5EF4-FFF2-40B4-BE49-F238E27FC236}">
                    <a16:creationId xmlns:a16="http://schemas.microsoft.com/office/drawing/2014/main" id="{8437292B-B631-53A7-DCBC-0313A8D24ADA}"/>
                  </a:ext>
                </a:extLst>
              </p:cNvPr>
              <p:cNvSpPr/>
              <p:nvPr/>
            </p:nvSpPr>
            <p:spPr>
              <a:xfrm>
                <a:off x="295278" y="4918072"/>
                <a:ext cx="39684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13"/>
                  <a:gd name="f9" fmla="val 2"/>
                  <a:gd name="f10" fmla="val 15"/>
                  <a:gd name="f11" fmla="val 4"/>
                  <a:gd name="f12" fmla="val 6"/>
                  <a:gd name="f13" fmla="val 10"/>
                  <a:gd name="f14" fmla="val 14"/>
                  <a:gd name="f15" fmla="val 18"/>
                  <a:gd name="f16" fmla="val 26"/>
                  <a:gd name="f17" fmla="val 34"/>
                  <a:gd name="f18" fmla="val 12"/>
                  <a:gd name="f19" fmla="val 40"/>
                  <a:gd name="f20" fmla="val 9"/>
                  <a:gd name="f21" fmla="val 44"/>
                  <a:gd name="f22" fmla="val 1"/>
                  <a:gd name="f23" fmla="val 33"/>
                  <a:gd name="f24" fmla="val 29"/>
                  <a:gd name="f25" fmla="val 24"/>
                  <a:gd name="f26" fmla="val 20"/>
                  <a:gd name="f27" fmla="val 19"/>
                  <a:gd name="f28" fmla="val 17"/>
                  <a:gd name="f29" fmla="val 8"/>
                  <a:gd name="f30" fmla="+- 0 0 -90"/>
                  <a:gd name="f31" fmla="*/ f3 1 16"/>
                  <a:gd name="f32" fmla="*/ f4 1 4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45"/>
                  <a:gd name="f42" fmla="*/ 13 f38 1"/>
                  <a:gd name="f43" fmla="*/ 2 f37 1"/>
                  <a:gd name="f44" fmla="*/ 16 f38 1"/>
                  <a:gd name="f45" fmla="*/ 10 f37 1"/>
                  <a:gd name="f46" fmla="*/ 34 f37 1"/>
                  <a:gd name="f47" fmla="*/ 6 f38 1"/>
                  <a:gd name="f48" fmla="*/ 45 f37 1"/>
                  <a:gd name="f49" fmla="*/ 1 f38 1"/>
                  <a:gd name="f50" fmla="*/ 33 f37 1"/>
                  <a:gd name="f51" fmla="*/ 4 f38 1"/>
                  <a:gd name="f52" fmla="*/ 20 f37 1"/>
                  <a:gd name="f53" fmla="*/ 16 f37 1"/>
                  <a:gd name="f54" fmla="*/ 9 f37 1"/>
                  <a:gd name="f55" fmla="+- f39 0 f1"/>
                  <a:gd name="f56" fmla="*/ f42 1 16"/>
                  <a:gd name="f57" fmla="*/ f43 1 45"/>
                  <a:gd name="f58" fmla="*/ f44 1 16"/>
                  <a:gd name="f59" fmla="*/ f45 1 45"/>
                  <a:gd name="f60" fmla="*/ f46 1 45"/>
                  <a:gd name="f61" fmla="*/ f47 1 16"/>
                  <a:gd name="f62" fmla="*/ f48 1 45"/>
                  <a:gd name="f63" fmla="*/ f49 1 16"/>
                  <a:gd name="f64" fmla="*/ f50 1 45"/>
                  <a:gd name="f65" fmla="*/ f51 1 16"/>
                  <a:gd name="f66" fmla="*/ f52 1 45"/>
                  <a:gd name="f67" fmla="*/ f53 1 45"/>
                  <a:gd name="f68" fmla="*/ f54 1 45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0"/>
                  <a:gd name="f76" fmla="*/ f59 1 f41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1"/>
                  <a:gd name="f82" fmla="*/ f65 1 f40"/>
                  <a:gd name="f83" fmla="*/ f66 1 f41"/>
                  <a:gd name="f84" fmla="*/ f67 1 f41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1 1"/>
                  <a:gd name="f93" fmla="*/ f76 f32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2 1"/>
                  <a:gd name="f99" fmla="*/ f82 f31 1"/>
                  <a:gd name="f100" fmla="*/ f83 f32 1"/>
                  <a:gd name="f101" fmla="*/ f84 f32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0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95" y="f101"/>
                  </a:cxn>
                  <a:cxn ang="f55">
                    <a:pos x="f95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6" h="45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18" y="f19"/>
                      <a:pt x="f20" y="f7"/>
                      <a:pt x="f12" y="f7"/>
                    </a:cubicBezTo>
                    <a:cubicBezTo>
                      <a:pt x="f9" y="f21"/>
                      <a:pt x="f5" y="f19"/>
                      <a:pt x="f22" y="f23"/>
                    </a:cubicBezTo>
                    <a:cubicBezTo>
                      <a:pt x="f9" y="f24"/>
                      <a:pt x="f11" y="f25"/>
                      <a:pt x="f11" y="f26"/>
                    </a:cubicBezTo>
                    <a:cubicBezTo>
                      <a:pt x="f11" y="f27"/>
                      <a:pt x="f11" y="f28"/>
                      <a:pt x="f12" y="f6"/>
                    </a:cubicBezTo>
                    <a:cubicBezTo>
                      <a:pt x="f13" y="f14"/>
                      <a:pt x="f29" y="f18"/>
                      <a:pt x="f12" y="f20"/>
                    </a:cubicBezTo>
                    <a:cubicBezTo>
                      <a:pt x="f12" y="f9"/>
                      <a:pt x="f29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3" name="Freeform 424">
                <a:extLst>
                  <a:ext uri="{FF2B5EF4-FFF2-40B4-BE49-F238E27FC236}">
                    <a16:creationId xmlns:a16="http://schemas.microsoft.com/office/drawing/2014/main" id="{E6E05695-0F9D-F07E-A2D6-EEE79F255683}"/>
                  </a:ext>
                </a:extLst>
              </p:cNvPr>
              <p:cNvSpPr/>
              <p:nvPr/>
            </p:nvSpPr>
            <p:spPr>
              <a:xfrm>
                <a:off x="1489072" y="4826002"/>
                <a:ext cx="10319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7"/>
                  <a:gd name="f8" fmla="val 32"/>
                  <a:gd name="f9" fmla="val 15"/>
                  <a:gd name="f10" fmla="val 26"/>
                  <a:gd name="f11" fmla="val 12"/>
                  <a:gd name="f12" fmla="val 19"/>
                  <a:gd name="f13" fmla="val 14"/>
                  <a:gd name="f14" fmla="val 10"/>
                  <a:gd name="f15" fmla="val 7"/>
                  <a:gd name="f16" fmla="val 5"/>
                  <a:gd name="f17" fmla="val 11"/>
                  <a:gd name="f18" fmla="val 3"/>
                  <a:gd name="f19" fmla="val 9"/>
                  <a:gd name="f20" fmla="val 1"/>
                  <a:gd name="f21" fmla="val 2"/>
                  <a:gd name="f22" fmla="val 4"/>
                  <a:gd name="f23" fmla="val 22"/>
                  <a:gd name="f24" fmla="val 27"/>
                  <a:gd name="f25" fmla="val 29"/>
                  <a:gd name="f26" fmla="val 8"/>
                  <a:gd name="f27" fmla="val 31"/>
                  <a:gd name="f28" fmla="val 35"/>
                  <a:gd name="f29" fmla="val 38"/>
                  <a:gd name="f30" fmla="val 6"/>
                  <a:gd name="f31" fmla="val 41"/>
                  <a:gd name="f32" fmla="val 39"/>
                  <a:gd name="f33" fmla="+- 0 0 -90"/>
                  <a:gd name="f34" fmla="*/ f3 1 43"/>
                  <a:gd name="f35" fmla="*/ f4 1 1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3"/>
                  <a:gd name="f44" fmla="*/ f40 1 17"/>
                  <a:gd name="f45" fmla="*/ 32 f41 1"/>
                  <a:gd name="f46" fmla="*/ 15 f40 1"/>
                  <a:gd name="f47" fmla="*/ 12 f41 1"/>
                  <a:gd name="f48" fmla="*/ 12 f40 1"/>
                  <a:gd name="f49" fmla="*/ 5 f41 1"/>
                  <a:gd name="f50" fmla="*/ 11 f40 1"/>
                  <a:gd name="f51" fmla="*/ 1 f41 1"/>
                  <a:gd name="f52" fmla="*/ 5 f40 1"/>
                  <a:gd name="f53" fmla="*/ 7 f41 1"/>
                  <a:gd name="f54" fmla="*/ 0 f40 1"/>
                  <a:gd name="f55" fmla="*/ 19 f41 1"/>
                  <a:gd name="f56" fmla="*/ 2 f40 1"/>
                  <a:gd name="f57" fmla="*/ 29 f41 1"/>
                  <a:gd name="f58" fmla="*/ 7 f40 1"/>
                  <a:gd name="f59" fmla="*/ 41 f41 1"/>
                  <a:gd name="f60" fmla="+- f42 0 f1"/>
                  <a:gd name="f61" fmla="*/ f45 1 43"/>
                  <a:gd name="f62" fmla="*/ f46 1 17"/>
                  <a:gd name="f63" fmla="*/ f47 1 43"/>
                  <a:gd name="f64" fmla="*/ f48 1 17"/>
                  <a:gd name="f65" fmla="*/ f49 1 43"/>
                  <a:gd name="f66" fmla="*/ f50 1 17"/>
                  <a:gd name="f67" fmla="*/ f51 1 43"/>
                  <a:gd name="f68" fmla="*/ f52 1 17"/>
                  <a:gd name="f69" fmla="*/ f53 1 43"/>
                  <a:gd name="f70" fmla="*/ f54 1 17"/>
                  <a:gd name="f71" fmla="*/ f55 1 43"/>
                  <a:gd name="f72" fmla="*/ f56 1 17"/>
                  <a:gd name="f73" fmla="*/ f57 1 43"/>
                  <a:gd name="f74" fmla="*/ f58 1 17"/>
                  <a:gd name="f75" fmla="*/ f59 1 43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3"/>
                  <a:gd name="f93" fmla="*/ f74 1 f44"/>
                  <a:gd name="f94" fmla="*/ f75 1 f43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4 1"/>
                  <a:gd name="f112" fmla="*/ f93 f35 1"/>
                  <a:gd name="f113" fmla="*/ f9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99" y="f112"/>
                  </a:cxn>
                  <a:cxn ang="f60">
                    <a:pos x="f113" y="f112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43" h="17">
                    <a:moveTo>
                      <a:pt x="f8" y="f9"/>
                    </a:moveTo>
                    <a:cubicBezTo>
                      <a:pt x="f10" y="f11"/>
                      <a:pt x="f12" y="f13"/>
                      <a:pt x="f11" y="f11"/>
                    </a:cubicBezTo>
                    <a:cubicBezTo>
                      <a:pt x="f14" y="f11"/>
                      <a:pt x="f15" y="f11"/>
                      <a:pt x="f16" y="f17"/>
                    </a:cubicBezTo>
                    <a:cubicBezTo>
                      <a:pt x="f18" y="f14"/>
                      <a:pt x="f5" y="f19"/>
                      <a:pt x="f20" y="f16"/>
                    </a:cubicBezTo>
                    <a:cubicBezTo>
                      <a:pt x="f20" y="f21"/>
                      <a:pt x="f22" y="f5"/>
                      <a:pt x="f15" y="f5"/>
                    </a:cubicBezTo>
                    <a:cubicBezTo>
                      <a:pt x="f17" y="f5"/>
                      <a:pt x="f9" y="f20"/>
                      <a:pt x="f12" y="f21"/>
                    </a:cubicBezTo>
                    <a:cubicBezTo>
                      <a:pt x="f23" y="f22"/>
                      <a:pt x="f24" y="f21"/>
                      <a:pt x="f25" y="f15"/>
                    </a:cubicBezTo>
                    <a:cubicBezTo>
                      <a:pt x="f25" y="f26"/>
                      <a:pt x="f27" y="f19"/>
                      <a:pt x="f8" y="f15"/>
                    </a:cubicBezTo>
                    <a:cubicBezTo>
                      <a:pt x="f28" y="f22"/>
                      <a:pt x="f29" y="f30"/>
                      <a:pt x="f31" y="f15"/>
                    </a:cubicBezTo>
                    <a:cubicBezTo>
                      <a:pt x="f6" y="f13"/>
                      <a:pt x="f32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4" name="Freeform 425">
                <a:extLst>
                  <a:ext uri="{FF2B5EF4-FFF2-40B4-BE49-F238E27FC236}">
                    <a16:creationId xmlns:a16="http://schemas.microsoft.com/office/drawing/2014/main" id="{14E79CD3-CBD8-F41C-99AF-126CC2C75C70}"/>
                  </a:ext>
                </a:extLst>
              </p:cNvPr>
              <p:cNvSpPr/>
              <p:nvPr/>
            </p:nvSpPr>
            <p:spPr>
              <a:xfrm>
                <a:off x="963613" y="5002216"/>
                <a:ext cx="39684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37"/>
                  <a:gd name="f9" fmla="val 1"/>
                  <a:gd name="f10" fmla="val 30"/>
                  <a:gd name="f11" fmla="val 2"/>
                  <a:gd name="f12" fmla="val 24"/>
                  <a:gd name="f13" fmla="val 4"/>
                  <a:gd name="f14" fmla="val 18"/>
                  <a:gd name="f15" fmla="val 17"/>
                  <a:gd name="f16" fmla="val 6"/>
                  <a:gd name="f17" fmla="val 15"/>
                  <a:gd name="f18" fmla="val 8"/>
                  <a:gd name="f19" fmla="val 14"/>
                  <a:gd name="f20" fmla="val 9"/>
                  <a:gd name="f21" fmla="val 12"/>
                  <a:gd name="f22" fmla="val 7"/>
                  <a:gd name="f23" fmla="val 10"/>
                  <a:gd name="f24" fmla="val 5"/>
                  <a:gd name="f25" fmla="val 3"/>
                  <a:gd name="f26" fmla="val 13"/>
                  <a:gd name="f27" fmla="val 26"/>
                  <a:gd name="f28" fmla="val 11"/>
                  <a:gd name="f29" fmla="val 35"/>
                  <a:gd name="f30" fmla="val 36"/>
                  <a:gd name="f31" fmla="val 39"/>
                  <a:gd name="f32" fmla="val 41"/>
                  <a:gd name="f33" fmla="val 44"/>
                  <a:gd name="f34" fmla="val 43"/>
                  <a:gd name="f35" fmla="+- 0 0 -90"/>
                  <a:gd name="f36" fmla="*/ f3 1 16"/>
                  <a:gd name="f37" fmla="*/ f4 1 4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45"/>
                  <a:gd name="f47" fmla="*/ 0 f43 1"/>
                  <a:gd name="f48" fmla="*/ 37 f42 1"/>
                  <a:gd name="f49" fmla="*/ 4 f43 1"/>
                  <a:gd name="f50" fmla="*/ 18 f42 1"/>
                  <a:gd name="f51" fmla="*/ 6 f43 1"/>
                  <a:gd name="f52" fmla="*/ 15 f42 1"/>
                  <a:gd name="f53" fmla="*/ 7 f43 1"/>
                  <a:gd name="f54" fmla="*/ 10 f42 1"/>
                  <a:gd name="f55" fmla="*/ 5 f43 1"/>
                  <a:gd name="f56" fmla="*/ 6 f42 1"/>
                  <a:gd name="f57" fmla="*/ 9 f43 1"/>
                  <a:gd name="f58" fmla="*/ 1 f42 1"/>
                  <a:gd name="f59" fmla="*/ 15 f43 1"/>
                  <a:gd name="f60" fmla="*/ 8 f42 1"/>
                  <a:gd name="f61" fmla="*/ 11 f43 1"/>
                  <a:gd name="f62" fmla="*/ 35 f42 1"/>
                  <a:gd name="f63" fmla="*/ 10 f43 1"/>
                  <a:gd name="f64" fmla="*/ 39 f42 1"/>
                  <a:gd name="f65" fmla="*/ 44 f42 1"/>
                  <a:gd name="f66" fmla="+- f44 0 f1"/>
                  <a:gd name="f67" fmla="*/ f47 1 16"/>
                  <a:gd name="f68" fmla="*/ f48 1 45"/>
                  <a:gd name="f69" fmla="*/ f49 1 16"/>
                  <a:gd name="f70" fmla="*/ f50 1 45"/>
                  <a:gd name="f71" fmla="*/ f51 1 16"/>
                  <a:gd name="f72" fmla="*/ f52 1 45"/>
                  <a:gd name="f73" fmla="*/ f53 1 16"/>
                  <a:gd name="f74" fmla="*/ f54 1 45"/>
                  <a:gd name="f75" fmla="*/ f55 1 16"/>
                  <a:gd name="f76" fmla="*/ f56 1 45"/>
                  <a:gd name="f77" fmla="*/ f57 1 16"/>
                  <a:gd name="f78" fmla="*/ f58 1 45"/>
                  <a:gd name="f79" fmla="*/ f59 1 16"/>
                  <a:gd name="f80" fmla="*/ f60 1 45"/>
                  <a:gd name="f81" fmla="*/ f61 1 16"/>
                  <a:gd name="f82" fmla="*/ f62 1 45"/>
                  <a:gd name="f83" fmla="*/ f63 1 16"/>
                  <a:gd name="f84" fmla="*/ f64 1 45"/>
                  <a:gd name="f85" fmla="*/ f65 1 4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5"/>
                  <a:gd name="f99" fmla="*/ f76 1 f46"/>
                  <a:gd name="f100" fmla="*/ f77 1 f45"/>
                  <a:gd name="f101" fmla="*/ f78 1 f46"/>
                  <a:gd name="f102" fmla="*/ f79 1 f45"/>
                  <a:gd name="f103" fmla="*/ f80 1 f46"/>
                  <a:gd name="f104" fmla="*/ f81 1 f45"/>
                  <a:gd name="f105" fmla="*/ f82 1 f46"/>
                  <a:gd name="f106" fmla="*/ f83 1 f45"/>
                  <a:gd name="f107" fmla="*/ f84 1 f46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6 1"/>
                  <a:gd name="f122" fmla="*/ f99 f37 1"/>
                  <a:gd name="f123" fmla="*/ f100 f36 1"/>
                  <a:gd name="f124" fmla="*/ f101 f37 1"/>
                  <a:gd name="f125" fmla="*/ f102 f36 1"/>
                  <a:gd name="f126" fmla="*/ f103 f37 1"/>
                  <a:gd name="f127" fmla="*/ f104 f36 1"/>
                  <a:gd name="f128" fmla="*/ f105 f37 1"/>
                  <a:gd name="f129" fmla="*/ f106 f36 1"/>
                  <a:gd name="f130" fmla="*/ f107 f37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30"/>
                  </a:cxn>
                  <a:cxn ang="f66">
                    <a:pos x="f121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16" h="45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0"/>
                      <a:pt x="f24" y="f22"/>
                      <a:pt x="f24" y="f16"/>
                    </a:cubicBezTo>
                    <a:cubicBezTo>
                      <a:pt x="f16" y="f13"/>
                      <a:pt x="f16" y="f5"/>
                      <a:pt x="f20" y="f9"/>
                    </a:cubicBezTo>
                    <a:cubicBezTo>
                      <a:pt x="f21" y="f11"/>
                      <a:pt x="f6" y="f25"/>
                      <a:pt x="f17" y="f18"/>
                    </a:cubicBezTo>
                    <a:cubicBezTo>
                      <a:pt x="f26" y="f15"/>
                      <a:pt x="f21" y="f27"/>
                      <a:pt x="f28" y="f29"/>
                    </a:cubicBezTo>
                    <a:cubicBezTo>
                      <a:pt x="f28" y="f30"/>
                      <a:pt x="f28" y="f8"/>
                      <a:pt x="f23" y="f31"/>
                    </a:cubicBezTo>
                    <a:cubicBezTo>
                      <a:pt x="f20" y="f32"/>
                      <a:pt x="f20" y="f7"/>
                      <a:pt x="f24" y="f33"/>
                    </a:cubicBezTo>
                    <a:cubicBezTo>
                      <a:pt x="f9" y="f34"/>
                      <a:pt x="f5" y="f32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5" name="Freeform 426">
                <a:extLst>
                  <a:ext uri="{FF2B5EF4-FFF2-40B4-BE49-F238E27FC236}">
                    <a16:creationId xmlns:a16="http://schemas.microsoft.com/office/drawing/2014/main" id="{00085189-859B-7A57-06A6-1D74634F33C6}"/>
                  </a:ext>
                </a:extLst>
              </p:cNvPr>
              <p:cNvSpPr/>
              <p:nvPr/>
            </p:nvSpPr>
            <p:spPr>
              <a:xfrm>
                <a:off x="1314449" y="4787898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5"/>
                  <a:gd name="f8" fmla="val 8"/>
                  <a:gd name="f9" fmla="val 20"/>
                  <a:gd name="f10" fmla="val 15"/>
                  <a:gd name="f11" fmla="val 17"/>
                  <a:gd name="f12" fmla="val 22"/>
                  <a:gd name="f13" fmla="val 14"/>
                  <a:gd name="f14" fmla="val 29"/>
                  <a:gd name="f15" fmla="val 13"/>
                  <a:gd name="f16" fmla="val 31"/>
                  <a:gd name="f17" fmla="val 12"/>
                  <a:gd name="f18" fmla="val 11"/>
                  <a:gd name="f19" fmla="val 32"/>
                  <a:gd name="f20" fmla="val 10"/>
                  <a:gd name="f21" fmla="val 34"/>
                  <a:gd name="f22" fmla="val 38"/>
                  <a:gd name="f23" fmla="val 39"/>
                  <a:gd name="f24" fmla="val 9"/>
                  <a:gd name="f25" fmla="val 42"/>
                  <a:gd name="f26" fmla="val 43"/>
                  <a:gd name="f27" fmla="val 7"/>
                  <a:gd name="f28" fmla="val 6"/>
                  <a:gd name="f29" fmla="val 4"/>
                  <a:gd name="f30" fmla="val 41"/>
                  <a:gd name="f31" fmla="val 2"/>
                  <a:gd name="f32" fmla="val 35"/>
                  <a:gd name="f33" fmla="val 27"/>
                  <a:gd name="f34" fmla="val 5"/>
                  <a:gd name="f35" fmla="val 16"/>
                  <a:gd name="f36" fmla="val 18"/>
                  <a:gd name="f37" fmla="val 1"/>
                  <a:gd name="f38" fmla="val 21"/>
                  <a:gd name="f39" fmla="+- 0 0 -90"/>
                  <a:gd name="f40" fmla="*/ f3 1 23"/>
                  <a:gd name="f41" fmla="*/ f4 1 4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3"/>
                  <a:gd name="f50" fmla="*/ f46 1 45"/>
                  <a:gd name="f51" fmla="*/ 23 f47 1"/>
                  <a:gd name="f52" fmla="*/ 8 f46 1"/>
                  <a:gd name="f53" fmla="*/ 14 f47 1"/>
                  <a:gd name="f54" fmla="*/ 29 f46 1"/>
                  <a:gd name="f55" fmla="*/ 12 f47 1"/>
                  <a:gd name="f56" fmla="*/ 10 f47 1"/>
                  <a:gd name="f57" fmla="*/ 34 f46 1"/>
                  <a:gd name="f58" fmla="*/ 9 f47 1"/>
                  <a:gd name="f59" fmla="*/ 42 f46 1"/>
                  <a:gd name="f60" fmla="*/ 6 f47 1"/>
                  <a:gd name="f61" fmla="*/ 43 f46 1"/>
                  <a:gd name="f62" fmla="*/ 2 f47 1"/>
                  <a:gd name="f63" fmla="*/ 35 f46 1"/>
                  <a:gd name="f64" fmla="*/ 11 f47 1"/>
                  <a:gd name="f65" fmla="*/ 13 f47 1"/>
                  <a:gd name="f66" fmla="*/ 4 f46 1"/>
                  <a:gd name="f67" fmla="*/ 18 f47 1"/>
                  <a:gd name="f68" fmla="*/ 1 f46 1"/>
                  <a:gd name="f69" fmla="+- f48 0 f1"/>
                  <a:gd name="f70" fmla="*/ f51 1 23"/>
                  <a:gd name="f71" fmla="*/ f52 1 45"/>
                  <a:gd name="f72" fmla="*/ f53 1 23"/>
                  <a:gd name="f73" fmla="*/ f54 1 45"/>
                  <a:gd name="f74" fmla="*/ f55 1 23"/>
                  <a:gd name="f75" fmla="*/ f56 1 23"/>
                  <a:gd name="f76" fmla="*/ f57 1 45"/>
                  <a:gd name="f77" fmla="*/ f58 1 23"/>
                  <a:gd name="f78" fmla="*/ f59 1 45"/>
                  <a:gd name="f79" fmla="*/ f60 1 23"/>
                  <a:gd name="f80" fmla="*/ f61 1 45"/>
                  <a:gd name="f81" fmla="*/ f62 1 23"/>
                  <a:gd name="f82" fmla="*/ f63 1 45"/>
                  <a:gd name="f83" fmla="*/ f64 1 23"/>
                  <a:gd name="f84" fmla="*/ f65 1 23"/>
                  <a:gd name="f85" fmla="*/ f66 1 45"/>
                  <a:gd name="f86" fmla="*/ f67 1 23"/>
                  <a:gd name="f87" fmla="*/ f68 1 45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50"/>
                  <a:gd name="f103" fmla="*/ f81 1 f49"/>
                  <a:gd name="f104" fmla="*/ f82 1 f50"/>
                  <a:gd name="f105" fmla="*/ f83 1 f49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1 1"/>
                  <a:gd name="f125" fmla="*/ f103 f40 1"/>
                  <a:gd name="f126" fmla="*/ f104 f41 1"/>
                  <a:gd name="f127" fmla="*/ f105 f40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7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4"/>
                  </a:cxn>
                  <a:cxn ang="f69">
                    <a:pos x="f125" y="f126"/>
                  </a:cxn>
                  <a:cxn ang="f69">
                    <a:pos x="f127" y="f115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23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4"/>
                      <a:pt x="f17" y="f14"/>
                    </a:cubicBezTo>
                    <a:cubicBezTo>
                      <a:pt x="f18" y="f16"/>
                      <a:pt x="f8" y="f19"/>
                      <a:pt x="f20" y="f21"/>
                    </a:cubicBezTo>
                    <a:cubicBezTo>
                      <a:pt x="f15" y="f22"/>
                      <a:pt x="f20" y="f23"/>
                      <a:pt x="f24" y="f25"/>
                    </a:cubicBezTo>
                    <a:cubicBezTo>
                      <a:pt x="f24" y="f26"/>
                      <a:pt x="f27" y="f7"/>
                      <a:pt x="f28" y="f26"/>
                    </a:cubicBezTo>
                    <a:cubicBezTo>
                      <a:pt x="f29" y="f30"/>
                      <a:pt x="f5" y="f23"/>
                      <a:pt x="f31" y="f32"/>
                    </a:cubicBezTo>
                    <a:cubicBezTo>
                      <a:pt x="f28" y="f33"/>
                      <a:pt x="f8" y="f11"/>
                      <a:pt x="f18" y="f8"/>
                    </a:cubicBezTo>
                    <a:cubicBezTo>
                      <a:pt x="f18" y="f27"/>
                      <a:pt x="f17" y="f34"/>
                      <a:pt x="f15" y="f29"/>
                    </a:cubicBezTo>
                    <a:cubicBezTo>
                      <a:pt x="f13" y="f31"/>
                      <a:pt x="f35" y="f5"/>
                      <a:pt x="f36" y="f37"/>
                    </a:cubicBezTo>
                    <a:cubicBezTo>
                      <a:pt x="f38" y="f31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6" name="Freeform 427">
                <a:extLst>
                  <a:ext uri="{FF2B5EF4-FFF2-40B4-BE49-F238E27FC236}">
                    <a16:creationId xmlns:a16="http://schemas.microsoft.com/office/drawing/2014/main" id="{563DB6C8-E2A1-EE16-CB80-25E004670B95}"/>
                  </a:ext>
                </a:extLst>
              </p:cNvPr>
              <p:cNvSpPr/>
              <p:nvPr/>
            </p:nvSpPr>
            <p:spPr>
              <a:xfrm>
                <a:off x="260347" y="5183184"/>
                <a:ext cx="10001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2"/>
                  <a:gd name="f8" fmla="val 7"/>
                  <a:gd name="f9" fmla="val 14"/>
                  <a:gd name="f10" fmla="val 3"/>
                  <a:gd name="f11" fmla="val 20"/>
                  <a:gd name="f12" fmla="val 5"/>
                  <a:gd name="f13" fmla="val 26"/>
                  <a:gd name="f14" fmla="val 8"/>
                  <a:gd name="f15" fmla="val 27"/>
                  <a:gd name="f16" fmla="val 28"/>
                  <a:gd name="f17" fmla="val 9"/>
                  <a:gd name="f18" fmla="val 29"/>
                  <a:gd name="f19" fmla="val 13"/>
                  <a:gd name="f20" fmla="val 30"/>
                  <a:gd name="f21" fmla="val 32"/>
                  <a:gd name="f22" fmla="val 11"/>
                  <a:gd name="f23" fmla="val 36"/>
                  <a:gd name="f24" fmla="val 38"/>
                  <a:gd name="f25" fmla="val 12"/>
                  <a:gd name="f26" fmla="val 40"/>
                  <a:gd name="f27" fmla="val 41"/>
                  <a:gd name="f28" fmla="val 15"/>
                  <a:gd name="f29" fmla="val 16"/>
                  <a:gd name="f30" fmla="val 18"/>
                  <a:gd name="f31" fmla="val 34"/>
                  <a:gd name="f32" fmla="val 25"/>
                  <a:gd name="f33" fmla="val 17"/>
                  <a:gd name="f34" fmla="val 4"/>
                  <a:gd name="f35" fmla="val 10"/>
                  <a:gd name="f36" fmla="val 1"/>
                  <a:gd name="f37" fmla="val 2"/>
                  <a:gd name="f38" fmla="+- 0 0 -90"/>
                  <a:gd name="f39" fmla="*/ f3 1 42"/>
                  <a:gd name="f40" fmla="*/ f4 1 2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2"/>
                  <a:gd name="f49" fmla="*/ f45 1 22"/>
                  <a:gd name="f50" fmla="*/ 7 f46 1"/>
                  <a:gd name="f51" fmla="*/ 0 f45 1"/>
                  <a:gd name="f52" fmla="*/ 26 f46 1"/>
                  <a:gd name="f53" fmla="*/ 8 f45 1"/>
                  <a:gd name="f54" fmla="*/ 28 f46 1"/>
                  <a:gd name="f55" fmla="*/ 9 f45 1"/>
                  <a:gd name="f56" fmla="*/ 32 f46 1"/>
                  <a:gd name="f57" fmla="*/ 11 f45 1"/>
                  <a:gd name="f58" fmla="*/ 40 f46 1"/>
                  <a:gd name="f59" fmla="*/ 13 f45 1"/>
                  <a:gd name="f60" fmla="*/ 41 f46 1"/>
                  <a:gd name="f61" fmla="*/ 16 f45 1"/>
                  <a:gd name="f62" fmla="*/ 34 f46 1"/>
                  <a:gd name="f63" fmla="*/ 20 f45 1"/>
                  <a:gd name="f64" fmla="*/ 12 f45 1"/>
                  <a:gd name="f65" fmla="*/ 1 f46 1"/>
                  <a:gd name="f66" fmla="*/ 5 f45 1"/>
                  <a:gd name="f67" fmla="+- f47 0 f1"/>
                  <a:gd name="f68" fmla="*/ f50 1 42"/>
                  <a:gd name="f69" fmla="*/ f51 1 22"/>
                  <a:gd name="f70" fmla="*/ f52 1 42"/>
                  <a:gd name="f71" fmla="*/ f53 1 22"/>
                  <a:gd name="f72" fmla="*/ f54 1 42"/>
                  <a:gd name="f73" fmla="*/ f55 1 22"/>
                  <a:gd name="f74" fmla="*/ f56 1 42"/>
                  <a:gd name="f75" fmla="*/ f57 1 22"/>
                  <a:gd name="f76" fmla="*/ f58 1 42"/>
                  <a:gd name="f77" fmla="*/ f59 1 22"/>
                  <a:gd name="f78" fmla="*/ f60 1 42"/>
                  <a:gd name="f79" fmla="*/ f61 1 22"/>
                  <a:gd name="f80" fmla="*/ f62 1 42"/>
                  <a:gd name="f81" fmla="*/ f63 1 22"/>
                  <a:gd name="f82" fmla="*/ f64 1 22"/>
                  <a:gd name="f83" fmla="*/ f65 1 42"/>
                  <a:gd name="f84" fmla="*/ f66 1 22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9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40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10" y="f124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2" h="2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5" y="f14"/>
                      <a:pt x="f1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17"/>
                      <a:pt x="f24" y="f25"/>
                      <a:pt x="f26" y="f19"/>
                    </a:cubicBezTo>
                    <a:cubicBezTo>
                      <a:pt x="f27" y="f19"/>
                      <a:pt x="f6" y="f28"/>
                      <a:pt x="f27" y="f29"/>
                    </a:cubicBezTo>
                    <a:cubicBezTo>
                      <a:pt x="f24" y="f30"/>
                      <a:pt x="f24" y="f7"/>
                      <a:pt x="f31" y="f11"/>
                    </a:cubicBezTo>
                    <a:cubicBezTo>
                      <a:pt x="f32" y="f33"/>
                      <a:pt x="f29" y="f28"/>
                      <a:pt x="f8" y="f25"/>
                    </a:cubicBezTo>
                    <a:cubicBezTo>
                      <a:pt x="f34" y="f25"/>
                      <a:pt x="f5" y="f35"/>
                      <a:pt x="f36" y="f12"/>
                    </a:cubicBezTo>
                    <a:cubicBezTo>
                      <a:pt x="f37" y="f37"/>
                      <a:pt x="f34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7" name="Freeform 428">
                <a:extLst>
                  <a:ext uri="{FF2B5EF4-FFF2-40B4-BE49-F238E27FC236}">
                    <a16:creationId xmlns:a16="http://schemas.microsoft.com/office/drawing/2014/main" id="{AFF5788F-04EC-7022-B896-B85E21E98068}"/>
                  </a:ext>
                </a:extLst>
              </p:cNvPr>
              <p:cNvSpPr/>
              <p:nvPr/>
            </p:nvSpPr>
            <p:spPr>
              <a:xfrm>
                <a:off x="820738" y="4778380"/>
                <a:ext cx="2698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5"/>
                  <a:gd name="f8" fmla="val 10"/>
                  <a:gd name="f9" fmla="val 18"/>
                  <a:gd name="f10" fmla="val 24"/>
                  <a:gd name="f11" fmla="val 30"/>
                  <a:gd name="f12" fmla="val 35"/>
                  <a:gd name="f13" fmla="val 37"/>
                  <a:gd name="f14" fmla="val 39"/>
                  <a:gd name="f15" fmla="val 40"/>
                  <a:gd name="f16" fmla="val 9"/>
                  <a:gd name="f17" fmla="val 42"/>
                  <a:gd name="f18" fmla="val 5"/>
                  <a:gd name="f19" fmla="val 2"/>
                  <a:gd name="f20" fmla="val 1"/>
                  <a:gd name="f21" fmla="val 43"/>
                  <a:gd name="f22" fmla="val 32"/>
                  <a:gd name="f23" fmla="val 25"/>
                  <a:gd name="f24" fmla="val 14"/>
                  <a:gd name="f25" fmla="val 4"/>
                  <a:gd name="f26" fmla="val 19"/>
                  <a:gd name="f27" fmla="val 17"/>
                  <a:gd name="f28" fmla="val 15"/>
                  <a:gd name="f29" fmla="val 8"/>
                  <a:gd name="f30" fmla="val 12"/>
                  <a:gd name="f31" fmla="val 3"/>
                  <a:gd name="f32" fmla="val 6"/>
                  <a:gd name="f33" fmla="val 7"/>
                  <a:gd name="f34" fmla="+- 0 0 -90"/>
                  <a:gd name="f35" fmla="*/ f3 1 11"/>
                  <a:gd name="f36" fmla="*/ f4 1 4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1"/>
                  <a:gd name="f45" fmla="*/ f41 1 45"/>
                  <a:gd name="f46" fmla="*/ 10 f42 1"/>
                  <a:gd name="f47" fmla="*/ 18 f41 1"/>
                  <a:gd name="f48" fmla="*/ 11 f42 1"/>
                  <a:gd name="f49" fmla="*/ 35 f41 1"/>
                  <a:gd name="f50" fmla="*/ 40 f41 1"/>
                  <a:gd name="f51" fmla="*/ 5 f42 1"/>
                  <a:gd name="f52" fmla="*/ 45 f41 1"/>
                  <a:gd name="f53" fmla="*/ 0 f42 1"/>
                  <a:gd name="f54" fmla="*/ 1 f42 1"/>
                  <a:gd name="f55" fmla="*/ 4 f42 1"/>
                  <a:gd name="f56" fmla="*/ 17 f41 1"/>
                  <a:gd name="f57" fmla="*/ 3 f42 1"/>
                  <a:gd name="f58" fmla="*/ 11 f41 1"/>
                  <a:gd name="f59" fmla="*/ 2 f42 1"/>
                  <a:gd name="f60" fmla="*/ 4 f41 1"/>
                  <a:gd name="f61" fmla="*/ 1 f41 1"/>
                  <a:gd name="f62" fmla="*/ 7 f41 1"/>
                  <a:gd name="f63" fmla="+- f43 0 f1"/>
                  <a:gd name="f64" fmla="*/ f46 1 11"/>
                  <a:gd name="f65" fmla="*/ f47 1 45"/>
                  <a:gd name="f66" fmla="*/ f48 1 11"/>
                  <a:gd name="f67" fmla="*/ f49 1 45"/>
                  <a:gd name="f68" fmla="*/ f50 1 45"/>
                  <a:gd name="f69" fmla="*/ f51 1 11"/>
                  <a:gd name="f70" fmla="*/ f52 1 45"/>
                  <a:gd name="f71" fmla="*/ f53 1 11"/>
                  <a:gd name="f72" fmla="*/ f54 1 11"/>
                  <a:gd name="f73" fmla="*/ f55 1 11"/>
                  <a:gd name="f74" fmla="*/ f56 1 45"/>
                  <a:gd name="f75" fmla="*/ f57 1 11"/>
                  <a:gd name="f76" fmla="*/ f58 1 45"/>
                  <a:gd name="f77" fmla="*/ f59 1 11"/>
                  <a:gd name="f78" fmla="*/ f60 1 45"/>
                  <a:gd name="f79" fmla="*/ f61 1 45"/>
                  <a:gd name="f80" fmla="*/ f62 1 45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5"/>
                  <a:gd name="f90" fmla="*/ f69 1 f44"/>
                  <a:gd name="f91" fmla="*/ f70 1 f45"/>
                  <a:gd name="f92" fmla="*/ f71 1 f44"/>
                  <a:gd name="f93" fmla="*/ f72 1 f44"/>
                  <a:gd name="f94" fmla="*/ f73 1 f44"/>
                  <a:gd name="f95" fmla="*/ f74 1 f45"/>
                  <a:gd name="f96" fmla="*/ f75 1 f44"/>
                  <a:gd name="f97" fmla="*/ f76 1 f45"/>
                  <a:gd name="f98" fmla="*/ f77 1 f44"/>
                  <a:gd name="f99" fmla="*/ f78 1 f45"/>
                  <a:gd name="f100" fmla="*/ f79 1 f45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6 1"/>
                  <a:gd name="f111" fmla="*/ f90 f35 1"/>
                  <a:gd name="f112" fmla="*/ f91 f36 1"/>
                  <a:gd name="f113" fmla="*/ f92 f35 1"/>
                  <a:gd name="f114" fmla="*/ f93 f35 1"/>
                  <a:gd name="f115" fmla="*/ f94 f35 1"/>
                  <a:gd name="f116" fmla="*/ f95 f36 1"/>
                  <a:gd name="f117" fmla="*/ f96 f35 1"/>
                  <a:gd name="f118" fmla="*/ f97 f36 1"/>
                  <a:gd name="f119" fmla="*/ f98 f35 1"/>
                  <a:gd name="f120" fmla="*/ f99 f36 1"/>
                  <a:gd name="f121" fmla="*/ f100 f36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6" y="f110"/>
                  </a:cxn>
                  <a:cxn ang="f63">
                    <a:pos x="f111" y="f112"/>
                  </a:cxn>
                  <a:cxn ang="f63">
                    <a:pos x="f113" y="f110"/>
                  </a:cxn>
                  <a:cxn ang="f63">
                    <a:pos x="f114" y="f107"/>
                  </a:cxn>
                  <a:cxn ang="f63">
                    <a:pos x="f115" y="f116"/>
                  </a:cxn>
                  <a:cxn ang="f63">
                    <a:pos x="f117" y="f118"/>
                  </a:cxn>
                  <a:cxn ang="f63">
                    <a:pos x="f119" y="f120"/>
                  </a:cxn>
                  <a:cxn ang="f63">
                    <a:pos x="f111" y="f121"/>
                  </a:cxn>
                  <a:cxn ang="f63">
                    <a:pos x="f108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11" h="45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6" y="f14"/>
                      <a:pt x="f8" y="f15"/>
                    </a:cubicBezTo>
                    <a:cubicBezTo>
                      <a:pt x="f16" y="f17"/>
                      <a:pt x="f16" y="f7"/>
                      <a:pt x="f18" y="f7"/>
                    </a:cubicBezTo>
                    <a:cubicBezTo>
                      <a:pt x="f19" y="f7"/>
                      <a:pt x="f20" y="f21"/>
                      <a:pt x="f5" y="f15"/>
                    </a:cubicBezTo>
                    <a:cubicBezTo>
                      <a:pt x="f5" y="f22"/>
                      <a:pt x="f20" y="f23"/>
                      <a:pt x="f20" y="f9"/>
                    </a:cubicBezTo>
                    <a:cubicBezTo>
                      <a:pt x="f20" y="f24"/>
                      <a:pt x="f25" y="f26"/>
                      <a:pt x="f25" y="f27"/>
                    </a:cubicBezTo>
                    <a:cubicBezTo>
                      <a:pt x="f25" y="f28"/>
                      <a:pt x="f29" y="f30"/>
                      <a:pt x="f31" y="f6"/>
                    </a:cubicBezTo>
                    <a:cubicBezTo>
                      <a:pt x="f5" y="f8"/>
                      <a:pt x="f19" y="f32"/>
                      <a:pt x="f19" y="f25"/>
                    </a:cubicBezTo>
                    <a:cubicBezTo>
                      <a:pt x="f31" y="f19"/>
                      <a:pt x="f31" y="f5"/>
                      <a:pt x="f18" y="f20"/>
                    </a:cubicBezTo>
                    <a:cubicBezTo>
                      <a:pt x="f33" y="f31"/>
                      <a:pt x="f6" y="f31"/>
                      <a:pt x="f6" y="f33"/>
                    </a:cubicBezTo>
                    <a:cubicBezTo>
                      <a:pt x="f6" y="f6"/>
                      <a:pt x="f6" y="f28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8" name="Freeform 429">
                <a:extLst>
                  <a:ext uri="{FF2B5EF4-FFF2-40B4-BE49-F238E27FC236}">
                    <a16:creationId xmlns:a16="http://schemas.microsoft.com/office/drawing/2014/main" id="{E3AAC7B1-962D-C144-783A-3CE704D00BFC}"/>
                  </a:ext>
                </a:extLst>
              </p:cNvPr>
              <p:cNvSpPr/>
              <p:nvPr/>
            </p:nvSpPr>
            <p:spPr>
              <a:xfrm>
                <a:off x="1231897" y="5065711"/>
                <a:ext cx="4762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4"/>
                  <a:gd name="f8" fmla="val 8"/>
                  <a:gd name="f9" fmla="val 4"/>
                  <a:gd name="f10" fmla="val 1"/>
                  <a:gd name="f11" fmla="val 2"/>
                  <a:gd name="f12" fmla="val 6"/>
                  <a:gd name="f13" fmla="val 9"/>
                  <a:gd name="f14" fmla="val 12"/>
                  <a:gd name="f15" fmla="val 3"/>
                  <a:gd name="f16" fmla="val 13"/>
                  <a:gd name="f17" fmla="val 15"/>
                  <a:gd name="f18" fmla="val 14"/>
                  <a:gd name="f19" fmla="val 16"/>
                  <a:gd name="f20" fmla="val 19"/>
                  <a:gd name="f21" fmla="val 24"/>
                  <a:gd name="f22" fmla="val 28"/>
                  <a:gd name="f23" fmla="val 18"/>
                  <a:gd name="f24" fmla="val 31"/>
                  <a:gd name="f25" fmla="val 33"/>
                  <a:gd name="f26" fmla="val 10"/>
                  <a:gd name="f27" fmla="val 30"/>
                  <a:gd name="f28" fmla="val 27"/>
                  <a:gd name="f29" fmla="val 22"/>
                  <a:gd name="f30" fmla="val 7"/>
                  <a:gd name="f31" fmla="+- 0 0 -90"/>
                  <a:gd name="f32" fmla="*/ f3 1 20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0"/>
                  <a:gd name="f42" fmla="*/ f38 1 34"/>
                  <a:gd name="f43" fmla="*/ 0 f39 1"/>
                  <a:gd name="f44" fmla="*/ 8 f38 1"/>
                  <a:gd name="f45" fmla="*/ 4 f39 1"/>
                  <a:gd name="f46" fmla="*/ 1 f38 1"/>
                  <a:gd name="f47" fmla="*/ 12 f39 1"/>
                  <a:gd name="f48" fmla="*/ 3 f38 1"/>
                  <a:gd name="f49" fmla="*/ 15 f39 1"/>
                  <a:gd name="f50" fmla="*/ 19 f39 1"/>
                  <a:gd name="f51" fmla="*/ 24 f38 1"/>
                  <a:gd name="f52" fmla="*/ 14 f39 1"/>
                  <a:gd name="f53" fmla="*/ 33 f38 1"/>
                  <a:gd name="f54" fmla="*/ 9 f39 1"/>
                  <a:gd name="f55" fmla="*/ 27 f38 1"/>
                  <a:gd name="f56" fmla="*/ 3 f39 1"/>
                  <a:gd name="f57" fmla="*/ 15 f38 1"/>
                  <a:gd name="f58" fmla="+- f40 0 f1"/>
                  <a:gd name="f59" fmla="*/ f43 1 20"/>
                  <a:gd name="f60" fmla="*/ f44 1 34"/>
                  <a:gd name="f61" fmla="*/ f45 1 20"/>
                  <a:gd name="f62" fmla="*/ f46 1 34"/>
                  <a:gd name="f63" fmla="*/ f47 1 20"/>
                  <a:gd name="f64" fmla="*/ f48 1 34"/>
                  <a:gd name="f65" fmla="*/ f49 1 20"/>
                  <a:gd name="f66" fmla="*/ f50 1 20"/>
                  <a:gd name="f67" fmla="*/ f51 1 34"/>
                  <a:gd name="f68" fmla="*/ f52 1 20"/>
                  <a:gd name="f69" fmla="*/ f53 1 34"/>
                  <a:gd name="f70" fmla="*/ f54 1 20"/>
                  <a:gd name="f71" fmla="*/ f55 1 34"/>
                  <a:gd name="f72" fmla="*/ f56 1 20"/>
                  <a:gd name="f73" fmla="*/ f57 1 34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1"/>
                  <a:gd name="f86" fmla="*/ f67 1 f42"/>
                  <a:gd name="f87" fmla="*/ f68 1 f41"/>
                  <a:gd name="f88" fmla="*/ f69 1 f42"/>
                  <a:gd name="f89" fmla="*/ f70 1 f41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2 1"/>
                  <a:gd name="f105" fmla="*/ f86 f33 1"/>
                  <a:gd name="f106" fmla="*/ f87 f32 1"/>
                  <a:gd name="f107" fmla="*/ f88 f33 1"/>
                  <a:gd name="f108" fmla="*/ f89 f32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98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20" h="34">
                    <a:moveTo>
                      <a:pt x="f5" y="f8"/>
                    </a:moveTo>
                    <a:cubicBezTo>
                      <a:pt x="f5" y="f9"/>
                      <a:pt x="f10" y="f11"/>
                      <a:pt x="f9" y="f10"/>
                    </a:cubicBezTo>
                    <a:cubicBezTo>
                      <a:pt x="f12" y="f5"/>
                      <a:pt x="f13" y="f5"/>
                      <a:pt x="f14" y="f15"/>
                    </a:cubicBezTo>
                    <a:cubicBezTo>
                      <a:pt x="f16" y="f9"/>
                      <a:pt x="f17" y="f12"/>
                      <a:pt x="f17" y="f8"/>
                    </a:cubicBezTo>
                    <a:cubicBezTo>
                      <a:pt x="f17" y="f18"/>
                      <a:pt x="f19" y="f20"/>
                      <a:pt x="f20" y="f21"/>
                    </a:cubicBezTo>
                    <a:cubicBezTo>
                      <a:pt x="f6" y="f22"/>
                      <a:pt x="f23" y="f24"/>
                      <a:pt x="f18" y="f25"/>
                    </a:cubicBezTo>
                    <a:cubicBezTo>
                      <a:pt x="f26" y="f7"/>
                      <a:pt x="f13" y="f27"/>
                      <a:pt x="f13" y="f28"/>
                    </a:cubicBezTo>
                    <a:cubicBezTo>
                      <a:pt x="f8" y="f29"/>
                      <a:pt x="f30" y="f23"/>
                      <a:pt x="f15" y="f17"/>
                    </a:cubicBezTo>
                    <a:cubicBezTo>
                      <a:pt x="f10" y="f16"/>
                      <a:pt x="f5" y="f26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9" name="Freeform 430">
                <a:extLst>
                  <a:ext uri="{FF2B5EF4-FFF2-40B4-BE49-F238E27FC236}">
                    <a16:creationId xmlns:a16="http://schemas.microsoft.com/office/drawing/2014/main" id="{AE1B0F6F-DECE-4825-8E10-DA4C1925D790}"/>
                  </a:ext>
                </a:extLst>
              </p:cNvPr>
              <p:cNvSpPr/>
              <p:nvPr/>
            </p:nvSpPr>
            <p:spPr>
              <a:xfrm>
                <a:off x="527051" y="5229225"/>
                <a:ext cx="79379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23"/>
                  <a:gd name="f9" fmla="val 12"/>
                  <a:gd name="f10" fmla="val 11"/>
                  <a:gd name="f11" fmla="val 15"/>
                  <a:gd name="f12" fmla="val 16"/>
                  <a:gd name="f13" fmla="val 8"/>
                  <a:gd name="f14" fmla="val 17"/>
                  <a:gd name="f15" fmla="val 4"/>
                  <a:gd name="f16" fmla="val 2"/>
                  <a:gd name="f17" fmla="val 14"/>
                  <a:gd name="f18" fmla="val 1"/>
                  <a:gd name="f19" fmla="val 9"/>
                  <a:gd name="f20" fmla="val 7"/>
                  <a:gd name="f21" fmla="val 5"/>
                  <a:gd name="f22" fmla="val 13"/>
                  <a:gd name="f23" fmla="val 3"/>
                  <a:gd name="f24" fmla="val 19"/>
                  <a:gd name="f25" fmla="val 21"/>
                  <a:gd name="f26" fmla="val 24"/>
                  <a:gd name="f27" fmla="val 26"/>
                  <a:gd name="f28" fmla="val 28"/>
                  <a:gd name="f29" fmla="val 30"/>
                  <a:gd name="f30" fmla="val 6"/>
                  <a:gd name="f31" fmla="val 32"/>
                  <a:gd name="f32" fmla="+- 0 0 -90"/>
                  <a:gd name="f33" fmla="*/ f3 1 33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3"/>
                  <a:gd name="f43" fmla="*/ f39 1 18"/>
                  <a:gd name="f44" fmla="*/ 23 f40 1"/>
                  <a:gd name="f45" fmla="*/ 12 f39 1"/>
                  <a:gd name="f46" fmla="*/ 11 f40 1"/>
                  <a:gd name="f47" fmla="*/ 16 f39 1"/>
                  <a:gd name="f48" fmla="*/ 2 f40 1"/>
                  <a:gd name="f49" fmla="*/ 14 f39 1"/>
                  <a:gd name="f50" fmla="*/ 7 f39 1"/>
                  <a:gd name="f51" fmla="*/ 13 f40 1"/>
                  <a:gd name="f52" fmla="*/ 2 f39 1"/>
                  <a:gd name="f53" fmla="*/ 21 f40 1"/>
                  <a:gd name="f54" fmla="*/ 28 f40 1"/>
                  <a:gd name="f55" fmla="*/ 32 f40 1"/>
                  <a:gd name="f56" fmla="*/ 9 f39 1"/>
                  <a:gd name="f57" fmla="+- f41 0 f1"/>
                  <a:gd name="f58" fmla="*/ f44 1 33"/>
                  <a:gd name="f59" fmla="*/ f45 1 18"/>
                  <a:gd name="f60" fmla="*/ f46 1 33"/>
                  <a:gd name="f61" fmla="*/ f47 1 18"/>
                  <a:gd name="f62" fmla="*/ f48 1 33"/>
                  <a:gd name="f63" fmla="*/ f49 1 18"/>
                  <a:gd name="f64" fmla="*/ f50 1 18"/>
                  <a:gd name="f65" fmla="*/ f51 1 33"/>
                  <a:gd name="f66" fmla="*/ f52 1 18"/>
                  <a:gd name="f67" fmla="*/ f53 1 33"/>
                  <a:gd name="f68" fmla="*/ f54 1 33"/>
                  <a:gd name="f69" fmla="*/ f55 1 33"/>
                  <a:gd name="f70" fmla="*/ f56 1 18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2"/>
                  <a:gd name="f86" fmla="*/ f69 1 f42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3 1"/>
                  <a:gd name="f103" fmla="*/ f86 f33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6" y="f98"/>
                  </a:cxn>
                  <a:cxn ang="f57">
                    <a:pos x="f99" y="f100"/>
                  </a:cxn>
                  <a:cxn ang="f57">
                    <a:pos x="f101" y="f100"/>
                  </a:cxn>
                  <a:cxn ang="f57">
                    <a:pos x="f102" y="f100"/>
                  </a:cxn>
                  <a:cxn ang="f57">
                    <a:pos x="f103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33" h="18">
                    <a:moveTo>
                      <a:pt x="f8" y="f9"/>
                    </a:moveTo>
                    <a:cubicBezTo>
                      <a:pt x="f7" y="f10"/>
                      <a:pt x="f11" y="f11"/>
                      <a:pt x="f10" y="f12"/>
                    </a:cubicBezTo>
                    <a:cubicBezTo>
                      <a:pt x="f13" y="f14"/>
                      <a:pt x="f15" y="f7"/>
                      <a:pt x="f16" y="f17"/>
                    </a:cubicBezTo>
                    <a:cubicBezTo>
                      <a:pt x="f18" y="f9"/>
                      <a:pt x="f5" y="f19"/>
                      <a:pt x="f16" y="f20"/>
                    </a:cubicBezTo>
                    <a:cubicBezTo>
                      <a:pt x="f21" y="f16"/>
                      <a:pt x="f19" y="f5"/>
                      <a:pt x="f22" y="f16"/>
                    </a:cubicBezTo>
                    <a:cubicBezTo>
                      <a:pt x="f12" y="f23"/>
                      <a:pt x="f24" y="f23"/>
                      <a:pt x="f25" y="f16"/>
                    </a:cubicBezTo>
                    <a:cubicBezTo>
                      <a:pt x="f26" y="f18"/>
                      <a:pt x="f27" y="f5"/>
                      <a:pt x="f28" y="f16"/>
                    </a:cubicBezTo>
                    <a:cubicBezTo>
                      <a:pt x="f29" y="f15"/>
                      <a:pt x="f6" y="f30"/>
                      <a:pt x="f31" y="f19"/>
                    </a:cubicBezTo>
                    <a:cubicBezTo>
                      <a:pt x="f29" y="f22"/>
                      <a:pt x="f27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0" name="Freeform 431">
                <a:extLst>
                  <a:ext uri="{FF2B5EF4-FFF2-40B4-BE49-F238E27FC236}">
                    <a16:creationId xmlns:a16="http://schemas.microsoft.com/office/drawing/2014/main" id="{FCF9DEDB-CB42-1C79-C159-B36930536D2A}"/>
                  </a:ext>
                </a:extLst>
              </p:cNvPr>
              <p:cNvSpPr/>
              <p:nvPr/>
            </p:nvSpPr>
            <p:spPr>
              <a:xfrm>
                <a:off x="1212851" y="4683127"/>
                <a:ext cx="7302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1"/>
                  <a:gd name="f8" fmla="val 14"/>
                  <a:gd name="f9" fmla="val 17"/>
                  <a:gd name="f10" fmla="val 30"/>
                  <a:gd name="f11" fmla="val 20"/>
                  <a:gd name="f12" fmla="val 27"/>
                  <a:gd name="f13" fmla="val 23"/>
                  <a:gd name="f14" fmla="val 19"/>
                  <a:gd name="f15" fmla="val 16"/>
                  <a:gd name="f16" fmla="val 18"/>
                  <a:gd name="f17" fmla="val 13"/>
                  <a:gd name="f18" fmla="val 11"/>
                  <a:gd name="f19" fmla="val 8"/>
                  <a:gd name="f20" fmla="val 15"/>
                  <a:gd name="f21" fmla="val 7"/>
                  <a:gd name="f22" fmla="val 5"/>
                  <a:gd name="f23" fmla="val 4"/>
                  <a:gd name="f24" fmla="val 1"/>
                  <a:gd name="f25" fmla="val 3"/>
                  <a:gd name="f26" fmla="val 2"/>
                  <a:gd name="f27" fmla="val 9"/>
                  <a:gd name="f28" fmla="val 6"/>
                  <a:gd name="f29" fmla="val 22"/>
                  <a:gd name="f30" fmla="+- 0 0 -90"/>
                  <a:gd name="f31" fmla="*/ f3 1 31"/>
                  <a:gd name="f32" fmla="*/ f4 1 2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1"/>
                  <a:gd name="f41" fmla="*/ f37 1 21"/>
                  <a:gd name="f42" fmla="*/ 31 f38 1"/>
                  <a:gd name="f43" fmla="*/ 14 f37 1"/>
                  <a:gd name="f44" fmla="*/ 27 f38 1"/>
                  <a:gd name="f45" fmla="*/ 20 f37 1"/>
                  <a:gd name="f46" fmla="*/ 16 f38 1"/>
                  <a:gd name="f47" fmla="*/ 18 f37 1"/>
                  <a:gd name="f48" fmla="*/ 8 f38 1"/>
                  <a:gd name="f49" fmla="*/ 15 f37 1"/>
                  <a:gd name="f50" fmla="*/ 4 f38 1"/>
                  <a:gd name="f51" fmla="*/ 13 f37 1"/>
                  <a:gd name="f52" fmla="*/ 1 f38 1"/>
                  <a:gd name="f53" fmla="*/ 4 f37 1"/>
                  <a:gd name="f54" fmla="*/ 9 f38 1"/>
                  <a:gd name="f55" fmla="*/ 3 f37 1"/>
                  <a:gd name="f56" fmla="*/ 22 f38 1"/>
                  <a:gd name="f57" fmla="*/ 6 f37 1"/>
                  <a:gd name="f58" fmla="+- f39 0 f1"/>
                  <a:gd name="f59" fmla="*/ f42 1 31"/>
                  <a:gd name="f60" fmla="*/ f43 1 21"/>
                  <a:gd name="f61" fmla="*/ f44 1 31"/>
                  <a:gd name="f62" fmla="*/ f45 1 21"/>
                  <a:gd name="f63" fmla="*/ f46 1 31"/>
                  <a:gd name="f64" fmla="*/ f47 1 21"/>
                  <a:gd name="f65" fmla="*/ f48 1 31"/>
                  <a:gd name="f66" fmla="*/ f49 1 21"/>
                  <a:gd name="f67" fmla="*/ f50 1 31"/>
                  <a:gd name="f68" fmla="*/ f51 1 21"/>
                  <a:gd name="f69" fmla="*/ f52 1 31"/>
                  <a:gd name="f70" fmla="*/ f53 1 21"/>
                  <a:gd name="f71" fmla="*/ f54 1 31"/>
                  <a:gd name="f72" fmla="*/ f55 1 21"/>
                  <a:gd name="f73" fmla="*/ f56 1 31"/>
                  <a:gd name="f74" fmla="*/ f57 1 21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1" h="21">
                    <a:moveTo>
                      <a:pt x="f6" y="f8"/>
                    </a:moveTo>
                    <a:cubicBezTo>
                      <a:pt x="f6" y="f9"/>
                      <a:pt x="f10" y="f11"/>
                      <a:pt x="f12" y="f11"/>
                    </a:cubicBezTo>
                    <a:cubicBezTo>
                      <a:pt x="f13" y="f7"/>
                      <a:pt x="f14" y="f7"/>
                      <a:pt x="f15" y="f16"/>
                    </a:cubicBezTo>
                    <a:cubicBezTo>
                      <a:pt x="f17" y="f15"/>
                      <a:pt x="f18" y="f8"/>
                      <a:pt x="f19" y="f20"/>
                    </a:cubicBezTo>
                    <a:cubicBezTo>
                      <a:pt x="f21" y="f20"/>
                      <a:pt x="f22" y="f8"/>
                      <a:pt x="f23" y="f17"/>
                    </a:cubicBezTo>
                    <a:cubicBezTo>
                      <a:pt x="f24" y="f18"/>
                      <a:pt x="f5" y="f21"/>
                      <a:pt x="f24" y="f23"/>
                    </a:cubicBezTo>
                    <a:cubicBezTo>
                      <a:pt x="f25" y="f5"/>
                      <a:pt x="f21" y="f26"/>
                      <a:pt x="f27" y="f25"/>
                    </a:cubicBezTo>
                    <a:cubicBezTo>
                      <a:pt x="f17" y="f28"/>
                      <a:pt x="f16" y="f28"/>
                      <a:pt x="f29" y="f28"/>
                    </a:cubicBezTo>
                    <a:cubicBezTo>
                      <a:pt x="f12" y="f21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1" name="Freeform 432">
                <a:extLst>
                  <a:ext uri="{FF2B5EF4-FFF2-40B4-BE49-F238E27FC236}">
                    <a16:creationId xmlns:a16="http://schemas.microsoft.com/office/drawing/2014/main" id="{E433314F-CC79-8D43-A762-376B84197C98}"/>
                  </a:ext>
                </a:extLst>
              </p:cNvPr>
              <p:cNvSpPr/>
              <p:nvPr/>
            </p:nvSpPr>
            <p:spPr>
              <a:xfrm>
                <a:off x="1420813" y="5148264"/>
                <a:ext cx="38103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26"/>
                  <a:gd name="f9" fmla="val 30"/>
                  <a:gd name="f10" fmla="val 15"/>
                  <a:gd name="f11" fmla="val 33"/>
                  <a:gd name="f12" fmla="val 11"/>
                  <a:gd name="f13" fmla="val 8"/>
                  <a:gd name="f14" fmla="val 5"/>
                  <a:gd name="f15" fmla="val 4"/>
                  <a:gd name="f16" fmla="val 29"/>
                  <a:gd name="f17" fmla="val 2"/>
                  <a:gd name="f18" fmla="val 1"/>
                  <a:gd name="f19" fmla="val 23"/>
                  <a:gd name="f20" fmla="val 19"/>
                  <a:gd name="f21" fmla="val 3"/>
                  <a:gd name="f22" fmla="val 17"/>
                  <a:gd name="f23" fmla="val 13"/>
                  <a:gd name="f24" fmla="val 9"/>
                  <a:gd name="f25" fmla="val 7"/>
                  <a:gd name="f26" fmla="val 10"/>
                  <a:gd name="f27" fmla="val 12"/>
                  <a:gd name="f28" fmla="val 21"/>
                  <a:gd name="f29" fmla="val 25"/>
                  <a:gd name="f30" fmla="+- 0 0 -90"/>
                  <a:gd name="f31" fmla="*/ f3 1 16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34"/>
                  <a:gd name="f42" fmla="*/ 16 f38 1"/>
                  <a:gd name="f43" fmla="*/ 26 f37 1"/>
                  <a:gd name="f44" fmla="*/ 11 f38 1"/>
                  <a:gd name="f45" fmla="*/ 34 f37 1"/>
                  <a:gd name="f46" fmla="*/ 4 f38 1"/>
                  <a:gd name="f47" fmla="*/ 29 f37 1"/>
                  <a:gd name="f48" fmla="*/ 2 f38 1"/>
                  <a:gd name="f49" fmla="*/ 19 f37 1"/>
                  <a:gd name="f50" fmla="*/ 13 f37 1"/>
                  <a:gd name="f51" fmla="*/ 1 f38 1"/>
                  <a:gd name="f52" fmla="*/ 7 f37 1"/>
                  <a:gd name="f53" fmla="*/ 7 f38 1"/>
                  <a:gd name="f54" fmla="*/ 1 f37 1"/>
                  <a:gd name="f55" fmla="*/ 15 f38 1"/>
                  <a:gd name="f56" fmla="*/ 21 f37 1"/>
                  <a:gd name="f57" fmla="+- f39 0 f1"/>
                  <a:gd name="f58" fmla="*/ f42 1 16"/>
                  <a:gd name="f59" fmla="*/ f43 1 34"/>
                  <a:gd name="f60" fmla="*/ f44 1 16"/>
                  <a:gd name="f61" fmla="*/ f45 1 34"/>
                  <a:gd name="f62" fmla="*/ f46 1 16"/>
                  <a:gd name="f63" fmla="*/ f47 1 34"/>
                  <a:gd name="f64" fmla="*/ f48 1 16"/>
                  <a:gd name="f65" fmla="*/ f49 1 34"/>
                  <a:gd name="f66" fmla="*/ f50 1 34"/>
                  <a:gd name="f67" fmla="*/ f51 1 16"/>
                  <a:gd name="f68" fmla="*/ f52 1 34"/>
                  <a:gd name="f69" fmla="*/ f53 1 16"/>
                  <a:gd name="f70" fmla="*/ f54 1 34"/>
                  <a:gd name="f71" fmla="*/ f55 1 16"/>
                  <a:gd name="f72" fmla="*/ f56 1 34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1"/>
                  <a:gd name="f86" fmla="*/ f67 1 f40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2 1"/>
                  <a:gd name="f105" fmla="*/ f86 f31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2" y="f104"/>
                  </a:cxn>
                  <a:cxn ang="f57">
                    <a:pos x="f105" y="f106"/>
                  </a:cxn>
                  <a:cxn ang="f57">
                    <a:pos x="f107" y="f108"/>
                  </a:cxn>
                  <a:cxn ang="f57">
                    <a:pos x="f98" y="f106"/>
                  </a:cxn>
                  <a:cxn ang="f57">
                    <a:pos x="f109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16" h="34">
                    <a:moveTo>
                      <a:pt x="f6" y="f8"/>
                    </a:moveTo>
                    <a:cubicBezTo>
                      <a:pt x="f6" y="f9"/>
                      <a:pt x="f10" y="f11"/>
                      <a:pt x="f12" y="f7"/>
                    </a:cubicBezTo>
                    <a:cubicBezTo>
                      <a:pt x="f13" y="f7"/>
                      <a:pt x="f14" y="f11"/>
                      <a:pt x="f15" y="f16"/>
                    </a:cubicBezTo>
                    <a:cubicBezTo>
                      <a:pt x="f17" y="f8"/>
                      <a:pt x="f18" y="f19"/>
                      <a:pt x="f17" y="f20"/>
                    </a:cubicBezTo>
                    <a:cubicBezTo>
                      <a:pt x="f21" y="f22"/>
                      <a:pt x="f21" y="f10"/>
                      <a:pt x="f17" y="f23"/>
                    </a:cubicBezTo>
                    <a:cubicBezTo>
                      <a:pt x="f18" y="f12"/>
                      <a:pt x="f5" y="f24"/>
                      <a:pt x="f18" y="f25"/>
                    </a:cubicBezTo>
                    <a:cubicBezTo>
                      <a:pt x="f18" y="f21"/>
                      <a:pt x="f15" y="f18"/>
                      <a:pt x="f25" y="f18"/>
                    </a:cubicBezTo>
                    <a:cubicBezTo>
                      <a:pt x="f26" y="f5"/>
                      <a:pt x="f12" y="f15"/>
                      <a:pt x="f12" y="f25"/>
                    </a:cubicBezTo>
                    <a:cubicBezTo>
                      <a:pt x="f12" y="f27"/>
                      <a:pt x="f27" y="f22"/>
                      <a:pt x="f10" y="f28"/>
                    </a:cubicBezTo>
                    <a:cubicBezTo>
                      <a:pt x="f6" y="f19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2" name="Freeform 433">
                <a:extLst>
                  <a:ext uri="{FF2B5EF4-FFF2-40B4-BE49-F238E27FC236}">
                    <a16:creationId xmlns:a16="http://schemas.microsoft.com/office/drawing/2014/main" id="{B23F390D-EC8F-0098-382D-864935E4F77D}"/>
                  </a:ext>
                </a:extLst>
              </p:cNvPr>
              <p:cNvSpPr/>
              <p:nvPr/>
            </p:nvSpPr>
            <p:spPr>
              <a:xfrm>
                <a:off x="804864" y="4840284"/>
                <a:ext cx="34920" cy="920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8"/>
                  <a:gd name="f8" fmla="val 2"/>
                  <a:gd name="f9" fmla="val 34"/>
                  <a:gd name="f10" fmla="val 1"/>
                  <a:gd name="f11" fmla="val 31"/>
                  <a:gd name="f12" fmla="val 28"/>
                  <a:gd name="f13" fmla="val 25"/>
                  <a:gd name="f14" fmla="val 3"/>
                  <a:gd name="f15" fmla="val 22"/>
                  <a:gd name="f16" fmla="val 19"/>
                  <a:gd name="f17" fmla="val 16"/>
                  <a:gd name="f18" fmla="val 14"/>
                  <a:gd name="f19" fmla="val 12"/>
                  <a:gd name="f20" fmla="val 10"/>
                  <a:gd name="f21" fmla="val 11"/>
                  <a:gd name="f22" fmla="val 13"/>
                  <a:gd name="f23" fmla="val 8"/>
                  <a:gd name="f24" fmla="val 18"/>
                  <a:gd name="f25" fmla="val 20"/>
                  <a:gd name="f26" fmla="val 23"/>
                  <a:gd name="f27" fmla="val 27"/>
                  <a:gd name="f28" fmla="val 29"/>
                  <a:gd name="f29" fmla="val 6"/>
                  <a:gd name="f30" fmla="+- 0 0 -90"/>
                  <a:gd name="f31" fmla="*/ f3 1 15"/>
                  <a:gd name="f32" fmla="*/ f4 1 3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38"/>
                  <a:gd name="f42" fmla="*/ 2 f38 1"/>
                  <a:gd name="f43" fmla="*/ 34 f37 1"/>
                  <a:gd name="f44" fmla="*/ 1 f38 1"/>
                  <a:gd name="f45" fmla="*/ 25 f37 1"/>
                  <a:gd name="f46" fmla="*/ 16 f37 1"/>
                  <a:gd name="f47" fmla="*/ 0 f38 1"/>
                  <a:gd name="f48" fmla="*/ 10 f37 1"/>
                  <a:gd name="f49" fmla="*/ 11 f38 1"/>
                  <a:gd name="f50" fmla="*/ 3 f37 1"/>
                  <a:gd name="f51" fmla="*/ 18 f37 1"/>
                  <a:gd name="f52" fmla="*/ 12 f38 1"/>
                  <a:gd name="f53" fmla="*/ 10 f38 1"/>
                  <a:gd name="f54" fmla="*/ 31 f37 1"/>
                  <a:gd name="f55" fmla="+- f39 0 f1"/>
                  <a:gd name="f56" fmla="*/ f42 1 15"/>
                  <a:gd name="f57" fmla="*/ f43 1 38"/>
                  <a:gd name="f58" fmla="*/ f44 1 15"/>
                  <a:gd name="f59" fmla="*/ f45 1 38"/>
                  <a:gd name="f60" fmla="*/ f46 1 38"/>
                  <a:gd name="f61" fmla="*/ f47 1 15"/>
                  <a:gd name="f62" fmla="*/ f48 1 38"/>
                  <a:gd name="f63" fmla="*/ f49 1 15"/>
                  <a:gd name="f64" fmla="*/ f50 1 38"/>
                  <a:gd name="f65" fmla="*/ f51 1 38"/>
                  <a:gd name="f66" fmla="*/ f52 1 15"/>
                  <a:gd name="f67" fmla="*/ f53 1 15"/>
                  <a:gd name="f68" fmla="*/ f54 1 38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0"/>
                  <a:gd name="f76" fmla="*/ f59 1 f41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1"/>
                  <a:gd name="f82" fmla="*/ f65 1 f41"/>
                  <a:gd name="f83" fmla="*/ f66 1 f40"/>
                  <a:gd name="f84" fmla="*/ f67 1 f40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1 1"/>
                  <a:gd name="f93" fmla="*/ f76 f32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2 1"/>
                  <a:gd name="f99" fmla="*/ f82 f32 1"/>
                  <a:gd name="f100" fmla="*/ f83 f31 1"/>
                  <a:gd name="f101" fmla="*/ f84 f31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2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7" y="f99"/>
                  </a:cxn>
                  <a:cxn ang="f55">
                    <a:pos x="f100" y="f93"/>
                  </a:cxn>
                  <a:cxn ang="f55">
                    <a:pos x="f101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5" h="38">
                    <a:moveTo>
                      <a:pt x="f8" y="f9"/>
                    </a:move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4" y="f15"/>
                      <a:pt x="f8" y="f16"/>
                      <a:pt x="f10" y="f17"/>
                    </a:cubicBezTo>
                    <a:cubicBezTo>
                      <a:pt x="f5" y="f18"/>
                      <a:pt x="f5" y="f19"/>
                      <a:pt x="f5" y="f20"/>
                    </a:cubicBezTo>
                    <a:cubicBezTo>
                      <a:pt x="f5" y="f8"/>
                      <a:pt x="f14" y="f5"/>
                      <a:pt x="f21" y="f14"/>
                    </a:cubicBezTo>
                    <a:cubicBezTo>
                      <a:pt x="f22" y="f23"/>
                      <a:pt x="f6" y="f22"/>
                      <a:pt x="f21" y="f24"/>
                    </a:cubicBezTo>
                    <a:cubicBezTo>
                      <a:pt x="f20" y="f25"/>
                      <a:pt x="f21" y="f26"/>
                      <a:pt x="f19" y="f13"/>
                    </a:cubicBezTo>
                    <a:cubicBezTo>
                      <a:pt x="f19" y="f27"/>
                      <a:pt x="f21" y="f28"/>
                      <a:pt x="f20" y="f11"/>
                    </a:cubicBezTo>
                    <a:cubicBezTo>
                      <a:pt x="f23" y="f9"/>
                      <a:pt x="f29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3" name="Freeform 434">
                <a:extLst>
                  <a:ext uri="{FF2B5EF4-FFF2-40B4-BE49-F238E27FC236}">
                    <a16:creationId xmlns:a16="http://schemas.microsoft.com/office/drawing/2014/main" id="{3620EE74-A919-3E38-01F4-E0FA15065BC8}"/>
                  </a:ext>
                </a:extLst>
              </p:cNvPr>
              <p:cNvSpPr/>
              <p:nvPr/>
            </p:nvSpPr>
            <p:spPr>
              <a:xfrm>
                <a:off x="1341433" y="4675190"/>
                <a:ext cx="55558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0"/>
                  <a:gd name="f8" fmla="val 17"/>
                  <a:gd name="f9" fmla="val 1"/>
                  <a:gd name="f10" fmla="val 19"/>
                  <a:gd name="f11" fmla="val 21"/>
                  <a:gd name="f12" fmla="val 22"/>
                  <a:gd name="f13" fmla="val 3"/>
                  <a:gd name="f14" fmla="val 4"/>
                  <a:gd name="f15" fmla="val 7"/>
                  <a:gd name="f16" fmla="val 8"/>
                  <a:gd name="f17" fmla="val 12"/>
                  <a:gd name="f18" fmla="val 15"/>
                  <a:gd name="f19" fmla="val 14"/>
                  <a:gd name="f20" fmla="val 13"/>
                  <a:gd name="f21" fmla="val 26"/>
                  <a:gd name="f22" fmla="val 28"/>
                  <a:gd name="f23" fmla="val 25"/>
                  <a:gd name="f24" fmla="val 16"/>
                  <a:gd name="f25" fmla="val 5"/>
                  <a:gd name="f26" fmla="val 11"/>
                  <a:gd name="f27" fmla="val 10"/>
                  <a:gd name="f28" fmla="val 6"/>
                  <a:gd name="f29" fmla="+- 0 0 -90"/>
                  <a:gd name="f30" fmla="*/ f3 1 23"/>
                  <a:gd name="f31" fmla="*/ f4 1 30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30"/>
                  <a:gd name="f41" fmla="*/ 17 f37 1"/>
                  <a:gd name="f42" fmla="*/ 1 f36 1"/>
                  <a:gd name="f43" fmla="*/ 22 f37 1"/>
                  <a:gd name="f44" fmla="*/ 3 f36 1"/>
                  <a:gd name="f45" fmla="*/ 21 f37 1"/>
                  <a:gd name="f46" fmla="*/ 8 f36 1"/>
                  <a:gd name="f47" fmla="*/ 14 f37 1"/>
                  <a:gd name="f48" fmla="*/ 22 f36 1"/>
                  <a:gd name="f49" fmla="*/ 7 f37 1"/>
                  <a:gd name="f50" fmla="*/ 30 f36 1"/>
                  <a:gd name="f51" fmla="*/ 1 f37 1"/>
                  <a:gd name="f52" fmla="*/ 25 f36 1"/>
                  <a:gd name="f53" fmla="*/ 5 f37 1"/>
                  <a:gd name="f54" fmla="*/ 14 f36 1"/>
                  <a:gd name="f55" fmla="*/ 10 f37 1"/>
                  <a:gd name="f56" fmla="*/ 6 f36 1"/>
                  <a:gd name="f57" fmla="+- f38 0 f1"/>
                  <a:gd name="f58" fmla="*/ f41 1 23"/>
                  <a:gd name="f59" fmla="*/ f42 1 30"/>
                  <a:gd name="f60" fmla="*/ f43 1 23"/>
                  <a:gd name="f61" fmla="*/ f44 1 30"/>
                  <a:gd name="f62" fmla="*/ f45 1 23"/>
                  <a:gd name="f63" fmla="*/ f46 1 30"/>
                  <a:gd name="f64" fmla="*/ f47 1 23"/>
                  <a:gd name="f65" fmla="*/ f48 1 30"/>
                  <a:gd name="f66" fmla="*/ f49 1 23"/>
                  <a:gd name="f67" fmla="*/ f50 1 30"/>
                  <a:gd name="f68" fmla="*/ f51 1 23"/>
                  <a:gd name="f69" fmla="*/ f52 1 30"/>
                  <a:gd name="f70" fmla="*/ f53 1 23"/>
                  <a:gd name="f71" fmla="*/ f54 1 30"/>
                  <a:gd name="f72" fmla="*/ f55 1 23"/>
                  <a:gd name="f73" fmla="*/ f56 1 30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3" h="3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1" y="f16"/>
                    </a:cubicBezTo>
                    <a:cubicBezTo>
                      <a:pt x="f8" y="f17"/>
                      <a:pt x="f18" y="f8"/>
                      <a:pt x="f19" y="f12"/>
                    </a:cubicBezTo>
                    <a:cubicBezTo>
                      <a:pt x="f20" y="f21"/>
                      <a:pt x="f17" y="f7"/>
                      <a:pt x="f15" y="f7"/>
                    </a:cubicBezTo>
                    <a:cubicBezTo>
                      <a:pt x="f14" y="f7"/>
                      <a:pt x="f9" y="f22"/>
                      <a:pt x="f9" y="f23"/>
                    </a:cubicBezTo>
                    <a:cubicBezTo>
                      <a:pt x="f5" y="f11"/>
                      <a:pt x="f9" y="f24"/>
                      <a:pt x="f25" y="f19"/>
                    </a:cubicBezTo>
                    <a:cubicBezTo>
                      <a:pt x="f16" y="f26"/>
                      <a:pt x="f27" y="f27"/>
                      <a:pt x="f27" y="f28"/>
                    </a:cubicBezTo>
                    <a:cubicBezTo>
                      <a:pt x="f26" y="f13"/>
                      <a:pt x="f19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4" name="Freeform 435">
                <a:extLst>
                  <a:ext uri="{FF2B5EF4-FFF2-40B4-BE49-F238E27FC236}">
                    <a16:creationId xmlns:a16="http://schemas.microsoft.com/office/drawing/2014/main" id="{04C3B798-56D9-0458-9C01-540EFED25C49}"/>
                  </a:ext>
                </a:extLst>
              </p:cNvPr>
              <p:cNvSpPr/>
              <p:nvPr/>
            </p:nvSpPr>
            <p:spPr>
              <a:xfrm>
                <a:off x="1236661" y="4645023"/>
                <a:ext cx="7619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31"/>
                  <a:gd name="f9" fmla="val 11"/>
                  <a:gd name="f10" fmla="val 16"/>
                  <a:gd name="f11" fmla="val 27"/>
                  <a:gd name="f12" fmla="val 24"/>
                  <a:gd name="f13" fmla="val 18"/>
                  <a:gd name="f14" fmla="val 15"/>
                  <a:gd name="f15" fmla="val 14"/>
                  <a:gd name="f16" fmla="val 5"/>
                  <a:gd name="f17" fmla="val 12"/>
                  <a:gd name="f18" fmla="val 3"/>
                  <a:gd name="f19" fmla="val 10"/>
                  <a:gd name="f20" fmla="val 1"/>
                  <a:gd name="f21" fmla="val 6"/>
                  <a:gd name="f22" fmla="val 2"/>
                  <a:gd name="f23" fmla="val 4"/>
                  <a:gd name="f24" fmla="val 8"/>
                  <a:gd name="f25" fmla="val 13"/>
                  <a:gd name="f26" fmla="+- 0 0 -90"/>
                  <a:gd name="f27" fmla="*/ f3 1 32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2"/>
                  <a:gd name="f37" fmla="*/ f33 1 20"/>
                  <a:gd name="f38" fmla="*/ 31 f34 1"/>
                  <a:gd name="f39" fmla="*/ 11 f33 1"/>
                  <a:gd name="f40" fmla="*/ 24 f34 1"/>
                  <a:gd name="f41" fmla="*/ 18 f33 1"/>
                  <a:gd name="f42" fmla="*/ 5 f34 1"/>
                  <a:gd name="f43" fmla="*/ 12 f33 1"/>
                  <a:gd name="f44" fmla="*/ 1 f34 1"/>
                  <a:gd name="f45" fmla="*/ 6 f33 1"/>
                  <a:gd name="f46" fmla="*/ 8 f34 1"/>
                  <a:gd name="f47" fmla="*/ 2 f33 1"/>
                  <a:gd name="f48" fmla="*/ 5 f33 1"/>
                  <a:gd name="f49" fmla="+- f35 0 f1"/>
                  <a:gd name="f50" fmla="*/ f38 1 32"/>
                  <a:gd name="f51" fmla="*/ f39 1 20"/>
                  <a:gd name="f52" fmla="*/ f40 1 32"/>
                  <a:gd name="f53" fmla="*/ f41 1 20"/>
                  <a:gd name="f54" fmla="*/ f42 1 32"/>
                  <a:gd name="f55" fmla="*/ f43 1 20"/>
                  <a:gd name="f56" fmla="*/ f44 1 32"/>
                  <a:gd name="f57" fmla="*/ f45 1 20"/>
                  <a:gd name="f58" fmla="*/ f46 1 32"/>
                  <a:gd name="f59" fmla="*/ f47 1 20"/>
                  <a:gd name="f60" fmla="*/ f48 1 20"/>
                  <a:gd name="f61" fmla="*/ 0 1 f36"/>
                  <a:gd name="f62" fmla="*/ f30 1 f36"/>
                  <a:gd name="f63" fmla="*/ 0 1 f37"/>
                  <a:gd name="f64" fmla="*/ f31 1 f37"/>
                  <a:gd name="f65" fmla="*/ f50 1 f36"/>
                  <a:gd name="f66" fmla="*/ f51 1 f37"/>
                  <a:gd name="f67" fmla="*/ f52 1 f36"/>
                  <a:gd name="f68" fmla="*/ f53 1 f37"/>
                  <a:gd name="f69" fmla="*/ f54 1 f36"/>
                  <a:gd name="f70" fmla="*/ f55 1 f37"/>
                  <a:gd name="f71" fmla="*/ f56 1 f36"/>
                  <a:gd name="f72" fmla="*/ f57 1 f37"/>
                  <a:gd name="f73" fmla="*/ f58 1 f36"/>
                  <a:gd name="f74" fmla="*/ f59 1 f37"/>
                  <a:gd name="f75" fmla="*/ f60 1 f37"/>
                  <a:gd name="f76" fmla="*/ f61 f27 1"/>
                  <a:gd name="f77" fmla="*/ f62 f27 1"/>
                  <a:gd name="f78" fmla="*/ f64 f28 1"/>
                  <a:gd name="f79" fmla="*/ f63 f28 1"/>
                  <a:gd name="f80" fmla="*/ f65 f27 1"/>
                  <a:gd name="f81" fmla="*/ f66 f28 1"/>
                  <a:gd name="f82" fmla="*/ f67 f27 1"/>
                  <a:gd name="f83" fmla="*/ f68 f28 1"/>
                  <a:gd name="f84" fmla="*/ f69 f27 1"/>
                  <a:gd name="f85" fmla="*/ f70 f28 1"/>
                  <a:gd name="f86" fmla="*/ f71 f27 1"/>
                  <a:gd name="f87" fmla="*/ f72 f28 1"/>
                  <a:gd name="f88" fmla="*/ f73 f27 1"/>
                  <a:gd name="f89" fmla="*/ f74 f28 1"/>
                  <a:gd name="f90" fmla="*/ f7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2" y="f90"/>
                  </a:cxn>
                  <a:cxn ang="f49">
                    <a:pos x="f80" y="f81"/>
                  </a:cxn>
                </a:cxnLst>
                <a:rect l="f76" t="f79" r="f77" b="f78"/>
                <a:pathLst>
                  <a:path w="32" h="20">
                    <a:moveTo>
                      <a:pt x="f8" y="f9"/>
                    </a:moveTo>
                    <a:cubicBezTo>
                      <a:pt x="f8" y="f10"/>
                      <a:pt x="f11" y="f7"/>
                      <a:pt x="f12" y="f13"/>
                    </a:cubicBezTo>
                    <a:cubicBezTo>
                      <a:pt x="f13" y="f14"/>
                      <a:pt x="f9" y="f15"/>
                      <a:pt x="f16" y="f17"/>
                    </a:cubicBezTo>
                    <a:cubicBezTo>
                      <a:pt x="f18" y="f9"/>
                      <a:pt x="f5" y="f19"/>
                      <a:pt x="f20" y="f21"/>
                    </a:cubicBezTo>
                    <a:cubicBezTo>
                      <a:pt x="f22" y="f22"/>
                      <a:pt x="f23" y="f5"/>
                      <a:pt x="f24" y="f22"/>
                    </a:cubicBezTo>
                    <a:cubicBezTo>
                      <a:pt x="f25" y="f21"/>
                      <a:pt x="f13" y="f21"/>
                      <a:pt x="f12" y="f16"/>
                    </a:cubicBezTo>
                    <a:cubicBezTo>
                      <a:pt x="f11" y="f16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5" name="Freeform 436">
                <a:extLst>
                  <a:ext uri="{FF2B5EF4-FFF2-40B4-BE49-F238E27FC236}">
                    <a16:creationId xmlns:a16="http://schemas.microsoft.com/office/drawing/2014/main" id="{41E134BF-7BC4-62BE-5309-C4F5A09EC1DE}"/>
                  </a:ext>
                </a:extLst>
              </p:cNvPr>
              <p:cNvSpPr/>
              <p:nvPr/>
            </p:nvSpPr>
            <p:spPr>
              <a:xfrm>
                <a:off x="1181103" y="5070476"/>
                <a:ext cx="5080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3"/>
                  <a:gd name="f8" fmla="val 26"/>
                  <a:gd name="f9" fmla="val 29"/>
                  <a:gd name="f10" fmla="val 20"/>
                  <a:gd name="f11" fmla="val 31"/>
                  <a:gd name="f12" fmla="val 17"/>
                  <a:gd name="f13" fmla="val 32"/>
                  <a:gd name="f14" fmla="val 14"/>
                  <a:gd name="f15" fmla="val 13"/>
                  <a:gd name="f16" fmla="val 12"/>
                  <a:gd name="f17" fmla="val 7"/>
                  <a:gd name="f18" fmla="val 3"/>
                  <a:gd name="f19" fmla="val 11"/>
                  <a:gd name="f20" fmla="val 1"/>
                  <a:gd name="f21" fmla="val 9"/>
                  <a:gd name="f22" fmla="val 5"/>
                  <a:gd name="f23" fmla="val 4"/>
                  <a:gd name="f24" fmla="val 16"/>
                  <a:gd name="f25" fmla="val 18"/>
                  <a:gd name="f26" fmla="val 19"/>
                  <a:gd name="f27" fmla="+- 0 0 -90"/>
                  <a:gd name="f28" fmla="*/ f3 1 21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1"/>
                  <a:gd name="f38" fmla="*/ f34 1 33"/>
                  <a:gd name="f39" fmla="*/ 21 f35 1"/>
                  <a:gd name="f40" fmla="*/ 26 f34 1"/>
                  <a:gd name="f41" fmla="*/ 17 f35 1"/>
                  <a:gd name="f42" fmla="*/ 32 f34 1"/>
                  <a:gd name="f43" fmla="*/ 12 f35 1"/>
                  <a:gd name="f44" fmla="*/ 29 f34 1"/>
                  <a:gd name="f45" fmla="*/ 3 f35 1"/>
                  <a:gd name="f46" fmla="*/ 11 f34 1"/>
                  <a:gd name="f47" fmla="*/ 3 f34 1"/>
                  <a:gd name="f48" fmla="*/ 4 f34 1"/>
                  <a:gd name="f49" fmla="+- f36 0 f1"/>
                  <a:gd name="f50" fmla="*/ f39 1 21"/>
                  <a:gd name="f51" fmla="*/ f40 1 33"/>
                  <a:gd name="f52" fmla="*/ f41 1 21"/>
                  <a:gd name="f53" fmla="*/ f42 1 33"/>
                  <a:gd name="f54" fmla="*/ f43 1 21"/>
                  <a:gd name="f55" fmla="*/ f44 1 33"/>
                  <a:gd name="f56" fmla="*/ f45 1 21"/>
                  <a:gd name="f57" fmla="*/ f46 1 33"/>
                  <a:gd name="f58" fmla="*/ f47 1 33"/>
                  <a:gd name="f59" fmla="*/ f48 1 33"/>
                  <a:gd name="f60" fmla="*/ 0 1 f37"/>
                  <a:gd name="f61" fmla="*/ f31 1 f37"/>
                  <a:gd name="f62" fmla="*/ 0 1 f38"/>
                  <a:gd name="f63" fmla="*/ f32 1 f38"/>
                  <a:gd name="f64" fmla="*/ f50 1 f37"/>
                  <a:gd name="f65" fmla="*/ f51 1 f38"/>
                  <a:gd name="f66" fmla="*/ f52 1 f37"/>
                  <a:gd name="f67" fmla="*/ f53 1 f38"/>
                  <a:gd name="f68" fmla="*/ f54 1 f37"/>
                  <a:gd name="f69" fmla="*/ f55 1 f38"/>
                  <a:gd name="f70" fmla="*/ f56 1 f37"/>
                  <a:gd name="f71" fmla="*/ f57 1 f38"/>
                  <a:gd name="f72" fmla="*/ f58 1 f38"/>
                  <a:gd name="f73" fmla="*/ f59 1 f38"/>
                  <a:gd name="f74" fmla="*/ f60 f28 1"/>
                  <a:gd name="f75" fmla="*/ f61 f28 1"/>
                  <a:gd name="f76" fmla="*/ f63 f29 1"/>
                  <a:gd name="f77" fmla="*/ f62 f29 1"/>
                  <a:gd name="f78" fmla="*/ f64 f28 1"/>
                  <a:gd name="f79" fmla="*/ f65 f29 1"/>
                  <a:gd name="f80" fmla="*/ f66 f28 1"/>
                  <a:gd name="f81" fmla="*/ f67 f29 1"/>
                  <a:gd name="f82" fmla="*/ f68 f28 1"/>
                  <a:gd name="f83" fmla="*/ f69 f29 1"/>
                  <a:gd name="f84" fmla="*/ f70 f28 1"/>
                  <a:gd name="f85" fmla="*/ f71 f29 1"/>
                  <a:gd name="f86" fmla="*/ f72 f29 1"/>
                  <a:gd name="f87" fmla="*/ f7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4" y="f86"/>
                  </a:cxn>
                  <a:cxn ang="f49">
                    <a:pos x="f82" y="f87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21" h="33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7"/>
                      <a:pt x="f15" y="f11"/>
                      <a:pt x="f16" y="f9"/>
                    </a:cubicBezTo>
                    <a:cubicBezTo>
                      <a:pt x="f16" y="f6"/>
                      <a:pt x="f17" y="f12"/>
                      <a:pt x="f18" y="f19"/>
                    </a:cubicBezTo>
                    <a:cubicBezTo>
                      <a:pt x="f20" y="f21"/>
                      <a:pt x="f5" y="f22"/>
                      <a:pt x="f18" y="f18"/>
                    </a:cubicBezTo>
                    <a:cubicBezTo>
                      <a:pt x="f17" y="f5"/>
                      <a:pt x="f19" y="f5"/>
                      <a:pt x="f16" y="f23"/>
                    </a:cubicBezTo>
                    <a:cubicBezTo>
                      <a:pt x="f24" y="f19"/>
                      <a:pt x="f25" y="f26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6" name="Freeform 437">
                <a:extLst>
                  <a:ext uri="{FF2B5EF4-FFF2-40B4-BE49-F238E27FC236}">
                    <a16:creationId xmlns:a16="http://schemas.microsoft.com/office/drawing/2014/main" id="{5B44F69C-3974-1804-2F5F-EE44A0FA8EC2}"/>
                  </a:ext>
                </a:extLst>
              </p:cNvPr>
              <p:cNvSpPr/>
              <p:nvPr/>
            </p:nvSpPr>
            <p:spPr>
              <a:xfrm>
                <a:off x="1465261" y="5153028"/>
                <a:ext cx="42867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4"/>
                  <a:gd name="f8" fmla="val 11"/>
                  <a:gd name="f9" fmla="val 10"/>
                  <a:gd name="f10" fmla="val 8"/>
                  <a:gd name="f11" fmla="val 13"/>
                  <a:gd name="f12" fmla="val 16"/>
                  <a:gd name="f13" fmla="val 15"/>
                  <a:gd name="f14" fmla="val 20"/>
                  <a:gd name="f15" fmla="val 22"/>
                  <a:gd name="f16" fmla="val 24"/>
                  <a:gd name="f17" fmla="val 28"/>
                  <a:gd name="f18" fmla="val 17"/>
                  <a:gd name="f19" fmla="val 31"/>
                  <a:gd name="f20" fmla="val 33"/>
                  <a:gd name="f21" fmla="val 9"/>
                  <a:gd name="f22" fmla="val 5"/>
                  <a:gd name="f23" fmla="val 27"/>
                  <a:gd name="f24" fmla="val 21"/>
                  <a:gd name="f25" fmla="val 2"/>
                  <a:gd name="f26" fmla="val 1"/>
                  <a:gd name="f27" fmla="val 3"/>
                  <a:gd name="f28" fmla="val 4"/>
                  <a:gd name="f29" fmla="val 7"/>
                  <a:gd name="f30" fmla="+- 0 0 -90"/>
                  <a:gd name="f31" fmla="*/ f3 1 18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8"/>
                  <a:gd name="f41" fmla="*/ f37 1 34"/>
                  <a:gd name="f42" fmla="*/ 11 f38 1"/>
                  <a:gd name="f43" fmla="*/ 10 f37 1"/>
                  <a:gd name="f44" fmla="*/ 13 f38 1"/>
                  <a:gd name="f45" fmla="*/ 18 f37 1"/>
                  <a:gd name="f46" fmla="*/ 16 f38 1"/>
                  <a:gd name="f47" fmla="*/ 24 f37 1"/>
                  <a:gd name="f48" fmla="*/ 33 f37 1"/>
                  <a:gd name="f49" fmla="*/ 5 f38 1"/>
                  <a:gd name="f50" fmla="*/ 27 f37 1"/>
                  <a:gd name="f51" fmla="*/ 1 f38 1"/>
                  <a:gd name="f52" fmla="*/ 9 f37 1"/>
                  <a:gd name="f53" fmla="*/ 4 f38 1"/>
                  <a:gd name="f54" fmla="*/ 1 f37 1"/>
                  <a:gd name="f55" fmla="*/ 10 f38 1"/>
                  <a:gd name="f56" fmla="*/ 7 f37 1"/>
                  <a:gd name="f57" fmla="+- f39 0 f1"/>
                  <a:gd name="f58" fmla="*/ f42 1 18"/>
                  <a:gd name="f59" fmla="*/ f43 1 34"/>
                  <a:gd name="f60" fmla="*/ f44 1 18"/>
                  <a:gd name="f61" fmla="*/ f45 1 34"/>
                  <a:gd name="f62" fmla="*/ f46 1 18"/>
                  <a:gd name="f63" fmla="*/ f47 1 34"/>
                  <a:gd name="f64" fmla="*/ f48 1 34"/>
                  <a:gd name="f65" fmla="*/ f49 1 18"/>
                  <a:gd name="f66" fmla="*/ f50 1 34"/>
                  <a:gd name="f67" fmla="*/ f51 1 18"/>
                  <a:gd name="f68" fmla="*/ f52 1 34"/>
                  <a:gd name="f69" fmla="*/ f53 1 18"/>
                  <a:gd name="f70" fmla="*/ f54 1 34"/>
                  <a:gd name="f71" fmla="*/ f55 1 18"/>
                  <a:gd name="f72" fmla="*/ f56 1 34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1"/>
                  <a:gd name="f84" fmla="*/ f65 1 f40"/>
                  <a:gd name="f85" fmla="*/ f66 1 f41"/>
                  <a:gd name="f86" fmla="*/ f67 1 f40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2 1"/>
                  <a:gd name="f103" fmla="*/ f84 f31 1"/>
                  <a:gd name="f104" fmla="*/ f85 f32 1"/>
                  <a:gd name="f105" fmla="*/ f86 f31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98" y="f102"/>
                  </a:cxn>
                  <a:cxn ang="f57">
                    <a:pos x="f103" y="f104"/>
                  </a:cxn>
                  <a:cxn ang="f57">
                    <a:pos x="f105" y="f106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18" h="34">
                    <a:moveTo>
                      <a:pt x="f8" y="f9"/>
                    </a:moveTo>
                    <a:cubicBezTo>
                      <a:pt x="f10" y="f11"/>
                      <a:pt x="f8" y="f12"/>
                      <a:pt x="f11" y="f6"/>
                    </a:cubicBezTo>
                    <a:cubicBezTo>
                      <a:pt x="f13" y="f14"/>
                      <a:pt x="f13" y="f15"/>
                      <a:pt x="f12" y="f16"/>
                    </a:cubicBezTo>
                    <a:cubicBezTo>
                      <a:pt x="f6" y="f17"/>
                      <a:pt x="f18" y="f19"/>
                      <a:pt x="f11" y="f20"/>
                    </a:cubicBezTo>
                    <a:cubicBezTo>
                      <a:pt x="f21" y="f7"/>
                      <a:pt x="f22" y="f19"/>
                      <a:pt x="f22" y="f23"/>
                    </a:cubicBezTo>
                    <a:cubicBezTo>
                      <a:pt x="f22" y="f24"/>
                      <a:pt x="f25" y="f13"/>
                      <a:pt x="f26" y="f21"/>
                    </a:cubicBezTo>
                    <a:cubicBezTo>
                      <a:pt x="f5" y="f22"/>
                      <a:pt x="f5" y="f27"/>
                      <a:pt x="f28" y="f26"/>
                    </a:cubicBezTo>
                    <a:cubicBezTo>
                      <a:pt x="f9" y="f5"/>
                      <a:pt x="f9" y="f28"/>
                      <a:pt x="f9" y="f29"/>
                    </a:cubicBezTo>
                    <a:cubicBezTo>
                      <a:pt x="f9" y="f10"/>
                      <a:pt x="f9" y="f21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7" name="Freeform 438">
                <a:extLst>
                  <a:ext uri="{FF2B5EF4-FFF2-40B4-BE49-F238E27FC236}">
                    <a16:creationId xmlns:a16="http://schemas.microsoft.com/office/drawing/2014/main" id="{616597F9-8B3C-7712-54CE-ED17CAED8878}"/>
                  </a:ext>
                </a:extLst>
              </p:cNvPr>
              <p:cNvSpPr/>
              <p:nvPr/>
            </p:nvSpPr>
            <p:spPr>
              <a:xfrm>
                <a:off x="1374772" y="4706938"/>
                <a:ext cx="5238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4"/>
                  <a:gd name="f8" fmla="val 24"/>
                  <a:gd name="f9" fmla="val 5"/>
                  <a:gd name="f10" fmla="val 18"/>
                  <a:gd name="f11" fmla="val 8"/>
                  <a:gd name="f12" fmla="val 9"/>
                  <a:gd name="f13" fmla="val 13"/>
                  <a:gd name="f14" fmla="val 3"/>
                  <a:gd name="f15" fmla="val 16"/>
                  <a:gd name="f16" fmla="val 20"/>
                  <a:gd name="f17" fmla="val 4"/>
                  <a:gd name="f18" fmla="val 21"/>
                  <a:gd name="f19" fmla="val 7"/>
                  <a:gd name="f20" fmla="val 19"/>
                  <a:gd name="f21" fmla="val 12"/>
                  <a:gd name="f22" fmla="val 15"/>
                  <a:gd name="f23" fmla="val 17"/>
                  <a:gd name="f24" fmla="val 14"/>
                  <a:gd name="f25" fmla="val 25"/>
                  <a:gd name="f26" fmla="val 28"/>
                  <a:gd name="f27" fmla="val 11"/>
                  <a:gd name="f28" fmla="val 31"/>
                  <a:gd name="f29" fmla="val 6"/>
                  <a:gd name="f30" fmla="val 33"/>
                  <a:gd name="f31" fmla="val 32"/>
                  <a:gd name="f32" fmla="val 1"/>
                  <a:gd name="f33" fmla="val 30"/>
                  <a:gd name="f34" fmla="+- 0 0 -90"/>
                  <a:gd name="f35" fmla="*/ f3 1 22"/>
                  <a:gd name="f36" fmla="*/ f4 1 3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2"/>
                  <a:gd name="f45" fmla="*/ f41 1 34"/>
                  <a:gd name="f46" fmla="*/ 0 f42 1"/>
                  <a:gd name="f47" fmla="*/ 24 f41 1"/>
                  <a:gd name="f48" fmla="*/ 13 f42 1"/>
                  <a:gd name="f49" fmla="*/ 3 f41 1"/>
                  <a:gd name="f50" fmla="*/ 20 f42 1"/>
                  <a:gd name="f51" fmla="*/ 4 f41 1"/>
                  <a:gd name="f52" fmla="*/ 9 f41 1"/>
                  <a:gd name="f53" fmla="*/ 17 f41 1"/>
                  <a:gd name="f54" fmla="*/ 12 f42 1"/>
                  <a:gd name="f55" fmla="*/ 28 f41 1"/>
                  <a:gd name="f56" fmla="*/ 6 f42 1"/>
                  <a:gd name="f57" fmla="*/ 33 f41 1"/>
                  <a:gd name="f58" fmla="+- f43 0 f1"/>
                  <a:gd name="f59" fmla="*/ f46 1 22"/>
                  <a:gd name="f60" fmla="*/ f47 1 34"/>
                  <a:gd name="f61" fmla="*/ f48 1 22"/>
                  <a:gd name="f62" fmla="*/ f49 1 34"/>
                  <a:gd name="f63" fmla="*/ f50 1 22"/>
                  <a:gd name="f64" fmla="*/ f51 1 34"/>
                  <a:gd name="f65" fmla="*/ f52 1 34"/>
                  <a:gd name="f66" fmla="*/ f53 1 34"/>
                  <a:gd name="f67" fmla="*/ f54 1 22"/>
                  <a:gd name="f68" fmla="*/ f55 1 34"/>
                  <a:gd name="f69" fmla="*/ f56 1 22"/>
                  <a:gd name="f70" fmla="*/ f57 1 34"/>
                  <a:gd name="f71" fmla="*/ 0 1 f44"/>
                  <a:gd name="f72" fmla="*/ f38 1 f44"/>
                  <a:gd name="f73" fmla="*/ 0 1 f45"/>
                  <a:gd name="f74" fmla="*/ f39 1 f45"/>
                  <a:gd name="f75" fmla="*/ f59 1 f44"/>
                  <a:gd name="f76" fmla="*/ f60 1 f45"/>
                  <a:gd name="f77" fmla="*/ f61 1 f44"/>
                  <a:gd name="f78" fmla="*/ f62 1 f45"/>
                  <a:gd name="f79" fmla="*/ f63 1 f44"/>
                  <a:gd name="f80" fmla="*/ f64 1 f45"/>
                  <a:gd name="f81" fmla="*/ f65 1 f45"/>
                  <a:gd name="f82" fmla="*/ f66 1 f45"/>
                  <a:gd name="f83" fmla="*/ f67 1 f44"/>
                  <a:gd name="f84" fmla="*/ f68 1 f45"/>
                  <a:gd name="f85" fmla="*/ f69 1 f44"/>
                  <a:gd name="f86" fmla="*/ f70 1 f45"/>
                  <a:gd name="f87" fmla="*/ f71 f35 1"/>
                  <a:gd name="f88" fmla="*/ f72 f35 1"/>
                  <a:gd name="f89" fmla="*/ f74 f36 1"/>
                  <a:gd name="f90" fmla="*/ f73 f36 1"/>
                  <a:gd name="f91" fmla="*/ f75 f35 1"/>
                  <a:gd name="f92" fmla="*/ f76 f36 1"/>
                  <a:gd name="f93" fmla="*/ f77 f35 1"/>
                  <a:gd name="f94" fmla="*/ f78 f36 1"/>
                  <a:gd name="f95" fmla="*/ f79 f35 1"/>
                  <a:gd name="f96" fmla="*/ f80 f36 1"/>
                  <a:gd name="f97" fmla="*/ f81 f36 1"/>
                  <a:gd name="f98" fmla="*/ f82 f36 1"/>
                  <a:gd name="f99" fmla="*/ f83 f35 1"/>
                  <a:gd name="f100" fmla="*/ f84 f36 1"/>
                  <a:gd name="f101" fmla="*/ f85 f35 1"/>
                  <a:gd name="f102" fmla="*/ f8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1" y="f92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5" y="f97"/>
                  </a:cxn>
                  <a:cxn ang="f58">
                    <a:pos x="f93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91" y="f92"/>
                  </a:cxn>
                </a:cxnLst>
                <a:rect l="f87" t="f90" r="f88" b="f89"/>
                <a:pathLst>
                  <a:path w="22" h="3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0" y="f14"/>
                      <a:pt x="f16" y="f17"/>
                    </a:cubicBezTo>
                    <a:cubicBezTo>
                      <a:pt x="f6" y="f9"/>
                      <a:pt x="f18" y="f19"/>
                      <a:pt x="f16" y="f12"/>
                    </a:cubicBezTo>
                    <a:cubicBezTo>
                      <a:pt x="f20" y="f21"/>
                      <a:pt x="f13" y="f22"/>
                      <a:pt x="f13" y="f23"/>
                    </a:cubicBezTo>
                    <a:cubicBezTo>
                      <a:pt x="f24" y="f18"/>
                      <a:pt x="f13" y="f25"/>
                      <a:pt x="f21" y="f26"/>
                    </a:cubicBezTo>
                    <a:cubicBezTo>
                      <a:pt x="f27" y="f28"/>
                      <a:pt x="f12" y="f7"/>
                      <a:pt x="f29" y="f30"/>
                    </a:cubicBezTo>
                    <a:cubicBezTo>
                      <a:pt x="f14" y="f31"/>
                      <a:pt x="f32" y="f33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8" name="Freeform 439">
                <a:extLst>
                  <a:ext uri="{FF2B5EF4-FFF2-40B4-BE49-F238E27FC236}">
                    <a16:creationId xmlns:a16="http://schemas.microsoft.com/office/drawing/2014/main" id="{AD6B2753-46DD-7FF3-065C-15C09A37DD98}"/>
                  </a:ext>
                </a:extLst>
              </p:cNvPr>
              <p:cNvSpPr/>
              <p:nvPr/>
            </p:nvSpPr>
            <p:spPr>
              <a:xfrm>
                <a:off x="608011" y="5016498"/>
                <a:ext cx="7461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8"/>
                  <a:gd name="f10" fmla="val 1"/>
                  <a:gd name="f11" fmla="val 13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4"/>
                  <a:gd name="f18" fmla="val 17"/>
                  <a:gd name="f19" fmla="val 2"/>
                  <a:gd name="f20" fmla="val 22"/>
                  <a:gd name="f21" fmla="val 26"/>
                  <a:gd name="f22" fmla="val 30"/>
                  <a:gd name="f23" fmla="val 12"/>
                  <a:gd name="f24" fmla="val 27"/>
                  <a:gd name="f25" fmla="val 23"/>
                  <a:gd name="f26" fmla="val 16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6 f35 1"/>
                  <a:gd name="f40" fmla="*/ 18 f34 1"/>
                  <a:gd name="f41" fmla="*/ 0 f35 1"/>
                  <a:gd name="f42" fmla="*/ 10 f34 1"/>
                  <a:gd name="f43" fmla="*/ 11 f35 1"/>
                  <a:gd name="f44" fmla="*/ 8 f34 1"/>
                  <a:gd name="f45" fmla="*/ 14 f35 1"/>
                  <a:gd name="f46" fmla="*/ 7 f34 1"/>
                  <a:gd name="f47" fmla="*/ 26 f35 1"/>
                  <a:gd name="f48" fmla="*/ 0 f34 1"/>
                  <a:gd name="f49" fmla="*/ 30 f35 1"/>
                  <a:gd name="f50" fmla="*/ 23 f35 1"/>
                  <a:gd name="f51" fmla="*/ 14 f34 1"/>
                  <a:gd name="f52" fmla="*/ 7 f35 1"/>
                  <a:gd name="f53" fmla="+- f36 0 f1"/>
                  <a:gd name="f54" fmla="*/ f39 1 31"/>
                  <a:gd name="f55" fmla="*/ f40 1 19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19"/>
                  <a:gd name="f64" fmla="*/ f49 1 31"/>
                  <a:gd name="f65" fmla="*/ f50 1 31"/>
                  <a:gd name="f66" fmla="*/ f51 1 19"/>
                  <a:gd name="f67" fmla="*/ f52 1 31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7"/>
                  <a:gd name="f84" fmla="*/ f66 1 f38"/>
                  <a:gd name="f85" fmla="*/ f67 1 f37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8 1"/>
                  <a:gd name="f102" fmla="*/ f84 f29 1"/>
                  <a:gd name="f103" fmla="*/ f8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95"/>
                  </a:cxn>
                  <a:cxn ang="f53">
                    <a:pos x="f101" y="f102"/>
                  </a:cxn>
                  <a:cxn ang="f53">
                    <a:pos x="f103" y="f91"/>
                  </a:cxn>
                  <a:cxn ang="f53">
                    <a:pos x="f90" y="f91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0" y="f11"/>
                      <a:pt x="f5" y="f12"/>
                    </a:cubicBezTo>
                    <a:cubicBezTo>
                      <a:pt x="f13" y="f14"/>
                      <a:pt x="f15" y="f8"/>
                      <a:pt x="f16" y="f14"/>
                    </a:cubicBezTo>
                    <a:cubicBezTo>
                      <a:pt x="f11" y="f14"/>
                      <a:pt x="f11" y="f14"/>
                      <a:pt x="f17" y="f15"/>
                    </a:cubicBezTo>
                    <a:cubicBezTo>
                      <a:pt x="f18" y="f19"/>
                      <a:pt x="f20" y="f10"/>
                      <a:pt x="f21" y="f5"/>
                    </a:cubicBezTo>
                    <a:cubicBezTo>
                      <a:pt x="f22" y="f10"/>
                      <a:pt x="f6" y="f13"/>
                      <a:pt x="f22" y="f14"/>
                    </a:cubicBezTo>
                    <a:cubicBezTo>
                      <a:pt x="f22" y="f23"/>
                      <a:pt x="f24" y="f17"/>
                      <a:pt x="f25" y="f17"/>
                    </a:cubicBezTo>
                    <a:cubicBezTo>
                      <a:pt x="f18" y="f11"/>
                      <a:pt x="f23" y="f26"/>
                      <a:pt x="f15" y="f9"/>
                    </a:cubicBezTo>
                    <a:cubicBezTo>
                      <a:pt x="f15" y="f9"/>
                      <a:pt x="f8" y="f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9" name="Freeform 440">
                <a:extLst>
                  <a:ext uri="{FF2B5EF4-FFF2-40B4-BE49-F238E27FC236}">
                    <a16:creationId xmlns:a16="http://schemas.microsoft.com/office/drawing/2014/main" id="{CCBBF99F-D63D-B04D-44E8-4299C38F428C}"/>
                  </a:ext>
                </a:extLst>
              </p:cNvPr>
              <p:cNvSpPr/>
              <p:nvPr/>
            </p:nvSpPr>
            <p:spPr>
              <a:xfrm>
                <a:off x="377820" y="4962521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10"/>
                  <a:gd name="f10" fmla="val 19"/>
                  <a:gd name="f11" fmla="val 13"/>
                  <a:gd name="f12" fmla="val 24"/>
                  <a:gd name="f13" fmla="val 29"/>
                  <a:gd name="f14" fmla="val 6"/>
                  <a:gd name="f15" fmla="val 1"/>
                  <a:gd name="f16" fmla="val 30"/>
                  <a:gd name="f17" fmla="val 27"/>
                  <a:gd name="f18" fmla="val 23"/>
                  <a:gd name="f19" fmla="val 2"/>
                  <a:gd name="f20" fmla="val 17"/>
                  <a:gd name="f21" fmla="val 4"/>
                  <a:gd name="f22" fmla="val 11"/>
                  <a:gd name="f23" fmla="val 3"/>
                  <a:gd name="f24" fmla="val 5"/>
                  <a:gd name="f25" fmla="+- 0 0 -90"/>
                  <a:gd name="f26" fmla="*/ f3 1 14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31"/>
                  <a:gd name="f37" fmla="*/ 12 f33 1"/>
                  <a:gd name="f38" fmla="*/ 10 f32 1"/>
                  <a:gd name="f39" fmla="*/ 13 f33 1"/>
                  <a:gd name="f40" fmla="*/ 24 f32 1"/>
                  <a:gd name="f41" fmla="*/ 6 f33 1"/>
                  <a:gd name="f42" fmla="*/ 31 f32 1"/>
                  <a:gd name="f43" fmla="*/ 1 f33 1"/>
                  <a:gd name="f44" fmla="*/ 23 f32 1"/>
                  <a:gd name="f45" fmla="*/ 3 f33 1"/>
                  <a:gd name="f46" fmla="*/ 5 f32 1"/>
                  <a:gd name="f47" fmla="*/ 0 f32 1"/>
                  <a:gd name="f48" fmla="+- f34 0 f1"/>
                  <a:gd name="f49" fmla="*/ f37 1 14"/>
                  <a:gd name="f50" fmla="*/ f38 1 31"/>
                  <a:gd name="f51" fmla="*/ f39 1 14"/>
                  <a:gd name="f52" fmla="*/ f40 1 31"/>
                  <a:gd name="f53" fmla="*/ f41 1 14"/>
                  <a:gd name="f54" fmla="*/ f42 1 31"/>
                  <a:gd name="f55" fmla="*/ f43 1 14"/>
                  <a:gd name="f56" fmla="*/ f44 1 31"/>
                  <a:gd name="f57" fmla="*/ f45 1 14"/>
                  <a:gd name="f58" fmla="*/ f46 1 31"/>
                  <a:gd name="f59" fmla="*/ f47 1 31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5"/>
                  <a:gd name="f73" fmla="*/ f58 1 f36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6 1"/>
                  <a:gd name="f88" fmla="*/ f73 f27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3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4" h="31">
                    <a:moveTo>
                      <a:pt x="f8" y="f9"/>
                    </a:moveTo>
                    <a:cubicBezTo>
                      <a:pt x="f9" y="f6"/>
                      <a:pt x="f6" y="f10"/>
                      <a:pt x="f11" y="f12"/>
                    </a:cubicBezTo>
                    <a:cubicBezTo>
                      <a:pt x="f8" y="f13"/>
                      <a:pt x="f9" y="f7"/>
                      <a:pt x="f14" y="f7"/>
                    </a:cubicBezTo>
                    <a:cubicBezTo>
                      <a:pt x="f15" y="f16"/>
                      <a:pt x="f5" y="f17"/>
                      <a:pt x="f15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19" y="f23"/>
                      <a:pt x="f23" y="f5"/>
                      <a:pt x="f14" y="f5"/>
                    </a:cubicBezTo>
                    <a:cubicBezTo>
                      <a:pt x="f9" y="f15"/>
                      <a:pt x="f11" y="f21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0" name="Freeform 441">
                <a:extLst>
                  <a:ext uri="{FF2B5EF4-FFF2-40B4-BE49-F238E27FC236}">
                    <a16:creationId xmlns:a16="http://schemas.microsoft.com/office/drawing/2014/main" id="{E2D0AD67-EBFC-C530-2F14-8B15E59B2307}"/>
                  </a:ext>
                </a:extLst>
              </p:cNvPr>
              <p:cNvSpPr/>
              <p:nvPr/>
            </p:nvSpPr>
            <p:spPr>
              <a:xfrm>
                <a:off x="1477963" y="4910135"/>
                <a:ext cx="7302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6"/>
                  <a:gd name="f8" fmla="val 14"/>
                  <a:gd name="f9" fmla="val 2"/>
                  <a:gd name="f10" fmla="val 17"/>
                  <a:gd name="f11" fmla="val 4"/>
                  <a:gd name="f12" fmla="val 20"/>
                  <a:gd name="f13" fmla="val 3"/>
                  <a:gd name="f14" fmla="val 22"/>
                  <a:gd name="f15" fmla="val 25"/>
                  <a:gd name="f16" fmla="val 28"/>
                  <a:gd name="f17" fmla="val 30"/>
                  <a:gd name="f18" fmla="val 5"/>
                  <a:gd name="f19" fmla="val 6"/>
                  <a:gd name="f20" fmla="val 29"/>
                  <a:gd name="f21" fmla="val 8"/>
                  <a:gd name="f22" fmla="val 10"/>
                  <a:gd name="f23" fmla="val 27"/>
                  <a:gd name="f24" fmla="val 13"/>
                  <a:gd name="f25" fmla="val 24"/>
                  <a:gd name="f26" fmla="val 21"/>
                  <a:gd name="f27" fmla="val 18"/>
                  <a:gd name="f28" fmla="val 12"/>
                  <a:gd name="f29" fmla="val 15"/>
                  <a:gd name="f30" fmla="val 9"/>
                  <a:gd name="f31" fmla="val 1"/>
                  <a:gd name="f32" fmla="+- 0 0 -90"/>
                  <a:gd name="f33" fmla="*/ f3 1 31"/>
                  <a:gd name="f34" fmla="*/ f4 1 1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1"/>
                  <a:gd name="f43" fmla="*/ f39 1 16"/>
                  <a:gd name="f44" fmla="*/ 14 f40 1"/>
                  <a:gd name="f45" fmla="*/ 2 f39 1"/>
                  <a:gd name="f46" fmla="*/ 22 f40 1"/>
                  <a:gd name="f47" fmla="*/ 3 f39 1"/>
                  <a:gd name="f48" fmla="*/ 30 f40 1"/>
                  <a:gd name="f49" fmla="*/ 5 f39 1"/>
                  <a:gd name="f50" fmla="*/ 28 f40 1"/>
                  <a:gd name="f51" fmla="*/ 10 f39 1"/>
                  <a:gd name="f52" fmla="*/ 21 f40 1"/>
                  <a:gd name="f53" fmla="*/ 13 f39 1"/>
                  <a:gd name="f54" fmla="*/ 12 f40 1"/>
                  <a:gd name="f55" fmla="*/ 15 f39 1"/>
                  <a:gd name="f56" fmla="*/ 3 f40 1"/>
                  <a:gd name="f57" fmla="*/ 1 f40 1"/>
                  <a:gd name="f58" fmla="*/ 6 f40 1"/>
                  <a:gd name="f59" fmla="*/ 1 f39 1"/>
                  <a:gd name="f60" fmla="+- f41 0 f1"/>
                  <a:gd name="f61" fmla="*/ f44 1 31"/>
                  <a:gd name="f62" fmla="*/ f45 1 16"/>
                  <a:gd name="f63" fmla="*/ f46 1 31"/>
                  <a:gd name="f64" fmla="*/ f47 1 16"/>
                  <a:gd name="f65" fmla="*/ f48 1 31"/>
                  <a:gd name="f66" fmla="*/ f49 1 16"/>
                  <a:gd name="f67" fmla="*/ f50 1 31"/>
                  <a:gd name="f68" fmla="*/ f51 1 16"/>
                  <a:gd name="f69" fmla="*/ f52 1 31"/>
                  <a:gd name="f70" fmla="*/ f53 1 16"/>
                  <a:gd name="f71" fmla="*/ f54 1 31"/>
                  <a:gd name="f72" fmla="*/ f55 1 16"/>
                  <a:gd name="f73" fmla="*/ f56 1 31"/>
                  <a:gd name="f74" fmla="*/ f57 1 31"/>
                  <a:gd name="f75" fmla="*/ f58 1 31"/>
                  <a:gd name="f76" fmla="*/ f59 1 16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2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3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0"/>
                  </a:cxn>
                  <a:cxn ang="f60">
                    <a:pos x="f114" y="f106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1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9"/>
                      <a:pt x="f16" y="f9"/>
                      <a:pt x="f17" y="f18"/>
                    </a:cubicBezTo>
                    <a:cubicBezTo>
                      <a:pt x="f6" y="f19"/>
                      <a:pt x="f20" y="f21"/>
                      <a:pt x="f16" y="f22"/>
                    </a:cubicBezTo>
                    <a:cubicBezTo>
                      <a:pt x="f23" y="f24"/>
                      <a:pt x="f25" y="f8"/>
                      <a:pt x="f26" y="f24"/>
                    </a:cubicBezTo>
                    <a:cubicBezTo>
                      <a:pt x="f27" y="f28"/>
                      <a:pt x="f29" y="f28"/>
                      <a:pt x="f28" y="f29"/>
                    </a:cubicBezTo>
                    <a:cubicBezTo>
                      <a:pt x="f30" y="f7"/>
                      <a:pt x="f19" y="f8"/>
                      <a:pt x="f13" y="f24"/>
                    </a:cubicBezTo>
                    <a:cubicBezTo>
                      <a:pt x="f31" y="f28"/>
                      <a:pt x="f5" y="f21"/>
                      <a:pt x="f31" y="f18"/>
                    </a:cubicBezTo>
                    <a:cubicBezTo>
                      <a:pt x="f31" y="f9"/>
                      <a:pt x="f13" y="f5"/>
                      <a:pt x="f19" y="f31"/>
                    </a:cubicBezTo>
                    <a:cubicBezTo>
                      <a:pt x="f30" y="f31"/>
                      <a:pt x="f28" y="f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1" name="Freeform 442">
                <a:extLst>
                  <a:ext uri="{FF2B5EF4-FFF2-40B4-BE49-F238E27FC236}">
                    <a16:creationId xmlns:a16="http://schemas.microsoft.com/office/drawing/2014/main" id="{6ABBE1D7-0A66-82D8-8856-F9509D39F9C9}"/>
                  </a:ext>
                </a:extLst>
              </p:cNvPr>
              <p:cNvSpPr/>
              <p:nvPr/>
            </p:nvSpPr>
            <p:spPr>
              <a:xfrm>
                <a:off x="1042992" y="5046665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8"/>
                  <a:gd name="f10" fmla="val 10"/>
                  <a:gd name="f11" fmla="val 11"/>
                  <a:gd name="f12" fmla="val 15"/>
                  <a:gd name="f13" fmla="val 13"/>
                  <a:gd name="f14" fmla="val 19"/>
                  <a:gd name="f15" fmla="val 22"/>
                  <a:gd name="f16" fmla="val 25"/>
                  <a:gd name="f17" fmla="val 27"/>
                  <a:gd name="f18" fmla="val 30"/>
                  <a:gd name="f19" fmla="val 5"/>
                  <a:gd name="f20" fmla="val 2"/>
                  <a:gd name="f21" fmla="val 1"/>
                  <a:gd name="f22" fmla="val 24"/>
                  <a:gd name="f23" fmla="val 17"/>
                  <a:gd name="f24" fmla="val 4"/>
                  <a:gd name="f25" fmla="val 3"/>
                  <a:gd name="f26" fmla="val 7"/>
                  <a:gd name="f27" fmla="+- 0 0 -90"/>
                  <a:gd name="f28" fmla="*/ f3 1 14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1"/>
                  <a:gd name="f39" fmla="*/ 12 f35 1"/>
                  <a:gd name="f40" fmla="*/ 8 f34 1"/>
                  <a:gd name="f41" fmla="*/ 13 f35 1"/>
                  <a:gd name="f42" fmla="*/ 19 f34 1"/>
                  <a:gd name="f43" fmla="*/ 27 f34 1"/>
                  <a:gd name="f44" fmla="*/ 5 f35 1"/>
                  <a:gd name="f45" fmla="*/ 30 f34 1"/>
                  <a:gd name="f46" fmla="*/ 1 f35 1"/>
                  <a:gd name="f47" fmla="*/ 24 f34 1"/>
                  <a:gd name="f48" fmla="*/ 3 f35 1"/>
                  <a:gd name="f49" fmla="*/ 3 f34 1"/>
                  <a:gd name="f50" fmla="*/ 0 f34 1"/>
                  <a:gd name="f51" fmla="*/ 5 f34 1"/>
                  <a:gd name="f52" fmla="+- f36 0 f1"/>
                  <a:gd name="f53" fmla="*/ f39 1 14"/>
                  <a:gd name="f54" fmla="*/ f40 1 31"/>
                  <a:gd name="f55" fmla="*/ f41 1 14"/>
                  <a:gd name="f56" fmla="*/ f42 1 31"/>
                  <a:gd name="f57" fmla="*/ f43 1 31"/>
                  <a:gd name="f58" fmla="*/ f44 1 14"/>
                  <a:gd name="f59" fmla="*/ f45 1 31"/>
                  <a:gd name="f60" fmla="*/ f46 1 14"/>
                  <a:gd name="f61" fmla="*/ f47 1 31"/>
                  <a:gd name="f62" fmla="*/ f48 1 14"/>
                  <a:gd name="f63" fmla="*/ f49 1 31"/>
                  <a:gd name="f64" fmla="*/ f50 1 31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8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8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9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9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87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2" y="f98"/>
                  </a:cxn>
                  <a:cxn ang="f52">
                    <a:pos x="f87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6" y="f15"/>
                      <a:pt x="f13" y="f16"/>
                      <a:pt x="f8" y="f17"/>
                    </a:cubicBezTo>
                    <a:cubicBezTo>
                      <a:pt x="f10" y="f18"/>
                      <a:pt x="f9" y="f7"/>
                      <a:pt x="f19" y="f18"/>
                    </a:cubicBezTo>
                    <a:cubicBezTo>
                      <a:pt x="f20" y="f18"/>
                      <a:pt x="f5" y="f17"/>
                      <a:pt x="f21" y="f22"/>
                    </a:cubicBezTo>
                    <a:cubicBezTo>
                      <a:pt x="f20" y="f23"/>
                      <a:pt x="f24" y="f10"/>
                      <a:pt x="f25" y="f25"/>
                    </a:cubicBezTo>
                    <a:cubicBezTo>
                      <a:pt x="f25" y="f20"/>
                      <a:pt x="f25" y="f5"/>
                      <a:pt x="f19" y="f5"/>
                    </a:cubicBezTo>
                    <a:cubicBezTo>
                      <a:pt x="f9" y="f21"/>
                      <a:pt x="f10" y="f20"/>
                      <a:pt x="f8" y="f19"/>
                    </a:cubicBezTo>
                    <a:cubicBezTo>
                      <a:pt x="f8" y="f19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2" name="Freeform 443">
                <a:extLst>
                  <a:ext uri="{FF2B5EF4-FFF2-40B4-BE49-F238E27FC236}">
                    <a16:creationId xmlns:a16="http://schemas.microsoft.com/office/drawing/2014/main" id="{C9B4943E-6C5C-3024-C3A6-A76C7B433AFC}"/>
                  </a:ext>
                </a:extLst>
              </p:cNvPr>
              <p:cNvSpPr/>
              <p:nvPr/>
            </p:nvSpPr>
            <p:spPr>
              <a:xfrm>
                <a:off x="1255708" y="4759323"/>
                <a:ext cx="3492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8"/>
                  <a:gd name="f9" fmla="val 9"/>
                  <a:gd name="f10" fmla="val 14"/>
                  <a:gd name="f11" fmla="val 12"/>
                  <a:gd name="f12" fmla="val 13"/>
                  <a:gd name="f13" fmla="val 10"/>
                  <a:gd name="f14" fmla="val 17"/>
                  <a:gd name="f15" fmla="val 21"/>
                  <a:gd name="f16" fmla="val 25"/>
                  <a:gd name="f17" fmla="val 28"/>
                  <a:gd name="f18" fmla="val 7"/>
                  <a:gd name="f19" fmla="val 4"/>
                  <a:gd name="f20" fmla="val 27"/>
                  <a:gd name="f21" fmla="val 1"/>
                  <a:gd name="f22" fmla="val 3"/>
                  <a:gd name="f23" fmla="val 18"/>
                  <a:gd name="f24" fmla="val 11"/>
                  <a:gd name="f25" fmla="val 5"/>
                  <a:gd name="f26" fmla="val 2"/>
                  <a:gd name="f27" fmla="+- 0 0 -90"/>
                  <a:gd name="f28" fmla="*/ f3 1 15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1"/>
                  <a:gd name="f39" fmla="*/ 15 f35 1"/>
                  <a:gd name="f40" fmla="*/ 8 f34 1"/>
                  <a:gd name="f41" fmla="*/ 13 f35 1"/>
                  <a:gd name="f42" fmla="*/ 14 f34 1"/>
                  <a:gd name="f43" fmla="*/ 10 f35 1"/>
                  <a:gd name="f44" fmla="*/ 25 f34 1"/>
                  <a:gd name="f45" fmla="*/ 7 f35 1"/>
                  <a:gd name="f46" fmla="*/ 31 f34 1"/>
                  <a:gd name="f47" fmla="*/ 1 f35 1"/>
                  <a:gd name="f48" fmla="*/ 4 f35 1"/>
                  <a:gd name="f49" fmla="*/ 4 f34 1"/>
                  <a:gd name="f50" fmla="*/ 11 f35 1"/>
                  <a:gd name="f51" fmla="*/ 1 f34 1"/>
                  <a:gd name="f52" fmla="+- f36 0 f1"/>
                  <a:gd name="f53" fmla="*/ f39 1 15"/>
                  <a:gd name="f54" fmla="*/ f40 1 31"/>
                  <a:gd name="f55" fmla="*/ f41 1 15"/>
                  <a:gd name="f56" fmla="*/ f42 1 31"/>
                  <a:gd name="f57" fmla="*/ f43 1 15"/>
                  <a:gd name="f58" fmla="*/ f44 1 31"/>
                  <a:gd name="f59" fmla="*/ f45 1 15"/>
                  <a:gd name="f60" fmla="*/ f46 1 31"/>
                  <a:gd name="f61" fmla="*/ f47 1 15"/>
                  <a:gd name="f62" fmla="*/ f48 1 15"/>
                  <a:gd name="f63" fmla="*/ f49 1 31"/>
                  <a:gd name="f64" fmla="*/ f50 1 15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2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1">
                    <a:moveTo>
                      <a:pt x="f6" y="f8"/>
                    </a:moveTo>
                    <a:cubicBezTo>
                      <a:pt x="f6" y="f9"/>
                      <a:pt x="f10" y="f11"/>
                      <a:pt x="f12" y="f10"/>
                    </a:cubicBezTo>
                    <a:cubicBezTo>
                      <a:pt x="f13" y="f14"/>
                      <a:pt x="f13" y="f15"/>
                      <a:pt x="f13" y="f16"/>
                    </a:cubicBezTo>
                    <a:cubicBezTo>
                      <a:pt x="f13" y="f17"/>
                      <a:pt x="f9" y="f7"/>
                      <a:pt x="f18" y="f7"/>
                    </a:cubicBezTo>
                    <a:cubicBezTo>
                      <a:pt x="f19" y="f7"/>
                      <a:pt x="f5" y="f20"/>
                      <a:pt x="f21" y="f16"/>
                    </a:cubicBezTo>
                    <a:cubicBezTo>
                      <a:pt x="f22" y="f23"/>
                      <a:pt x="f21" y="f24"/>
                      <a:pt x="f19" y="f19"/>
                    </a:cubicBezTo>
                    <a:cubicBezTo>
                      <a:pt x="f25" y="f21"/>
                      <a:pt x="f8" y="f5"/>
                      <a:pt x="f24" y="f21"/>
                    </a:cubicBezTo>
                    <a:cubicBezTo>
                      <a:pt x="f10" y="f26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3" name="Freeform 444">
                <a:extLst>
                  <a:ext uri="{FF2B5EF4-FFF2-40B4-BE49-F238E27FC236}">
                    <a16:creationId xmlns:a16="http://schemas.microsoft.com/office/drawing/2014/main" id="{A489159A-D165-54BC-0E4A-6D5438C83077}"/>
                  </a:ext>
                </a:extLst>
              </p:cNvPr>
              <p:cNvSpPr/>
              <p:nvPr/>
            </p:nvSpPr>
            <p:spPr>
              <a:xfrm>
                <a:off x="900117" y="4814892"/>
                <a:ext cx="33339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2"/>
                  <a:gd name="f8" fmla="val 11"/>
                  <a:gd name="f9" fmla="val 9"/>
                  <a:gd name="f10" fmla="val 10"/>
                  <a:gd name="f11" fmla="val 13"/>
                  <a:gd name="f12" fmla="val 15"/>
                  <a:gd name="f13" fmla="val 19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1"/>
                  <a:gd name="f21" fmla="val 2"/>
                  <a:gd name="f22" fmla="val 16"/>
                  <a:gd name="f23" fmla="val 3"/>
                  <a:gd name="f24" fmla="val 8"/>
                  <a:gd name="f25" fmla="val 5"/>
                  <a:gd name="f26" fmla="val 6"/>
                  <a:gd name="f27" fmla="+- 0 0 -90"/>
                  <a:gd name="f28" fmla="*/ f3 1 14"/>
                  <a:gd name="f29" fmla="*/ f4 1 3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2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1 f35 1"/>
                  <a:gd name="f45" fmla="*/ 21 f34 1"/>
                  <a:gd name="f46" fmla="*/ 8 f34 1"/>
                  <a:gd name="f47" fmla="*/ 2 f35 1"/>
                  <a:gd name="f48" fmla="*/ 1 f34 1"/>
                  <a:gd name="f49" fmla="*/ 10 f35 1"/>
                  <a:gd name="f50" fmla="*/ 5 f34 1"/>
                  <a:gd name="f51" fmla="+- f36 0 f1"/>
                  <a:gd name="f52" fmla="*/ f39 1 14"/>
                  <a:gd name="f53" fmla="*/ f40 1 32"/>
                  <a:gd name="f54" fmla="*/ f41 1 32"/>
                  <a:gd name="f55" fmla="*/ f42 1 14"/>
                  <a:gd name="f56" fmla="*/ f43 1 32"/>
                  <a:gd name="f57" fmla="*/ f44 1 14"/>
                  <a:gd name="f58" fmla="*/ f45 1 32"/>
                  <a:gd name="f59" fmla="*/ f46 1 32"/>
                  <a:gd name="f60" fmla="*/ f47 1 14"/>
                  <a:gd name="f61" fmla="*/ f48 1 32"/>
                  <a:gd name="f62" fmla="*/ f49 1 14"/>
                  <a:gd name="f63" fmla="*/ f50 1 32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8"/>
                  <a:gd name="f71" fmla="*/ f55 1 f37"/>
                  <a:gd name="f72" fmla="*/ f56 1 f38"/>
                  <a:gd name="f73" fmla="*/ f57 1 f37"/>
                  <a:gd name="f74" fmla="*/ f58 1 f38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9 1"/>
                  <a:gd name="f87" fmla="*/ f71 f28 1"/>
                  <a:gd name="f88" fmla="*/ f72 f29 1"/>
                  <a:gd name="f89" fmla="*/ f73 f28 1"/>
                  <a:gd name="f90" fmla="*/ f74 f29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4" y="f86"/>
                  </a:cxn>
                  <a:cxn ang="f51">
                    <a:pos x="f87" y="f88"/>
                  </a:cxn>
                  <a:cxn ang="f51">
                    <a:pos x="f89" y="f90"/>
                  </a:cxn>
                  <a:cxn ang="f51">
                    <a:pos x="f89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4" h="32">
                    <a:moveTo>
                      <a:pt x="f8" y="f9"/>
                    </a:moveTo>
                    <a:cubicBezTo>
                      <a:pt x="f10" y="f8"/>
                      <a:pt x="f9" y="f11"/>
                      <a:pt x="f8" y="f12"/>
                    </a:cubicBezTo>
                    <a:cubicBezTo>
                      <a:pt x="f6" y="f13"/>
                      <a:pt x="f11" y="f14"/>
                      <a:pt x="f15" y="f16"/>
                    </a:cubicBezTo>
                    <a:cubicBezTo>
                      <a:pt x="f17" y="f7"/>
                      <a:pt x="f18" y="f19"/>
                      <a:pt x="f18" y="f20"/>
                    </a:cubicBezTo>
                    <a:cubicBezTo>
                      <a:pt x="f21" y="f22"/>
                      <a:pt x="f23" y="f15"/>
                      <a:pt x="f18" y="f24"/>
                    </a:cubicBezTo>
                    <a:cubicBezTo>
                      <a:pt x="f5" y="f25"/>
                      <a:pt x="f5" y="f18"/>
                      <a:pt x="f21" y="f18"/>
                    </a:cubicBezTo>
                    <a:cubicBezTo>
                      <a:pt x="f25" y="f5"/>
                      <a:pt x="f9" y="f18"/>
                      <a:pt x="f10" y="f25"/>
                    </a:cubicBezTo>
                    <a:cubicBezTo>
                      <a:pt x="f10" y="f26"/>
                      <a:pt x="f10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4" name="Freeform 445">
                <a:extLst>
                  <a:ext uri="{FF2B5EF4-FFF2-40B4-BE49-F238E27FC236}">
                    <a16:creationId xmlns:a16="http://schemas.microsoft.com/office/drawing/2014/main" id="{09E1E0AB-0B43-5E27-FDC9-6480E37F3C37}"/>
                  </a:ext>
                </a:extLst>
              </p:cNvPr>
              <p:cNvSpPr/>
              <p:nvPr/>
            </p:nvSpPr>
            <p:spPr>
              <a:xfrm>
                <a:off x="1468434" y="4867278"/>
                <a:ext cx="68259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3"/>
                  <a:gd name="f8" fmla="val 20"/>
                  <a:gd name="f9" fmla="val 17"/>
                  <a:gd name="f10" fmla="val 12"/>
                  <a:gd name="f11" fmla="val 7"/>
                  <a:gd name="f12" fmla="val 4"/>
                  <a:gd name="f13" fmla="val 11"/>
                  <a:gd name="f14" fmla="val 6"/>
                  <a:gd name="f15" fmla="val 1"/>
                  <a:gd name="f16" fmla="val 9"/>
                  <a:gd name="f17" fmla="val 2"/>
                  <a:gd name="f18" fmla="val 15"/>
                  <a:gd name="f19" fmla="val 18"/>
                  <a:gd name="f20" fmla="val 22"/>
                  <a:gd name="f21" fmla="val 25"/>
                  <a:gd name="f22" fmla="val 3"/>
                  <a:gd name="f23" fmla="val 8"/>
                  <a:gd name="f24" fmla="+- 0 0 -90"/>
                  <a:gd name="f25" fmla="*/ f3 1 29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9"/>
                  <a:gd name="f35" fmla="*/ f31 1 13"/>
                  <a:gd name="f36" fmla="*/ 20 f32 1"/>
                  <a:gd name="f37" fmla="*/ 13 f31 1"/>
                  <a:gd name="f38" fmla="*/ 7 f32 1"/>
                  <a:gd name="f39" fmla="*/ 0 f32 1"/>
                  <a:gd name="f40" fmla="*/ 6 f31 1"/>
                  <a:gd name="f41" fmla="*/ 1 f31 1"/>
                  <a:gd name="f42" fmla="*/ 12 f32 1"/>
                  <a:gd name="f43" fmla="*/ 2 f31 1"/>
                  <a:gd name="f44" fmla="*/ 22 f32 1"/>
                  <a:gd name="f45" fmla="*/ 4 f31 1"/>
                  <a:gd name="f46" fmla="*/ 29 f32 1"/>
                  <a:gd name="f47" fmla="*/ 8 f31 1"/>
                  <a:gd name="f48" fmla="+- f33 0 f1"/>
                  <a:gd name="f49" fmla="*/ f36 1 29"/>
                  <a:gd name="f50" fmla="*/ f37 1 13"/>
                  <a:gd name="f51" fmla="*/ f38 1 29"/>
                  <a:gd name="f52" fmla="*/ f39 1 29"/>
                  <a:gd name="f53" fmla="*/ f40 1 13"/>
                  <a:gd name="f54" fmla="*/ f41 1 13"/>
                  <a:gd name="f55" fmla="*/ f42 1 29"/>
                  <a:gd name="f56" fmla="*/ f43 1 13"/>
                  <a:gd name="f57" fmla="*/ f44 1 29"/>
                  <a:gd name="f58" fmla="*/ f45 1 13"/>
                  <a:gd name="f59" fmla="*/ f46 1 29"/>
                  <a:gd name="f60" fmla="*/ f47 1 13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4"/>
                  <a:gd name="f69" fmla="*/ f53 1 f35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5 1"/>
                  <a:gd name="f85" fmla="*/ f69 f26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2"/>
                  </a:cxn>
                  <a:cxn ang="f48">
                    <a:pos x="f84" y="f85"/>
                  </a:cxn>
                  <a:cxn ang="f48">
                    <a:pos x="f83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29" h="13">
                    <a:moveTo>
                      <a:pt x="f8" y="f7"/>
                    </a:moveTo>
                    <a:cubicBezTo>
                      <a:pt x="f9" y="f7"/>
                      <a:pt x="f10" y="f10"/>
                      <a:pt x="f11" y="f7"/>
                    </a:cubicBezTo>
                    <a:cubicBezTo>
                      <a:pt x="f12" y="f7"/>
                      <a:pt x="f5" y="f13"/>
                      <a:pt x="f5" y="f14"/>
                    </a:cubicBezTo>
                    <a:cubicBezTo>
                      <a:pt x="f5" y="f15"/>
                      <a:pt x="f12" y="f5"/>
                      <a:pt x="f11" y="f15"/>
                    </a:cubicBezTo>
                    <a:cubicBezTo>
                      <a:pt x="f16" y="f15"/>
                      <a:pt x="f13" y="f15"/>
                      <a:pt x="f10" y="f17"/>
                    </a:cubicBezTo>
                    <a:cubicBezTo>
                      <a:pt x="f18" y="f12"/>
                      <a:pt x="f19" y="f12"/>
                      <a:pt x="f20" y="f12"/>
                    </a:cubicBezTo>
                    <a:cubicBezTo>
                      <a:pt x="f21" y="f22"/>
                      <a:pt x="f6" y="f17"/>
                      <a:pt x="f6" y="f23"/>
                    </a:cubicBezTo>
                    <a:cubicBezTo>
                      <a:pt x="f6" y="f7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5" name="Freeform 446">
                <a:extLst>
                  <a:ext uri="{FF2B5EF4-FFF2-40B4-BE49-F238E27FC236}">
                    <a16:creationId xmlns:a16="http://schemas.microsoft.com/office/drawing/2014/main" id="{8CD3984E-D424-7E5E-690D-35759C3D231E}"/>
                  </a:ext>
                </a:extLst>
              </p:cNvPr>
              <p:cNvSpPr/>
              <p:nvPr/>
            </p:nvSpPr>
            <p:spPr>
              <a:xfrm>
                <a:off x="334963" y="4975222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3"/>
                  <a:gd name="f9" fmla="val 6"/>
                  <a:gd name="f10" fmla="val 12"/>
                  <a:gd name="f11" fmla="val 18"/>
                  <a:gd name="f12" fmla="val 23"/>
                  <a:gd name="f13" fmla="val 26"/>
                  <a:gd name="f14" fmla="val 28"/>
                  <a:gd name="f15" fmla="val 10"/>
                  <a:gd name="f16" fmla="val 30"/>
                  <a:gd name="f17" fmla="val 7"/>
                  <a:gd name="f18" fmla="val 5"/>
                  <a:gd name="f19" fmla="val 3"/>
                  <a:gd name="f20" fmla="val 29"/>
                  <a:gd name="f21" fmla="val 27"/>
                  <a:gd name="f22" fmla="val 2"/>
                  <a:gd name="f23" fmla="val 24"/>
                  <a:gd name="f24" fmla="val 22"/>
                  <a:gd name="f25" fmla="val 17"/>
                  <a:gd name="f26" fmla="val 4"/>
                  <a:gd name="f27" fmla="val 9"/>
                  <a:gd name="f28" fmla="val 1"/>
                  <a:gd name="f29" fmla="+- 0 0 -90"/>
                  <a:gd name="f30" fmla="*/ f3 1 14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4"/>
                  <a:gd name="f40" fmla="*/ f36 1 31"/>
                  <a:gd name="f41" fmla="*/ 13 f37 1"/>
                  <a:gd name="f42" fmla="*/ 6 f36 1"/>
                  <a:gd name="f43" fmla="*/ 23 f36 1"/>
                  <a:gd name="f44" fmla="*/ 10 f37 1"/>
                  <a:gd name="f45" fmla="*/ 30 f36 1"/>
                  <a:gd name="f46" fmla="*/ 3 f37 1"/>
                  <a:gd name="f47" fmla="*/ 29 f36 1"/>
                  <a:gd name="f48" fmla="*/ 2 f37 1"/>
                  <a:gd name="f49" fmla="*/ 22 f36 1"/>
                  <a:gd name="f50" fmla="*/ 5 f37 1"/>
                  <a:gd name="f51" fmla="*/ 7 f36 1"/>
                  <a:gd name="f52" fmla="*/ 9 f37 1"/>
                  <a:gd name="f53" fmla="*/ 1 f36 1"/>
                  <a:gd name="f54" fmla="+- f38 0 f1"/>
                  <a:gd name="f55" fmla="*/ f41 1 14"/>
                  <a:gd name="f56" fmla="*/ f42 1 31"/>
                  <a:gd name="f57" fmla="*/ f43 1 31"/>
                  <a:gd name="f58" fmla="*/ f44 1 14"/>
                  <a:gd name="f59" fmla="*/ f45 1 31"/>
                  <a:gd name="f60" fmla="*/ f46 1 14"/>
                  <a:gd name="f61" fmla="*/ f47 1 31"/>
                  <a:gd name="f62" fmla="*/ f48 1 14"/>
                  <a:gd name="f63" fmla="*/ f49 1 31"/>
                  <a:gd name="f64" fmla="*/ f50 1 14"/>
                  <a:gd name="f65" fmla="*/ f51 1 31"/>
                  <a:gd name="f66" fmla="*/ f52 1 14"/>
                  <a:gd name="f67" fmla="*/ f53 1 31"/>
                  <a:gd name="f68" fmla="*/ 0 1 f39"/>
                  <a:gd name="f69" fmla="*/ f33 1 f39"/>
                  <a:gd name="f70" fmla="*/ 0 1 f40"/>
                  <a:gd name="f71" fmla="*/ f34 1 f40"/>
                  <a:gd name="f72" fmla="*/ f55 1 f39"/>
                  <a:gd name="f73" fmla="*/ f56 1 f40"/>
                  <a:gd name="f74" fmla="*/ f57 1 f40"/>
                  <a:gd name="f75" fmla="*/ f58 1 f39"/>
                  <a:gd name="f76" fmla="*/ f59 1 f40"/>
                  <a:gd name="f77" fmla="*/ f60 1 f39"/>
                  <a:gd name="f78" fmla="*/ f61 1 f40"/>
                  <a:gd name="f79" fmla="*/ f62 1 f39"/>
                  <a:gd name="f80" fmla="*/ f63 1 f40"/>
                  <a:gd name="f81" fmla="*/ f64 1 f39"/>
                  <a:gd name="f82" fmla="*/ f65 1 f40"/>
                  <a:gd name="f83" fmla="*/ f66 1 f39"/>
                  <a:gd name="f84" fmla="*/ f67 1 f40"/>
                  <a:gd name="f85" fmla="*/ f68 f30 1"/>
                  <a:gd name="f86" fmla="*/ f69 f30 1"/>
                  <a:gd name="f87" fmla="*/ f71 f31 1"/>
                  <a:gd name="f88" fmla="*/ f70 f31 1"/>
                  <a:gd name="f89" fmla="*/ f72 f30 1"/>
                  <a:gd name="f90" fmla="*/ f73 f31 1"/>
                  <a:gd name="f91" fmla="*/ f74 f31 1"/>
                  <a:gd name="f92" fmla="*/ f75 f30 1"/>
                  <a:gd name="f93" fmla="*/ f76 f31 1"/>
                  <a:gd name="f94" fmla="*/ f77 f30 1"/>
                  <a:gd name="f95" fmla="*/ f78 f31 1"/>
                  <a:gd name="f96" fmla="*/ f79 f30 1"/>
                  <a:gd name="f97" fmla="*/ f80 f31 1"/>
                  <a:gd name="f98" fmla="*/ f81 f30 1"/>
                  <a:gd name="f99" fmla="*/ f82 f31 1"/>
                  <a:gd name="f100" fmla="*/ f83 f30 1"/>
                  <a:gd name="f101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9" y="f90"/>
                  </a:cxn>
                  <a:cxn ang="f54">
                    <a:pos x="f89" y="f91"/>
                  </a:cxn>
                  <a:cxn ang="f54">
                    <a:pos x="f92" y="f93"/>
                  </a:cxn>
                  <a:cxn ang="f54">
                    <a:pos x="f94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89" y="f90"/>
                  </a:cxn>
                </a:cxnLst>
                <a:rect l="f85" t="f88" r="f86" b="f87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10" y="f11"/>
                      <a:pt x="f8" y="f12"/>
                    </a:cubicBezTo>
                    <a:cubicBezTo>
                      <a:pt x="f8" y="f13"/>
                      <a:pt x="f10" y="f14"/>
                      <a:pt x="f15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19" y="f25"/>
                      <a:pt x="f9" y="f8"/>
                      <a:pt x="f18" y="f17"/>
                    </a:cubicBezTo>
                    <a:cubicBezTo>
                      <a:pt x="f26" y="f26"/>
                      <a:pt x="f26" y="f5"/>
                      <a:pt x="f27" y="f28"/>
                    </a:cubicBezTo>
                    <a:cubicBezTo>
                      <a:pt x="f8" y="f28"/>
                      <a:pt x="f6" y="f26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6" name="Freeform 447">
                <a:extLst>
                  <a:ext uri="{FF2B5EF4-FFF2-40B4-BE49-F238E27FC236}">
                    <a16:creationId xmlns:a16="http://schemas.microsoft.com/office/drawing/2014/main" id="{D43CFF47-9D1E-700C-052C-8FFBC1128C1B}"/>
                  </a:ext>
                </a:extLst>
              </p:cNvPr>
              <p:cNvSpPr/>
              <p:nvPr/>
            </p:nvSpPr>
            <p:spPr>
              <a:xfrm>
                <a:off x="1003297" y="5056183"/>
                <a:ext cx="28575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2"/>
                  <a:gd name="f8" fmla="val 10"/>
                  <a:gd name="f9" fmla="val 11"/>
                  <a:gd name="f10" fmla="val 14"/>
                  <a:gd name="f11" fmla="val 19"/>
                  <a:gd name="f12" fmla="val 24"/>
                  <a:gd name="f13" fmla="val 27"/>
                  <a:gd name="f14" fmla="val 29"/>
                  <a:gd name="f15" fmla="val 8"/>
                  <a:gd name="f16" fmla="val 31"/>
                  <a:gd name="f17" fmla="val 6"/>
                  <a:gd name="f18" fmla="val 4"/>
                  <a:gd name="f19" fmla="val 2"/>
                  <a:gd name="f20" fmla="val 30"/>
                  <a:gd name="f21" fmla="val 26"/>
                  <a:gd name="f22" fmla="val 1"/>
                  <a:gd name="f23" fmla="val 22"/>
                  <a:gd name="f24" fmla="val 21"/>
                  <a:gd name="f25" fmla="val 16"/>
                  <a:gd name="f26" fmla="val 5"/>
                  <a:gd name="f27" fmla="val 13"/>
                  <a:gd name="f28" fmla="val 3"/>
                  <a:gd name="f29" fmla="+- 0 0 -90"/>
                  <a:gd name="f30" fmla="*/ f3 1 12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2"/>
                  <a:gd name="f40" fmla="*/ f36 1 32"/>
                  <a:gd name="f41" fmla="*/ 12 f37 1"/>
                  <a:gd name="f42" fmla="*/ 10 f36 1"/>
                  <a:gd name="f43" fmla="*/ 24 f36 1"/>
                  <a:gd name="f44" fmla="*/ 8 f37 1"/>
                  <a:gd name="f45" fmla="*/ 31 f36 1"/>
                  <a:gd name="f46" fmla="*/ 2 f37 1"/>
                  <a:gd name="f47" fmla="*/ 30 f36 1"/>
                  <a:gd name="f48" fmla="*/ 1 f37 1"/>
                  <a:gd name="f49" fmla="*/ 19 f36 1"/>
                  <a:gd name="f50" fmla="*/ 4 f37 1"/>
                  <a:gd name="f51" fmla="*/ 8 f36 1"/>
                  <a:gd name="f52" fmla="*/ 1 f36 1"/>
                  <a:gd name="f53" fmla="+- f38 0 f1"/>
                  <a:gd name="f54" fmla="*/ f41 1 12"/>
                  <a:gd name="f55" fmla="*/ f42 1 32"/>
                  <a:gd name="f56" fmla="*/ f43 1 32"/>
                  <a:gd name="f57" fmla="*/ f44 1 12"/>
                  <a:gd name="f58" fmla="*/ f45 1 32"/>
                  <a:gd name="f59" fmla="*/ f46 1 12"/>
                  <a:gd name="f60" fmla="*/ f47 1 32"/>
                  <a:gd name="f61" fmla="*/ f48 1 12"/>
                  <a:gd name="f62" fmla="*/ f49 1 32"/>
                  <a:gd name="f63" fmla="*/ f50 1 12"/>
                  <a:gd name="f64" fmla="*/ f51 1 32"/>
                  <a:gd name="f65" fmla="*/ f52 1 32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39"/>
                  <a:gd name="f80" fmla="*/ f64 1 f40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1 1"/>
                  <a:gd name="f93" fmla="*/ f77 f30 1"/>
                  <a:gd name="f94" fmla="*/ f78 f31 1"/>
                  <a:gd name="f95" fmla="*/ f79 f30 1"/>
                  <a:gd name="f96" fmla="*/ f80 f31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2"/>
                  </a:cxn>
                  <a:cxn ang="f53">
                    <a:pos x="f93" y="f88"/>
                  </a:cxn>
                  <a:cxn ang="f53">
                    <a:pos x="f91" y="f94"/>
                  </a:cxn>
                  <a:cxn ang="f53">
                    <a:pos x="f95" y="f96"/>
                  </a:cxn>
                  <a:cxn ang="f53">
                    <a:pos x="f89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2" h="32">
                    <a:moveTo>
                      <a:pt x="f6" y="f8"/>
                    </a:moveTo>
                    <a:cubicBezTo>
                      <a:pt x="f9" y="f10"/>
                      <a:pt x="f8" y="f11"/>
                      <a:pt x="f6" y="f12"/>
                    </a:cubicBezTo>
                    <a:cubicBezTo>
                      <a:pt x="f6" y="f13"/>
                      <a:pt x="f9" y="f14"/>
                      <a:pt x="f15" y="f16"/>
                    </a:cubicBezTo>
                    <a:cubicBezTo>
                      <a:pt x="f17" y="f7"/>
                      <a:pt x="f18" y="f16"/>
                      <a:pt x="f19" y="f20"/>
                    </a:cubicBezTo>
                    <a:cubicBezTo>
                      <a:pt x="f5" y="f14"/>
                      <a:pt x="f5" y="f21"/>
                      <a:pt x="f22" y="f12"/>
                    </a:cubicBezTo>
                    <a:cubicBezTo>
                      <a:pt x="f22" y="f23"/>
                      <a:pt x="f22" y="f24"/>
                      <a:pt x="f19" y="f11"/>
                    </a:cubicBezTo>
                    <a:cubicBezTo>
                      <a:pt x="f18" y="f25"/>
                      <a:pt x="f26" y="f27"/>
                      <a:pt x="f18" y="f15"/>
                    </a:cubicBezTo>
                    <a:cubicBezTo>
                      <a:pt x="f28" y="f26"/>
                      <a:pt x="f28" y="f5"/>
                      <a:pt x="f15" y="f22"/>
                    </a:cubicBezTo>
                    <a:cubicBezTo>
                      <a:pt x="f6" y="f19"/>
                      <a:pt x="f6" y="f26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7" name="Freeform 448">
                <a:extLst>
                  <a:ext uri="{FF2B5EF4-FFF2-40B4-BE49-F238E27FC236}">
                    <a16:creationId xmlns:a16="http://schemas.microsoft.com/office/drawing/2014/main" id="{31228087-6C5C-3385-357E-349B6F5F444B}"/>
                  </a:ext>
                </a:extLst>
              </p:cNvPr>
              <p:cNvSpPr/>
              <p:nvPr/>
            </p:nvSpPr>
            <p:spPr>
              <a:xfrm>
                <a:off x="233364" y="5221288"/>
                <a:ext cx="6985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8"/>
                  <a:gd name="f9" fmla="val 10"/>
                  <a:gd name="f10" fmla="val 15"/>
                  <a:gd name="f11" fmla="val 26"/>
                  <a:gd name="f12" fmla="val 23"/>
                  <a:gd name="f13" fmla="val 17"/>
                  <a:gd name="f14" fmla="val 14"/>
                  <a:gd name="f15" fmla="val 11"/>
                  <a:gd name="f16" fmla="val 12"/>
                  <a:gd name="f17" fmla="val 6"/>
                  <a:gd name="f18" fmla="val 2"/>
                  <a:gd name="f19" fmla="val 8"/>
                  <a:gd name="f20" fmla="val 1"/>
                  <a:gd name="f21" fmla="val 4"/>
                  <a:gd name="f22" fmla="val 5"/>
                  <a:gd name="f23" fmla="val 9"/>
                  <a:gd name="f24" fmla="val 19"/>
                  <a:gd name="f25" fmla="val 7"/>
                  <a:gd name="f26" fmla="val 24"/>
                  <a:gd name="f27" fmla="+- 0 0 -90"/>
                  <a:gd name="f28" fmla="*/ f3 1 29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9"/>
                  <a:gd name="f38" fmla="*/ f34 1 16"/>
                  <a:gd name="f39" fmla="*/ 28 f35 1"/>
                  <a:gd name="f40" fmla="*/ 10 f34 1"/>
                  <a:gd name="f41" fmla="*/ 23 f35 1"/>
                  <a:gd name="f42" fmla="*/ 15 f34 1"/>
                  <a:gd name="f43" fmla="*/ 6 f35 1"/>
                  <a:gd name="f44" fmla="*/ 12 f34 1"/>
                  <a:gd name="f45" fmla="*/ 1 f35 1"/>
                  <a:gd name="f46" fmla="*/ 4 f34 1"/>
                  <a:gd name="f47" fmla="*/ 8 f35 1"/>
                  <a:gd name="f48" fmla="*/ 1 f34 1"/>
                  <a:gd name="f49" fmla="*/ 10 f35 1"/>
                  <a:gd name="f50" fmla="*/ 2 f34 1"/>
                  <a:gd name="f51" fmla="*/ 24 f35 1"/>
                  <a:gd name="f52" fmla="*/ 7 f34 1"/>
                  <a:gd name="f53" fmla="+- f36 0 f1"/>
                  <a:gd name="f54" fmla="*/ f39 1 29"/>
                  <a:gd name="f55" fmla="*/ f40 1 16"/>
                  <a:gd name="f56" fmla="*/ f41 1 29"/>
                  <a:gd name="f57" fmla="*/ f42 1 16"/>
                  <a:gd name="f58" fmla="*/ f43 1 29"/>
                  <a:gd name="f59" fmla="*/ f44 1 16"/>
                  <a:gd name="f60" fmla="*/ f45 1 29"/>
                  <a:gd name="f61" fmla="*/ f46 1 16"/>
                  <a:gd name="f62" fmla="*/ f47 1 29"/>
                  <a:gd name="f63" fmla="*/ f48 1 16"/>
                  <a:gd name="f64" fmla="*/ f49 1 29"/>
                  <a:gd name="f65" fmla="*/ f50 1 16"/>
                  <a:gd name="f66" fmla="*/ f51 1 29"/>
                  <a:gd name="f67" fmla="*/ f52 1 16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9" h="16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5" y="f19"/>
                      <a:pt x="f20" y="f21"/>
                    </a:cubicBezTo>
                    <a:cubicBezTo>
                      <a:pt x="f18" y="f5"/>
                      <a:pt x="f22" y="f5"/>
                      <a:pt x="f19" y="f20"/>
                    </a:cubicBezTo>
                    <a:cubicBezTo>
                      <a:pt x="f19" y="f18"/>
                      <a:pt x="f23" y="f18"/>
                      <a:pt x="f9" y="f18"/>
                    </a:cubicBezTo>
                    <a:cubicBezTo>
                      <a:pt x="f14" y="f17"/>
                      <a:pt x="f24" y="f25"/>
                      <a:pt x="f26" y="f25"/>
                    </a:cubicBezTo>
                    <a:cubicBezTo>
                      <a:pt x="f11" y="f17"/>
                      <a:pt x="f6" y="f25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8" name="Freeform 449">
                <a:extLst>
                  <a:ext uri="{FF2B5EF4-FFF2-40B4-BE49-F238E27FC236}">
                    <a16:creationId xmlns:a16="http://schemas.microsoft.com/office/drawing/2014/main" id="{F0B4FDEF-5FD3-07BB-0706-720FA1FAA329}"/>
                  </a:ext>
                </a:extLst>
              </p:cNvPr>
              <p:cNvSpPr/>
              <p:nvPr/>
            </p:nvSpPr>
            <p:spPr>
              <a:xfrm>
                <a:off x="1295403" y="4757742"/>
                <a:ext cx="41276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1"/>
                  <a:gd name="f8" fmla="val 25"/>
                  <a:gd name="f9" fmla="val 3"/>
                  <a:gd name="f10" fmla="val 18"/>
                  <a:gd name="f11" fmla="val 4"/>
                  <a:gd name="f12" fmla="val 11"/>
                  <a:gd name="f13" fmla="val 6"/>
                  <a:gd name="f14" fmla="val 1"/>
                  <a:gd name="f15" fmla="val 10"/>
                  <a:gd name="f16" fmla="val 13"/>
                  <a:gd name="f17" fmla="val 2"/>
                  <a:gd name="f18" fmla="val 16"/>
                  <a:gd name="f19" fmla="val 15"/>
                  <a:gd name="f20" fmla="val 9"/>
                  <a:gd name="f21" fmla="val 12"/>
                  <a:gd name="f22" fmla="val 8"/>
                  <a:gd name="f23" fmla="val 20"/>
                  <a:gd name="f24" fmla="val 27"/>
                  <a:gd name="f25" fmla="val 30"/>
                  <a:gd name="f26" fmla="+- 0 0 -90"/>
                  <a:gd name="f27" fmla="*/ f3 1 17"/>
                  <a:gd name="f28" fmla="*/ f4 1 3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7"/>
                  <a:gd name="f37" fmla="*/ f33 1 31"/>
                  <a:gd name="f38" fmla="*/ 0 f34 1"/>
                  <a:gd name="f39" fmla="*/ 25 f33 1"/>
                  <a:gd name="f40" fmla="*/ 6 f34 1"/>
                  <a:gd name="f41" fmla="*/ 4 f33 1"/>
                  <a:gd name="f42" fmla="*/ 13 f34 1"/>
                  <a:gd name="f43" fmla="*/ 2 f33 1"/>
                  <a:gd name="f44" fmla="*/ 15 f34 1"/>
                  <a:gd name="f45" fmla="*/ 9 f33 1"/>
                  <a:gd name="f46" fmla="*/ 9 f34 1"/>
                  <a:gd name="f47" fmla="*/ 27 f33 1"/>
                  <a:gd name="f48" fmla="*/ 4 f34 1"/>
                  <a:gd name="f49" fmla="*/ 30 f33 1"/>
                  <a:gd name="f50" fmla="+- f35 0 f1"/>
                  <a:gd name="f51" fmla="*/ f38 1 17"/>
                  <a:gd name="f52" fmla="*/ f39 1 31"/>
                  <a:gd name="f53" fmla="*/ f40 1 17"/>
                  <a:gd name="f54" fmla="*/ f41 1 31"/>
                  <a:gd name="f55" fmla="*/ f42 1 17"/>
                  <a:gd name="f56" fmla="*/ f43 1 31"/>
                  <a:gd name="f57" fmla="*/ f44 1 17"/>
                  <a:gd name="f58" fmla="*/ f45 1 31"/>
                  <a:gd name="f59" fmla="*/ f46 1 17"/>
                  <a:gd name="f60" fmla="*/ f47 1 31"/>
                  <a:gd name="f61" fmla="*/ f48 1 17"/>
                  <a:gd name="f62" fmla="*/ f49 1 31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7" h="31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14"/>
                      <a:pt x="f15" y="f5"/>
                      <a:pt x="f16" y="f17"/>
                    </a:cubicBezTo>
                    <a:cubicBezTo>
                      <a:pt x="f6" y="f9"/>
                      <a:pt x="f18" y="f13"/>
                      <a:pt x="f19" y="f20"/>
                    </a:cubicBezTo>
                    <a:cubicBezTo>
                      <a:pt x="f19" y="f20"/>
                      <a:pt x="f19" y="f20"/>
                      <a:pt x="f19" y="f20"/>
                    </a:cubicBezTo>
                    <a:cubicBezTo>
                      <a:pt x="f21" y="f19"/>
                      <a:pt x="f22" y="f23"/>
                      <a:pt x="f20" y="f24"/>
                    </a:cubicBezTo>
                    <a:cubicBezTo>
                      <a:pt x="f20" y="f7"/>
                      <a:pt x="f13" y="f25"/>
                      <a:pt x="f11" y="f25"/>
                    </a:cubicBezTo>
                    <a:cubicBezTo>
                      <a:pt x="f14" y="f25"/>
                      <a:pt x="f17" y="f24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9" name="Freeform 450">
                <a:extLst>
                  <a:ext uri="{FF2B5EF4-FFF2-40B4-BE49-F238E27FC236}">
                    <a16:creationId xmlns:a16="http://schemas.microsoft.com/office/drawing/2014/main" id="{5CE5AD82-F6F0-6829-70BA-A9B3CA70758E}"/>
                  </a:ext>
                </a:extLst>
              </p:cNvPr>
              <p:cNvSpPr/>
              <p:nvPr/>
            </p:nvSpPr>
            <p:spPr>
              <a:xfrm>
                <a:off x="862014" y="4830766"/>
                <a:ext cx="28575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1"/>
                  <a:gd name="f8" fmla="val 10"/>
                  <a:gd name="f9" fmla="val 9"/>
                  <a:gd name="f10" fmla="val 15"/>
                  <a:gd name="f11" fmla="val 18"/>
                  <a:gd name="f12" fmla="val 11"/>
                  <a:gd name="f13" fmla="val 22"/>
                  <a:gd name="f14" fmla="val 25"/>
                  <a:gd name="f15" fmla="val 27"/>
                  <a:gd name="f16" fmla="val 29"/>
                  <a:gd name="f17" fmla="val 7"/>
                  <a:gd name="f18" fmla="val 5"/>
                  <a:gd name="f19" fmla="val 3"/>
                  <a:gd name="f20" fmla="val 30"/>
                  <a:gd name="f21" fmla="val 28"/>
                  <a:gd name="f22" fmla="val 1"/>
                  <a:gd name="f23" fmla="val 26"/>
                  <a:gd name="f24" fmla="val 23"/>
                  <a:gd name="f25" fmla="val 21"/>
                  <a:gd name="f26" fmla="val 16"/>
                  <a:gd name="f27" fmla="val 4"/>
                  <a:gd name="f28" fmla="val 14"/>
                  <a:gd name="f29" fmla="val 8"/>
                  <a:gd name="f30" fmla="val 2"/>
                  <a:gd name="f31" fmla="+- 0 0 -90"/>
                  <a:gd name="f32" fmla="*/ f3 1 12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2"/>
                  <a:gd name="f42" fmla="*/ f38 1 31"/>
                  <a:gd name="f43" fmla="*/ 10 f39 1"/>
                  <a:gd name="f44" fmla="*/ 12 f38 1"/>
                  <a:gd name="f45" fmla="*/ 11 f39 1"/>
                  <a:gd name="f46" fmla="*/ 22 f38 1"/>
                  <a:gd name="f47" fmla="*/ 9 f39 1"/>
                  <a:gd name="f48" fmla="*/ 29 f38 1"/>
                  <a:gd name="f49" fmla="*/ 3 f39 1"/>
                  <a:gd name="f50" fmla="*/ 30 f38 1"/>
                  <a:gd name="f51" fmla="*/ 1 f39 1"/>
                  <a:gd name="f52" fmla="*/ 23 f38 1"/>
                  <a:gd name="f53" fmla="*/ 16 f38 1"/>
                  <a:gd name="f54" fmla="*/ 11 f38 1"/>
                  <a:gd name="f55" fmla="*/ 5 f39 1"/>
                  <a:gd name="f56" fmla="*/ 1 f38 1"/>
                  <a:gd name="f57" fmla="*/ 5 f38 1"/>
                  <a:gd name="f58" fmla="+- f40 0 f1"/>
                  <a:gd name="f59" fmla="*/ f43 1 12"/>
                  <a:gd name="f60" fmla="*/ f44 1 31"/>
                  <a:gd name="f61" fmla="*/ f45 1 12"/>
                  <a:gd name="f62" fmla="*/ f46 1 31"/>
                  <a:gd name="f63" fmla="*/ f47 1 12"/>
                  <a:gd name="f64" fmla="*/ f48 1 31"/>
                  <a:gd name="f65" fmla="*/ f49 1 12"/>
                  <a:gd name="f66" fmla="*/ f50 1 31"/>
                  <a:gd name="f67" fmla="*/ f51 1 12"/>
                  <a:gd name="f68" fmla="*/ f52 1 31"/>
                  <a:gd name="f69" fmla="*/ f53 1 31"/>
                  <a:gd name="f70" fmla="*/ f54 1 31"/>
                  <a:gd name="f71" fmla="*/ f55 1 12"/>
                  <a:gd name="f72" fmla="*/ f56 1 31"/>
                  <a:gd name="f73" fmla="*/ f57 1 31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2"/>
                  <a:gd name="f89" fmla="*/ f70 1 f42"/>
                  <a:gd name="f90" fmla="*/ f71 1 f41"/>
                  <a:gd name="f91" fmla="*/ f72 1 f42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3 1"/>
                  <a:gd name="f108" fmla="*/ f89 f33 1"/>
                  <a:gd name="f109" fmla="*/ f90 f32 1"/>
                  <a:gd name="f110" fmla="*/ f91 f33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3" y="f107"/>
                  </a:cxn>
                  <a:cxn ang="f58">
                    <a:pos x="f103" y="f108"/>
                  </a:cxn>
                  <a:cxn ang="f58">
                    <a:pos x="f109" y="f110"/>
                  </a:cxn>
                  <a:cxn ang="f58">
                    <a:pos x="f97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12" h="31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9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22" y="f25"/>
                      <a:pt x="f22" y="f11"/>
                      <a:pt x="f19" y="f26"/>
                    </a:cubicBezTo>
                    <a:cubicBezTo>
                      <a:pt x="f27" y="f28"/>
                      <a:pt x="f18" y="f28"/>
                      <a:pt x="f19" y="f12"/>
                    </a:cubicBezTo>
                    <a:cubicBezTo>
                      <a:pt x="f5" y="f29"/>
                      <a:pt x="f22" y="f30"/>
                      <a:pt x="f18" y="f22"/>
                    </a:cubicBezTo>
                    <a:cubicBezTo>
                      <a:pt x="f29" y="f5"/>
                      <a:pt x="f9" y="f30"/>
                      <a:pt x="f8" y="f18"/>
                    </a:cubicBezTo>
                    <a:cubicBezTo>
                      <a:pt x="f8" y="f17"/>
                      <a:pt x="f8" y="f9"/>
                      <a:pt x="f8" y="f6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0" name="Freeform 451">
                <a:extLst>
                  <a:ext uri="{FF2B5EF4-FFF2-40B4-BE49-F238E27FC236}">
                    <a16:creationId xmlns:a16="http://schemas.microsoft.com/office/drawing/2014/main" id="{19299582-4C36-D318-6BE5-8C287B83A4C3}"/>
                  </a:ext>
                </a:extLst>
              </p:cNvPr>
              <p:cNvSpPr/>
              <p:nvPr/>
            </p:nvSpPr>
            <p:spPr>
              <a:xfrm>
                <a:off x="1119189" y="4740277"/>
                <a:ext cx="38103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12"/>
                  <a:gd name="f9" fmla="val 15"/>
                  <a:gd name="f10" fmla="val 11"/>
                  <a:gd name="f11" fmla="val 7"/>
                  <a:gd name="f12" fmla="val 2"/>
                  <a:gd name="f13" fmla="val 5"/>
                  <a:gd name="f14" fmla="val 8"/>
                  <a:gd name="f15" fmla="val 1"/>
                  <a:gd name="f16" fmla="+- 0 0 -90"/>
                  <a:gd name="f17" fmla="*/ f3 1 16"/>
                  <a:gd name="f18" fmla="*/ f4 1 1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6"/>
                  <a:gd name="f27" fmla="*/ f23 1 18"/>
                  <a:gd name="f28" fmla="*/ 16 f24 1"/>
                  <a:gd name="f29" fmla="*/ 12 f23 1"/>
                  <a:gd name="f30" fmla="*/ 11 f24 1"/>
                  <a:gd name="f31" fmla="*/ 18 f23 1"/>
                  <a:gd name="f32" fmla="*/ 0 f24 1"/>
                  <a:gd name="f33" fmla="*/ 7 f23 1"/>
                  <a:gd name="f34" fmla="*/ 8 f24 1"/>
                  <a:gd name="f35" fmla="*/ 1 f23 1"/>
                  <a:gd name="f36" fmla="+- f25 0 f1"/>
                  <a:gd name="f37" fmla="*/ f28 1 16"/>
                  <a:gd name="f38" fmla="*/ f29 1 18"/>
                  <a:gd name="f39" fmla="*/ f30 1 16"/>
                  <a:gd name="f40" fmla="*/ f31 1 18"/>
                  <a:gd name="f41" fmla="*/ f32 1 16"/>
                  <a:gd name="f42" fmla="*/ f33 1 18"/>
                  <a:gd name="f43" fmla="*/ f34 1 16"/>
                  <a:gd name="f44" fmla="*/ f35 1 18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6" h="18">
                    <a:moveTo>
                      <a:pt x="f6" y="f8"/>
                    </a:moveTo>
                    <a:cubicBezTo>
                      <a:pt x="f6" y="f9"/>
                      <a:pt x="f6" y="f7"/>
                      <a:pt x="f10" y="f7"/>
                    </a:cubicBezTo>
                    <a:cubicBezTo>
                      <a:pt x="f11" y="f7"/>
                      <a:pt x="f5" y="f10"/>
                      <a:pt x="f5" y="f11"/>
                    </a:cubicBezTo>
                    <a:cubicBezTo>
                      <a:pt x="f5" y="f12"/>
                      <a:pt x="f13" y="f12"/>
                      <a:pt x="f14" y="f15"/>
                    </a:cubicBezTo>
                    <a:cubicBezTo>
                      <a:pt x="f8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1" name="Freeform 452">
                <a:extLst>
                  <a:ext uri="{FF2B5EF4-FFF2-40B4-BE49-F238E27FC236}">
                    <a16:creationId xmlns:a16="http://schemas.microsoft.com/office/drawing/2014/main" id="{09F782B6-8CF1-3DA7-AFF8-0F5EE9C4D2A0}"/>
                  </a:ext>
                </a:extLst>
              </p:cNvPr>
              <p:cNvSpPr/>
              <p:nvPr/>
            </p:nvSpPr>
            <p:spPr>
              <a:xfrm>
                <a:off x="620713" y="5133971"/>
                <a:ext cx="4286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8"/>
                  <a:gd name="f9" fmla="val 14"/>
                  <a:gd name="f10" fmla="val 3"/>
                  <a:gd name="f11" fmla="val 7"/>
                  <a:gd name="f12" fmla="val 10"/>
                  <a:gd name="f13" fmla="val 5"/>
                  <a:gd name="f14" fmla="val 1"/>
                  <a:gd name="f15" fmla="+- 0 0 -90"/>
                  <a:gd name="f16" fmla="*/ f3 1 18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8"/>
                  <a:gd name="f26" fmla="*/ f22 1 15"/>
                  <a:gd name="f27" fmla="*/ 8 f23 1"/>
                  <a:gd name="f28" fmla="*/ 0 f22 1"/>
                  <a:gd name="f29" fmla="*/ 18 f23 1"/>
                  <a:gd name="f30" fmla="*/ 7 f22 1"/>
                  <a:gd name="f31" fmla="*/ 10 f23 1"/>
                  <a:gd name="f32" fmla="*/ 15 f22 1"/>
                  <a:gd name="f33" fmla="*/ 1 f23 1"/>
                  <a:gd name="f34" fmla="*/ 5 f22 1"/>
                  <a:gd name="f35" fmla="+- f24 0 f1"/>
                  <a:gd name="f36" fmla="*/ f27 1 18"/>
                  <a:gd name="f37" fmla="*/ f28 1 15"/>
                  <a:gd name="f38" fmla="*/ f29 1 18"/>
                  <a:gd name="f39" fmla="*/ f30 1 15"/>
                  <a:gd name="f40" fmla="*/ f31 1 18"/>
                  <a:gd name="f41" fmla="*/ f32 1 15"/>
                  <a:gd name="f42" fmla="*/ f33 1 18"/>
                  <a:gd name="f43" fmla="*/ f34 1 15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8" h="15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9" y="f9"/>
                      <a:pt x="f12" y="f7"/>
                    </a:cubicBezTo>
                    <a:cubicBezTo>
                      <a:pt x="f13" y="f7"/>
                      <a:pt x="f5" y="f12"/>
                      <a:pt x="f14" y="f13"/>
                    </a:cubicBezTo>
                    <a:cubicBezTo>
                      <a:pt x="f14" y="f14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2" name="Freeform 453">
                <a:extLst>
                  <a:ext uri="{FF2B5EF4-FFF2-40B4-BE49-F238E27FC236}">
                    <a16:creationId xmlns:a16="http://schemas.microsoft.com/office/drawing/2014/main" id="{4A5B8BBC-92D3-602B-1A06-C0BDB7E8FD1B}"/>
                  </a:ext>
                </a:extLst>
              </p:cNvPr>
              <p:cNvSpPr/>
              <p:nvPr/>
            </p:nvSpPr>
            <p:spPr>
              <a:xfrm>
                <a:off x="876296" y="4962521"/>
                <a:ext cx="38103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10"/>
                  <a:gd name="f9" fmla="val 14"/>
                  <a:gd name="f10" fmla="val 1"/>
                  <a:gd name="f11" fmla="val 5"/>
                  <a:gd name="f12" fmla="val 12"/>
                  <a:gd name="f13" fmla="val 8"/>
                  <a:gd name="f14" fmla="val 17"/>
                  <a:gd name="f15" fmla="val 3"/>
                  <a:gd name="f16" fmla="val 2"/>
                  <a:gd name="f17" fmla="val 13"/>
                  <a:gd name="f18" fmla="val 9"/>
                  <a:gd name="f19" fmla="val 6"/>
                  <a:gd name="f20" fmla="+- 0 0 -90"/>
                  <a:gd name="f21" fmla="*/ f3 1 16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6"/>
                  <a:gd name="f31" fmla="*/ f27 1 18"/>
                  <a:gd name="f32" fmla="*/ 10 f28 1"/>
                  <a:gd name="f33" fmla="*/ 0 f27 1"/>
                  <a:gd name="f34" fmla="*/ 16 f28 1"/>
                  <a:gd name="f35" fmla="*/ 5 f27 1"/>
                  <a:gd name="f36" fmla="*/ 8 f28 1"/>
                  <a:gd name="f37" fmla="*/ 17 f27 1"/>
                  <a:gd name="f38" fmla="*/ 1 f28 1"/>
                  <a:gd name="f39" fmla="*/ 9 f27 1"/>
                  <a:gd name="f40" fmla="+- f29 0 f1"/>
                  <a:gd name="f41" fmla="*/ f32 1 16"/>
                  <a:gd name="f42" fmla="*/ f33 1 18"/>
                  <a:gd name="f43" fmla="*/ f34 1 16"/>
                  <a:gd name="f44" fmla="*/ f35 1 18"/>
                  <a:gd name="f45" fmla="*/ f36 1 16"/>
                  <a:gd name="f46" fmla="*/ f37 1 18"/>
                  <a:gd name="f47" fmla="*/ f38 1 16"/>
                  <a:gd name="f48" fmla="*/ f39 1 18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6" h="18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2" y="f7"/>
                      <a:pt x="f13" y="f14"/>
                    </a:cubicBezTo>
                    <a:cubicBezTo>
                      <a:pt x="f15" y="f14"/>
                      <a:pt x="f16" y="f17"/>
                      <a:pt x="f10" y="f18"/>
                    </a:cubicBezTo>
                    <a:cubicBezTo>
                      <a:pt x="f5" y="f11"/>
                      <a:pt x="f19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3" name="Freeform 454">
                <a:extLst>
                  <a:ext uri="{FF2B5EF4-FFF2-40B4-BE49-F238E27FC236}">
                    <a16:creationId xmlns:a16="http://schemas.microsoft.com/office/drawing/2014/main" id="{9FB3B2DA-5F4A-271D-B5B3-307B38564C7E}"/>
                  </a:ext>
                </a:extLst>
              </p:cNvPr>
              <p:cNvSpPr/>
              <p:nvPr/>
            </p:nvSpPr>
            <p:spPr>
              <a:xfrm>
                <a:off x="549270" y="5173666"/>
                <a:ext cx="4286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4"/>
                  <a:gd name="f8" fmla="val 10"/>
                  <a:gd name="f9" fmla="val 6"/>
                  <a:gd name="f10" fmla="val 1"/>
                  <a:gd name="f11" fmla="val 8"/>
                  <a:gd name="f12" fmla="val 5"/>
                  <a:gd name="f13" fmla="val 13"/>
                  <a:gd name="f14" fmla="val 9"/>
                  <a:gd name="f15" fmla="+- 0 0 -90"/>
                  <a:gd name="f16" fmla="*/ f3 1 18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8"/>
                  <a:gd name="f26" fmla="*/ f22 1 14"/>
                  <a:gd name="f27" fmla="*/ 10 f23 1"/>
                  <a:gd name="f28" fmla="*/ 14 f22 1"/>
                  <a:gd name="f29" fmla="*/ 0 f23 1"/>
                  <a:gd name="f30" fmla="*/ 8 f22 1"/>
                  <a:gd name="f31" fmla="*/ 8 f23 1"/>
                  <a:gd name="f32" fmla="*/ 0 f22 1"/>
                  <a:gd name="f33" fmla="*/ 18 f23 1"/>
                  <a:gd name="f34" fmla="*/ 9 f22 1"/>
                  <a:gd name="f35" fmla="+- f24 0 f1"/>
                  <a:gd name="f36" fmla="*/ f27 1 18"/>
                  <a:gd name="f37" fmla="*/ f28 1 14"/>
                  <a:gd name="f38" fmla="*/ f29 1 18"/>
                  <a:gd name="f39" fmla="*/ f30 1 14"/>
                  <a:gd name="f40" fmla="*/ f31 1 18"/>
                  <a:gd name="f41" fmla="*/ f32 1 14"/>
                  <a:gd name="f42" fmla="*/ f33 1 18"/>
                  <a:gd name="f43" fmla="*/ f34 1 14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8" h="14">
                    <a:moveTo>
                      <a:pt x="f8" y="f7"/>
                    </a:moveTo>
                    <a:cubicBezTo>
                      <a:pt x="f9" y="f7"/>
                      <a:pt x="f10" y="f7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6" y="f12"/>
                      <a:pt x="f6" y="f14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4" name="Freeform 455">
                <a:extLst>
                  <a:ext uri="{FF2B5EF4-FFF2-40B4-BE49-F238E27FC236}">
                    <a16:creationId xmlns:a16="http://schemas.microsoft.com/office/drawing/2014/main" id="{99056840-B010-D9AC-550C-A5ECCAF5636E}"/>
                  </a:ext>
                </a:extLst>
              </p:cNvPr>
              <p:cNvSpPr/>
              <p:nvPr/>
            </p:nvSpPr>
            <p:spPr>
              <a:xfrm>
                <a:off x="382584" y="4486275"/>
                <a:ext cx="3492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0"/>
                  <a:gd name="f8" fmla="val 8"/>
                  <a:gd name="f9" fmla="val 5"/>
                  <a:gd name="f10" fmla="val 1"/>
                  <a:gd name="f11" fmla="val 3"/>
                  <a:gd name="f12" fmla="val 6"/>
                  <a:gd name="f13" fmla="val 2"/>
                  <a:gd name="f14" fmla="val 10"/>
                  <a:gd name="f15" fmla="val 4"/>
                  <a:gd name="f16" fmla="val 11"/>
                  <a:gd name="f17" fmla="val 14"/>
                  <a:gd name="f18" fmla="val 12"/>
                  <a:gd name="f19" fmla="val 16"/>
                  <a:gd name="f20" fmla="val 18"/>
                  <a:gd name="f21" fmla="val 9"/>
                  <a:gd name="f22" fmla="+- 0 0 -90"/>
                  <a:gd name="f23" fmla="*/ f3 1 15"/>
                  <a:gd name="f24" fmla="*/ f4 1 20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5"/>
                  <a:gd name="f33" fmla="*/ f29 1 20"/>
                  <a:gd name="f34" fmla="*/ 0 f30 1"/>
                  <a:gd name="f35" fmla="*/ 8 f29 1"/>
                  <a:gd name="f36" fmla="*/ 3 f30 1"/>
                  <a:gd name="f37" fmla="*/ 1 f29 1"/>
                  <a:gd name="f38" fmla="*/ 10 f30 1"/>
                  <a:gd name="f39" fmla="*/ 4 f29 1"/>
                  <a:gd name="f40" fmla="*/ 11 f30 1"/>
                  <a:gd name="f41" fmla="*/ 6 f29 1"/>
                  <a:gd name="f42" fmla="*/ 14 f30 1"/>
                  <a:gd name="f43" fmla="*/ 16 f29 1"/>
                  <a:gd name="f44" fmla="*/ 5 f30 1"/>
                  <a:gd name="f45" fmla="*/ 18 f29 1"/>
                  <a:gd name="f46" fmla="*/ 11 f29 1"/>
                  <a:gd name="f47" fmla="+- f31 0 f1"/>
                  <a:gd name="f48" fmla="*/ f34 1 15"/>
                  <a:gd name="f49" fmla="*/ f35 1 20"/>
                  <a:gd name="f50" fmla="*/ f36 1 15"/>
                  <a:gd name="f51" fmla="*/ f37 1 20"/>
                  <a:gd name="f52" fmla="*/ f38 1 15"/>
                  <a:gd name="f53" fmla="*/ f39 1 20"/>
                  <a:gd name="f54" fmla="*/ f40 1 15"/>
                  <a:gd name="f55" fmla="*/ f41 1 20"/>
                  <a:gd name="f56" fmla="*/ f42 1 15"/>
                  <a:gd name="f57" fmla="*/ f43 1 20"/>
                  <a:gd name="f58" fmla="*/ f44 1 15"/>
                  <a:gd name="f59" fmla="*/ f45 1 20"/>
                  <a:gd name="f60" fmla="*/ f46 1 20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3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4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82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5" h="20">
                    <a:moveTo>
                      <a:pt x="f5" y="f8"/>
                    </a:moveTo>
                    <a:cubicBezTo>
                      <a:pt x="f5" y="f9"/>
                      <a:pt x="f10" y="f11"/>
                      <a:pt x="f11" y="f10"/>
                    </a:cubicBezTo>
                    <a:cubicBezTo>
                      <a:pt x="f12" y="f5"/>
                      <a:pt x="f8" y="f13"/>
                      <a:pt x="f14" y="f15"/>
                    </a:cubicBezTo>
                    <a:cubicBezTo>
                      <a:pt x="f14" y="f15"/>
                      <a:pt x="f16" y="f9"/>
                      <a:pt x="f16" y="f12"/>
                    </a:cubicBezTo>
                    <a:cubicBezTo>
                      <a:pt x="f17" y="f8"/>
                      <a:pt x="f6" y="f18"/>
                      <a:pt x="f17" y="f19"/>
                    </a:cubicBezTo>
                    <a:cubicBezTo>
                      <a:pt x="f18" y="f7"/>
                      <a:pt x="f8" y="f20"/>
                      <a:pt x="f9" y="f20"/>
                    </a:cubicBezTo>
                    <a:cubicBezTo>
                      <a:pt x="f13" y="f20"/>
                      <a:pt x="f10" y="f6"/>
                      <a:pt x="f5" y="f16"/>
                    </a:cubicBezTo>
                    <a:cubicBezTo>
                      <a:pt x="f5" y="f14"/>
                      <a:pt x="f5" y="f21"/>
                      <a:pt x="f5" y="f8"/>
                    </a:cubicBezTo>
                    <a:close/>
                  </a:path>
                </a:pathLst>
              </a:custGeom>
              <a:solidFill>
                <a:srgbClr val="72B3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5" name="Freeform 456">
                <a:extLst>
                  <a:ext uri="{FF2B5EF4-FFF2-40B4-BE49-F238E27FC236}">
                    <a16:creationId xmlns:a16="http://schemas.microsoft.com/office/drawing/2014/main" id="{5D9FEBFE-3E4A-9C3C-A9D6-CA8ADCAFF996}"/>
                  </a:ext>
                </a:extLst>
              </p:cNvPr>
              <p:cNvSpPr/>
              <p:nvPr/>
            </p:nvSpPr>
            <p:spPr>
              <a:xfrm>
                <a:off x="1327151" y="5089522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0"/>
                  <a:gd name="f9" fmla="val 6"/>
                  <a:gd name="f10" fmla="val 1"/>
                  <a:gd name="f11" fmla="val 9"/>
                  <a:gd name="f12" fmla="val 5"/>
                  <a:gd name="f13" fmla="val 8"/>
                  <a:gd name="f14" fmla="val 13"/>
                  <a:gd name="f15" fmla="val 18"/>
                  <a:gd name="f16" fmla="+- 0 0 -90"/>
                  <a:gd name="f17" fmla="*/ f3 1 14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9"/>
                  <a:gd name="f28" fmla="*/ 0 f24 1"/>
                  <a:gd name="f29" fmla="*/ 10 f23 1"/>
                  <a:gd name="f30" fmla="*/ 6 f24 1"/>
                  <a:gd name="f31" fmla="*/ 0 f23 1"/>
                  <a:gd name="f32" fmla="*/ 14 f24 1"/>
                  <a:gd name="f33" fmla="*/ 8 f23 1"/>
                  <a:gd name="f34" fmla="*/ 5 f24 1"/>
                  <a:gd name="f35" fmla="*/ 19 f23 1"/>
                  <a:gd name="f36" fmla="+- f25 0 f1"/>
                  <a:gd name="f37" fmla="*/ f28 1 14"/>
                  <a:gd name="f38" fmla="*/ f29 1 19"/>
                  <a:gd name="f39" fmla="*/ f30 1 14"/>
                  <a:gd name="f40" fmla="*/ f31 1 19"/>
                  <a:gd name="f41" fmla="*/ f32 1 14"/>
                  <a:gd name="f42" fmla="*/ f33 1 19"/>
                  <a:gd name="f43" fmla="*/ f34 1 14"/>
                  <a:gd name="f44" fmla="*/ f35 1 1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9">
                    <a:moveTo>
                      <a:pt x="f5" y="f8"/>
                    </a:moveTo>
                    <a:cubicBezTo>
                      <a:pt x="f5" y="f9"/>
                      <a:pt x="f5" y="f10"/>
                      <a:pt x="f9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14"/>
                      <a:pt x="f11" y="f7"/>
                      <a:pt x="f12" y="f7"/>
                    </a:cubicBezTo>
                    <a:cubicBezTo>
                      <a:pt x="f5" y="f15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6" name="Freeform 457">
                <a:extLst>
                  <a:ext uri="{FF2B5EF4-FFF2-40B4-BE49-F238E27FC236}">
                    <a16:creationId xmlns:a16="http://schemas.microsoft.com/office/drawing/2014/main" id="{E7D097E2-48DF-1417-A69D-30B33D03E51F}"/>
                  </a:ext>
                </a:extLst>
              </p:cNvPr>
              <p:cNvSpPr/>
              <p:nvPr/>
            </p:nvSpPr>
            <p:spPr>
              <a:xfrm>
                <a:off x="1327151" y="4564063"/>
                <a:ext cx="4286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6"/>
                  <a:gd name="f9" fmla="val 16"/>
                  <a:gd name="f10" fmla="val 3"/>
                  <a:gd name="f11" fmla="val 15"/>
                  <a:gd name="f12" fmla="val 11"/>
                  <a:gd name="f13" fmla="val 7"/>
                  <a:gd name="f14" fmla="val 10"/>
                  <a:gd name="f15" fmla="val 13"/>
                  <a:gd name="f16" fmla="+- 0 0 -90"/>
                  <a:gd name="f17" fmla="*/ f3 1 18"/>
                  <a:gd name="f18" fmla="*/ f4 1 1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7"/>
                  <a:gd name="f28" fmla="*/ 6 f24 1"/>
                  <a:gd name="f29" fmla="*/ 16 f23 1"/>
                  <a:gd name="f30" fmla="*/ 0 f24 1"/>
                  <a:gd name="f31" fmla="*/ 11 f23 1"/>
                  <a:gd name="f32" fmla="*/ 11 f24 1"/>
                  <a:gd name="f33" fmla="*/ 0 f23 1"/>
                  <a:gd name="f34" fmla="*/ 16 f24 1"/>
                  <a:gd name="f35" fmla="*/ 10 f23 1"/>
                  <a:gd name="f36" fmla="+- f25 0 f1"/>
                  <a:gd name="f37" fmla="*/ f28 1 18"/>
                  <a:gd name="f38" fmla="*/ f29 1 17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7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6" y="f5"/>
                      <a:pt x="f11" y="f8"/>
                      <a:pt x="f9" y="f14"/>
                    </a:cubicBezTo>
                    <a:cubicBezTo>
                      <a:pt x="f7" y="f15"/>
                      <a:pt x="f12" y="f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7" name="Freeform 458">
                <a:extLst>
                  <a:ext uri="{FF2B5EF4-FFF2-40B4-BE49-F238E27FC236}">
                    <a16:creationId xmlns:a16="http://schemas.microsoft.com/office/drawing/2014/main" id="{12B33732-A546-F222-DC6B-9E5DEC246CEF}"/>
                  </a:ext>
                </a:extLst>
              </p:cNvPr>
              <p:cNvSpPr/>
              <p:nvPr/>
            </p:nvSpPr>
            <p:spPr>
              <a:xfrm>
                <a:off x="1346197" y="5140327"/>
                <a:ext cx="36511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9"/>
                  <a:gd name="f8" fmla="val 14"/>
                  <a:gd name="f9" fmla="val 10"/>
                  <a:gd name="f10" fmla="val 13"/>
                  <a:gd name="f11" fmla="val 18"/>
                  <a:gd name="f12" fmla="val 9"/>
                  <a:gd name="f13" fmla="val 5"/>
                  <a:gd name="f14" fmla="val 1"/>
                  <a:gd name="f15" fmla="val 4"/>
                  <a:gd name="f16" fmla="val 8"/>
                  <a:gd name="f17" fmla="val 12"/>
                  <a:gd name="f18" fmla="val 7"/>
                  <a:gd name="f19" fmla="+- 0 0 -90"/>
                  <a:gd name="f20" fmla="*/ f3 1 15"/>
                  <a:gd name="f21" fmla="*/ f4 1 1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9"/>
                  <a:gd name="f31" fmla="*/ 14 f27 1"/>
                  <a:gd name="f32" fmla="*/ 10 f26 1"/>
                  <a:gd name="f33" fmla="*/ 9 f27 1"/>
                  <a:gd name="f34" fmla="*/ 19 f26 1"/>
                  <a:gd name="f35" fmla="*/ 0 f27 1"/>
                  <a:gd name="f36" fmla="*/ 8 f27 1"/>
                  <a:gd name="f37" fmla="*/ 0 f26 1"/>
                  <a:gd name="f38" fmla="+- f28 0 f1"/>
                  <a:gd name="f39" fmla="*/ f31 1 15"/>
                  <a:gd name="f40" fmla="*/ f32 1 19"/>
                  <a:gd name="f41" fmla="*/ f33 1 15"/>
                  <a:gd name="f42" fmla="*/ f34 1 19"/>
                  <a:gd name="f43" fmla="*/ f35 1 15"/>
                  <a:gd name="f44" fmla="*/ f36 1 15"/>
                  <a:gd name="f45" fmla="*/ f37 1 19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2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5" h="19">
                    <a:moveTo>
                      <a:pt x="f8" y="f9"/>
                    </a:moveTo>
                    <a:cubicBezTo>
                      <a:pt x="f10" y="f8"/>
                      <a:pt x="f10" y="f11"/>
                      <a:pt x="f12" y="f7"/>
                    </a:cubicBezTo>
                    <a:cubicBezTo>
                      <a:pt x="f13" y="f7"/>
                      <a:pt x="f5" y="f8"/>
                      <a:pt x="f5" y="f9"/>
                    </a:cubicBezTo>
                    <a:cubicBezTo>
                      <a:pt x="f14" y="f13"/>
                      <a:pt x="f15" y="f5"/>
                      <a:pt x="f16" y="f5"/>
                    </a:cubicBezTo>
                    <a:cubicBezTo>
                      <a:pt x="f6" y="f5"/>
                      <a:pt x="f17" y="f18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8" name="Freeform 459">
                <a:extLst>
                  <a:ext uri="{FF2B5EF4-FFF2-40B4-BE49-F238E27FC236}">
                    <a16:creationId xmlns:a16="http://schemas.microsoft.com/office/drawing/2014/main" id="{29339FEA-1D93-A16F-4437-D31E5F2591B3}"/>
                  </a:ext>
                </a:extLst>
              </p:cNvPr>
              <p:cNvSpPr/>
              <p:nvPr/>
            </p:nvSpPr>
            <p:spPr>
              <a:xfrm>
                <a:off x="654052" y="4668834"/>
                <a:ext cx="3333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0"/>
                  <a:gd name="f9" fmla="val 9"/>
                  <a:gd name="f10" fmla="val 7"/>
                  <a:gd name="f11" fmla="val 1"/>
                  <a:gd name="f12" fmla="val 5"/>
                  <a:gd name="f13" fmla="val 4"/>
                  <a:gd name="f14" fmla="val 8"/>
                  <a:gd name="f15" fmla="val 11"/>
                  <a:gd name="f16" fmla="val 12"/>
                  <a:gd name="f17" fmla="val 6"/>
                  <a:gd name="f18" fmla="val 13"/>
                  <a:gd name="f19" fmla="val 16"/>
                  <a:gd name="f20" fmla="val 19"/>
                  <a:gd name="f21" fmla="val 18"/>
                  <a:gd name="f22" fmla="val 3"/>
                  <a:gd name="f23" fmla="+- 0 0 -90"/>
                  <a:gd name="f24" fmla="*/ f3 1 14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22"/>
                  <a:gd name="f35" fmla="*/ 0 f31 1"/>
                  <a:gd name="f36" fmla="*/ 10 f30 1"/>
                  <a:gd name="f37" fmla="*/ 1 f31 1"/>
                  <a:gd name="f38" fmla="*/ 5 f30 1"/>
                  <a:gd name="f39" fmla="*/ 11 f31 1"/>
                  <a:gd name="f40" fmla="*/ 13 f31 1"/>
                  <a:gd name="f41" fmla="*/ 9 f30 1"/>
                  <a:gd name="f42" fmla="*/ 12 f31 1"/>
                  <a:gd name="f43" fmla="*/ 19 f30 1"/>
                  <a:gd name="f44" fmla="*/ 3 f31 1"/>
                  <a:gd name="f45" fmla="*/ 18 f30 1"/>
                  <a:gd name="f46" fmla="+- f32 0 f1"/>
                  <a:gd name="f47" fmla="*/ f35 1 14"/>
                  <a:gd name="f48" fmla="*/ f36 1 22"/>
                  <a:gd name="f49" fmla="*/ f37 1 14"/>
                  <a:gd name="f50" fmla="*/ f38 1 22"/>
                  <a:gd name="f51" fmla="*/ f39 1 14"/>
                  <a:gd name="f52" fmla="*/ f40 1 14"/>
                  <a:gd name="f53" fmla="*/ f41 1 22"/>
                  <a:gd name="f54" fmla="*/ f42 1 14"/>
                  <a:gd name="f55" fmla="*/ f43 1 22"/>
                  <a:gd name="f56" fmla="*/ f44 1 14"/>
                  <a:gd name="f57" fmla="*/ f45 1 22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22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5"/>
                      <a:pt x="f14" y="f5"/>
                      <a:pt x="f15" y="f12"/>
                    </a:cubicBezTo>
                    <a:cubicBezTo>
                      <a:pt x="f16" y="f17"/>
                      <a:pt x="f16" y="f14"/>
                      <a:pt x="f18" y="f9"/>
                    </a:cubicBezTo>
                    <a:cubicBezTo>
                      <a:pt x="f18" y="f18"/>
                      <a:pt x="f6" y="f19"/>
                      <a:pt x="f16" y="f20"/>
                    </a:cubicBezTo>
                    <a:cubicBezTo>
                      <a:pt x="f9" y="f7"/>
                      <a:pt x="f17" y="f21"/>
                      <a:pt x="f22" y="f21"/>
                    </a:cubicBezTo>
                    <a:cubicBezTo>
                      <a:pt x="f11" y="f21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9" name="Freeform 460">
                <a:extLst>
                  <a:ext uri="{FF2B5EF4-FFF2-40B4-BE49-F238E27FC236}">
                    <a16:creationId xmlns:a16="http://schemas.microsoft.com/office/drawing/2014/main" id="{169E1FA9-FEEF-8298-0966-2E80A0505170}"/>
                  </a:ext>
                </a:extLst>
              </p:cNvPr>
              <p:cNvSpPr/>
              <p:nvPr/>
            </p:nvSpPr>
            <p:spPr>
              <a:xfrm>
                <a:off x="450854" y="489426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7"/>
                  <a:gd name="f8" fmla="val 11"/>
                  <a:gd name="f9" fmla="val 15"/>
                  <a:gd name="f10" fmla="val 13"/>
                  <a:gd name="f11" fmla="val 9"/>
                  <a:gd name="f12" fmla="val 5"/>
                  <a:gd name="f13" fmla="val 12"/>
                  <a:gd name="f14" fmla="val 1"/>
                  <a:gd name="f15" fmla="val 8"/>
                  <a:gd name="f16" fmla="val 4"/>
                  <a:gd name="f17" fmla="val 3"/>
                  <a:gd name="f18" fmla="val 7"/>
                  <a:gd name="f19" fmla="+- 0 0 -90"/>
                  <a:gd name="f20" fmla="*/ f3 1 14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7"/>
                  <a:gd name="f31" fmla="*/ 14 f27 1"/>
                  <a:gd name="f32" fmla="*/ 11 f26 1"/>
                  <a:gd name="f33" fmla="*/ 9 f27 1"/>
                  <a:gd name="f34" fmla="*/ 17 f26 1"/>
                  <a:gd name="f35" fmla="*/ 1 f27 1"/>
                  <a:gd name="f36" fmla="*/ 8 f26 1"/>
                  <a:gd name="f37" fmla="*/ 7 f27 1"/>
                  <a:gd name="f38" fmla="*/ 0 f26 1"/>
                  <a:gd name="f39" fmla="+- f28 0 f1"/>
                  <a:gd name="f40" fmla="*/ f31 1 14"/>
                  <a:gd name="f41" fmla="*/ f32 1 17"/>
                  <a:gd name="f42" fmla="*/ f33 1 14"/>
                  <a:gd name="f43" fmla="*/ f34 1 17"/>
                  <a:gd name="f44" fmla="*/ f35 1 14"/>
                  <a:gd name="f45" fmla="*/ f36 1 17"/>
                  <a:gd name="f46" fmla="*/ f37 1 14"/>
                  <a:gd name="f47" fmla="*/ f38 1 1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7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3"/>
                      <a:pt x="f14" y="f15"/>
                    </a:cubicBezTo>
                    <a:cubicBezTo>
                      <a:pt x="f14" y="f16"/>
                      <a:pt x="f17" y="f14"/>
                      <a:pt x="f18" y="f5"/>
                    </a:cubicBezTo>
                    <a:cubicBezTo>
                      <a:pt x="f8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0" name="Freeform 461">
                <a:extLst>
                  <a:ext uri="{FF2B5EF4-FFF2-40B4-BE49-F238E27FC236}">
                    <a16:creationId xmlns:a16="http://schemas.microsoft.com/office/drawing/2014/main" id="{44E0579B-B405-A13A-4783-7DEEB95D4310}"/>
                  </a:ext>
                </a:extLst>
              </p:cNvPr>
              <p:cNvSpPr/>
              <p:nvPr/>
            </p:nvSpPr>
            <p:spPr>
              <a:xfrm>
                <a:off x="620713" y="4391021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8"/>
                  <a:gd name="f9" fmla="val 1"/>
                  <a:gd name="f10" fmla="val 13"/>
                  <a:gd name="f11" fmla="val 6"/>
                  <a:gd name="f12" fmla="val 10"/>
                  <a:gd name="f13" fmla="val 12"/>
                  <a:gd name="f14" fmla="val 3"/>
                  <a:gd name="f15" fmla="val 7"/>
                  <a:gd name="f16" fmla="val 5"/>
                  <a:gd name="f17" fmla="+- 0 0 -90"/>
                  <a:gd name="f18" fmla="*/ f3 1 16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14"/>
                  <a:gd name="f29" fmla="*/ 8 f25 1"/>
                  <a:gd name="f30" fmla="*/ 1 f24 1"/>
                  <a:gd name="f31" fmla="*/ 16 f25 1"/>
                  <a:gd name="f32" fmla="*/ 6 f24 1"/>
                  <a:gd name="f33" fmla="*/ 14 f24 1"/>
                  <a:gd name="f34" fmla="*/ 1 f25 1"/>
                  <a:gd name="f35" fmla="*/ 7 f24 1"/>
                  <a:gd name="f36" fmla="+- f26 0 f1"/>
                  <a:gd name="f37" fmla="*/ f29 1 16"/>
                  <a:gd name="f38" fmla="*/ f30 1 14"/>
                  <a:gd name="f39" fmla="*/ f31 1 16"/>
                  <a:gd name="f40" fmla="*/ f32 1 14"/>
                  <a:gd name="f41" fmla="*/ f33 1 14"/>
                  <a:gd name="f42" fmla="*/ f34 1 16"/>
                  <a:gd name="f43" fmla="*/ f35 1 14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9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6" h="14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13" y="f7"/>
                      <a:pt x="f8" y="f7"/>
                    </a:cubicBezTo>
                    <a:cubicBezTo>
                      <a:pt x="f14" y="f7"/>
                      <a:pt x="f9" y="f12"/>
                      <a:pt x="f9" y="f15"/>
                    </a:cubicBezTo>
                    <a:cubicBezTo>
                      <a:pt x="f5" y="f9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1" name="Freeform 462">
                <a:extLst>
                  <a:ext uri="{FF2B5EF4-FFF2-40B4-BE49-F238E27FC236}">
                    <a16:creationId xmlns:a16="http://schemas.microsoft.com/office/drawing/2014/main" id="{2C02ED4A-B275-C621-2419-78399D984ED0}"/>
                  </a:ext>
                </a:extLst>
              </p:cNvPr>
              <p:cNvSpPr/>
              <p:nvPr/>
            </p:nvSpPr>
            <p:spPr>
              <a:xfrm>
                <a:off x="1117597" y="4976814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1"/>
                  <a:gd name="f9" fmla="val 12"/>
                  <a:gd name="f10" fmla="val 9"/>
                  <a:gd name="f11" fmla="val 5"/>
                  <a:gd name="f12" fmla="val 1"/>
                  <a:gd name="f13" fmla="val 8"/>
                  <a:gd name="f14" fmla="val 4"/>
                  <a:gd name="f15" fmla="val 3"/>
                  <a:gd name="f16" fmla="val 7"/>
                  <a:gd name="f17" fmla="val 10"/>
                  <a:gd name="f18" fmla="val 13"/>
                  <a:gd name="f19" fmla="+- 0 0 -90"/>
                  <a:gd name="f20" fmla="*/ f3 1 14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6"/>
                  <a:gd name="f31" fmla="*/ 14 f27 1"/>
                  <a:gd name="f32" fmla="*/ 11 f26 1"/>
                  <a:gd name="f33" fmla="*/ 9 f27 1"/>
                  <a:gd name="f34" fmla="*/ 16 f26 1"/>
                  <a:gd name="f35" fmla="*/ 1 f27 1"/>
                  <a:gd name="f36" fmla="*/ 8 f26 1"/>
                  <a:gd name="f37" fmla="*/ 7 f27 1"/>
                  <a:gd name="f38" fmla="*/ 0 f26 1"/>
                  <a:gd name="f39" fmla="+- f28 0 f1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9"/>
                      <a:pt x="f12" y="f13"/>
                    </a:cubicBezTo>
                    <a:cubicBezTo>
                      <a:pt x="f12" y="f14"/>
                      <a:pt x="f15" y="f12"/>
                      <a:pt x="f16" y="f5"/>
                    </a:cubicBezTo>
                    <a:cubicBezTo>
                      <a:pt x="f17" y="f5"/>
                      <a:pt x="f18" y="f11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2" name="Freeform 463">
                <a:extLst>
                  <a:ext uri="{FF2B5EF4-FFF2-40B4-BE49-F238E27FC236}">
                    <a16:creationId xmlns:a16="http://schemas.microsoft.com/office/drawing/2014/main" id="{7AE1239B-FFFB-38F0-0ADB-6DD2548AE307}"/>
                  </a:ext>
                </a:extLst>
              </p:cNvPr>
              <p:cNvSpPr/>
              <p:nvPr/>
            </p:nvSpPr>
            <p:spPr>
              <a:xfrm>
                <a:off x="1577970" y="4992688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5"/>
                  <a:gd name="f9" fmla="val 2"/>
                  <a:gd name="f10" fmla="val 12"/>
                  <a:gd name="f11" fmla="val 8"/>
                  <a:gd name="f12" fmla="val 4"/>
                  <a:gd name="f13" fmla="val 11"/>
                  <a:gd name="f14" fmla="val 3"/>
                  <a:gd name="f15" fmla="val 15"/>
                  <a:gd name="f16" fmla="val 6"/>
                  <a:gd name="f17" fmla="val 10"/>
                  <a:gd name="f18" fmla="+- 0 0 -90"/>
                  <a:gd name="f19" fmla="*/ f3 1 16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6"/>
                  <a:gd name="f29" fmla="*/ f25 1 14"/>
                  <a:gd name="f30" fmla="*/ 5 f26 1"/>
                  <a:gd name="f31" fmla="*/ 14 f25 1"/>
                  <a:gd name="f32" fmla="*/ 0 f26 1"/>
                  <a:gd name="f33" fmla="*/ 8 f25 1"/>
                  <a:gd name="f34" fmla="*/ 8 f26 1"/>
                  <a:gd name="f35" fmla="*/ 0 f25 1"/>
                  <a:gd name="f36" fmla="*/ 15 f26 1"/>
                  <a:gd name="f37" fmla="*/ 6 f25 1"/>
                  <a:gd name="f38" fmla="+- f27 0 f1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6" h="14">
                    <a:moveTo>
                      <a:pt x="f8" y="f7"/>
                    </a:moveTo>
                    <a:cubicBezTo>
                      <a:pt x="f9" y="f7"/>
                      <a:pt x="f5" y="f10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7" y="f14"/>
                      <a:pt x="f15" y="f16"/>
                    </a:cubicBezTo>
                    <a:cubicBezTo>
                      <a:pt x="f6" y="f17"/>
                      <a:pt x="f13" y="f7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3" name="Freeform 464">
                <a:extLst>
                  <a:ext uri="{FF2B5EF4-FFF2-40B4-BE49-F238E27FC236}">
                    <a16:creationId xmlns:a16="http://schemas.microsoft.com/office/drawing/2014/main" id="{00DFDFF0-8FC4-C90E-2175-0D3F34263F2C}"/>
                  </a:ext>
                </a:extLst>
              </p:cNvPr>
              <p:cNvSpPr/>
              <p:nvPr/>
            </p:nvSpPr>
            <p:spPr>
              <a:xfrm>
                <a:off x="962021" y="4735513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6"/>
                  <a:gd name="f15" fmla="val 10"/>
                  <a:gd name="f16" fmla="val 7"/>
                  <a:gd name="f17" fmla="val 12"/>
                  <a:gd name="f18" fmla="val 13"/>
                  <a:gd name="f19" fmla="val 15"/>
                  <a:gd name="f20" fmla="+- 0 0 -90"/>
                  <a:gd name="f21" fmla="*/ f3 1 14"/>
                  <a:gd name="f22" fmla="*/ f4 1 1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16"/>
                  <a:gd name="f32" fmla="*/ 9 f28 1"/>
                  <a:gd name="f33" fmla="*/ 16 f27 1"/>
                  <a:gd name="f34" fmla="*/ 1 f28 1"/>
                  <a:gd name="f35" fmla="*/ 8 f27 1"/>
                  <a:gd name="f36" fmla="*/ 6 f28 1"/>
                  <a:gd name="f37" fmla="*/ 0 f27 1"/>
                  <a:gd name="f38" fmla="*/ 14 f28 1"/>
                  <a:gd name="f39" fmla="*/ 12 f27 1"/>
                  <a:gd name="f40" fmla="+- f29 0 f1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f38 1 14"/>
                  <a:gd name="f48" fmla="*/ f39 1 16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1" y="f9"/>
                      <a:pt x="f13" y="f5"/>
                      <a:pt x="f14" y="f5"/>
                    </a:cubicBezTo>
                    <a:cubicBezTo>
                      <a:pt x="f15" y="f5"/>
                      <a:pt x="f6" y="f16"/>
                      <a:pt x="f6" y="f17"/>
                    </a:cubicBezTo>
                    <a:cubicBezTo>
                      <a:pt x="f18" y="f19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4" name="Freeform 465">
                <a:extLst>
                  <a:ext uri="{FF2B5EF4-FFF2-40B4-BE49-F238E27FC236}">
                    <a16:creationId xmlns:a16="http://schemas.microsoft.com/office/drawing/2014/main" id="{E64B1A74-82AE-5DE7-A3B4-AF1E95DD9516}"/>
                  </a:ext>
                </a:extLst>
              </p:cNvPr>
              <p:cNvSpPr/>
              <p:nvPr/>
            </p:nvSpPr>
            <p:spPr>
              <a:xfrm>
                <a:off x="1169983" y="4846640"/>
                <a:ext cx="2857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7"/>
                  <a:gd name="f9" fmla="val 4"/>
                  <a:gd name="f10" fmla="val 5"/>
                  <a:gd name="f11" fmla="val 8"/>
                  <a:gd name="f12" fmla="val 9"/>
                  <a:gd name="f13" fmla="val 16"/>
                  <a:gd name="f14" fmla="val 11"/>
                  <a:gd name="f15" fmla="+- 0 0 -90"/>
                  <a:gd name="f16" fmla="*/ f3 1 12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7"/>
                  <a:gd name="f27" fmla="*/ 0 f23 1"/>
                  <a:gd name="f28" fmla="*/ 7 f22 1"/>
                  <a:gd name="f29" fmla="*/ 5 f23 1"/>
                  <a:gd name="f30" fmla="*/ 0 f22 1"/>
                  <a:gd name="f31" fmla="*/ 12 f23 1"/>
                  <a:gd name="f32" fmla="*/ 9 f22 1"/>
                  <a:gd name="f33" fmla="*/ 17 f22 1"/>
                  <a:gd name="f34" fmla="+- f24 0 f1"/>
                  <a:gd name="f35" fmla="*/ f27 1 12"/>
                  <a:gd name="f36" fmla="*/ f28 1 17"/>
                  <a:gd name="f37" fmla="*/ f29 1 12"/>
                  <a:gd name="f38" fmla="*/ f30 1 17"/>
                  <a:gd name="f39" fmla="*/ f31 1 12"/>
                  <a:gd name="f40" fmla="*/ f32 1 17"/>
                  <a:gd name="f41" fmla="*/ f33 1 17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59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2" h="17">
                    <a:moveTo>
                      <a:pt x="f5" y="f8"/>
                    </a:moveTo>
                    <a:cubicBezTo>
                      <a:pt x="f5" y="f9"/>
                      <a:pt x="f5" y="f5"/>
                      <a:pt x="f10" y="f5"/>
                    </a:cubicBezTo>
                    <a:cubicBezTo>
                      <a:pt x="f11" y="f5"/>
                      <a:pt x="f6" y="f10"/>
                      <a:pt x="f6" y="f12"/>
                    </a:cubicBezTo>
                    <a:cubicBezTo>
                      <a:pt x="f6" y="f6"/>
                      <a:pt x="f11" y="f7"/>
                      <a:pt x="f10" y="f7"/>
                    </a:cubicBezTo>
                    <a:cubicBezTo>
                      <a:pt x="f5" y="f13"/>
                      <a:pt x="f5" y="f14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5" name="Freeform 466">
                <a:extLst>
                  <a:ext uri="{FF2B5EF4-FFF2-40B4-BE49-F238E27FC236}">
                    <a16:creationId xmlns:a16="http://schemas.microsoft.com/office/drawing/2014/main" id="{B9CFA389-826D-129E-253A-94FA02E04E67}"/>
                  </a:ext>
                </a:extLst>
              </p:cNvPr>
              <p:cNvSpPr/>
              <p:nvPr/>
            </p:nvSpPr>
            <p:spPr>
              <a:xfrm>
                <a:off x="214317" y="4664080"/>
                <a:ext cx="55558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3"/>
                  <a:gd name="f8" fmla="val 16"/>
                  <a:gd name="f9" fmla="val 9"/>
                  <a:gd name="f10" fmla="val 15"/>
                  <a:gd name="f11" fmla="val 12"/>
                  <a:gd name="f12" fmla="val 6"/>
                  <a:gd name="f13" fmla="val 11"/>
                  <a:gd name="f14" fmla="val 2"/>
                  <a:gd name="f15" fmla="val 1"/>
                  <a:gd name="f16" fmla="val 3"/>
                  <a:gd name="f17" fmla="val 21"/>
                  <a:gd name="f18" fmla="val 7"/>
                  <a:gd name="f19" fmla="val 20"/>
                  <a:gd name="f20" fmla="val 18"/>
                  <a:gd name="f21" fmla="val 17"/>
                  <a:gd name="f22" fmla="val 10"/>
                  <a:gd name="f23" fmla="+- 0 0 -90"/>
                  <a:gd name="f24" fmla="*/ f3 1 23"/>
                  <a:gd name="f25" fmla="*/ f4 1 1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3"/>
                  <a:gd name="f34" fmla="*/ f30 1 13"/>
                  <a:gd name="f35" fmla="*/ 16 f31 1"/>
                  <a:gd name="f36" fmla="*/ 9 f30 1"/>
                  <a:gd name="f37" fmla="*/ 9 f31 1"/>
                  <a:gd name="f38" fmla="*/ 12 f30 1"/>
                  <a:gd name="f39" fmla="*/ 1 f31 1"/>
                  <a:gd name="f40" fmla="*/ 6 f30 1"/>
                  <a:gd name="f41" fmla="*/ 6 f31 1"/>
                  <a:gd name="f42" fmla="*/ 1 f30 1"/>
                  <a:gd name="f43" fmla="*/ 21 f31 1"/>
                  <a:gd name="f44" fmla="*/ 11 f30 1"/>
                  <a:gd name="f45" fmla="*/ 18 f31 1"/>
                  <a:gd name="f46" fmla="*/ 13 f30 1"/>
                  <a:gd name="f47" fmla="+- f32 0 f1"/>
                  <a:gd name="f48" fmla="*/ f35 1 23"/>
                  <a:gd name="f49" fmla="*/ f36 1 13"/>
                  <a:gd name="f50" fmla="*/ f37 1 23"/>
                  <a:gd name="f51" fmla="*/ f38 1 13"/>
                  <a:gd name="f52" fmla="*/ f39 1 23"/>
                  <a:gd name="f53" fmla="*/ f40 1 13"/>
                  <a:gd name="f54" fmla="*/ f41 1 23"/>
                  <a:gd name="f55" fmla="*/ f42 1 13"/>
                  <a:gd name="f56" fmla="*/ f43 1 23"/>
                  <a:gd name="f57" fmla="*/ f44 1 13"/>
                  <a:gd name="f58" fmla="*/ f45 1 23"/>
                  <a:gd name="f59" fmla="*/ f46 1 13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5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3" h="13">
                    <a:moveTo>
                      <a:pt x="f8" y="f9"/>
                    </a:moveTo>
                    <a:cubicBezTo>
                      <a:pt x="f10" y="f7"/>
                      <a:pt x="f11" y="f11"/>
                      <a:pt x="f9" y="f11"/>
                    </a:cubicBezTo>
                    <a:cubicBezTo>
                      <a:pt x="f12" y="f13"/>
                      <a:pt x="f14" y="f9"/>
                      <a:pt x="f15" y="f12"/>
                    </a:cubicBezTo>
                    <a:cubicBezTo>
                      <a:pt x="f5" y="f14"/>
                      <a:pt x="f16" y="f15"/>
                      <a:pt x="f12" y="f15"/>
                    </a:cubicBezTo>
                    <a:cubicBezTo>
                      <a:pt x="f11" y="f5"/>
                      <a:pt x="f8" y="f12"/>
                      <a:pt x="f17" y="f12"/>
                    </a:cubicBezTo>
                    <a:cubicBezTo>
                      <a:pt x="f6" y="f18"/>
                      <a:pt x="f19" y="f9"/>
                      <a:pt x="f17" y="f13"/>
                    </a:cubicBezTo>
                    <a:cubicBezTo>
                      <a:pt x="f17" y="f11"/>
                      <a:pt x="f19" y="f7"/>
                      <a:pt x="f20" y="f7"/>
                    </a:cubicBezTo>
                    <a:cubicBezTo>
                      <a:pt x="f8" y="f7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58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6" name="Freeform 467">
                <a:extLst>
                  <a:ext uri="{FF2B5EF4-FFF2-40B4-BE49-F238E27FC236}">
                    <a16:creationId xmlns:a16="http://schemas.microsoft.com/office/drawing/2014/main" id="{38A09629-0522-0433-C28A-322D3BA70231}"/>
                  </a:ext>
                </a:extLst>
              </p:cNvPr>
              <p:cNvSpPr/>
              <p:nvPr/>
            </p:nvSpPr>
            <p:spPr>
              <a:xfrm>
                <a:off x="1208086" y="4532315"/>
                <a:ext cx="53977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1"/>
                  <a:gd name="f8" fmla="val 14"/>
                  <a:gd name="f9" fmla="val 10"/>
                  <a:gd name="f10" fmla="val 7"/>
                  <a:gd name="f11" fmla="val 3"/>
                  <a:gd name="f12" fmla="val 2"/>
                  <a:gd name="f13" fmla="val 1"/>
                  <a:gd name="f14" fmla="val 9"/>
                  <a:gd name="f15" fmla="val 6"/>
                  <a:gd name="f16" fmla="val 4"/>
                  <a:gd name="f17" fmla="val 5"/>
                  <a:gd name="f18" fmla="val 17"/>
                  <a:gd name="f19" fmla="val 21"/>
                  <a:gd name="f20" fmla="val 22"/>
                  <a:gd name="f21" fmla="val 20"/>
                  <a:gd name="f22" fmla="val 8"/>
                  <a:gd name="f23" fmla="val 19"/>
                  <a:gd name="f24" fmla="+- 0 0 -90"/>
                  <a:gd name="f25" fmla="*/ f3 1 23"/>
                  <a:gd name="f26" fmla="*/ f4 1 1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3"/>
                  <a:gd name="f35" fmla="*/ f31 1 11"/>
                  <a:gd name="f36" fmla="*/ 14 f32 1"/>
                  <a:gd name="f37" fmla="*/ 11 f31 1"/>
                  <a:gd name="f38" fmla="*/ 3 f32 1"/>
                  <a:gd name="f39" fmla="*/ 10 f31 1"/>
                  <a:gd name="f40" fmla="*/ 1 f32 1"/>
                  <a:gd name="f41" fmla="*/ 7 f31 1"/>
                  <a:gd name="f42" fmla="*/ 2 f32 1"/>
                  <a:gd name="f43" fmla="*/ 3 f31 1"/>
                  <a:gd name="f44" fmla="*/ 5 f32 1"/>
                  <a:gd name="f45" fmla="*/ 4 f31 1"/>
                  <a:gd name="f46" fmla="*/ 7 f32 1"/>
                  <a:gd name="f47" fmla="*/ 21 f32 1"/>
                  <a:gd name="f48" fmla="*/ 20 f32 1"/>
                  <a:gd name="f49" fmla="*/ 8 f31 1"/>
                  <a:gd name="f50" fmla="+- f33 0 f1"/>
                  <a:gd name="f51" fmla="*/ f36 1 23"/>
                  <a:gd name="f52" fmla="*/ f37 1 11"/>
                  <a:gd name="f53" fmla="*/ f38 1 23"/>
                  <a:gd name="f54" fmla="*/ f39 1 11"/>
                  <a:gd name="f55" fmla="*/ f40 1 23"/>
                  <a:gd name="f56" fmla="*/ f41 1 11"/>
                  <a:gd name="f57" fmla="*/ f42 1 23"/>
                  <a:gd name="f58" fmla="*/ f43 1 11"/>
                  <a:gd name="f59" fmla="*/ f44 1 23"/>
                  <a:gd name="f60" fmla="*/ f45 1 11"/>
                  <a:gd name="f61" fmla="*/ f46 1 23"/>
                  <a:gd name="f62" fmla="*/ f47 1 23"/>
                  <a:gd name="f63" fmla="*/ f48 1 23"/>
                  <a:gd name="f64" fmla="*/ f49 1 11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4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5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6"/>
                  </a:cxn>
                  <a:cxn ang="f50">
                    <a:pos x="f98" y="f94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3" h="11">
                    <a:moveTo>
                      <a:pt x="f8" y="f7"/>
                    </a:moveTo>
                    <a:cubicBezTo>
                      <a:pt x="f7" y="f9"/>
                      <a:pt x="f10" y="f9"/>
                      <a:pt x="f11" y="f9"/>
                    </a:cubicBezTo>
                    <a:cubicBezTo>
                      <a:pt x="f12" y="f9"/>
                      <a:pt x="f13" y="f14"/>
                      <a:pt x="f13" y="f10"/>
                    </a:cubicBezTo>
                    <a:cubicBezTo>
                      <a:pt x="f13" y="f15"/>
                      <a:pt x="f5" y="f16"/>
                      <a:pt x="f12" y="f11"/>
                    </a:cubicBezTo>
                    <a:cubicBezTo>
                      <a:pt x="f11" y="f12"/>
                      <a:pt x="f16" y="f11"/>
                      <a:pt x="f17" y="f16"/>
                    </a:cubicBezTo>
                    <a:cubicBezTo>
                      <a:pt x="f17" y="f15"/>
                      <a:pt x="f15" y="f17"/>
                      <a:pt x="f10" y="f16"/>
                    </a:cubicBezTo>
                    <a:cubicBezTo>
                      <a:pt x="f14" y="f5"/>
                      <a:pt x="f18" y="f5"/>
                      <a:pt x="f19" y="f11"/>
                    </a:cubicBezTo>
                    <a:cubicBezTo>
                      <a:pt x="f6" y="f17"/>
                      <a:pt x="f20" y="f10"/>
                      <a:pt x="f21" y="f22"/>
                    </a:cubicBezTo>
                    <a:cubicBezTo>
                      <a:pt x="f23" y="f9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7" name="Freeform 468">
                <a:extLst>
                  <a:ext uri="{FF2B5EF4-FFF2-40B4-BE49-F238E27FC236}">
                    <a16:creationId xmlns:a16="http://schemas.microsoft.com/office/drawing/2014/main" id="{17192A2A-A5AD-7CDB-9721-CBEB1272B07D}"/>
                  </a:ext>
                </a:extLst>
              </p:cNvPr>
              <p:cNvSpPr/>
              <p:nvPr/>
            </p:nvSpPr>
            <p:spPr>
              <a:xfrm>
                <a:off x="1541458" y="5068884"/>
                <a:ext cx="42867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1"/>
                  <a:gd name="f8" fmla="val 6"/>
                  <a:gd name="f9" fmla="val 7"/>
                  <a:gd name="f10" fmla="val 12"/>
                  <a:gd name="f11" fmla="val 13"/>
                  <a:gd name="f12" fmla="val 17"/>
                  <a:gd name="f13" fmla="val 19"/>
                  <a:gd name="f14" fmla="val 16"/>
                  <a:gd name="f15" fmla="val 20"/>
                  <a:gd name="f16" fmla="val 15"/>
                  <a:gd name="f17" fmla="val 14"/>
                  <a:gd name="f18" fmla="val 10"/>
                  <a:gd name="f19" fmla="val 8"/>
                  <a:gd name="f20" fmla="val 5"/>
                  <a:gd name="f21" fmla="val 9"/>
                  <a:gd name="f22" fmla="val 1"/>
                  <a:gd name="f23" fmla="val 3"/>
                  <a:gd name="f24" fmla="val 2"/>
                  <a:gd name="f25" fmla="+- 0 0 -90"/>
                  <a:gd name="f26" fmla="*/ f3 1 18"/>
                  <a:gd name="f27" fmla="*/ f4 1 2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8"/>
                  <a:gd name="f36" fmla="*/ f32 1 21"/>
                  <a:gd name="f37" fmla="*/ 6 f33 1"/>
                  <a:gd name="f38" fmla="*/ 7 f32 1"/>
                  <a:gd name="f39" fmla="*/ 17 f33 1"/>
                  <a:gd name="f40" fmla="*/ 19 f32 1"/>
                  <a:gd name="f41" fmla="*/ 14 f33 1"/>
                  <a:gd name="f42" fmla="*/ 21 f32 1"/>
                  <a:gd name="f43" fmla="*/ 8 f33 1"/>
                  <a:gd name="f44" fmla="*/ 1 f33 1"/>
                  <a:gd name="f45" fmla="*/ 5 f32 1"/>
                  <a:gd name="f46" fmla="*/ 3 f33 1"/>
                  <a:gd name="f47" fmla="*/ 3 f32 1"/>
                  <a:gd name="f48" fmla="*/ 7 f33 1"/>
                  <a:gd name="f49" fmla="*/ 1 f32 1"/>
                  <a:gd name="f50" fmla="+- f34 0 f1"/>
                  <a:gd name="f51" fmla="*/ f37 1 18"/>
                  <a:gd name="f52" fmla="*/ f38 1 21"/>
                  <a:gd name="f53" fmla="*/ f39 1 18"/>
                  <a:gd name="f54" fmla="*/ f40 1 21"/>
                  <a:gd name="f55" fmla="*/ f41 1 18"/>
                  <a:gd name="f56" fmla="*/ f42 1 21"/>
                  <a:gd name="f57" fmla="*/ f43 1 18"/>
                  <a:gd name="f58" fmla="*/ f44 1 18"/>
                  <a:gd name="f59" fmla="*/ f45 1 21"/>
                  <a:gd name="f60" fmla="*/ f46 1 18"/>
                  <a:gd name="f61" fmla="*/ f47 1 21"/>
                  <a:gd name="f62" fmla="*/ f48 1 18"/>
                  <a:gd name="f63" fmla="*/ f49 1 21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5"/>
                  <a:gd name="f76" fmla="*/ f59 1 f36"/>
                  <a:gd name="f77" fmla="*/ f60 1 f35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6 1"/>
                  <a:gd name="f93" fmla="*/ f76 f27 1"/>
                  <a:gd name="f94" fmla="*/ f77 f26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88"/>
                  </a:cxn>
                  <a:cxn ang="f50">
                    <a:pos x="f92" y="f93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18" h="21">
                    <a:moveTo>
                      <a:pt x="f8" y="f9"/>
                    </a:moveTo>
                    <a:cubicBezTo>
                      <a:pt x="f10" y="f8"/>
                      <a:pt x="f6" y="f11"/>
                      <a:pt x="f12" y="f13"/>
                    </a:cubicBezTo>
                    <a:cubicBezTo>
                      <a:pt x="f14" y="f15"/>
                      <a:pt x="f16" y="f7"/>
                      <a:pt x="f17" y="f7"/>
                    </a:cubicBezTo>
                    <a:cubicBezTo>
                      <a:pt x="f10" y="f7"/>
                      <a:pt x="f18" y="f7"/>
                      <a:pt x="f19" y="f13"/>
                    </a:cubicBezTo>
                    <a:cubicBezTo>
                      <a:pt x="f20" y="f17"/>
                      <a:pt x="f20" y="f21"/>
                      <a:pt x="f22" y="f20"/>
                    </a:cubicBezTo>
                    <a:cubicBezTo>
                      <a:pt x="f5" y="f23"/>
                      <a:pt x="f23" y="f23"/>
                      <a:pt x="f23" y="f23"/>
                    </a:cubicBezTo>
                    <a:cubicBezTo>
                      <a:pt x="f20" y="f24"/>
                      <a:pt x="f8" y="f5"/>
                      <a:pt x="f9" y="f22"/>
                    </a:cubicBezTo>
                    <a:cubicBezTo>
                      <a:pt x="f18" y="f23"/>
                      <a:pt x="f9" y="f20"/>
                      <a:pt x="f8" y="f9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8" name="Freeform 469">
                <a:extLst>
                  <a:ext uri="{FF2B5EF4-FFF2-40B4-BE49-F238E27FC236}">
                    <a16:creationId xmlns:a16="http://schemas.microsoft.com/office/drawing/2014/main" id="{AA1DAB03-4D45-30CB-E032-1A7917AD6D6E}"/>
                  </a:ext>
                </a:extLst>
              </p:cNvPr>
              <p:cNvSpPr/>
              <p:nvPr/>
            </p:nvSpPr>
            <p:spPr>
              <a:xfrm>
                <a:off x="1127126" y="5195885"/>
                <a:ext cx="4286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0"/>
                  <a:gd name="f8" fmla="val 1"/>
                  <a:gd name="f9" fmla="val 3"/>
                  <a:gd name="f10" fmla="val 6"/>
                  <a:gd name="f11" fmla="val 9"/>
                  <a:gd name="f12" fmla="val 2"/>
                  <a:gd name="f13" fmla="val 11"/>
                  <a:gd name="f14" fmla="val 7"/>
                  <a:gd name="f15" fmla="val 13"/>
                  <a:gd name="f16" fmla="val 14"/>
                  <a:gd name="f17" fmla="val 12"/>
                  <a:gd name="f18" fmla="val 16"/>
                  <a:gd name="f19" fmla="val 17"/>
                  <a:gd name="f20" fmla="val 15"/>
                  <a:gd name="f21" fmla="val 19"/>
                  <a:gd name="f22" fmla="val 8"/>
                  <a:gd name="f23" fmla="+- 0 0 -90"/>
                  <a:gd name="f24" fmla="*/ f3 1 18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20"/>
                  <a:gd name="f35" fmla="*/ 1 f31 1"/>
                  <a:gd name="f36" fmla="*/ 3 f30 1"/>
                  <a:gd name="f37" fmla="*/ 11 f31 1"/>
                  <a:gd name="f38" fmla="*/ 7 f30 1"/>
                  <a:gd name="f39" fmla="*/ 16 f31 1"/>
                  <a:gd name="f40" fmla="*/ 14 f30 1"/>
                  <a:gd name="f41" fmla="*/ 18 f31 1"/>
                  <a:gd name="f42" fmla="*/ 17 f30 1"/>
                  <a:gd name="f43" fmla="*/ 14 f31 1"/>
                  <a:gd name="f44" fmla="*/ 20 f30 1"/>
                  <a:gd name="f45" fmla="*/ 13 f31 1"/>
                  <a:gd name="f46" fmla="*/ 6 f31 1"/>
                  <a:gd name="f47" fmla="*/ 15 f30 1"/>
                  <a:gd name="f48" fmla="+- f32 0 f1"/>
                  <a:gd name="f49" fmla="*/ f35 1 18"/>
                  <a:gd name="f50" fmla="*/ f36 1 20"/>
                  <a:gd name="f51" fmla="*/ f37 1 18"/>
                  <a:gd name="f52" fmla="*/ f38 1 20"/>
                  <a:gd name="f53" fmla="*/ f39 1 18"/>
                  <a:gd name="f54" fmla="*/ f40 1 20"/>
                  <a:gd name="f55" fmla="*/ f41 1 18"/>
                  <a:gd name="f56" fmla="*/ f42 1 20"/>
                  <a:gd name="f57" fmla="*/ f43 1 18"/>
                  <a:gd name="f58" fmla="*/ f44 1 20"/>
                  <a:gd name="f59" fmla="*/ f45 1 18"/>
                  <a:gd name="f60" fmla="*/ f46 1 18"/>
                  <a:gd name="f61" fmla="*/ f47 1 20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4"/>
                  <a:gd name="f76" fmla="*/ f59 1 f33"/>
                  <a:gd name="f77" fmla="*/ f60 1 f33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5 1"/>
                  <a:gd name="f93" fmla="*/ f76 f24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3" y="f92"/>
                  </a:cxn>
                  <a:cxn ang="f48">
                    <a:pos x="f94" y="f95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18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6"/>
                    </a:cubicBezTo>
                    <a:cubicBezTo>
                      <a:pt x="f19" y="f20"/>
                      <a:pt x="f6" y="f18"/>
                      <a:pt x="f6" y="f19"/>
                    </a:cubicBezTo>
                    <a:cubicBezTo>
                      <a:pt x="f19" y="f6"/>
                      <a:pt x="f18" y="f21"/>
                      <a:pt x="f16" y="f7"/>
                    </a:cubicBezTo>
                    <a:cubicBezTo>
                      <a:pt x="f16" y="f7"/>
                      <a:pt x="f15" y="f7"/>
                      <a:pt x="f15" y="f7"/>
                    </a:cubicBezTo>
                    <a:cubicBezTo>
                      <a:pt x="f15" y="f16"/>
                      <a:pt x="f22" y="f19"/>
                      <a:pt x="f10" y="f20"/>
                    </a:cubicBezTo>
                    <a:cubicBezTo>
                      <a:pt x="f9" y="f17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9" name="Freeform 470">
                <a:extLst>
                  <a:ext uri="{FF2B5EF4-FFF2-40B4-BE49-F238E27FC236}">
                    <a16:creationId xmlns:a16="http://schemas.microsoft.com/office/drawing/2014/main" id="{27F50BC2-5D44-5581-C429-C63406F3D418}"/>
                  </a:ext>
                </a:extLst>
              </p:cNvPr>
              <p:cNvSpPr/>
              <p:nvPr/>
            </p:nvSpPr>
            <p:spPr>
              <a:xfrm>
                <a:off x="1041401" y="5214942"/>
                <a:ext cx="5397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7"/>
                  <a:gd name="f9" fmla="val 9"/>
                  <a:gd name="f10" fmla="val 2"/>
                  <a:gd name="f11" fmla="val 12"/>
                  <a:gd name="f12" fmla="val 3"/>
                  <a:gd name="f13" fmla="val 14"/>
                  <a:gd name="f14" fmla="val 4"/>
                  <a:gd name="f15" fmla="val 16"/>
                  <a:gd name="f16" fmla="val 5"/>
                  <a:gd name="f17" fmla="val 18"/>
                  <a:gd name="f18" fmla="val 19"/>
                  <a:gd name="f19" fmla="val 8"/>
                  <a:gd name="f20" fmla="val 20"/>
                  <a:gd name="f21" fmla="val 10"/>
                  <a:gd name="f22" fmla="val 21"/>
                  <a:gd name="f23" fmla="val 13"/>
                  <a:gd name="f24" fmla="val 15"/>
                  <a:gd name="f25" fmla="val 6"/>
                  <a:gd name="f26" fmla="val 1"/>
                  <a:gd name="f27" fmla="+- 0 0 -90"/>
                  <a:gd name="f28" fmla="*/ f3 1 23"/>
                  <a:gd name="f29" fmla="*/ f4 1 17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3"/>
                  <a:gd name="f38" fmla="*/ f34 1 17"/>
                  <a:gd name="f39" fmla="*/ 7 f35 1"/>
                  <a:gd name="f40" fmla="*/ 7 f34 1"/>
                  <a:gd name="f41" fmla="*/ 14 f35 1"/>
                  <a:gd name="f42" fmla="*/ 4 f34 1"/>
                  <a:gd name="f43" fmla="*/ 19 f35 1"/>
                  <a:gd name="f44" fmla="*/ 8 f34 1"/>
                  <a:gd name="f45" fmla="*/ 21 f35 1"/>
                  <a:gd name="f46" fmla="*/ 13 f34 1"/>
                  <a:gd name="f47" fmla="*/ 15 f34 1"/>
                  <a:gd name="f48" fmla="*/ 2 f35 1"/>
                  <a:gd name="f49" fmla="*/ 3 f35 1"/>
                  <a:gd name="f50" fmla="*/ 6 f35 1"/>
                  <a:gd name="f51" fmla="*/ 1 f34 1"/>
                  <a:gd name="f52" fmla="+- f36 0 f1"/>
                  <a:gd name="f53" fmla="*/ f39 1 23"/>
                  <a:gd name="f54" fmla="*/ f40 1 17"/>
                  <a:gd name="f55" fmla="*/ f41 1 23"/>
                  <a:gd name="f56" fmla="*/ f42 1 17"/>
                  <a:gd name="f57" fmla="*/ f43 1 23"/>
                  <a:gd name="f58" fmla="*/ f44 1 17"/>
                  <a:gd name="f59" fmla="*/ f45 1 23"/>
                  <a:gd name="f60" fmla="*/ f46 1 17"/>
                  <a:gd name="f61" fmla="*/ f47 1 17"/>
                  <a:gd name="f62" fmla="*/ f48 1 23"/>
                  <a:gd name="f63" fmla="*/ f49 1 23"/>
                  <a:gd name="f64" fmla="*/ f50 1 23"/>
                  <a:gd name="f65" fmla="*/ f51 1 17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8"/>
                  <a:gd name="f79" fmla="*/ f62 1 f37"/>
                  <a:gd name="f80" fmla="*/ f63 1 f37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9 1"/>
                  <a:gd name="f96" fmla="*/ f79 f28 1"/>
                  <a:gd name="f97" fmla="*/ f80 f28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89" y="f95"/>
                  </a:cxn>
                  <a:cxn ang="f52">
                    <a:pos x="f96" y="f88"/>
                  </a:cxn>
                  <a:cxn ang="f52">
                    <a:pos x="f97" y="f90"/>
                  </a:cxn>
                  <a:cxn ang="f52">
                    <a:pos x="f98" y="f99"/>
                  </a:cxn>
                  <a:cxn ang="f52">
                    <a:pos x="f87" y="f90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23" h="17">
                    <a:moveTo>
                      <a:pt x="f8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8"/>
                      <a:pt x="f18" y="f19"/>
                    </a:cubicBezTo>
                    <a:cubicBezTo>
                      <a:pt x="f20" y="f9"/>
                      <a:pt x="f6" y="f21"/>
                      <a:pt x="f22" y="f23"/>
                    </a:cubicBezTo>
                    <a:cubicBezTo>
                      <a:pt x="f20" y="f24"/>
                      <a:pt x="f7" y="f7"/>
                      <a:pt x="f13" y="f24"/>
                    </a:cubicBezTo>
                    <a:cubicBezTo>
                      <a:pt x="f21" y="f23"/>
                      <a:pt x="f8" y="f9"/>
                      <a:pt x="f10" y="f8"/>
                    </a:cubicBezTo>
                    <a:cubicBezTo>
                      <a:pt x="f5" y="f25"/>
                      <a:pt x="f10" y="f16"/>
                      <a:pt x="f12" y="f14"/>
                    </a:cubicBezTo>
                    <a:cubicBezTo>
                      <a:pt x="f12" y="f12"/>
                      <a:pt x="f12" y="f5"/>
                      <a:pt x="f25" y="f26"/>
                    </a:cubicBezTo>
                    <a:cubicBezTo>
                      <a:pt x="f8" y="f26"/>
                      <a:pt x="f8" y="f12"/>
                      <a:pt x="f8" y="f14"/>
                    </a:cubicBezTo>
                    <a:cubicBezTo>
                      <a:pt x="f8" y="f16"/>
                      <a:pt x="f25" y="f16"/>
                      <a:pt x="f8" y="f8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0" name="Freeform 471">
                <a:extLst>
                  <a:ext uri="{FF2B5EF4-FFF2-40B4-BE49-F238E27FC236}">
                    <a16:creationId xmlns:a16="http://schemas.microsoft.com/office/drawing/2014/main" id="{DA296CEB-A22C-0C71-C903-1A8D85944FFD}"/>
                  </a:ext>
                </a:extLst>
              </p:cNvPr>
              <p:cNvSpPr/>
              <p:nvPr/>
            </p:nvSpPr>
            <p:spPr>
              <a:xfrm>
                <a:off x="1506538" y="4705346"/>
                <a:ext cx="25402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5"/>
                  <a:gd name="f8" fmla="val 4"/>
                  <a:gd name="f9" fmla="val 1"/>
                  <a:gd name="f10" fmla="val 6"/>
                  <a:gd name="f11" fmla="val 10"/>
                  <a:gd name="f12" fmla="val 7"/>
                  <a:gd name="f13" fmla="val 5"/>
                  <a:gd name="f14" fmla="val 8"/>
                  <a:gd name="f15" fmla="val 14"/>
                  <a:gd name="f16" fmla="val 17"/>
                  <a:gd name="f17" fmla="val 21"/>
                  <a:gd name="f18" fmla="val 24"/>
                  <a:gd name="f19" fmla="val 23"/>
                  <a:gd name="f20" fmla="val 3"/>
                  <a:gd name="f21" fmla="val 22"/>
                  <a:gd name="f22" fmla="val 20"/>
                  <a:gd name="f23" fmla="val 18"/>
                  <a:gd name="f24" fmla="val 15"/>
                  <a:gd name="f25" fmla="val 2"/>
                  <a:gd name="f26" fmla="+- 0 0 -90"/>
                  <a:gd name="f27" fmla="*/ f3 1 11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5"/>
                  <a:gd name="f38" fmla="*/ 4 f34 1"/>
                  <a:gd name="f39" fmla="*/ 1 f33 1"/>
                  <a:gd name="f40" fmla="*/ 10 f34 1"/>
                  <a:gd name="f41" fmla="*/ 4 f33 1"/>
                  <a:gd name="f42" fmla="*/ 6 f34 1"/>
                  <a:gd name="f43" fmla="*/ 8 f33 1"/>
                  <a:gd name="f44" fmla="*/ 14 f33 1"/>
                  <a:gd name="f45" fmla="*/ 24 f33 1"/>
                  <a:gd name="f46" fmla="*/ 3 f34 1"/>
                  <a:gd name="f47" fmla="*/ 22 f33 1"/>
                  <a:gd name="f48" fmla="*/ 1 f34 1"/>
                  <a:gd name="f49" fmla="*/ 15 f33 1"/>
                  <a:gd name="f50" fmla="+- f35 0 f1"/>
                  <a:gd name="f51" fmla="*/ f38 1 11"/>
                  <a:gd name="f52" fmla="*/ f39 1 25"/>
                  <a:gd name="f53" fmla="*/ f40 1 11"/>
                  <a:gd name="f54" fmla="*/ f41 1 25"/>
                  <a:gd name="f55" fmla="*/ f42 1 11"/>
                  <a:gd name="f56" fmla="*/ f43 1 25"/>
                  <a:gd name="f57" fmla="*/ f44 1 25"/>
                  <a:gd name="f58" fmla="*/ f45 1 25"/>
                  <a:gd name="f59" fmla="*/ f46 1 11"/>
                  <a:gd name="f60" fmla="*/ f47 1 25"/>
                  <a:gd name="f61" fmla="*/ f48 1 11"/>
                  <a:gd name="f62" fmla="*/ f49 1 25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7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8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5" y="f89"/>
                  </a:cxn>
                  <a:cxn ang="f50">
                    <a:pos x="f87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1" h="25">
                    <a:moveTo>
                      <a:pt x="f8" y="f9"/>
                    </a:moveTo>
                    <a:cubicBezTo>
                      <a:pt x="f10" y="f8"/>
                      <a:pt x="f11" y="f5"/>
                      <a:pt x="f11" y="f8"/>
                    </a:cubicBezTo>
                    <a:cubicBezTo>
                      <a:pt x="f6" y="f12"/>
                      <a:pt x="f12" y="f13"/>
                      <a:pt x="f10" y="f14"/>
                    </a:cubicBezTo>
                    <a:cubicBezTo>
                      <a:pt x="f11" y="f14"/>
                      <a:pt x="f6" y="f6"/>
                      <a:pt x="f11" y="f15"/>
                    </a:cubicBezTo>
                    <a:cubicBezTo>
                      <a:pt x="f11" y="f16"/>
                      <a:pt x="f14" y="f17"/>
                      <a:pt x="f10" y="f18"/>
                    </a:cubicBezTo>
                    <a:cubicBezTo>
                      <a:pt x="f13" y="f7"/>
                      <a:pt x="f8" y="f19"/>
                      <a:pt x="f20" y="f21"/>
                    </a:cubicBezTo>
                    <a:cubicBezTo>
                      <a:pt x="f5" y="f22"/>
                      <a:pt x="f5" y="f23"/>
                      <a:pt x="f9" y="f24"/>
                    </a:cubicBezTo>
                    <a:cubicBezTo>
                      <a:pt x="f25" y="f6"/>
                      <a:pt x="f8" y="f12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1" name="Freeform 472">
                <a:extLst>
                  <a:ext uri="{FF2B5EF4-FFF2-40B4-BE49-F238E27FC236}">
                    <a16:creationId xmlns:a16="http://schemas.microsoft.com/office/drawing/2014/main" id="{E5246304-F3AD-F151-DA63-2BD77E4D1E60}"/>
                  </a:ext>
                </a:extLst>
              </p:cNvPr>
              <p:cNvSpPr/>
              <p:nvPr/>
            </p:nvSpPr>
            <p:spPr>
              <a:xfrm>
                <a:off x="527051" y="4933946"/>
                <a:ext cx="50804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2"/>
                  <a:gd name="f10" fmla="val 5"/>
                  <a:gd name="f11" fmla="val 7"/>
                  <a:gd name="f12" fmla="val 6"/>
                  <a:gd name="f13" fmla="val 9"/>
                  <a:gd name="f14" fmla="val 4"/>
                  <a:gd name="f15" fmla="val 2"/>
                  <a:gd name="f16" fmla="val 16"/>
                  <a:gd name="f17" fmla="val 19"/>
                  <a:gd name="f18" fmla="val 1"/>
                  <a:gd name="f19" fmla="val 15"/>
                  <a:gd name="f20" fmla="val 13"/>
                  <a:gd name="f21" fmla="val 17"/>
                  <a:gd name="f22" fmla="val 3"/>
                  <a:gd name="f23" fmla="val 10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2 f31 1"/>
                  <a:gd name="f38" fmla="*/ 9 f32 1"/>
                  <a:gd name="f39" fmla="*/ 4 f31 1"/>
                  <a:gd name="f40" fmla="*/ 19 f32 1"/>
                  <a:gd name="f41" fmla="*/ 1 f31 1"/>
                  <a:gd name="f42" fmla="*/ 9 f31 1"/>
                  <a:gd name="f43" fmla="*/ 6 f32 1"/>
                  <a:gd name="f44" fmla="*/ 17 f31 1"/>
                  <a:gd name="f45" fmla="*/ 4 f32 1"/>
                  <a:gd name="f46" fmla="*/ 15 f31 1"/>
                  <a:gd name="f47" fmla="*/ 3 f32 1"/>
                  <a:gd name="f48" fmla="*/ 10 f31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18"/>
                  <a:gd name="f56" fmla="*/ f42 1 18"/>
                  <a:gd name="f57" fmla="*/ f43 1 21"/>
                  <a:gd name="f58" fmla="*/ f44 1 18"/>
                  <a:gd name="f59" fmla="*/ f45 1 21"/>
                  <a:gd name="f60" fmla="*/ f46 1 18"/>
                  <a:gd name="f61" fmla="*/ f47 1 21"/>
                  <a:gd name="f62" fmla="*/ f48 1 18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9" y="f15"/>
                      <a:pt x="f16" y="f5"/>
                      <a:pt x="f17" y="f18"/>
                    </a:cubicBezTo>
                    <a:cubicBezTo>
                      <a:pt x="f6" y="f18"/>
                      <a:pt x="f6" y="f11"/>
                      <a:pt x="f17" y="f13"/>
                    </a:cubicBezTo>
                    <a:cubicBezTo>
                      <a:pt x="f19" y="f20"/>
                      <a:pt x="f13" y="f20"/>
                      <a:pt x="f12" y="f21"/>
                    </a:cubicBezTo>
                    <a:cubicBezTo>
                      <a:pt x="f10" y="f7"/>
                      <a:pt x="f14" y="f21"/>
                      <a:pt x="f14" y="f19"/>
                    </a:cubicBezTo>
                    <a:cubicBezTo>
                      <a:pt x="f14" y="f20"/>
                      <a:pt x="f5" y="f9"/>
                      <a:pt x="f22" y="f23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2" name="Freeform 473">
                <a:extLst>
                  <a:ext uri="{FF2B5EF4-FFF2-40B4-BE49-F238E27FC236}">
                    <a16:creationId xmlns:a16="http://schemas.microsoft.com/office/drawing/2014/main" id="{6E1A175E-6157-F4D1-EB1C-958C2FE70DAF}"/>
                  </a:ext>
                </a:extLst>
              </p:cNvPr>
              <p:cNvSpPr/>
              <p:nvPr/>
            </p:nvSpPr>
            <p:spPr>
              <a:xfrm>
                <a:off x="1531940" y="5195885"/>
                <a:ext cx="50804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3"/>
                  <a:gd name="f10" fmla="val 5"/>
                  <a:gd name="f11" fmla="val 7"/>
                  <a:gd name="f12" fmla="val 11"/>
                  <a:gd name="f13" fmla="val 3"/>
                  <a:gd name="f14" fmla="val 12"/>
                  <a:gd name="f15" fmla="val 14"/>
                  <a:gd name="f16" fmla="val 16"/>
                  <a:gd name="f17" fmla="val 2"/>
                  <a:gd name="f18" fmla="val 19"/>
                  <a:gd name="f19" fmla="val 20"/>
                  <a:gd name="f20" fmla="val 10"/>
                  <a:gd name="f21" fmla="val 17"/>
                  <a:gd name="f22" fmla="val 4"/>
                  <a:gd name="f23" fmla="val 6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3 f31 1"/>
                  <a:gd name="f38" fmla="*/ 11 f32 1"/>
                  <a:gd name="f39" fmla="*/ 3 f31 1"/>
                  <a:gd name="f40" fmla="*/ 14 f32 1"/>
                  <a:gd name="f41" fmla="*/ 20 f32 1"/>
                  <a:gd name="f42" fmla="*/ 17 f32 1"/>
                  <a:gd name="f43" fmla="*/ 11 f31 1"/>
                  <a:gd name="f44" fmla="*/ 5 f32 1"/>
                  <a:gd name="f45" fmla="*/ 17 f31 1"/>
                  <a:gd name="f46" fmla="*/ 3 f32 1"/>
                  <a:gd name="f47" fmla="*/ 16 f31 1"/>
                  <a:gd name="f48" fmla="*/ 2 f32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21"/>
                  <a:gd name="f56" fmla="*/ f42 1 21"/>
                  <a:gd name="f57" fmla="*/ f43 1 18"/>
                  <a:gd name="f58" fmla="*/ f44 1 21"/>
                  <a:gd name="f59" fmla="*/ f45 1 18"/>
                  <a:gd name="f60" fmla="*/ f46 1 21"/>
                  <a:gd name="f61" fmla="*/ f47 1 18"/>
                  <a:gd name="f62" fmla="*/ f48 1 21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4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5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7"/>
                  </a:cxn>
                  <a:cxn ang="f49">
                    <a:pos x="f89" y="f87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1"/>
                  </a:cxn>
                  <a:cxn ang="f49">
                    <a:pos x="f92" y="f91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11"/>
                      <a:pt x="f8" y="f10"/>
                      <a:pt x="f12" y="f13"/>
                    </a:cubicBezTo>
                    <a:cubicBezTo>
                      <a:pt x="f14" y="f13"/>
                      <a:pt x="f9" y="f13"/>
                      <a:pt x="f15" y="f13"/>
                    </a:cubicBezTo>
                    <a:cubicBezTo>
                      <a:pt x="f16" y="f17"/>
                      <a:pt x="f18" y="f5"/>
                      <a:pt x="f19" y="f13"/>
                    </a:cubicBezTo>
                    <a:cubicBezTo>
                      <a:pt x="f6" y="f11"/>
                      <a:pt x="f19" y="f20"/>
                      <a:pt x="f21" y="f12"/>
                    </a:cubicBezTo>
                    <a:cubicBezTo>
                      <a:pt x="f9" y="f9"/>
                      <a:pt x="f8" y="f15"/>
                      <a:pt x="f10" y="f21"/>
                    </a:cubicBezTo>
                    <a:cubicBezTo>
                      <a:pt x="f22" y="f7"/>
                      <a:pt x="f13" y="f7"/>
                      <a:pt x="f13" y="f16"/>
                    </a:cubicBezTo>
                    <a:cubicBezTo>
                      <a:pt x="f22" y="f15"/>
                      <a:pt x="f5" y="f9"/>
                      <a:pt x="f17" y="f12"/>
                    </a:cubicBezTo>
                    <a:cubicBezTo>
                      <a:pt x="f13" y="f20"/>
                      <a:pt x="f22" y="f20"/>
                      <a:pt x="f10" y="f12"/>
                    </a:cubicBezTo>
                    <a:cubicBezTo>
                      <a:pt x="f10" y="f12"/>
                      <a:pt x="f23" y="f14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3" name="Freeform 474">
                <a:extLst>
                  <a:ext uri="{FF2B5EF4-FFF2-40B4-BE49-F238E27FC236}">
                    <a16:creationId xmlns:a16="http://schemas.microsoft.com/office/drawing/2014/main" id="{8D7236EE-4E0D-E806-9650-158A6DF6A326}"/>
                  </a:ext>
                </a:extLst>
              </p:cNvPr>
              <p:cNvSpPr/>
              <p:nvPr/>
            </p:nvSpPr>
            <p:spPr>
              <a:xfrm>
                <a:off x="1549395" y="4773616"/>
                <a:ext cx="47621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5"/>
                  <a:gd name="f8" fmla="val 6"/>
                  <a:gd name="f9" fmla="val 2"/>
                  <a:gd name="f10" fmla="val 10"/>
                  <a:gd name="f11" fmla="val 13"/>
                  <a:gd name="f12" fmla="val 7"/>
                  <a:gd name="f13" fmla="val 18"/>
                  <a:gd name="f14" fmla="val 9"/>
                  <a:gd name="f15" fmla="val 17"/>
                  <a:gd name="f16" fmla="val 11"/>
                  <a:gd name="f17" fmla="val 14"/>
                  <a:gd name="f18" fmla="val 16"/>
                  <a:gd name="f19" fmla="val 12"/>
                  <a:gd name="f20" fmla="val 3"/>
                  <a:gd name="f21" fmla="val 1"/>
                  <a:gd name="f22" fmla="val 4"/>
                  <a:gd name="f23" fmla="+- 0 0 -90"/>
                  <a:gd name="f24" fmla="*/ f3 1 20"/>
                  <a:gd name="f25" fmla="*/ f4 1 15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0"/>
                  <a:gd name="f34" fmla="*/ f30 1 15"/>
                  <a:gd name="f35" fmla="*/ 6 f31 1"/>
                  <a:gd name="f36" fmla="*/ 2 f30 1"/>
                  <a:gd name="f37" fmla="*/ 18 f31 1"/>
                  <a:gd name="f38" fmla="*/ 9 f30 1"/>
                  <a:gd name="f39" fmla="*/ 17 f31 1"/>
                  <a:gd name="f40" fmla="*/ 13 f30 1"/>
                  <a:gd name="f41" fmla="*/ 16 f31 1"/>
                  <a:gd name="f42" fmla="*/ 14 f30 1"/>
                  <a:gd name="f43" fmla="*/ 3 f31 1"/>
                  <a:gd name="f44" fmla="*/ 10 f30 1"/>
                  <a:gd name="f45" fmla="*/ 0 f31 1"/>
                  <a:gd name="f46" fmla="*/ 4 f30 1"/>
                  <a:gd name="f47" fmla="+- f32 0 f1"/>
                  <a:gd name="f48" fmla="*/ f35 1 20"/>
                  <a:gd name="f49" fmla="*/ f36 1 15"/>
                  <a:gd name="f50" fmla="*/ f37 1 20"/>
                  <a:gd name="f51" fmla="*/ f38 1 15"/>
                  <a:gd name="f52" fmla="*/ f39 1 20"/>
                  <a:gd name="f53" fmla="*/ f40 1 15"/>
                  <a:gd name="f54" fmla="*/ f41 1 20"/>
                  <a:gd name="f55" fmla="*/ f42 1 15"/>
                  <a:gd name="f56" fmla="*/ f43 1 20"/>
                  <a:gd name="f57" fmla="*/ f44 1 15"/>
                  <a:gd name="f58" fmla="*/ f45 1 20"/>
                  <a:gd name="f59" fmla="*/ f46 1 15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0" h="15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4"/>
                      <a:pt x="f15" y="f16"/>
                      <a:pt x="f15" y="f11"/>
                    </a:cubicBezTo>
                    <a:cubicBezTo>
                      <a:pt x="f15" y="f17"/>
                      <a:pt x="f15" y="f7"/>
                      <a:pt x="f18" y="f17"/>
                    </a:cubicBezTo>
                    <a:cubicBezTo>
                      <a:pt x="f19" y="f19"/>
                      <a:pt x="f12" y="f19"/>
                      <a:pt x="f20" y="f10"/>
                    </a:cubicBezTo>
                    <a:cubicBezTo>
                      <a:pt x="f21" y="f14"/>
                      <a:pt x="f5" y="f8"/>
                      <a:pt x="f5" y="f22"/>
                    </a:cubicBezTo>
                    <a:cubicBezTo>
                      <a:pt x="f21" y="f21"/>
                      <a:pt x="f20" y="f21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4" name="Freeform 475">
                <a:extLst>
                  <a:ext uri="{FF2B5EF4-FFF2-40B4-BE49-F238E27FC236}">
                    <a16:creationId xmlns:a16="http://schemas.microsoft.com/office/drawing/2014/main" id="{C86451B7-3C86-04CF-443D-CED1939FA0A0}"/>
                  </a:ext>
                </a:extLst>
              </p:cNvPr>
              <p:cNvSpPr/>
              <p:nvPr/>
            </p:nvSpPr>
            <p:spPr>
              <a:xfrm>
                <a:off x="919164" y="4994279"/>
                <a:ext cx="2857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8"/>
                  <a:gd name="f9" fmla="val 7"/>
                  <a:gd name="f10" fmla="val 5"/>
                  <a:gd name="f11" fmla="val 4"/>
                  <a:gd name="f12" fmla="val 6"/>
                  <a:gd name="f13" fmla="val 3"/>
                  <a:gd name="f14" fmla="val 10"/>
                  <a:gd name="f15" fmla="val 9"/>
                  <a:gd name="f16" fmla="val 14"/>
                  <a:gd name="f17" fmla="val 17"/>
                  <a:gd name="f18" fmla="val 20"/>
                  <a:gd name="f19" fmla="val 2"/>
                  <a:gd name="f20" fmla="val 18"/>
                  <a:gd name="f21" fmla="val 11"/>
                  <a:gd name="f22" fmla="+- 0 0 -90"/>
                  <a:gd name="f23" fmla="*/ f3 1 12"/>
                  <a:gd name="f24" fmla="*/ f4 1 21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2"/>
                  <a:gd name="f33" fmla="*/ f29 1 21"/>
                  <a:gd name="f34" fmla="*/ 8 f30 1"/>
                  <a:gd name="f35" fmla="*/ 7 f29 1"/>
                  <a:gd name="f36" fmla="*/ 6 f30 1"/>
                  <a:gd name="f37" fmla="*/ 3 f29 1"/>
                  <a:gd name="f38" fmla="*/ 12 f30 1"/>
                  <a:gd name="f39" fmla="*/ 9 f30 1"/>
                  <a:gd name="f40" fmla="*/ 14 f29 1"/>
                  <a:gd name="f41" fmla="*/ 4 f30 1"/>
                  <a:gd name="f42" fmla="*/ 21 f29 1"/>
                  <a:gd name="f43" fmla="*/ 0 f30 1"/>
                  <a:gd name="f44" fmla="*/ 18 f29 1"/>
                  <a:gd name="f45" fmla="+- f31 0 f1"/>
                  <a:gd name="f46" fmla="*/ f34 1 12"/>
                  <a:gd name="f47" fmla="*/ f35 1 21"/>
                  <a:gd name="f48" fmla="*/ f36 1 12"/>
                  <a:gd name="f49" fmla="*/ f37 1 21"/>
                  <a:gd name="f50" fmla="*/ f38 1 12"/>
                  <a:gd name="f51" fmla="*/ f39 1 12"/>
                  <a:gd name="f52" fmla="*/ f40 1 21"/>
                  <a:gd name="f53" fmla="*/ f41 1 12"/>
                  <a:gd name="f54" fmla="*/ f42 1 21"/>
                  <a:gd name="f55" fmla="*/ f43 1 12"/>
                  <a:gd name="f56" fmla="*/ f44 1 21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2"/>
                  <a:gd name="f67" fmla="*/ f52 1 f33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3 1"/>
                  <a:gd name="f82" fmla="*/ f67 f24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79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2" h="21">
                    <a:moveTo>
                      <a:pt x="f8" y="f9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8" y="f5"/>
                      <a:pt x="f14" y="f10"/>
                      <a:pt x="f6" y="f13"/>
                    </a:cubicBezTo>
                    <a:cubicBezTo>
                      <a:pt x="f14" y="f9"/>
                      <a:pt x="f15" y="f14"/>
                      <a:pt x="f15" y="f16"/>
                    </a:cubicBezTo>
                    <a:cubicBezTo>
                      <a:pt x="f15" y="f17"/>
                      <a:pt x="f8" y="f18"/>
                      <a:pt x="f11" y="f7"/>
                    </a:cubicBezTo>
                    <a:cubicBezTo>
                      <a:pt x="f19" y="f7"/>
                      <a:pt x="f5" y="f7"/>
                      <a:pt x="f5" y="f20"/>
                    </a:cubicBezTo>
                    <a:cubicBezTo>
                      <a:pt x="f5" y="f21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5" name="Freeform 476">
                <a:extLst>
                  <a:ext uri="{FF2B5EF4-FFF2-40B4-BE49-F238E27FC236}">
                    <a16:creationId xmlns:a16="http://schemas.microsoft.com/office/drawing/2014/main" id="{95F41713-B261-4769-1122-481DBB8D82F9}"/>
                  </a:ext>
                </a:extLst>
              </p:cNvPr>
              <p:cNvSpPr/>
              <p:nvPr/>
            </p:nvSpPr>
            <p:spPr>
              <a:xfrm>
                <a:off x="1365254" y="4862514"/>
                <a:ext cx="4127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6"/>
                  <a:gd name="f9" fmla="val 13"/>
                  <a:gd name="f10" fmla="val 5"/>
                  <a:gd name="f11" fmla="val 15"/>
                  <a:gd name="f12" fmla="val 9"/>
                  <a:gd name="f13" fmla="val 18"/>
                  <a:gd name="f14" fmla="val 4"/>
                  <a:gd name="f15" fmla="val 16"/>
                  <a:gd name="f16" fmla="val 2"/>
                  <a:gd name="f17" fmla="val 14"/>
                  <a:gd name="f18" fmla="val 3"/>
                  <a:gd name="f19" fmla="val 11"/>
                  <a:gd name="f20" fmla="val 8"/>
                  <a:gd name="f21" fmla="val 7"/>
                  <a:gd name="f22" fmla="val 1"/>
                  <a:gd name="f23" fmla="+- 0 0 -90"/>
                  <a:gd name="f24" fmla="*/ f3 1 17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20"/>
                  <a:gd name="f35" fmla="*/ 6 f31 1"/>
                  <a:gd name="f36" fmla="*/ 13 f30 1"/>
                  <a:gd name="f37" fmla="*/ 18 f30 1"/>
                  <a:gd name="f38" fmla="*/ 2 f31 1"/>
                  <a:gd name="f39" fmla="*/ 16 f30 1"/>
                  <a:gd name="f40" fmla="*/ 3 f31 1"/>
                  <a:gd name="f41" fmla="*/ 6 f30 1"/>
                  <a:gd name="f42" fmla="*/ 11 f31 1"/>
                  <a:gd name="f43" fmla="*/ 1 f30 1"/>
                  <a:gd name="f44" fmla="*/ 15 f31 1"/>
                  <a:gd name="f45" fmla="*/ 5 f30 1"/>
                  <a:gd name="f46" fmla="+- f32 0 f1"/>
                  <a:gd name="f47" fmla="*/ f35 1 17"/>
                  <a:gd name="f48" fmla="*/ f36 1 20"/>
                  <a:gd name="f49" fmla="*/ f37 1 20"/>
                  <a:gd name="f50" fmla="*/ f38 1 17"/>
                  <a:gd name="f51" fmla="*/ f39 1 20"/>
                  <a:gd name="f52" fmla="*/ f40 1 17"/>
                  <a:gd name="f53" fmla="*/ f41 1 20"/>
                  <a:gd name="f54" fmla="*/ f42 1 17"/>
                  <a:gd name="f55" fmla="*/ f43 1 20"/>
                  <a:gd name="f56" fmla="*/ f44 1 17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4"/>
                  <a:gd name="f65" fmla="*/ f50 1 f33"/>
                  <a:gd name="f66" fmla="*/ f51 1 f34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5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80" y="f81"/>
                  </a:cxn>
                  <a:cxn ang="f46">
                    <a:pos x="f82" y="f78"/>
                  </a:cxn>
                  <a:cxn ang="f46">
                    <a:pos x="f77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7" h="20">
                    <a:moveTo>
                      <a:pt x="f8" y="f9"/>
                    </a:moveTo>
                    <a:cubicBezTo>
                      <a:pt x="f10" y="f11"/>
                      <a:pt x="f12" y="f6"/>
                      <a:pt x="f8" y="f13"/>
                    </a:cubicBezTo>
                    <a:cubicBezTo>
                      <a:pt x="f14" y="f7"/>
                      <a:pt x="f14" y="f15"/>
                      <a:pt x="f16" y="f15"/>
                    </a:cubicBezTo>
                    <a:cubicBezTo>
                      <a:pt x="f5" y="f11"/>
                      <a:pt x="f16" y="f17"/>
                      <a:pt x="f18" y="f9"/>
                    </a:cubicBezTo>
                    <a:cubicBezTo>
                      <a:pt x="f14" y="f19"/>
                      <a:pt x="f10" y="f20"/>
                      <a:pt x="f8" y="f8"/>
                    </a:cubicBezTo>
                    <a:cubicBezTo>
                      <a:pt x="f21" y="f14"/>
                      <a:pt x="f20" y="f22"/>
                      <a:pt x="f19" y="f22"/>
                    </a:cubicBezTo>
                    <a:cubicBezTo>
                      <a:pt x="f17" y="f5"/>
                      <a:pt x="f6" y="f5"/>
                      <a:pt x="f11" y="f10"/>
                    </a:cubicBezTo>
                    <a:cubicBezTo>
                      <a:pt x="f9" y="f12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6" name="Freeform 477">
                <a:extLst>
                  <a:ext uri="{FF2B5EF4-FFF2-40B4-BE49-F238E27FC236}">
                    <a16:creationId xmlns:a16="http://schemas.microsoft.com/office/drawing/2014/main" id="{4D3DB56B-5185-DADE-A34E-23E29EDF791C}"/>
                  </a:ext>
                </a:extLst>
              </p:cNvPr>
              <p:cNvSpPr/>
              <p:nvPr/>
            </p:nvSpPr>
            <p:spPr>
              <a:xfrm>
                <a:off x="768352" y="4778380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7"/>
                  <a:gd name="f9" fmla="val 8"/>
                  <a:gd name="f10" fmla="val 5"/>
                  <a:gd name="f11" fmla="val 3"/>
                  <a:gd name="f12" fmla="val 6"/>
                  <a:gd name="f13" fmla="val 9"/>
                  <a:gd name="f14" fmla="val 1"/>
                  <a:gd name="f15" fmla="val 10"/>
                  <a:gd name="f16" fmla="val 11"/>
                  <a:gd name="f17" fmla="val 15"/>
                  <a:gd name="f18" fmla="val 17"/>
                  <a:gd name="f19" fmla="val 19"/>
                  <a:gd name="f20" fmla="val 21"/>
                  <a:gd name="f21" fmla="val 4"/>
                  <a:gd name="f22" fmla="val 2"/>
                  <a:gd name="f23" fmla="val 18"/>
                  <a:gd name="f24" fmla="val 16"/>
                  <a:gd name="f25" fmla="val 14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7 f34 1"/>
                  <a:gd name="f39" fmla="*/ 8 f33 1"/>
                  <a:gd name="f40" fmla="*/ 5 f34 1"/>
                  <a:gd name="f41" fmla="*/ 3 f33 1"/>
                  <a:gd name="f42" fmla="*/ 12 f34 1"/>
                  <a:gd name="f43" fmla="*/ 1 f33 1"/>
                  <a:gd name="f44" fmla="*/ 9 f34 1"/>
                  <a:gd name="f45" fmla="*/ 15 f33 1"/>
                  <a:gd name="f46" fmla="*/ 21 f33 1"/>
                  <a:gd name="f47" fmla="*/ 2 f34 1"/>
                  <a:gd name="f48" fmla="*/ 22 f33 1"/>
                  <a:gd name="f49" fmla="*/ 1 f34 1"/>
                  <a:gd name="f50" fmla="*/ 18 f33 1"/>
                  <a:gd name="f51" fmla="*/ 12 f33 1"/>
                  <a:gd name="f52" fmla="+- f35 0 f1"/>
                  <a:gd name="f53" fmla="*/ f38 1 12"/>
                  <a:gd name="f54" fmla="*/ f39 1 22"/>
                  <a:gd name="f55" fmla="*/ f40 1 12"/>
                  <a:gd name="f56" fmla="*/ f41 1 22"/>
                  <a:gd name="f57" fmla="*/ f42 1 12"/>
                  <a:gd name="f58" fmla="*/ f43 1 22"/>
                  <a:gd name="f59" fmla="*/ f44 1 12"/>
                  <a:gd name="f60" fmla="*/ f45 1 22"/>
                  <a:gd name="f61" fmla="*/ f46 1 22"/>
                  <a:gd name="f62" fmla="*/ f47 1 12"/>
                  <a:gd name="f63" fmla="*/ f48 1 22"/>
                  <a:gd name="f64" fmla="*/ f49 1 12"/>
                  <a:gd name="f65" fmla="*/ f50 1 22"/>
                  <a:gd name="f66" fmla="*/ f51 1 22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7"/>
                  <a:gd name="f80" fmla="*/ f62 1 f36"/>
                  <a:gd name="f81" fmla="*/ f63 1 f37"/>
                  <a:gd name="f82" fmla="*/ f64 1 f36"/>
                  <a:gd name="f83" fmla="*/ f65 1 f37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8 1"/>
                  <a:gd name="f98" fmla="*/ f80 f27 1"/>
                  <a:gd name="f99" fmla="*/ f81 f28 1"/>
                  <a:gd name="f100" fmla="*/ f82 f27 1"/>
                  <a:gd name="f101" fmla="*/ f83 f28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9" y="f97"/>
                  </a:cxn>
                  <a:cxn ang="f52">
                    <a:pos x="f98" y="f99"/>
                  </a:cxn>
                  <a:cxn ang="f52">
                    <a:pos x="f100" y="f101"/>
                  </a:cxn>
                  <a:cxn ang="f52">
                    <a:pos x="f100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12" h="22">
                    <a:moveTo>
                      <a:pt x="f8" y="f9"/>
                    </a:moveTo>
                    <a:cubicBezTo>
                      <a:pt x="f8" y="f10"/>
                      <a:pt x="f11" y="f10"/>
                      <a:pt x="f10" y="f11"/>
                    </a:cubicBezTo>
                    <a:cubicBezTo>
                      <a:pt x="f12" y="f5"/>
                      <a:pt x="f13" y="f10"/>
                      <a:pt x="f6" y="f14"/>
                    </a:cubicBezTo>
                    <a:cubicBezTo>
                      <a:pt x="f15" y="f8"/>
                      <a:pt x="f13" y="f16"/>
                      <a:pt x="f13" y="f17"/>
                    </a:cubicBezTo>
                    <a:cubicBezTo>
                      <a:pt x="f13" y="f18"/>
                      <a:pt x="f9" y="f19"/>
                      <a:pt x="f8" y="f20"/>
                    </a:cubicBezTo>
                    <a:cubicBezTo>
                      <a:pt x="f10" y="f20"/>
                      <a:pt x="f21" y="f7"/>
                      <a:pt x="f22" y="f7"/>
                    </a:cubicBezTo>
                    <a:cubicBezTo>
                      <a:pt x="f5" y="f20"/>
                      <a:pt x="f14" y="f19"/>
                      <a:pt x="f14" y="f23"/>
                    </a:cubicBezTo>
                    <a:cubicBezTo>
                      <a:pt x="f14" y="f24"/>
                      <a:pt x="f14" y="f25"/>
                      <a:pt x="f14" y="f6"/>
                    </a:cubicBezTo>
                    <a:cubicBezTo>
                      <a:pt x="f22" y="f13"/>
                      <a:pt x="f21" y="f8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7" name="Freeform 478">
                <a:extLst>
                  <a:ext uri="{FF2B5EF4-FFF2-40B4-BE49-F238E27FC236}">
                    <a16:creationId xmlns:a16="http://schemas.microsoft.com/office/drawing/2014/main" id="{0723CC56-B8A4-B36A-BBA5-D9E2FC8C224F}"/>
                  </a:ext>
                </a:extLst>
              </p:cNvPr>
              <p:cNvSpPr/>
              <p:nvPr/>
            </p:nvSpPr>
            <p:spPr>
              <a:xfrm>
                <a:off x="327026" y="5143499"/>
                <a:ext cx="3174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11"/>
                  <a:gd name="f9" fmla="val 5"/>
                  <a:gd name="f10" fmla="val 10"/>
                  <a:gd name="f11" fmla="val 4"/>
                  <a:gd name="f12" fmla="val 2"/>
                  <a:gd name="f13" fmla="val 1"/>
                  <a:gd name="f14" fmla="val 8"/>
                  <a:gd name="f15" fmla="val 3"/>
                  <a:gd name="f16" fmla="val 12"/>
                  <a:gd name="f17" fmla="+- 0 0 -90"/>
                  <a:gd name="f18" fmla="*/ f3 1 13"/>
                  <a:gd name="f19" fmla="*/ f4 1 13"/>
                  <a:gd name="f20" fmla="val f5"/>
                  <a:gd name="f21" fmla="val f6"/>
                  <a:gd name="f22" fmla="*/ f17 f0 1"/>
                  <a:gd name="f23" fmla="+- f21 0 f20"/>
                  <a:gd name="f24" fmla="*/ f22 1 f2"/>
                  <a:gd name="f25" fmla="*/ f23 1 13"/>
                  <a:gd name="f26" fmla="*/ 9 f23 1"/>
                  <a:gd name="f27" fmla="*/ 11 f23 1"/>
                  <a:gd name="f28" fmla="*/ 0 f23 1"/>
                  <a:gd name="f29" fmla="*/ 4 f23 1"/>
                  <a:gd name="f30" fmla="*/ 1 f23 1"/>
                  <a:gd name="f31" fmla="*/ 12 f23 1"/>
                  <a:gd name="f32" fmla="+- f24 0 f1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f31 1 13"/>
                  <a:gd name="f39" fmla="*/ 0 1 f25"/>
                  <a:gd name="f40" fmla="*/ f21 1 f25"/>
                  <a:gd name="f41" fmla="*/ f33 1 f25"/>
                  <a:gd name="f42" fmla="*/ f34 1 f25"/>
                  <a:gd name="f43" fmla="*/ f35 1 f25"/>
                  <a:gd name="f44" fmla="*/ f36 1 f25"/>
                  <a:gd name="f45" fmla="*/ f37 1 f25"/>
                  <a:gd name="f46" fmla="*/ f38 1 f25"/>
                  <a:gd name="f47" fmla="*/ f39 f18 1"/>
                  <a:gd name="f48" fmla="*/ f40 f18 1"/>
                  <a:gd name="f49" fmla="*/ f40 f19 1"/>
                  <a:gd name="f50" fmla="*/ f39 f19 1"/>
                  <a:gd name="f51" fmla="*/ f41 f18 1"/>
                  <a:gd name="f52" fmla="*/ f42 f19 1"/>
                  <a:gd name="f53" fmla="*/ f43 f18 1"/>
                  <a:gd name="f54" fmla="*/ f44 f19 1"/>
                  <a:gd name="f55" fmla="*/ f44 f18 1"/>
                  <a:gd name="f56" fmla="*/ f45 f19 1"/>
                  <a:gd name="f57" fmla="*/ f46 f18 1"/>
                  <a:gd name="f58" fmla="*/ f4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3" h="13">
                    <a:moveTo>
                      <a:pt x="f7" y="f8"/>
                    </a:moveTo>
                    <a:cubicBezTo>
                      <a:pt x="f9" y="f10"/>
                      <a:pt x="f5" y="f10"/>
                      <a:pt x="f5" y="f11"/>
                    </a:cubicBezTo>
                    <a:cubicBezTo>
                      <a:pt x="f5" y="f12"/>
                      <a:pt x="f13" y="f5"/>
                      <a:pt x="f11" y="f13"/>
                    </a:cubicBezTo>
                    <a:cubicBezTo>
                      <a:pt x="f14" y="f12"/>
                      <a:pt x="f6" y="f15"/>
                      <a:pt x="f16" y="f7"/>
                    </a:cubicBezTo>
                    <a:cubicBezTo>
                      <a:pt x="f16" y="f8"/>
                      <a:pt x="f8" y="f6"/>
                      <a:pt x="f7" y="f8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8" name="Freeform 479">
                <a:extLst>
                  <a:ext uri="{FF2B5EF4-FFF2-40B4-BE49-F238E27FC236}">
                    <a16:creationId xmlns:a16="http://schemas.microsoft.com/office/drawing/2014/main" id="{51008F68-9EB6-4ADA-D4C0-2B8AD0C64D98}"/>
                  </a:ext>
                </a:extLst>
              </p:cNvPr>
              <p:cNvSpPr/>
              <p:nvPr/>
            </p:nvSpPr>
            <p:spPr>
              <a:xfrm>
                <a:off x="608011" y="5229225"/>
                <a:ext cx="26983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3"/>
                  <a:gd name="f9" fmla="val 10"/>
                  <a:gd name="f10" fmla="val 8"/>
                  <a:gd name="f11" fmla="val 1"/>
                  <a:gd name="f12" fmla="val 2"/>
                  <a:gd name="f13" fmla="val 4"/>
                  <a:gd name="f14" fmla="val 9"/>
                  <a:gd name="f15" fmla="+- 0 0 -90"/>
                  <a:gd name="f16" fmla="*/ f3 1 11"/>
                  <a:gd name="f17" fmla="*/ f4 1 11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11"/>
                  <a:gd name="f24" fmla="*/ 6 f21 1"/>
                  <a:gd name="f25" fmla="*/ 11 f21 1"/>
                  <a:gd name="f26" fmla="*/ 1 f21 1"/>
                  <a:gd name="f27" fmla="*/ 3 f21 1"/>
                  <a:gd name="f28" fmla="*/ 4 f21 1"/>
                  <a:gd name="f29" fmla="*/ 8 f21 1"/>
                  <a:gd name="f30" fmla="+- f22 0 f1"/>
                  <a:gd name="f31" fmla="*/ f24 1 11"/>
                  <a:gd name="f32" fmla="*/ f25 1 11"/>
                  <a:gd name="f33" fmla="*/ f26 1 11"/>
                  <a:gd name="f34" fmla="*/ f27 1 11"/>
                  <a:gd name="f35" fmla="*/ f28 1 11"/>
                  <a:gd name="f36" fmla="*/ f29 1 11"/>
                  <a:gd name="f37" fmla="*/ 0 1 f23"/>
                  <a:gd name="f38" fmla="*/ f19 1 f23"/>
                  <a:gd name="f39" fmla="*/ f31 1 f23"/>
                  <a:gd name="f40" fmla="*/ f32 1 f23"/>
                  <a:gd name="f41" fmla="*/ f33 1 f23"/>
                  <a:gd name="f42" fmla="*/ f34 1 f23"/>
                  <a:gd name="f43" fmla="*/ f35 1 f23"/>
                  <a:gd name="f44" fmla="*/ f36 1 f23"/>
                  <a:gd name="f45" fmla="*/ f37 f16 1"/>
                  <a:gd name="f46" fmla="*/ f38 f16 1"/>
                  <a:gd name="f47" fmla="*/ f38 f17 1"/>
                  <a:gd name="f48" fmla="*/ f37 f17 1"/>
                  <a:gd name="f49" fmla="*/ f39 f16 1"/>
                  <a:gd name="f50" fmla="*/ f40 f17 1"/>
                  <a:gd name="f51" fmla="*/ f41 f16 1"/>
                  <a:gd name="f52" fmla="*/ f42 f17 1"/>
                  <a:gd name="f53" fmla="*/ f43 f16 1"/>
                  <a:gd name="f54" fmla="*/ f41 f17 1"/>
                  <a:gd name="f55" fmla="*/ f40 f16 1"/>
                  <a:gd name="f56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11" h="11">
                    <a:moveTo>
                      <a:pt x="f7" y="f6"/>
                    </a:moveTo>
                    <a:cubicBezTo>
                      <a:pt x="f8" y="f9"/>
                      <a:pt x="f5" y="f10"/>
                      <a:pt x="f11" y="f8"/>
                    </a:cubicBezTo>
                    <a:cubicBezTo>
                      <a:pt x="f11" y="f11"/>
                      <a:pt x="f12" y="f5"/>
                      <a:pt x="f13" y="f11"/>
                    </a:cubicBezTo>
                    <a:cubicBezTo>
                      <a:pt x="f10" y="f12"/>
                      <a:pt x="f6" y="f8"/>
                      <a:pt x="f6" y="f10"/>
                    </a:cubicBezTo>
                    <a:cubicBezTo>
                      <a:pt x="f6" y="f6"/>
                      <a:pt x="f14" y="f6"/>
                      <a:pt x="f7" y="f6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9" name="Freeform 480">
                <a:extLst>
                  <a:ext uri="{FF2B5EF4-FFF2-40B4-BE49-F238E27FC236}">
                    <a16:creationId xmlns:a16="http://schemas.microsoft.com/office/drawing/2014/main" id="{58BD76EE-982C-7784-27AD-0EBD318D550F}"/>
                  </a:ext>
                </a:extLst>
              </p:cNvPr>
              <p:cNvSpPr/>
              <p:nvPr/>
            </p:nvSpPr>
            <p:spPr>
              <a:xfrm>
                <a:off x="1262064" y="514985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8"/>
                  <a:gd name="f9" fmla="val 5"/>
                  <a:gd name="f10" fmla="val 9"/>
                  <a:gd name="f11" fmla="val 7"/>
                  <a:gd name="f12" fmla="val 4"/>
                  <a:gd name="f13" fmla="val 1"/>
                  <a:gd name="f14" fmla="val 3"/>
                  <a:gd name="f15" fmla="+- 0 0 -90"/>
                  <a:gd name="f16" fmla="*/ f3 1 10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2"/>
                  <a:gd name="f27" fmla="*/ 8 f23 1"/>
                  <a:gd name="f28" fmla="*/ 5 f22 1"/>
                  <a:gd name="f29" fmla="*/ 4 f23 1"/>
                  <a:gd name="f30" fmla="*/ 12 f22 1"/>
                  <a:gd name="f31" fmla="*/ 1 f23 1"/>
                  <a:gd name="f32" fmla="*/ 7 f23 1"/>
                  <a:gd name="f33" fmla="*/ 0 f22 1"/>
                  <a:gd name="f34" fmla="+- f24 0 f1"/>
                  <a:gd name="f35" fmla="*/ f27 1 10"/>
                  <a:gd name="f36" fmla="*/ f28 1 12"/>
                  <a:gd name="f37" fmla="*/ f29 1 10"/>
                  <a:gd name="f38" fmla="*/ f30 1 12"/>
                  <a:gd name="f39" fmla="*/ f31 1 10"/>
                  <a:gd name="f40" fmla="*/ f32 1 10"/>
                  <a:gd name="f41" fmla="*/ f33 1 12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58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0" h="12">
                    <a:moveTo>
                      <a:pt x="f8" y="f9"/>
                    </a:moveTo>
                    <a:cubicBezTo>
                      <a:pt x="f10" y="f10"/>
                      <a:pt x="f11" y="f7"/>
                      <a:pt x="f12" y="f7"/>
                    </a:cubicBezTo>
                    <a:cubicBezTo>
                      <a:pt x="f5" y="f7"/>
                      <a:pt x="f13" y="f8"/>
                      <a:pt x="f13" y="f9"/>
                    </a:cubicBezTo>
                    <a:cubicBezTo>
                      <a:pt x="f13" y="f13"/>
                      <a:pt x="f12" y="f5"/>
                      <a:pt x="f11" y="f5"/>
                    </a:cubicBezTo>
                    <a:cubicBezTo>
                      <a:pt x="f6" y="f5"/>
                      <a:pt x="f10" y="f14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0" name="Freeform 481">
                <a:extLst>
                  <a:ext uri="{FF2B5EF4-FFF2-40B4-BE49-F238E27FC236}">
                    <a16:creationId xmlns:a16="http://schemas.microsoft.com/office/drawing/2014/main" id="{C95B1B9A-1BF4-34DD-7933-5DC8569FC97C}"/>
                  </a:ext>
                </a:extLst>
              </p:cNvPr>
              <p:cNvSpPr/>
              <p:nvPr/>
            </p:nvSpPr>
            <p:spPr>
              <a:xfrm>
                <a:off x="1185867" y="4673598"/>
                <a:ext cx="2222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4"/>
                  <a:gd name="f9" fmla="val 1"/>
                  <a:gd name="f10" fmla="val 6"/>
                  <a:gd name="f11" fmla="val 3"/>
                  <a:gd name="f12" fmla="val 7"/>
                  <a:gd name="f13" fmla="val 8"/>
                  <a:gd name="f14" fmla="val 5"/>
                  <a:gd name="f15" fmla="val 11"/>
                  <a:gd name="f16" fmla="val 2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4 f25 1"/>
                  <a:gd name="f30" fmla="*/ 1 f24 1"/>
                  <a:gd name="f31" fmla="*/ 9 f25 1"/>
                  <a:gd name="f32" fmla="*/ 7 f24 1"/>
                  <a:gd name="f33" fmla="*/ 5 f25 1"/>
                  <a:gd name="f34" fmla="*/ 12 f24 1"/>
                  <a:gd name="f35" fmla="*/ 0 f25 1"/>
                  <a:gd name="f36" fmla="*/ 4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6"/>
                      <a:pt x="f13" y="f7"/>
                      <a:pt x="f14" y="f7"/>
                    </a:cubicBezTo>
                    <a:cubicBezTo>
                      <a:pt x="f11" y="f15"/>
                      <a:pt x="f5" y="f6"/>
                      <a:pt x="f5" y="f8"/>
                    </a:cubicBezTo>
                    <a:cubicBezTo>
                      <a:pt x="f5" y="f16"/>
                      <a:pt x="f5" y="f5"/>
                      <a:pt x="f8" y="f9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1" name="Freeform 482">
                <a:extLst>
                  <a:ext uri="{FF2B5EF4-FFF2-40B4-BE49-F238E27FC236}">
                    <a16:creationId xmlns:a16="http://schemas.microsoft.com/office/drawing/2014/main" id="{F807F8B0-9790-123B-E53F-1EB8A18E7C63}"/>
                  </a:ext>
                </a:extLst>
              </p:cNvPr>
              <p:cNvSpPr/>
              <p:nvPr/>
            </p:nvSpPr>
            <p:spPr>
              <a:xfrm>
                <a:off x="1417640" y="5113333"/>
                <a:ext cx="2381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5"/>
                  <a:gd name="f9" fmla="val 9"/>
                  <a:gd name="f10" fmla="val 7"/>
                  <a:gd name="f11" fmla="val 3"/>
                  <a:gd name="f12" fmla="val 1"/>
                  <a:gd name="f13" fmla="val 8"/>
                  <a:gd name="f14" fmla="val 2"/>
                  <a:gd name="f15" fmla="+- 0 0 -90"/>
                  <a:gd name="f16" fmla="*/ f3 1 10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2"/>
                  <a:gd name="f27" fmla="*/ 10 f23 1"/>
                  <a:gd name="f28" fmla="*/ 5 f22 1"/>
                  <a:gd name="f29" fmla="*/ 3 f23 1"/>
                  <a:gd name="f30" fmla="*/ 12 f22 1"/>
                  <a:gd name="f31" fmla="*/ 1 f23 1"/>
                  <a:gd name="f32" fmla="*/ 8 f22 1"/>
                  <a:gd name="f33" fmla="*/ 7 f23 1"/>
                  <a:gd name="f34" fmla="*/ 0 f22 1"/>
                  <a:gd name="f35" fmla="+- f24 0 f1"/>
                  <a:gd name="f36" fmla="*/ f27 1 10"/>
                  <a:gd name="f37" fmla="*/ f28 1 12"/>
                  <a:gd name="f38" fmla="*/ f29 1 10"/>
                  <a:gd name="f39" fmla="*/ f30 1 12"/>
                  <a:gd name="f40" fmla="*/ f31 1 10"/>
                  <a:gd name="f41" fmla="*/ f32 1 12"/>
                  <a:gd name="f42" fmla="*/ f33 1 10"/>
                  <a:gd name="f43" fmla="*/ f34 1 12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0" h="12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5" y="f6"/>
                      <a:pt x="f12" y="f13"/>
                    </a:cubicBezTo>
                    <a:cubicBezTo>
                      <a:pt x="f14" y="f8"/>
                      <a:pt x="f11" y="f5"/>
                      <a:pt x="f10" y="f5"/>
                    </a:cubicBezTo>
                    <a:cubicBezTo>
                      <a:pt x="f9" y="f12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2" name="Freeform 483">
                <a:extLst>
                  <a:ext uri="{FF2B5EF4-FFF2-40B4-BE49-F238E27FC236}">
                    <a16:creationId xmlns:a16="http://schemas.microsoft.com/office/drawing/2014/main" id="{BAFE7787-8CB7-439F-A93B-5FE01428555E}"/>
                  </a:ext>
                </a:extLst>
              </p:cNvPr>
              <p:cNvSpPr/>
              <p:nvPr/>
            </p:nvSpPr>
            <p:spPr>
              <a:xfrm>
                <a:off x="1200150" y="4637086"/>
                <a:ext cx="28575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0"/>
                  <a:gd name="f8" fmla="val 8"/>
                  <a:gd name="f9" fmla="val 7"/>
                  <a:gd name="f10" fmla="val 5"/>
                  <a:gd name="f11" fmla="val 9"/>
                  <a:gd name="f12" fmla="val 3"/>
                  <a:gd name="f13" fmla="val 2"/>
                  <a:gd name="f14" fmla="val 6"/>
                  <a:gd name="f15" fmla="val 4"/>
                  <a:gd name="f16" fmla="val 1"/>
                  <a:gd name="f17" fmla="+- 0 0 -90"/>
                  <a:gd name="f18" fmla="*/ f3 1 12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2"/>
                  <a:gd name="f29" fmla="*/ 8 f25 1"/>
                  <a:gd name="f30" fmla="*/ 10 f24 1"/>
                  <a:gd name="f31" fmla="*/ 3 f25 1"/>
                  <a:gd name="f32" fmla="*/ 9 f24 1"/>
                  <a:gd name="f33" fmla="*/ 0 f25 1"/>
                  <a:gd name="f34" fmla="*/ 8 f24 1"/>
                  <a:gd name="f35" fmla="*/ 6 f24 1"/>
                  <a:gd name="f36" fmla="*/ 4 f25 1"/>
                  <a:gd name="f37" fmla="*/ 4 f24 1"/>
                  <a:gd name="f38" fmla="*/ 7 f25 1"/>
                  <a:gd name="f39" fmla="*/ 1 f24 1"/>
                  <a:gd name="f40" fmla="*/ 12 f25 1"/>
                  <a:gd name="f41" fmla="*/ 7 f24 1"/>
                  <a:gd name="f42" fmla="+- f26 0 f1"/>
                  <a:gd name="f43" fmla="*/ f29 1 12"/>
                  <a:gd name="f44" fmla="*/ f30 1 10"/>
                  <a:gd name="f45" fmla="*/ f31 1 12"/>
                  <a:gd name="f46" fmla="*/ f32 1 10"/>
                  <a:gd name="f47" fmla="*/ f33 1 12"/>
                  <a:gd name="f48" fmla="*/ f34 1 10"/>
                  <a:gd name="f49" fmla="*/ f35 1 10"/>
                  <a:gd name="f50" fmla="*/ f36 1 12"/>
                  <a:gd name="f51" fmla="*/ f37 1 10"/>
                  <a:gd name="f52" fmla="*/ f38 1 12"/>
                  <a:gd name="f53" fmla="*/ f39 1 10"/>
                  <a:gd name="f54" fmla="*/ f40 1 12"/>
                  <a:gd name="f55" fmla="*/ f41 1 10"/>
                  <a:gd name="f56" fmla="*/ 0 1 f28"/>
                  <a:gd name="f57" fmla="*/ f21 1 f28"/>
                  <a:gd name="f58" fmla="*/ 0 1 f27"/>
                  <a:gd name="f59" fmla="*/ f22 1 f27"/>
                  <a:gd name="f60" fmla="*/ f43 1 f28"/>
                  <a:gd name="f61" fmla="*/ f44 1 f27"/>
                  <a:gd name="f62" fmla="*/ f45 1 f28"/>
                  <a:gd name="f63" fmla="*/ f46 1 f27"/>
                  <a:gd name="f64" fmla="*/ f47 1 f28"/>
                  <a:gd name="f65" fmla="*/ f48 1 f27"/>
                  <a:gd name="f66" fmla="*/ f49 1 f27"/>
                  <a:gd name="f67" fmla="*/ f50 1 f28"/>
                  <a:gd name="f68" fmla="*/ f51 1 f27"/>
                  <a:gd name="f69" fmla="*/ f52 1 f28"/>
                  <a:gd name="f70" fmla="*/ f53 1 f27"/>
                  <a:gd name="f71" fmla="*/ f54 1 f28"/>
                  <a:gd name="f72" fmla="*/ f55 1 f27"/>
                  <a:gd name="f73" fmla="*/ f56 f18 1"/>
                  <a:gd name="f74" fmla="*/ f57 f18 1"/>
                  <a:gd name="f75" fmla="*/ f59 f19 1"/>
                  <a:gd name="f76" fmla="*/ f58 f19 1"/>
                  <a:gd name="f77" fmla="*/ f60 f18 1"/>
                  <a:gd name="f78" fmla="*/ f61 f19 1"/>
                  <a:gd name="f79" fmla="*/ f62 f18 1"/>
                  <a:gd name="f80" fmla="*/ f63 f19 1"/>
                  <a:gd name="f81" fmla="*/ f64 f18 1"/>
                  <a:gd name="f82" fmla="*/ f65 f19 1"/>
                  <a:gd name="f83" fmla="*/ f66 f19 1"/>
                  <a:gd name="f84" fmla="*/ f67 f18 1"/>
                  <a:gd name="f85" fmla="*/ f68 f19 1"/>
                  <a:gd name="f86" fmla="*/ f69 f18 1"/>
                  <a:gd name="f87" fmla="*/ f70 f19 1"/>
                  <a:gd name="f88" fmla="*/ f71 f18 1"/>
                  <a:gd name="f89" fmla="*/ f7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82"/>
                  </a:cxn>
                  <a:cxn ang="f42">
                    <a:pos x="f79" y="f83"/>
                  </a:cxn>
                  <a:cxn ang="f42">
                    <a:pos x="f84" y="f85"/>
                  </a:cxn>
                  <a:cxn ang="f42">
                    <a:pos x="f86" y="f87"/>
                  </a:cxn>
                  <a:cxn ang="f42">
                    <a:pos x="f88" y="f89"/>
                  </a:cxn>
                  <a:cxn ang="f42">
                    <a:pos x="f77" y="f78"/>
                  </a:cxn>
                </a:cxnLst>
                <a:rect l="f73" t="f76" r="f74" b="f75"/>
                <a:pathLst>
                  <a:path w="12" h="10">
                    <a:moveTo>
                      <a:pt x="f8" y="f7"/>
                    </a:moveTo>
                    <a:cubicBezTo>
                      <a:pt x="f9" y="f7"/>
                      <a:pt x="f10" y="f11"/>
                      <a:pt x="f12" y="f11"/>
                    </a:cubicBezTo>
                    <a:cubicBezTo>
                      <a:pt x="f13" y="f11"/>
                      <a:pt x="f5" y="f11"/>
                      <a:pt x="f5" y="f8"/>
                    </a:cubicBezTo>
                    <a:cubicBezTo>
                      <a:pt x="f5" y="f10"/>
                      <a:pt x="f13" y="f14"/>
                      <a:pt x="f12" y="f14"/>
                    </a:cubicBezTo>
                    <a:cubicBezTo>
                      <a:pt x="f15" y="f9"/>
                      <a:pt x="f15" y="f10"/>
                      <a:pt x="f15" y="f15"/>
                    </a:cubicBezTo>
                    <a:cubicBezTo>
                      <a:pt x="f12" y="f13"/>
                      <a:pt x="f15" y="f5"/>
                      <a:pt x="f9" y="f16"/>
                    </a:cubicBezTo>
                    <a:cubicBezTo>
                      <a:pt x="f7" y="f13"/>
                      <a:pt x="f6" y="f12"/>
                      <a:pt x="f6" y="f9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3" name="Freeform 484">
                <a:extLst>
                  <a:ext uri="{FF2B5EF4-FFF2-40B4-BE49-F238E27FC236}">
                    <a16:creationId xmlns:a16="http://schemas.microsoft.com/office/drawing/2014/main" id="{2A136E50-716F-505D-FC38-BCFD0FAFE583}"/>
                  </a:ext>
                </a:extLst>
              </p:cNvPr>
              <p:cNvSpPr/>
              <p:nvPr/>
            </p:nvSpPr>
            <p:spPr>
              <a:xfrm>
                <a:off x="1387473" y="4649788"/>
                <a:ext cx="28575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4"/>
                  <a:gd name="f9" fmla="val 11"/>
                  <a:gd name="f10" fmla="val 7"/>
                  <a:gd name="f11" fmla="val 8"/>
                  <a:gd name="f12" fmla="val 5"/>
                  <a:gd name="f13" fmla="val 3"/>
                  <a:gd name="f14" fmla="val 1"/>
                  <a:gd name="f15" fmla="val 2"/>
                  <a:gd name="f16" fmla="+- 0 0 -90"/>
                  <a:gd name="f17" fmla="*/ f3 1 12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9"/>
                  <a:gd name="f28" fmla="*/ 12 f24 1"/>
                  <a:gd name="f29" fmla="*/ 4 f23 1"/>
                  <a:gd name="f30" fmla="*/ 5 f24 1"/>
                  <a:gd name="f31" fmla="*/ 9 f23 1"/>
                  <a:gd name="f32" fmla="*/ 0 f24 1"/>
                  <a:gd name="f33" fmla="*/ 5 f23 1"/>
                  <a:gd name="f34" fmla="*/ 7 f24 1"/>
                  <a:gd name="f35" fmla="*/ 1 f23 1"/>
                  <a:gd name="f36" fmla="+- f25 0 f1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5" y="f11"/>
                      <a:pt x="f5" y="f12"/>
                    </a:cubicBezTo>
                    <a:cubicBezTo>
                      <a:pt x="f14" y="f15"/>
                      <a:pt x="f8" y="f14"/>
                      <a:pt x="f10" y="f14"/>
                    </a:cubicBezTo>
                    <a:cubicBezTo>
                      <a:pt x="f7" y="f14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4" name="Freeform 485">
                <a:extLst>
                  <a:ext uri="{FF2B5EF4-FFF2-40B4-BE49-F238E27FC236}">
                    <a16:creationId xmlns:a16="http://schemas.microsoft.com/office/drawing/2014/main" id="{DA1F2CA0-BDC9-BCDA-EA66-300493E7CEAC}"/>
                  </a:ext>
                </a:extLst>
              </p:cNvPr>
              <p:cNvSpPr/>
              <p:nvPr/>
            </p:nvSpPr>
            <p:spPr>
              <a:xfrm>
                <a:off x="379411" y="4932365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4"/>
                  <a:gd name="f9" fmla="val 1"/>
                  <a:gd name="f10" fmla="val 8"/>
                  <a:gd name="f11" fmla="val 9"/>
                  <a:gd name="f12" fmla="val 6"/>
                  <a:gd name="f13" fmla="val 2"/>
                  <a:gd name="f14" fmla="val 7"/>
                  <a:gd name="f15" fmla="+- 0 0 -90"/>
                  <a:gd name="f16" fmla="*/ f3 1 10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1"/>
                  <a:gd name="f27" fmla="*/ 4 f23 1"/>
                  <a:gd name="f28" fmla="*/ 1 f22 1"/>
                  <a:gd name="f29" fmla="*/ 10 f23 1"/>
                  <a:gd name="f30" fmla="*/ 8 f22 1"/>
                  <a:gd name="f31" fmla="*/ 6 f23 1"/>
                  <a:gd name="f32" fmla="*/ 10 f22 1"/>
                  <a:gd name="f33" fmla="*/ 1 f23 1"/>
                  <a:gd name="f34" fmla="*/ 4 f22 1"/>
                  <a:gd name="f35" fmla="+- f24 0 f1"/>
                  <a:gd name="f36" fmla="*/ f27 1 10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f34 1 11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0" h="11">
                    <a:moveTo>
                      <a:pt x="f8" y="f9"/>
                    </a:moveTo>
                    <a:cubicBezTo>
                      <a:pt x="f10" y="f9"/>
                      <a:pt x="f11" y="f8"/>
                      <a:pt x="f6" y="f10"/>
                    </a:cubicBezTo>
                    <a:cubicBezTo>
                      <a:pt x="f6" y="f6"/>
                      <a:pt x="f10" y="f7"/>
                      <a:pt x="f12" y="f6"/>
                    </a:cubicBezTo>
                    <a:cubicBezTo>
                      <a:pt x="f13" y="f6"/>
                      <a:pt x="f9" y="f14"/>
                      <a:pt x="f9" y="f8"/>
                    </a:cubicBezTo>
                    <a:cubicBezTo>
                      <a:pt x="f5" y="f9"/>
                      <a:pt x="f13" y="f5"/>
                      <a:pt x="f8" y="f9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5" name="Freeform 486">
                <a:extLst>
                  <a:ext uri="{FF2B5EF4-FFF2-40B4-BE49-F238E27FC236}">
                    <a16:creationId xmlns:a16="http://schemas.microsoft.com/office/drawing/2014/main" id="{49A3D04C-099B-54AA-B1BA-288DCE640A22}"/>
                  </a:ext>
                </a:extLst>
              </p:cNvPr>
              <p:cNvSpPr/>
              <p:nvPr/>
            </p:nvSpPr>
            <p:spPr>
              <a:xfrm>
                <a:off x="1550986" y="4908554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3"/>
                  <a:gd name="f9" fmla="val 5"/>
                  <a:gd name="f10" fmla="val 6"/>
                  <a:gd name="f11" fmla="val 10"/>
                  <a:gd name="f12" fmla="val 7"/>
                  <a:gd name="f13" fmla="val 2"/>
                  <a:gd name="f14" fmla="val 8"/>
                  <a:gd name="f15" fmla="+- 0 0 -90"/>
                  <a:gd name="f16" fmla="*/ f3 1 11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2"/>
                  <a:gd name="f27" fmla="*/ 3 f23 1"/>
                  <a:gd name="f28" fmla="*/ 5 f22 1"/>
                  <a:gd name="f29" fmla="*/ 11 f23 1"/>
                  <a:gd name="f30" fmla="*/ 7 f22 1"/>
                  <a:gd name="f31" fmla="*/ 5 f23 1"/>
                  <a:gd name="f32" fmla="*/ 12 f22 1"/>
                  <a:gd name="f33" fmla="+- f24 0 f1"/>
                  <a:gd name="f34" fmla="*/ f27 1 11"/>
                  <a:gd name="f35" fmla="*/ f28 1 12"/>
                  <a:gd name="f36" fmla="*/ f29 1 11"/>
                  <a:gd name="f37" fmla="*/ f30 1 12"/>
                  <a:gd name="f38" fmla="*/ f31 1 11"/>
                  <a:gd name="f39" fmla="*/ f32 1 12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2">
                    <a:moveTo>
                      <a:pt x="f8" y="f9"/>
                    </a:moveTo>
                    <a:cubicBezTo>
                      <a:pt x="f10" y="f9"/>
                      <a:pt x="f11" y="f5"/>
                      <a:pt x="f6" y="f12"/>
                    </a:cubicBezTo>
                    <a:cubicBezTo>
                      <a:pt x="f11" y="f6"/>
                      <a:pt x="f12" y="f7"/>
                      <a:pt x="f9" y="f7"/>
                    </a:cubicBezTo>
                    <a:cubicBezTo>
                      <a:pt x="f5" y="f6"/>
                      <a:pt x="f13" y="f14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6" name="Freeform 487">
                <a:extLst>
                  <a:ext uri="{FF2B5EF4-FFF2-40B4-BE49-F238E27FC236}">
                    <a16:creationId xmlns:a16="http://schemas.microsoft.com/office/drawing/2014/main" id="{DC82D226-99A2-E6B7-13B0-1BC5FE93579F}"/>
                  </a:ext>
                </a:extLst>
              </p:cNvPr>
              <p:cNvSpPr/>
              <p:nvPr/>
            </p:nvSpPr>
            <p:spPr>
              <a:xfrm>
                <a:off x="1219196" y="5154609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6"/>
                  <a:gd name="f9" fmla="val 3"/>
                  <a:gd name="f10" fmla="val 9"/>
                  <a:gd name="f11" fmla="val 4"/>
                  <a:gd name="f12" fmla="val 2"/>
                  <a:gd name="f13" fmla="val 5"/>
                  <a:gd name="f14" fmla="val 8"/>
                  <a:gd name="f15" fmla="val 1"/>
                  <a:gd name="f16" fmla="val 10"/>
                  <a:gd name="f17" fmla="+- 0 0 -90"/>
                  <a:gd name="f18" fmla="*/ f3 1 11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3"/>
                  <a:gd name="f29" fmla="*/ 6 f25 1"/>
                  <a:gd name="f30" fmla="*/ 13 f24 1"/>
                  <a:gd name="f31" fmla="*/ 4 f25 1"/>
                  <a:gd name="f32" fmla="*/ 2 f24 1"/>
                  <a:gd name="f33" fmla="*/ 8 f25 1"/>
                  <a:gd name="f34" fmla="*/ 1 f24 1"/>
                  <a:gd name="f35" fmla="*/ 9 f25 1"/>
                  <a:gd name="f36" fmla="*/ 8 f24 1"/>
                  <a:gd name="f37" fmla="+- f26 0 f1"/>
                  <a:gd name="f38" fmla="*/ f29 1 11"/>
                  <a:gd name="f39" fmla="*/ f30 1 13"/>
                  <a:gd name="f40" fmla="*/ f31 1 11"/>
                  <a:gd name="f41" fmla="*/ f32 1 13"/>
                  <a:gd name="f42" fmla="*/ f33 1 11"/>
                  <a:gd name="f43" fmla="*/ f34 1 13"/>
                  <a:gd name="f44" fmla="*/ f35 1 11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1" h="13">
                    <a:moveTo>
                      <a:pt x="f8" y="f7"/>
                    </a:moveTo>
                    <a:cubicBezTo>
                      <a:pt x="f9" y="f10"/>
                      <a:pt x="f5" y="f8"/>
                      <a:pt x="f11" y="f12"/>
                    </a:cubicBezTo>
                    <a:cubicBezTo>
                      <a:pt x="f13" y="f5"/>
                      <a:pt x="f8" y="f5"/>
                      <a:pt x="f14" y="f15"/>
                    </a:cubicBezTo>
                    <a:cubicBezTo>
                      <a:pt x="f10" y="f9"/>
                      <a:pt x="f6" y="f13"/>
                      <a:pt x="f10" y="f14"/>
                    </a:cubicBezTo>
                    <a:cubicBezTo>
                      <a:pt x="f14" y="f10"/>
                      <a:pt x="f8" y="f16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7" name="Freeform 488">
                <a:extLst>
                  <a:ext uri="{FF2B5EF4-FFF2-40B4-BE49-F238E27FC236}">
                    <a16:creationId xmlns:a16="http://schemas.microsoft.com/office/drawing/2014/main" id="{77769214-4EC5-5812-5B63-FDBAD9A4BA74}"/>
                  </a:ext>
                </a:extLst>
              </p:cNvPr>
              <p:cNvSpPr/>
              <p:nvPr/>
            </p:nvSpPr>
            <p:spPr>
              <a:xfrm>
                <a:off x="895353" y="4786317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2"/>
                  <a:gd name="f10" fmla="val 1"/>
                  <a:gd name="f11" fmla="val 3"/>
                  <a:gd name="f12" fmla="val 5"/>
                  <a:gd name="f13" fmla="val 4"/>
                  <a:gd name="f14" fmla="val 7"/>
                  <a:gd name="f15" fmla="val 8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6 f24 1"/>
                  <a:gd name="f29" fmla="*/ 9 f23 1"/>
                  <a:gd name="f30" fmla="*/ 0 f24 1"/>
                  <a:gd name="f31" fmla="*/ 2 f23 1"/>
                  <a:gd name="f32" fmla="*/ 3 f24 1"/>
                  <a:gd name="f33" fmla="*/ 0 f23 1"/>
                  <a:gd name="f34" fmla="*/ 9 f24 1"/>
                  <a:gd name="f35" fmla="*/ 7 f23 1"/>
                  <a:gd name="f36" fmla="+- f25 0 f1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5" y="f9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7" y="f14"/>
                    </a:cubicBezTo>
                    <a:cubicBezTo>
                      <a:pt x="f7" y="f7"/>
                      <a:pt x="f14" y="f15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8" name="Freeform 489">
                <a:extLst>
                  <a:ext uri="{FF2B5EF4-FFF2-40B4-BE49-F238E27FC236}">
                    <a16:creationId xmlns:a16="http://schemas.microsoft.com/office/drawing/2014/main" id="{B16C7C1D-A1F9-BE3D-67D5-3D1EDA2CBE53}"/>
                  </a:ext>
                </a:extLst>
              </p:cNvPr>
              <p:cNvSpPr/>
              <p:nvPr/>
            </p:nvSpPr>
            <p:spPr>
              <a:xfrm>
                <a:off x="1047746" y="5016498"/>
                <a:ext cx="22229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3"/>
                  <a:gd name="f9" fmla="val 7"/>
                  <a:gd name="f10" fmla="val 1"/>
                  <a:gd name="f11" fmla="val 8"/>
                  <a:gd name="f12" fmla="val 4"/>
                  <a:gd name="f13" fmla="val 5"/>
                  <a:gd name="f14" fmla="val 6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3 f23 1"/>
                  <a:gd name="f28" fmla="*/ 0 f22 1"/>
                  <a:gd name="f29" fmla="*/ 9 f23 1"/>
                  <a:gd name="f30" fmla="*/ 8 f22 1"/>
                  <a:gd name="f31" fmla="*/ 5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11" y="f12"/>
                      <a:pt x="f6" y="f11"/>
                    </a:cubicBezTo>
                    <a:cubicBezTo>
                      <a:pt x="f6" y="f7"/>
                      <a:pt x="f9" y="f7"/>
                      <a:pt x="f13" y="f7"/>
                    </a:cubicBezTo>
                    <a:cubicBezTo>
                      <a:pt x="f10" y="f7"/>
                      <a:pt x="f5" y="f14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9" name="Freeform 490">
                <a:extLst>
                  <a:ext uri="{FF2B5EF4-FFF2-40B4-BE49-F238E27FC236}">
                    <a16:creationId xmlns:a16="http://schemas.microsoft.com/office/drawing/2014/main" id="{0820D452-CF78-D4AB-C395-CEB85F27832F}"/>
                  </a:ext>
                </a:extLst>
              </p:cNvPr>
              <p:cNvSpPr/>
              <p:nvPr/>
            </p:nvSpPr>
            <p:spPr>
              <a:xfrm>
                <a:off x="1460497" y="5116516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7"/>
                  <a:gd name="f9" fmla="val 3"/>
                  <a:gd name="f10" fmla="val 4"/>
                  <a:gd name="f11" fmla="val 2"/>
                  <a:gd name="f12" fmla="val 5"/>
                  <a:gd name="f13" fmla="val 1"/>
                  <a:gd name="f14" fmla="val 9"/>
                  <a:gd name="f15" fmla="val 6"/>
                  <a:gd name="f16" fmla="val 11"/>
                  <a:gd name="f17" fmla="+- 0 0 -90"/>
                  <a:gd name="f18" fmla="*/ f3 1 8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8"/>
                  <a:gd name="f28" fmla="*/ f24 1 12"/>
                  <a:gd name="f29" fmla="*/ 0 f25 1"/>
                  <a:gd name="f30" fmla="*/ 7 f24 1"/>
                  <a:gd name="f31" fmla="*/ 5 f25 1"/>
                  <a:gd name="f32" fmla="*/ 1 f24 1"/>
                  <a:gd name="f33" fmla="*/ 8 f25 1"/>
                  <a:gd name="f34" fmla="*/ 5 f24 1"/>
                  <a:gd name="f35" fmla="*/ 4 f25 1"/>
                  <a:gd name="f36" fmla="*/ 12 f24 1"/>
                  <a:gd name="f37" fmla="+- f26 0 f1"/>
                  <a:gd name="f38" fmla="*/ f29 1 8"/>
                  <a:gd name="f39" fmla="*/ f30 1 12"/>
                  <a:gd name="f40" fmla="*/ f31 1 8"/>
                  <a:gd name="f41" fmla="*/ f32 1 12"/>
                  <a:gd name="f42" fmla="*/ f33 1 8"/>
                  <a:gd name="f43" fmla="*/ f34 1 12"/>
                  <a:gd name="f44" fmla="*/ f35 1 8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8" h="12">
                    <a:moveTo>
                      <a:pt x="f5" y="f8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6" y="f5"/>
                      <a:pt x="f6" y="f10"/>
                      <a:pt x="f6" y="f12"/>
                    </a:cubicBezTo>
                    <a:cubicBezTo>
                      <a:pt x="f6" y="f14"/>
                      <a:pt x="f15" y="f16"/>
                      <a:pt x="f10" y="f7"/>
                    </a:cubicBezTo>
                    <a:cubicBezTo>
                      <a:pt x="f13" y="f7"/>
                      <a:pt x="f11" y="f6"/>
                      <a:pt x="f5" y="f8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0" name="Freeform 491">
                <a:extLst>
                  <a:ext uri="{FF2B5EF4-FFF2-40B4-BE49-F238E27FC236}">
                    <a16:creationId xmlns:a16="http://schemas.microsoft.com/office/drawing/2014/main" id="{ECC2776B-F36B-CC75-A672-769E5704C574}"/>
                  </a:ext>
                </a:extLst>
              </p:cNvPr>
              <p:cNvSpPr/>
              <p:nvPr/>
            </p:nvSpPr>
            <p:spPr>
              <a:xfrm>
                <a:off x="1252535" y="4840284"/>
                <a:ext cx="1904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7"/>
                  <a:gd name="f9" fmla="val 6"/>
                  <a:gd name="f10" fmla="val 2"/>
                  <a:gd name="f11" fmla="val 9"/>
                  <a:gd name="f12" fmla="val 5"/>
                  <a:gd name="f13" fmla="val 1"/>
                  <a:gd name="f14" fmla="val 3"/>
                  <a:gd name="f15" fmla="+- 0 0 -90"/>
                  <a:gd name="f16" fmla="*/ f3 1 8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8"/>
                  <a:gd name="f27" fmla="*/ 8 f23 1"/>
                  <a:gd name="f28" fmla="*/ 7 f22 1"/>
                  <a:gd name="f29" fmla="*/ 6 f23 1"/>
                  <a:gd name="f30" fmla="*/ 10 f22 1"/>
                  <a:gd name="f31" fmla="*/ 1 f23 1"/>
                  <a:gd name="f32" fmla="*/ 2 f22 1"/>
                  <a:gd name="f33" fmla="*/ 3 f23 1"/>
                  <a:gd name="f34" fmla="*/ 0 f22 1"/>
                  <a:gd name="f35" fmla="+- f24 0 f1"/>
                  <a:gd name="f36" fmla="*/ f27 1 8"/>
                  <a:gd name="f37" fmla="*/ f28 1 10"/>
                  <a:gd name="f38" fmla="*/ f29 1 8"/>
                  <a:gd name="f39" fmla="*/ f30 1 10"/>
                  <a:gd name="f40" fmla="*/ f31 1 8"/>
                  <a:gd name="f41" fmla="*/ f32 1 10"/>
                  <a:gd name="f42" fmla="*/ f33 1 8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8" h="10">
                    <a:moveTo>
                      <a:pt x="f6" y="f8"/>
                    </a:moveTo>
                    <a:cubicBezTo>
                      <a:pt x="f6" y="f6"/>
                      <a:pt x="f6" y="f7"/>
                      <a:pt x="f9" y="f7"/>
                    </a:cubicBezTo>
                    <a:cubicBezTo>
                      <a:pt x="f10" y="f11"/>
                      <a:pt x="f10" y="f12"/>
                      <a:pt x="f13" y="f10"/>
                    </a:cubicBezTo>
                    <a:cubicBezTo>
                      <a:pt x="f5" y="f5"/>
                      <a:pt x="f13" y="f5"/>
                      <a:pt x="f14" y="f5"/>
                    </a:cubicBezTo>
                    <a:cubicBezTo>
                      <a:pt x="f8" y="f5"/>
                      <a:pt x="f6" y="f14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1" name="Freeform 492">
                <a:extLst>
                  <a:ext uri="{FF2B5EF4-FFF2-40B4-BE49-F238E27FC236}">
                    <a16:creationId xmlns:a16="http://schemas.microsoft.com/office/drawing/2014/main" id="{40C5EAF5-0443-5442-E4A7-E5640DC430BD}"/>
                  </a:ext>
                </a:extLst>
              </p:cNvPr>
              <p:cNvSpPr/>
              <p:nvPr/>
            </p:nvSpPr>
            <p:spPr>
              <a:xfrm>
                <a:off x="1417640" y="4679954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9"/>
                  <a:gd name="f9" fmla="val 3"/>
                  <a:gd name="f10" fmla="val 8"/>
                  <a:gd name="f11" fmla="val 7"/>
                  <a:gd name="f12" fmla="val 1"/>
                  <a:gd name="f13" fmla="val 5"/>
                  <a:gd name="f14" fmla="val 6"/>
                  <a:gd name="f15" fmla="val 2"/>
                  <a:gd name="f16" fmla="+- 0 0 -90"/>
                  <a:gd name="f17" fmla="*/ f3 1 10"/>
                  <a:gd name="f18" fmla="*/ f4 1 10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0"/>
                  <a:gd name="f25" fmla="*/ 4 f22 1"/>
                  <a:gd name="f26" fmla="*/ 9 f22 1"/>
                  <a:gd name="f27" fmla="*/ 0 f22 1"/>
                  <a:gd name="f28" fmla="*/ 7 f22 1"/>
                  <a:gd name="f29" fmla="*/ 1 f22 1"/>
                  <a:gd name="f30" fmla="*/ 3 f22 1"/>
                  <a:gd name="f31" fmla="+- f23 0 f1"/>
                  <a:gd name="f32" fmla="*/ f25 1 10"/>
                  <a:gd name="f33" fmla="*/ f26 1 10"/>
                  <a:gd name="f34" fmla="*/ f27 1 10"/>
                  <a:gd name="f35" fmla="*/ f28 1 10"/>
                  <a:gd name="f36" fmla="*/ f29 1 10"/>
                  <a:gd name="f37" fmla="*/ f30 1 10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4 f18 1"/>
                  <a:gd name="f55" fmla="*/ f41 f17 1"/>
                  <a:gd name="f56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5" y="f56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10">
                    <a:moveTo>
                      <a:pt x="f7" y="f8"/>
                    </a:moveTo>
                    <a:cubicBezTo>
                      <a:pt x="f9" y="f10"/>
                      <a:pt x="f5" y="f6"/>
                      <a:pt x="f5" y="f11"/>
                    </a:cubicBezTo>
                    <a:cubicBezTo>
                      <a:pt x="f12" y="f13"/>
                      <a:pt x="f12" y="f12"/>
                      <a:pt x="f7" y="f12"/>
                    </a:cubicBezTo>
                    <a:cubicBezTo>
                      <a:pt x="f14" y="f15"/>
                      <a:pt x="f6" y="f5"/>
                      <a:pt x="f8" y="f9"/>
                    </a:cubicBezTo>
                    <a:cubicBezTo>
                      <a:pt x="f8" y="f14"/>
                      <a:pt x="f10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2" name="Freeform 493">
                <a:extLst>
                  <a:ext uri="{FF2B5EF4-FFF2-40B4-BE49-F238E27FC236}">
                    <a16:creationId xmlns:a16="http://schemas.microsoft.com/office/drawing/2014/main" id="{74CE1929-DAB2-E3C7-7BF3-7D492FE99B35}"/>
                  </a:ext>
                </a:extLst>
              </p:cNvPr>
              <p:cNvSpPr/>
              <p:nvPr/>
            </p:nvSpPr>
            <p:spPr>
              <a:xfrm>
                <a:off x="1012826" y="5026027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1"/>
                  <a:gd name="f9" fmla="val 4"/>
                  <a:gd name="f10" fmla="val 2"/>
                  <a:gd name="f11" fmla="val 7"/>
                  <a:gd name="f12" fmla="val 8"/>
                  <a:gd name="f13" fmla="val 6"/>
                  <a:gd name="f14" fmla="val 5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1 f23 1"/>
                  <a:gd name="f28" fmla="*/ 0 f22 1"/>
                  <a:gd name="f29" fmla="*/ 7 f23 1"/>
                  <a:gd name="f30" fmla="*/ 8 f22 1"/>
                  <a:gd name="f31" fmla="*/ 5 f23 1"/>
                  <a:gd name="f32" fmla="*/ 10 f22 1"/>
                  <a:gd name="f33" fmla="+- f24 0 f1"/>
                  <a:gd name="f34" fmla="*/ f27 1 9"/>
                  <a:gd name="f35" fmla="*/ f28 1 10"/>
                  <a:gd name="f36" fmla="*/ f29 1 9"/>
                  <a:gd name="f37" fmla="*/ f30 1 10"/>
                  <a:gd name="f38" fmla="*/ f31 1 9"/>
                  <a:gd name="f39" fmla="*/ f32 1 10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3" y="f6"/>
                      <a:pt x="f13" y="f7"/>
                      <a:pt x="f14" y="f7"/>
                    </a:cubicBezTo>
                    <a:cubicBezTo>
                      <a:pt x="f5" y="f12"/>
                      <a:pt x="f5" y="f14"/>
                      <a:pt x="f8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3" name="Freeform 494">
                <a:extLst>
                  <a:ext uri="{FF2B5EF4-FFF2-40B4-BE49-F238E27FC236}">
                    <a16:creationId xmlns:a16="http://schemas.microsoft.com/office/drawing/2014/main" id="{2771C4F0-8A81-9A6D-81DA-38AE99D807CC}"/>
                  </a:ext>
                </a:extLst>
              </p:cNvPr>
              <p:cNvSpPr/>
              <p:nvPr/>
            </p:nvSpPr>
            <p:spPr>
              <a:xfrm>
                <a:off x="862014" y="4800600"/>
                <a:ext cx="20638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7"/>
                  <a:gd name="f11" fmla="val 6"/>
                  <a:gd name="f12" fmla="val 5"/>
                  <a:gd name="f13" fmla="val 8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1 f20 1"/>
                  <a:gd name="f24" fmla="*/ 0 f20 1"/>
                  <a:gd name="f25" fmla="*/ 7 f20 1"/>
                  <a:gd name="f26" fmla="*/ 5 f20 1"/>
                  <a:gd name="f27" fmla="*/ 9 f20 1"/>
                  <a:gd name="f28" fmla="+- f21 0 f1"/>
                  <a:gd name="f29" fmla="*/ f23 1 9"/>
                  <a:gd name="f30" fmla="*/ f24 1 9"/>
                  <a:gd name="f31" fmla="*/ f25 1 9"/>
                  <a:gd name="f32" fmla="*/ f26 1 9"/>
                  <a:gd name="f33" fmla="*/ f27 1 9"/>
                  <a:gd name="f34" fmla="*/ 0 1 f22"/>
                  <a:gd name="f35" fmla="*/ f18 1 f22"/>
                  <a:gd name="f36" fmla="*/ f29 1 f22"/>
                  <a:gd name="f37" fmla="*/ f30 1 f22"/>
                  <a:gd name="f38" fmla="*/ f31 1 f22"/>
                  <a:gd name="f39" fmla="*/ f32 1 f22"/>
                  <a:gd name="f40" fmla="*/ f33 1 f22"/>
                  <a:gd name="f41" fmla="*/ f34 f15 1"/>
                  <a:gd name="f42" fmla="*/ f35 f15 1"/>
                  <a:gd name="f43" fmla="*/ f35 f16 1"/>
                  <a:gd name="f44" fmla="*/ f34 f16 1"/>
                  <a:gd name="f45" fmla="*/ f36 f15 1"/>
                  <a:gd name="f46" fmla="*/ f37 f16 1"/>
                  <a:gd name="f47" fmla="*/ f38 f15 1"/>
                  <a:gd name="f48" fmla="*/ f38 f16 1"/>
                  <a:gd name="f49" fmla="*/ f39 f15 1"/>
                  <a:gd name="f50" fmla="*/ f40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0"/>
                    </a:cubicBezTo>
                    <a:cubicBezTo>
                      <a:pt x="f10" y="f6"/>
                      <a:pt x="f11" y="f6"/>
                      <a:pt x="f12" y="f6"/>
                    </a:cubicBezTo>
                    <a:cubicBezTo>
                      <a:pt x="f7" y="f13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4" name="Freeform 495">
                <a:extLst>
                  <a:ext uri="{FF2B5EF4-FFF2-40B4-BE49-F238E27FC236}">
                    <a16:creationId xmlns:a16="http://schemas.microsoft.com/office/drawing/2014/main" id="{E253BA22-F82C-84A1-196F-7C458AB26CC9}"/>
                  </a:ext>
                </a:extLst>
              </p:cNvPr>
              <p:cNvSpPr/>
              <p:nvPr/>
            </p:nvSpPr>
            <p:spPr>
              <a:xfrm>
                <a:off x="1544641" y="4875215"/>
                <a:ext cx="20638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1"/>
                  <a:gd name="f8" fmla="val 1"/>
                  <a:gd name="f9" fmla="val 4"/>
                  <a:gd name="f10" fmla="val 2"/>
                  <a:gd name="f11" fmla="val 6"/>
                  <a:gd name="f12" fmla="val 8"/>
                  <a:gd name="f13" fmla="val 7"/>
                  <a:gd name="f14" fmla="+- 0 0 -90"/>
                  <a:gd name="f15" fmla="*/ f3 1 9"/>
                  <a:gd name="f16" fmla="*/ f4 1 1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11"/>
                  <a:gd name="f26" fmla="*/ 1 f22 1"/>
                  <a:gd name="f27" fmla="*/ 4 f21 1"/>
                  <a:gd name="f28" fmla="*/ 9 f22 1"/>
                  <a:gd name="f29" fmla="*/ 4 f22 1"/>
                  <a:gd name="f30" fmla="*/ 9 f21 1"/>
                  <a:gd name="f31" fmla="+- f23 0 f1"/>
                  <a:gd name="f32" fmla="*/ f26 1 9"/>
                  <a:gd name="f33" fmla="*/ f27 1 11"/>
                  <a:gd name="f34" fmla="*/ f28 1 9"/>
                  <a:gd name="f35" fmla="*/ f29 1 9"/>
                  <a:gd name="f36" fmla="*/ f30 1 11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9" h="11">
                    <a:moveTo>
                      <a:pt x="f8" y="f9"/>
                    </a:moveTo>
                    <a:cubicBezTo>
                      <a:pt x="f9" y="f10"/>
                      <a:pt x="f11" y="f5"/>
                      <a:pt x="f6" y="f9"/>
                    </a:cubicBezTo>
                    <a:cubicBezTo>
                      <a:pt x="f6" y="f12"/>
                      <a:pt x="f12" y="f7"/>
                      <a:pt x="f9" y="f6"/>
                    </a:cubicBezTo>
                    <a:cubicBezTo>
                      <a:pt x="f8" y="f6"/>
                      <a:pt x="f5" y="f13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5" name="Freeform 496">
                <a:extLst>
                  <a:ext uri="{FF2B5EF4-FFF2-40B4-BE49-F238E27FC236}">
                    <a16:creationId xmlns:a16="http://schemas.microsoft.com/office/drawing/2014/main" id="{7945DF3C-36B1-EBAF-CB4B-D66C08188C6A}"/>
                  </a:ext>
                </a:extLst>
              </p:cNvPr>
              <p:cNvSpPr/>
              <p:nvPr/>
            </p:nvSpPr>
            <p:spPr>
              <a:xfrm>
                <a:off x="344491" y="4943475"/>
                <a:ext cx="2381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8"/>
                  <a:gd name="f9" fmla="val 3"/>
                  <a:gd name="f10" fmla="val 9"/>
                  <a:gd name="f11" fmla="val 4"/>
                  <a:gd name="f12" fmla="val 7"/>
                  <a:gd name="f13" fmla="val 5"/>
                  <a:gd name="f14" fmla="val 2"/>
                  <a:gd name="f15" fmla="val 1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8 f24 1"/>
                  <a:gd name="f29" fmla="*/ 3 f23 1"/>
                  <a:gd name="f30" fmla="*/ 10 f24 1"/>
                  <a:gd name="f31" fmla="*/ 4 f23 1"/>
                  <a:gd name="f32" fmla="*/ 4 f24 1"/>
                  <a:gd name="f33" fmla="*/ 8 f23 1"/>
                  <a:gd name="f34" fmla="*/ 0 f23 1"/>
                  <a:gd name="f35" fmla="+- f25 0 f1"/>
                  <a:gd name="f36" fmla="*/ f28 1 10"/>
                  <a:gd name="f37" fmla="*/ f29 1 11"/>
                  <a:gd name="f38" fmla="*/ f30 1 10"/>
                  <a:gd name="f39" fmla="*/ f31 1 11"/>
                  <a:gd name="f40" fmla="*/ f32 1 10"/>
                  <a:gd name="f41" fmla="*/ f33 1 11"/>
                  <a:gd name="f42" fmla="*/ f34 1 11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2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0" h="11">
                    <a:moveTo>
                      <a:pt x="f8" y="f9"/>
                    </a:moveTo>
                    <a:cubicBezTo>
                      <a:pt x="f10" y="f11"/>
                      <a:pt x="f10" y="f11"/>
                      <a:pt x="f6" y="f11"/>
                    </a:cubicBezTo>
                    <a:cubicBezTo>
                      <a:pt x="f8" y="f12"/>
                      <a:pt x="f8" y="f7"/>
                      <a:pt x="f11" y="f8"/>
                    </a:cubicBezTo>
                    <a:cubicBezTo>
                      <a:pt x="f5" y="f13"/>
                      <a:pt x="f14" y="f14"/>
                      <a:pt x="f11" y="f5"/>
                    </a:cubicBezTo>
                    <a:cubicBezTo>
                      <a:pt x="f13" y="f15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6" name="Freeform 497">
                <a:extLst>
                  <a:ext uri="{FF2B5EF4-FFF2-40B4-BE49-F238E27FC236}">
                    <a16:creationId xmlns:a16="http://schemas.microsoft.com/office/drawing/2014/main" id="{B3A16ED8-C318-4CBA-6495-62A6DC80D85C}"/>
                  </a:ext>
                </a:extLst>
              </p:cNvPr>
              <p:cNvSpPr/>
              <p:nvPr/>
            </p:nvSpPr>
            <p:spPr>
              <a:xfrm>
                <a:off x="307979" y="5243517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8"/>
                  <a:gd name="f10" fmla="val 4"/>
                  <a:gd name="f11" fmla="val 2"/>
                  <a:gd name="f12" fmla="val 7"/>
                  <a:gd name="f13" fmla="val 1"/>
                  <a:gd name="f14" fmla="val 6"/>
                  <a:gd name="f15" fmla="val 5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10 f24 1"/>
                  <a:gd name="f29" fmla="*/ 3 f23 1"/>
                  <a:gd name="f30" fmla="*/ 2 f24 1"/>
                  <a:gd name="f31" fmla="*/ 7 f23 1"/>
                  <a:gd name="f32" fmla="+- f25 0 f1"/>
                  <a:gd name="f33" fmla="*/ f28 1 10"/>
                  <a:gd name="f34" fmla="*/ f29 1 11"/>
                  <a:gd name="f35" fmla="*/ f30 1 10"/>
                  <a:gd name="f36" fmla="*/ f31 1 11"/>
                  <a:gd name="f37" fmla="*/ 0 1 f26"/>
                  <a:gd name="f38" fmla="*/ f20 1 f26"/>
                  <a:gd name="f39" fmla="*/ 0 1 f27"/>
                  <a:gd name="f40" fmla="*/ f21 1 f27"/>
                  <a:gd name="f41" fmla="*/ f33 1 f26"/>
                  <a:gd name="f42" fmla="*/ f34 1 f27"/>
                  <a:gd name="f43" fmla="*/ f35 1 f26"/>
                  <a:gd name="f44" fmla="*/ f36 1 f27"/>
                  <a:gd name="f45" fmla="*/ f37 f17 1"/>
                  <a:gd name="f46" fmla="*/ f38 f17 1"/>
                  <a:gd name="f47" fmla="*/ f40 f18 1"/>
                  <a:gd name="f48" fmla="*/ f39 f18 1"/>
                  <a:gd name="f49" fmla="*/ f41 f17 1"/>
                  <a:gd name="f50" fmla="*/ f42 f18 1"/>
                  <a:gd name="f51" fmla="*/ f43 f17 1"/>
                  <a:gd name="f52" fmla="*/ f4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0"/>
                  </a:cxn>
                  <a:cxn ang="f32">
                    <a:pos x="f51" y="f52"/>
                  </a:cxn>
                  <a:cxn ang="f32">
                    <a:pos x="f51" y="f50"/>
                  </a:cxn>
                  <a:cxn ang="f32">
                    <a:pos x="f49" y="f50"/>
                  </a:cxn>
                </a:cxnLst>
                <a:rect l="f45" t="f48" r="f46" b="f47"/>
                <a:pathLst>
                  <a:path w="10" h="11">
                    <a:moveTo>
                      <a:pt x="f6" y="f8"/>
                    </a:moveTo>
                    <a:cubicBezTo>
                      <a:pt x="f9" y="f10"/>
                      <a:pt x="f9" y="f7"/>
                      <a:pt x="f11" y="f12"/>
                    </a:cubicBezTo>
                    <a:cubicBezTo>
                      <a:pt x="f13" y="f14"/>
                      <a:pt x="f5" y="f15"/>
                      <a:pt x="f11" y="f8"/>
                    </a:cubicBezTo>
                    <a:cubicBezTo>
                      <a:pt x="f10" y="f5"/>
                      <a:pt x="f12" y="f5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7" name="Freeform 498">
                <a:extLst>
                  <a:ext uri="{FF2B5EF4-FFF2-40B4-BE49-F238E27FC236}">
                    <a16:creationId xmlns:a16="http://schemas.microsoft.com/office/drawing/2014/main" id="{267BF858-DE23-C970-05B9-14C6D378570D}"/>
                  </a:ext>
                </a:extLst>
              </p:cNvPr>
              <p:cNvSpPr/>
              <p:nvPr/>
            </p:nvSpPr>
            <p:spPr>
              <a:xfrm>
                <a:off x="1285875" y="4838703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7"/>
                  <a:gd name="f8" fmla="val 5"/>
                  <a:gd name="f9" fmla="val 6"/>
                  <a:gd name="f10" fmla="val 4"/>
                  <a:gd name="f11" fmla="val 1"/>
                  <a:gd name="f12" fmla="val 3"/>
                  <a:gd name="f13" fmla="+- 0 0 -90"/>
                  <a:gd name="f14" fmla="*/ f3 1 10"/>
                  <a:gd name="f15" fmla="*/ f4 1 10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0"/>
                  <a:gd name="f22" fmla="*/ 7 f19 1"/>
                  <a:gd name="f23" fmla="*/ 10 f19 1"/>
                  <a:gd name="f24" fmla="*/ 4 f19 1"/>
                  <a:gd name="f25" fmla="*/ 1 f19 1"/>
                  <a:gd name="f26" fmla="*/ 0 f19 1"/>
                  <a:gd name="f27" fmla="+- f20 0 f1"/>
                  <a:gd name="f28" fmla="*/ f22 1 10"/>
                  <a:gd name="f29" fmla="*/ f23 1 10"/>
                  <a:gd name="f30" fmla="*/ f24 1 10"/>
                  <a:gd name="f31" fmla="*/ f25 1 10"/>
                  <a:gd name="f32" fmla="*/ f26 1 10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8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10" h="10">
                    <a:moveTo>
                      <a:pt x="f7" y="f6"/>
                    </a:moveTo>
                    <a:cubicBezTo>
                      <a:pt x="f8" y="f7"/>
                      <a:pt x="f5" y="f9"/>
                      <a:pt x="f10" y="f11"/>
                    </a:cubicBezTo>
                    <a:cubicBezTo>
                      <a:pt x="f8" y="f5"/>
                      <a:pt x="f9" y="f5"/>
                      <a:pt x="f7" y="f5"/>
                    </a:cubicBezTo>
                    <a:cubicBezTo>
                      <a:pt x="f6" y="f12"/>
                      <a:pt x="f6" y="f9"/>
                      <a:pt x="f7" y="f6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8" name="Freeform 499">
                <a:extLst>
                  <a:ext uri="{FF2B5EF4-FFF2-40B4-BE49-F238E27FC236}">
                    <a16:creationId xmlns:a16="http://schemas.microsoft.com/office/drawing/2014/main" id="{D6F37E62-9B8B-80D9-38AB-573285E40C1A}"/>
                  </a:ext>
                </a:extLst>
              </p:cNvPr>
              <p:cNvSpPr/>
              <p:nvPr/>
            </p:nvSpPr>
            <p:spPr>
              <a:xfrm>
                <a:off x="349245" y="5162546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3"/>
                  <a:gd name="f9" fmla="val 1"/>
                  <a:gd name="f10" fmla="val 4"/>
                  <a:gd name="f11" fmla="val 2"/>
                  <a:gd name="f12" fmla="val 5"/>
                  <a:gd name="f13" fmla="val 6"/>
                  <a:gd name="f14" fmla="val 7"/>
                  <a:gd name="f15" fmla="+- 0 0 -90"/>
                  <a:gd name="f16" fmla="*/ f3 1 10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9"/>
                  <a:gd name="f27" fmla="*/ 0 f23 1"/>
                  <a:gd name="f28" fmla="*/ 3 f22 1"/>
                  <a:gd name="f29" fmla="*/ 3 f23 1"/>
                  <a:gd name="f30" fmla="*/ 1 f22 1"/>
                  <a:gd name="f31" fmla="*/ 5 f23 1"/>
                  <a:gd name="f32" fmla="*/ 2 f22 1"/>
                  <a:gd name="f33" fmla="*/ 9 f23 1"/>
                  <a:gd name="f34" fmla="*/ 7 f23 1"/>
                  <a:gd name="f35" fmla="*/ 6 f22 1"/>
                  <a:gd name="f36" fmla="*/ 4 f23 1"/>
                  <a:gd name="f37" fmla="+- f24 0 f1"/>
                  <a:gd name="f38" fmla="*/ f27 1 10"/>
                  <a:gd name="f39" fmla="*/ f28 1 9"/>
                  <a:gd name="f40" fmla="*/ f29 1 10"/>
                  <a:gd name="f41" fmla="*/ f30 1 9"/>
                  <a:gd name="f42" fmla="*/ f31 1 10"/>
                  <a:gd name="f43" fmla="*/ f32 1 9"/>
                  <a:gd name="f44" fmla="*/ f33 1 10"/>
                  <a:gd name="f45" fmla="*/ f34 1 10"/>
                  <a:gd name="f46" fmla="*/ f35 1 9"/>
                  <a:gd name="f47" fmla="*/ f36 1 10"/>
                  <a:gd name="f48" fmla="*/ 0 1 f25"/>
                  <a:gd name="f49" fmla="*/ f19 1 f25"/>
                  <a:gd name="f50" fmla="*/ 0 1 f26"/>
                  <a:gd name="f51" fmla="*/ f20 1 f26"/>
                  <a:gd name="f52" fmla="*/ f38 1 f25"/>
                  <a:gd name="f53" fmla="*/ f39 1 f26"/>
                  <a:gd name="f54" fmla="*/ f40 1 f25"/>
                  <a:gd name="f55" fmla="*/ f41 1 f26"/>
                  <a:gd name="f56" fmla="*/ f42 1 f25"/>
                  <a:gd name="f57" fmla="*/ f43 1 f26"/>
                  <a:gd name="f58" fmla="*/ f44 1 f25"/>
                  <a:gd name="f59" fmla="*/ f45 1 f25"/>
                  <a:gd name="f60" fmla="*/ f46 1 f26"/>
                  <a:gd name="f61" fmla="*/ f47 1 f25"/>
                  <a:gd name="f62" fmla="*/ f48 f16 1"/>
                  <a:gd name="f63" fmla="*/ f49 f16 1"/>
                  <a:gd name="f64" fmla="*/ f51 f17 1"/>
                  <a:gd name="f65" fmla="*/ f50 f17 1"/>
                  <a:gd name="f66" fmla="*/ f52 f16 1"/>
                  <a:gd name="f67" fmla="*/ f53 f17 1"/>
                  <a:gd name="f68" fmla="*/ f54 f16 1"/>
                  <a:gd name="f69" fmla="*/ f55 f17 1"/>
                  <a:gd name="f70" fmla="*/ f56 f16 1"/>
                  <a:gd name="f71" fmla="*/ f57 f17 1"/>
                  <a:gd name="f72" fmla="*/ f58 f16 1"/>
                  <a:gd name="f73" fmla="*/ f59 f16 1"/>
                  <a:gd name="f74" fmla="*/ f60 f17 1"/>
                  <a:gd name="f75" fmla="*/ f6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70" y="f71"/>
                  </a:cxn>
                  <a:cxn ang="f37">
                    <a:pos x="f72" y="f71"/>
                  </a:cxn>
                  <a:cxn ang="f37">
                    <a:pos x="f73" y="f74"/>
                  </a:cxn>
                  <a:cxn ang="f37">
                    <a:pos x="f75" y="f74"/>
                  </a:cxn>
                  <a:cxn ang="f37">
                    <a:pos x="f66" y="f67"/>
                  </a:cxn>
                </a:cxnLst>
                <a:rect l="f62" t="f65" r="f63" b="f64"/>
                <a:pathLst>
                  <a:path w="10" h="9">
                    <a:moveTo>
                      <a:pt x="f5" y="f8"/>
                    </a:moveTo>
                    <a:cubicBezTo>
                      <a:pt x="f9" y="f10"/>
                      <a:pt x="f11" y="f11"/>
                      <a:pt x="f8" y="f9"/>
                    </a:cubicBezTo>
                    <a:cubicBezTo>
                      <a:pt x="f8" y="f11"/>
                      <a:pt x="f10" y="f11"/>
                      <a:pt x="f12" y="f11"/>
                    </a:cubicBezTo>
                    <a:cubicBezTo>
                      <a:pt x="f13" y="f9"/>
                      <a:pt x="f14" y="f5"/>
                      <a:pt x="f7" y="f11"/>
                    </a:cubicBezTo>
                    <a:cubicBezTo>
                      <a:pt x="f6" y="f10"/>
                      <a:pt x="f14" y="f12"/>
                      <a:pt x="f14" y="f13"/>
                    </a:cubicBezTo>
                    <a:cubicBezTo>
                      <a:pt x="f13" y="f7"/>
                      <a:pt x="f12" y="f14"/>
                      <a:pt x="f10" y="f13"/>
                    </a:cubicBezTo>
                    <a:cubicBezTo>
                      <a:pt x="f11" y="f12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9" name="Freeform 500">
                <a:extLst>
                  <a:ext uri="{FF2B5EF4-FFF2-40B4-BE49-F238E27FC236}">
                    <a16:creationId xmlns:a16="http://schemas.microsoft.com/office/drawing/2014/main" id="{7765A291-7597-B756-5436-E286B1161FBF}"/>
                  </a:ext>
                </a:extLst>
              </p:cNvPr>
              <p:cNvSpPr/>
              <p:nvPr/>
            </p:nvSpPr>
            <p:spPr>
              <a:xfrm>
                <a:off x="1174747" y="4546597"/>
                <a:ext cx="14292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"/>
                  <a:gd name="f8" fmla="val 5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3 f18 1"/>
                  <a:gd name="f22" fmla="*/ 0 f18 1"/>
                  <a:gd name="f23" fmla="*/ 6 f18 1"/>
                  <a:gd name="f24" fmla="*/ 4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3 f14 1"/>
                  <a:gd name="f42" fmla="*/ f34 f13 1"/>
                  <a:gd name="f43" fmla="*/ f35 f14 1"/>
                  <a:gd name="f44" fmla="*/ f34 f14 1"/>
                  <a:gd name="f45" fmla="*/ f33 f13 1"/>
                  <a:gd name="f46" fmla="*/ f3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0" y="f44"/>
                  </a:cxn>
                  <a:cxn ang="f25">
                    <a:pos x="f45" y="f46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5"/>
                    </a:moveTo>
                    <a:cubicBezTo>
                      <a:pt x="f8" y="f9"/>
                      <a:pt x="f6" y="f10"/>
                      <a:pt x="f6" y="f11"/>
                    </a:cubicBezTo>
                    <a:cubicBezTo>
                      <a:pt x="f6" y="f6"/>
                      <a:pt x="f8" y="f6"/>
                      <a:pt x="f7" y="f6"/>
                    </a:cubicBezTo>
                    <a:cubicBezTo>
                      <a:pt x="f9" y="f6"/>
                      <a:pt x="f5" y="f8"/>
                      <a:pt x="f5" y="f7"/>
                    </a:cubicBezTo>
                    <a:cubicBezTo>
                      <a:pt x="f5" y="f9"/>
                      <a:pt x="f10" y="f9"/>
                      <a:pt x="f7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0" name="Freeform 501">
                <a:extLst>
                  <a:ext uri="{FF2B5EF4-FFF2-40B4-BE49-F238E27FC236}">
                    <a16:creationId xmlns:a16="http://schemas.microsoft.com/office/drawing/2014/main" id="{DA978B3A-33ED-E5D5-7A7F-2AE0098C532A}"/>
                  </a:ext>
                </a:extLst>
              </p:cNvPr>
              <p:cNvSpPr/>
              <p:nvPr/>
            </p:nvSpPr>
            <p:spPr>
              <a:xfrm>
                <a:off x="1508129" y="5108579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5"/>
                  <a:gd name="f9" fmla="val 3"/>
                  <a:gd name="f10" fmla="val 1"/>
                  <a:gd name="f11" fmla="val 4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7 f18 1"/>
                  <a:gd name="f22" fmla="*/ 8 f18 1"/>
                  <a:gd name="f23" fmla="*/ 1 f18 1"/>
                  <a:gd name="f24" fmla="*/ 4 f18 1"/>
                  <a:gd name="f25" fmla="*/ 0 f18 1"/>
                  <a:gd name="f26" fmla="+- f19 0 f1"/>
                  <a:gd name="f27" fmla="*/ f21 1 8"/>
                  <a:gd name="f28" fmla="*/ f22 1 8"/>
                  <a:gd name="f29" fmla="*/ f23 1 8"/>
                  <a:gd name="f30" fmla="*/ f24 1 8"/>
                  <a:gd name="f31" fmla="*/ f25 1 8"/>
                  <a:gd name="f32" fmla="*/ 0 1 f20"/>
                  <a:gd name="f33" fmla="*/ f16 1 f20"/>
                  <a:gd name="f34" fmla="*/ f27 1 f20"/>
                  <a:gd name="f35" fmla="*/ f28 1 f20"/>
                  <a:gd name="f36" fmla="*/ f29 1 f20"/>
                  <a:gd name="f37" fmla="*/ f30 1 f20"/>
                  <a:gd name="f38" fmla="*/ f31 1 f20"/>
                  <a:gd name="f39" fmla="*/ f32 f13 1"/>
                  <a:gd name="f40" fmla="*/ f33 f13 1"/>
                  <a:gd name="f41" fmla="*/ f33 f14 1"/>
                  <a:gd name="f42" fmla="*/ f32 f14 1"/>
                  <a:gd name="f43" fmla="*/ f34 f13 1"/>
                  <a:gd name="f44" fmla="*/ f35 f14 1"/>
                  <a:gd name="f45" fmla="*/ f36 f13 1"/>
                  <a:gd name="f46" fmla="*/ f37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7" y="f48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8" h="8">
                    <a:moveTo>
                      <a:pt x="f7" y="f6"/>
                    </a:moveTo>
                    <a:cubicBezTo>
                      <a:pt x="f8" y="f7"/>
                      <a:pt x="f9" y="f7"/>
                      <a:pt x="f10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9"/>
                      <a:pt x="f6" y="f11"/>
                      <a:pt x="f7" y="f6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1" name="Freeform 502">
                <a:extLst>
                  <a:ext uri="{FF2B5EF4-FFF2-40B4-BE49-F238E27FC236}">
                    <a16:creationId xmlns:a16="http://schemas.microsoft.com/office/drawing/2014/main" id="{CDE73615-D35F-AB66-FEDD-C4E88268989B}"/>
                  </a:ext>
                </a:extLst>
              </p:cNvPr>
              <p:cNvSpPr/>
              <p:nvPr/>
            </p:nvSpPr>
            <p:spPr>
              <a:xfrm>
                <a:off x="1181103" y="5253035"/>
                <a:ext cx="12701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2"/>
                  <a:gd name="f10" fmla="val 4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3 f19 1"/>
                  <a:gd name="f26" fmla="*/ 2 f20 1"/>
                  <a:gd name="f27" fmla="*/ 0 f19 1"/>
                  <a:gd name="f28" fmla="*/ 5 f20 1"/>
                  <a:gd name="f29" fmla="*/ 3 f20 1"/>
                  <a:gd name="f30" fmla="*/ 6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5" y="f8"/>
                    </a:moveTo>
                    <a:cubicBezTo>
                      <a:pt x="f5" y="f9"/>
                      <a:pt x="f5" y="f5"/>
                      <a:pt x="f9" y="f5"/>
                    </a:cubicBezTo>
                    <a:cubicBezTo>
                      <a:pt x="f10" y="f5"/>
                      <a:pt x="f6" y="f11"/>
                      <a:pt x="f6" y="f8"/>
                    </a:cubicBezTo>
                    <a:cubicBezTo>
                      <a:pt x="f6" y="f6"/>
                      <a:pt x="f10" y="f7"/>
                      <a:pt x="f8" y="f7"/>
                    </a:cubicBezTo>
                    <a:cubicBezTo>
                      <a:pt x="f11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2" name="Freeform 503">
                <a:extLst>
                  <a:ext uri="{FF2B5EF4-FFF2-40B4-BE49-F238E27FC236}">
                    <a16:creationId xmlns:a16="http://schemas.microsoft.com/office/drawing/2014/main" id="{14163AF2-9396-C274-F8C6-FE88CB16CDDB}"/>
                  </a:ext>
                </a:extLst>
              </p:cNvPr>
              <p:cNvSpPr/>
              <p:nvPr/>
            </p:nvSpPr>
            <p:spPr>
              <a:xfrm>
                <a:off x="1184276" y="5176839"/>
                <a:ext cx="1587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2"/>
                  <a:gd name="f8" fmla="val 4"/>
                  <a:gd name="f9" fmla="val 1"/>
                  <a:gd name="f10" fmla="val 3"/>
                  <a:gd name="f11" fmla="val 5"/>
                  <a:gd name="f12" fmla="val 6"/>
                  <a:gd name="f13" fmla="val 9"/>
                  <a:gd name="f14" fmla="val 10"/>
                  <a:gd name="f15" fmla="val 11"/>
                  <a:gd name="f16" fmla="val 8"/>
                  <a:gd name="f17" fmla="val 2"/>
                  <a:gd name="f18" fmla="+- 0 0 -90"/>
                  <a:gd name="f19" fmla="*/ f3 1 7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12"/>
                  <a:gd name="f30" fmla="*/ 0 f26 1"/>
                  <a:gd name="f31" fmla="*/ 4 f25 1"/>
                  <a:gd name="f32" fmla="*/ 3 f26 1"/>
                  <a:gd name="f33" fmla="*/ 3 f25 1"/>
                  <a:gd name="f34" fmla="*/ 6 f26 1"/>
                  <a:gd name="f35" fmla="*/ 9 f25 1"/>
                  <a:gd name="f36" fmla="*/ 4 f26 1"/>
                  <a:gd name="f37" fmla="*/ 12 f25 1"/>
                  <a:gd name="f38" fmla="+- f27 0 f1"/>
                  <a:gd name="f39" fmla="*/ f30 1 7"/>
                  <a:gd name="f40" fmla="*/ f31 1 12"/>
                  <a:gd name="f41" fmla="*/ f32 1 7"/>
                  <a:gd name="f42" fmla="*/ f33 1 12"/>
                  <a:gd name="f43" fmla="*/ f34 1 7"/>
                  <a:gd name="f44" fmla="*/ f35 1 12"/>
                  <a:gd name="f45" fmla="*/ f36 1 7"/>
                  <a:gd name="f46" fmla="*/ f37 1 1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5" y="f70"/>
                  </a:cxn>
                  <a:cxn ang="f38">
                    <a:pos x="f65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7" h="12">
                    <a:moveTo>
                      <a:pt x="f5" y="f8"/>
                    </a:moveTo>
                    <a:cubicBezTo>
                      <a:pt x="f9" y="f10"/>
                      <a:pt x="f9" y="f5"/>
                      <a:pt x="f10" y="f10"/>
                    </a:cubicBezTo>
                    <a:cubicBezTo>
                      <a:pt x="f8" y="f11"/>
                      <a:pt x="f6" y="f12"/>
                      <a:pt x="f12" y="f13"/>
                    </a:cubicBezTo>
                    <a:cubicBezTo>
                      <a:pt x="f11" y="f14"/>
                      <a:pt x="f8" y="f15"/>
                      <a:pt x="f8" y="f7"/>
                    </a:cubicBezTo>
                    <a:cubicBezTo>
                      <a:pt x="f8" y="f7"/>
                      <a:pt x="f8" y="f7"/>
                      <a:pt x="f10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11" y="f16"/>
                      <a:pt x="f17" y="f12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3" name="Freeform 504">
                <a:extLst>
                  <a:ext uri="{FF2B5EF4-FFF2-40B4-BE49-F238E27FC236}">
                    <a16:creationId xmlns:a16="http://schemas.microsoft.com/office/drawing/2014/main" id="{7D7B8E55-E976-8336-B09B-C036992B44A5}"/>
                  </a:ext>
                </a:extLst>
              </p:cNvPr>
              <p:cNvSpPr/>
              <p:nvPr/>
            </p:nvSpPr>
            <p:spPr>
              <a:xfrm>
                <a:off x="1508129" y="5243517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2 f20 1"/>
                  <a:gd name="f25" fmla="*/ 0 f19 1"/>
                  <a:gd name="f26" fmla="*/ 5 f20 1"/>
                  <a:gd name="f27" fmla="*/ 2 f19 1"/>
                  <a:gd name="f28" fmla="*/ 3 f20 1"/>
                  <a:gd name="f29" fmla="*/ 4 f19 1"/>
                  <a:gd name="f30" fmla="*/ 0 f20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8" y="f5"/>
                    </a:moveTo>
                    <a:cubicBezTo>
                      <a:pt x="f9" y="f5"/>
                      <a:pt x="f7" y="f10"/>
                      <a:pt x="f7" y="f8"/>
                    </a:cubicBezTo>
                    <a:cubicBezTo>
                      <a:pt x="f6" y="f9"/>
                      <a:pt x="f9" y="f9"/>
                      <a:pt x="f11" y="f9"/>
                    </a:cubicBezTo>
                    <a:cubicBezTo>
                      <a:pt x="f10" y="f7"/>
                      <a:pt x="f5" y="f9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4" name="Freeform 505">
                <a:extLst>
                  <a:ext uri="{FF2B5EF4-FFF2-40B4-BE49-F238E27FC236}">
                    <a16:creationId xmlns:a16="http://schemas.microsoft.com/office/drawing/2014/main" id="{6B7F65B4-E59D-D798-6426-498A67D9374E}"/>
                  </a:ext>
                </a:extLst>
              </p:cNvPr>
              <p:cNvSpPr/>
              <p:nvPr/>
            </p:nvSpPr>
            <p:spPr>
              <a:xfrm>
                <a:off x="1608136" y="4810128"/>
                <a:ext cx="12701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1"/>
                  <a:gd name="f9" fmla="val 4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0 f17 1"/>
                  <a:gd name="f21" fmla="*/ 2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2 f12 1"/>
                  <a:gd name="f42" fmla="*/ f31 f13 1"/>
                  <a:gd name="f43" fmla="*/ f33 f12 1"/>
                  <a:gd name="f44" fmla="*/ f34 f12 1"/>
                  <a:gd name="f45" fmla="*/ f3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5" y="f7"/>
                    </a:moveTo>
                    <a:cubicBezTo>
                      <a:pt x="f5" y="f8"/>
                      <a:pt x="f5" y="f5"/>
                      <a:pt x="f7" y="f5"/>
                    </a:cubicBezTo>
                    <a:cubicBezTo>
                      <a:pt x="f9" y="f5"/>
                      <a:pt x="f6" y="f5"/>
                      <a:pt x="f6" y="f7"/>
                    </a:cubicBezTo>
                    <a:cubicBezTo>
                      <a:pt x="f6" y="f9"/>
                      <a:pt x="f9" y="f9"/>
                      <a:pt x="f10" y="f6"/>
                    </a:cubicBezTo>
                    <a:cubicBezTo>
                      <a:pt x="f8" y="f6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5" name="Freeform 506">
                <a:extLst>
                  <a:ext uri="{FF2B5EF4-FFF2-40B4-BE49-F238E27FC236}">
                    <a16:creationId xmlns:a16="http://schemas.microsoft.com/office/drawing/2014/main" id="{3BE91F07-CCA8-E943-81FB-4A577BD4C020}"/>
                  </a:ext>
                </a:extLst>
              </p:cNvPr>
              <p:cNvSpPr/>
              <p:nvPr/>
            </p:nvSpPr>
            <p:spPr>
              <a:xfrm>
                <a:off x="1527176" y="5041901"/>
                <a:ext cx="9528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5"/>
                  <a:gd name="f10" fmla="val 2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4 f20 1"/>
                  <a:gd name="f25" fmla="*/ 3 f19 1"/>
                  <a:gd name="f26" fmla="*/ 2 f20 1"/>
                  <a:gd name="f27" fmla="*/ 6 f19 1"/>
                  <a:gd name="f28" fmla="*/ 0 f20 1"/>
                  <a:gd name="f29" fmla="*/ 4 f19 1"/>
                  <a:gd name="f30" fmla="*/ 1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4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6" y="f8"/>
                    </a:moveTo>
                    <a:cubicBezTo>
                      <a:pt x="f6" y="f9"/>
                      <a:pt x="f8" y="f7"/>
                      <a:pt x="f10" y="f7"/>
                    </a:cubicBezTo>
                    <a:cubicBezTo>
                      <a:pt x="f5" y="f7"/>
                      <a:pt x="f5" y="f9"/>
                      <a:pt x="f5" y="f6"/>
                    </a:cubicBezTo>
                    <a:cubicBezTo>
                      <a:pt x="f5" y="f10"/>
                      <a:pt x="f5" y="f5"/>
                      <a:pt x="f10" y="f11"/>
                    </a:cubicBezTo>
                    <a:cubicBezTo>
                      <a:pt x="f8" y="f11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6" name="Freeform 507">
                <a:extLst>
                  <a:ext uri="{FF2B5EF4-FFF2-40B4-BE49-F238E27FC236}">
                    <a16:creationId xmlns:a16="http://schemas.microsoft.com/office/drawing/2014/main" id="{A25E4896-1732-0168-F531-AEE5027BC1F4}"/>
                  </a:ext>
                </a:extLst>
              </p:cNvPr>
              <p:cNvSpPr/>
              <p:nvPr/>
            </p:nvSpPr>
            <p:spPr>
              <a:xfrm>
                <a:off x="1014417" y="5205414"/>
                <a:ext cx="12701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3 f20 1"/>
                  <a:gd name="f27" fmla="*/ 6 f19 1"/>
                  <a:gd name="f28" fmla="*/ 0 f20 1"/>
                  <a:gd name="f29" fmla="*/ 2 f19 1"/>
                  <a:gd name="f30" fmla="*/ 2 f20 1"/>
                  <a:gd name="f31" fmla="*/ 0 f19 1"/>
                  <a:gd name="f32" fmla="+- f21 0 f1"/>
                  <a:gd name="f33" fmla="*/ f24 1 5"/>
                  <a:gd name="f34" fmla="*/ f25 1 6"/>
                  <a:gd name="f35" fmla="*/ f26 1 5"/>
                  <a:gd name="f36" fmla="*/ f27 1 6"/>
                  <a:gd name="f37" fmla="*/ f28 1 5"/>
                  <a:gd name="f38" fmla="*/ f29 1 6"/>
                  <a:gd name="f39" fmla="*/ f30 1 5"/>
                  <a:gd name="f40" fmla="*/ f31 1 6"/>
                  <a:gd name="f41" fmla="*/ 0 1 f23"/>
                  <a:gd name="f42" fmla="*/ f16 1 f23"/>
                  <a:gd name="f43" fmla="*/ 0 1 f22"/>
                  <a:gd name="f44" fmla="*/ f17 1 f22"/>
                  <a:gd name="f45" fmla="*/ f33 1 f23"/>
                  <a:gd name="f46" fmla="*/ f34 1 f22"/>
                  <a:gd name="f47" fmla="*/ f35 1 f23"/>
                  <a:gd name="f48" fmla="*/ f36 1 f22"/>
                  <a:gd name="f49" fmla="*/ f37 1 f23"/>
                  <a:gd name="f50" fmla="*/ f38 1 f22"/>
                  <a:gd name="f51" fmla="*/ f39 1 f23"/>
                  <a:gd name="f52" fmla="*/ f40 1 f22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5" h="6">
                    <a:moveTo>
                      <a:pt x="f6" y="f8"/>
                    </a:moveTo>
                    <a:cubicBezTo>
                      <a:pt x="f6" y="f9"/>
                      <a:pt x="f9" y="f7"/>
                      <a:pt x="f8" y="f7"/>
                    </a:cubicBezTo>
                    <a:cubicBezTo>
                      <a:pt x="f10" y="f6"/>
                      <a:pt x="f5" y="f9"/>
                      <a:pt x="f5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5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7" name="Freeform 508">
                <a:extLst>
                  <a:ext uri="{FF2B5EF4-FFF2-40B4-BE49-F238E27FC236}">
                    <a16:creationId xmlns:a16="http://schemas.microsoft.com/office/drawing/2014/main" id="{0C8ADD1B-E0E4-45A9-C823-8E87DC118F30}"/>
                  </a:ext>
                </a:extLst>
              </p:cNvPr>
              <p:cNvSpPr/>
              <p:nvPr/>
            </p:nvSpPr>
            <p:spPr>
              <a:xfrm>
                <a:off x="506413" y="4981578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4"/>
                  <a:gd name="f11" fmla="val 2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9"/>
                      <a:pt x="f9" y="f5"/>
                      <a:pt x="f8" y="f5"/>
                    </a:cubicBezTo>
                    <a:cubicBezTo>
                      <a:pt x="f7" y="f5"/>
                      <a:pt x="f6" y="f9"/>
                      <a:pt x="f7" y="f8"/>
                    </a:cubicBezTo>
                    <a:cubicBezTo>
                      <a:pt x="f7" y="f7"/>
                      <a:pt x="f10" y="f7"/>
                      <a:pt x="f11" y="f7"/>
                    </a:cubicBezTo>
                    <a:cubicBezTo>
                      <a:pt x="f9" y="f7"/>
                      <a:pt x="f5" y="f10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8" name="Freeform 509">
                <a:extLst>
                  <a:ext uri="{FF2B5EF4-FFF2-40B4-BE49-F238E27FC236}">
                    <a16:creationId xmlns:a16="http://schemas.microsoft.com/office/drawing/2014/main" id="{1519C879-F2F2-39D2-469B-12E42365087F}"/>
                  </a:ext>
                </a:extLst>
              </p:cNvPr>
              <p:cNvSpPr/>
              <p:nvPr/>
            </p:nvSpPr>
            <p:spPr>
              <a:xfrm>
                <a:off x="382584" y="5183184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4"/>
                  <a:gd name="f9" fmla="val 1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2 f17 1"/>
                  <a:gd name="f21" fmla="*/ 0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4 f13 1"/>
                  <a:gd name="f43" fmla="*/ f34 f12 1"/>
                  <a:gd name="f44" fmla="*/ f33 f13 1"/>
                  <a:gd name="f45" fmla="*/ f3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8" y="f9"/>
                      <a:pt x="f6" y="f7"/>
                      <a:pt x="f6" y="f10"/>
                    </a:cubicBezTo>
                    <a:cubicBezTo>
                      <a:pt x="f6" y="f8"/>
                      <a:pt x="f8" y="f6"/>
                      <a:pt x="f10" y="f6"/>
                    </a:cubicBezTo>
                    <a:cubicBezTo>
                      <a:pt x="f7" y="f6"/>
                      <a:pt x="f5" y="f6"/>
                      <a:pt x="f5" y="f10"/>
                    </a:cubicBezTo>
                    <a:cubicBezTo>
                      <a:pt x="f5" y="f7"/>
                      <a:pt x="f9" y="f9"/>
                      <a:pt x="f7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9" name="Freeform 510">
                <a:extLst>
                  <a:ext uri="{FF2B5EF4-FFF2-40B4-BE49-F238E27FC236}">
                    <a16:creationId xmlns:a16="http://schemas.microsoft.com/office/drawing/2014/main" id="{D2B681A6-EB40-0F81-FB79-9CF30EB53BC2}"/>
                  </a:ext>
                </a:extLst>
              </p:cNvPr>
              <p:cNvSpPr/>
              <p:nvPr/>
            </p:nvSpPr>
            <p:spPr>
              <a:xfrm>
                <a:off x="354009" y="4937129"/>
                <a:ext cx="19046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6"/>
                  <a:gd name="f8" fmla="val 4"/>
                  <a:gd name="f9" fmla="val 3"/>
                  <a:gd name="f10" fmla="val 5"/>
                  <a:gd name="f11" fmla="val 2"/>
                  <a:gd name="f12" fmla="val 1"/>
                  <a:gd name="f13" fmla="+- 0 0 -90"/>
                  <a:gd name="f14" fmla="*/ f3 1 8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8"/>
                  <a:gd name="f25" fmla="*/ 4 f21 1"/>
                  <a:gd name="f26" fmla="*/ 6 f20 1"/>
                  <a:gd name="f27" fmla="*/ 0 f21 1"/>
                  <a:gd name="f28" fmla="*/ 3 f20 1"/>
                  <a:gd name="f29" fmla="*/ 0 f20 1"/>
                  <a:gd name="f30" fmla="+- f22 0 f1"/>
                  <a:gd name="f31" fmla="*/ f25 1 8"/>
                  <a:gd name="f32" fmla="*/ f26 1 6"/>
                  <a:gd name="f33" fmla="*/ f27 1 8"/>
                  <a:gd name="f34" fmla="*/ f28 1 6"/>
                  <a:gd name="f35" fmla="*/ f29 1 6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49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8" h="6">
                    <a:moveTo>
                      <a:pt x="f8" y="f7"/>
                    </a:moveTo>
                    <a:cubicBezTo>
                      <a:pt x="f9" y="f10"/>
                      <a:pt x="f5" y="f10"/>
                      <a:pt x="f5" y="f9"/>
                    </a:cubicBezTo>
                    <a:cubicBezTo>
                      <a:pt x="f11" y="f11"/>
                      <a:pt x="f9" y="f11"/>
                      <a:pt x="f8" y="f5"/>
                    </a:cubicBezTo>
                    <a:cubicBezTo>
                      <a:pt x="f6" y="f12"/>
                      <a:pt x="f8" y="f8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0" name="Freeform 511">
                <a:extLst>
                  <a:ext uri="{FF2B5EF4-FFF2-40B4-BE49-F238E27FC236}">
                    <a16:creationId xmlns:a16="http://schemas.microsoft.com/office/drawing/2014/main" id="{E46F34E0-CD08-A06D-B05D-C4ACF4954440}"/>
                  </a:ext>
                </a:extLst>
              </p:cNvPr>
              <p:cNvSpPr/>
              <p:nvPr/>
            </p:nvSpPr>
            <p:spPr>
              <a:xfrm>
                <a:off x="1554159" y="4884733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3"/>
                  <a:gd name="f10" fmla="val 6"/>
                  <a:gd name="f11" fmla="val 4"/>
                  <a:gd name="f12" fmla="val 2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0 f21 1"/>
                  <a:gd name="f26" fmla="*/ 5 f20 1"/>
                  <a:gd name="f27" fmla="*/ 5 f21 1"/>
                  <a:gd name="f28" fmla="*/ 0 f20 1"/>
                  <a:gd name="f29" fmla="*/ 8 f21 1"/>
                  <a:gd name="f30" fmla="*/ 4 f20 1"/>
                  <a:gd name="f31" fmla="+- f22 0 f1"/>
                  <a:gd name="f32" fmla="*/ f25 1 8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9">
                    <a:moveTo>
                      <a:pt x="f5" y="f8"/>
                    </a:moveTo>
                    <a:cubicBezTo>
                      <a:pt x="f9" y="f10"/>
                      <a:pt x="f11" y="f12"/>
                      <a:pt x="f8" y="f5"/>
                    </a:cubicBezTo>
                    <a:cubicBezTo>
                      <a:pt x="f8" y="f12"/>
                      <a:pt x="f10" y="f9"/>
                      <a:pt x="f6" y="f11"/>
                    </a:cubicBezTo>
                    <a:cubicBezTo>
                      <a:pt x="f10" y="f7"/>
                      <a:pt x="f12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1" name="Freeform 512">
                <a:extLst>
                  <a:ext uri="{FF2B5EF4-FFF2-40B4-BE49-F238E27FC236}">
                    <a16:creationId xmlns:a16="http://schemas.microsoft.com/office/drawing/2014/main" id="{C2386D70-C70E-6B43-4A89-F6D832A210B9}"/>
                  </a:ext>
                </a:extLst>
              </p:cNvPr>
              <p:cNvSpPr/>
              <p:nvPr/>
            </p:nvSpPr>
            <p:spPr>
              <a:xfrm>
                <a:off x="1520820" y="4670426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3 f17 1"/>
                  <a:gd name="f22" fmla="*/ 2 f17 1"/>
                  <a:gd name="f23" fmla="*/ 0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2 f12 1"/>
                  <a:gd name="f45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7"/>
                    </a:moveTo>
                    <a:cubicBezTo>
                      <a:pt x="f6" y="f6"/>
                      <a:pt x="f8" y="f6"/>
                      <a:pt x="f9" y="f6"/>
                    </a:cubicBezTo>
                    <a:cubicBezTo>
                      <a:pt x="f10" y="f6"/>
                      <a:pt x="f5" y="f6"/>
                      <a:pt x="f5" y="f7"/>
                    </a:cubicBezTo>
                    <a:cubicBezTo>
                      <a:pt x="f5" y="f9"/>
                      <a:pt x="f10" y="f5"/>
                      <a:pt x="f7" y="f5"/>
                    </a:cubicBezTo>
                    <a:cubicBezTo>
                      <a:pt x="f8" y="f5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2" name="Freeform 513">
                <a:extLst>
                  <a:ext uri="{FF2B5EF4-FFF2-40B4-BE49-F238E27FC236}">
                    <a16:creationId xmlns:a16="http://schemas.microsoft.com/office/drawing/2014/main" id="{A16724F3-0316-9088-C012-B7C9C474E82E}"/>
                  </a:ext>
                </a:extLst>
              </p:cNvPr>
              <p:cNvSpPr/>
              <p:nvPr/>
            </p:nvSpPr>
            <p:spPr>
              <a:xfrm>
                <a:off x="133346" y="4716466"/>
                <a:ext cx="160340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75"/>
                  <a:gd name="f8" fmla="val 14"/>
                  <a:gd name="f9" fmla="val 29"/>
                  <a:gd name="f10" fmla="val 9"/>
                  <a:gd name="f11" fmla="val 20"/>
                  <a:gd name="f12" fmla="val 13"/>
                  <a:gd name="f13" fmla="val 18"/>
                  <a:gd name="f14" fmla="val 7"/>
                  <a:gd name="f15" fmla="val 21"/>
                  <a:gd name="f16" fmla="val 5"/>
                  <a:gd name="f17" fmla="val 3"/>
                  <a:gd name="f18" fmla="val 19"/>
                  <a:gd name="f19" fmla="val 26"/>
                  <a:gd name="f20" fmla="val 4"/>
                  <a:gd name="f21" fmla="val 34"/>
                  <a:gd name="f22" fmla="val 2"/>
                  <a:gd name="f23" fmla="val 41"/>
                  <a:gd name="f24" fmla="val 49"/>
                  <a:gd name="f25" fmla="val 53"/>
                  <a:gd name="f26" fmla="val 15"/>
                  <a:gd name="f27" fmla="val 24"/>
                  <a:gd name="f28" fmla="val 52"/>
                  <a:gd name="f29" fmla="val 27"/>
                  <a:gd name="f30" fmla="val 55"/>
                  <a:gd name="f31" fmla="val 57"/>
                  <a:gd name="f32" fmla="val 31"/>
                  <a:gd name="f33" fmla="val 39"/>
                  <a:gd name="f34" fmla="val 60"/>
                  <a:gd name="f35" fmla="val 51"/>
                  <a:gd name="f36" fmla="val 45"/>
                  <a:gd name="f37" fmla="val 62"/>
                  <a:gd name="f38" fmla="val 68"/>
                  <a:gd name="f39" fmla="val 37"/>
                  <a:gd name="f40" fmla="val 70"/>
                  <a:gd name="f41" fmla="val 35"/>
                  <a:gd name="f42" fmla="val 71"/>
                  <a:gd name="f43" fmla="val 33"/>
                  <a:gd name="f44" fmla="val 72"/>
                  <a:gd name="f45" fmla="val 73"/>
                  <a:gd name="f46" fmla="val 22"/>
                  <a:gd name="f47" fmla="val 66"/>
                  <a:gd name="f48" fmla="val 63"/>
                  <a:gd name="f49" fmla="val 61"/>
                  <a:gd name="f50" fmla="val 58"/>
                  <a:gd name="f51" fmla="val 56"/>
                  <a:gd name="f52" fmla="val 16"/>
                  <a:gd name="f53" fmla="val 11"/>
                  <a:gd name="f54" fmla="val 10"/>
                  <a:gd name="f55" fmla="val 48"/>
                  <a:gd name="f56" fmla="val 46"/>
                  <a:gd name="f57" fmla="val 8"/>
                  <a:gd name="f58" fmla="val 44"/>
                  <a:gd name="f59" fmla="val 6"/>
                  <a:gd name="f60" fmla="val 43"/>
                  <a:gd name="f61" fmla="val 42"/>
                  <a:gd name="f62" fmla="val 40"/>
                  <a:gd name="f63" fmla="val 38"/>
                  <a:gd name="f64" fmla="val 1"/>
                  <a:gd name="f65" fmla="val 36"/>
                  <a:gd name="f66" fmla="val 32"/>
                  <a:gd name="f67" fmla="val 30"/>
                  <a:gd name="f68" fmla="+- 0 0 -90"/>
                  <a:gd name="f69" fmla="*/ f3 1 67"/>
                  <a:gd name="f70" fmla="*/ f4 1 75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67"/>
                  <a:gd name="f79" fmla="*/ f75 1 75"/>
                  <a:gd name="f80" fmla="*/ 14 f76 1"/>
                  <a:gd name="f81" fmla="*/ 29 f75 1"/>
                  <a:gd name="f82" fmla="*/ 18 f76 1"/>
                  <a:gd name="f83" fmla="*/ 7 f75 1"/>
                  <a:gd name="f84" fmla="*/ 19 f76 1"/>
                  <a:gd name="f85" fmla="*/ 0 f75 1"/>
                  <a:gd name="f86" fmla="*/ 41 f76 1"/>
                  <a:gd name="f87" fmla="*/ 4 f75 1"/>
                  <a:gd name="f88" fmla="*/ 53 f76 1"/>
                  <a:gd name="f89" fmla="*/ 24 f75 1"/>
                  <a:gd name="f90" fmla="*/ 57 f76 1"/>
                  <a:gd name="f91" fmla="*/ 31 f75 1"/>
                  <a:gd name="f92" fmla="*/ 60 f76 1"/>
                  <a:gd name="f93" fmla="*/ 52 f75 1"/>
                  <a:gd name="f94" fmla="*/ 39 f76 1"/>
                  <a:gd name="f95" fmla="*/ 68 f75 1"/>
                  <a:gd name="f96" fmla="*/ 33 f76 1"/>
                  <a:gd name="f97" fmla="*/ 72 f75 1"/>
                  <a:gd name="f98" fmla="*/ 22 f76 1"/>
                  <a:gd name="f99" fmla="*/ 66 f75 1"/>
                  <a:gd name="f100" fmla="*/ 21 f76 1"/>
                  <a:gd name="f101" fmla="*/ 58 f75 1"/>
                  <a:gd name="f102" fmla="*/ 16 f76 1"/>
                  <a:gd name="f103" fmla="*/ 53 f75 1"/>
                  <a:gd name="f104" fmla="*/ 10 f76 1"/>
                  <a:gd name="f105" fmla="*/ 48 f75 1"/>
                  <a:gd name="f106" fmla="*/ 6 f76 1"/>
                  <a:gd name="f107" fmla="*/ 43 f75 1"/>
                  <a:gd name="f108" fmla="*/ 2 f76 1"/>
                  <a:gd name="f109" fmla="*/ 38 f75 1"/>
                  <a:gd name="f110" fmla="*/ 1 f76 1"/>
                  <a:gd name="f111" fmla="*/ 32 f75 1"/>
                  <a:gd name="f112" fmla="+- f77 0 f1"/>
                  <a:gd name="f113" fmla="*/ f80 1 67"/>
                  <a:gd name="f114" fmla="*/ f81 1 75"/>
                  <a:gd name="f115" fmla="*/ f82 1 67"/>
                  <a:gd name="f116" fmla="*/ f83 1 75"/>
                  <a:gd name="f117" fmla="*/ f84 1 67"/>
                  <a:gd name="f118" fmla="*/ f85 1 75"/>
                  <a:gd name="f119" fmla="*/ f86 1 67"/>
                  <a:gd name="f120" fmla="*/ f87 1 75"/>
                  <a:gd name="f121" fmla="*/ f88 1 67"/>
                  <a:gd name="f122" fmla="*/ f89 1 75"/>
                  <a:gd name="f123" fmla="*/ f90 1 67"/>
                  <a:gd name="f124" fmla="*/ f91 1 75"/>
                  <a:gd name="f125" fmla="*/ f92 1 67"/>
                  <a:gd name="f126" fmla="*/ f93 1 75"/>
                  <a:gd name="f127" fmla="*/ f94 1 67"/>
                  <a:gd name="f128" fmla="*/ f95 1 75"/>
                  <a:gd name="f129" fmla="*/ f96 1 67"/>
                  <a:gd name="f130" fmla="*/ f97 1 75"/>
                  <a:gd name="f131" fmla="*/ f98 1 67"/>
                  <a:gd name="f132" fmla="*/ f99 1 75"/>
                  <a:gd name="f133" fmla="*/ f100 1 67"/>
                  <a:gd name="f134" fmla="*/ f101 1 75"/>
                  <a:gd name="f135" fmla="*/ f102 1 67"/>
                  <a:gd name="f136" fmla="*/ f103 1 75"/>
                  <a:gd name="f137" fmla="*/ f104 1 67"/>
                  <a:gd name="f138" fmla="*/ f105 1 75"/>
                  <a:gd name="f139" fmla="*/ f106 1 67"/>
                  <a:gd name="f140" fmla="*/ f107 1 75"/>
                  <a:gd name="f141" fmla="*/ f108 1 67"/>
                  <a:gd name="f142" fmla="*/ f109 1 75"/>
                  <a:gd name="f143" fmla="*/ f110 1 67"/>
                  <a:gd name="f144" fmla="*/ f111 1 75"/>
                  <a:gd name="f145" fmla="*/ 0 1 f78"/>
                  <a:gd name="f146" fmla="*/ f72 1 f78"/>
                  <a:gd name="f147" fmla="*/ 0 1 f79"/>
                  <a:gd name="f148" fmla="*/ f73 1 f79"/>
                  <a:gd name="f149" fmla="*/ f113 1 f78"/>
                  <a:gd name="f150" fmla="*/ f114 1 f79"/>
                  <a:gd name="f151" fmla="*/ f115 1 f78"/>
                  <a:gd name="f152" fmla="*/ f116 1 f79"/>
                  <a:gd name="f153" fmla="*/ f117 1 f78"/>
                  <a:gd name="f154" fmla="*/ f118 1 f79"/>
                  <a:gd name="f155" fmla="*/ f119 1 f78"/>
                  <a:gd name="f156" fmla="*/ f120 1 f79"/>
                  <a:gd name="f157" fmla="*/ f121 1 f78"/>
                  <a:gd name="f158" fmla="*/ f122 1 f79"/>
                  <a:gd name="f159" fmla="*/ f123 1 f78"/>
                  <a:gd name="f160" fmla="*/ f124 1 f79"/>
                  <a:gd name="f161" fmla="*/ f125 1 f78"/>
                  <a:gd name="f162" fmla="*/ f126 1 f79"/>
                  <a:gd name="f163" fmla="*/ f127 1 f78"/>
                  <a:gd name="f164" fmla="*/ f128 1 f79"/>
                  <a:gd name="f165" fmla="*/ f129 1 f78"/>
                  <a:gd name="f166" fmla="*/ f130 1 f79"/>
                  <a:gd name="f167" fmla="*/ f131 1 f78"/>
                  <a:gd name="f168" fmla="*/ f132 1 f79"/>
                  <a:gd name="f169" fmla="*/ f133 1 f78"/>
                  <a:gd name="f170" fmla="*/ f134 1 f79"/>
                  <a:gd name="f171" fmla="*/ f135 1 f78"/>
                  <a:gd name="f172" fmla="*/ f136 1 f79"/>
                  <a:gd name="f173" fmla="*/ f137 1 f78"/>
                  <a:gd name="f174" fmla="*/ f138 1 f79"/>
                  <a:gd name="f175" fmla="*/ f139 1 f78"/>
                  <a:gd name="f176" fmla="*/ f140 1 f79"/>
                  <a:gd name="f177" fmla="*/ f141 1 f78"/>
                  <a:gd name="f178" fmla="*/ f142 1 f79"/>
                  <a:gd name="f179" fmla="*/ f143 1 f78"/>
                  <a:gd name="f180" fmla="*/ f144 1 f79"/>
                  <a:gd name="f181" fmla="*/ f145 f69 1"/>
                  <a:gd name="f182" fmla="*/ f146 f69 1"/>
                  <a:gd name="f183" fmla="*/ f148 f70 1"/>
                  <a:gd name="f184" fmla="*/ f147 f70 1"/>
                  <a:gd name="f185" fmla="*/ f149 f69 1"/>
                  <a:gd name="f186" fmla="*/ f150 f70 1"/>
                  <a:gd name="f187" fmla="*/ f151 f69 1"/>
                  <a:gd name="f188" fmla="*/ f152 f70 1"/>
                  <a:gd name="f189" fmla="*/ f153 f69 1"/>
                  <a:gd name="f190" fmla="*/ f154 f70 1"/>
                  <a:gd name="f191" fmla="*/ f155 f69 1"/>
                  <a:gd name="f192" fmla="*/ f156 f70 1"/>
                  <a:gd name="f193" fmla="*/ f157 f69 1"/>
                  <a:gd name="f194" fmla="*/ f158 f70 1"/>
                  <a:gd name="f195" fmla="*/ f159 f69 1"/>
                  <a:gd name="f196" fmla="*/ f160 f70 1"/>
                  <a:gd name="f197" fmla="*/ f161 f69 1"/>
                  <a:gd name="f198" fmla="*/ f162 f70 1"/>
                  <a:gd name="f199" fmla="*/ f163 f69 1"/>
                  <a:gd name="f200" fmla="*/ f164 f70 1"/>
                  <a:gd name="f201" fmla="*/ f165 f69 1"/>
                  <a:gd name="f202" fmla="*/ f166 f70 1"/>
                  <a:gd name="f203" fmla="*/ f167 f69 1"/>
                  <a:gd name="f204" fmla="*/ f168 f70 1"/>
                  <a:gd name="f205" fmla="*/ f169 f69 1"/>
                  <a:gd name="f206" fmla="*/ f170 f70 1"/>
                  <a:gd name="f207" fmla="*/ f171 f69 1"/>
                  <a:gd name="f208" fmla="*/ f172 f70 1"/>
                  <a:gd name="f209" fmla="*/ f173 f69 1"/>
                  <a:gd name="f210" fmla="*/ f174 f70 1"/>
                  <a:gd name="f211" fmla="*/ f175 f69 1"/>
                  <a:gd name="f212" fmla="*/ f176 f70 1"/>
                  <a:gd name="f213" fmla="*/ f177 f69 1"/>
                  <a:gd name="f214" fmla="*/ f178 f70 1"/>
                  <a:gd name="f215" fmla="*/ f179 f69 1"/>
                  <a:gd name="f216" fmla="*/ f1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85" y="f186"/>
                  </a:cxn>
                  <a:cxn ang="f112">
                    <a:pos x="f187" y="f188"/>
                  </a:cxn>
                  <a:cxn ang="f112">
                    <a:pos x="f189" y="f190"/>
                  </a:cxn>
                  <a:cxn ang="f112">
                    <a:pos x="f191" y="f192"/>
                  </a:cxn>
                  <a:cxn ang="f112">
                    <a:pos x="f193" y="f194"/>
                  </a:cxn>
                  <a:cxn ang="f112">
                    <a:pos x="f195" y="f196"/>
                  </a:cxn>
                  <a:cxn ang="f112">
                    <a:pos x="f197" y="f198"/>
                  </a:cxn>
                  <a:cxn ang="f112">
                    <a:pos x="f199" y="f20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8"/>
                  </a:cxn>
                  <a:cxn ang="f112">
                    <a:pos x="f209" y="f210"/>
                  </a:cxn>
                  <a:cxn ang="f112">
                    <a:pos x="f211" y="f212"/>
                  </a:cxn>
                  <a:cxn ang="f112">
                    <a:pos x="f213" y="f214"/>
                  </a:cxn>
                  <a:cxn ang="f112">
                    <a:pos x="f215" y="f216"/>
                  </a:cxn>
                  <a:cxn ang="f112">
                    <a:pos x="f211" y="f216"/>
                  </a:cxn>
                  <a:cxn ang="f112">
                    <a:pos x="f185" y="f186"/>
                  </a:cxn>
                </a:cxnLst>
                <a:rect l="f181" t="f184" r="f182" b="f183"/>
                <a:pathLst>
                  <a:path w="67" h="75">
                    <a:moveTo>
                      <a:pt x="f8" y="f9"/>
                    </a:moveTo>
                    <a:cubicBezTo>
                      <a:pt x="f10" y="f11"/>
                      <a:pt x="f12" y="f12"/>
                      <a:pt x="f13" y="f14"/>
                    </a:cubicBezTo>
                    <a:cubicBezTo>
                      <a:pt x="f15" y="f16"/>
                      <a:pt x="f13" y="f17"/>
                      <a:pt x="f18" y="f5"/>
                    </a:cubicBezTo>
                    <a:cubicBezTo>
                      <a:pt x="f19" y="f20"/>
                      <a:pt x="f21" y="f22"/>
                      <a:pt x="f23" y="f20"/>
                    </a:cubicBezTo>
                    <a:cubicBezTo>
                      <a:pt x="f24" y="f14"/>
                      <a:pt x="f25" y="f26"/>
                      <a:pt x="f25" y="f27"/>
                    </a:cubicBezTo>
                    <a:cubicBezTo>
                      <a:pt x="f28" y="f29"/>
                      <a:pt x="f30" y="f9"/>
                      <a:pt x="f31" y="f32"/>
                    </a:cubicBezTo>
                    <a:cubicBezTo>
                      <a:pt x="f6" y="f33"/>
                      <a:pt x="f6" y="f23"/>
                      <a:pt x="f34" y="f28"/>
                    </a:cubicBezTo>
                    <a:cubicBezTo>
                      <a:pt x="f35" y="f30"/>
                      <a:pt x="f36" y="f37"/>
                      <a:pt x="f33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19" y="f7"/>
                      <a:pt x="f27" y="f45"/>
                      <a:pt x="f46" y="f47"/>
                    </a:cubicBezTo>
                    <a:cubicBezTo>
                      <a:pt x="f46" y="f48"/>
                      <a:pt x="f15" y="f49"/>
                      <a:pt x="f15" y="f50"/>
                    </a:cubicBezTo>
                    <a:cubicBezTo>
                      <a:pt x="f11" y="f51"/>
                      <a:pt x="f18" y="f25"/>
                      <a:pt x="f52" y="f25"/>
                    </a:cubicBezTo>
                    <a:cubicBezTo>
                      <a:pt x="f12" y="f25"/>
                      <a:pt x="f53" y="f35"/>
                      <a:pt x="f54" y="f55"/>
                    </a:cubicBezTo>
                    <a:cubicBezTo>
                      <a:pt x="f10" y="f56"/>
                      <a:pt x="f57" y="f58"/>
                      <a:pt x="f59" y="f60"/>
                    </a:cubicBezTo>
                    <a:cubicBezTo>
                      <a:pt x="f16" y="f61"/>
                      <a:pt x="f17" y="f62"/>
                      <a:pt x="f22" y="f63"/>
                    </a:cubicBezTo>
                    <a:cubicBezTo>
                      <a:pt x="f64" y="f65"/>
                      <a:pt x="f5" y="f21"/>
                      <a:pt x="f64" y="f66"/>
                    </a:cubicBezTo>
                    <a:cubicBezTo>
                      <a:pt x="f17" y="f67"/>
                      <a:pt x="f16" y="f66"/>
                      <a:pt x="f59" y="f66"/>
                    </a:cubicBezTo>
                    <a:cubicBezTo>
                      <a:pt x="f10" y="f43"/>
                      <a:pt x="f12" y="f2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3" name="Freeform 514">
                <a:extLst>
                  <a:ext uri="{FF2B5EF4-FFF2-40B4-BE49-F238E27FC236}">
                    <a16:creationId xmlns:a16="http://schemas.microsoft.com/office/drawing/2014/main" id="{6F9D7582-C579-6F15-4DB3-10BEAC156B8B}"/>
                  </a:ext>
                </a:extLst>
              </p:cNvPr>
              <p:cNvSpPr/>
              <p:nvPr/>
            </p:nvSpPr>
            <p:spPr>
              <a:xfrm>
                <a:off x="112708" y="4781553"/>
                <a:ext cx="163513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50"/>
                  <a:gd name="f8" fmla="val 23"/>
                  <a:gd name="f9" fmla="val 2"/>
                  <a:gd name="f10" fmla="val 25"/>
                  <a:gd name="f11" fmla="val 24"/>
                  <a:gd name="f12" fmla="val 6"/>
                  <a:gd name="f13" fmla="val 21"/>
                  <a:gd name="f14" fmla="val 18"/>
                  <a:gd name="f15" fmla="val 7"/>
                  <a:gd name="f16" fmla="val 16"/>
                  <a:gd name="f17" fmla="val 14"/>
                  <a:gd name="f18" fmla="val 5"/>
                  <a:gd name="f19" fmla="val 11"/>
                  <a:gd name="f20" fmla="val 8"/>
                  <a:gd name="f21" fmla="val 12"/>
                  <a:gd name="f22" fmla="val 13"/>
                  <a:gd name="f23" fmla="val 15"/>
                  <a:gd name="f24" fmla="val 22"/>
                  <a:gd name="f25" fmla="val 31"/>
                  <a:gd name="f26" fmla="val 30"/>
                  <a:gd name="f27" fmla="val 29"/>
                  <a:gd name="f28" fmla="val 32"/>
                  <a:gd name="f29" fmla="val 34"/>
                  <a:gd name="f30" fmla="val 33"/>
                  <a:gd name="f31" fmla="val 37"/>
                  <a:gd name="f32" fmla="val 39"/>
                  <a:gd name="f33" fmla="val 45"/>
                  <a:gd name="f34" fmla="val 36"/>
                  <a:gd name="f35" fmla="val 46"/>
                  <a:gd name="f36" fmla="val 41"/>
                  <a:gd name="f37" fmla="val 44"/>
                  <a:gd name="f38" fmla="val 48"/>
                  <a:gd name="f39" fmla="val 42"/>
                  <a:gd name="f40" fmla="val 52"/>
                  <a:gd name="f41" fmla="val 57"/>
                  <a:gd name="f42" fmla="val 60"/>
                  <a:gd name="f43" fmla="val 28"/>
                  <a:gd name="f44" fmla="val 64"/>
                  <a:gd name="f45" fmla="val 65"/>
                  <a:gd name="f46" fmla="val 59"/>
                  <a:gd name="f47" fmla="val 55"/>
                  <a:gd name="f48" fmla="val 53"/>
                  <a:gd name="f49" fmla="val 38"/>
                  <a:gd name="f50" fmla="val 40"/>
                  <a:gd name="f51" fmla="val 47"/>
                  <a:gd name="f52" fmla="val 43"/>
                  <a:gd name="f53" fmla="val 49"/>
                  <a:gd name="f54" fmla="val 26"/>
                  <a:gd name="f55" fmla="val 19"/>
                  <a:gd name="f56" fmla="val 4"/>
                  <a:gd name="f57" fmla="val 3"/>
                  <a:gd name="f58" fmla="val 1"/>
                  <a:gd name="f59" fmla="val 10"/>
                  <a:gd name="f60" fmla="val 17"/>
                  <a:gd name="f61" fmla="val 20"/>
                  <a:gd name="f62" fmla="+- 0 0 -90"/>
                  <a:gd name="f63" fmla="*/ f3 1 69"/>
                  <a:gd name="f64" fmla="*/ f4 1 50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9"/>
                  <a:gd name="f73" fmla="*/ f69 1 50"/>
                  <a:gd name="f74" fmla="*/ 23 f70 1"/>
                  <a:gd name="f75" fmla="*/ 2 f69 1"/>
                  <a:gd name="f76" fmla="*/ 24 f70 1"/>
                  <a:gd name="f77" fmla="*/ 18 f70 1"/>
                  <a:gd name="f78" fmla="*/ 7 f69 1"/>
                  <a:gd name="f79" fmla="*/ 11 f70 1"/>
                  <a:gd name="f80" fmla="*/ 5 f69 1"/>
                  <a:gd name="f81" fmla="*/ 14 f70 1"/>
                  <a:gd name="f82" fmla="*/ 13 f69 1"/>
                  <a:gd name="f83" fmla="*/ 21 f70 1"/>
                  <a:gd name="f84" fmla="*/ 23 f69 1"/>
                  <a:gd name="f85" fmla="*/ 25 f69 1"/>
                  <a:gd name="f86" fmla="*/ 31 f70 1"/>
                  <a:gd name="f87" fmla="*/ 32 f69 1"/>
                  <a:gd name="f88" fmla="*/ 33 f70 1"/>
                  <a:gd name="f89" fmla="*/ 39 f69 1"/>
                  <a:gd name="f90" fmla="*/ 41 f70 1"/>
                  <a:gd name="f91" fmla="*/ 44 f69 1"/>
                  <a:gd name="f92" fmla="*/ 57 f70 1"/>
                  <a:gd name="f93" fmla="*/ 31 f69 1"/>
                  <a:gd name="f94" fmla="*/ 69 f70 1"/>
                  <a:gd name="f95" fmla="*/ 55 f70 1"/>
                  <a:gd name="f96" fmla="*/ 36 f69 1"/>
                  <a:gd name="f97" fmla="*/ 48 f70 1"/>
                  <a:gd name="f98" fmla="*/ 39 f70 1"/>
                  <a:gd name="f99" fmla="*/ 49 f69 1"/>
                  <a:gd name="f100" fmla="*/ 46 f69 1"/>
                  <a:gd name="f101" fmla="*/ 12 f70 1"/>
                  <a:gd name="f102" fmla="*/ 37 f69 1"/>
                  <a:gd name="f103" fmla="*/ 4 f70 1"/>
                  <a:gd name="f104" fmla="*/ 21 f69 1"/>
                  <a:gd name="f105" fmla="*/ 1 f70 1"/>
                  <a:gd name="f106" fmla="*/ 3 f69 1"/>
                  <a:gd name="f107" fmla="+- f71 0 f1"/>
                  <a:gd name="f108" fmla="*/ f74 1 69"/>
                  <a:gd name="f109" fmla="*/ f75 1 50"/>
                  <a:gd name="f110" fmla="*/ f76 1 69"/>
                  <a:gd name="f111" fmla="*/ f77 1 69"/>
                  <a:gd name="f112" fmla="*/ f78 1 50"/>
                  <a:gd name="f113" fmla="*/ f79 1 69"/>
                  <a:gd name="f114" fmla="*/ f80 1 50"/>
                  <a:gd name="f115" fmla="*/ f81 1 69"/>
                  <a:gd name="f116" fmla="*/ f82 1 50"/>
                  <a:gd name="f117" fmla="*/ f83 1 69"/>
                  <a:gd name="f118" fmla="*/ f84 1 50"/>
                  <a:gd name="f119" fmla="*/ f85 1 50"/>
                  <a:gd name="f120" fmla="*/ f86 1 69"/>
                  <a:gd name="f121" fmla="*/ f87 1 50"/>
                  <a:gd name="f122" fmla="*/ f88 1 69"/>
                  <a:gd name="f123" fmla="*/ f89 1 50"/>
                  <a:gd name="f124" fmla="*/ f90 1 69"/>
                  <a:gd name="f125" fmla="*/ f91 1 50"/>
                  <a:gd name="f126" fmla="*/ f92 1 69"/>
                  <a:gd name="f127" fmla="*/ f93 1 50"/>
                  <a:gd name="f128" fmla="*/ f94 1 69"/>
                  <a:gd name="f129" fmla="*/ f95 1 69"/>
                  <a:gd name="f130" fmla="*/ f96 1 50"/>
                  <a:gd name="f131" fmla="*/ f97 1 69"/>
                  <a:gd name="f132" fmla="*/ f98 1 69"/>
                  <a:gd name="f133" fmla="*/ f99 1 50"/>
                  <a:gd name="f134" fmla="*/ f100 1 50"/>
                  <a:gd name="f135" fmla="*/ f101 1 69"/>
                  <a:gd name="f136" fmla="*/ f102 1 50"/>
                  <a:gd name="f137" fmla="*/ f103 1 69"/>
                  <a:gd name="f138" fmla="*/ f104 1 50"/>
                  <a:gd name="f139" fmla="*/ f105 1 69"/>
                  <a:gd name="f140" fmla="*/ f106 1 50"/>
                  <a:gd name="f141" fmla="*/ 0 1 f72"/>
                  <a:gd name="f142" fmla="*/ f66 1 f72"/>
                  <a:gd name="f143" fmla="*/ 0 1 f73"/>
                  <a:gd name="f144" fmla="*/ f67 1 f73"/>
                  <a:gd name="f145" fmla="*/ f108 1 f72"/>
                  <a:gd name="f146" fmla="*/ f109 1 f73"/>
                  <a:gd name="f147" fmla="*/ f110 1 f72"/>
                  <a:gd name="f148" fmla="*/ f111 1 f72"/>
                  <a:gd name="f149" fmla="*/ f112 1 f73"/>
                  <a:gd name="f150" fmla="*/ f113 1 f72"/>
                  <a:gd name="f151" fmla="*/ f114 1 f73"/>
                  <a:gd name="f152" fmla="*/ f115 1 f72"/>
                  <a:gd name="f153" fmla="*/ f116 1 f73"/>
                  <a:gd name="f154" fmla="*/ f117 1 f72"/>
                  <a:gd name="f155" fmla="*/ f118 1 f73"/>
                  <a:gd name="f156" fmla="*/ f119 1 f73"/>
                  <a:gd name="f157" fmla="*/ f120 1 f72"/>
                  <a:gd name="f158" fmla="*/ f121 1 f73"/>
                  <a:gd name="f159" fmla="*/ f122 1 f72"/>
                  <a:gd name="f160" fmla="*/ f123 1 f73"/>
                  <a:gd name="f161" fmla="*/ f124 1 f72"/>
                  <a:gd name="f162" fmla="*/ f125 1 f73"/>
                  <a:gd name="f163" fmla="*/ f126 1 f72"/>
                  <a:gd name="f164" fmla="*/ f127 1 f73"/>
                  <a:gd name="f165" fmla="*/ f128 1 f72"/>
                  <a:gd name="f166" fmla="*/ f129 1 f72"/>
                  <a:gd name="f167" fmla="*/ f130 1 f73"/>
                  <a:gd name="f168" fmla="*/ f131 1 f72"/>
                  <a:gd name="f169" fmla="*/ f132 1 f72"/>
                  <a:gd name="f170" fmla="*/ f133 1 f73"/>
                  <a:gd name="f171" fmla="*/ f134 1 f73"/>
                  <a:gd name="f172" fmla="*/ f135 1 f72"/>
                  <a:gd name="f173" fmla="*/ f136 1 f73"/>
                  <a:gd name="f174" fmla="*/ f137 1 f72"/>
                  <a:gd name="f175" fmla="*/ f138 1 f73"/>
                  <a:gd name="f176" fmla="*/ f139 1 f72"/>
                  <a:gd name="f177" fmla="*/ f140 1 f73"/>
                  <a:gd name="f178" fmla="*/ f141 f63 1"/>
                  <a:gd name="f179" fmla="*/ f142 f63 1"/>
                  <a:gd name="f180" fmla="*/ f144 f64 1"/>
                  <a:gd name="f181" fmla="*/ f143 f64 1"/>
                  <a:gd name="f182" fmla="*/ f145 f63 1"/>
                  <a:gd name="f183" fmla="*/ f146 f64 1"/>
                  <a:gd name="f184" fmla="*/ f147 f63 1"/>
                  <a:gd name="f185" fmla="*/ f148 f63 1"/>
                  <a:gd name="f186" fmla="*/ f149 f64 1"/>
                  <a:gd name="f187" fmla="*/ f150 f63 1"/>
                  <a:gd name="f188" fmla="*/ f151 f64 1"/>
                  <a:gd name="f189" fmla="*/ f152 f63 1"/>
                  <a:gd name="f190" fmla="*/ f153 f64 1"/>
                  <a:gd name="f191" fmla="*/ f154 f63 1"/>
                  <a:gd name="f192" fmla="*/ f155 f64 1"/>
                  <a:gd name="f193" fmla="*/ f156 f64 1"/>
                  <a:gd name="f194" fmla="*/ f157 f63 1"/>
                  <a:gd name="f195" fmla="*/ f158 f64 1"/>
                  <a:gd name="f196" fmla="*/ f159 f63 1"/>
                  <a:gd name="f197" fmla="*/ f160 f64 1"/>
                  <a:gd name="f198" fmla="*/ f161 f63 1"/>
                  <a:gd name="f199" fmla="*/ f162 f64 1"/>
                  <a:gd name="f200" fmla="*/ f163 f63 1"/>
                  <a:gd name="f201" fmla="*/ f164 f64 1"/>
                  <a:gd name="f202" fmla="*/ f165 f63 1"/>
                  <a:gd name="f203" fmla="*/ f166 f63 1"/>
                  <a:gd name="f204" fmla="*/ f167 f64 1"/>
                  <a:gd name="f205" fmla="*/ f168 f63 1"/>
                  <a:gd name="f206" fmla="*/ f169 f63 1"/>
                  <a:gd name="f207" fmla="*/ f170 f64 1"/>
                  <a:gd name="f208" fmla="*/ f171 f64 1"/>
                  <a:gd name="f209" fmla="*/ f172 f63 1"/>
                  <a:gd name="f210" fmla="*/ f173 f64 1"/>
                  <a:gd name="f211" fmla="*/ f174 f63 1"/>
                  <a:gd name="f212" fmla="*/ f175 f64 1"/>
                  <a:gd name="f213" fmla="*/ f176 f63 1"/>
                  <a:gd name="f214" fmla="*/ f177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2" y="f183"/>
                  </a:cxn>
                  <a:cxn ang="f107">
                    <a:pos x="f184" y="f183"/>
                  </a:cxn>
                  <a:cxn ang="f107">
                    <a:pos x="f185" y="f186"/>
                  </a:cxn>
                  <a:cxn ang="f107">
                    <a:pos x="f187" y="f188"/>
                  </a:cxn>
                  <a:cxn ang="f107">
                    <a:pos x="f189" y="f190"/>
                  </a:cxn>
                  <a:cxn ang="f107">
                    <a:pos x="f191" y="f192"/>
                  </a:cxn>
                  <a:cxn ang="f107">
                    <a:pos x="f18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193"/>
                  </a:cxn>
                  <a:cxn ang="f107">
                    <a:pos x="f203" y="f204"/>
                  </a:cxn>
                  <a:cxn ang="f107">
                    <a:pos x="f205" y="f199"/>
                  </a:cxn>
                  <a:cxn ang="f107">
                    <a:pos x="f206" y="f207"/>
                  </a:cxn>
                  <a:cxn ang="f107">
                    <a:pos x="f194" y="f208"/>
                  </a:cxn>
                  <a:cxn ang="f107">
                    <a:pos x="f184" y="f199"/>
                  </a:cxn>
                  <a:cxn ang="f107">
                    <a:pos x="f209" y="f210"/>
                  </a:cxn>
                  <a:cxn ang="f107">
                    <a:pos x="f187" y="f204"/>
                  </a:cxn>
                  <a:cxn ang="f107">
                    <a:pos x="f211" y="f212"/>
                  </a:cxn>
                  <a:cxn ang="f107">
                    <a:pos x="f213" y="f190"/>
                  </a:cxn>
                  <a:cxn ang="f107">
                    <a:pos x="f211" y="f188"/>
                  </a:cxn>
                  <a:cxn ang="f107">
                    <a:pos x="f189" y="f214"/>
                  </a:cxn>
                  <a:cxn ang="f107">
                    <a:pos x="f182" y="f183"/>
                  </a:cxn>
                </a:cxnLst>
                <a:rect l="f178" t="f181" r="f179" b="f180"/>
                <a:pathLst>
                  <a:path w="69" h="50">
                    <a:moveTo>
                      <a:pt x="f8" y="f9"/>
                    </a:moveTo>
                    <a:cubicBezTo>
                      <a:pt x="f8" y="f9"/>
                      <a:pt x="f10" y="f5"/>
                      <a:pt x="f11" y="f9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cubicBezTo>
                      <a:pt x="f19" y="f20"/>
                      <a:pt x="f21" y="f19"/>
                      <a:pt x="f17" y="f22"/>
                    </a:cubicBezTo>
                    <a:cubicBezTo>
                      <a:pt x="f14" y="f23"/>
                      <a:pt x="f13" y="f14"/>
                      <a:pt x="f13" y="f8"/>
                    </a:cubicBezTo>
                    <a:cubicBezTo>
                      <a:pt x="f13" y="f11"/>
                      <a:pt x="f24" y="f10"/>
                      <a:pt x="f8" y="f10"/>
                    </a:cubicBezTo>
                    <a:cubicBezTo>
                      <a:pt x="f25" y="f24"/>
                      <a:pt x="f26" y="f27"/>
                      <a:pt x="f25" y="f28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30" y="f33"/>
                      <a:pt x="f34" y="f35"/>
                      <a:pt x="f36" y="f37"/>
                    </a:cubicBezTo>
                    <a:cubicBezTo>
                      <a:pt x="f38" y="f39"/>
                      <a:pt x="f40" y="f34"/>
                      <a:pt x="f41" y="f25"/>
                    </a:cubicBezTo>
                    <a:cubicBezTo>
                      <a:pt x="f42" y="f43"/>
                      <a:pt x="f44" y="f10"/>
                      <a:pt x="f6" y="f10"/>
                    </a:cubicBezTo>
                    <a:cubicBezTo>
                      <a:pt x="f45" y="f26"/>
                      <a:pt x="f46" y="f25"/>
                      <a:pt x="f47" y="f34"/>
                    </a:cubicBezTo>
                    <a:cubicBezTo>
                      <a:pt x="f48" y="f49"/>
                      <a:pt x="f7" y="f50"/>
                      <a:pt x="f38" y="f37"/>
                    </a:cubicBezTo>
                    <a:cubicBezTo>
                      <a:pt x="f35" y="f51"/>
                      <a:pt x="f52" y="f38"/>
                      <a:pt x="f32" y="f53"/>
                    </a:cubicBezTo>
                    <a:cubicBezTo>
                      <a:pt x="f34" y="f7"/>
                      <a:pt x="f30" y="f7"/>
                      <a:pt x="f25" y="f35"/>
                    </a:cubicBezTo>
                    <a:cubicBezTo>
                      <a:pt x="f27" y="f37"/>
                      <a:pt x="f54" y="f33"/>
                      <a:pt x="f11" y="f37"/>
                    </a:cubicBezTo>
                    <a:cubicBezTo>
                      <a:pt x="f55" y="f52"/>
                      <a:pt x="f17" y="f52"/>
                      <a:pt x="f21" y="f31"/>
                    </a:cubicBezTo>
                    <a:cubicBezTo>
                      <a:pt x="f21" y="f31"/>
                      <a:pt x="f21" y="f34"/>
                      <a:pt x="f19" y="f34"/>
                    </a:cubicBezTo>
                    <a:cubicBezTo>
                      <a:pt x="f18" y="f30"/>
                      <a:pt x="f12" y="f54"/>
                      <a:pt x="f56" y="f13"/>
                    </a:cubicBezTo>
                    <a:cubicBezTo>
                      <a:pt x="f57" y="f14"/>
                      <a:pt x="f9" y="f23"/>
                      <a:pt x="f58" y="f22"/>
                    </a:cubicBezTo>
                    <a:cubicBezTo>
                      <a:pt x="f5" y="f59"/>
                      <a:pt x="f9" y="f15"/>
                      <a:pt x="f56" y="f18"/>
                    </a:cubicBezTo>
                    <a:cubicBezTo>
                      <a:pt x="f15" y="f9"/>
                      <a:pt x="f59" y="f5"/>
                      <a:pt x="f17" y="f57"/>
                    </a:cubicBezTo>
                    <a:cubicBezTo>
                      <a:pt x="f60" y="f18"/>
                      <a:pt x="f61" y="f5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4" name="Freeform 515">
                <a:extLst>
                  <a:ext uri="{FF2B5EF4-FFF2-40B4-BE49-F238E27FC236}">
                    <a16:creationId xmlns:a16="http://schemas.microsoft.com/office/drawing/2014/main" id="{2FCA7F94-9139-B6A5-5F60-A93AA252530A}"/>
                  </a:ext>
                </a:extLst>
              </p:cNvPr>
              <p:cNvSpPr/>
              <p:nvPr/>
            </p:nvSpPr>
            <p:spPr>
              <a:xfrm>
                <a:off x="31747" y="4870451"/>
                <a:ext cx="109535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42"/>
                  <a:gd name="f9" fmla="val 4"/>
                  <a:gd name="f10" fmla="val 43"/>
                  <a:gd name="f11" fmla="val 5"/>
                  <a:gd name="f12" fmla="val 6"/>
                  <a:gd name="f13" fmla="val 8"/>
                  <a:gd name="f14" fmla="val 41"/>
                  <a:gd name="f15" fmla="val 10"/>
                  <a:gd name="f16" fmla="val 39"/>
                  <a:gd name="f17" fmla="val 14"/>
                  <a:gd name="f18" fmla="val 35"/>
                  <a:gd name="f19" fmla="val 11"/>
                  <a:gd name="f20" fmla="val 32"/>
                  <a:gd name="f21" fmla="val 9"/>
                  <a:gd name="f22" fmla="val 30"/>
                  <a:gd name="f23" fmla="val 15"/>
                  <a:gd name="f24" fmla="val 29"/>
                  <a:gd name="f25" fmla="val 16"/>
                  <a:gd name="f26" fmla="val 22"/>
                  <a:gd name="f27" fmla="val 18"/>
                  <a:gd name="f28" fmla="val 23"/>
                  <a:gd name="f29" fmla="val 25"/>
                  <a:gd name="f30" fmla="val 3"/>
                  <a:gd name="f31" fmla="val 24"/>
                  <a:gd name="f32" fmla="val 1"/>
                  <a:gd name="f33" fmla="val 21"/>
                  <a:gd name="f34" fmla="val 17"/>
                  <a:gd name="f35" fmla="val 27"/>
                  <a:gd name="f36" fmla="val 33"/>
                  <a:gd name="f37" fmla="val 2"/>
                  <a:gd name="f38" fmla="val 37"/>
                  <a:gd name="f39" fmla="val 40"/>
                  <a:gd name="f40" fmla="+- 0 0 -90"/>
                  <a:gd name="f41" fmla="*/ f3 1 46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6"/>
                  <a:gd name="f51" fmla="*/ f47 1 26"/>
                  <a:gd name="f52" fmla="*/ 42 f48 1"/>
                  <a:gd name="f53" fmla="*/ 4 f47 1"/>
                  <a:gd name="f54" fmla="*/ 43 f48 1"/>
                  <a:gd name="f55" fmla="*/ 8 f47 1"/>
                  <a:gd name="f56" fmla="*/ 35 f48 1"/>
                  <a:gd name="f57" fmla="*/ 11 f47 1"/>
                  <a:gd name="f58" fmla="*/ 30 f48 1"/>
                  <a:gd name="f59" fmla="*/ 14 f47 1"/>
                  <a:gd name="f60" fmla="*/ 29 f48 1"/>
                  <a:gd name="f61" fmla="*/ 16 f47 1"/>
                  <a:gd name="f62" fmla="*/ 9 f48 1"/>
                  <a:gd name="f63" fmla="*/ 25 f47 1"/>
                  <a:gd name="f64" fmla="*/ 1 f48 1"/>
                  <a:gd name="f65" fmla="*/ 21 f47 1"/>
                  <a:gd name="f66" fmla="*/ 5 f48 1"/>
                  <a:gd name="f67" fmla="*/ 23 f48 1"/>
                  <a:gd name="f68" fmla="*/ 6 f47 1"/>
                  <a:gd name="f69" fmla="*/ 33 f48 1"/>
                  <a:gd name="f70" fmla="*/ 2 f47 1"/>
                  <a:gd name="f71" fmla="+- f49 0 f1"/>
                  <a:gd name="f72" fmla="*/ f52 1 46"/>
                  <a:gd name="f73" fmla="*/ f53 1 26"/>
                  <a:gd name="f74" fmla="*/ f54 1 46"/>
                  <a:gd name="f75" fmla="*/ f55 1 26"/>
                  <a:gd name="f76" fmla="*/ f56 1 46"/>
                  <a:gd name="f77" fmla="*/ f57 1 26"/>
                  <a:gd name="f78" fmla="*/ f58 1 46"/>
                  <a:gd name="f79" fmla="*/ f59 1 26"/>
                  <a:gd name="f80" fmla="*/ f60 1 46"/>
                  <a:gd name="f81" fmla="*/ f61 1 26"/>
                  <a:gd name="f82" fmla="*/ f62 1 46"/>
                  <a:gd name="f83" fmla="*/ f63 1 26"/>
                  <a:gd name="f84" fmla="*/ f64 1 46"/>
                  <a:gd name="f85" fmla="*/ f65 1 26"/>
                  <a:gd name="f86" fmla="*/ f66 1 46"/>
                  <a:gd name="f87" fmla="*/ f67 1 46"/>
                  <a:gd name="f88" fmla="*/ f68 1 26"/>
                  <a:gd name="f89" fmla="*/ f69 1 46"/>
                  <a:gd name="f90" fmla="*/ f70 1 26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0"/>
                  <a:gd name="f110" fmla="*/ f87 1 f50"/>
                  <a:gd name="f111" fmla="*/ f88 1 f51"/>
                  <a:gd name="f112" fmla="*/ f89 1 f50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1 1"/>
                  <a:gd name="f133" fmla="*/ f110 f41 1"/>
                  <a:gd name="f134" fmla="*/ f111 f42 1"/>
                  <a:gd name="f135" fmla="*/ f112 f41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25"/>
                  </a:cxn>
                  <a:cxn ang="f71">
                    <a:pos x="f133" y="f134"/>
                  </a:cxn>
                  <a:cxn ang="f71">
                    <a:pos x="f135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46" h="26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5"/>
                      <a:pt x="f22" y="f17"/>
                    </a:cubicBezTo>
                    <a:cubicBezTo>
                      <a:pt x="f22" y="f23"/>
                      <a:pt x="f24" y="f25"/>
                      <a:pt x="f24" y="f25"/>
                    </a:cubicBezTo>
                    <a:cubicBezTo>
                      <a:pt x="f26" y="f27"/>
                      <a:pt x="f25" y="f28"/>
                      <a:pt x="f21" y="f29"/>
                    </a:cubicBezTo>
                    <a:cubicBezTo>
                      <a:pt x="f12" y="f7"/>
                      <a:pt x="f30" y="f31"/>
                      <a:pt x="f32" y="f33"/>
                    </a:cubicBezTo>
                    <a:cubicBezTo>
                      <a:pt x="f5" y="f34"/>
                      <a:pt x="f30" y="f23"/>
                      <a:pt x="f11" y="f17"/>
                    </a:cubicBezTo>
                    <a:cubicBezTo>
                      <a:pt x="f15" y="f15"/>
                      <a:pt x="f34" y="f21"/>
                      <a:pt x="f28" y="f12"/>
                    </a:cubicBezTo>
                    <a:cubicBezTo>
                      <a:pt x="f35" y="f11"/>
                      <a:pt x="f22" y="f9"/>
                      <a:pt x="f36" y="f37"/>
                    </a:cubicBezTo>
                    <a:cubicBezTo>
                      <a:pt x="f38" y="f5"/>
                      <a:pt x="f39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5" name="Freeform 516">
                <a:extLst>
                  <a:ext uri="{FF2B5EF4-FFF2-40B4-BE49-F238E27FC236}">
                    <a16:creationId xmlns:a16="http://schemas.microsoft.com/office/drawing/2014/main" id="{54376285-3231-9B70-8022-964288E15D0C}"/>
                  </a:ext>
                </a:extLst>
              </p:cNvPr>
              <p:cNvSpPr/>
              <p:nvPr/>
            </p:nvSpPr>
            <p:spPr>
              <a:xfrm>
                <a:off x="0" y="4797427"/>
                <a:ext cx="76196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29"/>
                  <a:gd name="f9" fmla="val 3"/>
                  <a:gd name="f10" fmla="val 31"/>
                  <a:gd name="f11" fmla="val 4"/>
                  <a:gd name="f12" fmla="val 6"/>
                  <a:gd name="f13" fmla="val 8"/>
                  <a:gd name="f14" fmla="val 10"/>
                  <a:gd name="f15" fmla="val 11"/>
                  <a:gd name="f16" fmla="val 27"/>
                  <a:gd name="f17" fmla="val 22"/>
                  <a:gd name="f18" fmla="val 17"/>
                  <a:gd name="f19" fmla="val 13"/>
                  <a:gd name="f20" fmla="val 16"/>
                  <a:gd name="f21" fmla="val 18"/>
                  <a:gd name="f22" fmla="val 1"/>
                  <a:gd name="f23" fmla="val 2"/>
                  <a:gd name="f24" fmla="val 12"/>
                  <a:gd name="f25" fmla="val 15"/>
                  <a:gd name="f26" fmla="val 21"/>
                  <a:gd name="f27" fmla="val 24"/>
                  <a:gd name="f28" fmla="+- 0 0 -90"/>
                  <a:gd name="f29" fmla="*/ f3 1 32"/>
                  <a:gd name="f30" fmla="*/ f4 1 20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2"/>
                  <a:gd name="f39" fmla="*/ f35 1 20"/>
                  <a:gd name="f40" fmla="*/ 29 f36 1"/>
                  <a:gd name="f41" fmla="*/ 3 f35 1"/>
                  <a:gd name="f42" fmla="*/ 32 f36 1"/>
                  <a:gd name="f43" fmla="*/ 8 f35 1"/>
                  <a:gd name="f44" fmla="*/ 27 f36 1"/>
                  <a:gd name="f45" fmla="*/ 11 f35 1"/>
                  <a:gd name="f46" fmla="*/ 13 f36 1"/>
                  <a:gd name="f47" fmla="*/ 16 f35 1"/>
                  <a:gd name="f48" fmla="*/ 3 f36 1"/>
                  <a:gd name="f49" fmla="*/ 1 f36 1"/>
                  <a:gd name="f50" fmla="*/ 12 f36 1"/>
                  <a:gd name="f51" fmla="*/ 2 f35 1"/>
                  <a:gd name="f52" fmla="*/ 21 f36 1"/>
                  <a:gd name="f53" fmla="*/ 1 f35 1"/>
                  <a:gd name="f54" fmla="+- f37 0 f1"/>
                  <a:gd name="f55" fmla="*/ f40 1 32"/>
                  <a:gd name="f56" fmla="*/ f41 1 20"/>
                  <a:gd name="f57" fmla="*/ f42 1 32"/>
                  <a:gd name="f58" fmla="*/ f43 1 20"/>
                  <a:gd name="f59" fmla="*/ f44 1 32"/>
                  <a:gd name="f60" fmla="*/ f45 1 20"/>
                  <a:gd name="f61" fmla="*/ f46 1 32"/>
                  <a:gd name="f62" fmla="*/ f47 1 20"/>
                  <a:gd name="f63" fmla="*/ f48 1 32"/>
                  <a:gd name="f64" fmla="*/ f49 1 32"/>
                  <a:gd name="f65" fmla="*/ f50 1 32"/>
                  <a:gd name="f66" fmla="*/ f51 1 20"/>
                  <a:gd name="f67" fmla="*/ f52 1 32"/>
                  <a:gd name="f68" fmla="*/ f53 1 20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9"/>
                  <a:gd name="f79" fmla="*/ f61 1 f38"/>
                  <a:gd name="f80" fmla="*/ f62 1 f39"/>
                  <a:gd name="f81" fmla="*/ f63 1 f38"/>
                  <a:gd name="f82" fmla="*/ f64 1 f38"/>
                  <a:gd name="f83" fmla="*/ f65 1 f38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30 1"/>
                  <a:gd name="f97" fmla="*/ f79 f29 1"/>
                  <a:gd name="f98" fmla="*/ f80 f30 1"/>
                  <a:gd name="f99" fmla="*/ f81 f29 1"/>
                  <a:gd name="f100" fmla="*/ f82 f29 1"/>
                  <a:gd name="f101" fmla="*/ f83 f29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98"/>
                  </a:cxn>
                  <a:cxn ang="f54">
                    <a:pos x="f100" y="f94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32" h="20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0" y="f14"/>
                      <a:pt x="f8" y="f15"/>
                      <a:pt x="f16" y="f15"/>
                    </a:cubicBezTo>
                    <a:cubicBezTo>
                      <a:pt x="f17" y="f15"/>
                      <a:pt x="f18" y="f19"/>
                      <a:pt x="f19" y="f20"/>
                    </a:cubicBezTo>
                    <a:cubicBezTo>
                      <a:pt x="f14" y="f21"/>
                      <a:pt x="f12" y="f7"/>
                      <a:pt x="f9" y="f20"/>
                    </a:cubicBezTo>
                    <a:cubicBezTo>
                      <a:pt x="f22" y="f19"/>
                      <a:pt x="f5" y="f14"/>
                      <a:pt x="f22" y="f13"/>
                    </a:cubicBezTo>
                    <a:cubicBezTo>
                      <a:pt x="f11" y="f11"/>
                      <a:pt x="f13" y="f23"/>
                      <a:pt x="f24" y="f23"/>
                    </a:cubicBezTo>
                    <a:cubicBezTo>
                      <a:pt x="f25" y="f9"/>
                      <a:pt x="f21" y="f9"/>
                      <a:pt x="f26" y="f22"/>
                    </a:cubicBezTo>
                    <a:cubicBezTo>
                      <a:pt x="f27" y="f5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6" name="Freeform 517">
                <a:extLst>
                  <a:ext uri="{FF2B5EF4-FFF2-40B4-BE49-F238E27FC236}">
                    <a16:creationId xmlns:a16="http://schemas.microsoft.com/office/drawing/2014/main" id="{67290090-57B3-59D1-5899-A160CCB8173D}"/>
                  </a:ext>
                </a:extLst>
              </p:cNvPr>
              <p:cNvSpPr/>
              <p:nvPr/>
            </p:nvSpPr>
            <p:spPr>
              <a:xfrm>
                <a:off x="0" y="4848221"/>
                <a:ext cx="7461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3"/>
                  <a:gd name="f9" fmla="val 5"/>
                  <a:gd name="f10" fmla="val 10"/>
                  <a:gd name="f11" fmla="val 18"/>
                  <a:gd name="f12" fmla="val 1"/>
                  <a:gd name="f13" fmla="val 27"/>
                  <a:gd name="f14" fmla="val 30"/>
                  <a:gd name="f15" fmla="val 6"/>
                  <a:gd name="f16" fmla="val 9"/>
                  <a:gd name="f17" fmla="val 29"/>
                  <a:gd name="f18" fmla="val 24"/>
                  <a:gd name="f19" fmla="val 11"/>
                  <a:gd name="f20" fmla="val 17"/>
                  <a:gd name="f21" fmla="val 15"/>
                  <a:gd name="f22" fmla="val 14"/>
                  <a:gd name="f23" fmla="val 12"/>
                  <a:gd name="f24" fmla="val 8"/>
                  <a:gd name="f25" fmla="val 16"/>
                  <a:gd name="f26" fmla="val 13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3 f35 1"/>
                  <a:gd name="f40" fmla="*/ 5 f34 1"/>
                  <a:gd name="f41" fmla="*/ 27 f35 1"/>
                  <a:gd name="f42" fmla="*/ 0 f34 1"/>
                  <a:gd name="f43" fmla="*/ 30 f35 1"/>
                  <a:gd name="f44" fmla="*/ 6 f34 1"/>
                  <a:gd name="f45" fmla="*/ 9 f34 1"/>
                  <a:gd name="f46" fmla="*/ 17 f35 1"/>
                  <a:gd name="f47" fmla="*/ 10 f34 1"/>
                  <a:gd name="f48" fmla="*/ 8 f35 1"/>
                  <a:gd name="f49" fmla="*/ 17 f34 1"/>
                  <a:gd name="f50" fmla="*/ 1 f35 1"/>
                  <a:gd name="f51" fmla="*/ 16 f34 1"/>
                  <a:gd name="f52" fmla="+- f36 0 f1"/>
                  <a:gd name="f53" fmla="*/ f39 1 31"/>
                  <a:gd name="f54" fmla="*/ f40 1 19"/>
                  <a:gd name="f55" fmla="*/ f41 1 31"/>
                  <a:gd name="f56" fmla="*/ f42 1 19"/>
                  <a:gd name="f57" fmla="*/ f43 1 31"/>
                  <a:gd name="f58" fmla="*/ f44 1 19"/>
                  <a:gd name="f59" fmla="*/ f45 1 19"/>
                  <a:gd name="f60" fmla="*/ f46 1 31"/>
                  <a:gd name="f61" fmla="*/ f47 1 19"/>
                  <a:gd name="f62" fmla="*/ f48 1 31"/>
                  <a:gd name="f63" fmla="*/ f49 1 19"/>
                  <a:gd name="f64" fmla="*/ f50 1 31"/>
                  <a:gd name="f65" fmla="*/ f51 1 19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89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4" y="f8"/>
                      <a:pt x="f14" y="f15"/>
                    </a:cubicBezTo>
                    <a:cubicBezTo>
                      <a:pt x="f6" y="f16"/>
                      <a:pt x="f17" y="f16"/>
                      <a:pt x="f13" y="f16"/>
                    </a:cubicBezTo>
                    <a:cubicBezTo>
                      <a:pt x="f18" y="f19"/>
                      <a:pt x="f11" y="f16"/>
                      <a:pt x="f20" y="f10"/>
                    </a:cubicBezTo>
                    <a:cubicBezTo>
                      <a:pt x="f21" y="f22"/>
                      <a:pt x="f23" y="f21"/>
                      <a:pt x="f24" y="f20"/>
                    </a:cubicBezTo>
                    <a:cubicBezTo>
                      <a:pt x="f15" y="f11"/>
                      <a:pt x="f8" y="f7"/>
                      <a:pt x="f12" y="f25"/>
                    </a:cubicBezTo>
                    <a:cubicBezTo>
                      <a:pt x="f5" y="f26"/>
                      <a:pt x="f5" y="f16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7" name="Freeform 518">
                <a:extLst>
                  <a:ext uri="{FF2B5EF4-FFF2-40B4-BE49-F238E27FC236}">
                    <a16:creationId xmlns:a16="http://schemas.microsoft.com/office/drawing/2014/main" id="{8F04158F-F551-6942-C5E8-E21D1E000B2E}"/>
                  </a:ext>
                </a:extLst>
              </p:cNvPr>
              <p:cNvSpPr/>
              <p:nvPr/>
            </p:nvSpPr>
            <p:spPr>
              <a:xfrm>
                <a:off x="80960" y="4692655"/>
                <a:ext cx="5555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4"/>
                  <a:gd name="f9" fmla="val 12"/>
                  <a:gd name="f10" fmla="val 3"/>
                  <a:gd name="f11" fmla="val 9"/>
                  <a:gd name="f12" fmla="val 6"/>
                  <a:gd name="f13" fmla="val 16"/>
                  <a:gd name="f14" fmla="val 1"/>
                  <a:gd name="f15" fmla="val 18"/>
                  <a:gd name="f16" fmla="val 11"/>
                  <a:gd name="f17" fmla="val 15"/>
                  <a:gd name="f18" fmla="val 14"/>
                  <a:gd name="f19" fmla="val 8"/>
                  <a:gd name="f20" fmla="+- 0 0 -90"/>
                  <a:gd name="f21" fmla="*/ f3 1 23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3"/>
                  <a:gd name="f31" fmla="*/ f27 1 17"/>
                  <a:gd name="f32" fmla="*/ 4 f28 1"/>
                  <a:gd name="f33" fmla="*/ 12 f27 1"/>
                  <a:gd name="f34" fmla="*/ 3 f28 1"/>
                  <a:gd name="f35" fmla="*/ 3 f27 1"/>
                  <a:gd name="f36" fmla="*/ 18 f28 1"/>
                  <a:gd name="f37" fmla="*/ 4 f27 1"/>
                  <a:gd name="f38" fmla="*/ 15 f28 1"/>
                  <a:gd name="f39" fmla="*/ 14 f27 1"/>
                  <a:gd name="f40" fmla="+- f29 0 f1"/>
                  <a:gd name="f41" fmla="*/ f32 1 23"/>
                  <a:gd name="f42" fmla="*/ f33 1 17"/>
                  <a:gd name="f43" fmla="*/ f34 1 23"/>
                  <a:gd name="f44" fmla="*/ f35 1 17"/>
                  <a:gd name="f45" fmla="*/ f36 1 23"/>
                  <a:gd name="f46" fmla="*/ f37 1 17"/>
                  <a:gd name="f47" fmla="*/ f38 1 23"/>
                  <a:gd name="f48" fmla="*/ f39 1 1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23" h="17">
                    <a:moveTo>
                      <a:pt x="f8" y="f9"/>
                    </a:moveTo>
                    <a:cubicBezTo>
                      <a:pt x="f10" y="f11"/>
                      <a:pt x="f5" y="f12"/>
                      <a:pt x="f10" y="f10"/>
                    </a:cubicBezTo>
                    <a:cubicBezTo>
                      <a:pt x="f12" y="f5"/>
                      <a:pt x="f13" y="f14"/>
                      <a:pt x="f15" y="f8"/>
                    </a:cubicBezTo>
                    <a:cubicBezTo>
                      <a:pt x="f6" y="f11"/>
                      <a:pt x="f7" y="f16"/>
                      <a:pt x="f17" y="f18"/>
                    </a:cubicBezTo>
                    <a:cubicBezTo>
                      <a:pt x="f18" y="f7"/>
                      <a:pt x="f19" y="f13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8" name="Freeform 519">
                <a:extLst>
                  <a:ext uri="{FF2B5EF4-FFF2-40B4-BE49-F238E27FC236}">
                    <a16:creationId xmlns:a16="http://schemas.microsoft.com/office/drawing/2014/main" id="{CA5F246E-D627-EF48-B0BA-9CA43869D7BE}"/>
                  </a:ext>
                </a:extLst>
              </p:cNvPr>
              <p:cNvSpPr/>
              <p:nvPr/>
            </p:nvSpPr>
            <p:spPr>
              <a:xfrm>
                <a:off x="107954" y="4927601"/>
                <a:ext cx="47621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16"/>
                  <a:gd name="f9" fmla="val 15"/>
                  <a:gd name="f10" fmla="val 3"/>
                  <a:gd name="f11" fmla="val 18"/>
                  <a:gd name="f12" fmla="val 7"/>
                  <a:gd name="f13" fmla="val 9"/>
                  <a:gd name="f14" fmla="val 5"/>
                  <a:gd name="f15" fmla="val 13"/>
                  <a:gd name="f16" fmla="val 6"/>
                  <a:gd name="f17" fmla="val 14"/>
                  <a:gd name="f18" fmla="val 11"/>
                  <a:gd name="f19" fmla="val 12"/>
                  <a:gd name="f20" fmla="val 2"/>
                  <a:gd name="f21" fmla="val 1"/>
                  <a:gd name="f22" fmla="val 8"/>
                  <a:gd name="f23" fmla="val 4"/>
                  <a:gd name="f24" fmla="+- 0 0 -90"/>
                  <a:gd name="f25" fmla="*/ f3 1 20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17"/>
                  <a:gd name="f36" fmla="*/ 16 f32 1"/>
                  <a:gd name="f37" fmla="*/ 0 f31 1"/>
                  <a:gd name="f38" fmla="*/ 18 f32 1"/>
                  <a:gd name="f39" fmla="*/ 7 f31 1"/>
                  <a:gd name="f40" fmla="*/ 13 f32 1"/>
                  <a:gd name="f41" fmla="*/ 6 f31 1"/>
                  <a:gd name="f42" fmla="*/ 12 f32 1"/>
                  <a:gd name="f43" fmla="*/ 13 f31 1"/>
                  <a:gd name="f44" fmla="*/ 2 f32 1"/>
                  <a:gd name="f45" fmla="*/ 17 f31 1"/>
                  <a:gd name="f46" fmla="*/ 0 f32 1"/>
                  <a:gd name="f47" fmla="*/ 14 f31 1"/>
                  <a:gd name="f48" fmla="*/ 4 f32 1"/>
                  <a:gd name="f49" fmla="+- f33 0 f1"/>
                  <a:gd name="f50" fmla="*/ f36 1 20"/>
                  <a:gd name="f51" fmla="*/ f37 1 17"/>
                  <a:gd name="f52" fmla="*/ f38 1 20"/>
                  <a:gd name="f53" fmla="*/ f39 1 17"/>
                  <a:gd name="f54" fmla="*/ f40 1 20"/>
                  <a:gd name="f55" fmla="*/ f41 1 17"/>
                  <a:gd name="f56" fmla="*/ f42 1 20"/>
                  <a:gd name="f57" fmla="*/ f43 1 17"/>
                  <a:gd name="f58" fmla="*/ f44 1 20"/>
                  <a:gd name="f59" fmla="*/ f45 1 17"/>
                  <a:gd name="f60" fmla="*/ f46 1 20"/>
                  <a:gd name="f61" fmla="*/ f47 1 17"/>
                  <a:gd name="f62" fmla="*/ f48 1 20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87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0" h="17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7" y="f13"/>
                      <a:pt x="f9" y="f14"/>
                      <a:pt x="f15" y="f16"/>
                    </a:cubicBezTo>
                    <a:cubicBezTo>
                      <a:pt x="f9" y="f13"/>
                      <a:pt x="f17" y="f18"/>
                      <a:pt x="f19" y="f15"/>
                    </a:cubicBezTo>
                    <a:cubicBezTo>
                      <a:pt x="f13" y="f8"/>
                      <a:pt x="f16" y="f7"/>
                      <a:pt x="f20" y="f7"/>
                    </a:cubicBezTo>
                    <a:cubicBezTo>
                      <a:pt x="f5" y="f7"/>
                      <a:pt x="f5" y="f9"/>
                      <a:pt x="f5" y="f17"/>
                    </a:cubicBezTo>
                    <a:cubicBezTo>
                      <a:pt x="f5" y="f18"/>
                      <a:pt x="f21" y="f22"/>
                      <a:pt x="f23" y="f12"/>
                    </a:cubicBezTo>
                    <a:cubicBezTo>
                      <a:pt x="f22" y="f14"/>
                      <a:pt x="f19" y="f23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9" name="Freeform 520">
                <a:extLst>
                  <a:ext uri="{FF2B5EF4-FFF2-40B4-BE49-F238E27FC236}">
                    <a16:creationId xmlns:a16="http://schemas.microsoft.com/office/drawing/2014/main" id="{33ED8518-1ACE-30CD-E213-5340E002D73F}"/>
                  </a:ext>
                </a:extLst>
              </p:cNvPr>
              <p:cNvSpPr/>
              <p:nvPr/>
            </p:nvSpPr>
            <p:spPr>
              <a:xfrm>
                <a:off x="79379" y="4792663"/>
                <a:ext cx="3333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1"/>
                  <a:gd name="f8" fmla="val 10"/>
                  <a:gd name="f9" fmla="val 8"/>
                  <a:gd name="f10" fmla="val 5"/>
                  <a:gd name="f11" fmla="val 3"/>
                  <a:gd name="f12" fmla="val 1"/>
                  <a:gd name="f13" fmla="val 7"/>
                  <a:gd name="f14" fmla="val 2"/>
                  <a:gd name="f15" fmla="val 4"/>
                  <a:gd name="f16" fmla="+- 0 0 -90"/>
                  <a:gd name="f17" fmla="*/ f3 1 14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1"/>
                  <a:gd name="f28" fmla="*/ 11 f24 1"/>
                  <a:gd name="f29" fmla="*/ 10 f23 1"/>
                  <a:gd name="f30" fmla="*/ 3 f24 1"/>
                  <a:gd name="f31" fmla="*/ 8 f23 1"/>
                  <a:gd name="f32" fmla="*/ 2 f24 1"/>
                  <a:gd name="f33" fmla="*/ 2 f23 1"/>
                  <a:gd name="f34" fmla="*/ 10 f24 1"/>
                  <a:gd name="f35" fmla="*/ 4 f23 1"/>
                  <a:gd name="f36" fmla="+- f25 0 f1"/>
                  <a:gd name="f37" fmla="*/ f28 1 14"/>
                  <a:gd name="f38" fmla="*/ f29 1 11"/>
                  <a:gd name="f39" fmla="*/ f30 1 14"/>
                  <a:gd name="f40" fmla="*/ f31 1 11"/>
                  <a:gd name="f41" fmla="*/ f32 1 14"/>
                  <a:gd name="f42" fmla="*/ f33 1 11"/>
                  <a:gd name="f43" fmla="*/ f34 1 14"/>
                  <a:gd name="f44" fmla="*/ f35 1 11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1">
                    <a:moveTo>
                      <a:pt x="f7" y="f8"/>
                    </a:moveTo>
                    <a:cubicBezTo>
                      <a:pt x="f9" y="f7"/>
                      <a:pt x="f10" y="f7"/>
                      <a:pt x="f11" y="f9"/>
                    </a:cubicBezTo>
                    <a:cubicBezTo>
                      <a:pt x="f12" y="f13"/>
                      <a:pt x="f5" y="f11"/>
                      <a:pt x="f14" y="f14"/>
                    </a:cubicBezTo>
                    <a:cubicBezTo>
                      <a:pt x="f10" y="f5"/>
                      <a:pt x="f9" y="f14"/>
                      <a:pt x="f8" y="f15"/>
                    </a:cubicBezTo>
                    <a:cubicBezTo>
                      <a:pt x="f7" y="f10"/>
                      <a:pt x="f6" y="f13"/>
                      <a:pt x="f7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0" name="Freeform 521">
                <a:extLst>
                  <a:ext uri="{FF2B5EF4-FFF2-40B4-BE49-F238E27FC236}">
                    <a16:creationId xmlns:a16="http://schemas.microsoft.com/office/drawing/2014/main" id="{083CDC18-0614-F03E-EE00-3F68D5D757A9}"/>
                  </a:ext>
                </a:extLst>
              </p:cNvPr>
              <p:cNvSpPr/>
              <p:nvPr/>
            </p:nvSpPr>
            <p:spPr>
              <a:xfrm>
                <a:off x="76196" y="4835530"/>
                <a:ext cx="3174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2"/>
                  <a:gd name="f8" fmla="val 4"/>
                  <a:gd name="f9" fmla="val 8"/>
                  <a:gd name="f10" fmla="val 3"/>
                  <a:gd name="f11" fmla="val 7"/>
                  <a:gd name="f12" fmla="val 6"/>
                  <a:gd name="f13" fmla="val 9"/>
                  <a:gd name="f14" fmla="val 10"/>
                  <a:gd name="f15" fmla="val 5"/>
                  <a:gd name="f16" fmla="+- 0 0 -90"/>
                  <a:gd name="f17" fmla="*/ f3 1 13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12"/>
                  <a:gd name="f28" fmla="*/ 4 f24 1"/>
                  <a:gd name="f29" fmla="*/ 8 f23 1"/>
                  <a:gd name="f30" fmla="*/ 3 f24 1"/>
                  <a:gd name="f31" fmla="*/ 4 f23 1"/>
                  <a:gd name="f32" fmla="*/ 9 f24 1"/>
                  <a:gd name="f33" fmla="*/ 3 f23 1"/>
                  <a:gd name="f34" fmla="*/ 12 f24 1"/>
                  <a:gd name="f35" fmla="+- f25 0 f1"/>
                  <a:gd name="f36" fmla="*/ f28 1 13"/>
                  <a:gd name="f37" fmla="*/ f29 1 12"/>
                  <a:gd name="f38" fmla="*/ f30 1 13"/>
                  <a:gd name="f39" fmla="*/ f31 1 12"/>
                  <a:gd name="f40" fmla="*/ f32 1 13"/>
                  <a:gd name="f41" fmla="*/ f33 1 12"/>
                  <a:gd name="f42" fmla="*/ f34 1 13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3" h="12">
                    <a:moveTo>
                      <a:pt x="f8" y="f9"/>
                    </a:moveTo>
                    <a:cubicBezTo>
                      <a:pt x="f10" y="f11"/>
                      <a:pt x="f5" y="f12"/>
                      <a:pt x="f10" y="f8"/>
                    </a:cubicBezTo>
                    <a:cubicBezTo>
                      <a:pt x="f8" y="f10"/>
                      <a:pt x="f11" y="f5"/>
                      <a:pt x="f13" y="f10"/>
                    </a:cubicBezTo>
                    <a:cubicBezTo>
                      <a:pt x="f14" y="f15"/>
                      <a:pt x="f6" y="f12"/>
                      <a:pt x="f7" y="f9"/>
                    </a:cubicBezTo>
                    <a:cubicBezTo>
                      <a:pt x="f14" y="f14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1" name="Freeform 522">
                <a:extLst>
                  <a:ext uri="{FF2B5EF4-FFF2-40B4-BE49-F238E27FC236}">
                    <a16:creationId xmlns:a16="http://schemas.microsoft.com/office/drawing/2014/main" id="{3EB562E3-82BE-787F-BF2E-0EBACB919980}"/>
                  </a:ext>
                </a:extLst>
              </p:cNvPr>
              <p:cNvSpPr/>
              <p:nvPr/>
            </p:nvSpPr>
            <p:spPr>
              <a:xfrm>
                <a:off x="161921" y="4908554"/>
                <a:ext cx="1746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val 6"/>
                  <a:gd name="f13" fmla="+- 0 0 -90"/>
                  <a:gd name="f14" fmla="*/ f3 1 7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7"/>
                  <a:gd name="f25" fmla="*/ 5 f21 1"/>
                  <a:gd name="f26" fmla="*/ 4 f20 1"/>
                  <a:gd name="f27" fmla="*/ 2 f21 1"/>
                  <a:gd name="f28" fmla="*/ 1 f20 1"/>
                  <a:gd name="f29" fmla="*/ 6 f21 1"/>
                  <a:gd name="f30" fmla="+- f22 0 f1"/>
                  <a:gd name="f31" fmla="*/ f25 1 7"/>
                  <a:gd name="f32" fmla="*/ f26 1 5"/>
                  <a:gd name="f33" fmla="*/ f27 1 7"/>
                  <a:gd name="f34" fmla="*/ f28 1 5"/>
                  <a:gd name="f35" fmla="*/ f29 1 7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1" y="f52"/>
                  </a:cxn>
                  <a:cxn ang="f30">
                    <a:pos x="f53" y="f52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7" h="5">
                    <a:moveTo>
                      <a:pt x="f7" y="f8"/>
                    </a:moveTo>
                    <a:cubicBezTo>
                      <a:pt x="f8" y="f7"/>
                      <a:pt x="f9" y="f7"/>
                      <a:pt x="f10" y="f8"/>
                    </a:cubicBezTo>
                    <a:cubicBezTo>
                      <a:pt x="f11" y="f9"/>
                      <a:pt x="f5" y="f10"/>
                      <a:pt x="f10" y="f11"/>
                    </a:cubicBezTo>
                    <a:cubicBezTo>
                      <a:pt x="f9" y="f5"/>
                      <a:pt x="f7" y="f5"/>
                      <a:pt x="f12" y="f11"/>
                    </a:cubicBezTo>
                    <a:cubicBezTo>
                      <a:pt x="f6" y="f10"/>
                      <a:pt x="f12" y="f9"/>
                      <a:pt x="f7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2" name="Freeform 523">
                <a:extLst>
                  <a:ext uri="{FF2B5EF4-FFF2-40B4-BE49-F238E27FC236}">
                    <a16:creationId xmlns:a16="http://schemas.microsoft.com/office/drawing/2014/main" id="{565FC109-351A-293B-4FF3-9545E0B86666}"/>
                  </a:ext>
                </a:extLst>
              </p:cNvPr>
              <p:cNvSpPr/>
              <p:nvPr/>
            </p:nvSpPr>
            <p:spPr>
              <a:xfrm>
                <a:off x="1350961" y="4919664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3"/>
                  <a:gd name="f10" fmla="val 1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2 f19 1"/>
                  <a:gd name="f24" fmla="*/ 0 f18 1"/>
                  <a:gd name="f25" fmla="*/ 4 f19 1"/>
                  <a:gd name="f26" fmla="*/ 2 f18 1"/>
                  <a:gd name="f27" fmla="*/ 5 f18 1"/>
                  <a:gd name="f28" fmla="*/ 0 f19 1"/>
                  <a:gd name="f29" fmla="*/ 3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5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3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3" y="f57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6"/>
                      <a:pt x="f9" y="f7"/>
                      <a:pt x="f8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3" name="Freeform 524">
                <a:extLst>
                  <a:ext uri="{FF2B5EF4-FFF2-40B4-BE49-F238E27FC236}">
                    <a16:creationId xmlns:a16="http://schemas.microsoft.com/office/drawing/2014/main" id="{766A4D10-0597-B7CF-C6F8-FD19234C4CEC}"/>
                  </a:ext>
                </a:extLst>
              </p:cNvPr>
              <p:cNvSpPr/>
              <p:nvPr/>
            </p:nvSpPr>
            <p:spPr>
              <a:xfrm>
                <a:off x="949320" y="4967285"/>
                <a:ext cx="9528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2"/>
                  <a:gd name="f10" fmla="val 1"/>
                  <a:gd name="f11" fmla="val 5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0 f20 1"/>
                  <a:gd name="f25" fmla="*/ 3 f19 1"/>
                  <a:gd name="f26" fmla="*/ 2 f20 1"/>
                  <a:gd name="f27" fmla="*/ 1 f19 1"/>
                  <a:gd name="f28" fmla="*/ 4 f20 1"/>
                  <a:gd name="f29" fmla="*/ 6 f19 1"/>
                  <a:gd name="f30" fmla="+- f21 0 f1"/>
                  <a:gd name="f31" fmla="*/ f24 1 4"/>
                  <a:gd name="f32" fmla="*/ f25 1 6"/>
                  <a:gd name="f33" fmla="*/ f26 1 4"/>
                  <a:gd name="f34" fmla="*/ f27 1 6"/>
                  <a:gd name="f35" fmla="*/ f28 1 4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2"/>
                  </a:cxn>
                  <a:cxn ang="f30">
                    <a:pos x="f53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4" h="6">
                    <a:moveTo>
                      <a:pt x="f5" y="f8"/>
                    </a:moveTo>
                    <a:cubicBezTo>
                      <a:pt x="f5" y="f9"/>
                      <a:pt x="f10" y="f5"/>
                      <a:pt x="f9" y="f10"/>
                    </a:cubicBezTo>
                    <a:cubicBezTo>
                      <a:pt x="f8" y="f10"/>
                      <a:pt x="f6" y="f9"/>
                      <a:pt x="f6" y="f8"/>
                    </a:cubicBezTo>
                    <a:cubicBezTo>
                      <a:pt x="f6" y="f11"/>
                      <a:pt x="f8" y="f7"/>
                      <a:pt x="f9" y="f7"/>
                    </a:cubicBezTo>
                    <a:cubicBezTo>
                      <a:pt x="f5" y="f11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4" name="Freeform 525">
                <a:extLst>
                  <a:ext uri="{FF2B5EF4-FFF2-40B4-BE49-F238E27FC236}">
                    <a16:creationId xmlns:a16="http://schemas.microsoft.com/office/drawing/2014/main" id="{1AABB065-524C-54F4-AAA0-0EF5D81F795E}"/>
                  </a:ext>
                </a:extLst>
              </p:cNvPr>
              <p:cNvSpPr/>
              <p:nvPr/>
            </p:nvSpPr>
            <p:spPr>
              <a:xfrm>
                <a:off x="1190621" y="5205414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"/>
                  <a:gd name="f8" fmla="val 3"/>
                  <a:gd name="f9" fmla="val 4"/>
                  <a:gd name="f10" fmla="val 6"/>
                  <a:gd name="f11" fmla="val 2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0 f18 1"/>
                  <a:gd name="f22" fmla="*/ 1 f18 1"/>
                  <a:gd name="f23" fmla="*/ 8 f18 1"/>
                  <a:gd name="f24" fmla="*/ 6 f18 1"/>
                  <a:gd name="f25" fmla="+- f19 0 f1"/>
                  <a:gd name="f26" fmla="*/ f21 1 8"/>
                  <a:gd name="f27" fmla="*/ f22 1 8"/>
                  <a:gd name="f28" fmla="*/ f23 1 8"/>
                  <a:gd name="f29" fmla="*/ f24 1 8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2 f14 1"/>
                  <a:gd name="f42" fmla="*/ f33 f13 1"/>
                  <a:gd name="f43" fmla="*/ f34 f13 1"/>
                  <a:gd name="f44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1"/>
                  </a:cxn>
                  <a:cxn ang="f25">
                    <a:pos x="f43" y="f44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8" h="8">
                    <a:moveTo>
                      <a:pt x="f5" y="f5"/>
                    </a:moveTo>
                    <a:cubicBezTo>
                      <a:pt x="f5" y="f5"/>
                      <a:pt x="f7" y="f5"/>
                      <a:pt x="f7" y="f5"/>
                    </a:cubicBezTo>
                    <a:cubicBezTo>
                      <a:pt x="f8" y="f8"/>
                      <a:pt x="f9" y="f10"/>
                      <a:pt x="f6" y="f10"/>
                    </a:cubicBezTo>
                    <a:cubicBezTo>
                      <a:pt x="f11" y="f6"/>
                      <a:pt x="f11" y="f8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5" name="Freeform 526">
                <a:extLst>
                  <a:ext uri="{FF2B5EF4-FFF2-40B4-BE49-F238E27FC236}">
                    <a16:creationId xmlns:a16="http://schemas.microsoft.com/office/drawing/2014/main" id="{B55F9D60-F6CD-0DD9-D6B3-4847B47B0625}"/>
                  </a:ext>
                </a:extLst>
              </p:cNvPr>
              <p:cNvSpPr/>
              <p:nvPr/>
            </p:nvSpPr>
            <p:spPr>
              <a:xfrm>
                <a:off x="792163" y="4752978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8" y="f7"/>
                      <a:pt x="f10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6" name="Freeform 527">
                <a:extLst>
                  <a:ext uri="{FF2B5EF4-FFF2-40B4-BE49-F238E27FC236}">
                    <a16:creationId xmlns:a16="http://schemas.microsoft.com/office/drawing/2014/main" id="{E32D113F-25E6-5EF7-CE74-0122F25CFB99}"/>
                  </a:ext>
                </a:extLst>
              </p:cNvPr>
              <p:cNvSpPr/>
              <p:nvPr/>
            </p:nvSpPr>
            <p:spPr>
              <a:xfrm>
                <a:off x="93661" y="4981578"/>
                <a:ext cx="142875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6"/>
                  <a:gd name="f8" fmla="val 27"/>
                  <a:gd name="f9" fmla="val 4"/>
                  <a:gd name="f10" fmla="val 20"/>
                  <a:gd name="f11" fmla="val 3"/>
                  <a:gd name="f12" fmla="val 12"/>
                  <a:gd name="f13" fmla="val 7"/>
                  <a:gd name="f14" fmla="val 6"/>
                  <a:gd name="f15" fmla="val 10"/>
                  <a:gd name="f16" fmla="val 1"/>
                  <a:gd name="f17" fmla="val 13"/>
                  <a:gd name="f18" fmla="val 18"/>
                  <a:gd name="f19" fmla="val 2"/>
                  <a:gd name="f20" fmla="val 23"/>
                  <a:gd name="f21" fmla="val 5"/>
                  <a:gd name="f22" fmla="val 28"/>
                  <a:gd name="f23" fmla="val 8"/>
                  <a:gd name="f24" fmla="val 35"/>
                  <a:gd name="f25" fmla="val 43"/>
                  <a:gd name="f26" fmla="val 48"/>
                  <a:gd name="f27" fmla="val 9"/>
                  <a:gd name="f28" fmla="val 52"/>
                  <a:gd name="f29" fmla="val 16"/>
                  <a:gd name="f30" fmla="val 54"/>
                  <a:gd name="f31" fmla="val 21"/>
                  <a:gd name="f32" fmla="val 55"/>
                  <a:gd name="f33" fmla="val 31"/>
                  <a:gd name="f34" fmla="val 29"/>
                  <a:gd name="f35" fmla="val 53"/>
                  <a:gd name="f36" fmla="val 37"/>
                  <a:gd name="f37" fmla="val 50"/>
                  <a:gd name="f38" fmla="val 40"/>
                  <a:gd name="f39" fmla="val 44"/>
                  <a:gd name="f40" fmla="val 39"/>
                  <a:gd name="f41" fmla="val 36"/>
                  <a:gd name="f42" fmla="val 30"/>
                  <a:gd name="f43" fmla="+- 0 0 -90"/>
                  <a:gd name="f44" fmla="*/ f3 1 60"/>
                  <a:gd name="f45" fmla="*/ f4 1 4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6"/>
                  <a:gd name="f55" fmla="*/ 0 f51 1"/>
                  <a:gd name="f56" fmla="*/ 27 f50 1"/>
                  <a:gd name="f57" fmla="*/ 7 f51 1"/>
                  <a:gd name="f58" fmla="*/ 6 f50 1"/>
                  <a:gd name="f59" fmla="*/ 18 f51 1"/>
                  <a:gd name="f60" fmla="*/ 2 f50 1"/>
                  <a:gd name="f61" fmla="*/ 35 f51 1"/>
                  <a:gd name="f62" fmla="*/ 52 f51 1"/>
                  <a:gd name="f63" fmla="*/ 16 f50 1"/>
                  <a:gd name="f64" fmla="*/ 60 f51 1"/>
                  <a:gd name="f65" fmla="*/ 31 f50 1"/>
                  <a:gd name="f66" fmla="*/ 50 f51 1"/>
                  <a:gd name="f67" fmla="*/ 40 f50 1"/>
                  <a:gd name="f68" fmla="*/ 39 f51 1"/>
                  <a:gd name="f69" fmla="*/ 43 f50 1"/>
                  <a:gd name="f70" fmla="*/ 10 f51 1"/>
                  <a:gd name="f71" fmla="*/ 37 f50 1"/>
                  <a:gd name="f72" fmla="+- f52 0 f1"/>
                  <a:gd name="f73" fmla="*/ f55 1 60"/>
                  <a:gd name="f74" fmla="*/ f56 1 46"/>
                  <a:gd name="f75" fmla="*/ f57 1 60"/>
                  <a:gd name="f76" fmla="*/ f58 1 46"/>
                  <a:gd name="f77" fmla="*/ f59 1 60"/>
                  <a:gd name="f78" fmla="*/ f60 1 46"/>
                  <a:gd name="f79" fmla="*/ f61 1 60"/>
                  <a:gd name="f80" fmla="*/ f62 1 60"/>
                  <a:gd name="f81" fmla="*/ f63 1 46"/>
                  <a:gd name="f82" fmla="*/ f64 1 60"/>
                  <a:gd name="f83" fmla="*/ f65 1 46"/>
                  <a:gd name="f84" fmla="*/ f66 1 60"/>
                  <a:gd name="f85" fmla="*/ f67 1 46"/>
                  <a:gd name="f86" fmla="*/ f68 1 60"/>
                  <a:gd name="f87" fmla="*/ f69 1 46"/>
                  <a:gd name="f88" fmla="*/ f70 1 60"/>
                  <a:gd name="f89" fmla="*/ f71 1 46"/>
                  <a:gd name="f90" fmla="*/ 0 1 f53"/>
                  <a:gd name="f91" fmla="*/ f47 1 f53"/>
                  <a:gd name="f92" fmla="*/ 0 1 f54"/>
                  <a:gd name="f93" fmla="*/ f48 1 f54"/>
                  <a:gd name="f94" fmla="*/ f73 1 f53"/>
                  <a:gd name="f95" fmla="*/ f74 1 f54"/>
                  <a:gd name="f96" fmla="*/ f75 1 f53"/>
                  <a:gd name="f97" fmla="*/ f76 1 f54"/>
                  <a:gd name="f98" fmla="*/ f77 1 f53"/>
                  <a:gd name="f99" fmla="*/ f78 1 f54"/>
                  <a:gd name="f100" fmla="*/ f79 1 f53"/>
                  <a:gd name="f101" fmla="*/ f80 1 f53"/>
                  <a:gd name="f102" fmla="*/ f81 1 f54"/>
                  <a:gd name="f103" fmla="*/ f82 1 f53"/>
                  <a:gd name="f104" fmla="*/ f83 1 f54"/>
                  <a:gd name="f105" fmla="*/ f84 1 f53"/>
                  <a:gd name="f106" fmla="*/ f85 1 f54"/>
                  <a:gd name="f107" fmla="*/ f86 1 f53"/>
                  <a:gd name="f108" fmla="*/ f87 1 f54"/>
                  <a:gd name="f109" fmla="*/ f88 1 f53"/>
                  <a:gd name="f110" fmla="*/ f89 1 f54"/>
                  <a:gd name="f111" fmla="*/ f90 f44 1"/>
                  <a:gd name="f112" fmla="*/ f91 f44 1"/>
                  <a:gd name="f113" fmla="*/ f93 f45 1"/>
                  <a:gd name="f114" fmla="*/ f92 f45 1"/>
                  <a:gd name="f115" fmla="*/ f94 f44 1"/>
                  <a:gd name="f116" fmla="*/ f95 f45 1"/>
                  <a:gd name="f117" fmla="*/ f96 f44 1"/>
                  <a:gd name="f118" fmla="*/ f97 f45 1"/>
                  <a:gd name="f119" fmla="*/ f98 f44 1"/>
                  <a:gd name="f120" fmla="*/ f99 f45 1"/>
                  <a:gd name="f121" fmla="*/ f100 f44 1"/>
                  <a:gd name="f122" fmla="*/ f101 f44 1"/>
                  <a:gd name="f123" fmla="*/ f102 f45 1"/>
                  <a:gd name="f124" fmla="*/ f103 f44 1"/>
                  <a:gd name="f125" fmla="*/ f104 f45 1"/>
                  <a:gd name="f126" fmla="*/ f105 f44 1"/>
                  <a:gd name="f127" fmla="*/ f106 f45 1"/>
                  <a:gd name="f128" fmla="*/ f107 f44 1"/>
                  <a:gd name="f129" fmla="*/ f108 f45 1"/>
                  <a:gd name="f130" fmla="*/ f109 f44 1"/>
                  <a:gd name="f131" fmla="*/ f110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5" y="f116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18"/>
                  </a:cxn>
                  <a:cxn ang="f72">
                    <a:pos x="f122" y="f123"/>
                  </a:cxn>
                  <a:cxn ang="f72">
                    <a:pos x="f124" y="f125"/>
                  </a:cxn>
                  <a:cxn ang="f72">
                    <a:pos x="f126" y="f127"/>
                  </a:cxn>
                  <a:cxn ang="f72">
                    <a:pos x="f128" y="f129"/>
                  </a:cxn>
                  <a:cxn ang="f72">
                    <a:pos x="f130" y="f131"/>
                  </a:cxn>
                  <a:cxn ang="f72">
                    <a:pos x="f115" y="f116"/>
                  </a:cxn>
                </a:cxnLst>
                <a:rect l="f111" t="f114" r="f112" b="f113"/>
                <a:pathLst>
                  <a:path w="6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19"/>
                    </a:cubicBezTo>
                    <a:cubicBezTo>
                      <a:pt x="f20" y="f21"/>
                      <a:pt x="f22" y="f23"/>
                      <a:pt x="f24" y="f14"/>
                    </a:cubicBezTo>
                    <a:cubicBezTo>
                      <a:pt x="f25" y="f9"/>
                      <a:pt x="f26" y="f27"/>
                      <a:pt x="f28" y="f29"/>
                    </a:cubicBezTo>
                    <a:cubicBezTo>
                      <a:pt x="f30" y="f31"/>
                      <a:pt x="f32" y="f8"/>
                      <a:pt x="f6" y="f33"/>
                    </a:cubicBezTo>
                    <a:cubicBezTo>
                      <a:pt x="f28" y="f34"/>
                      <a:pt x="f35" y="f36"/>
                      <a:pt x="f37" y="f38"/>
                    </a:cubicBezTo>
                    <a:cubicBezTo>
                      <a:pt x="f7" y="f25"/>
                      <a:pt x="f39" y="f7"/>
                      <a:pt x="f40" y="f25"/>
                    </a:cubicBezTo>
                    <a:cubicBezTo>
                      <a:pt x="f34" y="f39"/>
                      <a:pt x="f10" y="f38"/>
                      <a:pt x="f15" y="f36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7" name="Freeform 528">
                <a:extLst>
                  <a:ext uri="{FF2B5EF4-FFF2-40B4-BE49-F238E27FC236}">
                    <a16:creationId xmlns:a16="http://schemas.microsoft.com/office/drawing/2014/main" id="{DB9BCC4E-DB07-BD88-302B-848153078670}"/>
                  </a:ext>
                </a:extLst>
              </p:cNvPr>
              <p:cNvSpPr/>
              <p:nvPr/>
            </p:nvSpPr>
            <p:spPr>
              <a:xfrm>
                <a:off x="79379" y="5046665"/>
                <a:ext cx="115891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2"/>
                  <a:gd name="f11" fmla="val 14"/>
                  <a:gd name="f12" fmla="val 15"/>
                  <a:gd name="f13" fmla="val 8"/>
                  <a:gd name="f14" fmla="val 9"/>
                  <a:gd name="f15" fmla="val 16"/>
                  <a:gd name="f16" fmla="val 17"/>
                  <a:gd name="f17" fmla="val 26"/>
                  <a:gd name="f18" fmla="val 34"/>
                  <a:gd name="f19" fmla="val 44"/>
                  <a:gd name="f20" fmla="val 45"/>
                  <a:gd name="f21" fmla="val 19"/>
                  <a:gd name="f22" fmla="val 42"/>
                  <a:gd name="f23" fmla="val 22"/>
                  <a:gd name="f24" fmla="val 46"/>
                  <a:gd name="f25" fmla="val 25"/>
                  <a:gd name="f26" fmla="val 27"/>
                  <a:gd name="f27" fmla="val 32"/>
                  <a:gd name="f28" fmla="val 47"/>
                  <a:gd name="f29" fmla="val 35"/>
                  <a:gd name="f30" fmla="val 38"/>
                  <a:gd name="f31" fmla="val 39"/>
                  <a:gd name="f32" fmla="val 37"/>
                  <a:gd name="f33" fmla="val 40"/>
                  <a:gd name="f34" fmla="val 33"/>
                  <a:gd name="f35" fmla="val 41"/>
                  <a:gd name="f36" fmla="val 21"/>
                  <a:gd name="f37" fmla="val 13"/>
                  <a:gd name="f38" fmla="val 36"/>
                  <a:gd name="f39" fmla="val 11"/>
                  <a:gd name="f40" fmla="val 30"/>
                  <a:gd name="f41" fmla="val 7"/>
                  <a:gd name="f42" fmla="val 23"/>
                  <a:gd name="f43" fmla="val 3"/>
                  <a:gd name="f44" fmla="val 1"/>
                  <a:gd name="f45" fmla="val 12"/>
                  <a:gd name="f46" fmla="val 5"/>
                  <a:gd name="f47" fmla="+- 0 0 -90"/>
                  <a:gd name="f48" fmla="*/ f3 1 49"/>
                  <a:gd name="f49" fmla="*/ f4 1 43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49"/>
                  <a:gd name="f58" fmla="*/ f54 1 43"/>
                  <a:gd name="f59" fmla="*/ 6 f55 1"/>
                  <a:gd name="f60" fmla="*/ 0 f54 1"/>
                  <a:gd name="f61" fmla="*/ 15 f55 1"/>
                  <a:gd name="f62" fmla="*/ 8 f54 1"/>
                  <a:gd name="f63" fmla="*/ 17 f55 1"/>
                  <a:gd name="f64" fmla="*/ 9 f54 1"/>
                  <a:gd name="f65" fmla="*/ 43 f55 1"/>
                  <a:gd name="f66" fmla="*/ 15 f54 1"/>
                  <a:gd name="f67" fmla="*/ 45 f55 1"/>
                  <a:gd name="f68" fmla="*/ 16 f54 1"/>
                  <a:gd name="f69" fmla="*/ 46 f55 1"/>
                  <a:gd name="f70" fmla="*/ 25 f54 1"/>
                  <a:gd name="f71" fmla="*/ 47 f55 1"/>
                  <a:gd name="f72" fmla="*/ 35 f54 1"/>
                  <a:gd name="f73" fmla="*/ 39 f55 1"/>
                  <a:gd name="f74" fmla="*/ 39 f54 1"/>
                  <a:gd name="f75" fmla="*/ 33 f55 1"/>
                  <a:gd name="f76" fmla="*/ 41 f54 1"/>
                  <a:gd name="f77" fmla="*/ 16 f55 1"/>
                  <a:gd name="f78" fmla="*/ 37 f54 1"/>
                  <a:gd name="f79" fmla="*/ 10 f55 1"/>
                  <a:gd name="f80" fmla="*/ 30 f54 1"/>
                  <a:gd name="f81" fmla="*/ 3 f55 1"/>
                  <a:gd name="f82" fmla="*/ 22 f54 1"/>
                  <a:gd name="f83" fmla="*/ 2 f55 1"/>
                  <a:gd name="f84" fmla="+- f56 0 f1"/>
                  <a:gd name="f85" fmla="*/ f59 1 49"/>
                  <a:gd name="f86" fmla="*/ f60 1 43"/>
                  <a:gd name="f87" fmla="*/ f61 1 49"/>
                  <a:gd name="f88" fmla="*/ f62 1 43"/>
                  <a:gd name="f89" fmla="*/ f63 1 49"/>
                  <a:gd name="f90" fmla="*/ f64 1 43"/>
                  <a:gd name="f91" fmla="*/ f65 1 49"/>
                  <a:gd name="f92" fmla="*/ f66 1 43"/>
                  <a:gd name="f93" fmla="*/ f67 1 49"/>
                  <a:gd name="f94" fmla="*/ f68 1 43"/>
                  <a:gd name="f95" fmla="*/ f69 1 49"/>
                  <a:gd name="f96" fmla="*/ f70 1 43"/>
                  <a:gd name="f97" fmla="*/ f71 1 49"/>
                  <a:gd name="f98" fmla="*/ f72 1 43"/>
                  <a:gd name="f99" fmla="*/ f73 1 49"/>
                  <a:gd name="f100" fmla="*/ f74 1 43"/>
                  <a:gd name="f101" fmla="*/ f75 1 49"/>
                  <a:gd name="f102" fmla="*/ f76 1 43"/>
                  <a:gd name="f103" fmla="*/ f77 1 49"/>
                  <a:gd name="f104" fmla="*/ f78 1 43"/>
                  <a:gd name="f105" fmla="*/ f79 1 49"/>
                  <a:gd name="f106" fmla="*/ f80 1 43"/>
                  <a:gd name="f107" fmla="*/ f81 1 49"/>
                  <a:gd name="f108" fmla="*/ f82 1 43"/>
                  <a:gd name="f109" fmla="*/ f83 1 49"/>
                  <a:gd name="f110" fmla="*/ 0 1 f57"/>
                  <a:gd name="f111" fmla="*/ f51 1 f57"/>
                  <a:gd name="f112" fmla="*/ 0 1 f58"/>
                  <a:gd name="f113" fmla="*/ f52 1 f58"/>
                  <a:gd name="f114" fmla="*/ f85 1 f57"/>
                  <a:gd name="f115" fmla="*/ f86 1 f58"/>
                  <a:gd name="f116" fmla="*/ f87 1 f57"/>
                  <a:gd name="f117" fmla="*/ f88 1 f58"/>
                  <a:gd name="f118" fmla="*/ f89 1 f57"/>
                  <a:gd name="f119" fmla="*/ f90 1 f58"/>
                  <a:gd name="f120" fmla="*/ f91 1 f57"/>
                  <a:gd name="f121" fmla="*/ f92 1 f58"/>
                  <a:gd name="f122" fmla="*/ f93 1 f57"/>
                  <a:gd name="f123" fmla="*/ f94 1 f58"/>
                  <a:gd name="f124" fmla="*/ f95 1 f57"/>
                  <a:gd name="f125" fmla="*/ f96 1 f58"/>
                  <a:gd name="f126" fmla="*/ f97 1 f57"/>
                  <a:gd name="f127" fmla="*/ f98 1 f58"/>
                  <a:gd name="f128" fmla="*/ f99 1 f57"/>
                  <a:gd name="f129" fmla="*/ f100 1 f58"/>
                  <a:gd name="f130" fmla="*/ f101 1 f57"/>
                  <a:gd name="f131" fmla="*/ f102 1 f58"/>
                  <a:gd name="f132" fmla="*/ f103 1 f57"/>
                  <a:gd name="f133" fmla="*/ f104 1 f58"/>
                  <a:gd name="f134" fmla="*/ f105 1 f57"/>
                  <a:gd name="f135" fmla="*/ f106 1 f58"/>
                  <a:gd name="f136" fmla="*/ f107 1 f57"/>
                  <a:gd name="f137" fmla="*/ f108 1 f58"/>
                  <a:gd name="f138" fmla="*/ f109 1 f57"/>
                  <a:gd name="f139" fmla="*/ f110 f48 1"/>
                  <a:gd name="f140" fmla="*/ f111 f48 1"/>
                  <a:gd name="f141" fmla="*/ f113 f49 1"/>
                  <a:gd name="f142" fmla="*/ f112 f49 1"/>
                  <a:gd name="f143" fmla="*/ f114 f48 1"/>
                  <a:gd name="f144" fmla="*/ f115 f49 1"/>
                  <a:gd name="f145" fmla="*/ f116 f48 1"/>
                  <a:gd name="f146" fmla="*/ f117 f49 1"/>
                  <a:gd name="f147" fmla="*/ f118 f48 1"/>
                  <a:gd name="f148" fmla="*/ f119 f49 1"/>
                  <a:gd name="f149" fmla="*/ f120 f48 1"/>
                  <a:gd name="f150" fmla="*/ f121 f49 1"/>
                  <a:gd name="f151" fmla="*/ f122 f48 1"/>
                  <a:gd name="f152" fmla="*/ f123 f49 1"/>
                  <a:gd name="f153" fmla="*/ f124 f48 1"/>
                  <a:gd name="f154" fmla="*/ f125 f49 1"/>
                  <a:gd name="f155" fmla="*/ f126 f48 1"/>
                  <a:gd name="f156" fmla="*/ f127 f49 1"/>
                  <a:gd name="f157" fmla="*/ f128 f48 1"/>
                  <a:gd name="f158" fmla="*/ f129 f49 1"/>
                  <a:gd name="f159" fmla="*/ f130 f48 1"/>
                  <a:gd name="f160" fmla="*/ f131 f49 1"/>
                  <a:gd name="f161" fmla="*/ f132 f48 1"/>
                  <a:gd name="f162" fmla="*/ f133 f49 1"/>
                  <a:gd name="f163" fmla="*/ f134 f48 1"/>
                  <a:gd name="f164" fmla="*/ f135 f49 1"/>
                  <a:gd name="f165" fmla="*/ f136 f48 1"/>
                  <a:gd name="f166" fmla="*/ f137 f49 1"/>
                  <a:gd name="f167" fmla="*/ f13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46"/>
                  </a:cxn>
                  <a:cxn ang="f84">
                    <a:pos x="f143" y="f144"/>
                  </a:cxn>
                </a:cxnLst>
                <a:rect l="f139" t="f142" r="f140" b="f141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14"/>
                      <a:pt x="f16" y="f14"/>
                    </a:cubicBezTo>
                    <a:cubicBezTo>
                      <a:pt x="f17" y="f9"/>
                      <a:pt x="f18" y="f12"/>
                      <a:pt x="f7" y="f12"/>
                    </a:cubicBezTo>
                    <a:cubicBezTo>
                      <a:pt x="f19" y="f12"/>
                      <a:pt x="f20" y="f15"/>
                      <a:pt x="f20" y="f15"/>
                    </a:cubicBezTo>
                    <a:cubicBezTo>
                      <a:pt x="f7" y="f21"/>
                      <a:pt x="f22" y="f23"/>
                      <a:pt x="f24" y="f25"/>
                    </a:cubicBezTo>
                    <a:cubicBezTo>
                      <a:pt x="f6" y="f26"/>
                      <a:pt x="f6" y="f27"/>
                      <a:pt x="f28" y="f29"/>
                    </a:cubicBezTo>
                    <a:cubicBezTo>
                      <a:pt x="f20" y="f30"/>
                      <a:pt x="f7" y="f22"/>
                      <a:pt x="f31" y="f31"/>
                    </a:cubicBezTo>
                    <a:cubicBezTo>
                      <a:pt x="f32" y="f30"/>
                      <a:pt x="f29" y="f33"/>
                      <a:pt x="f34" y="f35"/>
                    </a:cubicBezTo>
                    <a:cubicBezTo>
                      <a:pt x="f17" y="f7"/>
                      <a:pt x="f36" y="f30"/>
                      <a:pt x="f15" y="f32"/>
                    </a:cubicBezTo>
                    <a:cubicBezTo>
                      <a:pt x="f37" y="f38"/>
                      <a:pt x="f39" y="f34"/>
                      <a:pt x="f9" y="f40"/>
                    </a:cubicBezTo>
                    <a:cubicBezTo>
                      <a:pt x="f13" y="f17"/>
                      <a:pt x="f41" y="f42"/>
                      <a:pt x="f43" y="f23"/>
                    </a:cubicBezTo>
                    <a:cubicBezTo>
                      <a:pt x="f44" y="f36"/>
                      <a:pt x="f5" y="f45"/>
                      <a:pt x="f10" y="f13"/>
                    </a:cubicBezTo>
                    <a:cubicBezTo>
                      <a:pt x="f43" y="f46"/>
                      <a:pt x="f46" y="f43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8" name="Freeform 529">
                <a:extLst>
                  <a:ext uri="{FF2B5EF4-FFF2-40B4-BE49-F238E27FC236}">
                    <a16:creationId xmlns:a16="http://schemas.microsoft.com/office/drawing/2014/main" id="{4DA4649F-EECB-CE6E-EF30-90C68498AB77}"/>
                  </a:ext>
                </a:extLst>
              </p:cNvPr>
              <p:cNvSpPr/>
              <p:nvPr/>
            </p:nvSpPr>
            <p:spPr>
              <a:xfrm>
                <a:off x="103190" y="5143499"/>
                <a:ext cx="2540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6"/>
                  <a:gd name="f8" fmla="val 18"/>
                  <a:gd name="f9" fmla="val 25"/>
                  <a:gd name="f10" fmla="val 10"/>
                  <a:gd name="f11" fmla="val 30"/>
                  <a:gd name="f12" fmla="val 36"/>
                  <a:gd name="f13" fmla="val 37"/>
                  <a:gd name="f14" fmla="val 39"/>
                  <a:gd name="f15" fmla="val 40"/>
                  <a:gd name="f16" fmla="val 43"/>
                  <a:gd name="f17" fmla="val 9"/>
                  <a:gd name="f18" fmla="val 6"/>
                  <a:gd name="f19" fmla="val 45"/>
                  <a:gd name="f20" fmla="val 3"/>
                  <a:gd name="f21" fmla="val 1"/>
                  <a:gd name="f22" fmla="val 32"/>
                  <a:gd name="f23" fmla="val 2"/>
                  <a:gd name="f24" fmla="val 14"/>
                  <a:gd name="f25" fmla="val 4"/>
                  <a:gd name="f26" fmla="val 20"/>
                  <a:gd name="f27" fmla="val 17"/>
                  <a:gd name="f28" fmla="val 15"/>
                  <a:gd name="f29" fmla="val 8"/>
                  <a:gd name="f30" fmla="val 13"/>
                  <a:gd name="f31" fmla="val 5"/>
                  <a:gd name="f32" fmla="val 7"/>
                  <a:gd name="f33" fmla="+- 0 0 -90"/>
                  <a:gd name="f34" fmla="*/ f3 1 11"/>
                  <a:gd name="f35" fmla="*/ f4 1 4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1"/>
                  <a:gd name="f44" fmla="*/ f40 1 46"/>
                  <a:gd name="f45" fmla="*/ 11 f41 1"/>
                  <a:gd name="f46" fmla="*/ 18 f40 1"/>
                  <a:gd name="f47" fmla="*/ 36 f40 1"/>
                  <a:gd name="f48" fmla="*/ 10 f41 1"/>
                  <a:gd name="f49" fmla="*/ 40 f40 1"/>
                  <a:gd name="f50" fmla="*/ 6 f41 1"/>
                  <a:gd name="f51" fmla="*/ 45 f40 1"/>
                  <a:gd name="f52" fmla="*/ 1 f41 1"/>
                  <a:gd name="f53" fmla="*/ 2 f41 1"/>
                  <a:gd name="f54" fmla="*/ 4 f41 1"/>
                  <a:gd name="f55" fmla="*/ 17 f40 1"/>
                  <a:gd name="f56" fmla="*/ 3 f41 1"/>
                  <a:gd name="f57" fmla="*/ 11 f40 1"/>
                  <a:gd name="f58" fmla="*/ 4 f40 1"/>
                  <a:gd name="f59" fmla="*/ 5 f41 1"/>
                  <a:gd name="f60" fmla="*/ 2 f40 1"/>
                  <a:gd name="f61" fmla="*/ 7 f40 1"/>
                  <a:gd name="f62" fmla="+- f42 0 f1"/>
                  <a:gd name="f63" fmla="*/ f45 1 11"/>
                  <a:gd name="f64" fmla="*/ f46 1 46"/>
                  <a:gd name="f65" fmla="*/ f47 1 46"/>
                  <a:gd name="f66" fmla="*/ f48 1 11"/>
                  <a:gd name="f67" fmla="*/ f49 1 46"/>
                  <a:gd name="f68" fmla="*/ f50 1 11"/>
                  <a:gd name="f69" fmla="*/ f51 1 46"/>
                  <a:gd name="f70" fmla="*/ f52 1 11"/>
                  <a:gd name="f71" fmla="*/ f53 1 11"/>
                  <a:gd name="f72" fmla="*/ f54 1 11"/>
                  <a:gd name="f73" fmla="*/ f55 1 46"/>
                  <a:gd name="f74" fmla="*/ f56 1 11"/>
                  <a:gd name="f75" fmla="*/ f57 1 46"/>
                  <a:gd name="f76" fmla="*/ f58 1 46"/>
                  <a:gd name="f77" fmla="*/ f59 1 11"/>
                  <a:gd name="f78" fmla="*/ f60 1 46"/>
                  <a:gd name="f79" fmla="*/ f61 1 46"/>
                  <a:gd name="f80" fmla="*/ 0 1 f43"/>
                  <a:gd name="f81" fmla="*/ f37 1 f43"/>
                  <a:gd name="f82" fmla="*/ 0 1 f44"/>
                  <a:gd name="f83" fmla="*/ f38 1 f44"/>
                  <a:gd name="f84" fmla="*/ f63 1 f43"/>
                  <a:gd name="f85" fmla="*/ f64 1 f44"/>
                  <a:gd name="f86" fmla="*/ f65 1 f44"/>
                  <a:gd name="f87" fmla="*/ f66 1 f43"/>
                  <a:gd name="f88" fmla="*/ f67 1 f44"/>
                  <a:gd name="f89" fmla="*/ f68 1 f43"/>
                  <a:gd name="f90" fmla="*/ f69 1 f44"/>
                  <a:gd name="f91" fmla="*/ f70 1 f43"/>
                  <a:gd name="f92" fmla="*/ f71 1 f43"/>
                  <a:gd name="f93" fmla="*/ f72 1 f43"/>
                  <a:gd name="f94" fmla="*/ f73 1 f44"/>
                  <a:gd name="f95" fmla="*/ f74 1 f43"/>
                  <a:gd name="f96" fmla="*/ f75 1 f44"/>
                  <a:gd name="f97" fmla="*/ f76 1 f44"/>
                  <a:gd name="f98" fmla="*/ f77 1 f43"/>
                  <a:gd name="f99" fmla="*/ f78 1 f44"/>
                  <a:gd name="f100" fmla="*/ f79 1 f44"/>
                  <a:gd name="f101" fmla="*/ f80 f34 1"/>
                  <a:gd name="f102" fmla="*/ f81 f34 1"/>
                  <a:gd name="f103" fmla="*/ f83 f35 1"/>
                  <a:gd name="f104" fmla="*/ f82 f35 1"/>
                  <a:gd name="f105" fmla="*/ f84 f34 1"/>
                  <a:gd name="f106" fmla="*/ f85 f35 1"/>
                  <a:gd name="f107" fmla="*/ f86 f35 1"/>
                  <a:gd name="f108" fmla="*/ f87 f34 1"/>
                  <a:gd name="f109" fmla="*/ f88 f35 1"/>
                  <a:gd name="f110" fmla="*/ f89 f34 1"/>
                  <a:gd name="f111" fmla="*/ f90 f35 1"/>
                  <a:gd name="f112" fmla="*/ f91 f34 1"/>
                  <a:gd name="f113" fmla="*/ f92 f34 1"/>
                  <a:gd name="f114" fmla="*/ f93 f34 1"/>
                  <a:gd name="f115" fmla="*/ f94 f35 1"/>
                  <a:gd name="f116" fmla="*/ f95 f34 1"/>
                  <a:gd name="f117" fmla="*/ f96 f35 1"/>
                  <a:gd name="f118" fmla="*/ f97 f35 1"/>
                  <a:gd name="f119" fmla="*/ f98 f34 1"/>
                  <a:gd name="f120" fmla="*/ f99 f35 1"/>
                  <a:gd name="f121" fmla="*/ f100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5" y="f106"/>
                  </a:cxn>
                  <a:cxn ang="f62">
                    <a:pos x="f105" y="f107"/>
                  </a:cxn>
                  <a:cxn ang="f62">
                    <a:pos x="f108" y="f109"/>
                  </a:cxn>
                  <a:cxn ang="f62">
                    <a:pos x="f110" y="f111"/>
                  </a:cxn>
                  <a:cxn ang="f62">
                    <a:pos x="f112" y="f109"/>
                  </a:cxn>
                  <a:cxn ang="f62">
                    <a:pos x="f113" y="f106"/>
                  </a:cxn>
                  <a:cxn ang="f62">
                    <a:pos x="f114" y="f115"/>
                  </a:cxn>
                  <a:cxn ang="f62">
                    <a:pos x="f116" y="f117"/>
                  </a:cxn>
                  <a:cxn ang="f62">
                    <a:pos x="f116" y="f118"/>
                  </a:cxn>
                  <a:cxn ang="f62">
                    <a:pos x="f119" y="f120"/>
                  </a:cxn>
                  <a:cxn ang="f62">
                    <a:pos x="f105" y="f121"/>
                  </a:cxn>
                  <a:cxn ang="f62">
                    <a:pos x="f105" y="f106"/>
                  </a:cxn>
                </a:cxnLst>
                <a:rect l="f101" t="f104" r="f102" b="f103"/>
                <a:pathLst>
                  <a:path w="11" h="46">
                    <a:moveTo>
                      <a:pt x="f6" y="f8"/>
                    </a:moveTo>
                    <a:cubicBezTo>
                      <a:pt x="f6" y="f9"/>
                      <a:pt x="f10" y="f11"/>
                      <a:pt x="f6" y="f12"/>
                    </a:cubicBezTo>
                    <a:cubicBezTo>
                      <a:pt x="f6" y="f13"/>
                      <a:pt x="f6" y="f14"/>
                      <a:pt x="f10" y="f15"/>
                    </a:cubicBezTo>
                    <a:cubicBezTo>
                      <a:pt x="f10" y="f16"/>
                      <a:pt x="f17" y="f7"/>
                      <a:pt x="f18" y="f19"/>
                    </a:cubicBezTo>
                    <a:cubicBezTo>
                      <a:pt x="f20" y="f19"/>
                      <a:pt x="f21" y="f16"/>
                      <a:pt x="f21" y="f15"/>
                    </a:cubicBezTo>
                    <a:cubicBezTo>
                      <a:pt x="f5" y="f22"/>
                      <a:pt x="f23" y="f9"/>
                      <a:pt x="f23" y="f8"/>
                    </a:cubicBezTo>
                    <a:cubicBezTo>
                      <a:pt x="f23" y="f24"/>
                      <a:pt x="f25" y="f26"/>
                      <a:pt x="f25" y="f27"/>
                    </a:cubicBezTo>
                    <a:cubicBezTo>
                      <a:pt x="f25" y="f28"/>
                      <a:pt x="f29" y="f30"/>
                      <a:pt x="f20" y="f6"/>
                    </a:cubicBezTo>
                    <a:cubicBezTo>
                      <a:pt x="f21" y="f10"/>
                      <a:pt x="f23" y="f18"/>
                      <a:pt x="f20" y="f25"/>
                    </a:cubicBezTo>
                    <a:cubicBezTo>
                      <a:pt x="f20" y="f20"/>
                      <a:pt x="f25" y="f5"/>
                      <a:pt x="f31" y="f23"/>
                    </a:cubicBezTo>
                    <a:cubicBezTo>
                      <a:pt x="f32" y="f20"/>
                      <a:pt x="f6" y="f20"/>
                      <a:pt x="f6" y="f32"/>
                    </a:cubicBezTo>
                    <a:cubicBezTo>
                      <a:pt x="f6" y="f6"/>
                      <a:pt x="f6" y="f28"/>
                      <a:pt x="f6" y="f8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9" name="Freeform 530">
                <a:extLst>
                  <a:ext uri="{FF2B5EF4-FFF2-40B4-BE49-F238E27FC236}">
                    <a16:creationId xmlns:a16="http://schemas.microsoft.com/office/drawing/2014/main" id="{48035FC0-36B2-4AB2-9B53-3E0D85FA1AA4}"/>
                  </a:ext>
                </a:extLst>
              </p:cNvPr>
              <p:cNvSpPr/>
              <p:nvPr/>
            </p:nvSpPr>
            <p:spPr>
              <a:xfrm>
                <a:off x="180978" y="5178430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3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"/>
                  <a:gd name="f21" fmla="val 21"/>
                  <a:gd name="f22" fmla="val 17"/>
                  <a:gd name="f23" fmla="val 8"/>
                  <a:gd name="f24" fmla="val 5"/>
                  <a:gd name="f25" fmla="val 3"/>
                  <a:gd name="f26" fmla="val 7"/>
                  <a:gd name="f27" fmla="+- 0 0 -90"/>
                  <a:gd name="f28" fmla="*/ f3 1 15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3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2 f35 1"/>
                  <a:gd name="f45" fmla="*/ 21 f34 1"/>
                  <a:gd name="f46" fmla="*/ 1 f35 1"/>
                  <a:gd name="f47" fmla="*/ 8 f34 1"/>
                  <a:gd name="f48" fmla="*/ 3 f35 1"/>
                  <a:gd name="f49" fmla="*/ 1 f34 1"/>
                  <a:gd name="f50" fmla="*/ 10 f35 1"/>
                  <a:gd name="f51" fmla="*/ 5 f34 1"/>
                  <a:gd name="f52" fmla="+- f36 0 f1"/>
                  <a:gd name="f53" fmla="*/ f39 1 15"/>
                  <a:gd name="f54" fmla="*/ f40 1 33"/>
                  <a:gd name="f55" fmla="*/ f41 1 33"/>
                  <a:gd name="f56" fmla="*/ f42 1 15"/>
                  <a:gd name="f57" fmla="*/ f43 1 33"/>
                  <a:gd name="f58" fmla="*/ f44 1 15"/>
                  <a:gd name="f59" fmla="*/ f45 1 33"/>
                  <a:gd name="f60" fmla="*/ f46 1 15"/>
                  <a:gd name="f61" fmla="*/ f47 1 33"/>
                  <a:gd name="f62" fmla="*/ f48 1 15"/>
                  <a:gd name="f63" fmla="*/ f49 1 33"/>
                  <a:gd name="f64" fmla="*/ f50 1 15"/>
                  <a:gd name="f65" fmla="*/ f51 1 33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8"/>
                  <a:gd name="f73" fmla="*/ f56 1 f37"/>
                  <a:gd name="f74" fmla="*/ f57 1 f38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9 1"/>
                  <a:gd name="f90" fmla="*/ f73 f28 1"/>
                  <a:gd name="f91" fmla="*/ f74 f29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7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3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17" y="f15"/>
                      <a:pt x="f18" y="f23"/>
                    </a:cubicBezTo>
                    <a:cubicBezTo>
                      <a:pt x="f5" y="f24"/>
                      <a:pt x="f5" y="f20"/>
                      <a:pt x="f25" y="f18"/>
                    </a:cubicBezTo>
                    <a:cubicBezTo>
                      <a:pt x="f24" y="f5"/>
                      <a:pt x="f9" y="f20"/>
                      <a:pt x="f10" y="f24"/>
                    </a:cubicBezTo>
                    <a:cubicBezTo>
                      <a:pt x="f8" y="f26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0" name="Freeform 531">
                <a:extLst>
                  <a:ext uri="{FF2B5EF4-FFF2-40B4-BE49-F238E27FC236}">
                    <a16:creationId xmlns:a16="http://schemas.microsoft.com/office/drawing/2014/main" id="{14179AE3-2D91-51A3-CCC9-4810B9120147}"/>
                  </a:ext>
                </a:extLst>
              </p:cNvPr>
              <p:cNvSpPr/>
              <p:nvPr/>
            </p:nvSpPr>
            <p:spPr>
              <a:xfrm>
                <a:off x="142875" y="5195885"/>
                <a:ext cx="31747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9"/>
                  <a:gd name="f11" fmla="val 15"/>
                  <a:gd name="f12" fmla="val 11"/>
                  <a:gd name="f13" fmla="val 18"/>
                  <a:gd name="f14" fmla="val 22"/>
                  <a:gd name="f15" fmla="val 25"/>
                  <a:gd name="f16" fmla="val 28"/>
                  <a:gd name="f17" fmla="val 30"/>
                  <a:gd name="f18" fmla="val 8"/>
                  <a:gd name="f19" fmla="val 5"/>
                  <a:gd name="f20" fmla="val 3"/>
                  <a:gd name="f21" fmla="val 1"/>
                  <a:gd name="f22" fmla="val 29"/>
                  <a:gd name="f23" fmla="val 26"/>
                  <a:gd name="f24" fmla="val 23"/>
                  <a:gd name="f25" fmla="val 2"/>
                  <a:gd name="f26" fmla="val 21"/>
                  <a:gd name="f27" fmla="val 16"/>
                  <a:gd name="f28" fmla="val 4"/>
                  <a:gd name="f29" fmla="val 14"/>
                  <a:gd name="f30" fmla="val 7"/>
                  <a:gd name="f31" fmla="+- 0 0 -90"/>
                  <a:gd name="f32" fmla="*/ f3 1 13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3"/>
                  <a:gd name="f42" fmla="*/ f38 1 31"/>
                  <a:gd name="f43" fmla="*/ 10 f39 1"/>
                  <a:gd name="f44" fmla="*/ 12 f38 1"/>
                  <a:gd name="f45" fmla="*/ 12 f39 1"/>
                  <a:gd name="f46" fmla="*/ 22 f38 1"/>
                  <a:gd name="f47" fmla="*/ 9 f39 1"/>
                  <a:gd name="f48" fmla="*/ 30 f38 1"/>
                  <a:gd name="f49" fmla="*/ 3 f39 1"/>
                  <a:gd name="f50" fmla="*/ 1 f39 1"/>
                  <a:gd name="f51" fmla="*/ 23 f38 1"/>
                  <a:gd name="f52" fmla="*/ 16 f38 1"/>
                  <a:gd name="f53" fmla="*/ 5 f39 1"/>
                  <a:gd name="f54" fmla="*/ 1 f38 1"/>
                  <a:gd name="f55" fmla="*/ 5 f38 1"/>
                  <a:gd name="f56" fmla="+- f40 0 f1"/>
                  <a:gd name="f57" fmla="*/ f43 1 13"/>
                  <a:gd name="f58" fmla="*/ f44 1 31"/>
                  <a:gd name="f59" fmla="*/ f45 1 13"/>
                  <a:gd name="f60" fmla="*/ f46 1 31"/>
                  <a:gd name="f61" fmla="*/ f47 1 13"/>
                  <a:gd name="f62" fmla="*/ f48 1 31"/>
                  <a:gd name="f63" fmla="*/ f49 1 13"/>
                  <a:gd name="f64" fmla="*/ f50 1 13"/>
                  <a:gd name="f65" fmla="*/ f51 1 31"/>
                  <a:gd name="f66" fmla="*/ f52 1 31"/>
                  <a:gd name="f67" fmla="*/ f53 1 13"/>
                  <a:gd name="f68" fmla="*/ f54 1 31"/>
                  <a:gd name="f69" fmla="*/ f55 1 31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1"/>
                  <a:gd name="f82" fmla="*/ f65 1 f42"/>
                  <a:gd name="f83" fmla="*/ f66 1 f42"/>
                  <a:gd name="f84" fmla="*/ f67 1 f41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2 1"/>
                  <a:gd name="f99" fmla="*/ f82 f33 1"/>
                  <a:gd name="f100" fmla="*/ f83 f33 1"/>
                  <a:gd name="f101" fmla="*/ f84 f32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6"/>
                  </a:cxn>
                  <a:cxn ang="f56">
                    <a:pos x="f98" y="f99"/>
                  </a:cxn>
                  <a:cxn ang="f56">
                    <a:pos x="f97" y="f100"/>
                  </a:cxn>
                  <a:cxn ang="f56">
                    <a:pos x="f97" y="f92"/>
                  </a:cxn>
                  <a:cxn ang="f56">
                    <a:pos x="f101" y="f102"/>
                  </a:cxn>
                  <a:cxn ang="f56">
                    <a:pos x="f91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3" h="31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10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6"/>
                      <a:pt x="f21" y="f13"/>
                      <a:pt x="f20" y="f27"/>
                    </a:cubicBezTo>
                    <a:cubicBezTo>
                      <a:pt x="f28" y="f11"/>
                      <a:pt x="f19" y="f29"/>
                      <a:pt x="f20" y="f9"/>
                    </a:cubicBezTo>
                    <a:cubicBezTo>
                      <a:pt x="f5" y="f18"/>
                      <a:pt x="f25" y="f25"/>
                      <a:pt x="f19" y="f21"/>
                    </a:cubicBezTo>
                    <a:cubicBezTo>
                      <a:pt x="f18" y="f5"/>
                      <a:pt x="f10" y="f25"/>
                      <a:pt x="f8" y="f19"/>
                    </a:cubicBezTo>
                    <a:cubicBezTo>
                      <a:pt x="f8" y="f30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1" name="Freeform 532">
                <a:extLst>
                  <a:ext uri="{FF2B5EF4-FFF2-40B4-BE49-F238E27FC236}">
                    <a16:creationId xmlns:a16="http://schemas.microsoft.com/office/drawing/2014/main" id="{ADDCA83E-C1E0-4BF3-1C34-7A7C3ECB3954}"/>
                  </a:ext>
                </a:extLst>
              </p:cNvPr>
              <p:cNvSpPr/>
              <p:nvPr/>
            </p:nvSpPr>
            <p:spPr>
              <a:xfrm>
                <a:off x="242892" y="509905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+- 0 0 -90"/>
                  <a:gd name="f18" fmla="*/ f3 1 14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6"/>
                  <a:gd name="f29" fmla="*/ 9 f25 1"/>
                  <a:gd name="f30" fmla="*/ 16 f24 1"/>
                  <a:gd name="f31" fmla="*/ 1 f25 1"/>
                  <a:gd name="f32" fmla="*/ 8 f24 1"/>
                  <a:gd name="f33" fmla="*/ 7 f25 1"/>
                  <a:gd name="f34" fmla="*/ 0 f24 1"/>
                  <a:gd name="f35" fmla="*/ 14 f25 1"/>
                  <a:gd name="f36" fmla="*/ 12 f24 1"/>
                  <a:gd name="f37" fmla="+- f26 0 f1"/>
                  <a:gd name="f38" fmla="*/ f29 1 14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2" name="Freeform 533">
                <a:extLst>
                  <a:ext uri="{FF2B5EF4-FFF2-40B4-BE49-F238E27FC236}">
                    <a16:creationId xmlns:a16="http://schemas.microsoft.com/office/drawing/2014/main" id="{B71E77D5-A168-9742-BA0D-2821666FA50E}"/>
                  </a:ext>
                </a:extLst>
              </p:cNvPr>
              <p:cNvSpPr/>
              <p:nvPr/>
            </p:nvSpPr>
            <p:spPr>
              <a:xfrm>
                <a:off x="50804" y="5143499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8"/>
                  <a:gd name="f9" fmla="val 7"/>
                  <a:gd name="f10" fmla="val 6"/>
                  <a:gd name="f11" fmla="val 4"/>
                  <a:gd name="f12" fmla="val 5"/>
                  <a:gd name="f13" fmla="val 3"/>
                  <a:gd name="f14" fmla="val 9"/>
                  <a:gd name="f15" fmla="val 2"/>
                  <a:gd name="f16" fmla="val 10"/>
                  <a:gd name="f17" fmla="val 11"/>
                  <a:gd name="f18" fmla="val 15"/>
                  <a:gd name="f19" fmla="val 17"/>
                  <a:gd name="f20" fmla="val 20"/>
                  <a:gd name="f21" fmla="val 21"/>
                  <a:gd name="f22" fmla="val 1"/>
                  <a:gd name="f23" fmla="val 19"/>
                  <a:gd name="f24" fmla="val 18"/>
                  <a:gd name="f25" fmla="val 16"/>
                  <a:gd name="f26" fmla="val 14"/>
                  <a:gd name="f27" fmla="+- 0 0 -90"/>
                  <a:gd name="f28" fmla="*/ f3 1 12"/>
                  <a:gd name="f29" fmla="*/ f4 1 2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2"/>
                  <a:gd name="f38" fmla="*/ f34 1 22"/>
                  <a:gd name="f39" fmla="*/ 8 f35 1"/>
                  <a:gd name="f40" fmla="*/ 8 f34 1"/>
                  <a:gd name="f41" fmla="*/ 5 f35 1"/>
                  <a:gd name="f42" fmla="*/ 3 f34 1"/>
                  <a:gd name="f43" fmla="*/ 12 f35 1"/>
                  <a:gd name="f44" fmla="*/ 2 f34 1"/>
                  <a:gd name="f45" fmla="*/ 9 f35 1"/>
                  <a:gd name="f46" fmla="*/ 15 f34 1"/>
                  <a:gd name="f47" fmla="*/ 7 f35 1"/>
                  <a:gd name="f48" fmla="*/ 21 f34 1"/>
                  <a:gd name="f49" fmla="*/ 3 f35 1"/>
                  <a:gd name="f50" fmla="*/ 22 f34 1"/>
                  <a:gd name="f51" fmla="*/ 1 f35 1"/>
                  <a:gd name="f52" fmla="*/ 18 f34 1"/>
                  <a:gd name="f53" fmla="*/ 12 f34 1"/>
                  <a:gd name="f54" fmla="+- f36 0 f1"/>
                  <a:gd name="f55" fmla="*/ f39 1 12"/>
                  <a:gd name="f56" fmla="*/ f40 1 22"/>
                  <a:gd name="f57" fmla="*/ f41 1 12"/>
                  <a:gd name="f58" fmla="*/ f42 1 22"/>
                  <a:gd name="f59" fmla="*/ f43 1 12"/>
                  <a:gd name="f60" fmla="*/ f44 1 22"/>
                  <a:gd name="f61" fmla="*/ f45 1 12"/>
                  <a:gd name="f62" fmla="*/ f46 1 22"/>
                  <a:gd name="f63" fmla="*/ f47 1 12"/>
                  <a:gd name="f64" fmla="*/ f48 1 22"/>
                  <a:gd name="f65" fmla="*/ f49 1 12"/>
                  <a:gd name="f66" fmla="*/ f50 1 22"/>
                  <a:gd name="f67" fmla="*/ f51 1 12"/>
                  <a:gd name="f68" fmla="*/ f52 1 22"/>
                  <a:gd name="f69" fmla="*/ f53 1 22"/>
                  <a:gd name="f70" fmla="*/ 0 1 f37"/>
                  <a:gd name="f71" fmla="*/ f31 1 f37"/>
                  <a:gd name="f72" fmla="*/ 0 1 f38"/>
                  <a:gd name="f73" fmla="*/ f32 1 f38"/>
                  <a:gd name="f74" fmla="*/ f55 1 f37"/>
                  <a:gd name="f75" fmla="*/ f56 1 f38"/>
                  <a:gd name="f76" fmla="*/ f57 1 f37"/>
                  <a:gd name="f77" fmla="*/ f58 1 f38"/>
                  <a:gd name="f78" fmla="*/ f59 1 f37"/>
                  <a:gd name="f79" fmla="*/ f60 1 f38"/>
                  <a:gd name="f80" fmla="*/ f61 1 f37"/>
                  <a:gd name="f81" fmla="*/ f62 1 f38"/>
                  <a:gd name="f82" fmla="*/ f63 1 f37"/>
                  <a:gd name="f83" fmla="*/ f64 1 f38"/>
                  <a:gd name="f84" fmla="*/ f65 1 f37"/>
                  <a:gd name="f85" fmla="*/ f66 1 f38"/>
                  <a:gd name="f86" fmla="*/ f67 1 f37"/>
                  <a:gd name="f87" fmla="*/ f68 1 f38"/>
                  <a:gd name="f88" fmla="*/ f69 1 f38"/>
                  <a:gd name="f89" fmla="*/ f70 f28 1"/>
                  <a:gd name="f90" fmla="*/ f71 f28 1"/>
                  <a:gd name="f91" fmla="*/ f73 f29 1"/>
                  <a:gd name="f92" fmla="*/ f72 f29 1"/>
                  <a:gd name="f93" fmla="*/ f74 f28 1"/>
                  <a:gd name="f94" fmla="*/ f75 f29 1"/>
                  <a:gd name="f95" fmla="*/ f76 f28 1"/>
                  <a:gd name="f96" fmla="*/ f77 f29 1"/>
                  <a:gd name="f97" fmla="*/ f78 f28 1"/>
                  <a:gd name="f98" fmla="*/ f79 f29 1"/>
                  <a:gd name="f99" fmla="*/ f80 f28 1"/>
                  <a:gd name="f100" fmla="*/ f81 f29 1"/>
                  <a:gd name="f101" fmla="*/ f82 f28 1"/>
                  <a:gd name="f102" fmla="*/ f83 f29 1"/>
                  <a:gd name="f103" fmla="*/ f84 f28 1"/>
                  <a:gd name="f104" fmla="*/ f85 f29 1"/>
                  <a:gd name="f105" fmla="*/ f86 f28 1"/>
                  <a:gd name="f106" fmla="*/ f87 f29 1"/>
                  <a:gd name="f107" fmla="*/ f88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105" y="f106"/>
                  </a:cxn>
                  <a:cxn ang="f54">
                    <a:pos x="f105" y="f107"/>
                  </a:cxn>
                  <a:cxn ang="f54">
                    <a:pos x="f93" y="f94"/>
                  </a:cxn>
                </a:cxnLst>
                <a:rect l="f89" t="f92" r="f90" b="f91"/>
                <a:pathLst>
                  <a:path w="12" h="22">
                    <a:moveTo>
                      <a:pt x="f8" y="f8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9" y="f5"/>
                      <a:pt x="f14" y="f12"/>
                      <a:pt x="f6" y="f15"/>
                    </a:cubicBezTo>
                    <a:cubicBezTo>
                      <a:pt x="f16" y="f9"/>
                      <a:pt x="f14" y="f17"/>
                      <a:pt x="f14" y="f18"/>
                    </a:cubicBezTo>
                    <a:cubicBezTo>
                      <a:pt x="f14" y="f19"/>
                      <a:pt x="f14" y="f20"/>
                      <a:pt x="f9" y="f21"/>
                    </a:cubicBezTo>
                    <a:cubicBezTo>
                      <a:pt x="f10" y="f7"/>
                      <a:pt x="f11" y="f7"/>
                      <a:pt x="f13" y="f7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22" y="f25"/>
                      <a:pt x="f22" y="f26"/>
                      <a:pt x="f22" y="f6"/>
                    </a:cubicBezTo>
                    <a:cubicBezTo>
                      <a:pt x="f15" y="f14"/>
                      <a:pt x="f11" y="f8"/>
                      <a:pt x="f8" y="f8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3" name="Freeform 534">
                <a:extLst>
                  <a:ext uri="{FF2B5EF4-FFF2-40B4-BE49-F238E27FC236}">
                    <a16:creationId xmlns:a16="http://schemas.microsoft.com/office/drawing/2014/main" id="{D52CC324-AA46-75D4-A225-A9D3E54F1A46}"/>
                  </a:ext>
                </a:extLst>
              </p:cNvPr>
              <p:cNvSpPr/>
              <p:nvPr/>
            </p:nvSpPr>
            <p:spPr>
              <a:xfrm>
                <a:off x="176214" y="5149855"/>
                <a:ext cx="23810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3"/>
                  <a:gd name="f10" fmla="val 1"/>
                  <a:gd name="f11" fmla="val 5"/>
                  <a:gd name="f12" fmla="val 7"/>
                  <a:gd name="f13" fmla="val 8"/>
                  <a:gd name="f14" fmla="+- 0 0 -90"/>
                  <a:gd name="f15" fmla="*/ f3 1 10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9"/>
                  <a:gd name="f26" fmla="*/ 6 f22 1"/>
                  <a:gd name="f27" fmla="*/ 9 f21 1"/>
                  <a:gd name="f28" fmla="*/ 1 f22 1"/>
                  <a:gd name="f29" fmla="*/ 3 f21 1"/>
                  <a:gd name="f30" fmla="*/ 3 f22 1"/>
                  <a:gd name="f31" fmla="*/ 0 f21 1"/>
                  <a:gd name="f32" fmla="*/ 10 f22 1"/>
                  <a:gd name="f33" fmla="*/ 7 f21 1"/>
                  <a:gd name="f34" fmla="+- f23 0 f1"/>
                  <a:gd name="f35" fmla="*/ f26 1 10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10" y="f9"/>
                    </a:cubicBezTo>
                    <a:cubicBezTo>
                      <a:pt x="f5" y="f10"/>
                      <a:pt x="f10" y="f5"/>
                      <a:pt x="f9" y="f5"/>
                    </a:cubicBezTo>
                    <a:cubicBezTo>
                      <a:pt x="f11" y="f5"/>
                      <a:pt x="f6" y="f11"/>
                      <a:pt x="f6" y="f12"/>
                    </a:cubicBezTo>
                    <a:cubicBezTo>
                      <a:pt x="f6" y="f7"/>
                      <a:pt x="f12" y="f13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4" name="Freeform 535">
                <a:extLst>
                  <a:ext uri="{FF2B5EF4-FFF2-40B4-BE49-F238E27FC236}">
                    <a16:creationId xmlns:a16="http://schemas.microsoft.com/office/drawing/2014/main" id="{4992DAA0-E4CA-8FF8-6AA5-E5B67614E636}"/>
                  </a:ext>
                </a:extLst>
              </p:cNvPr>
              <p:cNvSpPr/>
              <p:nvPr/>
            </p:nvSpPr>
            <p:spPr>
              <a:xfrm>
                <a:off x="142875" y="5164138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8"/>
                  <a:gd name="f11" fmla="val 7"/>
                  <a:gd name="f12" fmla="val 5"/>
                  <a:gd name="f13" fmla="+- 0 0 -90"/>
                  <a:gd name="f14" fmla="*/ f3 1 9"/>
                  <a:gd name="f15" fmla="*/ f4 1 9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9"/>
                  <a:gd name="f22" fmla="*/ 1 f19 1"/>
                  <a:gd name="f23" fmla="*/ 0 f19 1"/>
                  <a:gd name="f24" fmla="*/ 8 f19 1"/>
                  <a:gd name="f25" fmla="*/ 5 f19 1"/>
                  <a:gd name="f26" fmla="*/ 9 f19 1"/>
                  <a:gd name="f27" fmla="+- f20 0 f1"/>
                  <a:gd name="f28" fmla="*/ f22 1 9"/>
                  <a:gd name="f29" fmla="*/ f23 1 9"/>
                  <a:gd name="f30" fmla="*/ f24 1 9"/>
                  <a:gd name="f31" fmla="*/ f25 1 9"/>
                  <a:gd name="f32" fmla="*/ f26 1 9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7 f15 1"/>
                  <a:gd name="f48" fmla="*/ f38 f14 1"/>
                  <a:gd name="f49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9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0"/>
                    </a:cubicBezTo>
                    <a:cubicBezTo>
                      <a:pt x="f11" y="f6"/>
                      <a:pt x="f11" y="f6"/>
                      <a:pt x="f12" y="f6"/>
                    </a:cubicBezTo>
                    <a:cubicBezTo>
                      <a:pt x="f7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5" name="Freeform 536">
                <a:extLst>
                  <a:ext uri="{FF2B5EF4-FFF2-40B4-BE49-F238E27FC236}">
                    <a16:creationId xmlns:a16="http://schemas.microsoft.com/office/drawing/2014/main" id="{FDF03E68-AEC9-A62B-49E1-A707E9D53148}"/>
                  </a:ext>
                </a:extLst>
              </p:cNvPr>
              <p:cNvSpPr/>
              <p:nvPr/>
            </p:nvSpPr>
            <p:spPr>
              <a:xfrm>
                <a:off x="74615" y="5116516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9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6" name="Freeform 537">
                <a:extLst>
                  <a:ext uri="{FF2B5EF4-FFF2-40B4-BE49-F238E27FC236}">
                    <a16:creationId xmlns:a16="http://schemas.microsoft.com/office/drawing/2014/main" id="{3C7676FA-8829-D26A-1150-3A84EBDE5532}"/>
                  </a:ext>
                </a:extLst>
              </p:cNvPr>
              <p:cNvSpPr/>
              <p:nvPr/>
            </p:nvSpPr>
            <p:spPr>
              <a:xfrm>
                <a:off x="701673" y="4960940"/>
                <a:ext cx="171450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79"/>
                  <a:gd name="f8" fmla="val 41"/>
                  <a:gd name="f9" fmla="val 67"/>
                  <a:gd name="f10" fmla="val 45"/>
                  <a:gd name="f11" fmla="val 66"/>
                  <a:gd name="f12" fmla="val 52"/>
                  <a:gd name="f13" fmla="val 64"/>
                  <a:gd name="f14" fmla="val 57"/>
                  <a:gd name="f15" fmla="val 60"/>
                  <a:gd name="f16" fmla="val 53"/>
                  <a:gd name="f17" fmla="val 71"/>
                  <a:gd name="f18" fmla="val 44"/>
                  <a:gd name="f19" fmla="val 69"/>
                  <a:gd name="f20" fmla="val 39"/>
                  <a:gd name="f21" fmla="val 68"/>
                  <a:gd name="f22" fmla="val 36"/>
                  <a:gd name="f23" fmla="val 32"/>
                  <a:gd name="f24" fmla="val 23"/>
                  <a:gd name="f25" fmla="val 15"/>
                  <a:gd name="f26" fmla="val 76"/>
                  <a:gd name="f27" fmla="val 12"/>
                  <a:gd name="f28" fmla="val 11"/>
                  <a:gd name="f29" fmla="val 56"/>
                  <a:gd name="f30" fmla="val 7"/>
                  <a:gd name="f31" fmla="val 49"/>
                  <a:gd name="f32" fmla="val 3"/>
                  <a:gd name="f33" fmla="val 42"/>
                  <a:gd name="f34" fmla="val 1"/>
                  <a:gd name="f35" fmla="val 38"/>
                  <a:gd name="f36" fmla="val 33"/>
                  <a:gd name="f37" fmla="val 29"/>
                  <a:gd name="f38" fmla="val 27"/>
                  <a:gd name="f39" fmla="val 25"/>
                  <a:gd name="f40" fmla="val 8"/>
                  <a:gd name="f41" fmla="val 24"/>
                  <a:gd name="f42" fmla="val 17"/>
                  <a:gd name="f43" fmla="val 10"/>
                  <a:gd name="f44" fmla="val 13"/>
                  <a:gd name="f45" fmla="val 18"/>
                  <a:gd name="f46" fmla="val 19"/>
                  <a:gd name="f47" fmla="val 20"/>
                  <a:gd name="f48" fmla="val 6"/>
                  <a:gd name="f49" fmla="val 31"/>
                  <a:gd name="f50" fmla="val 2"/>
                  <a:gd name="f51" fmla="val 37"/>
                  <a:gd name="f52" fmla="val 40"/>
                  <a:gd name="f53" fmla="val 47"/>
                  <a:gd name="f54" fmla="val 51"/>
                  <a:gd name="f55" fmla="val 14"/>
                  <a:gd name="f56" fmla="val 48"/>
                  <a:gd name="f57" fmla="val 21"/>
                  <a:gd name="f58" fmla="val 46"/>
                  <a:gd name="f59" fmla="val 28"/>
                  <a:gd name="f60" fmla="val 58"/>
                  <a:gd name="f61" fmla="val 61"/>
                  <a:gd name="f62" fmla="val 35"/>
                  <a:gd name="f63" fmla="val 70"/>
                  <a:gd name="f64" fmla="+- 0 0 -90"/>
                  <a:gd name="f65" fmla="*/ f3 1 72"/>
                  <a:gd name="f66" fmla="*/ f4 1 79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72"/>
                  <a:gd name="f75" fmla="*/ f71 1 79"/>
                  <a:gd name="f76" fmla="*/ 72 f72 1"/>
                  <a:gd name="f77" fmla="*/ 41 f71 1"/>
                  <a:gd name="f78" fmla="*/ 64 f72 1"/>
                  <a:gd name="f79" fmla="*/ 57 f71 1"/>
                  <a:gd name="f80" fmla="*/ 44 f72 1"/>
                  <a:gd name="f81" fmla="*/ 69 f71 1"/>
                  <a:gd name="f82" fmla="*/ 32 f72 1"/>
                  <a:gd name="f83" fmla="*/ 72 f71 1"/>
                  <a:gd name="f84" fmla="*/ 12 f72 1"/>
                  <a:gd name="f85" fmla="*/ 64 f71 1"/>
                  <a:gd name="f86" fmla="*/ 3 f72 1"/>
                  <a:gd name="f87" fmla="*/ 42 f71 1"/>
                  <a:gd name="f88" fmla="*/ 0 f72 1"/>
                  <a:gd name="f89" fmla="*/ 29 f71 1"/>
                  <a:gd name="f90" fmla="*/ 1 f72 1"/>
                  <a:gd name="f91" fmla="*/ 25 f71 1"/>
                  <a:gd name="f92" fmla="*/ 10 f72 1"/>
                  <a:gd name="f93" fmla="*/ 13 f71 1"/>
                  <a:gd name="f94" fmla="*/ 18 f72 1"/>
                  <a:gd name="f95" fmla="*/ 7 f71 1"/>
                  <a:gd name="f96" fmla="*/ 20 f72 1"/>
                  <a:gd name="f97" fmla="*/ 6 f71 1"/>
                  <a:gd name="f98" fmla="*/ 37 f72 1"/>
                  <a:gd name="f99" fmla="*/ 3 f71 1"/>
                  <a:gd name="f100" fmla="*/ 40 f72 1"/>
                  <a:gd name="f101" fmla="*/ 49 f72 1"/>
                  <a:gd name="f102" fmla="*/ 18 f71 1"/>
                  <a:gd name="f103" fmla="*/ 47 f72 1"/>
                  <a:gd name="f104" fmla="*/ 21 f71 1"/>
                  <a:gd name="f105" fmla="*/ 27 f71 1"/>
                  <a:gd name="f106" fmla="*/ 35 f71 1"/>
                  <a:gd name="f107" fmla="+- f73 0 f1"/>
                  <a:gd name="f108" fmla="*/ f76 1 72"/>
                  <a:gd name="f109" fmla="*/ f77 1 79"/>
                  <a:gd name="f110" fmla="*/ f78 1 72"/>
                  <a:gd name="f111" fmla="*/ f79 1 79"/>
                  <a:gd name="f112" fmla="*/ f80 1 72"/>
                  <a:gd name="f113" fmla="*/ f81 1 79"/>
                  <a:gd name="f114" fmla="*/ f82 1 72"/>
                  <a:gd name="f115" fmla="*/ f83 1 79"/>
                  <a:gd name="f116" fmla="*/ f84 1 72"/>
                  <a:gd name="f117" fmla="*/ f85 1 79"/>
                  <a:gd name="f118" fmla="*/ f86 1 72"/>
                  <a:gd name="f119" fmla="*/ f87 1 79"/>
                  <a:gd name="f120" fmla="*/ f88 1 72"/>
                  <a:gd name="f121" fmla="*/ f89 1 79"/>
                  <a:gd name="f122" fmla="*/ f90 1 72"/>
                  <a:gd name="f123" fmla="*/ f91 1 79"/>
                  <a:gd name="f124" fmla="*/ f92 1 72"/>
                  <a:gd name="f125" fmla="*/ f93 1 79"/>
                  <a:gd name="f126" fmla="*/ f94 1 72"/>
                  <a:gd name="f127" fmla="*/ f95 1 79"/>
                  <a:gd name="f128" fmla="*/ f96 1 72"/>
                  <a:gd name="f129" fmla="*/ f97 1 79"/>
                  <a:gd name="f130" fmla="*/ f98 1 72"/>
                  <a:gd name="f131" fmla="*/ f99 1 79"/>
                  <a:gd name="f132" fmla="*/ f100 1 72"/>
                  <a:gd name="f133" fmla="*/ f101 1 72"/>
                  <a:gd name="f134" fmla="*/ f102 1 79"/>
                  <a:gd name="f135" fmla="*/ f103 1 72"/>
                  <a:gd name="f136" fmla="*/ f104 1 79"/>
                  <a:gd name="f137" fmla="*/ f105 1 79"/>
                  <a:gd name="f138" fmla="*/ f106 1 79"/>
                  <a:gd name="f139" fmla="*/ 0 1 f74"/>
                  <a:gd name="f140" fmla="*/ f68 1 f74"/>
                  <a:gd name="f141" fmla="*/ 0 1 f75"/>
                  <a:gd name="f142" fmla="*/ f69 1 f75"/>
                  <a:gd name="f143" fmla="*/ f108 1 f74"/>
                  <a:gd name="f144" fmla="*/ f109 1 f75"/>
                  <a:gd name="f145" fmla="*/ f110 1 f74"/>
                  <a:gd name="f146" fmla="*/ f111 1 f75"/>
                  <a:gd name="f147" fmla="*/ f112 1 f74"/>
                  <a:gd name="f148" fmla="*/ f113 1 f75"/>
                  <a:gd name="f149" fmla="*/ f114 1 f74"/>
                  <a:gd name="f150" fmla="*/ f115 1 f75"/>
                  <a:gd name="f151" fmla="*/ f116 1 f74"/>
                  <a:gd name="f152" fmla="*/ f117 1 f75"/>
                  <a:gd name="f153" fmla="*/ f118 1 f74"/>
                  <a:gd name="f154" fmla="*/ f119 1 f75"/>
                  <a:gd name="f155" fmla="*/ f120 1 f74"/>
                  <a:gd name="f156" fmla="*/ f121 1 f75"/>
                  <a:gd name="f157" fmla="*/ f122 1 f74"/>
                  <a:gd name="f158" fmla="*/ f123 1 f75"/>
                  <a:gd name="f159" fmla="*/ f124 1 f74"/>
                  <a:gd name="f160" fmla="*/ f125 1 f75"/>
                  <a:gd name="f161" fmla="*/ f126 1 f74"/>
                  <a:gd name="f162" fmla="*/ f127 1 f75"/>
                  <a:gd name="f163" fmla="*/ f128 1 f74"/>
                  <a:gd name="f164" fmla="*/ f129 1 f75"/>
                  <a:gd name="f165" fmla="*/ f130 1 f74"/>
                  <a:gd name="f166" fmla="*/ f131 1 f75"/>
                  <a:gd name="f167" fmla="*/ f132 1 f74"/>
                  <a:gd name="f168" fmla="*/ f133 1 f74"/>
                  <a:gd name="f169" fmla="*/ f134 1 f75"/>
                  <a:gd name="f170" fmla="*/ f135 1 f74"/>
                  <a:gd name="f171" fmla="*/ f136 1 f75"/>
                  <a:gd name="f172" fmla="*/ f137 1 f75"/>
                  <a:gd name="f173" fmla="*/ f138 1 f75"/>
                  <a:gd name="f174" fmla="*/ f139 f65 1"/>
                  <a:gd name="f175" fmla="*/ f140 f65 1"/>
                  <a:gd name="f176" fmla="*/ f142 f66 1"/>
                  <a:gd name="f177" fmla="*/ f141 f66 1"/>
                  <a:gd name="f178" fmla="*/ f143 f65 1"/>
                  <a:gd name="f179" fmla="*/ f144 f66 1"/>
                  <a:gd name="f180" fmla="*/ f145 f65 1"/>
                  <a:gd name="f181" fmla="*/ f146 f66 1"/>
                  <a:gd name="f182" fmla="*/ f147 f65 1"/>
                  <a:gd name="f183" fmla="*/ f148 f66 1"/>
                  <a:gd name="f184" fmla="*/ f149 f65 1"/>
                  <a:gd name="f185" fmla="*/ f150 f66 1"/>
                  <a:gd name="f186" fmla="*/ f151 f65 1"/>
                  <a:gd name="f187" fmla="*/ f152 f66 1"/>
                  <a:gd name="f188" fmla="*/ f153 f65 1"/>
                  <a:gd name="f189" fmla="*/ f154 f66 1"/>
                  <a:gd name="f190" fmla="*/ f155 f65 1"/>
                  <a:gd name="f191" fmla="*/ f156 f66 1"/>
                  <a:gd name="f192" fmla="*/ f157 f65 1"/>
                  <a:gd name="f193" fmla="*/ f158 f66 1"/>
                  <a:gd name="f194" fmla="*/ f159 f65 1"/>
                  <a:gd name="f195" fmla="*/ f160 f66 1"/>
                  <a:gd name="f196" fmla="*/ f161 f65 1"/>
                  <a:gd name="f197" fmla="*/ f162 f66 1"/>
                  <a:gd name="f198" fmla="*/ f163 f65 1"/>
                  <a:gd name="f199" fmla="*/ f164 f66 1"/>
                  <a:gd name="f200" fmla="*/ f165 f65 1"/>
                  <a:gd name="f201" fmla="*/ f166 f66 1"/>
                  <a:gd name="f202" fmla="*/ f167 f65 1"/>
                  <a:gd name="f203" fmla="*/ f168 f65 1"/>
                  <a:gd name="f204" fmla="*/ f169 f66 1"/>
                  <a:gd name="f205" fmla="*/ f170 f65 1"/>
                  <a:gd name="f206" fmla="*/ f171 f66 1"/>
                  <a:gd name="f207" fmla="*/ f172 f66 1"/>
                  <a:gd name="f208" fmla="*/ f173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78" y="f179"/>
                  </a:cxn>
                  <a:cxn ang="f107">
                    <a:pos x="f180" y="f181"/>
                  </a:cxn>
                  <a:cxn ang="f107">
                    <a:pos x="f182" y="f183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8" y="f189"/>
                  </a:cxn>
                  <a:cxn ang="f107">
                    <a:pos x="f190" y="f191"/>
                  </a:cxn>
                  <a:cxn ang="f107">
                    <a:pos x="f19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1"/>
                  </a:cxn>
                  <a:cxn ang="f107">
                    <a:pos x="f203" y="f199"/>
                  </a:cxn>
                  <a:cxn ang="f107">
                    <a:pos x="f203" y="f204"/>
                  </a:cxn>
                  <a:cxn ang="f107">
                    <a:pos x="f205" y="f206"/>
                  </a:cxn>
                  <a:cxn ang="f107">
                    <a:pos x="f203" y="f207"/>
                  </a:cxn>
                  <a:cxn ang="f107">
                    <a:pos x="f180" y="f208"/>
                  </a:cxn>
                  <a:cxn ang="f107">
                    <a:pos x="f178" y="f179"/>
                  </a:cxn>
                </a:cxnLst>
                <a:rect l="f174" t="f177" r="f175" b="f176"/>
                <a:pathLst>
                  <a:path w="72" h="79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20" y="f21"/>
                      <a:pt x="f22" y="f19"/>
                      <a:pt x="f23" y="f6"/>
                    </a:cubicBezTo>
                    <a:cubicBezTo>
                      <a:pt x="f24" y="f7"/>
                      <a:pt x="f25" y="f26"/>
                      <a:pt x="f27" y="f13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36"/>
                      <a:pt x="f5" y="f37"/>
                    </a:cubicBezTo>
                    <a:cubicBezTo>
                      <a:pt x="f34" y="f38"/>
                      <a:pt x="f34" y="f39"/>
                      <a:pt x="f34" y="f39"/>
                    </a:cubicBezTo>
                    <a:cubicBezTo>
                      <a:pt x="f40" y="f41"/>
                      <a:pt x="f40" y="f42"/>
                      <a:pt x="f43" y="f44"/>
                    </a:cubicBezTo>
                    <a:cubicBezTo>
                      <a:pt x="f27" y="f43"/>
                      <a:pt x="f44" y="f30"/>
                      <a:pt x="f45" y="f30"/>
                    </a:cubicBezTo>
                    <a:cubicBezTo>
                      <a:pt x="f45" y="f30"/>
                      <a:pt x="f46" y="f30"/>
                      <a:pt x="f47" y="f48"/>
                    </a:cubicBezTo>
                    <a:cubicBezTo>
                      <a:pt x="f39" y="f5"/>
                      <a:pt x="f49" y="f50"/>
                      <a:pt x="f51" y="f32"/>
                    </a:cubicBezTo>
                    <a:cubicBezTo>
                      <a:pt x="f35" y="f32"/>
                      <a:pt x="f20" y="f32"/>
                      <a:pt x="f52" y="f32"/>
                    </a:cubicBezTo>
                    <a:cubicBezTo>
                      <a:pt x="f18" y="f5"/>
                      <a:pt x="f53" y="f32"/>
                      <a:pt x="f31" y="f48"/>
                    </a:cubicBezTo>
                    <a:cubicBezTo>
                      <a:pt x="f54" y="f43"/>
                      <a:pt x="f12" y="f55"/>
                      <a:pt x="f31" y="f45"/>
                    </a:cubicBezTo>
                    <a:cubicBezTo>
                      <a:pt x="f56" y="f46"/>
                      <a:pt x="f53" y="f47"/>
                      <a:pt x="f53" y="f57"/>
                    </a:cubicBezTo>
                    <a:cubicBezTo>
                      <a:pt x="f58" y="f41"/>
                      <a:pt x="f53" y="f59"/>
                      <a:pt x="f31" y="f38"/>
                    </a:cubicBezTo>
                    <a:cubicBezTo>
                      <a:pt x="f60" y="f41"/>
                      <a:pt x="f61" y="f49"/>
                      <a:pt x="f13" y="f62"/>
                    </a:cubicBezTo>
                    <a:cubicBezTo>
                      <a:pt x="f11" y="f20"/>
                      <a:pt x="f63" y="f35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7" name="Freeform 538">
                <a:extLst>
                  <a:ext uri="{FF2B5EF4-FFF2-40B4-BE49-F238E27FC236}">
                    <a16:creationId xmlns:a16="http://schemas.microsoft.com/office/drawing/2014/main" id="{6028E63C-AD60-CBB7-3175-20CF224098EA}"/>
                  </a:ext>
                </a:extLst>
              </p:cNvPr>
              <p:cNvSpPr/>
              <p:nvPr/>
            </p:nvSpPr>
            <p:spPr>
              <a:xfrm>
                <a:off x="534988" y="4733921"/>
                <a:ext cx="169858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79"/>
                  <a:gd name="f8" fmla="val 66"/>
                  <a:gd name="f9" fmla="val 14"/>
                  <a:gd name="f10" fmla="val 65"/>
                  <a:gd name="f11" fmla="val 22"/>
                  <a:gd name="f12" fmla="val 68"/>
                  <a:gd name="f13" fmla="val 29"/>
                  <a:gd name="f14" fmla="val 69"/>
                  <a:gd name="f15" fmla="val 36"/>
                  <a:gd name="f16" fmla="val 45"/>
                  <a:gd name="f17" fmla="val 53"/>
                  <a:gd name="f18" fmla="val 57"/>
                  <a:gd name="f19" fmla="val 56"/>
                  <a:gd name="f20" fmla="val 54"/>
                  <a:gd name="f21" fmla="val 58"/>
                  <a:gd name="f22" fmla="val 52"/>
                  <a:gd name="f23" fmla="val 61"/>
                  <a:gd name="f24" fmla="val 64"/>
                  <a:gd name="f25" fmla="val 48"/>
                  <a:gd name="f26" fmla="val 38"/>
                  <a:gd name="f27" fmla="val 78"/>
                  <a:gd name="f28" fmla="val 30"/>
                  <a:gd name="f29" fmla="val 70"/>
                  <a:gd name="f30" fmla="val 24"/>
                  <a:gd name="f31" fmla="val 18"/>
                  <a:gd name="f32" fmla="val 62"/>
                  <a:gd name="f33" fmla="val 12"/>
                  <a:gd name="f34" fmla="val 60"/>
                  <a:gd name="f35" fmla="val 6"/>
                  <a:gd name="f36" fmla="val 4"/>
                  <a:gd name="f37" fmla="val 1"/>
                  <a:gd name="f38" fmla="val 49"/>
                  <a:gd name="f39" fmla="val 47"/>
                  <a:gd name="f40" fmla="val 5"/>
                  <a:gd name="f41" fmla="val 42"/>
                  <a:gd name="f42" fmla="val 31"/>
                  <a:gd name="f43" fmla="val 2"/>
                  <a:gd name="f44" fmla="val 23"/>
                  <a:gd name="f45" fmla="val 16"/>
                  <a:gd name="f46" fmla="val 11"/>
                  <a:gd name="f47" fmla="val 8"/>
                  <a:gd name="f48" fmla="val 19"/>
                  <a:gd name="f49" fmla="val 7"/>
                  <a:gd name="f50" fmla="val 21"/>
                  <a:gd name="f51" fmla="val 34"/>
                  <a:gd name="f52" fmla="val 10"/>
                  <a:gd name="f53" fmla="val 35"/>
                  <a:gd name="f54" fmla="val 17"/>
                  <a:gd name="f55" fmla="val 40"/>
                  <a:gd name="f56" fmla="val 20"/>
                  <a:gd name="f57" fmla="val 41"/>
                  <a:gd name="f58" fmla="val 43"/>
                  <a:gd name="f59" fmla="val 46"/>
                  <a:gd name="f60" fmla="val 15"/>
                  <a:gd name="f61" fmla="val 59"/>
                  <a:gd name="f62" fmla="val 63"/>
                  <a:gd name="f63" fmla="+- 0 0 -90"/>
                  <a:gd name="f64" fmla="*/ f3 1 71"/>
                  <a:gd name="f65" fmla="*/ f4 1 7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1"/>
                  <a:gd name="f74" fmla="*/ f70 1 79"/>
                  <a:gd name="f75" fmla="*/ 66 f71 1"/>
                  <a:gd name="f76" fmla="*/ 14 f70 1"/>
                  <a:gd name="f77" fmla="*/ 69 f71 1"/>
                  <a:gd name="f78" fmla="*/ 36 f70 1"/>
                  <a:gd name="f79" fmla="*/ 57 f71 1"/>
                  <a:gd name="f80" fmla="*/ 56 f70 1"/>
                  <a:gd name="f81" fmla="*/ 52 f71 1"/>
                  <a:gd name="f82" fmla="*/ 64 f70 1"/>
                  <a:gd name="f83" fmla="*/ 30 f71 1"/>
                  <a:gd name="f84" fmla="*/ 70 f70 1"/>
                  <a:gd name="f85" fmla="*/ 12 f71 1"/>
                  <a:gd name="f86" fmla="*/ 60 f70 1"/>
                  <a:gd name="f87" fmla="*/ 1 f71 1"/>
                  <a:gd name="f88" fmla="*/ 49 f70 1"/>
                  <a:gd name="f89" fmla="*/ 47 f70 1"/>
                  <a:gd name="f90" fmla="*/ 31 f70 1"/>
                  <a:gd name="f91" fmla="*/ 11 f71 1"/>
                  <a:gd name="f92" fmla="*/ 11 f70 1"/>
                  <a:gd name="f93" fmla="*/ 21 f71 1"/>
                  <a:gd name="f94" fmla="*/ 2 f70 1"/>
                  <a:gd name="f95" fmla="*/ 31 f71 1"/>
                  <a:gd name="f96" fmla="*/ 4 f70 1"/>
                  <a:gd name="f97" fmla="*/ 35 f71 1"/>
                  <a:gd name="f98" fmla="*/ 38 f71 1"/>
                  <a:gd name="f99" fmla="*/ 19 f70 1"/>
                  <a:gd name="f100" fmla="*/ 42 f71 1"/>
                  <a:gd name="f101" fmla="*/ 17 f70 1"/>
                  <a:gd name="f102" fmla="*/ 49 f71 1"/>
                  <a:gd name="f103" fmla="*/ 59 f71 1"/>
                  <a:gd name="f104" fmla="+- f72 0 f1"/>
                  <a:gd name="f105" fmla="*/ f75 1 71"/>
                  <a:gd name="f106" fmla="*/ f76 1 79"/>
                  <a:gd name="f107" fmla="*/ f77 1 71"/>
                  <a:gd name="f108" fmla="*/ f78 1 79"/>
                  <a:gd name="f109" fmla="*/ f79 1 71"/>
                  <a:gd name="f110" fmla="*/ f80 1 79"/>
                  <a:gd name="f111" fmla="*/ f81 1 71"/>
                  <a:gd name="f112" fmla="*/ f82 1 79"/>
                  <a:gd name="f113" fmla="*/ f83 1 71"/>
                  <a:gd name="f114" fmla="*/ f84 1 79"/>
                  <a:gd name="f115" fmla="*/ f85 1 71"/>
                  <a:gd name="f116" fmla="*/ f86 1 79"/>
                  <a:gd name="f117" fmla="*/ f87 1 71"/>
                  <a:gd name="f118" fmla="*/ f88 1 79"/>
                  <a:gd name="f119" fmla="*/ f89 1 79"/>
                  <a:gd name="f120" fmla="*/ f90 1 79"/>
                  <a:gd name="f121" fmla="*/ f91 1 71"/>
                  <a:gd name="f122" fmla="*/ f92 1 79"/>
                  <a:gd name="f123" fmla="*/ f93 1 71"/>
                  <a:gd name="f124" fmla="*/ f94 1 79"/>
                  <a:gd name="f125" fmla="*/ f95 1 71"/>
                  <a:gd name="f126" fmla="*/ f96 1 79"/>
                  <a:gd name="f127" fmla="*/ f97 1 71"/>
                  <a:gd name="f128" fmla="*/ f98 1 71"/>
                  <a:gd name="f129" fmla="*/ f99 1 79"/>
                  <a:gd name="f130" fmla="*/ f100 1 71"/>
                  <a:gd name="f131" fmla="*/ f101 1 79"/>
                  <a:gd name="f132" fmla="*/ f102 1 71"/>
                  <a:gd name="f133" fmla="*/ f103 1 71"/>
                  <a:gd name="f134" fmla="*/ 0 1 f73"/>
                  <a:gd name="f135" fmla="*/ f67 1 f73"/>
                  <a:gd name="f136" fmla="*/ 0 1 f74"/>
                  <a:gd name="f137" fmla="*/ f68 1 f74"/>
                  <a:gd name="f138" fmla="*/ f105 1 f73"/>
                  <a:gd name="f139" fmla="*/ f106 1 f74"/>
                  <a:gd name="f140" fmla="*/ f107 1 f73"/>
                  <a:gd name="f141" fmla="*/ f108 1 f74"/>
                  <a:gd name="f142" fmla="*/ f109 1 f73"/>
                  <a:gd name="f143" fmla="*/ f110 1 f74"/>
                  <a:gd name="f144" fmla="*/ f111 1 f73"/>
                  <a:gd name="f145" fmla="*/ f112 1 f74"/>
                  <a:gd name="f146" fmla="*/ f113 1 f73"/>
                  <a:gd name="f147" fmla="*/ f114 1 f74"/>
                  <a:gd name="f148" fmla="*/ f115 1 f73"/>
                  <a:gd name="f149" fmla="*/ f116 1 f74"/>
                  <a:gd name="f150" fmla="*/ f117 1 f73"/>
                  <a:gd name="f151" fmla="*/ f118 1 f74"/>
                  <a:gd name="f152" fmla="*/ f119 1 f74"/>
                  <a:gd name="f153" fmla="*/ f120 1 f74"/>
                  <a:gd name="f154" fmla="*/ f121 1 f73"/>
                  <a:gd name="f155" fmla="*/ f122 1 f74"/>
                  <a:gd name="f156" fmla="*/ f123 1 f73"/>
                  <a:gd name="f157" fmla="*/ f124 1 f74"/>
                  <a:gd name="f158" fmla="*/ f125 1 f73"/>
                  <a:gd name="f159" fmla="*/ f126 1 f74"/>
                  <a:gd name="f160" fmla="*/ f127 1 f73"/>
                  <a:gd name="f161" fmla="*/ f128 1 f73"/>
                  <a:gd name="f162" fmla="*/ f129 1 f74"/>
                  <a:gd name="f163" fmla="*/ f130 1 f73"/>
                  <a:gd name="f164" fmla="*/ f131 1 f74"/>
                  <a:gd name="f165" fmla="*/ f132 1 f73"/>
                  <a:gd name="f166" fmla="*/ f133 1 f73"/>
                  <a:gd name="f167" fmla="*/ f134 f64 1"/>
                  <a:gd name="f168" fmla="*/ f135 f64 1"/>
                  <a:gd name="f169" fmla="*/ f137 f65 1"/>
                  <a:gd name="f170" fmla="*/ f136 f65 1"/>
                  <a:gd name="f171" fmla="*/ f138 f64 1"/>
                  <a:gd name="f172" fmla="*/ f139 f65 1"/>
                  <a:gd name="f173" fmla="*/ f140 f64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4 1"/>
                  <a:gd name="f182" fmla="*/ f149 f65 1"/>
                  <a:gd name="f183" fmla="*/ f150 f64 1"/>
                  <a:gd name="f184" fmla="*/ f151 f65 1"/>
                  <a:gd name="f185" fmla="*/ f152 f65 1"/>
                  <a:gd name="f186" fmla="*/ f153 f65 1"/>
                  <a:gd name="f187" fmla="*/ f154 f64 1"/>
                  <a:gd name="f188" fmla="*/ f155 f65 1"/>
                  <a:gd name="f189" fmla="*/ f156 f64 1"/>
                  <a:gd name="f190" fmla="*/ f157 f65 1"/>
                  <a:gd name="f191" fmla="*/ f158 f64 1"/>
                  <a:gd name="f192" fmla="*/ f159 f65 1"/>
                  <a:gd name="f193" fmla="*/ f160 f64 1"/>
                  <a:gd name="f194" fmla="*/ f161 f64 1"/>
                  <a:gd name="f195" fmla="*/ f162 f65 1"/>
                  <a:gd name="f196" fmla="*/ f163 f64 1"/>
                  <a:gd name="f197" fmla="*/ f164 f65 1"/>
                  <a:gd name="f198" fmla="*/ f165 f64 1"/>
                  <a:gd name="f199" fmla="*/ f16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1" y="f172"/>
                  </a:cxn>
                  <a:cxn ang="f104">
                    <a:pos x="f173" y="f174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3" y="f185"/>
                  </a:cxn>
                  <a:cxn ang="f104">
                    <a:pos x="f183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91" y="f192"/>
                  </a:cxn>
                  <a:cxn ang="f104">
                    <a:pos x="f193" y="f172"/>
                  </a:cxn>
                  <a:cxn ang="f104">
                    <a:pos x="f194" y="f195"/>
                  </a:cxn>
                  <a:cxn ang="f104">
                    <a:pos x="f196" y="f197"/>
                  </a:cxn>
                  <a:cxn ang="f104">
                    <a:pos x="f198" y="f172"/>
                  </a:cxn>
                  <a:cxn ang="f104">
                    <a:pos x="f199" y="f197"/>
                  </a:cxn>
                  <a:cxn ang="f104">
                    <a:pos x="f171" y="f172"/>
                  </a:cxn>
                </a:cxnLst>
                <a:rect l="f167" t="f170" r="f168" b="f169"/>
                <a:pathLst>
                  <a:path w="71" h="7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20" y="f21"/>
                      <a:pt x="f22" y="f23"/>
                      <a:pt x="f22" y="f24"/>
                    </a:cubicBezTo>
                    <a:cubicBezTo>
                      <a:pt x="f25" y="f7"/>
                      <a:pt x="f26" y="f27"/>
                      <a:pt x="f28" y="f29"/>
                    </a:cubicBezTo>
                    <a:cubicBezTo>
                      <a:pt x="f30" y="f10"/>
                      <a:pt x="f31" y="f32"/>
                      <a:pt x="f33" y="f34"/>
                    </a:cubicBezTo>
                    <a:cubicBezTo>
                      <a:pt x="f35" y="f21"/>
                      <a:pt x="f36" y="f20"/>
                      <a:pt x="f37" y="f38"/>
                    </a:cubicBezTo>
                    <a:cubicBezTo>
                      <a:pt x="f37" y="f38"/>
                      <a:pt x="f5" y="f25"/>
                      <a:pt x="f37" y="f39"/>
                    </a:cubicBezTo>
                    <a:cubicBezTo>
                      <a:pt x="f40" y="f41"/>
                      <a:pt x="f37" y="f15"/>
                      <a:pt x="f37" y="f42"/>
                    </a:cubicBezTo>
                    <a:cubicBezTo>
                      <a:pt x="f43" y="f44"/>
                      <a:pt x="f36" y="f45"/>
                      <a:pt x="f46" y="f46"/>
                    </a:cubicBezTo>
                    <a:cubicBezTo>
                      <a:pt x="f9" y="f47"/>
                      <a:pt x="f48" y="f49"/>
                      <a:pt x="f50" y="f43"/>
                    </a:cubicBezTo>
                    <a:cubicBezTo>
                      <a:pt x="f11" y="f5"/>
                      <a:pt x="f13" y="f37"/>
                      <a:pt x="f42" y="f36"/>
                    </a:cubicBezTo>
                    <a:cubicBezTo>
                      <a:pt x="f51" y="f49"/>
                      <a:pt x="f15" y="f52"/>
                      <a:pt x="f53" y="f9"/>
                    </a:cubicBezTo>
                    <a:cubicBezTo>
                      <a:pt x="f51" y="f54"/>
                      <a:pt x="f15" y="f31"/>
                      <a:pt x="f26" y="f48"/>
                    </a:cubicBezTo>
                    <a:cubicBezTo>
                      <a:pt x="f55" y="f56"/>
                      <a:pt x="f57" y="f48"/>
                      <a:pt x="f41" y="f54"/>
                    </a:cubicBezTo>
                    <a:cubicBezTo>
                      <a:pt x="f58" y="f9"/>
                      <a:pt x="f59" y="f9"/>
                      <a:pt x="f38" y="f9"/>
                    </a:cubicBezTo>
                    <a:cubicBezTo>
                      <a:pt x="f22" y="f60"/>
                      <a:pt x="f19" y="f9"/>
                      <a:pt x="f61" y="f54"/>
                    </a:cubicBezTo>
                    <a:cubicBezTo>
                      <a:pt x="f32" y="f48"/>
                      <a:pt x="f62" y="f60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8" name="Freeform 539">
                <a:extLst>
                  <a:ext uri="{FF2B5EF4-FFF2-40B4-BE49-F238E27FC236}">
                    <a16:creationId xmlns:a16="http://schemas.microsoft.com/office/drawing/2014/main" id="{8721ED1E-9B63-0FA5-20F1-39FD5FECD770}"/>
                  </a:ext>
                </a:extLst>
              </p:cNvPr>
              <p:cNvSpPr/>
              <p:nvPr/>
            </p:nvSpPr>
            <p:spPr>
              <a:xfrm>
                <a:off x="714375" y="4851404"/>
                <a:ext cx="38103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0"/>
                  <a:gd name="f8" fmla="val 13"/>
                  <a:gd name="f9" fmla="val 14"/>
                  <a:gd name="f10" fmla="val 23"/>
                  <a:gd name="f11" fmla="val 31"/>
                  <a:gd name="f12" fmla="val 15"/>
                  <a:gd name="f13" fmla="val 39"/>
                  <a:gd name="f14" fmla="val 44"/>
                  <a:gd name="f15" fmla="val 46"/>
                  <a:gd name="f16" fmla="val 11"/>
                  <a:gd name="f17" fmla="val 47"/>
                  <a:gd name="f18" fmla="val 9"/>
                  <a:gd name="f19" fmla="val 48"/>
                  <a:gd name="f20" fmla="val 8"/>
                  <a:gd name="f21" fmla="val 7"/>
                  <a:gd name="f22" fmla="val 5"/>
                  <a:gd name="f23" fmla="val 3"/>
                  <a:gd name="f24" fmla="val 41"/>
                  <a:gd name="f25" fmla="val 38"/>
                  <a:gd name="f26" fmla="val 36"/>
                  <a:gd name="f27" fmla="val 34"/>
                  <a:gd name="f28" fmla="val 6"/>
                  <a:gd name="f29" fmla="val 32"/>
                  <a:gd name="f30" fmla="val 4"/>
                  <a:gd name="f31" fmla="val 22"/>
                  <a:gd name="f32" fmla="val 2"/>
                  <a:gd name="f33" fmla="val 1"/>
                  <a:gd name="f34" fmla="val 10"/>
                  <a:gd name="f35" fmla="+- 0 0 -90"/>
                  <a:gd name="f36" fmla="*/ f3 1 16"/>
                  <a:gd name="f37" fmla="*/ f4 1 5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50"/>
                  <a:gd name="f47" fmla="*/ 13 f43 1"/>
                  <a:gd name="f48" fmla="*/ 16 f42 1"/>
                  <a:gd name="f49" fmla="*/ 15 f43 1"/>
                  <a:gd name="f50" fmla="*/ 39 f42 1"/>
                  <a:gd name="f51" fmla="*/ 11 f43 1"/>
                  <a:gd name="f52" fmla="*/ 47 f42 1"/>
                  <a:gd name="f53" fmla="*/ 7 f43 1"/>
                  <a:gd name="f54" fmla="*/ 38 f42 1"/>
                  <a:gd name="f55" fmla="*/ 6 f43 1"/>
                  <a:gd name="f56" fmla="*/ 32 f42 1"/>
                  <a:gd name="f57" fmla="*/ 4 f43 1"/>
                  <a:gd name="f58" fmla="*/ 31 f42 1"/>
                  <a:gd name="f59" fmla="*/ 2 f43 1"/>
                  <a:gd name="f60" fmla="*/ 5 f42 1"/>
                  <a:gd name="f61" fmla="*/ 1 f42 1"/>
                  <a:gd name="f62" fmla="*/ 4 f42 1"/>
                  <a:gd name="f63" fmla="+- f44 0 f1"/>
                  <a:gd name="f64" fmla="*/ f47 1 16"/>
                  <a:gd name="f65" fmla="*/ f48 1 50"/>
                  <a:gd name="f66" fmla="*/ f49 1 16"/>
                  <a:gd name="f67" fmla="*/ f50 1 50"/>
                  <a:gd name="f68" fmla="*/ f51 1 16"/>
                  <a:gd name="f69" fmla="*/ f52 1 50"/>
                  <a:gd name="f70" fmla="*/ f53 1 16"/>
                  <a:gd name="f71" fmla="*/ f54 1 50"/>
                  <a:gd name="f72" fmla="*/ f55 1 16"/>
                  <a:gd name="f73" fmla="*/ f56 1 50"/>
                  <a:gd name="f74" fmla="*/ f57 1 16"/>
                  <a:gd name="f75" fmla="*/ f58 1 50"/>
                  <a:gd name="f76" fmla="*/ f59 1 16"/>
                  <a:gd name="f77" fmla="*/ f60 1 50"/>
                  <a:gd name="f78" fmla="*/ f61 1 50"/>
                  <a:gd name="f79" fmla="*/ f62 1 50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6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7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0" y="f118"/>
                  </a:cxn>
                  <a:cxn ang="f63">
                    <a:pos x="f10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16" h="50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9" y="f15"/>
                      <a:pt x="f16" y="f17"/>
                    </a:cubicBezTo>
                    <a:cubicBezTo>
                      <a:pt x="f18" y="f19"/>
                      <a:pt x="f20" y="f7"/>
                      <a:pt x="f21" y="f17"/>
                    </a:cubicBezTo>
                    <a:cubicBezTo>
                      <a:pt x="f22" y="f14"/>
                      <a:pt x="f23" y="f24"/>
                      <a:pt x="f21" y="f25"/>
                    </a:cubicBezTo>
                    <a:cubicBezTo>
                      <a:pt x="f18" y="f26"/>
                      <a:pt x="f20" y="f27"/>
                      <a:pt x="f28" y="f29"/>
                    </a:cubicBezTo>
                    <a:cubicBezTo>
                      <a:pt x="f28" y="f29"/>
                      <a:pt x="f30" y="f29"/>
                      <a:pt x="f30" y="f11"/>
                    </a:cubicBezTo>
                    <a:cubicBezTo>
                      <a:pt x="f23" y="f31"/>
                      <a:pt x="f5" y="f9"/>
                      <a:pt x="f32" y="f22"/>
                    </a:cubicBezTo>
                    <a:cubicBezTo>
                      <a:pt x="f32" y="f32"/>
                      <a:pt x="f30" y="f33"/>
                      <a:pt x="f21" y="f33"/>
                    </a:cubicBezTo>
                    <a:cubicBezTo>
                      <a:pt x="f18" y="f5"/>
                      <a:pt x="f34" y="f32"/>
                      <a:pt x="f16" y="f30"/>
                    </a:cubicBezTo>
                    <a:cubicBezTo>
                      <a:pt x="f8" y="f20"/>
                      <a:pt x="f9" y="f16"/>
                      <a:pt x="f8" y="f6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9" name="Freeform 540">
                <a:extLst>
                  <a:ext uri="{FF2B5EF4-FFF2-40B4-BE49-F238E27FC236}">
                    <a16:creationId xmlns:a16="http://schemas.microsoft.com/office/drawing/2014/main" id="{51871FA9-6EDE-B8DE-C786-3B9E5F6C2FEA}"/>
                  </a:ext>
                </a:extLst>
              </p:cNvPr>
              <p:cNvSpPr/>
              <p:nvPr/>
            </p:nvSpPr>
            <p:spPr>
              <a:xfrm>
                <a:off x="455608" y="4687891"/>
                <a:ext cx="8096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1"/>
                  <a:gd name="f8" fmla="val 32"/>
                  <a:gd name="f9" fmla="val 36"/>
                  <a:gd name="f10" fmla="val 33"/>
                  <a:gd name="f11" fmla="val 29"/>
                  <a:gd name="f12" fmla="val 40"/>
                  <a:gd name="f13" fmla="val 27"/>
                  <a:gd name="f14" fmla="val 22"/>
                  <a:gd name="f15" fmla="val 38"/>
                  <a:gd name="f16" fmla="val 24"/>
                  <a:gd name="f17" fmla="val 25"/>
                  <a:gd name="f18" fmla="val 30"/>
                  <a:gd name="f19" fmla="val 20"/>
                  <a:gd name="f20" fmla="val 28"/>
                  <a:gd name="f21" fmla="val 18"/>
                  <a:gd name="f22" fmla="val 31"/>
                  <a:gd name="f23" fmla="val 17"/>
                  <a:gd name="f24" fmla="val 15"/>
                  <a:gd name="f25" fmla="val 26"/>
                  <a:gd name="f26" fmla="val 11"/>
                  <a:gd name="f27" fmla="val 7"/>
                  <a:gd name="f28" fmla="val 3"/>
                  <a:gd name="f29" fmla="val 13"/>
                  <a:gd name="f30" fmla="val 1"/>
                  <a:gd name="f31" fmla="val 10"/>
                  <a:gd name="f32" fmla="val 6"/>
                  <a:gd name="f33" fmla="val 9"/>
                  <a:gd name="f34" fmla="val 12"/>
                  <a:gd name="f35" fmla="val 5"/>
                  <a:gd name="f36" fmla="+- 0 0 -90"/>
                  <a:gd name="f37" fmla="*/ f3 1 34"/>
                  <a:gd name="f38" fmla="*/ f4 1 41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4"/>
                  <a:gd name="f47" fmla="*/ f43 1 41"/>
                  <a:gd name="f48" fmla="*/ 34 f44 1"/>
                  <a:gd name="f49" fmla="*/ 34 f43 1"/>
                  <a:gd name="f50" fmla="*/ 29 f44 1"/>
                  <a:gd name="f51" fmla="*/ 40 f43 1"/>
                  <a:gd name="f52" fmla="*/ 24 f44 1"/>
                  <a:gd name="f53" fmla="*/ 33 f43 1"/>
                  <a:gd name="f54" fmla="*/ 20 f44 1"/>
                  <a:gd name="f55" fmla="*/ 28 f43 1"/>
                  <a:gd name="f56" fmla="*/ 15 f44 1"/>
                  <a:gd name="f57" fmla="*/ 26 f43 1"/>
                  <a:gd name="f58" fmla="*/ 3 f44 1"/>
                  <a:gd name="f59" fmla="*/ 13 f43 1"/>
                  <a:gd name="f60" fmla="*/ 3 f43 1"/>
                  <a:gd name="f61" fmla="*/ 12 f44 1"/>
                  <a:gd name="f62" fmla="*/ 5 f43 1"/>
                  <a:gd name="f63" fmla="*/ 22 f44 1"/>
                  <a:gd name="f64" fmla="*/ 18 f43 1"/>
                  <a:gd name="f65" fmla="*/ 32 f44 1"/>
                  <a:gd name="f66" fmla="*/ 29 f43 1"/>
                  <a:gd name="f67" fmla="+- f45 0 f1"/>
                  <a:gd name="f68" fmla="*/ f48 1 34"/>
                  <a:gd name="f69" fmla="*/ f49 1 41"/>
                  <a:gd name="f70" fmla="*/ f50 1 34"/>
                  <a:gd name="f71" fmla="*/ f51 1 41"/>
                  <a:gd name="f72" fmla="*/ f52 1 34"/>
                  <a:gd name="f73" fmla="*/ f53 1 41"/>
                  <a:gd name="f74" fmla="*/ f54 1 34"/>
                  <a:gd name="f75" fmla="*/ f55 1 41"/>
                  <a:gd name="f76" fmla="*/ f56 1 34"/>
                  <a:gd name="f77" fmla="*/ f57 1 41"/>
                  <a:gd name="f78" fmla="*/ f58 1 34"/>
                  <a:gd name="f79" fmla="*/ f59 1 41"/>
                  <a:gd name="f80" fmla="*/ f60 1 41"/>
                  <a:gd name="f81" fmla="*/ f61 1 34"/>
                  <a:gd name="f82" fmla="*/ f62 1 41"/>
                  <a:gd name="f83" fmla="*/ f63 1 34"/>
                  <a:gd name="f84" fmla="*/ f64 1 41"/>
                  <a:gd name="f85" fmla="*/ f65 1 34"/>
                  <a:gd name="f86" fmla="*/ f66 1 41"/>
                  <a:gd name="f87" fmla="*/ 0 1 f46"/>
                  <a:gd name="f88" fmla="*/ f40 1 f46"/>
                  <a:gd name="f89" fmla="*/ 0 1 f47"/>
                  <a:gd name="f90" fmla="*/ f41 1 f47"/>
                  <a:gd name="f91" fmla="*/ f68 1 f46"/>
                  <a:gd name="f92" fmla="*/ f69 1 f47"/>
                  <a:gd name="f93" fmla="*/ f70 1 f46"/>
                  <a:gd name="f94" fmla="*/ f71 1 f47"/>
                  <a:gd name="f95" fmla="*/ f72 1 f46"/>
                  <a:gd name="f96" fmla="*/ f73 1 f47"/>
                  <a:gd name="f97" fmla="*/ f74 1 f46"/>
                  <a:gd name="f98" fmla="*/ f75 1 f47"/>
                  <a:gd name="f99" fmla="*/ f76 1 f46"/>
                  <a:gd name="f100" fmla="*/ f77 1 f47"/>
                  <a:gd name="f101" fmla="*/ f78 1 f46"/>
                  <a:gd name="f102" fmla="*/ f79 1 f47"/>
                  <a:gd name="f103" fmla="*/ f80 1 f47"/>
                  <a:gd name="f104" fmla="*/ f81 1 f46"/>
                  <a:gd name="f105" fmla="*/ f82 1 f47"/>
                  <a:gd name="f106" fmla="*/ f83 1 f46"/>
                  <a:gd name="f107" fmla="*/ f84 1 f47"/>
                  <a:gd name="f108" fmla="*/ f85 1 f46"/>
                  <a:gd name="f109" fmla="*/ f86 1 f47"/>
                  <a:gd name="f110" fmla="*/ f87 f37 1"/>
                  <a:gd name="f111" fmla="*/ f88 f37 1"/>
                  <a:gd name="f112" fmla="*/ f90 f38 1"/>
                  <a:gd name="f113" fmla="*/ f89 f38 1"/>
                  <a:gd name="f114" fmla="*/ f91 f37 1"/>
                  <a:gd name="f115" fmla="*/ f92 f38 1"/>
                  <a:gd name="f116" fmla="*/ f93 f37 1"/>
                  <a:gd name="f117" fmla="*/ f94 f38 1"/>
                  <a:gd name="f118" fmla="*/ f95 f37 1"/>
                  <a:gd name="f119" fmla="*/ f96 f38 1"/>
                  <a:gd name="f120" fmla="*/ f97 f37 1"/>
                  <a:gd name="f121" fmla="*/ f98 f38 1"/>
                  <a:gd name="f122" fmla="*/ f99 f37 1"/>
                  <a:gd name="f123" fmla="*/ f100 f38 1"/>
                  <a:gd name="f124" fmla="*/ f101 f37 1"/>
                  <a:gd name="f125" fmla="*/ f102 f38 1"/>
                  <a:gd name="f126" fmla="*/ f103 f38 1"/>
                  <a:gd name="f127" fmla="*/ f104 f37 1"/>
                  <a:gd name="f128" fmla="*/ f105 f38 1"/>
                  <a:gd name="f129" fmla="*/ f106 f37 1"/>
                  <a:gd name="f130" fmla="*/ f107 f38 1"/>
                  <a:gd name="f131" fmla="*/ f108 f37 1"/>
                  <a:gd name="f132" fmla="*/ f109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5"/>
                  </a:cxn>
                  <a:cxn ang="f67">
                    <a:pos x="f124" y="f126"/>
                  </a:cxn>
                  <a:cxn ang="f67">
                    <a:pos x="f127" y="f128"/>
                  </a:cxn>
                  <a:cxn ang="f67">
                    <a:pos x="f129" y="f130"/>
                  </a:cxn>
                  <a:cxn ang="f67">
                    <a:pos x="f131" y="f132"/>
                  </a:cxn>
                  <a:cxn ang="f67">
                    <a:pos x="f114" y="f115"/>
                  </a:cxn>
                </a:cxnLst>
                <a:rect l="f110" t="f113" r="f111" b="f112"/>
                <a:pathLst>
                  <a:path w="34" h="41">
                    <a:moveTo>
                      <a:pt x="f6" y="f6"/>
                    </a:moveTo>
                    <a:cubicBezTo>
                      <a:pt x="f8" y="f9"/>
                      <a:pt x="f10" y="f7"/>
                      <a:pt x="f11" y="f12"/>
                    </a:cubicBezTo>
                    <a:cubicBezTo>
                      <a:pt x="f13" y="f12"/>
                      <a:pt x="f14" y="f15"/>
                      <a:pt x="f16" y="f10"/>
                    </a:cubicBezTo>
                    <a:cubicBezTo>
                      <a:pt x="f17" y="f11"/>
                      <a:pt x="f14" y="f18"/>
                      <a:pt x="f19" y="f20"/>
                    </a:cubicBezTo>
                    <a:cubicBezTo>
                      <a:pt x="f21" y="f22"/>
                      <a:pt x="f23" y="f20"/>
                      <a:pt x="f24" y="f25"/>
                    </a:cubicBezTo>
                    <a:cubicBezTo>
                      <a:pt x="f26" y="f14"/>
                      <a:pt x="f27" y="f21"/>
                      <a:pt x="f28" y="f29"/>
                    </a:cubicBezTo>
                    <a:cubicBezTo>
                      <a:pt x="f30" y="f31"/>
                      <a:pt x="f5" y="f32"/>
                      <a:pt x="f28" y="f28"/>
                    </a:cubicBezTo>
                    <a:cubicBezTo>
                      <a:pt x="f32" y="f5"/>
                      <a:pt x="f33" y="f28"/>
                      <a:pt x="f34" y="f35"/>
                    </a:cubicBezTo>
                    <a:cubicBezTo>
                      <a:pt x="f24" y="f33"/>
                      <a:pt x="f21" y="f29"/>
                      <a:pt x="f14" y="f21"/>
                    </a:cubicBezTo>
                    <a:cubicBezTo>
                      <a:pt x="f17" y="f14"/>
                      <a:pt x="f20" y="f25"/>
                      <a:pt x="f8" y="f11"/>
                    </a:cubicBezTo>
                    <a:cubicBezTo>
                      <a:pt x="f10" y="f18"/>
                      <a:pt x="f6" y="f8"/>
                      <a:pt x="f6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0" name="Freeform 541">
                <a:extLst>
                  <a:ext uri="{FF2B5EF4-FFF2-40B4-BE49-F238E27FC236}">
                    <a16:creationId xmlns:a16="http://schemas.microsoft.com/office/drawing/2014/main" id="{E46BDF9E-D855-5C7F-6040-E187B100918C}"/>
                  </a:ext>
                </a:extLst>
              </p:cNvPr>
              <p:cNvSpPr/>
              <p:nvPr/>
            </p:nvSpPr>
            <p:spPr>
              <a:xfrm>
                <a:off x="603247" y="5065711"/>
                <a:ext cx="77788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8"/>
                  <a:gd name="f9" fmla="val 3"/>
                  <a:gd name="f10" fmla="val 7"/>
                  <a:gd name="f11" fmla="val 5"/>
                  <a:gd name="f12" fmla="val 10"/>
                  <a:gd name="f13" fmla="val 6"/>
                  <a:gd name="f14" fmla="val 13"/>
                  <a:gd name="f15" fmla="val 14"/>
                  <a:gd name="f16" fmla="val 16"/>
                  <a:gd name="f17" fmla="val 4"/>
                  <a:gd name="f18" fmla="val 2"/>
                  <a:gd name="f19" fmla="val 22"/>
                  <a:gd name="f20" fmla="val 1"/>
                  <a:gd name="f21" fmla="val 25"/>
                  <a:gd name="f22" fmla="val 28"/>
                  <a:gd name="f23" fmla="val 30"/>
                  <a:gd name="f24" fmla="val 31"/>
                  <a:gd name="f25" fmla="val 11"/>
                  <a:gd name="f26" fmla="val 29"/>
                  <a:gd name="f27" fmla="val 26"/>
                  <a:gd name="f28" fmla="val 15"/>
                  <a:gd name="f29" fmla="val 17"/>
                  <a:gd name="f30" fmla="val 18"/>
                  <a:gd name="f31" fmla="val 12"/>
                  <a:gd name="f32" fmla="+- 0 0 -90"/>
                  <a:gd name="f33" fmla="*/ f3 1 32"/>
                  <a:gd name="f34" fmla="*/ f4 1 1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2"/>
                  <a:gd name="f43" fmla="*/ f39 1 19"/>
                  <a:gd name="f44" fmla="*/ 0 f40 1"/>
                  <a:gd name="f45" fmla="*/ 8 f39 1"/>
                  <a:gd name="f46" fmla="*/ 10 f40 1"/>
                  <a:gd name="f47" fmla="*/ 6 f39 1"/>
                  <a:gd name="f48" fmla="*/ 16 f40 1"/>
                  <a:gd name="f49" fmla="*/ 4 f39 1"/>
                  <a:gd name="f50" fmla="*/ 25 f40 1"/>
                  <a:gd name="f51" fmla="*/ 0 f39 1"/>
                  <a:gd name="f52" fmla="*/ 31 f40 1"/>
                  <a:gd name="f53" fmla="*/ 5 f39 1"/>
                  <a:gd name="f54" fmla="*/ 29 f40 1"/>
                  <a:gd name="f55" fmla="*/ 13 f39 1"/>
                  <a:gd name="f56" fmla="*/ 18 f40 1"/>
                  <a:gd name="f57" fmla="*/ 15 f39 1"/>
                  <a:gd name="f58" fmla="*/ 12 f40 1"/>
                  <a:gd name="f59" fmla="*/ 16 f39 1"/>
                  <a:gd name="f60" fmla="+- f41 0 f1"/>
                  <a:gd name="f61" fmla="*/ f44 1 32"/>
                  <a:gd name="f62" fmla="*/ f45 1 19"/>
                  <a:gd name="f63" fmla="*/ f46 1 32"/>
                  <a:gd name="f64" fmla="*/ f47 1 19"/>
                  <a:gd name="f65" fmla="*/ f48 1 32"/>
                  <a:gd name="f66" fmla="*/ f49 1 19"/>
                  <a:gd name="f67" fmla="*/ f50 1 32"/>
                  <a:gd name="f68" fmla="*/ f51 1 19"/>
                  <a:gd name="f69" fmla="*/ f52 1 32"/>
                  <a:gd name="f70" fmla="*/ f53 1 19"/>
                  <a:gd name="f71" fmla="*/ f54 1 32"/>
                  <a:gd name="f72" fmla="*/ f55 1 19"/>
                  <a:gd name="f73" fmla="*/ f56 1 32"/>
                  <a:gd name="f74" fmla="*/ f57 1 19"/>
                  <a:gd name="f75" fmla="*/ f58 1 32"/>
                  <a:gd name="f76" fmla="*/ f59 1 19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2" h="19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3"/>
                      <a:pt x="f15" y="f11"/>
                      <a:pt x="f16" y="f17"/>
                    </a:cubicBezTo>
                    <a:cubicBezTo>
                      <a:pt x="f7" y="f18"/>
                      <a:pt x="f19" y="f20"/>
                      <a:pt x="f21" y="f5"/>
                    </a:cubicBezTo>
                    <a:cubicBezTo>
                      <a:pt x="f22" y="f5"/>
                      <a:pt x="f23" y="f18"/>
                      <a:pt x="f24" y="f11"/>
                    </a:cubicBezTo>
                    <a:cubicBezTo>
                      <a:pt x="f6" y="f8"/>
                      <a:pt x="f6" y="f25"/>
                      <a:pt x="f26" y="f14"/>
                    </a:cubicBezTo>
                    <a:cubicBezTo>
                      <a:pt x="f27" y="f28"/>
                      <a:pt x="f19" y="f29"/>
                      <a:pt x="f30" y="f28"/>
                    </a:cubicBezTo>
                    <a:cubicBezTo>
                      <a:pt x="f16" y="f15"/>
                      <a:pt x="f15" y="f28"/>
                      <a:pt x="f31" y="f16"/>
                    </a:cubicBezTo>
                    <a:cubicBezTo>
                      <a:pt x="f13" y="f7"/>
                      <a:pt x="f18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1" name="Freeform 542">
                <a:extLst>
                  <a:ext uri="{FF2B5EF4-FFF2-40B4-BE49-F238E27FC236}">
                    <a16:creationId xmlns:a16="http://schemas.microsoft.com/office/drawing/2014/main" id="{D299BDE6-EC17-38CE-CF66-180737BBDF34}"/>
                  </a:ext>
                </a:extLst>
              </p:cNvPr>
              <p:cNvSpPr/>
              <p:nvPr/>
            </p:nvSpPr>
            <p:spPr>
              <a:xfrm>
                <a:off x="522286" y="4627558"/>
                <a:ext cx="57150" cy="714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9"/>
                  <a:gd name="f9" fmla="val 12"/>
                  <a:gd name="f10" fmla="val 1"/>
                  <a:gd name="f11" fmla="val 16"/>
                  <a:gd name="f12" fmla="val 4"/>
                  <a:gd name="f13" fmla="val 17"/>
                  <a:gd name="f14" fmla="val 13"/>
                  <a:gd name="f15" fmla="val 18"/>
                  <a:gd name="f16" fmla="val 15"/>
                  <a:gd name="f17" fmla="val 21"/>
                  <a:gd name="f18" fmla="val 22"/>
                  <a:gd name="f19" fmla="val 19"/>
                  <a:gd name="f20" fmla="val 23"/>
                  <a:gd name="f21" fmla="val 26"/>
                  <a:gd name="f22" fmla="val 14"/>
                  <a:gd name="f23" fmla="val 27"/>
                  <a:gd name="f24" fmla="val 25"/>
                  <a:gd name="f25" fmla="val 10"/>
                  <a:gd name="f26" fmla="val 6"/>
                  <a:gd name="f27" fmla="val 2"/>
                  <a:gd name="f28" fmla="val 11"/>
                  <a:gd name="f29" fmla="val 8"/>
                  <a:gd name="f30" fmla="+- 0 0 -90"/>
                  <a:gd name="f31" fmla="*/ f3 1 24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30"/>
                  <a:gd name="f42" fmla="*/ 9 f38 1"/>
                  <a:gd name="f43" fmla="*/ 0 f37 1"/>
                  <a:gd name="f44" fmla="*/ 16 f38 1"/>
                  <a:gd name="f45" fmla="*/ 9 f37 1"/>
                  <a:gd name="f46" fmla="*/ 21 f38 1"/>
                  <a:gd name="f47" fmla="*/ 17 f37 1"/>
                  <a:gd name="f48" fmla="*/ 23 f38 1"/>
                  <a:gd name="f49" fmla="*/ 23 f37 1"/>
                  <a:gd name="f50" fmla="*/ 19 f38 1"/>
                  <a:gd name="f51" fmla="*/ 30 f37 1"/>
                  <a:gd name="f52" fmla="*/ 14 f38 1"/>
                  <a:gd name="f53" fmla="*/ 25 f37 1"/>
                  <a:gd name="f54" fmla="*/ 6 f38 1"/>
                  <a:gd name="f55" fmla="*/ 15 f37 1"/>
                  <a:gd name="f56" fmla="*/ 1 f38 1"/>
                  <a:gd name="f57" fmla="*/ 8 f37 1"/>
                  <a:gd name="f58" fmla="+- f39 0 f1"/>
                  <a:gd name="f59" fmla="*/ f42 1 24"/>
                  <a:gd name="f60" fmla="*/ f43 1 30"/>
                  <a:gd name="f61" fmla="*/ f44 1 24"/>
                  <a:gd name="f62" fmla="*/ f45 1 30"/>
                  <a:gd name="f63" fmla="*/ f46 1 24"/>
                  <a:gd name="f64" fmla="*/ f47 1 30"/>
                  <a:gd name="f65" fmla="*/ f48 1 24"/>
                  <a:gd name="f66" fmla="*/ f49 1 30"/>
                  <a:gd name="f67" fmla="*/ f50 1 24"/>
                  <a:gd name="f68" fmla="*/ f51 1 30"/>
                  <a:gd name="f69" fmla="*/ f52 1 24"/>
                  <a:gd name="f70" fmla="*/ f53 1 30"/>
                  <a:gd name="f71" fmla="*/ f54 1 24"/>
                  <a:gd name="f72" fmla="*/ f55 1 30"/>
                  <a:gd name="f73" fmla="*/ f56 1 24"/>
                  <a:gd name="f74" fmla="*/ f57 1 3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4" h="30">
                    <a:moveTo>
                      <a:pt x="f8" y="f5"/>
                    </a:moveTo>
                    <a:cubicBezTo>
                      <a:pt x="f9" y="f10"/>
                      <a:pt x="f11" y="f12"/>
                      <a:pt x="f11" y="f8"/>
                    </a:cubicBezTo>
                    <a:cubicBezTo>
                      <a:pt x="f13" y="f14"/>
                      <a:pt x="f15" y="f16"/>
                      <a:pt x="f17" y="f13"/>
                    </a:cubicBezTo>
                    <a:cubicBezTo>
                      <a:pt x="f18" y="f19"/>
                      <a:pt x="f6" y="f17"/>
                      <a:pt x="f20" y="f20"/>
                    </a:cubicBezTo>
                    <a:cubicBezTo>
                      <a:pt x="f18" y="f21"/>
                      <a:pt x="f18" y="f7"/>
                      <a:pt x="f19" y="f7"/>
                    </a:cubicBezTo>
                    <a:cubicBezTo>
                      <a:pt x="f11" y="f7"/>
                      <a:pt x="f22" y="f23"/>
                      <a:pt x="f22" y="f24"/>
                    </a:cubicBezTo>
                    <a:cubicBezTo>
                      <a:pt x="f9" y="f17"/>
                      <a:pt x="f25" y="f13"/>
                      <a:pt x="f26" y="f16"/>
                    </a:cubicBezTo>
                    <a:cubicBezTo>
                      <a:pt x="f12" y="f14"/>
                      <a:pt x="f27" y="f28"/>
                      <a:pt x="f10" y="f29"/>
                    </a:cubicBezTo>
                    <a:cubicBezTo>
                      <a:pt x="f5" y="f12"/>
                      <a:pt x="f12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2" name="Freeform 543">
                <a:extLst>
                  <a:ext uri="{FF2B5EF4-FFF2-40B4-BE49-F238E27FC236}">
                    <a16:creationId xmlns:a16="http://schemas.microsoft.com/office/drawing/2014/main" id="{8DDB8ADA-578F-8238-6233-5E341541ECC7}"/>
                  </a:ext>
                </a:extLst>
              </p:cNvPr>
              <p:cNvSpPr/>
              <p:nvPr/>
            </p:nvSpPr>
            <p:spPr>
              <a:xfrm>
                <a:off x="758823" y="4826002"/>
                <a:ext cx="31747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4"/>
                  <a:gd name="f8" fmla="val 12"/>
                  <a:gd name="f9" fmla="val 25"/>
                  <a:gd name="f10" fmla="val 32"/>
                  <a:gd name="f11" fmla="val 11"/>
                  <a:gd name="f12" fmla="val 5"/>
                  <a:gd name="f13" fmla="val 1"/>
                  <a:gd name="f14" fmla="val 33"/>
                  <a:gd name="f15" fmla="val 2"/>
                  <a:gd name="f16" fmla="val 30"/>
                  <a:gd name="f17" fmla="val 3"/>
                  <a:gd name="f18" fmla="val 29"/>
                  <a:gd name="f19" fmla="val 4"/>
                  <a:gd name="f20" fmla="val 23"/>
                  <a:gd name="f21" fmla="val 17"/>
                  <a:gd name="f22" fmla="val 10"/>
                  <a:gd name="f23" fmla="val 7"/>
                  <a:gd name="f24" fmla="val 16"/>
                  <a:gd name="f25" fmla="val 21"/>
                  <a:gd name="f26" fmla="+- 0 0 -90"/>
                  <a:gd name="f27" fmla="*/ f3 1 13"/>
                  <a:gd name="f28" fmla="*/ f4 1 34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3"/>
                  <a:gd name="f37" fmla="*/ f33 1 34"/>
                  <a:gd name="f38" fmla="*/ 12 f34 1"/>
                  <a:gd name="f39" fmla="*/ 25 f33 1"/>
                  <a:gd name="f40" fmla="*/ 5 f34 1"/>
                  <a:gd name="f41" fmla="*/ 34 f33 1"/>
                  <a:gd name="f42" fmla="*/ 3 f34 1"/>
                  <a:gd name="f43" fmla="*/ 29 f33 1"/>
                  <a:gd name="f44" fmla="*/ 1 f34 1"/>
                  <a:gd name="f45" fmla="*/ 12 f33 1"/>
                  <a:gd name="f46" fmla="*/ 10 f33 1"/>
                  <a:gd name="f47" fmla="*/ 2 f33 1"/>
                  <a:gd name="f48" fmla="*/ 10 f34 1"/>
                  <a:gd name="f49" fmla="*/ 11 f33 1"/>
                  <a:gd name="f50" fmla="+- f35 0 f1"/>
                  <a:gd name="f51" fmla="*/ f38 1 13"/>
                  <a:gd name="f52" fmla="*/ f39 1 34"/>
                  <a:gd name="f53" fmla="*/ f40 1 13"/>
                  <a:gd name="f54" fmla="*/ f41 1 34"/>
                  <a:gd name="f55" fmla="*/ f42 1 13"/>
                  <a:gd name="f56" fmla="*/ f43 1 34"/>
                  <a:gd name="f57" fmla="*/ f44 1 13"/>
                  <a:gd name="f58" fmla="*/ f45 1 34"/>
                  <a:gd name="f59" fmla="*/ f46 1 34"/>
                  <a:gd name="f60" fmla="*/ f47 1 34"/>
                  <a:gd name="f61" fmla="*/ f48 1 13"/>
                  <a:gd name="f62" fmla="*/ f49 1 34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7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8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9" y="f91"/>
                  </a:cxn>
                  <a:cxn ang="f50">
                    <a:pos x="f87" y="f92"/>
                  </a:cxn>
                  <a:cxn ang="f50">
                    <a:pos x="f93" y="f92"/>
                  </a:cxn>
                  <a:cxn ang="f50">
                    <a:pos x="f8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3" h="34">
                    <a:moveTo>
                      <a:pt x="f8" y="f9"/>
                    </a:moveTo>
                    <a:cubicBezTo>
                      <a:pt x="f8" y="f10"/>
                      <a:pt x="f11" y="f7"/>
                      <a:pt x="f12" y="f7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12" y="f21"/>
                      <a:pt x="f13" y="f8"/>
                    </a:cubicBezTo>
                    <a:cubicBezTo>
                      <a:pt x="f13" y="f11"/>
                      <a:pt x="f13" y="f11"/>
                      <a:pt x="f13" y="f22"/>
                    </a:cubicBezTo>
                    <a:cubicBezTo>
                      <a:pt x="f13" y="f23"/>
                      <a:pt x="f5" y="f19"/>
                      <a:pt x="f17" y="f15"/>
                    </a:cubicBezTo>
                    <a:cubicBezTo>
                      <a:pt x="f12" y="f5"/>
                      <a:pt x="f23" y="f13"/>
                      <a:pt x="f22" y="f15"/>
                    </a:cubicBezTo>
                    <a:cubicBezTo>
                      <a:pt x="f6" y="f19"/>
                      <a:pt x="f6" y="f23"/>
                      <a:pt x="f8" y="f11"/>
                    </a:cubicBezTo>
                    <a:cubicBezTo>
                      <a:pt x="f11" y="f24"/>
                      <a:pt x="f11" y="f25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3" name="Freeform 544">
                <a:extLst>
                  <a:ext uri="{FF2B5EF4-FFF2-40B4-BE49-F238E27FC236}">
                    <a16:creationId xmlns:a16="http://schemas.microsoft.com/office/drawing/2014/main" id="{1E38F5AE-E222-F180-344C-6CCC0B1B475C}"/>
                  </a:ext>
                </a:extLst>
              </p:cNvPr>
              <p:cNvSpPr/>
              <p:nvPr/>
            </p:nvSpPr>
            <p:spPr>
              <a:xfrm>
                <a:off x="477838" y="4641851"/>
                <a:ext cx="61914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1"/>
                  <a:gd name="f8" fmla="val 25"/>
                  <a:gd name="f9" fmla="val 28"/>
                  <a:gd name="f10" fmla="val 22"/>
                  <a:gd name="f11" fmla="val 20"/>
                  <a:gd name="f12" fmla="val 29"/>
                  <a:gd name="f13" fmla="val 18"/>
                  <a:gd name="f14" fmla="val 17"/>
                  <a:gd name="f15" fmla="val 16"/>
                  <a:gd name="f16" fmla="val 27"/>
                  <a:gd name="f17" fmla="val 15"/>
                  <a:gd name="f18" fmla="val 13"/>
                  <a:gd name="f19" fmla="val 23"/>
                  <a:gd name="f20" fmla="val 11"/>
                  <a:gd name="f21" fmla="val 8"/>
                  <a:gd name="f22" fmla="val 6"/>
                  <a:gd name="f23" fmla="val 14"/>
                  <a:gd name="f24" fmla="val 4"/>
                  <a:gd name="f25" fmla="val 12"/>
                  <a:gd name="f26" fmla="val 1"/>
                  <a:gd name="f27" fmla="val 9"/>
                  <a:gd name="f28" fmla="val 3"/>
                  <a:gd name="f29" fmla="val 10"/>
                  <a:gd name="f30" fmla="val 24"/>
                  <a:gd name="f31" fmla="+- 0 0 -90"/>
                  <a:gd name="f32" fmla="*/ f3 1 26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6"/>
                  <a:gd name="f42" fmla="*/ f38 1 31"/>
                  <a:gd name="f43" fmla="*/ 25 f39 1"/>
                  <a:gd name="f44" fmla="*/ 26 f38 1"/>
                  <a:gd name="f45" fmla="*/ 20 f39 1"/>
                  <a:gd name="f46" fmla="*/ 29 f38 1"/>
                  <a:gd name="f47" fmla="*/ 16 f39 1"/>
                  <a:gd name="f48" fmla="*/ 27 f38 1"/>
                  <a:gd name="f49" fmla="*/ 13 f39 1"/>
                  <a:gd name="f50" fmla="*/ 20 f38 1"/>
                  <a:gd name="f51" fmla="*/ 11 f39 1"/>
                  <a:gd name="f52" fmla="*/ 17 f38 1"/>
                  <a:gd name="f53" fmla="*/ 4 f39 1"/>
                  <a:gd name="f54" fmla="*/ 12 f38 1"/>
                  <a:gd name="f55" fmla="*/ 3 f39 1"/>
                  <a:gd name="f56" fmla="*/ 3 f38 1"/>
                  <a:gd name="f57" fmla="*/ 12 f39 1"/>
                  <a:gd name="f58" fmla="*/ 24 f39 1"/>
                  <a:gd name="f59" fmla="*/ 22 f38 1"/>
                  <a:gd name="f60" fmla="+- f40 0 f1"/>
                  <a:gd name="f61" fmla="*/ f43 1 26"/>
                  <a:gd name="f62" fmla="*/ f44 1 31"/>
                  <a:gd name="f63" fmla="*/ f45 1 26"/>
                  <a:gd name="f64" fmla="*/ f46 1 31"/>
                  <a:gd name="f65" fmla="*/ f47 1 26"/>
                  <a:gd name="f66" fmla="*/ f48 1 31"/>
                  <a:gd name="f67" fmla="*/ f49 1 26"/>
                  <a:gd name="f68" fmla="*/ f50 1 31"/>
                  <a:gd name="f69" fmla="*/ f51 1 26"/>
                  <a:gd name="f70" fmla="*/ f52 1 31"/>
                  <a:gd name="f71" fmla="*/ f53 1 26"/>
                  <a:gd name="f72" fmla="*/ f54 1 31"/>
                  <a:gd name="f73" fmla="*/ f55 1 26"/>
                  <a:gd name="f74" fmla="*/ f56 1 31"/>
                  <a:gd name="f75" fmla="*/ f57 1 26"/>
                  <a:gd name="f76" fmla="*/ f58 1 26"/>
                  <a:gd name="f77" fmla="*/ f59 1 31"/>
                  <a:gd name="f78" fmla="*/ 0 1 f41"/>
                  <a:gd name="f79" fmla="*/ f35 1 f41"/>
                  <a:gd name="f80" fmla="*/ 0 1 f42"/>
                  <a:gd name="f81" fmla="*/ f36 1 f42"/>
                  <a:gd name="f82" fmla="*/ f61 1 f41"/>
                  <a:gd name="f83" fmla="*/ f62 1 f42"/>
                  <a:gd name="f84" fmla="*/ f63 1 f41"/>
                  <a:gd name="f85" fmla="*/ f64 1 f42"/>
                  <a:gd name="f86" fmla="*/ f65 1 f41"/>
                  <a:gd name="f87" fmla="*/ f66 1 f42"/>
                  <a:gd name="f88" fmla="*/ f67 1 f41"/>
                  <a:gd name="f89" fmla="*/ f68 1 f42"/>
                  <a:gd name="f90" fmla="*/ f69 1 f41"/>
                  <a:gd name="f91" fmla="*/ f70 1 f42"/>
                  <a:gd name="f92" fmla="*/ f71 1 f41"/>
                  <a:gd name="f93" fmla="*/ f72 1 f42"/>
                  <a:gd name="f94" fmla="*/ f73 1 f41"/>
                  <a:gd name="f95" fmla="*/ f74 1 f42"/>
                  <a:gd name="f96" fmla="*/ f75 1 f41"/>
                  <a:gd name="f97" fmla="*/ f76 1 f41"/>
                  <a:gd name="f98" fmla="*/ f77 1 f42"/>
                  <a:gd name="f99" fmla="*/ f78 f32 1"/>
                  <a:gd name="f100" fmla="*/ f79 f32 1"/>
                  <a:gd name="f101" fmla="*/ f81 f33 1"/>
                  <a:gd name="f102" fmla="*/ f80 f33 1"/>
                  <a:gd name="f103" fmla="*/ f82 f32 1"/>
                  <a:gd name="f104" fmla="*/ f83 f33 1"/>
                  <a:gd name="f105" fmla="*/ f84 f32 1"/>
                  <a:gd name="f106" fmla="*/ f85 f33 1"/>
                  <a:gd name="f107" fmla="*/ f86 f32 1"/>
                  <a:gd name="f108" fmla="*/ f87 f33 1"/>
                  <a:gd name="f109" fmla="*/ f88 f32 1"/>
                  <a:gd name="f110" fmla="*/ f89 f33 1"/>
                  <a:gd name="f111" fmla="*/ f90 f32 1"/>
                  <a:gd name="f112" fmla="*/ f91 f33 1"/>
                  <a:gd name="f113" fmla="*/ f92 f32 1"/>
                  <a:gd name="f114" fmla="*/ f93 f33 1"/>
                  <a:gd name="f115" fmla="*/ f94 f32 1"/>
                  <a:gd name="f116" fmla="*/ f95 f33 1"/>
                  <a:gd name="f117" fmla="*/ f96 f32 1"/>
                  <a:gd name="f118" fmla="*/ f97 f32 1"/>
                  <a:gd name="f119" fmla="*/ f98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17" y="f116"/>
                  </a:cxn>
                  <a:cxn ang="f60">
                    <a:pos x="f118" y="f119"/>
                  </a:cxn>
                  <a:cxn ang="f60">
                    <a:pos x="f103" y="f104"/>
                  </a:cxn>
                </a:cxnLst>
                <a:rect l="f99" t="f102" r="f100" b="f101"/>
                <a:pathLst>
                  <a:path w="26" h="3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8"/>
                      <a:pt x="f18" y="f19"/>
                      <a:pt x="f18" y="f11"/>
                    </a:cubicBezTo>
                    <a:cubicBezTo>
                      <a:pt x="f18" y="f13"/>
                      <a:pt x="f18" y="f13"/>
                      <a:pt x="f20" y="f14"/>
                    </a:cubicBezTo>
                    <a:cubicBezTo>
                      <a:pt x="f21" y="f14"/>
                      <a:pt x="f22" y="f23"/>
                      <a:pt x="f24" y="f25"/>
                    </a:cubicBezTo>
                    <a:cubicBezTo>
                      <a:pt x="f26" y="f27"/>
                      <a:pt x="f5" y="f22"/>
                      <a:pt x="f28" y="f28"/>
                    </a:cubicBezTo>
                    <a:cubicBezTo>
                      <a:pt x="f22" y="f5"/>
                      <a:pt x="f29" y="f5"/>
                      <a:pt x="f25" y="f28"/>
                    </a:cubicBezTo>
                    <a:cubicBezTo>
                      <a:pt x="f17" y="f29"/>
                      <a:pt x="f11" y="f15"/>
                      <a:pt x="f30" y="f10"/>
                    </a:cubicBezTo>
                    <a:cubicBezTo>
                      <a:pt x="f30" y="f10"/>
                      <a:pt x="f30" y="f19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4" name="Freeform 545">
                <a:extLst>
                  <a:ext uri="{FF2B5EF4-FFF2-40B4-BE49-F238E27FC236}">
                    <a16:creationId xmlns:a16="http://schemas.microsoft.com/office/drawing/2014/main" id="{652258B0-4331-850C-4D57-2CAE9E48532E}"/>
                  </a:ext>
                </a:extLst>
              </p:cNvPr>
              <p:cNvSpPr/>
              <p:nvPr/>
            </p:nvSpPr>
            <p:spPr>
              <a:xfrm>
                <a:off x="663570" y="4918072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19"/>
                  <a:gd name="f9" fmla="val 11"/>
                  <a:gd name="f10" fmla="val 20"/>
                  <a:gd name="f11" fmla="val 9"/>
                  <a:gd name="f12" fmla="val 21"/>
                  <a:gd name="f13" fmla="val 8"/>
                  <a:gd name="f14" fmla="val 7"/>
                  <a:gd name="f15" fmla="val 5"/>
                  <a:gd name="f16" fmla="val 6"/>
                  <a:gd name="f17" fmla="val 15"/>
                  <a:gd name="f18" fmla="val 4"/>
                  <a:gd name="f19" fmla="val 16"/>
                  <a:gd name="f20" fmla="val 3"/>
                  <a:gd name="f21" fmla="val 14"/>
                  <a:gd name="f22" fmla="val 2"/>
                  <a:gd name="f23" fmla="val 1"/>
                  <a:gd name="f24" fmla="val 10"/>
                  <a:gd name="f25" fmla="val 13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12 f34 1"/>
                  <a:gd name="f39" fmla="*/ 19 f33 1"/>
                  <a:gd name="f40" fmla="*/ 8 f34 1"/>
                  <a:gd name="f41" fmla="*/ 21 f33 1"/>
                  <a:gd name="f42" fmla="*/ 6 f34 1"/>
                  <a:gd name="f43" fmla="*/ 20 f33 1"/>
                  <a:gd name="f44" fmla="*/ 3 f34 1"/>
                  <a:gd name="f45" fmla="*/ 14 f33 1"/>
                  <a:gd name="f46" fmla="*/ 0 f34 1"/>
                  <a:gd name="f47" fmla="*/ 2 f33 1"/>
                  <a:gd name="f48" fmla="*/ 2 f34 1"/>
                  <a:gd name="f49" fmla="*/ 0 f33 1"/>
                  <a:gd name="f50" fmla="*/ 3 f33 1"/>
                  <a:gd name="f51" fmla="*/ 10 f34 1"/>
                  <a:gd name="f52" fmla="*/ 10 f33 1"/>
                  <a:gd name="f53" fmla="+- f35 0 f1"/>
                  <a:gd name="f54" fmla="*/ f38 1 12"/>
                  <a:gd name="f55" fmla="*/ f39 1 22"/>
                  <a:gd name="f56" fmla="*/ f40 1 12"/>
                  <a:gd name="f57" fmla="*/ f41 1 22"/>
                  <a:gd name="f58" fmla="*/ f42 1 12"/>
                  <a:gd name="f59" fmla="*/ f43 1 22"/>
                  <a:gd name="f60" fmla="*/ f44 1 12"/>
                  <a:gd name="f61" fmla="*/ f45 1 22"/>
                  <a:gd name="f62" fmla="*/ f46 1 12"/>
                  <a:gd name="f63" fmla="*/ f47 1 22"/>
                  <a:gd name="f64" fmla="*/ f48 1 12"/>
                  <a:gd name="f65" fmla="*/ f49 1 22"/>
                  <a:gd name="f66" fmla="*/ f50 1 22"/>
                  <a:gd name="f67" fmla="*/ f51 1 1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4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2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7"/>
                      <a:pt x="f15" y="f12"/>
                      <a:pt x="f16" y="f10"/>
                    </a:cubicBezTo>
                    <a:cubicBezTo>
                      <a:pt x="f11" y="f17"/>
                      <a:pt x="f18" y="f19"/>
                      <a:pt x="f20" y="f21"/>
                    </a:cubicBezTo>
                    <a:cubicBezTo>
                      <a:pt x="f5" y="f9"/>
                      <a:pt x="f5" y="f16"/>
                      <a:pt x="f5" y="f22"/>
                    </a:cubicBezTo>
                    <a:cubicBezTo>
                      <a:pt x="f5" y="f23"/>
                      <a:pt x="f23" y="f5"/>
                      <a:pt x="f22" y="f5"/>
                    </a:cubicBezTo>
                    <a:cubicBezTo>
                      <a:pt x="f18" y="f5"/>
                      <a:pt x="f16" y="f23"/>
                      <a:pt x="f13" y="f20"/>
                    </a:cubicBezTo>
                    <a:cubicBezTo>
                      <a:pt x="f11" y="f15"/>
                      <a:pt x="f24" y="f14"/>
                      <a:pt x="f24" y="f24"/>
                    </a:cubicBezTo>
                    <a:cubicBezTo>
                      <a:pt x="f24" y="f25"/>
                      <a:pt x="f9" y="f19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5" name="Freeform 546">
                <a:extLst>
                  <a:ext uri="{FF2B5EF4-FFF2-40B4-BE49-F238E27FC236}">
                    <a16:creationId xmlns:a16="http://schemas.microsoft.com/office/drawing/2014/main" id="{8D7DFBD5-28F1-2B8D-4964-AE982B7FA3F9}"/>
                  </a:ext>
                </a:extLst>
              </p:cNvPr>
              <p:cNvSpPr/>
              <p:nvPr/>
            </p:nvSpPr>
            <p:spPr>
              <a:xfrm>
                <a:off x="444498" y="4778380"/>
                <a:ext cx="52385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8"/>
                  <a:gd name="f8" fmla="val 15"/>
                  <a:gd name="f9" fmla="val 12"/>
                  <a:gd name="f10" fmla="val 16"/>
                  <a:gd name="f11" fmla="val 10"/>
                  <a:gd name="f12" fmla="val 14"/>
                  <a:gd name="f13" fmla="val 7"/>
                  <a:gd name="f14" fmla="val 6"/>
                  <a:gd name="f15" fmla="val 11"/>
                  <a:gd name="f16" fmla="val 5"/>
                  <a:gd name="f17" fmla="val 4"/>
                  <a:gd name="f18" fmla="val 8"/>
                  <a:gd name="f19" fmla="val 3"/>
                  <a:gd name="f20" fmla="val 9"/>
                  <a:gd name="f21" fmla="val 1"/>
                  <a:gd name="f22" fmla="val 19"/>
                  <a:gd name="f23" fmla="val 20"/>
                  <a:gd name="f24" fmla="val 21"/>
                  <a:gd name="f25" fmla="val 13"/>
                  <a:gd name="f26" fmla="val 17"/>
                  <a:gd name="f27" fmla="+- 0 0 -90"/>
                  <a:gd name="f28" fmla="*/ f3 1 22"/>
                  <a:gd name="f29" fmla="*/ f4 1 1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18"/>
                  <a:gd name="f39" fmla="*/ 15 f35 1"/>
                  <a:gd name="f40" fmla="*/ 12 f34 1"/>
                  <a:gd name="f41" fmla="*/ 7 f35 1"/>
                  <a:gd name="f42" fmla="*/ 5 f35 1"/>
                  <a:gd name="f43" fmla="*/ 10 f34 1"/>
                  <a:gd name="f44" fmla="*/ 3 f35 1"/>
                  <a:gd name="f45" fmla="*/ 3 f34 1"/>
                  <a:gd name="f46" fmla="*/ 12 f35 1"/>
                  <a:gd name="f47" fmla="*/ 4 f34 1"/>
                  <a:gd name="f48" fmla="*/ 19 f35 1"/>
                  <a:gd name="f49" fmla="*/ 11 f34 1"/>
                  <a:gd name="f50" fmla="*/ 21 f35 1"/>
                  <a:gd name="f51" fmla="*/ 13 f34 1"/>
                  <a:gd name="f52" fmla="*/ 17 f35 1"/>
                  <a:gd name="f53" fmla="*/ 17 f34 1"/>
                  <a:gd name="f54" fmla="*/ 16 f35 1"/>
                  <a:gd name="f55" fmla="+- f36 0 f1"/>
                  <a:gd name="f56" fmla="*/ f39 1 22"/>
                  <a:gd name="f57" fmla="*/ f40 1 18"/>
                  <a:gd name="f58" fmla="*/ f41 1 22"/>
                  <a:gd name="f59" fmla="*/ f42 1 22"/>
                  <a:gd name="f60" fmla="*/ f43 1 18"/>
                  <a:gd name="f61" fmla="*/ f44 1 22"/>
                  <a:gd name="f62" fmla="*/ f45 1 18"/>
                  <a:gd name="f63" fmla="*/ f46 1 22"/>
                  <a:gd name="f64" fmla="*/ f47 1 18"/>
                  <a:gd name="f65" fmla="*/ f48 1 22"/>
                  <a:gd name="f66" fmla="*/ f49 1 18"/>
                  <a:gd name="f67" fmla="*/ f50 1 22"/>
                  <a:gd name="f68" fmla="*/ f51 1 18"/>
                  <a:gd name="f69" fmla="*/ f52 1 22"/>
                  <a:gd name="f70" fmla="*/ f53 1 18"/>
                  <a:gd name="f71" fmla="*/ f54 1 22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7"/>
                  <a:gd name="f80" fmla="*/ f60 1 f38"/>
                  <a:gd name="f81" fmla="*/ f61 1 f37"/>
                  <a:gd name="f82" fmla="*/ f62 1 f38"/>
                  <a:gd name="f83" fmla="*/ f63 1 f37"/>
                  <a:gd name="f84" fmla="*/ f64 1 f38"/>
                  <a:gd name="f85" fmla="*/ f65 1 f37"/>
                  <a:gd name="f86" fmla="*/ f66 1 f38"/>
                  <a:gd name="f87" fmla="*/ f67 1 f37"/>
                  <a:gd name="f88" fmla="*/ f68 1 f38"/>
                  <a:gd name="f89" fmla="*/ f69 1 f37"/>
                  <a:gd name="f90" fmla="*/ f70 1 f38"/>
                  <a:gd name="f91" fmla="*/ f71 1 f37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8 1"/>
                  <a:gd name="f100" fmla="*/ f80 f29 1"/>
                  <a:gd name="f101" fmla="*/ f81 f28 1"/>
                  <a:gd name="f102" fmla="*/ f82 f29 1"/>
                  <a:gd name="f103" fmla="*/ f83 f28 1"/>
                  <a:gd name="f104" fmla="*/ f84 f29 1"/>
                  <a:gd name="f105" fmla="*/ f85 f28 1"/>
                  <a:gd name="f106" fmla="*/ f86 f29 1"/>
                  <a:gd name="f107" fmla="*/ f87 f28 1"/>
                  <a:gd name="f108" fmla="*/ f88 f29 1"/>
                  <a:gd name="f109" fmla="*/ f89 f28 1"/>
                  <a:gd name="f110" fmla="*/ f90 f29 1"/>
                  <a:gd name="f111" fmla="*/ f9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7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109" y="f110"/>
                  </a:cxn>
                  <a:cxn ang="f55">
                    <a:pos x="f111" y="f108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22" h="18">
                    <a:moveTo>
                      <a:pt x="f8" y="f9"/>
                    </a:moveTo>
                    <a:cubicBezTo>
                      <a:pt x="f9" y="f10"/>
                      <a:pt x="f11" y="f12"/>
                      <a:pt x="f13" y="f9"/>
                    </a:cubicBezTo>
                    <a:cubicBezTo>
                      <a:pt x="f14" y="f9"/>
                      <a:pt x="f14" y="f15"/>
                      <a:pt x="f16" y="f11"/>
                    </a:cubicBezTo>
                    <a:cubicBezTo>
                      <a:pt x="f17" y="f18"/>
                      <a:pt x="f5" y="f14"/>
                      <a:pt x="f19" y="f19"/>
                    </a:cubicBezTo>
                    <a:cubicBezTo>
                      <a:pt x="f14" y="f5"/>
                      <a:pt x="f20" y="f21"/>
                      <a:pt x="f9" y="f17"/>
                    </a:cubicBezTo>
                    <a:cubicBezTo>
                      <a:pt x="f12" y="f14"/>
                      <a:pt x="f10" y="f20"/>
                      <a:pt x="f22" y="f15"/>
                    </a:cubicBezTo>
                    <a:cubicBezTo>
                      <a:pt x="f23" y="f15"/>
                      <a:pt x="f6" y="f9"/>
                      <a:pt x="f24" y="f25"/>
                    </a:cubicBezTo>
                    <a:cubicBezTo>
                      <a:pt x="f22" y="f12"/>
                      <a:pt x="f23" y="f7"/>
                      <a:pt x="f26" y="f26"/>
                    </a:cubicBezTo>
                    <a:cubicBezTo>
                      <a:pt x="f8" y="f26"/>
                      <a:pt x="f10" y="f8"/>
                      <a:pt x="f10" y="f25"/>
                    </a:cubicBezTo>
                    <a:cubicBezTo>
                      <a:pt x="f10" y="f2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6" name="Freeform 547">
                <a:extLst>
                  <a:ext uri="{FF2B5EF4-FFF2-40B4-BE49-F238E27FC236}">
                    <a16:creationId xmlns:a16="http://schemas.microsoft.com/office/drawing/2014/main" id="{55F9124E-FDE7-E39D-0FA8-07117335ACD0}"/>
                  </a:ext>
                </a:extLst>
              </p:cNvPr>
              <p:cNvSpPr/>
              <p:nvPr/>
            </p:nvSpPr>
            <p:spPr>
              <a:xfrm>
                <a:off x="252410" y="4914900"/>
                <a:ext cx="3174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16"/>
                  <a:gd name="f9" fmla="val 1"/>
                  <a:gd name="f10" fmla="val 12"/>
                  <a:gd name="f11" fmla="val 6"/>
                  <a:gd name="f12" fmla="val 5"/>
                  <a:gd name="f13" fmla="val 7"/>
                  <a:gd name="f14" fmla="val 4"/>
                  <a:gd name="f15" fmla="val 2"/>
                  <a:gd name="f16" fmla="val 8"/>
                  <a:gd name="f17" fmla="val 10"/>
                  <a:gd name="f18" fmla="val 11"/>
                  <a:gd name="f19" fmla="val 3"/>
                  <a:gd name="f20" fmla="val 9"/>
                  <a:gd name="f21" fmla="val 19"/>
                  <a:gd name="f22" fmla="val 18"/>
                  <a:gd name="f23" fmla="+- 0 0 -90"/>
                  <a:gd name="f24" fmla="*/ f3 1 13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3"/>
                  <a:gd name="f34" fmla="*/ f30 1 20"/>
                  <a:gd name="f35" fmla="*/ 0 f31 1"/>
                  <a:gd name="f36" fmla="*/ 16 f30 1"/>
                  <a:gd name="f37" fmla="*/ 6 f31 1"/>
                  <a:gd name="f38" fmla="*/ 5 f30 1"/>
                  <a:gd name="f39" fmla="*/ 7 f31 1"/>
                  <a:gd name="f40" fmla="*/ 4 f30 1"/>
                  <a:gd name="f41" fmla="*/ 1 f30 1"/>
                  <a:gd name="f42" fmla="*/ 11 f31 1"/>
                  <a:gd name="f43" fmla="*/ 8 f31 1"/>
                  <a:gd name="f44" fmla="*/ 2 f31 1"/>
                  <a:gd name="f45" fmla="*/ 20 f30 1"/>
                  <a:gd name="f46" fmla="+- f32 0 f1"/>
                  <a:gd name="f47" fmla="*/ f35 1 13"/>
                  <a:gd name="f48" fmla="*/ f36 1 20"/>
                  <a:gd name="f49" fmla="*/ f37 1 13"/>
                  <a:gd name="f50" fmla="*/ f38 1 20"/>
                  <a:gd name="f51" fmla="*/ f39 1 13"/>
                  <a:gd name="f52" fmla="*/ f40 1 20"/>
                  <a:gd name="f53" fmla="*/ f41 1 20"/>
                  <a:gd name="f54" fmla="*/ f42 1 13"/>
                  <a:gd name="f55" fmla="*/ f43 1 13"/>
                  <a:gd name="f56" fmla="*/ f44 1 13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4"/>
                  <a:gd name="f69" fmla="*/ f54 1 f33"/>
                  <a:gd name="f70" fmla="*/ f55 1 f33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5 1"/>
                  <a:gd name="f84" fmla="*/ f69 f24 1"/>
                  <a:gd name="f85" fmla="*/ f70 f24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84" y="f83"/>
                  </a:cxn>
                  <a:cxn ang="f46">
                    <a:pos x="f84" y="f82"/>
                  </a:cxn>
                  <a:cxn ang="f46">
                    <a:pos x="f85" y="f78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3" h="20">
                    <a:moveTo>
                      <a:pt x="f5" y="f8"/>
                    </a:moveTo>
                    <a:cubicBezTo>
                      <a:pt x="f9" y="f10"/>
                      <a:pt x="f5" y="f11"/>
                      <a:pt x="f11" y="f12"/>
                    </a:cubicBezTo>
                    <a:cubicBezTo>
                      <a:pt x="f13" y="f12"/>
                      <a:pt x="f13" y="f12"/>
                      <a:pt x="f13" y="f14"/>
                    </a:cubicBezTo>
                    <a:cubicBezTo>
                      <a:pt x="f11" y="f15"/>
                      <a:pt x="f12" y="f9"/>
                      <a:pt x="f13" y="f9"/>
                    </a:cubicBezTo>
                    <a:cubicBezTo>
                      <a:pt x="f16" y="f5"/>
                      <a:pt x="f17" y="f9"/>
                      <a:pt x="f18" y="f9"/>
                    </a:cubicBezTo>
                    <a:cubicBezTo>
                      <a:pt x="f6" y="f15"/>
                      <a:pt x="f10" y="f19"/>
                      <a:pt x="f18" y="f14"/>
                    </a:cubicBezTo>
                    <a:cubicBezTo>
                      <a:pt x="f17" y="f16"/>
                      <a:pt x="f20" y="f10"/>
                      <a:pt x="f16" y="f8"/>
                    </a:cubicBezTo>
                    <a:cubicBezTo>
                      <a:pt x="f13" y="f21"/>
                      <a:pt x="f12" y="f7"/>
                      <a:pt x="f15" y="f7"/>
                    </a:cubicBezTo>
                    <a:cubicBezTo>
                      <a:pt x="f5" y="f21"/>
                      <a:pt x="f5" y="f22"/>
                      <a:pt x="f5" y="f8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7" name="Freeform 548">
                <a:extLst>
                  <a:ext uri="{FF2B5EF4-FFF2-40B4-BE49-F238E27FC236}">
                    <a16:creationId xmlns:a16="http://schemas.microsoft.com/office/drawing/2014/main" id="{97FBE467-0E49-C8DD-13E8-F94D4933DFBB}"/>
                  </a:ext>
                </a:extLst>
              </p:cNvPr>
              <p:cNvSpPr/>
              <p:nvPr/>
            </p:nvSpPr>
            <p:spPr>
              <a:xfrm>
                <a:off x="573091" y="5084758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1"/>
                  <a:gd name="f10" fmla="val 8"/>
                  <a:gd name="f11" fmla="val 2"/>
                  <a:gd name="f12" fmla="val 7"/>
                  <a:gd name="f13" fmla="val 9"/>
                  <a:gd name="f14" fmla="val 5"/>
                  <a:gd name="f15" fmla="val 3"/>
                  <a:gd name="f16" fmla="+- 0 0 -90"/>
                  <a:gd name="f17" fmla="*/ f3 1 11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1"/>
                  <a:gd name="f28" fmla="*/ 4 f24 1"/>
                  <a:gd name="f29" fmla="*/ 1 f23 1"/>
                  <a:gd name="f30" fmla="*/ 11 f24 1"/>
                  <a:gd name="f31" fmla="*/ 7 f23 1"/>
                  <a:gd name="f32" fmla="*/ 8 f24 1"/>
                  <a:gd name="f33" fmla="*/ 10 f23 1"/>
                  <a:gd name="f34" fmla="*/ 0 f24 1"/>
                  <a:gd name="f35" fmla="*/ 3 f23 1"/>
                  <a:gd name="f36" fmla="+- f25 0 f1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f34 1 11"/>
                  <a:gd name="f44" fmla="*/ f35 1 10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1" h="10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7" y="f7"/>
                      <a:pt x="f13" y="f7"/>
                      <a:pt x="f10" y="f7"/>
                    </a:cubicBezTo>
                    <a:cubicBezTo>
                      <a:pt x="f14" y="f13"/>
                      <a:pt x="f5" y="f10"/>
                      <a:pt x="f5" y="f15"/>
                    </a:cubicBezTo>
                    <a:cubicBezTo>
                      <a:pt x="f5" y="f9"/>
                      <a:pt x="f11" y="f5"/>
                      <a:pt x="f8" y="f9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8" name="Freeform 549">
                <a:extLst>
                  <a:ext uri="{FF2B5EF4-FFF2-40B4-BE49-F238E27FC236}">
                    <a16:creationId xmlns:a16="http://schemas.microsoft.com/office/drawing/2014/main" id="{9C2EFE7E-BD52-66CA-C93F-2251AEA8B938}"/>
                  </a:ext>
                </a:extLst>
              </p:cNvPr>
              <p:cNvSpPr/>
              <p:nvPr/>
            </p:nvSpPr>
            <p:spPr>
              <a:xfrm>
                <a:off x="573091" y="4702173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2"/>
                  <a:gd name="f10" fmla="val 3"/>
                  <a:gd name="f11" fmla="val 7"/>
                  <a:gd name="f12" fmla="val 4"/>
                  <a:gd name="f13" fmla="val 6"/>
                  <a:gd name="f14" fmla="val 8"/>
                  <a:gd name="f15" fmla="val 1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0 f25 1"/>
                  <a:gd name="f30" fmla="*/ 5 f24 1"/>
                  <a:gd name="f31" fmla="*/ 5 f25 1"/>
                  <a:gd name="f32" fmla="*/ 0 f24 1"/>
                  <a:gd name="f33" fmla="*/ 7 f25 1"/>
                  <a:gd name="f34" fmla="*/ 6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5" y="f8"/>
                    </a:moveTo>
                    <a:cubicBezTo>
                      <a:pt x="f5" y="f9"/>
                      <a:pt x="f10" y="f5"/>
                      <a:pt x="f8" y="f5"/>
                    </a:cubicBezTo>
                    <a:cubicBezTo>
                      <a:pt x="f6" y="f5"/>
                      <a:pt x="f11" y="f12"/>
                      <a:pt x="f11" y="f13"/>
                    </a:cubicBezTo>
                    <a:cubicBezTo>
                      <a:pt x="f14" y="f6"/>
                      <a:pt x="f13" y="f7"/>
                      <a:pt x="f12" y="f7"/>
                    </a:cubicBezTo>
                    <a:cubicBezTo>
                      <a:pt x="f15" y="f16"/>
                      <a:pt x="f15" y="f14"/>
                      <a:pt x="f5" y="f8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9" name="Freeform 550">
                <a:extLst>
                  <a:ext uri="{FF2B5EF4-FFF2-40B4-BE49-F238E27FC236}">
                    <a16:creationId xmlns:a16="http://schemas.microsoft.com/office/drawing/2014/main" id="{5B73DB75-A840-23D8-5D92-E8865C024DBE}"/>
                  </a:ext>
                </a:extLst>
              </p:cNvPr>
              <p:cNvSpPr/>
              <p:nvPr/>
            </p:nvSpPr>
            <p:spPr>
              <a:xfrm>
                <a:off x="761996" y="4919664"/>
                <a:ext cx="25402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2"/>
                  <a:gd name="f9" fmla="val 6"/>
                  <a:gd name="f10" fmla="val 1"/>
                  <a:gd name="f11" fmla="val 4"/>
                  <a:gd name="f12" fmla="val 7"/>
                  <a:gd name="f13" fmla="val 10"/>
                  <a:gd name="f14" fmla="val 9"/>
                  <a:gd name="f15" fmla="val 3"/>
                  <a:gd name="f16" fmla="val 5"/>
                  <a:gd name="f17" fmla="val 12"/>
                  <a:gd name="f18" fmla="val 8"/>
                  <a:gd name="f19" fmla="+- 0 0 -90"/>
                  <a:gd name="f20" fmla="*/ f3 1 11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3"/>
                  <a:gd name="f31" fmla="*/ 2 f27 1"/>
                  <a:gd name="f32" fmla="*/ 6 f26 1"/>
                  <a:gd name="f33" fmla="*/ 7 f27 1"/>
                  <a:gd name="f34" fmla="*/ 0 f26 1"/>
                  <a:gd name="f35" fmla="*/ 10 f27 1"/>
                  <a:gd name="f36" fmla="*/ 5 f26 1"/>
                  <a:gd name="f37" fmla="*/ 9 f26 1"/>
                  <a:gd name="f38" fmla="*/ 12 f26 1"/>
                  <a:gd name="f39" fmla="*/ 8 f27 1"/>
                  <a:gd name="f40" fmla="*/ 10 f26 1"/>
                  <a:gd name="f41" fmla="*/ 6 f27 1"/>
                  <a:gd name="f42" fmla="+- f28 0 f1"/>
                  <a:gd name="f43" fmla="*/ f31 1 11"/>
                  <a:gd name="f44" fmla="*/ f32 1 13"/>
                  <a:gd name="f45" fmla="*/ f33 1 11"/>
                  <a:gd name="f46" fmla="*/ f34 1 13"/>
                  <a:gd name="f47" fmla="*/ f35 1 11"/>
                  <a:gd name="f48" fmla="*/ f36 1 13"/>
                  <a:gd name="f49" fmla="*/ f37 1 13"/>
                  <a:gd name="f50" fmla="*/ f38 1 13"/>
                  <a:gd name="f51" fmla="*/ f39 1 11"/>
                  <a:gd name="f52" fmla="*/ f40 1 13"/>
                  <a:gd name="f53" fmla="*/ f41 1 11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30"/>
                  <a:gd name="f65" fmla="*/ f50 1 f30"/>
                  <a:gd name="f66" fmla="*/ f51 1 f29"/>
                  <a:gd name="f67" fmla="*/ f52 1 f30"/>
                  <a:gd name="f68" fmla="*/ f53 1 f29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1 1"/>
                  <a:gd name="f80" fmla="*/ f65 f21 1"/>
                  <a:gd name="f81" fmla="*/ f66 f20 1"/>
                  <a:gd name="f82" fmla="*/ f67 f21 1"/>
                  <a:gd name="f83" fmla="*/ f6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7" y="f79"/>
                  </a:cxn>
                  <a:cxn ang="f42">
                    <a:pos x="f77" y="f80"/>
                  </a:cxn>
                  <a:cxn ang="f42">
                    <a:pos x="f81" y="f82"/>
                  </a:cxn>
                  <a:cxn ang="f42">
                    <a:pos x="f83" y="f79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1" h="13">
                    <a:moveTo>
                      <a:pt x="f8" y="f9"/>
                    </a:moveTo>
                    <a:cubicBezTo>
                      <a:pt x="f10" y="f8"/>
                      <a:pt x="f11" y="f5"/>
                      <a:pt x="f12" y="f5"/>
                    </a:cubicBezTo>
                    <a:cubicBezTo>
                      <a:pt x="f13" y="f5"/>
                      <a:pt x="f14" y="f15"/>
                      <a:pt x="f13" y="f16"/>
                    </a:cubicBezTo>
                    <a:cubicBezTo>
                      <a:pt x="f13" y="f9"/>
                      <a:pt x="f14" y="f12"/>
                      <a:pt x="f13" y="f14"/>
                    </a:cubicBezTo>
                    <a:cubicBezTo>
                      <a:pt x="f13" y="f13"/>
                      <a:pt x="f6" y="f6"/>
                      <a:pt x="f13" y="f17"/>
                    </a:cubicBezTo>
                    <a:cubicBezTo>
                      <a:pt x="f18" y="f7"/>
                      <a:pt x="f18" y="f6"/>
                      <a:pt x="f18" y="f13"/>
                    </a:cubicBezTo>
                    <a:cubicBezTo>
                      <a:pt x="f12" y="f18"/>
                      <a:pt x="f9" y="f18"/>
                      <a:pt x="f9" y="f14"/>
                    </a:cubicBezTo>
                    <a:cubicBezTo>
                      <a:pt x="f5" y="f7"/>
                      <a:pt x="f15" y="f12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0" name="Freeform 551">
                <a:extLst>
                  <a:ext uri="{FF2B5EF4-FFF2-40B4-BE49-F238E27FC236}">
                    <a16:creationId xmlns:a16="http://schemas.microsoft.com/office/drawing/2014/main" id="{ECB02735-D2CA-41ED-FA37-B6D82CA7BD2B}"/>
                  </a:ext>
                </a:extLst>
              </p:cNvPr>
              <p:cNvSpPr/>
              <p:nvPr/>
            </p:nvSpPr>
            <p:spPr>
              <a:xfrm>
                <a:off x="800100" y="4932365"/>
                <a:ext cx="28575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2"/>
                  <a:gd name="f9" fmla="val 4"/>
                  <a:gd name="f10" fmla="val 5"/>
                  <a:gd name="f11" fmla="val 1"/>
                  <a:gd name="f12" fmla="val 6"/>
                  <a:gd name="f13" fmla="val 8"/>
                  <a:gd name="f14" fmla="val 10"/>
                  <a:gd name="f15" fmla="val 11"/>
                  <a:gd name="f16" fmla="val 9"/>
                  <a:gd name="f17" fmla="val 7"/>
                  <a:gd name="f18" fmla="+- 0 0 -90"/>
                  <a:gd name="f19" fmla="*/ f3 1 12"/>
                  <a:gd name="f20" fmla="*/ f4 1 12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2"/>
                  <a:gd name="f27" fmla="*/ 3 f24 1"/>
                  <a:gd name="f28" fmla="*/ 2 f24 1"/>
                  <a:gd name="f29" fmla="*/ 6 f24 1"/>
                  <a:gd name="f30" fmla="*/ 1 f24 1"/>
                  <a:gd name="f31" fmla="*/ 11 f24 1"/>
                  <a:gd name="f32" fmla="*/ 10 f24 1"/>
                  <a:gd name="f33" fmla="*/ 9 f24 1"/>
                  <a:gd name="f34" fmla="+- f25 0 f1"/>
                  <a:gd name="f35" fmla="*/ f27 1 12"/>
                  <a:gd name="f36" fmla="*/ f28 1 12"/>
                  <a:gd name="f37" fmla="*/ f29 1 12"/>
                  <a:gd name="f38" fmla="*/ f30 1 12"/>
                  <a:gd name="f39" fmla="*/ f31 1 12"/>
                  <a:gd name="f40" fmla="*/ f32 1 12"/>
                  <a:gd name="f41" fmla="*/ f33 1 12"/>
                  <a:gd name="f42" fmla="*/ 0 1 f26"/>
                  <a:gd name="f43" fmla="*/ f22 1 f26"/>
                  <a:gd name="f44" fmla="*/ f35 1 f26"/>
                  <a:gd name="f45" fmla="*/ f36 1 f26"/>
                  <a:gd name="f46" fmla="*/ f37 1 f26"/>
                  <a:gd name="f47" fmla="*/ f38 1 f26"/>
                  <a:gd name="f48" fmla="*/ f39 1 f26"/>
                  <a:gd name="f49" fmla="*/ f40 1 f26"/>
                  <a:gd name="f50" fmla="*/ f41 1 f26"/>
                  <a:gd name="f51" fmla="*/ f42 f19 1"/>
                  <a:gd name="f52" fmla="*/ f43 f19 1"/>
                  <a:gd name="f53" fmla="*/ f43 f20 1"/>
                  <a:gd name="f54" fmla="*/ f42 f20 1"/>
                  <a:gd name="f55" fmla="*/ f44 f19 1"/>
                  <a:gd name="f56" fmla="*/ f45 f20 1"/>
                  <a:gd name="f57" fmla="*/ f46 f19 1"/>
                  <a:gd name="f58" fmla="*/ f47 f20 1"/>
                  <a:gd name="f59" fmla="*/ f48 f19 1"/>
                  <a:gd name="f60" fmla="*/ f49 f19 1"/>
                  <a:gd name="f61" fmla="*/ f46 f20 1"/>
                  <a:gd name="f62" fmla="*/ f50 f19 1"/>
                  <a:gd name="f63" fmla="*/ f50 f20 1"/>
                  <a:gd name="f64" fmla="*/ f45 f19 1"/>
                  <a:gd name="f65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56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64" y="f65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2" h="12">
                    <a:moveTo>
                      <a:pt x="f7" y="f8"/>
                    </a:moveTo>
                    <a:cubicBezTo>
                      <a:pt x="f9" y="f8"/>
                      <a:pt x="f10" y="f11"/>
                      <a:pt x="f12" y="f11"/>
                    </a:cubicBezTo>
                    <a:cubicBezTo>
                      <a:pt x="f13" y="f11"/>
                      <a:pt x="f14" y="f5"/>
                      <a:pt x="f15" y="f8"/>
                    </a:cubicBezTo>
                    <a:cubicBezTo>
                      <a:pt x="f6" y="f9"/>
                      <a:pt x="f14" y="f10"/>
                      <a:pt x="f14" y="f12"/>
                    </a:cubicBezTo>
                    <a:cubicBezTo>
                      <a:pt x="f16" y="f17"/>
                      <a:pt x="f16" y="f13"/>
                      <a:pt x="f16" y="f16"/>
                    </a:cubicBezTo>
                    <a:cubicBezTo>
                      <a:pt x="f17" y="f16"/>
                      <a:pt x="f9" y="f6"/>
                      <a:pt x="f8" y="f14"/>
                    </a:cubicBezTo>
                    <a:cubicBezTo>
                      <a:pt x="f5" y="f17"/>
                      <a:pt x="f7" y="f9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1" name="Freeform 552">
                <a:extLst>
                  <a:ext uri="{FF2B5EF4-FFF2-40B4-BE49-F238E27FC236}">
                    <a16:creationId xmlns:a16="http://schemas.microsoft.com/office/drawing/2014/main" id="{5C3BC516-5F97-841C-B95C-B337EFE5DAD4}"/>
                  </a:ext>
                </a:extLst>
              </p:cNvPr>
              <p:cNvSpPr/>
              <p:nvPr/>
            </p:nvSpPr>
            <p:spPr>
              <a:xfrm>
                <a:off x="577845" y="5041901"/>
                <a:ext cx="30166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7"/>
                  <a:gd name="f9" fmla="val 1"/>
                  <a:gd name="f10" fmla="val 8"/>
                  <a:gd name="f11" fmla="val 4"/>
                  <a:gd name="f12" fmla="val 6"/>
                  <a:gd name="f13" fmla="val 9"/>
                  <a:gd name="f14" fmla="val 5"/>
                  <a:gd name="f15" fmla="val 2"/>
                  <a:gd name="f16" fmla="val 3"/>
                  <a:gd name="f17" fmla="+- 0 0 -90"/>
                  <a:gd name="f18" fmla="*/ f3 1 13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3"/>
                  <a:gd name="f29" fmla="*/ 7 f25 1"/>
                  <a:gd name="f30" fmla="*/ 1 f24 1"/>
                  <a:gd name="f31" fmla="*/ 8 f24 1"/>
                  <a:gd name="f32" fmla="*/ 5 f25 1"/>
                  <a:gd name="f33" fmla="*/ 10 f24 1"/>
                  <a:gd name="f34" fmla="*/ 9 f24 1"/>
                  <a:gd name="f35" fmla="*/ 0 f25 1"/>
                  <a:gd name="f36" fmla="*/ 3 f24 1"/>
                  <a:gd name="f37" fmla="+- f26 0 f1"/>
                  <a:gd name="f38" fmla="*/ f29 1 13"/>
                  <a:gd name="f39" fmla="*/ f30 1 10"/>
                  <a:gd name="f40" fmla="*/ f31 1 10"/>
                  <a:gd name="f41" fmla="*/ f32 1 13"/>
                  <a:gd name="f42" fmla="*/ f33 1 10"/>
                  <a:gd name="f43" fmla="*/ f34 1 10"/>
                  <a:gd name="f44" fmla="*/ f35 1 13"/>
                  <a:gd name="f45" fmla="*/ f36 1 10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7"/>
                  <a:gd name="f53" fmla="*/ f41 1 f28"/>
                  <a:gd name="f54" fmla="*/ f42 1 f27"/>
                  <a:gd name="f55" fmla="*/ f43 1 f27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9 1"/>
                  <a:gd name="f65" fmla="*/ f53 f18 1"/>
                  <a:gd name="f66" fmla="*/ f54 f19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2" y="f64"/>
                  </a:cxn>
                  <a:cxn ang="f37">
                    <a:pos x="f65" y="f66"/>
                  </a:cxn>
                  <a:cxn ang="f37">
                    <a:pos x="f65" y="f67"/>
                  </a:cxn>
                  <a:cxn ang="f37">
                    <a:pos x="f68" y="f69"/>
                  </a:cxn>
                  <a:cxn ang="f37">
                    <a:pos x="f62" y="f63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10">
                    <a:moveTo>
                      <a:pt x="f8" y="f9"/>
                    </a:moveTo>
                    <a:cubicBezTo>
                      <a:pt x="f10" y="f11"/>
                      <a:pt x="f6" y="f12"/>
                      <a:pt x="f8" y="f10"/>
                    </a:cubicBezTo>
                    <a:cubicBezTo>
                      <a:pt x="f8" y="f13"/>
                      <a:pt x="f12" y="f7"/>
                      <a:pt x="f14" y="f7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5" y="f10"/>
                      <a:pt x="f5" y="f14"/>
                      <a:pt x="f5" y="f16"/>
                    </a:cubicBezTo>
                    <a:cubicBezTo>
                      <a:pt x="f9" y="f9"/>
                      <a:pt x="f14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2" name="Freeform 553">
                <a:extLst>
                  <a:ext uri="{FF2B5EF4-FFF2-40B4-BE49-F238E27FC236}">
                    <a16:creationId xmlns:a16="http://schemas.microsoft.com/office/drawing/2014/main" id="{3442DDF3-996E-9418-55AA-1F7ABBBD3698}"/>
                  </a:ext>
                </a:extLst>
              </p:cNvPr>
              <p:cNvSpPr/>
              <p:nvPr/>
            </p:nvSpPr>
            <p:spPr>
              <a:xfrm>
                <a:off x="1582734" y="5035555"/>
                <a:ext cx="185742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7"/>
                  <a:gd name="f8" fmla="val 73"/>
                  <a:gd name="f9" fmla="val 20"/>
                  <a:gd name="f10" fmla="val 26"/>
                  <a:gd name="f11" fmla="val 74"/>
                  <a:gd name="f12" fmla="val 31"/>
                  <a:gd name="f13" fmla="val 37"/>
                  <a:gd name="f14" fmla="val 40"/>
                  <a:gd name="f15" fmla="val 75"/>
                  <a:gd name="f16" fmla="val 46"/>
                  <a:gd name="f17" fmla="val 72"/>
                  <a:gd name="f18" fmla="val 47"/>
                  <a:gd name="f19" fmla="val 69"/>
                  <a:gd name="f20" fmla="val 49"/>
                  <a:gd name="f21" fmla="val 65"/>
                  <a:gd name="f22" fmla="val 50"/>
                  <a:gd name="f23" fmla="val 62"/>
                  <a:gd name="f24" fmla="val 59"/>
                  <a:gd name="f25" fmla="val 45"/>
                  <a:gd name="f26" fmla="val 58"/>
                  <a:gd name="f27" fmla="val 56"/>
                  <a:gd name="f28" fmla="val 48"/>
                  <a:gd name="f29" fmla="val 54"/>
                  <a:gd name="f30" fmla="val 51"/>
                  <a:gd name="f31" fmla="val 57"/>
                  <a:gd name="f32" fmla="val 52"/>
                  <a:gd name="f33" fmla="val 55"/>
                  <a:gd name="f34" fmla="val 61"/>
                  <a:gd name="f35" fmla="val 53"/>
                  <a:gd name="f36" fmla="val 63"/>
                  <a:gd name="f37" fmla="val 68"/>
                  <a:gd name="f38" fmla="val 71"/>
                  <a:gd name="f39" fmla="val 43"/>
                  <a:gd name="f40" fmla="val 35"/>
                  <a:gd name="f41" fmla="val 29"/>
                  <a:gd name="f42" fmla="val 70"/>
                  <a:gd name="f43" fmla="val 15"/>
                  <a:gd name="f44" fmla="val 16"/>
                  <a:gd name="f45" fmla="val 17"/>
                  <a:gd name="f46" fmla="val 14"/>
                  <a:gd name="f47" fmla="val 11"/>
                  <a:gd name="f48" fmla="val 44"/>
                  <a:gd name="f49" fmla="val 5"/>
                  <a:gd name="f50" fmla="val 21"/>
                  <a:gd name="f51" fmla="val 30"/>
                  <a:gd name="f52" fmla="val 6"/>
                  <a:gd name="f53" fmla="val 34"/>
                  <a:gd name="f54" fmla="val 2"/>
                  <a:gd name="f55" fmla="val 38"/>
                  <a:gd name="f56" fmla="val 1"/>
                  <a:gd name="f57" fmla="val 7"/>
                  <a:gd name="f58" fmla="val 60"/>
                  <a:gd name="f59" fmla="val 66"/>
                  <a:gd name="f60" fmla="val 9"/>
                  <a:gd name="f61" fmla="val 67"/>
                  <a:gd name="f62" fmla="+- 0 0 -90"/>
                  <a:gd name="f63" fmla="*/ f3 1 78"/>
                  <a:gd name="f64" fmla="*/ f4 1 77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8"/>
                  <a:gd name="f73" fmla="*/ f69 1 77"/>
                  <a:gd name="f74" fmla="*/ 73 f70 1"/>
                  <a:gd name="f75" fmla="*/ 20 f69 1"/>
                  <a:gd name="f76" fmla="*/ 77 f70 1"/>
                  <a:gd name="f77" fmla="*/ 37 f69 1"/>
                  <a:gd name="f78" fmla="*/ 72 f70 1"/>
                  <a:gd name="f79" fmla="*/ 47 f69 1"/>
                  <a:gd name="f80" fmla="*/ 62 f70 1"/>
                  <a:gd name="f81" fmla="*/ 56 f70 1"/>
                  <a:gd name="f82" fmla="*/ 48 f69 1"/>
                  <a:gd name="f83" fmla="*/ 57 f70 1"/>
                  <a:gd name="f84" fmla="*/ 52 f69 1"/>
                  <a:gd name="f85" fmla="*/ 61 f69 1"/>
                  <a:gd name="f86" fmla="*/ 49 f70 1"/>
                  <a:gd name="f87" fmla="*/ 71 f69 1"/>
                  <a:gd name="f88" fmla="*/ 77 f69 1"/>
                  <a:gd name="f89" fmla="*/ 29 f70 1"/>
                  <a:gd name="f90" fmla="*/ 72 f69 1"/>
                  <a:gd name="f91" fmla="*/ 16 f70 1"/>
                  <a:gd name="f92" fmla="*/ 53 f69 1"/>
                  <a:gd name="f93" fmla="*/ 11 f70 1"/>
                  <a:gd name="f94" fmla="*/ 44 f69 1"/>
                  <a:gd name="f95" fmla="*/ 15 f70 1"/>
                  <a:gd name="f96" fmla="*/ 30 f70 1"/>
                  <a:gd name="f97" fmla="*/ 6 f69 1"/>
                  <a:gd name="f98" fmla="*/ 43 f70 1"/>
                  <a:gd name="f99" fmla="*/ 0 f69 1"/>
                  <a:gd name="f100" fmla="*/ 46 f70 1"/>
                  <a:gd name="f101" fmla="*/ 1 f69 1"/>
                  <a:gd name="f102" fmla="*/ 60 f70 1"/>
                  <a:gd name="f103" fmla="+- f71 0 f1"/>
                  <a:gd name="f104" fmla="*/ f74 1 78"/>
                  <a:gd name="f105" fmla="*/ f75 1 77"/>
                  <a:gd name="f106" fmla="*/ f76 1 78"/>
                  <a:gd name="f107" fmla="*/ f77 1 77"/>
                  <a:gd name="f108" fmla="*/ f78 1 78"/>
                  <a:gd name="f109" fmla="*/ f79 1 77"/>
                  <a:gd name="f110" fmla="*/ f80 1 78"/>
                  <a:gd name="f111" fmla="*/ f81 1 78"/>
                  <a:gd name="f112" fmla="*/ f82 1 77"/>
                  <a:gd name="f113" fmla="*/ f83 1 78"/>
                  <a:gd name="f114" fmla="*/ f84 1 77"/>
                  <a:gd name="f115" fmla="*/ f85 1 77"/>
                  <a:gd name="f116" fmla="*/ f86 1 78"/>
                  <a:gd name="f117" fmla="*/ f87 1 77"/>
                  <a:gd name="f118" fmla="*/ f88 1 77"/>
                  <a:gd name="f119" fmla="*/ f89 1 78"/>
                  <a:gd name="f120" fmla="*/ f90 1 77"/>
                  <a:gd name="f121" fmla="*/ f91 1 78"/>
                  <a:gd name="f122" fmla="*/ f92 1 77"/>
                  <a:gd name="f123" fmla="*/ f93 1 78"/>
                  <a:gd name="f124" fmla="*/ f94 1 77"/>
                  <a:gd name="f125" fmla="*/ f95 1 78"/>
                  <a:gd name="f126" fmla="*/ f96 1 78"/>
                  <a:gd name="f127" fmla="*/ f97 1 77"/>
                  <a:gd name="f128" fmla="*/ f98 1 78"/>
                  <a:gd name="f129" fmla="*/ f99 1 77"/>
                  <a:gd name="f130" fmla="*/ f100 1 78"/>
                  <a:gd name="f131" fmla="*/ f101 1 77"/>
                  <a:gd name="f132" fmla="*/ f102 1 78"/>
                  <a:gd name="f133" fmla="*/ 0 1 f72"/>
                  <a:gd name="f134" fmla="*/ f66 1 f72"/>
                  <a:gd name="f135" fmla="*/ 0 1 f73"/>
                  <a:gd name="f136" fmla="*/ f67 1 f73"/>
                  <a:gd name="f137" fmla="*/ f104 1 f72"/>
                  <a:gd name="f138" fmla="*/ f105 1 f73"/>
                  <a:gd name="f139" fmla="*/ f106 1 f72"/>
                  <a:gd name="f140" fmla="*/ f107 1 f73"/>
                  <a:gd name="f141" fmla="*/ f108 1 f72"/>
                  <a:gd name="f142" fmla="*/ f109 1 f73"/>
                  <a:gd name="f143" fmla="*/ f110 1 f72"/>
                  <a:gd name="f144" fmla="*/ f111 1 f72"/>
                  <a:gd name="f145" fmla="*/ f112 1 f73"/>
                  <a:gd name="f146" fmla="*/ f113 1 f72"/>
                  <a:gd name="f147" fmla="*/ f114 1 f73"/>
                  <a:gd name="f148" fmla="*/ f115 1 f73"/>
                  <a:gd name="f149" fmla="*/ f116 1 f72"/>
                  <a:gd name="f150" fmla="*/ f117 1 f73"/>
                  <a:gd name="f151" fmla="*/ f118 1 f73"/>
                  <a:gd name="f152" fmla="*/ f119 1 f72"/>
                  <a:gd name="f153" fmla="*/ f120 1 f73"/>
                  <a:gd name="f154" fmla="*/ f121 1 f72"/>
                  <a:gd name="f155" fmla="*/ f122 1 f73"/>
                  <a:gd name="f156" fmla="*/ f123 1 f72"/>
                  <a:gd name="f157" fmla="*/ f124 1 f73"/>
                  <a:gd name="f158" fmla="*/ f125 1 f72"/>
                  <a:gd name="f159" fmla="*/ f126 1 f72"/>
                  <a:gd name="f160" fmla="*/ f127 1 f73"/>
                  <a:gd name="f161" fmla="*/ f128 1 f72"/>
                  <a:gd name="f162" fmla="*/ f129 1 f73"/>
                  <a:gd name="f163" fmla="*/ f130 1 f72"/>
                  <a:gd name="f164" fmla="*/ f131 1 f73"/>
                  <a:gd name="f165" fmla="*/ f132 1 f72"/>
                  <a:gd name="f166" fmla="*/ f133 f63 1"/>
                  <a:gd name="f167" fmla="*/ f134 f63 1"/>
                  <a:gd name="f168" fmla="*/ f136 f64 1"/>
                  <a:gd name="f169" fmla="*/ f135 f64 1"/>
                  <a:gd name="f170" fmla="*/ f137 f63 1"/>
                  <a:gd name="f171" fmla="*/ f138 f64 1"/>
                  <a:gd name="f172" fmla="*/ f139 f63 1"/>
                  <a:gd name="f173" fmla="*/ f140 f64 1"/>
                  <a:gd name="f174" fmla="*/ f141 f63 1"/>
                  <a:gd name="f175" fmla="*/ f142 f64 1"/>
                  <a:gd name="f176" fmla="*/ f143 f63 1"/>
                  <a:gd name="f177" fmla="*/ f144 f63 1"/>
                  <a:gd name="f178" fmla="*/ f145 f64 1"/>
                  <a:gd name="f179" fmla="*/ f146 f63 1"/>
                  <a:gd name="f180" fmla="*/ f147 f64 1"/>
                  <a:gd name="f181" fmla="*/ f148 f64 1"/>
                  <a:gd name="f182" fmla="*/ f149 f63 1"/>
                  <a:gd name="f183" fmla="*/ f150 f64 1"/>
                  <a:gd name="f184" fmla="*/ f151 f64 1"/>
                  <a:gd name="f185" fmla="*/ f152 f63 1"/>
                  <a:gd name="f186" fmla="*/ f153 f64 1"/>
                  <a:gd name="f187" fmla="*/ f154 f63 1"/>
                  <a:gd name="f188" fmla="*/ f155 f64 1"/>
                  <a:gd name="f189" fmla="*/ f156 f63 1"/>
                  <a:gd name="f190" fmla="*/ f157 f64 1"/>
                  <a:gd name="f191" fmla="*/ f158 f63 1"/>
                  <a:gd name="f192" fmla="*/ f159 f63 1"/>
                  <a:gd name="f193" fmla="*/ f160 f64 1"/>
                  <a:gd name="f194" fmla="*/ f161 f63 1"/>
                  <a:gd name="f195" fmla="*/ f162 f64 1"/>
                  <a:gd name="f196" fmla="*/ f163 f63 1"/>
                  <a:gd name="f197" fmla="*/ f164 f64 1"/>
                  <a:gd name="f198" fmla="*/ f165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0" y="f171"/>
                  </a:cxn>
                  <a:cxn ang="f103">
                    <a:pos x="f172" y="f173"/>
                  </a:cxn>
                  <a:cxn ang="f103">
                    <a:pos x="f174" y="f175"/>
                  </a:cxn>
                  <a:cxn ang="f103">
                    <a:pos x="f176" y="f175"/>
                  </a:cxn>
                  <a:cxn ang="f103">
                    <a:pos x="f177" y="f178"/>
                  </a:cxn>
                  <a:cxn ang="f103">
                    <a:pos x="f179" y="f180"/>
                  </a:cxn>
                  <a:cxn ang="f103">
                    <a:pos x="f177" y="f181"/>
                  </a:cxn>
                  <a:cxn ang="f103">
                    <a:pos x="f182" y="f183"/>
                  </a:cxn>
                  <a:cxn ang="f103">
                    <a:pos x="f182" y="f184"/>
                  </a:cxn>
                  <a:cxn ang="f103">
                    <a:pos x="f185" y="f186"/>
                  </a:cxn>
                  <a:cxn ang="f103">
                    <a:pos x="f187" y="f188"/>
                  </a:cxn>
                  <a:cxn ang="f103">
                    <a:pos x="f189" y="f190"/>
                  </a:cxn>
                  <a:cxn ang="f103">
                    <a:pos x="f191" y="f171"/>
                  </a:cxn>
                  <a:cxn ang="f103">
                    <a:pos x="f192" y="f193"/>
                  </a:cxn>
                  <a:cxn ang="f103">
                    <a:pos x="f194" y="f195"/>
                  </a:cxn>
                  <a:cxn ang="f103">
                    <a:pos x="f196" y="f197"/>
                  </a:cxn>
                  <a:cxn ang="f103">
                    <a:pos x="f198" y="f193"/>
                  </a:cxn>
                  <a:cxn ang="f103">
                    <a:pos x="f170" y="f171"/>
                  </a:cxn>
                </a:cxnLst>
                <a:rect l="f166" t="f169" r="f167" b="f168"/>
                <a:pathLst>
                  <a:path w="78" h="77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28"/>
                    </a:cubicBezTo>
                    <a:cubicBezTo>
                      <a:pt x="f29" y="f20"/>
                      <a:pt x="f27" y="f30"/>
                      <a:pt x="f31" y="f32"/>
                    </a:cubicBezTo>
                    <a:cubicBezTo>
                      <a:pt x="f24" y="f33"/>
                      <a:pt x="f27" y="f26"/>
                      <a:pt x="f27" y="f34"/>
                    </a:cubicBezTo>
                    <a:cubicBezTo>
                      <a:pt x="f35" y="f36"/>
                      <a:pt x="f35" y="f37"/>
                      <a:pt x="f20" y="f38"/>
                    </a:cubicBezTo>
                    <a:cubicBezTo>
                      <a:pt x="f18" y="f17"/>
                      <a:pt x="f22" y="f11"/>
                      <a:pt x="f20" y="f7"/>
                    </a:cubicBezTo>
                    <a:cubicBezTo>
                      <a:pt x="f39" y="f8"/>
                      <a:pt x="f40" y="f11"/>
                      <a:pt x="f41" y="f17"/>
                    </a:cubicBezTo>
                    <a:cubicBezTo>
                      <a:pt x="f9" y="f42"/>
                      <a:pt x="f43" y="f23"/>
                      <a:pt x="f44" y="f35"/>
                    </a:cubicBezTo>
                    <a:cubicBezTo>
                      <a:pt x="f45" y="f28"/>
                      <a:pt x="f46" y="f16"/>
                      <a:pt x="f47" y="f48"/>
                    </a:cubicBezTo>
                    <a:cubicBezTo>
                      <a:pt x="f5" y="f40"/>
                      <a:pt x="f49" y="f10"/>
                      <a:pt x="f43" y="f9"/>
                    </a:cubicBezTo>
                    <a:cubicBezTo>
                      <a:pt x="f50" y="f44"/>
                      <a:pt x="f10" y="f47"/>
                      <a:pt x="f51" y="f52"/>
                    </a:cubicBezTo>
                    <a:cubicBezTo>
                      <a:pt x="f53" y="f54"/>
                      <a:pt x="f55" y="f56"/>
                      <a:pt x="f39" y="f5"/>
                    </a:cubicBezTo>
                    <a:cubicBezTo>
                      <a:pt x="f48" y="f5"/>
                      <a:pt x="f25" y="f5"/>
                      <a:pt x="f16" y="f56"/>
                    </a:cubicBezTo>
                    <a:cubicBezTo>
                      <a:pt x="f20" y="f57"/>
                      <a:pt x="f33" y="f52"/>
                      <a:pt x="f58" y="f52"/>
                    </a:cubicBezTo>
                    <a:cubicBezTo>
                      <a:pt x="f59" y="f60"/>
                      <a:pt x="f61" y="f45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3" name="Freeform 554">
                <a:extLst>
                  <a:ext uri="{FF2B5EF4-FFF2-40B4-BE49-F238E27FC236}">
                    <a16:creationId xmlns:a16="http://schemas.microsoft.com/office/drawing/2014/main" id="{C2A5958E-119F-1F84-3D7C-37CAF8B4F76F}"/>
                  </a:ext>
                </a:extLst>
              </p:cNvPr>
              <p:cNvSpPr/>
              <p:nvPr/>
            </p:nvSpPr>
            <p:spPr>
              <a:xfrm>
                <a:off x="1747839" y="5008561"/>
                <a:ext cx="104771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6"/>
                  <a:gd name="f8" fmla="val 16"/>
                  <a:gd name="f9" fmla="val 21"/>
                  <a:gd name="f10" fmla="val 14"/>
                  <a:gd name="f11" fmla="val 12"/>
                  <a:gd name="f12" fmla="val 22"/>
                  <a:gd name="f13" fmla="val 11"/>
                  <a:gd name="f14" fmla="val 23"/>
                  <a:gd name="f15" fmla="val 5"/>
                  <a:gd name="f16" fmla="val 1"/>
                  <a:gd name="f17" fmla="val 3"/>
                  <a:gd name="f18" fmla="val 15"/>
                  <a:gd name="f19" fmla="val 6"/>
                  <a:gd name="f20" fmla="val 10"/>
                  <a:gd name="f21" fmla="val 7"/>
                  <a:gd name="f22" fmla="val 28"/>
                  <a:gd name="f23" fmla="val 36"/>
                  <a:gd name="f24" fmla="val 39"/>
                  <a:gd name="f25" fmla="val 42"/>
                  <a:gd name="f26" fmla="val 43"/>
                  <a:gd name="f27" fmla="val 9"/>
                  <a:gd name="f28" fmla="val 32"/>
                  <a:gd name="f29" fmla="val 17"/>
                  <a:gd name="f30" fmla="val 19"/>
                  <a:gd name="f31" fmla="val 20"/>
                  <a:gd name="f32" fmla="val 18"/>
                  <a:gd name="f33" fmla="+- 0 0 -90"/>
                  <a:gd name="f34" fmla="*/ f3 1 44"/>
                  <a:gd name="f35" fmla="*/ f4 1 2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4"/>
                  <a:gd name="f44" fmla="*/ f40 1 26"/>
                  <a:gd name="f45" fmla="*/ 16 f41 1"/>
                  <a:gd name="f46" fmla="*/ 21 f40 1"/>
                  <a:gd name="f47" fmla="*/ 11 f41 1"/>
                  <a:gd name="f48" fmla="*/ 23 f40 1"/>
                  <a:gd name="f49" fmla="*/ 0 f41 1"/>
                  <a:gd name="f50" fmla="*/ 16 f40 1"/>
                  <a:gd name="f51" fmla="*/ 10 f41 1"/>
                  <a:gd name="f52" fmla="*/ 15 f40 1"/>
                  <a:gd name="f53" fmla="*/ 14 f41 1"/>
                  <a:gd name="f54" fmla="*/ 12 f40 1"/>
                  <a:gd name="f55" fmla="*/ 15 f41 1"/>
                  <a:gd name="f56" fmla="*/ 10 f40 1"/>
                  <a:gd name="f57" fmla="*/ 36 f41 1"/>
                  <a:gd name="f58" fmla="*/ 1 f40 1"/>
                  <a:gd name="f59" fmla="*/ 43 f41 1"/>
                  <a:gd name="f60" fmla="*/ 5 f40 1"/>
                  <a:gd name="f61" fmla="*/ 39 f41 1"/>
                  <a:gd name="f62" fmla="*/ 19 f41 1"/>
                  <a:gd name="f63" fmla="*/ 20 f40 1"/>
                  <a:gd name="f64" fmla="+- f42 0 f1"/>
                  <a:gd name="f65" fmla="*/ f45 1 44"/>
                  <a:gd name="f66" fmla="*/ f46 1 26"/>
                  <a:gd name="f67" fmla="*/ f47 1 44"/>
                  <a:gd name="f68" fmla="*/ f48 1 26"/>
                  <a:gd name="f69" fmla="*/ f49 1 44"/>
                  <a:gd name="f70" fmla="*/ f50 1 26"/>
                  <a:gd name="f71" fmla="*/ f51 1 44"/>
                  <a:gd name="f72" fmla="*/ f52 1 26"/>
                  <a:gd name="f73" fmla="*/ f53 1 44"/>
                  <a:gd name="f74" fmla="*/ f54 1 26"/>
                  <a:gd name="f75" fmla="*/ f55 1 44"/>
                  <a:gd name="f76" fmla="*/ f56 1 26"/>
                  <a:gd name="f77" fmla="*/ f57 1 44"/>
                  <a:gd name="f78" fmla="*/ f58 1 26"/>
                  <a:gd name="f79" fmla="*/ f59 1 44"/>
                  <a:gd name="f80" fmla="*/ f60 1 26"/>
                  <a:gd name="f81" fmla="*/ f61 1 44"/>
                  <a:gd name="f82" fmla="*/ f62 1 44"/>
                  <a:gd name="f83" fmla="*/ f63 1 26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3"/>
                  <a:gd name="f99" fmla="*/ f76 1 f44"/>
                  <a:gd name="f100" fmla="*/ f77 1 f43"/>
                  <a:gd name="f101" fmla="*/ f78 1 f44"/>
                  <a:gd name="f102" fmla="*/ f79 1 f43"/>
                  <a:gd name="f103" fmla="*/ f80 1 f44"/>
                  <a:gd name="f104" fmla="*/ f81 1 f43"/>
                  <a:gd name="f105" fmla="*/ f82 1 f43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4 1"/>
                  <a:gd name="f122" fmla="*/ f99 f35 1"/>
                  <a:gd name="f123" fmla="*/ f100 f34 1"/>
                  <a:gd name="f124" fmla="*/ f101 f35 1"/>
                  <a:gd name="f125" fmla="*/ f102 f34 1"/>
                  <a:gd name="f126" fmla="*/ f103 f35 1"/>
                  <a:gd name="f127" fmla="*/ f104 f34 1"/>
                  <a:gd name="f128" fmla="*/ f105 f34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27" y="f120"/>
                  </a:cxn>
                  <a:cxn ang="f64">
                    <a:pos x="f128" y="f129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44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5" y="f8"/>
                    </a:cubicBezTo>
                    <a:cubicBezTo>
                      <a:pt x="f17" y="f18"/>
                      <a:pt x="f19" y="f20"/>
                      <a:pt x="f20" y="f18"/>
                    </a:cubicBezTo>
                    <a:cubicBezTo>
                      <a:pt x="f13" y="f8"/>
                      <a:pt x="f10" y="f18"/>
                      <a:pt x="f10" y="f11"/>
                    </a:cubicBezTo>
                    <a:cubicBezTo>
                      <a:pt x="f10" y="f13"/>
                      <a:pt x="f10" y="f20"/>
                      <a:pt x="f18" y="f20"/>
                    </a:cubicBezTo>
                    <a:cubicBezTo>
                      <a:pt x="f12" y="f21"/>
                      <a:pt x="f22" y="f17"/>
                      <a:pt x="f23" y="f16"/>
                    </a:cubicBezTo>
                    <a:cubicBezTo>
                      <a:pt x="f24" y="f5"/>
                      <a:pt x="f25" y="f16"/>
                      <a:pt x="f26" y="f15"/>
                    </a:cubicBezTo>
                    <a:cubicBezTo>
                      <a:pt x="f6" y="f27"/>
                      <a:pt x="f25" y="f13"/>
                      <a:pt x="f24" y="f11"/>
                    </a:cubicBezTo>
                    <a:cubicBezTo>
                      <a:pt x="f28" y="f18"/>
                      <a:pt x="f7" y="f29"/>
                      <a:pt x="f30" y="f31"/>
                    </a:cubicBezTo>
                    <a:cubicBezTo>
                      <a:pt x="f32" y="f31"/>
                      <a:pt x="f29" y="f3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4" name="Freeform 555">
                <a:extLst>
                  <a:ext uri="{FF2B5EF4-FFF2-40B4-BE49-F238E27FC236}">
                    <a16:creationId xmlns:a16="http://schemas.microsoft.com/office/drawing/2014/main" id="{4A20B437-E71D-F534-D18E-04A8F91D0584}"/>
                  </a:ext>
                </a:extLst>
              </p:cNvPr>
              <p:cNvSpPr/>
              <p:nvPr/>
            </p:nvSpPr>
            <p:spPr>
              <a:xfrm>
                <a:off x="1809753" y="5049838"/>
                <a:ext cx="73023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"/>
                  <a:gd name="f10" fmla="val 18"/>
                  <a:gd name="f11" fmla="val 14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3"/>
                  <a:gd name="f18" fmla="val 17"/>
                  <a:gd name="f19" fmla="val 3"/>
                  <a:gd name="f20" fmla="val 22"/>
                  <a:gd name="f21" fmla="val 2"/>
                  <a:gd name="f22" fmla="val 26"/>
                  <a:gd name="f23" fmla="val 30"/>
                  <a:gd name="f24" fmla="val 5"/>
                  <a:gd name="f25" fmla="val 29"/>
                  <a:gd name="f26" fmla="val 12"/>
                  <a:gd name="f27" fmla="val 27"/>
                  <a:gd name="f28" fmla="val 23"/>
                  <a:gd name="f29" fmla="val 16"/>
                  <a:gd name="f30" fmla="+- 0 0 -90"/>
                  <a:gd name="f31" fmla="*/ f3 1 31"/>
                  <a:gd name="f32" fmla="*/ f4 1 1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1"/>
                  <a:gd name="f41" fmla="*/ f37 1 19"/>
                  <a:gd name="f42" fmla="*/ 6 f38 1"/>
                  <a:gd name="f43" fmla="*/ 19 f37 1"/>
                  <a:gd name="f44" fmla="*/ 0 f38 1"/>
                  <a:gd name="f45" fmla="*/ 10 f37 1"/>
                  <a:gd name="f46" fmla="*/ 11 f38 1"/>
                  <a:gd name="f47" fmla="*/ 8 f37 1"/>
                  <a:gd name="f48" fmla="*/ 14 f38 1"/>
                  <a:gd name="f49" fmla="*/ 7 f37 1"/>
                  <a:gd name="f50" fmla="*/ 26 f38 1"/>
                  <a:gd name="f51" fmla="*/ 0 f37 1"/>
                  <a:gd name="f52" fmla="*/ 30 f38 1"/>
                  <a:gd name="f53" fmla="*/ 23 f38 1"/>
                  <a:gd name="f54" fmla="*/ 14 f37 1"/>
                  <a:gd name="f55" fmla="*/ 7 f38 1"/>
                  <a:gd name="f56" fmla="*/ 18 f37 1"/>
                  <a:gd name="f57" fmla="+- f39 0 f1"/>
                  <a:gd name="f58" fmla="*/ f42 1 31"/>
                  <a:gd name="f59" fmla="*/ f43 1 19"/>
                  <a:gd name="f60" fmla="*/ f44 1 31"/>
                  <a:gd name="f61" fmla="*/ f45 1 19"/>
                  <a:gd name="f62" fmla="*/ f46 1 31"/>
                  <a:gd name="f63" fmla="*/ f47 1 19"/>
                  <a:gd name="f64" fmla="*/ f48 1 31"/>
                  <a:gd name="f65" fmla="*/ f49 1 19"/>
                  <a:gd name="f66" fmla="*/ f50 1 31"/>
                  <a:gd name="f67" fmla="*/ f51 1 19"/>
                  <a:gd name="f68" fmla="*/ f52 1 31"/>
                  <a:gd name="f69" fmla="*/ f53 1 31"/>
                  <a:gd name="f70" fmla="*/ f54 1 19"/>
                  <a:gd name="f71" fmla="*/ f55 1 31"/>
                  <a:gd name="f72" fmla="*/ f56 1 19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0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1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1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97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31" h="19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5"/>
                      <a:pt x="f16" y="f14"/>
                    </a:cubicBezTo>
                    <a:cubicBezTo>
                      <a:pt x="f17" y="f14"/>
                      <a:pt x="f17" y="f14"/>
                      <a:pt x="f11" y="f15"/>
                    </a:cubicBezTo>
                    <a:cubicBezTo>
                      <a:pt x="f18" y="f19"/>
                      <a:pt x="f20" y="f21"/>
                      <a:pt x="f22" y="f5"/>
                    </a:cubicBezTo>
                    <a:cubicBezTo>
                      <a:pt x="f23" y="f21"/>
                      <a:pt x="f6" y="f24"/>
                      <a:pt x="f23" y="f14"/>
                    </a:cubicBezTo>
                    <a:cubicBezTo>
                      <a:pt x="f25" y="f26"/>
                      <a:pt x="f27" y="f11"/>
                      <a:pt x="f28" y="f11"/>
                    </a:cubicBezTo>
                    <a:cubicBezTo>
                      <a:pt x="f18" y="f11"/>
                      <a:pt x="f26" y="f29"/>
                      <a:pt x="f15" y="f10"/>
                    </a:cubicBezTo>
                    <a:cubicBezTo>
                      <a:pt x="f15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5" name="Freeform 556">
                <a:extLst>
                  <a:ext uri="{FF2B5EF4-FFF2-40B4-BE49-F238E27FC236}">
                    <a16:creationId xmlns:a16="http://schemas.microsoft.com/office/drawing/2014/main" id="{85BE6EB2-5498-E4A2-BBD3-9AAB0F16ED7D}"/>
                  </a:ext>
                </a:extLst>
              </p:cNvPr>
              <p:cNvSpPr/>
              <p:nvPr/>
            </p:nvSpPr>
            <p:spPr>
              <a:xfrm>
                <a:off x="1749420" y="5207005"/>
                <a:ext cx="4286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10"/>
                  <a:gd name="f9" fmla="val 6"/>
                  <a:gd name="f10" fmla="val 14"/>
                  <a:gd name="f11" fmla="val 1"/>
                  <a:gd name="f12" fmla="val 8"/>
                  <a:gd name="f13" fmla="val 5"/>
                  <a:gd name="f14" fmla="val 13"/>
                  <a:gd name="f15" fmla="val 9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10 f24 1"/>
                  <a:gd name="f29" fmla="*/ 15 f23 1"/>
                  <a:gd name="f30" fmla="*/ 0 f24 1"/>
                  <a:gd name="f31" fmla="*/ 8 f23 1"/>
                  <a:gd name="f32" fmla="*/ 8 f24 1"/>
                  <a:gd name="f33" fmla="*/ 0 f23 1"/>
                  <a:gd name="f34" fmla="*/ 18 f24 1"/>
                  <a:gd name="f35" fmla="*/ 9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7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14" y="f5"/>
                      <a:pt x="f6" y="f13"/>
                      <a:pt x="f6" y="f15"/>
                    </a:cubicBezTo>
                    <a:cubicBezTo>
                      <a:pt x="f6" y="f7"/>
                      <a:pt x="f10" y="f10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6" name="Freeform 557">
                <a:extLst>
                  <a:ext uri="{FF2B5EF4-FFF2-40B4-BE49-F238E27FC236}">
                    <a16:creationId xmlns:a16="http://schemas.microsoft.com/office/drawing/2014/main" id="{73A57B86-7568-BB23-20B6-FD30FCBAE21F}"/>
                  </a:ext>
                </a:extLst>
              </p:cNvPr>
              <p:cNvSpPr/>
              <p:nvPr/>
            </p:nvSpPr>
            <p:spPr>
              <a:xfrm>
                <a:off x="1728792" y="4970458"/>
                <a:ext cx="4921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7"/>
                  <a:gd name="f8" fmla="val 8"/>
                  <a:gd name="f9" fmla="val 11"/>
                  <a:gd name="f10" fmla="val 5"/>
                  <a:gd name="f11" fmla="val 7"/>
                  <a:gd name="f12" fmla="val 9"/>
                  <a:gd name="f13" fmla="val 3"/>
                  <a:gd name="f14" fmla="val 12"/>
                  <a:gd name="f15" fmla="val 1"/>
                  <a:gd name="f16" fmla="val 15"/>
                  <a:gd name="f17" fmla="val 19"/>
                  <a:gd name="f18" fmla="val 6"/>
                  <a:gd name="f19" fmla="val 18"/>
                  <a:gd name="f20" fmla="val 16"/>
                  <a:gd name="f21" fmla="val 4"/>
                  <a:gd name="f22" fmla="val 14"/>
                  <a:gd name="f23" fmla="val 13"/>
                  <a:gd name="f24" fmla="+- 0 0 -90"/>
                  <a:gd name="f25" fmla="*/ f3 1 21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7"/>
                  <a:gd name="f36" fmla="*/ 8 f32 1"/>
                  <a:gd name="f37" fmla="*/ 11 f31 1"/>
                  <a:gd name="f38" fmla="*/ 9 f32 1"/>
                  <a:gd name="f39" fmla="*/ 3 f31 1"/>
                  <a:gd name="f40" fmla="*/ 19 f32 1"/>
                  <a:gd name="f41" fmla="*/ 0 f31 1"/>
                  <a:gd name="f42" fmla="*/ 18 f32 1"/>
                  <a:gd name="f43" fmla="*/ 8 f31 1"/>
                  <a:gd name="f44" fmla="*/ 6 f32 1"/>
                  <a:gd name="f45" fmla="*/ 16 f31 1"/>
                  <a:gd name="f46" fmla="*/ 4 f32 1"/>
                  <a:gd name="f47" fmla="*/ 14 f31 1"/>
                  <a:gd name="f48" fmla="*/ 3 f32 1"/>
                  <a:gd name="f49" fmla="*/ 9 f31 1"/>
                  <a:gd name="f50" fmla="+- f33 0 f1"/>
                  <a:gd name="f51" fmla="*/ f36 1 21"/>
                  <a:gd name="f52" fmla="*/ f37 1 17"/>
                  <a:gd name="f53" fmla="*/ f38 1 21"/>
                  <a:gd name="f54" fmla="*/ f39 1 17"/>
                  <a:gd name="f55" fmla="*/ f40 1 21"/>
                  <a:gd name="f56" fmla="*/ f41 1 17"/>
                  <a:gd name="f57" fmla="*/ f42 1 21"/>
                  <a:gd name="f58" fmla="*/ f43 1 17"/>
                  <a:gd name="f59" fmla="*/ f44 1 21"/>
                  <a:gd name="f60" fmla="*/ f45 1 17"/>
                  <a:gd name="f61" fmla="*/ f46 1 21"/>
                  <a:gd name="f62" fmla="*/ f47 1 17"/>
                  <a:gd name="f63" fmla="*/ f48 1 21"/>
                  <a:gd name="f64" fmla="*/ f49 1 17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1" h="17">
                    <a:moveTo>
                      <a:pt x="f8" y="f9"/>
                    </a:moveTo>
                    <a:cubicBezTo>
                      <a:pt x="f10" y="f11"/>
                      <a:pt x="f11" y="f10"/>
                      <a:pt x="f12" y="f13"/>
                    </a:cubicBezTo>
                    <a:cubicBezTo>
                      <a:pt x="f14" y="f15"/>
                      <a:pt x="f16" y="f5"/>
                      <a:pt x="f17" y="f5"/>
                    </a:cubicBezTo>
                    <a:cubicBezTo>
                      <a:pt x="f6" y="f5"/>
                      <a:pt x="f6" y="f18"/>
                      <a:pt x="f19" y="f8"/>
                    </a:cubicBezTo>
                    <a:cubicBezTo>
                      <a:pt x="f16" y="f14"/>
                      <a:pt x="f12" y="f14"/>
                      <a:pt x="f18" y="f20"/>
                    </a:cubicBezTo>
                    <a:cubicBezTo>
                      <a:pt x="f10" y="f7"/>
                      <a:pt x="f21" y="f20"/>
                      <a:pt x="f21" y="f22"/>
                    </a:cubicBezTo>
                    <a:cubicBezTo>
                      <a:pt x="f21" y="f23"/>
                      <a:pt x="f5" y="f14"/>
                      <a:pt x="f13" y="f12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7" name="Freeform 558">
                <a:extLst>
                  <a:ext uri="{FF2B5EF4-FFF2-40B4-BE49-F238E27FC236}">
                    <a16:creationId xmlns:a16="http://schemas.microsoft.com/office/drawing/2014/main" id="{EC8D7759-E660-E738-AAC2-84A79470E2E0}"/>
                  </a:ext>
                </a:extLst>
              </p:cNvPr>
              <p:cNvSpPr/>
              <p:nvPr/>
            </p:nvSpPr>
            <p:spPr>
              <a:xfrm>
                <a:off x="1706563" y="501649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10"/>
                      <a:pt x="f9" y="f5"/>
                      <a:pt x="f8" y="f5"/>
                    </a:cubicBezTo>
                    <a:cubicBezTo>
                      <a:pt x="f11" y="f9"/>
                      <a:pt x="f6" y="f10"/>
                      <a:pt x="f7" y="f8"/>
                    </a:cubicBezTo>
                    <a:cubicBezTo>
                      <a:pt x="f7" y="f7"/>
                      <a:pt x="f11" y="f7"/>
                      <a:pt x="f10" y="f7"/>
                    </a:cubicBezTo>
                    <a:cubicBezTo>
                      <a:pt x="f9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8" name="Freeform 559">
                <a:extLst>
                  <a:ext uri="{FF2B5EF4-FFF2-40B4-BE49-F238E27FC236}">
                    <a16:creationId xmlns:a16="http://schemas.microsoft.com/office/drawing/2014/main" id="{7C03889D-A0BF-81C0-FD5B-4A9EEE0FE657}"/>
                  </a:ext>
                </a:extLst>
              </p:cNvPr>
              <p:cNvSpPr/>
              <p:nvPr/>
            </p:nvSpPr>
            <p:spPr>
              <a:xfrm>
                <a:off x="1804989" y="5102223"/>
                <a:ext cx="76196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8"/>
                  <a:gd name="f8" fmla="val 8"/>
                  <a:gd name="f9" fmla="val 3"/>
                  <a:gd name="f10" fmla="val 6"/>
                  <a:gd name="f11" fmla="val 7"/>
                  <a:gd name="f12" fmla="val 5"/>
                  <a:gd name="f13" fmla="val 10"/>
                  <a:gd name="f14" fmla="val 13"/>
                  <a:gd name="f15" fmla="val 14"/>
                  <a:gd name="f16" fmla="val 16"/>
                  <a:gd name="f17" fmla="val 19"/>
                  <a:gd name="f18" fmla="val 1"/>
                  <a:gd name="f19" fmla="val 22"/>
                  <a:gd name="f20" fmla="val 25"/>
                  <a:gd name="f21" fmla="val 28"/>
                  <a:gd name="f22" fmla="val 30"/>
                  <a:gd name="f23" fmla="val 31"/>
                  <a:gd name="f24" fmla="val 4"/>
                  <a:gd name="f25" fmla="val 29"/>
                  <a:gd name="f26" fmla="val 12"/>
                  <a:gd name="f27" fmla="val 26"/>
                  <a:gd name="f28" fmla="val 15"/>
                  <a:gd name="f29" fmla="val 2"/>
                  <a:gd name="f30" fmla="+- 0 0 -90"/>
                  <a:gd name="f31" fmla="*/ f3 1 32"/>
                  <a:gd name="f32" fmla="*/ f4 1 1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2"/>
                  <a:gd name="f41" fmla="*/ f37 1 18"/>
                  <a:gd name="f42" fmla="*/ 0 f38 1"/>
                  <a:gd name="f43" fmla="*/ 8 f37 1"/>
                  <a:gd name="f44" fmla="*/ 10 f38 1"/>
                  <a:gd name="f45" fmla="*/ 5 f37 1"/>
                  <a:gd name="f46" fmla="*/ 16 f38 1"/>
                  <a:gd name="f47" fmla="*/ 3 f37 1"/>
                  <a:gd name="f48" fmla="*/ 25 f38 1"/>
                  <a:gd name="f49" fmla="*/ 0 f37 1"/>
                  <a:gd name="f50" fmla="*/ 31 f38 1"/>
                  <a:gd name="f51" fmla="*/ 4 f37 1"/>
                  <a:gd name="f52" fmla="*/ 29 f38 1"/>
                  <a:gd name="f53" fmla="*/ 12 f37 1"/>
                  <a:gd name="f54" fmla="*/ 18 f38 1"/>
                  <a:gd name="f55" fmla="*/ 14 f37 1"/>
                  <a:gd name="f56" fmla="*/ 12 f38 1"/>
                  <a:gd name="f57" fmla="*/ 15 f37 1"/>
                  <a:gd name="f58" fmla="+- f39 0 f1"/>
                  <a:gd name="f59" fmla="*/ f42 1 32"/>
                  <a:gd name="f60" fmla="*/ f43 1 18"/>
                  <a:gd name="f61" fmla="*/ f44 1 32"/>
                  <a:gd name="f62" fmla="*/ f45 1 18"/>
                  <a:gd name="f63" fmla="*/ f46 1 32"/>
                  <a:gd name="f64" fmla="*/ f47 1 18"/>
                  <a:gd name="f65" fmla="*/ f48 1 32"/>
                  <a:gd name="f66" fmla="*/ f49 1 18"/>
                  <a:gd name="f67" fmla="*/ f50 1 32"/>
                  <a:gd name="f68" fmla="*/ f51 1 18"/>
                  <a:gd name="f69" fmla="*/ f52 1 32"/>
                  <a:gd name="f70" fmla="*/ f53 1 18"/>
                  <a:gd name="f71" fmla="*/ f54 1 32"/>
                  <a:gd name="f72" fmla="*/ f55 1 18"/>
                  <a:gd name="f73" fmla="*/ f56 1 32"/>
                  <a:gd name="f74" fmla="*/ f57 1 18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2" h="18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2"/>
                      <a:pt x="f16" y="f9"/>
                    </a:cubicBezTo>
                    <a:cubicBezTo>
                      <a:pt x="f17" y="f18"/>
                      <a:pt x="f19" y="f5"/>
                      <a:pt x="f20" y="f5"/>
                    </a:cubicBezTo>
                    <a:cubicBezTo>
                      <a:pt x="f21" y="f5"/>
                      <a:pt x="f22" y="f18"/>
                      <a:pt x="f23" y="f24"/>
                    </a:cubicBezTo>
                    <a:cubicBezTo>
                      <a:pt x="f6" y="f11"/>
                      <a:pt x="f6" y="f13"/>
                      <a:pt x="f25" y="f26"/>
                    </a:cubicBezTo>
                    <a:cubicBezTo>
                      <a:pt x="f27" y="f15"/>
                      <a:pt x="f19" y="f16"/>
                      <a:pt x="f7" y="f15"/>
                    </a:cubicBezTo>
                    <a:cubicBezTo>
                      <a:pt x="f16" y="f14"/>
                      <a:pt x="f15" y="f15"/>
                      <a:pt x="f26" y="f28"/>
                    </a:cubicBezTo>
                    <a:cubicBezTo>
                      <a:pt x="f12" y="f7"/>
                      <a:pt x="f29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9" name="Freeform 560">
                <a:extLst>
                  <a:ext uri="{FF2B5EF4-FFF2-40B4-BE49-F238E27FC236}">
                    <a16:creationId xmlns:a16="http://schemas.microsoft.com/office/drawing/2014/main" id="{CDDE9982-C3D8-F36C-EE48-B43121B1C384}"/>
                  </a:ext>
                </a:extLst>
              </p:cNvPr>
              <p:cNvSpPr/>
              <p:nvPr/>
            </p:nvSpPr>
            <p:spPr>
              <a:xfrm>
                <a:off x="1773241" y="5121280"/>
                <a:ext cx="26983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8"/>
                  <a:gd name="f10" fmla="val 2"/>
                  <a:gd name="f11" fmla="val 7"/>
                  <a:gd name="f12" fmla="val 9"/>
                  <a:gd name="f13" fmla="val 3"/>
                  <a:gd name="f14" fmla="+- 0 0 -90"/>
                  <a:gd name="f15" fmla="*/ f3 1 11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11"/>
                  <a:gd name="f26" fmla="*/ 4 f22 1"/>
                  <a:gd name="f27" fmla="*/ 0 f21 1"/>
                  <a:gd name="f28" fmla="*/ 10 f22 1"/>
                  <a:gd name="f29" fmla="*/ 7 f21 1"/>
                  <a:gd name="f30" fmla="*/ 8 f22 1"/>
                  <a:gd name="f31" fmla="*/ 9 f21 1"/>
                  <a:gd name="f32" fmla="*/ 0 f22 1"/>
                  <a:gd name="f33" fmla="*/ 3 f21 1"/>
                  <a:gd name="f34" fmla="+- f23 0 f1"/>
                  <a:gd name="f35" fmla="*/ f26 1 11"/>
                  <a:gd name="f36" fmla="*/ f27 1 10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1" h="10">
                    <a:moveTo>
                      <a:pt x="f8" y="f5"/>
                    </a:moveTo>
                    <a:cubicBezTo>
                      <a:pt x="f9" y="f5"/>
                      <a:pt x="f6" y="f10"/>
                      <a:pt x="f7" y="f11"/>
                    </a:cubicBezTo>
                    <a:cubicBezTo>
                      <a:pt x="f7" y="f12"/>
                      <a:pt x="f12" y="f7"/>
                      <a:pt x="f9" y="f12"/>
                    </a:cubicBezTo>
                    <a:cubicBezTo>
                      <a:pt x="f8" y="f9"/>
                      <a:pt x="f5" y="f11"/>
                      <a:pt x="f5" y="f13"/>
                    </a:cubicBezTo>
                    <a:cubicBezTo>
                      <a:pt x="f5" y="f5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0" name="Freeform 561">
                <a:extLst>
                  <a:ext uri="{FF2B5EF4-FFF2-40B4-BE49-F238E27FC236}">
                    <a16:creationId xmlns:a16="http://schemas.microsoft.com/office/drawing/2014/main" id="{7A2C9A73-A9E6-796B-B523-FDFCFE9036B3}"/>
                  </a:ext>
                </a:extLst>
              </p:cNvPr>
              <p:cNvSpPr/>
              <p:nvPr/>
            </p:nvSpPr>
            <p:spPr>
              <a:xfrm>
                <a:off x="1777995" y="5078413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7"/>
                  <a:gd name="f9" fmla="val 1"/>
                  <a:gd name="f10" fmla="val 3"/>
                  <a:gd name="f11" fmla="val 5"/>
                  <a:gd name="f12" fmla="val 6"/>
                  <a:gd name="f13" fmla="val 2"/>
                  <a:gd name="f14" fmla="val 4"/>
                  <a:gd name="f15" fmla="+- 0 0 -90"/>
                  <a:gd name="f16" fmla="*/ f3 1 13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9"/>
                  <a:gd name="f27" fmla="*/ 7 f23 1"/>
                  <a:gd name="f28" fmla="*/ 1 f22 1"/>
                  <a:gd name="f29" fmla="*/ 7 f22 1"/>
                  <a:gd name="f30" fmla="*/ 5 f23 1"/>
                  <a:gd name="f31" fmla="*/ 9 f22 1"/>
                  <a:gd name="f32" fmla="*/ 0 f23 1"/>
                  <a:gd name="f33" fmla="*/ 2 f22 1"/>
                  <a:gd name="f34" fmla="+- f24 0 f1"/>
                  <a:gd name="f35" fmla="*/ f27 1 13"/>
                  <a:gd name="f36" fmla="*/ f28 1 9"/>
                  <a:gd name="f37" fmla="*/ f29 1 9"/>
                  <a:gd name="f38" fmla="*/ f30 1 13"/>
                  <a:gd name="f39" fmla="*/ f31 1 9"/>
                  <a:gd name="f40" fmla="*/ f32 1 13"/>
                  <a:gd name="f41" fmla="*/ f33 1 9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3" h="9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8" y="f7"/>
                      <a:pt x="f12" y="f7"/>
                      <a:pt x="f11" y="f7"/>
                    </a:cubicBezTo>
                    <a:cubicBezTo>
                      <a:pt x="f11" y="f7"/>
                      <a:pt x="f11" y="f7"/>
                      <a:pt x="f11" y="f7"/>
                    </a:cubicBezTo>
                    <a:cubicBezTo>
                      <a:pt x="f13" y="f8"/>
                      <a:pt x="f5" y="f14"/>
                      <a:pt x="f5" y="f13"/>
                    </a:cubicBezTo>
                    <a:cubicBezTo>
                      <a:pt x="f9" y="f5"/>
                      <a:pt x="f11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1" name="Freeform 562">
                <a:extLst>
                  <a:ext uri="{FF2B5EF4-FFF2-40B4-BE49-F238E27FC236}">
                    <a16:creationId xmlns:a16="http://schemas.microsoft.com/office/drawing/2014/main" id="{381706EB-BAB7-A814-7220-FBA2B4BE62EA}"/>
                  </a:ext>
                </a:extLst>
              </p:cNvPr>
              <p:cNvSpPr/>
              <p:nvPr/>
            </p:nvSpPr>
            <p:spPr>
              <a:xfrm>
                <a:off x="531815" y="471487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5"/>
                  <a:gd name="f9" fmla="val 2"/>
                  <a:gd name="f10" fmla="val 7"/>
                  <a:gd name="f11" fmla="val 3"/>
                  <a:gd name="f12" fmla="val 1"/>
                  <a:gd name="f13" fmla="val 4"/>
                  <a:gd name="f14" fmla="val 8"/>
                  <a:gd name="f15" fmla="val 9"/>
                  <a:gd name="f16" fmla="val 6"/>
                  <a:gd name="f17" fmla="val 11"/>
                  <a:gd name="f18" fmla="+- 0 0 -90"/>
                  <a:gd name="f19" fmla="*/ f3 1 10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12"/>
                  <a:gd name="f30" fmla="*/ 5 f26 1"/>
                  <a:gd name="f31" fmla="*/ 12 f25 1"/>
                  <a:gd name="f32" fmla="*/ 3 f26 1"/>
                  <a:gd name="f33" fmla="*/ 2 f25 1"/>
                  <a:gd name="f34" fmla="*/ 1 f25 1"/>
                  <a:gd name="f35" fmla="*/ 8 f26 1"/>
                  <a:gd name="f36" fmla="*/ 8 f25 1"/>
                  <a:gd name="f37" fmla="+- f27 0 f1"/>
                  <a:gd name="f38" fmla="*/ f30 1 10"/>
                  <a:gd name="f39" fmla="*/ f31 1 12"/>
                  <a:gd name="f40" fmla="*/ f32 1 10"/>
                  <a:gd name="f41" fmla="*/ f33 1 12"/>
                  <a:gd name="f42" fmla="*/ f34 1 12"/>
                  <a:gd name="f43" fmla="*/ f35 1 10"/>
                  <a:gd name="f44" fmla="*/ f36 1 12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0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0" h="12">
                    <a:moveTo>
                      <a:pt x="f8" y="f7"/>
                    </a:moveTo>
                    <a:cubicBezTo>
                      <a:pt x="f9" y="f6"/>
                      <a:pt x="f5" y="f10"/>
                      <a:pt x="f11" y="f9"/>
                    </a:cubicBezTo>
                    <a:cubicBezTo>
                      <a:pt x="f11" y="f12"/>
                      <a:pt x="f13" y="f5"/>
                      <a:pt x="f8" y="f12"/>
                    </a:cubicBezTo>
                    <a:cubicBezTo>
                      <a:pt x="f10" y="f11"/>
                      <a:pt x="f6" y="f8"/>
                      <a:pt x="f14" y="f14"/>
                    </a:cubicBezTo>
                    <a:cubicBezTo>
                      <a:pt x="f10" y="f15"/>
                      <a:pt x="f16" y="f17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2" name="Freeform 563">
                <a:extLst>
                  <a:ext uri="{FF2B5EF4-FFF2-40B4-BE49-F238E27FC236}">
                    <a16:creationId xmlns:a16="http://schemas.microsoft.com/office/drawing/2014/main" id="{30605F23-25B2-894B-760E-061CA47AD536}"/>
                  </a:ext>
                </a:extLst>
              </p:cNvPr>
              <p:cNvSpPr/>
              <p:nvPr/>
            </p:nvSpPr>
            <p:spPr>
              <a:xfrm>
                <a:off x="284158" y="4884733"/>
                <a:ext cx="9528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2"/>
                  <a:gd name="f9" fmla="val 3"/>
                  <a:gd name="f10" fmla="val 5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2 f20 1"/>
                  <a:gd name="f25" fmla="*/ 0 f19 1"/>
                  <a:gd name="f26" fmla="*/ 4 f20 1"/>
                  <a:gd name="f27" fmla="*/ 3 f19 1"/>
                  <a:gd name="f28" fmla="*/ 6 f19 1"/>
                  <a:gd name="f29" fmla="*/ 0 f20 1"/>
                  <a:gd name="f30" fmla="*/ 4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6"/>
                  <a:gd name="f37" fmla="*/ f29 1 4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2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4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4" y="f58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8" y="f5"/>
                    </a:moveTo>
                    <a:cubicBezTo>
                      <a:pt x="f6" y="f5"/>
                      <a:pt x="f6" y="f8"/>
                      <a:pt x="f6" y="f9"/>
                    </a:cubicBezTo>
                    <a:cubicBezTo>
                      <a:pt x="f6" y="f10"/>
                      <a:pt x="f6" y="f7"/>
                      <a:pt x="f8" y="f7"/>
                    </a:cubicBezTo>
                    <a:cubicBezTo>
                      <a:pt x="f11" y="f7"/>
                      <a:pt x="f5" y="f7"/>
                      <a:pt x="f5" y="f6"/>
                    </a:cubicBezTo>
                    <a:cubicBezTo>
                      <a:pt x="f5" y="f8"/>
                      <a:pt x="f5" y="f11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3" name="Freeform 564">
                <a:extLst>
                  <a:ext uri="{FF2B5EF4-FFF2-40B4-BE49-F238E27FC236}">
                    <a16:creationId xmlns:a16="http://schemas.microsoft.com/office/drawing/2014/main" id="{3EEDB404-CACC-8115-8856-B0FDF86ADEAC}"/>
                  </a:ext>
                </a:extLst>
              </p:cNvPr>
              <p:cNvSpPr/>
              <p:nvPr/>
            </p:nvSpPr>
            <p:spPr>
              <a:xfrm>
                <a:off x="692145" y="4989515"/>
                <a:ext cx="12701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4 f17 1"/>
                  <a:gd name="f23" fmla="*/ 2 f17 1"/>
                  <a:gd name="f24" fmla="*/ 5 f17 1"/>
                  <a:gd name="f25" fmla="+- f18 0 f1"/>
                  <a:gd name="f26" fmla="*/ f20 1 5"/>
                  <a:gd name="f27" fmla="*/ f21 1 5"/>
                  <a:gd name="f28" fmla="*/ f22 1 5"/>
                  <a:gd name="f29" fmla="*/ f23 1 5"/>
                  <a:gd name="f30" fmla="*/ f24 1 5"/>
                  <a:gd name="f31" fmla="*/ 0 1 f19"/>
                  <a:gd name="f32" fmla="*/ f15 1 f19"/>
                  <a:gd name="f33" fmla="*/ f26 1 f19"/>
                  <a:gd name="f34" fmla="*/ f27 1 f19"/>
                  <a:gd name="f35" fmla="*/ f28 1 f19"/>
                  <a:gd name="f36" fmla="*/ f29 1 f19"/>
                  <a:gd name="f37" fmla="*/ f30 1 f19"/>
                  <a:gd name="f38" fmla="*/ f31 f12 1"/>
                  <a:gd name="f39" fmla="*/ f32 f12 1"/>
                  <a:gd name="f40" fmla="*/ f32 f13 1"/>
                  <a:gd name="f41" fmla="*/ f31 f13 1"/>
                  <a:gd name="f42" fmla="*/ f33 f12 1"/>
                  <a:gd name="f43" fmla="*/ f34 f13 1"/>
                  <a:gd name="f44" fmla="*/ f35 f12 1"/>
                  <a:gd name="f45" fmla="*/ f33 f13 1"/>
                  <a:gd name="f46" fmla="*/ f36 f12 1"/>
                  <a:gd name="f47" fmla="*/ f37 f13 1"/>
                  <a:gd name="f48" fmla="*/ f34 f12 1"/>
                  <a:gd name="f49" fmla="*/ f3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2" y="f43"/>
                  </a:cxn>
                  <a:cxn ang="f25">
                    <a:pos x="f44" y="f45"/>
                  </a:cxn>
                  <a:cxn ang="f25">
                    <a:pos x="f46" y="f47"/>
                  </a:cxn>
                  <a:cxn ang="f25">
                    <a:pos x="f48" y="f49"/>
                  </a:cxn>
                  <a:cxn ang="f25">
                    <a:pos x="f42" y="f43"/>
                  </a:cxn>
                </a:cxnLst>
                <a:rect l="f38" t="f41" r="f39" b="f40"/>
                <a:pathLst>
                  <a:path w="5" h="5">
                    <a:moveTo>
                      <a:pt x="f7" y="f5"/>
                    </a:moveTo>
                    <a:cubicBezTo>
                      <a:pt x="f8" y="f5"/>
                      <a:pt x="f6" y="f9"/>
                      <a:pt x="f8" y="f7"/>
                    </a:cubicBezTo>
                    <a:cubicBezTo>
                      <a:pt x="f8" y="f8"/>
                      <a:pt x="f8" y="f6"/>
                      <a:pt x="f9" y="f6"/>
                    </a:cubicBezTo>
                    <a:cubicBezTo>
                      <a:pt x="f10" y="f6"/>
                      <a:pt x="f5" y="f8"/>
                      <a:pt x="f5" y="f9"/>
                    </a:cubicBezTo>
                    <a:cubicBezTo>
                      <a:pt x="f5" y="f10"/>
                      <a:pt x="f10" y="f5"/>
                      <a:pt x="f7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4" name="Freeform 565">
                <a:extLst>
                  <a:ext uri="{FF2B5EF4-FFF2-40B4-BE49-F238E27FC236}">
                    <a16:creationId xmlns:a16="http://schemas.microsoft.com/office/drawing/2014/main" id="{EBF8281E-7B0D-A168-3D21-2296D4313590}"/>
                  </a:ext>
                </a:extLst>
              </p:cNvPr>
              <p:cNvSpPr/>
              <p:nvPr/>
            </p:nvSpPr>
            <p:spPr>
              <a:xfrm>
                <a:off x="1744666" y="4752978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6"/>
                  <a:gd name="f9" fmla="val 8"/>
                  <a:gd name="f10" fmla="val 1"/>
                  <a:gd name="f11" fmla="val 10"/>
                  <a:gd name="f12" fmla="val 3"/>
                  <a:gd name="f13" fmla="val 11"/>
                  <a:gd name="f14" fmla="val 5"/>
                  <a:gd name="f15" fmla="val 13"/>
                  <a:gd name="f16" fmla="val 9"/>
                  <a:gd name="f17" fmla="val 15"/>
                  <a:gd name="f18" fmla="val 18"/>
                  <a:gd name="f19" fmla="val 12"/>
                  <a:gd name="f20" fmla="val 20"/>
                  <a:gd name="f21" fmla="val 21"/>
                  <a:gd name="f22" fmla="val 14"/>
                  <a:gd name="f23" fmla="val 22"/>
                  <a:gd name="f24" fmla="val 27"/>
                  <a:gd name="f25" fmla="val 25"/>
                  <a:gd name="f26" fmla="val 19"/>
                  <a:gd name="f27" fmla="val 4"/>
                  <a:gd name="f28" fmla="val 2"/>
                  <a:gd name="f29" fmla="+- 0 0 -90"/>
                  <a:gd name="f30" fmla="*/ f3 1 28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8"/>
                  <a:gd name="f40" fmla="*/ f36 1 29"/>
                  <a:gd name="f41" fmla="*/ 6 f37 1"/>
                  <a:gd name="f42" fmla="*/ 0 f36 1"/>
                  <a:gd name="f43" fmla="*/ 11 f37 1"/>
                  <a:gd name="f44" fmla="*/ 5 f36 1"/>
                  <a:gd name="f45" fmla="*/ 18 f37 1"/>
                  <a:gd name="f46" fmla="*/ 12 f36 1"/>
                  <a:gd name="f47" fmla="*/ 22 f37 1"/>
                  <a:gd name="f48" fmla="*/ 15 f36 1"/>
                  <a:gd name="f49" fmla="*/ 19 f37 1"/>
                  <a:gd name="f50" fmla="*/ 29 f36 1"/>
                  <a:gd name="f51" fmla="*/ 9 f37 1"/>
                  <a:gd name="f52" fmla="*/ 18 f36 1"/>
                  <a:gd name="f53" fmla="*/ 4 f37 1"/>
                  <a:gd name="f54" fmla="*/ 13 f36 1"/>
                  <a:gd name="f55" fmla="*/ 1 f37 1"/>
                  <a:gd name="f56" fmla="*/ 8 f36 1"/>
                  <a:gd name="f57" fmla="+- f38 0 f1"/>
                  <a:gd name="f58" fmla="*/ f41 1 28"/>
                  <a:gd name="f59" fmla="*/ f42 1 29"/>
                  <a:gd name="f60" fmla="*/ f43 1 28"/>
                  <a:gd name="f61" fmla="*/ f44 1 29"/>
                  <a:gd name="f62" fmla="*/ f45 1 28"/>
                  <a:gd name="f63" fmla="*/ f46 1 29"/>
                  <a:gd name="f64" fmla="*/ f47 1 28"/>
                  <a:gd name="f65" fmla="*/ f48 1 29"/>
                  <a:gd name="f66" fmla="*/ f49 1 28"/>
                  <a:gd name="f67" fmla="*/ f50 1 29"/>
                  <a:gd name="f68" fmla="*/ f51 1 28"/>
                  <a:gd name="f69" fmla="*/ f52 1 29"/>
                  <a:gd name="f70" fmla="*/ f53 1 28"/>
                  <a:gd name="f71" fmla="*/ f54 1 29"/>
                  <a:gd name="f72" fmla="*/ f55 1 28"/>
                  <a:gd name="f73" fmla="*/ f56 1 29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3"/>
                      <a:pt x="f18" y="f19"/>
                    </a:cubicBezTo>
                    <a:cubicBezTo>
                      <a:pt x="f20" y="f15"/>
                      <a:pt x="f21" y="f22"/>
                      <a:pt x="f23" y="f17"/>
                    </a:cubicBezTo>
                    <a:cubicBezTo>
                      <a:pt x="f6" y="f21"/>
                      <a:pt x="f24" y="f25"/>
                      <a:pt x="f26" y="f7"/>
                    </a:cubicBezTo>
                    <a:cubicBezTo>
                      <a:pt x="f17" y="f24"/>
                      <a:pt x="f11" y="f25"/>
                      <a:pt x="f16" y="f18"/>
                    </a:cubicBezTo>
                    <a:cubicBezTo>
                      <a:pt x="f16" y="f17"/>
                      <a:pt x="f8" y="f17"/>
                      <a:pt x="f27" y="f15"/>
                    </a:cubicBezTo>
                    <a:cubicBezTo>
                      <a:pt x="f12" y="f19"/>
                      <a:pt x="f28" y="f11"/>
                      <a:pt x="f10" y="f9"/>
                    </a:cubicBezTo>
                    <a:cubicBezTo>
                      <a:pt x="f10" y="f27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5" name="Freeform 566">
                <a:extLst>
                  <a:ext uri="{FF2B5EF4-FFF2-40B4-BE49-F238E27FC236}">
                    <a16:creationId xmlns:a16="http://schemas.microsoft.com/office/drawing/2014/main" id="{9CDDB9AC-0E61-E9E2-962E-D282D4EDE5D3}"/>
                  </a:ext>
                </a:extLst>
              </p:cNvPr>
              <p:cNvSpPr/>
              <p:nvPr/>
            </p:nvSpPr>
            <p:spPr>
              <a:xfrm>
                <a:off x="1635120" y="4752978"/>
                <a:ext cx="4127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13"/>
                  <a:gd name="f9" fmla="val 11"/>
                  <a:gd name="f10" fmla="val 19"/>
                  <a:gd name="f11" fmla="val 9"/>
                  <a:gd name="f12" fmla="val 6"/>
                  <a:gd name="f13" fmla="val 1"/>
                  <a:gd name="f14" fmla="val 5"/>
                  <a:gd name="f15" fmla="val 3"/>
                  <a:gd name="f16" fmla="val 2"/>
                  <a:gd name="f17" fmla="val 10"/>
                  <a:gd name="f18" fmla="val 16"/>
                  <a:gd name="f19" fmla="val 14"/>
                  <a:gd name="f20" fmla="+- 0 0 -90"/>
                  <a:gd name="f21" fmla="*/ f3 1 17"/>
                  <a:gd name="f22" fmla="*/ f4 1 20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7"/>
                  <a:gd name="f31" fmla="*/ f27 1 20"/>
                  <a:gd name="f32" fmla="*/ 13 f28 1"/>
                  <a:gd name="f33" fmla="*/ 17 f27 1"/>
                  <a:gd name="f34" fmla="*/ 6 f28 1"/>
                  <a:gd name="f35" fmla="*/ 3 f28 1"/>
                  <a:gd name="f36" fmla="*/ 2 f27 1"/>
                  <a:gd name="f37" fmla="*/ 3 f27 1"/>
                  <a:gd name="f38" fmla="+- f29 0 f1"/>
                  <a:gd name="f39" fmla="*/ f32 1 17"/>
                  <a:gd name="f40" fmla="*/ f33 1 20"/>
                  <a:gd name="f41" fmla="*/ f34 1 17"/>
                  <a:gd name="f42" fmla="*/ f35 1 17"/>
                  <a:gd name="f43" fmla="*/ f36 1 20"/>
                  <a:gd name="f44" fmla="*/ f37 1 20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0"/>
                  </a:cxn>
                  <a:cxn ang="f38">
                    <a:pos x="f62" y="f63"/>
                  </a:cxn>
                  <a:cxn ang="f38">
                    <a:pos x="f59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7" h="20">
                    <a:moveTo>
                      <a:pt x="f8" y="f6"/>
                    </a:moveTo>
                    <a:cubicBezTo>
                      <a:pt x="f9" y="f10"/>
                      <a:pt x="f11" y="f7"/>
                      <a:pt x="f12" y="f6"/>
                    </a:cubicBezTo>
                    <a:cubicBezTo>
                      <a:pt x="f13" y="f8"/>
                      <a:pt x="f5" y="f14"/>
                      <a:pt x="f15" y="f16"/>
                    </a:cubicBezTo>
                    <a:cubicBezTo>
                      <a:pt x="f12" y="f5"/>
                      <a:pt x="f17" y="f13"/>
                      <a:pt x="f8" y="f15"/>
                    </a:cubicBezTo>
                    <a:cubicBezTo>
                      <a:pt x="f6" y="f12"/>
                      <a:pt x="f18" y="f19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6" name="Freeform 567">
                <a:extLst>
                  <a:ext uri="{FF2B5EF4-FFF2-40B4-BE49-F238E27FC236}">
                    <a16:creationId xmlns:a16="http://schemas.microsoft.com/office/drawing/2014/main" id="{979A05A5-3661-D7C1-9CF1-648DCFA1CE45}"/>
                  </a:ext>
                </a:extLst>
              </p:cNvPr>
              <p:cNvSpPr/>
              <p:nvPr/>
            </p:nvSpPr>
            <p:spPr>
              <a:xfrm>
                <a:off x="1776414" y="4659316"/>
                <a:ext cx="9048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6"/>
                  <a:gd name="f8" fmla="val 21"/>
                  <a:gd name="f9" fmla="val 28"/>
                  <a:gd name="f10" fmla="val 15"/>
                  <a:gd name="f11" fmla="val 24"/>
                  <a:gd name="f12" fmla="val 11"/>
                  <a:gd name="f13" fmla="val 17"/>
                  <a:gd name="f14" fmla="val 4"/>
                  <a:gd name="f15" fmla="val 14"/>
                  <a:gd name="f16" fmla="val 8"/>
                  <a:gd name="f17" fmla="val 1"/>
                  <a:gd name="f18" fmla="val 2"/>
                  <a:gd name="f19" fmla="val 3"/>
                  <a:gd name="f20" fmla="val 7"/>
                  <a:gd name="f21" fmla="val 10"/>
                  <a:gd name="f22" fmla="val 12"/>
                  <a:gd name="f23" fmla="val 16"/>
                  <a:gd name="f24" fmla="val 23"/>
                  <a:gd name="f25" fmla="val 31"/>
                  <a:gd name="f26" fmla="val 20"/>
                  <a:gd name="f27" fmla="val 30"/>
                  <a:gd name="f28" fmla="val 37"/>
                  <a:gd name="f29" fmla="val 32"/>
                  <a:gd name="f30" fmla="val 35"/>
                  <a:gd name="f31" fmla="val 34"/>
                  <a:gd name="f32" fmla="val 33"/>
                  <a:gd name="f33" fmla="val 29"/>
                  <a:gd name="f34" fmla="val 26"/>
                  <a:gd name="f35" fmla="+- 0 0 -90"/>
                  <a:gd name="f36" fmla="*/ f3 1 38"/>
                  <a:gd name="f37" fmla="*/ f4 1 36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8"/>
                  <a:gd name="f46" fmla="*/ f42 1 36"/>
                  <a:gd name="f47" fmla="*/ 21 f43 1"/>
                  <a:gd name="f48" fmla="*/ 28 f42 1"/>
                  <a:gd name="f49" fmla="*/ 4 f43 1"/>
                  <a:gd name="f50" fmla="*/ 14 f42 1"/>
                  <a:gd name="f51" fmla="*/ 1 f43 1"/>
                  <a:gd name="f52" fmla="*/ 4 f42 1"/>
                  <a:gd name="f53" fmla="*/ 1 f42 1"/>
                  <a:gd name="f54" fmla="*/ 10 f43 1"/>
                  <a:gd name="f55" fmla="*/ 8 f42 1"/>
                  <a:gd name="f56" fmla="*/ 15 f43 1"/>
                  <a:gd name="f57" fmla="*/ 11 f42 1"/>
                  <a:gd name="f58" fmla="*/ 17 f43 1"/>
                  <a:gd name="f59" fmla="*/ 36 f43 1"/>
                  <a:gd name="f60" fmla="*/ 35 f43 1"/>
                  <a:gd name="f61" fmla="*/ 34 f42 1"/>
                  <a:gd name="f62" fmla="*/ 29 f43 1"/>
                  <a:gd name="f63" fmla="*/ 35 f42 1"/>
                  <a:gd name="f64" fmla="+- f44 0 f1"/>
                  <a:gd name="f65" fmla="*/ f47 1 38"/>
                  <a:gd name="f66" fmla="*/ f48 1 36"/>
                  <a:gd name="f67" fmla="*/ f49 1 38"/>
                  <a:gd name="f68" fmla="*/ f50 1 36"/>
                  <a:gd name="f69" fmla="*/ f51 1 38"/>
                  <a:gd name="f70" fmla="*/ f52 1 36"/>
                  <a:gd name="f71" fmla="*/ f53 1 36"/>
                  <a:gd name="f72" fmla="*/ f54 1 38"/>
                  <a:gd name="f73" fmla="*/ f55 1 36"/>
                  <a:gd name="f74" fmla="*/ f56 1 38"/>
                  <a:gd name="f75" fmla="*/ f57 1 36"/>
                  <a:gd name="f76" fmla="*/ f58 1 38"/>
                  <a:gd name="f77" fmla="*/ f59 1 38"/>
                  <a:gd name="f78" fmla="*/ f60 1 38"/>
                  <a:gd name="f79" fmla="*/ f61 1 36"/>
                  <a:gd name="f80" fmla="*/ f62 1 38"/>
                  <a:gd name="f81" fmla="*/ f63 1 36"/>
                  <a:gd name="f82" fmla="*/ 0 1 f45"/>
                  <a:gd name="f83" fmla="*/ f39 1 f45"/>
                  <a:gd name="f84" fmla="*/ 0 1 f46"/>
                  <a:gd name="f85" fmla="*/ f40 1 f46"/>
                  <a:gd name="f86" fmla="*/ f65 1 f45"/>
                  <a:gd name="f87" fmla="*/ f66 1 f46"/>
                  <a:gd name="f88" fmla="*/ f67 1 f45"/>
                  <a:gd name="f89" fmla="*/ f68 1 f46"/>
                  <a:gd name="f90" fmla="*/ f69 1 f45"/>
                  <a:gd name="f91" fmla="*/ f70 1 f46"/>
                  <a:gd name="f92" fmla="*/ f71 1 f46"/>
                  <a:gd name="f93" fmla="*/ f72 1 f45"/>
                  <a:gd name="f94" fmla="*/ f73 1 f46"/>
                  <a:gd name="f95" fmla="*/ f74 1 f45"/>
                  <a:gd name="f96" fmla="*/ f75 1 f46"/>
                  <a:gd name="f97" fmla="*/ f76 1 f45"/>
                  <a:gd name="f98" fmla="*/ f77 1 f45"/>
                  <a:gd name="f99" fmla="*/ f78 1 f45"/>
                  <a:gd name="f100" fmla="*/ f79 1 f46"/>
                  <a:gd name="f101" fmla="*/ f80 1 f45"/>
                  <a:gd name="f102" fmla="*/ f81 1 f46"/>
                  <a:gd name="f103" fmla="*/ f82 f36 1"/>
                  <a:gd name="f104" fmla="*/ f83 f36 1"/>
                  <a:gd name="f105" fmla="*/ f85 f37 1"/>
                  <a:gd name="f106" fmla="*/ f84 f37 1"/>
                  <a:gd name="f107" fmla="*/ f86 f36 1"/>
                  <a:gd name="f108" fmla="*/ f87 f37 1"/>
                  <a:gd name="f109" fmla="*/ f88 f36 1"/>
                  <a:gd name="f110" fmla="*/ f89 f37 1"/>
                  <a:gd name="f111" fmla="*/ f90 f36 1"/>
                  <a:gd name="f112" fmla="*/ f91 f37 1"/>
                  <a:gd name="f113" fmla="*/ f92 f37 1"/>
                  <a:gd name="f114" fmla="*/ f93 f36 1"/>
                  <a:gd name="f115" fmla="*/ f94 f37 1"/>
                  <a:gd name="f116" fmla="*/ f95 f36 1"/>
                  <a:gd name="f117" fmla="*/ f96 f37 1"/>
                  <a:gd name="f118" fmla="*/ f97 f36 1"/>
                  <a:gd name="f119" fmla="*/ f98 f36 1"/>
                  <a:gd name="f120" fmla="*/ f99 f36 1"/>
                  <a:gd name="f121" fmla="*/ f100 f37 1"/>
                  <a:gd name="f122" fmla="*/ f101 f36 1"/>
                  <a:gd name="f123" fmla="*/ f102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09" y="f113"/>
                  </a:cxn>
                  <a:cxn ang="f64">
                    <a:pos x="f114" y="f115"/>
                  </a:cxn>
                  <a:cxn ang="f64">
                    <a:pos x="f116" y="f117"/>
                  </a:cxn>
                  <a:cxn ang="f64">
                    <a:pos x="f118" y="f117"/>
                  </a:cxn>
                  <a:cxn ang="f64">
                    <a:pos x="f119" y="f108"/>
                  </a:cxn>
                  <a:cxn ang="f64">
                    <a:pos x="f120" y="f121"/>
                  </a:cxn>
                  <a:cxn ang="f64">
                    <a:pos x="f122" y="f123"/>
                  </a:cxn>
                  <a:cxn ang="f64">
                    <a:pos x="f107" y="f108"/>
                  </a:cxn>
                </a:cxnLst>
                <a:rect l="f103" t="f106" r="f104" b="f105"/>
                <a:pathLst>
                  <a:path w="38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2"/>
                      <a:pt x="f5" y="f16"/>
                      <a:pt x="f17" y="f14"/>
                    </a:cubicBezTo>
                    <a:cubicBezTo>
                      <a:pt x="f18" y="f19"/>
                      <a:pt x="f18" y="f5"/>
                      <a:pt x="f14" y="f17"/>
                    </a:cubicBezTo>
                    <a:cubicBezTo>
                      <a:pt x="f20" y="f18"/>
                      <a:pt x="f12" y="f19"/>
                      <a:pt x="f21" y="f16"/>
                    </a:cubicBezTo>
                    <a:cubicBezTo>
                      <a:pt x="f21" y="f12"/>
                      <a:pt x="f22" y="f22"/>
                      <a:pt x="f10" y="f12"/>
                    </a:cubicBezTo>
                    <a:cubicBezTo>
                      <a:pt x="f10" y="f12"/>
                      <a:pt x="f23" y="f21"/>
                      <a:pt x="f13" y="f12"/>
                    </a:cubicBezTo>
                    <a:cubicBezTo>
                      <a:pt x="f24" y="f23"/>
                      <a:pt x="f25" y="f26"/>
                      <a:pt x="f7" y="f9"/>
                    </a:cubicBezTo>
                    <a:cubicBezTo>
                      <a:pt x="f6" y="f27"/>
                      <a:pt x="f28" y="f29"/>
                      <a:pt x="f30" y="f31"/>
                    </a:cubicBezTo>
                    <a:cubicBezTo>
                      <a:pt x="f32" y="f7"/>
                      <a:pt x="f25" y="f7"/>
                      <a:pt x="f33" y="f30"/>
                    </a:cubicBezTo>
                    <a:cubicBezTo>
                      <a:pt x="f34" y="f31"/>
                      <a:pt x="f24" y="f29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7" name="Freeform 568">
                <a:extLst>
                  <a:ext uri="{FF2B5EF4-FFF2-40B4-BE49-F238E27FC236}">
                    <a16:creationId xmlns:a16="http://schemas.microsoft.com/office/drawing/2014/main" id="{D33BCD34-8C7F-5D09-3935-910BA3ED87ED}"/>
                  </a:ext>
                </a:extLst>
              </p:cNvPr>
              <p:cNvSpPr/>
              <p:nvPr/>
            </p:nvSpPr>
            <p:spPr>
              <a:xfrm>
                <a:off x="1782759" y="4729167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5"/>
                  <a:gd name="f9" fmla="val 14"/>
                  <a:gd name="f10" fmla="val 9"/>
                  <a:gd name="f11" fmla="val 1"/>
                  <a:gd name="f12" fmla="val 6"/>
                  <a:gd name="f13" fmla="val 4"/>
                  <a:gd name="f14" fmla="val 3"/>
                  <a:gd name="f15" fmla="val 7"/>
                  <a:gd name="f16" fmla="val 2"/>
                  <a:gd name="f17" fmla="val 10"/>
                  <a:gd name="f18" fmla="val 13"/>
                  <a:gd name="f19" fmla="val 16"/>
                  <a:gd name="f20" fmla="val 22"/>
                  <a:gd name="f21" fmla="val 15"/>
                  <a:gd name="f22" fmla="val 23"/>
                  <a:gd name="f23" fmla="val 25"/>
                  <a:gd name="f24" fmla="val 18"/>
                  <a:gd name="f25" fmla="val 19"/>
                  <a:gd name="f26" fmla="val 27"/>
                  <a:gd name="f27" fmla="val 26"/>
                  <a:gd name="f28" fmla="val 17"/>
                  <a:gd name="f29" fmla="val 24"/>
                  <a:gd name="f30" fmla="val 12"/>
                  <a:gd name="f31" fmla="val 20"/>
                  <a:gd name="f32" fmla="+- 0 0 -90"/>
                  <a:gd name="f33" fmla="*/ f3 1 28"/>
                  <a:gd name="f34" fmla="*/ f4 1 2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8"/>
                  <a:gd name="f43" fmla="*/ f39 1 29"/>
                  <a:gd name="f44" fmla="*/ 5 f40 1"/>
                  <a:gd name="f45" fmla="*/ 14 f39 1"/>
                  <a:gd name="f46" fmla="*/ 4 f40 1"/>
                  <a:gd name="f47" fmla="*/ 3 f39 1"/>
                  <a:gd name="f48" fmla="*/ 10 f40 1"/>
                  <a:gd name="f49" fmla="*/ 4 f39 1"/>
                  <a:gd name="f50" fmla="*/ 22 f40 1"/>
                  <a:gd name="f51" fmla="*/ 15 f39 1"/>
                  <a:gd name="f52" fmla="*/ 23 f40 1"/>
                  <a:gd name="f53" fmla="*/ 16 f39 1"/>
                  <a:gd name="f54" fmla="*/ 27 f40 1"/>
                  <a:gd name="f55" fmla="*/ 23 f39 1"/>
                  <a:gd name="f56" fmla="*/ 28 f39 1"/>
                  <a:gd name="f57" fmla="*/ 15 f40 1"/>
                  <a:gd name="f58" fmla="*/ 24 f39 1"/>
                  <a:gd name="f59" fmla="+- f41 0 f1"/>
                  <a:gd name="f60" fmla="*/ f44 1 28"/>
                  <a:gd name="f61" fmla="*/ f45 1 29"/>
                  <a:gd name="f62" fmla="*/ f46 1 28"/>
                  <a:gd name="f63" fmla="*/ f47 1 29"/>
                  <a:gd name="f64" fmla="*/ f48 1 28"/>
                  <a:gd name="f65" fmla="*/ f49 1 29"/>
                  <a:gd name="f66" fmla="*/ f50 1 28"/>
                  <a:gd name="f67" fmla="*/ f51 1 29"/>
                  <a:gd name="f68" fmla="*/ f52 1 28"/>
                  <a:gd name="f69" fmla="*/ f53 1 29"/>
                  <a:gd name="f70" fmla="*/ f54 1 28"/>
                  <a:gd name="f71" fmla="*/ f55 1 29"/>
                  <a:gd name="f72" fmla="*/ f56 1 29"/>
                  <a:gd name="f73" fmla="*/ f57 1 28"/>
                  <a:gd name="f74" fmla="*/ f58 1 29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2"/>
                  <a:gd name="f86" fmla="*/ f67 1 f43"/>
                  <a:gd name="f87" fmla="*/ f68 1 f42"/>
                  <a:gd name="f88" fmla="*/ f69 1 f43"/>
                  <a:gd name="f89" fmla="*/ f70 1 f42"/>
                  <a:gd name="f90" fmla="*/ f71 1 f43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3 1"/>
                  <a:gd name="f105" fmla="*/ f86 f34 1"/>
                  <a:gd name="f106" fmla="*/ f87 f33 1"/>
                  <a:gd name="f107" fmla="*/ f88 f34 1"/>
                  <a:gd name="f108" fmla="*/ f89 f33 1"/>
                  <a:gd name="f109" fmla="*/ f90 f34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04" y="f110"/>
                  </a:cxn>
                  <a:cxn ang="f59">
                    <a:pos x="f111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5"/>
                      <a:pt x="f10" y="f16"/>
                      <a:pt x="f17" y="f13"/>
                    </a:cubicBezTo>
                    <a:cubicBezTo>
                      <a:pt x="f18" y="f10"/>
                      <a:pt x="f19" y="f9"/>
                      <a:pt x="f20" y="f21"/>
                    </a:cubicBezTo>
                    <a:cubicBezTo>
                      <a:pt x="f20" y="f21"/>
                      <a:pt x="f22" y="f21"/>
                      <a:pt x="f22" y="f19"/>
                    </a:cubicBezTo>
                    <a:cubicBezTo>
                      <a:pt x="f23" y="f24"/>
                      <a:pt x="f6" y="f25"/>
                      <a:pt x="f26" y="f22"/>
                    </a:cubicBezTo>
                    <a:cubicBezTo>
                      <a:pt x="f26" y="f27"/>
                      <a:pt x="f23" y="f26"/>
                      <a:pt x="f20" y="f6"/>
                    </a:cubicBezTo>
                    <a:cubicBezTo>
                      <a:pt x="f25" y="f7"/>
                      <a:pt x="f28" y="f26"/>
                      <a:pt x="f21" y="f29"/>
                    </a:cubicBezTo>
                    <a:cubicBezTo>
                      <a:pt x="f30" y="f31"/>
                      <a:pt x="f10" y="f19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8" name="Freeform 569">
                <a:extLst>
                  <a:ext uri="{FF2B5EF4-FFF2-40B4-BE49-F238E27FC236}">
                    <a16:creationId xmlns:a16="http://schemas.microsoft.com/office/drawing/2014/main" id="{B6357A1D-B16F-2960-8EEC-E4E8A103F985}"/>
                  </a:ext>
                </a:extLst>
              </p:cNvPr>
              <p:cNvSpPr/>
              <p:nvPr/>
            </p:nvSpPr>
            <p:spPr>
              <a:xfrm>
                <a:off x="1811334" y="4618040"/>
                <a:ext cx="50804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6"/>
                  <a:gd name="f8" fmla="val 7"/>
                  <a:gd name="f9" fmla="val 1"/>
                  <a:gd name="f10" fmla="val 5"/>
                  <a:gd name="f11" fmla="val 4"/>
                  <a:gd name="f12" fmla="val 2"/>
                  <a:gd name="f13" fmla="val 8"/>
                  <a:gd name="f14" fmla="val 3"/>
                  <a:gd name="f15" fmla="val 10"/>
                  <a:gd name="f16" fmla="val 15"/>
                  <a:gd name="f17" fmla="val 17"/>
                  <a:gd name="f18" fmla="val 20"/>
                  <a:gd name="f19" fmla="val 11"/>
                  <a:gd name="f20" fmla="val 12"/>
                  <a:gd name="f21" fmla="val 13"/>
                  <a:gd name="f22" fmla="val 18"/>
                  <a:gd name="f23" fmla="val 14"/>
                  <a:gd name="f24" fmla="val 9"/>
                  <a:gd name="f25" fmla="val 6"/>
                  <a:gd name="f26" fmla="+- 0 0 -90"/>
                  <a:gd name="f27" fmla="*/ f3 1 21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1"/>
                  <a:gd name="f37" fmla="*/ f33 1 16"/>
                  <a:gd name="f38" fmla="*/ 0 f34 1"/>
                  <a:gd name="f39" fmla="*/ 7 f33 1"/>
                  <a:gd name="f40" fmla="*/ 2 f34 1"/>
                  <a:gd name="f41" fmla="*/ 2 f33 1"/>
                  <a:gd name="f42" fmla="*/ 4 f34 1"/>
                  <a:gd name="f43" fmla="*/ 1 f33 1"/>
                  <a:gd name="f44" fmla="*/ 10 f34 1"/>
                  <a:gd name="f45" fmla="*/ 3 f33 1"/>
                  <a:gd name="f46" fmla="*/ 20 f34 1"/>
                  <a:gd name="f47" fmla="*/ 10 f33 1"/>
                  <a:gd name="f48" fmla="*/ 13 f33 1"/>
                  <a:gd name="f49" fmla="*/ 14 f34 1"/>
                  <a:gd name="f50" fmla="*/ 15 f33 1"/>
                  <a:gd name="f51" fmla="*/ 9 f34 1"/>
                  <a:gd name="f52" fmla="*/ 12 f33 1"/>
                  <a:gd name="f53" fmla="+- f35 0 f1"/>
                  <a:gd name="f54" fmla="*/ f38 1 21"/>
                  <a:gd name="f55" fmla="*/ f39 1 16"/>
                  <a:gd name="f56" fmla="*/ f40 1 21"/>
                  <a:gd name="f57" fmla="*/ f41 1 16"/>
                  <a:gd name="f58" fmla="*/ f42 1 21"/>
                  <a:gd name="f59" fmla="*/ f43 1 16"/>
                  <a:gd name="f60" fmla="*/ f44 1 21"/>
                  <a:gd name="f61" fmla="*/ f45 1 16"/>
                  <a:gd name="f62" fmla="*/ f46 1 21"/>
                  <a:gd name="f63" fmla="*/ f47 1 16"/>
                  <a:gd name="f64" fmla="*/ f48 1 16"/>
                  <a:gd name="f65" fmla="*/ f49 1 21"/>
                  <a:gd name="f66" fmla="*/ f50 1 16"/>
                  <a:gd name="f67" fmla="*/ f51 1 21"/>
                  <a:gd name="f68" fmla="*/ f52 1 16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1" h="16">
                    <a:moveTo>
                      <a:pt x="f5" y="f8"/>
                    </a:moveTo>
                    <a:cubicBezTo>
                      <a:pt x="f9" y="f10"/>
                      <a:pt x="f9" y="f11"/>
                      <a:pt x="f12" y="f12"/>
                    </a:cubicBezTo>
                    <a:cubicBezTo>
                      <a:pt x="f12" y="f9"/>
                      <a:pt x="f11" y="f5"/>
                      <a:pt x="f11" y="f9"/>
                    </a:cubicBezTo>
                    <a:cubicBezTo>
                      <a:pt x="f10" y="f8"/>
                      <a:pt x="f13" y="f14"/>
                      <a:pt x="f15" y="f14"/>
                    </a:cubicBezTo>
                    <a:cubicBezTo>
                      <a:pt x="f16" y="f14"/>
                      <a:pt x="f17" y="f8"/>
                      <a:pt x="f18" y="f15"/>
                    </a:cubicBezTo>
                    <a:cubicBezTo>
                      <a:pt x="f6" y="f19"/>
                      <a:pt x="f6" y="f20"/>
                      <a:pt x="f18" y="f21"/>
                    </a:cubicBezTo>
                    <a:cubicBezTo>
                      <a:pt x="f22" y="f23"/>
                      <a:pt x="f17" y="f7"/>
                      <a:pt x="f23" y="f16"/>
                    </a:cubicBezTo>
                    <a:cubicBezTo>
                      <a:pt x="f20" y="f16"/>
                      <a:pt x="f15" y="f21"/>
                      <a:pt x="f24" y="f20"/>
                    </a:cubicBezTo>
                    <a:cubicBezTo>
                      <a:pt x="f25" y="f24"/>
                      <a:pt x="f14" y="f13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9" name="Freeform 570">
                <a:extLst>
                  <a:ext uri="{FF2B5EF4-FFF2-40B4-BE49-F238E27FC236}">
                    <a16:creationId xmlns:a16="http://schemas.microsoft.com/office/drawing/2014/main" id="{A7098F6A-1CF0-FB28-334F-B87CF43D9B82}"/>
                  </a:ext>
                </a:extLst>
              </p:cNvPr>
              <p:cNvSpPr/>
              <p:nvPr/>
            </p:nvSpPr>
            <p:spPr>
              <a:xfrm>
                <a:off x="1757367" y="4697409"/>
                <a:ext cx="3016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6"/>
                  <a:gd name="f8" fmla="val 9"/>
                  <a:gd name="f9" fmla="val 6"/>
                  <a:gd name="f10" fmla="val 8"/>
                  <a:gd name="f11" fmla="val 12"/>
                  <a:gd name="f12" fmla="val 11"/>
                  <a:gd name="f13" fmla="val 10"/>
                  <a:gd name="f14" fmla="val 14"/>
                  <a:gd name="f15" fmla="val 7"/>
                  <a:gd name="f16" fmla="val 5"/>
                  <a:gd name="f17" fmla="val 4"/>
                  <a:gd name="f18" fmla="val 2"/>
                  <a:gd name="f19" fmla="val 1"/>
                  <a:gd name="f20" fmla="val 3"/>
                  <a:gd name="f21" fmla="+- 0 0 -90"/>
                  <a:gd name="f22" fmla="*/ f3 1 13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3"/>
                  <a:gd name="f32" fmla="*/ f28 1 16"/>
                  <a:gd name="f33" fmla="*/ 9 f29 1"/>
                  <a:gd name="f34" fmla="*/ 6 f28 1"/>
                  <a:gd name="f35" fmla="*/ 10 f29 1"/>
                  <a:gd name="f36" fmla="*/ 14 f28 1"/>
                  <a:gd name="f37" fmla="*/ 5 f29 1"/>
                  <a:gd name="f38" fmla="*/ 12 f28 1"/>
                  <a:gd name="f39" fmla="*/ 2 f29 1"/>
                  <a:gd name="f40" fmla="*/ 10 f28 1"/>
                  <a:gd name="f41" fmla="*/ 0 f29 1"/>
                  <a:gd name="f42" fmla="*/ 8 f28 1"/>
                  <a:gd name="f43" fmla="*/ 3 f29 1"/>
                  <a:gd name="f44" fmla="*/ 7 f28 1"/>
                  <a:gd name="f45" fmla="+- f30 0 f1"/>
                  <a:gd name="f46" fmla="*/ f33 1 13"/>
                  <a:gd name="f47" fmla="*/ f34 1 16"/>
                  <a:gd name="f48" fmla="*/ f35 1 13"/>
                  <a:gd name="f49" fmla="*/ f36 1 16"/>
                  <a:gd name="f50" fmla="*/ f37 1 13"/>
                  <a:gd name="f51" fmla="*/ f38 1 16"/>
                  <a:gd name="f52" fmla="*/ f39 1 13"/>
                  <a:gd name="f53" fmla="*/ f40 1 16"/>
                  <a:gd name="f54" fmla="*/ f41 1 13"/>
                  <a:gd name="f55" fmla="*/ f42 1 16"/>
                  <a:gd name="f56" fmla="*/ f43 1 13"/>
                  <a:gd name="f57" fmla="*/ f44 1 16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82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3" h="1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0" y="f7"/>
                      <a:pt x="f15" y="f6"/>
                      <a:pt x="f16" y="f11"/>
                    </a:cubicBezTo>
                    <a:cubicBezTo>
                      <a:pt x="f17" y="f11"/>
                      <a:pt x="f17" y="f13"/>
                      <a:pt x="f18" y="f13"/>
                    </a:cubicBezTo>
                    <a:cubicBezTo>
                      <a:pt x="f19" y="f8"/>
                      <a:pt x="f5" y="f8"/>
                      <a:pt x="f5" y="f10"/>
                    </a:cubicBezTo>
                    <a:cubicBezTo>
                      <a:pt x="f19" y="f9"/>
                      <a:pt x="f18" y="f15"/>
                      <a:pt x="f20" y="f15"/>
                    </a:cubicBezTo>
                    <a:cubicBezTo>
                      <a:pt x="f17" y="f10"/>
                      <a:pt x="f16" y="f15"/>
                      <a:pt x="f16" y="f9"/>
                    </a:cubicBezTo>
                    <a:cubicBezTo>
                      <a:pt x="f9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0" name="Freeform 571">
                <a:extLst>
                  <a:ext uri="{FF2B5EF4-FFF2-40B4-BE49-F238E27FC236}">
                    <a16:creationId xmlns:a16="http://schemas.microsoft.com/office/drawing/2014/main" id="{3B67EE00-ADC9-9AC4-2A18-DA534B68B5A5}"/>
                  </a:ext>
                </a:extLst>
              </p:cNvPr>
              <p:cNvSpPr/>
              <p:nvPr/>
            </p:nvSpPr>
            <p:spPr>
              <a:xfrm>
                <a:off x="1728792" y="4724403"/>
                <a:ext cx="20638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3"/>
                  <a:gd name="f8" fmla="val 7"/>
                  <a:gd name="f9" fmla="val 8"/>
                  <a:gd name="f10" fmla="val 10"/>
                  <a:gd name="f11" fmla="val 6"/>
                  <a:gd name="f12" fmla="val 11"/>
                  <a:gd name="f13" fmla="val 5"/>
                  <a:gd name="f14" fmla="val 4"/>
                  <a:gd name="f15" fmla="val 2"/>
                  <a:gd name="f16" fmla="val 12"/>
                  <a:gd name="f17" fmla="val 1"/>
                  <a:gd name="f18" fmla="+- 0 0 -90"/>
                  <a:gd name="f19" fmla="*/ f3 1 9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3"/>
                  <a:gd name="f30" fmla="*/ 9 f26 1"/>
                  <a:gd name="f31" fmla="*/ 7 f25 1"/>
                  <a:gd name="f32" fmla="*/ 7 f26 1"/>
                  <a:gd name="f33" fmla="*/ 10 f25 1"/>
                  <a:gd name="f34" fmla="*/ 4 f26 1"/>
                  <a:gd name="f35" fmla="*/ 13 f25 1"/>
                  <a:gd name="f36" fmla="*/ 2 f26 1"/>
                  <a:gd name="f37" fmla="*/ 9 f25 1"/>
                  <a:gd name="f38" fmla="*/ 0 f26 1"/>
                  <a:gd name="f39" fmla="*/ 6 f25 1"/>
                  <a:gd name="f40" fmla="*/ 1 f25 1"/>
                  <a:gd name="f41" fmla="+- f27 0 f1"/>
                  <a:gd name="f42" fmla="*/ f30 1 9"/>
                  <a:gd name="f43" fmla="*/ f31 1 13"/>
                  <a:gd name="f44" fmla="*/ f32 1 9"/>
                  <a:gd name="f45" fmla="*/ f33 1 13"/>
                  <a:gd name="f46" fmla="*/ f34 1 9"/>
                  <a:gd name="f47" fmla="*/ f35 1 13"/>
                  <a:gd name="f48" fmla="*/ f36 1 9"/>
                  <a:gd name="f49" fmla="*/ f37 1 13"/>
                  <a:gd name="f50" fmla="*/ f38 1 9"/>
                  <a:gd name="f51" fmla="*/ f39 1 13"/>
                  <a:gd name="f52" fmla="*/ f40 1 13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8"/>
                  <a:gd name="f64" fmla="*/ f49 1 f29"/>
                  <a:gd name="f65" fmla="*/ f50 1 f28"/>
                  <a:gd name="f66" fmla="*/ f51 1 f29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19 1"/>
                  <a:gd name="f79" fmla="*/ f64 f20 1"/>
                  <a:gd name="f80" fmla="*/ f65 f19 1"/>
                  <a:gd name="f81" fmla="*/ f66 f20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81"/>
                  </a:cxn>
                  <a:cxn ang="f41">
                    <a:pos x="f76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9" h="13">
                    <a:moveTo>
                      <a:pt x="f6" y="f8"/>
                    </a:moveTo>
                    <a:cubicBezTo>
                      <a:pt x="f9" y="f9"/>
                      <a:pt x="f9" y="f6"/>
                      <a:pt x="f8" y="f10"/>
                    </a:cubicBezTo>
                    <a:cubicBezTo>
                      <a:pt x="f11" y="f12"/>
                      <a:pt x="f13" y="f7"/>
                      <a:pt x="f14" y="f7"/>
                    </a:cubicBezTo>
                    <a:cubicBezTo>
                      <a:pt x="f15" y="f16"/>
                      <a:pt x="f15" y="f12"/>
                      <a:pt x="f15" y="f6"/>
                    </a:cubicBezTo>
                    <a:cubicBezTo>
                      <a:pt x="f17" y="f9"/>
                      <a:pt x="f17" y="f8"/>
                      <a:pt x="f5" y="f11"/>
                    </a:cubicBezTo>
                    <a:cubicBezTo>
                      <a:pt x="f15" y="f13"/>
                      <a:pt x="f17" y="f5"/>
                      <a:pt x="f14" y="f17"/>
                    </a:cubicBezTo>
                    <a:cubicBezTo>
                      <a:pt x="f9" y="f17"/>
                      <a:pt x="f9" y="f13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1" name="Freeform 572">
                <a:extLst>
                  <a:ext uri="{FF2B5EF4-FFF2-40B4-BE49-F238E27FC236}">
                    <a16:creationId xmlns:a16="http://schemas.microsoft.com/office/drawing/2014/main" id="{6FF852BC-6223-4325-9A9F-B337A3D853AF}"/>
                  </a:ext>
                </a:extLst>
              </p:cNvPr>
              <p:cNvSpPr/>
              <p:nvPr/>
            </p:nvSpPr>
            <p:spPr>
              <a:xfrm>
                <a:off x="1781178" y="4608511"/>
                <a:ext cx="14292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"/>
                  <a:gd name="f8" fmla="val 5"/>
                  <a:gd name="f9" fmla="val 3"/>
                  <a:gd name="f10" fmla="val 2"/>
                  <a:gd name="f11" fmla="val 1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4 f18 1"/>
                  <a:gd name="f22" fmla="*/ 5 f18 1"/>
                  <a:gd name="f23" fmla="*/ 1 f18 1"/>
                  <a:gd name="f24" fmla="+- f19 0 f1"/>
                  <a:gd name="f25" fmla="*/ f21 1 6"/>
                  <a:gd name="f26" fmla="*/ f22 1 6"/>
                  <a:gd name="f27" fmla="*/ f23 1 6"/>
                  <a:gd name="f28" fmla="*/ 0 1 f20"/>
                  <a:gd name="f29" fmla="*/ f16 1 f20"/>
                  <a:gd name="f30" fmla="*/ f25 1 f20"/>
                  <a:gd name="f31" fmla="*/ f26 1 f20"/>
                  <a:gd name="f32" fmla="*/ f27 1 f20"/>
                  <a:gd name="f33" fmla="*/ f28 f13 1"/>
                  <a:gd name="f34" fmla="*/ f29 f13 1"/>
                  <a:gd name="f35" fmla="*/ f29 f14 1"/>
                  <a:gd name="f36" fmla="*/ f28 f14 1"/>
                  <a:gd name="f37" fmla="*/ f30 f13 1"/>
                  <a:gd name="f38" fmla="*/ f31 f14 1"/>
                  <a:gd name="f39" fmla="*/ f32 f13 1"/>
                  <a:gd name="f40" fmla="*/ f30 f14 1"/>
                  <a:gd name="f41" fmla="*/ f32 f14 1"/>
                  <a:gd name="f42" fmla="*/ f31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7" y="f38"/>
                  </a:cxn>
                  <a:cxn ang="f24">
                    <a:pos x="f39" y="f40"/>
                  </a:cxn>
                  <a:cxn ang="f24">
                    <a:pos x="f39" y="f41"/>
                  </a:cxn>
                  <a:cxn ang="f24">
                    <a:pos x="f42" y="f41"/>
                  </a:cxn>
                  <a:cxn ang="f24">
                    <a:pos x="f37" y="f38"/>
                  </a:cxn>
                </a:cxnLst>
                <a:rect l="f33" t="f36" r="f34" b="f35"/>
                <a:pathLst>
                  <a:path w="6" h="6">
                    <a:moveTo>
                      <a:pt x="f7" y="f8"/>
                    </a:moveTo>
                    <a:cubicBezTo>
                      <a:pt x="f9" y="f6"/>
                      <a:pt x="f10" y="f8"/>
                      <a:pt x="f11" y="f7"/>
                    </a:cubicBezTo>
                    <a:cubicBezTo>
                      <a:pt x="f5" y="f9"/>
                      <a:pt x="f5" y="f10"/>
                      <a:pt x="f11" y="f11"/>
                    </a:cubicBezTo>
                    <a:cubicBezTo>
                      <a:pt x="f10" y="f5"/>
                      <a:pt x="f7" y="f5"/>
                      <a:pt x="f8" y="f11"/>
                    </a:cubicBezTo>
                    <a:cubicBezTo>
                      <a:pt x="f6" y="f9"/>
                      <a:pt x="f8" y="f7"/>
                      <a:pt x="f7" y="f8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2" name="Freeform 573">
                <a:extLst>
                  <a:ext uri="{FF2B5EF4-FFF2-40B4-BE49-F238E27FC236}">
                    <a16:creationId xmlns:a16="http://schemas.microsoft.com/office/drawing/2014/main" id="{5D94F8A3-6535-B237-14EC-1C4D0283A4F3}"/>
                  </a:ext>
                </a:extLst>
              </p:cNvPr>
              <p:cNvSpPr/>
              <p:nvPr/>
            </p:nvSpPr>
            <p:spPr>
              <a:xfrm>
                <a:off x="511177" y="4821238"/>
                <a:ext cx="1110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3"/>
                  <a:gd name="f10" fmla="val 1"/>
                  <a:gd name="f11" fmla="val 4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8" y="f5"/>
                    </a:moveTo>
                    <a:cubicBezTo>
                      <a:pt x="f9" y="f10"/>
                      <a:pt x="f11" y="f8"/>
                      <a:pt x="f6" y="f9"/>
                    </a:cubicBezTo>
                    <a:cubicBezTo>
                      <a:pt x="f6" y="f6"/>
                      <a:pt x="f11" y="f7"/>
                      <a:pt x="f9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3" name="Freeform 574">
                <a:extLst>
                  <a:ext uri="{FF2B5EF4-FFF2-40B4-BE49-F238E27FC236}">
                    <a16:creationId xmlns:a16="http://schemas.microsoft.com/office/drawing/2014/main" id="{468BCECC-E090-EE62-83BB-04B602944FB8}"/>
                  </a:ext>
                </a:extLst>
              </p:cNvPr>
              <p:cNvSpPr/>
              <p:nvPr/>
            </p:nvSpPr>
            <p:spPr>
              <a:xfrm>
                <a:off x="198433" y="4575172"/>
                <a:ext cx="100017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32"/>
                  <a:gd name="f8" fmla="val 30"/>
                  <a:gd name="f9" fmla="val 27"/>
                  <a:gd name="f10" fmla="val 22"/>
                  <a:gd name="f11" fmla="val 29"/>
                  <a:gd name="f12" fmla="val 21"/>
                  <a:gd name="f13" fmla="val 25"/>
                  <a:gd name="f14" fmla="val 23"/>
                  <a:gd name="f15" fmla="val 24"/>
                  <a:gd name="f16" fmla="val 17"/>
                  <a:gd name="f17" fmla="val 19"/>
                  <a:gd name="f18" fmla="val 9"/>
                  <a:gd name="f19" fmla="val 3"/>
                  <a:gd name="f20" fmla="val 12"/>
                  <a:gd name="f21" fmla="val 1"/>
                  <a:gd name="f22" fmla="val 6"/>
                  <a:gd name="f23" fmla="val 2"/>
                  <a:gd name="f24" fmla="val 15"/>
                  <a:gd name="f25" fmla="val 11"/>
                  <a:gd name="f26" fmla="val 13"/>
                  <a:gd name="f27" fmla="val 16"/>
                  <a:gd name="f28" fmla="val 36"/>
                  <a:gd name="f29" fmla="val 18"/>
                  <a:gd name="f30" fmla="val 40"/>
                  <a:gd name="f31" fmla="val 20"/>
                  <a:gd name="f32" fmla="val 28"/>
                  <a:gd name="f33" fmla="val 37"/>
                  <a:gd name="f34" fmla="val 34"/>
                  <a:gd name="f35" fmla="val 31"/>
                  <a:gd name="f36" fmla="+- 0 0 -90"/>
                  <a:gd name="f37" fmla="*/ f3 1 42"/>
                  <a:gd name="f38" fmla="*/ f4 1 3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2"/>
                  <a:gd name="f47" fmla="*/ f43 1 32"/>
                  <a:gd name="f48" fmla="*/ 30 f44 1"/>
                  <a:gd name="f49" fmla="*/ 27 f43 1"/>
                  <a:gd name="f50" fmla="*/ 25 f44 1"/>
                  <a:gd name="f51" fmla="*/ 22 f43 1"/>
                  <a:gd name="f52" fmla="*/ 23 f44 1"/>
                  <a:gd name="f53" fmla="*/ 23 f43 1"/>
                  <a:gd name="f54" fmla="*/ 3 f44 1"/>
                  <a:gd name="f55" fmla="*/ 12 f43 1"/>
                  <a:gd name="f56" fmla="*/ 2 f44 1"/>
                  <a:gd name="f57" fmla="*/ 3 f43 1"/>
                  <a:gd name="f58" fmla="*/ 9 f44 1"/>
                  <a:gd name="f59" fmla="*/ 1 f43 1"/>
                  <a:gd name="f60" fmla="*/ 11 f43 1"/>
                  <a:gd name="f61" fmla="*/ 36 f44 1"/>
                  <a:gd name="f62" fmla="*/ 18 f43 1"/>
                  <a:gd name="f63" fmla="*/ 40 f44 1"/>
                  <a:gd name="f64" fmla="*/ 28 f43 1"/>
                  <a:gd name="f65" fmla="*/ 32 f44 1"/>
                  <a:gd name="f66" fmla="+- f45 0 f1"/>
                  <a:gd name="f67" fmla="*/ f48 1 42"/>
                  <a:gd name="f68" fmla="*/ f49 1 32"/>
                  <a:gd name="f69" fmla="*/ f50 1 42"/>
                  <a:gd name="f70" fmla="*/ f51 1 32"/>
                  <a:gd name="f71" fmla="*/ f52 1 42"/>
                  <a:gd name="f72" fmla="*/ f53 1 32"/>
                  <a:gd name="f73" fmla="*/ f54 1 42"/>
                  <a:gd name="f74" fmla="*/ f55 1 32"/>
                  <a:gd name="f75" fmla="*/ f56 1 42"/>
                  <a:gd name="f76" fmla="*/ f57 1 32"/>
                  <a:gd name="f77" fmla="*/ f58 1 42"/>
                  <a:gd name="f78" fmla="*/ f59 1 32"/>
                  <a:gd name="f79" fmla="*/ f60 1 32"/>
                  <a:gd name="f80" fmla="*/ f61 1 42"/>
                  <a:gd name="f81" fmla="*/ f62 1 32"/>
                  <a:gd name="f82" fmla="*/ f63 1 42"/>
                  <a:gd name="f83" fmla="*/ f64 1 32"/>
                  <a:gd name="f84" fmla="*/ f65 1 42"/>
                  <a:gd name="f85" fmla="*/ 0 1 f46"/>
                  <a:gd name="f86" fmla="*/ f40 1 f46"/>
                  <a:gd name="f87" fmla="*/ 0 1 f47"/>
                  <a:gd name="f88" fmla="*/ f41 1 f47"/>
                  <a:gd name="f89" fmla="*/ f67 1 f46"/>
                  <a:gd name="f90" fmla="*/ f68 1 f47"/>
                  <a:gd name="f91" fmla="*/ f69 1 f46"/>
                  <a:gd name="f92" fmla="*/ f70 1 f47"/>
                  <a:gd name="f93" fmla="*/ f71 1 f46"/>
                  <a:gd name="f94" fmla="*/ f72 1 f47"/>
                  <a:gd name="f95" fmla="*/ f73 1 f46"/>
                  <a:gd name="f96" fmla="*/ f74 1 f47"/>
                  <a:gd name="f97" fmla="*/ f75 1 f46"/>
                  <a:gd name="f98" fmla="*/ f76 1 f47"/>
                  <a:gd name="f99" fmla="*/ f77 1 f46"/>
                  <a:gd name="f100" fmla="*/ f78 1 f47"/>
                  <a:gd name="f101" fmla="*/ f79 1 f47"/>
                  <a:gd name="f102" fmla="*/ f80 1 f46"/>
                  <a:gd name="f103" fmla="*/ f81 1 f47"/>
                  <a:gd name="f104" fmla="*/ f82 1 f46"/>
                  <a:gd name="f105" fmla="*/ f83 1 f47"/>
                  <a:gd name="f106" fmla="*/ f84 1 f46"/>
                  <a:gd name="f107" fmla="*/ f85 f37 1"/>
                  <a:gd name="f108" fmla="*/ f86 f37 1"/>
                  <a:gd name="f109" fmla="*/ f88 f38 1"/>
                  <a:gd name="f110" fmla="*/ f87 f38 1"/>
                  <a:gd name="f111" fmla="*/ f89 f37 1"/>
                  <a:gd name="f112" fmla="*/ f90 f38 1"/>
                  <a:gd name="f113" fmla="*/ f91 f37 1"/>
                  <a:gd name="f114" fmla="*/ f92 f38 1"/>
                  <a:gd name="f115" fmla="*/ f93 f37 1"/>
                  <a:gd name="f116" fmla="*/ f94 f38 1"/>
                  <a:gd name="f117" fmla="*/ f95 f37 1"/>
                  <a:gd name="f118" fmla="*/ f96 f38 1"/>
                  <a:gd name="f119" fmla="*/ f97 f37 1"/>
                  <a:gd name="f120" fmla="*/ f98 f38 1"/>
                  <a:gd name="f121" fmla="*/ f99 f37 1"/>
                  <a:gd name="f122" fmla="*/ f100 f38 1"/>
                  <a:gd name="f123" fmla="*/ f101 f38 1"/>
                  <a:gd name="f124" fmla="*/ f102 f37 1"/>
                  <a:gd name="f125" fmla="*/ f103 f38 1"/>
                  <a:gd name="f126" fmla="*/ f104 f37 1"/>
                  <a:gd name="f127" fmla="*/ f105 f38 1"/>
                  <a:gd name="f128" fmla="*/ f10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13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7"/>
                  </a:cxn>
                  <a:cxn ang="f66">
                    <a:pos x="f111" y="f112"/>
                  </a:cxn>
                  <a:cxn ang="f66">
                    <a:pos x="f111" y="f112"/>
                  </a:cxn>
                </a:cxnLst>
                <a:rect l="f107" t="f110" r="f108" b="f109"/>
                <a:pathLst>
                  <a:path w="42" h="32">
                    <a:moveTo>
                      <a:pt x="f8" y="f9"/>
                    </a:moveTo>
                    <a:cubicBezTo>
                      <a:pt x="f8" y="f10"/>
                      <a:pt x="f11" y="f12"/>
                      <a:pt x="f13" y="f10"/>
                    </a:cubicBezTo>
                    <a:cubicBezTo>
                      <a:pt x="f13" y="f14"/>
                      <a:pt x="f15" y="f14"/>
                      <a:pt x="f14" y="f14"/>
                    </a:cubicBezTo>
                    <a:cubicBezTo>
                      <a:pt x="f16" y="f17"/>
                      <a:pt x="f18" y="f16"/>
                      <a:pt x="f19" y="f20"/>
                    </a:cubicBezTo>
                    <a:cubicBezTo>
                      <a:pt x="f21" y="f18"/>
                      <a:pt x="f5" y="f22"/>
                      <a:pt x="f23" y="f19"/>
                    </a:cubicBezTo>
                    <a:cubicBezTo>
                      <a:pt x="f19" y="f5"/>
                      <a:pt x="f22" y="f21"/>
                      <a:pt x="f18" y="f21"/>
                    </a:cubicBezTo>
                    <a:cubicBezTo>
                      <a:pt x="f24" y="f19"/>
                      <a:pt x="f17" y="f18"/>
                      <a:pt x="f13" y="f25"/>
                    </a:cubicBezTo>
                    <a:cubicBezTo>
                      <a:pt x="f11" y="f26"/>
                      <a:pt x="f7" y="f27"/>
                      <a:pt x="f28" y="f29"/>
                    </a:cubicBezTo>
                    <a:cubicBezTo>
                      <a:pt x="f30" y="f31"/>
                      <a:pt x="f6" y="f13"/>
                      <a:pt x="f30" y="f32"/>
                    </a:cubicBezTo>
                    <a:cubicBezTo>
                      <a:pt x="f33" y="f7"/>
                      <a:pt x="f34" y="f11"/>
                      <a:pt x="f7" y="f32"/>
                    </a:cubicBezTo>
                    <a:cubicBezTo>
                      <a:pt x="f35" y="f32"/>
                      <a:pt x="f35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49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4" name="Freeform 575">
                <a:extLst>
                  <a:ext uri="{FF2B5EF4-FFF2-40B4-BE49-F238E27FC236}">
                    <a16:creationId xmlns:a16="http://schemas.microsoft.com/office/drawing/2014/main" id="{E2D35BF1-CE60-2472-4339-09C2CE33DBE6}"/>
                  </a:ext>
                </a:extLst>
              </p:cNvPr>
              <p:cNvSpPr/>
              <p:nvPr/>
            </p:nvSpPr>
            <p:spPr>
              <a:xfrm>
                <a:off x="246065" y="4489447"/>
                <a:ext cx="61914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7"/>
                  <a:gd name="f8" fmla="val 20"/>
                  <a:gd name="f9" fmla="val 23"/>
                  <a:gd name="f10" fmla="val 25"/>
                  <a:gd name="f11" fmla="val 24"/>
                  <a:gd name="f12" fmla="val 22"/>
                  <a:gd name="f13" fmla="val 19"/>
                  <a:gd name="f14" fmla="val 15"/>
                  <a:gd name="f15" fmla="val 21"/>
                  <a:gd name="f16" fmla="val 12"/>
                  <a:gd name="f17" fmla="val 17"/>
                  <a:gd name="f18" fmla="val 7"/>
                  <a:gd name="f19" fmla="val 16"/>
                  <a:gd name="f20" fmla="val 3"/>
                  <a:gd name="f21" fmla="val 8"/>
                  <a:gd name="f22" fmla="val 4"/>
                  <a:gd name="f23" fmla="val 2"/>
                  <a:gd name="f24" fmla="val 5"/>
                  <a:gd name="f25" fmla="val 1"/>
                  <a:gd name="f26" fmla="val 9"/>
                  <a:gd name="f27" fmla="val 13"/>
                  <a:gd name="f28" fmla="val 6"/>
                  <a:gd name="f29" fmla="val 10"/>
                  <a:gd name="f30" fmla="val 14"/>
                  <a:gd name="f31" fmla="val 18"/>
                  <a:gd name="f32" fmla="+- 0 0 -90"/>
                  <a:gd name="f33" fmla="*/ f3 1 26"/>
                  <a:gd name="f34" fmla="*/ f4 1 27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6"/>
                  <a:gd name="f43" fmla="*/ f39 1 27"/>
                  <a:gd name="f44" fmla="*/ 26 f40 1"/>
                  <a:gd name="f45" fmla="*/ 20 f39 1"/>
                  <a:gd name="f46" fmla="*/ 24 f40 1"/>
                  <a:gd name="f47" fmla="*/ 26 f39 1"/>
                  <a:gd name="f48" fmla="*/ 19 f40 1"/>
                  <a:gd name="f49" fmla="*/ 24 f39 1"/>
                  <a:gd name="f50" fmla="*/ 7 f40 1"/>
                  <a:gd name="f51" fmla="*/ 16 f39 1"/>
                  <a:gd name="f52" fmla="*/ 0 f40 1"/>
                  <a:gd name="f53" fmla="*/ 8 f39 1"/>
                  <a:gd name="f54" fmla="*/ 5 f40 1"/>
                  <a:gd name="f55" fmla="*/ 1 f39 1"/>
                  <a:gd name="f56" fmla="*/ 15 f40 1"/>
                  <a:gd name="f57" fmla="*/ 6 f39 1"/>
                  <a:gd name="f58" fmla="*/ 23 f40 1"/>
                  <a:gd name="f59" fmla="*/ 14 f39 1"/>
                  <a:gd name="f60" fmla="+- f41 0 f1"/>
                  <a:gd name="f61" fmla="*/ f44 1 26"/>
                  <a:gd name="f62" fmla="*/ f45 1 27"/>
                  <a:gd name="f63" fmla="*/ f46 1 26"/>
                  <a:gd name="f64" fmla="*/ f47 1 27"/>
                  <a:gd name="f65" fmla="*/ f48 1 26"/>
                  <a:gd name="f66" fmla="*/ f49 1 27"/>
                  <a:gd name="f67" fmla="*/ f50 1 26"/>
                  <a:gd name="f68" fmla="*/ f51 1 27"/>
                  <a:gd name="f69" fmla="*/ f52 1 26"/>
                  <a:gd name="f70" fmla="*/ f53 1 27"/>
                  <a:gd name="f71" fmla="*/ f54 1 26"/>
                  <a:gd name="f72" fmla="*/ f55 1 27"/>
                  <a:gd name="f73" fmla="*/ f56 1 26"/>
                  <a:gd name="f74" fmla="*/ f57 1 27"/>
                  <a:gd name="f75" fmla="*/ f58 1 26"/>
                  <a:gd name="f76" fmla="*/ f59 1 27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6" h="27">
                    <a:moveTo>
                      <a:pt x="f6" y="f8"/>
                    </a:moveTo>
                    <a:cubicBezTo>
                      <a:pt x="f6" y="f9"/>
                      <a:pt x="f6" y="f10"/>
                      <a:pt x="f11" y="f6"/>
                    </a:cubicBezTo>
                    <a:cubicBezTo>
                      <a:pt x="f12" y="f7"/>
                      <a:pt x="f8" y="f6"/>
                      <a:pt x="f13" y="f11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4"/>
                      <a:pt x="f5" y="f16"/>
                      <a:pt x="f5" y="f21"/>
                    </a:cubicBezTo>
                    <a:cubicBezTo>
                      <a:pt x="f5" y="f22"/>
                      <a:pt x="f23" y="f23"/>
                      <a:pt x="f24" y="f25"/>
                    </a:cubicBezTo>
                    <a:cubicBezTo>
                      <a:pt x="f26" y="f5"/>
                      <a:pt x="f27" y="f20"/>
                      <a:pt x="f14" y="f28"/>
                    </a:cubicBezTo>
                    <a:cubicBezTo>
                      <a:pt x="f17" y="f29"/>
                      <a:pt x="f13" y="f16"/>
                      <a:pt x="f9" y="f30"/>
                    </a:cubicBezTo>
                    <a:cubicBezTo>
                      <a:pt x="f10" y="f14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4BAB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5" name="Freeform 576">
                <a:extLst>
                  <a:ext uri="{FF2B5EF4-FFF2-40B4-BE49-F238E27FC236}">
                    <a16:creationId xmlns:a16="http://schemas.microsoft.com/office/drawing/2014/main" id="{E6ED977E-5AFF-BAF7-1E4E-87ADD44A06B7}"/>
                  </a:ext>
                </a:extLst>
              </p:cNvPr>
              <p:cNvSpPr/>
              <p:nvPr/>
            </p:nvSpPr>
            <p:spPr>
              <a:xfrm>
                <a:off x="204789" y="4522786"/>
                <a:ext cx="7144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7"/>
                  <a:gd name="f9" fmla="val 9"/>
                  <a:gd name="f10" fmla="val 11"/>
                  <a:gd name="f11" fmla="val 1"/>
                  <a:gd name="f12" fmla="val 12"/>
                  <a:gd name="f13" fmla="val 2"/>
                  <a:gd name="f14" fmla="val 15"/>
                  <a:gd name="f15" fmla="val 21"/>
                  <a:gd name="f16" fmla="val 10"/>
                  <a:gd name="f17" fmla="val 13"/>
                  <a:gd name="f18" fmla="val 28"/>
                  <a:gd name="f19" fmla="val 18"/>
                  <a:gd name="f20" fmla="val 26"/>
                  <a:gd name="f21" fmla="val 22"/>
                  <a:gd name="f22" fmla="val 20"/>
                  <a:gd name="f23" fmla="val 16"/>
                  <a:gd name="f24" fmla="val 14"/>
                  <a:gd name="f25" fmla="val 4"/>
                  <a:gd name="f26" fmla="val 5"/>
                  <a:gd name="f27" fmla="+- 0 0 -90"/>
                  <a:gd name="f28" fmla="*/ f3 1 30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25"/>
                  <a:gd name="f39" fmla="*/ 7 f35 1"/>
                  <a:gd name="f40" fmla="*/ 0 f34 1"/>
                  <a:gd name="f41" fmla="*/ 12 f35 1"/>
                  <a:gd name="f42" fmla="*/ 2 f34 1"/>
                  <a:gd name="f43" fmla="*/ 25 f35 1"/>
                  <a:gd name="f44" fmla="*/ 13 f34 1"/>
                  <a:gd name="f45" fmla="*/ 28 f35 1"/>
                  <a:gd name="f46" fmla="*/ 21 f34 1"/>
                  <a:gd name="f47" fmla="*/ 20 f35 1"/>
                  <a:gd name="f48" fmla="*/ 4 f35 1"/>
                  <a:gd name="f49" fmla="*/ 12 f34 1"/>
                  <a:gd name="f50" fmla="*/ 1 f35 1"/>
                  <a:gd name="f51" fmla="*/ 5 f34 1"/>
                  <a:gd name="f52" fmla="+- f36 0 f1"/>
                  <a:gd name="f53" fmla="*/ f39 1 30"/>
                  <a:gd name="f54" fmla="*/ f40 1 25"/>
                  <a:gd name="f55" fmla="*/ f41 1 30"/>
                  <a:gd name="f56" fmla="*/ f42 1 25"/>
                  <a:gd name="f57" fmla="*/ f43 1 30"/>
                  <a:gd name="f58" fmla="*/ f44 1 25"/>
                  <a:gd name="f59" fmla="*/ f45 1 30"/>
                  <a:gd name="f60" fmla="*/ f46 1 25"/>
                  <a:gd name="f61" fmla="*/ f47 1 30"/>
                  <a:gd name="f62" fmla="*/ f48 1 30"/>
                  <a:gd name="f63" fmla="*/ f49 1 25"/>
                  <a:gd name="f64" fmla="*/ f50 1 30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4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0" h="25">
                    <a:moveTo>
                      <a:pt x="f8" y="f5"/>
                    </a:moveTo>
                    <a:cubicBezTo>
                      <a:pt x="f9" y="f5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7" y="f17"/>
                    </a:cubicBezTo>
                    <a:cubicBezTo>
                      <a:pt x="f18" y="f14"/>
                      <a:pt x="f6" y="f19"/>
                      <a:pt x="f18" y="f15"/>
                    </a:cubicBezTo>
                    <a:cubicBezTo>
                      <a:pt x="f20" y="f7"/>
                      <a:pt x="f21" y="f7"/>
                      <a:pt x="f22" y="f15"/>
                    </a:cubicBezTo>
                    <a:cubicBezTo>
                      <a:pt x="f23" y="f24"/>
                      <a:pt x="f9" y="f14"/>
                      <a:pt x="f25" y="f12"/>
                    </a:cubicBezTo>
                    <a:cubicBezTo>
                      <a:pt x="f13" y="f16"/>
                      <a:pt x="f5" y="f9"/>
                      <a:pt x="f11" y="f26"/>
                    </a:cubicBezTo>
                    <a:cubicBezTo>
                      <a:pt x="f13" y="f13"/>
                      <a:pt x="f25" y="f11"/>
                      <a:pt x="f8" y="f5"/>
                    </a:cubicBezTo>
                    <a:close/>
                  </a:path>
                </a:pathLst>
              </a:custGeom>
              <a:solidFill>
                <a:srgbClr val="47A8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6" name="Freeform 577">
                <a:extLst>
                  <a:ext uri="{FF2B5EF4-FFF2-40B4-BE49-F238E27FC236}">
                    <a16:creationId xmlns:a16="http://schemas.microsoft.com/office/drawing/2014/main" id="{67BE4913-A186-9F9D-AC38-BD357B2D5D30}"/>
                  </a:ext>
                </a:extLst>
              </p:cNvPr>
              <p:cNvSpPr/>
              <p:nvPr/>
            </p:nvSpPr>
            <p:spPr>
              <a:xfrm>
                <a:off x="312733" y="4546597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7"/>
                  <a:gd name="f10" fmla="val 1"/>
                  <a:gd name="f11" fmla="val 5"/>
                  <a:gd name="f12" fmla="val 3"/>
                  <a:gd name="f13" fmla="+- 0 0 -90"/>
                  <a:gd name="f14" fmla="*/ f3 1 8"/>
                  <a:gd name="f15" fmla="*/ f4 1 1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12"/>
                  <a:gd name="f25" fmla="*/ 4 f21 1"/>
                  <a:gd name="f26" fmla="*/ 0 f20 1"/>
                  <a:gd name="f27" fmla="*/ 8 f21 1"/>
                  <a:gd name="f28" fmla="*/ 7 f20 1"/>
                  <a:gd name="f29" fmla="*/ 5 f21 1"/>
                  <a:gd name="f30" fmla="*/ 12 f20 1"/>
                  <a:gd name="f31" fmla="*/ 0 f21 1"/>
                  <a:gd name="f32" fmla="*/ 5 f20 1"/>
                  <a:gd name="f33" fmla="+- f22 0 f1"/>
                  <a:gd name="f34" fmla="*/ f25 1 8"/>
                  <a:gd name="f35" fmla="*/ f26 1 12"/>
                  <a:gd name="f36" fmla="*/ f27 1 8"/>
                  <a:gd name="f37" fmla="*/ f28 1 12"/>
                  <a:gd name="f38" fmla="*/ f29 1 8"/>
                  <a:gd name="f39" fmla="*/ f30 1 12"/>
                  <a:gd name="f40" fmla="*/ f31 1 8"/>
                  <a:gd name="f41" fmla="*/ f32 1 12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1 f23"/>
                  <a:gd name="f53" fmla="*/ f41 1 f24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8" h="12">
                    <a:moveTo>
                      <a:pt x="f8" y="f5"/>
                    </a:moveTo>
                    <a:cubicBezTo>
                      <a:pt x="f9" y="f10"/>
                      <a:pt x="f9" y="f8"/>
                      <a:pt x="f6" y="f9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10" y="f7"/>
                      <a:pt x="f5" y="f6"/>
                      <a:pt x="f5" y="f11"/>
                    </a:cubicBezTo>
                    <a:cubicBezTo>
                      <a:pt x="f5" y="f12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69AD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7" name="Freeform 578">
                <a:extLst>
                  <a:ext uri="{FF2B5EF4-FFF2-40B4-BE49-F238E27FC236}">
                    <a16:creationId xmlns:a16="http://schemas.microsoft.com/office/drawing/2014/main" id="{0F7F33C3-B059-33F5-9610-82BB666E0656}"/>
                  </a:ext>
                </a:extLst>
              </p:cNvPr>
              <p:cNvSpPr/>
              <p:nvPr/>
            </p:nvSpPr>
            <p:spPr>
              <a:xfrm>
                <a:off x="276221" y="4575172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8"/>
                  <a:gd name="f9" fmla="val 9"/>
                  <a:gd name="f10" fmla="val 6"/>
                  <a:gd name="f11" fmla="val 11"/>
                  <a:gd name="f12" fmla="val 3"/>
                  <a:gd name="f13" fmla="val 7"/>
                  <a:gd name="f14" fmla="val 2"/>
                  <a:gd name="f15" fmla="val 5"/>
                  <a:gd name="f16" fmla="val 1"/>
                  <a:gd name="f17" fmla="val 4"/>
                  <a:gd name="f18" fmla="+- 0 0 -90"/>
                  <a:gd name="f19" fmla="*/ f3 1 10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12"/>
                  <a:gd name="f30" fmla="*/ 8 f26 1"/>
                  <a:gd name="f31" fmla="*/ 8 f25 1"/>
                  <a:gd name="f32" fmla="*/ 6 f26 1"/>
                  <a:gd name="f33" fmla="*/ 11 f25 1"/>
                  <a:gd name="f34" fmla="*/ 2 f26 1"/>
                  <a:gd name="f35" fmla="*/ 3 f25 1"/>
                  <a:gd name="f36" fmla="*/ 5 f26 1"/>
                  <a:gd name="f37" fmla="*/ 1 f25 1"/>
                  <a:gd name="f38" fmla="*/ 2 f25 1"/>
                  <a:gd name="f39" fmla="+- f27 0 f1"/>
                  <a:gd name="f40" fmla="*/ f30 1 10"/>
                  <a:gd name="f41" fmla="*/ f31 1 12"/>
                  <a:gd name="f42" fmla="*/ f32 1 10"/>
                  <a:gd name="f43" fmla="*/ f33 1 12"/>
                  <a:gd name="f44" fmla="*/ f34 1 10"/>
                  <a:gd name="f45" fmla="*/ f35 1 12"/>
                  <a:gd name="f46" fmla="*/ f36 1 10"/>
                  <a:gd name="f47" fmla="*/ f37 1 12"/>
                  <a:gd name="f48" fmla="*/ f38 1 12"/>
                  <a:gd name="f49" fmla="*/ 0 1 f28"/>
                  <a:gd name="f50" fmla="*/ f22 1 f28"/>
                  <a:gd name="f51" fmla="*/ 0 1 f29"/>
                  <a:gd name="f52" fmla="*/ f23 1 f29"/>
                  <a:gd name="f53" fmla="*/ f40 1 f28"/>
                  <a:gd name="f54" fmla="*/ f41 1 f29"/>
                  <a:gd name="f55" fmla="*/ f42 1 f28"/>
                  <a:gd name="f56" fmla="*/ f43 1 f29"/>
                  <a:gd name="f57" fmla="*/ f44 1 f28"/>
                  <a:gd name="f58" fmla="*/ f45 1 f29"/>
                  <a:gd name="f59" fmla="*/ f46 1 f28"/>
                  <a:gd name="f60" fmla="*/ f47 1 f29"/>
                  <a:gd name="f61" fmla="*/ f48 1 f29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19 1"/>
                  <a:gd name="f69" fmla="*/ f56 f20 1"/>
                  <a:gd name="f70" fmla="*/ f57 f19 1"/>
                  <a:gd name="f71" fmla="*/ f58 f20 1"/>
                  <a:gd name="f72" fmla="*/ f59 f19 1"/>
                  <a:gd name="f73" fmla="*/ f60 f20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66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10" h="12">
                    <a:moveTo>
                      <a:pt x="f8" y="f8"/>
                    </a:moveTo>
                    <a:cubicBezTo>
                      <a:pt x="f8" y="f9"/>
                      <a:pt x="f9" y="f7"/>
                      <a:pt x="f10" y="f11"/>
                    </a:cubicBezTo>
                    <a:cubicBezTo>
                      <a:pt x="f12" y="f9"/>
                      <a:pt x="f5" y="f13"/>
                      <a:pt x="f14" y="f12"/>
                    </a:cubicBezTo>
                    <a:cubicBezTo>
                      <a:pt x="f14" y="f5"/>
                      <a:pt x="f12" y="f5"/>
                      <a:pt x="f15" y="f16"/>
                    </a:cubicBezTo>
                    <a:cubicBezTo>
                      <a:pt x="f10" y="f16"/>
                      <a:pt x="f13" y="f16"/>
                      <a:pt x="f8" y="f14"/>
                    </a:cubicBezTo>
                    <a:cubicBezTo>
                      <a:pt x="f9" y="f17"/>
                      <a:pt x="f6" y="f10"/>
                      <a:pt x="f8" y="f8"/>
                    </a:cubicBezTo>
                    <a:close/>
                  </a:path>
                </a:pathLst>
              </a:custGeom>
              <a:solidFill>
                <a:srgbClr val="6DAC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8" name="Freeform 579">
                <a:extLst>
                  <a:ext uri="{FF2B5EF4-FFF2-40B4-BE49-F238E27FC236}">
                    <a16:creationId xmlns:a16="http://schemas.microsoft.com/office/drawing/2014/main" id="{9385E7BE-5418-8CCC-C760-D156B8848ABF}"/>
                  </a:ext>
                </a:extLst>
              </p:cNvPr>
              <p:cNvSpPr/>
              <p:nvPr/>
            </p:nvSpPr>
            <p:spPr>
              <a:xfrm>
                <a:off x="295278" y="4579936"/>
                <a:ext cx="15873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2"/>
                  <a:gd name="f10" fmla="val 1"/>
                  <a:gd name="f11" fmla="val 3"/>
                  <a:gd name="f12" fmla="val 5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6 f20 1"/>
                  <a:gd name="f27" fmla="*/ 0 f20 1"/>
                  <a:gd name="f28" fmla="*/ 2 f21 1"/>
                  <a:gd name="f29" fmla="*/ 1 f20 1"/>
                  <a:gd name="f30" fmla="*/ 5 f21 1"/>
                  <a:gd name="f31" fmla="*/ 4 f20 1"/>
                  <a:gd name="f32" fmla="+- f22 0 f1"/>
                  <a:gd name="f33" fmla="*/ f25 1 6"/>
                  <a:gd name="f34" fmla="*/ f26 1 7"/>
                  <a:gd name="f35" fmla="*/ f27 1 7"/>
                  <a:gd name="f36" fmla="*/ f28 1 6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5 1"/>
                  <a:gd name="f58" fmla="*/ f47 f14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8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6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5" y="f5"/>
                      <a:pt x="f10" y="f10"/>
                      <a:pt x="f9" y="f10"/>
                    </a:cubicBezTo>
                    <a:cubicBezTo>
                      <a:pt x="f11" y="f9"/>
                      <a:pt x="f6" y="f9"/>
                      <a:pt x="f12" y="f8"/>
                    </a:cubicBezTo>
                    <a:cubicBezTo>
                      <a:pt x="f12" y="f7"/>
                      <a:pt x="f9" y="f12"/>
                      <a:pt x="f5" y="f6"/>
                    </a:cubicBezTo>
                    <a:close/>
                  </a:path>
                </a:pathLst>
              </a:custGeom>
              <a:solidFill>
                <a:srgbClr val="C1D5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9" name="Freeform 580">
                <a:extLst>
                  <a:ext uri="{FF2B5EF4-FFF2-40B4-BE49-F238E27FC236}">
                    <a16:creationId xmlns:a16="http://schemas.microsoft.com/office/drawing/2014/main" id="{95A74B9E-D226-BBE7-DA1D-C3C2521C9073}"/>
                  </a:ext>
                </a:extLst>
              </p:cNvPr>
              <p:cNvSpPr/>
              <p:nvPr/>
            </p:nvSpPr>
            <p:spPr>
              <a:xfrm>
                <a:off x="288922" y="4684708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1"/>
                  <a:gd name="f10" fmla="val 3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2 f18 1"/>
                  <a:gd name="f25" fmla="*/ 2 f19 1"/>
                  <a:gd name="f26" fmla="*/ 0 f18 1"/>
                  <a:gd name="f27" fmla="*/ 4 f19 1"/>
                  <a:gd name="f28" fmla="*/ 3 f18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5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1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3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5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5" y="f5"/>
                      <a:pt x="f8" y="f5"/>
                    </a:cubicBezTo>
                    <a:cubicBezTo>
                      <a:pt x="f10" y="f9"/>
                      <a:pt x="f6" y="f8"/>
                      <a:pt x="f6" y="f10"/>
                    </a:cubicBezTo>
                    <a:cubicBezTo>
                      <a:pt x="f6" y="f7"/>
                      <a:pt x="f10" y="f7"/>
                      <a:pt x="f8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8A6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0" name="Freeform 581">
                <a:extLst>
                  <a:ext uri="{FF2B5EF4-FFF2-40B4-BE49-F238E27FC236}">
                    <a16:creationId xmlns:a16="http://schemas.microsoft.com/office/drawing/2014/main" id="{5F4931B8-CFD7-1F8F-36D9-5B540C19E3D1}"/>
                  </a:ext>
                </a:extLst>
              </p:cNvPr>
              <p:cNvSpPr/>
              <p:nvPr/>
            </p:nvSpPr>
            <p:spPr>
              <a:xfrm>
                <a:off x="473073" y="4410078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66"/>
                  <a:gd name="f9" fmla="val 30"/>
                  <a:gd name="f10" fmla="val 67"/>
                  <a:gd name="f11" fmla="val 33"/>
                  <a:gd name="f12" fmla="val 35"/>
                  <a:gd name="f13" fmla="val 68"/>
                  <a:gd name="f14" fmla="val 39"/>
                  <a:gd name="f15" fmla="val 40"/>
                  <a:gd name="f16" fmla="val 41"/>
                  <a:gd name="f17" fmla="val 43"/>
                  <a:gd name="f18" fmla="val 51"/>
                  <a:gd name="f19" fmla="val 62"/>
                  <a:gd name="f20" fmla="val 57"/>
                  <a:gd name="f21" fmla="val 63"/>
                  <a:gd name="f22" fmla="val 56"/>
                  <a:gd name="f23" fmla="val 65"/>
                  <a:gd name="f24" fmla="val 53"/>
                  <a:gd name="f25" fmla="val 47"/>
                  <a:gd name="f26" fmla="val 44"/>
                  <a:gd name="f27" fmla="val 71"/>
                  <a:gd name="f28" fmla="val 36"/>
                  <a:gd name="f29" fmla="val 31"/>
                  <a:gd name="f30" fmla="val 27"/>
                  <a:gd name="f31" fmla="val 22"/>
                  <a:gd name="f32" fmla="val 17"/>
                  <a:gd name="f33" fmla="val 10"/>
                  <a:gd name="f34" fmla="val 1"/>
                  <a:gd name="f35" fmla="val 49"/>
                  <a:gd name="f36" fmla="val 8"/>
                  <a:gd name="f37" fmla="val 11"/>
                  <a:gd name="f38" fmla="val 13"/>
                  <a:gd name="f39" fmla="val 14"/>
                  <a:gd name="f40" fmla="val 20"/>
                  <a:gd name="f41" fmla="val 6"/>
                  <a:gd name="f42" fmla="val 32"/>
                  <a:gd name="f43" fmla="val 5"/>
                  <a:gd name="f44" fmla="val 34"/>
                  <a:gd name="f45" fmla="val 37"/>
                  <a:gd name="f46" fmla="val 4"/>
                  <a:gd name="f47" fmla="val 3"/>
                  <a:gd name="f48" fmla="val 42"/>
                  <a:gd name="f49" fmla="val 7"/>
                  <a:gd name="f50" fmla="val 48"/>
                  <a:gd name="f51" fmla="val 15"/>
                  <a:gd name="f52" fmla="val 50"/>
                  <a:gd name="f53" fmla="val 18"/>
                  <a:gd name="f54" fmla="val 24"/>
                  <a:gd name="f55" fmla="val 26"/>
                  <a:gd name="f56" fmla="val 28"/>
                  <a:gd name="f57" fmla="val 52"/>
                  <a:gd name="f58" fmla="val 54"/>
                  <a:gd name="f59" fmla="val 59"/>
                  <a:gd name="f60" fmla="+- 0 0 -90"/>
                  <a:gd name="f61" fmla="*/ f3 1 69"/>
                  <a:gd name="f62" fmla="*/ f4 1 74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9"/>
                  <a:gd name="f71" fmla="*/ f67 1 74"/>
                  <a:gd name="f72" fmla="*/ 66 f68 1"/>
                  <a:gd name="f73" fmla="*/ 30 f67 1"/>
                  <a:gd name="f74" fmla="*/ 68 f68 1"/>
                  <a:gd name="f75" fmla="*/ 39 f67 1"/>
                  <a:gd name="f76" fmla="*/ 67 f68 1"/>
                  <a:gd name="f77" fmla="*/ 43 f67 1"/>
                  <a:gd name="f78" fmla="*/ 57 f68 1"/>
                  <a:gd name="f79" fmla="*/ 63 f67 1"/>
                  <a:gd name="f80" fmla="*/ 51 f68 1"/>
                  <a:gd name="f81" fmla="*/ 66 f67 1"/>
                  <a:gd name="f82" fmla="*/ 40 f68 1"/>
                  <a:gd name="f83" fmla="*/ 71 f67 1"/>
                  <a:gd name="f84" fmla="*/ 27 f68 1"/>
                  <a:gd name="f85" fmla="*/ 68 f67 1"/>
                  <a:gd name="f86" fmla="*/ 10 f68 1"/>
                  <a:gd name="f87" fmla="*/ 53 f67 1"/>
                  <a:gd name="f88" fmla="*/ 8 f68 1"/>
                  <a:gd name="f89" fmla="*/ 33 f67 1"/>
                  <a:gd name="f90" fmla="*/ 13 f68 1"/>
                  <a:gd name="f91" fmla="*/ 22 f67 1"/>
                  <a:gd name="f92" fmla="*/ 32 f68 1"/>
                  <a:gd name="f93" fmla="*/ 5 f67 1"/>
                  <a:gd name="f94" fmla="*/ 37 f68 1"/>
                  <a:gd name="f95" fmla="*/ 4 f67 1"/>
                  <a:gd name="f96" fmla="*/ 43 f68 1"/>
                  <a:gd name="f97" fmla="*/ 7 f67 1"/>
                  <a:gd name="f98" fmla="*/ 50 f68 1"/>
                  <a:gd name="f99" fmla="*/ 18 f67 1"/>
                  <a:gd name="f100" fmla="*/ 24 f67 1"/>
                  <a:gd name="f101" fmla="*/ 49 f68 1"/>
                  <a:gd name="f102" fmla="*/ 28 f67 1"/>
                  <a:gd name="f103" fmla="*/ 54 f68 1"/>
                  <a:gd name="f104" fmla="+- f69 0 f1"/>
                  <a:gd name="f105" fmla="*/ f72 1 69"/>
                  <a:gd name="f106" fmla="*/ f73 1 74"/>
                  <a:gd name="f107" fmla="*/ f74 1 69"/>
                  <a:gd name="f108" fmla="*/ f75 1 74"/>
                  <a:gd name="f109" fmla="*/ f76 1 69"/>
                  <a:gd name="f110" fmla="*/ f77 1 74"/>
                  <a:gd name="f111" fmla="*/ f78 1 69"/>
                  <a:gd name="f112" fmla="*/ f79 1 74"/>
                  <a:gd name="f113" fmla="*/ f80 1 69"/>
                  <a:gd name="f114" fmla="*/ f81 1 74"/>
                  <a:gd name="f115" fmla="*/ f82 1 69"/>
                  <a:gd name="f116" fmla="*/ f83 1 74"/>
                  <a:gd name="f117" fmla="*/ f84 1 69"/>
                  <a:gd name="f118" fmla="*/ f85 1 74"/>
                  <a:gd name="f119" fmla="*/ f86 1 69"/>
                  <a:gd name="f120" fmla="*/ f87 1 74"/>
                  <a:gd name="f121" fmla="*/ f88 1 69"/>
                  <a:gd name="f122" fmla="*/ f89 1 74"/>
                  <a:gd name="f123" fmla="*/ f90 1 69"/>
                  <a:gd name="f124" fmla="*/ f91 1 74"/>
                  <a:gd name="f125" fmla="*/ f92 1 69"/>
                  <a:gd name="f126" fmla="*/ f93 1 74"/>
                  <a:gd name="f127" fmla="*/ f94 1 69"/>
                  <a:gd name="f128" fmla="*/ f95 1 74"/>
                  <a:gd name="f129" fmla="*/ f96 1 69"/>
                  <a:gd name="f130" fmla="*/ f97 1 74"/>
                  <a:gd name="f131" fmla="*/ f98 1 69"/>
                  <a:gd name="f132" fmla="*/ f99 1 74"/>
                  <a:gd name="f133" fmla="*/ f100 1 74"/>
                  <a:gd name="f134" fmla="*/ f101 1 69"/>
                  <a:gd name="f135" fmla="*/ f102 1 74"/>
                  <a:gd name="f136" fmla="*/ f103 1 69"/>
                  <a:gd name="f137" fmla="*/ 0 1 f70"/>
                  <a:gd name="f138" fmla="*/ f64 1 f70"/>
                  <a:gd name="f139" fmla="*/ 0 1 f71"/>
                  <a:gd name="f140" fmla="*/ f65 1 f71"/>
                  <a:gd name="f141" fmla="*/ f105 1 f70"/>
                  <a:gd name="f142" fmla="*/ f106 1 f71"/>
                  <a:gd name="f143" fmla="*/ f107 1 f70"/>
                  <a:gd name="f144" fmla="*/ f108 1 f71"/>
                  <a:gd name="f145" fmla="*/ f109 1 f70"/>
                  <a:gd name="f146" fmla="*/ f110 1 f71"/>
                  <a:gd name="f147" fmla="*/ f111 1 f70"/>
                  <a:gd name="f148" fmla="*/ f112 1 f71"/>
                  <a:gd name="f149" fmla="*/ f113 1 f70"/>
                  <a:gd name="f150" fmla="*/ f114 1 f71"/>
                  <a:gd name="f151" fmla="*/ f115 1 f70"/>
                  <a:gd name="f152" fmla="*/ f116 1 f71"/>
                  <a:gd name="f153" fmla="*/ f117 1 f70"/>
                  <a:gd name="f154" fmla="*/ f118 1 f71"/>
                  <a:gd name="f155" fmla="*/ f119 1 f70"/>
                  <a:gd name="f156" fmla="*/ f120 1 f71"/>
                  <a:gd name="f157" fmla="*/ f121 1 f70"/>
                  <a:gd name="f158" fmla="*/ f122 1 f71"/>
                  <a:gd name="f159" fmla="*/ f123 1 f70"/>
                  <a:gd name="f160" fmla="*/ f124 1 f71"/>
                  <a:gd name="f161" fmla="*/ f125 1 f70"/>
                  <a:gd name="f162" fmla="*/ f126 1 f71"/>
                  <a:gd name="f163" fmla="*/ f127 1 f70"/>
                  <a:gd name="f164" fmla="*/ f128 1 f71"/>
                  <a:gd name="f165" fmla="*/ f129 1 f70"/>
                  <a:gd name="f166" fmla="*/ f130 1 f71"/>
                  <a:gd name="f167" fmla="*/ f131 1 f70"/>
                  <a:gd name="f168" fmla="*/ f132 1 f71"/>
                  <a:gd name="f169" fmla="*/ f133 1 f71"/>
                  <a:gd name="f170" fmla="*/ f134 1 f70"/>
                  <a:gd name="f171" fmla="*/ f135 1 f71"/>
                  <a:gd name="f172" fmla="*/ f136 1 f70"/>
                  <a:gd name="f173" fmla="*/ f137 f61 1"/>
                  <a:gd name="f174" fmla="*/ f138 f61 1"/>
                  <a:gd name="f175" fmla="*/ f140 f62 1"/>
                  <a:gd name="f176" fmla="*/ f139 f62 1"/>
                  <a:gd name="f177" fmla="*/ f141 f61 1"/>
                  <a:gd name="f178" fmla="*/ f142 f62 1"/>
                  <a:gd name="f179" fmla="*/ f143 f61 1"/>
                  <a:gd name="f180" fmla="*/ f144 f62 1"/>
                  <a:gd name="f181" fmla="*/ f145 f61 1"/>
                  <a:gd name="f182" fmla="*/ f146 f62 1"/>
                  <a:gd name="f183" fmla="*/ f147 f61 1"/>
                  <a:gd name="f184" fmla="*/ f148 f62 1"/>
                  <a:gd name="f185" fmla="*/ f149 f61 1"/>
                  <a:gd name="f186" fmla="*/ f150 f62 1"/>
                  <a:gd name="f187" fmla="*/ f151 f61 1"/>
                  <a:gd name="f188" fmla="*/ f152 f62 1"/>
                  <a:gd name="f189" fmla="*/ f153 f61 1"/>
                  <a:gd name="f190" fmla="*/ f154 f62 1"/>
                  <a:gd name="f191" fmla="*/ f155 f61 1"/>
                  <a:gd name="f192" fmla="*/ f156 f62 1"/>
                  <a:gd name="f193" fmla="*/ f157 f61 1"/>
                  <a:gd name="f194" fmla="*/ f158 f62 1"/>
                  <a:gd name="f195" fmla="*/ f159 f61 1"/>
                  <a:gd name="f196" fmla="*/ f160 f62 1"/>
                  <a:gd name="f197" fmla="*/ f161 f61 1"/>
                  <a:gd name="f198" fmla="*/ f162 f62 1"/>
                  <a:gd name="f199" fmla="*/ f163 f61 1"/>
                  <a:gd name="f200" fmla="*/ f164 f62 1"/>
                  <a:gd name="f201" fmla="*/ f165 f61 1"/>
                  <a:gd name="f202" fmla="*/ f166 f62 1"/>
                  <a:gd name="f203" fmla="*/ f167 f61 1"/>
                  <a:gd name="f204" fmla="*/ f168 f62 1"/>
                  <a:gd name="f205" fmla="*/ f169 f62 1"/>
                  <a:gd name="f206" fmla="*/ f170 f61 1"/>
                  <a:gd name="f207" fmla="*/ f171 f62 1"/>
                  <a:gd name="f208" fmla="*/ f172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91" y="f192"/>
                  </a:cxn>
                  <a:cxn ang="f104">
                    <a:pos x="f193" y="f194"/>
                  </a:cxn>
                  <a:cxn ang="f104">
                    <a:pos x="f195" y="f196"/>
                  </a:cxn>
                  <a:cxn ang="f104">
                    <a:pos x="f197" y="f198"/>
                  </a:cxn>
                  <a:cxn ang="f104">
                    <a:pos x="f199" y="f200"/>
                  </a:cxn>
                  <a:cxn ang="f104">
                    <a:pos x="f201" y="f202"/>
                  </a:cxn>
                  <a:cxn ang="f104">
                    <a:pos x="f203" y="f204"/>
                  </a:cxn>
                  <a:cxn ang="f104">
                    <a:pos x="f203" y="f205"/>
                  </a:cxn>
                  <a:cxn ang="f104">
                    <a:pos x="f206" y="f207"/>
                  </a:cxn>
                  <a:cxn ang="f104">
                    <a:pos x="f208" y="f178"/>
                  </a:cxn>
                  <a:cxn ang="f104">
                    <a:pos x="f177" y="f178"/>
                  </a:cxn>
                </a:cxnLst>
                <a:rect l="f173" t="f176" r="f174" b="f175"/>
                <a:pathLst>
                  <a:path w="69" h="74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0" y="f15"/>
                      <a:pt x="f10" y="f16"/>
                      <a:pt x="f10" y="f17"/>
                    </a:cubicBezTo>
                    <a:cubicBezTo>
                      <a:pt x="f10" y="f18"/>
                      <a:pt x="f19" y="f20"/>
                      <a:pt x="f20" y="f21"/>
                    </a:cubicBezTo>
                    <a:cubicBezTo>
                      <a:pt x="f22" y="f23"/>
                      <a:pt x="f24" y="f8"/>
                      <a:pt x="f18" y="f8"/>
                    </a:cubicBezTo>
                    <a:cubicBezTo>
                      <a:pt x="f25" y="f10"/>
                      <a:pt x="f26" y="f13"/>
                      <a:pt x="f15" y="f27"/>
                    </a:cubicBezTo>
                    <a:cubicBezTo>
                      <a:pt x="f28" y="f7"/>
                      <a:pt x="f29" y="f27"/>
                      <a:pt x="f30" y="f13"/>
                    </a:cubicBezTo>
                    <a:cubicBezTo>
                      <a:pt x="f31" y="f19"/>
                      <a:pt x="f32" y="f20"/>
                      <a:pt x="f33" y="f24"/>
                    </a:cubicBezTo>
                    <a:cubicBezTo>
                      <a:pt x="f34" y="f35"/>
                      <a:pt x="f5" y="f15"/>
                      <a:pt x="f36" y="f11"/>
                    </a:cubicBezTo>
                    <a:cubicBezTo>
                      <a:pt x="f37" y="f9"/>
                      <a:pt x="f38" y="f30"/>
                      <a:pt x="f38" y="f31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43"/>
                      <a:pt x="f12" y="f43"/>
                      <a:pt x="f45" y="f46"/>
                    </a:cubicBezTo>
                    <a:cubicBezTo>
                      <a:pt x="f15" y="f47"/>
                      <a:pt x="f48" y="f5"/>
                      <a:pt x="f17" y="f49"/>
                    </a:cubicBezTo>
                    <a:cubicBezTo>
                      <a:pt x="f26" y="f33"/>
                      <a:pt x="f50" y="f51"/>
                      <a:pt x="f52" y="f53"/>
                    </a:cubicBezTo>
                    <a:cubicBezTo>
                      <a:pt x="f52" y="f40"/>
                      <a:pt x="f18" y="f31"/>
                      <a:pt x="f52" y="f54"/>
                    </a:cubicBezTo>
                    <a:cubicBezTo>
                      <a:pt x="f35" y="f55"/>
                      <a:pt x="f50" y="f30"/>
                      <a:pt x="f35" y="f56"/>
                    </a:cubicBezTo>
                    <a:cubicBezTo>
                      <a:pt x="f18" y="f9"/>
                      <a:pt x="f57" y="f29"/>
                      <a:pt x="f58" y="f9"/>
                    </a:cubicBezTo>
                    <a:cubicBezTo>
                      <a:pt x="f59" y="f30"/>
                      <a:pt x="f19" y="f56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1" name="Freeform 582">
                <a:extLst>
                  <a:ext uri="{FF2B5EF4-FFF2-40B4-BE49-F238E27FC236}">
                    <a16:creationId xmlns:a16="http://schemas.microsoft.com/office/drawing/2014/main" id="{2A170362-664A-86ED-597B-9F5DF9783D8D}"/>
                  </a:ext>
                </a:extLst>
              </p:cNvPr>
              <p:cNvSpPr/>
              <p:nvPr/>
            </p:nvSpPr>
            <p:spPr>
              <a:xfrm>
                <a:off x="617540" y="4551361"/>
                <a:ext cx="9842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3"/>
                  <a:gd name="f8" fmla="val 40"/>
                  <a:gd name="f9" fmla="val 19"/>
                  <a:gd name="f10" fmla="val 37"/>
                  <a:gd name="f11" fmla="val 33"/>
                  <a:gd name="f12" fmla="val 29"/>
                  <a:gd name="f13" fmla="val 21"/>
                  <a:gd name="f14" fmla="val 17"/>
                  <a:gd name="f15" fmla="val 15"/>
                  <a:gd name="f16" fmla="val 18"/>
                  <a:gd name="f17" fmla="val 12"/>
                  <a:gd name="f18" fmla="val 10"/>
                  <a:gd name="f19" fmla="val 9"/>
                  <a:gd name="f20" fmla="val 6"/>
                  <a:gd name="f21" fmla="val 13"/>
                  <a:gd name="f22" fmla="val 4"/>
                  <a:gd name="f23" fmla="val 1"/>
                  <a:gd name="f24" fmla="val 8"/>
                  <a:gd name="f25" fmla="val 7"/>
                  <a:gd name="f26" fmla="val 2"/>
                  <a:gd name="f27" fmla="val 5"/>
                  <a:gd name="f28" fmla="val 24"/>
                  <a:gd name="f29" fmla="val 36"/>
                  <a:gd name="f30" fmla="val 11"/>
                  <a:gd name="f31" fmla="+- 0 0 -90"/>
                  <a:gd name="f32" fmla="*/ f3 1 41"/>
                  <a:gd name="f33" fmla="*/ f4 1 2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1"/>
                  <a:gd name="f42" fmla="*/ f38 1 23"/>
                  <a:gd name="f43" fmla="*/ 40 f39 1"/>
                  <a:gd name="f44" fmla="*/ 19 f38 1"/>
                  <a:gd name="f45" fmla="*/ 29 f39 1"/>
                  <a:gd name="f46" fmla="*/ 21 f38 1"/>
                  <a:gd name="f47" fmla="*/ 12 f39 1"/>
                  <a:gd name="f48" fmla="*/ 10 f38 1"/>
                  <a:gd name="f49" fmla="*/ 9 f39 1"/>
                  <a:gd name="f50" fmla="*/ 1 f39 1"/>
                  <a:gd name="f51" fmla="*/ 8 f38 1"/>
                  <a:gd name="f52" fmla="*/ 2 f39 1"/>
                  <a:gd name="f53" fmla="*/ 4 f38 1"/>
                  <a:gd name="f54" fmla="*/ 2 f38 1"/>
                  <a:gd name="f55" fmla="*/ 33 f39 1"/>
                  <a:gd name="f56" fmla="+- f40 0 f1"/>
                  <a:gd name="f57" fmla="*/ f43 1 41"/>
                  <a:gd name="f58" fmla="*/ f44 1 23"/>
                  <a:gd name="f59" fmla="*/ f45 1 41"/>
                  <a:gd name="f60" fmla="*/ f46 1 23"/>
                  <a:gd name="f61" fmla="*/ f47 1 41"/>
                  <a:gd name="f62" fmla="*/ f48 1 23"/>
                  <a:gd name="f63" fmla="*/ f49 1 41"/>
                  <a:gd name="f64" fmla="*/ f50 1 41"/>
                  <a:gd name="f65" fmla="*/ f51 1 23"/>
                  <a:gd name="f66" fmla="*/ f52 1 41"/>
                  <a:gd name="f67" fmla="*/ f53 1 23"/>
                  <a:gd name="f68" fmla="*/ f54 1 23"/>
                  <a:gd name="f69" fmla="*/ f55 1 41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1"/>
                  <a:gd name="f82" fmla="*/ f65 1 f42"/>
                  <a:gd name="f83" fmla="*/ f66 1 f41"/>
                  <a:gd name="f84" fmla="*/ f67 1 f42"/>
                  <a:gd name="f85" fmla="*/ f68 1 f42"/>
                  <a:gd name="f86" fmla="*/ f69 1 f41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2 1"/>
                  <a:gd name="f99" fmla="*/ f82 f33 1"/>
                  <a:gd name="f100" fmla="*/ f83 f32 1"/>
                  <a:gd name="f101" fmla="*/ f84 f33 1"/>
                  <a:gd name="f102" fmla="*/ f85 f33 1"/>
                  <a:gd name="f103" fmla="*/ f86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6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97" y="f102"/>
                  </a:cxn>
                  <a:cxn ang="f56">
                    <a:pos x="f103" y="f96"/>
                  </a:cxn>
                  <a:cxn ang="f56">
                    <a:pos x="f91" y="f92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41" h="23">
                    <a:moveTo>
                      <a:pt x="f8" y="f9"/>
                    </a:moveTo>
                    <a:cubicBezTo>
                      <a:pt x="f10" y="f7"/>
                      <a:pt x="f11" y="f7"/>
                      <a:pt x="f12" y="f13"/>
                    </a:cubicBezTo>
                    <a:cubicBezTo>
                      <a:pt x="f7" y="f14"/>
                      <a:pt x="f15" y="f16"/>
                      <a:pt x="f17" y="f18"/>
                    </a:cubicBezTo>
                    <a:cubicBezTo>
                      <a:pt x="f17" y="f19"/>
                      <a:pt x="f18" y="f19"/>
                      <a:pt x="f19" y="f18"/>
                    </a:cubicBezTo>
                    <a:cubicBezTo>
                      <a:pt x="f20" y="f21"/>
                      <a:pt x="f22" y="f18"/>
                      <a:pt x="f23" y="f24"/>
                    </a:cubicBezTo>
                    <a:cubicBezTo>
                      <a:pt x="f5" y="f25"/>
                      <a:pt x="f23" y="f20"/>
                      <a:pt x="f26" y="f22"/>
                    </a:cubicBezTo>
                    <a:cubicBezTo>
                      <a:pt x="f22" y="f26"/>
                      <a:pt x="f20" y="f5"/>
                      <a:pt x="f19" y="f26"/>
                    </a:cubicBezTo>
                    <a:cubicBezTo>
                      <a:pt x="f14" y="f27"/>
                      <a:pt x="f28" y="f24"/>
                      <a:pt x="f11" y="f18"/>
                    </a:cubicBezTo>
                    <a:cubicBezTo>
                      <a:pt x="f29" y="f30"/>
                      <a:pt x="f6" y="f21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2" name="Freeform 583">
                <a:extLst>
                  <a:ext uri="{FF2B5EF4-FFF2-40B4-BE49-F238E27FC236}">
                    <a16:creationId xmlns:a16="http://schemas.microsoft.com/office/drawing/2014/main" id="{D42FABF0-CCB7-5C90-D9B0-8DE0D12BDA0F}"/>
                  </a:ext>
                </a:extLst>
              </p:cNvPr>
              <p:cNvSpPr/>
              <p:nvPr/>
            </p:nvSpPr>
            <p:spPr>
              <a:xfrm>
                <a:off x="671517" y="4481510"/>
                <a:ext cx="68259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7"/>
                  <a:gd name="f8" fmla="val 2"/>
                  <a:gd name="f9" fmla="val 4"/>
                  <a:gd name="f10" fmla="val 5"/>
                  <a:gd name="f11" fmla="val 1"/>
                  <a:gd name="f12" fmla="val 8"/>
                  <a:gd name="f13" fmla="val 12"/>
                  <a:gd name="f14" fmla="val 3"/>
                  <a:gd name="f15" fmla="val 14"/>
                  <a:gd name="f16" fmla="val 15"/>
                  <a:gd name="f17" fmla="val 21"/>
                  <a:gd name="f18" fmla="val 24"/>
                  <a:gd name="f19" fmla="val 27"/>
                  <a:gd name="f20" fmla="val 7"/>
                  <a:gd name="f21" fmla="val 9"/>
                  <a:gd name="f22" fmla="val 28"/>
                  <a:gd name="f23" fmla="val 16"/>
                  <a:gd name="f24" fmla="val 22"/>
                  <a:gd name="f25" fmla="val 19"/>
                  <a:gd name="f26" fmla="val 10"/>
                  <a:gd name="f27" fmla="val 11"/>
                  <a:gd name="f28" fmla="val 6"/>
                  <a:gd name="f29" fmla="+- 0 0 -90"/>
                  <a:gd name="f30" fmla="*/ f3 1 29"/>
                  <a:gd name="f31" fmla="*/ f4 1 1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9"/>
                  <a:gd name="f40" fmla="*/ f36 1 17"/>
                  <a:gd name="f41" fmla="*/ 2 f37 1"/>
                  <a:gd name="f42" fmla="*/ 4 f36 1"/>
                  <a:gd name="f43" fmla="*/ 12 f37 1"/>
                  <a:gd name="f44" fmla="*/ 3 f36 1"/>
                  <a:gd name="f45" fmla="*/ 17 f37 1"/>
                  <a:gd name="f46" fmla="*/ 27 f37 1"/>
                  <a:gd name="f47" fmla="*/ 5 f36 1"/>
                  <a:gd name="f48" fmla="*/ 29 f37 1"/>
                  <a:gd name="f49" fmla="*/ 12 f36 1"/>
                  <a:gd name="f50" fmla="*/ 24 f37 1"/>
                  <a:gd name="f51" fmla="*/ 16 f36 1"/>
                  <a:gd name="f52" fmla="*/ 15 f36 1"/>
                  <a:gd name="f53" fmla="*/ 6 f37 1"/>
                  <a:gd name="f54" fmla="*/ 11 f36 1"/>
                  <a:gd name="f55" fmla="+- f38 0 f1"/>
                  <a:gd name="f56" fmla="*/ f41 1 29"/>
                  <a:gd name="f57" fmla="*/ f42 1 17"/>
                  <a:gd name="f58" fmla="*/ f43 1 29"/>
                  <a:gd name="f59" fmla="*/ f44 1 17"/>
                  <a:gd name="f60" fmla="*/ f45 1 29"/>
                  <a:gd name="f61" fmla="*/ f46 1 29"/>
                  <a:gd name="f62" fmla="*/ f47 1 17"/>
                  <a:gd name="f63" fmla="*/ f48 1 29"/>
                  <a:gd name="f64" fmla="*/ f49 1 17"/>
                  <a:gd name="f65" fmla="*/ f50 1 29"/>
                  <a:gd name="f66" fmla="*/ f51 1 17"/>
                  <a:gd name="f67" fmla="*/ f52 1 17"/>
                  <a:gd name="f68" fmla="*/ f53 1 29"/>
                  <a:gd name="f69" fmla="*/ f54 1 17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39"/>
                  <a:gd name="f80" fmla="*/ f62 1 f40"/>
                  <a:gd name="f81" fmla="*/ f63 1 f39"/>
                  <a:gd name="f82" fmla="*/ f64 1 f40"/>
                  <a:gd name="f83" fmla="*/ f65 1 f39"/>
                  <a:gd name="f84" fmla="*/ f66 1 f40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0 1"/>
                  <a:gd name="f98" fmla="*/ f80 f31 1"/>
                  <a:gd name="f99" fmla="*/ f81 f30 1"/>
                  <a:gd name="f100" fmla="*/ f82 f31 1"/>
                  <a:gd name="f101" fmla="*/ f83 f30 1"/>
                  <a:gd name="f102" fmla="*/ f84 f31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5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96" y="f103"/>
                  </a:cxn>
                  <a:cxn ang="f55">
                    <a:pos x="f104" y="f105"/>
                  </a:cxn>
                  <a:cxn ang="f55">
                    <a:pos x="f92" y="f93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9" h="17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9"/>
                      <a:pt x="f16" y="f9"/>
                      <a:pt x="f7" y="f14"/>
                    </a:cubicBezTo>
                    <a:cubicBezTo>
                      <a:pt x="f17" y="f8"/>
                      <a:pt x="f18" y="f9"/>
                      <a:pt x="f19" y="f10"/>
                    </a:cubicBezTo>
                    <a:cubicBezTo>
                      <a:pt x="f6" y="f20"/>
                      <a:pt x="f6" y="f21"/>
                      <a:pt x="f6" y="f13"/>
                    </a:cubicBezTo>
                    <a:cubicBezTo>
                      <a:pt x="f22" y="f15"/>
                      <a:pt x="f19" y="f23"/>
                      <a:pt x="f18" y="f23"/>
                    </a:cubicBezTo>
                    <a:cubicBezTo>
                      <a:pt x="f24" y="f7"/>
                      <a:pt x="f25" y="f23"/>
                      <a:pt x="f7" y="f16"/>
                    </a:cubicBezTo>
                    <a:cubicBezTo>
                      <a:pt x="f15" y="f13"/>
                      <a:pt x="f26" y="f27"/>
                      <a:pt x="f28" y="f27"/>
                    </a:cubicBezTo>
                    <a:cubicBezTo>
                      <a:pt x="f11" y="f27"/>
                      <a:pt x="f5" y="f21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3" name="Freeform 584">
                <a:extLst>
                  <a:ext uri="{FF2B5EF4-FFF2-40B4-BE49-F238E27FC236}">
                    <a16:creationId xmlns:a16="http://schemas.microsoft.com/office/drawing/2014/main" id="{13D523E0-33FD-BA2E-9058-B26A29817601}"/>
                  </a:ext>
                </a:extLst>
              </p:cNvPr>
              <p:cNvSpPr/>
              <p:nvPr/>
            </p:nvSpPr>
            <p:spPr>
              <a:xfrm>
                <a:off x="677863" y="4529142"/>
                <a:ext cx="6667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6"/>
                  <a:gd name="f8" fmla="val 26"/>
                  <a:gd name="f9" fmla="val 15"/>
                  <a:gd name="f10" fmla="val 24"/>
                  <a:gd name="f11" fmla="val 21"/>
                  <a:gd name="f12" fmla="val 19"/>
                  <a:gd name="f13" fmla="val 14"/>
                  <a:gd name="f14" fmla="val 12"/>
                  <a:gd name="f15" fmla="val 9"/>
                  <a:gd name="f16" fmla="val 8"/>
                  <a:gd name="f17" fmla="val 3"/>
                  <a:gd name="f18" fmla="val 6"/>
                  <a:gd name="f19" fmla="val 1"/>
                  <a:gd name="f20" fmla="val 5"/>
                  <a:gd name="f21" fmla="val 11"/>
                  <a:gd name="f22" fmla="val 2"/>
                  <a:gd name="f23" fmla="val 13"/>
                  <a:gd name="f24" fmla="val 4"/>
                  <a:gd name="f25" fmla="val 18"/>
                  <a:gd name="f26" fmla="val 27"/>
                  <a:gd name="f27" fmla="val 7"/>
                  <a:gd name="f28" fmla="+- 0 0 -90"/>
                  <a:gd name="f29" fmla="*/ f3 1 28"/>
                  <a:gd name="f30" fmla="*/ f4 1 16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8"/>
                  <a:gd name="f39" fmla="*/ f35 1 16"/>
                  <a:gd name="f40" fmla="*/ 26 f36 1"/>
                  <a:gd name="f41" fmla="*/ 15 f35 1"/>
                  <a:gd name="f42" fmla="*/ 19 f36 1"/>
                  <a:gd name="f43" fmla="*/ 3 f36 1"/>
                  <a:gd name="f44" fmla="*/ 9 f35 1"/>
                  <a:gd name="f45" fmla="*/ 0 f36 1"/>
                  <a:gd name="f46" fmla="*/ 3 f35 1"/>
                  <a:gd name="f47" fmla="*/ 5 f36 1"/>
                  <a:gd name="f48" fmla="*/ 0 f35 1"/>
                  <a:gd name="f49" fmla="*/ 13 f36 1"/>
                  <a:gd name="f50" fmla="*/ 2 f35 1"/>
                  <a:gd name="f51" fmla="*/ 18 f36 1"/>
                  <a:gd name="f52" fmla="+- f37 0 f1"/>
                  <a:gd name="f53" fmla="*/ f40 1 28"/>
                  <a:gd name="f54" fmla="*/ f41 1 16"/>
                  <a:gd name="f55" fmla="*/ f42 1 28"/>
                  <a:gd name="f56" fmla="*/ f43 1 28"/>
                  <a:gd name="f57" fmla="*/ f44 1 16"/>
                  <a:gd name="f58" fmla="*/ f45 1 28"/>
                  <a:gd name="f59" fmla="*/ f46 1 16"/>
                  <a:gd name="f60" fmla="*/ f47 1 28"/>
                  <a:gd name="f61" fmla="*/ f48 1 16"/>
                  <a:gd name="f62" fmla="*/ f49 1 28"/>
                  <a:gd name="f63" fmla="*/ f50 1 16"/>
                  <a:gd name="f64" fmla="*/ f51 1 28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8"/>
                  <a:gd name="f77" fmla="*/ f61 1 f39"/>
                  <a:gd name="f78" fmla="*/ f62 1 f38"/>
                  <a:gd name="f79" fmla="*/ f63 1 f39"/>
                  <a:gd name="f80" fmla="*/ f64 1 f38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29 1"/>
                  <a:gd name="f93" fmla="*/ f77 f30 1"/>
                  <a:gd name="f94" fmla="*/ f78 f29 1"/>
                  <a:gd name="f95" fmla="*/ f79 f30 1"/>
                  <a:gd name="f96" fmla="*/ f8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6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4" y="f95"/>
                  </a:cxn>
                  <a:cxn ang="f52">
                    <a:pos x="f96" y="f91"/>
                  </a:cxn>
                  <a:cxn ang="f52">
                    <a:pos x="f85" y="f8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8" h="16">
                    <a:moveTo>
                      <a:pt x="f8" y="f9"/>
                    </a:moveTo>
                    <a:cubicBezTo>
                      <a:pt x="f10" y="f7"/>
                      <a:pt x="f11" y="f7"/>
                      <a:pt x="f12" y="f9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5" y="f15"/>
                      <a:pt x="f5" y="f18"/>
                      <a:pt x="f5" y="f17"/>
                    </a:cubicBezTo>
                    <a:cubicBezTo>
                      <a:pt x="f19" y="f5"/>
                      <a:pt x="f17" y="f5"/>
                      <a:pt x="f20" y="f5"/>
                    </a:cubicBezTo>
                    <a:cubicBezTo>
                      <a:pt x="f16" y="f19"/>
                      <a:pt x="f21" y="f22"/>
                      <a:pt x="f23" y="f22"/>
                    </a:cubicBezTo>
                    <a:cubicBezTo>
                      <a:pt x="f23" y="f22"/>
                      <a:pt x="f23" y="f22"/>
                      <a:pt x="f23" y="f22"/>
                    </a:cubicBezTo>
                    <a:cubicBezTo>
                      <a:pt x="f9" y="f24"/>
                      <a:pt x="f7" y="f17"/>
                      <a:pt x="f25" y="f17"/>
                    </a:cubicBezTo>
                    <a:cubicBezTo>
                      <a:pt x="f26" y="f24"/>
                      <a:pt x="f6" y="f2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4" name="Freeform 585">
                <a:extLst>
                  <a:ext uri="{FF2B5EF4-FFF2-40B4-BE49-F238E27FC236}">
                    <a16:creationId xmlns:a16="http://schemas.microsoft.com/office/drawing/2014/main" id="{A3A31C2D-F3AC-99D0-9FB0-DE2A0C222DD1}"/>
                  </a:ext>
                </a:extLst>
              </p:cNvPr>
              <p:cNvSpPr/>
              <p:nvPr/>
            </p:nvSpPr>
            <p:spPr>
              <a:xfrm>
                <a:off x="603247" y="4603747"/>
                <a:ext cx="4444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16"/>
                  <a:gd name="f9" fmla="val 7"/>
                  <a:gd name="f10" fmla="val 8"/>
                  <a:gd name="f11" fmla="val 9"/>
                  <a:gd name="f12" fmla="val 11"/>
                  <a:gd name="f13" fmla="val 15"/>
                  <a:gd name="f14" fmla="val 14"/>
                  <a:gd name="f15" fmla="val 10"/>
                  <a:gd name="f16" fmla="val 6"/>
                  <a:gd name="f17" fmla="val 13"/>
                  <a:gd name="f18" fmla="val 5"/>
                  <a:gd name="f19" fmla="val 4"/>
                  <a:gd name="f20" fmla="val 2"/>
                  <a:gd name="f21" fmla="val 3"/>
                  <a:gd name="f22" fmla="val 12"/>
                  <a:gd name="f23" fmla="+- 0 0 -90"/>
                  <a:gd name="f24" fmla="*/ f3 1 18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7"/>
                  <a:gd name="f35" fmla="*/ 16 f31 1"/>
                  <a:gd name="f36" fmla="*/ 7 f30 1"/>
                  <a:gd name="f37" fmla="*/ 18 f31 1"/>
                  <a:gd name="f38" fmla="*/ 11 f30 1"/>
                  <a:gd name="f39" fmla="*/ 14 f31 1"/>
                  <a:gd name="f40" fmla="*/ 16 f30 1"/>
                  <a:gd name="f41" fmla="*/ 5 f31 1"/>
                  <a:gd name="f42" fmla="*/ 9 f30 1"/>
                  <a:gd name="f43" fmla="*/ 4 f31 1"/>
                  <a:gd name="f44" fmla="*/ 2 f31 1"/>
                  <a:gd name="f45" fmla="*/ 4 f30 1"/>
                  <a:gd name="f46" fmla="*/ 6 f31 1"/>
                  <a:gd name="f47" fmla="*/ 2 f30 1"/>
                  <a:gd name="f48" fmla="+- f32 0 f1"/>
                  <a:gd name="f49" fmla="*/ f35 1 18"/>
                  <a:gd name="f50" fmla="*/ f36 1 17"/>
                  <a:gd name="f51" fmla="*/ f37 1 18"/>
                  <a:gd name="f52" fmla="*/ f38 1 17"/>
                  <a:gd name="f53" fmla="*/ f39 1 18"/>
                  <a:gd name="f54" fmla="*/ f40 1 17"/>
                  <a:gd name="f55" fmla="*/ f41 1 18"/>
                  <a:gd name="f56" fmla="*/ f42 1 17"/>
                  <a:gd name="f57" fmla="*/ f43 1 18"/>
                  <a:gd name="f58" fmla="*/ f44 1 18"/>
                  <a:gd name="f59" fmla="*/ f45 1 17"/>
                  <a:gd name="f60" fmla="*/ f46 1 18"/>
                  <a:gd name="f61" fmla="*/ f47 1 17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3"/>
                  <a:gd name="f76" fmla="*/ f59 1 f34"/>
                  <a:gd name="f77" fmla="*/ f60 1 f33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4 1"/>
                  <a:gd name="f93" fmla="*/ f76 f25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84"/>
                  </a:cxn>
                  <a:cxn ang="f48">
                    <a:pos x="f92" y="f93"/>
                  </a:cxn>
                  <a:cxn ang="f48">
                    <a:pos x="f94" y="f95"/>
                  </a:cxn>
                  <a:cxn ang="f48">
                    <a:pos x="f83" y="f84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18" h="17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13"/>
                      <a:pt x="f6" y="f7"/>
                      <a:pt x="f14" y="f8"/>
                    </a:cubicBezTo>
                    <a:cubicBezTo>
                      <a:pt x="f15" y="f14"/>
                      <a:pt x="f16" y="f17"/>
                      <a:pt x="f18" y="f11"/>
                    </a:cubicBezTo>
                    <a:cubicBezTo>
                      <a:pt x="f18" y="f9"/>
                      <a:pt x="f18" y="f9"/>
                      <a:pt x="f19" y="f9"/>
                    </a:cubicBezTo>
                    <a:cubicBezTo>
                      <a:pt x="f20" y="f9"/>
                      <a:pt x="f5" y="f16"/>
                      <a:pt x="f20" y="f19"/>
                    </a:cubicBezTo>
                    <a:cubicBezTo>
                      <a:pt x="f21" y="f21"/>
                      <a:pt x="f21" y="f5"/>
                      <a:pt x="f16" y="f20"/>
                    </a:cubicBezTo>
                    <a:cubicBezTo>
                      <a:pt x="f11" y="f19"/>
                      <a:pt x="f2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5" name="Freeform 586">
                <a:extLst>
                  <a:ext uri="{FF2B5EF4-FFF2-40B4-BE49-F238E27FC236}">
                    <a16:creationId xmlns:a16="http://schemas.microsoft.com/office/drawing/2014/main" id="{064A238A-7A7B-F956-6DB8-710E0E05B790}"/>
                  </a:ext>
                </a:extLst>
              </p:cNvPr>
              <p:cNvSpPr/>
              <p:nvPr/>
            </p:nvSpPr>
            <p:spPr>
              <a:xfrm>
                <a:off x="636586" y="4522786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4"/>
                  <a:gd name="f9" fmla="val 5"/>
                  <a:gd name="f10" fmla="val 7"/>
                  <a:gd name="f11" fmla="val 12"/>
                  <a:gd name="f12" fmla="val 6"/>
                  <a:gd name="f13" fmla="val 11"/>
                  <a:gd name="f14" fmla="val 8"/>
                  <a:gd name="f15" fmla="+- 0 0 -90"/>
                  <a:gd name="f16" fmla="*/ f3 1 13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9"/>
                  <a:gd name="f27" fmla="*/ 4 f23 1"/>
                  <a:gd name="f28" fmla="*/ 5 f22 1"/>
                  <a:gd name="f29" fmla="*/ 5 f23 1"/>
                  <a:gd name="f30" fmla="*/ 0 f22 1"/>
                  <a:gd name="f31" fmla="*/ 13 f23 1"/>
                  <a:gd name="f32" fmla="*/ 4 f22 1"/>
                  <a:gd name="f33" fmla="*/ 8 f23 1"/>
                  <a:gd name="f34" fmla="*/ 9 f22 1"/>
                  <a:gd name="f35" fmla="+- f24 0 f1"/>
                  <a:gd name="f36" fmla="*/ f27 1 13"/>
                  <a:gd name="f37" fmla="*/ f28 1 9"/>
                  <a:gd name="f38" fmla="*/ f29 1 13"/>
                  <a:gd name="f39" fmla="*/ f30 1 9"/>
                  <a:gd name="f40" fmla="*/ f31 1 13"/>
                  <a:gd name="f41" fmla="*/ f32 1 9"/>
                  <a:gd name="f42" fmla="*/ f33 1 13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3" h="9">
                    <a:moveTo>
                      <a:pt x="f8" y="f9"/>
                    </a:moveTo>
                    <a:cubicBezTo>
                      <a:pt x="f7" y="f8"/>
                      <a:pt x="f5" y="f5"/>
                      <a:pt x="f9" y="f5"/>
                    </a:cubicBezTo>
                    <a:cubicBezTo>
                      <a:pt x="f10" y="f5"/>
                      <a:pt x="f11" y="f5"/>
                      <a:pt x="f6" y="f8"/>
                    </a:cubicBezTo>
                    <a:cubicBezTo>
                      <a:pt x="f6" y="f12"/>
                      <a:pt x="f13" y="f7"/>
                      <a:pt x="f14" y="f7"/>
                    </a:cubicBezTo>
                    <a:cubicBezTo>
                      <a:pt x="f12" y="f14"/>
                      <a:pt x="f8" y="f14"/>
                      <a:pt x="f8" y="f9"/>
                    </a:cubicBezTo>
                    <a:close/>
                  </a:path>
                </a:pathLst>
              </a:custGeom>
              <a:solidFill>
                <a:srgbClr val="ECBE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6" name="Freeform 587">
                <a:extLst>
                  <a:ext uri="{FF2B5EF4-FFF2-40B4-BE49-F238E27FC236}">
                    <a16:creationId xmlns:a16="http://schemas.microsoft.com/office/drawing/2014/main" id="{A1132FD6-C3BA-690D-B691-0874AAB4CD6E}"/>
                  </a:ext>
                </a:extLst>
              </p:cNvPr>
              <p:cNvSpPr/>
              <p:nvPr/>
            </p:nvSpPr>
            <p:spPr>
              <a:xfrm>
                <a:off x="642942" y="4481510"/>
                <a:ext cx="25402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1"/>
                  <a:gd name="f9" fmla="val 3"/>
                  <a:gd name="f10" fmla="val 5"/>
                  <a:gd name="f11" fmla="val 8"/>
                  <a:gd name="f12" fmla="val 4"/>
                  <a:gd name="f13" fmla="val 10"/>
                  <a:gd name="f14" fmla="val 6"/>
                  <a:gd name="f15" fmla="+- 0 0 -90"/>
                  <a:gd name="f16" fmla="*/ f3 1 11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9"/>
                  <a:gd name="f27" fmla="*/ 1 f23 1"/>
                  <a:gd name="f28" fmla="*/ 9 f22 1"/>
                  <a:gd name="f29" fmla="*/ 8 f23 1"/>
                  <a:gd name="f30" fmla="*/ 0 f22 1"/>
                  <a:gd name="f31" fmla="*/ 6 f23 1"/>
                  <a:gd name="f32" fmla="+- f24 0 f1"/>
                  <a:gd name="f33" fmla="*/ f27 1 11"/>
                  <a:gd name="f34" fmla="*/ f28 1 9"/>
                  <a:gd name="f35" fmla="*/ f29 1 11"/>
                  <a:gd name="f36" fmla="*/ f30 1 9"/>
                  <a:gd name="f37" fmla="*/ f31 1 11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9">
                    <a:moveTo>
                      <a:pt x="f8" y="f7"/>
                    </a:moveTo>
                    <a:cubicBezTo>
                      <a:pt x="f5" y="f9"/>
                      <a:pt x="f10" y="f9"/>
                      <a:pt x="f11" y="f5"/>
                    </a:cubicBezTo>
                    <a:cubicBezTo>
                      <a:pt x="f6" y="f12"/>
                      <a:pt x="f13" y="f11"/>
                      <a:pt x="f14" y="f7"/>
                    </a:cubicBezTo>
                    <a:cubicBezTo>
                      <a:pt x="f12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EDA4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7" name="Freeform 588">
                <a:extLst>
                  <a:ext uri="{FF2B5EF4-FFF2-40B4-BE49-F238E27FC236}">
                    <a16:creationId xmlns:a16="http://schemas.microsoft.com/office/drawing/2014/main" id="{77E3C770-2E09-65E3-E580-8166506B4316}"/>
                  </a:ext>
                </a:extLst>
              </p:cNvPr>
              <p:cNvSpPr/>
              <p:nvPr/>
            </p:nvSpPr>
            <p:spPr>
              <a:xfrm>
                <a:off x="582609" y="4587873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5"/>
                  <a:gd name="f11" fmla="val 2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4 f20 1"/>
                  <a:gd name="f27" fmla="*/ 4 f21 1"/>
                  <a:gd name="f28" fmla="*/ 1 f20 1"/>
                  <a:gd name="f29" fmla="*/ 5 f21 1"/>
                  <a:gd name="f30" fmla="+- f22 0 f1"/>
                  <a:gd name="f31" fmla="*/ f25 1 6"/>
                  <a:gd name="f32" fmla="*/ f26 1 7"/>
                  <a:gd name="f33" fmla="*/ f27 1 6"/>
                  <a:gd name="f34" fmla="*/ f28 1 7"/>
                  <a:gd name="f35" fmla="*/ f29 1 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6" h="7">
                    <a:moveTo>
                      <a:pt x="f5" y="f8"/>
                    </a:moveTo>
                    <a:cubicBezTo>
                      <a:pt x="f5" y="f9"/>
                      <a:pt x="f9" y="f5"/>
                      <a:pt x="f8" y="f9"/>
                    </a:cubicBezTo>
                    <a:cubicBezTo>
                      <a:pt x="f10" y="f9"/>
                      <a:pt x="f6" y="f11"/>
                      <a:pt x="f10" y="f8"/>
                    </a:cubicBezTo>
                    <a:cubicBezTo>
                      <a:pt x="f12" y="f7"/>
                      <a:pt x="f9" y="f10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7B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8" name="Freeform 589">
                <a:extLst>
                  <a:ext uri="{FF2B5EF4-FFF2-40B4-BE49-F238E27FC236}">
                    <a16:creationId xmlns:a16="http://schemas.microsoft.com/office/drawing/2014/main" id="{9C58C5F5-5834-B52D-B476-0143D93C8EAC}"/>
                  </a:ext>
                </a:extLst>
              </p:cNvPr>
              <p:cNvSpPr/>
              <p:nvPr/>
            </p:nvSpPr>
            <p:spPr>
              <a:xfrm>
                <a:off x="7897809" y="5154609"/>
                <a:ext cx="17938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46"/>
                  <a:gd name="f10" fmla="val 5"/>
                  <a:gd name="f11" fmla="val 43"/>
                  <a:gd name="f12" fmla="val 3"/>
                  <a:gd name="f13" fmla="val 40"/>
                  <a:gd name="f14" fmla="val 37"/>
                  <a:gd name="f15" fmla="val 34"/>
                  <a:gd name="f16" fmla="val 33"/>
                  <a:gd name="f17" fmla="val 8"/>
                  <a:gd name="f18" fmla="val 30"/>
                  <a:gd name="f19" fmla="val 12"/>
                  <a:gd name="f20" fmla="val 29"/>
                  <a:gd name="f21" fmla="val 16"/>
                  <a:gd name="f22" fmla="val 17"/>
                  <a:gd name="f23" fmla="val 18"/>
                  <a:gd name="f24" fmla="val 32"/>
                  <a:gd name="f25" fmla="val 20"/>
                  <a:gd name="f26" fmla="val 22"/>
                  <a:gd name="f27" fmla="val 26"/>
                  <a:gd name="f28" fmla="val 24"/>
                  <a:gd name="f29" fmla="val 28"/>
                  <a:gd name="f30" fmla="val 21"/>
                  <a:gd name="f31" fmla="val 27"/>
                  <a:gd name="f32" fmla="val 15"/>
                  <a:gd name="f33" fmla="val 10"/>
                  <a:gd name="f34" fmla="val 31"/>
                  <a:gd name="f35" fmla="val 9"/>
                  <a:gd name="f36" fmla="val 7"/>
                  <a:gd name="f37" fmla="val 36"/>
                  <a:gd name="f38" fmla="val 38"/>
                  <a:gd name="f39" fmla="val 41"/>
                  <a:gd name="f40" fmla="val 6"/>
                  <a:gd name="f41" fmla="val 50"/>
                  <a:gd name="f42" fmla="val 59"/>
                  <a:gd name="f43" fmla="val 65"/>
                  <a:gd name="f44" fmla="val 64"/>
                  <a:gd name="f45" fmla="val 66"/>
                  <a:gd name="f46" fmla="val 69"/>
                  <a:gd name="f47" fmla="val 72"/>
                  <a:gd name="f48" fmla="val 44"/>
                  <a:gd name="f49" fmla="val 51"/>
                  <a:gd name="f50" fmla="+- 0 0 -90"/>
                  <a:gd name="f51" fmla="*/ f3 1 75"/>
                  <a:gd name="f52" fmla="*/ f4 1 49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75"/>
                  <a:gd name="f61" fmla="*/ f57 1 49"/>
                  <a:gd name="f62" fmla="*/ 4 f58 1"/>
                  <a:gd name="f63" fmla="*/ 49 f57 1"/>
                  <a:gd name="f64" fmla="*/ 3 f58 1"/>
                  <a:gd name="f65" fmla="*/ 40 f57 1"/>
                  <a:gd name="f66" fmla="*/ 5 f58 1"/>
                  <a:gd name="f67" fmla="*/ 33 f57 1"/>
                  <a:gd name="f68" fmla="*/ 16 f58 1"/>
                  <a:gd name="f69" fmla="*/ 30 f57 1"/>
                  <a:gd name="f70" fmla="*/ 20 f58 1"/>
                  <a:gd name="f71" fmla="*/ 32 f57 1"/>
                  <a:gd name="f72" fmla="*/ 24 f58 1"/>
                  <a:gd name="f73" fmla="*/ 28 f57 1"/>
                  <a:gd name="f74" fmla="*/ 30 f58 1"/>
                  <a:gd name="f75" fmla="*/ 10 f57 1"/>
                  <a:gd name="f76" fmla="*/ 33 f58 1"/>
                  <a:gd name="f77" fmla="*/ 7 f57 1"/>
                  <a:gd name="f78" fmla="*/ 38 f58 1"/>
                  <a:gd name="f79" fmla="*/ 4 f57 1"/>
                  <a:gd name="f80" fmla="*/ 50 f58 1"/>
                  <a:gd name="f81" fmla="*/ 64 f58 1"/>
                  <a:gd name="f82" fmla="*/ 26 f57 1"/>
                  <a:gd name="f83" fmla="*/ 69 f58 1"/>
                  <a:gd name="f84" fmla="*/ 37 f57 1"/>
                  <a:gd name="f85" fmla="*/ 75 f58 1"/>
                  <a:gd name="f86" fmla="+- f59 0 f1"/>
                  <a:gd name="f87" fmla="*/ f62 1 75"/>
                  <a:gd name="f88" fmla="*/ f63 1 49"/>
                  <a:gd name="f89" fmla="*/ f64 1 75"/>
                  <a:gd name="f90" fmla="*/ f65 1 49"/>
                  <a:gd name="f91" fmla="*/ f66 1 75"/>
                  <a:gd name="f92" fmla="*/ f67 1 49"/>
                  <a:gd name="f93" fmla="*/ f68 1 75"/>
                  <a:gd name="f94" fmla="*/ f69 1 49"/>
                  <a:gd name="f95" fmla="*/ f70 1 75"/>
                  <a:gd name="f96" fmla="*/ f71 1 49"/>
                  <a:gd name="f97" fmla="*/ f72 1 75"/>
                  <a:gd name="f98" fmla="*/ f73 1 49"/>
                  <a:gd name="f99" fmla="*/ f74 1 75"/>
                  <a:gd name="f100" fmla="*/ f75 1 49"/>
                  <a:gd name="f101" fmla="*/ f76 1 75"/>
                  <a:gd name="f102" fmla="*/ f77 1 49"/>
                  <a:gd name="f103" fmla="*/ f78 1 75"/>
                  <a:gd name="f104" fmla="*/ f79 1 49"/>
                  <a:gd name="f105" fmla="*/ f80 1 75"/>
                  <a:gd name="f106" fmla="*/ f81 1 75"/>
                  <a:gd name="f107" fmla="*/ f82 1 49"/>
                  <a:gd name="f108" fmla="*/ f83 1 75"/>
                  <a:gd name="f109" fmla="*/ f84 1 49"/>
                  <a:gd name="f110" fmla="*/ f85 1 75"/>
                  <a:gd name="f111" fmla="*/ 0 1 f60"/>
                  <a:gd name="f112" fmla="*/ f54 1 f60"/>
                  <a:gd name="f113" fmla="*/ 0 1 f61"/>
                  <a:gd name="f114" fmla="*/ f55 1 f61"/>
                  <a:gd name="f115" fmla="*/ f87 1 f60"/>
                  <a:gd name="f116" fmla="*/ f88 1 f61"/>
                  <a:gd name="f117" fmla="*/ f89 1 f60"/>
                  <a:gd name="f118" fmla="*/ f90 1 f61"/>
                  <a:gd name="f119" fmla="*/ f91 1 f60"/>
                  <a:gd name="f120" fmla="*/ f92 1 f61"/>
                  <a:gd name="f121" fmla="*/ f93 1 f60"/>
                  <a:gd name="f122" fmla="*/ f94 1 f61"/>
                  <a:gd name="f123" fmla="*/ f95 1 f60"/>
                  <a:gd name="f124" fmla="*/ f96 1 f61"/>
                  <a:gd name="f125" fmla="*/ f97 1 f60"/>
                  <a:gd name="f126" fmla="*/ f98 1 f61"/>
                  <a:gd name="f127" fmla="*/ f99 1 f60"/>
                  <a:gd name="f128" fmla="*/ f100 1 f61"/>
                  <a:gd name="f129" fmla="*/ f101 1 f60"/>
                  <a:gd name="f130" fmla="*/ f102 1 f61"/>
                  <a:gd name="f131" fmla="*/ f103 1 f60"/>
                  <a:gd name="f132" fmla="*/ f104 1 f61"/>
                  <a:gd name="f133" fmla="*/ f105 1 f60"/>
                  <a:gd name="f134" fmla="*/ f106 1 f60"/>
                  <a:gd name="f135" fmla="*/ f107 1 f61"/>
                  <a:gd name="f136" fmla="*/ f108 1 f60"/>
                  <a:gd name="f137" fmla="*/ f109 1 f61"/>
                  <a:gd name="f138" fmla="*/ f110 1 f60"/>
                  <a:gd name="f139" fmla="*/ f111 f51 1"/>
                  <a:gd name="f140" fmla="*/ f112 f51 1"/>
                  <a:gd name="f141" fmla="*/ f114 f52 1"/>
                  <a:gd name="f142" fmla="*/ f113 f52 1"/>
                  <a:gd name="f143" fmla="*/ f115 f51 1"/>
                  <a:gd name="f144" fmla="*/ f116 f52 1"/>
                  <a:gd name="f145" fmla="*/ f117 f51 1"/>
                  <a:gd name="f146" fmla="*/ f118 f52 1"/>
                  <a:gd name="f147" fmla="*/ f119 f51 1"/>
                  <a:gd name="f148" fmla="*/ f120 f52 1"/>
                  <a:gd name="f149" fmla="*/ f121 f51 1"/>
                  <a:gd name="f150" fmla="*/ f122 f52 1"/>
                  <a:gd name="f151" fmla="*/ f123 f51 1"/>
                  <a:gd name="f152" fmla="*/ f124 f52 1"/>
                  <a:gd name="f153" fmla="*/ f125 f51 1"/>
                  <a:gd name="f154" fmla="*/ f126 f52 1"/>
                  <a:gd name="f155" fmla="*/ f127 f51 1"/>
                  <a:gd name="f156" fmla="*/ f128 f52 1"/>
                  <a:gd name="f157" fmla="*/ f129 f51 1"/>
                  <a:gd name="f158" fmla="*/ f130 f52 1"/>
                  <a:gd name="f159" fmla="*/ f131 f51 1"/>
                  <a:gd name="f160" fmla="*/ f132 f52 1"/>
                  <a:gd name="f161" fmla="*/ f133 f51 1"/>
                  <a:gd name="f162" fmla="*/ f134 f51 1"/>
                  <a:gd name="f163" fmla="*/ f135 f52 1"/>
                  <a:gd name="f164" fmla="*/ f136 f51 1"/>
                  <a:gd name="f165" fmla="*/ f137 f52 1"/>
                  <a:gd name="f166" fmla="*/ f138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6">
                    <a:pos x="f143" y="f144"/>
                  </a:cxn>
                  <a:cxn ang="f86">
                    <a:pos x="f145" y="f146"/>
                  </a:cxn>
                  <a:cxn ang="f86">
                    <a:pos x="f147" y="f148"/>
                  </a:cxn>
                  <a:cxn ang="f86">
                    <a:pos x="f149" y="f150"/>
                  </a:cxn>
                  <a:cxn ang="f86">
                    <a:pos x="f151" y="f152"/>
                  </a:cxn>
                  <a:cxn ang="f86">
                    <a:pos x="f153" y="f154"/>
                  </a:cxn>
                  <a:cxn ang="f86">
                    <a:pos x="f155" y="f156"/>
                  </a:cxn>
                  <a:cxn ang="f86">
                    <a:pos x="f157" y="f158"/>
                  </a:cxn>
                  <a:cxn ang="f86">
                    <a:pos x="f159" y="f160"/>
                  </a:cxn>
                  <a:cxn ang="f86">
                    <a:pos x="f161" y="f158"/>
                  </a:cxn>
                  <a:cxn ang="f86">
                    <a:pos x="f162" y="f163"/>
                  </a:cxn>
                  <a:cxn ang="f86">
                    <a:pos x="f164" y="f165"/>
                  </a:cxn>
                  <a:cxn ang="f86">
                    <a:pos x="f166" y="f144"/>
                  </a:cxn>
                  <a:cxn ang="f86">
                    <a:pos x="f143" y="f144"/>
                  </a:cxn>
                </a:cxnLst>
                <a:rect l="f139" t="f142" r="f140" b="f141"/>
                <a:pathLst>
                  <a:path w="75" h="49">
                    <a:moveTo>
                      <a:pt x="f8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5" y="f14"/>
                      <a:pt x="f8" y="f15"/>
                      <a:pt x="f10" y="f16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2" y="f18"/>
                      <a:pt x="f23" y="f24"/>
                      <a:pt x="f25" y="f24"/>
                    </a:cubicBezTo>
                    <a:cubicBezTo>
                      <a:pt x="f26" y="f24"/>
                      <a:pt x="f27" y="f24"/>
                      <a:pt x="f28" y="f29"/>
                    </a:cubicBezTo>
                    <a:cubicBezTo>
                      <a:pt x="f30" y="f25"/>
                      <a:pt x="f31" y="f32"/>
                      <a:pt x="f18" y="f33"/>
                    </a:cubicBezTo>
                    <a:cubicBezTo>
                      <a:pt x="f34" y="f35"/>
                      <a:pt x="f16" y="f35"/>
                      <a:pt x="f16" y="f36"/>
                    </a:cubicBezTo>
                    <a:cubicBezTo>
                      <a:pt x="f34" y="f5"/>
                      <a:pt x="f37" y="f12"/>
                      <a:pt x="f38" y="f8"/>
                    </a:cubicBezTo>
                    <a:cubicBezTo>
                      <a:pt x="f39" y="f36"/>
                      <a:pt x="f9" y="f40"/>
                      <a:pt x="f41" y="f36"/>
                    </a:cubicBezTo>
                    <a:cubicBezTo>
                      <a:pt x="f42" y="f33"/>
                      <a:pt x="f43" y="f22"/>
                      <a:pt x="f44" y="f27"/>
                    </a:cubicBezTo>
                    <a:cubicBezTo>
                      <a:pt x="f44" y="f24"/>
                      <a:pt x="f45" y="f15"/>
                      <a:pt x="f46" y="f14"/>
                    </a:cubicBezTo>
                    <a:cubicBezTo>
                      <a:pt x="f47" y="f39"/>
                      <a:pt x="f6" y="f48"/>
                      <a:pt x="f6" y="f7"/>
                    </a:cubicBezTo>
                    <a:cubicBezTo>
                      <a:pt x="f49" y="f7"/>
                      <a:pt x="f29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9" name="Freeform 590">
                <a:extLst>
                  <a:ext uri="{FF2B5EF4-FFF2-40B4-BE49-F238E27FC236}">
                    <a16:creationId xmlns:a16="http://schemas.microsoft.com/office/drawing/2014/main" id="{ED6F9D4C-A208-0651-BEE2-20B25696AEF1}"/>
                  </a:ext>
                </a:extLst>
              </p:cNvPr>
              <p:cNvSpPr/>
              <p:nvPr/>
            </p:nvSpPr>
            <p:spPr>
              <a:xfrm>
                <a:off x="8470901" y="5178430"/>
                <a:ext cx="161921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39"/>
                  <a:gd name="f8" fmla="val 9"/>
                  <a:gd name="f9" fmla="val 11"/>
                  <a:gd name="f10" fmla="val 15"/>
                  <a:gd name="f11" fmla="val 8"/>
                  <a:gd name="f12" fmla="val 21"/>
                  <a:gd name="f13" fmla="val 7"/>
                  <a:gd name="f14" fmla="val 27"/>
                  <a:gd name="f15" fmla="val 3"/>
                  <a:gd name="f16" fmla="val 30"/>
                  <a:gd name="f17" fmla="val 38"/>
                  <a:gd name="f18" fmla="val 13"/>
                  <a:gd name="f19" fmla="val 17"/>
                  <a:gd name="f20" fmla="val 37"/>
                  <a:gd name="f21" fmla="val 18"/>
                  <a:gd name="f22" fmla="val 22"/>
                  <a:gd name="f23" fmla="val 40"/>
                  <a:gd name="f24" fmla="val 23"/>
                  <a:gd name="f25" fmla="val 41"/>
                  <a:gd name="f26" fmla="val 25"/>
                  <a:gd name="f27" fmla="val 42"/>
                  <a:gd name="f28" fmla="val 43"/>
                  <a:gd name="f29" fmla="val 49"/>
                  <a:gd name="f30" fmla="val 54"/>
                  <a:gd name="f31" fmla="val 60"/>
                  <a:gd name="f32" fmla="val 61"/>
                  <a:gd name="f33" fmla="val 63"/>
                  <a:gd name="f34" fmla="val 24"/>
                  <a:gd name="f35" fmla="val 67"/>
                  <a:gd name="f36" fmla="val 28"/>
                  <a:gd name="f37" fmla="val 66"/>
                  <a:gd name="f38" fmla="val 31"/>
                  <a:gd name="f39" fmla="val 65"/>
                  <a:gd name="f40" fmla="val 34"/>
                  <a:gd name="f41" fmla="val 36"/>
                  <a:gd name="f42" fmla="val 44"/>
                  <a:gd name="f43" fmla="val 1"/>
                  <a:gd name="f44" fmla="val 2"/>
                  <a:gd name="f45" fmla="val 4"/>
                  <a:gd name="f46" fmla="val 20"/>
                  <a:gd name="f47" fmla="+- 0 0 -90"/>
                  <a:gd name="f48" fmla="*/ f3 1 68"/>
                  <a:gd name="f49" fmla="*/ f4 1 39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68"/>
                  <a:gd name="f58" fmla="*/ f54 1 39"/>
                  <a:gd name="f59" fmla="*/ 9 f55 1"/>
                  <a:gd name="f60" fmla="*/ 11 f54 1"/>
                  <a:gd name="f61" fmla="*/ 27 f55 1"/>
                  <a:gd name="f62" fmla="*/ 3 f54 1"/>
                  <a:gd name="f63" fmla="*/ 38 f55 1"/>
                  <a:gd name="f64" fmla="*/ 13 f54 1"/>
                  <a:gd name="f65" fmla="*/ 37 f55 1"/>
                  <a:gd name="f66" fmla="*/ 18 f54 1"/>
                  <a:gd name="f67" fmla="*/ 40 f55 1"/>
                  <a:gd name="f68" fmla="*/ 23 f54 1"/>
                  <a:gd name="f69" fmla="*/ 43 f55 1"/>
                  <a:gd name="f70" fmla="*/ 22 f54 1"/>
                  <a:gd name="f71" fmla="*/ 60 f55 1"/>
                  <a:gd name="f72" fmla="*/ 25 f54 1"/>
                  <a:gd name="f73" fmla="*/ 63 f55 1"/>
                  <a:gd name="f74" fmla="*/ 27 f54 1"/>
                  <a:gd name="f75" fmla="*/ 66 f55 1"/>
                  <a:gd name="f76" fmla="*/ 31 f54 1"/>
                  <a:gd name="f77" fmla="*/ 39 f54 1"/>
                  <a:gd name="f78" fmla="*/ 0 f55 1"/>
                  <a:gd name="f79" fmla="*/ 1 f55 1"/>
                  <a:gd name="f80" fmla="*/ 4 f55 1"/>
                  <a:gd name="f81" fmla="*/ 20 f54 1"/>
                  <a:gd name="f82" fmla="+- f56 0 f1"/>
                  <a:gd name="f83" fmla="*/ f59 1 68"/>
                  <a:gd name="f84" fmla="*/ f60 1 39"/>
                  <a:gd name="f85" fmla="*/ f61 1 68"/>
                  <a:gd name="f86" fmla="*/ f62 1 39"/>
                  <a:gd name="f87" fmla="*/ f63 1 68"/>
                  <a:gd name="f88" fmla="*/ f64 1 39"/>
                  <a:gd name="f89" fmla="*/ f65 1 68"/>
                  <a:gd name="f90" fmla="*/ f66 1 39"/>
                  <a:gd name="f91" fmla="*/ f67 1 68"/>
                  <a:gd name="f92" fmla="*/ f68 1 39"/>
                  <a:gd name="f93" fmla="*/ f69 1 68"/>
                  <a:gd name="f94" fmla="*/ f70 1 39"/>
                  <a:gd name="f95" fmla="*/ f71 1 68"/>
                  <a:gd name="f96" fmla="*/ f72 1 39"/>
                  <a:gd name="f97" fmla="*/ f73 1 68"/>
                  <a:gd name="f98" fmla="*/ f74 1 39"/>
                  <a:gd name="f99" fmla="*/ f75 1 68"/>
                  <a:gd name="f100" fmla="*/ f76 1 39"/>
                  <a:gd name="f101" fmla="*/ f77 1 39"/>
                  <a:gd name="f102" fmla="*/ f78 1 68"/>
                  <a:gd name="f103" fmla="*/ f79 1 68"/>
                  <a:gd name="f104" fmla="*/ f80 1 68"/>
                  <a:gd name="f105" fmla="*/ f81 1 39"/>
                  <a:gd name="f106" fmla="*/ 0 1 f57"/>
                  <a:gd name="f107" fmla="*/ f51 1 f57"/>
                  <a:gd name="f108" fmla="*/ 0 1 f58"/>
                  <a:gd name="f109" fmla="*/ f52 1 f58"/>
                  <a:gd name="f110" fmla="*/ f83 1 f57"/>
                  <a:gd name="f111" fmla="*/ f84 1 f58"/>
                  <a:gd name="f112" fmla="*/ f85 1 f57"/>
                  <a:gd name="f113" fmla="*/ f86 1 f58"/>
                  <a:gd name="f114" fmla="*/ f87 1 f57"/>
                  <a:gd name="f115" fmla="*/ f88 1 f58"/>
                  <a:gd name="f116" fmla="*/ f89 1 f57"/>
                  <a:gd name="f117" fmla="*/ f90 1 f58"/>
                  <a:gd name="f118" fmla="*/ f91 1 f57"/>
                  <a:gd name="f119" fmla="*/ f92 1 f58"/>
                  <a:gd name="f120" fmla="*/ f93 1 f57"/>
                  <a:gd name="f121" fmla="*/ f94 1 f58"/>
                  <a:gd name="f122" fmla="*/ f95 1 f57"/>
                  <a:gd name="f123" fmla="*/ f96 1 f58"/>
                  <a:gd name="f124" fmla="*/ f97 1 f57"/>
                  <a:gd name="f125" fmla="*/ f98 1 f58"/>
                  <a:gd name="f126" fmla="*/ f99 1 f57"/>
                  <a:gd name="f127" fmla="*/ f100 1 f58"/>
                  <a:gd name="f128" fmla="*/ f101 1 f58"/>
                  <a:gd name="f129" fmla="*/ f102 1 f57"/>
                  <a:gd name="f130" fmla="*/ f103 1 f57"/>
                  <a:gd name="f131" fmla="*/ f104 1 f57"/>
                  <a:gd name="f132" fmla="*/ f105 1 f58"/>
                  <a:gd name="f133" fmla="*/ f106 f48 1"/>
                  <a:gd name="f134" fmla="*/ f107 f48 1"/>
                  <a:gd name="f135" fmla="*/ f109 f49 1"/>
                  <a:gd name="f136" fmla="*/ f108 f49 1"/>
                  <a:gd name="f137" fmla="*/ f110 f48 1"/>
                  <a:gd name="f138" fmla="*/ f111 f49 1"/>
                  <a:gd name="f139" fmla="*/ f112 f48 1"/>
                  <a:gd name="f140" fmla="*/ f113 f49 1"/>
                  <a:gd name="f141" fmla="*/ f114 f48 1"/>
                  <a:gd name="f142" fmla="*/ f115 f49 1"/>
                  <a:gd name="f143" fmla="*/ f116 f48 1"/>
                  <a:gd name="f144" fmla="*/ f117 f49 1"/>
                  <a:gd name="f145" fmla="*/ f118 f48 1"/>
                  <a:gd name="f146" fmla="*/ f119 f49 1"/>
                  <a:gd name="f147" fmla="*/ f120 f48 1"/>
                  <a:gd name="f148" fmla="*/ f121 f49 1"/>
                  <a:gd name="f149" fmla="*/ f122 f48 1"/>
                  <a:gd name="f150" fmla="*/ f123 f49 1"/>
                  <a:gd name="f151" fmla="*/ f124 f48 1"/>
                  <a:gd name="f152" fmla="*/ f125 f49 1"/>
                  <a:gd name="f153" fmla="*/ f126 f48 1"/>
                  <a:gd name="f154" fmla="*/ f127 f49 1"/>
                  <a:gd name="f155" fmla="*/ f128 f49 1"/>
                  <a:gd name="f156" fmla="*/ f129 f48 1"/>
                  <a:gd name="f157" fmla="*/ f130 f48 1"/>
                  <a:gd name="f158" fmla="*/ f131 f48 1"/>
                  <a:gd name="f159" fmla="*/ f132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37" y="f138"/>
                  </a:cxn>
                  <a:cxn ang="f82">
                    <a:pos x="f139" y="f140"/>
                  </a:cxn>
                  <a:cxn ang="f82">
                    <a:pos x="f141" y="f142"/>
                  </a:cxn>
                  <a:cxn ang="f82">
                    <a:pos x="f143" y="f144"/>
                  </a:cxn>
                  <a:cxn ang="f82">
                    <a:pos x="f145" y="f146"/>
                  </a:cxn>
                  <a:cxn ang="f82">
                    <a:pos x="f147" y="f148"/>
                  </a:cxn>
                  <a:cxn ang="f82">
                    <a:pos x="f149" y="f150"/>
                  </a:cxn>
                  <a:cxn ang="f82">
                    <a:pos x="f151" y="f152"/>
                  </a:cxn>
                  <a:cxn ang="f82">
                    <a:pos x="f153" y="f154"/>
                  </a:cxn>
                  <a:cxn ang="f82">
                    <a:pos x="f153" y="f155"/>
                  </a:cxn>
                  <a:cxn ang="f82">
                    <a:pos x="f156" y="f155"/>
                  </a:cxn>
                  <a:cxn ang="f82">
                    <a:pos x="f157" y="f150"/>
                  </a:cxn>
                  <a:cxn ang="f82">
                    <a:pos x="f158" y="f159"/>
                  </a:cxn>
                  <a:cxn ang="f82">
                    <a:pos x="f158" y="f159"/>
                  </a:cxn>
                  <a:cxn ang="f82">
                    <a:pos x="f137" y="f138"/>
                  </a:cxn>
                </a:cxnLst>
                <a:rect l="f133" t="f136" r="f134" b="f135"/>
                <a:pathLst>
                  <a:path w="68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3"/>
                      <a:pt x="f17" y="f18"/>
                    </a:cubicBezTo>
                    <a:cubicBezTo>
                      <a:pt x="f17" y="f10"/>
                      <a:pt x="f17" y="f19"/>
                      <a:pt x="f20" y="f21"/>
                    </a:cubicBezTo>
                    <a:cubicBezTo>
                      <a:pt x="f20" y="f12"/>
                      <a:pt x="f17" y="f22"/>
                      <a:pt x="f23" y="f24"/>
                    </a:cubicBezTo>
                    <a:cubicBezTo>
                      <a:pt x="f25" y="f26"/>
                      <a:pt x="f27" y="f24"/>
                      <a:pt x="f28" y="f22"/>
                    </a:cubicBezTo>
                    <a:cubicBezTo>
                      <a:pt x="f29" y="f21"/>
                      <a:pt x="f30" y="f24"/>
                      <a:pt x="f31" y="f26"/>
                    </a:cubicBezTo>
                    <a:cubicBezTo>
                      <a:pt x="f32" y="f26"/>
                      <a:pt x="f32" y="f14"/>
                      <a:pt x="f33" y="f14"/>
                    </a:cubicBezTo>
                    <a:cubicBezTo>
                      <a:pt x="f6" y="f34"/>
                      <a:pt x="f35" y="f36"/>
                      <a:pt x="f37" y="f38"/>
                    </a:cubicBezTo>
                    <a:cubicBezTo>
                      <a:pt x="f39" y="f40"/>
                      <a:pt x="f37" y="f41"/>
                      <a:pt x="f37" y="f7"/>
                    </a:cubicBezTo>
                    <a:cubicBezTo>
                      <a:pt x="f42" y="f7"/>
                      <a:pt x="f22" y="f7"/>
                      <a:pt x="f5" y="f7"/>
                    </a:cubicBezTo>
                    <a:cubicBezTo>
                      <a:pt x="f43" y="f40"/>
                      <a:pt x="f5" y="f16"/>
                      <a:pt x="f43" y="f26"/>
                    </a:cubicBezTo>
                    <a:cubicBezTo>
                      <a:pt x="f43" y="f22"/>
                      <a:pt x="f44" y="f12"/>
                      <a:pt x="f45" y="f46"/>
                    </a:cubicBezTo>
                    <a:cubicBezTo>
                      <a:pt x="f45" y="f46"/>
                      <a:pt x="f45" y="f46"/>
                      <a:pt x="f45" y="f46"/>
                    </a:cubicBezTo>
                    <a:cubicBezTo>
                      <a:pt x="f13" y="f21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0" name="Freeform 591">
                <a:extLst>
                  <a:ext uri="{FF2B5EF4-FFF2-40B4-BE49-F238E27FC236}">
                    <a16:creationId xmlns:a16="http://schemas.microsoft.com/office/drawing/2014/main" id="{C13BCBAB-9E32-1289-10F4-BFA8F1688AF6}"/>
                  </a:ext>
                </a:extLst>
              </p:cNvPr>
              <p:cNvSpPr/>
              <p:nvPr/>
            </p:nvSpPr>
            <p:spPr>
              <a:xfrm>
                <a:off x="8153403" y="51577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2"/>
                  <a:gd name="f10" fmla="val 2"/>
                  <a:gd name="f11" fmla="val 28"/>
                  <a:gd name="f12" fmla="val 5"/>
                  <a:gd name="f13" fmla="val 34"/>
                  <a:gd name="f14" fmla="val 6"/>
                  <a:gd name="f15" fmla="val 38"/>
                  <a:gd name="f16" fmla="val 7"/>
                  <a:gd name="f17" fmla="val 40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31"/>
                  <a:gd name="f27" fmla="val 39"/>
                  <a:gd name="f28" fmla="val 29"/>
                  <a:gd name="f29" fmla="val 1"/>
                  <a:gd name="f30" fmla="val 41"/>
                  <a:gd name="f31" fmla="val 30"/>
                  <a:gd name="f32" fmla="val 11"/>
                  <a:gd name="f33" fmla="val 13"/>
                  <a:gd name="f34" fmla="val 14"/>
                  <a:gd name="f35" fmla="val 3"/>
                  <a:gd name="f36" fmla="+- 0 0 -90"/>
                  <a:gd name="f37" fmla="*/ f3 1 47"/>
                  <a:gd name="f38" fmla="*/ f4 1 48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7"/>
                  <a:gd name="f47" fmla="*/ f43 1 48"/>
                  <a:gd name="f48" fmla="*/ 16 f44 1"/>
                  <a:gd name="f49" fmla="*/ 0 f43 1"/>
                  <a:gd name="f50" fmla="*/ 34 f44 1"/>
                  <a:gd name="f51" fmla="*/ 6 f43 1"/>
                  <a:gd name="f52" fmla="*/ 42 f44 1"/>
                  <a:gd name="f53" fmla="*/ 12 f43 1"/>
                  <a:gd name="f54" fmla="*/ 43 f44 1"/>
                  <a:gd name="f55" fmla="*/ 21 f43 1"/>
                  <a:gd name="f56" fmla="*/ 22 f43 1"/>
                  <a:gd name="f57" fmla="*/ 48 f43 1"/>
                  <a:gd name="f58" fmla="*/ 1 f44 1"/>
                  <a:gd name="f59" fmla="*/ 5 f44 1"/>
                  <a:gd name="f60" fmla="*/ 30 f43 1"/>
                  <a:gd name="f61" fmla="*/ 14 f44 1"/>
                  <a:gd name="f62" fmla="*/ 5 f43 1"/>
                  <a:gd name="f63" fmla="+- f45 0 f1"/>
                  <a:gd name="f64" fmla="*/ f48 1 47"/>
                  <a:gd name="f65" fmla="*/ f49 1 48"/>
                  <a:gd name="f66" fmla="*/ f50 1 47"/>
                  <a:gd name="f67" fmla="*/ f51 1 48"/>
                  <a:gd name="f68" fmla="*/ f52 1 47"/>
                  <a:gd name="f69" fmla="*/ f53 1 48"/>
                  <a:gd name="f70" fmla="*/ f54 1 47"/>
                  <a:gd name="f71" fmla="*/ f55 1 48"/>
                  <a:gd name="f72" fmla="*/ f56 1 48"/>
                  <a:gd name="f73" fmla="*/ f57 1 48"/>
                  <a:gd name="f74" fmla="*/ f58 1 47"/>
                  <a:gd name="f75" fmla="*/ f59 1 47"/>
                  <a:gd name="f76" fmla="*/ f60 1 48"/>
                  <a:gd name="f77" fmla="*/ f61 1 47"/>
                  <a:gd name="f78" fmla="*/ f62 1 48"/>
                  <a:gd name="f79" fmla="*/ 0 1 f46"/>
                  <a:gd name="f80" fmla="*/ f40 1 f46"/>
                  <a:gd name="f81" fmla="*/ 0 1 f47"/>
                  <a:gd name="f82" fmla="*/ f41 1 f47"/>
                  <a:gd name="f83" fmla="*/ f64 1 f46"/>
                  <a:gd name="f84" fmla="*/ f65 1 f47"/>
                  <a:gd name="f85" fmla="*/ f66 1 f46"/>
                  <a:gd name="f86" fmla="*/ f67 1 f47"/>
                  <a:gd name="f87" fmla="*/ f68 1 f46"/>
                  <a:gd name="f88" fmla="*/ f69 1 f47"/>
                  <a:gd name="f89" fmla="*/ f70 1 f46"/>
                  <a:gd name="f90" fmla="*/ f71 1 f47"/>
                  <a:gd name="f91" fmla="*/ f72 1 f47"/>
                  <a:gd name="f92" fmla="*/ f73 1 f47"/>
                  <a:gd name="f93" fmla="*/ f74 1 f46"/>
                  <a:gd name="f94" fmla="*/ f75 1 f46"/>
                  <a:gd name="f95" fmla="*/ f76 1 f47"/>
                  <a:gd name="f96" fmla="*/ f77 1 f46"/>
                  <a:gd name="f97" fmla="*/ f78 1 f47"/>
                  <a:gd name="f98" fmla="*/ f79 f37 1"/>
                  <a:gd name="f99" fmla="*/ f80 f37 1"/>
                  <a:gd name="f100" fmla="*/ f82 f38 1"/>
                  <a:gd name="f101" fmla="*/ f81 f38 1"/>
                  <a:gd name="f102" fmla="*/ f83 f37 1"/>
                  <a:gd name="f103" fmla="*/ f84 f38 1"/>
                  <a:gd name="f104" fmla="*/ f85 f37 1"/>
                  <a:gd name="f105" fmla="*/ f86 f38 1"/>
                  <a:gd name="f106" fmla="*/ f87 f37 1"/>
                  <a:gd name="f107" fmla="*/ f88 f38 1"/>
                  <a:gd name="f108" fmla="*/ f89 f37 1"/>
                  <a:gd name="f109" fmla="*/ f90 f38 1"/>
                  <a:gd name="f110" fmla="*/ f91 f38 1"/>
                  <a:gd name="f111" fmla="*/ f92 f38 1"/>
                  <a:gd name="f112" fmla="*/ f93 f37 1"/>
                  <a:gd name="f113" fmla="*/ f94 f37 1"/>
                  <a:gd name="f114" fmla="*/ f95 f38 1"/>
                  <a:gd name="f115" fmla="*/ f96 f37 1"/>
                  <a:gd name="f116" fmla="*/ f97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8" y="f110"/>
                  </a:cxn>
                  <a:cxn ang="f63">
                    <a:pos x="f108" y="f111"/>
                  </a:cxn>
                  <a:cxn ang="f63">
                    <a:pos x="f112" y="f111"/>
                  </a:cxn>
                  <a:cxn ang="f63">
                    <a:pos x="f113" y="f114"/>
                  </a:cxn>
                  <a:cxn ang="f63">
                    <a:pos x="f115" y="f116"/>
                  </a:cxn>
                  <a:cxn ang="f63">
                    <a:pos x="f102" y="f103"/>
                  </a:cxn>
                </a:cxnLst>
                <a:rect l="f98" t="f101" r="f99" b="f100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9"/>
                      <a:pt x="f24" y="f9"/>
                      <a:pt x="f24" y="f9"/>
                    </a:cubicBezTo>
                    <a:cubicBezTo>
                      <a:pt x="f6" y="f26"/>
                      <a:pt x="f6" y="f27"/>
                      <a:pt x="f24" y="f7"/>
                    </a:cubicBezTo>
                    <a:cubicBezTo>
                      <a:pt x="f28" y="f7"/>
                      <a:pt x="f22" y="f7"/>
                      <a:pt x="f29" y="f7"/>
                    </a:cubicBezTo>
                    <a:cubicBezTo>
                      <a:pt x="f5" y="f30"/>
                      <a:pt x="f10" y="f13"/>
                      <a:pt x="f12" y="f31"/>
                    </a:cubicBezTo>
                    <a:cubicBezTo>
                      <a:pt x="f32" y="f9"/>
                      <a:pt x="f20" y="f33"/>
                      <a:pt x="f34" y="f12"/>
                    </a:cubicBezTo>
                    <a:cubicBezTo>
                      <a:pt x="f34" y="f35"/>
                      <a:pt x="f33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1" name="Freeform 592">
                <a:extLst>
                  <a:ext uri="{FF2B5EF4-FFF2-40B4-BE49-F238E27FC236}">
                    <a16:creationId xmlns:a16="http://schemas.microsoft.com/office/drawing/2014/main" id="{3D41C2D2-DB04-B28B-70EE-D55C70D7407C}"/>
                  </a:ext>
                </a:extLst>
              </p:cNvPr>
              <p:cNvSpPr/>
              <p:nvPr/>
            </p:nvSpPr>
            <p:spPr>
              <a:xfrm>
                <a:off x="8094661" y="5140327"/>
                <a:ext cx="9683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8"/>
                  <a:gd name="f11" fmla="val 23"/>
                  <a:gd name="f12" fmla="val 36"/>
                  <a:gd name="f13" fmla="val 31"/>
                  <a:gd name="f14" fmla="val 32"/>
                  <a:gd name="f15" fmla="val 34"/>
                  <a:gd name="f16" fmla="val 35"/>
                  <a:gd name="f17" fmla="val 27"/>
                  <a:gd name="f18" fmla="val 39"/>
                  <a:gd name="f19" fmla="val 30"/>
                  <a:gd name="f20" fmla="val 48"/>
                  <a:gd name="f21" fmla="val 26"/>
                  <a:gd name="f22" fmla="val 20"/>
                  <a:gd name="f23" fmla="val 13"/>
                  <a:gd name="f24" fmla="val 5"/>
                  <a:gd name="f25" fmla="val 52"/>
                  <a:gd name="f26" fmla="val 4"/>
                  <a:gd name="f27" fmla="val 3"/>
                  <a:gd name="f28" fmla="val 45"/>
                  <a:gd name="f29" fmla="val 12"/>
                  <a:gd name="f30" fmla="val 22"/>
                  <a:gd name="f31" fmla="val 16"/>
                  <a:gd name="f32" fmla="val 17"/>
                  <a:gd name="f33" fmla="val 14"/>
                  <a:gd name="f34" fmla="val 18"/>
                  <a:gd name="f35" fmla="val 9"/>
                  <a:gd name="f36" fmla="val 24"/>
                  <a:gd name="f37" fmla="val 1"/>
                  <a:gd name="f38" fmla="val 37"/>
                  <a:gd name="f39" fmla="+- 0 0 -90"/>
                  <a:gd name="f40" fmla="*/ f3 1 41"/>
                  <a:gd name="f41" fmla="*/ f4 1 5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55"/>
                  <a:gd name="f51" fmla="*/ 41 f47 1"/>
                  <a:gd name="f52" fmla="*/ 7 f46 1"/>
                  <a:gd name="f53" fmla="*/ 36 f47 1"/>
                  <a:gd name="f54" fmla="*/ 31 f46 1"/>
                  <a:gd name="f55" fmla="*/ 35 f47 1"/>
                  <a:gd name="f56" fmla="*/ 35 f46 1"/>
                  <a:gd name="f57" fmla="*/ 26 f47 1"/>
                  <a:gd name="f58" fmla="*/ 55 f46 1"/>
                  <a:gd name="f59" fmla="*/ 7 f47 1"/>
                  <a:gd name="f60" fmla="*/ 3 f47 1"/>
                  <a:gd name="f61" fmla="*/ 45 f46 1"/>
                  <a:gd name="f62" fmla="*/ 12 f47 1"/>
                  <a:gd name="f63" fmla="*/ 22 f46 1"/>
                  <a:gd name="f64" fmla="*/ 17 f47 1"/>
                  <a:gd name="f65" fmla="*/ 14 f46 1"/>
                  <a:gd name="f66" fmla="*/ 24 f47 1"/>
                  <a:gd name="f67" fmla="*/ 1 f46 1"/>
                  <a:gd name="f68" fmla="+- f48 0 f1"/>
                  <a:gd name="f69" fmla="*/ f51 1 41"/>
                  <a:gd name="f70" fmla="*/ f52 1 55"/>
                  <a:gd name="f71" fmla="*/ f53 1 41"/>
                  <a:gd name="f72" fmla="*/ f54 1 55"/>
                  <a:gd name="f73" fmla="*/ f55 1 41"/>
                  <a:gd name="f74" fmla="*/ f56 1 55"/>
                  <a:gd name="f75" fmla="*/ f57 1 41"/>
                  <a:gd name="f76" fmla="*/ f58 1 55"/>
                  <a:gd name="f77" fmla="*/ f59 1 41"/>
                  <a:gd name="f78" fmla="*/ f60 1 41"/>
                  <a:gd name="f79" fmla="*/ f61 1 55"/>
                  <a:gd name="f80" fmla="*/ f62 1 41"/>
                  <a:gd name="f81" fmla="*/ f63 1 55"/>
                  <a:gd name="f82" fmla="*/ f64 1 41"/>
                  <a:gd name="f83" fmla="*/ f65 1 55"/>
                  <a:gd name="f84" fmla="*/ f66 1 41"/>
                  <a:gd name="f85" fmla="*/ f67 1 55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49"/>
                  <a:gd name="f100" fmla="*/ f79 1 f50"/>
                  <a:gd name="f101" fmla="*/ f80 1 f49"/>
                  <a:gd name="f102" fmla="*/ f81 1 f50"/>
                  <a:gd name="f103" fmla="*/ f82 1 f49"/>
                  <a:gd name="f104" fmla="*/ f83 1 f50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0 1"/>
                  <a:gd name="f121" fmla="*/ f100 f41 1"/>
                  <a:gd name="f122" fmla="*/ f101 f40 1"/>
                  <a:gd name="f123" fmla="*/ f102 f41 1"/>
                  <a:gd name="f124" fmla="*/ f103 f40 1"/>
                  <a:gd name="f125" fmla="*/ f104 f41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18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24" y="f125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2" y="f14"/>
                      <a:pt x="f12" y="f15"/>
                      <a:pt x="f16" y="f16"/>
                    </a:cubicBezTo>
                    <a:cubicBezTo>
                      <a:pt x="f17" y="f18"/>
                      <a:pt x="f19" y="f20"/>
                      <a:pt x="f21" y="f7"/>
                    </a:cubicBezTo>
                    <a:cubicBezTo>
                      <a:pt x="f22" y="f7"/>
                      <a:pt x="f23" y="f7"/>
                      <a:pt x="f8" y="f7"/>
                    </a:cubicBezTo>
                    <a:cubicBezTo>
                      <a:pt x="f24" y="f25"/>
                      <a:pt x="f26" y="f20"/>
                      <a:pt x="f27" y="f28"/>
                    </a:cubicBezTo>
                    <a:cubicBezTo>
                      <a:pt x="f5" y="f12"/>
                      <a:pt x="f26" y="f21"/>
                      <a:pt x="f29" y="f30"/>
                    </a:cubicBezTo>
                    <a:cubicBezTo>
                      <a:pt x="f9" y="f22"/>
                      <a:pt x="f31" y="f32"/>
                      <a:pt x="f32" y="f33"/>
                    </a:cubicBezTo>
                    <a:cubicBezTo>
                      <a:pt x="f34" y="f35"/>
                      <a:pt x="f34" y="f27"/>
                      <a:pt x="f36" y="f37"/>
                    </a:cubicBezTo>
                    <a:cubicBezTo>
                      <a:pt x="f19" y="f5"/>
                      <a:pt x="f38" y="f37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2" name="Freeform 593">
                <a:extLst>
                  <a:ext uri="{FF2B5EF4-FFF2-40B4-BE49-F238E27FC236}">
                    <a16:creationId xmlns:a16="http://schemas.microsoft.com/office/drawing/2014/main" id="{7539C872-2BA6-887D-456C-6DBC9BF18774}"/>
                  </a:ext>
                </a:extLst>
              </p:cNvPr>
              <p:cNvSpPr/>
              <p:nvPr/>
            </p:nvSpPr>
            <p:spPr>
              <a:xfrm>
                <a:off x="7607295" y="5197477"/>
                <a:ext cx="1555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19"/>
                  <a:gd name="f19" fmla="val 7"/>
                  <a:gd name="f20" fmla="val 23"/>
                  <a:gd name="f21" fmla="val 26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5"/>
                  <a:gd name="f28" fmla="val 50"/>
                  <a:gd name="f29" fmla="val 57"/>
                  <a:gd name="f30" fmla="val 61"/>
                  <a:gd name="f31" fmla="val 21"/>
                  <a:gd name="f32" fmla="val 25"/>
                  <a:gd name="f33" fmla="val 43"/>
                  <a:gd name="f34" fmla="+- 0 0 -90"/>
                  <a:gd name="f35" fmla="*/ f3 1 65"/>
                  <a:gd name="f36" fmla="*/ f4 1 31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65"/>
                  <a:gd name="f45" fmla="*/ f41 1 31"/>
                  <a:gd name="f46" fmla="*/ 1 f42 1"/>
                  <a:gd name="f47" fmla="*/ 31 f41 1"/>
                  <a:gd name="f48" fmla="*/ 10 f42 1"/>
                  <a:gd name="f49" fmla="*/ 10 f41 1"/>
                  <a:gd name="f50" fmla="*/ 16 f42 1"/>
                  <a:gd name="f51" fmla="*/ 8 f41 1"/>
                  <a:gd name="f52" fmla="*/ 26 f42 1"/>
                  <a:gd name="f53" fmla="*/ 2 f41 1"/>
                  <a:gd name="f54" fmla="*/ 39 f42 1"/>
                  <a:gd name="f55" fmla="*/ 5 f41 1"/>
                  <a:gd name="f56" fmla="*/ 57 f42 1"/>
                  <a:gd name="f57" fmla="*/ 19 f41 1"/>
                  <a:gd name="f58" fmla="*/ 65 f42 1"/>
                  <a:gd name="f59" fmla="+- f43 0 f1"/>
                  <a:gd name="f60" fmla="*/ f46 1 65"/>
                  <a:gd name="f61" fmla="*/ f47 1 31"/>
                  <a:gd name="f62" fmla="*/ f48 1 65"/>
                  <a:gd name="f63" fmla="*/ f49 1 31"/>
                  <a:gd name="f64" fmla="*/ f50 1 65"/>
                  <a:gd name="f65" fmla="*/ f51 1 31"/>
                  <a:gd name="f66" fmla="*/ f52 1 65"/>
                  <a:gd name="f67" fmla="*/ f53 1 31"/>
                  <a:gd name="f68" fmla="*/ f54 1 65"/>
                  <a:gd name="f69" fmla="*/ f55 1 31"/>
                  <a:gd name="f70" fmla="*/ f56 1 65"/>
                  <a:gd name="f71" fmla="*/ f57 1 31"/>
                  <a:gd name="f72" fmla="*/ f58 1 65"/>
                  <a:gd name="f73" fmla="*/ 0 1 f44"/>
                  <a:gd name="f74" fmla="*/ f38 1 f44"/>
                  <a:gd name="f75" fmla="*/ 0 1 f45"/>
                  <a:gd name="f76" fmla="*/ f39 1 f45"/>
                  <a:gd name="f77" fmla="*/ f60 1 f44"/>
                  <a:gd name="f78" fmla="*/ f61 1 f45"/>
                  <a:gd name="f79" fmla="*/ f62 1 f44"/>
                  <a:gd name="f80" fmla="*/ f63 1 f45"/>
                  <a:gd name="f81" fmla="*/ f64 1 f44"/>
                  <a:gd name="f82" fmla="*/ f65 1 f45"/>
                  <a:gd name="f83" fmla="*/ f66 1 f44"/>
                  <a:gd name="f84" fmla="*/ f67 1 f45"/>
                  <a:gd name="f85" fmla="*/ f68 1 f44"/>
                  <a:gd name="f86" fmla="*/ f69 1 f45"/>
                  <a:gd name="f87" fmla="*/ f70 1 f44"/>
                  <a:gd name="f88" fmla="*/ f71 1 f45"/>
                  <a:gd name="f89" fmla="*/ f72 1 f44"/>
                  <a:gd name="f90" fmla="*/ f73 f35 1"/>
                  <a:gd name="f91" fmla="*/ f74 f35 1"/>
                  <a:gd name="f92" fmla="*/ f76 f36 1"/>
                  <a:gd name="f93" fmla="*/ f75 f36 1"/>
                  <a:gd name="f94" fmla="*/ f77 f35 1"/>
                  <a:gd name="f95" fmla="*/ f78 f36 1"/>
                  <a:gd name="f96" fmla="*/ f79 f35 1"/>
                  <a:gd name="f97" fmla="*/ f80 f36 1"/>
                  <a:gd name="f98" fmla="*/ f81 f35 1"/>
                  <a:gd name="f99" fmla="*/ f82 f36 1"/>
                  <a:gd name="f100" fmla="*/ f83 f35 1"/>
                  <a:gd name="f101" fmla="*/ f84 f36 1"/>
                  <a:gd name="f102" fmla="*/ f85 f35 1"/>
                  <a:gd name="f103" fmla="*/ f86 f36 1"/>
                  <a:gd name="f104" fmla="*/ f87 f35 1"/>
                  <a:gd name="f105" fmla="*/ f88 f36 1"/>
                  <a:gd name="f106" fmla="*/ f8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4" y="f95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95"/>
                  </a:cxn>
                  <a:cxn ang="f59">
                    <a:pos x="f94" y="f95"/>
                  </a:cxn>
                </a:cxnLst>
                <a:rect l="f90" t="f93" r="f91" b="f92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18"/>
                    </a:cubicBezTo>
                    <a:cubicBezTo>
                      <a:pt x="f30" y="f31"/>
                      <a:pt x="f6" y="f32"/>
                      <a:pt x="f6" y="f7"/>
                    </a:cubicBezTo>
                    <a:cubicBezTo>
                      <a:pt x="f33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3" name="Freeform 594">
                <a:extLst>
                  <a:ext uri="{FF2B5EF4-FFF2-40B4-BE49-F238E27FC236}">
                    <a16:creationId xmlns:a16="http://schemas.microsoft.com/office/drawing/2014/main" id="{75D1FCF6-3DF3-12D9-20A9-F310DCD20C5A}"/>
                  </a:ext>
                </a:extLst>
              </p:cNvPr>
              <p:cNvSpPr/>
              <p:nvPr/>
            </p:nvSpPr>
            <p:spPr>
              <a:xfrm>
                <a:off x="8845548" y="5243517"/>
                <a:ext cx="7144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2"/>
                  <a:gd name="f9" fmla="val 7"/>
                  <a:gd name="f10" fmla="val 5"/>
                  <a:gd name="f11" fmla="val 4"/>
                  <a:gd name="f12" fmla="val 16"/>
                  <a:gd name="f13" fmla="val 1"/>
                  <a:gd name="f14" fmla="val 17"/>
                  <a:gd name="f15" fmla="val 19"/>
                  <a:gd name="f16" fmla="val 20"/>
                  <a:gd name="f17" fmla="val 23"/>
                  <a:gd name="f18" fmla="val 26"/>
                  <a:gd name="f19" fmla="val 28"/>
                  <a:gd name="f20" fmla="val 8"/>
                  <a:gd name="f21" fmla="val 9"/>
                  <a:gd name="f22" fmla="val 25"/>
                  <a:gd name="f23" fmla="val 10"/>
                  <a:gd name="f24" fmla="+- 0 0 -90"/>
                  <a:gd name="f25" fmla="*/ f3 1 30"/>
                  <a:gd name="f26" fmla="*/ f4 1 1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0"/>
                  <a:gd name="f35" fmla="*/ f31 1 12"/>
                  <a:gd name="f36" fmla="*/ 2 f32 1"/>
                  <a:gd name="f37" fmla="*/ 7 f31 1"/>
                  <a:gd name="f38" fmla="*/ 16 f32 1"/>
                  <a:gd name="f39" fmla="*/ 1 f31 1"/>
                  <a:gd name="f40" fmla="*/ 20 f32 1"/>
                  <a:gd name="f41" fmla="*/ 28 f32 1"/>
                  <a:gd name="f42" fmla="*/ 4 f31 1"/>
                  <a:gd name="f43" fmla="*/ 25 f32 1"/>
                  <a:gd name="f44" fmla="*/ 12 f31 1"/>
                  <a:gd name="f45" fmla="*/ 0 f32 1"/>
                  <a:gd name="f46" fmla="+- f33 0 f1"/>
                  <a:gd name="f47" fmla="*/ f36 1 30"/>
                  <a:gd name="f48" fmla="*/ f37 1 12"/>
                  <a:gd name="f49" fmla="*/ f38 1 30"/>
                  <a:gd name="f50" fmla="*/ f39 1 12"/>
                  <a:gd name="f51" fmla="*/ f40 1 30"/>
                  <a:gd name="f52" fmla="*/ f41 1 30"/>
                  <a:gd name="f53" fmla="*/ f42 1 12"/>
                  <a:gd name="f54" fmla="*/ f43 1 30"/>
                  <a:gd name="f55" fmla="*/ f44 1 12"/>
                  <a:gd name="f56" fmla="*/ f45 1 30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4"/>
                  <a:gd name="f67" fmla="*/ f53 1 f35"/>
                  <a:gd name="f68" fmla="*/ f54 1 f34"/>
                  <a:gd name="f69" fmla="*/ f55 1 f35"/>
                  <a:gd name="f70" fmla="*/ f56 1 f34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5 1"/>
                  <a:gd name="f81" fmla="*/ f67 f26 1"/>
                  <a:gd name="f82" fmla="*/ f68 f25 1"/>
                  <a:gd name="f83" fmla="*/ f69 f26 1"/>
                  <a:gd name="f84" fmla="*/ f7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78"/>
                  </a:cxn>
                  <a:cxn ang="f46">
                    <a:pos x="f80" y="f81"/>
                  </a:cxn>
                  <a:cxn ang="f46">
                    <a:pos x="f82" y="f83"/>
                  </a:cxn>
                  <a:cxn ang="f46">
                    <a:pos x="f84" y="f83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30" h="12">
                    <a:moveTo>
                      <a:pt x="f8" y="f9"/>
                    </a:moveTo>
                    <a:cubicBezTo>
                      <a:pt x="f9" y="f10"/>
                      <a:pt x="f7" y="f11"/>
                      <a:pt x="f12" y="f13"/>
                    </a:cubicBezTo>
                    <a:cubicBezTo>
                      <a:pt x="f14" y="f13"/>
                      <a:pt x="f15" y="f13"/>
                      <a:pt x="f16" y="f13"/>
                    </a:cubicBezTo>
                    <a:cubicBezTo>
                      <a:pt x="f17" y="f5"/>
                      <a:pt x="f18" y="f13"/>
                      <a:pt x="f19" y="f11"/>
                    </a:cubicBezTo>
                    <a:cubicBezTo>
                      <a:pt x="f6" y="f20"/>
                      <a:pt x="f18" y="f21"/>
                      <a:pt x="f22" y="f7"/>
                    </a:cubicBezTo>
                    <a:cubicBezTo>
                      <a:pt x="f14" y="f7"/>
                      <a:pt x="f21" y="f7"/>
                      <a:pt x="f5" y="f7"/>
                    </a:cubicBezTo>
                    <a:cubicBezTo>
                      <a:pt x="f13" y="f23"/>
                      <a:pt x="f13" y="f21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4" name="Freeform 595">
                <a:extLst>
                  <a:ext uri="{FF2B5EF4-FFF2-40B4-BE49-F238E27FC236}">
                    <a16:creationId xmlns:a16="http://schemas.microsoft.com/office/drawing/2014/main" id="{8AC472FC-E0B5-3545-5070-1FE010D97202}"/>
                  </a:ext>
                </a:extLst>
              </p:cNvPr>
              <p:cNvSpPr/>
              <p:nvPr/>
            </p:nvSpPr>
            <p:spPr>
              <a:xfrm>
                <a:off x="8718547" y="5254627"/>
                <a:ext cx="4127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1"/>
                  <a:gd name="f11" fmla="val 6"/>
                  <a:gd name="f12" fmla="+- 0 0 -90"/>
                  <a:gd name="f13" fmla="*/ f3 1 17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7"/>
                  <a:gd name="f23" fmla="*/ f19 1 7"/>
                  <a:gd name="f24" fmla="*/ 0 f20 1"/>
                  <a:gd name="f25" fmla="*/ 7 f19 1"/>
                  <a:gd name="f26" fmla="*/ 17 f20 1"/>
                  <a:gd name="f27" fmla="+- f21 0 f1"/>
                  <a:gd name="f28" fmla="*/ f24 1 17"/>
                  <a:gd name="f29" fmla="*/ f25 1 7"/>
                  <a:gd name="f30" fmla="*/ f26 1 17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5" name="Freeform 596">
                <a:extLst>
                  <a:ext uri="{FF2B5EF4-FFF2-40B4-BE49-F238E27FC236}">
                    <a16:creationId xmlns:a16="http://schemas.microsoft.com/office/drawing/2014/main" id="{0AEEF67E-0D18-95AA-1954-2CD786277F40}"/>
                  </a:ext>
                </a:extLst>
              </p:cNvPr>
              <p:cNvSpPr/>
              <p:nvPr/>
            </p:nvSpPr>
            <p:spPr>
              <a:xfrm>
                <a:off x="8270876" y="5257800"/>
                <a:ext cx="23810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4"/>
                  <a:gd name="f9" fmla="val 3"/>
                  <a:gd name="f10" fmla="val 9"/>
                  <a:gd name="f11" fmla="val 2"/>
                  <a:gd name="f12" fmla="val 7"/>
                  <a:gd name="f13" fmla="+- 0 0 -90"/>
                  <a:gd name="f14" fmla="*/ f3 1 10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10"/>
                  <a:gd name="f25" fmla="*/ 0 f21 1"/>
                  <a:gd name="f26" fmla="*/ 6 f20 1"/>
                  <a:gd name="f27" fmla="*/ 3 f21 1"/>
                  <a:gd name="f28" fmla="*/ 0 f20 1"/>
                  <a:gd name="f29" fmla="*/ 10 f21 1"/>
                  <a:gd name="f30" fmla="+- f22 0 f1"/>
                  <a:gd name="f31" fmla="*/ f25 1 10"/>
                  <a:gd name="f32" fmla="*/ f26 1 6"/>
                  <a:gd name="f33" fmla="*/ f27 1 10"/>
                  <a:gd name="f34" fmla="*/ f28 1 6"/>
                  <a:gd name="f35" fmla="*/ f29 1 10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10" h="6">
                    <a:moveTo>
                      <a:pt x="f5" y="f7"/>
                    </a:moveTo>
                    <a:cubicBezTo>
                      <a:pt x="f5" y="f8"/>
                      <a:pt x="f5" y="f5"/>
                      <a:pt x="f9" y="f5"/>
                    </a:cubicBezTo>
                    <a:cubicBezTo>
                      <a:pt x="f7" y="f5"/>
                      <a:pt x="f10" y="f11"/>
                      <a:pt x="f6" y="f7"/>
                    </a:cubicBezTo>
                    <a:cubicBezTo>
                      <a:pt x="f12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6" name="Freeform 597">
                <a:extLst>
                  <a:ext uri="{FF2B5EF4-FFF2-40B4-BE49-F238E27FC236}">
                    <a16:creationId xmlns:a16="http://schemas.microsoft.com/office/drawing/2014/main" id="{31C6FFBB-C467-74A6-1BCF-4C137D571624}"/>
                  </a:ext>
                </a:extLst>
              </p:cNvPr>
              <p:cNvSpPr/>
              <p:nvPr/>
            </p:nvSpPr>
            <p:spPr>
              <a:xfrm>
                <a:off x="8839203" y="5259391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2"/>
                  <a:gd name="f9" fmla="val 3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0 f17 1"/>
                  <a:gd name="f22" fmla="*/ 3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5"/>
                    </a:moveTo>
                    <a:cubicBezTo>
                      <a:pt x="f7" y="f8"/>
                      <a:pt x="f6" y="f7"/>
                      <a:pt x="f9" y="f6"/>
                    </a:cubicBezTo>
                    <a:cubicBezTo>
                      <a:pt x="f9" y="f6"/>
                      <a:pt x="f9" y="f6"/>
                      <a:pt x="f8" y="f6"/>
                    </a:cubicBezTo>
                    <a:cubicBezTo>
                      <a:pt x="f5" y="f8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7" name="Freeform 598">
                <a:extLst>
                  <a:ext uri="{FF2B5EF4-FFF2-40B4-BE49-F238E27FC236}">
                    <a16:creationId xmlns:a16="http://schemas.microsoft.com/office/drawing/2014/main" id="{3635DE56-2C2B-F4C5-A8FB-8C25A39B5778}"/>
                  </a:ext>
                </a:extLst>
              </p:cNvPr>
              <p:cNvSpPr/>
              <p:nvPr/>
            </p:nvSpPr>
            <p:spPr>
              <a:xfrm>
                <a:off x="8286750" y="4541833"/>
                <a:ext cx="168277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5"/>
                  <a:gd name="f8" fmla="val 2"/>
                  <a:gd name="f9" fmla="val 45"/>
                  <a:gd name="f10" fmla="val 43"/>
                  <a:gd name="f11" fmla="val 40"/>
                  <a:gd name="f12" fmla="val 4"/>
                  <a:gd name="f13" fmla="val 38"/>
                  <a:gd name="f14" fmla="val 7"/>
                  <a:gd name="f15" fmla="val 33"/>
                  <a:gd name="f16" fmla="val 5"/>
                  <a:gd name="f17" fmla="val 29"/>
                  <a:gd name="f18" fmla="val 24"/>
                  <a:gd name="f19" fmla="val 14"/>
                  <a:gd name="f20" fmla="val 6"/>
                  <a:gd name="f21" fmla="val 16"/>
                  <a:gd name="f22" fmla="val 25"/>
                  <a:gd name="f23" fmla="val 32"/>
                  <a:gd name="f24" fmla="val 39"/>
                  <a:gd name="f25" fmla="val 44"/>
                  <a:gd name="f26" fmla="val 49"/>
                  <a:gd name="f27" fmla="val 53"/>
                  <a:gd name="f28" fmla="val 54"/>
                  <a:gd name="f29" fmla="val 55"/>
                  <a:gd name="f30" fmla="val 11"/>
                  <a:gd name="f31" fmla="val 59"/>
                  <a:gd name="f32" fmla="val 13"/>
                  <a:gd name="f33" fmla="val 62"/>
                  <a:gd name="f34" fmla="val 68"/>
                  <a:gd name="f35" fmla="val 21"/>
                  <a:gd name="f36" fmla="val 41"/>
                  <a:gd name="f37" fmla="val 67"/>
                  <a:gd name="f38" fmla="val 64"/>
                  <a:gd name="f39" fmla="val 65"/>
                  <a:gd name="f40" fmla="val 66"/>
                  <a:gd name="f41" fmla="val 57"/>
                  <a:gd name="f42" fmla="val 58"/>
                  <a:gd name="f43" fmla="val 60"/>
                  <a:gd name="f44" fmla="val 56"/>
                  <a:gd name="f45" fmla="val 61"/>
                  <a:gd name="f46" fmla="val 50"/>
                  <a:gd name="f47" fmla="val 48"/>
                  <a:gd name="f48" fmla="val 47"/>
                  <a:gd name="f49" fmla="val 51"/>
                  <a:gd name="f50" fmla="val 52"/>
                  <a:gd name="f51" fmla="val 63"/>
                  <a:gd name="f52" fmla="val 34"/>
                  <a:gd name="f53" fmla="val 28"/>
                  <a:gd name="f54" fmla="val 27"/>
                  <a:gd name="f55" fmla="val 69"/>
                  <a:gd name="f56" fmla="val 71"/>
                  <a:gd name="f57" fmla="val 73"/>
                  <a:gd name="f58" fmla="val 20"/>
                  <a:gd name="f59" fmla="val 72"/>
                  <a:gd name="f60" fmla="val 18"/>
                  <a:gd name="f61" fmla="val 9"/>
                  <a:gd name="f62" fmla="+- 0 0 -90"/>
                  <a:gd name="f63" fmla="*/ f3 1 70"/>
                  <a:gd name="f64" fmla="*/ f4 1 75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0"/>
                  <a:gd name="f73" fmla="*/ f69 1 75"/>
                  <a:gd name="f74" fmla="*/ 2 f70 1"/>
                  <a:gd name="f75" fmla="*/ 45 f69 1"/>
                  <a:gd name="f76" fmla="*/ 4 f70 1"/>
                  <a:gd name="f77" fmla="*/ 38 f69 1"/>
                  <a:gd name="f78" fmla="*/ 24 f69 1"/>
                  <a:gd name="f79" fmla="*/ 16 f70 1"/>
                  <a:gd name="f80" fmla="*/ 6 f69 1"/>
                  <a:gd name="f81" fmla="*/ 39 f70 1"/>
                  <a:gd name="f82" fmla="*/ 2 f69 1"/>
                  <a:gd name="f83" fmla="*/ 53 f70 1"/>
                  <a:gd name="f84" fmla="*/ 4 f69 1"/>
                  <a:gd name="f85" fmla="*/ 55 f70 1"/>
                  <a:gd name="f86" fmla="*/ 62 f70 1"/>
                  <a:gd name="f87" fmla="*/ 16 f69 1"/>
                  <a:gd name="f88" fmla="*/ 68 f70 1"/>
                  <a:gd name="f89" fmla="*/ 41 f69 1"/>
                  <a:gd name="f90" fmla="*/ 65 f70 1"/>
                  <a:gd name="f91" fmla="*/ 54 f69 1"/>
                  <a:gd name="f92" fmla="*/ 59 f70 1"/>
                  <a:gd name="f93" fmla="*/ 60 f69 1"/>
                  <a:gd name="f94" fmla="*/ 50 f70 1"/>
                  <a:gd name="f95" fmla="*/ 58 f69 1"/>
                  <a:gd name="f96" fmla="*/ 47 f70 1"/>
                  <a:gd name="f97" fmla="*/ 53 f69 1"/>
                  <a:gd name="f98" fmla="*/ 41 f70 1"/>
                  <a:gd name="f99" fmla="*/ 55 f69 1"/>
                  <a:gd name="f100" fmla="*/ 28 f70 1"/>
                  <a:gd name="f101" fmla="*/ 68 f69 1"/>
                  <a:gd name="f102" fmla="*/ 24 f70 1"/>
                  <a:gd name="f103" fmla="*/ 71 f69 1"/>
                  <a:gd name="f104" fmla="*/ 20 f70 1"/>
                  <a:gd name="f105" fmla="*/ 72 f69 1"/>
                  <a:gd name="f106" fmla="*/ 9 f70 1"/>
                  <a:gd name="f107" fmla="*/ 62 f69 1"/>
                  <a:gd name="f108" fmla="+- f71 0 f1"/>
                  <a:gd name="f109" fmla="*/ f74 1 70"/>
                  <a:gd name="f110" fmla="*/ f75 1 75"/>
                  <a:gd name="f111" fmla="*/ f76 1 70"/>
                  <a:gd name="f112" fmla="*/ f77 1 75"/>
                  <a:gd name="f113" fmla="*/ f78 1 75"/>
                  <a:gd name="f114" fmla="*/ f79 1 70"/>
                  <a:gd name="f115" fmla="*/ f80 1 75"/>
                  <a:gd name="f116" fmla="*/ f81 1 70"/>
                  <a:gd name="f117" fmla="*/ f82 1 75"/>
                  <a:gd name="f118" fmla="*/ f83 1 70"/>
                  <a:gd name="f119" fmla="*/ f84 1 75"/>
                  <a:gd name="f120" fmla="*/ f85 1 70"/>
                  <a:gd name="f121" fmla="*/ f86 1 70"/>
                  <a:gd name="f122" fmla="*/ f87 1 75"/>
                  <a:gd name="f123" fmla="*/ f88 1 70"/>
                  <a:gd name="f124" fmla="*/ f89 1 75"/>
                  <a:gd name="f125" fmla="*/ f90 1 70"/>
                  <a:gd name="f126" fmla="*/ f91 1 75"/>
                  <a:gd name="f127" fmla="*/ f92 1 70"/>
                  <a:gd name="f128" fmla="*/ f93 1 75"/>
                  <a:gd name="f129" fmla="*/ f94 1 70"/>
                  <a:gd name="f130" fmla="*/ f95 1 75"/>
                  <a:gd name="f131" fmla="*/ f96 1 70"/>
                  <a:gd name="f132" fmla="*/ f97 1 75"/>
                  <a:gd name="f133" fmla="*/ f98 1 70"/>
                  <a:gd name="f134" fmla="*/ f99 1 75"/>
                  <a:gd name="f135" fmla="*/ f100 1 70"/>
                  <a:gd name="f136" fmla="*/ f101 1 75"/>
                  <a:gd name="f137" fmla="*/ f102 1 70"/>
                  <a:gd name="f138" fmla="*/ f103 1 75"/>
                  <a:gd name="f139" fmla="*/ f104 1 70"/>
                  <a:gd name="f140" fmla="*/ f105 1 75"/>
                  <a:gd name="f141" fmla="*/ f106 1 70"/>
                  <a:gd name="f142" fmla="*/ f107 1 75"/>
                  <a:gd name="f143" fmla="*/ 0 1 f72"/>
                  <a:gd name="f144" fmla="*/ f66 1 f72"/>
                  <a:gd name="f145" fmla="*/ 0 1 f73"/>
                  <a:gd name="f146" fmla="*/ f67 1 f73"/>
                  <a:gd name="f147" fmla="*/ f109 1 f72"/>
                  <a:gd name="f148" fmla="*/ f110 1 f73"/>
                  <a:gd name="f149" fmla="*/ f111 1 f72"/>
                  <a:gd name="f150" fmla="*/ f112 1 f73"/>
                  <a:gd name="f151" fmla="*/ f113 1 f73"/>
                  <a:gd name="f152" fmla="*/ f114 1 f72"/>
                  <a:gd name="f153" fmla="*/ f115 1 f73"/>
                  <a:gd name="f154" fmla="*/ f116 1 f72"/>
                  <a:gd name="f155" fmla="*/ f117 1 f73"/>
                  <a:gd name="f156" fmla="*/ f118 1 f72"/>
                  <a:gd name="f157" fmla="*/ f119 1 f73"/>
                  <a:gd name="f158" fmla="*/ f120 1 f72"/>
                  <a:gd name="f159" fmla="*/ f121 1 f72"/>
                  <a:gd name="f160" fmla="*/ f122 1 f73"/>
                  <a:gd name="f161" fmla="*/ f123 1 f72"/>
                  <a:gd name="f162" fmla="*/ f124 1 f73"/>
                  <a:gd name="f163" fmla="*/ f125 1 f72"/>
                  <a:gd name="f164" fmla="*/ f126 1 f73"/>
                  <a:gd name="f165" fmla="*/ f127 1 f72"/>
                  <a:gd name="f166" fmla="*/ f128 1 f73"/>
                  <a:gd name="f167" fmla="*/ f129 1 f72"/>
                  <a:gd name="f168" fmla="*/ f130 1 f73"/>
                  <a:gd name="f169" fmla="*/ f131 1 f72"/>
                  <a:gd name="f170" fmla="*/ f132 1 f73"/>
                  <a:gd name="f171" fmla="*/ f133 1 f72"/>
                  <a:gd name="f172" fmla="*/ f134 1 f73"/>
                  <a:gd name="f173" fmla="*/ f135 1 f72"/>
                  <a:gd name="f174" fmla="*/ f136 1 f73"/>
                  <a:gd name="f175" fmla="*/ f137 1 f72"/>
                  <a:gd name="f176" fmla="*/ f138 1 f73"/>
                  <a:gd name="f177" fmla="*/ f139 1 f72"/>
                  <a:gd name="f178" fmla="*/ f140 1 f73"/>
                  <a:gd name="f179" fmla="*/ f141 1 f72"/>
                  <a:gd name="f180" fmla="*/ f142 1 f73"/>
                  <a:gd name="f181" fmla="*/ f143 f63 1"/>
                  <a:gd name="f182" fmla="*/ f144 f63 1"/>
                  <a:gd name="f183" fmla="*/ f146 f64 1"/>
                  <a:gd name="f184" fmla="*/ f145 f64 1"/>
                  <a:gd name="f185" fmla="*/ f147 f63 1"/>
                  <a:gd name="f186" fmla="*/ f148 f64 1"/>
                  <a:gd name="f187" fmla="*/ f149 f63 1"/>
                  <a:gd name="f188" fmla="*/ f150 f64 1"/>
                  <a:gd name="f189" fmla="*/ f151 f64 1"/>
                  <a:gd name="f190" fmla="*/ f152 f63 1"/>
                  <a:gd name="f191" fmla="*/ f153 f64 1"/>
                  <a:gd name="f192" fmla="*/ f154 f63 1"/>
                  <a:gd name="f193" fmla="*/ f155 f64 1"/>
                  <a:gd name="f194" fmla="*/ f156 f63 1"/>
                  <a:gd name="f195" fmla="*/ f157 f64 1"/>
                  <a:gd name="f196" fmla="*/ f158 f63 1"/>
                  <a:gd name="f197" fmla="*/ f159 f63 1"/>
                  <a:gd name="f198" fmla="*/ f160 f64 1"/>
                  <a:gd name="f199" fmla="*/ f161 f63 1"/>
                  <a:gd name="f200" fmla="*/ f162 f64 1"/>
                  <a:gd name="f201" fmla="*/ f163 f63 1"/>
                  <a:gd name="f202" fmla="*/ f164 f64 1"/>
                  <a:gd name="f203" fmla="*/ f165 f63 1"/>
                  <a:gd name="f204" fmla="*/ f166 f64 1"/>
                  <a:gd name="f205" fmla="*/ f167 f63 1"/>
                  <a:gd name="f206" fmla="*/ f168 f64 1"/>
                  <a:gd name="f207" fmla="*/ f169 f63 1"/>
                  <a:gd name="f208" fmla="*/ f170 f64 1"/>
                  <a:gd name="f209" fmla="*/ f171 f63 1"/>
                  <a:gd name="f210" fmla="*/ f172 f64 1"/>
                  <a:gd name="f211" fmla="*/ f173 f63 1"/>
                  <a:gd name="f212" fmla="*/ f174 f64 1"/>
                  <a:gd name="f213" fmla="*/ f175 f63 1"/>
                  <a:gd name="f214" fmla="*/ f176 f64 1"/>
                  <a:gd name="f215" fmla="*/ f177 f63 1"/>
                  <a:gd name="f216" fmla="*/ f178 f64 1"/>
                  <a:gd name="f217" fmla="*/ f179 f63 1"/>
                  <a:gd name="f218" fmla="*/ f180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85" y="f186"/>
                  </a:cxn>
                  <a:cxn ang="f108">
                    <a:pos x="f187" y="f188"/>
                  </a:cxn>
                  <a:cxn ang="f108">
                    <a:pos x="f187" y="f189"/>
                  </a:cxn>
                  <a:cxn ang="f108">
                    <a:pos x="f190" y="f191"/>
                  </a:cxn>
                  <a:cxn ang="f108">
                    <a:pos x="f192" y="f193"/>
                  </a:cxn>
                  <a:cxn ang="f108">
                    <a:pos x="f194" y="f195"/>
                  </a:cxn>
                  <a:cxn ang="f108">
                    <a:pos x="f196" y="f191"/>
                  </a:cxn>
                  <a:cxn ang="f108">
                    <a:pos x="f197" y="f198"/>
                  </a:cxn>
                  <a:cxn ang="f108">
                    <a:pos x="f199" y="f200"/>
                  </a:cxn>
                  <a:cxn ang="f108">
                    <a:pos x="f201" y="f202"/>
                  </a:cxn>
                  <a:cxn ang="f108">
                    <a:pos x="f203" y="f204"/>
                  </a:cxn>
                  <a:cxn ang="f108">
                    <a:pos x="f205" y="f206"/>
                  </a:cxn>
                  <a:cxn ang="f108">
                    <a:pos x="f207" y="f208"/>
                  </a:cxn>
                  <a:cxn ang="f108">
                    <a:pos x="f209" y="f210"/>
                  </a:cxn>
                  <a:cxn ang="f108">
                    <a:pos x="f211" y="f212"/>
                  </a:cxn>
                  <a:cxn ang="f108">
                    <a:pos x="f213" y="f214"/>
                  </a:cxn>
                  <a:cxn ang="f108">
                    <a:pos x="f215" y="f216"/>
                  </a:cxn>
                  <a:cxn ang="f108">
                    <a:pos x="f217" y="f218"/>
                  </a:cxn>
                  <a:cxn ang="f108">
                    <a:pos x="f185" y="f186"/>
                  </a:cxn>
                </a:cxnLst>
                <a:rect l="f181" t="f184" r="f182" b="f183"/>
                <a:pathLst>
                  <a:path w="70" h="7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2" y="f18"/>
                    </a:cubicBezTo>
                    <a:cubicBezTo>
                      <a:pt x="f5" y="f19"/>
                      <a:pt x="f20" y="f16"/>
                      <a:pt x="f21" y="f20"/>
                    </a:cubicBezTo>
                    <a:cubicBezTo>
                      <a:pt x="f22" y="f14"/>
                      <a:pt x="f23" y="f16"/>
                      <a:pt x="f24" y="f8"/>
                    </a:cubicBezTo>
                    <a:cubicBezTo>
                      <a:pt x="f25" y="f5"/>
                      <a:pt x="f26" y="f8"/>
                      <a:pt x="f27" y="f12"/>
                    </a:cubicBezTo>
                    <a:cubicBezTo>
                      <a:pt x="f28" y="f12"/>
                      <a:pt x="f29" y="f16"/>
                      <a:pt x="f29" y="f20"/>
                    </a:cubicBezTo>
                    <a:cubicBezTo>
                      <a:pt x="f29" y="f30"/>
                      <a:pt x="f31" y="f32"/>
                      <a:pt x="f33" y="f21"/>
                    </a:cubicBezTo>
                    <a:cubicBezTo>
                      <a:pt x="f34" y="f35"/>
                      <a:pt x="f6" y="f15"/>
                      <a:pt x="f34" y="f36"/>
                    </a:cubicBezTo>
                    <a:cubicBezTo>
                      <a:pt x="f37" y="f9"/>
                      <a:pt x="f38" y="f26"/>
                      <a:pt x="f39" y="f28"/>
                    </a:cubicBezTo>
                    <a:cubicBezTo>
                      <a:pt x="f40" y="f41"/>
                      <a:pt x="f33" y="f42"/>
                      <a:pt x="f31" y="f43"/>
                    </a:cubicBezTo>
                    <a:cubicBezTo>
                      <a:pt x="f44" y="f45"/>
                      <a:pt x="f27" y="f43"/>
                      <a:pt x="f46" y="f42"/>
                    </a:cubicBezTo>
                    <a:cubicBezTo>
                      <a:pt x="f26" y="f41"/>
                      <a:pt x="f47" y="f29"/>
                      <a:pt x="f48" y="f27"/>
                    </a:cubicBezTo>
                    <a:cubicBezTo>
                      <a:pt x="f9" y="f49"/>
                      <a:pt x="f36" y="f50"/>
                      <a:pt x="f36" y="f29"/>
                    </a:cubicBezTo>
                    <a:cubicBezTo>
                      <a:pt x="f11" y="f51"/>
                      <a:pt x="f52" y="f39"/>
                      <a:pt x="f53" y="f34"/>
                    </a:cubicBezTo>
                    <a:cubicBezTo>
                      <a:pt x="f54" y="f55"/>
                      <a:pt x="f22" y="f55"/>
                      <a:pt x="f18" y="f56"/>
                    </a:cubicBezTo>
                    <a:cubicBezTo>
                      <a:pt x="f18" y="f7"/>
                      <a:pt x="f35" y="f57"/>
                      <a:pt x="f58" y="f59"/>
                    </a:cubicBezTo>
                    <a:cubicBezTo>
                      <a:pt x="f60" y="f37"/>
                      <a:pt x="f32" y="f39"/>
                      <a:pt x="f61" y="f33"/>
                    </a:cubicBezTo>
                    <a:cubicBezTo>
                      <a:pt x="f16" y="f42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8" name="Freeform 599">
                <a:extLst>
                  <a:ext uri="{FF2B5EF4-FFF2-40B4-BE49-F238E27FC236}">
                    <a16:creationId xmlns:a16="http://schemas.microsoft.com/office/drawing/2014/main" id="{E9793C74-124F-0C61-6EC5-9D9436BDB1C6}"/>
                  </a:ext>
                </a:extLst>
              </p:cNvPr>
              <p:cNvSpPr/>
              <p:nvPr/>
            </p:nvSpPr>
            <p:spPr>
              <a:xfrm>
                <a:off x="8826502" y="45640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3"/>
                  <a:gd name="f9" fmla="val 67"/>
                  <a:gd name="f10" fmla="val 12"/>
                  <a:gd name="f11" fmla="val 66"/>
                  <a:gd name="f12" fmla="val 8"/>
                  <a:gd name="f13" fmla="val 56"/>
                  <a:gd name="f14" fmla="val 5"/>
                  <a:gd name="f15" fmla="val 51"/>
                  <a:gd name="f16" fmla="val 45"/>
                  <a:gd name="f17" fmla="val 7"/>
                  <a:gd name="f18" fmla="val 40"/>
                  <a:gd name="f19" fmla="val 9"/>
                  <a:gd name="f20" fmla="val 36"/>
                  <a:gd name="f21" fmla="val 32"/>
                  <a:gd name="f22" fmla="val 15"/>
                  <a:gd name="f23" fmla="val 20"/>
                  <a:gd name="f24" fmla="val 27"/>
                  <a:gd name="f25" fmla="val 33"/>
                  <a:gd name="f26" fmla="val 39"/>
                  <a:gd name="f27" fmla="val 3"/>
                  <a:gd name="f28" fmla="val 44"/>
                  <a:gd name="f29" fmla="val 49"/>
                  <a:gd name="f30" fmla="val 1"/>
                  <a:gd name="f31" fmla="val 54"/>
                  <a:gd name="f32" fmla="val 55"/>
                  <a:gd name="f33" fmla="val 4"/>
                  <a:gd name="f34" fmla="val 11"/>
                  <a:gd name="f35" fmla="val 62"/>
                  <a:gd name="f36" fmla="val 65"/>
                  <a:gd name="f37" fmla="val 16"/>
                  <a:gd name="f38" fmla="val 68"/>
                  <a:gd name="f39" fmla="val 18"/>
                  <a:gd name="f40" fmla="val 70"/>
                  <a:gd name="f41" fmla="val 69"/>
                  <a:gd name="f42" fmla="val 24"/>
                  <a:gd name="f43" fmla="val 25"/>
                  <a:gd name="f44" fmla="val 26"/>
                  <a:gd name="f45" fmla="val 47"/>
                  <a:gd name="f46" fmla="val 48"/>
                  <a:gd name="f47" fmla="val 71"/>
                  <a:gd name="f48" fmla="val 64"/>
                  <a:gd name="f49" fmla="val 58"/>
                  <a:gd name="f50" fmla="val 61"/>
                  <a:gd name="f51" fmla="val 59"/>
                  <a:gd name="f52" fmla="val 57"/>
                  <a:gd name="f53" fmla="val 53"/>
                  <a:gd name="f54" fmla="val 52"/>
                  <a:gd name="f55" fmla="val 50"/>
                  <a:gd name="f56" fmla="val 46"/>
                  <a:gd name="f57" fmla="val 63"/>
                  <a:gd name="f58" fmla="val 34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0 f65 1"/>
                  <a:gd name="f75" fmla="*/ 39 f65 1"/>
                  <a:gd name="f76" fmla="*/ 3 f65 1"/>
                  <a:gd name="f77" fmla="*/ 54 f65 1"/>
                  <a:gd name="f78" fmla="*/ 55 f65 1"/>
                  <a:gd name="f79" fmla="*/ 4 f65 1"/>
                  <a:gd name="f80" fmla="*/ 65 f65 1"/>
                  <a:gd name="f81" fmla="*/ 16 f65 1"/>
                  <a:gd name="f82" fmla="*/ 69 f65 1"/>
                  <a:gd name="f83" fmla="*/ 24 f65 1"/>
                  <a:gd name="f84" fmla="*/ 27 f65 1"/>
                  <a:gd name="f85" fmla="*/ 70 f65 1"/>
                  <a:gd name="f86" fmla="*/ 45 f65 1"/>
                  <a:gd name="f87" fmla="*/ 49 f65 1"/>
                  <a:gd name="f88" fmla="*/ 64 f65 1"/>
                  <a:gd name="f89" fmla="*/ 58 f65 1"/>
                  <a:gd name="f90" fmla="*/ 57 f65 1"/>
                  <a:gd name="f91" fmla="*/ 51 f65 1"/>
                  <a:gd name="f92" fmla="*/ 52 f65 1"/>
                  <a:gd name="f93" fmla="*/ 34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35 f60 1"/>
                  <a:gd name="f169" fmla="*/ f136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1 1"/>
                  <a:gd name="f175" fmla="*/ f142 f60 1"/>
                  <a:gd name="f176" fmla="*/ f143 f61 1"/>
                  <a:gd name="f177" fmla="*/ f144 f61 1"/>
                  <a:gd name="f178" fmla="*/ f145 f60 1"/>
                  <a:gd name="f179" fmla="*/ f146 f61 1"/>
                  <a:gd name="f180" fmla="*/ f147 f61 1"/>
                  <a:gd name="f181" fmla="*/ f148 f60 1"/>
                  <a:gd name="f182" fmla="*/ f149 f61 1"/>
                  <a:gd name="f183" fmla="*/ f143 f60 1"/>
                  <a:gd name="f184" fmla="*/ f134 f61 1"/>
                  <a:gd name="f185" fmla="*/ f150 f60 1"/>
                  <a:gd name="f186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2" y="f174"/>
                  </a:cxn>
                  <a:cxn ang="f95">
                    <a:pos x="f175" y="f176"/>
                  </a:cxn>
                  <a:cxn ang="f95">
                    <a:pos x="f172" y="f177"/>
                  </a:cxn>
                  <a:cxn ang="f95">
                    <a:pos x="f178" y="f179"/>
                  </a:cxn>
                  <a:cxn ang="f95">
                    <a:pos x="f168" y="f180"/>
                  </a:cxn>
                  <a:cxn ang="f95">
                    <a:pos x="f181" y="f182"/>
                  </a:cxn>
                  <a:cxn ang="f95">
                    <a:pos x="f183" y="f184"/>
                  </a:cxn>
                  <a:cxn ang="f95">
                    <a:pos x="f185" y="f186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19" y="f21"/>
                      <a:pt x="f17" y="f7"/>
                    </a:cubicBezTo>
                    <a:cubicBezTo>
                      <a:pt x="f5" y="f22"/>
                      <a:pt x="f12" y="f19"/>
                      <a:pt x="f23" y="f12"/>
                    </a:cubicBezTo>
                    <a:cubicBezTo>
                      <a:pt x="f24" y="f12"/>
                      <a:pt x="f25" y="f14"/>
                      <a:pt x="f26" y="f27"/>
                    </a:cubicBezTo>
                    <a:cubicBezTo>
                      <a:pt x="f28" y="f5"/>
                      <a:pt x="f29" y="f30"/>
                      <a:pt x="f31" y="f27"/>
                    </a:cubicBezTo>
                    <a:cubicBezTo>
                      <a:pt x="f31" y="f27"/>
                      <a:pt x="f32" y="f33"/>
                      <a:pt x="f32" y="f33"/>
                    </a:cubicBezTo>
                    <a:cubicBezTo>
                      <a:pt x="f32" y="f34"/>
                      <a:pt x="f35" y="f10"/>
                      <a:pt x="f36" y="f37"/>
                    </a:cubicBezTo>
                    <a:cubicBezTo>
                      <a:pt x="f38" y="f39"/>
                      <a:pt x="f40" y="f23"/>
                      <a:pt x="f41" y="f42"/>
                    </a:cubicBezTo>
                    <a:cubicBezTo>
                      <a:pt x="f41" y="f43"/>
                      <a:pt x="f41" y="f44"/>
                      <a:pt x="f41" y="f24"/>
                    </a:cubicBezTo>
                    <a:cubicBezTo>
                      <a:pt x="f6" y="f25"/>
                      <a:pt x="f40" y="f26"/>
                      <a:pt x="f40" y="f16"/>
                    </a:cubicBezTo>
                    <a:cubicBezTo>
                      <a:pt x="f41" y="f45"/>
                      <a:pt x="f38" y="f46"/>
                      <a:pt x="f41" y="f29"/>
                    </a:cubicBezTo>
                    <a:cubicBezTo>
                      <a:pt x="f47" y="f31"/>
                      <a:pt x="f9" y="f13"/>
                      <a:pt x="f48" y="f49"/>
                    </a:cubicBezTo>
                    <a:cubicBezTo>
                      <a:pt x="f50" y="f51"/>
                      <a:pt x="f49" y="f51"/>
                      <a:pt x="f32" y="f52"/>
                    </a:cubicBezTo>
                    <a:cubicBezTo>
                      <a:pt x="f53" y="f13"/>
                      <a:pt x="f54" y="f31"/>
                      <a:pt x="f15" y="f54"/>
                    </a:cubicBezTo>
                    <a:cubicBezTo>
                      <a:pt x="f29" y="f55"/>
                      <a:pt x="f16" y="f15"/>
                      <a:pt x="f16" y="f31"/>
                    </a:cubicBezTo>
                    <a:cubicBezTo>
                      <a:pt x="f56" y="f57"/>
                      <a:pt x="f26" y="f36"/>
                      <a:pt x="f58" y="f38"/>
                    </a:cubicBezTo>
                    <a:cubicBezTo>
                      <a:pt x="f21" y="f40"/>
                      <a:pt x="f7" y="f40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9" name="Freeform 600">
                <a:extLst>
                  <a:ext uri="{FF2B5EF4-FFF2-40B4-BE49-F238E27FC236}">
                    <a16:creationId xmlns:a16="http://schemas.microsoft.com/office/drawing/2014/main" id="{787AA436-F188-3788-B20E-5D4F58877ECF}"/>
                  </a:ext>
                </a:extLst>
              </p:cNvPr>
              <p:cNvSpPr/>
              <p:nvPr/>
            </p:nvSpPr>
            <p:spPr>
              <a:xfrm>
                <a:off x="7556501" y="4570408"/>
                <a:ext cx="17621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1"/>
                  <a:gd name="f10" fmla="val 20"/>
                  <a:gd name="f11" fmla="val 27"/>
                  <a:gd name="f12" fmla="val 72"/>
                  <a:gd name="f13" fmla="val 35"/>
                  <a:gd name="f14" fmla="val 39"/>
                  <a:gd name="f15" fmla="val 69"/>
                  <a:gd name="f16" fmla="val 43"/>
                  <a:gd name="f17" fmla="val 65"/>
                  <a:gd name="f18" fmla="val 46"/>
                  <a:gd name="f19" fmla="val 64"/>
                  <a:gd name="f20" fmla="val 47"/>
                  <a:gd name="f21" fmla="val 63"/>
                  <a:gd name="f22" fmla="val 48"/>
                  <a:gd name="f23" fmla="val 50"/>
                  <a:gd name="f24" fmla="val 51"/>
                  <a:gd name="f25" fmla="val 53"/>
                  <a:gd name="f26" fmla="val 55"/>
                  <a:gd name="f27" fmla="val 68"/>
                  <a:gd name="f28" fmla="val 38"/>
                  <a:gd name="f29" fmla="val 33"/>
                  <a:gd name="f30" fmla="val 66"/>
                  <a:gd name="f31" fmla="val 28"/>
                  <a:gd name="f32" fmla="val 24"/>
                  <a:gd name="f33" fmla="val 17"/>
                  <a:gd name="f34" fmla="val 11"/>
                  <a:gd name="f35" fmla="val 61"/>
                  <a:gd name="f36" fmla="val 8"/>
                  <a:gd name="f37" fmla="val 57"/>
                  <a:gd name="f38" fmla="val 6"/>
                  <a:gd name="f39" fmla="val 5"/>
                  <a:gd name="f40" fmla="val 2"/>
                  <a:gd name="f41" fmla="val 7"/>
                  <a:gd name="f42" fmla="val 15"/>
                  <a:gd name="f43" fmla="val 12"/>
                  <a:gd name="f44" fmla="val 9"/>
                  <a:gd name="f45" fmla="val 21"/>
                  <a:gd name="f46" fmla="val 25"/>
                  <a:gd name="f47" fmla="val 1"/>
                  <a:gd name="f48" fmla="val 29"/>
                  <a:gd name="f49" fmla="val 3"/>
                  <a:gd name="f50" fmla="val 32"/>
                  <a:gd name="f51" fmla="val 34"/>
                  <a:gd name="f52" fmla="val 14"/>
                  <a:gd name="f53" fmla="val 41"/>
                  <a:gd name="f54" fmla="val 44"/>
                  <a:gd name="f55" fmla="val 4"/>
                  <a:gd name="f56" fmla="val 56"/>
                  <a:gd name="f57" fmla="val 62"/>
                  <a:gd name="f58" fmla="+- 0 0 -90"/>
                  <a:gd name="f59" fmla="*/ f3 1 74"/>
                  <a:gd name="f60" fmla="*/ f4 1 74"/>
                  <a:gd name="f61" fmla="val f5"/>
                  <a:gd name="f62" fmla="val f6"/>
                  <a:gd name="f63" fmla="*/ f58 f0 1"/>
                  <a:gd name="f64" fmla="+- f62 0 f61"/>
                  <a:gd name="f65" fmla="*/ f63 1 f2"/>
                  <a:gd name="f66" fmla="*/ f64 1 74"/>
                  <a:gd name="f67" fmla="*/ 67 f64 1"/>
                  <a:gd name="f68" fmla="*/ 13 f64 1"/>
                  <a:gd name="f69" fmla="*/ 72 f64 1"/>
                  <a:gd name="f70" fmla="*/ 35 f64 1"/>
                  <a:gd name="f71" fmla="*/ 65 f64 1"/>
                  <a:gd name="f72" fmla="*/ 46 f64 1"/>
                  <a:gd name="f73" fmla="*/ 63 f64 1"/>
                  <a:gd name="f74" fmla="*/ 50 f64 1"/>
                  <a:gd name="f75" fmla="*/ 55 f64 1"/>
                  <a:gd name="f76" fmla="*/ 43 f64 1"/>
                  <a:gd name="f77" fmla="*/ 28 f64 1"/>
                  <a:gd name="f78" fmla="*/ 17 f64 1"/>
                  <a:gd name="f79" fmla="*/ 8 f64 1"/>
                  <a:gd name="f80" fmla="*/ 51 f64 1"/>
                  <a:gd name="f81" fmla="*/ 5 f64 1"/>
                  <a:gd name="f82" fmla="*/ 7 f64 1"/>
                  <a:gd name="f83" fmla="*/ 15 f64 1"/>
                  <a:gd name="f84" fmla="*/ 6 f64 1"/>
                  <a:gd name="f85" fmla="*/ 21 f64 1"/>
                  <a:gd name="f86" fmla="*/ 0 f64 1"/>
                  <a:gd name="f87" fmla="*/ 32 f64 1"/>
                  <a:gd name="f88" fmla="*/ 39 f64 1"/>
                  <a:gd name="f89" fmla="*/ 9 f64 1"/>
                  <a:gd name="f90" fmla="*/ 47 f64 1"/>
                  <a:gd name="f91" fmla="*/ 61 f64 1"/>
                  <a:gd name="f92" fmla="*/ 1 f64 1"/>
                  <a:gd name="f93" fmla="+- f65 0 f1"/>
                  <a:gd name="f94" fmla="*/ f67 1 74"/>
                  <a:gd name="f95" fmla="*/ f68 1 74"/>
                  <a:gd name="f96" fmla="*/ f69 1 74"/>
                  <a:gd name="f97" fmla="*/ f70 1 74"/>
                  <a:gd name="f98" fmla="*/ f71 1 74"/>
                  <a:gd name="f99" fmla="*/ f72 1 74"/>
                  <a:gd name="f100" fmla="*/ f73 1 74"/>
                  <a:gd name="f101" fmla="*/ f74 1 74"/>
                  <a:gd name="f102" fmla="*/ f75 1 74"/>
                  <a:gd name="f103" fmla="*/ f76 1 74"/>
                  <a:gd name="f104" fmla="*/ f77 1 74"/>
                  <a:gd name="f105" fmla="*/ f78 1 74"/>
                  <a:gd name="f106" fmla="*/ f79 1 74"/>
                  <a:gd name="f107" fmla="*/ f80 1 74"/>
                  <a:gd name="f108" fmla="*/ f81 1 74"/>
                  <a:gd name="f109" fmla="*/ f82 1 74"/>
                  <a:gd name="f110" fmla="*/ f83 1 74"/>
                  <a:gd name="f111" fmla="*/ f84 1 74"/>
                  <a:gd name="f112" fmla="*/ f85 1 74"/>
                  <a:gd name="f113" fmla="*/ f86 1 74"/>
                  <a:gd name="f114" fmla="*/ f87 1 74"/>
                  <a:gd name="f115" fmla="*/ f88 1 74"/>
                  <a:gd name="f116" fmla="*/ f89 1 74"/>
                  <a:gd name="f117" fmla="*/ f90 1 74"/>
                  <a:gd name="f118" fmla="*/ f91 1 74"/>
                  <a:gd name="f119" fmla="*/ f92 1 74"/>
                  <a:gd name="f120" fmla="*/ 0 1 f66"/>
                  <a:gd name="f121" fmla="*/ f62 1 f66"/>
                  <a:gd name="f122" fmla="*/ f94 1 f66"/>
                  <a:gd name="f123" fmla="*/ f95 1 f66"/>
                  <a:gd name="f124" fmla="*/ f96 1 f66"/>
                  <a:gd name="f125" fmla="*/ f97 1 f66"/>
                  <a:gd name="f126" fmla="*/ f98 1 f66"/>
                  <a:gd name="f127" fmla="*/ f99 1 f66"/>
                  <a:gd name="f128" fmla="*/ f100 1 f66"/>
                  <a:gd name="f129" fmla="*/ f101 1 f66"/>
                  <a:gd name="f130" fmla="*/ f102 1 f66"/>
                  <a:gd name="f131" fmla="*/ f103 1 f66"/>
                  <a:gd name="f132" fmla="*/ f104 1 f66"/>
                  <a:gd name="f133" fmla="*/ f105 1 f66"/>
                  <a:gd name="f134" fmla="*/ f106 1 f66"/>
                  <a:gd name="f135" fmla="*/ f107 1 f66"/>
                  <a:gd name="f136" fmla="*/ f108 1 f66"/>
                  <a:gd name="f137" fmla="*/ f109 1 f66"/>
                  <a:gd name="f138" fmla="*/ f110 1 f66"/>
                  <a:gd name="f139" fmla="*/ f111 1 f66"/>
                  <a:gd name="f140" fmla="*/ f112 1 f66"/>
                  <a:gd name="f141" fmla="*/ f113 1 f66"/>
                  <a:gd name="f142" fmla="*/ f114 1 f66"/>
                  <a:gd name="f143" fmla="*/ f115 1 f66"/>
                  <a:gd name="f144" fmla="*/ f116 1 f66"/>
                  <a:gd name="f145" fmla="*/ f117 1 f66"/>
                  <a:gd name="f146" fmla="*/ f118 1 f66"/>
                  <a:gd name="f147" fmla="*/ f119 1 f66"/>
                  <a:gd name="f148" fmla="*/ f120 f59 1"/>
                  <a:gd name="f149" fmla="*/ f121 f59 1"/>
                  <a:gd name="f150" fmla="*/ f121 f60 1"/>
                  <a:gd name="f151" fmla="*/ f120 f60 1"/>
                  <a:gd name="f152" fmla="*/ f122 f59 1"/>
                  <a:gd name="f153" fmla="*/ f123 f60 1"/>
                  <a:gd name="f154" fmla="*/ f124 f59 1"/>
                  <a:gd name="f155" fmla="*/ f125 f60 1"/>
                  <a:gd name="f156" fmla="*/ f126 f59 1"/>
                  <a:gd name="f157" fmla="*/ f127 f60 1"/>
                  <a:gd name="f158" fmla="*/ f128 f59 1"/>
                  <a:gd name="f159" fmla="*/ f129 f60 1"/>
                  <a:gd name="f160" fmla="*/ f130 f60 1"/>
                  <a:gd name="f161" fmla="*/ f131 f59 1"/>
                  <a:gd name="f162" fmla="*/ f122 f60 1"/>
                  <a:gd name="f163" fmla="*/ f132 f59 1"/>
                  <a:gd name="f164" fmla="*/ f126 f60 1"/>
                  <a:gd name="f165" fmla="*/ f133 f59 1"/>
                  <a:gd name="f166" fmla="*/ f128 f60 1"/>
                  <a:gd name="f167" fmla="*/ f134 f59 1"/>
                  <a:gd name="f168" fmla="*/ f135 f60 1"/>
                  <a:gd name="f169" fmla="*/ f136 f59 1"/>
                  <a:gd name="f170" fmla="*/ f131 f60 1"/>
                  <a:gd name="f171" fmla="*/ f137 f59 1"/>
                  <a:gd name="f172" fmla="*/ f138 f60 1"/>
                  <a:gd name="f173" fmla="*/ f123 f59 1"/>
                  <a:gd name="f174" fmla="*/ f139 f60 1"/>
                  <a:gd name="f175" fmla="*/ f140 f59 1"/>
                  <a:gd name="f176" fmla="*/ f141 f60 1"/>
                  <a:gd name="f177" fmla="*/ f142 f59 1"/>
                  <a:gd name="f178" fmla="*/ f137 f60 1"/>
                  <a:gd name="f179" fmla="*/ f143 f59 1"/>
                  <a:gd name="f180" fmla="*/ f144 f60 1"/>
                  <a:gd name="f181" fmla="*/ f145 f59 1"/>
                  <a:gd name="f182" fmla="*/ f136 f60 1"/>
                  <a:gd name="f183" fmla="*/ f146 f59 1"/>
                  <a:gd name="f184" fmla="*/ f147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52" y="f153"/>
                  </a:cxn>
                  <a:cxn ang="f93">
                    <a:pos x="f154" y="f155"/>
                  </a:cxn>
                  <a:cxn ang="f93">
                    <a:pos x="f156" y="f157"/>
                  </a:cxn>
                  <a:cxn ang="f93">
                    <a:pos x="f158" y="f159"/>
                  </a:cxn>
                  <a:cxn ang="f93">
                    <a:pos x="f158" y="f160"/>
                  </a:cxn>
                  <a:cxn ang="f93">
                    <a:pos x="f161" y="f162"/>
                  </a:cxn>
                  <a:cxn ang="f93">
                    <a:pos x="f163" y="f164"/>
                  </a:cxn>
                  <a:cxn ang="f93">
                    <a:pos x="f165" y="f166"/>
                  </a:cxn>
                  <a:cxn ang="f93">
                    <a:pos x="f167" y="f168"/>
                  </a:cxn>
                  <a:cxn ang="f93">
                    <a:pos x="f169" y="f170"/>
                  </a:cxn>
                  <a:cxn ang="f93">
                    <a:pos x="f171" y="f172"/>
                  </a:cxn>
                  <a:cxn ang="f93">
                    <a:pos x="f173" y="f174"/>
                  </a:cxn>
                  <a:cxn ang="f93">
                    <a:pos x="f175" y="f176"/>
                  </a:cxn>
                  <a:cxn ang="f93">
                    <a:pos x="f177" y="f178"/>
                  </a:cxn>
                  <a:cxn ang="f93">
                    <a:pos x="f179" y="f180"/>
                  </a:cxn>
                  <a:cxn ang="f93">
                    <a:pos x="f181" y="f182"/>
                  </a:cxn>
                  <a:cxn ang="f93">
                    <a:pos x="f183" y="f184"/>
                  </a:cxn>
                  <a:cxn ang="f93">
                    <a:pos x="f152" y="f153"/>
                  </a:cxn>
                </a:cxnLst>
                <a:rect l="f148" t="f151" r="f149" b="f150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9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1" y="f23"/>
                    </a:cubicBezTo>
                    <a:cubicBezTo>
                      <a:pt x="f19" y="f24"/>
                      <a:pt x="f19" y="f25"/>
                      <a:pt x="f21" y="f26"/>
                    </a:cubicBezTo>
                    <a:cubicBezTo>
                      <a:pt x="f21" y="f27"/>
                      <a:pt x="f25" y="f6"/>
                      <a:pt x="f16" y="f7"/>
                    </a:cubicBezTo>
                    <a:cubicBezTo>
                      <a:pt x="f28" y="f19"/>
                      <a:pt x="f29" y="f30"/>
                      <a:pt x="f31" y="f17"/>
                    </a:cubicBezTo>
                    <a:cubicBezTo>
                      <a:pt x="f32" y="f19"/>
                      <a:pt x="f10" y="f19"/>
                      <a:pt x="f33" y="f21"/>
                    </a:cubicBezTo>
                    <a:cubicBezTo>
                      <a:pt x="f34" y="f35"/>
                      <a:pt x="f36" y="f37"/>
                      <a:pt x="f36" y="f24"/>
                    </a:cubicBezTo>
                    <a:cubicBezTo>
                      <a:pt x="f36" y="f22"/>
                      <a:pt x="f38" y="f18"/>
                      <a:pt x="f39" y="f16"/>
                    </a:cubicBezTo>
                    <a:cubicBezTo>
                      <a:pt x="f5" y="f29"/>
                      <a:pt x="f40" y="f32"/>
                      <a:pt x="f41" y="f42"/>
                    </a:cubicBezTo>
                    <a:cubicBezTo>
                      <a:pt x="f36" y="f43"/>
                      <a:pt x="f34" y="f44"/>
                      <a:pt x="f8" y="f38"/>
                    </a:cubicBezTo>
                    <a:cubicBezTo>
                      <a:pt x="f42" y="f40"/>
                      <a:pt x="f33" y="f5"/>
                      <a:pt x="f45" y="f5"/>
                    </a:cubicBezTo>
                    <a:cubicBezTo>
                      <a:pt x="f46" y="f47"/>
                      <a:pt x="f48" y="f49"/>
                      <a:pt x="f50" y="f41"/>
                    </a:cubicBezTo>
                    <a:cubicBezTo>
                      <a:pt x="f51" y="f8"/>
                      <a:pt x="f51" y="f52"/>
                      <a:pt x="f14" y="f44"/>
                    </a:cubicBezTo>
                    <a:cubicBezTo>
                      <a:pt x="f53" y="f41"/>
                      <a:pt x="f54" y="f38"/>
                      <a:pt x="f20" y="f39"/>
                    </a:cubicBezTo>
                    <a:cubicBezTo>
                      <a:pt x="f24" y="f55"/>
                      <a:pt x="f56" y="f49"/>
                      <a:pt x="f35" y="f47"/>
                    </a:cubicBezTo>
                    <a:cubicBezTo>
                      <a:pt x="f21" y="f39"/>
                      <a:pt x="f57" y="f34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0" name="Freeform 601">
                <a:extLst>
                  <a:ext uri="{FF2B5EF4-FFF2-40B4-BE49-F238E27FC236}">
                    <a16:creationId xmlns:a16="http://schemas.microsoft.com/office/drawing/2014/main" id="{B250EE6B-8B5B-1E9F-8277-873B52CDE2D6}"/>
                  </a:ext>
                </a:extLst>
              </p:cNvPr>
              <p:cNvSpPr/>
              <p:nvPr/>
            </p:nvSpPr>
            <p:spPr>
              <a:xfrm>
                <a:off x="7642226" y="4999033"/>
                <a:ext cx="187323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4"/>
                  <a:gd name="f8" fmla="val 21"/>
                  <a:gd name="f9" fmla="val 73"/>
                  <a:gd name="f10" fmla="val 27"/>
                  <a:gd name="f11" fmla="val 32"/>
                  <a:gd name="f12" fmla="val 77"/>
                  <a:gd name="f13" fmla="val 38"/>
                  <a:gd name="f14" fmla="val 41"/>
                  <a:gd name="f15" fmla="val 76"/>
                  <a:gd name="f16" fmla="val 47"/>
                  <a:gd name="f17" fmla="val 72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60"/>
                  <a:gd name="f25" fmla="val 46"/>
                  <a:gd name="f26" fmla="val 58"/>
                  <a:gd name="f27" fmla="val 57"/>
                  <a:gd name="f28" fmla="val 55"/>
                  <a:gd name="f29" fmla="val 50"/>
                  <a:gd name="f30" fmla="val 56"/>
                  <a:gd name="f31" fmla="val 53"/>
                  <a:gd name="f32" fmla="val 59"/>
                  <a:gd name="f33" fmla="val 64"/>
                  <a:gd name="f34" fmla="val 71"/>
                  <a:gd name="f35" fmla="val 75"/>
                  <a:gd name="f36" fmla="val 43"/>
                  <a:gd name="f37" fmla="val 36"/>
                  <a:gd name="f38" fmla="val 29"/>
                  <a:gd name="f39" fmla="val 20"/>
                  <a:gd name="f40" fmla="val 70"/>
                  <a:gd name="f41" fmla="val 15"/>
                  <a:gd name="f42" fmla="val 63"/>
                  <a:gd name="f43" fmla="val 16"/>
                  <a:gd name="f44" fmla="val 17"/>
                  <a:gd name="f45" fmla="val 14"/>
                  <a:gd name="f46" fmla="val 12"/>
                  <a:gd name="f47" fmla="val 45"/>
                  <a:gd name="f48" fmla="val 5"/>
                  <a:gd name="f49" fmla="val 26"/>
                  <a:gd name="f50" fmla="val 22"/>
                  <a:gd name="f51" fmla="val 31"/>
                  <a:gd name="f52" fmla="val 7"/>
                  <a:gd name="f53" fmla="val 34"/>
                  <a:gd name="f54" fmla="val 3"/>
                  <a:gd name="f55" fmla="val 2"/>
                  <a:gd name="f56" fmla="val 1"/>
                  <a:gd name="f57" fmla="val 44"/>
                  <a:gd name="f58" fmla="val 6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4 f69 1"/>
                  <a:gd name="f73" fmla="*/ 21 f69 1"/>
                  <a:gd name="f74" fmla="*/ 77 f69 1"/>
                  <a:gd name="f75" fmla="*/ 38 f69 1"/>
                  <a:gd name="f76" fmla="*/ 72 f69 1"/>
                  <a:gd name="f77" fmla="*/ 48 f69 1"/>
                  <a:gd name="f78" fmla="*/ 62 f69 1"/>
                  <a:gd name="f79" fmla="*/ 57 f69 1"/>
                  <a:gd name="f80" fmla="*/ 53 f69 1"/>
                  <a:gd name="f81" fmla="*/ 49 f69 1"/>
                  <a:gd name="f82" fmla="*/ 71 f69 1"/>
                  <a:gd name="f83" fmla="*/ 78 f69 1"/>
                  <a:gd name="f84" fmla="*/ 29 f69 1"/>
                  <a:gd name="f85" fmla="*/ 73 f69 1"/>
                  <a:gd name="f86" fmla="*/ 16 f69 1"/>
                  <a:gd name="f87" fmla="*/ 12 f69 1"/>
                  <a:gd name="f88" fmla="*/ 45 f69 1"/>
                  <a:gd name="f89" fmla="*/ 20 f69 1"/>
                  <a:gd name="f90" fmla="*/ 31 f69 1"/>
                  <a:gd name="f91" fmla="*/ 7 f69 1"/>
                  <a:gd name="f92" fmla="*/ 43 f69 1"/>
                  <a:gd name="f93" fmla="*/ 1 f69 1"/>
                  <a:gd name="f94" fmla="*/ 46 f69 1"/>
                  <a:gd name="f95" fmla="*/ 60 f69 1"/>
                  <a:gd name="f96" fmla="+- f70 0 f1"/>
                  <a:gd name="f97" fmla="*/ f72 1 78"/>
                  <a:gd name="f98" fmla="*/ f73 1 78"/>
                  <a:gd name="f99" fmla="*/ f74 1 78"/>
                  <a:gd name="f100" fmla="*/ f75 1 78"/>
                  <a:gd name="f101" fmla="*/ f76 1 78"/>
                  <a:gd name="f102" fmla="*/ f77 1 78"/>
                  <a:gd name="f103" fmla="*/ f78 1 78"/>
                  <a:gd name="f104" fmla="*/ f79 1 78"/>
                  <a:gd name="f105" fmla="*/ f80 1 78"/>
                  <a:gd name="f106" fmla="*/ f81 1 78"/>
                  <a:gd name="f107" fmla="*/ f82 1 78"/>
                  <a:gd name="f108" fmla="*/ f83 1 78"/>
                  <a:gd name="f109" fmla="*/ f84 1 78"/>
                  <a:gd name="f110" fmla="*/ f85 1 78"/>
                  <a:gd name="f111" fmla="*/ f86 1 78"/>
                  <a:gd name="f112" fmla="*/ f87 1 78"/>
                  <a:gd name="f113" fmla="*/ f88 1 78"/>
                  <a:gd name="f114" fmla="*/ f89 1 78"/>
                  <a:gd name="f115" fmla="*/ f90 1 78"/>
                  <a:gd name="f116" fmla="*/ f91 1 78"/>
                  <a:gd name="f117" fmla="*/ f92 1 78"/>
                  <a:gd name="f118" fmla="*/ f93 1 78"/>
                  <a:gd name="f119" fmla="*/ f94 1 78"/>
                  <a:gd name="f120" fmla="*/ f95 1 78"/>
                  <a:gd name="f121" fmla="*/ 0 1 f71"/>
                  <a:gd name="f122" fmla="*/ f67 1 f71"/>
                  <a:gd name="f123" fmla="*/ f97 1 f71"/>
                  <a:gd name="f124" fmla="*/ f98 1 f71"/>
                  <a:gd name="f125" fmla="*/ f99 1 f71"/>
                  <a:gd name="f126" fmla="*/ f100 1 f71"/>
                  <a:gd name="f127" fmla="*/ f101 1 f71"/>
                  <a:gd name="f128" fmla="*/ f102 1 f71"/>
                  <a:gd name="f129" fmla="*/ f103 1 f71"/>
                  <a:gd name="f130" fmla="*/ f104 1 f71"/>
                  <a:gd name="f131" fmla="*/ f105 1 f71"/>
                  <a:gd name="f132" fmla="*/ f106 1 f71"/>
                  <a:gd name="f133" fmla="*/ f107 1 f71"/>
                  <a:gd name="f134" fmla="*/ f108 1 f71"/>
                  <a:gd name="f135" fmla="*/ f109 1 f71"/>
                  <a:gd name="f136" fmla="*/ f110 1 f71"/>
                  <a:gd name="f137" fmla="*/ f111 1 f71"/>
                  <a:gd name="f138" fmla="*/ f112 1 f71"/>
                  <a:gd name="f139" fmla="*/ f113 1 f71"/>
                  <a:gd name="f140" fmla="*/ f114 1 f71"/>
                  <a:gd name="f141" fmla="*/ f115 1 f71"/>
                  <a:gd name="f142" fmla="*/ f116 1 f71"/>
                  <a:gd name="f143" fmla="*/ f117 1 f71"/>
                  <a:gd name="f144" fmla="*/ f118 1 f71"/>
                  <a:gd name="f145" fmla="*/ f119 1 f71"/>
                  <a:gd name="f146" fmla="*/ f120 1 f71"/>
                  <a:gd name="f147" fmla="*/ f121 f64 1"/>
                  <a:gd name="f148" fmla="*/ f122 f64 1"/>
                  <a:gd name="f149" fmla="*/ f122 f65 1"/>
                  <a:gd name="f150" fmla="*/ f121 f65 1"/>
                  <a:gd name="f151" fmla="*/ f123 f64 1"/>
                  <a:gd name="f152" fmla="*/ f124 f65 1"/>
                  <a:gd name="f153" fmla="*/ f125 f64 1"/>
                  <a:gd name="f154" fmla="*/ f126 f65 1"/>
                  <a:gd name="f155" fmla="*/ f127 f64 1"/>
                  <a:gd name="f156" fmla="*/ f128 f65 1"/>
                  <a:gd name="f157" fmla="*/ f129 f64 1"/>
                  <a:gd name="f158" fmla="*/ f130 f64 1"/>
                  <a:gd name="f159" fmla="*/ f131 f65 1"/>
                  <a:gd name="f160" fmla="*/ f129 f65 1"/>
                  <a:gd name="f161" fmla="*/ f132 f64 1"/>
                  <a:gd name="f162" fmla="*/ f133 f65 1"/>
                  <a:gd name="f163" fmla="*/ f134 f65 1"/>
                  <a:gd name="f164" fmla="*/ f135 f64 1"/>
                  <a:gd name="f165" fmla="*/ f136 f65 1"/>
                  <a:gd name="f166" fmla="*/ f137 f64 1"/>
                  <a:gd name="f167" fmla="*/ f138 f64 1"/>
                  <a:gd name="f168" fmla="*/ f139 f65 1"/>
                  <a:gd name="f169" fmla="*/ f140 f65 1"/>
                  <a:gd name="f170" fmla="*/ f141 f64 1"/>
                  <a:gd name="f171" fmla="*/ f142 f65 1"/>
                  <a:gd name="f172" fmla="*/ f143 f64 1"/>
                  <a:gd name="f173" fmla="*/ f144 f65 1"/>
                  <a:gd name="f174" fmla="*/ f145 f64 1"/>
                  <a:gd name="f175" fmla="*/ f14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1" y="f152"/>
                  </a:cxn>
                  <a:cxn ang="f96">
                    <a:pos x="f153" y="f154"/>
                  </a:cxn>
                  <a:cxn ang="f96">
                    <a:pos x="f155" y="f156"/>
                  </a:cxn>
                  <a:cxn ang="f96">
                    <a:pos x="f157" y="f156"/>
                  </a:cxn>
                  <a:cxn ang="f96">
                    <a:pos x="f158" y="f156"/>
                  </a:cxn>
                  <a:cxn ang="f96">
                    <a:pos x="f158" y="f159"/>
                  </a:cxn>
                  <a:cxn ang="f96">
                    <a:pos x="f158" y="f160"/>
                  </a:cxn>
                  <a:cxn ang="f96">
                    <a:pos x="f161" y="f162"/>
                  </a:cxn>
                  <a:cxn ang="f96">
                    <a:pos x="f161" y="f163"/>
                  </a:cxn>
                  <a:cxn ang="f96">
                    <a:pos x="f164" y="f165"/>
                  </a:cxn>
                  <a:cxn ang="f96">
                    <a:pos x="f166" y="f159"/>
                  </a:cxn>
                  <a:cxn ang="f96">
                    <a:pos x="f167" y="f168"/>
                  </a:cxn>
                  <a:cxn ang="f96">
                    <a:pos x="f166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3"/>
                  </a:cxn>
                  <a:cxn ang="f96">
                    <a:pos x="f175" y="f171"/>
                  </a:cxn>
                  <a:cxn ang="f96">
                    <a:pos x="f151" y="f152"/>
                  </a:cxn>
                </a:cxnLst>
                <a:rect l="f147" t="f150" r="f148" b="f149"/>
                <a:pathLst>
                  <a:path w="78" h="78">
                    <a:moveTo>
                      <a:pt x="f7" y="f8"/>
                    </a:moveTo>
                    <a:cubicBezTo>
                      <a:pt x="f9" y="f10"/>
                      <a:pt x="f7" y="f11"/>
                      <a:pt x="f12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18"/>
                    </a:cubicBezTo>
                    <a:cubicBezTo>
                      <a:pt x="f28" y="f29"/>
                      <a:pt x="f30" y="f22"/>
                      <a:pt x="f27" y="f31"/>
                    </a:cubicBezTo>
                    <a:cubicBezTo>
                      <a:pt x="f32" y="f30"/>
                      <a:pt x="f30" y="f32"/>
                      <a:pt x="f27" y="f23"/>
                    </a:cubicBezTo>
                    <a:cubicBezTo>
                      <a:pt x="f31" y="f33"/>
                      <a:pt x="f31" y="f19"/>
                      <a:pt x="f20" y="f34"/>
                    </a:cubicBezTo>
                    <a:cubicBezTo>
                      <a:pt x="f16" y="f17"/>
                      <a:pt x="f29" y="f35"/>
                      <a:pt x="f20" y="f6"/>
                    </a:cubicBezTo>
                    <a:cubicBezTo>
                      <a:pt x="f36" y="f7"/>
                      <a:pt x="f37" y="f35"/>
                      <a:pt x="f38" y="f9"/>
                    </a:cubicBezTo>
                    <a:cubicBezTo>
                      <a:pt x="f39" y="f40"/>
                      <a:pt x="f41" y="f42"/>
                      <a:pt x="f43" y="f31"/>
                    </a:cubicBezTo>
                    <a:cubicBezTo>
                      <a:pt x="f44" y="f20"/>
                      <a:pt x="f45" y="f16"/>
                      <a:pt x="f46" y="f47"/>
                    </a:cubicBezTo>
                    <a:cubicBezTo>
                      <a:pt x="f5" y="f37"/>
                      <a:pt x="f48" y="f49"/>
                      <a:pt x="f43" y="f39"/>
                    </a:cubicBezTo>
                    <a:cubicBezTo>
                      <a:pt x="f50" y="f44"/>
                      <a:pt x="f49" y="f46"/>
                      <a:pt x="f51" y="f52"/>
                    </a:cubicBezTo>
                    <a:cubicBezTo>
                      <a:pt x="f53" y="f54"/>
                      <a:pt x="f13" y="f55"/>
                      <a:pt x="f36" y="f56"/>
                    </a:cubicBezTo>
                    <a:cubicBezTo>
                      <a:pt x="f57" y="f56"/>
                      <a:pt x="f25" y="f5"/>
                      <a:pt x="f25" y="f56"/>
                    </a:cubicBezTo>
                    <a:cubicBezTo>
                      <a:pt x="f20" y="f52"/>
                      <a:pt x="f28" y="f58"/>
                      <a:pt x="f24" y="f52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1" name="Freeform 602">
                <a:extLst>
                  <a:ext uri="{FF2B5EF4-FFF2-40B4-BE49-F238E27FC236}">
                    <a16:creationId xmlns:a16="http://schemas.microsoft.com/office/drawing/2014/main" id="{121A8C96-A2FF-39BA-92B6-BA3E26C40BD3}"/>
                  </a:ext>
                </a:extLst>
              </p:cNvPr>
              <p:cNvSpPr/>
              <p:nvPr/>
            </p:nvSpPr>
            <p:spPr>
              <a:xfrm>
                <a:off x="8607420" y="4913308"/>
                <a:ext cx="180978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"/>
                  <a:gd name="f7" fmla="val 83"/>
                  <a:gd name="f8" fmla="val 54"/>
                  <a:gd name="f9" fmla="val 12"/>
                  <a:gd name="f10" fmla="val 53"/>
                  <a:gd name="f11" fmla="val 13"/>
                  <a:gd name="f12" fmla="val 58"/>
                  <a:gd name="f13" fmla="val 21"/>
                  <a:gd name="f14" fmla="val 65"/>
                  <a:gd name="f15" fmla="val 27"/>
                  <a:gd name="f16" fmla="val 70"/>
                  <a:gd name="f17" fmla="val 34"/>
                  <a:gd name="f18" fmla="val 40"/>
                  <a:gd name="f19" fmla="val 75"/>
                  <a:gd name="f20" fmla="val 46"/>
                  <a:gd name="f21" fmla="val 68"/>
                  <a:gd name="f22" fmla="val 56"/>
                  <a:gd name="f23" fmla="val 67"/>
                  <a:gd name="f24" fmla="val 60"/>
                  <a:gd name="f25" fmla="val 66"/>
                  <a:gd name="f26" fmla="val 64"/>
                  <a:gd name="f27" fmla="val 61"/>
                  <a:gd name="f28" fmla="val 69"/>
                  <a:gd name="f29" fmla="val 59"/>
                  <a:gd name="f30" fmla="val 71"/>
                  <a:gd name="f31" fmla="val 78"/>
                  <a:gd name="f32" fmla="val 49"/>
                  <a:gd name="f33" fmla="val 43"/>
                  <a:gd name="f34" fmla="val 79"/>
                  <a:gd name="f35" fmla="val 39"/>
                  <a:gd name="f36" fmla="val 35"/>
                  <a:gd name="f37" fmla="val 81"/>
                  <a:gd name="f38" fmla="val 29"/>
                  <a:gd name="f39" fmla="val 26"/>
                  <a:gd name="f40" fmla="val 72"/>
                  <a:gd name="f41" fmla="val 30"/>
                  <a:gd name="f42" fmla="val 63"/>
                  <a:gd name="f43" fmla="val 31"/>
                  <a:gd name="f44" fmla="val 28"/>
                  <a:gd name="f45" fmla="val 57"/>
                  <a:gd name="f46" fmla="val 19"/>
                  <a:gd name="f47" fmla="val 14"/>
                  <a:gd name="f48" fmla="val 9"/>
                  <a:gd name="f49" fmla="val 7"/>
                  <a:gd name="f50" fmla="val 52"/>
                  <a:gd name="f51" fmla="val 5"/>
                  <a:gd name="f52" fmla="val 50"/>
                  <a:gd name="f53" fmla="val 4"/>
                  <a:gd name="f54" fmla="val 45"/>
                  <a:gd name="f55" fmla="val 38"/>
                  <a:gd name="f56" fmla="val 22"/>
                  <a:gd name="f57" fmla="val 16"/>
                  <a:gd name="f58" fmla="val 24"/>
                  <a:gd name="f59" fmla="val 15"/>
                  <a:gd name="f60" fmla="val 10"/>
                  <a:gd name="f61" fmla="val 33"/>
                  <a:gd name="f62" fmla="val 36"/>
                  <a:gd name="f63" fmla="val 42"/>
                  <a:gd name="f64" fmla="val 48"/>
                  <a:gd name="f65" fmla="val 3"/>
                  <a:gd name="f66" fmla="+- 0 0 -90"/>
                  <a:gd name="f67" fmla="*/ f3 1 76"/>
                  <a:gd name="f68" fmla="*/ f4 1 83"/>
                  <a:gd name="f69" fmla="val f5"/>
                  <a:gd name="f70" fmla="val f6"/>
                  <a:gd name="f71" fmla="val f7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76"/>
                  <a:gd name="f77" fmla="*/ f73 1 83"/>
                  <a:gd name="f78" fmla="*/ 54 f74 1"/>
                  <a:gd name="f79" fmla="*/ 12 f73 1"/>
                  <a:gd name="f80" fmla="*/ 13 f73 1"/>
                  <a:gd name="f81" fmla="*/ 70 f74 1"/>
                  <a:gd name="f82" fmla="*/ 34 f73 1"/>
                  <a:gd name="f83" fmla="*/ 68 f74 1"/>
                  <a:gd name="f84" fmla="*/ 54 f73 1"/>
                  <a:gd name="f85" fmla="*/ 67 f74 1"/>
                  <a:gd name="f86" fmla="*/ 60 f73 1"/>
                  <a:gd name="f87" fmla="*/ 61 f74 1"/>
                  <a:gd name="f88" fmla="*/ 69 f73 1"/>
                  <a:gd name="f89" fmla="*/ 59 f74 1"/>
                  <a:gd name="f90" fmla="*/ 71 f73 1"/>
                  <a:gd name="f91" fmla="*/ 43 f74 1"/>
                  <a:gd name="f92" fmla="*/ 78 f73 1"/>
                  <a:gd name="f93" fmla="*/ 35 f74 1"/>
                  <a:gd name="f94" fmla="*/ 81 f73 1"/>
                  <a:gd name="f95" fmla="*/ 29 f74 1"/>
                  <a:gd name="f96" fmla="*/ 66 f73 1"/>
                  <a:gd name="f97" fmla="*/ 59 f73 1"/>
                  <a:gd name="f98" fmla="*/ 26 f74 1"/>
                  <a:gd name="f99" fmla="*/ 58 f73 1"/>
                  <a:gd name="f100" fmla="*/ 9 f74 1"/>
                  <a:gd name="f101" fmla="*/ 0 f74 1"/>
                  <a:gd name="f102" fmla="*/ 52 f73 1"/>
                  <a:gd name="f103" fmla="*/ 5 f74 1"/>
                  <a:gd name="f104" fmla="*/ 31 f73 1"/>
                  <a:gd name="f105" fmla="*/ 24 f74 1"/>
                  <a:gd name="f106" fmla="*/ 16 f73 1"/>
                  <a:gd name="f107" fmla="*/ 30 f74 1"/>
                  <a:gd name="f108" fmla="*/ 36 f74 1"/>
                  <a:gd name="f109" fmla="*/ 5 f73 1"/>
                  <a:gd name="f110" fmla="+- f75 0 f1"/>
                  <a:gd name="f111" fmla="*/ f78 1 76"/>
                  <a:gd name="f112" fmla="*/ f79 1 83"/>
                  <a:gd name="f113" fmla="*/ f80 1 83"/>
                  <a:gd name="f114" fmla="*/ f81 1 76"/>
                  <a:gd name="f115" fmla="*/ f82 1 83"/>
                  <a:gd name="f116" fmla="*/ f83 1 76"/>
                  <a:gd name="f117" fmla="*/ f84 1 83"/>
                  <a:gd name="f118" fmla="*/ f85 1 76"/>
                  <a:gd name="f119" fmla="*/ f86 1 83"/>
                  <a:gd name="f120" fmla="*/ f87 1 76"/>
                  <a:gd name="f121" fmla="*/ f88 1 83"/>
                  <a:gd name="f122" fmla="*/ f89 1 76"/>
                  <a:gd name="f123" fmla="*/ f90 1 83"/>
                  <a:gd name="f124" fmla="*/ f91 1 76"/>
                  <a:gd name="f125" fmla="*/ f92 1 83"/>
                  <a:gd name="f126" fmla="*/ f93 1 76"/>
                  <a:gd name="f127" fmla="*/ f94 1 83"/>
                  <a:gd name="f128" fmla="*/ f95 1 76"/>
                  <a:gd name="f129" fmla="*/ f96 1 83"/>
                  <a:gd name="f130" fmla="*/ f97 1 83"/>
                  <a:gd name="f131" fmla="*/ f98 1 76"/>
                  <a:gd name="f132" fmla="*/ f99 1 83"/>
                  <a:gd name="f133" fmla="*/ f100 1 76"/>
                  <a:gd name="f134" fmla="*/ f101 1 76"/>
                  <a:gd name="f135" fmla="*/ f102 1 83"/>
                  <a:gd name="f136" fmla="*/ f103 1 76"/>
                  <a:gd name="f137" fmla="*/ f104 1 83"/>
                  <a:gd name="f138" fmla="*/ f105 1 76"/>
                  <a:gd name="f139" fmla="*/ f106 1 83"/>
                  <a:gd name="f140" fmla="*/ f107 1 76"/>
                  <a:gd name="f141" fmla="*/ f108 1 76"/>
                  <a:gd name="f142" fmla="*/ f109 1 83"/>
                  <a:gd name="f143" fmla="*/ 0 1 f76"/>
                  <a:gd name="f144" fmla="*/ f70 1 f76"/>
                  <a:gd name="f145" fmla="*/ 0 1 f77"/>
                  <a:gd name="f146" fmla="*/ f71 1 f77"/>
                  <a:gd name="f147" fmla="*/ f111 1 f76"/>
                  <a:gd name="f148" fmla="*/ f112 1 f77"/>
                  <a:gd name="f149" fmla="*/ f113 1 f77"/>
                  <a:gd name="f150" fmla="*/ f114 1 f76"/>
                  <a:gd name="f151" fmla="*/ f115 1 f77"/>
                  <a:gd name="f152" fmla="*/ f116 1 f76"/>
                  <a:gd name="f153" fmla="*/ f117 1 f77"/>
                  <a:gd name="f154" fmla="*/ f118 1 f76"/>
                  <a:gd name="f155" fmla="*/ f119 1 f77"/>
                  <a:gd name="f156" fmla="*/ f120 1 f76"/>
                  <a:gd name="f157" fmla="*/ f121 1 f77"/>
                  <a:gd name="f158" fmla="*/ f122 1 f76"/>
                  <a:gd name="f159" fmla="*/ f123 1 f77"/>
                  <a:gd name="f160" fmla="*/ f124 1 f76"/>
                  <a:gd name="f161" fmla="*/ f125 1 f77"/>
                  <a:gd name="f162" fmla="*/ f126 1 f76"/>
                  <a:gd name="f163" fmla="*/ f127 1 f77"/>
                  <a:gd name="f164" fmla="*/ f128 1 f76"/>
                  <a:gd name="f165" fmla="*/ f129 1 f77"/>
                  <a:gd name="f166" fmla="*/ f130 1 f77"/>
                  <a:gd name="f167" fmla="*/ f131 1 f76"/>
                  <a:gd name="f168" fmla="*/ f132 1 f77"/>
                  <a:gd name="f169" fmla="*/ f133 1 f76"/>
                  <a:gd name="f170" fmla="*/ f134 1 f76"/>
                  <a:gd name="f171" fmla="*/ f135 1 f77"/>
                  <a:gd name="f172" fmla="*/ f136 1 f76"/>
                  <a:gd name="f173" fmla="*/ f137 1 f77"/>
                  <a:gd name="f174" fmla="*/ f138 1 f76"/>
                  <a:gd name="f175" fmla="*/ f139 1 f77"/>
                  <a:gd name="f176" fmla="*/ f140 1 f76"/>
                  <a:gd name="f177" fmla="*/ f141 1 f76"/>
                  <a:gd name="f178" fmla="*/ f142 1 f77"/>
                  <a:gd name="f179" fmla="*/ f143 f67 1"/>
                  <a:gd name="f180" fmla="*/ f144 f67 1"/>
                  <a:gd name="f181" fmla="*/ f146 f68 1"/>
                  <a:gd name="f182" fmla="*/ f145 f68 1"/>
                  <a:gd name="f183" fmla="*/ f147 f67 1"/>
                  <a:gd name="f184" fmla="*/ f148 f68 1"/>
                  <a:gd name="f185" fmla="*/ f149 f68 1"/>
                  <a:gd name="f186" fmla="*/ f150 f67 1"/>
                  <a:gd name="f187" fmla="*/ f151 f68 1"/>
                  <a:gd name="f188" fmla="*/ f152 f67 1"/>
                  <a:gd name="f189" fmla="*/ f153 f68 1"/>
                  <a:gd name="f190" fmla="*/ f154 f67 1"/>
                  <a:gd name="f191" fmla="*/ f155 f68 1"/>
                  <a:gd name="f192" fmla="*/ f156 f67 1"/>
                  <a:gd name="f193" fmla="*/ f157 f68 1"/>
                  <a:gd name="f194" fmla="*/ f158 f67 1"/>
                  <a:gd name="f195" fmla="*/ f159 f68 1"/>
                  <a:gd name="f196" fmla="*/ f160 f67 1"/>
                  <a:gd name="f197" fmla="*/ f161 f68 1"/>
                  <a:gd name="f198" fmla="*/ f162 f67 1"/>
                  <a:gd name="f199" fmla="*/ f163 f68 1"/>
                  <a:gd name="f200" fmla="*/ f164 f67 1"/>
                  <a:gd name="f201" fmla="*/ f165 f68 1"/>
                  <a:gd name="f202" fmla="*/ f166 f68 1"/>
                  <a:gd name="f203" fmla="*/ f167 f67 1"/>
                  <a:gd name="f204" fmla="*/ f168 f68 1"/>
                  <a:gd name="f205" fmla="*/ f169 f67 1"/>
                  <a:gd name="f206" fmla="*/ f170 f67 1"/>
                  <a:gd name="f207" fmla="*/ f171 f68 1"/>
                  <a:gd name="f208" fmla="*/ f172 f67 1"/>
                  <a:gd name="f209" fmla="*/ f173 f68 1"/>
                  <a:gd name="f210" fmla="*/ f174 f67 1"/>
                  <a:gd name="f211" fmla="*/ f175 f68 1"/>
                  <a:gd name="f212" fmla="*/ f176 f67 1"/>
                  <a:gd name="f213" fmla="*/ f177 f67 1"/>
                  <a:gd name="f214" fmla="*/ f17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3" y="f184"/>
                  </a:cxn>
                  <a:cxn ang="f110">
                    <a:pos x="f183" y="f185"/>
                  </a:cxn>
                  <a:cxn ang="f110">
                    <a:pos x="f186" y="f187"/>
                  </a:cxn>
                  <a:cxn ang="f110">
                    <a:pos x="f188" y="f189"/>
                  </a:cxn>
                  <a:cxn ang="f110">
                    <a:pos x="f190" y="f191"/>
                  </a:cxn>
                  <a:cxn ang="f110">
                    <a:pos x="f192" y="f193"/>
                  </a:cxn>
                  <a:cxn ang="f110">
                    <a:pos x="f194" y="f195"/>
                  </a:cxn>
                  <a:cxn ang="f110">
                    <a:pos x="f196" y="f197"/>
                  </a:cxn>
                  <a:cxn ang="f110">
                    <a:pos x="f198" y="f199"/>
                  </a:cxn>
                  <a:cxn ang="f110">
                    <a:pos x="f200" y="f201"/>
                  </a:cxn>
                  <a:cxn ang="f110">
                    <a:pos x="f200" y="f202"/>
                  </a:cxn>
                  <a:cxn ang="f110">
                    <a:pos x="f203" y="f204"/>
                  </a:cxn>
                  <a:cxn ang="f110">
                    <a:pos x="f205" y="f189"/>
                  </a:cxn>
                  <a:cxn ang="f110">
                    <a:pos x="f206" y="f207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185"/>
                  </a:cxn>
                  <a:cxn ang="f110">
                    <a:pos x="f213" y="f214"/>
                  </a:cxn>
                  <a:cxn ang="f110">
                    <a:pos x="f183" y="f184"/>
                  </a:cxn>
                </a:cxnLst>
                <a:rect l="f179" t="f182" r="f180" b="f181"/>
                <a:pathLst>
                  <a:path w="76" h="83">
                    <a:moveTo>
                      <a:pt x="f8" y="f9"/>
                    </a:moveTo>
                    <a:cubicBezTo>
                      <a:pt x="f10" y="f9"/>
                      <a:pt x="f8" y="f9"/>
                      <a:pt x="f8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20"/>
                      <a:pt x="f21" y="f8"/>
                    </a:cubicBezTo>
                    <a:cubicBezTo>
                      <a:pt x="f21" y="f22"/>
                      <a:pt x="f21" y="f12"/>
                      <a:pt x="f23" y="f24"/>
                    </a:cubicBezTo>
                    <a:cubicBezTo>
                      <a:pt x="f25" y="f26"/>
                      <a:pt x="f25" y="f21"/>
                      <a:pt x="f27" y="f28"/>
                    </a:cubicBezTo>
                    <a:cubicBezTo>
                      <a:pt x="f27" y="f28"/>
                      <a:pt x="f24" y="f16"/>
                      <a:pt x="f29" y="f30"/>
                    </a:cubicBezTo>
                    <a:cubicBezTo>
                      <a:pt x="f22" y="f31"/>
                      <a:pt x="f32" y="f31"/>
                      <a:pt x="f33" y="f31"/>
                    </a:cubicBezTo>
                    <a:cubicBezTo>
                      <a:pt x="f18" y="f34"/>
                      <a:pt x="f35" y="f7"/>
                      <a:pt x="f36" y="f37"/>
                    </a:cubicBezTo>
                    <a:cubicBezTo>
                      <a:pt x="f38" y="f34"/>
                      <a:pt x="f39" y="f40"/>
                      <a:pt x="f38" y="f25"/>
                    </a:cubicBezTo>
                    <a:cubicBezTo>
                      <a:pt x="f41" y="f42"/>
                      <a:pt x="f43" y="f27"/>
                      <a:pt x="f38" y="f29"/>
                    </a:cubicBezTo>
                    <a:cubicBezTo>
                      <a:pt x="f44" y="f12"/>
                      <a:pt x="f15" y="f45"/>
                      <a:pt x="f39" y="f12"/>
                    </a:cubicBezTo>
                    <a:cubicBezTo>
                      <a:pt x="f46" y="f26"/>
                      <a:pt x="f47" y="f45"/>
                      <a:pt x="f48" y="f8"/>
                    </a:cubicBezTo>
                    <a:cubicBezTo>
                      <a:pt x="f49" y="f50"/>
                      <a:pt x="f51" y="f52"/>
                      <a:pt x="f5" y="f50"/>
                    </a:cubicBezTo>
                    <a:cubicBezTo>
                      <a:pt x="f53" y="f54"/>
                      <a:pt x="f53" y="f55"/>
                      <a:pt x="f51" y="f43"/>
                    </a:cubicBezTo>
                    <a:cubicBezTo>
                      <a:pt x="f49" y="f56"/>
                      <a:pt x="f47" y="f57"/>
                      <a:pt x="f58" y="f57"/>
                    </a:cubicBezTo>
                    <a:cubicBezTo>
                      <a:pt x="f15" y="f57"/>
                      <a:pt x="f44" y="f59"/>
                      <a:pt x="f41" y="f11"/>
                    </a:cubicBezTo>
                    <a:cubicBezTo>
                      <a:pt x="f43" y="f60"/>
                      <a:pt x="f61" y="f49"/>
                      <a:pt x="f62" y="f51"/>
                    </a:cubicBezTo>
                    <a:cubicBezTo>
                      <a:pt x="f63" y="f5"/>
                      <a:pt x="f64" y="f65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2" name="Freeform 603">
                <a:extLst>
                  <a:ext uri="{FF2B5EF4-FFF2-40B4-BE49-F238E27FC236}">
                    <a16:creationId xmlns:a16="http://schemas.microsoft.com/office/drawing/2014/main" id="{99380497-050F-45C6-9F06-94B98AC1703C}"/>
                  </a:ext>
                </a:extLst>
              </p:cNvPr>
              <p:cNvSpPr/>
              <p:nvPr/>
            </p:nvSpPr>
            <p:spPr>
              <a:xfrm>
                <a:off x="7551736" y="4754559"/>
                <a:ext cx="161921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4"/>
                  <a:gd name="f8" fmla="val 7"/>
                  <a:gd name="f9" fmla="val 53"/>
                  <a:gd name="f10" fmla="val 6"/>
                  <a:gd name="f11" fmla="val 52"/>
                  <a:gd name="f12" fmla="val 51"/>
                  <a:gd name="f13" fmla="val 50"/>
                  <a:gd name="f14" fmla="val 1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6"/>
                  <a:gd name="f29" fmla="val 10"/>
                  <a:gd name="f30" fmla="val 11"/>
                  <a:gd name="f31" fmla="val 43"/>
                  <a:gd name="f32" fmla="val 61"/>
                  <a:gd name="f33" fmla="val 16"/>
                  <a:gd name="f34" fmla="val 62"/>
                  <a:gd name="f35" fmla="val 28"/>
                  <a:gd name="f36" fmla="val 63"/>
                  <a:gd name="f37" fmla="val 32"/>
                  <a:gd name="f38" fmla="val 35"/>
                  <a:gd name="f39" fmla="val 66"/>
                  <a:gd name="f40" fmla="val 37"/>
                  <a:gd name="f41" fmla="val 64"/>
                  <a:gd name="f42" fmla="val 40"/>
                  <a:gd name="f43" fmla="val 41"/>
                  <a:gd name="f44" fmla="val 59"/>
                  <a:gd name="f45" fmla="val 44"/>
                  <a:gd name="f46" fmla="val 55"/>
                  <a:gd name="f47" fmla="val 46"/>
                  <a:gd name="f48" fmla="val 42"/>
                  <a:gd name="f49" fmla="val 49"/>
                  <a:gd name="f50" fmla="val 54"/>
                  <a:gd name="f51" fmla="val 57"/>
                  <a:gd name="f52" fmla="val 48"/>
                  <a:gd name="f53" fmla="val 47"/>
                  <a:gd name="f54" fmla="val 70"/>
                  <a:gd name="f55" fmla="val 71"/>
                  <a:gd name="f56" fmla="val 34"/>
                  <a:gd name="f57" fmla="val 23"/>
                  <a:gd name="f58" fmla="val 73"/>
                  <a:gd name="f59" fmla="val 65"/>
                  <a:gd name="f60" fmla="+- 0 0 -90"/>
                  <a:gd name="f61" fmla="*/ f3 1 68"/>
                  <a:gd name="f62" fmla="*/ f4 1 74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8"/>
                  <a:gd name="f71" fmla="*/ f67 1 74"/>
                  <a:gd name="f72" fmla="*/ 7 f68 1"/>
                  <a:gd name="f73" fmla="*/ 53 f67 1"/>
                  <a:gd name="f74" fmla="*/ 6 f68 1"/>
                  <a:gd name="f75" fmla="*/ 50 f67 1"/>
                  <a:gd name="f76" fmla="*/ 4 f68 1"/>
                  <a:gd name="f77" fmla="*/ 33 f67 1"/>
                  <a:gd name="f78" fmla="*/ 14 f68 1"/>
                  <a:gd name="f79" fmla="*/ 13 f67 1"/>
                  <a:gd name="f80" fmla="*/ 33 f68 1"/>
                  <a:gd name="f81" fmla="*/ 7 f67 1"/>
                  <a:gd name="f82" fmla="*/ 43 f68 1"/>
                  <a:gd name="f83" fmla="*/ 10 f67 1"/>
                  <a:gd name="f84" fmla="*/ 62 f68 1"/>
                  <a:gd name="f85" fmla="*/ 28 f67 1"/>
                  <a:gd name="f86" fmla="*/ 66 f68 1"/>
                  <a:gd name="f87" fmla="*/ 37 f67 1"/>
                  <a:gd name="f88" fmla="*/ 59 f68 1"/>
                  <a:gd name="f89" fmla="*/ 44 f67 1"/>
                  <a:gd name="f90" fmla="*/ 46 f68 1"/>
                  <a:gd name="f91" fmla="*/ 45 f68 1"/>
                  <a:gd name="f92" fmla="*/ 57 f67 1"/>
                  <a:gd name="f93" fmla="*/ 44 f68 1"/>
                  <a:gd name="f94" fmla="*/ 70 f67 1"/>
                  <a:gd name="f95" fmla="*/ 37 f68 1"/>
                  <a:gd name="f96" fmla="*/ 71 f67 1"/>
                  <a:gd name="f97" fmla="+- f69 0 f1"/>
                  <a:gd name="f98" fmla="*/ f72 1 68"/>
                  <a:gd name="f99" fmla="*/ f73 1 74"/>
                  <a:gd name="f100" fmla="*/ f74 1 68"/>
                  <a:gd name="f101" fmla="*/ f75 1 74"/>
                  <a:gd name="f102" fmla="*/ f76 1 68"/>
                  <a:gd name="f103" fmla="*/ f77 1 74"/>
                  <a:gd name="f104" fmla="*/ f78 1 68"/>
                  <a:gd name="f105" fmla="*/ f79 1 74"/>
                  <a:gd name="f106" fmla="*/ f80 1 68"/>
                  <a:gd name="f107" fmla="*/ f81 1 74"/>
                  <a:gd name="f108" fmla="*/ f82 1 68"/>
                  <a:gd name="f109" fmla="*/ f83 1 74"/>
                  <a:gd name="f110" fmla="*/ f84 1 68"/>
                  <a:gd name="f111" fmla="*/ f85 1 74"/>
                  <a:gd name="f112" fmla="*/ f86 1 68"/>
                  <a:gd name="f113" fmla="*/ f87 1 74"/>
                  <a:gd name="f114" fmla="*/ f88 1 68"/>
                  <a:gd name="f115" fmla="*/ f89 1 74"/>
                  <a:gd name="f116" fmla="*/ f90 1 68"/>
                  <a:gd name="f117" fmla="*/ f91 1 68"/>
                  <a:gd name="f118" fmla="*/ f92 1 74"/>
                  <a:gd name="f119" fmla="*/ f93 1 68"/>
                  <a:gd name="f120" fmla="*/ f94 1 74"/>
                  <a:gd name="f121" fmla="*/ f95 1 68"/>
                  <a:gd name="f122" fmla="*/ f96 1 74"/>
                  <a:gd name="f123" fmla="*/ 0 1 f70"/>
                  <a:gd name="f124" fmla="*/ f64 1 f70"/>
                  <a:gd name="f125" fmla="*/ 0 1 f71"/>
                  <a:gd name="f126" fmla="*/ f65 1 f71"/>
                  <a:gd name="f127" fmla="*/ f98 1 f70"/>
                  <a:gd name="f128" fmla="*/ f99 1 f71"/>
                  <a:gd name="f129" fmla="*/ f100 1 f70"/>
                  <a:gd name="f130" fmla="*/ f101 1 f71"/>
                  <a:gd name="f131" fmla="*/ f102 1 f70"/>
                  <a:gd name="f132" fmla="*/ f103 1 f71"/>
                  <a:gd name="f133" fmla="*/ f104 1 f70"/>
                  <a:gd name="f134" fmla="*/ f105 1 f71"/>
                  <a:gd name="f135" fmla="*/ f106 1 f70"/>
                  <a:gd name="f136" fmla="*/ f107 1 f71"/>
                  <a:gd name="f137" fmla="*/ f108 1 f70"/>
                  <a:gd name="f138" fmla="*/ f109 1 f71"/>
                  <a:gd name="f139" fmla="*/ f110 1 f70"/>
                  <a:gd name="f140" fmla="*/ f111 1 f71"/>
                  <a:gd name="f141" fmla="*/ f112 1 f70"/>
                  <a:gd name="f142" fmla="*/ f113 1 f71"/>
                  <a:gd name="f143" fmla="*/ f114 1 f70"/>
                  <a:gd name="f144" fmla="*/ f115 1 f71"/>
                  <a:gd name="f145" fmla="*/ f116 1 f70"/>
                  <a:gd name="f146" fmla="*/ f117 1 f70"/>
                  <a:gd name="f147" fmla="*/ f118 1 f71"/>
                  <a:gd name="f148" fmla="*/ f119 1 f70"/>
                  <a:gd name="f149" fmla="*/ f120 1 f71"/>
                  <a:gd name="f150" fmla="*/ f121 1 f70"/>
                  <a:gd name="f151" fmla="*/ f122 1 f71"/>
                  <a:gd name="f152" fmla="*/ f123 f61 1"/>
                  <a:gd name="f153" fmla="*/ f124 f61 1"/>
                  <a:gd name="f154" fmla="*/ f126 f62 1"/>
                  <a:gd name="f155" fmla="*/ f125 f62 1"/>
                  <a:gd name="f156" fmla="*/ f127 f61 1"/>
                  <a:gd name="f157" fmla="*/ f128 f62 1"/>
                  <a:gd name="f158" fmla="*/ f129 f61 1"/>
                  <a:gd name="f159" fmla="*/ f130 f62 1"/>
                  <a:gd name="f160" fmla="*/ f131 f61 1"/>
                  <a:gd name="f161" fmla="*/ f132 f62 1"/>
                  <a:gd name="f162" fmla="*/ f133 f61 1"/>
                  <a:gd name="f163" fmla="*/ f134 f62 1"/>
                  <a:gd name="f164" fmla="*/ f135 f61 1"/>
                  <a:gd name="f165" fmla="*/ f136 f62 1"/>
                  <a:gd name="f166" fmla="*/ f137 f61 1"/>
                  <a:gd name="f167" fmla="*/ f138 f62 1"/>
                  <a:gd name="f168" fmla="*/ f139 f61 1"/>
                  <a:gd name="f169" fmla="*/ f140 f62 1"/>
                  <a:gd name="f170" fmla="*/ f141 f61 1"/>
                  <a:gd name="f171" fmla="*/ f142 f62 1"/>
                  <a:gd name="f172" fmla="*/ f143 f61 1"/>
                  <a:gd name="f173" fmla="*/ f144 f62 1"/>
                  <a:gd name="f174" fmla="*/ f145 f61 1"/>
                  <a:gd name="f175" fmla="*/ f146 f61 1"/>
                  <a:gd name="f176" fmla="*/ f147 f62 1"/>
                  <a:gd name="f177" fmla="*/ f148 f61 1"/>
                  <a:gd name="f178" fmla="*/ f149 f62 1"/>
                  <a:gd name="f179" fmla="*/ f150 f61 1"/>
                  <a:gd name="f180" fmla="*/ f151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61"/>
                  </a:cxn>
                  <a:cxn ang="f97">
                    <a:pos x="f162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71"/>
                  </a:cxn>
                  <a:cxn ang="f97">
                    <a:pos x="f172" y="f173"/>
                  </a:cxn>
                  <a:cxn ang="f97">
                    <a:pos x="f174" y="f159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80"/>
                  </a:cxn>
                  <a:cxn ang="f97">
                    <a:pos x="f164" y="f180"/>
                  </a:cxn>
                  <a:cxn ang="f97">
                    <a:pos x="f156" y="f157"/>
                  </a:cxn>
                </a:cxnLst>
                <a:rect l="f152" t="f155" r="f153" b="f154"/>
                <a:pathLst>
                  <a:path w="68" h="74">
                    <a:moveTo>
                      <a:pt x="f8" y="f9"/>
                    </a:move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4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18" y="f8"/>
                    </a:cubicBezTo>
                    <a:cubicBezTo>
                      <a:pt x="f28" y="f29"/>
                      <a:pt x="f16" y="f30"/>
                      <a:pt x="f31" y="f29"/>
                    </a:cubicBezTo>
                    <a:cubicBezTo>
                      <a:pt x="f11" y="f19"/>
                      <a:pt x="f32" y="f33"/>
                      <a:pt x="f34" y="f35"/>
                    </a:cubicBezTo>
                    <a:cubicBezTo>
                      <a:pt x="f36" y="f37"/>
                      <a:pt x="f6" y="f38"/>
                      <a:pt x="f39" y="f40"/>
                    </a:cubicBezTo>
                    <a:cubicBezTo>
                      <a:pt x="f41" y="f42"/>
                      <a:pt x="f32" y="f43"/>
                      <a:pt x="f44" y="f45"/>
                    </a:cubicBezTo>
                    <a:cubicBezTo>
                      <a:pt x="f46" y="f47"/>
                      <a:pt x="f11" y="f12"/>
                      <a:pt x="f47" y="f13"/>
                    </a:cubicBezTo>
                    <a:cubicBezTo>
                      <a:pt x="f48" y="f49"/>
                      <a:pt x="f31" y="f50"/>
                      <a:pt x="f15" y="f51"/>
                    </a:cubicBezTo>
                    <a:cubicBezTo>
                      <a:pt x="f52" y="f32"/>
                      <a:pt x="f53" y="f39"/>
                      <a:pt x="f45" y="f54"/>
                    </a:cubicBezTo>
                    <a:cubicBezTo>
                      <a:pt x="f48" y="f55"/>
                      <a:pt x="f42" y="f7"/>
                      <a:pt x="f40" y="f55"/>
                    </a:cubicBezTo>
                    <a:cubicBezTo>
                      <a:pt x="f28" y="f54"/>
                      <a:pt x="f56" y="f54"/>
                      <a:pt x="f18" y="f55"/>
                    </a:cubicBezTo>
                    <a:cubicBezTo>
                      <a:pt x="f57" y="f58"/>
                      <a:pt x="f8" y="f59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3" name="Freeform 604">
                <a:extLst>
                  <a:ext uri="{FF2B5EF4-FFF2-40B4-BE49-F238E27FC236}">
                    <a16:creationId xmlns:a16="http://schemas.microsoft.com/office/drawing/2014/main" id="{7DE2A44D-9CEB-2CC9-0FC2-F297A37CD2BC}"/>
                  </a:ext>
                </a:extLst>
              </p:cNvPr>
              <p:cNvSpPr/>
              <p:nvPr/>
            </p:nvSpPr>
            <p:spPr>
              <a:xfrm>
                <a:off x="8843967" y="4819646"/>
                <a:ext cx="161921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2"/>
                  <a:gd name="f15" fmla="val 3"/>
                  <a:gd name="f16" fmla="val 24"/>
                  <a:gd name="f17" fmla="val 31"/>
                  <a:gd name="f18" fmla="val 35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6"/>
                  <a:gd name="f25" fmla="val 19"/>
                  <a:gd name="f26" fmla="val 61"/>
                  <a:gd name="f27" fmla="val 34"/>
                  <a:gd name="f28" fmla="val 58"/>
                  <a:gd name="f29" fmla="val 38"/>
                  <a:gd name="f30" fmla="val 41"/>
                  <a:gd name="f31" fmla="val 45"/>
                  <a:gd name="f32" fmla="val 59"/>
                  <a:gd name="f33" fmla="val 55"/>
                  <a:gd name="f34" fmla="val 62"/>
                  <a:gd name="f35" fmla="val 40"/>
                  <a:gd name="f36" fmla="val 39"/>
                  <a:gd name="f37" fmla="val 37"/>
                  <a:gd name="f38" fmla="val 69"/>
                  <a:gd name="f39" fmla="val 33"/>
                  <a:gd name="f40" fmla="val 64"/>
                  <a:gd name="f41" fmla="val 26"/>
                  <a:gd name="f42" fmla="val 54"/>
                  <a:gd name="f43" fmla="val 21"/>
                  <a:gd name="f44" fmla="val 50"/>
                  <a:gd name="f45" fmla="val 48"/>
                  <a:gd name="f46" fmla="val 47"/>
                  <a:gd name="f47" fmla="val 46"/>
                  <a:gd name="f48" fmla="val 18"/>
                  <a:gd name="f49" fmla="val 6"/>
                  <a:gd name="f50" fmla="val 43"/>
                  <a:gd name="f51" fmla="val 36"/>
                  <a:gd name="f52" fmla="val 28"/>
                  <a:gd name="f53" fmla="val 5"/>
                  <a:gd name="f54" fmla="val 17"/>
                  <a:gd name="f55" fmla="val 10"/>
                  <a:gd name="f56" fmla="+- 0 0 -90"/>
                  <a:gd name="f57" fmla="*/ f3 1 68"/>
                  <a:gd name="f58" fmla="*/ f4 1 7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8"/>
                  <a:gd name="f67" fmla="*/ f63 1 73"/>
                  <a:gd name="f68" fmla="*/ 12 f64 1"/>
                  <a:gd name="f69" fmla="*/ 9 f63 1"/>
                  <a:gd name="f70" fmla="*/ 22 f64 1"/>
                  <a:gd name="f71" fmla="*/ 3 f63 1"/>
                  <a:gd name="f72" fmla="*/ 35 f64 1"/>
                  <a:gd name="f73" fmla="*/ 56 f64 1"/>
                  <a:gd name="f74" fmla="*/ 15 f63 1"/>
                  <a:gd name="f75" fmla="*/ 61 f64 1"/>
                  <a:gd name="f76" fmla="*/ 34 f63 1"/>
                  <a:gd name="f77" fmla="*/ 58 f64 1"/>
                  <a:gd name="f78" fmla="*/ 45 f63 1"/>
                  <a:gd name="f79" fmla="*/ 42 f64 1"/>
                  <a:gd name="f80" fmla="*/ 66 f63 1"/>
                  <a:gd name="f81" fmla="*/ 37 f64 1"/>
                  <a:gd name="f82" fmla="*/ 68 f63 1"/>
                  <a:gd name="f83" fmla="*/ 31 f64 1"/>
                  <a:gd name="f84" fmla="*/ 24 f64 1"/>
                  <a:gd name="f85" fmla="*/ 59 f63 1"/>
                  <a:gd name="f86" fmla="*/ 21 f64 1"/>
                  <a:gd name="f87" fmla="*/ 50 f63 1"/>
                  <a:gd name="f88" fmla="*/ 46 f63 1"/>
                  <a:gd name="f89" fmla="*/ 16 f64 1"/>
                  <a:gd name="f90" fmla="*/ 0 f64 1"/>
                  <a:gd name="f91" fmla="*/ 43 f63 1"/>
                  <a:gd name="f92" fmla="*/ 3 f64 1"/>
                  <a:gd name="f93" fmla="*/ 21 f63 1"/>
                  <a:gd name="f94" fmla="+- f65 0 f1"/>
                  <a:gd name="f95" fmla="*/ f68 1 68"/>
                  <a:gd name="f96" fmla="*/ f69 1 73"/>
                  <a:gd name="f97" fmla="*/ f70 1 68"/>
                  <a:gd name="f98" fmla="*/ f71 1 73"/>
                  <a:gd name="f99" fmla="*/ f72 1 68"/>
                  <a:gd name="f100" fmla="*/ f73 1 68"/>
                  <a:gd name="f101" fmla="*/ f74 1 73"/>
                  <a:gd name="f102" fmla="*/ f75 1 68"/>
                  <a:gd name="f103" fmla="*/ f76 1 73"/>
                  <a:gd name="f104" fmla="*/ f77 1 68"/>
                  <a:gd name="f105" fmla="*/ f78 1 73"/>
                  <a:gd name="f106" fmla="*/ f79 1 68"/>
                  <a:gd name="f107" fmla="*/ f80 1 73"/>
                  <a:gd name="f108" fmla="*/ f81 1 68"/>
                  <a:gd name="f109" fmla="*/ f82 1 73"/>
                  <a:gd name="f110" fmla="*/ f83 1 68"/>
                  <a:gd name="f111" fmla="*/ f84 1 68"/>
                  <a:gd name="f112" fmla="*/ f85 1 73"/>
                  <a:gd name="f113" fmla="*/ f86 1 68"/>
                  <a:gd name="f114" fmla="*/ f87 1 73"/>
                  <a:gd name="f115" fmla="*/ f88 1 73"/>
                  <a:gd name="f116" fmla="*/ f89 1 68"/>
                  <a:gd name="f117" fmla="*/ f90 1 68"/>
                  <a:gd name="f118" fmla="*/ f91 1 73"/>
                  <a:gd name="f119" fmla="*/ f92 1 68"/>
                  <a:gd name="f120" fmla="*/ f93 1 73"/>
                  <a:gd name="f121" fmla="*/ 0 1 f66"/>
                  <a:gd name="f122" fmla="*/ f60 1 f66"/>
                  <a:gd name="f123" fmla="*/ 0 1 f67"/>
                  <a:gd name="f124" fmla="*/ f61 1 f67"/>
                  <a:gd name="f125" fmla="*/ f95 1 f66"/>
                  <a:gd name="f126" fmla="*/ f96 1 f67"/>
                  <a:gd name="f127" fmla="*/ f97 1 f66"/>
                  <a:gd name="f128" fmla="*/ f98 1 f67"/>
                  <a:gd name="f129" fmla="*/ f99 1 f66"/>
                  <a:gd name="f130" fmla="*/ f100 1 f66"/>
                  <a:gd name="f131" fmla="*/ f101 1 f67"/>
                  <a:gd name="f132" fmla="*/ f102 1 f66"/>
                  <a:gd name="f133" fmla="*/ f103 1 f67"/>
                  <a:gd name="f134" fmla="*/ f104 1 f66"/>
                  <a:gd name="f135" fmla="*/ f105 1 f67"/>
                  <a:gd name="f136" fmla="*/ f106 1 f66"/>
                  <a:gd name="f137" fmla="*/ f107 1 f67"/>
                  <a:gd name="f138" fmla="*/ f108 1 f66"/>
                  <a:gd name="f139" fmla="*/ f109 1 f67"/>
                  <a:gd name="f140" fmla="*/ f110 1 f66"/>
                  <a:gd name="f141" fmla="*/ f111 1 f66"/>
                  <a:gd name="f142" fmla="*/ f112 1 f67"/>
                  <a:gd name="f143" fmla="*/ f113 1 f66"/>
                  <a:gd name="f144" fmla="*/ f114 1 f67"/>
                  <a:gd name="f145" fmla="*/ f115 1 f67"/>
                  <a:gd name="f146" fmla="*/ f116 1 f66"/>
                  <a:gd name="f147" fmla="*/ f117 1 f66"/>
                  <a:gd name="f148" fmla="*/ f118 1 f67"/>
                  <a:gd name="f149" fmla="*/ f119 1 f66"/>
                  <a:gd name="f150" fmla="*/ f120 1 f67"/>
                  <a:gd name="f151" fmla="*/ f121 f57 1"/>
                  <a:gd name="f152" fmla="*/ f122 f57 1"/>
                  <a:gd name="f153" fmla="*/ f124 f58 1"/>
                  <a:gd name="f154" fmla="*/ f123 f58 1"/>
                  <a:gd name="f155" fmla="*/ f125 f57 1"/>
                  <a:gd name="f156" fmla="*/ f126 f58 1"/>
                  <a:gd name="f157" fmla="*/ f127 f57 1"/>
                  <a:gd name="f158" fmla="*/ f128 f58 1"/>
                  <a:gd name="f159" fmla="*/ f129 f57 1"/>
                  <a:gd name="f160" fmla="*/ f130 f57 1"/>
                  <a:gd name="f161" fmla="*/ f131 f58 1"/>
                  <a:gd name="f162" fmla="*/ f132 f57 1"/>
                  <a:gd name="f163" fmla="*/ f133 f58 1"/>
                  <a:gd name="f164" fmla="*/ f134 f57 1"/>
                  <a:gd name="f165" fmla="*/ f135 f58 1"/>
                  <a:gd name="f166" fmla="*/ f136 f57 1"/>
                  <a:gd name="f167" fmla="*/ f137 f58 1"/>
                  <a:gd name="f168" fmla="*/ f138 f57 1"/>
                  <a:gd name="f169" fmla="*/ f139 f58 1"/>
                  <a:gd name="f170" fmla="*/ f140 f57 1"/>
                  <a:gd name="f171" fmla="*/ f141 f57 1"/>
                  <a:gd name="f172" fmla="*/ f142 f58 1"/>
                  <a:gd name="f173" fmla="*/ f143 f57 1"/>
                  <a:gd name="f174" fmla="*/ f144 f58 1"/>
                  <a:gd name="f175" fmla="*/ f145 f58 1"/>
                  <a:gd name="f176" fmla="*/ f146 f57 1"/>
                  <a:gd name="f177" fmla="*/ f147 f57 1"/>
                  <a:gd name="f178" fmla="*/ f148 f58 1"/>
                  <a:gd name="f179" fmla="*/ f149 f57 1"/>
                  <a:gd name="f180" fmla="*/ f150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4">
                    <a:pos x="f155" y="f156"/>
                  </a:cxn>
                  <a:cxn ang="f94">
                    <a:pos x="f157" y="f158"/>
                  </a:cxn>
                  <a:cxn ang="f94">
                    <a:pos x="f159" y="f158"/>
                  </a:cxn>
                  <a:cxn ang="f94">
                    <a:pos x="f160" y="f161"/>
                  </a:cxn>
                  <a:cxn ang="f94">
                    <a:pos x="f162" y="f163"/>
                  </a:cxn>
                  <a:cxn ang="f94">
                    <a:pos x="f164" y="f165"/>
                  </a:cxn>
                  <a:cxn ang="f94">
                    <a:pos x="f166" y="f167"/>
                  </a:cxn>
                  <a:cxn ang="f94">
                    <a:pos x="f168" y="f169"/>
                  </a:cxn>
                  <a:cxn ang="f94">
                    <a:pos x="f170" y="f167"/>
                  </a:cxn>
                  <a:cxn ang="f94">
                    <a:pos x="f171" y="f172"/>
                  </a:cxn>
                  <a:cxn ang="f94">
                    <a:pos x="f173" y="f174"/>
                  </a:cxn>
                  <a:cxn ang="f94">
                    <a:pos x="f173" y="f175"/>
                  </a:cxn>
                  <a:cxn ang="f94">
                    <a:pos x="f176" y="f175"/>
                  </a:cxn>
                  <a:cxn ang="f94">
                    <a:pos x="f177" y="f178"/>
                  </a:cxn>
                  <a:cxn ang="f94">
                    <a:pos x="f179" y="f180"/>
                  </a:cxn>
                  <a:cxn ang="f94">
                    <a:pos x="f179" y="f180"/>
                  </a:cxn>
                  <a:cxn ang="f94">
                    <a:pos x="f155" y="f156"/>
                  </a:cxn>
                </a:cxnLst>
                <a:rect l="f151" t="f154" r="f152" b="f153"/>
                <a:pathLst>
                  <a:path w="68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16"/>
                      <a:pt x="f26" y="f27"/>
                    </a:cubicBezTo>
                    <a:cubicBezTo>
                      <a:pt x="f28" y="f29"/>
                      <a:pt x="f28" y="f30"/>
                      <a:pt x="f28" y="f31"/>
                    </a:cubicBezTo>
                    <a:cubicBezTo>
                      <a:pt x="f32" y="f22"/>
                      <a:pt x="f33" y="f34"/>
                      <a:pt x="f19" y="f24"/>
                    </a:cubicBezTo>
                    <a:cubicBezTo>
                      <a:pt x="f35" y="f24"/>
                      <a:pt x="f36" y="f24"/>
                      <a:pt x="f37" y="f6"/>
                    </a:cubicBezTo>
                    <a:cubicBezTo>
                      <a:pt x="f18" y="f38"/>
                      <a:pt x="f39" y="f7"/>
                      <a:pt x="f17" y="f24"/>
                    </a:cubicBezTo>
                    <a:cubicBezTo>
                      <a:pt x="f17" y="f40"/>
                      <a:pt x="f41" y="f34"/>
                      <a:pt x="f16" y="f32"/>
                    </a:cubicBezTo>
                    <a:cubicBezTo>
                      <a:pt x="f14" y="f22"/>
                      <a:pt x="f12" y="f42"/>
                      <a:pt x="f43" y="f44"/>
                    </a:cubicBezTo>
                    <a:cubicBezTo>
                      <a:pt x="f14" y="f45"/>
                      <a:pt x="f14" y="f46"/>
                      <a:pt x="f43" y="f47"/>
                    </a:cubicBezTo>
                    <a:cubicBezTo>
                      <a:pt x="f25" y="f31"/>
                      <a:pt x="f48" y="f31"/>
                      <a:pt x="f10" y="f47"/>
                    </a:cubicBezTo>
                    <a:cubicBezTo>
                      <a:pt x="f13" y="f44"/>
                      <a:pt x="f49" y="f44"/>
                      <a:pt x="f5" y="f50"/>
                    </a:cubicBezTo>
                    <a:cubicBezTo>
                      <a:pt x="f5" y="f51"/>
                      <a:pt x="f5" y="f52"/>
                      <a:pt x="f15" y="f43"/>
                    </a:cubicBezTo>
                    <a:cubicBezTo>
                      <a:pt x="f15" y="f43"/>
                      <a:pt x="f15" y="f43"/>
                      <a:pt x="f15" y="f43"/>
                    </a:cubicBezTo>
                    <a:cubicBezTo>
                      <a:pt x="f53" y="f54"/>
                      <a:pt x="f49" y="f55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4" name="Freeform 605">
                <a:extLst>
                  <a:ext uri="{FF2B5EF4-FFF2-40B4-BE49-F238E27FC236}">
                    <a16:creationId xmlns:a16="http://schemas.microsoft.com/office/drawing/2014/main" id="{386332D8-4B41-3CC6-7271-DA1F9254BE2F}"/>
                  </a:ext>
                </a:extLst>
              </p:cNvPr>
              <p:cNvSpPr/>
              <p:nvPr/>
            </p:nvSpPr>
            <p:spPr>
              <a:xfrm>
                <a:off x="8220071" y="4838703"/>
                <a:ext cx="157167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65"/>
                  <a:gd name="f9" fmla="val 38"/>
                  <a:gd name="f10" fmla="val 59"/>
                  <a:gd name="f11" fmla="val 36"/>
                  <a:gd name="f12" fmla="val 43"/>
                  <a:gd name="f13" fmla="val 55"/>
                  <a:gd name="f14" fmla="val 46"/>
                  <a:gd name="f15" fmla="val 52"/>
                  <a:gd name="f16" fmla="val 48"/>
                  <a:gd name="f17" fmla="val 50"/>
                  <a:gd name="f18" fmla="val 51"/>
                  <a:gd name="f19" fmla="val 45"/>
                  <a:gd name="f20" fmla="val 49"/>
                  <a:gd name="f21" fmla="val 44"/>
                  <a:gd name="f22" fmla="val 42"/>
                  <a:gd name="f23" fmla="val 41"/>
                  <a:gd name="f24" fmla="val 53"/>
                  <a:gd name="f25" fmla="val 60"/>
                  <a:gd name="f26" fmla="val 68"/>
                  <a:gd name="f27" fmla="val 40"/>
                  <a:gd name="f28" fmla="val 71"/>
                  <a:gd name="f29" fmla="val 37"/>
                  <a:gd name="f30" fmla="val 35"/>
                  <a:gd name="f31" fmla="val 70"/>
                  <a:gd name="f32" fmla="val 32"/>
                  <a:gd name="f33" fmla="val 19"/>
                  <a:gd name="f34" fmla="val 11"/>
                  <a:gd name="f35" fmla="val 6"/>
                  <a:gd name="f36" fmla="val 5"/>
                  <a:gd name="f37" fmla="val 4"/>
                  <a:gd name="f38" fmla="val 3"/>
                  <a:gd name="f39" fmla="val 2"/>
                  <a:gd name="f40" fmla="val 33"/>
                  <a:gd name="f41" fmla="val 7"/>
                  <a:gd name="f42" fmla="val 27"/>
                  <a:gd name="f43" fmla="val 20"/>
                  <a:gd name="f44" fmla="val 13"/>
                  <a:gd name="f45" fmla="val 12"/>
                  <a:gd name="f46" fmla="val 16"/>
                  <a:gd name="f47" fmla="val 24"/>
                  <a:gd name="f48" fmla="val 31"/>
                  <a:gd name="f49" fmla="val 9"/>
                  <a:gd name="f50" fmla="val 10"/>
                  <a:gd name="f51" fmla="val 8"/>
                  <a:gd name="f52" fmla="val 56"/>
                  <a:gd name="f53" fmla="val 22"/>
                  <a:gd name="f54" fmla="val 61"/>
                  <a:gd name="f55" fmla="val 26"/>
                  <a:gd name="f56" fmla="val 62"/>
                  <a:gd name="f57" fmla="val 29"/>
                  <a:gd name="f58" fmla="val 34"/>
                  <a:gd name="f59" fmla="+- 0 0 -90"/>
                  <a:gd name="f60" fmla="*/ f3 1 66"/>
                  <a:gd name="f61" fmla="*/ f4 1 73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6"/>
                  <a:gd name="f70" fmla="*/ f66 1 73"/>
                  <a:gd name="f71" fmla="*/ 65 f67 1"/>
                  <a:gd name="f72" fmla="*/ 38 f66 1"/>
                  <a:gd name="f73" fmla="*/ 55 f67 1"/>
                  <a:gd name="f74" fmla="*/ 46 f66 1"/>
                  <a:gd name="f75" fmla="*/ 45 f67 1"/>
                  <a:gd name="f76" fmla="*/ 49 f66 1"/>
                  <a:gd name="f77" fmla="*/ 43 f67 1"/>
                  <a:gd name="f78" fmla="*/ 50 f66 1"/>
                  <a:gd name="f79" fmla="*/ 55 f66 1"/>
                  <a:gd name="f80" fmla="*/ 40 f67 1"/>
                  <a:gd name="f81" fmla="*/ 71 f66 1"/>
                  <a:gd name="f82" fmla="*/ 32 f67 1"/>
                  <a:gd name="f83" fmla="*/ 70 f66 1"/>
                  <a:gd name="f84" fmla="*/ 6 f67 1"/>
                  <a:gd name="f85" fmla="*/ 53 f66 1"/>
                  <a:gd name="f86" fmla="*/ 4 f67 1"/>
                  <a:gd name="f87" fmla="*/ 0 f67 1"/>
                  <a:gd name="f88" fmla="*/ 45 f66 1"/>
                  <a:gd name="f89" fmla="*/ 2 f67 1"/>
                  <a:gd name="f90" fmla="*/ 33 f66 1"/>
                  <a:gd name="f91" fmla="*/ 13 f67 1"/>
                  <a:gd name="f92" fmla="*/ 12 f66 1"/>
                  <a:gd name="f93" fmla="*/ 31 f67 1"/>
                  <a:gd name="f94" fmla="*/ 6 f66 1"/>
                  <a:gd name="f95" fmla="*/ 42 f67 1"/>
                  <a:gd name="f96" fmla="*/ 10 f66 1"/>
                  <a:gd name="f97" fmla="*/ 59 f67 1"/>
                  <a:gd name="f98" fmla="*/ 19 f66 1"/>
                  <a:gd name="f99" fmla="*/ 62 f67 1"/>
                  <a:gd name="f100" fmla="*/ 29 f66 1"/>
                  <a:gd name="f101" fmla="+- f68 0 f1"/>
                  <a:gd name="f102" fmla="*/ f71 1 66"/>
                  <a:gd name="f103" fmla="*/ f72 1 73"/>
                  <a:gd name="f104" fmla="*/ f73 1 66"/>
                  <a:gd name="f105" fmla="*/ f74 1 73"/>
                  <a:gd name="f106" fmla="*/ f75 1 66"/>
                  <a:gd name="f107" fmla="*/ f76 1 73"/>
                  <a:gd name="f108" fmla="*/ f77 1 66"/>
                  <a:gd name="f109" fmla="*/ f78 1 73"/>
                  <a:gd name="f110" fmla="*/ f79 1 73"/>
                  <a:gd name="f111" fmla="*/ f80 1 66"/>
                  <a:gd name="f112" fmla="*/ f81 1 73"/>
                  <a:gd name="f113" fmla="*/ f82 1 66"/>
                  <a:gd name="f114" fmla="*/ f83 1 73"/>
                  <a:gd name="f115" fmla="*/ f84 1 66"/>
                  <a:gd name="f116" fmla="*/ f85 1 73"/>
                  <a:gd name="f117" fmla="*/ f86 1 66"/>
                  <a:gd name="f118" fmla="*/ f87 1 66"/>
                  <a:gd name="f119" fmla="*/ f88 1 73"/>
                  <a:gd name="f120" fmla="*/ f89 1 66"/>
                  <a:gd name="f121" fmla="*/ f90 1 73"/>
                  <a:gd name="f122" fmla="*/ f91 1 66"/>
                  <a:gd name="f123" fmla="*/ f92 1 73"/>
                  <a:gd name="f124" fmla="*/ f93 1 66"/>
                  <a:gd name="f125" fmla="*/ f94 1 73"/>
                  <a:gd name="f126" fmla="*/ f95 1 66"/>
                  <a:gd name="f127" fmla="*/ f96 1 73"/>
                  <a:gd name="f128" fmla="*/ f97 1 66"/>
                  <a:gd name="f129" fmla="*/ f98 1 73"/>
                  <a:gd name="f130" fmla="*/ f99 1 66"/>
                  <a:gd name="f131" fmla="*/ f100 1 73"/>
                  <a:gd name="f132" fmla="*/ 0 1 f69"/>
                  <a:gd name="f133" fmla="*/ f63 1 f69"/>
                  <a:gd name="f134" fmla="*/ 0 1 f70"/>
                  <a:gd name="f135" fmla="*/ f64 1 f70"/>
                  <a:gd name="f136" fmla="*/ f102 1 f69"/>
                  <a:gd name="f137" fmla="*/ f103 1 f70"/>
                  <a:gd name="f138" fmla="*/ f104 1 f69"/>
                  <a:gd name="f139" fmla="*/ f105 1 f70"/>
                  <a:gd name="f140" fmla="*/ f106 1 f69"/>
                  <a:gd name="f141" fmla="*/ f107 1 f70"/>
                  <a:gd name="f142" fmla="*/ f108 1 f69"/>
                  <a:gd name="f143" fmla="*/ f109 1 f70"/>
                  <a:gd name="f144" fmla="*/ f110 1 f70"/>
                  <a:gd name="f145" fmla="*/ f111 1 f69"/>
                  <a:gd name="f146" fmla="*/ f112 1 f70"/>
                  <a:gd name="f147" fmla="*/ f113 1 f69"/>
                  <a:gd name="f148" fmla="*/ f114 1 f70"/>
                  <a:gd name="f149" fmla="*/ f115 1 f69"/>
                  <a:gd name="f150" fmla="*/ f116 1 f70"/>
                  <a:gd name="f151" fmla="*/ f117 1 f69"/>
                  <a:gd name="f152" fmla="*/ f118 1 f69"/>
                  <a:gd name="f153" fmla="*/ f119 1 f70"/>
                  <a:gd name="f154" fmla="*/ f120 1 f69"/>
                  <a:gd name="f155" fmla="*/ f121 1 f70"/>
                  <a:gd name="f156" fmla="*/ f122 1 f69"/>
                  <a:gd name="f157" fmla="*/ f123 1 f70"/>
                  <a:gd name="f158" fmla="*/ f124 1 f69"/>
                  <a:gd name="f159" fmla="*/ f125 1 f70"/>
                  <a:gd name="f160" fmla="*/ f126 1 f69"/>
                  <a:gd name="f161" fmla="*/ f127 1 f70"/>
                  <a:gd name="f162" fmla="*/ f128 1 f69"/>
                  <a:gd name="f163" fmla="*/ f129 1 f70"/>
                  <a:gd name="f164" fmla="*/ f130 1 f69"/>
                  <a:gd name="f165" fmla="*/ f131 1 f70"/>
                  <a:gd name="f166" fmla="*/ f132 f60 1"/>
                  <a:gd name="f167" fmla="*/ f133 f60 1"/>
                  <a:gd name="f168" fmla="*/ f135 f61 1"/>
                  <a:gd name="f169" fmla="*/ f134 f61 1"/>
                  <a:gd name="f170" fmla="*/ f136 f60 1"/>
                  <a:gd name="f171" fmla="*/ f137 f61 1"/>
                  <a:gd name="f172" fmla="*/ f138 f60 1"/>
                  <a:gd name="f173" fmla="*/ f139 f61 1"/>
                  <a:gd name="f174" fmla="*/ f140 f60 1"/>
                  <a:gd name="f175" fmla="*/ f141 f61 1"/>
                  <a:gd name="f176" fmla="*/ f142 f60 1"/>
                  <a:gd name="f177" fmla="*/ f143 f61 1"/>
                  <a:gd name="f178" fmla="*/ f144 f61 1"/>
                  <a:gd name="f179" fmla="*/ f145 f60 1"/>
                  <a:gd name="f180" fmla="*/ f146 f61 1"/>
                  <a:gd name="f181" fmla="*/ f147 f60 1"/>
                  <a:gd name="f182" fmla="*/ f148 f61 1"/>
                  <a:gd name="f183" fmla="*/ f149 f60 1"/>
                  <a:gd name="f184" fmla="*/ f150 f61 1"/>
                  <a:gd name="f185" fmla="*/ f151 f60 1"/>
                  <a:gd name="f186" fmla="*/ f152 f60 1"/>
                  <a:gd name="f187" fmla="*/ f153 f61 1"/>
                  <a:gd name="f188" fmla="*/ f154 f60 1"/>
                  <a:gd name="f189" fmla="*/ f155 f61 1"/>
                  <a:gd name="f190" fmla="*/ f156 f60 1"/>
                  <a:gd name="f191" fmla="*/ f157 f61 1"/>
                  <a:gd name="f192" fmla="*/ f158 f60 1"/>
                  <a:gd name="f193" fmla="*/ f159 f61 1"/>
                  <a:gd name="f194" fmla="*/ f160 f60 1"/>
                  <a:gd name="f195" fmla="*/ f161 f61 1"/>
                  <a:gd name="f196" fmla="*/ f162 f60 1"/>
                  <a:gd name="f197" fmla="*/ f163 f61 1"/>
                  <a:gd name="f198" fmla="*/ f164 f60 1"/>
                  <a:gd name="f199" fmla="*/ f165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1">
                    <a:pos x="f170" y="f171"/>
                  </a:cxn>
                  <a:cxn ang="f101">
                    <a:pos x="f172" y="f173"/>
                  </a:cxn>
                  <a:cxn ang="f101">
                    <a:pos x="f174" y="f175"/>
                  </a:cxn>
                  <a:cxn ang="f101">
                    <a:pos x="f176" y="f177"/>
                  </a:cxn>
                  <a:cxn ang="f101">
                    <a:pos x="f176" y="f178"/>
                  </a:cxn>
                  <a:cxn ang="f101">
                    <a:pos x="f179" y="f180"/>
                  </a:cxn>
                  <a:cxn ang="f101">
                    <a:pos x="f181" y="f182"/>
                  </a:cxn>
                  <a:cxn ang="f101">
                    <a:pos x="f183" y="f184"/>
                  </a:cxn>
                  <a:cxn ang="f101">
                    <a:pos x="f185" y="f175"/>
                  </a:cxn>
                  <a:cxn ang="f101">
                    <a:pos x="f186" y="f187"/>
                  </a:cxn>
                  <a:cxn ang="f101">
                    <a:pos x="f188" y="f189"/>
                  </a:cxn>
                  <a:cxn ang="f101">
                    <a:pos x="f190" y="f191"/>
                  </a:cxn>
                  <a:cxn ang="f101">
                    <a:pos x="f192" y="f193"/>
                  </a:cxn>
                  <a:cxn ang="f101">
                    <a:pos x="f194" y="f195"/>
                  </a:cxn>
                  <a:cxn ang="f101">
                    <a:pos x="f196" y="f197"/>
                  </a:cxn>
                  <a:cxn ang="f101">
                    <a:pos x="f198" y="f199"/>
                  </a:cxn>
                  <a:cxn ang="f101">
                    <a:pos x="f170" y="f171"/>
                  </a:cxn>
                </a:cxnLst>
                <a:rect l="f166" t="f169" r="f167" b="f168"/>
                <a:pathLst>
                  <a:path w="66" h="73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12" y="f20"/>
                      <a:pt x="f12" y="f17"/>
                    </a:cubicBezTo>
                    <a:cubicBezTo>
                      <a:pt x="f22" y="f15"/>
                      <a:pt x="f23" y="f24"/>
                      <a:pt x="f12" y="f13"/>
                    </a:cubicBezTo>
                    <a:cubicBezTo>
                      <a:pt x="f16" y="f25"/>
                      <a:pt x="f19" y="f26"/>
                      <a:pt x="f27" y="f28"/>
                    </a:cubicBezTo>
                    <a:cubicBezTo>
                      <a:pt x="f29" y="f7"/>
                      <a:pt x="f30" y="f31"/>
                      <a:pt x="f32" y="f31"/>
                    </a:cubicBezTo>
                    <a:cubicBezTo>
                      <a:pt x="f33" y="f28"/>
                      <a:pt x="f34" y="f8"/>
                      <a:pt x="f35" y="f24"/>
                    </a:cubicBezTo>
                    <a:cubicBezTo>
                      <a:pt x="f35" y="f15"/>
                      <a:pt x="f36" y="f17"/>
                      <a:pt x="f37" y="f20"/>
                    </a:cubicBezTo>
                    <a:cubicBezTo>
                      <a:pt x="f38" y="f16"/>
                      <a:pt x="f5" y="f16"/>
                      <a:pt x="f5" y="f19"/>
                    </a:cubicBezTo>
                    <a:cubicBezTo>
                      <a:pt x="f5" y="f23"/>
                      <a:pt x="f5" y="f29"/>
                      <a:pt x="f39" y="f40"/>
                    </a:cubicBezTo>
                    <a:cubicBezTo>
                      <a:pt x="f41" y="f42"/>
                      <a:pt x="f34" y="f43"/>
                      <a:pt x="f44" y="f45"/>
                    </a:cubicBezTo>
                    <a:cubicBezTo>
                      <a:pt x="f46" y="f39"/>
                      <a:pt x="f47" y="f5"/>
                      <a:pt x="f48" y="f35"/>
                    </a:cubicBezTo>
                    <a:cubicBezTo>
                      <a:pt x="f30" y="f49"/>
                      <a:pt x="f29" y="f34"/>
                      <a:pt x="f22" y="f50"/>
                    </a:cubicBezTo>
                    <a:cubicBezTo>
                      <a:pt x="f16" y="f51"/>
                      <a:pt x="f52" y="f44"/>
                      <a:pt x="f10" y="f33"/>
                    </a:cubicBezTo>
                    <a:cubicBezTo>
                      <a:pt x="f25" y="f53"/>
                      <a:pt x="f54" y="f55"/>
                      <a:pt x="f56" y="f57"/>
                    </a:cubicBezTo>
                    <a:cubicBezTo>
                      <a:pt x="f56" y="f32"/>
                      <a:pt x="f6" y="f58"/>
                      <a:pt x="f8" y="f9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5" name="Freeform 606">
                <a:extLst>
                  <a:ext uri="{FF2B5EF4-FFF2-40B4-BE49-F238E27FC236}">
                    <a16:creationId xmlns:a16="http://schemas.microsoft.com/office/drawing/2014/main" id="{AD63F643-4A8F-0CB5-E075-689E2BC5D9D5}"/>
                  </a:ext>
                </a:extLst>
              </p:cNvPr>
              <p:cNvSpPr/>
              <p:nvPr/>
            </p:nvSpPr>
            <p:spPr>
              <a:xfrm>
                <a:off x="8661397" y="4491039"/>
                <a:ext cx="150811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65"/>
                  <a:gd name="f8" fmla="val 16"/>
                  <a:gd name="f9" fmla="val 42"/>
                  <a:gd name="f10" fmla="val 7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4"/>
                  <a:gd name="f23" fmla="val 26"/>
                  <a:gd name="f24" fmla="val 34"/>
                  <a:gd name="f25" fmla="val 40"/>
                  <a:gd name="f26" fmla="val 9"/>
                  <a:gd name="f27" fmla="val 11"/>
                  <a:gd name="f28" fmla="val 45"/>
                  <a:gd name="f29" fmla="val 48"/>
                  <a:gd name="f30" fmla="val 10"/>
                  <a:gd name="f31" fmla="val 60"/>
                  <a:gd name="f32" fmla="val 62"/>
                  <a:gd name="f33" fmla="val 32"/>
                  <a:gd name="f34" fmla="val 41"/>
                  <a:gd name="f35" fmla="val 50"/>
                  <a:gd name="f36" fmla="val 53"/>
                  <a:gd name="f37" fmla="val 59"/>
                  <a:gd name="f38" fmla="val 55"/>
                  <a:gd name="f39" fmla="val 58"/>
                  <a:gd name="f40" fmla="val 47"/>
                  <a:gd name="f41" fmla="val 61"/>
                  <a:gd name="f42" fmla="val 44"/>
                  <a:gd name="f43" fmla="val 57"/>
                  <a:gd name="f44" fmla="val 38"/>
                  <a:gd name="f45" fmla="val 56"/>
                  <a:gd name="f46" fmla="val 35"/>
                  <a:gd name="f47" fmla="val 33"/>
                  <a:gd name="f48" fmla="val 29"/>
                  <a:gd name="f49" fmla="val 24"/>
                  <a:gd name="f50" fmla="val 22"/>
                  <a:gd name="f51" fmla="val 18"/>
                  <a:gd name="f52" fmla="val 14"/>
                  <a:gd name="f53" fmla="val 51"/>
                  <a:gd name="f54" fmla="val 13"/>
                  <a:gd name="f55" fmla="val 49"/>
                  <a:gd name="f56" fmla="val 46"/>
                  <a:gd name="f57" fmla="+- 0 0 -90"/>
                  <a:gd name="f58" fmla="*/ f3 1 63"/>
                  <a:gd name="f59" fmla="*/ f4 1 65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63"/>
                  <a:gd name="f68" fmla="*/ f64 1 65"/>
                  <a:gd name="f69" fmla="*/ 16 f65 1"/>
                  <a:gd name="f70" fmla="*/ 42 f64 1"/>
                  <a:gd name="f71" fmla="*/ 5 f65 1"/>
                  <a:gd name="f72" fmla="*/ 23 f64 1"/>
                  <a:gd name="f73" fmla="*/ 0 f65 1"/>
                  <a:gd name="f74" fmla="*/ 17 f64 1"/>
                  <a:gd name="f75" fmla="*/ 19 f65 1"/>
                  <a:gd name="f76" fmla="*/ 4 f64 1"/>
                  <a:gd name="f77" fmla="*/ 40 f65 1"/>
                  <a:gd name="f78" fmla="*/ 9 f64 1"/>
                  <a:gd name="f79" fmla="*/ 48 f65 1"/>
                  <a:gd name="f80" fmla="*/ 10 f64 1"/>
                  <a:gd name="f81" fmla="*/ 63 f65 1"/>
                  <a:gd name="f82" fmla="*/ 60 f65 1"/>
                  <a:gd name="f83" fmla="*/ 50 f64 1"/>
                  <a:gd name="f84" fmla="*/ 58 f65 1"/>
                  <a:gd name="f85" fmla="*/ 58 f64 1"/>
                  <a:gd name="f86" fmla="*/ 47 f65 1"/>
                  <a:gd name="f87" fmla="*/ 61 f64 1"/>
                  <a:gd name="f88" fmla="*/ 57 f64 1"/>
                  <a:gd name="f89" fmla="*/ 33 f65 1"/>
                  <a:gd name="f90" fmla="*/ 26 f65 1"/>
                  <a:gd name="f91" fmla="*/ 20 f65 1"/>
                  <a:gd name="f92" fmla="*/ 14 f65 1"/>
                  <a:gd name="f93" fmla="*/ 9 f65 1"/>
                  <a:gd name="f94" fmla="*/ 53 f64 1"/>
                  <a:gd name="f95" fmla="*/ 13 f65 1"/>
                  <a:gd name="f96" fmla="*/ 49 f64 1"/>
                  <a:gd name="f97" fmla="+- f66 0 f1"/>
                  <a:gd name="f98" fmla="*/ f69 1 63"/>
                  <a:gd name="f99" fmla="*/ f70 1 65"/>
                  <a:gd name="f100" fmla="*/ f71 1 63"/>
                  <a:gd name="f101" fmla="*/ f72 1 65"/>
                  <a:gd name="f102" fmla="*/ f73 1 63"/>
                  <a:gd name="f103" fmla="*/ f74 1 65"/>
                  <a:gd name="f104" fmla="*/ f75 1 63"/>
                  <a:gd name="f105" fmla="*/ f76 1 65"/>
                  <a:gd name="f106" fmla="*/ f77 1 63"/>
                  <a:gd name="f107" fmla="*/ f78 1 65"/>
                  <a:gd name="f108" fmla="*/ f79 1 63"/>
                  <a:gd name="f109" fmla="*/ f80 1 65"/>
                  <a:gd name="f110" fmla="*/ f81 1 63"/>
                  <a:gd name="f111" fmla="*/ f82 1 63"/>
                  <a:gd name="f112" fmla="*/ f83 1 65"/>
                  <a:gd name="f113" fmla="*/ f84 1 63"/>
                  <a:gd name="f114" fmla="*/ f85 1 65"/>
                  <a:gd name="f115" fmla="*/ f86 1 63"/>
                  <a:gd name="f116" fmla="*/ f87 1 65"/>
                  <a:gd name="f117" fmla="*/ f88 1 65"/>
                  <a:gd name="f118" fmla="*/ f89 1 63"/>
                  <a:gd name="f119" fmla="*/ f90 1 63"/>
                  <a:gd name="f120" fmla="*/ f91 1 63"/>
                  <a:gd name="f121" fmla="*/ f92 1 63"/>
                  <a:gd name="f122" fmla="*/ f93 1 63"/>
                  <a:gd name="f123" fmla="*/ f94 1 65"/>
                  <a:gd name="f124" fmla="*/ f95 1 63"/>
                  <a:gd name="f125" fmla="*/ f96 1 65"/>
                  <a:gd name="f126" fmla="*/ 0 1 f67"/>
                  <a:gd name="f127" fmla="*/ f61 1 f67"/>
                  <a:gd name="f128" fmla="*/ 0 1 f68"/>
                  <a:gd name="f129" fmla="*/ f62 1 f68"/>
                  <a:gd name="f130" fmla="*/ f98 1 f67"/>
                  <a:gd name="f131" fmla="*/ f99 1 f68"/>
                  <a:gd name="f132" fmla="*/ f100 1 f67"/>
                  <a:gd name="f133" fmla="*/ f101 1 f68"/>
                  <a:gd name="f134" fmla="*/ f102 1 f67"/>
                  <a:gd name="f135" fmla="*/ f103 1 f68"/>
                  <a:gd name="f136" fmla="*/ f104 1 f67"/>
                  <a:gd name="f137" fmla="*/ f105 1 f68"/>
                  <a:gd name="f138" fmla="*/ f106 1 f67"/>
                  <a:gd name="f139" fmla="*/ f107 1 f68"/>
                  <a:gd name="f140" fmla="*/ f108 1 f67"/>
                  <a:gd name="f141" fmla="*/ f109 1 f68"/>
                  <a:gd name="f142" fmla="*/ f110 1 f67"/>
                  <a:gd name="f143" fmla="*/ f111 1 f67"/>
                  <a:gd name="f144" fmla="*/ f112 1 f68"/>
                  <a:gd name="f145" fmla="*/ f113 1 f67"/>
                  <a:gd name="f146" fmla="*/ f114 1 f68"/>
                  <a:gd name="f147" fmla="*/ f115 1 f67"/>
                  <a:gd name="f148" fmla="*/ f116 1 f68"/>
                  <a:gd name="f149" fmla="*/ f117 1 f68"/>
                  <a:gd name="f150" fmla="*/ f118 1 f67"/>
                  <a:gd name="f151" fmla="*/ f119 1 f67"/>
                  <a:gd name="f152" fmla="*/ f120 1 f67"/>
                  <a:gd name="f153" fmla="*/ f121 1 f67"/>
                  <a:gd name="f154" fmla="*/ f122 1 f67"/>
                  <a:gd name="f155" fmla="*/ f123 1 f68"/>
                  <a:gd name="f156" fmla="*/ f124 1 f67"/>
                  <a:gd name="f157" fmla="*/ f125 1 f68"/>
                  <a:gd name="f158" fmla="*/ f126 f58 1"/>
                  <a:gd name="f159" fmla="*/ f127 f58 1"/>
                  <a:gd name="f160" fmla="*/ f129 f59 1"/>
                  <a:gd name="f161" fmla="*/ f128 f59 1"/>
                  <a:gd name="f162" fmla="*/ f130 f58 1"/>
                  <a:gd name="f163" fmla="*/ f131 f59 1"/>
                  <a:gd name="f164" fmla="*/ f132 f58 1"/>
                  <a:gd name="f165" fmla="*/ f133 f59 1"/>
                  <a:gd name="f166" fmla="*/ f134 f58 1"/>
                  <a:gd name="f167" fmla="*/ f135 f59 1"/>
                  <a:gd name="f168" fmla="*/ f136 f58 1"/>
                  <a:gd name="f169" fmla="*/ f137 f59 1"/>
                  <a:gd name="f170" fmla="*/ f138 f58 1"/>
                  <a:gd name="f171" fmla="*/ f139 f59 1"/>
                  <a:gd name="f172" fmla="*/ f140 f58 1"/>
                  <a:gd name="f173" fmla="*/ f141 f59 1"/>
                  <a:gd name="f174" fmla="*/ f142 f58 1"/>
                  <a:gd name="f175" fmla="*/ f143 f58 1"/>
                  <a:gd name="f176" fmla="*/ f144 f59 1"/>
                  <a:gd name="f177" fmla="*/ f145 f58 1"/>
                  <a:gd name="f178" fmla="*/ f146 f59 1"/>
                  <a:gd name="f179" fmla="*/ f147 f58 1"/>
                  <a:gd name="f180" fmla="*/ f148 f59 1"/>
                  <a:gd name="f181" fmla="*/ f149 f59 1"/>
                  <a:gd name="f182" fmla="*/ f150 f58 1"/>
                  <a:gd name="f183" fmla="*/ f151 f58 1"/>
                  <a:gd name="f184" fmla="*/ f152 f58 1"/>
                  <a:gd name="f185" fmla="*/ f153 f58 1"/>
                  <a:gd name="f186" fmla="*/ f154 f58 1"/>
                  <a:gd name="f187" fmla="*/ f155 f59 1"/>
                  <a:gd name="f188" fmla="*/ f156 f58 1"/>
                  <a:gd name="f189" fmla="*/ f157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62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71"/>
                  </a:cxn>
                  <a:cxn ang="f97">
                    <a:pos x="f172" y="f173"/>
                  </a:cxn>
                  <a:cxn ang="f97">
                    <a:pos x="f174" y="f165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80"/>
                  </a:cxn>
                  <a:cxn ang="f97">
                    <a:pos x="f170" y="f181"/>
                  </a:cxn>
                  <a:cxn ang="f97">
                    <a:pos x="f182" y="f181"/>
                  </a:cxn>
                  <a:cxn ang="f97">
                    <a:pos x="f183" y="f178"/>
                  </a:cxn>
                  <a:cxn ang="f97">
                    <a:pos x="f184" y="f181"/>
                  </a:cxn>
                  <a:cxn ang="f97">
                    <a:pos x="f185" y="f181"/>
                  </a:cxn>
                  <a:cxn ang="f97">
                    <a:pos x="f186" y="f187"/>
                  </a:cxn>
                  <a:cxn ang="f97">
                    <a:pos x="f188" y="f189"/>
                  </a:cxn>
                  <a:cxn ang="f97">
                    <a:pos x="f162" y="f163"/>
                  </a:cxn>
                </a:cxnLst>
                <a:rect l="f158" t="f161" r="f159" b="f160"/>
                <a:pathLst>
                  <a:path w="63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10"/>
                      <a:pt x="f15" y="f22"/>
                    </a:cubicBezTo>
                    <a:cubicBezTo>
                      <a:pt x="f23" y="f5"/>
                      <a:pt x="f24" y="f16"/>
                      <a:pt x="f25" y="f26"/>
                    </a:cubicBezTo>
                    <a:cubicBezTo>
                      <a:pt x="f9" y="f27"/>
                      <a:pt x="f28" y="f27"/>
                      <a:pt x="f29" y="f30"/>
                    </a:cubicBezTo>
                    <a:cubicBezTo>
                      <a:pt x="f31" y="f26"/>
                      <a:pt x="f32" y="f30"/>
                      <a:pt x="f6" y="f14"/>
                    </a:cubicBezTo>
                    <a:cubicBezTo>
                      <a:pt x="f31" y="f33"/>
                      <a:pt x="f31" y="f34"/>
                      <a:pt x="f31" y="f35"/>
                    </a:cubicBezTo>
                    <a:cubicBezTo>
                      <a:pt x="f31" y="f36"/>
                      <a:pt x="f37" y="f38"/>
                      <a:pt x="f39" y="f39"/>
                    </a:cubicBezTo>
                    <a:cubicBezTo>
                      <a:pt x="f38" y="f7"/>
                      <a:pt x="f36" y="f7"/>
                      <a:pt x="f40" y="f41"/>
                    </a:cubicBezTo>
                    <a:cubicBezTo>
                      <a:pt x="f42" y="f31"/>
                      <a:pt x="f9" y="f39"/>
                      <a:pt x="f25" y="f43"/>
                    </a:cubicBezTo>
                    <a:cubicBezTo>
                      <a:pt x="f44" y="f45"/>
                      <a:pt x="f46" y="f38"/>
                      <a:pt x="f47" y="f43"/>
                    </a:cubicBezTo>
                    <a:cubicBezTo>
                      <a:pt x="f13" y="f31"/>
                      <a:pt x="f48" y="f37"/>
                      <a:pt x="f23" y="f39"/>
                    </a:cubicBezTo>
                    <a:cubicBezTo>
                      <a:pt x="f49" y="f43"/>
                      <a:pt x="f50" y="f43"/>
                      <a:pt x="f17" y="f43"/>
                    </a:cubicBezTo>
                    <a:cubicBezTo>
                      <a:pt x="f51" y="f43"/>
                      <a:pt x="f8" y="f43"/>
                      <a:pt x="f52" y="f43"/>
                    </a:cubicBezTo>
                    <a:cubicBezTo>
                      <a:pt x="f21" y="f45"/>
                      <a:pt x="f30" y="f38"/>
                      <a:pt x="f26" y="f36"/>
                    </a:cubicBezTo>
                    <a:cubicBezTo>
                      <a:pt x="f26" y="f53"/>
                      <a:pt x="f27" y="f53"/>
                      <a:pt x="f54" y="f55"/>
                    </a:cubicBezTo>
                    <a:cubicBezTo>
                      <a:pt x="f20" y="f29"/>
                      <a:pt x="f51" y="f56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606" name="Group 808">
              <a:extLst>
                <a:ext uri="{FF2B5EF4-FFF2-40B4-BE49-F238E27FC236}">
                  <a16:creationId xmlns:a16="http://schemas.microsoft.com/office/drawing/2014/main" id="{FD0C44C8-83AD-0699-17F0-60AFF7CDE692}"/>
                </a:ext>
              </a:extLst>
            </p:cNvPr>
            <p:cNvGrpSpPr/>
            <p:nvPr/>
          </p:nvGrpSpPr>
          <p:grpSpPr>
            <a:xfrm>
              <a:off x="5729292" y="4391021"/>
              <a:ext cx="3414707" cy="881071"/>
              <a:chOff x="5729292" y="4391021"/>
              <a:chExt cx="3414707" cy="881071"/>
            </a:xfrm>
          </p:grpSpPr>
          <p:sp>
            <p:nvSpPr>
              <p:cNvPr id="607" name="Freeform 608">
                <a:extLst>
                  <a:ext uri="{FF2B5EF4-FFF2-40B4-BE49-F238E27FC236}">
                    <a16:creationId xmlns:a16="http://schemas.microsoft.com/office/drawing/2014/main" id="{74C83DC7-B43B-9855-F7B9-7CB1117FCA14}"/>
                  </a:ext>
                </a:extLst>
              </p:cNvPr>
              <p:cNvSpPr/>
              <p:nvPr/>
            </p:nvSpPr>
            <p:spPr>
              <a:xfrm>
                <a:off x="8072442" y="4616448"/>
                <a:ext cx="142875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7"/>
                  <a:gd name="f8" fmla="val 28"/>
                  <a:gd name="f9" fmla="val 4"/>
                  <a:gd name="f10" fmla="val 21"/>
                  <a:gd name="f11" fmla="val 2"/>
                  <a:gd name="f12" fmla="val 13"/>
                  <a:gd name="f13" fmla="val 7"/>
                  <a:gd name="f14" fmla="val 6"/>
                  <a:gd name="f15" fmla="val 10"/>
                  <a:gd name="f16" fmla="val 17"/>
                  <a:gd name="f17" fmla="val 3"/>
                  <a:gd name="f18" fmla="val 23"/>
                  <a:gd name="f19" fmla="val 9"/>
                  <a:gd name="f20" fmla="val 35"/>
                  <a:gd name="f21" fmla="val 42"/>
                  <a:gd name="f22" fmla="val 48"/>
                  <a:gd name="f23" fmla="val 51"/>
                  <a:gd name="f24" fmla="val 54"/>
                  <a:gd name="f25" fmla="val 22"/>
                  <a:gd name="f26" fmla="val 55"/>
                  <a:gd name="f27" fmla="val 27"/>
                  <a:gd name="f28" fmla="val 32"/>
                  <a:gd name="f29" fmla="val 52"/>
                  <a:gd name="f30" fmla="val 30"/>
                  <a:gd name="f31" fmla="val 53"/>
                  <a:gd name="f32" fmla="val 38"/>
                  <a:gd name="f33" fmla="val 49"/>
                  <a:gd name="f34" fmla="val 41"/>
                  <a:gd name="f35" fmla="val 46"/>
                  <a:gd name="f36" fmla="val 43"/>
                  <a:gd name="f37" fmla="val 44"/>
                  <a:gd name="f38" fmla="val 39"/>
                  <a:gd name="f39" fmla="val 29"/>
                  <a:gd name="f40" fmla="val 45"/>
                  <a:gd name="f41" fmla="val 19"/>
                  <a:gd name="f42" fmla="val 36"/>
                  <a:gd name="f43" fmla="val 31"/>
                  <a:gd name="f44" fmla="+- 0 0 -90"/>
                  <a:gd name="f45" fmla="*/ f3 1 60"/>
                  <a:gd name="f46" fmla="*/ f4 1 47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60"/>
                  <a:gd name="f55" fmla="*/ f51 1 47"/>
                  <a:gd name="f56" fmla="*/ 0 f52 1"/>
                  <a:gd name="f57" fmla="*/ 28 f51 1"/>
                  <a:gd name="f58" fmla="*/ 7 f52 1"/>
                  <a:gd name="f59" fmla="*/ 6 f51 1"/>
                  <a:gd name="f60" fmla="*/ 17 f52 1"/>
                  <a:gd name="f61" fmla="*/ 3 f51 1"/>
                  <a:gd name="f62" fmla="*/ 35 f52 1"/>
                  <a:gd name="f63" fmla="*/ 7 f51 1"/>
                  <a:gd name="f64" fmla="*/ 51 f52 1"/>
                  <a:gd name="f65" fmla="*/ 17 f51 1"/>
                  <a:gd name="f66" fmla="*/ 60 f52 1"/>
                  <a:gd name="f67" fmla="*/ 32 f51 1"/>
                  <a:gd name="f68" fmla="*/ 49 f52 1"/>
                  <a:gd name="f69" fmla="*/ 41 f51 1"/>
                  <a:gd name="f70" fmla="*/ 39 f52 1"/>
                  <a:gd name="f71" fmla="*/ 44 f51 1"/>
                  <a:gd name="f72" fmla="*/ 10 f52 1"/>
                  <a:gd name="f73" fmla="*/ 38 f51 1"/>
                  <a:gd name="f74" fmla="+- f53 0 f1"/>
                  <a:gd name="f75" fmla="*/ f56 1 60"/>
                  <a:gd name="f76" fmla="*/ f57 1 47"/>
                  <a:gd name="f77" fmla="*/ f58 1 60"/>
                  <a:gd name="f78" fmla="*/ f59 1 47"/>
                  <a:gd name="f79" fmla="*/ f60 1 60"/>
                  <a:gd name="f80" fmla="*/ f61 1 47"/>
                  <a:gd name="f81" fmla="*/ f62 1 60"/>
                  <a:gd name="f82" fmla="*/ f63 1 47"/>
                  <a:gd name="f83" fmla="*/ f64 1 60"/>
                  <a:gd name="f84" fmla="*/ f65 1 47"/>
                  <a:gd name="f85" fmla="*/ f66 1 60"/>
                  <a:gd name="f86" fmla="*/ f67 1 47"/>
                  <a:gd name="f87" fmla="*/ f68 1 60"/>
                  <a:gd name="f88" fmla="*/ f69 1 47"/>
                  <a:gd name="f89" fmla="*/ f70 1 60"/>
                  <a:gd name="f90" fmla="*/ f71 1 47"/>
                  <a:gd name="f91" fmla="*/ f72 1 60"/>
                  <a:gd name="f92" fmla="*/ f73 1 47"/>
                  <a:gd name="f93" fmla="*/ 0 1 f54"/>
                  <a:gd name="f94" fmla="*/ f48 1 f54"/>
                  <a:gd name="f95" fmla="*/ 0 1 f55"/>
                  <a:gd name="f96" fmla="*/ f49 1 f55"/>
                  <a:gd name="f97" fmla="*/ f75 1 f54"/>
                  <a:gd name="f98" fmla="*/ f76 1 f55"/>
                  <a:gd name="f99" fmla="*/ f77 1 f54"/>
                  <a:gd name="f100" fmla="*/ f78 1 f55"/>
                  <a:gd name="f101" fmla="*/ f79 1 f54"/>
                  <a:gd name="f102" fmla="*/ f80 1 f55"/>
                  <a:gd name="f103" fmla="*/ f81 1 f54"/>
                  <a:gd name="f104" fmla="*/ f82 1 f55"/>
                  <a:gd name="f105" fmla="*/ f83 1 f54"/>
                  <a:gd name="f106" fmla="*/ f84 1 f55"/>
                  <a:gd name="f107" fmla="*/ f85 1 f54"/>
                  <a:gd name="f108" fmla="*/ f86 1 f55"/>
                  <a:gd name="f109" fmla="*/ f87 1 f54"/>
                  <a:gd name="f110" fmla="*/ f88 1 f55"/>
                  <a:gd name="f111" fmla="*/ f89 1 f54"/>
                  <a:gd name="f112" fmla="*/ f90 1 f55"/>
                  <a:gd name="f113" fmla="*/ f91 1 f54"/>
                  <a:gd name="f114" fmla="*/ f92 1 f55"/>
                  <a:gd name="f115" fmla="*/ f93 f45 1"/>
                  <a:gd name="f116" fmla="*/ f94 f45 1"/>
                  <a:gd name="f117" fmla="*/ f96 f46 1"/>
                  <a:gd name="f118" fmla="*/ f95 f46 1"/>
                  <a:gd name="f119" fmla="*/ f97 f45 1"/>
                  <a:gd name="f120" fmla="*/ f98 f46 1"/>
                  <a:gd name="f121" fmla="*/ f99 f45 1"/>
                  <a:gd name="f122" fmla="*/ f100 f46 1"/>
                  <a:gd name="f123" fmla="*/ f101 f45 1"/>
                  <a:gd name="f124" fmla="*/ f102 f46 1"/>
                  <a:gd name="f125" fmla="*/ f103 f45 1"/>
                  <a:gd name="f126" fmla="*/ f104 f46 1"/>
                  <a:gd name="f127" fmla="*/ f105 f45 1"/>
                  <a:gd name="f128" fmla="*/ f106 f46 1"/>
                  <a:gd name="f129" fmla="*/ f107 f45 1"/>
                  <a:gd name="f130" fmla="*/ f108 f46 1"/>
                  <a:gd name="f131" fmla="*/ f109 f45 1"/>
                  <a:gd name="f132" fmla="*/ f110 f46 1"/>
                  <a:gd name="f133" fmla="*/ f111 f45 1"/>
                  <a:gd name="f134" fmla="*/ f112 f46 1"/>
                  <a:gd name="f135" fmla="*/ f113 f45 1"/>
                  <a:gd name="f136" fmla="*/ f114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9" y="f120"/>
                  </a:cxn>
                  <a:cxn ang="f74">
                    <a:pos x="f121" y="f122"/>
                  </a:cxn>
                  <a:cxn ang="f74">
                    <a:pos x="f123" y="f124"/>
                  </a:cxn>
                  <a:cxn ang="f74">
                    <a:pos x="f125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2"/>
                  </a:cxn>
                  <a:cxn ang="f74">
                    <a:pos x="f133" y="f134"/>
                  </a:cxn>
                  <a:cxn ang="f74">
                    <a:pos x="f135" y="f136"/>
                  </a:cxn>
                  <a:cxn ang="f74">
                    <a:pos x="f119" y="f120"/>
                  </a:cxn>
                </a:cxnLst>
                <a:rect l="f115" t="f118" r="f116" b="f117"/>
                <a:pathLst>
                  <a:path w="60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2" y="f5"/>
                      <a:pt x="f16" y="f17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16"/>
                    </a:cubicBezTo>
                    <a:cubicBezTo>
                      <a:pt x="f24" y="f25"/>
                      <a:pt x="f26" y="f27"/>
                      <a:pt x="f6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7"/>
                      <a:pt x="f38" y="f37"/>
                    </a:cubicBezTo>
                    <a:cubicBezTo>
                      <a:pt x="f39" y="f40"/>
                      <a:pt x="f41" y="f34"/>
                      <a:pt x="f15" y="f32"/>
                    </a:cubicBezTo>
                    <a:cubicBezTo>
                      <a:pt x="f14" y="f42"/>
                      <a:pt x="f9" y="f43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8" name="Freeform 609">
                <a:extLst>
                  <a:ext uri="{FF2B5EF4-FFF2-40B4-BE49-F238E27FC236}">
                    <a16:creationId xmlns:a16="http://schemas.microsoft.com/office/drawing/2014/main" id="{D3FF8672-2A99-93F5-37A8-B4352A216C7A}"/>
                  </a:ext>
                </a:extLst>
              </p:cNvPr>
              <p:cNvSpPr/>
              <p:nvPr/>
            </p:nvSpPr>
            <p:spPr>
              <a:xfrm>
                <a:off x="8450263" y="4914900"/>
                <a:ext cx="133346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48"/>
                  <a:gd name="f8" fmla="val 43"/>
                  <a:gd name="f9" fmla="val 54"/>
                  <a:gd name="f10" fmla="val 35"/>
                  <a:gd name="f11" fmla="val 28"/>
                  <a:gd name="f12" fmla="val 47"/>
                  <a:gd name="f13" fmla="val 25"/>
                  <a:gd name="f14" fmla="val 22"/>
                  <a:gd name="f15" fmla="val 41"/>
                  <a:gd name="f16" fmla="val 17"/>
                  <a:gd name="f17" fmla="val 9"/>
                  <a:gd name="f18" fmla="val 4"/>
                  <a:gd name="f19" fmla="val 34"/>
                  <a:gd name="f20" fmla="val 3"/>
                  <a:gd name="f21" fmla="val 2"/>
                  <a:gd name="f22" fmla="val 18"/>
                  <a:gd name="f23" fmla="val 1"/>
                  <a:gd name="f24" fmla="val 13"/>
                  <a:gd name="f25" fmla="val 8"/>
                  <a:gd name="f26" fmla="val 6"/>
                  <a:gd name="f27" fmla="val 12"/>
                  <a:gd name="f28" fmla="val 11"/>
                  <a:gd name="f29" fmla="val 16"/>
                  <a:gd name="f30" fmla="val 20"/>
                  <a:gd name="f31" fmla="val 24"/>
                  <a:gd name="f32" fmla="val 5"/>
                  <a:gd name="f33" fmla="val 32"/>
                  <a:gd name="f34" fmla="val 30"/>
                  <a:gd name="f35" fmla="val 31"/>
                  <a:gd name="f36" fmla="val 14"/>
                  <a:gd name="f37" fmla="val 33"/>
                  <a:gd name="f38" fmla="val 38"/>
                  <a:gd name="f39" fmla="val 45"/>
                  <a:gd name="f40" fmla="val 49"/>
                  <a:gd name="f41" fmla="val 23"/>
                  <a:gd name="f42" fmla="val 52"/>
                  <a:gd name="f43" fmla="val 50"/>
                  <a:gd name="f44" fmla="val 37"/>
                  <a:gd name="f45" fmla="val 39"/>
                  <a:gd name="f46" fmla="+- 0 0 -90"/>
                  <a:gd name="f47" fmla="*/ f3 1 56"/>
                  <a:gd name="f48" fmla="*/ f4 1 56"/>
                  <a:gd name="f49" fmla="val f5"/>
                  <a:gd name="f50" fmla="val f6"/>
                  <a:gd name="f51" fmla="*/ f46 f0 1"/>
                  <a:gd name="f52" fmla="+- f50 0 f49"/>
                  <a:gd name="f53" fmla="*/ f51 1 f2"/>
                  <a:gd name="f54" fmla="*/ f52 1 56"/>
                  <a:gd name="f55" fmla="*/ 48 f52 1"/>
                  <a:gd name="f56" fmla="*/ 43 f52 1"/>
                  <a:gd name="f57" fmla="*/ 28 f52 1"/>
                  <a:gd name="f58" fmla="*/ 47 f52 1"/>
                  <a:gd name="f59" fmla="*/ 17 f52 1"/>
                  <a:gd name="f60" fmla="*/ 41 f52 1"/>
                  <a:gd name="f61" fmla="*/ 3 f52 1"/>
                  <a:gd name="f62" fmla="*/ 22 f52 1"/>
                  <a:gd name="f63" fmla="*/ 0 f52 1"/>
                  <a:gd name="f64" fmla="*/ 8 f52 1"/>
                  <a:gd name="f65" fmla="*/ 11 f52 1"/>
                  <a:gd name="f66" fmla="*/ 4 f52 1"/>
                  <a:gd name="f67" fmla="*/ 24 f52 1"/>
                  <a:gd name="f68" fmla="*/ 30 f52 1"/>
                  <a:gd name="f69" fmla="*/ 12 f52 1"/>
                  <a:gd name="f70" fmla="*/ 33 f52 1"/>
                  <a:gd name="f71" fmla="*/ 14 f52 1"/>
                  <a:gd name="f72" fmla="*/ 45 f52 1"/>
                  <a:gd name="f73" fmla="*/ 20 f52 1"/>
                  <a:gd name="f74" fmla="*/ 52 f52 1"/>
                  <a:gd name="f75" fmla="*/ 25 f52 1"/>
                  <a:gd name="f76" fmla="*/ 34 f52 1"/>
                  <a:gd name="f77" fmla="+- f53 0 f1"/>
                  <a:gd name="f78" fmla="*/ f55 1 56"/>
                  <a:gd name="f79" fmla="*/ f56 1 56"/>
                  <a:gd name="f80" fmla="*/ f57 1 56"/>
                  <a:gd name="f81" fmla="*/ f58 1 56"/>
                  <a:gd name="f82" fmla="*/ f59 1 56"/>
                  <a:gd name="f83" fmla="*/ f60 1 56"/>
                  <a:gd name="f84" fmla="*/ f61 1 56"/>
                  <a:gd name="f85" fmla="*/ f62 1 56"/>
                  <a:gd name="f86" fmla="*/ f63 1 56"/>
                  <a:gd name="f87" fmla="*/ f64 1 56"/>
                  <a:gd name="f88" fmla="*/ f65 1 56"/>
                  <a:gd name="f89" fmla="*/ f66 1 56"/>
                  <a:gd name="f90" fmla="*/ f67 1 56"/>
                  <a:gd name="f91" fmla="*/ f68 1 56"/>
                  <a:gd name="f92" fmla="*/ f69 1 56"/>
                  <a:gd name="f93" fmla="*/ f70 1 56"/>
                  <a:gd name="f94" fmla="*/ f71 1 56"/>
                  <a:gd name="f95" fmla="*/ f72 1 56"/>
                  <a:gd name="f96" fmla="*/ f73 1 56"/>
                  <a:gd name="f97" fmla="*/ f74 1 56"/>
                  <a:gd name="f98" fmla="*/ f75 1 56"/>
                  <a:gd name="f99" fmla="*/ f76 1 56"/>
                  <a:gd name="f100" fmla="*/ 0 1 f54"/>
                  <a:gd name="f101" fmla="*/ f50 1 f54"/>
                  <a:gd name="f102" fmla="*/ f78 1 f54"/>
                  <a:gd name="f103" fmla="*/ f79 1 f54"/>
                  <a:gd name="f104" fmla="*/ f80 1 f54"/>
                  <a:gd name="f105" fmla="*/ f81 1 f54"/>
                  <a:gd name="f106" fmla="*/ f82 1 f54"/>
                  <a:gd name="f107" fmla="*/ f83 1 f54"/>
                  <a:gd name="f108" fmla="*/ f84 1 f54"/>
                  <a:gd name="f109" fmla="*/ f85 1 f54"/>
                  <a:gd name="f110" fmla="*/ f86 1 f54"/>
                  <a:gd name="f111" fmla="*/ f87 1 f54"/>
                  <a:gd name="f112" fmla="*/ f88 1 f54"/>
                  <a:gd name="f113" fmla="*/ f89 1 f54"/>
                  <a:gd name="f114" fmla="*/ f90 1 f54"/>
                  <a:gd name="f115" fmla="*/ f91 1 f54"/>
                  <a:gd name="f116" fmla="*/ f92 1 f54"/>
                  <a:gd name="f117" fmla="*/ f93 1 f54"/>
                  <a:gd name="f118" fmla="*/ f94 1 f54"/>
                  <a:gd name="f119" fmla="*/ f95 1 f54"/>
                  <a:gd name="f120" fmla="*/ f96 1 f54"/>
                  <a:gd name="f121" fmla="*/ f97 1 f54"/>
                  <a:gd name="f122" fmla="*/ f98 1 f54"/>
                  <a:gd name="f123" fmla="*/ f99 1 f54"/>
                  <a:gd name="f124" fmla="*/ f100 f47 1"/>
                  <a:gd name="f125" fmla="*/ f101 f47 1"/>
                  <a:gd name="f126" fmla="*/ f101 f48 1"/>
                  <a:gd name="f127" fmla="*/ f100 f48 1"/>
                  <a:gd name="f128" fmla="*/ f102 f47 1"/>
                  <a:gd name="f129" fmla="*/ f103 f48 1"/>
                  <a:gd name="f130" fmla="*/ f104 f47 1"/>
                  <a:gd name="f131" fmla="*/ f105 f48 1"/>
                  <a:gd name="f132" fmla="*/ f106 f47 1"/>
                  <a:gd name="f133" fmla="*/ f107 f48 1"/>
                  <a:gd name="f134" fmla="*/ f108 f47 1"/>
                  <a:gd name="f135" fmla="*/ f109 f48 1"/>
                  <a:gd name="f136" fmla="*/ f110 f47 1"/>
                  <a:gd name="f137" fmla="*/ f111 f48 1"/>
                  <a:gd name="f138" fmla="*/ f112 f47 1"/>
                  <a:gd name="f139" fmla="*/ f113 f48 1"/>
                  <a:gd name="f140" fmla="*/ f114 f47 1"/>
                  <a:gd name="f141" fmla="*/ f108 f48 1"/>
                  <a:gd name="f142" fmla="*/ f115 f47 1"/>
                  <a:gd name="f143" fmla="*/ f116 f48 1"/>
                  <a:gd name="f144" fmla="*/ f117 f47 1"/>
                  <a:gd name="f145" fmla="*/ f118 f48 1"/>
                  <a:gd name="f146" fmla="*/ f119 f47 1"/>
                  <a:gd name="f147" fmla="*/ f120 f48 1"/>
                  <a:gd name="f148" fmla="*/ f121 f47 1"/>
                  <a:gd name="f149" fmla="*/ f122 f48 1"/>
                  <a:gd name="f150" fmla="*/ f12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44" y="f145"/>
                  </a:cxn>
                  <a:cxn ang="f77">
                    <a:pos x="f146" y="f147"/>
                  </a:cxn>
                  <a:cxn ang="f77">
                    <a:pos x="f148" y="f149"/>
                  </a:cxn>
                  <a:cxn ang="f77">
                    <a:pos x="f148" y="f150"/>
                  </a:cxn>
                  <a:cxn ang="f77">
                    <a:pos x="f128" y="f129"/>
                  </a:cxn>
                </a:cxnLst>
                <a:rect l="f124" t="f127" r="f125" b="f126"/>
                <a:pathLst>
                  <a:path w="56" h="56">
                    <a:moveTo>
                      <a:pt x="f7" y="f8"/>
                    </a:moveTo>
                    <a:cubicBezTo>
                      <a:pt x="f8" y="f9"/>
                      <a:pt x="f10" y="f6"/>
                      <a:pt x="f11" y="f12"/>
                    </a:cubicBezTo>
                    <a:cubicBezTo>
                      <a:pt x="f13" y="f8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14"/>
                    </a:cubicBezTo>
                    <a:cubicBezTo>
                      <a:pt x="f21" y="f22"/>
                      <a:pt x="f23" y="f24"/>
                      <a:pt x="f5" y="f25"/>
                    </a:cubicBezTo>
                    <a:cubicBezTo>
                      <a:pt x="f26" y="f27"/>
                      <a:pt x="f25" y="f26"/>
                      <a:pt x="f28" y="f18"/>
                    </a:cubicBezTo>
                    <a:cubicBezTo>
                      <a:pt x="f29" y="f23"/>
                      <a:pt x="f30" y="f5"/>
                      <a:pt x="f31" y="f20"/>
                    </a:cubicBezTo>
                    <a:cubicBezTo>
                      <a:pt x="f11" y="f32"/>
                      <a:pt x="f33" y="f32"/>
                      <a:pt x="f34" y="f27"/>
                    </a:cubicBezTo>
                    <a:cubicBezTo>
                      <a:pt x="f34" y="f24"/>
                      <a:pt x="f35" y="f36"/>
                      <a:pt x="f37" y="f36"/>
                    </a:cubicBezTo>
                    <a:cubicBezTo>
                      <a:pt x="f38" y="f24"/>
                      <a:pt x="f15" y="f29"/>
                      <a:pt x="f39" y="f30"/>
                    </a:cubicBezTo>
                    <a:cubicBezTo>
                      <a:pt x="f12" y="f14"/>
                      <a:pt x="f40" y="f41"/>
                      <a:pt x="f42" y="f13"/>
                    </a:cubicBezTo>
                    <a:cubicBezTo>
                      <a:pt x="f6" y="f11"/>
                      <a:pt x="f6" y="f34"/>
                      <a:pt x="f42" y="f19"/>
                    </a:cubicBezTo>
                    <a:cubicBezTo>
                      <a:pt x="f43" y="f44"/>
                      <a:pt x="f12" y="f45"/>
                      <a:pt x="f7" y="f8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9" name="Freeform 610">
                <a:extLst>
                  <a:ext uri="{FF2B5EF4-FFF2-40B4-BE49-F238E27FC236}">
                    <a16:creationId xmlns:a16="http://schemas.microsoft.com/office/drawing/2014/main" id="{EA6B45DB-96C9-2DB5-D9B5-34C77FE51D76}"/>
                  </a:ext>
                </a:extLst>
              </p:cNvPr>
              <p:cNvSpPr/>
              <p:nvPr/>
            </p:nvSpPr>
            <p:spPr>
              <a:xfrm>
                <a:off x="8504240" y="4870451"/>
                <a:ext cx="104771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62"/>
                  <a:gd name="f8" fmla="val 25"/>
                  <a:gd name="f9" fmla="val 23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2"/>
                  <a:gd name="f16" fmla="val 49"/>
                  <a:gd name="f17" fmla="val 48"/>
                  <a:gd name="f18" fmla="val 26"/>
                  <a:gd name="f19" fmla="val 42"/>
                  <a:gd name="f20" fmla="val 20"/>
                  <a:gd name="f21" fmla="val 40"/>
                  <a:gd name="f22" fmla="val 18"/>
                  <a:gd name="f23" fmla="val 38"/>
                  <a:gd name="f24" fmla="val 16"/>
                  <a:gd name="f25" fmla="val 35"/>
                  <a:gd name="f26" fmla="val 13"/>
                  <a:gd name="f27" fmla="val 34"/>
                  <a:gd name="f28" fmla="val 10"/>
                  <a:gd name="f29" fmla="val 6"/>
                  <a:gd name="f30" fmla="val 4"/>
                  <a:gd name="f31" fmla="val 29"/>
                  <a:gd name="f32" fmla="val 7"/>
                  <a:gd name="f33" fmla="val 3"/>
                  <a:gd name="f34" fmla="val 2"/>
                  <a:gd name="f35" fmla="val 1"/>
                  <a:gd name="f36" fmla="val 22"/>
                  <a:gd name="f37" fmla="val 21"/>
                  <a:gd name="f38" fmla="val 19"/>
                  <a:gd name="f39" fmla="val 8"/>
                  <a:gd name="f40" fmla="val 9"/>
                  <a:gd name="f41" fmla="val 14"/>
                  <a:gd name="f42" fmla="val 36"/>
                  <a:gd name="f43" fmla="val 15"/>
                  <a:gd name="f44" fmla="val 37"/>
                  <a:gd name="f45" fmla="val 39"/>
                  <a:gd name="f46" fmla="val 28"/>
                  <a:gd name="f47" fmla="val 41"/>
                  <a:gd name="f48" fmla="val 43"/>
                  <a:gd name="f49" fmla="val 46"/>
                  <a:gd name="f50" fmla="val 33"/>
                  <a:gd name="f51" fmla="val 51"/>
                  <a:gd name="f52" fmla="+- 0 0 -90"/>
                  <a:gd name="f53" fmla="*/ f3 1 44"/>
                  <a:gd name="f54" fmla="*/ f4 1 62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44"/>
                  <a:gd name="f63" fmla="*/ f59 1 62"/>
                  <a:gd name="f64" fmla="*/ 25 f60 1"/>
                  <a:gd name="f65" fmla="*/ 62 f59 1"/>
                  <a:gd name="f66" fmla="*/ 27 f60 1"/>
                  <a:gd name="f67" fmla="*/ 54 f59 1"/>
                  <a:gd name="f68" fmla="*/ 26 f60 1"/>
                  <a:gd name="f69" fmla="*/ 44 f59 1"/>
                  <a:gd name="f70" fmla="*/ 18 f60 1"/>
                  <a:gd name="f71" fmla="*/ 38 f59 1"/>
                  <a:gd name="f72" fmla="*/ 10 f60 1"/>
                  <a:gd name="f73" fmla="*/ 34 f59 1"/>
                  <a:gd name="f74" fmla="*/ 6 f60 1"/>
                  <a:gd name="f75" fmla="*/ 29 f59 1"/>
                  <a:gd name="f76" fmla="*/ 3 f60 1"/>
                  <a:gd name="f77" fmla="*/ 24 f59 1"/>
                  <a:gd name="f78" fmla="*/ 1 f60 1"/>
                  <a:gd name="f79" fmla="*/ 22 f59 1"/>
                  <a:gd name="f80" fmla="*/ 16 f59 1"/>
                  <a:gd name="f81" fmla="*/ 8 f60 1"/>
                  <a:gd name="f82" fmla="*/ 1 f59 1"/>
                  <a:gd name="f83" fmla="*/ 19 f60 1"/>
                  <a:gd name="f84" fmla="*/ 4 f59 1"/>
                  <a:gd name="f85" fmla="*/ 35 f60 1"/>
                  <a:gd name="f86" fmla="*/ 14 f59 1"/>
                  <a:gd name="f87" fmla="*/ 37 f60 1"/>
                  <a:gd name="f88" fmla="*/ 20 f59 1"/>
                  <a:gd name="f89" fmla="*/ 42 f60 1"/>
                  <a:gd name="f90" fmla="*/ 32 f59 1"/>
                  <a:gd name="f91" fmla="*/ 46 f59 1"/>
                  <a:gd name="f92" fmla="+- f61 0 f1"/>
                  <a:gd name="f93" fmla="*/ f64 1 44"/>
                  <a:gd name="f94" fmla="*/ f65 1 62"/>
                  <a:gd name="f95" fmla="*/ f66 1 44"/>
                  <a:gd name="f96" fmla="*/ f67 1 62"/>
                  <a:gd name="f97" fmla="*/ f68 1 44"/>
                  <a:gd name="f98" fmla="*/ f69 1 62"/>
                  <a:gd name="f99" fmla="*/ f70 1 44"/>
                  <a:gd name="f100" fmla="*/ f71 1 62"/>
                  <a:gd name="f101" fmla="*/ f72 1 44"/>
                  <a:gd name="f102" fmla="*/ f73 1 62"/>
                  <a:gd name="f103" fmla="*/ f74 1 44"/>
                  <a:gd name="f104" fmla="*/ f75 1 62"/>
                  <a:gd name="f105" fmla="*/ f76 1 44"/>
                  <a:gd name="f106" fmla="*/ f77 1 62"/>
                  <a:gd name="f107" fmla="*/ f78 1 44"/>
                  <a:gd name="f108" fmla="*/ f79 1 62"/>
                  <a:gd name="f109" fmla="*/ f80 1 62"/>
                  <a:gd name="f110" fmla="*/ f81 1 44"/>
                  <a:gd name="f111" fmla="*/ f82 1 62"/>
                  <a:gd name="f112" fmla="*/ f83 1 44"/>
                  <a:gd name="f113" fmla="*/ f84 1 62"/>
                  <a:gd name="f114" fmla="*/ f85 1 44"/>
                  <a:gd name="f115" fmla="*/ f86 1 62"/>
                  <a:gd name="f116" fmla="*/ f87 1 44"/>
                  <a:gd name="f117" fmla="*/ f88 1 62"/>
                  <a:gd name="f118" fmla="*/ f89 1 44"/>
                  <a:gd name="f119" fmla="*/ f90 1 62"/>
                  <a:gd name="f120" fmla="*/ f91 1 62"/>
                  <a:gd name="f121" fmla="*/ 0 1 f62"/>
                  <a:gd name="f122" fmla="*/ f56 1 f62"/>
                  <a:gd name="f123" fmla="*/ 0 1 f63"/>
                  <a:gd name="f124" fmla="*/ f57 1 f63"/>
                  <a:gd name="f125" fmla="*/ f93 1 f62"/>
                  <a:gd name="f126" fmla="*/ f94 1 f63"/>
                  <a:gd name="f127" fmla="*/ f95 1 f62"/>
                  <a:gd name="f128" fmla="*/ f96 1 f63"/>
                  <a:gd name="f129" fmla="*/ f97 1 f62"/>
                  <a:gd name="f130" fmla="*/ f98 1 f63"/>
                  <a:gd name="f131" fmla="*/ f99 1 f62"/>
                  <a:gd name="f132" fmla="*/ f100 1 f63"/>
                  <a:gd name="f133" fmla="*/ f101 1 f62"/>
                  <a:gd name="f134" fmla="*/ f102 1 f63"/>
                  <a:gd name="f135" fmla="*/ f103 1 f62"/>
                  <a:gd name="f136" fmla="*/ f104 1 f63"/>
                  <a:gd name="f137" fmla="*/ f105 1 f62"/>
                  <a:gd name="f138" fmla="*/ f106 1 f63"/>
                  <a:gd name="f139" fmla="*/ f107 1 f62"/>
                  <a:gd name="f140" fmla="*/ f108 1 f63"/>
                  <a:gd name="f141" fmla="*/ f109 1 f63"/>
                  <a:gd name="f142" fmla="*/ f110 1 f62"/>
                  <a:gd name="f143" fmla="*/ f111 1 f63"/>
                  <a:gd name="f144" fmla="*/ f112 1 f62"/>
                  <a:gd name="f145" fmla="*/ f113 1 f63"/>
                  <a:gd name="f146" fmla="*/ f114 1 f62"/>
                  <a:gd name="f147" fmla="*/ f115 1 f63"/>
                  <a:gd name="f148" fmla="*/ f116 1 f62"/>
                  <a:gd name="f149" fmla="*/ f117 1 f63"/>
                  <a:gd name="f150" fmla="*/ f118 1 f62"/>
                  <a:gd name="f151" fmla="*/ f119 1 f63"/>
                  <a:gd name="f152" fmla="*/ f120 1 f63"/>
                  <a:gd name="f153" fmla="*/ f121 f53 1"/>
                  <a:gd name="f154" fmla="*/ f122 f53 1"/>
                  <a:gd name="f155" fmla="*/ f124 f54 1"/>
                  <a:gd name="f156" fmla="*/ f123 f54 1"/>
                  <a:gd name="f157" fmla="*/ f125 f53 1"/>
                  <a:gd name="f158" fmla="*/ f126 f54 1"/>
                  <a:gd name="f159" fmla="*/ f127 f53 1"/>
                  <a:gd name="f160" fmla="*/ f128 f54 1"/>
                  <a:gd name="f161" fmla="*/ f129 f53 1"/>
                  <a:gd name="f162" fmla="*/ f130 f54 1"/>
                  <a:gd name="f163" fmla="*/ f131 f53 1"/>
                  <a:gd name="f164" fmla="*/ f132 f54 1"/>
                  <a:gd name="f165" fmla="*/ f133 f53 1"/>
                  <a:gd name="f166" fmla="*/ f134 f54 1"/>
                  <a:gd name="f167" fmla="*/ f135 f53 1"/>
                  <a:gd name="f168" fmla="*/ f136 f54 1"/>
                  <a:gd name="f169" fmla="*/ f137 f53 1"/>
                  <a:gd name="f170" fmla="*/ f138 f54 1"/>
                  <a:gd name="f171" fmla="*/ f139 f53 1"/>
                  <a:gd name="f172" fmla="*/ f140 f54 1"/>
                  <a:gd name="f173" fmla="*/ f141 f54 1"/>
                  <a:gd name="f174" fmla="*/ f142 f53 1"/>
                  <a:gd name="f175" fmla="*/ f143 f54 1"/>
                  <a:gd name="f176" fmla="*/ f144 f53 1"/>
                  <a:gd name="f177" fmla="*/ f145 f54 1"/>
                  <a:gd name="f178" fmla="*/ f146 f53 1"/>
                  <a:gd name="f179" fmla="*/ f147 f54 1"/>
                  <a:gd name="f180" fmla="*/ f148 f53 1"/>
                  <a:gd name="f181" fmla="*/ f149 f54 1"/>
                  <a:gd name="f182" fmla="*/ f150 f53 1"/>
                  <a:gd name="f183" fmla="*/ f151 f54 1"/>
                  <a:gd name="f184" fmla="*/ f152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61" y="f162"/>
                  </a:cxn>
                  <a:cxn ang="f92">
                    <a:pos x="f163" y="f164"/>
                  </a:cxn>
                  <a:cxn ang="f92">
                    <a:pos x="f165" y="f166"/>
                  </a:cxn>
                  <a:cxn ang="f92">
                    <a:pos x="f167" y="f168"/>
                  </a:cxn>
                  <a:cxn ang="f92">
                    <a:pos x="f169" y="f170"/>
                  </a:cxn>
                  <a:cxn ang="f92">
                    <a:pos x="f171" y="f172"/>
                  </a:cxn>
                  <a:cxn ang="f92">
                    <a:pos x="f169" y="f173"/>
                  </a:cxn>
                  <a:cxn ang="f92">
                    <a:pos x="f174" y="f175"/>
                  </a:cxn>
                  <a:cxn ang="f92">
                    <a:pos x="f165" y="f175"/>
                  </a:cxn>
                  <a:cxn ang="f92">
                    <a:pos x="f176" y="f177"/>
                  </a:cxn>
                  <a:cxn ang="f92">
                    <a:pos x="f178" y="f179"/>
                  </a:cxn>
                  <a:cxn ang="f92">
                    <a:pos x="f180" y="f181"/>
                  </a:cxn>
                  <a:cxn ang="f92">
                    <a:pos x="f182" y="f183"/>
                  </a:cxn>
                  <a:cxn ang="f92">
                    <a:pos x="f180" y="f184"/>
                  </a:cxn>
                  <a:cxn ang="f92">
                    <a:pos x="f157" y="f158"/>
                  </a:cxn>
                </a:cxnLst>
                <a:rect l="f153" t="f156" r="f154" b="f155"/>
                <a:pathLst>
                  <a:path w="44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6"/>
                    </a:cubicBezTo>
                    <a:cubicBezTo>
                      <a:pt x="f9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5"/>
                      <a:pt x="f30" y="f27"/>
                      <a:pt x="f29" y="f31"/>
                    </a:cubicBezTo>
                    <a:cubicBezTo>
                      <a:pt x="f32" y="f18"/>
                      <a:pt x="f29" y="f8"/>
                      <a:pt x="f33" y="f11"/>
                    </a:cubicBezTo>
                    <a:cubicBezTo>
                      <a:pt x="f34" y="f11"/>
                      <a:pt x="f5" y="f18"/>
                      <a:pt x="f35" y="f36"/>
                    </a:cubicBezTo>
                    <a:cubicBezTo>
                      <a:pt x="f30" y="f37"/>
                      <a:pt x="f30" y="f38"/>
                      <a:pt x="f33" y="f24"/>
                    </a:cubicBezTo>
                    <a:cubicBezTo>
                      <a:pt x="f5" y="f39"/>
                      <a:pt x="f35" y="f30"/>
                      <a:pt x="f39" y="f35"/>
                    </a:cubicBezTo>
                    <a:cubicBezTo>
                      <a:pt x="f40" y="f35"/>
                      <a:pt x="f28" y="f5"/>
                      <a:pt x="f28" y="f35"/>
                    </a:cubicBezTo>
                    <a:cubicBezTo>
                      <a:pt x="f26" y="f30"/>
                      <a:pt x="f24" y="f30"/>
                      <a:pt x="f38" y="f30"/>
                    </a:cubicBezTo>
                    <a:cubicBezTo>
                      <a:pt x="f18" y="f30"/>
                      <a:pt x="f31" y="f28"/>
                      <a:pt x="f25" y="f41"/>
                    </a:cubicBezTo>
                    <a:cubicBezTo>
                      <a:pt x="f42" y="f43"/>
                      <a:pt x="f44" y="f22"/>
                      <a:pt x="f44" y="f20"/>
                    </a:cubicBezTo>
                    <a:cubicBezTo>
                      <a:pt x="f23" y="f8"/>
                      <a:pt x="f45" y="f46"/>
                      <a:pt x="f19" y="f15"/>
                    </a:cubicBezTo>
                    <a:cubicBezTo>
                      <a:pt x="f6" y="f42"/>
                      <a:pt x="f47" y="f48"/>
                      <a:pt x="f44" y="f49"/>
                    </a:cubicBezTo>
                    <a:cubicBezTo>
                      <a:pt x="f50" y="f51"/>
                      <a:pt x="f46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0" name="Freeform 611">
                <a:extLst>
                  <a:ext uri="{FF2B5EF4-FFF2-40B4-BE49-F238E27FC236}">
                    <a16:creationId xmlns:a16="http://schemas.microsoft.com/office/drawing/2014/main" id="{8E897DCE-6ED2-192C-FE0D-74987D8C0A28}"/>
                  </a:ext>
                </a:extLst>
              </p:cNvPr>
              <p:cNvSpPr/>
              <p:nvPr/>
            </p:nvSpPr>
            <p:spPr>
              <a:xfrm>
                <a:off x="8058150" y="46831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1"/>
                  <a:gd name="f11" fmla="val 14"/>
                  <a:gd name="f12" fmla="val 2"/>
                  <a:gd name="f13" fmla="val 7"/>
                  <a:gd name="f14" fmla="val 8"/>
                  <a:gd name="f15" fmla="val 15"/>
                  <a:gd name="f16" fmla="val 9"/>
                  <a:gd name="f17" fmla="val 16"/>
                  <a:gd name="f18" fmla="val 25"/>
                  <a:gd name="f19" fmla="val 34"/>
                  <a:gd name="f20" fmla="val 44"/>
                  <a:gd name="f21" fmla="val 45"/>
                  <a:gd name="f22" fmla="val 19"/>
                  <a:gd name="f23" fmla="val 42"/>
                  <a:gd name="f24" fmla="val 22"/>
                  <a:gd name="f25" fmla="val 46"/>
                  <a:gd name="f26" fmla="val 48"/>
                  <a:gd name="f27" fmla="val 27"/>
                  <a:gd name="f28" fmla="val 32"/>
                  <a:gd name="f29" fmla="val 47"/>
                  <a:gd name="f30" fmla="val 35"/>
                  <a:gd name="f31" fmla="val 38"/>
                  <a:gd name="f32" fmla="val 39"/>
                  <a:gd name="f33" fmla="val 37"/>
                  <a:gd name="f34" fmla="val 40"/>
                  <a:gd name="f35" fmla="val 33"/>
                  <a:gd name="f36" fmla="val 26"/>
                  <a:gd name="f37" fmla="val 21"/>
                  <a:gd name="f38" fmla="val 12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5"/>
                  <a:gd name="f45" fmla="+- 0 0 -90"/>
                  <a:gd name="f46" fmla="*/ f3 1 49"/>
                  <a:gd name="f47" fmla="*/ f4 1 4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9"/>
                  <a:gd name="f56" fmla="*/ f52 1 43"/>
                  <a:gd name="f57" fmla="*/ 6 f53 1"/>
                  <a:gd name="f58" fmla="*/ 0 f52 1"/>
                  <a:gd name="f59" fmla="*/ 14 f53 1"/>
                  <a:gd name="f60" fmla="*/ 7 f52 1"/>
                  <a:gd name="f61" fmla="*/ 16 f53 1"/>
                  <a:gd name="f62" fmla="*/ 9 f52 1"/>
                  <a:gd name="f63" fmla="*/ 43 f53 1"/>
                  <a:gd name="f64" fmla="*/ 15 f52 1"/>
                  <a:gd name="f65" fmla="*/ 45 f53 1"/>
                  <a:gd name="f66" fmla="*/ 16 f52 1"/>
                  <a:gd name="f67" fmla="*/ 46 f53 1"/>
                  <a:gd name="f68" fmla="*/ 25 f52 1"/>
                  <a:gd name="f69" fmla="*/ 47 f53 1"/>
                  <a:gd name="f70" fmla="*/ 35 f52 1"/>
                  <a:gd name="f71" fmla="*/ 39 f53 1"/>
                  <a:gd name="f72" fmla="*/ 39 f52 1"/>
                  <a:gd name="f73" fmla="*/ 33 f53 1"/>
                  <a:gd name="f74" fmla="*/ 40 f52 1"/>
                  <a:gd name="f75" fmla="*/ 15 f53 1"/>
                  <a:gd name="f76" fmla="*/ 37 f52 1"/>
                  <a:gd name="f77" fmla="*/ 10 f53 1"/>
                  <a:gd name="f78" fmla="*/ 29 f52 1"/>
                  <a:gd name="f79" fmla="*/ 3 f53 1"/>
                  <a:gd name="f80" fmla="*/ 22 f52 1"/>
                  <a:gd name="f81" fmla="*/ 2 f53 1"/>
                  <a:gd name="f82" fmla="*/ 8 f52 1"/>
                  <a:gd name="f83" fmla="+- f54 0 f1"/>
                  <a:gd name="f84" fmla="*/ f57 1 49"/>
                  <a:gd name="f85" fmla="*/ f58 1 43"/>
                  <a:gd name="f86" fmla="*/ f59 1 49"/>
                  <a:gd name="f87" fmla="*/ f60 1 43"/>
                  <a:gd name="f88" fmla="*/ f61 1 49"/>
                  <a:gd name="f89" fmla="*/ f62 1 43"/>
                  <a:gd name="f90" fmla="*/ f63 1 49"/>
                  <a:gd name="f91" fmla="*/ f64 1 43"/>
                  <a:gd name="f92" fmla="*/ f65 1 49"/>
                  <a:gd name="f93" fmla="*/ f66 1 43"/>
                  <a:gd name="f94" fmla="*/ f67 1 49"/>
                  <a:gd name="f95" fmla="*/ f68 1 43"/>
                  <a:gd name="f96" fmla="*/ f69 1 49"/>
                  <a:gd name="f97" fmla="*/ f70 1 43"/>
                  <a:gd name="f98" fmla="*/ f71 1 49"/>
                  <a:gd name="f99" fmla="*/ f72 1 43"/>
                  <a:gd name="f100" fmla="*/ f73 1 49"/>
                  <a:gd name="f101" fmla="*/ f74 1 43"/>
                  <a:gd name="f102" fmla="*/ f75 1 49"/>
                  <a:gd name="f103" fmla="*/ f76 1 43"/>
                  <a:gd name="f104" fmla="*/ f77 1 49"/>
                  <a:gd name="f105" fmla="*/ f78 1 43"/>
                  <a:gd name="f106" fmla="*/ f79 1 49"/>
                  <a:gd name="f107" fmla="*/ f80 1 43"/>
                  <a:gd name="f108" fmla="*/ f81 1 49"/>
                  <a:gd name="f109" fmla="*/ f82 1 43"/>
                  <a:gd name="f110" fmla="*/ 0 1 f55"/>
                  <a:gd name="f111" fmla="*/ f49 1 f55"/>
                  <a:gd name="f112" fmla="*/ 0 1 f56"/>
                  <a:gd name="f113" fmla="*/ f50 1 f56"/>
                  <a:gd name="f114" fmla="*/ f84 1 f55"/>
                  <a:gd name="f115" fmla="*/ f85 1 f56"/>
                  <a:gd name="f116" fmla="*/ f86 1 f55"/>
                  <a:gd name="f117" fmla="*/ f87 1 f56"/>
                  <a:gd name="f118" fmla="*/ f88 1 f55"/>
                  <a:gd name="f119" fmla="*/ f89 1 f56"/>
                  <a:gd name="f120" fmla="*/ f90 1 f55"/>
                  <a:gd name="f121" fmla="*/ f91 1 f56"/>
                  <a:gd name="f122" fmla="*/ f92 1 f55"/>
                  <a:gd name="f123" fmla="*/ f93 1 f56"/>
                  <a:gd name="f124" fmla="*/ f94 1 f55"/>
                  <a:gd name="f125" fmla="*/ f95 1 f56"/>
                  <a:gd name="f126" fmla="*/ f96 1 f55"/>
                  <a:gd name="f127" fmla="*/ f97 1 f56"/>
                  <a:gd name="f128" fmla="*/ f98 1 f55"/>
                  <a:gd name="f129" fmla="*/ f99 1 f56"/>
                  <a:gd name="f130" fmla="*/ f100 1 f55"/>
                  <a:gd name="f131" fmla="*/ f101 1 f56"/>
                  <a:gd name="f132" fmla="*/ f102 1 f55"/>
                  <a:gd name="f133" fmla="*/ f103 1 f56"/>
                  <a:gd name="f134" fmla="*/ f104 1 f55"/>
                  <a:gd name="f135" fmla="*/ f105 1 f56"/>
                  <a:gd name="f136" fmla="*/ f106 1 f55"/>
                  <a:gd name="f137" fmla="*/ f107 1 f56"/>
                  <a:gd name="f138" fmla="*/ f108 1 f55"/>
                  <a:gd name="f139" fmla="*/ f109 1 f56"/>
                  <a:gd name="f140" fmla="*/ f110 f46 1"/>
                  <a:gd name="f141" fmla="*/ f111 f46 1"/>
                  <a:gd name="f142" fmla="*/ f113 f47 1"/>
                  <a:gd name="f143" fmla="*/ f112 f47 1"/>
                  <a:gd name="f144" fmla="*/ f114 f46 1"/>
                  <a:gd name="f145" fmla="*/ f115 f47 1"/>
                  <a:gd name="f146" fmla="*/ f116 f46 1"/>
                  <a:gd name="f147" fmla="*/ f117 f47 1"/>
                  <a:gd name="f148" fmla="*/ f118 f46 1"/>
                  <a:gd name="f149" fmla="*/ f119 f47 1"/>
                  <a:gd name="f150" fmla="*/ f120 f46 1"/>
                  <a:gd name="f151" fmla="*/ f121 f47 1"/>
                  <a:gd name="f152" fmla="*/ f122 f46 1"/>
                  <a:gd name="f153" fmla="*/ f123 f47 1"/>
                  <a:gd name="f154" fmla="*/ f124 f46 1"/>
                  <a:gd name="f155" fmla="*/ f125 f47 1"/>
                  <a:gd name="f156" fmla="*/ f126 f46 1"/>
                  <a:gd name="f157" fmla="*/ f127 f47 1"/>
                  <a:gd name="f158" fmla="*/ f128 f46 1"/>
                  <a:gd name="f159" fmla="*/ f129 f47 1"/>
                  <a:gd name="f160" fmla="*/ f130 f46 1"/>
                  <a:gd name="f161" fmla="*/ f131 f47 1"/>
                  <a:gd name="f162" fmla="*/ f132 f46 1"/>
                  <a:gd name="f163" fmla="*/ f133 f47 1"/>
                  <a:gd name="f164" fmla="*/ f134 f46 1"/>
                  <a:gd name="f165" fmla="*/ f135 f47 1"/>
                  <a:gd name="f166" fmla="*/ f136 f46 1"/>
                  <a:gd name="f167" fmla="*/ f137 f47 1"/>
                  <a:gd name="f168" fmla="*/ f138 f46 1"/>
                  <a:gd name="f169" fmla="*/ f139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60" y="f161"/>
                  </a:cxn>
                  <a:cxn ang="f83">
                    <a:pos x="f162" y="f163"/>
                  </a:cxn>
                  <a:cxn ang="f83">
                    <a:pos x="f164" y="f165"/>
                  </a:cxn>
                  <a:cxn ang="f83">
                    <a:pos x="f166" y="f167"/>
                  </a:cxn>
                  <a:cxn ang="f83">
                    <a:pos x="f168" y="f169"/>
                  </a:cxn>
                  <a:cxn ang="f83">
                    <a:pos x="f144" y="f145"/>
                  </a:cxn>
                </a:cxnLst>
                <a:rect l="f140" t="f143" r="f141" b="f142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5" y="f16"/>
                      <a:pt x="f17" y="f16"/>
                    </a:cubicBezTo>
                    <a:cubicBezTo>
                      <a:pt x="f18" y="f9"/>
                      <a:pt x="f19" y="f15"/>
                      <a:pt x="f7" y="f15"/>
                    </a:cubicBezTo>
                    <a:cubicBezTo>
                      <a:pt x="f20" y="f11"/>
                      <a:pt x="f20" y="f15"/>
                      <a:pt x="f21" y="f17"/>
                    </a:cubicBezTo>
                    <a:cubicBezTo>
                      <a:pt x="f7" y="f22"/>
                      <a:pt x="f23" y="f24"/>
                      <a:pt x="f25" y="f18"/>
                    </a:cubicBezTo>
                    <a:cubicBezTo>
                      <a:pt x="f26" y="f27"/>
                      <a:pt x="f6" y="f28"/>
                      <a:pt x="f29" y="f30"/>
                    </a:cubicBezTo>
                    <a:cubicBezTo>
                      <a:pt x="f21" y="f31"/>
                      <a:pt x="f7" y="f23"/>
                      <a:pt x="f32" y="f32"/>
                    </a:cubicBezTo>
                    <a:cubicBezTo>
                      <a:pt x="f33" y="f31"/>
                      <a:pt x="f19" y="f34"/>
                      <a:pt x="f35" y="f34"/>
                    </a:cubicBezTo>
                    <a:cubicBezTo>
                      <a:pt x="f36" y="f7"/>
                      <a:pt x="f37" y="f31"/>
                      <a:pt x="f15" y="f33"/>
                    </a:cubicBezTo>
                    <a:cubicBezTo>
                      <a:pt x="f38" y="f39"/>
                      <a:pt x="f40" y="f28"/>
                      <a:pt x="f9" y="f41"/>
                    </a:cubicBezTo>
                    <a:cubicBezTo>
                      <a:pt x="f14" y="f36"/>
                      <a:pt x="f13" y="f42"/>
                      <a:pt x="f43" y="f24"/>
                    </a:cubicBezTo>
                    <a:cubicBezTo>
                      <a:pt x="f10" y="f37"/>
                      <a:pt x="f5" y="f38"/>
                      <a:pt x="f12" y="f14"/>
                    </a:cubicBezTo>
                    <a:cubicBezTo>
                      <a:pt x="f43" y="f44"/>
                      <a:pt x="f44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1" name="Freeform 612">
                <a:extLst>
                  <a:ext uri="{FF2B5EF4-FFF2-40B4-BE49-F238E27FC236}">
                    <a16:creationId xmlns:a16="http://schemas.microsoft.com/office/drawing/2014/main" id="{A9B902C1-12E6-06A4-DB48-AE61BDA7C77E}"/>
                  </a:ext>
                </a:extLst>
              </p:cNvPr>
              <p:cNvSpPr/>
              <p:nvPr/>
            </p:nvSpPr>
            <p:spPr>
              <a:xfrm>
                <a:off x="8670926" y="4546597"/>
                <a:ext cx="144466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55"/>
                  <a:gd name="f8" fmla="val 12"/>
                  <a:gd name="f9" fmla="val 19"/>
                  <a:gd name="f10" fmla="val 18"/>
                  <a:gd name="f11" fmla="val 16"/>
                  <a:gd name="f12" fmla="val 13"/>
                  <a:gd name="f13" fmla="val 17"/>
                  <a:gd name="f14" fmla="val 15"/>
                  <a:gd name="f15" fmla="val 21"/>
                  <a:gd name="f16" fmla="val 23"/>
                  <a:gd name="f17" fmla="val 11"/>
                  <a:gd name="f18" fmla="val 26"/>
                  <a:gd name="f19" fmla="val 10"/>
                  <a:gd name="f20" fmla="val 28"/>
                  <a:gd name="f21" fmla="val 8"/>
                  <a:gd name="f22" fmla="val 5"/>
                  <a:gd name="f23" fmla="val 29"/>
                  <a:gd name="f24" fmla="val 31"/>
                  <a:gd name="f25" fmla="val 33"/>
                  <a:gd name="f26" fmla="val 32"/>
                  <a:gd name="f27" fmla="val 25"/>
                  <a:gd name="f28" fmla="val 35"/>
                  <a:gd name="f29" fmla="val 27"/>
                  <a:gd name="f30" fmla="val 34"/>
                  <a:gd name="f31" fmla="val 30"/>
                  <a:gd name="f32" fmla="val 38"/>
                  <a:gd name="f33" fmla="val 40"/>
                  <a:gd name="f34" fmla="val 42"/>
                  <a:gd name="f35" fmla="val 36"/>
                  <a:gd name="f36" fmla="val 44"/>
                  <a:gd name="f37" fmla="val 37"/>
                  <a:gd name="f38" fmla="val 48"/>
                  <a:gd name="f39" fmla="val 41"/>
                  <a:gd name="f40" fmla="val 50"/>
                  <a:gd name="f41" fmla="val 53"/>
                  <a:gd name="f42" fmla="val 56"/>
                  <a:gd name="f43" fmla="val 14"/>
                  <a:gd name="f44" fmla="val 9"/>
                  <a:gd name="f45" fmla="val 4"/>
                  <a:gd name="f46" fmla="val 59"/>
                  <a:gd name="f47" fmla="val 6"/>
                  <a:gd name="f48" fmla="val 57"/>
                  <a:gd name="f49" fmla="val 58"/>
                  <a:gd name="f50" fmla="val 39"/>
                  <a:gd name="f51" fmla="val 43"/>
                  <a:gd name="f52" fmla="val 51"/>
                  <a:gd name="f53" fmla="val 45"/>
                  <a:gd name="f54" fmla="val 47"/>
                  <a:gd name="f55" fmla="val 46"/>
                  <a:gd name="f56" fmla="val 54"/>
                  <a:gd name="f57" fmla="val 20"/>
                  <a:gd name="f58" fmla="val 49"/>
                  <a:gd name="f59" fmla="val 1"/>
                  <a:gd name="f60" fmla="val 2"/>
                  <a:gd name="f61" fmla="+- 0 0 -90"/>
                  <a:gd name="f62" fmla="*/ f3 1 60"/>
                  <a:gd name="f63" fmla="*/ f4 1 55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0"/>
                  <a:gd name="f72" fmla="*/ f68 1 55"/>
                  <a:gd name="f73" fmla="*/ 12 f69 1"/>
                  <a:gd name="f74" fmla="*/ 19 f68 1"/>
                  <a:gd name="f75" fmla="*/ 13 f69 1"/>
                  <a:gd name="f76" fmla="*/ 17 f68 1"/>
                  <a:gd name="f77" fmla="*/ 11 f69 1"/>
                  <a:gd name="f78" fmla="*/ 26 f68 1"/>
                  <a:gd name="f79" fmla="*/ 5 f69 1"/>
                  <a:gd name="f80" fmla="*/ 29 f68 1"/>
                  <a:gd name="f81" fmla="*/ 33 f68 1"/>
                  <a:gd name="f82" fmla="*/ 25 f69 1"/>
                  <a:gd name="f83" fmla="*/ 35 f68 1"/>
                  <a:gd name="f84" fmla="*/ 27 f69 1"/>
                  <a:gd name="f85" fmla="*/ 34 f68 1"/>
                  <a:gd name="f86" fmla="*/ 38 f69 1"/>
                  <a:gd name="f87" fmla="*/ 44 f69 1"/>
                  <a:gd name="f88" fmla="*/ 37 f68 1"/>
                  <a:gd name="f89" fmla="*/ 53 f69 1"/>
                  <a:gd name="f90" fmla="*/ 55 f69 1"/>
                  <a:gd name="f91" fmla="*/ 14 f68 1"/>
                  <a:gd name="f92" fmla="*/ 59 f69 1"/>
                  <a:gd name="f93" fmla="*/ 0 f68 1"/>
                  <a:gd name="f94" fmla="*/ 57 f69 1"/>
                  <a:gd name="f95" fmla="*/ 18 f68 1"/>
                  <a:gd name="f96" fmla="*/ 39 f68 1"/>
                  <a:gd name="f97" fmla="*/ 47 f69 1"/>
                  <a:gd name="f98" fmla="*/ 44 f68 1"/>
                  <a:gd name="f99" fmla="*/ 40 f69 1"/>
                  <a:gd name="f100" fmla="*/ 48 f68 1"/>
                  <a:gd name="f101" fmla="*/ 28 f69 1"/>
                  <a:gd name="f102" fmla="*/ 51 f68 1"/>
                  <a:gd name="f103" fmla="*/ 26 f69 1"/>
                  <a:gd name="f104" fmla="*/ 46 f68 1"/>
                  <a:gd name="f105" fmla="*/ 4 f69 1"/>
                  <a:gd name="f106" fmla="*/ 43 f68 1"/>
                  <a:gd name="f107" fmla="*/ 0 f69 1"/>
                  <a:gd name="f108" fmla="*/ 6 f69 1"/>
                  <a:gd name="f109" fmla="+- f70 0 f1"/>
                  <a:gd name="f110" fmla="*/ f73 1 60"/>
                  <a:gd name="f111" fmla="*/ f74 1 55"/>
                  <a:gd name="f112" fmla="*/ f75 1 60"/>
                  <a:gd name="f113" fmla="*/ f76 1 55"/>
                  <a:gd name="f114" fmla="*/ f77 1 60"/>
                  <a:gd name="f115" fmla="*/ f78 1 55"/>
                  <a:gd name="f116" fmla="*/ f79 1 60"/>
                  <a:gd name="f117" fmla="*/ f80 1 55"/>
                  <a:gd name="f118" fmla="*/ f81 1 55"/>
                  <a:gd name="f119" fmla="*/ f82 1 60"/>
                  <a:gd name="f120" fmla="*/ f83 1 55"/>
                  <a:gd name="f121" fmla="*/ f84 1 60"/>
                  <a:gd name="f122" fmla="*/ f85 1 55"/>
                  <a:gd name="f123" fmla="*/ f86 1 60"/>
                  <a:gd name="f124" fmla="*/ f87 1 60"/>
                  <a:gd name="f125" fmla="*/ f88 1 55"/>
                  <a:gd name="f126" fmla="*/ f89 1 60"/>
                  <a:gd name="f127" fmla="*/ f90 1 60"/>
                  <a:gd name="f128" fmla="*/ f91 1 55"/>
                  <a:gd name="f129" fmla="*/ f92 1 60"/>
                  <a:gd name="f130" fmla="*/ f93 1 55"/>
                  <a:gd name="f131" fmla="*/ f94 1 60"/>
                  <a:gd name="f132" fmla="*/ f95 1 55"/>
                  <a:gd name="f133" fmla="*/ f96 1 55"/>
                  <a:gd name="f134" fmla="*/ f97 1 60"/>
                  <a:gd name="f135" fmla="*/ f98 1 55"/>
                  <a:gd name="f136" fmla="*/ f99 1 60"/>
                  <a:gd name="f137" fmla="*/ f100 1 55"/>
                  <a:gd name="f138" fmla="*/ f101 1 60"/>
                  <a:gd name="f139" fmla="*/ f102 1 55"/>
                  <a:gd name="f140" fmla="*/ f103 1 60"/>
                  <a:gd name="f141" fmla="*/ f104 1 55"/>
                  <a:gd name="f142" fmla="*/ f105 1 60"/>
                  <a:gd name="f143" fmla="*/ f106 1 55"/>
                  <a:gd name="f144" fmla="*/ f107 1 60"/>
                  <a:gd name="f145" fmla="*/ f108 1 60"/>
                  <a:gd name="f146" fmla="*/ 0 1 f71"/>
                  <a:gd name="f147" fmla="*/ f65 1 f71"/>
                  <a:gd name="f148" fmla="*/ 0 1 f72"/>
                  <a:gd name="f149" fmla="*/ f66 1 f72"/>
                  <a:gd name="f150" fmla="*/ f110 1 f71"/>
                  <a:gd name="f151" fmla="*/ f111 1 f72"/>
                  <a:gd name="f152" fmla="*/ f112 1 f71"/>
                  <a:gd name="f153" fmla="*/ f113 1 f72"/>
                  <a:gd name="f154" fmla="*/ f114 1 f71"/>
                  <a:gd name="f155" fmla="*/ f115 1 f72"/>
                  <a:gd name="f156" fmla="*/ f116 1 f71"/>
                  <a:gd name="f157" fmla="*/ f117 1 f72"/>
                  <a:gd name="f158" fmla="*/ f118 1 f72"/>
                  <a:gd name="f159" fmla="*/ f119 1 f71"/>
                  <a:gd name="f160" fmla="*/ f120 1 f72"/>
                  <a:gd name="f161" fmla="*/ f121 1 f71"/>
                  <a:gd name="f162" fmla="*/ f122 1 f72"/>
                  <a:gd name="f163" fmla="*/ f123 1 f71"/>
                  <a:gd name="f164" fmla="*/ f124 1 f71"/>
                  <a:gd name="f165" fmla="*/ f125 1 f72"/>
                  <a:gd name="f166" fmla="*/ f126 1 f71"/>
                  <a:gd name="f167" fmla="*/ f127 1 f71"/>
                  <a:gd name="f168" fmla="*/ f128 1 f72"/>
                  <a:gd name="f169" fmla="*/ f129 1 f71"/>
                  <a:gd name="f170" fmla="*/ f130 1 f72"/>
                  <a:gd name="f171" fmla="*/ f131 1 f71"/>
                  <a:gd name="f172" fmla="*/ f132 1 f72"/>
                  <a:gd name="f173" fmla="*/ f133 1 f72"/>
                  <a:gd name="f174" fmla="*/ f134 1 f71"/>
                  <a:gd name="f175" fmla="*/ f135 1 f72"/>
                  <a:gd name="f176" fmla="*/ f136 1 f71"/>
                  <a:gd name="f177" fmla="*/ f137 1 f72"/>
                  <a:gd name="f178" fmla="*/ f138 1 f71"/>
                  <a:gd name="f179" fmla="*/ f139 1 f72"/>
                  <a:gd name="f180" fmla="*/ f140 1 f71"/>
                  <a:gd name="f181" fmla="*/ f141 1 f72"/>
                  <a:gd name="f182" fmla="*/ f142 1 f71"/>
                  <a:gd name="f183" fmla="*/ f143 1 f72"/>
                  <a:gd name="f184" fmla="*/ f144 1 f71"/>
                  <a:gd name="f185" fmla="*/ f145 1 f71"/>
                  <a:gd name="f186" fmla="*/ f146 f62 1"/>
                  <a:gd name="f187" fmla="*/ f147 f62 1"/>
                  <a:gd name="f188" fmla="*/ f149 f63 1"/>
                  <a:gd name="f189" fmla="*/ f148 f63 1"/>
                  <a:gd name="f190" fmla="*/ f150 f62 1"/>
                  <a:gd name="f191" fmla="*/ f151 f63 1"/>
                  <a:gd name="f192" fmla="*/ f152 f62 1"/>
                  <a:gd name="f193" fmla="*/ f153 f63 1"/>
                  <a:gd name="f194" fmla="*/ f154 f62 1"/>
                  <a:gd name="f195" fmla="*/ f155 f63 1"/>
                  <a:gd name="f196" fmla="*/ f156 f62 1"/>
                  <a:gd name="f197" fmla="*/ f157 f63 1"/>
                  <a:gd name="f198" fmla="*/ f158 f63 1"/>
                  <a:gd name="f199" fmla="*/ f159 f62 1"/>
                  <a:gd name="f200" fmla="*/ f160 f63 1"/>
                  <a:gd name="f201" fmla="*/ f161 f62 1"/>
                  <a:gd name="f202" fmla="*/ f162 f63 1"/>
                  <a:gd name="f203" fmla="*/ f163 f62 1"/>
                  <a:gd name="f204" fmla="*/ f164 f62 1"/>
                  <a:gd name="f205" fmla="*/ f165 f63 1"/>
                  <a:gd name="f206" fmla="*/ f166 f62 1"/>
                  <a:gd name="f207" fmla="*/ f167 f62 1"/>
                  <a:gd name="f208" fmla="*/ f168 f63 1"/>
                  <a:gd name="f209" fmla="*/ f169 f62 1"/>
                  <a:gd name="f210" fmla="*/ f170 f63 1"/>
                  <a:gd name="f211" fmla="*/ f171 f62 1"/>
                  <a:gd name="f212" fmla="*/ f172 f63 1"/>
                  <a:gd name="f213" fmla="*/ f173 f63 1"/>
                  <a:gd name="f214" fmla="*/ f174 f62 1"/>
                  <a:gd name="f215" fmla="*/ f175 f63 1"/>
                  <a:gd name="f216" fmla="*/ f176 f62 1"/>
                  <a:gd name="f217" fmla="*/ f177 f63 1"/>
                  <a:gd name="f218" fmla="*/ f178 f62 1"/>
                  <a:gd name="f219" fmla="*/ f179 f63 1"/>
                  <a:gd name="f220" fmla="*/ f180 f62 1"/>
                  <a:gd name="f221" fmla="*/ f181 f63 1"/>
                  <a:gd name="f222" fmla="*/ f182 f62 1"/>
                  <a:gd name="f223" fmla="*/ f183 f63 1"/>
                  <a:gd name="f224" fmla="*/ f184 f62 1"/>
                  <a:gd name="f225" fmla="*/ f185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90" y="f191"/>
                  </a:cxn>
                  <a:cxn ang="f109">
                    <a:pos x="f192" y="f193"/>
                  </a:cxn>
                  <a:cxn ang="f109">
                    <a:pos x="f194" y="f195"/>
                  </a:cxn>
                  <a:cxn ang="f109">
                    <a:pos x="f196" y="f197"/>
                  </a:cxn>
                  <a:cxn ang="f109">
                    <a:pos x="f192" y="f198"/>
                  </a:cxn>
                  <a:cxn ang="f109">
                    <a:pos x="f199" y="f200"/>
                  </a:cxn>
                  <a:cxn ang="f109">
                    <a:pos x="f201" y="f202"/>
                  </a:cxn>
                  <a:cxn ang="f109">
                    <a:pos x="f203" y="f202"/>
                  </a:cxn>
                  <a:cxn ang="f109">
                    <a:pos x="f204" y="f205"/>
                  </a:cxn>
                  <a:cxn ang="f109">
                    <a:pos x="f206" y="f200"/>
                  </a:cxn>
                  <a:cxn ang="f109">
                    <a:pos x="f207" y="f208"/>
                  </a:cxn>
                  <a:cxn ang="f109">
                    <a:pos x="f209" y="f210"/>
                  </a:cxn>
                  <a:cxn ang="f109">
                    <a:pos x="f211" y="f212"/>
                  </a:cxn>
                  <a:cxn ang="f109">
                    <a:pos x="f211" y="f197"/>
                  </a:cxn>
                  <a:cxn ang="f109">
                    <a:pos x="f207" y="f213"/>
                  </a:cxn>
                  <a:cxn ang="f109">
                    <a:pos x="f214" y="f215"/>
                  </a:cxn>
                  <a:cxn ang="f109">
                    <a:pos x="f216" y="f217"/>
                  </a:cxn>
                  <a:cxn ang="f109">
                    <a:pos x="f218" y="f219"/>
                  </a:cxn>
                  <a:cxn ang="f109">
                    <a:pos x="f220" y="f219"/>
                  </a:cxn>
                  <a:cxn ang="f109">
                    <a:pos x="f194" y="f221"/>
                  </a:cxn>
                  <a:cxn ang="f109">
                    <a:pos x="f222" y="f223"/>
                  </a:cxn>
                  <a:cxn ang="f109">
                    <a:pos x="f224" y="f200"/>
                  </a:cxn>
                  <a:cxn ang="f109">
                    <a:pos x="f225" y="f195"/>
                  </a:cxn>
                  <a:cxn ang="f109">
                    <a:pos x="f190" y="f191"/>
                  </a:cxn>
                </a:cxnLst>
                <a:rect l="f186" t="f189" r="f187" b="f188"/>
                <a:pathLst>
                  <a:path w="60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1" y="f24"/>
                      <a:pt x="f19" y="f25"/>
                      <a:pt x="f12" y="f25"/>
                    </a:cubicBezTo>
                    <a:cubicBezTo>
                      <a:pt x="f13" y="f26"/>
                      <a:pt x="f15" y="f24"/>
                      <a:pt x="f27" y="f28"/>
                    </a:cubicBezTo>
                    <a:cubicBezTo>
                      <a:pt x="f27" y="f28"/>
                      <a:pt x="f29" y="f28"/>
                      <a:pt x="f29" y="f30"/>
                    </a:cubicBezTo>
                    <a:cubicBezTo>
                      <a:pt x="f31" y="f29"/>
                      <a:pt x="f30" y="f26"/>
                      <a:pt x="f32" y="f30"/>
                    </a:cubicBezTo>
                    <a:cubicBezTo>
                      <a:pt x="f33" y="f30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41" y="f28"/>
                    </a:cubicBezTo>
                    <a:cubicBezTo>
                      <a:pt x="f42" y="f20"/>
                      <a:pt x="f7" y="f15"/>
                      <a:pt x="f7" y="f43"/>
                    </a:cubicBezTo>
                    <a:cubicBezTo>
                      <a:pt x="f7" y="f44"/>
                      <a:pt x="f42" y="f45"/>
                      <a:pt x="f46" y="f5"/>
                    </a:cubicBezTo>
                    <a:cubicBezTo>
                      <a:pt x="f6" y="f47"/>
                      <a:pt x="f48" y="f8"/>
                      <a:pt x="f48" y="f10"/>
                    </a:cubicBezTo>
                    <a:cubicBezTo>
                      <a:pt x="f48" y="f15"/>
                      <a:pt x="f42" y="f27"/>
                      <a:pt x="f48" y="f23"/>
                    </a:cubicBezTo>
                    <a:cubicBezTo>
                      <a:pt x="f49" y="f25"/>
                      <a:pt x="f42" y="f35"/>
                      <a:pt x="f7" y="f50"/>
                    </a:cubicBezTo>
                    <a:cubicBezTo>
                      <a:pt x="f41" y="f51"/>
                      <a:pt x="f52" y="f53"/>
                      <a:pt x="f54" y="f36"/>
                    </a:cubicBezTo>
                    <a:cubicBezTo>
                      <a:pt x="f36" y="f51"/>
                      <a:pt x="f34" y="f55"/>
                      <a:pt x="f33" y="f38"/>
                    </a:cubicBezTo>
                    <a:cubicBezTo>
                      <a:pt x="f37" y="f52"/>
                      <a:pt x="f25" y="f56"/>
                      <a:pt x="f20" y="f52"/>
                    </a:cubicBezTo>
                    <a:cubicBezTo>
                      <a:pt x="f29" y="f52"/>
                      <a:pt x="f29" y="f52"/>
                      <a:pt x="f18" y="f52"/>
                    </a:cubicBezTo>
                    <a:cubicBezTo>
                      <a:pt x="f57" y="f7"/>
                      <a:pt x="f11" y="f58"/>
                      <a:pt x="f17" y="f55"/>
                    </a:cubicBezTo>
                    <a:cubicBezTo>
                      <a:pt x="f21" y="f53"/>
                      <a:pt x="f47" y="f36"/>
                      <a:pt x="f45" y="f51"/>
                    </a:cubicBezTo>
                    <a:cubicBezTo>
                      <a:pt x="f59" y="f34"/>
                      <a:pt x="f5" y="f32"/>
                      <a:pt x="f5" y="f28"/>
                    </a:cubicBezTo>
                    <a:cubicBezTo>
                      <a:pt x="f59" y="f24"/>
                      <a:pt x="f60" y="f29"/>
                      <a:pt x="f47" y="f18"/>
                    </a:cubicBezTo>
                    <a:cubicBezTo>
                      <a:pt x="f19" y="f27"/>
                      <a:pt x="f17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2" name="Freeform 613">
                <a:extLst>
                  <a:ext uri="{FF2B5EF4-FFF2-40B4-BE49-F238E27FC236}">
                    <a16:creationId xmlns:a16="http://schemas.microsoft.com/office/drawing/2014/main" id="{97F2A619-F152-330C-2BFB-DE9A3BAD2FD8}"/>
                  </a:ext>
                </a:extLst>
              </p:cNvPr>
              <p:cNvSpPr/>
              <p:nvPr/>
            </p:nvSpPr>
            <p:spPr>
              <a:xfrm>
                <a:off x="8413751" y="5111752"/>
                <a:ext cx="69851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6"/>
                  <a:gd name="f8" fmla="val 13"/>
                  <a:gd name="f9" fmla="val 31"/>
                  <a:gd name="f10" fmla="val 9"/>
                  <a:gd name="f11" fmla="val 24"/>
                  <a:gd name="f12" fmla="val 5"/>
                  <a:gd name="f13" fmla="val 18"/>
                  <a:gd name="f14" fmla="val 2"/>
                  <a:gd name="f15" fmla="val 12"/>
                  <a:gd name="f16" fmla="val 8"/>
                  <a:gd name="f17" fmla="val 4"/>
                  <a:gd name="f18" fmla="val 10"/>
                  <a:gd name="f19" fmla="val 3"/>
                  <a:gd name="f20" fmla="val 15"/>
                  <a:gd name="f21" fmla="val 11"/>
                  <a:gd name="f22" fmla="val 17"/>
                  <a:gd name="f23" fmla="val 21"/>
                  <a:gd name="f24" fmla="val 23"/>
                  <a:gd name="f25" fmla="val 22"/>
                  <a:gd name="f26" fmla="val 26"/>
                  <a:gd name="f27" fmla="val 25"/>
                  <a:gd name="f28" fmla="val 36"/>
                  <a:gd name="f29" fmla="val 41"/>
                  <a:gd name="f30" fmla="val 45"/>
                  <a:gd name="f31" fmla="val 20"/>
                  <a:gd name="f32" fmla="val 19"/>
                  <a:gd name="f33" fmla="val 42"/>
                  <a:gd name="f34" fmla="val 39"/>
                  <a:gd name="f35" fmla="val 35"/>
                  <a:gd name="f36" fmla="val 30"/>
                  <a:gd name="f37" fmla="+- 0 0 -90"/>
                  <a:gd name="f38" fmla="*/ f3 1 29"/>
                  <a:gd name="f39" fmla="*/ f4 1 46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9"/>
                  <a:gd name="f48" fmla="*/ f44 1 46"/>
                  <a:gd name="f49" fmla="*/ 13 f45 1"/>
                  <a:gd name="f50" fmla="*/ 31 f44 1"/>
                  <a:gd name="f51" fmla="*/ 2 f45 1"/>
                  <a:gd name="f52" fmla="*/ 12 f44 1"/>
                  <a:gd name="f53" fmla="*/ 4 f45 1"/>
                  <a:gd name="f54" fmla="*/ 2 f44 1"/>
                  <a:gd name="f55" fmla="*/ 12 f45 1"/>
                  <a:gd name="f56" fmla="*/ 5 f44 1"/>
                  <a:gd name="f57" fmla="*/ 21 f45 1"/>
                  <a:gd name="f58" fmla="*/ 23 f44 1"/>
                  <a:gd name="f59" fmla="*/ 25 f45 1"/>
                  <a:gd name="f60" fmla="*/ 24 f45 1"/>
                  <a:gd name="f61" fmla="*/ 45 f44 1"/>
                  <a:gd name="f62" fmla="*/ 17 f45 1"/>
                  <a:gd name="f63" fmla="*/ 39 f44 1"/>
                  <a:gd name="f64" fmla="+- f46 0 f1"/>
                  <a:gd name="f65" fmla="*/ f49 1 29"/>
                  <a:gd name="f66" fmla="*/ f50 1 46"/>
                  <a:gd name="f67" fmla="*/ f51 1 29"/>
                  <a:gd name="f68" fmla="*/ f52 1 46"/>
                  <a:gd name="f69" fmla="*/ f53 1 29"/>
                  <a:gd name="f70" fmla="*/ f54 1 46"/>
                  <a:gd name="f71" fmla="*/ f55 1 29"/>
                  <a:gd name="f72" fmla="*/ f56 1 46"/>
                  <a:gd name="f73" fmla="*/ f57 1 29"/>
                  <a:gd name="f74" fmla="*/ f58 1 46"/>
                  <a:gd name="f75" fmla="*/ f59 1 29"/>
                  <a:gd name="f76" fmla="*/ f60 1 29"/>
                  <a:gd name="f77" fmla="*/ f61 1 46"/>
                  <a:gd name="f78" fmla="*/ f62 1 29"/>
                  <a:gd name="f79" fmla="*/ f63 1 46"/>
                  <a:gd name="f80" fmla="*/ 0 1 f47"/>
                  <a:gd name="f81" fmla="*/ f41 1 f47"/>
                  <a:gd name="f82" fmla="*/ 0 1 f48"/>
                  <a:gd name="f83" fmla="*/ f42 1 f48"/>
                  <a:gd name="f84" fmla="*/ f65 1 f47"/>
                  <a:gd name="f85" fmla="*/ f66 1 f48"/>
                  <a:gd name="f86" fmla="*/ f67 1 f47"/>
                  <a:gd name="f87" fmla="*/ f68 1 f48"/>
                  <a:gd name="f88" fmla="*/ f69 1 f47"/>
                  <a:gd name="f89" fmla="*/ f70 1 f48"/>
                  <a:gd name="f90" fmla="*/ f71 1 f47"/>
                  <a:gd name="f91" fmla="*/ f72 1 f48"/>
                  <a:gd name="f92" fmla="*/ f73 1 f47"/>
                  <a:gd name="f93" fmla="*/ f74 1 f48"/>
                  <a:gd name="f94" fmla="*/ f75 1 f47"/>
                  <a:gd name="f95" fmla="*/ f76 1 f47"/>
                  <a:gd name="f96" fmla="*/ f77 1 f48"/>
                  <a:gd name="f97" fmla="*/ f78 1 f47"/>
                  <a:gd name="f98" fmla="*/ f79 1 f48"/>
                  <a:gd name="f99" fmla="*/ f80 f38 1"/>
                  <a:gd name="f100" fmla="*/ f81 f38 1"/>
                  <a:gd name="f101" fmla="*/ f83 f39 1"/>
                  <a:gd name="f102" fmla="*/ f82 f39 1"/>
                  <a:gd name="f103" fmla="*/ f84 f38 1"/>
                  <a:gd name="f104" fmla="*/ f85 f39 1"/>
                  <a:gd name="f105" fmla="*/ f86 f38 1"/>
                  <a:gd name="f106" fmla="*/ f87 f39 1"/>
                  <a:gd name="f107" fmla="*/ f88 f38 1"/>
                  <a:gd name="f108" fmla="*/ f89 f39 1"/>
                  <a:gd name="f109" fmla="*/ f90 f38 1"/>
                  <a:gd name="f110" fmla="*/ f91 f39 1"/>
                  <a:gd name="f111" fmla="*/ f92 f38 1"/>
                  <a:gd name="f112" fmla="*/ f93 f39 1"/>
                  <a:gd name="f113" fmla="*/ f94 f38 1"/>
                  <a:gd name="f114" fmla="*/ f95 f38 1"/>
                  <a:gd name="f115" fmla="*/ f96 f39 1"/>
                  <a:gd name="f116" fmla="*/ f97 f38 1"/>
                  <a:gd name="f117" fmla="*/ f9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3" y="f104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04"/>
                  </a:cxn>
                  <a:cxn ang="f64">
                    <a:pos x="f114" y="f115"/>
                  </a:cxn>
                  <a:cxn ang="f64">
                    <a:pos x="f116" y="f117"/>
                  </a:cxn>
                  <a:cxn ang="f64">
                    <a:pos x="f103" y="f104"/>
                  </a:cxn>
                </a:cxnLst>
                <a:rect l="f99" t="f102" r="f100" b="f101"/>
                <a:pathLst>
                  <a:path w="29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7" y="f14"/>
                    </a:cubicBezTo>
                    <a:cubicBezTo>
                      <a:pt x="f16" y="f5"/>
                      <a:pt x="f18" y="f19"/>
                      <a:pt x="f15" y="f12"/>
                    </a:cubicBezTo>
                    <a:cubicBezTo>
                      <a:pt x="f20" y="f21"/>
                      <a:pt x="f13" y="f22"/>
                      <a:pt x="f23" y="f24"/>
                    </a:cubicBezTo>
                    <a:cubicBezTo>
                      <a:pt x="f25" y="f26"/>
                      <a:pt x="f24" y="f6"/>
                      <a:pt x="f27" y="f9"/>
                    </a:cubicBezTo>
                    <a:cubicBezTo>
                      <a:pt x="f6" y="f28"/>
                      <a:pt x="f6" y="f29"/>
                      <a:pt x="f11" y="f30"/>
                    </a:cubicBezTo>
                    <a:cubicBezTo>
                      <a:pt x="f31" y="f7"/>
                      <a:pt x="f32" y="f33"/>
                      <a:pt x="f22" y="f34"/>
                    </a:cubicBezTo>
                    <a:cubicBezTo>
                      <a:pt x="f22" y="f35"/>
                      <a:pt x="f31" y="f36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3" name="Freeform 614">
                <a:extLst>
                  <a:ext uri="{FF2B5EF4-FFF2-40B4-BE49-F238E27FC236}">
                    <a16:creationId xmlns:a16="http://schemas.microsoft.com/office/drawing/2014/main" id="{173BE868-7B82-A792-0D3B-83A6292BCF4F}"/>
                  </a:ext>
                </a:extLst>
              </p:cNvPr>
              <p:cNvSpPr/>
              <p:nvPr/>
            </p:nvSpPr>
            <p:spPr>
              <a:xfrm>
                <a:off x="8685208" y="4679954"/>
                <a:ext cx="60322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5"/>
                  <a:gd name="f8" fmla="val 21"/>
                  <a:gd name="f9" fmla="val 1"/>
                  <a:gd name="f10" fmla="val 23"/>
                  <a:gd name="f11" fmla="val 4"/>
                  <a:gd name="f12" fmla="val 7"/>
                  <a:gd name="f13" fmla="val 11"/>
                  <a:gd name="f14" fmla="val 12"/>
                  <a:gd name="f15" fmla="val 17"/>
                  <a:gd name="f16" fmla="val 14"/>
                  <a:gd name="f17" fmla="val 19"/>
                  <a:gd name="f18" fmla="val 20"/>
                  <a:gd name="f19" fmla="val 18"/>
                  <a:gd name="f20" fmla="val 16"/>
                  <a:gd name="f21" fmla="val 27"/>
                  <a:gd name="f22" fmla="val 15"/>
                  <a:gd name="f23" fmla="val 34"/>
                  <a:gd name="f24" fmla="val 41"/>
                  <a:gd name="f25" fmla="val 10"/>
                  <a:gd name="f26" fmla="val 44"/>
                  <a:gd name="f27" fmla="val 43"/>
                  <a:gd name="f28" fmla="val 39"/>
                  <a:gd name="f29" fmla="val 36"/>
                  <a:gd name="f30" fmla="val 3"/>
                  <a:gd name="f31" fmla="val 29"/>
                  <a:gd name="f32" fmla="val 24"/>
                  <a:gd name="f33" fmla="val 9"/>
                  <a:gd name="f34" fmla="val 13"/>
                  <a:gd name="f35" fmla="val 2"/>
                  <a:gd name="f36" fmla="+- 0 0 -90"/>
                  <a:gd name="f37" fmla="*/ f3 1 25"/>
                  <a:gd name="f38" fmla="*/ f4 1 45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5"/>
                  <a:gd name="f47" fmla="*/ f43 1 45"/>
                  <a:gd name="f48" fmla="*/ 21 f44 1"/>
                  <a:gd name="f49" fmla="*/ 1 f43 1"/>
                  <a:gd name="f50" fmla="*/ 25 f44 1"/>
                  <a:gd name="f51" fmla="*/ 4 f43 1"/>
                  <a:gd name="f52" fmla="*/ 12 f43 1"/>
                  <a:gd name="f53" fmla="*/ 19 f44 1"/>
                  <a:gd name="f54" fmla="*/ 17 f43 1"/>
                  <a:gd name="f55" fmla="*/ 20 f43 1"/>
                  <a:gd name="f56" fmla="*/ 12 f44 1"/>
                  <a:gd name="f57" fmla="*/ 41 f43 1"/>
                  <a:gd name="f58" fmla="*/ 4 f44 1"/>
                  <a:gd name="f59" fmla="*/ 44 f43 1"/>
                  <a:gd name="f60" fmla="*/ 1 f44 1"/>
                  <a:gd name="f61" fmla="*/ 36 f43 1"/>
                  <a:gd name="f62" fmla="*/ 9 f44 1"/>
                  <a:gd name="f63" fmla="*/ 14 f44 1"/>
                  <a:gd name="f64" fmla="*/ 7 f43 1"/>
                  <a:gd name="f65" fmla="+- f45 0 f1"/>
                  <a:gd name="f66" fmla="*/ f48 1 25"/>
                  <a:gd name="f67" fmla="*/ f49 1 45"/>
                  <a:gd name="f68" fmla="*/ f50 1 25"/>
                  <a:gd name="f69" fmla="*/ f51 1 45"/>
                  <a:gd name="f70" fmla="*/ f52 1 45"/>
                  <a:gd name="f71" fmla="*/ f53 1 25"/>
                  <a:gd name="f72" fmla="*/ f54 1 45"/>
                  <a:gd name="f73" fmla="*/ f55 1 45"/>
                  <a:gd name="f74" fmla="*/ f56 1 25"/>
                  <a:gd name="f75" fmla="*/ f57 1 45"/>
                  <a:gd name="f76" fmla="*/ f58 1 25"/>
                  <a:gd name="f77" fmla="*/ f59 1 45"/>
                  <a:gd name="f78" fmla="*/ f60 1 25"/>
                  <a:gd name="f79" fmla="*/ f61 1 45"/>
                  <a:gd name="f80" fmla="*/ f62 1 25"/>
                  <a:gd name="f81" fmla="*/ f63 1 25"/>
                  <a:gd name="f82" fmla="*/ f64 1 45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7"/>
                  <a:gd name="f92" fmla="*/ f71 1 f46"/>
                  <a:gd name="f93" fmla="*/ f72 1 f47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7"/>
                  <a:gd name="f101" fmla="*/ f80 1 f46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8 1"/>
                  <a:gd name="f113" fmla="*/ f92 f37 1"/>
                  <a:gd name="f114" fmla="*/ f93 f38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8 1"/>
                  <a:gd name="f122" fmla="*/ f101 f37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08" y="f112"/>
                  </a:cxn>
                  <a:cxn ang="f65">
                    <a:pos x="f113" y="f114"/>
                  </a:cxn>
                  <a:cxn ang="f65">
                    <a:pos x="f113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14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25" h="45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6" y="f13"/>
                      <a:pt x="f8" y="f14"/>
                    </a:cubicBezTo>
                    <a:cubicBezTo>
                      <a:pt x="f15" y="f14"/>
                      <a:pt x="f15" y="f16"/>
                      <a:pt x="f17" y="f15"/>
                    </a:cubicBezTo>
                    <a:cubicBezTo>
                      <a:pt x="f18" y="f19"/>
                      <a:pt x="f18" y="f17"/>
                      <a:pt x="f17" y="f18"/>
                    </a:cubicBezTo>
                    <a:cubicBezTo>
                      <a:pt x="f20" y="f21"/>
                      <a:pt x="f22" y="f23"/>
                      <a:pt x="f14" y="f24"/>
                    </a:cubicBezTo>
                    <a:cubicBezTo>
                      <a:pt x="f25" y="f26"/>
                      <a:pt x="f12" y="f7"/>
                      <a:pt x="f11" y="f26"/>
                    </a:cubicBezTo>
                    <a:cubicBezTo>
                      <a:pt x="f5" y="f27"/>
                      <a:pt x="f9" y="f28"/>
                      <a:pt x="f9" y="f29"/>
                    </a:cubicBezTo>
                    <a:cubicBezTo>
                      <a:pt x="f30" y="f31"/>
                      <a:pt x="f12" y="f32"/>
                      <a:pt x="f33" y="f15"/>
                    </a:cubicBezTo>
                    <a:cubicBezTo>
                      <a:pt x="f13" y="f16"/>
                      <a:pt x="f34" y="f25"/>
                      <a:pt x="f16" y="f12"/>
                    </a:cubicBezTo>
                    <a:cubicBezTo>
                      <a:pt x="f22" y="f35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4" name="Freeform 615">
                <a:extLst>
                  <a:ext uri="{FF2B5EF4-FFF2-40B4-BE49-F238E27FC236}">
                    <a16:creationId xmlns:a16="http://schemas.microsoft.com/office/drawing/2014/main" id="{85A4222C-FC18-119C-B3FE-C702C15D93F0}"/>
                  </a:ext>
                </a:extLst>
              </p:cNvPr>
              <p:cNvSpPr/>
              <p:nvPr/>
            </p:nvSpPr>
            <p:spPr>
              <a:xfrm>
                <a:off x="7807330" y="4975222"/>
                <a:ext cx="10477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6"/>
                  <a:gd name="f9" fmla="val 21"/>
                  <a:gd name="f10" fmla="val 14"/>
                  <a:gd name="f11" fmla="val 20"/>
                  <a:gd name="f12" fmla="val 12"/>
                  <a:gd name="f13" fmla="val 22"/>
                  <a:gd name="f14" fmla="val 11"/>
                  <a:gd name="f15" fmla="val 5"/>
                  <a:gd name="f16" fmla="val 1"/>
                  <a:gd name="f17" fmla="val 23"/>
                  <a:gd name="f18" fmla="val 4"/>
                  <a:gd name="f19" fmla="val 15"/>
                  <a:gd name="f20" fmla="val 6"/>
                  <a:gd name="f21" fmla="val 9"/>
                  <a:gd name="f22" fmla="val 10"/>
                  <a:gd name="f23" fmla="val 7"/>
                  <a:gd name="f24" fmla="val 29"/>
                  <a:gd name="f25" fmla="val 3"/>
                  <a:gd name="f26" fmla="val 36"/>
                  <a:gd name="f27" fmla="val 39"/>
                  <a:gd name="f28" fmla="val 42"/>
                  <a:gd name="f29" fmla="val 43"/>
                  <a:gd name="f30" fmla="val 33"/>
                  <a:gd name="f31" fmla="val 26"/>
                  <a:gd name="f32" fmla="val 17"/>
                  <a:gd name="f33" fmla="val 19"/>
                  <a:gd name="f34" fmla="val 18"/>
                  <a:gd name="f35" fmla="+- 0 0 -90"/>
                  <a:gd name="f36" fmla="*/ f3 1 44"/>
                  <a:gd name="f37" fmla="*/ f4 1 2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4"/>
                  <a:gd name="f46" fmla="*/ f42 1 25"/>
                  <a:gd name="f47" fmla="*/ 16 f43 1"/>
                  <a:gd name="f48" fmla="*/ 21 f42 1"/>
                  <a:gd name="f49" fmla="*/ 11 f43 1"/>
                  <a:gd name="f50" fmla="*/ 22 f42 1"/>
                  <a:gd name="f51" fmla="*/ 0 f43 1"/>
                  <a:gd name="f52" fmla="*/ 16 f42 1"/>
                  <a:gd name="f53" fmla="*/ 10 f43 1"/>
                  <a:gd name="f54" fmla="*/ 15 f42 1"/>
                  <a:gd name="f55" fmla="*/ 14 f43 1"/>
                  <a:gd name="f56" fmla="*/ 12 f42 1"/>
                  <a:gd name="f57" fmla="*/ 15 f43 1"/>
                  <a:gd name="f58" fmla="*/ 9 f42 1"/>
                  <a:gd name="f59" fmla="*/ 36 f43 1"/>
                  <a:gd name="f60" fmla="*/ 1 f42 1"/>
                  <a:gd name="f61" fmla="*/ 43 f43 1"/>
                  <a:gd name="f62" fmla="*/ 5 f42 1"/>
                  <a:gd name="f63" fmla="*/ 39 f43 1"/>
                  <a:gd name="f64" fmla="*/ 19 f43 1"/>
                  <a:gd name="f65" fmla="*/ 19 f42 1"/>
                  <a:gd name="f66" fmla="+- f44 0 f1"/>
                  <a:gd name="f67" fmla="*/ f47 1 44"/>
                  <a:gd name="f68" fmla="*/ f48 1 25"/>
                  <a:gd name="f69" fmla="*/ f49 1 44"/>
                  <a:gd name="f70" fmla="*/ f50 1 25"/>
                  <a:gd name="f71" fmla="*/ f51 1 44"/>
                  <a:gd name="f72" fmla="*/ f52 1 25"/>
                  <a:gd name="f73" fmla="*/ f53 1 44"/>
                  <a:gd name="f74" fmla="*/ f54 1 25"/>
                  <a:gd name="f75" fmla="*/ f55 1 44"/>
                  <a:gd name="f76" fmla="*/ f56 1 25"/>
                  <a:gd name="f77" fmla="*/ f57 1 44"/>
                  <a:gd name="f78" fmla="*/ f58 1 25"/>
                  <a:gd name="f79" fmla="*/ f59 1 44"/>
                  <a:gd name="f80" fmla="*/ f60 1 25"/>
                  <a:gd name="f81" fmla="*/ f61 1 44"/>
                  <a:gd name="f82" fmla="*/ f62 1 25"/>
                  <a:gd name="f83" fmla="*/ f63 1 44"/>
                  <a:gd name="f84" fmla="*/ f64 1 44"/>
                  <a:gd name="f85" fmla="*/ f65 1 2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5"/>
                  <a:gd name="f99" fmla="*/ f76 1 f46"/>
                  <a:gd name="f100" fmla="*/ f77 1 f45"/>
                  <a:gd name="f101" fmla="*/ f78 1 f46"/>
                  <a:gd name="f102" fmla="*/ f79 1 f45"/>
                  <a:gd name="f103" fmla="*/ f80 1 f46"/>
                  <a:gd name="f104" fmla="*/ f81 1 f45"/>
                  <a:gd name="f105" fmla="*/ f82 1 f46"/>
                  <a:gd name="f106" fmla="*/ f83 1 f45"/>
                  <a:gd name="f107" fmla="*/ f84 1 f45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6 1"/>
                  <a:gd name="f122" fmla="*/ f99 f37 1"/>
                  <a:gd name="f123" fmla="*/ f100 f36 1"/>
                  <a:gd name="f124" fmla="*/ f101 f37 1"/>
                  <a:gd name="f125" fmla="*/ f102 f36 1"/>
                  <a:gd name="f126" fmla="*/ f103 f37 1"/>
                  <a:gd name="f127" fmla="*/ f104 f36 1"/>
                  <a:gd name="f128" fmla="*/ f105 f37 1"/>
                  <a:gd name="f129" fmla="*/ f106 f36 1"/>
                  <a:gd name="f130" fmla="*/ f107 f36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22"/>
                  </a:cxn>
                  <a:cxn ang="f66">
                    <a:pos x="f130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44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7"/>
                      <a:pt x="f16" y="f17"/>
                      <a:pt x="f5" y="f8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14" y="f8"/>
                      <a:pt x="f10" y="f10"/>
                      <a:pt x="f10" y="f12"/>
                    </a:cubicBezTo>
                    <a:cubicBezTo>
                      <a:pt x="f10" y="f14"/>
                      <a:pt x="f10" y="f22"/>
                      <a:pt x="f19" y="f21"/>
                    </a:cubicBezTo>
                    <a:cubicBezTo>
                      <a:pt x="f13" y="f23"/>
                      <a:pt x="f24" y="f25"/>
                      <a:pt x="f26" y="f16"/>
                    </a:cubicBezTo>
                    <a:cubicBezTo>
                      <a:pt x="f27" y="f5"/>
                      <a:pt x="f28" y="f16"/>
                      <a:pt x="f29" y="f15"/>
                    </a:cubicBezTo>
                    <a:cubicBezTo>
                      <a:pt x="f6" y="f21"/>
                      <a:pt x="f28" y="f14"/>
                      <a:pt x="f27" y="f12"/>
                    </a:cubicBezTo>
                    <a:cubicBezTo>
                      <a:pt x="f30" y="f19"/>
                      <a:pt x="f31" y="f32"/>
                      <a:pt x="f33" y="f33"/>
                    </a:cubicBezTo>
                    <a:cubicBezTo>
                      <a:pt x="f34" y="f11"/>
                      <a:pt x="f32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5" name="Freeform 616">
                <a:extLst>
                  <a:ext uri="{FF2B5EF4-FFF2-40B4-BE49-F238E27FC236}">
                    <a16:creationId xmlns:a16="http://schemas.microsoft.com/office/drawing/2014/main" id="{5C9331B2-A932-3052-5DBB-5C487A3D3FB6}"/>
                  </a:ext>
                </a:extLst>
              </p:cNvPr>
              <p:cNvSpPr/>
              <p:nvPr/>
            </p:nvSpPr>
            <p:spPr>
              <a:xfrm>
                <a:off x="8750305" y="5083177"/>
                <a:ext cx="55558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15"/>
                  <a:gd name="f9" fmla="val 19"/>
                  <a:gd name="f10" fmla="val 17"/>
                  <a:gd name="f11" fmla="val 24"/>
                  <a:gd name="f12" fmla="val 29"/>
                  <a:gd name="f13" fmla="val 21"/>
                  <a:gd name="f14" fmla="val 34"/>
                  <a:gd name="f15" fmla="val 22"/>
                  <a:gd name="f16" fmla="val 36"/>
                  <a:gd name="f17" fmla="val 38"/>
                  <a:gd name="f18" fmla="val 41"/>
                  <a:gd name="f19" fmla="val 44"/>
                  <a:gd name="f20" fmla="val 47"/>
                  <a:gd name="f21" fmla="val 18"/>
                  <a:gd name="f22" fmla="val 48"/>
                  <a:gd name="f23" fmla="val 14"/>
                  <a:gd name="f24" fmla="val 46"/>
                  <a:gd name="f25" fmla="val 12"/>
                  <a:gd name="f26" fmla="val 9"/>
                  <a:gd name="f27" fmla="val 39"/>
                  <a:gd name="f28" fmla="val 31"/>
                  <a:gd name="f29" fmla="val 6"/>
                  <a:gd name="f30" fmla="val 25"/>
                  <a:gd name="f31" fmla="val 5"/>
                  <a:gd name="f32" fmla="val 4"/>
                  <a:gd name="f33" fmla="val 16"/>
                  <a:gd name="f34" fmla="val 2"/>
                  <a:gd name="f35" fmla="val 10"/>
                  <a:gd name="f36" fmla="val 7"/>
                  <a:gd name="f37" fmla="val 11"/>
                  <a:gd name="f38" fmla="val 3"/>
                  <a:gd name="f39" fmla="val 13"/>
                  <a:gd name="f40" fmla="+- 0 0 -90"/>
                  <a:gd name="f41" fmla="*/ f3 1 23"/>
                  <a:gd name="f42" fmla="*/ f4 1 49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3"/>
                  <a:gd name="f51" fmla="*/ f47 1 49"/>
                  <a:gd name="f52" fmla="*/ 15 f48 1"/>
                  <a:gd name="f53" fmla="*/ 19 f47 1"/>
                  <a:gd name="f54" fmla="*/ 21 f48 1"/>
                  <a:gd name="f55" fmla="*/ 34 f47 1"/>
                  <a:gd name="f56" fmla="*/ 23 f48 1"/>
                  <a:gd name="f57" fmla="*/ 41 f47 1"/>
                  <a:gd name="f58" fmla="*/ 18 f48 1"/>
                  <a:gd name="f59" fmla="*/ 48 f47 1"/>
                  <a:gd name="f60" fmla="*/ 12 f48 1"/>
                  <a:gd name="f61" fmla="*/ 44 f47 1"/>
                  <a:gd name="f62" fmla="*/ 6 f48 1"/>
                  <a:gd name="f63" fmla="*/ 25 f47 1"/>
                  <a:gd name="f64" fmla="*/ 2 f48 1"/>
                  <a:gd name="f65" fmla="*/ 12 f47 1"/>
                  <a:gd name="f66" fmla="*/ 6 f47 1"/>
                  <a:gd name="f67" fmla="*/ 7 f48 1"/>
                  <a:gd name="f68" fmla="*/ 2 f47 1"/>
                  <a:gd name="f69" fmla="*/ 11 f47 1"/>
                  <a:gd name="f70" fmla="*/ 16 f47 1"/>
                  <a:gd name="f71" fmla="+- f49 0 f1"/>
                  <a:gd name="f72" fmla="*/ f52 1 23"/>
                  <a:gd name="f73" fmla="*/ f53 1 49"/>
                  <a:gd name="f74" fmla="*/ f54 1 23"/>
                  <a:gd name="f75" fmla="*/ f55 1 49"/>
                  <a:gd name="f76" fmla="*/ f56 1 23"/>
                  <a:gd name="f77" fmla="*/ f57 1 49"/>
                  <a:gd name="f78" fmla="*/ f58 1 23"/>
                  <a:gd name="f79" fmla="*/ f59 1 49"/>
                  <a:gd name="f80" fmla="*/ f60 1 23"/>
                  <a:gd name="f81" fmla="*/ f61 1 49"/>
                  <a:gd name="f82" fmla="*/ f62 1 23"/>
                  <a:gd name="f83" fmla="*/ f63 1 49"/>
                  <a:gd name="f84" fmla="*/ f64 1 23"/>
                  <a:gd name="f85" fmla="*/ f65 1 49"/>
                  <a:gd name="f86" fmla="*/ f66 1 49"/>
                  <a:gd name="f87" fmla="*/ f67 1 23"/>
                  <a:gd name="f88" fmla="*/ f68 1 49"/>
                  <a:gd name="f89" fmla="*/ f69 1 49"/>
                  <a:gd name="f90" fmla="*/ f70 1 49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1"/>
                  <a:gd name="f110" fmla="*/ f87 1 f50"/>
                  <a:gd name="f111" fmla="*/ f88 1 f51"/>
                  <a:gd name="f112" fmla="*/ f89 1 f51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2 1"/>
                  <a:gd name="f133" fmla="*/ f110 f41 1"/>
                  <a:gd name="f134" fmla="*/ f111 f42 1"/>
                  <a:gd name="f135" fmla="*/ f112 f42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0" y="f132"/>
                  </a:cxn>
                  <a:cxn ang="f71">
                    <a:pos x="f133" y="f134"/>
                  </a:cxn>
                  <a:cxn ang="f71">
                    <a:pos x="f126" y="f135"/>
                  </a:cxn>
                  <a:cxn ang="f71">
                    <a:pos x="f126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23" h="49">
                    <a:moveTo>
                      <a:pt x="f8" y="f9"/>
                    </a:moveTo>
                    <a:cubicBezTo>
                      <a:pt x="f10" y="f11"/>
                      <a:pt x="f9" y="f12"/>
                      <a:pt x="f13" y="f14"/>
                    </a:cubicBezTo>
                    <a:cubicBezTo>
                      <a:pt x="f15" y="f16"/>
                      <a:pt x="f15" y="f17"/>
                      <a:pt x="f6" y="f18"/>
                    </a:cubicBezTo>
                    <a:cubicBezTo>
                      <a:pt x="f6" y="f19"/>
                      <a:pt x="f13" y="f20"/>
                      <a:pt x="f21" y="f22"/>
                    </a:cubicBezTo>
                    <a:cubicBezTo>
                      <a:pt x="f8" y="f7"/>
                      <a:pt x="f23" y="f24"/>
                      <a:pt x="f25" y="f19"/>
                    </a:cubicBezTo>
                    <a:cubicBezTo>
                      <a:pt x="f26" y="f27"/>
                      <a:pt x="f26" y="f28"/>
                      <a:pt x="f29" y="f30"/>
                    </a:cubicBezTo>
                    <a:cubicBezTo>
                      <a:pt x="f31" y="f13"/>
                      <a:pt x="f32" y="f33"/>
                      <a:pt x="f34" y="f25"/>
                    </a:cubicBezTo>
                    <a:cubicBezTo>
                      <a:pt x="f5" y="f35"/>
                      <a:pt x="f5" y="f36"/>
                      <a:pt x="f34" y="f29"/>
                    </a:cubicBezTo>
                    <a:cubicBezTo>
                      <a:pt x="f32" y="f32"/>
                      <a:pt x="f32" y="f5"/>
                      <a:pt x="f36" y="f34"/>
                    </a:cubicBezTo>
                    <a:cubicBezTo>
                      <a:pt x="f37" y="f38"/>
                      <a:pt x="f37" y="f36"/>
                      <a:pt x="f25" y="f37"/>
                    </a:cubicBezTo>
                    <a:cubicBezTo>
                      <a:pt x="f35" y="f25"/>
                      <a:pt x="f35" y="f23"/>
                      <a:pt x="f25" y="f33"/>
                    </a:cubicBezTo>
                    <a:cubicBezTo>
                      <a:pt x="f39" y="f10"/>
                      <a:pt x="f23" y="f21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6" name="Freeform 617">
                <a:extLst>
                  <a:ext uri="{FF2B5EF4-FFF2-40B4-BE49-F238E27FC236}">
                    <a16:creationId xmlns:a16="http://schemas.microsoft.com/office/drawing/2014/main" id="{63E81A62-EF12-3284-B682-3E9DBE900680}"/>
                  </a:ext>
                </a:extLst>
              </p:cNvPr>
              <p:cNvSpPr/>
              <p:nvPr/>
            </p:nvSpPr>
            <p:spPr>
              <a:xfrm>
                <a:off x="8456608" y="4589465"/>
                <a:ext cx="10795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0"/>
                  <a:gd name="f8" fmla="val 28"/>
                  <a:gd name="f9" fmla="val 5"/>
                  <a:gd name="f10" fmla="val 32"/>
                  <a:gd name="f11" fmla="val 36"/>
                  <a:gd name="f12" fmla="val 40"/>
                  <a:gd name="f13" fmla="val 7"/>
                  <a:gd name="f14" fmla="val 43"/>
                  <a:gd name="f15" fmla="val 8"/>
                  <a:gd name="f16" fmla="val 10"/>
                  <a:gd name="f17" fmla="val 14"/>
                  <a:gd name="f18" fmla="val 44"/>
                  <a:gd name="f19" fmla="val 18"/>
                  <a:gd name="f20" fmla="val 41"/>
                  <a:gd name="f21" fmla="val 38"/>
                  <a:gd name="f22" fmla="val 19"/>
                  <a:gd name="f23" fmla="val 33"/>
                  <a:gd name="f24" fmla="val 29"/>
                  <a:gd name="f25" fmla="val 17"/>
                  <a:gd name="f26" fmla="val 24"/>
                  <a:gd name="f27" fmla="val 16"/>
                  <a:gd name="f28" fmla="val 15"/>
                  <a:gd name="f29" fmla="val 13"/>
                  <a:gd name="f30" fmla="val 3"/>
                  <a:gd name="f31" fmla="val 11"/>
                  <a:gd name="f32" fmla="val 1"/>
                  <a:gd name="f33" fmla="val 9"/>
                  <a:gd name="f34" fmla="val 2"/>
                  <a:gd name="f35" fmla="val 4"/>
                  <a:gd name="f36" fmla="val 12"/>
                  <a:gd name="f37" fmla="val 6"/>
                  <a:gd name="f38" fmla="+- 0 0 -90"/>
                  <a:gd name="f39" fmla="*/ f3 1 45"/>
                  <a:gd name="f40" fmla="*/ f4 1 20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5"/>
                  <a:gd name="f49" fmla="*/ f45 1 20"/>
                  <a:gd name="f50" fmla="*/ 28 f46 1"/>
                  <a:gd name="f51" fmla="*/ 5 f45 1"/>
                  <a:gd name="f52" fmla="*/ 40 f46 1"/>
                  <a:gd name="f53" fmla="*/ 7 f45 1"/>
                  <a:gd name="f54" fmla="*/ 45 f46 1"/>
                  <a:gd name="f55" fmla="*/ 14 f45 1"/>
                  <a:gd name="f56" fmla="*/ 38 f46 1"/>
                  <a:gd name="f57" fmla="*/ 19 f45 1"/>
                  <a:gd name="f58" fmla="*/ 24 f46 1"/>
                  <a:gd name="f59" fmla="*/ 16 f45 1"/>
                  <a:gd name="f60" fmla="*/ 3 f46 1"/>
                  <a:gd name="f61" fmla="*/ 11 f45 1"/>
                  <a:gd name="f62" fmla="*/ 2 f46 1"/>
                  <a:gd name="f63" fmla="*/ 3 f45 1"/>
                  <a:gd name="f64" fmla="*/ 11 f46 1"/>
                  <a:gd name="f65" fmla="*/ 15 f46 1"/>
                  <a:gd name="f66" fmla="*/ 6 f45 1"/>
                  <a:gd name="f67" fmla="+- f47 0 f1"/>
                  <a:gd name="f68" fmla="*/ f50 1 45"/>
                  <a:gd name="f69" fmla="*/ f51 1 20"/>
                  <a:gd name="f70" fmla="*/ f52 1 45"/>
                  <a:gd name="f71" fmla="*/ f53 1 20"/>
                  <a:gd name="f72" fmla="*/ f54 1 45"/>
                  <a:gd name="f73" fmla="*/ f55 1 20"/>
                  <a:gd name="f74" fmla="*/ f56 1 45"/>
                  <a:gd name="f75" fmla="*/ f57 1 20"/>
                  <a:gd name="f76" fmla="*/ f58 1 45"/>
                  <a:gd name="f77" fmla="*/ f59 1 20"/>
                  <a:gd name="f78" fmla="*/ f60 1 45"/>
                  <a:gd name="f79" fmla="*/ f61 1 20"/>
                  <a:gd name="f80" fmla="*/ f62 1 45"/>
                  <a:gd name="f81" fmla="*/ f63 1 20"/>
                  <a:gd name="f82" fmla="*/ f64 1 45"/>
                  <a:gd name="f83" fmla="*/ f65 1 45"/>
                  <a:gd name="f84" fmla="*/ f66 1 20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8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39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3"/>
                  </a:cxn>
                  <a:cxn ang="f67">
                    <a:pos x="f124" y="f123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5" h="2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5" y="f28"/>
                      <a:pt x="f16" y="f29"/>
                      <a:pt x="f30" y="f31"/>
                    </a:cubicBezTo>
                    <a:cubicBezTo>
                      <a:pt x="f32" y="f33"/>
                      <a:pt x="f5" y="f9"/>
                      <a:pt x="f34" y="f30"/>
                    </a:cubicBezTo>
                    <a:cubicBezTo>
                      <a:pt x="f35" y="f5"/>
                      <a:pt x="f15" y="f34"/>
                      <a:pt x="f31" y="f30"/>
                    </a:cubicBezTo>
                    <a:cubicBezTo>
                      <a:pt x="f31" y="f30"/>
                      <a:pt x="f31" y="f30"/>
                      <a:pt x="f31" y="f30"/>
                    </a:cubicBezTo>
                    <a:cubicBezTo>
                      <a:pt x="f36" y="f9"/>
                      <a:pt x="f29" y="f15"/>
                      <a:pt x="f28" y="f37"/>
                    </a:cubicBezTo>
                    <a:cubicBezTo>
                      <a:pt x="f7" y="f34"/>
                      <a:pt x="f26" y="f35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7" name="Freeform 618">
                <a:extLst>
                  <a:ext uri="{FF2B5EF4-FFF2-40B4-BE49-F238E27FC236}">
                    <a16:creationId xmlns:a16="http://schemas.microsoft.com/office/drawing/2014/main" id="{669404B5-444D-DE70-0C31-B2BC696CBCA6}"/>
                  </a:ext>
                </a:extLst>
              </p:cNvPr>
              <p:cNvSpPr/>
              <p:nvPr/>
            </p:nvSpPr>
            <p:spPr>
              <a:xfrm>
                <a:off x="7556501" y="4918072"/>
                <a:ext cx="3810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13"/>
                  <a:gd name="f9" fmla="val 2"/>
                  <a:gd name="f10" fmla="val 4"/>
                  <a:gd name="f11" fmla="val 6"/>
                  <a:gd name="f12" fmla="val 10"/>
                  <a:gd name="f13" fmla="val 14"/>
                  <a:gd name="f14" fmla="val 18"/>
                  <a:gd name="f15" fmla="val 26"/>
                  <a:gd name="f16" fmla="val 34"/>
                  <a:gd name="f17" fmla="val 12"/>
                  <a:gd name="f18" fmla="val 40"/>
                  <a:gd name="f19" fmla="val 44"/>
                  <a:gd name="f20" fmla="val 33"/>
                  <a:gd name="f21" fmla="val 3"/>
                  <a:gd name="f22" fmla="val 29"/>
                  <a:gd name="f23" fmla="val 24"/>
                  <a:gd name="f24" fmla="val 20"/>
                  <a:gd name="f25" fmla="val 19"/>
                  <a:gd name="f26" fmla="val 5"/>
                  <a:gd name="f27" fmla="val 17"/>
                  <a:gd name="f28" fmla="val 11"/>
                  <a:gd name="f29" fmla="val 8"/>
                  <a:gd name="f30" fmla="val 9"/>
                  <a:gd name="f31" fmla="+- 0 0 -90"/>
                  <a:gd name="f32" fmla="*/ f3 1 16"/>
                  <a:gd name="f33" fmla="*/ f4 1 4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6"/>
                  <a:gd name="f42" fmla="*/ f38 1 45"/>
                  <a:gd name="f43" fmla="*/ 13 f39 1"/>
                  <a:gd name="f44" fmla="*/ 2 f38 1"/>
                  <a:gd name="f45" fmla="*/ 16 f39 1"/>
                  <a:gd name="f46" fmla="*/ 10 f38 1"/>
                  <a:gd name="f47" fmla="*/ 34 f38 1"/>
                  <a:gd name="f48" fmla="*/ 6 f39 1"/>
                  <a:gd name="f49" fmla="*/ 45 f38 1"/>
                  <a:gd name="f50" fmla="*/ 2 f39 1"/>
                  <a:gd name="f51" fmla="*/ 33 f38 1"/>
                  <a:gd name="f52" fmla="*/ 4 f39 1"/>
                  <a:gd name="f53" fmla="*/ 20 f38 1"/>
                  <a:gd name="f54" fmla="*/ 16 f38 1"/>
                  <a:gd name="f55" fmla="*/ 9 f38 1"/>
                  <a:gd name="f56" fmla="+- f40 0 f1"/>
                  <a:gd name="f57" fmla="*/ f43 1 16"/>
                  <a:gd name="f58" fmla="*/ f44 1 45"/>
                  <a:gd name="f59" fmla="*/ f45 1 16"/>
                  <a:gd name="f60" fmla="*/ f46 1 45"/>
                  <a:gd name="f61" fmla="*/ f47 1 45"/>
                  <a:gd name="f62" fmla="*/ f48 1 16"/>
                  <a:gd name="f63" fmla="*/ f49 1 45"/>
                  <a:gd name="f64" fmla="*/ f50 1 16"/>
                  <a:gd name="f65" fmla="*/ f51 1 45"/>
                  <a:gd name="f66" fmla="*/ f52 1 16"/>
                  <a:gd name="f67" fmla="*/ f53 1 45"/>
                  <a:gd name="f68" fmla="*/ f54 1 45"/>
                  <a:gd name="f69" fmla="*/ f55 1 45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2"/>
                  <a:gd name="f79" fmla="*/ f62 1 f41"/>
                  <a:gd name="f80" fmla="*/ f63 1 f42"/>
                  <a:gd name="f81" fmla="*/ f64 1 f41"/>
                  <a:gd name="f82" fmla="*/ f65 1 f42"/>
                  <a:gd name="f83" fmla="*/ f66 1 f41"/>
                  <a:gd name="f84" fmla="*/ f67 1 f42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3 1"/>
                  <a:gd name="f96" fmla="*/ f79 f32 1"/>
                  <a:gd name="f97" fmla="*/ f80 f33 1"/>
                  <a:gd name="f98" fmla="*/ f81 f32 1"/>
                  <a:gd name="f99" fmla="*/ f82 f33 1"/>
                  <a:gd name="f100" fmla="*/ f83 f32 1"/>
                  <a:gd name="f101" fmla="*/ f84 f33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1" y="f95"/>
                  </a:cxn>
                  <a:cxn ang="f56">
                    <a:pos x="f96" y="f97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96" y="f102"/>
                  </a:cxn>
                  <a:cxn ang="f56">
                    <a:pos x="f96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6" h="45">
                    <a:moveTo>
                      <a:pt x="f8" y="f9"/>
                    </a:moveTo>
                    <a:cubicBezTo>
                      <a:pt x="f6" y="f10"/>
                      <a:pt x="f6" y="f11"/>
                      <a:pt x="f6" y="f12"/>
                    </a:cubicBezTo>
                    <a:cubicBezTo>
                      <a:pt x="f13" y="f14"/>
                      <a:pt x="f8" y="f15"/>
                      <a:pt x="f8" y="f16"/>
                    </a:cubicBezTo>
                    <a:cubicBezTo>
                      <a:pt x="f17" y="f18"/>
                      <a:pt x="f12" y="f7"/>
                      <a:pt x="f11" y="f7"/>
                    </a:cubicBezTo>
                    <a:cubicBezTo>
                      <a:pt x="f9" y="f19"/>
                      <a:pt x="f5" y="f18"/>
                      <a:pt x="f9" y="f20"/>
                    </a:cubicBezTo>
                    <a:cubicBezTo>
                      <a:pt x="f21" y="f22"/>
                      <a:pt x="f10" y="f23"/>
                      <a:pt x="f10" y="f24"/>
                    </a:cubicBezTo>
                    <a:cubicBezTo>
                      <a:pt x="f10" y="f25"/>
                      <a:pt x="f26" y="f27"/>
                      <a:pt x="f11" y="f6"/>
                    </a:cubicBezTo>
                    <a:cubicBezTo>
                      <a:pt x="f28" y="f13"/>
                      <a:pt x="f29" y="f17"/>
                      <a:pt x="f11" y="f30"/>
                    </a:cubicBezTo>
                    <a:cubicBezTo>
                      <a:pt x="f11" y="f9"/>
                      <a:pt x="f29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8" name="Freeform 619">
                <a:extLst>
                  <a:ext uri="{FF2B5EF4-FFF2-40B4-BE49-F238E27FC236}">
                    <a16:creationId xmlns:a16="http://schemas.microsoft.com/office/drawing/2014/main" id="{8796BC8A-D93E-3F18-47D3-F45F9ADBC40F}"/>
                  </a:ext>
                </a:extLst>
              </p:cNvPr>
              <p:cNvSpPr/>
              <p:nvPr/>
            </p:nvSpPr>
            <p:spPr>
              <a:xfrm>
                <a:off x="8750305" y="4826002"/>
                <a:ext cx="10319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7"/>
                  <a:gd name="f8" fmla="val 32"/>
                  <a:gd name="f9" fmla="val 15"/>
                  <a:gd name="f10" fmla="val 26"/>
                  <a:gd name="f11" fmla="val 12"/>
                  <a:gd name="f12" fmla="val 19"/>
                  <a:gd name="f13" fmla="val 14"/>
                  <a:gd name="f14" fmla="val 10"/>
                  <a:gd name="f15" fmla="val 7"/>
                  <a:gd name="f16" fmla="val 5"/>
                  <a:gd name="f17" fmla="val 11"/>
                  <a:gd name="f18" fmla="val 3"/>
                  <a:gd name="f19" fmla="val 9"/>
                  <a:gd name="f20" fmla="val 1"/>
                  <a:gd name="f21" fmla="val 2"/>
                  <a:gd name="f22" fmla="val 4"/>
                  <a:gd name="f23" fmla="val 22"/>
                  <a:gd name="f24" fmla="val 27"/>
                  <a:gd name="f25" fmla="val 29"/>
                  <a:gd name="f26" fmla="val 8"/>
                  <a:gd name="f27" fmla="val 31"/>
                  <a:gd name="f28" fmla="val 35"/>
                  <a:gd name="f29" fmla="val 38"/>
                  <a:gd name="f30" fmla="val 6"/>
                  <a:gd name="f31" fmla="val 41"/>
                  <a:gd name="f32" fmla="val 39"/>
                  <a:gd name="f33" fmla="+- 0 0 -90"/>
                  <a:gd name="f34" fmla="*/ f3 1 43"/>
                  <a:gd name="f35" fmla="*/ f4 1 1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3"/>
                  <a:gd name="f44" fmla="*/ f40 1 17"/>
                  <a:gd name="f45" fmla="*/ 32 f41 1"/>
                  <a:gd name="f46" fmla="*/ 15 f40 1"/>
                  <a:gd name="f47" fmla="*/ 12 f41 1"/>
                  <a:gd name="f48" fmla="*/ 12 f40 1"/>
                  <a:gd name="f49" fmla="*/ 5 f41 1"/>
                  <a:gd name="f50" fmla="*/ 11 f40 1"/>
                  <a:gd name="f51" fmla="*/ 1 f41 1"/>
                  <a:gd name="f52" fmla="*/ 5 f40 1"/>
                  <a:gd name="f53" fmla="*/ 7 f41 1"/>
                  <a:gd name="f54" fmla="*/ 0 f40 1"/>
                  <a:gd name="f55" fmla="*/ 19 f41 1"/>
                  <a:gd name="f56" fmla="*/ 2 f40 1"/>
                  <a:gd name="f57" fmla="*/ 29 f41 1"/>
                  <a:gd name="f58" fmla="*/ 7 f40 1"/>
                  <a:gd name="f59" fmla="*/ 41 f41 1"/>
                  <a:gd name="f60" fmla="+- f42 0 f1"/>
                  <a:gd name="f61" fmla="*/ f45 1 43"/>
                  <a:gd name="f62" fmla="*/ f46 1 17"/>
                  <a:gd name="f63" fmla="*/ f47 1 43"/>
                  <a:gd name="f64" fmla="*/ f48 1 17"/>
                  <a:gd name="f65" fmla="*/ f49 1 43"/>
                  <a:gd name="f66" fmla="*/ f50 1 17"/>
                  <a:gd name="f67" fmla="*/ f51 1 43"/>
                  <a:gd name="f68" fmla="*/ f52 1 17"/>
                  <a:gd name="f69" fmla="*/ f53 1 43"/>
                  <a:gd name="f70" fmla="*/ f54 1 17"/>
                  <a:gd name="f71" fmla="*/ f55 1 43"/>
                  <a:gd name="f72" fmla="*/ f56 1 17"/>
                  <a:gd name="f73" fmla="*/ f57 1 43"/>
                  <a:gd name="f74" fmla="*/ f58 1 17"/>
                  <a:gd name="f75" fmla="*/ f59 1 43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3"/>
                  <a:gd name="f93" fmla="*/ f74 1 f44"/>
                  <a:gd name="f94" fmla="*/ f75 1 f43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4 1"/>
                  <a:gd name="f112" fmla="*/ f93 f35 1"/>
                  <a:gd name="f113" fmla="*/ f9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99" y="f112"/>
                  </a:cxn>
                  <a:cxn ang="f60">
                    <a:pos x="f113" y="f112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43" h="17">
                    <a:moveTo>
                      <a:pt x="f8" y="f9"/>
                    </a:moveTo>
                    <a:cubicBezTo>
                      <a:pt x="f10" y="f11"/>
                      <a:pt x="f12" y="f13"/>
                      <a:pt x="f11" y="f11"/>
                    </a:cubicBezTo>
                    <a:cubicBezTo>
                      <a:pt x="f14" y="f11"/>
                      <a:pt x="f15" y="f11"/>
                      <a:pt x="f16" y="f17"/>
                    </a:cubicBezTo>
                    <a:cubicBezTo>
                      <a:pt x="f18" y="f14"/>
                      <a:pt x="f5" y="f19"/>
                      <a:pt x="f20" y="f16"/>
                    </a:cubicBezTo>
                    <a:cubicBezTo>
                      <a:pt x="f21" y="f21"/>
                      <a:pt x="f22" y="f5"/>
                      <a:pt x="f15" y="f5"/>
                    </a:cubicBezTo>
                    <a:cubicBezTo>
                      <a:pt x="f17" y="f5"/>
                      <a:pt x="f9" y="f20"/>
                      <a:pt x="f12" y="f21"/>
                    </a:cubicBezTo>
                    <a:cubicBezTo>
                      <a:pt x="f23" y="f22"/>
                      <a:pt x="f24" y="f21"/>
                      <a:pt x="f25" y="f15"/>
                    </a:cubicBezTo>
                    <a:cubicBezTo>
                      <a:pt x="f25" y="f26"/>
                      <a:pt x="f27" y="f19"/>
                      <a:pt x="f8" y="f15"/>
                    </a:cubicBezTo>
                    <a:cubicBezTo>
                      <a:pt x="f28" y="f22"/>
                      <a:pt x="f29" y="f30"/>
                      <a:pt x="f31" y="f15"/>
                    </a:cubicBezTo>
                    <a:cubicBezTo>
                      <a:pt x="f6" y="f13"/>
                      <a:pt x="f32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9" name="Freeform 620">
                <a:extLst>
                  <a:ext uri="{FF2B5EF4-FFF2-40B4-BE49-F238E27FC236}">
                    <a16:creationId xmlns:a16="http://schemas.microsoft.com/office/drawing/2014/main" id="{AF1A404C-9B15-D981-21D0-544B3FA58760}"/>
                  </a:ext>
                </a:extLst>
              </p:cNvPr>
              <p:cNvSpPr/>
              <p:nvPr/>
            </p:nvSpPr>
            <p:spPr>
              <a:xfrm>
                <a:off x="8224835" y="5002216"/>
                <a:ext cx="38103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37"/>
                  <a:gd name="f9" fmla="val 1"/>
                  <a:gd name="f10" fmla="val 30"/>
                  <a:gd name="f11" fmla="val 2"/>
                  <a:gd name="f12" fmla="val 24"/>
                  <a:gd name="f13" fmla="val 4"/>
                  <a:gd name="f14" fmla="val 18"/>
                  <a:gd name="f15" fmla="val 17"/>
                  <a:gd name="f16" fmla="val 6"/>
                  <a:gd name="f17" fmla="val 15"/>
                  <a:gd name="f18" fmla="val 8"/>
                  <a:gd name="f19" fmla="val 14"/>
                  <a:gd name="f20" fmla="val 9"/>
                  <a:gd name="f21" fmla="val 12"/>
                  <a:gd name="f22" fmla="val 7"/>
                  <a:gd name="f23" fmla="val 10"/>
                  <a:gd name="f24" fmla="val 5"/>
                  <a:gd name="f25" fmla="val 3"/>
                  <a:gd name="f26" fmla="val 13"/>
                  <a:gd name="f27" fmla="val 26"/>
                  <a:gd name="f28" fmla="val 35"/>
                  <a:gd name="f29" fmla="val 36"/>
                  <a:gd name="f30" fmla="val 11"/>
                  <a:gd name="f31" fmla="val 39"/>
                  <a:gd name="f32" fmla="val 41"/>
                  <a:gd name="f33" fmla="val 44"/>
                  <a:gd name="f34" fmla="val 43"/>
                  <a:gd name="f35" fmla="+- 0 0 -90"/>
                  <a:gd name="f36" fmla="*/ f3 1 16"/>
                  <a:gd name="f37" fmla="*/ f4 1 4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45"/>
                  <a:gd name="f47" fmla="*/ 0 f43 1"/>
                  <a:gd name="f48" fmla="*/ 37 f42 1"/>
                  <a:gd name="f49" fmla="*/ 4 f43 1"/>
                  <a:gd name="f50" fmla="*/ 18 f42 1"/>
                  <a:gd name="f51" fmla="*/ 6 f43 1"/>
                  <a:gd name="f52" fmla="*/ 15 f42 1"/>
                  <a:gd name="f53" fmla="*/ 7 f43 1"/>
                  <a:gd name="f54" fmla="*/ 10 f42 1"/>
                  <a:gd name="f55" fmla="*/ 6 f42 1"/>
                  <a:gd name="f56" fmla="*/ 9 f43 1"/>
                  <a:gd name="f57" fmla="*/ 1 f42 1"/>
                  <a:gd name="f58" fmla="*/ 15 f43 1"/>
                  <a:gd name="f59" fmla="*/ 8 f42 1"/>
                  <a:gd name="f60" fmla="*/ 12 f43 1"/>
                  <a:gd name="f61" fmla="*/ 35 f42 1"/>
                  <a:gd name="f62" fmla="*/ 11 f43 1"/>
                  <a:gd name="f63" fmla="*/ 39 f42 1"/>
                  <a:gd name="f64" fmla="*/ 5 f43 1"/>
                  <a:gd name="f65" fmla="*/ 44 f42 1"/>
                  <a:gd name="f66" fmla="+- f44 0 f1"/>
                  <a:gd name="f67" fmla="*/ f47 1 16"/>
                  <a:gd name="f68" fmla="*/ f48 1 45"/>
                  <a:gd name="f69" fmla="*/ f49 1 16"/>
                  <a:gd name="f70" fmla="*/ f50 1 45"/>
                  <a:gd name="f71" fmla="*/ f51 1 16"/>
                  <a:gd name="f72" fmla="*/ f52 1 45"/>
                  <a:gd name="f73" fmla="*/ f53 1 16"/>
                  <a:gd name="f74" fmla="*/ f54 1 45"/>
                  <a:gd name="f75" fmla="*/ f55 1 45"/>
                  <a:gd name="f76" fmla="*/ f56 1 16"/>
                  <a:gd name="f77" fmla="*/ f57 1 45"/>
                  <a:gd name="f78" fmla="*/ f58 1 16"/>
                  <a:gd name="f79" fmla="*/ f59 1 45"/>
                  <a:gd name="f80" fmla="*/ f60 1 16"/>
                  <a:gd name="f81" fmla="*/ f61 1 45"/>
                  <a:gd name="f82" fmla="*/ f62 1 16"/>
                  <a:gd name="f83" fmla="*/ f63 1 45"/>
                  <a:gd name="f84" fmla="*/ f64 1 16"/>
                  <a:gd name="f85" fmla="*/ f65 1 4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6"/>
                  <a:gd name="f99" fmla="*/ f76 1 f45"/>
                  <a:gd name="f100" fmla="*/ f77 1 f46"/>
                  <a:gd name="f101" fmla="*/ f78 1 f45"/>
                  <a:gd name="f102" fmla="*/ f79 1 f46"/>
                  <a:gd name="f103" fmla="*/ f80 1 f45"/>
                  <a:gd name="f104" fmla="*/ f81 1 f46"/>
                  <a:gd name="f105" fmla="*/ f82 1 f45"/>
                  <a:gd name="f106" fmla="*/ f83 1 f46"/>
                  <a:gd name="f107" fmla="*/ f84 1 f45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7 1"/>
                  <a:gd name="f122" fmla="*/ f99 f36 1"/>
                  <a:gd name="f123" fmla="*/ f100 f37 1"/>
                  <a:gd name="f124" fmla="*/ f101 f36 1"/>
                  <a:gd name="f125" fmla="*/ f102 f37 1"/>
                  <a:gd name="f126" fmla="*/ f103 f36 1"/>
                  <a:gd name="f127" fmla="*/ f104 f37 1"/>
                  <a:gd name="f128" fmla="*/ f105 f36 1"/>
                  <a:gd name="f129" fmla="*/ f106 f37 1"/>
                  <a:gd name="f130" fmla="*/ f107 f36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17" y="f121"/>
                  </a:cxn>
                  <a:cxn ang="f66">
                    <a:pos x="f122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9"/>
                  </a:cxn>
                  <a:cxn ang="f66">
                    <a:pos x="f130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16" h="45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0"/>
                      <a:pt x="f24" y="f22"/>
                      <a:pt x="f16" y="f16"/>
                    </a:cubicBezTo>
                    <a:cubicBezTo>
                      <a:pt x="f16" y="f13"/>
                      <a:pt x="f22" y="f5"/>
                      <a:pt x="f20" y="f9"/>
                    </a:cubicBezTo>
                    <a:cubicBezTo>
                      <a:pt x="f21" y="f11"/>
                      <a:pt x="f6" y="f25"/>
                      <a:pt x="f17" y="f18"/>
                    </a:cubicBezTo>
                    <a:cubicBezTo>
                      <a:pt x="f26" y="f15"/>
                      <a:pt x="f21" y="f27"/>
                      <a:pt x="f21" y="f28"/>
                    </a:cubicBezTo>
                    <a:cubicBezTo>
                      <a:pt x="f21" y="f29"/>
                      <a:pt x="f30" y="f8"/>
                      <a:pt x="f30" y="f31"/>
                    </a:cubicBezTo>
                    <a:cubicBezTo>
                      <a:pt x="f20" y="f32"/>
                      <a:pt x="f20" y="f7"/>
                      <a:pt x="f24" y="f33"/>
                    </a:cubicBezTo>
                    <a:cubicBezTo>
                      <a:pt x="f9" y="f34"/>
                      <a:pt x="f5" y="f32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0" name="Freeform 621">
                <a:extLst>
                  <a:ext uri="{FF2B5EF4-FFF2-40B4-BE49-F238E27FC236}">
                    <a16:creationId xmlns:a16="http://schemas.microsoft.com/office/drawing/2014/main" id="{E2B47707-DC1D-8F41-B1A0-5B85FD4894A2}"/>
                  </a:ext>
                </a:extLst>
              </p:cNvPr>
              <p:cNvSpPr/>
              <p:nvPr/>
            </p:nvSpPr>
            <p:spPr>
              <a:xfrm>
                <a:off x="8575672" y="4787898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5"/>
                  <a:gd name="f8" fmla="val 8"/>
                  <a:gd name="f9" fmla="val 20"/>
                  <a:gd name="f10" fmla="val 15"/>
                  <a:gd name="f11" fmla="val 17"/>
                  <a:gd name="f12" fmla="val 22"/>
                  <a:gd name="f13" fmla="val 14"/>
                  <a:gd name="f14" fmla="val 29"/>
                  <a:gd name="f15" fmla="val 31"/>
                  <a:gd name="f16" fmla="val 13"/>
                  <a:gd name="f17" fmla="val 12"/>
                  <a:gd name="f18" fmla="val 11"/>
                  <a:gd name="f19" fmla="val 32"/>
                  <a:gd name="f20" fmla="val 10"/>
                  <a:gd name="f21" fmla="val 34"/>
                  <a:gd name="f22" fmla="val 38"/>
                  <a:gd name="f23" fmla="val 39"/>
                  <a:gd name="f24" fmla="val 9"/>
                  <a:gd name="f25" fmla="val 42"/>
                  <a:gd name="f26" fmla="val 43"/>
                  <a:gd name="f27" fmla="val 7"/>
                  <a:gd name="f28" fmla="val 6"/>
                  <a:gd name="f29" fmla="val 4"/>
                  <a:gd name="f30" fmla="val 41"/>
                  <a:gd name="f31" fmla="val 2"/>
                  <a:gd name="f32" fmla="val 35"/>
                  <a:gd name="f33" fmla="val 27"/>
                  <a:gd name="f34" fmla="val 5"/>
                  <a:gd name="f35" fmla="val 16"/>
                  <a:gd name="f36" fmla="val 18"/>
                  <a:gd name="f37" fmla="val 1"/>
                  <a:gd name="f38" fmla="val 21"/>
                  <a:gd name="f39" fmla="+- 0 0 -90"/>
                  <a:gd name="f40" fmla="*/ f3 1 23"/>
                  <a:gd name="f41" fmla="*/ f4 1 4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3"/>
                  <a:gd name="f50" fmla="*/ f46 1 45"/>
                  <a:gd name="f51" fmla="*/ 23 f47 1"/>
                  <a:gd name="f52" fmla="*/ 8 f46 1"/>
                  <a:gd name="f53" fmla="*/ 14 f47 1"/>
                  <a:gd name="f54" fmla="*/ 29 f46 1"/>
                  <a:gd name="f55" fmla="*/ 12 f47 1"/>
                  <a:gd name="f56" fmla="*/ 10 f47 1"/>
                  <a:gd name="f57" fmla="*/ 34 f46 1"/>
                  <a:gd name="f58" fmla="*/ 9 f47 1"/>
                  <a:gd name="f59" fmla="*/ 42 f46 1"/>
                  <a:gd name="f60" fmla="*/ 6 f47 1"/>
                  <a:gd name="f61" fmla="*/ 43 f46 1"/>
                  <a:gd name="f62" fmla="*/ 2 f47 1"/>
                  <a:gd name="f63" fmla="*/ 35 f46 1"/>
                  <a:gd name="f64" fmla="*/ 11 f47 1"/>
                  <a:gd name="f65" fmla="*/ 13 f47 1"/>
                  <a:gd name="f66" fmla="*/ 4 f46 1"/>
                  <a:gd name="f67" fmla="*/ 18 f47 1"/>
                  <a:gd name="f68" fmla="*/ 1 f46 1"/>
                  <a:gd name="f69" fmla="+- f48 0 f1"/>
                  <a:gd name="f70" fmla="*/ f51 1 23"/>
                  <a:gd name="f71" fmla="*/ f52 1 45"/>
                  <a:gd name="f72" fmla="*/ f53 1 23"/>
                  <a:gd name="f73" fmla="*/ f54 1 45"/>
                  <a:gd name="f74" fmla="*/ f55 1 23"/>
                  <a:gd name="f75" fmla="*/ f56 1 23"/>
                  <a:gd name="f76" fmla="*/ f57 1 45"/>
                  <a:gd name="f77" fmla="*/ f58 1 23"/>
                  <a:gd name="f78" fmla="*/ f59 1 45"/>
                  <a:gd name="f79" fmla="*/ f60 1 23"/>
                  <a:gd name="f80" fmla="*/ f61 1 45"/>
                  <a:gd name="f81" fmla="*/ f62 1 23"/>
                  <a:gd name="f82" fmla="*/ f63 1 45"/>
                  <a:gd name="f83" fmla="*/ f64 1 23"/>
                  <a:gd name="f84" fmla="*/ f65 1 23"/>
                  <a:gd name="f85" fmla="*/ f66 1 45"/>
                  <a:gd name="f86" fmla="*/ f67 1 23"/>
                  <a:gd name="f87" fmla="*/ f68 1 45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50"/>
                  <a:gd name="f103" fmla="*/ f81 1 f49"/>
                  <a:gd name="f104" fmla="*/ f82 1 f50"/>
                  <a:gd name="f105" fmla="*/ f83 1 f49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1 1"/>
                  <a:gd name="f125" fmla="*/ f103 f40 1"/>
                  <a:gd name="f126" fmla="*/ f104 f41 1"/>
                  <a:gd name="f127" fmla="*/ f105 f40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7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4"/>
                  </a:cxn>
                  <a:cxn ang="f69">
                    <a:pos x="f125" y="f126"/>
                  </a:cxn>
                  <a:cxn ang="f69">
                    <a:pos x="f127" y="f115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23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4"/>
                      <a:pt x="f17" y="f14"/>
                    </a:cubicBezTo>
                    <a:cubicBezTo>
                      <a:pt x="f18" y="f15"/>
                      <a:pt x="f8" y="f19"/>
                      <a:pt x="f20" y="f21"/>
                    </a:cubicBezTo>
                    <a:cubicBezTo>
                      <a:pt x="f16" y="f22"/>
                      <a:pt x="f20" y="f23"/>
                      <a:pt x="f24" y="f25"/>
                    </a:cubicBezTo>
                    <a:cubicBezTo>
                      <a:pt x="f24" y="f26"/>
                      <a:pt x="f27" y="f7"/>
                      <a:pt x="f28" y="f26"/>
                    </a:cubicBezTo>
                    <a:cubicBezTo>
                      <a:pt x="f29" y="f30"/>
                      <a:pt x="f5" y="f23"/>
                      <a:pt x="f31" y="f32"/>
                    </a:cubicBezTo>
                    <a:cubicBezTo>
                      <a:pt x="f28" y="f33"/>
                      <a:pt x="f8" y="f11"/>
                      <a:pt x="f18" y="f8"/>
                    </a:cubicBezTo>
                    <a:cubicBezTo>
                      <a:pt x="f18" y="f27"/>
                      <a:pt x="f17" y="f34"/>
                      <a:pt x="f16" y="f29"/>
                    </a:cubicBezTo>
                    <a:cubicBezTo>
                      <a:pt x="f10" y="f31"/>
                      <a:pt x="f35" y="f5"/>
                      <a:pt x="f36" y="f37"/>
                    </a:cubicBezTo>
                    <a:cubicBezTo>
                      <a:pt x="f38" y="f31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1" name="Freeform 622">
                <a:extLst>
                  <a:ext uri="{FF2B5EF4-FFF2-40B4-BE49-F238E27FC236}">
                    <a16:creationId xmlns:a16="http://schemas.microsoft.com/office/drawing/2014/main" id="{B0961BAB-5D18-3EF1-03BE-361F8FE8585A}"/>
                  </a:ext>
                </a:extLst>
              </p:cNvPr>
              <p:cNvSpPr/>
              <p:nvPr/>
            </p:nvSpPr>
            <p:spPr>
              <a:xfrm>
                <a:off x="7523161" y="5183184"/>
                <a:ext cx="9842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2"/>
                  <a:gd name="f8" fmla="val 6"/>
                  <a:gd name="f9" fmla="val 13"/>
                  <a:gd name="f10" fmla="val 3"/>
                  <a:gd name="f11" fmla="val 19"/>
                  <a:gd name="f12" fmla="val 5"/>
                  <a:gd name="f13" fmla="val 25"/>
                  <a:gd name="f14" fmla="val 8"/>
                  <a:gd name="f15" fmla="val 26"/>
                  <a:gd name="f16" fmla="val 27"/>
                  <a:gd name="f17" fmla="val 9"/>
                  <a:gd name="f18" fmla="val 28"/>
                  <a:gd name="f19" fmla="val 29"/>
                  <a:gd name="f20" fmla="val 32"/>
                  <a:gd name="f21" fmla="val 11"/>
                  <a:gd name="f22" fmla="val 35"/>
                  <a:gd name="f23" fmla="val 37"/>
                  <a:gd name="f24" fmla="val 12"/>
                  <a:gd name="f25" fmla="val 39"/>
                  <a:gd name="f26" fmla="val 40"/>
                  <a:gd name="f27" fmla="val 15"/>
                  <a:gd name="f28" fmla="val 16"/>
                  <a:gd name="f29" fmla="val 38"/>
                  <a:gd name="f30" fmla="val 18"/>
                  <a:gd name="f31" fmla="val 33"/>
                  <a:gd name="f32" fmla="val 20"/>
                  <a:gd name="f33" fmla="val 24"/>
                  <a:gd name="f34" fmla="val 17"/>
                  <a:gd name="f35" fmla="val 7"/>
                  <a:gd name="f36" fmla="val 10"/>
                  <a:gd name="f37" fmla="val 1"/>
                  <a:gd name="f38" fmla="val 2"/>
                  <a:gd name="f39" fmla="+- 0 0 -90"/>
                  <a:gd name="f40" fmla="*/ f3 1 41"/>
                  <a:gd name="f41" fmla="*/ f4 1 22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22"/>
                  <a:gd name="f51" fmla="*/ 6 f47 1"/>
                  <a:gd name="f52" fmla="*/ 0 f46 1"/>
                  <a:gd name="f53" fmla="*/ 25 f47 1"/>
                  <a:gd name="f54" fmla="*/ 8 f46 1"/>
                  <a:gd name="f55" fmla="*/ 27 f47 1"/>
                  <a:gd name="f56" fmla="*/ 9 f46 1"/>
                  <a:gd name="f57" fmla="*/ 32 f47 1"/>
                  <a:gd name="f58" fmla="*/ 11 f46 1"/>
                  <a:gd name="f59" fmla="*/ 39 f47 1"/>
                  <a:gd name="f60" fmla="*/ 13 f46 1"/>
                  <a:gd name="f61" fmla="*/ 40 f47 1"/>
                  <a:gd name="f62" fmla="*/ 16 f46 1"/>
                  <a:gd name="f63" fmla="*/ 33 f47 1"/>
                  <a:gd name="f64" fmla="*/ 20 f46 1"/>
                  <a:gd name="f65" fmla="*/ 7 f47 1"/>
                  <a:gd name="f66" fmla="*/ 12 f46 1"/>
                  <a:gd name="f67" fmla="*/ 0 f47 1"/>
                  <a:gd name="f68" fmla="*/ 5 f46 1"/>
                  <a:gd name="f69" fmla="+- f48 0 f1"/>
                  <a:gd name="f70" fmla="*/ f51 1 41"/>
                  <a:gd name="f71" fmla="*/ f52 1 22"/>
                  <a:gd name="f72" fmla="*/ f53 1 41"/>
                  <a:gd name="f73" fmla="*/ f54 1 22"/>
                  <a:gd name="f74" fmla="*/ f55 1 41"/>
                  <a:gd name="f75" fmla="*/ f56 1 22"/>
                  <a:gd name="f76" fmla="*/ f57 1 41"/>
                  <a:gd name="f77" fmla="*/ f58 1 22"/>
                  <a:gd name="f78" fmla="*/ f59 1 41"/>
                  <a:gd name="f79" fmla="*/ f60 1 22"/>
                  <a:gd name="f80" fmla="*/ f61 1 41"/>
                  <a:gd name="f81" fmla="*/ f62 1 22"/>
                  <a:gd name="f82" fmla="*/ f63 1 41"/>
                  <a:gd name="f83" fmla="*/ f64 1 22"/>
                  <a:gd name="f84" fmla="*/ f65 1 41"/>
                  <a:gd name="f85" fmla="*/ f66 1 22"/>
                  <a:gd name="f86" fmla="*/ f67 1 41"/>
                  <a:gd name="f87" fmla="*/ f68 1 22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50"/>
                  <a:gd name="f98" fmla="*/ f76 1 f49"/>
                  <a:gd name="f99" fmla="*/ f77 1 f50"/>
                  <a:gd name="f100" fmla="*/ f78 1 f49"/>
                  <a:gd name="f101" fmla="*/ f79 1 f50"/>
                  <a:gd name="f102" fmla="*/ f80 1 f49"/>
                  <a:gd name="f103" fmla="*/ f81 1 f50"/>
                  <a:gd name="f104" fmla="*/ f82 1 f49"/>
                  <a:gd name="f105" fmla="*/ f83 1 f50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1 1"/>
                  <a:gd name="f120" fmla="*/ f98 f40 1"/>
                  <a:gd name="f121" fmla="*/ f99 f41 1"/>
                  <a:gd name="f122" fmla="*/ f100 f40 1"/>
                  <a:gd name="f123" fmla="*/ f101 f41 1"/>
                  <a:gd name="f124" fmla="*/ f102 f40 1"/>
                  <a:gd name="f125" fmla="*/ f103 f41 1"/>
                  <a:gd name="f126" fmla="*/ f104 f40 1"/>
                  <a:gd name="f127" fmla="*/ f105 f41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41" h="2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5" y="f14"/>
                      <a:pt x="f16" y="f17"/>
                    </a:cubicBezTo>
                    <a:cubicBezTo>
                      <a:pt x="f18" y="f9"/>
                      <a:pt x="f19" y="f9"/>
                      <a:pt x="f20" y="f21"/>
                    </a:cubicBezTo>
                    <a:cubicBezTo>
                      <a:pt x="f22" y="f17"/>
                      <a:pt x="f23" y="f24"/>
                      <a:pt x="f25" y="f9"/>
                    </a:cubicBezTo>
                    <a:cubicBezTo>
                      <a:pt x="f26" y="f9"/>
                      <a:pt x="f6" y="f27"/>
                      <a:pt x="f26" y="f28"/>
                    </a:cubicBezTo>
                    <a:cubicBezTo>
                      <a:pt x="f29" y="f30"/>
                      <a:pt x="f23" y="f7"/>
                      <a:pt x="f31" y="f32"/>
                    </a:cubicBezTo>
                    <a:cubicBezTo>
                      <a:pt x="f33" y="f34"/>
                      <a:pt x="f27" y="f27"/>
                      <a:pt x="f35" y="f24"/>
                    </a:cubicBezTo>
                    <a:cubicBezTo>
                      <a:pt x="f10" y="f24"/>
                      <a:pt x="f5" y="f36"/>
                      <a:pt x="f5" y="f12"/>
                    </a:cubicBezTo>
                    <a:cubicBezTo>
                      <a:pt x="f37" y="f38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2" name="Freeform 623">
                <a:extLst>
                  <a:ext uri="{FF2B5EF4-FFF2-40B4-BE49-F238E27FC236}">
                    <a16:creationId xmlns:a16="http://schemas.microsoft.com/office/drawing/2014/main" id="{C9C88639-9A97-BD6B-2650-FE4FB76FB929}"/>
                  </a:ext>
                </a:extLst>
              </p:cNvPr>
              <p:cNvSpPr/>
              <p:nvPr/>
            </p:nvSpPr>
            <p:spPr>
              <a:xfrm>
                <a:off x="8081960" y="4778380"/>
                <a:ext cx="2698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5"/>
                  <a:gd name="f8" fmla="val 18"/>
                  <a:gd name="f9" fmla="val 24"/>
                  <a:gd name="f10" fmla="val 10"/>
                  <a:gd name="f11" fmla="val 30"/>
                  <a:gd name="f12" fmla="val 35"/>
                  <a:gd name="f13" fmla="val 37"/>
                  <a:gd name="f14" fmla="val 39"/>
                  <a:gd name="f15" fmla="val 40"/>
                  <a:gd name="f16" fmla="val 42"/>
                  <a:gd name="f17" fmla="val 9"/>
                  <a:gd name="f18" fmla="val 6"/>
                  <a:gd name="f19" fmla="val 3"/>
                  <a:gd name="f20" fmla="val 1"/>
                  <a:gd name="f21" fmla="val 43"/>
                  <a:gd name="f22" fmla="val 32"/>
                  <a:gd name="f23" fmla="val 25"/>
                  <a:gd name="f24" fmla="val 2"/>
                  <a:gd name="f25" fmla="val 14"/>
                  <a:gd name="f26" fmla="val 4"/>
                  <a:gd name="f27" fmla="val 19"/>
                  <a:gd name="f28" fmla="val 17"/>
                  <a:gd name="f29" fmla="val 15"/>
                  <a:gd name="f30" fmla="val 8"/>
                  <a:gd name="f31" fmla="val 12"/>
                  <a:gd name="f32" fmla="val 5"/>
                  <a:gd name="f33" fmla="val 7"/>
                  <a:gd name="f34" fmla="+- 0 0 -90"/>
                  <a:gd name="f35" fmla="*/ f3 1 11"/>
                  <a:gd name="f36" fmla="*/ f4 1 4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1"/>
                  <a:gd name="f45" fmla="*/ f41 1 45"/>
                  <a:gd name="f46" fmla="*/ 11 f42 1"/>
                  <a:gd name="f47" fmla="*/ 18 f41 1"/>
                  <a:gd name="f48" fmla="*/ 35 f41 1"/>
                  <a:gd name="f49" fmla="*/ 10 f42 1"/>
                  <a:gd name="f50" fmla="*/ 40 f41 1"/>
                  <a:gd name="f51" fmla="*/ 6 f42 1"/>
                  <a:gd name="f52" fmla="*/ 45 f41 1"/>
                  <a:gd name="f53" fmla="*/ 0 f42 1"/>
                  <a:gd name="f54" fmla="*/ 2 f42 1"/>
                  <a:gd name="f55" fmla="*/ 4 f42 1"/>
                  <a:gd name="f56" fmla="*/ 17 f41 1"/>
                  <a:gd name="f57" fmla="*/ 3 f42 1"/>
                  <a:gd name="f58" fmla="*/ 11 f41 1"/>
                  <a:gd name="f59" fmla="*/ 4 f41 1"/>
                  <a:gd name="f60" fmla="*/ 5 f42 1"/>
                  <a:gd name="f61" fmla="*/ 1 f41 1"/>
                  <a:gd name="f62" fmla="*/ 7 f41 1"/>
                  <a:gd name="f63" fmla="+- f43 0 f1"/>
                  <a:gd name="f64" fmla="*/ f46 1 11"/>
                  <a:gd name="f65" fmla="*/ f47 1 45"/>
                  <a:gd name="f66" fmla="*/ f48 1 45"/>
                  <a:gd name="f67" fmla="*/ f49 1 11"/>
                  <a:gd name="f68" fmla="*/ f50 1 45"/>
                  <a:gd name="f69" fmla="*/ f51 1 11"/>
                  <a:gd name="f70" fmla="*/ f52 1 45"/>
                  <a:gd name="f71" fmla="*/ f53 1 11"/>
                  <a:gd name="f72" fmla="*/ f54 1 11"/>
                  <a:gd name="f73" fmla="*/ f55 1 11"/>
                  <a:gd name="f74" fmla="*/ f56 1 45"/>
                  <a:gd name="f75" fmla="*/ f57 1 11"/>
                  <a:gd name="f76" fmla="*/ f58 1 45"/>
                  <a:gd name="f77" fmla="*/ f59 1 45"/>
                  <a:gd name="f78" fmla="*/ f60 1 11"/>
                  <a:gd name="f79" fmla="*/ f61 1 45"/>
                  <a:gd name="f80" fmla="*/ f62 1 45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5"/>
                  <a:gd name="f88" fmla="*/ f67 1 f44"/>
                  <a:gd name="f89" fmla="*/ f68 1 f45"/>
                  <a:gd name="f90" fmla="*/ f69 1 f44"/>
                  <a:gd name="f91" fmla="*/ f70 1 f45"/>
                  <a:gd name="f92" fmla="*/ f71 1 f44"/>
                  <a:gd name="f93" fmla="*/ f72 1 f44"/>
                  <a:gd name="f94" fmla="*/ f73 1 f44"/>
                  <a:gd name="f95" fmla="*/ f74 1 f45"/>
                  <a:gd name="f96" fmla="*/ f75 1 f44"/>
                  <a:gd name="f97" fmla="*/ f76 1 f45"/>
                  <a:gd name="f98" fmla="*/ f77 1 f45"/>
                  <a:gd name="f99" fmla="*/ f78 1 f44"/>
                  <a:gd name="f100" fmla="*/ f79 1 f45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6 1"/>
                  <a:gd name="f109" fmla="*/ f88 f35 1"/>
                  <a:gd name="f110" fmla="*/ f89 f36 1"/>
                  <a:gd name="f111" fmla="*/ f90 f35 1"/>
                  <a:gd name="f112" fmla="*/ f91 f36 1"/>
                  <a:gd name="f113" fmla="*/ f92 f35 1"/>
                  <a:gd name="f114" fmla="*/ f93 f35 1"/>
                  <a:gd name="f115" fmla="*/ f94 f35 1"/>
                  <a:gd name="f116" fmla="*/ f95 f36 1"/>
                  <a:gd name="f117" fmla="*/ f96 f35 1"/>
                  <a:gd name="f118" fmla="*/ f97 f36 1"/>
                  <a:gd name="f119" fmla="*/ f98 f36 1"/>
                  <a:gd name="f120" fmla="*/ f99 f35 1"/>
                  <a:gd name="f121" fmla="*/ f100 f36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6" y="f108"/>
                  </a:cxn>
                  <a:cxn ang="f63">
                    <a:pos x="f109" y="f110"/>
                  </a:cxn>
                  <a:cxn ang="f63">
                    <a:pos x="f111" y="f112"/>
                  </a:cxn>
                  <a:cxn ang="f63">
                    <a:pos x="f113" y="f110"/>
                  </a:cxn>
                  <a:cxn ang="f63">
                    <a:pos x="f114" y="f107"/>
                  </a:cxn>
                  <a:cxn ang="f63">
                    <a:pos x="f115" y="f116"/>
                  </a:cxn>
                  <a:cxn ang="f63">
                    <a:pos x="f117" y="f118"/>
                  </a:cxn>
                  <a:cxn ang="f63">
                    <a:pos x="f117" y="f119"/>
                  </a:cxn>
                  <a:cxn ang="f63">
                    <a:pos x="f120" y="f121"/>
                  </a:cxn>
                  <a:cxn ang="f63">
                    <a:pos x="f106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11" h="45">
                    <a:moveTo>
                      <a:pt x="f6" y="f8"/>
                    </a:moveTo>
                    <a:cubicBezTo>
                      <a:pt x="f6" y="f9"/>
                      <a:pt x="f10" y="f11"/>
                      <a:pt x="f6" y="f12"/>
                    </a:cubicBezTo>
                    <a:cubicBezTo>
                      <a:pt x="f6" y="f13"/>
                      <a:pt x="f6" y="f14"/>
                      <a:pt x="f10" y="f15"/>
                    </a:cubicBezTo>
                    <a:cubicBezTo>
                      <a:pt x="f10" y="f16"/>
                      <a:pt x="f17" y="f7"/>
                      <a:pt x="f18" y="f7"/>
                    </a:cubicBezTo>
                    <a:cubicBezTo>
                      <a:pt x="f19" y="f7"/>
                      <a:pt x="f20" y="f21"/>
                      <a:pt x="f5" y="f15"/>
                    </a:cubicBezTo>
                    <a:cubicBezTo>
                      <a:pt x="f5" y="f22"/>
                      <a:pt x="f20" y="f23"/>
                      <a:pt x="f24" y="f8"/>
                    </a:cubicBezTo>
                    <a:cubicBezTo>
                      <a:pt x="f24" y="f25"/>
                      <a:pt x="f26" y="f27"/>
                      <a:pt x="f26" y="f28"/>
                    </a:cubicBezTo>
                    <a:cubicBezTo>
                      <a:pt x="f26" y="f29"/>
                      <a:pt x="f30" y="f31"/>
                      <a:pt x="f19" y="f6"/>
                    </a:cubicBezTo>
                    <a:cubicBezTo>
                      <a:pt x="f20" y="f10"/>
                      <a:pt x="f24" y="f18"/>
                      <a:pt x="f19" y="f26"/>
                    </a:cubicBezTo>
                    <a:cubicBezTo>
                      <a:pt x="f19" y="f24"/>
                      <a:pt x="f26" y="f5"/>
                      <a:pt x="f32" y="f20"/>
                    </a:cubicBezTo>
                    <a:cubicBezTo>
                      <a:pt x="f33" y="f19"/>
                      <a:pt x="f6" y="f19"/>
                      <a:pt x="f6" y="f33"/>
                    </a:cubicBezTo>
                    <a:cubicBezTo>
                      <a:pt x="f6" y="f6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3" name="Freeform 624">
                <a:extLst>
                  <a:ext uri="{FF2B5EF4-FFF2-40B4-BE49-F238E27FC236}">
                    <a16:creationId xmlns:a16="http://schemas.microsoft.com/office/drawing/2014/main" id="{A8C3F36A-F261-C4F9-B1FC-3BF102DE1D75}"/>
                  </a:ext>
                </a:extLst>
              </p:cNvPr>
              <p:cNvSpPr/>
              <p:nvPr/>
            </p:nvSpPr>
            <p:spPr>
              <a:xfrm>
                <a:off x="8493130" y="5065711"/>
                <a:ext cx="4762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4"/>
                  <a:gd name="f8" fmla="val 8"/>
                  <a:gd name="f9" fmla="val 4"/>
                  <a:gd name="f10" fmla="val 1"/>
                  <a:gd name="f11" fmla="val 2"/>
                  <a:gd name="f12" fmla="val 7"/>
                  <a:gd name="f13" fmla="val 10"/>
                  <a:gd name="f14" fmla="val 12"/>
                  <a:gd name="f15" fmla="val 3"/>
                  <a:gd name="f16" fmla="val 13"/>
                  <a:gd name="f17" fmla="val 15"/>
                  <a:gd name="f18" fmla="val 6"/>
                  <a:gd name="f19" fmla="val 14"/>
                  <a:gd name="f20" fmla="val 17"/>
                  <a:gd name="f21" fmla="val 19"/>
                  <a:gd name="f22" fmla="val 24"/>
                  <a:gd name="f23" fmla="val 28"/>
                  <a:gd name="f24" fmla="val 18"/>
                  <a:gd name="f25" fmla="val 31"/>
                  <a:gd name="f26" fmla="val 33"/>
                  <a:gd name="f27" fmla="val 30"/>
                  <a:gd name="f28" fmla="val 9"/>
                  <a:gd name="f29" fmla="val 27"/>
                  <a:gd name="f30" fmla="val 22"/>
                  <a:gd name="f31" fmla="+- 0 0 -90"/>
                  <a:gd name="f32" fmla="*/ f3 1 20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0"/>
                  <a:gd name="f42" fmla="*/ f38 1 34"/>
                  <a:gd name="f43" fmla="*/ 0 f39 1"/>
                  <a:gd name="f44" fmla="*/ 8 f38 1"/>
                  <a:gd name="f45" fmla="*/ 4 f39 1"/>
                  <a:gd name="f46" fmla="*/ 1 f38 1"/>
                  <a:gd name="f47" fmla="*/ 12 f39 1"/>
                  <a:gd name="f48" fmla="*/ 3 f38 1"/>
                  <a:gd name="f49" fmla="*/ 15 f39 1"/>
                  <a:gd name="f50" fmla="*/ 19 f39 1"/>
                  <a:gd name="f51" fmla="*/ 24 f38 1"/>
                  <a:gd name="f52" fmla="*/ 14 f39 1"/>
                  <a:gd name="f53" fmla="*/ 33 f38 1"/>
                  <a:gd name="f54" fmla="*/ 9 f39 1"/>
                  <a:gd name="f55" fmla="*/ 27 f38 1"/>
                  <a:gd name="f56" fmla="*/ 3 f39 1"/>
                  <a:gd name="f57" fmla="*/ 15 f38 1"/>
                  <a:gd name="f58" fmla="+- f40 0 f1"/>
                  <a:gd name="f59" fmla="*/ f43 1 20"/>
                  <a:gd name="f60" fmla="*/ f44 1 34"/>
                  <a:gd name="f61" fmla="*/ f45 1 20"/>
                  <a:gd name="f62" fmla="*/ f46 1 34"/>
                  <a:gd name="f63" fmla="*/ f47 1 20"/>
                  <a:gd name="f64" fmla="*/ f48 1 34"/>
                  <a:gd name="f65" fmla="*/ f49 1 20"/>
                  <a:gd name="f66" fmla="*/ f50 1 20"/>
                  <a:gd name="f67" fmla="*/ f51 1 34"/>
                  <a:gd name="f68" fmla="*/ f52 1 20"/>
                  <a:gd name="f69" fmla="*/ f53 1 34"/>
                  <a:gd name="f70" fmla="*/ f54 1 20"/>
                  <a:gd name="f71" fmla="*/ f55 1 34"/>
                  <a:gd name="f72" fmla="*/ f56 1 20"/>
                  <a:gd name="f73" fmla="*/ f57 1 34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1"/>
                  <a:gd name="f86" fmla="*/ f67 1 f42"/>
                  <a:gd name="f87" fmla="*/ f68 1 f41"/>
                  <a:gd name="f88" fmla="*/ f69 1 f42"/>
                  <a:gd name="f89" fmla="*/ f70 1 f41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2 1"/>
                  <a:gd name="f105" fmla="*/ f86 f33 1"/>
                  <a:gd name="f106" fmla="*/ f87 f32 1"/>
                  <a:gd name="f107" fmla="*/ f88 f33 1"/>
                  <a:gd name="f108" fmla="*/ f89 f32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98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20" h="34">
                    <a:moveTo>
                      <a:pt x="f5" y="f8"/>
                    </a:moveTo>
                    <a:cubicBezTo>
                      <a:pt x="f5" y="f9"/>
                      <a:pt x="f10" y="f11"/>
                      <a:pt x="f9" y="f10"/>
                    </a:cubicBezTo>
                    <a:cubicBezTo>
                      <a:pt x="f12" y="f5"/>
                      <a:pt x="f13" y="f5"/>
                      <a:pt x="f14" y="f15"/>
                    </a:cubicBezTo>
                    <a:cubicBezTo>
                      <a:pt x="f16" y="f9"/>
                      <a:pt x="f17" y="f18"/>
                      <a:pt x="f17" y="f8"/>
                    </a:cubicBezTo>
                    <a:cubicBezTo>
                      <a:pt x="f17" y="f19"/>
                      <a:pt x="f20" y="f21"/>
                      <a:pt x="f21" y="f22"/>
                    </a:cubicBezTo>
                    <a:cubicBezTo>
                      <a:pt x="f6" y="f23"/>
                      <a:pt x="f24" y="f25"/>
                      <a:pt x="f19" y="f26"/>
                    </a:cubicBezTo>
                    <a:cubicBezTo>
                      <a:pt x="f13" y="f7"/>
                      <a:pt x="f13" y="f27"/>
                      <a:pt x="f28" y="f29"/>
                    </a:cubicBezTo>
                    <a:cubicBezTo>
                      <a:pt x="f8" y="f30"/>
                      <a:pt x="f12" y="f24"/>
                      <a:pt x="f15" y="f17"/>
                    </a:cubicBezTo>
                    <a:cubicBezTo>
                      <a:pt x="f10" y="f16"/>
                      <a:pt x="f5" y="f13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4" name="Freeform 625">
                <a:extLst>
                  <a:ext uri="{FF2B5EF4-FFF2-40B4-BE49-F238E27FC236}">
                    <a16:creationId xmlns:a16="http://schemas.microsoft.com/office/drawing/2014/main" id="{51FBC778-9C16-7E54-EECF-F085AFCDA8AA}"/>
                  </a:ext>
                </a:extLst>
              </p:cNvPr>
              <p:cNvSpPr/>
              <p:nvPr/>
            </p:nvSpPr>
            <p:spPr>
              <a:xfrm>
                <a:off x="7788273" y="5229225"/>
                <a:ext cx="79379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23"/>
                  <a:gd name="f9" fmla="val 12"/>
                  <a:gd name="f10" fmla="val 11"/>
                  <a:gd name="f11" fmla="val 15"/>
                  <a:gd name="f12" fmla="val 16"/>
                  <a:gd name="f13" fmla="val 8"/>
                  <a:gd name="f14" fmla="val 17"/>
                  <a:gd name="f15" fmla="val 4"/>
                  <a:gd name="f16" fmla="val 2"/>
                  <a:gd name="f17" fmla="val 14"/>
                  <a:gd name="f18" fmla="val 1"/>
                  <a:gd name="f19" fmla="val 9"/>
                  <a:gd name="f20" fmla="val 7"/>
                  <a:gd name="f21" fmla="val 5"/>
                  <a:gd name="f22" fmla="val 13"/>
                  <a:gd name="f23" fmla="val 3"/>
                  <a:gd name="f24" fmla="val 19"/>
                  <a:gd name="f25" fmla="val 22"/>
                  <a:gd name="f26" fmla="val 24"/>
                  <a:gd name="f27" fmla="val 26"/>
                  <a:gd name="f28" fmla="val 28"/>
                  <a:gd name="f29" fmla="val 30"/>
                  <a:gd name="f30" fmla="val 6"/>
                  <a:gd name="f31" fmla="val 32"/>
                  <a:gd name="f32" fmla="+- 0 0 -90"/>
                  <a:gd name="f33" fmla="*/ f3 1 33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3"/>
                  <a:gd name="f43" fmla="*/ f39 1 18"/>
                  <a:gd name="f44" fmla="*/ 23 f40 1"/>
                  <a:gd name="f45" fmla="*/ 12 f39 1"/>
                  <a:gd name="f46" fmla="*/ 11 f40 1"/>
                  <a:gd name="f47" fmla="*/ 16 f39 1"/>
                  <a:gd name="f48" fmla="*/ 2 f40 1"/>
                  <a:gd name="f49" fmla="*/ 14 f39 1"/>
                  <a:gd name="f50" fmla="*/ 7 f39 1"/>
                  <a:gd name="f51" fmla="*/ 13 f40 1"/>
                  <a:gd name="f52" fmla="*/ 2 f39 1"/>
                  <a:gd name="f53" fmla="*/ 22 f40 1"/>
                  <a:gd name="f54" fmla="*/ 28 f40 1"/>
                  <a:gd name="f55" fmla="*/ 32 f40 1"/>
                  <a:gd name="f56" fmla="*/ 9 f39 1"/>
                  <a:gd name="f57" fmla="+- f41 0 f1"/>
                  <a:gd name="f58" fmla="*/ f44 1 33"/>
                  <a:gd name="f59" fmla="*/ f45 1 18"/>
                  <a:gd name="f60" fmla="*/ f46 1 33"/>
                  <a:gd name="f61" fmla="*/ f47 1 18"/>
                  <a:gd name="f62" fmla="*/ f48 1 33"/>
                  <a:gd name="f63" fmla="*/ f49 1 18"/>
                  <a:gd name="f64" fmla="*/ f50 1 18"/>
                  <a:gd name="f65" fmla="*/ f51 1 33"/>
                  <a:gd name="f66" fmla="*/ f52 1 18"/>
                  <a:gd name="f67" fmla="*/ f53 1 33"/>
                  <a:gd name="f68" fmla="*/ f54 1 33"/>
                  <a:gd name="f69" fmla="*/ f55 1 33"/>
                  <a:gd name="f70" fmla="*/ f56 1 18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2"/>
                  <a:gd name="f86" fmla="*/ f69 1 f42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3 1"/>
                  <a:gd name="f103" fmla="*/ f86 f33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6" y="f98"/>
                  </a:cxn>
                  <a:cxn ang="f57">
                    <a:pos x="f99" y="f100"/>
                  </a:cxn>
                  <a:cxn ang="f57">
                    <a:pos x="f101" y="f100"/>
                  </a:cxn>
                  <a:cxn ang="f57">
                    <a:pos x="f102" y="f100"/>
                  </a:cxn>
                  <a:cxn ang="f57">
                    <a:pos x="f103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33" h="18">
                    <a:moveTo>
                      <a:pt x="f8" y="f9"/>
                    </a:moveTo>
                    <a:cubicBezTo>
                      <a:pt x="f7" y="f10"/>
                      <a:pt x="f11" y="f11"/>
                      <a:pt x="f10" y="f12"/>
                    </a:cubicBezTo>
                    <a:cubicBezTo>
                      <a:pt x="f13" y="f14"/>
                      <a:pt x="f15" y="f7"/>
                      <a:pt x="f16" y="f17"/>
                    </a:cubicBezTo>
                    <a:cubicBezTo>
                      <a:pt x="f18" y="f9"/>
                      <a:pt x="f5" y="f19"/>
                      <a:pt x="f16" y="f20"/>
                    </a:cubicBezTo>
                    <a:cubicBezTo>
                      <a:pt x="f21" y="f16"/>
                      <a:pt x="f19" y="f5"/>
                      <a:pt x="f22" y="f16"/>
                    </a:cubicBezTo>
                    <a:cubicBezTo>
                      <a:pt x="f14" y="f23"/>
                      <a:pt x="f24" y="f23"/>
                      <a:pt x="f25" y="f16"/>
                    </a:cubicBezTo>
                    <a:cubicBezTo>
                      <a:pt x="f26" y="f18"/>
                      <a:pt x="f27" y="f5"/>
                      <a:pt x="f28" y="f16"/>
                    </a:cubicBezTo>
                    <a:cubicBezTo>
                      <a:pt x="f29" y="f15"/>
                      <a:pt x="f6" y="f30"/>
                      <a:pt x="f31" y="f19"/>
                    </a:cubicBezTo>
                    <a:cubicBezTo>
                      <a:pt x="f29" y="f22"/>
                      <a:pt x="f27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5" name="Freeform 626">
                <a:extLst>
                  <a:ext uri="{FF2B5EF4-FFF2-40B4-BE49-F238E27FC236}">
                    <a16:creationId xmlns:a16="http://schemas.microsoft.com/office/drawing/2014/main" id="{3BFD4B81-2F82-CA05-6987-EBEFBAE46436}"/>
                  </a:ext>
                </a:extLst>
              </p:cNvPr>
              <p:cNvSpPr/>
              <p:nvPr/>
            </p:nvSpPr>
            <p:spPr>
              <a:xfrm>
                <a:off x="8474073" y="4683127"/>
                <a:ext cx="7302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1"/>
                  <a:gd name="f8" fmla="val 14"/>
                  <a:gd name="f9" fmla="val 17"/>
                  <a:gd name="f10" fmla="val 30"/>
                  <a:gd name="f11" fmla="val 20"/>
                  <a:gd name="f12" fmla="val 27"/>
                  <a:gd name="f13" fmla="val 23"/>
                  <a:gd name="f14" fmla="val 19"/>
                  <a:gd name="f15" fmla="val 16"/>
                  <a:gd name="f16" fmla="val 18"/>
                  <a:gd name="f17" fmla="val 12"/>
                  <a:gd name="f18" fmla="val 8"/>
                  <a:gd name="f19" fmla="val 15"/>
                  <a:gd name="f20" fmla="val 7"/>
                  <a:gd name="f21" fmla="val 6"/>
                  <a:gd name="f22" fmla="val 4"/>
                  <a:gd name="f23" fmla="val 13"/>
                  <a:gd name="f24" fmla="val 2"/>
                  <a:gd name="f25" fmla="val 11"/>
                  <a:gd name="f26" fmla="val 3"/>
                  <a:gd name="f27" fmla="val 9"/>
                  <a:gd name="f28" fmla="+- 0 0 -90"/>
                  <a:gd name="f29" fmla="*/ f3 1 31"/>
                  <a:gd name="f30" fmla="*/ f4 1 21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1"/>
                  <a:gd name="f39" fmla="*/ f35 1 21"/>
                  <a:gd name="f40" fmla="*/ 31 f36 1"/>
                  <a:gd name="f41" fmla="*/ 14 f35 1"/>
                  <a:gd name="f42" fmla="*/ 27 f36 1"/>
                  <a:gd name="f43" fmla="*/ 20 f35 1"/>
                  <a:gd name="f44" fmla="*/ 16 f36 1"/>
                  <a:gd name="f45" fmla="*/ 18 f35 1"/>
                  <a:gd name="f46" fmla="*/ 8 f36 1"/>
                  <a:gd name="f47" fmla="*/ 15 f35 1"/>
                  <a:gd name="f48" fmla="*/ 4 f36 1"/>
                  <a:gd name="f49" fmla="*/ 13 f35 1"/>
                  <a:gd name="f50" fmla="*/ 2 f36 1"/>
                  <a:gd name="f51" fmla="*/ 4 f35 1"/>
                  <a:gd name="f52" fmla="*/ 9 f36 1"/>
                  <a:gd name="f53" fmla="*/ 3 f35 1"/>
                  <a:gd name="f54" fmla="*/ 23 f36 1"/>
                  <a:gd name="f55" fmla="*/ 6 f35 1"/>
                  <a:gd name="f56" fmla="+- f37 0 f1"/>
                  <a:gd name="f57" fmla="*/ f40 1 31"/>
                  <a:gd name="f58" fmla="*/ f41 1 21"/>
                  <a:gd name="f59" fmla="*/ f42 1 31"/>
                  <a:gd name="f60" fmla="*/ f43 1 21"/>
                  <a:gd name="f61" fmla="*/ f44 1 31"/>
                  <a:gd name="f62" fmla="*/ f45 1 21"/>
                  <a:gd name="f63" fmla="*/ f46 1 31"/>
                  <a:gd name="f64" fmla="*/ f47 1 21"/>
                  <a:gd name="f65" fmla="*/ f48 1 31"/>
                  <a:gd name="f66" fmla="*/ f49 1 21"/>
                  <a:gd name="f67" fmla="*/ f50 1 31"/>
                  <a:gd name="f68" fmla="*/ f51 1 21"/>
                  <a:gd name="f69" fmla="*/ f52 1 31"/>
                  <a:gd name="f70" fmla="*/ f53 1 21"/>
                  <a:gd name="f71" fmla="*/ f54 1 31"/>
                  <a:gd name="f72" fmla="*/ f55 1 21"/>
                  <a:gd name="f73" fmla="*/ 0 1 f38"/>
                  <a:gd name="f74" fmla="*/ f32 1 f38"/>
                  <a:gd name="f75" fmla="*/ 0 1 f39"/>
                  <a:gd name="f76" fmla="*/ f33 1 f39"/>
                  <a:gd name="f77" fmla="*/ f57 1 f38"/>
                  <a:gd name="f78" fmla="*/ f58 1 f39"/>
                  <a:gd name="f79" fmla="*/ f59 1 f38"/>
                  <a:gd name="f80" fmla="*/ f60 1 f39"/>
                  <a:gd name="f81" fmla="*/ f61 1 f38"/>
                  <a:gd name="f82" fmla="*/ f62 1 f39"/>
                  <a:gd name="f83" fmla="*/ f63 1 f38"/>
                  <a:gd name="f84" fmla="*/ f64 1 f39"/>
                  <a:gd name="f85" fmla="*/ f65 1 f38"/>
                  <a:gd name="f86" fmla="*/ f66 1 f39"/>
                  <a:gd name="f87" fmla="*/ f67 1 f38"/>
                  <a:gd name="f88" fmla="*/ f68 1 f39"/>
                  <a:gd name="f89" fmla="*/ f69 1 f38"/>
                  <a:gd name="f90" fmla="*/ f70 1 f39"/>
                  <a:gd name="f91" fmla="*/ f71 1 f38"/>
                  <a:gd name="f92" fmla="*/ f72 1 f39"/>
                  <a:gd name="f93" fmla="*/ f73 f29 1"/>
                  <a:gd name="f94" fmla="*/ f74 f29 1"/>
                  <a:gd name="f95" fmla="*/ f76 f30 1"/>
                  <a:gd name="f96" fmla="*/ f75 f30 1"/>
                  <a:gd name="f97" fmla="*/ f77 f29 1"/>
                  <a:gd name="f98" fmla="*/ f78 f30 1"/>
                  <a:gd name="f99" fmla="*/ f79 f29 1"/>
                  <a:gd name="f100" fmla="*/ f80 f30 1"/>
                  <a:gd name="f101" fmla="*/ f81 f29 1"/>
                  <a:gd name="f102" fmla="*/ f82 f30 1"/>
                  <a:gd name="f103" fmla="*/ f83 f29 1"/>
                  <a:gd name="f104" fmla="*/ f84 f30 1"/>
                  <a:gd name="f105" fmla="*/ f85 f29 1"/>
                  <a:gd name="f106" fmla="*/ f86 f30 1"/>
                  <a:gd name="f107" fmla="*/ f87 f29 1"/>
                  <a:gd name="f108" fmla="*/ f88 f30 1"/>
                  <a:gd name="f109" fmla="*/ f89 f29 1"/>
                  <a:gd name="f110" fmla="*/ f90 f30 1"/>
                  <a:gd name="f111" fmla="*/ f91 f29 1"/>
                  <a:gd name="f112" fmla="*/ f92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107" y="f108"/>
                  </a:cxn>
                  <a:cxn ang="f56">
                    <a:pos x="f109" y="f110"/>
                  </a:cxn>
                  <a:cxn ang="f56">
                    <a:pos x="f111" y="f112"/>
                  </a:cxn>
                  <a:cxn ang="f56">
                    <a:pos x="f97" y="f98"/>
                  </a:cxn>
                </a:cxnLst>
                <a:rect l="f93" t="f96" r="f94" b="f95"/>
                <a:pathLst>
                  <a:path w="31" h="21">
                    <a:moveTo>
                      <a:pt x="f6" y="f8"/>
                    </a:moveTo>
                    <a:cubicBezTo>
                      <a:pt x="f6" y="f9"/>
                      <a:pt x="f10" y="f11"/>
                      <a:pt x="f12" y="f11"/>
                    </a:cubicBezTo>
                    <a:cubicBezTo>
                      <a:pt x="f13" y="f7"/>
                      <a:pt x="f14" y="f7"/>
                      <a:pt x="f15" y="f16"/>
                    </a:cubicBezTo>
                    <a:cubicBezTo>
                      <a:pt x="f8" y="f15"/>
                      <a:pt x="f17" y="f8"/>
                      <a:pt x="f18" y="f19"/>
                    </a:cubicBezTo>
                    <a:cubicBezTo>
                      <a:pt x="f20" y="f19"/>
                      <a:pt x="f21" y="f8"/>
                      <a:pt x="f22" y="f23"/>
                    </a:cubicBezTo>
                    <a:cubicBezTo>
                      <a:pt x="f24" y="f25"/>
                      <a:pt x="f5" y="f20"/>
                      <a:pt x="f24" y="f22"/>
                    </a:cubicBezTo>
                    <a:cubicBezTo>
                      <a:pt x="f26" y="f5"/>
                      <a:pt x="f20" y="f24"/>
                      <a:pt x="f27" y="f26"/>
                    </a:cubicBezTo>
                    <a:cubicBezTo>
                      <a:pt x="f23" y="f21"/>
                      <a:pt x="f16" y="f21"/>
                      <a:pt x="f13" y="f21"/>
                    </a:cubicBezTo>
                    <a:cubicBezTo>
                      <a:pt x="f12" y="f20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6" name="Freeform 627">
                <a:extLst>
                  <a:ext uri="{FF2B5EF4-FFF2-40B4-BE49-F238E27FC236}">
                    <a16:creationId xmlns:a16="http://schemas.microsoft.com/office/drawing/2014/main" id="{1777C48D-FA9F-9267-1C00-0FBF15077CF8}"/>
                  </a:ext>
                </a:extLst>
              </p:cNvPr>
              <p:cNvSpPr/>
              <p:nvPr/>
            </p:nvSpPr>
            <p:spPr>
              <a:xfrm>
                <a:off x="8683627" y="5148264"/>
                <a:ext cx="38103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15"/>
                  <a:gd name="f9" fmla="val 26"/>
                  <a:gd name="f10" fmla="val 30"/>
                  <a:gd name="f11" fmla="val 14"/>
                  <a:gd name="f12" fmla="val 33"/>
                  <a:gd name="f13" fmla="val 10"/>
                  <a:gd name="f14" fmla="val 7"/>
                  <a:gd name="f15" fmla="val 4"/>
                  <a:gd name="f16" fmla="val 3"/>
                  <a:gd name="f17" fmla="val 29"/>
                  <a:gd name="f18" fmla="val 2"/>
                  <a:gd name="f19" fmla="val 23"/>
                  <a:gd name="f20" fmla="val 19"/>
                  <a:gd name="f21" fmla="val 17"/>
                  <a:gd name="f22" fmla="val 1"/>
                  <a:gd name="f23" fmla="val 13"/>
                  <a:gd name="f24" fmla="val 11"/>
                  <a:gd name="f25" fmla="val 9"/>
                  <a:gd name="f26" fmla="val 6"/>
                  <a:gd name="f27" fmla="val 12"/>
                  <a:gd name="f28" fmla="val 21"/>
                  <a:gd name="f29" fmla="val 25"/>
                  <a:gd name="f30" fmla="+- 0 0 -90"/>
                  <a:gd name="f31" fmla="*/ f3 1 16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34"/>
                  <a:gd name="f42" fmla="*/ 15 f38 1"/>
                  <a:gd name="f43" fmla="*/ 26 f37 1"/>
                  <a:gd name="f44" fmla="*/ 10 f38 1"/>
                  <a:gd name="f45" fmla="*/ 34 f37 1"/>
                  <a:gd name="f46" fmla="*/ 3 f38 1"/>
                  <a:gd name="f47" fmla="*/ 29 f37 1"/>
                  <a:gd name="f48" fmla="*/ 2 f38 1"/>
                  <a:gd name="f49" fmla="*/ 19 f37 1"/>
                  <a:gd name="f50" fmla="*/ 1 f38 1"/>
                  <a:gd name="f51" fmla="*/ 13 f37 1"/>
                  <a:gd name="f52" fmla="*/ 0 f38 1"/>
                  <a:gd name="f53" fmla="*/ 7 f37 1"/>
                  <a:gd name="f54" fmla="*/ 6 f38 1"/>
                  <a:gd name="f55" fmla="*/ 1 f37 1"/>
                  <a:gd name="f56" fmla="*/ 14 f38 1"/>
                  <a:gd name="f57" fmla="*/ 21 f37 1"/>
                  <a:gd name="f58" fmla="+- f39 0 f1"/>
                  <a:gd name="f59" fmla="*/ f42 1 16"/>
                  <a:gd name="f60" fmla="*/ f43 1 34"/>
                  <a:gd name="f61" fmla="*/ f44 1 16"/>
                  <a:gd name="f62" fmla="*/ f45 1 34"/>
                  <a:gd name="f63" fmla="*/ f46 1 16"/>
                  <a:gd name="f64" fmla="*/ f47 1 34"/>
                  <a:gd name="f65" fmla="*/ f48 1 16"/>
                  <a:gd name="f66" fmla="*/ f49 1 34"/>
                  <a:gd name="f67" fmla="*/ f50 1 16"/>
                  <a:gd name="f68" fmla="*/ f51 1 34"/>
                  <a:gd name="f69" fmla="*/ f52 1 16"/>
                  <a:gd name="f70" fmla="*/ f53 1 34"/>
                  <a:gd name="f71" fmla="*/ f54 1 16"/>
                  <a:gd name="f72" fmla="*/ f55 1 34"/>
                  <a:gd name="f73" fmla="*/ f56 1 16"/>
                  <a:gd name="f74" fmla="*/ f57 1 34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01" y="f110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16" h="34">
                    <a:moveTo>
                      <a:pt x="f8" y="f9"/>
                    </a:moveTo>
                    <a:cubicBezTo>
                      <a:pt x="f6" y="f10"/>
                      <a:pt x="f11" y="f12"/>
                      <a:pt x="f13" y="f7"/>
                    </a:cubicBezTo>
                    <a:cubicBezTo>
                      <a:pt x="f14" y="f7"/>
                      <a:pt x="f15" y="f12"/>
                      <a:pt x="f16" y="f17"/>
                    </a:cubicBezTo>
                    <a:cubicBezTo>
                      <a:pt x="f18" y="f9"/>
                      <a:pt x="f5" y="f19"/>
                      <a:pt x="f18" y="f20"/>
                    </a:cubicBezTo>
                    <a:cubicBezTo>
                      <a:pt x="f16" y="f21"/>
                      <a:pt x="f18" y="f8"/>
                      <a:pt x="f22" y="f23"/>
                    </a:cubicBezTo>
                    <a:cubicBezTo>
                      <a:pt x="f5" y="f24"/>
                      <a:pt x="f5" y="f25"/>
                      <a:pt x="f5" y="f14"/>
                    </a:cubicBezTo>
                    <a:cubicBezTo>
                      <a:pt x="f22" y="f16"/>
                      <a:pt x="f16" y="f22"/>
                      <a:pt x="f26" y="f22"/>
                    </a:cubicBezTo>
                    <a:cubicBezTo>
                      <a:pt x="f25" y="f5"/>
                      <a:pt x="f13" y="f15"/>
                      <a:pt x="f13" y="f14"/>
                    </a:cubicBezTo>
                    <a:cubicBezTo>
                      <a:pt x="f13" y="f27"/>
                      <a:pt x="f24" y="f21"/>
                      <a:pt x="f11" y="f28"/>
                    </a:cubicBezTo>
                    <a:cubicBezTo>
                      <a:pt x="f8" y="f19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7" name="Freeform 628">
                <a:extLst>
                  <a:ext uri="{FF2B5EF4-FFF2-40B4-BE49-F238E27FC236}">
                    <a16:creationId xmlns:a16="http://schemas.microsoft.com/office/drawing/2014/main" id="{CFE58D1A-7F3F-7A9D-5538-414314046507}"/>
                  </a:ext>
                </a:extLst>
              </p:cNvPr>
              <p:cNvSpPr/>
              <p:nvPr/>
            </p:nvSpPr>
            <p:spPr>
              <a:xfrm>
                <a:off x="8064505" y="4840284"/>
                <a:ext cx="36511" cy="920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8"/>
                  <a:gd name="f8" fmla="val 2"/>
                  <a:gd name="f9" fmla="val 34"/>
                  <a:gd name="f10" fmla="val 1"/>
                  <a:gd name="f11" fmla="val 31"/>
                  <a:gd name="f12" fmla="val 28"/>
                  <a:gd name="f13" fmla="val 25"/>
                  <a:gd name="f14" fmla="val 3"/>
                  <a:gd name="f15" fmla="val 22"/>
                  <a:gd name="f16" fmla="val 19"/>
                  <a:gd name="f17" fmla="val 16"/>
                  <a:gd name="f18" fmla="val 14"/>
                  <a:gd name="f19" fmla="val 12"/>
                  <a:gd name="f20" fmla="val 10"/>
                  <a:gd name="f21" fmla="val 13"/>
                  <a:gd name="f22" fmla="val 8"/>
                  <a:gd name="f23" fmla="val 18"/>
                  <a:gd name="f24" fmla="val 20"/>
                  <a:gd name="f25" fmla="val 11"/>
                  <a:gd name="f26" fmla="val 23"/>
                  <a:gd name="f27" fmla="val 27"/>
                  <a:gd name="f28" fmla="val 29"/>
                  <a:gd name="f29" fmla="val 6"/>
                  <a:gd name="f30" fmla="+- 0 0 -90"/>
                  <a:gd name="f31" fmla="*/ f3 1 15"/>
                  <a:gd name="f32" fmla="*/ f4 1 3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38"/>
                  <a:gd name="f42" fmla="*/ 2 f38 1"/>
                  <a:gd name="f43" fmla="*/ 34 f37 1"/>
                  <a:gd name="f44" fmla="*/ 25 f37 1"/>
                  <a:gd name="f45" fmla="*/ 1 f38 1"/>
                  <a:gd name="f46" fmla="*/ 16 f37 1"/>
                  <a:gd name="f47" fmla="*/ 0 f38 1"/>
                  <a:gd name="f48" fmla="*/ 10 f37 1"/>
                  <a:gd name="f49" fmla="*/ 12 f38 1"/>
                  <a:gd name="f50" fmla="*/ 3 f37 1"/>
                  <a:gd name="f51" fmla="*/ 18 f37 1"/>
                  <a:gd name="f52" fmla="*/ 11 f38 1"/>
                  <a:gd name="f53" fmla="*/ 31 f37 1"/>
                  <a:gd name="f54" fmla="+- f39 0 f1"/>
                  <a:gd name="f55" fmla="*/ f42 1 15"/>
                  <a:gd name="f56" fmla="*/ f43 1 38"/>
                  <a:gd name="f57" fmla="*/ f44 1 38"/>
                  <a:gd name="f58" fmla="*/ f45 1 15"/>
                  <a:gd name="f59" fmla="*/ f46 1 38"/>
                  <a:gd name="f60" fmla="*/ f47 1 15"/>
                  <a:gd name="f61" fmla="*/ f48 1 38"/>
                  <a:gd name="f62" fmla="*/ f49 1 15"/>
                  <a:gd name="f63" fmla="*/ f50 1 38"/>
                  <a:gd name="f64" fmla="*/ f51 1 38"/>
                  <a:gd name="f65" fmla="*/ f52 1 15"/>
                  <a:gd name="f66" fmla="*/ f53 1 38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1"/>
                  <a:gd name="f74" fmla="*/ f58 1 f40"/>
                  <a:gd name="f75" fmla="*/ f59 1 f41"/>
                  <a:gd name="f76" fmla="*/ f60 1 f40"/>
                  <a:gd name="f77" fmla="*/ f61 1 f41"/>
                  <a:gd name="f78" fmla="*/ f62 1 f40"/>
                  <a:gd name="f79" fmla="*/ f63 1 f41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2 1"/>
                  <a:gd name="f90" fmla="*/ f74 f31 1"/>
                  <a:gd name="f91" fmla="*/ f75 f32 1"/>
                  <a:gd name="f92" fmla="*/ f76 f31 1"/>
                  <a:gd name="f93" fmla="*/ f77 f32 1"/>
                  <a:gd name="f94" fmla="*/ f78 f31 1"/>
                  <a:gd name="f95" fmla="*/ f79 f32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7" y="f89"/>
                  </a:cxn>
                  <a:cxn ang="f54">
                    <a:pos x="f90" y="f91"/>
                  </a:cxn>
                  <a:cxn ang="f54">
                    <a:pos x="f92" y="f93"/>
                  </a:cxn>
                  <a:cxn ang="f54">
                    <a:pos x="f94" y="f95"/>
                  </a:cxn>
                  <a:cxn ang="f54">
                    <a:pos x="f94" y="f96"/>
                  </a:cxn>
                  <a:cxn ang="f54">
                    <a:pos x="f94" y="f89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15" h="38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8" y="f16"/>
                      <a:pt x="f10" y="f17"/>
                    </a:cubicBezTo>
                    <a:cubicBezTo>
                      <a:pt x="f10" y="f18"/>
                      <a:pt x="f5" y="f19"/>
                      <a:pt x="f5" y="f20"/>
                    </a:cubicBezTo>
                    <a:cubicBezTo>
                      <a:pt x="f5" y="f8"/>
                      <a:pt x="f14" y="f5"/>
                      <a:pt x="f19" y="f14"/>
                    </a:cubicBezTo>
                    <a:cubicBezTo>
                      <a:pt x="f21" y="f22"/>
                      <a:pt x="f6" y="f21"/>
                      <a:pt x="f19" y="f23"/>
                    </a:cubicBezTo>
                    <a:cubicBezTo>
                      <a:pt x="f20" y="f24"/>
                      <a:pt x="f25" y="f26"/>
                      <a:pt x="f19" y="f13"/>
                    </a:cubicBezTo>
                    <a:cubicBezTo>
                      <a:pt x="f19" y="f27"/>
                      <a:pt x="f25" y="f28"/>
                      <a:pt x="f25" y="f11"/>
                    </a:cubicBezTo>
                    <a:cubicBezTo>
                      <a:pt x="f22" y="f9"/>
                      <a:pt x="f29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8" name="Freeform 629">
                <a:extLst>
                  <a:ext uri="{FF2B5EF4-FFF2-40B4-BE49-F238E27FC236}">
                    <a16:creationId xmlns:a16="http://schemas.microsoft.com/office/drawing/2014/main" id="{40B63C79-417B-23D2-D1ED-2EBA9C669262}"/>
                  </a:ext>
                </a:extLst>
              </p:cNvPr>
              <p:cNvSpPr/>
              <p:nvPr/>
            </p:nvSpPr>
            <p:spPr>
              <a:xfrm>
                <a:off x="8602666" y="4675190"/>
                <a:ext cx="57150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17"/>
                  <a:gd name="f9" fmla="val 1"/>
                  <a:gd name="f10" fmla="val 19"/>
                  <a:gd name="f11" fmla="val 22"/>
                  <a:gd name="f12" fmla="val 23"/>
                  <a:gd name="f13" fmla="val 3"/>
                  <a:gd name="f14" fmla="val 4"/>
                  <a:gd name="f15" fmla="val 7"/>
                  <a:gd name="f16" fmla="val 21"/>
                  <a:gd name="f17" fmla="val 8"/>
                  <a:gd name="f18" fmla="val 18"/>
                  <a:gd name="f19" fmla="val 12"/>
                  <a:gd name="f20" fmla="val 15"/>
                  <a:gd name="f21" fmla="val 14"/>
                  <a:gd name="f22" fmla="val 13"/>
                  <a:gd name="f23" fmla="val 26"/>
                  <a:gd name="f24" fmla="val 2"/>
                  <a:gd name="f25" fmla="val 28"/>
                  <a:gd name="f26" fmla="val 25"/>
                  <a:gd name="f27" fmla="val 16"/>
                  <a:gd name="f28" fmla="val 5"/>
                  <a:gd name="f29" fmla="val 11"/>
                  <a:gd name="f30" fmla="val 10"/>
                  <a:gd name="f31" fmla="val 6"/>
                  <a:gd name="f32" fmla="+- 0 0 -90"/>
                  <a:gd name="f33" fmla="*/ f3 1 24"/>
                  <a:gd name="f34" fmla="*/ f4 1 30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4"/>
                  <a:gd name="f43" fmla="*/ f39 1 30"/>
                  <a:gd name="f44" fmla="*/ 17 f40 1"/>
                  <a:gd name="f45" fmla="*/ 1 f39 1"/>
                  <a:gd name="f46" fmla="*/ 23 f40 1"/>
                  <a:gd name="f47" fmla="*/ 3 f39 1"/>
                  <a:gd name="f48" fmla="*/ 21 f40 1"/>
                  <a:gd name="f49" fmla="*/ 8 f39 1"/>
                  <a:gd name="f50" fmla="*/ 14 f40 1"/>
                  <a:gd name="f51" fmla="*/ 22 f39 1"/>
                  <a:gd name="f52" fmla="*/ 7 f40 1"/>
                  <a:gd name="f53" fmla="*/ 30 f39 1"/>
                  <a:gd name="f54" fmla="*/ 1 f40 1"/>
                  <a:gd name="f55" fmla="*/ 25 f39 1"/>
                  <a:gd name="f56" fmla="*/ 5 f40 1"/>
                  <a:gd name="f57" fmla="*/ 14 f39 1"/>
                  <a:gd name="f58" fmla="*/ 11 f40 1"/>
                  <a:gd name="f59" fmla="*/ 6 f39 1"/>
                  <a:gd name="f60" fmla="+- f41 0 f1"/>
                  <a:gd name="f61" fmla="*/ f44 1 24"/>
                  <a:gd name="f62" fmla="*/ f45 1 30"/>
                  <a:gd name="f63" fmla="*/ f46 1 24"/>
                  <a:gd name="f64" fmla="*/ f47 1 30"/>
                  <a:gd name="f65" fmla="*/ f48 1 24"/>
                  <a:gd name="f66" fmla="*/ f49 1 30"/>
                  <a:gd name="f67" fmla="*/ f50 1 24"/>
                  <a:gd name="f68" fmla="*/ f51 1 30"/>
                  <a:gd name="f69" fmla="*/ f52 1 24"/>
                  <a:gd name="f70" fmla="*/ f53 1 30"/>
                  <a:gd name="f71" fmla="*/ f54 1 24"/>
                  <a:gd name="f72" fmla="*/ f55 1 30"/>
                  <a:gd name="f73" fmla="*/ f56 1 24"/>
                  <a:gd name="f74" fmla="*/ f57 1 30"/>
                  <a:gd name="f75" fmla="*/ f58 1 24"/>
                  <a:gd name="f76" fmla="*/ f59 1 30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4" h="3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6" y="f17"/>
                    </a:cubicBezTo>
                    <a:cubicBezTo>
                      <a:pt x="f18" y="f19"/>
                      <a:pt x="f20" y="f8"/>
                      <a:pt x="f21" y="f11"/>
                    </a:cubicBezTo>
                    <a:cubicBezTo>
                      <a:pt x="f22" y="f23"/>
                      <a:pt x="f19" y="f7"/>
                      <a:pt x="f15" y="f7"/>
                    </a:cubicBezTo>
                    <a:cubicBezTo>
                      <a:pt x="f14" y="f7"/>
                      <a:pt x="f24" y="f25"/>
                      <a:pt x="f9" y="f26"/>
                    </a:cubicBezTo>
                    <a:cubicBezTo>
                      <a:pt x="f5" y="f16"/>
                      <a:pt x="f24" y="f27"/>
                      <a:pt x="f28" y="f21"/>
                    </a:cubicBezTo>
                    <a:cubicBezTo>
                      <a:pt x="f17" y="f29"/>
                      <a:pt x="f30" y="f30"/>
                      <a:pt x="f29" y="f31"/>
                    </a:cubicBezTo>
                    <a:cubicBezTo>
                      <a:pt x="f29" y="f13"/>
                      <a:pt x="f21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9" name="Freeform 630">
                <a:extLst>
                  <a:ext uri="{FF2B5EF4-FFF2-40B4-BE49-F238E27FC236}">
                    <a16:creationId xmlns:a16="http://schemas.microsoft.com/office/drawing/2014/main" id="{AE2E2EBC-F8C0-96D8-CE34-C2270B9AF4C5}"/>
                  </a:ext>
                </a:extLst>
              </p:cNvPr>
              <p:cNvSpPr/>
              <p:nvPr/>
            </p:nvSpPr>
            <p:spPr>
              <a:xfrm>
                <a:off x="8499476" y="4645023"/>
                <a:ext cx="7461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0"/>
                  <a:gd name="f8" fmla="val 11"/>
                  <a:gd name="f9" fmla="val 16"/>
                  <a:gd name="f10" fmla="val 26"/>
                  <a:gd name="f11" fmla="val 23"/>
                  <a:gd name="f12" fmla="val 18"/>
                  <a:gd name="f13" fmla="val 17"/>
                  <a:gd name="f14" fmla="val 15"/>
                  <a:gd name="f15" fmla="val 14"/>
                  <a:gd name="f16" fmla="val 5"/>
                  <a:gd name="f17" fmla="val 12"/>
                  <a:gd name="f18" fmla="val 2"/>
                  <a:gd name="f19" fmla="val 10"/>
                  <a:gd name="f20" fmla="val 6"/>
                  <a:gd name="f21" fmla="val 1"/>
                  <a:gd name="f22" fmla="val 4"/>
                  <a:gd name="f23" fmla="val 7"/>
                  <a:gd name="f24" fmla="+- 0 0 -90"/>
                  <a:gd name="f25" fmla="*/ f3 1 31"/>
                  <a:gd name="f26" fmla="*/ f4 1 2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1"/>
                  <a:gd name="f35" fmla="*/ f31 1 20"/>
                  <a:gd name="f36" fmla="*/ 31 f32 1"/>
                  <a:gd name="f37" fmla="*/ 11 f31 1"/>
                  <a:gd name="f38" fmla="*/ 23 f32 1"/>
                  <a:gd name="f39" fmla="*/ 18 f31 1"/>
                  <a:gd name="f40" fmla="*/ 5 f32 1"/>
                  <a:gd name="f41" fmla="*/ 12 f31 1"/>
                  <a:gd name="f42" fmla="*/ 0 f32 1"/>
                  <a:gd name="f43" fmla="*/ 6 f31 1"/>
                  <a:gd name="f44" fmla="*/ 7 f32 1"/>
                  <a:gd name="f45" fmla="*/ 2 f31 1"/>
                  <a:gd name="f46" fmla="*/ 5 f31 1"/>
                  <a:gd name="f47" fmla="+- f33 0 f1"/>
                  <a:gd name="f48" fmla="*/ f36 1 31"/>
                  <a:gd name="f49" fmla="*/ f37 1 20"/>
                  <a:gd name="f50" fmla="*/ f38 1 31"/>
                  <a:gd name="f51" fmla="*/ f39 1 20"/>
                  <a:gd name="f52" fmla="*/ f40 1 31"/>
                  <a:gd name="f53" fmla="*/ f41 1 20"/>
                  <a:gd name="f54" fmla="*/ f42 1 31"/>
                  <a:gd name="f55" fmla="*/ f43 1 20"/>
                  <a:gd name="f56" fmla="*/ f44 1 31"/>
                  <a:gd name="f57" fmla="*/ f45 1 20"/>
                  <a:gd name="f58" fmla="*/ f46 1 20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4"/>
                  <a:gd name="f68" fmla="*/ f53 1 f35"/>
                  <a:gd name="f69" fmla="*/ f54 1 f34"/>
                  <a:gd name="f70" fmla="*/ f55 1 f35"/>
                  <a:gd name="f71" fmla="*/ f56 1 f34"/>
                  <a:gd name="f72" fmla="*/ f57 1 f35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5 1"/>
                  <a:gd name="f83" fmla="*/ f68 f26 1"/>
                  <a:gd name="f84" fmla="*/ f69 f25 1"/>
                  <a:gd name="f85" fmla="*/ f70 f26 1"/>
                  <a:gd name="f86" fmla="*/ f71 f25 1"/>
                  <a:gd name="f87" fmla="*/ f72 f26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0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31" h="20">
                    <a:moveTo>
                      <a:pt x="f6" y="f8"/>
                    </a:moveTo>
                    <a:cubicBezTo>
                      <a:pt x="f6" y="f9"/>
                      <a:pt x="f10" y="f7"/>
                      <a:pt x="f11" y="f12"/>
                    </a:cubicBezTo>
                    <a:cubicBezTo>
                      <a:pt x="f13" y="f14"/>
                      <a:pt x="f8" y="f15"/>
                      <a:pt x="f16" y="f17"/>
                    </a:cubicBezTo>
                    <a:cubicBezTo>
                      <a:pt x="f18" y="f8"/>
                      <a:pt x="f5" y="f19"/>
                      <a:pt x="f5" y="f20"/>
                    </a:cubicBezTo>
                    <a:cubicBezTo>
                      <a:pt x="f21" y="f18"/>
                      <a:pt x="f22" y="f5"/>
                      <a:pt x="f23" y="f18"/>
                    </a:cubicBezTo>
                    <a:cubicBezTo>
                      <a:pt x="f17" y="f20"/>
                      <a:pt x="f13" y="f20"/>
                      <a:pt x="f11" y="f16"/>
                    </a:cubicBezTo>
                    <a:cubicBezTo>
                      <a:pt x="f10" y="f16"/>
                      <a:pt x="f6" y="f16"/>
                      <a:pt x="f6" y="f8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0" name="Freeform 631">
                <a:extLst>
                  <a:ext uri="{FF2B5EF4-FFF2-40B4-BE49-F238E27FC236}">
                    <a16:creationId xmlns:a16="http://schemas.microsoft.com/office/drawing/2014/main" id="{67497AE0-EA60-6021-E7E3-14CA5426B035}"/>
                  </a:ext>
                </a:extLst>
              </p:cNvPr>
              <p:cNvSpPr/>
              <p:nvPr/>
            </p:nvSpPr>
            <p:spPr>
              <a:xfrm>
                <a:off x="8442326" y="5070476"/>
                <a:ext cx="52385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3"/>
                  <a:gd name="f8" fmla="val 26"/>
                  <a:gd name="f9" fmla="val 21"/>
                  <a:gd name="f10" fmla="val 29"/>
                  <a:gd name="f11" fmla="val 31"/>
                  <a:gd name="f12" fmla="val 17"/>
                  <a:gd name="f13" fmla="val 32"/>
                  <a:gd name="f14" fmla="val 14"/>
                  <a:gd name="f15" fmla="val 13"/>
                  <a:gd name="f16" fmla="val 12"/>
                  <a:gd name="f17" fmla="val 7"/>
                  <a:gd name="f18" fmla="val 3"/>
                  <a:gd name="f19" fmla="val 11"/>
                  <a:gd name="f20" fmla="val 1"/>
                  <a:gd name="f21" fmla="val 9"/>
                  <a:gd name="f22" fmla="val 5"/>
                  <a:gd name="f23" fmla="val 4"/>
                  <a:gd name="f24" fmla="val 16"/>
                  <a:gd name="f25" fmla="val 18"/>
                  <a:gd name="f26" fmla="val 19"/>
                  <a:gd name="f27" fmla="+- 0 0 -90"/>
                  <a:gd name="f28" fmla="*/ f3 1 22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33"/>
                  <a:gd name="f39" fmla="*/ 22 f35 1"/>
                  <a:gd name="f40" fmla="*/ 26 f34 1"/>
                  <a:gd name="f41" fmla="*/ 17 f35 1"/>
                  <a:gd name="f42" fmla="*/ 32 f34 1"/>
                  <a:gd name="f43" fmla="*/ 13 f35 1"/>
                  <a:gd name="f44" fmla="*/ 29 f34 1"/>
                  <a:gd name="f45" fmla="*/ 3 f35 1"/>
                  <a:gd name="f46" fmla="*/ 11 f34 1"/>
                  <a:gd name="f47" fmla="*/ 4 f35 1"/>
                  <a:gd name="f48" fmla="*/ 3 f34 1"/>
                  <a:gd name="f49" fmla="*/ 12 f35 1"/>
                  <a:gd name="f50" fmla="*/ 4 f34 1"/>
                  <a:gd name="f51" fmla="+- f36 0 f1"/>
                  <a:gd name="f52" fmla="*/ f39 1 22"/>
                  <a:gd name="f53" fmla="*/ f40 1 33"/>
                  <a:gd name="f54" fmla="*/ f41 1 22"/>
                  <a:gd name="f55" fmla="*/ f42 1 33"/>
                  <a:gd name="f56" fmla="*/ f43 1 22"/>
                  <a:gd name="f57" fmla="*/ f44 1 33"/>
                  <a:gd name="f58" fmla="*/ f45 1 22"/>
                  <a:gd name="f59" fmla="*/ f46 1 33"/>
                  <a:gd name="f60" fmla="*/ f47 1 22"/>
                  <a:gd name="f61" fmla="*/ f48 1 33"/>
                  <a:gd name="f62" fmla="*/ f49 1 22"/>
                  <a:gd name="f63" fmla="*/ f50 1 33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22" h="33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7"/>
                      <a:pt x="f15" y="f11"/>
                      <a:pt x="f15" y="f10"/>
                    </a:cubicBezTo>
                    <a:cubicBezTo>
                      <a:pt x="f16" y="f9"/>
                      <a:pt x="f17" y="f12"/>
                      <a:pt x="f18" y="f19"/>
                    </a:cubicBezTo>
                    <a:cubicBezTo>
                      <a:pt x="f20" y="f21"/>
                      <a:pt x="f5" y="f22"/>
                      <a:pt x="f23" y="f18"/>
                    </a:cubicBezTo>
                    <a:cubicBezTo>
                      <a:pt x="f17" y="f5"/>
                      <a:pt x="f19" y="f5"/>
                      <a:pt x="f16" y="f23"/>
                    </a:cubicBezTo>
                    <a:cubicBezTo>
                      <a:pt x="f24" y="f19"/>
                      <a:pt x="f25" y="f26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1" name="Freeform 632">
                <a:extLst>
                  <a:ext uri="{FF2B5EF4-FFF2-40B4-BE49-F238E27FC236}">
                    <a16:creationId xmlns:a16="http://schemas.microsoft.com/office/drawing/2014/main" id="{EED5C558-CB46-E8AE-9FC7-8564BA860135}"/>
                  </a:ext>
                </a:extLst>
              </p:cNvPr>
              <p:cNvSpPr/>
              <p:nvPr/>
            </p:nvSpPr>
            <p:spPr>
              <a:xfrm>
                <a:off x="8726484" y="5153028"/>
                <a:ext cx="42867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4"/>
                  <a:gd name="f8" fmla="val 11"/>
                  <a:gd name="f9" fmla="val 10"/>
                  <a:gd name="f10" fmla="val 9"/>
                  <a:gd name="f11" fmla="val 13"/>
                  <a:gd name="f12" fmla="val 16"/>
                  <a:gd name="f13" fmla="val 15"/>
                  <a:gd name="f14" fmla="val 20"/>
                  <a:gd name="f15" fmla="val 22"/>
                  <a:gd name="f16" fmla="val 24"/>
                  <a:gd name="f17" fmla="val 28"/>
                  <a:gd name="f18" fmla="val 31"/>
                  <a:gd name="f19" fmla="val 33"/>
                  <a:gd name="f20" fmla="val 5"/>
                  <a:gd name="f21" fmla="val 27"/>
                  <a:gd name="f22" fmla="val 21"/>
                  <a:gd name="f23" fmla="val 3"/>
                  <a:gd name="f24" fmla="val 1"/>
                  <a:gd name="f25" fmla="val 4"/>
                  <a:gd name="f26" fmla="val 7"/>
                  <a:gd name="f27" fmla="val 8"/>
                  <a:gd name="f28" fmla="+- 0 0 -90"/>
                  <a:gd name="f29" fmla="*/ f3 1 18"/>
                  <a:gd name="f30" fmla="*/ f4 1 3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8"/>
                  <a:gd name="f39" fmla="*/ f35 1 34"/>
                  <a:gd name="f40" fmla="*/ 11 f36 1"/>
                  <a:gd name="f41" fmla="*/ 10 f35 1"/>
                  <a:gd name="f42" fmla="*/ 13 f36 1"/>
                  <a:gd name="f43" fmla="*/ 18 f35 1"/>
                  <a:gd name="f44" fmla="*/ 16 f36 1"/>
                  <a:gd name="f45" fmla="*/ 24 f35 1"/>
                  <a:gd name="f46" fmla="*/ 33 f35 1"/>
                  <a:gd name="f47" fmla="*/ 5 f36 1"/>
                  <a:gd name="f48" fmla="*/ 27 f35 1"/>
                  <a:gd name="f49" fmla="*/ 1 f36 1"/>
                  <a:gd name="f50" fmla="*/ 9 f35 1"/>
                  <a:gd name="f51" fmla="*/ 1 f35 1"/>
                  <a:gd name="f52" fmla="*/ 10 f36 1"/>
                  <a:gd name="f53" fmla="*/ 7 f35 1"/>
                  <a:gd name="f54" fmla="+- f37 0 f1"/>
                  <a:gd name="f55" fmla="*/ f40 1 18"/>
                  <a:gd name="f56" fmla="*/ f41 1 34"/>
                  <a:gd name="f57" fmla="*/ f42 1 18"/>
                  <a:gd name="f58" fmla="*/ f43 1 34"/>
                  <a:gd name="f59" fmla="*/ f44 1 18"/>
                  <a:gd name="f60" fmla="*/ f45 1 34"/>
                  <a:gd name="f61" fmla="*/ f46 1 34"/>
                  <a:gd name="f62" fmla="*/ f47 1 18"/>
                  <a:gd name="f63" fmla="*/ f48 1 34"/>
                  <a:gd name="f64" fmla="*/ f49 1 18"/>
                  <a:gd name="f65" fmla="*/ f50 1 34"/>
                  <a:gd name="f66" fmla="*/ f51 1 34"/>
                  <a:gd name="f67" fmla="*/ f52 1 18"/>
                  <a:gd name="f68" fmla="*/ f53 1 34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9"/>
                  <a:gd name="f79" fmla="*/ f61 1 f39"/>
                  <a:gd name="f80" fmla="*/ f62 1 f38"/>
                  <a:gd name="f81" fmla="*/ f63 1 f39"/>
                  <a:gd name="f82" fmla="*/ f64 1 f38"/>
                  <a:gd name="f83" fmla="*/ f65 1 f39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30 1"/>
                  <a:gd name="f97" fmla="*/ f79 f30 1"/>
                  <a:gd name="f98" fmla="*/ f80 f29 1"/>
                  <a:gd name="f99" fmla="*/ f81 f30 1"/>
                  <a:gd name="f100" fmla="*/ f82 f29 1"/>
                  <a:gd name="f101" fmla="*/ f83 f30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3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98" y="f102"/>
                  </a:cxn>
                  <a:cxn ang="f54">
                    <a:pos x="f103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18" h="34">
                    <a:moveTo>
                      <a:pt x="f8" y="f9"/>
                    </a:moveTo>
                    <a:cubicBezTo>
                      <a:pt x="f10" y="f11"/>
                      <a:pt x="f8" y="f12"/>
                      <a:pt x="f11" y="f6"/>
                    </a:cubicBezTo>
                    <a:cubicBezTo>
                      <a:pt x="f13" y="f14"/>
                      <a:pt x="f13" y="f15"/>
                      <a:pt x="f12" y="f16"/>
                    </a:cubicBezTo>
                    <a:cubicBezTo>
                      <a:pt x="f6" y="f17"/>
                      <a:pt x="f6" y="f18"/>
                      <a:pt x="f11" y="f19"/>
                    </a:cubicBezTo>
                    <a:cubicBezTo>
                      <a:pt x="f10" y="f7"/>
                      <a:pt x="f20" y="f18"/>
                      <a:pt x="f20" y="f21"/>
                    </a:cubicBezTo>
                    <a:cubicBezTo>
                      <a:pt x="f20" y="f22"/>
                      <a:pt x="f23" y="f13"/>
                      <a:pt x="f24" y="f10"/>
                    </a:cubicBezTo>
                    <a:cubicBezTo>
                      <a:pt x="f5" y="f20"/>
                      <a:pt x="f5" y="f23"/>
                      <a:pt x="f20" y="f24"/>
                    </a:cubicBezTo>
                    <a:cubicBezTo>
                      <a:pt x="f9" y="f5"/>
                      <a:pt x="f9" y="f25"/>
                      <a:pt x="f9" y="f26"/>
                    </a:cubicBezTo>
                    <a:cubicBezTo>
                      <a:pt x="f8" y="f27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2" name="Freeform 633">
                <a:extLst>
                  <a:ext uri="{FF2B5EF4-FFF2-40B4-BE49-F238E27FC236}">
                    <a16:creationId xmlns:a16="http://schemas.microsoft.com/office/drawing/2014/main" id="{926C51C9-A6CC-8190-7800-E220E71F41AC}"/>
                  </a:ext>
                </a:extLst>
              </p:cNvPr>
              <p:cNvSpPr/>
              <p:nvPr/>
            </p:nvSpPr>
            <p:spPr>
              <a:xfrm>
                <a:off x="8637586" y="4706938"/>
                <a:ext cx="50804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4"/>
                  <a:gd name="f8" fmla="val 24"/>
                  <a:gd name="f9" fmla="val 4"/>
                  <a:gd name="f10" fmla="val 18"/>
                  <a:gd name="f11" fmla="val 7"/>
                  <a:gd name="f12" fmla="val 9"/>
                  <a:gd name="f13" fmla="val 13"/>
                  <a:gd name="f14" fmla="val 3"/>
                  <a:gd name="f15" fmla="val 15"/>
                  <a:gd name="f16" fmla="val 17"/>
                  <a:gd name="f17" fmla="val 19"/>
                  <a:gd name="f18" fmla="val 5"/>
                  <a:gd name="f19" fmla="val 20"/>
                  <a:gd name="f20" fmla="val 12"/>
                  <a:gd name="f21" fmla="val 25"/>
                  <a:gd name="f22" fmla="val 11"/>
                  <a:gd name="f23" fmla="val 28"/>
                  <a:gd name="f24" fmla="val 10"/>
                  <a:gd name="f25" fmla="val 31"/>
                  <a:gd name="f26" fmla="val 8"/>
                  <a:gd name="f27" fmla="val 33"/>
                  <a:gd name="f28" fmla="val 2"/>
                  <a:gd name="f29" fmla="val 32"/>
                  <a:gd name="f30" fmla="val 30"/>
                  <a:gd name="f31" fmla="+- 0 0 -90"/>
                  <a:gd name="f32" fmla="*/ f3 1 21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1"/>
                  <a:gd name="f42" fmla="*/ f38 1 34"/>
                  <a:gd name="f43" fmla="*/ 0 f39 1"/>
                  <a:gd name="f44" fmla="*/ 24 f38 1"/>
                  <a:gd name="f45" fmla="*/ 13 f39 1"/>
                  <a:gd name="f46" fmla="*/ 3 f38 1"/>
                  <a:gd name="f47" fmla="*/ 19 f39 1"/>
                  <a:gd name="f48" fmla="*/ 4 f38 1"/>
                  <a:gd name="f49" fmla="*/ 9 f38 1"/>
                  <a:gd name="f50" fmla="*/ 12 f39 1"/>
                  <a:gd name="f51" fmla="*/ 17 f38 1"/>
                  <a:gd name="f52" fmla="*/ 11 f39 1"/>
                  <a:gd name="f53" fmla="*/ 28 f38 1"/>
                  <a:gd name="f54" fmla="*/ 5 f39 1"/>
                  <a:gd name="f55" fmla="*/ 33 f38 1"/>
                  <a:gd name="f56" fmla="+- f40 0 f1"/>
                  <a:gd name="f57" fmla="*/ f43 1 21"/>
                  <a:gd name="f58" fmla="*/ f44 1 34"/>
                  <a:gd name="f59" fmla="*/ f45 1 21"/>
                  <a:gd name="f60" fmla="*/ f46 1 34"/>
                  <a:gd name="f61" fmla="*/ f47 1 21"/>
                  <a:gd name="f62" fmla="*/ f48 1 34"/>
                  <a:gd name="f63" fmla="*/ f49 1 34"/>
                  <a:gd name="f64" fmla="*/ f50 1 21"/>
                  <a:gd name="f65" fmla="*/ f51 1 34"/>
                  <a:gd name="f66" fmla="*/ f52 1 21"/>
                  <a:gd name="f67" fmla="*/ f53 1 34"/>
                  <a:gd name="f68" fmla="*/ f54 1 21"/>
                  <a:gd name="f69" fmla="*/ f55 1 34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2"/>
                  <a:gd name="f81" fmla="*/ f64 1 f41"/>
                  <a:gd name="f82" fmla="*/ f65 1 f42"/>
                  <a:gd name="f83" fmla="*/ f66 1 f41"/>
                  <a:gd name="f84" fmla="*/ f67 1 f42"/>
                  <a:gd name="f85" fmla="*/ f68 1 f41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3 1"/>
                  <a:gd name="f98" fmla="*/ f81 f32 1"/>
                  <a:gd name="f99" fmla="*/ f82 f33 1"/>
                  <a:gd name="f100" fmla="*/ f83 f32 1"/>
                  <a:gd name="f101" fmla="*/ f84 f33 1"/>
                  <a:gd name="f102" fmla="*/ f85 f32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5" y="f97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102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21" h="3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14"/>
                      <a:pt x="f17" y="f9"/>
                    </a:cubicBezTo>
                    <a:cubicBezTo>
                      <a:pt x="f6" y="f18"/>
                      <a:pt x="f19" y="f11"/>
                      <a:pt x="f17" y="f12"/>
                    </a:cubicBezTo>
                    <a:cubicBezTo>
                      <a:pt x="f10" y="f20"/>
                      <a:pt x="f20" y="f15"/>
                      <a:pt x="f20" y="f16"/>
                    </a:cubicBezTo>
                    <a:cubicBezTo>
                      <a:pt x="f13" y="f6"/>
                      <a:pt x="f20" y="f21"/>
                      <a:pt x="f22" y="f23"/>
                    </a:cubicBezTo>
                    <a:cubicBezTo>
                      <a:pt x="f24" y="f25"/>
                      <a:pt x="f26" y="f7"/>
                      <a:pt x="f18" y="f27"/>
                    </a:cubicBezTo>
                    <a:cubicBezTo>
                      <a:pt x="f28" y="f29"/>
                      <a:pt x="f5" y="f30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3" name="Freeform 634">
                <a:extLst>
                  <a:ext uri="{FF2B5EF4-FFF2-40B4-BE49-F238E27FC236}">
                    <a16:creationId xmlns:a16="http://schemas.microsoft.com/office/drawing/2014/main" id="{8D4B9E6F-1523-B3E2-C43C-6993D0D3346F}"/>
                  </a:ext>
                </a:extLst>
              </p:cNvPr>
              <p:cNvSpPr/>
              <p:nvPr/>
            </p:nvSpPr>
            <p:spPr>
              <a:xfrm>
                <a:off x="7869234" y="5016498"/>
                <a:ext cx="7461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8"/>
                  <a:gd name="f10" fmla="val 1"/>
                  <a:gd name="f11" fmla="val 13"/>
                  <a:gd name="f12" fmla="val 10"/>
                  <a:gd name="f13" fmla="val 4"/>
                  <a:gd name="f14" fmla="val 8"/>
                  <a:gd name="f15" fmla="val 12"/>
                  <a:gd name="f16" fmla="val 14"/>
                  <a:gd name="f17" fmla="val 7"/>
                  <a:gd name="f18" fmla="val 17"/>
                  <a:gd name="f19" fmla="val 2"/>
                  <a:gd name="f20" fmla="val 22"/>
                  <a:gd name="f21" fmla="val 27"/>
                  <a:gd name="f22" fmla="val 30"/>
                  <a:gd name="f23" fmla="val 23"/>
                  <a:gd name="f24" fmla="val 16"/>
                  <a:gd name="f25" fmla="+- 0 0 -90"/>
                  <a:gd name="f26" fmla="*/ f3 1 31"/>
                  <a:gd name="f27" fmla="*/ f4 1 19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31"/>
                  <a:gd name="f36" fmla="*/ f32 1 19"/>
                  <a:gd name="f37" fmla="*/ 6 f33 1"/>
                  <a:gd name="f38" fmla="*/ 18 f32 1"/>
                  <a:gd name="f39" fmla="*/ 0 f33 1"/>
                  <a:gd name="f40" fmla="*/ 10 f32 1"/>
                  <a:gd name="f41" fmla="*/ 12 f33 1"/>
                  <a:gd name="f42" fmla="*/ 8 f32 1"/>
                  <a:gd name="f43" fmla="*/ 14 f33 1"/>
                  <a:gd name="f44" fmla="*/ 7 f32 1"/>
                  <a:gd name="f45" fmla="*/ 27 f33 1"/>
                  <a:gd name="f46" fmla="*/ 0 f32 1"/>
                  <a:gd name="f47" fmla="*/ 31 f33 1"/>
                  <a:gd name="f48" fmla="*/ 23 f33 1"/>
                  <a:gd name="f49" fmla="*/ 14 f32 1"/>
                  <a:gd name="f50" fmla="*/ 7 f33 1"/>
                  <a:gd name="f51" fmla="+- f34 0 f1"/>
                  <a:gd name="f52" fmla="*/ f37 1 31"/>
                  <a:gd name="f53" fmla="*/ f38 1 19"/>
                  <a:gd name="f54" fmla="*/ f39 1 31"/>
                  <a:gd name="f55" fmla="*/ f40 1 19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31"/>
                  <a:gd name="f64" fmla="*/ f49 1 19"/>
                  <a:gd name="f65" fmla="*/ f50 1 31"/>
                  <a:gd name="f66" fmla="*/ 0 1 f35"/>
                  <a:gd name="f67" fmla="*/ f29 1 f35"/>
                  <a:gd name="f68" fmla="*/ 0 1 f36"/>
                  <a:gd name="f69" fmla="*/ f30 1 f36"/>
                  <a:gd name="f70" fmla="*/ f52 1 f35"/>
                  <a:gd name="f71" fmla="*/ f53 1 f36"/>
                  <a:gd name="f72" fmla="*/ f54 1 f35"/>
                  <a:gd name="f73" fmla="*/ f55 1 f36"/>
                  <a:gd name="f74" fmla="*/ f56 1 f35"/>
                  <a:gd name="f75" fmla="*/ f57 1 f36"/>
                  <a:gd name="f76" fmla="*/ f58 1 f35"/>
                  <a:gd name="f77" fmla="*/ f59 1 f36"/>
                  <a:gd name="f78" fmla="*/ f60 1 f35"/>
                  <a:gd name="f79" fmla="*/ f61 1 f36"/>
                  <a:gd name="f80" fmla="*/ f62 1 f35"/>
                  <a:gd name="f81" fmla="*/ f63 1 f35"/>
                  <a:gd name="f82" fmla="*/ f64 1 f36"/>
                  <a:gd name="f83" fmla="*/ f65 1 f35"/>
                  <a:gd name="f84" fmla="*/ f66 f26 1"/>
                  <a:gd name="f85" fmla="*/ f67 f26 1"/>
                  <a:gd name="f86" fmla="*/ f69 f27 1"/>
                  <a:gd name="f87" fmla="*/ f68 f27 1"/>
                  <a:gd name="f88" fmla="*/ f70 f26 1"/>
                  <a:gd name="f89" fmla="*/ f71 f27 1"/>
                  <a:gd name="f90" fmla="*/ f72 f26 1"/>
                  <a:gd name="f91" fmla="*/ f73 f27 1"/>
                  <a:gd name="f92" fmla="*/ f74 f26 1"/>
                  <a:gd name="f93" fmla="*/ f75 f27 1"/>
                  <a:gd name="f94" fmla="*/ f76 f26 1"/>
                  <a:gd name="f95" fmla="*/ f77 f27 1"/>
                  <a:gd name="f96" fmla="*/ f78 f26 1"/>
                  <a:gd name="f97" fmla="*/ f79 f27 1"/>
                  <a:gd name="f98" fmla="*/ f80 f26 1"/>
                  <a:gd name="f99" fmla="*/ f81 f26 1"/>
                  <a:gd name="f100" fmla="*/ f82 f27 1"/>
                  <a:gd name="f101" fmla="*/ f8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98" y="f93"/>
                  </a:cxn>
                  <a:cxn ang="f51">
                    <a:pos x="f99" y="f100"/>
                  </a:cxn>
                  <a:cxn ang="f51">
                    <a:pos x="f101" y="f89"/>
                  </a:cxn>
                  <a:cxn ang="f51">
                    <a:pos x="f88" y="f89"/>
                  </a:cxn>
                  <a:cxn ang="f51">
                    <a:pos x="f88" y="f89"/>
                  </a:cxn>
                </a:cxnLst>
                <a:rect l="f84" t="f87" r="f85" b="f86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0" y="f11"/>
                      <a:pt x="f5" y="f12"/>
                    </a:cubicBezTo>
                    <a:cubicBezTo>
                      <a:pt x="f13" y="f14"/>
                      <a:pt x="f14" y="f8"/>
                      <a:pt x="f15" y="f14"/>
                    </a:cubicBezTo>
                    <a:cubicBezTo>
                      <a:pt x="f11" y="f14"/>
                      <a:pt x="f11" y="f14"/>
                      <a:pt x="f16" y="f17"/>
                    </a:cubicBezTo>
                    <a:cubicBezTo>
                      <a:pt x="f18" y="f19"/>
                      <a:pt x="f20" y="f10"/>
                      <a:pt x="f21" y="f5"/>
                    </a:cubicBezTo>
                    <a:cubicBezTo>
                      <a:pt x="f22" y="f10"/>
                      <a:pt x="f6" y="f13"/>
                      <a:pt x="f6" y="f14"/>
                    </a:cubicBezTo>
                    <a:cubicBezTo>
                      <a:pt x="f22" y="f15"/>
                      <a:pt x="f21" y="f16"/>
                      <a:pt x="f23" y="f16"/>
                    </a:cubicBezTo>
                    <a:cubicBezTo>
                      <a:pt x="f9" y="f11"/>
                      <a:pt x="f15" y="f24"/>
                      <a:pt x="f17" y="f9"/>
                    </a:cubicBezTo>
                    <a:cubicBezTo>
                      <a:pt x="f17" y="f9"/>
                      <a:pt x="f17" y="f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4" name="Freeform 635">
                <a:extLst>
                  <a:ext uri="{FF2B5EF4-FFF2-40B4-BE49-F238E27FC236}">
                    <a16:creationId xmlns:a16="http://schemas.microsoft.com/office/drawing/2014/main" id="{9DD728C4-D54C-9BA6-3978-58497766E2F6}"/>
                  </a:ext>
                </a:extLst>
              </p:cNvPr>
              <p:cNvSpPr/>
              <p:nvPr/>
            </p:nvSpPr>
            <p:spPr>
              <a:xfrm>
                <a:off x="7637461" y="4962521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10"/>
                  <a:gd name="f10" fmla="val 19"/>
                  <a:gd name="f11" fmla="val 13"/>
                  <a:gd name="f12" fmla="val 24"/>
                  <a:gd name="f13" fmla="val 29"/>
                  <a:gd name="f14" fmla="val 6"/>
                  <a:gd name="f15" fmla="val 1"/>
                  <a:gd name="f16" fmla="val 30"/>
                  <a:gd name="f17" fmla="val 27"/>
                  <a:gd name="f18" fmla="val 23"/>
                  <a:gd name="f19" fmla="val 2"/>
                  <a:gd name="f20" fmla="val 17"/>
                  <a:gd name="f21" fmla="val 4"/>
                  <a:gd name="f22" fmla="val 11"/>
                  <a:gd name="f23" fmla="val 3"/>
                  <a:gd name="f24" fmla="val 5"/>
                  <a:gd name="f25" fmla="+- 0 0 -90"/>
                  <a:gd name="f26" fmla="*/ f3 1 14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31"/>
                  <a:gd name="f37" fmla="*/ 12 f33 1"/>
                  <a:gd name="f38" fmla="*/ 10 f32 1"/>
                  <a:gd name="f39" fmla="*/ 13 f33 1"/>
                  <a:gd name="f40" fmla="*/ 24 f32 1"/>
                  <a:gd name="f41" fmla="*/ 6 f33 1"/>
                  <a:gd name="f42" fmla="*/ 31 f32 1"/>
                  <a:gd name="f43" fmla="*/ 1 f33 1"/>
                  <a:gd name="f44" fmla="*/ 23 f32 1"/>
                  <a:gd name="f45" fmla="*/ 3 f33 1"/>
                  <a:gd name="f46" fmla="*/ 5 f32 1"/>
                  <a:gd name="f47" fmla="*/ 0 f32 1"/>
                  <a:gd name="f48" fmla="+- f34 0 f1"/>
                  <a:gd name="f49" fmla="*/ f37 1 14"/>
                  <a:gd name="f50" fmla="*/ f38 1 31"/>
                  <a:gd name="f51" fmla="*/ f39 1 14"/>
                  <a:gd name="f52" fmla="*/ f40 1 31"/>
                  <a:gd name="f53" fmla="*/ f41 1 14"/>
                  <a:gd name="f54" fmla="*/ f42 1 31"/>
                  <a:gd name="f55" fmla="*/ f43 1 14"/>
                  <a:gd name="f56" fmla="*/ f44 1 31"/>
                  <a:gd name="f57" fmla="*/ f45 1 14"/>
                  <a:gd name="f58" fmla="*/ f46 1 31"/>
                  <a:gd name="f59" fmla="*/ f47 1 31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5"/>
                  <a:gd name="f73" fmla="*/ f58 1 f36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6 1"/>
                  <a:gd name="f88" fmla="*/ f73 f27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3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4" h="31">
                    <a:moveTo>
                      <a:pt x="f8" y="f9"/>
                    </a:moveTo>
                    <a:cubicBezTo>
                      <a:pt x="f9" y="f6"/>
                      <a:pt x="f6" y="f10"/>
                      <a:pt x="f11" y="f12"/>
                    </a:cubicBezTo>
                    <a:cubicBezTo>
                      <a:pt x="f8" y="f13"/>
                      <a:pt x="f9" y="f7"/>
                      <a:pt x="f14" y="f7"/>
                    </a:cubicBezTo>
                    <a:cubicBezTo>
                      <a:pt x="f15" y="f16"/>
                      <a:pt x="f5" y="f17"/>
                      <a:pt x="f15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19" y="f23"/>
                      <a:pt x="f23" y="f5"/>
                      <a:pt x="f14" y="f5"/>
                    </a:cubicBezTo>
                    <a:cubicBezTo>
                      <a:pt x="f9" y="f15"/>
                      <a:pt x="f11" y="f21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5" name="Freeform 636">
                <a:extLst>
                  <a:ext uri="{FF2B5EF4-FFF2-40B4-BE49-F238E27FC236}">
                    <a16:creationId xmlns:a16="http://schemas.microsoft.com/office/drawing/2014/main" id="{6258EF92-DE0D-B250-5F72-1232229055DB}"/>
                  </a:ext>
                </a:extLst>
              </p:cNvPr>
              <p:cNvSpPr/>
              <p:nvPr/>
            </p:nvSpPr>
            <p:spPr>
              <a:xfrm>
                <a:off x="8737604" y="4910135"/>
                <a:ext cx="7461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6"/>
                  <a:gd name="f8" fmla="val 15"/>
                  <a:gd name="f9" fmla="val 2"/>
                  <a:gd name="f10" fmla="val 17"/>
                  <a:gd name="f11" fmla="val 4"/>
                  <a:gd name="f12" fmla="val 20"/>
                  <a:gd name="f13" fmla="val 3"/>
                  <a:gd name="f14" fmla="val 22"/>
                  <a:gd name="f15" fmla="val 25"/>
                  <a:gd name="f16" fmla="val 28"/>
                  <a:gd name="f17" fmla="val 30"/>
                  <a:gd name="f18" fmla="val 5"/>
                  <a:gd name="f19" fmla="val 6"/>
                  <a:gd name="f20" fmla="val 29"/>
                  <a:gd name="f21" fmla="val 8"/>
                  <a:gd name="f22" fmla="val 10"/>
                  <a:gd name="f23" fmla="val 27"/>
                  <a:gd name="f24" fmla="val 13"/>
                  <a:gd name="f25" fmla="val 14"/>
                  <a:gd name="f26" fmla="val 21"/>
                  <a:gd name="f27" fmla="val 18"/>
                  <a:gd name="f28" fmla="val 12"/>
                  <a:gd name="f29" fmla="val 9"/>
                  <a:gd name="f30" fmla="val 1"/>
                  <a:gd name="f31" fmla="+- 0 0 -90"/>
                  <a:gd name="f32" fmla="*/ f3 1 31"/>
                  <a:gd name="f33" fmla="*/ f4 1 16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1"/>
                  <a:gd name="f42" fmla="*/ f38 1 16"/>
                  <a:gd name="f43" fmla="*/ 15 f39 1"/>
                  <a:gd name="f44" fmla="*/ 2 f38 1"/>
                  <a:gd name="f45" fmla="*/ 22 f39 1"/>
                  <a:gd name="f46" fmla="*/ 3 f38 1"/>
                  <a:gd name="f47" fmla="*/ 30 f39 1"/>
                  <a:gd name="f48" fmla="*/ 5 f38 1"/>
                  <a:gd name="f49" fmla="*/ 29 f39 1"/>
                  <a:gd name="f50" fmla="*/ 10 f38 1"/>
                  <a:gd name="f51" fmla="*/ 21 f39 1"/>
                  <a:gd name="f52" fmla="*/ 13 f38 1"/>
                  <a:gd name="f53" fmla="*/ 12 f39 1"/>
                  <a:gd name="f54" fmla="*/ 15 f38 1"/>
                  <a:gd name="f55" fmla="*/ 3 f39 1"/>
                  <a:gd name="f56" fmla="*/ 1 f39 1"/>
                  <a:gd name="f57" fmla="*/ 6 f39 1"/>
                  <a:gd name="f58" fmla="*/ 1 f38 1"/>
                  <a:gd name="f59" fmla="+- f40 0 f1"/>
                  <a:gd name="f60" fmla="*/ f43 1 31"/>
                  <a:gd name="f61" fmla="*/ f44 1 16"/>
                  <a:gd name="f62" fmla="*/ f45 1 31"/>
                  <a:gd name="f63" fmla="*/ f46 1 16"/>
                  <a:gd name="f64" fmla="*/ f47 1 31"/>
                  <a:gd name="f65" fmla="*/ f48 1 16"/>
                  <a:gd name="f66" fmla="*/ f49 1 31"/>
                  <a:gd name="f67" fmla="*/ f50 1 16"/>
                  <a:gd name="f68" fmla="*/ f51 1 31"/>
                  <a:gd name="f69" fmla="*/ f52 1 16"/>
                  <a:gd name="f70" fmla="*/ f53 1 31"/>
                  <a:gd name="f71" fmla="*/ f54 1 16"/>
                  <a:gd name="f72" fmla="*/ f55 1 31"/>
                  <a:gd name="f73" fmla="*/ f56 1 31"/>
                  <a:gd name="f74" fmla="*/ f57 1 31"/>
                  <a:gd name="f75" fmla="*/ f58 1 16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1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2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09"/>
                  </a:cxn>
                  <a:cxn ang="f59">
                    <a:pos x="f113" y="f105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31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9"/>
                      <a:pt x="f16" y="f9"/>
                      <a:pt x="f17" y="f18"/>
                    </a:cubicBezTo>
                    <a:cubicBezTo>
                      <a:pt x="f6" y="f19"/>
                      <a:pt x="f20" y="f21"/>
                      <a:pt x="f20" y="f22"/>
                    </a:cubicBezTo>
                    <a:cubicBezTo>
                      <a:pt x="f23" y="f24"/>
                      <a:pt x="f15" y="f25"/>
                      <a:pt x="f26" y="f24"/>
                    </a:cubicBezTo>
                    <a:cubicBezTo>
                      <a:pt x="f27" y="f28"/>
                      <a:pt x="f8" y="f28"/>
                      <a:pt x="f28" y="f8"/>
                    </a:cubicBezTo>
                    <a:cubicBezTo>
                      <a:pt x="f29" y="f7"/>
                      <a:pt x="f19" y="f25"/>
                      <a:pt x="f13" y="f24"/>
                    </a:cubicBezTo>
                    <a:cubicBezTo>
                      <a:pt x="f30" y="f28"/>
                      <a:pt x="f5" y="f21"/>
                      <a:pt x="f30" y="f18"/>
                    </a:cubicBezTo>
                    <a:cubicBezTo>
                      <a:pt x="f9" y="f9"/>
                      <a:pt x="f13" y="f5"/>
                      <a:pt x="f19" y="f30"/>
                    </a:cubicBezTo>
                    <a:cubicBezTo>
                      <a:pt x="f29" y="f30"/>
                      <a:pt x="f28" y="f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6" name="Freeform 637">
                <a:extLst>
                  <a:ext uri="{FF2B5EF4-FFF2-40B4-BE49-F238E27FC236}">
                    <a16:creationId xmlns:a16="http://schemas.microsoft.com/office/drawing/2014/main" id="{7C075853-3A01-BA4D-672B-CE5615A3C36D}"/>
                  </a:ext>
                </a:extLst>
              </p:cNvPr>
              <p:cNvSpPr/>
              <p:nvPr/>
            </p:nvSpPr>
            <p:spPr>
              <a:xfrm>
                <a:off x="8304215" y="5046665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8"/>
                  <a:gd name="f10" fmla="val 11"/>
                  <a:gd name="f11" fmla="val 15"/>
                  <a:gd name="f12" fmla="val 13"/>
                  <a:gd name="f13" fmla="val 19"/>
                  <a:gd name="f14" fmla="val 22"/>
                  <a:gd name="f15" fmla="val 25"/>
                  <a:gd name="f16" fmla="val 27"/>
                  <a:gd name="f17" fmla="val 30"/>
                  <a:gd name="f18" fmla="val 5"/>
                  <a:gd name="f19" fmla="val 2"/>
                  <a:gd name="f20" fmla="val 1"/>
                  <a:gd name="f21" fmla="val 24"/>
                  <a:gd name="f22" fmla="val 17"/>
                  <a:gd name="f23" fmla="val 4"/>
                  <a:gd name="f24" fmla="val 10"/>
                  <a:gd name="f25" fmla="val 3"/>
                  <a:gd name="f26" fmla="val 6"/>
                  <a:gd name="f27" fmla="val 7"/>
                  <a:gd name="f28" fmla="+- 0 0 -90"/>
                  <a:gd name="f29" fmla="*/ f3 1 14"/>
                  <a:gd name="f30" fmla="*/ f4 1 31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4"/>
                  <a:gd name="f39" fmla="*/ f35 1 31"/>
                  <a:gd name="f40" fmla="*/ 12 f36 1"/>
                  <a:gd name="f41" fmla="*/ 8 f35 1"/>
                  <a:gd name="f42" fmla="*/ 13 f36 1"/>
                  <a:gd name="f43" fmla="*/ 19 f35 1"/>
                  <a:gd name="f44" fmla="*/ 27 f35 1"/>
                  <a:gd name="f45" fmla="*/ 5 f36 1"/>
                  <a:gd name="f46" fmla="*/ 30 f35 1"/>
                  <a:gd name="f47" fmla="*/ 1 f36 1"/>
                  <a:gd name="f48" fmla="*/ 24 f35 1"/>
                  <a:gd name="f49" fmla="*/ 3 f36 1"/>
                  <a:gd name="f50" fmla="*/ 3 f35 1"/>
                  <a:gd name="f51" fmla="*/ 6 f36 1"/>
                  <a:gd name="f52" fmla="*/ 0 f35 1"/>
                  <a:gd name="f53" fmla="*/ 5 f35 1"/>
                  <a:gd name="f54" fmla="+- f37 0 f1"/>
                  <a:gd name="f55" fmla="*/ f40 1 14"/>
                  <a:gd name="f56" fmla="*/ f41 1 31"/>
                  <a:gd name="f57" fmla="*/ f42 1 14"/>
                  <a:gd name="f58" fmla="*/ f43 1 31"/>
                  <a:gd name="f59" fmla="*/ f44 1 31"/>
                  <a:gd name="f60" fmla="*/ f45 1 14"/>
                  <a:gd name="f61" fmla="*/ f46 1 31"/>
                  <a:gd name="f62" fmla="*/ f47 1 14"/>
                  <a:gd name="f63" fmla="*/ f48 1 31"/>
                  <a:gd name="f64" fmla="*/ f49 1 14"/>
                  <a:gd name="f65" fmla="*/ f50 1 31"/>
                  <a:gd name="f66" fmla="*/ f51 1 14"/>
                  <a:gd name="f67" fmla="*/ f52 1 31"/>
                  <a:gd name="f68" fmla="*/ f53 1 31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9"/>
                  <a:gd name="f78" fmla="*/ f60 1 f38"/>
                  <a:gd name="f79" fmla="*/ f61 1 f39"/>
                  <a:gd name="f80" fmla="*/ f62 1 f38"/>
                  <a:gd name="f81" fmla="*/ f63 1 f39"/>
                  <a:gd name="f82" fmla="*/ f64 1 f38"/>
                  <a:gd name="f83" fmla="*/ f65 1 f39"/>
                  <a:gd name="f84" fmla="*/ f66 1 f38"/>
                  <a:gd name="f85" fmla="*/ f67 1 f39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30 1"/>
                  <a:gd name="f96" fmla="*/ f78 f29 1"/>
                  <a:gd name="f97" fmla="*/ f79 f30 1"/>
                  <a:gd name="f98" fmla="*/ f80 f29 1"/>
                  <a:gd name="f99" fmla="*/ f81 f30 1"/>
                  <a:gd name="f100" fmla="*/ f82 f29 1"/>
                  <a:gd name="f101" fmla="*/ f83 f30 1"/>
                  <a:gd name="f102" fmla="*/ f84 f29 1"/>
                  <a:gd name="f103" fmla="*/ f85 f30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1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102" y="f103"/>
                  </a:cxn>
                  <a:cxn ang="f54">
                    <a:pos x="f91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8" y="f16"/>
                    </a:cubicBezTo>
                    <a:cubicBezTo>
                      <a:pt x="f10" y="f17"/>
                      <a:pt x="f9" y="f7"/>
                      <a:pt x="f18" y="f17"/>
                    </a:cubicBezTo>
                    <a:cubicBezTo>
                      <a:pt x="f19" y="f17"/>
                      <a:pt x="f5" y="f16"/>
                      <a:pt x="f20" y="f21"/>
                    </a:cubicBezTo>
                    <a:cubicBezTo>
                      <a:pt x="f19" y="f22"/>
                      <a:pt x="f23" y="f24"/>
                      <a:pt x="f25" y="f25"/>
                    </a:cubicBezTo>
                    <a:cubicBezTo>
                      <a:pt x="f25" y="f19"/>
                      <a:pt x="f25" y="f5"/>
                      <a:pt x="f26" y="f5"/>
                    </a:cubicBezTo>
                    <a:cubicBezTo>
                      <a:pt x="f9" y="f20"/>
                      <a:pt x="f24" y="f19"/>
                      <a:pt x="f8" y="f18"/>
                    </a:cubicBezTo>
                    <a:cubicBezTo>
                      <a:pt x="f8" y="f18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7" name="Freeform 638">
                <a:extLst>
                  <a:ext uri="{FF2B5EF4-FFF2-40B4-BE49-F238E27FC236}">
                    <a16:creationId xmlns:a16="http://schemas.microsoft.com/office/drawing/2014/main" id="{34F9885E-91E7-E4D8-4B38-A5CA96F2A704}"/>
                  </a:ext>
                </a:extLst>
              </p:cNvPr>
              <p:cNvSpPr/>
              <p:nvPr/>
            </p:nvSpPr>
            <p:spPr>
              <a:xfrm>
                <a:off x="8516941" y="4759323"/>
                <a:ext cx="3492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8"/>
                  <a:gd name="f9" fmla="val 9"/>
                  <a:gd name="f10" fmla="val 14"/>
                  <a:gd name="f11" fmla="val 12"/>
                  <a:gd name="f12" fmla="val 13"/>
                  <a:gd name="f13" fmla="val 10"/>
                  <a:gd name="f14" fmla="val 17"/>
                  <a:gd name="f15" fmla="val 21"/>
                  <a:gd name="f16" fmla="val 25"/>
                  <a:gd name="f17" fmla="val 28"/>
                  <a:gd name="f18" fmla="val 7"/>
                  <a:gd name="f19" fmla="val 4"/>
                  <a:gd name="f20" fmla="val 27"/>
                  <a:gd name="f21" fmla="val 1"/>
                  <a:gd name="f22" fmla="val 3"/>
                  <a:gd name="f23" fmla="val 18"/>
                  <a:gd name="f24" fmla="val 11"/>
                  <a:gd name="f25" fmla="val 6"/>
                  <a:gd name="f26" fmla="val 2"/>
                  <a:gd name="f27" fmla="+- 0 0 -90"/>
                  <a:gd name="f28" fmla="*/ f3 1 15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1"/>
                  <a:gd name="f39" fmla="*/ 15 f35 1"/>
                  <a:gd name="f40" fmla="*/ 8 f34 1"/>
                  <a:gd name="f41" fmla="*/ 13 f35 1"/>
                  <a:gd name="f42" fmla="*/ 14 f34 1"/>
                  <a:gd name="f43" fmla="*/ 10 f35 1"/>
                  <a:gd name="f44" fmla="*/ 25 f34 1"/>
                  <a:gd name="f45" fmla="*/ 7 f35 1"/>
                  <a:gd name="f46" fmla="*/ 31 f34 1"/>
                  <a:gd name="f47" fmla="*/ 1 f35 1"/>
                  <a:gd name="f48" fmla="*/ 4 f35 1"/>
                  <a:gd name="f49" fmla="*/ 4 f34 1"/>
                  <a:gd name="f50" fmla="*/ 11 f35 1"/>
                  <a:gd name="f51" fmla="*/ 1 f34 1"/>
                  <a:gd name="f52" fmla="+- f36 0 f1"/>
                  <a:gd name="f53" fmla="*/ f39 1 15"/>
                  <a:gd name="f54" fmla="*/ f40 1 31"/>
                  <a:gd name="f55" fmla="*/ f41 1 15"/>
                  <a:gd name="f56" fmla="*/ f42 1 31"/>
                  <a:gd name="f57" fmla="*/ f43 1 15"/>
                  <a:gd name="f58" fmla="*/ f44 1 31"/>
                  <a:gd name="f59" fmla="*/ f45 1 15"/>
                  <a:gd name="f60" fmla="*/ f46 1 31"/>
                  <a:gd name="f61" fmla="*/ f47 1 15"/>
                  <a:gd name="f62" fmla="*/ f48 1 15"/>
                  <a:gd name="f63" fmla="*/ f49 1 31"/>
                  <a:gd name="f64" fmla="*/ f50 1 15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2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1">
                    <a:moveTo>
                      <a:pt x="f6" y="f8"/>
                    </a:moveTo>
                    <a:cubicBezTo>
                      <a:pt x="f6" y="f9"/>
                      <a:pt x="f10" y="f11"/>
                      <a:pt x="f12" y="f10"/>
                    </a:cubicBezTo>
                    <a:cubicBezTo>
                      <a:pt x="f13" y="f14"/>
                      <a:pt x="f13" y="f15"/>
                      <a:pt x="f13" y="f16"/>
                    </a:cubicBezTo>
                    <a:cubicBezTo>
                      <a:pt x="f13" y="f17"/>
                      <a:pt x="f9" y="f7"/>
                      <a:pt x="f18" y="f7"/>
                    </a:cubicBezTo>
                    <a:cubicBezTo>
                      <a:pt x="f19" y="f7"/>
                      <a:pt x="f5" y="f20"/>
                      <a:pt x="f21" y="f16"/>
                    </a:cubicBezTo>
                    <a:cubicBezTo>
                      <a:pt x="f22" y="f23"/>
                      <a:pt x="f21" y="f24"/>
                      <a:pt x="f19" y="f19"/>
                    </a:cubicBezTo>
                    <a:cubicBezTo>
                      <a:pt x="f25" y="f21"/>
                      <a:pt x="f8" y="f5"/>
                      <a:pt x="f24" y="f21"/>
                    </a:cubicBezTo>
                    <a:cubicBezTo>
                      <a:pt x="f10" y="f26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8" name="Freeform 639">
                <a:extLst>
                  <a:ext uri="{FF2B5EF4-FFF2-40B4-BE49-F238E27FC236}">
                    <a16:creationId xmlns:a16="http://schemas.microsoft.com/office/drawing/2014/main" id="{13EFBD7E-F71B-F9B4-7C12-4D3C3E55DC8A}"/>
                  </a:ext>
                </a:extLst>
              </p:cNvPr>
              <p:cNvSpPr/>
              <p:nvPr/>
            </p:nvSpPr>
            <p:spPr>
              <a:xfrm>
                <a:off x="8161340" y="4814892"/>
                <a:ext cx="33339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2"/>
                  <a:gd name="f8" fmla="val 11"/>
                  <a:gd name="f9" fmla="val 9"/>
                  <a:gd name="f10" fmla="val 10"/>
                  <a:gd name="f11" fmla="val 13"/>
                  <a:gd name="f12" fmla="val 15"/>
                  <a:gd name="f13" fmla="val 19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1"/>
                  <a:gd name="f21" fmla="val 2"/>
                  <a:gd name="f22" fmla="val 16"/>
                  <a:gd name="f23" fmla="val 3"/>
                  <a:gd name="f24" fmla="val 8"/>
                  <a:gd name="f25" fmla="val 5"/>
                  <a:gd name="f26" fmla="val 6"/>
                  <a:gd name="f27" fmla="+- 0 0 -90"/>
                  <a:gd name="f28" fmla="*/ f3 1 14"/>
                  <a:gd name="f29" fmla="*/ f4 1 3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2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1 f35 1"/>
                  <a:gd name="f45" fmla="*/ 21 f34 1"/>
                  <a:gd name="f46" fmla="*/ 8 f34 1"/>
                  <a:gd name="f47" fmla="*/ 2 f35 1"/>
                  <a:gd name="f48" fmla="*/ 1 f34 1"/>
                  <a:gd name="f49" fmla="*/ 10 f35 1"/>
                  <a:gd name="f50" fmla="*/ 5 f34 1"/>
                  <a:gd name="f51" fmla="+- f36 0 f1"/>
                  <a:gd name="f52" fmla="*/ f39 1 14"/>
                  <a:gd name="f53" fmla="*/ f40 1 32"/>
                  <a:gd name="f54" fmla="*/ f41 1 32"/>
                  <a:gd name="f55" fmla="*/ f42 1 14"/>
                  <a:gd name="f56" fmla="*/ f43 1 32"/>
                  <a:gd name="f57" fmla="*/ f44 1 14"/>
                  <a:gd name="f58" fmla="*/ f45 1 32"/>
                  <a:gd name="f59" fmla="*/ f46 1 32"/>
                  <a:gd name="f60" fmla="*/ f47 1 14"/>
                  <a:gd name="f61" fmla="*/ f48 1 32"/>
                  <a:gd name="f62" fmla="*/ f49 1 14"/>
                  <a:gd name="f63" fmla="*/ f50 1 32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8"/>
                  <a:gd name="f71" fmla="*/ f55 1 f37"/>
                  <a:gd name="f72" fmla="*/ f56 1 f38"/>
                  <a:gd name="f73" fmla="*/ f57 1 f37"/>
                  <a:gd name="f74" fmla="*/ f58 1 f38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9 1"/>
                  <a:gd name="f87" fmla="*/ f71 f28 1"/>
                  <a:gd name="f88" fmla="*/ f72 f29 1"/>
                  <a:gd name="f89" fmla="*/ f73 f28 1"/>
                  <a:gd name="f90" fmla="*/ f74 f29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4" y="f86"/>
                  </a:cxn>
                  <a:cxn ang="f51">
                    <a:pos x="f87" y="f88"/>
                  </a:cxn>
                  <a:cxn ang="f51">
                    <a:pos x="f89" y="f90"/>
                  </a:cxn>
                  <a:cxn ang="f51">
                    <a:pos x="f89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4" h="32">
                    <a:moveTo>
                      <a:pt x="f8" y="f9"/>
                    </a:moveTo>
                    <a:cubicBezTo>
                      <a:pt x="f10" y="f8"/>
                      <a:pt x="f9" y="f11"/>
                      <a:pt x="f8" y="f12"/>
                    </a:cubicBezTo>
                    <a:cubicBezTo>
                      <a:pt x="f6" y="f13"/>
                      <a:pt x="f6" y="f14"/>
                      <a:pt x="f15" y="f16"/>
                    </a:cubicBezTo>
                    <a:cubicBezTo>
                      <a:pt x="f17" y="f7"/>
                      <a:pt x="f18" y="f19"/>
                      <a:pt x="f18" y="f20"/>
                    </a:cubicBezTo>
                    <a:cubicBezTo>
                      <a:pt x="f21" y="f22"/>
                      <a:pt x="f23" y="f15"/>
                      <a:pt x="f18" y="f24"/>
                    </a:cubicBezTo>
                    <a:cubicBezTo>
                      <a:pt x="f5" y="f25"/>
                      <a:pt x="f5" y="f18"/>
                      <a:pt x="f21" y="f18"/>
                    </a:cubicBezTo>
                    <a:cubicBezTo>
                      <a:pt x="f25" y="f5"/>
                      <a:pt x="f9" y="f18"/>
                      <a:pt x="f10" y="f25"/>
                    </a:cubicBezTo>
                    <a:cubicBezTo>
                      <a:pt x="f10" y="f26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9" name="Freeform 640">
                <a:extLst>
                  <a:ext uri="{FF2B5EF4-FFF2-40B4-BE49-F238E27FC236}">
                    <a16:creationId xmlns:a16="http://schemas.microsoft.com/office/drawing/2014/main" id="{186A85F9-304F-E0CF-CF77-AAE3F0E2C71A}"/>
                  </a:ext>
                </a:extLst>
              </p:cNvPr>
              <p:cNvSpPr/>
              <p:nvPr/>
            </p:nvSpPr>
            <p:spPr>
              <a:xfrm>
                <a:off x="8731248" y="4867278"/>
                <a:ext cx="66678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3"/>
                  <a:gd name="f8" fmla="val 20"/>
                  <a:gd name="f9" fmla="val 16"/>
                  <a:gd name="f10" fmla="val 11"/>
                  <a:gd name="f11" fmla="val 12"/>
                  <a:gd name="f12" fmla="val 6"/>
                  <a:gd name="f13" fmla="val 3"/>
                  <a:gd name="f14" fmla="val 1"/>
                  <a:gd name="f15" fmla="val 7"/>
                  <a:gd name="f16" fmla="val 8"/>
                  <a:gd name="f17" fmla="val 10"/>
                  <a:gd name="f18" fmla="val 2"/>
                  <a:gd name="f19" fmla="val 14"/>
                  <a:gd name="f20" fmla="val 4"/>
                  <a:gd name="f21" fmla="val 17"/>
                  <a:gd name="f22" fmla="val 21"/>
                  <a:gd name="f23" fmla="val 24"/>
                  <a:gd name="f24" fmla="+- 0 0 -90"/>
                  <a:gd name="f25" fmla="*/ f3 1 28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8"/>
                  <a:gd name="f35" fmla="*/ f31 1 13"/>
                  <a:gd name="f36" fmla="*/ 20 f32 1"/>
                  <a:gd name="f37" fmla="*/ 13 f31 1"/>
                  <a:gd name="f38" fmla="*/ 6 f32 1"/>
                  <a:gd name="f39" fmla="*/ 0 f32 1"/>
                  <a:gd name="f40" fmla="*/ 6 f31 1"/>
                  <a:gd name="f41" fmla="*/ 7 f32 1"/>
                  <a:gd name="f42" fmla="*/ 1 f31 1"/>
                  <a:gd name="f43" fmla="*/ 11 f32 1"/>
                  <a:gd name="f44" fmla="*/ 2 f31 1"/>
                  <a:gd name="f45" fmla="*/ 21 f32 1"/>
                  <a:gd name="f46" fmla="*/ 4 f31 1"/>
                  <a:gd name="f47" fmla="*/ 28 f32 1"/>
                  <a:gd name="f48" fmla="*/ 8 f31 1"/>
                  <a:gd name="f49" fmla="+- f33 0 f1"/>
                  <a:gd name="f50" fmla="*/ f36 1 28"/>
                  <a:gd name="f51" fmla="*/ f37 1 13"/>
                  <a:gd name="f52" fmla="*/ f38 1 28"/>
                  <a:gd name="f53" fmla="*/ f39 1 28"/>
                  <a:gd name="f54" fmla="*/ f40 1 13"/>
                  <a:gd name="f55" fmla="*/ f41 1 28"/>
                  <a:gd name="f56" fmla="*/ f42 1 13"/>
                  <a:gd name="f57" fmla="*/ f43 1 28"/>
                  <a:gd name="f58" fmla="*/ f44 1 13"/>
                  <a:gd name="f59" fmla="*/ f45 1 28"/>
                  <a:gd name="f60" fmla="*/ f46 1 13"/>
                  <a:gd name="f61" fmla="*/ f47 1 28"/>
                  <a:gd name="f62" fmla="*/ f48 1 13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4"/>
                  <a:gd name="f71" fmla="*/ f54 1 f35"/>
                  <a:gd name="f72" fmla="*/ f55 1 f34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5 1"/>
                  <a:gd name="f88" fmla="*/ f71 f26 1"/>
                  <a:gd name="f89" fmla="*/ f72 f25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5"/>
                  </a:cxn>
                  <a:cxn ang="f49">
                    <a:pos x="f87" y="f88"/>
                  </a:cxn>
                  <a:cxn ang="f49">
                    <a:pos x="f89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8" h="13">
                    <a:moveTo>
                      <a:pt x="f8" y="f7"/>
                    </a:moveTo>
                    <a:cubicBezTo>
                      <a:pt x="f9" y="f7"/>
                      <a:pt x="f10" y="f11"/>
                      <a:pt x="f12" y="f7"/>
                    </a:cubicBezTo>
                    <a:cubicBezTo>
                      <a:pt x="f13" y="f7"/>
                      <a:pt x="f5" y="f10"/>
                      <a:pt x="f5" y="f12"/>
                    </a:cubicBezTo>
                    <a:cubicBezTo>
                      <a:pt x="f5" y="f14"/>
                      <a:pt x="f13" y="f5"/>
                      <a:pt x="f15" y="f14"/>
                    </a:cubicBezTo>
                    <a:cubicBezTo>
                      <a:pt x="f16" y="f14"/>
                      <a:pt x="f17" y="f14"/>
                      <a:pt x="f10" y="f18"/>
                    </a:cubicBezTo>
                    <a:cubicBezTo>
                      <a:pt x="f19" y="f20"/>
                      <a:pt x="f21" y="f20"/>
                      <a:pt x="f22" y="f20"/>
                    </a:cubicBezTo>
                    <a:cubicBezTo>
                      <a:pt x="f23" y="f13"/>
                      <a:pt x="f6" y="f18"/>
                      <a:pt x="f6" y="f16"/>
                    </a:cubicBezTo>
                    <a:cubicBezTo>
                      <a:pt x="f6" y="f7"/>
                      <a:pt x="f23" y="f7"/>
                      <a:pt x="f8" y="f7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0" name="Freeform 641">
                <a:extLst>
                  <a:ext uri="{FF2B5EF4-FFF2-40B4-BE49-F238E27FC236}">
                    <a16:creationId xmlns:a16="http://schemas.microsoft.com/office/drawing/2014/main" id="{353EE560-C5CA-B987-EBF6-8F4D1CF5BD82}"/>
                  </a:ext>
                </a:extLst>
              </p:cNvPr>
              <p:cNvSpPr/>
              <p:nvPr/>
            </p:nvSpPr>
            <p:spPr>
              <a:xfrm>
                <a:off x="7597777" y="4975222"/>
                <a:ext cx="3016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2"/>
                  <a:gd name="f9" fmla="val 6"/>
                  <a:gd name="f10" fmla="val 11"/>
                  <a:gd name="f11" fmla="val 18"/>
                  <a:gd name="f12" fmla="val 23"/>
                  <a:gd name="f13" fmla="val 26"/>
                  <a:gd name="f14" fmla="val 28"/>
                  <a:gd name="f15" fmla="val 9"/>
                  <a:gd name="f16" fmla="val 30"/>
                  <a:gd name="f17" fmla="val 7"/>
                  <a:gd name="f18" fmla="val 4"/>
                  <a:gd name="f19" fmla="val 2"/>
                  <a:gd name="f20" fmla="val 29"/>
                  <a:gd name="f21" fmla="val 27"/>
                  <a:gd name="f22" fmla="val 1"/>
                  <a:gd name="f23" fmla="val 24"/>
                  <a:gd name="f24" fmla="val 22"/>
                  <a:gd name="f25" fmla="val 17"/>
                  <a:gd name="f26" fmla="val 5"/>
                  <a:gd name="f27" fmla="val 3"/>
                  <a:gd name="f28" fmla="val 8"/>
                  <a:gd name="f29" fmla="+- 0 0 -90"/>
                  <a:gd name="f30" fmla="*/ f3 1 13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3"/>
                  <a:gd name="f40" fmla="*/ f36 1 31"/>
                  <a:gd name="f41" fmla="*/ 12 f37 1"/>
                  <a:gd name="f42" fmla="*/ 6 f36 1"/>
                  <a:gd name="f43" fmla="*/ 23 f36 1"/>
                  <a:gd name="f44" fmla="*/ 9 f37 1"/>
                  <a:gd name="f45" fmla="*/ 30 f36 1"/>
                  <a:gd name="f46" fmla="*/ 2 f37 1"/>
                  <a:gd name="f47" fmla="*/ 29 f36 1"/>
                  <a:gd name="f48" fmla="*/ 1 f37 1"/>
                  <a:gd name="f49" fmla="*/ 22 f36 1"/>
                  <a:gd name="f50" fmla="*/ 4 f37 1"/>
                  <a:gd name="f51" fmla="*/ 7 f36 1"/>
                  <a:gd name="f52" fmla="*/ 8 f37 1"/>
                  <a:gd name="f53" fmla="*/ 1 f36 1"/>
                  <a:gd name="f54" fmla="+- f38 0 f1"/>
                  <a:gd name="f55" fmla="*/ f41 1 13"/>
                  <a:gd name="f56" fmla="*/ f42 1 31"/>
                  <a:gd name="f57" fmla="*/ f43 1 31"/>
                  <a:gd name="f58" fmla="*/ f44 1 13"/>
                  <a:gd name="f59" fmla="*/ f45 1 31"/>
                  <a:gd name="f60" fmla="*/ f46 1 13"/>
                  <a:gd name="f61" fmla="*/ f47 1 31"/>
                  <a:gd name="f62" fmla="*/ f48 1 13"/>
                  <a:gd name="f63" fmla="*/ f49 1 31"/>
                  <a:gd name="f64" fmla="*/ f50 1 13"/>
                  <a:gd name="f65" fmla="*/ f51 1 31"/>
                  <a:gd name="f66" fmla="*/ f52 1 13"/>
                  <a:gd name="f67" fmla="*/ f53 1 31"/>
                  <a:gd name="f68" fmla="*/ 0 1 f39"/>
                  <a:gd name="f69" fmla="*/ f33 1 f39"/>
                  <a:gd name="f70" fmla="*/ 0 1 f40"/>
                  <a:gd name="f71" fmla="*/ f34 1 f40"/>
                  <a:gd name="f72" fmla="*/ f55 1 f39"/>
                  <a:gd name="f73" fmla="*/ f56 1 f40"/>
                  <a:gd name="f74" fmla="*/ f57 1 f40"/>
                  <a:gd name="f75" fmla="*/ f58 1 f39"/>
                  <a:gd name="f76" fmla="*/ f59 1 f40"/>
                  <a:gd name="f77" fmla="*/ f60 1 f39"/>
                  <a:gd name="f78" fmla="*/ f61 1 f40"/>
                  <a:gd name="f79" fmla="*/ f62 1 f39"/>
                  <a:gd name="f80" fmla="*/ f63 1 f40"/>
                  <a:gd name="f81" fmla="*/ f64 1 f39"/>
                  <a:gd name="f82" fmla="*/ f65 1 f40"/>
                  <a:gd name="f83" fmla="*/ f66 1 f39"/>
                  <a:gd name="f84" fmla="*/ f67 1 f40"/>
                  <a:gd name="f85" fmla="*/ f68 f30 1"/>
                  <a:gd name="f86" fmla="*/ f69 f30 1"/>
                  <a:gd name="f87" fmla="*/ f71 f31 1"/>
                  <a:gd name="f88" fmla="*/ f70 f31 1"/>
                  <a:gd name="f89" fmla="*/ f72 f30 1"/>
                  <a:gd name="f90" fmla="*/ f73 f31 1"/>
                  <a:gd name="f91" fmla="*/ f74 f31 1"/>
                  <a:gd name="f92" fmla="*/ f75 f30 1"/>
                  <a:gd name="f93" fmla="*/ f76 f31 1"/>
                  <a:gd name="f94" fmla="*/ f77 f30 1"/>
                  <a:gd name="f95" fmla="*/ f78 f31 1"/>
                  <a:gd name="f96" fmla="*/ f79 f30 1"/>
                  <a:gd name="f97" fmla="*/ f80 f31 1"/>
                  <a:gd name="f98" fmla="*/ f81 f30 1"/>
                  <a:gd name="f99" fmla="*/ f82 f31 1"/>
                  <a:gd name="f100" fmla="*/ f83 f30 1"/>
                  <a:gd name="f101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9" y="f90"/>
                  </a:cxn>
                  <a:cxn ang="f54">
                    <a:pos x="f89" y="f91"/>
                  </a:cxn>
                  <a:cxn ang="f54">
                    <a:pos x="f92" y="f93"/>
                  </a:cxn>
                  <a:cxn ang="f54">
                    <a:pos x="f94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89" y="f90"/>
                  </a:cxn>
                </a:cxnLst>
                <a:rect l="f85" t="f88" r="f86" b="f87"/>
                <a:pathLst>
                  <a:path w="13" h="31">
                    <a:moveTo>
                      <a:pt x="f8" y="f9"/>
                    </a:moveTo>
                    <a:cubicBezTo>
                      <a:pt x="f8" y="f6"/>
                      <a:pt x="f10" y="f11"/>
                      <a:pt x="f8" y="f12"/>
                    </a:cubicBezTo>
                    <a:cubicBezTo>
                      <a:pt x="f8" y="f13"/>
                      <a:pt x="f10" y="f14"/>
                      <a:pt x="f15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19" y="f25"/>
                      <a:pt x="f26" y="f6"/>
                      <a:pt x="f18" y="f17"/>
                    </a:cubicBezTo>
                    <a:cubicBezTo>
                      <a:pt x="f27" y="f18"/>
                      <a:pt x="f27" y="f5"/>
                      <a:pt x="f28" y="f22"/>
                    </a:cubicBezTo>
                    <a:cubicBezTo>
                      <a:pt x="f8" y="f22"/>
                      <a:pt x="f6" y="f18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1" name="Freeform 642">
                <a:extLst>
                  <a:ext uri="{FF2B5EF4-FFF2-40B4-BE49-F238E27FC236}">
                    <a16:creationId xmlns:a16="http://schemas.microsoft.com/office/drawing/2014/main" id="{F3AB6E58-31B6-75EE-231F-4ABF170E6874}"/>
                  </a:ext>
                </a:extLst>
              </p:cNvPr>
              <p:cNvSpPr/>
              <p:nvPr/>
            </p:nvSpPr>
            <p:spPr>
              <a:xfrm>
                <a:off x="8262939" y="5056183"/>
                <a:ext cx="28575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2"/>
                  <a:gd name="f8" fmla="val 10"/>
                  <a:gd name="f9" fmla="val 11"/>
                  <a:gd name="f10" fmla="val 14"/>
                  <a:gd name="f11" fmla="val 19"/>
                  <a:gd name="f12" fmla="val 24"/>
                  <a:gd name="f13" fmla="val 27"/>
                  <a:gd name="f14" fmla="val 29"/>
                  <a:gd name="f15" fmla="val 8"/>
                  <a:gd name="f16" fmla="val 31"/>
                  <a:gd name="f17" fmla="val 6"/>
                  <a:gd name="f18" fmla="val 4"/>
                  <a:gd name="f19" fmla="val 2"/>
                  <a:gd name="f20" fmla="val 30"/>
                  <a:gd name="f21" fmla="val 26"/>
                  <a:gd name="f22" fmla="val 1"/>
                  <a:gd name="f23" fmla="val 22"/>
                  <a:gd name="f24" fmla="val 21"/>
                  <a:gd name="f25" fmla="val 16"/>
                  <a:gd name="f26" fmla="val 5"/>
                  <a:gd name="f27" fmla="val 13"/>
                  <a:gd name="f28" fmla="val 3"/>
                  <a:gd name="f29" fmla="+- 0 0 -90"/>
                  <a:gd name="f30" fmla="*/ f3 1 12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2"/>
                  <a:gd name="f40" fmla="*/ f36 1 32"/>
                  <a:gd name="f41" fmla="*/ 12 f37 1"/>
                  <a:gd name="f42" fmla="*/ 10 f36 1"/>
                  <a:gd name="f43" fmla="*/ 24 f36 1"/>
                  <a:gd name="f44" fmla="*/ 8 f37 1"/>
                  <a:gd name="f45" fmla="*/ 31 f36 1"/>
                  <a:gd name="f46" fmla="*/ 2 f37 1"/>
                  <a:gd name="f47" fmla="*/ 30 f36 1"/>
                  <a:gd name="f48" fmla="*/ 1 f37 1"/>
                  <a:gd name="f49" fmla="*/ 19 f36 1"/>
                  <a:gd name="f50" fmla="*/ 4 f37 1"/>
                  <a:gd name="f51" fmla="*/ 8 f36 1"/>
                  <a:gd name="f52" fmla="*/ 1 f36 1"/>
                  <a:gd name="f53" fmla="+- f38 0 f1"/>
                  <a:gd name="f54" fmla="*/ f41 1 12"/>
                  <a:gd name="f55" fmla="*/ f42 1 32"/>
                  <a:gd name="f56" fmla="*/ f43 1 32"/>
                  <a:gd name="f57" fmla="*/ f44 1 12"/>
                  <a:gd name="f58" fmla="*/ f45 1 32"/>
                  <a:gd name="f59" fmla="*/ f46 1 12"/>
                  <a:gd name="f60" fmla="*/ f47 1 32"/>
                  <a:gd name="f61" fmla="*/ f48 1 12"/>
                  <a:gd name="f62" fmla="*/ f49 1 32"/>
                  <a:gd name="f63" fmla="*/ f50 1 12"/>
                  <a:gd name="f64" fmla="*/ f51 1 32"/>
                  <a:gd name="f65" fmla="*/ f52 1 32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39"/>
                  <a:gd name="f80" fmla="*/ f64 1 f40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1 1"/>
                  <a:gd name="f93" fmla="*/ f77 f30 1"/>
                  <a:gd name="f94" fmla="*/ f78 f31 1"/>
                  <a:gd name="f95" fmla="*/ f79 f30 1"/>
                  <a:gd name="f96" fmla="*/ f80 f31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2"/>
                  </a:cxn>
                  <a:cxn ang="f53">
                    <a:pos x="f93" y="f88"/>
                  </a:cxn>
                  <a:cxn ang="f53">
                    <a:pos x="f91" y="f94"/>
                  </a:cxn>
                  <a:cxn ang="f53">
                    <a:pos x="f95" y="f96"/>
                  </a:cxn>
                  <a:cxn ang="f53">
                    <a:pos x="f89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2" h="32">
                    <a:moveTo>
                      <a:pt x="f6" y="f8"/>
                    </a:moveTo>
                    <a:cubicBezTo>
                      <a:pt x="f9" y="f10"/>
                      <a:pt x="f9" y="f11"/>
                      <a:pt x="f6" y="f12"/>
                    </a:cubicBezTo>
                    <a:cubicBezTo>
                      <a:pt x="f6" y="f13"/>
                      <a:pt x="f9" y="f14"/>
                      <a:pt x="f15" y="f16"/>
                    </a:cubicBezTo>
                    <a:cubicBezTo>
                      <a:pt x="f17" y="f7"/>
                      <a:pt x="f18" y="f16"/>
                      <a:pt x="f19" y="f20"/>
                    </a:cubicBezTo>
                    <a:cubicBezTo>
                      <a:pt x="f5" y="f14"/>
                      <a:pt x="f5" y="f21"/>
                      <a:pt x="f22" y="f12"/>
                    </a:cubicBezTo>
                    <a:cubicBezTo>
                      <a:pt x="f22" y="f23"/>
                      <a:pt x="f22" y="f24"/>
                      <a:pt x="f19" y="f11"/>
                    </a:cubicBezTo>
                    <a:cubicBezTo>
                      <a:pt x="f18" y="f25"/>
                      <a:pt x="f26" y="f27"/>
                      <a:pt x="f18" y="f15"/>
                    </a:cubicBezTo>
                    <a:cubicBezTo>
                      <a:pt x="f28" y="f26"/>
                      <a:pt x="f28" y="f5"/>
                      <a:pt x="f15" y="f22"/>
                    </a:cubicBezTo>
                    <a:cubicBezTo>
                      <a:pt x="f6" y="f19"/>
                      <a:pt x="f6" y="f26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2" name="Freeform 643">
                <a:extLst>
                  <a:ext uri="{FF2B5EF4-FFF2-40B4-BE49-F238E27FC236}">
                    <a16:creationId xmlns:a16="http://schemas.microsoft.com/office/drawing/2014/main" id="{1359FDB6-EF93-CB08-80E9-83A41A1C0FDD}"/>
                  </a:ext>
                </a:extLst>
              </p:cNvPr>
              <p:cNvSpPr/>
              <p:nvPr/>
            </p:nvSpPr>
            <p:spPr>
              <a:xfrm>
                <a:off x="7494586" y="5221288"/>
                <a:ext cx="6985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8"/>
                  <a:gd name="f9" fmla="val 10"/>
                  <a:gd name="f10" fmla="val 15"/>
                  <a:gd name="f11" fmla="val 26"/>
                  <a:gd name="f12" fmla="val 23"/>
                  <a:gd name="f13" fmla="val 17"/>
                  <a:gd name="f14" fmla="val 14"/>
                  <a:gd name="f15" fmla="val 12"/>
                  <a:gd name="f16" fmla="val 6"/>
                  <a:gd name="f17" fmla="val 2"/>
                  <a:gd name="f18" fmla="val 8"/>
                  <a:gd name="f19" fmla="val 1"/>
                  <a:gd name="f20" fmla="val 4"/>
                  <a:gd name="f21" fmla="val 5"/>
                  <a:gd name="f22" fmla="val 9"/>
                  <a:gd name="f23" fmla="val 19"/>
                  <a:gd name="f24" fmla="val 7"/>
                  <a:gd name="f25" fmla="val 25"/>
                  <a:gd name="f26" fmla="val 27"/>
                  <a:gd name="f27" fmla="+- 0 0 -90"/>
                  <a:gd name="f28" fmla="*/ f3 1 29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9"/>
                  <a:gd name="f38" fmla="*/ f34 1 16"/>
                  <a:gd name="f39" fmla="*/ 28 f35 1"/>
                  <a:gd name="f40" fmla="*/ 10 f34 1"/>
                  <a:gd name="f41" fmla="*/ 23 f35 1"/>
                  <a:gd name="f42" fmla="*/ 15 f34 1"/>
                  <a:gd name="f43" fmla="*/ 6 f35 1"/>
                  <a:gd name="f44" fmla="*/ 12 f34 1"/>
                  <a:gd name="f45" fmla="*/ 1 f35 1"/>
                  <a:gd name="f46" fmla="*/ 4 f34 1"/>
                  <a:gd name="f47" fmla="*/ 8 f35 1"/>
                  <a:gd name="f48" fmla="*/ 1 f34 1"/>
                  <a:gd name="f49" fmla="*/ 10 f35 1"/>
                  <a:gd name="f50" fmla="*/ 2 f34 1"/>
                  <a:gd name="f51" fmla="*/ 25 f35 1"/>
                  <a:gd name="f52" fmla="*/ 7 f34 1"/>
                  <a:gd name="f53" fmla="+- f36 0 f1"/>
                  <a:gd name="f54" fmla="*/ f39 1 29"/>
                  <a:gd name="f55" fmla="*/ f40 1 16"/>
                  <a:gd name="f56" fmla="*/ f41 1 29"/>
                  <a:gd name="f57" fmla="*/ f42 1 16"/>
                  <a:gd name="f58" fmla="*/ f43 1 29"/>
                  <a:gd name="f59" fmla="*/ f44 1 16"/>
                  <a:gd name="f60" fmla="*/ f45 1 29"/>
                  <a:gd name="f61" fmla="*/ f46 1 16"/>
                  <a:gd name="f62" fmla="*/ f47 1 29"/>
                  <a:gd name="f63" fmla="*/ f48 1 16"/>
                  <a:gd name="f64" fmla="*/ f49 1 29"/>
                  <a:gd name="f65" fmla="*/ f50 1 16"/>
                  <a:gd name="f66" fmla="*/ f51 1 29"/>
                  <a:gd name="f67" fmla="*/ f52 1 16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9" h="16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5"/>
                      <a:pt x="f16" y="f15"/>
                    </a:cubicBezTo>
                    <a:cubicBezTo>
                      <a:pt x="f17" y="f15"/>
                      <a:pt x="f5" y="f18"/>
                      <a:pt x="f19" y="f20"/>
                    </a:cubicBezTo>
                    <a:cubicBezTo>
                      <a:pt x="f17" y="f5"/>
                      <a:pt x="f21" y="f5"/>
                      <a:pt x="f18" y="f19"/>
                    </a:cubicBezTo>
                    <a:cubicBezTo>
                      <a:pt x="f22" y="f17"/>
                      <a:pt x="f22" y="f17"/>
                      <a:pt x="f9" y="f17"/>
                    </a:cubicBezTo>
                    <a:cubicBezTo>
                      <a:pt x="f14" y="f16"/>
                      <a:pt x="f23" y="f24"/>
                      <a:pt x="f25" y="f24"/>
                    </a:cubicBezTo>
                    <a:cubicBezTo>
                      <a:pt x="f26" y="f16"/>
                      <a:pt x="f6" y="f24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3" name="Freeform 644">
                <a:extLst>
                  <a:ext uri="{FF2B5EF4-FFF2-40B4-BE49-F238E27FC236}">
                    <a16:creationId xmlns:a16="http://schemas.microsoft.com/office/drawing/2014/main" id="{183822C7-2B5F-42EB-C944-4FD62B74ABF0}"/>
                  </a:ext>
                </a:extLst>
              </p:cNvPr>
              <p:cNvSpPr/>
              <p:nvPr/>
            </p:nvSpPr>
            <p:spPr>
              <a:xfrm>
                <a:off x="8559798" y="4757742"/>
                <a:ext cx="381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1"/>
                  <a:gd name="f8" fmla="val 25"/>
                  <a:gd name="f9" fmla="val 2"/>
                  <a:gd name="f10" fmla="val 18"/>
                  <a:gd name="f11" fmla="val 3"/>
                  <a:gd name="f12" fmla="val 11"/>
                  <a:gd name="f13" fmla="val 5"/>
                  <a:gd name="f14" fmla="val 4"/>
                  <a:gd name="f15" fmla="val 1"/>
                  <a:gd name="f16" fmla="val 9"/>
                  <a:gd name="f17" fmla="val 12"/>
                  <a:gd name="f18" fmla="val 15"/>
                  <a:gd name="f19" fmla="val 6"/>
                  <a:gd name="f20" fmla="val 14"/>
                  <a:gd name="f21" fmla="val 8"/>
                  <a:gd name="f22" fmla="val 20"/>
                  <a:gd name="f23" fmla="val 27"/>
                  <a:gd name="f24" fmla="val 30"/>
                  <a:gd name="f25" fmla="+- 0 0 -90"/>
                  <a:gd name="f26" fmla="*/ f3 1 16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6"/>
                  <a:gd name="f36" fmla="*/ f32 1 31"/>
                  <a:gd name="f37" fmla="*/ 0 f33 1"/>
                  <a:gd name="f38" fmla="*/ 25 f32 1"/>
                  <a:gd name="f39" fmla="*/ 5 f33 1"/>
                  <a:gd name="f40" fmla="*/ 4 f32 1"/>
                  <a:gd name="f41" fmla="*/ 12 f33 1"/>
                  <a:gd name="f42" fmla="*/ 2 f32 1"/>
                  <a:gd name="f43" fmla="*/ 14 f33 1"/>
                  <a:gd name="f44" fmla="*/ 9 f32 1"/>
                  <a:gd name="f45" fmla="*/ 8 f33 1"/>
                  <a:gd name="f46" fmla="*/ 27 f32 1"/>
                  <a:gd name="f47" fmla="*/ 3 f33 1"/>
                  <a:gd name="f48" fmla="*/ 30 f32 1"/>
                  <a:gd name="f49" fmla="+- f34 0 f1"/>
                  <a:gd name="f50" fmla="*/ f37 1 16"/>
                  <a:gd name="f51" fmla="*/ f38 1 31"/>
                  <a:gd name="f52" fmla="*/ f39 1 16"/>
                  <a:gd name="f53" fmla="*/ f40 1 31"/>
                  <a:gd name="f54" fmla="*/ f41 1 16"/>
                  <a:gd name="f55" fmla="*/ f42 1 31"/>
                  <a:gd name="f56" fmla="*/ f43 1 16"/>
                  <a:gd name="f57" fmla="*/ f44 1 31"/>
                  <a:gd name="f58" fmla="*/ f45 1 16"/>
                  <a:gd name="f59" fmla="*/ f46 1 31"/>
                  <a:gd name="f60" fmla="*/ f47 1 16"/>
                  <a:gd name="f61" fmla="*/ f48 1 31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16" h="3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5"/>
                      <a:pt x="f17" y="f9"/>
                    </a:cubicBezTo>
                    <a:cubicBezTo>
                      <a:pt x="f6" y="f11"/>
                      <a:pt x="f18" y="f19"/>
                      <a:pt x="f20" y="f16"/>
                    </a:cubicBezTo>
                    <a:cubicBezTo>
                      <a:pt x="f20" y="f16"/>
                      <a:pt x="f20" y="f16"/>
                      <a:pt x="f20" y="f16"/>
                    </a:cubicBezTo>
                    <a:cubicBezTo>
                      <a:pt x="f12" y="f18"/>
                      <a:pt x="f21" y="f22"/>
                      <a:pt x="f21" y="f23"/>
                    </a:cubicBezTo>
                    <a:cubicBezTo>
                      <a:pt x="f21" y="f7"/>
                      <a:pt x="f13" y="f24"/>
                      <a:pt x="f11" y="f24"/>
                    </a:cubicBezTo>
                    <a:cubicBezTo>
                      <a:pt x="f5" y="f24"/>
                      <a:pt x="f15" y="f23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4" name="Freeform 645">
                <a:extLst>
                  <a:ext uri="{FF2B5EF4-FFF2-40B4-BE49-F238E27FC236}">
                    <a16:creationId xmlns:a16="http://schemas.microsoft.com/office/drawing/2014/main" id="{56392361-11AC-BE8A-785A-C3A734034573}"/>
                  </a:ext>
                </a:extLst>
              </p:cNvPr>
              <p:cNvSpPr/>
              <p:nvPr/>
            </p:nvSpPr>
            <p:spPr>
              <a:xfrm>
                <a:off x="8123236" y="4830766"/>
                <a:ext cx="28575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1"/>
                  <a:gd name="f8" fmla="val 10"/>
                  <a:gd name="f9" fmla="val 9"/>
                  <a:gd name="f10" fmla="val 15"/>
                  <a:gd name="f11" fmla="val 18"/>
                  <a:gd name="f12" fmla="val 11"/>
                  <a:gd name="f13" fmla="val 22"/>
                  <a:gd name="f14" fmla="val 25"/>
                  <a:gd name="f15" fmla="val 27"/>
                  <a:gd name="f16" fmla="val 29"/>
                  <a:gd name="f17" fmla="val 7"/>
                  <a:gd name="f18" fmla="val 5"/>
                  <a:gd name="f19" fmla="val 3"/>
                  <a:gd name="f20" fmla="val 30"/>
                  <a:gd name="f21" fmla="val 1"/>
                  <a:gd name="f22" fmla="val 28"/>
                  <a:gd name="f23" fmla="val 26"/>
                  <a:gd name="f24" fmla="val 23"/>
                  <a:gd name="f25" fmla="val 21"/>
                  <a:gd name="f26" fmla="val 16"/>
                  <a:gd name="f27" fmla="val 4"/>
                  <a:gd name="f28" fmla="val 14"/>
                  <a:gd name="f29" fmla="val 8"/>
                  <a:gd name="f30" fmla="val 2"/>
                  <a:gd name="f31" fmla="+- 0 0 -90"/>
                  <a:gd name="f32" fmla="*/ f3 1 12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2"/>
                  <a:gd name="f42" fmla="*/ f38 1 31"/>
                  <a:gd name="f43" fmla="*/ 10 f39 1"/>
                  <a:gd name="f44" fmla="*/ 12 f38 1"/>
                  <a:gd name="f45" fmla="*/ 11 f39 1"/>
                  <a:gd name="f46" fmla="*/ 22 f38 1"/>
                  <a:gd name="f47" fmla="*/ 9 f39 1"/>
                  <a:gd name="f48" fmla="*/ 29 f38 1"/>
                  <a:gd name="f49" fmla="*/ 3 f39 1"/>
                  <a:gd name="f50" fmla="*/ 30 f38 1"/>
                  <a:gd name="f51" fmla="*/ 1 f39 1"/>
                  <a:gd name="f52" fmla="*/ 23 f38 1"/>
                  <a:gd name="f53" fmla="*/ 16 f38 1"/>
                  <a:gd name="f54" fmla="*/ 11 f38 1"/>
                  <a:gd name="f55" fmla="*/ 5 f39 1"/>
                  <a:gd name="f56" fmla="*/ 1 f38 1"/>
                  <a:gd name="f57" fmla="*/ 5 f38 1"/>
                  <a:gd name="f58" fmla="+- f40 0 f1"/>
                  <a:gd name="f59" fmla="*/ f43 1 12"/>
                  <a:gd name="f60" fmla="*/ f44 1 31"/>
                  <a:gd name="f61" fmla="*/ f45 1 12"/>
                  <a:gd name="f62" fmla="*/ f46 1 31"/>
                  <a:gd name="f63" fmla="*/ f47 1 12"/>
                  <a:gd name="f64" fmla="*/ f48 1 31"/>
                  <a:gd name="f65" fmla="*/ f49 1 12"/>
                  <a:gd name="f66" fmla="*/ f50 1 31"/>
                  <a:gd name="f67" fmla="*/ f51 1 12"/>
                  <a:gd name="f68" fmla="*/ f52 1 31"/>
                  <a:gd name="f69" fmla="*/ f53 1 31"/>
                  <a:gd name="f70" fmla="*/ f54 1 31"/>
                  <a:gd name="f71" fmla="*/ f55 1 12"/>
                  <a:gd name="f72" fmla="*/ f56 1 31"/>
                  <a:gd name="f73" fmla="*/ f57 1 31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2"/>
                  <a:gd name="f89" fmla="*/ f70 1 f42"/>
                  <a:gd name="f90" fmla="*/ f71 1 f41"/>
                  <a:gd name="f91" fmla="*/ f72 1 f42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3 1"/>
                  <a:gd name="f108" fmla="*/ f89 f33 1"/>
                  <a:gd name="f109" fmla="*/ f90 f32 1"/>
                  <a:gd name="f110" fmla="*/ f91 f33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3" y="f107"/>
                  </a:cxn>
                  <a:cxn ang="f58">
                    <a:pos x="f103" y="f108"/>
                  </a:cxn>
                  <a:cxn ang="f58">
                    <a:pos x="f109" y="f110"/>
                  </a:cxn>
                  <a:cxn ang="f58">
                    <a:pos x="f97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12" h="31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9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1" y="f25"/>
                      <a:pt x="f21" y="f11"/>
                      <a:pt x="f19" y="f26"/>
                    </a:cubicBezTo>
                    <a:cubicBezTo>
                      <a:pt x="f27" y="f28"/>
                      <a:pt x="f18" y="f28"/>
                      <a:pt x="f19" y="f12"/>
                    </a:cubicBezTo>
                    <a:cubicBezTo>
                      <a:pt x="f5" y="f29"/>
                      <a:pt x="f30" y="f30"/>
                      <a:pt x="f18" y="f21"/>
                    </a:cubicBezTo>
                    <a:cubicBezTo>
                      <a:pt x="f29" y="f5"/>
                      <a:pt x="f9" y="f30"/>
                      <a:pt x="f8" y="f18"/>
                    </a:cubicBezTo>
                    <a:cubicBezTo>
                      <a:pt x="f8" y="f17"/>
                      <a:pt x="f8" y="f9"/>
                      <a:pt x="f8" y="f6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5" name="Freeform 646">
                <a:extLst>
                  <a:ext uri="{FF2B5EF4-FFF2-40B4-BE49-F238E27FC236}">
                    <a16:creationId xmlns:a16="http://schemas.microsoft.com/office/drawing/2014/main" id="{6372F250-0864-6A10-45B3-B9116C07F569}"/>
                  </a:ext>
                </a:extLst>
              </p:cNvPr>
              <p:cNvSpPr/>
              <p:nvPr/>
            </p:nvSpPr>
            <p:spPr>
              <a:xfrm>
                <a:off x="8380411" y="4740277"/>
                <a:ext cx="41276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8"/>
                  <a:gd name="f8" fmla="val 12"/>
                  <a:gd name="f9" fmla="val 15"/>
                  <a:gd name="f10" fmla="val 16"/>
                  <a:gd name="f11" fmla="val 7"/>
                  <a:gd name="f12" fmla="val 11"/>
                  <a:gd name="f13" fmla="val 2"/>
                  <a:gd name="f14" fmla="val 6"/>
                  <a:gd name="f15" fmla="val 9"/>
                  <a:gd name="f16" fmla="val 1"/>
                  <a:gd name="f17" fmla="+- 0 0 -90"/>
                  <a:gd name="f18" fmla="*/ f3 1 17"/>
                  <a:gd name="f19" fmla="*/ f4 1 1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7"/>
                  <a:gd name="f28" fmla="*/ f24 1 18"/>
                  <a:gd name="f29" fmla="*/ 17 f25 1"/>
                  <a:gd name="f30" fmla="*/ 12 f24 1"/>
                  <a:gd name="f31" fmla="*/ 12 f25 1"/>
                  <a:gd name="f32" fmla="*/ 18 f24 1"/>
                  <a:gd name="f33" fmla="*/ 0 f25 1"/>
                  <a:gd name="f34" fmla="*/ 7 f24 1"/>
                  <a:gd name="f35" fmla="*/ 9 f25 1"/>
                  <a:gd name="f36" fmla="*/ 1 f24 1"/>
                  <a:gd name="f37" fmla="+- f26 0 f1"/>
                  <a:gd name="f38" fmla="*/ f29 1 17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f36 1 18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7" h="18">
                    <a:moveTo>
                      <a:pt x="f6" y="f8"/>
                    </a:moveTo>
                    <a:cubicBezTo>
                      <a:pt x="f6" y="f9"/>
                      <a:pt x="f10" y="f7"/>
                      <a:pt x="f8" y="f7"/>
                    </a:cubicBezTo>
                    <a:cubicBezTo>
                      <a:pt x="f11" y="f7"/>
                      <a:pt x="f5" y="f12"/>
                      <a:pt x="f5" y="f11"/>
                    </a:cubicBezTo>
                    <a:cubicBezTo>
                      <a:pt x="f5" y="f13"/>
                      <a:pt x="f14" y="f13"/>
                      <a:pt x="f15" y="f16"/>
                    </a:cubicBezTo>
                    <a:cubicBezTo>
                      <a:pt x="f8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6" name="Freeform 647">
                <a:extLst>
                  <a:ext uri="{FF2B5EF4-FFF2-40B4-BE49-F238E27FC236}">
                    <a16:creationId xmlns:a16="http://schemas.microsoft.com/office/drawing/2014/main" id="{15BB014E-43A1-9926-426A-0D9D83E749C9}"/>
                  </a:ext>
                </a:extLst>
              </p:cNvPr>
              <p:cNvSpPr/>
              <p:nvPr/>
            </p:nvSpPr>
            <p:spPr>
              <a:xfrm>
                <a:off x="7883527" y="5133971"/>
                <a:ext cx="41276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5"/>
                  <a:gd name="f8" fmla="val 7"/>
                  <a:gd name="f9" fmla="val 13"/>
                  <a:gd name="f10" fmla="val 3"/>
                  <a:gd name="f11" fmla="val 10"/>
                  <a:gd name="f12" fmla="val 14"/>
                  <a:gd name="f13" fmla="val 5"/>
                  <a:gd name="f14" fmla="val 1"/>
                  <a:gd name="f15" fmla="val 2"/>
                  <a:gd name="f16" fmla="+- 0 0 -90"/>
                  <a:gd name="f17" fmla="*/ f3 1 17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7"/>
                  <a:gd name="f27" fmla="*/ f23 1 15"/>
                  <a:gd name="f28" fmla="*/ 7 f24 1"/>
                  <a:gd name="f29" fmla="*/ 0 f23 1"/>
                  <a:gd name="f30" fmla="*/ 17 f24 1"/>
                  <a:gd name="f31" fmla="*/ 7 f23 1"/>
                  <a:gd name="f32" fmla="*/ 10 f24 1"/>
                  <a:gd name="f33" fmla="*/ 15 f23 1"/>
                  <a:gd name="f34" fmla="*/ 0 f24 1"/>
                  <a:gd name="f35" fmla="*/ 5 f23 1"/>
                  <a:gd name="f36" fmla="+- f25 0 f1"/>
                  <a:gd name="f37" fmla="*/ f28 1 17"/>
                  <a:gd name="f38" fmla="*/ f29 1 15"/>
                  <a:gd name="f39" fmla="*/ f30 1 17"/>
                  <a:gd name="f40" fmla="*/ f31 1 15"/>
                  <a:gd name="f41" fmla="*/ f32 1 17"/>
                  <a:gd name="f42" fmla="*/ f33 1 15"/>
                  <a:gd name="f43" fmla="*/ f34 1 17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7" h="1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11"/>
                      <a:pt x="f9" y="f12"/>
                      <a:pt x="f11" y="f7"/>
                    </a:cubicBezTo>
                    <a:cubicBezTo>
                      <a:pt x="f13" y="f7"/>
                      <a:pt x="f5" y="f11"/>
                      <a:pt x="f5" y="f13"/>
                    </a:cubicBezTo>
                    <a:cubicBezTo>
                      <a:pt x="f5" y="f14"/>
                      <a:pt x="f15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7" name="Freeform 648">
                <a:extLst>
                  <a:ext uri="{FF2B5EF4-FFF2-40B4-BE49-F238E27FC236}">
                    <a16:creationId xmlns:a16="http://schemas.microsoft.com/office/drawing/2014/main" id="{FBD10274-B0E8-CB7C-1789-EAA199D9969D}"/>
                  </a:ext>
                </a:extLst>
              </p:cNvPr>
              <p:cNvSpPr/>
              <p:nvPr/>
            </p:nvSpPr>
            <p:spPr>
              <a:xfrm>
                <a:off x="8139110" y="4962521"/>
                <a:ext cx="36511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9"/>
                  <a:gd name="f9" fmla="val 13"/>
                  <a:gd name="f10" fmla="val 1"/>
                  <a:gd name="f11" fmla="val 5"/>
                  <a:gd name="f12" fmla="val 12"/>
                  <a:gd name="f13" fmla="val 11"/>
                  <a:gd name="f14" fmla="val 7"/>
                  <a:gd name="f15" fmla="val 17"/>
                  <a:gd name="f16" fmla="val 3"/>
                  <a:gd name="f17" fmla="+- 0 0 -90"/>
                  <a:gd name="f18" fmla="*/ f3 1 15"/>
                  <a:gd name="f19" fmla="*/ f4 1 1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8"/>
                  <a:gd name="f29" fmla="*/ 9 f25 1"/>
                  <a:gd name="f30" fmla="*/ 0 f24 1"/>
                  <a:gd name="f31" fmla="*/ 15 f25 1"/>
                  <a:gd name="f32" fmla="*/ 5 f24 1"/>
                  <a:gd name="f33" fmla="*/ 7 f25 1"/>
                  <a:gd name="f34" fmla="*/ 17 f24 1"/>
                  <a:gd name="f35" fmla="*/ 0 f25 1"/>
                  <a:gd name="f36" fmla="*/ 9 f24 1"/>
                  <a:gd name="f37" fmla="+- f26 0 f1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f36 1 18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8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3" y="f7"/>
                      <a:pt x="f14" y="f15"/>
                    </a:cubicBezTo>
                    <a:cubicBezTo>
                      <a:pt x="f16" y="f15"/>
                      <a:pt x="f10" y="f9"/>
                      <a:pt x="f5" y="f8"/>
                    </a:cubicBezTo>
                    <a:cubicBezTo>
                      <a:pt x="f5" y="f11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8" name="Freeform 649">
                <a:extLst>
                  <a:ext uri="{FF2B5EF4-FFF2-40B4-BE49-F238E27FC236}">
                    <a16:creationId xmlns:a16="http://schemas.microsoft.com/office/drawing/2014/main" id="{AB2EF521-3182-AA61-15C4-F4AF63EF2AE4}"/>
                  </a:ext>
                </a:extLst>
              </p:cNvPr>
              <p:cNvSpPr/>
              <p:nvPr/>
            </p:nvSpPr>
            <p:spPr>
              <a:xfrm>
                <a:off x="7810503" y="5173666"/>
                <a:ext cx="4286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4"/>
                  <a:gd name="f8" fmla="val 10"/>
                  <a:gd name="f9" fmla="val 6"/>
                  <a:gd name="f10" fmla="val 2"/>
                  <a:gd name="f11" fmla="val 8"/>
                  <a:gd name="f12" fmla="val 5"/>
                  <a:gd name="f13" fmla="val 13"/>
                  <a:gd name="f14" fmla="val 9"/>
                  <a:gd name="f15" fmla="+- 0 0 -90"/>
                  <a:gd name="f16" fmla="*/ f3 1 18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8"/>
                  <a:gd name="f26" fmla="*/ f22 1 14"/>
                  <a:gd name="f27" fmla="*/ 10 f23 1"/>
                  <a:gd name="f28" fmla="*/ 14 f22 1"/>
                  <a:gd name="f29" fmla="*/ 0 f23 1"/>
                  <a:gd name="f30" fmla="*/ 8 f22 1"/>
                  <a:gd name="f31" fmla="*/ 8 f23 1"/>
                  <a:gd name="f32" fmla="*/ 0 f22 1"/>
                  <a:gd name="f33" fmla="*/ 18 f23 1"/>
                  <a:gd name="f34" fmla="*/ 9 f22 1"/>
                  <a:gd name="f35" fmla="+- f24 0 f1"/>
                  <a:gd name="f36" fmla="*/ f27 1 18"/>
                  <a:gd name="f37" fmla="*/ f28 1 14"/>
                  <a:gd name="f38" fmla="*/ f29 1 18"/>
                  <a:gd name="f39" fmla="*/ f30 1 14"/>
                  <a:gd name="f40" fmla="*/ f31 1 18"/>
                  <a:gd name="f41" fmla="*/ f32 1 14"/>
                  <a:gd name="f42" fmla="*/ f33 1 18"/>
                  <a:gd name="f43" fmla="*/ f34 1 14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8" h="14">
                    <a:moveTo>
                      <a:pt x="f8" y="f7"/>
                    </a:moveTo>
                    <a:cubicBezTo>
                      <a:pt x="f9" y="f7"/>
                      <a:pt x="f10" y="f7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6" y="f12"/>
                      <a:pt x="f6" y="f14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9" name="Freeform 650">
                <a:extLst>
                  <a:ext uri="{FF2B5EF4-FFF2-40B4-BE49-F238E27FC236}">
                    <a16:creationId xmlns:a16="http://schemas.microsoft.com/office/drawing/2014/main" id="{11A2BCF1-5B5A-0375-8A5C-E3FE552D2405}"/>
                  </a:ext>
                </a:extLst>
              </p:cNvPr>
              <p:cNvSpPr/>
              <p:nvPr/>
            </p:nvSpPr>
            <p:spPr>
              <a:xfrm>
                <a:off x="7642226" y="4486275"/>
                <a:ext cx="3651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0"/>
                  <a:gd name="f8" fmla="val 8"/>
                  <a:gd name="f9" fmla="val 5"/>
                  <a:gd name="f10" fmla="val 1"/>
                  <a:gd name="f11" fmla="val 3"/>
                  <a:gd name="f12" fmla="val 4"/>
                  <a:gd name="f13" fmla="val 6"/>
                  <a:gd name="f14" fmla="val 2"/>
                  <a:gd name="f15" fmla="val 10"/>
                  <a:gd name="f16" fmla="val 11"/>
                  <a:gd name="f17" fmla="val 12"/>
                  <a:gd name="f18" fmla="val 14"/>
                  <a:gd name="f19" fmla="val 16"/>
                  <a:gd name="f20" fmla="val 18"/>
                  <a:gd name="f21" fmla="val 9"/>
                  <a:gd name="f22" fmla="+- 0 0 -90"/>
                  <a:gd name="f23" fmla="*/ f3 1 15"/>
                  <a:gd name="f24" fmla="*/ f4 1 20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5"/>
                  <a:gd name="f33" fmla="*/ f29 1 20"/>
                  <a:gd name="f34" fmla="*/ 0 f30 1"/>
                  <a:gd name="f35" fmla="*/ 8 f29 1"/>
                  <a:gd name="f36" fmla="*/ 4 f30 1"/>
                  <a:gd name="f37" fmla="*/ 1 f29 1"/>
                  <a:gd name="f38" fmla="*/ 10 f30 1"/>
                  <a:gd name="f39" fmla="*/ 4 f29 1"/>
                  <a:gd name="f40" fmla="*/ 12 f30 1"/>
                  <a:gd name="f41" fmla="*/ 6 f29 1"/>
                  <a:gd name="f42" fmla="*/ 14 f30 1"/>
                  <a:gd name="f43" fmla="*/ 16 f29 1"/>
                  <a:gd name="f44" fmla="*/ 5 f30 1"/>
                  <a:gd name="f45" fmla="*/ 18 f29 1"/>
                  <a:gd name="f46" fmla="*/ 11 f29 1"/>
                  <a:gd name="f47" fmla="+- f31 0 f1"/>
                  <a:gd name="f48" fmla="*/ f34 1 15"/>
                  <a:gd name="f49" fmla="*/ f35 1 20"/>
                  <a:gd name="f50" fmla="*/ f36 1 15"/>
                  <a:gd name="f51" fmla="*/ f37 1 20"/>
                  <a:gd name="f52" fmla="*/ f38 1 15"/>
                  <a:gd name="f53" fmla="*/ f39 1 20"/>
                  <a:gd name="f54" fmla="*/ f40 1 15"/>
                  <a:gd name="f55" fmla="*/ f41 1 20"/>
                  <a:gd name="f56" fmla="*/ f42 1 15"/>
                  <a:gd name="f57" fmla="*/ f43 1 20"/>
                  <a:gd name="f58" fmla="*/ f44 1 15"/>
                  <a:gd name="f59" fmla="*/ f45 1 20"/>
                  <a:gd name="f60" fmla="*/ f46 1 20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3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4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82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5" h="20">
                    <a:moveTo>
                      <a:pt x="f5" y="f8"/>
                    </a:moveTo>
                    <a:cubicBezTo>
                      <a:pt x="f5" y="f9"/>
                      <a:pt x="f10" y="f11"/>
                      <a:pt x="f12" y="f10"/>
                    </a:cubicBezTo>
                    <a:cubicBezTo>
                      <a:pt x="f13" y="f5"/>
                      <a:pt x="f8" y="f14"/>
                      <a:pt x="f15" y="f12"/>
                    </a:cubicBezTo>
                    <a:cubicBezTo>
                      <a:pt x="f16" y="f12"/>
                      <a:pt x="f16" y="f9"/>
                      <a:pt x="f17" y="f13"/>
                    </a:cubicBezTo>
                    <a:cubicBezTo>
                      <a:pt x="f18" y="f8"/>
                      <a:pt x="f6" y="f17"/>
                      <a:pt x="f18" y="f19"/>
                    </a:cubicBezTo>
                    <a:cubicBezTo>
                      <a:pt x="f17" y="f7"/>
                      <a:pt x="f8" y="f20"/>
                      <a:pt x="f9" y="f20"/>
                    </a:cubicBezTo>
                    <a:cubicBezTo>
                      <a:pt x="f14" y="f20"/>
                      <a:pt x="f10" y="f6"/>
                      <a:pt x="f5" y="f16"/>
                    </a:cubicBezTo>
                    <a:cubicBezTo>
                      <a:pt x="f5" y="f15"/>
                      <a:pt x="f5" y="f21"/>
                      <a:pt x="f5" y="f8"/>
                    </a:cubicBezTo>
                    <a:close/>
                  </a:path>
                </a:pathLst>
              </a:custGeom>
              <a:solidFill>
                <a:srgbClr val="72B3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0" name="Freeform 651">
                <a:extLst>
                  <a:ext uri="{FF2B5EF4-FFF2-40B4-BE49-F238E27FC236}">
                    <a16:creationId xmlns:a16="http://schemas.microsoft.com/office/drawing/2014/main" id="{4FB4424F-8D9B-DB47-33FE-9B73100AAE86}"/>
                  </a:ext>
                </a:extLst>
              </p:cNvPr>
              <p:cNvSpPr/>
              <p:nvPr/>
            </p:nvSpPr>
            <p:spPr>
              <a:xfrm>
                <a:off x="8588373" y="5089522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0"/>
                  <a:gd name="f9" fmla="val 1"/>
                  <a:gd name="f10" fmla="val 6"/>
                  <a:gd name="f11" fmla="val 9"/>
                  <a:gd name="f12" fmla="val 5"/>
                  <a:gd name="f13" fmla="val 8"/>
                  <a:gd name="f14" fmla="val 13"/>
                  <a:gd name="f15" fmla="val 18"/>
                  <a:gd name="f16" fmla="+- 0 0 -90"/>
                  <a:gd name="f17" fmla="*/ f3 1 14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9"/>
                  <a:gd name="f28" fmla="*/ 0 f24 1"/>
                  <a:gd name="f29" fmla="*/ 10 f23 1"/>
                  <a:gd name="f30" fmla="*/ 6 f24 1"/>
                  <a:gd name="f31" fmla="*/ 0 f23 1"/>
                  <a:gd name="f32" fmla="*/ 14 f24 1"/>
                  <a:gd name="f33" fmla="*/ 8 f23 1"/>
                  <a:gd name="f34" fmla="*/ 5 f24 1"/>
                  <a:gd name="f35" fmla="*/ 19 f23 1"/>
                  <a:gd name="f36" fmla="+- f25 0 f1"/>
                  <a:gd name="f37" fmla="*/ f28 1 14"/>
                  <a:gd name="f38" fmla="*/ f29 1 19"/>
                  <a:gd name="f39" fmla="*/ f30 1 14"/>
                  <a:gd name="f40" fmla="*/ f31 1 19"/>
                  <a:gd name="f41" fmla="*/ f32 1 14"/>
                  <a:gd name="f42" fmla="*/ f33 1 19"/>
                  <a:gd name="f43" fmla="*/ f34 1 14"/>
                  <a:gd name="f44" fmla="*/ f35 1 1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9">
                    <a:moveTo>
                      <a:pt x="f5" y="f8"/>
                    </a:moveTo>
                    <a:cubicBezTo>
                      <a:pt x="f9" y="f10"/>
                      <a:pt x="f5" y="f9"/>
                      <a:pt x="f10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14"/>
                      <a:pt x="f11" y="f7"/>
                      <a:pt x="f12" y="f7"/>
                    </a:cubicBezTo>
                    <a:cubicBezTo>
                      <a:pt x="f5" y="f15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1" name="Freeform 652">
                <a:extLst>
                  <a:ext uri="{FF2B5EF4-FFF2-40B4-BE49-F238E27FC236}">
                    <a16:creationId xmlns:a16="http://schemas.microsoft.com/office/drawing/2014/main" id="{947CBEBF-2013-E231-AB01-F66C5E93CD52}"/>
                  </a:ext>
                </a:extLst>
              </p:cNvPr>
              <p:cNvSpPr/>
              <p:nvPr/>
            </p:nvSpPr>
            <p:spPr>
              <a:xfrm>
                <a:off x="8588373" y="4564063"/>
                <a:ext cx="4286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6"/>
                  <a:gd name="f9" fmla="val 16"/>
                  <a:gd name="f10" fmla="val 4"/>
                  <a:gd name="f11" fmla="val 15"/>
                  <a:gd name="f12" fmla="val 11"/>
                  <a:gd name="f13" fmla="val 7"/>
                  <a:gd name="f14" fmla="val 10"/>
                  <a:gd name="f15" fmla="val 13"/>
                  <a:gd name="f16" fmla="+- 0 0 -90"/>
                  <a:gd name="f17" fmla="*/ f3 1 18"/>
                  <a:gd name="f18" fmla="*/ f4 1 1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7"/>
                  <a:gd name="f28" fmla="*/ 6 f24 1"/>
                  <a:gd name="f29" fmla="*/ 16 f23 1"/>
                  <a:gd name="f30" fmla="*/ 0 f24 1"/>
                  <a:gd name="f31" fmla="*/ 11 f23 1"/>
                  <a:gd name="f32" fmla="*/ 11 f24 1"/>
                  <a:gd name="f33" fmla="*/ 0 f23 1"/>
                  <a:gd name="f34" fmla="*/ 16 f24 1"/>
                  <a:gd name="f35" fmla="*/ 10 f23 1"/>
                  <a:gd name="f36" fmla="+- f25 0 f1"/>
                  <a:gd name="f37" fmla="*/ f28 1 18"/>
                  <a:gd name="f38" fmla="*/ f29 1 17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7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6" y="f5"/>
                      <a:pt x="f11" y="f8"/>
                      <a:pt x="f9" y="f14"/>
                    </a:cubicBezTo>
                    <a:cubicBezTo>
                      <a:pt x="f7" y="f15"/>
                      <a:pt x="f12" y="f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2" name="Freeform 653">
                <a:extLst>
                  <a:ext uri="{FF2B5EF4-FFF2-40B4-BE49-F238E27FC236}">
                    <a16:creationId xmlns:a16="http://schemas.microsoft.com/office/drawing/2014/main" id="{C3A7CB24-03C7-BA61-8681-832B6850E8E0}"/>
                  </a:ext>
                </a:extLst>
              </p:cNvPr>
              <p:cNvSpPr/>
              <p:nvPr/>
            </p:nvSpPr>
            <p:spPr>
              <a:xfrm>
                <a:off x="8607430" y="5140327"/>
                <a:ext cx="3492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9"/>
                  <a:gd name="f8" fmla="val 14"/>
                  <a:gd name="f9" fmla="val 10"/>
                  <a:gd name="f10" fmla="val 13"/>
                  <a:gd name="f11" fmla="val 18"/>
                  <a:gd name="f12" fmla="val 9"/>
                  <a:gd name="f13" fmla="val 5"/>
                  <a:gd name="f14" fmla="val 1"/>
                  <a:gd name="f15" fmla="val 4"/>
                  <a:gd name="f16" fmla="val 8"/>
                  <a:gd name="f17" fmla="val 12"/>
                  <a:gd name="f18" fmla="val 7"/>
                  <a:gd name="f19" fmla="+- 0 0 -90"/>
                  <a:gd name="f20" fmla="*/ f3 1 15"/>
                  <a:gd name="f21" fmla="*/ f4 1 1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9"/>
                  <a:gd name="f31" fmla="*/ 14 f27 1"/>
                  <a:gd name="f32" fmla="*/ 10 f26 1"/>
                  <a:gd name="f33" fmla="*/ 9 f27 1"/>
                  <a:gd name="f34" fmla="*/ 19 f26 1"/>
                  <a:gd name="f35" fmla="*/ 1 f27 1"/>
                  <a:gd name="f36" fmla="*/ 8 f27 1"/>
                  <a:gd name="f37" fmla="*/ 0 f26 1"/>
                  <a:gd name="f38" fmla="+- f28 0 f1"/>
                  <a:gd name="f39" fmla="*/ f31 1 15"/>
                  <a:gd name="f40" fmla="*/ f32 1 19"/>
                  <a:gd name="f41" fmla="*/ f33 1 15"/>
                  <a:gd name="f42" fmla="*/ f34 1 19"/>
                  <a:gd name="f43" fmla="*/ f35 1 15"/>
                  <a:gd name="f44" fmla="*/ f36 1 15"/>
                  <a:gd name="f45" fmla="*/ f37 1 19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2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5" h="19">
                    <a:moveTo>
                      <a:pt x="f8" y="f9"/>
                    </a:moveTo>
                    <a:cubicBezTo>
                      <a:pt x="f8" y="f8"/>
                      <a:pt x="f10" y="f11"/>
                      <a:pt x="f12" y="f7"/>
                    </a:cubicBezTo>
                    <a:cubicBezTo>
                      <a:pt x="f13" y="f7"/>
                      <a:pt x="f5" y="f8"/>
                      <a:pt x="f14" y="f9"/>
                    </a:cubicBezTo>
                    <a:cubicBezTo>
                      <a:pt x="f14" y="f13"/>
                      <a:pt x="f15" y="f5"/>
                      <a:pt x="f16" y="f5"/>
                    </a:cubicBezTo>
                    <a:cubicBezTo>
                      <a:pt x="f6" y="f5"/>
                      <a:pt x="f17" y="f18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3" name="Freeform 654">
                <a:extLst>
                  <a:ext uri="{FF2B5EF4-FFF2-40B4-BE49-F238E27FC236}">
                    <a16:creationId xmlns:a16="http://schemas.microsoft.com/office/drawing/2014/main" id="{7838016D-E7F0-00F5-24CB-907A4F71F2E7}"/>
                  </a:ext>
                </a:extLst>
              </p:cNvPr>
              <p:cNvSpPr/>
              <p:nvPr/>
            </p:nvSpPr>
            <p:spPr>
              <a:xfrm>
                <a:off x="7915275" y="4668834"/>
                <a:ext cx="3333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0"/>
                  <a:gd name="f9" fmla="val 9"/>
                  <a:gd name="f10" fmla="val 7"/>
                  <a:gd name="f11" fmla="val 2"/>
                  <a:gd name="f12" fmla="val 5"/>
                  <a:gd name="f13" fmla="val 11"/>
                  <a:gd name="f14" fmla="val 12"/>
                  <a:gd name="f15" fmla="val 6"/>
                  <a:gd name="f16" fmla="val 13"/>
                  <a:gd name="f17" fmla="val 8"/>
                  <a:gd name="f18" fmla="val 16"/>
                  <a:gd name="f19" fmla="val 19"/>
                  <a:gd name="f20" fmla="val 18"/>
                  <a:gd name="f21" fmla="val 3"/>
                  <a:gd name="f22" fmla="val 1"/>
                  <a:gd name="f23" fmla="+- 0 0 -90"/>
                  <a:gd name="f24" fmla="*/ f3 1 14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22"/>
                  <a:gd name="f35" fmla="*/ 0 f31 1"/>
                  <a:gd name="f36" fmla="*/ 10 f30 1"/>
                  <a:gd name="f37" fmla="*/ 2 f31 1"/>
                  <a:gd name="f38" fmla="*/ 5 f30 1"/>
                  <a:gd name="f39" fmla="*/ 11 f31 1"/>
                  <a:gd name="f40" fmla="*/ 13 f31 1"/>
                  <a:gd name="f41" fmla="*/ 9 f30 1"/>
                  <a:gd name="f42" fmla="*/ 12 f31 1"/>
                  <a:gd name="f43" fmla="*/ 19 f30 1"/>
                  <a:gd name="f44" fmla="*/ 3 f31 1"/>
                  <a:gd name="f45" fmla="*/ 18 f30 1"/>
                  <a:gd name="f46" fmla="+- f32 0 f1"/>
                  <a:gd name="f47" fmla="*/ f35 1 14"/>
                  <a:gd name="f48" fmla="*/ f36 1 22"/>
                  <a:gd name="f49" fmla="*/ f37 1 14"/>
                  <a:gd name="f50" fmla="*/ f38 1 22"/>
                  <a:gd name="f51" fmla="*/ f39 1 14"/>
                  <a:gd name="f52" fmla="*/ f40 1 14"/>
                  <a:gd name="f53" fmla="*/ f41 1 22"/>
                  <a:gd name="f54" fmla="*/ f42 1 14"/>
                  <a:gd name="f55" fmla="*/ f43 1 22"/>
                  <a:gd name="f56" fmla="*/ f44 1 14"/>
                  <a:gd name="f57" fmla="*/ f45 1 22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22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2" y="f5"/>
                      <a:pt x="f9" y="f5"/>
                      <a:pt x="f13" y="f12"/>
                    </a:cubicBezTo>
                    <a:cubicBezTo>
                      <a:pt x="f14" y="f15"/>
                      <a:pt x="f16" y="f17"/>
                      <a:pt x="f16" y="f9"/>
                    </a:cubicBezTo>
                    <a:cubicBezTo>
                      <a:pt x="f6" y="f16"/>
                      <a:pt x="f6" y="f18"/>
                      <a:pt x="f14" y="f19"/>
                    </a:cubicBezTo>
                    <a:cubicBezTo>
                      <a:pt x="f9" y="f7"/>
                      <a:pt x="f15" y="f20"/>
                      <a:pt x="f21" y="f20"/>
                    </a:cubicBezTo>
                    <a:cubicBezTo>
                      <a:pt x="f22" y="f20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4" name="Freeform 655">
                <a:extLst>
                  <a:ext uri="{FF2B5EF4-FFF2-40B4-BE49-F238E27FC236}">
                    <a16:creationId xmlns:a16="http://schemas.microsoft.com/office/drawing/2014/main" id="{AC530C07-1DBA-51D0-631E-30E98C044BDC}"/>
                  </a:ext>
                </a:extLst>
              </p:cNvPr>
              <p:cNvSpPr/>
              <p:nvPr/>
            </p:nvSpPr>
            <p:spPr>
              <a:xfrm>
                <a:off x="7712077" y="489426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7"/>
                  <a:gd name="f8" fmla="val 11"/>
                  <a:gd name="f9" fmla="val 15"/>
                  <a:gd name="f10" fmla="val 13"/>
                  <a:gd name="f11" fmla="val 9"/>
                  <a:gd name="f12" fmla="val 5"/>
                  <a:gd name="f13" fmla="val 12"/>
                  <a:gd name="f14" fmla="val 1"/>
                  <a:gd name="f15" fmla="val 8"/>
                  <a:gd name="f16" fmla="val 4"/>
                  <a:gd name="f17" fmla="val 3"/>
                  <a:gd name="f18" fmla="val 7"/>
                  <a:gd name="f19" fmla="+- 0 0 -90"/>
                  <a:gd name="f20" fmla="*/ f3 1 14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7"/>
                  <a:gd name="f31" fmla="*/ 14 f27 1"/>
                  <a:gd name="f32" fmla="*/ 11 f26 1"/>
                  <a:gd name="f33" fmla="*/ 9 f27 1"/>
                  <a:gd name="f34" fmla="*/ 17 f26 1"/>
                  <a:gd name="f35" fmla="*/ 1 f27 1"/>
                  <a:gd name="f36" fmla="*/ 8 f26 1"/>
                  <a:gd name="f37" fmla="*/ 7 f27 1"/>
                  <a:gd name="f38" fmla="*/ 0 f26 1"/>
                  <a:gd name="f39" fmla="+- f28 0 f1"/>
                  <a:gd name="f40" fmla="*/ f31 1 14"/>
                  <a:gd name="f41" fmla="*/ f32 1 17"/>
                  <a:gd name="f42" fmla="*/ f33 1 14"/>
                  <a:gd name="f43" fmla="*/ f34 1 17"/>
                  <a:gd name="f44" fmla="*/ f35 1 14"/>
                  <a:gd name="f45" fmla="*/ f36 1 17"/>
                  <a:gd name="f46" fmla="*/ f37 1 14"/>
                  <a:gd name="f47" fmla="*/ f38 1 1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7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3"/>
                      <a:pt x="f14" y="f15"/>
                    </a:cubicBezTo>
                    <a:cubicBezTo>
                      <a:pt x="f14" y="f16"/>
                      <a:pt x="f17" y="f14"/>
                      <a:pt x="f18" y="f5"/>
                    </a:cubicBezTo>
                    <a:cubicBezTo>
                      <a:pt x="f8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5" name="Freeform 656">
                <a:extLst>
                  <a:ext uri="{FF2B5EF4-FFF2-40B4-BE49-F238E27FC236}">
                    <a16:creationId xmlns:a16="http://schemas.microsoft.com/office/drawing/2014/main" id="{77AFF14A-E633-FE66-BDAA-87BBA4159051}"/>
                  </a:ext>
                </a:extLst>
              </p:cNvPr>
              <p:cNvSpPr/>
              <p:nvPr/>
            </p:nvSpPr>
            <p:spPr>
              <a:xfrm>
                <a:off x="7883527" y="4391021"/>
                <a:ext cx="36511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4"/>
                  <a:gd name="f8" fmla="val 7"/>
                  <a:gd name="f9" fmla="val 1"/>
                  <a:gd name="f10" fmla="val 12"/>
                  <a:gd name="f11" fmla="val 6"/>
                  <a:gd name="f12" fmla="val 10"/>
                  <a:gd name="f13" fmla="val 11"/>
                  <a:gd name="f14" fmla="val 2"/>
                  <a:gd name="f15" fmla="val 4"/>
                  <a:gd name="f16" fmla="+- 0 0 -90"/>
                  <a:gd name="f17" fmla="*/ f3 1 15"/>
                  <a:gd name="f18" fmla="*/ f4 1 1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5"/>
                  <a:gd name="f27" fmla="*/ f23 1 14"/>
                  <a:gd name="f28" fmla="*/ 7 f24 1"/>
                  <a:gd name="f29" fmla="*/ 1 f23 1"/>
                  <a:gd name="f30" fmla="*/ 15 f24 1"/>
                  <a:gd name="f31" fmla="*/ 6 f23 1"/>
                  <a:gd name="f32" fmla="*/ 14 f23 1"/>
                  <a:gd name="f33" fmla="*/ 0 f24 1"/>
                  <a:gd name="f34" fmla="*/ 7 f23 1"/>
                  <a:gd name="f35" fmla="+- f25 0 f1"/>
                  <a:gd name="f36" fmla="*/ f28 1 15"/>
                  <a:gd name="f37" fmla="*/ f29 1 14"/>
                  <a:gd name="f38" fmla="*/ f30 1 15"/>
                  <a:gd name="f39" fmla="*/ f31 1 14"/>
                  <a:gd name="f40" fmla="*/ f32 1 14"/>
                  <a:gd name="f41" fmla="*/ f33 1 15"/>
                  <a:gd name="f42" fmla="*/ f34 1 14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8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5" h="14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13" y="f7"/>
                      <a:pt x="f8" y="f7"/>
                    </a:cubicBezTo>
                    <a:cubicBezTo>
                      <a:pt x="f14" y="f7"/>
                      <a:pt x="f5" y="f12"/>
                      <a:pt x="f5" y="f8"/>
                    </a:cubicBezTo>
                    <a:cubicBezTo>
                      <a:pt x="f5" y="f9"/>
                      <a:pt x="f15" y="f9"/>
                      <a:pt x="f8" y="f9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6" name="Freeform 657">
                <a:extLst>
                  <a:ext uri="{FF2B5EF4-FFF2-40B4-BE49-F238E27FC236}">
                    <a16:creationId xmlns:a16="http://schemas.microsoft.com/office/drawing/2014/main" id="{49F482AD-50B7-0112-CD85-CF5510252407}"/>
                  </a:ext>
                </a:extLst>
              </p:cNvPr>
              <p:cNvSpPr/>
              <p:nvPr/>
            </p:nvSpPr>
            <p:spPr>
              <a:xfrm>
                <a:off x="8377239" y="4976814"/>
                <a:ext cx="34920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1"/>
                  <a:gd name="f9" fmla="val 13"/>
                  <a:gd name="f10" fmla="val 9"/>
                  <a:gd name="f11" fmla="val 5"/>
                  <a:gd name="f12" fmla="val 12"/>
                  <a:gd name="f13" fmla="val 1"/>
                  <a:gd name="f14" fmla="val 8"/>
                  <a:gd name="f15" fmla="val 4"/>
                  <a:gd name="f16" fmla="val 3"/>
                  <a:gd name="f17" fmla="val 7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14 f26 1"/>
                  <a:gd name="f31" fmla="*/ 11 f25 1"/>
                  <a:gd name="f32" fmla="*/ 9 f26 1"/>
                  <a:gd name="f33" fmla="*/ 16 f25 1"/>
                  <a:gd name="f34" fmla="*/ 1 f26 1"/>
                  <a:gd name="f35" fmla="*/ 8 f25 1"/>
                  <a:gd name="f36" fmla="*/ 7 f26 1"/>
                  <a:gd name="f37" fmla="*/ 0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12"/>
                      <a:pt x="f13" y="f14"/>
                    </a:cubicBezTo>
                    <a:cubicBezTo>
                      <a:pt x="f13" y="f15"/>
                      <a:pt x="f16" y="f13"/>
                      <a:pt x="f17" y="f5"/>
                    </a:cubicBezTo>
                    <a:cubicBezTo>
                      <a:pt x="f8" y="f5"/>
                      <a:pt x="f9" y="f11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7" name="Freeform 658">
                <a:extLst>
                  <a:ext uri="{FF2B5EF4-FFF2-40B4-BE49-F238E27FC236}">
                    <a16:creationId xmlns:a16="http://schemas.microsoft.com/office/drawing/2014/main" id="{2F51FB28-8935-1AE1-66D4-E5630095C52A}"/>
                  </a:ext>
                </a:extLst>
              </p:cNvPr>
              <p:cNvSpPr/>
              <p:nvPr/>
            </p:nvSpPr>
            <p:spPr>
              <a:xfrm>
                <a:off x="8839203" y="4992688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5"/>
                  <a:gd name="f9" fmla="val 2"/>
                  <a:gd name="f10" fmla="val 12"/>
                  <a:gd name="f11" fmla="val 8"/>
                  <a:gd name="f12" fmla="val 4"/>
                  <a:gd name="f13" fmla="val 3"/>
                  <a:gd name="f14" fmla="val 15"/>
                  <a:gd name="f15" fmla="val 6"/>
                  <a:gd name="f16" fmla="val 10"/>
                  <a:gd name="f17" fmla="val 11"/>
                  <a:gd name="f18" fmla="+- 0 0 -90"/>
                  <a:gd name="f19" fmla="*/ f3 1 16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6"/>
                  <a:gd name="f29" fmla="*/ f25 1 14"/>
                  <a:gd name="f30" fmla="*/ 5 f26 1"/>
                  <a:gd name="f31" fmla="*/ 14 f25 1"/>
                  <a:gd name="f32" fmla="*/ 0 f26 1"/>
                  <a:gd name="f33" fmla="*/ 8 f25 1"/>
                  <a:gd name="f34" fmla="*/ 8 f26 1"/>
                  <a:gd name="f35" fmla="*/ 0 f25 1"/>
                  <a:gd name="f36" fmla="*/ 15 f26 1"/>
                  <a:gd name="f37" fmla="*/ 6 f25 1"/>
                  <a:gd name="f38" fmla="+- f27 0 f1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6" h="14">
                    <a:moveTo>
                      <a:pt x="f8" y="f7"/>
                    </a:moveTo>
                    <a:cubicBezTo>
                      <a:pt x="f9" y="f7"/>
                      <a:pt x="f5" y="f10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0" y="f5"/>
                      <a:pt x="f7" y="f13"/>
                      <a:pt x="f14" y="f15"/>
                    </a:cubicBezTo>
                    <a:cubicBezTo>
                      <a:pt x="f6" y="f16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8" name="Freeform 659">
                <a:extLst>
                  <a:ext uri="{FF2B5EF4-FFF2-40B4-BE49-F238E27FC236}">
                    <a16:creationId xmlns:a16="http://schemas.microsoft.com/office/drawing/2014/main" id="{ED145669-5712-E3FC-9D0A-540C5FFE225A}"/>
                  </a:ext>
                </a:extLst>
              </p:cNvPr>
              <p:cNvSpPr/>
              <p:nvPr/>
            </p:nvSpPr>
            <p:spPr>
              <a:xfrm>
                <a:off x="8223254" y="4735513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val 15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9 f26 1"/>
                  <a:gd name="f31" fmla="*/ 16 f25 1"/>
                  <a:gd name="f32" fmla="*/ 1 f26 1"/>
                  <a:gd name="f33" fmla="*/ 8 f25 1"/>
                  <a:gd name="f34" fmla="*/ 7 f26 1"/>
                  <a:gd name="f35" fmla="*/ 0 f25 1"/>
                  <a:gd name="f36" fmla="*/ 14 f26 1"/>
                  <a:gd name="f37" fmla="*/ 12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1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17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9" name="Freeform 660">
                <a:extLst>
                  <a:ext uri="{FF2B5EF4-FFF2-40B4-BE49-F238E27FC236}">
                    <a16:creationId xmlns:a16="http://schemas.microsoft.com/office/drawing/2014/main" id="{6AA2B5DF-8FDD-099D-0824-CF856C34D682}"/>
                  </a:ext>
                </a:extLst>
              </p:cNvPr>
              <p:cNvSpPr/>
              <p:nvPr/>
            </p:nvSpPr>
            <p:spPr>
              <a:xfrm>
                <a:off x="8431216" y="4846640"/>
                <a:ext cx="30166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7"/>
                  <a:gd name="f9" fmla="val 1"/>
                  <a:gd name="f10" fmla="val 4"/>
                  <a:gd name="f11" fmla="val 5"/>
                  <a:gd name="f12" fmla="val 8"/>
                  <a:gd name="f13" fmla="val 12"/>
                  <a:gd name="f14" fmla="val 9"/>
                  <a:gd name="f15" fmla="val 16"/>
                  <a:gd name="f16" fmla="val 11"/>
                  <a:gd name="f17" fmla="+- 0 0 -90"/>
                  <a:gd name="f18" fmla="*/ f3 1 13"/>
                  <a:gd name="f19" fmla="*/ f4 1 1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3"/>
                  <a:gd name="f28" fmla="*/ f24 1 17"/>
                  <a:gd name="f29" fmla="*/ 0 f25 1"/>
                  <a:gd name="f30" fmla="*/ 7 f24 1"/>
                  <a:gd name="f31" fmla="*/ 5 f25 1"/>
                  <a:gd name="f32" fmla="*/ 0 f24 1"/>
                  <a:gd name="f33" fmla="*/ 12 f25 1"/>
                  <a:gd name="f34" fmla="*/ 9 f24 1"/>
                  <a:gd name="f35" fmla="*/ 17 f24 1"/>
                  <a:gd name="f36" fmla="+- f26 0 f1"/>
                  <a:gd name="f37" fmla="*/ f29 1 13"/>
                  <a:gd name="f38" fmla="*/ f30 1 17"/>
                  <a:gd name="f39" fmla="*/ f31 1 13"/>
                  <a:gd name="f40" fmla="*/ f32 1 17"/>
                  <a:gd name="f41" fmla="*/ f33 1 13"/>
                  <a:gd name="f42" fmla="*/ f34 1 17"/>
                  <a:gd name="f43" fmla="*/ f35 1 17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1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3" h="17">
                    <a:moveTo>
                      <a:pt x="f5" y="f8"/>
                    </a:moveTo>
                    <a:cubicBezTo>
                      <a:pt x="f9" y="f10"/>
                      <a:pt x="f5" y="f5"/>
                      <a:pt x="f11" y="f5"/>
                    </a:cubicBezTo>
                    <a:cubicBezTo>
                      <a:pt x="f12" y="f5"/>
                      <a:pt x="f13" y="f11"/>
                      <a:pt x="f13" y="f14"/>
                    </a:cubicBezTo>
                    <a:cubicBezTo>
                      <a:pt x="f6" y="f13"/>
                      <a:pt x="f12" y="f7"/>
                      <a:pt x="f11" y="f7"/>
                    </a:cubicBezTo>
                    <a:cubicBezTo>
                      <a:pt x="f5" y="f15"/>
                      <a:pt x="f9" y="f16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0" name="Freeform 661">
                <a:extLst>
                  <a:ext uri="{FF2B5EF4-FFF2-40B4-BE49-F238E27FC236}">
                    <a16:creationId xmlns:a16="http://schemas.microsoft.com/office/drawing/2014/main" id="{B42F5C58-2176-99BD-C3B2-B8758EE4FAF4}"/>
                  </a:ext>
                </a:extLst>
              </p:cNvPr>
              <p:cNvSpPr/>
              <p:nvPr/>
            </p:nvSpPr>
            <p:spPr>
              <a:xfrm>
                <a:off x="7475540" y="4664080"/>
                <a:ext cx="55558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3"/>
                  <a:gd name="f8" fmla="val 16"/>
                  <a:gd name="f9" fmla="val 9"/>
                  <a:gd name="f10" fmla="val 15"/>
                  <a:gd name="f11" fmla="val 12"/>
                  <a:gd name="f12" fmla="val 6"/>
                  <a:gd name="f13" fmla="val 11"/>
                  <a:gd name="f14" fmla="val 2"/>
                  <a:gd name="f15" fmla="val 1"/>
                  <a:gd name="f16" fmla="val 3"/>
                  <a:gd name="f17" fmla="val 21"/>
                  <a:gd name="f18" fmla="val 7"/>
                  <a:gd name="f19" fmla="val 20"/>
                  <a:gd name="f20" fmla="val 19"/>
                  <a:gd name="f21" fmla="val 18"/>
                  <a:gd name="f22" fmla="val 10"/>
                  <a:gd name="f23" fmla="+- 0 0 -90"/>
                  <a:gd name="f24" fmla="*/ f3 1 23"/>
                  <a:gd name="f25" fmla="*/ f4 1 1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3"/>
                  <a:gd name="f34" fmla="*/ f30 1 13"/>
                  <a:gd name="f35" fmla="*/ 16 f31 1"/>
                  <a:gd name="f36" fmla="*/ 9 f30 1"/>
                  <a:gd name="f37" fmla="*/ 9 f31 1"/>
                  <a:gd name="f38" fmla="*/ 12 f30 1"/>
                  <a:gd name="f39" fmla="*/ 1 f31 1"/>
                  <a:gd name="f40" fmla="*/ 6 f30 1"/>
                  <a:gd name="f41" fmla="*/ 6 f31 1"/>
                  <a:gd name="f42" fmla="*/ 1 f30 1"/>
                  <a:gd name="f43" fmla="*/ 21 f31 1"/>
                  <a:gd name="f44" fmla="*/ 11 f30 1"/>
                  <a:gd name="f45" fmla="*/ 19 f31 1"/>
                  <a:gd name="f46" fmla="*/ 13 f30 1"/>
                  <a:gd name="f47" fmla="+- f32 0 f1"/>
                  <a:gd name="f48" fmla="*/ f35 1 23"/>
                  <a:gd name="f49" fmla="*/ f36 1 13"/>
                  <a:gd name="f50" fmla="*/ f37 1 23"/>
                  <a:gd name="f51" fmla="*/ f38 1 13"/>
                  <a:gd name="f52" fmla="*/ f39 1 23"/>
                  <a:gd name="f53" fmla="*/ f40 1 13"/>
                  <a:gd name="f54" fmla="*/ f41 1 23"/>
                  <a:gd name="f55" fmla="*/ f42 1 13"/>
                  <a:gd name="f56" fmla="*/ f43 1 23"/>
                  <a:gd name="f57" fmla="*/ f44 1 13"/>
                  <a:gd name="f58" fmla="*/ f45 1 23"/>
                  <a:gd name="f59" fmla="*/ f46 1 13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5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3" h="13">
                    <a:moveTo>
                      <a:pt x="f8" y="f9"/>
                    </a:moveTo>
                    <a:cubicBezTo>
                      <a:pt x="f10" y="f7"/>
                      <a:pt x="f11" y="f11"/>
                      <a:pt x="f9" y="f11"/>
                    </a:cubicBezTo>
                    <a:cubicBezTo>
                      <a:pt x="f12" y="f13"/>
                      <a:pt x="f14" y="f9"/>
                      <a:pt x="f15" y="f12"/>
                    </a:cubicBezTo>
                    <a:cubicBezTo>
                      <a:pt x="f5" y="f14"/>
                      <a:pt x="f16" y="f15"/>
                      <a:pt x="f12" y="f15"/>
                    </a:cubicBezTo>
                    <a:cubicBezTo>
                      <a:pt x="f11" y="f5"/>
                      <a:pt x="f8" y="f12"/>
                      <a:pt x="f17" y="f12"/>
                    </a:cubicBezTo>
                    <a:cubicBezTo>
                      <a:pt x="f6" y="f18"/>
                      <a:pt x="f19" y="f9"/>
                      <a:pt x="f17" y="f13"/>
                    </a:cubicBezTo>
                    <a:cubicBezTo>
                      <a:pt x="f17" y="f11"/>
                      <a:pt x="f19" y="f7"/>
                      <a:pt x="f20" y="f7"/>
                    </a:cubicBezTo>
                    <a:cubicBezTo>
                      <a:pt x="f8" y="f7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58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1" name="Freeform 662">
                <a:extLst>
                  <a:ext uri="{FF2B5EF4-FFF2-40B4-BE49-F238E27FC236}">
                    <a16:creationId xmlns:a16="http://schemas.microsoft.com/office/drawing/2014/main" id="{597E06F3-1E32-D578-C08B-73A63BA9B553}"/>
                  </a:ext>
                </a:extLst>
              </p:cNvPr>
              <p:cNvSpPr/>
              <p:nvPr/>
            </p:nvSpPr>
            <p:spPr>
              <a:xfrm>
                <a:off x="8469309" y="4532315"/>
                <a:ext cx="53977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1"/>
                  <a:gd name="f8" fmla="val 14"/>
                  <a:gd name="f9" fmla="val 10"/>
                  <a:gd name="f10" fmla="val 7"/>
                  <a:gd name="f11" fmla="val 3"/>
                  <a:gd name="f12" fmla="val 2"/>
                  <a:gd name="f13" fmla="val 1"/>
                  <a:gd name="f14" fmla="val 9"/>
                  <a:gd name="f15" fmla="val 6"/>
                  <a:gd name="f16" fmla="val 4"/>
                  <a:gd name="f17" fmla="val 5"/>
                  <a:gd name="f18" fmla="val 17"/>
                  <a:gd name="f19" fmla="val 21"/>
                  <a:gd name="f20" fmla="val 22"/>
                  <a:gd name="f21" fmla="val 20"/>
                  <a:gd name="f22" fmla="val 8"/>
                  <a:gd name="f23" fmla="val 19"/>
                  <a:gd name="f24" fmla="+- 0 0 -90"/>
                  <a:gd name="f25" fmla="*/ f3 1 23"/>
                  <a:gd name="f26" fmla="*/ f4 1 1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3"/>
                  <a:gd name="f35" fmla="*/ f31 1 11"/>
                  <a:gd name="f36" fmla="*/ 14 f32 1"/>
                  <a:gd name="f37" fmla="*/ 11 f31 1"/>
                  <a:gd name="f38" fmla="*/ 3 f32 1"/>
                  <a:gd name="f39" fmla="*/ 10 f31 1"/>
                  <a:gd name="f40" fmla="*/ 1 f32 1"/>
                  <a:gd name="f41" fmla="*/ 7 f31 1"/>
                  <a:gd name="f42" fmla="*/ 2 f32 1"/>
                  <a:gd name="f43" fmla="*/ 3 f31 1"/>
                  <a:gd name="f44" fmla="*/ 5 f32 1"/>
                  <a:gd name="f45" fmla="*/ 4 f31 1"/>
                  <a:gd name="f46" fmla="*/ 7 f32 1"/>
                  <a:gd name="f47" fmla="*/ 21 f32 1"/>
                  <a:gd name="f48" fmla="*/ 20 f32 1"/>
                  <a:gd name="f49" fmla="*/ 8 f31 1"/>
                  <a:gd name="f50" fmla="+- f33 0 f1"/>
                  <a:gd name="f51" fmla="*/ f36 1 23"/>
                  <a:gd name="f52" fmla="*/ f37 1 11"/>
                  <a:gd name="f53" fmla="*/ f38 1 23"/>
                  <a:gd name="f54" fmla="*/ f39 1 11"/>
                  <a:gd name="f55" fmla="*/ f40 1 23"/>
                  <a:gd name="f56" fmla="*/ f41 1 11"/>
                  <a:gd name="f57" fmla="*/ f42 1 23"/>
                  <a:gd name="f58" fmla="*/ f43 1 11"/>
                  <a:gd name="f59" fmla="*/ f44 1 23"/>
                  <a:gd name="f60" fmla="*/ f45 1 11"/>
                  <a:gd name="f61" fmla="*/ f46 1 23"/>
                  <a:gd name="f62" fmla="*/ f47 1 23"/>
                  <a:gd name="f63" fmla="*/ f48 1 23"/>
                  <a:gd name="f64" fmla="*/ f49 1 11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4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5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6"/>
                  </a:cxn>
                  <a:cxn ang="f50">
                    <a:pos x="f98" y="f94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3" h="11">
                    <a:moveTo>
                      <a:pt x="f8" y="f7"/>
                    </a:moveTo>
                    <a:cubicBezTo>
                      <a:pt x="f7" y="f9"/>
                      <a:pt x="f10" y="f9"/>
                      <a:pt x="f11" y="f9"/>
                    </a:cubicBezTo>
                    <a:cubicBezTo>
                      <a:pt x="f12" y="f9"/>
                      <a:pt x="f13" y="f14"/>
                      <a:pt x="f13" y="f10"/>
                    </a:cubicBezTo>
                    <a:cubicBezTo>
                      <a:pt x="f13" y="f15"/>
                      <a:pt x="f5" y="f16"/>
                      <a:pt x="f12" y="f11"/>
                    </a:cubicBezTo>
                    <a:cubicBezTo>
                      <a:pt x="f11" y="f12"/>
                      <a:pt x="f16" y="f11"/>
                      <a:pt x="f17" y="f16"/>
                    </a:cubicBezTo>
                    <a:cubicBezTo>
                      <a:pt x="f15" y="f15"/>
                      <a:pt x="f15" y="f17"/>
                      <a:pt x="f10" y="f16"/>
                    </a:cubicBezTo>
                    <a:cubicBezTo>
                      <a:pt x="f9" y="f5"/>
                      <a:pt x="f18" y="f5"/>
                      <a:pt x="f19" y="f11"/>
                    </a:cubicBezTo>
                    <a:cubicBezTo>
                      <a:pt x="f6" y="f17"/>
                      <a:pt x="f20" y="f10"/>
                      <a:pt x="f21" y="f22"/>
                    </a:cubicBezTo>
                    <a:cubicBezTo>
                      <a:pt x="f23" y="f9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2" name="Freeform 663">
                <a:extLst>
                  <a:ext uri="{FF2B5EF4-FFF2-40B4-BE49-F238E27FC236}">
                    <a16:creationId xmlns:a16="http://schemas.microsoft.com/office/drawing/2014/main" id="{EC1D8E13-7317-42A9-6904-284D1CA4434C}"/>
                  </a:ext>
                </a:extLst>
              </p:cNvPr>
              <p:cNvSpPr/>
              <p:nvPr/>
            </p:nvSpPr>
            <p:spPr>
              <a:xfrm>
                <a:off x="8802691" y="5068884"/>
                <a:ext cx="42867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1"/>
                  <a:gd name="f8" fmla="val 7"/>
                  <a:gd name="f9" fmla="val 12"/>
                  <a:gd name="f10" fmla="val 6"/>
                  <a:gd name="f11" fmla="val 13"/>
                  <a:gd name="f12" fmla="val 17"/>
                  <a:gd name="f13" fmla="val 19"/>
                  <a:gd name="f14" fmla="val 16"/>
                  <a:gd name="f15" fmla="val 20"/>
                  <a:gd name="f16" fmla="val 15"/>
                  <a:gd name="f17" fmla="val 14"/>
                  <a:gd name="f18" fmla="val 10"/>
                  <a:gd name="f19" fmla="val 8"/>
                  <a:gd name="f20" fmla="val 5"/>
                  <a:gd name="f21" fmla="val 9"/>
                  <a:gd name="f22" fmla="val 2"/>
                  <a:gd name="f23" fmla="val 3"/>
                  <a:gd name="f24" fmla="val 4"/>
                  <a:gd name="f25" fmla="val 1"/>
                  <a:gd name="f26" fmla="+- 0 0 -90"/>
                  <a:gd name="f27" fmla="*/ f3 1 18"/>
                  <a:gd name="f28" fmla="*/ f4 1 2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8"/>
                  <a:gd name="f37" fmla="*/ f33 1 21"/>
                  <a:gd name="f38" fmla="*/ 7 f34 1"/>
                  <a:gd name="f39" fmla="*/ 7 f33 1"/>
                  <a:gd name="f40" fmla="*/ 17 f34 1"/>
                  <a:gd name="f41" fmla="*/ 19 f33 1"/>
                  <a:gd name="f42" fmla="*/ 14 f34 1"/>
                  <a:gd name="f43" fmla="*/ 21 f33 1"/>
                  <a:gd name="f44" fmla="*/ 8 f34 1"/>
                  <a:gd name="f45" fmla="*/ 2 f34 1"/>
                  <a:gd name="f46" fmla="*/ 5 f33 1"/>
                  <a:gd name="f47" fmla="*/ 4 f34 1"/>
                  <a:gd name="f48" fmla="*/ 3 f33 1"/>
                  <a:gd name="f49" fmla="*/ 1 f33 1"/>
                  <a:gd name="f50" fmla="+- f35 0 f1"/>
                  <a:gd name="f51" fmla="*/ f38 1 18"/>
                  <a:gd name="f52" fmla="*/ f39 1 21"/>
                  <a:gd name="f53" fmla="*/ f40 1 18"/>
                  <a:gd name="f54" fmla="*/ f41 1 21"/>
                  <a:gd name="f55" fmla="*/ f42 1 18"/>
                  <a:gd name="f56" fmla="*/ f43 1 21"/>
                  <a:gd name="f57" fmla="*/ f44 1 18"/>
                  <a:gd name="f58" fmla="*/ f45 1 18"/>
                  <a:gd name="f59" fmla="*/ f46 1 21"/>
                  <a:gd name="f60" fmla="*/ f47 1 18"/>
                  <a:gd name="f61" fmla="*/ f48 1 21"/>
                  <a:gd name="f62" fmla="*/ f49 1 21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6"/>
                  <a:gd name="f75" fmla="*/ f59 1 f37"/>
                  <a:gd name="f76" fmla="*/ f60 1 f36"/>
                  <a:gd name="f77" fmla="*/ f61 1 f37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7 1"/>
                  <a:gd name="f91" fmla="*/ f75 f28 1"/>
                  <a:gd name="f92" fmla="*/ f76 f27 1"/>
                  <a:gd name="f93" fmla="*/ f77 f28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86"/>
                  </a:cxn>
                  <a:cxn ang="f50">
                    <a:pos x="f90" y="f91"/>
                  </a:cxn>
                  <a:cxn ang="f50">
                    <a:pos x="f92" y="f93"/>
                  </a:cxn>
                  <a:cxn ang="f50">
                    <a:pos x="f8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8" h="21">
                    <a:moveTo>
                      <a:pt x="f8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7"/>
                      <a:pt x="f17" y="f7"/>
                    </a:cubicBezTo>
                    <a:cubicBezTo>
                      <a:pt x="f9" y="f7"/>
                      <a:pt x="f18" y="f7"/>
                      <a:pt x="f19" y="f13"/>
                    </a:cubicBezTo>
                    <a:cubicBezTo>
                      <a:pt x="f20" y="f17"/>
                      <a:pt x="f20" y="f21"/>
                      <a:pt x="f22" y="f20"/>
                    </a:cubicBezTo>
                    <a:cubicBezTo>
                      <a:pt x="f5" y="f23"/>
                      <a:pt x="f23" y="f23"/>
                      <a:pt x="f24" y="f23"/>
                    </a:cubicBezTo>
                    <a:cubicBezTo>
                      <a:pt x="f20" y="f22"/>
                      <a:pt x="f10" y="f5"/>
                      <a:pt x="f8" y="f25"/>
                    </a:cubicBezTo>
                    <a:cubicBezTo>
                      <a:pt x="f18" y="f23"/>
                      <a:pt x="f8" y="f20"/>
                      <a:pt x="f8" y="f8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3" name="Freeform 664">
                <a:extLst>
                  <a:ext uri="{FF2B5EF4-FFF2-40B4-BE49-F238E27FC236}">
                    <a16:creationId xmlns:a16="http://schemas.microsoft.com/office/drawing/2014/main" id="{E193035E-A529-0BBC-A617-7E109211B24C}"/>
                  </a:ext>
                </a:extLst>
              </p:cNvPr>
              <p:cNvSpPr/>
              <p:nvPr/>
            </p:nvSpPr>
            <p:spPr>
              <a:xfrm>
                <a:off x="8386767" y="5195885"/>
                <a:ext cx="4604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0"/>
                  <a:gd name="f8" fmla="val 1"/>
                  <a:gd name="f9" fmla="val 3"/>
                  <a:gd name="f10" fmla="val 6"/>
                  <a:gd name="f11" fmla="val 9"/>
                  <a:gd name="f12" fmla="val 2"/>
                  <a:gd name="f13" fmla="val 12"/>
                  <a:gd name="f14" fmla="val 7"/>
                  <a:gd name="f15" fmla="val 13"/>
                  <a:gd name="f16" fmla="val 14"/>
                  <a:gd name="f17" fmla="val 17"/>
                  <a:gd name="f18" fmla="val 15"/>
                  <a:gd name="f19" fmla="val 16"/>
                  <a:gd name="f20" fmla="val 18"/>
                  <a:gd name="f21" fmla="val 8"/>
                  <a:gd name="f22" fmla="+- 0 0 -90"/>
                  <a:gd name="f23" fmla="*/ f3 1 19"/>
                  <a:gd name="f24" fmla="*/ f4 1 20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9"/>
                  <a:gd name="f33" fmla="*/ f29 1 20"/>
                  <a:gd name="f34" fmla="*/ 1 f30 1"/>
                  <a:gd name="f35" fmla="*/ 3 f29 1"/>
                  <a:gd name="f36" fmla="*/ 12 f30 1"/>
                  <a:gd name="f37" fmla="*/ 7 f29 1"/>
                  <a:gd name="f38" fmla="*/ 17 f30 1"/>
                  <a:gd name="f39" fmla="*/ 14 f29 1"/>
                  <a:gd name="f40" fmla="*/ 18 f30 1"/>
                  <a:gd name="f41" fmla="*/ 17 f29 1"/>
                  <a:gd name="f42" fmla="*/ 14 f30 1"/>
                  <a:gd name="f43" fmla="*/ 20 f29 1"/>
                  <a:gd name="f44" fmla="*/ 13 f30 1"/>
                  <a:gd name="f45" fmla="*/ 7 f30 1"/>
                  <a:gd name="f46" fmla="*/ 15 f29 1"/>
                  <a:gd name="f47" fmla="+- f31 0 f1"/>
                  <a:gd name="f48" fmla="*/ f34 1 19"/>
                  <a:gd name="f49" fmla="*/ f35 1 20"/>
                  <a:gd name="f50" fmla="*/ f36 1 19"/>
                  <a:gd name="f51" fmla="*/ f37 1 20"/>
                  <a:gd name="f52" fmla="*/ f38 1 19"/>
                  <a:gd name="f53" fmla="*/ f39 1 20"/>
                  <a:gd name="f54" fmla="*/ f40 1 19"/>
                  <a:gd name="f55" fmla="*/ f41 1 20"/>
                  <a:gd name="f56" fmla="*/ f42 1 19"/>
                  <a:gd name="f57" fmla="*/ f43 1 20"/>
                  <a:gd name="f58" fmla="*/ f44 1 19"/>
                  <a:gd name="f59" fmla="*/ f45 1 19"/>
                  <a:gd name="f60" fmla="*/ f46 1 20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2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3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1"/>
                  </a:cxn>
                  <a:cxn ang="f47">
                    <a:pos x="f93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9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15" y="f11"/>
                      <a:pt x="f16" y="f13"/>
                      <a:pt x="f17" y="f16"/>
                    </a:cubicBezTo>
                    <a:cubicBezTo>
                      <a:pt x="f17" y="f18"/>
                      <a:pt x="f6" y="f19"/>
                      <a:pt x="f20" y="f17"/>
                    </a:cubicBezTo>
                    <a:cubicBezTo>
                      <a:pt x="f17" y="f20"/>
                      <a:pt x="f19" y="f6"/>
                      <a:pt x="f16" y="f7"/>
                    </a:cubicBezTo>
                    <a:cubicBezTo>
                      <a:pt x="f16" y="f7"/>
                      <a:pt x="f15" y="f7"/>
                      <a:pt x="f15" y="f7"/>
                    </a:cubicBezTo>
                    <a:cubicBezTo>
                      <a:pt x="f15" y="f16"/>
                      <a:pt x="f21" y="f17"/>
                      <a:pt x="f14" y="f18"/>
                    </a:cubicBezTo>
                    <a:cubicBezTo>
                      <a:pt x="f9" y="f13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4" name="Freeform 665">
                <a:extLst>
                  <a:ext uri="{FF2B5EF4-FFF2-40B4-BE49-F238E27FC236}">
                    <a16:creationId xmlns:a16="http://schemas.microsoft.com/office/drawing/2014/main" id="{5CF84C2D-F7F0-20D5-2884-E6FFE694C97C}"/>
                  </a:ext>
                </a:extLst>
              </p:cNvPr>
              <p:cNvSpPr/>
              <p:nvPr/>
            </p:nvSpPr>
            <p:spPr>
              <a:xfrm>
                <a:off x="8301042" y="5214942"/>
                <a:ext cx="5555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8"/>
                  <a:gd name="f9" fmla="val 7"/>
                  <a:gd name="f10" fmla="val 9"/>
                  <a:gd name="f11" fmla="val 2"/>
                  <a:gd name="f12" fmla="val 12"/>
                  <a:gd name="f13" fmla="val 3"/>
                  <a:gd name="f14" fmla="val 15"/>
                  <a:gd name="f15" fmla="val 4"/>
                  <a:gd name="f16" fmla="val 5"/>
                  <a:gd name="f17" fmla="val 18"/>
                  <a:gd name="f18" fmla="val 19"/>
                  <a:gd name="f19" fmla="val 20"/>
                  <a:gd name="f20" fmla="val 10"/>
                  <a:gd name="f21" fmla="val 21"/>
                  <a:gd name="f22" fmla="val 13"/>
                  <a:gd name="f23" fmla="val 14"/>
                  <a:gd name="f24" fmla="val 6"/>
                  <a:gd name="f25" fmla="val 1"/>
                  <a:gd name="f26" fmla="+- 0 0 -90"/>
                  <a:gd name="f27" fmla="*/ f3 1 23"/>
                  <a:gd name="f28" fmla="*/ f4 1 1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3"/>
                  <a:gd name="f37" fmla="*/ f33 1 17"/>
                  <a:gd name="f38" fmla="*/ 8 f34 1"/>
                  <a:gd name="f39" fmla="*/ 7 f33 1"/>
                  <a:gd name="f40" fmla="*/ 15 f34 1"/>
                  <a:gd name="f41" fmla="*/ 4 f33 1"/>
                  <a:gd name="f42" fmla="*/ 19 f34 1"/>
                  <a:gd name="f43" fmla="*/ 8 f33 1"/>
                  <a:gd name="f44" fmla="*/ 21 f34 1"/>
                  <a:gd name="f45" fmla="*/ 13 f33 1"/>
                  <a:gd name="f46" fmla="*/ 14 f34 1"/>
                  <a:gd name="f47" fmla="*/ 15 f33 1"/>
                  <a:gd name="f48" fmla="*/ 2 f34 1"/>
                  <a:gd name="f49" fmla="*/ 3 f34 1"/>
                  <a:gd name="f50" fmla="*/ 6 f34 1"/>
                  <a:gd name="f51" fmla="*/ 1 f33 1"/>
                  <a:gd name="f52" fmla="*/ 7 f34 1"/>
                  <a:gd name="f53" fmla="+- f35 0 f1"/>
                  <a:gd name="f54" fmla="*/ f38 1 23"/>
                  <a:gd name="f55" fmla="*/ f39 1 17"/>
                  <a:gd name="f56" fmla="*/ f40 1 23"/>
                  <a:gd name="f57" fmla="*/ f41 1 17"/>
                  <a:gd name="f58" fmla="*/ f42 1 23"/>
                  <a:gd name="f59" fmla="*/ f43 1 17"/>
                  <a:gd name="f60" fmla="*/ f44 1 23"/>
                  <a:gd name="f61" fmla="*/ f45 1 17"/>
                  <a:gd name="f62" fmla="*/ f46 1 23"/>
                  <a:gd name="f63" fmla="*/ f47 1 17"/>
                  <a:gd name="f64" fmla="*/ f48 1 23"/>
                  <a:gd name="f65" fmla="*/ f49 1 23"/>
                  <a:gd name="f66" fmla="*/ f50 1 23"/>
                  <a:gd name="f67" fmla="*/ f51 1 17"/>
                  <a:gd name="f68" fmla="*/ f52 1 23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6"/>
                  <a:gd name="f85" fmla="*/ f66 1 f36"/>
                  <a:gd name="f86" fmla="*/ f67 1 f37"/>
                  <a:gd name="f87" fmla="*/ f68 1 f36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7 1"/>
                  <a:gd name="f104" fmla="*/ f85 f27 1"/>
                  <a:gd name="f105" fmla="*/ f86 f28 1"/>
                  <a:gd name="f106" fmla="*/ f8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93"/>
                  </a:cxn>
                  <a:cxn ang="f53">
                    <a:pos x="f103" y="f95"/>
                  </a:cxn>
                  <a:cxn ang="f53">
                    <a:pos x="f104" y="f105"/>
                  </a:cxn>
                  <a:cxn ang="f53">
                    <a:pos x="f106" y="f95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3" h="1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7" y="f16"/>
                      <a:pt x="f17" y="f9"/>
                      <a:pt x="f18" y="f8"/>
                    </a:cubicBezTo>
                    <a:cubicBezTo>
                      <a:pt x="f19" y="f10"/>
                      <a:pt x="f6" y="f20"/>
                      <a:pt x="f21" y="f22"/>
                    </a:cubicBezTo>
                    <a:cubicBezTo>
                      <a:pt x="f19" y="f14"/>
                      <a:pt x="f7" y="f7"/>
                      <a:pt x="f23" y="f14"/>
                    </a:cubicBezTo>
                    <a:cubicBezTo>
                      <a:pt x="f20" y="f22"/>
                      <a:pt x="f9" y="f10"/>
                      <a:pt x="f11" y="f9"/>
                    </a:cubicBezTo>
                    <a:cubicBezTo>
                      <a:pt x="f5" y="f24"/>
                      <a:pt x="f11" y="f16"/>
                      <a:pt x="f13" y="f15"/>
                    </a:cubicBezTo>
                    <a:cubicBezTo>
                      <a:pt x="f15" y="f13"/>
                      <a:pt x="f13" y="f5"/>
                      <a:pt x="f24" y="f25"/>
                    </a:cubicBezTo>
                    <a:cubicBezTo>
                      <a:pt x="f9" y="f25"/>
                      <a:pt x="f9" y="f13"/>
                      <a:pt x="f9" y="f15"/>
                    </a:cubicBezTo>
                    <a:cubicBezTo>
                      <a:pt x="f9" y="f16"/>
                      <a:pt x="f24" y="f16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5" name="Freeform 666">
                <a:extLst>
                  <a:ext uri="{FF2B5EF4-FFF2-40B4-BE49-F238E27FC236}">
                    <a16:creationId xmlns:a16="http://schemas.microsoft.com/office/drawing/2014/main" id="{7630E872-3DEC-BF4A-E7E6-CE65DDA2BDDA}"/>
                  </a:ext>
                </a:extLst>
              </p:cNvPr>
              <p:cNvSpPr/>
              <p:nvPr/>
            </p:nvSpPr>
            <p:spPr>
              <a:xfrm>
                <a:off x="8767760" y="4705346"/>
                <a:ext cx="25402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5"/>
                  <a:gd name="f8" fmla="val 4"/>
                  <a:gd name="f9" fmla="val 1"/>
                  <a:gd name="f10" fmla="val 6"/>
                  <a:gd name="f11" fmla="val 10"/>
                  <a:gd name="f12" fmla="val 7"/>
                  <a:gd name="f13" fmla="val 5"/>
                  <a:gd name="f14" fmla="val 8"/>
                  <a:gd name="f15" fmla="val 14"/>
                  <a:gd name="f16" fmla="val 17"/>
                  <a:gd name="f17" fmla="val 9"/>
                  <a:gd name="f18" fmla="val 21"/>
                  <a:gd name="f19" fmla="val 24"/>
                  <a:gd name="f20" fmla="val 23"/>
                  <a:gd name="f21" fmla="val 3"/>
                  <a:gd name="f22" fmla="val 22"/>
                  <a:gd name="f23" fmla="val 20"/>
                  <a:gd name="f24" fmla="val 18"/>
                  <a:gd name="f25" fmla="val 15"/>
                  <a:gd name="f26" fmla="val 2"/>
                  <a:gd name="f27" fmla="+- 0 0 -90"/>
                  <a:gd name="f28" fmla="*/ f3 1 11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1"/>
                  <a:gd name="f38" fmla="*/ f34 1 25"/>
                  <a:gd name="f39" fmla="*/ 4 f35 1"/>
                  <a:gd name="f40" fmla="*/ 1 f34 1"/>
                  <a:gd name="f41" fmla="*/ 11 f35 1"/>
                  <a:gd name="f42" fmla="*/ 4 f34 1"/>
                  <a:gd name="f43" fmla="*/ 6 f35 1"/>
                  <a:gd name="f44" fmla="*/ 8 f34 1"/>
                  <a:gd name="f45" fmla="*/ 10 f35 1"/>
                  <a:gd name="f46" fmla="*/ 14 f34 1"/>
                  <a:gd name="f47" fmla="*/ 24 f34 1"/>
                  <a:gd name="f48" fmla="*/ 3 f35 1"/>
                  <a:gd name="f49" fmla="*/ 22 f34 1"/>
                  <a:gd name="f50" fmla="*/ 1 f35 1"/>
                  <a:gd name="f51" fmla="*/ 15 f34 1"/>
                  <a:gd name="f52" fmla="+- f36 0 f1"/>
                  <a:gd name="f53" fmla="*/ f39 1 11"/>
                  <a:gd name="f54" fmla="*/ f40 1 25"/>
                  <a:gd name="f55" fmla="*/ f41 1 11"/>
                  <a:gd name="f56" fmla="*/ f42 1 25"/>
                  <a:gd name="f57" fmla="*/ f43 1 11"/>
                  <a:gd name="f58" fmla="*/ f44 1 25"/>
                  <a:gd name="f59" fmla="*/ f45 1 11"/>
                  <a:gd name="f60" fmla="*/ f46 1 25"/>
                  <a:gd name="f61" fmla="*/ f47 1 25"/>
                  <a:gd name="f62" fmla="*/ f48 1 11"/>
                  <a:gd name="f63" fmla="*/ f49 1 25"/>
                  <a:gd name="f64" fmla="*/ f50 1 11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1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1" h="25">
                    <a:moveTo>
                      <a:pt x="f8" y="f9"/>
                    </a:moveTo>
                    <a:cubicBezTo>
                      <a:pt x="f10" y="f8"/>
                      <a:pt x="f11" y="f5"/>
                      <a:pt x="f6" y="f8"/>
                    </a:cubicBezTo>
                    <a:cubicBezTo>
                      <a:pt x="f6" y="f12"/>
                      <a:pt x="f12" y="f13"/>
                      <a:pt x="f10" y="f14"/>
                    </a:cubicBezTo>
                    <a:cubicBezTo>
                      <a:pt x="f11" y="f14"/>
                      <a:pt x="f6" y="f6"/>
                      <a:pt x="f11" y="f15"/>
                    </a:cubicBezTo>
                    <a:cubicBezTo>
                      <a:pt x="f11" y="f16"/>
                      <a:pt x="f17" y="f18"/>
                      <a:pt x="f10" y="f19"/>
                    </a:cubicBezTo>
                    <a:cubicBezTo>
                      <a:pt x="f13" y="f7"/>
                      <a:pt x="f8" y="f20"/>
                      <a:pt x="f21" y="f22"/>
                    </a:cubicBezTo>
                    <a:cubicBezTo>
                      <a:pt x="f9" y="f23"/>
                      <a:pt x="f5" y="f24"/>
                      <a:pt x="f9" y="f25"/>
                    </a:cubicBezTo>
                    <a:cubicBezTo>
                      <a:pt x="f26" y="f6"/>
                      <a:pt x="f13" y="f12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6" name="Freeform 667">
                <a:extLst>
                  <a:ext uri="{FF2B5EF4-FFF2-40B4-BE49-F238E27FC236}">
                    <a16:creationId xmlns:a16="http://schemas.microsoft.com/office/drawing/2014/main" id="{034889D4-BEA7-91EA-12C0-442285CF8BDA}"/>
                  </a:ext>
                </a:extLst>
              </p:cNvPr>
              <p:cNvSpPr/>
              <p:nvPr/>
            </p:nvSpPr>
            <p:spPr>
              <a:xfrm>
                <a:off x="7791446" y="4933946"/>
                <a:ext cx="49213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7"/>
                  <a:gd name="f9" fmla="val 12"/>
                  <a:gd name="f10" fmla="val 5"/>
                  <a:gd name="f11" fmla="val 8"/>
                  <a:gd name="f12" fmla="val 6"/>
                  <a:gd name="f13" fmla="val 4"/>
                  <a:gd name="f14" fmla="val 11"/>
                  <a:gd name="f15" fmla="val 2"/>
                  <a:gd name="f16" fmla="val 15"/>
                  <a:gd name="f17" fmla="val 1"/>
                  <a:gd name="f18" fmla="val 20"/>
                  <a:gd name="f19" fmla="val 9"/>
                  <a:gd name="f20" fmla="val 14"/>
                  <a:gd name="f21" fmla="val 13"/>
                  <a:gd name="f22" fmla="val 17"/>
                  <a:gd name="f23" fmla="val 3"/>
                  <a:gd name="f24" fmla="val 10"/>
                  <a:gd name="f25" fmla="+- 0 0 -90"/>
                  <a:gd name="f26" fmla="*/ f3 1 21"/>
                  <a:gd name="f27" fmla="*/ f4 1 18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1"/>
                  <a:gd name="f36" fmla="*/ f32 1 18"/>
                  <a:gd name="f37" fmla="*/ 7 f33 1"/>
                  <a:gd name="f38" fmla="*/ 12 f32 1"/>
                  <a:gd name="f39" fmla="*/ 8 f33 1"/>
                  <a:gd name="f40" fmla="*/ 4 f32 1"/>
                  <a:gd name="f41" fmla="*/ 18 f33 1"/>
                  <a:gd name="f42" fmla="*/ 1 f32 1"/>
                  <a:gd name="f43" fmla="*/ 9 f32 1"/>
                  <a:gd name="f44" fmla="*/ 5 f33 1"/>
                  <a:gd name="f45" fmla="*/ 17 f32 1"/>
                  <a:gd name="f46" fmla="*/ 3 f33 1"/>
                  <a:gd name="f47" fmla="*/ 15 f32 1"/>
                  <a:gd name="f48" fmla="*/ 2 f33 1"/>
                  <a:gd name="f49" fmla="*/ 10 f32 1"/>
                  <a:gd name="f50" fmla="+- f34 0 f1"/>
                  <a:gd name="f51" fmla="*/ f37 1 21"/>
                  <a:gd name="f52" fmla="*/ f38 1 18"/>
                  <a:gd name="f53" fmla="*/ f39 1 21"/>
                  <a:gd name="f54" fmla="*/ f40 1 18"/>
                  <a:gd name="f55" fmla="*/ f41 1 21"/>
                  <a:gd name="f56" fmla="*/ f42 1 18"/>
                  <a:gd name="f57" fmla="*/ f43 1 18"/>
                  <a:gd name="f58" fmla="*/ f44 1 21"/>
                  <a:gd name="f59" fmla="*/ f45 1 18"/>
                  <a:gd name="f60" fmla="*/ f46 1 21"/>
                  <a:gd name="f61" fmla="*/ f47 1 18"/>
                  <a:gd name="f62" fmla="*/ f48 1 21"/>
                  <a:gd name="f63" fmla="*/ f49 1 18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6"/>
                  <a:gd name="f75" fmla="*/ f58 1 f35"/>
                  <a:gd name="f76" fmla="*/ f59 1 f36"/>
                  <a:gd name="f77" fmla="*/ f60 1 f35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7 1"/>
                  <a:gd name="f92" fmla="*/ f75 f26 1"/>
                  <a:gd name="f93" fmla="*/ f76 f27 1"/>
                  <a:gd name="f94" fmla="*/ f77 f26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9" y="f91"/>
                  </a:cxn>
                  <a:cxn ang="f50">
                    <a:pos x="f92" y="f93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21" h="18">
                    <a:moveTo>
                      <a:pt x="f8" y="f9"/>
                    </a:moveTo>
                    <a:cubicBezTo>
                      <a:pt x="f10" y="f11"/>
                      <a:pt x="f12" y="f12"/>
                      <a:pt x="f11" y="f13"/>
                    </a:cubicBezTo>
                    <a:cubicBezTo>
                      <a:pt x="f14" y="f15"/>
                      <a:pt x="f16" y="f5"/>
                      <a:pt x="f7" y="f17"/>
                    </a:cubicBezTo>
                    <a:cubicBezTo>
                      <a:pt x="f6" y="f17"/>
                      <a:pt x="f18" y="f8"/>
                      <a:pt x="f7" y="f19"/>
                    </a:cubicBezTo>
                    <a:cubicBezTo>
                      <a:pt x="f20" y="f21"/>
                      <a:pt x="f19" y="f21"/>
                      <a:pt x="f10" y="f22"/>
                    </a:cubicBezTo>
                    <a:cubicBezTo>
                      <a:pt x="f13" y="f7"/>
                      <a:pt x="f23" y="f22"/>
                      <a:pt x="f23" y="f16"/>
                    </a:cubicBezTo>
                    <a:cubicBezTo>
                      <a:pt x="f23" y="f21"/>
                      <a:pt x="f5" y="f9"/>
                      <a:pt x="f15" y="f24"/>
                    </a:cubicBezTo>
                    <a:cubicBezTo>
                      <a:pt x="f13" y="f11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7" name="Freeform 668">
                <a:extLst>
                  <a:ext uri="{FF2B5EF4-FFF2-40B4-BE49-F238E27FC236}">
                    <a16:creationId xmlns:a16="http://schemas.microsoft.com/office/drawing/2014/main" id="{B806C60E-E55D-4BF2-2FF9-716478D0F5AB}"/>
                  </a:ext>
                </a:extLst>
              </p:cNvPr>
              <p:cNvSpPr/>
              <p:nvPr/>
            </p:nvSpPr>
            <p:spPr>
              <a:xfrm>
                <a:off x="8793163" y="5195885"/>
                <a:ext cx="50804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3"/>
                  <a:gd name="f10" fmla="val 5"/>
                  <a:gd name="f11" fmla="val 7"/>
                  <a:gd name="f12" fmla="val 11"/>
                  <a:gd name="f13" fmla="val 3"/>
                  <a:gd name="f14" fmla="val 12"/>
                  <a:gd name="f15" fmla="val 14"/>
                  <a:gd name="f16" fmla="val 16"/>
                  <a:gd name="f17" fmla="val 2"/>
                  <a:gd name="f18" fmla="val 19"/>
                  <a:gd name="f19" fmla="val 20"/>
                  <a:gd name="f20" fmla="val 10"/>
                  <a:gd name="f21" fmla="val 17"/>
                  <a:gd name="f22" fmla="val 4"/>
                  <a:gd name="f23" fmla="val 6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3 f31 1"/>
                  <a:gd name="f38" fmla="*/ 11 f32 1"/>
                  <a:gd name="f39" fmla="*/ 3 f31 1"/>
                  <a:gd name="f40" fmla="*/ 14 f32 1"/>
                  <a:gd name="f41" fmla="*/ 20 f32 1"/>
                  <a:gd name="f42" fmla="*/ 17 f32 1"/>
                  <a:gd name="f43" fmla="*/ 11 f31 1"/>
                  <a:gd name="f44" fmla="*/ 5 f32 1"/>
                  <a:gd name="f45" fmla="*/ 17 f31 1"/>
                  <a:gd name="f46" fmla="*/ 4 f32 1"/>
                  <a:gd name="f47" fmla="*/ 16 f31 1"/>
                  <a:gd name="f48" fmla="*/ 2 f32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21"/>
                  <a:gd name="f56" fmla="*/ f42 1 21"/>
                  <a:gd name="f57" fmla="*/ f43 1 18"/>
                  <a:gd name="f58" fmla="*/ f44 1 21"/>
                  <a:gd name="f59" fmla="*/ f45 1 18"/>
                  <a:gd name="f60" fmla="*/ f46 1 21"/>
                  <a:gd name="f61" fmla="*/ f47 1 18"/>
                  <a:gd name="f62" fmla="*/ f48 1 21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4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5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7"/>
                  </a:cxn>
                  <a:cxn ang="f49">
                    <a:pos x="f89" y="f87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1"/>
                  </a:cxn>
                  <a:cxn ang="f49">
                    <a:pos x="f92" y="f91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11"/>
                      <a:pt x="f8" y="f10"/>
                      <a:pt x="f12" y="f13"/>
                    </a:cubicBezTo>
                    <a:cubicBezTo>
                      <a:pt x="f14" y="f13"/>
                      <a:pt x="f9" y="f13"/>
                      <a:pt x="f15" y="f13"/>
                    </a:cubicBezTo>
                    <a:cubicBezTo>
                      <a:pt x="f16" y="f17"/>
                      <a:pt x="f18" y="f5"/>
                      <a:pt x="f19" y="f13"/>
                    </a:cubicBezTo>
                    <a:cubicBezTo>
                      <a:pt x="f6" y="f11"/>
                      <a:pt x="f19" y="f20"/>
                      <a:pt x="f21" y="f12"/>
                    </a:cubicBezTo>
                    <a:cubicBezTo>
                      <a:pt x="f9" y="f9"/>
                      <a:pt x="f8" y="f15"/>
                      <a:pt x="f10" y="f21"/>
                    </a:cubicBezTo>
                    <a:cubicBezTo>
                      <a:pt x="f10" y="f7"/>
                      <a:pt x="f13" y="f7"/>
                      <a:pt x="f22" y="f16"/>
                    </a:cubicBezTo>
                    <a:cubicBezTo>
                      <a:pt x="f22" y="f15"/>
                      <a:pt x="f5" y="f9"/>
                      <a:pt x="f17" y="f12"/>
                    </a:cubicBezTo>
                    <a:cubicBezTo>
                      <a:pt x="f13" y="f20"/>
                      <a:pt x="f22" y="f20"/>
                      <a:pt x="f10" y="f12"/>
                    </a:cubicBezTo>
                    <a:cubicBezTo>
                      <a:pt x="f23" y="f12"/>
                      <a:pt x="f23" y="f14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8" name="Freeform 669">
                <a:extLst>
                  <a:ext uri="{FF2B5EF4-FFF2-40B4-BE49-F238E27FC236}">
                    <a16:creationId xmlns:a16="http://schemas.microsoft.com/office/drawing/2014/main" id="{E1FE8AB0-FD2C-D045-5FED-88925E1A2F39}"/>
                  </a:ext>
                </a:extLst>
              </p:cNvPr>
              <p:cNvSpPr/>
              <p:nvPr/>
            </p:nvSpPr>
            <p:spPr>
              <a:xfrm>
                <a:off x="8810628" y="4773616"/>
                <a:ext cx="47621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5"/>
                  <a:gd name="f8" fmla="val 6"/>
                  <a:gd name="f9" fmla="val 2"/>
                  <a:gd name="f10" fmla="val 11"/>
                  <a:gd name="f11" fmla="val 13"/>
                  <a:gd name="f12" fmla="val 7"/>
                  <a:gd name="f13" fmla="val 18"/>
                  <a:gd name="f14" fmla="val 9"/>
                  <a:gd name="f15" fmla="val 17"/>
                  <a:gd name="f16" fmla="val 14"/>
                  <a:gd name="f17" fmla="val 16"/>
                  <a:gd name="f18" fmla="val 12"/>
                  <a:gd name="f19" fmla="val 3"/>
                  <a:gd name="f20" fmla="val 10"/>
                  <a:gd name="f21" fmla="val 1"/>
                  <a:gd name="f22" fmla="val 4"/>
                  <a:gd name="f23" fmla="+- 0 0 -90"/>
                  <a:gd name="f24" fmla="*/ f3 1 20"/>
                  <a:gd name="f25" fmla="*/ f4 1 15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0"/>
                  <a:gd name="f34" fmla="*/ f30 1 15"/>
                  <a:gd name="f35" fmla="*/ 6 f31 1"/>
                  <a:gd name="f36" fmla="*/ 2 f30 1"/>
                  <a:gd name="f37" fmla="*/ 18 f31 1"/>
                  <a:gd name="f38" fmla="*/ 9 f30 1"/>
                  <a:gd name="f39" fmla="*/ 17 f31 1"/>
                  <a:gd name="f40" fmla="*/ 13 f30 1"/>
                  <a:gd name="f41" fmla="*/ 16 f31 1"/>
                  <a:gd name="f42" fmla="*/ 14 f30 1"/>
                  <a:gd name="f43" fmla="*/ 3 f31 1"/>
                  <a:gd name="f44" fmla="*/ 10 f30 1"/>
                  <a:gd name="f45" fmla="*/ 1 f31 1"/>
                  <a:gd name="f46" fmla="*/ 4 f30 1"/>
                  <a:gd name="f47" fmla="+- f32 0 f1"/>
                  <a:gd name="f48" fmla="*/ f35 1 20"/>
                  <a:gd name="f49" fmla="*/ f36 1 15"/>
                  <a:gd name="f50" fmla="*/ f37 1 20"/>
                  <a:gd name="f51" fmla="*/ f38 1 15"/>
                  <a:gd name="f52" fmla="*/ f39 1 20"/>
                  <a:gd name="f53" fmla="*/ f40 1 15"/>
                  <a:gd name="f54" fmla="*/ f41 1 20"/>
                  <a:gd name="f55" fmla="*/ f42 1 15"/>
                  <a:gd name="f56" fmla="*/ f43 1 20"/>
                  <a:gd name="f57" fmla="*/ f44 1 15"/>
                  <a:gd name="f58" fmla="*/ f45 1 20"/>
                  <a:gd name="f59" fmla="*/ f46 1 15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0" h="15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4"/>
                      <a:pt x="f15" y="f10"/>
                      <a:pt x="f15" y="f11"/>
                    </a:cubicBezTo>
                    <a:cubicBezTo>
                      <a:pt x="f15" y="f16"/>
                      <a:pt x="f15" y="f7"/>
                      <a:pt x="f17" y="f16"/>
                    </a:cubicBezTo>
                    <a:cubicBezTo>
                      <a:pt x="f18" y="f18"/>
                      <a:pt x="f12" y="f18"/>
                      <a:pt x="f19" y="f20"/>
                    </a:cubicBezTo>
                    <a:cubicBezTo>
                      <a:pt x="f21" y="f14"/>
                      <a:pt x="f5" y="f8"/>
                      <a:pt x="f21" y="f22"/>
                    </a:cubicBezTo>
                    <a:cubicBezTo>
                      <a:pt x="f21" y="f21"/>
                      <a:pt x="f19" y="f21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9" name="Freeform 670">
                <a:extLst>
                  <a:ext uri="{FF2B5EF4-FFF2-40B4-BE49-F238E27FC236}">
                    <a16:creationId xmlns:a16="http://schemas.microsoft.com/office/drawing/2014/main" id="{512E38CC-1E8D-5863-4467-94F7CFF8B9FE}"/>
                  </a:ext>
                </a:extLst>
              </p:cNvPr>
              <p:cNvSpPr/>
              <p:nvPr/>
            </p:nvSpPr>
            <p:spPr>
              <a:xfrm>
                <a:off x="8180386" y="4994279"/>
                <a:ext cx="2857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8"/>
                  <a:gd name="f9" fmla="val 7"/>
                  <a:gd name="f10" fmla="val 5"/>
                  <a:gd name="f11" fmla="val 4"/>
                  <a:gd name="f12" fmla="val 6"/>
                  <a:gd name="f13" fmla="val 3"/>
                  <a:gd name="f14" fmla="val 10"/>
                  <a:gd name="f15" fmla="val 11"/>
                  <a:gd name="f16" fmla="val 9"/>
                  <a:gd name="f17" fmla="val 14"/>
                  <a:gd name="f18" fmla="val 17"/>
                  <a:gd name="f19" fmla="val 20"/>
                  <a:gd name="f20" fmla="val 2"/>
                  <a:gd name="f21" fmla="val 18"/>
                  <a:gd name="f22" fmla="+- 0 0 -90"/>
                  <a:gd name="f23" fmla="*/ f3 1 12"/>
                  <a:gd name="f24" fmla="*/ f4 1 21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2"/>
                  <a:gd name="f33" fmla="*/ f29 1 21"/>
                  <a:gd name="f34" fmla="*/ 8 f30 1"/>
                  <a:gd name="f35" fmla="*/ 7 f29 1"/>
                  <a:gd name="f36" fmla="*/ 6 f30 1"/>
                  <a:gd name="f37" fmla="*/ 3 f29 1"/>
                  <a:gd name="f38" fmla="*/ 12 f30 1"/>
                  <a:gd name="f39" fmla="*/ 9 f30 1"/>
                  <a:gd name="f40" fmla="*/ 14 f29 1"/>
                  <a:gd name="f41" fmla="*/ 4 f30 1"/>
                  <a:gd name="f42" fmla="*/ 21 f29 1"/>
                  <a:gd name="f43" fmla="*/ 0 f30 1"/>
                  <a:gd name="f44" fmla="*/ 18 f29 1"/>
                  <a:gd name="f45" fmla="+- f31 0 f1"/>
                  <a:gd name="f46" fmla="*/ f34 1 12"/>
                  <a:gd name="f47" fmla="*/ f35 1 21"/>
                  <a:gd name="f48" fmla="*/ f36 1 12"/>
                  <a:gd name="f49" fmla="*/ f37 1 21"/>
                  <a:gd name="f50" fmla="*/ f38 1 12"/>
                  <a:gd name="f51" fmla="*/ f39 1 12"/>
                  <a:gd name="f52" fmla="*/ f40 1 21"/>
                  <a:gd name="f53" fmla="*/ f41 1 12"/>
                  <a:gd name="f54" fmla="*/ f42 1 21"/>
                  <a:gd name="f55" fmla="*/ f43 1 12"/>
                  <a:gd name="f56" fmla="*/ f44 1 21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2"/>
                  <a:gd name="f67" fmla="*/ f52 1 f33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3 1"/>
                  <a:gd name="f82" fmla="*/ f67 f24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79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2" h="21">
                    <a:moveTo>
                      <a:pt x="f8" y="f9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8" y="f5"/>
                      <a:pt x="f14" y="f10"/>
                      <a:pt x="f6" y="f13"/>
                    </a:cubicBezTo>
                    <a:cubicBezTo>
                      <a:pt x="f15" y="f9"/>
                      <a:pt x="f14" y="f14"/>
                      <a:pt x="f16" y="f17"/>
                    </a:cubicBezTo>
                    <a:cubicBezTo>
                      <a:pt x="f16" y="f18"/>
                      <a:pt x="f8" y="f19"/>
                      <a:pt x="f11" y="f7"/>
                    </a:cubicBezTo>
                    <a:cubicBezTo>
                      <a:pt x="f20" y="f7"/>
                      <a:pt x="f5" y="f7"/>
                      <a:pt x="f5" y="f21"/>
                    </a:cubicBezTo>
                    <a:cubicBezTo>
                      <a:pt x="f5" y="f15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0" name="Freeform 671">
                <a:extLst>
                  <a:ext uri="{FF2B5EF4-FFF2-40B4-BE49-F238E27FC236}">
                    <a16:creationId xmlns:a16="http://schemas.microsoft.com/office/drawing/2014/main" id="{74D3D5AF-C41B-156B-2690-73B49774D7B4}"/>
                  </a:ext>
                </a:extLst>
              </p:cNvPr>
              <p:cNvSpPr/>
              <p:nvPr/>
            </p:nvSpPr>
            <p:spPr>
              <a:xfrm>
                <a:off x="8626477" y="4862514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6"/>
                  <a:gd name="f9" fmla="val 13"/>
                  <a:gd name="f10" fmla="val 5"/>
                  <a:gd name="f11" fmla="val 15"/>
                  <a:gd name="f12" fmla="val 9"/>
                  <a:gd name="f13" fmla="val 18"/>
                  <a:gd name="f14" fmla="val 4"/>
                  <a:gd name="f15" fmla="val 16"/>
                  <a:gd name="f16" fmla="val 2"/>
                  <a:gd name="f17" fmla="val 14"/>
                  <a:gd name="f18" fmla="val 3"/>
                  <a:gd name="f19" fmla="val 11"/>
                  <a:gd name="f20" fmla="val 8"/>
                  <a:gd name="f21" fmla="val 7"/>
                  <a:gd name="f22" fmla="val 1"/>
                  <a:gd name="f23" fmla="+- 0 0 -90"/>
                  <a:gd name="f24" fmla="*/ f3 1 17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20"/>
                  <a:gd name="f35" fmla="*/ 6 f31 1"/>
                  <a:gd name="f36" fmla="*/ 13 f30 1"/>
                  <a:gd name="f37" fmla="*/ 18 f30 1"/>
                  <a:gd name="f38" fmla="*/ 2 f31 1"/>
                  <a:gd name="f39" fmla="*/ 16 f30 1"/>
                  <a:gd name="f40" fmla="*/ 3 f31 1"/>
                  <a:gd name="f41" fmla="*/ 6 f30 1"/>
                  <a:gd name="f42" fmla="*/ 11 f31 1"/>
                  <a:gd name="f43" fmla="*/ 1 f30 1"/>
                  <a:gd name="f44" fmla="*/ 15 f31 1"/>
                  <a:gd name="f45" fmla="*/ 5 f30 1"/>
                  <a:gd name="f46" fmla="+- f32 0 f1"/>
                  <a:gd name="f47" fmla="*/ f35 1 17"/>
                  <a:gd name="f48" fmla="*/ f36 1 20"/>
                  <a:gd name="f49" fmla="*/ f37 1 20"/>
                  <a:gd name="f50" fmla="*/ f38 1 17"/>
                  <a:gd name="f51" fmla="*/ f39 1 20"/>
                  <a:gd name="f52" fmla="*/ f40 1 17"/>
                  <a:gd name="f53" fmla="*/ f41 1 20"/>
                  <a:gd name="f54" fmla="*/ f42 1 17"/>
                  <a:gd name="f55" fmla="*/ f43 1 20"/>
                  <a:gd name="f56" fmla="*/ f44 1 17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4"/>
                  <a:gd name="f65" fmla="*/ f50 1 f33"/>
                  <a:gd name="f66" fmla="*/ f51 1 f34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5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80" y="f81"/>
                  </a:cxn>
                  <a:cxn ang="f46">
                    <a:pos x="f82" y="f78"/>
                  </a:cxn>
                  <a:cxn ang="f46">
                    <a:pos x="f77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7" h="20">
                    <a:moveTo>
                      <a:pt x="f8" y="f9"/>
                    </a:moveTo>
                    <a:cubicBezTo>
                      <a:pt x="f10" y="f11"/>
                      <a:pt x="f12" y="f6"/>
                      <a:pt x="f8" y="f13"/>
                    </a:cubicBezTo>
                    <a:cubicBezTo>
                      <a:pt x="f14" y="f7"/>
                      <a:pt x="f14" y="f15"/>
                      <a:pt x="f16" y="f15"/>
                    </a:cubicBezTo>
                    <a:cubicBezTo>
                      <a:pt x="f5" y="f11"/>
                      <a:pt x="f16" y="f17"/>
                      <a:pt x="f18" y="f9"/>
                    </a:cubicBezTo>
                    <a:cubicBezTo>
                      <a:pt x="f10" y="f19"/>
                      <a:pt x="f10" y="f20"/>
                      <a:pt x="f8" y="f8"/>
                    </a:cubicBezTo>
                    <a:cubicBezTo>
                      <a:pt x="f21" y="f14"/>
                      <a:pt x="f20" y="f22"/>
                      <a:pt x="f19" y="f22"/>
                    </a:cubicBezTo>
                    <a:cubicBezTo>
                      <a:pt x="f17" y="f5"/>
                      <a:pt x="f6" y="f5"/>
                      <a:pt x="f11" y="f10"/>
                    </a:cubicBezTo>
                    <a:cubicBezTo>
                      <a:pt x="f9" y="f12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1" name="Freeform 672">
                <a:extLst>
                  <a:ext uri="{FF2B5EF4-FFF2-40B4-BE49-F238E27FC236}">
                    <a16:creationId xmlns:a16="http://schemas.microsoft.com/office/drawing/2014/main" id="{157E488E-C657-EA15-017E-3B4F4CB97202}"/>
                  </a:ext>
                </a:extLst>
              </p:cNvPr>
              <p:cNvSpPr/>
              <p:nvPr/>
            </p:nvSpPr>
            <p:spPr>
              <a:xfrm>
                <a:off x="8029574" y="4778380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7"/>
                  <a:gd name="f9" fmla="val 8"/>
                  <a:gd name="f10" fmla="val 5"/>
                  <a:gd name="f11" fmla="val 3"/>
                  <a:gd name="f12" fmla="val 6"/>
                  <a:gd name="f13" fmla="val 9"/>
                  <a:gd name="f14" fmla="val 1"/>
                  <a:gd name="f15" fmla="val 10"/>
                  <a:gd name="f16" fmla="val 11"/>
                  <a:gd name="f17" fmla="val 15"/>
                  <a:gd name="f18" fmla="val 17"/>
                  <a:gd name="f19" fmla="val 19"/>
                  <a:gd name="f20" fmla="val 21"/>
                  <a:gd name="f21" fmla="val 4"/>
                  <a:gd name="f22" fmla="val 2"/>
                  <a:gd name="f23" fmla="val 18"/>
                  <a:gd name="f24" fmla="val 16"/>
                  <a:gd name="f25" fmla="val 14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7 f34 1"/>
                  <a:gd name="f39" fmla="*/ 8 f33 1"/>
                  <a:gd name="f40" fmla="*/ 5 f34 1"/>
                  <a:gd name="f41" fmla="*/ 3 f33 1"/>
                  <a:gd name="f42" fmla="*/ 12 f34 1"/>
                  <a:gd name="f43" fmla="*/ 1 f33 1"/>
                  <a:gd name="f44" fmla="*/ 9 f34 1"/>
                  <a:gd name="f45" fmla="*/ 15 f33 1"/>
                  <a:gd name="f46" fmla="*/ 21 f33 1"/>
                  <a:gd name="f47" fmla="*/ 2 f34 1"/>
                  <a:gd name="f48" fmla="*/ 22 f33 1"/>
                  <a:gd name="f49" fmla="*/ 1 f34 1"/>
                  <a:gd name="f50" fmla="*/ 18 f33 1"/>
                  <a:gd name="f51" fmla="*/ 12 f33 1"/>
                  <a:gd name="f52" fmla="+- f35 0 f1"/>
                  <a:gd name="f53" fmla="*/ f38 1 12"/>
                  <a:gd name="f54" fmla="*/ f39 1 22"/>
                  <a:gd name="f55" fmla="*/ f40 1 12"/>
                  <a:gd name="f56" fmla="*/ f41 1 22"/>
                  <a:gd name="f57" fmla="*/ f42 1 12"/>
                  <a:gd name="f58" fmla="*/ f43 1 22"/>
                  <a:gd name="f59" fmla="*/ f44 1 12"/>
                  <a:gd name="f60" fmla="*/ f45 1 22"/>
                  <a:gd name="f61" fmla="*/ f46 1 22"/>
                  <a:gd name="f62" fmla="*/ f47 1 12"/>
                  <a:gd name="f63" fmla="*/ f48 1 22"/>
                  <a:gd name="f64" fmla="*/ f49 1 12"/>
                  <a:gd name="f65" fmla="*/ f50 1 22"/>
                  <a:gd name="f66" fmla="*/ f51 1 22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7"/>
                  <a:gd name="f80" fmla="*/ f62 1 f36"/>
                  <a:gd name="f81" fmla="*/ f63 1 f37"/>
                  <a:gd name="f82" fmla="*/ f64 1 f36"/>
                  <a:gd name="f83" fmla="*/ f65 1 f37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8 1"/>
                  <a:gd name="f98" fmla="*/ f80 f27 1"/>
                  <a:gd name="f99" fmla="*/ f81 f28 1"/>
                  <a:gd name="f100" fmla="*/ f82 f27 1"/>
                  <a:gd name="f101" fmla="*/ f83 f28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9" y="f97"/>
                  </a:cxn>
                  <a:cxn ang="f52">
                    <a:pos x="f98" y="f99"/>
                  </a:cxn>
                  <a:cxn ang="f52">
                    <a:pos x="f100" y="f101"/>
                  </a:cxn>
                  <a:cxn ang="f52">
                    <a:pos x="f100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12" h="22">
                    <a:moveTo>
                      <a:pt x="f8" y="f9"/>
                    </a:moveTo>
                    <a:cubicBezTo>
                      <a:pt x="f8" y="f10"/>
                      <a:pt x="f11" y="f10"/>
                      <a:pt x="f10" y="f11"/>
                    </a:cubicBezTo>
                    <a:cubicBezTo>
                      <a:pt x="f12" y="f5"/>
                      <a:pt x="f13" y="f10"/>
                      <a:pt x="f6" y="f14"/>
                    </a:cubicBezTo>
                    <a:cubicBezTo>
                      <a:pt x="f15" y="f8"/>
                      <a:pt x="f13" y="f16"/>
                      <a:pt x="f13" y="f17"/>
                    </a:cubicBezTo>
                    <a:cubicBezTo>
                      <a:pt x="f13" y="f18"/>
                      <a:pt x="f9" y="f19"/>
                      <a:pt x="f8" y="f20"/>
                    </a:cubicBezTo>
                    <a:cubicBezTo>
                      <a:pt x="f10" y="f20"/>
                      <a:pt x="f21" y="f7"/>
                      <a:pt x="f22" y="f7"/>
                    </a:cubicBezTo>
                    <a:cubicBezTo>
                      <a:pt x="f5" y="f20"/>
                      <a:pt x="f14" y="f19"/>
                      <a:pt x="f14" y="f23"/>
                    </a:cubicBezTo>
                    <a:cubicBezTo>
                      <a:pt x="f14" y="f24"/>
                      <a:pt x="f14" y="f25"/>
                      <a:pt x="f14" y="f6"/>
                    </a:cubicBezTo>
                    <a:cubicBezTo>
                      <a:pt x="f22" y="f13"/>
                      <a:pt x="f21" y="f8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2" name="Freeform 673">
                <a:extLst>
                  <a:ext uri="{FF2B5EF4-FFF2-40B4-BE49-F238E27FC236}">
                    <a16:creationId xmlns:a16="http://schemas.microsoft.com/office/drawing/2014/main" id="{5A438920-3753-5121-6B78-2B2AE1E38D83}"/>
                  </a:ext>
                </a:extLst>
              </p:cNvPr>
              <p:cNvSpPr/>
              <p:nvPr/>
            </p:nvSpPr>
            <p:spPr>
              <a:xfrm>
                <a:off x="7589840" y="5143499"/>
                <a:ext cx="2857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8"/>
                  <a:gd name="f9" fmla="val 11"/>
                  <a:gd name="f10" fmla="val 4"/>
                  <a:gd name="f11" fmla="val 10"/>
                  <a:gd name="f12" fmla="val 2"/>
                  <a:gd name="f13" fmla="val 3"/>
                  <a:gd name="f14" fmla="val 1"/>
                  <a:gd name="f15" fmla="val 7"/>
                  <a:gd name="f16" fmla="val 9"/>
                  <a:gd name="f17" fmla="+- 0 0 -90"/>
                  <a:gd name="f18" fmla="*/ f3 1 12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13"/>
                  <a:gd name="f29" fmla="*/ 8 f25 1"/>
                  <a:gd name="f30" fmla="*/ 11 f24 1"/>
                  <a:gd name="f31" fmla="*/ 0 f25 1"/>
                  <a:gd name="f32" fmla="*/ 4 f24 1"/>
                  <a:gd name="f33" fmla="*/ 3 f25 1"/>
                  <a:gd name="f34" fmla="*/ 1 f24 1"/>
                  <a:gd name="f35" fmla="*/ 11 f25 1"/>
                  <a:gd name="f36" fmla="*/ 9 f24 1"/>
                  <a:gd name="f37" fmla="+- f26 0 f1"/>
                  <a:gd name="f38" fmla="*/ f29 1 12"/>
                  <a:gd name="f39" fmla="*/ f30 1 13"/>
                  <a:gd name="f40" fmla="*/ f31 1 12"/>
                  <a:gd name="f41" fmla="*/ f32 1 13"/>
                  <a:gd name="f42" fmla="*/ f33 1 12"/>
                  <a:gd name="f43" fmla="*/ f34 1 13"/>
                  <a:gd name="f44" fmla="*/ f35 1 12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2" h="13">
                    <a:moveTo>
                      <a:pt x="f8" y="f9"/>
                    </a:moveTo>
                    <a:cubicBezTo>
                      <a:pt x="f10" y="f11"/>
                      <a:pt x="f5" y="f11"/>
                      <a:pt x="f5" y="f10"/>
                    </a:cubicBezTo>
                    <a:cubicBezTo>
                      <a:pt x="f5" y="f12"/>
                      <a:pt x="f5" y="f5"/>
                      <a:pt x="f13" y="f14"/>
                    </a:cubicBezTo>
                    <a:cubicBezTo>
                      <a:pt x="f15" y="f12"/>
                      <a:pt x="f6" y="f13"/>
                      <a:pt x="f9" y="f16"/>
                    </a:cubicBezTo>
                    <a:cubicBezTo>
                      <a:pt x="f9" y="f9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3" name="Freeform 674">
                <a:extLst>
                  <a:ext uri="{FF2B5EF4-FFF2-40B4-BE49-F238E27FC236}">
                    <a16:creationId xmlns:a16="http://schemas.microsoft.com/office/drawing/2014/main" id="{76F73CD9-3715-983A-1FBF-09AEFDE240B8}"/>
                  </a:ext>
                </a:extLst>
              </p:cNvPr>
              <p:cNvSpPr/>
              <p:nvPr/>
            </p:nvSpPr>
            <p:spPr>
              <a:xfrm>
                <a:off x="7872417" y="5229225"/>
                <a:ext cx="2540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2"/>
                  <a:gd name="f9" fmla="val 10"/>
                  <a:gd name="f10" fmla="val 8"/>
                  <a:gd name="f11" fmla="val 3"/>
                  <a:gd name="f12" fmla="val 1"/>
                  <a:gd name="f13" fmla="val 7"/>
                  <a:gd name="f14" fmla="+- 0 0 -90"/>
                  <a:gd name="f15" fmla="*/ f3 1 11"/>
                  <a:gd name="f16" fmla="*/ f4 1 11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11"/>
                  <a:gd name="f23" fmla="*/ 6 f20 1"/>
                  <a:gd name="f24" fmla="*/ 11 f20 1"/>
                  <a:gd name="f25" fmla="*/ 0 f20 1"/>
                  <a:gd name="f26" fmla="*/ 3 f20 1"/>
                  <a:gd name="f27" fmla="*/ 1 f20 1"/>
                  <a:gd name="f28" fmla="*/ 8 f20 1"/>
                  <a:gd name="f29" fmla="+- f21 0 f1"/>
                  <a:gd name="f30" fmla="*/ f23 1 11"/>
                  <a:gd name="f31" fmla="*/ f24 1 11"/>
                  <a:gd name="f32" fmla="*/ f25 1 11"/>
                  <a:gd name="f33" fmla="*/ f26 1 11"/>
                  <a:gd name="f34" fmla="*/ f27 1 11"/>
                  <a:gd name="f35" fmla="*/ f28 1 11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1 f15 1"/>
                  <a:gd name="f53" fmla="*/ f42 f16 1"/>
                  <a:gd name="f54" fmla="*/ f39 f15 1"/>
                  <a:gd name="f55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1" h="11">
                    <a:moveTo>
                      <a:pt x="f7" y="f6"/>
                    </a:moveTo>
                    <a:cubicBezTo>
                      <a:pt x="f8" y="f9"/>
                      <a:pt x="f5" y="f10"/>
                      <a:pt x="f5" y="f11"/>
                    </a:cubicBezTo>
                    <a:cubicBezTo>
                      <a:pt x="f5" y="f12"/>
                      <a:pt x="f8" y="f5"/>
                      <a:pt x="f11" y="f12"/>
                    </a:cubicBezTo>
                    <a:cubicBezTo>
                      <a:pt x="f13" y="f8"/>
                      <a:pt x="f6" y="f11"/>
                      <a:pt x="f6" y="f10"/>
                    </a:cubicBezTo>
                    <a:cubicBezTo>
                      <a:pt x="f6" y="f6"/>
                      <a:pt x="f10" y="f6"/>
                      <a:pt x="f7" y="f6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4" name="Freeform 675">
                <a:extLst>
                  <a:ext uri="{FF2B5EF4-FFF2-40B4-BE49-F238E27FC236}">
                    <a16:creationId xmlns:a16="http://schemas.microsoft.com/office/drawing/2014/main" id="{EFFC8CF2-055E-CF64-6AE0-EA2A811802BF}"/>
                  </a:ext>
                </a:extLst>
              </p:cNvPr>
              <p:cNvSpPr/>
              <p:nvPr/>
            </p:nvSpPr>
            <p:spPr>
              <a:xfrm>
                <a:off x="8526459" y="5149855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7"/>
                  <a:gd name="f9" fmla="val 5"/>
                  <a:gd name="f10" fmla="val 8"/>
                  <a:gd name="f11" fmla="val 6"/>
                  <a:gd name="f12" fmla="val 3"/>
                  <a:gd name="f13" fmla="val 1"/>
                  <a:gd name="f14" fmla="+- 0 0 -90"/>
                  <a:gd name="f15" fmla="*/ f3 1 9"/>
                  <a:gd name="f16" fmla="*/ f4 1 12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12"/>
                  <a:gd name="f26" fmla="*/ 7 f22 1"/>
                  <a:gd name="f27" fmla="*/ 5 f21 1"/>
                  <a:gd name="f28" fmla="*/ 3 f22 1"/>
                  <a:gd name="f29" fmla="*/ 12 f21 1"/>
                  <a:gd name="f30" fmla="*/ 0 f22 1"/>
                  <a:gd name="f31" fmla="*/ 6 f22 1"/>
                  <a:gd name="f32" fmla="*/ 0 f21 1"/>
                  <a:gd name="f33" fmla="+- f23 0 f1"/>
                  <a:gd name="f34" fmla="*/ f26 1 9"/>
                  <a:gd name="f35" fmla="*/ f27 1 12"/>
                  <a:gd name="f36" fmla="*/ f28 1 9"/>
                  <a:gd name="f37" fmla="*/ f29 1 12"/>
                  <a:gd name="f38" fmla="*/ f30 1 9"/>
                  <a:gd name="f39" fmla="*/ f31 1 9"/>
                  <a:gd name="f40" fmla="*/ f32 1 12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9" h="12">
                    <a:moveTo>
                      <a:pt x="f8" y="f9"/>
                    </a:moveTo>
                    <a:cubicBezTo>
                      <a:pt x="f10" y="f6"/>
                      <a:pt x="f11" y="f7"/>
                      <a:pt x="f12" y="f7"/>
                    </a:cubicBezTo>
                    <a:cubicBezTo>
                      <a:pt x="f5" y="f7"/>
                      <a:pt x="f5" y="f10"/>
                      <a:pt x="f5" y="f9"/>
                    </a:cubicBezTo>
                    <a:cubicBezTo>
                      <a:pt x="f5" y="f13"/>
                      <a:pt x="f12" y="f5"/>
                      <a:pt x="f11" y="f5"/>
                    </a:cubicBezTo>
                    <a:cubicBezTo>
                      <a:pt x="f6" y="f5"/>
                      <a:pt x="f10" y="f12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5" name="Freeform 676">
                <a:extLst>
                  <a:ext uri="{FF2B5EF4-FFF2-40B4-BE49-F238E27FC236}">
                    <a16:creationId xmlns:a16="http://schemas.microsoft.com/office/drawing/2014/main" id="{01030D22-F45A-D313-6966-B0F8B3CF598B}"/>
                  </a:ext>
                </a:extLst>
              </p:cNvPr>
              <p:cNvSpPr/>
              <p:nvPr/>
            </p:nvSpPr>
            <p:spPr>
              <a:xfrm>
                <a:off x="8447090" y="4673598"/>
                <a:ext cx="2222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4"/>
                  <a:gd name="f9" fmla="val 1"/>
                  <a:gd name="f10" fmla="val 6"/>
                  <a:gd name="f11" fmla="val 3"/>
                  <a:gd name="f12" fmla="val 7"/>
                  <a:gd name="f13" fmla="val 8"/>
                  <a:gd name="f14" fmla="val 11"/>
                  <a:gd name="f15" fmla="val 2"/>
                  <a:gd name="f16" fmla="+- 0 0 -90"/>
                  <a:gd name="f17" fmla="*/ f3 1 9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12"/>
                  <a:gd name="f28" fmla="*/ 4 f24 1"/>
                  <a:gd name="f29" fmla="*/ 1 f23 1"/>
                  <a:gd name="f30" fmla="*/ 9 f24 1"/>
                  <a:gd name="f31" fmla="*/ 7 f23 1"/>
                  <a:gd name="f32" fmla="*/ 6 f24 1"/>
                  <a:gd name="f33" fmla="*/ 12 f23 1"/>
                  <a:gd name="f34" fmla="*/ 0 f24 1"/>
                  <a:gd name="f35" fmla="*/ 4 f23 1"/>
                  <a:gd name="f36" fmla="+- f25 0 f1"/>
                  <a:gd name="f37" fmla="*/ f28 1 9"/>
                  <a:gd name="f38" fmla="*/ f29 1 12"/>
                  <a:gd name="f39" fmla="*/ f30 1 9"/>
                  <a:gd name="f40" fmla="*/ f31 1 12"/>
                  <a:gd name="f41" fmla="*/ f32 1 9"/>
                  <a:gd name="f42" fmla="*/ f33 1 12"/>
                  <a:gd name="f43" fmla="*/ f34 1 9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9" h="12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6"/>
                      <a:pt x="f13" y="f7"/>
                      <a:pt x="f10" y="f7"/>
                    </a:cubicBezTo>
                    <a:cubicBezTo>
                      <a:pt x="f11" y="f14"/>
                      <a:pt x="f5" y="f6"/>
                      <a:pt x="f5" y="f8"/>
                    </a:cubicBezTo>
                    <a:cubicBezTo>
                      <a:pt x="f5" y="f15"/>
                      <a:pt x="f5" y="f5"/>
                      <a:pt x="f8" y="f9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6" name="Freeform 677">
                <a:extLst>
                  <a:ext uri="{FF2B5EF4-FFF2-40B4-BE49-F238E27FC236}">
                    <a16:creationId xmlns:a16="http://schemas.microsoft.com/office/drawing/2014/main" id="{FB5DBF70-E84C-F067-606A-312CD4B15510}"/>
                  </a:ext>
                </a:extLst>
              </p:cNvPr>
              <p:cNvSpPr/>
              <p:nvPr/>
            </p:nvSpPr>
            <p:spPr>
              <a:xfrm>
                <a:off x="8678863" y="5113333"/>
                <a:ext cx="2381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5"/>
                  <a:gd name="f9" fmla="val 9"/>
                  <a:gd name="f10" fmla="val 8"/>
                  <a:gd name="f11" fmla="val 4"/>
                  <a:gd name="f12" fmla="val 1"/>
                  <a:gd name="f13" fmla="val 2"/>
                  <a:gd name="f14" fmla="val 3"/>
                  <a:gd name="f15" fmla="val 7"/>
                  <a:gd name="f16" fmla="+- 0 0 -90"/>
                  <a:gd name="f17" fmla="*/ f3 1 10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2"/>
                  <a:gd name="f28" fmla="*/ 10 f24 1"/>
                  <a:gd name="f29" fmla="*/ 5 f23 1"/>
                  <a:gd name="f30" fmla="*/ 4 f24 1"/>
                  <a:gd name="f31" fmla="*/ 12 f23 1"/>
                  <a:gd name="f32" fmla="*/ 1 f24 1"/>
                  <a:gd name="f33" fmla="*/ 8 f23 1"/>
                  <a:gd name="f34" fmla="*/ 7 f24 1"/>
                  <a:gd name="f35" fmla="*/ 0 f23 1"/>
                  <a:gd name="f36" fmla="+- f25 0 f1"/>
                  <a:gd name="f37" fmla="*/ f28 1 10"/>
                  <a:gd name="f38" fmla="*/ f29 1 12"/>
                  <a:gd name="f39" fmla="*/ f30 1 10"/>
                  <a:gd name="f40" fmla="*/ f31 1 12"/>
                  <a:gd name="f41" fmla="*/ f32 1 10"/>
                  <a:gd name="f42" fmla="*/ f33 1 12"/>
                  <a:gd name="f43" fmla="*/ f34 1 10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12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5" y="f6"/>
                      <a:pt x="f12" y="f10"/>
                    </a:cubicBezTo>
                    <a:cubicBezTo>
                      <a:pt x="f13" y="f8"/>
                      <a:pt x="f14" y="f5"/>
                      <a:pt x="f15" y="f5"/>
                    </a:cubicBezTo>
                    <a:cubicBezTo>
                      <a:pt x="f6" y="f12"/>
                      <a:pt x="f6" y="f14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7" name="Freeform 678">
                <a:extLst>
                  <a:ext uri="{FF2B5EF4-FFF2-40B4-BE49-F238E27FC236}">
                    <a16:creationId xmlns:a16="http://schemas.microsoft.com/office/drawing/2014/main" id="{7A9E7DE9-DB22-80B4-E629-683ACA0F61E6}"/>
                  </a:ext>
                </a:extLst>
              </p:cNvPr>
              <p:cNvSpPr/>
              <p:nvPr/>
            </p:nvSpPr>
            <p:spPr>
              <a:xfrm>
                <a:off x="8461372" y="4637086"/>
                <a:ext cx="28575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0"/>
                  <a:gd name="f8" fmla="val 8"/>
                  <a:gd name="f9" fmla="val 7"/>
                  <a:gd name="f10" fmla="val 5"/>
                  <a:gd name="f11" fmla="val 9"/>
                  <a:gd name="f12" fmla="val 3"/>
                  <a:gd name="f13" fmla="val 2"/>
                  <a:gd name="f14" fmla="val 1"/>
                  <a:gd name="f15" fmla="val 6"/>
                  <a:gd name="f16" fmla="val 4"/>
                  <a:gd name="f17" fmla="+- 0 0 -90"/>
                  <a:gd name="f18" fmla="*/ f3 1 12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2"/>
                  <a:gd name="f29" fmla="*/ 8 f25 1"/>
                  <a:gd name="f30" fmla="*/ 10 f24 1"/>
                  <a:gd name="f31" fmla="*/ 3 f25 1"/>
                  <a:gd name="f32" fmla="*/ 9 f24 1"/>
                  <a:gd name="f33" fmla="*/ 0 f25 1"/>
                  <a:gd name="f34" fmla="*/ 8 f24 1"/>
                  <a:gd name="f35" fmla="*/ 6 f24 1"/>
                  <a:gd name="f36" fmla="*/ 4 f25 1"/>
                  <a:gd name="f37" fmla="*/ 4 f24 1"/>
                  <a:gd name="f38" fmla="*/ 7 f25 1"/>
                  <a:gd name="f39" fmla="*/ 1 f24 1"/>
                  <a:gd name="f40" fmla="*/ 12 f25 1"/>
                  <a:gd name="f41" fmla="*/ 7 f24 1"/>
                  <a:gd name="f42" fmla="+- f26 0 f1"/>
                  <a:gd name="f43" fmla="*/ f29 1 12"/>
                  <a:gd name="f44" fmla="*/ f30 1 10"/>
                  <a:gd name="f45" fmla="*/ f31 1 12"/>
                  <a:gd name="f46" fmla="*/ f32 1 10"/>
                  <a:gd name="f47" fmla="*/ f33 1 12"/>
                  <a:gd name="f48" fmla="*/ f34 1 10"/>
                  <a:gd name="f49" fmla="*/ f35 1 10"/>
                  <a:gd name="f50" fmla="*/ f36 1 12"/>
                  <a:gd name="f51" fmla="*/ f37 1 10"/>
                  <a:gd name="f52" fmla="*/ f38 1 12"/>
                  <a:gd name="f53" fmla="*/ f39 1 10"/>
                  <a:gd name="f54" fmla="*/ f40 1 12"/>
                  <a:gd name="f55" fmla="*/ f41 1 10"/>
                  <a:gd name="f56" fmla="*/ 0 1 f28"/>
                  <a:gd name="f57" fmla="*/ f21 1 f28"/>
                  <a:gd name="f58" fmla="*/ 0 1 f27"/>
                  <a:gd name="f59" fmla="*/ f22 1 f27"/>
                  <a:gd name="f60" fmla="*/ f43 1 f28"/>
                  <a:gd name="f61" fmla="*/ f44 1 f27"/>
                  <a:gd name="f62" fmla="*/ f45 1 f28"/>
                  <a:gd name="f63" fmla="*/ f46 1 f27"/>
                  <a:gd name="f64" fmla="*/ f47 1 f28"/>
                  <a:gd name="f65" fmla="*/ f48 1 f27"/>
                  <a:gd name="f66" fmla="*/ f49 1 f27"/>
                  <a:gd name="f67" fmla="*/ f50 1 f28"/>
                  <a:gd name="f68" fmla="*/ f51 1 f27"/>
                  <a:gd name="f69" fmla="*/ f52 1 f28"/>
                  <a:gd name="f70" fmla="*/ f53 1 f27"/>
                  <a:gd name="f71" fmla="*/ f54 1 f28"/>
                  <a:gd name="f72" fmla="*/ f55 1 f27"/>
                  <a:gd name="f73" fmla="*/ f56 f18 1"/>
                  <a:gd name="f74" fmla="*/ f57 f18 1"/>
                  <a:gd name="f75" fmla="*/ f59 f19 1"/>
                  <a:gd name="f76" fmla="*/ f58 f19 1"/>
                  <a:gd name="f77" fmla="*/ f60 f18 1"/>
                  <a:gd name="f78" fmla="*/ f61 f19 1"/>
                  <a:gd name="f79" fmla="*/ f62 f18 1"/>
                  <a:gd name="f80" fmla="*/ f63 f19 1"/>
                  <a:gd name="f81" fmla="*/ f64 f18 1"/>
                  <a:gd name="f82" fmla="*/ f65 f19 1"/>
                  <a:gd name="f83" fmla="*/ f66 f19 1"/>
                  <a:gd name="f84" fmla="*/ f67 f18 1"/>
                  <a:gd name="f85" fmla="*/ f68 f19 1"/>
                  <a:gd name="f86" fmla="*/ f69 f18 1"/>
                  <a:gd name="f87" fmla="*/ f70 f19 1"/>
                  <a:gd name="f88" fmla="*/ f71 f18 1"/>
                  <a:gd name="f89" fmla="*/ f7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82"/>
                  </a:cxn>
                  <a:cxn ang="f42">
                    <a:pos x="f79" y="f83"/>
                  </a:cxn>
                  <a:cxn ang="f42">
                    <a:pos x="f84" y="f85"/>
                  </a:cxn>
                  <a:cxn ang="f42">
                    <a:pos x="f86" y="f87"/>
                  </a:cxn>
                  <a:cxn ang="f42">
                    <a:pos x="f88" y="f89"/>
                  </a:cxn>
                  <a:cxn ang="f42">
                    <a:pos x="f77" y="f78"/>
                  </a:cxn>
                </a:cxnLst>
                <a:rect l="f73" t="f76" r="f74" b="f75"/>
                <a:pathLst>
                  <a:path w="12" h="10">
                    <a:moveTo>
                      <a:pt x="f8" y="f7"/>
                    </a:moveTo>
                    <a:cubicBezTo>
                      <a:pt x="f9" y="f7"/>
                      <a:pt x="f10" y="f11"/>
                      <a:pt x="f12" y="f11"/>
                    </a:cubicBezTo>
                    <a:cubicBezTo>
                      <a:pt x="f13" y="f11"/>
                      <a:pt x="f14" y="f11"/>
                      <a:pt x="f5" y="f8"/>
                    </a:cubicBezTo>
                    <a:cubicBezTo>
                      <a:pt x="f5" y="f10"/>
                      <a:pt x="f13" y="f15"/>
                      <a:pt x="f12" y="f15"/>
                    </a:cubicBezTo>
                    <a:cubicBezTo>
                      <a:pt x="f16" y="f9"/>
                      <a:pt x="f16" y="f10"/>
                      <a:pt x="f16" y="f16"/>
                    </a:cubicBezTo>
                    <a:cubicBezTo>
                      <a:pt x="f16" y="f13"/>
                      <a:pt x="f16" y="f5"/>
                      <a:pt x="f9" y="f14"/>
                    </a:cubicBezTo>
                    <a:cubicBezTo>
                      <a:pt x="f7" y="f13"/>
                      <a:pt x="f6" y="f12"/>
                      <a:pt x="f6" y="f9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8" name="Freeform 679">
                <a:extLst>
                  <a:ext uri="{FF2B5EF4-FFF2-40B4-BE49-F238E27FC236}">
                    <a16:creationId xmlns:a16="http://schemas.microsoft.com/office/drawing/2014/main" id="{7DA01AEA-B501-24DD-C70A-8D4DC6F96464}"/>
                  </a:ext>
                </a:extLst>
              </p:cNvPr>
              <p:cNvSpPr/>
              <p:nvPr/>
            </p:nvSpPr>
            <p:spPr>
              <a:xfrm>
                <a:off x="8647115" y="4649788"/>
                <a:ext cx="28575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4"/>
                  <a:gd name="f9" fmla="val 11"/>
                  <a:gd name="f10" fmla="val 7"/>
                  <a:gd name="f11" fmla="val 8"/>
                  <a:gd name="f12" fmla="val 5"/>
                  <a:gd name="f13" fmla="val 3"/>
                  <a:gd name="f14" fmla="val 1"/>
                  <a:gd name="f15" fmla="val 2"/>
                  <a:gd name="f16" fmla="+- 0 0 -90"/>
                  <a:gd name="f17" fmla="*/ f3 1 12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9"/>
                  <a:gd name="f28" fmla="*/ 12 f24 1"/>
                  <a:gd name="f29" fmla="*/ 4 f23 1"/>
                  <a:gd name="f30" fmla="*/ 5 f24 1"/>
                  <a:gd name="f31" fmla="*/ 9 f23 1"/>
                  <a:gd name="f32" fmla="*/ 1 f24 1"/>
                  <a:gd name="f33" fmla="*/ 5 f23 1"/>
                  <a:gd name="f34" fmla="*/ 8 f24 1"/>
                  <a:gd name="f35" fmla="*/ 1 f23 1"/>
                  <a:gd name="f36" fmla="+- f25 0 f1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5" y="f11"/>
                      <a:pt x="f14" y="f12"/>
                    </a:cubicBezTo>
                    <a:cubicBezTo>
                      <a:pt x="f14" y="f15"/>
                      <a:pt x="f12" y="f14"/>
                      <a:pt x="f11" y="f14"/>
                    </a:cubicBezTo>
                    <a:cubicBezTo>
                      <a:pt x="f7" y="f14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9" name="Freeform 680">
                <a:extLst>
                  <a:ext uri="{FF2B5EF4-FFF2-40B4-BE49-F238E27FC236}">
                    <a16:creationId xmlns:a16="http://schemas.microsoft.com/office/drawing/2014/main" id="{AD9292FE-1781-4FCD-B536-2AF46145D950}"/>
                  </a:ext>
                </a:extLst>
              </p:cNvPr>
              <p:cNvSpPr/>
              <p:nvPr/>
            </p:nvSpPr>
            <p:spPr>
              <a:xfrm>
                <a:off x="7640634" y="4932365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4"/>
                  <a:gd name="f9" fmla="val 1"/>
                  <a:gd name="f10" fmla="val 8"/>
                  <a:gd name="f11" fmla="val 9"/>
                  <a:gd name="f12" fmla="val 6"/>
                  <a:gd name="f13" fmla="val 3"/>
                  <a:gd name="f14" fmla="val 7"/>
                  <a:gd name="f15" fmla="val 2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4 f24 1"/>
                  <a:gd name="f29" fmla="*/ 1 f23 1"/>
                  <a:gd name="f30" fmla="*/ 10 f24 1"/>
                  <a:gd name="f31" fmla="*/ 8 f23 1"/>
                  <a:gd name="f32" fmla="*/ 6 f24 1"/>
                  <a:gd name="f33" fmla="*/ 10 f23 1"/>
                  <a:gd name="f34" fmla="*/ 1 f24 1"/>
                  <a:gd name="f35" fmla="*/ 4 f23 1"/>
                  <a:gd name="f36" fmla="+- f25 0 f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f35 1 11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11">
                    <a:moveTo>
                      <a:pt x="f8" y="f9"/>
                    </a:moveTo>
                    <a:cubicBezTo>
                      <a:pt x="f10" y="f9"/>
                      <a:pt x="f11" y="f8"/>
                      <a:pt x="f6" y="f10"/>
                    </a:cubicBezTo>
                    <a:cubicBezTo>
                      <a:pt x="f6" y="f6"/>
                      <a:pt x="f10" y="f7"/>
                      <a:pt x="f12" y="f6"/>
                    </a:cubicBezTo>
                    <a:cubicBezTo>
                      <a:pt x="f13" y="f6"/>
                      <a:pt x="f9" y="f14"/>
                      <a:pt x="f9" y="f8"/>
                    </a:cubicBezTo>
                    <a:cubicBezTo>
                      <a:pt x="f5" y="f9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0" name="Freeform 681">
                <a:extLst>
                  <a:ext uri="{FF2B5EF4-FFF2-40B4-BE49-F238E27FC236}">
                    <a16:creationId xmlns:a16="http://schemas.microsoft.com/office/drawing/2014/main" id="{B685E887-94F7-1286-2BC8-7A36D1247990}"/>
                  </a:ext>
                </a:extLst>
              </p:cNvPr>
              <p:cNvSpPr/>
              <p:nvPr/>
            </p:nvSpPr>
            <p:spPr>
              <a:xfrm>
                <a:off x="8812209" y="4908554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3"/>
                  <a:gd name="f9" fmla="val 5"/>
                  <a:gd name="f10" fmla="val 6"/>
                  <a:gd name="f11" fmla="val 10"/>
                  <a:gd name="f12" fmla="val 7"/>
                  <a:gd name="f13" fmla="val 2"/>
                  <a:gd name="f14" fmla="val 8"/>
                  <a:gd name="f15" fmla="+- 0 0 -90"/>
                  <a:gd name="f16" fmla="*/ f3 1 11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2"/>
                  <a:gd name="f27" fmla="*/ 3 f23 1"/>
                  <a:gd name="f28" fmla="*/ 5 f22 1"/>
                  <a:gd name="f29" fmla="*/ 11 f23 1"/>
                  <a:gd name="f30" fmla="*/ 7 f22 1"/>
                  <a:gd name="f31" fmla="*/ 5 f23 1"/>
                  <a:gd name="f32" fmla="*/ 12 f22 1"/>
                  <a:gd name="f33" fmla="+- f24 0 f1"/>
                  <a:gd name="f34" fmla="*/ f27 1 11"/>
                  <a:gd name="f35" fmla="*/ f28 1 12"/>
                  <a:gd name="f36" fmla="*/ f29 1 11"/>
                  <a:gd name="f37" fmla="*/ f30 1 12"/>
                  <a:gd name="f38" fmla="*/ f31 1 11"/>
                  <a:gd name="f39" fmla="*/ f32 1 12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2">
                    <a:moveTo>
                      <a:pt x="f8" y="f9"/>
                    </a:moveTo>
                    <a:cubicBezTo>
                      <a:pt x="f10" y="f9"/>
                      <a:pt x="f11" y="f5"/>
                      <a:pt x="f6" y="f12"/>
                    </a:cubicBezTo>
                    <a:cubicBezTo>
                      <a:pt x="f11" y="f6"/>
                      <a:pt x="f12" y="f7"/>
                      <a:pt x="f9" y="f7"/>
                    </a:cubicBezTo>
                    <a:cubicBezTo>
                      <a:pt x="f5" y="f6"/>
                      <a:pt x="f13" y="f14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1" name="Freeform 682">
                <a:extLst>
                  <a:ext uri="{FF2B5EF4-FFF2-40B4-BE49-F238E27FC236}">
                    <a16:creationId xmlns:a16="http://schemas.microsoft.com/office/drawing/2014/main" id="{ADFC7DCA-F9E8-0EE9-A302-CCB0A6C79898}"/>
                  </a:ext>
                </a:extLst>
              </p:cNvPr>
              <p:cNvSpPr/>
              <p:nvPr/>
            </p:nvSpPr>
            <p:spPr>
              <a:xfrm>
                <a:off x="8480429" y="5154609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6"/>
                  <a:gd name="f9" fmla="val 3"/>
                  <a:gd name="f10" fmla="val 9"/>
                  <a:gd name="f11" fmla="val 4"/>
                  <a:gd name="f12" fmla="val 2"/>
                  <a:gd name="f13" fmla="val 5"/>
                  <a:gd name="f14" fmla="val 8"/>
                  <a:gd name="f15" fmla="val 1"/>
                  <a:gd name="f16" fmla="val 10"/>
                  <a:gd name="f17" fmla="+- 0 0 -90"/>
                  <a:gd name="f18" fmla="*/ f3 1 11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3"/>
                  <a:gd name="f29" fmla="*/ 6 f25 1"/>
                  <a:gd name="f30" fmla="*/ 13 f24 1"/>
                  <a:gd name="f31" fmla="*/ 4 f25 1"/>
                  <a:gd name="f32" fmla="*/ 2 f24 1"/>
                  <a:gd name="f33" fmla="*/ 8 f25 1"/>
                  <a:gd name="f34" fmla="*/ 1 f24 1"/>
                  <a:gd name="f35" fmla="*/ 9 f25 1"/>
                  <a:gd name="f36" fmla="*/ 8 f24 1"/>
                  <a:gd name="f37" fmla="+- f26 0 f1"/>
                  <a:gd name="f38" fmla="*/ f29 1 11"/>
                  <a:gd name="f39" fmla="*/ f30 1 13"/>
                  <a:gd name="f40" fmla="*/ f31 1 11"/>
                  <a:gd name="f41" fmla="*/ f32 1 13"/>
                  <a:gd name="f42" fmla="*/ f33 1 11"/>
                  <a:gd name="f43" fmla="*/ f34 1 13"/>
                  <a:gd name="f44" fmla="*/ f35 1 11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1" h="13">
                    <a:moveTo>
                      <a:pt x="f8" y="f7"/>
                    </a:moveTo>
                    <a:cubicBezTo>
                      <a:pt x="f9" y="f10"/>
                      <a:pt x="f5" y="f8"/>
                      <a:pt x="f11" y="f12"/>
                    </a:cubicBezTo>
                    <a:cubicBezTo>
                      <a:pt x="f13" y="f5"/>
                      <a:pt x="f8" y="f5"/>
                      <a:pt x="f14" y="f15"/>
                    </a:cubicBezTo>
                    <a:cubicBezTo>
                      <a:pt x="f16" y="f9"/>
                      <a:pt x="f6" y="f13"/>
                      <a:pt x="f10" y="f14"/>
                    </a:cubicBezTo>
                    <a:cubicBezTo>
                      <a:pt x="f14" y="f10"/>
                      <a:pt x="f8" y="f16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2" name="Freeform 683">
                <a:extLst>
                  <a:ext uri="{FF2B5EF4-FFF2-40B4-BE49-F238E27FC236}">
                    <a16:creationId xmlns:a16="http://schemas.microsoft.com/office/drawing/2014/main" id="{9691AB06-9ADE-EC38-8E79-0438CEF2B4F1}"/>
                  </a:ext>
                </a:extLst>
              </p:cNvPr>
              <p:cNvSpPr/>
              <p:nvPr/>
            </p:nvSpPr>
            <p:spPr>
              <a:xfrm>
                <a:off x="8156576" y="4786317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2"/>
                  <a:gd name="f10" fmla="val 1"/>
                  <a:gd name="f11" fmla="val 3"/>
                  <a:gd name="f12" fmla="val 5"/>
                  <a:gd name="f13" fmla="val 4"/>
                  <a:gd name="f14" fmla="val 7"/>
                  <a:gd name="f15" fmla="val 8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6 f24 1"/>
                  <a:gd name="f29" fmla="*/ 9 f23 1"/>
                  <a:gd name="f30" fmla="*/ 0 f24 1"/>
                  <a:gd name="f31" fmla="*/ 2 f23 1"/>
                  <a:gd name="f32" fmla="*/ 3 f24 1"/>
                  <a:gd name="f33" fmla="*/ 0 f23 1"/>
                  <a:gd name="f34" fmla="*/ 10 f24 1"/>
                  <a:gd name="f35" fmla="*/ 7 f23 1"/>
                  <a:gd name="f36" fmla="+- f25 0 f1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5" y="f9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6" y="f14"/>
                    </a:cubicBezTo>
                    <a:cubicBezTo>
                      <a:pt x="f7" y="f7"/>
                      <a:pt x="f14" y="f15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3" name="Freeform 684">
                <a:extLst>
                  <a:ext uri="{FF2B5EF4-FFF2-40B4-BE49-F238E27FC236}">
                    <a16:creationId xmlns:a16="http://schemas.microsoft.com/office/drawing/2014/main" id="{29350F0A-2B5B-EDF9-B695-ADB47A7579E0}"/>
                  </a:ext>
                </a:extLst>
              </p:cNvPr>
              <p:cNvSpPr/>
              <p:nvPr/>
            </p:nvSpPr>
            <p:spPr>
              <a:xfrm>
                <a:off x="8308979" y="5016498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3"/>
                  <a:gd name="f9" fmla="val 7"/>
                  <a:gd name="f10" fmla="val 1"/>
                  <a:gd name="f11" fmla="val 8"/>
                  <a:gd name="f12" fmla="val 4"/>
                  <a:gd name="f13" fmla="val 5"/>
                  <a:gd name="f14" fmla="val 6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3 f23 1"/>
                  <a:gd name="f28" fmla="*/ 0 f22 1"/>
                  <a:gd name="f29" fmla="*/ 9 f23 1"/>
                  <a:gd name="f30" fmla="*/ 8 f22 1"/>
                  <a:gd name="f31" fmla="*/ 5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11" y="f12"/>
                      <a:pt x="f6" y="f11"/>
                    </a:cubicBezTo>
                    <a:cubicBezTo>
                      <a:pt x="f6" y="f7"/>
                      <a:pt x="f9" y="f7"/>
                      <a:pt x="f13" y="f7"/>
                    </a:cubicBezTo>
                    <a:cubicBezTo>
                      <a:pt x="f10" y="f7"/>
                      <a:pt x="f10" y="f14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4" name="Freeform 685">
                <a:extLst>
                  <a:ext uri="{FF2B5EF4-FFF2-40B4-BE49-F238E27FC236}">
                    <a16:creationId xmlns:a16="http://schemas.microsoft.com/office/drawing/2014/main" id="{C1EECDC8-BDD0-ECA3-AB51-38FBB7B61FE0}"/>
                  </a:ext>
                </a:extLst>
              </p:cNvPr>
              <p:cNvSpPr/>
              <p:nvPr/>
            </p:nvSpPr>
            <p:spPr>
              <a:xfrm>
                <a:off x="8721730" y="5116516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1"/>
                  <a:gd name="f9" fmla="val 7"/>
                  <a:gd name="f10" fmla="val 3"/>
                  <a:gd name="f11" fmla="val 4"/>
                  <a:gd name="f12" fmla="val 2"/>
                  <a:gd name="f13" fmla="val 6"/>
                  <a:gd name="f14" fmla="val 8"/>
                  <a:gd name="f15" fmla="val 5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1 f25 1"/>
                  <a:gd name="f30" fmla="*/ 7 f24 1"/>
                  <a:gd name="f31" fmla="*/ 6 f25 1"/>
                  <a:gd name="f32" fmla="*/ 1 f24 1"/>
                  <a:gd name="f33" fmla="*/ 8 f25 1"/>
                  <a:gd name="f34" fmla="*/ 5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8" y="f9"/>
                    </a:moveTo>
                    <a:cubicBezTo>
                      <a:pt x="f5" y="f10"/>
                      <a:pt x="f11" y="f12"/>
                      <a:pt x="f13" y="f8"/>
                    </a:cubicBezTo>
                    <a:cubicBezTo>
                      <a:pt x="f14" y="f5"/>
                      <a:pt x="f14" y="f11"/>
                      <a:pt x="f14" y="f15"/>
                    </a:cubicBezTo>
                    <a:cubicBezTo>
                      <a:pt x="f6" y="f6"/>
                      <a:pt x="f13" y="f16"/>
                      <a:pt x="f11" y="f7"/>
                    </a:cubicBezTo>
                    <a:cubicBezTo>
                      <a:pt x="f8" y="f7"/>
                      <a:pt x="f12" y="f14"/>
                      <a:pt x="f8" y="f9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5" name="Freeform 686">
                <a:extLst>
                  <a:ext uri="{FF2B5EF4-FFF2-40B4-BE49-F238E27FC236}">
                    <a16:creationId xmlns:a16="http://schemas.microsoft.com/office/drawing/2014/main" id="{EA217818-F222-71B5-7F3D-521AAB8F4293}"/>
                  </a:ext>
                </a:extLst>
              </p:cNvPr>
              <p:cNvSpPr/>
              <p:nvPr/>
            </p:nvSpPr>
            <p:spPr>
              <a:xfrm>
                <a:off x="8513758" y="4840284"/>
                <a:ext cx="2222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7"/>
                  <a:gd name="f9" fmla="val 8"/>
                  <a:gd name="f10" fmla="val 6"/>
                  <a:gd name="f11" fmla="val 2"/>
                  <a:gd name="f12" fmla="val 5"/>
                  <a:gd name="f13" fmla="val 1"/>
                  <a:gd name="f14" fmla="val 3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9 f23 1"/>
                  <a:gd name="f28" fmla="*/ 7 f22 1"/>
                  <a:gd name="f29" fmla="*/ 6 f23 1"/>
                  <a:gd name="f30" fmla="*/ 10 f22 1"/>
                  <a:gd name="f31" fmla="*/ 1 f23 1"/>
                  <a:gd name="f32" fmla="*/ 2 f22 1"/>
                  <a:gd name="f33" fmla="*/ 3 f23 1"/>
                  <a:gd name="f34" fmla="*/ 0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6" y="f8"/>
                    </a:moveTo>
                    <a:cubicBezTo>
                      <a:pt x="f9" y="f9"/>
                      <a:pt x="f9" y="f7"/>
                      <a:pt x="f10" y="f7"/>
                    </a:cubicBezTo>
                    <a:cubicBezTo>
                      <a:pt x="f11" y="f6"/>
                      <a:pt x="f11" y="f12"/>
                      <a:pt x="f13" y="f11"/>
                    </a:cubicBezTo>
                    <a:cubicBezTo>
                      <a:pt x="f5" y="f5"/>
                      <a:pt x="f11" y="f5"/>
                      <a:pt x="f14" y="f5"/>
                    </a:cubicBezTo>
                    <a:cubicBezTo>
                      <a:pt x="f8" y="f5"/>
                      <a:pt x="f9" y="f14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6" name="Freeform 687">
                <a:extLst>
                  <a:ext uri="{FF2B5EF4-FFF2-40B4-BE49-F238E27FC236}">
                    <a16:creationId xmlns:a16="http://schemas.microsoft.com/office/drawing/2014/main" id="{DD9ECC1A-6236-D967-3BD7-BC3789F9C97A}"/>
                  </a:ext>
                </a:extLst>
              </p:cNvPr>
              <p:cNvSpPr/>
              <p:nvPr/>
            </p:nvSpPr>
            <p:spPr>
              <a:xfrm>
                <a:off x="8678863" y="4679954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9"/>
                  <a:gd name="f9" fmla="val 3"/>
                  <a:gd name="f10" fmla="val 8"/>
                  <a:gd name="f11" fmla="val 1"/>
                  <a:gd name="f12" fmla="val 7"/>
                  <a:gd name="f13" fmla="val 5"/>
                  <a:gd name="f14" fmla="val 6"/>
                  <a:gd name="f15" fmla="val 2"/>
                  <a:gd name="f16" fmla="+- 0 0 -90"/>
                  <a:gd name="f17" fmla="*/ f3 1 10"/>
                  <a:gd name="f18" fmla="*/ f4 1 10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0"/>
                  <a:gd name="f25" fmla="*/ 4 f22 1"/>
                  <a:gd name="f26" fmla="*/ 9 f22 1"/>
                  <a:gd name="f27" fmla="*/ 1 f22 1"/>
                  <a:gd name="f28" fmla="*/ 7 f22 1"/>
                  <a:gd name="f29" fmla="*/ 10 f22 1"/>
                  <a:gd name="f30" fmla="*/ 3 f22 1"/>
                  <a:gd name="f31" fmla="+- f23 0 f1"/>
                  <a:gd name="f32" fmla="*/ f25 1 10"/>
                  <a:gd name="f33" fmla="*/ f26 1 10"/>
                  <a:gd name="f34" fmla="*/ f27 1 10"/>
                  <a:gd name="f35" fmla="*/ f28 1 10"/>
                  <a:gd name="f36" fmla="*/ f29 1 10"/>
                  <a:gd name="f37" fmla="*/ f30 1 10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2 f18 1"/>
                  <a:gd name="f55" fmla="*/ f44 f17 1"/>
                  <a:gd name="f56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5" y="f56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10">
                    <a:moveTo>
                      <a:pt x="f7" y="f8"/>
                    </a:moveTo>
                    <a:cubicBezTo>
                      <a:pt x="f9" y="f10"/>
                      <a:pt x="f5" y="f6"/>
                      <a:pt x="f11" y="f12"/>
                    </a:cubicBezTo>
                    <a:cubicBezTo>
                      <a:pt x="f11" y="f13"/>
                      <a:pt x="f11" y="f11"/>
                      <a:pt x="f7" y="f11"/>
                    </a:cubicBezTo>
                    <a:cubicBezTo>
                      <a:pt x="f14" y="f15"/>
                      <a:pt x="f6" y="f5"/>
                      <a:pt x="f6" y="f9"/>
                    </a:cubicBezTo>
                    <a:cubicBezTo>
                      <a:pt x="f6" y="f14"/>
                      <a:pt x="f8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7" name="Freeform 688">
                <a:extLst>
                  <a:ext uri="{FF2B5EF4-FFF2-40B4-BE49-F238E27FC236}">
                    <a16:creationId xmlns:a16="http://schemas.microsoft.com/office/drawing/2014/main" id="{EA07FA4F-2A58-B4DF-C2F1-55F36063D1BC}"/>
                  </a:ext>
                </a:extLst>
              </p:cNvPr>
              <p:cNvSpPr/>
              <p:nvPr/>
            </p:nvSpPr>
            <p:spPr>
              <a:xfrm>
                <a:off x="8272467" y="5026027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"/>
                  <a:gd name="f8" fmla="val 5"/>
                  <a:gd name="f9" fmla="val 7"/>
                  <a:gd name="f10" fmla="val 8"/>
                  <a:gd name="f11" fmla="val 9"/>
                  <a:gd name="f12" fmla="val 6"/>
                  <a:gd name="f13" fmla="+- 0 0 -90"/>
                  <a:gd name="f14" fmla="*/ f3 1 10"/>
                  <a:gd name="f15" fmla="*/ f4 1 10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0"/>
                  <a:gd name="f22" fmla="*/ 2 f19 1"/>
                  <a:gd name="f23" fmla="*/ 0 f19 1"/>
                  <a:gd name="f24" fmla="*/ 7 f19 1"/>
                  <a:gd name="f25" fmla="*/ 8 f19 1"/>
                  <a:gd name="f26" fmla="*/ 5 f19 1"/>
                  <a:gd name="f27" fmla="*/ 10 f19 1"/>
                  <a:gd name="f28" fmla="+- f20 0 f1"/>
                  <a:gd name="f29" fmla="*/ f22 1 10"/>
                  <a:gd name="f30" fmla="*/ f23 1 10"/>
                  <a:gd name="f31" fmla="*/ f24 1 10"/>
                  <a:gd name="f32" fmla="*/ f25 1 10"/>
                  <a:gd name="f33" fmla="*/ f26 1 10"/>
                  <a:gd name="f34" fmla="*/ f27 1 10"/>
                  <a:gd name="f35" fmla="*/ 0 1 f21"/>
                  <a:gd name="f36" fmla="*/ f17 1 f21"/>
                  <a:gd name="f37" fmla="*/ f29 1 f21"/>
                  <a:gd name="f38" fmla="*/ f30 1 f21"/>
                  <a:gd name="f39" fmla="*/ f31 1 f21"/>
                  <a:gd name="f40" fmla="*/ f32 1 f21"/>
                  <a:gd name="f41" fmla="*/ f33 1 f21"/>
                  <a:gd name="f42" fmla="*/ f34 1 f21"/>
                  <a:gd name="f43" fmla="*/ f35 f14 1"/>
                  <a:gd name="f44" fmla="*/ f36 f14 1"/>
                  <a:gd name="f45" fmla="*/ f36 f15 1"/>
                  <a:gd name="f46" fmla="*/ f35 f15 1"/>
                  <a:gd name="f47" fmla="*/ f37 f14 1"/>
                  <a:gd name="f48" fmla="*/ f38 f15 1"/>
                  <a:gd name="f49" fmla="*/ f39 f14 1"/>
                  <a:gd name="f50" fmla="*/ f40 f15 1"/>
                  <a:gd name="f51" fmla="*/ f41 f14 1"/>
                  <a:gd name="f52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51" y="f52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10" h="10">
                    <a:moveTo>
                      <a:pt x="f7" y="f5"/>
                    </a:moveTo>
                    <a:cubicBezTo>
                      <a:pt x="f8" y="f7"/>
                      <a:pt x="f6" y="f7"/>
                      <a:pt x="f9" y="f10"/>
                    </a:cubicBezTo>
                    <a:cubicBezTo>
                      <a:pt x="f9" y="f11"/>
                      <a:pt x="f12" y="f6"/>
                      <a:pt x="f8" y="f6"/>
                    </a:cubicBezTo>
                    <a:cubicBezTo>
                      <a:pt x="f5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8" name="Freeform 689">
                <a:extLst>
                  <a:ext uri="{FF2B5EF4-FFF2-40B4-BE49-F238E27FC236}">
                    <a16:creationId xmlns:a16="http://schemas.microsoft.com/office/drawing/2014/main" id="{DA52C8F3-B1C8-C19D-7286-88B71FA936B7}"/>
                  </a:ext>
                </a:extLst>
              </p:cNvPr>
              <p:cNvSpPr/>
              <p:nvPr/>
            </p:nvSpPr>
            <p:spPr>
              <a:xfrm>
                <a:off x="8123236" y="4800600"/>
                <a:ext cx="20638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8"/>
                  <a:gd name="f11" fmla="val 7"/>
                  <a:gd name="f12" fmla="val 6"/>
                  <a:gd name="f13" fmla="val 5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1 f20 1"/>
                  <a:gd name="f24" fmla="*/ 0 f20 1"/>
                  <a:gd name="f25" fmla="*/ 8 f20 1"/>
                  <a:gd name="f26" fmla="*/ 7 f20 1"/>
                  <a:gd name="f27" fmla="*/ 5 f20 1"/>
                  <a:gd name="f28" fmla="*/ 9 f20 1"/>
                  <a:gd name="f29" fmla="+- f21 0 f1"/>
                  <a:gd name="f30" fmla="*/ f23 1 9"/>
                  <a:gd name="f31" fmla="*/ f24 1 9"/>
                  <a:gd name="f32" fmla="*/ f25 1 9"/>
                  <a:gd name="f33" fmla="*/ f26 1 9"/>
                  <a:gd name="f34" fmla="*/ f27 1 9"/>
                  <a:gd name="f35" fmla="*/ f28 1 9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1"/>
                    </a:cubicBezTo>
                    <a:cubicBezTo>
                      <a:pt x="f11" y="f6"/>
                      <a:pt x="f12" y="f6"/>
                      <a:pt x="f13" y="f6"/>
                    </a:cubicBezTo>
                    <a:cubicBezTo>
                      <a:pt x="f7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9" name="Freeform 690">
                <a:extLst>
                  <a:ext uri="{FF2B5EF4-FFF2-40B4-BE49-F238E27FC236}">
                    <a16:creationId xmlns:a16="http://schemas.microsoft.com/office/drawing/2014/main" id="{AF2C486C-C170-ED25-7DAE-2976FC6F1A97}"/>
                  </a:ext>
                </a:extLst>
              </p:cNvPr>
              <p:cNvSpPr/>
              <p:nvPr/>
            </p:nvSpPr>
            <p:spPr>
              <a:xfrm>
                <a:off x="8805864" y="4875215"/>
                <a:ext cx="20638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1"/>
                  <a:gd name="f8" fmla="val 2"/>
                  <a:gd name="f9" fmla="val 4"/>
                  <a:gd name="f10" fmla="val 7"/>
                  <a:gd name="f11" fmla="val 8"/>
                  <a:gd name="f12" fmla="val 1"/>
                  <a:gd name="f13" fmla="+- 0 0 -90"/>
                  <a:gd name="f14" fmla="*/ f3 1 9"/>
                  <a:gd name="f15" fmla="*/ f4 1 1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9"/>
                  <a:gd name="f24" fmla="*/ f20 1 11"/>
                  <a:gd name="f25" fmla="*/ 2 f21 1"/>
                  <a:gd name="f26" fmla="*/ 4 f20 1"/>
                  <a:gd name="f27" fmla="*/ 9 f21 1"/>
                  <a:gd name="f28" fmla="*/ 4 f21 1"/>
                  <a:gd name="f29" fmla="*/ 9 f20 1"/>
                  <a:gd name="f30" fmla="+- f22 0 f1"/>
                  <a:gd name="f31" fmla="*/ f25 1 9"/>
                  <a:gd name="f32" fmla="*/ f26 1 11"/>
                  <a:gd name="f33" fmla="*/ f27 1 9"/>
                  <a:gd name="f34" fmla="*/ f28 1 9"/>
                  <a:gd name="f35" fmla="*/ f29 1 11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2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9" h="11">
                    <a:moveTo>
                      <a:pt x="f8" y="f9"/>
                    </a:moveTo>
                    <a:cubicBezTo>
                      <a:pt x="f9" y="f8"/>
                      <a:pt x="f10" y="f5"/>
                      <a:pt x="f6" y="f9"/>
                    </a:cubicBezTo>
                    <a:cubicBezTo>
                      <a:pt x="f6" y="f11"/>
                      <a:pt x="f11" y="f7"/>
                      <a:pt x="f9" y="f6"/>
                    </a:cubicBezTo>
                    <a:cubicBezTo>
                      <a:pt x="f12" y="f6"/>
                      <a:pt x="f5" y="f10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0" name="Freeform 691">
                <a:extLst>
                  <a:ext uri="{FF2B5EF4-FFF2-40B4-BE49-F238E27FC236}">
                    <a16:creationId xmlns:a16="http://schemas.microsoft.com/office/drawing/2014/main" id="{4D96FB19-9C5B-88A6-3D6E-77295351C309}"/>
                  </a:ext>
                </a:extLst>
              </p:cNvPr>
              <p:cNvSpPr/>
              <p:nvPr/>
            </p:nvSpPr>
            <p:spPr>
              <a:xfrm>
                <a:off x="7604122" y="4943475"/>
                <a:ext cx="2381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9"/>
                  <a:gd name="f9" fmla="val 3"/>
                  <a:gd name="f10" fmla="val 4"/>
                  <a:gd name="f11" fmla="val 8"/>
                  <a:gd name="f12" fmla="val 7"/>
                  <a:gd name="f13" fmla="val 5"/>
                  <a:gd name="f14" fmla="val 2"/>
                  <a:gd name="f15" fmla="val 6"/>
                  <a:gd name="f16" fmla="val 1"/>
                  <a:gd name="f17" fmla="+- 0 0 -90"/>
                  <a:gd name="f18" fmla="*/ f3 1 10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1"/>
                  <a:gd name="f29" fmla="*/ 9 f25 1"/>
                  <a:gd name="f30" fmla="*/ 3 f24 1"/>
                  <a:gd name="f31" fmla="*/ 10 f25 1"/>
                  <a:gd name="f32" fmla="*/ 4 f24 1"/>
                  <a:gd name="f33" fmla="*/ 4 f25 1"/>
                  <a:gd name="f34" fmla="*/ 8 f24 1"/>
                  <a:gd name="f35" fmla="*/ 0 f24 1"/>
                  <a:gd name="f36" fmla="+- f26 0 f1"/>
                  <a:gd name="f37" fmla="*/ f29 1 10"/>
                  <a:gd name="f38" fmla="*/ f30 1 11"/>
                  <a:gd name="f39" fmla="*/ f31 1 10"/>
                  <a:gd name="f40" fmla="*/ f32 1 11"/>
                  <a:gd name="f41" fmla="*/ f33 1 10"/>
                  <a:gd name="f42" fmla="*/ f34 1 11"/>
                  <a:gd name="f43" fmla="*/ f35 1 11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3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0" h="11">
                    <a:moveTo>
                      <a:pt x="f8" y="f9"/>
                    </a:moveTo>
                    <a:cubicBezTo>
                      <a:pt x="f8" y="f10"/>
                      <a:pt x="f8" y="f10"/>
                      <a:pt x="f6" y="f10"/>
                    </a:cubicBezTo>
                    <a:cubicBezTo>
                      <a:pt x="f11" y="f12"/>
                      <a:pt x="f11" y="f7"/>
                      <a:pt x="f10" y="f11"/>
                    </a:cubicBezTo>
                    <a:cubicBezTo>
                      <a:pt x="f5" y="f13"/>
                      <a:pt x="f14" y="f14"/>
                      <a:pt x="f10" y="f5"/>
                    </a:cubicBezTo>
                    <a:cubicBezTo>
                      <a:pt x="f15" y="f16"/>
                      <a:pt x="f11" y="f16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1" name="Freeform 692">
                <a:extLst>
                  <a:ext uri="{FF2B5EF4-FFF2-40B4-BE49-F238E27FC236}">
                    <a16:creationId xmlns:a16="http://schemas.microsoft.com/office/drawing/2014/main" id="{9DFF2F10-6888-E397-8FB0-14BC70F9E101}"/>
                  </a:ext>
                </a:extLst>
              </p:cNvPr>
              <p:cNvSpPr/>
              <p:nvPr/>
            </p:nvSpPr>
            <p:spPr>
              <a:xfrm>
                <a:off x="7570783" y="5243517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7"/>
                  <a:gd name="f10" fmla="val 4"/>
                  <a:gd name="f11" fmla="val 2"/>
                  <a:gd name="f12" fmla="val 6"/>
                  <a:gd name="f13" fmla="val 5"/>
                  <a:gd name="f14" fmla="val 1"/>
                  <a:gd name="f15" fmla="+- 0 0 -90"/>
                  <a:gd name="f16" fmla="*/ f3 1 10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1"/>
                  <a:gd name="f27" fmla="*/ 10 f23 1"/>
                  <a:gd name="f28" fmla="*/ 3 f22 1"/>
                  <a:gd name="f29" fmla="*/ 2 f23 1"/>
                  <a:gd name="f30" fmla="*/ 7 f22 1"/>
                  <a:gd name="f31" fmla="*/ 1 f23 1"/>
                  <a:gd name="f32" fmla="+- f24 0 f1"/>
                  <a:gd name="f33" fmla="*/ f27 1 10"/>
                  <a:gd name="f34" fmla="*/ f28 1 11"/>
                  <a:gd name="f35" fmla="*/ f29 1 10"/>
                  <a:gd name="f36" fmla="*/ f30 1 11"/>
                  <a:gd name="f37" fmla="*/ f31 1 10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0" h="11">
                    <a:moveTo>
                      <a:pt x="f6" y="f8"/>
                    </a:moveTo>
                    <a:cubicBezTo>
                      <a:pt x="f9" y="f10"/>
                      <a:pt x="f9" y="f7"/>
                      <a:pt x="f11" y="f9"/>
                    </a:cubicBezTo>
                    <a:cubicBezTo>
                      <a:pt x="f5" y="f12"/>
                      <a:pt x="f5" y="f13"/>
                      <a:pt x="f14" y="f8"/>
                    </a:cubicBezTo>
                    <a:cubicBezTo>
                      <a:pt x="f8" y="f5"/>
                      <a:pt x="f12" y="f5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2" name="Freeform 693">
                <a:extLst>
                  <a:ext uri="{FF2B5EF4-FFF2-40B4-BE49-F238E27FC236}">
                    <a16:creationId xmlns:a16="http://schemas.microsoft.com/office/drawing/2014/main" id="{2126F236-4B26-8338-7BE7-DAEEFAB0B38F}"/>
                  </a:ext>
                </a:extLst>
              </p:cNvPr>
              <p:cNvSpPr/>
              <p:nvPr/>
            </p:nvSpPr>
            <p:spPr>
              <a:xfrm>
                <a:off x="8550280" y="4838703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7"/>
                  <a:gd name="f9" fmla="val 5"/>
                  <a:gd name="f10" fmla="val 6"/>
                  <a:gd name="f11" fmla="val 3"/>
                  <a:gd name="f12" fmla="val 1"/>
                  <a:gd name="f13" fmla="val 4"/>
                  <a:gd name="f14" fmla="+- 0 0 -90"/>
                  <a:gd name="f15" fmla="*/ f3 1 9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9"/>
                  <a:gd name="f26" fmla="*/ 7 f22 1"/>
                  <a:gd name="f27" fmla="*/ 10 f21 1"/>
                  <a:gd name="f28" fmla="*/ 3 f22 1"/>
                  <a:gd name="f29" fmla="*/ 1 f21 1"/>
                  <a:gd name="f30" fmla="*/ 6 f22 1"/>
                  <a:gd name="f31" fmla="*/ 0 f21 1"/>
                  <a:gd name="f32" fmla="+- f23 0 f1"/>
                  <a:gd name="f33" fmla="*/ f26 1 9"/>
                  <a:gd name="f34" fmla="*/ f27 1 10"/>
                  <a:gd name="f35" fmla="*/ f28 1 9"/>
                  <a:gd name="f36" fmla="*/ f29 1 10"/>
                  <a:gd name="f37" fmla="*/ f30 1 9"/>
                  <a:gd name="f38" fmla="*/ f31 1 10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" h="10">
                    <a:moveTo>
                      <a:pt x="f8" y="f7"/>
                    </a:moveTo>
                    <a:cubicBezTo>
                      <a:pt x="f9" y="f8"/>
                      <a:pt x="f5" y="f10"/>
                      <a:pt x="f11" y="f12"/>
                    </a:cubicBezTo>
                    <a:cubicBezTo>
                      <a:pt x="f13" y="f5"/>
                      <a:pt x="f9" y="f5"/>
                      <a:pt x="f10" y="f5"/>
                    </a:cubicBezTo>
                    <a:cubicBezTo>
                      <a:pt x="f6" y="f11"/>
                      <a:pt x="f6" y="f10"/>
                      <a:pt x="f8" y="f7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3" name="Freeform 694">
                <a:extLst>
                  <a:ext uri="{FF2B5EF4-FFF2-40B4-BE49-F238E27FC236}">
                    <a16:creationId xmlns:a16="http://schemas.microsoft.com/office/drawing/2014/main" id="{C374BFD1-E2EF-165B-5FB6-CD5A5ED21A39}"/>
                  </a:ext>
                </a:extLst>
              </p:cNvPr>
              <p:cNvSpPr/>
              <p:nvPr/>
            </p:nvSpPr>
            <p:spPr>
              <a:xfrm>
                <a:off x="7608886" y="5162546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3"/>
                  <a:gd name="f9" fmla="val 1"/>
                  <a:gd name="f10" fmla="val 4"/>
                  <a:gd name="f11" fmla="val 2"/>
                  <a:gd name="f12" fmla="val 5"/>
                  <a:gd name="f13" fmla="val 6"/>
                  <a:gd name="f14" fmla="val 8"/>
                  <a:gd name="f15" fmla="val 7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0 f24 1"/>
                  <a:gd name="f29" fmla="*/ 3 f23 1"/>
                  <a:gd name="f30" fmla="*/ 3 f24 1"/>
                  <a:gd name="f31" fmla="*/ 1 f23 1"/>
                  <a:gd name="f32" fmla="*/ 5 f24 1"/>
                  <a:gd name="f33" fmla="*/ 2 f23 1"/>
                  <a:gd name="f34" fmla="*/ 9 f24 1"/>
                  <a:gd name="f35" fmla="*/ 7 f24 1"/>
                  <a:gd name="f36" fmla="*/ 6 f23 1"/>
                  <a:gd name="f37" fmla="*/ 4 f24 1"/>
                  <a:gd name="f38" fmla="+- f25 0 f1"/>
                  <a:gd name="f39" fmla="*/ f28 1 10"/>
                  <a:gd name="f40" fmla="*/ f29 1 9"/>
                  <a:gd name="f41" fmla="*/ f30 1 10"/>
                  <a:gd name="f42" fmla="*/ f31 1 9"/>
                  <a:gd name="f43" fmla="*/ f32 1 10"/>
                  <a:gd name="f44" fmla="*/ f33 1 9"/>
                  <a:gd name="f45" fmla="*/ f34 1 10"/>
                  <a:gd name="f46" fmla="*/ f35 1 10"/>
                  <a:gd name="f47" fmla="*/ f36 1 9"/>
                  <a:gd name="f48" fmla="*/ f37 1 10"/>
                  <a:gd name="f49" fmla="*/ 0 1 f26"/>
                  <a:gd name="f50" fmla="*/ f20 1 f26"/>
                  <a:gd name="f51" fmla="*/ 0 1 f27"/>
                  <a:gd name="f52" fmla="*/ f21 1 f27"/>
                  <a:gd name="f53" fmla="*/ f39 1 f26"/>
                  <a:gd name="f54" fmla="*/ f40 1 f27"/>
                  <a:gd name="f55" fmla="*/ f41 1 f26"/>
                  <a:gd name="f56" fmla="*/ f42 1 f27"/>
                  <a:gd name="f57" fmla="*/ f43 1 f26"/>
                  <a:gd name="f58" fmla="*/ f44 1 f27"/>
                  <a:gd name="f59" fmla="*/ f45 1 f26"/>
                  <a:gd name="f60" fmla="*/ f46 1 f26"/>
                  <a:gd name="f61" fmla="*/ f47 1 f27"/>
                  <a:gd name="f62" fmla="*/ f48 1 f26"/>
                  <a:gd name="f63" fmla="*/ f49 f17 1"/>
                  <a:gd name="f64" fmla="*/ f50 f17 1"/>
                  <a:gd name="f65" fmla="*/ f52 f18 1"/>
                  <a:gd name="f66" fmla="*/ f51 f18 1"/>
                  <a:gd name="f67" fmla="*/ f53 f17 1"/>
                  <a:gd name="f68" fmla="*/ f54 f18 1"/>
                  <a:gd name="f69" fmla="*/ f55 f17 1"/>
                  <a:gd name="f70" fmla="*/ f56 f18 1"/>
                  <a:gd name="f71" fmla="*/ f57 f17 1"/>
                  <a:gd name="f72" fmla="*/ f58 f18 1"/>
                  <a:gd name="f73" fmla="*/ f59 f17 1"/>
                  <a:gd name="f74" fmla="*/ f60 f17 1"/>
                  <a:gd name="f75" fmla="*/ f61 f18 1"/>
                  <a:gd name="f76" fmla="*/ f6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72"/>
                  </a:cxn>
                  <a:cxn ang="f38">
                    <a:pos x="f74" y="f75"/>
                  </a:cxn>
                  <a:cxn ang="f38">
                    <a:pos x="f76" y="f75"/>
                  </a:cxn>
                  <a:cxn ang="f38">
                    <a:pos x="f67" y="f68"/>
                  </a:cxn>
                </a:cxnLst>
                <a:rect l="f63" t="f66" r="f64" b="f65"/>
                <a:pathLst>
                  <a:path w="10" h="9">
                    <a:moveTo>
                      <a:pt x="f5" y="f8"/>
                    </a:moveTo>
                    <a:cubicBezTo>
                      <a:pt x="f9" y="f10"/>
                      <a:pt x="f11" y="f11"/>
                      <a:pt x="f8" y="f9"/>
                    </a:cubicBezTo>
                    <a:cubicBezTo>
                      <a:pt x="f10" y="f11"/>
                      <a:pt x="f10" y="f11"/>
                      <a:pt x="f12" y="f11"/>
                    </a:cubicBezTo>
                    <a:cubicBezTo>
                      <a:pt x="f13" y="f9"/>
                      <a:pt x="f14" y="f5"/>
                      <a:pt x="f7" y="f11"/>
                    </a:cubicBezTo>
                    <a:cubicBezTo>
                      <a:pt x="f6" y="f10"/>
                      <a:pt x="f15" y="f12"/>
                      <a:pt x="f15" y="f13"/>
                    </a:cubicBezTo>
                    <a:cubicBezTo>
                      <a:pt x="f13" y="f7"/>
                      <a:pt x="f12" y="f15"/>
                      <a:pt x="f10" y="f13"/>
                    </a:cubicBezTo>
                    <a:cubicBezTo>
                      <a:pt x="f8" y="f12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4" name="Freeform 695">
                <a:extLst>
                  <a:ext uri="{FF2B5EF4-FFF2-40B4-BE49-F238E27FC236}">
                    <a16:creationId xmlns:a16="http://schemas.microsoft.com/office/drawing/2014/main" id="{27BA24B4-6506-37B0-2734-C2289767FA76}"/>
                  </a:ext>
                </a:extLst>
              </p:cNvPr>
              <p:cNvSpPr/>
              <p:nvPr/>
            </p:nvSpPr>
            <p:spPr>
              <a:xfrm>
                <a:off x="8435980" y="4546597"/>
                <a:ext cx="14292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"/>
                  <a:gd name="f8" fmla="val 5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3 f18 1"/>
                  <a:gd name="f22" fmla="*/ 0 f18 1"/>
                  <a:gd name="f23" fmla="*/ 6 f18 1"/>
                  <a:gd name="f24" fmla="*/ 4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3 f14 1"/>
                  <a:gd name="f42" fmla="*/ f34 f13 1"/>
                  <a:gd name="f43" fmla="*/ f35 f14 1"/>
                  <a:gd name="f44" fmla="*/ f34 f14 1"/>
                  <a:gd name="f45" fmla="*/ f33 f13 1"/>
                  <a:gd name="f46" fmla="*/ f3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0" y="f44"/>
                  </a:cxn>
                  <a:cxn ang="f25">
                    <a:pos x="f45" y="f46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5"/>
                    </a:moveTo>
                    <a:cubicBezTo>
                      <a:pt x="f8" y="f9"/>
                      <a:pt x="f6" y="f10"/>
                      <a:pt x="f6" y="f11"/>
                    </a:cubicBezTo>
                    <a:cubicBezTo>
                      <a:pt x="f6" y="f6"/>
                      <a:pt x="f8" y="f6"/>
                      <a:pt x="f7" y="f6"/>
                    </a:cubicBezTo>
                    <a:cubicBezTo>
                      <a:pt x="f9" y="f6"/>
                      <a:pt x="f5" y="f8"/>
                      <a:pt x="f5" y="f7"/>
                    </a:cubicBezTo>
                    <a:cubicBezTo>
                      <a:pt x="f5" y="f9"/>
                      <a:pt x="f10" y="f9"/>
                      <a:pt x="f7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5" name="Freeform 696">
                <a:extLst>
                  <a:ext uri="{FF2B5EF4-FFF2-40B4-BE49-F238E27FC236}">
                    <a16:creationId xmlns:a16="http://schemas.microsoft.com/office/drawing/2014/main" id="{EE77B5E8-2986-F8DC-3346-030F1F3C1A3A}"/>
                  </a:ext>
                </a:extLst>
              </p:cNvPr>
              <p:cNvSpPr/>
              <p:nvPr/>
            </p:nvSpPr>
            <p:spPr>
              <a:xfrm>
                <a:off x="8769352" y="5108579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5"/>
                  <a:gd name="f9" fmla="val 3"/>
                  <a:gd name="f10" fmla="val 1"/>
                  <a:gd name="f11" fmla="val 4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7 f18 1"/>
                  <a:gd name="f22" fmla="*/ 8 f18 1"/>
                  <a:gd name="f23" fmla="*/ 1 f18 1"/>
                  <a:gd name="f24" fmla="*/ 4 f18 1"/>
                  <a:gd name="f25" fmla="*/ 0 f18 1"/>
                  <a:gd name="f26" fmla="+- f19 0 f1"/>
                  <a:gd name="f27" fmla="*/ f21 1 8"/>
                  <a:gd name="f28" fmla="*/ f22 1 8"/>
                  <a:gd name="f29" fmla="*/ f23 1 8"/>
                  <a:gd name="f30" fmla="*/ f24 1 8"/>
                  <a:gd name="f31" fmla="*/ f25 1 8"/>
                  <a:gd name="f32" fmla="*/ 0 1 f20"/>
                  <a:gd name="f33" fmla="*/ f16 1 f20"/>
                  <a:gd name="f34" fmla="*/ f27 1 f20"/>
                  <a:gd name="f35" fmla="*/ f28 1 f20"/>
                  <a:gd name="f36" fmla="*/ f29 1 f20"/>
                  <a:gd name="f37" fmla="*/ f30 1 f20"/>
                  <a:gd name="f38" fmla="*/ f31 1 f20"/>
                  <a:gd name="f39" fmla="*/ f32 f13 1"/>
                  <a:gd name="f40" fmla="*/ f33 f13 1"/>
                  <a:gd name="f41" fmla="*/ f33 f14 1"/>
                  <a:gd name="f42" fmla="*/ f32 f14 1"/>
                  <a:gd name="f43" fmla="*/ f34 f13 1"/>
                  <a:gd name="f44" fmla="*/ f35 f14 1"/>
                  <a:gd name="f45" fmla="*/ f36 f13 1"/>
                  <a:gd name="f46" fmla="*/ f37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7" y="f48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8" h="8">
                    <a:moveTo>
                      <a:pt x="f7" y="f6"/>
                    </a:moveTo>
                    <a:cubicBezTo>
                      <a:pt x="f8" y="f7"/>
                      <a:pt x="f9" y="f7"/>
                      <a:pt x="f10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9"/>
                      <a:pt x="f6" y="f11"/>
                      <a:pt x="f7" y="f6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6" name="Freeform 697">
                <a:extLst>
                  <a:ext uri="{FF2B5EF4-FFF2-40B4-BE49-F238E27FC236}">
                    <a16:creationId xmlns:a16="http://schemas.microsoft.com/office/drawing/2014/main" id="{C21C8699-19BE-67B1-6990-9E1778C50D85}"/>
                  </a:ext>
                </a:extLst>
              </p:cNvPr>
              <p:cNvSpPr/>
              <p:nvPr/>
            </p:nvSpPr>
            <p:spPr>
              <a:xfrm>
                <a:off x="8442326" y="5253035"/>
                <a:ext cx="12701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2"/>
                  <a:gd name="f10" fmla="val 4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3 f19 1"/>
                  <a:gd name="f26" fmla="*/ 2 f20 1"/>
                  <a:gd name="f27" fmla="*/ 0 f19 1"/>
                  <a:gd name="f28" fmla="*/ 5 f20 1"/>
                  <a:gd name="f29" fmla="*/ 3 f20 1"/>
                  <a:gd name="f30" fmla="*/ 6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5" y="f8"/>
                    </a:moveTo>
                    <a:cubicBezTo>
                      <a:pt x="f5" y="f9"/>
                      <a:pt x="f5" y="f5"/>
                      <a:pt x="f9" y="f5"/>
                    </a:cubicBezTo>
                    <a:cubicBezTo>
                      <a:pt x="f10" y="f5"/>
                      <a:pt x="f6" y="f11"/>
                      <a:pt x="f6" y="f8"/>
                    </a:cubicBezTo>
                    <a:cubicBezTo>
                      <a:pt x="f6" y="f6"/>
                      <a:pt x="f6" y="f7"/>
                      <a:pt x="f8" y="f7"/>
                    </a:cubicBezTo>
                    <a:cubicBezTo>
                      <a:pt x="f11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7" name="Freeform 698">
                <a:extLst>
                  <a:ext uri="{FF2B5EF4-FFF2-40B4-BE49-F238E27FC236}">
                    <a16:creationId xmlns:a16="http://schemas.microsoft.com/office/drawing/2014/main" id="{0DA721F7-A6E8-E6C6-643C-CA4D83E88E54}"/>
                  </a:ext>
                </a:extLst>
              </p:cNvPr>
              <p:cNvSpPr/>
              <p:nvPr/>
            </p:nvSpPr>
            <p:spPr>
              <a:xfrm>
                <a:off x="8445498" y="5176839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1"/>
                  <a:gd name="f10" fmla="val 3"/>
                  <a:gd name="f11" fmla="val 2"/>
                  <a:gd name="f12" fmla="val 5"/>
                  <a:gd name="f13" fmla="val 6"/>
                  <a:gd name="f14" fmla="val 9"/>
                  <a:gd name="f15" fmla="val 10"/>
                  <a:gd name="f16" fmla="val 11"/>
                  <a:gd name="f17" fmla="+- 0 0 -90"/>
                  <a:gd name="f18" fmla="*/ f3 1 8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8"/>
                  <a:gd name="f28" fmla="*/ f24 1 12"/>
                  <a:gd name="f29" fmla="*/ 0 f25 1"/>
                  <a:gd name="f30" fmla="*/ 4 f24 1"/>
                  <a:gd name="f31" fmla="*/ 3 f25 1"/>
                  <a:gd name="f32" fmla="*/ 3 f24 1"/>
                  <a:gd name="f33" fmla="*/ 6 f25 1"/>
                  <a:gd name="f34" fmla="*/ 9 f24 1"/>
                  <a:gd name="f35" fmla="*/ 4 f25 1"/>
                  <a:gd name="f36" fmla="*/ 12 f24 1"/>
                  <a:gd name="f37" fmla="+- f26 0 f1"/>
                  <a:gd name="f38" fmla="*/ f29 1 8"/>
                  <a:gd name="f39" fmla="*/ f30 1 12"/>
                  <a:gd name="f40" fmla="*/ f31 1 8"/>
                  <a:gd name="f41" fmla="*/ f32 1 12"/>
                  <a:gd name="f42" fmla="*/ f33 1 8"/>
                  <a:gd name="f43" fmla="*/ f34 1 12"/>
                  <a:gd name="f44" fmla="*/ f35 1 8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8" y="f69"/>
                  </a:cxn>
                  <a:cxn ang="f37">
                    <a:pos x="f64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8" h="12">
                    <a:moveTo>
                      <a:pt x="f5" y="f8"/>
                    </a:moveTo>
                    <a:cubicBezTo>
                      <a:pt x="f9" y="f10"/>
                      <a:pt x="f11" y="f5"/>
                      <a:pt x="f10" y="f10"/>
                    </a:cubicBezTo>
                    <a:cubicBezTo>
                      <a:pt x="f8" y="f12"/>
                      <a:pt x="f6" y="f13"/>
                      <a:pt x="f13" y="f14"/>
                    </a:cubicBezTo>
                    <a:cubicBezTo>
                      <a:pt x="f12" y="f15"/>
                      <a:pt x="f8" y="f16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12" y="f6"/>
                      <a:pt x="f11" y="f13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8" name="Freeform 699">
                <a:extLst>
                  <a:ext uri="{FF2B5EF4-FFF2-40B4-BE49-F238E27FC236}">
                    <a16:creationId xmlns:a16="http://schemas.microsoft.com/office/drawing/2014/main" id="{88A6678C-DE88-07FD-0270-1042BCFFFF8D}"/>
                  </a:ext>
                </a:extLst>
              </p:cNvPr>
              <p:cNvSpPr/>
              <p:nvPr/>
            </p:nvSpPr>
            <p:spPr>
              <a:xfrm>
                <a:off x="8769352" y="5243517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2 f20 1"/>
                  <a:gd name="f25" fmla="*/ 0 f19 1"/>
                  <a:gd name="f26" fmla="*/ 5 f20 1"/>
                  <a:gd name="f27" fmla="*/ 2 f19 1"/>
                  <a:gd name="f28" fmla="*/ 3 f20 1"/>
                  <a:gd name="f29" fmla="*/ 4 f19 1"/>
                  <a:gd name="f30" fmla="*/ 0 f20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8" y="f5"/>
                    </a:moveTo>
                    <a:cubicBezTo>
                      <a:pt x="f9" y="f5"/>
                      <a:pt x="f7" y="f10"/>
                      <a:pt x="f7" y="f8"/>
                    </a:cubicBezTo>
                    <a:cubicBezTo>
                      <a:pt x="f6" y="f9"/>
                      <a:pt x="f9" y="f9"/>
                      <a:pt x="f11" y="f9"/>
                    </a:cubicBezTo>
                    <a:cubicBezTo>
                      <a:pt x="f10" y="f7"/>
                      <a:pt x="f5" y="f9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9" name="Freeform 700">
                <a:extLst>
                  <a:ext uri="{FF2B5EF4-FFF2-40B4-BE49-F238E27FC236}">
                    <a16:creationId xmlns:a16="http://schemas.microsoft.com/office/drawing/2014/main" id="{F7817828-F7DA-9DC6-095B-22135E362E57}"/>
                  </a:ext>
                </a:extLst>
              </p:cNvPr>
              <p:cNvSpPr/>
              <p:nvPr/>
            </p:nvSpPr>
            <p:spPr>
              <a:xfrm>
                <a:off x="8869359" y="4810128"/>
                <a:ext cx="12701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1"/>
                  <a:gd name="f9" fmla="val 4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0 f17 1"/>
                  <a:gd name="f21" fmla="*/ 2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2 f12 1"/>
                  <a:gd name="f42" fmla="*/ f31 f13 1"/>
                  <a:gd name="f43" fmla="*/ f33 f12 1"/>
                  <a:gd name="f44" fmla="*/ f34 f12 1"/>
                  <a:gd name="f45" fmla="*/ f3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5" y="f7"/>
                    </a:moveTo>
                    <a:cubicBezTo>
                      <a:pt x="f5" y="f8"/>
                      <a:pt x="f8" y="f5"/>
                      <a:pt x="f7" y="f5"/>
                    </a:cubicBezTo>
                    <a:cubicBezTo>
                      <a:pt x="f9" y="f5"/>
                      <a:pt x="f6" y="f5"/>
                      <a:pt x="f6" y="f7"/>
                    </a:cubicBezTo>
                    <a:cubicBezTo>
                      <a:pt x="f6" y="f9"/>
                      <a:pt x="f9" y="f9"/>
                      <a:pt x="f10" y="f6"/>
                    </a:cubicBezTo>
                    <a:cubicBezTo>
                      <a:pt x="f7" y="f6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0" name="Freeform 701">
                <a:extLst>
                  <a:ext uri="{FF2B5EF4-FFF2-40B4-BE49-F238E27FC236}">
                    <a16:creationId xmlns:a16="http://schemas.microsoft.com/office/drawing/2014/main" id="{9B6578DD-E550-8568-C9F5-B809F5925E6E}"/>
                  </a:ext>
                </a:extLst>
              </p:cNvPr>
              <p:cNvSpPr/>
              <p:nvPr/>
            </p:nvSpPr>
            <p:spPr>
              <a:xfrm>
                <a:off x="8788398" y="5041901"/>
                <a:ext cx="12701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2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2 f20 1"/>
                  <a:gd name="f27" fmla="*/ 6 f19 1"/>
                  <a:gd name="f28" fmla="*/ 0 f20 1"/>
                  <a:gd name="f29" fmla="*/ 4 f19 1"/>
                  <a:gd name="f30" fmla="*/ 1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6" y="f8"/>
                    </a:moveTo>
                    <a:cubicBezTo>
                      <a:pt x="f9" y="f6"/>
                      <a:pt x="f8" y="f7"/>
                      <a:pt x="f10" y="f7"/>
                    </a:cubicBezTo>
                    <a:cubicBezTo>
                      <a:pt x="f5" y="f7"/>
                      <a:pt x="f5" y="f6"/>
                      <a:pt x="f5" y="f9"/>
                    </a:cubicBezTo>
                    <a:cubicBezTo>
                      <a:pt x="f5" y="f10"/>
                      <a:pt x="f5" y="f5"/>
                      <a:pt x="f10" y="f11"/>
                    </a:cubicBezTo>
                    <a:cubicBezTo>
                      <a:pt x="f8" y="f11"/>
                      <a:pt x="f9" y="f10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1" name="Freeform 702">
                <a:extLst>
                  <a:ext uri="{FF2B5EF4-FFF2-40B4-BE49-F238E27FC236}">
                    <a16:creationId xmlns:a16="http://schemas.microsoft.com/office/drawing/2014/main" id="{2A48D630-78B6-7D21-265B-863303AD2F46}"/>
                  </a:ext>
                </a:extLst>
              </p:cNvPr>
              <p:cNvSpPr/>
              <p:nvPr/>
            </p:nvSpPr>
            <p:spPr>
              <a:xfrm>
                <a:off x="8275640" y="5205414"/>
                <a:ext cx="1110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3 f20 1"/>
                  <a:gd name="f27" fmla="*/ 6 f19 1"/>
                  <a:gd name="f28" fmla="*/ 0 f20 1"/>
                  <a:gd name="f29" fmla="*/ 2 f19 1"/>
                  <a:gd name="f30" fmla="*/ 2 f20 1"/>
                  <a:gd name="f31" fmla="*/ 0 f19 1"/>
                  <a:gd name="f32" fmla="+- f21 0 f1"/>
                  <a:gd name="f33" fmla="*/ f24 1 5"/>
                  <a:gd name="f34" fmla="*/ f25 1 6"/>
                  <a:gd name="f35" fmla="*/ f26 1 5"/>
                  <a:gd name="f36" fmla="*/ f27 1 6"/>
                  <a:gd name="f37" fmla="*/ f28 1 5"/>
                  <a:gd name="f38" fmla="*/ f29 1 6"/>
                  <a:gd name="f39" fmla="*/ f30 1 5"/>
                  <a:gd name="f40" fmla="*/ f31 1 6"/>
                  <a:gd name="f41" fmla="*/ 0 1 f23"/>
                  <a:gd name="f42" fmla="*/ f16 1 f23"/>
                  <a:gd name="f43" fmla="*/ 0 1 f22"/>
                  <a:gd name="f44" fmla="*/ f17 1 f22"/>
                  <a:gd name="f45" fmla="*/ f33 1 f23"/>
                  <a:gd name="f46" fmla="*/ f34 1 f22"/>
                  <a:gd name="f47" fmla="*/ f35 1 f23"/>
                  <a:gd name="f48" fmla="*/ f36 1 f22"/>
                  <a:gd name="f49" fmla="*/ f37 1 f23"/>
                  <a:gd name="f50" fmla="*/ f38 1 f22"/>
                  <a:gd name="f51" fmla="*/ f39 1 f23"/>
                  <a:gd name="f52" fmla="*/ f40 1 f22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5" h="6">
                    <a:moveTo>
                      <a:pt x="f6" y="f8"/>
                    </a:moveTo>
                    <a:cubicBezTo>
                      <a:pt x="f6" y="f9"/>
                      <a:pt x="f9" y="f7"/>
                      <a:pt x="f8" y="f7"/>
                    </a:cubicBezTo>
                    <a:cubicBezTo>
                      <a:pt x="f10" y="f6"/>
                      <a:pt x="f5" y="f9"/>
                      <a:pt x="f5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5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2" name="Freeform 703">
                <a:extLst>
                  <a:ext uri="{FF2B5EF4-FFF2-40B4-BE49-F238E27FC236}">
                    <a16:creationId xmlns:a16="http://schemas.microsoft.com/office/drawing/2014/main" id="{A18D9624-85F7-552E-651E-5BA6F6F32BFE}"/>
                  </a:ext>
                </a:extLst>
              </p:cNvPr>
              <p:cNvSpPr/>
              <p:nvPr/>
            </p:nvSpPr>
            <p:spPr>
              <a:xfrm>
                <a:off x="7767635" y="4981578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6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9"/>
                      <a:pt x="f10" y="f5"/>
                      <a:pt x="f8" y="f5"/>
                    </a:cubicBezTo>
                    <a:cubicBezTo>
                      <a:pt x="f7" y="f5"/>
                      <a:pt x="f6" y="f9"/>
                      <a:pt x="f6" y="f8"/>
                    </a:cubicBezTo>
                    <a:cubicBezTo>
                      <a:pt x="f7" y="f7"/>
                      <a:pt x="f11" y="f7"/>
                      <a:pt x="f10" y="f7"/>
                    </a:cubicBezTo>
                    <a:cubicBezTo>
                      <a:pt x="f9" y="f7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3" name="Freeform 704">
                <a:extLst>
                  <a:ext uri="{FF2B5EF4-FFF2-40B4-BE49-F238E27FC236}">
                    <a16:creationId xmlns:a16="http://schemas.microsoft.com/office/drawing/2014/main" id="{2189F066-1490-2B4E-DBCF-A0D15B9D0134}"/>
                  </a:ext>
                </a:extLst>
              </p:cNvPr>
              <p:cNvSpPr/>
              <p:nvPr/>
            </p:nvSpPr>
            <p:spPr>
              <a:xfrm>
                <a:off x="7642226" y="5183184"/>
                <a:ext cx="12701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4"/>
                  <a:gd name="f9" fmla="val 1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2 f17 1"/>
                  <a:gd name="f21" fmla="*/ 0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4 f13 1"/>
                  <a:gd name="f43" fmla="*/ f34 f12 1"/>
                  <a:gd name="f44" fmla="*/ f33 f13 1"/>
                  <a:gd name="f45" fmla="*/ f3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8" y="f9"/>
                      <a:pt x="f6" y="f7"/>
                      <a:pt x="f6" y="f10"/>
                    </a:cubicBezTo>
                    <a:cubicBezTo>
                      <a:pt x="f6" y="f8"/>
                      <a:pt x="f8" y="f6"/>
                      <a:pt x="f10" y="f6"/>
                    </a:cubicBezTo>
                    <a:cubicBezTo>
                      <a:pt x="f7" y="f6"/>
                      <a:pt x="f5" y="f6"/>
                      <a:pt x="f5" y="f10"/>
                    </a:cubicBezTo>
                    <a:cubicBezTo>
                      <a:pt x="f5" y="f7"/>
                      <a:pt x="f9" y="f9"/>
                      <a:pt x="f7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4" name="Freeform 705">
                <a:extLst>
                  <a:ext uri="{FF2B5EF4-FFF2-40B4-BE49-F238E27FC236}">
                    <a16:creationId xmlns:a16="http://schemas.microsoft.com/office/drawing/2014/main" id="{BED95D49-74A7-7E5A-87FA-60762EC4C367}"/>
                  </a:ext>
                </a:extLst>
              </p:cNvPr>
              <p:cNvSpPr/>
              <p:nvPr/>
            </p:nvSpPr>
            <p:spPr>
              <a:xfrm>
                <a:off x="7613651" y="4937129"/>
                <a:ext cx="19046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6"/>
                  <a:gd name="f8" fmla="val 5"/>
                  <a:gd name="f9" fmla="val 3"/>
                  <a:gd name="f10" fmla="val 1"/>
                  <a:gd name="f11" fmla="val 2"/>
                  <a:gd name="f12" fmla="val 4"/>
                  <a:gd name="f13" fmla="+- 0 0 -90"/>
                  <a:gd name="f14" fmla="*/ f3 1 8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8"/>
                  <a:gd name="f25" fmla="*/ 5 f21 1"/>
                  <a:gd name="f26" fmla="*/ 6 f20 1"/>
                  <a:gd name="f27" fmla="*/ 0 f21 1"/>
                  <a:gd name="f28" fmla="*/ 3 f20 1"/>
                  <a:gd name="f29" fmla="*/ 4 f21 1"/>
                  <a:gd name="f30" fmla="*/ 0 f20 1"/>
                  <a:gd name="f31" fmla="+- f22 0 f1"/>
                  <a:gd name="f32" fmla="*/ f25 1 8"/>
                  <a:gd name="f33" fmla="*/ f26 1 6"/>
                  <a:gd name="f34" fmla="*/ f27 1 8"/>
                  <a:gd name="f35" fmla="*/ f28 1 6"/>
                  <a:gd name="f36" fmla="*/ f29 1 8"/>
                  <a:gd name="f37" fmla="*/ f30 1 6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6">
                    <a:moveTo>
                      <a:pt x="f8" y="f7"/>
                    </a:moveTo>
                    <a:cubicBezTo>
                      <a:pt x="f9" y="f8"/>
                      <a:pt x="f10" y="f8"/>
                      <a:pt x="f5" y="f9"/>
                    </a:cubicBezTo>
                    <a:cubicBezTo>
                      <a:pt x="f11" y="f11"/>
                      <a:pt x="f9" y="f11"/>
                      <a:pt x="f12" y="f5"/>
                    </a:cubicBezTo>
                    <a:cubicBezTo>
                      <a:pt x="f6" y="f10"/>
                      <a:pt x="f12" y="f12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5" name="Freeform 706">
                <a:extLst>
                  <a:ext uri="{FF2B5EF4-FFF2-40B4-BE49-F238E27FC236}">
                    <a16:creationId xmlns:a16="http://schemas.microsoft.com/office/drawing/2014/main" id="{9A2A2CA0-E008-3A12-C43A-B4A67B3C11C7}"/>
                  </a:ext>
                </a:extLst>
              </p:cNvPr>
              <p:cNvSpPr/>
              <p:nvPr/>
            </p:nvSpPr>
            <p:spPr>
              <a:xfrm>
                <a:off x="8815392" y="4884733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3"/>
                  <a:gd name="f10" fmla="val 6"/>
                  <a:gd name="f11" fmla="val 4"/>
                  <a:gd name="f12" fmla="val 2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0 f21 1"/>
                  <a:gd name="f26" fmla="*/ 5 f20 1"/>
                  <a:gd name="f27" fmla="*/ 5 f21 1"/>
                  <a:gd name="f28" fmla="*/ 0 f20 1"/>
                  <a:gd name="f29" fmla="*/ 8 f21 1"/>
                  <a:gd name="f30" fmla="*/ 4 f20 1"/>
                  <a:gd name="f31" fmla="+- f22 0 f1"/>
                  <a:gd name="f32" fmla="*/ f25 1 8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9">
                    <a:moveTo>
                      <a:pt x="f5" y="f8"/>
                    </a:moveTo>
                    <a:cubicBezTo>
                      <a:pt x="f9" y="f10"/>
                      <a:pt x="f11" y="f12"/>
                      <a:pt x="f8" y="f5"/>
                    </a:cubicBezTo>
                    <a:cubicBezTo>
                      <a:pt x="f8" y="f12"/>
                      <a:pt x="f10" y="f9"/>
                      <a:pt x="f6" y="f11"/>
                    </a:cubicBezTo>
                    <a:cubicBezTo>
                      <a:pt x="f10" y="f7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6" name="Freeform 707">
                <a:extLst>
                  <a:ext uri="{FF2B5EF4-FFF2-40B4-BE49-F238E27FC236}">
                    <a16:creationId xmlns:a16="http://schemas.microsoft.com/office/drawing/2014/main" id="{3E66C2C6-720A-F0C7-654D-3200E23F40B9}"/>
                  </a:ext>
                </a:extLst>
              </p:cNvPr>
              <p:cNvSpPr/>
              <p:nvPr/>
            </p:nvSpPr>
            <p:spPr>
              <a:xfrm>
                <a:off x="8782053" y="4670426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3 f17 1"/>
                  <a:gd name="f22" fmla="*/ 2 f17 1"/>
                  <a:gd name="f23" fmla="*/ 0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2 f12 1"/>
                  <a:gd name="f45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7"/>
                    </a:moveTo>
                    <a:cubicBezTo>
                      <a:pt x="f6" y="f6"/>
                      <a:pt x="f8" y="f6"/>
                      <a:pt x="f9" y="f6"/>
                    </a:cubicBezTo>
                    <a:cubicBezTo>
                      <a:pt x="f10" y="f6"/>
                      <a:pt x="f5" y="f6"/>
                      <a:pt x="f5" y="f7"/>
                    </a:cubicBezTo>
                    <a:cubicBezTo>
                      <a:pt x="f5" y="f9"/>
                      <a:pt x="f10" y="f5"/>
                      <a:pt x="f7" y="f5"/>
                    </a:cubicBezTo>
                    <a:cubicBezTo>
                      <a:pt x="f8" y="f5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7" name="Freeform 708">
                <a:extLst>
                  <a:ext uri="{FF2B5EF4-FFF2-40B4-BE49-F238E27FC236}">
                    <a16:creationId xmlns:a16="http://schemas.microsoft.com/office/drawing/2014/main" id="{CB32C4E4-765D-1090-0F5F-1A27A1CB7C87}"/>
                  </a:ext>
                </a:extLst>
              </p:cNvPr>
              <p:cNvSpPr/>
              <p:nvPr/>
            </p:nvSpPr>
            <p:spPr>
              <a:xfrm>
                <a:off x="7394579" y="4716466"/>
                <a:ext cx="160340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75"/>
                  <a:gd name="f8" fmla="val 14"/>
                  <a:gd name="f9" fmla="val 29"/>
                  <a:gd name="f10" fmla="val 9"/>
                  <a:gd name="f11" fmla="val 20"/>
                  <a:gd name="f12" fmla="val 13"/>
                  <a:gd name="f13" fmla="val 19"/>
                  <a:gd name="f14" fmla="val 7"/>
                  <a:gd name="f15" fmla="val 21"/>
                  <a:gd name="f16" fmla="val 5"/>
                  <a:gd name="f17" fmla="val 3"/>
                  <a:gd name="f18" fmla="val 26"/>
                  <a:gd name="f19" fmla="val 4"/>
                  <a:gd name="f20" fmla="val 34"/>
                  <a:gd name="f21" fmla="val 2"/>
                  <a:gd name="f22" fmla="val 41"/>
                  <a:gd name="f23" fmla="val 49"/>
                  <a:gd name="f24" fmla="val 53"/>
                  <a:gd name="f25" fmla="val 15"/>
                  <a:gd name="f26" fmla="val 24"/>
                  <a:gd name="f27" fmla="val 27"/>
                  <a:gd name="f28" fmla="val 55"/>
                  <a:gd name="f29" fmla="val 57"/>
                  <a:gd name="f30" fmla="val 31"/>
                  <a:gd name="f31" fmla="val 39"/>
                  <a:gd name="f32" fmla="val 60"/>
                  <a:gd name="f33" fmla="val 52"/>
                  <a:gd name="f34" fmla="val 46"/>
                  <a:gd name="f35" fmla="val 62"/>
                  <a:gd name="f36" fmla="val 68"/>
                  <a:gd name="f37" fmla="val 38"/>
                  <a:gd name="f38" fmla="val 70"/>
                  <a:gd name="f39" fmla="val 35"/>
                  <a:gd name="f40" fmla="val 71"/>
                  <a:gd name="f41" fmla="val 33"/>
                  <a:gd name="f42" fmla="val 72"/>
                  <a:gd name="f43" fmla="val 73"/>
                  <a:gd name="f44" fmla="val 23"/>
                  <a:gd name="f45" fmla="val 66"/>
                  <a:gd name="f46" fmla="val 22"/>
                  <a:gd name="f47" fmla="val 63"/>
                  <a:gd name="f48" fmla="val 61"/>
                  <a:gd name="f49" fmla="val 58"/>
                  <a:gd name="f50" fmla="val 56"/>
                  <a:gd name="f51" fmla="val 16"/>
                  <a:gd name="f52" fmla="val 11"/>
                  <a:gd name="f53" fmla="val 51"/>
                  <a:gd name="f54" fmla="val 10"/>
                  <a:gd name="f55" fmla="val 48"/>
                  <a:gd name="f56" fmla="val 8"/>
                  <a:gd name="f57" fmla="val 44"/>
                  <a:gd name="f58" fmla="val 43"/>
                  <a:gd name="f59" fmla="val 42"/>
                  <a:gd name="f60" fmla="val 40"/>
                  <a:gd name="f61" fmla="val 36"/>
                  <a:gd name="f62" fmla="val 32"/>
                  <a:gd name="f63" fmla="val 30"/>
                  <a:gd name="f64" fmla="+- 0 0 -90"/>
                  <a:gd name="f65" fmla="*/ f3 1 67"/>
                  <a:gd name="f66" fmla="*/ f4 1 75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67"/>
                  <a:gd name="f75" fmla="*/ f71 1 75"/>
                  <a:gd name="f76" fmla="*/ 14 f72 1"/>
                  <a:gd name="f77" fmla="*/ 29 f71 1"/>
                  <a:gd name="f78" fmla="*/ 19 f72 1"/>
                  <a:gd name="f79" fmla="*/ 7 f71 1"/>
                  <a:gd name="f80" fmla="*/ 0 f71 1"/>
                  <a:gd name="f81" fmla="*/ 41 f72 1"/>
                  <a:gd name="f82" fmla="*/ 4 f71 1"/>
                  <a:gd name="f83" fmla="*/ 53 f72 1"/>
                  <a:gd name="f84" fmla="*/ 24 f71 1"/>
                  <a:gd name="f85" fmla="*/ 57 f72 1"/>
                  <a:gd name="f86" fmla="*/ 31 f71 1"/>
                  <a:gd name="f87" fmla="*/ 60 f72 1"/>
                  <a:gd name="f88" fmla="*/ 52 f71 1"/>
                  <a:gd name="f89" fmla="*/ 39 f72 1"/>
                  <a:gd name="f90" fmla="*/ 68 f71 1"/>
                  <a:gd name="f91" fmla="*/ 33 f72 1"/>
                  <a:gd name="f92" fmla="*/ 72 f71 1"/>
                  <a:gd name="f93" fmla="*/ 23 f72 1"/>
                  <a:gd name="f94" fmla="*/ 66 f71 1"/>
                  <a:gd name="f95" fmla="*/ 21 f72 1"/>
                  <a:gd name="f96" fmla="*/ 58 f71 1"/>
                  <a:gd name="f97" fmla="*/ 16 f72 1"/>
                  <a:gd name="f98" fmla="*/ 53 f71 1"/>
                  <a:gd name="f99" fmla="*/ 10 f72 1"/>
                  <a:gd name="f100" fmla="*/ 48 f71 1"/>
                  <a:gd name="f101" fmla="*/ 7 f72 1"/>
                  <a:gd name="f102" fmla="*/ 43 f71 1"/>
                  <a:gd name="f103" fmla="*/ 2 f72 1"/>
                  <a:gd name="f104" fmla="*/ 38 f71 1"/>
                  <a:gd name="f105" fmla="*/ 32 f71 1"/>
                  <a:gd name="f106" fmla="+- f73 0 f1"/>
                  <a:gd name="f107" fmla="*/ f76 1 67"/>
                  <a:gd name="f108" fmla="*/ f77 1 75"/>
                  <a:gd name="f109" fmla="*/ f78 1 67"/>
                  <a:gd name="f110" fmla="*/ f79 1 75"/>
                  <a:gd name="f111" fmla="*/ f80 1 75"/>
                  <a:gd name="f112" fmla="*/ f81 1 67"/>
                  <a:gd name="f113" fmla="*/ f82 1 75"/>
                  <a:gd name="f114" fmla="*/ f83 1 67"/>
                  <a:gd name="f115" fmla="*/ f84 1 75"/>
                  <a:gd name="f116" fmla="*/ f85 1 67"/>
                  <a:gd name="f117" fmla="*/ f86 1 75"/>
                  <a:gd name="f118" fmla="*/ f87 1 67"/>
                  <a:gd name="f119" fmla="*/ f88 1 75"/>
                  <a:gd name="f120" fmla="*/ f89 1 67"/>
                  <a:gd name="f121" fmla="*/ f90 1 75"/>
                  <a:gd name="f122" fmla="*/ f91 1 67"/>
                  <a:gd name="f123" fmla="*/ f92 1 75"/>
                  <a:gd name="f124" fmla="*/ f93 1 67"/>
                  <a:gd name="f125" fmla="*/ f94 1 75"/>
                  <a:gd name="f126" fmla="*/ f95 1 67"/>
                  <a:gd name="f127" fmla="*/ f96 1 75"/>
                  <a:gd name="f128" fmla="*/ f97 1 67"/>
                  <a:gd name="f129" fmla="*/ f98 1 75"/>
                  <a:gd name="f130" fmla="*/ f99 1 67"/>
                  <a:gd name="f131" fmla="*/ f100 1 75"/>
                  <a:gd name="f132" fmla="*/ f101 1 67"/>
                  <a:gd name="f133" fmla="*/ f102 1 75"/>
                  <a:gd name="f134" fmla="*/ f103 1 67"/>
                  <a:gd name="f135" fmla="*/ f104 1 75"/>
                  <a:gd name="f136" fmla="*/ f105 1 75"/>
                  <a:gd name="f137" fmla="*/ 0 1 f74"/>
                  <a:gd name="f138" fmla="*/ f68 1 f74"/>
                  <a:gd name="f139" fmla="*/ 0 1 f75"/>
                  <a:gd name="f140" fmla="*/ f69 1 f75"/>
                  <a:gd name="f141" fmla="*/ f107 1 f74"/>
                  <a:gd name="f142" fmla="*/ f108 1 f75"/>
                  <a:gd name="f143" fmla="*/ f109 1 f74"/>
                  <a:gd name="f144" fmla="*/ f110 1 f75"/>
                  <a:gd name="f145" fmla="*/ f111 1 f75"/>
                  <a:gd name="f146" fmla="*/ f112 1 f74"/>
                  <a:gd name="f147" fmla="*/ f113 1 f75"/>
                  <a:gd name="f148" fmla="*/ f114 1 f74"/>
                  <a:gd name="f149" fmla="*/ f115 1 f75"/>
                  <a:gd name="f150" fmla="*/ f116 1 f74"/>
                  <a:gd name="f151" fmla="*/ f117 1 f75"/>
                  <a:gd name="f152" fmla="*/ f118 1 f74"/>
                  <a:gd name="f153" fmla="*/ f119 1 f75"/>
                  <a:gd name="f154" fmla="*/ f120 1 f74"/>
                  <a:gd name="f155" fmla="*/ f121 1 f75"/>
                  <a:gd name="f156" fmla="*/ f122 1 f74"/>
                  <a:gd name="f157" fmla="*/ f123 1 f75"/>
                  <a:gd name="f158" fmla="*/ f124 1 f74"/>
                  <a:gd name="f159" fmla="*/ f125 1 f75"/>
                  <a:gd name="f160" fmla="*/ f126 1 f74"/>
                  <a:gd name="f161" fmla="*/ f127 1 f75"/>
                  <a:gd name="f162" fmla="*/ f128 1 f74"/>
                  <a:gd name="f163" fmla="*/ f129 1 f75"/>
                  <a:gd name="f164" fmla="*/ f130 1 f74"/>
                  <a:gd name="f165" fmla="*/ f131 1 f75"/>
                  <a:gd name="f166" fmla="*/ f132 1 f74"/>
                  <a:gd name="f167" fmla="*/ f133 1 f75"/>
                  <a:gd name="f168" fmla="*/ f134 1 f74"/>
                  <a:gd name="f169" fmla="*/ f135 1 f75"/>
                  <a:gd name="f170" fmla="*/ f136 1 f75"/>
                  <a:gd name="f171" fmla="*/ f137 f65 1"/>
                  <a:gd name="f172" fmla="*/ f138 f65 1"/>
                  <a:gd name="f173" fmla="*/ f140 f66 1"/>
                  <a:gd name="f174" fmla="*/ f139 f66 1"/>
                  <a:gd name="f175" fmla="*/ f141 f65 1"/>
                  <a:gd name="f176" fmla="*/ f142 f66 1"/>
                  <a:gd name="f177" fmla="*/ f143 f65 1"/>
                  <a:gd name="f178" fmla="*/ f144 f66 1"/>
                  <a:gd name="f179" fmla="*/ f145 f66 1"/>
                  <a:gd name="f180" fmla="*/ f146 f65 1"/>
                  <a:gd name="f181" fmla="*/ f147 f66 1"/>
                  <a:gd name="f182" fmla="*/ f148 f65 1"/>
                  <a:gd name="f183" fmla="*/ f149 f66 1"/>
                  <a:gd name="f184" fmla="*/ f150 f65 1"/>
                  <a:gd name="f185" fmla="*/ f151 f66 1"/>
                  <a:gd name="f186" fmla="*/ f152 f65 1"/>
                  <a:gd name="f187" fmla="*/ f153 f66 1"/>
                  <a:gd name="f188" fmla="*/ f154 f65 1"/>
                  <a:gd name="f189" fmla="*/ f155 f66 1"/>
                  <a:gd name="f190" fmla="*/ f156 f65 1"/>
                  <a:gd name="f191" fmla="*/ f157 f66 1"/>
                  <a:gd name="f192" fmla="*/ f158 f65 1"/>
                  <a:gd name="f193" fmla="*/ f159 f66 1"/>
                  <a:gd name="f194" fmla="*/ f160 f65 1"/>
                  <a:gd name="f195" fmla="*/ f161 f66 1"/>
                  <a:gd name="f196" fmla="*/ f162 f65 1"/>
                  <a:gd name="f197" fmla="*/ f163 f66 1"/>
                  <a:gd name="f198" fmla="*/ f164 f65 1"/>
                  <a:gd name="f199" fmla="*/ f165 f66 1"/>
                  <a:gd name="f200" fmla="*/ f166 f65 1"/>
                  <a:gd name="f201" fmla="*/ f167 f66 1"/>
                  <a:gd name="f202" fmla="*/ f168 f65 1"/>
                  <a:gd name="f203" fmla="*/ f169 f66 1"/>
                  <a:gd name="f204" fmla="*/ f170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7" y="f179"/>
                  </a:cxn>
                  <a:cxn ang="f106">
                    <a:pos x="f180" y="f181"/>
                  </a:cxn>
                  <a:cxn ang="f106">
                    <a:pos x="f182" y="f183"/>
                  </a:cxn>
                  <a:cxn ang="f106">
                    <a:pos x="f184" y="f185"/>
                  </a:cxn>
                  <a:cxn ang="f106">
                    <a:pos x="f186" y="f187"/>
                  </a:cxn>
                  <a:cxn ang="f106">
                    <a:pos x="f188" y="f189"/>
                  </a:cxn>
                  <a:cxn ang="f106">
                    <a:pos x="f190" y="f191"/>
                  </a:cxn>
                  <a:cxn ang="f106">
                    <a:pos x="f192" y="f193"/>
                  </a:cxn>
                  <a:cxn ang="f106">
                    <a:pos x="f194" y="f195"/>
                  </a:cxn>
                  <a:cxn ang="f106">
                    <a:pos x="f196" y="f197"/>
                  </a:cxn>
                  <a:cxn ang="f106">
                    <a:pos x="f198" y="f199"/>
                  </a:cxn>
                  <a:cxn ang="f106">
                    <a:pos x="f200" y="f201"/>
                  </a:cxn>
                  <a:cxn ang="f106">
                    <a:pos x="f202" y="f203"/>
                  </a:cxn>
                  <a:cxn ang="f106">
                    <a:pos x="f202" y="f204"/>
                  </a:cxn>
                  <a:cxn ang="f106">
                    <a:pos x="f200" y="f204"/>
                  </a:cxn>
                  <a:cxn ang="f106">
                    <a:pos x="f175" y="f176"/>
                  </a:cxn>
                </a:cxnLst>
                <a:rect l="f171" t="f174" r="f172" b="f173"/>
                <a:pathLst>
                  <a:path w="67" h="75">
                    <a:moveTo>
                      <a:pt x="f8" y="f9"/>
                    </a:moveTo>
                    <a:cubicBezTo>
                      <a:pt x="f10" y="f11"/>
                      <a:pt x="f12" y="f12"/>
                      <a:pt x="f13" y="f14"/>
                    </a:cubicBezTo>
                    <a:cubicBezTo>
                      <a:pt x="f15" y="f16"/>
                      <a:pt x="f13" y="f17"/>
                      <a:pt x="f13" y="f5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23" y="f14"/>
                      <a:pt x="f24" y="f25"/>
                      <a:pt x="f24" y="f26"/>
                    </a:cubicBezTo>
                    <a:cubicBezTo>
                      <a:pt x="f24" y="f27"/>
                      <a:pt x="f28" y="f9"/>
                      <a:pt x="f29" y="f30"/>
                    </a:cubicBezTo>
                    <a:cubicBezTo>
                      <a:pt x="f6" y="f31"/>
                      <a:pt x="f6" y="f22"/>
                      <a:pt x="f32" y="f33"/>
                    </a:cubicBezTo>
                    <a:cubicBezTo>
                      <a:pt x="f33" y="f28"/>
                      <a:pt x="f34" y="f35"/>
                      <a:pt x="f31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27" y="f7"/>
                      <a:pt x="f26" y="f43"/>
                      <a:pt x="f44" y="f45"/>
                    </a:cubicBezTo>
                    <a:cubicBezTo>
                      <a:pt x="f46" y="f47"/>
                      <a:pt x="f46" y="f48"/>
                      <a:pt x="f15" y="f49"/>
                    </a:cubicBezTo>
                    <a:cubicBezTo>
                      <a:pt x="f11" y="f50"/>
                      <a:pt x="f13" y="f24"/>
                      <a:pt x="f51" y="f24"/>
                    </a:cubicBezTo>
                    <a:cubicBezTo>
                      <a:pt x="f12" y="f24"/>
                      <a:pt x="f52" y="f53"/>
                      <a:pt x="f54" y="f55"/>
                    </a:cubicBezTo>
                    <a:cubicBezTo>
                      <a:pt x="f54" y="f34"/>
                      <a:pt x="f56" y="f57"/>
                      <a:pt x="f14" y="f58"/>
                    </a:cubicBezTo>
                    <a:cubicBezTo>
                      <a:pt x="f16" y="f59"/>
                      <a:pt x="f17" y="f60"/>
                      <a:pt x="f21" y="f37"/>
                    </a:cubicBezTo>
                    <a:cubicBezTo>
                      <a:pt x="f21" y="f61"/>
                      <a:pt x="f5" y="f20"/>
                      <a:pt x="f21" y="f62"/>
                    </a:cubicBezTo>
                    <a:cubicBezTo>
                      <a:pt x="f17" y="f63"/>
                      <a:pt x="f16" y="f62"/>
                      <a:pt x="f14" y="f62"/>
                    </a:cubicBezTo>
                    <a:cubicBezTo>
                      <a:pt x="f10" y="f41"/>
                      <a:pt x="f12" y="f20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8" name="Freeform 709">
                <a:extLst>
                  <a:ext uri="{FF2B5EF4-FFF2-40B4-BE49-F238E27FC236}">
                    <a16:creationId xmlns:a16="http://schemas.microsoft.com/office/drawing/2014/main" id="{8984D164-11B8-688C-1A54-4F5CFCAB208D}"/>
                  </a:ext>
                </a:extLst>
              </p:cNvPr>
              <p:cNvSpPr/>
              <p:nvPr/>
            </p:nvSpPr>
            <p:spPr>
              <a:xfrm>
                <a:off x="7372350" y="4781553"/>
                <a:ext cx="165104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50"/>
                  <a:gd name="f8" fmla="val 23"/>
                  <a:gd name="f9" fmla="val 2"/>
                  <a:gd name="f10" fmla="val 25"/>
                  <a:gd name="f11" fmla="val 24"/>
                  <a:gd name="f12" fmla="val 6"/>
                  <a:gd name="f13" fmla="val 21"/>
                  <a:gd name="f14" fmla="val 18"/>
                  <a:gd name="f15" fmla="val 7"/>
                  <a:gd name="f16" fmla="val 16"/>
                  <a:gd name="f17" fmla="val 14"/>
                  <a:gd name="f18" fmla="val 5"/>
                  <a:gd name="f19" fmla="val 11"/>
                  <a:gd name="f20" fmla="val 12"/>
                  <a:gd name="f21" fmla="val 8"/>
                  <a:gd name="f22" fmla="val 13"/>
                  <a:gd name="f23" fmla="val 15"/>
                  <a:gd name="f24" fmla="val 22"/>
                  <a:gd name="f25" fmla="val 31"/>
                  <a:gd name="f26" fmla="val 30"/>
                  <a:gd name="f27" fmla="val 29"/>
                  <a:gd name="f28" fmla="val 32"/>
                  <a:gd name="f29" fmla="val 33"/>
                  <a:gd name="f30" fmla="val 34"/>
                  <a:gd name="f31" fmla="val 37"/>
                  <a:gd name="f32" fmla="val 39"/>
                  <a:gd name="f33" fmla="val 45"/>
                  <a:gd name="f34" fmla="val 36"/>
                  <a:gd name="f35" fmla="val 46"/>
                  <a:gd name="f36" fmla="val 41"/>
                  <a:gd name="f37" fmla="val 44"/>
                  <a:gd name="f38" fmla="val 48"/>
                  <a:gd name="f39" fmla="val 42"/>
                  <a:gd name="f40" fmla="val 52"/>
                  <a:gd name="f41" fmla="val 57"/>
                  <a:gd name="f42" fmla="val 60"/>
                  <a:gd name="f43" fmla="val 28"/>
                  <a:gd name="f44" fmla="val 64"/>
                  <a:gd name="f45" fmla="val 65"/>
                  <a:gd name="f46" fmla="val 59"/>
                  <a:gd name="f47" fmla="val 56"/>
                  <a:gd name="f48" fmla="val 53"/>
                  <a:gd name="f49" fmla="val 38"/>
                  <a:gd name="f50" fmla="val 40"/>
                  <a:gd name="f51" fmla="val 47"/>
                  <a:gd name="f52" fmla="val 43"/>
                  <a:gd name="f53" fmla="val 49"/>
                  <a:gd name="f54" fmla="val 26"/>
                  <a:gd name="f55" fmla="val 19"/>
                  <a:gd name="f56" fmla="val 4"/>
                  <a:gd name="f57" fmla="val 3"/>
                  <a:gd name="f58" fmla="val 1"/>
                  <a:gd name="f59" fmla="val 10"/>
                  <a:gd name="f60" fmla="val 17"/>
                  <a:gd name="f61" fmla="val 20"/>
                  <a:gd name="f62" fmla="+- 0 0 -90"/>
                  <a:gd name="f63" fmla="*/ f3 1 69"/>
                  <a:gd name="f64" fmla="*/ f4 1 50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9"/>
                  <a:gd name="f73" fmla="*/ f69 1 50"/>
                  <a:gd name="f74" fmla="*/ 23 f70 1"/>
                  <a:gd name="f75" fmla="*/ 2 f69 1"/>
                  <a:gd name="f76" fmla="*/ 25 f70 1"/>
                  <a:gd name="f77" fmla="*/ 18 f70 1"/>
                  <a:gd name="f78" fmla="*/ 7 f69 1"/>
                  <a:gd name="f79" fmla="*/ 11 f70 1"/>
                  <a:gd name="f80" fmla="*/ 5 f69 1"/>
                  <a:gd name="f81" fmla="*/ 14 f70 1"/>
                  <a:gd name="f82" fmla="*/ 13 f69 1"/>
                  <a:gd name="f83" fmla="*/ 21 f70 1"/>
                  <a:gd name="f84" fmla="*/ 23 f69 1"/>
                  <a:gd name="f85" fmla="*/ 25 f69 1"/>
                  <a:gd name="f86" fmla="*/ 32 f70 1"/>
                  <a:gd name="f87" fmla="*/ 32 f69 1"/>
                  <a:gd name="f88" fmla="*/ 33 f70 1"/>
                  <a:gd name="f89" fmla="*/ 39 f69 1"/>
                  <a:gd name="f90" fmla="*/ 41 f70 1"/>
                  <a:gd name="f91" fmla="*/ 44 f69 1"/>
                  <a:gd name="f92" fmla="*/ 57 f70 1"/>
                  <a:gd name="f93" fmla="*/ 31 f69 1"/>
                  <a:gd name="f94" fmla="*/ 69 f70 1"/>
                  <a:gd name="f95" fmla="*/ 56 f70 1"/>
                  <a:gd name="f96" fmla="*/ 36 f69 1"/>
                  <a:gd name="f97" fmla="*/ 48 f70 1"/>
                  <a:gd name="f98" fmla="*/ 40 f70 1"/>
                  <a:gd name="f99" fmla="*/ 49 f69 1"/>
                  <a:gd name="f100" fmla="*/ 31 f70 1"/>
                  <a:gd name="f101" fmla="*/ 46 f69 1"/>
                  <a:gd name="f102" fmla="*/ 24 f70 1"/>
                  <a:gd name="f103" fmla="*/ 13 f70 1"/>
                  <a:gd name="f104" fmla="*/ 37 f69 1"/>
                  <a:gd name="f105" fmla="*/ 12 f70 1"/>
                  <a:gd name="f106" fmla="*/ 4 f70 1"/>
                  <a:gd name="f107" fmla="*/ 21 f69 1"/>
                  <a:gd name="f108" fmla="*/ 1 f70 1"/>
                  <a:gd name="f109" fmla="*/ 3 f69 1"/>
                  <a:gd name="f110" fmla="+- f71 0 f1"/>
                  <a:gd name="f111" fmla="*/ f74 1 69"/>
                  <a:gd name="f112" fmla="*/ f75 1 50"/>
                  <a:gd name="f113" fmla="*/ f76 1 69"/>
                  <a:gd name="f114" fmla="*/ f77 1 69"/>
                  <a:gd name="f115" fmla="*/ f78 1 50"/>
                  <a:gd name="f116" fmla="*/ f79 1 69"/>
                  <a:gd name="f117" fmla="*/ f80 1 50"/>
                  <a:gd name="f118" fmla="*/ f81 1 69"/>
                  <a:gd name="f119" fmla="*/ f82 1 50"/>
                  <a:gd name="f120" fmla="*/ f83 1 69"/>
                  <a:gd name="f121" fmla="*/ f84 1 50"/>
                  <a:gd name="f122" fmla="*/ f85 1 50"/>
                  <a:gd name="f123" fmla="*/ f86 1 69"/>
                  <a:gd name="f124" fmla="*/ f87 1 50"/>
                  <a:gd name="f125" fmla="*/ f88 1 69"/>
                  <a:gd name="f126" fmla="*/ f89 1 50"/>
                  <a:gd name="f127" fmla="*/ f90 1 69"/>
                  <a:gd name="f128" fmla="*/ f91 1 50"/>
                  <a:gd name="f129" fmla="*/ f92 1 69"/>
                  <a:gd name="f130" fmla="*/ f93 1 50"/>
                  <a:gd name="f131" fmla="*/ f94 1 69"/>
                  <a:gd name="f132" fmla="*/ f95 1 69"/>
                  <a:gd name="f133" fmla="*/ f96 1 50"/>
                  <a:gd name="f134" fmla="*/ f97 1 69"/>
                  <a:gd name="f135" fmla="*/ f98 1 69"/>
                  <a:gd name="f136" fmla="*/ f99 1 50"/>
                  <a:gd name="f137" fmla="*/ f100 1 69"/>
                  <a:gd name="f138" fmla="*/ f101 1 50"/>
                  <a:gd name="f139" fmla="*/ f102 1 69"/>
                  <a:gd name="f140" fmla="*/ f103 1 69"/>
                  <a:gd name="f141" fmla="*/ f104 1 50"/>
                  <a:gd name="f142" fmla="*/ f105 1 69"/>
                  <a:gd name="f143" fmla="*/ f106 1 69"/>
                  <a:gd name="f144" fmla="*/ f107 1 50"/>
                  <a:gd name="f145" fmla="*/ f108 1 69"/>
                  <a:gd name="f146" fmla="*/ f109 1 50"/>
                  <a:gd name="f147" fmla="*/ 0 1 f72"/>
                  <a:gd name="f148" fmla="*/ f66 1 f72"/>
                  <a:gd name="f149" fmla="*/ 0 1 f73"/>
                  <a:gd name="f150" fmla="*/ f67 1 f73"/>
                  <a:gd name="f151" fmla="*/ f111 1 f72"/>
                  <a:gd name="f152" fmla="*/ f112 1 f73"/>
                  <a:gd name="f153" fmla="*/ f113 1 f72"/>
                  <a:gd name="f154" fmla="*/ f114 1 f72"/>
                  <a:gd name="f155" fmla="*/ f115 1 f73"/>
                  <a:gd name="f156" fmla="*/ f116 1 f72"/>
                  <a:gd name="f157" fmla="*/ f117 1 f73"/>
                  <a:gd name="f158" fmla="*/ f118 1 f72"/>
                  <a:gd name="f159" fmla="*/ f119 1 f73"/>
                  <a:gd name="f160" fmla="*/ f120 1 f72"/>
                  <a:gd name="f161" fmla="*/ f121 1 f73"/>
                  <a:gd name="f162" fmla="*/ f122 1 f73"/>
                  <a:gd name="f163" fmla="*/ f123 1 f72"/>
                  <a:gd name="f164" fmla="*/ f124 1 f73"/>
                  <a:gd name="f165" fmla="*/ f125 1 f72"/>
                  <a:gd name="f166" fmla="*/ f126 1 f73"/>
                  <a:gd name="f167" fmla="*/ f127 1 f72"/>
                  <a:gd name="f168" fmla="*/ f128 1 f73"/>
                  <a:gd name="f169" fmla="*/ f129 1 f72"/>
                  <a:gd name="f170" fmla="*/ f130 1 f73"/>
                  <a:gd name="f171" fmla="*/ f131 1 f72"/>
                  <a:gd name="f172" fmla="*/ f132 1 f72"/>
                  <a:gd name="f173" fmla="*/ f133 1 f73"/>
                  <a:gd name="f174" fmla="*/ f134 1 f72"/>
                  <a:gd name="f175" fmla="*/ f135 1 f72"/>
                  <a:gd name="f176" fmla="*/ f136 1 f73"/>
                  <a:gd name="f177" fmla="*/ f137 1 f72"/>
                  <a:gd name="f178" fmla="*/ f138 1 f73"/>
                  <a:gd name="f179" fmla="*/ f139 1 f72"/>
                  <a:gd name="f180" fmla="*/ f140 1 f72"/>
                  <a:gd name="f181" fmla="*/ f141 1 f73"/>
                  <a:gd name="f182" fmla="*/ f142 1 f72"/>
                  <a:gd name="f183" fmla="*/ f143 1 f72"/>
                  <a:gd name="f184" fmla="*/ f144 1 f73"/>
                  <a:gd name="f185" fmla="*/ f145 1 f72"/>
                  <a:gd name="f186" fmla="*/ f146 1 f73"/>
                  <a:gd name="f187" fmla="*/ f147 f63 1"/>
                  <a:gd name="f188" fmla="*/ f148 f63 1"/>
                  <a:gd name="f189" fmla="*/ f150 f64 1"/>
                  <a:gd name="f190" fmla="*/ f149 f64 1"/>
                  <a:gd name="f191" fmla="*/ f151 f63 1"/>
                  <a:gd name="f192" fmla="*/ f152 f64 1"/>
                  <a:gd name="f193" fmla="*/ f153 f63 1"/>
                  <a:gd name="f194" fmla="*/ f154 f63 1"/>
                  <a:gd name="f195" fmla="*/ f155 f64 1"/>
                  <a:gd name="f196" fmla="*/ f156 f63 1"/>
                  <a:gd name="f197" fmla="*/ f157 f64 1"/>
                  <a:gd name="f198" fmla="*/ f158 f63 1"/>
                  <a:gd name="f199" fmla="*/ f159 f64 1"/>
                  <a:gd name="f200" fmla="*/ f160 f63 1"/>
                  <a:gd name="f201" fmla="*/ f161 f64 1"/>
                  <a:gd name="f202" fmla="*/ f162 f64 1"/>
                  <a:gd name="f203" fmla="*/ f163 f63 1"/>
                  <a:gd name="f204" fmla="*/ f164 f64 1"/>
                  <a:gd name="f205" fmla="*/ f165 f63 1"/>
                  <a:gd name="f206" fmla="*/ f166 f64 1"/>
                  <a:gd name="f207" fmla="*/ f167 f63 1"/>
                  <a:gd name="f208" fmla="*/ f168 f64 1"/>
                  <a:gd name="f209" fmla="*/ f169 f63 1"/>
                  <a:gd name="f210" fmla="*/ f170 f64 1"/>
                  <a:gd name="f211" fmla="*/ f171 f63 1"/>
                  <a:gd name="f212" fmla="*/ f172 f63 1"/>
                  <a:gd name="f213" fmla="*/ f173 f64 1"/>
                  <a:gd name="f214" fmla="*/ f174 f63 1"/>
                  <a:gd name="f215" fmla="*/ f175 f63 1"/>
                  <a:gd name="f216" fmla="*/ f176 f64 1"/>
                  <a:gd name="f217" fmla="*/ f177 f63 1"/>
                  <a:gd name="f218" fmla="*/ f178 f64 1"/>
                  <a:gd name="f219" fmla="*/ f179 f63 1"/>
                  <a:gd name="f220" fmla="*/ f180 f63 1"/>
                  <a:gd name="f221" fmla="*/ f181 f64 1"/>
                  <a:gd name="f222" fmla="*/ f182 f63 1"/>
                  <a:gd name="f223" fmla="*/ f183 f63 1"/>
                  <a:gd name="f224" fmla="*/ f184 f64 1"/>
                  <a:gd name="f225" fmla="*/ f185 f63 1"/>
                  <a:gd name="f226" fmla="*/ f18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91" y="f192"/>
                  </a:cxn>
                  <a:cxn ang="f110">
                    <a:pos x="f193" y="f192"/>
                  </a:cxn>
                  <a:cxn ang="f110">
                    <a:pos x="f194" y="f195"/>
                  </a:cxn>
                  <a:cxn ang="f110">
                    <a:pos x="f196" y="f197"/>
                  </a:cxn>
                  <a:cxn ang="f110">
                    <a:pos x="f198" y="f199"/>
                  </a:cxn>
                  <a:cxn ang="f110">
                    <a:pos x="f200" y="f201"/>
                  </a:cxn>
                  <a:cxn ang="f110">
                    <a:pos x="f191" y="f202"/>
                  </a:cxn>
                  <a:cxn ang="f110">
                    <a:pos x="f203" y="f204"/>
                  </a:cxn>
                  <a:cxn ang="f110">
                    <a:pos x="f205" y="f206"/>
                  </a:cxn>
                  <a:cxn ang="f110">
                    <a:pos x="f207" y="f208"/>
                  </a:cxn>
                  <a:cxn ang="f110">
                    <a:pos x="f209" y="f210"/>
                  </a:cxn>
                  <a:cxn ang="f110">
                    <a:pos x="f211" y="f202"/>
                  </a:cxn>
                  <a:cxn ang="f110">
                    <a:pos x="f212" y="f213"/>
                  </a:cxn>
                  <a:cxn ang="f110">
                    <a:pos x="f214" y="f208"/>
                  </a:cxn>
                  <a:cxn ang="f110">
                    <a:pos x="f215" y="f216"/>
                  </a:cxn>
                  <a:cxn ang="f110">
                    <a:pos x="f217" y="f218"/>
                  </a:cxn>
                  <a:cxn ang="f110">
                    <a:pos x="f219" y="f208"/>
                  </a:cxn>
                  <a:cxn ang="f110">
                    <a:pos x="f220" y="f221"/>
                  </a:cxn>
                  <a:cxn ang="f110">
                    <a:pos x="f222" y="f213"/>
                  </a:cxn>
                  <a:cxn ang="f110">
                    <a:pos x="f223" y="f224"/>
                  </a:cxn>
                  <a:cxn ang="f110">
                    <a:pos x="f225" y="f199"/>
                  </a:cxn>
                  <a:cxn ang="f110">
                    <a:pos x="f223" y="f197"/>
                  </a:cxn>
                  <a:cxn ang="f110">
                    <a:pos x="f198" y="f226"/>
                  </a:cxn>
                  <a:cxn ang="f110">
                    <a:pos x="f191" y="f192"/>
                  </a:cxn>
                </a:cxnLst>
                <a:rect l="f187" t="f190" r="f188" b="f189"/>
                <a:pathLst>
                  <a:path w="69" h="50">
                    <a:moveTo>
                      <a:pt x="f8" y="f9"/>
                    </a:moveTo>
                    <a:cubicBezTo>
                      <a:pt x="f8" y="f9"/>
                      <a:pt x="f10" y="f5"/>
                      <a:pt x="f10" y="f9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cubicBezTo>
                      <a:pt x="f20" y="f21"/>
                      <a:pt x="f20" y="f19"/>
                      <a:pt x="f17" y="f22"/>
                    </a:cubicBezTo>
                    <a:cubicBezTo>
                      <a:pt x="f14" y="f23"/>
                      <a:pt x="f13" y="f14"/>
                      <a:pt x="f13" y="f8"/>
                    </a:cubicBezTo>
                    <a:cubicBezTo>
                      <a:pt x="f24" y="f11"/>
                      <a:pt x="f24" y="f10"/>
                      <a:pt x="f8" y="f10"/>
                    </a:cubicBezTo>
                    <a:cubicBezTo>
                      <a:pt x="f25" y="f24"/>
                      <a:pt x="f26" y="f27"/>
                      <a:pt x="f28" y="f28"/>
                    </a:cubicBezTo>
                    <a:cubicBezTo>
                      <a:pt x="f29" y="f30"/>
                      <a:pt x="f29" y="f31"/>
                      <a:pt x="f29" y="f32"/>
                    </a:cubicBezTo>
                    <a:cubicBezTo>
                      <a:pt x="f30" y="f33"/>
                      <a:pt x="f34" y="f35"/>
                      <a:pt x="f36" y="f37"/>
                    </a:cubicBezTo>
                    <a:cubicBezTo>
                      <a:pt x="f38" y="f39"/>
                      <a:pt x="f40" y="f34"/>
                      <a:pt x="f41" y="f25"/>
                    </a:cubicBezTo>
                    <a:cubicBezTo>
                      <a:pt x="f42" y="f43"/>
                      <a:pt x="f44" y="f10"/>
                      <a:pt x="f6" y="f10"/>
                    </a:cubicBezTo>
                    <a:cubicBezTo>
                      <a:pt x="f45" y="f26"/>
                      <a:pt x="f46" y="f25"/>
                      <a:pt x="f47" y="f34"/>
                    </a:cubicBezTo>
                    <a:cubicBezTo>
                      <a:pt x="f48" y="f49"/>
                      <a:pt x="f7" y="f50"/>
                      <a:pt x="f38" y="f37"/>
                    </a:cubicBezTo>
                    <a:cubicBezTo>
                      <a:pt x="f35" y="f51"/>
                      <a:pt x="f52" y="f38"/>
                      <a:pt x="f50" y="f53"/>
                    </a:cubicBezTo>
                    <a:cubicBezTo>
                      <a:pt x="f34" y="f7"/>
                      <a:pt x="f29" y="f7"/>
                      <a:pt x="f25" y="f35"/>
                    </a:cubicBezTo>
                    <a:cubicBezTo>
                      <a:pt x="f26" y="f37"/>
                      <a:pt x="f54" y="f33"/>
                      <a:pt x="f11" y="f37"/>
                    </a:cubicBezTo>
                    <a:cubicBezTo>
                      <a:pt x="f55" y="f52"/>
                      <a:pt x="f17" y="f52"/>
                      <a:pt x="f22" y="f31"/>
                    </a:cubicBezTo>
                    <a:cubicBezTo>
                      <a:pt x="f20" y="f31"/>
                      <a:pt x="f20" y="f34"/>
                      <a:pt x="f20" y="f34"/>
                    </a:cubicBezTo>
                    <a:cubicBezTo>
                      <a:pt x="f18" y="f29"/>
                      <a:pt x="f12" y="f54"/>
                      <a:pt x="f56" y="f13"/>
                    </a:cubicBezTo>
                    <a:cubicBezTo>
                      <a:pt x="f57" y="f14"/>
                      <a:pt x="f57" y="f23"/>
                      <a:pt x="f58" y="f22"/>
                    </a:cubicBezTo>
                    <a:cubicBezTo>
                      <a:pt x="f5" y="f59"/>
                      <a:pt x="f9" y="f15"/>
                      <a:pt x="f56" y="f18"/>
                    </a:cubicBezTo>
                    <a:cubicBezTo>
                      <a:pt x="f15" y="f9"/>
                      <a:pt x="f59" y="f5"/>
                      <a:pt x="f17" y="f57"/>
                    </a:cubicBezTo>
                    <a:cubicBezTo>
                      <a:pt x="f60" y="f18"/>
                      <a:pt x="f61" y="f5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9" name="Freeform 710">
                <a:extLst>
                  <a:ext uri="{FF2B5EF4-FFF2-40B4-BE49-F238E27FC236}">
                    <a16:creationId xmlns:a16="http://schemas.microsoft.com/office/drawing/2014/main" id="{ADD6DF21-5798-6F31-4E5C-2D1E55D5E0E3}"/>
                  </a:ext>
                </a:extLst>
              </p:cNvPr>
              <p:cNvSpPr/>
              <p:nvPr/>
            </p:nvSpPr>
            <p:spPr>
              <a:xfrm>
                <a:off x="7291389" y="4870451"/>
                <a:ext cx="111127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42"/>
                  <a:gd name="f9" fmla="val 4"/>
                  <a:gd name="f10" fmla="val 43"/>
                  <a:gd name="f11" fmla="val 5"/>
                  <a:gd name="f12" fmla="val 6"/>
                  <a:gd name="f13" fmla="val 8"/>
                  <a:gd name="f14" fmla="val 41"/>
                  <a:gd name="f15" fmla="val 10"/>
                  <a:gd name="f16" fmla="val 39"/>
                  <a:gd name="f17" fmla="val 14"/>
                  <a:gd name="f18" fmla="val 35"/>
                  <a:gd name="f19" fmla="val 11"/>
                  <a:gd name="f20" fmla="val 32"/>
                  <a:gd name="f21" fmla="val 9"/>
                  <a:gd name="f22" fmla="val 31"/>
                  <a:gd name="f23" fmla="val 30"/>
                  <a:gd name="f24" fmla="val 15"/>
                  <a:gd name="f25" fmla="val 29"/>
                  <a:gd name="f26" fmla="val 16"/>
                  <a:gd name="f27" fmla="val 22"/>
                  <a:gd name="f28" fmla="val 18"/>
                  <a:gd name="f29" fmla="val 23"/>
                  <a:gd name="f30" fmla="val 25"/>
                  <a:gd name="f31" fmla="val 3"/>
                  <a:gd name="f32" fmla="val 24"/>
                  <a:gd name="f33" fmla="val 1"/>
                  <a:gd name="f34" fmla="val 21"/>
                  <a:gd name="f35" fmla="val 17"/>
                  <a:gd name="f36" fmla="val 27"/>
                  <a:gd name="f37" fmla="val 33"/>
                  <a:gd name="f38" fmla="val 2"/>
                  <a:gd name="f39" fmla="val 37"/>
                  <a:gd name="f40" fmla="val 40"/>
                  <a:gd name="f41" fmla="+- 0 0 -90"/>
                  <a:gd name="f42" fmla="*/ f3 1 46"/>
                  <a:gd name="f43" fmla="*/ f4 1 26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6"/>
                  <a:gd name="f52" fmla="*/ f48 1 26"/>
                  <a:gd name="f53" fmla="*/ 42 f49 1"/>
                  <a:gd name="f54" fmla="*/ 4 f48 1"/>
                  <a:gd name="f55" fmla="*/ 43 f49 1"/>
                  <a:gd name="f56" fmla="*/ 8 f48 1"/>
                  <a:gd name="f57" fmla="*/ 35 f49 1"/>
                  <a:gd name="f58" fmla="*/ 11 f48 1"/>
                  <a:gd name="f59" fmla="*/ 30 f49 1"/>
                  <a:gd name="f60" fmla="*/ 14 f48 1"/>
                  <a:gd name="f61" fmla="*/ 29 f49 1"/>
                  <a:gd name="f62" fmla="*/ 16 f48 1"/>
                  <a:gd name="f63" fmla="*/ 9 f49 1"/>
                  <a:gd name="f64" fmla="*/ 25 f48 1"/>
                  <a:gd name="f65" fmla="*/ 1 f49 1"/>
                  <a:gd name="f66" fmla="*/ 21 f48 1"/>
                  <a:gd name="f67" fmla="*/ 5 f49 1"/>
                  <a:gd name="f68" fmla="*/ 23 f49 1"/>
                  <a:gd name="f69" fmla="*/ 6 f48 1"/>
                  <a:gd name="f70" fmla="*/ 33 f49 1"/>
                  <a:gd name="f71" fmla="*/ 2 f48 1"/>
                  <a:gd name="f72" fmla="+- f50 0 f1"/>
                  <a:gd name="f73" fmla="*/ f53 1 46"/>
                  <a:gd name="f74" fmla="*/ f54 1 26"/>
                  <a:gd name="f75" fmla="*/ f55 1 46"/>
                  <a:gd name="f76" fmla="*/ f56 1 26"/>
                  <a:gd name="f77" fmla="*/ f57 1 46"/>
                  <a:gd name="f78" fmla="*/ f58 1 26"/>
                  <a:gd name="f79" fmla="*/ f59 1 46"/>
                  <a:gd name="f80" fmla="*/ f60 1 26"/>
                  <a:gd name="f81" fmla="*/ f61 1 46"/>
                  <a:gd name="f82" fmla="*/ f62 1 26"/>
                  <a:gd name="f83" fmla="*/ f63 1 46"/>
                  <a:gd name="f84" fmla="*/ f64 1 26"/>
                  <a:gd name="f85" fmla="*/ f65 1 46"/>
                  <a:gd name="f86" fmla="*/ f66 1 26"/>
                  <a:gd name="f87" fmla="*/ f67 1 46"/>
                  <a:gd name="f88" fmla="*/ f68 1 46"/>
                  <a:gd name="f89" fmla="*/ f69 1 26"/>
                  <a:gd name="f90" fmla="*/ f70 1 46"/>
                  <a:gd name="f91" fmla="*/ f71 1 26"/>
                  <a:gd name="f92" fmla="*/ 0 1 f51"/>
                  <a:gd name="f93" fmla="*/ f45 1 f51"/>
                  <a:gd name="f94" fmla="*/ 0 1 f52"/>
                  <a:gd name="f95" fmla="*/ f46 1 f52"/>
                  <a:gd name="f96" fmla="*/ f73 1 f51"/>
                  <a:gd name="f97" fmla="*/ f74 1 f52"/>
                  <a:gd name="f98" fmla="*/ f75 1 f51"/>
                  <a:gd name="f99" fmla="*/ f76 1 f52"/>
                  <a:gd name="f100" fmla="*/ f77 1 f51"/>
                  <a:gd name="f101" fmla="*/ f78 1 f52"/>
                  <a:gd name="f102" fmla="*/ f79 1 f51"/>
                  <a:gd name="f103" fmla="*/ f80 1 f52"/>
                  <a:gd name="f104" fmla="*/ f81 1 f51"/>
                  <a:gd name="f105" fmla="*/ f82 1 f52"/>
                  <a:gd name="f106" fmla="*/ f83 1 f51"/>
                  <a:gd name="f107" fmla="*/ f84 1 f52"/>
                  <a:gd name="f108" fmla="*/ f85 1 f51"/>
                  <a:gd name="f109" fmla="*/ f86 1 f52"/>
                  <a:gd name="f110" fmla="*/ f87 1 f51"/>
                  <a:gd name="f111" fmla="*/ f88 1 f51"/>
                  <a:gd name="f112" fmla="*/ f89 1 f52"/>
                  <a:gd name="f113" fmla="*/ f90 1 f51"/>
                  <a:gd name="f114" fmla="*/ f91 1 f52"/>
                  <a:gd name="f115" fmla="*/ f92 f42 1"/>
                  <a:gd name="f116" fmla="*/ f93 f42 1"/>
                  <a:gd name="f117" fmla="*/ f95 f43 1"/>
                  <a:gd name="f118" fmla="*/ f94 f43 1"/>
                  <a:gd name="f119" fmla="*/ f96 f42 1"/>
                  <a:gd name="f120" fmla="*/ f97 f43 1"/>
                  <a:gd name="f121" fmla="*/ f98 f42 1"/>
                  <a:gd name="f122" fmla="*/ f99 f43 1"/>
                  <a:gd name="f123" fmla="*/ f100 f42 1"/>
                  <a:gd name="f124" fmla="*/ f101 f43 1"/>
                  <a:gd name="f125" fmla="*/ f102 f42 1"/>
                  <a:gd name="f126" fmla="*/ f103 f43 1"/>
                  <a:gd name="f127" fmla="*/ f104 f42 1"/>
                  <a:gd name="f128" fmla="*/ f105 f43 1"/>
                  <a:gd name="f129" fmla="*/ f106 f42 1"/>
                  <a:gd name="f130" fmla="*/ f107 f43 1"/>
                  <a:gd name="f131" fmla="*/ f108 f42 1"/>
                  <a:gd name="f132" fmla="*/ f109 f43 1"/>
                  <a:gd name="f133" fmla="*/ f110 f42 1"/>
                  <a:gd name="f134" fmla="*/ f111 f42 1"/>
                  <a:gd name="f135" fmla="*/ f112 f43 1"/>
                  <a:gd name="f136" fmla="*/ f113 f42 1"/>
                  <a:gd name="f137" fmla="*/ f11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26"/>
                  </a:cxn>
                  <a:cxn ang="f72">
                    <a:pos x="f134" y="f135"/>
                  </a:cxn>
                  <a:cxn ang="f72">
                    <a:pos x="f136" y="f137"/>
                  </a:cxn>
                  <a:cxn ang="f72">
                    <a:pos x="f119" y="f120"/>
                  </a:cxn>
                </a:cxnLst>
                <a:rect l="f115" t="f118" r="f116" b="f117"/>
                <a:pathLst>
                  <a:path w="46" h="26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5"/>
                      <a:pt x="f23" y="f17"/>
                    </a:cubicBezTo>
                    <a:cubicBezTo>
                      <a:pt x="f23" y="f24"/>
                      <a:pt x="f25" y="f26"/>
                      <a:pt x="f25" y="f26"/>
                    </a:cubicBezTo>
                    <a:cubicBezTo>
                      <a:pt x="f27" y="f28"/>
                      <a:pt x="f26" y="f29"/>
                      <a:pt x="f21" y="f30"/>
                    </a:cubicBezTo>
                    <a:cubicBezTo>
                      <a:pt x="f12" y="f7"/>
                      <a:pt x="f31" y="f32"/>
                      <a:pt x="f33" y="f34"/>
                    </a:cubicBezTo>
                    <a:cubicBezTo>
                      <a:pt x="f5" y="f35"/>
                      <a:pt x="f31" y="f24"/>
                      <a:pt x="f11" y="f17"/>
                    </a:cubicBezTo>
                    <a:cubicBezTo>
                      <a:pt x="f19" y="f15"/>
                      <a:pt x="f35" y="f21"/>
                      <a:pt x="f29" y="f12"/>
                    </a:cubicBezTo>
                    <a:cubicBezTo>
                      <a:pt x="f36" y="f11"/>
                      <a:pt x="f23" y="f9"/>
                      <a:pt x="f37" y="f38"/>
                    </a:cubicBezTo>
                    <a:cubicBezTo>
                      <a:pt x="f39" y="f5"/>
                      <a:pt x="f40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0" name="Freeform 711">
                <a:extLst>
                  <a:ext uri="{FF2B5EF4-FFF2-40B4-BE49-F238E27FC236}">
                    <a16:creationId xmlns:a16="http://schemas.microsoft.com/office/drawing/2014/main" id="{F3DDFBD5-E9AC-CCEC-7DFE-D89825294846}"/>
                  </a:ext>
                </a:extLst>
              </p:cNvPr>
              <p:cNvSpPr/>
              <p:nvPr/>
            </p:nvSpPr>
            <p:spPr>
              <a:xfrm>
                <a:off x="7261222" y="4797427"/>
                <a:ext cx="76196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29"/>
                  <a:gd name="f9" fmla="val 3"/>
                  <a:gd name="f10" fmla="val 31"/>
                  <a:gd name="f11" fmla="val 4"/>
                  <a:gd name="f12" fmla="val 6"/>
                  <a:gd name="f13" fmla="val 8"/>
                  <a:gd name="f14" fmla="val 10"/>
                  <a:gd name="f15" fmla="val 11"/>
                  <a:gd name="f16" fmla="val 27"/>
                  <a:gd name="f17" fmla="val 22"/>
                  <a:gd name="f18" fmla="val 18"/>
                  <a:gd name="f19" fmla="val 13"/>
                  <a:gd name="f20" fmla="val 16"/>
                  <a:gd name="f21" fmla="val 1"/>
                  <a:gd name="f22" fmla="val 2"/>
                  <a:gd name="f23" fmla="val 12"/>
                  <a:gd name="f24" fmla="val 21"/>
                  <a:gd name="f25" fmla="val 24"/>
                  <a:gd name="f26" fmla="+- 0 0 -90"/>
                  <a:gd name="f27" fmla="*/ f3 1 32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2"/>
                  <a:gd name="f37" fmla="*/ f33 1 20"/>
                  <a:gd name="f38" fmla="*/ 29 f34 1"/>
                  <a:gd name="f39" fmla="*/ 3 f33 1"/>
                  <a:gd name="f40" fmla="*/ 32 f34 1"/>
                  <a:gd name="f41" fmla="*/ 8 f33 1"/>
                  <a:gd name="f42" fmla="*/ 27 f34 1"/>
                  <a:gd name="f43" fmla="*/ 11 f33 1"/>
                  <a:gd name="f44" fmla="*/ 13 f34 1"/>
                  <a:gd name="f45" fmla="*/ 16 f33 1"/>
                  <a:gd name="f46" fmla="*/ 3 f34 1"/>
                  <a:gd name="f47" fmla="*/ 2 f34 1"/>
                  <a:gd name="f48" fmla="*/ 12 f34 1"/>
                  <a:gd name="f49" fmla="*/ 2 f33 1"/>
                  <a:gd name="f50" fmla="*/ 21 f34 1"/>
                  <a:gd name="f51" fmla="*/ 1 f33 1"/>
                  <a:gd name="f52" fmla="+- f35 0 f1"/>
                  <a:gd name="f53" fmla="*/ f38 1 32"/>
                  <a:gd name="f54" fmla="*/ f39 1 20"/>
                  <a:gd name="f55" fmla="*/ f40 1 32"/>
                  <a:gd name="f56" fmla="*/ f41 1 20"/>
                  <a:gd name="f57" fmla="*/ f42 1 32"/>
                  <a:gd name="f58" fmla="*/ f43 1 20"/>
                  <a:gd name="f59" fmla="*/ f44 1 32"/>
                  <a:gd name="f60" fmla="*/ f45 1 20"/>
                  <a:gd name="f61" fmla="*/ f46 1 32"/>
                  <a:gd name="f62" fmla="*/ f47 1 32"/>
                  <a:gd name="f63" fmla="*/ f48 1 32"/>
                  <a:gd name="f64" fmla="*/ f49 1 20"/>
                  <a:gd name="f65" fmla="*/ f50 1 32"/>
                  <a:gd name="f66" fmla="*/ f51 1 20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6"/>
                  <a:gd name="f80" fmla="*/ f62 1 f36"/>
                  <a:gd name="f81" fmla="*/ f63 1 f36"/>
                  <a:gd name="f82" fmla="*/ f64 1 f37"/>
                  <a:gd name="f83" fmla="*/ f65 1 f36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7 1"/>
                  <a:gd name="f98" fmla="*/ f80 f27 1"/>
                  <a:gd name="f99" fmla="*/ f81 f27 1"/>
                  <a:gd name="f100" fmla="*/ f82 f28 1"/>
                  <a:gd name="f101" fmla="*/ f83 f27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6"/>
                  </a:cxn>
                  <a:cxn ang="f52">
                    <a:pos x="f98" y="f92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32" h="20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0" y="f14"/>
                      <a:pt x="f8" y="f15"/>
                      <a:pt x="f16" y="f15"/>
                    </a:cubicBezTo>
                    <a:cubicBezTo>
                      <a:pt x="f17" y="f15"/>
                      <a:pt x="f18" y="f19"/>
                      <a:pt x="f19" y="f20"/>
                    </a:cubicBezTo>
                    <a:cubicBezTo>
                      <a:pt x="f14" y="f18"/>
                      <a:pt x="f12" y="f7"/>
                      <a:pt x="f9" y="f20"/>
                    </a:cubicBezTo>
                    <a:cubicBezTo>
                      <a:pt x="f21" y="f19"/>
                      <a:pt x="f5" y="f14"/>
                      <a:pt x="f22" y="f13"/>
                    </a:cubicBezTo>
                    <a:cubicBezTo>
                      <a:pt x="f11" y="f11"/>
                      <a:pt x="f13" y="f22"/>
                      <a:pt x="f23" y="f22"/>
                    </a:cubicBezTo>
                    <a:cubicBezTo>
                      <a:pt x="f20" y="f9"/>
                      <a:pt x="f18" y="f9"/>
                      <a:pt x="f24" y="f21"/>
                    </a:cubicBezTo>
                    <a:cubicBezTo>
                      <a:pt x="f25" y="f5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1" name="Freeform 712">
                <a:extLst>
                  <a:ext uri="{FF2B5EF4-FFF2-40B4-BE49-F238E27FC236}">
                    <a16:creationId xmlns:a16="http://schemas.microsoft.com/office/drawing/2014/main" id="{F45315D5-E49B-0A9A-1815-F0CB5F4B6D1F}"/>
                  </a:ext>
                </a:extLst>
              </p:cNvPr>
              <p:cNvSpPr/>
              <p:nvPr/>
            </p:nvSpPr>
            <p:spPr>
              <a:xfrm>
                <a:off x="7261222" y="4848221"/>
                <a:ext cx="73023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3"/>
                  <a:gd name="f9" fmla="val 5"/>
                  <a:gd name="f10" fmla="val 11"/>
                  <a:gd name="f11" fmla="val 18"/>
                  <a:gd name="f12" fmla="val 1"/>
                  <a:gd name="f13" fmla="val 27"/>
                  <a:gd name="f14" fmla="val 30"/>
                  <a:gd name="f15" fmla="val 6"/>
                  <a:gd name="f16" fmla="val 9"/>
                  <a:gd name="f17" fmla="val 29"/>
                  <a:gd name="f18" fmla="val 24"/>
                  <a:gd name="f19" fmla="val 17"/>
                  <a:gd name="f20" fmla="val 10"/>
                  <a:gd name="f21" fmla="val 15"/>
                  <a:gd name="f22" fmla="val 14"/>
                  <a:gd name="f23" fmla="val 12"/>
                  <a:gd name="f24" fmla="val 2"/>
                  <a:gd name="f25" fmla="val 16"/>
                  <a:gd name="f26" fmla="val 13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3 f35 1"/>
                  <a:gd name="f40" fmla="*/ 5 f34 1"/>
                  <a:gd name="f41" fmla="*/ 27 f35 1"/>
                  <a:gd name="f42" fmla="*/ 0 f34 1"/>
                  <a:gd name="f43" fmla="*/ 30 f35 1"/>
                  <a:gd name="f44" fmla="*/ 6 f34 1"/>
                  <a:gd name="f45" fmla="*/ 9 f34 1"/>
                  <a:gd name="f46" fmla="*/ 17 f35 1"/>
                  <a:gd name="f47" fmla="*/ 10 f34 1"/>
                  <a:gd name="f48" fmla="*/ 9 f35 1"/>
                  <a:gd name="f49" fmla="*/ 17 f34 1"/>
                  <a:gd name="f50" fmla="*/ 2 f35 1"/>
                  <a:gd name="f51" fmla="*/ 16 f34 1"/>
                  <a:gd name="f52" fmla="+- f36 0 f1"/>
                  <a:gd name="f53" fmla="*/ f39 1 31"/>
                  <a:gd name="f54" fmla="*/ f40 1 19"/>
                  <a:gd name="f55" fmla="*/ f41 1 31"/>
                  <a:gd name="f56" fmla="*/ f42 1 19"/>
                  <a:gd name="f57" fmla="*/ f43 1 31"/>
                  <a:gd name="f58" fmla="*/ f44 1 19"/>
                  <a:gd name="f59" fmla="*/ f45 1 19"/>
                  <a:gd name="f60" fmla="*/ f46 1 31"/>
                  <a:gd name="f61" fmla="*/ f47 1 19"/>
                  <a:gd name="f62" fmla="*/ f48 1 31"/>
                  <a:gd name="f63" fmla="*/ f49 1 19"/>
                  <a:gd name="f64" fmla="*/ f50 1 31"/>
                  <a:gd name="f65" fmla="*/ f51 1 19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89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4" y="f8"/>
                      <a:pt x="f14" y="f15"/>
                    </a:cubicBezTo>
                    <a:cubicBezTo>
                      <a:pt x="f6" y="f16"/>
                      <a:pt x="f17" y="f16"/>
                      <a:pt x="f13" y="f16"/>
                    </a:cubicBezTo>
                    <a:cubicBezTo>
                      <a:pt x="f18" y="f10"/>
                      <a:pt x="f11" y="f16"/>
                      <a:pt x="f19" y="f20"/>
                    </a:cubicBezTo>
                    <a:cubicBezTo>
                      <a:pt x="f21" y="f22"/>
                      <a:pt x="f23" y="f21"/>
                      <a:pt x="f16" y="f19"/>
                    </a:cubicBezTo>
                    <a:cubicBezTo>
                      <a:pt x="f15" y="f11"/>
                      <a:pt x="f8" y="f7"/>
                      <a:pt x="f24" y="f25"/>
                    </a:cubicBezTo>
                    <a:cubicBezTo>
                      <a:pt x="f5" y="f26"/>
                      <a:pt x="f5" y="f16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2" name="Freeform 713">
                <a:extLst>
                  <a:ext uri="{FF2B5EF4-FFF2-40B4-BE49-F238E27FC236}">
                    <a16:creationId xmlns:a16="http://schemas.microsoft.com/office/drawing/2014/main" id="{63E3415C-7D93-0A69-6794-85AEB6BFCF4B}"/>
                  </a:ext>
                </a:extLst>
              </p:cNvPr>
              <p:cNvSpPr/>
              <p:nvPr/>
            </p:nvSpPr>
            <p:spPr>
              <a:xfrm>
                <a:off x="7343774" y="4692655"/>
                <a:ext cx="5397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7"/>
                  <a:gd name="f8" fmla="val 3"/>
                  <a:gd name="f9" fmla="val 12"/>
                  <a:gd name="f10" fmla="val 2"/>
                  <a:gd name="f11" fmla="val 9"/>
                  <a:gd name="f12" fmla="val 6"/>
                  <a:gd name="f13" fmla="val 5"/>
                  <a:gd name="f14" fmla="val 15"/>
                  <a:gd name="f15" fmla="val 1"/>
                  <a:gd name="f16" fmla="val 4"/>
                  <a:gd name="f17" fmla="val 16"/>
                  <a:gd name="f18" fmla="val 11"/>
                  <a:gd name="f19" fmla="val 14"/>
                  <a:gd name="f20" fmla="val 13"/>
                  <a:gd name="f21" fmla="val 7"/>
                  <a:gd name="f22" fmla="+- 0 0 -90"/>
                  <a:gd name="f23" fmla="*/ f3 1 22"/>
                  <a:gd name="f24" fmla="*/ f4 1 1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2"/>
                  <a:gd name="f33" fmla="*/ f29 1 17"/>
                  <a:gd name="f34" fmla="*/ 3 f30 1"/>
                  <a:gd name="f35" fmla="*/ 12 f29 1"/>
                  <a:gd name="f36" fmla="*/ 3 f29 1"/>
                  <a:gd name="f37" fmla="*/ 17 f30 1"/>
                  <a:gd name="f38" fmla="*/ 4 f29 1"/>
                  <a:gd name="f39" fmla="*/ 15 f30 1"/>
                  <a:gd name="f40" fmla="*/ 14 f29 1"/>
                  <a:gd name="f41" fmla="+- f31 0 f1"/>
                  <a:gd name="f42" fmla="*/ f34 1 22"/>
                  <a:gd name="f43" fmla="*/ f35 1 17"/>
                  <a:gd name="f44" fmla="*/ f36 1 17"/>
                  <a:gd name="f45" fmla="*/ f37 1 22"/>
                  <a:gd name="f46" fmla="*/ f38 1 17"/>
                  <a:gd name="f47" fmla="*/ f39 1 22"/>
                  <a:gd name="f48" fmla="*/ f40 1 17"/>
                  <a:gd name="f49" fmla="*/ 0 1 f32"/>
                  <a:gd name="f50" fmla="*/ f26 1 f32"/>
                  <a:gd name="f51" fmla="*/ 0 1 f33"/>
                  <a:gd name="f52" fmla="*/ f27 1 f33"/>
                  <a:gd name="f53" fmla="*/ f42 1 f32"/>
                  <a:gd name="f54" fmla="*/ f43 1 f33"/>
                  <a:gd name="f55" fmla="*/ f44 1 f33"/>
                  <a:gd name="f56" fmla="*/ f45 1 f32"/>
                  <a:gd name="f57" fmla="*/ f46 1 f33"/>
                  <a:gd name="f58" fmla="*/ f47 1 f32"/>
                  <a:gd name="f59" fmla="*/ f48 1 f33"/>
                  <a:gd name="f60" fmla="*/ f49 f23 1"/>
                  <a:gd name="f61" fmla="*/ f50 f23 1"/>
                  <a:gd name="f62" fmla="*/ f52 f24 1"/>
                  <a:gd name="f63" fmla="*/ f51 f24 1"/>
                  <a:gd name="f64" fmla="*/ f53 f23 1"/>
                  <a:gd name="f65" fmla="*/ f54 f24 1"/>
                  <a:gd name="f66" fmla="*/ f55 f24 1"/>
                  <a:gd name="f67" fmla="*/ f56 f23 1"/>
                  <a:gd name="f68" fmla="*/ f57 f24 1"/>
                  <a:gd name="f69" fmla="*/ f58 f23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4" y="f65"/>
                  </a:cxn>
                  <a:cxn ang="f41">
                    <a:pos x="f64" y="f66"/>
                  </a:cxn>
                  <a:cxn ang="f41">
                    <a:pos x="f67" y="f68"/>
                  </a:cxn>
                  <a:cxn ang="f41">
                    <a:pos x="f69" y="f70"/>
                  </a:cxn>
                  <a:cxn ang="f41">
                    <a:pos x="f64" y="f65"/>
                  </a:cxn>
                </a:cxnLst>
                <a:rect l="f60" t="f63" r="f61" b="f62"/>
                <a:pathLst>
                  <a:path w="22" h="17">
                    <a:moveTo>
                      <a:pt x="f8" y="f9"/>
                    </a:moveTo>
                    <a:cubicBezTo>
                      <a:pt x="f10" y="f11"/>
                      <a:pt x="f5" y="f12"/>
                      <a:pt x="f8" y="f8"/>
                    </a:cubicBezTo>
                    <a:cubicBezTo>
                      <a:pt x="f13" y="f5"/>
                      <a:pt x="f14" y="f15"/>
                      <a:pt x="f7" y="f16"/>
                    </a:cubicBezTo>
                    <a:cubicBezTo>
                      <a:pt x="f6" y="f11"/>
                      <a:pt x="f17" y="f18"/>
                      <a:pt x="f14" y="f19"/>
                    </a:cubicBezTo>
                    <a:cubicBezTo>
                      <a:pt x="f20" y="f7"/>
                      <a:pt x="f21" y="f1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3" name="Freeform 714">
                <a:extLst>
                  <a:ext uri="{FF2B5EF4-FFF2-40B4-BE49-F238E27FC236}">
                    <a16:creationId xmlns:a16="http://schemas.microsoft.com/office/drawing/2014/main" id="{A0F6C9D0-8349-DBF1-82EA-5B0CD8426128}"/>
                  </a:ext>
                </a:extLst>
              </p:cNvPr>
              <p:cNvSpPr/>
              <p:nvPr/>
            </p:nvSpPr>
            <p:spPr>
              <a:xfrm>
                <a:off x="7367585" y="4927601"/>
                <a:ext cx="49213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16"/>
                  <a:gd name="f9" fmla="val 15"/>
                  <a:gd name="f10" fmla="val 3"/>
                  <a:gd name="f11" fmla="val 18"/>
                  <a:gd name="f12" fmla="val 7"/>
                  <a:gd name="f13" fmla="val 9"/>
                  <a:gd name="f14" fmla="val 5"/>
                  <a:gd name="f15" fmla="val 13"/>
                  <a:gd name="f16" fmla="val 6"/>
                  <a:gd name="f17" fmla="val 14"/>
                  <a:gd name="f18" fmla="val 11"/>
                  <a:gd name="f19" fmla="val 12"/>
                  <a:gd name="f20" fmla="val 2"/>
                  <a:gd name="f21" fmla="val 1"/>
                  <a:gd name="f22" fmla="val 8"/>
                  <a:gd name="f23" fmla="val 4"/>
                  <a:gd name="f24" fmla="+- 0 0 -90"/>
                  <a:gd name="f25" fmla="*/ f3 1 20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17"/>
                  <a:gd name="f36" fmla="*/ 16 f32 1"/>
                  <a:gd name="f37" fmla="*/ 0 f31 1"/>
                  <a:gd name="f38" fmla="*/ 18 f32 1"/>
                  <a:gd name="f39" fmla="*/ 7 f31 1"/>
                  <a:gd name="f40" fmla="*/ 13 f32 1"/>
                  <a:gd name="f41" fmla="*/ 6 f31 1"/>
                  <a:gd name="f42" fmla="*/ 12 f32 1"/>
                  <a:gd name="f43" fmla="*/ 13 f31 1"/>
                  <a:gd name="f44" fmla="*/ 2 f32 1"/>
                  <a:gd name="f45" fmla="*/ 17 f31 1"/>
                  <a:gd name="f46" fmla="*/ 1 f32 1"/>
                  <a:gd name="f47" fmla="*/ 14 f31 1"/>
                  <a:gd name="f48" fmla="*/ 4 f32 1"/>
                  <a:gd name="f49" fmla="+- f33 0 f1"/>
                  <a:gd name="f50" fmla="*/ f36 1 20"/>
                  <a:gd name="f51" fmla="*/ f37 1 17"/>
                  <a:gd name="f52" fmla="*/ f38 1 20"/>
                  <a:gd name="f53" fmla="*/ f39 1 17"/>
                  <a:gd name="f54" fmla="*/ f40 1 20"/>
                  <a:gd name="f55" fmla="*/ f41 1 17"/>
                  <a:gd name="f56" fmla="*/ f42 1 20"/>
                  <a:gd name="f57" fmla="*/ f43 1 17"/>
                  <a:gd name="f58" fmla="*/ f44 1 20"/>
                  <a:gd name="f59" fmla="*/ f45 1 17"/>
                  <a:gd name="f60" fmla="*/ f46 1 20"/>
                  <a:gd name="f61" fmla="*/ f47 1 17"/>
                  <a:gd name="f62" fmla="*/ f48 1 20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87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0" h="17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7" y="f13"/>
                      <a:pt x="f9" y="f14"/>
                      <a:pt x="f15" y="f16"/>
                    </a:cubicBezTo>
                    <a:cubicBezTo>
                      <a:pt x="f9" y="f13"/>
                      <a:pt x="f17" y="f18"/>
                      <a:pt x="f19" y="f15"/>
                    </a:cubicBezTo>
                    <a:cubicBezTo>
                      <a:pt x="f13" y="f8"/>
                      <a:pt x="f16" y="f7"/>
                      <a:pt x="f20" y="f7"/>
                    </a:cubicBezTo>
                    <a:cubicBezTo>
                      <a:pt x="f21" y="f7"/>
                      <a:pt x="f21" y="f9"/>
                      <a:pt x="f21" y="f17"/>
                    </a:cubicBezTo>
                    <a:cubicBezTo>
                      <a:pt x="f5" y="f18"/>
                      <a:pt x="f21" y="f22"/>
                      <a:pt x="f23" y="f12"/>
                    </a:cubicBezTo>
                    <a:cubicBezTo>
                      <a:pt x="f22" y="f14"/>
                      <a:pt x="f19" y="f23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4" name="Freeform 715">
                <a:extLst>
                  <a:ext uri="{FF2B5EF4-FFF2-40B4-BE49-F238E27FC236}">
                    <a16:creationId xmlns:a16="http://schemas.microsoft.com/office/drawing/2014/main" id="{60126FB8-89C3-4911-3F8A-E4E3452D5D0E}"/>
                  </a:ext>
                </a:extLst>
              </p:cNvPr>
              <p:cNvSpPr/>
              <p:nvPr/>
            </p:nvSpPr>
            <p:spPr>
              <a:xfrm>
                <a:off x="7339010" y="4792663"/>
                <a:ext cx="3333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1"/>
                  <a:gd name="f8" fmla="val 10"/>
                  <a:gd name="f9" fmla="val 8"/>
                  <a:gd name="f10" fmla="val 5"/>
                  <a:gd name="f11" fmla="val 3"/>
                  <a:gd name="f12" fmla="val 2"/>
                  <a:gd name="f13" fmla="val 7"/>
                  <a:gd name="f14" fmla="val 4"/>
                  <a:gd name="f15" fmla="+- 0 0 -90"/>
                  <a:gd name="f16" fmla="*/ f3 1 14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4"/>
                  <a:gd name="f26" fmla="*/ f22 1 11"/>
                  <a:gd name="f27" fmla="*/ 11 f23 1"/>
                  <a:gd name="f28" fmla="*/ 10 f22 1"/>
                  <a:gd name="f29" fmla="*/ 3 f23 1"/>
                  <a:gd name="f30" fmla="*/ 8 f22 1"/>
                  <a:gd name="f31" fmla="*/ 2 f23 1"/>
                  <a:gd name="f32" fmla="*/ 2 f22 1"/>
                  <a:gd name="f33" fmla="*/ 10 f23 1"/>
                  <a:gd name="f34" fmla="*/ 4 f22 1"/>
                  <a:gd name="f35" fmla="+- f24 0 f1"/>
                  <a:gd name="f36" fmla="*/ f27 1 14"/>
                  <a:gd name="f37" fmla="*/ f28 1 11"/>
                  <a:gd name="f38" fmla="*/ f29 1 14"/>
                  <a:gd name="f39" fmla="*/ f30 1 11"/>
                  <a:gd name="f40" fmla="*/ f31 1 14"/>
                  <a:gd name="f41" fmla="*/ f32 1 11"/>
                  <a:gd name="f42" fmla="*/ f33 1 14"/>
                  <a:gd name="f43" fmla="*/ f34 1 11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4" h="11">
                    <a:moveTo>
                      <a:pt x="f7" y="f8"/>
                    </a:moveTo>
                    <a:cubicBezTo>
                      <a:pt x="f9" y="f7"/>
                      <a:pt x="f10" y="f7"/>
                      <a:pt x="f11" y="f9"/>
                    </a:cubicBezTo>
                    <a:cubicBezTo>
                      <a:pt x="f12" y="f13"/>
                      <a:pt x="f5" y="f11"/>
                      <a:pt x="f12" y="f12"/>
                    </a:cubicBezTo>
                    <a:cubicBezTo>
                      <a:pt x="f10" y="f5"/>
                      <a:pt x="f9" y="f12"/>
                      <a:pt x="f8" y="f14"/>
                    </a:cubicBezTo>
                    <a:cubicBezTo>
                      <a:pt x="f7" y="f10"/>
                      <a:pt x="f6" y="f13"/>
                      <a:pt x="f7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5" name="Freeform 716">
                <a:extLst>
                  <a:ext uri="{FF2B5EF4-FFF2-40B4-BE49-F238E27FC236}">
                    <a16:creationId xmlns:a16="http://schemas.microsoft.com/office/drawing/2014/main" id="{13903270-99B4-628C-130C-63770AE1AEAD}"/>
                  </a:ext>
                </a:extLst>
              </p:cNvPr>
              <p:cNvSpPr/>
              <p:nvPr/>
            </p:nvSpPr>
            <p:spPr>
              <a:xfrm>
                <a:off x="7337429" y="4835530"/>
                <a:ext cx="3333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4"/>
                  <a:gd name="f9" fmla="val 8"/>
                  <a:gd name="f10" fmla="val 3"/>
                  <a:gd name="f11" fmla="val 7"/>
                  <a:gd name="f12" fmla="val 6"/>
                  <a:gd name="f13" fmla="val 5"/>
                  <a:gd name="f14" fmla="val 9"/>
                  <a:gd name="f15" fmla="val 10"/>
                  <a:gd name="f16" fmla="+- 0 0 -90"/>
                  <a:gd name="f17" fmla="*/ f3 1 14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2"/>
                  <a:gd name="f28" fmla="*/ 4 f24 1"/>
                  <a:gd name="f29" fmla="*/ 8 f23 1"/>
                  <a:gd name="f30" fmla="*/ 3 f24 1"/>
                  <a:gd name="f31" fmla="*/ 4 f23 1"/>
                  <a:gd name="f32" fmla="*/ 9 f24 1"/>
                  <a:gd name="f33" fmla="*/ 3 f23 1"/>
                  <a:gd name="f34" fmla="*/ 12 f24 1"/>
                  <a:gd name="f35" fmla="+- f25 0 f1"/>
                  <a:gd name="f36" fmla="*/ f28 1 14"/>
                  <a:gd name="f37" fmla="*/ f29 1 12"/>
                  <a:gd name="f38" fmla="*/ f30 1 14"/>
                  <a:gd name="f39" fmla="*/ f31 1 12"/>
                  <a:gd name="f40" fmla="*/ f32 1 14"/>
                  <a:gd name="f41" fmla="*/ f33 1 12"/>
                  <a:gd name="f42" fmla="*/ f34 1 14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4" h="12">
                    <a:moveTo>
                      <a:pt x="f8" y="f9"/>
                    </a:moveTo>
                    <a:cubicBezTo>
                      <a:pt x="f10" y="f11"/>
                      <a:pt x="f5" y="f12"/>
                      <a:pt x="f10" y="f8"/>
                    </a:cubicBezTo>
                    <a:cubicBezTo>
                      <a:pt x="f13" y="f10"/>
                      <a:pt x="f11" y="f5"/>
                      <a:pt x="f14" y="f10"/>
                    </a:cubicBezTo>
                    <a:cubicBezTo>
                      <a:pt x="f15" y="f13"/>
                      <a:pt x="f6" y="f12"/>
                      <a:pt x="f7" y="f9"/>
                    </a:cubicBezTo>
                    <a:cubicBezTo>
                      <a:pt x="f15" y="f15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6" name="Freeform 717">
                <a:extLst>
                  <a:ext uri="{FF2B5EF4-FFF2-40B4-BE49-F238E27FC236}">
                    <a16:creationId xmlns:a16="http://schemas.microsoft.com/office/drawing/2014/main" id="{2C7E2163-811C-EBC4-2A18-BEDC51A86B0D}"/>
                  </a:ext>
                </a:extLst>
              </p:cNvPr>
              <p:cNvSpPr/>
              <p:nvPr/>
            </p:nvSpPr>
            <p:spPr>
              <a:xfrm>
                <a:off x="7426327" y="4908554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4 f20 1"/>
                  <a:gd name="f25" fmla="*/ 4 f19 1"/>
                  <a:gd name="f26" fmla="*/ 1 f20 1"/>
                  <a:gd name="f27" fmla="*/ 1 f19 1"/>
                  <a:gd name="f28" fmla="*/ 5 f20 1"/>
                  <a:gd name="f29" fmla="+- f21 0 f1"/>
                  <a:gd name="f30" fmla="*/ f24 1 6"/>
                  <a:gd name="f31" fmla="*/ f25 1 5"/>
                  <a:gd name="f32" fmla="*/ f26 1 6"/>
                  <a:gd name="f33" fmla="*/ f27 1 5"/>
                  <a:gd name="f34" fmla="*/ f28 1 6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2"/>
                  <a:gd name="f43" fmla="*/ f34 1 f23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49"/>
                  </a:cxn>
                  <a:cxn ang="f29">
                    <a:pos x="f50" y="f51"/>
                  </a:cxn>
                  <a:cxn ang="f29">
                    <a:pos x="f52" y="f51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6" h="5">
                    <a:moveTo>
                      <a:pt x="f8" y="f8"/>
                    </a:moveTo>
                    <a:cubicBezTo>
                      <a:pt x="f9" y="f7"/>
                      <a:pt x="f10" y="f7"/>
                      <a:pt x="f11" y="f8"/>
                    </a:cubicBezTo>
                    <a:cubicBezTo>
                      <a:pt x="f5" y="f9"/>
                      <a:pt x="f5" y="f10"/>
                      <a:pt x="f11" y="f11"/>
                    </a:cubicBezTo>
                    <a:cubicBezTo>
                      <a:pt x="f10" y="f5"/>
                      <a:pt x="f8" y="f5"/>
                      <a:pt x="f7" y="f11"/>
                    </a:cubicBezTo>
                    <a:cubicBezTo>
                      <a:pt x="f6" y="f10"/>
                      <a:pt x="f7" y="f9"/>
                      <a:pt x="f8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7" name="Freeform 718">
                <a:extLst>
                  <a:ext uri="{FF2B5EF4-FFF2-40B4-BE49-F238E27FC236}">
                    <a16:creationId xmlns:a16="http://schemas.microsoft.com/office/drawing/2014/main" id="{07A4AEAB-4AF6-8A9B-B3B1-4F67D009C232}"/>
                  </a:ext>
                </a:extLst>
              </p:cNvPr>
              <p:cNvSpPr/>
              <p:nvPr/>
            </p:nvSpPr>
            <p:spPr>
              <a:xfrm>
                <a:off x="8612184" y="4919664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3"/>
                  <a:gd name="f10" fmla="val 1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2 f19 1"/>
                  <a:gd name="f24" fmla="*/ 0 f18 1"/>
                  <a:gd name="f25" fmla="*/ 4 f19 1"/>
                  <a:gd name="f26" fmla="*/ 2 f18 1"/>
                  <a:gd name="f27" fmla="*/ 5 f18 1"/>
                  <a:gd name="f28" fmla="*/ 0 f19 1"/>
                  <a:gd name="f29" fmla="*/ 3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5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3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3" y="f57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8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8" name="Freeform 719">
                <a:extLst>
                  <a:ext uri="{FF2B5EF4-FFF2-40B4-BE49-F238E27FC236}">
                    <a16:creationId xmlns:a16="http://schemas.microsoft.com/office/drawing/2014/main" id="{ECCA6EC8-4FC6-24EB-B996-3084397FE398}"/>
                  </a:ext>
                </a:extLst>
              </p:cNvPr>
              <p:cNvSpPr/>
              <p:nvPr/>
            </p:nvSpPr>
            <p:spPr>
              <a:xfrm>
                <a:off x="8210553" y="4967285"/>
                <a:ext cx="9528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2"/>
                  <a:gd name="f10" fmla="val 1"/>
                  <a:gd name="f11" fmla="val 5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0 f20 1"/>
                  <a:gd name="f25" fmla="*/ 3 f19 1"/>
                  <a:gd name="f26" fmla="*/ 2 f20 1"/>
                  <a:gd name="f27" fmla="*/ 1 f19 1"/>
                  <a:gd name="f28" fmla="*/ 4 f20 1"/>
                  <a:gd name="f29" fmla="*/ 6 f19 1"/>
                  <a:gd name="f30" fmla="+- f21 0 f1"/>
                  <a:gd name="f31" fmla="*/ f24 1 4"/>
                  <a:gd name="f32" fmla="*/ f25 1 6"/>
                  <a:gd name="f33" fmla="*/ f26 1 4"/>
                  <a:gd name="f34" fmla="*/ f27 1 6"/>
                  <a:gd name="f35" fmla="*/ f28 1 4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2"/>
                  </a:cxn>
                  <a:cxn ang="f30">
                    <a:pos x="f53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4" h="6">
                    <a:moveTo>
                      <a:pt x="f5" y="f8"/>
                    </a:moveTo>
                    <a:cubicBezTo>
                      <a:pt x="f5" y="f9"/>
                      <a:pt x="f10" y="f5"/>
                      <a:pt x="f9" y="f10"/>
                    </a:cubicBezTo>
                    <a:cubicBezTo>
                      <a:pt x="f6" y="f10"/>
                      <a:pt x="f6" y="f9"/>
                      <a:pt x="f6" y="f8"/>
                    </a:cubicBezTo>
                    <a:cubicBezTo>
                      <a:pt x="f6" y="f11"/>
                      <a:pt x="f8" y="f7"/>
                      <a:pt x="f9" y="f7"/>
                    </a:cubicBezTo>
                    <a:cubicBezTo>
                      <a:pt x="f5" y="f11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9" name="Freeform 720">
                <a:extLst>
                  <a:ext uri="{FF2B5EF4-FFF2-40B4-BE49-F238E27FC236}">
                    <a16:creationId xmlns:a16="http://schemas.microsoft.com/office/drawing/2014/main" id="{699D05F1-28F2-2F1A-0425-2C6EE2C0B404}"/>
                  </a:ext>
                </a:extLst>
              </p:cNvPr>
              <p:cNvSpPr/>
              <p:nvPr/>
            </p:nvSpPr>
            <p:spPr>
              <a:xfrm>
                <a:off x="8451854" y="5205414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"/>
                  <a:gd name="f8" fmla="val 3"/>
                  <a:gd name="f9" fmla="val 5"/>
                  <a:gd name="f10" fmla="val 6"/>
                  <a:gd name="f11" fmla="val 2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0 f18 1"/>
                  <a:gd name="f22" fmla="*/ 1 f18 1"/>
                  <a:gd name="f23" fmla="*/ 8 f18 1"/>
                  <a:gd name="f24" fmla="*/ 6 f18 1"/>
                  <a:gd name="f25" fmla="+- f19 0 f1"/>
                  <a:gd name="f26" fmla="*/ f21 1 8"/>
                  <a:gd name="f27" fmla="*/ f22 1 8"/>
                  <a:gd name="f28" fmla="*/ f23 1 8"/>
                  <a:gd name="f29" fmla="*/ f24 1 8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2 f14 1"/>
                  <a:gd name="f42" fmla="*/ f33 f13 1"/>
                  <a:gd name="f43" fmla="*/ f34 f13 1"/>
                  <a:gd name="f44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1"/>
                  </a:cxn>
                  <a:cxn ang="f25">
                    <a:pos x="f43" y="f44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8" h="8">
                    <a:moveTo>
                      <a:pt x="f5" y="f5"/>
                    </a:moveTo>
                    <a:cubicBezTo>
                      <a:pt x="f7" y="f5"/>
                      <a:pt x="f7" y="f5"/>
                      <a:pt x="f7" y="f5"/>
                    </a:cubicBezTo>
                    <a:cubicBezTo>
                      <a:pt x="f8" y="f8"/>
                      <a:pt x="f9" y="f10"/>
                      <a:pt x="f6" y="f10"/>
                    </a:cubicBezTo>
                    <a:cubicBezTo>
                      <a:pt x="f8" y="f6"/>
                      <a:pt x="f11" y="f8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0" name="Freeform 721">
                <a:extLst>
                  <a:ext uri="{FF2B5EF4-FFF2-40B4-BE49-F238E27FC236}">
                    <a16:creationId xmlns:a16="http://schemas.microsoft.com/office/drawing/2014/main" id="{3617B504-19EA-46DD-E6A2-6CE7489C0D06}"/>
                  </a:ext>
                </a:extLst>
              </p:cNvPr>
              <p:cNvSpPr/>
              <p:nvPr/>
            </p:nvSpPr>
            <p:spPr>
              <a:xfrm>
                <a:off x="8053385" y="4752978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1" name="Freeform 722">
                <a:extLst>
                  <a:ext uri="{FF2B5EF4-FFF2-40B4-BE49-F238E27FC236}">
                    <a16:creationId xmlns:a16="http://schemas.microsoft.com/office/drawing/2014/main" id="{64E24FA6-460D-AB29-2C48-895303835960}"/>
                  </a:ext>
                </a:extLst>
              </p:cNvPr>
              <p:cNvSpPr/>
              <p:nvPr/>
            </p:nvSpPr>
            <p:spPr>
              <a:xfrm>
                <a:off x="7353303" y="4981578"/>
                <a:ext cx="144466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6"/>
                  <a:gd name="f8" fmla="val 27"/>
                  <a:gd name="f9" fmla="val 4"/>
                  <a:gd name="f10" fmla="val 20"/>
                  <a:gd name="f11" fmla="val 3"/>
                  <a:gd name="f12" fmla="val 12"/>
                  <a:gd name="f13" fmla="val 7"/>
                  <a:gd name="f14" fmla="val 6"/>
                  <a:gd name="f15" fmla="val 10"/>
                  <a:gd name="f16" fmla="val 1"/>
                  <a:gd name="f17" fmla="val 13"/>
                  <a:gd name="f18" fmla="val 18"/>
                  <a:gd name="f19" fmla="val 2"/>
                  <a:gd name="f20" fmla="val 23"/>
                  <a:gd name="f21" fmla="val 5"/>
                  <a:gd name="f22" fmla="val 28"/>
                  <a:gd name="f23" fmla="val 8"/>
                  <a:gd name="f24" fmla="val 35"/>
                  <a:gd name="f25" fmla="val 43"/>
                  <a:gd name="f26" fmla="val 48"/>
                  <a:gd name="f27" fmla="val 9"/>
                  <a:gd name="f28" fmla="val 52"/>
                  <a:gd name="f29" fmla="val 16"/>
                  <a:gd name="f30" fmla="val 54"/>
                  <a:gd name="f31" fmla="val 21"/>
                  <a:gd name="f32" fmla="val 56"/>
                  <a:gd name="f33" fmla="val 31"/>
                  <a:gd name="f34" fmla="val 29"/>
                  <a:gd name="f35" fmla="val 53"/>
                  <a:gd name="f36" fmla="val 37"/>
                  <a:gd name="f37" fmla="val 50"/>
                  <a:gd name="f38" fmla="val 40"/>
                  <a:gd name="f39" fmla="val 44"/>
                  <a:gd name="f40" fmla="val 39"/>
                  <a:gd name="f41" fmla="val 36"/>
                  <a:gd name="f42" fmla="val 30"/>
                  <a:gd name="f43" fmla="+- 0 0 -90"/>
                  <a:gd name="f44" fmla="*/ f3 1 60"/>
                  <a:gd name="f45" fmla="*/ f4 1 4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6"/>
                  <a:gd name="f55" fmla="*/ 0 f51 1"/>
                  <a:gd name="f56" fmla="*/ 27 f50 1"/>
                  <a:gd name="f57" fmla="*/ 7 f51 1"/>
                  <a:gd name="f58" fmla="*/ 6 f50 1"/>
                  <a:gd name="f59" fmla="*/ 18 f51 1"/>
                  <a:gd name="f60" fmla="*/ 2 f50 1"/>
                  <a:gd name="f61" fmla="*/ 35 f51 1"/>
                  <a:gd name="f62" fmla="*/ 52 f51 1"/>
                  <a:gd name="f63" fmla="*/ 16 f50 1"/>
                  <a:gd name="f64" fmla="*/ 60 f51 1"/>
                  <a:gd name="f65" fmla="*/ 31 f50 1"/>
                  <a:gd name="f66" fmla="*/ 50 f51 1"/>
                  <a:gd name="f67" fmla="*/ 40 f50 1"/>
                  <a:gd name="f68" fmla="*/ 39 f51 1"/>
                  <a:gd name="f69" fmla="*/ 43 f50 1"/>
                  <a:gd name="f70" fmla="*/ 10 f51 1"/>
                  <a:gd name="f71" fmla="*/ 37 f50 1"/>
                  <a:gd name="f72" fmla="+- f52 0 f1"/>
                  <a:gd name="f73" fmla="*/ f55 1 60"/>
                  <a:gd name="f74" fmla="*/ f56 1 46"/>
                  <a:gd name="f75" fmla="*/ f57 1 60"/>
                  <a:gd name="f76" fmla="*/ f58 1 46"/>
                  <a:gd name="f77" fmla="*/ f59 1 60"/>
                  <a:gd name="f78" fmla="*/ f60 1 46"/>
                  <a:gd name="f79" fmla="*/ f61 1 60"/>
                  <a:gd name="f80" fmla="*/ f62 1 60"/>
                  <a:gd name="f81" fmla="*/ f63 1 46"/>
                  <a:gd name="f82" fmla="*/ f64 1 60"/>
                  <a:gd name="f83" fmla="*/ f65 1 46"/>
                  <a:gd name="f84" fmla="*/ f66 1 60"/>
                  <a:gd name="f85" fmla="*/ f67 1 46"/>
                  <a:gd name="f86" fmla="*/ f68 1 60"/>
                  <a:gd name="f87" fmla="*/ f69 1 46"/>
                  <a:gd name="f88" fmla="*/ f70 1 60"/>
                  <a:gd name="f89" fmla="*/ f71 1 46"/>
                  <a:gd name="f90" fmla="*/ 0 1 f53"/>
                  <a:gd name="f91" fmla="*/ f47 1 f53"/>
                  <a:gd name="f92" fmla="*/ 0 1 f54"/>
                  <a:gd name="f93" fmla="*/ f48 1 f54"/>
                  <a:gd name="f94" fmla="*/ f73 1 f53"/>
                  <a:gd name="f95" fmla="*/ f74 1 f54"/>
                  <a:gd name="f96" fmla="*/ f75 1 f53"/>
                  <a:gd name="f97" fmla="*/ f76 1 f54"/>
                  <a:gd name="f98" fmla="*/ f77 1 f53"/>
                  <a:gd name="f99" fmla="*/ f78 1 f54"/>
                  <a:gd name="f100" fmla="*/ f79 1 f53"/>
                  <a:gd name="f101" fmla="*/ f80 1 f53"/>
                  <a:gd name="f102" fmla="*/ f81 1 f54"/>
                  <a:gd name="f103" fmla="*/ f82 1 f53"/>
                  <a:gd name="f104" fmla="*/ f83 1 f54"/>
                  <a:gd name="f105" fmla="*/ f84 1 f53"/>
                  <a:gd name="f106" fmla="*/ f85 1 f54"/>
                  <a:gd name="f107" fmla="*/ f86 1 f53"/>
                  <a:gd name="f108" fmla="*/ f87 1 f54"/>
                  <a:gd name="f109" fmla="*/ f88 1 f53"/>
                  <a:gd name="f110" fmla="*/ f89 1 f54"/>
                  <a:gd name="f111" fmla="*/ f90 f44 1"/>
                  <a:gd name="f112" fmla="*/ f91 f44 1"/>
                  <a:gd name="f113" fmla="*/ f93 f45 1"/>
                  <a:gd name="f114" fmla="*/ f92 f45 1"/>
                  <a:gd name="f115" fmla="*/ f94 f44 1"/>
                  <a:gd name="f116" fmla="*/ f95 f45 1"/>
                  <a:gd name="f117" fmla="*/ f96 f44 1"/>
                  <a:gd name="f118" fmla="*/ f97 f45 1"/>
                  <a:gd name="f119" fmla="*/ f98 f44 1"/>
                  <a:gd name="f120" fmla="*/ f99 f45 1"/>
                  <a:gd name="f121" fmla="*/ f100 f44 1"/>
                  <a:gd name="f122" fmla="*/ f101 f44 1"/>
                  <a:gd name="f123" fmla="*/ f102 f45 1"/>
                  <a:gd name="f124" fmla="*/ f103 f44 1"/>
                  <a:gd name="f125" fmla="*/ f104 f45 1"/>
                  <a:gd name="f126" fmla="*/ f105 f44 1"/>
                  <a:gd name="f127" fmla="*/ f106 f45 1"/>
                  <a:gd name="f128" fmla="*/ f107 f44 1"/>
                  <a:gd name="f129" fmla="*/ f108 f45 1"/>
                  <a:gd name="f130" fmla="*/ f109 f44 1"/>
                  <a:gd name="f131" fmla="*/ f110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5" y="f116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18"/>
                  </a:cxn>
                  <a:cxn ang="f72">
                    <a:pos x="f122" y="f123"/>
                  </a:cxn>
                  <a:cxn ang="f72">
                    <a:pos x="f124" y="f125"/>
                  </a:cxn>
                  <a:cxn ang="f72">
                    <a:pos x="f126" y="f127"/>
                  </a:cxn>
                  <a:cxn ang="f72">
                    <a:pos x="f128" y="f129"/>
                  </a:cxn>
                  <a:cxn ang="f72">
                    <a:pos x="f130" y="f131"/>
                  </a:cxn>
                  <a:cxn ang="f72">
                    <a:pos x="f115" y="f116"/>
                  </a:cxn>
                </a:cxnLst>
                <a:rect l="f111" t="f114" r="f112" b="f113"/>
                <a:pathLst>
                  <a:path w="6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19"/>
                    </a:cubicBezTo>
                    <a:cubicBezTo>
                      <a:pt x="f20" y="f21"/>
                      <a:pt x="f22" y="f23"/>
                      <a:pt x="f24" y="f14"/>
                    </a:cubicBezTo>
                    <a:cubicBezTo>
                      <a:pt x="f25" y="f9"/>
                      <a:pt x="f26" y="f27"/>
                      <a:pt x="f28" y="f29"/>
                    </a:cubicBezTo>
                    <a:cubicBezTo>
                      <a:pt x="f30" y="f31"/>
                      <a:pt x="f32" y="f8"/>
                      <a:pt x="f6" y="f33"/>
                    </a:cubicBezTo>
                    <a:cubicBezTo>
                      <a:pt x="f28" y="f34"/>
                      <a:pt x="f35" y="f36"/>
                      <a:pt x="f37" y="f38"/>
                    </a:cubicBezTo>
                    <a:cubicBezTo>
                      <a:pt x="f7" y="f25"/>
                      <a:pt x="f39" y="f7"/>
                      <a:pt x="f40" y="f25"/>
                    </a:cubicBezTo>
                    <a:cubicBezTo>
                      <a:pt x="f34" y="f39"/>
                      <a:pt x="f10" y="f38"/>
                      <a:pt x="f15" y="f36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2" name="Freeform 723">
                <a:extLst>
                  <a:ext uri="{FF2B5EF4-FFF2-40B4-BE49-F238E27FC236}">
                    <a16:creationId xmlns:a16="http://schemas.microsoft.com/office/drawing/2014/main" id="{2C59B6AE-1298-911F-5A0F-E55CCFCFF318}"/>
                  </a:ext>
                </a:extLst>
              </p:cNvPr>
              <p:cNvSpPr/>
              <p:nvPr/>
            </p:nvSpPr>
            <p:spPr>
              <a:xfrm>
                <a:off x="7339010" y="5046665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2"/>
                  <a:gd name="f11" fmla="val 14"/>
                  <a:gd name="f12" fmla="val 15"/>
                  <a:gd name="f13" fmla="val 8"/>
                  <a:gd name="f14" fmla="val 9"/>
                  <a:gd name="f15" fmla="val 16"/>
                  <a:gd name="f16" fmla="val 17"/>
                  <a:gd name="f17" fmla="val 26"/>
                  <a:gd name="f18" fmla="val 34"/>
                  <a:gd name="f19" fmla="val 44"/>
                  <a:gd name="f20" fmla="val 45"/>
                  <a:gd name="f21" fmla="val 19"/>
                  <a:gd name="f22" fmla="val 42"/>
                  <a:gd name="f23" fmla="val 22"/>
                  <a:gd name="f24" fmla="val 46"/>
                  <a:gd name="f25" fmla="val 25"/>
                  <a:gd name="f26" fmla="val 27"/>
                  <a:gd name="f27" fmla="val 32"/>
                  <a:gd name="f28" fmla="val 47"/>
                  <a:gd name="f29" fmla="val 35"/>
                  <a:gd name="f30" fmla="val 38"/>
                  <a:gd name="f31" fmla="val 39"/>
                  <a:gd name="f32" fmla="val 37"/>
                  <a:gd name="f33" fmla="val 40"/>
                  <a:gd name="f34" fmla="val 33"/>
                  <a:gd name="f35" fmla="val 41"/>
                  <a:gd name="f36" fmla="val 21"/>
                  <a:gd name="f37" fmla="val 13"/>
                  <a:gd name="f38" fmla="val 36"/>
                  <a:gd name="f39" fmla="val 11"/>
                  <a:gd name="f40" fmla="val 30"/>
                  <a:gd name="f41" fmla="val 7"/>
                  <a:gd name="f42" fmla="val 23"/>
                  <a:gd name="f43" fmla="val 3"/>
                  <a:gd name="f44" fmla="val 1"/>
                  <a:gd name="f45" fmla="val 12"/>
                  <a:gd name="f46" fmla="val 5"/>
                  <a:gd name="f47" fmla="+- 0 0 -90"/>
                  <a:gd name="f48" fmla="*/ f3 1 49"/>
                  <a:gd name="f49" fmla="*/ f4 1 43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49"/>
                  <a:gd name="f58" fmla="*/ f54 1 43"/>
                  <a:gd name="f59" fmla="*/ 6 f55 1"/>
                  <a:gd name="f60" fmla="*/ 0 f54 1"/>
                  <a:gd name="f61" fmla="*/ 15 f55 1"/>
                  <a:gd name="f62" fmla="*/ 8 f54 1"/>
                  <a:gd name="f63" fmla="*/ 17 f55 1"/>
                  <a:gd name="f64" fmla="*/ 9 f54 1"/>
                  <a:gd name="f65" fmla="*/ 43 f55 1"/>
                  <a:gd name="f66" fmla="*/ 15 f54 1"/>
                  <a:gd name="f67" fmla="*/ 45 f55 1"/>
                  <a:gd name="f68" fmla="*/ 16 f54 1"/>
                  <a:gd name="f69" fmla="*/ 46 f55 1"/>
                  <a:gd name="f70" fmla="*/ 25 f54 1"/>
                  <a:gd name="f71" fmla="*/ 47 f55 1"/>
                  <a:gd name="f72" fmla="*/ 35 f54 1"/>
                  <a:gd name="f73" fmla="*/ 39 f55 1"/>
                  <a:gd name="f74" fmla="*/ 39 f54 1"/>
                  <a:gd name="f75" fmla="*/ 33 f55 1"/>
                  <a:gd name="f76" fmla="*/ 41 f54 1"/>
                  <a:gd name="f77" fmla="*/ 16 f55 1"/>
                  <a:gd name="f78" fmla="*/ 37 f54 1"/>
                  <a:gd name="f79" fmla="*/ 10 f55 1"/>
                  <a:gd name="f80" fmla="*/ 30 f54 1"/>
                  <a:gd name="f81" fmla="*/ 3 f55 1"/>
                  <a:gd name="f82" fmla="*/ 22 f54 1"/>
                  <a:gd name="f83" fmla="*/ 2 f55 1"/>
                  <a:gd name="f84" fmla="+- f56 0 f1"/>
                  <a:gd name="f85" fmla="*/ f59 1 49"/>
                  <a:gd name="f86" fmla="*/ f60 1 43"/>
                  <a:gd name="f87" fmla="*/ f61 1 49"/>
                  <a:gd name="f88" fmla="*/ f62 1 43"/>
                  <a:gd name="f89" fmla="*/ f63 1 49"/>
                  <a:gd name="f90" fmla="*/ f64 1 43"/>
                  <a:gd name="f91" fmla="*/ f65 1 49"/>
                  <a:gd name="f92" fmla="*/ f66 1 43"/>
                  <a:gd name="f93" fmla="*/ f67 1 49"/>
                  <a:gd name="f94" fmla="*/ f68 1 43"/>
                  <a:gd name="f95" fmla="*/ f69 1 49"/>
                  <a:gd name="f96" fmla="*/ f70 1 43"/>
                  <a:gd name="f97" fmla="*/ f71 1 49"/>
                  <a:gd name="f98" fmla="*/ f72 1 43"/>
                  <a:gd name="f99" fmla="*/ f73 1 49"/>
                  <a:gd name="f100" fmla="*/ f74 1 43"/>
                  <a:gd name="f101" fmla="*/ f75 1 49"/>
                  <a:gd name="f102" fmla="*/ f76 1 43"/>
                  <a:gd name="f103" fmla="*/ f77 1 49"/>
                  <a:gd name="f104" fmla="*/ f78 1 43"/>
                  <a:gd name="f105" fmla="*/ f79 1 49"/>
                  <a:gd name="f106" fmla="*/ f80 1 43"/>
                  <a:gd name="f107" fmla="*/ f81 1 49"/>
                  <a:gd name="f108" fmla="*/ f82 1 43"/>
                  <a:gd name="f109" fmla="*/ f83 1 49"/>
                  <a:gd name="f110" fmla="*/ 0 1 f57"/>
                  <a:gd name="f111" fmla="*/ f51 1 f57"/>
                  <a:gd name="f112" fmla="*/ 0 1 f58"/>
                  <a:gd name="f113" fmla="*/ f52 1 f58"/>
                  <a:gd name="f114" fmla="*/ f85 1 f57"/>
                  <a:gd name="f115" fmla="*/ f86 1 f58"/>
                  <a:gd name="f116" fmla="*/ f87 1 f57"/>
                  <a:gd name="f117" fmla="*/ f88 1 f58"/>
                  <a:gd name="f118" fmla="*/ f89 1 f57"/>
                  <a:gd name="f119" fmla="*/ f90 1 f58"/>
                  <a:gd name="f120" fmla="*/ f91 1 f57"/>
                  <a:gd name="f121" fmla="*/ f92 1 f58"/>
                  <a:gd name="f122" fmla="*/ f93 1 f57"/>
                  <a:gd name="f123" fmla="*/ f94 1 f58"/>
                  <a:gd name="f124" fmla="*/ f95 1 f57"/>
                  <a:gd name="f125" fmla="*/ f96 1 f58"/>
                  <a:gd name="f126" fmla="*/ f97 1 f57"/>
                  <a:gd name="f127" fmla="*/ f98 1 f58"/>
                  <a:gd name="f128" fmla="*/ f99 1 f57"/>
                  <a:gd name="f129" fmla="*/ f100 1 f58"/>
                  <a:gd name="f130" fmla="*/ f101 1 f57"/>
                  <a:gd name="f131" fmla="*/ f102 1 f58"/>
                  <a:gd name="f132" fmla="*/ f103 1 f57"/>
                  <a:gd name="f133" fmla="*/ f104 1 f58"/>
                  <a:gd name="f134" fmla="*/ f105 1 f57"/>
                  <a:gd name="f135" fmla="*/ f106 1 f58"/>
                  <a:gd name="f136" fmla="*/ f107 1 f57"/>
                  <a:gd name="f137" fmla="*/ f108 1 f58"/>
                  <a:gd name="f138" fmla="*/ f109 1 f57"/>
                  <a:gd name="f139" fmla="*/ f110 f48 1"/>
                  <a:gd name="f140" fmla="*/ f111 f48 1"/>
                  <a:gd name="f141" fmla="*/ f113 f49 1"/>
                  <a:gd name="f142" fmla="*/ f112 f49 1"/>
                  <a:gd name="f143" fmla="*/ f114 f48 1"/>
                  <a:gd name="f144" fmla="*/ f115 f49 1"/>
                  <a:gd name="f145" fmla="*/ f116 f48 1"/>
                  <a:gd name="f146" fmla="*/ f117 f49 1"/>
                  <a:gd name="f147" fmla="*/ f118 f48 1"/>
                  <a:gd name="f148" fmla="*/ f119 f49 1"/>
                  <a:gd name="f149" fmla="*/ f120 f48 1"/>
                  <a:gd name="f150" fmla="*/ f121 f49 1"/>
                  <a:gd name="f151" fmla="*/ f122 f48 1"/>
                  <a:gd name="f152" fmla="*/ f123 f49 1"/>
                  <a:gd name="f153" fmla="*/ f124 f48 1"/>
                  <a:gd name="f154" fmla="*/ f125 f49 1"/>
                  <a:gd name="f155" fmla="*/ f126 f48 1"/>
                  <a:gd name="f156" fmla="*/ f127 f49 1"/>
                  <a:gd name="f157" fmla="*/ f128 f48 1"/>
                  <a:gd name="f158" fmla="*/ f129 f49 1"/>
                  <a:gd name="f159" fmla="*/ f130 f48 1"/>
                  <a:gd name="f160" fmla="*/ f131 f49 1"/>
                  <a:gd name="f161" fmla="*/ f132 f48 1"/>
                  <a:gd name="f162" fmla="*/ f133 f49 1"/>
                  <a:gd name="f163" fmla="*/ f134 f48 1"/>
                  <a:gd name="f164" fmla="*/ f135 f49 1"/>
                  <a:gd name="f165" fmla="*/ f136 f48 1"/>
                  <a:gd name="f166" fmla="*/ f137 f49 1"/>
                  <a:gd name="f167" fmla="*/ f13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46"/>
                  </a:cxn>
                  <a:cxn ang="f84">
                    <a:pos x="f143" y="f144"/>
                  </a:cxn>
                </a:cxnLst>
                <a:rect l="f139" t="f142" r="f140" b="f141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14"/>
                      <a:pt x="f16" y="f14"/>
                    </a:cubicBezTo>
                    <a:cubicBezTo>
                      <a:pt x="f17" y="f9"/>
                      <a:pt x="f18" y="f12"/>
                      <a:pt x="f7" y="f12"/>
                    </a:cubicBezTo>
                    <a:cubicBezTo>
                      <a:pt x="f19" y="f12"/>
                      <a:pt x="f20" y="f15"/>
                      <a:pt x="f20" y="f15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6" y="f26"/>
                      <a:pt x="f6" y="f27"/>
                      <a:pt x="f28" y="f29"/>
                    </a:cubicBezTo>
                    <a:cubicBezTo>
                      <a:pt x="f24" y="f30"/>
                      <a:pt x="f19" y="f22"/>
                      <a:pt x="f31" y="f31"/>
                    </a:cubicBezTo>
                    <a:cubicBezTo>
                      <a:pt x="f32" y="f30"/>
                      <a:pt x="f29" y="f33"/>
                      <a:pt x="f34" y="f35"/>
                    </a:cubicBezTo>
                    <a:cubicBezTo>
                      <a:pt x="f17" y="f7"/>
                      <a:pt x="f36" y="f30"/>
                      <a:pt x="f15" y="f32"/>
                    </a:cubicBezTo>
                    <a:cubicBezTo>
                      <a:pt x="f37" y="f38"/>
                      <a:pt x="f39" y="f34"/>
                      <a:pt x="f9" y="f40"/>
                    </a:cubicBezTo>
                    <a:cubicBezTo>
                      <a:pt x="f13" y="f17"/>
                      <a:pt x="f41" y="f42"/>
                      <a:pt x="f43" y="f23"/>
                    </a:cubicBezTo>
                    <a:cubicBezTo>
                      <a:pt x="f44" y="f36"/>
                      <a:pt x="f5" y="f45"/>
                      <a:pt x="f10" y="f13"/>
                    </a:cubicBezTo>
                    <a:cubicBezTo>
                      <a:pt x="f43" y="f46"/>
                      <a:pt x="f46" y="f43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3" name="Freeform 724">
                <a:extLst>
                  <a:ext uri="{FF2B5EF4-FFF2-40B4-BE49-F238E27FC236}">
                    <a16:creationId xmlns:a16="http://schemas.microsoft.com/office/drawing/2014/main" id="{996E9EFA-B1A8-AC00-CBE9-DB67B34DC61E}"/>
                  </a:ext>
                </a:extLst>
              </p:cNvPr>
              <p:cNvSpPr/>
              <p:nvPr/>
            </p:nvSpPr>
            <p:spPr>
              <a:xfrm>
                <a:off x="7362821" y="5143499"/>
                <a:ext cx="28575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46"/>
                  <a:gd name="f8" fmla="val 11"/>
                  <a:gd name="f9" fmla="val 18"/>
                  <a:gd name="f10" fmla="val 25"/>
                  <a:gd name="f11" fmla="val 10"/>
                  <a:gd name="f12" fmla="val 30"/>
                  <a:gd name="f13" fmla="val 36"/>
                  <a:gd name="f14" fmla="val 37"/>
                  <a:gd name="f15" fmla="val 39"/>
                  <a:gd name="f16" fmla="val 40"/>
                  <a:gd name="f17" fmla="val 43"/>
                  <a:gd name="f18" fmla="val 9"/>
                  <a:gd name="f19" fmla="val 6"/>
                  <a:gd name="f20" fmla="val 45"/>
                  <a:gd name="f21" fmla="val 3"/>
                  <a:gd name="f22" fmla="val 1"/>
                  <a:gd name="f23" fmla="val 32"/>
                  <a:gd name="f24" fmla="val 2"/>
                  <a:gd name="f25" fmla="val 14"/>
                  <a:gd name="f26" fmla="val 5"/>
                  <a:gd name="f27" fmla="val 20"/>
                  <a:gd name="f28" fmla="val 4"/>
                  <a:gd name="f29" fmla="val 17"/>
                  <a:gd name="f30" fmla="val 15"/>
                  <a:gd name="f31" fmla="val 8"/>
                  <a:gd name="f32" fmla="val 13"/>
                  <a:gd name="f33" fmla="val 7"/>
                  <a:gd name="f34" fmla="+- 0 0 -90"/>
                  <a:gd name="f35" fmla="*/ f3 1 12"/>
                  <a:gd name="f36" fmla="*/ f4 1 46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2"/>
                  <a:gd name="f45" fmla="*/ f41 1 46"/>
                  <a:gd name="f46" fmla="*/ 11 f42 1"/>
                  <a:gd name="f47" fmla="*/ 18 f41 1"/>
                  <a:gd name="f48" fmla="*/ 36 f41 1"/>
                  <a:gd name="f49" fmla="*/ 40 f41 1"/>
                  <a:gd name="f50" fmla="*/ 6 f42 1"/>
                  <a:gd name="f51" fmla="*/ 45 f41 1"/>
                  <a:gd name="f52" fmla="*/ 1 f42 1"/>
                  <a:gd name="f53" fmla="*/ 2 f42 1"/>
                  <a:gd name="f54" fmla="*/ 4 f42 1"/>
                  <a:gd name="f55" fmla="*/ 17 f41 1"/>
                  <a:gd name="f56" fmla="*/ 3 f42 1"/>
                  <a:gd name="f57" fmla="*/ 11 f41 1"/>
                  <a:gd name="f58" fmla="*/ 4 f41 1"/>
                  <a:gd name="f59" fmla="*/ 5 f42 1"/>
                  <a:gd name="f60" fmla="*/ 2 f41 1"/>
                  <a:gd name="f61" fmla="*/ 7 f41 1"/>
                  <a:gd name="f62" fmla="+- f43 0 f1"/>
                  <a:gd name="f63" fmla="*/ f46 1 12"/>
                  <a:gd name="f64" fmla="*/ f47 1 46"/>
                  <a:gd name="f65" fmla="*/ f48 1 46"/>
                  <a:gd name="f66" fmla="*/ f49 1 46"/>
                  <a:gd name="f67" fmla="*/ f50 1 12"/>
                  <a:gd name="f68" fmla="*/ f51 1 46"/>
                  <a:gd name="f69" fmla="*/ f52 1 12"/>
                  <a:gd name="f70" fmla="*/ f53 1 12"/>
                  <a:gd name="f71" fmla="*/ f54 1 12"/>
                  <a:gd name="f72" fmla="*/ f55 1 46"/>
                  <a:gd name="f73" fmla="*/ f56 1 12"/>
                  <a:gd name="f74" fmla="*/ f57 1 46"/>
                  <a:gd name="f75" fmla="*/ f58 1 46"/>
                  <a:gd name="f76" fmla="*/ f59 1 12"/>
                  <a:gd name="f77" fmla="*/ f60 1 46"/>
                  <a:gd name="f78" fmla="*/ f61 1 46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5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4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5"/>
                  <a:gd name="f96" fmla="*/ f76 1 f44"/>
                  <a:gd name="f97" fmla="*/ f77 1 f45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6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5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6 1"/>
                  <a:gd name="f116" fmla="*/ f96 f35 1"/>
                  <a:gd name="f117" fmla="*/ f97 f36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3" y="f105"/>
                  </a:cxn>
                  <a:cxn ang="f62">
                    <a:pos x="f103" y="f106"/>
                  </a:cxn>
                  <a:cxn ang="f62">
                    <a:pos x="f107" y="f108"/>
                  </a:cxn>
                  <a:cxn ang="f62">
                    <a:pos x="f109" y="f106"/>
                  </a:cxn>
                  <a:cxn ang="f62">
                    <a:pos x="f110" y="f104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3" y="f115"/>
                  </a:cxn>
                  <a:cxn ang="f62">
                    <a:pos x="f116" y="f117"/>
                  </a:cxn>
                  <a:cxn ang="f62">
                    <a:pos x="f103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12" h="46">
                    <a:moveTo>
                      <a:pt x="f8" y="f9"/>
                    </a:moveTo>
                    <a:cubicBezTo>
                      <a:pt x="f8" y="f10"/>
                      <a:pt x="f11" y="f12"/>
                      <a:pt x="f8" y="f13"/>
                    </a:cubicBezTo>
                    <a:cubicBezTo>
                      <a:pt x="f6" y="f14"/>
                      <a:pt x="f8" y="f15"/>
                      <a:pt x="f8" y="f16"/>
                    </a:cubicBezTo>
                    <a:cubicBezTo>
                      <a:pt x="f11" y="f17"/>
                      <a:pt x="f18" y="f7"/>
                      <a:pt x="f19" y="f20"/>
                    </a:cubicBezTo>
                    <a:cubicBezTo>
                      <a:pt x="f21" y="f20"/>
                      <a:pt x="f22" y="f17"/>
                      <a:pt x="f22" y="f16"/>
                    </a:cubicBezTo>
                    <a:cubicBezTo>
                      <a:pt x="f5" y="f23"/>
                      <a:pt x="f24" y="f10"/>
                      <a:pt x="f24" y="f9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28" y="f30"/>
                      <a:pt x="f31" y="f32"/>
                      <a:pt x="f21" y="f8"/>
                    </a:cubicBezTo>
                    <a:cubicBezTo>
                      <a:pt x="f22" y="f11"/>
                      <a:pt x="f24" y="f19"/>
                      <a:pt x="f21" y="f28"/>
                    </a:cubicBezTo>
                    <a:cubicBezTo>
                      <a:pt x="f21" y="f21"/>
                      <a:pt x="f28" y="f5"/>
                      <a:pt x="f26" y="f24"/>
                    </a:cubicBezTo>
                    <a:cubicBezTo>
                      <a:pt x="f31" y="f21"/>
                      <a:pt x="f6" y="f21"/>
                      <a:pt x="f8" y="f33"/>
                    </a:cubicBezTo>
                    <a:cubicBezTo>
                      <a:pt x="f8" y="f8"/>
                      <a:pt x="f8" y="f30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4" name="Freeform 725">
                <a:extLst>
                  <a:ext uri="{FF2B5EF4-FFF2-40B4-BE49-F238E27FC236}">
                    <a16:creationId xmlns:a16="http://schemas.microsoft.com/office/drawing/2014/main" id="{9D9C7E77-09CA-13F6-FC70-A72E79FF8DFC}"/>
                  </a:ext>
                </a:extLst>
              </p:cNvPr>
              <p:cNvSpPr/>
              <p:nvPr/>
            </p:nvSpPr>
            <p:spPr>
              <a:xfrm>
                <a:off x="7442201" y="5178430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3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12"/>
                  <a:gd name="f16" fmla="val 29"/>
                  <a:gd name="f17" fmla="val 5"/>
                  <a:gd name="f18" fmla="val 1"/>
                  <a:gd name="f19" fmla="val 30"/>
                  <a:gd name="f20" fmla="val 2"/>
                  <a:gd name="f21" fmla="val 21"/>
                  <a:gd name="f22" fmla="val 17"/>
                  <a:gd name="f23" fmla="val 4"/>
                  <a:gd name="f24" fmla="val 8"/>
                  <a:gd name="f25" fmla="val 3"/>
                  <a:gd name="f26" fmla="val 6"/>
                  <a:gd name="f27" fmla="val 7"/>
                  <a:gd name="f28" fmla="+- 0 0 -90"/>
                  <a:gd name="f29" fmla="*/ f3 1 15"/>
                  <a:gd name="f30" fmla="*/ f4 1 33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5"/>
                  <a:gd name="f39" fmla="*/ f35 1 33"/>
                  <a:gd name="f40" fmla="*/ 11 f36 1"/>
                  <a:gd name="f41" fmla="*/ 9 f35 1"/>
                  <a:gd name="f42" fmla="*/ 15 f35 1"/>
                  <a:gd name="f43" fmla="*/ 12 f36 1"/>
                  <a:gd name="f44" fmla="*/ 29 f35 1"/>
                  <a:gd name="f45" fmla="*/ 2 f36 1"/>
                  <a:gd name="f46" fmla="*/ 21 f35 1"/>
                  <a:gd name="f47" fmla="*/ 8 f35 1"/>
                  <a:gd name="f48" fmla="*/ 3 f36 1"/>
                  <a:gd name="f49" fmla="*/ 1 f35 1"/>
                  <a:gd name="f50" fmla="*/ 10 f36 1"/>
                  <a:gd name="f51" fmla="*/ 5 f35 1"/>
                  <a:gd name="f52" fmla="+- f37 0 f1"/>
                  <a:gd name="f53" fmla="*/ f40 1 15"/>
                  <a:gd name="f54" fmla="*/ f41 1 33"/>
                  <a:gd name="f55" fmla="*/ f42 1 33"/>
                  <a:gd name="f56" fmla="*/ f43 1 15"/>
                  <a:gd name="f57" fmla="*/ f44 1 33"/>
                  <a:gd name="f58" fmla="*/ f45 1 15"/>
                  <a:gd name="f59" fmla="*/ f46 1 33"/>
                  <a:gd name="f60" fmla="*/ f47 1 33"/>
                  <a:gd name="f61" fmla="*/ f48 1 15"/>
                  <a:gd name="f62" fmla="*/ f49 1 33"/>
                  <a:gd name="f63" fmla="*/ f50 1 15"/>
                  <a:gd name="f64" fmla="*/ f51 1 33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9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9"/>
                  <a:gd name="f77" fmla="*/ f61 1 f38"/>
                  <a:gd name="f78" fmla="*/ f62 1 f39"/>
                  <a:gd name="f79" fmla="*/ f63 1 f38"/>
                  <a:gd name="f80" fmla="*/ f64 1 f39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30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30 1"/>
                  <a:gd name="f93" fmla="*/ f77 f29 1"/>
                  <a:gd name="f94" fmla="*/ f78 f30 1"/>
                  <a:gd name="f95" fmla="*/ f79 f29 1"/>
                  <a:gd name="f96" fmla="*/ f8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5" y="f87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0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15" h="33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23" y="f15"/>
                      <a:pt x="f20" y="f24"/>
                    </a:cubicBezTo>
                    <a:cubicBezTo>
                      <a:pt x="f18" y="f17"/>
                      <a:pt x="f5" y="f20"/>
                      <a:pt x="f25" y="f18"/>
                    </a:cubicBezTo>
                    <a:cubicBezTo>
                      <a:pt x="f26" y="f5"/>
                      <a:pt x="f9" y="f20"/>
                      <a:pt x="f10" y="f17"/>
                    </a:cubicBezTo>
                    <a:cubicBezTo>
                      <a:pt x="f8" y="f27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5" name="Freeform 726">
                <a:extLst>
                  <a:ext uri="{FF2B5EF4-FFF2-40B4-BE49-F238E27FC236}">
                    <a16:creationId xmlns:a16="http://schemas.microsoft.com/office/drawing/2014/main" id="{86C0D168-E4BA-1739-F760-835033731E88}"/>
                  </a:ext>
                </a:extLst>
              </p:cNvPr>
              <p:cNvSpPr/>
              <p:nvPr/>
            </p:nvSpPr>
            <p:spPr>
              <a:xfrm>
                <a:off x="7404097" y="5195885"/>
                <a:ext cx="31747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9"/>
                  <a:gd name="f11" fmla="val 15"/>
                  <a:gd name="f12" fmla="val 11"/>
                  <a:gd name="f13" fmla="val 18"/>
                  <a:gd name="f14" fmla="val 22"/>
                  <a:gd name="f15" fmla="val 25"/>
                  <a:gd name="f16" fmla="val 28"/>
                  <a:gd name="f17" fmla="val 30"/>
                  <a:gd name="f18" fmla="val 8"/>
                  <a:gd name="f19" fmla="val 5"/>
                  <a:gd name="f20" fmla="val 3"/>
                  <a:gd name="f21" fmla="val 1"/>
                  <a:gd name="f22" fmla="val 29"/>
                  <a:gd name="f23" fmla="val 26"/>
                  <a:gd name="f24" fmla="val 23"/>
                  <a:gd name="f25" fmla="val 2"/>
                  <a:gd name="f26" fmla="val 21"/>
                  <a:gd name="f27" fmla="val 16"/>
                  <a:gd name="f28" fmla="val 4"/>
                  <a:gd name="f29" fmla="val 14"/>
                  <a:gd name="f30" fmla="val 7"/>
                  <a:gd name="f31" fmla="+- 0 0 -90"/>
                  <a:gd name="f32" fmla="*/ f3 1 13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3"/>
                  <a:gd name="f42" fmla="*/ f38 1 31"/>
                  <a:gd name="f43" fmla="*/ 10 f39 1"/>
                  <a:gd name="f44" fmla="*/ 12 f38 1"/>
                  <a:gd name="f45" fmla="*/ 12 f39 1"/>
                  <a:gd name="f46" fmla="*/ 22 f38 1"/>
                  <a:gd name="f47" fmla="*/ 30 f38 1"/>
                  <a:gd name="f48" fmla="*/ 3 f39 1"/>
                  <a:gd name="f49" fmla="*/ 1 f39 1"/>
                  <a:gd name="f50" fmla="*/ 23 f38 1"/>
                  <a:gd name="f51" fmla="*/ 16 f38 1"/>
                  <a:gd name="f52" fmla="*/ 5 f39 1"/>
                  <a:gd name="f53" fmla="*/ 1 f38 1"/>
                  <a:gd name="f54" fmla="*/ 5 f38 1"/>
                  <a:gd name="f55" fmla="+- f40 0 f1"/>
                  <a:gd name="f56" fmla="*/ f43 1 13"/>
                  <a:gd name="f57" fmla="*/ f44 1 31"/>
                  <a:gd name="f58" fmla="*/ f45 1 13"/>
                  <a:gd name="f59" fmla="*/ f46 1 31"/>
                  <a:gd name="f60" fmla="*/ f47 1 31"/>
                  <a:gd name="f61" fmla="*/ f48 1 13"/>
                  <a:gd name="f62" fmla="*/ f49 1 13"/>
                  <a:gd name="f63" fmla="*/ f50 1 31"/>
                  <a:gd name="f64" fmla="*/ f51 1 31"/>
                  <a:gd name="f65" fmla="*/ f52 1 13"/>
                  <a:gd name="f66" fmla="*/ f53 1 31"/>
                  <a:gd name="f67" fmla="*/ f54 1 31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2"/>
                  <a:gd name="f77" fmla="*/ f61 1 f41"/>
                  <a:gd name="f78" fmla="*/ f62 1 f41"/>
                  <a:gd name="f79" fmla="*/ f63 1 f42"/>
                  <a:gd name="f80" fmla="*/ f64 1 f42"/>
                  <a:gd name="f81" fmla="*/ f65 1 f41"/>
                  <a:gd name="f82" fmla="*/ f66 1 f42"/>
                  <a:gd name="f83" fmla="*/ f67 1 f42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3 1"/>
                  <a:gd name="f93" fmla="*/ f77 f32 1"/>
                  <a:gd name="f94" fmla="*/ f78 f32 1"/>
                  <a:gd name="f95" fmla="*/ f79 f33 1"/>
                  <a:gd name="f96" fmla="*/ f80 f33 1"/>
                  <a:gd name="f97" fmla="*/ f81 f32 1"/>
                  <a:gd name="f98" fmla="*/ f82 f33 1"/>
                  <a:gd name="f99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88" y="f92"/>
                  </a:cxn>
                  <a:cxn ang="f55">
                    <a:pos x="f93" y="f92"/>
                  </a:cxn>
                  <a:cxn ang="f55">
                    <a:pos x="f94" y="f95"/>
                  </a:cxn>
                  <a:cxn ang="f55">
                    <a:pos x="f93" y="f96"/>
                  </a:cxn>
                  <a:cxn ang="f55">
                    <a:pos x="f93" y="f89"/>
                  </a:cxn>
                  <a:cxn ang="f55">
                    <a:pos x="f97" y="f98"/>
                  </a:cxn>
                  <a:cxn ang="f55">
                    <a:pos x="f88" y="f9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13" h="31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8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6"/>
                      <a:pt x="f25" y="f13"/>
                      <a:pt x="f20" y="f27"/>
                    </a:cubicBezTo>
                    <a:cubicBezTo>
                      <a:pt x="f28" y="f11"/>
                      <a:pt x="f19" y="f29"/>
                      <a:pt x="f20" y="f9"/>
                    </a:cubicBezTo>
                    <a:cubicBezTo>
                      <a:pt x="f5" y="f18"/>
                      <a:pt x="f25" y="f25"/>
                      <a:pt x="f19" y="f21"/>
                    </a:cubicBezTo>
                    <a:cubicBezTo>
                      <a:pt x="f10" y="f5"/>
                      <a:pt x="f8" y="f25"/>
                      <a:pt x="f8" y="f19"/>
                    </a:cubicBezTo>
                    <a:cubicBezTo>
                      <a:pt x="f8" y="f30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6" name="Freeform 727">
                <a:extLst>
                  <a:ext uri="{FF2B5EF4-FFF2-40B4-BE49-F238E27FC236}">
                    <a16:creationId xmlns:a16="http://schemas.microsoft.com/office/drawing/2014/main" id="{D50F87E0-ED76-4EF5-9D56-98D8D81A7205}"/>
                  </a:ext>
                </a:extLst>
              </p:cNvPr>
              <p:cNvSpPr/>
              <p:nvPr/>
            </p:nvSpPr>
            <p:spPr>
              <a:xfrm>
                <a:off x="7504115" y="509905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+- 0 0 -90"/>
                  <a:gd name="f18" fmla="*/ f3 1 14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6"/>
                  <a:gd name="f29" fmla="*/ 9 f25 1"/>
                  <a:gd name="f30" fmla="*/ 16 f24 1"/>
                  <a:gd name="f31" fmla="*/ 1 f25 1"/>
                  <a:gd name="f32" fmla="*/ 8 f24 1"/>
                  <a:gd name="f33" fmla="*/ 7 f25 1"/>
                  <a:gd name="f34" fmla="*/ 0 f24 1"/>
                  <a:gd name="f35" fmla="*/ 14 f25 1"/>
                  <a:gd name="f36" fmla="*/ 12 f24 1"/>
                  <a:gd name="f37" fmla="+- f26 0 f1"/>
                  <a:gd name="f38" fmla="*/ f29 1 14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7" name="Freeform 728">
                <a:extLst>
                  <a:ext uri="{FF2B5EF4-FFF2-40B4-BE49-F238E27FC236}">
                    <a16:creationId xmlns:a16="http://schemas.microsoft.com/office/drawing/2014/main" id="{0D857311-52F6-9C1D-84BC-B28A757295FF}"/>
                  </a:ext>
                </a:extLst>
              </p:cNvPr>
              <p:cNvSpPr/>
              <p:nvPr/>
            </p:nvSpPr>
            <p:spPr>
              <a:xfrm>
                <a:off x="7313608" y="5143499"/>
                <a:ext cx="2540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2"/>
                  <a:gd name="f8" fmla="val 7"/>
                  <a:gd name="f9" fmla="val 8"/>
                  <a:gd name="f10" fmla="val 6"/>
                  <a:gd name="f11" fmla="val 3"/>
                  <a:gd name="f12" fmla="val 4"/>
                  <a:gd name="f13" fmla="val 5"/>
                  <a:gd name="f14" fmla="val 2"/>
                  <a:gd name="f15" fmla="val 9"/>
                  <a:gd name="f16" fmla="val 15"/>
                  <a:gd name="f17" fmla="val 17"/>
                  <a:gd name="f18" fmla="val 20"/>
                  <a:gd name="f19" fmla="val 21"/>
                  <a:gd name="f20" fmla="val 19"/>
                  <a:gd name="f21" fmla="val 18"/>
                  <a:gd name="f22" fmla="val 16"/>
                  <a:gd name="f23" fmla="val 14"/>
                  <a:gd name="f24" fmla="val 12"/>
                  <a:gd name="f25" fmla="val 1"/>
                  <a:gd name="f26" fmla="+- 0 0 -90"/>
                  <a:gd name="f27" fmla="*/ f3 1 11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2"/>
                  <a:gd name="f38" fmla="*/ 7 f34 1"/>
                  <a:gd name="f39" fmla="*/ 8 f33 1"/>
                  <a:gd name="f40" fmla="*/ 4 f34 1"/>
                  <a:gd name="f41" fmla="*/ 3 f33 1"/>
                  <a:gd name="f42" fmla="*/ 11 f34 1"/>
                  <a:gd name="f43" fmla="*/ 2 f33 1"/>
                  <a:gd name="f44" fmla="*/ 8 f34 1"/>
                  <a:gd name="f45" fmla="*/ 15 f33 1"/>
                  <a:gd name="f46" fmla="*/ 6 f34 1"/>
                  <a:gd name="f47" fmla="*/ 21 f33 1"/>
                  <a:gd name="f48" fmla="*/ 2 f34 1"/>
                  <a:gd name="f49" fmla="*/ 22 f33 1"/>
                  <a:gd name="f50" fmla="*/ 0 f34 1"/>
                  <a:gd name="f51" fmla="*/ 18 f33 1"/>
                  <a:gd name="f52" fmla="*/ 12 f33 1"/>
                  <a:gd name="f53" fmla="+- f35 0 f1"/>
                  <a:gd name="f54" fmla="*/ f38 1 11"/>
                  <a:gd name="f55" fmla="*/ f39 1 22"/>
                  <a:gd name="f56" fmla="*/ f40 1 11"/>
                  <a:gd name="f57" fmla="*/ f41 1 22"/>
                  <a:gd name="f58" fmla="*/ f42 1 11"/>
                  <a:gd name="f59" fmla="*/ f43 1 22"/>
                  <a:gd name="f60" fmla="*/ f44 1 11"/>
                  <a:gd name="f61" fmla="*/ f45 1 22"/>
                  <a:gd name="f62" fmla="*/ f46 1 11"/>
                  <a:gd name="f63" fmla="*/ f47 1 22"/>
                  <a:gd name="f64" fmla="*/ f48 1 11"/>
                  <a:gd name="f65" fmla="*/ f49 1 22"/>
                  <a:gd name="f66" fmla="*/ f50 1 11"/>
                  <a:gd name="f67" fmla="*/ f51 1 2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6"/>
                  <a:gd name="f86" fmla="*/ f67 1 f37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7 1"/>
                  <a:gd name="f105" fmla="*/ f86 f28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104" y="f105"/>
                  </a:cxn>
                  <a:cxn ang="f53">
                    <a:pos x="f104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1" h="22">
                    <a:moveTo>
                      <a:pt x="f8" y="f9"/>
                    </a:moveTo>
                    <a:cubicBezTo>
                      <a:pt x="f10" y="f10"/>
                      <a:pt x="f11" y="f10"/>
                      <a:pt x="f12" y="f11"/>
                    </a:cubicBezTo>
                    <a:cubicBezTo>
                      <a:pt x="f10" y="f5"/>
                      <a:pt x="f9" y="f13"/>
                      <a:pt x="f6" y="f14"/>
                    </a:cubicBezTo>
                    <a:cubicBezTo>
                      <a:pt x="f15" y="f8"/>
                      <a:pt x="f9" y="f6"/>
                      <a:pt x="f9" y="f16"/>
                    </a:cubicBezTo>
                    <a:cubicBezTo>
                      <a:pt x="f9" y="f17"/>
                      <a:pt x="f9" y="f18"/>
                      <a:pt x="f10" y="f19"/>
                    </a:cubicBezTo>
                    <a:cubicBezTo>
                      <a:pt x="f13" y="f7"/>
                      <a:pt x="f11" y="f7"/>
                      <a:pt x="f14" y="f7"/>
                    </a:cubicBezTo>
                    <a:cubicBezTo>
                      <a:pt x="f5" y="f19"/>
                      <a:pt x="f5" y="f20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25" y="f15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8" name="Freeform 729">
                <a:extLst>
                  <a:ext uri="{FF2B5EF4-FFF2-40B4-BE49-F238E27FC236}">
                    <a16:creationId xmlns:a16="http://schemas.microsoft.com/office/drawing/2014/main" id="{48E70DAF-EFC0-E923-C02E-F56B5DC4EDEA}"/>
                  </a:ext>
                </a:extLst>
              </p:cNvPr>
              <p:cNvSpPr/>
              <p:nvPr/>
            </p:nvSpPr>
            <p:spPr>
              <a:xfrm>
                <a:off x="7437436" y="5149855"/>
                <a:ext cx="23810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3"/>
                  <a:gd name="f10" fmla="val 1"/>
                  <a:gd name="f11" fmla="val 5"/>
                  <a:gd name="f12" fmla="val 7"/>
                  <a:gd name="f13" fmla="val 8"/>
                  <a:gd name="f14" fmla="+- 0 0 -90"/>
                  <a:gd name="f15" fmla="*/ f3 1 10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9"/>
                  <a:gd name="f26" fmla="*/ 6 f22 1"/>
                  <a:gd name="f27" fmla="*/ 9 f21 1"/>
                  <a:gd name="f28" fmla="*/ 1 f22 1"/>
                  <a:gd name="f29" fmla="*/ 3 f21 1"/>
                  <a:gd name="f30" fmla="*/ 3 f22 1"/>
                  <a:gd name="f31" fmla="*/ 0 f21 1"/>
                  <a:gd name="f32" fmla="*/ 10 f22 1"/>
                  <a:gd name="f33" fmla="*/ 7 f21 1"/>
                  <a:gd name="f34" fmla="+- f23 0 f1"/>
                  <a:gd name="f35" fmla="*/ f26 1 10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10" y="f9"/>
                    </a:cubicBezTo>
                    <a:cubicBezTo>
                      <a:pt x="f5" y="f10"/>
                      <a:pt x="f10" y="f5"/>
                      <a:pt x="f9" y="f5"/>
                    </a:cubicBezTo>
                    <a:cubicBezTo>
                      <a:pt x="f11" y="f5"/>
                      <a:pt x="f6" y="f11"/>
                      <a:pt x="f6" y="f12"/>
                    </a:cubicBezTo>
                    <a:cubicBezTo>
                      <a:pt x="f6" y="f7"/>
                      <a:pt x="f13" y="f13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9" name="Freeform 730">
                <a:extLst>
                  <a:ext uri="{FF2B5EF4-FFF2-40B4-BE49-F238E27FC236}">
                    <a16:creationId xmlns:a16="http://schemas.microsoft.com/office/drawing/2014/main" id="{8C57616B-D3A9-9D74-D90B-B97878AF8CF4}"/>
                  </a:ext>
                </a:extLst>
              </p:cNvPr>
              <p:cNvSpPr/>
              <p:nvPr/>
            </p:nvSpPr>
            <p:spPr>
              <a:xfrm>
                <a:off x="7407280" y="5164138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1"/>
                  <a:gd name="f9" fmla="val 4"/>
                  <a:gd name="f10" fmla="val 2"/>
                  <a:gd name="f11" fmla="val 7"/>
                  <a:gd name="f12" fmla="val 6"/>
                  <a:gd name="f13" fmla="val 5"/>
                  <a:gd name="f14" fmla="+- 0 0 -90"/>
                  <a:gd name="f15" fmla="*/ f3 1 8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9"/>
                  <a:gd name="f26" fmla="*/ 1 f22 1"/>
                  <a:gd name="f27" fmla="*/ 0 f21 1"/>
                  <a:gd name="f28" fmla="*/ 7 f22 1"/>
                  <a:gd name="f29" fmla="*/ 8 f21 1"/>
                  <a:gd name="f30" fmla="*/ 5 f22 1"/>
                  <a:gd name="f31" fmla="*/ 9 f21 1"/>
                  <a:gd name="f32" fmla="+- f23 0 f1"/>
                  <a:gd name="f33" fmla="*/ f26 1 8"/>
                  <a:gd name="f34" fmla="*/ f27 1 9"/>
                  <a:gd name="f35" fmla="*/ f28 1 8"/>
                  <a:gd name="f36" fmla="*/ f29 1 9"/>
                  <a:gd name="f37" fmla="*/ f30 1 8"/>
                  <a:gd name="f38" fmla="*/ f31 1 9"/>
                  <a:gd name="f39" fmla="*/ 0 1 f24"/>
                  <a:gd name="f40" fmla="*/ f18 1 f24"/>
                  <a:gd name="f41" fmla="*/ 0 1 f25"/>
                  <a:gd name="f42" fmla="*/ f19 1 f25"/>
                  <a:gd name="f43" fmla="*/ f33 1 f24"/>
                  <a:gd name="f44" fmla="*/ f34 1 f25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8" h="9">
                    <a:moveTo>
                      <a:pt x="f8" y="f5"/>
                    </a:moveTo>
                    <a:cubicBezTo>
                      <a:pt x="f9" y="f10"/>
                      <a:pt x="f6" y="f8"/>
                      <a:pt x="f11" y="f6"/>
                    </a:cubicBezTo>
                    <a:cubicBezTo>
                      <a:pt x="f12" y="f7"/>
                      <a:pt x="f12" y="f7"/>
                      <a:pt x="f13" y="f7"/>
                    </a:cubicBezTo>
                    <a:cubicBezTo>
                      <a:pt x="f5" y="f6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0" name="Freeform 731">
                <a:extLst>
                  <a:ext uri="{FF2B5EF4-FFF2-40B4-BE49-F238E27FC236}">
                    <a16:creationId xmlns:a16="http://schemas.microsoft.com/office/drawing/2014/main" id="{39A994FF-86C3-10E5-D34A-95065962F3EF}"/>
                  </a:ext>
                </a:extLst>
              </p:cNvPr>
              <p:cNvSpPr/>
              <p:nvPr/>
            </p:nvSpPr>
            <p:spPr>
              <a:xfrm>
                <a:off x="7334246" y="5116516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3 f19 1"/>
                  <a:gd name="f26" fmla="*/ 0 f18 1"/>
                  <a:gd name="f27" fmla="*/ 4 f19 1"/>
                  <a:gd name="f28" fmla="*/ 2 f19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4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9" y="f9"/>
                      <a:pt x="f9" y="f5"/>
                      <a:pt x="f8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1" name="Freeform 732">
                <a:extLst>
                  <a:ext uri="{FF2B5EF4-FFF2-40B4-BE49-F238E27FC236}">
                    <a16:creationId xmlns:a16="http://schemas.microsoft.com/office/drawing/2014/main" id="{9214984C-4326-97D7-6671-5162C6D5B87A}"/>
                  </a:ext>
                </a:extLst>
              </p:cNvPr>
              <p:cNvSpPr/>
              <p:nvPr/>
            </p:nvSpPr>
            <p:spPr>
              <a:xfrm>
                <a:off x="7962896" y="4960940"/>
                <a:ext cx="171450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79"/>
                  <a:gd name="f8" fmla="val 41"/>
                  <a:gd name="f9" fmla="val 67"/>
                  <a:gd name="f10" fmla="val 45"/>
                  <a:gd name="f11" fmla="val 66"/>
                  <a:gd name="f12" fmla="val 52"/>
                  <a:gd name="f13" fmla="val 64"/>
                  <a:gd name="f14" fmla="val 57"/>
                  <a:gd name="f15" fmla="val 60"/>
                  <a:gd name="f16" fmla="val 53"/>
                  <a:gd name="f17" fmla="val 71"/>
                  <a:gd name="f18" fmla="val 44"/>
                  <a:gd name="f19" fmla="val 69"/>
                  <a:gd name="f20" fmla="val 39"/>
                  <a:gd name="f21" fmla="val 68"/>
                  <a:gd name="f22" fmla="val 36"/>
                  <a:gd name="f23" fmla="val 33"/>
                  <a:gd name="f24" fmla="val 24"/>
                  <a:gd name="f25" fmla="val 15"/>
                  <a:gd name="f26" fmla="val 76"/>
                  <a:gd name="f27" fmla="val 13"/>
                  <a:gd name="f28" fmla="val 11"/>
                  <a:gd name="f29" fmla="val 56"/>
                  <a:gd name="f30" fmla="val 7"/>
                  <a:gd name="f31" fmla="val 49"/>
                  <a:gd name="f32" fmla="val 3"/>
                  <a:gd name="f33" fmla="val 42"/>
                  <a:gd name="f34" fmla="val 1"/>
                  <a:gd name="f35" fmla="val 38"/>
                  <a:gd name="f36" fmla="val 29"/>
                  <a:gd name="f37" fmla="val 27"/>
                  <a:gd name="f38" fmla="val 25"/>
                  <a:gd name="f39" fmla="val 2"/>
                  <a:gd name="f40" fmla="val 8"/>
                  <a:gd name="f41" fmla="val 17"/>
                  <a:gd name="f42" fmla="val 12"/>
                  <a:gd name="f43" fmla="val 10"/>
                  <a:gd name="f44" fmla="val 18"/>
                  <a:gd name="f45" fmla="val 19"/>
                  <a:gd name="f46" fmla="val 20"/>
                  <a:gd name="f47" fmla="val 6"/>
                  <a:gd name="f48" fmla="val 31"/>
                  <a:gd name="f49" fmla="val 37"/>
                  <a:gd name="f50" fmla="val 40"/>
                  <a:gd name="f51" fmla="val 47"/>
                  <a:gd name="f52" fmla="val 51"/>
                  <a:gd name="f53" fmla="val 14"/>
                  <a:gd name="f54" fmla="val 48"/>
                  <a:gd name="f55" fmla="val 21"/>
                  <a:gd name="f56" fmla="val 46"/>
                  <a:gd name="f57" fmla="val 28"/>
                  <a:gd name="f58" fmla="val 58"/>
                  <a:gd name="f59" fmla="val 61"/>
                  <a:gd name="f60" fmla="val 35"/>
                  <a:gd name="f61" fmla="val 70"/>
                  <a:gd name="f62" fmla="+- 0 0 -90"/>
                  <a:gd name="f63" fmla="*/ f3 1 72"/>
                  <a:gd name="f64" fmla="*/ f4 1 79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2"/>
                  <a:gd name="f73" fmla="*/ f69 1 79"/>
                  <a:gd name="f74" fmla="*/ 72 f70 1"/>
                  <a:gd name="f75" fmla="*/ 41 f69 1"/>
                  <a:gd name="f76" fmla="*/ 64 f70 1"/>
                  <a:gd name="f77" fmla="*/ 57 f69 1"/>
                  <a:gd name="f78" fmla="*/ 44 f70 1"/>
                  <a:gd name="f79" fmla="*/ 69 f69 1"/>
                  <a:gd name="f80" fmla="*/ 33 f70 1"/>
                  <a:gd name="f81" fmla="*/ 72 f69 1"/>
                  <a:gd name="f82" fmla="*/ 13 f70 1"/>
                  <a:gd name="f83" fmla="*/ 64 f69 1"/>
                  <a:gd name="f84" fmla="*/ 3 f70 1"/>
                  <a:gd name="f85" fmla="*/ 42 f69 1"/>
                  <a:gd name="f86" fmla="*/ 1 f70 1"/>
                  <a:gd name="f87" fmla="*/ 29 f69 1"/>
                  <a:gd name="f88" fmla="*/ 2 f70 1"/>
                  <a:gd name="f89" fmla="*/ 25 f69 1"/>
                  <a:gd name="f90" fmla="*/ 11 f70 1"/>
                  <a:gd name="f91" fmla="*/ 13 f69 1"/>
                  <a:gd name="f92" fmla="*/ 18 f70 1"/>
                  <a:gd name="f93" fmla="*/ 7 f69 1"/>
                  <a:gd name="f94" fmla="*/ 20 f70 1"/>
                  <a:gd name="f95" fmla="*/ 6 f69 1"/>
                  <a:gd name="f96" fmla="*/ 37 f70 1"/>
                  <a:gd name="f97" fmla="*/ 3 f69 1"/>
                  <a:gd name="f98" fmla="*/ 40 f70 1"/>
                  <a:gd name="f99" fmla="*/ 49 f70 1"/>
                  <a:gd name="f100" fmla="*/ 18 f69 1"/>
                  <a:gd name="f101" fmla="*/ 47 f70 1"/>
                  <a:gd name="f102" fmla="*/ 21 f69 1"/>
                  <a:gd name="f103" fmla="*/ 27 f69 1"/>
                  <a:gd name="f104" fmla="*/ 35 f69 1"/>
                  <a:gd name="f105" fmla="+- f71 0 f1"/>
                  <a:gd name="f106" fmla="*/ f74 1 72"/>
                  <a:gd name="f107" fmla="*/ f75 1 79"/>
                  <a:gd name="f108" fmla="*/ f76 1 72"/>
                  <a:gd name="f109" fmla="*/ f77 1 79"/>
                  <a:gd name="f110" fmla="*/ f78 1 72"/>
                  <a:gd name="f111" fmla="*/ f79 1 79"/>
                  <a:gd name="f112" fmla="*/ f80 1 72"/>
                  <a:gd name="f113" fmla="*/ f81 1 79"/>
                  <a:gd name="f114" fmla="*/ f82 1 72"/>
                  <a:gd name="f115" fmla="*/ f83 1 79"/>
                  <a:gd name="f116" fmla="*/ f84 1 72"/>
                  <a:gd name="f117" fmla="*/ f85 1 79"/>
                  <a:gd name="f118" fmla="*/ f86 1 72"/>
                  <a:gd name="f119" fmla="*/ f87 1 79"/>
                  <a:gd name="f120" fmla="*/ f88 1 72"/>
                  <a:gd name="f121" fmla="*/ f89 1 79"/>
                  <a:gd name="f122" fmla="*/ f90 1 72"/>
                  <a:gd name="f123" fmla="*/ f91 1 79"/>
                  <a:gd name="f124" fmla="*/ f92 1 72"/>
                  <a:gd name="f125" fmla="*/ f93 1 79"/>
                  <a:gd name="f126" fmla="*/ f94 1 72"/>
                  <a:gd name="f127" fmla="*/ f95 1 79"/>
                  <a:gd name="f128" fmla="*/ f96 1 72"/>
                  <a:gd name="f129" fmla="*/ f97 1 79"/>
                  <a:gd name="f130" fmla="*/ f98 1 72"/>
                  <a:gd name="f131" fmla="*/ f99 1 72"/>
                  <a:gd name="f132" fmla="*/ f100 1 79"/>
                  <a:gd name="f133" fmla="*/ f101 1 72"/>
                  <a:gd name="f134" fmla="*/ f102 1 79"/>
                  <a:gd name="f135" fmla="*/ f103 1 79"/>
                  <a:gd name="f136" fmla="*/ f104 1 79"/>
                  <a:gd name="f137" fmla="*/ 0 1 f72"/>
                  <a:gd name="f138" fmla="*/ f66 1 f72"/>
                  <a:gd name="f139" fmla="*/ 0 1 f73"/>
                  <a:gd name="f140" fmla="*/ f67 1 f73"/>
                  <a:gd name="f141" fmla="*/ f106 1 f72"/>
                  <a:gd name="f142" fmla="*/ f107 1 f73"/>
                  <a:gd name="f143" fmla="*/ f108 1 f72"/>
                  <a:gd name="f144" fmla="*/ f109 1 f73"/>
                  <a:gd name="f145" fmla="*/ f110 1 f72"/>
                  <a:gd name="f146" fmla="*/ f111 1 f73"/>
                  <a:gd name="f147" fmla="*/ f112 1 f72"/>
                  <a:gd name="f148" fmla="*/ f113 1 f73"/>
                  <a:gd name="f149" fmla="*/ f114 1 f72"/>
                  <a:gd name="f150" fmla="*/ f115 1 f73"/>
                  <a:gd name="f151" fmla="*/ f116 1 f72"/>
                  <a:gd name="f152" fmla="*/ f117 1 f73"/>
                  <a:gd name="f153" fmla="*/ f118 1 f72"/>
                  <a:gd name="f154" fmla="*/ f119 1 f73"/>
                  <a:gd name="f155" fmla="*/ f120 1 f72"/>
                  <a:gd name="f156" fmla="*/ f121 1 f73"/>
                  <a:gd name="f157" fmla="*/ f122 1 f72"/>
                  <a:gd name="f158" fmla="*/ f123 1 f73"/>
                  <a:gd name="f159" fmla="*/ f124 1 f72"/>
                  <a:gd name="f160" fmla="*/ f125 1 f73"/>
                  <a:gd name="f161" fmla="*/ f126 1 f72"/>
                  <a:gd name="f162" fmla="*/ f127 1 f73"/>
                  <a:gd name="f163" fmla="*/ f128 1 f72"/>
                  <a:gd name="f164" fmla="*/ f129 1 f73"/>
                  <a:gd name="f165" fmla="*/ f130 1 f72"/>
                  <a:gd name="f166" fmla="*/ f131 1 f72"/>
                  <a:gd name="f167" fmla="*/ f132 1 f73"/>
                  <a:gd name="f168" fmla="*/ f133 1 f72"/>
                  <a:gd name="f169" fmla="*/ f134 1 f73"/>
                  <a:gd name="f170" fmla="*/ f135 1 f73"/>
                  <a:gd name="f171" fmla="*/ f136 1 f73"/>
                  <a:gd name="f172" fmla="*/ f137 f63 1"/>
                  <a:gd name="f173" fmla="*/ f138 f63 1"/>
                  <a:gd name="f174" fmla="*/ f140 f64 1"/>
                  <a:gd name="f175" fmla="*/ f139 f64 1"/>
                  <a:gd name="f176" fmla="*/ f141 f63 1"/>
                  <a:gd name="f177" fmla="*/ f142 f64 1"/>
                  <a:gd name="f178" fmla="*/ f143 f63 1"/>
                  <a:gd name="f179" fmla="*/ f144 f64 1"/>
                  <a:gd name="f180" fmla="*/ f145 f63 1"/>
                  <a:gd name="f181" fmla="*/ f146 f64 1"/>
                  <a:gd name="f182" fmla="*/ f147 f63 1"/>
                  <a:gd name="f183" fmla="*/ f148 f64 1"/>
                  <a:gd name="f184" fmla="*/ f149 f63 1"/>
                  <a:gd name="f185" fmla="*/ f150 f64 1"/>
                  <a:gd name="f186" fmla="*/ f151 f63 1"/>
                  <a:gd name="f187" fmla="*/ f152 f64 1"/>
                  <a:gd name="f188" fmla="*/ f153 f63 1"/>
                  <a:gd name="f189" fmla="*/ f154 f64 1"/>
                  <a:gd name="f190" fmla="*/ f155 f63 1"/>
                  <a:gd name="f191" fmla="*/ f156 f64 1"/>
                  <a:gd name="f192" fmla="*/ f157 f63 1"/>
                  <a:gd name="f193" fmla="*/ f158 f64 1"/>
                  <a:gd name="f194" fmla="*/ f159 f63 1"/>
                  <a:gd name="f195" fmla="*/ f160 f64 1"/>
                  <a:gd name="f196" fmla="*/ f161 f63 1"/>
                  <a:gd name="f197" fmla="*/ f162 f64 1"/>
                  <a:gd name="f198" fmla="*/ f163 f63 1"/>
                  <a:gd name="f199" fmla="*/ f164 f64 1"/>
                  <a:gd name="f200" fmla="*/ f165 f63 1"/>
                  <a:gd name="f201" fmla="*/ f166 f63 1"/>
                  <a:gd name="f202" fmla="*/ f167 f64 1"/>
                  <a:gd name="f203" fmla="*/ f168 f63 1"/>
                  <a:gd name="f204" fmla="*/ f169 f64 1"/>
                  <a:gd name="f205" fmla="*/ f170 f64 1"/>
                  <a:gd name="f206" fmla="*/ f171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5">
                    <a:pos x="f176" y="f177"/>
                  </a:cxn>
                  <a:cxn ang="f105">
                    <a:pos x="f178" y="f179"/>
                  </a:cxn>
                  <a:cxn ang="f105">
                    <a:pos x="f180" y="f181"/>
                  </a:cxn>
                  <a:cxn ang="f105">
                    <a:pos x="f182" y="f183"/>
                  </a:cxn>
                  <a:cxn ang="f105">
                    <a:pos x="f184" y="f185"/>
                  </a:cxn>
                  <a:cxn ang="f105">
                    <a:pos x="f186" y="f187"/>
                  </a:cxn>
                  <a:cxn ang="f105">
                    <a:pos x="f188" y="f189"/>
                  </a:cxn>
                  <a:cxn ang="f105">
                    <a:pos x="f190" y="f191"/>
                  </a:cxn>
                  <a:cxn ang="f105">
                    <a:pos x="f192" y="f193"/>
                  </a:cxn>
                  <a:cxn ang="f105">
                    <a:pos x="f194" y="f195"/>
                  </a:cxn>
                  <a:cxn ang="f105">
                    <a:pos x="f196" y="f197"/>
                  </a:cxn>
                  <a:cxn ang="f105">
                    <a:pos x="f198" y="f199"/>
                  </a:cxn>
                  <a:cxn ang="f105">
                    <a:pos x="f200" y="f199"/>
                  </a:cxn>
                  <a:cxn ang="f105">
                    <a:pos x="f201" y="f197"/>
                  </a:cxn>
                  <a:cxn ang="f105">
                    <a:pos x="f201" y="f202"/>
                  </a:cxn>
                  <a:cxn ang="f105">
                    <a:pos x="f203" y="f204"/>
                  </a:cxn>
                  <a:cxn ang="f105">
                    <a:pos x="f201" y="f205"/>
                  </a:cxn>
                  <a:cxn ang="f105">
                    <a:pos x="f178" y="f206"/>
                  </a:cxn>
                  <a:cxn ang="f105">
                    <a:pos x="f176" y="f177"/>
                  </a:cxn>
                </a:cxnLst>
                <a:rect l="f172" t="f175" r="f173" b="f174"/>
                <a:pathLst>
                  <a:path w="72" h="79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20" y="f21"/>
                      <a:pt x="f22" y="f19"/>
                      <a:pt x="f23" y="f6"/>
                    </a:cubicBezTo>
                    <a:cubicBezTo>
                      <a:pt x="f24" y="f7"/>
                      <a:pt x="f25" y="f26"/>
                      <a:pt x="f27" y="f13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23"/>
                      <a:pt x="f34" y="f36"/>
                    </a:cubicBezTo>
                    <a:cubicBezTo>
                      <a:pt x="f34" y="f37"/>
                      <a:pt x="f34" y="f38"/>
                      <a:pt x="f39" y="f38"/>
                    </a:cubicBezTo>
                    <a:cubicBezTo>
                      <a:pt x="f40" y="f24"/>
                      <a:pt x="f40" y="f41"/>
                      <a:pt x="f28" y="f27"/>
                    </a:cubicBezTo>
                    <a:cubicBezTo>
                      <a:pt x="f42" y="f43"/>
                      <a:pt x="f27" y="f30"/>
                      <a:pt x="f44" y="f30"/>
                    </a:cubicBezTo>
                    <a:cubicBezTo>
                      <a:pt x="f44" y="f30"/>
                      <a:pt x="f45" y="f30"/>
                      <a:pt x="f46" y="f47"/>
                    </a:cubicBezTo>
                    <a:cubicBezTo>
                      <a:pt x="f38" y="f5"/>
                      <a:pt x="f48" y="f39"/>
                      <a:pt x="f49" y="f32"/>
                    </a:cubicBezTo>
                    <a:cubicBezTo>
                      <a:pt x="f35" y="f32"/>
                      <a:pt x="f20" y="f32"/>
                      <a:pt x="f50" y="f32"/>
                    </a:cubicBezTo>
                    <a:cubicBezTo>
                      <a:pt x="f10" y="f5"/>
                      <a:pt x="f51" y="f32"/>
                      <a:pt x="f31" y="f47"/>
                    </a:cubicBezTo>
                    <a:cubicBezTo>
                      <a:pt x="f52" y="f43"/>
                      <a:pt x="f12" y="f53"/>
                      <a:pt x="f31" y="f44"/>
                    </a:cubicBezTo>
                    <a:cubicBezTo>
                      <a:pt x="f54" y="f45"/>
                      <a:pt x="f51" y="f46"/>
                      <a:pt x="f51" y="f55"/>
                    </a:cubicBezTo>
                    <a:cubicBezTo>
                      <a:pt x="f56" y="f24"/>
                      <a:pt x="f51" y="f57"/>
                      <a:pt x="f31" y="f37"/>
                    </a:cubicBezTo>
                    <a:cubicBezTo>
                      <a:pt x="f58" y="f24"/>
                      <a:pt x="f59" y="f48"/>
                      <a:pt x="f13" y="f60"/>
                    </a:cubicBezTo>
                    <a:cubicBezTo>
                      <a:pt x="f11" y="f20"/>
                      <a:pt x="f61" y="f35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2" name="Freeform 733">
                <a:extLst>
                  <a:ext uri="{FF2B5EF4-FFF2-40B4-BE49-F238E27FC236}">
                    <a16:creationId xmlns:a16="http://schemas.microsoft.com/office/drawing/2014/main" id="{11A13EBD-62F9-02F4-13A6-7243AC38338F}"/>
                  </a:ext>
                </a:extLst>
              </p:cNvPr>
              <p:cNvSpPr/>
              <p:nvPr/>
            </p:nvSpPr>
            <p:spPr>
              <a:xfrm>
                <a:off x="7797802" y="4733921"/>
                <a:ext cx="166685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9"/>
                  <a:gd name="f8" fmla="val 65"/>
                  <a:gd name="f9" fmla="val 14"/>
                  <a:gd name="f10" fmla="val 64"/>
                  <a:gd name="f11" fmla="val 22"/>
                  <a:gd name="f12" fmla="val 67"/>
                  <a:gd name="f13" fmla="val 29"/>
                  <a:gd name="f14" fmla="val 68"/>
                  <a:gd name="f15" fmla="val 36"/>
                  <a:gd name="f16" fmla="val 45"/>
                  <a:gd name="f17" fmla="val 53"/>
                  <a:gd name="f18" fmla="val 57"/>
                  <a:gd name="f19" fmla="val 56"/>
                  <a:gd name="f20" fmla="val 58"/>
                  <a:gd name="f21" fmla="val 52"/>
                  <a:gd name="f22" fmla="val 61"/>
                  <a:gd name="f23" fmla="val 51"/>
                  <a:gd name="f24" fmla="val 48"/>
                  <a:gd name="f25" fmla="val 37"/>
                  <a:gd name="f26" fmla="val 78"/>
                  <a:gd name="f27" fmla="val 23"/>
                  <a:gd name="f28" fmla="val 17"/>
                  <a:gd name="f29" fmla="val 62"/>
                  <a:gd name="f30" fmla="val 11"/>
                  <a:gd name="f31" fmla="val 60"/>
                  <a:gd name="f32" fmla="val 6"/>
                  <a:gd name="f33" fmla="val 3"/>
                  <a:gd name="f34" fmla="val 54"/>
                  <a:gd name="f35" fmla="val 49"/>
                  <a:gd name="f36" fmla="val 47"/>
                  <a:gd name="f37" fmla="val 4"/>
                  <a:gd name="f38" fmla="val 42"/>
                  <a:gd name="f39" fmla="val 31"/>
                  <a:gd name="f40" fmla="val 1"/>
                  <a:gd name="f41" fmla="val 16"/>
                  <a:gd name="f42" fmla="val 10"/>
                  <a:gd name="f43" fmla="val 13"/>
                  <a:gd name="f44" fmla="val 8"/>
                  <a:gd name="f45" fmla="val 18"/>
                  <a:gd name="f46" fmla="val 7"/>
                  <a:gd name="f47" fmla="val 20"/>
                  <a:gd name="f48" fmla="val 2"/>
                  <a:gd name="f49" fmla="val 28"/>
                  <a:gd name="f50" fmla="val 33"/>
                  <a:gd name="f51" fmla="val 35"/>
                  <a:gd name="f52" fmla="val 34"/>
                  <a:gd name="f53" fmla="val 19"/>
                  <a:gd name="f54" fmla="val 39"/>
                  <a:gd name="f55" fmla="val 40"/>
                  <a:gd name="f56" fmla="val 41"/>
                  <a:gd name="f57" fmla="val 15"/>
                  <a:gd name="f58" fmla="val 55"/>
                  <a:gd name="f59" fmla="+- 0 0 -90"/>
                  <a:gd name="f60" fmla="*/ f3 1 70"/>
                  <a:gd name="f61" fmla="*/ f4 1 79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70"/>
                  <a:gd name="f70" fmla="*/ f66 1 79"/>
                  <a:gd name="f71" fmla="*/ 65 f67 1"/>
                  <a:gd name="f72" fmla="*/ 14 f66 1"/>
                  <a:gd name="f73" fmla="*/ 68 f67 1"/>
                  <a:gd name="f74" fmla="*/ 36 f66 1"/>
                  <a:gd name="f75" fmla="*/ 57 f67 1"/>
                  <a:gd name="f76" fmla="*/ 56 f66 1"/>
                  <a:gd name="f77" fmla="*/ 51 f67 1"/>
                  <a:gd name="f78" fmla="*/ 64 f66 1"/>
                  <a:gd name="f79" fmla="*/ 29 f67 1"/>
                  <a:gd name="f80" fmla="*/ 70 f66 1"/>
                  <a:gd name="f81" fmla="*/ 11 f67 1"/>
                  <a:gd name="f82" fmla="*/ 60 f66 1"/>
                  <a:gd name="f83" fmla="*/ 0 f67 1"/>
                  <a:gd name="f84" fmla="*/ 49 f66 1"/>
                  <a:gd name="f85" fmla="*/ 47 f66 1"/>
                  <a:gd name="f86" fmla="*/ 31 f66 1"/>
                  <a:gd name="f87" fmla="*/ 10 f67 1"/>
                  <a:gd name="f88" fmla="*/ 11 f66 1"/>
                  <a:gd name="f89" fmla="*/ 20 f67 1"/>
                  <a:gd name="f90" fmla="*/ 2 f66 1"/>
                  <a:gd name="f91" fmla="*/ 31 f67 1"/>
                  <a:gd name="f92" fmla="*/ 4 f66 1"/>
                  <a:gd name="f93" fmla="*/ 34 f67 1"/>
                  <a:gd name="f94" fmla="*/ 37 f67 1"/>
                  <a:gd name="f95" fmla="*/ 19 f66 1"/>
                  <a:gd name="f96" fmla="*/ 41 f67 1"/>
                  <a:gd name="f97" fmla="*/ 17 f66 1"/>
                  <a:gd name="f98" fmla="*/ 48 f67 1"/>
                  <a:gd name="f99" fmla="*/ 58 f67 1"/>
                  <a:gd name="f100" fmla="+- f68 0 f1"/>
                  <a:gd name="f101" fmla="*/ f71 1 70"/>
                  <a:gd name="f102" fmla="*/ f72 1 79"/>
                  <a:gd name="f103" fmla="*/ f73 1 70"/>
                  <a:gd name="f104" fmla="*/ f74 1 79"/>
                  <a:gd name="f105" fmla="*/ f75 1 70"/>
                  <a:gd name="f106" fmla="*/ f76 1 79"/>
                  <a:gd name="f107" fmla="*/ f77 1 70"/>
                  <a:gd name="f108" fmla="*/ f78 1 79"/>
                  <a:gd name="f109" fmla="*/ f79 1 70"/>
                  <a:gd name="f110" fmla="*/ f80 1 79"/>
                  <a:gd name="f111" fmla="*/ f81 1 70"/>
                  <a:gd name="f112" fmla="*/ f82 1 79"/>
                  <a:gd name="f113" fmla="*/ f83 1 70"/>
                  <a:gd name="f114" fmla="*/ f84 1 79"/>
                  <a:gd name="f115" fmla="*/ f85 1 79"/>
                  <a:gd name="f116" fmla="*/ f86 1 79"/>
                  <a:gd name="f117" fmla="*/ f87 1 70"/>
                  <a:gd name="f118" fmla="*/ f88 1 79"/>
                  <a:gd name="f119" fmla="*/ f89 1 70"/>
                  <a:gd name="f120" fmla="*/ f90 1 79"/>
                  <a:gd name="f121" fmla="*/ f91 1 70"/>
                  <a:gd name="f122" fmla="*/ f92 1 79"/>
                  <a:gd name="f123" fmla="*/ f93 1 70"/>
                  <a:gd name="f124" fmla="*/ f94 1 70"/>
                  <a:gd name="f125" fmla="*/ f95 1 79"/>
                  <a:gd name="f126" fmla="*/ f96 1 70"/>
                  <a:gd name="f127" fmla="*/ f97 1 79"/>
                  <a:gd name="f128" fmla="*/ f98 1 70"/>
                  <a:gd name="f129" fmla="*/ f99 1 70"/>
                  <a:gd name="f130" fmla="*/ 0 1 f69"/>
                  <a:gd name="f131" fmla="*/ f63 1 f69"/>
                  <a:gd name="f132" fmla="*/ 0 1 f70"/>
                  <a:gd name="f133" fmla="*/ f64 1 f70"/>
                  <a:gd name="f134" fmla="*/ f101 1 f69"/>
                  <a:gd name="f135" fmla="*/ f102 1 f70"/>
                  <a:gd name="f136" fmla="*/ f103 1 f69"/>
                  <a:gd name="f137" fmla="*/ f104 1 f70"/>
                  <a:gd name="f138" fmla="*/ f105 1 f69"/>
                  <a:gd name="f139" fmla="*/ f106 1 f70"/>
                  <a:gd name="f140" fmla="*/ f107 1 f69"/>
                  <a:gd name="f141" fmla="*/ f108 1 f70"/>
                  <a:gd name="f142" fmla="*/ f109 1 f69"/>
                  <a:gd name="f143" fmla="*/ f110 1 f70"/>
                  <a:gd name="f144" fmla="*/ f111 1 f69"/>
                  <a:gd name="f145" fmla="*/ f112 1 f70"/>
                  <a:gd name="f146" fmla="*/ f113 1 f69"/>
                  <a:gd name="f147" fmla="*/ f114 1 f70"/>
                  <a:gd name="f148" fmla="*/ f115 1 f70"/>
                  <a:gd name="f149" fmla="*/ f116 1 f70"/>
                  <a:gd name="f150" fmla="*/ f117 1 f69"/>
                  <a:gd name="f151" fmla="*/ f118 1 f70"/>
                  <a:gd name="f152" fmla="*/ f119 1 f69"/>
                  <a:gd name="f153" fmla="*/ f120 1 f70"/>
                  <a:gd name="f154" fmla="*/ f121 1 f69"/>
                  <a:gd name="f155" fmla="*/ f122 1 f70"/>
                  <a:gd name="f156" fmla="*/ f123 1 f69"/>
                  <a:gd name="f157" fmla="*/ f124 1 f69"/>
                  <a:gd name="f158" fmla="*/ f125 1 f70"/>
                  <a:gd name="f159" fmla="*/ f126 1 f69"/>
                  <a:gd name="f160" fmla="*/ f127 1 f70"/>
                  <a:gd name="f161" fmla="*/ f128 1 f69"/>
                  <a:gd name="f162" fmla="*/ f129 1 f69"/>
                  <a:gd name="f163" fmla="*/ f130 f60 1"/>
                  <a:gd name="f164" fmla="*/ f131 f60 1"/>
                  <a:gd name="f165" fmla="*/ f133 f61 1"/>
                  <a:gd name="f166" fmla="*/ f132 f61 1"/>
                  <a:gd name="f167" fmla="*/ f134 f60 1"/>
                  <a:gd name="f168" fmla="*/ f135 f61 1"/>
                  <a:gd name="f169" fmla="*/ f136 f60 1"/>
                  <a:gd name="f170" fmla="*/ f137 f61 1"/>
                  <a:gd name="f171" fmla="*/ f138 f60 1"/>
                  <a:gd name="f172" fmla="*/ f139 f61 1"/>
                  <a:gd name="f173" fmla="*/ f140 f60 1"/>
                  <a:gd name="f174" fmla="*/ f141 f61 1"/>
                  <a:gd name="f175" fmla="*/ f142 f60 1"/>
                  <a:gd name="f176" fmla="*/ f143 f61 1"/>
                  <a:gd name="f177" fmla="*/ f144 f60 1"/>
                  <a:gd name="f178" fmla="*/ f145 f61 1"/>
                  <a:gd name="f179" fmla="*/ f146 f60 1"/>
                  <a:gd name="f180" fmla="*/ f147 f61 1"/>
                  <a:gd name="f181" fmla="*/ f148 f61 1"/>
                  <a:gd name="f182" fmla="*/ f149 f61 1"/>
                  <a:gd name="f183" fmla="*/ f150 f60 1"/>
                  <a:gd name="f184" fmla="*/ f151 f61 1"/>
                  <a:gd name="f185" fmla="*/ f152 f60 1"/>
                  <a:gd name="f186" fmla="*/ f153 f61 1"/>
                  <a:gd name="f187" fmla="*/ f154 f60 1"/>
                  <a:gd name="f188" fmla="*/ f155 f61 1"/>
                  <a:gd name="f189" fmla="*/ f156 f60 1"/>
                  <a:gd name="f190" fmla="*/ f157 f60 1"/>
                  <a:gd name="f191" fmla="*/ f158 f61 1"/>
                  <a:gd name="f192" fmla="*/ f159 f60 1"/>
                  <a:gd name="f193" fmla="*/ f160 f61 1"/>
                  <a:gd name="f194" fmla="*/ f161 f60 1"/>
                  <a:gd name="f195" fmla="*/ f162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67" y="f168"/>
                  </a:cxn>
                  <a:cxn ang="f100">
                    <a:pos x="f169" y="f170"/>
                  </a:cxn>
                  <a:cxn ang="f100">
                    <a:pos x="f171" y="f172"/>
                  </a:cxn>
                  <a:cxn ang="f100">
                    <a:pos x="f173" y="f174"/>
                  </a:cxn>
                  <a:cxn ang="f100">
                    <a:pos x="f175" y="f176"/>
                  </a:cxn>
                  <a:cxn ang="f100">
                    <a:pos x="f177" y="f178"/>
                  </a:cxn>
                  <a:cxn ang="f100">
                    <a:pos x="f179" y="f180"/>
                  </a:cxn>
                  <a:cxn ang="f100">
                    <a:pos x="f179" y="f181"/>
                  </a:cxn>
                  <a:cxn ang="f100">
                    <a:pos x="f179" y="f182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7" y="f188"/>
                  </a:cxn>
                  <a:cxn ang="f100">
                    <a:pos x="f189" y="f168"/>
                  </a:cxn>
                  <a:cxn ang="f100">
                    <a:pos x="f190" y="f191"/>
                  </a:cxn>
                  <a:cxn ang="f100">
                    <a:pos x="f192" y="f193"/>
                  </a:cxn>
                  <a:cxn ang="f100">
                    <a:pos x="f194" y="f168"/>
                  </a:cxn>
                  <a:cxn ang="f100">
                    <a:pos x="f195" y="f193"/>
                  </a:cxn>
                  <a:cxn ang="f100">
                    <a:pos x="f167" y="f168"/>
                  </a:cxn>
                </a:cxnLst>
                <a:rect l="f163" t="f166" r="f164" b="f165"/>
                <a:pathLst>
                  <a:path w="70" h="7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17" y="f20"/>
                      <a:pt x="f21" y="f22"/>
                      <a:pt x="f23" y="f10"/>
                    </a:cubicBezTo>
                    <a:cubicBezTo>
                      <a:pt x="f24" y="f7"/>
                      <a:pt x="f25" y="f26"/>
                      <a:pt x="f13" y="f6"/>
                    </a:cubicBezTo>
                    <a:cubicBezTo>
                      <a:pt x="f27" y="f8"/>
                      <a:pt x="f28" y="f29"/>
                      <a:pt x="f30" y="f31"/>
                    </a:cubicBezTo>
                    <a:cubicBezTo>
                      <a:pt x="f32" y="f20"/>
                      <a:pt x="f33" y="f34"/>
                      <a:pt x="f5" y="f35"/>
                    </a:cubicBezTo>
                    <a:cubicBezTo>
                      <a:pt x="f5" y="f35"/>
                      <a:pt x="f5" y="f24"/>
                      <a:pt x="f5" y="f36"/>
                    </a:cubicBezTo>
                    <a:cubicBezTo>
                      <a:pt x="f37" y="f38"/>
                      <a:pt x="f5" y="f15"/>
                      <a:pt x="f5" y="f39"/>
                    </a:cubicBezTo>
                    <a:cubicBezTo>
                      <a:pt x="f40" y="f27"/>
                      <a:pt x="f37" y="f41"/>
                      <a:pt x="f42" y="f30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11" y="f5"/>
                      <a:pt x="f49" y="f40"/>
                      <a:pt x="f39" y="f37"/>
                    </a:cubicBezTo>
                    <a:cubicBezTo>
                      <a:pt x="f50" y="f46"/>
                      <a:pt x="f51" y="f42"/>
                      <a:pt x="f52" y="f9"/>
                    </a:cubicBezTo>
                    <a:cubicBezTo>
                      <a:pt x="f50" y="f28"/>
                      <a:pt x="f51" y="f45"/>
                      <a:pt x="f25" y="f53"/>
                    </a:cubicBezTo>
                    <a:cubicBezTo>
                      <a:pt x="f54" y="f47"/>
                      <a:pt x="f55" y="f53"/>
                      <a:pt x="f56" y="f28"/>
                    </a:cubicBezTo>
                    <a:cubicBezTo>
                      <a:pt x="f38" y="f9"/>
                      <a:pt x="f16" y="f9"/>
                      <a:pt x="f24" y="f9"/>
                    </a:cubicBezTo>
                    <a:cubicBezTo>
                      <a:pt x="f23" y="f57"/>
                      <a:pt x="f58" y="f9"/>
                      <a:pt x="f20" y="f28"/>
                    </a:cubicBezTo>
                    <a:cubicBezTo>
                      <a:pt x="f22" y="f53"/>
                      <a:pt x="f29" y="f57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3" name="Freeform 734">
                <a:extLst>
                  <a:ext uri="{FF2B5EF4-FFF2-40B4-BE49-F238E27FC236}">
                    <a16:creationId xmlns:a16="http://schemas.microsoft.com/office/drawing/2014/main" id="{FC1BDE17-6653-FB31-ABDF-3B20CEB1FB82}"/>
                  </a:ext>
                </a:extLst>
              </p:cNvPr>
              <p:cNvSpPr/>
              <p:nvPr/>
            </p:nvSpPr>
            <p:spPr>
              <a:xfrm>
                <a:off x="7974016" y="4851404"/>
                <a:ext cx="38103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0"/>
                  <a:gd name="f8" fmla="val 13"/>
                  <a:gd name="f9" fmla="val 14"/>
                  <a:gd name="f10" fmla="val 23"/>
                  <a:gd name="f11" fmla="val 31"/>
                  <a:gd name="f12" fmla="val 15"/>
                  <a:gd name="f13" fmla="val 39"/>
                  <a:gd name="f14" fmla="val 44"/>
                  <a:gd name="f15" fmla="val 46"/>
                  <a:gd name="f16" fmla="val 11"/>
                  <a:gd name="f17" fmla="val 47"/>
                  <a:gd name="f18" fmla="val 9"/>
                  <a:gd name="f19" fmla="val 48"/>
                  <a:gd name="f20" fmla="val 8"/>
                  <a:gd name="f21" fmla="val 7"/>
                  <a:gd name="f22" fmla="val 5"/>
                  <a:gd name="f23" fmla="val 3"/>
                  <a:gd name="f24" fmla="val 41"/>
                  <a:gd name="f25" fmla="val 38"/>
                  <a:gd name="f26" fmla="val 36"/>
                  <a:gd name="f27" fmla="val 34"/>
                  <a:gd name="f28" fmla="val 6"/>
                  <a:gd name="f29" fmla="val 32"/>
                  <a:gd name="f30" fmla="val 4"/>
                  <a:gd name="f31" fmla="val 22"/>
                  <a:gd name="f32" fmla="val 2"/>
                  <a:gd name="f33" fmla="val 1"/>
                  <a:gd name="f34" fmla="+- 0 0 -90"/>
                  <a:gd name="f35" fmla="*/ f3 1 16"/>
                  <a:gd name="f36" fmla="*/ f4 1 50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6"/>
                  <a:gd name="f45" fmla="*/ f41 1 50"/>
                  <a:gd name="f46" fmla="*/ 13 f42 1"/>
                  <a:gd name="f47" fmla="*/ 16 f41 1"/>
                  <a:gd name="f48" fmla="*/ 15 f42 1"/>
                  <a:gd name="f49" fmla="*/ 39 f41 1"/>
                  <a:gd name="f50" fmla="*/ 11 f42 1"/>
                  <a:gd name="f51" fmla="*/ 47 f41 1"/>
                  <a:gd name="f52" fmla="*/ 7 f42 1"/>
                  <a:gd name="f53" fmla="*/ 38 f41 1"/>
                  <a:gd name="f54" fmla="*/ 6 f42 1"/>
                  <a:gd name="f55" fmla="*/ 32 f41 1"/>
                  <a:gd name="f56" fmla="*/ 4 f42 1"/>
                  <a:gd name="f57" fmla="*/ 31 f41 1"/>
                  <a:gd name="f58" fmla="*/ 2 f42 1"/>
                  <a:gd name="f59" fmla="*/ 5 f41 1"/>
                  <a:gd name="f60" fmla="*/ 1 f41 1"/>
                  <a:gd name="f61" fmla="*/ 4 f41 1"/>
                  <a:gd name="f62" fmla="+- f43 0 f1"/>
                  <a:gd name="f63" fmla="*/ f46 1 16"/>
                  <a:gd name="f64" fmla="*/ f47 1 50"/>
                  <a:gd name="f65" fmla="*/ f48 1 16"/>
                  <a:gd name="f66" fmla="*/ f49 1 50"/>
                  <a:gd name="f67" fmla="*/ f50 1 16"/>
                  <a:gd name="f68" fmla="*/ f51 1 50"/>
                  <a:gd name="f69" fmla="*/ f52 1 16"/>
                  <a:gd name="f70" fmla="*/ f53 1 50"/>
                  <a:gd name="f71" fmla="*/ f54 1 16"/>
                  <a:gd name="f72" fmla="*/ f55 1 50"/>
                  <a:gd name="f73" fmla="*/ f56 1 16"/>
                  <a:gd name="f74" fmla="*/ f57 1 50"/>
                  <a:gd name="f75" fmla="*/ f58 1 16"/>
                  <a:gd name="f76" fmla="*/ f59 1 50"/>
                  <a:gd name="f77" fmla="*/ f60 1 50"/>
                  <a:gd name="f78" fmla="*/ f61 1 50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5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4"/>
                  <a:gd name="f96" fmla="*/ f76 1 f45"/>
                  <a:gd name="f97" fmla="*/ f77 1 f45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6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5 1"/>
                  <a:gd name="f116" fmla="*/ f96 f36 1"/>
                  <a:gd name="f117" fmla="*/ f97 f36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6"/>
                  </a:cxn>
                  <a:cxn ang="f62">
                    <a:pos x="f109" y="f117"/>
                  </a:cxn>
                  <a:cxn ang="f62">
                    <a:pos x="f107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16" h="50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16" y="f17"/>
                    </a:cubicBezTo>
                    <a:cubicBezTo>
                      <a:pt x="f18" y="f19"/>
                      <a:pt x="f20" y="f7"/>
                      <a:pt x="f21" y="f17"/>
                    </a:cubicBezTo>
                    <a:cubicBezTo>
                      <a:pt x="f22" y="f14"/>
                      <a:pt x="f23" y="f24"/>
                      <a:pt x="f21" y="f25"/>
                    </a:cubicBezTo>
                    <a:cubicBezTo>
                      <a:pt x="f18" y="f26"/>
                      <a:pt x="f20" y="f27"/>
                      <a:pt x="f28" y="f29"/>
                    </a:cubicBezTo>
                    <a:cubicBezTo>
                      <a:pt x="f28" y="f29"/>
                      <a:pt x="f30" y="f29"/>
                      <a:pt x="f30" y="f11"/>
                    </a:cubicBezTo>
                    <a:cubicBezTo>
                      <a:pt x="f30" y="f31"/>
                      <a:pt x="f5" y="f9"/>
                      <a:pt x="f32" y="f22"/>
                    </a:cubicBezTo>
                    <a:cubicBezTo>
                      <a:pt x="f32" y="f32"/>
                      <a:pt x="f30" y="f33"/>
                      <a:pt x="f21" y="f33"/>
                    </a:cubicBezTo>
                    <a:cubicBezTo>
                      <a:pt x="f18" y="f5"/>
                      <a:pt x="f16" y="f32"/>
                      <a:pt x="f16" y="f30"/>
                    </a:cubicBezTo>
                    <a:cubicBezTo>
                      <a:pt x="f8" y="f20"/>
                      <a:pt x="f9" y="f16"/>
                      <a:pt x="f8" y="f6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4" name="Freeform 735">
                <a:extLst>
                  <a:ext uri="{FF2B5EF4-FFF2-40B4-BE49-F238E27FC236}">
                    <a16:creationId xmlns:a16="http://schemas.microsoft.com/office/drawing/2014/main" id="{03FBF323-11EA-F822-A895-0B5262B21BF6}"/>
                  </a:ext>
                </a:extLst>
              </p:cNvPr>
              <p:cNvSpPr/>
              <p:nvPr/>
            </p:nvSpPr>
            <p:spPr>
              <a:xfrm>
                <a:off x="7716841" y="4687891"/>
                <a:ext cx="8096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1"/>
                  <a:gd name="f8" fmla="val 32"/>
                  <a:gd name="f9" fmla="val 36"/>
                  <a:gd name="f10" fmla="val 33"/>
                  <a:gd name="f11" fmla="val 29"/>
                  <a:gd name="f12" fmla="val 40"/>
                  <a:gd name="f13" fmla="val 27"/>
                  <a:gd name="f14" fmla="val 22"/>
                  <a:gd name="f15" fmla="val 38"/>
                  <a:gd name="f16" fmla="val 24"/>
                  <a:gd name="f17" fmla="val 25"/>
                  <a:gd name="f18" fmla="val 30"/>
                  <a:gd name="f19" fmla="val 20"/>
                  <a:gd name="f20" fmla="val 28"/>
                  <a:gd name="f21" fmla="val 18"/>
                  <a:gd name="f22" fmla="val 31"/>
                  <a:gd name="f23" fmla="val 17"/>
                  <a:gd name="f24" fmla="val 15"/>
                  <a:gd name="f25" fmla="val 26"/>
                  <a:gd name="f26" fmla="val 11"/>
                  <a:gd name="f27" fmla="val 7"/>
                  <a:gd name="f28" fmla="val 3"/>
                  <a:gd name="f29" fmla="val 13"/>
                  <a:gd name="f30" fmla="val 1"/>
                  <a:gd name="f31" fmla="val 10"/>
                  <a:gd name="f32" fmla="val 6"/>
                  <a:gd name="f33" fmla="val 12"/>
                  <a:gd name="f34" fmla="val 5"/>
                  <a:gd name="f35" fmla="val 9"/>
                  <a:gd name="f36" fmla="val 19"/>
                  <a:gd name="f37" fmla="+- 0 0 -90"/>
                  <a:gd name="f38" fmla="*/ f3 1 34"/>
                  <a:gd name="f39" fmla="*/ f4 1 41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4"/>
                  <a:gd name="f48" fmla="*/ f44 1 41"/>
                  <a:gd name="f49" fmla="*/ 34 f45 1"/>
                  <a:gd name="f50" fmla="*/ 34 f44 1"/>
                  <a:gd name="f51" fmla="*/ 29 f45 1"/>
                  <a:gd name="f52" fmla="*/ 40 f44 1"/>
                  <a:gd name="f53" fmla="*/ 24 f45 1"/>
                  <a:gd name="f54" fmla="*/ 33 f44 1"/>
                  <a:gd name="f55" fmla="*/ 20 f45 1"/>
                  <a:gd name="f56" fmla="*/ 28 f44 1"/>
                  <a:gd name="f57" fmla="*/ 15 f45 1"/>
                  <a:gd name="f58" fmla="*/ 26 f44 1"/>
                  <a:gd name="f59" fmla="*/ 3 f45 1"/>
                  <a:gd name="f60" fmla="*/ 13 f44 1"/>
                  <a:gd name="f61" fmla="*/ 3 f44 1"/>
                  <a:gd name="f62" fmla="*/ 12 f45 1"/>
                  <a:gd name="f63" fmla="*/ 5 f44 1"/>
                  <a:gd name="f64" fmla="*/ 22 f45 1"/>
                  <a:gd name="f65" fmla="*/ 18 f44 1"/>
                  <a:gd name="f66" fmla="*/ 32 f45 1"/>
                  <a:gd name="f67" fmla="*/ 29 f44 1"/>
                  <a:gd name="f68" fmla="+- f46 0 f1"/>
                  <a:gd name="f69" fmla="*/ f49 1 34"/>
                  <a:gd name="f70" fmla="*/ f50 1 41"/>
                  <a:gd name="f71" fmla="*/ f51 1 34"/>
                  <a:gd name="f72" fmla="*/ f52 1 41"/>
                  <a:gd name="f73" fmla="*/ f53 1 34"/>
                  <a:gd name="f74" fmla="*/ f54 1 41"/>
                  <a:gd name="f75" fmla="*/ f55 1 34"/>
                  <a:gd name="f76" fmla="*/ f56 1 41"/>
                  <a:gd name="f77" fmla="*/ f57 1 34"/>
                  <a:gd name="f78" fmla="*/ f58 1 41"/>
                  <a:gd name="f79" fmla="*/ f59 1 34"/>
                  <a:gd name="f80" fmla="*/ f60 1 41"/>
                  <a:gd name="f81" fmla="*/ f61 1 41"/>
                  <a:gd name="f82" fmla="*/ f62 1 34"/>
                  <a:gd name="f83" fmla="*/ f63 1 41"/>
                  <a:gd name="f84" fmla="*/ f64 1 34"/>
                  <a:gd name="f85" fmla="*/ f65 1 41"/>
                  <a:gd name="f86" fmla="*/ f66 1 34"/>
                  <a:gd name="f87" fmla="*/ f67 1 41"/>
                  <a:gd name="f88" fmla="*/ 0 1 f47"/>
                  <a:gd name="f89" fmla="*/ f41 1 f47"/>
                  <a:gd name="f90" fmla="*/ 0 1 f48"/>
                  <a:gd name="f91" fmla="*/ f42 1 f48"/>
                  <a:gd name="f92" fmla="*/ f69 1 f47"/>
                  <a:gd name="f93" fmla="*/ f70 1 f48"/>
                  <a:gd name="f94" fmla="*/ f71 1 f47"/>
                  <a:gd name="f95" fmla="*/ f72 1 f48"/>
                  <a:gd name="f96" fmla="*/ f73 1 f47"/>
                  <a:gd name="f97" fmla="*/ f74 1 f48"/>
                  <a:gd name="f98" fmla="*/ f75 1 f47"/>
                  <a:gd name="f99" fmla="*/ f76 1 f48"/>
                  <a:gd name="f100" fmla="*/ f77 1 f47"/>
                  <a:gd name="f101" fmla="*/ f78 1 f48"/>
                  <a:gd name="f102" fmla="*/ f79 1 f47"/>
                  <a:gd name="f103" fmla="*/ f80 1 f48"/>
                  <a:gd name="f104" fmla="*/ f81 1 f48"/>
                  <a:gd name="f105" fmla="*/ f82 1 f47"/>
                  <a:gd name="f106" fmla="*/ f83 1 f48"/>
                  <a:gd name="f107" fmla="*/ f84 1 f47"/>
                  <a:gd name="f108" fmla="*/ f85 1 f48"/>
                  <a:gd name="f109" fmla="*/ f86 1 f47"/>
                  <a:gd name="f110" fmla="*/ f87 1 f48"/>
                  <a:gd name="f111" fmla="*/ f88 f38 1"/>
                  <a:gd name="f112" fmla="*/ f89 f38 1"/>
                  <a:gd name="f113" fmla="*/ f91 f39 1"/>
                  <a:gd name="f114" fmla="*/ f90 f39 1"/>
                  <a:gd name="f115" fmla="*/ f92 f38 1"/>
                  <a:gd name="f116" fmla="*/ f93 f39 1"/>
                  <a:gd name="f117" fmla="*/ f94 f38 1"/>
                  <a:gd name="f118" fmla="*/ f95 f39 1"/>
                  <a:gd name="f119" fmla="*/ f96 f38 1"/>
                  <a:gd name="f120" fmla="*/ f97 f39 1"/>
                  <a:gd name="f121" fmla="*/ f98 f38 1"/>
                  <a:gd name="f122" fmla="*/ f99 f39 1"/>
                  <a:gd name="f123" fmla="*/ f100 f38 1"/>
                  <a:gd name="f124" fmla="*/ f101 f39 1"/>
                  <a:gd name="f125" fmla="*/ f102 f38 1"/>
                  <a:gd name="f126" fmla="*/ f103 f39 1"/>
                  <a:gd name="f127" fmla="*/ f104 f39 1"/>
                  <a:gd name="f128" fmla="*/ f105 f38 1"/>
                  <a:gd name="f129" fmla="*/ f106 f39 1"/>
                  <a:gd name="f130" fmla="*/ f107 f38 1"/>
                  <a:gd name="f131" fmla="*/ f108 f39 1"/>
                  <a:gd name="f132" fmla="*/ f109 f38 1"/>
                  <a:gd name="f133" fmla="*/ f110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25" y="f126"/>
                  </a:cxn>
                  <a:cxn ang="f68">
                    <a:pos x="f125" y="f127"/>
                  </a:cxn>
                  <a:cxn ang="f68">
                    <a:pos x="f128" y="f129"/>
                  </a:cxn>
                  <a:cxn ang="f68">
                    <a:pos x="f130" y="f131"/>
                  </a:cxn>
                  <a:cxn ang="f68">
                    <a:pos x="f132" y="f133"/>
                  </a:cxn>
                  <a:cxn ang="f68">
                    <a:pos x="f115" y="f116"/>
                  </a:cxn>
                </a:cxnLst>
                <a:rect l="f111" t="f114" r="f112" b="f113"/>
                <a:pathLst>
                  <a:path w="34" h="41">
                    <a:moveTo>
                      <a:pt x="f6" y="f6"/>
                    </a:moveTo>
                    <a:cubicBezTo>
                      <a:pt x="f8" y="f9"/>
                      <a:pt x="f10" y="f7"/>
                      <a:pt x="f11" y="f12"/>
                    </a:cubicBezTo>
                    <a:cubicBezTo>
                      <a:pt x="f13" y="f12"/>
                      <a:pt x="f14" y="f15"/>
                      <a:pt x="f16" y="f10"/>
                    </a:cubicBezTo>
                    <a:cubicBezTo>
                      <a:pt x="f17" y="f11"/>
                      <a:pt x="f14" y="f18"/>
                      <a:pt x="f19" y="f20"/>
                    </a:cubicBezTo>
                    <a:cubicBezTo>
                      <a:pt x="f21" y="f22"/>
                      <a:pt x="f23" y="f20"/>
                      <a:pt x="f24" y="f25"/>
                    </a:cubicBezTo>
                    <a:cubicBezTo>
                      <a:pt x="f26" y="f14"/>
                      <a:pt x="f27" y="f21"/>
                      <a:pt x="f28" y="f29"/>
                    </a:cubicBezTo>
                    <a:cubicBezTo>
                      <a:pt x="f30" y="f31"/>
                      <a:pt x="f5" y="f32"/>
                      <a:pt x="f28" y="f28"/>
                    </a:cubicBezTo>
                    <a:cubicBezTo>
                      <a:pt x="f27" y="f5"/>
                      <a:pt x="f31" y="f28"/>
                      <a:pt x="f33" y="f34"/>
                    </a:cubicBezTo>
                    <a:cubicBezTo>
                      <a:pt x="f24" y="f35"/>
                      <a:pt x="f36" y="f29"/>
                      <a:pt x="f14" y="f21"/>
                    </a:cubicBezTo>
                    <a:cubicBezTo>
                      <a:pt x="f17" y="f14"/>
                      <a:pt x="f20" y="f25"/>
                      <a:pt x="f8" y="f11"/>
                    </a:cubicBezTo>
                    <a:cubicBezTo>
                      <a:pt x="f10" y="f18"/>
                      <a:pt x="f6" y="f8"/>
                      <a:pt x="f6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5" name="Freeform 736">
                <a:extLst>
                  <a:ext uri="{FF2B5EF4-FFF2-40B4-BE49-F238E27FC236}">
                    <a16:creationId xmlns:a16="http://schemas.microsoft.com/office/drawing/2014/main" id="{9B3883B7-1B1F-6EA6-A361-1E156CC77F6B}"/>
                  </a:ext>
                </a:extLst>
              </p:cNvPr>
              <p:cNvSpPr/>
              <p:nvPr/>
            </p:nvSpPr>
            <p:spPr>
              <a:xfrm>
                <a:off x="7864480" y="5065711"/>
                <a:ext cx="76196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8"/>
                  <a:gd name="f9" fmla="val 3"/>
                  <a:gd name="f10" fmla="val 7"/>
                  <a:gd name="f11" fmla="val 5"/>
                  <a:gd name="f12" fmla="val 11"/>
                  <a:gd name="f13" fmla="val 6"/>
                  <a:gd name="f14" fmla="val 13"/>
                  <a:gd name="f15" fmla="val 15"/>
                  <a:gd name="f16" fmla="val 16"/>
                  <a:gd name="f17" fmla="val 4"/>
                  <a:gd name="f18" fmla="val 2"/>
                  <a:gd name="f19" fmla="val 22"/>
                  <a:gd name="f20" fmla="val 1"/>
                  <a:gd name="f21" fmla="val 25"/>
                  <a:gd name="f22" fmla="val 28"/>
                  <a:gd name="f23" fmla="val 30"/>
                  <a:gd name="f24" fmla="val 31"/>
                  <a:gd name="f25" fmla="val 29"/>
                  <a:gd name="f26" fmla="val 26"/>
                  <a:gd name="f27" fmla="val 17"/>
                  <a:gd name="f28" fmla="val 18"/>
                  <a:gd name="f29" fmla="val 14"/>
                  <a:gd name="f30" fmla="val 12"/>
                  <a:gd name="f31" fmla="+- 0 0 -90"/>
                  <a:gd name="f32" fmla="*/ f3 1 32"/>
                  <a:gd name="f33" fmla="*/ f4 1 19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2"/>
                  <a:gd name="f42" fmla="*/ f38 1 19"/>
                  <a:gd name="f43" fmla="*/ 0 f39 1"/>
                  <a:gd name="f44" fmla="*/ 8 f38 1"/>
                  <a:gd name="f45" fmla="*/ 11 f39 1"/>
                  <a:gd name="f46" fmla="*/ 6 f38 1"/>
                  <a:gd name="f47" fmla="*/ 16 f39 1"/>
                  <a:gd name="f48" fmla="*/ 4 f38 1"/>
                  <a:gd name="f49" fmla="*/ 25 f39 1"/>
                  <a:gd name="f50" fmla="*/ 0 f38 1"/>
                  <a:gd name="f51" fmla="*/ 31 f39 1"/>
                  <a:gd name="f52" fmla="*/ 5 f38 1"/>
                  <a:gd name="f53" fmla="*/ 29 f39 1"/>
                  <a:gd name="f54" fmla="*/ 13 f38 1"/>
                  <a:gd name="f55" fmla="*/ 18 f39 1"/>
                  <a:gd name="f56" fmla="*/ 15 f38 1"/>
                  <a:gd name="f57" fmla="*/ 12 f39 1"/>
                  <a:gd name="f58" fmla="*/ 16 f38 1"/>
                  <a:gd name="f59" fmla="+- f40 0 f1"/>
                  <a:gd name="f60" fmla="*/ f43 1 32"/>
                  <a:gd name="f61" fmla="*/ f44 1 19"/>
                  <a:gd name="f62" fmla="*/ f45 1 32"/>
                  <a:gd name="f63" fmla="*/ f46 1 19"/>
                  <a:gd name="f64" fmla="*/ f47 1 32"/>
                  <a:gd name="f65" fmla="*/ f48 1 19"/>
                  <a:gd name="f66" fmla="*/ f49 1 32"/>
                  <a:gd name="f67" fmla="*/ f50 1 19"/>
                  <a:gd name="f68" fmla="*/ f51 1 32"/>
                  <a:gd name="f69" fmla="*/ f52 1 19"/>
                  <a:gd name="f70" fmla="*/ f53 1 32"/>
                  <a:gd name="f71" fmla="*/ f54 1 19"/>
                  <a:gd name="f72" fmla="*/ f55 1 32"/>
                  <a:gd name="f73" fmla="*/ f56 1 19"/>
                  <a:gd name="f74" fmla="*/ f57 1 32"/>
                  <a:gd name="f75" fmla="*/ f58 1 19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32" h="19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3"/>
                      <a:pt x="f15" y="f11"/>
                      <a:pt x="f16" y="f17"/>
                    </a:cubicBezTo>
                    <a:cubicBezTo>
                      <a:pt x="f7" y="f18"/>
                      <a:pt x="f19" y="f20"/>
                      <a:pt x="f21" y="f5"/>
                    </a:cubicBezTo>
                    <a:cubicBezTo>
                      <a:pt x="f22" y="f5"/>
                      <a:pt x="f23" y="f18"/>
                      <a:pt x="f24" y="f11"/>
                    </a:cubicBezTo>
                    <a:cubicBezTo>
                      <a:pt x="f6" y="f8"/>
                      <a:pt x="f6" y="f12"/>
                      <a:pt x="f25" y="f14"/>
                    </a:cubicBezTo>
                    <a:cubicBezTo>
                      <a:pt x="f26" y="f15"/>
                      <a:pt x="f19" y="f27"/>
                      <a:pt x="f28" y="f15"/>
                    </a:cubicBezTo>
                    <a:cubicBezTo>
                      <a:pt x="f16" y="f29"/>
                      <a:pt x="f29" y="f15"/>
                      <a:pt x="f30" y="f16"/>
                    </a:cubicBezTo>
                    <a:cubicBezTo>
                      <a:pt x="f13" y="f7"/>
                      <a:pt x="f18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6" name="Freeform 737">
                <a:extLst>
                  <a:ext uri="{FF2B5EF4-FFF2-40B4-BE49-F238E27FC236}">
                    <a16:creationId xmlns:a16="http://schemas.microsoft.com/office/drawing/2014/main" id="{9F3478AF-8502-404E-1DBF-2DC744B4C71C}"/>
                  </a:ext>
                </a:extLst>
              </p:cNvPr>
              <p:cNvSpPr/>
              <p:nvPr/>
            </p:nvSpPr>
            <p:spPr>
              <a:xfrm>
                <a:off x="7783509" y="4627558"/>
                <a:ext cx="57150" cy="714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9"/>
                  <a:gd name="f9" fmla="val 12"/>
                  <a:gd name="f10" fmla="val 1"/>
                  <a:gd name="f11" fmla="val 16"/>
                  <a:gd name="f12" fmla="val 4"/>
                  <a:gd name="f13" fmla="val 17"/>
                  <a:gd name="f14" fmla="val 13"/>
                  <a:gd name="f15" fmla="val 18"/>
                  <a:gd name="f16" fmla="val 15"/>
                  <a:gd name="f17" fmla="val 21"/>
                  <a:gd name="f18" fmla="val 22"/>
                  <a:gd name="f19" fmla="val 19"/>
                  <a:gd name="f20" fmla="val 23"/>
                  <a:gd name="f21" fmla="val 26"/>
                  <a:gd name="f22" fmla="val 14"/>
                  <a:gd name="f23" fmla="val 27"/>
                  <a:gd name="f24" fmla="val 25"/>
                  <a:gd name="f25" fmla="val 10"/>
                  <a:gd name="f26" fmla="val 6"/>
                  <a:gd name="f27" fmla="val 2"/>
                  <a:gd name="f28" fmla="val 11"/>
                  <a:gd name="f29" fmla="val 8"/>
                  <a:gd name="f30" fmla="+- 0 0 -90"/>
                  <a:gd name="f31" fmla="*/ f3 1 24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30"/>
                  <a:gd name="f42" fmla="*/ 9 f38 1"/>
                  <a:gd name="f43" fmla="*/ 0 f37 1"/>
                  <a:gd name="f44" fmla="*/ 17 f38 1"/>
                  <a:gd name="f45" fmla="*/ 9 f37 1"/>
                  <a:gd name="f46" fmla="*/ 21 f38 1"/>
                  <a:gd name="f47" fmla="*/ 17 f37 1"/>
                  <a:gd name="f48" fmla="*/ 23 f38 1"/>
                  <a:gd name="f49" fmla="*/ 23 f37 1"/>
                  <a:gd name="f50" fmla="*/ 19 f38 1"/>
                  <a:gd name="f51" fmla="*/ 30 f37 1"/>
                  <a:gd name="f52" fmla="*/ 14 f38 1"/>
                  <a:gd name="f53" fmla="*/ 25 f37 1"/>
                  <a:gd name="f54" fmla="*/ 6 f38 1"/>
                  <a:gd name="f55" fmla="*/ 15 f37 1"/>
                  <a:gd name="f56" fmla="*/ 1 f38 1"/>
                  <a:gd name="f57" fmla="*/ 8 f37 1"/>
                  <a:gd name="f58" fmla="+- f39 0 f1"/>
                  <a:gd name="f59" fmla="*/ f42 1 24"/>
                  <a:gd name="f60" fmla="*/ f43 1 30"/>
                  <a:gd name="f61" fmla="*/ f44 1 24"/>
                  <a:gd name="f62" fmla="*/ f45 1 30"/>
                  <a:gd name="f63" fmla="*/ f46 1 24"/>
                  <a:gd name="f64" fmla="*/ f47 1 30"/>
                  <a:gd name="f65" fmla="*/ f48 1 24"/>
                  <a:gd name="f66" fmla="*/ f49 1 30"/>
                  <a:gd name="f67" fmla="*/ f50 1 24"/>
                  <a:gd name="f68" fmla="*/ f51 1 30"/>
                  <a:gd name="f69" fmla="*/ f52 1 24"/>
                  <a:gd name="f70" fmla="*/ f53 1 30"/>
                  <a:gd name="f71" fmla="*/ f54 1 24"/>
                  <a:gd name="f72" fmla="*/ f55 1 30"/>
                  <a:gd name="f73" fmla="*/ f56 1 24"/>
                  <a:gd name="f74" fmla="*/ f57 1 3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4" h="30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3" y="f14"/>
                      <a:pt x="f15" y="f16"/>
                      <a:pt x="f17" y="f13"/>
                    </a:cubicBezTo>
                    <a:cubicBezTo>
                      <a:pt x="f18" y="f19"/>
                      <a:pt x="f6" y="f17"/>
                      <a:pt x="f20" y="f20"/>
                    </a:cubicBezTo>
                    <a:cubicBezTo>
                      <a:pt x="f18" y="f21"/>
                      <a:pt x="f18" y="f7"/>
                      <a:pt x="f19" y="f7"/>
                    </a:cubicBezTo>
                    <a:cubicBezTo>
                      <a:pt x="f11" y="f7"/>
                      <a:pt x="f22" y="f23"/>
                      <a:pt x="f22" y="f24"/>
                    </a:cubicBezTo>
                    <a:cubicBezTo>
                      <a:pt x="f9" y="f17"/>
                      <a:pt x="f25" y="f13"/>
                      <a:pt x="f26" y="f16"/>
                    </a:cubicBezTo>
                    <a:cubicBezTo>
                      <a:pt x="f12" y="f14"/>
                      <a:pt x="f27" y="f28"/>
                      <a:pt x="f10" y="f29"/>
                    </a:cubicBezTo>
                    <a:cubicBezTo>
                      <a:pt x="f5" y="f12"/>
                      <a:pt x="f12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7" name="Freeform 738">
                <a:extLst>
                  <a:ext uri="{FF2B5EF4-FFF2-40B4-BE49-F238E27FC236}">
                    <a16:creationId xmlns:a16="http://schemas.microsoft.com/office/drawing/2014/main" id="{092BF1F4-EBA0-C550-E5BA-E85657D62656}"/>
                  </a:ext>
                </a:extLst>
              </p:cNvPr>
              <p:cNvSpPr/>
              <p:nvPr/>
            </p:nvSpPr>
            <p:spPr>
              <a:xfrm>
                <a:off x="8020046" y="4826002"/>
                <a:ext cx="30166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4"/>
                  <a:gd name="f8" fmla="val 12"/>
                  <a:gd name="f9" fmla="val 25"/>
                  <a:gd name="f10" fmla="val 32"/>
                  <a:gd name="f11" fmla="val 11"/>
                  <a:gd name="f12" fmla="val 6"/>
                  <a:gd name="f13" fmla="val 2"/>
                  <a:gd name="f14" fmla="val 33"/>
                  <a:gd name="f15" fmla="val 30"/>
                  <a:gd name="f16" fmla="val 3"/>
                  <a:gd name="f17" fmla="val 29"/>
                  <a:gd name="f18" fmla="val 4"/>
                  <a:gd name="f19" fmla="val 23"/>
                  <a:gd name="f20" fmla="val 5"/>
                  <a:gd name="f21" fmla="val 17"/>
                  <a:gd name="f22" fmla="val 1"/>
                  <a:gd name="f23" fmla="val 10"/>
                  <a:gd name="f24" fmla="val 7"/>
                  <a:gd name="f25" fmla="val 16"/>
                  <a:gd name="f26" fmla="val 21"/>
                  <a:gd name="f27" fmla="+- 0 0 -90"/>
                  <a:gd name="f28" fmla="*/ f3 1 13"/>
                  <a:gd name="f29" fmla="*/ f4 1 3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3"/>
                  <a:gd name="f38" fmla="*/ f34 1 34"/>
                  <a:gd name="f39" fmla="*/ 12 f35 1"/>
                  <a:gd name="f40" fmla="*/ 25 f34 1"/>
                  <a:gd name="f41" fmla="*/ 6 f35 1"/>
                  <a:gd name="f42" fmla="*/ 34 f34 1"/>
                  <a:gd name="f43" fmla="*/ 3 f35 1"/>
                  <a:gd name="f44" fmla="*/ 29 f34 1"/>
                  <a:gd name="f45" fmla="*/ 1 f35 1"/>
                  <a:gd name="f46" fmla="*/ 12 f34 1"/>
                  <a:gd name="f47" fmla="*/ 10 f34 1"/>
                  <a:gd name="f48" fmla="*/ 2 f34 1"/>
                  <a:gd name="f49" fmla="*/ 10 f35 1"/>
                  <a:gd name="f50" fmla="*/ 11 f34 1"/>
                  <a:gd name="f51" fmla="+- f36 0 f1"/>
                  <a:gd name="f52" fmla="*/ f39 1 13"/>
                  <a:gd name="f53" fmla="*/ f40 1 34"/>
                  <a:gd name="f54" fmla="*/ f41 1 13"/>
                  <a:gd name="f55" fmla="*/ f42 1 34"/>
                  <a:gd name="f56" fmla="*/ f43 1 13"/>
                  <a:gd name="f57" fmla="*/ f44 1 34"/>
                  <a:gd name="f58" fmla="*/ f45 1 13"/>
                  <a:gd name="f59" fmla="*/ f46 1 34"/>
                  <a:gd name="f60" fmla="*/ f47 1 34"/>
                  <a:gd name="f61" fmla="*/ f48 1 34"/>
                  <a:gd name="f62" fmla="*/ f49 1 13"/>
                  <a:gd name="f63" fmla="*/ f50 1 34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8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9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0" y="f92"/>
                  </a:cxn>
                  <a:cxn ang="f51">
                    <a:pos x="f88" y="f93"/>
                  </a:cxn>
                  <a:cxn ang="f51">
                    <a:pos x="f94" y="f93"/>
                  </a:cxn>
                  <a:cxn ang="f51">
                    <a:pos x="f8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3" h="34">
                    <a:moveTo>
                      <a:pt x="f8" y="f9"/>
                    </a:moveTo>
                    <a:cubicBezTo>
                      <a:pt x="f8" y="f10"/>
                      <a:pt x="f11" y="f7"/>
                      <a:pt x="f12" y="f7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8" y="f19"/>
                      <a:pt x="f20" y="f21"/>
                      <a:pt x="f22" y="f8"/>
                    </a:cubicBezTo>
                    <a:cubicBezTo>
                      <a:pt x="f22" y="f11"/>
                      <a:pt x="f22" y="f11"/>
                      <a:pt x="f22" y="f23"/>
                    </a:cubicBezTo>
                    <a:cubicBezTo>
                      <a:pt x="f22" y="f24"/>
                      <a:pt x="f5" y="f18"/>
                      <a:pt x="f16" y="f13"/>
                    </a:cubicBezTo>
                    <a:cubicBezTo>
                      <a:pt x="f20" y="f5"/>
                      <a:pt x="f24" y="f22"/>
                      <a:pt x="f23" y="f13"/>
                    </a:cubicBezTo>
                    <a:cubicBezTo>
                      <a:pt x="f6" y="f18"/>
                      <a:pt x="f6" y="f24"/>
                      <a:pt x="f8" y="f11"/>
                    </a:cubicBezTo>
                    <a:cubicBezTo>
                      <a:pt x="f11" y="f25"/>
                      <a:pt x="f11" y="f26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8" name="Freeform 739">
                <a:extLst>
                  <a:ext uri="{FF2B5EF4-FFF2-40B4-BE49-F238E27FC236}">
                    <a16:creationId xmlns:a16="http://schemas.microsoft.com/office/drawing/2014/main" id="{F0BFDC82-EEE1-673E-D6EC-0848007FC1B6}"/>
                  </a:ext>
                </a:extLst>
              </p:cNvPr>
              <p:cNvSpPr/>
              <p:nvPr/>
            </p:nvSpPr>
            <p:spPr>
              <a:xfrm>
                <a:off x="7739060" y="4641851"/>
                <a:ext cx="61914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1"/>
                  <a:gd name="f8" fmla="val 25"/>
                  <a:gd name="f9" fmla="val 28"/>
                  <a:gd name="f10" fmla="val 22"/>
                  <a:gd name="f11" fmla="val 20"/>
                  <a:gd name="f12" fmla="val 29"/>
                  <a:gd name="f13" fmla="val 19"/>
                  <a:gd name="f14" fmla="val 17"/>
                  <a:gd name="f15" fmla="val 16"/>
                  <a:gd name="f16" fmla="val 27"/>
                  <a:gd name="f17" fmla="val 15"/>
                  <a:gd name="f18" fmla="val 13"/>
                  <a:gd name="f19" fmla="val 23"/>
                  <a:gd name="f20" fmla="val 18"/>
                  <a:gd name="f21" fmla="val 12"/>
                  <a:gd name="f22" fmla="val 8"/>
                  <a:gd name="f23" fmla="val 6"/>
                  <a:gd name="f24" fmla="val 14"/>
                  <a:gd name="f25" fmla="val 4"/>
                  <a:gd name="f26" fmla="val 1"/>
                  <a:gd name="f27" fmla="val 9"/>
                  <a:gd name="f28" fmla="val 3"/>
                  <a:gd name="f29" fmla="val 10"/>
                  <a:gd name="f30" fmla="val 24"/>
                  <a:gd name="f31" fmla="+- 0 0 -90"/>
                  <a:gd name="f32" fmla="*/ f3 1 26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6"/>
                  <a:gd name="f42" fmla="*/ f38 1 31"/>
                  <a:gd name="f43" fmla="*/ 25 f39 1"/>
                  <a:gd name="f44" fmla="*/ 26 f38 1"/>
                  <a:gd name="f45" fmla="*/ 20 f39 1"/>
                  <a:gd name="f46" fmla="*/ 29 f38 1"/>
                  <a:gd name="f47" fmla="*/ 16 f39 1"/>
                  <a:gd name="f48" fmla="*/ 27 f38 1"/>
                  <a:gd name="f49" fmla="*/ 13 f39 1"/>
                  <a:gd name="f50" fmla="*/ 20 f38 1"/>
                  <a:gd name="f51" fmla="*/ 12 f39 1"/>
                  <a:gd name="f52" fmla="*/ 17 f38 1"/>
                  <a:gd name="f53" fmla="*/ 4 f39 1"/>
                  <a:gd name="f54" fmla="*/ 12 f38 1"/>
                  <a:gd name="f55" fmla="*/ 3 f39 1"/>
                  <a:gd name="f56" fmla="*/ 3 f38 1"/>
                  <a:gd name="f57" fmla="*/ 24 f39 1"/>
                  <a:gd name="f58" fmla="*/ 22 f38 1"/>
                  <a:gd name="f59" fmla="+- f40 0 f1"/>
                  <a:gd name="f60" fmla="*/ f43 1 26"/>
                  <a:gd name="f61" fmla="*/ f44 1 31"/>
                  <a:gd name="f62" fmla="*/ f45 1 26"/>
                  <a:gd name="f63" fmla="*/ f46 1 31"/>
                  <a:gd name="f64" fmla="*/ f47 1 26"/>
                  <a:gd name="f65" fmla="*/ f48 1 31"/>
                  <a:gd name="f66" fmla="*/ f49 1 26"/>
                  <a:gd name="f67" fmla="*/ f50 1 31"/>
                  <a:gd name="f68" fmla="*/ f51 1 26"/>
                  <a:gd name="f69" fmla="*/ f52 1 31"/>
                  <a:gd name="f70" fmla="*/ f53 1 26"/>
                  <a:gd name="f71" fmla="*/ f54 1 31"/>
                  <a:gd name="f72" fmla="*/ f55 1 26"/>
                  <a:gd name="f73" fmla="*/ f56 1 31"/>
                  <a:gd name="f74" fmla="*/ f57 1 26"/>
                  <a:gd name="f75" fmla="*/ f58 1 31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08" y="f113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26" h="3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8"/>
                      <a:pt x="f18" y="f19"/>
                      <a:pt x="f18" y="f11"/>
                    </a:cubicBezTo>
                    <a:cubicBezTo>
                      <a:pt x="f18" y="f20"/>
                      <a:pt x="f18" y="f20"/>
                      <a:pt x="f21" y="f14"/>
                    </a:cubicBezTo>
                    <a:cubicBezTo>
                      <a:pt x="f22" y="f14"/>
                      <a:pt x="f23" y="f24"/>
                      <a:pt x="f25" y="f21"/>
                    </a:cubicBezTo>
                    <a:cubicBezTo>
                      <a:pt x="f26" y="f27"/>
                      <a:pt x="f5" y="f23"/>
                      <a:pt x="f28" y="f28"/>
                    </a:cubicBezTo>
                    <a:cubicBezTo>
                      <a:pt x="f23" y="f5"/>
                      <a:pt x="f29" y="f5"/>
                      <a:pt x="f21" y="f28"/>
                    </a:cubicBezTo>
                    <a:cubicBezTo>
                      <a:pt x="f15" y="f29"/>
                      <a:pt x="f11" y="f15"/>
                      <a:pt x="f30" y="f10"/>
                    </a:cubicBezTo>
                    <a:cubicBezTo>
                      <a:pt x="f8" y="f10"/>
                      <a:pt x="f8" y="f19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9" name="Freeform 740">
                <a:extLst>
                  <a:ext uri="{FF2B5EF4-FFF2-40B4-BE49-F238E27FC236}">
                    <a16:creationId xmlns:a16="http://schemas.microsoft.com/office/drawing/2014/main" id="{D685AE40-7EE9-531F-74A2-17BD09BAADE8}"/>
                  </a:ext>
                </a:extLst>
              </p:cNvPr>
              <p:cNvSpPr/>
              <p:nvPr/>
            </p:nvSpPr>
            <p:spPr>
              <a:xfrm>
                <a:off x="7924803" y="4918072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19"/>
                  <a:gd name="f9" fmla="val 11"/>
                  <a:gd name="f10" fmla="val 20"/>
                  <a:gd name="f11" fmla="val 10"/>
                  <a:gd name="f12" fmla="val 21"/>
                  <a:gd name="f13" fmla="val 8"/>
                  <a:gd name="f14" fmla="val 7"/>
                  <a:gd name="f15" fmla="val 5"/>
                  <a:gd name="f16" fmla="val 6"/>
                  <a:gd name="f17" fmla="val 9"/>
                  <a:gd name="f18" fmla="val 15"/>
                  <a:gd name="f19" fmla="val 4"/>
                  <a:gd name="f20" fmla="val 16"/>
                  <a:gd name="f21" fmla="val 3"/>
                  <a:gd name="f22" fmla="val 14"/>
                  <a:gd name="f23" fmla="val 2"/>
                  <a:gd name="f24" fmla="val 1"/>
                  <a:gd name="f25" fmla="val 13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12 f34 1"/>
                  <a:gd name="f39" fmla="*/ 19 f33 1"/>
                  <a:gd name="f40" fmla="*/ 8 f34 1"/>
                  <a:gd name="f41" fmla="*/ 21 f33 1"/>
                  <a:gd name="f42" fmla="*/ 6 f34 1"/>
                  <a:gd name="f43" fmla="*/ 20 f33 1"/>
                  <a:gd name="f44" fmla="*/ 3 f34 1"/>
                  <a:gd name="f45" fmla="*/ 14 f33 1"/>
                  <a:gd name="f46" fmla="*/ 0 f34 1"/>
                  <a:gd name="f47" fmla="*/ 2 f33 1"/>
                  <a:gd name="f48" fmla="*/ 2 f34 1"/>
                  <a:gd name="f49" fmla="*/ 0 f33 1"/>
                  <a:gd name="f50" fmla="*/ 3 f33 1"/>
                  <a:gd name="f51" fmla="*/ 10 f34 1"/>
                  <a:gd name="f52" fmla="*/ 10 f33 1"/>
                  <a:gd name="f53" fmla="+- f35 0 f1"/>
                  <a:gd name="f54" fmla="*/ f38 1 12"/>
                  <a:gd name="f55" fmla="*/ f39 1 22"/>
                  <a:gd name="f56" fmla="*/ f40 1 12"/>
                  <a:gd name="f57" fmla="*/ f41 1 22"/>
                  <a:gd name="f58" fmla="*/ f42 1 12"/>
                  <a:gd name="f59" fmla="*/ f43 1 22"/>
                  <a:gd name="f60" fmla="*/ f44 1 12"/>
                  <a:gd name="f61" fmla="*/ f45 1 22"/>
                  <a:gd name="f62" fmla="*/ f46 1 12"/>
                  <a:gd name="f63" fmla="*/ f47 1 22"/>
                  <a:gd name="f64" fmla="*/ f48 1 12"/>
                  <a:gd name="f65" fmla="*/ f49 1 22"/>
                  <a:gd name="f66" fmla="*/ f50 1 22"/>
                  <a:gd name="f67" fmla="*/ f51 1 1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4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2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7"/>
                      <a:pt x="f15" y="f12"/>
                      <a:pt x="f16" y="f10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5" y="f9"/>
                      <a:pt x="f5" y="f16"/>
                      <a:pt x="f5" y="f23"/>
                    </a:cubicBezTo>
                    <a:cubicBezTo>
                      <a:pt x="f5" y="f24"/>
                      <a:pt x="f24" y="f5"/>
                      <a:pt x="f23" y="f5"/>
                    </a:cubicBezTo>
                    <a:cubicBezTo>
                      <a:pt x="f15" y="f5"/>
                      <a:pt x="f14" y="f24"/>
                      <a:pt x="f13" y="f21"/>
                    </a:cubicBezTo>
                    <a:cubicBezTo>
                      <a:pt x="f17" y="f15"/>
                      <a:pt x="f11" y="f14"/>
                      <a:pt x="f11" y="f11"/>
                    </a:cubicBezTo>
                    <a:cubicBezTo>
                      <a:pt x="f11" y="f25"/>
                      <a:pt x="f9" y="f20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0" name="Freeform 741">
                <a:extLst>
                  <a:ext uri="{FF2B5EF4-FFF2-40B4-BE49-F238E27FC236}">
                    <a16:creationId xmlns:a16="http://schemas.microsoft.com/office/drawing/2014/main" id="{323D632B-BA09-0EBD-2E93-9FD4CB60985E}"/>
                  </a:ext>
                </a:extLst>
              </p:cNvPr>
              <p:cNvSpPr/>
              <p:nvPr/>
            </p:nvSpPr>
            <p:spPr>
              <a:xfrm>
                <a:off x="7704140" y="4778380"/>
                <a:ext cx="55558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8"/>
                  <a:gd name="f8" fmla="val 15"/>
                  <a:gd name="f9" fmla="val 12"/>
                  <a:gd name="f10" fmla="val 13"/>
                  <a:gd name="f11" fmla="val 16"/>
                  <a:gd name="f12" fmla="val 10"/>
                  <a:gd name="f13" fmla="val 14"/>
                  <a:gd name="f14" fmla="val 7"/>
                  <a:gd name="f15" fmla="val 6"/>
                  <a:gd name="f16" fmla="val 11"/>
                  <a:gd name="f17" fmla="val 5"/>
                  <a:gd name="f18" fmla="val 4"/>
                  <a:gd name="f19" fmla="val 8"/>
                  <a:gd name="f20" fmla="val 3"/>
                  <a:gd name="f21" fmla="val 9"/>
                  <a:gd name="f22" fmla="val 1"/>
                  <a:gd name="f23" fmla="val 19"/>
                  <a:gd name="f24" fmla="val 20"/>
                  <a:gd name="f25" fmla="val 21"/>
                  <a:gd name="f26" fmla="val 17"/>
                  <a:gd name="f27" fmla="+- 0 0 -90"/>
                  <a:gd name="f28" fmla="*/ f3 1 23"/>
                  <a:gd name="f29" fmla="*/ f4 1 1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3"/>
                  <a:gd name="f38" fmla="*/ f34 1 18"/>
                  <a:gd name="f39" fmla="*/ 15 f35 1"/>
                  <a:gd name="f40" fmla="*/ 12 f34 1"/>
                  <a:gd name="f41" fmla="*/ 7 f35 1"/>
                  <a:gd name="f42" fmla="*/ 5 f35 1"/>
                  <a:gd name="f43" fmla="*/ 10 f34 1"/>
                  <a:gd name="f44" fmla="*/ 3 f35 1"/>
                  <a:gd name="f45" fmla="*/ 3 f34 1"/>
                  <a:gd name="f46" fmla="*/ 12 f35 1"/>
                  <a:gd name="f47" fmla="*/ 4 f34 1"/>
                  <a:gd name="f48" fmla="*/ 19 f35 1"/>
                  <a:gd name="f49" fmla="*/ 11 f34 1"/>
                  <a:gd name="f50" fmla="*/ 21 f35 1"/>
                  <a:gd name="f51" fmla="*/ 13 f34 1"/>
                  <a:gd name="f52" fmla="*/ 17 f35 1"/>
                  <a:gd name="f53" fmla="*/ 17 f34 1"/>
                  <a:gd name="f54" fmla="*/ 16 f35 1"/>
                  <a:gd name="f55" fmla="+- f36 0 f1"/>
                  <a:gd name="f56" fmla="*/ f39 1 23"/>
                  <a:gd name="f57" fmla="*/ f40 1 18"/>
                  <a:gd name="f58" fmla="*/ f41 1 23"/>
                  <a:gd name="f59" fmla="*/ f42 1 23"/>
                  <a:gd name="f60" fmla="*/ f43 1 18"/>
                  <a:gd name="f61" fmla="*/ f44 1 23"/>
                  <a:gd name="f62" fmla="*/ f45 1 18"/>
                  <a:gd name="f63" fmla="*/ f46 1 23"/>
                  <a:gd name="f64" fmla="*/ f47 1 18"/>
                  <a:gd name="f65" fmla="*/ f48 1 23"/>
                  <a:gd name="f66" fmla="*/ f49 1 18"/>
                  <a:gd name="f67" fmla="*/ f50 1 23"/>
                  <a:gd name="f68" fmla="*/ f51 1 18"/>
                  <a:gd name="f69" fmla="*/ f52 1 23"/>
                  <a:gd name="f70" fmla="*/ f53 1 18"/>
                  <a:gd name="f71" fmla="*/ f54 1 23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7"/>
                  <a:gd name="f80" fmla="*/ f60 1 f38"/>
                  <a:gd name="f81" fmla="*/ f61 1 f37"/>
                  <a:gd name="f82" fmla="*/ f62 1 f38"/>
                  <a:gd name="f83" fmla="*/ f63 1 f37"/>
                  <a:gd name="f84" fmla="*/ f64 1 f38"/>
                  <a:gd name="f85" fmla="*/ f65 1 f37"/>
                  <a:gd name="f86" fmla="*/ f66 1 f38"/>
                  <a:gd name="f87" fmla="*/ f67 1 f37"/>
                  <a:gd name="f88" fmla="*/ f68 1 f38"/>
                  <a:gd name="f89" fmla="*/ f69 1 f37"/>
                  <a:gd name="f90" fmla="*/ f70 1 f38"/>
                  <a:gd name="f91" fmla="*/ f71 1 f37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8 1"/>
                  <a:gd name="f100" fmla="*/ f80 f29 1"/>
                  <a:gd name="f101" fmla="*/ f81 f28 1"/>
                  <a:gd name="f102" fmla="*/ f82 f29 1"/>
                  <a:gd name="f103" fmla="*/ f83 f28 1"/>
                  <a:gd name="f104" fmla="*/ f84 f29 1"/>
                  <a:gd name="f105" fmla="*/ f85 f28 1"/>
                  <a:gd name="f106" fmla="*/ f86 f29 1"/>
                  <a:gd name="f107" fmla="*/ f87 f28 1"/>
                  <a:gd name="f108" fmla="*/ f88 f29 1"/>
                  <a:gd name="f109" fmla="*/ f89 f28 1"/>
                  <a:gd name="f110" fmla="*/ f90 f29 1"/>
                  <a:gd name="f111" fmla="*/ f9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7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109" y="f110"/>
                  </a:cxn>
                  <a:cxn ang="f55">
                    <a:pos x="f111" y="f108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23" h="18">
                    <a:moveTo>
                      <a:pt x="f8" y="f9"/>
                    </a:moveTo>
                    <a:cubicBezTo>
                      <a:pt x="f10" y="f11"/>
                      <a:pt x="f12" y="f13"/>
                      <a:pt x="f14" y="f9"/>
                    </a:cubicBezTo>
                    <a:cubicBezTo>
                      <a:pt x="f15" y="f9"/>
                      <a:pt x="f15" y="f16"/>
                      <a:pt x="f17" y="f12"/>
                    </a:cubicBezTo>
                    <a:cubicBezTo>
                      <a:pt x="f18" y="f19"/>
                      <a:pt x="f5" y="f15"/>
                      <a:pt x="f20" y="f20"/>
                    </a:cubicBezTo>
                    <a:cubicBezTo>
                      <a:pt x="f15" y="f5"/>
                      <a:pt x="f21" y="f22"/>
                      <a:pt x="f9" y="f18"/>
                    </a:cubicBezTo>
                    <a:cubicBezTo>
                      <a:pt x="f13" y="f15"/>
                      <a:pt x="f11" y="f21"/>
                      <a:pt x="f23" y="f16"/>
                    </a:cubicBezTo>
                    <a:cubicBezTo>
                      <a:pt x="f24" y="f16"/>
                      <a:pt x="f6" y="f9"/>
                      <a:pt x="f25" y="f10"/>
                    </a:cubicBezTo>
                    <a:cubicBezTo>
                      <a:pt x="f23" y="f13"/>
                      <a:pt x="f24" y="f7"/>
                      <a:pt x="f26" y="f26"/>
                    </a:cubicBezTo>
                    <a:cubicBezTo>
                      <a:pt x="f8" y="f26"/>
                      <a:pt x="f11" y="f8"/>
                      <a:pt x="f11" y="f10"/>
                    </a:cubicBezTo>
                    <a:cubicBezTo>
                      <a:pt x="f11" y="f10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1" name="Freeform 742">
                <a:extLst>
                  <a:ext uri="{FF2B5EF4-FFF2-40B4-BE49-F238E27FC236}">
                    <a16:creationId xmlns:a16="http://schemas.microsoft.com/office/drawing/2014/main" id="{D9B0E74E-8B4B-1083-4C78-B4F03FB140C8}"/>
                  </a:ext>
                </a:extLst>
              </p:cNvPr>
              <p:cNvSpPr/>
              <p:nvPr/>
            </p:nvSpPr>
            <p:spPr>
              <a:xfrm>
                <a:off x="7513633" y="4914900"/>
                <a:ext cx="3174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16"/>
                  <a:gd name="f9" fmla="val 1"/>
                  <a:gd name="f10" fmla="val 12"/>
                  <a:gd name="f11" fmla="val 6"/>
                  <a:gd name="f12" fmla="val 5"/>
                  <a:gd name="f13" fmla="val 7"/>
                  <a:gd name="f14" fmla="val 4"/>
                  <a:gd name="f15" fmla="val 2"/>
                  <a:gd name="f16" fmla="val 9"/>
                  <a:gd name="f17" fmla="val 10"/>
                  <a:gd name="f18" fmla="val 3"/>
                  <a:gd name="f19" fmla="val 11"/>
                  <a:gd name="f20" fmla="val 8"/>
                  <a:gd name="f21" fmla="val 19"/>
                  <a:gd name="f22" fmla="val 18"/>
                  <a:gd name="f23" fmla="+- 0 0 -90"/>
                  <a:gd name="f24" fmla="*/ f3 1 13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3"/>
                  <a:gd name="f34" fmla="*/ f30 1 20"/>
                  <a:gd name="f35" fmla="*/ 0 f31 1"/>
                  <a:gd name="f36" fmla="*/ 16 f30 1"/>
                  <a:gd name="f37" fmla="*/ 6 f31 1"/>
                  <a:gd name="f38" fmla="*/ 5 f30 1"/>
                  <a:gd name="f39" fmla="*/ 7 f31 1"/>
                  <a:gd name="f40" fmla="*/ 4 f30 1"/>
                  <a:gd name="f41" fmla="*/ 1 f30 1"/>
                  <a:gd name="f42" fmla="*/ 12 f31 1"/>
                  <a:gd name="f43" fmla="*/ 11 f31 1"/>
                  <a:gd name="f44" fmla="*/ 8 f31 1"/>
                  <a:gd name="f45" fmla="*/ 2 f31 1"/>
                  <a:gd name="f46" fmla="*/ 20 f30 1"/>
                  <a:gd name="f47" fmla="+- f32 0 f1"/>
                  <a:gd name="f48" fmla="*/ f35 1 13"/>
                  <a:gd name="f49" fmla="*/ f36 1 20"/>
                  <a:gd name="f50" fmla="*/ f37 1 13"/>
                  <a:gd name="f51" fmla="*/ f38 1 20"/>
                  <a:gd name="f52" fmla="*/ f39 1 13"/>
                  <a:gd name="f53" fmla="*/ f40 1 20"/>
                  <a:gd name="f54" fmla="*/ f41 1 20"/>
                  <a:gd name="f55" fmla="*/ f42 1 13"/>
                  <a:gd name="f56" fmla="*/ f43 1 13"/>
                  <a:gd name="f57" fmla="*/ f44 1 13"/>
                  <a:gd name="f58" fmla="*/ f45 1 13"/>
                  <a:gd name="f59" fmla="*/ f46 1 20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4"/>
                  <a:gd name="f71" fmla="*/ f55 1 f33"/>
                  <a:gd name="f72" fmla="*/ f56 1 f33"/>
                  <a:gd name="f73" fmla="*/ f57 1 f33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5 1"/>
                  <a:gd name="f87" fmla="*/ f71 f24 1"/>
                  <a:gd name="f88" fmla="*/ f72 f24 1"/>
                  <a:gd name="f89" fmla="*/ f73 f24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4" y="f86"/>
                  </a:cxn>
                  <a:cxn ang="f47">
                    <a:pos x="f87" y="f86"/>
                  </a:cxn>
                  <a:cxn ang="f47">
                    <a:pos x="f88" y="f85"/>
                  </a:cxn>
                  <a:cxn ang="f47">
                    <a:pos x="f89" y="f81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13" h="20">
                    <a:moveTo>
                      <a:pt x="f5" y="f8"/>
                    </a:moveTo>
                    <a:cubicBezTo>
                      <a:pt x="f9" y="f10"/>
                      <a:pt x="f5" y="f11"/>
                      <a:pt x="f11" y="f12"/>
                    </a:cubicBezTo>
                    <a:cubicBezTo>
                      <a:pt x="f13" y="f12"/>
                      <a:pt x="f13" y="f12"/>
                      <a:pt x="f13" y="f14"/>
                    </a:cubicBezTo>
                    <a:cubicBezTo>
                      <a:pt x="f11" y="f15"/>
                      <a:pt x="f12" y="f9"/>
                      <a:pt x="f13" y="f9"/>
                    </a:cubicBezTo>
                    <a:cubicBezTo>
                      <a:pt x="f16" y="f5"/>
                      <a:pt x="f17" y="f9"/>
                      <a:pt x="f10" y="f9"/>
                    </a:cubicBezTo>
                    <a:cubicBezTo>
                      <a:pt x="f6" y="f15"/>
                      <a:pt x="f10" y="f18"/>
                      <a:pt x="f19" y="f14"/>
                    </a:cubicBezTo>
                    <a:cubicBezTo>
                      <a:pt x="f17" y="f20"/>
                      <a:pt x="f16" y="f10"/>
                      <a:pt x="f20" y="f8"/>
                    </a:cubicBezTo>
                    <a:cubicBezTo>
                      <a:pt x="f13" y="f21"/>
                      <a:pt x="f12" y="f7"/>
                      <a:pt x="f15" y="f7"/>
                    </a:cubicBezTo>
                    <a:cubicBezTo>
                      <a:pt x="f9" y="f21"/>
                      <a:pt x="f5" y="f22"/>
                      <a:pt x="f5" y="f8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2" name="Freeform 743">
                <a:extLst>
                  <a:ext uri="{FF2B5EF4-FFF2-40B4-BE49-F238E27FC236}">
                    <a16:creationId xmlns:a16="http://schemas.microsoft.com/office/drawing/2014/main" id="{1629B39D-A85B-258D-E8C5-E8267174CB04}"/>
                  </a:ext>
                </a:extLst>
              </p:cNvPr>
              <p:cNvSpPr/>
              <p:nvPr/>
            </p:nvSpPr>
            <p:spPr>
              <a:xfrm>
                <a:off x="7834314" y="5084758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1"/>
                  <a:gd name="f10" fmla="val 8"/>
                  <a:gd name="f11" fmla="val 2"/>
                  <a:gd name="f12" fmla="val 7"/>
                  <a:gd name="f13" fmla="val 5"/>
                  <a:gd name="f14" fmla="val 9"/>
                  <a:gd name="f15" fmla="val 3"/>
                  <a:gd name="f16" fmla="+- 0 0 -90"/>
                  <a:gd name="f17" fmla="*/ f3 1 11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1"/>
                  <a:gd name="f28" fmla="*/ 4 f24 1"/>
                  <a:gd name="f29" fmla="*/ 1 f23 1"/>
                  <a:gd name="f30" fmla="*/ 11 f24 1"/>
                  <a:gd name="f31" fmla="*/ 7 f23 1"/>
                  <a:gd name="f32" fmla="*/ 8 f24 1"/>
                  <a:gd name="f33" fmla="*/ 10 f23 1"/>
                  <a:gd name="f34" fmla="*/ 0 f24 1"/>
                  <a:gd name="f35" fmla="*/ 3 f23 1"/>
                  <a:gd name="f36" fmla="+- f25 0 f1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f34 1 11"/>
                  <a:gd name="f44" fmla="*/ f35 1 10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1" h="10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7"/>
                      <a:pt x="f7" y="f7"/>
                      <a:pt x="f10" y="f7"/>
                    </a:cubicBezTo>
                    <a:cubicBezTo>
                      <a:pt x="f13" y="f14"/>
                      <a:pt x="f5" y="f10"/>
                      <a:pt x="f5" y="f15"/>
                    </a:cubicBezTo>
                    <a:cubicBezTo>
                      <a:pt x="f5" y="f9"/>
                      <a:pt x="f11" y="f5"/>
                      <a:pt x="f8" y="f9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3" name="Freeform 744">
                <a:extLst>
                  <a:ext uri="{FF2B5EF4-FFF2-40B4-BE49-F238E27FC236}">
                    <a16:creationId xmlns:a16="http://schemas.microsoft.com/office/drawing/2014/main" id="{BB60321F-027B-84D2-C8F8-F5C913AAEAF2}"/>
                  </a:ext>
                </a:extLst>
              </p:cNvPr>
              <p:cNvSpPr/>
              <p:nvPr/>
            </p:nvSpPr>
            <p:spPr>
              <a:xfrm>
                <a:off x="7834314" y="4702173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2"/>
                  <a:gd name="f10" fmla="val 3"/>
                  <a:gd name="f11" fmla="val 7"/>
                  <a:gd name="f12" fmla="val 4"/>
                  <a:gd name="f13" fmla="val 8"/>
                  <a:gd name="f14" fmla="val 6"/>
                  <a:gd name="f15" fmla="val 1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0 f25 1"/>
                  <a:gd name="f30" fmla="*/ 5 f24 1"/>
                  <a:gd name="f31" fmla="*/ 5 f25 1"/>
                  <a:gd name="f32" fmla="*/ 0 f24 1"/>
                  <a:gd name="f33" fmla="*/ 8 f25 1"/>
                  <a:gd name="f34" fmla="*/ 6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5" y="f8"/>
                    </a:moveTo>
                    <a:cubicBezTo>
                      <a:pt x="f5" y="f9"/>
                      <a:pt x="f10" y="f5"/>
                      <a:pt x="f8" y="f5"/>
                    </a:cubicBezTo>
                    <a:cubicBezTo>
                      <a:pt x="f6" y="f5"/>
                      <a:pt x="f11" y="f12"/>
                      <a:pt x="f13" y="f14"/>
                    </a:cubicBezTo>
                    <a:cubicBezTo>
                      <a:pt x="f13" y="f6"/>
                      <a:pt x="f14" y="f7"/>
                      <a:pt x="f12" y="f7"/>
                    </a:cubicBezTo>
                    <a:cubicBezTo>
                      <a:pt x="f15" y="f16"/>
                      <a:pt x="f15" y="f13"/>
                      <a:pt x="f5" y="f8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4" name="Freeform 745">
                <a:extLst>
                  <a:ext uri="{FF2B5EF4-FFF2-40B4-BE49-F238E27FC236}">
                    <a16:creationId xmlns:a16="http://schemas.microsoft.com/office/drawing/2014/main" id="{1F971726-81FA-867D-FB83-DE1528CBFA1D}"/>
                  </a:ext>
                </a:extLst>
              </p:cNvPr>
              <p:cNvSpPr/>
              <p:nvPr/>
            </p:nvSpPr>
            <p:spPr>
              <a:xfrm>
                <a:off x="8021638" y="4919664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2"/>
                  <a:gd name="f9" fmla="val 6"/>
                  <a:gd name="f10" fmla="val 4"/>
                  <a:gd name="f11" fmla="val 7"/>
                  <a:gd name="f12" fmla="val 10"/>
                  <a:gd name="f13" fmla="val 9"/>
                  <a:gd name="f14" fmla="val 3"/>
                  <a:gd name="f15" fmla="val 5"/>
                  <a:gd name="f16" fmla="val 12"/>
                  <a:gd name="f17" fmla="val 8"/>
                  <a:gd name="f18" fmla="+- 0 0 -90"/>
                  <a:gd name="f19" fmla="*/ f3 1 11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3"/>
                  <a:gd name="f30" fmla="*/ 2 f26 1"/>
                  <a:gd name="f31" fmla="*/ 6 f25 1"/>
                  <a:gd name="f32" fmla="*/ 7 f26 1"/>
                  <a:gd name="f33" fmla="*/ 0 f25 1"/>
                  <a:gd name="f34" fmla="*/ 10 f26 1"/>
                  <a:gd name="f35" fmla="*/ 5 f25 1"/>
                  <a:gd name="f36" fmla="*/ 9 f25 1"/>
                  <a:gd name="f37" fmla="*/ 12 f25 1"/>
                  <a:gd name="f38" fmla="*/ 8 f26 1"/>
                  <a:gd name="f39" fmla="*/ 10 f25 1"/>
                  <a:gd name="f40" fmla="*/ 6 f26 1"/>
                  <a:gd name="f41" fmla="+- f27 0 f1"/>
                  <a:gd name="f42" fmla="*/ f30 1 11"/>
                  <a:gd name="f43" fmla="*/ f31 1 13"/>
                  <a:gd name="f44" fmla="*/ f32 1 11"/>
                  <a:gd name="f45" fmla="*/ f33 1 13"/>
                  <a:gd name="f46" fmla="*/ f34 1 11"/>
                  <a:gd name="f47" fmla="*/ f35 1 13"/>
                  <a:gd name="f48" fmla="*/ f36 1 13"/>
                  <a:gd name="f49" fmla="*/ f37 1 13"/>
                  <a:gd name="f50" fmla="*/ f38 1 11"/>
                  <a:gd name="f51" fmla="*/ f39 1 13"/>
                  <a:gd name="f52" fmla="*/ f40 1 11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9"/>
                  <a:gd name="f64" fmla="*/ f49 1 f29"/>
                  <a:gd name="f65" fmla="*/ f50 1 f28"/>
                  <a:gd name="f66" fmla="*/ f51 1 f29"/>
                  <a:gd name="f67" fmla="*/ f52 1 f28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20 1"/>
                  <a:gd name="f79" fmla="*/ f64 f20 1"/>
                  <a:gd name="f80" fmla="*/ f65 f19 1"/>
                  <a:gd name="f81" fmla="*/ f66 f20 1"/>
                  <a:gd name="f82" fmla="*/ f6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6" y="f78"/>
                  </a:cxn>
                  <a:cxn ang="f41">
                    <a:pos x="f76" y="f79"/>
                  </a:cxn>
                  <a:cxn ang="f41">
                    <a:pos x="f80" y="f81"/>
                  </a:cxn>
                  <a:cxn ang="f41">
                    <a:pos x="f82" y="f78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11" h="13">
                    <a:moveTo>
                      <a:pt x="f8" y="f9"/>
                    </a:moveTo>
                    <a:cubicBezTo>
                      <a:pt x="f8" y="f8"/>
                      <a:pt x="f10" y="f5"/>
                      <a:pt x="f11" y="f5"/>
                    </a:cubicBezTo>
                    <a:cubicBezTo>
                      <a:pt x="f12" y="f5"/>
                      <a:pt x="f13" y="f14"/>
                      <a:pt x="f12" y="f15"/>
                    </a:cubicBezTo>
                    <a:cubicBezTo>
                      <a:pt x="f6" y="f9"/>
                      <a:pt x="f13" y="f11"/>
                      <a:pt x="f12" y="f13"/>
                    </a:cubicBezTo>
                    <a:cubicBezTo>
                      <a:pt x="f6" y="f12"/>
                      <a:pt x="f6" y="f6"/>
                      <a:pt x="f12" y="f16"/>
                    </a:cubicBezTo>
                    <a:cubicBezTo>
                      <a:pt x="f17" y="f7"/>
                      <a:pt x="f17" y="f6"/>
                      <a:pt x="f17" y="f12"/>
                    </a:cubicBezTo>
                    <a:cubicBezTo>
                      <a:pt x="f17" y="f17"/>
                      <a:pt x="f9" y="f17"/>
                      <a:pt x="f9" y="f13"/>
                    </a:cubicBezTo>
                    <a:cubicBezTo>
                      <a:pt x="f5" y="f7"/>
                      <a:pt x="f14" y="f11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5" name="Freeform 746">
                <a:extLst>
                  <a:ext uri="{FF2B5EF4-FFF2-40B4-BE49-F238E27FC236}">
                    <a16:creationId xmlns:a16="http://schemas.microsoft.com/office/drawing/2014/main" id="{A03ACE16-D805-4B57-DE76-09FBB18C2B75}"/>
                  </a:ext>
                </a:extLst>
              </p:cNvPr>
              <p:cNvSpPr/>
              <p:nvPr/>
            </p:nvSpPr>
            <p:spPr>
              <a:xfrm>
                <a:off x="8059741" y="4932365"/>
                <a:ext cx="3016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2"/>
                  <a:gd name="f9" fmla="val 5"/>
                  <a:gd name="f10" fmla="val 6"/>
                  <a:gd name="f11" fmla="val 1"/>
                  <a:gd name="f12" fmla="val 7"/>
                  <a:gd name="f13" fmla="val 8"/>
                  <a:gd name="f14" fmla="val 10"/>
                  <a:gd name="f15" fmla="val 11"/>
                  <a:gd name="f16" fmla="val 4"/>
                  <a:gd name="f17" fmla="val 9"/>
                  <a:gd name="f18" fmla="+- 0 0 -90"/>
                  <a:gd name="f19" fmla="*/ f3 1 12"/>
                  <a:gd name="f20" fmla="*/ f4 1 12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2"/>
                  <a:gd name="f27" fmla="*/ 3 f24 1"/>
                  <a:gd name="f28" fmla="*/ 2 f24 1"/>
                  <a:gd name="f29" fmla="*/ 7 f24 1"/>
                  <a:gd name="f30" fmla="*/ 1 f24 1"/>
                  <a:gd name="f31" fmla="*/ 11 f24 1"/>
                  <a:gd name="f32" fmla="*/ 10 f24 1"/>
                  <a:gd name="f33" fmla="*/ 6 f24 1"/>
                  <a:gd name="f34" fmla="*/ 9 f24 1"/>
                  <a:gd name="f35" fmla="+- f25 0 f1"/>
                  <a:gd name="f36" fmla="*/ f27 1 12"/>
                  <a:gd name="f37" fmla="*/ f28 1 12"/>
                  <a:gd name="f38" fmla="*/ f29 1 12"/>
                  <a:gd name="f39" fmla="*/ f30 1 12"/>
                  <a:gd name="f40" fmla="*/ f31 1 12"/>
                  <a:gd name="f41" fmla="*/ f32 1 12"/>
                  <a:gd name="f42" fmla="*/ f33 1 12"/>
                  <a:gd name="f43" fmla="*/ f34 1 12"/>
                  <a:gd name="f44" fmla="*/ 0 1 f26"/>
                  <a:gd name="f45" fmla="*/ f22 1 f26"/>
                  <a:gd name="f46" fmla="*/ f36 1 f26"/>
                  <a:gd name="f47" fmla="*/ f37 1 f26"/>
                  <a:gd name="f48" fmla="*/ f38 1 f26"/>
                  <a:gd name="f49" fmla="*/ f39 1 f26"/>
                  <a:gd name="f50" fmla="*/ f40 1 f26"/>
                  <a:gd name="f51" fmla="*/ f41 1 f26"/>
                  <a:gd name="f52" fmla="*/ f42 1 f26"/>
                  <a:gd name="f53" fmla="*/ f43 1 f26"/>
                  <a:gd name="f54" fmla="*/ f44 f19 1"/>
                  <a:gd name="f55" fmla="*/ f45 f19 1"/>
                  <a:gd name="f56" fmla="*/ f45 f20 1"/>
                  <a:gd name="f57" fmla="*/ f44 f20 1"/>
                  <a:gd name="f58" fmla="*/ f46 f19 1"/>
                  <a:gd name="f59" fmla="*/ f47 f20 1"/>
                  <a:gd name="f60" fmla="*/ f48 f19 1"/>
                  <a:gd name="f61" fmla="*/ f49 f20 1"/>
                  <a:gd name="f62" fmla="*/ f50 f19 1"/>
                  <a:gd name="f63" fmla="*/ f51 f19 1"/>
                  <a:gd name="f64" fmla="*/ f52 f20 1"/>
                  <a:gd name="f65" fmla="*/ f53 f19 1"/>
                  <a:gd name="f66" fmla="*/ f53 f20 1"/>
                  <a:gd name="f67" fmla="*/ f47 f19 1"/>
                  <a:gd name="f68" fmla="*/ f5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59"/>
                  </a:cxn>
                  <a:cxn ang="f35">
                    <a:pos x="f63" y="f64"/>
                  </a:cxn>
                  <a:cxn ang="f35">
                    <a:pos x="f65" y="f66"/>
                  </a:cxn>
                  <a:cxn ang="f35">
                    <a:pos x="f67" y="f68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2" h="12">
                    <a:moveTo>
                      <a:pt x="f7" y="f8"/>
                    </a:moveTo>
                    <a:cubicBezTo>
                      <a:pt x="f9" y="f8"/>
                      <a:pt x="f10" y="f11"/>
                      <a:pt x="f12" y="f11"/>
                    </a:cubicBezTo>
                    <a:cubicBezTo>
                      <a:pt x="f13" y="f11"/>
                      <a:pt x="f14" y="f5"/>
                      <a:pt x="f15" y="f8"/>
                    </a:cubicBezTo>
                    <a:cubicBezTo>
                      <a:pt x="f6" y="f16"/>
                      <a:pt x="f15" y="f9"/>
                      <a:pt x="f14" y="f10"/>
                    </a:cubicBezTo>
                    <a:cubicBezTo>
                      <a:pt x="f17" y="f12"/>
                      <a:pt x="f17" y="f13"/>
                      <a:pt x="f17" y="f17"/>
                    </a:cubicBezTo>
                    <a:cubicBezTo>
                      <a:pt x="f12" y="f17"/>
                      <a:pt x="f9" y="f6"/>
                      <a:pt x="f8" y="f14"/>
                    </a:cubicBezTo>
                    <a:cubicBezTo>
                      <a:pt x="f5" y="f12"/>
                      <a:pt x="f7" y="f16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6" name="Freeform 747">
                <a:extLst>
                  <a:ext uri="{FF2B5EF4-FFF2-40B4-BE49-F238E27FC236}">
                    <a16:creationId xmlns:a16="http://schemas.microsoft.com/office/drawing/2014/main" id="{395AACEF-3BE2-1896-4168-B3CB843F62B6}"/>
                  </a:ext>
                </a:extLst>
              </p:cNvPr>
              <p:cNvSpPr/>
              <p:nvPr/>
            </p:nvSpPr>
            <p:spPr>
              <a:xfrm>
                <a:off x="7839078" y="5041901"/>
                <a:ext cx="30166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7"/>
                  <a:gd name="f9" fmla="val 1"/>
                  <a:gd name="f10" fmla="val 8"/>
                  <a:gd name="f11" fmla="val 4"/>
                  <a:gd name="f12" fmla="val 6"/>
                  <a:gd name="f13" fmla="val 9"/>
                  <a:gd name="f14" fmla="val 5"/>
                  <a:gd name="f15" fmla="val 2"/>
                  <a:gd name="f16" fmla="val 3"/>
                  <a:gd name="f17" fmla="+- 0 0 -90"/>
                  <a:gd name="f18" fmla="*/ f3 1 13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3"/>
                  <a:gd name="f29" fmla="*/ 7 f25 1"/>
                  <a:gd name="f30" fmla="*/ 1 f24 1"/>
                  <a:gd name="f31" fmla="*/ 8 f24 1"/>
                  <a:gd name="f32" fmla="*/ 5 f25 1"/>
                  <a:gd name="f33" fmla="*/ 10 f24 1"/>
                  <a:gd name="f34" fmla="*/ 9 f24 1"/>
                  <a:gd name="f35" fmla="*/ 0 f25 1"/>
                  <a:gd name="f36" fmla="*/ 3 f24 1"/>
                  <a:gd name="f37" fmla="*/ 8 f25 1"/>
                  <a:gd name="f38" fmla="+- f26 0 f1"/>
                  <a:gd name="f39" fmla="*/ f29 1 13"/>
                  <a:gd name="f40" fmla="*/ f30 1 10"/>
                  <a:gd name="f41" fmla="*/ f31 1 10"/>
                  <a:gd name="f42" fmla="*/ f32 1 13"/>
                  <a:gd name="f43" fmla="*/ f33 1 10"/>
                  <a:gd name="f44" fmla="*/ f34 1 10"/>
                  <a:gd name="f45" fmla="*/ f35 1 13"/>
                  <a:gd name="f46" fmla="*/ f36 1 10"/>
                  <a:gd name="f47" fmla="*/ f37 1 13"/>
                  <a:gd name="f48" fmla="*/ 0 1 f28"/>
                  <a:gd name="f49" fmla="*/ f21 1 f28"/>
                  <a:gd name="f50" fmla="*/ 0 1 f27"/>
                  <a:gd name="f51" fmla="*/ f22 1 f27"/>
                  <a:gd name="f52" fmla="*/ f39 1 f28"/>
                  <a:gd name="f53" fmla="*/ f40 1 f27"/>
                  <a:gd name="f54" fmla="*/ f41 1 f27"/>
                  <a:gd name="f55" fmla="*/ f42 1 f28"/>
                  <a:gd name="f56" fmla="*/ f43 1 f27"/>
                  <a:gd name="f57" fmla="*/ f44 1 f27"/>
                  <a:gd name="f58" fmla="*/ f45 1 f28"/>
                  <a:gd name="f59" fmla="*/ f46 1 f27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9 1"/>
                  <a:gd name="f68" fmla="*/ f55 f18 1"/>
                  <a:gd name="f69" fmla="*/ f56 f19 1"/>
                  <a:gd name="f70" fmla="*/ f57 f19 1"/>
                  <a:gd name="f71" fmla="*/ f58 f18 1"/>
                  <a:gd name="f72" fmla="*/ f59 f19 1"/>
                  <a:gd name="f73" fmla="*/ f6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5" y="f67"/>
                  </a:cxn>
                  <a:cxn ang="f38">
                    <a:pos x="f68" y="f69"/>
                  </a:cxn>
                  <a:cxn ang="f38">
                    <a:pos x="f68" y="f70"/>
                  </a:cxn>
                  <a:cxn ang="f38">
                    <a:pos x="f71" y="f72"/>
                  </a:cxn>
                  <a:cxn ang="f38">
                    <a:pos x="f73" y="f66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13" h="10">
                    <a:moveTo>
                      <a:pt x="f8" y="f9"/>
                    </a:moveTo>
                    <a:cubicBezTo>
                      <a:pt x="f10" y="f11"/>
                      <a:pt x="f6" y="f12"/>
                      <a:pt x="f8" y="f10"/>
                    </a:cubicBezTo>
                    <a:cubicBezTo>
                      <a:pt x="f8" y="f13"/>
                      <a:pt x="f12" y="f7"/>
                      <a:pt x="f14" y="f7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5" y="f10"/>
                      <a:pt x="f5" y="f14"/>
                      <a:pt x="f5" y="f16"/>
                    </a:cubicBezTo>
                    <a:cubicBezTo>
                      <a:pt x="f9" y="f9"/>
                      <a:pt x="f14" y="f5"/>
                      <a:pt x="f10" y="f9"/>
                    </a:cubicBezTo>
                    <a:cubicBezTo>
                      <a:pt x="f10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7" name="Freeform 748">
                <a:extLst>
                  <a:ext uri="{FF2B5EF4-FFF2-40B4-BE49-F238E27FC236}">
                    <a16:creationId xmlns:a16="http://schemas.microsoft.com/office/drawing/2014/main" id="{1D6237C0-D58C-ACAC-081C-16C1965A15FE}"/>
                  </a:ext>
                </a:extLst>
              </p:cNvPr>
              <p:cNvSpPr/>
              <p:nvPr/>
            </p:nvSpPr>
            <p:spPr>
              <a:xfrm>
                <a:off x="8843967" y="5035555"/>
                <a:ext cx="185742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7"/>
                  <a:gd name="f8" fmla="val 73"/>
                  <a:gd name="f9" fmla="val 20"/>
                  <a:gd name="f10" fmla="val 26"/>
                  <a:gd name="f11" fmla="val 74"/>
                  <a:gd name="f12" fmla="val 31"/>
                  <a:gd name="f13" fmla="val 37"/>
                  <a:gd name="f14" fmla="val 40"/>
                  <a:gd name="f15" fmla="val 76"/>
                  <a:gd name="f16" fmla="val 46"/>
                  <a:gd name="f17" fmla="val 72"/>
                  <a:gd name="f18" fmla="val 47"/>
                  <a:gd name="f19" fmla="val 69"/>
                  <a:gd name="f20" fmla="val 49"/>
                  <a:gd name="f21" fmla="val 65"/>
                  <a:gd name="f22" fmla="val 50"/>
                  <a:gd name="f23" fmla="val 62"/>
                  <a:gd name="f24" fmla="val 60"/>
                  <a:gd name="f25" fmla="val 45"/>
                  <a:gd name="f26" fmla="val 58"/>
                  <a:gd name="f27" fmla="val 56"/>
                  <a:gd name="f28" fmla="val 48"/>
                  <a:gd name="f29" fmla="val 55"/>
                  <a:gd name="f30" fmla="val 51"/>
                  <a:gd name="f31" fmla="val 57"/>
                  <a:gd name="f32" fmla="val 52"/>
                  <a:gd name="f33" fmla="val 59"/>
                  <a:gd name="f34" fmla="val 61"/>
                  <a:gd name="f35" fmla="val 53"/>
                  <a:gd name="f36" fmla="val 63"/>
                  <a:gd name="f37" fmla="val 68"/>
                  <a:gd name="f38" fmla="val 71"/>
                  <a:gd name="f39" fmla="val 43"/>
                  <a:gd name="f40" fmla="val 36"/>
                  <a:gd name="f41" fmla="val 29"/>
                  <a:gd name="f42" fmla="val 70"/>
                  <a:gd name="f43" fmla="val 15"/>
                  <a:gd name="f44" fmla="val 16"/>
                  <a:gd name="f45" fmla="val 17"/>
                  <a:gd name="f46" fmla="val 14"/>
                  <a:gd name="f47" fmla="val 12"/>
                  <a:gd name="f48" fmla="val 44"/>
                  <a:gd name="f49" fmla="val 35"/>
                  <a:gd name="f50" fmla="val 5"/>
                  <a:gd name="f51" fmla="val 21"/>
                  <a:gd name="f52" fmla="val 11"/>
                  <a:gd name="f53" fmla="val 30"/>
                  <a:gd name="f54" fmla="val 6"/>
                  <a:gd name="f55" fmla="val 34"/>
                  <a:gd name="f56" fmla="val 2"/>
                  <a:gd name="f57" fmla="val 38"/>
                  <a:gd name="f58" fmla="val 1"/>
                  <a:gd name="f59" fmla="val 7"/>
                  <a:gd name="f60" fmla="val 66"/>
                  <a:gd name="f61" fmla="val 9"/>
                  <a:gd name="f62" fmla="+- 0 0 -90"/>
                  <a:gd name="f63" fmla="*/ f3 1 78"/>
                  <a:gd name="f64" fmla="*/ f4 1 77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8"/>
                  <a:gd name="f73" fmla="*/ f69 1 77"/>
                  <a:gd name="f74" fmla="*/ 73 f70 1"/>
                  <a:gd name="f75" fmla="*/ 20 f69 1"/>
                  <a:gd name="f76" fmla="*/ 77 f70 1"/>
                  <a:gd name="f77" fmla="*/ 37 f69 1"/>
                  <a:gd name="f78" fmla="*/ 72 f70 1"/>
                  <a:gd name="f79" fmla="*/ 47 f69 1"/>
                  <a:gd name="f80" fmla="*/ 62 f70 1"/>
                  <a:gd name="f81" fmla="*/ 56 f70 1"/>
                  <a:gd name="f82" fmla="*/ 48 f69 1"/>
                  <a:gd name="f83" fmla="*/ 57 f70 1"/>
                  <a:gd name="f84" fmla="*/ 52 f69 1"/>
                  <a:gd name="f85" fmla="*/ 61 f69 1"/>
                  <a:gd name="f86" fmla="*/ 49 f70 1"/>
                  <a:gd name="f87" fmla="*/ 71 f69 1"/>
                  <a:gd name="f88" fmla="*/ 77 f69 1"/>
                  <a:gd name="f89" fmla="*/ 29 f70 1"/>
                  <a:gd name="f90" fmla="*/ 72 f69 1"/>
                  <a:gd name="f91" fmla="*/ 16 f70 1"/>
                  <a:gd name="f92" fmla="*/ 53 f69 1"/>
                  <a:gd name="f93" fmla="*/ 12 f70 1"/>
                  <a:gd name="f94" fmla="*/ 44 f69 1"/>
                  <a:gd name="f95" fmla="*/ 15 f70 1"/>
                  <a:gd name="f96" fmla="*/ 30 f70 1"/>
                  <a:gd name="f97" fmla="*/ 6 f69 1"/>
                  <a:gd name="f98" fmla="*/ 43 f70 1"/>
                  <a:gd name="f99" fmla="*/ 0 f69 1"/>
                  <a:gd name="f100" fmla="*/ 46 f70 1"/>
                  <a:gd name="f101" fmla="*/ 1 f69 1"/>
                  <a:gd name="f102" fmla="*/ 60 f70 1"/>
                  <a:gd name="f103" fmla="+- f71 0 f1"/>
                  <a:gd name="f104" fmla="*/ f74 1 78"/>
                  <a:gd name="f105" fmla="*/ f75 1 77"/>
                  <a:gd name="f106" fmla="*/ f76 1 78"/>
                  <a:gd name="f107" fmla="*/ f77 1 77"/>
                  <a:gd name="f108" fmla="*/ f78 1 78"/>
                  <a:gd name="f109" fmla="*/ f79 1 77"/>
                  <a:gd name="f110" fmla="*/ f80 1 78"/>
                  <a:gd name="f111" fmla="*/ f81 1 78"/>
                  <a:gd name="f112" fmla="*/ f82 1 77"/>
                  <a:gd name="f113" fmla="*/ f83 1 78"/>
                  <a:gd name="f114" fmla="*/ f84 1 77"/>
                  <a:gd name="f115" fmla="*/ f85 1 77"/>
                  <a:gd name="f116" fmla="*/ f86 1 78"/>
                  <a:gd name="f117" fmla="*/ f87 1 77"/>
                  <a:gd name="f118" fmla="*/ f88 1 77"/>
                  <a:gd name="f119" fmla="*/ f89 1 78"/>
                  <a:gd name="f120" fmla="*/ f90 1 77"/>
                  <a:gd name="f121" fmla="*/ f91 1 78"/>
                  <a:gd name="f122" fmla="*/ f92 1 77"/>
                  <a:gd name="f123" fmla="*/ f93 1 78"/>
                  <a:gd name="f124" fmla="*/ f94 1 77"/>
                  <a:gd name="f125" fmla="*/ f95 1 78"/>
                  <a:gd name="f126" fmla="*/ f96 1 78"/>
                  <a:gd name="f127" fmla="*/ f97 1 77"/>
                  <a:gd name="f128" fmla="*/ f98 1 78"/>
                  <a:gd name="f129" fmla="*/ f99 1 77"/>
                  <a:gd name="f130" fmla="*/ f100 1 78"/>
                  <a:gd name="f131" fmla="*/ f101 1 77"/>
                  <a:gd name="f132" fmla="*/ f102 1 78"/>
                  <a:gd name="f133" fmla="*/ 0 1 f72"/>
                  <a:gd name="f134" fmla="*/ f66 1 f72"/>
                  <a:gd name="f135" fmla="*/ 0 1 f73"/>
                  <a:gd name="f136" fmla="*/ f67 1 f73"/>
                  <a:gd name="f137" fmla="*/ f104 1 f72"/>
                  <a:gd name="f138" fmla="*/ f105 1 f73"/>
                  <a:gd name="f139" fmla="*/ f106 1 f72"/>
                  <a:gd name="f140" fmla="*/ f107 1 f73"/>
                  <a:gd name="f141" fmla="*/ f108 1 f72"/>
                  <a:gd name="f142" fmla="*/ f109 1 f73"/>
                  <a:gd name="f143" fmla="*/ f110 1 f72"/>
                  <a:gd name="f144" fmla="*/ f111 1 f72"/>
                  <a:gd name="f145" fmla="*/ f112 1 f73"/>
                  <a:gd name="f146" fmla="*/ f113 1 f72"/>
                  <a:gd name="f147" fmla="*/ f114 1 f73"/>
                  <a:gd name="f148" fmla="*/ f115 1 f73"/>
                  <a:gd name="f149" fmla="*/ f116 1 f72"/>
                  <a:gd name="f150" fmla="*/ f117 1 f73"/>
                  <a:gd name="f151" fmla="*/ f118 1 f73"/>
                  <a:gd name="f152" fmla="*/ f119 1 f72"/>
                  <a:gd name="f153" fmla="*/ f120 1 f73"/>
                  <a:gd name="f154" fmla="*/ f121 1 f72"/>
                  <a:gd name="f155" fmla="*/ f122 1 f73"/>
                  <a:gd name="f156" fmla="*/ f123 1 f72"/>
                  <a:gd name="f157" fmla="*/ f124 1 f73"/>
                  <a:gd name="f158" fmla="*/ f125 1 f72"/>
                  <a:gd name="f159" fmla="*/ f126 1 f72"/>
                  <a:gd name="f160" fmla="*/ f127 1 f73"/>
                  <a:gd name="f161" fmla="*/ f128 1 f72"/>
                  <a:gd name="f162" fmla="*/ f129 1 f73"/>
                  <a:gd name="f163" fmla="*/ f130 1 f72"/>
                  <a:gd name="f164" fmla="*/ f131 1 f73"/>
                  <a:gd name="f165" fmla="*/ f132 1 f72"/>
                  <a:gd name="f166" fmla="*/ f133 f63 1"/>
                  <a:gd name="f167" fmla="*/ f134 f63 1"/>
                  <a:gd name="f168" fmla="*/ f136 f64 1"/>
                  <a:gd name="f169" fmla="*/ f135 f64 1"/>
                  <a:gd name="f170" fmla="*/ f137 f63 1"/>
                  <a:gd name="f171" fmla="*/ f138 f64 1"/>
                  <a:gd name="f172" fmla="*/ f139 f63 1"/>
                  <a:gd name="f173" fmla="*/ f140 f64 1"/>
                  <a:gd name="f174" fmla="*/ f141 f63 1"/>
                  <a:gd name="f175" fmla="*/ f142 f64 1"/>
                  <a:gd name="f176" fmla="*/ f143 f63 1"/>
                  <a:gd name="f177" fmla="*/ f144 f63 1"/>
                  <a:gd name="f178" fmla="*/ f145 f64 1"/>
                  <a:gd name="f179" fmla="*/ f146 f63 1"/>
                  <a:gd name="f180" fmla="*/ f147 f64 1"/>
                  <a:gd name="f181" fmla="*/ f148 f64 1"/>
                  <a:gd name="f182" fmla="*/ f149 f63 1"/>
                  <a:gd name="f183" fmla="*/ f150 f64 1"/>
                  <a:gd name="f184" fmla="*/ f151 f64 1"/>
                  <a:gd name="f185" fmla="*/ f152 f63 1"/>
                  <a:gd name="f186" fmla="*/ f153 f64 1"/>
                  <a:gd name="f187" fmla="*/ f154 f63 1"/>
                  <a:gd name="f188" fmla="*/ f155 f64 1"/>
                  <a:gd name="f189" fmla="*/ f156 f63 1"/>
                  <a:gd name="f190" fmla="*/ f157 f64 1"/>
                  <a:gd name="f191" fmla="*/ f158 f63 1"/>
                  <a:gd name="f192" fmla="*/ f159 f63 1"/>
                  <a:gd name="f193" fmla="*/ f160 f64 1"/>
                  <a:gd name="f194" fmla="*/ f161 f63 1"/>
                  <a:gd name="f195" fmla="*/ f162 f64 1"/>
                  <a:gd name="f196" fmla="*/ f163 f63 1"/>
                  <a:gd name="f197" fmla="*/ f164 f64 1"/>
                  <a:gd name="f198" fmla="*/ f165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0" y="f171"/>
                  </a:cxn>
                  <a:cxn ang="f103">
                    <a:pos x="f172" y="f173"/>
                  </a:cxn>
                  <a:cxn ang="f103">
                    <a:pos x="f174" y="f175"/>
                  </a:cxn>
                  <a:cxn ang="f103">
                    <a:pos x="f176" y="f175"/>
                  </a:cxn>
                  <a:cxn ang="f103">
                    <a:pos x="f177" y="f178"/>
                  </a:cxn>
                  <a:cxn ang="f103">
                    <a:pos x="f179" y="f180"/>
                  </a:cxn>
                  <a:cxn ang="f103">
                    <a:pos x="f177" y="f181"/>
                  </a:cxn>
                  <a:cxn ang="f103">
                    <a:pos x="f182" y="f183"/>
                  </a:cxn>
                  <a:cxn ang="f103">
                    <a:pos x="f182" y="f184"/>
                  </a:cxn>
                  <a:cxn ang="f103">
                    <a:pos x="f185" y="f186"/>
                  </a:cxn>
                  <a:cxn ang="f103">
                    <a:pos x="f187" y="f188"/>
                  </a:cxn>
                  <a:cxn ang="f103">
                    <a:pos x="f189" y="f190"/>
                  </a:cxn>
                  <a:cxn ang="f103">
                    <a:pos x="f191" y="f171"/>
                  </a:cxn>
                  <a:cxn ang="f103">
                    <a:pos x="f192" y="f193"/>
                  </a:cxn>
                  <a:cxn ang="f103">
                    <a:pos x="f194" y="f195"/>
                  </a:cxn>
                  <a:cxn ang="f103">
                    <a:pos x="f196" y="f197"/>
                  </a:cxn>
                  <a:cxn ang="f103">
                    <a:pos x="f198" y="f193"/>
                  </a:cxn>
                  <a:cxn ang="f103">
                    <a:pos x="f170" y="f171"/>
                  </a:cxn>
                </a:cxnLst>
                <a:rect l="f166" t="f169" r="f167" b="f168"/>
                <a:pathLst>
                  <a:path w="78" h="77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28"/>
                    </a:cubicBezTo>
                    <a:cubicBezTo>
                      <a:pt x="f29" y="f20"/>
                      <a:pt x="f27" y="f30"/>
                      <a:pt x="f31" y="f32"/>
                    </a:cubicBezTo>
                    <a:cubicBezTo>
                      <a:pt x="f33" y="f29"/>
                      <a:pt x="f27" y="f26"/>
                      <a:pt x="f27" y="f34"/>
                    </a:cubicBezTo>
                    <a:cubicBezTo>
                      <a:pt x="f35" y="f36"/>
                      <a:pt x="f35" y="f37"/>
                      <a:pt x="f20" y="f38"/>
                    </a:cubicBezTo>
                    <a:cubicBezTo>
                      <a:pt x="f18" y="f17"/>
                      <a:pt x="f22" y="f11"/>
                      <a:pt x="f20" y="f7"/>
                    </a:cubicBezTo>
                    <a:cubicBezTo>
                      <a:pt x="f39" y="f8"/>
                      <a:pt x="f40" y="f11"/>
                      <a:pt x="f41" y="f17"/>
                    </a:cubicBezTo>
                    <a:cubicBezTo>
                      <a:pt x="f9" y="f42"/>
                      <a:pt x="f43" y="f23"/>
                      <a:pt x="f44" y="f35"/>
                    </a:cubicBezTo>
                    <a:cubicBezTo>
                      <a:pt x="f45" y="f28"/>
                      <a:pt x="f46" y="f16"/>
                      <a:pt x="f47" y="f48"/>
                    </a:cubicBezTo>
                    <a:cubicBezTo>
                      <a:pt x="f5" y="f49"/>
                      <a:pt x="f50" y="f10"/>
                      <a:pt x="f43" y="f9"/>
                    </a:cubicBezTo>
                    <a:cubicBezTo>
                      <a:pt x="f51" y="f44"/>
                      <a:pt x="f10" y="f52"/>
                      <a:pt x="f53" y="f54"/>
                    </a:cubicBezTo>
                    <a:cubicBezTo>
                      <a:pt x="f55" y="f56"/>
                      <a:pt x="f57" y="f58"/>
                      <a:pt x="f39" y="f5"/>
                    </a:cubicBezTo>
                    <a:cubicBezTo>
                      <a:pt x="f48" y="f5"/>
                      <a:pt x="f16" y="f5"/>
                      <a:pt x="f16" y="f58"/>
                    </a:cubicBezTo>
                    <a:cubicBezTo>
                      <a:pt x="f20" y="f59"/>
                      <a:pt x="f29" y="f54"/>
                      <a:pt x="f24" y="f54"/>
                    </a:cubicBezTo>
                    <a:cubicBezTo>
                      <a:pt x="f60" y="f61"/>
                      <a:pt x="f37" y="f45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8" name="Freeform 749">
                <a:extLst>
                  <a:ext uri="{FF2B5EF4-FFF2-40B4-BE49-F238E27FC236}">
                    <a16:creationId xmlns:a16="http://schemas.microsoft.com/office/drawing/2014/main" id="{55CBD287-805B-E760-142B-8CBC6AE74009}"/>
                  </a:ext>
                </a:extLst>
              </p:cNvPr>
              <p:cNvSpPr/>
              <p:nvPr/>
            </p:nvSpPr>
            <p:spPr>
              <a:xfrm>
                <a:off x="9007480" y="5008561"/>
                <a:ext cx="106363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6"/>
                  <a:gd name="f8" fmla="val 16"/>
                  <a:gd name="f9" fmla="val 21"/>
                  <a:gd name="f10" fmla="val 14"/>
                  <a:gd name="f11" fmla="val 12"/>
                  <a:gd name="f12" fmla="val 22"/>
                  <a:gd name="f13" fmla="val 11"/>
                  <a:gd name="f14" fmla="val 23"/>
                  <a:gd name="f15" fmla="val 5"/>
                  <a:gd name="f16" fmla="val 1"/>
                  <a:gd name="f17" fmla="val 3"/>
                  <a:gd name="f18" fmla="val 15"/>
                  <a:gd name="f19" fmla="val 6"/>
                  <a:gd name="f20" fmla="val 10"/>
                  <a:gd name="f21" fmla="val 7"/>
                  <a:gd name="f22" fmla="val 28"/>
                  <a:gd name="f23" fmla="val 36"/>
                  <a:gd name="f24" fmla="val 39"/>
                  <a:gd name="f25" fmla="val 42"/>
                  <a:gd name="f26" fmla="val 43"/>
                  <a:gd name="f27" fmla="val 9"/>
                  <a:gd name="f28" fmla="val 33"/>
                  <a:gd name="f29" fmla="val 17"/>
                  <a:gd name="f30" fmla="val 19"/>
                  <a:gd name="f31" fmla="val 20"/>
                  <a:gd name="f32" fmla="val 18"/>
                  <a:gd name="f33" fmla="+- 0 0 -90"/>
                  <a:gd name="f34" fmla="*/ f3 1 44"/>
                  <a:gd name="f35" fmla="*/ f4 1 2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4"/>
                  <a:gd name="f44" fmla="*/ f40 1 26"/>
                  <a:gd name="f45" fmla="*/ 16 f41 1"/>
                  <a:gd name="f46" fmla="*/ 21 f40 1"/>
                  <a:gd name="f47" fmla="*/ 11 f41 1"/>
                  <a:gd name="f48" fmla="*/ 23 f40 1"/>
                  <a:gd name="f49" fmla="*/ 0 f41 1"/>
                  <a:gd name="f50" fmla="*/ 16 f40 1"/>
                  <a:gd name="f51" fmla="*/ 10 f41 1"/>
                  <a:gd name="f52" fmla="*/ 15 f40 1"/>
                  <a:gd name="f53" fmla="*/ 14 f41 1"/>
                  <a:gd name="f54" fmla="*/ 12 f40 1"/>
                  <a:gd name="f55" fmla="*/ 15 f41 1"/>
                  <a:gd name="f56" fmla="*/ 10 f40 1"/>
                  <a:gd name="f57" fmla="*/ 36 f41 1"/>
                  <a:gd name="f58" fmla="*/ 1 f40 1"/>
                  <a:gd name="f59" fmla="*/ 43 f41 1"/>
                  <a:gd name="f60" fmla="*/ 5 f40 1"/>
                  <a:gd name="f61" fmla="*/ 39 f41 1"/>
                  <a:gd name="f62" fmla="*/ 19 f41 1"/>
                  <a:gd name="f63" fmla="*/ 20 f40 1"/>
                  <a:gd name="f64" fmla="+- f42 0 f1"/>
                  <a:gd name="f65" fmla="*/ f45 1 44"/>
                  <a:gd name="f66" fmla="*/ f46 1 26"/>
                  <a:gd name="f67" fmla="*/ f47 1 44"/>
                  <a:gd name="f68" fmla="*/ f48 1 26"/>
                  <a:gd name="f69" fmla="*/ f49 1 44"/>
                  <a:gd name="f70" fmla="*/ f50 1 26"/>
                  <a:gd name="f71" fmla="*/ f51 1 44"/>
                  <a:gd name="f72" fmla="*/ f52 1 26"/>
                  <a:gd name="f73" fmla="*/ f53 1 44"/>
                  <a:gd name="f74" fmla="*/ f54 1 26"/>
                  <a:gd name="f75" fmla="*/ f55 1 44"/>
                  <a:gd name="f76" fmla="*/ f56 1 26"/>
                  <a:gd name="f77" fmla="*/ f57 1 44"/>
                  <a:gd name="f78" fmla="*/ f58 1 26"/>
                  <a:gd name="f79" fmla="*/ f59 1 44"/>
                  <a:gd name="f80" fmla="*/ f60 1 26"/>
                  <a:gd name="f81" fmla="*/ f61 1 44"/>
                  <a:gd name="f82" fmla="*/ f62 1 44"/>
                  <a:gd name="f83" fmla="*/ f63 1 26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3"/>
                  <a:gd name="f99" fmla="*/ f76 1 f44"/>
                  <a:gd name="f100" fmla="*/ f77 1 f43"/>
                  <a:gd name="f101" fmla="*/ f78 1 f44"/>
                  <a:gd name="f102" fmla="*/ f79 1 f43"/>
                  <a:gd name="f103" fmla="*/ f80 1 f44"/>
                  <a:gd name="f104" fmla="*/ f81 1 f43"/>
                  <a:gd name="f105" fmla="*/ f82 1 f43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4 1"/>
                  <a:gd name="f122" fmla="*/ f99 f35 1"/>
                  <a:gd name="f123" fmla="*/ f100 f34 1"/>
                  <a:gd name="f124" fmla="*/ f101 f35 1"/>
                  <a:gd name="f125" fmla="*/ f102 f34 1"/>
                  <a:gd name="f126" fmla="*/ f103 f35 1"/>
                  <a:gd name="f127" fmla="*/ f104 f34 1"/>
                  <a:gd name="f128" fmla="*/ f105 f34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27" y="f120"/>
                  </a:cxn>
                  <a:cxn ang="f64">
                    <a:pos x="f128" y="f129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44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5" y="f8"/>
                    </a:cubicBezTo>
                    <a:cubicBezTo>
                      <a:pt x="f17" y="f18"/>
                      <a:pt x="f19" y="f20"/>
                      <a:pt x="f20" y="f18"/>
                    </a:cubicBezTo>
                    <a:cubicBezTo>
                      <a:pt x="f13" y="f8"/>
                      <a:pt x="f10" y="f18"/>
                      <a:pt x="f10" y="f11"/>
                    </a:cubicBezTo>
                    <a:cubicBezTo>
                      <a:pt x="f10" y="f13"/>
                      <a:pt x="f10" y="f20"/>
                      <a:pt x="f18" y="f20"/>
                    </a:cubicBezTo>
                    <a:cubicBezTo>
                      <a:pt x="f12" y="f21"/>
                      <a:pt x="f22" y="f17"/>
                      <a:pt x="f23" y="f16"/>
                    </a:cubicBezTo>
                    <a:cubicBezTo>
                      <a:pt x="f24" y="f5"/>
                      <a:pt x="f25" y="f16"/>
                      <a:pt x="f26" y="f15"/>
                    </a:cubicBezTo>
                    <a:cubicBezTo>
                      <a:pt x="f6" y="f27"/>
                      <a:pt x="f25" y="f13"/>
                      <a:pt x="f24" y="f11"/>
                    </a:cubicBezTo>
                    <a:cubicBezTo>
                      <a:pt x="f28" y="f18"/>
                      <a:pt x="f7" y="f29"/>
                      <a:pt x="f30" y="f31"/>
                    </a:cubicBezTo>
                    <a:cubicBezTo>
                      <a:pt x="f32" y="f31"/>
                      <a:pt x="f29" y="f3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9" name="Freeform 750">
                <a:extLst>
                  <a:ext uri="{FF2B5EF4-FFF2-40B4-BE49-F238E27FC236}">
                    <a16:creationId xmlns:a16="http://schemas.microsoft.com/office/drawing/2014/main" id="{8CB85842-E939-C15A-6A7B-5247B74F16AF}"/>
                  </a:ext>
                </a:extLst>
              </p:cNvPr>
              <p:cNvSpPr/>
              <p:nvPr/>
            </p:nvSpPr>
            <p:spPr>
              <a:xfrm>
                <a:off x="9069384" y="5049838"/>
                <a:ext cx="7461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"/>
                  <a:gd name="f10" fmla="val 18"/>
                  <a:gd name="f11" fmla="val 14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3"/>
                  <a:gd name="f18" fmla="val 17"/>
                  <a:gd name="f19" fmla="val 3"/>
                  <a:gd name="f20" fmla="val 22"/>
                  <a:gd name="f21" fmla="val 2"/>
                  <a:gd name="f22" fmla="val 26"/>
                  <a:gd name="f23" fmla="val 30"/>
                  <a:gd name="f24" fmla="val 5"/>
                  <a:gd name="f25" fmla="val 12"/>
                  <a:gd name="f26" fmla="val 27"/>
                  <a:gd name="f27" fmla="val 23"/>
                  <a:gd name="f28" fmla="val 16"/>
                  <a:gd name="f29" fmla="+- 0 0 -90"/>
                  <a:gd name="f30" fmla="*/ f3 1 31"/>
                  <a:gd name="f31" fmla="*/ f4 1 1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31"/>
                  <a:gd name="f40" fmla="*/ f36 1 19"/>
                  <a:gd name="f41" fmla="*/ 6 f37 1"/>
                  <a:gd name="f42" fmla="*/ 19 f36 1"/>
                  <a:gd name="f43" fmla="*/ 0 f37 1"/>
                  <a:gd name="f44" fmla="*/ 10 f36 1"/>
                  <a:gd name="f45" fmla="*/ 11 f37 1"/>
                  <a:gd name="f46" fmla="*/ 8 f36 1"/>
                  <a:gd name="f47" fmla="*/ 14 f37 1"/>
                  <a:gd name="f48" fmla="*/ 7 f36 1"/>
                  <a:gd name="f49" fmla="*/ 26 f37 1"/>
                  <a:gd name="f50" fmla="*/ 0 f36 1"/>
                  <a:gd name="f51" fmla="*/ 30 f37 1"/>
                  <a:gd name="f52" fmla="*/ 23 f37 1"/>
                  <a:gd name="f53" fmla="*/ 14 f36 1"/>
                  <a:gd name="f54" fmla="*/ 7 f37 1"/>
                  <a:gd name="f55" fmla="*/ 18 f36 1"/>
                  <a:gd name="f56" fmla="+- f38 0 f1"/>
                  <a:gd name="f57" fmla="*/ f41 1 31"/>
                  <a:gd name="f58" fmla="*/ f42 1 19"/>
                  <a:gd name="f59" fmla="*/ f43 1 31"/>
                  <a:gd name="f60" fmla="*/ f44 1 19"/>
                  <a:gd name="f61" fmla="*/ f45 1 31"/>
                  <a:gd name="f62" fmla="*/ f46 1 19"/>
                  <a:gd name="f63" fmla="*/ f47 1 31"/>
                  <a:gd name="f64" fmla="*/ f48 1 19"/>
                  <a:gd name="f65" fmla="*/ f49 1 31"/>
                  <a:gd name="f66" fmla="*/ f50 1 19"/>
                  <a:gd name="f67" fmla="*/ f51 1 31"/>
                  <a:gd name="f68" fmla="*/ f52 1 31"/>
                  <a:gd name="f69" fmla="*/ f53 1 19"/>
                  <a:gd name="f70" fmla="*/ f54 1 31"/>
                  <a:gd name="f71" fmla="*/ f55 1 19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39"/>
                  <a:gd name="f83" fmla="*/ f64 1 f40"/>
                  <a:gd name="f84" fmla="*/ f65 1 f39"/>
                  <a:gd name="f85" fmla="*/ f66 1 f40"/>
                  <a:gd name="f86" fmla="*/ f67 1 f39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0 1"/>
                  <a:gd name="f102" fmla="*/ f83 f31 1"/>
                  <a:gd name="f103" fmla="*/ f84 f30 1"/>
                  <a:gd name="f104" fmla="*/ f85 f31 1"/>
                  <a:gd name="f105" fmla="*/ f86 f30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0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95" y="f96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31" h="19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5"/>
                      <a:pt x="f16" y="f14"/>
                    </a:cubicBezTo>
                    <a:cubicBezTo>
                      <a:pt x="f17" y="f14"/>
                      <a:pt x="f17" y="f14"/>
                      <a:pt x="f11" y="f15"/>
                    </a:cubicBezTo>
                    <a:cubicBezTo>
                      <a:pt x="f18" y="f19"/>
                      <a:pt x="f20" y="f21"/>
                      <a:pt x="f22" y="f5"/>
                    </a:cubicBezTo>
                    <a:cubicBezTo>
                      <a:pt x="f23" y="f21"/>
                      <a:pt x="f6" y="f24"/>
                      <a:pt x="f23" y="f14"/>
                    </a:cubicBezTo>
                    <a:cubicBezTo>
                      <a:pt x="f23" y="f25"/>
                      <a:pt x="f26" y="f11"/>
                      <a:pt x="f27" y="f11"/>
                    </a:cubicBezTo>
                    <a:cubicBezTo>
                      <a:pt x="f18" y="f11"/>
                      <a:pt x="f25" y="f28"/>
                      <a:pt x="f15" y="f10"/>
                    </a:cubicBezTo>
                    <a:cubicBezTo>
                      <a:pt x="f15" y="f7"/>
                      <a:pt x="f15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0" name="Freeform 751">
                <a:extLst>
                  <a:ext uri="{FF2B5EF4-FFF2-40B4-BE49-F238E27FC236}">
                    <a16:creationId xmlns:a16="http://schemas.microsoft.com/office/drawing/2014/main" id="{E12D9935-E78A-7E34-C5C2-B0D38EAD3150}"/>
                  </a:ext>
                </a:extLst>
              </p:cNvPr>
              <p:cNvSpPr/>
              <p:nvPr/>
            </p:nvSpPr>
            <p:spPr>
              <a:xfrm>
                <a:off x="9010653" y="5207005"/>
                <a:ext cx="4286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10"/>
                  <a:gd name="f9" fmla="val 6"/>
                  <a:gd name="f10" fmla="val 14"/>
                  <a:gd name="f11" fmla="val 1"/>
                  <a:gd name="f12" fmla="val 8"/>
                  <a:gd name="f13" fmla="val 5"/>
                  <a:gd name="f14" fmla="val 13"/>
                  <a:gd name="f15" fmla="val 9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10 f24 1"/>
                  <a:gd name="f29" fmla="*/ 15 f23 1"/>
                  <a:gd name="f30" fmla="*/ 0 f24 1"/>
                  <a:gd name="f31" fmla="*/ 8 f23 1"/>
                  <a:gd name="f32" fmla="*/ 8 f24 1"/>
                  <a:gd name="f33" fmla="*/ 0 f23 1"/>
                  <a:gd name="f34" fmla="*/ 18 f24 1"/>
                  <a:gd name="f35" fmla="*/ 9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7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14" y="f5"/>
                      <a:pt x="f6" y="f13"/>
                      <a:pt x="f6" y="f15"/>
                    </a:cubicBezTo>
                    <a:cubicBezTo>
                      <a:pt x="f6" y="f7"/>
                      <a:pt x="f10" y="f10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1" name="Freeform 752">
                <a:extLst>
                  <a:ext uri="{FF2B5EF4-FFF2-40B4-BE49-F238E27FC236}">
                    <a16:creationId xmlns:a16="http://schemas.microsoft.com/office/drawing/2014/main" id="{C7B28692-DEFE-D6A5-6A7E-20E60A5C5B19}"/>
                  </a:ext>
                </a:extLst>
              </p:cNvPr>
              <p:cNvSpPr/>
              <p:nvPr/>
            </p:nvSpPr>
            <p:spPr>
              <a:xfrm>
                <a:off x="8988423" y="4970458"/>
                <a:ext cx="5238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7"/>
                  <a:gd name="f8" fmla="val 8"/>
                  <a:gd name="f9" fmla="val 11"/>
                  <a:gd name="f10" fmla="val 5"/>
                  <a:gd name="f11" fmla="val 7"/>
                  <a:gd name="f12" fmla="val 9"/>
                  <a:gd name="f13" fmla="val 3"/>
                  <a:gd name="f14" fmla="val 12"/>
                  <a:gd name="f15" fmla="val 1"/>
                  <a:gd name="f16" fmla="val 16"/>
                  <a:gd name="f17" fmla="val 19"/>
                  <a:gd name="f18" fmla="val 21"/>
                  <a:gd name="f19" fmla="val 6"/>
                  <a:gd name="f20" fmla="val 15"/>
                  <a:gd name="f21" fmla="val 4"/>
                  <a:gd name="f22" fmla="val 14"/>
                  <a:gd name="f23" fmla="val 13"/>
                  <a:gd name="f24" fmla="+- 0 0 -90"/>
                  <a:gd name="f25" fmla="*/ f3 1 22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2"/>
                  <a:gd name="f35" fmla="*/ f31 1 17"/>
                  <a:gd name="f36" fmla="*/ 8 f32 1"/>
                  <a:gd name="f37" fmla="*/ 11 f31 1"/>
                  <a:gd name="f38" fmla="*/ 9 f32 1"/>
                  <a:gd name="f39" fmla="*/ 3 f31 1"/>
                  <a:gd name="f40" fmla="*/ 19 f32 1"/>
                  <a:gd name="f41" fmla="*/ 0 f31 1"/>
                  <a:gd name="f42" fmla="*/ 8 f31 1"/>
                  <a:gd name="f43" fmla="*/ 6 f32 1"/>
                  <a:gd name="f44" fmla="*/ 16 f31 1"/>
                  <a:gd name="f45" fmla="*/ 4 f32 1"/>
                  <a:gd name="f46" fmla="*/ 14 f31 1"/>
                  <a:gd name="f47" fmla="*/ 3 f32 1"/>
                  <a:gd name="f48" fmla="*/ 9 f31 1"/>
                  <a:gd name="f49" fmla="+- f33 0 f1"/>
                  <a:gd name="f50" fmla="*/ f36 1 22"/>
                  <a:gd name="f51" fmla="*/ f37 1 17"/>
                  <a:gd name="f52" fmla="*/ f38 1 22"/>
                  <a:gd name="f53" fmla="*/ f39 1 17"/>
                  <a:gd name="f54" fmla="*/ f40 1 22"/>
                  <a:gd name="f55" fmla="*/ f41 1 17"/>
                  <a:gd name="f56" fmla="*/ f42 1 17"/>
                  <a:gd name="f57" fmla="*/ f43 1 22"/>
                  <a:gd name="f58" fmla="*/ f44 1 17"/>
                  <a:gd name="f59" fmla="*/ f45 1 22"/>
                  <a:gd name="f60" fmla="*/ f46 1 17"/>
                  <a:gd name="f61" fmla="*/ f47 1 22"/>
                  <a:gd name="f62" fmla="*/ f48 1 17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2" h="17">
                    <a:moveTo>
                      <a:pt x="f8" y="f9"/>
                    </a:moveTo>
                    <a:cubicBezTo>
                      <a:pt x="f10" y="f11"/>
                      <a:pt x="f11" y="f10"/>
                      <a:pt x="f12" y="f13"/>
                    </a:cubicBezTo>
                    <a:cubicBezTo>
                      <a:pt x="f14" y="f15"/>
                      <a:pt x="f16" y="f5"/>
                      <a:pt x="f17" y="f5"/>
                    </a:cubicBezTo>
                    <a:cubicBezTo>
                      <a:pt x="f6" y="f5"/>
                      <a:pt x="f18" y="f19"/>
                      <a:pt x="f17" y="f8"/>
                    </a:cubicBezTo>
                    <a:cubicBezTo>
                      <a:pt x="f20" y="f14"/>
                      <a:pt x="f12" y="f14"/>
                      <a:pt x="f19" y="f16"/>
                    </a:cubicBezTo>
                    <a:cubicBezTo>
                      <a:pt x="f10" y="f7"/>
                      <a:pt x="f21" y="f16"/>
                      <a:pt x="f21" y="f22"/>
                    </a:cubicBezTo>
                    <a:cubicBezTo>
                      <a:pt x="f21" y="f23"/>
                      <a:pt x="f5" y="f14"/>
                      <a:pt x="f13" y="f12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2" name="Freeform 753">
                <a:extLst>
                  <a:ext uri="{FF2B5EF4-FFF2-40B4-BE49-F238E27FC236}">
                    <a16:creationId xmlns:a16="http://schemas.microsoft.com/office/drawing/2014/main" id="{F550AB03-AADB-FCED-9BE0-8AEFED236F6A}"/>
                  </a:ext>
                </a:extLst>
              </p:cNvPr>
              <p:cNvSpPr/>
              <p:nvPr/>
            </p:nvSpPr>
            <p:spPr>
              <a:xfrm>
                <a:off x="8967785" y="501649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10"/>
                      <a:pt x="f9" y="f5"/>
                      <a:pt x="f8" y="f5"/>
                    </a:cubicBezTo>
                    <a:cubicBezTo>
                      <a:pt x="f7" y="f9"/>
                      <a:pt x="f6" y="f10"/>
                      <a:pt x="f7" y="f8"/>
                    </a:cubicBezTo>
                    <a:cubicBezTo>
                      <a:pt x="f7" y="f7"/>
                      <a:pt x="f11" y="f7"/>
                      <a:pt x="f10" y="f7"/>
                    </a:cubicBezTo>
                    <a:cubicBezTo>
                      <a:pt x="f9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3" name="Freeform 754">
                <a:extLst>
                  <a:ext uri="{FF2B5EF4-FFF2-40B4-BE49-F238E27FC236}">
                    <a16:creationId xmlns:a16="http://schemas.microsoft.com/office/drawing/2014/main" id="{5C15DC75-1141-91EF-F089-BDCC9826F34A}"/>
                  </a:ext>
                </a:extLst>
              </p:cNvPr>
              <p:cNvSpPr/>
              <p:nvPr/>
            </p:nvSpPr>
            <p:spPr>
              <a:xfrm>
                <a:off x="9064630" y="5102223"/>
                <a:ext cx="77788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8"/>
                  <a:gd name="f8" fmla="val 8"/>
                  <a:gd name="f9" fmla="val 3"/>
                  <a:gd name="f10" fmla="val 6"/>
                  <a:gd name="f11" fmla="val 7"/>
                  <a:gd name="f12" fmla="val 5"/>
                  <a:gd name="f13" fmla="val 10"/>
                  <a:gd name="f14" fmla="val 13"/>
                  <a:gd name="f15" fmla="val 14"/>
                  <a:gd name="f16" fmla="val 16"/>
                  <a:gd name="f17" fmla="val 19"/>
                  <a:gd name="f18" fmla="val 1"/>
                  <a:gd name="f19" fmla="val 22"/>
                  <a:gd name="f20" fmla="val 25"/>
                  <a:gd name="f21" fmla="val 28"/>
                  <a:gd name="f22" fmla="val 30"/>
                  <a:gd name="f23" fmla="val 31"/>
                  <a:gd name="f24" fmla="val 4"/>
                  <a:gd name="f25" fmla="val 29"/>
                  <a:gd name="f26" fmla="val 12"/>
                  <a:gd name="f27" fmla="val 26"/>
                  <a:gd name="f28" fmla="val 15"/>
                  <a:gd name="f29" fmla="val 2"/>
                  <a:gd name="f30" fmla="+- 0 0 -90"/>
                  <a:gd name="f31" fmla="*/ f3 1 32"/>
                  <a:gd name="f32" fmla="*/ f4 1 1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2"/>
                  <a:gd name="f41" fmla="*/ f37 1 18"/>
                  <a:gd name="f42" fmla="*/ 0 f38 1"/>
                  <a:gd name="f43" fmla="*/ 8 f37 1"/>
                  <a:gd name="f44" fmla="*/ 10 f38 1"/>
                  <a:gd name="f45" fmla="*/ 5 f37 1"/>
                  <a:gd name="f46" fmla="*/ 16 f38 1"/>
                  <a:gd name="f47" fmla="*/ 3 f37 1"/>
                  <a:gd name="f48" fmla="*/ 25 f38 1"/>
                  <a:gd name="f49" fmla="*/ 0 f37 1"/>
                  <a:gd name="f50" fmla="*/ 31 f38 1"/>
                  <a:gd name="f51" fmla="*/ 4 f37 1"/>
                  <a:gd name="f52" fmla="*/ 29 f38 1"/>
                  <a:gd name="f53" fmla="*/ 12 f37 1"/>
                  <a:gd name="f54" fmla="*/ 18 f38 1"/>
                  <a:gd name="f55" fmla="*/ 14 f37 1"/>
                  <a:gd name="f56" fmla="*/ 12 f38 1"/>
                  <a:gd name="f57" fmla="*/ 15 f37 1"/>
                  <a:gd name="f58" fmla="+- f39 0 f1"/>
                  <a:gd name="f59" fmla="*/ f42 1 32"/>
                  <a:gd name="f60" fmla="*/ f43 1 18"/>
                  <a:gd name="f61" fmla="*/ f44 1 32"/>
                  <a:gd name="f62" fmla="*/ f45 1 18"/>
                  <a:gd name="f63" fmla="*/ f46 1 32"/>
                  <a:gd name="f64" fmla="*/ f47 1 18"/>
                  <a:gd name="f65" fmla="*/ f48 1 32"/>
                  <a:gd name="f66" fmla="*/ f49 1 18"/>
                  <a:gd name="f67" fmla="*/ f50 1 32"/>
                  <a:gd name="f68" fmla="*/ f51 1 18"/>
                  <a:gd name="f69" fmla="*/ f52 1 32"/>
                  <a:gd name="f70" fmla="*/ f53 1 18"/>
                  <a:gd name="f71" fmla="*/ f54 1 32"/>
                  <a:gd name="f72" fmla="*/ f55 1 18"/>
                  <a:gd name="f73" fmla="*/ f56 1 32"/>
                  <a:gd name="f74" fmla="*/ f57 1 18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2" h="18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2"/>
                      <a:pt x="f16" y="f9"/>
                    </a:cubicBezTo>
                    <a:cubicBezTo>
                      <a:pt x="f17" y="f18"/>
                      <a:pt x="f19" y="f5"/>
                      <a:pt x="f20" y="f5"/>
                    </a:cubicBezTo>
                    <a:cubicBezTo>
                      <a:pt x="f21" y="f5"/>
                      <a:pt x="f22" y="f18"/>
                      <a:pt x="f23" y="f24"/>
                    </a:cubicBezTo>
                    <a:cubicBezTo>
                      <a:pt x="f6" y="f11"/>
                      <a:pt x="f6" y="f13"/>
                      <a:pt x="f25" y="f26"/>
                    </a:cubicBezTo>
                    <a:cubicBezTo>
                      <a:pt x="f27" y="f15"/>
                      <a:pt x="f19" y="f16"/>
                      <a:pt x="f7" y="f15"/>
                    </a:cubicBezTo>
                    <a:cubicBezTo>
                      <a:pt x="f16" y="f14"/>
                      <a:pt x="f15" y="f15"/>
                      <a:pt x="f26" y="f28"/>
                    </a:cubicBezTo>
                    <a:cubicBezTo>
                      <a:pt x="f10" y="f7"/>
                      <a:pt x="f29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4" name="Freeform 755">
                <a:extLst>
                  <a:ext uri="{FF2B5EF4-FFF2-40B4-BE49-F238E27FC236}">
                    <a16:creationId xmlns:a16="http://schemas.microsoft.com/office/drawing/2014/main" id="{81F90AF2-F058-F963-88EC-E1FA85E73877}"/>
                  </a:ext>
                </a:extLst>
              </p:cNvPr>
              <p:cNvSpPr/>
              <p:nvPr/>
            </p:nvSpPr>
            <p:spPr>
              <a:xfrm>
                <a:off x="9034464" y="5121280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8"/>
                  <a:gd name="f10" fmla="val 2"/>
                  <a:gd name="f11" fmla="val 7"/>
                  <a:gd name="f12" fmla="val 9"/>
                  <a:gd name="f13" fmla="val 5"/>
                  <a:gd name="f14" fmla="val 3"/>
                  <a:gd name="f15" fmla="+- 0 0 -90"/>
                  <a:gd name="f16" fmla="*/ f3 1 11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1"/>
                  <a:gd name="f27" fmla="*/ 4 f23 1"/>
                  <a:gd name="f28" fmla="*/ 0 f22 1"/>
                  <a:gd name="f29" fmla="*/ 11 f23 1"/>
                  <a:gd name="f30" fmla="*/ 7 f22 1"/>
                  <a:gd name="f31" fmla="*/ 8 f23 1"/>
                  <a:gd name="f32" fmla="*/ 9 f22 1"/>
                  <a:gd name="f33" fmla="*/ 0 f23 1"/>
                  <a:gd name="f34" fmla="*/ 3 f22 1"/>
                  <a:gd name="f35" fmla="+- f24 0 f1"/>
                  <a:gd name="f36" fmla="*/ f27 1 1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1" h="10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7" y="f12"/>
                      <a:pt x="f12" y="f7"/>
                      <a:pt x="f9" y="f12"/>
                    </a:cubicBezTo>
                    <a:cubicBezTo>
                      <a:pt x="f13" y="f9"/>
                      <a:pt x="f5" y="f11"/>
                      <a:pt x="f5" y="f14"/>
                    </a:cubicBezTo>
                    <a:cubicBezTo>
                      <a:pt x="f5" y="f5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5" name="Freeform 756">
                <a:extLst>
                  <a:ext uri="{FF2B5EF4-FFF2-40B4-BE49-F238E27FC236}">
                    <a16:creationId xmlns:a16="http://schemas.microsoft.com/office/drawing/2014/main" id="{B71E5E11-155E-8776-EB69-67FC4E885EC6}"/>
                  </a:ext>
                </a:extLst>
              </p:cNvPr>
              <p:cNvSpPr/>
              <p:nvPr/>
            </p:nvSpPr>
            <p:spPr>
              <a:xfrm>
                <a:off x="9039228" y="5078413"/>
                <a:ext cx="3016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7"/>
                  <a:gd name="f9" fmla="val 1"/>
                  <a:gd name="f10" fmla="val 8"/>
                  <a:gd name="f11" fmla="val 3"/>
                  <a:gd name="f12" fmla="val 5"/>
                  <a:gd name="f13" fmla="val 6"/>
                  <a:gd name="f14" fmla="val 2"/>
                  <a:gd name="f15" fmla="val 4"/>
                  <a:gd name="f16" fmla="+- 0 0 -90"/>
                  <a:gd name="f17" fmla="*/ f3 1 13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9"/>
                  <a:gd name="f28" fmla="*/ 7 f24 1"/>
                  <a:gd name="f29" fmla="*/ 1 f23 1"/>
                  <a:gd name="f30" fmla="*/ 7 f23 1"/>
                  <a:gd name="f31" fmla="*/ 5 f24 1"/>
                  <a:gd name="f32" fmla="*/ 9 f23 1"/>
                  <a:gd name="f33" fmla="*/ 0 f24 1"/>
                  <a:gd name="f34" fmla="*/ 2 f23 1"/>
                  <a:gd name="f35" fmla="+- f25 0 f1"/>
                  <a:gd name="f36" fmla="*/ f28 1 13"/>
                  <a:gd name="f37" fmla="*/ f29 1 9"/>
                  <a:gd name="f38" fmla="*/ f30 1 9"/>
                  <a:gd name="f39" fmla="*/ f31 1 13"/>
                  <a:gd name="f40" fmla="*/ f32 1 9"/>
                  <a:gd name="f41" fmla="*/ f33 1 13"/>
                  <a:gd name="f42" fmla="*/ f34 1 9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7"/>
                  <a:gd name="f50" fmla="*/ f39 1 f26"/>
                  <a:gd name="f51" fmla="*/ f40 1 f27"/>
                  <a:gd name="f52" fmla="*/ f41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3" h="9">
                    <a:moveTo>
                      <a:pt x="f8" y="f9"/>
                    </a:moveTo>
                    <a:cubicBezTo>
                      <a:pt x="f10" y="f11"/>
                      <a:pt x="f6" y="f12"/>
                      <a:pt x="f8" y="f8"/>
                    </a:cubicBezTo>
                    <a:cubicBezTo>
                      <a:pt x="f8" y="f7"/>
                      <a:pt x="f13" y="f7"/>
                      <a:pt x="f12" y="f7"/>
                    </a:cubicBezTo>
                    <a:cubicBezTo>
                      <a:pt x="f12" y="f7"/>
                      <a:pt x="f12" y="f7"/>
                      <a:pt x="f12" y="f7"/>
                    </a:cubicBezTo>
                    <a:cubicBezTo>
                      <a:pt x="f14" y="f8"/>
                      <a:pt x="f5" y="f15"/>
                      <a:pt x="f5" y="f14"/>
                    </a:cubicBezTo>
                    <a:cubicBezTo>
                      <a:pt x="f9" y="f5"/>
                      <a:pt x="f12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6" name="Freeform 757">
                <a:extLst>
                  <a:ext uri="{FF2B5EF4-FFF2-40B4-BE49-F238E27FC236}">
                    <a16:creationId xmlns:a16="http://schemas.microsoft.com/office/drawing/2014/main" id="{5DAAC8A8-66E0-012A-BB3B-DDFCDC87C79D}"/>
                  </a:ext>
                </a:extLst>
              </p:cNvPr>
              <p:cNvSpPr/>
              <p:nvPr/>
            </p:nvSpPr>
            <p:spPr>
              <a:xfrm>
                <a:off x="7793038" y="471487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6"/>
                  <a:gd name="f9" fmla="val 2"/>
                  <a:gd name="f10" fmla="val 7"/>
                  <a:gd name="f11" fmla="val 3"/>
                  <a:gd name="f12" fmla="val 1"/>
                  <a:gd name="f13" fmla="val 4"/>
                  <a:gd name="f14" fmla="val 5"/>
                  <a:gd name="f15" fmla="val 8"/>
                  <a:gd name="f16" fmla="val 9"/>
                  <a:gd name="f17" fmla="val 11"/>
                  <a:gd name="f18" fmla="+- 0 0 -90"/>
                  <a:gd name="f19" fmla="*/ f3 1 10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12"/>
                  <a:gd name="f30" fmla="*/ 6 f26 1"/>
                  <a:gd name="f31" fmla="*/ 12 f25 1"/>
                  <a:gd name="f32" fmla="*/ 3 f26 1"/>
                  <a:gd name="f33" fmla="*/ 2 f25 1"/>
                  <a:gd name="f34" fmla="*/ 5 f26 1"/>
                  <a:gd name="f35" fmla="*/ 1 f25 1"/>
                  <a:gd name="f36" fmla="*/ 8 f26 1"/>
                  <a:gd name="f37" fmla="*/ 8 f25 1"/>
                  <a:gd name="f38" fmla="+- f27 0 f1"/>
                  <a:gd name="f39" fmla="*/ f30 1 10"/>
                  <a:gd name="f40" fmla="*/ f31 1 12"/>
                  <a:gd name="f41" fmla="*/ f32 1 10"/>
                  <a:gd name="f42" fmla="*/ f33 1 12"/>
                  <a:gd name="f43" fmla="*/ f34 1 10"/>
                  <a:gd name="f44" fmla="*/ f35 1 12"/>
                  <a:gd name="f45" fmla="*/ f36 1 10"/>
                  <a:gd name="f46" fmla="*/ f37 1 1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0" h="12">
                    <a:moveTo>
                      <a:pt x="f8" y="f7"/>
                    </a:moveTo>
                    <a:cubicBezTo>
                      <a:pt x="f9" y="f6"/>
                      <a:pt x="f5" y="f10"/>
                      <a:pt x="f11" y="f9"/>
                    </a:cubicBezTo>
                    <a:cubicBezTo>
                      <a:pt x="f11" y="f12"/>
                      <a:pt x="f13" y="f5"/>
                      <a:pt x="f14" y="f12"/>
                    </a:cubicBezTo>
                    <a:cubicBezTo>
                      <a:pt x="f10" y="f11"/>
                      <a:pt x="f6" y="f14"/>
                      <a:pt x="f15" y="f15"/>
                    </a:cubicBezTo>
                    <a:cubicBezTo>
                      <a:pt x="f10" y="f16"/>
                      <a:pt x="f8" y="f17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7" name="Freeform 758">
                <a:extLst>
                  <a:ext uri="{FF2B5EF4-FFF2-40B4-BE49-F238E27FC236}">
                    <a16:creationId xmlns:a16="http://schemas.microsoft.com/office/drawing/2014/main" id="{6FEB3DAD-52BD-EC79-426D-A76239975BA6}"/>
                  </a:ext>
                </a:extLst>
              </p:cNvPr>
              <p:cNvSpPr/>
              <p:nvPr/>
            </p:nvSpPr>
            <p:spPr>
              <a:xfrm>
                <a:off x="7545391" y="4884733"/>
                <a:ext cx="9528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2"/>
                  <a:gd name="f9" fmla="val 3"/>
                  <a:gd name="f10" fmla="val 5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2 f20 1"/>
                  <a:gd name="f25" fmla="*/ 0 f19 1"/>
                  <a:gd name="f26" fmla="*/ 4 f20 1"/>
                  <a:gd name="f27" fmla="*/ 3 f19 1"/>
                  <a:gd name="f28" fmla="*/ 6 f19 1"/>
                  <a:gd name="f29" fmla="*/ 0 f20 1"/>
                  <a:gd name="f30" fmla="*/ 4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6"/>
                  <a:gd name="f37" fmla="*/ f29 1 4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2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4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4" y="f58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8" y="f5"/>
                    </a:moveTo>
                    <a:cubicBezTo>
                      <a:pt x="f6" y="f5"/>
                      <a:pt x="f6" y="f8"/>
                      <a:pt x="f6" y="f9"/>
                    </a:cubicBezTo>
                    <a:cubicBezTo>
                      <a:pt x="f6" y="f10"/>
                      <a:pt x="f6" y="f7"/>
                      <a:pt x="f8" y="f7"/>
                    </a:cubicBezTo>
                    <a:cubicBezTo>
                      <a:pt x="f11" y="f7"/>
                      <a:pt x="f5" y="f7"/>
                      <a:pt x="f5" y="f6"/>
                    </a:cubicBezTo>
                    <a:cubicBezTo>
                      <a:pt x="f5" y="f8"/>
                      <a:pt x="f5" y="f11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8" name="Freeform 759">
                <a:extLst>
                  <a:ext uri="{FF2B5EF4-FFF2-40B4-BE49-F238E27FC236}">
                    <a16:creationId xmlns:a16="http://schemas.microsoft.com/office/drawing/2014/main" id="{163E5772-90D1-6F31-7167-1AA3F5C10484}"/>
                  </a:ext>
                </a:extLst>
              </p:cNvPr>
              <p:cNvSpPr/>
              <p:nvPr/>
            </p:nvSpPr>
            <p:spPr>
              <a:xfrm>
                <a:off x="7953378" y="4989515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2"/>
                  <a:gd name="f9" fmla="val 4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5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3 f13 1"/>
                  <a:gd name="f45" fmla="*/ f32 f12 1"/>
                  <a:gd name="f46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6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6" y="f5"/>
                      <a:pt x="f6" y="f8"/>
                      <a:pt x="f6" y="f7"/>
                    </a:cubicBezTo>
                    <a:cubicBezTo>
                      <a:pt x="f9" y="f9"/>
                      <a:pt x="f9" y="f6"/>
                      <a:pt x="f8" y="f6"/>
                    </a:cubicBezTo>
                    <a:cubicBezTo>
                      <a:pt x="f10" y="f6"/>
                      <a:pt x="f5" y="f9"/>
                      <a:pt x="f5" y="f8"/>
                    </a:cubicBezTo>
                    <a:cubicBezTo>
                      <a:pt x="f5" y="f10"/>
                      <a:pt x="f8" y="f5"/>
                      <a:pt x="f7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9" name="Freeform 760">
                <a:extLst>
                  <a:ext uri="{FF2B5EF4-FFF2-40B4-BE49-F238E27FC236}">
                    <a16:creationId xmlns:a16="http://schemas.microsoft.com/office/drawing/2014/main" id="{7B81735E-6A99-9D5B-4999-7BA9CF3EF8E4}"/>
                  </a:ext>
                </a:extLst>
              </p:cNvPr>
              <p:cNvSpPr/>
              <p:nvPr/>
            </p:nvSpPr>
            <p:spPr>
              <a:xfrm>
                <a:off x="9005889" y="4752978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6"/>
                  <a:gd name="f9" fmla="val 8"/>
                  <a:gd name="f10" fmla="val 1"/>
                  <a:gd name="f11" fmla="val 10"/>
                  <a:gd name="f12" fmla="val 3"/>
                  <a:gd name="f13" fmla="val 11"/>
                  <a:gd name="f14" fmla="val 5"/>
                  <a:gd name="f15" fmla="val 13"/>
                  <a:gd name="f16" fmla="val 9"/>
                  <a:gd name="f17" fmla="val 15"/>
                  <a:gd name="f18" fmla="val 18"/>
                  <a:gd name="f19" fmla="val 12"/>
                  <a:gd name="f20" fmla="val 20"/>
                  <a:gd name="f21" fmla="val 21"/>
                  <a:gd name="f22" fmla="val 14"/>
                  <a:gd name="f23" fmla="val 22"/>
                  <a:gd name="f24" fmla="val 27"/>
                  <a:gd name="f25" fmla="val 25"/>
                  <a:gd name="f26" fmla="val 19"/>
                  <a:gd name="f27" fmla="val 2"/>
                  <a:gd name="f28" fmla="val 4"/>
                  <a:gd name="f29" fmla="+- 0 0 -90"/>
                  <a:gd name="f30" fmla="*/ f3 1 28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8"/>
                  <a:gd name="f40" fmla="*/ f36 1 29"/>
                  <a:gd name="f41" fmla="*/ 6 f37 1"/>
                  <a:gd name="f42" fmla="*/ 0 f36 1"/>
                  <a:gd name="f43" fmla="*/ 11 f37 1"/>
                  <a:gd name="f44" fmla="*/ 5 f36 1"/>
                  <a:gd name="f45" fmla="*/ 18 f37 1"/>
                  <a:gd name="f46" fmla="*/ 12 f36 1"/>
                  <a:gd name="f47" fmla="*/ 22 f37 1"/>
                  <a:gd name="f48" fmla="*/ 15 f36 1"/>
                  <a:gd name="f49" fmla="*/ 19 f37 1"/>
                  <a:gd name="f50" fmla="*/ 29 f36 1"/>
                  <a:gd name="f51" fmla="*/ 9 f37 1"/>
                  <a:gd name="f52" fmla="*/ 18 f36 1"/>
                  <a:gd name="f53" fmla="*/ 5 f37 1"/>
                  <a:gd name="f54" fmla="*/ 13 f36 1"/>
                  <a:gd name="f55" fmla="*/ 1 f37 1"/>
                  <a:gd name="f56" fmla="*/ 8 f36 1"/>
                  <a:gd name="f57" fmla="+- f38 0 f1"/>
                  <a:gd name="f58" fmla="*/ f41 1 28"/>
                  <a:gd name="f59" fmla="*/ f42 1 29"/>
                  <a:gd name="f60" fmla="*/ f43 1 28"/>
                  <a:gd name="f61" fmla="*/ f44 1 29"/>
                  <a:gd name="f62" fmla="*/ f45 1 28"/>
                  <a:gd name="f63" fmla="*/ f46 1 29"/>
                  <a:gd name="f64" fmla="*/ f47 1 28"/>
                  <a:gd name="f65" fmla="*/ f48 1 29"/>
                  <a:gd name="f66" fmla="*/ f49 1 28"/>
                  <a:gd name="f67" fmla="*/ f50 1 29"/>
                  <a:gd name="f68" fmla="*/ f51 1 28"/>
                  <a:gd name="f69" fmla="*/ f52 1 29"/>
                  <a:gd name="f70" fmla="*/ f53 1 28"/>
                  <a:gd name="f71" fmla="*/ f54 1 29"/>
                  <a:gd name="f72" fmla="*/ f55 1 28"/>
                  <a:gd name="f73" fmla="*/ f56 1 29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3"/>
                      <a:pt x="f18" y="f19"/>
                    </a:cubicBezTo>
                    <a:cubicBezTo>
                      <a:pt x="f20" y="f15"/>
                      <a:pt x="f21" y="f22"/>
                      <a:pt x="f23" y="f17"/>
                    </a:cubicBezTo>
                    <a:cubicBezTo>
                      <a:pt x="f6" y="f21"/>
                      <a:pt x="f24" y="f25"/>
                      <a:pt x="f26" y="f7"/>
                    </a:cubicBezTo>
                    <a:cubicBezTo>
                      <a:pt x="f17" y="f24"/>
                      <a:pt x="f11" y="f25"/>
                      <a:pt x="f16" y="f18"/>
                    </a:cubicBezTo>
                    <a:cubicBezTo>
                      <a:pt x="f16" y="f17"/>
                      <a:pt x="f8" y="f17"/>
                      <a:pt x="f14" y="f15"/>
                    </a:cubicBezTo>
                    <a:cubicBezTo>
                      <a:pt x="f12" y="f19"/>
                      <a:pt x="f27" y="f11"/>
                      <a:pt x="f10" y="f9"/>
                    </a:cubicBezTo>
                    <a:cubicBezTo>
                      <a:pt x="f10" y="f2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0" name="Freeform 761">
                <a:extLst>
                  <a:ext uri="{FF2B5EF4-FFF2-40B4-BE49-F238E27FC236}">
                    <a16:creationId xmlns:a16="http://schemas.microsoft.com/office/drawing/2014/main" id="{010A2F47-5289-2C85-1DBC-D350EF4920A2}"/>
                  </a:ext>
                </a:extLst>
              </p:cNvPr>
              <p:cNvSpPr/>
              <p:nvPr/>
            </p:nvSpPr>
            <p:spPr>
              <a:xfrm>
                <a:off x="8896353" y="4752978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13"/>
                  <a:gd name="f9" fmla="val 11"/>
                  <a:gd name="f10" fmla="val 19"/>
                  <a:gd name="f11" fmla="val 9"/>
                  <a:gd name="f12" fmla="val 6"/>
                  <a:gd name="f13" fmla="val 1"/>
                  <a:gd name="f14" fmla="val 5"/>
                  <a:gd name="f15" fmla="val 3"/>
                  <a:gd name="f16" fmla="val 2"/>
                  <a:gd name="f17" fmla="val 7"/>
                  <a:gd name="f18" fmla="val 10"/>
                  <a:gd name="f19" fmla="val 16"/>
                  <a:gd name="f20" fmla="val 14"/>
                  <a:gd name="f21" fmla="+- 0 0 -90"/>
                  <a:gd name="f22" fmla="*/ f3 1 17"/>
                  <a:gd name="f23" fmla="*/ f4 1 20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7"/>
                  <a:gd name="f32" fmla="*/ f28 1 20"/>
                  <a:gd name="f33" fmla="*/ 13 f29 1"/>
                  <a:gd name="f34" fmla="*/ 17 f28 1"/>
                  <a:gd name="f35" fmla="*/ 6 f29 1"/>
                  <a:gd name="f36" fmla="*/ 3 f29 1"/>
                  <a:gd name="f37" fmla="*/ 2 f28 1"/>
                  <a:gd name="f38" fmla="*/ 3 f28 1"/>
                  <a:gd name="f39" fmla="+- f30 0 f1"/>
                  <a:gd name="f40" fmla="*/ f33 1 17"/>
                  <a:gd name="f41" fmla="*/ f34 1 20"/>
                  <a:gd name="f42" fmla="*/ f35 1 17"/>
                  <a:gd name="f43" fmla="*/ f36 1 17"/>
                  <a:gd name="f44" fmla="*/ f37 1 20"/>
                  <a:gd name="f45" fmla="*/ f38 1 20"/>
                  <a:gd name="f46" fmla="*/ 0 1 f31"/>
                  <a:gd name="f47" fmla="*/ f25 1 f31"/>
                  <a:gd name="f48" fmla="*/ 0 1 f32"/>
                  <a:gd name="f49" fmla="*/ f26 1 f32"/>
                  <a:gd name="f50" fmla="*/ f40 1 f31"/>
                  <a:gd name="f51" fmla="*/ f41 1 f32"/>
                  <a:gd name="f52" fmla="*/ f42 1 f31"/>
                  <a:gd name="f53" fmla="*/ f43 1 f31"/>
                  <a:gd name="f54" fmla="*/ f44 1 f32"/>
                  <a:gd name="f55" fmla="*/ f45 1 f32"/>
                  <a:gd name="f56" fmla="*/ f46 f22 1"/>
                  <a:gd name="f57" fmla="*/ f47 f22 1"/>
                  <a:gd name="f58" fmla="*/ f49 f23 1"/>
                  <a:gd name="f59" fmla="*/ f48 f23 1"/>
                  <a:gd name="f60" fmla="*/ f50 f22 1"/>
                  <a:gd name="f61" fmla="*/ f51 f23 1"/>
                  <a:gd name="f62" fmla="*/ f52 f22 1"/>
                  <a:gd name="f63" fmla="*/ f53 f22 1"/>
                  <a:gd name="f64" fmla="*/ f54 f23 1"/>
                  <a:gd name="f65" fmla="*/ f55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0" y="f61"/>
                  </a:cxn>
                  <a:cxn ang="f39">
                    <a:pos x="f62" y="f61"/>
                  </a:cxn>
                  <a:cxn ang="f39">
                    <a:pos x="f63" y="f64"/>
                  </a:cxn>
                  <a:cxn ang="f39">
                    <a:pos x="f60" y="f65"/>
                  </a:cxn>
                  <a:cxn ang="f39">
                    <a:pos x="f60" y="f61"/>
                  </a:cxn>
                </a:cxnLst>
                <a:rect l="f56" t="f59" r="f57" b="f58"/>
                <a:pathLst>
                  <a:path w="17" h="20">
                    <a:moveTo>
                      <a:pt x="f8" y="f6"/>
                    </a:moveTo>
                    <a:cubicBezTo>
                      <a:pt x="f9" y="f10"/>
                      <a:pt x="f11" y="f7"/>
                      <a:pt x="f12" y="f6"/>
                    </a:cubicBezTo>
                    <a:cubicBezTo>
                      <a:pt x="f13" y="f8"/>
                      <a:pt x="f5" y="f14"/>
                      <a:pt x="f15" y="f16"/>
                    </a:cubicBezTo>
                    <a:cubicBezTo>
                      <a:pt x="f17" y="f5"/>
                      <a:pt x="f18" y="f13"/>
                      <a:pt x="f8" y="f15"/>
                    </a:cubicBezTo>
                    <a:cubicBezTo>
                      <a:pt x="f6" y="f12"/>
                      <a:pt x="f19" y="f20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1" name="Freeform 762">
                <a:extLst>
                  <a:ext uri="{FF2B5EF4-FFF2-40B4-BE49-F238E27FC236}">
                    <a16:creationId xmlns:a16="http://schemas.microsoft.com/office/drawing/2014/main" id="{56605FCB-CBB6-610D-6EB2-FA95497BAE81}"/>
                  </a:ext>
                </a:extLst>
              </p:cNvPr>
              <p:cNvSpPr/>
              <p:nvPr/>
            </p:nvSpPr>
            <p:spPr>
              <a:xfrm>
                <a:off x="9036055" y="4659316"/>
                <a:ext cx="92070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6"/>
                  <a:gd name="f8" fmla="val 21"/>
                  <a:gd name="f9" fmla="val 28"/>
                  <a:gd name="f10" fmla="val 15"/>
                  <a:gd name="f11" fmla="val 24"/>
                  <a:gd name="f12" fmla="val 11"/>
                  <a:gd name="f13" fmla="val 17"/>
                  <a:gd name="f14" fmla="val 4"/>
                  <a:gd name="f15" fmla="val 14"/>
                  <a:gd name="f16" fmla="val 8"/>
                  <a:gd name="f17" fmla="val 1"/>
                  <a:gd name="f18" fmla="val 2"/>
                  <a:gd name="f19" fmla="val 3"/>
                  <a:gd name="f20" fmla="val 10"/>
                  <a:gd name="f21" fmla="val 12"/>
                  <a:gd name="f22" fmla="val 16"/>
                  <a:gd name="f23" fmla="val 23"/>
                  <a:gd name="f24" fmla="val 32"/>
                  <a:gd name="f25" fmla="val 20"/>
                  <a:gd name="f26" fmla="val 30"/>
                  <a:gd name="f27" fmla="val 37"/>
                  <a:gd name="f28" fmla="val 35"/>
                  <a:gd name="f29" fmla="val 34"/>
                  <a:gd name="f30" fmla="val 26"/>
                  <a:gd name="f31" fmla="+- 0 0 -90"/>
                  <a:gd name="f32" fmla="*/ f3 1 38"/>
                  <a:gd name="f33" fmla="*/ f4 1 36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8"/>
                  <a:gd name="f42" fmla="*/ f38 1 36"/>
                  <a:gd name="f43" fmla="*/ 21 f39 1"/>
                  <a:gd name="f44" fmla="*/ 28 f38 1"/>
                  <a:gd name="f45" fmla="*/ 4 f39 1"/>
                  <a:gd name="f46" fmla="*/ 14 f38 1"/>
                  <a:gd name="f47" fmla="*/ 1 f39 1"/>
                  <a:gd name="f48" fmla="*/ 4 f38 1"/>
                  <a:gd name="f49" fmla="*/ 1 f38 1"/>
                  <a:gd name="f50" fmla="*/ 10 f39 1"/>
                  <a:gd name="f51" fmla="*/ 8 f38 1"/>
                  <a:gd name="f52" fmla="*/ 15 f39 1"/>
                  <a:gd name="f53" fmla="*/ 11 f38 1"/>
                  <a:gd name="f54" fmla="*/ 17 f39 1"/>
                  <a:gd name="f55" fmla="*/ 36 f39 1"/>
                  <a:gd name="f56" fmla="*/ 35 f39 1"/>
                  <a:gd name="f57" fmla="*/ 34 f38 1"/>
                  <a:gd name="f58" fmla="*/ 30 f39 1"/>
                  <a:gd name="f59" fmla="*/ 35 f38 1"/>
                  <a:gd name="f60" fmla="+- f40 0 f1"/>
                  <a:gd name="f61" fmla="*/ f43 1 38"/>
                  <a:gd name="f62" fmla="*/ f44 1 36"/>
                  <a:gd name="f63" fmla="*/ f45 1 38"/>
                  <a:gd name="f64" fmla="*/ f46 1 36"/>
                  <a:gd name="f65" fmla="*/ f47 1 38"/>
                  <a:gd name="f66" fmla="*/ f48 1 36"/>
                  <a:gd name="f67" fmla="*/ f49 1 36"/>
                  <a:gd name="f68" fmla="*/ f50 1 38"/>
                  <a:gd name="f69" fmla="*/ f51 1 36"/>
                  <a:gd name="f70" fmla="*/ f52 1 38"/>
                  <a:gd name="f71" fmla="*/ f53 1 36"/>
                  <a:gd name="f72" fmla="*/ f54 1 38"/>
                  <a:gd name="f73" fmla="*/ f55 1 38"/>
                  <a:gd name="f74" fmla="*/ f56 1 38"/>
                  <a:gd name="f75" fmla="*/ f57 1 36"/>
                  <a:gd name="f76" fmla="*/ f58 1 38"/>
                  <a:gd name="f77" fmla="*/ f59 1 36"/>
                  <a:gd name="f78" fmla="*/ 0 1 f41"/>
                  <a:gd name="f79" fmla="*/ f35 1 f41"/>
                  <a:gd name="f80" fmla="*/ 0 1 f42"/>
                  <a:gd name="f81" fmla="*/ f36 1 f42"/>
                  <a:gd name="f82" fmla="*/ f61 1 f41"/>
                  <a:gd name="f83" fmla="*/ f62 1 f42"/>
                  <a:gd name="f84" fmla="*/ f63 1 f41"/>
                  <a:gd name="f85" fmla="*/ f64 1 f42"/>
                  <a:gd name="f86" fmla="*/ f65 1 f41"/>
                  <a:gd name="f87" fmla="*/ f66 1 f42"/>
                  <a:gd name="f88" fmla="*/ f67 1 f42"/>
                  <a:gd name="f89" fmla="*/ f68 1 f41"/>
                  <a:gd name="f90" fmla="*/ f69 1 f42"/>
                  <a:gd name="f91" fmla="*/ f70 1 f41"/>
                  <a:gd name="f92" fmla="*/ f71 1 f42"/>
                  <a:gd name="f93" fmla="*/ f72 1 f41"/>
                  <a:gd name="f94" fmla="*/ f73 1 f41"/>
                  <a:gd name="f95" fmla="*/ f74 1 f41"/>
                  <a:gd name="f96" fmla="*/ f75 1 f42"/>
                  <a:gd name="f97" fmla="*/ f76 1 f41"/>
                  <a:gd name="f98" fmla="*/ f77 1 f42"/>
                  <a:gd name="f99" fmla="*/ f78 f32 1"/>
                  <a:gd name="f100" fmla="*/ f79 f32 1"/>
                  <a:gd name="f101" fmla="*/ f81 f33 1"/>
                  <a:gd name="f102" fmla="*/ f80 f33 1"/>
                  <a:gd name="f103" fmla="*/ f82 f32 1"/>
                  <a:gd name="f104" fmla="*/ f83 f33 1"/>
                  <a:gd name="f105" fmla="*/ f84 f32 1"/>
                  <a:gd name="f106" fmla="*/ f85 f33 1"/>
                  <a:gd name="f107" fmla="*/ f86 f32 1"/>
                  <a:gd name="f108" fmla="*/ f87 f33 1"/>
                  <a:gd name="f109" fmla="*/ f88 f33 1"/>
                  <a:gd name="f110" fmla="*/ f89 f32 1"/>
                  <a:gd name="f111" fmla="*/ f90 f33 1"/>
                  <a:gd name="f112" fmla="*/ f91 f32 1"/>
                  <a:gd name="f113" fmla="*/ f92 f33 1"/>
                  <a:gd name="f114" fmla="*/ f93 f32 1"/>
                  <a:gd name="f115" fmla="*/ f94 f32 1"/>
                  <a:gd name="f116" fmla="*/ f95 f32 1"/>
                  <a:gd name="f117" fmla="*/ f96 f33 1"/>
                  <a:gd name="f118" fmla="*/ f97 f32 1"/>
                  <a:gd name="f119" fmla="*/ f98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5" y="f109"/>
                  </a:cxn>
                  <a:cxn ang="f60">
                    <a:pos x="f110" y="f111"/>
                  </a:cxn>
                  <a:cxn ang="f60">
                    <a:pos x="f112" y="f113"/>
                  </a:cxn>
                  <a:cxn ang="f60">
                    <a:pos x="f114" y="f113"/>
                  </a:cxn>
                  <a:cxn ang="f60">
                    <a:pos x="f115" y="f104"/>
                  </a:cxn>
                  <a:cxn ang="f60">
                    <a:pos x="f116" y="f117"/>
                  </a:cxn>
                  <a:cxn ang="f60">
                    <a:pos x="f118" y="f119"/>
                  </a:cxn>
                  <a:cxn ang="f60">
                    <a:pos x="f103" y="f104"/>
                  </a:cxn>
                </a:cxnLst>
                <a:rect l="f99" t="f102" r="f100" b="f101"/>
                <a:pathLst>
                  <a:path w="38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2"/>
                      <a:pt x="f5" y="f16"/>
                      <a:pt x="f17" y="f14"/>
                    </a:cubicBezTo>
                    <a:cubicBezTo>
                      <a:pt x="f18" y="f19"/>
                      <a:pt x="f18" y="f5"/>
                      <a:pt x="f14" y="f17"/>
                    </a:cubicBezTo>
                    <a:cubicBezTo>
                      <a:pt x="f16" y="f18"/>
                      <a:pt x="f12" y="f19"/>
                      <a:pt x="f20" y="f16"/>
                    </a:cubicBezTo>
                    <a:cubicBezTo>
                      <a:pt x="f20" y="f12"/>
                      <a:pt x="f21" y="f21"/>
                      <a:pt x="f10" y="f12"/>
                    </a:cubicBezTo>
                    <a:cubicBezTo>
                      <a:pt x="f10" y="f12"/>
                      <a:pt x="f22" y="f20"/>
                      <a:pt x="f13" y="f12"/>
                    </a:cubicBezTo>
                    <a:cubicBezTo>
                      <a:pt x="f23" y="f22"/>
                      <a:pt x="f24" y="f25"/>
                      <a:pt x="f7" y="f9"/>
                    </a:cubicBezTo>
                    <a:cubicBezTo>
                      <a:pt x="f6" y="f26"/>
                      <a:pt x="f27" y="f24"/>
                      <a:pt x="f28" y="f29"/>
                    </a:cubicBezTo>
                    <a:cubicBezTo>
                      <a:pt x="f29" y="f7"/>
                      <a:pt x="f24" y="f7"/>
                      <a:pt x="f26" y="f28"/>
                    </a:cubicBezTo>
                    <a:cubicBezTo>
                      <a:pt x="f30" y="f29"/>
                      <a:pt x="f23" y="f24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2" name="Freeform 763">
                <a:extLst>
                  <a:ext uri="{FF2B5EF4-FFF2-40B4-BE49-F238E27FC236}">
                    <a16:creationId xmlns:a16="http://schemas.microsoft.com/office/drawing/2014/main" id="{92489609-3E5C-AA0C-C42E-34319B0611B5}"/>
                  </a:ext>
                </a:extLst>
              </p:cNvPr>
              <p:cNvSpPr/>
              <p:nvPr/>
            </p:nvSpPr>
            <p:spPr>
              <a:xfrm>
                <a:off x="9045573" y="4729167"/>
                <a:ext cx="65086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9"/>
                  <a:gd name="f8" fmla="val 5"/>
                  <a:gd name="f9" fmla="val 14"/>
                  <a:gd name="f10" fmla="val 9"/>
                  <a:gd name="f11" fmla="val 6"/>
                  <a:gd name="f12" fmla="val 4"/>
                  <a:gd name="f13" fmla="val 3"/>
                  <a:gd name="f14" fmla="val 7"/>
                  <a:gd name="f15" fmla="val 8"/>
                  <a:gd name="f16" fmla="val 2"/>
                  <a:gd name="f17" fmla="val 12"/>
                  <a:gd name="f18" fmla="val 15"/>
                  <a:gd name="f19" fmla="val 21"/>
                  <a:gd name="f20" fmla="val 22"/>
                  <a:gd name="f21" fmla="val 16"/>
                  <a:gd name="f22" fmla="val 24"/>
                  <a:gd name="f23" fmla="val 18"/>
                  <a:gd name="f24" fmla="val 19"/>
                  <a:gd name="f25" fmla="val 26"/>
                  <a:gd name="f26" fmla="val 23"/>
                  <a:gd name="f27" fmla="val 28"/>
                  <a:gd name="f28" fmla="val 11"/>
                  <a:gd name="f29" fmla="val 20"/>
                  <a:gd name="f30" fmla="+- 0 0 -90"/>
                  <a:gd name="f31" fmla="*/ f3 1 27"/>
                  <a:gd name="f32" fmla="*/ f4 1 2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7"/>
                  <a:gd name="f41" fmla="*/ f37 1 29"/>
                  <a:gd name="f42" fmla="*/ 5 f38 1"/>
                  <a:gd name="f43" fmla="*/ 14 f37 1"/>
                  <a:gd name="f44" fmla="*/ 4 f38 1"/>
                  <a:gd name="f45" fmla="*/ 3 f37 1"/>
                  <a:gd name="f46" fmla="*/ 9 f38 1"/>
                  <a:gd name="f47" fmla="*/ 4 f37 1"/>
                  <a:gd name="f48" fmla="*/ 21 f38 1"/>
                  <a:gd name="f49" fmla="*/ 15 f37 1"/>
                  <a:gd name="f50" fmla="*/ 22 f38 1"/>
                  <a:gd name="f51" fmla="*/ 16 f37 1"/>
                  <a:gd name="f52" fmla="*/ 26 f38 1"/>
                  <a:gd name="f53" fmla="*/ 23 f37 1"/>
                  <a:gd name="f54" fmla="*/ 28 f37 1"/>
                  <a:gd name="f55" fmla="*/ 14 f38 1"/>
                  <a:gd name="f56" fmla="*/ 24 f37 1"/>
                  <a:gd name="f57" fmla="+- f39 0 f1"/>
                  <a:gd name="f58" fmla="*/ f42 1 27"/>
                  <a:gd name="f59" fmla="*/ f43 1 29"/>
                  <a:gd name="f60" fmla="*/ f44 1 27"/>
                  <a:gd name="f61" fmla="*/ f45 1 29"/>
                  <a:gd name="f62" fmla="*/ f46 1 27"/>
                  <a:gd name="f63" fmla="*/ f47 1 29"/>
                  <a:gd name="f64" fmla="*/ f48 1 27"/>
                  <a:gd name="f65" fmla="*/ f49 1 29"/>
                  <a:gd name="f66" fmla="*/ f50 1 27"/>
                  <a:gd name="f67" fmla="*/ f51 1 29"/>
                  <a:gd name="f68" fmla="*/ f52 1 27"/>
                  <a:gd name="f69" fmla="*/ f53 1 29"/>
                  <a:gd name="f70" fmla="*/ f54 1 29"/>
                  <a:gd name="f71" fmla="*/ f55 1 27"/>
                  <a:gd name="f72" fmla="*/ f56 1 29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0"/>
                  <a:gd name="f88" fmla="*/ f69 1 f41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1 1"/>
                  <a:gd name="f107" fmla="*/ f88 f32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2" y="f108"/>
                  </a:cxn>
                  <a:cxn ang="f57">
                    <a:pos x="f109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27" h="29">
                    <a:moveTo>
                      <a:pt x="f8" y="f9"/>
                    </a:moveTo>
                    <a:cubicBezTo>
                      <a:pt x="f5" y="f10"/>
                      <a:pt x="f5" y="f11"/>
                      <a:pt x="f12" y="f13"/>
                    </a:cubicBezTo>
                    <a:cubicBezTo>
                      <a:pt x="f14" y="f5"/>
                      <a:pt x="f15" y="f16"/>
                      <a:pt x="f10" y="f12"/>
                    </a:cubicBezTo>
                    <a:cubicBezTo>
                      <a:pt x="f17" y="f10"/>
                      <a:pt x="f18" y="f9"/>
                      <a:pt x="f19" y="f18"/>
                    </a:cubicBezTo>
                    <a:cubicBezTo>
                      <a:pt x="f20" y="f18"/>
                      <a:pt x="f20" y="f18"/>
                      <a:pt x="f20" y="f21"/>
                    </a:cubicBezTo>
                    <a:cubicBezTo>
                      <a:pt x="f22" y="f23"/>
                      <a:pt x="f6" y="f24"/>
                      <a:pt x="f25" y="f26"/>
                    </a:cubicBezTo>
                    <a:cubicBezTo>
                      <a:pt x="f25" y="f25"/>
                      <a:pt x="f22" y="f6"/>
                      <a:pt x="f19" y="f27"/>
                    </a:cubicBezTo>
                    <a:cubicBezTo>
                      <a:pt x="f23" y="f7"/>
                      <a:pt x="f21" y="f6"/>
                      <a:pt x="f9" y="f22"/>
                    </a:cubicBezTo>
                    <a:cubicBezTo>
                      <a:pt x="f28" y="f29"/>
                      <a:pt x="f15" y="f21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3" name="Freeform 764">
                <a:extLst>
                  <a:ext uri="{FF2B5EF4-FFF2-40B4-BE49-F238E27FC236}">
                    <a16:creationId xmlns:a16="http://schemas.microsoft.com/office/drawing/2014/main" id="{BDBCADB1-6A07-7597-29FB-C0E6BE4EA597}"/>
                  </a:ext>
                </a:extLst>
              </p:cNvPr>
              <p:cNvSpPr/>
              <p:nvPr/>
            </p:nvSpPr>
            <p:spPr>
              <a:xfrm>
                <a:off x="9072567" y="4618040"/>
                <a:ext cx="50804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6"/>
                  <a:gd name="f8" fmla="val 7"/>
                  <a:gd name="f9" fmla="val 1"/>
                  <a:gd name="f10" fmla="val 5"/>
                  <a:gd name="f11" fmla="val 4"/>
                  <a:gd name="f12" fmla="val 2"/>
                  <a:gd name="f13" fmla="val 3"/>
                  <a:gd name="f14" fmla="val 8"/>
                  <a:gd name="f15" fmla="val 10"/>
                  <a:gd name="f16" fmla="val 15"/>
                  <a:gd name="f17" fmla="val 17"/>
                  <a:gd name="f18" fmla="val 20"/>
                  <a:gd name="f19" fmla="val 11"/>
                  <a:gd name="f20" fmla="val 12"/>
                  <a:gd name="f21" fmla="val 13"/>
                  <a:gd name="f22" fmla="val 19"/>
                  <a:gd name="f23" fmla="val 14"/>
                  <a:gd name="f24" fmla="val 9"/>
                  <a:gd name="f25" fmla="val 6"/>
                  <a:gd name="f26" fmla="+- 0 0 -90"/>
                  <a:gd name="f27" fmla="*/ f3 1 21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1"/>
                  <a:gd name="f37" fmla="*/ f33 1 16"/>
                  <a:gd name="f38" fmla="*/ 0 f34 1"/>
                  <a:gd name="f39" fmla="*/ 7 f33 1"/>
                  <a:gd name="f40" fmla="*/ 2 f34 1"/>
                  <a:gd name="f41" fmla="*/ 2 f33 1"/>
                  <a:gd name="f42" fmla="*/ 5 f34 1"/>
                  <a:gd name="f43" fmla="*/ 1 f33 1"/>
                  <a:gd name="f44" fmla="*/ 10 f34 1"/>
                  <a:gd name="f45" fmla="*/ 3 f33 1"/>
                  <a:gd name="f46" fmla="*/ 20 f34 1"/>
                  <a:gd name="f47" fmla="*/ 10 f33 1"/>
                  <a:gd name="f48" fmla="*/ 13 f33 1"/>
                  <a:gd name="f49" fmla="*/ 15 f34 1"/>
                  <a:gd name="f50" fmla="*/ 15 f33 1"/>
                  <a:gd name="f51" fmla="*/ 9 f34 1"/>
                  <a:gd name="f52" fmla="*/ 12 f33 1"/>
                  <a:gd name="f53" fmla="+- f35 0 f1"/>
                  <a:gd name="f54" fmla="*/ f38 1 21"/>
                  <a:gd name="f55" fmla="*/ f39 1 16"/>
                  <a:gd name="f56" fmla="*/ f40 1 21"/>
                  <a:gd name="f57" fmla="*/ f41 1 16"/>
                  <a:gd name="f58" fmla="*/ f42 1 21"/>
                  <a:gd name="f59" fmla="*/ f43 1 16"/>
                  <a:gd name="f60" fmla="*/ f44 1 21"/>
                  <a:gd name="f61" fmla="*/ f45 1 16"/>
                  <a:gd name="f62" fmla="*/ f46 1 21"/>
                  <a:gd name="f63" fmla="*/ f47 1 16"/>
                  <a:gd name="f64" fmla="*/ f48 1 16"/>
                  <a:gd name="f65" fmla="*/ f49 1 21"/>
                  <a:gd name="f66" fmla="*/ f50 1 16"/>
                  <a:gd name="f67" fmla="*/ f51 1 21"/>
                  <a:gd name="f68" fmla="*/ f52 1 16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1" h="16">
                    <a:moveTo>
                      <a:pt x="f5" y="f8"/>
                    </a:moveTo>
                    <a:cubicBezTo>
                      <a:pt x="f9" y="f10"/>
                      <a:pt x="f9" y="f11"/>
                      <a:pt x="f12" y="f12"/>
                    </a:cubicBezTo>
                    <a:cubicBezTo>
                      <a:pt x="f13" y="f9"/>
                      <a:pt x="f11" y="f5"/>
                      <a:pt x="f10" y="f9"/>
                    </a:cubicBezTo>
                    <a:cubicBezTo>
                      <a:pt x="f10" y="f8"/>
                      <a:pt x="f14" y="f13"/>
                      <a:pt x="f15" y="f13"/>
                    </a:cubicBezTo>
                    <a:cubicBezTo>
                      <a:pt x="f16" y="f13"/>
                      <a:pt x="f17" y="f8"/>
                      <a:pt x="f18" y="f15"/>
                    </a:cubicBezTo>
                    <a:cubicBezTo>
                      <a:pt x="f6" y="f19"/>
                      <a:pt x="f6" y="f20"/>
                      <a:pt x="f18" y="f21"/>
                    </a:cubicBezTo>
                    <a:cubicBezTo>
                      <a:pt x="f22" y="f23"/>
                      <a:pt x="f17" y="f7"/>
                      <a:pt x="f16" y="f16"/>
                    </a:cubicBezTo>
                    <a:cubicBezTo>
                      <a:pt x="f20" y="f16"/>
                      <a:pt x="f15" y="f21"/>
                      <a:pt x="f24" y="f20"/>
                    </a:cubicBezTo>
                    <a:cubicBezTo>
                      <a:pt x="f25" y="f24"/>
                      <a:pt x="f13" y="f14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4" name="Freeform 765">
                <a:extLst>
                  <a:ext uri="{FF2B5EF4-FFF2-40B4-BE49-F238E27FC236}">
                    <a16:creationId xmlns:a16="http://schemas.microsoft.com/office/drawing/2014/main" id="{E95884D2-7C5F-FE0F-F6ED-64C7F85617FE}"/>
                  </a:ext>
                </a:extLst>
              </p:cNvPr>
              <p:cNvSpPr/>
              <p:nvPr/>
            </p:nvSpPr>
            <p:spPr>
              <a:xfrm>
                <a:off x="9016998" y="4697409"/>
                <a:ext cx="31747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6"/>
                  <a:gd name="f8" fmla="val 9"/>
                  <a:gd name="f9" fmla="val 6"/>
                  <a:gd name="f10" fmla="val 8"/>
                  <a:gd name="f11" fmla="val 12"/>
                  <a:gd name="f12" fmla="val 11"/>
                  <a:gd name="f13" fmla="val 10"/>
                  <a:gd name="f14" fmla="val 14"/>
                  <a:gd name="f15" fmla="val 7"/>
                  <a:gd name="f16" fmla="val 5"/>
                  <a:gd name="f17" fmla="val 4"/>
                  <a:gd name="f18" fmla="val 2"/>
                  <a:gd name="f19" fmla="val 1"/>
                  <a:gd name="f20" fmla="val 3"/>
                  <a:gd name="f21" fmla="+- 0 0 -90"/>
                  <a:gd name="f22" fmla="*/ f3 1 13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3"/>
                  <a:gd name="f32" fmla="*/ f28 1 16"/>
                  <a:gd name="f33" fmla="*/ 9 f29 1"/>
                  <a:gd name="f34" fmla="*/ 6 f28 1"/>
                  <a:gd name="f35" fmla="*/ 10 f29 1"/>
                  <a:gd name="f36" fmla="*/ 14 f28 1"/>
                  <a:gd name="f37" fmla="*/ 5 f29 1"/>
                  <a:gd name="f38" fmla="*/ 12 f28 1"/>
                  <a:gd name="f39" fmla="*/ 2 f29 1"/>
                  <a:gd name="f40" fmla="*/ 10 f28 1"/>
                  <a:gd name="f41" fmla="*/ 1 f29 1"/>
                  <a:gd name="f42" fmla="*/ 8 f28 1"/>
                  <a:gd name="f43" fmla="*/ 3 f29 1"/>
                  <a:gd name="f44" fmla="*/ 7 f28 1"/>
                  <a:gd name="f45" fmla="+- f30 0 f1"/>
                  <a:gd name="f46" fmla="*/ f33 1 13"/>
                  <a:gd name="f47" fmla="*/ f34 1 16"/>
                  <a:gd name="f48" fmla="*/ f35 1 13"/>
                  <a:gd name="f49" fmla="*/ f36 1 16"/>
                  <a:gd name="f50" fmla="*/ f37 1 13"/>
                  <a:gd name="f51" fmla="*/ f38 1 16"/>
                  <a:gd name="f52" fmla="*/ f39 1 13"/>
                  <a:gd name="f53" fmla="*/ f40 1 16"/>
                  <a:gd name="f54" fmla="*/ f41 1 13"/>
                  <a:gd name="f55" fmla="*/ f42 1 16"/>
                  <a:gd name="f56" fmla="*/ f43 1 13"/>
                  <a:gd name="f57" fmla="*/ f44 1 16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82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3" h="1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0" y="f7"/>
                      <a:pt x="f15" y="f6"/>
                      <a:pt x="f16" y="f11"/>
                    </a:cubicBezTo>
                    <a:cubicBezTo>
                      <a:pt x="f17" y="f11"/>
                      <a:pt x="f17" y="f13"/>
                      <a:pt x="f18" y="f13"/>
                    </a:cubicBezTo>
                    <a:cubicBezTo>
                      <a:pt x="f19" y="f8"/>
                      <a:pt x="f5" y="f8"/>
                      <a:pt x="f19" y="f10"/>
                    </a:cubicBezTo>
                    <a:cubicBezTo>
                      <a:pt x="f19" y="f9"/>
                      <a:pt x="f18" y="f15"/>
                      <a:pt x="f20" y="f15"/>
                    </a:cubicBezTo>
                    <a:cubicBezTo>
                      <a:pt x="f17" y="f10"/>
                      <a:pt x="f16" y="f15"/>
                      <a:pt x="f16" y="f9"/>
                    </a:cubicBezTo>
                    <a:cubicBezTo>
                      <a:pt x="f9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5" name="Freeform 766">
                <a:extLst>
                  <a:ext uri="{FF2B5EF4-FFF2-40B4-BE49-F238E27FC236}">
                    <a16:creationId xmlns:a16="http://schemas.microsoft.com/office/drawing/2014/main" id="{E65E94F2-B807-E7CD-7694-BB00A473BF6D}"/>
                  </a:ext>
                </a:extLst>
              </p:cNvPr>
              <p:cNvSpPr/>
              <p:nvPr/>
            </p:nvSpPr>
            <p:spPr>
              <a:xfrm>
                <a:off x="8988423" y="4724403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3"/>
                  <a:gd name="f8" fmla="val 7"/>
                  <a:gd name="f9" fmla="val 8"/>
                  <a:gd name="f10" fmla="val 10"/>
                  <a:gd name="f11" fmla="val 6"/>
                  <a:gd name="f12" fmla="val 11"/>
                  <a:gd name="f13" fmla="val 4"/>
                  <a:gd name="f14" fmla="val 2"/>
                  <a:gd name="f15" fmla="val 12"/>
                  <a:gd name="f16" fmla="val 1"/>
                  <a:gd name="f17" fmla="val 5"/>
                  <a:gd name="f18" fmla="+- 0 0 -90"/>
                  <a:gd name="f19" fmla="*/ f3 1 9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3"/>
                  <a:gd name="f30" fmla="*/ 9 f26 1"/>
                  <a:gd name="f31" fmla="*/ 7 f25 1"/>
                  <a:gd name="f32" fmla="*/ 7 f26 1"/>
                  <a:gd name="f33" fmla="*/ 10 f25 1"/>
                  <a:gd name="f34" fmla="*/ 4 f26 1"/>
                  <a:gd name="f35" fmla="*/ 13 f25 1"/>
                  <a:gd name="f36" fmla="*/ 2 f26 1"/>
                  <a:gd name="f37" fmla="*/ 9 f25 1"/>
                  <a:gd name="f38" fmla="*/ 0 f26 1"/>
                  <a:gd name="f39" fmla="*/ 6 f25 1"/>
                  <a:gd name="f40" fmla="*/ 1 f25 1"/>
                  <a:gd name="f41" fmla="+- f27 0 f1"/>
                  <a:gd name="f42" fmla="*/ f30 1 9"/>
                  <a:gd name="f43" fmla="*/ f31 1 13"/>
                  <a:gd name="f44" fmla="*/ f32 1 9"/>
                  <a:gd name="f45" fmla="*/ f33 1 13"/>
                  <a:gd name="f46" fmla="*/ f34 1 9"/>
                  <a:gd name="f47" fmla="*/ f35 1 13"/>
                  <a:gd name="f48" fmla="*/ f36 1 9"/>
                  <a:gd name="f49" fmla="*/ f37 1 13"/>
                  <a:gd name="f50" fmla="*/ f38 1 9"/>
                  <a:gd name="f51" fmla="*/ f39 1 13"/>
                  <a:gd name="f52" fmla="*/ f40 1 13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8"/>
                  <a:gd name="f64" fmla="*/ f49 1 f29"/>
                  <a:gd name="f65" fmla="*/ f50 1 f28"/>
                  <a:gd name="f66" fmla="*/ f51 1 f29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19 1"/>
                  <a:gd name="f79" fmla="*/ f64 f20 1"/>
                  <a:gd name="f80" fmla="*/ f65 f19 1"/>
                  <a:gd name="f81" fmla="*/ f66 f20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81"/>
                  </a:cxn>
                  <a:cxn ang="f41">
                    <a:pos x="f76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9" h="13">
                    <a:moveTo>
                      <a:pt x="f6" y="f8"/>
                    </a:moveTo>
                    <a:cubicBezTo>
                      <a:pt x="f9" y="f9"/>
                      <a:pt x="f9" y="f6"/>
                      <a:pt x="f8" y="f10"/>
                    </a:cubicBezTo>
                    <a:cubicBezTo>
                      <a:pt x="f11" y="f12"/>
                      <a:pt x="f11" y="f7"/>
                      <a:pt x="f13" y="f7"/>
                    </a:cubicBezTo>
                    <a:cubicBezTo>
                      <a:pt x="f14" y="f15"/>
                      <a:pt x="f14" y="f12"/>
                      <a:pt x="f14" y="f6"/>
                    </a:cubicBezTo>
                    <a:cubicBezTo>
                      <a:pt x="f14" y="f9"/>
                      <a:pt x="f16" y="f8"/>
                      <a:pt x="f5" y="f11"/>
                    </a:cubicBezTo>
                    <a:cubicBezTo>
                      <a:pt x="f14" y="f17"/>
                      <a:pt x="f16" y="f5"/>
                      <a:pt x="f13" y="f16"/>
                    </a:cubicBezTo>
                    <a:cubicBezTo>
                      <a:pt x="f9" y="f16"/>
                      <a:pt x="f9" y="f17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6" name="Freeform 767">
                <a:extLst>
                  <a:ext uri="{FF2B5EF4-FFF2-40B4-BE49-F238E27FC236}">
                    <a16:creationId xmlns:a16="http://schemas.microsoft.com/office/drawing/2014/main" id="{2DAFAD63-BB32-153C-70D6-70DDFBE82C8A}"/>
                  </a:ext>
                </a:extLst>
              </p:cNvPr>
              <p:cNvSpPr/>
              <p:nvPr/>
            </p:nvSpPr>
            <p:spPr>
              <a:xfrm>
                <a:off x="9040809" y="4608511"/>
                <a:ext cx="14292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2"/>
                  <a:gd name="f10" fmla="val 1"/>
                  <a:gd name="f11" fmla="val 4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5 f18 1"/>
                  <a:gd name="f22" fmla="*/ 1 f18 1"/>
                  <a:gd name="f23" fmla="*/ 4 f18 1"/>
                  <a:gd name="f24" fmla="+- f19 0 f1"/>
                  <a:gd name="f25" fmla="*/ f21 1 6"/>
                  <a:gd name="f26" fmla="*/ f22 1 6"/>
                  <a:gd name="f27" fmla="*/ f23 1 6"/>
                  <a:gd name="f28" fmla="*/ 0 1 f20"/>
                  <a:gd name="f29" fmla="*/ f16 1 f20"/>
                  <a:gd name="f30" fmla="*/ f25 1 f20"/>
                  <a:gd name="f31" fmla="*/ f26 1 f20"/>
                  <a:gd name="f32" fmla="*/ f27 1 f20"/>
                  <a:gd name="f33" fmla="*/ f28 f13 1"/>
                  <a:gd name="f34" fmla="*/ f29 f13 1"/>
                  <a:gd name="f35" fmla="*/ f29 f14 1"/>
                  <a:gd name="f36" fmla="*/ f28 f14 1"/>
                  <a:gd name="f37" fmla="*/ f30 f13 1"/>
                  <a:gd name="f38" fmla="*/ f30 f14 1"/>
                  <a:gd name="f39" fmla="*/ f31 f13 1"/>
                  <a:gd name="f40" fmla="*/ f32 f14 1"/>
                  <a:gd name="f41" fmla="*/ f3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7" y="f38"/>
                  </a:cxn>
                  <a:cxn ang="f24">
                    <a:pos x="f39" y="f40"/>
                  </a:cxn>
                  <a:cxn ang="f24">
                    <a:pos x="f39" y="f41"/>
                  </a:cxn>
                  <a:cxn ang="f24">
                    <a:pos x="f37" y="f41"/>
                  </a:cxn>
                  <a:cxn ang="f24">
                    <a:pos x="f37" y="f38"/>
                  </a:cxn>
                </a:cxnLst>
                <a:rect l="f33" t="f36" r="f34" b="f35"/>
                <a:pathLst>
                  <a:path w="6" h="6">
                    <a:moveTo>
                      <a:pt x="f7" y="f7"/>
                    </a:moveTo>
                    <a:cubicBezTo>
                      <a:pt x="f8" y="f6"/>
                      <a:pt x="f9" y="f7"/>
                      <a:pt x="f10" y="f11"/>
                    </a:cubicBezTo>
                    <a:cubicBezTo>
                      <a:pt x="f10" y="f8"/>
                      <a:pt x="f5" y="f9"/>
                      <a:pt x="f10" y="f10"/>
                    </a:cubicBezTo>
                    <a:cubicBezTo>
                      <a:pt x="f8" y="f5"/>
                      <a:pt x="f11" y="f5"/>
                      <a:pt x="f7" y="f10"/>
                    </a:cubicBezTo>
                    <a:cubicBezTo>
                      <a:pt x="f6" y="f8"/>
                      <a:pt x="f7" y="f11"/>
                      <a:pt x="f7" y="f7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7" name="Freeform 768">
                <a:extLst>
                  <a:ext uri="{FF2B5EF4-FFF2-40B4-BE49-F238E27FC236}">
                    <a16:creationId xmlns:a16="http://schemas.microsoft.com/office/drawing/2014/main" id="{E0DC36C9-5E2A-2215-0CFF-0B4F397928D5}"/>
                  </a:ext>
                </a:extLst>
              </p:cNvPr>
              <p:cNvSpPr/>
              <p:nvPr/>
            </p:nvSpPr>
            <p:spPr>
              <a:xfrm>
                <a:off x="7772400" y="4821238"/>
                <a:ext cx="11109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8" y="f5"/>
                    </a:moveTo>
                    <a:cubicBezTo>
                      <a:pt x="f9" y="f10"/>
                      <a:pt x="f9" y="f8"/>
                      <a:pt x="f6" y="f11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8" y="f7"/>
                      <a:pt x="f5" y="f6"/>
                      <a:pt x="f5" y="f11"/>
                    </a:cubicBezTo>
                    <a:cubicBezTo>
                      <a:pt x="f5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8" name="Freeform 769">
                <a:extLst>
                  <a:ext uri="{FF2B5EF4-FFF2-40B4-BE49-F238E27FC236}">
                    <a16:creationId xmlns:a16="http://schemas.microsoft.com/office/drawing/2014/main" id="{795835FC-C306-AFB3-FE84-6B7A3419405D}"/>
                  </a:ext>
                </a:extLst>
              </p:cNvPr>
              <p:cNvSpPr/>
              <p:nvPr/>
            </p:nvSpPr>
            <p:spPr>
              <a:xfrm>
                <a:off x="7459666" y="4575172"/>
                <a:ext cx="100017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32"/>
                  <a:gd name="f8" fmla="val 30"/>
                  <a:gd name="f9" fmla="val 27"/>
                  <a:gd name="f10" fmla="val 31"/>
                  <a:gd name="f11" fmla="val 22"/>
                  <a:gd name="f12" fmla="val 21"/>
                  <a:gd name="f13" fmla="val 25"/>
                  <a:gd name="f14" fmla="val 23"/>
                  <a:gd name="f15" fmla="val 24"/>
                  <a:gd name="f16" fmla="val 17"/>
                  <a:gd name="f17" fmla="val 19"/>
                  <a:gd name="f18" fmla="val 9"/>
                  <a:gd name="f19" fmla="val 3"/>
                  <a:gd name="f20" fmla="val 12"/>
                  <a:gd name="f21" fmla="val 1"/>
                  <a:gd name="f22" fmla="val 6"/>
                  <a:gd name="f23" fmla="val 2"/>
                  <a:gd name="f24" fmla="val 15"/>
                  <a:gd name="f25" fmla="val 11"/>
                  <a:gd name="f26" fmla="val 29"/>
                  <a:gd name="f27" fmla="val 13"/>
                  <a:gd name="f28" fmla="val 16"/>
                  <a:gd name="f29" fmla="val 36"/>
                  <a:gd name="f30" fmla="val 18"/>
                  <a:gd name="f31" fmla="val 40"/>
                  <a:gd name="f32" fmla="val 20"/>
                  <a:gd name="f33" fmla="val 28"/>
                  <a:gd name="f34" fmla="val 38"/>
                  <a:gd name="f35" fmla="val 35"/>
                  <a:gd name="f36" fmla="+- 0 0 -90"/>
                  <a:gd name="f37" fmla="*/ f3 1 42"/>
                  <a:gd name="f38" fmla="*/ f4 1 3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2"/>
                  <a:gd name="f47" fmla="*/ f43 1 32"/>
                  <a:gd name="f48" fmla="*/ 30 f44 1"/>
                  <a:gd name="f49" fmla="*/ 27 f43 1"/>
                  <a:gd name="f50" fmla="*/ 25 f44 1"/>
                  <a:gd name="f51" fmla="*/ 22 f43 1"/>
                  <a:gd name="f52" fmla="*/ 23 f44 1"/>
                  <a:gd name="f53" fmla="*/ 23 f43 1"/>
                  <a:gd name="f54" fmla="*/ 3 f44 1"/>
                  <a:gd name="f55" fmla="*/ 12 f43 1"/>
                  <a:gd name="f56" fmla="*/ 2 f44 1"/>
                  <a:gd name="f57" fmla="*/ 3 f43 1"/>
                  <a:gd name="f58" fmla="*/ 9 f44 1"/>
                  <a:gd name="f59" fmla="*/ 1 f43 1"/>
                  <a:gd name="f60" fmla="*/ 11 f43 1"/>
                  <a:gd name="f61" fmla="*/ 36 f44 1"/>
                  <a:gd name="f62" fmla="*/ 18 f43 1"/>
                  <a:gd name="f63" fmla="*/ 40 f44 1"/>
                  <a:gd name="f64" fmla="*/ 28 f43 1"/>
                  <a:gd name="f65" fmla="*/ 32 f44 1"/>
                  <a:gd name="f66" fmla="+- f45 0 f1"/>
                  <a:gd name="f67" fmla="*/ f48 1 42"/>
                  <a:gd name="f68" fmla="*/ f49 1 32"/>
                  <a:gd name="f69" fmla="*/ f50 1 42"/>
                  <a:gd name="f70" fmla="*/ f51 1 32"/>
                  <a:gd name="f71" fmla="*/ f52 1 42"/>
                  <a:gd name="f72" fmla="*/ f53 1 32"/>
                  <a:gd name="f73" fmla="*/ f54 1 42"/>
                  <a:gd name="f74" fmla="*/ f55 1 32"/>
                  <a:gd name="f75" fmla="*/ f56 1 42"/>
                  <a:gd name="f76" fmla="*/ f57 1 32"/>
                  <a:gd name="f77" fmla="*/ f58 1 42"/>
                  <a:gd name="f78" fmla="*/ f59 1 32"/>
                  <a:gd name="f79" fmla="*/ f60 1 32"/>
                  <a:gd name="f80" fmla="*/ f61 1 42"/>
                  <a:gd name="f81" fmla="*/ f62 1 32"/>
                  <a:gd name="f82" fmla="*/ f63 1 42"/>
                  <a:gd name="f83" fmla="*/ f64 1 32"/>
                  <a:gd name="f84" fmla="*/ f65 1 42"/>
                  <a:gd name="f85" fmla="*/ 0 1 f46"/>
                  <a:gd name="f86" fmla="*/ f40 1 f46"/>
                  <a:gd name="f87" fmla="*/ 0 1 f47"/>
                  <a:gd name="f88" fmla="*/ f41 1 f47"/>
                  <a:gd name="f89" fmla="*/ f67 1 f46"/>
                  <a:gd name="f90" fmla="*/ f68 1 f47"/>
                  <a:gd name="f91" fmla="*/ f69 1 f46"/>
                  <a:gd name="f92" fmla="*/ f70 1 f47"/>
                  <a:gd name="f93" fmla="*/ f71 1 f46"/>
                  <a:gd name="f94" fmla="*/ f72 1 f47"/>
                  <a:gd name="f95" fmla="*/ f73 1 f46"/>
                  <a:gd name="f96" fmla="*/ f74 1 f47"/>
                  <a:gd name="f97" fmla="*/ f75 1 f46"/>
                  <a:gd name="f98" fmla="*/ f76 1 f47"/>
                  <a:gd name="f99" fmla="*/ f77 1 f46"/>
                  <a:gd name="f100" fmla="*/ f78 1 f47"/>
                  <a:gd name="f101" fmla="*/ f79 1 f47"/>
                  <a:gd name="f102" fmla="*/ f80 1 f46"/>
                  <a:gd name="f103" fmla="*/ f81 1 f47"/>
                  <a:gd name="f104" fmla="*/ f82 1 f46"/>
                  <a:gd name="f105" fmla="*/ f83 1 f47"/>
                  <a:gd name="f106" fmla="*/ f84 1 f46"/>
                  <a:gd name="f107" fmla="*/ f85 f37 1"/>
                  <a:gd name="f108" fmla="*/ f86 f37 1"/>
                  <a:gd name="f109" fmla="*/ f88 f38 1"/>
                  <a:gd name="f110" fmla="*/ f87 f38 1"/>
                  <a:gd name="f111" fmla="*/ f89 f37 1"/>
                  <a:gd name="f112" fmla="*/ f90 f38 1"/>
                  <a:gd name="f113" fmla="*/ f91 f37 1"/>
                  <a:gd name="f114" fmla="*/ f92 f38 1"/>
                  <a:gd name="f115" fmla="*/ f93 f37 1"/>
                  <a:gd name="f116" fmla="*/ f94 f38 1"/>
                  <a:gd name="f117" fmla="*/ f95 f37 1"/>
                  <a:gd name="f118" fmla="*/ f96 f38 1"/>
                  <a:gd name="f119" fmla="*/ f97 f37 1"/>
                  <a:gd name="f120" fmla="*/ f98 f38 1"/>
                  <a:gd name="f121" fmla="*/ f99 f37 1"/>
                  <a:gd name="f122" fmla="*/ f100 f38 1"/>
                  <a:gd name="f123" fmla="*/ f101 f38 1"/>
                  <a:gd name="f124" fmla="*/ f102 f37 1"/>
                  <a:gd name="f125" fmla="*/ f103 f38 1"/>
                  <a:gd name="f126" fmla="*/ f104 f37 1"/>
                  <a:gd name="f127" fmla="*/ f105 f38 1"/>
                  <a:gd name="f128" fmla="*/ f10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13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7"/>
                  </a:cxn>
                  <a:cxn ang="f66">
                    <a:pos x="f111" y="f112"/>
                  </a:cxn>
                  <a:cxn ang="f66">
                    <a:pos x="f111" y="f112"/>
                  </a:cxn>
                </a:cxnLst>
                <a:rect l="f107" t="f110" r="f108" b="f109"/>
                <a:pathLst>
                  <a:path w="42" h="32">
                    <a:moveTo>
                      <a:pt x="f8" y="f9"/>
                    </a:moveTo>
                    <a:cubicBezTo>
                      <a:pt x="f10" y="f11"/>
                      <a:pt x="f8" y="f12"/>
                      <a:pt x="f13" y="f11"/>
                    </a:cubicBezTo>
                    <a:cubicBezTo>
                      <a:pt x="f13" y="f14"/>
                      <a:pt x="f15" y="f14"/>
                      <a:pt x="f14" y="f14"/>
                    </a:cubicBezTo>
                    <a:cubicBezTo>
                      <a:pt x="f16" y="f17"/>
                      <a:pt x="f18" y="f16"/>
                      <a:pt x="f19" y="f20"/>
                    </a:cubicBezTo>
                    <a:cubicBezTo>
                      <a:pt x="f21" y="f18"/>
                      <a:pt x="f5" y="f22"/>
                      <a:pt x="f23" y="f19"/>
                    </a:cubicBezTo>
                    <a:cubicBezTo>
                      <a:pt x="f19" y="f5"/>
                      <a:pt x="f22" y="f21"/>
                      <a:pt x="f18" y="f21"/>
                    </a:cubicBezTo>
                    <a:cubicBezTo>
                      <a:pt x="f24" y="f19"/>
                      <a:pt x="f17" y="f18"/>
                      <a:pt x="f13" y="f25"/>
                    </a:cubicBezTo>
                    <a:cubicBezTo>
                      <a:pt x="f26" y="f27"/>
                      <a:pt x="f7" y="f28"/>
                      <a:pt x="f29" y="f30"/>
                    </a:cubicBezTo>
                    <a:cubicBezTo>
                      <a:pt x="f31" y="f32"/>
                      <a:pt x="f6" y="f13"/>
                      <a:pt x="f31" y="f33"/>
                    </a:cubicBezTo>
                    <a:cubicBezTo>
                      <a:pt x="f34" y="f7"/>
                      <a:pt x="f35" y="f26"/>
                      <a:pt x="f7" y="f33"/>
                    </a:cubicBezTo>
                    <a:cubicBezTo>
                      <a:pt x="f10" y="f33"/>
                      <a:pt x="f10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49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9" name="Freeform 770">
                <a:extLst>
                  <a:ext uri="{FF2B5EF4-FFF2-40B4-BE49-F238E27FC236}">
                    <a16:creationId xmlns:a16="http://schemas.microsoft.com/office/drawing/2014/main" id="{C4913A3E-525A-E2AD-52F9-7C9D34DF18A6}"/>
                  </a:ext>
                </a:extLst>
              </p:cNvPr>
              <p:cNvSpPr/>
              <p:nvPr/>
            </p:nvSpPr>
            <p:spPr>
              <a:xfrm>
                <a:off x="7507288" y="4489447"/>
                <a:ext cx="61914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7"/>
                  <a:gd name="f8" fmla="val 20"/>
                  <a:gd name="f9" fmla="val 23"/>
                  <a:gd name="f10" fmla="val 25"/>
                  <a:gd name="f11" fmla="val 24"/>
                  <a:gd name="f12" fmla="val 22"/>
                  <a:gd name="f13" fmla="val 19"/>
                  <a:gd name="f14" fmla="val 15"/>
                  <a:gd name="f15" fmla="val 21"/>
                  <a:gd name="f16" fmla="val 12"/>
                  <a:gd name="f17" fmla="val 17"/>
                  <a:gd name="f18" fmla="val 7"/>
                  <a:gd name="f19" fmla="val 16"/>
                  <a:gd name="f20" fmla="val 3"/>
                  <a:gd name="f21" fmla="val 8"/>
                  <a:gd name="f22" fmla="val 4"/>
                  <a:gd name="f23" fmla="val 2"/>
                  <a:gd name="f24" fmla="val 5"/>
                  <a:gd name="f25" fmla="val 1"/>
                  <a:gd name="f26" fmla="val 9"/>
                  <a:gd name="f27" fmla="val 13"/>
                  <a:gd name="f28" fmla="val 6"/>
                  <a:gd name="f29" fmla="val 10"/>
                  <a:gd name="f30" fmla="val 14"/>
                  <a:gd name="f31" fmla="val 18"/>
                  <a:gd name="f32" fmla="+- 0 0 -90"/>
                  <a:gd name="f33" fmla="*/ f3 1 26"/>
                  <a:gd name="f34" fmla="*/ f4 1 27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6"/>
                  <a:gd name="f43" fmla="*/ f39 1 27"/>
                  <a:gd name="f44" fmla="*/ 26 f40 1"/>
                  <a:gd name="f45" fmla="*/ 20 f39 1"/>
                  <a:gd name="f46" fmla="*/ 24 f40 1"/>
                  <a:gd name="f47" fmla="*/ 26 f39 1"/>
                  <a:gd name="f48" fmla="*/ 19 f40 1"/>
                  <a:gd name="f49" fmla="*/ 24 f39 1"/>
                  <a:gd name="f50" fmla="*/ 7 f40 1"/>
                  <a:gd name="f51" fmla="*/ 16 f39 1"/>
                  <a:gd name="f52" fmla="*/ 0 f40 1"/>
                  <a:gd name="f53" fmla="*/ 8 f39 1"/>
                  <a:gd name="f54" fmla="*/ 5 f40 1"/>
                  <a:gd name="f55" fmla="*/ 1 f39 1"/>
                  <a:gd name="f56" fmla="*/ 15 f40 1"/>
                  <a:gd name="f57" fmla="*/ 6 f39 1"/>
                  <a:gd name="f58" fmla="*/ 23 f40 1"/>
                  <a:gd name="f59" fmla="*/ 14 f39 1"/>
                  <a:gd name="f60" fmla="+- f41 0 f1"/>
                  <a:gd name="f61" fmla="*/ f44 1 26"/>
                  <a:gd name="f62" fmla="*/ f45 1 27"/>
                  <a:gd name="f63" fmla="*/ f46 1 26"/>
                  <a:gd name="f64" fmla="*/ f47 1 27"/>
                  <a:gd name="f65" fmla="*/ f48 1 26"/>
                  <a:gd name="f66" fmla="*/ f49 1 27"/>
                  <a:gd name="f67" fmla="*/ f50 1 26"/>
                  <a:gd name="f68" fmla="*/ f51 1 27"/>
                  <a:gd name="f69" fmla="*/ f52 1 26"/>
                  <a:gd name="f70" fmla="*/ f53 1 27"/>
                  <a:gd name="f71" fmla="*/ f54 1 26"/>
                  <a:gd name="f72" fmla="*/ f55 1 27"/>
                  <a:gd name="f73" fmla="*/ f56 1 26"/>
                  <a:gd name="f74" fmla="*/ f57 1 27"/>
                  <a:gd name="f75" fmla="*/ f58 1 26"/>
                  <a:gd name="f76" fmla="*/ f59 1 27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6" h="27">
                    <a:moveTo>
                      <a:pt x="f6" y="f8"/>
                    </a:moveTo>
                    <a:cubicBezTo>
                      <a:pt x="f6" y="f9"/>
                      <a:pt x="f6" y="f10"/>
                      <a:pt x="f11" y="f6"/>
                    </a:cubicBezTo>
                    <a:cubicBezTo>
                      <a:pt x="f12" y="f7"/>
                      <a:pt x="f8" y="f6"/>
                      <a:pt x="f13" y="f11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4"/>
                      <a:pt x="f5" y="f16"/>
                      <a:pt x="f5" y="f21"/>
                    </a:cubicBezTo>
                    <a:cubicBezTo>
                      <a:pt x="f5" y="f22"/>
                      <a:pt x="f23" y="f23"/>
                      <a:pt x="f24" y="f25"/>
                    </a:cubicBezTo>
                    <a:cubicBezTo>
                      <a:pt x="f26" y="f5"/>
                      <a:pt x="f27" y="f20"/>
                      <a:pt x="f14" y="f28"/>
                    </a:cubicBezTo>
                    <a:cubicBezTo>
                      <a:pt x="f17" y="f29"/>
                      <a:pt x="f13" y="f16"/>
                      <a:pt x="f9" y="f30"/>
                    </a:cubicBezTo>
                    <a:cubicBezTo>
                      <a:pt x="f10" y="f14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4BAB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0" name="Freeform 771">
                <a:extLst>
                  <a:ext uri="{FF2B5EF4-FFF2-40B4-BE49-F238E27FC236}">
                    <a16:creationId xmlns:a16="http://schemas.microsoft.com/office/drawing/2014/main" id="{84610868-EF7A-F0FA-489A-947CE73B562D}"/>
                  </a:ext>
                </a:extLst>
              </p:cNvPr>
              <p:cNvSpPr/>
              <p:nvPr/>
            </p:nvSpPr>
            <p:spPr>
              <a:xfrm>
                <a:off x="7466011" y="4522786"/>
                <a:ext cx="7144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7"/>
                  <a:gd name="f9" fmla="val 9"/>
                  <a:gd name="f10" fmla="val 11"/>
                  <a:gd name="f11" fmla="val 1"/>
                  <a:gd name="f12" fmla="val 12"/>
                  <a:gd name="f13" fmla="val 2"/>
                  <a:gd name="f14" fmla="val 15"/>
                  <a:gd name="f15" fmla="val 21"/>
                  <a:gd name="f16" fmla="val 10"/>
                  <a:gd name="f17" fmla="val 26"/>
                  <a:gd name="f18" fmla="val 13"/>
                  <a:gd name="f19" fmla="val 28"/>
                  <a:gd name="f20" fmla="val 18"/>
                  <a:gd name="f21" fmla="val 22"/>
                  <a:gd name="f22" fmla="val 20"/>
                  <a:gd name="f23" fmla="val 16"/>
                  <a:gd name="f24" fmla="val 14"/>
                  <a:gd name="f25" fmla="val 5"/>
                  <a:gd name="f26" fmla="val 4"/>
                  <a:gd name="f27" fmla="+- 0 0 -90"/>
                  <a:gd name="f28" fmla="*/ f3 1 30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25"/>
                  <a:gd name="f39" fmla="*/ 7 f35 1"/>
                  <a:gd name="f40" fmla="*/ 0 f34 1"/>
                  <a:gd name="f41" fmla="*/ 12 f35 1"/>
                  <a:gd name="f42" fmla="*/ 2 f34 1"/>
                  <a:gd name="f43" fmla="*/ 26 f35 1"/>
                  <a:gd name="f44" fmla="*/ 13 f34 1"/>
                  <a:gd name="f45" fmla="*/ 28 f35 1"/>
                  <a:gd name="f46" fmla="*/ 21 f34 1"/>
                  <a:gd name="f47" fmla="*/ 20 f35 1"/>
                  <a:gd name="f48" fmla="*/ 5 f35 1"/>
                  <a:gd name="f49" fmla="*/ 12 f34 1"/>
                  <a:gd name="f50" fmla="*/ 1 f35 1"/>
                  <a:gd name="f51" fmla="*/ 5 f34 1"/>
                  <a:gd name="f52" fmla="+- f36 0 f1"/>
                  <a:gd name="f53" fmla="*/ f39 1 30"/>
                  <a:gd name="f54" fmla="*/ f40 1 25"/>
                  <a:gd name="f55" fmla="*/ f41 1 30"/>
                  <a:gd name="f56" fmla="*/ f42 1 25"/>
                  <a:gd name="f57" fmla="*/ f43 1 30"/>
                  <a:gd name="f58" fmla="*/ f44 1 25"/>
                  <a:gd name="f59" fmla="*/ f45 1 30"/>
                  <a:gd name="f60" fmla="*/ f46 1 25"/>
                  <a:gd name="f61" fmla="*/ f47 1 30"/>
                  <a:gd name="f62" fmla="*/ f48 1 30"/>
                  <a:gd name="f63" fmla="*/ f49 1 25"/>
                  <a:gd name="f64" fmla="*/ f50 1 30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4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0" h="25">
                    <a:moveTo>
                      <a:pt x="f8" y="f5"/>
                    </a:moveTo>
                    <a:cubicBezTo>
                      <a:pt x="f9" y="f5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17" y="f18"/>
                    </a:cubicBezTo>
                    <a:cubicBezTo>
                      <a:pt x="f19" y="f14"/>
                      <a:pt x="f6" y="f20"/>
                      <a:pt x="f19" y="f15"/>
                    </a:cubicBezTo>
                    <a:cubicBezTo>
                      <a:pt x="f17" y="f7"/>
                      <a:pt x="f21" y="f7"/>
                      <a:pt x="f22" y="f15"/>
                    </a:cubicBezTo>
                    <a:cubicBezTo>
                      <a:pt x="f23" y="f24"/>
                      <a:pt x="f9" y="f14"/>
                      <a:pt x="f25" y="f12"/>
                    </a:cubicBezTo>
                    <a:cubicBezTo>
                      <a:pt x="f13" y="f16"/>
                      <a:pt x="f5" y="f9"/>
                      <a:pt x="f11" y="f25"/>
                    </a:cubicBezTo>
                    <a:cubicBezTo>
                      <a:pt x="f13" y="f13"/>
                      <a:pt x="f26" y="f11"/>
                      <a:pt x="f8" y="f5"/>
                    </a:cubicBezTo>
                    <a:close/>
                  </a:path>
                </a:pathLst>
              </a:custGeom>
              <a:solidFill>
                <a:srgbClr val="47A8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1" name="Freeform 772">
                <a:extLst>
                  <a:ext uri="{FF2B5EF4-FFF2-40B4-BE49-F238E27FC236}">
                    <a16:creationId xmlns:a16="http://schemas.microsoft.com/office/drawing/2014/main" id="{B3A6FFBC-ACF0-9CF3-BF61-EC1658612D56}"/>
                  </a:ext>
                </a:extLst>
              </p:cNvPr>
              <p:cNvSpPr/>
              <p:nvPr/>
            </p:nvSpPr>
            <p:spPr>
              <a:xfrm>
                <a:off x="7573966" y="4546597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7"/>
                  <a:gd name="f10" fmla="val 1"/>
                  <a:gd name="f11" fmla="val 5"/>
                  <a:gd name="f12" fmla="val 3"/>
                  <a:gd name="f13" fmla="+- 0 0 -90"/>
                  <a:gd name="f14" fmla="*/ f3 1 8"/>
                  <a:gd name="f15" fmla="*/ f4 1 1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12"/>
                  <a:gd name="f25" fmla="*/ 4 f21 1"/>
                  <a:gd name="f26" fmla="*/ 0 f20 1"/>
                  <a:gd name="f27" fmla="*/ 8 f21 1"/>
                  <a:gd name="f28" fmla="*/ 7 f20 1"/>
                  <a:gd name="f29" fmla="*/ 5 f21 1"/>
                  <a:gd name="f30" fmla="*/ 12 f20 1"/>
                  <a:gd name="f31" fmla="*/ 0 f21 1"/>
                  <a:gd name="f32" fmla="*/ 5 f20 1"/>
                  <a:gd name="f33" fmla="+- f22 0 f1"/>
                  <a:gd name="f34" fmla="*/ f25 1 8"/>
                  <a:gd name="f35" fmla="*/ f26 1 12"/>
                  <a:gd name="f36" fmla="*/ f27 1 8"/>
                  <a:gd name="f37" fmla="*/ f28 1 12"/>
                  <a:gd name="f38" fmla="*/ f29 1 8"/>
                  <a:gd name="f39" fmla="*/ f30 1 12"/>
                  <a:gd name="f40" fmla="*/ f31 1 8"/>
                  <a:gd name="f41" fmla="*/ f32 1 12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1 f23"/>
                  <a:gd name="f53" fmla="*/ f41 1 f24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8" h="12">
                    <a:moveTo>
                      <a:pt x="f8" y="f5"/>
                    </a:moveTo>
                    <a:cubicBezTo>
                      <a:pt x="f9" y="f10"/>
                      <a:pt x="f9" y="f8"/>
                      <a:pt x="f6" y="f9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10" y="f7"/>
                      <a:pt x="f5" y="f6"/>
                      <a:pt x="f5" y="f11"/>
                    </a:cubicBezTo>
                    <a:cubicBezTo>
                      <a:pt x="f5" y="f12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69AD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2" name="Freeform 773">
                <a:extLst>
                  <a:ext uri="{FF2B5EF4-FFF2-40B4-BE49-F238E27FC236}">
                    <a16:creationId xmlns:a16="http://schemas.microsoft.com/office/drawing/2014/main" id="{F4824C27-B382-97B5-FE99-2200C0668566}"/>
                  </a:ext>
                </a:extLst>
              </p:cNvPr>
              <p:cNvSpPr/>
              <p:nvPr/>
            </p:nvSpPr>
            <p:spPr>
              <a:xfrm>
                <a:off x="7540627" y="4575172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7"/>
                  <a:gd name="f9" fmla="val 8"/>
                  <a:gd name="f10" fmla="val 5"/>
                  <a:gd name="f11" fmla="val 11"/>
                  <a:gd name="f12" fmla="val 2"/>
                  <a:gd name="f13" fmla="val 1"/>
                  <a:gd name="f14" fmla="val 3"/>
                  <a:gd name="f15" fmla="val 4"/>
                  <a:gd name="f16" fmla="val 6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7 f25 1"/>
                  <a:gd name="f30" fmla="*/ 8 f24 1"/>
                  <a:gd name="f31" fmla="*/ 5 f25 1"/>
                  <a:gd name="f32" fmla="*/ 11 f24 1"/>
                  <a:gd name="f33" fmla="*/ 1 f25 1"/>
                  <a:gd name="f34" fmla="*/ 3 f24 1"/>
                  <a:gd name="f35" fmla="*/ 4 f25 1"/>
                  <a:gd name="f36" fmla="*/ 1 f24 1"/>
                  <a:gd name="f37" fmla="*/ 2 f24 1"/>
                  <a:gd name="f38" fmla="+- f26 0 f1"/>
                  <a:gd name="f39" fmla="*/ f29 1 9"/>
                  <a:gd name="f40" fmla="*/ f30 1 12"/>
                  <a:gd name="f41" fmla="*/ f31 1 9"/>
                  <a:gd name="f42" fmla="*/ f32 1 12"/>
                  <a:gd name="f43" fmla="*/ f33 1 9"/>
                  <a:gd name="f44" fmla="*/ f34 1 12"/>
                  <a:gd name="f45" fmla="*/ f35 1 9"/>
                  <a:gd name="f46" fmla="*/ f36 1 12"/>
                  <a:gd name="f47" fmla="*/ f37 1 12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7"/>
                  <a:gd name="f59" fmla="*/ f46 1 f28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65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9" h="12">
                    <a:moveTo>
                      <a:pt x="f8" y="f9"/>
                    </a:moveTo>
                    <a:cubicBezTo>
                      <a:pt x="f8" y="f6"/>
                      <a:pt x="f9" y="f7"/>
                      <a:pt x="f10" y="f11"/>
                    </a:cubicBezTo>
                    <a:cubicBezTo>
                      <a:pt x="f12" y="f6"/>
                      <a:pt x="f5" y="f8"/>
                      <a:pt x="f13" y="f14"/>
                    </a:cubicBezTo>
                    <a:cubicBezTo>
                      <a:pt x="f13" y="f5"/>
                      <a:pt x="f12" y="f5"/>
                      <a:pt x="f15" y="f13"/>
                    </a:cubicBezTo>
                    <a:cubicBezTo>
                      <a:pt x="f10" y="f13"/>
                      <a:pt x="f16" y="f13"/>
                      <a:pt x="f8" y="f12"/>
                    </a:cubicBezTo>
                    <a:cubicBezTo>
                      <a:pt x="f9" y="f1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6DAC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3" name="Freeform 774">
                <a:extLst>
                  <a:ext uri="{FF2B5EF4-FFF2-40B4-BE49-F238E27FC236}">
                    <a16:creationId xmlns:a16="http://schemas.microsoft.com/office/drawing/2014/main" id="{C29D8446-9247-6ABF-165A-DEE0EED5F6FD}"/>
                  </a:ext>
                </a:extLst>
              </p:cNvPr>
              <p:cNvSpPr/>
              <p:nvPr/>
            </p:nvSpPr>
            <p:spPr>
              <a:xfrm>
                <a:off x="7556501" y="4579936"/>
                <a:ext cx="1429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2"/>
                  <a:gd name="f10" fmla="val 1"/>
                  <a:gd name="f11" fmla="val 3"/>
                  <a:gd name="f12" fmla="val 5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6 f20 1"/>
                  <a:gd name="f27" fmla="*/ 0 f20 1"/>
                  <a:gd name="f28" fmla="*/ 2 f21 1"/>
                  <a:gd name="f29" fmla="*/ 1 f20 1"/>
                  <a:gd name="f30" fmla="*/ 5 f21 1"/>
                  <a:gd name="f31" fmla="*/ 4 f20 1"/>
                  <a:gd name="f32" fmla="+- f22 0 f1"/>
                  <a:gd name="f33" fmla="*/ f25 1 6"/>
                  <a:gd name="f34" fmla="*/ f26 1 7"/>
                  <a:gd name="f35" fmla="*/ f27 1 7"/>
                  <a:gd name="f36" fmla="*/ f28 1 6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5 1"/>
                  <a:gd name="f58" fmla="*/ f47 f14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8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6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0" y="f10"/>
                      <a:pt x="f9" y="f10"/>
                    </a:cubicBezTo>
                    <a:cubicBezTo>
                      <a:pt x="f11" y="f9"/>
                      <a:pt x="f6" y="f9"/>
                      <a:pt x="f12" y="f8"/>
                    </a:cubicBezTo>
                    <a:cubicBezTo>
                      <a:pt x="f12" y="f7"/>
                      <a:pt x="f9" y="f12"/>
                      <a:pt x="f5" y="f6"/>
                    </a:cubicBezTo>
                    <a:close/>
                  </a:path>
                </a:pathLst>
              </a:custGeom>
              <a:solidFill>
                <a:srgbClr val="C1D5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4" name="Freeform 775">
                <a:extLst>
                  <a:ext uri="{FF2B5EF4-FFF2-40B4-BE49-F238E27FC236}">
                    <a16:creationId xmlns:a16="http://schemas.microsoft.com/office/drawing/2014/main" id="{0E9C3916-3CE5-97DD-26F9-406FD495238D}"/>
                  </a:ext>
                </a:extLst>
              </p:cNvPr>
              <p:cNvSpPr/>
              <p:nvPr/>
            </p:nvSpPr>
            <p:spPr>
              <a:xfrm>
                <a:off x="7550155" y="4684708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1"/>
                  <a:gd name="f10" fmla="val 3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2 f18 1"/>
                  <a:gd name="f25" fmla="*/ 2 f19 1"/>
                  <a:gd name="f26" fmla="*/ 0 f18 1"/>
                  <a:gd name="f27" fmla="*/ 4 f19 1"/>
                  <a:gd name="f28" fmla="*/ 3 f18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5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1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3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5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5" y="f5"/>
                      <a:pt x="f8" y="f5"/>
                    </a:cubicBezTo>
                    <a:cubicBezTo>
                      <a:pt x="f10" y="f9"/>
                      <a:pt x="f6" y="f8"/>
                      <a:pt x="f6" y="f10"/>
                    </a:cubicBezTo>
                    <a:cubicBezTo>
                      <a:pt x="f6" y="f7"/>
                      <a:pt x="f10" y="f7"/>
                      <a:pt x="f8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8A6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5" name="Freeform 776">
                <a:extLst>
                  <a:ext uri="{FF2B5EF4-FFF2-40B4-BE49-F238E27FC236}">
                    <a16:creationId xmlns:a16="http://schemas.microsoft.com/office/drawing/2014/main" id="{257F6B30-1FF0-A91F-9505-020B60CD77B7}"/>
                  </a:ext>
                </a:extLst>
              </p:cNvPr>
              <p:cNvSpPr/>
              <p:nvPr/>
            </p:nvSpPr>
            <p:spPr>
              <a:xfrm>
                <a:off x="7732715" y="4410078"/>
                <a:ext cx="16510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66"/>
                  <a:gd name="f9" fmla="val 30"/>
                  <a:gd name="f10" fmla="val 67"/>
                  <a:gd name="f11" fmla="val 33"/>
                  <a:gd name="f12" fmla="val 35"/>
                  <a:gd name="f13" fmla="val 68"/>
                  <a:gd name="f14" fmla="val 39"/>
                  <a:gd name="f15" fmla="val 40"/>
                  <a:gd name="f16" fmla="val 41"/>
                  <a:gd name="f17" fmla="val 43"/>
                  <a:gd name="f18" fmla="val 51"/>
                  <a:gd name="f19" fmla="val 62"/>
                  <a:gd name="f20" fmla="val 57"/>
                  <a:gd name="f21" fmla="val 63"/>
                  <a:gd name="f22" fmla="val 56"/>
                  <a:gd name="f23" fmla="val 65"/>
                  <a:gd name="f24" fmla="val 54"/>
                  <a:gd name="f25" fmla="val 47"/>
                  <a:gd name="f26" fmla="val 44"/>
                  <a:gd name="f27" fmla="val 71"/>
                  <a:gd name="f28" fmla="val 37"/>
                  <a:gd name="f29" fmla="val 31"/>
                  <a:gd name="f30" fmla="val 28"/>
                  <a:gd name="f31" fmla="val 22"/>
                  <a:gd name="f32" fmla="val 17"/>
                  <a:gd name="f33" fmla="val 10"/>
                  <a:gd name="f34" fmla="val 53"/>
                  <a:gd name="f35" fmla="val 1"/>
                  <a:gd name="f36" fmla="val 49"/>
                  <a:gd name="f37" fmla="val 8"/>
                  <a:gd name="f38" fmla="val 11"/>
                  <a:gd name="f39" fmla="val 13"/>
                  <a:gd name="f40" fmla="val 27"/>
                  <a:gd name="f41" fmla="val 14"/>
                  <a:gd name="f42" fmla="val 20"/>
                  <a:gd name="f43" fmla="val 6"/>
                  <a:gd name="f44" fmla="val 32"/>
                  <a:gd name="f45" fmla="val 5"/>
                  <a:gd name="f46" fmla="val 34"/>
                  <a:gd name="f47" fmla="val 4"/>
                  <a:gd name="f48" fmla="val 3"/>
                  <a:gd name="f49" fmla="val 7"/>
                  <a:gd name="f50" fmla="val 48"/>
                  <a:gd name="f51" fmla="val 15"/>
                  <a:gd name="f52" fmla="val 50"/>
                  <a:gd name="f53" fmla="val 18"/>
                  <a:gd name="f54" fmla="val 24"/>
                  <a:gd name="f55" fmla="val 26"/>
                  <a:gd name="f56" fmla="val 55"/>
                  <a:gd name="f57" fmla="val 59"/>
                  <a:gd name="f58" fmla="+- 0 0 -90"/>
                  <a:gd name="f59" fmla="*/ f3 1 69"/>
                  <a:gd name="f60" fmla="*/ f4 1 74"/>
                  <a:gd name="f61" fmla="val f5"/>
                  <a:gd name="f62" fmla="val f6"/>
                  <a:gd name="f63" fmla="val f7"/>
                  <a:gd name="f64" fmla="*/ f58 f0 1"/>
                  <a:gd name="f65" fmla="+- f63 0 f61"/>
                  <a:gd name="f66" fmla="+- f62 0 f61"/>
                  <a:gd name="f67" fmla="*/ f64 1 f2"/>
                  <a:gd name="f68" fmla="*/ f66 1 69"/>
                  <a:gd name="f69" fmla="*/ f65 1 74"/>
                  <a:gd name="f70" fmla="*/ 66 f66 1"/>
                  <a:gd name="f71" fmla="*/ 30 f65 1"/>
                  <a:gd name="f72" fmla="*/ 68 f66 1"/>
                  <a:gd name="f73" fmla="*/ 39 f65 1"/>
                  <a:gd name="f74" fmla="*/ 67 f66 1"/>
                  <a:gd name="f75" fmla="*/ 43 f65 1"/>
                  <a:gd name="f76" fmla="*/ 57 f66 1"/>
                  <a:gd name="f77" fmla="*/ 63 f65 1"/>
                  <a:gd name="f78" fmla="*/ 51 f66 1"/>
                  <a:gd name="f79" fmla="*/ 66 f65 1"/>
                  <a:gd name="f80" fmla="*/ 40 f66 1"/>
                  <a:gd name="f81" fmla="*/ 71 f65 1"/>
                  <a:gd name="f82" fmla="*/ 28 f66 1"/>
                  <a:gd name="f83" fmla="*/ 68 f65 1"/>
                  <a:gd name="f84" fmla="*/ 10 f66 1"/>
                  <a:gd name="f85" fmla="*/ 53 f65 1"/>
                  <a:gd name="f86" fmla="*/ 8 f66 1"/>
                  <a:gd name="f87" fmla="*/ 33 f65 1"/>
                  <a:gd name="f88" fmla="*/ 13 f66 1"/>
                  <a:gd name="f89" fmla="*/ 22 f65 1"/>
                  <a:gd name="f90" fmla="*/ 32 f66 1"/>
                  <a:gd name="f91" fmla="*/ 5 f65 1"/>
                  <a:gd name="f92" fmla="*/ 37 f66 1"/>
                  <a:gd name="f93" fmla="*/ 4 f65 1"/>
                  <a:gd name="f94" fmla="*/ 43 f66 1"/>
                  <a:gd name="f95" fmla="*/ 7 f65 1"/>
                  <a:gd name="f96" fmla="*/ 50 f66 1"/>
                  <a:gd name="f97" fmla="*/ 18 f65 1"/>
                  <a:gd name="f98" fmla="*/ 24 f65 1"/>
                  <a:gd name="f99" fmla="*/ 49 f66 1"/>
                  <a:gd name="f100" fmla="*/ 28 f65 1"/>
                  <a:gd name="f101" fmla="*/ 55 f66 1"/>
                  <a:gd name="f102" fmla="+- f67 0 f1"/>
                  <a:gd name="f103" fmla="*/ f70 1 69"/>
                  <a:gd name="f104" fmla="*/ f71 1 74"/>
                  <a:gd name="f105" fmla="*/ f72 1 69"/>
                  <a:gd name="f106" fmla="*/ f73 1 74"/>
                  <a:gd name="f107" fmla="*/ f74 1 69"/>
                  <a:gd name="f108" fmla="*/ f75 1 74"/>
                  <a:gd name="f109" fmla="*/ f76 1 69"/>
                  <a:gd name="f110" fmla="*/ f77 1 74"/>
                  <a:gd name="f111" fmla="*/ f78 1 69"/>
                  <a:gd name="f112" fmla="*/ f79 1 74"/>
                  <a:gd name="f113" fmla="*/ f80 1 69"/>
                  <a:gd name="f114" fmla="*/ f81 1 74"/>
                  <a:gd name="f115" fmla="*/ f82 1 69"/>
                  <a:gd name="f116" fmla="*/ f83 1 74"/>
                  <a:gd name="f117" fmla="*/ f84 1 69"/>
                  <a:gd name="f118" fmla="*/ f85 1 74"/>
                  <a:gd name="f119" fmla="*/ f86 1 69"/>
                  <a:gd name="f120" fmla="*/ f87 1 74"/>
                  <a:gd name="f121" fmla="*/ f88 1 69"/>
                  <a:gd name="f122" fmla="*/ f89 1 74"/>
                  <a:gd name="f123" fmla="*/ f90 1 69"/>
                  <a:gd name="f124" fmla="*/ f91 1 74"/>
                  <a:gd name="f125" fmla="*/ f92 1 69"/>
                  <a:gd name="f126" fmla="*/ f93 1 74"/>
                  <a:gd name="f127" fmla="*/ f94 1 69"/>
                  <a:gd name="f128" fmla="*/ f95 1 74"/>
                  <a:gd name="f129" fmla="*/ f96 1 69"/>
                  <a:gd name="f130" fmla="*/ f97 1 74"/>
                  <a:gd name="f131" fmla="*/ f98 1 74"/>
                  <a:gd name="f132" fmla="*/ f99 1 69"/>
                  <a:gd name="f133" fmla="*/ f100 1 74"/>
                  <a:gd name="f134" fmla="*/ f101 1 69"/>
                  <a:gd name="f135" fmla="*/ 0 1 f68"/>
                  <a:gd name="f136" fmla="*/ f62 1 f68"/>
                  <a:gd name="f137" fmla="*/ 0 1 f69"/>
                  <a:gd name="f138" fmla="*/ f63 1 f69"/>
                  <a:gd name="f139" fmla="*/ f103 1 f68"/>
                  <a:gd name="f140" fmla="*/ f104 1 f69"/>
                  <a:gd name="f141" fmla="*/ f105 1 f68"/>
                  <a:gd name="f142" fmla="*/ f106 1 f69"/>
                  <a:gd name="f143" fmla="*/ f107 1 f68"/>
                  <a:gd name="f144" fmla="*/ f108 1 f69"/>
                  <a:gd name="f145" fmla="*/ f109 1 f68"/>
                  <a:gd name="f146" fmla="*/ f110 1 f69"/>
                  <a:gd name="f147" fmla="*/ f111 1 f68"/>
                  <a:gd name="f148" fmla="*/ f112 1 f69"/>
                  <a:gd name="f149" fmla="*/ f113 1 f68"/>
                  <a:gd name="f150" fmla="*/ f114 1 f69"/>
                  <a:gd name="f151" fmla="*/ f115 1 f68"/>
                  <a:gd name="f152" fmla="*/ f116 1 f69"/>
                  <a:gd name="f153" fmla="*/ f117 1 f68"/>
                  <a:gd name="f154" fmla="*/ f118 1 f69"/>
                  <a:gd name="f155" fmla="*/ f119 1 f68"/>
                  <a:gd name="f156" fmla="*/ f120 1 f69"/>
                  <a:gd name="f157" fmla="*/ f121 1 f68"/>
                  <a:gd name="f158" fmla="*/ f122 1 f69"/>
                  <a:gd name="f159" fmla="*/ f123 1 f68"/>
                  <a:gd name="f160" fmla="*/ f124 1 f69"/>
                  <a:gd name="f161" fmla="*/ f125 1 f68"/>
                  <a:gd name="f162" fmla="*/ f126 1 f69"/>
                  <a:gd name="f163" fmla="*/ f127 1 f68"/>
                  <a:gd name="f164" fmla="*/ f128 1 f69"/>
                  <a:gd name="f165" fmla="*/ f129 1 f68"/>
                  <a:gd name="f166" fmla="*/ f130 1 f69"/>
                  <a:gd name="f167" fmla="*/ f131 1 f69"/>
                  <a:gd name="f168" fmla="*/ f132 1 f68"/>
                  <a:gd name="f169" fmla="*/ f133 1 f69"/>
                  <a:gd name="f170" fmla="*/ f134 1 f68"/>
                  <a:gd name="f171" fmla="*/ f135 f59 1"/>
                  <a:gd name="f172" fmla="*/ f136 f59 1"/>
                  <a:gd name="f173" fmla="*/ f138 f60 1"/>
                  <a:gd name="f174" fmla="*/ f137 f60 1"/>
                  <a:gd name="f175" fmla="*/ f139 f59 1"/>
                  <a:gd name="f176" fmla="*/ f140 f60 1"/>
                  <a:gd name="f177" fmla="*/ f141 f59 1"/>
                  <a:gd name="f178" fmla="*/ f142 f60 1"/>
                  <a:gd name="f179" fmla="*/ f143 f59 1"/>
                  <a:gd name="f180" fmla="*/ f144 f60 1"/>
                  <a:gd name="f181" fmla="*/ f145 f59 1"/>
                  <a:gd name="f182" fmla="*/ f146 f60 1"/>
                  <a:gd name="f183" fmla="*/ f147 f59 1"/>
                  <a:gd name="f184" fmla="*/ f148 f60 1"/>
                  <a:gd name="f185" fmla="*/ f149 f59 1"/>
                  <a:gd name="f186" fmla="*/ f150 f60 1"/>
                  <a:gd name="f187" fmla="*/ f151 f59 1"/>
                  <a:gd name="f188" fmla="*/ f152 f60 1"/>
                  <a:gd name="f189" fmla="*/ f153 f59 1"/>
                  <a:gd name="f190" fmla="*/ f154 f60 1"/>
                  <a:gd name="f191" fmla="*/ f155 f59 1"/>
                  <a:gd name="f192" fmla="*/ f156 f60 1"/>
                  <a:gd name="f193" fmla="*/ f157 f59 1"/>
                  <a:gd name="f194" fmla="*/ f158 f60 1"/>
                  <a:gd name="f195" fmla="*/ f159 f59 1"/>
                  <a:gd name="f196" fmla="*/ f160 f60 1"/>
                  <a:gd name="f197" fmla="*/ f161 f59 1"/>
                  <a:gd name="f198" fmla="*/ f162 f60 1"/>
                  <a:gd name="f199" fmla="*/ f163 f59 1"/>
                  <a:gd name="f200" fmla="*/ f164 f60 1"/>
                  <a:gd name="f201" fmla="*/ f165 f59 1"/>
                  <a:gd name="f202" fmla="*/ f166 f60 1"/>
                  <a:gd name="f203" fmla="*/ f167 f60 1"/>
                  <a:gd name="f204" fmla="*/ f168 f59 1"/>
                  <a:gd name="f205" fmla="*/ f169 f60 1"/>
                  <a:gd name="f206" fmla="*/ f170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75" y="f176"/>
                  </a:cxn>
                  <a:cxn ang="f102">
                    <a:pos x="f177" y="f178"/>
                  </a:cxn>
                  <a:cxn ang="f102">
                    <a:pos x="f179" y="f180"/>
                  </a:cxn>
                  <a:cxn ang="f102">
                    <a:pos x="f181" y="f182"/>
                  </a:cxn>
                  <a:cxn ang="f102">
                    <a:pos x="f183" y="f184"/>
                  </a:cxn>
                  <a:cxn ang="f102">
                    <a:pos x="f185" y="f186"/>
                  </a:cxn>
                  <a:cxn ang="f102">
                    <a:pos x="f187" y="f188"/>
                  </a:cxn>
                  <a:cxn ang="f102">
                    <a:pos x="f189" y="f190"/>
                  </a:cxn>
                  <a:cxn ang="f102">
                    <a:pos x="f191" y="f192"/>
                  </a:cxn>
                  <a:cxn ang="f102">
                    <a:pos x="f193" y="f194"/>
                  </a:cxn>
                  <a:cxn ang="f102">
                    <a:pos x="f195" y="f196"/>
                  </a:cxn>
                  <a:cxn ang="f102">
                    <a:pos x="f197" y="f198"/>
                  </a:cxn>
                  <a:cxn ang="f102">
                    <a:pos x="f199" y="f200"/>
                  </a:cxn>
                  <a:cxn ang="f102">
                    <a:pos x="f201" y="f202"/>
                  </a:cxn>
                  <a:cxn ang="f102">
                    <a:pos x="f201" y="f203"/>
                  </a:cxn>
                  <a:cxn ang="f102">
                    <a:pos x="f204" y="f205"/>
                  </a:cxn>
                  <a:cxn ang="f102">
                    <a:pos x="f206" y="f176"/>
                  </a:cxn>
                  <a:cxn ang="f102">
                    <a:pos x="f175" y="f176"/>
                  </a:cxn>
                </a:cxnLst>
                <a:rect l="f171" t="f174" r="f172" b="f173"/>
                <a:pathLst>
                  <a:path w="69" h="74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0" y="f15"/>
                      <a:pt x="f10" y="f16"/>
                      <a:pt x="f10" y="f17"/>
                    </a:cubicBezTo>
                    <a:cubicBezTo>
                      <a:pt x="f10" y="f18"/>
                      <a:pt x="f19" y="f20"/>
                      <a:pt x="f20" y="f21"/>
                    </a:cubicBezTo>
                    <a:cubicBezTo>
                      <a:pt x="f22" y="f23"/>
                      <a:pt x="f24" y="f8"/>
                      <a:pt x="f18" y="f8"/>
                    </a:cubicBezTo>
                    <a:cubicBezTo>
                      <a:pt x="f25" y="f10"/>
                      <a:pt x="f26" y="f13"/>
                      <a:pt x="f15" y="f27"/>
                    </a:cubicBezTo>
                    <a:cubicBezTo>
                      <a:pt x="f28" y="f7"/>
                      <a:pt x="f29" y="f27"/>
                      <a:pt x="f30" y="f13"/>
                    </a:cubicBezTo>
                    <a:cubicBezTo>
                      <a:pt x="f31" y="f19"/>
                      <a:pt x="f32" y="f20"/>
                      <a:pt x="f33" y="f34"/>
                    </a:cubicBezTo>
                    <a:cubicBezTo>
                      <a:pt x="f35" y="f36"/>
                      <a:pt x="f5" y="f15"/>
                      <a:pt x="f37" y="f11"/>
                    </a:cubicBezTo>
                    <a:cubicBezTo>
                      <a:pt x="f38" y="f9"/>
                      <a:pt x="f39" y="f40"/>
                      <a:pt x="f39" y="f31"/>
                    </a:cubicBezTo>
                    <a:cubicBezTo>
                      <a:pt x="f41" y="f38"/>
                      <a:pt x="f42" y="f43"/>
                      <a:pt x="f44" y="f45"/>
                    </a:cubicBezTo>
                    <a:cubicBezTo>
                      <a:pt x="f46" y="f45"/>
                      <a:pt x="f12" y="f45"/>
                      <a:pt x="f28" y="f47"/>
                    </a:cubicBezTo>
                    <a:cubicBezTo>
                      <a:pt x="f15" y="f48"/>
                      <a:pt x="f17" y="f5"/>
                      <a:pt x="f17" y="f49"/>
                    </a:cubicBezTo>
                    <a:cubicBezTo>
                      <a:pt x="f26" y="f33"/>
                      <a:pt x="f50" y="f51"/>
                      <a:pt x="f52" y="f53"/>
                    </a:cubicBezTo>
                    <a:cubicBezTo>
                      <a:pt x="f52" y="f42"/>
                      <a:pt x="f18" y="f31"/>
                      <a:pt x="f52" y="f54"/>
                    </a:cubicBezTo>
                    <a:cubicBezTo>
                      <a:pt x="f36" y="f55"/>
                      <a:pt x="f50" y="f40"/>
                      <a:pt x="f36" y="f30"/>
                    </a:cubicBezTo>
                    <a:cubicBezTo>
                      <a:pt x="f18" y="f9"/>
                      <a:pt x="f34" y="f29"/>
                      <a:pt x="f56" y="f9"/>
                    </a:cubicBezTo>
                    <a:cubicBezTo>
                      <a:pt x="f57" y="f40"/>
                      <a:pt x="f21" y="f30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6" name="Freeform 777">
                <a:extLst>
                  <a:ext uri="{FF2B5EF4-FFF2-40B4-BE49-F238E27FC236}">
                    <a16:creationId xmlns:a16="http://schemas.microsoft.com/office/drawing/2014/main" id="{1E5E823C-83B7-845B-C450-CE149722FE36}"/>
                  </a:ext>
                </a:extLst>
              </p:cNvPr>
              <p:cNvSpPr/>
              <p:nvPr/>
            </p:nvSpPr>
            <p:spPr>
              <a:xfrm>
                <a:off x="7878763" y="4551361"/>
                <a:ext cx="9842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3"/>
                  <a:gd name="f8" fmla="val 19"/>
                  <a:gd name="f9" fmla="val 37"/>
                  <a:gd name="f10" fmla="val 33"/>
                  <a:gd name="f11" fmla="val 29"/>
                  <a:gd name="f12" fmla="val 21"/>
                  <a:gd name="f13" fmla="val 24"/>
                  <a:gd name="f14" fmla="val 17"/>
                  <a:gd name="f15" fmla="val 16"/>
                  <a:gd name="f16" fmla="val 18"/>
                  <a:gd name="f17" fmla="val 12"/>
                  <a:gd name="f18" fmla="val 10"/>
                  <a:gd name="f19" fmla="val 9"/>
                  <a:gd name="f20" fmla="val 6"/>
                  <a:gd name="f21" fmla="val 13"/>
                  <a:gd name="f22" fmla="val 4"/>
                  <a:gd name="f23" fmla="val 2"/>
                  <a:gd name="f24" fmla="val 8"/>
                  <a:gd name="f25" fmla="val 7"/>
                  <a:gd name="f26" fmla="val 1"/>
                  <a:gd name="f27" fmla="val 5"/>
                  <a:gd name="f28" fmla="val 25"/>
                  <a:gd name="f29" fmla="val 11"/>
                  <a:gd name="f30" fmla="+- 0 0 -90"/>
                  <a:gd name="f31" fmla="*/ f3 1 41"/>
                  <a:gd name="f32" fmla="*/ f4 1 23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41"/>
                  <a:gd name="f41" fmla="*/ f37 1 23"/>
                  <a:gd name="f42" fmla="*/ 41 f38 1"/>
                  <a:gd name="f43" fmla="*/ 19 f37 1"/>
                  <a:gd name="f44" fmla="*/ 29 f38 1"/>
                  <a:gd name="f45" fmla="*/ 21 f37 1"/>
                  <a:gd name="f46" fmla="*/ 12 f38 1"/>
                  <a:gd name="f47" fmla="*/ 10 f37 1"/>
                  <a:gd name="f48" fmla="*/ 9 f38 1"/>
                  <a:gd name="f49" fmla="*/ 2 f38 1"/>
                  <a:gd name="f50" fmla="*/ 8 f37 1"/>
                  <a:gd name="f51" fmla="*/ 4 f37 1"/>
                  <a:gd name="f52" fmla="*/ 2 f37 1"/>
                  <a:gd name="f53" fmla="*/ 33 f38 1"/>
                  <a:gd name="f54" fmla="+- f39 0 f1"/>
                  <a:gd name="f55" fmla="*/ f42 1 41"/>
                  <a:gd name="f56" fmla="*/ f43 1 23"/>
                  <a:gd name="f57" fmla="*/ f44 1 41"/>
                  <a:gd name="f58" fmla="*/ f45 1 23"/>
                  <a:gd name="f59" fmla="*/ f46 1 41"/>
                  <a:gd name="f60" fmla="*/ f47 1 23"/>
                  <a:gd name="f61" fmla="*/ f48 1 41"/>
                  <a:gd name="f62" fmla="*/ f49 1 41"/>
                  <a:gd name="f63" fmla="*/ f50 1 23"/>
                  <a:gd name="f64" fmla="*/ f51 1 23"/>
                  <a:gd name="f65" fmla="*/ f52 1 23"/>
                  <a:gd name="f66" fmla="*/ f53 1 41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0"/>
                  <a:gd name="f74" fmla="*/ f58 1 f41"/>
                  <a:gd name="f75" fmla="*/ f59 1 f40"/>
                  <a:gd name="f76" fmla="*/ f60 1 f41"/>
                  <a:gd name="f77" fmla="*/ f61 1 f40"/>
                  <a:gd name="f78" fmla="*/ f62 1 f40"/>
                  <a:gd name="f79" fmla="*/ f63 1 f41"/>
                  <a:gd name="f80" fmla="*/ f64 1 f41"/>
                  <a:gd name="f81" fmla="*/ f65 1 f41"/>
                  <a:gd name="f82" fmla="*/ f66 1 f40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1 1"/>
                  <a:gd name="f90" fmla="*/ f74 f32 1"/>
                  <a:gd name="f91" fmla="*/ f75 f31 1"/>
                  <a:gd name="f92" fmla="*/ f76 f32 1"/>
                  <a:gd name="f93" fmla="*/ f77 f31 1"/>
                  <a:gd name="f94" fmla="*/ f78 f31 1"/>
                  <a:gd name="f95" fmla="*/ f79 f32 1"/>
                  <a:gd name="f96" fmla="*/ f80 f32 1"/>
                  <a:gd name="f97" fmla="*/ f81 f32 1"/>
                  <a:gd name="f98" fmla="*/ f8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2"/>
                  </a:cxn>
                  <a:cxn ang="f54">
                    <a:pos x="f94" y="f95"/>
                  </a:cxn>
                  <a:cxn ang="f54">
                    <a:pos x="f94" y="f96"/>
                  </a:cxn>
                  <a:cxn ang="f54">
                    <a:pos x="f93" y="f97"/>
                  </a:cxn>
                  <a:cxn ang="f54">
                    <a:pos x="f98" y="f92"/>
                  </a:cxn>
                  <a:cxn ang="f54">
                    <a:pos x="f87" y="f8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41" h="23">
                    <a:moveTo>
                      <a:pt x="f6" y="f8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7" y="f19"/>
                      <a:pt x="f18" y="f19"/>
                      <a:pt x="f19" y="f18"/>
                    </a:cubicBezTo>
                    <a:cubicBezTo>
                      <a:pt x="f20" y="f21"/>
                      <a:pt x="f22" y="f18"/>
                      <a:pt x="f23" y="f24"/>
                    </a:cubicBezTo>
                    <a:cubicBezTo>
                      <a:pt x="f5" y="f25"/>
                      <a:pt x="f26" y="f20"/>
                      <a:pt x="f23" y="f22"/>
                    </a:cubicBezTo>
                    <a:cubicBezTo>
                      <a:pt x="f22" y="f23"/>
                      <a:pt x="f20" y="f5"/>
                      <a:pt x="f19" y="f23"/>
                    </a:cubicBezTo>
                    <a:cubicBezTo>
                      <a:pt x="f14" y="f27"/>
                      <a:pt x="f28" y="f24"/>
                      <a:pt x="f10" y="f18"/>
                    </a:cubicBezTo>
                    <a:cubicBezTo>
                      <a:pt x="f9" y="f29"/>
                      <a:pt x="f6" y="f21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7" name="Freeform 778">
                <a:extLst>
                  <a:ext uri="{FF2B5EF4-FFF2-40B4-BE49-F238E27FC236}">
                    <a16:creationId xmlns:a16="http://schemas.microsoft.com/office/drawing/2014/main" id="{AC5B967C-C8B7-29C4-1656-65D6CE598820}"/>
                  </a:ext>
                </a:extLst>
              </p:cNvPr>
              <p:cNvSpPr/>
              <p:nvPr/>
            </p:nvSpPr>
            <p:spPr>
              <a:xfrm>
                <a:off x="7931148" y="4481510"/>
                <a:ext cx="6985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7"/>
                  <a:gd name="f8" fmla="val 2"/>
                  <a:gd name="f9" fmla="val 4"/>
                  <a:gd name="f10" fmla="val 5"/>
                  <a:gd name="f11" fmla="val 1"/>
                  <a:gd name="f12" fmla="val 8"/>
                  <a:gd name="f13" fmla="val 12"/>
                  <a:gd name="f14" fmla="val 3"/>
                  <a:gd name="f15" fmla="val 14"/>
                  <a:gd name="f16" fmla="val 16"/>
                  <a:gd name="f17" fmla="val 21"/>
                  <a:gd name="f18" fmla="val 24"/>
                  <a:gd name="f19" fmla="val 27"/>
                  <a:gd name="f20" fmla="val 7"/>
                  <a:gd name="f21" fmla="val 9"/>
                  <a:gd name="f22" fmla="val 28"/>
                  <a:gd name="f23" fmla="val 22"/>
                  <a:gd name="f24" fmla="val 19"/>
                  <a:gd name="f25" fmla="val 15"/>
                  <a:gd name="f26" fmla="val 10"/>
                  <a:gd name="f27" fmla="val 11"/>
                  <a:gd name="f28" fmla="val 6"/>
                  <a:gd name="f29" fmla="+- 0 0 -90"/>
                  <a:gd name="f30" fmla="*/ f3 1 29"/>
                  <a:gd name="f31" fmla="*/ f4 1 1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9"/>
                  <a:gd name="f40" fmla="*/ f36 1 17"/>
                  <a:gd name="f41" fmla="*/ 2 f37 1"/>
                  <a:gd name="f42" fmla="*/ 4 f36 1"/>
                  <a:gd name="f43" fmla="*/ 12 f37 1"/>
                  <a:gd name="f44" fmla="*/ 3 f36 1"/>
                  <a:gd name="f45" fmla="*/ 17 f37 1"/>
                  <a:gd name="f46" fmla="*/ 27 f37 1"/>
                  <a:gd name="f47" fmla="*/ 5 f36 1"/>
                  <a:gd name="f48" fmla="*/ 29 f37 1"/>
                  <a:gd name="f49" fmla="*/ 12 f36 1"/>
                  <a:gd name="f50" fmla="*/ 24 f37 1"/>
                  <a:gd name="f51" fmla="*/ 16 f36 1"/>
                  <a:gd name="f52" fmla="*/ 15 f36 1"/>
                  <a:gd name="f53" fmla="*/ 6 f37 1"/>
                  <a:gd name="f54" fmla="*/ 11 f36 1"/>
                  <a:gd name="f55" fmla="+- f38 0 f1"/>
                  <a:gd name="f56" fmla="*/ f41 1 29"/>
                  <a:gd name="f57" fmla="*/ f42 1 17"/>
                  <a:gd name="f58" fmla="*/ f43 1 29"/>
                  <a:gd name="f59" fmla="*/ f44 1 17"/>
                  <a:gd name="f60" fmla="*/ f45 1 29"/>
                  <a:gd name="f61" fmla="*/ f46 1 29"/>
                  <a:gd name="f62" fmla="*/ f47 1 17"/>
                  <a:gd name="f63" fmla="*/ f48 1 29"/>
                  <a:gd name="f64" fmla="*/ f49 1 17"/>
                  <a:gd name="f65" fmla="*/ f50 1 29"/>
                  <a:gd name="f66" fmla="*/ f51 1 17"/>
                  <a:gd name="f67" fmla="*/ f52 1 17"/>
                  <a:gd name="f68" fmla="*/ f53 1 29"/>
                  <a:gd name="f69" fmla="*/ f54 1 17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39"/>
                  <a:gd name="f80" fmla="*/ f62 1 f40"/>
                  <a:gd name="f81" fmla="*/ f63 1 f39"/>
                  <a:gd name="f82" fmla="*/ f64 1 f40"/>
                  <a:gd name="f83" fmla="*/ f65 1 f39"/>
                  <a:gd name="f84" fmla="*/ f66 1 f40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0 1"/>
                  <a:gd name="f98" fmla="*/ f80 f31 1"/>
                  <a:gd name="f99" fmla="*/ f81 f30 1"/>
                  <a:gd name="f100" fmla="*/ f82 f31 1"/>
                  <a:gd name="f101" fmla="*/ f83 f30 1"/>
                  <a:gd name="f102" fmla="*/ f84 f31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5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96" y="f103"/>
                  </a:cxn>
                  <a:cxn ang="f55">
                    <a:pos x="f104" y="f105"/>
                  </a:cxn>
                  <a:cxn ang="f55">
                    <a:pos x="f92" y="f93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9" h="17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9"/>
                      <a:pt x="f16" y="f9"/>
                      <a:pt x="f7" y="f14"/>
                    </a:cubicBezTo>
                    <a:cubicBezTo>
                      <a:pt x="f17" y="f8"/>
                      <a:pt x="f18" y="f9"/>
                      <a:pt x="f19" y="f10"/>
                    </a:cubicBezTo>
                    <a:cubicBezTo>
                      <a:pt x="f6" y="f20"/>
                      <a:pt x="f6" y="f21"/>
                      <a:pt x="f6" y="f13"/>
                    </a:cubicBezTo>
                    <a:cubicBezTo>
                      <a:pt x="f22" y="f15"/>
                      <a:pt x="f19" y="f16"/>
                      <a:pt x="f18" y="f16"/>
                    </a:cubicBezTo>
                    <a:cubicBezTo>
                      <a:pt x="f23" y="f7"/>
                      <a:pt x="f24" y="f16"/>
                      <a:pt x="f7" y="f25"/>
                    </a:cubicBezTo>
                    <a:cubicBezTo>
                      <a:pt x="f15" y="f13"/>
                      <a:pt x="f26" y="f27"/>
                      <a:pt x="f28" y="f27"/>
                    </a:cubicBezTo>
                    <a:cubicBezTo>
                      <a:pt x="f11" y="f27"/>
                      <a:pt x="f5" y="f21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8" name="Freeform 779">
                <a:extLst>
                  <a:ext uri="{FF2B5EF4-FFF2-40B4-BE49-F238E27FC236}">
                    <a16:creationId xmlns:a16="http://schemas.microsoft.com/office/drawing/2014/main" id="{776540D6-57A4-2B6B-9122-72205F3EE15F}"/>
                  </a:ext>
                </a:extLst>
              </p:cNvPr>
              <p:cNvSpPr/>
              <p:nvPr/>
            </p:nvSpPr>
            <p:spPr>
              <a:xfrm>
                <a:off x="7939085" y="4529142"/>
                <a:ext cx="6825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6"/>
                  <a:gd name="f9" fmla="val 15"/>
                  <a:gd name="f10" fmla="val 24"/>
                  <a:gd name="f11" fmla="val 21"/>
                  <a:gd name="f12" fmla="val 19"/>
                  <a:gd name="f13" fmla="val 14"/>
                  <a:gd name="f14" fmla="val 12"/>
                  <a:gd name="f15" fmla="val 9"/>
                  <a:gd name="f16" fmla="val 8"/>
                  <a:gd name="f17" fmla="val 3"/>
                  <a:gd name="f18" fmla="val 6"/>
                  <a:gd name="f19" fmla="val 1"/>
                  <a:gd name="f20" fmla="val 5"/>
                  <a:gd name="f21" fmla="val 11"/>
                  <a:gd name="f22" fmla="val 2"/>
                  <a:gd name="f23" fmla="val 13"/>
                  <a:gd name="f24" fmla="val 4"/>
                  <a:gd name="f25" fmla="val 18"/>
                  <a:gd name="f26" fmla="val 27"/>
                  <a:gd name="f27" fmla="val 7"/>
                  <a:gd name="f28" fmla="+- 0 0 -90"/>
                  <a:gd name="f29" fmla="*/ f3 1 29"/>
                  <a:gd name="f30" fmla="*/ f4 1 16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16"/>
                  <a:gd name="f40" fmla="*/ 26 f36 1"/>
                  <a:gd name="f41" fmla="*/ 15 f35 1"/>
                  <a:gd name="f42" fmla="*/ 19 f36 1"/>
                  <a:gd name="f43" fmla="*/ 3 f36 1"/>
                  <a:gd name="f44" fmla="*/ 9 f35 1"/>
                  <a:gd name="f45" fmla="*/ 0 f36 1"/>
                  <a:gd name="f46" fmla="*/ 3 f35 1"/>
                  <a:gd name="f47" fmla="*/ 5 f36 1"/>
                  <a:gd name="f48" fmla="*/ 0 f35 1"/>
                  <a:gd name="f49" fmla="*/ 13 f36 1"/>
                  <a:gd name="f50" fmla="*/ 2 f35 1"/>
                  <a:gd name="f51" fmla="*/ 18 f36 1"/>
                  <a:gd name="f52" fmla="+- f37 0 f1"/>
                  <a:gd name="f53" fmla="*/ f40 1 29"/>
                  <a:gd name="f54" fmla="*/ f41 1 16"/>
                  <a:gd name="f55" fmla="*/ f42 1 29"/>
                  <a:gd name="f56" fmla="*/ f43 1 29"/>
                  <a:gd name="f57" fmla="*/ f44 1 16"/>
                  <a:gd name="f58" fmla="*/ f45 1 29"/>
                  <a:gd name="f59" fmla="*/ f46 1 16"/>
                  <a:gd name="f60" fmla="*/ f47 1 29"/>
                  <a:gd name="f61" fmla="*/ f48 1 16"/>
                  <a:gd name="f62" fmla="*/ f49 1 29"/>
                  <a:gd name="f63" fmla="*/ f50 1 16"/>
                  <a:gd name="f64" fmla="*/ f51 1 29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8"/>
                  <a:gd name="f77" fmla="*/ f61 1 f39"/>
                  <a:gd name="f78" fmla="*/ f62 1 f38"/>
                  <a:gd name="f79" fmla="*/ f63 1 f39"/>
                  <a:gd name="f80" fmla="*/ f64 1 f38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29 1"/>
                  <a:gd name="f93" fmla="*/ f77 f30 1"/>
                  <a:gd name="f94" fmla="*/ f78 f29 1"/>
                  <a:gd name="f95" fmla="*/ f79 f30 1"/>
                  <a:gd name="f96" fmla="*/ f8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6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4" y="f95"/>
                  </a:cxn>
                  <a:cxn ang="f52">
                    <a:pos x="f96" y="f91"/>
                  </a:cxn>
                  <a:cxn ang="f52">
                    <a:pos x="f85" y="f8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9" h="16">
                    <a:moveTo>
                      <a:pt x="f8" y="f9"/>
                    </a:moveTo>
                    <a:cubicBezTo>
                      <a:pt x="f10" y="f7"/>
                      <a:pt x="f11" y="f7"/>
                      <a:pt x="f12" y="f9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5" y="f15"/>
                      <a:pt x="f5" y="f18"/>
                      <a:pt x="f5" y="f17"/>
                    </a:cubicBezTo>
                    <a:cubicBezTo>
                      <a:pt x="f19" y="f5"/>
                      <a:pt x="f17" y="f5"/>
                      <a:pt x="f20" y="f5"/>
                    </a:cubicBezTo>
                    <a:cubicBezTo>
                      <a:pt x="f16" y="f19"/>
                      <a:pt x="f21" y="f22"/>
                      <a:pt x="f23" y="f22"/>
                    </a:cubicBezTo>
                    <a:cubicBezTo>
                      <a:pt x="f23" y="f22"/>
                      <a:pt x="f23" y="f22"/>
                      <a:pt x="f23" y="f22"/>
                    </a:cubicBezTo>
                    <a:cubicBezTo>
                      <a:pt x="f9" y="f24"/>
                      <a:pt x="f7" y="f17"/>
                      <a:pt x="f25" y="f17"/>
                    </a:cubicBezTo>
                    <a:cubicBezTo>
                      <a:pt x="f26" y="f24"/>
                      <a:pt x="f6" y="f2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9" name="Freeform 780">
                <a:extLst>
                  <a:ext uri="{FF2B5EF4-FFF2-40B4-BE49-F238E27FC236}">
                    <a16:creationId xmlns:a16="http://schemas.microsoft.com/office/drawing/2014/main" id="{E9BB324A-4896-5CF3-7934-2F9697021CEE}"/>
                  </a:ext>
                </a:extLst>
              </p:cNvPr>
              <p:cNvSpPr/>
              <p:nvPr/>
            </p:nvSpPr>
            <p:spPr>
              <a:xfrm>
                <a:off x="7864480" y="4603747"/>
                <a:ext cx="4286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16"/>
                  <a:gd name="f9" fmla="val 7"/>
                  <a:gd name="f10" fmla="val 8"/>
                  <a:gd name="f11" fmla="val 9"/>
                  <a:gd name="f12" fmla="val 11"/>
                  <a:gd name="f13" fmla="val 15"/>
                  <a:gd name="f14" fmla="val 14"/>
                  <a:gd name="f15" fmla="val 10"/>
                  <a:gd name="f16" fmla="val 6"/>
                  <a:gd name="f17" fmla="val 13"/>
                  <a:gd name="f18" fmla="val 5"/>
                  <a:gd name="f19" fmla="val 4"/>
                  <a:gd name="f20" fmla="val 2"/>
                  <a:gd name="f21" fmla="val 3"/>
                  <a:gd name="f22" fmla="val 12"/>
                  <a:gd name="f23" fmla="+- 0 0 -90"/>
                  <a:gd name="f24" fmla="*/ f3 1 18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7"/>
                  <a:gd name="f35" fmla="*/ 16 f31 1"/>
                  <a:gd name="f36" fmla="*/ 7 f30 1"/>
                  <a:gd name="f37" fmla="*/ 18 f31 1"/>
                  <a:gd name="f38" fmla="*/ 11 f30 1"/>
                  <a:gd name="f39" fmla="*/ 14 f31 1"/>
                  <a:gd name="f40" fmla="*/ 16 f30 1"/>
                  <a:gd name="f41" fmla="*/ 6 f31 1"/>
                  <a:gd name="f42" fmla="*/ 9 f30 1"/>
                  <a:gd name="f43" fmla="*/ 4 f31 1"/>
                  <a:gd name="f44" fmla="*/ 2 f31 1"/>
                  <a:gd name="f45" fmla="*/ 4 f30 1"/>
                  <a:gd name="f46" fmla="*/ 2 f30 1"/>
                  <a:gd name="f47" fmla="+- f32 0 f1"/>
                  <a:gd name="f48" fmla="*/ f35 1 18"/>
                  <a:gd name="f49" fmla="*/ f36 1 17"/>
                  <a:gd name="f50" fmla="*/ f37 1 18"/>
                  <a:gd name="f51" fmla="*/ f38 1 17"/>
                  <a:gd name="f52" fmla="*/ f39 1 18"/>
                  <a:gd name="f53" fmla="*/ f40 1 17"/>
                  <a:gd name="f54" fmla="*/ f41 1 18"/>
                  <a:gd name="f55" fmla="*/ f42 1 17"/>
                  <a:gd name="f56" fmla="*/ f43 1 18"/>
                  <a:gd name="f57" fmla="*/ f44 1 18"/>
                  <a:gd name="f58" fmla="*/ f45 1 17"/>
                  <a:gd name="f59" fmla="*/ f46 1 17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3"/>
                  <a:gd name="f74" fmla="*/ f58 1 f34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4 1"/>
                  <a:gd name="f90" fmla="*/ f74 f25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1"/>
                  </a:cxn>
                  <a:cxn ang="f47">
                    <a:pos x="f89" y="f90"/>
                  </a:cxn>
                  <a:cxn ang="f47">
                    <a:pos x="f86" y="f91"/>
                  </a:cxn>
                  <a:cxn ang="f47">
                    <a:pos x="f80" y="f8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18" h="17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13"/>
                      <a:pt x="f6" y="f7"/>
                      <a:pt x="f14" y="f8"/>
                    </a:cubicBezTo>
                    <a:cubicBezTo>
                      <a:pt x="f15" y="f14"/>
                      <a:pt x="f16" y="f17"/>
                      <a:pt x="f16" y="f11"/>
                    </a:cubicBezTo>
                    <a:cubicBezTo>
                      <a:pt x="f18" y="f9"/>
                      <a:pt x="f18" y="f9"/>
                      <a:pt x="f19" y="f9"/>
                    </a:cubicBezTo>
                    <a:cubicBezTo>
                      <a:pt x="f20" y="f9"/>
                      <a:pt x="f5" y="f16"/>
                      <a:pt x="f20" y="f19"/>
                    </a:cubicBezTo>
                    <a:cubicBezTo>
                      <a:pt x="f21" y="f21"/>
                      <a:pt x="f21" y="f5"/>
                      <a:pt x="f16" y="f20"/>
                    </a:cubicBezTo>
                    <a:cubicBezTo>
                      <a:pt x="f11" y="f19"/>
                      <a:pt x="f2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0" name="Freeform 781">
                <a:extLst>
                  <a:ext uri="{FF2B5EF4-FFF2-40B4-BE49-F238E27FC236}">
                    <a16:creationId xmlns:a16="http://schemas.microsoft.com/office/drawing/2014/main" id="{EDE170CA-ECD8-0018-51A2-7D81C7AFD2CE}"/>
                  </a:ext>
                </a:extLst>
              </p:cNvPr>
              <p:cNvSpPr/>
              <p:nvPr/>
            </p:nvSpPr>
            <p:spPr>
              <a:xfrm>
                <a:off x="7897809" y="4522786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4"/>
                  <a:gd name="f9" fmla="val 5"/>
                  <a:gd name="f10" fmla="val 8"/>
                  <a:gd name="f11" fmla="val 6"/>
                  <a:gd name="f12" fmla="val 11"/>
                  <a:gd name="f13" fmla="+- 0 0 -90"/>
                  <a:gd name="f14" fmla="*/ f3 1 13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13"/>
                  <a:gd name="f24" fmla="*/ f20 1 9"/>
                  <a:gd name="f25" fmla="*/ 4 f21 1"/>
                  <a:gd name="f26" fmla="*/ 5 f20 1"/>
                  <a:gd name="f27" fmla="*/ 5 f21 1"/>
                  <a:gd name="f28" fmla="*/ 0 f20 1"/>
                  <a:gd name="f29" fmla="*/ 13 f21 1"/>
                  <a:gd name="f30" fmla="*/ 4 f20 1"/>
                  <a:gd name="f31" fmla="*/ 8 f21 1"/>
                  <a:gd name="f32" fmla="*/ 9 f20 1"/>
                  <a:gd name="f33" fmla="+- f22 0 f1"/>
                  <a:gd name="f34" fmla="*/ f25 1 13"/>
                  <a:gd name="f35" fmla="*/ f26 1 9"/>
                  <a:gd name="f36" fmla="*/ f27 1 13"/>
                  <a:gd name="f37" fmla="*/ f28 1 9"/>
                  <a:gd name="f38" fmla="*/ f29 1 13"/>
                  <a:gd name="f39" fmla="*/ f30 1 9"/>
                  <a:gd name="f40" fmla="*/ f31 1 13"/>
                  <a:gd name="f41" fmla="*/ f32 1 9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1 f23"/>
                  <a:gd name="f53" fmla="*/ f41 1 f24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13" h="9">
                    <a:moveTo>
                      <a:pt x="f8" y="f9"/>
                    </a:moveTo>
                    <a:cubicBezTo>
                      <a:pt x="f7" y="f8"/>
                      <a:pt x="f5" y="f5"/>
                      <a:pt x="f9" y="f5"/>
                    </a:cubicBezTo>
                    <a:cubicBezTo>
                      <a:pt x="f10" y="f5"/>
                      <a:pt x="f6" y="f5"/>
                      <a:pt x="f6" y="f8"/>
                    </a:cubicBezTo>
                    <a:cubicBezTo>
                      <a:pt x="f6" y="f11"/>
                      <a:pt x="f12" y="f7"/>
                      <a:pt x="f10" y="f7"/>
                    </a:cubicBezTo>
                    <a:cubicBezTo>
                      <a:pt x="f11" y="f10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ECBE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1" name="Freeform 782">
                <a:extLst>
                  <a:ext uri="{FF2B5EF4-FFF2-40B4-BE49-F238E27FC236}">
                    <a16:creationId xmlns:a16="http://schemas.microsoft.com/office/drawing/2014/main" id="{7007CD2F-6D79-3E21-660D-5CCA6848620F}"/>
                  </a:ext>
                </a:extLst>
              </p:cNvPr>
              <p:cNvSpPr/>
              <p:nvPr/>
            </p:nvSpPr>
            <p:spPr>
              <a:xfrm>
                <a:off x="7902573" y="4481510"/>
                <a:ext cx="2698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1"/>
                  <a:gd name="f9" fmla="val 3"/>
                  <a:gd name="f10" fmla="val 5"/>
                  <a:gd name="f11" fmla="val 8"/>
                  <a:gd name="f12" fmla="val 4"/>
                  <a:gd name="f13" fmla="val 10"/>
                  <a:gd name="f14" fmla="val 6"/>
                  <a:gd name="f15" fmla="+- 0 0 -90"/>
                  <a:gd name="f16" fmla="*/ f3 1 11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9"/>
                  <a:gd name="f27" fmla="*/ 1 f23 1"/>
                  <a:gd name="f28" fmla="*/ 9 f22 1"/>
                  <a:gd name="f29" fmla="*/ 8 f23 1"/>
                  <a:gd name="f30" fmla="*/ 0 f22 1"/>
                  <a:gd name="f31" fmla="*/ 6 f23 1"/>
                  <a:gd name="f32" fmla="+- f24 0 f1"/>
                  <a:gd name="f33" fmla="*/ f27 1 11"/>
                  <a:gd name="f34" fmla="*/ f28 1 9"/>
                  <a:gd name="f35" fmla="*/ f29 1 11"/>
                  <a:gd name="f36" fmla="*/ f30 1 9"/>
                  <a:gd name="f37" fmla="*/ f31 1 11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9">
                    <a:moveTo>
                      <a:pt x="f8" y="f7"/>
                    </a:moveTo>
                    <a:cubicBezTo>
                      <a:pt x="f5" y="f9"/>
                      <a:pt x="f10" y="f9"/>
                      <a:pt x="f11" y="f5"/>
                    </a:cubicBezTo>
                    <a:cubicBezTo>
                      <a:pt x="f6" y="f12"/>
                      <a:pt x="f13" y="f11"/>
                      <a:pt x="f14" y="f7"/>
                    </a:cubicBezTo>
                    <a:cubicBezTo>
                      <a:pt x="f10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EDA4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2" name="Freeform 783">
                <a:extLst>
                  <a:ext uri="{FF2B5EF4-FFF2-40B4-BE49-F238E27FC236}">
                    <a16:creationId xmlns:a16="http://schemas.microsoft.com/office/drawing/2014/main" id="{7BD64896-D963-76B0-0B8E-298467DDF449}"/>
                  </a:ext>
                </a:extLst>
              </p:cNvPr>
              <p:cNvSpPr/>
              <p:nvPr/>
            </p:nvSpPr>
            <p:spPr>
              <a:xfrm>
                <a:off x="7843842" y="4587873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5"/>
                  <a:gd name="f11" fmla="val 2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4 f20 1"/>
                  <a:gd name="f27" fmla="*/ 4 f21 1"/>
                  <a:gd name="f28" fmla="*/ 1 f20 1"/>
                  <a:gd name="f29" fmla="*/ 5 f21 1"/>
                  <a:gd name="f30" fmla="+- f22 0 f1"/>
                  <a:gd name="f31" fmla="*/ f25 1 6"/>
                  <a:gd name="f32" fmla="*/ f26 1 7"/>
                  <a:gd name="f33" fmla="*/ f27 1 6"/>
                  <a:gd name="f34" fmla="*/ f28 1 7"/>
                  <a:gd name="f35" fmla="*/ f29 1 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6" h="7">
                    <a:moveTo>
                      <a:pt x="f5" y="f8"/>
                    </a:moveTo>
                    <a:cubicBezTo>
                      <a:pt x="f5" y="f9"/>
                      <a:pt x="f9" y="f5"/>
                      <a:pt x="f8" y="f9"/>
                    </a:cubicBezTo>
                    <a:cubicBezTo>
                      <a:pt x="f10" y="f9"/>
                      <a:pt x="f6" y="f11"/>
                      <a:pt x="f10" y="f8"/>
                    </a:cubicBezTo>
                    <a:cubicBezTo>
                      <a:pt x="f12" y="f7"/>
                      <a:pt x="f11" y="f10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7B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3" name="Freeform 784">
                <a:extLst>
                  <a:ext uri="{FF2B5EF4-FFF2-40B4-BE49-F238E27FC236}">
                    <a16:creationId xmlns:a16="http://schemas.microsoft.com/office/drawing/2014/main" id="{E72369AE-C115-DF0D-04B0-16181AEBA6CF}"/>
                  </a:ext>
                </a:extLst>
              </p:cNvPr>
              <p:cNvSpPr/>
              <p:nvPr/>
            </p:nvSpPr>
            <p:spPr>
              <a:xfrm>
                <a:off x="6076946" y="5154609"/>
                <a:ext cx="17938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3"/>
                  <a:gd name="f10" fmla="val 46"/>
                  <a:gd name="f11" fmla="val 43"/>
                  <a:gd name="f12" fmla="val 2"/>
                  <a:gd name="f13" fmla="val 40"/>
                  <a:gd name="f14" fmla="val 37"/>
                  <a:gd name="f15" fmla="val 34"/>
                  <a:gd name="f16" fmla="val 5"/>
                  <a:gd name="f17" fmla="val 33"/>
                  <a:gd name="f18" fmla="val 7"/>
                  <a:gd name="f19" fmla="val 30"/>
                  <a:gd name="f20" fmla="val 11"/>
                  <a:gd name="f21" fmla="val 29"/>
                  <a:gd name="f22" fmla="val 15"/>
                  <a:gd name="f23" fmla="val 16"/>
                  <a:gd name="f24" fmla="val 18"/>
                  <a:gd name="f25" fmla="val 32"/>
                  <a:gd name="f26" fmla="val 19"/>
                  <a:gd name="f27" fmla="val 22"/>
                  <a:gd name="f28" fmla="val 25"/>
                  <a:gd name="f29" fmla="val 23"/>
                  <a:gd name="f30" fmla="val 28"/>
                  <a:gd name="f31" fmla="val 20"/>
                  <a:gd name="f32" fmla="val 26"/>
                  <a:gd name="f33" fmla="val 10"/>
                  <a:gd name="f34" fmla="val 31"/>
                  <a:gd name="f35" fmla="val 9"/>
                  <a:gd name="f36" fmla="val 35"/>
                  <a:gd name="f37" fmla="val 41"/>
                  <a:gd name="f38" fmla="val 45"/>
                  <a:gd name="f39" fmla="val 6"/>
                  <a:gd name="f40" fmla="val 58"/>
                  <a:gd name="f41" fmla="val 65"/>
                  <a:gd name="f42" fmla="val 17"/>
                  <a:gd name="f43" fmla="val 64"/>
                  <a:gd name="f44" fmla="val 63"/>
                  <a:gd name="f45" fmla="val 68"/>
                  <a:gd name="f46" fmla="val 71"/>
                  <a:gd name="f47" fmla="val 44"/>
                  <a:gd name="f48" fmla="val 74"/>
                  <a:gd name="f49" fmla="val 51"/>
                  <a:gd name="f50" fmla="val 27"/>
                  <a:gd name="f51" fmla="+- 0 0 -90"/>
                  <a:gd name="f52" fmla="*/ f3 1 75"/>
                  <a:gd name="f53" fmla="*/ f4 1 49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5"/>
                  <a:gd name="f62" fmla="*/ f58 1 49"/>
                  <a:gd name="f63" fmla="*/ 4 f59 1"/>
                  <a:gd name="f64" fmla="*/ 49 f58 1"/>
                  <a:gd name="f65" fmla="*/ 2 f59 1"/>
                  <a:gd name="f66" fmla="*/ 40 f58 1"/>
                  <a:gd name="f67" fmla="*/ 5 f59 1"/>
                  <a:gd name="f68" fmla="*/ 33 f58 1"/>
                  <a:gd name="f69" fmla="*/ 15 f59 1"/>
                  <a:gd name="f70" fmla="*/ 30 f58 1"/>
                  <a:gd name="f71" fmla="*/ 19 f59 1"/>
                  <a:gd name="f72" fmla="*/ 32 f58 1"/>
                  <a:gd name="f73" fmla="*/ 23 f59 1"/>
                  <a:gd name="f74" fmla="*/ 28 f58 1"/>
                  <a:gd name="f75" fmla="*/ 30 f59 1"/>
                  <a:gd name="f76" fmla="*/ 10 f58 1"/>
                  <a:gd name="f77" fmla="*/ 32 f59 1"/>
                  <a:gd name="f78" fmla="*/ 7 f58 1"/>
                  <a:gd name="f79" fmla="*/ 37 f59 1"/>
                  <a:gd name="f80" fmla="*/ 4 f58 1"/>
                  <a:gd name="f81" fmla="*/ 49 f59 1"/>
                  <a:gd name="f82" fmla="*/ 64 f59 1"/>
                  <a:gd name="f83" fmla="*/ 26 f58 1"/>
                  <a:gd name="f84" fmla="*/ 68 f59 1"/>
                  <a:gd name="f85" fmla="*/ 37 f58 1"/>
                  <a:gd name="f86" fmla="*/ 74 f59 1"/>
                  <a:gd name="f87" fmla="+- f60 0 f1"/>
                  <a:gd name="f88" fmla="*/ f63 1 75"/>
                  <a:gd name="f89" fmla="*/ f64 1 49"/>
                  <a:gd name="f90" fmla="*/ f65 1 75"/>
                  <a:gd name="f91" fmla="*/ f66 1 49"/>
                  <a:gd name="f92" fmla="*/ f67 1 75"/>
                  <a:gd name="f93" fmla="*/ f68 1 49"/>
                  <a:gd name="f94" fmla="*/ f69 1 75"/>
                  <a:gd name="f95" fmla="*/ f70 1 49"/>
                  <a:gd name="f96" fmla="*/ f71 1 75"/>
                  <a:gd name="f97" fmla="*/ f72 1 49"/>
                  <a:gd name="f98" fmla="*/ f73 1 75"/>
                  <a:gd name="f99" fmla="*/ f74 1 49"/>
                  <a:gd name="f100" fmla="*/ f75 1 75"/>
                  <a:gd name="f101" fmla="*/ f76 1 49"/>
                  <a:gd name="f102" fmla="*/ f77 1 75"/>
                  <a:gd name="f103" fmla="*/ f78 1 49"/>
                  <a:gd name="f104" fmla="*/ f79 1 75"/>
                  <a:gd name="f105" fmla="*/ f80 1 49"/>
                  <a:gd name="f106" fmla="*/ f81 1 75"/>
                  <a:gd name="f107" fmla="*/ f82 1 75"/>
                  <a:gd name="f108" fmla="*/ f83 1 49"/>
                  <a:gd name="f109" fmla="*/ f84 1 75"/>
                  <a:gd name="f110" fmla="*/ f85 1 49"/>
                  <a:gd name="f111" fmla="*/ f86 1 75"/>
                  <a:gd name="f112" fmla="*/ 0 1 f61"/>
                  <a:gd name="f113" fmla="*/ f55 1 f61"/>
                  <a:gd name="f114" fmla="*/ 0 1 f62"/>
                  <a:gd name="f115" fmla="*/ f56 1 f62"/>
                  <a:gd name="f116" fmla="*/ f88 1 f61"/>
                  <a:gd name="f117" fmla="*/ f89 1 f62"/>
                  <a:gd name="f118" fmla="*/ f90 1 f61"/>
                  <a:gd name="f119" fmla="*/ f91 1 f62"/>
                  <a:gd name="f120" fmla="*/ f92 1 f61"/>
                  <a:gd name="f121" fmla="*/ f93 1 f62"/>
                  <a:gd name="f122" fmla="*/ f94 1 f61"/>
                  <a:gd name="f123" fmla="*/ f95 1 f62"/>
                  <a:gd name="f124" fmla="*/ f96 1 f61"/>
                  <a:gd name="f125" fmla="*/ f97 1 f62"/>
                  <a:gd name="f126" fmla="*/ f98 1 f61"/>
                  <a:gd name="f127" fmla="*/ f99 1 f62"/>
                  <a:gd name="f128" fmla="*/ f100 1 f61"/>
                  <a:gd name="f129" fmla="*/ f101 1 f62"/>
                  <a:gd name="f130" fmla="*/ f102 1 f61"/>
                  <a:gd name="f131" fmla="*/ f103 1 f62"/>
                  <a:gd name="f132" fmla="*/ f104 1 f61"/>
                  <a:gd name="f133" fmla="*/ f105 1 f62"/>
                  <a:gd name="f134" fmla="*/ f106 1 f61"/>
                  <a:gd name="f135" fmla="*/ f107 1 f61"/>
                  <a:gd name="f136" fmla="*/ f108 1 f62"/>
                  <a:gd name="f137" fmla="*/ f109 1 f61"/>
                  <a:gd name="f138" fmla="*/ f110 1 f62"/>
                  <a:gd name="f139" fmla="*/ f111 1 f61"/>
                  <a:gd name="f140" fmla="*/ f112 f52 1"/>
                  <a:gd name="f141" fmla="*/ f113 f52 1"/>
                  <a:gd name="f142" fmla="*/ f115 f53 1"/>
                  <a:gd name="f143" fmla="*/ f114 f53 1"/>
                  <a:gd name="f144" fmla="*/ f116 f52 1"/>
                  <a:gd name="f145" fmla="*/ f117 f53 1"/>
                  <a:gd name="f146" fmla="*/ f118 f52 1"/>
                  <a:gd name="f147" fmla="*/ f119 f53 1"/>
                  <a:gd name="f148" fmla="*/ f120 f52 1"/>
                  <a:gd name="f149" fmla="*/ f121 f53 1"/>
                  <a:gd name="f150" fmla="*/ f122 f52 1"/>
                  <a:gd name="f151" fmla="*/ f123 f53 1"/>
                  <a:gd name="f152" fmla="*/ f124 f52 1"/>
                  <a:gd name="f153" fmla="*/ f125 f53 1"/>
                  <a:gd name="f154" fmla="*/ f126 f52 1"/>
                  <a:gd name="f155" fmla="*/ f127 f53 1"/>
                  <a:gd name="f156" fmla="*/ f128 f52 1"/>
                  <a:gd name="f157" fmla="*/ f129 f53 1"/>
                  <a:gd name="f158" fmla="*/ f130 f52 1"/>
                  <a:gd name="f159" fmla="*/ f131 f53 1"/>
                  <a:gd name="f160" fmla="*/ f132 f52 1"/>
                  <a:gd name="f161" fmla="*/ f133 f53 1"/>
                  <a:gd name="f162" fmla="*/ f134 f52 1"/>
                  <a:gd name="f163" fmla="*/ f135 f52 1"/>
                  <a:gd name="f164" fmla="*/ f136 f53 1"/>
                  <a:gd name="f165" fmla="*/ f137 f52 1"/>
                  <a:gd name="f166" fmla="*/ f138 f53 1"/>
                  <a:gd name="f167" fmla="*/ f139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44" y="f145"/>
                  </a:cxn>
                  <a:cxn ang="f87">
                    <a:pos x="f146" y="f147"/>
                  </a:cxn>
                  <a:cxn ang="f87">
                    <a:pos x="f148" y="f149"/>
                  </a:cxn>
                  <a:cxn ang="f87">
                    <a:pos x="f150" y="f151"/>
                  </a:cxn>
                  <a:cxn ang="f87">
                    <a:pos x="f152" y="f153"/>
                  </a:cxn>
                  <a:cxn ang="f87">
                    <a:pos x="f154" y="f155"/>
                  </a:cxn>
                  <a:cxn ang="f87">
                    <a:pos x="f156" y="f157"/>
                  </a:cxn>
                  <a:cxn ang="f87">
                    <a:pos x="f158" y="f159"/>
                  </a:cxn>
                  <a:cxn ang="f87">
                    <a:pos x="f160" y="f161"/>
                  </a:cxn>
                  <a:cxn ang="f87">
                    <a:pos x="f162" y="f159"/>
                  </a:cxn>
                  <a:cxn ang="f87">
                    <a:pos x="f163" y="f164"/>
                  </a:cxn>
                  <a:cxn ang="f87">
                    <a:pos x="f165" y="f166"/>
                  </a:cxn>
                  <a:cxn ang="f87">
                    <a:pos x="f167" y="f145"/>
                  </a:cxn>
                  <a:cxn ang="f87">
                    <a:pos x="f144" y="f145"/>
                  </a:cxn>
                </a:cxnLst>
                <a:rect l="f140" t="f143" r="f141" b="f142"/>
                <a:pathLst>
                  <a:path w="75" h="49">
                    <a:moveTo>
                      <a:pt x="f8" y="f7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5" y="f14"/>
                      <a:pt x="f9" y="f15"/>
                      <a:pt x="f16" y="f17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23" y="f19"/>
                      <a:pt x="f24" y="f25"/>
                      <a:pt x="f26" y="f25"/>
                    </a:cubicBezTo>
                    <a:cubicBezTo>
                      <a:pt x="f27" y="f25"/>
                      <a:pt x="f28" y="f25"/>
                      <a:pt x="f29" y="f30"/>
                    </a:cubicBezTo>
                    <a:cubicBezTo>
                      <a:pt x="f31" y="f31"/>
                      <a:pt x="f32" y="f22"/>
                      <a:pt x="f19" y="f33"/>
                    </a:cubicBezTo>
                    <a:cubicBezTo>
                      <a:pt x="f34" y="f35"/>
                      <a:pt x="f25" y="f35"/>
                      <a:pt x="f25" y="f18"/>
                    </a:cubicBezTo>
                    <a:cubicBezTo>
                      <a:pt x="f34" y="f5"/>
                      <a:pt x="f36" y="f9"/>
                      <a:pt x="f14" y="f8"/>
                    </a:cubicBezTo>
                    <a:cubicBezTo>
                      <a:pt x="f37" y="f18"/>
                      <a:pt x="f38" y="f39"/>
                      <a:pt x="f7" y="f18"/>
                    </a:cubicBezTo>
                    <a:cubicBezTo>
                      <a:pt x="f40" y="f33"/>
                      <a:pt x="f41" y="f42"/>
                      <a:pt x="f43" y="f32"/>
                    </a:cubicBezTo>
                    <a:cubicBezTo>
                      <a:pt x="f44" y="f25"/>
                      <a:pt x="f41" y="f15"/>
                      <a:pt x="f45" y="f14"/>
                    </a:cubicBezTo>
                    <a:cubicBezTo>
                      <a:pt x="f46" y="f37"/>
                      <a:pt x="f6" y="f47"/>
                      <a:pt x="f48" y="f7"/>
                    </a:cubicBezTo>
                    <a:cubicBezTo>
                      <a:pt x="f49" y="f7"/>
                      <a:pt x="f50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4" name="Freeform 785">
                <a:extLst>
                  <a:ext uri="{FF2B5EF4-FFF2-40B4-BE49-F238E27FC236}">
                    <a16:creationId xmlns:a16="http://schemas.microsoft.com/office/drawing/2014/main" id="{F008A6FF-5BD9-6E16-1A46-AD181D84F14D}"/>
                  </a:ext>
                </a:extLst>
              </p:cNvPr>
              <p:cNvSpPr/>
              <p:nvPr/>
            </p:nvSpPr>
            <p:spPr>
              <a:xfrm>
                <a:off x="6646865" y="5178430"/>
                <a:ext cx="165104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39"/>
                  <a:gd name="f8" fmla="val 10"/>
                  <a:gd name="f9" fmla="val 11"/>
                  <a:gd name="f10" fmla="val 16"/>
                  <a:gd name="f11" fmla="val 8"/>
                  <a:gd name="f12" fmla="val 22"/>
                  <a:gd name="f13" fmla="val 7"/>
                  <a:gd name="f14" fmla="val 27"/>
                  <a:gd name="f15" fmla="val 3"/>
                  <a:gd name="f16" fmla="val 31"/>
                  <a:gd name="f17" fmla="val 38"/>
                  <a:gd name="f18" fmla="val 13"/>
                  <a:gd name="f19" fmla="val 15"/>
                  <a:gd name="f20" fmla="val 17"/>
                  <a:gd name="f21" fmla="val 37"/>
                  <a:gd name="f22" fmla="val 18"/>
                  <a:gd name="f23" fmla="val 21"/>
                  <a:gd name="f24" fmla="val 40"/>
                  <a:gd name="f25" fmla="val 23"/>
                  <a:gd name="f26" fmla="val 41"/>
                  <a:gd name="f27" fmla="val 25"/>
                  <a:gd name="f28" fmla="val 42"/>
                  <a:gd name="f29" fmla="val 43"/>
                  <a:gd name="f30" fmla="val 49"/>
                  <a:gd name="f31" fmla="val 54"/>
                  <a:gd name="f32" fmla="val 60"/>
                  <a:gd name="f33" fmla="val 61"/>
                  <a:gd name="f34" fmla="val 62"/>
                  <a:gd name="f35" fmla="val 63"/>
                  <a:gd name="f36" fmla="val 24"/>
                  <a:gd name="f37" fmla="val 68"/>
                  <a:gd name="f38" fmla="val 28"/>
                  <a:gd name="f39" fmla="val 67"/>
                  <a:gd name="f40" fmla="val 66"/>
                  <a:gd name="f41" fmla="val 34"/>
                  <a:gd name="f42" fmla="val 36"/>
                  <a:gd name="f43" fmla="val 45"/>
                  <a:gd name="f44" fmla="val 2"/>
                  <a:gd name="f45" fmla="val 30"/>
                  <a:gd name="f46" fmla="val 1"/>
                  <a:gd name="f47" fmla="val 4"/>
                  <a:gd name="f48" fmla="val 20"/>
                  <a:gd name="f49" fmla="+- 0 0 -90"/>
                  <a:gd name="f50" fmla="*/ f3 1 69"/>
                  <a:gd name="f51" fmla="*/ f4 1 39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69"/>
                  <a:gd name="f60" fmla="*/ f56 1 39"/>
                  <a:gd name="f61" fmla="*/ 10 f57 1"/>
                  <a:gd name="f62" fmla="*/ 11 f56 1"/>
                  <a:gd name="f63" fmla="*/ 27 f57 1"/>
                  <a:gd name="f64" fmla="*/ 3 f56 1"/>
                  <a:gd name="f65" fmla="*/ 38 f57 1"/>
                  <a:gd name="f66" fmla="*/ 13 f56 1"/>
                  <a:gd name="f67" fmla="*/ 37 f57 1"/>
                  <a:gd name="f68" fmla="*/ 18 f56 1"/>
                  <a:gd name="f69" fmla="*/ 40 f57 1"/>
                  <a:gd name="f70" fmla="*/ 23 f56 1"/>
                  <a:gd name="f71" fmla="*/ 43 f57 1"/>
                  <a:gd name="f72" fmla="*/ 22 f56 1"/>
                  <a:gd name="f73" fmla="*/ 60 f57 1"/>
                  <a:gd name="f74" fmla="*/ 25 f56 1"/>
                  <a:gd name="f75" fmla="*/ 63 f57 1"/>
                  <a:gd name="f76" fmla="*/ 27 f56 1"/>
                  <a:gd name="f77" fmla="*/ 67 f57 1"/>
                  <a:gd name="f78" fmla="*/ 31 f56 1"/>
                  <a:gd name="f79" fmla="*/ 39 f56 1"/>
                  <a:gd name="f80" fmla="*/ 0 f57 1"/>
                  <a:gd name="f81" fmla="*/ 1 f57 1"/>
                  <a:gd name="f82" fmla="*/ 4 f57 1"/>
                  <a:gd name="f83" fmla="*/ 20 f56 1"/>
                  <a:gd name="f84" fmla="+- f58 0 f1"/>
                  <a:gd name="f85" fmla="*/ f61 1 69"/>
                  <a:gd name="f86" fmla="*/ f62 1 39"/>
                  <a:gd name="f87" fmla="*/ f63 1 69"/>
                  <a:gd name="f88" fmla="*/ f64 1 39"/>
                  <a:gd name="f89" fmla="*/ f65 1 69"/>
                  <a:gd name="f90" fmla="*/ f66 1 39"/>
                  <a:gd name="f91" fmla="*/ f67 1 69"/>
                  <a:gd name="f92" fmla="*/ f68 1 39"/>
                  <a:gd name="f93" fmla="*/ f69 1 69"/>
                  <a:gd name="f94" fmla="*/ f70 1 39"/>
                  <a:gd name="f95" fmla="*/ f71 1 69"/>
                  <a:gd name="f96" fmla="*/ f72 1 39"/>
                  <a:gd name="f97" fmla="*/ f73 1 69"/>
                  <a:gd name="f98" fmla="*/ f74 1 39"/>
                  <a:gd name="f99" fmla="*/ f75 1 69"/>
                  <a:gd name="f100" fmla="*/ f76 1 39"/>
                  <a:gd name="f101" fmla="*/ f77 1 69"/>
                  <a:gd name="f102" fmla="*/ f78 1 39"/>
                  <a:gd name="f103" fmla="*/ f79 1 39"/>
                  <a:gd name="f104" fmla="*/ f80 1 69"/>
                  <a:gd name="f105" fmla="*/ f81 1 69"/>
                  <a:gd name="f106" fmla="*/ f82 1 69"/>
                  <a:gd name="f107" fmla="*/ f83 1 39"/>
                  <a:gd name="f108" fmla="*/ 0 1 f59"/>
                  <a:gd name="f109" fmla="*/ f53 1 f59"/>
                  <a:gd name="f110" fmla="*/ 0 1 f60"/>
                  <a:gd name="f111" fmla="*/ f54 1 f60"/>
                  <a:gd name="f112" fmla="*/ f85 1 f59"/>
                  <a:gd name="f113" fmla="*/ f86 1 f60"/>
                  <a:gd name="f114" fmla="*/ f87 1 f59"/>
                  <a:gd name="f115" fmla="*/ f88 1 f60"/>
                  <a:gd name="f116" fmla="*/ f89 1 f59"/>
                  <a:gd name="f117" fmla="*/ f90 1 f60"/>
                  <a:gd name="f118" fmla="*/ f91 1 f59"/>
                  <a:gd name="f119" fmla="*/ f92 1 f60"/>
                  <a:gd name="f120" fmla="*/ f93 1 f59"/>
                  <a:gd name="f121" fmla="*/ f94 1 f60"/>
                  <a:gd name="f122" fmla="*/ f95 1 f59"/>
                  <a:gd name="f123" fmla="*/ f96 1 f60"/>
                  <a:gd name="f124" fmla="*/ f97 1 f59"/>
                  <a:gd name="f125" fmla="*/ f98 1 f60"/>
                  <a:gd name="f126" fmla="*/ f99 1 f59"/>
                  <a:gd name="f127" fmla="*/ f100 1 f60"/>
                  <a:gd name="f128" fmla="*/ f101 1 f59"/>
                  <a:gd name="f129" fmla="*/ f102 1 f60"/>
                  <a:gd name="f130" fmla="*/ f103 1 f60"/>
                  <a:gd name="f131" fmla="*/ f104 1 f59"/>
                  <a:gd name="f132" fmla="*/ f105 1 f59"/>
                  <a:gd name="f133" fmla="*/ f106 1 f59"/>
                  <a:gd name="f134" fmla="*/ f107 1 f60"/>
                  <a:gd name="f135" fmla="*/ f108 f50 1"/>
                  <a:gd name="f136" fmla="*/ f109 f50 1"/>
                  <a:gd name="f137" fmla="*/ f111 f51 1"/>
                  <a:gd name="f138" fmla="*/ f110 f51 1"/>
                  <a:gd name="f139" fmla="*/ f112 f50 1"/>
                  <a:gd name="f140" fmla="*/ f113 f51 1"/>
                  <a:gd name="f141" fmla="*/ f114 f50 1"/>
                  <a:gd name="f142" fmla="*/ f115 f51 1"/>
                  <a:gd name="f143" fmla="*/ f116 f50 1"/>
                  <a:gd name="f144" fmla="*/ f117 f51 1"/>
                  <a:gd name="f145" fmla="*/ f118 f50 1"/>
                  <a:gd name="f146" fmla="*/ f119 f51 1"/>
                  <a:gd name="f147" fmla="*/ f120 f50 1"/>
                  <a:gd name="f148" fmla="*/ f121 f51 1"/>
                  <a:gd name="f149" fmla="*/ f122 f50 1"/>
                  <a:gd name="f150" fmla="*/ f123 f51 1"/>
                  <a:gd name="f151" fmla="*/ f124 f50 1"/>
                  <a:gd name="f152" fmla="*/ f125 f51 1"/>
                  <a:gd name="f153" fmla="*/ f126 f50 1"/>
                  <a:gd name="f154" fmla="*/ f127 f51 1"/>
                  <a:gd name="f155" fmla="*/ f128 f50 1"/>
                  <a:gd name="f156" fmla="*/ f129 f51 1"/>
                  <a:gd name="f157" fmla="*/ f130 f51 1"/>
                  <a:gd name="f158" fmla="*/ f131 f50 1"/>
                  <a:gd name="f159" fmla="*/ f132 f50 1"/>
                  <a:gd name="f160" fmla="*/ f133 f50 1"/>
                  <a:gd name="f161" fmla="*/ f134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39" y="f140"/>
                  </a:cxn>
                  <a:cxn ang="f84">
                    <a:pos x="f141" y="f142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5" y="f157"/>
                  </a:cxn>
                  <a:cxn ang="f84">
                    <a:pos x="f158" y="f157"/>
                  </a:cxn>
                  <a:cxn ang="f84">
                    <a:pos x="f159" y="f152"/>
                  </a:cxn>
                  <a:cxn ang="f84">
                    <a:pos x="f160" y="f161"/>
                  </a:cxn>
                  <a:cxn ang="f84">
                    <a:pos x="f160" y="f161"/>
                  </a:cxn>
                  <a:cxn ang="f84">
                    <a:pos x="f139" y="f140"/>
                  </a:cxn>
                </a:cxnLst>
                <a:rect l="f135" t="f138" r="f136" b="f137"/>
                <a:pathLst>
                  <a:path w="69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7" y="f13"/>
                      <a:pt x="f17" y="f18"/>
                    </a:cubicBezTo>
                    <a:cubicBezTo>
                      <a:pt x="f17" y="f19"/>
                      <a:pt x="f17" y="f20"/>
                      <a:pt x="f21" y="f22"/>
                    </a:cubicBezTo>
                    <a:cubicBezTo>
                      <a:pt x="f21" y="f23"/>
                      <a:pt x="f17" y="f12"/>
                      <a:pt x="f24" y="f25"/>
                    </a:cubicBezTo>
                    <a:cubicBezTo>
                      <a:pt x="f26" y="f27"/>
                      <a:pt x="f28" y="f25"/>
                      <a:pt x="f29" y="f12"/>
                    </a:cubicBezTo>
                    <a:cubicBezTo>
                      <a:pt x="f30" y="f22"/>
                      <a:pt x="f31" y="f25"/>
                      <a:pt x="f32" y="f27"/>
                    </a:cubicBezTo>
                    <a:cubicBezTo>
                      <a:pt x="f33" y="f27"/>
                      <a:pt x="f34" y="f14"/>
                      <a:pt x="f35" y="f14"/>
                    </a:cubicBezTo>
                    <a:cubicBezTo>
                      <a:pt x="f6" y="f36"/>
                      <a:pt x="f37" y="f38"/>
                      <a:pt x="f39" y="f16"/>
                    </a:cubicBezTo>
                    <a:cubicBezTo>
                      <a:pt x="f40" y="f41"/>
                      <a:pt x="f40" y="f42"/>
                      <a:pt x="f39" y="f7"/>
                    </a:cubicBezTo>
                    <a:cubicBezTo>
                      <a:pt x="f43" y="f7"/>
                      <a:pt x="f12" y="f7"/>
                      <a:pt x="f5" y="f7"/>
                    </a:cubicBezTo>
                    <a:cubicBezTo>
                      <a:pt x="f44" y="f41"/>
                      <a:pt x="f5" y="f45"/>
                      <a:pt x="f46" y="f27"/>
                    </a:cubicBezTo>
                    <a:cubicBezTo>
                      <a:pt x="f46" y="f12"/>
                      <a:pt x="f44" y="f23"/>
                      <a:pt x="f47" y="f48"/>
                    </a:cubicBezTo>
                    <a:cubicBezTo>
                      <a:pt x="f47" y="f48"/>
                      <a:pt x="f47" y="f48"/>
                      <a:pt x="f47" y="f48"/>
                    </a:cubicBezTo>
                    <a:cubicBezTo>
                      <a:pt x="f13" y="f22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5" name="Freeform 786">
                <a:extLst>
                  <a:ext uri="{FF2B5EF4-FFF2-40B4-BE49-F238E27FC236}">
                    <a16:creationId xmlns:a16="http://schemas.microsoft.com/office/drawing/2014/main" id="{403A0DF6-0ED5-187E-D505-3791353728D8}"/>
                  </a:ext>
                </a:extLst>
              </p:cNvPr>
              <p:cNvSpPr/>
              <p:nvPr/>
            </p:nvSpPr>
            <p:spPr>
              <a:xfrm>
                <a:off x="6329367" y="51577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3"/>
                  <a:gd name="f10" fmla="val 2"/>
                  <a:gd name="f11" fmla="val 28"/>
                  <a:gd name="f12" fmla="val 5"/>
                  <a:gd name="f13" fmla="val 35"/>
                  <a:gd name="f14" fmla="val 6"/>
                  <a:gd name="f15" fmla="val 38"/>
                  <a:gd name="f16" fmla="val 7"/>
                  <a:gd name="f17" fmla="val 40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22"/>
                  <a:gd name="f27" fmla="val 31"/>
                  <a:gd name="f28" fmla="val 39"/>
                  <a:gd name="f29" fmla="val 29"/>
                  <a:gd name="f30" fmla="val 1"/>
                  <a:gd name="f31" fmla="val 41"/>
                  <a:gd name="f32" fmla="val 34"/>
                  <a:gd name="f33" fmla="val 30"/>
                  <a:gd name="f34" fmla="val 13"/>
                  <a:gd name="f35" fmla="val 14"/>
                  <a:gd name="f36" fmla="val 3"/>
                  <a:gd name="f37" fmla="+- 0 0 -90"/>
                  <a:gd name="f38" fmla="*/ f3 1 47"/>
                  <a:gd name="f39" fmla="*/ f4 1 48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47"/>
                  <a:gd name="f48" fmla="*/ f44 1 48"/>
                  <a:gd name="f49" fmla="*/ 16 f45 1"/>
                  <a:gd name="f50" fmla="*/ 0 f44 1"/>
                  <a:gd name="f51" fmla="*/ 35 f45 1"/>
                  <a:gd name="f52" fmla="*/ 6 f44 1"/>
                  <a:gd name="f53" fmla="*/ 42 f45 1"/>
                  <a:gd name="f54" fmla="*/ 12 f44 1"/>
                  <a:gd name="f55" fmla="*/ 43 f45 1"/>
                  <a:gd name="f56" fmla="*/ 21 f44 1"/>
                  <a:gd name="f57" fmla="*/ 22 f44 1"/>
                  <a:gd name="f58" fmla="*/ 48 f44 1"/>
                  <a:gd name="f59" fmla="*/ 1 f45 1"/>
                  <a:gd name="f60" fmla="*/ 5 f45 1"/>
                  <a:gd name="f61" fmla="*/ 30 f44 1"/>
                  <a:gd name="f62" fmla="*/ 14 f45 1"/>
                  <a:gd name="f63" fmla="*/ 5 f44 1"/>
                  <a:gd name="f64" fmla="+- f46 0 f1"/>
                  <a:gd name="f65" fmla="*/ f49 1 47"/>
                  <a:gd name="f66" fmla="*/ f50 1 48"/>
                  <a:gd name="f67" fmla="*/ f51 1 47"/>
                  <a:gd name="f68" fmla="*/ f52 1 48"/>
                  <a:gd name="f69" fmla="*/ f53 1 47"/>
                  <a:gd name="f70" fmla="*/ f54 1 48"/>
                  <a:gd name="f71" fmla="*/ f55 1 47"/>
                  <a:gd name="f72" fmla="*/ f56 1 48"/>
                  <a:gd name="f73" fmla="*/ f57 1 48"/>
                  <a:gd name="f74" fmla="*/ f58 1 48"/>
                  <a:gd name="f75" fmla="*/ f59 1 47"/>
                  <a:gd name="f76" fmla="*/ f60 1 47"/>
                  <a:gd name="f77" fmla="*/ f61 1 48"/>
                  <a:gd name="f78" fmla="*/ f62 1 47"/>
                  <a:gd name="f79" fmla="*/ f63 1 48"/>
                  <a:gd name="f80" fmla="*/ 0 1 f47"/>
                  <a:gd name="f81" fmla="*/ f41 1 f47"/>
                  <a:gd name="f82" fmla="*/ 0 1 f48"/>
                  <a:gd name="f83" fmla="*/ f42 1 f48"/>
                  <a:gd name="f84" fmla="*/ f65 1 f47"/>
                  <a:gd name="f85" fmla="*/ f66 1 f48"/>
                  <a:gd name="f86" fmla="*/ f67 1 f47"/>
                  <a:gd name="f87" fmla="*/ f68 1 f48"/>
                  <a:gd name="f88" fmla="*/ f69 1 f47"/>
                  <a:gd name="f89" fmla="*/ f70 1 f48"/>
                  <a:gd name="f90" fmla="*/ f71 1 f47"/>
                  <a:gd name="f91" fmla="*/ f72 1 f48"/>
                  <a:gd name="f92" fmla="*/ f73 1 f48"/>
                  <a:gd name="f93" fmla="*/ f74 1 f48"/>
                  <a:gd name="f94" fmla="*/ f75 1 f47"/>
                  <a:gd name="f95" fmla="*/ f76 1 f47"/>
                  <a:gd name="f96" fmla="*/ f77 1 f48"/>
                  <a:gd name="f97" fmla="*/ f78 1 f47"/>
                  <a:gd name="f98" fmla="*/ f79 1 f48"/>
                  <a:gd name="f99" fmla="*/ f80 f38 1"/>
                  <a:gd name="f100" fmla="*/ f81 f38 1"/>
                  <a:gd name="f101" fmla="*/ f83 f39 1"/>
                  <a:gd name="f102" fmla="*/ f82 f39 1"/>
                  <a:gd name="f103" fmla="*/ f84 f38 1"/>
                  <a:gd name="f104" fmla="*/ f85 f39 1"/>
                  <a:gd name="f105" fmla="*/ f86 f38 1"/>
                  <a:gd name="f106" fmla="*/ f87 f39 1"/>
                  <a:gd name="f107" fmla="*/ f88 f38 1"/>
                  <a:gd name="f108" fmla="*/ f89 f39 1"/>
                  <a:gd name="f109" fmla="*/ f90 f38 1"/>
                  <a:gd name="f110" fmla="*/ f91 f39 1"/>
                  <a:gd name="f111" fmla="*/ f92 f39 1"/>
                  <a:gd name="f112" fmla="*/ f93 f39 1"/>
                  <a:gd name="f113" fmla="*/ f94 f38 1"/>
                  <a:gd name="f114" fmla="*/ f95 f38 1"/>
                  <a:gd name="f115" fmla="*/ f96 f39 1"/>
                  <a:gd name="f116" fmla="*/ f97 f38 1"/>
                  <a:gd name="f117" fmla="*/ f9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3" y="f104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09" y="f111"/>
                  </a:cxn>
                  <a:cxn ang="f64">
                    <a:pos x="f109" y="f112"/>
                  </a:cxn>
                  <a:cxn ang="f64">
                    <a:pos x="f113" y="f112"/>
                  </a:cxn>
                  <a:cxn ang="f64">
                    <a:pos x="f114" y="f115"/>
                  </a:cxn>
                  <a:cxn ang="f64">
                    <a:pos x="f116" y="f117"/>
                  </a:cxn>
                  <a:cxn ang="f64">
                    <a:pos x="f103" y="f104"/>
                  </a:cxn>
                </a:cxnLst>
                <a:rect l="f99" t="f102" r="f100" b="f101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26"/>
                      <a:pt x="f24" y="f26"/>
                      <a:pt x="f24" y="f26"/>
                    </a:cubicBezTo>
                    <a:cubicBezTo>
                      <a:pt x="f6" y="f27"/>
                      <a:pt x="f6" y="f28"/>
                      <a:pt x="f24" y="f7"/>
                    </a:cubicBezTo>
                    <a:cubicBezTo>
                      <a:pt x="f29" y="f7"/>
                      <a:pt x="f22" y="f7"/>
                      <a:pt x="f30" y="f7"/>
                    </a:cubicBezTo>
                    <a:cubicBezTo>
                      <a:pt x="f5" y="f31"/>
                      <a:pt x="f10" y="f32"/>
                      <a:pt x="f12" y="f33"/>
                    </a:cubicBezTo>
                    <a:cubicBezTo>
                      <a:pt x="f20" y="f26"/>
                      <a:pt x="f20" y="f34"/>
                      <a:pt x="f35" y="f12"/>
                    </a:cubicBezTo>
                    <a:cubicBezTo>
                      <a:pt x="f22" y="f36"/>
                      <a:pt x="f34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6" name="Freeform 787">
                <a:extLst>
                  <a:ext uri="{FF2B5EF4-FFF2-40B4-BE49-F238E27FC236}">
                    <a16:creationId xmlns:a16="http://schemas.microsoft.com/office/drawing/2014/main" id="{9D1A3B20-9F42-0D15-8A4B-F8FDA1958FC9}"/>
                  </a:ext>
                </a:extLst>
              </p:cNvPr>
              <p:cNvSpPr/>
              <p:nvPr/>
            </p:nvSpPr>
            <p:spPr>
              <a:xfrm>
                <a:off x="6270626" y="5140327"/>
                <a:ext cx="9683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8"/>
                  <a:gd name="f11" fmla="val 23"/>
                  <a:gd name="f12" fmla="val 37"/>
                  <a:gd name="f13" fmla="val 31"/>
                  <a:gd name="f14" fmla="val 36"/>
                  <a:gd name="f15" fmla="val 32"/>
                  <a:gd name="f16" fmla="val 34"/>
                  <a:gd name="f17" fmla="val 35"/>
                  <a:gd name="f18" fmla="val 27"/>
                  <a:gd name="f19" fmla="val 39"/>
                  <a:gd name="f20" fmla="val 30"/>
                  <a:gd name="f21" fmla="val 48"/>
                  <a:gd name="f22" fmla="val 26"/>
                  <a:gd name="f23" fmla="val 20"/>
                  <a:gd name="f24" fmla="val 13"/>
                  <a:gd name="f25" fmla="val 6"/>
                  <a:gd name="f26" fmla="val 52"/>
                  <a:gd name="f27" fmla="val 4"/>
                  <a:gd name="f28" fmla="val 3"/>
                  <a:gd name="f29" fmla="val 45"/>
                  <a:gd name="f30" fmla="val 12"/>
                  <a:gd name="f31" fmla="val 22"/>
                  <a:gd name="f32" fmla="val 16"/>
                  <a:gd name="f33" fmla="val 17"/>
                  <a:gd name="f34" fmla="val 14"/>
                  <a:gd name="f35" fmla="val 18"/>
                  <a:gd name="f36" fmla="val 9"/>
                  <a:gd name="f37" fmla="val 24"/>
                  <a:gd name="f38" fmla="val 1"/>
                  <a:gd name="f39" fmla="+- 0 0 -90"/>
                  <a:gd name="f40" fmla="*/ f3 1 41"/>
                  <a:gd name="f41" fmla="*/ f4 1 5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55"/>
                  <a:gd name="f51" fmla="*/ 41 f47 1"/>
                  <a:gd name="f52" fmla="*/ 7 f46 1"/>
                  <a:gd name="f53" fmla="*/ 37 f47 1"/>
                  <a:gd name="f54" fmla="*/ 31 f46 1"/>
                  <a:gd name="f55" fmla="*/ 35 f47 1"/>
                  <a:gd name="f56" fmla="*/ 35 f46 1"/>
                  <a:gd name="f57" fmla="*/ 26 f47 1"/>
                  <a:gd name="f58" fmla="*/ 55 f46 1"/>
                  <a:gd name="f59" fmla="*/ 7 f47 1"/>
                  <a:gd name="f60" fmla="*/ 3 f47 1"/>
                  <a:gd name="f61" fmla="*/ 45 f46 1"/>
                  <a:gd name="f62" fmla="*/ 12 f47 1"/>
                  <a:gd name="f63" fmla="*/ 22 f46 1"/>
                  <a:gd name="f64" fmla="*/ 17 f47 1"/>
                  <a:gd name="f65" fmla="*/ 14 f46 1"/>
                  <a:gd name="f66" fmla="*/ 24 f47 1"/>
                  <a:gd name="f67" fmla="*/ 1 f46 1"/>
                  <a:gd name="f68" fmla="+- f48 0 f1"/>
                  <a:gd name="f69" fmla="*/ f51 1 41"/>
                  <a:gd name="f70" fmla="*/ f52 1 55"/>
                  <a:gd name="f71" fmla="*/ f53 1 41"/>
                  <a:gd name="f72" fmla="*/ f54 1 55"/>
                  <a:gd name="f73" fmla="*/ f55 1 41"/>
                  <a:gd name="f74" fmla="*/ f56 1 55"/>
                  <a:gd name="f75" fmla="*/ f57 1 41"/>
                  <a:gd name="f76" fmla="*/ f58 1 55"/>
                  <a:gd name="f77" fmla="*/ f59 1 41"/>
                  <a:gd name="f78" fmla="*/ f60 1 41"/>
                  <a:gd name="f79" fmla="*/ f61 1 55"/>
                  <a:gd name="f80" fmla="*/ f62 1 41"/>
                  <a:gd name="f81" fmla="*/ f63 1 55"/>
                  <a:gd name="f82" fmla="*/ f64 1 41"/>
                  <a:gd name="f83" fmla="*/ f65 1 55"/>
                  <a:gd name="f84" fmla="*/ f66 1 41"/>
                  <a:gd name="f85" fmla="*/ f67 1 55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49"/>
                  <a:gd name="f100" fmla="*/ f79 1 f50"/>
                  <a:gd name="f101" fmla="*/ f80 1 f49"/>
                  <a:gd name="f102" fmla="*/ f81 1 f50"/>
                  <a:gd name="f103" fmla="*/ f82 1 f49"/>
                  <a:gd name="f104" fmla="*/ f83 1 f50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0 1"/>
                  <a:gd name="f121" fmla="*/ f100 f41 1"/>
                  <a:gd name="f122" fmla="*/ f101 f40 1"/>
                  <a:gd name="f123" fmla="*/ f102 f41 1"/>
                  <a:gd name="f124" fmla="*/ f103 f40 1"/>
                  <a:gd name="f125" fmla="*/ f104 f41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18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24" y="f125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2" y="f16"/>
                      <a:pt x="f17" y="f17"/>
                    </a:cubicBezTo>
                    <a:cubicBezTo>
                      <a:pt x="f18" y="f19"/>
                      <a:pt x="f20" y="f21"/>
                      <a:pt x="f22" y="f7"/>
                    </a:cubicBezTo>
                    <a:cubicBezTo>
                      <a:pt x="f23" y="f7"/>
                      <a:pt x="f24" y="f7"/>
                      <a:pt x="f8" y="f7"/>
                    </a:cubicBezTo>
                    <a:cubicBezTo>
                      <a:pt x="f25" y="f26"/>
                      <a:pt x="f27" y="f21"/>
                      <a:pt x="f28" y="f29"/>
                    </a:cubicBezTo>
                    <a:cubicBezTo>
                      <a:pt x="f5" y="f14"/>
                      <a:pt x="f27" y="f22"/>
                      <a:pt x="f30" y="f31"/>
                    </a:cubicBezTo>
                    <a:cubicBezTo>
                      <a:pt x="f32" y="f23"/>
                      <a:pt x="f32" y="f33"/>
                      <a:pt x="f33" y="f34"/>
                    </a:cubicBezTo>
                    <a:cubicBezTo>
                      <a:pt x="f35" y="f36"/>
                      <a:pt x="f35" y="f28"/>
                      <a:pt x="f37" y="f38"/>
                    </a:cubicBezTo>
                    <a:cubicBezTo>
                      <a:pt x="f13" y="f5"/>
                      <a:pt x="f12" y="f38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7" name="Freeform 788">
                <a:extLst>
                  <a:ext uri="{FF2B5EF4-FFF2-40B4-BE49-F238E27FC236}">
                    <a16:creationId xmlns:a16="http://schemas.microsoft.com/office/drawing/2014/main" id="{28B32C91-1AAA-D04C-A27B-2543F490DEF7}"/>
                  </a:ext>
                </a:extLst>
              </p:cNvPr>
              <p:cNvSpPr/>
              <p:nvPr/>
            </p:nvSpPr>
            <p:spPr>
              <a:xfrm>
                <a:off x="5783259" y="5197477"/>
                <a:ext cx="1555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20"/>
                  <a:gd name="f19" fmla="val 7"/>
                  <a:gd name="f20" fmla="val 24"/>
                  <a:gd name="f21" fmla="val 26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5"/>
                  <a:gd name="f28" fmla="val 50"/>
                  <a:gd name="f29" fmla="val 57"/>
                  <a:gd name="f30" fmla="val 19"/>
                  <a:gd name="f31" fmla="val 61"/>
                  <a:gd name="f32" fmla="val 21"/>
                  <a:gd name="f33" fmla="val 25"/>
                  <a:gd name="f34" fmla="val 44"/>
                  <a:gd name="f35" fmla="+- 0 0 -90"/>
                  <a:gd name="f36" fmla="*/ f3 1 65"/>
                  <a:gd name="f37" fmla="*/ f4 1 31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65"/>
                  <a:gd name="f46" fmla="*/ f42 1 31"/>
                  <a:gd name="f47" fmla="*/ 1 f43 1"/>
                  <a:gd name="f48" fmla="*/ 31 f42 1"/>
                  <a:gd name="f49" fmla="*/ 10 f43 1"/>
                  <a:gd name="f50" fmla="*/ 10 f42 1"/>
                  <a:gd name="f51" fmla="*/ 16 f43 1"/>
                  <a:gd name="f52" fmla="*/ 8 f42 1"/>
                  <a:gd name="f53" fmla="*/ 26 f43 1"/>
                  <a:gd name="f54" fmla="*/ 2 f42 1"/>
                  <a:gd name="f55" fmla="*/ 39 f43 1"/>
                  <a:gd name="f56" fmla="*/ 5 f42 1"/>
                  <a:gd name="f57" fmla="*/ 57 f43 1"/>
                  <a:gd name="f58" fmla="*/ 19 f42 1"/>
                  <a:gd name="f59" fmla="*/ 65 f43 1"/>
                  <a:gd name="f60" fmla="+- f44 0 f1"/>
                  <a:gd name="f61" fmla="*/ f47 1 65"/>
                  <a:gd name="f62" fmla="*/ f48 1 31"/>
                  <a:gd name="f63" fmla="*/ f49 1 65"/>
                  <a:gd name="f64" fmla="*/ f50 1 31"/>
                  <a:gd name="f65" fmla="*/ f51 1 65"/>
                  <a:gd name="f66" fmla="*/ f52 1 31"/>
                  <a:gd name="f67" fmla="*/ f53 1 65"/>
                  <a:gd name="f68" fmla="*/ f54 1 31"/>
                  <a:gd name="f69" fmla="*/ f55 1 65"/>
                  <a:gd name="f70" fmla="*/ f56 1 31"/>
                  <a:gd name="f71" fmla="*/ f57 1 65"/>
                  <a:gd name="f72" fmla="*/ f58 1 31"/>
                  <a:gd name="f73" fmla="*/ f59 1 65"/>
                  <a:gd name="f74" fmla="*/ 0 1 f45"/>
                  <a:gd name="f75" fmla="*/ f39 1 f45"/>
                  <a:gd name="f76" fmla="*/ 0 1 f46"/>
                  <a:gd name="f77" fmla="*/ f40 1 f46"/>
                  <a:gd name="f78" fmla="*/ f61 1 f45"/>
                  <a:gd name="f79" fmla="*/ f62 1 f46"/>
                  <a:gd name="f80" fmla="*/ f63 1 f45"/>
                  <a:gd name="f81" fmla="*/ f64 1 f46"/>
                  <a:gd name="f82" fmla="*/ f65 1 f45"/>
                  <a:gd name="f83" fmla="*/ f66 1 f46"/>
                  <a:gd name="f84" fmla="*/ f67 1 f45"/>
                  <a:gd name="f85" fmla="*/ f68 1 f46"/>
                  <a:gd name="f86" fmla="*/ f69 1 f45"/>
                  <a:gd name="f87" fmla="*/ f70 1 f46"/>
                  <a:gd name="f88" fmla="*/ f71 1 f45"/>
                  <a:gd name="f89" fmla="*/ f72 1 f46"/>
                  <a:gd name="f90" fmla="*/ f73 1 f45"/>
                  <a:gd name="f91" fmla="*/ f74 f36 1"/>
                  <a:gd name="f92" fmla="*/ f75 f36 1"/>
                  <a:gd name="f93" fmla="*/ f77 f37 1"/>
                  <a:gd name="f94" fmla="*/ f76 f37 1"/>
                  <a:gd name="f95" fmla="*/ f78 f36 1"/>
                  <a:gd name="f96" fmla="*/ f79 f37 1"/>
                  <a:gd name="f97" fmla="*/ f80 f36 1"/>
                  <a:gd name="f98" fmla="*/ f81 f37 1"/>
                  <a:gd name="f99" fmla="*/ f82 f36 1"/>
                  <a:gd name="f100" fmla="*/ f83 f37 1"/>
                  <a:gd name="f101" fmla="*/ f84 f36 1"/>
                  <a:gd name="f102" fmla="*/ f85 f37 1"/>
                  <a:gd name="f103" fmla="*/ f86 f36 1"/>
                  <a:gd name="f104" fmla="*/ f87 f37 1"/>
                  <a:gd name="f105" fmla="*/ f88 f36 1"/>
                  <a:gd name="f106" fmla="*/ f89 f37 1"/>
                  <a:gd name="f107" fmla="*/ f90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96"/>
                  </a:cxn>
                  <a:cxn ang="f60">
                    <a:pos x="f95" y="f96"/>
                  </a:cxn>
                </a:cxnLst>
                <a:rect l="f91" t="f94" r="f92" b="f93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30"/>
                    </a:cubicBezTo>
                    <a:cubicBezTo>
                      <a:pt x="f31" y="f32"/>
                      <a:pt x="f6" y="f33"/>
                      <a:pt x="f6" y="f7"/>
                    </a:cubicBezTo>
                    <a:cubicBezTo>
                      <a:pt x="f34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8" name="Freeform 789">
                <a:extLst>
                  <a:ext uri="{FF2B5EF4-FFF2-40B4-BE49-F238E27FC236}">
                    <a16:creationId xmlns:a16="http://schemas.microsoft.com/office/drawing/2014/main" id="{3F45EFBD-1B4C-3247-0C89-B60CFAC460F1}"/>
                  </a:ext>
                </a:extLst>
              </p:cNvPr>
              <p:cNvSpPr/>
              <p:nvPr/>
            </p:nvSpPr>
            <p:spPr>
              <a:xfrm>
                <a:off x="7024685" y="5243517"/>
                <a:ext cx="7144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1"/>
                  <a:gd name="f9" fmla="val 7"/>
                  <a:gd name="f10" fmla="val 6"/>
                  <a:gd name="f11" fmla="val 5"/>
                  <a:gd name="f12" fmla="val 11"/>
                  <a:gd name="f13" fmla="val 4"/>
                  <a:gd name="f14" fmla="val 16"/>
                  <a:gd name="f15" fmla="val 17"/>
                  <a:gd name="f16" fmla="val 18"/>
                  <a:gd name="f17" fmla="val 20"/>
                  <a:gd name="f18" fmla="val 22"/>
                  <a:gd name="f19" fmla="val 25"/>
                  <a:gd name="f20" fmla="val 27"/>
                  <a:gd name="f21" fmla="val 8"/>
                  <a:gd name="f22" fmla="val 9"/>
                  <a:gd name="f23" fmla="val 10"/>
                  <a:gd name="f24" fmla="+- 0 0 -90"/>
                  <a:gd name="f25" fmla="*/ f3 1 30"/>
                  <a:gd name="f26" fmla="*/ f4 1 1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0"/>
                  <a:gd name="f35" fmla="*/ f31 1 12"/>
                  <a:gd name="f36" fmla="*/ 1 f32 1"/>
                  <a:gd name="f37" fmla="*/ 7 f31 1"/>
                  <a:gd name="f38" fmla="*/ 16 f32 1"/>
                  <a:gd name="f39" fmla="*/ 1 f31 1"/>
                  <a:gd name="f40" fmla="*/ 20 f32 1"/>
                  <a:gd name="f41" fmla="*/ 27 f32 1"/>
                  <a:gd name="f42" fmla="*/ 4 f31 1"/>
                  <a:gd name="f43" fmla="*/ 25 f32 1"/>
                  <a:gd name="f44" fmla="*/ 12 f31 1"/>
                  <a:gd name="f45" fmla="*/ 0 f32 1"/>
                  <a:gd name="f46" fmla="+- f33 0 f1"/>
                  <a:gd name="f47" fmla="*/ f36 1 30"/>
                  <a:gd name="f48" fmla="*/ f37 1 12"/>
                  <a:gd name="f49" fmla="*/ f38 1 30"/>
                  <a:gd name="f50" fmla="*/ f39 1 12"/>
                  <a:gd name="f51" fmla="*/ f40 1 30"/>
                  <a:gd name="f52" fmla="*/ f41 1 30"/>
                  <a:gd name="f53" fmla="*/ f42 1 12"/>
                  <a:gd name="f54" fmla="*/ f43 1 30"/>
                  <a:gd name="f55" fmla="*/ f44 1 12"/>
                  <a:gd name="f56" fmla="*/ f45 1 30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4"/>
                  <a:gd name="f67" fmla="*/ f53 1 f35"/>
                  <a:gd name="f68" fmla="*/ f54 1 f34"/>
                  <a:gd name="f69" fmla="*/ f55 1 f35"/>
                  <a:gd name="f70" fmla="*/ f56 1 f34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5 1"/>
                  <a:gd name="f81" fmla="*/ f67 f26 1"/>
                  <a:gd name="f82" fmla="*/ f68 f25 1"/>
                  <a:gd name="f83" fmla="*/ f69 f26 1"/>
                  <a:gd name="f84" fmla="*/ f7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78"/>
                  </a:cxn>
                  <a:cxn ang="f46">
                    <a:pos x="f80" y="f81"/>
                  </a:cxn>
                  <a:cxn ang="f46">
                    <a:pos x="f82" y="f83"/>
                  </a:cxn>
                  <a:cxn ang="f46">
                    <a:pos x="f84" y="f83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30" h="12">
                    <a:moveTo>
                      <a:pt x="f8" y="f9"/>
                    </a:moveTo>
                    <a:cubicBezTo>
                      <a:pt x="f10" y="f11"/>
                      <a:pt x="f12" y="f13"/>
                      <a:pt x="f14" y="f8"/>
                    </a:cubicBezTo>
                    <a:cubicBezTo>
                      <a:pt x="f15" y="f8"/>
                      <a:pt x="f16" y="f8"/>
                      <a:pt x="f17" y="f8"/>
                    </a:cubicBezTo>
                    <a:cubicBezTo>
                      <a:pt x="f18" y="f5"/>
                      <a:pt x="f19" y="f8"/>
                      <a:pt x="f20" y="f13"/>
                    </a:cubicBezTo>
                    <a:cubicBezTo>
                      <a:pt x="f6" y="f21"/>
                      <a:pt x="f19" y="f22"/>
                      <a:pt x="f19" y="f7"/>
                    </a:cubicBezTo>
                    <a:cubicBezTo>
                      <a:pt x="f14" y="f7"/>
                      <a:pt x="f21" y="f7"/>
                      <a:pt x="f5" y="f7"/>
                    </a:cubicBezTo>
                    <a:cubicBezTo>
                      <a:pt x="f5" y="f23"/>
                      <a:pt x="f5" y="f22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9" name="Freeform 790">
                <a:extLst>
                  <a:ext uri="{FF2B5EF4-FFF2-40B4-BE49-F238E27FC236}">
                    <a16:creationId xmlns:a16="http://schemas.microsoft.com/office/drawing/2014/main" id="{32A2C360-91D4-E0AD-ABC2-EC179BF5B599}"/>
                  </a:ext>
                </a:extLst>
              </p:cNvPr>
              <p:cNvSpPr/>
              <p:nvPr/>
            </p:nvSpPr>
            <p:spPr>
              <a:xfrm>
                <a:off x="6896103" y="5254627"/>
                <a:ext cx="39684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2"/>
                  <a:gd name="f11" fmla="val 6"/>
                  <a:gd name="f12" fmla="+- 0 0 -90"/>
                  <a:gd name="f13" fmla="*/ f3 1 17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7"/>
                  <a:gd name="f23" fmla="*/ f19 1 7"/>
                  <a:gd name="f24" fmla="*/ 0 f20 1"/>
                  <a:gd name="f25" fmla="*/ 7 f19 1"/>
                  <a:gd name="f26" fmla="*/ 17 f20 1"/>
                  <a:gd name="f27" fmla="+- f21 0 f1"/>
                  <a:gd name="f28" fmla="*/ f24 1 17"/>
                  <a:gd name="f29" fmla="*/ f25 1 7"/>
                  <a:gd name="f30" fmla="*/ f26 1 17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0" name="Freeform 791">
                <a:extLst>
                  <a:ext uri="{FF2B5EF4-FFF2-40B4-BE49-F238E27FC236}">
                    <a16:creationId xmlns:a16="http://schemas.microsoft.com/office/drawing/2014/main" id="{308411EE-72C8-01D7-0C6D-FFC7618F7DD3}"/>
                  </a:ext>
                </a:extLst>
              </p:cNvPr>
              <p:cNvSpPr/>
              <p:nvPr/>
            </p:nvSpPr>
            <p:spPr>
              <a:xfrm>
                <a:off x="6446840" y="5257800"/>
                <a:ext cx="23810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1"/>
                  <a:gd name="f9" fmla="val 4"/>
                  <a:gd name="f10" fmla="val 3"/>
                  <a:gd name="f11" fmla="val 9"/>
                  <a:gd name="f12" fmla="val 2"/>
                  <a:gd name="f13" fmla="val 7"/>
                  <a:gd name="f14" fmla="+- 0 0 -90"/>
                  <a:gd name="f15" fmla="*/ f3 1 10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10"/>
                  <a:gd name="f26" fmla="*/ 0 f22 1"/>
                  <a:gd name="f27" fmla="*/ 6 f21 1"/>
                  <a:gd name="f28" fmla="*/ 3 f22 1"/>
                  <a:gd name="f29" fmla="*/ 0 f21 1"/>
                  <a:gd name="f30" fmla="*/ 10 f22 1"/>
                  <a:gd name="f31" fmla="+- f23 0 f1"/>
                  <a:gd name="f32" fmla="*/ f26 1 10"/>
                  <a:gd name="f33" fmla="*/ f27 1 6"/>
                  <a:gd name="f34" fmla="*/ f28 1 10"/>
                  <a:gd name="f35" fmla="*/ f29 1 6"/>
                  <a:gd name="f36" fmla="*/ f30 1 10"/>
                  <a:gd name="f37" fmla="*/ 0 1 f25"/>
                  <a:gd name="f38" fmla="*/ f18 1 f25"/>
                  <a:gd name="f39" fmla="*/ 0 1 f24"/>
                  <a:gd name="f40" fmla="*/ f19 1 f24"/>
                  <a:gd name="f41" fmla="*/ f32 1 f25"/>
                  <a:gd name="f42" fmla="*/ f33 1 f24"/>
                  <a:gd name="f43" fmla="*/ f34 1 f25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6">
                    <a:moveTo>
                      <a:pt x="f5" y="f7"/>
                    </a:moveTo>
                    <a:cubicBezTo>
                      <a:pt x="f8" y="f9"/>
                      <a:pt x="f5" y="f5"/>
                      <a:pt x="f10" y="f5"/>
                    </a:cubicBezTo>
                    <a:cubicBezTo>
                      <a:pt x="f7" y="f5"/>
                      <a:pt x="f11" y="f12"/>
                      <a:pt x="f6" y="f7"/>
                    </a:cubicBezTo>
                    <a:cubicBezTo>
                      <a:pt x="f13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1" name="Freeform 792">
                <a:extLst>
                  <a:ext uri="{FF2B5EF4-FFF2-40B4-BE49-F238E27FC236}">
                    <a16:creationId xmlns:a16="http://schemas.microsoft.com/office/drawing/2014/main" id="{5B08B61E-69CB-548D-A6C1-3C46D9323012}"/>
                  </a:ext>
                </a:extLst>
              </p:cNvPr>
              <p:cNvSpPr/>
              <p:nvPr/>
            </p:nvSpPr>
            <p:spPr>
              <a:xfrm>
                <a:off x="7015167" y="5259391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3"/>
                  <a:gd name="f11" fmla="+- 0 0 -90"/>
                  <a:gd name="f12" fmla="*/ f3 1 6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6"/>
                  <a:gd name="f23" fmla="*/ 5 f19 1"/>
                  <a:gd name="f24" fmla="*/ 0 f18 1"/>
                  <a:gd name="f25" fmla="*/ 4 f19 1"/>
                  <a:gd name="f26" fmla="*/ 5 f18 1"/>
                  <a:gd name="f27" fmla="*/ 3 f19 1"/>
                  <a:gd name="f28" fmla="+- f20 0 f1"/>
                  <a:gd name="f29" fmla="*/ f23 1 6"/>
                  <a:gd name="f30" fmla="*/ f24 1 5"/>
                  <a:gd name="f31" fmla="*/ f25 1 6"/>
                  <a:gd name="f32" fmla="*/ f26 1 5"/>
                  <a:gd name="f33" fmla="*/ f27 1 6"/>
                  <a:gd name="f34" fmla="*/ 0 1 f22"/>
                  <a:gd name="f35" fmla="*/ f15 1 f22"/>
                  <a:gd name="f36" fmla="*/ 0 1 f21"/>
                  <a:gd name="f37" fmla="*/ f16 1 f21"/>
                  <a:gd name="f38" fmla="*/ f29 1 f22"/>
                  <a:gd name="f39" fmla="*/ f30 1 f21"/>
                  <a:gd name="f40" fmla="*/ f31 1 f22"/>
                  <a:gd name="f41" fmla="*/ f32 1 f21"/>
                  <a:gd name="f42" fmla="*/ f33 1 f22"/>
                  <a:gd name="f43" fmla="*/ f34 f12 1"/>
                  <a:gd name="f44" fmla="*/ f35 f12 1"/>
                  <a:gd name="f45" fmla="*/ f37 f13 1"/>
                  <a:gd name="f46" fmla="*/ f36 f13 1"/>
                  <a:gd name="f47" fmla="*/ f38 f12 1"/>
                  <a:gd name="f48" fmla="*/ f39 f13 1"/>
                  <a:gd name="f49" fmla="*/ f40 f12 1"/>
                  <a:gd name="f50" fmla="*/ f41 f13 1"/>
                  <a:gd name="f51" fmla="*/ f4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51" y="f50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6" h="5">
                    <a:moveTo>
                      <a:pt x="f7" y="f5"/>
                    </a:moveTo>
                    <a:cubicBezTo>
                      <a:pt x="f7" y="f8"/>
                      <a:pt x="f6" y="f9"/>
                      <a:pt x="f9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5" y="f8"/>
                      <a:pt x="f8" y="f5"/>
                      <a:pt x="f7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2" name="Freeform 793">
                <a:extLst>
                  <a:ext uri="{FF2B5EF4-FFF2-40B4-BE49-F238E27FC236}">
                    <a16:creationId xmlns:a16="http://schemas.microsoft.com/office/drawing/2014/main" id="{8763B852-2BE0-58B7-FA2B-C404FBBB72BF}"/>
                  </a:ext>
                </a:extLst>
              </p:cNvPr>
              <p:cNvSpPr/>
              <p:nvPr/>
            </p:nvSpPr>
            <p:spPr>
              <a:xfrm>
                <a:off x="6465886" y="4541833"/>
                <a:ext cx="165104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5"/>
                  <a:gd name="f8" fmla="val 1"/>
                  <a:gd name="f9" fmla="val 45"/>
                  <a:gd name="f10" fmla="val 2"/>
                  <a:gd name="f11" fmla="val 43"/>
                  <a:gd name="f12" fmla="val 40"/>
                  <a:gd name="f13" fmla="val 3"/>
                  <a:gd name="f14" fmla="val 38"/>
                  <a:gd name="f15" fmla="val 6"/>
                  <a:gd name="f16" fmla="val 33"/>
                  <a:gd name="f17" fmla="val 5"/>
                  <a:gd name="f18" fmla="val 29"/>
                  <a:gd name="f19" fmla="val 24"/>
                  <a:gd name="f20" fmla="val 14"/>
                  <a:gd name="f21" fmla="val 16"/>
                  <a:gd name="f22" fmla="val 7"/>
                  <a:gd name="f23" fmla="val 31"/>
                  <a:gd name="f24" fmla="val 44"/>
                  <a:gd name="f25" fmla="val 48"/>
                  <a:gd name="f26" fmla="val 53"/>
                  <a:gd name="f27" fmla="val 4"/>
                  <a:gd name="f28" fmla="val 54"/>
                  <a:gd name="f29" fmla="val 55"/>
                  <a:gd name="f30" fmla="val 11"/>
                  <a:gd name="f31" fmla="val 58"/>
                  <a:gd name="f32" fmla="val 13"/>
                  <a:gd name="f33" fmla="val 61"/>
                  <a:gd name="f34" fmla="val 67"/>
                  <a:gd name="f35" fmla="val 21"/>
                  <a:gd name="f36" fmla="val 41"/>
                  <a:gd name="f37" fmla="val 66"/>
                  <a:gd name="f38" fmla="val 64"/>
                  <a:gd name="f39" fmla="val 49"/>
                  <a:gd name="f40" fmla="val 65"/>
                  <a:gd name="f41" fmla="val 57"/>
                  <a:gd name="f42" fmla="val 59"/>
                  <a:gd name="f43" fmla="val 60"/>
                  <a:gd name="f44" fmla="val 52"/>
                  <a:gd name="f45" fmla="val 47"/>
                  <a:gd name="f46" fmla="val 46"/>
                  <a:gd name="f47" fmla="val 51"/>
                  <a:gd name="f48" fmla="val 63"/>
                  <a:gd name="f49" fmla="val 28"/>
                  <a:gd name="f50" fmla="val 68"/>
                  <a:gd name="f51" fmla="val 26"/>
                  <a:gd name="f52" fmla="val 71"/>
                  <a:gd name="f53" fmla="val 23"/>
                  <a:gd name="f54" fmla="val 73"/>
                  <a:gd name="f55" fmla="val 20"/>
                  <a:gd name="f56" fmla="val 72"/>
                  <a:gd name="f57" fmla="val 17"/>
                  <a:gd name="f58" fmla="val 12"/>
                  <a:gd name="f59" fmla="val 9"/>
                  <a:gd name="f60" fmla="val 62"/>
                  <a:gd name="f61" fmla="+- 0 0 -90"/>
                  <a:gd name="f62" fmla="*/ f3 1 69"/>
                  <a:gd name="f63" fmla="*/ f4 1 75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9"/>
                  <a:gd name="f72" fmla="*/ f68 1 75"/>
                  <a:gd name="f73" fmla="*/ 1 f69 1"/>
                  <a:gd name="f74" fmla="*/ 45 f68 1"/>
                  <a:gd name="f75" fmla="*/ 3 f69 1"/>
                  <a:gd name="f76" fmla="*/ 38 f68 1"/>
                  <a:gd name="f77" fmla="*/ 24 f68 1"/>
                  <a:gd name="f78" fmla="*/ 16 f69 1"/>
                  <a:gd name="f79" fmla="*/ 6 f68 1"/>
                  <a:gd name="f80" fmla="*/ 38 f69 1"/>
                  <a:gd name="f81" fmla="*/ 2 f68 1"/>
                  <a:gd name="f82" fmla="*/ 53 f69 1"/>
                  <a:gd name="f83" fmla="*/ 4 f68 1"/>
                  <a:gd name="f84" fmla="*/ 55 f69 1"/>
                  <a:gd name="f85" fmla="*/ 61 f69 1"/>
                  <a:gd name="f86" fmla="*/ 16 f68 1"/>
                  <a:gd name="f87" fmla="*/ 67 f69 1"/>
                  <a:gd name="f88" fmla="*/ 41 f68 1"/>
                  <a:gd name="f89" fmla="*/ 64 f69 1"/>
                  <a:gd name="f90" fmla="*/ 54 f68 1"/>
                  <a:gd name="f91" fmla="*/ 59 f69 1"/>
                  <a:gd name="f92" fmla="*/ 60 f68 1"/>
                  <a:gd name="f93" fmla="*/ 49 f69 1"/>
                  <a:gd name="f94" fmla="*/ 58 f68 1"/>
                  <a:gd name="f95" fmla="*/ 46 f69 1"/>
                  <a:gd name="f96" fmla="*/ 53 f68 1"/>
                  <a:gd name="f97" fmla="*/ 40 f69 1"/>
                  <a:gd name="f98" fmla="*/ 55 f68 1"/>
                  <a:gd name="f99" fmla="*/ 28 f69 1"/>
                  <a:gd name="f100" fmla="*/ 68 f68 1"/>
                  <a:gd name="f101" fmla="*/ 24 f69 1"/>
                  <a:gd name="f102" fmla="*/ 71 f68 1"/>
                  <a:gd name="f103" fmla="*/ 20 f69 1"/>
                  <a:gd name="f104" fmla="*/ 72 f68 1"/>
                  <a:gd name="f105" fmla="*/ 9 f69 1"/>
                  <a:gd name="f106" fmla="*/ 62 f68 1"/>
                  <a:gd name="f107" fmla="+- f70 0 f1"/>
                  <a:gd name="f108" fmla="*/ f73 1 69"/>
                  <a:gd name="f109" fmla="*/ f74 1 75"/>
                  <a:gd name="f110" fmla="*/ f75 1 69"/>
                  <a:gd name="f111" fmla="*/ f76 1 75"/>
                  <a:gd name="f112" fmla="*/ f77 1 75"/>
                  <a:gd name="f113" fmla="*/ f78 1 69"/>
                  <a:gd name="f114" fmla="*/ f79 1 75"/>
                  <a:gd name="f115" fmla="*/ f80 1 69"/>
                  <a:gd name="f116" fmla="*/ f81 1 75"/>
                  <a:gd name="f117" fmla="*/ f82 1 69"/>
                  <a:gd name="f118" fmla="*/ f83 1 75"/>
                  <a:gd name="f119" fmla="*/ f84 1 69"/>
                  <a:gd name="f120" fmla="*/ f85 1 69"/>
                  <a:gd name="f121" fmla="*/ f86 1 75"/>
                  <a:gd name="f122" fmla="*/ f87 1 69"/>
                  <a:gd name="f123" fmla="*/ f88 1 75"/>
                  <a:gd name="f124" fmla="*/ f89 1 69"/>
                  <a:gd name="f125" fmla="*/ f90 1 75"/>
                  <a:gd name="f126" fmla="*/ f91 1 69"/>
                  <a:gd name="f127" fmla="*/ f92 1 75"/>
                  <a:gd name="f128" fmla="*/ f93 1 69"/>
                  <a:gd name="f129" fmla="*/ f94 1 75"/>
                  <a:gd name="f130" fmla="*/ f95 1 69"/>
                  <a:gd name="f131" fmla="*/ f96 1 75"/>
                  <a:gd name="f132" fmla="*/ f97 1 69"/>
                  <a:gd name="f133" fmla="*/ f98 1 75"/>
                  <a:gd name="f134" fmla="*/ f99 1 69"/>
                  <a:gd name="f135" fmla="*/ f100 1 75"/>
                  <a:gd name="f136" fmla="*/ f101 1 69"/>
                  <a:gd name="f137" fmla="*/ f102 1 75"/>
                  <a:gd name="f138" fmla="*/ f103 1 69"/>
                  <a:gd name="f139" fmla="*/ f104 1 75"/>
                  <a:gd name="f140" fmla="*/ f105 1 69"/>
                  <a:gd name="f141" fmla="*/ f106 1 75"/>
                  <a:gd name="f142" fmla="*/ 0 1 f71"/>
                  <a:gd name="f143" fmla="*/ f65 1 f71"/>
                  <a:gd name="f144" fmla="*/ 0 1 f72"/>
                  <a:gd name="f145" fmla="*/ f66 1 f72"/>
                  <a:gd name="f146" fmla="*/ f108 1 f71"/>
                  <a:gd name="f147" fmla="*/ f109 1 f72"/>
                  <a:gd name="f148" fmla="*/ f110 1 f71"/>
                  <a:gd name="f149" fmla="*/ f111 1 f72"/>
                  <a:gd name="f150" fmla="*/ f112 1 f72"/>
                  <a:gd name="f151" fmla="*/ f113 1 f71"/>
                  <a:gd name="f152" fmla="*/ f114 1 f72"/>
                  <a:gd name="f153" fmla="*/ f115 1 f71"/>
                  <a:gd name="f154" fmla="*/ f116 1 f72"/>
                  <a:gd name="f155" fmla="*/ f117 1 f71"/>
                  <a:gd name="f156" fmla="*/ f118 1 f72"/>
                  <a:gd name="f157" fmla="*/ f119 1 f71"/>
                  <a:gd name="f158" fmla="*/ f120 1 f71"/>
                  <a:gd name="f159" fmla="*/ f121 1 f72"/>
                  <a:gd name="f160" fmla="*/ f122 1 f71"/>
                  <a:gd name="f161" fmla="*/ f123 1 f72"/>
                  <a:gd name="f162" fmla="*/ f124 1 f71"/>
                  <a:gd name="f163" fmla="*/ f125 1 f72"/>
                  <a:gd name="f164" fmla="*/ f126 1 f71"/>
                  <a:gd name="f165" fmla="*/ f127 1 f72"/>
                  <a:gd name="f166" fmla="*/ f128 1 f71"/>
                  <a:gd name="f167" fmla="*/ f129 1 f72"/>
                  <a:gd name="f168" fmla="*/ f130 1 f71"/>
                  <a:gd name="f169" fmla="*/ f131 1 f72"/>
                  <a:gd name="f170" fmla="*/ f132 1 f71"/>
                  <a:gd name="f171" fmla="*/ f133 1 f72"/>
                  <a:gd name="f172" fmla="*/ f134 1 f71"/>
                  <a:gd name="f173" fmla="*/ f135 1 f72"/>
                  <a:gd name="f174" fmla="*/ f136 1 f71"/>
                  <a:gd name="f175" fmla="*/ f137 1 f72"/>
                  <a:gd name="f176" fmla="*/ f138 1 f71"/>
                  <a:gd name="f177" fmla="*/ f139 1 f72"/>
                  <a:gd name="f178" fmla="*/ f140 1 f71"/>
                  <a:gd name="f179" fmla="*/ f141 1 f72"/>
                  <a:gd name="f180" fmla="*/ f142 f62 1"/>
                  <a:gd name="f181" fmla="*/ f143 f62 1"/>
                  <a:gd name="f182" fmla="*/ f145 f63 1"/>
                  <a:gd name="f183" fmla="*/ f144 f63 1"/>
                  <a:gd name="f184" fmla="*/ f146 f62 1"/>
                  <a:gd name="f185" fmla="*/ f147 f63 1"/>
                  <a:gd name="f186" fmla="*/ f148 f62 1"/>
                  <a:gd name="f187" fmla="*/ f149 f63 1"/>
                  <a:gd name="f188" fmla="*/ f150 f63 1"/>
                  <a:gd name="f189" fmla="*/ f151 f62 1"/>
                  <a:gd name="f190" fmla="*/ f152 f63 1"/>
                  <a:gd name="f191" fmla="*/ f153 f62 1"/>
                  <a:gd name="f192" fmla="*/ f154 f63 1"/>
                  <a:gd name="f193" fmla="*/ f155 f62 1"/>
                  <a:gd name="f194" fmla="*/ f156 f63 1"/>
                  <a:gd name="f195" fmla="*/ f157 f62 1"/>
                  <a:gd name="f196" fmla="*/ f158 f62 1"/>
                  <a:gd name="f197" fmla="*/ f159 f63 1"/>
                  <a:gd name="f198" fmla="*/ f160 f62 1"/>
                  <a:gd name="f199" fmla="*/ f161 f63 1"/>
                  <a:gd name="f200" fmla="*/ f162 f62 1"/>
                  <a:gd name="f201" fmla="*/ f163 f63 1"/>
                  <a:gd name="f202" fmla="*/ f164 f62 1"/>
                  <a:gd name="f203" fmla="*/ f165 f63 1"/>
                  <a:gd name="f204" fmla="*/ f166 f62 1"/>
                  <a:gd name="f205" fmla="*/ f167 f63 1"/>
                  <a:gd name="f206" fmla="*/ f168 f62 1"/>
                  <a:gd name="f207" fmla="*/ f169 f63 1"/>
                  <a:gd name="f208" fmla="*/ f170 f62 1"/>
                  <a:gd name="f209" fmla="*/ f171 f63 1"/>
                  <a:gd name="f210" fmla="*/ f172 f62 1"/>
                  <a:gd name="f211" fmla="*/ f173 f63 1"/>
                  <a:gd name="f212" fmla="*/ f174 f62 1"/>
                  <a:gd name="f213" fmla="*/ f175 f63 1"/>
                  <a:gd name="f214" fmla="*/ f176 f62 1"/>
                  <a:gd name="f215" fmla="*/ f177 f63 1"/>
                  <a:gd name="f216" fmla="*/ f178 f62 1"/>
                  <a:gd name="f217" fmla="*/ f179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6" y="f188"/>
                  </a:cxn>
                  <a:cxn ang="f107">
                    <a:pos x="f189" y="f190"/>
                  </a:cxn>
                  <a:cxn ang="f107">
                    <a:pos x="f191" y="f192"/>
                  </a:cxn>
                  <a:cxn ang="f107">
                    <a:pos x="f193" y="f194"/>
                  </a:cxn>
                  <a:cxn ang="f107">
                    <a:pos x="f195" y="f190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3"/>
                  </a:cxn>
                  <a:cxn ang="f107">
                    <a:pos x="f204" y="f205"/>
                  </a:cxn>
                  <a:cxn ang="f107">
                    <a:pos x="f206" y="f207"/>
                  </a:cxn>
                  <a:cxn ang="f107">
                    <a:pos x="f208" y="f209"/>
                  </a:cxn>
                  <a:cxn ang="f107">
                    <a:pos x="f210" y="f211"/>
                  </a:cxn>
                  <a:cxn ang="f107">
                    <a:pos x="f212" y="f213"/>
                  </a:cxn>
                  <a:cxn ang="f107">
                    <a:pos x="f214" y="f215"/>
                  </a:cxn>
                  <a:cxn ang="f107">
                    <a:pos x="f216" y="f217"/>
                  </a:cxn>
                  <a:cxn ang="f107">
                    <a:pos x="f184" y="f185"/>
                  </a:cxn>
                </a:cxnLst>
                <a:rect l="f180" t="f183" r="f181" b="f182"/>
                <a:pathLst>
                  <a:path w="69" h="75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17" y="f18"/>
                      <a:pt x="f13" y="f19"/>
                    </a:cubicBezTo>
                    <a:cubicBezTo>
                      <a:pt x="f5" y="f20"/>
                      <a:pt x="f17" y="f17"/>
                      <a:pt x="f21" y="f15"/>
                    </a:cubicBezTo>
                    <a:cubicBezTo>
                      <a:pt x="f19" y="f22"/>
                      <a:pt x="f23" y="f17"/>
                      <a:pt x="f14" y="f10"/>
                    </a:cubicBezTo>
                    <a:cubicBezTo>
                      <a:pt x="f24" y="f5"/>
                      <a:pt x="f25" y="f10"/>
                      <a:pt x="f26" y="f27"/>
                    </a:cubicBezTo>
                    <a:cubicBezTo>
                      <a:pt x="f28" y="f27"/>
                      <a:pt x="f29" y="f17"/>
                      <a:pt x="f29" y="f15"/>
                    </a:cubicBezTo>
                    <a:cubicBezTo>
                      <a:pt x="f28" y="f30"/>
                      <a:pt x="f31" y="f32"/>
                      <a:pt x="f33" y="f21"/>
                    </a:cubicBezTo>
                    <a:cubicBezTo>
                      <a:pt x="f34" y="f35"/>
                      <a:pt x="f6" y="f16"/>
                      <a:pt x="f34" y="f36"/>
                    </a:cubicBezTo>
                    <a:cubicBezTo>
                      <a:pt x="f37" y="f9"/>
                      <a:pt x="f38" y="f39"/>
                      <a:pt x="f38" y="f28"/>
                    </a:cubicBezTo>
                    <a:cubicBezTo>
                      <a:pt x="f40" y="f41"/>
                      <a:pt x="f33" y="f31"/>
                      <a:pt x="f42" y="f43"/>
                    </a:cubicBezTo>
                    <a:cubicBezTo>
                      <a:pt x="f29" y="f33"/>
                      <a:pt x="f44" y="f43"/>
                      <a:pt x="f39" y="f31"/>
                    </a:cubicBezTo>
                    <a:cubicBezTo>
                      <a:pt x="f25" y="f41"/>
                      <a:pt x="f45" y="f29"/>
                      <a:pt x="f46" y="f26"/>
                    </a:cubicBezTo>
                    <a:cubicBezTo>
                      <a:pt x="f24" y="f47"/>
                      <a:pt x="f12" y="f44"/>
                      <a:pt x="f12" y="f29"/>
                    </a:cubicBezTo>
                    <a:cubicBezTo>
                      <a:pt x="f12" y="f48"/>
                      <a:pt x="f16" y="f40"/>
                      <a:pt x="f49" y="f50"/>
                    </a:cubicBezTo>
                    <a:cubicBezTo>
                      <a:pt x="f51" y="f6"/>
                      <a:pt x="f19" y="f6"/>
                      <a:pt x="f19" y="f52"/>
                    </a:cubicBezTo>
                    <a:cubicBezTo>
                      <a:pt x="f53" y="f7"/>
                      <a:pt x="f35" y="f54"/>
                      <a:pt x="f55" y="f56"/>
                    </a:cubicBezTo>
                    <a:cubicBezTo>
                      <a:pt x="f57" y="f34"/>
                      <a:pt x="f58" y="f40"/>
                      <a:pt x="f59" y="f60"/>
                    </a:cubicBezTo>
                    <a:cubicBezTo>
                      <a:pt x="f27" y="f31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3" name="Freeform 794">
                <a:extLst>
                  <a:ext uri="{FF2B5EF4-FFF2-40B4-BE49-F238E27FC236}">
                    <a16:creationId xmlns:a16="http://schemas.microsoft.com/office/drawing/2014/main" id="{9FCC4ED4-5F11-A199-78A7-98CB4B104776}"/>
                  </a:ext>
                </a:extLst>
              </p:cNvPr>
              <p:cNvSpPr/>
              <p:nvPr/>
            </p:nvSpPr>
            <p:spPr>
              <a:xfrm>
                <a:off x="7002466" y="45640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4"/>
                  <a:gd name="f9" fmla="val 67"/>
                  <a:gd name="f10" fmla="val 13"/>
                  <a:gd name="f11" fmla="val 66"/>
                  <a:gd name="f12" fmla="val 8"/>
                  <a:gd name="f13" fmla="val 56"/>
                  <a:gd name="f14" fmla="val 6"/>
                  <a:gd name="f15" fmla="val 51"/>
                  <a:gd name="f16" fmla="val 5"/>
                  <a:gd name="f17" fmla="val 45"/>
                  <a:gd name="f18" fmla="val 7"/>
                  <a:gd name="f19" fmla="val 40"/>
                  <a:gd name="f20" fmla="val 9"/>
                  <a:gd name="f21" fmla="val 36"/>
                  <a:gd name="f22" fmla="val 32"/>
                  <a:gd name="f23" fmla="val 15"/>
                  <a:gd name="f24" fmla="val 21"/>
                  <a:gd name="f25" fmla="val 27"/>
                  <a:gd name="f26" fmla="val 33"/>
                  <a:gd name="f27" fmla="val 39"/>
                  <a:gd name="f28" fmla="val 3"/>
                  <a:gd name="f29" fmla="val 44"/>
                  <a:gd name="f30" fmla="val 49"/>
                  <a:gd name="f31" fmla="val 1"/>
                  <a:gd name="f32" fmla="val 54"/>
                  <a:gd name="f33" fmla="val 55"/>
                  <a:gd name="f34" fmla="val 4"/>
                  <a:gd name="f35" fmla="val 11"/>
                  <a:gd name="f36" fmla="val 62"/>
                  <a:gd name="f37" fmla="val 12"/>
                  <a:gd name="f38" fmla="val 16"/>
                  <a:gd name="f39" fmla="val 68"/>
                  <a:gd name="f40" fmla="val 18"/>
                  <a:gd name="f41" fmla="val 70"/>
                  <a:gd name="f42" fmla="val 20"/>
                  <a:gd name="f43" fmla="val 69"/>
                  <a:gd name="f44" fmla="val 25"/>
                  <a:gd name="f45" fmla="val 26"/>
                  <a:gd name="f46" fmla="val 47"/>
                  <a:gd name="f47" fmla="val 48"/>
                  <a:gd name="f48" fmla="val 71"/>
                  <a:gd name="f49" fmla="val 65"/>
                  <a:gd name="f50" fmla="val 58"/>
                  <a:gd name="f51" fmla="val 59"/>
                  <a:gd name="f52" fmla="val 57"/>
                  <a:gd name="f53" fmla="val 53"/>
                  <a:gd name="f54" fmla="val 52"/>
                  <a:gd name="f55" fmla="val 50"/>
                  <a:gd name="f56" fmla="val 46"/>
                  <a:gd name="f57" fmla="val 63"/>
                  <a:gd name="f58" fmla="val 35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1 f65 1"/>
                  <a:gd name="f75" fmla="*/ 39 f65 1"/>
                  <a:gd name="f76" fmla="*/ 3 f65 1"/>
                  <a:gd name="f77" fmla="*/ 54 f65 1"/>
                  <a:gd name="f78" fmla="*/ 4 f65 1"/>
                  <a:gd name="f79" fmla="*/ 66 f65 1"/>
                  <a:gd name="f80" fmla="*/ 16 f65 1"/>
                  <a:gd name="f81" fmla="*/ 69 f65 1"/>
                  <a:gd name="f82" fmla="*/ 24 f65 1"/>
                  <a:gd name="f83" fmla="*/ 70 f65 1"/>
                  <a:gd name="f84" fmla="*/ 27 f65 1"/>
                  <a:gd name="f85" fmla="*/ 45 f65 1"/>
                  <a:gd name="f86" fmla="*/ 49 f65 1"/>
                  <a:gd name="f87" fmla="*/ 65 f65 1"/>
                  <a:gd name="f88" fmla="*/ 58 f65 1"/>
                  <a:gd name="f89" fmla="*/ 55 f65 1"/>
                  <a:gd name="f90" fmla="*/ 57 f65 1"/>
                  <a:gd name="f91" fmla="*/ 51 f65 1"/>
                  <a:gd name="f92" fmla="*/ 52 f65 1"/>
                  <a:gd name="f93" fmla="*/ 35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28 f60 1"/>
                  <a:gd name="f169" fmla="*/ f135 f61 1"/>
                  <a:gd name="f170" fmla="*/ f136 f60 1"/>
                  <a:gd name="f171" fmla="*/ f137 f61 1"/>
                  <a:gd name="f172" fmla="*/ f138 f60 1"/>
                  <a:gd name="f173" fmla="*/ f139 f61 1"/>
                  <a:gd name="f174" fmla="*/ f140 f60 1"/>
                  <a:gd name="f175" fmla="*/ f141 f61 1"/>
                  <a:gd name="f176" fmla="*/ f142 f61 1"/>
                  <a:gd name="f177" fmla="*/ f143 f61 1"/>
                  <a:gd name="f178" fmla="*/ f144 f60 1"/>
                  <a:gd name="f179" fmla="*/ f145 f61 1"/>
                  <a:gd name="f180" fmla="*/ f146 f60 1"/>
                  <a:gd name="f181" fmla="*/ f147 f61 1"/>
                  <a:gd name="f182" fmla="*/ f148 f60 1"/>
                  <a:gd name="f183" fmla="*/ f149 f61 1"/>
                  <a:gd name="f184" fmla="*/ f142 f60 1"/>
                  <a:gd name="f185" fmla="*/ f134 f61 1"/>
                  <a:gd name="f186" fmla="*/ f150 f60 1"/>
                  <a:gd name="f187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4" y="f175"/>
                  </a:cxn>
                  <a:cxn ang="f95">
                    <a:pos x="f174" y="f176"/>
                  </a:cxn>
                  <a:cxn ang="f95">
                    <a:pos x="f172" y="f177"/>
                  </a:cxn>
                  <a:cxn ang="f95">
                    <a:pos x="f17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0" y="f22"/>
                      <a:pt x="f18" y="f7"/>
                    </a:cubicBezTo>
                    <a:cubicBezTo>
                      <a:pt x="f5" y="f23"/>
                      <a:pt x="f12" y="f20"/>
                      <a:pt x="f24" y="f12"/>
                    </a:cubicBezTo>
                    <a:cubicBezTo>
                      <a:pt x="f25" y="f12"/>
                      <a:pt x="f26" y="f16"/>
                      <a:pt x="f27" y="f28"/>
                    </a:cubicBezTo>
                    <a:cubicBezTo>
                      <a:pt x="f29" y="f5"/>
                      <a:pt x="f30" y="f31"/>
                      <a:pt x="f32" y="f28"/>
                    </a:cubicBezTo>
                    <a:cubicBezTo>
                      <a:pt x="f33" y="f28"/>
                      <a:pt x="f13" y="f34"/>
                      <a:pt x="f13" y="f34"/>
                    </a:cubicBezTo>
                    <a:cubicBezTo>
                      <a:pt x="f13" y="f35"/>
                      <a:pt x="f36" y="f37"/>
                      <a:pt x="f11" y="f38"/>
                    </a:cubicBezTo>
                    <a:cubicBezTo>
                      <a:pt x="f39" y="f40"/>
                      <a:pt x="f41" y="f42"/>
                      <a:pt x="f43" y="f8"/>
                    </a:cubicBezTo>
                    <a:cubicBezTo>
                      <a:pt x="f43" y="f44"/>
                      <a:pt x="f43" y="f45"/>
                      <a:pt x="f41" y="f25"/>
                    </a:cubicBezTo>
                    <a:cubicBezTo>
                      <a:pt x="f6" y="f26"/>
                      <a:pt x="f41" y="f27"/>
                      <a:pt x="f41" y="f17"/>
                    </a:cubicBezTo>
                    <a:cubicBezTo>
                      <a:pt x="f41" y="f46"/>
                      <a:pt x="f43" y="f47"/>
                      <a:pt x="f43" y="f30"/>
                    </a:cubicBezTo>
                    <a:cubicBezTo>
                      <a:pt x="f48" y="f32"/>
                      <a:pt x="f9" y="f13"/>
                      <a:pt x="f49" y="f50"/>
                    </a:cubicBezTo>
                    <a:cubicBezTo>
                      <a:pt x="f36" y="f51"/>
                      <a:pt x="f50" y="f51"/>
                      <a:pt x="f33" y="f52"/>
                    </a:cubicBezTo>
                    <a:cubicBezTo>
                      <a:pt x="f32" y="f13"/>
                      <a:pt x="f53" y="f32"/>
                      <a:pt x="f15" y="f54"/>
                    </a:cubicBezTo>
                    <a:cubicBezTo>
                      <a:pt x="f30" y="f55"/>
                      <a:pt x="f17" y="f15"/>
                      <a:pt x="f17" y="f32"/>
                    </a:cubicBezTo>
                    <a:cubicBezTo>
                      <a:pt x="f56" y="f57"/>
                      <a:pt x="f27" y="f49"/>
                      <a:pt x="f58" y="f39"/>
                    </a:cubicBezTo>
                    <a:cubicBezTo>
                      <a:pt x="f22" y="f41"/>
                      <a:pt x="f7" y="f41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4" name="Freeform 795">
                <a:extLst>
                  <a:ext uri="{FF2B5EF4-FFF2-40B4-BE49-F238E27FC236}">
                    <a16:creationId xmlns:a16="http://schemas.microsoft.com/office/drawing/2014/main" id="{4BA057EA-ACF9-89C4-3E0E-96FD926D6C33}"/>
                  </a:ext>
                </a:extLst>
              </p:cNvPr>
              <p:cNvSpPr/>
              <p:nvPr/>
            </p:nvSpPr>
            <p:spPr>
              <a:xfrm>
                <a:off x="5734046" y="4570408"/>
                <a:ext cx="17621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1"/>
                  <a:gd name="f10" fmla="val 20"/>
                  <a:gd name="f11" fmla="val 27"/>
                  <a:gd name="f12" fmla="val 72"/>
                  <a:gd name="f13" fmla="val 35"/>
                  <a:gd name="f14" fmla="val 39"/>
                  <a:gd name="f15" fmla="val 70"/>
                  <a:gd name="f16" fmla="val 43"/>
                  <a:gd name="f17" fmla="val 66"/>
                  <a:gd name="f18" fmla="val 46"/>
                  <a:gd name="f19" fmla="val 64"/>
                  <a:gd name="f20" fmla="val 47"/>
                  <a:gd name="f21" fmla="val 48"/>
                  <a:gd name="f22" fmla="val 50"/>
                  <a:gd name="f23" fmla="val 51"/>
                  <a:gd name="f24" fmla="val 53"/>
                  <a:gd name="f25" fmla="val 55"/>
                  <a:gd name="f26" fmla="val 68"/>
                  <a:gd name="f27" fmla="val 54"/>
                  <a:gd name="f28" fmla="val 38"/>
                  <a:gd name="f29" fmla="val 33"/>
                  <a:gd name="f30" fmla="val 28"/>
                  <a:gd name="f31" fmla="val 65"/>
                  <a:gd name="f32" fmla="val 24"/>
                  <a:gd name="f33" fmla="val 17"/>
                  <a:gd name="f34" fmla="val 63"/>
                  <a:gd name="f35" fmla="val 12"/>
                  <a:gd name="f36" fmla="val 61"/>
                  <a:gd name="f37" fmla="val 8"/>
                  <a:gd name="f38" fmla="val 57"/>
                  <a:gd name="f39" fmla="val 6"/>
                  <a:gd name="f40" fmla="val 5"/>
                  <a:gd name="f41" fmla="val 2"/>
                  <a:gd name="f42" fmla="val 7"/>
                  <a:gd name="f43" fmla="val 15"/>
                  <a:gd name="f44" fmla="val 9"/>
                  <a:gd name="f45" fmla="val 11"/>
                  <a:gd name="f46" fmla="val 18"/>
                  <a:gd name="f47" fmla="val 21"/>
                  <a:gd name="f48" fmla="val 26"/>
                  <a:gd name="f49" fmla="val 1"/>
                  <a:gd name="f50" fmla="val 30"/>
                  <a:gd name="f51" fmla="val 3"/>
                  <a:gd name="f52" fmla="val 32"/>
                  <a:gd name="f53" fmla="val 14"/>
                  <a:gd name="f54" fmla="val 42"/>
                  <a:gd name="f55" fmla="val 44"/>
                  <a:gd name="f56" fmla="val 52"/>
                  <a:gd name="f57" fmla="val 4"/>
                  <a:gd name="f58" fmla="val 56"/>
                  <a:gd name="f59" fmla="+- 0 0 -90"/>
                  <a:gd name="f60" fmla="*/ f3 1 74"/>
                  <a:gd name="f61" fmla="*/ f4 1 74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4"/>
                  <a:gd name="f68" fmla="*/ 67 f65 1"/>
                  <a:gd name="f69" fmla="*/ 13 f65 1"/>
                  <a:gd name="f70" fmla="*/ 72 f65 1"/>
                  <a:gd name="f71" fmla="*/ 35 f65 1"/>
                  <a:gd name="f72" fmla="*/ 66 f65 1"/>
                  <a:gd name="f73" fmla="*/ 46 f65 1"/>
                  <a:gd name="f74" fmla="*/ 64 f65 1"/>
                  <a:gd name="f75" fmla="*/ 50 f65 1"/>
                  <a:gd name="f76" fmla="*/ 55 f65 1"/>
                  <a:gd name="f77" fmla="*/ 43 f65 1"/>
                  <a:gd name="f78" fmla="*/ 28 f65 1"/>
                  <a:gd name="f79" fmla="*/ 65 f65 1"/>
                  <a:gd name="f80" fmla="*/ 17 f65 1"/>
                  <a:gd name="f81" fmla="*/ 63 f65 1"/>
                  <a:gd name="f82" fmla="*/ 8 f65 1"/>
                  <a:gd name="f83" fmla="*/ 51 f65 1"/>
                  <a:gd name="f84" fmla="*/ 5 f65 1"/>
                  <a:gd name="f85" fmla="*/ 7 f65 1"/>
                  <a:gd name="f86" fmla="*/ 15 f65 1"/>
                  <a:gd name="f87" fmla="*/ 6 f65 1"/>
                  <a:gd name="f88" fmla="*/ 21 f65 1"/>
                  <a:gd name="f89" fmla="*/ 0 f65 1"/>
                  <a:gd name="f90" fmla="*/ 32 f65 1"/>
                  <a:gd name="f91" fmla="*/ 39 f65 1"/>
                  <a:gd name="f92" fmla="*/ 9 f65 1"/>
                  <a:gd name="f93" fmla="*/ 47 f65 1"/>
                  <a:gd name="f94" fmla="*/ 61 f65 1"/>
                  <a:gd name="f95" fmla="*/ 1 f65 1"/>
                  <a:gd name="f96" fmla="+- f66 0 f1"/>
                  <a:gd name="f97" fmla="*/ f68 1 74"/>
                  <a:gd name="f98" fmla="*/ f69 1 74"/>
                  <a:gd name="f99" fmla="*/ f70 1 74"/>
                  <a:gd name="f100" fmla="*/ f71 1 74"/>
                  <a:gd name="f101" fmla="*/ f72 1 74"/>
                  <a:gd name="f102" fmla="*/ f73 1 74"/>
                  <a:gd name="f103" fmla="*/ f74 1 74"/>
                  <a:gd name="f104" fmla="*/ f75 1 74"/>
                  <a:gd name="f105" fmla="*/ f76 1 74"/>
                  <a:gd name="f106" fmla="*/ f77 1 74"/>
                  <a:gd name="f107" fmla="*/ f78 1 74"/>
                  <a:gd name="f108" fmla="*/ f79 1 74"/>
                  <a:gd name="f109" fmla="*/ f80 1 74"/>
                  <a:gd name="f110" fmla="*/ f81 1 74"/>
                  <a:gd name="f111" fmla="*/ f82 1 74"/>
                  <a:gd name="f112" fmla="*/ f83 1 74"/>
                  <a:gd name="f113" fmla="*/ f84 1 74"/>
                  <a:gd name="f114" fmla="*/ f85 1 74"/>
                  <a:gd name="f115" fmla="*/ f86 1 74"/>
                  <a:gd name="f116" fmla="*/ f87 1 74"/>
                  <a:gd name="f117" fmla="*/ f88 1 74"/>
                  <a:gd name="f118" fmla="*/ f89 1 74"/>
                  <a:gd name="f119" fmla="*/ f90 1 74"/>
                  <a:gd name="f120" fmla="*/ f91 1 74"/>
                  <a:gd name="f121" fmla="*/ f92 1 74"/>
                  <a:gd name="f122" fmla="*/ f93 1 74"/>
                  <a:gd name="f123" fmla="*/ f94 1 74"/>
                  <a:gd name="f124" fmla="*/ f95 1 74"/>
                  <a:gd name="f125" fmla="*/ 0 1 f67"/>
                  <a:gd name="f126" fmla="*/ f63 1 f67"/>
                  <a:gd name="f127" fmla="*/ f97 1 f67"/>
                  <a:gd name="f128" fmla="*/ f98 1 f67"/>
                  <a:gd name="f129" fmla="*/ f99 1 f67"/>
                  <a:gd name="f130" fmla="*/ f100 1 f67"/>
                  <a:gd name="f131" fmla="*/ f101 1 f67"/>
                  <a:gd name="f132" fmla="*/ f102 1 f67"/>
                  <a:gd name="f133" fmla="*/ f103 1 f67"/>
                  <a:gd name="f134" fmla="*/ f104 1 f67"/>
                  <a:gd name="f135" fmla="*/ f105 1 f67"/>
                  <a:gd name="f136" fmla="*/ f106 1 f67"/>
                  <a:gd name="f137" fmla="*/ f107 1 f67"/>
                  <a:gd name="f138" fmla="*/ f108 1 f67"/>
                  <a:gd name="f139" fmla="*/ f109 1 f67"/>
                  <a:gd name="f140" fmla="*/ f110 1 f67"/>
                  <a:gd name="f141" fmla="*/ f111 1 f67"/>
                  <a:gd name="f142" fmla="*/ f112 1 f67"/>
                  <a:gd name="f143" fmla="*/ f113 1 f67"/>
                  <a:gd name="f144" fmla="*/ f114 1 f67"/>
                  <a:gd name="f145" fmla="*/ f115 1 f67"/>
                  <a:gd name="f146" fmla="*/ f116 1 f67"/>
                  <a:gd name="f147" fmla="*/ f117 1 f67"/>
                  <a:gd name="f148" fmla="*/ f118 1 f67"/>
                  <a:gd name="f149" fmla="*/ f119 1 f67"/>
                  <a:gd name="f150" fmla="*/ f120 1 f67"/>
                  <a:gd name="f151" fmla="*/ f121 1 f67"/>
                  <a:gd name="f152" fmla="*/ f122 1 f67"/>
                  <a:gd name="f153" fmla="*/ f123 1 f67"/>
                  <a:gd name="f154" fmla="*/ f124 1 f67"/>
                  <a:gd name="f155" fmla="*/ f125 f60 1"/>
                  <a:gd name="f156" fmla="*/ f126 f60 1"/>
                  <a:gd name="f157" fmla="*/ f126 f61 1"/>
                  <a:gd name="f158" fmla="*/ f125 f61 1"/>
                  <a:gd name="f159" fmla="*/ f127 f60 1"/>
                  <a:gd name="f160" fmla="*/ f128 f61 1"/>
                  <a:gd name="f161" fmla="*/ f129 f60 1"/>
                  <a:gd name="f162" fmla="*/ f130 f61 1"/>
                  <a:gd name="f163" fmla="*/ f131 f60 1"/>
                  <a:gd name="f164" fmla="*/ f132 f61 1"/>
                  <a:gd name="f165" fmla="*/ f133 f60 1"/>
                  <a:gd name="f166" fmla="*/ f134 f61 1"/>
                  <a:gd name="f167" fmla="*/ f135 f61 1"/>
                  <a:gd name="f168" fmla="*/ f136 f60 1"/>
                  <a:gd name="f169" fmla="*/ f127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0 1"/>
                  <a:gd name="f175" fmla="*/ f142 f61 1"/>
                  <a:gd name="f176" fmla="*/ f143 f60 1"/>
                  <a:gd name="f177" fmla="*/ f136 f61 1"/>
                  <a:gd name="f178" fmla="*/ f144 f60 1"/>
                  <a:gd name="f179" fmla="*/ f145 f61 1"/>
                  <a:gd name="f180" fmla="*/ f128 f60 1"/>
                  <a:gd name="f181" fmla="*/ f146 f61 1"/>
                  <a:gd name="f182" fmla="*/ f147 f60 1"/>
                  <a:gd name="f183" fmla="*/ f148 f61 1"/>
                  <a:gd name="f184" fmla="*/ f149 f60 1"/>
                  <a:gd name="f185" fmla="*/ f144 f61 1"/>
                  <a:gd name="f186" fmla="*/ f150 f60 1"/>
                  <a:gd name="f187" fmla="*/ f151 f61 1"/>
                  <a:gd name="f188" fmla="*/ f152 f60 1"/>
                  <a:gd name="f189" fmla="*/ f143 f61 1"/>
                  <a:gd name="f190" fmla="*/ f153 f60 1"/>
                  <a:gd name="f191" fmla="*/ f154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5" y="f167"/>
                  </a:cxn>
                  <a:cxn ang="f96">
                    <a:pos x="f168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78" y="f179"/>
                  </a:cxn>
                  <a:cxn ang="f96">
                    <a:pos x="f180" y="f181"/>
                  </a:cxn>
                  <a:cxn ang="f96">
                    <a:pos x="f182" y="f183"/>
                  </a:cxn>
                  <a:cxn ang="f96">
                    <a:pos x="f184" y="f185"/>
                  </a:cxn>
                  <a:cxn ang="f96">
                    <a:pos x="f186" y="f187"/>
                  </a:cxn>
                  <a:cxn ang="f96">
                    <a:pos x="f188" y="f189"/>
                  </a:cxn>
                  <a:cxn ang="f96">
                    <a:pos x="f190" y="f191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9" y="f14"/>
                      <a:pt x="f15" y="f16"/>
                      <a:pt x="f17" y="f18"/>
                    </a:cubicBezTo>
                    <a:cubicBezTo>
                      <a:pt x="f19" y="f20"/>
                      <a:pt x="f19" y="f21"/>
                      <a:pt x="f19" y="f22"/>
                    </a:cubicBezTo>
                    <a:cubicBezTo>
                      <a:pt x="f19" y="f23"/>
                      <a:pt x="f19" y="f24"/>
                      <a:pt x="f19" y="f25"/>
                    </a:cubicBezTo>
                    <a:cubicBezTo>
                      <a:pt x="f19" y="f26"/>
                      <a:pt x="f27" y="f6"/>
                      <a:pt x="f16" y="f7"/>
                    </a:cubicBezTo>
                    <a:cubicBezTo>
                      <a:pt x="f28" y="f19"/>
                      <a:pt x="f29" y="f17"/>
                      <a:pt x="f30" y="f31"/>
                    </a:cubicBezTo>
                    <a:cubicBezTo>
                      <a:pt x="f32" y="f19"/>
                      <a:pt x="f10" y="f19"/>
                      <a:pt x="f33" y="f34"/>
                    </a:cubicBezTo>
                    <a:cubicBezTo>
                      <a:pt x="f35" y="f36"/>
                      <a:pt x="f37" y="f38"/>
                      <a:pt x="f37" y="f23"/>
                    </a:cubicBezTo>
                    <a:cubicBezTo>
                      <a:pt x="f37" y="f21"/>
                      <a:pt x="f39" y="f18"/>
                      <a:pt x="f40" y="f16"/>
                    </a:cubicBezTo>
                    <a:cubicBezTo>
                      <a:pt x="f5" y="f29"/>
                      <a:pt x="f41" y="f32"/>
                      <a:pt x="f42" y="f43"/>
                    </a:cubicBezTo>
                    <a:cubicBezTo>
                      <a:pt x="f44" y="f35"/>
                      <a:pt x="f45" y="f44"/>
                      <a:pt x="f8" y="f39"/>
                    </a:cubicBezTo>
                    <a:cubicBezTo>
                      <a:pt x="f43" y="f41"/>
                      <a:pt x="f46" y="f5"/>
                      <a:pt x="f47" y="f5"/>
                    </a:cubicBezTo>
                    <a:cubicBezTo>
                      <a:pt x="f48" y="f49"/>
                      <a:pt x="f50" y="f51"/>
                      <a:pt x="f52" y="f42"/>
                    </a:cubicBezTo>
                    <a:cubicBezTo>
                      <a:pt x="f13" y="f8"/>
                      <a:pt x="f13" y="f53"/>
                      <a:pt x="f14" y="f44"/>
                    </a:cubicBezTo>
                    <a:cubicBezTo>
                      <a:pt x="f54" y="f42"/>
                      <a:pt x="f55" y="f39"/>
                      <a:pt x="f20" y="f40"/>
                    </a:cubicBezTo>
                    <a:cubicBezTo>
                      <a:pt x="f56" y="f57"/>
                      <a:pt x="f58" y="f51"/>
                      <a:pt x="f36" y="f49"/>
                    </a:cubicBezTo>
                    <a:cubicBezTo>
                      <a:pt x="f34" y="f40"/>
                      <a:pt x="f34" y="f45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5" name="Freeform 796">
                <a:extLst>
                  <a:ext uri="{FF2B5EF4-FFF2-40B4-BE49-F238E27FC236}">
                    <a16:creationId xmlns:a16="http://schemas.microsoft.com/office/drawing/2014/main" id="{F77DEAB0-461E-29F3-EE09-D33C96F367B0}"/>
                  </a:ext>
                </a:extLst>
              </p:cNvPr>
              <p:cNvSpPr/>
              <p:nvPr/>
            </p:nvSpPr>
            <p:spPr>
              <a:xfrm>
                <a:off x="5819771" y="4999033"/>
                <a:ext cx="185742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4"/>
                  <a:gd name="f8" fmla="val 21"/>
                  <a:gd name="f9" fmla="val 73"/>
                  <a:gd name="f10" fmla="val 27"/>
                  <a:gd name="f11" fmla="val 75"/>
                  <a:gd name="f12" fmla="val 32"/>
                  <a:gd name="f13" fmla="val 77"/>
                  <a:gd name="f14" fmla="val 38"/>
                  <a:gd name="f15" fmla="val 41"/>
                  <a:gd name="f16" fmla="val 76"/>
                  <a:gd name="f17" fmla="val 47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60"/>
                  <a:gd name="f25" fmla="val 46"/>
                  <a:gd name="f26" fmla="val 58"/>
                  <a:gd name="f27" fmla="val 57"/>
                  <a:gd name="f28" fmla="val 55"/>
                  <a:gd name="f29" fmla="val 50"/>
                  <a:gd name="f30" fmla="val 56"/>
                  <a:gd name="f31" fmla="val 53"/>
                  <a:gd name="f32" fmla="val 59"/>
                  <a:gd name="f33" fmla="val 54"/>
                  <a:gd name="f34" fmla="val 64"/>
                  <a:gd name="f35" fmla="val 71"/>
                  <a:gd name="f36" fmla="val 72"/>
                  <a:gd name="f37" fmla="val 43"/>
                  <a:gd name="f38" fmla="val 36"/>
                  <a:gd name="f39" fmla="val 29"/>
                  <a:gd name="f40" fmla="val 70"/>
                  <a:gd name="f41" fmla="val 16"/>
                  <a:gd name="f42" fmla="val 63"/>
                  <a:gd name="f43" fmla="val 17"/>
                  <a:gd name="f44" fmla="val 14"/>
                  <a:gd name="f45" fmla="val 12"/>
                  <a:gd name="f46" fmla="val 45"/>
                  <a:gd name="f47" fmla="val 5"/>
                  <a:gd name="f48" fmla="val 26"/>
                  <a:gd name="f49" fmla="val 20"/>
                  <a:gd name="f50" fmla="val 22"/>
                  <a:gd name="f51" fmla="val 31"/>
                  <a:gd name="f52" fmla="val 7"/>
                  <a:gd name="f53" fmla="val 34"/>
                  <a:gd name="f54" fmla="val 3"/>
                  <a:gd name="f55" fmla="val 39"/>
                  <a:gd name="f56" fmla="val 2"/>
                  <a:gd name="f57" fmla="val 1"/>
                  <a:gd name="f58" fmla="val 6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4 f69 1"/>
                  <a:gd name="f73" fmla="*/ 21 f69 1"/>
                  <a:gd name="f74" fmla="*/ 77 f69 1"/>
                  <a:gd name="f75" fmla="*/ 38 f69 1"/>
                  <a:gd name="f76" fmla="*/ 73 f69 1"/>
                  <a:gd name="f77" fmla="*/ 48 f69 1"/>
                  <a:gd name="f78" fmla="*/ 62 f69 1"/>
                  <a:gd name="f79" fmla="*/ 57 f69 1"/>
                  <a:gd name="f80" fmla="*/ 53 f69 1"/>
                  <a:gd name="f81" fmla="*/ 49 f69 1"/>
                  <a:gd name="f82" fmla="*/ 71 f69 1"/>
                  <a:gd name="f83" fmla="*/ 50 f69 1"/>
                  <a:gd name="f84" fmla="*/ 78 f69 1"/>
                  <a:gd name="f85" fmla="*/ 29 f69 1"/>
                  <a:gd name="f86" fmla="*/ 17 f69 1"/>
                  <a:gd name="f87" fmla="*/ 12 f69 1"/>
                  <a:gd name="f88" fmla="*/ 45 f69 1"/>
                  <a:gd name="f89" fmla="*/ 16 f69 1"/>
                  <a:gd name="f90" fmla="*/ 20 f69 1"/>
                  <a:gd name="f91" fmla="*/ 31 f69 1"/>
                  <a:gd name="f92" fmla="*/ 7 f69 1"/>
                  <a:gd name="f93" fmla="*/ 43 f69 1"/>
                  <a:gd name="f94" fmla="*/ 1 f69 1"/>
                  <a:gd name="f95" fmla="*/ 47 f69 1"/>
                  <a:gd name="f96" fmla="*/ 60 f69 1"/>
                  <a:gd name="f97" fmla="+- f70 0 f1"/>
                  <a:gd name="f98" fmla="*/ f72 1 78"/>
                  <a:gd name="f99" fmla="*/ f73 1 78"/>
                  <a:gd name="f100" fmla="*/ f74 1 78"/>
                  <a:gd name="f101" fmla="*/ f75 1 78"/>
                  <a:gd name="f102" fmla="*/ f76 1 78"/>
                  <a:gd name="f103" fmla="*/ f77 1 78"/>
                  <a:gd name="f104" fmla="*/ f78 1 78"/>
                  <a:gd name="f105" fmla="*/ f79 1 78"/>
                  <a:gd name="f106" fmla="*/ f80 1 78"/>
                  <a:gd name="f107" fmla="*/ f81 1 78"/>
                  <a:gd name="f108" fmla="*/ f82 1 78"/>
                  <a:gd name="f109" fmla="*/ f83 1 78"/>
                  <a:gd name="f110" fmla="*/ f84 1 78"/>
                  <a:gd name="f111" fmla="*/ f85 1 78"/>
                  <a:gd name="f112" fmla="*/ f86 1 78"/>
                  <a:gd name="f113" fmla="*/ f87 1 78"/>
                  <a:gd name="f114" fmla="*/ f88 1 78"/>
                  <a:gd name="f115" fmla="*/ f89 1 78"/>
                  <a:gd name="f116" fmla="*/ f90 1 78"/>
                  <a:gd name="f117" fmla="*/ f91 1 78"/>
                  <a:gd name="f118" fmla="*/ f92 1 78"/>
                  <a:gd name="f119" fmla="*/ f93 1 78"/>
                  <a:gd name="f120" fmla="*/ f94 1 78"/>
                  <a:gd name="f121" fmla="*/ f95 1 78"/>
                  <a:gd name="f122" fmla="*/ f96 1 78"/>
                  <a:gd name="f123" fmla="*/ 0 1 f71"/>
                  <a:gd name="f124" fmla="*/ f67 1 f71"/>
                  <a:gd name="f125" fmla="*/ f98 1 f71"/>
                  <a:gd name="f126" fmla="*/ f99 1 f71"/>
                  <a:gd name="f127" fmla="*/ f100 1 f71"/>
                  <a:gd name="f128" fmla="*/ f101 1 f71"/>
                  <a:gd name="f129" fmla="*/ f102 1 f71"/>
                  <a:gd name="f130" fmla="*/ f103 1 f71"/>
                  <a:gd name="f131" fmla="*/ f104 1 f71"/>
                  <a:gd name="f132" fmla="*/ f105 1 f71"/>
                  <a:gd name="f133" fmla="*/ f106 1 f71"/>
                  <a:gd name="f134" fmla="*/ f107 1 f71"/>
                  <a:gd name="f135" fmla="*/ f108 1 f71"/>
                  <a:gd name="f136" fmla="*/ f109 1 f71"/>
                  <a:gd name="f137" fmla="*/ f110 1 f71"/>
                  <a:gd name="f138" fmla="*/ f111 1 f71"/>
                  <a:gd name="f139" fmla="*/ f112 1 f71"/>
                  <a:gd name="f140" fmla="*/ f113 1 f71"/>
                  <a:gd name="f141" fmla="*/ f114 1 f71"/>
                  <a:gd name="f142" fmla="*/ f115 1 f71"/>
                  <a:gd name="f143" fmla="*/ f116 1 f71"/>
                  <a:gd name="f144" fmla="*/ f117 1 f71"/>
                  <a:gd name="f145" fmla="*/ f118 1 f71"/>
                  <a:gd name="f146" fmla="*/ f119 1 f71"/>
                  <a:gd name="f147" fmla="*/ f120 1 f71"/>
                  <a:gd name="f148" fmla="*/ f121 1 f71"/>
                  <a:gd name="f149" fmla="*/ f122 1 f71"/>
                  <a:gd name="f150" fmla="*/ f123 f64 1"/>
                  <a:gd name="f151" fmla="*/ f124 f64 1"/>
                  <a:gd name="f152" fmla="*/ f124 f65 1"/>
                  <a:gd name="f153" fmla="*/ f123 f65 1"/>
                  <a:gd name="f154" fmla="*/ f125 f64 1"/>
                  <a:gd name="f155" fmla="*/ f126 f65 1"/>
                  <a:gd name="f156" fmla="*/ f127 f64 1"/>
                  <a:gd name="f157" fmla="*/ f128 f65 1"/>
                  <a:gd name="f158" fmla="*/ f129 f64 1"/>
                  <a:gd name="f159" fmla="*/ f130 f65 1"/>
                  <a:gd name="f160" fmla="*/ f131 f64 1"/>
                  <a:gd name="f161" fmla="*/ f132 f64 1"/>
                  <a:gd name="f162" fmla="*/ f133 f65 1"/>
                  <a:gd name="f163" fmla="*/ f131 f65 1"/>
                  <a:gd name="f164" fmla="*/ f134 f64 1"/>
                  <a:gd name="f165" fmla="*/ f135 f65 1"/>
                  <a:gd name="f166" fmla="*/ f136 f64 1"/>
                  <a:gd name="f167" fmla="*/ f137 f65 1"/>
                  <a:gd name="f168" fmla="*/ f138 f64 1"/>
                  <a:gd name="f169" fmla="*/ f129 f65 1"/>
                  <a:gd name="f170" fmla="*/ f139 f64 1"/>
                  <a:gd name="f171" fmla="*/ f140 f64 1"/>
                  <a:gd name="f172" fmla="*/ f141 f65 1"/>
                  <a:gd name="f173" fmla="*/ f142 f64 1"/>
                  <a:gd name="f174" fmla="*/ f143 f65 1"/>
                  <a:gd name="f175" fmla="*/ f144 f64 1"/>
                  <a:gd name="f176" fmla="*/ f145 f65 1"/>
                  <a:gd name="f177" fmla="*/ f146 f64 1"/>
                  <a:gd name="f178" fmla="*/ f147 f65 1"/>
                  <a:gd name="f179" fmla="*/ f148 f64 1"/>
                  <a:gd name="f180" fmla="*/ f14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4" y="f155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59"/>
                  </a:cxn>
                  <a:cxn ang="f97">
                    <a:pos x="f161" y="f159"/>
                  </a:cxn>
                  <a:cxn ang="f97">
                    <a:pos x="f161" y="f162"/>
                  </a:cxn>
                  <a:cxn ang="f97">
                    <a:pos x="f161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62"/>
                  </a:cxn>
                  <a:cxn ang="f97">
                    <a:pos x="f171" y="f172"/>
                  </a:cxn>
                  <a:cxn ang="f97">
                    <a:pos x="f173" y="f174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78"/>
                  </a:cxn>
                  <a:cxn ang="f97">
                    <a:pos x="f180" y="f176"/>
                  </a:cxn>
                  <a:cxn ang="f97">
                    <a:pos x="f154" y="f155"/>
                  </a:cxn>
                </a:cxnLst>
                <a:rect l="f150" t="f153" r="f151" b="f152"/>
                <a:pathLst>
                  <a:path w="78" h="78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6" y="f15"/>
                      <a:pt x="f16" y="f17"/>
                      <a:pt x="f9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7"/>
                      <a:pt x="f27" y="f18"/>
                    </a:cubicBezTo>
                    <a:cubicBezTo>
                      <a:pt x="f28" y="f29"/>
                      <a:pt x="f30" y="f22"/>
                      <a:pt x="f27" y="f31"/>
                    </a:cubicBezTo>
                    <a:cubicBezTo>
                      <a:pt x="f32" y="f30"/>
                      <a:pt x="f27" y="f32"/>
                      <a:pt x="f27" y="f23"/>
                    </a:cubicBezTo>
                    <a:cubicBezTo>
                      <a:pt x="f33" y="f34"/>
                      <a:pt x="f31" y="f19"/>
                      <a:pt x="f20" y="f35"/>
                    </a:cubicBezTo>
                    <a:cubicBezTo>
                      <a:pt x="f17" y="f36"/>
                      <a:pt x="f29" y="f11"/>
                      <a:pt x="f29" y="f6"/>
                    </a:cubicBezTo>
                    <a:cubicBezTo>
                      <a:pt x="f37" y="f7"/>
                      <a:pt x="f38" y="f11"/>
                      <a:pt x="f39" y="f9"/>
                    </a:cubicBezTo>
                    <a:cubicBezTo>
                      <a:pt x="f8" y="f40"/>
                      <a:pt x="f41" y="f42"/>
                      <a:pt x="f43" y="f31"/>
                    </a:cubicBezTo>
                    <a:cubicBezTo>
                      <a:pt x="f43" y="f20"/>
                      <a:pt x="f44" y="f17"/>
                      <a:pt x="f45" y="f46"/>
                    </a:cubicBezTo>
                    <a:cubicBezTo>
                      <a:pt x="f5" y="f38"/>
                      <a:pt x="f47" y="f48"/>
                      <a:pt x="f41" y="f49"/>
                    </a:cubicBezTo>
                    <a:cubicBezTo>
                      <a:pt x="f50" y="f43"/>
                      <a:pt x="f10" y="f45"/>
                      <a:pt x="f51" y="f52"/>
                    </a:cubicBezTo>
                    <a:cubicBezTo>
                      <a:pt x="f53" y="f54"/>
                      <a:pt x="f55" y="f56"/>
                      <a:pt x="f37" y="f57"/>
                    </a:cubicBezTo>
                    <a:cubicBezTo>
                      <a:pt x="f46" y="f57"/>
                      <a:pt x="f25" y="f5"/>
                      <a:pt x="f17" y="f57"/>
                    </a:cubicBezTo>
                    <a:cubicBezTo>
                      <a:pt x="f29" y="f52"/>
                      <a:pt x="f28" y="f58"/>
                      <a:pt x="f24" y="f52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6" name="Freeform 797">
                <a:extLst>
                  <a:ext uri="{FF2B5EF4-FFF2-40B4-BE49-F238E27FC236}">
                    <a16:creationId xmlns:a16="http://schemas.microsoft.com/office/drawing/2014/main" id="{1794D44B-0A6C-D99E-02C8-6B21AB43470D}"/>
                  </a:ext>
                </a:extLst>
              </p:cNvPr>
              <p:cNvSpPr/>
              <p:nvPr/>
            </p:nvSpPr>
            <p:spPr>
              <a:xfrm>
                <a:off x="6786567" y="4913308"/>
                <a:ext cx="177795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83"/>
                  <a:gd name="f8" fmla="val 53"/>
                  <a:gd name="f9" fmla="val 12"/>
                  <a:gd name="f10" fmla="val 13"/>
                  <a:gd name="f11" fmla="val 57"/>
                  <a:gd name="f12" fmla="val 21"/>
                  <a:gd name="f13" fmla="val 64"/>
                  <a:gd name="f14" fmla="val 27"/>
                  <a:gd name="f15" fmla="val 70"/>
                  <a:gd name="f16" fmla="val 34"/>
                  <a:gd name="f17" fmla="val 40"/>
                  <a:gd name="f18" fmla="val 74"/>
                  <a:gd name="f19" fmla="val 46"/>
                  <a:gd name="f20" fmla="val 68"/>
                  <a:gd name="f21" fmla="val 54"/>
                  <a:gd name="f22" fmla="val 67"/>
                  <a:gd name="f23" fmla="val 56"/>
                  <a:gd name="f24" fmla="val 58"/>
                  <a:gd name="f25" fmla="val 60"/>
                  <a:gd name="f26" fmla="val 66"/>
                  <a:gd name="f27" fmla="val 65"/>
                  <a:gd name="f28" fmla="val 61"/>
                  <a:gd name="f29" fmla="val 69"/>
                  <a:gd name="f30" fmla="val 59"/>
                  <a:gd name="f31" fmla="val 71"/>
                  <a:gd name="f32" fmla="val 55"/>
                  <a:gd name="f33" fmla="val 78"/>
                  <a:gd name="f34" fmla="val 48"/>
                  <a:gd name="f35" fmla="val 42"/>
                  <a:gd name="f36" fmla="val 39"/>
                  <a:gd name="f37" fmla="val 79"/>
                  <a:gd name="f38" fmla="val 38"/>
                  <a:gd name="f39" fmla="val 81"/>
                  <a:gd name="f40" fmla="val 28"/>
                  <a:gd name="f41" fmla="val 25"/>
                  <a:gd name="f42" fmla="val 72"/>
                  <a:gd name="f43" fmla="val 29"/>
                  <a:gd name="f44" fmla="val 63"/>
                  <a:gd name="f45" fmla="val 30"/>
                  <a:gd name="f46" fmla="val 26"/>
                  <a:gd name="f47" fmla="val 18"/>
                  <a:gd name="f48" fmla="val 9"/>
                  <a:gd name="f49" fmla="val 6"/>
                  <a:gd name="f50" fmla="val 52"/>
                  <a:gd name="f51" fmla="val 4"/>
                  <a:gd name="f52" fmla="val 50"/>
                  <a:gd name="f53" fmla="val 3"/>
                  <a:gd name="f54" fmla="val 45"/>
                  <a:gd name="f55" fmla="val 31"/>
                  <a:gd name="f56" fmla="val 22"/>
                  <a:gd name="f57" fmla="val 16"/>
                  <a:gd name="f58" fmla="val 23"/>
                  <a:gd name="f59" fmla="val 15"/>
                  <a:gd name="f60" fmla="val 10"/>
                  <a:gd name="f61" fmla="val 33"/>
                  <a:gd name="f62" fmla="val 7"/>
                  <a:gd name="f63" fmla="val 35"/>
                  <a:gd name="f64" fmla="val 5"/>
                  <a:gd name="f65" fmla="val 41"/>
                  <a:gd name="f66" fmla="val 47"/>
                  <a:gd name="f67" fmla="+- 0 0 -90"/>
                  <a:gd name="f68" fmla="*/ f3 1 75"/>
                  <a:gd name="f69" fmla="*/ f4 1 83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75"/>
                  <a:gd name="f78" fmla="*/ f74 1 83"/>
                  <a:gd name="f79" fmla="*/ 53 f75 1"/>
                  <a:gd name="f80" fmla="*/ 12 f74 1"/>
                  <a:gd name="f81" fmla="*/ 13 f74 1"/>
                  <a:gd name="f82" fmla="*/ 70 f75 1"/>
                  <a:gd name="f83" fmla="*/ 34 f74 1"/>
                  <a:gd name="f84" fmla="*/ 68 f75 1"/>
                  <a:gd name="f85" fmla="*/ 54 f74 1"/>
                  <a:gd name="f86" fmla="*/ 67 f75 1"/>
                  <a:gd name="f87" fmla="*/ 60 f74 1"/>
                  <a:gd name="f88" fmla="*/ 61 f75 1"/>
                  <a:gd name="f89" fmla="*/ 69 f74 1"/>
                  <a:gd name="f90" fmla="*/ 59 f75 1"/>
                  <a:gd name="f91" fmla="*/ 71 f74 1"/>
                  <a:gd name="f92" fmla="*/ 42 f75 1"/>
                  <a:gd name="f93" fmla="*/ 78 f74 1"/>
                  <a:gd name="f94" fmla="*/ 34 f75 1"/>
                  <a:gd name="f95" fmla="*/ 81 f74 1"/>
                  <a:gd name="f96" fmla="*/ 28 f75 1"/>
                  <a:gd name="f97" fmla="*/ 66 f74 1"/>
                  <a:gd name="f98" fmla="*/ 59 f74 1"/>
                  <a:gd name="f99" fmla="*/ 25 f75 1"/>
                  <a:gd name="f100" fmla="*/ 58 f74 1"/>
                  <a:gd name="f101" fmla="*/ 9 f75 1"/>
                  <a:gd name="f102" fmla="*/ 0 f75 1"/>
                  <a:gd name="f103" fmla="*/ 52 f74 1"/>
                  <a:gd name="f104" fmla="*/ 4 f75 1"/>
                  <a:gd name="f105" fmla="*/ 31 f74 1"/>
                  <a:gd name="f106" fmla="*/ 23 f75 1"/>
                  <a:gd name="f107" fmla="*/ 16 f74 1"/>
                  <a:gd name="f108" fmla="*/ 29 f75 1"/>
                  <a:gd name="f109" fmla="*/ 35 f75 1"/>
                  <a:gd name="f110" fmla="*/ 5 f74 1"/>
                  <a:gd name="f111" fmla="+- f76 0 f1"/>
                  <a:gd name="f112" fmla="*/ f79 1 75"/>
                  <a:gd name="f113" fmla="*/ f80 1 83"/>
                  <a:gd name="f114" fmla="*/ f81 1 83"/>
                  <a:gd name="f115" fmla="*/ f82 1 75"/>
                  <a:gd name="f116" fmla="*/ f83 1 83"/>
                  <a:gd name="f117" fmla="*/ f84 1 75"/>
                  <a:gd name="f118" fmla="*/ f85 1 83"/>
                  <a:gd name="f119" fmla="*/ f86 1 75"/>
                  <a:gd name="f120" fmla="*/ f87 1 83"/>
                  <a:gd name="f121" fmla="*/ f88 1 75"/>
                  <a:gd name="f122" fmla="*/ f89 1 83"/>
                  <a:gd name="f123" fmla="*/ f90 1 75"/>
                  <a:gd name="f124" fmla="*/ f91 1 83"/>
                  <a:gd name="f125" fmla="*/ f92 1 75"/>
                  <a:gd name="f126" fmla="*/ f93 1 83"/>
                  <a:gd name="f127" fmla="*/ f94 1 75"/>
                  <a:gd name="f128" fmla="*/ f95 1 83"/>
                  <a:gd name="f129" fmla="*/ f96 1 75"/>
                  <a:gd name="f130" fmla="*/ f97 1 83"/>
                  <a:gd name="f131" fmla="*/ f98 1 83"/>
                  <a:gd name="f132" fmla="*/ f99 1 75"/>
                  <a:gd name="f133" fmla="*/ f100 1 83"/>
                  <a:gd name="f134" fmla="*/ f101 1 75"/>
                  <a:gd name="f135" fmla="*/ f102 1 75"/>
                  <a:gd name="f136" fmla="*/ f103 1 83"/>
                  <a:gd name="f137" fmla="*/ f104 1 75"/>
                  <a:gd name="f138" fmla="*/ f105 1 83"/>
                  <a:gd name="f139" fmla="*/ f106 1 75"/>
                  <a:gd name="f140" fmla="*/ f107 1 83"/>
                  <a:gd name="f141" fmla="*/ f108 1 75"/>
                  <a:gd name="f142" fmla="*/ f109 1 75"/>
                  <a:gd name="f143" fmla="*/ f110 1 83"/>
                  <a:gd name="f144" fmla="*/ 0 1 f77"/>
                  <a:gd name="f145" fmla="*/ f71 1 f77"/>
                  <a:gd name="f146" fmla="*/ 0 1 f78"/>
                  <a:gd name="f147" fmla="*/ f72 1 f78"/>
                  <a:gd name="f148" fmla="*/ f112 1 f77"/>
                  <a:gd name="f149" fmla="*/ f113 1 f78"/>
                  <a:gd name="f150" fmla="*/ f114 1 f78"/>
                  <a:gd name="f151" fmla="*/ f115 1 f77"/>
                  <a:gd name="f152" fmla="*/ f116 1 f78"/>
                  <a:gd name="f153" fmla="*/ f117 1 f77"/>
                  <a:gd name="f154" fmla="*/ f118 1 f78"/>
                  <a:gd name="f155" fmla="*/ f119 1 f77"/>
                  <a:gd name="f156" fmla="*/ f120 1 f78"/>
                  <a:gd name="f157" fmla="*/ f121 1 f77"/>
                  <a:gd name="f158" fmla="*/ f122 1 f78"/>
                  <a:gd name="f159" fmla="*/ f123 1 f77"/>
                  <a:gd name="f160" fmla="*/ f124 1 f78"/>
                  <a:gd name="f161" fmla="*/ f125 1 f77"/>
                  <a:gd name="f162" fmla="*/ f126 1 f78"/>
                  <a:gd name="f163" fmla="*/ f127 1 f77"/>
                  <a:gd name="f164" fmla="*/ f128 1 f78"/>
                  <a:gd name="f165" fmla="*/ f129 1 f77"/>
                  <a:gd name="f166" fmla="*/ f130 1 f78"/>
                  <a:gd name="f167" fmla="*/ f131 1 f78"/>
                  <a:gd name="f168" fmla="*/ f132 1 f77"/>
                  <a:gd name="f169" fmla="*/ f133 1 f78"/>
                  <a:gd name="f170" fmla="*/ f134 1 f77"/>
                  <a:gd name="f171" fmla="*/ f135 1 f77"/>
                  <a:gd name="f172" fmla="*/ f136 1 f78"/>
                  <a:gd name="f173" fmla="*/ f137 1 f77"/>
                  <a:gd name="f174" fmla="*/ f138 1 f78"/>
                  <a:gd name="f175" fmla="*/ f139 1 f77"/>
                  <a:gd name="f176" fmla="*/ f140 1 f78"/>
                  <a:gd name="f177" fmla="*/ f141 1 f77"/>
                  <a:gd name="f178" fmla="*/ f142 1 f77"/>
                  <a:gd name="f179" fmla="*/ f143 1 f78"/>
                  <a:gd name="f180" fmla="*/ f144 f68 1"/>
                  <a:gd name="f181" fmla="*/ f145 f68 1"/>
                  <a:gd name="f182" fmla="*/ f147 f69 1"/>
                  <a:gd name="f183" fmla="*/ f146 f69 1"/>
                  <a:gd name="f184" fmla="*/ f148 f68 1"/>
                  <a:gd name="f185" fmla="*/ f149 f69 1"/>
                  <a:gd name="f186" fmla="*/ f150 f69 1"/>
                  <a:gd name="f187" fmla="*/ f151 f68 1"/>
                  <a:gd name="f188" fmla="*/ f152 f69 1"/>
                  <a:gd name="f189" fmla="*/ f153 f68 1"/>
                  <a:gd name="f190" fmla="*/ f154 f69 1"/>
                  <a:gd name="f191" fmla="*/ f155 f68 1"/>
                  <a:gd name="f192" fmla="*/ f156 f69 1"/>
                  <a:gd name="f193" fmla="*/ f157 f68 1"/>
                  <a:gd name="f194" fmla="*/ f158 f69 1"/>
                  <a:gd name="f195" fmla="*/ f159 f68 1"/>
                  <a:gd name="f196" fmla="*/ f160 f69 1"/>
                  <a:gd name="f197" fmla="*/ f161 f68 1"/>
                  <a:gd name="f198" fmla="*/ f162 f69 1"/>
                  <a:gd name="f199" fmla="*/ f163 f68 1"/>
                  <a:gd name="f200" fmla="*/ f164 f69 1"/>
                  <a:gd name="f201" fmla="*/ f165 f68 1"/>
                  <a:gd name="f202" fmla="*/ f166 f69 1"/>
                  <a:gd name="f203" fmla="*/ f167 f69 1"/>
                  <a:gd name="f204" fmla="*/ f168 f68 1"/>
                  <a:gd name="f205" fmla="*/ f169 f69 1"/>
                  <a:gd name="f206" fmla="*/ f170 f68 1"/>
                  <a:gd name="f207" fmla="*/ f171 f68 1"/>
                  <a:gd name="f208" fmla="*/ f172 f69 1"/>
                  <a:gd name="f209" fmla="*/ f173 f68 1"/>
                  <a:gd name="f210" fmla="*/ f174 f69 1"/>
                  <a:gd name="f211" fmla="*/ f175 f68 1"/>
                  <a:gd name="f212" fmla="*/ f176 f69 1"/>
                  <a:gd name="f213" fmla="*/ f177 f68 1"/>
                  <a:gd name="f214" fmla="*/ f178 f68 1"/>
                  <a:gd name="f215" fmla="*/ f1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84" y="f185"/>
                  </a:cxn>
                  <a:cxn ang="f111">
                    <a:pos x="f184" y="f186"/>
                  </a:cxn>
                  <a:cxn ang="f111">
                    <a:pos x="f187" y="f188"/>
                  </a:cxn>
                  <a:cxn ang="f111">
                    <a:pos x="f189" y="f190"/>
                  </a:cxn>
                  <a:cxn ang="f111">
                    <a:pos x="f191" y="f192"/>
                  </a:cxn>
                  <a:cxn ang="f111">
                    <a:pos x="f193" y="f194"/>
                  </a:cxn>
                  <a:cxn ang="f111">
                    <a:pos x="f195" y="f196"/>
                  </a:cxn>
                  <a:cxn ang="f111">
                    <a:pos x="f197" y="f198"/>
                  </a:cxn>
                  <a:cxn ang="f111">
                    <a:pos x="f199" y="f200"/>
                  </a:cxn>
                  <a:cxn ang="f111">
                    <a:pos x="f201" y="f202"/>
                  </a:cxn>
                  <a:cxn ang="f111">
                    <a:pos x="f201" y="f203"/>
                  </a:cxn>
                  <a:cxn ang="f111">
                    <a:pos x="f204" y="f205"/>
                  </a:cxn>
                  <a:cxn ang="f111">
                    <a:pos x="f206" y="f190"/>
                  </a:cxn>
                  <a:cxn ang="f111">
                    <a:pos x="f207" y="f208"/>
                  </a:cxn>
                  <a:cxn ang="f111">
                    <a:pos x="f209" y="f210"/>
                  </a:cxn>
                  <a:cxn ang="f111">
                    <a:pos x="f211" y="f212"/>
                  </a:cxn>
                  <a:cxn ang="f111">
                    <a:pos x="f213" y="f186"/>
                  </a:cxn>
                  <a:cxn ang="f111">
                    <a:pos x="f214" y="f215"/>
                  </a:cxn>
                  <a:cxn ang="f111">
                    <a:pos x="f184" y="f185"/>
                  </a:cxn>
                </a:cxnLst>
                <a:rect l="f180" t="f183" r="f181" b="f182"/>
                <a:pathLst>
                  <a:path w="75" h="83">
                    <a:moveTo>
                      <a:pt x="f8" y="f9"/>
                    </a:moveTo>
                    <a:cubicBezTo>
                      <a:pt x="f8" y="f9"/>
                      <a:pt x="f8" y="f9"/>
                      <a:pt x="f8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18" y="f19"/>
                      <a:pt x="f20" y="f21"/>
                    </a:cubicBezTo>
                    <a:cubicBezTo>
                      <a:pt x="f22" y="f23"/>
                      <a:pt x="f22" y="f24"/>
                      <a:pt x="f22" y="f25"/>
                    </a:cubicBezTo>
                    <a:cubicBezTo>
                      <a:pt x="f26" y="f13"/>
                      <a:pt x="f27" y="f20"/>
                      <a:pt x="f28" y="f29"/>
                    </a:cubicBezTo>
                    <a:cubicBezTo>
                      <a:pt x="f25" y="f29"/>
                      <a:pt x="f30" y="f15"/>
                      <a:pt x="f30" y="f31"/>
                    </a:cubicBezTo>
                    <a:cubicBezTo>
                      <a:pt x="f32" y="f33"/>
                      <a:pt x="f34" y="f33"/>
                      <a:pt x="f35" y="f33"/>
                    </a:cubicBezTo>
                    <a:cubicBezTo>
                      <a:pt x="f36" y="f37"/>
                      <a:pt x="f38" y="f7"/>
                      <a:pt x="f16" y="f39"/>
                    </a:cubicBezTo>
                    <a:cubicBezTo>
                      <a:pt x="f40" y="f37"/>
                      <a:pt x="f41" y="f42"/>
                      <a:pt x="f40" y="f26"/>
                    </a:cubicBezTo>
                    <a:cubicBezTo>
                      <a:pt x="f43" y="f44"/>
                      <a:pt x="f45" y="f28"/>
                      <a:pt x="f40" y="f30"/>
                    </a:cubicBezTo>
                    <a:cubicBezTo>
                      <a:pt x="f14" y="f24"/>
                      <a:pt x="f46" y="f11"/>
                      <a:pt x="f41" y="f24"/>
                    </a:cubicBezTo>
                    <a:cubicBezTo>
                      <a:pt x="f47" y="f13"/>
                      <a:pt x="f10" y="f11"/>
                      <a:pt x="f48" y="f21"/>
                    </a:cubicBezTo>
                    <a:cubicBezTo>
                      <a:pt x="f49" y="f50"/>
                      <a:pt x="f51" y="f52"/>
                      <a:pt x="f5" y="f50"/>
                    </a:cubicBezTo>
                    <a:cubicBezTo>
                      <a:pt x="f53" y="f54"/>
                      <a:pt x="f53" y="f38"/>
                      <a:pt x="f51" y="f55"/>
                    </a:cubicBezTo>
                    <a:cubicBezTo>
                      <a:pt x="f49" y="f56"/>
                      <a:pt x="f10" y="f57"/>
                      <a:pt x="f58" y="f57"/>
                    </a:cubicBezTo>
                    <a:cubicBezTo>
                      <a:pt x="f46" y="f57"/>
                      <a:pt x="f40" y="f59"/>
                      <a:pt x="f43" y="f10"/>
                    </a:cubicBezTo>
                    <a:cubicBezTo>
                      <a:pt x="f45" y="f60"/>
                      <a:pt x="f61" y="f62"/>
                      <a:pt x="f63" y="f64"/>
                    </a:cubicBezTo>
                    <a:cubicBezTo>
                      <a:pt x="f65" y="f5"/>
                      <a:pt x="f66" y="f53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7" name="Freeform 798">
                <a:extLst>
                  <a:ext uri="{FF2B5EF4-FFF2-40B4-BE49-F238E27FC236}">
                    <a16:creationId xmlns:a16="http://schemas.microsoft.com/office/drawing/2014/main" id="{06CD5480-7F76-1DFF-E4E0-A914F1AA7F02}"/>
                  </a:ext>
                </a:extLst>
              </p:cNvPr>
              <p:cNvSpPr/>
              <p:nvPr/>
            </p:nvSpPr>
            <p:spPr>
              <a:xfrm>
                <a:off x="5729292" y="4754559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7"/>
                  <a:gd name="f9" fmla="val 53"/>
                  <a:gd name="f10" fmla="val 52"/>
                  <a:gd name="f11" fmla="val 51"/>
                  <a:gd name="f12" fmla="val 6"/>
                  <a:gd name="f13" fmla="val 50"/>
                  <a:gd name="f14" fmla="val 1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4"/>
                  <a:gd name="f29" fmla="val 36"/>
                  <a:gd name="f30" fmla="val 10"/>
                  <a:gd name="f31" fmla="val 11"/>
                  <a:gd name="f32" fmla="val 43"/>
                  <a:gd name="f33" fmla="val 62"/>
                  <a:gd name="f34" fmla="val 16"/>
                  <a:gd name="f35" fmla="val 63"/>
                  <a:gd name="f36" fmla="val 28"/>
                  <a:gd name="f37" fmla="val 32"/>
                  <a:gd name="f38" fmla="val 35"/>
                  <a:gd name="f39" fmla="val 66"/>
                  <a:gd name="f40" fmla="val 37"/>
                  <a:gd name="f41" fmla="val 64"/>
                  <a:gd name="f42" fmla="val 40"/>
                  <a:gd name="f43" fmla="val 61"/>
                  <a:gd name="f44" fmla="val 41"/>
                  <a:gd name="f45" fmla="val 59"/>
                  <a:gd name="f46" fmla="val 44"/>
                  <a:gd name="f47" fmla="val 55"/>
                  <a:gd name="f48" fmla="val 46"/>
                  <a:gd name="f49" fmla="val 49"/>
                  <a:gd name="f50" fmla="val 54"/>
                  <a:gd name="f51" fmla="val 57"/>
                  <a:gd name="f52" fmla="val 48"/>
                  <a:gd name="f53" fmla="val 70"/>
                  <a:gd name="f54" fmla="val 42"/>
                  <a:gd name="f55" fmla="val 71"/>
                  <a:gd name="f56" fmla="val 23"/>
                  <a:gd name="f57" fmla="val 73"/>
                  <a:gd name="f58" fmla="val 65"/>
                  <a:gd name="f59" fmla="+- 0 0 -90"/>
                  <a:gd name="f60" fmla="*/ f3 1 69"/>
                  <a:gd name="f61" fmla="*/ f4 1 74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9"/>
                  <a:gd name="f70" fmla="*/ f66 1 74"/>
                  <a:gd name="f71" fmla="*/ 7 f67 1"/>
                  <a:gd name="f72" fmla="*/ 53 f66 1"/>
                  <a:gd name="f73" fmla="*/ 6 f67 1"/>
                  <a:gd name="f74" fmla="*/ 50 f66 1"/>
                  <a:gd name="f75" fmla="*/ 4 f67 1"/>
                  <a:gd name="f76" fmla="*/ 33 f66 1"/>
                  <a:gd name="f77" fmla="*/ 14 f67 1"/>
                  <a:gd name="f78" fmla="*/ 13 f66 1"/>
                  <a:gd name="f79" fmla="*/ 34 f67 1"/>
                  <a:gd name="f80" fmla="*/ 7 f66 1"/>
                  <a:gd name="f81" fmla="*/ 43 f67 1"/>
                  <a:gd name="f82" fmla="*/ 10 f66 1"/>
                  <a:gd name="f83" fmla="*/ 63 f67 1"/>
                  <a:gd name="f84" fmla="*/ 28 f66 1"/>
                  <a:gd name="f85" fmla="*/ 66 f67 1"/>
                  <a:gd name="f86" fmla="*/ 37 f66 1"/>
                  <a:gd name="f87" fmla="*/ 59 f67 1"/>
                  <a:gd name="f88" fmla="*/ 44 f66 1"/>
                  <a:gd name="f89" fmla="*/ 46 f67 1"/>
                  <a:gd name="f90" fmla="*/ 45 f67 1"/>
                  <a:gd name="f91" fmla="*/ 57 f66 1"/>
                  <a:gd name="f92" fmla="*/ 44 f67 1"/>
                  <a:gd name="f93" fmla="*/ 70 f66 1"/>
                  <a:gd name="f94" fmla="*/ 37 f67 1"/>
                  <a:gd name="f95" fmla="*/ 71 f66 1"/>
                  <a:gd name="f96" fmla="*/ 33 f67 1"/>
                  <a:gd name="f97" fmla="+- f68 0 f1"/>
                  <a:gd name="f98" fmla="*/ f71 1 69"/>
                  <a:gd name="f99" fmla="*/ f72 1 74"/>
                  <a:gd name="f100" fmla="*/ f73 1 69"/>
                  <a:gd name="f101" fmla="*/ f74 1 74"/>
                  <a:gd name="f102" fmla="*/ f75 1 69"/>
                  <a:gd name="f103" fmla="*/ f76 1 74"/>
                  <a:gd name="f104" fmla="*/ f77 1 69"/>
                  <a:gd name="f105" fmla="*/ f78 1 74"/>
                  <a:gd name="f106" fmla="*/ f79 1 69"/>
                  <a:gd name="f107" fmla="*/ f80 1 74"/>
                  <a:gd name="f108" fmla="*/ f81 1 69"/>
                  <a:gd name="f109" fmla="*/ f82 1 74"/>
                  <a:gd name="f110" fmla="*/ f83 1 69"/>
                  <a:gd name="f111" fmla="*/ f84 1 74"/>
                  <a:gd name="f112" fmla="*/ f85 1 69"/>
                  <a:gd name="f113" fmla="*/ f86 1 74"/>
                  <a:gd name="f114" fmla="*/ f87 1 69"/>
                  <a:gd name="f115" fmla="*/ f88 1 74"/>
                  <a:gd name="f116" fmla="*/ f89 1 69"/>
                  <a:gd name="f117" fmla="*/ f90 1 69"/>
                  <a:gd name="f118" fmla="*/ f91 1 74"/>
                  <a:gd name="f119" fmla="*/ f92 1 69"/>
                  <a:gd name="f120" fmla="*/ f93 1 74"/>
                  <a:gd name="f121" fmla="*/ f94 1 69"/>
                  <a:gd name="f122" fmla="*/ f95 1 74"/>
                  <a:gd name="f123" fmla="*/ f96 1 69"/>
                  <a:gd name="f124" fmla="*/ 0 1 f69"/>
                  <a:gd name="f125" fmla="*/ f63 1 f69"/>
                  <a:gd name="f126" fmla="*/ 0 1 f70"/>
                  <a:gd name="f127" fmla="*/ f64 1 f70"/>
                  <a:gd name="f128" fmla="*/ f98 1 f69"/>
                  <a:gd name="f129" fmla="*/ f99 1 f70"/>
                  <a:gd name="f130" fmla="*/ f100 1 f69"/>
                  <a:gd name="f131" fmla="*/ f101 1 f70"/>
                  <a:gd name="f132" fmla="*/ f102 1 f69"/>
                  <a:gd name="f133" fmla="*/ f103 1 f70"/>
                  <a:gd name="f134" fmla="*/ f104 1 f69"/>
                  <a:gd name="f135" fmla="*/ f105 1 f70"/>
                  <a:gd name="f136" fmla="*/ f106 1 f69"/>
                  <a:gd name="f137" fmla="*/ f107 1 f70"/>
                  <a:gd name="f138" fmla="*/ f108 1 f69"/>
                  <a:gd name="f139" fmla="*/ f109 1 f70"/>
                  <a:gd name="f140" fmla="*/ f110 1 f69"/>
                  <a:gd name="f141" fmla="*/ f111 1 f70"/>
                  <a:gd name="f142" fmla="*/ f112 1 f69"/>
                  <a:gd name="f143" fmla="*/ f113 1 f70"/>
                  <a:gd name="f144" fmla="*/ f114 1 f69"/>
                  <a:gd name="f145" fmla="*/ f115 1 f70"/>
                  <a:gd name="f146" fmla="*/ f116 1 f69"/>
                  <a:gd name="f147" fmla="*/ f117 1 f69"/>
                  <a:gd name="f148" fmla="*/ f118 1 f70"/>
                  <a:gd name="f149" fmla="*/ f119 1 f69"/>
                  <a:gd name="f150" fmla="*/ f120 1 f70"/>
                  <a:gd name="f151" fmla="*/ f121 1 f69"/>
                  <a:gd name="f152" fmla="*/ f122 1 f70"/>
                  <a:gd name="f153" fmla="*/ f123 1 f69"/>
                  <a:gd name="f154" fmla="*/ f124 f60 1"/>
                  <a:gd name="f155" fmla="*/ f125 f60 1"/>
                  <a:gd name="f156" fmla="*/ f127 f61 1"/>
                  <a:gd name="f157" fmla="*/ f126 f61 1"/>
                  <a:gd name="f158" fmla="*/ f128 f60 1"/>
                  <a:gd name="f159" fmla="*/ f129 f61 1"/>
                  <a:gd name="f160" fmla="*/ f130 f60 1"/>
                  <a:gd name="f161" fmla="*/ f131 f61 1"/>
                  <a:gd name="f162" fmla="*/ f132 f60 1"/>
                  <a:gd name="f163" fmla="*/ f133 f61 1"/>
                  <a:gd name="f164" fmla="*/ f134 f60 1"/>
                  <a:gd name="f165" fmla="*/ f135 f61 1"/>
                  <a:gd name="f166" fmla="*/ f136 f60 1"/>
                  <a:gd name="f167" fmla="*/ f137 f61 1"/>
                  <a:gd name="f168" fmla="*/ f138 f60 1"/>
                  <a:gd name="f169" fmla="*/ f139 f61 1"/>
                  <a:gd name="f170" fmla="*/ f140 f60 1"/>
                  <a:gd name="f171" fmla="*/ f141 f61 1"/>
                  <a:gd name="f172" fmla="*/ f142 f60 1"/>
                  <a:gd name="f173" fmla="*/ f143 f61 1"/>
                  <a:gd name="f174" fmla="*/ f144 f60 1"/>
                  <a:gd name="f175" fmla="*/ f145 f61 1"/>
                  <a:gd name="f176" fmla="*/ f146 f60 1"/>
                  <a:gd name="f177" fmla="*/ f147 f60 1"/>
                  <a:gd name="f178" fmla="*/ f148 f61 1"/>
                  <a:gd name="f179" fmla="*/ f149 f60 1"/>
                  <a:gd name="f180" fmla="*/ f150 f61 1"/>
                  <a:gd name="f181" fmla="*/ f151 f60 1"/>
                  <a:gd name="f182" fmla="*/ f152 f61 1"/>
                  <a:gd name="f183" fmla="*/ f153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8" y="f159"/>
                  </a:cxn>
                  <a:cxn ang="f97">
                    <a:pos x="f160" y="f161"/>
                  </a:cxn>
                  <a:cxn ang="f97">
                    <a:pos x="f162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71"/>
                  </a:cxn>
                  <a:cxn ang="f97">
                    <a:pos x="f172" y="f173"/>
                  </a:cxn>
                  <a:cxn ang="f97">
                    <a:pos x="f174" y="f175"/>
                  </a:cxn>
                  <a:cxn ang="f97">
                    <a:pos x="f176" y="f161"/>
                  </a:cxn>
                  <a:cxn ang="f97">
                    <a:pos x="f177" y="f178"/>
                  </a:cxn>
                  <a:cxn ang="f97">
                    <a:pos x="f179" y="f180"/>
                  </a:cxn>
                  <a:cxn ang="f97">
                    <a:pos x="f181" y="f182"/>
                  </a:cxn>
                  <a:cxn ang="f97">
                    <a:pos x="f183" y="f182"/>
                  </a:cxn>
                  <a:cxn ang="f97">
                    <a:pos x="f158" y="f159"/>
                  </a:cxn>
                </a:cxnLst>
                <a:rect l="f154" t="f157" r="f155" b="f156"/>
                <a:pathLst>
                  <a:path w="69" h="74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28" y="f8"/>
                    </a:cubicBezTo>
                    <a:cubicBezTo>
                      <a:pt x="f29" y="f30"/>
                      <a:pt x="f16" y="f31"/>
                      <a:pt x="f32" y="f30"/>
                    </a:cubicBezTo>
                    <a:cubicBezTo>
                      <a:pt x="f10" y="f19"/>
                      <a:pt x="f33" y="f34"/>
                      <a:pt x="f35" y="f36"/>
                    </a:cubicBezTo>
                    <a:cubicBezTo>
                      <a:pt x="f35" y="f37"/>
                      <a:pt x="f6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10" y="f11"/>
                      <a:pt x="f48" y="f13"/>
                    </a:cubicBezTo>
                    <a:cubicBezTo>
                      <a:pt x="f32" y="f49"/>
                      <a:pt x="f32" y="f50"/>
                      <a:pt x="f15" y="f51"/>
                    </a:cubicBezTo>
                    <a:cubicBezTo>
                      <a:pt x="f52" y="f43"/>
                      <a:pt x="f52" y="f39"/>
                      <a:pt x="f46" y="f53"/>
                    </a:cubicBezTo>
                    <a:cubicBezTo>
                      <a:pt x="f54" y="f55"/>
                      <a:pt x="f42" y="f7"/>
                      <a:pt x="f40" y="f55"/>
                    </a:cubicBezTo>
                    <a:cubicBezTo>
                      <a:pt x="f29" y="f53"/>
                      <a:pt x="f28" y="f53"/>
                      <a:pt x="f18" y="f55"/>
                    </a:cubicBezTo>
                    <a:cubicBezTo>
                      <a:pt x="f56" y="f57"/>
                      <a:pt x="f8" y="f58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8" name="Freeform 799">
                <a:extLst>
                  <a:ext uri="{FF2B5EF4-FFF2-40B4-BE49-F238E27FC236}">
                    <a16:creationId xmlns:a16="http://schemas.microsoft.com/office/drawing/2014/main" id="{B052C45E-48AF-AD4F-1D17-DCBAC7E235D5}"/>
                  </a:ext>
                </a:extLst>
              </p:cNvPr>
              <p:cNvSpPr/>
              <p:nvPr/>
            </p:nvSpPr>
            <p:spPr>
              <a:xfrm>
                <a:off x="7019921" y="4819646"/>
                <a:ext cx="165104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3"/>
                  <a:gd name="f15" fmla="val 3"/>
                  <a:gd name="f16" fmla="val 24"/>
                  <a:gd name="f17" fmla="val 32"/>
                  <a:gd name="f18" fmla="val 36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6"/>
                  <a:gd name="f25" fmla="val 19"/>
                  <a:gd name="f26" fmla="val 61"/>
                  <a:gd name="f27" fmla="val 34"/>
                  <a:gd name="f28" fmla="val 59"/>
                  <a:gd name="f29" fmla="val 38"/>
                  <a:gd name="f30" fmla="val 58"/>
                  <a:gd name="f31" fmla="val 41"/>
                  <a:gd name="f32" fmla="val 45"/>
                  <a:gd name="f33" fmla="val 55"/>
                  <a:gd name="f34" fmla="val 62"/>
                  <a:gd name="f35" fmla="val 43"/>
                  <a:gd name="f36" fmla="val 39"/>
                  <a:gd name="f37" fmla="val 37"/>
                  <a:gd name="f38" fmla="val 68"/>
                  <a:gd name="f39" fmla="val 35"/>
                  <a:gd name="f40" fmla="val 33"/>
                  <a:gd name="f41" fmla="val 31"/>
                  <a:gd name="f42" fmla="val 64"/>
                  <a:gd name="f43" fmla="val 26"/>
                  <a:gd name="f44" fmla="val 22"/>
                  <a:gd name="f45" fmla="val 54"/>
                  <a:gd name="f46" fmla="val 50"/>
                  <a:gd name="f47" fmla="val 48"/>
                  <a:gd name="f48" fmla="val 47"/>
                  <a:gd name="f49" fmla="val 21"/>
                  <a:gd name="f50" fmla="val 46"/>
                  <a:gd name="f51" fmla="val 18"/>
                  <a:gd name="f52" fmla="val 17"/>
                  <a:gd name="f53" fmla="val 1"/>
                  <a:gd name="f54" fmla="val 28"/>
                  <a:gd name="f55" fmla="val 6"/>
                  <a:gd name="f56" fmla="val 10"/>
                  <a:gd name="f57" fmla="+- 0 0 -90"/>
                  <a:gd name="f58" fmla="*/ f3 1 69"/>
                  <a:gd name="f59" fmla="*/ f4 1 73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69"/>
                  <a:gd name="f68" fmla="*/ f64 1 73"/>
                  <a:gd name="f69" fmla="*/ 12 f65 1"/>
                  <a:gd name="f70" fmla="*/ 9 f64 1"/>
                  <a:gd name="f71" fmla="*/ 23 f65 1"/>
                  <a:gd name="f72" fmla="*/ 3 f64 1"/>
                  <a:gd name="f73" fmla="*/ 36 f65 1"/>
                  <a:gd name="f74" fmla="*/ 56 f65 1"/>
                  <a:gd name="f75" fmla="*/ 15 f64 1"/>
                  <a:gd name="f76" fmla="*/ 61 f65 1"/>
                  <a:gd name="f77" fmla="*/ 34 f64 1"/>
                  <a:gd name="f78" fmla="*/ 58 f65 1"/>
                  <a:gd name="f79" fmla="*/ 45 f64 1"/>
                  <a:gd name="f80" fmla="*/ 43 f65 1"/>
                  <a:gd name="f81" fmla="*/ 66 f64 1"/>
                  <a:gd name="f82" fmla="*/ 37 f65 1"/>
                  <a:gd name="f83" fmla="*/ 68 f64 1"/>
                  <a:gd name="f84" fmla="*/ 31 f65 1"/>
                  <a:gd name="f85" fmla="*/ 24 f65 1"/>
                  <a:gd name="f86" fmla="*/ 59 f64 1"/>
                  <a:gd name="f87" fmla="*/ 22 f65 1"/>
                  <a:gd name="f88" fmla="*/ 50 f64 1"/>
                  <a:gd name="f89" fmla="*/ 21 f65 1"/>
                  <a:gd name="f90" fmla="*/ 46 f64 1"/>
                  <a:gd name="f91" fmla="*/ 17 f65 1"/>
                  <a:gd name="f92" fmla="*/ 1 f65 1"/>
                  <a:gd name="f93" fmla="*/ 43 f64 1"/>
                  <a:gd name="f94" fmla="*/ 3 f65 1"/>
                  <a:gd name="f95" fmla="*/ 21 f64 1"/>
                  <a:gd name="f96" fmla="+- f66 0 f1"/>
                  <a:gd name="f97" fmla="*/ f69 1 69"/>
                  <a:gd name="f98" fmla="*/ f70 1 73"/>
                  <a:gd name="f99" fmla="*/ f71 1 69"/>
                  <a:gd name="f100" fmla="*/ f72 1 73"/>
                  <a:gd name="f101" fmla="*/ f73 1 69"/>
                  <a:gd name="f102" fmla="*/ f74 1 69"/>
                  <a:gd name="f103" fmla="*/ f75 1 73"/>
                  <a:gd name="f104" fmla="*/ f76 1 69"/>
                  <a:gd name="f105" fmla="*/ f77 1 73"/>
                  <a:gd name="f106" fmla="*/ f78 1 69"/>
                  <a:gd name="f107" fmla="*/ f79 1 73"/>
                  <a:gd name="f108" fmla="*/ f80 1 69"/>
                  <a:gd name="f109" fmla="*/ f81 1 73"/>
                  <a:gd name="f110" fmla="*/ f82 1 69"/>
                  <a:gd name="f111" fmla="*/ f83 1 73"/>
                  <a:gd name="f112" fmla="*/ f84 1 69"/>
                  <a:gd name="f113" fmla="*/ f85 1 69"/>
                  <a:gd name="f114" fmla="*/ f86 1 73"/>
                  <a:gd name="f115" fmla="*/ f87 1 69"/>
                  <a:gd name="f116" fmla="*/ f88 1 73"/>
                  <a:gd name="f117" fmla="*/ f89 1 69"/>
                  <a:gd name="f118" fmla="*/ f90 1 73"/>
                  <a:gd name="f119" fmla="*/ f91 1 69"/>
                  <a:gd name="f120" fmla="*/ f92 1 69"/>
                  <a:gd name="f121" fmla="*/ f93 1 73"/>
                  <a:gd name="f122" fmla="*/ f94 1 69"/>
                  <a:gd name="f123" fmla="*/ f95 1 73"/>
                  <a:gd name="f124" fmla="*/ 0 1 f67"/>
                  <a:gd name="f125" fmla="*/ f61 1 f67"/>
                  <a:gd name="f126" fmla="*/ 0 1 f68"/>
                  <a:gd name="f127" fmla="*/ f62 1 f68"/>
                  <a:gd name="f128" fmla="*/ f97 1 f67"/>
                  <a:gd name="f129" fmla="*/ f98 1 f68"/>
                  <a:gd name="f130" fmla="*/ f99 1 f67"/>
                  <a:gd name="f131" fmla="*/ f100 1 f68"/>
                  <a:gd name="f132" fmla="*/ f101 1 f67"/>
                  <a:gd name="f133" fmla="*/ f102 1 f67"/>
                  <a:gd name="f134" fmla="*/ f103 1 f68"/>
                  <a:gd name="f135" fmla="*/ f104 1 f67"/>
                  <a:gd name="f136" fmla="*/ f105 1 f68"/>
                  <a:gd name="f137" fmla="*/ f106 1 f67"/>
                  <a:gd name="f138" fmla="*/ f107 1 f68"/>
                  <a:gd name="f139" fmla="*/ f108 1 f67"/>
                  <a:gd name="f140" fmla="*/ f109 1 f68"/>
                  <a:gd name="f141" fmla="*/ f110 1 f67"/>
                  <a:gd name="f142" fmla="*/ f111 1 f68"/>
                  <a:gd name="f143" fmla="*/ f112 1 f67"/>
                  <a:gd name="f144" fmla="*/ f113 1 f67"/>
                  <a:gd name="f145" fmla="*/ f114 1 f68"/>
                  <a:gd name="f146" fmla="*/ f115 1 f67"/>
                  <a:gd name="f147" fmla="*/ f116 1 f68"/>
                  <a:gd name="f148" fmla="*/ f117 1 f67"/>
                  <a:gd name="f149" fmla="*/ f118 1 f68"/>
                  <a:gd name="f150" fmla="*/ f119 1 f67"/>
                  <a:gd name="f151" fmla="*/ f120 1 f67"/>
                  <a:gd name="f152" fmla="*/ f121 1 f68"/>
                  <a:gd name="f153" fmla="*/ f122 1 f67"/>
                  <a:gd name="f154" fmla="*/ f123 1 f68"/>
                  <a:gd name="f155" fmla="*/ f124 f58 1"/>
                  <a:gd name="f156" fmla="*/ f125 f58 1"/>
                  <a:gd name="f157" fmla="*/ f127 f59 1"/>
                  <a:gd name="f158" fmla="*/ f126 f59 1"/>
                  <a:gd name="f159" fmla="*/ f128 f58 1"/>
                  <a:gd name="f160" fmla="*/ f129 f59 1"/>
                  <a:gd name="f161" fmla="*/ f130 f58 1"/>
                  <a:gd name="f162" fmla="*/ f131 f59 1"/>
                  <a:gd name="f163" fmla="*/ f132 f58 1"/>
                  <a:gd name="f164" fmla="*/ f133 f58 1"/>
                  <a:gd name="f165" fmla="*/ f134 f59 1"/>
                  <a:gd name="f166" fmla="*/ f135 f58 1"/>
                  <a:gd name="f167" fmla="*/ f136 f59 1"/>
                  <a:gd name="f168" fmla="*/ f137 f58 1"/>
                  <a:gd name="f169" fmla="*/ f138 f59 1"/>
                  <a:gd name="f170" fmla="*/ f139 f58 1"/>
                  <a:gd name="f171" fmla="*/ f140 f59 1"/>
                  <a:gd name="f172" fmla="*/ f141 f58 1"/>
                  <a:gd name="f173" fmla="*/ f142 f59 1"/>
                  <a:gd name="f174" fmla="*/ f143 f58 1"/>
                  <a:gd name="f175" fmla="*/ f144 f58 1"/>
                  <a:gd name="f176" fmla="*/ f145 f59 1"/>
                  <a:gd name="f177" fmla="*/ f146 f58 1"/>
                  <a:gd name="f178" fmla="*/ f147 f59 1"/>
                  <a:gd name="f179" fmla="*/ f148 f58 1"/>
                  <a:gd name="f180" fmla="*/ f149 f59 1"/>
                  <a:gd name="f181" fmla="*/ f150 f58 1"/>
                  <a:gd name="f182" fmla="*/ f151 f58 1"/>
                  <a:gd name="f183" fmla="*/ f152 f59 1"/>
                  <a:gd name="f184" fmla="*/ f153 f58 1"/>
                  <a:gd name="f185" fmla="*/ f154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2"/>
                  </a:cxn>
                  <a:cxn ang="f96">
                    <a:pos x="f164" y="f165"/>
                  </a:cxn>
                  <a:cxn ang="f96">
                    <a:pos x="f166" y="f167"/>
                  </a:cxn>
                  <a:cxn ang="f96">
                    <a:pos x="f168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1"/>
                  </a:cxn>
                  <a:cxn ang="f96">
                    <a:pos x="f175" y="f17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0"/>
                  </a:cxn>
                  <a:cxn ang="f96">
                    <a:pos x="f182" y="f183"/>
                  </a:cxn>
                  <a:cxn ang="f96">
                    <a:pos x="f184" y="f185"/>
                  </a:cxn>
                  <a:cxn ang="f96">
                    <a:pos x="f184" y="f185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69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16"/>
                      <a:pt x="f26" y="f27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28" y="f22"/>
                      <a:pt x="f33" y="f34"/>
                      <a:pt x="f35" y="f24"/>
                    </a:cubicBezTo>
                    <a:cubicBezTo>
                      <a:pt x="f31" y="f24"/>
                      <a:pt x="f36" y="f24"/>
                      <a:pt x="f37" y="f38"/>
                    </a:cubicBezTo>
                    <a:cubicBezTo>
                      <a:pt x="f39" y="f6"/>
                      <a:pt x="f40" y="f7"/>
                      <a:pt x="f41" y="f24"/>
                    </a:cubicBezTo>
                    <a:cubicBezTo>
                      <a:pt x="f41" y="f42"/>
                      <a:pt x="f43" y="f34"/>
                      <a:pt x="f16" y="f28"/>
                    </a:cubicBezTo>
                    <a:cubicBezTo>
                      <a:pt x="f44" y="f22"/>
                      <a:pt x="f12" y="f45"/>
                      <a:pt x="f44" y="f46"/>
                    </a:cubicBezTo>
                    <a:cubicBezTo>
                      <a:pt x="f44" y="f47"/>
                      <a:pt x="f44" y="f48"/>
                      <a:pt x="f49" y="f50"/>
                    </a:cubicBezTo>
                    <a:cubicBezTo>
                      <a:pt x="f12" y="f32"/>
                      <a:pt x="f51" y="f32"/>
                      <a:pt x="f52" y="f50"/>
                    </a:cubicBezTo>
                    <a:cubicBezTo>
                      <a:pt x="f11" y="f46"/>
                      <a:pt x="f13" y="f46"/>
                      <a:pt x="f53" y="f35"/>
                    </a:cubicBezTo>
                    <a:cubicBezTo>
                      <a:pt x="f53" y="f18"/>
                      <a:pt x="f5" y="f54"/>
                      <a:pt x="f15" y="f49"/>
                    </a:cubicBezTo>
                    <a:cubicBezTo>
                      <a:pt x="f15" y="f49"/>
                      <a:pt x="f15" y="f49"/>
                      <a:pt x="f15" y="f49"/>
                    </a:cubicBezTo>
                    <a:cubicBezTo>
                      <a:pt x="f55" y="f52"/>
                      <a:pt x="f55" y="f56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9" name="Freeform 800">
                <a:extLst>
                  <a:ext uri="{FF2B5EF4-FFF2-40B4-BE49-F238E27FC236}">
                    <a16:creationId xmlns:a16="http://schemas.microsoft.com/office/drawing/2014/main" id="{9C2D30E5-5AE3-76CE-DB2E-1DA33D9D2FAD}"/>
                  </a:ext>
                </a:extLst>
              </p:cNvPr>
              <p:cNvSpPr/>
              <p:nvPr/>
            </p:nvSpPr>
            <p:spPr>
              <a:xfrm>
                <a:off x="6397627" y="4838703"/>
                <a:ext cx="157167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38"/>
                  <a:gd name="f9" fmla="val 59"/>
                  <a:gd name="f10" fmla="val 36"/>
                  <a:gd name="f11" fmla="val 43"/>
                  <a:gd name="f12" fmla="val 56"/>
                  <a:gd name="f13" fmla="val 46"/>
                  <a:gd name="f14" fmla="val 52"/>
                  <a:gd name="f15" fmla="val 48"/>
                  <a:gd name="f16" fmla="val 50"/>
                  <a:gd name="f17" fmla="val 51"/>
                  <a:gd name="f18" fmla="val 49"/>
                  <a:gd name="f19" fmla="val 45"/>
                  <a:gd name="f20" fmla="val 44"/>
                  <a:gd name="f21" fmla="val 42"/>
                  <a:gd name="f22" fmla="val 41"/>
                  <a:gd name="f23" fmla="val 53"/>
                  <a:gd name="f24" fmla="val 55"/>
                  <a:gd name="f25" fmla="val 60"/>
                  <a:gd name="f26" fmla="val 68"/>
                  <a:gd name="f27" fmla="val 71"/>
                  <a:gd name="f28" fmla="val 37"/>
                  <a:gd name="f29" fmla="val 35"/>
                  <a:gd name="f30" fmla="val 70"/>
                  <a:gd name="f31" fmla="val 32"/>
                  <a:gd name="f32" fmla="val 20"/>
                  <a:gd name="f33" fmla="val 12"/>
                  <a:gd name="f34" fmla="val 65"/>
                  <a:gd name="f35" fmla="val 7"/>
                  <a:gd name="f36" fmla="val 6"/>
                  <a:gd name="f37" fmla="val 5"/>
                  <a:gd name="f38" fmla="val 3"/>
                  <a:gd name="f39" fmla="val 1"/>
                  <a:gd name="f40" fmla="val 33"/>
                  <a:gd name="f41" fmla="val 27"/>
                  <a:gd name="f42" fmla="val 11"/>
                  <a:gd name="f43" fmla="val 13"/>
                  <a:gd name="f44" fmla="val 16"/>
                  <a:gd name="f45" fmla="val 2"/>
                  <a:gd name="f46" fmla="val 24"/>
                  <a:gd name="f47" fmla="val 9"/>
                  <a:gd name="f48" fmla="val 10"/>
                  <a:gd name="f49" fmla="val 8"/>
                  <a:gd name="f50" fmla="val 19"/>
                  <a:gd name="f51" fmla="val 22"/>
                  <a:gd name="f52" fmla="val 62"/>
                  <a:gd name="f53" fmla="val 26"/>
                  <a:gd name="f54" fmla="val 29"/>
                  <a:gd name="f55" fmla="val 34"/>
                  <a:gd name="f56" fmla="+- 0 0 -90"/>
                  <a:gd name="f57" fmla="*/ f3 1 66"/>
                  <a:gd name="f58" fmla="*/ f4 1 7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6"/>
                  <a:gd name="f67" fmla="*/ f63 1 73"/>
                  <a:gd name="f68" fmla="*/ 66 f64 1"/>
                  <a:gd name="f69" fmla="*/ 38 f63 1"/>
                  <a:gd name="f70" fmla="*/ 56 f64 1"/>
                  <a:gd name="f71" fmla="*/ 46 f63 1"/>
                  <a:gd name="f72" fmla="*/ 46 f64 1"/>
                  <a:gd name="f73" fmla="*/ 49 f63 1"/>
                  <a:gd name="f74" fmla="*/ 43 f64 1"/>
                  <a:gd name="f75" fmla="*/ 50 f63 1"/>
                  <a:gd name="f76" fmla="*/ 55 f63 1"/>
                  <a:gd name="f77" fmla="*/ 41 f64 1"/>
                  <a:gd name="f78" fmla="*/ 71 f63 1"/>
                  <a:gd name="f79" fmla="*/ 32 f64 1"/>
                  <a:gd name="f80" fmla="*/ 70 f63 1"/>
                  <a:gd name="f81" fmla="*/ 7 f64 1"/>
                  <a:gd name="f82" fmla="*/ 53 f63 1"/>
                  <a:gd name="f83" fmla="*/ 5 f64 1"/>
                  <a:gd name="f84" fmla="*/ 1 f64 1"/>
                  <a:gd name="f85" fmla="*/ 45 f63 1"/>
                  <a:gd name="f86" fmla="*/ 3 f64 1"/>
                  <a:gd name="f87" fmla="*/ 33 f63 1"/>
                  <a:gd name="f88" fmla="*/ 13 f64 1"/>
                  <a:gd name="f89" fmla="*/ 12 f63 1"/>
                  <a:gd name="f90" fmla="*/ 6 f63 1"/>
                  <a:gd name="f91" fmla="*/ 10 f63 1"/>
                  <a:gd name="f92" fmla="*/ 59 f64 1"/>
                  <a:gd name="f93" fmla="*/ 19 f63 1"/>
                  <a:gd name="f94" fmla="*/ 62 f64 1"/>
                  <a:gd name="f95" fmla="*/ 29 f63 1"/>
                  <a:gd name="f96" fmla="+- f65 0 f1"/>
                  <a:gd name="f97" fmla="*/ f68 1 66"/>
                  <a:gd name="f98" fmla="*/ f69 1 73"/>
                  <a:gd name="f99" fmla="*/ f70 1 66"/>
                  <a:gd name="f100" fmla="*/ f71 1 73"/>
                  <a:gd name="f101" fmla="*/ f72 1 66"/>
                  <a:gd name="f102" fmla="*/ f73 1 73"/>
                  <a:gd name="f103" fmla="*/ f74 1 66"/>
                  <a:gd name="f104" fmla="*/ f75 1 73"/>
                  <a:gd name="f105" fmla="*/ f76 1 73"/>
                  <a:gd name="f106" fmla="*/ f77 1 66"/>
                  <a:gd name="f107" fmla="*/ f78 1 73"/>
                  <a:gd name="f108" fmla="*/ f79 1 66"/>
                  <a:gd name="f109" fmla="*/ f80 1 73"/>
                  <a:gd name="f110" fmla="*/ f81 1 66"/>
                  <a:gd name="f111" fmla="*/ f82 1 73"/>
                  <a:gd name="f112" fmla="*/ f83 1 66"/>
                  <a:gd name="f113" fmla="*/ f84 1 66"/>
                  <a:gd name="f114" fmla="*/ f85 1 73"/>
                  <a:gd name="f115" fmla="*/ f86 1 66"/>
                  <a:gd name="f116" fmla="*/ f87 1 73"/>
                  <a:gd name="f117" fmla="*/ f88 1 66"/>
                  <a:gd name="f118" fmla="*/ f89 1 73"/>
                  <a:gd name="f119" fmla="*/ f90 1 73"/>
                  <a:gd name="f120" fmla="*/ f91 1 73"/>
                  <a:gd name="f121" fmla="*/ f92 1 66"/>
                  <a:gd name="f122" fmla="*/ f93 1 73"/>
                  <a:gd name="f123" fmla="*/ f94 1 66"/>
                  <a:gd name="f124" fmla="*/ f95 1 73"/>
                  <a:gd name="f125" fmla="*/ 0 1 f66"/>
                  <a:gd name="f126" fmla="*/ f60 1 f66"/>
                  <a:gd name="f127" fmla="*/ 0 1 f67"/>
                  <a:gd name="f128" fmla="*/ f61 1 f67"/>
                  <a:gd name="f129" fmla="*/ f97 1 f66"/>
                  <a:gd name="f130" fmla="*/ f98 1 f67"/>
                  <a:gd name="f131" fmla="*/ f99 1 f66"/>
                  <a:gd name="f132" fmla="*/ f100 1 f67"/>
                  <a:gd name="f133" fmla="*/ f101 1 f66"/>
                  <a:gd name="f134" fmla="*/ f102 1 f67"/>
                  <a:gd name="f135" fmla="*/ f103 1 f66"/>
                  <a:gd name="f136" fmla="*/ f104 1 f67"/>
                  <a:gd name="f137" fmla="*/ f105 1 f67"/>
                  <a:gd name="f138" fmla="*/ f106 1 f66"/>
                  <a:gd name="f139" fmla="*/ f107 1 f67"/>
                  <a:gd name="f140" fmla="*/ f108 1 f66"/>
                  <a:gd name="f141" fmla="*/ f109 1 f67"/>
                  <a:gd name="f142" fmla="*/ f110 1 f66"/>
                  <a:gd name="f143" fmla="*/ f111 1 f67"/>
                  <a:gd name="f144" fmla="*/ f112 1 f66"/>
                  <a:gd name="f145" fmla="*/ f113 1 f66"/>
                  <a:gd name="f146" fmla="*/ f114 1 f67"/>
                  <a:gd name="f147" fmla="*/ f115 1 f66"/>
                  <a:gd name="f148" fmla="*/ f116 1 f67"/>
                  <a:gd name="f149" fmla="*/ f117 1 f66"/>
                  <a:gd name="f150" fmla="*/ f118 1 f67"/>
                  <a:gd name="f151" fmla="*/ f119 1 f67"/>
                  <a:gd name="f152" fmla="*/ f120 1 f67"/>
                  <a:gd name="f153" fmla="*/ f121 1 f66"/>
                  <a:gd name="f154" fmla="*/ f122 1 f67"/>
                  <a:gd name="f155" fmla="*/ f123 1 f66"/>
                  <a:gd name="f156" fmla="*/ f124 1 f67"/>
                  <a:gd name="f157" fmla="*/ f125 f57 1"/>
                  <a:gd name="f158" fmla="*/ f126 f57 1"/>
                  <a:gd name="f159" fmla="*/ f128 f58 1"/>
                  <a:gd name="f160" fmla="*/ f127 f58 1"/>
                  <a:gd name="f161" fmla="*/ f129 f57 1"/>
                  <a:gd name="f162" fmla="*/ f130 f58 1"/>
                  <a:gd name="f163" fmla="*/ f131 f57 1"/>
                  <a:gd name="f164" fmla="*/ f132 f58 1"/>
                  <a:gd name="f165" fmla="*/ f133 f57 1"/>
                  <a:gd name="f166" fmla="*/ f134 f58 1"/>
                  <a:gd name="f167" fmla="*/ f135 f57 1"/>
                  <a:gd name="f168" fmla="*/ f136 f58 1"/>
                  <a:gd name="f169" fmla="*/ f137 f58 1"/>
                  <a:gd name="f170" fmla="*/ f138 f57 1"/>
                  <a:gd name="f171" fmla="*/ f139 f58 1"/>
                  <a:gd name="f172" fmla="*/ f140 f57 1"/>
                  <a:gd name="f173" fmla="*/ f141 f58 1"/>
                  <a:gd name="f174" fmla="*/ f142 f57 1"/>
                  <a:gd name="f175" fmla="*/ f143 f58 1"/>
                  <a:gd name="f176" fmla="*/ f144 f57 1"/>
                  <a:gd name="f177" fmla="*/ f145 f57 1"/>
                  <a:gd name="f178" fmla="*/ f146 f58 1"/>
                  <a:gd name="f179" fmla="*/ f147 f57 1"/>
                  <a:gd name="f180" fmla="*/ f148 f58 1"/>
                  <a:gd name="f181" fmla="*/ f149 f57 1"/>
                  <a:gd name="f182" fmla="*/ f150 f58 1"/>
                  <a:gd name="f183" fmla="*/ f151 f58 1"/>
                  <a:gd name="f184" fmla="*/ f152 f58 1"/>
                  <a:gd name="f185" fmla="*/ f153 f57 1"/>
                  <a:gd name="f186" fmla="*/ f154 f58 1"/>
                  <a:gd name="f187" fmla="*/ f155 f57 1"/>
                  <a:gd name="f188" fmla="*/ f156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7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6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2"/>
                  </a:cxn>
                  <a:cxn ang="f96">
                    <a:pos x="f172" y="f183"/>
                  </a:cxn>
                  <a:cxn ang="f96">
                    <a:pos x="f167" y="f184"/>
                  </a:cxn>
                  <a:cxn ang="f96">
                    <a:pos x="f185" y="f186"/>
                  </a:cxn>
                  <a:cxn ang="f96">
                    <a:pos x="f187" y="f188"/>
                  </a:cxn>
                  <a:cxn ang="f96">
                    <a:pos x="f161" y="f162"/>
                  </a:cxn>
                </a:cxnLst>
                <a:rect l="f157" t="f160" r="f158" b="f159"/>
                <a:pathLst>
                  <a:path w="66" h="73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19" y="f15"/>
                      <a:pt x="f20" y="f18"/>
                      <a:pt x="f11" y="f16"/>
                    </a:cubicBezTo>
                    <a:cubicBezTo>
                      <a:pt x="f21" y="f14"/>
                      <a:pt x="f22" y="f23"/>
                      <a:pt x="f11" y="f24"/>
                    </a:cubicBezTo>
                    <a:cubicBezTo>
                      <a:pt x="f15" y="f25"/>
                      <a:pt x="f19" y="f26"/>
                      <a:pt x="f22" y="f27"/>
                    </a:cubicBezTo>
                    <a:cubicBezTo>
                      <a:pt x="f28" y="f7"/>
                      <a:pt x="f29" y="f30"/>
                      <a:pt x="f31" y="f30"/>
                    </a:cubicBezTo>
                    <a:cubicBezTo>
                      <a:pt x="f32" y="f27"/>
                      <a:pt x="f33" y="f34"/>
                      <a:pt x="f35" y="f23"/>
                    </a:cubicBezTo>
                    <a:cubicBezTo>
                      <a:pt x="f36" y="f14"/>
                      <a:pt x="f36" y="f16"/>
                      <a:pt x="f37" y="f18"/>
                    </a:cubicBezTo>
                    <a:cubicBezTo>
                      <a:pt x="f38" y="f15"/>
                      <a:pt x="f5" y="f15"/>
                      <a:pt x="f39" y="f19"/>
                    </a:cubicBezTo>
                    <a:cubicBezTo>
                      <a:pt x="f39" y="f22"/>
                      <a:pt x="f5" y="f28"/>
                      <a:pt x="f38" y="f40"/>
                    </a:cubicBezTo>
                    <a:cubicBezTo>
                      <a:pt x="f35" y="f41"/>
                      <a:pt x="f42" y="f32"/>
                      <a:pt x="f43" y="f33"/>
                    </a:cubicBezTo>
                    <a:cubicBezTo>
                      <a:pt x="f44" y="f45"/>
                      <a:pt x="f46" y="f5"/>
                      <a:pt x="f31" y="f36"/>
                    </a:cubicBezTo>
                    <a:cubicBezTo>
                      <a:pt x="f29" y="f47"/>
                      <a:pt x="f8" y="f42"/>
                      <a:pt x="f11" y="f48"/>
                    </a:cubicBezTo>
                    <a:cubicBezTo>
                      <a:pt x="f18" y="f49"/>
                      <a:pt x="f12" y="f43"/>
                      <a:pt x="f9" y="f50"/>
                    </a:cubicBezTo>
                    <a:cubicBezTo>
                      <a:pt x="f25" y="f51"/>
                      <a:pt x="f52" y="f53"/>
                      <a:pt x="f52" y="f54"/>
                    </a:cubicBezTo>
                    <a:cubicBezTo>
                      <a:pt x="f52" y="f31"/>
                      <a:pt x="f6" y="f55"/>
                      <a:pt x="f6" y="f8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0" name="Freeform 801">
                <a:extLst>
                  <a:ext uri="{FF2B5EF4-FFF2-40B4-BE49-F238E27FC236}">
                    <a16:creationId xmlns:a16="http://schemas.microsoft.com/office/drawing/2014/main" id="{6D7AE8EC-D10B-F416-1BC3-A8B5781F60C8}"/>
                  </a:ext>
                </a:extLst>
              </p:cNvPr>
              <p:cNvSpPr/>
              <p:nvPr/>
            </p:nvSpPr>
            <p:spPr>
              <a:xfrm>
                <a:off x="6838953" y="4491039"/>
                <a:ext cx="152403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65"/>
                  <a:gd name="f8" fmla="val 16"/>
                  <a:gd name="f9" fmla="val 42"/>
                  <a:gd name="f10" fmla="val 7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4"/>
                  <a:gd name="f23" fmla="val 26"/>
                  <a:gd name="f24" fmla="val 34"/>
                  <a:gd name="f25" fmla="val 40"/>
                  <a:gd name="f26" fmla="val 9"/>
                  <a:gd name="f27" fmla="val 11"/>
                  <a:gd name="f28" fmla="val 45"/>
                  <a:gd name="f29" fmla="val 48"/>
                  <a:gd name="f30" fmla="val 10"/>
                  <a:gd name="f31" fmla="val 60"/>
                  <a:gd name="f32" fmla="val 62"/>
                  <a:gd name="f33" fmla="val 32"/>
                  <a:gd name="f34" fmla="val 41"/>
                  <a:gd name="f35" fmla="val 50"/>
                  <a:gd name="f36" fmla="val 53"/>
                  <a:gd name="f37" fmla="val 59"/>
                  <a:gd name="f38" fmla="val 55"/>
                  <a:gd name="f39" fmla="val 58"/>
                  <a:gd name="f40" fmla="val 47"/>
                  <a:gd name="f41" fmla="val 61"/>
                  <a:gd name="f42" fmla="val 57"/>
                  <a:gd name="f43" fmla="val 38"/>
                  <a:gd name="f44" fmla="val 56"/>
                  <a:gd name="f45" fmla="val 36"/>
                  <a:gd name="f46" fmla="val 29"/>
                  <a:gd name="f47" fmla="val 24"/>
                  <a:gd name="f48" fmla="val 22"/>
                  <a:gd name="f49" fmla="val 18"/>
                  <a:gd name="f50" fmla="val 14"/>
                  <a:gd name="f51" fmla="val 51"/>
                  <a:gd name="f52" fmla="val 13"/>
                  <a:gd name="f53" fmla="val 49"/>
                  <a:gd name="f54" fmla="val 46"/>
                  <a:gd name="f55" fmla="+- 0 0 -90"/>
                  <a:gd name="f56" fmla="*/ f3 1 64"/>
                  <a:gd name="f57" fmla="*/ f4 1 65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64"/>
                  <a:gd name="f66" fmla="*/ f62 1 65"/>
                  <a:gd name="f67" fmla="*/ 16 f63 1"/>
                  <a:gd name="f68" fmla="*/ 42 f62 1"/>
                  <a:gd name="f69" fmla="*/ 5 f63 1"/>
                  <a:gd name="f70" fmla="*/ 23 f62 1"/>
                  <a:gd name="f71" fmla="*/ 0 f63 1"/>
                  <a:gd name="f72" fmla="*/ 17 f62 1"/>
                  <a:gd name="f73" fmla="*/ 19 f63 1"/>
                  <a:gd name="f74" fmla="*/ 4 f62 1"/>
                  <a:gd name="f75" fmla="*/ 40 f63 1"/>
                  <a:gd name="f76" fmla="*/ 9 f62 1"/>
                  <a:gd name="f77" fmla="*/ 48 f63 1"/>
                  <a:gd name="f78" fmla="*/ 10 f62 1"/>
                  <a:gd name="f79" fmla="*/ 64 f63 1"/>
                  <a:gd name="f80" fmla="*/ 60 f63 1"/>
                  <a:gd name="f81" fmla="*/ 50 f62 1"/>
                  <a:gd name="f82" fmla="*/ 58 f63 1"/>
                  <a:gd name="f83" fmla="*/ 58 f62 1"/>
                  <a:gd name="f84" fmla="*/ 47 f63 1"/>
                  <a:gd name="f85" fmla="*/ 61 f62 1"/>
                  <a:gd name="f86" fmla="*/ 57 f62 1"/>
                  <a:gd name="f87" fmla="*/ 34 f63 1"/>
                  <a:gd name="f88" fmla="*/ 26 f63 1"/>
                  <a:gd name="f89" fmla="*/ 20 f63 1"/>
                  <a:gd name="f90" fmla="*/ 14 f63 1"/>
                  <a:gd name="f91" fmla="*/ 9 f63 1"/>
                  <a:gd name="f92" fmla="*/ 53 f62 1"/>
                  <a:gd name="f93" fmla="*/ 13 f63 1"/>
                  <a:gd name="f94" fmla="*/ 49 f62 1"/>
                  <a:gd name="f95" fmla="+- f64 0 f1"/>
                  <a:gd name="f96" fmla="*/ f67 1 64"/>
                  <a:gd name="f97" fmla="*/ f68 1 65"/>
                  <a:gd name="f98" fmla="*/ f69 1 64"/>
                  <a:gd name="f99" fmla="*/ f70 1 65"/>
                  <a:gd name="f100" fmla="*/ f71 1 64"/>
                  <a:gd name="f101" fmla="*/ f72 1 65"/>
                  <a:gd name="f102" fmla="*/ f73 1 64"/>
                  <a:gd name="f103" fmla="*/ f74 1 65"/>
                  <a:gd name="f104" fmla="*/ f75 1 64"/>
                  <a:gd name="f105" fmla="*/ f76 1 65"/>
                  <a:gd name="f106" fmla="*/ f77 1 64"/>
                  <a:gd name="f107" fmla="*/ f78 1 65"/>
                  <a:gd name="f108" fmla="*/ f79 1 64"/>
                  <a:gd name="f109" fmla="*/ f80 1 64"/>
                  <a:gd name="f110" fmla="*/ f81 1 65"/>
                  <a:gd name="f111" fmla="*/ f82 1 64"/>
                  <a:gd name="f112" fmla="*/ f83 1 65"/>
                  <a:gd name="f113" fmla="*/ f84 1 64"/>
                  <a:gd name="f114" fmla="*/ f85 1 65"/>
                  <a:gd name="f115" fmla="*/ f86 1 65"/>
                  <a:gd name="f116" fmla="*/ f87 1 64"/>
                  <a:gd name="f117" fmla="*/ f88 1 64"/>
                  <a:gd name="f118" fmla="*/ f89 1 64"/>
                  <a:gd name="f119" fmla="*/ f90 1 64"/>
                  <a:gd name="f120" fmla="*/ f91 1 64"/>
                  <a:gd name="f121" fmla="*/ f92 1 65"/>
                  <a:gd name="f122" fmla="*/ f93 1 64"/>
                  <a:gd name="f123" fmla="*/ f94 1 65"/>
                  <a:gd name="f124" fmla="*/ 0 1 f65"/>
                  <a:gd name="f125" fmla="*/ f59 1 f65"/>
                  <a:gd name="f126" fmla="*/ 0 1 f66"/>
                  <a:gd name="f127" fmla="*/ f60 1 f66"/>
                  <a:gd name="f128" fmla="*/ f96 1 f65"/>
                  <a:gd name="f129" fmla="*/ f97 1 f66"/>
                  <a:gd name="f130" fmla="*/ f98 1 f65"/>
                  <a:gd name="f131" fmla="*/ f99 1 f66"/>
                  <a:gd name="f132" fmla="*/ f100 1 f65"/>
                  <a:gd name="f133" fmla="*/ f101 1 f66"/>
                  <a:gd name="f134" fmla="*/ f102 1 f65"/>
                  <a:gd name="f135" fmla="*/ f103 1 f66"/>
                  <a:gd name="f136" fmla="*/ f104 1 f65"/>
                  <a:gd name="f137" fmla="*/ f105 1 f66"/>
                  <a:gd name="f138" fmla="*/ f106 1 f65"/>
                  <a:gd name="f139" fmla="*/ f107 1 f66"/>
                  <a:gd name="f140" fmla="*/ f108 1 f65"/>
                  <a:gd name="f141" fmla="*/ f109 1 f65"/>
                  <a:gd name="f142" fmla="*/ f110 1 f66"/>
                  <a:gd name="f143" fmla="*/ f111 1 f65"/>
                  <a:gd name="f144" fmla="*/ f112 1 f66"/>
                  <a:gd name="f145" fmla="*/ f113 1 f65"/>
                  <a:gd name="f146" fmla="*/ f114 1 f66"/>
                  <a:gd name="f147" fmla="*/ f115 1 f66"/>
                  <a:gd name="f148" fmla="*/ f116 1 f65"/>
                  <a:gd name="f149" fmla="*/ f117 1 f65"/>
                  <a:gd name="f150" fmla="*/ f118 1 f65"/>
                  <a:gd name="f151" fmla="*/ f119 1 f65"/>
                  <a:gd name="f152" fmla="*/ f120 1 f65"/>
                  <a:gd name="f153" fmla="*/ f121 1 f66"/>
                  <a:gd name="f154" fmla="*/ f122 1 f65"/>
                  <a:gd name="f155" fmla="*/ f123 1 f66"/>
                  <a:gd name="f156" fmla="*/ f124 f56 1"/>
                  <a:gd name="f157" fmla="*/ f125 f56 1"/>
                  <a:gd name="f158" fmla="*/ f127 f57 1"/>
                  <a:gd name="f159" fmla="*/ f126 f57 1"/>
                  <a:gd name="f160" fmla="*/ f128 f56 1"/>
                  <a:gd name="f161" fmla="*/ f129 f57 1"/>
                  <a:gd name="f162" fmla="*/ f130 f56 1"/>
                  <a:gd name="f163" fmla="*/ f131 f57 1"/>
                  <a:gd name="f164" fmla="*/ f132 f56 1"/>
                  <a:gd name="f165" fmla="*/ f133 f57 1"/>
                  <a:gd name="f166" fmla="*/ f134 f56 1"/>
                  <a:gd name="f167" fmla="*/ f135 f57 1"/>
                  <a:gd name="f168" fmla="*/ f136 f56 1"/>
                  <a:gd name="f169" fmla="*/ f137 f57 1"/>
                  <a:gd name="f170" fmla="*/ f138 f56 1"/>
                  <a:gd name="f171" fmla="*/ f139 f57 1"/>
                  <a:gd name="f172" fmla="*/ f140 f56 1"/>
                  <a:gd name="f173" fmla="*/ f141 f56 1"/>
                  <a:gd name="f174" fmla="*/ f142 f57 1"/>
                  <a:gd name="f175" fmla="*/ f143 f56 1"/>
                  <a:gd name="f176" fmla="*/ f144 f57 1"/>
                  <a:gd name="f177" fmla="*/ f145 f56 1"/>
                  <a:gd name="f178" fmla="*/ f146 f57 1"/>
                  <a:gd name="f179" fmla="*/ f147 f57 1"/>
                  <a:gd name="f180" fmla="*/ f148 f56 1"/>
                  <a:gd name="f181" fmla="*/ f149 f56 1"/>
                  <a:gd name="f182" fmla="*/ f150 f56 1"/>
                  <a:gd name="f183" fmla="*/ f151 f56 1"/>
                  <a:gd name="f184" fmla="*/ f152 f56 1"/>
                  <a:gd name="f185" fmla="*/ f153 f57 1"/>
                  <a:gd name="f186" fmla="*/ f154 f56 1"/>
                  <a:gd name="f187" fmla="*/ f155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60" y="f161"/>
                  </a:cxn>
                  <a:cxn ang="f95">
                    <a:pos x="f162" y="f163"/>
                  </a:cxn>
                  <a:cxn ang="f95">
                    <a:pos x="f164" y="f165"/>
                  </a:cxn>
                  <a:cxn ang="f95">
                    <a:pos x="f166" y="f167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63"/>
                  </a:cxn>
                  <a:cxn ang="f95">
                    <a:pos x="f173" y="f174"/>
                  </a:cxn>
                  <a:cxn ang="f95">
                    <a:pos x="f175" y="f176"/>
                  </a:cxn>
                  <a:cxn ang="f95">
                    <a:pos x="f177" y="f178"/>
                  </a:cxn>
                  <a:cxn ang="f95">
                    <a:pos x="f168" y="f179"/>
                  </a:cxn>
                  <a:cxn ang="f95">
                    <a:pos x="f180" y="f179"/>
                  </a:cxn>
                  <a:cxn ang="f95">
                    <a:pos x="f181" y="f176"/>
                  </a:cxn>
                  <a:cxn ang="f95">
                    <a:pos x="f182" y="f179"/>
                  </a:cxn>
                  <a:cxn ang="f95">
                    <a:pos x="f183" y="f179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60" y="f161"/>
                  </a:cxn>
                </a:cxnLst>
                <a:rect l="f156" t="f159" r="f157" b="f158"/>
                <a:pathLst>
                  <a:path w="64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10"/>
                      <a:pt x="f15" y="f22"/>
                    </a:cubicBezTo>
                    <a:cubicBezTo>
                      <a:pt x="f23" y="f5"/>
                      <a:pt x="f24" y="f16"/>
                      <a:pt x="f25" y="f26"/>
                    </a:cubicBezTo>
                    <a:cubicBezTo>
                      <a:pt x="f9" y="f27"/>
                      <a:pt x="f28" y="f27"/>
                      <a:pt x="f29" y="f30"/>
                    </a:cubicBezTo>
                    <a:cubicBezTo>
                      <a:pt x="f31" y="f26"/>
                      <a:pt x="f32" y="f30"/>
                      <a:pt x="f6" y="f14"/>
                    </a:cubicBezTo>
                    <a:cubicBezTo>
                      <a:pt x="f31" y="f33"/>
                      <a:pt x="f31" y="f34"/>
                      <a:pt x="f31" y="f35"/>
                    </a:cubicBezTo>
                    <a:cubicBezTo>
                      <a:pt x="f31" y="f36"/>
                      <a:pt x="f37" y="f38"/>
                      <a:pt x="f39" y="f39"/>
                    </a:cubicBezTo>
                    <a:cubicBezTo>
                      <a:pt x="f38" y="f7"/>
                      <a:pt x="f36" y="f7"/>
                      <a:pt x="f40" y="f41"/>
                    </a:cubicBezTo>
                    <a:cubicBezTo>
                      <a:pt x="f28" y="f31"/>
                      <a:pt x="f9" y="f39"/>
                      <a:pt x="f25" y="f42"/>
                    </a:cubicBezTo>
                    <a:cubicBezTo>
                      <a:pt x="f43" y="f44"/>
                      <a:pt x="f45" y="f38"/>
                      <a:pt x="f24" y="f42"/>
                    </a:cubicBezTo>
                    <a:cubicBezTo>
                      <a:pt x="f13" y="f31"/>
                      <a:pt x="f46" y="f37"/>
                      <a:pt x="f23" y="f39"/>
                    </a:cubicBezTo>
                    <a:cubicBezTo>
                      <a:pt x="f47" y="f42"/>
                      <a:pt x="f48" y="f42"/>
                      <a:pt x="f17" y="f42"/>
                    </a:cubicBezTo>
                    <a:cubicBezTo>
                      <a:pt x="f49" y="f42"/>
                      <a:pt x="f8" y="f42"/>
                      <a:pt x="f50" y="f42"/>
                    </a:cubicBezTo>
                    <a:cubicBezTo>
                      <a:pt x="f21" y="f44"/>
                      <a:pt x="f30" y="f38"/>
                      <a:pt x="f26" y="f36"/>
                    </a:cubicBezTo>
                    <a:cubicBezTo>
                      <a:pt x="f26" y="f51"/>
                      <a:pt x="f21" y="f51"/>
                      <a:pt x="f52" y="f53"/>
                    </a:cubicBezTo>
                    <a:cubicBezTo>
                      <a:pt x="f20" y="f29"/>
                      <a:pt x="f49" y="f54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1" name="Freeform 802">
                <a:extLst>
                  <a:ext uri="{FF2B5EF4-FFF2-40B4-BE49-F238E27FC236}">
                    <a16:creationId xmlns:a16="http://schemas.microsoft.com/office/drawing/2014/main" id="{2D2447FB-CBC5-E8B3-83B6-89C2E8525C29}"/>
                  </a:ext>
                </a:extLst>
              </p:cNvPr>
              <p:cNvSpPr/>
              <p:nvPr/>
            </p:nvSpPr>
            <p:spPr>
              <a:xfrm>
                <a:off x="6248396" y="4616448"/>
                <a:ext cx="144466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7"/>
                  <a:gd name="f8" fmla="val 28"/>
                  <a:gd name="f9" fmla="val 4"/>
                  <a:gd name="f10" fmla="val 21"/>
                  <a:gd name="f11" fmla="val 3"/>
                  <a:gd name="f12" fmla="val 13"/>
                  <a:gd name="f13" fmla="val 7"/>
                  <a:gd name="f14" fmla="val 6"/>
                  <a:gd name="f15" fmla="val 10"/>
                  <a:gd name="f16" fmla="val 2"/>
                  <a:gd name="f17" fmla="val 18"/>
                  <a:gd name="f18" fmla="val 23"/>
                  <a:gd name="f19" fmla="val 9"/>
                  <a:gd name="f20" fmla="val 35"/>
                  <a:gd name="f21" fmla="val 43"/>
                  <a:gd name="f22" fmla="val 48"/>
                  <a:gd name="f23" fmla="val 52"/>
                  <a:gd name="f24" fmla="val 17"/>
                  <a:gd name="f25" fmla="val 54"/>
                  <a:gd name="f26" fmla="val 22"/>
                  <a:gd name="f27" fmla="val 56"/>
                  <a:gd name="f28" fmla="val 27"/>
                  <a:gd name="f29" fmla="val 32"/>
                  <a:gd name="f30" fmla="val 30"/>
                  <a:gd name="f31" fmla="val 53"/>
                  <a:gd name="f32" fmla="val 38"/>
                  <a:gd name="f33" fmla="val 50"/>
                  <a:gd name="f34" fmla="val 41"/>
                  <a:gd name="f35" fmla="val 46"/>
                  <a:gd name="f36" fmla="val 44"/>
                  <a:gd name="f37" fmla="val 39"/>
                  <a:gd name="f38" fmla="val 29"/>
                  <a:gd name="f39" fmla="val 45"/>
                  <a:gd name="f40" fmla="val 20"/>
                  <a:gd name="f41" fmla="val 36"/>
                  <a:gd name="f42" fmla="val 31"/>
                  <a:gd name="f43" fmla="+- 0 0 -90"/>
                  <a:gd name="f44" fmla="*/ f3 1 60"/>
                  <a:gd name="f45" fmla="*/ f4 1 47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7"/>
                  <a:gd name="f55" fmla="*/ 0 f51 1"/>
                  <a:gd name="f56" fmla="*/ 28 f50 1"/>
                  <a:gd name="f57" fmla="*/ 7 f51 1"/>
                  <a:gd name="f58" fmla="*/ 6 f50 1"/>
                  <a:gd name="f59" fmla="*/ 18 f51 1"/>
                  <a:gd name="f60" fmla="*/ 3 f50 1"/>
                  <a:gd name="f61" fmla="*/ 35 f51 1"/>
                  <a:gd name="f62" fmla="*/ 7 f50 1"/>
                  <a:gd name="f63" fmla="*/ 52 f51 1"/>
                  <a:gd name="f64" fmla="*/ 17 f50 1"/>
                  <a:gd name="f65" fmla="*/ 60 f51 1"/>
                  <a:gd name="f66" fmla="*/ 32 f50 1"/>
                  <a:gd name="f67" fmla="*/ 50 f51 1"/>
                  <a:gd name="f68" fmla="*/ 41 f50 1"/>
                  <a:gd name="f69" fmla="*/ 39 f51 1"/>
                  <a:gd name="f70" fmla="*/ 44 f50 1"/>
                  <a:gd name="f71" fmla="*/ 10 f51 1"/>
                  <a:gd name="f72" fmla="*/ 38 f50 1"/>
                  <a:gd name="f73" fmla="+- f52 0 f1"/>
                  <a:gd name="f74" fmla="*/ f55 1 60"/>
                  <a:gd name="f75" fmla="*/ f56 1 47"/>
                  <a:gd name="f76" fmla="*/ f57 1 60"/>
                  <a:gd name="f77" fmla="*/ f58 1 47"/>
                  <a:gd name="f78" fmla="*/ f59 1 60"/>
                  <a:gd name="f79" fmla="*/ f60 1 47"/>
                  <a:gd name="f80" fmla="*/ f61 1 60"/>
                  <a:gd name="f81" fmla="*/ f62 1 47"/>
                  <a:gd name="f82" fmla="*/ f63 1 60"/>
                  <a:gd name="f83" fmla="*/ f64 1 47"/>
                  <a:gd name="f84" fmla="*/ f65 1 60"/>
                  <a:gd name="f85" fmla="*/ f66 1 47"/>
                  <a:gd name="f86" fmla="*/ f67 1 60"/>
                  <a:gd name="f87" fmla="*/ f68 1 47"/>
                  <a:gd name="f88" fmla="*/ f69 1 60"/>
                  <a:gd name="f89" fmla="*/ f70 1 47"/>
                  <a:gd name="f90" fmla="*/ f71 1 60"/>
                  <a:gd name="f91" fmla="*/ f72 1 47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60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2" y="f5"/>
                      <a:pt x="f17" y="f11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24"/>
                    </a:cubicBezTo>
                    <a:cubicBezTo>
                      <a:pt x="f25" y="f26"/>
                      <a:pt x="f27" y="f28"/>
                      <a:pt x="f6" y="f29"/>
                    </a:cubicBezTo>
                    <a:cubicBezTo>
                      <a:pt x="f23" y="f30"/>
                      <a:pt x="f31" y="f32"/>
                      <a:pt x="f33" y="f34"/>
                    </a:cubicBezTo>
                    <a:cubicBezTo>
                      <a:pt x="f35" y="f21"/>
                      <a:pt x="f36" y="f7"/>
                      <a:pt x="f37" y="f36"/>
                    </a:cubicBezTo>
                    <a:cubicBezTo>
                      <a:pt x="f38" y="f39"/>
                      <a:pt x="f40" y="f34"/>
                      <a:pt x="f15" y="f32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2" name="Freeform 803">
                <a:extLst>
                  <a:ext uri="{FF2B5EF4-FFF2-40B4-BE49-F238E27FC236}">
                    <a16:creationId xmlns:a16="http://schemas.microsoft.com/office/drawing/2014/main" id="{FAE2ADA8-0DC8-5E02-FE35-AF73AA07CE61}"/>
                  </a:ext>
                </a:extLst>
              </p:cNvPr>
              <p:cNvSpPr/>
              <p:nvPr/>
            </p:nvSpPr>
            <p:spPr>
              <a:xfrm>
                <a:off x="6626227" y="4914900"/>
                <a:ext cx="133346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48"/>
                  <a:gd name="f8" fmla="val 43"/>
                  <a:gd name="f9" fmla="val 54"/>
                  <a:gd name="f10" fmla="val 35"/>
                  <a:gd name="f11" fmla="val 28"/>
                  <a:gd name="f12" fmla="val 47"/>
                  <a:gd name="f13" fmla="val 25"/>
                  <a:gd name="f14" fmla="val 23"/>
                  <a:gd name="f15" fmla="val 41"/>
                  <a:gd name="f16" fmla="val 18"/>
                  <a:gd name="f17" fmla="val 10"/>
                  <a:gd name="f18" fmla="val 4"/>
                  <a:gd name="f19" fmla="val 34"/>
                  <a:gd name="f20" fmla="val 3"/>
                  <a:gd name="f21" fmla="val 22"/>
                  <a:gd name="f22" fmla="val 2"/>
                  <a:gd name="f23" fmla="val 13"/>
                  <a:gd name="f24" fmla="val 8"/>
                  <a:gd name="f25" fmla="val 6"/>
                  <a:gd name="f26" fmla="val 12"/>
                  <a:gd name="f27" fmla="val 11"/>
                  <a:gd name="f28" fmla="val 16"/>
                  <a:gd name="f29" fmla="val 1"/>
                  <a:gd name="f30" fmla="val 20"/>
                  <a:gd name="f31" fmla="val 24"/>
                  <a:gd name="f32" fmla="val 5"/>
                  <a:gd name="f33" fmla="val 32"/>
                  <a:gd name="f34" fmla="val 30"/>
                  <a:gd name="f35" fmla="val 14"/>
                  <a:gd name="f36" fmla="val 33"/>
                  <a:gd name="f37" fmla="val 38"/>
                  <a:gd name="f38" fmla="val 42"/>
                  <a:gd name="f39" fmla="val 45"/>
                  <a:gd name="f40" fmla="val 50"/>
                  <a:gd name="f41" fmla="val 52"/>
                  <a:gd name="f42" fmla="val 53"/>
                  <a:gd name="f43" fmla="val 51"/>
                  <a:gd name="f44" fmla="val 37"/>
                  <a:gd name="f45" fmla="val 39"/>
                  <a:gd name="f46" fmla="+- 0 0 -90"/>
                  <a:gd name="f47" fmla="*/ f3 1 56"/>
                  <a:gd name="f48" fmla="*/ f4 1 56"/>
                  <a:gd name="f49" fmla="val f5"/>
                  <a:gd name="f50" fmla="val f6"/>
                  <a:gd name="f51" fmla="*/ f46 f0 1"/>
                  <a:gd name="f52" fmla="+- f50 0 f49"/>
                  <a:gd name="f53" fmla="*/ f51 1 f2"/>
                  <a:gd name="f54" fmla="*/ f52 1 56"/>
                  <a:gd name="f55" fmla="*/ 48 f52 1"/>
                  <a:gd name="f56" fmla="*/ 43 f52 1"/>
                  <a:gd name="f57" fmla="*/ 28 f52 1"/>
                  <a:gd name="f58" fmla="*/ 47 f52 1"/>
                  <a:gd name="f59" fmla="*/ 18 f52 1"/>
                  <a:gd name="f60" fmla="*/ 41 f52 1"/>
                  <a:gd name="f61" fmla="*/ 3 f52 1"/>
                  <a:gd name="f62" fmla="*/ 22 f52 1"/>
                  <a:gd name="f63" fmla="*/ 0 f52 1"/>
                  <a:gd name="f64" fmla="*/ 8 f52 1"/>
                  <a:gd name="f65" fmla="*/ 11 f52 1"/>
                  <a:gd name="f66" fmla="*/ 4 f52 1"/>
                  <a:gd name="f67" fmla="*/ 24 f52 1"/>
                  <a:gd name="f68" fmla="*/ 30 f52 1"/>
                  <a:gd name="f69" fmla="*/ 12 f52 1"/>
                  <a:gd name="f70" fmla="*/ 33 f52 1"/>
                  <a:gd name="f71" fmla="*/ 14 f52 1"/>
                  <a:gd name="f72" fmla="*/ 45 f52 1"/>
                  <a:gd name="f73" fmla="*/ 20 f52 1"/>
                  <a:gd name="f74" fmla="*/ 52 f52 1"/>
                  <a:gd name="f75" fmla="*/ 25 f52 1"/>
                  <a:gd name="f76" fmla="*/ 53 f52 1"/>
                  <a:gd name="f77" fmla="*/ 34 f52 1"/>
                  <a:gd name="f78" fmla="+- f53 0 f1"/>
                  <a:gd name="f79" fmla="*/ f55 1 56"/>
                  <a:gd name="f80" fmla="*/ f56 1 56"/>
                  <a:gd name="f81" fmla="*/ f57 1 56"/>
                  <a:gd name="f82" fmla="*/ f58 1 56"/>
                  <a:gd name="f83" fmla="*/ f59 1 56"/>
                  <a:gd name="f84" fmla="*/ f60 1 56"/>
                  <a:gd name="f85" fmla="*/ f61 1 56"/>
                  <a:gd name="f86" fmla="*/ f62 1 56"/>
                  <a:gd name="f87" fmla="*/ f63 1 56"/>
                  <a:gd name="f88" fmla="*/ f64 1 56"/>
                  <a:gd name="f89" fmla="*/ f65 1 56"/>
                  <a:gd name="f90" fmla="*/ f66 1 56"/>
                  <a:gd name="f91" fmla="*/ f67 1 56"/>
                  <a:gd name="f92" fmla="*/ f68 1 56"/>
                  <a:gd name="f93" fmla="*/ f69 1 56"/>
                  <a:gd name="f94" fmla="*/ f70 1 56"/>
                  <a:gd name="f95" fmla="*/ f71 1 56"/>
                  <a:gd name="f96" fmla="*/ f72 1 56"/>
                  <a:gd name="f97" fmla="*/ f73 1 56"/>
                  <a:gd name="f98" fmla="*/ f74 1 56"/>
                  <a:gd name="f99" fmla="*/ f75 1 56"/>
                  <a:gd name="f100" fmla="*/ f76 1 56"/>
                  <a:gd name="f101" fmla="*/ f77 1 56"/>
                  <a:gd name="f102" fmla="*/ 0 1 f54"/>
                  <a:gd name="f103" fmla="*/ f50 1 f54"/>
                  <a:gd name="f104" fmla="*/ f79 1 f54"/>
                  <a:gd name="f105" fmla="*/ f80 1 f54"/>
                  <a:gd name="f106" fmla="*/ f81 1 f54"/>
                  <a:gd name="f107" fmla="*/ f82 1 f54"/>
                  <a:gd name="f108" fmla="*/ f83 1 f54"/>
                  <a:gd name="f109" fmla="*/ f84 1 f54"/>
                  <a:gd name="f110" fmla="*/ f85 1 f54"/>
                  <a:gd name="f111" fmla="*/ f86 1 f54"/>
                  <a:gd name="f112" fmla="*/ f87 1 f54"/>
                  <a:gd name="f113" fmla="*/ f88 1 f54"/>
                  <a:gd name="f114" fmla="*/ f89 1 f54"/>
                  <a:gd name="f115" fmla="*/ f90 1 f54"/>
                  <a:gd name="f116" fmla="*/ f91 1 f54"/>
                  <a:gd name="f117" fmla="*/ f92 1 f54"/>
                  <a:gd name="f118" fmla="*/ f93 1 f54"/>
                  <a:gd name="f119" fmla="*/ f94 1 f54"/>
                  <a:gd name="f120" fmla="*/ f95 1 f54"/>
                  <a:gd name="f121" fmla="*/ f96 1 f54"/>
                  <a:gd name="f122" fmla="*/ f97 1 f54"/>
                  <a:gd name="f123" fmla="*/ f98 1 f54"/>
                  <a:gd name="f124" fmla="*/ f99 1 f54"/>
                  <a:gd name="f125" fmla="*/ f100 1 f54"/>
                  <a:gd name="f126" fmla="*/ f101 1 f54"/>
                  <a:gd name="f127" fmla="*/ f102 f47 1"/>
                  <a:gd name="f128" fmla="*/ f103 f47 1"/>
                  <a:gd name="f129" fmla="*/ f103 f48 1"/>
                  <a:gd name="f130" fmla="*/ f102 f48 1"/>
                  <a:gd name="f131" fmla="*/ f104 f47 1"/>
                  <a:gd name="f132" fmla="*/ f105 f48 1"/>
                  <a:gd name="f133" fmla="*/ f106 f47 1"/>
                  <a:gd name="f134" fmla="*/ f107 f48 1"/>
                  <a:gd name="f135" fmla="*/ f108 f47 1"/>
                  <a:gd name="f136" fmla="*/ f109 f48 1"/>
                  <a:gd name="f137" fmla="*/ f110 f47 1"/>
                  <a:gd name="f138" fmla="*/ f111 f48 1"/>
                  <a:gd name="f139" fmla="*/ f112 f47 1"/>
                  <a:gd name="f140" fmla="*/ f113 f48 1"/>
                  <a:gd name="f141" fmla="*/ f114 f47 1"/>
                  <a:gd name="f142" fmla="*/ f115 f48 1"/>
                  <a:gd name="f143" fmla="*/ f116 f47 1"/>
                  <a:gd name="f144" fmla="*/ f110 f48 1"/>
                  <a:gd name="f145" fmla="*/ f117 f47 1"/>
                  <a:gd name="f146" fmla="*/ f118 f48 1"/>
                  <a:gd name="f147" fmla="*/ f119 f47 1"/>
                  <a:gd name="f148" fmla="*/ f120 f48 1"/>
                  <a:gd name="f149" fmla="*/ f121 f47 1"/>
                  <a:gd name="f150" fmla="*/ f122 f48 1"/>
                  <a:gd name="f151" fmla="*/ f123 f47 1"/>
                  <a:gd name="f152" fmla="*/ f124 f48 1"/>
                  <a:gd name="f153" fmla="*/ f125 f47 1"/>
                  <a:gd name="f154" fmla="*/ f12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38"/>
                  </a:cxn>
                  <a:cxn ang="f78">
                    <a:pos x="f139" y="f140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5" y="f146"/>
                  </a:cxn>
                  <a:cxn ang="f78">
                    <a:pos x="f147" y="f148"/>
                  </a:cxn>
                  <a:cxn ang="f78">
                    <a:pos x="f149" y="f150"/>
                  </a:cxn>
                  <a:cxn ang="f78">
                    <a:pos x="f151" y="f152"/>
                  </a:cxn>
                  <a:cxn ang="f78">
                    <a:pos x="f153" y="f154"/>
                  </a:cxn>
                  <a:cxn ang="f78">
                    <a:pos x="f131" y="f132"/>
                  </a:cxn>
                </a:cxnLst>
                <a:rect l="f127" t="f130" r="f128" b="f129"/>
                <a:pathLst>
                  <a:path w="56" h="56">
                    <a:moveTo>
                      <a:pt x="f7" y="f8"/>
                    </a:moveTo>
                    <a:cubicBezTo>
                      <a:pt x="f8" y="f9"/>
                      <a:pt x="f10" y="f6"/>
                      <a:pt x="f11" y="f12"/>
                    </a:cubicBezTo>
                    <a:cubicBezTo>
                      <a:pt x="f13" y="f8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0" y="f16"/>
                      <a:pt x="f22" y="f23"/>
                      <a:pt x="f5" y="f24"/>
                    </a:cubicBezTo>
                    <a:cubicBezTo>
                      <a:pt x="f25" y="f26"/>
                      <a:pt x="f24" y="f25"/>
                      <a:pt x="f27" y="f18"/>
                    </a:cubicBezTo>
                    <a:cubicBezTo>
                      <a:pt x="f28" y="f29"/>
                      <a:pt x="f30" y="f5"/>
                      <a:pt x="f31" y="f20"/>
                    </a:cubicBezTo>
                    <a:cubicBezTo>
                      <a:pt x="f11" y="f32"/>
                      <a:pt x="f33" y="f32"/>
                      <a:pt x="f34" y="f26"/>
                    </a:cubicBezTo>
                    <a:cubicBezTo>
                      <a:pt x="f34" y="f23"/>
                      <a:pt x="f33" y="f35"/>
                      <a:pt x="f36" y="f35"/>
                    </a:cubicBezTo>
                    <a:cubicBezTo>
                      <a:pt x="f37" y="f23"/>
                      <a:pt x="f38" y="f28"/>
                      <a:pt x="f39" y="f30"/>
                    </a:cubicBezTo>
                    <a:cubicBezTo>
                      <a:pt x="f12" y="f21"/>
                      <a:pt x="f40" y="f14"/>
                      <a:pt x="f41" y="f13"/>
                    </a:cubicBezTo>
                    <a:cubicBezTo>
                      <a:pt x="f6" y="f11"/>
                      <a:pt x="f6" y="f34"/>
                      <a:pt x="f42" y="f19"/>
                    </a:cubicBezTo>
                    <a:cubicBezTo>
                      <a:pt x="f43" y="f44"/>
                      <a:pt x="f12" y="f45"/>
                      <a:pt x="f7" y="f8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3" name="Freeform 804">
                <a:extLst>
                  <a:ext uri="{FF2B5EF4-FFF2-40B4-BE49-F238E27FC236}">
                    <a16:creationId xmlns:a16="http://schemas.microsoft.com/office/drawing/2014/main" id="{76EC04CA-126D-3FDE-72D4-2A0623197BF2}"/>
                  </a:ext>
                </a:extLst>
              </p:cNvPr>
              <p:cNvSpPr/>
              <p:nvPr/>
            </p:nvSpPr>
            <p:spPr>
              <a:xfrm>
                <a:off x="6680204" y="4870451"/>
                <a:ext cx="107954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62"/>
                  <a:gd name="f8" fmla="val 25"/>
                  <a:gd name="f9" fmla="val 23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3"/>
                  <a:gd name="f16" fmla="val 49"/>
                  <a:gd name="f17" fmla="val 32"/>
                  <a:gd name="f18" fmla="val 48"/>
                  <a:gd name="f19" fmla="val 26"/>
                  <a:gd name="f20" fmla="val 44"/>
                  <a:gd name="f21" fmla="val 42"/>
                  <a:gd name="f22" fmla="val 21"/>
                  <a:gd name="f23" fmla="val 40"/>
                  <a:gd name="f24" fmla="val 19"/>
                  <a:gd name="f25" fmla="val 38"/>
                  <a:gd name="f26" fmla="val 16"/>
                  <a:gd name="f27" fmla="val 35"/>
                  <a:gd name="f28" fmla="val 14"/>
                  <a:gd name="f29" fmla="val 34"/>
                  <a:gd name="f30" fmla="val 10"/>
                  <a:gd name="f31" fmla="val 6"/>
                  <a:gd name="f32" fmla="val 4"/>
                  <a:gd name="f33" fmla="val 29"/>
                  <a:gd name="f34" fmla="val 8"/>
                  <a:gd name="f35" fmla="val 3"/>
                  <a:gd name="f36" fmla="val 1"/>
                  <a:gd name="f37" fmla="val 22"/>
                  <a:gd name="f38" fmla="val 2"/>
                  <a:gd name="f39" fmla="val 9"/>
                  <a:gd name="f40" fmla="val 11"/>
                  <a:gd name="f41" fmla="val 13"/>
                  <a:gd name="f42" fmla="val 30"/>
                  <a:gd name="f43" fmla="val 37"/>
                  <a:gd name="f44" fmla="val 15"/>
                  <a:gd name="f45" fmla="val 18"/>
                  <a:gd name="f46" fmla="val 20"/>
                  <a:gd name="f47" fmla="val 28"/>
                  <a:gd name="f48" fmla="val 36"/>
                  <a:gd name="f49" fmla="val 43"/>
                  <a:gd name="f50" fmla="val 46"/>
                  <a:gd name="f51" fmla="val 51"/>
                  <a:gd name="f52" fmla="+- 0 0 -90"/>
                  <a:gd name="f53" fmla="*/ f3 1 45"/>
                  <a:gd name="f54" fmla="*/ f4 1 62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45"/>
                  <a:gd name="f63" fmla="*/ f59 1 62"/>
                  <a:gd name="f64" fmla="*/ 25 f60 1"/>
                  <a:gd name="f65" fmla="*/ 62 f59 1"/>
                  <a:gd name="f66" fmla="*/ 27 f60 1"/>
                  <a:gd name="f67" fmla="*/ 54 f59 1"/>
                  <a:gd name="f68" fmla="*/ 26 f60 1"/>
                  <a:gd name="f69" fmla="*/ 44 f59 1"/>
                  <a:gd name="f70" fmla="*/ 19 f60 1"/>
                  <a:gd name="f71" fmla="*/ 38 f59 1"/>
                  <a:gd name="f72" fmla="*/ 10 f60 1"/>
                  <a:gd name="f73" fmla="*/ 34 f59 1"/>
                  <a:gd name="f74" fmla="*/ 6 f60 1"/>
                  <a:gd name="f75" fmla="*/ 29 f59 1"/>
                  <a:gd name="f76" fmla="*/ 4 f60 1"/>
                  <a:gd name="f77" fmla="*/ 24 f59 1"/>
                  <a:gd name="f78" fmla="*/ 1 f60 1"/>
                  <a:gd name="f79" fmla="*/ 22 f59 1"/>
                  <a:gd name="f80" fmla="*/ 3 f60 1"/>
                  <a:gd name="f81" fmla="*/ 16 f59 1"/>
                  <a:gd name="f82" fmla="*/ 8 f60 1"/>
                  <a:gd name="f83" fmla="*/ 1 f59 1"/>
                  <a:gd name="f84" fmla="*/ 11 f60 1"/>
                  <a:gd name="f85" fmla="*/ 4 f59 1"/>
                  <a:gd name="f86" fmla="*/ 35 f60 1"/>
                  <a:gd name="f87" fmla="*/ 14 f59 1"/>
                  <a:gd name="f88" fmla="*/ 38 f60 1"/>
                  <a:gd name="f89" fmla="*/ 20 f59 1"/>
                  <a:gd name="f90" fmla="*/ 42 f60 1"/>
                  <a:gd name="f91" fmla="*/ 32 f59 1"/>
                  <a:gd name="f92" fmla="*/ 46 f59 1"/>
                  <a:gd name="f93" fmla="+- f61 0 f1"/>
                  <a:gd name="f94" fmla="*/ f64 1 45"/>
                  <a:gd name="f95" fmla="*/ f65 1 62"/>
                  <a:gd name="f96" fmla="*/ f66 1 45"/>
                  <a:gd name="f97" fmla="*/ f67 1 62"/>
                  <a:gd name="f98" fmla="*/ f68 1 45"/>
                  <a:gd name="f99" fmla="*/ f69 1 62"/>
                  <a:gd name="f100" fmla="*/ f70 1 45"/>
                  <a:gd name="f101" fmla="*/ f71 1 62"/>
                  <a:gd name="f102" fmla="*/ f72 1 45"/>
                  <a:gd name="f103" fmla="*/ f73 1 62"/>
                  <a:gd name="f104" fmla="*/ f74 1 45"/>
                  <a:gd name="f105" fmla="*/ f75 1 62"/>
                  <a:gd name="f106" fmla="*/ f76 1 45"/>
                  <a:gd name="f107" fmla="*/ f77 1 62"/>
                  <a:gd name="f108" fmla="*/ f78 1 45"/>
                  <a:gd name="f109" fmla="*/ f79 1 62"/>
                  <a:gd name="f110" fmla="*/ f80 1 45"/>
                  <a:gd name="f111" fmla="*/ f81 1 62"/>
                  <a:gd name="f112" fmla="*/ f82 1 45"/>
                  <a:gd name="f113" fmla="*/ f83 1 62"/>
                  <a:gd name="f114" fmla="*/ f84 1 45"/>
                  <a:gd name="f115" fmla="*/ f85 1 62"/>
                  <a:gd name="f116" fmla="*/ f86 1 45"/>
                  <a:gd name="f117" fmla="*/ f87 1 62"/>
                  <a:gd name="f118" fmla="*/ f88 1 45"/>
                  <a:gd name="f119" fmla="*/ f89 1 62"/>
                  <a:gd name="f120" fmla="*/ f90 1 45"/>
                  <a:gd name="f121" fmla="*/ f91 1 62"/>
                  <a:gd name="f122" fmla="*/ f92 1 62"/>
                  <a:gd name="f123" fmla="*/ 0 1 f62"/>
                  <a:gd name="f124" fmla="*/ f56 1 f62"/>
                  <a:gd name="f125" fmla="*/ 0 1 f63"/>
                  <a:gd name="f126" fmla="*/ f57 1 f63"/>
                  <a:gd name="f127" fmla="*/ f94 1 f62"/>
                  <a:gd name="f128" fmla="*/ f95 1 f63"/>
                  <a:gd name="f129" fmla="*/ f96 1 f62"/>
                  <a:gd name="f130" fmla="*/ f97 1 f63"/>
                  <a:gd name="f131" fmla="*/ f98 1 f62"/>
                  <a:gd name="f132" fmla="*/ f99 1 f63"/>
                  <a:gd name="f133" fmla="*/ f100 1 f62"/>
                  <a:gd name="f134" fmla="*/ f101 1 f63"/>
                  <a:gd name="f135" fmla="*/ f102 1 f62"/>
                  <a:gd name="f136" fmla="*/ f103 1 f63"/>
                  <a:gd name="f137" fmla="*/ f104 1 f62"/>
                  <a:gd name="f138" fmla="*/ f105 1 f63"/>
                  <a:gd name="f139" fmla="*/ f106 1 f62"/>
                  <a:gd name="f140" fmla="*/ f107 1 f63"/>
                  <a:gd name="f141" fmla="*/ f108 1 f62"/>
                  <a:gd name="f142" fmla="*/ f109 1 f63"/>
                  <a:gd name="f143" fmla="*/ f110 1 f62"/>
                  <a:gd name="f144" fmla="*/ f111 1 f63"/>
                  <a:gd name="f145" fmla="*/ f112 1 f62"/>
                  <a:gd name="f146" fmla="*/ f113 1 f63"/>
                  <a:gd name="f147" fmla="*/ f114 1 f62"/>
                  <a:gd name="f148" fmla="*/ f115 1 f63"/>
                  <a:gd name="f149" fmla="*/ f116 1 f62"/>
                  <a:gd name="f150" fmla="*/ f117 1 f63"/>
                  <a:gd name="f151" fmla="*/ f118 1 f62"/>
                  <a:gd name="f152" fmla="*/ f119 1 f63"/>
                  <a:gd name="f153" fmla="*/ f120 1 f62"/>
                  <a:gd name="f154" fmla="*/ f121 1 f63"/>
                  <a:gd name="f155" fmla="*/ f122 1 f63"/>
                  <a:gd name="f156" fmla="*/ f123 f53 1"/>
                  <a:gd name="f157" fmla="*/ f124 f53 1"/>
                  <a:gd name="f158" fmla="*/ f126 f54 1"/>
                  <a:gd name="f159" fmla="*/ f125 f54 1"/>
                  <a:gd name="f160" fmla="*/ f127 f53 1"/>
                  <a:gd name="f161" fmla="*/ f128 f54 1"/>
                  <a:gd name="f162" fmla="*/ f129 f53 1"/>
                  <a:gd name="f163" fmla="*/ f130 f54 1"/>
                  <a:gd name="f164" fmla="*/ f131 f53 1"/>
                  <a:gd name="f165" fmla="*/ f132 f54 1"/>
                  <a:gd name="f166" fmla="*/ f133 f53 1"/>
                  <a:gd name="f167" fmla="*/ f134 f54 1"/>
                  <a:gd name="f168" fmla="*/ f135 f53 1"/>
                  <a:gd name="f169" fmla="*/ f136 f54 1"/>
                  <a:gd name="f170" fmla="*/ f137 f53 1"/>
                  <a:gd name="f171" fmla="*/ f138 f54 1"/>
                  <a:gd name="f172" fmla="*/ f139 f53 1"/>
                  <a:gd name="f173" fmla="*/ f140 f54 1"/>
                  <a:gd name="f174" fmla="*/ f141 f53 1"/>
                  <a:gd name="f175" fmla="*/ f142 f54 1"/>
                  <a:gd name="f176" fmla="*/ f143 f53 1"/>
                  <a:gd name="f177" fmla="*/ f144 f54 1"/>
                  <a:gd name="f178" fmla="*/ f145 f53 1"/>
                  <a:gd name="f179" fmla="*/ f146 f54 1"/>
                  <a:gd name="f180" fmla="*/ f147 f53 1"/>
                  <a:gd name="f181" fmla="*/ f148 f54 1"/>
                  <a:gd name="f182" fmla="*/ f149 f53 1"/>
                  <a:gd name="f183" fmla="*/ f150 f54 1"/>
                  <a:gd name="f184" fmla="*/ f151 f53 1"/>
                  <a:gd name="f185" fmla="*/ f152 f54 1"/>
                  <a:gd name="f186" fmla="*/ f153 f53 1"/>
                  <a:gd name="f187" fmla="*/ f154 f54 1"/>
                  <a:gd name="f188" fmla="*/ f155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60" y="f161"/>
                  </a:cxn>
                  <a:cxn ang="f93">
                    <a:pos x="f162" y="f163"/>
                  </a:cxn>
                  <a:cxn ang="f93">
                    <a:pos x="f164" y="f165"/>
                  </a:cxn>
                  <a:cxn ang="f93">
                    <a:pos x="f166" y="f167"/>
                  </a:cxn>
                  <a:cxn ang="f93">
                    <a:pos x="f168" y="f169"/>
                  </a:cxn>
                  <a:cxn ang="f93">
                    <a:pos x="f170" y="f171"/>
                  </a:cxn>
                  <a:cxn ang="f93">
                    <a:pos x="f172" y="f173"/>
                  </a:cxn>
                  <a:cxn ang="f93">
                    <a:pos x="f174" y="f175"/>
                  </a:cxn>
                  <a:cxn ang="f93">
                    <a:pos x="f176" y="f177"/>
                  </a:cxn>
                  <a:cxn ang="f93">
                    <a:pos x="f178" y="f179"/>
                  </a:cxn>
                  <a:cxn ang="f93">
                    <a:pos x="f180" y="f179"/>
                  </a:cxn>
                  <a:cxn ang="f93">
                    <a:pos x="f166" y="f181"/>
                  </a:cxn>
                  <a:cxn ang="f93">
                    <a:pos x="f182" y="f183"/>
                  </a:cxn>
                  <a:cxn ang="f93">
                    <a:pos x="f184" y="f185"/>
                  </a:cxn>
                  <a:cxn ang="f93">
                    <a:pos x="f186" y="f187"/>
                  </a:cxn>
                  <a:cxn ang="f93">
                    <a:pos x="f184" y="f188"/>
                  </a:cxn>
                  <a:cxn ang="f93">
                    <a:pos x="f160" y="f161"/>
                  </a:cxn>
                </a:cxnLst>
                <a:rect l="f156" t="f159" r="f157" b="f158"/>
                <a:pathLst>
                  <a:path w="45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27"/>
                      <a:pt x="f32" y="f29"/>
                      <a:pt x="f31" y="f33"/>
                    </a:cubicBezTo>
                    <a:cubicBezTo>
                      <a:pt x="f34" y="f19"/>
                      <a:pt x="f31" y="f8"/>
                      <a:pt x="f32" y="f11"/>
                    </a:cubicBezTo>
                    <a:cubicBezTo>
                      <a:pt x="f35" y="f11"/>
                      <a:pt x="f5" y="f19"/>
                      <a:pt x="f36" y="f37"/>
                    </a:cubicBezTo>
                    <a:cubicBezTo>
                      <a:pt x="f32" y="f22"/>
                      <a:pt x="f32" y="f24"/>
                      <a:pt x="f35" y="f26"/>
                    </a:cubicBezTo>
                    <a:cubicBezTo>
                      <a:pt x="f5" y="f34"/>
                      <a:pt x="f38" y="f32"/>
                      <a:pt x="f34" y="f36"/>
                    </a:cubicBezTo>
                    <a:cubicBezTo>
                      <a:pt x="f39" y="f36"/>
                      <a:pt x="f30" y="f5"/>
                      <a:pt x="f40" y="f36"/>
                    </a:cubicBezTo>
                    <a:cubicBezTo>
                      <a:pt x="f41" y="f32"/>
                      <a:pt x="f26" y="f32"/>
                      <a:pt x="f24" y="f32"/>
                    </a:cubicBezTo>
                    <a:cubicBezTo>
                      <a:pt x="f19" y="f32"/>
                      <a:pt x="f42" y="f30"/>
                      <a:pt x="f27" y="f28"/>
                    </a:cubicBezTo>
                    <a:cubicBezTo>
                      <a:pt x="f43" y="f44"/>
                      <a:pt x="f43" y="f45"/>
                      <a:pt x="f25" y="f46"/>
                    </a:cubicBezTo>
                    <a:cubicBezTo>
                      <a:pt x="f25" y="f8"/>
                      <a:pt x="f23" y="f47"/>
                      <a:pt x="f21" y="f17"/>
                    </a:cubicBezTo>
                    <a:cubicBezTo>
                      <a:pt x="f6" y="f48"/>
                      <a:pt x="f21" y="f49"/>
                      <a:pt x="f25" y="f50"/>
                    </a:cubicBezTo>
                    <a:cubicBezTo>
                      <a:pt x="f15" y="f51"/>
                      <a:pt x="f33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4" name="Freeform 805">
                <a:extLst>
                  <a:ext uri="{FF2B5EF4-FFF2-40B4-BE49-F238E27FC236}">
                    <a16:creationId xmlns:a16="http://schemas.microsoft.com/office/drawing/2014/main" id="{BA86876A-8745-21B9-37EE-B6FC7B68A059}"/>
                  </a:ext>
                </a:extLst>
              </p:cNvPr>
              <p:cNvSpPr/>
              <p:nvPr/>
            </p:nvSpPr>
            <p:spPr>
              <a:xfrm>
                <a:off x="6234114" y="46831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1"/>
                  <a:gd name="f11" fmla="val 14"/>
                  <a:gd name="f12" fmla="val 2"/>
                  <a:gd name="f13" fmla="val 15"/>
                  <a:gd name="f14" fmla="val 7"/>
                  <a:gd name="f15" fmla="val 8"/>
                  <a:gd name="f16" fmla="val 16"/>
                  <a:gd name="f17" fmla="val 9"/>
                  <a:gd name="f18" fmla="val 17"/>
                  <a:gd name="f19" fmla="val 26"/>
                  <a:gd name="f20" fmla="val 34"/>
                  <a:gd name="f21" fmla="val 44"/>
                  <a:gd name="f22" fmla="val 45"/>
                  <a:gd name="f23" fmla="val 19"/>
                  <a:gd name="f24" fmla="val 42"/>
                  <a:gd name="f25" fmla="val 22"/>
                  <a:gd name="f26" fmla="val 46"/>
                  <a:gd name="f27" fmla="val 25"/>
                  <a:gd name="f28" fmla="val 27"/>
                  <a:gd name="f29" fmla="val 32"/>
                  <a:gd name="f30" fmla="val 47"/>
                  <a:gd name="f31" fmla="val 35"/>
                  <a:gd name="f32" fmla="val 38"/>
                  <a:gd name="f33" fmla="val 39"/>
                  <a:gd name="f34" fmla="val 37"/>
                  <a:gd name="f35" fmla="val 40"/>
                  <a:gd name="f36" fmla="val 33"/>
                  <a:gd name="f37" fmla="val 21"/>
                  <a:gd name="f38" fmla="val 13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12"/>
                  <a:gd name="f45" fmla="val 5"/>
                  <a:gd name="f46" fmla="+- 0 0 -90"/>
                  <a:gd name="f47" fmla="*/ f3 1 49"/>
                  <a:gd name="f48" fmla="*/ f4 1 4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43"/>
                  <a:gd name="f58" fmla="*/ 6 f54 1"/>
                  <a:gd name="f59" fmla="*/ 0 f53 1"/>
                  <a:gd name="f60" fmla="*/ 15 f54 1"/>
                  <a:gd name="f61" fmla="*/ 7 f53 1"/>
                  <a:gd name="f62" fmla="*/ 17 f54 1"/>
                  <a:gd name="f63" fmla="*/ 9 f53 1"/>
                  <a:gd name="f64" fmla="*/ 43 f54 1"/>
                  <a:gd name="f65" fmla="*/ 15 f53 1"/>
                  <a:gd name="f66" fmla="*/ 45 f54 1"/>
                  <a:gd name="f67" fmla="*/ 16 f53 1"/>
                  <a:gd name="f68" fmla="*/ 46 f54 1"/>
                  <a:gd name="f69" fmla="*/ 25 f53 1"/>
                  <a:gd name="f70" fmla="*/ 47 f54 1"/>
                  <a:gd name="f71" fmla="*/ 35 f53 1"/>
                  <a:gd name="f72" fmla="*/ 39 f54 1"/>
                  <a:gd name="f73" fmla="*/ 39 f53 1"/>
                  <a:gd name="f74" fmla="*/ 33 f54 1"/>
                  <a:gd name="f75" fmla="*/ 40 f53 1"/>
                  <a:gd name="f76" fmla="*/ 16 f54 1"/>
                  <a:gd name="f77" fmla="*/ 37 f53 1"/>
                  <a:gd name="f78" fmla="*/ 10 f54 1"/>
                  <a:gd name="f79" fmla="*/ 29 f53 1"/>
                  <a:gd name="f80" fmla="*/ 3 f54 1"/>
                  <a:gd name="f81" fmla="*/ 22 f53 1"/>
                  <a:gd name="f82" fmla="*/ 2 f54 1"/>
                  <a:gd name="f83" fmla="*/ 8 f53 1"/>
                  <a:gd name="f84" fmla="+- f55 0 f1"/>
                  <a:gd name="f85" fmla="*/ f58 1 49"/>
                  <a:gd name="f86" fmla="*/ f59 1 43"/>
                  <a:gd name="f87" fmla="*/ f60 1 49"/>
                  <a:gd name="f88" fmla="*/ f61 1 43"/>
                  <a:gd name="f89" fmla="*/ f62 1 49"/>
                  <a:gd name="f90" fmla="*/ f63 1 43"/>
                  <a:gd name="f91" fmla="*/ f64 1 49"/>
                  <a:gd name="f92" fmla="*/ f65 1 43"/>
                  <a:gd name="f93" fmla="*/ f66 1 49"/>
                  <a:gd name="f94" fmla="*/ f67 1 43"/>
                  <a:gd name="f95" fmla="*/ f68 1 49"/>
                  <a:gd name="f96" fmla="*/ f69 1 43"/>
                  <a:gd name="f97" fmla="*/ f70 1 49"/>
                  <a:gd name="f98" fmla="*/ f71 1 43"/>
                  <a:gd name="f99" fmla="*/ f72 1 49"/>
                  <a:gd name="f100" fmla="*/ f73 1 43"/>
                  <a:gd name="f101" fmla="*/ f74 1 49"/>
                  <a:gd name="f102" fmla="*/ f75 1 43"/>
                  <a:gd name="f103" fmla="*/ f76 1 49"/>
                  <a:gd name="f104" fmla="*/ f77 1 43"/>
                  <a:gd name="f105" fmla="*/ f78 1 49"/>
                  <a:gd name="f106" fmla="*/ f79 1 43"/>
                  <a:gd name="f107" fmla="*/ f80 1 49"/>
                  <a:gd name="f108" fmla="*/ f81 1 43"/>
                  <a:gd name="f109" fmla="*/ f82 1 49"/>
                  <a:gd name="f110" fmla="*/ f83 1 43"/>
                  <a:gd name="f111" fmla="*/ 0 1 f56"/>
                  <a:gd name="f112" fmla="*/ f50 1 f56"/>
                  <a:gd name="f113" fmla="*/ 0 1 f57"/>
                  <a:gd name="f114" fmla="*/ f51 1 f57"/>
                  <a:gd name="f115" fmla="*/ f85 1 f56"/>
                  <a:gd name="f116" fmla="*/ f86 1 f57"/>
                  <a:gd name="f117" fmla="*/ f87 1 f56"/>
                  <a:gd name="f118" fmla="*/ f88 1 f57"/>
                  <a:gd name="f119" fmla="*/ f89 1 f56"/>
                  <a:gd name="f120" fmla="*/ f90 1 f57"/>
                  <a:gd name="f121" fmla="*/ f91 1 f56"/>
                  <a:gd name="f122" fmla="*/ f92 1 f57"/>
                  <a:gd name="f123" fmla="*/ f93 1 f56"/>
                  <a:gd name="f124" fmla="*/ f94 1 f57"/>
                  <a:gd name="f125" fmla="*/ f95 1 f56"/>
                  <a:gd name="f126" fmla="*/ f96 1 f57"/>
                  <a:gd name="f127" fmla="*/ f97 1 f56"/>
                  <a:gd name="f128" fmla="*/ f98 1 f57"/>
                  <a:gd name="f129" fmla="*/ f99 1 f56"/>
                  <a:gd name="f130" fmla="*/ f100 1 f57"/>
                  <a:gd name="f131" fmla="*/ f101 1 f56"/>
                  <a:gd name="f132" fmla="*/ f102 1 f57"/>
                  <a:gd name="f133" fmla="*/ f103 1 f56"/>
                  <a:gd name="f134" fmla="*/ f104 1 f57"/>
                  <a:gd name="f135" fmla="*/ f105 1 f56"/>
                  <a:gd name="f136" fmla="*/ f106 1 f57"/>
                  <a:gd name="f137" fmla="*/ f107 1 f56"/>
                  <a:gd name="f138" fmla="*/ f108 1 f57"/>
                  <a:gd name="f139" fmla="*/ f109 1 f56"/>
                  <a:gd name="f140" fmla="*/ f110 1 f57"/>
                  <a:gd name="f141" fmla="*/ f111 f47 1"/>
                  <a:gd name="f142" fmla="*/ f112 f47 1"/>
                  <a:gd name="f143" fmla="*/ f114 f48 1"/>
                  <a:gd name="f144" fmla="*/ f113 f48 1"/>
                  <a:gd name="f145" fmla="*/ f115 f47 1"/>
                  <a:gd name="f146" fmla="*/ f116 f48 1"/>
                  <a:gd name="f147" fmla="*/ f117 f47 1"/>
                  <a:gd name="f148" fmla="*/ f118 f48 1"/>
                  <a:gd name="f149" fmla="*/ f119 f47 1"/>
                  <a:gd name="f150" fmla="*/ f120 f48 1"/>
                  <a:gd name="f151" fmla="*/ f121 f47 1"/>
                  <a:gd name="f152" fmla="*/ f122 f48 1"/>
                  <a:gd name="f153" fmla="*/ f123 f47 1"/>
                  <a:gd name="f154" fmla="*/ f124 f48 1"/>
                  <a:gd name="f155" fmla="*/ f125 f47 1"/>
                  <a:gd name="f156" fmla="*/ f126 f48 1"/>
                  <a:gd name="f157" fmla="*/ f127 f47 1"/>
                  <a:gd name="f158" fmla="*/ f128 f48 1"/>
                  <a:gd name="f159" fmla="*/ f129 f47 1"/>
                  <a:gd name="f160" fmla="*/ f130 f48 1"/>
                  <a:gd name="f161" fmla="*/ f131 f47 1"/>
                  <a:gd name="f162" fmla="*/ f132 f48 1"/>
                  <a:gd name="f163" fmla="*/ f133 f47 1"/>
                  <a:gd name="f164" fmla="*/ f134 f48 1"/>
                  <a:gd name="f165" fmla="*/ f135 f47 1"/>
                  <a:gd name="f166" fmla="*/ f136 f48 1"/>
                  <a:gd name="f167" fmla="*/ f137 f47 1"/>
                  <a:gd name="f168" fmla="*/ f138 f48 1"/>
                  <a:gd name="f169" fmla="*/ f139 f47 1"/>
                  <a:gd name="f170" fmla="*/ f140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68"/>
                  </a:cxn>
                  <a:cxn ang="f84">
                    <a:pos x="f169" y="f170"/>
                  </a:cxn>
                  <a:cxn ang="f84">
                    <a:pos x="f145" y="f146"/>
                  </a:cxn>
                </a:cxnLst>
                <a:rect l="f141" t="f144" r="f142" b="f143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17"/>
                    </a:cubicBezTo>
                    <a:cubicBezTo>
                      <a:pt x="f19" y="f9"/>
                      <a:pt x="f20" y="f13"/>
                      <a:pt x="f7" y="f13"/>
                    </a:cubicBezTo>
                    <a:cubicBezTo>
                      <a:pt x="f21" y="f11"/>
                      <a:pt x="f22" y="f13"/>
                      <a:pt x="f22" y="f16"/>
                    </a:cubicBezTo>
                    <a:cubicBezTo>
                      <a:pt x="f21" y="f23"/>
                      <a:pt x="f24" y="f25"/>
                      <a:pt x="f26" y="f27"/>
                    </a:cubicBezTo>
                    <a:cubicBezTo>
                      <a:pt x="f6" y="f28"/>
                      <a:pt x="f6" y="f29"/>
                      <a:pt x="f30" y="f31"/>
                    </a:cubicBezTo>
                    <a:cubicBezTo>
                      <a:pt x="f26" y="f32"/>
                      <a:pt x="f21" y="f24"/>
                      <a:pt x="f33" y="f33"/>
                    </a:cubicBezTo>
                    <a:cubicBezTo>
                      <a:pt x="f34" y="f32"/>
                      <a:pt x="f31" y="f35"/>
                      <a:pt x="f36" y="f35"/>
                    </a:cubicBezTo>
                    <a:cubicBezTo>
                      <a:pt x="f19" y="f7"/>
                      <a:pt x="f37" y="f32"/>
                      <a:pt x="f16" y="f34"/>
                    </a:cubicBezTo>
                    <a:cubicBezTo>
                      <a:pt x="f38" y="f39"/>
                      <a:pt x="f40" y="f29"/>
                      <a:pt x="f9" y="f41"/>
                    </a:cubicBezTo>
                    <a:cubicBezTo>
                      <a:pt x="f15" y="f19"/>
                      <a:pt x="f14" y="f42"/>
                      <a:pt x="f43" y="f25"/>
                    </a:cubicBezTo>
                    <a:cubicBezTo>
                      <a:pt x="f10" y="f37"/>
                      <a:pt x="f5" y="f44"/>
                      <a:pt x="f12" y="f15"/>
                    </a:cubicBezTo>
                    <a:cubicBezTo>
                      <a:pt x="f43" y="f45"/>
                      <a:pt x="f45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5" name="Freeform 806">
                <a:extLst>
                  <a:ext uri="{FF2B5EF4-FFF2-40B4-BE49-F238E27FC236}">
                    <a16:creationId xmlns:a16="http://schemas.microsoft.com/office/drawing/2014/main" id="{1F14EB85-C624-BADF-C649-00F616F06CEB}"/>
                  </a:ext>
                </a:extLst>
              </p:cNvPr>
              <p:cNvSpPr/>
              <p:nvPr/>
            </p:nvSpPr>
            <p:spPr>
              <a:xfrm>
                <a:off x="6850063" y="4546597"/>
                <a:ext cx="141283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55"/>
                  <a:gd name="f8" fmla="val 11"/>
                  <a:gd name="f9" fmla="val 19"/>
                  <a:gd name="f10" fmla="val 18"/>
                  <a:gd name="f11" fmla="val 16"/>
                  <a:gd name="f12" fmla="val 12"/>
                  <a:gd name="f13" fmla="val 17"/>
                  <a:gd name="f14" fmla="val 15"/>
                  <a:gd name="f15" fmla="val 21"/>
                  <a:gd name="f16" fmla="val 23"/>
                  <a:gd name="f17" fmla="val 26"/>
                  <a:gd name="f18" fmla="val 9"/>
                  <a:gd name="f19" fmla="val 28"/>
                  <a:gd name="f20" fmla="val 7"/>
                  <a:gd name="f21" fmla="val 4"/>
                  <a:gd name="f22" fmla="val 29"/>
                  <a:gd name="f23" fmla="val 31"/>
                  <a:gd name="f24" fmla="val 33"/>
                  <a:gd name="f25" fmla="val 32"/>
                  <a:gd name="f26" fmla="val 20"/>
                  <a:gd name="f27" fmla="val 24"/>
                  <a:gd name="f28" fmla="val 35"/>
                  <a:gd name="f29" fmla="val 25"/>
                  <a:gd name="f30" fmla="val 27"/>
                  <a:gd name="f31" fmla="val 34"/>
                  <a:gd name="f32" fmla="val 30"/>
                  <a:gd name="f33" fmla="val 37"/>
                  <a:gd name="f34" fmla="val 39"/>
                  <a:gd name="f35" fmla="val 41"/>
                  <a:gd name="f36" fmla="val 36"/>
                  <a:gd name="f37" fmla="val 43"/>
                  <a:gd name="f38" fmla="val 47"/>
                  <a:gd name="f39" fmla="val 50"/>
                  <a:gd name="f40" fmla="val 40"/>
                  <a:gd name="f41" fmla="val 52"/>
                  <a:gd name="f42" fmla="val 54"/>
                  <a:gd name="f43" fmla="val 14"/>
                  <a:gd name="f44" fmla="val 56"/>
                  <a:gd name="f45" fmla="val 6"/>
                  <a:gd name="f46" fmla="val 57"/>
                  <a:gd name="f47" fmla="val 45"/>
                  <a:gd name="f48" fmla="val 46"/>
                  <a:gd name="f49" fmla="val 44"/>
                  <a:gd name="f50" fmla="val 42"/>
                  <a:gd name="f51" fmla="val 48"/>
                  <a:gd name="f52" fmla="val 51"/>
                  <a:gd name="f53" fmla="val 49"/>
                  <a:gd name="f54" fmla="val 10"/>
                  <a:gd name="f55" fmla="val 8"/>
                  <a:gd name="f56" fmla="val 3"/>
                  <a:gd name="f57" fmla="val 38"/>
                  <a:gd name="f58" fmla="val 1"/>
                  <a:gd name="f59" fmla="val 5"/>
                  <a:gd name="f60" fmla="+- 0 0 -90"/>
                  <a:gd name="f61" fmla="*/ f3 1 59"/>
                  <a:gd name="f62" fmla="*/ f4 1 55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59"/>
                  <a:gd name="f71" fmla="*/ f67 1 55"/>
                  <a:gd name="f72" fmla="*/ 11 f68 1"/>
                  <a:gd name="f73" fmla="*/ 19 f67 1"/>
                  <a:gd name="f74" fmla="*/ 12 f68 1"/>
                  <a:gd name="f75" fmla="*/ 17 f67 1"/>
                  <a:gd name="f76" fmla="*/ 26 f67 1"/>
                  <a:gd name="f77" fmla="*/ 4 f68 1"/>
                  <a:gd name="f78" fmla="*/ 29 f67 1"/>
                  <a:gd name="f79" fmla="*/ 33 f67 1"/>
                  <a:gd name="f80" fmla="*/ 24 f68 1"/>
                  <a:gd name="f81" fmla="*/ 35 f67 1"/>
                  <a:gd name="f82" fmla="*/ 27 f68 1"/>
                  <a:gd name="f83" fmla="*/ 34 f67 1"/>
                  <a:gd name="f84" fmla="*/ 37 f68 1"/>
                  <a:gd name="f85" fmla="*/ 43 f68 1"/>
                  <a:gd name="f86" fmla="*/ 37 f67 1"/>
                  <a:gd name="f87" fmla="*/ 52 f68 1"/>
                  <a:gd name="f88" fmla="*/ 54 f68 1"/>
                  <a:gd name="f89" fmla="*/ 14 f67 1"/>
                  <a:gd name="f90" fmla="*/ 59 f68 1"/>
                  <a:gd name="f91" fmla="*/ 0 f67 1"/>
                  <a:gd name="f92" fmla="*/ 56 f68 1"/>
                  <a:gd name="f93" fmla="*/ 18 f67 1"/>
                  <a:gd name="f94" fmla="*/ 57 f68 1"/>
                  <a:gd name="f95" fmla="*/ 39 f67 1"/>
                  <a:gd name="f96" fmla="*/ 46 f68 1"/>
                  <a:gd name="f97" fmla="*/ 44 f67 1"/>
                  <a:gd name="f98" fmla="*/ 40 f68 1"/>
                  <a:gd name="f99" fmla="*/ 48 f67 1"/>
                  <a:gd name="f100" fmla="*/ 51 f67 1"/>
                  <a:gd name="f101" fmla="*/ 25 f68 1"/>
                  <a:gd name="f102" fmla="*/ 10 f68 1"/>
                  <a:gd name="f103" fmla="*/ 46 f67 1"/>
                  <a:gd name="f104" fmla="*/ 3 f68 1"/>
                  <a:gd name="f105" fmla="*/ 43 f67 1"/>
                  <a:gd name="f106" fmla="*/ 0 f68 1"/>
                  <a:gd name="f107" fmla="*/ 5 f68 1"/>
                  <a:gd name="f108" fmla="+- f69 0 f1"/>
                  <a:gd name="f109" fmla="*/ f72 1 59"/>
                  <a:gd name="f110" fmla="*/ f73 1 55"/>
                  <a:gd name="f111" fmla="*/ f74 1 59"/>
                  <a:gd name="f112" fmla="*/ f75 1 55"/>
                  <a:gd name="f113" fmla="*/ f76 1 55"/>
                  <a:gd name="f114" fmla="*/ f77 1 59"/>
                  <a:gd name="f115" fmla="*/ f78 1 55"/>
                  <a:gd name="f116" fmla="*/ f79 1 55"/>
                  <a:gd name="f117" fmla="*/ f80 1 59"/>
                  <a:gd name="f118" fmla="*/ f81 1 55"/>
                  <a:gd name="f119" fmla="*/ f82 1 59"/>
                  <a:gd name="f120" fmla="*/ f83 1 55"/>
                  <a:gd name="f121" fmla="*/ f84 1 59"/>
                  <a:gd name="f122" fmla="*/ f85 1 59"/>
                  <a:gd name="f123" fmla="*/ f86 1 55"/>
                  <a:gd name="f124" fmla="*/ f87 1 59"/>
                  <a:gd name="f125" fmla="*/ f88 1 59"/>
                  <a:gd name="f126" fmla="*/ f89 1 55"/>
                  <a:gd name="f127" fmla="*/ f90 1 59"/>
                  <a:gd name="f128" fmla="*/ f91 1 55"/>
                  <a:gd name="f129" fmla="*/ f92 1 59"/>
                  <a:gd name="f130" fmla="*/ f93 1 55"/>
                  <a:gd name="f131" fmla="*/ f94 1 59"/>
                  <a:gd name="f132" fmla="*/ f95 1 55"/>
                  <a:gd name="f133" fmla="*/ f96 1 59"/>
                  <a:gd name="f134" fmla="*/ f97 1 55"/>
                  <a:gd name="f135" fmla="*/ f98 1 59"/>
                  <a:gd name="f136" fmla="*/ f99 1 55"/>
                  <a:gd name="f137" fmla="*/ f100 1 55"/>
                  <a:gd name="f138" fmla="*/ f101 1 59"/>
                  <a:gd name="f139" fmla="*/ f102 1 59"/>
                  <a:gd name="f140" fmla="*/ f103 1 55"/>
                  <a:gd name="f141" fmla="*/ f104 1 59"/>
                  <a:gd name="f142" fmla="*/ f105 1 55"/>
                  <a:gd name="f143" fmla="*/ f106 1 59"/>
                  <a:gd name="f144" fmla="*/ f107 1 59"/>
                  <a:gd name="f145" fmla="*/ 0 1 f70"/>
                  <a:gd name="f146" fmla="*/ f64 1 f70"/>
                  <a:gd name="f147" fmla="*/ 0 1 f71"/>
                  <a:gd name="f148" fmla="*/ f65 1 f71"/>
                  <a:gd name="f149" fmla="*/ f109 1 f70"/>
                  <a:gd name="f150" fmla="*/ f110 1 f71"/>
                  <a:gd name="f151" fmla="*/ f111 1 f70"/>
                  <a:gd name="f152" fmla="*/ f112 1 f71"/>
                  <a:gd name="f153" fmla="*/ f113 1 f71"/>
                  <a:gd name="f154" fmla="*/ f114 1 f70"/>
                  <a:gd name="f155" fmla="*/ f115 1 f71"/>
                  <a:gd name="f156" fmla="*/ f116 1 f71"/>
                  <a:gd name="f157" fmla="*/ f117 1 f70"/>
                  <a:gd name="f158" fmla="*/ f118 1 f71"/>
                  <a:gd name="f159" fmla="*/ f119 1 f70"/>
                  <a:gd name="f160" fmla="*/ f120 1 f71"/>
                  <a:gd name="f161" fmla="*/ f121 1 f70"/>
                  <a:gd name="f162" fmla="*/ f122 1 f70"/>
                  <a:gd name="f163" fmla="*/ f123 1 f71"/>
                  <a:gd name="f164" fmla="*/ f124 1 f70"/>
                  <a:gd name="f165" fmla="*/ f125 1 f70"/>
                  <a:gd name="f166" fmla="*/ f126 1 f71"/>
                  <a:gd name="f167" fmla="*/ f127 1 f70"/>
                  <a:gd name="f168" fmla="*/ f128 1 f71"/>
                  <a:gd name="f169" fmla="*/ f129 1 f70"/>
                  <a:gd name="f170" fmla="*/ f130 1 f71"/>
                  <a:gd name="f171" fmla="*/ f131 1 f70"/>
                  <a:gd name="f172" fmla="*/ f132 1 f71"/>
                  <a:gd name="f173" fmla="*/ f133 1 f70"/>
                  <a:gd name="f174" fmla="*/ f134 1 f71"/>
                  <a:gd name="f175" fmla="*/ f135 1 f70"/>
                  <a:gd name="f176" fmla="*/ f136 1 f71"/>
                  <a:gd name="f177" fmla="*/ f137 1 f71"/>
                  <a:gd name="f178" fmla="*/ f138 1 f70"/>
                  <a:gd name="f179" fmla="*/ f139 1 f70"/>
                  <a:gd name="f180" fmla="*/ f140 1 f71"/>
                  <a:gd name="f181" fmla="*/ f141 1 f70"/>
                  <a:gd name="f182" fmla="*/ f142 1 f71"/>
                  <a:gd name="f183" fmla="*/ f143 1 f70"/>
                  <a:gd name="f184" fmla="*/ f144 1 f70"/>
                  <a:gd name="f185" fmla="*/ f145 f61 1"/>
                  <a:gd name="f186" fmla="*/ f146 f61 1"/>
                  <a:gd name="f187" fmla="*/ f148 f62 1"/>
                  <a:gd name="f188" fmla="*/ f147 f62 1"/>
                  <a:gd name="f189" fmla="*/ f149 f61 1"/>
                  <a:gd name="f190" fmla="*/ f150 f62 1"/>
                  <a:gd name="f191" fmla="*/ f151 f61 1"/>
                  <a:gd name="f192" fmla="*/ f152 f62 1"/>
                  <a:gd name="f193" fmla="*/ f153 f62 1"/>
                  <a:gd name="f194" fmla="*/ f154 f61 1"/>
                  <a:gd name="f195" fmla="*/ f155 f62 1"/>
                  <a:gd name="f196" fmla="*/ f156 f62 1"/>
                  <a:gd name="f197" fmla="*/ f157 f61 1"/>
                  <a:gd name="f198" fmla="*/ f158 f62 1"/>
                  <a:gd name="f199" fmla="*/ f159 f61 1"/>
                  <a:gd name="f200" fmla="*/ f160 f62 1"/>
                  <a:gd name="f201" fmla="*/ f161 f61 1"/>
                  <a:gd name="f202" fmla="*/ f162 f61 1"/>
                  <a:gd name="f203" fmla="*/ f163 f62 1"/>
                  <a:gd name="f204" fmla="*/ f164 f61 1"/>
                  <a:gd name="f205" fmla="*/ f165 f61 1"/>
                  <a:gd name="f206" fmla="*/ f166 f62 1"/>
                  <a:gd name="f207" fmla="*/ f167 f61 1"/>
                  <a:gd name="f208" fmla="*/ f168 f62 1"/>
                  <a:gd name="f209" fmla="*/ f169 f61 1"/>
                  <a:gd name="f210" fmla="*/ f170 f62 1"/>
                  <a:gd name="f211" fmla="*/ f171 f61 1"/>
                  <a:gd name="f212" fmla="*/ f172 f62 1"/>
                  <a:gd name="f213" fmla="*/ f173 f61 1"/>
                  <a:gd name="f214" fmla="*/ f174 f62 1"/>
                  <a:gd name="f215" fmla="*/ f175 f61 1"/>
                  <a:gd name="f216" fmla="*/ f176 f62 1"/>
                  <a:gd name="f217" fmla="*/ f177 f62 1"/>
                  <a:gd name="f218" fmla="*/ f178 f61 1"/>
                  <a:gd name="f219" fmla="*/ f179 f61 1"/>
                  <a:gd name="f220" fmla="*/ f180 f62 1"/>
                  <a:gd name="f221" fmla="*/ f181 f61 1"/>
                  <a:gd name="f222" fmla="*/ f182 f62 1"/>
                  <a:gd name="f223" fmla="*/ f183 f61 1"/>
                  <a:gd name="f224" fmla="*/ f184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89" y="f190"/>
                  </a:cxn>
                  <a:cxn ang="f108">
                    <a:pos x="f191" y="f192"/>
                  </a:cxn>
                  <a:cxn ang="f108">
                    <a:pos x="f189" y="f193"/>
                  </a:cxn>
                  <a:cxn ang="f108">
                    <a:pos x="f194" y="f195"/>
                  </a:cxn>
                  <a:cxn ang="f108">
                    <a:pos x="f191" y="f196"/>
                  </a:cxn>
                  <a:cxn ang="f108">
                    <a:pos x="f197" y="f198"/>
                  </a:cxn>
                  <a:cxn ang="f108">
                    <a:pos x="f199" y="f200"/>
                  </a:cxn>
                  <a:cxn ang="f108">
                    <a:pos x="f201" y="f200"/>
                  </a:cxn>
                  <a:cxn ang="f108">
                    <a:pos x="f202" y="f203"/>
                  </a:cxn>
                  <a:cxn ang="f108">
                    <a:pos x="f204" y="f198"/>
                  </a:cxn>
                  <a:cxn ang="f108">
                    <a:pos x="f205" y="f206"/>
                  </a:cxn>
                  <a:cxn ang="f108">
                    <a:pos x="f207" y="f208"/>
                  </a:cxn>
                  <a:cxn ang="f108">
                    <a:pos x="f209" y="f210"/>
                  </a:cxn>
                  <a:cxn ang="f108">
                    <a:pos x="f211" y="f195"/>
                  </a:cxn>
                  <a:cxn ang="f108">
                    <a:pos x="f205" y="f212"/>
                  </a:cxn>
                  <a:cxn ang="f108">
                    <a:pos x="f213" y="f214"/>
                  </a:cxn>
                  <a:cxn ang="f108">
                    <a:pos x="f215" y="f216"/>
                  </a:cxn>
                  <a:cxn ang="f108">
                    <a:pos x="f199" y="f217"/>
                  </a:cxn>
                  <a:cxn ang="f108">
                    <a:pos x="f218" y="f217"/>
                  </a:cxn>
                  <a:cxn ang="f108">
                    <a:pos x="f219" y="f220"/>
                  </a:cxn>
                  <a:cxn ang="f108">
                    <a:pos x="f221" y="f222"/>
                  </a:cxn>
                  <a:cxn ang="f108">
                    <a:pos x="f223" y="f198"/>
                  </a:cxn>
                  <a:cxn ang="f108">
                    <a:pos x="f224" y="f193"/>
                  </a:cxn>
                  <a:cxn ang="f108">
                    <a:pos x="f189" y="f190"/>
                  </a:cxn>
                </a:cxnLst>
                <a:rect l="f185" t="f188" r="f186" b="f187"/>
                <a:pathLst>
                  <a:path w="59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8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0" y="f23"/>
                      <a:pt x="f18" y="f24"/>
                      <a:pt x="f12" y="f24"/>
                    </a:cubicBezTo>
                    <a:cubicBezTo>
                      <a:pt x="f11" y="f25"/>
                      <a:pt x="f26" y="f23"/>
                      <a:pt x="f27" y="f28"/>
                    </a:cubicBezTo>
                    <a:cubicBezTo>
                      <a:pt x="f29" y="f28"/>
                      <a:pt x="f17" y="f28"/>
                      <a:pt x="f30" y="f31"/>
                    </a:cubicBezTo>
                    <a:cubicBezTo>
                      <a:pt x="f32" y="f30"/>
                      <a:pt x="f31" y="f25"/>
                      <a:pt x="f33" y="f31"/>
                    </a:cubicBezTo>
                    <a:cubicBezTo>
                      <a:pt x="f34" y="f31"/>
                      <a:pt x="f35" y="f36"/>
                      <a:pt x="f37" y="f33"/>
                    </a:cubicBezTo>
                    <a:cubicBezTo>
                      <a:pt x="f38" y="f35"/>
                      <a:pt x="f39" y="f40"/>
                      <a:pt x="f41" y="f28"/>
                    </a:cubicBezTo>
                    <a:cubicBezTo>
                      <a:pt x="f7" y="f19"/>
                      <a:pt x="f42" y="f15"/>
                      <a:pt x="f42" y="f43"/>
                    </a:cubicBezTo>
                    <a:cubicBezTo>
                      <a:pt x="f42" y="f18"/>
                      <a:pt x="f44" y="f21"/>
                      <a:pt x="f6" y="f5"/>
                    </a:cubicBezTo>
                    <a:cubicBezTo>
                      <a:pt x="f6" y="f45"/>
                      <a:pt x="f44" y="f12"/>
                      <a:pt x="f44" y="f10"/>
                    </a:cubicBezTo>
                    <a:cubicBezTo>
                      <a:pt x="f46" y="f15"/>
                      <a:pt x="f44" y="f29"/>
                      <a:pt x="f46" y="f22"/>
                    </a:cubicBezTo>
                    <a:cubicBezTo>
                      <a:pt x="f46" y="f24"/>
                      <a:pt x="f7" y="f36"/>
                      <a:pt x="f42" y="f34"/>
                    </a:cubicBezTo>
                    <a:cubicBezTo>
                      <a:pt x="f41" y="f37"/>
                      <a:pt x="f39" y="f47"/>
                      <a:pt x="f48" y="f49"/>
                    </a:cubicBezTo>
                    <a:cubicBezTo>
                      <a:pt x="f49" y="f37"/>
                      <a:pt x="f50" y="f48"/>
                      <a:pt x="f40" y="f51"/>
                    </a:cubicBezTo>
                    <a:cubicBezTo>
                      <a:pt x="f36" y="f52"/>
                      <a:pt x="f25" y="f42"/>
                      <a:pt x="f30" y="f52"/>
                    </a:cubicBezTo>
                    <a:cubicBezTo>
                      <a:pt x="f30" y="f52"/>
                      <a:pt x="f17" y="f52"/>
                      <a:pt x="f29" y="f52"/>
                    </a:cubicBezTo>
                    <a:cubicBezTo>
                      <a:pt x="f9" y="f7"/>
                      <a:pt x="f14" y="f53"/>
                      <a:pt x="f54" y="f48"/>
                    </a:cubicBezTo>
                    <a:cubicBezTo>
                      <a:pt x="f55" y="f47"/>
                      <a:pt x="f45" y="f49"/>
                      <a:pt x="f56" y="f37"/>
                    </a:cubicBezTo>
                    <a:cubicBezTo>
                      <a:pt x="f5" y="f50"/>
                      <a:pt x="f5" y="f57"/>
                      <a:pt x="f5" y="f28"/>
                    </a:cubicBezTo>
                    <a:cubicBezTo>
                      <a:pt x="f5" y="f23"/>
                      <a:pt x="f58" y="f30"/>
                      <a:pt x="f59" y="f17"/>
                    </a:cubicBezTo>
                    <a:cubicBezTo>
                      <a:pt x="f18" y="f29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6" name="Freeform 807">
                <a:extLst>
                  <a:ext uri="{FF2B5EF4-FFF2-40B4-BE49-F238E27FC236}">
                    <a16:creationId xmlns:a16="http://schemas.microsoft.com/office/drawing/2014/main" id="{51887284-3D32-605E-6373-4D0B67738771}"/>
                  </a:ext>
                </a:extLst>
              </p:cNvPr>
              <p:cNvSpPr/>
              <p:nvPr/>
            </p:nvSpPr>
            <p:spPr>
              <a:xfrm>
                <a:off x="6589715" y="5111752"/>
                <a:ext cx="7144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13"/>
                  <a:gd name="f9" fmla="val 31"/>
                  <a:gd name="f10" fmla="val 9"/>
                  <a:gd name="f11" fmla="val 24"/>
                  <a:gd name="f12" fmla="val 6"/>
                  <a:gd name="f13" fmla="val 18"/>
                  <a:gd name="f14" fmla="val 2"/>
                  <a:gd name="f15" fmla="val 12"/>
                  <a:gd name="f16" fmla="val 8"/>
                  <a:gd name="f17" fmla="val 4"/>
                  <a:gd name="f18" fmla="val 10"/>
                  <a:gd name="f19" fmla="val 3"/>
                  <a:gd name="f20" fmla="val 5"/>
                  <a:gd name="f21" fmla="val 15"/>
                  <a:gd name="f22" fmla="val 11"/>
                  <a:gd name="f23" fmla="val 17"/>
                  <a:gd name="f24" fmla="val 21"/>
                  <a:gd name="f25" fmla="val 23"/>
                  <a:gd name="f26" fmla="val 22"/>
                  <a:gd name="f27" fmla="val 26"/>
                  <a:gd name="f28" fmla="val 29"/>
                  <a:gd name="f29" fmla="val 25"/>
                  <a:gd name="f30" fmla="val 36"/>
                  <a:gd name="f31" fmla="val 41"/>
                  <a:gd name="f32" fmla="val 45"/>
                  <a:gd name="f33" fmla="val 20"/>
                  <a:gd name="f34" fmla="val 19"/>
                  <a:gd name="f35" fmla="val 42"/>
                  <a:gd name="f36" fmla="val 39"/>
                  <a:gd name="f37" fmla="val 35"/>
                  <a:gd name="f38" fmla="+- 0 0 -90"/>
                  <a:gd name="f39" fmla="*/ f3 1 30"/>
                  <a:gd name="f40" fmla="*/ f4 1 46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0"/>
                  <a:gd name="f49" fmla="*/ f45 1 46"/>
                  <a:gd name="f50" fmla="*/ 13 f46 1"/>
                  <a:gd name="f51" fmla="*/ 31 f45 1"/>
                  <a:gd name="f52" fmla="*/ 2 f46 1"/>
                  <a:gd name="f53" fmla="*/ 12 f45 1"/>
                  <a:gd name="f54" fmla="*/ 4 f46 1"/>
                  <a:gd name="f55" fmla="*/ 2 f45 1"/>
                  <a:gd name="f56" fmla="*/ 12 f46 1"/>
                  <a:gd name="f57" fmla="*/ 5 f45 1"/>
                  <a:gd name="f58" fmla="*/ 21 f46 1"/>
                  <a:gd name="f59" fmla="*/ 23 f45 1"/>
                  <a:gd name="f60" fmla="*/ 25 f46 1"/>
                  <a:gd name="f61" fmla="*/ 24 f46 1"/>
                  <a:gd name="f62" fmla="*/ 45 f45 1"/>
                  <a:gd name="f63" fmla="*/ 17 f46 1"/>
                  <a:gd name="f64" fmla="*/ 39 f45 1"/>
                  <a:gd name="f65" fmla="+- f47 0 f1"/>
                  <a:gd name="f66" fmla="*/ f50 1 30"/>
                  <a:gd name="f67" fmla="*/ f51 1 46"/>
                  <a:gd name="f68" fmla="*/ f52 1 30"/>
                  <a:gd name="f69" fmla="*/ f53 1 46"/>
                  <a:gd name="f70" fmla="*/ f54 1 30"/>
                  <a:gd name="f71" fmla="*/ f55 1 46"/>
                  <a:gd name="f72" fmla="*/ f56 1 30"/>
                  <a:gd name="f73" fmla="*/ f57 1 46"/>
                  <a:gd name="f74" fmla="*/ f58 1 30"/>
                  <a:gd name="f75" fmla="*/ f59 1 46"/>
                  <a:gd name="f76" fmla="*/ f60 1 30"/>
                  <a:gd name="f77" fmla="*/ f61 1 30"/>
                  <a:gd name="f78" fmla="*/ f62 1 46"/>
                  <a:gd name="f79" fmla="*/ f63 1 30"/>
                  <a:gd name="f80" fmla="*/ f64 1 46"/>
                  <a:gd name="f81" fmla="*/ 0 1 f48"/>
                  <a:gd name="f82" fmla="*/ f42 1 f48"/>
                  <a:gd name="f83" fmla="*/ 0 1 f49"/>
                  <a:gd name="f84" fmla="*/ f43 1 f49"/>
                  <a:gd name="f85" fmla="*/ f66 1 f48"/>
                  <a:gd name="f86" fmla="*/ f67 1 f49"/>
                  <a:gd name="f87" fmla="*/ f68 1 f48"/>
                  <a:gd name="f88" fmla="*/ f69 1 f49"/>
                  <a:gd name="f89" fmla="*/ f70 1 f48"/>
                  <a:gd name="f90" fmla="*/ f71 1 f49"/>
                  <a:gd name="f91" fmla="*/ f72 1 f48"/>
                  <a:gd name="f92" fmla="*/ f73 1 f49"/>
                  <a:gd name="f93" fmla="*/ f74 1 f48"/>
                  <a:gd name="f94" fmla="*/ f75 1 f49"/>
                  <a:gd name="f95" fmla="*/ f76 1 f48"/>
                  <a:gd name="f96" fmla="*/ f77 1 f48"/>
                  <a:gd name="f97" fmla="*/ f78 1 f49"/>
                  <a:gd name="f98" fmla="*/ f79 1 f48"/>
                  <a:gd name="f99" fmla="*/ f80 1 f49"/>
                  <a:gd name="f100" fmla="*/ f81 f39 1"/>
                  <a:gd name="f101" fmla="*/ f82 f39 1"/>
                  <a:gd name="f102" fmla="*/ f84 f40 1"/>
                  <a:gd name="f103" fmla="*/ f83 f40 1"/>
                  <a:gd name="f104" fmla="*/ f85 f39 1"/>
                  <a:gd name="f105" fmla="*/ f86 f40 1"/>
                  <a:gd name="f106" fmla="*/ f87 f39 1"/>
                  <a:gd name="f107" fmla="*/ f88 f40 1"/>
                  <a:gd name="f108" fmla="*/ f89 f39 1"/>
                  <a:gd name="f109" fmla="*/ f90 f40 1"/>
                  <a:gd name="f110" fmla="*/ f91 f39 1"/>
                  <a:gd name="f111" fmla="*/ f92 f40 1"/>
                  <a:gd name="f112" fmla="*/ f93 f39 1"/>
                  <a:gd name="f113" fmla="*/ f94 f40 1"/>
                  <a:gd name="f114" fmla="*/ f95 f39 1"/>
                  <a:gd name="f115" fmla="*/ f96 f39 1"/>
                  <a:gd name="f116" fmla="*/ f97 f40 1"/>
                  <a:gd name="f117" fmla="*/ f98 f39 1"/>
                  <a:gd name="f118" fmla="*/ f99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4" y="f105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05"/>
                  </a:cxn>
                  <a:cxn ang="f65">
                    <a:pos x="f115" y="f116"/>
                  </a:cxn>
                  <a:cxn ang="f65">
                    <a:pos x="f117" y="f118"/>
                  </a:cxn>
                  <a:cxn ang="f65">
                    <a:pos x="f104" y="f105"/>
                  </a:cxn>
                </a:cxnLst>
                <a:rect l="f100" t="f103" r="f101" b="f102"/>
                <a:pathLst>
                  <a:path w="30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7" y="f14"/>
                    </a:cubicBezTo>
                    <a:cubicBezTo>
                      <a:pt x="f16" y="f5"/>
                      <a:pt x="f18" y="f19"/>
                      <a:pt x="f15" y="f20"/>
                    </a:cubicBezTo>
                    <a:cubicBezTo>
                      <a:pt x="f21" y="f22"/>
                      <a:pt x="f13" y="f23"/>
                      <a:pt x="f24" y="f25"/>
                    </a:cubicBezTo>
                    <a:cubicBezTo>
                      <a:pt x="f26" y="f27"/>
                      <a:pt x="f25" y="f28"/>
                      <a:pt x="f29" y="f9"/>
                    </a:cubicBezTo>
                    <a:cubicBezTo>
                      <a:pt x="f6" y="f30"/>
                      <a:pt x="f28" y="f31"/>
                      <a:pt x="f11" y="f32"/>
                    </a:cubicBezTo>
                    <a:cubicBezTo>
                      <a:pt x="f33" y="f7"/>
                      <a:pt x="f34" y="f35"/>
                      <a:pt x="f23" y="f36"/>
                    </a:cubicBezTo>
                    <a:cubicBezTo>
                      <a:pt x="f13" y="f37"/>
                      <a:pt x="f33" y="f6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807" name="Freeform 809">
              <a:extLst>
                <a:ext uri="{FF2B5EF4-FFF2-40B4-BE49-F238E27FC236}">
                  <a16:creationId xmlns:a16="http://schemas.microsoft.com/office/drawing/2014/main" id="{66A0F806-FF7D-C84E-0A8E-4FBC5CF48401}"/>
                </a:ext>
              </a:extLst>
            </p:cNvPr>
            <p:cNvSpPr/>
            <p:nvPr/>
          </p:nvSpPr>
          <p:spPr>
            <a:xfrm>
              <a:off x="6862764" y="4679954"/>
              <a:ext cx="61914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45"/>
                <a:gd name="f8" fmla="val 21"/>
                <a:gd name="f9" fmla="val 1"/>
                <a:gd name="f10" fmla="val 23"/>
                <a:gd name="f11" fmla="val 25"/>
                <a:gd name="f12" fmla="val 4"/>
                <a:gd name="f13" fmla="val 7"/>
                <a:gd name="f14" fmla="val 11"/>
                <a:gd name="f15" fmla="val 12"/>
                <a:gd name="f16" fmla="val 17"/>
                <a:gd name="f17" fmla="val 14"/>
                <a:gd name="f18" fmla="val 20"/>
                <a:gd name="f19" fmla="val 18"/>
                <a:gd name="f20" fmla="val 19"/>
                <a:gd name="f21" fmla="val 27"/>
                <a:gd name="f22" fmla="val 16"/>
                <a:gd name="f23" fmla="val 34"/>
                <a:gd name="f24" fmla="val 41"/>
                <a:gd name="f25" fmla="val 10"/>
                <a:gd name="f26" fmla="val 44"/>
                <a:gd name="f27" fmla="val 43"/>
                <a:gd name="f28" fmla="val 39"/>
                <a:gd name="f29" fmla="val 2"/>
                <a:gd name="f30" fmla="val 36"/>
                <a:gd name="f31" fmla="val 3"/>
                <a:gd name="f32" fmla="val 29"/>
                <a:gd name="f33" fmla="val 24"/>
                <a:gd name="f34" fmla="val 13"/>
                <a:gd name="f35" fmla="val 15"/>
                <a:gd name="f36" fmla="+- 0 0 -90"/>
                <a:gd name="f37" fmla="*/ f3 1 26"/>
                <a:gd name="f38" fmla="*/ f4 1 4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26"/>
                <a:gd name="f47" fmla="*/ f43 1 45"/>
                <a:gd name="f48" fmla="*/ 21 f44 1"/>
                <a:gd name="f49" fmla="*/ 1 f43 1"/>
                <a:gd name="f50" fmla="*/ 25 f44 1"/>
                <a:gd name="f51" fmla="*/ 4 f43 1"/>
                <a:gd name="f52" fmla="*/ 12 f43 1"/>
                <a:gd name="f53" fmla="*/ 20 f44 1"/>
                <a:gd name="f54" fmla="*/ 17 f43 1"/>
                <a:gd name="f55" fmla="*/ 20 f43 1"/>
                <a:gd name="f56" fmla="*/ 12 f44 1"/>
                <a:gd name="f57" fmla="*/ 41 f43 1"/>
                <a:gd name="f58" fmla="*/ 4 f44 1"/>
                <a:gd name="f59" fmla="*/ 44 f43 1"/>
                <a:gd name="f60" fmla="*/ 2 f44 1"/>
                <a:gd name="f61" fmla="*/ 36 f43 1"/>
                <a:gd name="f62" fmla="*/ 10 f44 1"/>
                <a:gd name="f63" fmla="*/ 14 f44 1"/>
                <a:gd name="f64" fmla="*/ 7 f43 1"/>
                <a:gd name="f65" fmla="+- f45 0 f1"/>
                <a:gd name="f66" fmla="*/ f48 1 26"/>
                <a:gd name="f67" fmla="*/ f49 1 45"/>
                <a:gd name="f68" fmla="*/ f50 1 26"/>
                <a:gd name="f69" fmla="*/ f51 1 45"/>
                <a:gd name="f70" fmla="*/ f52 1 45"/>
                <a:gd name="f71" fmla="*/ f53 1 26"/>
                <a:gd name="f72" fmla="*/ f54 1 45"/>
                <a:gd name="f73" fmla="*/ f55 1 45"/>
                <a:gd name="f74" fmla="*/ f56 1 26"/>
                <a:gd name="f75" fmla="*/ f57 1 45"/>
                <a:gd name="f76" fmla="*/ f58 1 26"/>
                <a:gd name="f77" fmla="*/ f59 1 45"/>
                <a:gd name="f78" fmla="*/ f60 1 26"/>
                <a:gd name="f79" fmla="*/ f61 1 45"/>
                <a:gd name="f80" fmla="*/ f62 1 26"/>
                <a:gd name="f81" fmla="*/ f63 1 26"/>
                <a:gd name="f82" fmla="*/ f64 1 45"/>
                <a:gd name="f83" fmla="*/ 0 1 f46"/>
                <a:gd name="f84" fmla="*/ f40 1 f46"/>
                <a:gd name="f85" fmla="*/ 0 1 f47"/>
                <a:gd name="f86" fmla="*/ f41 1 f47"/>
                <a:gd name="f87" fmla="*/ f66 1 f46"/>
                <a:gd name="f88" fmla="*/ f67 1 f47"/>
                <a:gd name="f89" fmla="*/ f68 1 f46"/>
                <a:gd name="f90" fmla="*/ f69 1 f47"/>
                <a:gd name="f91" fmla="*/ f70 1 f47"/>
                <a:gd name="f92" fmla="*/ f71 1 f46"/>
                <a:gd name="f93" fmla="*/ f72 1 f47"/>
                <a:gd name="f94" fmla="*/ f73 1 f47"/>
                <a:gd name="f95" fmla="*/ f74 1 f46"/>
                <a:gd name="f96" fmla="*/ f75 1 f47"/>
                <a:gd name="f97" fmla="*/ f76 1 f46"/>
                <a:gd name="f98" fmla="*/ f77 1 f47"/>
                <a:gd name="f99" fmla="*/ f78 1 f46"/>
                <a:gd name="f100" fmla="*/ f79 1 f47"/>
                <a:gd name="f101" fmla="*/ f80 1 f46"/>
                <a:gd name="f102" fmla="*/ f81 1 f46"/>
                <a:gd name="f103" fmla="*/ f82 1 f47"/>
                <a:gd name="f104" fmla="*/ f83 f37 1"/>
                <a:gd name="f105" fmla="*/ f84 f37 1"/>
                <a:gd name="f106" fmla="*/ f86 f38 1"/>
                <a:gd name="f107" fmla="*/ f85 f38 1"/>
                <a:gd name="f108" fmla="*/ f87 f37 1"/>
                <a:gd name="f109" fmla="*/ f88 f38 1"/>
                <a:gd name="f110" fmla="*/ f89 f37 1"/>
                <a:gd name="f111" fmla="*/ f90 f38 1"/>
                <a:gd name="f112" fmla="*/ f91 f38 1"/>
                <a:gd name="f113" fmla="*/ f92 f37 1"/>
                <a:gd name="f114" fmla="*/ f93 f38 1"/>
                <a:gd name="f115" fmla="*/ f94 f38 1"/>
                <a:gd name="f116" fmla="*/ f95 f37 1"/>
                <a:gd name="f117" fmla="*/ f96 f38 1"/>
                <a:gd name="f118" fmla="*/ f97 f37 1"/>
                <a:gd name="f119" fmla="*/ f98 f38 1"/>
                <a:gd name="f120" fmla="*/ f99 f37 1"/>
                <a:gd name="f121" fmla="*/ f100 f38 1"/>
                <a:gd name="f122" fmla="*/ f101 f37 1"/>
                <a:gd name="f123" fmla="*/ f102 f37 1"/>
                <a:gd name="f124" fmla="*/ f103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08" y="f112"/>
                </a:cxn>
                <a:cxn ang="f65">
                  <a:pos x="f113" y="f114"/>
                </a:cxn>
                <a:cxn ang="f65">
                  <a:pos x="f113" y="f115"/>
                </a:cxn>
                <a:cxn ang="f65">
                  <a:pos x="f116" y="f117"/>
                </a:cxn>
                <a:cxn ang="f65">
                  <a:pos x="f118" y="f119"/>
                </a:cxn>
                <a:cxn ang="f65">
                  <a:pos x="f120" y="f121"/>
                </a:cxn>
                <a:cxn ang="f65">
                  <a:pos x="f122" y="f114"/>
                </a:cxn>
                <a:cxn ang="f65">
                  <a:pos x="f123" y="f124"/>
                </a:cxn>
                <a:cxn ang="f65">
                  <a:pos x="f108" y="f109"/>
                </a:cxn>
              </a:cxnLst>
              <a:rect l="f104" t="f107" r="f105" b="f106"/>
              <a:pathLst>
                <a:path w="26" h="45">
                  <a:moveTo>
                    <a:pt x="f8" y="f9"/>
                  </a:moveTo>
                  <a:cubicBezTo>
                    <a:pt x="f10" y="f9"/>
                    <a:pt x="f6" y="f5"/>
                    <a:pt x="f11" y="f12"/>
                  </a:cubicBezTo>
                  <a:cubicBezTo>
                    <a:pt x="f11" y="f13"/>
                    <a:pt x="f6" y="f14"/>
                    <a:pt x="f8" y="f15"/>
                  </a:cubicBezTo>
                  <a:cubicBezTo>
                    <a:pt x="f16" y="f15"/>
                    <a:pt x="f16" y="f17"/>
                    <a:pt x="f18" y="f16"/>
                  </a:cubicBezTo>
                  <a:cubicBezTo>
                    <a:pt x="f18" y="f19"/>
                    <a:pt x="f18" y="f20"/>
                    <a:pt x="f18" y="f18"/>
                  </a:cubicBezTo>
                  <a:cubicBezTo>
                    <a:pt x="f16" y="f21"/>
                    <a:pt x="f22" y="f23"/>
                    <a:pt x="f15" y="f24"/>
                  </a:cubicBezTo>
                  <a:cubicBezTo>
                    <a:pt x="f25" y="f26"/>
                    <a:pt x="f13" y="f7"/>
                    <a:pt x="f12" y="f26"/>
                  </a:cubicBezTo>
                  <a:cubicBezTo>
                    <a:pt x="f5" y="f27"/>
                    <a:pt x="f9" y="f28"/>
                    <a:pt x="f29" y="f30"/>
                  </a:cubicBezTo>
                  <a:cubicBezTo>
                    <a:pt x="f31" y="f32"/>
                    <a:pt x="f13" y="f33"/>
                    <a:pt x="f25" y="f16"/>
                  </a:cubicBezTo>
                  <a:cubicBezTo>
                    <a:pt x="f14" y="f17"/>
                    <a:pt x="f34" y="f25"/>
                    <a:pt x="f17" y="f13"/>
                  </a:cubicBezTo>
                  <a:cubicBezTo>
                    <a:pt x="f35" y="f29"/>
                    <a:pt x="f16" y="f5"/>
                    <a:pt x="f8" y="f9"/>
                  </a:cubicBezTo>
                  <a:close/>
                </a:path>
              </a:pathLst>
            </a:custGeom>
            <a:solidFill>
              <a:srgbClr val="A729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8" name="Freeform 810">
              <a:extLst>
                <a:ext uri="{FF2B5EF4-FFF2-40B4-BE49-F238E27FC236}">
                  <a16:creationId xmlns:a16="http://schemas.microsoft.com/office/drawing/2014/main" id="{F24FE53F-2EEA-778C-9282-42C48329D7A4}"/>
                </a:ext>
              </a:extLst>
            </p:cNvPr>
            <p:cNvSpPr/>
            <p:nvPr/>
          </p:nvSpPr>
          <p:spPr>
            <a:xfrm>
              <a:off x="5986467" y="4975222"/>
              <a:ext cx="104771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25"/>
                <a:gd name="f8" fmla="val 15"/>
                <a:gd name="f9" fmla="val 21"/>
                <a:gd name="f10" fmla="val 13"/>
                <a:gd name="f11" fmla="val 20"/>
                <a:gd name="f12" fmla="val 12"/>
                <a:gd name="f13" fmla="val 22"/>
                <a:gd name="f14" fmla="val 10"/>
                <a:gd name="f15" fmla="val 5"/>
                <a:gd name="f16" fmla="val 23"/>
                <a:gd name="f17" fmla="val 16"/>
                <a:gd name="f18" fmla="val 3"/>
                <a:gd name="f19" fmla="val 9"/>
                <a:gd name="f20" fmla="val 14"/>
                <a:gd name="f21" fmla="val 11"/>
                <a:gd name="f22" fmla="val 7"/>
                <a:gd name="f23" fmla="val 28"/>
                <a:gd name="f24" fmla="val 35"/>
                <a:gd name="f25" fmla="val 1"/>
                <a:gd name="f26" fmla="val 39"/>
                <a:gd name="f27" fmla="val 42"/>
                <a:gd name="f28" fmla="val 43"/>
                <a:gd name="f29" fmla="val 41"/>
                <a:gd name="f30" fmla="val 32"/>
                <a:gd name="f31" fmla="val 17"/>
                <a:gd name="f32" fmla="val 18"/>
                <a:gd name="f33" fmla="val 19"/>
                <a:gd name="f34" fmla="+- 0 0 -90"/>
                <a:gd name="f35" fmla="*/ f3 1 44"/>
                <a:gd name="f36" fmla="*/ f4 1 25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4"/>
                <a:gd name="f45" fmla="*/ f41 1 25"/>
                <a:gd name="f46" fmla="*/ 15 f42 1"/>
                <a:gd name="f47" fmla="*/ 21 f41 1"/>
                <a:gd name="f48" fmla="*/ 10 f42 1"/>
                <a:gd name="f49" fmla="*/ 22 f41 1"/>
                <a:gd name="f50" fmla="*/ 0 f42 1"/>
                <a:gd name="f51" fmla="*/ 16 f41 1"/>
                <a:gd name="f52" fmla="*/ 9 f42 1"/>
                <a:gd name="f53" fmla="*/ 15 f41 1"/>
                <a:gd name="f54" fmla="*/ 13 f42 1"/>
                <a:gd name="f55" fmla="*/ 12 f41 1"/>
                <a:gd name="f56" fmla="*/ 9 f41 1"/>
                <a:gd name="f57" fmla="*/ 35 f42 1"/>
                <a:gd name="f58" fmla="*/ 1 f41 1"/>
                <a:gd name="f59" fmla="*/ 43 f42 1"/>
                <a:gd name="f60" fmla="*/ 5 f41 1"/>
                <a:gd name="f61" fmla="*/ 39 f42 1"/>
                <a:gd name="f62" fmla="*/ 18 f42 1"/>
                <a:gd name="f63" fmla="*/ 19 f41 1"/>
                <a:gd name="f64" fmla="+- f43 0 f1"/>
                <a:gd name="f65" fmla="*/ f46 1 44"/>
                <a:gd name="f66" fmla="*/ f47 1 25"/>
                <a:gd name="f67" fmla="*/ f48 1 44"/>
                <a:gd name="f68" fmla="*/ f49 1 25"/>
                <a:gd name="f69" fmla="*/ f50 1 44"/>
                <a:gd name="f70" fmla="*/ f51 1 25"/>
                <a:gd name="f71" fmla="*/ f52 1 44"/>
                <a:gd name="f72" fmla="*/ f53 1 25"/>
                <a:gd name="f73" fmla="*/ f54 1 44"/>
                <a:gd name="f74" fmla="*/ f55 1 25"/>
                <a:gd name="f75" fmla="*/ f56 1 25"/>
                <a:gd name="f76" fmla="*/ f57 1 44"/>
                <a:gd name="f77" fmla="*/ f58 1 25"/>
                <a:gd name="f78" fmla="*/ f59 1 44"/>
                <a:gd name="f79" fmla="*/ f60 1 25"/>
                <a:gd name="f80" fmla="*/ f61 1 44"/>
                <a:gd name="f81" fmla="*/ f62 1 44"/>
                <a:gd name="f82" fmla="*/ f63 1 25"/>
                <a:gd name="f83" fmla="*/ 0 1 f44"/>
                <a:gd name="f84" fmla="*/ f38 1 f44"/>
                <a:gd name="f85" fmla="*/ 0 1 f45"/>
                <a:gd name="f86" fmla="*/ f39 1 f45"/>
                <a:gd name="f87" fmla="*/ f65 1 f44"/>
                <a:gd name="f88" fmla="*/ f66 1 f45"/>
                <a:gd name="f89" fmla="*/ f67 1 f44"/>
                <a:gd name="f90" fmla="*/ f68 1 f45"/>
                <a:gd name="f91" fmla="*/ f69 1 f44"/>
                <a:gd name="f92" fmla="*/ f70 1 f45"/>
                <a:gd name="f93" fmla="*/ f71 1 f44"/>
                <a:gd name="f94" fmla="*/ f72 1 f45"/>
                <a:gd name="f95" fmla="*/ f73 1 f44"/>
                <a:gd name="f96" fmla="*/ f74 1 f45"/>
                <a:gd name="f97" fmla="*/ f75 1 f45"/>
                <a:gd name="f98" fmla="*/ f76 1 f44"/>
                <a:gd name="f99" fmla="*/ f77 1 f45"/>
                <a:gd name="f100" fmla="*/ f78 1 f44"/>
                <a:gd name="f101" fmla="*/ f79 1 f45"/>
                <a:gd name="f102" fmla="*/ f80 1 f44"/>
                <a:gd name="f103" fmla="*/ f81 1 f44"/>
                <a:gd name="f104" fmla="*/ f82 1 f45"/>
                <a:gd name="f105" fmla="*/ f83 f35 1"/>
                <a:gd name="f106" fmla="*/ f84 f35 1"/>
                <a:gd name="f107" fmla="*/ f86 f36 1"/>
                <a:gd name="f108" fmla="*/ f85 f36 1"/>
                <a:gd name="f109" fmla="*/ f87 f35 1"/>
                <a:gd name="f110" fmla="*/ f88 f36 1"/>
                <a:gd name="f111" fmla="*/ f89 f35 1"/>
                <a:gd name="f112" fmla="*/ f90 f36 1"/>
                <a:gd name="f113" fmla="*/ f91 f35 1"/>
                <a:gd name="f114" fmla="*/ f92 f36 1"/>
                <a:gd name="f115" fmla="*/ f93 f35 1"/>
                <a:gd name="f116" fmla="*/ f94 f36 1"/>
                <a:gd name="f117" fmla="*/ f95 f35 1"/>
                <a:gd name="f118" fmla="*/ f96 f36 1"/>
                <a:gd name="f119" fmla="*/ f97 f36 1"/>
                <a:gd name="f120" fmla="*/ f98 f35 1"/>
                <a:gd name="f121" fmla="*/ f99 f36 1"/>
                <a:gd name="f122" fmla="*/ f100 f35 1"/>
                <a:gd name="f123" fmla="*/ f101 f36 1"/>
                <a:gd name="f124" fmla="*/ f102 f35 1"/>
                <a:gd name="f125" fmla="*/ f103 f35 1"/>
                <a:gd name="f126" fmla="*/ f104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5" y="f116"/>
                </a:cxn>
                <a:cxn ang="f64">
                  <a:pos x="f117" y="f118"/>
                </a:cxn>
                <a:cxn ang="f64">
                  <a:pos x="f109" y="f119"/>
                </a:cxn>
                <a:cxn ang="f64">
                  <a:pos x="f120" y="f121"/>
                </a:cxn>
                <a:cxn ang="f64">
                  <a:pos x="f122" y="f123"/>
                </a:cxn>
                <a:cxn ang="f64">
                  <a:pos x="f124" y="f118"/>
                </a:cxn>
                <a:cxn ang="f64">
                  <a:pos x="f125" y="f126"/>
                </a:cxn>
                <a:cxn ang="f64">
                  <a:pos x="f109" y="f110"/>
                </a:cxn>
              </a:cxnLst>
              <a:rect l="f105" t="f108" r="f106" b="f107"/>
              <a:pathLst>
                <a:path w="44" h="25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7"/>
                    <a:pt x="f5" y="f16"/>
                    <a:pt x="f5" y="f17"/>
                  </a:cubicBezTo>
                  <a:cubicBezTo>
                    <a:pt x="f18" y="f8"/>
                    <a:pt x="f15" y="f19"/>
                    <a:pt x="f19" y="f8"/>
                  </a:cubicBezTo>
                  <a:cubicBezTo>
                    <a:pt x="f14" y="f17"/>
                    <a:pt x="f10" y="f20"/>
                    <a:pt x="f10" y="f12"/>
                  </a:cubicBezTo>
                  <a:cubicBezTo>
                    <a:pt x="f20" y="f21"/>
                    <a:pt x="f20" y="f14"/>
                    <a:pt x="f8" y="f19"/>
                  </a:cubicBezTo>
                  <a:cubicBezTo>
                    <a:pt x="f13" y="f22"/>
                    <a:pt x="f23" y="f18"/>
                    <a:pt x="f24" y="f25"/>
                  </a:cubicBezTo>
                  <a:cubicBezTo>
                    <a:pt x="f26" y="f5"/>
                    <a:pt x="f27" y="f25"/>
                    <a:pt x="f28" y="f15"/>
                  </a:cubicBezTo>
                  <a:cubicBezTo>
                    <a:pt x="f6" y="f19"/>
                    <a:pt x="f29" y="f21"/>
                    <a:pt x="f26" y="f12"/>
                  </a:cubicBezTo>
                  <a:cubicBezTo>
                    <a:pt x="f30" y="f8"/>
                    <a:pt x="f7" y="f31"/>
                    <a:pt x="f32" y="f33"/>
                  </a:cubicBezTo>
                  <a:cubicBezTo>
                    <a:pt x="f31" y="f11"/>
                    <a:pt x="f17" y="f11"/>
                    <a:pt x="f8" y="f9"/>
                  </a:cubicBezTo>
                  <a:close/>
                </a:path>
              </a:pathLst>
            </a:custGeom>
            <a:solidFill>
              <a:srgbClr val="166D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9" name="Freeform 811">
              <a:extLst>
                <a:ext uri="{FF2B5EF4-FFF2-40B4-BE49-F238E27FC236}">
                  <a16:creationId xmlns:a16="http://schemas.microsoft.com/office/drawing/2014/main" id="{3C1D0A3C-55F3-BEF1-E513-9816C9250E94}"/>
                </a:ext>
              </a:extLst>
            </p:cNvPr>
            <p:cNvSpPr/>
            <p:nvPr/>
          </p:nvSpPr>
          <p:spPr>
            <a:xfrm>
              <a:off x="6926259" y="5083177"/>
              <a:ext cx="55558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49"/>
                <a:gd name="f8" fmla="val 16"/>
                <a:gd name="f9" fmla="val 19"/>
                <a:gd name="f10" fmla="val 17"/>
                <a:gd name="f11" fmla="val 24"/>
                <a:gd name="f12" fmla="val 29"/>
                <a:gd name="f13" fmla="val 21"/>
                <a:gd name="f14" fmla="val 34"/>
                <a:gd name="f15" fmla="val 22"/>
                <a:gd name="f16" fmla="val 36"/>
                <a:gd name="f17" fmla="val 38"/>
                <a:gd name="f18" fmla="val 41"/>
                <a:gd name="f19" fmla="val 44"/>
                <a:gd name="f20" fmla="val 47"/>
                <a:gd name="f21" fmla="val 48"/>
                <a:gd name="f22" fmla="val 14"/>
                <a:gd name="f23" fmla="val 46"/>
                <a:gd name="f24" fmla="val 13"/>
                <a:gd name="f25" fmla="val 9"/>
                <a:gd name="f26" fmla="val 39"/>
                <a:gd name="f27" fmla="val 31"/>
                <a:gd name="f28" fmla="val 6"/>
                <a:gd name="f29" fmla="val 25"/>
                <a:gd name="f30" fmla="val 5"/>
                <a:gd name="f31" fmla="val 4"/>
                <a:gd name="f32" fmla="val 2"/>
                <a:gd name="f33" fmla="val 12"/>
                <a:gd name="f34" fmla="val 1"/>
                <a:gd name="f35" fmla="val 10"/>
                <a:gd name="f36" fmla="val 7"/>
                <a:gd name="f37" fmla="val 11"/>
                <a:gd name="f38" fmla="val 3"/>
                <a:gd name="f39" fmla="val 15"/>
                <a:gd name="f40" fmla="val 18"/>
                <a:gd name="f41" fmla="+- 0 0 -90"/>
                <a:gd name="f42" fmla="*/ f3 1 23"/>
                <a:gd name="f43" fmla="*/ f4 1 49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23"/>
                <a:gd name="f52" fmla="*/ f48 1 49"/>
                <a:gd name="f53" fmla="*/ 16 f49 1"/>
                <a:gd name="f54" fmla="*/ 19 f48 1"/>
                <a:gd name="f55" fmla="*/ 21 f49 1"/>
                <a:gd name="f56" fmla="*/ 34 f48 1"/>
                <a:gd name="f57" fmla="*/ 23 f49 1"/>
                <a:gd name="f58" fmla="*/ 41 f48 1"/>
                <a:gd name="f59" fmla="*/ 19 f49 1"/>
                <a:gd name="f60" fmla="*/ 48 f48 1"/>
                <a:gd name="f61" fmla="*/ 13 f49 1"/>
                <a:gd name="f62" fmla="*/ 44 f48 1"/>
                <a:gd name="f63" fmla="*/ 6 f49 1"/>
                <a:gd name="f64" fmla="*/ 25 f48 1"/>
                <a:gd name="f65" fmla="*/ 2 f49 1"/>
                <a:gd name="f66" fmla="*/ 12 f48 1"/>
                <a:gd name="f67" fmla="*/ 6 f48 1"/>
                <a:gd name="f68" fmla="*/ 7 f49 1"/>
                <a:gd name="f69" fmla="*/ 2 f48 1"/>
                <a:gd name="f70" fmla="*/ 12 f49 1"/>
                <a:gd name="f71" fmla="*/ 11 f48 1"/>
                <a:gd name="f72" fmla="*/ 16 f48 1"/>
                <a:gd name="f73" fmla="+- f50 0 f1"/>
                <a:gd name="f74" fmla="*/ f53 1 23"/>
                <a:gd name="f75" fmla="*/ f54 1 49"/>
                <a:gd name="f76" fmla="*/ f55 1 23"/>
                <a:gd name="f77" fmla="*/ f56 1 49"/>
                <a:gd name="f78" fmla="*/ f57 1 23"/>
                <a:gd name="f79" fmla="*/ f58 1 49"/>
                <a:gd name="f80" fmla="*/ f59 1 23"/>
                <a:gd name="f81" fmla="*/ f60 1 49"/>
                <a:gd name="f82" fmla="*/ f61 1 23"/>
                <a:gd name="f83" fmla="*/ f62 1 49"/>
                <a:gd name="f84" fmla="*/ f63 1 23"/>
                <a:gd name="f85" fmla="*/ f64 1 49"/>
                <a:gd name="f86" fmla="*/ f65 1 23"/>
                <a:gd name="f87" fmla="*/ f66 1 49"/>
                <a:gd name="f88" fmla="*/ f67 1 49"/>
                <a:gd name="f89" fmla="*/ f68 1 23"/>
                <a:gd name="f90" fmla="*/ f69 1 49"/>
                <a:gd name="f91" fmla="*/ f70 1 23"/>
                <a:gd name="f92" fmla="*/ f71 1 49"/>
                <a:gd name="f93" fmla="*/ f72 1 49"/>
                <a:gd name="f94" fmla="*/ 0 1 f51"/>
                <a:gd name="f95" fmla="*/ f45 1 f51"/>
                <a:gd name="f96" fmla="*/ 0 1 f52"/>
                <a:gd name="f97" fmla="*/ f46 1 f52"/>
                <a:gd name="f98" fmla="*/ f74 1 f51"/>
                <a:gd name="f99" fmla="*/ f75 1 f52"/>
                <a:gd name="f100" fmla="*/ f76 1 f51"/>
                <a:gd name="f101" fmla="*/ f77 1 f52"/>
                <a:gd name="f102" fmla="*/ f78 1 f51"/>
                <a:gd name="f103" fmla="*/ f79 1 f52"/>
                <a:gd name="f104" fmla="*/ f80 1 f51"/>
                <a:gd name="f105" fmla="*/ f81 1 f52"/>
                <a:gd name="f106" fmla="*/ f82 1 f51"/>
                <a:gd name="f107" fmla="*/ f83 1 f52"/>
                <a:gd name="f108" fmla="*/ f84 1 f51"/>
                <a:gd name="f109" fmla="*/ f85 1 f52"/>
                <a:gd name="f110" fmla="*/ f86 1 f51"/>
                <a:gd name="f111" fmla="*/ f87 1 f52"/>
                <a:gd name="f112" fmla="*/ f88 1 f52"/>
                <a:gd name="f113" fmla="*/ f89 1 f51"/>
                <a:gd name="f114" fmla="*/ f90 1 f52"/>
                <a:gd name="f115" fmla="*/ f91 1 f51"/>
                <a:gd name="f116" fmla="*/ f92 1 f52"/>
                <a:gd name="f117" fmla="*/ f93 1 f52"/>
                <a:gd name="f118" fmla="*/ f94 f42 1"/>
                <a:gd name="f119" fmla="*/ f95 f42 1"/>
                <a:gd name="f120" fmla="*/ f97 f43 1"/>
                <a:gd name="f121" fmla="*/ f96 f43 1"/>
                <a:gd name="f122" fmla="*/ f98 f42 1"/>
                <a:gd name="f123" fmla="*/ f99 f43 1"/>
                <a:gd name="f124" fmla="*/ f100 f42 1"/>
                <a:gd name="f125" fmla="*/ f101 f43 1"/>
                <a:gd name="f126" fmla="*/ f102 f42 1"/>
                <a:gd name="f127" fmla="*/ f103 f43 1"/>
                <a:gd name="f128" fmla="*/ f104 f42 1"/>
                <a:gd name="f129" fmla="*/ f105 f43 1"/>
                <a:gd name="f130" fmla="*/ f106 f42 1"/>
                <a:gd name="f131" fmla="*/ f107 f43 1"/>
                <a:gd name="f132" fmla="*/ f108 f42 1"/>
                <a:gd name="f133" fmla="*/ f109 f43 1"/>
                <a:gd name="f134" fmla="*/ f110 f42 1"/>
                <a:gd name="f135" fmla="*/ f111 f43 1"/>
                <a:gd name="f136" fmla="*/ f112 f43 1"/>
                <a:gd name="f137" fmla="*/ f113 f42 1"/>
                <a:gd name="f138" fmla="*/ f114 f43 1"/>
                <a:gd name="f139" fmla="*/ f115 f42 1"/>
                <a:gd name="f140" fmla="*/ f116 f43 1"/>
                <a:gd name="f141" fmla="*/ f117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34" y="f135"/>
                </a:cxn>
                <a:cxn ang="f73">
                  <a:pos x="f134" y="f136"/>
                </a:cxn>
                <a:cxn ang="f73">
                  <a:pos x="f137" y="f138"/>
                </a:cxn>
                <a:cxn ang="f73">
                  <a:pos x="f139" y="f140"/>
                </a:cxn>
                <a:cxn ang="f73">
                  <a:pos x="f139" y="f141"/>
                </a:cxn>
                <a:cxn ang="f73">
                  <a:pos x="f122" y="f123"/>
                </a:cxn>
              </a:cxnLst>
              <a:rect l="f118" t="f121" r="f119" b="f120"/>
              <a:pathLst>
                <a:path w="23" h="49">
                  <a:moveTo>
                    <a:pt x="f8" y="f9"/>
                  </a:move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6" y="f17"/>
                    <a:pt x="f6" y="f18"/>
                  </a:cubicBezTo>
                  <a:cubicBezTo>
                    <a:pt x="f6" y="f19"/>
                    <a:pt x="f13" y="f20"/>
                    <a:pt x="f9" y="f21"/>
                  </a:cubicBezTo>
                  <a:cubicBezTo>
                    <a:pt x="f8" y="f7"/>
                    <a:pt x="f22" y="f23"/>
                    <a:pt x="f24" y="f19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30" y="f13"/>
                    <a:pt x="f31" y="f8"/>
                    <a:pt x="f32" y="f33"/>
                  </a:cubicBezTo>
                  <a:cubicBezTo>
                    <a:pt x="f34" y="f35"/>
                    <a:pt x="f5" y="f36"/>
                    <a:pt x="f32" y="f28"/>
                  </a:cubicBezTo>
                  <a:cubicBezTo>
                    <a:pt x="f31" y="f31"/>
                    <a:pt x="f30" y="f5"/>
                    <a:pt x="f36" y="f32"/>
                  </a:cubicBezTo>
                  <a:cubicBezTo>
                    <a:pt x="f37" y="f38"/>
                    <a:pt x="f37" y="f36"/>
                    <a:pt x="f33" y="f37"/>
                  </a:cubicBezTo>
                  <a:cubicBezTo>
                    <a:pt x="f37" y="f33"/>
                    <a:pt x="f35" y="f22"/>
                    <a:pt x="f33" y="f8"/>
                  </a:cubicBezTo>
                  <a:cubicBezTo>
                    <a:pt x="f24" y="f10"/>
                    <a:pt x="f39" y="f40"/>
                    <a:pt x="f8" y="f9"/>
                  </a:cubicBezTo>
                  <a:close/>
                </a:path>
              </a:pathLst>
            </a:custGeom>
            <a:solidFill>
              <a:srgbClr val="49A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0" name="Freeform 812">
              <a:extLst>
                <a:ext uri="{FF2B5EF4-FFF2-40B4-BE49-F238E27FC236}">
                  <a16:creationId xmlns:a16="http://schemas.microsoft.com/office/drawing/2014/main" id="{4E73B101-F8DC-D2B0-475C-4B45B0B50292}"/>
                </a:ext>
              </a:extLst>
            </p:cNvPr>
            <p:cNvSpPr/>
            <p:nvPr/>
          </p:nvSpPr>
          <p:spPr>
            <a:xfrm>
              <a:off x="6632572" y="4589465"/>
              <a:ext cx="11112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20"/>
                <a:gd name="f8" fmla="val 28"/>
                <a:gd name="f9" fmla="val 5"/>
                <a:gd name="f10" fmla="val 32"/>
                <a:gd name="f11" fmla="val 36"/>
                <a:gd name="f12" fmla="val 40"/>
                <a:gd name="f13" fmla="val 7"/>
                <a:gd name="f14" fmla="val 44"/>
                <a:gd name="f15" fmla="val 8"/>
                <a:gd name="f16" fmla="val 10"/>
                <a:gd name="f17" fmla="val 45"/>
                <a:gd name="f18" fmla="val 14"/>
                <a:gd name="f19" fmla="val 18"/>
                <a:gd name="f20" fmla="val 42"/>
                <a:gd name="f21" fmla="val 39"/>
                <a:gd name="f22" fmla="val 19"/>
                <a:gd name="f23" fmla="val 34"/>
                <a:gd name="f24" fmla="val 29"/>
                <a:gd name="f25" fmla="val 17"/>
                <a:gd name="f26" fmla="val 24"/>
                <a:gd name="f27" fmla="val 16"/>
                <a:gd name="f28" fmla="val 15"/>
                <a:gd name="f29" fmla="val 13"/>
                <a:gd name="f30" fmla="val 3"/>
                <a:gd name="f31" fmla="val 11"/>
                <a:gd name="f32" fmla="val 1"/>
                <a:gd name="f33" fmla="val 9"/>
                <a:gd name="f34" fmla="val 2"/>
                <a:gd name="f35" fmla="val 4"/>
                <a:gd name="f36" fmla="val 12"/>
                <a:gd name="f37" fmla="val 6"/>
                <a:gd name="f38" fmla="+- 0 0 -90"/>
                <a:gd name="f39" fmla="*/ f3 1 46"/>
                <a:gd name="f40" fmla="*/ f4 1 20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6"/>
                <a:gd name="f49" fmla="*/ f45 1 20"/>
                <a:gd name="f50" fmla="*/ 28 f46 1"/>
                <a:gd name="f51" fmla="*/ 5 f45 1"/>
                <a:gd name="f52" fmla="*/ 40 f46 1"/>
                <a:gd name="f53" fmla="*/ 7 f45 1"/>
                <a:gd name="f54" fmla="*/ 45 f46 1"/>
                <a:gd name="f55" fmla="*/ 14 f45 1"/>
                <a:gd name="f56" fmla="*/ 39 f46 1"/>
                <a:gd name="f57" fmla="*/ 19 f45 1"/>
                <a:gd name="f58" fmla="*/ 24 f46 1"/>
                <a:gd name="f59" fmla="*/ 16 f45 1"/>
                <a:gd name="f60" fmla="*/ 3 f46 1"/>
                <a:gd name="f61" fmla="*/ 11 f45 1"/>
                <a:gd name="f62" fmla="*/ 2 f46 1"/>
                <a:gd name="f63" fmla="*/ 3 f45 1"/>
                <a:gd name="f64" fmla="*/ 11 f46 1"/>
                <a:gd name="f65" fmla="*/ 15 f46 1"/>
                <a:gd name="f66" fmla="*/ 6 f45 1"/>
                <a:gd name="f67" fmla="+- f47 0 f1"/>
                <a:gd name="f68" fmla="*/ f50 1 46"/>
                <a:gd name="f69" fmla="*/ f51 1 20"/>
                <a:gd name="f70" fmla="*/ f52 1 46"/>
                <a:gd name="f71" fmla="*/ f53 1 20"/>
                <a:gd name="f72" fmla="*/ f54 1 46"/>
                <a:gd name="f73" fmla="*/ f55 1 20"/>
                <a:gd name="f74" fmla="*/ f56 1 46"/>
                <a:gd name="f75" fmla="*/ f57 1 20"/>
                <a:gd name="f76" fmla="*/ f58 1 46"/>
                <a:gd name="f77" fmla="*/ f59 1 20"/>
                <a:gd name="f78" fmla="*/ f60 1 46"/>
                <a:gd name="f79" fmla="*/ f61 1 20"/>
                <a:gd name="f80" fmla="*/ f62 1 46"/>
                <a:gd name="f81" fmla="*/ f63 1 20"/>
                <a:gd name="f82" fmla="*/ f64 1 46"/>
                <a:gd name="f83" fmla="*/ f65 1 46"/>
                <a:gd name="f84" fmla="*/ f66 1 20"/>
                <a:gd name="f85" fmla="*/ 0 1 f48"/>
                <a:gd name="f86" fmla="*/ f42 1 f48"/>
                <a:gd name="f87" fmla="*/ 0 1 f49"/>
                <a:gd name="f88" fmla="*/ f43 1 f49"/>
                <a:gd name="f89" fmla="*/ f68 1 f48"/>
                <a:gd name="f90" fmla="*/ f69 1 f49"/>
                <a:gd name="f91" fmla="*/ f70 1 f48"/>
                <a:gd name="f92" fmla="*/ f71 1 f49"/>
                <a:gd name="f93" fmla="*/ f72 1 f48"/>
                <a:gd name="f94" fmla="*/ f73 1 f49"/>
                <a:gd name="f95" fmla="*/ f74 1 f48"/>
                <a:gd name="f96" fmla="*/ f75 1 f49"/>
                <a:gd name="f97" fmla="*/ f76 1 f48"/>
                <a:gd name="f98" fmla="*/ f77 1 f49"/>
                <a:gd name="f99" fmla="*/ f78 1 f48"/>
                <a:gd name="f100" fmla="*/ f79 1 f49"/>
                <a:gd name="f101" fmla="*/ f80 1 f48"/>
                <a:gd name="f102" fmla="*/ f81 1 f49"/>
                <a:gd name="f103" fmla="*/ f82 1 f48"/>
                <a:gd name="f104" fmla="*/ f83 1 f48"/>
                <a:gd name="f105" fmla="*/ f84 1 f49"/>
                <a:gd name="f106" fmla="*/ f85 f39 1"/>
                <a:gd name="f107" fmla="*/ f86 f39 1"/>
                <a:gd name="f108" fmla="*/ f88 f40 1"/>
                <a:gd name="f109" fmla="*/ f87 f40 1"/>
                <a:gd name="f110" fmla="*/ f89 f39 1"/>
                <a:gd name="f111" fmla="*/ f90 f40 1"/>
                <a:gd name="f112" fmla="*/ f91 f39 1"/>
                <a:gd name="f113" fmla="*/ f92 f40 1"/>
                <a:gd name="f114" fmla="*/ f93 f39 1"/>
                <a:gd name="f115" fmla="*/ f94 f40 1"/>
                <a:gd name="f116" fmla="*/ f95 f39 1"/>
                <a:gd name="f117" fmla="*/ f96 f40 1"/>
                <a:gd name="f118" fmla="*/ f97 f39 1"/>
                <a:gd name="f119" fmla="*/ f98 f40 1"/>
                <a:gd name="f120" fmla="*/ f99 f39 1"/>
                <a:gd name="f121" fmla="*/ f100 f40 1"/>
                <a:gd name="f122" fmla="*/ f101 f39 1"/>
                <a:gd name="f123" fmla="*/ f102 f40 1"/>
                <a:gd name="f124" fmla="*/ f103 f39 1"/>
                <a:gd name="f125" fmla="*/ f104 f39 1"/>
                <a:gd name="f126" fmla="*/ f105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22" y="f123"/>
                </a:cxn>
                <a:cxn ang="f67">
                  <a:pos x="f124" y="f123"/>
                </a:cxn>
                <a:cxn ang="f67">
                  <a:pos x="f124" y="f123"/>
                </a:cxn>
                <a:cxn ang="f67">
                  <a:pos x="f125" y="f126"/>
                </a:cxn>
                <a:cxn ang="f67">
                  <a:pos x="f110" y="f111"/>
                </a:cxn>
              </a:cxnLst>
              <a:rect l="f106" t="f109" r="f107" b="f108"/>
              <a:pathLst>
                <a:path w="46" h="20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7" y="f19"/>
                    <a:pt x="f20" y="f19"/>
                    <a:pt x="f21" y="f22"/>
                  </a:cubicBezTo>
                  <a:cubicBezTo>
                    <a:pt x="f23" y="f7"/>
                    <a:pt x="f24" y="f25"/>
                    <a:pt x="f26" y="f27"/>
                  </a:cubicBezTo>
                  <a:cubicBezTo>
                    <a:pt x="f25" y="f28"/>
                    <a:pt x="f16" y="f29"/>
                    <a:pt x="f30" y="f31"/>
                  </a:cubicBezTo>
                  <a:cubicBezTo>
                    <a:pt x="f32" y="f33"/>
                    <a:pt x="f5" y="f9"/>
                    <a:pt x="f34" y="f30"/>
                  </a:cubicBezTo>
                  <a:cubicBezTo>
                    <a:pt x="f35" y="f5"/>
                    <a:pt x="f15" y="f34"/>
                    <a:pt x="f31" y="f30"/>
                  </a:cubicBezTo>
                  <a:cubicBezTo>
                    <a:pt x="f31" y="f30"/>
                    <a:pt x="f31" y="f30"/>
                    <a:pt x="f31" y="f30"/>
                  </a:cubicBezTo>
                  <a:cubicBezTo>
                    <a:pt x="f36" y="f9"/>
                    <a:pt x="f29" y="f15"/>
                    <a:pt x="f28" y="f37"/>
                  </a:cubicBezTo>
                  <a:cubicBezTo>
                    <a:pt x="f7" y="f34"/>
                    <a:pt x="f26" y="f35"/>
                    <a:pt x="f8" y="f9"/>
                  </a:cubicBezTo>
                  <a:close/>
                </a:path>
              </a:pathLst>
            </a:custGeom>
            <a:solidFill>
              <a:srgbClr val="F7BE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1" name="Freeform 813">
              <a:extLst>
                <a:ext uri="{FF2B5EF4-FFF2-40B4-BE49-F238E27FC236}">
                  <a16:creationId xmlns:a16="http://schemas.microsoft.com/office/drawing/2014/main" id="{D8961DEC-F8C4-9C61-A4A8-4A86FCB3EAE1}"/>
                </a:ext>
              </a:extLst>
            </p:cNvPr>
            <p:cNvSpPr/>
            <p:nvPr/>
          </p:nvSpPr>
          <p:spPr>
            <a:xfrm>
              <a:off x="5734046" y="4918072"/>
              <a:ext cx="39684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45"/>
                <a:gd name="f8" fmla="val 13"/>
                <a:gd name="f9" fmla="val 2"/>
                <a:gd name="f10" fmla="val 16"/>
                <a:gd name="f11" fmla="val 4"/>
                <a:gd name="f12" fmla="val 6"/>
                <a:gd name="f13" fmla="val 10"/>
                <a:gd name="f14" fmla="val 14"/>
                <a:gd name="f15" fmla="val 18"/>
                <a:gd name="f16" fmla="val 26"/>
                <a:gd name="f17" fmla="val 34"/>
                <a:gd name="f18" fmla="val 40"/>
                <a:gd name="f19" fmla="val 44"/>
                <a:gd name="f20" fmla="val 33"/>
                <a:gd name="f21" fmla="val 3"/>
                <a:gd name="f22" fmla="val 29"/>
                <a:gd name="f23" fmla="val 24"/>
                <a:gd name="f24" fmla="val 20"/>
                <a:gd name="f25" fmla="val 19"/>
                <a:gd name="f26" fmla="val 5"/>
                <a:gd name="f27" fmla="val 11"/>
                <a:gd name="f28" fmla="val 9"/>
                <a:gd name="f29" fmla="val 12"/>
                <a:gd name="f30" fmla="val 7"/>
                <a:gd name="f31" fmla="val 8"/>
                <a:gd name="f32" fmla="+- 0 0 -90"/>
                <a:gd name="f33" fmla="*/ f3 1 17"/>
                <a:gd name="f34" fmla="*/ f4 1 45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7"/>
                <a:gd name="f43" fmla="*/ f39 1 45"/>
                <a:gd name="f44" fmla="*/ 13 f40 1"/>
                <a:gd name="f45" fmla="*/ 2 f39 1"/>
                <a:gd name="f46" fmla="*/ 16 f40 1"/>
                <a:gd name="f47" fmla="*/ 10 f39 1"/>
                <a:gd name="f48" fmla="*/ 34 f39 1"/>
                <a:gd name="f49" fmla="*/ 6 f40 1"/>
                <a:gd name="f50" fmla="*/ 45 f39 1"/>
                <a:gd name="f51" fmla="*/ 2 f40 1"/>
                <a:gd name="f52" fmla="*/ 33 f39 1"/>
                <a:gd name="f53" fmla="*/ 4 f40 1"/>
                <a:gd name="f54" fmla="*/ 20 f39 1"/>
                <a:gd name="f55" fmla="*/ 16 f39 1"/>
                <a:gd name="f56" fmla="*/ 9 f39 1"/>
                <a:gd name="f57" fmla="+- f41 0 f1"/>
                <a:gd name="f58" fmla="*/ f44 1 17"/>
                <a:gd name="f59" fmla="*/ f45 1 45"/>
                <a:gd name="f60" fmla="*/ f46 1 17"/>
                <a:gd name="f61" fmla="*/ f47 1 45"/>
                <a:gd name="f62" fmla="*/ f48 1 45"/>
                <a:gd name="f63" fmla="*/ f49 1 17"/>
                <a:gd name="f64" fmla="*/ f50 1 45"/>
                <a:gd name="f65" fmla="*/ f51 1 17"/>
                <a:gd name="f66" fmla="*/ f52 1 45"/>
                <a:gd name="f67" fmla="*/ f53 1 17"/>
                <a:gd name="f68" fmla="*/ f54 1 45"/>
                <a:gd name="f69" fmla="*/ f55 1 45"/>
                <a:gd name="f70" fmla="*/ f56 1 45"/>
                <a:gd name="f71" fmla="*/ 0 1 f42"/>
                <a:gd name="f72" fmla="*/ f36 1 f42"/>
                <a:gd name="f73" fmla="*/ 0 1 f43"/>
                <a:gd name="f74" fmla="*/ f37 1 f43"/>
                <a:gd name="f75" fmla="*/ f58 1 f42"/>
                <a:gd name="f76" fmla="*/ f59 1 f43"/>
                <a:gd name="f77" fmla="*/ f60 1 f42"/>
                <a:gd name="f78" fmla="*/ f61 1 f43"/>
                <a:gd name="f79" fmla="*/ f62 1 f43"/>
                <a:gd name="f80" fmla="*/ f63 1 f42"/>
                <a:gd name="f81" fmla="*/ f64 1 f43"/>
                <a:gd name="f82" fmla="*/ f65 1 f42"/>
                <a:gd name="f83" fmla="*/ f66 1 f43"/>
                <a:gd name="f84" fmla="*/ f67 1 f42"/>
                <a:gd name="f85" fmla="*/ f68 1 f43"/>
                <a:gd name="f86" fmla="*/ f69 1 f43"/>
                <a:gd name="f87" fmla="*/ f70 1 f43"/>
                <a:gd name="f88" fmla="*/ f71 f33 1"/>
                <a:gd name="f89" fmla="*/ f72 f33 1"/>
                <a:gd name="f90" fmla="*/ f74 f34 1"/>
                <a:gd name="f91" fmla="*/ f73 f34 1"/>
                <a:gd name="f92" fmla="*/ f75 f33 1"/>
                <a:gd name="f93" fmla="*/ f76 f34 1"/>
                <a:gd name="f94" fmla="*/ f77 f33 1"/>
                <a:gd name="f95" fmla="*/ f78 f34 1"/>
                <a:gd name="f96" fmla="*/ f79 f34 1"/>
                <a:gd name="f97" fmla="*/ f80 f33 1"/>
                <a:gd name="f98" fmla="*/ f81 f34 1"/>
                <a:gd name="f99" fmla="*/ f82 f33 1"/>
                <a:gd name="f100" fmla="*/ f83 f34 1"/>
                <a:gd name="f101" fmla="*/ f84 f33 1"/>
                <a:gd name="f102" fmla="*/ f85 f34 1"/>
                <a:gd name="f103" fmla="*/ f86 f34 1"/>
                <a:gd name="f104" fmla="*/ f8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2" y="f96"/>
                </a:cxn>
                <a:cxn ang="f57">
                  <a:pos x="f97" y="f98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97" y="f103"/>
                </a:cxn>
                <a:cxn ang="f57">
                  <a:pos x="f97" y="f104"/>
                </a:cxn>
                <a:cxn ang="f57">
                  <a:pos x="f92" y="f93"/>
                </a:cxn>
              </a:cxnLst>
              <a:rect l="f88" t="f91" r="f89" b="f90"/>
              <a:pathLst>
                <a:path w="17" h="45">
                  <a:moveTo>
                    <a:pt x="f8" y="f9"/>
                  </a:moveTo>
                  <a:cubicBezTo>
                    <a:pt x="f10" y="f11"/>
                    <a:pt x="f6" y="f12"/>
                    <a:pt x="f10" y="f13"/>
                  </a:cubicBezTo>
                  <a:cubicBezTo>
                    <a:pt x="f14" y="f15"/>
                    <a:pt x="f8" y="f16"/>
                    <a:pt x="f8" y="f17"/>
                  </a:cubicBezTo>
                  <a:cubicBezTo>
                    <a:pt x="f8" y="f18"/>
                    <a:pt x="f13" y="f7"/>
                    <a:pt x="f12" y="f7"/>
                  </a:cubicBezTo>
                  <a:cubicBezTo>
                    <a:pt x="f9" y="f19"/>
                    <a:pt x="f5" y="f18"/>
                    <a:pt x="f9" y="f20"/>
                  </a:cubicBezTo>
                  <a:cubicBezTo>
                    <a:pt x="f21" y="f22"/>
                    <a:pt x="f11" y="f23"/>
                    <a:pt x="f11" y="f24"/>
                  </a:cubicBezTo>
                  <a:cubicBezTo>
                    <a:pt x="f11" y="f25"/>
                    <a:pt x="f26" y="f6"/>
                    <a:pt x="f12" y="f10"/>
                  </a:cubicBezTo>
                  <a:cubicBezTo>
                    <a:pt x="f27" y="f14"/>
                    <a:pt x="f28" y="f29"/>
                    <a:pt x="f12" y="f28"/>
                  </a:cubicBezTo>
                  <a:cubicBezTo>
                    <a:pt x="f30" y="f9"/>
                    <a:pt x="f31" y="f5"/>
                    <a:pt x="f8" y="f9"/>
                  </a:cubicBezTo>
                  <a:close/>
                </a:path>
              </a:pathLst>
            </a:custGeom>
            <a:solidFill>
              <a:srgbClr val="F6BD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2" name="Freeform 814">
              <a:extLst>
                <a:ext uri="{FF2B5EF4-FFF2-40B4-BE49-F238E27FC236}">
                  <a16:creationId xmlns:a16="http://schemas.microsoft.com/office/drawing/2014/main" id="{DA50AC54-9838-9BE6-B3B6-2A602BB51CAE}"/>
                </a:ext>
              </a:extLst>
            </p:cNvPr>
            <p:cNvSpPr/>
            <p:nvPr/>
          </p:nvSpPr>
          <p:spPr>
            <a:xfrm>
              <a:off x="6926259" y="4826002"/>
              <a:ext cx="103190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17"/>
                <a:gd name="f8" fmla="val 33"/>
                <a:gd name="f9" fmla="val 15"/>
                <a:gd name="f10" fmla="val 26"/>
                <a:gd name="f11" fmla="val 12"/>
                <a:gd name="f12" fmla="val 19"/>
                <a:gd name="f13" fmla="val 14"/>
                <a:gd name="f14" fmla="val 10"/>
                <a:gd name="f15" fmla="val 8"/>
                <a:gd name="f16" fmla="val 6"/>
                <a:gd name="f17" fmla="val 11"/>
                <a:gd name="f18" fmla="val 3"/>
                <a:gd name="f19" fmla="val 9"/>
                <a:gd name="f20" fmla="val 1"/>
                <a:gd name="f21" fmla="val 5"/>
                <a:gd name="f22" fmla="val 2"/>
                <a:gd name="f23" fmla="val 4"/>
                <a:gd name="f24" fmla="val 7"/>
                <a:gd name="f25" fmla="val 23"/>
                <a:gd name="f26" fmla="val 28"/>
                <a:gd name="f27" fmla="val 29"/>
                <a:gd name="f28" fmla="val 30"/>
                <a:gd name="f29" fmla="val 31"/>
                <a:gd name="f30" fmla="val 32"/>
                <a:gd name="f31" fmla="val 36"/>
                <a:gd name="f32" fmla="val 39"/>
                <a:gd name="f33" fmla="val 42"/>
                <a:gd name="f34" fmla="val 40"/>
                <a:gd name="f35" fmla="+- 0 0 -90"/>
                <a:gd name="f36" fmla="*/ f3 1 43"/>
                <a:gd name="f37" fmla="*/ f4 1 1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3"/>
                <a:gd name="f46" fmla="*/ f42 1 17"/>
                <a:gd name="f47" fmla="*/ 33 f43 1"/>
                <a:gd name="f48" fmla="*/ 15 f42 1"/>
                <a:gd name="f49" fmla="*/ 12 f43 1"/>
                <a:gd name="f50" fmla="*/ 12 f42 1"/>
                <a:gd name="f51" fmla="*/ 6 f43 1"/>
                <a:gd name="f52" fmla="*/ 11 f42 1"/>
                <a:gd name="f53" fmla="*/ 1 f43 1"/>
                <a:gd name="f54" fmla="*/ 5 f42 1"/>
                <a:gd name="f55" fmla="*/ 7 f43 1"/>
                <a:gd name="f56" fmla="*/ 0 f42 1"/>
                <a:gd name="f57" fmla="*/ 19 f43 1"/>
                <a:gd name="f58" fmla="*/ 2 f42 1"/>
                <a:gd name="f59" fmla="*/ 29 f43 1"/>
                <a:gd name="f60" fmla="*/ 7 f42 1"/>
                <a:gd name="f61" fmla="*/ 32 f43 1"/>
                <a:gd name="f62" fmla="*/ 42 f43 1"/>
                <a:gd name="f63" fmla="+- f44 0 f1"/>
                <a:gd name="f64" fmla="*/ f47 1 43"/>
                <a:gd name="f65" fmla="*/ f48 1 17"/>
                <a:gd name="f66" fmla="*/ f49 1 43"/>
                <a:gd name="f67" fmla="*/ f50 1 17"/>
                <a:gd name="f68" fmla="*/ f51 1 43"/>
                <a:gd name="f69" fmla="*/ f52 1 17"/>
                <a:gd name="f70" fmla="*/ f53 1 43"/>
                <a:gd name="f71" fmla="*/ f54 1 17"/>
                <a:gd name="f72" fmla="*/ f55 1 43"/>
                <a:gd name="f73" fmla="*/ f56 1 17"/>
                <a:gd name="f74" fmla="*/ f57 1 43"/>
                <a:gd name="f75" fmla="*/ f58 1 17"/>
                <a:gd name="f76" fmla="*/ f59 1 43"/>
                <a:gd name="f77" fmla="*/ f60 1 17"/>
                <a:gd name="f78" fmla="*/ f61 1 43"/>
                <a:gd name="f79" fmla="*/ f62 1 43"/>
                <a:gd name="f80" fmla="*/ 0 1 f45"/>
                <a:gd name="f81" fmla="*/ f39 1 f45"/>
                <a:gd name="f82" fmla="*/ 0 1 f46"/>
                <a:gd name="f83" fmla="*/ f40 1 f46"/>
                <a:gd name="f84" fmla="*/ f64 1 f45"/>
                <a:gd name="f85" fmla="*/ f65 1 f46"/>
                <a:gd name="f86" fmla="*/ f66 1 f45"/>
                <a:gd name="f87" fmla="*/ f67 1 f46"/>
                <a:gd name="f88" fmla="*/ f68 1 f45"/>
                <a:gd name="f89" fmla="*/ f69 1 f46"/>
                <a:gd name="f90" fmla="*/ f70 1 f45"/>
                <a:gd name="f91" fmla="*/ f71 1 f46"/>
                <a:gd name="f92" fmla="*/ f72 1 f45"/>
                <a:gd name="f93" fmla="*/ f73 1 f46"/>
                <a:gd name="f94" fmla="*/ f74 1 f45"/>
                <a:gd name="f95" fmla="*/ f75 1 f46"/>
                <a:gd name="f96" fmla="*/ f76 1 f45"/>
                <a:gd name="f97" fmla="*/ f77 1 f46"/>
                <a:gd name="f98" fmla="*/ f78 1 f45"/>
                <a:gd name="f99" fmla="*/ f79 1 f45"/>
                <a:gd name="f100" fmla="*/ f80 f36 1"/>
                <a:gd name="f101" fmla="*/ f81 f36 1"/>
                <a:gd name="f102" fmla="*/ f83 f37 1"/>
                <a:gd name="f103" fmla="*/ f82 f37 1"/>
                <a:gd name="f104" fmla="*/ f84 f36 1"/>
                <a:gd name="f105" fmla="*/ f85 f37 1"/>
                <a:gd name="f106" fmla="*/ f86 f36 1"/>
                <a:gd name="f107" fmla="*/ f87 f37 1"/>
                <a:gd name="f108" fmla="*/ f88 f36 1"/>
                <a:gd name="f109" fmla="*/ f89 f37 1"/>
                <a:gd name="f110" fmla="*/ f90 f36 1"/>
                <a:gd name="f111" fmla="*/ f91 f37 1"/>
                <a:gd name="f112" fmla="*/ f92 f36 1"/>
                <a:gd name="f113" fmla="*/ f93 f37 1"/>
                <a:gd name="f114" fmla="*/ f94 f36 1"/>
                <a:gd name="f115" fmla="*/ f95 f37 1"/>
                <a:gd name="f116" fmla="*/ f96 f36 1"/>
                <a:gd name="f117" fmla="*/ f97 f37 1"/>
                <a:gd name="f118" fmla="*/ f98 f36 1"/>
                <a:gd name="f119" fmla="*/ f9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7"/>
                </a:cxn>
                <a:cxn ang="f63">
                  <a:pos x="f119" y="f117"/>
                </a:cxn>
                <a:cxn ang="f63">
                  <a:pos x="f104" y="f105"/>
                </a:cxn>
              </a:cxnLst>
              <a:rect l="f100" t="f103" r="f101" b="f102"/>
              <a:pathLst>
                <a:path w="43" h="17">
                  <a:moveTo>
                    <a:pt x="f8" y="f9"/>
                  </a:moveTo>
                  <a:cubicBezTo>
                    <a:pt x="f10" y="f11"/>
                    <a:pt x="f12" y="f13"/>
                    <a:pt x="f11" y="f11"/>
                  </a:cubicBezTo>
                  <a:cubicBezTo>
                    <a:pt x="f14" y="f11"/>
                    <a:pt x="f15" y="f11"/>
                    <a:pt x="f16" y="f17"/>
                  </a:cubicBezTo>
                  <a:cubicBezTo>
                    <a:pt x="f18" y="f14"/>
                    <a:pt x="f5" y="f19"/>
                    <a:pt x="f20" y="f21"/>
                  </a:cubicBezTo>
                  <a:cubicBezTo>
                    <a:pt x="f22" y="f22"/>
                    <a:pt x="f23" y="f5"/>
                    <a:pt x="f24" y="f5"/>
                  </a:cubicBezTo>
                  <a:cubicBezTo>
                    <a:pt x="f11" y="f5"/>
                    <a:pt x="f9" y="f20"/>
                    <a:pt x="f12" y="f22"/>
                  </a:cubicBezTo>
                  <a:cubicBezTo>
                    <a:pt x="f25" y="f23"/>
                    <a:pt x="f26" y="f22"/>
                    <a:pt x="f27" y="f24"/>
                  </a:cubicBezTo>
                  <a:cubicBezTo>
                    <a:pt x="f28" y="f15"/>
                    <a:pt x="f29" y="f19"/>
                    <a:pt x="f30" y="f24"/>
                  </a:cubicBezTo>
                  <a:cubicBezTo>
                    <a:pt x="f31" y="f23"/>
                    <a:pt x="f32" y="f16"/>
                    <a:pt x="f33" y="f24"/>
                  </a:cubicBezTo>
                  <a:cubicBezTo>
                    <a:pt x="f6" y="f13"/>
                    <a:pt x="f34" y="f7"/>
                    <a:pt x="f8" y="f9"/>
                  </a:cubicBezTo>
                  <a:close/>
                </a:path>
              </a:pathLst>
            </a:custGeom>
            <a:solidFill>
              <a:srgbClr val="F4AD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3" name="Freeform 815">
              <a:extLst>
                <a:ext uri="{FF2B5EF4-FFF2-40B4-BE49-F238E27FC236}">
                  <a16:creationId xmlns:a16="http://schemas.microsoft.com/office/drawing/2014/main" id="{67816600-2544-64FC-7EFF-FC9EF65B01AB}"/>
                </a:ext>
              </a:extLst>
            </p:cNvPr>
            <p:cNvSpPr/>
            <p:nvPr/>
          </p:nvSpPr>
          <p:spPr>
            <a:xfrm>
              <a:off x="6402391" y="5002216"/>
              <a:ext cx="38103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45"/>
                <a:gd name="f8" fmla="val 37"/>
                <a:gd name="f9" fmla="val 2"/>
                <a:gd name="f10" fmla="val 30"/>
                <a:gd name="f11" fmla="val 3"/>
                <a:gd name="f12" fmla="val 24"/>
                <a:gd name="f13" fmla="val 4"/>
                <a:gd name="f14" fmla="val 18"/>
                <a:gd name="f15" fmla="val 17"/>
                <a:gd name="f16" fmla="val 6"/>
                <a:gd name="f17" fmla="val 15"/>
                <a:gd name="f18" fmla="val 9"/>
                <a:gd name="f19" fmla="val 14"/>
                <a:gd name="f20" fmla="val 12"/>
                <a:gd name="f21" fmla="val 7"/>
                <a:gd name="f22" fmla="val 10"/>
                <a:gd name="f23" fmla="val 5"/>
                <a:gd name="f24" fmla="val 1"/>
                <a:gd name="f25" fmla="val 8"/>
                <a:gd name="f26" fmla="val 13"/>
                <a:gd name="f27" fmla="val 26"/>
                <a:gd name="f28" fmla="val 35"/>
                <a:gd name="f29" fmla="val 36"/>
                <a:gd name="f30" fmla="val 11"/>
                <a:gd name="f31" fmla="val 39"/>
                <a:gd name="f32" fmla="val 41"/>
                <a:gd name="f33" fmla="val 44"/>
                <a:gd name="f34" fmla="val 43"/>
                <a:gd name="f35" fmla="+- 0 0 -90"/>
                <a:gd name="f36" fmla="*/ f3 1 16"/>
                <a:gd name="f37" fmla="*/ f4 1 45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6"/>
                <a:gd name="f46" fmla="*/ f42 1 45"/>
                <a:gd name="f47" fmla="*/ 0 f43 1"/>
                <a:gd name="f48" fmla="*/ 37 f42 1"/>
                <a:gd name="f49" fmla="*/ 4 f43 1"/>
                <a:gd name="f50" fmla="*/ 18 f42 1"/>
                <a:gd name="f51" fmla="*/ 6 f43 1"/>
                <a:gd name="f52" fmla="*/ 15 f42 1"/>
                <a:gd name="f53" fmla="*/ 7 f43 1"/>
                <a:gd name="f54" fmla="*/ 10 f42 1"/>
                <a:gd name="f55" fmla="*/ 6 f42 1"/>
                <a:gd name="f56" fmla="*/ 10 f43 1"/>
                <a:gd name="f57" fmla="*/ 1 f42 1"/>
                <a:gd name="f58" fmla="*/ 15 f43 1"/>
                <a:gd name="f59" fmla="*/ 8 f42 1"/>
                <a:gd name="f60" fmla="*/ 12 f43 1"/>
                <a:gd name="f61" fmla="*/ 35 f42 1"/>
                <a:gd name="f62" fmla="*/ 11 f43 1"/>
                <a:gd name="f63" fmla="*/ 39 f42 1"/>
                <a:gd name="f64" fmla="*/ 5 f43 1"/>
                <a:gd name="f65" fmla="*/ 44 f42 1"/>
                <a:gd name="f66" fmla="+- f44 0 f1"/>
                <a:gd name="f67" fmla="*/ f47 1 16"/>
                <a:gd name="f68" fmla="*/ f48 1 45"/>
                <a:gd name="f69" fmla="*/ f49 1 16"/>
                <a:gd name="f70" fmla="*/ f50 1 45"/>
                <a:gd name="f71" fmla="*/ f51 1 16"/>
                <a:gd name="f72" fmla="*/ f52 1 45"/>
                <a:gd name="f73" fmla="*/ f53 1 16"/>
                <a:gd name="f74" fmla="*/ f54 1 45"/>
                <a:gd name="f75" fmla="*/ f55 1 45"/>
                <a:gd name="f76" fmla="*/ f56 1 16"/>
                <a:gd name="f77" fmla="*/ f57 1 45"/>
                <a:gd name="f78" fmla="*/ f58 1 16"/>
                <a:gd name="f79" fmla="*/ f59 1 45"/>
                <a:gd name="f80" fmla="*/ f60 1 16"/>
                <a:gd name="f81" fmla="*/ f61 1 45"/>
                <a:gd name="f82" fmla="*/ f62 1 16"/>
                <a:gd name="f83" fmla="*/ f63 1 45"/>
                <a:gd name="f84" fmla="*/ f64 1 16"/>
                <a:gd name="f85" fmla="*/ f65 1 45"/>
                <a:gd name="f86" fmla="*/ 0 1 f45"/>
                <a:gd name="f87" fmla="*/ f39 1 f45"/>
                <a:gd name="f88" fmla="*/ 0 1 f46"/>
                <a:gd name="f89" fmla="*/ f40 1 f46"/>
                <a:gd name="f90" fmla="*/ f67 1 f45"/>
                <a:gd name="f91" fmla="*/ f68 1 f46"/>
                <a:gd name="f92" fmla="*/ f69 1 f45"/>
                <a:gd name="f93" fmla="*/ f70 1 f46"/>
                <a:gd name="f94" fmla="*/ f71 1 f45"/>
                <a:gd name="f95" fmla="*/ f72 1 f46"/>
                <a:gd name="f96" fmla="*/ f73 1 f45"/>
                <a:gd name="f97" fmla="*/ f74 1 f46"/>
                <a:gd name="f98" fmla="*/ f75 1 f46"/>
                <a:gd name="f99" fmla="*/ f76 1 f45"/>
                <a:gd name="f100" fmla="*/ f77 1 f46"/>
                <a:gd name="f101" fmla="*/ f78 1 f45"/>
                <a:gd name="f102" fmla="*/ f79 1 f46"/>
                <a:gd name="f103" fmla="*/ f80 1 f45"/>
                <a:gd name="f104" fmla="*/ f81 1 f46"/>
                <a:gd name="f105" fmla="*/ f82 1 f45"/>
                <a:gd name="f106" fmla="*/ f83 1 f46"/>
                <a:gd name="f107" fmla="*/ f84 1 f45"/>
                <a:gd name="f108" fmla="*/ f85 1 f46"/>
                <a:gd name="f109" fmla="*/ f86 f36 1"/>
                <a:gd name="f110" fmla="*/ f87 f36 1"/>
                <a:gd name="f111" fmla="*/ f89 f37 1"/>
                <a:gd name="f112" fmla="*/ f88 f37 1"/>
                <a:gd name="f113" fmla="*/ f90 f36 1"/>
                <a:gd name="f114" fmla="*/ f91 f37 1"/>
                <a:gd name="f115" fmla="*/ f92 f36 1"/>
                <a:gd name="f116" fmla="*/ f93 f37 1"/>
                <a:gd name="f117" fmla="*/ f94 f36 1"/>
                <a:gd name="f118" fmla="*/ f95 f37 1"/>
                <a:gd name="f119" fmla="*/ f96 f36 1"/>
                <a:gd name="f120" fmla="*/ f97 f37 1"/>
                <a:gd name="f121" fmla="*/ f98 f37 1"/>
                <a:gd name="f122" fmla="*/ f99 f36 1"/>
                <a:gd name="f123" fmla="*/ f100 f37 1"/>
                <a:gd name="f124" fmla="*/ f101 f36 1"/>
                <a:gd name="f125" fmla="*/ f102 f37 1"/>
                <a:gd name="f126" fmla="*/ f103 f36 1"/>
                <a:gd name="f127" fmla="*/ f104 f37 1"/>
                <a:gd name="f128" fmla="*/ f105 f36 1"/>
                <a:gd name="f129" fmla="*/ f106 f37 1"/>
                <a:gd name="f130" fmla="*/ f107 f36 1"/>
                <a:gd name="f131" fmla="*/ f108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9" y="f120"/>
                </a:cxn>
                <a:cxn ang="f66">
                  <a:pos x="f117" y="f121"/>
                </a:cxn>
                <a:cxn ang="f66">
                  <a:pos x="f122" y="f123"/>
                </a:cxn>
                <a:cxn ang="f66">
                  <a:pos x="f124" y="f125"/>
                </a:cxn>
                <a:cxn ang="f66">
                  <a:pos x="f126" y="f127"/>
                </a:cxn>
                <a:cxn ang="f66">
                  <a:pos x="f128" y="f129"/>
                </a:cxn>
                <a:cxn ang="f66">
                  <a:pos x="f130" y="f131"/>
                </a:cxn>
                <a:cxn ang="f66">
                  <a:pos x="f113" y="f114"/>
                </a:cxn>
              </a:cxnLst>
              <a:rect l="f109" t="f112" r="f110" b="f111"/>
              <a:pathLst>
                <a:path w="16" h="45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3" y="f6"/>
                    <a:pt x="f16" y="f17"/>
                  </a:cubicBezTo>
                  <a:cubicBezTo>
                    <a:pt x="f18" y="f19"/>
                    <a:pt x="f18" y="f20"/>
                    <a:pt x="f21" y="f22"/>
                  </a:cubicBezTo>
                  <a:cubicBezTo>
                    <a:pt x="f23" y="f18"/>
                    <a:pt x="f23" y="f21"/>
                    <a:pt x="f16" y="f16"/>
                  </a:cubicBezTo>
                  <a:cubicBezTo>
                    <a:pt x="f21" y="f13"/>
                    <a:pt x="f21" y="f5"/>
                    <a:pt x="f22" y="f24"/>
                  </a:cubicBezTo>
                  <a:cubicBezTo>
                    <a:pt x="f20" y="f9"/>
                    <a:pt x="f6" y="f11"/>
                    <a:pt x="f17" y="f25"/>
                  </a:cubicBezTo>
                  <a:cubicBezTo>
                    <a:pt x="f26" y="f15"/>
                    <a:pt x="f20" y="f27"/>
                    <a:pt x="f20" y="f28"/>
                  </a:cubicBezTo>
                  <a:cubicBezTo>
                    <a:pt x="f20" y="f29"/>
                    <a:pt x="f30" y="f8"/>
                    <a:pt x="f30" y="f31"/>
                  </a:cubicBezTo>
                  <a:cubicBezTo>
                    <a:pt x="f22" y="f32"/>
                    <a:pt x="f18" y="f7"/>
                    <a:pt x="f23" y="f33"/>
                  </a:cubicBezTo>
                  <a:cubicBezTo>
                    <a:pt x="f24" y="f34"/>
                    <a:pt x="f5" y="f32"/>
                    <a:pt x="f5" y="f8"/>
                  </a:cubicBezTo>
                  <a:close/>
                </a:path>
              </a:pathLst>
            </a:custGeom>
            <a:solidFill>
              <a:srgbClr val="1A6D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4" name="Freeform 816">
              <a:extLst>
                <a:ext uri="{FF2B5EF4-FFF2-40B4-BE49-F238E27FC236}">
                  <a16:creationId xmlns:a16="http://schemas.microsoft.com/office/drawing/2014/main" id="{6C8A7038-347B-E39E-FCB8-739FAE79AC87}"/>
                </a:ext>
              </a:extLst>
            </p:cNvPr>
            <p:cNvSpPr/>
            <p:nvPr/>
          </p:nvSpPr>
          <p:spPr>
            <a:xfrm>
              <a:off x="6754809" y="4787898"/>
              <a:ext cx="52385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5"/>
                <a:gd name="f8" fmla="val 8"/>
                <a:gd name="f9" fmla="val 19"/>
                <a:gd name="f10" fmla="val 15"/>
                <a:gd name="f11" fmla="val 16"/>
                <a:gd name="f12" fmla="val 14"/>
                <a:gd name="f13" fmla="val 29"/>
                <a:gd name="f14" fmla="val 13"/>
                <a:gd name="f15" fmla="val 31"/>
                <a:gd name="f16" fmla="val 12"/>
                <a:gd name="f17" fmla="val 10"/>
                <a:gd name="f18" fmla="val 7"/>
                <a:gd name="f19" fmla="val 32"/>
                <a:gd name="f20" fmla="val 34"/>
                <a:gd name="f21" fmla="val 38"/>
                <a:gd name="f22" fmla="val 9"/>
                <a:gd name="f23" fmla="val 39"/>
                <a:gd name="f24" fmla="val 42"/>
                <a:gd name="f25" fmla="val 43"/>
                <a:gd name="f26" fmla="val 5"/>
                <a:gd name="f27" fmla="val 4"/>
                <a:gd name="f28" fmla="val 41"/>
                <a:gd name="f29" fmla="val 1"/>
                <a:gd name="f30" fmla="val 35"/>
                <a:gd name="f31" fmla="val 27"/>
                <a:gd name="f32" fmla="val 17"/>
                <a:gd name="f33" fmla="val 11"/>
                <a:gd name="f34" fmla="val 2"/>
                <a:gd name="f35" fmla="val 18"/>
                <a:gd name="f36" fmla="val 20"/>
                <a:gd name="f37" fmla="+- 0 0 -90"/>
                <a:gd name="f38" fmla="*/ f3 1 22"/>
                <a:gd name="f39" fmla="*/ f4 1 4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22"/>
                <a:gd name="f48" fmla="*/ f44 1 45"/>
                <a:gd name="f49" fmla="*/ 22 f45 1"/>
                <a:gd name="f50" fmla="*/ 8 f44 1"/>
                <a:gd name="f51" fmla="*/ 14 f45 1"/>
                <a:gd name="f52" fmla="*/ 29 f44 1"/>
                <a:gd name="f53" fmla="*/ 12 f45 1"/>
                <a:gd name="f54" fmla="*/ 10 f45 1"/>
                <a:gd name="f55" fmla="*/ 34 f44 1"/>
                <a:gd name="f56" fmla="*/ 8 f45 1"/>
                <a:gd name="f57" fmla="*/ 42 f44 1"/>
                <a:gd name="f58" fmla="*/ 5 f45 1"/>
                <a:gd name="f59" fmla="*/ 43 f44 1"/>
                <a:gd name="f60" fmla="*/ 1 f45 1"/>
                <a:gd name="f61" fmla="*/ 35 f44 1"/>
                <a:gd name="f62" fmla="*/ 13 f45 1"/>
                <a:gd name="f63" fmla="*/ 4 f44 1"/>
                <a:gd name="f64" fmla="*/ 18 f45 1"/>
                <a:gd name="f65" fmla="*/ 1 f44 1"/>
                <a:gd name="f66" fmla="+- f46 0 f1"/>
                <a:gd name="f67" fmla="*/ f49 1 22"/>
                <a:gd name="f68" fmla="*/ f50 1 45"/>
                <a:gd name="f69" fmla="*/ f51 1 22"/>
                <a:gd name="f70" fmla="*/ f52 1 45"/>
                <a:gd name="f71" fmla="*/ f53 1 22"/>
                <a:gd name="f72" fmla="*/ f54 1 22"/>
                <a:gd name="f73" fmla="*/ f55 1 45"/>
                <a:gd name="f74" fmla="*/ f56 1 22"/>
                <a:gd name="f75" fmla="*/ f57 1 45"/>
                <a:gd name="f76" fmla="*/ f58 1 22"/>
                <a:gd name="f77" fmla="*/ f59 1 45"/>
                <a:gd name="f78" fmla="*/ f60 1 22"/>
                <a:gd name="f79" fmla="*/ f61 1 45"/>
                <a:gd name="f80" fmla="*/ f62 1 22"/>
                <a:gd name="f81" fmla="*/ f63 1 45"/>
                <a:gd name="f82" fmla="*/ f64 1 22"/>
                <a:gd name="f83" fmla="*/ f65 1 45"/>
                <a:gd name="f84" fmla="*/ 0 1 f47"/>
                <a:gd name="f85" fmla="*/ f41 1 f47"/>
                <a:gd name="f86" fmla="*/ 0 1 f48"/>
                <a:gd name="f87" fmla="*/ f42 1 f48"/>
                <a:gd name="f88" fmla="*/ f67 1 f47"/>
                <a:gd name="f89" fmla="*/ f68 1 f48"/>
                <a:gd name="f90" fmla="*/ f69 1 f47"/>
                <a:gd name="f91" fmla="*/ f70 1 f48"/>
                <a:gd name="f92" fmla="*/ f71 1 f47"/>
                <a:gd name="f93" fmla="*/ f72 1 f47"/>
                <a:gd name="f94" fmla="*/ f73 1 f48"/>
                <a:gd name="f95" fmla="*/ f74 1 f47"/>
                <a:gd name="f96" fmla="*/ f75 1 f48"/>
                <a:gd name="f97" fmla="*/ f76 1 f47"/>
                <a:gd name="f98" fmla="*/ f77 1 f48"/>
                <a:gd name="f99" fmla="*/ f78 1 f47"/>
                <a:gd name="f100" fmla="*/ f79 1 f48"/>
                <a:gd name="f101" fmla="*/ f80 1 f47"/>
                <a:gd name="f102" fmla="*/ f81 1 f48"/>
                <a:gd name="f103" fmla="*/ f82 1 f47"/>
                <a:gd name="f104" fmla="*/ f83 1 f48"/>
                <a:gd name="f105" fmla="*/ f84 f38 1"/>
                <a:gd name="f106" fmla="*/ f85 f38 1"/>
                <a:gd name="f107" fmla="*/ f87 f39 1"/>
                <a:gd name="f108" fmla="*/ f86 f39 1"/>
                <a:gd name="f109" fmla="*/ f88 f38 1"/>
                <a:gd name="f110" fmla="*/ f89 f39 1"/>
                <a:gd name="f111" fmla="*/ f90 f38 1"/>
                <a:gd name="f112" fmla="*/ f91 f39 1"/>
                <a:gd name="f113" fmla="*/ f92 f38 1"/>
                <a:gd name="f114" fmla="*/ f93 f38 1"/>
                <a:gd name="f115" fmla="*/ f94 f39 1"/>
                <a:gd name="f116" fmla="*/ f95 f38 1"/>
                <a:gd name="f117" fmla="*/ f96 f39 1"/>
                <a:gd name="f118" fmla="*/ f97 f38 1"/>
                <a:gd name="f119" fmla="*/ f98 f39 1"/>
                <a:gd name="f120" fmla="*/ f99 f38 1"/>
                <a:gd name="f121" fmla="*/ f100 f39 1"/>
                <a:gd name="f122" fmla="*/ f101 f38 1"/>
                <a:gd name="f123" fmla="*/ f102 f39 1"/>
                <a:gd name="f124" fmla="*/ f103 f38 1"/>
                <a:gd name="f125" fmla="*/ f104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2"/>
                </a:cxn>
                <a:cxn ang="f66">
                  <a:pos x="f114" y="f115"/>
                </a:cxn>
                <a:cxn ang="f66">
                  <a:pos x="f116" y="f117"/>
                </a:cxn>
                <a:cxn ang="f66">
                  <a:pos x="f118" y="f119"/>
                </a:cxn>
                <a:cxn ang="f66">
                  <a:pos x="f120" y="f121"/>
                </a:cxn>
                <a:cxn ang="f66">
                  <a:pos x="f114" y="f110"/>
                </a:cxn>
                <a:cxn ang="f66">
                  <a:pos x="f122" y="f123"/>
                </a:cxn>
                <a:cxn ang="f66">
                  <a:pos x="f124" y="f125"/>
                </a:cxn>
                <a:cxn ang="f66">
                  <a:pos x="f109" y="f110"/>
                </a:cxn>
              </a:cxnLst>
              <a:rect l="f105" t="f108" r="f106" b="f107"/>
              <a:pathLst>
                <a:path w="22" h="45">
                  <a:moveTo>
                    <a:pt x="f6" y="f8"/>
                  </a:moveTo>
                  <a:cubicBezTo>
                    <a:pt x="f9" y="f10"/>
                    <a:pt x="f11" y="f6"/>
                    <a:pt x="f12" y="f13"/>
                  </a:cubicBezTo>
                  <a:cubicBezTo>
                    <a:pt x="f14" y="f15"/>
                    <a:pt x="f16" y="f13"/>
                    <a:pt x="f16" y="f13"/>
                  </a:cubicBezTo>
                  <a:cubicBezTo>
                    <a:pt x="f17" y="f15"/>
                    <a:pt x="f18" y="f19"/>
                    <a:pt x="f17" y="f20"/>
                  </a:cubicBezTo>
                  <a:cubicBezTo>
                    <a:pt x="f14" y="f21"/>
                    <a:pt x="f22" y="f23"/>
                    <a:pt x="f8" y="f24"/>
                  </a:cubicBezTo>
                  <a:cubicBezTo>
                    <a:pt x="f8" y="f25"/>
                    <a:pt x="f18" y="f7"/>
                    <a:pt x="f26" y="f25"/>
                  </a:cubicBezTo>
                  <a:cubicBezTo>
                    <a:pt x="f27" y="f28"/>
                    <a:pt x="f5" y="f23"/>
                    <a:pt x="f29" y="f30"/>
                  </a:cubicBezTo>
                  <a:cubicBezTo>
                    <a:pt x="f26" y="f31"/>
                    <a:pt x="f8" y="f32"/>
                    <a:pt x="f17" y="f8"/>
                  </a:cubicBezTo>
                  <a:cubicBezTo>
                    <a:pt x="f33" y="f18"/>
                    <a:pt x="f16" y="f26"/>
                    <a:pt x="f14" y="f27"/>
                  </a:cubicBezTo>
                  <a:cubicBezTo>
                    <a:pt x="f12" y="f34"/>
                    <a:pt x="f10" y="f5"/>
                    <a:pt x="f35" y="f29"/>
                  </a:cubicBezTo>
                  <a:cubicBezTo>
                    <a:pt x="f36" y="f34"/>
                    <a:pt x="f6" y="f27"/>
                    <a:pt x="f6" y="f8"/>
                  </a:cubicBezTo>
                  <a:close/>
                </a:path>
              </a:pathLst>
            </a:custGeom>
            <a:solidFill>
              <a:srgbClr val="4E25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5" name="Freeform 817">
              <a:extLst>
                <a:ext uri="{FF2B5EF4-FFF2-40B4-BE49-F238E27FC236}">
                  <a16:creationId xmlns:a16="http://schemas.microsoft.com/office/drawing/2014/main" id="{C9944099-6CAA-F9EC-D204-791A9F28267D}"/>
                </a:ext>
              </a:extLst>
            </p:cNvPr>
            <p:cNvSpPr/>
            <p:nvPr/>
          </p:nvSpPr>
          <p:spPr>
            <a:xfrm>
              <a:off x="5699126" y="5183184"/>
              <a:ext cx="98426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22"/>
                <a:gd name="f8" fmla="val 7"/>
                <a:gd name="f9" fmla="val 13"/>
                <a:gd name="f10" fmla="val 3"/>
                <a:gd name="f11" fmla="val 19"/>
                <a:gd name="f12" fmla="val 5"/>
                <a:gd name="f13" fmla="val 26"/>
                <a:gd name="f14" fmla="val 8"/>
                <a:gd name="f15" fmla="val 27"/>
                <a:gd name="f16" fmla="val 9"/>
                <a:gd name="f17" fmla="val 28"/>
                <a:gd name="f18" fmla="val 29"/>
                <a:gd name="f19" fmla="val 32"/>
                <a:gd name="f20" fmla="val 11"/>
                <a:gd name="f21" fmla="val 35"/>
                <a:gd name="f22" fmla="val 37"/>
                <a:gd name="f23" fmla="val 12"/>
                <a:gd name="f24" fmla="val 39"/>
                <a:gd name="f25" fmla="val 40"/>
                <a:gd name="f26" fmla="val 15"/>
                <a:gd name="f27" fmla="val 16"/>
                <a:gd name="f28" fmla="val 38"/>
                <a:gd name="f29" fmla="val 18"/>
                <a:gd name="f30" fmla="val 33"/>
                <a:gd name="f31" fmla="val 20"/>
                <a:gd name="f32" fmla="val 25"/>
                <a:gd name="f33" fmla="val 17"/>
                <a:gd name="f34" fmla="val 4"/>
                <a:gd name="f35" fmla="val 10"/>
                <a:gd name="f36" fmla="val 1"/>
                <a:gd name="f37" fmla="val 2"/>
                <a:gd name="f38" fmla="+- 0 0 -90"/>
                <a:gd name="f39" fmla="*/ f3 1 41"/>
                <a:gd name="f40" fmla="*/ f4 1 2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1"/>
                <a:gd name="f49" fmla="*/ f45 1 22"/>
                <a:gd name="f50" fmla="*/ 7 f46 1"/>
                <a:gd name="f51" fmla="*/ 0 f45 1"/>
                <a:gd name="f52" fmla="*/ 26 f46 1"/>
                <a:gd name="f53" fmla="*/ 8 f45 1"/>
                <a:gd name="f54" fmla="*/ 27 f46 1"/>
                <a:gd name="f55" fmla="*/ 9 f45 1"/>
                <a:gd name="f56" fmla="*/ 32 f46 1"/>
                <a:gd name="f57" fmla="*/ 11 f45 1"/>
                <a:gd name="f58" fmla="*/ 39 f46 1"/>
                <a:gd name="f59" fmla="*/ 13 f45 1"/>
                <a:gd name="f60" fmla="*/ 40 f46 1"/>
                <a:gd name="f61" fmla="*/ 16 f45 1"/>
                <a:gd name="f62" fmla="*/ 33 f46 1"/>
                <a:gd name="f63" fmla="*/ 20 f45 1"/>
                <a:gd name="f64" fmla="*/ 12 f45 1"/>
                <a:gd name="f65" fmla="*/ 1 f46 1"/>
                <a:gd name="f66" fmla="*/ 5 f45 1"/>
                <a:gd name="f67" fmla="+- f47 0 f1"/>
                <a:gd name="f68" fmla="*/ f50 1 41"/>
                <a:gd name="f69" fmla="*/ f51 1 22"/>
                <a:gd name="f70" fmla="*/ f52 1 41"/>
                <a:gd name="f71" fmla="*/ f53 1 22"/>
                <a:gd name="f72" fmla="*/ f54 1 41"/>
                <a:gd name="f73" fmla="*/ f55 1 22"/>
                <a:gd name="f74" fmla="*/ f56 1 41"/>
                <a:gd name="f75" fmla="*/ f57 1 22"/>
                <a:gd name="f76" fmla="*/ f58 1 41"/>
                <a:gd name="f77" fmla="*/ f59 1 22"/>
                <a:gd name="f78" fmla="*/ f60 1 41"/>
                <a:gd name="f79" fmla="*/ f61 1 22"/>
                <a:gd name="f80" fmla="*/ f62 1 41"/>
                <a:gd name="f81" fmla="*/ f63 1 22"/>
                <a:gd name="f82" fmla="*/ f64 1 22"/>
                <a:gd name="f83" fmla="*/ f65 1 41"/>
                <a:gd name="f84" fmla="*/ f66 1 22"/>
                <a:gd name="f85" fmla="*/ 0 1 f48"/>
                <a:gd name="f86" fmla="*/ f42 1 f48"/>
                <a:gd name="f87" fmla="*/ 0 1 f49"/>
                <a:gd name="f88" fmla="*/ f43 1 f49"/>
                <a:gd name="f89" fmla="*/ f68 1 f48"/>
                <a:gd name="f90" fmla="*/ f69 1 f49"/>
                <a:gd name="f91" fmla="*/ f70 1 f48"/>
                <a:gd name="f92" fmla="*/ f71 1 f49"/>
                <a:gd name="f93" fmla="*/ f72 1 f48"/>
                <a:gd name="f94" fmla="*/ f73 1 f49"/>
                <a:gd name="f95" fmla="*/ f74 1 f48"/>
                <a:gd name="f96" fmla="*/ f75 1 f49"/>
                <a:gd name="f97" fmla="*/ f76 1 f48"/>
                <a:gd name="f98" fmla="*/ f77 1 f49"/>
                <a:gd name="f99" fmla="*/ f78 1 f48"/>
                <a:gd name="f100" fmla="*/ f79 1 f49"/>
                <a:gd name="f101" fmla="*/ f80 1 f48"/>
                <a:gd name="f102" fmla="*/ f81 1 f49"/>
                <a:gd name="f103" fmla="*/ f82 1 f49"/>
                <a:gd name="f104" fmla="*/ f83 1 f48"/>
                <a:gd name="f105" fmla="*/ f84 1 f49"/>
                <a:gd name="f106" fmla="*/ f85 f39 1"/>
                <a:gd name="f107" fmla="*/ f86 f39 1"/>
                <a:gd name="f108" fmla="*/ f88 f40 1"/>
                <a:gd name="f109" fmla="*/ f87 f40 1"/>
                <a:gd name="f110" fmla="*/ f89 f39 1"/>
                <a:gd name="f111" fmla="*/ f90 f40 1"/>
                <a:gd name="f112" fmla="*/ f91 f39 1"/>
                <a:gd name="f113" fmla="*/ f92 f40 1"/>
                <a:gd name="f114" fmla="*/ f93 f39 1"/>
                <a:gd name="f115" fmla="*/ f94 f40 1"/>
                <a:gd name="f116" fmla="*/ f95 f39 1"/>
                <a:gd name="f117" fmla="*/ f96 f40 1"/>
                <a:gd name="f118" fmla="*/ f97 f39 1"/>
                <a:gd name="f119" fmla="*/ f98 f40 1"/>
                <a:gd name="f120" fmla="*/ f99 f39 1"/>
                <a:gd name="f121" fmla="*/ f100 f40 1"/>
                <a:gd name="f122" fmla="*/ f101 f39 1"/>
                <a:gd name="f123" fmla="*/ f102 f40 1"/>
                <a:gd name="f124" fmla="*/ f103 f40 1"/>
                <a:gd name="f125" fmla="*/ f104 f39 1"/>
                <a:gd name="f126" fmla="*/ f105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22" y="f123"/>
                </a:cxn>
                <a:cxn ang="f67">
                  <a:pos x="f110" y="f124"/>
                </a:cxn>
                <a:cxn ang="f67">
                  <a:pos x="f125" y="f126"/>
                </a:cxn>
                <a:cxn ang="f67">
                  <a:pos x="f110" y="f111"/>
                </a:cxn>
              </a:cxnLst>
              <a:rect l="f106" t="f109" r="f107" b="f108"/>
              <a:pathLst>
                <a:path w="41" h="2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4"/>
                    <a:pt x="f15" y="f14"/>
                    <a:pt x="f15" y="f16"/>
                  </a:cubicBezTo>
                  <a:cubicBezTo>
                    <a:pt x="f17" y="f9"/>
                    <a:pt x="f18" y="f9"/>
                    <a:pt x="f19" y="f20"/>
                  </a:cubicBezTo>
                  <a:cubicBezTo>
                    <a:pt x="f21" y="f16"/>
                    <a:pt x="f22" y="f23"/>
                    <a:pt x="f24" y="f9"/>
                  </a:cubicBezTo>
                  <a:cubicBezTo>
                    <a:pt x="f25" y="f9"/>
                    <a:pt x="f6" y="f26"/>
                    <a:pt x="f25" y="f27"/>
                  </a:cubicBezTo>
                  <a:cubicBezTo>
                    <a:pt x="f28" y="f29"/>
                    <a:pt x="f22" y="f7"/>
                    <a:pt x="f30" y="f31"/>
                  </a:cubicBezTo>
                  <a:cubicBezTo>
                    <a:pt x="f32" y="f33"/>
                    <a:pt x="f27" y="f26"/>
                    <a:pt x="f8" y="f23"/>
                  </a:cubicBezTo>
                  <a:cubicBezTo>
                    <a:pt x="f34" y="f23"/>
                    <a:pt x="f5" y="f35"/>
                    <a:pt x="f36" y="f12"/>
                  </a:cubicBezTo>
                  <a:cubicBezTo>
                    <a:pt x="f36" y="f37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DB19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6" name="Freeform 818">
              <a:extLst>
                <a:ext uri="{FF2B5EF4-FFF2-40B4-BE49-F238E27FC236}">
                  <a16:creationId xmlns:a16="http://schemas.microsoft.com/office/drawing/2014/main" id="{826FB3FE-5741-BE1A-7D07-B571279A5A1C}"/>
                </a:ext>
              </a:extLst>
            </p:cNvPr>
            <p:cNvSpPr/>
            <p:nvPr/>
          </p:nvSpPr>
          <p:spPr>
            <a:xfrm>
              <a:off x="6257925" y="4778380"/>
              <a:ext cx="28575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45"/>
                <a:gd name="f8" fmla="val 11"/>
                <a:gd name="f9" fmla="val 18"/>
                <a:gd name="f10" fmla="val 24"/>
                <a:gd name="f11" fmla="val 10"/>
                <a:gd name="f12" fmla="val 30"/>
                <a:gd name="f13" fmla="val 35"/>
                <a:gd name="f14" fmla="val 37"/>
                <a:gd name="f15" fmla="val 39"/>
                <a:gd name="f16" fmla="val 40"/>
                <a:gd name="f17" fmla="val 42"/>
                <a:gd name="f18" fmla="val 9"/>
                <a:gd name="f19" fmla="val 6"/>
                <a:gd name="f20" fmla="val 3"/>
                <a:gd name="f21" fmla="val 1"/>
                <a:gd name="f22" fmla="val 43"/>
                <a:gd name="f23" fmla="val 32"/>
                <a:gd name="f24" fmla="val 2"/>
                <a:gd name="f25" fmla="val 25"/>
                <a:gd name="f26" fmla="val 14"/>
                <a:gd name="f27" fmla="val 5"/>
                <a:gd name="f28" fmla="val 19"/>
                <a:gd name="f29" fmla="val 4"/>
                <a:gd name="f30" fmla="val 17"/>
                <a:gd name="f31" fmla="val 15"/>
                <a:gd name="f32" fmla="val 8"/>
                <a:gd name="f33" fmla="val 7"/>
                <a:gd name="f34" fmla="+- 0 0 -90"/>
                <a:gd name="f35" fmla="*/ f3 1 12"/>
                <a:gd name="f36" fmla="*/ f4 1 45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12"/>
                <a:gd name="f45" fmla="*/ f41 1 45"/>
                <a:gd name="f46" fmla="*/ 11 f42 1"/>
                <a:gd name="f47" fmla="*/ 18 f41 1"/>
                <a:gd name="f48" fmla="*/ 35 f41 1"/>
                <a:gd name="f49" fmla="*/ 40 f41 1"/>
                <a:gd name="f50" fmla="*/ 6 f42 1"/>
                <a:gd name="f51" fmla="*/ 45 f41 1"/>
                <a:gd name="f52" fmla="*/ 1 f42 1"/>
                <a:gd name="f53" fmla="*/ 2 f42 1"/>
                <a:gd name="f54" fmla="*/ 4 f42 1"/>
                <a:gd name="f55" fmla="*/ 17 f41 1"/>
                <a:gd name="f56" fmla="*/ 3 f42 1"/>
                <a:gd name="f57" fmla="*/ 11 f41 1"/>
                <a:gd name="f58" fmla="*/ 4 f41 1"/>
                <a:gd name="f59" fmla="*/ 5 f42 1"/>
                <a:gd name="f60" fmla="*/ 1 f41 1"/>
                <a:gd name="f61" fmla="*/ 7 f41 1"/>
                <a:gd name="f62" fmla="+- f43 0 f1"/>
                <a:gd name="f63" fmla="*/ f46 1 12"/>
                <a:gd name="f64" fmla="*/ f47 1 45"/>
                <a:gd name="f65" fmla="*/ f48 1 45"/>
                <a:gd name="f66" fmla="*/ f49 1 45"/>
                <a:gd name="f67" fmla="*/ f50 1 12"/>
                <a:gd name="f68" fmla="*/ f51 1 45"/>
                <a:gd name="f69" fmla="*/ f52 1 12"/>
                <a:gd name="f70" fmla="*/ f53 1 12"/>
                <a:gd name="f71" fmla="*/ f54 1 12"/>
                <a:gd name="f72" fmla="*/ f55 1 45"/>
                <a:gd name="f73" fmla="*/ f56 1 12"/>
                <a:gd name="f74" fmla="*/ f57 1 45"/>
                <a:gd name="f75" fmla="*/ f58 1 45"/>
                <a:gd name="f76" fmla="*/ f59 1 12"/>
                <a:gd name="f77" fmla="*/ f60 1 45"/>
                <a:gd name="f78" fmla="*/ f61 1 45"/>
                <a:gd name="f79" fmla="*/ 0 1 f44"/>
                <a:gd name="f80" fmla="*/ f38 1 f44"/>
                <a:gd name="f81" fmla="*/ 0 1 f45"/>
                <a:gd name="f82" fmla="*/ f39 1 f45"/>
                <a:gd name="f83" fmla="*/ f63 1 f44"/>
                <a:gd name="f84" fmla="*/ f64 1 f45"/>
                <a:gd name="f85" fmla="*/ f65 1 f45"/>
                <a:gd name="f86" fmla="*/ f66 1 f45"/>
                <a:gd name="f87" fmla="*/ f67 1 f44"/>
                <a:gd name="f88" fmla="*/ f68 1 f45"/>
                <a:gd name="f89" fmla="*/ f69 1 f44"/>
                <a:gd name="f90" fmla="*/ f70 1 f44"/>
                <a:gd name="f91" fmla="*/ f71 1 f44"/>
                <a:gd name="f92" fmla="*/ f72 1 f45"/>
                <a:gd name="f93" fmla="*/ f73 1 f44"/>
                <a:gd name="f94" fmla="*/ f74 1 f45"/>
                <a:gd name="f95" fmla="*/ f75 1 f45"/>
                <a:gd name="f96" fmla="*/ f76 1 f44"/>
                <a:gd name="f97" fmla="*/ f77 1 f45"/>
                <a:gd name="f98" fmla="*/ f78 1 f45"/>
                <a:gd name="f99" fmla="*/ f79 f35 1"/>
                <a:gd name="f100" fmla="*/ f80 f35 1"/>
                <a:gd name="f101" fmla="*/ f82 f36 1"/>
                <a:gd name="f102" fmla="*/ f81 f36 1"/>
                <a:gd name="f103" fmla="*/ f83 f35 1"/>
                <a:gd name="f104" fmla="*/ f84 f36 1"/>
                <a:gd name="f105" fmla="*/ f85 f36 1"/>
                <a:gd name="f106" fmla="*/ f86 f36 1"/>
                <a:gd name="f107" fmla="*/ f87 f35 1"/>
                <a:gd name="f108" fmla="*/ f88 f36 1"/>
                <a:gd name="f109" fmla="*/ f89 f35 1"/>
                <a:gd name="f110" fmla="*/ f90 f35 1"/>
                <a:gd name="f111" fmla="*/ f91 f35 1"/>
                <a:gd name="f112" fmla="*/ f92 f36 1"/>
                <a:gd name="f113" fmla="*/ f93 f35 1"/>
                <a:gd name="f114" fmla="*/ f94 f36 1"/>
                <a:gd name="f115" fmla="*/ f95 f36 1"/>
                <a:gd name="f116" fmla="*/ f96 f35 1"/>
                <a:gd name="f117" fmla="*/ f97 f36 1"/>
                <a:gd name="f118" fmla="*/ f98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3" y="f104"/>
                </a:cxn>
                <a:cxn ang="f62">
                  <a:pos x="f103" y="f105"/>
                </a:cxn>
                <a:cxn ang="f62">
                  <a:pos x="f103" y="f106"/>
                </a:cxn>
                <a:cxn ang="f62">
                  <a:pos x="f107" y="f108"/>
                </a:cxn>
                <a:cxn ang="f62">
                  <a:pos x="f109" y="f106"/>
                </a:cxn>
                <a:cxn ang="f62">
                  <a:pos x="f110" y="f104"/>
                </a:cxn>
                <a:cxn ang="f62">
                  <a:pos x="f111" y="f112"/>
                </a:cxn>
                <a:cxn ang="f62">
                  <a:pos x="f113" y="f114"/>
                </a:cxn>
                <a:cxn ang="f62">
                  <a:pos x="f113" y="f115"/>
                </a:cxn>
                <a:cxn ang="f62">
                  <a:pos x="f116" y="f117"/>
                </a:cxn>
                <a:cxn ang="f62">
                  <a:pos x="f103" y="f118"/>
                </a:cxn>
                <a:cxn ang="f62">
                  <a:pos x="f103" y="f104"/>
                </a:cxn>
              </a:cxnLst>
              <a:rect l="f99" t="f102" r="f100" b="f101"/>
              <a:pathLst>
                <a:path w="12" h="45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6" y="f14"/>
                    <a:pt x="f8" y="f15"/>
                    <a:pt x="f8" y="f16"/>
                  </a:cubicBezTo>
                  <a:cubicBezTo>
                    <a:pt x="f11" y="f17"/>
                    <a:pt x="f18" y="f7"/>
                    <a:pt x="f19" y="f7"/>
                  </a:cubicBezTo>
                  <a:cubicBezTo>
                    <a:pt x="f20" y="f7"/>
                    <a:pt x="f21" y="f22"/>
                    <a:pt x="f21" y="f16"/>
                  </a:cubicBezTo>
                  <a:cubicBezTo>
                    <a:pt x="f5" y="f23"/>
                    <a:pt x="f24" y="f25"/>
                    <a:pt x="f24" y="f9"/>
                  </a:cubicBezTo>
                  <a:cubicBezTo>
                    <a:pt x="f24" y="f26"/>
                    <a:pt x="f27" y="f28"/>
                    <a:pt x="f29" y="f30"/>
                  </a:cubicBezTo>
                  <a:cubicBezTo>
                    <a:pt x="f29" y="f31"/>
                    <a:pt x="f32" y="f6"/>
                    <a:pt x="f20" y="f8"/>
                  </a:cubicBezTo>
                  <a:cubicBezTo>
                    <a:pt x="f21" y="f11"/>
                    <a:pt x="f24" y="f19"/>
                    <a:pt x="f20" y="f29"/>
                  </a:cubicBezTo>
                  <a:cubicBezTo>
                    <a:pt x="f20" y="f24"/>
                    <a:pt x="f29" y="f5"/>
                    <a:pt x="f27" y="f21"/>
                  </a:cubicBezTo>
                  <a:cubicBezTo>
                    <a:pt x="f32" y="f20"/>
                    <a:pt x="f6" y="f20"/>
                    <a:pt x="f8" y="f33"/>
                  </a:cubicBezTo>
                  <a:cubicBezTo>
                    <a:pt x="f8" y="f8"/>
                    <a:pt x="f8" y="f31"/>
                    <a:pt x="f8" y="f9"/>
                  </a:cubicBezTo>
                  <a:close/>
                </a:path>
              </a:pathLst>
            </a:custGeom>
            <a:solidFill>
              <a:srgbClr val="5025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7" name="Freeform 819">
              <a:extLst>
                <a:ext uri="{FF2B5EF4-FFF2-40B4-BE49-F238E27FC236}">
                  <a16:creationId xmlns:a16="http://schemas.microsoft.com/office/drawing/2014/main" id="{F666B57B-1A80-79B6-A6C0-6CF94AED8F56}"/>
                </a:ext>
              </a:extLst>
            </p:cNvPr>
            <p:cNvSpPr/>
            <p:nvPr/>
          </p:nvSpPr>
          <p:spPr>
            <a:xfrm>
              <a:off x="6669084" y="5065711"/>
              <a:ext cx="49213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4"/>
                <a:gd name="f8" fmla="val 1"/>
                <a:gd name="f9" fmla="val 8"/>
                <a:gd name="f10" fmla="val 4"/>
                <a:gd name="f11" fmla="val 2"/>
                <a:gd name="f12" fmla="val 7"/>
                <a:gd name="f13" fmla="val 10"/>
                <a:gd name="f14" fmla="val 12"/>
                <a:gd name="f15" fmla="val 3"/>
                <a:gd name="f16" fmla="val 13"/>
                <a:gd name="f17" fmla="val 15"/>
                <a:gd name="f18" fmla="val 6"/>
                <a:gd name="f19" fmla="val 14"/>
                <a:gd name="f20" fmla="val 17"/>
                <a:gd name="f21" fmla="val 19"/>
                <a:gd name="f22" fmla="val 24"/>
                <a:gd name="f23" fmla="val 28"/>
                <a:gd name="f24" fmla="val 18"/>
                <a:gd name="f25" fmla="val 31"/>
                <a:gd name="f26" fmla="val 33"/>
                <a:gd name="f27" fmla="val 11"/>
                <a:gd name="f28" fmla="val 30"/>
                <a:gd name="f29" fmla="val 9"/>
                <a:gd name="f30" fmla="val 27"/>
                <a:gd name="f31" fmla="val 22"/>
                <a:gd name="f32" fmla="+- 0 0 -90"/>
                <a:gd name="f33" fmla="*/ f3 1 21"/>
                <a:gd name="f34" fmla="*/ f4 1 3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21"/>
                <a:gd name="f43" fmla="*/ f39 1 34"/>
                <a:gd name="f44" fmla="*/ 1 f40 1"/>
                <a:gd name="f45" fmla="*/ 8 f39 1"/>
                <a:gd name="f46" fmla="*/ 4 f40 1"/>
                <a:gd name="f47" fmla="*/ 1 f39 1"/>
                <a:gd name="f48" fmla="*/ 12 f40 1"/>
                <a:gd name="f49" fmla="*/ 3 f39 1"/>
                <a:gd name="f50" fmla="*/ 15 f40 1"/>
                <a:gd name="f51" fmla="*/ 19 f40 1"/>
                <a:gd name="f52" fmla="*/ 24 f39 1"/>
                <a:gd name="f53" fmla="*/ 14 f40 1"/>
                <a:gd name="f54" fmla="*/ 33 f39 1"/>
                <a:gd name="f55" fmla="*/ 9 f40 1"/>
                <a:gd name="f56" fmla="*/ 27 f39 1"/>
                <a:gd name="f57" fmla="*/ 15 f39 1"/>
                <a:gd name="f58" fmla="+- f41 0 f1"/>
                <a:gd name="f59" fmla="*/ f44 1 21"/>
                <a:gd name="f60" fmla="*/ f45 1 34"/>
                <a:gd name="f61" fmla="*/ f46 1 21"/>
                <a:gd name="f62" fmla="*/ f47 1 34"/>
                <a:gd name="f63" fmla="*/ f48 1 21"/>
                <a:gd name="f64" fmla="*/ f49 1 34"/>
                <a:gd name="f65" fmla="*/ f50 1 21"/>
                <a:gd name="f66" fmla="*/ f51 1 21"/>
                <a:gd name="f67" fmla="*/ f52 1 34"/>
                <a:gd name="f68" fmla="*/ f53 1 21"/>
                <a:gd name="f69" fmla="*/ f54 1 34"/>
                <a:gd name="f70" fmla="*/ f55 1 21"/>
                <a:gd name="f71" fmla="*/ f56 1 34"/>
                <a:gd name="f72" fmla="*/ f57 1 34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2"/>
                <a:gd name="f80" fmla="*/ f62 1 f43"/>
                <a:gd name="f81" fmla="*/ f63 1 f42"/>
                <a:gd name="f82" fmla="*/ f64 1 f43"/>
                <a:gd name="f83" fmla="*/ f65 1 f42"/>
                <a:gd name="f84" fmla="*/ f66 1 f42"/>
                <a:gd name="f85" fmla="*/ f67 1 f43"/>
                <a:gd name="f86" fmla="*/ f68 1 f42"/>
                <a:gd name="f87" fmla="*/ f69 1 f43"/>
                <a:gd name="f88" fmla="*/ f70 1 f42"/>
                <a:gd name="f89" fmla="*/ f71 1 f43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3 1"/>
                <a:gd name="f98" fmla="*/ f80 f34 1"/>
                <a:gd name="f99" fmla="*/ f81 f33 1"/>
                <a:gd name="f100" fmla="*/ f82 f34 1"/>
                <a:gd name="f101" fmla="*/ f83 f33 1"/>
                <a:gd name="f102" fmla="*/ f84 f33 1"/>
                <a:gd name="f103" fmla="*/ f85 f34 1"/>
                <a:gd name="f104" fmla="*/ f86 f33 1"/>
                <a:gd name="f105" fmla="*/ f87 f34 1"/>
                <a:gd name="f106" fmla="*/ f88 f33 1"/>
                <a:gd name="f107" fmla="*/ f89 f34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96"/>
                </a:cxn>
                <a:cxn ang="f58">
                  <a:pos x="f102" y="f103"/>
                </a:cxn>
                <a:cxn ang="f58">
                  <a:pos x="f104" y="f105"/>
                </a:cxn>
                <a:cxn ang="f58">
                  <a:pos x="f106" y="f107"/>
                </a:cxn>
                <a:cxn ang="f58">
                  <a:pos x="f97" y="f108"/>
                </a:cxn>
                <a:cxn ang="f58">
                  <a:pos x="f95" y="f96"/>
                </a:cxn>
              </a:cxnLst>
              <a:rect l="f91" t="f94" r="f92" b="f93"/>
              <a:pathLst>
                <a:path w="21" h="34">
                  <a:moveTo>
                    <a:pt x="f8" y="f9"/>
                  </a:moveTo>
                  <a:cubicBezTo>
                    <a:pt x="f5" y="f10"/>
                    <a:pt x="f11" y="f11"/>
                    <a:pt x="f10" y="f8"/>
                  </a:cubicBezTo>
                  <a:cubicBezTo>
                    <a:pt x="f12" y="f5"/>
                    <a:pt x="f13" y="f5"/>
                    <a:pt x="f14" y="f15"/>
                  </a:cubicBezTo>
                  <a:cubicBezTo>
                    <a:pt x="f16" y="f10"/>
                    <a:pt x="f17" y="f18"/>
                    <a:pt x="f17" y="f9"/>
                  </a:cubicBezTo>
                  <a:cubicBezTo>
                    <a:pt x="f17" y="f19"/>
                    <a:pt x="f20" y="f21"/>
                    <a:pt x="f21" y="f22"/>
                  </a:cubicBezTo>
                  <a:cubicBezTo>
                    <a:pt x="f6" y="f23"/>
                    <a:pt x="f24" y="f25"/>
                    <a:pt x="f19" y="f26"/>
                  </a:cubicBezTo>
                  <a:cubicBezTo>
                    <a:pt x="f27" y="f7"/>
                    <a:pt x="f13" y="f28"/>
                    <a:pt x="f29" y="f30"/>
                  </a:cubicBezTo>
                  <a:cubicBezTo>
                    <a:pt x="f29" y="f31"/>
                    <a:pt x="f12" y="f24"/>
                    <a:pt x="f10" y="f17"/>
                  </a:cubicBezTo>
                  <a:cubicBezTo>
                    <a:pt x="f11" y="f16"/>
                    <a:pt x="f8" y="f13"/>
                    <a:pt x="f8" y="f9"/>
                  </a:cubicBezTo>
                  <a:close/>
                </a:path>
              </a:pathLst>
            </a:custGeom>
            <a:solidFill>
              <a:srgbClr val="F4AB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8" name="Freeform 820">
              <a:extLst>
                <a:ext uri="{FF2B5EF4-FFF2-40B4-BE49-F238E27FC236}">
                  <a16:creationId xmlns:a16="http://schemas.microsoft.com/office/drawing/2014/main" id="{280D89CD-1191-8218-A931-5AFFA80C08D5}"/>
                </a:ext>
              </a:extLst>
            </p:cNvPr>
            <p:cNvSpPr/>
            <p:nvPr/>
          </p:nvSpPr>
          <p:spPr>
            <a:xfrm>
              <a:off x="5964238" y="5229225"/>
              <a:ext cx="79379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18"/>
                <a:gd name="f8" fmla="val 24"/>
                <a:gd name="f9" fmla="val 12"/>
                <a:gd name="f10" fmla="val 11"/>
                <a:gd name="f11" fmla="val 15"/>
                <a:gd name="f12" fmla="val 16"/>
                <a:gd name="f13" fmla="val 8"/>
                <a:gd name="f14" fmla="val 17"/>
                <a:gd name="f15" fmla="val 5"/>
                <a:gd name="f16" fmla="val 3"/>
                <a:gd name="f17" fmla="val 14"/>
                <a:gd name="f18" fmla="val 1"/>
                <a:gd name="f19" fmla="val 9"/>
                <a:gd name="f20" fmla="val 2"/>
                <a:gd name="f21" fmla="val 7"/>
                <a:gd name="f22" fmla="val 19"/>
                <a:gd name="f23" fmla="val 22"/>
                <a:gd name="f24" fmla="val 27"/>
                <a:gd name="f25" fmla="val 29"/>
                <a:gd name="f26" fmla="val 31"/>
                <a:gd name="f27" fmla="val 4"/>
                <a:gd name="f28" fmla="val 6"/>
                <a:gd name="f29" fmla="val 32"/>
                <a:gd name="f30" fmla="val 13"/>
                <a:gd name="f31" fmla="+- 0 0 -90"/>
                <a:gd name="f32" fmla="*/ f3 1 33"/>
                <a:gd name="f33" fmla="*/ f4 1 18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3"/>
                <a:gd name="f42" fmla="*/ f38 1 18"/>
                <a:gd name="f43" fmla="*/ 24 f39 1"/>
                <a:gd name="f44" fmla="*/ 12 f38 1"/>
                <a:gd name="f45" fmla="*/ 11 f39 1"/>
                <a:gd name="f46" fmla="*/ 16 f38 1"/>
                <a:gd name="f47" fmla="*/ 3 f39 1"/>
                <a:gd name="f48" fmla="*/ 14 f38 1"/>
                <a:gd name="f49" fmla="*/ 2 f39 1"/>
                <a:gd name="f50" fmla="*/ 7 f38 1"/>
                <a:gd name="f51" fmla="*/ 14 f39 1"/>
                <a:gd name="f52" fmla="*/ 2 f38 1"/>
                <a:gd name="f53" fmla="*/ 22 f39 1"/>
                <a:gd name="f54" fmla="*/ 29 f39 1"/>
                <a:gd name="f55" fmla="*/ 32 f39 1"/>
                <a:gd name="f56" fmla="*/ 9 f38 1"/>
                <a:gd name="f57" fmla="+- f40 0 f1"/>
                <a:gd name="f58" fmla="*/ f43 1 33"/>
                <a:gd name="f59" fmla="*/ f44 1 18"/>
                <a:gd name="f60" fmla="*/ f45 1 33"/>
                <a:gd name="f61" fmla="*/ f46 1 18"/>
                <a:gd name="f62" fmla="*/ f47 1 33"/>
                <a:gd name="f63" fmla="*/ f48 1 18"/>
                <a:gd name="f64" fmla="*/ f49 1 33"/>
                <a:gd name="f65" fmla="*/ f50 1 18"/>
                <a:gd name="f66" fmla="*/ f51 1 33"/>
                <a:gd name="f67" fmla="*/ f52 1 18"/>
                <a:gd name="f68" fmla="*/ f53 1 33"/>
                <a:gd name="f69" fmla="*/ f54 1 33"/>
                <a:gd name="f70" fmla="*/ f55 1 33"/>
                <a:gd name="f71" fmla="*/ f56 1 18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1"/>
                <a:gd name="f79" fmla="*/ f61 1 f42"/>
                <a:gd name="f80" fmla="*/ f62 1 f41"/>
                <a:gd name="f81" fmla="*/ f63 1 f42"/>
                <a:gd name="f82" fmla="*/ f64 1 f41"/>
                <a:gd name="f83" fmla="*/ f65 1 f42"/>
                <a:gd name="f84" fmla="*/ f66 1 f41"/>
                <a:gd name="f85" fmla="*/ f67 1 f42"/>
                <a:gd name="f86" fmla="*/ f68 1 f41"/>
                <a:gd name="f87" fmla="*/ f69 1 f41"/>
                <a:gd name="f88" fmla="*/ f70 1 f41"/>
                <a:gd name="f89" fmla="*/ f71 1 f42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3 1"/>
                <a:gd name="f98" fmla="*/ f80 f32 1"/>
                <a:gd name="f99" fmla="*/ f81 f33 1"/>
                <a:gd name="f100" fmla="*/ f82 f32 1"/>
                <a:gd name="f101" fmla="*/ f83 f33 1"/>
                <a:gd name="f102" fmla="*/ f84 f32 1"/>
                <a:gd name="f103" fmla="*/ f85 f33 1"/>
                <a:gd name="f104" fmla="*/ f86 f32 1"/>
                <a:gd name="f105" fmla="*/ f87 f32 1"/>
                <a:gd name="f106" fmla="*/ f88 f32 1"/>
                <a:gd name="f107" fmla="*/ f8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3"/>
                </a:cxn>
                <a:cxn ang="f57">
                  <a:pos x="f105" y="f103"/>
                </a:cxn>
                <a:cxn ang="f57">
                  <a:pos x="f106" y="f107"/>
                </a:cxn>
                <a:cxn ang="f57">
                  <a:pos x="f94" y="f95"/>
                </a:cxn>
              </a:cxnLst>
              <a:rect l="f90" t="f93" r="f91" b="f92"/>
              <a:pathLst>
                <a:path w="33" h="18">
                  <a:moveTo>
                    <a:pt x="f8" y="f9"/>
                  </a:moveTo>
                  <a:cubicBezTo>
                    <a:pt x="f7" y="f10"/>
                    <a:pt x="f11" y="f11"/>
                    <a:pt x="f10" y="f12"/>
                  </a:cubicBezTo>
                  <a:cubicBezTo>
                    <a:pt x="f13" y="f14"/>
                    <a:pt x="f15" y="f7"/>
                    <a:pt x="f16" y="f17"/>
                  </a:cubicBezTo>
                  <a:cubicBezTo>
                    <a:pt x="f18" y="f9"/>
                    <a:pt x="f5" y="f19"/>
                    <a:pt x="f20" y="f21"/>
                  </a:cubicBezTo>
                  <a:cubicBezTo>
                    <a:pt x="f15" y="f20"/>
                    <a:pt x="f19" y="f5"/>
                    <a:pt x="f17" y="f20"/>
                  </a:cubicBezTo>
                  <a:cubicBezTo>
                    <a:pt x="f14" y="f16"/>
                    <a:pt x="f22" y="f16"/>
                    <a:pt x="f23" y="f20"/>
                  </a:cubicBezTo>
                  <a:cubicBezTo>
                    <a:pt x="f8" y="f18"/>
                    <a:pt x="f24" y="f5"/>
                    <a:pt x="f25" y="f20"/>
                  </a:cubicBezTo>
                  <a:cubicBezTo>
                    <a:pt x="f26" y="f27"/>
                    <a:pt x="f6" y="f28"/>
                    <a:pt x="f29" y="f19"/>
                  </a:cubicBezTo>
                  <a:cubicBezTo>
                    <a:pt x="f26" y="f30"/>
                    <a:pt x="f24" y="f9"/>
                    <a:pt x="f8" y="f9"/>
                  </a:cubicBezTo>
                  <a:close/>
                </a:path>
              </a:pathLst>
            </a:custGeom>
            <a:solidFill>
              <a:srgbClr val="F7BE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9" name="Freeform 821">
              <a:extLst>
                <a:ext uri="{FF2B5EF4-FFF2-40B4-BE49-F238E27FC236}">
                  <a16:creationId xmlns:a16="http://schemas.microsoft.com/office/drawing/2014/main" id="{420BBF08-A4C8-3B8B-2563-E6628719E9A6}"/>
                </a:ext>
              </a:extLst>
            </p:cNvPr>
            <p:cNvSpPr/>
            <p:nvPr/>
          </p:nvSpPr>
          <p:spPr>
            <a:xfrm>
              <a:off x="6651629" y="4683127"/>
              <a:ext cx="73023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1"/>
                <a:gd name="f8" fmla="val 14"/>
                <a:gd name="f9" fmla="val 17"/>
                <a:gd name="f10" fmla="val 29"/>
                <a:gd name="f11" fmla="val 20"/>
                <a:gd name="f12" fmla="val 26"/>
                <a:gd name="f13" fmla="val 22"/>
                <a:gd name="f14" fmla="val 18"/>
                <a:gd name="f15" fmla="val 15"/>
                <a:gd name="f16" fmla="val 13"/>
                <a:gd name="f17" fmla="val 16"/>
                <a:gd name="f18" fmla="val 11"/>
                <a:gd name="f19" fmla="val 8"/>
                <a:gd name="f20" fmla="val 6"/>
                <a:gd name="f21" fmla="val 5"/>
                <a:gd name="f22" fmla="val 4"/>
                <a:gd name="f23" fmla="val 1"/>
                <a:gd name="f24" fmla="val 7"/>
                <a:gd name="f25" fmla="val 2"/>
                <a:gd name="f26" fmla="val 3"/>
                <a:gd name="f27" fmla="+- 0 0 -90"/>
                <a:gd name="f28" fmla="*/ f3 1 30"/>
                <a:gd name="f29" fmla="*/ f4 1 21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0"/>
                <a:gd name="f38" fmla="*/ f34 1 21"/>
                <a:gd name="f39" fmla="*/ 30 f35 1"/>
                <a:gd name="f40" fmla="*/ 14 f34 1"/>
                <a:gd name="f41" fmla="*/ 26 f35 1"/>
                <a:gd name="f42" fmla="*/ 20 f34 1"/>
                <a:gd name="f43" fmla="*/ 15 f35 1"/>
                <a:gd name="f44" fmla="*/ 18 f34 1"/>
                <a:gd name="f45" fmla="*/ 8 f35 1"/>
                <a:gd name="f46" fmla="*/ 15 f34 1"/>
                <a:gd name="f47" fmla="*/ 4 f35 1"/>
                <a:gd name="f48" fmla="*/ 13 f34 1"/>
                <a:gd name="f49" fmla="*/ 1 f35 1"/>
                <a:gd name="f50" fmla="*/ 4 f34 1"/>
                <a:gd name="f51" fmla="*/ 3 f34 1"/>
                <a:gd name="f52" fmla="*/ 22 f35 1"/>
                <a:gd name="f53" fmla="*/ 6 f34 1"/>
                <a:gd name="f54" fmla="+- f36 0 f1"/>
                <a:gd name="f55" fmla="*/ f39 1 30"/>
                <a:gd name="f56" fmla="*/ f40 1 21"/>
                <a:gd name="f57" fmla="*/ f41 1 30"/>
                <a:gd name="f58" fmla="*/ f42 1 21"/>
                <a:gd name="f59" fmla="*/ f43 1 30"/>
                <a:gd name="f60" fmla="*/ f44 1 21"/>
                <a:gd name="f61" fmla="*/ f45 1 30"/>
                <a:gd name="f62" fmla="*/ f46 1 21"/>
                <a:gd name="f63" fmla="*/ f47 1 30"/>
                <a:gd name="f64" fmla="*/ f48 1 21"/>
                <a:gd name="f65" fmla="*/ f49 1 30"/>
                <a:gd name="f66" fmla="*/ f50 1 21"/>
                <a:gd name="f67" fmla="*/ f51 1 21"/>
                <a:gd name="f68" fmla="*/ f52 1 30"/>
                <a:gd name="f69" fmla="*/ f53 1 21"/>
                <a:gd name="f70" fmla="*/ 0 1 f37"/>
                <a:gd name="f71" fmla="*/ f31 1 f37"/>
                <a:gd name="f72" fmla="*/ 0 1 f38"/>
                <a:gd name="f73" fmla="*/ f32 1 f38"/>
                <a:gd name="f74" fmla="*/ f55 1 f37"/>
                <a:gd name="f75" fmla="*/ f56 1 f38"/>
                <a:gd name="f76" fmla="*/ f57 1 f37"/>
                <a:gd name="f77" fmla="*/ f58 1 f38"/>
                <a:gd name="f78" fmla="*/ f59 1 f37"/>
                <a:gd name="f79" fmla="*/ f60 1 f38"/>
                <a:gd name="f80" fmla="*/ f61 1 f37"/>
                <a:gd name="f81" fmla="*/ f62 1 f38"/>
                <a:gd name="f82" fmla="*/ f63 1 f37"/>
                <a:gd name="f83" fmla="*/ f64 1 f38"/>
                <a:gd name="f84" fmla="*/ f65 1 f37"/>
                <a:gd name="f85" fmla="*/ f66 1 f38"/>
                <a:gd name="f86" fmla="*/ f67 1 f38"/>
                <a:gd name="f87" fmla="*/ f68 1 f37"/>
                <a:gd name="f88" fmla="*/ f69 1 f38"/>
                <a:gd name="f89" fmla="*/ f70 f28 1"/>
                <a:gd name="f90" fmla="*/ f71 f28 1"/>
                <a:gd name="f91" fmla="*/ f73 f29 1"/>
                <a:gd name="f92" fmla="*/ f72 f29 1"/>
                <a:gd name="f93" fmla="*/ f74 f28 1"/>
                <a:gd name="f94" fmla="*/ f75 f29 1"/>
                <a:gd name="f95" fmla="*/ f76 f28 1"/>
                <a:gd name="f96" fmla="*/ f77 f29 1"/>
                <a:gd name="f97" fmla="*/ f78 f28 1"/>
                <a:gd name="f98" fmla="*/ f79 f29 1"/>
                <a:gd name="f99" fmla="*/ f80 f28 1"/>
                <a:gd name="f100" fmla="*/ f81 f29 1"/>
                <a:gd name="f101" fmla="*/ f82 f28 1"/>
                <a:gd name="f102" fmla="*/ f83 f29 1"/>
                <a:gd name="f103" fmla="*/ f84 f28 1"/>
                <a:gd name="f104" fmla="*/ f85 f29 1"/>
                <a:gd name="f105" fmla="*/ f86 f29 1"/>
                <a:gd name="f106" fmla="*/ f87 f28 1"/>
                <a:gd name="f107" fmla="*/ f88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9" y="f100"/>
                </a:cxn>
                <a:cxn ang="f54">
                  <a:pos x="f101" y="f102"/>
                </a:cxn>
                <a:cxn ang="f54">
                  <a:pos x="f103" y="f104"/>
                </a:cxn>
                <a:cxn ang="f54">
                  <a:pos x="f99" y="f105"/>
                </a:cxn>
                <a:cxn ang="f54">
                  <a:pos x="f106" y="f107"/>
                </a:cxn>
                <a:cxn ang="f54">
                  <a:pos x="f93" y="f94"/>
                </a:cxn>
              </a:cxnLst>
              <a:rect l="f89" t="f92" r="f90" b="f91"/>
              <a:pathLst>
                <a:path w="30" h="21">
                  <a:moveTo>
                    <a:pt x="f6" y="f8"/>
                  </a:moveTo>
                  <a:cubicBezTo>
                    <a:pt x="f6" y="f9"/>
                    <a:pt x="f10" y="f11"/>
                    <a:pt x="f12" y="f11"/>
                  </a:cubicBezTo>
                  <a:cubicBezTo>
                    <a:pt x="f13" y="f7"/>
                    <a:pt x="f14" y="f7"/>
                    <a:pt x="f15" y="f14"/>
                  </a:cubicBezTo>
                  <a:cubicBezTo>
                    <a:pt x="f16" y="f17"/>
                    <a:pt x="f18" y="f8"/>
                    <a:pt x="f19" y="f15"/>
                  </a:cubicBezTo>
                  <a:cubicBezTo>
                    <a:pt x="f20" y="f15"/>
                    <a:pt x="f21" y="f8"/>
                    <a:pt x="f22" y="f16"/>
                  </a:cubicBezTo>
                  <a:cubicBezTo>
                    <a:pt x="f23" y="f18"/>
                    <a:pt x="f5" y="f24"/>
                    <a:pt x="f23" y="f22"/>
                  </a:cubicBezTo>
                  <a:cubicBezTo>
                    <a:pt x="f25" y="f5"/>
                    <a:pt x="f20" y="f25"/>
                    <a:pt x="f19" y="f26"/>
                  </a:cubicBezTo>
                  <a:cubicBezTo>
                    <a:pt x="f16" y="f20"/>
                    <a:pt x="f9" y="f20"/>
                    <a:pt x="f13" y="f20"/>
                  </a:cubicBezTo>
                  <a:cubicBezTo>
                    <a:pt x="f12" y="f24"/>
                    <a:pt x="f6" y="f19"/>
                    <a:pt x="f6" y="f8"/>
                  </a:cubicBezTo>
                  <a:close/>
                </a:path>
              </a:pathLst>
            </a:custGeom>
            <a:solidFill>
              <a:srgbClr val="F7BE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0" name="Freeform 822">
              <a:extLst>
                <a:ext uri="{FF2B5EF4-FFF2-40B4-BE49-F238E27FC236}">
                  <a16:creationId xmlns:a16="http://schemas.microsoft.com/office/drawing/2014/main" id="{4A6FCDC7-6EF4-71BD-05ED-AC32B644DA32}"/>
                </a:ext>
              </a:extLst>
            </p:cNvPr>
            <p:cNvSpPr/>
            <p:nvPr/>
          </p:nvSpPr>
          <p:spPr>
            <a:xfrm>
              <a:off x="6859591" y="5148264"/>
              <a:ext cx="38103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4"/>
                <a:gd name="f8" fmla="val 26"/>
                <a:gd name="f9" fmla="val 30"/>
                <a:gd name="f10" fmla="val 14"/>
                <a:gd name="f11" fmla="val 33"/>
                <a:gd name="f12" fmla="val 11"/>
                <a:gd name="f13" fmla="val 7"/>
                <a:gd name="f14" fmla="val 4"/>
                <a:gd name="f15" fmla="val 3"/>
                <a:gd name="f16" fmla="val 29"/>
                <a:gd name="f17" fmla="val 2"/>
                <a:gd name="f18" fmla="val 23"/>
                <a:gd name="f19" fmla="val 19"/>
                <a:gd name="f20" fmla="val 17"/>
                <a:gd name="f21" fmla="val 15"/>
                <a:gd name="f22" fmla="val 1"/>
                <a:gd name="f23" fmla="val 13"/>
                <a:gd name="f24" fmla="val 9"/>
                <a:gd name="f25" fmla="val 10"/>
                <a:gd name="f26" fmla="val 12"/>
                <a:gd name="f27" fmla="val 21"/>
                <a:gd name="f28" fmla="val 25"/>
                <a:gd name="f29" fmla="+- 0 0 -90"/>
                <a:gd name="f30" fmla="*/ f3 1 16"/>
                <a:gd name="f31" fmla="*/ f4 1 34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6"/>
                <a:gd name="f40" fmla="*/ f36 1 34"/>
                <a:gd name="f41" fmla="*/ 16 f37 1"/>
                <a:gd name="f42" fmla="*/ 26 f36 1"/>
                <a:gd name="f43" fmla="*/ 11 f37 1"/>
                <a:gd name="f44" fmla="*/ 34 f36 1"/>
                <a:gd name="f45" fmla="*/ 3 f37 1"/>
                <a:gd name="f46" fmla="*/ 29 f36 1"/>
                <a:gd name="f47" fmla="*/ 2 f37 1"/>
                <a:gd name="f48" fmla="*/ 19 f36 1"/>
                <a:gd name="f49" fmla="*/ 1 f37 1"/>
                <a:gd name="f50" fmla="*/ 13 f36 1"/>
                <a:gd name="f51" fmla="*/ 0 f37 1"/>
                <a:gd name="f52" fmla="*/ 7 f36 1"/>
                <a:gd name="f53" fmla="*/ 7 f37 1"/>
                <a:gd name="f54" fmla="*/ 1 f36 1"/>
                <a:gd name="f55" fmla="*/ 10 f37 1"/>
                <a:gd name="f56" fmla="*/ 14 f37 1"/>
                <a:gd name="f57" fmla="*/ 21 f36 1"/>
                <a:gd name="f58" fmla="+- f38 0 f1"/>
                <a:gd name="f59" fmla="*/ f41 1 16"/>
                <a:gd name="f60" fmla="*/ f42 1 34"/>
                <a:gd name="f61" fmla="*/ f43 1 16"/>
                <a:gd name="f62" fmla="*/ f44 1 34"/>
                <a:gd name="f63" fmla="*/ f45 1 16"/>
                <a:gd name="f64" fmla="*/ f46 1 34"/>
                <a:gd name="f65" fmla="*/ f47 1 16"/>
                <a:gd name="f66" fmla="*/ f48 1 34"/>
                <a:gd name="f67" fmla="*/ f49 1 16"/>
                <a:gd name="f68" fmla="*/ f50 1 34"/>
                <a:gd name="f69" fmla="*/ f51 1 16"/>
                <a:gd name="f70" fmla="*/ f52 1 34"/>
                <a:gd name="f71" fmla="*/ f53 1 16"/>
                <a:gd name="f72" fmla="*/ f54 1 34"/>
                <a:gd name="f73" fmla="*/ f55 1 16"/>
                <a:gd name="f74" fmla="*/ f56 1 16"/>
                <a:gd name="f75" fmla="*/ f57 1 34"/>
                <a:gd name="f76" fmla="*/ 0 1 f39"/>
                <a:gd name="f77" fmla="*/ f33 1 f39"/>
                <a:gd name="f78" fmla="*/ 0 1 f40"/>
                <a:gd name="f79" fmla="*/ f34 1 f40"/>
                <a:gd name="f80" fmla="*/ f59 1 f39"/>
                <a:gd name="f81" fmla="*/ f60 1 f40"/>
                <a:gd name="f82" fmla="*/ f61 1 f39"/>
                <a:gd name="f83" fmla="*/ f62 1 f40"/>
                <a:gd name="f84" fmla="*/ f63 1 f39"/>
                <a:gd name="f85" fmla="*/ f64 1 f40"/>
                <a:gd name="f86" fmla="*/ f65 1 f39"/>
                <a:gd name="f87" fmla="*/ f66 1 f40"/>
                <a:gd name="f88" fmla="*/ f67 1 f39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39"/>
                <a:gd name="f95" fmla="*/ f74 1 f39"/>
                <a:gd name="f96" fmla="*/ f75 1 f40"/>
                <a:gd name="f97" fmla="*/ f76 f30 1"/>
                <a:gd name="f98" fmla="*/ f77 f30 1"/>
                <a:gd name="f99" fmla="*/ f79 f31 1"/>
                <a:gd name="f100" fmla="*/ f78 f31 1"/>
                <a:gd name="f101" fmla="*/ f80 f30 1"/>
                <a:gd name="f102" fmla="*/ f81 f31 1"/>
                <a:gd name="f103" fmla="*/ f82 f30 1"/>
                <a:gd name="f104" fmla="*/ f83 f31 1"/>
                <a:gd name="f105" fmla="*/ f84 f30 1"/>
                <a:gd name="f106" fmla="*/ f85 f31 1"/>
                <a:gd name="f107" fmla="*/ f86 f30 1"/>
                <a:gd name="f108" fmla="*/ f87 f31 1"/>
                <a:gd name="f109" fmla="*/ f88 f30 1"/>
                <a:gd name="f110" fmla="*/ f89 f31 1"/>
                <a:gd name="f111" fmla="*/ f90 f30 1"/>
                <a:gd name="f112" fmla="*/ f91 f31 1"/>
                <a:gd name="f113" fmla="*/ f92 f30 1"/>
                <a:gd name="f114" fmla="*/ f93 f31 1"/>
                <a:gd name="f115" fmla="*/ f94 f30 1"/>
                <a:gd name="f116" fmla="*/ f95 f30 1"/>
                <a:gd name="f117" fmla="*/ f9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109" y="f110"/>
                </a:cxn>
                <a:cxn ang="f58">
                  <a:pos x="f111" y="f112"/>
                </a:cxn>
                <a:cxn ang="f58">
                  <a:pos x="f113" y="f114"/>
                </a:cxn>
                <a:cxn ang="f58">
                  <a:pos x="f115" y="f112"/>
                </a:cxn>
                <a:cxn ang="f58">
                  <a:pos x="f116" y="f117"/>
                </a:cxn>
                <a:cxn ang="f58">
                  <a:pos x="f101" y="f102"/>
                </a:cxn>
              </a:cxnLst>
              <a:rect l="f97" t="f100" r="f98" b="f99"/>
              <a:pathLst>
                <a:path w="16" h="34">
                  <a:moveTo>
                    <a:pt x="f6" y="f8"/>
                  </a:moveTo>
                  <a:cubicBezTo>
                    <a:pt x="f6" y="f9"/>
                    <a:pt x="f10" y="f11"/>
                    <a:pt x="f12" y="f7"/>
                  </a:cubicBezTo>
                  <a:cubicBezTo>
                    <a:pt x="f13" y="f7"/>
                    <a:pt x="f14" y="f11"/>
                    <a:pt x="f15" y="f16"/>
                  </a:cubicBezTo>
                  <a:cubicBezTo>
                    <a:pt x="f17" y="f8"/>
                    <a:pt x="f5" y="f18"/>
                    <a:pt x="f17" y="f19"/>
                  </a:cubicBezTo>
                  <a:cubicBezTo>
                    <a:pt x="f15" y="f20"/>
                    <a:pt x="f15" y="f21"/>
                    <a:pt x="f22" y="f23"/>
                  </a:cubicBezTo>
                  <a:cubicBezTo>
                    <a:pt x="f5" y="f12"/>
                    <a:pt x="f5" y="f24"/>
                    <a:pt x="f5" y="f13"/>
                  </a:cubicBezTo>
                  <a:cubicBezTo>
                    <a:pt x="f22" y="f15"/>
                    <a:pt x="f14" y="f22"/>
                    <a:pt x="f13" y="f22"/>
                  </a:cubicBezTo>
                  <a:cubicBezTo>
                    <a:pt x="f24" y="f5"/>
                    <a:pt x="f25" y="f14"/>
                    <a:pt x="f25" y="f13"/>
                  </a:cubicBezTo>
                  <a:cubicBezTo>
                    <a:pt x="f25" y="f26"/>
                    <a:pt x="f12" y="f20"/>
                    <a:pt x="f10" y="f27"/>
                  </a:cubicBezTo>
                  <a:cubicBezTo>
                    <a:pt x="f21" y="f18"/>
                    <a:pt x="f21" y="f28"/>
                    <a:pt x="f6" y="f8"/>
                  </a:cubicBezTo>
                  <a:close/>
                </a:path>
              </a:pathLst>
            </a:custGeom>
            <a:solidFill>
              <a:srgbClr val="4EAC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1" name="Freeform 823">
              <a:extLst>
                <a:ext uri="{FF2B5EF4-FFF2-40B4-BE49-F238E27FC236}">
                  <a16:creationId xmlns:a16="http://schemas.microsoft.com/office/drawing/2014/main" id="{A5CA59A3-8C5F-7AA0-7DE5-47CCEF20FFAA}"/>
                </a:ext>
              </a:extLst>
            </p:cNvPr>
            <p:cNvSpPr/>
            <p:nvPr/>
          </p:nvSpPr>
          <p:spPr>
            <a:xfrm>
              <a:off x="6242051" y="4840284"/>
              <a:ext cx="34920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38"/>
                <a:gd name="f8" fmla="val 2"/>
                <a:gd name="f9" fmla="val 34"/>
                <a:gd name="f10" fmla="val 31"/>
                <a:gd name="f11" fmla="val 1"/>
                <a:gd name="f12" fmla="val 28"/>
                <a:gd name="f13" fmla="val 25"/>
                <a:gd name="f14" fmla="val 3"/>
                <a:gd name="f15" fmla="val 22"/>
                <a:gd name="f16" fmla="val 19"/>
                <a:gd name="f17" fmla="val 16"/>
                <a:gd name="f18" fmla="val 14"/>
                <a:gd name="f19" fmla="val 12"/>
                <a:gd name="f20" fmla="val 10"/>
                <a:gd name="f21" fmla="val 4"/>
                <a:gd name="f22" fmla="val 8"/>
                <a:gd name="f23" fmla="val 13"/>
                <a:gd name="f24" fmla="val 18"/>
                <a:gd name="f25" fmla="val 20"/>
                <a:gd name="f26" fmla="val 23"/>
                <a:gd name="f27" fmla="val 27"/>
                <a:gd name="f28" fmla="val 29"/>
                <a:gd name="f29" fmla="val 11"/>
                <a:gd name="f30" fmla="val 6"/>
                <a:gd name="f31" fmla="+- 0 0 -90"/>
                <a:gd name="f32" fmla="*/ f3 1 15"/>
                <a:gd name="f33" fmla="*/ f4 1 38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5"/>
                <a:gd name="f42" fmla="*/ f38 1 38"/>
                <a:gd name="f43" fmla="*/ 2 f39 1"/>
                <a:gd name="f44" fmla="*/ 34 f38 1"/>
                <a:gd name="f45" fmla="*/ 25 f38 1"/>
                <a:gd name="f46" fmla="*/ 16 f38 1"/>
                <a:gd name="f47" fmla="*/ 1 f39 1"/>
                <a:gd name="f48" fmla="*/ 10 f38 1"/>
                <a:gd name="f49" fmla="*/ 12 f39 1"/>
                <a:gd name="f50" fmla="*/ 3 f38 1"/>
                <a:gd name="f51" fmla="*/ 18 f38 1"/>
                <a:gd name="f52" fmla="*/ 11 f39 1"/>
                <a:gd name="f53" fmla="*/ 31 f38 1"/>
                <a:gd name="f54" fmla="+- f40 0 f1"/>
                <a:gd name="f55" fmla="*/ f43 1 15"/>
                <a:gd name="f56" fmla="*/ f44 1 38"/>
                <a:gd name="f57" fmla="*/ f45 1 38"/>
                <a:gd name="f58" fmla="*/ f46 1 38"/>
                <a:gd name="f59" fmla="*/ f47 1 15"/>
                <a:gd name="f60" fmla="*/ f48 1 38"/>
                <a:gd name="f61" fmla="*/ f49 1 15"/>
                <a:gd name="f62" fmla="*/ f50 1 38"/>
                <a:gd name="f63" fmla="*/ f51 1 38"/>
                <a:gd name="f64" fmla="*/ f52 1 15"/>
                <a:gd name="f65" fmla="*/ f53 1 38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2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2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3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3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5" y="f87"/>
                </a:cxn>
                <a:cxn ang="f54">
                  <a:pos x="f85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1" y="f93"/>
                </a:cxn>
                <a:cxn ang="f54">
                  <a:pos x="f91" y="f87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15" h="38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14" y="f15"/>
                    <a:pt x="f14" y="f16"/>
                    <a:pt x="f8" y="f17"/>
                  </a:cubicBezTo>
                  <a:cubicBezTo>
                    <a:pt x="f11" y="f18"/>
                    <a:pt x="f11" y="f19"/>
                    <a:pt x="f11" y="f20"/>
                  </a:cubicBezTo>
                  <a:cubicBezTo>
                    <a:pt x="f5" y="f8"/>
                    <a:pt x="f21" y="f5"/>
                    <a:pt x="f19" y="f14"/>
                  </a:cubicBezTo>
                  <a:cubicBezTo>
                    <a:pt x="f18" y="f22"/>
                    <a:pt x="f6" y="f23"/>
                    <a:pt x="f19" y="f24"/>
                  </a:cubicBezTo>
                  <a:cubicBezTo>
                    <a:pt x="f20" y="f25"/>
                    <a:pt x="f19" y="f26"/>
                    <a:pt x="f19" y="f13"/>
                  </a:cubicBezTo>
                  <a:cubicBezTo>
                    <a:pt x="f19" y="f27"/>
                    <a:pt x="f19" y="f28"/>
                    <a:pt x="f29" y="f10"/>
                  </a:cubicBezTo>
                  <a:cubicBezTo>
                    <a:pt x="f22" y="f9"/>
                    <a:pt x="f30" y="f7"/>
                    <a:pt x="f8" y="f9"/>
                  </a:cubicBezTo>
                  <a:close/>
                </a:path>
              </a:pathLst>
            </a:custGeom>
            <a:solidFill>
              <a:srgbClr val="4DAB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2" name="Freeform 824">
              <a:extLst>
                <a:ext uri="{FF2B5EF4-FFF2-40B4-BE49-F238E27FC236}">
                  <a16:creationId xmlns:a16="http://schemas.microsoft.com/office/drawing/2014/main" id="{282851FB-F7DD-99A5-1AAD-35A5CA2631A3}"/>
                </a:ext>
              </a:extLst>
            </p:cNvPr>
            <p:cNvSpPr/>
            <p:nvPr/>
          </p:nvSpPr>
          <p:spPr>
            <a:xfrm>
              <a:off x="6778620" y="4675190"/>
              <a:ext cx="57150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30"/>
                <a:gd name="f8" fmla="val 17"/>
                <a:gd name="f9" fmla="val 1"/>
                <a:gd name="f10" fmla="val 20"/>
                <a:gd name="f11" fmla="val 22"/>
                <a:gd name="f12" fmla="val 23"/>
                <a:gd name="f13" fmla="val 3"/>
                <a:gd name="f14" fmla="val 4"/>
                <a:gd name="f15" fmla="val 7"/>
                <a:gd name="f16" fmla="val 8"/>
                <a:gd name="f17" fmla="val 18"/>
                <a:gd name="f18" fmla="val 12"/>
                <a:gd name="f19" fmla="val 16"/>
                <a:gd name="f20" fmla="val 15"/>
                <a:gd name="f21" fmla="val 14"/>
                <a:gd name="f22" fmla="val 26"/>
                <a:gd name="f23" fmla="val 2"/>
                <a:gd name="f24" fmla="val 28"/>
                <a:gd name="f25" fmla="val 25"/>
                <a:gd name="f26" fmla="val 21"/>
                <a:gd name="f27" fmla="val 5"/>
                <a:gd name="f28" fmla="val 11"/>
                <a:gd name="f29" fmla="val 10"/>
                <a:gd name="f30" fmla="val 6"/>
                <a:gd name="f31" fmla="+- 0 0 -90"/>
                <a:gd name="f32" fmla="*/ f3 1 24"/>
                <a:gd name="f33" fmla="*/ f4 1 30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4"/>
                <a:gd name="f42" fmla="*/ f38 1 30"/>
                <a:gd name="f43" fmla="*/ 17 f39 1"/>
                <a:gd name="f44" fmla="*/ 1 f38 1"/>
                <a:gd name="f45" fmla="*/ 23 f39 1"/>
                <a:gd name="f46" fmla="*/ 3 f38 1"/>
                <a:gd name="f47" fmla="*/ 22 f39 1"/>
                <a:gd name="f48" fmla="*/ 8 f38 1"/>
                <a:gd name="f49" fmla="*/ 15 f39 1"/>
                <a:gd name="f50" fmla="*/ 22 f38 1"/>
                <a:gd name="f51" fmla="*/ 7 f39 1"/>
                <a:gd name="f52" fmla="*/ 30 f38 1"/>
                <a:gd name="f53" fmla="*/ 1 f39 1"/>
                <a:gd name="f54" fmla="*/ 25 f38 1"/>
                <a:gd name="f55" fmla="*/ 5 f39 1"/>
                <a:gd name="f56" fmla="*/ 14 f38 1"/>
                <a:gd name="f57" fmla="*/ 11 f39 1"/>
                <a:gd name="f58" fmla="*/ 6 f38 1"/>
                <a:gd name="f59" fmla="+- f40 0 f1"/>
                <a:gd name="f60" fmla="*/ f43 1 24"/>
                <a:gd name="f61" fmla="*/ f44 1 30"/>
                <a:gd name="f62" fmla="*/ f45 1 24"/>
                <a:gd name="f63" fmla="*/ f46 1 30"/>
                <a:gd name="f64" fmla="*/ f47 1 24"/>
                <a:gd name="f65" fmla="*/ f48 1 30"/>
                <a:gd name="f66" fmla="*/ f49 1 24"/>
                <a:gd name="f67" fmla="*/ f50 1 30"/>
                <a:gd name="f68" fmla="*/ f51 1 24"/>
                <a:gd name="f69" fmla="*/ f52 1 30"/>
                <a:gd name="f70" fmla="*/ f53 1 24"/>
                <a:gd name="f71" fmla="*/ f54 1 30"/>
                <a:gd name="f72" fmla="*/ f55 1 24"/>
                <a:gd name="f73" fmla="*/ f56 1 30"/>
                <a:gd name="f74" fmla="*/ f57 1 24"/>
                <a:gd name="f75" fmla="*/ f58 1 30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2"/>
                <a:gd name="f84" fmla="*/ f64 1 f41"/>
                <a:gd name="f85" fmla="*/ f65 1 f42"/>
                <a:gd name="f86" fmla="*/ f66 1 f41"/>
                <a:gd name="f87" fmla="*/ f67 1 f42"/>
                <a:gd name="f88" fmla="*/ f68 1 f41"/>
                <a:gd name="f89" fmla="*/ f69 1 f42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3 1"/>
                <a:gd name="f104" fmla="*/ f84 f32 1"/>
                <a:gd name="f105" fmla="*/ f85 f33 1"/>
                <a:gd name="f106" fmla="*/ f86 f32 1"/>
                <a:gd name="f107" fmla="*/ f87 f33 1"/>
                <a:gd name="f108" fmla="*/ f88 f32 1"/>
                <a:gd name="f109" fmla="*/ f89 f33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24" h="30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6" y="f14"/>
                    <a:pt x="f12" y="f15"/>
                    <a:pt x="f11" y="f16"/>
                  </a:cubicBezTo>
                  <a:cubicBezTo>
                    <a:pt x="f17" y="f18"/>
                    <a:pt x="f19" y="f8"/>
                    <a:pt x="f20" y="f11"/>
                  </a:cubicBezTo>
                  <a:cubicBezTo>
                    <a:pt x="f21" y="f22"/>
                    <a:pt x="f18" y="f7"/>
                    <a:pt x="f15" y="f7"/>
                  </a:cubicBezTo>
                  <a:cubicBezTo>
                    <a:pt x="f14" y="f7"/>
                    <a:pt x="f23" y="f24"/>
                    <a:pt x="f9" y="f25"/>
                  </a:cubicBezTo>
                  <a:cubicBezTo>
                    <a:pt x="f5" y="f26"/>
                    <a:pt x="f23" y="f19"/>
                    <a:pt x="f27" y="f21"/>
                  </a:cubicBezTo>
                  <a:cubicBezTo>
                    <a:pt x="f16" y="f28"/>
                    <a:pt x="f29" y="f29"/>
                    <a:pt x="f28" y="f30"/>
                  </a:cubicBezTo>
                  <a:cubicBezTo>
                    <a:pt x="f18" y="f13"/>
                    <a:pt x="f21" y="f5"/>
                    <a:pt x="f8" y="f9"/>
                  </a:cubicBezTo>
                  <a:close/>
                </a:path>
              </a:pathLst>
            </a:custGeom>
            <a:solidFill>
              <a:srgbClr val="A92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3" name="Freeform 825">
              <a:extLst>
                <a:ext uri="{FF2B5EF4-FFF2-40B4-BE49-F238E27FC236}">
                  <a16:creationId xmlns:a16="http://schemas.microsoft.com/office/drawing/2014/main" id="{FF83CDB1-CC45-9C3A-5CDA-28A8D073D939}"/>
                </a:ext>
              </a:extLst>
            </p:cNvPr>
            <p:cNvSpPr/>
            <p:nvPr/>
          </p:nvSpPr>
          <p:spPr>
            <a:xfrm>
              <a:off x="6675440" y="4645023"/>
              <a:ext cx="7461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0"/>
                <a:gd name="f8" fmla="val 11"/>
                <a:gd name="f9" fmla="val 16"/>
                <a:gd name="f10" fmla="val 27"/>
                <a:gd name="f11" fmla="val 23"/>
                <a:gd name="f12" fmla="val 18"/>
                <a:gd name="f13" fmla="val 17"/>
                <a:gd name="f14" fmla="val 15"/>
                <a:gd name="f15" fmla="val 14"/>
                <a:gd name="f16" fmla="val 5"/>
                <a:gd name="f17" fmla="val 12"/>
                <a:gd name="f18" fmla="val 2"/>
                <a:gd name="f19" fmla="val 10"/>
                <a:gd name="f20" fmla="val 1"/>
                <a:gd name="f21" fmla="val 6"/>
                <a:gd name="f22" fmla="val 4"/>
                <a:gd name="f23" fmla="val 7"/>
                <a:gd name="f24" fmla="val 24"/>
                <a:gd name="f25" fmla="+- 0 0 -90"/>
                <a:gd name="f26" fmla="*/ f3 1 31"/>
                <a:gd name="f27" fmla="*/ f4 1 2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1"/>
                <a:gd name="f36" fmla="*/ f32 1 20"/>
                <a:gd name="f37" fmla="*/ 31 f33 1"/>
                <a:gd name="f38" fmla="*/ 11 f32 1"/>
                <a:gd name="f39" fmla="*/ 23 f33 1"/>
                <a:gd name="f40" fmla="*/ 18 f32 1"/>
                <a:gd name="f41" fmla="*/ 5 f33 1"/>
                <a:gd name="f42" fmla="*/ 12 f32 1"/>
                <a:gd name="f43" fmla="*/ 1 f33 1"/>
                <a:gd name="f44" fmla="*/ 6 f32 1"/>
                <a:gd name="f45" fmla="*/ 7 f33 1"/>
                <a:gd name="f46" fmla="*/ 2 f32 1"/>
                <a:gd name="f47" fmla="*/ 24 f33 1"/>
                <a:gd name="f48" fmla="*/ 5 f32 1"/>
                <a:gd name="f49" fmla="+- f34 0 f1"/>
                <a:gd name="f50" fmla="*/ f37 1 31"/>
                <a:gd name="f51" fmla="*/ f38 1 20"/>
                <a:gd name="f52" fmla="*/ f39 1 31"/>
                <a:gd name="f53" fmla="*/ f40 1 20"/>
                <a:gd name="f54" fmla="*/ f41 1 31"/>
                <a:gd name="f55" fmla="*/ f42 1 20"/>
                <a:gd name="f56" fmla="*/ f43 1 31"/>
                <a:gd name="f57" fmla="*/ f44 1 20"/>
                <a:gd name="f58" fmla="*/ f45 1 31"/>
                <a:gd name="f59" fmla="*/ f46 1 20"/>
                <a:gd name="f60" fmla="*/ f47 1 31"/>
                <a:gd name="f61" fmla="*/ f48 1 20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5"/>
                <a:gd name="f75" fmla="*/ f59 1 f36"/>
                <a:gd name="f76" fmla="*/ f60 1 f35"/>
                <a:gd name="f77" fmla="*/ f61 1 f36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6 1"/>
                <a:gd name="f91" fmla="*/ f75 f27 1"/>
                <a:gd name="f92" fmla="*/ f76 f26 1"/>
                <a:gd name="f93" fmla="*/ f7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82" y="f83"/>
                </a:cxn>
              </a:cxnLst>
              <a:rect l="f78" t="f81" r="f79" b="f80"/>
              <a:pathLst>
                <a:path w="31" h="20">
                  <a:moveTo>
                    <a:pt x="f6" y="f8"/>
                  </a:moveTo>
                  <a:cubicBezTo>
                    <a:pt x="f6" y="f9"/>
                    <a:pt x="f10" y="f7"/>
                    <a:pt x="f11" y="f12"/>
                  </a:cubicBezTo>
                  <a:cubicBezTo>
                    <a:pt x="f13" y="f14"/>
                    <a:pt x="f8" y="f15"/>
                    <a:pt x="f16" y="f17"/>
                  </a:cubicBezTo>
                  <a:cubicBezTo>
                    <a:pt x="f18" y="f8"/>
                    <a:pt x="f5" y="f19"/>
                    <a:pt x="f20" y="f21"/>
                  </a:cubicBezTo>
                  <a:cubicBezTo>
                    <a:pt x="f20" y="f18"/>
                    <a:pt x="f22" y="f5"/>
                    <a:pt x="f23" y="f18"/>
                  </a:cubicBezTo>
                  <a:cubicBezTo>
                    <a:pt x="f17" y="f21"/>
                    <a:pt x="f12" y="f21"/>
                    <a:pt x="f24" y="f16"/>
                  </a:cubicBezTo>
                  <a:cubicBezTo>
                    <a:pt x="f10" y="f16"/>
                    <a:pt x="f6" y="f16"/>
                    <a:pt x="f6" y="f8"/>
                  </a:cubicBezTo>
                  <a:close/>
                </a:path>
              </a:pathLst>
            </a:custGeom>
            <a:solidFill>
              <a:srgbClr val="F7BD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4" name="Freeform 826">
              <a:extLst>
                <a:ext uri="{FF2B5EF4-FFF2-40B4-BE49-F238E27FC236}">
                  <a16:creationId xmlns:a16="http://schemas.microsoft.com/office/drawing/2014/main" id="{0F3178C7-B525-0923-D42A-CB436B73F4FD}"/>
                </a:ext>
              </a:extLst>
            </p:cNvPr>
            <p:cNvSpPr/>
            <p:nvPr/>
          </p:nvSpPr>
          <p:spPr>
            <a:xfrm>
              <a:off x="6621463" y="5070476"/>
              <a:ext cx="49213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3"/>
                <a:gd name="f8" fmla="val 26"/>
                <a:gd name="f9" fmla="val 20"/>
                <a:gd name="f10" fmla="val 29"/>
                <a:gd name="f11" fmla="val 31"/>
                <a:gd name="f12" fmla="val 17"/>
                <a:gd name="f13" fmla="val 32"/>
                <a:gd name="f14" fmla="val 13"/>
                <a:gd name="f15" fmla="val 12"/>
                <a:gd name="f16" fmla="val 11"/>
                <a:gd name="f17" fmla="val 6"/>
                <a:gd name="f18" fmla="val 2"/>
                <a:gd name="f19" fmla="val 1"/>
                <a:gd name="f20" fmla="val 9"/>
                <a:gd name="f21" fmla="val 5"/>
                <a:gd name="f22" fmla="val 3"/>
                <a:gd name="f23" fmla="val 10"/>
                <a:gd name="f24" fmla="val 4"/>
                <a:gd name="f25" fmla="val 15"/>
                <a:gd name="f26" fmla="val 19"/>
                <a:gd name="f27" fmla="+- 0 0 -90"/>
                <a:gd name="f28" fmla="*/ f3 1 21"/>
                <a:gd name="f29" fmla="*/ f4 1 33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1"/>
                <a:gd name="f38" fmla="*/ f34 1 33"/>
                <a:gd name="f39" fmla="*/ 21 f35 1"/>
                <a:gd name="f40" fmla="*/ 26 f34 1"/>
                <a:gd name="f41" fmla="*/ 17 f35 1"/>
                <a:gd name="f42" fmla="*/ 32 f34 1"/>
                <a:gd name="f43" fmla="*/ 12 f35 1"/>
                <a:gd name="f44" fmla="*/ 29 f34 1"/>
                <a:gd name="f45" fmla="*/ 2 f35 1"/>
                <a:gd name="f46" fmla="*/ 11 f34 1"/>
                <a:gd name="f47" fmla="*/ 3 f35 1"/>
                <a:gd name="f48" fmla="*/ 3 f34 1"/>
                <a:gd name="f49" fmla="*/ 4 f34 1"/>
                <a:gd name="f50" fmla="+- f36 0 f1"/>
                <a:gd name="f51" fmla="*/ f39 1 21"/>
                <a:gd name="f52" fmla="*/ f40 1 33"/>
                <a:gd name="f53" fmla="*/ f41 1 21"/>
                <a:gd name="f54" fmla="*/ f42 1 33"/>
                <a:gd name="f55" fmla="*/ f43 1 21"/>
                <a:gd name="f56" fmla="*/ f44 1 33"/>
                <a:gd name="f57" fmla="*/ f45 1 21"/>
                <a:gd name="f58" fmla="*/ f46 1 33"/>
                <a:gd name="f59" fmla="*/ f47 1 21"/>
                <a:gd name="f60" fmla="*/ f48 1 33"/>
                <a:gd name="f61" fmla="*/ f49 1 33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8"/>
                <a:gd name="f70" fmla="*/ f55 1 f37"/>
                <a:gd name="f71" fmla="*/ f56 1 f38"/>
                <a:gd name="f72" fmla="*/ f57 1 f37"/>
                <a:gd name="f73" fmla="*/ f58 1 f38"/>
                <a:gd name="f74" fmla="*/ f59 1 f37"/>
                <a:gd name="f75" fmla="*/ f60 1 f38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9 1"/>
                <a:gd name="f85" fmla="*/ f70 f28 1"/>
                <a:gd name="f86" fmla="*/ f71 f29 1"/>
                <a:gd name="f87" fmla="*/ f72 f28 1"/>
                <a:gd name="f88" fmla="*/ f73 f29 1"/>
                <a:gd name="f89" fmla="*/ f74 f28 1"/>
                <a:gd name="f90" fmla="*/ f75 f29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85" y="f91"/>
                </a:cxn>
                <a:cxn ang="f50">
                  <a:pos x="f81" y="f82"/>
                </a:cxn>
              </a:cxnLst>
              <a:rect l="f77" t="f80" r="f78" b="f79"/>
              <a:pathLst>
                <a:path w="21" h="33">
                  <a:moveTo>
                    <a:pt x="f6" y="f8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4" y="f7"/>
                    <a:pt x="f15" y="f11"/>
                    <a:pt x="f15" y="f10"/>
                  </a:cubicBezTo>
                  <a:cubicBezTo>
                    <a:pt x="f16" y="f6"/>
                    <a:pt x="f17" y="f12"/>
                    <a:pt x="f18" y="f16"/>
                  </a:cubicBezTo>
                  <a:cubicBezTo>
                    <a:pt x="f19" y="f20"/>
                    <a:pt x="f5" y="f21"/>
                    <a:pt x="f22" y="f22"/>
                  </a:cubicBezTo>
                  <a:cubicBezTo>
                    <a:pt x="f17" y="f5"/>
                    <a:pt x="f23" y="f5"/>
                    <a:pt x="f15" y="f24"/>
                  </a:cubicBezTo>
                  <a:cubicBezTo>
                    <a:pt x="f25" y="f16"/>
                    <a:pt x="f12" y="f26"/>
                    <a:pt x="f6" y="f8"/>
                  </a:cubicBezTo>
                  <a:close/>
                </a:path>
              </a:pathLst>
            </a:custGeom>
            <a:solidFill>
              <a:srgbClr val="F4AE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5" name="Freeform 827">
              <a:extLst>
                <a:ext uri="{FF2B5EF4-FFF2-40B4-BE49-F238E27FC236}">
                  <a16:creationId xmlns:a16="http://schemas.microsoft.com/office/drawing/2014/main" id="{2663EFF2-79A8-2849-38EA-12FA1FAC047D}"/>
                </a:ext>
              </a:extLst>
            </p:cNvPr>
            <p:cNvSpPr/>
            <p:nvPr/>
          </p:nvSpPr>
          <p:spPr>
            <a:xfrm>
              <a:off x="6902448" y="5153028"/>
              <a:ext cx="42867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34"/>
                <a:gd name="f8" fmla="val 11"/>
                <a:gd name="f9" fmla="val 10"/>
                <a:gd name="f10" fmla="val 9"/>
                <a:gd name="f11" fmla="val 13"/>
                <a:gd name="f12" fmla="val 12"/>
                <a:gd name="f13" fmla="val 16"/>
                <a:gd name="f14" fmla="val 14"/>
                <a:gd name="f15" fmla="val 15"/>
                <a:gd name="f16" fmla="val 20"/>
                <a:gd name="f17" fmla="val 22"/>
                <a:gd name="f18" fmla="val 24"/>
                <a:gd name="f19" fmla="val 28"/>
                <a:gd name="f20" fmla="val 31"/>
                <a:gd name="f21" fmla="val 33"/>
                <a:gd name="f22" fmla="val 5"/>
                <a:gd name="f23" fmla="val 27"/>
                <a:gd name="f24" fmla="val 21"/>
                <a:gd name="f25" fmla="val 3"/>
                <a:gd name="f26" fmla="val 1"/>
                <a:gd name="f27" fmla="val 4"/>
                <a:gd name="f28" fmla="val 7"/>
                <a:gd name="f29" fmla="val 8"/>
                <a:gd name="f30" fmla="+- 0 0 -90"/>
                <a:gd name="f31" fmla="*/ f3 1 18"/>
                <a:gd name="f32" fmla="*/ f4 1 34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8"/>
                <a:gd name="f41" fmla="*/ f37 1 34"/>
                <a:gd name="f42" fmla="*/ 11 f38 1"/>
                <a:gd name="f43" fmla="*/ 10 f37 1"/>
                <a:gd name="f44" fmla="*/ 14 f38 1"/>
                <a:gd name="f45" fmla="*/ 18 f37 1"/>
                <a:gd name="f46" fmla="*/ 16 f38 1"/>
                <a:gd name="f47" fmla="*/ 24 f37 1"/>
                <a:gd name="f48" fmla="*/ 13 f38 1"/>
                <a:gd name="f49" fmla="*/ 33 f37 1"/>
                <a:gd name="f50" fmla="*/ 5 f38 1"/>
                <a:gd name="f51" fmla="*/ 27 f37 1"/>
                <a:gd name="f52" fmla="*/ 1 f38 1"/>
                <a:gd name="f53" fmla="*/ 9 f37 1"/>
                <a:gd name="f54" fmla="*/ 1 f37 1"/>
                <a:gd name="f55" fmla="*/ 7 f37 1"/>
                <a:gd name="f56" fmla="+- f39 0 f1"/>
                <a:gd name="f57" fmla="*/ f42 1 18"/>
                <a:gd name="f58" fmla="*/ f43 1 34"/>
                <a:gd name="f59" fmla="*/ f44 1 18"/>
                <a:gd name="f60" fmla="*/ f45 1 34"/>
                <a:gd name="f61" fmla="*/ f46 1 18"/>
                <a:gd name="f62" fmla="*/ f47 1 34"/>
                <a:gd name="f63" fmla="*/ f48 1 18"/>
                <a:gd name="f64" fmla="*/ f49 1 34"/>
                <a:gd name="f65" fmla="*/ f50 1 18"/>
                <a:gd name="f66" fmla="*/ f51 1 34"/>
                <a:gd name="f67" fmla="*/ f52 1 18"/>
                <a:gd name="f68" fmla="*/ f53 1 34"/>
                <a:gd name="f69" fmla="*/ f54 1 34"/>
                <a:gd name="f70" fmla="*/ f55 1 34"/>
                <a:gd name="f71" fmla="*/ 0 1 f40"/>
                <a:gd name="f72" fmla="*/ f34 1 f40"/>
                <a:gd name="f73" fmla="*/ 0 1 f41"/>
                <a:gd name="f74" fmla="*/ f35 1 f41"/>
                <a:gd name="f75" fmla="*/ f57 1 f40"/>
                <a:gd name="f76" fmla="*/ f58 1 f41"/>
                <a:gd name="f77" fmla="*/ f59 1 f40"/>
                <a:gd name="f78" fmla="*/ f60 1 f41"/>
                <a:gd name="f79" fmla="*/ f61 1 f40"/>
                <a:gd name="f80" fmla="*/ f62 1 f41"/>
                <a:gd name="f81" fmla="*/ f63 1 f40"/>
                <a:gd name="f82" fmla="*/ f64 1 f41"/>
                <a:gd name="f83" fmla="*/ f65 1 f40"/>
                <a:gd name="f84" fmla="*/ f66 1 f41"/>
                <a:gd name="f85" fmla="*/ f67 1 f40"/>
                <a:gd name="f86" fmla="*/ f68 1 f41"/>
                <a:gd name="f87" fmla="*/ f69 1 f41"/>
                <a:gd name="f88" fmla="*/ f70 1 f41"/>
                <a:gd name="f89" fmla="*/ f71 f31 1"/>
                <a:gd name="f90" fmla="*/ f72 f31 1"/>
                <a:gd name="f91" fmla="*/ f74 f32 1"/>
                <a:gd name="f92" fmla="*/ f73 f32 1"/>
                <a:gd name="f93" fmla="*/ f75 f31 1"/>
                <a:gd name="f94" fmla="*/ f76 f32 1"/>
                <a:gd name="f95" fmla="*/ f77 f31 1"/>
                <a:gd name="f96" fmla="*/ f78 f32 1"/>
                <a:gd name="f97" fmla="*/ f79 f31 1"/>
                <a:gd name="f98" fmla="*/ f80 f32 1"/>
                <a:gd name="f99" fmla="*/ f81 f31 1"/>
                <a:gd name="f100" fmla="*/ f82 f32 1"/>
                <a:gd name="f101" fmla="*/ f83 f31 1"/>
                <a:gd name="f102" fmla="*/ f84 f32 1"/>
                <a:gd name="f103" fmla="*/ f85 f31 1"/>
                <a:gd name="f104" fmla="*/ f86 f32 1"/>
                <a:gd name="f105" fmla="*/ f87 f32 1"/>
                <a:gd name="f106" fmla="*/ f88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1" y="f105"/>
                </a:cxn>
                <a:cxn ang="f56">
                  <a:pos x="f93" y="f106"/>
                </a:cxn>
                <a:cxn ang="f56">
                  <a:pos x="f93" y="f94"/>
                </a:cxn>
              </a:cxnLst>
              <a:rect l="f89" t="f92" r="f90" b="f91"/>
              <a:pathLst>
                <a:path w="18" h="34">
                  <a:moveTo>
                    <a:pt x="f8" y="f9"/>
                  </a:moveTo>
                  <a:cubicBezTo>
                    <a:pt x="f10" y="f11"/>
                    <a:pt x="f12" y="f13"/>
                    <a:pt x="f14" y="f6"/>
                  </a:cubicBezTo>
                  <a:cubicBezTo>
                    <a:pt x="f15" y="f16"/>
                    <a:pt x="f13" y="f17"/>
                    <a:pt x="f13" y="f18"/>
                  </a:cubicBezTo>
                  <a:cubicBezTo>
                    <a:pt x="f6" y="f19"/>
                    <a:pt x="f6" y="f20"/>
                    <a:pt x="f11" y="f21"/>
                  </a:cubicBezTo>
                  <a:cubicBezTo>
                    <a:pt x="f10" y="f7"/>
                    <a:pt x="f22" y="f20"/>
                    <a:pt x="f22" y="f23"/>
                  </a:cubicBezTo>
                  <a:cubicBezTo>
                    <a:pt x="f22" y="f24"/>
                    <a:pt x="f25" y="f15"/>
                    <a:pt x="f26" y="f10"/>
                  </a:cubicBezTo>
                  <a:cubicBezTo>
                    <a:pt x="f26" y="f22"/>
                    <a:pt x="f5" y="f25"/>
                    <a:pt x="f22" y="f26"/>
                  </a:cubicBezTo>
                  <a:cubicBezTo>
                    <a:pt x="f9" y="f5"/>
                    <a:pt x="f9" y="f27"/>
                    <a:pt x="f8" y="f28"/>
                  </a:cubicBezTo>
                  <a:cubicBezTo>
                    <a:pt x="f8" y="f29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4AAA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6" name="Freeform 828">
              <a:extLst>
                <a:ext uri="{FF2B5EF4-FFF2-40B4-BE49-F238E27FC236}">
                  <a16:creationId xmlns:a16="http://schemas.microsoft.com/office/drawing/2014/main" id="{E070EAFA-7946-EDC2-B41A-9D5B67DBFDE1}"/>
                </a:ext>
              </a:extLst>
            </p:cNvPr>
            <p:cNvSpPr/>
            <p:nvPr/>
          </p:nvSpPr>
          <p:spPr>
            <a:xfrm>
              <a:off x="6815142" y="4706938"/>
              <a:ext cx="52385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4"/>
                <a:gd name="f8" fmla="val 24"/>
                <a:gd name="f9" fmla="val 5"/>
                <a:gd name="f10" fmla="val 18"/>
                <a:gd name="f11" fmla="val 7"/>
                <a:gd name="f12" fmla="val 9"/>
                <a:gd name="f13" fmla="val 13"/>
                <a:gd name="f14" fmla="val 3"/>
                <a:gd name="f15" fmla="val 15"/>
                <a:gd name="f16" fmla="val 17"/>
                <a:gd name="f17" fmla="val 19"/>
                <a:gd name="f18" fmla="val 4"/>
                <a:gd name="f19" fmla="val 20"/>
                <a:gd name="f20" fmla="val 12"/>
                <a:gd name="f21" fmla="val 21"/>
                <a:gd name="f22" fmla="val 25"/>
                <a:gd name="f23" fmla="val 11"/>
                <a:gd name="f24" fmla="val 28"/>
                <a:gd name="f25" fmla="val 10"/>
                <a:gd name="f26" fmla="val 31"/>
                <a:gd name="f27" fmla="val 33"/>
                <a:gd name="f28" fmla="val 2"/>
                <a:gd name="f29" fmla="val 32"/>
                <a:gd name="f30" fmla="val 30"/>
                <a:gd name="f31" fmla="+- 0 0 -90"/>
                <a:gd name="f32" fmla="*/ f3 1 22"/>
                <a:gd name="f33" fmla="*/ f4 1 34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2"/>
                <a:gd name="f42" fmla="*/ f38 1 34"/>
                <a:gd name="f43" fmla="*/ 0 f39 1"/>
                <a:gd name="f44" fmla="*/ 24 f38 1"/>
                <a:gd name="f45" fmla="*/ 13 f39 1"/>
                <a:gd name="f46" fmla="*/ 3 f38 1"/>
                <a:gd name="f47" fmla="*/ 19 f39 1"/>
                <a:gd name="f48" fmla="*/ 4 f38 1"/>
                <a:gd name="f49" fmla="*/ 9 f38 1"/>
                <a:gd name="f50" fmla="*/ 17 f38 1"/>
                <a:gd name="f51" fmla="*/ 11 f39 1"/>
                <a:gd name="f52" fmla="*/ 28 f38 1"/>
                <a:gd name="f53" fmla="*/ 5 f39 1"/>
                <a:gd name="f54" fmla="*/ 33 f38 1"/>
                <a:gd name="f55" fmla="+- f40 0 f1"/>
                <a:gd name="f56" fmla="*/ f43 1 22"/>
                <a:gd name="f57" fmla="*/ f44 1 34"/>
                <a:gd name="f58" fmla="*/ f45 1 22"/>
                <a:gd name="f59" fmla="*/ f46 1 34"/>
                <a:gd name="f60" fmla="*/ f47 1 22"/>
                <a:gd name="f61" fmla="*/ f48 1 34"/>
                <a:gd name="f62" fmla="*/ f49 1 34"/>
                <a:gd name="f63" fmla="*/ f50 1 34"/>
                <a:gd name="f64" fmla="*/ f51 1 22"/>
                <a:gd name="f65" fmla="*/ f52 1 34"/>
                <a:gd name="f66" fmla="*/ f53 1 22"/>
                <a:gd name="f67" fmla="*/ f54 1 34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2"/>
                <a:gd name="f79" fmla="*/ f63 1 f42"/>
                <a:gd name="f80" fmla="*/ f64 1 f41"/>
                <a:gd name="f81" fmla="*/ f65 1 f42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3 1"/>
                <a:gd name="f95" fmla="*/ f79 f33 1"/>
                <a:gd name="f96" fmla="*/ f80 f32 1"/>
                <a:gd name="f97" fmla="*/ f81 f33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2" y="f94"/>
                </a:cxn>
                <a:cxn ang="f55">
                  <a:pos x="f90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22" h="3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16" y="f14"/>
                    <a:pt x="f17" y="f18"/>
                  </a:cubicBezTo>
                  <a:cubicBezTo>
                    <a:pt x="f6" y="f9"/>
                    <a:pt x="f19" y="f11"/>
                    <a:pt x="f17" y="f12"/>
                  </a:cubicBezTo>
                  <a:cubicBezTo>
                    <a:pt x="f10" y="f20"/>
                    <a:pt x="f20" y="f15"/>
                    <a:pt x="f13" y="f16"/>
                  </a:cubicBezTo>
                  <a:cubicBezTo>
                    <a:pt x="f13" y="f21"/>
                    <a:pt x="f20" y="f22"/>
                    <a:pt x="f23" y="f24"/>
                  </a:cubicBezTo>
                  <a:cubicBezTo>
                    <a:pt x="f25" y="f26"/>
                    <a:pt x="f12" y="f7"/>
                    <a:pt x="f9" y="f27"/>
                  </a:cubicBezTo>
                  <a:cubicBezTo>
                    <a:pt x="f28" y="f29"/>
                    <a:pt x="f5" y="f30"/>
                    <a:pt x="f5" y="f8"/>
                  </a:cubicBezTo>
                  <a:close/>
                </a:path>
              </a:pathLst>
            </a:custGeom>
            <a:solidFill>
              <a:srgbClr val="A52A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7" name="Freeform 829">
              <a:extLst>
                <a:ext uri="{FF2B5EF4-FFF2-40B4-BE49-F238E27FC236}">
                  <a16:creationId xmlns:a16="http://schemas.microsoft.com/office/drawing/2014/main" id="{7E1C6F78-04FC-8617-CBEA-F149DDD6E7DA}"/>
                </a:ext>
              </a:extLst>
            </p:cNvPr>
            <p:cNvSpPr/>
            <p:nvPr/>
          </p:nvSpPr>
          <p:spPr>
            <a:xfrm>
              <a:off x="6048371" y="5016498"/>
              <a:ext cx="74615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9"/>
                <a:gd name="f8" fmla="val 5"/>
                <a:gd name="f9" fmla="val 18"/>
                <a:gd name="f10" fmla="val 1"/>
                <a:gd name="f11" fmla="val 13"/>
                <a:gd name="f12" fmla="val 10"/>
                <a:gd name="f13" fmla="val 3"/>
                <a:gd name="f14" fmla="val 8"/>
                <a:gd name="f15" fmla="val 7"/>
                <a:gd name="f16" fmla="val 6"/>
                <a:gd name="f17" fmla="val 11"/>
                <a:gd name="f18" fmla="val 12"/>
                <a:gd name="f19" fmla="val 14"/>
                <a:gd name="f20" fmla="val 17"/>
                <a:gd name="f21" fmla="val 2"/>
                <a:gd name="f22" fmla="val 21"/>
                <a:gd name="f23" fmla="val 26"/>
                <a:gd name="f24" fmla="val 29"/>
                <a:gd name="f25" fmla="val 4"/>
                <a:gd name="f26" fmla="val 30"/>
                <a:gd name="f27" fmla="val 23"/>
                <a:gd name="f28" fmla="val 16"/>
                <a:gd name="f29" fmla="+- 0 0 -90"/>
                <a:gd name="f30" fmla="*/ f3 1 31"/>
                <a:gd name="f31" fmla="*/ f4 1 1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1"/>
                <a:gd name="f40" fmla="*/ f36 1 19"/>
                <a:gd name="f41" fmla="*/ 5 f37 1"/>
                <a:gd name="f42" fmla="*/ 18 f36 1"/>
                <a:gd name="f43" fmla="*/ 0 f37 1"/>
                <a:gd name="f44" fmla="*/ 10 f36 1"/>
                <a:gd name="f45" fmla="*/ 11 f37 1"/>
                <a:gd name="f46" fmla="*/ 8 f36 1"/>
                <a:gd name="f47" fmla="*/ 14 f37 1"/>
                <a:gd name="f48" fmla="*/ 7 f36 1"/>
                <a:gd name="f49" fmla="*/ 26 f37 1"/>
                <a:gd name="f50" fmla="*/ 0 f36 1"/>
                <a:gd name="f51" fmla="*/ 30 f37 1"/>
                <a:gd name="f52" fmla="*/ 23 f37 1"/>
                <a:gd name="f53" fmla="*/ 14 f36 1"/>
                <a:gd name="f54" fmla="*/ 6 f37 1"/>
                <a:gd name="f55" fmla="+- f38 0 f1"/>
                <a:gd name="f56" fmla="*/ f41 1 31"/>
                <a:gd name="f57" fmla="*/ f42 1 19"/>
                <a:gd name="f58" fmla="*/ f43 1 31"/>
                <a:gd name="f59" fmla="*/ f44 1 19"/>
                <a:gd name="f60" fmla="*/ f45 1 31"/>
                <a:gd name="f61" fmla="*/ f46 1 19"/>
                <a:gd name="f62" fmla="*/ f47 1 31"/>
                <a:gd name="f63" fmla="*/ f48 1 19"/>
                <a:gd name="f64" fmla="*/ f49 1 31"/>
                <a:gd name="f65" fmla="*/ f50 1 19"/>
                <a:gd name="f66" fmla="*/ f51 1 31"/>
                <a:gd name="f67" fmla="*/ f52 1 31"/>
                <a:gd name="f68" fmla="*/ f53 1 19"/>
                <a:gd name="f69" fmla="*/ f54 1 31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39"/>
                <a:gd name="f86" fmla="*/ f68 1 f40"/>
                <a:gd name="f87" fmla="*/ f69 1 f39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0 1"/>
                <a:gd name="f104" fmla="*/ f86 f31 1"/>
                <a:gd name="f105" fmla="*/ f8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97"/>
                </a:cxn>
                <a:cxn ang="f55">
                  <a:pos x="f103" y="f104"/>
                </a:cxn>
                <a:cxn ang="f55">
                  <a:pos x="f105" y="f93"/>
                </a:cxn>
                <a:cxn ang="f55">
                  <a:pos x="f105" y="f93"/>
                </a:cxn>
                <a:cxn ang="f55">
                  <a:pos x="f92" y="f93"/>
                </a:cxn>
              </a:cxnLst>
              <a:rect l="f88" t="f91" r="f89" b="f90"/>
              <a:pathLst>
                <a:path w="31" h="19">
                  <a:moveTo>
                    <a:pt x="f8" y="f9"/>
                  </a:moveTo>
                  <a:cubicBezTo>
                    <a:pt x="f10" y="f9"/>
                    <a:pt x="f5" y="f11"/>
                    <a:pt x="f5" y="f12"/>
                  </a:cubicBezTo>
                  <a:cubicBezTo>
                    <a:pt x="f13" y="f14"/>
                    <a:pt x="f15" y="f16"/>
                    <a:pt x="f17" y="f14"/>
                  </a:cubicBezTo>
                  <a:cubicBezTo>
                    <a:pt x="f18" y="f14"/>
                    <a:pt x="f11" y="f14"/>
                    <a:pt x="f19" y="f15"/>
                  </a:cubicBezTo>
                  <a:cubicBezTo>
                    <a:pt x="f20" y="f21"/>
                    <a:pt x="f22" y="f10"/>
                    <a:pt x="f23" y="f5"/>
                  </a:cubicBezTo>
                  <a:cubicBezTo>
                    <a:pt x="f24" y="f10"/>
                    <a:pt x="f6" y="f25"/>
                    <a:pt x="f26" y="f14"/>
                  </a:cubicBezTo>
                  <a:cubicBezTo>
                    <a:pt x="f24" y="f18"/>
                    <a:pt x="f23" y="f19"/>
                    <a:pt x="f27" y="f19"/>
                  </a:cubicBezTo>
                  <a:cubicBezTo>
                    <a:pt x="f20" y="f11"/>
                    <a:pt x="f18" y="f28"/>
                    <a:pt x="f16" y="f9"/>
                  </a:cubicBezTo>
                  <a:cubicBezTo>
                    <a:pt x="f16" y="f9"/>
                    <a:pt x="f16" y="f7"/>
                    <a:pt x="f16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1A6E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8" name="Freeform 830">
              <a:extLst>
                <a:ext uri="{FF2B5EF4-FFF2-40B4-BE49-F238E27FC236}">
                  <a16:creationId xmlns:a16="http://schemas.microsoft.com/office/drawing/2014/main" id="{1FBAC835-09C4-5648-CD5B-5A7575A677EC}"/>
                </a:ext>
              </a:extLst>
            </p:cNvPr>
            <p:cNvSpPr/>
            <p:nvPr/>
          </p:nvSpPr>
          <p:spPr>
            <a:xfrm>
              <a:off x="5816598" y="4962521"/>
              <a:ext cx="33339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31"/>
                <a:gd name="f8" fmla="val 11"/>
                <a:gd name="f9" fmla="val 10"/>
                <a:gd name="f10" fmla="val 9"/>
                <a:gd name="f11" fmla="val 19"/>
                <a:gd name="f12" fmla="val 12"/>
                <a:gd name="f13" fmla="val 24"/>
                <a:gd name="f14" fmla="val 29"/>
                <a:gd name="f15" fmla="val 5"/>
                <a:gd name="f16" fmla="val 1"/>
                <a:gd name="f17" fmla="val 30"/>
                <a:gd name="f18" fmla="val 27"/>
                <a:gd name="f19" fmla="val 23"/>
                <a:gd name="f20" fmla="val 17"/>
                <a:gd name="f21" fmla="val 3"/>
                <a:gd name="f22" fmla="val 2"/>
                <a:gd name="f23" fmla="val 6"/>
                <a:gd name="f24" fmla="val 4"/>
                <a:gd name="f25" fmla="+- 0 0 -90"/>
                <a:gd name="f26" fmla="*/ f3 1 14"/>
                <a:gd name="f27" fmla="*/ f4 1 3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4"/>
                <a:gd name="f36" fmla="*/ f32 1 31"/>
                <a:gd name="f37" fmla="*/ 11 f33 1"/>
                <a:gd name="f38" fmla="*/ 10 f32 1"/>
                <a:gd name="f39" fmla="*/ 12 f33 1"/>
                <a:gd name="f40" fmla="*/ 24 f32 1"/>
                <a:gd name="f41" fmla="*/ 5 f33 1"/>
                <a:gd name="f42" fmla="*/ 31 f32 1"/>
                <a:gd name="f43" fmla="*/ 0 f33 1"/>
                <a:gd name="f44" fmla="*/ 23 f32 1"/>
                <a:gd name="f45" fmla="*/ 2 f33 1"/>
                <a:gd name="f46" fmla="*/ 5 f32 1"/>
                <a:gd name="f47" fmla="*/ 6 f33 1"/>
                <a:gd name="f48" fmla="*/ 0 f32 1"/>
                <a:gd name="f49" fmla="+- f34 0 f1"/>
                <a:gd name="f50" fmla="*/ f37 1 14"/>
                <a:gd name="f51" fmla="*/ f38 1 31"/>
                <a:gd name="f52" fmla="*/ f39 1 14"/>
                <a:gd name="f53" fmla="*/ f40 1 31"/>
                <a:gd name="f54" fmla="*/ f41 1 14"/>
                <a:gd name="f55" fmla="*/ f42 1 31"/>
                <a:gd name="f56" fmla="*/ f43 1 14"/>
                <a:gd name="f57" fmla="*/ f44 1 31"/>
                <a:gd name="f58" fmla="*/ f45 1 14"/>
                <a:gd name="f59" fmla="*/ f46 1 31"/>
                <a:gd name="f60" fmla="*/ f47 1 14"/>
                <a:gd name="f61" fmla="*/ f48 1 31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5"/>
                <a:gd name="f75" fmla="*/ f59 1 f36"/>
                <a:gd name="f76" fmla="*/ f60 1 f35"/>
                <a:gd name="f77" fmla="*/ f61 1 f36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6 1"/>
                <a:gd name="f91" fmla="*/ f75 f27 1"/>
                <a:gd name="f92" fmla="*/ f76 f26 1"/>
                <a:gd name="f93" fmla="*/ f7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82" y="f83"/>
                </a:cxn>
              </a:cxnLst>
              <a:rect l="f78" t="f81" r="f79" b="f80"/>
              <a:pathLst>
                <a:path w="14" h="31">
                  <a:moveTo>
                    <a:pt x="f8" y="f9"/>
                  </a:moveTo>
                  <a:cubicBezTo>
                    <a:pt x="f10" y="f6"/>
                    <a:pt x="f6" y="f11"/>
                    <a:pt x="f12" y="f13"/>
                  </a:cubicBezTo>
                  <a:cubicBezTo>
                    <a:pt x="f12" y="f14"/>
                    <a:pt x="f9" y="f7"/>
                    <a:pt x="f15" y="f7"/>
                  </a:cubicBezTo>
                  <a:cubicBezTo>
                    <a:pt x="f16" y="f17"/>
                    <a:pt x="f5" y="f18"/>
                    <a:pt x="f5" y="f19"/>
                  </a:cubicBezTo>
                  <a:cubicBezTo>
                    <a:pt x="f16" y="f20"/>
                    <a:pt x="f21" y="f8"/>
                    <a:pt x="f22" y="f15"/>
                  </a:cubicBezTo>
                  <a:cubicBezTo>
                    <a:pt x="f22" y="f21"/>
                    <a:pt x="f22" y="f5"/>
                    <a:pt x="f23" y="f5"/>
                  </a:cubicBezTo>
                  <a:cubicBezTo>
                    <a:pt x="f9" y="f16"/>
                    <a:pt x="f12" y="f24"/>
                    <a:pt x="f8" y="f9"/>
                  </a:cubicBezTo>
                  <a:close/>
                </a:path>
              </a:pathLst>
            </a:custGeom>
            <a:solidFill>
              <a:srgbClr val="F8C0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9" name="Freeform 831">
              <a:extLst>
                <a:ext uri="{FF2B5EF4-FFF2-40B4-BE49-F238E27FC236}">
                  <a16:creationId xmlns:a16="http://schemas.microsoft.com/office/drawing/2014/main" id="{473B41A9-76D1-4853-0DFF-C4D1D98D32F4}"/>
                </a:ext>
              </a:extLst>
            </p:cNvPr>
            <p:cNvSpPr/>
            <p:nvPr/>
          </p:nvSpPr>
          <p:spPr>
            <a:xfrm>
              <a:off x="6915149" y="4910135"/>
              <a:ext cx="73023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6"/>
                <a:gd name="f8" fmla="val 15"/>
                <a:gd name="f9" fmla="val 2"/>
                <a:gd name="f10" fmla="val 17"/>
                <a:gd name="f11" fmla="val 4"/>
                <a:gd name="f12" fmla="val 20"/>
                <a:gd name="f13" fmla="val 3"/>
                <a:gd name="f14" fmla="val 23"/>
                <a:gd name="f15" fmla="val 25"/>
                <a:gd name="f16" fmla="val 28"/>
                <a:gd name="f17" fmla="val 30"/>
                <a:gd name="f18" fmla="val 5"/>
                <a:gd name="f19" fmla="val 6"/>
                <a:gd name="f20" fmla="val 8"/>
                <a:gd name="f21" fmla="val 29"/>
                <a:gd name="f22" fmla="val 10"/>
                <a:gd name="f23" fmla="val 27"/>
                <a:gd name="f24" fmla="val 13"/>
                <a:gd name="f25" fmla="val 14"/>
                <a:gd name="f26" fmla="val 22"/>
                <a:gd name="f27" fmla="val 18"/>
                <a:gd name="f28" fmla="val 12"/>
                <a:gd name="f29" fmla="val 9"/>
                <a:gd name="f30" fmla="val 1"/>
                <a:gd name="f31" fmla="val 7"/>
                <a:gd name="f32" fmla="+- 0 0 -90"/>
                <a:gd name="f33" fmla="*/ f3 1 31"/>
                <a:gd name="f34" fmla="*/ f4 1 16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1"/>
                <a:gd name="f43" fmla="*/ f39 1 16"/>
                <a:gd name="f44" fmla="*/ 15 f40 1"/>
                <a:gd name="f45" fmla="*/ 2 f39 1"/>
                <a:gd name="f46" fmla="*/ 23 f40 1"/>
                <a:gd name="f47" fmla="*/ 3 f39 1"/>
                <a:gd name="f48" fmla="*/ 30 f40 1"/>
                <a:gd name="f49" fmla="*/ 5 f39 1"/>
                <a:gd name="f50" fmla="*/ 29 f40 1"/>
                <a:gd name="f51" fmla="*/ 10 f39 1"/>
                <a:gd name="f52" fmla="*/ 22 f40 1"/>
                <a:gd name="f53" fmla="*/ 13 f39 1"/>
                <a:gd name="f54" fmla="*/ 13 f40 1"/>
                <a:gd name="f55" fmla="*/ 15 f39 1"/>
                <a:gd name="f56" fmla="*/ 4 f40 1"/>
                <a:gd name="f57" fmla="*/ 1 f40 1"/>
                <a:gd name="f58" fmla="*/ 7 f40 1"/>
                <a:gd name="f59" fmla="*/ 1 f39 1"/>
                <a:gd name="f60" fmla="+- f41 0 f1"/>
                <a:gd name="f61" fmla="*/ f44 1 31"/>
                <a:gd name="f62" fmla="*/ f45 1 16"/>
                <a:gd name="f63" fmla="*/ f46 1 31"/>
                <a:gd name="f64" fmla="*/ f47 1 16"/>
                <a:gd name="f65" fmla="*/ f48 1 31"/>
                <a:gd name="f66" fmla="*/ f49 1 16"/>
                <a:gd name="f67" fmla="*/ f50 1 31"/>
                <a:gd name="f68" fmla="*/ f51 1 16"/>
                <a:gd name="f69" fmla="*/ f52 1 31"/>
                <a:gd name="f70" fmla="*/ f53 1 16"/>
                <a:gd name="f71" fmla="*/ f54 1 31"/>
                <a:gd name="f72" fmla="*/ f55 1 16"/>
                <a:gd name="f73" fmla="*/ f56 1 31"/>
                <a:gd name="f74" fmla="*/ f57 1 31"/>
                <a:gd name="f75" fmla="*/ f58 1 31"/>
                <a:gd name="f76" fmla="*/ f59 1 16"/>
                <a:gd name="f77" fmla="*/ 0 1 f42"/>
                <a:gd name="f78" fmla="*/ f36 1 f42"/>
                <a:gd name="f79" fmla="*/ 0 1 f43"/>
                <a:gd name="f80" fmla="*/ f37 1 f43"/>
                <a:gd name="f81" fmla="*/ f61 1 f42"/>
                <a:gd name="f82" fmla="*/ f62 1 f43"/>
                <a:gd name="f83" fmla="*/ f63 1 f42"/>
                <a:gd name="f84" fmla="*/ f64 1 f43"/>
                <a:gd name="f85" fmla="*/ f65 1 f42"/>
                <a:gd name="f86" fmla="*/ f66 1 f43"/>
                <a:gd name="f87" fmla="*/ f67 1 f42"/>
                <a:gd name="f88" fmla="*/ f68 1 f43"/>
                <a:gd name="f89" fmla="*/ f69 1 f42"/>
                <a:gd name="f90" fmla="*/ f70 1 f43"/>
                <a:gd name="f91" fmla="*/ f71 1 f42"/>
                <a:gd name="f92" fmla="*/ f72 1 f43"/>
                <a:gd name="f93" fmla="*/ f73 1 f42"/>
                <a:gd name="f94" fmla="*/ f74 1 f42"/>
                <a:gd name="f95" fmla="*/ f75 1 f42"/>
                <a:gd name="f96" fmla="*/ f76 1 f43"/>
                <a:gd name="f97" fmla="*/ f77 f33 1"/>
                <a:gd name="f98" fmla="*/ f78 f33 1"/>
                <a:gd name="f99" fmla="*/ f80 f34 1"/>
                <a:gd name="f100" fmla="*/ f79 f34 1"/>
                <a:gd name="f101" fmla="*/ f81 f33 1"/>
                <a:gd name="f102" fmla="*/ f82 f34 1"/>
                <a:gd name="f103" fmla="*/ f83 f33 1"/>
                <a:gd name="f104" fmla="*/ f84 f34 1"/>
                <a:gd name="f105" fmla="*/ f85 f33 1"/>
                <a:gd name="f106" fmla="*/ f86 f34 1"/>
                <a:gd name="f107" fmla="*/ f87 f33 1"/>
                <a:gd name="f108" fmla="*/ f88 f34 1"/>
                <a:gd name="f109" fmla="*/ f89 f33 1"/>
                <a:gd name="f110" fmla="*/ f90 f34 1"/>
                <a:gd name="f111" fmla="*/ f91 f33 1"/>
                <a:gd name="f112" fmla="*/ f92 f34 1"/>
                <a:gd name="f113" fmla="*/ f93 f33 1"/>
                <a:gd name="f114" fmla="*/ f94 f33 1"/>
                <a:gd name="f115" fmla="*/ f95 f33 1"/>
                <a:gd name="f116" fmla="*/ f9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111" y="f112"/>
                </a:cxn>
                <a:cxn ang="f60">
                  <a:pos x="f113" y="f110"/>
                </a:cxn>
                <a:cxn ang="f60">
                  <a:pos x="f114" y="f106"/>
                </a:cxn>
                <a:cxn ang="f60">
                  <a:pos x="f115" y="f116"/>
                </a:cxn>
                <a:cxn ang="f60">
                  <a:pos x="f101" y="f102"/>
                </a:cxn>
              </a:cxnLst>
              <a:rect l="f97" t="f100" r="f98" b="f99"/>
              <a:pathLst>
                <a:path w="31" h="16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9"/>
                    <a:pt x="f16" y="f9"/>
                    <a:pt x="f17" y="f18"/>
                  </a:cubicBezTo>
                  <a:cubicBezTo>
                    <a:pt x="f6" y="f19"/>
                    <a:pt x="f17" y="f20"/>
                    <a:pt x="f21" y="f22"/>
                  </a:cubicBezTo>
                  <a:cubicBezTo>
                    <a:pt x="f23" y="f24"/>
                    <a:pt x="f15" y="f25"/>
                    <a:pt x="f26" y="f24"/>
                  </a:cubicBezTo>
                  <a:cubicBezTo>
                    <a:pt x="f27" y="f28"/>
                    <a:pt x="f8" y="f28"/>
                    <a:pt x="f24" y="f8"/>
                  </a:cubicBezTo>
                  <a:cubicBezTo>
                    <a:pt x="f29" y="f7"/>
                    <a:pt x="f19" y="f25"/>
                    <a:pt x="f11" y="f24"/>
                  </a:cubicBezTo>
                  <a:cubicBezTo>
                    <a:pt x="f30" y="f28"/>
                    <a:pt x="f5" y="f20"/>
                    <a:pt x="f30" y="f18"/>
                  </a:cubicBezTo>
                  <a:cubicBezTo>
                    <a:pt x="f9" y="f9"/>
                    <a:pt x="f13" y="f5"/>
                    <a:pt x="f31" y="f30"/>
                  </a:cubicBezTo>
                  <a:cubicBezTo>
                    <a:pt x="f22" y="f30"/>
                    <a:pt x="f28" y="f5"/>
                    <a:pt x="f8" y="f9"/>
                  </a:cubicBezTo>
                  <a:close/>
                </a:path>
              </a:pathLst>
            </a:custGeom>
            <a:solidFill>
              <a:srgbClr val="F4AF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0" name="Freeform 832">
              <a:extLst>
                <a:ext uri="{FF2B5EF4-FFF2-40B4-BE49-F238E27FC236}">
                  <a16:creationId xmlns:a16="http://schemas.microsoft.com/office/drawing/2014/main" id="{4792AD66-31CC-1DD4-F358-1F230A6DA75A}"/>
                </a:ext>
              </a:extLst>
            </p:cNvPr>
            <p:cNvSpPr/>
            <p:nvPr/>
          </p:nvSpPr>
          <p:spPr>
            <a:xfrm>
              <a:off x="6480179" y="5046665"/>
              <a:ext cx="33339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31"/>
                <a:gd name="f8" fmla="val 13"/>
                <a:gd name="f9" fmla="val 8"/>
                <a:gd name="f10" fmla="val 11"/>
                <a:gd name="f11" fmla="val 12"/>
                <a:gd name="f12" fmla="val 15"/>
                <a:gd name="f13" fmla="val 19"/>
                <a:gd name="f14" fmla="val 22"/>
                <a:gd name="f15" fmla="val 25"/>
                <a:gd name="f16" fmla="val 27"/>
                <a:gd name="f17" fmla="val 30"/>
                <a:gd name="f18" fmla="val 5"/>
                <a:gd name="f19" fmla="val 2"/>
                <a:gd name="f20" fmla="val 1"/>
                <a:gd name="f21" fmla="val 24"/>
                <a:gd name="f22" fmla="val 3"/>
                <a:gd name="f23" fmla="val 17"/>
                <a:gd name="f24" fmla="val 4"/>
                <a:gd name="f25" fmla="val 10"/>
                <a:gd name="f26" fmla="val 6"/>
                <a:gd name="f27" fmla="val 9"/>
                <a:gd name="f28" fmla="val 7"/>
                <a:gd name="f29" fmla="+- 0 0 -90"/>
                <a:gd name="f30" fmla="*/ f3 1 14"/>
                <a:gd name="f31" fmla="*/ f4 1 31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4"/>
                <a:gd name="f40" fmla="*/ f36 1 31"/>
                <a:gd name="f41" fmla="*/ 13 f37 1"/>
                <a:gd name="f42" fmla="*/ 8 f36 1"/>
                <a:gd name="f43" fmla="*/ 19 f36 1"/>
                <a:gd name="f44" fmla="*/ 12 f37 1"/>
                <a:gd name="f45" fmla="*/ 27 f36 1"/>
                <a:gd name="f46" fmla="*/ 5 f37 1"/>
                <a:gd name="f47" fmla="*/ 30 f36 1"/>
                <a:gd name="f48" fmla="*/ 1 f37 1"/>
                <a:gd name="f49" fmla="*/ 24 f36 1"/>
                <a:gd name="f50" fmla="*/ 3 f37 1"/>
                <a:gd name="f51" fmla="*/ 3 f36 1"/>
                <a:gd name="f52" fmla="*/ 6 f37 1"/>
                <a:gd name="f53" fmla="*/ 0 f36 1"/>
                <a:gd name="f54" fmla="*/ 5 f36 1"/>
                <a:gd name="f55" fmla="+- f38 0 f1"/>
                <a:gd name="f56" fmla="*/ f41 1 14"/>
                <a:gd name="f57" fmla="*/ f42 1 31"/>
                <a:gd name="f58" fmla="*/ f43 1 31"/>
                <a:gd name="f59" fmla="*/ f44 1 14"/>
                <a:gd name="f60" fmla="*/ f45 1 31"/>
                <a:gd name="f61" fmla="*/ f46 1 14"/>
                <a:gd name="f62" fmla="*/ f47 1 31"/>
                <a:gd name="f63" fmla="*/ f48 1 14"/>
                <a:gd name="f64" fmla="*/ f49 1 31"/>
                <a:gd name="f65" fmla="*/ f50 1 14"/>
                <a:gd name="f66" fmla="*/ f51 1 31"/>
                <a:gd name="f67" fmla="*/ f52 1 14"/>
                <a:gd name="f68" fmla="*/ f53 1 31"/>
                <a:gd name="f69" fmla="*/ f54 1 31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40"/>
                <a:gd name="f77" fmla="*/ f59 1 f39"/>
                <a:gd name="f78" fmla="*/ f60 1 f40"/>
                <a:gd name="f79" fmla="*/ f61 1 f39"/>
                <a:gd name="f80" fmla="*/ f62 1 f40"/>
                <a:gd name="f81" fmla="*/ f63 1 f39"/>
                <a:gd name="f82" fmla="*/ f64 1 f40"/>
                <a:gd name="f83" fmla="*/ f65 1 f39"/>
                <a:gd name="f84" fmla="*/ f66 1 f40"/>
                <a:gd name="f85" fmla="*/ f67 1 f39"/>
                <a:gd name="f86" fmla="*/ f68 1 f40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1 1"/>
                <a:gd name="f95" fmla="*/ f77 f30 1"/>
                <a:gd name="f96" fmla="*/ f78 f31 1"/>
                <a:gd name="f97" fmla="*/ f79 f30 1"/>
                <a:gd name="f98" fmla="*/ f80 f31 1"/>
                <a:gd name="f99" fmla="*/ f81 f30 1"/>
                <a:gd name="f100" fmla="*/ f82 f31 1"/>
                <a:gd name="f101" fmla="*/ f83 f30 1"/>
                <a:gd name="f102" fmla="*/ f84 f31 1"/>
                <a:gd name="f103" fmla="*/ f85 f30 1"/>
                <a:gd name="f104" fmla="*/ f86 f31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2" y="f94"/>
                </a:cxn>
                <a:cxn ang="f55">
                  <a:pos x="f95" y="f96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103" y="f104"/>
                </a:cxn>
                <a:cxn ang="f55">
                  <a:pos x="f95" y="f105"/>
                </a:cxn>
                <a:cxn ang="f55">
                  <a:pos x="f92" y="f93"/>
                </a:cxn>
              </a:cxnLst>
              <a:rect l="f88" t="f91" r="f89" b="f90"/>
              <a:pathLst>
                <a:path w="14" h="31">
                  <a:moveTo>
                    <a:pt x="f8" y="f9"/>
                  </a:moveTo>
                  <a:cubicBezTo>
                    <a:pt x="f10" y="f11"/>
                    <a:pt x="f11" y="f12"/>
                    <a:pt x="f8" y="f13"/>
                  </a:cubicBezTo>
                  <a:cubicBezTo>
                    <a:pt x="f6" y="f14"/>
                    <a:pt x="f8" y="f15"/>
                    <a:pt x="f11" y="f16"/>
                  </a:cubicBezTo>
                  <a:cubicBezTo>
                    <a:pt x="f10" y="f17"/>
                    <a:pt x="f9" y="f7"/>
                    <a:pt x="f18" y="f17"/>
                  </a:cubicBezTo>
                  <a:cubicBezTo>
                    <a:pt x="f19" y="f17"/>
                    <a:pt x="f5" y="f16"/>
                    <a:pt x="f20" y="f21"/>
                  </a:cubicBezTo>
                  <a:cubicBezTo>
                    <a:pt x="f22" y="f23"/>
                    <a:pt x="f24" y="f25"/>
                    <a:pt x="f22" y="f22"/>
                  </a:cubicBezTo>
                  <a:cubicBezTo>
                    <a:pt x="f22" y="f19"/>
                    <a:pt x="f24" y="f5"/>
                    <a:pt x="f26" y="f5"/>
                  </a:cubicBezTo>
                  <a:cubicBezTo>
                    <a:pt x="f27" y="f20"/>
                    <a:pt x="f10" y="f19"/>
                    <a:pt x="f11" y="f18"/>
                  </a:cubicBezTo>
                  <a:cubicBezTo>
                    <a:pt x="f8" y="f18"/>
                    <a:pt x="f11" y="f28"/>
                    <a:pt x="f8" y="f9"/>
                  </a:cubicBezTo>
                  <a:close/>
                </a:path>
              </a:pathLst>
            </a:custGeom>
            <a:solidFill>
              <a:srgbClr val="1C70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1" name="Freeform 833">
              <a:extLst>
                <a:ext uri="{FF2B5EF4-FFF2-40B4-BE49-F238E27FC236}">
                  <a16:creationId xmlns:a16="http://schemas.microsoft.com/office/drawing/2014/main" id="{1C198928-B5E9-5E03-E02A-F071620D5BD5}"/>
                </a:ext>
              </a:extLst>
            </p:cNvPr>
            <p:cNvSpPr/>
            <p:nvPr/>
          </p:nvSpPr>
          <p:spPr>
            <a:xfrm>
              <a:off x="6692895" y="4759323"/>
              <a:ext cx="3810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1"/>
                <a:gd name="f8" fmla="val 15"/>
                <a:gd name="f9" fmla="val 8"/>
                <a:gd name="f10" fmla="val 9"/>
                <a:gd name="f11" fmla="val 12"/>
                <a:gd name="f12" fmla="val 13"/>
                <a:gd name="f13" fmla="val 14"/>
                <a:gd name="f14" fmla="val 11"/>
                <a:gd name="f15" fmla="val 17"/>
                <a:gd name="f16" fmla="val 10"/>
                <a:gd name="f17" fmla="val 21"/>
                <a:gd name="f18" fmla="val 25"/>
                <a:gd name="f19" fmla="val 28"/>
                <a:gd name="f20" fmla="val 7"/>
                <a:gd name="f21" fmla="val 4"/>
                <a:gd name="f22" fmla="val 27"/>
                <a:gd name="f23" fmla="val 1"/>
                <a:gd name="f24" fmla="val 18"/>
                <a:gd name="f25" fmla="val 6"/>
                <a:gd name="f26" fmla="val 2"/>
                <a:gd name="f27" fmla="+- 0 0 -90"/>
                <a:gd name="f28" fmla="*/ f3 1 16"/>
                <a:gd name="f29" fmla="*/ f4 1 31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6"/>
                <a:gd name="f38" fmla="*/ f34 1 31"/>
                <a:gd name="f39" fmla="*/ 15 f35 1"/>
                <a:gd name="f40" fmla="*/ 8 f34 1"/>
                <a:gd name="f41" fmla="*/ 13 f35 1"/>
                <a:gd name="f42" fmla="*/ 14 f34 1"/>
                <a:gd name="f43" fmla="*/ 10 f35 1"/>
                <a:gd name="f44" fmla="*/ 25 f34 1"/>
                <a:gd name="f45" fmla="*/ 7 f35 1"/>
                <a:gd name="f46" fmla="*/ 31 f34 1"/>
                <a:gd name="f47" fmla="*/ 1 f35 1"/>
                <a:gd name="f48" fmla="*/ 4 f35 1"/>
                <a:gd name="f49" fmla="*/ 4 f34 1"/>
                <a:gd name="f50" fmla="*/ 11 f35 1"/>
                <a:gd name="f51" fmla="*/ 1 f34 1"/>
                <a:gd name="f52" fmla="+- f36 0 f1"/>
                <a:gd name="f53" fmla="*/ f39 1 16"/>
                <a:gd name="f54" fmla="*/ f40 1 31"/>
                <a:gd name="f55" fmla="*/ f41 1 16"/>
                <a:gd name="f56" fmla="*/ f42 1 31"/>
                <a:gd name="f57" fmla="*/ f43 1 16"/>
                <a:gd name="f58" fmla="*/ f44 1 31"/>
                <a:gd name="f59" fmla="*/ f45 1 16"/>
                <a:gd name="f60" fmla="*/ f46 1 31"/>
                <a:gd name="f61" fmla="*/ f47 1 16"/>
                <a:gd name="f62" fmla="*/ f48 1 16"/>
                <a:gd name="f63" fmla="*/ f49 1 31"/>
                <a:gd name="f64" fmla="*/ f50 1 16"/>
                <a:gd name="f65" fmla="*/ f51 1 31"/>
                <a:gd name="f66" fmla="*/ 0 1 f37"/>
                <a:gd name="f67" fmla="*/ f31 1 f37"/>
                <a:gd name="f68" fmla="*/ 0 1 f38"/>
                <a:gd name="f69" fmla="*/ f32 1 f38"/>
                <a:gd name="f70" fmla="*/ f53 1 f37"/>
                <a:gd name="f71" fmla="*/ f54 1 f38"/>
                <a:gd name="f72" fmla="*/ f55 1 f37"/>
                <a:gd name="f73" fmla="*/ f56 1 f38"/>
                <a:gd name="f74" fmla="*/ f57 1 f37"/>
                <a:gd name="f75" fmla="*/ f58 1 f38"/>
                <a:gd name="f76" fmla="*/ f59 1 f37"/>
                <a:gd name="f77" fmla="*/ f60 1 f38"/>
                <a:gd name="f78" fmla="*/ f61 1 f37"/>
                <a:gd name="f79" fmla="*/ f62 1 f37"/>
                <a:gd name="f80" fmla="*/ f63 1 f38"/>
                <a:gd name="f81" fmla="*/ f64 1 f37"/>
                <a:gd name="f82" fmla="*/ f65 1 f38"/>
                <a:gd name="f83" fmla="*/ f66 f28 1"/>
                <a:gd name="f84" fmla="*/ f67 f28 1"/>
                <a:gd name="f85" fmla="*/ f69 f29 1"/>
                <a:gd name="f86" fmla="*/ f68 f29 1"/>
                <a:gd name="f87" fmla="*/ f70 f28 1"/>
                <a:gd name="f88" fmla="*/ f71 f29 1"/>
                <a:gd name="f89" fmla="*/ f72 f28 1"/>
                <a:gd name="f90" fmla="*/ f73 f29 1"/>
                <a:gd name="f91" fmla="*/ f74 f28 1"/>
                <a:gd name="f92" fmla="*/ f75 f29 1"/>
                <a:gd name="f93" fmla="*/ f76 f28 1"/>
                <a:gd name="f94" fmla="*/ f77 f29 1"/>
                <a:gd name="f95" fmla="*/ f78 f28 1"/>
                <a:gd name="f96" fmla="*/ f79 f28 1"/>
                <a:gd name="f97" fmla="*/ f80 f29 1"/>
                <a:gd name="f98" fmla="*/ f81 f28 1"/>
                <a:gd name="f99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2"/>
                </a:cxn>
                <a:cxn ang="f52">
                  <a:pos x="f96" y="f97"/>
                </a:cxn>
                <a:cxn ang="f52">
                  <a:pos x="f98" y="f99"/>
                </a:cxn>
                <a:cxn ang="f52">
                  <a:pos x="f87" y="f88"/>
                </a:cxn>
              </a:cxnLst>
              <a:rect l="f83" t="f86" r="f84" b="f85"/>
              <a:pathLst>
                <a:path w="16" h="31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16" y="f19"/>
                    <a:pt x="f16" y="f7"/>
                    <a:pt x="f20" y="f7"/>
                  </a:cubicBezTo>
                  <a:cubicBezTo>
                    <a:pt x="f21" y="f7"/>
                    <a:pt x="f5" y="f22"/>
                    <a:pt x="f23" y="f18"/>
                  </a:cubicBezTo>
                  <a:cubicBezTo>
                    <a:pt x="f21" y="f24"/>
                    <a:pt x="f23" y="f14"/>
                    <a:pt x="f21" y="f21"/>
                  </a:cubicBezTo>
                  <a:cubicBezTo>
                    <a:pt x="f25" y="f23"/>
                    <a:pt x="f9" y="f5"/>
                    <a:pt x="f14" y="f23"/>
                  </a:cubicBezTo>
                  <a:cubicBezTo>
                    <a:pt x="f13" y="f26"/>
                    <a:pt x="f6" y="f21"/>
                    <a:pt x="f8" y="f9"/>
                  </a:cubicBezTo>
                  <a:close/>
                </a:path>
              </a:pathLst>
            </a:custGeom>
            <a:solidFill>
              <a:srgbClr val="4F26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2" name="Freeform 834">
              <a:extLst>
                <a:ext uri="{FF2B5EF4-FFF2-40B4-BE49-F238E27FC236}">
                  <a16:creationId xmlns:a16="http://schemas.microsoft.com/office/drawing/2014/main" id="{72447C83-AE35-2BC3-D498-83CB0AFEFCB8}"/>
                </a:ext>
              </a:extLst>
            </p:cNvPr>
            <p:cNvSpPr/>
            <p:nvPr/>
          </p:nvSpPr>
          <p:spPr>
            <a:xfrm>
              <a:off x="6337304" y="4814892"/>
              <a:ext cx="34920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32"/>
                <a:gd name="f8" fmla="val 11"/>
                <a:gd name="f9" fmla="val 9"/>
                <a:gd name="f10" fmla="val 10"/>
                <a:gd name="f11" fmla="val 13"/>
                <a:gd name="f12" fmla="val 19"/>
                <a:gd name="f13" fmla="val 14"/>
                <a:gd name="f14" fmla="val 24"/>
                <a:gd name="f15" fmla="val 12"/>
                <a:gd name="f16" fmla="val 29"/>
                <a:gd name="f17" fmla="val 5"/>
                <a:gd name="f18" fmla="val 1"/>
                <a:gd name="f19" fmla="val 30"/>
                <a:gd name="f20" fmla="val 2"/>
                <a:gd name="f21" fmla="val 21"/>
                <a:gd name="f22" fmla="val 16"/>
                <a:gd name="f23" fmla="val 4"/>
                <a:gd name="f24" fmla="val 8"/>
                <a:gd name="f25" fmla="val 3"/>
                <a:gd name="f26" fmla="val 6"/>
                <a:gd name="f27" fmla="+- 0 0 -90"/>
                <a:gd name="f28" fmla="*/ f3 1 15"/>
                <a:gd name="f29" fmla="*/ f4 1 3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5"/>
                <a:gd name="f38" fmla="*/ f34 1 32"/>
                <a:gd name="f39" fmla="*/ 11 f35 1"/>
                <a:gd name="f40" fmla="*/ 9 f34 1"/>
                <a:gd name="f41" fmla="*/ 15 f34 1"/>
                <a:gd name="f42" fmla="*/ 12 f35 1"/>
                <a:gd name="f43" fmla="*/ 29 f34 1"/>
                <a:gd name="f44" fmla="*/ 2 f35 1"/>
                <a:gd name="f45" fmla="*/ 21 f34 1"/>
                <a:gd name="f46" fmla="*/ 8 f34 1"/>
                <a:gd name="f47" fmla="*/ 3 f35 1"/>
                <a:gd name="f48" fmla="*/ 1 f34 1"/>
                <a:gd name="f49" fmla="*/ 10 f35 1"/>
                <a:gd name="f50" fmla="*/ 5 f34 1"/>
                <a:gd name="f51" fmla="+- f36 0 f1"/>
                <a:gd name="f52" fmla="*/ f39 1 15"/>
                <a:gd name="f53" fmla="*/ f40 1 32"/>
                <a:gd name="f54" fmla="*/ f41 1 32"/>
                <a:gd name="f55" fmla="*/ f42 1 15"/>
                <a:gd name="f56" fmla="*/ f43 1 32"/>
                <a:gd name="f57" fmla="*/ f44 1 15"/>
                <a:gd name="f58" fmla="*/ f45 1 32"/>
                <a:gd name="f59" fmla="*/ f46 1 32"/>
                <a:gd name="f60" fmla="*/ f47 1 15"/>
                <a:gd name="f61" fmla="*/ f48 1 32"/>
                <a:gd name="f62" fmla="*/ f49 1 15"/>
                <a:gd name="f63" fmla="*/ f50 1 32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8"/>
                <a:gd name="f71" fmla="*/ f55 1 f37"/>
                <a:gd name="f72" fmla="*/ f56 1 f38"/>
                <a:gd name="f73" fmla="*/ f57 1 f37"/>
                <a:gd name="f74" fmla="*/ f58 1 f38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9 1"/>
                <a:gd name="f87" fmla="*/ f71 f28 1"/>
                <a:gd name="f88" fmla="*/ f72 f29 1"/>
                <a:gd name="f89" fmla="*/ f73 f28 1"/>
                <a:gd name="f90" fmla="*/ f74 f29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4" y="f86"/>
                </a:cxn>
                <a:cxn ang="f51">
                  <a:pos x="f87" y="f88"/>
                </a:cxn>
                <a:cxn ang="f51">
                  <a:pos x="f89" y="f90"/>
                </a:cxn>
                <a:cxn ang="f51">
                  <a:pos x="f89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15" h="32">
                  <a:moveTo>
                    <a:pt x="f8" y="f9"/>
                  </a:moveTo>
                  <a:cubicBezTo>
                    <a:pt x="f10" y="f8"/>
                    <a:pt x="f10" y="f11"/>
                    <a:pt x="f8" y="f6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7"/>
                    <a:pt x="f18" y="f19"/>
                    <a:pt x="f20" y="f21"/>
                  </a:cubicBezTo>
                  <a:cubicBezTo>
                    <a:pt x="f20" y="f22"/>
                    <a:pt x="f23" y="f15"/>
                    <a:pt x="f20" y="f24"/>
                  </a:cubicBezTo>
                  <a:cubicBezTo>
                    <a:pt x="f18" y="f17"/>
                    <a:pt x="f5" y="f18"/>
                    <a:pt x="f25" y="f18"/>
                  </a:cubicBezTo>
                  <a:cubicBezTo>
                    <a:pt x="f26" y="f5"/>
                    <a:pt x="f9" y="f18"/>
                    <a:pt x="f10" y="f17"/>
                  </a:cubicBezTo>
                  <a:cubicBezTo>
                    <a:pt x="f8" y="f26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5225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3" name="Freeform 835">
              <a:extLst>
                <a:ext uri="{FF2B5EF4-FFF2-40B4-BE49-F238E27FC236}">
                  <a16:creationId xmlns:a16="http://schemas.microsoft.com/office/drawing/2014/main" id="{F867675B-359A-E1AB-28F7-AD0E958C4A11}"/>
                </a:ext>
              </a:extLst>
            </p:cNvPr>
            <p:cNvSpPr/>
            <p:nvPr/>
          </p:nvSpPr>
          <p:spPr>
            <a:xfrm>
              <a:off x="6907213" y="4867278"/>
              <a:ext cx="66678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3"/>
                <a:gd name="f8" fmla="val 20"/>
                <a:gd name="f9" fmla="val 16"/>
                <a:gd name="f10" fmla="val 12"/>
                <a:gd name="f11" fmla="val 7"/>
                <a:gd name="f12" fmla="val 3"/>
                <a:gd name="f13" fmla="val 11"/>
                <a:gd name="f14" fmla="val 6"/>
                <a:gd name="f15" fmla="val 1"/>
                <a:gd name="f16" fmla="val 8"/>
                <a:gd name="f17" fmla="val 10"/>
                <a:gd name="f18" fmla="val 2"/>
                <a:gd name="f19" fmla="val 14"/>
                <a:gd name="f20" fmla="val 4"/>
                <a:gd name="f21" fmla="val 18"/>
                <a:gd name="f22" fmla="val 21"/>
                <a:gd name="f23" fmla="val 24"/>
                <a:gd name="f24" fmla="val 25"/>
                <a:gd name="f25" fmla="+- 0 0 -90"/>
                <a:gd name="f26" fmla="*/ f3 1 28"/>
                <a:gd name="f27" fmla="*/ f4 1 1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8"/>
                <a:gd name="f36" fmla="*/ f32 1 13"/>
                <a:gd name="f37" fmla="*/ 20 f33 1"/>
                <a:gd name="f38" fmla="*/ 13 f32 1"/>
                <a:gd name="f39" fmla="*/ 7 f33 1"/>
                <a:gd name="f40" fmla="*/ 0 f33 1"/>
                <a:gd name="f41" fmla="*/ 6 f32 1"/>
                <a:gd name="f42" fmla="*/ 1 f32 1"/>
                <a:gd name="f43" fmla="*/ 11 f33 1"/>
                <a:gd name="f44" fmla="*/ 2 f32 1"/>
                <a:gd name="f45" fmla="*/ 21 f33 1"/>
                <a:gd name="f46" fmla="*/ 4 f32 1"/>
                <a:gd name="f47" fmla="*/ 28 f33 1"/>
                <a:gd name="f48" fmla="*/ 8 f32 1"/>
                <a:gd name="f49" fmla="+- f34 0 f1"/>
                <a:gd name="f50" fmla="*/ f37 1 28"/>
                <a:gd name="f51" fmla="*/ f38 1 13"/>
                <a:gd name="f52" fmla="*/ f39 1 28"/>
                <a:gd name="f53" fmla="*/ f40 1 28"/>
                <a:gd name="f54" fmla="*/ f41 1 13"/>
                <a:gd name="f55" fmla="*/ f42 1 13"/>
                <a:gd name="f56" fmla="*/ f43 1 28"/>
                <a:gd name="f57" fmla="*/ f44 1 13"/>
                <a:gd name="f58" fmla="*/ f45 1 28"/>
                <a:gd name="f59" fmla="*/ f46 1 13"/>
                <a:gd name="f60" fmla="*/ f47 1 28"/>
                <a:gd name="f61" fmla="*/ f48 1 13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5"/>
                <a:gd name="f70" fmla="*/ f54 1 f36"/>
                <a:gd name="f71" fmla="*/ f55 1 f36"/>
                <a:gd name="f72" fmla="*/ f56 1 f35"/>
                <a:gd name="f73" fmla="*/ f57 1 f36"/>
                <a:gd name="f74" fmla="*/ f58 1 f35"/>
                <a:gd name="f75" fmla="*/ f59 1 f36"/>
                <a:gd name="f76" fmla="*/ f60 1 f35"/>
                <a:gd name="f77" fmla="*/ f61 1 f36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6 1"/>
                <a:gd name="f86" fmla="*/ f70 f27 1"/>
                <a:gd name="f87" fmla="*/ f71 f27 1"/>
                <a:gd name="f88" fmla="*/ f72 f26 1"/>
                <a:gd name="f89" fmla="*/ f73 f27 1"/>
                <a:gd name="f90" fmla="*/ f74 f26 1"/>
                <a:gd name="f91" fmla="*/ f75 f27 1"/>
                <a:gd name="f92" fmla="*/ f76 f26 1"/>
                <a:gd name="f93" fmla="*/ f7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3"/>
                </a:cxn>
                <a:cxn ang="f49">
                  <a:pos x="f85" y="f86"/>
                </a:cxn>
                <a:cxn ang="f49">
                  <a:pos x="f84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82" y="f83"/>
                </a:cxn>
              </a:cxnLst>
              <a:rect l="f78" t="f81" r="f79" b="f80"/>
              <a:pathLst>
                <a:path w="28" h="13">
                  <a:moveTo>
                    <a:pt x="f8" y="f7"/>
                  </a:moveTo>
                  <a:cubicBezTo>
                    <a:pt x="f9" y="f7"/>
                    <a:pt x="f10" y="f10"/>
                    <a:pt x="f11" y="f7"/>
                  </a:cubicBezTo>
                  <a:cubicBezTo>
                    <a:pt x="f12" y="f7"/>
                    <a:pt x="f5" y="f13"/>
                    <a:pt x="f5" y="f14"/>
                  </a:cubicBezTo>
                  <a:cubicBezTo>
                    <a:pt x="f5" y="f15"/>
                    <a:pt x="f12" y="f5"/>
                    <a:pt x="f11" y="f15"/>
                  </a:cubicBezTo>
                  <a:cubicBezTo>
                    <a:pt x="f16" y="f15"/>
                    <a:pt x="f17" y="f15"/>
                    <a:pt x="f13" y="f18"/>
                  </a:cubicBezTo>
                  <a:cubicBezTo>
                    <a:pt x="f19" y="f20"/>
                    <a:pt x="f21" y="f20"/>
                    <a:pt x="f22" y="f20"/>
                  </a:cubicBezTo>
                  <a:cubicBezTo>
                    <a:pt x="f23" y="f12"/>
                    <a:pt x="f6" y="f18"/>
                    <a:pt x="f6" y="f16"/>
                  </a:cubicBezTo>
                  <a:cubicBezTo>
                    <a:pt x="f6" y="f7"/>
                    <a:pt x="f24" y="f7"/>
                    <a:pt x="f8" y="f7"/>
                  </a:cubicBezTo>
                  <a:close/>
                </a:path>
              </a:pathLst>
            </a:custGeom>
            <a:solidFill>
              <a:srgbClr val="F4B7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4" name="Freeform 836">
              <a:extLst>
                <a:ext uri="{FF2B5EF4-FFF2-40B4-BE49-F238E27FC236}">
                  <a16:creationId xmlns:a16="http://schemas.microsoft.com/office/drawing/2014/main" id="{B5EFC30D-A879-5A92-E5D8-593448818A1D}"/>
                </a:ext>
              </a:extLst>
            </p:cNvPr>
            <p:cNvSpPr/>
            <p:nvPr/>
          </p:nvSpPr>
          <p:spPr>
            <a:xfrm>
              <a:off x="5773741" y="4975222"/>
              <a:ext cx="31747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1"/>
                <a:gd name="f8" fmla="val 6"/>
                <a:gd name="f9" fmla="val 12"/>
                <a:gd name="f10" fmla="val 11"/>
                <a:gd name="f11" fmla="val 18"/>
                <a:gd name="f12" fmla="val 23"/>
                <a:gd name="f13" fmla="val 26"/>
                <a:gd name="f14" fmla="val 28"/>
                <a:gd name="f15" fmla="val 9"/>
                <a:gd name="f16" fmla="val 30"/>
                <a:gd name="f17" fmla="val 7"/>
                <a:gd name="f18" fmla="val 5"/>
                <a:gd name="f19" fmla="val 3"/>
                <a:gd name="f20" fmla="val 29"/>
                <a:gd name="f21" fmla="val 27"/>
                <a:gd name="f22" fmla="val 1"/>
                <a:gd name="f23" fmla="val 24"/>
                <a:gd name="f24" fmla="val 22"/>
                <a:gd name="f25" fmla="val 2"/>
                <a:gd name="f26" fmla="val 17"/>
                <a:gd name="f27" fmla="val 4"/>
                <a:gd name="f28" fmla="val 8"/>
                <a:gd name="f29" fmla="+- 0 0 -90"/>
                <a:gd name="f30" fmla="*/ f3 1 13"/>
                <a:gd name="f31" fmla="*/ f4 1 31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3"/>
                <a:gd name="f40" fmla="*/ f36 1 31"/>
                <a:gd name="f41" fmla="*/ 13 f37 1"/>
                <a:gd name="f42" fmla="*/ 6 f36 1"/>
                <a:gd name="f43" fmla="*/ 12 f37 1"/>
                <a:gd name="f44" fmla="*/ 23 f36 1"/>
                <a:gd name="f45" fmla="*/ 9 f37 1"/>
                <a:gd name="f46" fmla="*/ 30 f36 1"/>
                <a:gd name="f47" fmla="*/ 3 f37 1"/>
                <a:gd name="f48" fmla="*/ 29 f36 1"/>
                <a:gd name="f49" fmla="*/ 1 f37 1"/>
                <a:gd name="f50" fmla="*/ 22 f36 1"/>
                <a:gd name="f51" fmla="*/ 4 f37 1"/>
                <a:gd name="f52" fmla="*/ 7 f36 1"/>
                <a:gd name="f53" fmla="*/ 8 f37 1"/>
                <a:gd name="f54" fmla="*/ 1 f36 1"/>
                <a:gd name="f55" fmla="+- f38 0 f1"/>
                <a:gd name="f56" fmla="*/ f41 1 13"/>
                <a:gd name="f57" fmla="*/ f42 1 31"/>
                <a:gd name="f58" fmla="*/ f43 1 13"/>
                <a:gd name="f59" fmla="*/ f44 1 31"/>
                <a:gd name="f60" fmla="*/ f45 1 13"/>
                <a:gd name="f61" fmla="*/ f46 1 31"/>
                <a:gd name="f62" fmla="*/ f47 1 13"/>
                <a:gd name="f63" fmla="*/ f48 1 31"/>
                <a:gd name="f64" fmla="*/ f49 1 13"/>
                <a:gd name="f65" fmla="*/ f50 1 31"/>
                <a:gd name="f66" fmla="*/ f51 1 13"/>
                <a:gd name="f67" fmla="*/ f52 1 31"/>
                <a:gd name="f68" fmla="*/ f53 1 13"/>
                <a:gd name="f69" fmla="*/ f54 1 31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13" h="31">
                  <a:moveTo>
                    <a:pt x="f6" y="f8"/>
                  </a:moveTo>
                  <a:cubicBezTo>
                    <a:pt x="f9" y="f6"/>
                    <a:pt x="f10" y="f11"/>
                    <a:pt x="f9" y="f12"/>
                  </a:cubicBezTo>
                  <a:cubicBezTo>
                    <a:pt x="f6" y="f13"/>
                    <a:pt x="f9" y="f14"/>
                    <a:pt x="f15" y="f16"/>
                  </a:cubicBezTo>
                  <a:cubicBezTo>
                    <a:pt x="f17" y="f7"/>
                    <a:pt x="f18" y="f7"/>
                    <a:pt x="f19" y="f20"/>
                  </a:cubicBezTo>
                  <a:cubicBezTo>
                    <a:pt x="f5" y="f21"/>
                    <a:pt x="f22" y="f23"/>
                    <a:pt x="f22" y="f24"/>
                  </a:cubicBezTo>
                  <a:cubicBezTo>
                    <a:pt x="f25" y="f26"/>
                    <a:pt x="f8" y="f6"/>
                    <a:pt x="f27" y="f17"/>
                  </a:cubicBezTo>
                  <a:cubicBezTo>
                    <a:pt x="f19" y="f27"/>
                    <a:pt x="f19" y="f5"/>
                    <a:pt x="f28" y="f22"/>
                  </a:cubicBezTo>
                  <a:cubicBezTo>
                    <a:pt x="f9" y="f22"/>
                    <a:pt x="f6" y="f27"/>
                    <a:pt x="f6" y="f8"/>
                  </a:cubicBezTo>
                  <a:close/>
                </a:path>
              </a:pathLst>
            </a:custGeom>
            <a:solidFill>
              <a:srgbClr val="F5C0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5" name="Freeform 837">
              <a:extLst>
                <a:ext uri="{FF2B5EF4-FFF2-40B4-BE49-F238E27FC236}">
                  <a16:creationId xmlns:a16="http://schemas.microsoft.com/office/drawing/2014/main" id="{A2182EE6-69B4-8C6B-36DB-55E48E9D5F69}"/>
                </a:ext>
              </a:extLst>
            </p:cNvPr>
            <p:cNvSpPr/>
            <p:nvPr/>
          </p:nvSpPr>
          <p:spPr>
            <a:xfrm>
              <a:off x="6440484" y="5056183"/>
              <a:ext cx="30166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2"/>
                <a:gd name="f8" fmla="val 12"/>
                <a:gd name="f9" fmla="val 10"/>
                <a:gd name="f10" fmla="val 11"/>
                <a:gd name="f11" fmla="val 14"/>
                <a:gd name="f12" fmla="val 19"/>
                <a:gd name="f13" fmla="val 24"/>
                <a:gd name="f14" fmla="val 27"/>
                <a:gd name="f15" fmla="val 29"/>
                <a:gd name="f16" fmla="val 9"/>
                <a:gd name="f17" fmla="val 31"/>
                <a:gd name="f18" fmla="val 7"/>
                <a:gd name="f19" fmla="val 4"/>
                <a:gd name="f20" fmla="val 3"/>
                <a:gd name="f21" fmla="val 30"/>
                <a:gd name="f22" fmla="val 1"/>
                <a:gd name="f23" fmla="val 26"/>
                <a:gd name="f24" fmla="val 2"/>
                <a:gd name="f25" fmla="val 22"/>
                <a:gd name="f26" fmla="val 21"/>
                <a:gd name="f27" fmla="val 16"/>
                <a:gd name="f28" fmla="val 5"/>
                <a:gd name="f29" fmla="val 8"/>
                <a:gd name="f30" fmla="+- 0 0 -90"/>
                <a:gd name="f31" fmla="*/ f3 1 13"/>
                <a:gd name="f32" fmla="*/ f4 1 3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3"/>
                <a:gd name="f41" fmla="*/ f37 1 32"/>
                <a:gd name="f42" fmla="*/ 12 f38 1"/>
                <a:gd name="f43" fmla="*/ 10 f37 1"/>
                <a:gd name="f44" fmla="*/ 24 f37 1"/>
                <a:gd name="f45" fmla="*/ 9 f38 1"/>
                <a:gd name="f46" fmla="*/ 31 f37 1"/>
                <a:gd name="f47" fmla="*/ 3 f38 1"/>
                <a:gd name="f48" fmla="*/ 30 f37 1"/>
                <a:gd name="f49" fmla="*/ 1 f38 1"/>
                <a:gd name="f50" fmla="*/ 2 f38 1"/>
                <a:gd name="f51" fmla="*/ 19 f37 1"/>
                <a:gd name="f52" fmla="*/ 4 f38 1"/>
                <a:gd name="f53" fmla="*/ 8 f37 1"/>
                <a:gd name="f54" fmla="*/ 1 f37 1"/>
                <a:gd name="f55" fmla="+- f39 0 f1"/>
                <a:gd name="f56" fmla="*/ f42 1 13"/>
                <a:gd name="f57" fmla="*/ f43 1 32"/>
                <a:gd name="f58" fmla="*/ f44 1 32"/>
                <a:gd name="f59" fmla="*/ f45 1 13"/>
                <a:gd name="f60" fmla="*/ f46 1 32"/>
                <a:gd name="f61" fmla="*/ f47 1 13"/>
                <a:gd name="f62" fmla="*/ f48 1 32"/>
                <a:gd name="f63" fmla="*/ f49 1 13"/>
                <a:gd name="f64" fmla="*/ f50 1 13"/>
                <a:gd name="f65" fmla="*/ f51 1 32"/>
                <a:gd name="f66" fmla="*/ f52 1 13"/>
                <a:gd name="f67" fmla="*/ f53 1 32"/>
                <a:gd name="f68" fmla="*/ f54 1 32"/>
                <a:gd name="f69" fmla="*/ 0 1 f40"/>
                <a:gd name="f70" fmla="*/ f34 1 f40"/>
                <a:gd name="f71" fmla="*/ 0 1 f41"/>
                <a:gd name="f72" fmla="*/ f35 1 f41"/>
                <a:gd name="f73" fmla="*/ f56 1 f40"/>
                <a:gd name="f74" fmla="*/ f57 1 f41"/>
                <a:gd name="f75" fmla="*/ f58 1 f41"/>
                <a:gd name="f76" fmla="*/ f59 1 f40"/>
                <a:gd name="f77" fmla="*/ f60 1 f41"/>
                <a:gd name="f78" fmla="*/ f61 1 f40"/>
                <a:gd name="f79" fmla="*/ f62 1 f41"/>
                <a:gd name="f80" fmla="*/ f63 1 f40"/>
                <a:gd name="f81" fmla="*/ f64 1 f40"/>
                <a:gd name="f82" fmla="*/ f65 1 f41"/>
                <a:gd name="f83" fmla="*/ f66 1 f40"/>
                <a:gd name="f84" fmla="*/ f67 1 f41"/>
                <a:gd name="f85" fmla="*/ f68 1 f41"/>
                <a:gd name="f86" fmla="*/ f69 f31 1"/>
                <a:gd name="f87" fmla="*/ f70 f31 1"/>
                <a:gd name="f88" fmla="*/ f72 f32 1"/>
                <a:gd name="f89" fmla="*/ f71 f32 1"/>
                <a:gd name="f90" fmla="*/ f73 f31 1"/>
                <a:gd name="f91" fmla="*/ f74 f32 1"/>
                <a:gd name="f92" fmla="*/ f75 f32 1"/>
                <a:gd name="f93" fmla="*/ f76 f31 1"/>
                <a:gd name="f94" fmla="*/ f77 f32 1"/>
                <a:gd name="f95" fmla="*/ f78 f31 1"/>
                <a:gd name="f96" fmla="*/ f79 f32 1"/>
                <a:gd name="f97" fmla="*/ f80 f31 1"/>
                <a:gd name="f98" fmla="*/ f81 f31 1"/>
                <a:gd name="f99" fmla="*/ f82 f32 1"/>
                <a:gd name="f100" fmla="*/ f83 f31 1"/>
                <a:gd name="f101" fmla="*/ f84 f32 1"/>
                <a:gd name="f102" fmla="*/ f85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0" y="f91"/>
                </a:cxn>
                <a:cxn ang="f55">
                  <a:pos x="f90" y="f92"/>
                </a:cxn>
                <a:cxn ang="f55">
                  <a:pos x="f93" y="f94"/>
                </a:cxn>
                <a:cxn ang="f55">
                  <a:pos x="f95" y="f96"/>
                </a:cxn>
                <a:cxn ang="f55">
                  <a:pos x="f97" y="f92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93" y="f102"/>
                </a:cxn>
                <a:cxn ang="f55">
                  <a:pos x="f90" y="f91"/>
                </a:cxn>
              </a:cxnLst>
              <a:rect l="f86" t="f89" r="f87" b="f88"/>
              <a:pathLst>
                <a:path w="13" h="32">
                  <a:moveTo>
                    <a:pt x="f8" y="f9"/>
                  </a:moveTo>
                  <a:cubicBezTo>
                    <a:pt x="f10" y="f11"/>
                    <a:pt x="f10" y="f12"/>
                    <a:pt x="f8" y="f13"/>
                  </a:cubicBezTo>
                  <a:cubicBezTo>
                    <a:pt x="f6" y="f14"/>
                    <a:pt x="f10" y="f15"/>
                    <a:pt x="f16" y="f17"/>
                  </a:cubicBezTo>
                  <a:cubicBezTo>
                    <a:pt x="f18" y="f7"/>
                    <a:pt x="f19" y="f17"/>
                    <a:pt x="f20" y="f21"/>
                  </a:cubicBezTo>
                  <a:cubicBezTo>
                    <a:pt x="f5" y="f15"/>
                    <a:pt x="f22" y="f23"/>
                    <a:pt x="f22" y="f13"/>
                  </a:cubicBezTo>
                  <a:cubicBezTo>
                    <a:pt x="f24" y="f25"/>
                    <a:pt x="f24" y="f26"/>
                    <a:pt x="f24" y="f12"/>
                  </a:cubicBezTo>
                  <a:cubicBezTo>
                    <a:pt x="f19" y="f27"/>
                    <a:pt x="f28" y="f6"/>
                    <a:pt x="f19" y="f29"/>
                  </a:cubicBezTo>
                  <a:cubicBezTo>
                    <a:pt x="f20" y="f28"/>
                    <a:pt x="f20" y="f5"/>
                    <a:pt x="f16" y="f22"/>
                  </a:cubicBezTo>
                  <a:cubicBezTo>
                    <a:pt x="f8" y="f24"/>
                    <a:pt x="f6" y="f28"/>
                    <a:pt x="f8" y="f9"/>
                  </a:cubicBezTo>
                  <a:close/>
                </a:path>
              </a:pathLst>
            </a:custGeom>
            <a:solidFill>
              <a:srgbClr val="176C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6" name="Freeform 838">
              <a:extLst>
                <a:ext uri="{FF2B5EF4-FFF2-40B4-BE49-F238E27FC236}">
                  <a16:creationId xmlns:a16="http://schemas.microsoft.com/office/drawing/2014/main" id="{303BC925-DD70-C9B0-4537-73D6B23A2EFC}"/>
                </a:ext>
              </a:extLst>
            </p:cNvPr>
            <p:cNvSpPr/>
            <p:nvPr/>
          </p:nvSpPr>
          <p:spPr>
            <a:xfrm>
              <a:off x="5670551" y="5221288"/>
              <a:ext cx="73023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6"/>
                <a:gd name="f8" fmla="val 28"/>
                <a:gd name="f9" fmla="val 10"/>
                <a:gd name="f10" fmla="val 15"/>
                <a:gd name="f11" fmla="val 26"/>
                <a:gd name="f12" fmla="val 23"/>
                <a:gd name="f13" fmla="val 17"/>
                <a:gd name="f14" fmla="val 14"/>
                <a:gd name="f15" fmla="val 12"/>
                <a:gd name="f16" fmla="val 6"/>
                <a:gd name="f17" fmla="val 2"/>
                <a:gd name="f18" fmla="val 8"/>
                <a:gd name="f19" fmla="val 1"/>
                <a:gd name="f20" fmla="val 4"/>
                <a:gd name="f21" fmla="val 5"/>
                <a:gd name="f22" fmla="val 9"/>
                <a:gd name="f23" fmla="val 19"/>
                <a:gd name="f24" fmla="val 7"/>
                <a:gd name="f25" fmla="val 25"/>
                <a:gd name="f26" fmla="val 27"/>
                <a:gd name="f27" fmla="+- 0 0 -90"/>
                <a:gd name="f28" fmla="*/ f3 1 30"/>
                <a:gd name="f29" fmla="*/ f4 1 1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0"/>
                <a:gd name="f38" fmla="*/ f34 1 16"/>
                <a:gd name="f39" fmla="*/ 28 f35 1"/>
                <a:gd name="f40" fmla="*/ 10 f34 1"/>
                <a:gd name="f41" fmla="*/ 23 f35 1"/>
                <a:gd name="f42" fmla="*/ 15 f34 1"/>
                <a:gd name="f43" fmla="*/ 6 f35 1"/>
                <a:gd name="f44" fmla="*/ 12 f34 1"/>
                <a:gd name="f45" fmla="*/ 1 f35 1"/>
                <a:gd name="f46" fmla="*/ 4 f34 1"/>
                <a:gd name="f47" fmla="*/ 8 f35 1"/>
                <a:gd name="f48" fmla="*/ 1 f34 1"/>
                <a:gd name="f49" fmla="*/ 10 f35 1"/>
                <a:gd name="f50" fmla="*/ 2 f34 1"/>
                <a:gd name="f51" fmla="*/ 25 f35 1"/>
                <a:gd name="f52" fmla="*/ 7 f34 1"/>
                <a:gd name="f53" fmla="+- f36 0 f1"/>
                <a:gd name="f54" fmla="*/ f39 1 30"/>
                <a:gd name="f55" fmla="*/ f40 1 16"/>
                <a:gd name="f56" fmla="*/ f41 1 30"/>
                <a:gd name="f57" fmla="*/ f42 1 16"/>
                <a:gd name="f58" fmla="*/ f43 1 30"/>
                <a:gd name="f59" fmla="*/ f44 1 16"/>
                <a:gd name="f60" fmla="*/ f45 1 30"/>
                <a:gd name="f61" fmla="*/ f46 1 16"/>
                <a:gd name="f62" fmla="*/ f47 1 30"/>
                <a:gd name="f63" fmla="*/ f48 1 16"/>
                <a:gd name="f64" fmla="*/ f49 1 30"/>
                <a:gd name="f65" fmla="*/ f50 1 16"/>
                <a:gd name="f66" fmla="*/ f51 1 30"/>
                <a:gd name="f67" fmla="*/ f52 1 16"/>
                <a:gd name="f68" fmla="*/ 0 1 f37"/>
                <a:gd name="f69" fmla="*/ f31 1 f37"/>
                <a:gd name="f70" fmla="*/ 0 1 f38"/>
                <a:gd name="f71" fmla="*/ f32 1 f38"/>
                <a:gd name="f72" fmla="*/ f54 1 f37"/>
                <a:gd name="f73" fmla="*/ f55 1 f38"/>
                <a:gd name="f74" fmla="*/ f56 1 f37"/>
                <a:gd name="f75" fmla="*/ f57 1 f38"/>
                <a:gd name="f76" fmla="*/ f58 1 f37"/>
                <a:gd name="f77" fmla="*/ f59 1 f38"/>
                <a:gd name="f78" fmla="*/ f60 1 f37"/>
                <a:gd name="f79" fmla="*/ f61 1 f38"/>
                <a:gd name="f80" fmla="*/ f62 1 f37"/>
                <a:gd name="f81" fmla="*/ f63 1 f38"/>
                <a:gd name="f82" fmla="*/ f64 1 f37"/>
                <a:gd name="f83" fmla="*/ f65 1 f38"/>
                <a:gd name="f84" fmla="*/ f66 1 f37"/>
                <a:gd name="f85" fmla="*/ f67 1 f38"/>
                <a:gd name="f86" fmla="*/ f68 f28 1"/>
                <a:gd name="f87" fmla="*/ f69 f28 1"/>
                <a:gd name="f88" fmla="*/ f71 f29 1"/>
                <a:gd name="f89" fmla="*/ f70 f29 1"/>
                <a:gd name="f90" fmla="*/ f72 f28 1"/>
                <a:gd name="f91" fmla="*/ f73 f29 1"/>
                <a:gd name="f92" fmla="*/ f74 f28 1"/>
                <a:gd name="f93" fmla="*/ f75 f29 1"/>
                <a:gd name="f94" fmla="*/ f76 f28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8 1"/>
                <a:gd name="f101" fmla="*/ f83 f29 1"/>
                <a:gd name="f102" fmla="*/ f84 f28 1"/>
                <a:gd name="f103" fmla="*/ f85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103"/>
                </a:cxn>
                <a:cxn ang="f53">
                  <a:pos x="f90" y="f91"/>
                </a:cxn>
              </a:cxnLst>
              <a:rect l="f86" t="f89" r="f87" b="f88"/>
              <a:pathLst>
                <a:path w="30" h="16">
                  <a:moveTo>
                    <a:pt x="f8" y="f9"/>
                  </a:moveTo>
                  <a:cubicBezTo>
                    <a:pt x="f8" y="f10"/>
                    <a:pt x="f11" y="f7"/>
                    <a:pt x="f12" y="f10"/>
                  </a:cubicBezTo>
                  <a:cubicBezTo>
                    <a:pt x="f13" y="f14"/>
                    <a:pt x="f15" y="f15"/>
                    <a:pt x="f16" y="f15"/>
                  </a:cubicBezTo>
                  <a:cubicBezTo>
                    <a:pt x="f17" y="f15"/>
                    <a:pt x="f5" y="f18"/>
                    <a:pt x="f19" y="f20"/>
                  </a:cubicBezTo>
                  <a:cubicBezTo>
                    <a:pt x="f17" y="f5"/>
                    <a:pt x="f21" y="f5"/>
                    <a:pt x="f18" y="f19"/>
                  </a:cubicBezTo>
                  <a:cubicBezTo>
                    <a:pt x="f22" y="f17"/>
                    <a:pt x="f9" y="f17"/>
                    <a:pt x="f9" y="f17"/>
                  </a:cubicBezTo>
                  <a:cubicBezTo>
                    <a:pt x="f10" y="f16"/>
                    <a:pt x="f23" y="f24"/>
                    <a:pt x="f25" y="f24"/>
                  </a:cubicBezTo>
                  <a:cubicBezTo>
                    <a:pt x="f26" y="f16"/>
                    <a:pt x="f6" y="f24"/>
                    <a:pt x="f8" y="f9"/>
                  </a:cubicBezTo>
                  <a:close/>
                </a:path>
              </a:pathLst>
            </a:custGeom>
            <a:solidFill>
              <a:srgbClr val="DB1B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7" name="Freeform 839">
              <a:extLst>
                <a:ext uri="{FF2B5EF4-FFF2-40B4-BE49-F238E27FC236}">
                  <a16:creationId xmlns:a16="http://schemas.microsoft.com/office/drawing/2014/main" id="{43458264-FF2A-BED3-3F6F-2CF3DBE8ACBE}"/>
                </a:ext>
              </a:extLst>
            </p:cNvPr>
            <p:cNvSpPr/>
            <p:nvPr/>
          </p:nvSpPr>
          <p:spPr>
            <a:xfrm>
              <a:off x="6735763" y="4757742"/>
              <a:ext cx="38103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1"/>
                <a:gd name="f8" fmla="val 25"/>
                <a:gd name="f9" fmla="val 2"/>
                <a:gd name="f10" fmla="val 18"/>
                <a:gd name="f11" fmla="val 4"/>
                <a:gd name="f12" fmla="val 11"/>
                <a:gd name="f13" fmla="val 5"/>
                <a:gd name="f14" fmla="val 6"/>
                <a:gd name="f15" fmla="val 1"/>
                <a:gd name="f16" fmla="val 9"/>
                <a:gd name="f17" fmla="val 13"/>
                <a:gd name="f18" fmla="val 3"/>
                <a:gd name="f19" fmla="val 15"/>
                <a:gd name="f20" fmla="val 8"/>
                <a:gd name="f21" fmla="val 20"/>
                <a:gd name="f22" fmla="val 27"/>
                <a:gd name="f23" fmla="val 30"/>
                <a:gd name="f24" fmla="+- 0 0 -90"/>
                <a:gd name="f25" fmla="*/ f3 1 16"/>
                <a:gd name="f26" fmla="*/ f4 1 3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"/>
                <a:gd name="f35" fmla="*/ f31 1 31"/>
                <a:gd name="f36" fmla="*/ 0 f32 1"/>
                <a:gd name="f37" fmla="*/ 25 f31 1"/>
                <a:gd name="f38" fmla="*/ 5 f32 1"/>
                <a:gd name="f39" fmla="*/ 4 f31 1"/>
                <a:gd name="f40" fmla="*/ 13 f32 1"/>
                <a:gd name="f41" fmla="*/ 2 f31 1"/>
                <a:gd name="f42" fmla="*/ 15 f32 1"/>
                <a:gd name="f43" fmla="*/ 9 f31 1"/>
                <a:gd name="f44" fmla="*/ 8 f32 1"/>
                <a:gd name="f45" fmla="*/ 27 f31 1"/>
                <a:gd name="f46" fmla="*/ 4 f32 1"/>
                <a:gd name="f47" fmla="*/ 30 f31 1"/>
                <a:gd name="f48" fmla="+- f33 0 f1"/>
                <a:gd name="f49" fmla="*/ f36 1 16"/>
                <a:gd name="f50" fmla="*/ f37 1 31"/>
                <a:gd name="f51" fmla="*/ f38 1 16"/>
                <a:gd name="f52" fmla="*/ f39 1 31"/>
                <a:gd name="f53" fmla="*/ f40 1 16"/>
                <a:gd name="f54" fmla="*/ f41 1 31"/>
                <a:gd name="f55" fmla="*/ f42 1 16"/>
                <a:gd name="f56" fmla="*/ f43 1 31"/>
                <a:gd name="f57" fmla="*/ f44 1 16"/>
                <a:gd name="f58" fmla="*/ f45 1 31"/>
                <a:gd name="f59" fmla="*/ f46 1 16"/>
                <a:gd name="f60" fmla="*/ f47 1 31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5"/>
                <a:gd name="f69" fmla="*/ f53 1 f34"/>
                <a:gd name="f70" fmla="*/ f54 1 f35"/>
                <a:gd name="f71" fmla="*/ f55 1 f34"/>
                <a:gd name="f72" fmla="*/ f56 1 f35"/>
                <a:gd name="f73" fmla="*/ f57 1 f34"/>
                <a:gd name="f74" fmla="*/ f58 1 f35"/>
                <a:gd name="f75" fmla="*/ f59 1 f34"/>
                <a:gd name="f76" fmla="*/ f60 1 f35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6 1"/>
                <a:gd name="f85" fmla="*/ f69 f25 1"/>
                <a:gd name="f86" fmla="*/ f70 f26 1"/>
                <a:gd name="f87" fmla="*/ f71 f25 1"/>
                <a:gd name="f88" fmla="*/ f72 f26 1"/>
                <a:gd name="f89" fmla="*/ f73 f25 1"/>
                <a:gd name="f90" fmla="*/ f74 f26 1"/>
                <a:gd name="f91" fmla="*/ f75 f25 1"/>
                <a:gd name="f92" fmla="*/ f7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7" y="f88"/>
                </a:cxn>
                <a:cxn ang="f48">
                  <a:pos x="f89" y="f90"/>
                </a:cxn>
                <a:cxn ang="f48">
                  <a:pos x="f91" y="f92"/>
                </a:cxn>
                <a:cxn ang="f48">
                  <a:pos x="f81" y="f82"/>
                </a:cxn>
              </a:cxnLst>
              <a:rect l="f77" t="f80" r="f78" b="f79"/>
              <a:pathLst>
                <a:path w="16" h="31">
                  <a:moveTo>
                    <a:pt x="f5" y="f8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16" y="f5"/>
                    <a:pt x="f17" y="f9"/>
                  </a:cubicBezTo>
                  <a:cubicBezTo>
                    <a:pt x="f6" y="f18"/>
                    <a:pt x="f6" y="f14"/>
                    <a:pt x="f19" y="f16"/>
                  </a:cubicBezTo>
                  <a:cubicBezTo>
                    <a:pt x="f19" y="f16"/>
                    <a:pt x="f19" y="f16"/>
                    <a:pt x="f19" y="f16"/>
                  </a:cubicBezTo>
                  <a:cubicBezTo>
                    <a:pt x="f12" y="f19"/>
                    <a:pt x="f20" y="f21"/>
                    <a:pt x="f20" y="f22"/>
                  </a:cubicBezTo>
                  <a:cubicBezTo>
                    <a:pt x="f16" y="f7"/>
                    <a:pt x="f14" y="f23"/>
                    <a:pt x="f11" y="f23"/>
                  </a:cubicBezTo>
                  <a:cubicBezTo>
                    <a:pt x="f15" y="f23"/>
                    <a:pt x="f15" y="f22"/>
                    <a:pt x="f5" y="f8"/>
                  </a:cubicBezTo>
                  <a:close/>
                </a:path>
              </a:pathLst>
            </a:custGeom>
            <a:solidFill>
              <a:srgbClr val="4A255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8" name="Freeform 840">
              <a:extLst>
                <a:ext uri="{FF2B5EF4-FFF2-40B4-BE49-F238E27FC236}">
                  <a16:creationId xmlns:a16="http://schemas.microsoft.com/office/drawing/2014/main" id="{145FB2BC-AB43-9CA8-247C-94347EAF52A5}"/>
                </a:ext>
              </a:extLst>
            </p:cNvPr>
            <p:cNvSpPr/>
            <p:nvPr/>
          </p:nvSpPr>
          <p:spPr>
            <a:xfrm>
              <a:off x="6299201" y="4830766"/>
              <a:ext cx="30166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1"/>
                <a:gd name="f8" fmla="val 10"/>
                <a:gd name="f9" fmla="val 12"/>
                <a:gd name="f10" fmla="val 9"/>
                <a:gd name="f11" fmla="val 15"/>
                <a:gd name="f12" fmla="val 11"/>
                <a:gd name="f13" fmla="val 18"/>
                <a:gd name="f14" fmla="val 22"/>
                <a:gd name="f15" fmla="val 25"/>
                <a:gd name="f16" fmla="val 27"/>
                <a:gd name="f17" fmla="val 29"/>
                <a:gd name="f18" fmla="val 8"/>
                <a:gd name="f19" fmla="val 5"/>
                <a:gd name="f20" fmla="val 3"/>
                <a:gd name="f21" fmla="val 30"/>
                <a:gd name="f22" fmla="val 1"/>
                <a:gd name="f23" fmla="val 28"/>
                <a:gd name="f24" fmla="val 26"/>
                <a:gd name="f25" fmla="val 23"/>
                <a:gd name="f26" fmla="val 2"/>
                <a:gd name="f27" fmla="val 21"/>
                <a:gd name="f28" fmla="val 16"/>
                <a:gd name="f29" fmla="val 4"/>
                <a:gd name="f30" fmla="val 14"/>
                <a:gd name="f31" fmla="val 7"/>
                <a:gd name="f32" fmla="+- 0 0 -90"/>
                <a:gd name="f33" fmla="*/ f3 1 13"/>
                <a:gd name="f34" fmla="*/ f4 1 31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3"/>
                <a:gd name="f43" fmla="*/ f39 1 31"/>
                <a:gd name="f44" fmla="*/ 10 f40 1"/>
                <a:gd name="f45" fmla="*/ 12 f39 1"/>
                <a:gd name="f46" fmla="*/ 12 f40 1"/>
                <a:gd name="f47" fmla="*/ 22 f39 1"/>
                <a:gd name="f48" fmla="*/ 29 f39 1"/>
                <a:gd name="f49" fmla="*/ 3 f40 1"/>
                <a:gd name="f50" fmla="*/ 30 f39 1"/>
                <a:gd name="f51" fmla="*/ 1 f40 1"/>
                <a:gd name="f52" fmla="*/ 23 f39 1"/>
                <a:gd name="f53" fmla="*/ 16 f39 1"/>
                <a:gd name="f54" fmla="*/ 11 f39 1"/>
                <a:gd name="f55" fmla="*/ 5 f40 1"/>
                <a:gd name="f56" fmla="*/ 1 f39 1"/>
                <a:gd name="f57" fmla="*/ 5 f39 1"/>
                <a:gd name="f58" fmla="+- f41 0 f1"/>
                <a:gd name="f59" fmla="*/ f44 1 13"/>
                <a:gd name="f60" fmla="*/ f45 1 31"/>
                <a:gd name="f61" fmla="*/ f46 1 13"/>
                <a:gd name="f62" fmla="*/ f47 1 31"/>
                <a:gd name="f63" fmla="*/ f48 1 31"/>
                <a:gd name="f64" fmla="*/ f49 1 13"/>
                <a:gd name="f65" fmla="*/ f50 1 31"/>
                <a:gd name="f66" fmla="*/ f51 1 13"/>
                <a:gd name="f67" fmla="*/ f52 1 31"/>
                <a:gd name="f68" fmla="*/ f53 1 31"/>
                <a:gd name="f69" fmla="*/ f54 1 31"/>
                <a:gd name="f70" fmla="*/ f55 1 13"/>
                <a:gd name="f71" fmla="*/ f56 1 31"/>
                <a:gd name="f72" fmla="*/ f57 1 31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2"/>
                <a:gd name="f80" fmla="*/ f62 1 f43"/>
                <a:gd name="f81" fmla="*/ f63 1 f43"/>
                <a:gd name="f82" fmla="*/ f64 1 f42"/>
                <a:gd name="f83" fmla="*/ f65 1 f43"/>
                <a:gd name="f84" fmla="*/ f66 1 f42"/>
                <a:gd name="f85" fmla="*/ f67 1 f43"/>
                <a:gd name="f86" fmla="*/ f68 1 f43"/>
                <a:gd name="f87" fmla="*/ f69 1 f43"/>
                <a:gd name="f88" fmla="*/ f70 1 f42"/>
                <a:gd name="f89" fmla="*/ f71 1 f43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3 1"/>
                <a:gd name="f98" fmla="*/ f80 f34 1"/>
                <a:gd name="f99" fmla="*/ f81 f34 1"/>
                <a:gd name="f100" fmla="*/ f82 f33 1"/>
                <a:gd name="f101" fmla="*/ f83 f34 1"/>
                <a:gd name="f102" fmla="*/ f84 f33 1"/>
                <a:gd name="f103" fmla="*/ f85 f34 1"/>
                <a:gd name="f104" fmla="*/ f86 f34 1"/>
                <a:gd name="f105" fmla="*/ f87 f34 1"/>
                <a:gd name="f106" fmla="*/ f88 f33 1"/>
                <a:gd name="f107" fmla="*/ f89 f34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5" y="f99"/>
                </a:cxn>
                <a:cxn ang="f58">
                  <a:pos x="f100" y="f101"/>
                </a:cxn>
                <a:cxn ang="f58">
                  <a:pos x="f102" y="f103"/>
                </a:cxn>
                <a:cxn ang="f58">
                  <a:pos x="f100" y="f104"/>
                </a:cxn>
                <a:cxn ang="f58">
                  <a:pos x="f100" y="f105"/>
                </a:cxn>
                <a:cxn ang="f58">
                  <a:pos x="f106" y="f107"/>
                </a:cxn>
                <a:cxn ang="f58">
                  <a:pos x="f95" y="f108"/>
                </a:cxn>
                <a:cxn ang="f58">
                  <a:pos x="f95" y="f96"/>
                </a:cxn>
              </a:cxnLst>
              <a:rect l="f91" t="f94" r="f92" b="f93"/>
              <a:pathLst>
                <a:path w="13" h="31">
                  <a:moveTo>
                    <a:pt x="f8" y="f9"/>
                  </a:moveTo>
                  <a:cubicBezTo>
                    <a:pt x="f10" y="f11"/>
                    <a:pt x="f12" y="f13"/>
                    <a:pt x="f9" y="f14"/>
                  </a:cubicBezTo>
                  <a:cubicBezTo>
                    <a:pt x="f6" y="f15"/>
                    <a:pt x="f9" y="f16"/>
                    <a:pt x="f8" y="f17"/>
                  </a:cubicBezTo>
                  <a:cubicBezTo>
                    <a:pt x="f18" y="f7"/>
                    <a:pt x="f19" y="f7"/>
                    <a:pt x="f20" y="f21"/>
                  </a:cubicBezTo>
                  <a:cubicBezTo>
                    <a:pt x="f22" y="f23"/>
                    <a:pt x="f22" y="f24"/>
                    <a:pt x="f22" y="f25"/>
                  </a:cubicBezTo>
                  <a:cubicBezTo>
                    <a:pt x="f26" y="f27"/>
                    <a:pt x="f26" y="f13"/>
                    <a:pt x="f20" y="f28"/>
                  </a:cubicBezTo>
                  <a:cubicBezTo>
                    <a:pt x="f29" y="f30"/>
                    <a:pt x="f19" y="f30"/>
                    <a:pt x="f20" y="f12"/>
                  </a:cubicBezTo>
                  <a:cubicBezTo>
                    <a:pt x="f5" y="f18"/>
                    <a:pt x="f26" y="f26"/>
                    <a:pt x="f19" y="f22"/>
                  </a:cubicBezTo>
                  <a:cubicBezTo>
                    <a:pt x="f10" y="f5"/>
                    <a:pt x="f8" y="f26"/>
                    <a:pt x="f8" y="f19"/>
                  </a:cubicBezTo>
                  <a:cubicBezTo>
                    <a:pt x="f8" y="f31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4D27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9" name="Freeform 841">
              <a:extLst>
                <a:ext uri="{FF2B5EF4-FFF2-40B4-BE49-F238E27FC236}">
                  <a16:creationId xmlns:a16="http://schemas.microsoft.com/office/drawing/2014/main" id="{5A8B97EC-CFC9-0D31-2072-BD34814019A2}"/>
                </a:ext>
              </a:extLst>
            </p:cNvPr>
            <p:cNvSpPr/>
            <p:nvPr/>
          </p:nvSpPr>
          <p:spPr>
            <a:xfrm>
              <a:off x="6559548" y="4740277"/>
              <a:ext cx="3810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8"/>
                <a:gd name="f8" fmla="val 12"/>
                <a:gd name="f9" fmla="val 15"/>
                <a:gd name="f10" fmla="val 11"/>
                <a:gd name="f11" fmla="val 6"/>
                <a:gd name="f12" fmla="val 7"/>
                <a:gd name="f13" fmla="val 2"/>
                <a:gd name="f14" fmla="val 5"/>
                <a:gd name="f15" fmla="val 8"/>
                <a:gd name="f16" fmla="val 1"/>
                <a:gd name="f17" fmla="+- 0 0 -90"/>
                <a:gd name="f18" fmla="*/ f3 1 16"/>
                <a:gd name="f19" fmla="*/ f4 1 1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18"/>
                <a:gd name="f29" fmla="*/ 16 f25 1"/>
                <a:gd name="f30" fmla="*/ 12 f24 1"/>
                <a:gd name="f31" fmla="*/ 11 f25 1"/>
                <a:gd name="f32" fmla="*/ 18 f24 1"/>
                <a:gd name="f33" fmla="*/ 0 f25 1"/>
                <a:gd name="f34" fmla="*/ 7 f24 1"/>
                <a:gd name="f35" fmla="*/ 8 f25 1"/>
                <a:gd name="f36" fmla="*/ 1 f24 1"/>
                <a:gd name="f37" fmla="+- f26 0 f1"/>
                <a:gd name="f38" fmla="*/ f29 1 16"/>
                <a:gd name="f39" fmla="*/ f30 1 18"/>
                <a:gd name="f40" fmla="*/ f31 1 16"/>
                <a:gd name="f41" fmla="*/ f32 1 18"/>
                <a:gd name="f42" fmla="*/ f33 1 16"/>
                <a:gd name="f43" fmla="*/ f34 1 18"/>
                <a:gd name="f44" fmla="*/ f35 1 16"/>
                <a:gd name="f45" fmla="*/ f36 1 18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6" h="18">
                  <a:moveTo>
                    <a:pt x="f6" y="f8"/>
                  </a:moveTo>
                  <a:cubicBezTo>
                    <a:pt x="f6" y="f9"/>
                    <a:pt x="f9" y="f7"/>
                    <a:pt x="f10" y="f7"/>
                  </a:cubicBezTo>
                  <a:cubicBezTo>
                    <a:pt x="f11" y="f7"/>
                    <a:pt x="f5" y="f10"/>
                    <a:pt x="f5" y="f12"/>
                  </a:cubicBezTo>
                  <a:cubicBezTo>
                    <a:pt x="f5" y="f13"/>
                    <a:pt x="f14" y="f13"/>
                    <a:pt x="f15" y="f16"/>
                  </a:cubicBezTo>
                  <a:cubicBezTo>
                    <a:pt x="f10" y="f5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F7C9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0" name="Freeform 842">
              <a:extLst>
                <a:ext uri="{FF2B5EF4-FFF2-40B4-BE49-F238E27FC236}">
                  <a16:creationId xmlns:a16="http://schemas.microsoft.com/office/drawing/2014/main" id="{5B035390-1F74-2834-ED02-F31F96FD1DED}"/>
                </a:ext>
              </a:extLst>
            </p:cNvPr>
            <p:cNvSpPr/>
            <p:nvPr/>
          </p:nvSpPr>
          <p:spPr>
            <a:xfrm>
              <a:off x="6061072" y="5133971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5"/>
                <a:gd name="f8" fmla="val 7"/>
                <a:gd name="f9" fmla="val 14"/>
                <a:gd name="f10" fmla="val 3"/>
                <a:gd name="f11" fmla="val 10"/>
                <a:gd name="f12" fmla="val 13"/>
                <a:gd name="f13" fmla="val 5"/>
                <a:gd name="f14" fmla="val 1"/>
                <a:gd name="f15" fmla="val 2"/>
                <a:gd name="f16" fmla="+- 0 0 -90"/>
                <a:gd name="f17" fmla="*/ f3 1 18"/>
                <a:gd name="f18" fmla="*/ f4 1 1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8"/>
                <a:gd name="f27" fmla="*/ f23 1 15"/>
                <a:gd name="f28" fmla="*/ 7 f24 1"/>
                <a:gd name="f29" fmla="*/ 0 f23 1"/>
                <a:gd name="f30" fmla="*/ 18 f24 1"/>
                <a:gd name="f31" fmla="*/ 7 f23 1"/>
                <a:gd name="f32" fmla="*/ 10 f24 1"/>
                <a:gd name="f33" fmla="*/ 15 f23 1"/>
                <a:gd name="f34" fmla="*/ 0 f24 1"/>
                <a:gd name="f35" fmla="*/ 5 f23 1"/>
                <a:gd name="f36" fmla="+- f25 0 f1"/>
                <a:gd name="f37" fmla="*/ f28 1 18"/>
                <a:gd name="f38" fmla="*/ f29 1 15"/>
                <a:gd name="f39" fmla="*/ f30 1 18"/>
                <a:gd name="f40" fmla="*/ f31 1 15"/>
                <a:gd name="f41" fmla="*/ f32 1 18"/>
                <a:gd name="f42" fmla="*/ f33 1 15"/>
                <a:gd name="f43" fmla="*/ f34 1 18"/>
                <a:gd name="f44" fmla="*/ f35 1 15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8" h="15">
                  <a:moveTo>
                    <a:pt x="f8" y="f5"/>
                  </a:moveTo>
                  <a:cubicBezTo>
                    <a:pt x="f9" y="f5"/>
                    <a:pt x="f6" y="f10"/>
                    <a:pt x="f6" y="f8"/>
                  </a:cubicBezTo>
                  <a:cubicBezTo>
                    <a:pt x="f6" y="f11"/>
                    <a:pt x="f12" y="f9"/>
                    <a:pt x="f11" y="f7"/>
                  </a:cubicBezTo>
                  <a:cubicBezTo>
                    <a:pt x="f13" y="f7"/>
                    <a:pt x="f5" y="f11"/>
                    <a:pt x="f5" y="f13"/>
                  </a:cubicBezTo>
                  <a:cubicBezTo>
                    <a:pt x="f5" y="f14"/>
                    <a:pt x="f15" y="f5"/>
                    <a:pt x="f8" y="f5"/>
                  </a:cubicBezTo>
                  <a:close/>
                </a:path>
              </a:pathLst>
            </a:custGeom>
            <a:solidFill>
              <a:srgbClr val="F8CC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1" name="Freeform 843">
              <a:extLst>
                <a:ext uri="{FF2B5EF4-FFF2-40B4-BE49-F238E27FC236}">
                  <a16:creationId xmlns:a16="http://schemas.microsoft.com/office/drawing/2014/main" id="{883B1354-A3C2-DDDF-D5E6-4444A3139D1F}"/>
                </a:ext>
              </a:extLst>
            </p:cNvPr>
            <p:cNvSpPr/>
            <p:nvPr/>
          </p:nvSpPr>
          <p:spPr>
            <a:xfrm>
              <a:off x="6315075" y="4962521"/>
              <a:ext cx="36511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8"/>
                <a:gd name="f8" fmla="val 10"/>
                <a:gd name="f9" fmla="val 13"/>
                <a:gd name="f10" fmla="val 1"/>
                <a:gd name="f11" fmla="val 5"/>
                <a:gd name="f12" fmla="val 12"/>
                <a:gd name="f13" fmla="val 11"/>
                <a:gd name="f14" fmla="val 7"/>
                <a:gd name="f15" fmla="val 17"/>
                <a:gd name="f16" fmla="val 3"/>
                <a:gd name="f17" fmla="val 9"/>
                <a:gd name="f18" fmla="+- 0 0 -90"/>
                <a:gd name="f19" fmla="*/ f3 1 15"/>
                <a:gd name="f20" fmla="*/ f4 1 1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5"/>
                <a:gd name="f29" fmla="*/ f25 1 18"/>
                <a:gd name="f30" fmla="*/ 10 f26 1"/>
                <a:gd name="f31" fmla="*/ 0 f25 1"/>
                <a:gd name="f32" fmla="*/ 15 f26 1"/>
                <a:gd name="f33" fmla="*/ 5 f25 1"/>
                <a:gd name="f34" fmla="*/ 7 f26 1"/>
                <a:gd name="f35" fmla="*/ 17 f25 1"/>
                <a:gd name="f36" fmla="*/ 1 f26 1"/>
                <a:gd name="f37" fmla="*/ 9 f25 1"/>
                <a:gd name="f38" fmla="+- f27 0 f1"/>
                <a:gd name="f39" fmla="*/ f30 1 15"/>
                <a:gd name="f40" fmla="*/ f31 1 18"/>
                <a:gd name="f41" fmla="*/ f32 1 15"/>
                <a:gd name="f42" fmla="*/ f33 1 18"/>
                <a:gd name="f43" fmla="*/ f34 1 15"/>
                <a:gd name="f44" fmla="*/ f35 1 18"/>
                <a:gd name="f45" fmla="*/ f36 1 15"/>
                <a:gd name="f46" fmla="*/ f37 1 18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5" h="18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13" y="f7"/>
                    <a:pt x="f14" y="f15"/>
                  </a:cubicBezTo>
                  <a:cubicBezTo>
                    <a:pt x="f16" y="f15"/>
                    <a:pt x="f10" y="f9"/>
                    <a:pt x="f10" y="f17"/>
                  </a:cubicBezTo>
                  <a:cubicBezTo>
                    <a:pt x="f5" y="f11"/>
                    <a:pt x="f11" y="f5"/>
                    <a:pt x="f8" y="f5"/>
                  </a:cubicBezTo>
                  <a:close/>
                </a:path>
              </a:pathLst>
            </a:custGeom>
            <a:solidFill>
              <a:srgbClr val="76B5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2" name="Freeform 844">
              <a:extLst>
                <a:ext uri="{FF2B5EF4-FFF2-40B4-BE49-F238E27FC236}">
                  <a16:creationId xmlns:a16="http://schemas.microsoft.com/office/drawing/2014/main" id="{6B041505-F9D2-1BA1-8673-089754054A6A}"/>
                </a:ext>
              </a:extLst>
            </p:cNvPr>
            <p:cNvSpPr/>
            <p:nvPr/>
          </p:nvSpPr>
          <p:spPr>
            <a:xfrm>
              <a:off x="5986467" y="5173666"/>
              <a:ext cx="42867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4"/>
                <a:gd name="f8" fmla="val 11"/>
                <a:gd name="f9" fmla="val 7"/>
                <a:gd name="f10" fmla="val 2"/>
                <a:gd name="f11" fmla="val 1"/>
                <a:gd name="f12" fmla="val 8"/>
                <a:gd name="f13" fmla="val 5"/>
                <a:gd name="f14" fmla="val 6"/>
                <a:gd name="f15" fmla="val 9"/>
                <a:gd name="f16" fmla="val 13"/>
                <a:gd name="f17" fmla="+- 0 0 -90"/>
                <a:gd name="f18" fmla="*/ f3 1 18"/>
                <a:gd name="f19" fmla="*/ f4 1 1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8"/>
                <a:gd name="f28" fmla="*/ f24 1 14"/>
                <a:gd name="f29" fmla="*/ 11 f25 1"/>
                <a:gd name="f30" fmla="*/ 14 f24 1"/>
                <a:gd name="f31" fmla="*/ 1 f25 1"/>
                <a:gd name="f32" fmla="*/ 8 f24 1"/>
                <a:gd name="f33" fmla="*/ 9 f25 1"/>
                <a:gd name="f34" fmla="*/ 0 f24 1"/>
                <a:gd name="f35" fmla="*/ 18 f25 1"/>
                <a:gd name="f36" fmla="*/ 9 f24 1"/>
                <a:gd name="f37" fmla="+- f26 0 f1"/>
                <a:gd name="f38" fmla="*/ f29 1 18"/>
                <a:gd name="f39" fmla="*/ f30 1 14"/>
                <a:gd name="f40" fmla="*/ f31 1 18"/>
                <a:gd name="f41" fmla="*/ f32 1 14"/>
                <a:gd name="f42" fmla="*/ f33 1 18"/>
                <a:gd name="f43" fmla="*/ f34 1 14"/>
                <a:gd name="f44" fmla="*/ f35 1 18"/>
                <a:gd name="f45" fmla="*/ f36 1 14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8" h="14">
                  <a:moveTo>
                    <a:pt x="f8" y="f7"/>
                  </a:moveTo>
                  <a:cubicBezTo>
                    <a:pt x="f9" y="f7"/>
                    <a:pt x="f10" y="f7"/>
                    <a:pt x="f11" y="f12"/>
                  </a:cubicBezTo>
                  <a:cubicBezTo>
                    <a:pt x="f5" y="f13"/>
                    <a:pt x="f14" y="f5"/>
                    <a:pt x="f15" y="f5"/>
                  </a:cubicBezTo>
                  <a:cubicBezTo>
                    <a:pt x="f16" y="f5"/>
                    <a:pt x="f6" y="f13"/>
                    <a:pt x="f6" y="f15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207A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3" name="Freeform 845">
              <a:extLst>
                <a:ext uri="{FF2B5EF4-FFF2-40B4-BE49-F238E27FC236}">
                  <a16:creationId xmlns:a16="http://schemas.microsoft.com/office/drawing/2014/main" id="{81B69A75-8A54-BBA1-33C1-CAF4341B0262}"/>
                </a:ext>
              </a:extLst>
            </p:cNvPr>
            <p:cNvSpPr/>
            <p:nvPr/>
          </p:nvSpPr>
          <p:spPr>
            <a:xfrm>
              <a:off x="5819771" y="4486275"/>
              <a:ext cx="3810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0"/>
                <a:gd name="f8" fmla="val 8"/>
                <a:gd name="f9" fmla="val 5"/>
                <a:gd name="f10" fmla="val 1"/>
                <a:gd name="f11" fmla="val 3"/>
                <a:gd name="f12" fmla="val 4"/>
                <a:gd name="f13" fmla="val 7"/>
                <a:gd name="f14" fmla="val 9"/>
                <a:gd name="f15" fmla="val 2"/>
                <a:gd name="f16" fmla="val 10"/>
                <a:gd name="f17" fmla="val 11"/>
                <a:gd name="f18" fmla="val 12"/>
                <a:gd name="f19" fmla="val 6"/>
                <a:gd name="f20" fmla="val 14"/>
                <a:gd name="f21" fmla="val 13"/>
                <a:gd name="f22" fmla="val 18"/>
                <a:gd name="f23" fmla="val 15"/>
                <a:gd name="f24" fmla="+- 0 0 -90"/>
                <a:gd name="f25" fmla="*/ f3 1 16"/>
                <a:gd name="f26" fmla="*/ f4 1 2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"/>
                <a:gd name="f35" fmla="*/ f31 1 20"/>
                <a:gd name="f36" fmla="*/ 0 f32 1"/>
                <a:gd name="f37" fmla="*/ 8 f31 1"/>
                <a:gd name="f38" fmla="*/ 4 f32 1"/>
                <a:gd name="f39" fmla="*/ 1 f31 1"/>
                <a:gd name="f40" fmla="*/ 10 f32 1"/>
                <a:gd name="f41" fmla="*/ 4 f31 1"/>
                <a:gd name="f42" fmla="*/ 12 f32 1"/>
                <a:gd name="f43" fmla="*/ 6 f31 1"/>
                <a:gd name="f44" fmla="*/ 14 f32 1"/>
                <a:gd name="f45" fmla="*/ 16 f31 1"/>
                <a:gd name="f46" fmla="*/ 6 f32 1"/>
                <a:gd name="f47" fmla="*/ 18 f31 1"/>
                <a:gd name="f48" fmla="*/ 1 f32 1"/>
                <a:gd name="f49" fmla="*/ 11 f31 1"/>
                <a:gd name="f50" fmla="+- f33 0 f1"/>
                <a:gd name="f51" fmla="*/ f36 1 16"/>
                <a:gd name="f52" fmla="*/ f37 1 20"/>
                <a:gd name="f53" fmla="*/ f38 1 16"/>
                <a:gd name="f54" fmla="*/ f39 1 20"/>
                <a:gd name="f55" fmla="*/ f40 1 16"/>
                <a:gd name="f56" fmla="*/ f41 1 20"/>
                <a:gd name="f57" fmla="*/ f42 1 16"/>
                <a:gd name="f58" fmla="*/ f43 1 20"/>
                <a:gd name="f59" fmla="*/ f44 1 16"/>
                <a:gd name="f60" fmla="*/ f45 1 20"/>
                <a:gd name="f61" fmla="*/ f46 1 16"/>
                <a:gd name="f62" fmla="*/ f47 1 20"/>
                <a:gd name="f63" fmla="*/ f48 1 16"/>
                <a:gd name="f64" fmla="*/ f49 1 20"/>
                <a:gd name="f65" fmla="*/ 0 1 f34"/>
                <a:gd name="f66" fmla="*/ f28 1 f34"/>
                <a:gd name="f67" fmla="*/ 0 1 f35"/>
                <a:gd name="f68" fmla="*/ f29 1 f35"/>
                <a:gd name="f69" fmla="*/ f51 1 f34"/>
                <a:gd name="f70" fmla="*/ f52 1 f35"/>
                <a:gd name="f71" fmla="*/ f53 1 f34"/>
                <a:gd name="f72" fmla="*/ f54 1 f35"/>
                <a:gd name="f73" fmla="*/ f55 1 f34"/>
                <a:gd name="f74" fmla="*/ f56 1 f35"/>
                <a:gd name="f75" fmla="*/ f57 1 f34"/>
                <a:gd name="f76" fmla="*/ f58 1 f35"/>
                <a:gd name="f77" fmla="*/ f59 1 f34"/>
                <a:gd name="f78" fmla="*/ f60 1 f35"/>
                <a:gd name="f79" fmla="*/ f61 1 f34"/>
                <a:gd name="f80" fmla="*/ f62 1 f35"/>
                <a:gd name="f81" fmla="*/ f63 1 f34"/>
                <a:gd name="f82" fmla="*/ f64 1 f35"/>
                <a:gd name="f83" fmla="*/ f65 f25 1"/>
                <a:gd name="f84" fmla="*/ f66 f25 1"/>
                <a:gd name="f85" fmla="*/ f68 f26 1"/>
                <a:gd name="f86" fmla="*/ f67 f26 1"/>
                <a:gd name="f87" fmla="*/ f69 f25 1"/>
                <a:gd name="f88" fmla="*/ f70 f26 1"/>
                <a:gd name="f89" fmla="*/ f71 f25 1"/>
                <a:gd name="f90" fmla="*/ f72 f26 1"/>
                <a:gd name="f91" fmla="*/ f73 f25 1"/>
                <a:gd name="f92" fmla="*/ f74 f26 1"/>
                <a:gd name="f93" fmla="*/ f75 f25 1"/>
                <a:gd name="f94" fmla="*/ f76 f26 1"/>
                <a:gd name="f95" fmla="*/ f77 f25 1"/>
                <a:gd name="f96" fmla="*/ f78 f26 1"/>
                <a:gd name="f97" fmla="*/ f79 f25 1"/>
                <a:gd name="f98" fmla="*/ f80 f26 1"/>
                <a:gd name="f99" fmla="*/ f81 f25 1"/>
                <a:gd name="f100" fmla="*/ f82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95" y="f96"/>
                </a:cxn>
                <a:cxn ang="f50">
                  <a:pos x="f97" y="f98"/>
                </a:cxn>
                <a:cxn ang="f50">
                  <a:pos x="f99" y="f100"/>
                </a:cxn>
                <a:cxn ang="f50">
                  <a:pos x="f87" y="f88"/>
                </a:cxn>
              </a:cxnLst>
              <a:rect l="f83" t="f86" r="f84" b="f85"/>
              <a:pathLst>
                <a:path w="16" h="20">
                  <a:moveTo>
                    <a:pt x="f5" y="f8"/>
                  </a:moveTo>
                  <a:cubicBezTo>
                    <a:pt x="f5" y="f9"/>
                    <a:pt x="f10" y="f11"/>
                    <a:pt x="f12" y="f10"/>
                  </a:cubicBezTo>
                  <a:cubicBezTo>
                    <a:pt x="f13" y="f5"/>
                    <a:pt x="f14" y="f15"/>
                    <a:pt x="f16" y="f12"/>
                  </a:cubicBezTo>
                  <a:cubicBezTo>
                    <a:pt x="f17" y="f12"/>
                    <a:pt x="f17" y="f9"/>
                    <a:pt x="f18" y="f19"/>
                  </a:cubicBezTo>
                  <a:cubicBezTo>
                    <a:pt x="f20" y="f8"/>
                    <a:pt x="f6" y="f18"/>
                    <a:pt x="f20" y="f6"/>
                  </a:cubicBezTo>
                  <a:cubicBezTo>
                    <a:pt x="f21" y="f7"/>
                    <a:pt x="f14" y="f22"/>
                    <a:pt x="f19" y="f22"/>
                  </a:cubicBezTo>
                  <a:cubicBezTo>
                    <a:pt x="f15" y="f22"/>
                    <a:pt x="f10" y="f23"/>
                    <a:pt x="f10" y="f17"/>
                  </a:cubicBezTo>
                  <a:cubicBezTo>
                    <a:pt x="f10" y="f16"/>
                    <a:pt x="f5" y="f14"/>
                    <a:pt x="f5" y="f8"/>
                  </a:cubicBezTo>
                  <a:close/>
                </a:path>
              </a:pathLst>
            </a:custGeom>
            <a:solidFill>
              <a:srgbClr val="72B3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4" name="Freeform 846">
              <a:extLst>
                <a:ext uri="{FF2B5EF4-FFF2-40B4-BE49-F238E27FC236}">
                  <a16:creationId xmlns:a16="http://schemas.microsoft.com/office/drawing/2014/main" id="{7C3FB251-C4A8-D05D-A74F-0A900F067E3C}"/>
                </a:ext>
              </a:extLst>
            </p:cNvPr>
            <p:cNvSpPr/>
            <p:nvPr/>
          </p:nvSpPr>
          <p:spPr>
            <a:xfrm>
              <a:off x="6764338" y="5089522"/>
              <a:ext cx="33339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9"/>
                <a:gd name="f8" fmla="val 10"/>
                <a:gd name="f9" fmla="val 1"/>
                <a:gd name="f10" fmla="val 6"/>
                <a:gd name="f11" fmla="val 9"/>
                <a:gd name="f12" fmla="val 5"/>
                <a:gd name="f13" fmla="val 8"/>
                <a:gd name="f14" fmla="val 13"/>
                <a:gd name="f15" fmla="val 18"/>
                <a:gd name="f16" fmla="+- 0 0 -90"/>
                <a:gd name="f17" fmla="*/ f3 1 14"/>
                <a:gd name="f18" fmla="*/ f4 1 1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9"/>
                <a:gd name="f28" fmla="*/ 0 f24 1"/>
                <a:gd name="f29" fmla="*/ 10 f23 1"/>
                <a:gd name="f30" fmla="*/ 6 f24 1"/>
                <a:gd name="f31" fmla="*/ 0 f23 1"/>
                <a:gd name="f32" fmla="*/ 14 f24 1"/>
                <a:gd name="f33" fmla="*/ 8 f23 1"/>
                <a:gd name="f34" fmla="*/ 5 f24 1"/>
                <a:gd name="f35" fmla="*/ 19 f23 1"/>
                <a:gd name="f36" fmla="+- f25 0 f1"/>
                <a:gd name="f37" fmla="*/ f28 1 14"/>
                <a:gd name="f38" fmla="*/ f29 1 19"/>
                <a:gd name="f39" fmla="*/ f30 1 14"/>
                <a:gd name="f40" fmla="*/ f31 1 19"/>
                <a:gd name="f41" fmla="*/ f32 1 14"/>
                <a:gd name="f42" fmla="*/ f33 1 19"/>
                <a:gd name="f43" fmla="*/ f34 1 14"/>
                <a:gd name="f44" fmla="*/ f35 1 1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4" h="19">
                  <a:moveTo>
                    <a:pt x="f5" y="f8"/>
                  </a:moveTo>
                  <a:cubicBezTo>
                    <a:pt x="f9" y="f10"/>
                    <a:pt x="f9" y="f9"/>
                    <a:pt x="f10" y="f5"/>
                  </a:cubicBezTo>
                  <a:cubicBezTo>
                    <a:pt x="f11" y="f5"/>
                    <a:pt x="f6" y="f12"/>
                    <a:pt x="f6" y="f13"/>
                  </a:cubicBezTo>
                  <a:cubicBezTo>
                    <a:pt x="f6" y="f14"/>
                    <a:pt x="f11" y="f7"/>
                    <a:pt x="f12" y="f7"/>
                  </a:cubicBezTo>
                  <a:cubicBezTo>
                    <a:pt x="f5" y="f15"/>
                    <a:pt x="f9" y="f6"/>
                    <a:pt x="f5" y="f8"/>
                  </a:cubicBezTo>
                  <a:close/>
                </a:path>
              </a:pathLst>
            </a:custGeom>
            <a:solidFill>
              <a:srgbClr val="71B4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5" name="Freeform 847">
              <a:extLst>
                <a:ext uri="{FF2B5EF4-FFF2-40B4-BE49-F238E27FC236}">
                  <a16:creationId xmlns:a16="http://schemas.microsoft.com/office/drawing/2014/main" id="{B5D39A2C-37A9-F3D9-D6F8-AF2020A78678}"/>
                </a:ext>
              </a:extLst>
            </p:cNvPr>
            <p:cNvSpPr/>
            <p:nvPr/>
          </p:nvSpPr>
          <p:spPr>
            <a:xfrm>
              <a:off x="6764338" y="4564063"/>
              <a:ext cx="42867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7"/>
                <a:gd name="f8" fmla="val 7"/>
                <a:gd name="f9" fmla="val 16"/>
                <a:gd name="f10" fmla="val 4"/>
                <a:gd name="f11" fmla="val 15"/>
                <a:gd name="f12" fmla="val 11"/>
                <a:gd name="f13" fmla="val 8"/>
                <a:gd name="f14" fmla="val 12"/>
                <a:gd name="f15" fmla="val 6"/>
                <a:gd name="f16" fmla="val 10"/>
                <a:gd name="f17" fmla="val 13"/>
                <a:gd name="f18" fmla="+- 0 0 -90"/>
                <a:gd name="f19" fmla="*/ f3 1 18"/>
                <a:gd name="f20" fmla="*/ f4 1 1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8"/>
                <a:gd name="f29" fmla="*/ f25 1 17"/>
                <a:gd name="f30" fmla="*/ 7 f26 1"/>
                <a:gd name="f31" fmla="*/ 16 f25 1"/>
                <a:gd name="f32" fmla="*/ 0 f26 1"/>
                <a:gd name="f33" fmla="*/ 11 f25 1"/>
                <a:gd name="f34" fmla="*/ 12 f26 1"/>
                <a:gd name="f35" fmla="*/ 0 f25 1"/>
                <a:gd name="f36" fmla="*/ 16 f26 1"/>
                <a:gd name="f37" fmla="*/ 10 f25 1"/>
                <a:gd name="f38" fmla="+- f27 0 f1"/>
                <a:gd name="f39" fmla="*/ f30 1 18"/>
                <a:gd name="f40" fmla="*/ f31 1 17"/>
                <a:gd name="f41" fmla="*/ f32 1 18"/>
                <a:gd name="f42" fmla="*/ f33 1 17"/>
                <a:gd name="f43" fmla="*/ f34 1 18"/>
                <a:gd name="f44" fmla="*/ f35 1 17"/>
                <a:gd name="f45" fmla="*/ f36 1 18"/>
                <a:gd name="f46" fmla="*/ f37 1 17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8" h="17">
                  <a:moveTo>
                    <a:pt x="f8" y="f9"/>
                  </a:moveTo>
                  <a:cubicBezTo>
                    <a:pt x="f10" y="f9"/>
                    <a:pt x="f5" y="f11"/>
                    <a:pt x="f5" y="f12"/>
                  </a:cubicBezTo>
                  <a:cubicBezTo>
                    <a:pt x="f5" y="f8"/>
                    <a:pt x="f13" y="f5"/>
                    <a:pt x="f14" y="f5"/>
                  </a:cubicBezTo>
                  <a:cubicBezTo>
                    <a:pt x="f6" y="f5"/>
                    <a:pt x="f11" y="f15"/>
                    <a:pt x="f9" y="f16"/>
                  </a:cubicBezTo>
                  <a:cubicBezTo>
                    <a:pt x="f7" y="f17"/>
                    <a:pt x="f14" y="f7"/>
                    <a:pt x="f8" y="f9"/>
                  </a:cubicBezTo>
                  <a:close/>
                </a:path>
              </a:pathLst>
            </a:custGeom>
            <a:solidFill>
              <a:srgbClr val="BC35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6" name="Freeform 848">
              <a:extLst>
                <a:ext uri="{FF2B5EF4-FFF2-40B4-BE49-F238E27FC236}">
                  <a16:creationId xmlns:a16="http://schemas.microsoft.com/office/drawing/2014/main" id="{4F3791A7-F107-A54A-81B9-DE10E808489D}"/>
                </a:ext>
              </a:extLst>
            </p:cNvPr>
            <p:cNvSpPr/>
            <p:nvPr/>
          </p:nvSpPr>
          <p:spPr>
            <a:xfrm>
              <a:off x="6786567" y="5140327"/>
              <a:ext cx="33339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9"/>
                <a:gd name="f8" fmla="val 13"/>
                <a:gd name="f9" fmla="val 10"/>
                <a:gd name="f10" fmla="val 18"/>
                <a:gd name="f11" fmla="val 8"/>
                <a:gd name="f12" fmla="val 4"/>
                <a:gd name="f13" fmla="val 5"/>
                <a:gd name="f14" fmla="val 3"/>
                <a:gd name="f15" fmla="val 7"/>
                <a:gd name="f16" fmla="val 12"/>
                <a:gd name="f17" fmla="+- 0 0 -90"/>
                <a:gd name="f18" fmla="*/ f3 1 14"/>
                <a:gd name="f19" fmla="*/ f4 1 1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4"/>
                <a:gd name="f28" fmla="*/ f24 1 19"/>
                <a:gd name="f29" fmla="*/ 13 f25 1"/>
                <a:gd name="f30" fmla="*/ 10 f24 1"/>
                <a:gd name="f31" fmla="*/ 8 f25 1"/>
                <a:gd name="f32" fmla="*/ 19 f24 1"/>
                <a:gd name="f33" fmla="*/ 0 f25 1"/>
                <a:gd name="f34" fmla="*/ 7 f25 1"/>
                <a:gd name="f35" fmla="*/ 0 f24 1"/>
                <a:gd name="f36" fmla="+- f26 0 f1"/>
                <a:gd name="f37" fmla="*/ f29 1 14"/>
                <a:gd name="f38" fmla="*/ f30 1 19"/>
                <a:gd name="f39" fmla="*/ f31 1 14"/>
                <a:gd name="f40" fmla="*/ f32 1 19"/>
                <a:gd name="f41" fmla="*/ f33 1 14"/>
                <a:gd name="f42" fmla="*/ f34 1 14"/>
                <a:gd name="f43" fmla="*/ f35 1 1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19">
                  <a:moveTo>
                    <a:pt x="f8" y="f9"/>
                  </a:moveTo>
                  <a:cubicBezTo>
                    <a:pt x="f8" y="f6"/>
                    <a:pt x="f8" y="f10"/>
                    <a:pt x="f11" y="f7"/>
                  </a:cubicBezTo>
                  <a:cubicBezTo>
                    <a:pt x="f12" y="f7"/>
                    <a:pt x="f5" y="f6"/>
                    <a:pt x="f5" y="f9"/>
                  </a:cubicBezTo>
                  <a:cubicBezTo>
                    <a:pt x="f5" y="f13"/>
                    <a:pt x="f14" y="f5"/>
                    <a:pt x="f15" y="f5"/>
                  </a:cubicBezTo>
                  <a:cubicBezTo>
                    <a:pt x="f6" y="f5"/>
                    <a:pt x="f16" y="f15"/>
                    <a:pt x="f8" y="f9"/>
                  </a:cubicBezTo>
                  <a:close/>
                </a:path>
              </a:pathLst>
            </a:custGeom>
            <a:solidFill>
              <a:srgbClr val="EF98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7" name="Freeform 849">
              <a:extLst>
                <a:ext uri="{FF2B5EF4-FFF2-40B4-BE49-F238E27FC236}">
                  <a16:creationId xmlns:a16="http://schemas.microsoft.com/office/drawing/2014/main" id="{8890821B-67C7-1F70-7FFD-C64EB1AD3584}"/>
                </a:ext>
              </a:extLst>
            </p:cNvPr>
            <p:cNvSpPr/>
            <p:nvPr/>
          </p:nvSpPr>
          <p:spPr>
            <a:xfrm>
              <a:off x="6094411" y="4668834"/>
              <a:ext cx="30166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2"/>
                <a:gd name="f8" fmla="val 10"/>
                <a:gd name="f9" fmla="val 9"/>
                <a:gd name="f10" fmla="val 7"/>
                <a:gd name="f11" fmla="val 1"/>
                <a:gd name="f12" fmla="val 5"/>
                <a:gd name="f13" fmla="val 4"/>
                <a:gd name="f14" fmla="val 8"/>
                <a:gd name="f15" fmla="val 11"/>
                <a:gd name="f16" fmla="val 6"/>
                <a:gd name="f17" fmla="val 12"/>
                <a:gd name="f18" fmla="val 16"/>
                <a:gd name="f19" fmla="val 19"/>
                <a:gd name="f20" fmla="val 18"/>
                <a:gd name="f21" fmla="val 2"/>
                <a:gd name="f22" fmla="val 14"/>
                <a:gd name="f23" fmla="+- 0 0 -90"/>
                <a:gd name="f24" fmla="*/ f3 1 13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3"/>
                <a:gd name="f34" fmla="*/ f30 1 22"/>
                <a:gd name="f35" fmla="*/ 0 f31 1"/>
                <a:gd name="f36" fmla="*/ 10 f30 1"/>
                <a:gd name="f37" fmla="*/ 1 f31 1"/>
                <a:gd name="f38" fmla="*/ 5 f30 1"/>
                <a:gd name="f39" fmla="*/ 10 f31 1"/>
                <a:gd name="f40" fmla="*/ 12 f31 1"/>
                <a:gd name="f41" fmla="*/ 9 f30 1"/>
                <a:gd name="f42" fmla="*/ 11 f31 1"/>
                <a:gd name="f43" fmla="*/ 19 f30 1"/>
                <a:gd name="f44" fmla="*/ 2 f31 1"/>
                <a:gd name="f45" fmla="*/ 18 f30 1"/>
                <a:gd name="f46" fmla="+- f32 0 f1"/>
                <a:gd name="f47" fmla="*/ f35 1 13"/>
                <a:gd name="f48" fmla="*/ f36 1 22"/>
                <a:gd name="f49" fmla="*/ f37 1 13"/>
                <a:gd name="f50" fmla="*/ f38 1 22"/>
                <a:gd name="f51" fmla="*/ f39 1 13"/>
                <a:gd name="f52" fmla="*/ f40 1 13"/>
                <a:gd name="f53" fmla="*/ f41 1 22"/>
                <a:gd name="f54" fmla="*/ f42 1 13"/>
                <a:gd name="f55" fmla="*/ f43 1 22"/>
                <a:gd name="f56" fmla="*/ f44 1 13"/>
                <a:gd name="f57" fmla="*/ f45 1 22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0"/>
                </a:cxn>
                <a:cxn ang="f46">
                  <a:pos x="f82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13" h="22">
                  <a:moveTo>
                    <a:pt x="f5" y="f8"/>
                  </a:moveTo>
                  <a:cubicBezTo>
                    <a:pt x="f5" y="f9"/>
                    <a:pt x="f5" y="f10"/>
                    <a:pt x="f11" y="f12"/>
                  </a:cubicBezTo>
                  <a:cubicBezTo>
                    <a:pt x="f13" y="f5"/>
                    <a:pt x="f14" y="f5"/>
                    <a:pt x="f8" y="f12"/>
                  </a:cubicBezTo>
                  <a:cubicBezTo>
                    <a:pt x="f15" y="f16"/>
                    <a:pt x="f17" y="f14"/>
                    <a:pt x="f17" y="f9"/>
                  </a:cubicBezTo>
                  <a:cubicBezTo>
                    <a:pt x="f6" y="f6"/>
                    <a:pt x="f6" y="f18"/>
                    <a:pt x="f15" y="f19"/>
                  </a:cubicBezTo>
                  <a:cubicBezTo>
                    <a:pt x="f14" y="f7"/>
                    <a:pt x="f12" y="f20"/>
                    <a:pt x="f21" y="f20"/>
                  </a:cubicBezTo>
                  <a:cubicBezTo>
                    <a:pt x="f5" y="f20"/>
                    <a:pt x="f5" y="f22"/>
                    <a:pt x="f5" y="f8"/>
                  </a:cubicBezTo>
                  <a:close/>
                </a:path>
              </a:pathLst>
            </a:custGeom>
            <a:solidFill>
              <a:srgbClr val="CB1C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8" name="Freeform 850">
              <a:extLst>
                <a:ext uri="{FF2B5EF4-FFF2-40B4-BE49-F238E27FC236}">
                  <a16:creationId xmlns:a16="http://schemas.microsoft.com/office/drawing/2014/main" id="{E6874BB7-A0DB-F5F9-958C-C03C263CA3D8}"/>
                </a:ext>
              </a:extLst>
            </p:cNvPr>
            <p:cNvSpPr/>
            <p:nvPr/>
          </p:nvSpPr>
          <p:spPr>
            <a:xfrm>
              <a:off x="5888041" y="4894261"/>
              <a:ext cx="33339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7"/>
                <a:gd name="f8" fmla="val 11"/>
                <a:gd name="f9" fmla="val 15"/>
                <a:gd name="f10" fmla="val 13"/>
                <a:gd name="f11" fmla="val 9"/>
                <a:gd name="f12" fmla="val 6"/>
                <a:gd name="f13" fmla="val 12"/>
                <a:gd name="f14" fmla="val 1"/>
                <a:gd name="f15" fmla="val 8"/>
                <a:gd name="f16" fmla="val 2"/>
                <a:gd name="f17" fmla="val 4"/>
                <a:gd name="f18" fmla="val 5"/>
                <a:gd name="f19" fmla="+- 0 0 -90"/>
                <a:gd name="f20" fmla="*/ f3 1 14"/>
                <a:gd name="f21" fmla="*/ f4 1 1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17"/>
                <a:gd name="f31" fmla="*/ 14 f27 1"/>
                <a:gd name="f32" fmla="*/ 11 f26 1"/>
                <a:gd name="f33" fmla="*/ 9 f27 1"/>
                <a:gd name="f34" fmla="*/ 17 f26 1"/>
                <a:gd name="f35" fmla="*/ 1 f27 1"/>
                <a:gd name="f36" fmla="*/ 8 f26 1"/>
                <a:gd name="f37" fmla="*/ 8 f27 1"/>
                <a:gd name="f38" fmla="*/ 0 f26 1"/>
                <a:gd name="f39" fmla="+- f28 0 f1"/>
                <a:gd name="f40" fmla="*/ f31 1 14"/>
                <a:gd name="f41" fmla="*/ f32 1 17"/>
                <a:gd name="f42" fmla="*/ f33 1 14"/>
                <a:gd name="f43" fmla="*/ f34 1 17"/>
                <a:gd name="f44" fmla="*/ f35 1 14"/>
                <a:gd name="f45" fmla="*/ f36 1 17"/>
                <a:gd name="f46" fmla="*/ f37 1 14"/>
                <a:gd name="f47" fmla="*/ f38 1 17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4" h="17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13"/>
                    <a:pt x="f14" y="f15"/>
                  </a:cubicBezTo>
                  <a:cubicBezTo>
                    <a:pt x="f16" y="f17"/>
                    <a:pt x="f17" y="f14"/>
                    <a:pt x="f15" y="f5"/>
                  </a:cubicBezTo>
                  <a:cubicBezTo>
                    <a:pt x="f8" y="f5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F6C9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9" name="Freeform 851">
              <a:extLst>
                <a:ext uri="{FF2B5EF4-FFF2-40B4-BE49-F238E27FC236}">
                  <a16:creationId xmlns:a16="http://schemas.microsoft.com/office/drawing/2014/main" id="{5CF599F7-BD9A-F610-FDB3-64A3965FE757}"/>
                </a:ext>
              </a:extLst>
            </p:cNvPr>
            <p:cNvSpPr/>
            <p:nvPr/>
          </p:nvSpPr>
          <p:spPr>
            <a:xfrm>
              <a:off x="6061072" y="4391021"/>
              <a:ext cx="38103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4"/>
                <a:gd name="f8" fmla="val 8"/>
                <a:gd name="f9" fmla="val 1"/>
                <a:gd name="f10" fmla="val 12"/>
                <a:gd name="f11" fmla="val 6"/>
                <a:gd name="f12" fmla="val 10"/>
                <a:gd name="f13" fmla="val 11"/>
                <a:gd name="f14" fmla="val 7"/>
                <a:gd name="f15" fmla="val 3"/>
                <a:gd name="f16" fmla="val 5"/>
                <a:gd name="f17" fmla="+- 0 0 -90"/>
                <a:gd name="f18" fmla="*/ f3 1 16"/>
                <a:gd name="f19" fmla="*/ f4 1 1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14"/>
                <a:gd name="f29" fmla="*/ 8 f25 1"/>
                <a:gd name="f30" fmla="*/ 1 f24 1"/>
                <a:gd name="f31" fmla="*/ 16 f25 1"/>
                <a:gd name="f32" fmla="*/ 6 f24 1"/>
                <a:gd name="f33" fmla="*/ 7 f25 1"/>
                <a:gd name="f34" fmla="*/ 14 f24 1"/>
                <a:gd name="f35" fmla="*/ 0 f25 1"/>
                <a:gd name="f36" fmla="*/ 7 f24 1"/>
                <a:gd name="f37" fmla="+- f26 0 f1"/>
                <a:gd name="f38" fmla="*/ f29 1 16"/>
                <a:gd name="f39" fmla="*/ f30 1 14"/>
                <a:gd name="f40" fmla="*/ f31 1 16"/>
                <a:gd name="f41" fmla="*/ f32 1 14"/>
                <a:gd name="f42" fmla="*/ f33 1 16"/>
                <a:gd name="f43" fmla="*/ f34 1 14"/>
                <a:gd name="f44" fmla="*/ f35 1 16"/>
                <a:gd name="f45" fmla="*/ f36 1 14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6" h="14">
                  <a:moveTo>
                    <a:pt x="f8" y="f9"/>
                  </a:moveTo>
                  <a:cubicBezTo>
                    <a:pt x="f10" y="f9"/>
                    <a:pt x="f6" y="f5"/>
                    <a:pt x="f6" y="f11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5" y="f12"/>
                    <a:pt x="f5" y="f14"/>
                  </a:cubicBezTo>
                  <a:cubicBezTo>
                    <a:pt x="f5" y="f9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EE9E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0" name="Freeform 852">
              <a:extLst>
                <a:ext uri="{FF2B5EF4-FFF2-40B4-BE49-F238E27FC236}">
                  <a16:creationId xmlns:a16="http://schemas.microsoft.com/office/drawing/2014/main" id="{1BD3D548-A4D7-EFF7-D563-669531B802D9}"/>
                </a:ext>
              </a:extLst>
            </p:cNvPr>
            <p:cNvSpPr/>
            <p:nvPr/>
          </p:nvSpPr>
          <p:spPr>
            <a:xfrm>
              <a:off x="6554784" y="4976814"/>
              <a:ext cx="33339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6"/>
                <a:gd name="f8" fmla="val 11"/>
                <a:gd name="f9" fmla="val 13"/>
                <a:gd name="f10" fmla="val 9"/>
                <a:gd name="f11" fmla="val 6"/>
                <a:gd name="f12" fmla="val 12"/>
                <a:gd name="f13" fmla="val 1"/>
                <a:gd name="f14" fmla="val 8"/>
                <a:gd name="f15" fmla="val 2"/>
                <a:gd name="f16" fmla="val 4"/>
                <a:gd name="f17" fmla="val 7"/>
                <a:gd name="f18" fmla="val 5"/>
                <a:gd name="f19" fmla="+- 0 0 -90"/>
                <a:gd name="f20" fmla="*/ f3 1 14"/>
                <a:gd name="f21" fmla="*/ f4 1 1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16"/>
                <a:gd name="f31" fmla="*/ 14 f27 1"/>
                <a:gd name="f32" fmla="*/ 11 f26 1"/>
                <a:gd name="f33" fmla="*/ 9 f27 1"/>
                <a:gd name="f34" fmla="*/ 16 f26 1"/>
                <a:gd name="f35" fmla="*/ 1 f27 1"/>
                <a:gd name="f36" fmla="*/ 8 f26 1"/>
                <a:gd name="f37" fmla="*/ 7 f27 1"/>
                <a:gd name="f38" fmla="*/ 0 f26 1"/>
                <a:gd name="f39" fmla="+- f28 0 f1"/>
                <a:gd name="f40" fmla="*/ f31 1 14"/>
                <a:gd name="f41" fmla="*/ f32 1 16"/>
                <a:gd name="f42" fmla="*/ f33 1 14"/>
                <a:gd name="f43" fmla="*/ f34 1 16"/>
                <a:gd name="f44" fmla="*/ f35 1 14"/>
                <a:gd name="f45" fmla="*/ f36 1 16"/>
                <a:gd name="f46" fmla="*/ f37 1 14"/>
                <a:gd name="f47" fmla="*/ f38 1 16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4" h="16">
                  <a:moveTo>
                    <a:pt x="f6" y="f8"/>
                  </a:moveTo>
                  <a:cubicBezTo>
                    <a:pt x="f6" y="f6"/>
                    <a:pt x="f9" y="f7"/>
                    <a:pt x="f10" y="f7"/>
                  </a:cubicBezTo>
                  <a:cubicBezTo>
                    <a:pt x="f11" y="f7"/>
                    <a:pt x="f5" y="f12"/>
                    <a:pt x="f13" y="f14"/>
                  </a:cubicBezTo>
                  <a:cubicBezTo>
                    <a:pt x="f15" y="f16"/>
                    <a:pt x="f16" y="f13"/>
                    <a:pt x="f17" y="f5"/>
                  </a:cubicBezTo>
                  <a:cubicBezTo>
                    <a:pt x="f8" y="f5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257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1" name="Freeform 853">
              <a:extLst>
                <a:ext uri="{FF2B5EF4-FFF2-40B4-BE49-F238E27FC236}">
                  <a16:creationId xmlns:a16="http://schemas.microsoft.com/office/drawing/2014/main" id="{1851D425-4B8B-EE24-53F2-CE61325EE514}"/>
                </a:ext>
              </a:extLst>
            </p:cNvPr>
            <p:cNvSpPr/>
            <p:nvPr/>
          </p:nvSpPr>
          <p:spPr>
            <a:xfrm>
              <a:off x="7015167" y="4992688"/>
              <a:ext cx="38103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4"/>
                <a:gd name="f8" fmla="val 5"/>
                <a:gd name="f9" fmla="val 2"/>
                <a:gd name="f10" fmla="val 12"/>
                <a:gd name="f11" fmla="val 8"/>
                <a:gd name="f12" fmla="val 4"/>
                <a:gd name="f13" fmla="val 15"/>
                <a:gd name="f14" fmla="val 3"/>
                <a:gd name="f15" fmla="val 6"/>
                <a:gd name="f16" fmla="val 10"/>
                <a:gd name="f17" fmla="val 11"/>
                <a:gd name="f18" fmla="+- 0 0 -90"/>
                <a:gd name="f19" fmla="*/ f3 1 16"/>
                <a:gd name="f20" fmla="*/ f4 1 1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6"/>
                <a:gd name="f29" fmla="*/ f25 1 14"/>
                <a:gd name="f30" fmla="*/ 5 f26 1"/>
                <a:gd name="f31" fmla="*/ 14 f25 1"/>
                <a:gd name="f32" fmla="*/ 0 f26 1"/>
                <a:gd name="f33" fmla="*/ 8 f25 1"/>
                <a:gd name="f34" fmla="*/ 8 f26 1"/>
                <a:gd name="f35" fmla="*/ 0 f25 1"/>
                <a:gd name="f36" fmla="*/ 16 f26 1"/>
                <a:gd name="f37" fmla="*/ 6 f25 1"/>
                <a:gd name="f38" fmla="+- f27 0 f1"/>
                <a:gd name="f39" fmla="*/ f30 1 16"/>
                <a:gd name="f40" fmla="*/ f31 1 14"/>
                <a:gd name="f41" fmla="*/ f32 1 16"/>
                <a:gd name="f42" fmla="*/ f33 1 14"/>
                <a:gd name="f43" fmla="*/ f34 1 16"/>
                <a:gd name="f44" fmla="*/ f35 1 14"/>
                <a:gd name="f45" fmla="*/ f36 1 16"/>
                <a:gd name="f46" fmla="*/ f37 1 14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6" h="14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10" y="f5"/>
                    <a:pt x="f13" y="f14"/>
                    <a:pt x="f6" y="f15"/>
                  </a:cubicBezTo>
                  <a:cubicBezTo>
                    <a:pt x="f6" y="f16"/>
                    <a:pt x="f17" y="f7"/>
                    <a:pt x="f8" y="f7"/>
                  </a:cubicBezTo>
                  <a:close/>
                </a:path>
              </a:pathLst>
            </a:custGeom>
            <a:solidFill>
              <a:srgbClr val="EE98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2" name="Freeform 854">
              <a:extLst>
                <a:ext uri="{FF2B5EF4-FFF2-40B4-BE49-F238E27FC236}">
                  <a16:creationId xmlns:a16="http://schemas.microsoft.com/office/drawing/2014/main" id="{A2962880-1587-5228-54F0-B835670FC8C0}"/>
                </a:ext>
              </a:extLst>
            </p:cNvPr>
            <p:cNvSpPr/>
            <p:nvPr/>
          </p:nvSpPr>
          <p:spPr>
            <a:xfrm>
              <a:off x="6399208" y="4735513"/>
              <a:ext cx="33339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6"/>
                <a:gd name="f8" fmla="val 9"/>
                <a:gd name="f9" fmla="val 5"/>
                <a:gd name="f10" fmla="val 11"/>
                <a:gd name="f11" fmla="val 1"/>
                <a:gd name="f12" fmla="val 8"/>
                <a:gd name="f13" fmla="val 2"/>
                <a:gd name="f14" fmla="val 7"/>
                <a:gd name="f15" fmla="val 10"/>
                <a:gd name="f16" fmla="val 12"/>
                <a:gd name="f17" fmla="val 15"/>
                <a:gd name="f18" fmla="+- 0 0 -90"/>
                <a:gd name="f19" fmla="*/ f3 1 14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16"/>
                <a:gd name="f30" fmla="*/ 9 f26 1"/>
                <a:gd name="f31" fmla="*/ 16 f25 1"/>
                <a:gd name="f32" fmla="*/ 1 f26 1"/>
                <a:gd name="f33" fmla="*/ 8 f25 1"/>
                <a:gd name="f34" fmla="*/ 7 f26 1"/>
                <a:gd name="f35" fmla="*/ 0 f25 1"/>
                <a:gd name="f36" fmla="*/ 14 f26 1"/>
                <a:gd name="f37" fmla="*/ 12 f25 1"/>
                <a:gd name="f38" fmla="+- f27 0 f1"/>
                <a:gd name="f39" fmla="*/ f30 1 14"/>
                <a:gd name="f40" fmla="*/ f31 1 16"/>
                <a:gd name="f41" fmla="*/ f32 1 14"/>
                <a:gd name="f42" fmla="*/ f33 1 16"/>
                <a:gd name="f43" fmla="*/ f34 1 14"/>
                <a:gd name="f44" fmla="*/ f35 1 16"/>
                <a:gd name="f45" fmla="*/ f36 1 14"/>
                <a:gd name="f46" fmla="*/ f37 1 16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4" h="16">
                  <a:moveTo>
                    <a:pt x="f8" y="f7"/>
                  </a:moveTo>
                  <a:cubicBezTo>
                    <a:pt x="f9" y="f7"/>
                    <a:pt x="f5" y="f10"/>
                    <a:pt x="f11" y="f12"/>
                  </a:cubicBezTo>
                  <a:cubicBezTo>
                    <a:pt x="f13" y="f9"/>
                    <a:pt x="f13" y="f5"/>
                    <a:pt x="f14" y="f5"/>
                  </a:cubicBezTo>
                  <a:cubicBezTo>
                    <a:pt x="f15" y="f5"/>
                    <a:pt x="f6" y="f14"/>
                    <a:pt x="f6" y="f16"/>
                  </a:cubicBezTo>
                  <a:cubicBezTo>
                    <a:pt x="f6" y="f17"/>
                    <a:pt x="f16" y="f7"/>
                    <a:pt x="f8" y="f7"/>
                  </a:cubicBezTo>
                  <a:close/>
                </a:path>
              </a:pathLst>
            </a:custGeom>
            <a:solidFill>
              <a:srgbClr val="6A2D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3" name="Freeform 855">
              <a:extLst>
                <a:ext uri="{FF2B5EF4-FFF2-40B4-BE49-F238E27FC236}">
                  <a16:creationId xmlns:a16="http://schemas.microsoft.com/office/drawing/2014/main" id="{4E0C4F0E-BDBF-31FD-79E8-2BA0CCED11C6}"/>
                </a:ext>
              </a:extLst>
            </p:cNvPr>
            <p:cNvSpPr/>
            <p:nvPr/>
          </p:nvSpPr>
          <p:spPr>
            <a:xfrm>
              <a:off x="6607170" y="4846640"/>
              <a:ext cx="30166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7"/>
                <a:gd name="f8" fmla="val 7"/>
                <a:gd name="f9" fmla="val 1"/>
                <a:gd name="f10" fmla="val 4"/>
                <a:gd name="f11" fmla="val 5"/>
                <a:gd name="f12" fmla="val 9"/>
                <a:gd name="f13" fmla="val 12"/>
                <a:gd name="f14" fmla="val 8"/>
                <a:gd name="f15" fmla="val 6"/>
                <a:gd name="f16" fmla="val 16"/>
                <a:gd name="f17" fmla="val 11"/>
                <a:gd name="f18" fmla="+- 0 0 -90"/>
                <a:gd name="f19" fmla="*/ f3 1 13"/>
                <a:gd name="f20" fmla="*/ f4 1 1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3"/>
                <a:gd name="f29" fmla="*/ f25 1 17"/>
                <a:gd name="f30" fmla="*/ 0 f26 1"/>
                <a:gd name="f31" fmla="*/ 7 f25 1"/>
                <a:gd name="f32" fmla="*/ 5 f26 1"/>
                <a:gd name="f33" fmla="*/ 0 f25 1"/>
                <a:gd name="f34" fmla="*/ 13 f26 1"/>
                <a:gd name="f35" fmla="*/ 9 f25 1"/>
                <a:gd name="f36" fmla="*/ 6 f26 1"/>
                <a:gd name="f37" fmla="*/ 17 f25 1"/>
                <a:gd name="f38" fmla="+- f27 0 f1"/>
                <a:gd name="f39" fmla="*/ f30 1 13"/>
                <a:gd name="f40" fmla="*/ f31 1 17"/>
                <a:gd name="f41" fmla="*/ f32 1 13"/>
                <a:gd name="f42" fmla="*/ f33 1 17"/>
                <a:gd name="f43" fmla="*/ f34 1 13"/>
                <a:gd name="f44" fmla="*/ f35 1 17"/>
                <a:gd name="f45" fmla="*/ f36 1 13"/>
                <a:gd name="f46" fmla="*/ f37 1 17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3" h="17">
                  <a:moveTo>
                    <a:pt x="f5" y="f8"/>
                  </a:moveTo>
                  <a:cubicBezTo>
                    <a:pt x="f9" y="f10"/>
                    <a:pt x="f5" y="f5"/>
                    <a:pt x="f11" y="f5"/>
                  </a:cubicBezTo>
                  <a:cubicBezTo>
                    <a:pt x="f12" y="f5"/>
                    <a:pt x="f6" y="f11"/>
                    <a:pt x="f6" y="f12"/>
                  </a:cubicBezTo>
                  <a:cubicBezTo>
                    <a:pt x="f6" y="f13"/>
                    <a:pt x="f14" y="f7"/>
                    <a:pt x="f15" y="f7"/>
                  </a:cubicBezTo>
                  <a:cubicBezTo>
                    <a:pt x="f9" y="f16"/>
                    <a:pt x="f9" y="f17"/>
                    <a:pt x="f5" y="f8"/>
                  </a:cubicBezTo>
                  <a:close/>
                </a:path>
              </a:pathLst>
            </a:custGeom>
            <a:solidFill>
              <a:srgbClr val="6B31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4" name="Freeform 856">
              <a:extLst>
                <a:ext uri="{FF2B5EF4-FFF2-40B4-BE49-F238E27FC236}">
                  <a16:creationId xmlns:a16="http://schemas.microsoft.com/office/drawing/2014/main" id="{FE7A07E1-B006-6CDE-08C6-BAFFA53E462E}"/>
                </a:ext>
              </a:extLst>
            </p:cNvPr>
            <p:cNvSpPr/>
            <p:nvPr/>
          </p:nvSpPr>
          <p:spPr>
            <a:xfrm>
              <a:off x="5651504" y="4664080"/>
              <a:ext cx="58741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3"/>
                <a:gd name="f8" fmla="val 16"/>
                <a:gd name="f9" fmla="val 9"/>
                <a:gd name="f10" fmla="val 15"/>
                <a:gd name="f11" fmla="val 12"/>
                <a:gd name="f12" fmla="val 10"/>
                <a:gd name="f13" fmla="val 6"/>
                <a:gd name="f14" fmla="val 11"/>
                <a:gd name="f15" fmla="val 3"/>
                <a:gd name="f16" fmla="val 2"/>
                <a:gd name="f17" fmla="val 1"/>
                <a:gd name="f18" fmla="val 22"/>
                <a:gd name="f19" fmla="val 7"/>
                <a:gd name="f20" fmla="val 20"/>
                <a:gd name="f21" fmla="val 21"/>
                <a:gd name="f22" fmla="val 19"/>
                <a:gd name="f23" fmla="val 18"/>
                <a:gd name="f24" fmla="+- 0 0 -90"/>
                <a:gd name="f25" fmla="*/ f3 1 24"/>
                <a:gd name="f26" fmla="*/ f4 1 1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4"/>
                <a:gd name="f35" fmla="*/ f31 1 13"/>
                <a:gd name="f36" fmla="*/ 16 f32 1"/>
                <a:gd name="f37" fmla="*/ 9 f31 1"/>
                <a:gd name="f38" fmla="*/ 10 f32 1"/>
                <a:gd name="f39" fmla="*/ 12 f31 1"/>
                <a:gd name="f40" fmla="*/ 2 f32 1"/>
                <a:gd name="f41" fmla="*/ 6 f31 1"/>
                <a:gd name="f42" fmla="*/ 6 f32 1"/>
                <a:gd name="f43" fmla="*/ 1 f31 1"/>
                <a:gd name="f44" fmla="*/ 22 f32 1"/>
                <a:gd name="f45" fmla="*/ 21 f32 1"/>
                <a:gd name="f46" fmla="*/ 11 f31 1"/>
                <a:gd name="f47" fmla="*/ 19 f32 1"/>
                <a:gd name="f48" fmla="*/ 13 f31 1"/>
                <a:gd name="f49" fmla="+- f33 0 f1"/>
                <a:gd name="f50" fmla="*/ f36 1 24"/>
                <a:gd name="f51" fmla="*/ f37 1 13"/>
                <a:gd name="f52" fmla="*/ f38 1 24"/>
                <a:gd name="f53" fmla="*/ f39 1 13"/>
                <a:gd name="f54" fmla="*/ f40 1 24"/>
                <a:gd name="f55" fmla="*/ f41 1 13"/>
                <a:gd name="f56" fmla="*/ f42 1 24"/>
                <a:gd name="f57" fmla="*/ f43 1 13"/>
                <a:gd name="f58" fmla="*/ f44 1 24"/>
                <a:gd name="f59" fmla="*/ f45 1 24"/>
                <a:gd name="f60" fmla="*/ f46 1 13"/>
                <a:gd name="f61" fmla="*/ f47 1 24"/>
                <a:gd name="f62" fmla="*/ f48 1 13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4"/>
                <a:gd name="f74" fmla="*/ f57 1 f35"/>
                <a:gd name="f75" fmla="*/ f58 1 f34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5 1"/>
                <a:gd name="f91" fmla="*/ f74 f26 1"/>
                <a:gd name="f92" fmla="*/ f75 f25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89"/>
                </a:cxn>
                <a:cxn ang="f49">
                  <a:pos x="f93" y="f94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24" h="13">
                  <a:moveTo>
                    <a:pt x="f8" y="f9"/>
                  </a:moveTo>
                  <a:cubicBezTo>
                    <a:pt x="f10" y="f7"/>
                    <a:pt x="f11" y="f11"/>
                    <a:pt x="f12" y="f11"/>
                  </a:cubicBezTo>
                  <a:cubicBezTo>
                    <a:pt x="f13" y="f14"/>
                    <a:pt x="f15" y="f9"/>
                    <a:pt x="f16" y="f13"/>
                  </a:cubicBezTo>
                  <a:cubicBezTo>
                    <a:pt x="f5" y="f16"/>
                    <a:pt x="f15" y="f17"/>
                    <a:pt x="f13" y="f17"/>
                  </a:cubicBezTo>
                  <a:cubicBezTo>
                    <a:pt x="f11" y="f5"/>
                    <a:pt x="f8" y="f13"/>
                    <a:pt x="f18" y="f13"/>
                  </a:cubicBezTo>
                  <a:cubicBezTo>
                    <a:pt x="f6" y="f19"/>
                    <a:pt x="f20" y="f9"/>
                    <a:pt x="f21" y="f14"/>
                  </a:cubicBezTo>
                  <a:cubicBezTo>
                    <a:pt x="f21" y="f11"/>
                    <a:pt x="f20" y="f7"/>
                    <a:pt x="f22" y="f7"/>
                  </a:cubicBezTo>
                  <a:cubicBezTo>
                    <a:pt x="f8" y="f7"/>
                    <a:pt x="f23" y="f12"/>
                    <a:pt x="f8" y="f9"/>
                  </a:cubicBezTo>
                  <a:close/>
                </a:path>
              </a:pathLst>
            </a:custGeom>
            <a:solidFill>
              <a:srgbClr val="58AA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5" name="Freeform 857">
              <a:extLst>
                <a:ext uri="{FF2B5EF4-FFF2-40B4-BE49-F238E27FC236}">
                  <a16:creationId xmlns:a16="http://schemas.microsoft.com/office/drawing/2014/main" id="{5DA618B2-6D22-EFDB-B666-FA107B9EA51D}"/>
                </a:ext>
              </a:extLst>
            </p:cNvPr>
            <p:cNvSpPr/>
            <p:nvPr/>
          </p:nvSpPr>
          <p:spPr>
            <a:xfrm>
              <a:off x="6646865" y="4532315"/>
              <a:ext cx="52385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1"/>
                <a:gd name="f8" fmla="val 14"/>
                <a:gd name="f9" fmla="val 10"/>
                <a:gd name="f10" fmla="val 7"/>
                <a:gd name="f11" fmla="val 3"/>
                <a:gd name="f12" fmla="val 1"/>
                <a:gd name="f13" fmla="val 9"/>
                <a:gd name="f14" fmla="val 6"/>
                <a:gd name="f15" fmla="val 4"/>
                <a:gd name="f16" fmla="val 2"/>
                <a:gd name="f17" fmla="val 5"/>
                <a:gd name="f18" fmla="val 17"/>
                <a:gd name="f19" fmla="val 20"/>
                <a:gd name="f20" fmla="val 21"/>
                <a:gd name="f21" fmla="val 8"/>
                <a:gd name="f22" fmla="val 18"/>
                <a:gd name="f23" fmla="val 16"/>
                <a:gd name="f24" fmla="+- 0 0 -90"/>
                <a:gd name="f25" fmla="*/ f3 1 22"/>
                <a:gd name="f26" fmla="*/ f4 1 1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"/>
                <a:gd name="f35" fmla="*/ f31 1 11"/>
                <a:gd name="f36" fmla="*/ 14 f32 1"/>
                <a:gd name="f37" fmla="*/ 11 f31 1"/>
                <a:gd name="f38" fmla="*/ 3 f32 1"/>
                <a:gd name="f39" fmla="*/ 10 f31 1"/>
                <a:gd name="f40" fmla="*/ 0 f32 1"/>
                <a:gd name="f41" fmla="*/ 7 f31 1"/>
                <a:gd name="f42" fmla="*/ 1 f32 1"/>
                <a:gd name="f43" fmla="*/ 3 f31 1"/>
                <a:gd name="f44" fmla="*/ 4 f32 1"/>
                <a:gd name="f45" fmla="*/ 4 f31 1"/>
                <a:gd name="f46" fmla="*/ 6 f32 1"/>
                <a:gd name="f47" fmla="*/ 20 f32 1"/>
                <a:gd name="f48" fmla="*/ 8 f31 1"/>
                <a:gd name="f49" fmla="+- f33 0 f1"/>
                <a:gd name="f50" fmla="*/ f36 1 22"/>
                <a:gd name="f51" fmla="*/ f37 1 11"/>
                <a:gd name="f52" fmla="*/ f38 1 22"/>
                <a:gd name="f53" fmla="*/ f39 1 11"/>
                <a:gd name="f54" fmla="*/ f40 1 22"/>
                <a:gd name="f55" fmla="*/ f41 1 11"/>
                <a:gd name="f56" fmla="*/ f42 1 22"/>
                <a:gd name="f57" fmla="*/ f43 1 11"/>
                <a:gd name="f58" fmla="*/ f44 1 22"/>
                <a:gd name="f59" fmla="*/ f45 1 11"/>
                <a:gd name="f60" fmla="*/ f46 1 22"/>
                <a:gd name="f61" fmla="*/ f47 1 22"/>
                <a:gd name="f62" fmla="*/ f48 1 11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4"/>
                <a:gd name="f74" fmla="*/ f57 1 f35"/>
                <a:gd name="f75" fmla="*/ f58 1 f34"/>
                <a:gd name="f76" fmla="*/ f59 1 f35"/>
                <a:gd name="f77" fmla="*/ f60 1 f34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5 1"/>
                <a:gd name="f91" fmla="*/ f74 f26 1"/>
                <a:gd name="f92" fmla="*/ f75 f25 1"/>
                <a:gd name="f93" fmla="*/ f76 f26 1"/>
                <a:gd name="f94" fmla="*/ f77 f25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94" y="f93"/>
                </a:cxn>
                <a:cxn ang="f49">
                  <a:pos x="f95" y="f91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22" h="11">
                  <a:moveTo>
                    <a:pt x="f8" y="f7"/>
                  </a:moveTo>
                  <a:cubicBezTo>
                    <a:pt x="f9" y="f9"/>
                    <a:pt x="f10" y="f9"/>
                    <a:pt x="f11" y="f9"/>
                  </a:cubicBezTo>
                  <a:cubicBezTo>
                    <a:pt x="f12" y="f9"/>
                    <a:pt x="f12" y="f13"/>
                    <a:pt x="f5" y="f10"/>
                  </a:cubicBezTo>
                  <a:cubicBezTo>
                    <a:pt x="f5" y="f14"/>
                    <a:pt x="f5" y="f15"/>
                    <a:pt x="f12" y="f11"/>
                  </a:cubicBezTo>
                  <a:cubicBezTo>
                    <a:pt x="f16" y="f16"/>
                    <a:pt x="f11" y="f11"/>
                    <a:pt x="f15" y="f15"/>
                  </a:cubicBezTo>
                  <a:cubicBezTo>
                    <a:pt x="f17" y="f14"/>
                    <a:pt x="f17" y="f17"/>
                    <a:pt x="f14" y="f15"/>
                  </a:cubicBezTo>
                  <a:cubicBezTo>
                    <a:pt x="f13" y="f5"/>
                    <a:pt x="f18" y="f5"/>
                    <a:pt x="f19" y="f11"/>
                  </a:cubicBezTo>
                  <a:cubicBezTo>
                    <a:pt x="f6" y="f17"/>
                    <a:pt x="f20" y="f10"/>
                    <a:pt x="f19" y="f21"/>
                  </a:cubicBezTo>
                  <a:cubicBezTo>
                    <a:pt x="f22" y="f9"/>
                    <a:pt x="f23" y="f7"/>
                    <a:pt x="f8" y="f7"/>
                  </a:cubicBezTo>
                  <a:close/>
                </a:path>
              </a:pathLst>
            </a:custGeom>
            <a:solidFill>
              <a:srgbClr val="F2BF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6" name="Freeform 858">
              <a:extLst>
                <a:ext uri="{FF2B5EF4-FFF2-40B4-BE49-F238E27FC236}">
                  <a16:creationId xmlns:a16="http://schemas.microsoft.com/office/drawing/2014/main" id="{225BD29A-FF23-2495-54F9-DEAC405131D9}"/>
                </a:ext>
              </a:extLst>
            </p:cNvPr>
            <p:cNvSpPr/>
            <p:nvPr/>
          </p:nvSpPr>
          <p:spPr>
            <a:xfrm>
              <a:off x="6978645" y="5068884"/>
              <a:ext cx="46040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1"/>
                <a:gd name="f8" fmla="val 7"/>
                <a:gd name="f9" fmla="val 12"/>
                <a:gd name="f10" fmla="val 6"/>
                <a:gd name="f11" fmla="val 13"/>
                <a:gd name="f12" fmla="val 17"/>
                <a:gd name="f13" fmla="val 20"/>
                <a:gd name="f14" fmla="val 16"/>
                <a:gd name="f15" fmla="val 14"/>
                <a:gd name="f16" fmla="val 10"/>
                <a:gd name="f17" fmla="val 8"/>
                <a:gd name="f18" fmla="val 5"/>
                <a:gd name="f19" fmla="val 9"/>
                <a:gd name="f20" fmla="val 2"/>
                <a:gd name="f21" fmla="val 3"/>
                <a:gd name="f22" fmla="val 4"/>
                <a:gd name="f23" fmla="val 1"/>
                <a:gd name="f24" fmla="+- 0 0 -90"/>
                <a:gd name="f25" fmla="*/ f3 1 19"/>
                <a:gd name="f26" fmla="*/ f4 1 2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9"/>
                <a:gd name="f35" fmla="*/ f31 1 21"/>
                <a:gd name="f36" fmla="*/ 7 f32 1"/>
                <a:gd name="f37" fmla="*/ 7 f31 1"/>
                <a:gd name="f38" fmla="*/ 17 f32 1"/>
                <a:gd name="f39" fmla="*/ 19 f31 1"/>
                <a:gd name="f40" fmla="*/ 14 f32 1"/>
                <a:gd name="f41" fmla="*/ 21 f31 1"/>
                <a:gd name="f42" fmla="*/ 8 f32 1"/>
                <a:gd name="f43" fmla="*/ 2 f32 1"/>
                <a:gd name="f44" fmla="*/ 5 f31 1"/>
                <a:gd name="f45" fmla="*/ 4 f32 1"/>
                <a:gd name="f46" fmla="*/ 3 f31 1"/>
                <a:gd name="f47" fmla="*/ 1 f31 1"/>
                <a:gd name="f48" fmla="+- f33 0 f1"/>
                <a:gd name="f49" fmla="*/ f36 1 19"/>
                <a:gd name="f50" fmla="*/ f37 1 21"/>
                <a:gd name="f51" fmla="*/ f38 1 19"/>
                <a:gd name="f52" fmla="*/ f39 1 21"/>
                <a:gd name="f53" fmla="*/ f40 1 19"/>
                <a:gd name="f54" fmla="*/ f41 1 21"/>
                <a:gd name="f55" fmla="*/ f42 1 19"/>
                <a:gd name="f56" fmla="*/ f43 1 19"/>
                <a:gd name="f57" fmla="*/ f44 1 21"/>
                <a:gd name="f58" fmla="*/ f45 1 19"/>
                <a:gd name="f59" fmla="*/ f46 1 21"/>
                <a:gd name="f60" fmla="*/ f47 1 21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5"/>
                <a:gd name="f69" fmla="*/ f53 1 f34"/>
                <a:gd name="f70" fmla="*/ f54 1 f35"/>
                <a:gd name="f71" fmla="*/ f55 1 f34"/>
                <a:gd name="f72" fmla="*/ f56 1 f34"/>
                <a:gd name="f73" fmla="*/ f57 1 f35"/>
                <a:gd name="f74" fmla="*/ f58 1 f34"/>
                <a:gd name="f75" fmla="*/ f59 1 f35"/>
                <a:gd name="f76" fmla="*/ f60 1 f35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6 1"/>
                <a:gd name="f85" fmla="*/ f69 f25 1"/>
                <a:gd name="f86" fmla="*/ f70 f26 1"/>
                <a:gd name="f87" fmla="*/ f71 f25 1"/>
                <a:gd name="f88" fmla="*/ f72 f25 1"/>
                <a:gd name="f89" fmla="*/ f73 f26 1"/>
                <a:gd name="f90" fmla="*/ f74 f25 1"/>
                <a:gd name="f91" fmla="*/ f75 f26 1"/>
                <a:gd name="f92" fmla="*/ f7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4"/>
                </a:cxn>
                <a:cxn ang="f48">
                  <a:pos x="f88" y="f89"/>
                </a:cxn>
                <a:cxn ang="f48">
                  <a:pos x="f90" y="f91"/>
                </a:cxn>
                <a:cxn ang="f48">
                  <a:pos x="f87" y="f92"/>
                </a:cxn>
                <a:cxn ang="f48">
                  <a:pos x="f81" y="f82"/>
                </a:cxn>
              </a:cxnLst>
              <a:rect l="f77" t="f80" r="f78" b="f79"/>
              <a:pathLst>
                <a:path w="19" h="21">
                  <a:moveTo>
                    <a:pt x="f8" y="f8"/>
                  </a:moveTo>
                  <a:cubicBezTo>
                    <a:pt x="f9" y="f10"/>
                    <a:pt x="f6" y="f11"/>
                    <a:pt x="f12" y="f6"/>
                  </a:cubicBezTo>
                  <a:cubicBezTo>
                    <a:pt x="f12" y="f13"/>
                    <a:pt x="f14" y="f7"/>
                    <a:pt x="f15" y="f7"/>
                  </a:cubicBezTo>
                  <a:cubicBezTo>
                    <a:pt x="f9" y="f7"/>
                    <a:pt x="f16" y="f7"/>
                    <a:pt x="f17" y="f6"/>
                  </a:cubicBezTo>
                  <a:cubicBezTo>
                    <a:pt x="f10" y="f15"/>
                    <a:pt x="f18" y="f19"/>
                    <a:pt x="f20" y="f18"/>
                  </a:cubicBezTo>
                  <a:cubicBezTo>
                    <a:pt x="f5" y="f21"/>
                    <a:pt x="f21" y="f21"/>
                    <a:pt x="f22" y="f21"/>
                  </a:cubicBezTo>
                  <a:cubicBezTo>
                    <a:pt x="f18" y="f20"/>
                    <a:pt x="f10" y="f5"/>
                    <a:pt x="f17" y="f23"/>
                  </a:cubicBezTo>
                  <a:cubicBezTo>
                    <a:pt x="f16" y="f21"/>
                    <a:pt x="f8" y="f18"/>
                    <a:pt x="f8" y="f8"/>
                  </a:cubicBezTo>
                  <a:close/>
                </a:path>
              </a:pathLst>
            </a:custGeom>
            <a:solidFill>
              <a:srgbClr val="59AA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7" name="Freeform 859">
              <a:extLst>
                <a:ext uri="{FF2B5EF4-FFF2-40B4-BE49-F238E27FC236}">
                  <a16:creationId xmlns:a16="http://schemas.microsoft.com/office/drawing/2014/main" id="{117F8A65-A286-8C8C-9C5A-EB1C780DED8E}"/>
                </a:ext>
              </a:extLst>
            </p:cNvPr>
            <p:cNvSpPr/>
            <p:nvPr/>
          </p:nvSpPr>
          <p:spPr>
            <a:xfrm>
              <a:off x="6564313" y="5195885"/>
              <a:ext cx="44448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0"/>
                <a:gd name="f8" fmla="val 1"/>
                <a:gd name="f9" fmla="val 3"/>
                <a:gd name="f10" fmla="val 6"/>
                <a:gd name="f11" fmla="val 9"/>
                <a:gd name="f12" fmla="val 2"/>
                <a:gd name="f13" fmla="val 12"/>
                <a:gd name="f14" fmla="val 7"/>
                <a:gd name="f15" fmla="val 13"/>
                <a:gd name="f16" fmla="val 15"/>
                <a:gd name="f17" fmla="val 17"/>
                <a:gd name="f18" fmla="val 14"/>
                <a:gd name="f19" fmla="val 18"/>
                <a:gd name="f20" fmla="val 16"/>
                <a:gd name="f21" fmla="+- 0 0 -90"/>
                <a:gd name="f22" fmla="*/ f3 1 19"/>
                <a:gd name="f23" fmla="*/ f4 1 2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9"/>
                <a:gd name="f32" fmla="*/ f28 1 20"/>
                <a:gd name="f33" fmla="*/ 1 f29 1"/>
                <a:gd name="f34" fmla="*/ 3 f28 1"/>
                <a:gd name="f35" fmla="*/ 12 f29 1"/>
                <a:gd name="f36" fmla="*/ 7 f28 1"/>
                <a:gd name="f37" fmla="*/ 17 f29 1"/>
                <a:gd name="f38" fmla="*/ 14 f28 1"/>
                <a:gd name="f39" fmla="*/ 19 f29 1"/>
                <a:gd name="f40" fmla="*/ 17 f28 1"/>
                <a:gd name="f41" fmla="*/ 15 f29 1"/>
                <a:gd name="f42" fmla="*/ 20 f28 1"/>
                <a:gd name="f43" fmla="*/ 13 f29 1"/>
                <a:gd name="f44" fmla="*/ 7 f29 1"/>
                <a:gd name="f45" fmla="*/ 15 f28 1"/>
                <a:gd name="f46" fmla="+- f30 0 f1"/>
                <a:gd name="f47" fmla="*/ f33 1 19"/>
                <a:gd name="f48" fmla="*/ f34 1 20"/>
                <a:gd name="f49" fmla="*/ f35 1 19"/>
                <a:gd name="f50" fmla="*/ f36 1 20"/>
                <a:gd name="f51" fmla="*/ f37 1 19"/>
                <a:gd name="f52" fmla="*/ f38 1 20"/>
                <a:gd name="f53" fmla="*/ f39 1 19"/>
                <a:gd name="f54" fmla="*/ f40 1 20"/>
                <a:gd name="f55" fmla="*/ f41 1 19"/>
                <a:gd name="f56" fmla="*/ f42 1 20"/>
                <a:gd name="f57" fmla="*/ f43 1 19"/>
                <a:gd name="f58" fmla="*/ f44 1 19"/>
                <a:gd name="f59" fmla="*/ f45 1 20"/>
                <a:gd name="f60" fmla="*/ 0 1 f31"/>
                <a:gd name="f61" fmla="*/ f25 1 f31"/>
                <a:gd name="f62" fmla="*/ 0 1 f32"/>
                <a:gd name="f63" fmla="*/ f26 1 f32"/>
                <a:gd name="f64" fmla="*/ f47 1 f31"/>
                <a:gd name="f65" fmla="*/ f48 1 f32"/>
                <a:gd name="f66" fmla="*/ f49 1 f31"/>
                <a:gd name="f67" fmla="*/ f50 1 f32"/>
                <a:gd name="f68" fmla="*/ f51 1 f31"/>
                <a:gd name="f69" fmla="*/ f52 1 f32"/>
                <a:gd name="f70" fmla="*/ f53 1 f31"/>
                <a:gd name="f71" fmla="*/ f54 1 f32"/>
                <a:gd name="f72" fmla="*/ f55 1 f31"/>
                <a:gd name="f73" fmla="*/ f56 1 f32"/>
                <a:gd name="f74" fmla="*/ f57 1 f31"/>
                <a:gd name="f75" fmla="*/ f58 1 f31"/>
                <a:gd name="f76" fmla="*/ f59 1 f32"/>
                <a:gd name="f77" fmla="*/ f60 f22 1"/>
                <a:gd name="f78" fmla="*/ f61 f22 1"/>
                <a:gd name="f79" fmla="*/ f63 f23 1"/>
                <a:gd name="f80" fmla="*/ f62 f23 1"/>
                <a:gd name="f81" fmla="*/ f64 f22 1"/>
                <a:gd name="f82" fmla="*/ f65 f23 1"/>
                <a:gd name="f83" fmla="*/ f66 f22 1"/>
                <a:gd name="f84" fmla="*/ f67 f23 1"/>
                <a:gd name="f85" fmla="*/ f68 f22 1"/>
                <a:gd name="f86" fmla="*/ f69 f23 1"/>
                <a:gd name="f87" fmla="*/ f70 f22 1"/>
                <a:gd name="f88" fmla="*/ f71 f23 1"/>
                <a:gd name="f89" fmla="*/ f72 f22 1"/>
                <a:gd name="f90" fmla="*/ f73 f23 1"/>
                <a:gd name="f91" fmla="*/ f74 f22 1"/>
                <a:gd name="f92" fmla="*/ f75 f22 1"/>
                <a:gd name="f93" fmla="*/ f76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90"/>
                </a:cxn>
                <a:cxn ang="f46">
                  <a:pos x="f91" y="f90"/>
                </a:cxn>
                <a:cxn ang="f46">
                  <a:pos x="f92" y="f93"/>
                </a:cxn>
                <a:cxn ang="f46">
                  <a:pos x="f81" y="f82"/>
                </a:cxn>
              </a:cxnLst>
              <a:rect l="f77" t="f80" r="f78" b="f79"/>
              <a:pathLst>
                <a:path w="19" h="20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1"/>
                    <a:pt x="f16" y="f13"/>
                    <a:pt x="f17" y="f18"/>
                  </a:cubicBezTo>
                  <a:cubicBezTo>
                    <a:pt x="f19" y="f16"/>
                    <a:pt x="f6" y="f20"/>
                    <a:pt x="f6" y="f17"/>
                  </a:cubicBezTo>
                  <a:cubicBezTo>
                    <a:pt x="f17" y="f19"/>
                    <a:pt x="f20" y="f6"/>
                    <a:pt x="f16" y="f7"/>
                  </a:cubicBezTo>
                  <a:cubicBezTo>
                    <a:pt x="f18" y="f7"/>
                    <a:pt x="f15" y="f7"/>
                    <a:pt x="f15" y="f7"/>
                  </a:cubicBezTo>
                  <a:cubicBezTo>
                    <a:pt x="f18" y="f18"/>
                    <a:pt x="f11" y="f17"/>
                    <a:pt x="f14" y="f16"/>
                  </a:cubicBezTo>
                  <a:cubicBezTo>
                    <a:pt x="f9" y="f13"/>
                    <a:pt x="f5" y="f11"/>
                    <a:pt x="f8" y="f9"/>
                  </a:cubicBezTo>
                  <a:close/>
                </a:path>
              </a:pathLst>
            </a:custGeom>
            <a:solidFill>
              <a:srgbClr val="F0AF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8" name="Freeform 860">
              <a:extLst>
                <a:ext uri="{FF2B5EF4-FFF2-40B4-BE49-F238E27FC236}">
                  <a16:creationId xmlns:a16="http://schemas.microsoft.com/office/drawing/2014/main" id="{DDD049E7-3573-138B-E3C4-6C07E1FA568B}"/>
                </a:ext>
              </a:extLst>
            </p:cNvPr>
            <p:cNvSpPr/>
            <p:nvPr/>
          </p:nvSpPr>
          <p:spPr>
            <a:xfrm>
              <a:off x="6478588" y="5214942"/>
              <a:ext cx="57150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7"/>
                <a:gd name="f8" fmla="val 8"/>
                <a:gd name="f9" fmla="val 7"/>
                <a:gd name="f10" fmla="val 9"/>
                <a:gd name="f11" fmla="val 2"/>
                <a:gd name="f12" fmla="val 12"/>
                <a:gd name="f13" fmla="val 3"/>
                <a:gd name="f14" fmla="val 15"/>
                <a:gd name="f15" fmla="val 4"/>
                <a:gd name="f16" fmla="val 5"/>
                <a:gd name="f17" fmla="val 18"/>
                <a:gd name="f18" fmla="val 19"/>
                <a:gd name="f19" fmla="val 21"/>
                <a:gd name="f20" fmla="val 10"/>
                <a:gd name="f21" fmla="val 22"/>
                <a:gd name="f22" fmla="val 13"/>
                <a:gd name="f23" fmla="val 20"/>
                <a:gd name="f24" fmla="val 6"/>
                <a:gd name="f25" fmla="val 1"/>
                <a:gd name="f26" fmla="+- 0 0 -90"/>
                <a:gd name="f27" fmla="*/ f3 1 24"/>
                <a:gd name="f28" fmla="*/ f4 1 17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4"/>
                <a:gd name="f37" fmla="*/ f33 1 17"/>
                <a:gd name="f38" fmla="*/ 8 f34 1"/>
                <a:gd name="f39" fmla="*/ 7 f33 1"/>
                <a:gd name="f40" fmla="*/ 15 f34 1"/>
                <a:gd name="f41" fmla="*/ 4 f33 1"/>
                <a:gd name="f42" fmla="*/ 19 f34 1"/>
                <a:gd name="f43" fmla="*/ 8 f33 1"/>
                <a:gd name="f44" fmla="*/ 22 f34 1"/>
                <a:gd name="f45" fmla="*/ 13 f33 1"/>
                <a:gd name="f46" fmla="*/ 15 f33 1"/>
                <a:gd name="f47" fmla="*/ 2 f34 1"/>
                <a:gd name="f48" fmla="*/ 3 f34 1"/>
                <a:gd name="f49" fmla="*/ 6 f34 1"/>
                <a:gd name="f50" fmla="*/ 1 f33 1"/>
                <a:gd name="f51" fmla="*/ 7 f34 1"/>
                <a:gd name="f52" fmla="+- f35 0 f1"/>
                <a:gd name="f53" fmla="*/ f38 1 24"/>
                <a:gd name="f54" fmla="*/ f39 1 17"/>
                <a:gd name="f55" fmla="*/ f40 1 24"/>
                <a:gd name="f56" fmla="*/ f41 1 17"/>
                <a:gd name="f57" fmla="*/ f42 1 24"/>
                <a:gd name="f58" fmla="*/ f43 1 17"/>
                <a:gd name="f59" fmla="*/ f44 1 24"/>
                <a:gd name="f60" fmla="*/ f45 1 17"/>
                <a:gd name="f61" fmla="*/ f46 1 17"/>
                <a:gd name="f62" fmla="*/ f47 1 24"/>
                <a:gd name="f63" fmla="*/ f48 1 24"/>
                <a:gd name="f64" fmla="*/ f49 1 24"/>
                <a:gd name="f65" fmla="*/ f50 1 17"/>
                <a:gd name="f66" fmla="*/ f51 1 24"/>
                <a:gd name="f67" fmla="*/ 0 1 f36"/>
                <a:gd name="f68" fmla="*/ f30 1 f36"/>
                <a:gd name="f69" fmla="*/ 0 1 f37"/>
                <a:gd name="f70" fmla="*/ f31 1 f37"/>
                <a:gd name="f71" fmla="*/ f53 1 f36"/>
                <a:gd name="f72" fmla="*/ f54 1 f37"/>
                <a:gd name="f73" fmla="*/ f55 1 f36"/>
                <a:gd name="f74" fmla="*/ f56 1 f37"/>
                <a:gd name="f75" fmla="*/ f57 1 f36"/>
                <a:gd name="f76" fmla="*/ f58 1 f37"/>
                <a:gd name="f77" fmla="*/ f59 1 f36"/>
                <a:gd name="f78" fmla="*/ f60 1 f37"/>
                <a:gd name="f79" fmla="*/ f61 1 f37"/>
                <a:gd name="f80" fmla="*/ f62 1 f36"/>
                <a:gd name="f81" fmla="*/ f63 1 f36"/>
                <a:gd name="f82" fmla="*/ f64 1 f36"/>
                <a:gd name="f83" fmla="*/ f65 1 f37"/>
                <a:gd name="f84" fmla="*/ f66 1 f36"/>
                <a:gd name="f85" fmla="*/ f67 f27 1"/>
                <a:gd name="f86" fmla="*/ f68 f27 1"/>
                <a:gd name="f87" fmla="*/ f70 f28 1"/>
                <a:gd name="f88" fmla="*/ f69 f28 1"/>
                <a:gd name="f89" fmla="*/ f71 f27 1"/>
                <a:gd name="f90" fmla="*/ f72 f28 1"/>
                <a:gd name="f91" fmla="*/ f73 f27 1"/>
                <a:gd name="f92" fmla="*/ f74 f28 1"/>
                <a:gd name="f93" fmla="*/ f75 f27 1"/>
                <a:gd name="f94" fmla="*/ f76 f28 1"/>
                <a:gd name="f95" fmla="*/ f77 f27 1"/>
                <a:gd name="f96" fmla="*/ f78 f28 1"/>
                <a:gd name="f97" fmla="*/ f79 f28 1"/>
                <a:gd name="f98" fmla="*/ f80 f27 1"/>
                <a:gd name="f99" fmla="*/ f81 f27 1"/>
                <a:gd name="f100" fmla="*/ f82 f27 1"/>
                <a:gd name="f101" fmla="*/ f83 f28 1"/>
                <a:gd name="f102" fmla="*/ f8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1" y="f97"/>
                </a:cxn>
                <a:cxn ang="f52">
                  <a:pos x="f98" y="f90"/>
                </a:cxn>
                <a:cxn ang="f52">
                  <a:pos x="f99" y="f92"/>
                </a:cxn>
                <a:cxn ang="f52">
                  <a:pos x="f100" y="f101"/>
                </a:cxn>
                <a:cxn ang="f52">
                  <a:pos x="f102" y="f92"/>
                </a:cxn>
                <a:cxn ang="f52">
                  <a:pos x="f89" y="f90"/>
                </a:cxn>
              </a:cxnLst>
              <a:rect l="f85" t="f88" r="f86" b="f87"/>
              <a:pathLst>
                <a:path w="24" h="1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7" y="f16"/>
                    <a:pt x="f17" y="f9"/>
                    <a:pt x="f18" y="f8"/>
                  </a:cubicBezTo>
                  <a:cubicBezTo>
                    <a:pt x="f19" y="f10"/>
                    <a:pt x="f6" y="f20"/>
                    <a:pt x="f21" y="f22"/>
                  </a:cubicBezTo>
                  <a:cubicBezTo>
                    <a:pt x="f23" y="f14"/>
                    <a:pt x="f7" y="f7"/>
                    <a:pt x="f14" y="f14"/>
                  </a:cubicBezTo>
                  <a:cubicBezTo>
                    <a:pt x="f20" y="f22"/>
                    <a:pt x="f9" y="f10"/>
                    <a:pt x="f11" y="f9"/>
                  </a:cubicBezTo>
                  <a:cubicBezTo>
                    <a:pt x="f5" y="f24"/>
                    <a:pt x="f13" y="f16"/>
                    <a:pt x="f13" y="f15"/>
                  </a:cubicBezTo>
                  <a:cubicBezTo>
                    <a:pt x="f15" y="f13"/>
                    <a:pt x="f13" y="f5"/>
                    <a:pt x="f24" y="f25"/>
                  </a:cubicBezTo>
                  <a:cubicBezTo>
                    <a:pt x="f9" y="f25"/>
                    <a:pt x="f8" y="f13"/>
                    <a:pt x="f9" y="f15"/>
                  </a:cubicBezTo>
                  <a:cubicBezTo>
                    <a:pt x="f9" y="f16"/>
                    <a:pt x="f9" y="f16"/>
                    <a:pt x="f8" y="f9"/>
                  </a:cubicBezTo>
                  <a:close/>
                </a:path>
              </a:pathLst>
            </a:custGeom>
            <a:solidFill>
              <a:srgbClr val="A431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9" name="Freeform 861">
              <a:extLst>
                <a:ext uri="{FF2B5EF4-FFF2-40B4-BE49-F238E27FC236}">
                  <a16:creationId xmlns:a16="http://schemas.microsoft.com/office/drawing/2014/main" id="{89FE4EFD-1B66-B17E-F516-993F7F548EAC}"/>
                </a:ext>
              </a:extLst>
            </p:cNvPr>
            <p:cNvSpPr/>
            <p:nvPr/>
          </p:nvSpPr>
          <p:spPr>
            <a:xfrm>
              <a:off x="6943725" y="4705346"/>
              <a:ext cx="25402" cy="58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5"/>
                <a:gd name="f8" fmla="val 5"/>
                <a:gd name="f9" fmla="val 1"/>
                <a:gd name="f10" fmla="val 6"/>
                <a:gd name="f11" fmla="val 4"/>
                <a:gd name="f12" fmla="val 10"/>
                <a:gd name="f13" fmla="val 7"/>
                <a:gd name="f14" fmla="val 8"/>
                <a:gd name="f15" fmla="val 14"/>
                <a:gd name="f16" fmla="val 17"/>
                <a:gd name="f17" fmla="val 9"/>
                <a:gd name="f18" fmla="val 21"/>
                <a:gd name="f19" fmla="val 24"/>
                <a:gd name="f20" fmla="val 23"/>
                <a:gd name="f21" fmla="val 3"/>
                <a:gd name="f22" fmla="val 22"/>
                <a:gd name="f23" fmla="val 20"/>
                <a:gd name="f24" fmla="val 18"/>
                <a:gd name="f25" fmla="val 15"/>
                <a:gd name="f26" fmla="+- 0 0 -90"/>
                <a:gd name="f27" fmla="*/ f3 1 11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1"/>
                <a:gd name="f37" fmla="*/ f33 1 25"/>
                <a:gd name="f38" fmla="*/ 5 f34 1"/>
                <a:gd name="f39" fmla="*/ 1 f33 1"/>
                <a:gd name="f40" fmla="*/ 11 f34 1"/>
                <a:gd name="f41" fmla="*/ 4 f33 1"/>
                <a:gd name="f42" fmla="*/ 7 f34 1"/>
                <a:gd name="f43" fmla="*/ 8 f33 1"/>
                <a:gd name="f44" fmla="*/ 14 f33 1"/>
                <a:gd name="f45" fmla="*/ 6 f34 1"/>
                <a:gd name="f46" fmla="*/ 24 f33 1"/>
                <a:gd name="f47" fmla="*/ 3 f34 1"/>
                <a:gd name="f48" fmla="*/ 22 f33 1"/>
                <a:gd name="f49" fmla="*/ 1 f34 1"/>
                <a:gd name="f50" fmla="*/ 15 f33 1"/>
                <a:gd name="f51" fmla="+- f35 0 f1"/>
                <a:gd name="f52" fmla="*/ f38 1 11"/>
                <a:gd name="f53" fmla="*/ f39 1 25"/>
                <a:gd name="f54" fmla="*/ f40 1 11"/>
                <a:gd name="f55" fmla="*/ f41 1 25"/>
                <a:gd name="f56" fmla="*/ f42 1 11"/>
                <a:gd name="f57" fmla="*/ f43 1 25"/>
                <a:gd name="f58" fmla="*/ f44 1 25"/>
                <a:gd name="f59" fmla="*/ f45 1 11"/>
                <a:gd name="f60" fmla="*/ f46 1 25"/>
                <a:gd name="f61" fmla="*/ f47 1 11"/>
                <a:gd name="f62" fmla="*/ f48 1 25"/>
                <a:gd name="f63" fmla="*/ f49 1 11"/>
                <a:gd name="f64" fmla="*/ f50 1 25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7"/>
                <a:gd name="f76" fmla="*/ f59 1 f36"/>
                <a:gd name="f77" fmla="*/ f60 1 f37"/>
                <a:gd name="f78" fmla="*/ f61 1 f36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8 1"/>
                <a:gd name="f93" fmla="*/ f76 f27 1"/>
                <a:gd name="f94" fmla="*/ f77 f28 1"/>
                <a:gd name="f95" fmla="*/ f78 f27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88" y="f92"/>
                </a:cxn>
                <a:cxn ang="f51">
                  <a:pos x="f93" y="f94"/>
                </a:cxn>
                <a:cxn ang="f51">
                  <a:pos x="f95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11" h="25">
                  <a:moveTo>
                    <a:pt x="f8" y="f9"/>
                  </a:moveTo>
                  <a:cubicBezTo>
                    <a:pt x="f10" y="f11"/>
                    <a:pt x="f12" y="f5"/>
                    <a:pt x="f6" y="f11"/>
                  </a:cubicBezTo>
                  <a:cubicBezTo>
                    <a:pt x="f6" y="f13"/>
                    <a:pt x="f14" y="f8"/>
                    <a:pt x="f13" y="f14"/>
                  </a:cubicBezTo>
                  <a:cubicBezTo>
                    <a:pt x="f12" y="f14"/>
                    <a:pt x="f6" y="f6"/>
                    <a:pt x="f6" y="f15"/>
                  </a:cubicBezTo>
                  <a:cubicBezTo>
                    <a:pt x="f12" y="f16"/>
                    <a:pt x="f17" y="f18"/>
                    <a:pt x="f10" y="f19"/>
                  </a:cubicBezTo>
                  <a:cubicBezTo>
                    <a:pt x="f8" y="f7"/>
                    <a:pt x="f11" y="f20"/>
                    <a:pt x="f21" y="f22"/>
                  </a:cubicBezTo>
                  <a:cubicBezTo>
                    <a:pt x="f9" y="f23"/>
                    <a:pt x="f5" y="f24"/>
                    <a:pt x="f9" y="f25"/>
                  </a:cubicBezTo>
                  <a:cubicBezTo>
                    <a:pt x="f21" y="f6"/>
                    <a:pt x="f8" y="f13"/>
                    <a:pt x="f8" y="f9"/>
                  </a:cubicBezTo>
                  <a:close/>
                </a:path>
              </a:pathLst>
            </a:custGeom>
            <a:solidFill>
              <a:srgbClr val="A53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0" name="Freeform 862">
              <a:extLst>
                <a:ext uri="{FF2B5EF4-FFF2-40B4-BE49-F238E27FC236}">
                  <a16:creationId xmlns:a16="http://schemas.microsoft.com/office/drawing/2014/main" id="{14EBAC8C-A9BA-3381-5DA5-5A289BF69D98}"/>
                </a:ext>
              </a:extLst>
            </p:cNvPr>
            <p:cNvSpPr/>
            <p:nvPr/>
          </p:nvSpPr>
          <p:spPr>
            <a:xfrm>
              <a:off x="5967410" y="4933946"/>
              <a:ext cx="4921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8"/>
                <a:gd name="f8" fmla="val 8"/>
                <a:gd name="f9" fmla="val 12"/>
                <a:gd name="f10" fmla="val 5"/>
                <a:gd name="f11" fmla="val 7"/>
                <a:gd name="f12" fmla="val 6"/>
                <a:gd name="f13" fmla="val 9"/>
                <a:gd name="f14" fmla="val 4"/>
                <a:gd name="f15" fmla="val 11"/>
                <a:gd name="f16" fmla="val 2"/>
                <a:gd name="f17" fmla="val 15"/>
                <a:gd name="f18" fmla="val 1"/>
                <a:gd name="f19" fmla="val 14"/>
                <a:gd name="f20" fmla="val 13"/>
                <a:gd name="f21" fmla="val 17"/>
                <a:gd name="f22" fmla="val 3"/>
                <a:gd name="f23" fmla="val 10"/>
                <a:gd name="f24" fmla="+- 0 0 -90"/>
                <a:gd name="f25" fmla="*/ f3 1 21"/>
                <a:gd name="f26" fmla="*/ f4 1 1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1"/>
                <a:gd name="f35" fmla="*/ f31 1 18"/>
                <a:gd name="f36" fmla="*/ 8 f32 1"/>
                <a:gd name="f37" fmla="*/ 12 f31 1"/>
                <a:gd name="f38" fmla="*/ 9 f32 1"/>
                <a:gd name="f39" fmla="*/ 4 f31 1"/>
                <a:gd name="f40" fmla="*/ 18 f32 1"/>
                <a:gd name="f41" fmla="*/ 1 f31 1"/>
                <a:gd name="f42" fmla="*/ 9 f31 1"/>
                <a:gd name="f43" fmla="*/ 5 f32 1"/>
                <a:gd name="f44" fmla="*/ 17 f31 1"/>
                <a:gd name="f45" fmla="*/ 3 f32 1"/>
                <a:gd name="f46" fmla="*/ 15 f31 1"/>
                <a:gd name="f47" fmla="*/ 2 f32 1"/>
                <a:gd name="f48" fmla="*/ 10 f31 1"/>
                <a:gd name="f49" fmla="+- f33 0 f1"/>
                <a:gd name="f50" fmla="*/ f36 1 21"/>
                <a:gd name="f51" fmla="*/ f37 1 18"/>
                <a:gd name="f52" fmla="*/ f38 1 21"/>
                <a:gd name="f53" fmla="*/ f39 1 18"/>
                <a:gd name="f54" fmla="*/ f40 1 21"/>
                <a:gd name="f55" fmla="*/ f41 1 18"/>
                <a:gd name="f56" fmla="*/ f42 1 18"/>
                <a:gd name="f57" fmla="*/ f43 1 21"/>
                <a:gd name="f58" fmla="*/ f44 1 18"/>
                <a:gd name="f59" fmla="*/ f45 1 21"/>
                <a:gd name="f60" fmla="*/ f46 1 18"/>
                <a:gd name="f61" fmla="*/ f47 1 21"/>
                <a:gd name="f62" fmla="*/ f48 1 18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5"/>
                <a:gd name="f74" fmla="*/ f57 1 f34"/>
                <a:gd name="f75" fmla="*/ f58 1 f35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6 1"/>
                <a:gd name="f91" fmla="*/ f74 f25 1"/>
                <a:gd name="f92" fmla="*/ f75 f26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88" y="f90"/>
                </a:cxn>
                <a:cxn ang="f49">
                  <a:pos x="f91" y="f92"/>
                </a:cxn>
                <a:cxn ang="f49">
                  <a:pos x="f93" y="f94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21" h="18">
                  <a:moveTo>
                    <a:pt x="f8" y="f9"/>
                  </a:moveTo>
                  <a:cubicBezTo>
                    <a:pt x="f10" y="f8"/>
                    <a:pt x="f11" y="f12"/>
                    <a:pt x="f13" y="f14"/>
                  </a:cubicBezTo>
                  <a:cubicBezTo>
                    <a:pt x="f15" y="f16"/>
                    <a:pt x="f17" y="f5"/>
                    <a:pt x="f7" y="f18"/>
                  </a:cubicBezTo>
                  <a:cubicBezTo>
                    <a:pt x="f6" y="f18"/>
                    <a:pt x="f6" y="f11"/>
                    <a:pt x="f7" y="f13"/>
                  </a:cubicBezTo>
                  <a:cubicBezTo>
                    <a:pt x="f19" y="f20"/>
                    <a:pt x="f13" y="f20"/>
                    <a:pt x="f10" y="f21"/>
                  </a:cubicBezTo>
                  <a:cubicBezTo>
                    <a:pt x="f14" y="f7"/>
                    <a:pt x="f14" y="f21"/>
                    <a:pt x="f22" y="f17"/>
                  </a:cubicBezTo>
                  <a:cubicBezTo>
                    <a:pt x="f22" y="f20"/>
                    <a:pt x="f5" y="f9"/>
                    <a:pt x="f16" y="f23"/>
                  </a:cubicBezTo>
                  <a:cubicBezTo>
                    <a:pt x="f14" y="f8"/>
                    <a:pt x="f10" y="f9"/>
                    <a:pt x="f8" y="f9"/>
                  </a:cubicBezTo>
                  <a:close/>
                </a:path>
              </a:pathLst>
            </a:custGeom>
            <a:solidFill>
              <a:srgbClr val="2172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1" name="Freeform 863">
              <a:extLst>
                <a:ext uri="{FF2B5EF4-FFF2-40B4-BE49-F238E27FC236}">
                  <a16:creationId xmlns:a16="http://schemas.microsoft.com/office/drawing/2014/main" id="{CD4047BA-93A8-5B31-8738-702D35D9B1A8}"/>
                </a:ext>
              </a:extLst>
            </p:cNvPr>
            <p:cNvSpPr/>
            <p:nvPr/>
          </p:nvSpPr>
          <p:spPr>
            <a:xfrm>
              <a:off x="6969127" y="5195885"/>
              <a:ext cx="52385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8"/>
                <a:gd name="f8" fmla="val 8"/>
                <a:gd name="f9" fmla="val 13"/>
                <a:gd name="f10" fmla="val 5"/>
                <a:gd name="f11" fmla="val 7"/>
                <a:gd name="f12" fmla="val 11"/>
                <a:gd name="f13" fmla="val 3"/>
                <a:gd name="f14" fmla="val 12"/>
                <a:gd name="f15" fmla="val 14"/>
                <a:gd name="f16" fmla="val 15"/>
                <a:gd name="f17" fmla="val 17"/>
                <a:gd name="f18" fmla="val 2"/>
                <a:gd name="f19" fmla="val 19"/>
                <a:gd name="f20" fmla="val 20"/>
                <a:gd name="f21" fmla="val 10"/>
                <a:gd name="f22" fmla="val 9"/>
                <a:gd name="f23" fmla="val 4"/>
                <a:gd name="f24" fmla="val 16"/>
                <a:gd name="f25" fmla="val 6"/>
                <a:gd name="f26" fmla="+- 0 0 -90"/>
                <a:gd name="f27" fmla="*/ f3 1 22"/>
                <a:gd name="f28" fmla="*/ f4 1 1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2"/>
                <a:gd name="f37" fmla="*/ f33 1 18"/>
                <a:gd name="f38" fmla="*/ 8 f34 1"/>
                <a:gd name="f39" fmla="*/ 13 f33 1"/>
                <a:gd name="f40" fmla="*/ 11 f34 1"/>
                <a:gd name="f41" fmla="*/ 3 f33 1"/>
                <a:gd name="f42" fmla="*/ 15 f34 1"/>
                <a:gd name="f43" fmla="*/ 20 f34 1"/>
                <a:gd name="f44" fmla="*/ 17 f34 1"/>
                <a:gd name="f45" fmla="*/ 11 f33 1"/>
                <a:gd name="f46" fmla="*/ 5 f34 1"/>
                <a:gd name="f47" fmla="*/ 17 f33 1"/>
                <a:gd name="f48" fmla="*/ 4 f34 1"/>
                <a:gd name="f49" fmla="*/ 16 f33 1"/>
                <a:gd name="f50" fmla="*/ 2 f34 1"/>
                <a:gd name="f51" fmla="+- f35 0 f1"/>
                <a:gd name="f52" fmla="*/ f38 1 22"/>
                <a:gd name="f53" fmla="*/ f39 1 18"/>
                <a:gd name="f54" fmla="*/ f40 1 22"/>
                <a:gd name="f55" fmla="*/ f41 1 18"/>
                <a:gd name="f56" fmla="*/ f42 1 22"/>
                <a:gd name="f57" fmla="*/ f43 1 22"/>
                <a:gd name="f58" fmla="*/ f44 1 22"/>
                <a:gd name="f59" fmla="*/ f45 1 18"/>
                <a:gd name="f60" fmla="*/ f46 1 22"/>
                <a:gd name="f61" fmla="*/ f47 1 18"/>
                <a:gd name="f62" fmla="*/ f48 1 22"/>
                <a:gd name="f63" fmla="*/ f49 1 18"/>
                <a:gd name="f64" fmla="*/ f50 1 22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6"/>
                <a:gd name="f75" fmla="*/ f58 1 f36"/>
                <a:gd name="f76" fmla="*/ f59 1 f37"/>
                <a:gd name="f77" fmla="*/ f60 1 f36"/>
                <a:gd name="f78" fmla="*/ f61 1 f37"/>
                <a:gd name="f79" fmla="*/ f62 1 f36"/>
                <a:gd name="f80" fmla="*/ f63 1 f37"/>
                <a:gd name="f81" fmla="*/ f64 1 f36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7 1"/>
                <a:gd name="f92" fmla="*/ f75 f27 1"/>
                <a:gd name="f93" fmla="*/ f76 f28 1"/>
                <a:gd name="f94" fmla="*/ f77 f27 1"/>
                <a:gd name="f95" fmla="*/ f78 f28 1"/>
                <a:gd name="f96" fmla="*/ f79 f27 1"/>
                <a:gd name="f97" fmla="*/ f80 f28 1"/>
                <a:gd name="f98" fmla="*/ f8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89"/>
                </a:cxn>
                <a:cxn ang="f51">
                  <a:pos x="f91" y="f89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6" y="f97"/>
                </a:cxn>
                <a:cxn ang="f51">
                  <a:pos x="f98" y="f93"/>
                </a:cxn>
                <a:cxn ang="f51">
                  <a:pos x="f94" y="f93"/>
                </a:cxn>
                <a:cxn ang="f51">
                  <a:pos x="f86" y="f87"/>
                </a:cxn>
              </a:cxnLst>
              <a:rect l="f82" t="f85" r="f83" b="f84"/>
              <a:pathLst>
                <a:path w="22" h="18">
                  <a:moveTo>
                    <a:pt x="f8" y="f9"/>
                  </a:moveTo>
                  <a:cubicBezTo>
                    <a:pt x="f10" y="f11"/>
                    <a:pt x="f8" y="f10"/>
                    <a:pt x="f12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7" y="f18"/>
                    <a:pt x="f19" y="f5"/>
                    <a:pt x="f20" y="f13"/>
                  </a:cubicBezTo>
                  <a:cubicBezTo>
                    <a:pt x="f6" y="f11"/>
                    <a:pt x="f20" y="f21"/>
                    <a:pt x="f17" y="f12"/>
                  </a:cubicBezTo>
                  <a:cubicBezTo>
                    <a:pt x="f9" y="f9"/>
                    <a:pt x="f22" y="f15"/>
                    <a:pt x="f10" y="f17"/>
                  </a:cubicBezTo>
                  <a:cubicBezTo>
                    <a:pt x="f10" y="f7"/>
                    <a:pt x="f13" y="f7"/>
                    <a:pt x="f23" y="f24"/>
                  </a:cubicBezTo>
                  <a:cubicBezTo>
                    <a:pt x="f23" y="f15"/>
                    <a:pt x="f5" y="f9"/>
                    <a:pt x="f18" y="f12"/>
                  </a:cubicBezTo>
                  <a:cubicBezTo>
                    <a:pt x="f13" y="f21"/>
                    <a:pt x="f23" y="f21"/>
                    <a:pt x="f10" y="f12"/>
                  </a:cubicBezTo>
                  <a:cubicBezTo>
                    <a:pt x="f25" y="f12"/>
                    <a:pt x="f25" y="f14"/>
                    <a:pt x="f8" y="f9"/>
                  </a:cubicBezTo>
                  <a:close/>
                </a:path>
              </a:pathLst>
            </a:custGeom>
            <a:solidFill>
              <a:srgbClr val="D223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2" name="Freeform 864">
              <a:extLst>
                <a:ext uri="{FF2B5EF4-FFF2-40B4-BE49-F238E27FC236}">
                  <a16:creationId xmlns:a16="http://schemas.microsoft.com/office/drawing/2014/main" id="{B26CB24F-7C4D-5315-44F4-E00BE118F10C}"/>
                </a:ext>
              </a:extLst>
            </p:cNvPr>
            <p:cNvSpPr/>
            <p:nvPr/>
          </p:nvSpPr>
          <p:spPr>
            <a:xfrm>
              <a:off x="6986592" y="4773616"/>
              <a:ext cx="47621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5"/>
                <a:gd name="f8" fmla="val 6"/>
                <a:gd name="f9" fmla="val 2"/>
                <a:gd name="f10" fmla="val 11"/>
                <a:gd name="f11" fmla="val 13"/>
                <a:gd name="f12" fmla="val 7"/>
                <a:gd name="f13" fmla="val 18"/>
                <a:gd name="f14" fmla="val 9"/>
                <a:gd name="f15" fmla="val 17"/>
                <a:gd name="f16" fmla="val 14"/>
                <a:gd name="f17" fmla="val 16"/>
                <a:gd name="f18" fmla="val 12"/>
                <a:gd name="f19" fmla="val 8"/>
                <a:gd name="f20" fmla="val 4"/>
                <a:gd name="f21" fmla="val 10"/>
                <a:gd name="f22" fmla="val 1"/>
                <a:gd name="f23" fmla="val 3"/>
                <a:gd name="f24" fmla="+- 0 0 -90"/>
                <a:gd name="f25" fmla="*/ f3 1 20"/>
                <a:gd name="f26" fmla="*/ f4 1 1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0"/>
                <a:gd name="f35" fmla="*/ f31 1 15"/>
                <a:gd name="f36" fmla="*/ 6 f32 1"/>
                <a:gd name="f37" fmla="*/ 2 f31 1"/>
                <a:gd name="f38" fmla="*/ 18 f32 1"/>
                <a:gd name="f39" fmla="*/ 9 f31 1"/>
                <a:gd name="f40" fmla="*/ 13 f31 1"/>
                <a:gd name="f41" fmla="*/ 16 f32 1"/>
                <a:gd name="f42" fmla="*/ 14 f31 1"/>
                <a:gd name="f43" fmla="*/ 4 f32 1"/>
                <a:gd name="f44" fmla="*/ 10 f31 1"/>
                <a:gd name="f45" fmla="*/ 1 f32 1"/>
                <a:gd name="f46" fmla="*/ 4 f31 1"/>
                <a:gd name="f47" fmla="+- f33 0 f1"/>
                <a:gd name="f48" fmla="*/ f36 1 20"/>
                <a:gd name="f49" fmla="*/ f37 1 15"/>
                <a:gd name="f50" fmla="*/ f38 1 20"/>
                <a:gd name="f51" fmla="*/ f39 1 15"/>
                <a:gd name="f52" fmla="*/ f40 1 15"/>
                <a:gd name="f53" fmla="*/ f41 1 20"/>
                <a:gd name="f54" fmla="*/ f42 1 15"/>
                <a:gd name="f55" fmla="*/ f43 1 20"/>
                <a:gd name="f56" fmla="*/ f44 1 15"/>
                <a:gd name="f57" fmla="*/ f45 1 20"/>
                <a:gd name="f58" fmla="*/ f46 1 15"/>
                <a:gd name="f59" fmla="*/ 0 1 f34"/>
                <a:gd name="f60" fmla="*/ f28 1 f34"/>
                <a:gd name="f61" fmla="*/ 0 1 f35"/>
                <a:gd name="f62" fmla="*/ f29 1 f35"/>
                <a:gd name="f63" fmla="*/ f48 1 f34"/>
                <a:gd name="f64" fmla="*/ f49 1 f35"/>
                <a:gd name="f65" fmla="*/ f50 1 f34"/>
                <a:gd name="f66" fmla="*/ f51 1 f35"/>
                <a:gd name="f67" fmla="*/ f52 1 f35"/>
                <a:gd name="f68" fmla="*/ f53 1 f34"/>
                <a:gd name="f69" fmla="*/ f54 1 f35"/>
                <a:gd name="f70" fmla="*/ f55 1 f34"/>
                <a:gd name="f71" fmla="*/ f56 1 f35"/>
                <a:gd name="f72" fmla="*/ f57 1 f34"/>
                <a:gd name="f73" fmla="*/ f58 1 f35"/>
                <a:gd name="f74" fmla="*/ f59 f25 1"/>
                <a:gd name="f75" fmla="*/ f60 f25 1"/>
                <a:gd name="f76" fmla="*/ f62 f26 1"/>
                <a:gd name="f77" fmla="*/ f61 f26 1"/>
                <a:gd name="f78" fmla="*/ f63 f25 1"/>
                <a:gd name="f79" fmla="*/ f64 f26 1"/>
                <a:gd name="f80" fmla="*/ f65 f25 1"/>
                <a:gd name="f81" fmla="*/ f66 f26 1"/>
                <a:gd name="f82" fmla="*/ f67 f26 1"/>
                <a:gd name="f83" fmla="*/ f68 f25 1"/>
                <a:gd name="f84" fmla="*/ f69 f26 1"/>
                <a:gd name="f85" fmla="*/ f70 f25 1"/>
                <a:gd name="f86" fmla="*/ f71 f26 1"/>
                <a:gd name="f87" fmla="*/ f72 f25 1"/>
                <a:gd name="f88" fmla="*/ f7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0" y="f82"/>
                </a:cxn>
                <a:cxn ang="f47">
                  <a:pos x="f83" y="f84"/>
                </a:cxn>
                <a:cxn ang="f47">
                  <a:pos x="f85" y="f86"/>
                </a:cxn>
                <a:cxn ang="f47">
                  <a:pos x="f87" y="f88"/>
                </a:cxn>
                <a:cxn ang="f47">
                  <a:pos x="f78" y="f79"/>
                </a:cxn>
              </a:cxnLst>
              <a:rect l="f74" t="f77" r="f75" b="f76"/>
              <a:pathLst>
                <a:path w="20" h="15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6" y="f14"/>
                    <a:pt x="f13" y="f10"/>
                    <a:pt x="f13" y="f11"/>
                  </a:cubicBezTo>
                  <a:cubicBezTo>
                    <a:pt x="f15" y="f16"/>
                    <a:pt x="f15" y="f7"/>
                    <a:pt x="f17" y="f16"/>
                  </a:cubicBezTo>
                  <a:cubicBezTo>
                    <a:pt x="f18" y="f18"/>
                    <a:pt x="f19" y="f18"/>
                    <a:pt x="f20" y="f21"/>
                  </a:cubicBezTo>
                  <a:cubicBezTo>
                    <a:pt x="f22" y="f14"/>
                    <a:pt x="f5" y="f8"/>
                    <a:pt x="f22" y="f20"/>
                  </a:cubicBezTo>
                  <a:cubicBezTo>
                    <a:pt x="f22" y="f22"/>
                    <a:pt x="f23" y="f22"/>
                    <a:pt x="f8" y="f9"/>
                  </a:cubicBezTo>
                  <a:close/>
                </a:path>
              </a:pathLst>
            </a:custGeom>
            <a:solidFill>
              <a:srgbClr val="EFB1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3" name="Freeform 865">
              <a:extLst>
                <a:ext uri="{FF2B5EF4-FFF2-40B4-BE49-F238E27FC236}">
                  <a16:creationId xmlns:a16="http://schemas.microsoft.com/office/drawing/2014/main" id="{092C45C0-9B20-489B-F299-0088E0DE3803}"/>
                </a:ext>
              </a:extLst>
            </p:cNvPr>
            <p:cNvSpPr/>
            <p:nvPr/>
          </p:nvSpPr>
          <p:spPr>
            <a:xfrm>
              <a:off x="6357942" y="4994279"/>
              <a:ext cx="30166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1"/>
                <a:gd name="f8" fmla="val 7"/>
                <a:gd name="f9" fmla="val 6"/>
                <a:gd name="f10" fmla="val 5"/>
                <a:gd name="f11" fmla="val 4"/>
                <a:gd name="f12" fmla="val 3"/>
                <a:gd name="f13" fmla="val 8"/>
                <a:gd name="f14" fmla="val 9"/>
                <a:gd name="f15" fmla="val 10"/>
                <a:gd name="f16" fmla="val 14"/>
                <a:gd name="f17" fmla="val 17"/>
                <a:gd name="f18" fmla="val 20"/>
                <a:gd name="f19" fmla="val 1"/>
                <a:gd name="f20" fmla="val 18"/>
                <a:gd name="f21" fmla="val 11"/>
                <a:gd name="f22" fmla="val 2"/>
                <a:gd name="f23" fmla="+- 0 0 -90"/>
                <a:gd name="f24" fmla="*/ f3 1 12"/>
                <a:gd name="f25" fmla="*/ f4 1 21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2"/>
                <a:gd name="f34" fmla="*/ f30 1 21"/>
                <a:gd name="f35" fmla="*/ 7 f31 1"/>
                <a:gd name="f36" fmla="*/ 7 f30 1"/>
                <a:gd name="f37" fmla="*/ 5 f31 1"/>
                <a:gd name="f38" fmla="*/ 3 f30 1"/>
                <a:gd name="f39" fmla="*/ 12 f31 1"/>
                <a:gd name="f40" fmla="*/ 8 f31 1"/>
                <a:gd name="f41" fmla="*/ 14 f30 1"/>
                <a:gd name="f42" fmla="*/ 3 f31 1"/>
                <a:gd name="f43" fmla="*/ 21 f30 1"/>
                <a:gd name="f44" fmla="*/ 0 f31 1"/>
                <a:gd name="f45" fmla="*/ 18 f30 1"/>
                <a:gd name="f46" fmla="+- f32 0 f1"/>
                <a:gd name="f47" fmla="*/ f35 1 12"/>
                <a:gd name="f48" fmla="*/ f36 1 21"/>
                <a:gd name="f49" fmla="*/ f37 1 12"/>
                <a:gd name="f50" fmla="*/ f38 1 21"/>
                <a:gd name="f51" fmla="*/ f39 1 12"/>
                <a:gd name="f52" fmla="*/ f40 1 12"/>
                <a:gd name="f53" fmla="*/ f41 1 21"/>
                <a:gd name="f54" fmla="*/ f42 1 12"/>
                <a:gd name="f55" fmla="*/ f43 1 21"/>
                <a:gd name="f56" fmla="*/ f44 1 12"/>
                <a:gd name="f57" fmla="*/ f45 1 21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0"/>
                </a:cxn>
                <a:cxn ang="f46">
                  <a:pos x="f82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12" h="21">
                  <a:moveTo>
                    <a:pt x="f8" y="f8"/>
                  </a:moveTo>
                  <a:cubicBezTo>
                    <a:pt x="f9" y="f10"/>
                    <a:pt x="f11" y="f11"/>
                    <a:pt x="f10" y="f12"/>
                  </a:cubicBezTo>
                  <a:cubicBezTo>
                    <a:pt x="f13" y="f5"/>
                    <a:pt x="f14" y="f10"/>
                    <a:pt x="f6" y="f12"/>
                  </a:cubicBezTo>
                  <a:cubicBezTo>
                    <a:pt x="f15" y="f8"/>
                    <a:pt x="f14" y="f15"/>
                    <a:pt x="f13" y="f16"/>
                  </a:cubicBezTo>
                  <a:cubicBezTo>
                    <a:pt x="f13" y="f17"/>
                    <a:pt x="f8" y="f18"/>
                    <a:pt x="f12" y="f7"/>
                  </a:cubicBezTo>
                  <a:cubicBezTo>
                    <a:pt x="f19" y="f7"/>
                    <a:pt x="f5" y="f7"/>
                    <a:pt x="f5" y="f20"/>
                  </a:cubicBezTo>
                  <a:cubicBezTo>
                    <a:pt x="f5" y="f21"/>
                    <a:pt x="f22" y="f8"/>
                    <a:pt x="f8" y="f8"/>
                  </a:cubicBezTo>
                  <a:close/>
                </a:path>
              </a:pathLst>
            </a:custGeom>
            <a:solidFill>
              <a:srgbClr val="206F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4" name="Freeform 866">
              <a:extLst>
                <a:ext uri="{FF2B5EF4-FFF2-40B4-BE49-F238E27FC236}">
                  <a16:creationId xmlns:a16="http://schemas.microsoft.com/office/drawing/2014/main" id="{34E456E1-F737-EF88-07F0-5F663F5F7E1B}"/>
                </a:ext>
              </a:extLst>
            </p:cNvPr>
            <p:cNvSpPr/>
            <p:nvPr/>
          </p:nvSpPr>
          <p:spPr>
            <a:xfrm>
              <a:off x="6802441" y="4862514"/>
              <a:ext cx="41276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0"/>
                <a:gd name="f8" fmla="val 6"/>
                <a:gd name="f9" fmla="val 13"/>
                <a:gd name="f10" fmla="val 15"/>
                <a:gd name="f11" fmla="val 9"/>
                <a:gd name="f12" fmla="val 18"/>
                <a:gd name="f13" fmla="val 4"/>
                <a:gd name="f14" fmla="val 16"/>
                <a:gd name="f15" fmla="val 2"/>
                <a:gd name="f16" fmla="val 3"/>
                <a:gd name="f17" fmla="val 14"/>
                <a:gd name="f18" fmla="val 5"/>
                <a:gd name="f19" fmla="val 11"/>
                <a:gd name="f20" fmla="val 8"/>
                <a:gd name="f21" fmla="val 7"/>
                <a:gd name="f22" fmla="val 1"/>
                <a:gd name="f23" fmla="+- 0 0 -90"/>
                <a:gd name="f24" fmla="*/ f3 1 17"/>
                <a:gd name="f25" fmla="*/ f4 1 20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7"/>
                <a:gd name="f34" fmla="*/ f30 1 20"/>
                <a:gd name="f35" fmla="*/ 6 f31 1"/>
                <a:gd name="f36" fmla="*/ 13 f30 1"/>
                <a:gd name="f37" fmla="*/ 18 f30 1"/>
                <a:gd name="f38" fmla="*/ 2 f31 1"/>
                <a:gd name="f39" fmla="*/ 16 f30 1"/>
                <a:gd name="f40" fmla="*/ 3 f31 1"/>
                <a:gd name="f41" fmla="*/ 6 f30 1"/>
                <a:gd name="f42" fmla="*/ 11 f31 1"/>
                <a:gd name="f43" fmla="*/ 1 f30 1"/>
                <a:gd name="f44" fmla="*/ 15 f31 1"/>
                <a:gd name="f45" fmla="*/ 5 f30 1"/>
                <a:gd name="f46" fmla="+- f32 0 f1"/>
                <a:gd name="f47" fmla="*/ f35 1 17"/>
                <a:gd name="f48" fmla="*/ f36 1 20"/>
                <a:gd name="f49" fmla="*/ f37 1 20"/>
                <a:gd name="f50" fmla="*/ f38 1 17"/>
                <a:gd name="f51" fmla="*/ f39 1 20"/>
                <a:gd name="f52" fmla="*/ f40 1 17"/>
                <a:gd name="f53" fmla="*/ f41 1 20"/>
                <a:gd name="f54" fmla="*/ f42 1 17"/>
                <a:gd name="f55" fmla="*/ f43 1 20"/>
                <a:gd name="f56" fmla="*/ f44 1 17"/>
                <a:gd name="f57" fmla="*/ f45 1 20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4"/>
                <a:gd name="f65" fmla="*/ f50 1 f33"/>
                <a:gd name="f66" fmla="*/ f51 1 f34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5 1"/>
                <a:gd name="f80" fmla="*/ f65 f24 1"/>
                <a:gd name="f81" fmla="*/ f66 f25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7" y="f79"/>
                </a:cxn>
                <a:cxn ang="f46">
                  <a:pos x="f80" y="f81"/>
                </a:cxn>
                <a:cxn ang="f46">
                  <a:pos x="f82" y="f78"/>
                </a:cxn>
                <a:cxn ang="f46">
                  <a:pos x="f77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17" h="20">
                  <a:moveTo>
                    <a:pt x="f8" y="f9"/>
                  </a:moveTo>
                  <a:cubicBezTo>
                    <a:pt x="f8" y="f10"/>
                    <a:pt x="f11" y="f6"/>
                    <a:pt x="f8" y="f12"/>
                  </a:cubicBezTo>
                  <a:cubicBezTo>
                    <a:pt x="f13" y="f7"/>
                    <a:pt x="f13" y="f14"/>
                    <a:pt x="f15" y="f14"/>
                  </a:cubicBezTo>
                  <a:cubicBezTo>
                    <a:pt x="f5" y="f10"/>
                    <a:pt x="f16" y="f17"/>
                    <a:pt x="f16" y="f9"/>
                  </a:cubicBezTo>
                  <a:cubicBezTo>
                    <a:pt x="f18" y="f19"/>
                    <a:pt x="f18" y="f20"/>
                    <a:pt x="f8" y="f8"/>
                  </a:cubicBezTo>
                  <a:cubicBezTo>
                    <a:pt x="f21" y="f13"/>
                    <a:pt x="f20" y="f22"/>
                    <a:pt x="f19" y="f22"/>
                  </a:cubicBezTo>
                  <a:cubicBezTo>
                    <a:pt x="f17" y="f5"/>
                    <a:pt x="f6" y="f5"/>
                    <a:pt x="f10" y="f18"/>
                  </a:cubicBezTo>
                  <a:cubicBezTo>
                    <a:pt x="f9" y="f11"/>
                    <a:pt x="f9" y="f10"/>
                    <a:pt x="f8" y="f9"/>
                  </a:cubicBezTo>
                  <a:close/>
                </a:path>
              </a:pathLst>
            </a:custGeom>
            <a:solidFill>
              <a:srgbClr val="502C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5" name="Freeform 867">
              <a:extLst>
                <a:ext uri="{FF2B5EF4-FFF2-40B4-BE49-F238E27FC236}">
                  <a16:creationId xmlns:a16="http://schemas.microsoft.com/office/drawing/2014/main" id="{5B9ADA78-ABB6-05F7-D1DE-4A76FD6FF1ED}"/>
                </a:ext>
              </a:extLst>
            </p:cNvPr>
            <p:cNvSpPr/>
            <p:nvPr/>
          </p:nvSpPr>
          <p:spPr>
            <a:xfrm>
              <a:off x="6208711" y="4778380"/>
              <a:ext cx="25402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2"/>
                <a:gd name="f8" fmla="val 7"/>
                <a:gd name="f9" fmla="val 8"/>
                <a:gd name="f10" fmla="val 6"/>
                <a:gd name="f11" fmla="val 5"/>
                <a:gd name="f12" fmla="val 3"/>
                <a:gd name="f13" fmla="val 4"/>
                <a:gd name="f14" fmla="val 1"/>
                <a:gd name="f15" fmla="val 9"/>
                <a:gd name="f16" fmla="val 15"/>
                <a:gd name="f17" fmla="val 17"/>
                <a:gd name="f18" fmla="val 19"/>
                <a:gd name="f19" fmla="val 21"/>
                <a:gd name="f20" fmla="val 2"/>
                <a:gd name="f21" fmla="val 18"/>
                <a:gd name="f22" fmla="val 16"/>
                <a:gd name="f23" fmla="val 14"/>
                <a:gd name="f24" fmla="val 12"/>
                <a:gd name="f25" fmla="+- 0 0 -90"/>
                <a:gd name="f26" fmla="*/ f3 1 11"/>
                <a:gd name="f27" fmla="*/ f4 1 2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1"/>
                <a:gd name="f36" fmla="*/ f32 1 22"/>
                <a:gd name="f37" fmla="*/ 7 f33 1"/>
                <a:gd name="f38" fmla="*/ 8 f32 1"/>
                <a:gd name="f39" fmla="*/ 4 f33 1"/>
                <a:gd name="f40" fmla="*/ 3 f32 1"/>
                <a:gd name="f41" fmla="*/ 11 f33 1"/>
                <a:gd name="f42" fmla="*/ 1 f32 1"/>
                <a:gd name="f43" fmla="*/ 8 f33 1"/>
                <a:gd name="f44" fmla="*/ 15 f32 1"/>
                <a:gd name="f45" fmla="*/ 6 f33 1"/>
                <a:gd name="f46" fmla="*/ 21 f32 1"/>
                <a:gd name="f47" fmla="*/ 2 f33 1"/>
                <a:gd name="f48" fmla="*/ 22 f32 1"/>
                <a:gd name="f49" fmla="*/ 0 f33 1"/>
                <a:gd name="f50" fmla="*/ 18 f32 1"/>
                <a:gd name="f51" fmla="*/ 12 f32 1"/>
                <a:gd name="f52" fmla="+- f34 0 f1"/>
                <a:gd name="f53" fmla="*/ f37 1 11"/>
                <a:gd name="f54" fmla="*/ f38 1 22"/>
                <a:gd name="f55" fmla="*/ f39 1 11"/>
                <a:gd name="f56" fmla="*/ f40 1 22"/>
                <a:gd name="f57" fmla="*/ f41 1 11"/>
                <a:gd name="f58" fmla="*/ f42 1 22"/>
                <a:gd name="f59" fmla="*/ f43 1 11"/>
                <a:gd name="f60" fmla="*/ f44 1 22"/>
                <a:gd name="f61" fmla="*/ f45 1 11"/>
                <a:gd name="f62" fmla="*/ f46 1 22"/>
                <a:gd name="f63" fmla="*/ f47 1 11"/>
                <a:gd name="f64" fmla="*/ f48 1 22"/>
                <a:gd name="f65" fmla="*/ f49 1 11"/>
                <a:gd name="f66" fmla="*/ f50 1 22"/>
                <a:gd name="f67" fmla="*/ f51 1 22"/>
                <a:gd name="f68" fmla="*/ 0 1 f35"/>
                <a:gd name="f69" fmla="*/ f29 1 f35"/>
                <a:gd name="f70" fmla="*/ 0 1 f36"/>
                <a:gd name="f71" fmla="*/ f30 1 f36"/>
                <a:gd name="f72" fmla="*/ f53 1 f35"/>
                <a:gd name="f73" fmla="*/ f54 1 f36"/>
                <a:gd name="f74" fmla="*/ f55 1 f35"/>
                <a:gd name="f75" fmla="*/ f56 1 f36"/>
                <a:gd name="f76" fmla="*/ f57 1 f35"/>
                <a:gd name="f77" fmla="*/ f58 1 f36"/>
                <a:gd name="f78" fmla="*/ f59 1 f35"/>
                <a:gd name="f79" fmla="*/ f60 1 f36"/>
                <a:gd name="f80" fmla="*/ f61 1 f35"/>
                <a:gd name="f81" fmla="*/ f62 1 f36"/>
                <a:gd name="f82" fmla="*/ f63 1 f35"/>
                <a:gd name="f83" fmla="*/ f64 1 f36"/>
                <a:gd name="f84" fmla="*/ f65 1 f35"/>
                <a:gd name="f85" fmla="*/ f66 1 f36"/>
                <a:gd name="f86" fmla="*/ f67 1 f36"/>
                <a:gd name="f87" fmla="*/ f68 f26 1"/>
                <a:gd name="f88" fmla="*/ f69 f26 1"/>
                <a:gd name="f89" fmla="*/ f71 f27 1"/>
                <a:gd name="f90" fmla="*/ f70 f27 1"/>
                <a:gd name="f91" fmla="*/ f72 f26 1"/>
                <a:gd name="f92" fmla="*/ f73 f27 1"/>
                <a:gd name="f93" fmla="*/ f74 f26 1"/>
                <a:gd name="f94" fmla="*/ f75 f27 1"/>
                <a:gd name="f95" fmla="*/ f76 f26 1"/>
                <a:gd name="f96" fmla="*/ f77 f27 1"/>
                <a:gd name="f97" fmla="*/ f78 f26 1"/>
                <a:gd name="f98" fmla="*/ f79 f27 1"/>
                <a:gd name="f99" fmla="*/ f80 f26 1"/>
                <a:gd name="f100" fmla="*/ f81 f27 1"/>
                <a:gd name="f101" fmla="*/ f82 f26 1"/>
                <a:gd name="f102" fmla="*/ f83 f27 1"/>
                <a:gd name="f103" fmla="*/ f84 f26 1"/>
                <a:gd name="f104" fmla="*/ f85 f27 1"/>
                <a:gd name="f105" fmla="*/ f86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7" y="f98"/>
                </a:cxn>
                <a:cxn ang="f52">
                  <a:pos x="f99" y="f100"/>
                </a:cxn>
                <a:cxn ang="f52">
                  <a:pos x="f101" y="f102"/>
                </a:cxn>
                <a:cxn ang="f52">
                  <a:pos x="f103" y="f104"/>
                </a:cxn>
                <a:cxn ang="f52">
                  <a:pos x="f103" y="f105"/>
                </a:cxn>
                <a:cxn ang="f52">
                  <a:pos x="f91" y="f92"/>
                </a:cxn>
              </a:cxnLst>
              <a:rect l="f87" t="f90" r="f88" b="f89"/>
              <a:pathLst>
                <a:path w="11" h="22">
                  <a:moveTo>
                    <a:pt x="f8" y="f9"/>
                  </a:moveTo>
                  <a:cubicBezTo>
                    <a:pt x="f10" y="f11"/>
                    <a:pt x="f12" y="f11"/>
                    <a:pt x="f13" y="f12"/>
                  </a:cubicBezTo>
                  <a:cubicBezTo>
                    <a:pt x="f10" y="f5"/>
                    <a:pt x="f9" y="f11"/>
                    <a:pt x="f6" y="f14"/>
                  </a:cubicBezTo>
                  <a:cubicBezTo>
                    <a:pt x="f15" y="f8"/>
                    <a:pt x="f9" y="f6"/>
                    <a:pt x="f9" y="f16"/>
                  </a:cubicBezTo>
                  <a:cubicBezTo>
                    <a:pt x="f9" y="f17"/>
                    <a:pt x="f9" y="f18"/>
                    <a:pt x="f10" y="f19"/>
                  </a:cubicBezTo>
                  <a:cubicBezTo>
                    <a:pt x="f11" y="f19"/>
                    <a:pt x="f12" y="f7"/>
                    <a:pt x="f20" y="f7"/>
                  </a:cubicBezTo>
                  <a:cubicBezTo>
                    <a:pt x="f5" y="f19"/>
                    <a:pt x="f5" y="f18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14" y="f15"/>
                    <a:pt x="f12" y="f8"/>
                    <a:pt x="f8" y="f9"/>
                  </a:cubicBezTo>
                  <a:close/>
                </a:path>
              </a:pathLst>
            </a:custGeom>
            <a:solidFill>
              <a:srgbClr val="512B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6" name="Freeform 868">
              <a:extLst>
                <a:ext uri="{FF2B5EF4-FFF2-40B4-BE49-F238E27FC236}">
                  <a16:creationId xmlns:a16="http://schemas.microsoft.com/office/drawing/2014/main" id="{070915E9-E93C-C39D-65DD-513C4A683CC8}"/>
                </a:ext>
              </a:extLst>
            </p:cNvPr>
            <p:cNvSpPr/>
            <p:nvPr/>
          </p:nvSpPr>
          <p:spPr>
            <a:xfrm>
              <a:off x="5767385" y="5143499"/>
              <a:ext cx="28575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3"/>
                <a:gd name="f8" fmla="val 8"/>
                <a:gd name="f9" fmla="val 11"/>
                <a:gd name="f10" fmla="val 4"/>
                <a:gd name="f11" fmla="val 10"/>
                <a:gd name="f12" fmla="val 2"/>
                <a:gd name="f13" fmla="val 1"/>
                <a:gd name="f14" fmla="val 3"/>
                <a:gd name="f15" fmla="val 7"/>
                <a:gd name="f16" fmla="val 9"/>
                <a:gd name="f17" fmla="+- 0 0 -90"/>
                <a:gd name="f18" fmla="*/ f3 1 12"/>
                <a:gd name="f19" fmla="*/ f4 1 1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"/>
                <a:gd name="f28" fmla="*/ f24 1 13"/>
                <a:gd name="f29" fmla="*/ 8 f25 1"/>
                <a:gd name="f30" fmla="*/ 11 f24 1"/>
                <a:gd name="f31" fmla="*/ 0 f25 1"/>
                <a:gd name="f32" fmla="*/ 4 f24 1"/>
                <a:gd name="f33" fmla="*/ 3 f25 1"/>
                <a:gd name="f34" fmla="*/ 1 f24 1"/>
                <a:gd name="f35" fmla="*/ 12 f25 1"/>
                <a:gd name="f36" fmla="*/ 9 f24 1"/>
                <a:gd name="f37" fmla="+- f26 0 f1"/>
                <a:gd name="f38" fmla="*/ f29 1 12"/>
                <a:gd name="f39" fmla="*/ f30 1 13"/>
                <a:gd name="f40" fmla="*/ f31 1 12"/>
                <a:gd name="f41" fmla="*/ f32 1 13"/>
                <a:gd name="f42" fmla="*/ f33 1 12"/>
                <a:gd name="f43" fmla="*/ f34 1 13"/>
                <a:gd name="f44" fmla="*/ f35 1 12"/>
                <a:gd name="f45" fmla="*/ f36 1 13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2" h="13">
                  <a:moveTo>
                    <a:pt x="f8" y="f9"/>
                  </a:moveTo>
                  <a:cubicBezTo>
                    <a:pt x="f10" y="f11"/>
                    <a:pt x="f5" y="f11"/>
                    <a:pt x="f5" y="f10"/>
                  </a:cubicBezTo>
                  <a:cubicBezTo>
                    <a:pt x="f5" y="f12"/>
                    <a:pt x="f13" y="f5"/>
                    <a:pt x="f14" y="f13"/>
                  </a:cubicBezTo>
                  <a:cubicBezTo>
                    <a:pt x="f15" y="f12"/>
                    <a:pt x="f6" y="f14"/>
                    <a:pt x="f6" y="f16"/>
                  </a:cubicBezTo>
                  <a:cubicBezTo>
                    <a:pt x="f9" y="f9"/>
                    <a:pt x="f9" y="f7"/>
                    <a:pt x="f8" y="f9"/>
                  </a:cubicBezTo>
                  <a:close/>
                </a:path>
              </a:pathLst>
            </a:custGeom>
            <a:solidFill>
              <a:srgbClr val="D421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7" name="Freeform 869">
              <a:extLst>
                <a:ext uri="{FF2B5EF4-FFF2-40B4-BE49-F238E27FC236}">
                  <a16:creationId xmlns:a16="http://schemas.microsoft.com/office/drawing/2014/main" id="{E3793CC6-B3F8-15E7-CD11-146D4070896B}"/>
                </a:ext>
              </a:extLst>
            </p:cNvPr>
            <p:cNvSpPr/>
            <p:nvPr/>
          </p:nvSpPr>
          <p:spPr>
            <a:xfrm>
              <a:off x="6048371" y="5229225"/>
              <a:ext cx="26983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10"/>
                <a:gd name="f10" fmla="val 8"/>
                <a:gd name="f11" fmla="val 1"/>
                <a:gd name="f12" fmla="val 2"/>
                <a:gd name="f13" fmla="val 4"/>
                <a:gd name="f14" fmla="val 7"/>
                <a:gd name="f15" fmla="+- 0 0 -90"/>
                <a:gd name="f16" fmla="*/ f3 1 11"/>
                <a:gd name="f17" fmla="*/ f4 1 11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1"/>
                <a:gd name="f24" fmla="*/ 6 f21 1"/>
                <a:gd name="f25" fmla="*/ 11 f21 1"/>
                <a:gd name="f26" fmla="*/ 0 f21 1"/>
                <a:gd name="f27" fmla="*/ 3 f21 1"/>
                <a:gd name="f28" fmla="*/ 4 f21 1"/>
                <a:gd name="f29" fmla="*/ 1 f21 1"/>
                <a:gd name="f30" fmla="*/ 8 f21 1"/>
                <a:gd name="f31" fmla="+- f22 0 f1"/>
                <a:gd name="f32" fmla="*/ f24 1 11"/>
                <a:gd name="f33" fmla="*/ f25 1 11"/>
                <a:gd name="f34" fmla="*/ f26 1 11"/>
                <a:gd name="f35" fmla="*/ f27 1 11"/>
                <a:gd name="f36" fmla="*/ f28 1 11"/>
                <a:gd name="f37" fmla="*/ f29 1 11"/>
                <a:gd name="f38" fmla="*/ f30 1 11"/>
                <a:gd name="f39" fmla="*/ 0 1 f23"/>
                <a:gd name="f40" fmla="*/ f19 1 f23"/>
                <a:gd name="f41" fmla="*/ f32 1 f23"/>
                <a:gd name="f42" fmla="*/ f33 1 f23"/>
                <a:gd name="f43" fmla="*/ f34 1 f23"/>
                <a:gd name="f44" fmla="*/ f35 1 f23"/>
                <a:gd name="f45" fmla="*/ f36 1 f23"/>
                <a:gd name="f46" fmla="*/ f37 1 f23"/>
                <a:gd name="f47" fmla="*/ f38 1 f23"/>
                <a:gd name="f48" fmla="*/ f39 f16 1"/>
                <a:gd name="f49" fmla="*/ f40 f16 1"/>
                <a:gd name="f50" fmla="*/ f40 f17 1"/>
                <a:gd name="f51" fmla="*/ f39 f17 1"/>
                <a:gd name="f52" fmla="*/ f41 f16 1"/>
                <a:gd name="f53" fmla="*/ f42 f17 1"/>
                <a:gd name="f54" fmla="*/ f43 f16 1"/>
                <a:gd name="f55" fmla="*/ f44 f17 1"/>
                <a:gd name="f56" fmla="*/ f45 f16 1"/>
                <a:gd name="f57" fmla="*/ f46 f17 1"/>
                <a:gd name="f58" fmla="*/ f42 f16 1"/>
                <a:gd name="f59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52" y="f53"/>
                </a:cxn>
              </a:cxnLst>
              <a:rect l="f48" t="f51" r="f49" b="f50"/>
              <a:pathLst>
                <a:path w="11" h="11">
                  <a:moveTo>
                    <a:pt x="f7" y="f6"/>
                  </a:moveTo>
                  <a:cubicBezTo>
                    <a:pt x="f8" y="f9"/>
                    <a:pt x="f5" y="f10"/>
                    <a:pt x="f5" y="f8"/>
                  </a:cubicBezTo>
                  <a:cubicBezTo>
                    <a:pt x="f5" y="f11"/>
                    <a:pt x="f12" y="f5"/>
                    <a:pt x="f13" y="f11"/>
                  </a:cubicBezTo>
                  <a:cubicBezTo>
                    <a:pt x="f14" y="f12"/>
                    <a:pt x="f6" y="f8"/>
                    <a:pt x="f6" y="f10"/>
                  </a:cubicBezTo>
                  <a:cubicBezTo>
                    <a:pt x="f6" y="f6"/>
                    <a:pt x="f10" y="f6"/>
                    <a:pt x="f7" y="f6"/>
                  </a:cubicBezTo>
                  <a:close/>
                </a:path>
              </a:pathLst>
            </a:custGeom>
            <a:solidFill>
              <a:srgbClr val="F4CC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8" name="Freeform 870">
              <a:extLst>
                <a:ext uri="{FF2B5EF4-FFF2-40B4-BE49-F238E27FC236}">
                  <a16:creationId xmlns:a16="http://schemas.microsoft.com/office/drawing/2014/main" id="{7B3DE491-A3FF-14D5-DEFD-88C6F9AB6113}"/>
                </a:ext>
              </a:extLst>
            </p:cNvPr>
            <p:cNvSpPr/>
            <p:nvPr/>
          </p:nvSpPr>
          <p:spPr>
            <a:xfrm>
              <a:off x="6702423" y="5149855"/>
              <a:ext cx="23810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2"/>
                <a:gd name="f8" fmla="val 8"/>
                <a:gd name="f9" fmla="val 5"/>
                <a:gd name="f10" fmla="val 9"/>
                <a:gd name="f11" fmla="val 6"/>
                <a:gd name="f12" fmla="val 3"/>
                <a:gd name="f13" fmla="val 1"/>
                <a:gd name="f14" fmla="+- 0 0 -90"/>
                <a:gd name="f15" fmla="*/ f3 1 10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12"/>
                <a:gd name="f26" fmla="*/ 8 f22 1"/>
                <a:gd name="f27" fmla="*/ 5 f21 1"/>
                <a:gd name="f28" fmla="*/ 3 f22 1"/>
                <a:gd name="f29" fmla="*/ 12 f21 1"/>
                <a:gd name="f30" fmla="*/ 0 f22 1"/>
                <a:gd name="f31" fmla="*/ 6 f22 1"/>
                <a:gd name="f32" fmla="*/ 0 f21 1"/>
                <a:gd name="f33" fmla="+- f23 0 f1"/>
                <a:gd name="f34" fmla="*/ f26 1 10"/>
                <a:gd name="f35" fmla="*/ f27 1 12"/>
                <a:gd name="f36" fmla="*/ f28 1 10"/>
                <a:gd name="f37" fmla="*/ f29 1 12"/>
                <a:gd name="f38" fmla="*/ f30 1 10"/>
                <a:gd name="f39" fmla="*/ f31 1 10"/>
                <a:gd name="f40" fmla="*/ f32 1 12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4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5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10" h="12">
                  <a:moveTo>
                    <a:pt x="f8" y="f9"/>
                  </a:moveTo>
                  <a:cubicBezTo>
                    <a:pt x="f10" y="f10"/>
                    <a:pt x="f11" y="f7"/>
                    <a:pt x="f12" y="f7"/>
                  </a:cubicBezTo>
                  <a:cubicBezTo>
                    <a:pt x="f5" y="f7"/>
                    <a:pt x="f5" y="f8"/>
                    <a:pt x="f5" y="f9"/>
                  </a:cubicBezTo>
                  <a:cubicBezTo>
                    <a:pt x="f13" y="f13"/>
                    <a:pt x="f12" y="f5"/>
                    <a:pt x="f11" y="f5"/>
                  </a:cubicBezTo>
                  <a:cubicBezTo>
                    <a:pt x="f6" y="f5"/>
                    <a:pt x="f8" y="f12"/>
                    <a:pt x="f8" y="f9"/>
                  </a:cubicBezTo>
                  <a:close/>
                </a:path>
              </a:pathLst>
            </a:custGeom>
            <a:solidFill>
              <a:srgbClr val="EAA5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9" name="Freeform 871">
              <a:extLst>
                <a:ext uri="{FF2B5EF4-FFF2-40B4-BE49-F238E27FC236}">
                  <a16:creationId xmlns:a16="http://schemas.microsoft.com/office/drawing/2014/main" id="{380C11A8-9E1B-4AAD-6AF8-A47263C67F6A}"/>
                </a:ext>
              </a:extLst>
            </p:cNvPr>
            <p:cNvSpPr/>
            <p:nvPr/>
          </p:nvSpPr>
          <p:spPr>
            <a:xfrm>
              <a:off x="6623054" y="4673598"/>
              <a:ext cx="22229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4"/>
                <a:gd name="f9" fmla="val 1"/>
                <a:gd name="f10" fmla="val 7"/>
                <a:gd name="f11" fmla="val 3"/>
                <a:gd name="f12" fmla="val 8"/>
                <a:gd name="f13" fmla="val 6"/>
                <a:gd name="f14" fmla="val 11"/>
                <a:gd name="f15" fmla="val 2"/>
                <a:gd name="f16" fmla="+- 0 0 -90"/>
                <a:gd name="f17" fmla="*/ f3 1 9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2"/>
                <a:gd name="f28" fmla="*/ 4 f24 1"/>
                <a:gd name="f29" fmla="*/ 1 f23 1"/>
                <a:gd name="f30" fmla="*/ 9 f24 1"/>
                <a:gd name="f31" fmla="*/ 7 f23 1"/>
                <a:gd name="f32" fmla="*/ 6 f24 1"/>
                <a:gd name="f33" fmla="*/ 12 f23 1"/>
                <a:gd name="f34" fmla="*/ 0 f24 1"/>
                <a:gd name="f35" fmla="*/ 4 f23 1"/>
                <a:gd name="f36" fmla="+- f25 0 f1"/>
                <a:gd name="f37" fmla="*/ f28 1 9"/>
                <a:gd name="f38" fmla="*/ f29 1 12"/>
                <a:gd name="f39" fmla="*/ f30 1 9"/>
                <a:gd name="f40" fmla="*/ f31 1 12"/>
                <a:gd name="f41" fmla="*/ f32 1 9"/>
                <a:gd name="f42" fmla="*/ f33 1 12"/>
                <a:gd name="f43" fmla="*/ f34 1 9"/>
                <a:gd name="f44" fmla="*/ f35 1 12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" h="12">
                  <a:moveTo>
                    <a:pt x="f8" y="f9"/>
                  </a:moveTo>
                  <a:cubicBezTo>
                    <a:pt x="f10" y="f9"/>
                    <a:pt x="f6" y="f11"/>
                    <a:pt x="f6" y="f10"/>
                  </a:cubicBezTo>
                  <a:cubicBezTo>
                    <a:pt x="f6" y="f6"/>
                    <a:pt x="f12" y="f7"/>
                    <a:pt x="f13" y="f7"/>
                  </a:cubicBezTo>
                  <a:cubicBezTo>
                    <a:pt x="f11" y="f14"/>
                    <a:pt x="f5" y="f6"/>
                    <a:pt x="f5" y="f8"/>
                  </a:cubicBezTo>
                  <a:cubicBezTo>
                    <a:pt x="f5" y="f15"/>
                    <a:pt x="f5" y="f5"/>
                    <a:pt x="f8" y="f9"/>
                  </a:cubicBezTo>
                  <a:close/>
                </a:path>
              </a:pathLst>
            </a:custGeom>
            <a:solidFill>
              <a:srgbClr val="F4C3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0" name="Freeform 872">
              <a:extLst>
                <a:ext uri="{FF2B5EF4-FFF2-40B4-BE49-F238E27FC236}">
                  <a16:creationId xmlns:a16="http://schemas.microsoft.com/office/drawing/2014/main" id="{3A9459F0-F551-E3B7-3530-FB5DDB8CCA69}"/>
                </a:ext>
              </a:extLst>
            </p:cNvPr>
            <p:cNvSpPr/>
            <p:nvPr/>
          </p:nvSpPr>
          <p:spPr>
            <a:xfrm>
              <a:off x="6858000" y="5113333"/>
              <a:ext cx="20638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5"/>
                <a:gd name="f9" fmla="val 8"/>
                <a:gd name="f10" fmla="val 7"/>
                <a:gd name="f11" fmla="val 3"/>
                <a:gd name="f12" fmla="val 10"/>
                <a:gd name="f13" fmla="val 1"/>
                <a:gd name="f14" fmla="val 2"/>
                <a:gd name="f15" fmla="+- 0 0 -90"/>
                <a:gd name="f16" fmla="*/ f3 1 9"/>
                <a:gd name="f17" fmla="*/ f4 1 1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12"/>
                <a:gd name="f27" fmla="*/ 9 f23 1"/>
                <a:gd name="f28" fmla="*/ 5 f22 1"/>
                <a:gd name="f29" fmla="*/ 3 f23 1"/>
                <a:gd name="f30" fmla="*/ 12 f22 1"/>
                <a:gd name="f31" fmla="*/ 0 f23 1"/>
                <a:gd name="f32" fmla="*/ 8 f22 1"/>
                <a:gd name="f33" fmla="*/ 7 f23 1"/>
                <a:gd name="f34" fmla="*/ 0 f22 1"/>
                <a:gd name="f35" fmla="+- f24 0 f1"/>
                <a:gd name="f36" fmla="*/ f27 1 9"/>
                <a:gd name="f37" fmla="*/ f28 1 12"/>
                <a:gd name="f38" fmla="*/ f29 1 9"/>
                <a:gd name="f39" fmla="*/ f30 1 12"/>
                <a:gd name="f40" fmla="*/ f31 1 9"/>
                <a:gd name="f41" fmla="*/ f32 1 12"/>
                <a:gd name="f42" fmla="*/ f33 1 9"/>
                <a:gd name="f43" fmla="*/ f34 1 12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9" h="12">
                  <a:moveTo>
                    <a:pt x="f6" y="f8"/>
                  </a:moveTo>
                  <a:cubicBezTo>
                    <a:pt x="f9" y="f6"/>
                    <a:pt x="f10" y="f7"/>
                    <a:pt x="f11" y="f7"/>
                  </a:cubicBezTo>
                  <a:cubicBezTo>
                    <a:pt x="f5" y="f7"/>
                    <a:pt x="f5" y="f12"/>
                    <a:pt x="f5" y="f9"/>
                  </a:cubicBezTo>
                  <a:cubicBezTo>
                    <a:pt x="f13" y="f8"/>
                    <a:pt x="f14" y="f5"/>
                    <a:pt x="f10" y="f5"/>
                  </a:cubicBezTo>
                  <a:cubicBezTo>
                    <a:pt x="f6" y="f13"/>
                    <a:pt x="f6" y="f11"/>
                    <a:pt x="f6" y="f8"/>
                  </a:cubicBezTo>
                  <a:close/>
                </a:path>
              </a:pathLst>
            </a:custGeom>
            <a:solidFill>
              <a:srgbClr val="6BAE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1" name="Freeform 873">
              <a:extLst>
                <a:ext uri="{FF2B5EF4-FFF2-40B4-BE49-F238E27FC236}">
                  <a16:creationId xmlns:a16="http://schemas.microsoft.com/office/drawing/2014/main" id="{C80BFBF0-45A6-D50B-7A93-9BB1284445B3}"/>
                </a:ext>
              </a:extLst>
            </p:cNvPr>
            <p:cNvSpPr/>
            <p:nvPr/>
          </p:nvSpPr>
          <p:spPr>
            <a:xfrm>
              <a:off x="6637336" y="4637086"/>
              <a:ext cx="31747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8"/>
                <a:gd name="f9" fmla="val 7"/>
                <a:gd name="f10" fmla="val 5"/>
                <a:gd name="f11" fmla="val 9"/>
                <a:gd name="f12" fmla="val 3"/>
                <a:gd name="f13" fmla="val 2"/>
                <a:gd name="f14" fmla="val 1"/>
                <a:gd name="f15" fmla="val 6"/>
                <a:gd name="f16" fmla="val 4"/>
                <a:gd name="f17" fmla="val 12"/>
                <a:gd name="f18" fmla="+- 0 0 -90"/>
                <a:gd name="f19" fmla="*/ f3 1 13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13"/>
                <a:gd name="f30" fmla="*/ 8 f26 1"/>
                <a:gd name="f31" fmla="*/ 10 f25 1"/>
                <a:gd name="f32" fmla="*/ 3 f26 1"/>
                <a:gd name="f33" fmla="*/ 9 f25 1"/>
                <a:gd name="f34" fmla="*/ 1 f26 1"/>
                <a:gd name="f35" fmla="*/ 8 f25 1"/>
                <a:gd name="f36" fmla="*/ 6 f25 1"/>
                <a:gd name="f37" fmla="*/ 4 f26 1"/>
                <a:gd name="f38" fmla="*/ 4 f25 1"/>
                <a:gd name="f39" fmla="*/ 7 f26 1"/>
                <a:gd name="f40" fmla="*/ 1 f25 1"/>
                <a:gd name="f41" fmla="*/ 12 f26 1"/>
                <a:gd name="f42" fmla="*/ 7 f25 1"/>
                <a:gd name="f43" fmla="+- f27 0 f1"/>
                <a:gd name="f44" fmla="*/ f30 1 13"/>
                <a:gd name="f45" fmla="*/ f31 1 10"/>
                <a:gd name="f46" fmla="*/ f32 1 13"/>
                <a:gd name="f47" fmla="*/ f33 1 10"/>
                <a:gd name="f48" fmla="*/ f34 1 13"/>
                <a:gd name="f49" fmla="*/ f35 1 10"/>
                <a:gd name="f50" fmla="*/ f36 1 10"/>
                <a:gd name="f51" fmla="*/ f37 1 13"/>
                <a:gd name="f52" fmla="*/ f38 1 10"/>
                <a:gd name="f53" fmla="*/ f39 1 13"/>
                <a:gd name="f54" fmla="*/ f40 1 10"/>
                <a:gd name="f55" fmla="*/ f41 1 13"/>
                <a:gd name="f56" fmla="*/ f42 1 10"/>
                <a:gd name="f57" fmla="*/ 0 1 f29"/>
                <a:gd name="f58" fmla="*/ f22 1 f29"/>
                <a:gd name="f59" fmla="*/ 0 1 f28"/>
                <a:gd name="f60" fmla="*/ f23 1 f28"/>
                <a:gd name="f61" fmla="*/ f44 1 f29"/>
                <a:gd name="f62" fmla="*/ f45 1 f28"/>
                <a:gd name="f63" fmla="*/ f46 1 f29"/>
                <a:gd name="f64" fmla="*/ f47 1 f28"/>
                <a:gd name="f65" fmla="*/ f48 1 f29"/>
                <a:gd name="f66" fmla="*/ f49 1 f28"/>
                <a:gd name="f67" fmla="*/ f50 1 f28"/>
                <a:gd name="f68" fmla="*/ f51 1 f29"/>
                <a:gd name="f69" fmla="*/ f52 1 f28"/>
                <a:gd name="f70" fmla="*/ f53 1 f29"/>
                <a:gd name="f71" fmla="*/ f54 1 f28"/>
                <a:gd name="f72" fmla="*/ f55 1 f29"/>
                <a:gd name="f73" fmla="*/ f56 1 f28"/>
                <a:gd name="f74" fmla="*/ f57 f19 1"/>
                <a:gd name="f75" fmla="*/ f58 f19 1"/>
                <a:gd name="f76" fmla="*/ f60 f20 1"/>
                <a:gd name="f77" fmla="*/ f59 f20 1"/>
                <a:gd name="f78" fmla="*/ f61 f19 1"/>
                <a:gd name="f79" fmla="*/ f62 f20 1"/>
                <a:gd name="f80" fmla="*/ f63 f19 1"/>
                <a:gd name="f81" fmla="*/ f64 f20 1"/>
                <a:gd name="f82" fmla="*/ f65 f19 1"/>
                <a:gd name="f83" fmla="*/ f66 f20 1"/>
                <a:gd name="f84" fmla="*/ f67 f20 1"/>
                <a:gd name="f85" fmla="*/ f68 f19 1"/>
                <a:gd name="f86" fmla="*/ f69 f20 1"/>
                <a:gd name="f87" fmla="*/ f70 f19 1"/>
                <a:gd name="f88" fmla="*/ f71 f20 1"/>
                <a:gd name="f89" fmla="*/ f72 f19 1"/>
                <a:gd name="f90" fmla="*/ f73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82" y="f83"/>
                </a:cxn>
                <a:cxn ang="f43">
                  <a:pos x="f80" y="f84"/>
                </a:cxn>
                <a:cxn ang="f43">
                  <a:pos x="f85" y="f86"/>
                </a:cxn>
                <a:cxn ang="f43">
                  <a:pos x="f87" y="f88"/>
                </a:cxn>
                <a:cxn ang="f43">
                  <a:pos x="f89" y="f90"/>
                </a:cxn>
                <a:cxn ang="f43">
                  <a:pos x="f78" y="f79"/>
                </a:cxn>
              </a:cxnLst>
              <a:rect l="f74" t="f77" r="f75" b="f76"/>
              <a:pathLst>
                <a:path w="13" h="10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1"/>
                    <a:pt x="f14" y="f11"/>
                    <a:pt x="f14" y="f8"/>
                  </a:cubicBezTo>
                  <a:cubicBezTo>
                    <a:pt x="f5" y="f10"/>
                    <a:pt x="f13" y="f15"/>
                    <a:pt x="f12" y="f15"/>
                  </a:cubicBezTo>
                  <a:cubicBezTo>
                    <a:pt x="f10" y="f9"/>
                    <a:pt x="f10" y="f10"/>
                    <a:pt x="f16" y="f16"/>
                  </a:cubicBezTo>
                  <a:cubicBezTo>
                    <a:pt x="f16" y="f13"/>
                    <a:pt x="f16" y="f5"/>
                    <a:pt x="f9" y="f14"/>
                  </a:cubicBezTo>
                  <a:cubicBezTo>
                    <a:pt x="f7" y="f13"/>
                    <a:pt x="f6" y="f12"/>
                    <a:pt x="f17" y="f9"/>
                  </a:cubicBezTo>
                  <a:cubicBezTo>
                    <a:pt x="f17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F3C5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2" name="Freeform 874">
              <a:extLst>
                <a:ext uri="{FF2B5EF4-FFF2-40B4-BE49-F238E27FC236}">
                  <a16:creationId xmlns:a16="http://schemas.microsoft.com/office/drawing/2014/main" id="{F22AB27B-D5E0-5CEF-56A1-309DD7CB90B2}"/>
                </a:ext>
              </a:extLst>
            </p:cNvPr>
            <p:cNvSpPr/>
            <p:nvPr/>
          </p:nvSpPr>
          <p:spPr>
            <a:xfrm>
              <a:off x="6824660" y="4649788"/>
              <a:ext cx="28575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4"/>
                <a:gd name="f9" fmla="val 11"/>
                <a:gd name="f10" fmla="val 7"/>
                <a:gd name="f11" fmla="val 5"/>
                <a:gd name="f12" fmla="val 3"/>
                <a:gd name="f13" fmla="val 8"/>
                <a:gd name="f14" fmla="val 1"/>
                <a:gd name="f15" fmla="val 2"/>
                <a:gd name="f16" fmla="+- 0 0 -90"/>
                <a:gd name="f17" fmla="*/ f3 1 12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9"/>
                <a:gd name="f28" fmla="*/ 12 f24 1"/>
                <a:gd name="f29" fmla="*/ 4 f23 1"/>
                <a:gd name="f30" fmla="*/ 5 f24 1"/>
                <a:gd name="f31" fmla="*/ 9 f23 1"/>
                <a:gd name="f32" fmla="*/ 1 f24 1"/>
                <a:gd name="f33" fmla="*/ 5 f23 1"/>
                <a:gd name="f34" fmla="*/ 8 f24 1"/>
                <a:gd name="f35" fmla="*/ 1 f23 1"/>
                <a:gd name="f36" fmla="+- f25 0 f1"/>
                <a:gd name="f37" fmla="*/ f28 1 12"/>
                <a:gd name="f38" fmla="*/ f29 1 9"/>
                <a:gd name="f39" fmla="*/ f30 1 12"/>
                <a:gd name="f40" fmla="*/ f31 1 9"/>
                <a:gd name="f41" fmla="*/ f32 1 12"/>
                <a:gd name="f42" fmla="*/ f33 1 9"/>
                <a:gd name="f43" fmla="*/ f34 1 12"/>
                <a:gd name="f44" fmla="*/ f35 1 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2" h="9">
                  <a:moveTo>
                    <a:pt x="f6" y="f8"/>
                  </a:moveTo>
                  <a:cubicBezTo>
                    <a:pt x="f9" y="f10"/>
                    <a:pt x="f7" y="f7"/>
                    <a:pt x="f11" y="f7"/>
                  </a:cubicBezTo>
                  <a:cubicBezTo>
                    <a:pt x="f12" y="f7"/>
                    <a:pt x="f5" y="f13"/>
                    <a:pt x="f14" y="f11"/>
                  </a:cubicBezTo>
                  <a:cubicBezTo>
                    <a:pt x="f15" y="f15"/>
                    <a:pt x="f11" y="f14"/>
                    <a:pt x="f13" y="f14"/>
                  </a:cubicBezTo>
                  <a:cubicBezTo>
                    <a:pt x="f7" y="f14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AE3C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3" name="Freeform 875">
              <a:extLst>
                <a:ext uri="{FF2B5EF4-FFF2-40B4-BE49-F238E27FC236}">
                  <a16:creationId xmlns:a16="http://schemas.microsoft.com/office/drawing/2014/main" id="{E8D6A27C-04D7-7288-6E0A-97A0DB227812}"/>
                </a:ext>
              </a:extLst>
            </p:cNvPr>
            <p:cNvSpPr/>
            <p:nvPr/>
          </p:nvSpPr>
          <p:spPr>
            <a:xfrm>
              <a:off x="5819771" y="4932365"/>
              <a:ext cx="20638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4"/>
                <a:gd name="f9" fmla="val 1"/>
                <a:gd name="f10" fmla="val 8"/>
                <a:gd name="f11" fmla="val 10"/>
                <a:gd name="f12" fmla="val 7"/>
                <a:gd name="f13" fmla="val 6"/>
                <a:gd name="f14" fmla="val 2"/>
                <a:gd name="f15" fmla="+- 0 0 -90"/>
                <a:gd name="f16" fmla="*/ f3 1 9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11"/>
                <a:gd name="f27" fmla="*/ 4 f23 1"/>
                <a:gd name="f28" fmla="*/ 1 f22 1"/>
                <a:gd name="f29" fmla="*/ 9 f23 1"/>
                <a:gd name="f30" fmla="*/ 8 f22 1"/>
                <a:gd name="f31" fmla="*/ 6 f23 1"/>
                <a:gd name="f32" fmla="*/ 10 f22 1"/>
                <a:gd name="f33" fmla="*/ 0 f23 1"/>
                <a:gd name="f34" fmla="*/ 4 f22 1"/>
                <a:gd name="f35" fmla="+- f24 0 f1"/>
                <a:gd name="f36" fmla="*/ f27 1 9"/>
                <a:gd name="f37" fmla="*/ f28 1 11"/>
                <a:gd name="f38" fmla="*/ f29 1 9"/>
                <a:gd name="f39" fmla="*/ f30 1 11"/>
                <a:gd name="f40" fmla="*/ f31 1 9"/>
                <a:gd name="f41" fmla="*/ f32 1 11"/>
                <a:gd name="f42" fmla="*/ f33 1 9"/>
                <a:gd name="f43" fmla="*/ f34 1 11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9" h="11">
                  <a:moveTo>
                    <a:pt x="f8" y="f9"/>
                  </a:moveTo>
                  <a:cubicBezTo>
                    <a:pt x="f10" y="f9"/>
                    <a:pt x="f10" y="f8"/>
                    <a:pt x="f6" y="f10"/>
                  </a:cubicBezTo>
                  <a:cubicBezTo>
                    <a:pt x="f6" y="f11"/>
                    <a:pt x="f12" y="f7"/>
                    <a:pt x="f13" y="f11"/>
                  </a:cubicBezTo>
                  <a:cubicBezTo>
                    <a:pt x="f14" y="f11"/>
                    <a:pt x="f9" y="f12"/>
                    <a:pt x="f5" y="f8"/>
                  </a:cubicBezTo>
                  <a:cubicBezTo>
                    <a:pt x="f5" y="f9"/>
                    <a:pt x="f9" y="f5"/>
                    <a:pt x="f8" y="f9"/>
                  </a:cubicBezTo>
                  <a:close/>
                </a:path>
              </a:pathLst>
            </a:custGeom>
            <a:solidFill>
              <a:srgbClr val="F1CA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4" name="Freeform 876">
              <a:extLst>
                <a:ext uri="{FF2B5EF4-FFF2-40B4-BE49-F238E27FC236}">
                  <a16:creationId xmlns:a16="http://schemas.microsoft.com/office/drawing/2014/main" id="{047A24BD-7BBE-8976-104E-BBF9E0B89265}"/>
                </a:ext>
              </a:extLst>
            </p:cNvPr>
            <p:cNvSpPr/>
            <p:nvPr/>
          </p:nvSpPr>
          <p:spPr>
            <a:xfrm>
              <a:off x="6991346" y="4908554"/>
              <a:ext cx="23810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2"/>
                <a:gd name="f8" fmla="val 2"/>
                <a:gd name="f9" fmla="val 5"/>
                <a:gd name="f10" fmla="val 9"/>
                <a:gd name="f11" fmla="val 7"/>
                <a:gd name="f12" fmla="val 11"/>
                <a:gd name="f13" fmla="val 6"/>
                <a:gd name="f14" fmla="val 4"/>
                <a:gd name="f15" fmla="val 1"/>
                <a:gd name="f16" fmla="val 8"/>
                <a:gd name="f17" fmla="+- 0 0 -90"/>
                <a:gd name="f18" fmla="*/ f3 1 10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0"/>
                <a:gd name="f28" fmla="*/ f24 1 12"/>
                <a:gd name="f29" fmla="*/ 2 f25 1"/>
                <a:gd name="f30" fmla="*/ 5 f24 1"/>
                <a:gd name="f31" fmla="*/ 10 f25 1"/>
                <a:gd name="f32" fmla="*/ 7 f24 1"/>
                <a:gd name="f33" fmla="*/ 4 f25 1"/>
                <a:gd name="f34" fmla="*/ 12 f24 1"/>
                <a:gd name="f35" fmla="+- f26 0 f1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f34 1 12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10" h="12">
                  <a:moveTo>
                    <a:pt x="f8" y="f9"/>
                  </a:moveTo>
                  <a:cubicBezTo>
                    <a:pt x="f9" y="f9"/>
                    <a:pt x="f10" y="f5"/>
                    <a:pt x="f6" y="f11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5" y="f12"/>
                    <a:pt x="f15" y="f16"/>
                    <a:pt x="f8" y="f9"/>
                  </a:cubicBezTo>
                  <a:close/>
                </a:path>
              </a:pathLst>
            </a:custGeom>
            <a:solidFill>
              <a:srgbClr val="EBA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5" name="Freeform 877">
              <a:extLst>
                <a:ext uri="{FF2B5EF4-FFF2-40B4-BE49-F238E27FC236}">
                  <a16:creationId xmlns:a16="http://schemas.microsoft.com/office/drawing/2014/main" id="{C2BE1411-E805-F2B0-2A5C-FE3BAFCD0379}"/>
                </a:ext>
              </a:extLst>
            </p:cNvPr>
            <p:cNvSpPr/>
            <p:nvPr/>
          </p:nvSpPr>
          <p:spPr>
            <a:xfrm>
              <a:off x="6656383" y="5154609"/>
              <a:ext cx="26983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3"/>
                <a:gd name="f8" fmla="val 6"/>
                <a:gd name="f9" fmla="val 4"/>
                <a:gd name="f10" fmla="val 9"/>
                <a:gd name="f11" fmla="val 2"/>
                <a:gd name="f12" fmla="val 7"/>
                <a:gd name="f13" fmla="val 8"/>
                <a:gd name="f14" fmla="val 1"/>
                <a:gd name="f15" fmla="val 10"/>
                <a:gd name="f16" fmla="val 3"/>
                <a:gd name="f17" fmla="val 5"/>
                <a:gd name="f18" fmla="+- 0 0 -90"/>
                <a:gd name="f19" fmla="*/ f3 1 11"/>
                <a:gd name="f20" fmla="*/ f4 1 1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3"/>
                <a:gd name="f30" fmla="*/ 6 f26 1"/>
                <a:gd name="f31" fmla="*/ 13 f25 1"/>
                <a:gd name="f32" fmla="*/ 4 f26 1"/>
                <a:gd name="f33" fmla="*/ 2 f25 1"/>
                <a:gd name="f34" fmla="*/ 8 f26 1"/>
                <a:gd name="f35" fmla="*/ 1 f25 1"/>
                <a:gd name="f36" fmla="*/ 9 f26 1"/>
                <a:gd name="f37" fmla="*/ 8 f25 1"/>
                <a:gd name="f38" fmla="+- f27 0 f1"/>
                <a:gd name="f39" fmla="*/ f30 1 11"/>
                <a:gd name="f40" fmla="*/ f31 1 13"/>
                <a:gd name="f41" fmla="*/ f32 1 11"/>
                <a:gd name="f42" fmla="*/ f33 1 13"/>
                <a:gd name="f43" fmla="*/ f34 1 11"/>
                <a:gd name="f44" fmla="*/ f35 1 13"/>
                <a:gd name="f45" fmla="*/ f36 1 11"/>
                <a:gd name="f46" fmla="*/ f37 1 13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1" h="13">
                  <a:moveTo>
                    <a:pt x="f8" y="f7"/>
                  </a:moveTo>
                  <a:cubicBezTo>
                    <a:pt x="f9" y="f10"/>
                    <a:pt x="f5" y="f8"/>
                    <a:pt x="f9" y="f11"/>
                  </a:cubicBezTo>
                  <a:cubicBezTo>
                    <a:pt x="f8" y="f5"/>
                    <a:pt x="f12" y="f5"/>
                    <a:pt x="f13" y="f14"/>
                  </a:cubicBezTo>
                  <a:cubicBezTo>
                    <a:pt x="f15" y="f16"/>
                    <a:pt x="f6" y="f17"/>
                    <a:pt x="f10" y="f13"/>
                  </a:cubicBezTo>
                  <a:cubicBezTo>
                    <a:pt x="f13" y="f10"/>
                    <a:pt x="f12" y="f15"/>
                    <a:pt x="f8" y="f7"/>
                  </a:cubicBezTo>
                  <a:close/>
                </a:path>
              </a:pathLst>
            </a:custGeom>
            <a:solidFill>
              <a:srgbClr val="ECB1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6" name="Freeform 878">
              <a:extLst>
                <a:ext uri="{FF2B5EF4-FFF2-40B4-BE49-F238E27FC236}">
                  <a16:creationId xmlns:a16="http://schemas.microsoft.com/office/drawing/2014/main" id="{AEC1E88A-CDF8-F4F9-996E-D9872AC22A61}"/>
                </a:ext>
              </a:extLst>
            </p:cNvPr>
            <p:cNvSpPr/>
            <p:nvPr/>
          </p:nvSpPr>
          <p:spPr>
            <a:xfrm>
              <a:off x="6332540" y="4786317"/>
              <a:ext cx="23810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3"/>
                <a:gd name="f10" fmla="val 1"/>
                <a:gd name="f11" fmla="val 2"/>
                <a:gd name="f12" fmla="val 5"/>
                <a:gd name="f13" fmla="val 4"/>
                <a:gd name="f14" fmla="val 7"/>
                <a:gd name="f15" fmla="val 8"/>
                <a:gd name="f16" fmla="+- 0 0 -90"/>
                <a:gd name="f17" fmla="*/ f3 1 10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9"/>
                <a:gd name="f28" fmla="*/ 6 f24 1"/>
                <a:gd name="f29" fmla="*/ 9 f23 1"/>
                <a:gd name="f30" fmla="*/ 1 f24 1"/>
                <a:gd name="f31" fmla="*/ 2 f23 1"/>
                <a:gd name="f32" fmla="*/ 3 f24 1"/>
                <a:gd name="f33" fmla="*/ 0 f23 1"/>
                <a:gd name="f34" fmla="*/ 10 f24 1"/>
                <a:gd name="f35" fmla="*/ 7 f23 1"/>
                <a:gd name="f36" fmla="+- f25 0 f1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f34 1 10"/>
                <a:gd name="f44" fmla="*/ f35 1 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9">
                  <a:moveTo>
                    <a:pt x="f8" y="f7"/>
                  </a:moveTo>
                  <a:cubicBezTo>
                    <a:pt x="f9" y="f7"/>
                    <a:pt x="f10" y="f8"/>
                    <a:pt x="f10" y="f11"/>
                  </a:cubicBezTo>
                  <a:cubicBezTo>
                    <a:pt x="f5" y="f10"/>
                    <a:pt x="f10" y="f5"/>
                    <a:pt x="f9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7"/>
                    <a:pt x="f15" y="f15"/>
                    <a:pt x="f8" y="f7"/>
                  </a:cubicBezTo>
                  <a:close/>
                </a:path>
              </a:pathLst>
            </a:custGeom>
            <a:solidFill>
              <a:srgbClr val="5F33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7" name="Freeform 879">
              <a:extLst>
                <a:ext uri="{FF2B5EF4-FFF2-40B4-BE49-F238E27FC236}">
                  <a16:creationId xmlns:a16="http://schemas.microsoft.com/office/drawing/2014/main" id="{B003B57F-6C59-0CDF-50DF-83B8DC2C05B8}"/>
                </a:ext>
              </a:extLst>
            </p:cNvPr>
            <p:cNvSpPr/>
            <p:nvPr/>
          </p:nvSpPr>
          <p:spPr>
            <a:xfrm>
              <a:off x="6484933" y="5016498"/>
              <a:ext cx="22229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3"/>
                <a:gd name="f9" fmla="val 7"/>
                <a:gd name="f10" fmla="val 1"/>
                <a:gd name="f11" fmla="val 8"/>
                <a:gd name="f12" fmla="val 4"/>
                <a:gd name="f13" fmla="val 6"/>
                <a:gd name="f14" fmla="val 2"/>
                <a:gd name="f15" fmla="+- 0 0 -90"/>
                <a:gd name="f16" fmla="*/ f3 1 9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9"/>
                <a:gd name="f27" fmla="*/ 3 f23 1"/>
                <a:gd name="f28" fmla="*/ 0 f22 1"/>
                <a:gd name="f29" fmla="*/ 9 f23 1"/>
                <a:gd name="f30" fmla="*/ 8 f22 1"/>
                <a:gd name="f31" fmla="*/ 6 f23 1"/>
                <a:gd name="f32" fmla="*/ 10 f22 1"/>
                <a:gd name="f33" fmla="*/ 0 f23 1"/>
                <a:gd name="f34" fmla="*/ 3 f22 1"/>
                <a:gd name="f35" fmla="+- f24 0 f1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1"/>
                  </a:cubicBezTo>
                  <a:cubicBezTo>
                    <a:pt x="f6" y="f7"/>
                    <a:pt x="f9" y="f7"/>
                    <a:pt x="f13" y="f7"/>
                  </a:cubicBezTo>
                  <a:cubicBezTo>
                    <a:pt x="f14" y="f7"/>
                    <a:pt x="f10" y="f13"/>
                    <a:pt x="f5" y="f8"/>
                  </a:cubicBezTo>
                  <a:cubicBezTo>
                    <a:pt x="f5" y="f10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327AB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8" name="Freeform 880">
              <a:extLst>
                <a:ext uri="{FF2B5EF4-FFF2-40B4-BE49-F238E27FC236}">
                  <a16:creationId xmlns:a16="http://schemas.microsoft.com/office/drawing/2014/main" id="{C7AB9DA3-EC81-A814-1AA3-22FE91BF0C25}"/>
                </a:ext>
              </a:extLst>
            </p:cNvPr>
            <p:cNvSpPr/>
            <p:nvPr/>
          </p:nvSpPr>
          <p:spPr>
            <a:xfrm>
              <a:off x="6897684" y="5116516"/>
              <a:ext cx="22229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1"/>
                <a:gd name="f9" fmla="val 7"/>
                <a:gd name="f10" fmla="val 3"/>
                <a:gd name="f11" fmla="val 4"/>
                <a:gd name="f12" fmla="val 2"/>
                <a:gd name="f13" fmla="val 6"/>
                <a:gd name="f14" fmla="val 8"/>
                <a:gd name="f15" fmla="val 5"/>
                <a:gd name="f16" fmla="val 11"/>
                <a:gd name="f17" fmla="+- 0 0 -90"/>
                <a:gd name="f18" fmla="*/ f3 1 9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2"/>
                <a:gd name="f29" fmla="*/ 1 f25 1"/>
                <a:gd name="f30" fmla="*/ 7 f24 1"/>
                <a:gd name="f31" fmla="*/ 6 f25 1"/>
                <a:gd name="f32" fmla="*/ 1 f24 1"/>
                <a:gd name="f33" fmla="*/ 8 f25 1"/>
                <a:gd name="f34" fmla="*/ 5 f24 1"/>
                <a:gd name="f35" fmla="*/ 4 f25 1"/>
                <a:gd name="f36" fmla="*/ 12 f24 1"/>
                <a:gd name="f37" fmla="+- f26 0 f1"/>
                <a:gd name="f38" fmla="*/ f29 1 9"/>
                <a:gd name="f39" fmla="*/ f30 1 12"/>
                <a:gd name="f40" fmla="*/ f31 1 9"/>
                <a:gd name="f41" fmla="*/ f32 1 12"/>
                <a:gd name="f42" fmla="*/ f33 1 9"/>
                <a:gd name="f43" fmla="*/ f34 1 12"/>
                <a:gd name="f44" fmla="*/ f35 1 9"/>
                <a:gd name="f45" fmla="*/ f36 1 12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9" h="12">
                  <a:moveTo>
                    <a:pt x="f8" y="f9"/>
                  </a:moveTo>
                  <a:cubicBezTo>
                    <a:pt x="f5" y="f10"/>
                    <a:pt x="f11" y="f12"/>
                    <a:pt x="f13" y="f8"/>
                  </a:cubicBezTo>
                  <a:cubicBezTo>
                    <a:pt x="f14" y="f5"/>
                    <a:pt x="f14" y="f11"/>
                    <a:pt x="f14" y="f15"/>
                  </a:cubicBezTo>
                  <a:cubicBezTo>
                    <a:pt x="f6" y="f6"/>
                    <a:pt x="f9" y="f16"/>
                    <a:pt x="f11" y="f7"/>
                  </a:cubicBezTo>
                  <a:cubicBezTo>
                    <a:pt x="f8" y="f7"/>
                    <a:pt x="f12" y="f14"/>
                    <a:pt x="f8" y="f9"/>
                  </a:cubicBezTo>
                  <a:close/>
                </a:path>
              </a:pathLst>
            </a:custGeom>
            <a:solidFill>
              <a:srgbClr val="65AD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9" name="Freeform 881">
              <a:extLst>
                <a:ext uri="{FF2B5EF4-FFF2-40B4-BE49-F238E27FC236}">
                  <a16:creationId xmlns:a16="http://schemas.microsoft.com/office/drawing/2014/main" id="{975D9A0F-AD82-BBC1-4A27-6FFC59019488}"/>
                </a:ext>
              </a:extLst>
            </p:cNvPr>
            <p:cNvSpPr/>
            <p:nvPr/>
          </p:nvSpPr>
          <p:spPr>
            <a:xfrm>
              <a:off x="6692895" y="4840284"/>
              <a:ext cx="19046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0"/>
                <a:gd name="f8" fmla="val 7"/>
                <a:gd name="f9" fmla="val 5"/>
                <a:gd name="f10" fmla="val 1"/>
                <a:gd name="f11" fmla="val 9"/>
                <a:gd name="f12" fmla="val 2"/>
                <a:gd name="f13" fmla="val 3"/>
                <a:gd name="f14" fmla="+- 0 0 -90"/>
                <a:gd name="f15" fmla="*/ f3 1 8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8"/>
                <a:gd name="f26" fmla="*/ 8 f22 1"/>
                <a:gd name="f27" fmla="*/ 7 f21 1"/>
                <a:gd name="f28" fmla="*/ 5 f22 1"/>
                <a:gd name="f29" fmla="*/ 10 f21 1"/>
                <a:gd name="f30" fmla="*/ 0 f22 1"/>
                <a:gd name="f31" fmla="*/ 2 f21 1"/>
                <a:gd name="f32" fmla="*/ 3 f22 1"/>
                <a:gd name="f33" fmla="*/ 0 f21 1"/>
                <a:gd name="f34" fmla="+- f23 0 f1"/>
                <a:gd name="f35" fmla="*/ f26 1 8"/>
                <a:gd name="f36" fmla="*/ f27 1 10"/>
                <a:gd name="f37" fmla="*/ f28 1 8"/>
                <a:gd name="f38" fmla="*/ f29 1 10"/>
                <a:gd name="f39" fmla="*/ f30 1 8"/>
                <a:gd name="f40" fmla="*/ f31 1 10"/>
                <a:gd name="f41" fmla="*/ f32 1 8"/>
                <a:gd name="f42" fmla="*/ f33 1 10"/>
                <a:gd name="f43" fmla="*/ 0 1 f25"/>
                <a:gd name="f44" fmla="*/ f18 1 f25"/>
                <a:gd name="f45" fmla="*/ 0 1 f24"/>
                <a:gd name="f46" fmla="*/ f19 1 f24"/>
                <a:gd name="f47" fmla="*/ f35 1 f25"/>
                <a:gd name="f48" fmla="*/ f36 1 f24"/>
                <a:gd name="f49" fmla="*/ f37 1 f25"/>
                <a:gd name="f50" fmla="*/ f38 1 f24"/>
                <a:gd name="f51" fmla="*/ f39 1 f25"/>
                <a:gd name="f52" fmla="*/ f40 1 f24"/>
                <a:gd name="f53" fmla="*/ f41 1 f25"/>
                <a:gd name="f54" fmla="*/ f42 1 f24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8" h="10">
                  <a:moveTo>
                    <a:pt x="f6" y="f8"/>
                  </a:moveTo>
                  <a:cubicBezTo>
                    <a:pt x="f6" y="f6"/>
                    <a:pt x="f6" y="f7"/>
                    <a:pt x="f9" y="f7"/>
                  </a:cubicBezTo>
                  <a:cubicBezTo>
                    <a:pt x="f10" y="f11"/>
                    <a:pt x="f10" y="f9"/>
                    <a:pt x="f5" y="f12"/>
                  </a:cubicBezTo>
                  <a:cubicBezTo>
                    <a:pt x="f5" y="f5"/>
                    <a:pt x="f10" y="f5"/>
                    <a:pt x="f13" y="f5"/>
                  </a:cubicBezTo>
                  <a:cubicBezTo>
                    <a:pt x="f8" y="f5"/>
                    <a:pt x="f6" y="f13"/>
                    <a:pt x="f6" y="f8"/>
                  </a:cubicBezTo>
                  <a:close/>
                </a:path>
              </a:pathLst>
            </a:custGeom>
            <a:solidFill>
              <a:srgbClr val="5F36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0" name="Freeform 882">
              <a:extLst>
                <a:ext uri="{FF2B5EF4-FFF2-40B4-BE49-F238E27FC236}">
                  <a16:creationId xmlns:a16="http://schemas.microsoft.com/office/drawing/2014/main" id="{A9B6EB30-495A-6C9C-F05C-D56C7FFB9242}"/>
                </a:ext>
              </a:extLst>
            </p:cNvPr>
            <p:cNvSpPr/>
            <p:nvPr/>
          </p:nvSpPr>
          <p:spPr>
            <a:xfrm>
              <a:off x="6854827" y="4679954"/>
              <a:ext cx="23810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"/>
                <a:gd name="f8" fmla="val 9"/>
                <a:gd name="f9" fmla="val 3"/>
                <a:gd name="f10" fmla="val 8"/>
                <a:gd name="f11" fmla="val 1"/>
                <a:gd name="f12" fmla="val 7"/>
                <a:gd name="f13" fmla="val 2"/>
                <a:gd name="f14" fmla="val 6"/>
                <a:gd name="f15" fmla="+- 0 0 -90"/>
                <a:gd name="f16" fmla="*/ f3 1 10"/>
                <a:gd name="f17" fmla="*/ f4 1 10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0"/>
                <a:gd name="f24" fmla="*/ 5 f21 1"/>
                <a:gd name="f25" fmla="*/ 9 f21 1"/>
                <a:gd name="f26" fmla="*/ 1 f21 1"/>
                <a:gd name="f27" fmla="*/ 7 f21 1"/>
                <a:gd name="f28" fmla="*/ 10 f21 1"/>
                <a:gd name="f29" fmla="*/ 3 f21 1"/>
                <a:gd name="f30" fmla="+- f22 0 f1"/>
                <a:gd name="f31" fmla="*/ f24 1 10"/>
                <a:gd name="f32" fmla="*/ f25 1 10"/>
                <a:gd name="f33" fmla="*/ f26 1 10"/>
                <a:gd name="f34" fmla="*/ f27 1 10"/>
                <a:gd name="f35" fmla="*/ f28 1 10"/>
                <a:gd name="f36" fmla="*/ f29 1 10"/>
                <a:gd name="f37" fmla="*/ 0 1 f23"/>
                <a:gd name="f38" fmla="*/ f19 1 f23"/>
                <a:gd name="f39" fmla="*/ f31 1 f23"/>
                <a:gd name="f40" fmla="*/ f32 1 f23"/>
                <a:gd name="f41" fmla="*/ f33 1 f23"/>
                <a:gd name="f42" fmla="*/ f34 1 f23"/>
                <a:gd name="f43" fmla="*/ f35 1 f23"/>
                <a:gd name="f44" fmla="*/ f36 1 f23"/>
                <a:gd name="f45" fmla="*/ f37 f16 1"/>
                <a:gd name="f46" fmla="*/ f38 f16 1"/>
                <a:gd name="f47" fmla="*/ f38 f17 1"/>
                <a:gd name="f48" fmla="*/ f37 f17 1"/>
                <a:gd name="f49" fmla="*/ f39 f16 1"/>
                <a:gd name="f50" fmla="*/ f40 f17 1"/>
                <a:gd name="f51" fmla="*/ f41 f16 1"/>
                <a:gd name="f52" fmla="*/ f42 f17 1"/>
                <a:gd name="f53" fmla="*/ f41 f17 1"/>
                <a:gd name="f54" fmla="*/ f43 f16 1"/>
                <a:gd name="f55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49" y="f53"/>
                </a:cxn>
                <a:cxn ang="f30">
                  <a:pos x="f54" y="f55"/>
                </a:cxn>
                <a:cxn ang="f30">
                  <a:pos x="f49" y="f50"/>
                </a:cxn>
              </a:cxnLst>
              <a:rect l="f45" t="f48" r="f46" b="f47"/>
              <a:pathLst>
                <a:path w="10" h="10">
                  <a:moveTo>
                    <a:pt x="f7" y="f8"/>
                  </a:moveTo>
                  <a:cubicBezTo>
                    <a:pt x="f9" y="f10"/>
                    <a:pt x="f5" y="f6"/>
                    <a:pt x="f11" y="f12"/>
                  </a:cubicBezTo>
                  <a:cubicBezTo>
                    <a:pt x="f11" y="f7"/>
                    <a:pt x="f11" y="f11"/>
                    <a:pt x="f7" y="f11"/>
                  </a:cubicBezTo>
                  <a:cubicBezTo>
                    <a:pt x="f12" y="f13"/>
                    <a:pt x="f6" y="f5"/>
                    <a:pt x="f6" y="f9"/>
                  </a:cubicBezTo>
                  <a:cubicBezTo>
                    <a:pt x="f6" y="f14"/>
                    <a:pt x="f8" y="f8"/>
                    <a:pt x="f7" y="f8"/>
                  </a:cubicBezTo>
                  <a:close/>
                </a:path>
              </a:pathLst>
            </a:custGeom>
            <a:solidFill>
              <a:srgbClr val="B24E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1" name="Freeform 883">
              <a:extLst>
                <a:ext uri="{FF2B5EF4-FFF2-40B4-BE49-F238E27FC236}">
                  <a16:creationId xmlns:a16="http://schemas.microsoft.com/office/drawing/2014/main" id="{6E735F08-57C1-11E3-75E5-1EF60DD52B46}"/>
                </a:ext>
              </a:extLst>
            </p:cNvPr>
            <p:cNvSpPr/>
            <p:nvPr/>
          </p:nvSpPr>
          <p:spPr>
            <a:xfrm>
              <a:off x="6451604" y="5026027"/>
              <a:ext cx="22229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6"/>
                <a:gd name="f12" fmla="val 8"/>
                <a:gd name="f13" fmla="val 5"/>
                <a:gd name="f14" fmla="+- 0 0 -90"/>
                <a:gd name="f15" fmla="*/ f3 1 9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9"/>
                <a:gd name="f26" fmla="*/ 1 f22 1"/>
                <a:gd name="f27" fmla="*/ 0 f21 1"/>
                <a:gd name="f28" fmla="*/ 6 f22 1"/>
                <a:gd name="f29" fmla="*/ 8 f21 1"/>
                <a:gd name="f30" fmla="*/ 4 f22 1"/>
                <a:gd name="f31" fmla="*/ 10 f21 1"/>
                <a:gd name="f32" fmla="+- f23 0 f1"/>
                <a:gd name="f33" fmla="*/ f26 1 9"/>
                <a:gd name="f34" fmla="*/ f27 1 10"/>
                <a:gd name="f35" fmla="*/ f28 1 9"/>
                <a:gd name="f36" fmla="*/ f29 1 10"/>
                <a:gd name="f37" fmla="*/ f30 1 9"/>
                <a:gd name="f38" fmla="*/ f31 1 10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9" h="10">
                  <a:moveTo>
                    <a:pt x="f8" y="f5"/>
                  </a:moveTo>
                  <a:cubicBezTo>
                    <a:pt x="f9" y="f10"/>
                    <a:pt x="f6" y="f10"/>
                    <a:pt x="f11" y="f12"/>
                  </a:cubicBezTo>
                  <a:cubicBezTo>
                    <a:pt x="f11" y="f6"/>
                    <a:pt x="f11" y="f7"/>
                    <a:pt x="f9" y="f7"/>
                  </a:cubicBezTo>
                  <a:cubicBezTo>
                    <a:pt x="f5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4C86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2" name="Freeform 884">
              <a:extLst>
                <a:ext uri="{FF2B5EF4-FFF2-40B4-BE49-F238E27FC236}">
                  <a16:creationId xmlns:a16="http://schemas.microsoft.com/office/drawing/2014/main" id="{80852CA5-8B9A-0D84-5BC7-69C072D98B9D}"/>
                </a:ext>
              </a:extLst>
            </p:cNvPr>
            <p:cNvSpPr/>
            <p:nvPr/>
          </p:nvSpPr>
          <p:spPr>
            <a:xfrm>
              <a:off x="6300792" y="4800600"/>
              <a:ext cx="19046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1"/>
                <a:gd name="f9" fmla="val 4"/>
                <a:gd name="f10" fmla="val 2"/>
                <a:gd name="f11" fmla="val 7"/>
                <a:gd name="f12" fmla="val 6"/>
                <a:gd name="f13" fmla="val 5"/>
                <a:gd name="f14" fmla="+- 0 0 -90"/>
                <a:gd name="f15" fmla="*/ f3 1 8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9"/>
                <a:gd name="f26" fmla="*/ 1 f22 1"/>
                <a:gd name="f27" fmla="*/ 0 f21 1"/>
                <a:gd name="f28" fmla="*/ 7 f22 1"/>
                <a:gd name="f29" fmla="*/ 7 f21 1"/>
                <a:gd name="f30" fmla="*/ 5 f22 1"/>
                <a:gd name="f31" fmla="*/ 9 f21 1"/>
                <a:gd name="f32" fmla="+- f23 0 f1"/>
                <a:gd name="f33" fmla="*/ f26 1 8"/>
                <a:gd name="f34" fmla="*/ f27 1 9"/>
                <a:gd name="f35" fmla="*/ f28 1 8"/>
                <a:gd name="f36" fmla="*/ f29 1 9"/>
                <a:gd name="f37" fmla="*/ f30 1 8"/>
                <a:gd name="f38" fmla="*/ f31 1 9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8" h="9">
                  <a:moveTo>
                    <a:pt x="f8" y="f5"/>
                  </a:moveTo>
                  <a:cubicBezTo>
                    <a:pt x="f9" y="f10"/>
                    <a:pt x="f6" y="f8"/>
                    <a:pt x="f11" y="f11"/>
                  </a:cubicBezTo>
                  <a:cubicBezTo>
                    <a:pt x="f12" y="f7"/>
                    <a:pt x="f12" y="f7"/>
                    <a:pt x="f13" y="f7"/>
                  </a:cubicBezTo>
                  <a:cubicBezTo>
                    <a:pt x="f5" y="f6"/>
                    <a:pt x="f5" y="f9"/>
                    <a:pt x="f8" y="f5"/>
                  </a:cubicBezTo>
                  <a:close/>
                </a:path>
              </a:pathLst>
            </a:custGeom>
            <a:solidFill>
              <a:srgbClr val="5E3B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3" name="Freeform 885">
              <a:extLst>
                <a:ext uri="{FF2B5EF4-FFF2-40B4-BE49-F238E27FC236}">
                  <a16:creationId xmlns:a16="http://schemas.microsoft.com/office/drawing/2014/main" id="{03EE7154-FD10-A10B-CBB1-55F3D46BFDDF}"/>
                </a:ext>
              </a:extLst>
            </p:cNvPr>
            <p:cNvSpPr/>
            <p:nvPr/>
          </p:nvSpPr>
          <p:spPr>
            <a:xfrm>
              <a:off x="6981828" y="4875215"/>
              <a:ext cx="23810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1"/>
                <a:gd name="f8" fmla="val 2"/>
                <a:gd name="f9" fmla="val 4"/>
                <a:gd name="f10" fmla="val 7"/>
                <a:gd name="f11" fmla="val 9"/>
                <a:gd name="f12" fmla="val 8"/>
                <a:gd name="f13" fmla="val 1"/>
                <a:gd name="f14" fmla="+- 0 0 -90"/>
                <a:gd name="f15" fmla="*/ f3 1 10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11"/>
                <a:gd name="f26" fmla="*/ 2 f22 1"/>
                <a:gd name="f27" fmla="*/ 4 f21 1"/>
                <a:gd name="f28" fmla="*/ 10 f22 1"/>
                <a:gd name="f29" fmla="*/ 4 f22 1"/>
                <a:gd name="f30" fmla="*/ 9 f21 1"/>
                <a:gd name="f31" fmla="+- f23 0 f1"/>
                <a:gd name="f32" fmla="*/ f26 1 10"/>
                <a:gd name="f33" fmla="*/ f27 1 11"/>
                <a:gd name="f34" fmla="*/ f28 1 10"/>
                <a:gd name="f35" fmla="*/ f29 1 10"/>
                <a:gd name="f36" fmla="*/ f30 1 11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50" y="f51"/>
                </a:cxn>
              </a:cxnLst>
              <a:rect l="f46" t="f49" r="f47" b="f48"/>
              <a:pathLst>
                <a:path w="10" h="11">
                  <a:moveTo>
                    <a:pt x="f8" y="f9"/>
                  </a:moveTo>
                  <a:cubicBezTo>
                    <a:pt x="f9" y="f8"/>
                    <a:pt x="f10" y="f5"/>
                    <a:pt x="f6" y="f9"/>
                  </a:cubicBezTo>
                  <a:cubicBezTo>
                    <a:pt x="f11" y="f12"/>
                    <a:pt x="f11" y="f7"/>
                    <a:pt x="f9" y="f11"/>
                  </a:cubicBezTo>
                  <a:cubicBezTo>
                    <a:pt x="f13" y="f11"/>
                    <a:pt x="f5" y="f10"/>
                    <a:pt x="f8" y="f9"/>
                  </a:cubicBezTo>
                  <a:close/>
                </a:path>
              </a:pathLst>
            </a:custGeom>
            <a:solidFill>
              <a:srgbClr val="E9B25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4" name="Freeform 886">
              <a:extLst>
                <a:ext uri="{FF2B5EF4-FFF2-40B4-BE49-F238E27FC236}">
                  <a16:creationId xmlns:a16="http://schemas.microsoft.com/office/drawing/2014/main" id="{7CE95C7D-6DFC-78E4-4B87-6FA6B8C2CDF0}"/>
                </a:ext>
              </a:extLst>
            </p:cNvPr>
            <p:cNvSpPr/>
            <p:nvPr/>
          </p:nvSpPr>
          <p:spPr>
            <a:xfrm>
              <a:off x="5781678" y="4943475"/>
              <a:ext cx="23810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1"/>
                <a:gd name="f8" fmla="val 9"/>
                <a:gd name="f9" fmla="val 3"/>
                <a:gd name="f10" fmla="val 4"/>
                <a:gd name="f11" fmla="val 7"/>
                <a:gd name="f12" fmla="val 8"/>
                <a:gd name="f13" fmla="val 5"/>
                <a:gd name="f14" fmla="val 2"/>
                <a:gd name="f15" fmla="val 6"/>
                <a:gd name="f16" fmla="val 1"/>
                <a:gd name="f17" fmla="+- 0 0 -90"/>
                <a:gd name="f18" fmla="*/ f3 1 10"/>
                <a:gd name="f19" fmla="*/ f4 1 1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0"/>
                <a:gd name="f28" fmla="*/ f24 1 11"/>
                <a:gd name="f29" fmla="*/ 9 f25 1"/>
                <a:gd name="f30" fmla="*/ 3 f24 1"/>
                <a:gd name="f31" fmla="*/ 10 f25 1"/>
                <a:gd name="f32" fmla="*/ 4 f24 1"/>
                <a:gd name="f33" fmla="*/ 4 f25 1"/>
                <a:gd name="f34" fmla="*/ 8 f24 1"/>
                <a:gd name="f35" fmla="*/ 0 f24 1"/>
                <a:gd name="f36" fmla="+- f26 0 f1"/>
                <a:gd name="f37" fmla="*/ f29 1 10"/>
                <a:gd name="f38" fmla="*/ f30 1 11"/>
                <a:gd name="f39" fmla="*/ f31 1 10"/>
                <a:gd name="f40" fmla="*/ f32 1 11"/>
                <a:gd name="f41" fmla="*/ f33 1 10"/>
                <a:gd name="f42" fmla="*/ f34 1 11"/>
                <a:gd name="f43" fmla="*/ f35 1 11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3" y="f65"/>
                </a:cxn>
                <a:cxn ang="f36">
                  <a:pos x="f59" y="f60"/>
                </a:cxn>
              </a:cxnLst>
              <a:rect l="f55" t="f58" r="f56" b="f57"/>
              <a:pathLst>
                <a:path w="10" h="11">
                  <a:moveTo>
                    <a:pt x="f8" y="f9"/>
                  </a:moveTo>
                  <a:cubicBezTo>
                    <a:pt x="f8" y="f10"/>
                    <a:pt x="f6" y="f10"/>
                    <a:pt x="f6" y="f10"/>
                  </a:cubicBezTo>
                  <a:cubicBezTo>
                    <a:pt x="f8" y="f11"/>
                    <a:pt x="f12" y="f7"/>
                    <a:pt x="f10" y="f12"/>
                  </a:cubicBezTo>
                  <a:cubicBezTo>
                    <a:pt x="f5" y="f13"/>
                    <a:pt x="f14" y="f14"/>
                    <a:pt x="f10" y="f5"/>
                  </a:cubicBezTo>
                  <a:cubicBezTo>
                    <a:pt x="f15" y="f16"/>
                    <a:pt x="f12" y="f16"/>
                    <a:pt x="f8" y="f9"/>
                  </a:cubicBezTo>
                  <a:close/>
                </a:path>
              </a:pathLst>
            </a:custGeom>
            <a:solidFill>
              <a:srgbClr val="EFCB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5" name="Freeform 887">
              <a:extLst>
                <a:ext uri="{FF2B5EF4-FFF2-40B4-BE49-F238E27FC236}">
                  <a16:creationId xmlns:a16="http://schemas.microsoft.com/office/drawing/2014/main" id="{BFAE42D8-4A42-F4B2-F354-490BD1201959}"/>
                </a:ext>
              </a:extLst>
            </p:cNvPr>
            <p:cNvSpPr/>
            <p:nvPr/>
          </p:nvSpPr>
          <p:spPr>
            <a:xfrm>
              <a:off x="5748339" y="5243517"/>
              <a:ext cx="23810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1"/>
                <a:gd name="f8" fmla="val 3"/>
                <a:gd name="f9" fmla="val 7"/>
                <a:gd name="f10" fmla="val 4"/>
                <a:gd name="f11" fmla="val 2"/>
                <a:gd name="f12" fmla="val 6"/>
                <a:gd name="f13" fmla="val 5"/>
                <a:gd name="f14" fmla="val 1"/>
                <a:gd name="f15" fmla="+- 0 0 -90"/>
                <a:gd name="f16" fmla="*/ f3 1 10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11"/>
                <a:gd name="f27" fmla="*/ 10 f23 1"/>
                <a:gd name="f28" fmla="*/ 3 f22 1"/>
                <a:gd name="f29" fmla="*/ 2 f23 1"/>
                <a:gd name="f30" fmla="*/ 7 f22 1"/>
                <a:gd name="f31" fmla="*/ 1 f23 1"/>
                <a:gd name="f32" fmla="+- f24 0 f1"/>
                <a:gd name="f33" fmla="*/ f27 1 10"/>
                <a:gd name="f34" fmla="*/ f28 1 11"/>
                <a:gd name="f35" fmla="*/ f29 1 10"/>
                <a:gd name="f36" fmla="*/ f30 1 11"/>
                <a:gd name="f37" fmla="*/ f31 1 10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0" h="11">
                  <a:moveTo>
                    <a:pt x="f6" y="f8"/>
                  </a:moveTo>
                  <a:cubicBezTo>
                    <a:pt x="f9" y="f10"/>
                    <a:pt x="f9" y="f7"/>
                    <a:pt x="f11" y="f9"/>
                  </a:cubicBezTo>
                  <a:cubicBezTo>
                    <a:pt x="f5" y="f12"/>
                    <a:pt x="f5" y="f13"/>
                    <a:pt x="f14" y="f8"/>
                  </a:cubicBezTo>
                  <a:cubicBezTo>
                    <a:pt x="f10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C53B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6" name="Freeform 888">
              <a:extLst>
                <a:ext uri="{FF2B5EF4-FFF2-40B4-BE49-F238E27FC236}">
                  <a16:creationId xmlns:a16="http://schemas.microsoft.com/office/drawing/2014/main" id="{FB124525-7ACA-C0BB-71D6-AD711E4CBE84}"/>
                </a:ext>
              </a:extLst>
            </p:cNvPr>
            <p:cNvSpPr/>
            <p:nvPr/>
          </p:nvSpPr>
          <p:spPr>
            <a:xfrm>
              <a:off x="6726234" y="4838703"/>
              <a:ext cx="23810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5"/>
                <a:gd name="f9" fmla="val 6"/>
                <a:gd name="f10" fmla="val 4"/>
                <a:gd name="f11" fmla="val 1"/>
                <a:gd name="f12" fmla="val 3"/>
                <a:gd name="f13" fmla="+- 0 0 -90"/>
                <a:gd name="f14" fmla="*/ f3 1 10"/>
                <a:gd name="f15" fmla="*/ f4 1 10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10"/>
                <a:gd name="f22" fmla="*/ 7 f19 1"/>
                <a:gd name="f23" fmla="*/ 10 f19 1"/>
                <a:gd name="f24" fmla="*/ 4 f19 1"/>
                <a:gd name="f25" fmla="*/ 1 f19 1"/>
                <a:gd name="f26" fmla="*/ 6 f19 1"/>
                <a:gd name="f27" fmla="*/ 0 f19 1"/>
                <a:gd name="f28" fmla="+- f20 0 f1"/>
                <a:gd name="f29" fmla="*/ f22 1 10"/>
                <a:gd name="f30" fmla="*/ f23 1 10"/>
                <a:gd name="f31" fmla="*/ f24 1 10"/>
                <a:gd name="f32" fmla="*/ f25 1 10"/>
                <a:gd name="f33" fmla="*/ f26 1 10"/>
                <a:gd name="f34" fmla="*/ f27 1 10"/>
                <a:gd name="f35" fmla="*/ 0 1 f21"/>
                <a:gd name="f36" fmla="*/ f17 1 f21"/>
                <a:gd name="f37" fmla="*/ f29 1 f21"/>
                <a:gd name="f38" fmla="*/ f30 1 f21"/>
                <a:gd name="f39" fmla="*/ f31 1 f21"/>
                <a:gd name="f40" fmla="*/ f32 1 f21"/>
                <a:gd name="f41" fmla="*/ f33 1 f21"/>
                <a:gd name="f42" fmla="*/ f34 1 f21"/>
                <a:gd name="f43" fmla="*/ f35 f14 1"/>
                <a:gd name="f44" fmla="*/ f36 f14 1"/>
                <a:gd name="f45" fmla="*/ f36 f15 1"/>
                <a:gd name="f46" fmla="*/ f35 f15 1"/>
                <a:gd name="f47" fmla="*/ f37 f14 1"/>
                <a:gd name="f48" fmla="*/ f38 f15 1"/>
                <a:gd name="f49" fmla="*/ f39 f14 1"/>
                <a:gd name="f50" fmla="*/ f40 f15 1"/>
                <a:gd name="f51" fmla="*/ f41 f14 1"/>
                <a:gd name="f52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7" y="f48"/>
                </a:cxn>
              </a:cxnLst>
              <a:rect l="f43" t="f46" r="f44" b="f45"/>
              <a:pathLst>
                <a:path w="10" h="10">
                  <a:moveTo>
                    <a:pt x="f7" y="f6"/>
                  </a:moveTo>
                  <a:cubicBezTo>
                    <a:pt x="f8" y="f7"/>
                    <a:pt x="f5" y="f9"/>
                    <a:pt x="f10" y="f11"/>
                  </a:cubicBezTo>
                  <a:cubicBezTo>
                    <a:pt x="f8" y="f5"/>
                    <a:pt x="f8" y="f5"/>
                    <a:pt x="f9" y="f5"/>
                  </a:cubicBezTo>
                  <a:cubicBezTo>
                    <a:pt x="f6" y="f12"/>
                    <a:pt x="f6" y="f9"/>
                    <a:pt x="f7" y="f6"/>
                  </a:cubicBezTo>
                  <a:close/>
                </a:path>
              </a:pathLst>
            </a:custGeom>
            <a:solidFill>
              <a:srgbClr val="6140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7" name="Freeform 889">
              <a:extLst>
                <a:ext uri="{FF2B5EF4-FFF2-40B4-BE49-F238E27FC236}">
                  <a16:creationId xmlns:a16="http://schemas.microsoft.com/office/drawing/2014/main" id="{01A6C619-A349-6DE5-4851-5C5CBA383EA0}"/>
                </a:ext>
              </a:extLst>
            </p:cNvPr>
            <p:cNvSpPr/>
            <p:nvPr/>
          </p:nvSpPr>
          <p:spPr>
            <a:xfrm>
              <a:off x="5786442" y="5162546"/>
              <a:ext cx="23810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3"/>
                <a:gd name="f9" fmla="val 2"/>
                <a:gd name="f10" fmla="val 4"/>
                <a:gd name="f11" fmla="val 1"/>
                <a:gd name="f12" fmla="val 5"/>
                <a:gd name="f13" fmla="val 7"/>
                <a:gd name="f14" fmla="val 8"/>
                <a:gd name="f15" fmla="val 6"/>
                <a:gd name="f16" fmla="+- 0 0 -90"/>
                <a:gd name="f17" fmla="*/ f3 1 10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9"/>
                <a:gd name="f28" fmla="*/ 0 f24 1"/>
                <a:gd name="f29" fmla="*/ 3 f23 1"/>
                <a:gd name="f30" fmla="*/ 4 f24 1"/>
                <a:gd name="f31" fmla="*/ 1 f23 1"/>
                <a:gd name="f32" fmla="*/ 5 f24 1"/>
                <a:gd name="f33" fmla="*/ 2 f23 1"/>
                <a:gd name="f34" fmla="*/ 9 f24 1"/>
                <a:gd name="f35" fmla="*/ 7 f24 1"/>
                <a:gd name="f36" fmla="*/ 6 f23 1"/>
                <a:gd name="f37" fmla="+- f25 0 f1"/>
                <a:gd name="f38" fmla="*/ f28 1 10"/>
                <a:gd name="f39" fmla="*/ f29 1 9"/>
                <a:gd name="f40" fmla="*/ f30 1 10"/>
                <a:gd name="f41" fmla="*/ f31 1 9"/>
                <a:gd name="f42" fmla="*/ f32 1 10"/>
                <a:gd name="f43" fmla="*/ f33 1 9"/>
                <a:gd name="f44" fmla="*/ f34 1 10"/>
                <a:gd name="f45" fmla="*/ f35 1 10"/>
                <a:gd name="f46" fmla="*/ f36 1 9"/>
                <a:gd name="f47" fmla="*/ 0 1 f26"/>
                <a:gd name="f48" fmla="*/ f20 1 f26"/>
                <a:gd name="f49" fmla="*/ 0 1 f27"/>
                <a:gd name="f50" fmla="*/ f21 1 f27"/>
                <a:gd name="f51" fmla="*/ f38 1 f26"/>
                <a:gd name="f52" fmla="*/ f39 1 f27"/>
                <a:gd name="f53" fmla="*/ f40 1 f26"/>
                <a:gd name="f54" fmla="*/ f41 1 f27"/>
                <a:gd name="f55" fmla="*/ f42 1 f26"/>
                <a:gd name="f56" fmla="*/ f43 1 f27"/>
                <a:gd name="f57" fmla="*/ f44 1 f26"/>
                <a:gd name="f58" fmla="*/ f45 1 f26"/>
                <a:gd name="f59" fmla="*/ f46 1 f27"/>
                <a:gd name="f60" fmla="*/ f47 f17 1"/>
                <a:gd name="f61" fmla="*/ f48 f17 1"/>
                <a:gd name="f62" fmla="*/ f50 f18 1"/>
                <a:gd name="f63" fmla="*/ f49 f18 1"/>
                <a:gd name="f64" fmla="*/ f51 f17 1"/>
                <a:gd name="f65" fmla="*/ f52 f18 1"/>
                <a:gd name="f66" fmla="*/ f53 f17 1"/>
                <a:gd name="f67" fmla="*/ f54 f18 1"/>
                <a:gd name="f68" fmla="*/ f55 f17 1"/>
                <a:gd name="f69" fmla="*/ f56 f18 1"/>
                <a:gd name="f70" fmla="*/ f57 f17 1"/>
                <a:gd name="f71" fmla="*/ f58 f17 1"/>
                <a:gd name="f72" fmla="*/ f5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69"/>
                </a:cxn>
                <a:cxn ang="f37">
                  <a:pos x="f71" y="f72"/>
                </a:cxn>
                <a:cxn ang="f37">
                  <a:pos x="f66" y="f72"/>
                </a:cxn>
                <a:cxn ang="f37">
                  <a:pos x="f64" y="f65"/>
                </a:cxn>
              </a:cxnLst>
              <a:rect l="f60" t="f63" r="f61" b="f62"/>
              <a:pathLst>
                <a:path w="10" h="9">
                  <a:moveTo>
                    <a:pt x="f5" y="f8"/>
                  </a:moveTo>
                  <a:cubicBezTo>
                    <a:pt x="f9" y="f10"/>
                    <a:pt x="f9" y="f9"/>
                    <a:pt x="f10" y="f11"/>
                  </a:cubicBezTo>
                  <a:cubicBezTo>
                    <a:pt x="f10" y="f9"/>
                    <a:pt x="f10" y="f9"/>
                    <a:pt x="f12" y="f9"/>
                  </a:cubicBezTo>
                  <a:cubicBezTo>
                    <a:pt x="f13" y="f11"/>
                    <a:pt x="f14" y="f5"/>
                    <a:pt x="f7" y="f9"/>
                  </a:cubicBezTo>
                  <a:cubicBezTo>
                    <a:pt x="f6" y="f10"/>
                    <a:pt x="f13" y="f12"/>
                    <a:pt x="f13" y="f15"/>
                  </a:cubicBezTo>
                  <a:cubicBezTo>
                    <a:pt x="f13" y="f7"/>
                    <a:pt x="f12" y="f13"/>
                    <a:pt x="f10" y="f15"/>
                  </a:cubicBezTo>
                  <a:cubicBezTo>
                    <a:pt x="f8" y="f12"/>
                    <a:pt x="f11" y="f10"/>
                    <a:pt x="f5" y="f8"/>
                  </a:cubicBezTo>
                  <a:close/>
                </a:path>
              </a:pathLst>
            </a:custGeom>
            <a:solidFill>
              <a:srgbClr val="C439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8" name="Freeform 890">
              <a:extLst>
                <a:ext uri="{FF2B5EF4-FFF2-40B4-BE49-F238E27FC236}">
                  <a16:creationId xmlns:a16="http://schemas.microsoft.com/office/drawing/2014/main" id="{6F45A7EC-0955-D8D0-D375-B2B4D5A4B557}"/>
                </a:ext>
              </a:extLst>
            </p:cNvPr>
            <p:cNvSpPr/>
            <p:nvPr/>
          </p:nvSpPr>
          <p:spPr>
            <a:xfrm>
              <a:off x="6611934" y="4546597"/>
              <a:ext cx="14292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1"/>
                <a:gd name="f9" fmla="val 2"/>
                <a:gd name="f10" fmla="val 5"/>
                <a:gd name="f11" fmla="val 3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4 f18 1"/>
                <a:gd name="f22" fmla="*/ 0 f18 1"/>
                <a:gd name="f23" fmla="*/ 6 f18 1"/>
                <a:gd name="f24" fmla="*/ 3 f18 1"/>
                <a:gd name="f25" fmla="+- f19 0 f1"/>
                <a:gd name="f26" fmla="*/ f21 1 6"/>
                <a:gd name="f27" fmla="*/ f22 1 6"/>
                <a:gd name="f28" fmla="*/ f23 1 6"/>
                <a:gd name="f29" fmla="*/ f24 1 6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4 f13 1"/>
                <a:gd name="f43" fmla="*/ f32 f14 1"/>
                <a:gd name="f44" fmla="*/ f35 f13 1"/>
                <a:gd name="f45" fmla="*/ f34 f14 1"/>
                <a:gd name="f46" fmla="*/ f33 f13 1"/>
                <a:gd name="f47" fmla="*/ f3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6" y="f47"/>
                </a:cxn>
                <a:cxn ang="f25">
                  <a:pos x="f40" y="f41"/>
                </a:cxn>
              </a:cxnLst>
              <a:rect l="f36" t="f39" r="f37" b="f38"/>
              <a:pathLst>
                <a:path w="6" h="6">
                  <a:moveTo>
                    <a:pt x="f7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6" y="f6"/>
                    <a:pt x="f10" y="f6"/>
                    <a:pt x="f11" y="f6"/>
                  </a:cubicBezTo>
                  <a:cubicBezTo>
                    <a:pt x="f9" y="f6"/>
                    <a:pt x="f5" y="f10"/>
                    <a:pt x="f5" y="f11"/>
                  </a:cubicBezTo>
                  <a:cubicBezTo>
                    <a:pt x="f5" y="f8"/>
                    <a:pt x="f11" y="f8"/>
                    <a:pt x="f7" y="f5"/>
                  </a:cubicBezTo>
                  <a:close/>
                </a:path>
              </a:pathLst>
            </a:custGeom>
            <a:solidFill>
              <a:srgbClr val="F3DE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9" name="Freeform 891">
              <a:extLst>
                <a:ext uri="{FF2B5EF4-FFF2-40B4-BE49-F238E27FC236}">
                  <a16:creationId xmlns:a16="http://schemas.microsoft.com/office/drawing/2014/main" id="{5DB342FE-A784-FCDA-9D82-70CA02005CFE}"/>
                </a:ext>
              </a:extLst>
            </p:cNvPr>
            <p:cNvSpPr/>
            <p:nvPr/>
          </p:nvSpPr>
          <p:spPr>
            <a:xfrm>
              <a:off x="6945316" y="5108579"/>
              <a:ext cx="22229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8"/>
                <a:gd name="f8" fmla="val 5"/>
                <a:gd name="f9" fmla="val 7"/>
                <a:gd name="f10" fmla="val 3"/>
                <a:gd name="f11" fmla="val 2"/>
                <a:gd name="f12" fmla="val 4"/>
                <a:gd name="f13" fmla="val 1"/>
                <a:gd name="f14" fmla="+- 0 0 -90"/>
                <a:gd name="f15" fmla="*/ f3 1 9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9"/>
                <a:gd name="f26" fmla="*/ 8 f22 1"/>
                <a:gd name="f27" fmla="*/ 8 f21 1"/>
                <a:gd name="f28" fmla="*/ 2 f22 1"/>
                <a:gd name="f29" fmla="*/ 4 f21 1"/>
                <a:gd name="f30" fmla="*/ 4 f22 1"/>
                <a:gd name="f31" fmla="*/ 0 f21 1"/>
                <a:gd name="f32" fmla="+- f23 0 f1"/>
                <a:gd name="f33" fmla="*/ f26 1 9"/>
                <a:gd name="f34" fmla="*/ f27 1 8"/>
                <a:gd name="f35" fmla="*/ f28 1 9"/>
                <a:gd name="f36" fmla="*/ f29 1 8"/>
                <a:gd name="f37" fmla="*/ f30 1 9"/>
                <a:gd name="f38" fmla="*/ f31 1 8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9" h="8">
                  <a:moveTo>
                    <a:pt x="f7" y="f7"/>
                  </a:moveTo>
                  <a:cubicBezTo>
                    <a:pt x="f8" y="f9"/>
                    <a:pt x="f10" y="f9"/>
                    <a:pt x="f11" y="f12"/>
                  </a:cubicBezTo>
                  <a:cubicBezTo>
                    <a:pt x="f5" y="f13"/>
                    <a:pt x="f11" y="f5"/>
                    <a:pt x="f12" y="f5"/>
                  </a:cubicBezTo>
                  <a:cubicBezTo>
                    <a:pt x="f10" y="f10"/>
                    <a:pt x="f6" y="f12"/>
                    <a:pt x="f7" y="f7"/>
                  </a:cubicBezTo>
                  <a:close/>
                </a:path>
              </a:pathLst>
            </a:custGeom>
            <a:solidFill>
              <a:srgbClr val="DAEAC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0" name="Freeform 892">
              <a:extLst>
                <a:ext uri="{FF2B5EF4-FFF2-40B4-BE49-F238E27FC236}">
                  <a16:creationId xmlns:a16="http://schemas.microsoft.com/office/drawing/2014/main" id="{B4AEB424-FC9D-1BC6-F805-21DB2C72E00C}"/>
                </a:ext>
              </a:extLst>
            </p:cNvPr>
            <p:cNvSpPr/>
            <p:nvPr/>
          </p:nvSpPr>
          <p:spPr>
            <a:xfrm>
              <a:off x="6618290" y="5253035"/>
              <a:ext cx="12701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3"/>
                <a:gd name="f9" fmla="val 2"/>
                <a:gd name="f10" fmla="val 1"/>
                <a:gd name="f11" fmla="val 4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0 f20 1"/>
                <a:gd name="f25" fmla="*/ 3 f19 1"/>
                <a:gd name="f26" fmla="*/ 2 f20 1"/>
                <a:gd name="f27" fmla="*/ 0 f19 1"/>
                <a:gd name="f28" fmla="*/ 5 f20 1"/>
                <a:gd name="f29" fmla="*/ 3 f20 1"/>
                <a:gd name="f30" fmla="*/ 6 f19 1"/>
                <a:gd name="f31" fmla="+- f21 0 f1"/>
                <a:gd name="f32" fmla="*/ f24 1 5"/>
                <a:gd name="f33" fmla="*/ f25 1 6"/>
                <a:gd name="f34" fmla="*/ f26 1 5"/>
                <a:gd name="f35" fmla="*/ f27 1 6"/>
                <a:gd name="f36" fmla="*/ f28 1 5"/>
                <a:gd name="f37" fmla="*/ f29 1 5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4" y="f55"/>
                </a:cxn>
              </a:cxnLst>
              <a:rect l="f50" t="f53" r="f51" b="f52"/>
              <a:pathLst>
                <a:path w="5" h="6">
                  <a:moveTo>
                    <a:pt x="f5" y="f8"/>
                  </a:moveTo>
                  <a:cubicBezTo>
                    <a:pt x="f5" y="f9"/>
                    <a:pt x="f10" y="f5"/>
                    <a:pt x="f9" y="f5"/>
                  </a:cubicBezTo>
                  <a:cubicBezTo>
                    <a:pt x="f11" y="f5"/>
                    <a:pt x="f6" y="f10"/>
                    <a:pt x="f6" y="f8"/>
                  </a:cubicBezTo>
                  <a:cubicBezTo>
                    <a:pt x="f6" y="f6"/>
                    <a:pt x="f6" y="f7"/>
                    <a:pt x="f8" y="f7"/>
                  </a:cubicBezTo>
                  <a:cubicBezTo>
                    <a:pt x="f10" y="f7"/>
                    <a:pt x="f5" y="f6"/>
                    <a:pt x="f5" y="f8"/>
                  </a:cubicBezTo>
                  <a:close/>
                </a:path>
              </a:pathLst>
            </a:custGeom>
            <a:solidFill>
              <a:srgbClr val="ECBD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1" name="Freeform 893">
              <a:extLst>
                <a:ext uri="{FF2B5EF4-FFF2-40B4-BE49-F238E27FC236}">
                  <a16:creationId xmlns:a16="http://schemas.microsoft.com/office/drawing/2014/main" id="{147E949E-6118-C060-3205-2B3BFF0D13F7}"/>
                </a:ext>
              </a:extLst>
            </p:cNvPr>
            <p:cNvSpPr/>
            <p:nvPr/>
          </p:nvSpPr>
          <p:spPr>
            <a:xfrm>
              <a:off x="6621463" y="5176839"/>
              <a:ext cx="19046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2"/>
                <a:gd name="f8" fmla="val 4"/>
                <a:gd name="f9" fmla="val 1"/>
                <a:gd name="f10" fmla="val 3"/>
                <a:gd name="f11" fmla="val 2"/>
                <a:gd name="f12" fmla="val 5"/>
                <a:gd name="f13" fmla="val 6"/>
                <a:gd name="f14" fmla="val 9"/>
                <a:gd name="f15" fmla="val 10"/>
                <a:gd name="f16" fmla="val 11"/>
                <a:gd name="f17" fmla="+- 0 0 -90"/>
                <a:gd name="f18" fmla="*/ f3 1 8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8"/>
                <a:gd name="f28" fmla="*/ f24 1 12"/>
                <a:gd name="f29" fmla="*/ 0 f25 1"/>
                <a:gd name="f30" fmla="*/ 4 f24 1"/>
                <a:gd name="f31" fmla="*/ 3 f25 1"/>
                <a:gd name="f32" fmla="*/ 3 f24 1"/>
                <a:gd name="f33" fmla="*/ 6 f25 1"/>
                <a:gd name="f34" fmla="*/ 9 f24 1"/>
                <a:gd name="f35" fmla="*/ 5 f25 1"/>
                <a:gd name="f36" fmla="*/ 12 f24 1"/>
                <a:gd name="f37" fmla="*/ 4 f25 1"/>
                <a:gd name="f38" fmla="+- f26 0 f1"/>
                <a:gd name="f39" fmla="*/ f29 1 8"/>
                <a:gd name="f40" fmla="*/ f30 1 12"/>
                <a:gd name="f41" fmla="*/ f31 1 8"/>
                <a:gd name="f42" fmla="*/ f32 1 12"/>
                <a:gd name="f43" fmla="*/ f33 1 8"/>
                <a:gd name="f44" fmla="*/ f34 1 12"/>
                <a:gd name="f45" fmla="*/ f35 1 8"/>
                <a:gd name="f46" fmla="*/ f36 1 12"/>
                <a:gd name="f47" fmla="*/ f37 1 8"/>
                <a:gd name="f48" fmla="*/ 0 1 f27"/>
                <a:gd name="f49" fmla="*/ f21 1 f27"/>
                <a:gd name="f50" fmla="*/ 0 1 f28"/>
                <a:gd name="f51" fmla="*/ f22 1 f28"/>
                <a:gd name="f52" fmla="*/ f39 1 f27"/>
                <a:gd name="f53" fmla="*/ f40 1 f28"/>
                <a:gd name="f54" fmla="*/ f41 1 f27"/>
                <a:gd name="f55" fmla="*/ f42 1 f28"/>
                <a:gd name="f56" fmla="*/ f43 1 f27"/>
                <a:gd name="f57" fmla="*/ f44 1 f28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8 1"/>
                <a:gd name="f72" fmla="*/ f59 f19 1"/>
                <a:gd name="f73" fmla="*/ f6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2"/>
                </a:cxn>
                <a:cxn ang="f38">
                  <a:pos x="f73" y="f72"/>
                </a:cxn>
                <a:cxn ang="f38">
                  <a:pos x="f65" y="f66"/>
                </a:cxn>
              </a:cxnLst>
              <a:rect l="f61" t="f64" r="f62" b="f63"/>
              <a:pathLst>
                <a:path w="8" h="12">
                  <a:moveTo>
                    <a:pt x="f5" y="f8"/>
                  </a:moveTo>
                  <a:cubicBezTo>
                    <a:pt x="f9" y="f10"/>
                    <a:pt x="f11" y="f5"/>
                    <a:pt x="f10" y="f10"/>
                  </a:cubicBezTo>
                  <a:cubicBezTo>
                    <a:pt x="f8" y="f12"/>
                    <a:pt x="f6" y="f13"/>
                    <a:pt x="f13" y="f14"/>
                  </a:cubicBezTo>
                  <a:cubicBezTo>
                    <a:pt x="f12" y="f15"/>
                    <a:pt x="f12" y="f16"/>
                    <a:pt x="f12" y="f7"/>
                  </a:cubicBezTo>
                  <a:cubicBezTo>
                    <a:pt x="f8" y="f7"/>
                    <a:pt x="f8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ubicBezTo>
                    <a:pt x="f12" y="f6"/>
                    <a:pt x="f11" y="f13"/>
                    <a:pt x="f5" y="f8"/>
                  </a:cubicBezTo>
                  <a:close/>
                </a:path>
              </a:pathLst>
            </a:custGeom>
            <a:solidFill>
              <a:srgbClr val="FAE0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2" name="Freeform 894">
              <a:extLst>
                <a:ext uri="{FF2B5EF4-FFF2-40B4-BE49-F238E27FC236}">
                  <a16:creationId xmlns:a16="http://schemas.microsoft.com/office/drawing/2014/main" id="{DCB03523-FB94-AF14-5A2F-3EA7B97413B9}"/>
                </a:ext>
              </a:extLst>
            </p:cNvPr>
            <p:cNvSpPr/>
            <p:nvPr/>
          </p:nvSpPr>
          <p:spPr>
            <a:xfrm>
              <a:off x="6945316" y="5243517"/>
              <a:ext cx="14292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4"/>
                <a:gd name="f10" fmla="val 1"/>
                <a:gd name="f11" fmla="val 2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3 f20 1"/>
                <a:gd name="f25" fmla="*/ 0 f19 1"/>
                <a:gd name="f26" fmla="*/ 6 f20 1"/>
                <a:gd name="f27" fmla="*/ 2 f19 1"/>
                <a:gd name="f28" fmla="*/ 4 f19 1"/>
                <a:gd name="f29" fmla="*/ 0 f20 1"/>
                <a:gd name="f30" fmla="+- f21 0 f1"/>
                <a:gd name="f31" fmla="*/ f24 1 6"/>
                <a:gd name="f32" fmla="*/ f25 1 5"/>
                <a:gd name="f33" fmla="*/ f26 1 6"/>
                <a:gd name="f34" fmla="*/ f27 1 5"/>
                <a:gd name="f35" fmla="*/ f28 1 5"/>
                <a:gd name="f36" fmla="*/ f29 1 6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2"/>
                <a:gd name="f46" fmla="*/ f36 1 f23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4 1"/>
                <a:gd name="f56" fmla="*/ f4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1" y="f55"/>
                </a:cxn>
                <a:cxn ang="f30">
                  <a:pos x="f56" y="f54"/>
                </a:cxn>
                <a:cxn ang="f30">
                  <a:pos x="f51" y="f52"/>
                </a:cxn>
              </a:cxnLst>
              <a:rect l="f47" t="f50" r="f48" b="f49"/>
              <a:pathLst>
                <a:path w="6" h="5">
                  <a:moveTo>
                    <a:pt x="f8" y="f5"/>
                  </a:moveTo>
                  <a:cubicBezTo>
                    <a:pt x="f9" y="f5"/>
                    <a:pt x="f7" y="f10"/>
                    <a:pt x="f6" y="f11"/>
                  </a:cubicBezTo>
                  <a:cubicBezTo>
                    <a:pt x="f6" y="f9"/>
                    <a:pt x="f9" y="f9"/>
                    <a:pt x="f8" y="f9"/>
                  </a:cubicBezTo>
                  <a:cubicBezTo>
                    <a:pt x="f11" y="f7"/>
                    <a:pt x="f5" y="f9"/>
                    <a:pt x="f5" y="f11"/>
                  </a:cubicBezTo>
                  <a:cubicBezTo>
                    <a:pt x="f5" y="f10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C03F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3" name="Freeform 895">
              <a:extLst>
                <a:ext uri="{FF2B5EF4-FFF2-40B4-BE49-F238E27FC236}">
                  <a16:creationId xmlns:a16="http://schemas.microsoft.com/office/drawing/2014/main" id="{23C9A9F1-1D0C-3C75-8F98-238D588E832C}"/>
                </a:ext>
              </a:extLst>
            </p:cNvPr>
            <p:cNvSpPr/>
            <p:nvPr/>
          </p:nvSpPr>
          <p:spPr>
            <a:xfrm>
              <a:off x="7045323" y="4810128"/>
              <a:ext cx="15873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2"/>
                <a:gd name="f9" fmla="val 1"/>
                <a:gd name="f10" fmla="val 4"/>
                <a:gd name="f11" fmla="+- 0 0 -90"/>
                <a:gd name="f12" fmla="*/ f3 1 6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6"/>
                <a:gd name="f23" fmla="*/ 0 f19 1"/>
                <a:gd name="f24" fmla="*/ 2 f18 1"/>
                <a:gd name="f25" fmla="*/ 2 f19 1"/>
                <a:gd name="f26" fmla="*/ 0 f18 1"/>
                <a:gd name="f27" fmla="*/ 6 f19 1"/>
                <a:gd name="f28" fmla="*/ 4 f19 1"/>
                <a:gd name="f29" fmla="*/ 5 f18 1"/>
                <a:gd name="f30" fmla="+- f20 0 f1"/>
                <a:gd name="f31" fmla="*/ f23 1 6"/>
                <a:gd name="f32" fmla="*/ f24 1 5"/>
                <a:gd name="f33" fmla="*/ f25 1 6"/>
                <a:gd name="f34" fmla="*/ f26 1 5"/>
                <a:gd name="f35" fmla="*/ f27 1 6"/>
                <a:gd name="f36" fmla="*/ f28 1 6"/>
                <a:gd name="f37" fmla="*/ f29 1 5"/>
                <a:gd name="f38" fmla="*/ 0 1 f22"/>
                <a:gd name="f39" fmla="*/ f15 1 f22"/>
                <a:gd name="f40" fmla="*/ 0 1 f21"/>
                <a:gd name="f41" fmla="*/ f16 1 f21"/>
                <a:gd name="f42" fmla="*/ f31 1 f22"/>
                <a:gd name="f43" fmla="*/ f32 1 f21"/>
                <a:gd name="f44" fmla="*/ f33 1 f22"/>
                <a:gd name="f45" fmla="*/ f34 1 f21"/>
                <a:gd name="f46" fmla="*/ f35 1 f22"/>
                <a:gd name="f47" fmla="*/ f36 1 f22"/>
                <a:gd name="f48" fmla="*/ f37 1 f21"/>
                <a:gd name="f49" fmla="*/ f38 f12 1"/>
                <a:gd name="f50" fmla="*/ f39 f12 1"/>
                <a:gd name="f51" fmla="*/ f41 f13 1"/>
                <a:gd name="f52" fmla="*/ f40 f13 1"/>
                <a:gd name="f53" fmla="*/ f42 f12 1"/>
                <a:gd name="f54" fmla="*/ f43 f13 1"/>
                <a:gd name="f55" fmla="*/ f44 f12 1"/>
                <a:gd name="f56" fmla="*/ f45 f13 1"/>
                <a:gd name="f57" fmla="*/ f46 f12 1"/>
                <a:gd name="f58" fmla="*/ f47 f12 1"/>
                <a:gd name="f59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7" y="f54"/>
                </a:cxn>
                <a:cxn ang="f30">
                  <a:pos x="f58" y="f59"/>
                </a:cxn>
                <a:cxn ang="f30">
                  <a:pos x="f53" y="f54"/>
                </a:cxn>
              </a:cxnLst>
              <a:rect l="f49" t="f52" r="f50" b="f51"/>
              <a:pathLst>
                <a:path w="6" h="5">
                  <a:moveTo>
                    <a:pt x="f5" y="f8"/>
                  </a:moveTo>
                  <a:cubicBezTo>
                    <a:pt x="f5" y="f9"/>
                    <a:pt x="f9" y="f5"/>
                    <a:pt x="f8" y="f5"/>
                  </a:cubicBezTo>
                  <a:cubicBezTo>
                    <a:pt x="f10" y="f5"/>
                    <a:pt x="f7" y="f5"/>
                    <a:pt x="f6" y="f8"/>
                  </a:cubicBezTo>
                  <a:cubicBezTo>
                    <a:pt x="f6" y="f10"/>
                    <a:pt x="f7" y="f10"/>
                    <a:pt x="f10" y="f7"/>
                  </a:cubicBezTo>
                  <a:cubicBezTo>
                    <a:pt x="f8" y="f7"/>
                    <a:pt x="f9" y="f10"/>
                    <a:pt x="f5" y="f8"/>
                  </a:cubicBezTo>
                  <a:close/>
                </a:path>
              </a:pathLst>
            </a:custGeom>
            <a:solidFill>
              <a:srgbClr val="EFC5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4" name="Freeform 896">
              <a:extLst>
                <a:ext uri="{FF2B5EF4-FFF2-40B4-BE49-F238E27FC236}">
                  <a16:creationId xmlns:a16="http://schemas.microsoft.com/office/drawing/2014/main" id="{7032B146-4454-CAE8-205F-EDE7A2C87C79}"/>
                </a:ext>
              </a:extLst>
            </p:cNvPr>
            <p:cNvSpPr/>
            <p:nvPr/>
          </p:nvSpPr>
          <p:spPr>
            <a:xfrm>
              <a:off x="6964363" y="5041901"/>
              <a:ext cx="12701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3"/>
                <a:gd name="f9" fmla="val 4"/>
                <a:gd name="f10" fmla="val 2"/>
                <a:gd name="f11" fmla="val 1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5 f20 1"/>
                <a:gd name="f25" fmla="*/ 3 f19 1"/>
                <a:gd name="f26" fmla="*/ 2 f20 1"/>
                <a:gd name="f27" fmla="*/ 6 f19 1"/>
                <a:gd name="f28" fmla="*/ 0 f20 1"/>
                <a:gd name="f29" fmla="*/ 4 f19 1"/>
                <a:gd name="f30" fmla="*/ 1 f19 1"/>
                <a:gd name="f31" fmla="+- f21 0 f1"/>
                <a:gd name="f32" fmla="*/ f24 1 5"/>
                <a:gd name="f33" fmla="*/ f25 1 6"/>
                <a:gd name="f34" fmla="*/ f26 1 5"/>
                <a:gd name="f35" fmla="*/ f27 1 6"/>
                <a:gd name="f36" fmla="*/ f28 1 5"/>
                <a:gd name="f37" fmla="*/ f29 1 6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2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56" y="f60"/>
                </a:cxn>
                <a:cxn ang="f31">
                  <a:pos x="f54" y="f55"/>
                </a:cxn>
              </a:cxnLst>
              <a:rect l="f50" t="f53" r="f51" b="f52"/>
              <a:pathLst>
                <a:path w="5" h="6">
                  <a:moveTo>
                    <a:pt x="f6" y="f8"/>
                  </a:moveTo>
                  <a:cubicBezTo>
                    <a:pt x="f6" y="f6"/>
                    <a:pt x="f9" y="f7"/>
                    <a:pt x="f10" y="f7"/>
                  </a:cubicBezTo>
                  <a:cubicBezTo>
                    <a:pt x="f11" y="f7"/>
                    <a:pt x="f5" y="f6"/>
                    <a:pt x="f5" y="f9"/>
                  </a:cubicBezTo>
                  <a:cubicBezTo>
                    <a:pt x="f5" y="f10"/>
                    <a:pt x="f5" y="f5"/>
                    <a:pt x="f10" y="f11"/>
                  </a:cubicBezTo>
                  <a:cubicBezTo>
                    <a:pt x="f9" y="f11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6CA5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5" name="Freeform 897">
              <a:extLst>
                <a:ext uri="{FF2B5EF4-FFF2-40B4-BE49-F238E27FC236}">
                  <a16:creationId xmlns:a16="http://schemas.microsoft.com/office/drawing/2014/main" id="{11A20D23-3178-0485-078D-65766A01E1CD}"/>
                </a:ext>
              </a:extLst>
            </p:cNvPr>
            <p:cNvSpPr/>
            <p:nvPr/>
          </p:nvSpPr>
          <p:spPr>
            <a:xfrm>
              <a:off x="6451604" y="5205414"/>
              <a:ext cx="12701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3"/>
                <a:gd name="f9" fmla="val 4"/>
                <a:gd name="f10" fmla="val 2"/>
                <a:gd name="f11" fmla="val 1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5 f20 1"/>
                <a:gd name="f25" fmla="*/ 3 f19 1"/>
                <a:gd name="f26" fmla="*/ 3 f20 1"/>
                <a:gd name="f27" fmla="*/ 6 f19 1"/>
                <a:gd name="f28" fmla="*/ 0 f20 1"/>
                <a:gd name="f29" fmla="*/ 2 f19 1"/>
                <a:gd name="f30" fmla="*/ 0 f19 1"/>
                <a:gd name="f31" fmla="+- f21 0 f1"/>
                <a:gd name="f32" fmla="*/ f24 1 5"/>
                <a:gd name="f33" fmla="*/ f25 1 6"/>
                <a:gd name="f34" fmla="*/ f26 1 5"/>
                <a:gd name="f35" fmla="*/ f27 1 6"/>
                <a:gd name="f36" fmla="*/ f28 1 5"/>
                <a:gd name="f37" fmla="*/ f29 1 6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2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56" y="f60"/>
                </a:cxn>
                <a:cxn ang="f31">
                  <a:pos x="f54" y="f55"/>
                </a:cxn>
              </a:cxnLst>
              <a:rect l="f50" t="f53" r="f51" b="f52"/>
              <a:pathLst>
                <a:path w="5" h="6">
                  <a:moveTo>
                    <a:pt x="f6" y="f8"/>
                  </a:moveTo>
                  <a:cubicBezTo>
                    <a:pt x="f6" y="f9"/>
                    <a:pt x="f6" y="f7"/>
                    <a:pt x="f8" y="f7"/>
                  </a:cubicBezTo>
                  <a:cubicBezTo>
                    <a:pt x="f10" y="f6"/>
                    <a:pt x="f5" y="f9"/>
                    <a:pt x="f5" y="f10"/>
                  </a:cubicBezTo>
                  <a:cubicBezTo>
                    <a:pt x="f5" y="f11"/>
                    <a:pt x="f11" y="f5"/>
                    <a:pt x="f8" y="f5"/>
                  </a:cubicBezTo>
                  <a:cubicBezTo>
                    <a:pt x="f9" y="f5"/>
                    <a:pt x="f6" y="f11"/>
                    <a:pt x="f6" y="f8"/>
                  </a:cubicBezTo>
                  <a:close/>
                </a:path>
              </a:pathLst>
            </a:custGeom>
            <a:solidFill>
              <a:srgbClr val="AE5D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6" name="Freeform 898">
              <a:extLst>
                <a:ext uri="{FF2B5EF4-FFF2-40B4-BE49-F238E27FC236}">
                  <a16:creationId xmlns:a16="http://schemas.microsoft.com/office/drawing/2014/main" id="{9CABD467-C92C-DE51-2E87-8C2F1701D8B6}"/>
                </a:ext>
              </a:extLst>
            </p:cNvPr>
            <p:cNvSpPr/>
            <p:nvPr/>
          </p:nvSpPr>
          <p:spPr>
            <a:xfrm>
              <a:off x="5943600" y="4981578"/>
              <a:ext cx="14292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1"/>
                <a:gd name="f9" fmla="val 3"/>
                <a:gd name="f10" fmla="val 2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1 f20 1"/>
                <a:gd name="f25" fmla="*/ 3 f19 1"/>
                <a:gd name="f26" fmla="*/ 4 f20 1"/>
                <a:gd name="f27" fmla="*/ 0 f19 1"/>
                <a:gd name="f28" fmla="*/ 6 f20 1"/>
                <a:gd name="f29" fmla="*/ 3 f20 1"/>
                <a:gd name="f30" fmla="*/ 5 f19 1"/>
                <a:gd name="f31" fmla="+- f21 0 f1"/>
                <a:gd name="f32" fmla="*/ f24 1 6"/>
                <a:gd name="f33" fmla="*/ f25 1 5"/>
                <a:gd name="f34" fmla="*/ f26 1 6"/>
                <a:gd name="f35" fmla="*/ f27 1 5"/>
                <a:gd name="f36" fmla="*/ f28 1 6"/>
                <a:gd name="f37" fmla="*/ f29 1 6"/>
                <a:gd name="f38" fmla="*/ f30 1 5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4" y="f55"/>
                </a:cxn>
              </a:cxnLst>
              <a:rect l="f50" t="f53" r="f51" b="f52"/>
              <a:pathLst>
                <a:path w="6" h="5">
                  <a:moveTo>
                    <a:pt x="f8" y="f9"/>
                  </a:moveTo>
                  <a:cubicBezTo>
                    <a:pt x="f8" y="f8"/>
                    <a:pt x="f10" y="f5"/>
                    <a:pt x="f11" y="f5"/>
                  </a:cubicBezTo>
                  <a:cubicBezTo>
                    <a:pt x="f7" y="f5"/>
                    <a:pt x="f6" y="f8"/>
                    <a:pt x="f6" y="f9"/>
                  </a:cubicBezTo>
                  <a:cubicBezTo>
                    <a:pt x="f6" y="f7"/>
                    <a:pt x="f11" y="f7"/>
                    <a:pt x="f9" y="f7"/>
                  </a:cubicBezTo>
                  <a:cubicBezTo>
                    <a:pt x="f10" y="f7"/>
                    <a:pt x="f5" y="f11"/>
                    <a:pt x="f8" y="f9"/>
                  </a:cubicBezTo>
                  <a:close/>
                </a:path>
              </a:pathLst>
            </a:custGeom>
            <a:solidFill>
              <a:srgbClr val="3E7C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7" name="Freeform 899">
              <a:extLst>
                <a:ext uri="{FF2B5EF4-FFF2-40B4-BE49-F238E27FC236}">
                  <a16:creationId xmlns:a16="http://schemas.microsoft.com/office/drawing/2014/main" id="{356BB577-9C76-6161-355E-D8E9E73C8635}"/>
                </a:ext>
              </a:extLst>
            </p:cNvPr>
            <p:cNvSpPr/>
            <p:nvPr/>
          </p:nvSpPr>
          <p:spPr>
            <a:xfrm>
              <a:off x="5819771" y="5183184"/>
              <a:ext cx="14292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4"/>
                <a:gd name="f10" fmla="val 1"/>
                <a:gd name="f11" fmla="val 2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3 f20 1"/>
                <a:gd name="f25" fmla="*/ 0 f19 1"/>
                <a:gd name="f26" fmla="*/ 5 f20 1"/>
                <a:gd name="f27" fmla="*/ 3 f19 1"/>
                <a:gd name="f28" fmla="*/ 5 f19 1"/>
                <a:gd name="f29" fmla="*/ 0 f20 1"/>
                <a:gd name="f30" fmla="+- f21 0 f1"/>
                <a:gd name="f31" fmla="*/ f24 1 6"/>
                <a:gd name="f32" fmla="*/ f25 1 5"/>
                <a:gd name="f33" fmla="*/ f26 1 6"/>
                <a:gd name="f34" fmla="*/ f27 1 5"/>
                <a:gd name="f35" fmla="*/ f28 1 5"/>
                <a:gd name="f36" fmla="*/ f29 1 6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2"/>
                <a:gd name="f46" fmla="*/ f36 1 f23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4 1"/>
                <a:gd name="f56" fmla="*/ f4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1" y="f55"/>
                </a:cxn>
                <a:cxn ang="f30">
                  <a:pos x="f56" y="f54"/>
                </a:cxn>
                <a:cxn ang="f30">
                  <a:pos x="f51" y="f52"/>
                </a:cxn>
              </a:cxnLst>
              <a:rect l="f47" t="f50" r="f48" b="f49"/>
              <a:pathLst>
                <a:path w="6" h="5">
                  <a:moveTo>
                    <a:pt x="f8" y="f5"/>
                  </a:moveTo>
                  <a:cubicBezTo>
                    <a:pt x="f9" y="f10"/>
                    <a:pt x="f7" y="f11"/>
                    <a:pt x="f7" y="f8"/>
                  </a:cubicBezTo>
                  <a:cubicBezTo>
                    <a:pt x="f6" y="f9"/>
                    <a:pt x="f7" y="f7"/>
                    <a:pt x="f8" y="f7"/>
                  </a:cubicBezTo>
                  <a:cubicBezTo>
                    <a:pt x="f11" y="f7"/>
                    <a:pt x="f5" y="f7"/>
                    <a:pt x="f5" y="f8"/>
                  </a:cubicBezTo>
                  <a:cubicBezTo>
                    <a:pt x="f5" y="f11"/>
                    <a:pt x="f10" y="f10"/>
                    <a:pt x="f8" y="f5"/>
                  </a:cubicBezTo>
                  <a:close/>
                </a:path>
              </a:pathLst>
            </a:custGeom>
            <a:solidFill>
              <a:srgbClr val="BC5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8" name="Freeform 900">
              <a:extLst>
                <a:ext uri="{FF2B5EF4-FFF2-40B4-BE49-F238E27FC236}">
                  <a16:creationId xmlns:a16="http://schemas.microsoft.com/office/drawing/2014/main" id="{7CCE76E1-372B-BF2C-C1F5-96EA026AB34D}"/>
                </a:ext>
              </a:extLst>
            </p:cNvPr>
            <p:cNvSpPr/>
            <p:nvPr/>
          </p:nvSpPr>
          <p:spPr>
            <a:xfrm>
              <a:off x="5791196" y="4937129"/>
              <a:ext cx="20638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+- 0 0 -90"/>
                <a:gd name="f14" fmla="*/ f3 1 9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9"/>
                <a:gd name="f25" fmla="*/ 5 f21 1"/>
                <a:gd name="f26" fmla="*/ 6 f20 1"/>
                <a:gd name="f27" fmla="*/ 0 f21 1"/>
                <a:gd name="f28" fmla="*/ 3 f20 1"/>
                <a:gd name="f29" fmla="*/ 4 f21 1"/>
                <a:gd name="f30" fmla="*/ 0 f20 1"/>
                <a:gd name="f31" fmla="+- f22 0 f1"/>
                <a:gd name="f32" fmla="*/ f25 1 9"/>
                <a:gd name="f33" fmla="*/ f26 1 6"/>
                <a:gd name="f34" fmla="*/ f27 1 9"/>
                <a:gd name="f35" fmla="*/ f28 1 6"/>
                <a:gd name="f36" fmla="*/ f29 1 9"/>
                <a:gd name="f37" fmla="*/ f30 1 6"/>
                <a:gd name="f38" fmla="*/ 0 1 f24"/>
                <a:gd name="f39" fmla="*/ f17 1 f24"/>
                <a:gd name="f40" fmla="*/ 0 1 f23"/>
                <a:gd name="f41" fmla="*/ f18 1 f23"/>
                <a:gd name="f42" fmla="*/ f32 1 f24"/>
                <a:gd name="f43" fmla="*/ f33 1 f23"/>
                <a:gd name="f44" fmla="*/ f34 1 f24"/>
                <a:gd name="f45" fmla="*/ f35 1 f23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9" h="6">
                  <a:moveTo>
                    <a:pt x="f8" y="f7"/>
                  </a:moveTo>
                  <a:cubicBezTo>
                    <a:pt x="f9" y="f8"/>
                    <a:pt x="f10" y="f8"/>
                    <a:pt x="f5" y="f11"/>
                  </a:cubicBezTo>
                  <a:cubicBezTo>
                    <a:pt x="f12" y="f12"/>
                    <a:pt x="f11" y="f12"/>
                    <a:pt x="f9" y="f5"/>
                  </a:cubicBezTo>
                  <a:cubicBezTo>
                    <a:pt x="f6" y="f10"/>
                    <a:pt x="f9" y="f9"/>
                    <a:pt x="f8" y="f7"/>
                  </a:cubicBezTo>
                  <a:close/>
                </a:path>
              </a:pathLst>
            </a:custGeom>
            <a:solidFill>
              <a:srgbClr val="F6E5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9" name="Freeform 901">
              <a:extLst>
                <a:ext uri="{FF2B5EF4-FFF2-40B4-BE49-F238E27FC236}">
                  <a16:creationId xmlns:a16="http://schemas.microsoft.com/office/drawing/2014/main" id="{53CB7460-9AAA-7E3C-571C-CC6317194925}"/>
                </a:ext>
              </a:extLst>
            </p:cNvPr>
            <p:cNvSpPr/>
            <p:nvPr/>
          </p:nvSpPr>
          <p:spPr>
            <a:xfrm>
              <a:off x="6991346" y="4884733"/>
              <a:ext cx="19046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5"/>
                <a:gd name="f9" fmla="val 4"/>
                <a:gd name="f10" fmla="val 6"/>
                <a:gd name="f11" fmla="val 2"/>
                <a:gd name="f12" fmla="val 3"/>
                <a:gd name="f13" fmla="+- 0 0 -90"/>
                <a:gd name="f14" fmla="*/ f3 1 8"/>
                <a:gd name="f15" fmla="*/ f4 1 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8"/>
                <a:gd name="f24" fmla="*/ f20 1 9"/>
                <a:gd name="f25" fmla="*/ 0 f21 1"/>
                <a:gd name="f26" fmla="*/ 5 f20 1"/>
                <a:gd name="f27" fmla="*/ 6 f21 1"/>
                <a:gd name="f28" fmla="*/ 0 f20 1"/>
                <a:gd name="f29" fmla="*/ 8 f21 1"/>
                <a:gd name="f30" fmla="*/ 4 f20 1"/>
                <a:gd name="f31" fmla="+- f22 0 f1"/>
                <a:gd name="f32" fmla="*/ f25 1 8"/>
                <a:gd name="f33" fmla="*/ f26 1 9"/>
                <a:gd name="f34" fmla="*/ f27 1 8"/>
                <a:gd name="f35" fmla="*/ f28 1 9"/>
                <a:gd name="f36" fmla="*/ f29 1 8"/>
                <a:gd name="f37" fmla="*/ f30 1 9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8" h="9">
                  <a:moveTo>
                    <a:pt x="f5" y="f8"/>
                  </a:moveTo>
                  <a:cubicBezTo>
                    <a:pt x="f9" y="f10"/>
                    <a:pt x="f9" y="f11"/>
                    <a:pt x="f10" y="f5"/>
                  </a:cubicBezTo>
                  <a:cubicBezTo>
                    <a:pt x="f10" y="f11"/>
                    <a:pt x="f10" y="f12"/>
                    <a:pt x="f6" y="f9"/>
                  </a:cubicBezTo>
                  <a:cubicBezTo>
                    <a:pt x="f10" y="f7"/>
                    <a:pt x="f12" y="f10"/>
                    <a:pt x="f5" y="f8"/>
                  </a:cubicBezTo>
                  <a:close/>
                </a:path>
              </a:pathLst>
            </a:custGeom>
            <a:solidFill>
              <a:srgbClr val="F2DDA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0" name="Freeform 902">
              <a:extLst>
                <a:ext uri="{FF2B5EF4-FFF2-40B4-BE49-F238E27FC236}">
                  <a16:creationId xmlns:a16="http://schemas.microsoft.com/office/drawing/2014/main" id="{202A7603-8C22-7DA1-3CFA-358F5C2C1C39}"/>
                </a:ext>
              </a:extLst>
            </p:cNvPr>
            <p:cNvSpPr/>
            <p:nvPr/>
          </p:nvSpPr>
          <p:spPr>
            <a:xfrm>
              <a:off x="6958017" y="4670426"/>
              <a:ext cx="11109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3"/>
                <a:gd name="f8" fmla="val 4"/>
                <a:gd name="f9" fmla="val 2"/>
                <a:gd name="f10" fmla="val 1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5 f17 1"/>
                <a:gd name="f21" fmla="*/ 3 f17 1"/>
                <a:gd name="f22" fmla="*/ 2 f17 1"/>
                <a:gd name="f23" fmla="*/ 0 f17 1"/>
                <a:gd name="f24" fmla="+- f18 0 f1"/>
                <a:gd name="f25" fmla="*/ f20 1 5"/>
                <a:gd name="f26" fmla="*/ f21 1 5"/>
                <a:gd name="f27" fmla="*/ f22 1 5"/>
                <a:gd name="f28" fmla="*/ f23 1 5"/>
                <a:gd name="f29" fmla="*/ 0 1 f19"/>
                <a:gd name="f30" fmla="*/ f15 1 f19"/>
                <a:gd name="f31" fmla="*/ f25 1 f19"/>
                <a:gd name="f32" fmla="*/ f26 1 f19"/>
                <a:gd name="f33" fmla="*/ f27 1 f19"/>
                <a:gd name="f34" fmla="*/ f28 1 f19"/>
                <a:gd name="f35" fmla="*/ f29 f12 1"/>
                <a:gd name="f36" fmla="*/ f30 f12 1"/>
                <a:gd name="f37" fmla="*/ f30 f13 1"/>
                <a:gd name="f38" fmla="*/ f29 f13 1"/>
                <a:gd name="f39" fmla="*/ f31 f12 1"/>
                <a:gd name="f40" fmla="*/ f32 f13 1"/>
                <a:gd name="f41" fmla="*/ f33 f12 1"/>
                <a:gd name="f42" fmla="*/ f31 f13 1"/>
                <a:gd name="f43" fmla="*/ f34 f12 1"/>
                <a:gd name="f44" fmla="*/ f32 f12 1"/>
                <a:gd name="f45" fmla="*/ f34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9" y="f40"/>
                </a:cxn>
                <a:cxn ang="f24">
                  <a:pos x="f41" y="f42"/>
                </a:cxn>
                <a:cxn ang="f24">
                  <a:pos x="f43" y="f40"/>
                </a:cxn>
                <a:cxn ang="f24">
                  <a:pos x="f44" y="f45"/>
                </a:cxn>
                <a:cxn ang="f24">
                  <a:pos x="f39" y="f40"/>
                </a:cxn>
              </a:cxnLst>
              <a:rect l="f35" t="f38" r="f36" b="f37"/>
              <a:pathLst>
                <a:path w="5" h="5">
                  <a:moveTo>
                    <a:pt x="f6" y="f7"/>
                  </a:moveTo>
                  <a:cubicBezTo>
                    <a:pt x="f6" y="f6"/>
                    <a:pt x="f8" y="f6"/>
                    <a:pt x="f9" y="f6"/>
                  </a:cubicBezTo>
                  <a:cubicBezTo>
                    <a:pt x="f10" y="f6"/>
                    <a:pt x="f5" y="f6"/>
                    <a:pt x="f5" y="f7"/>
                  </a:cubicBezTo>
                  <a:cubicBezTo>
                    <a:pt x="f10" y="f9"/>
                    <a:pt x="f9" y="f5"/>
                    <a:pt x="f7" y="f5"/>
                  </a:cubicBezTo>
                  <a:cubicBezTo>
                    <a:pt x="f6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9E4D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1" name="Freeform 903">
              <a:extLst>
                <a:ext uri="{FF2B5EF4-FFF2-40B4-BE49-F238E27FC236}">
                  <a16:creationId xmlns:a16="http://schemas.microsoft.com/office/drawing/2014/main" id="{F74C53C9-5425-57CB-7A94-9F3C0289B018}"/>
                </a:ext>
              </a:extLst>
            </p:cNvPr>
            <p:cNvSpPr/>
            <p:nvPr/>
          </p:nvSpPr>
          <p:spPr>
            <a:xfrm>
              <a:off x="5573716" y="4716466"/>
              <a:ext cx="160340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75"/>
                <a:gd name="f8" fmla="val 13"/>
                <a:gd name="f9" fmla="val 29"/>
                <a:gd name="f10" fmla="val 8"/>
                <a:gd name="f11" fmla="val 20"/>
                <a:gd name="f12" fmla="val 12"/>
                <a:gd name="f13" fmla="val 18"/>
                <a:gd name="f14" fmla="val 7"/>
                <a:gd name="f15" fmla="val 5"/>
                <a:gd name="f16" fmla="val 3"/>
                <a:gd name="f17" fmla="val 25"/>
                <a:gd name="f18" fmla="val 4"/>
                <a:gd name="f19" fmla="val 33"/>
                <a:gd name="f20" fmla="val 2"/>
                <a:gd name="f21" fmla="val 40"/>
                <a:gd name="f22" fmla="val 48"/>
                <a:gd name="f23" fmla="val 53"/>
                <a:gd name="f24" fmla="val 15"/>
                <a:gd name="f25" fmla="val 52"/>
                <a:gd name="f26" fmla="val 24"/>
                <a:gd name="f27" fmla="val 27"/>
                <a:gd name="f28" fmla="val 54"/>
                <a:gd name="f29" fmla="val 56"/>
                <a:gd name="f30" fmla="val 31"/>
                <a:gd name="f31" fmla="val 66"/>
                <a:gd name="f32" fmla="val 39"/>
                <a:gd name="f33" fmla="val 41"/>
                <a:gd name="f34" fmla="val 59"/>
                <a:gd name="f35" fmla="val 51"/>
                <a:gd name="f36" fmla="val 55"/>
                <a:gd name="f37" fmla="val 45"/>
                <a:gd name="f38" fmla="val 62"/>
                <a:gd name="f39" fmla="val 68"/>
                <a:gd name="f40" fmla="val 37"/>
                <a:gd name="f41" fmla="val 70"/>
                <a:gd name="f42" fmla="val 35"/>
                <a:gd name="f43" fmla="val 71"/>
                <a:gd name="f44" fmla="val 32"/>
                <a:gd name="f45" fmla="val 72"/>
                <a:gd name="f46" fmla="val 26"/>
                <a:gd name="f47" fmla="val 73"/>
                <a:gd name="f48" fmla="val 22"/>
                <a:gd name="f49" fmla="val 21"/>
                <a:gd name="f50" fmla="val 63"/>
                <a:gd name="f51" fmla="val 61"/>
                <a:gd name="f52" fmla="val 58"/>
                <a:gd name="f53" fmla="val 19"/>
                <a:gd name="f54" fmla="val 16"/>
                <a:gd name="f55" fmla="val 10"/>
                <a:gd name="f56" fmla="val 9"/>
                <a:gd name="f57" fmla="val 46"/>
                <a:gd name="f58" fmla="val 44"/>
                <a:gd name="f59" fmla="val 6"/>
                <a:gd name="f60" fmla="val 43"/>
                <a:gd name="f61" fmla="val 42"/>
                <a:gd name="f62" fmla="val 38"/>
                <a:gd name="f63" fmla="val 1"/>
                <a:gd name="f64" fmla="val 36"/>
                <a:gd name="f65" fmla="val 34"/>
                <a:gd name="f66" fmla="val 30"/>
                <a:gd name="f67" fmla="+- 0 0 -90"/>
                <a:gd name="f68" fmla="*/ f3 1 67"/>
                <a:gd name="f69" fmla="*/ f4 1 75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67"/>
                <a:gd name="f78" fmla="*/ f74 1 75"/>
                <a:gd name="f79" fmla="*/ 13 f75 1"/>
                <a:gd name="f80" fmla="*/ 29 f74 1"/>
                <a:gd name="f81" fmla="*/ 18 f75 1"/>
                <a:gd name="f82" fmla="*/ 7 f74 1"/>
                <a:gd name="f83" fmla="*/ 0 f74 1"/>
                <a:gd name="f84" fmla="*/ 40 f75 1"/>
                <a:gd name="f85" fmla="*/ 4 f74 1"/>
                <a:gd name="f86" fmla="*/ 52 f75 1"/>
                <a:gd name="f87" fmla="*/ 24 f74 1"/>
                <a:gd name="f88" fmla="*/ 56 f75 1"/>
                <a:gd name="f89" fmla="*/ 31 f74 1"/>
                <a:gd name="f90" fmla="*/ 59 f75 1"/>
                <a:gd name="f91" fmla="*/ 52 f74 1"/>
                <a:gd name="f92" fmla="*/ 39 f75 1"/>
                <a:gd name="f93" fmla="*/ 68 f74 1"/>
                <a:gd name="f94" fmla="*/ 32 f75 1"/>
                <a:gd name="f95" fmla="*/ 72 f74 1"/>
                <a:gd name="f96" fmla="*/ 22 f75 1"/>
                <a:gd name="f97" fmla="*/ 66 f74 1"/>
                <a:gd name="f98" fmla="*/ 20 f75 1"/>
                <a:gd name="f99" fmla="*/ 58 f74 1"/>
                <a:gd name="f100" fmla="*/ 16 f75 1"/>
                <a:gd name="f101" fmla="*/ 53 f74 1"/>
                <a:gd name="f102" fmla="*/ 10 f75 1"/>
                <a:gd name="f103" fmla="*/ 48 f74 1"/>
                <a:gd name="f104" fmla="*/ 6 f75 1"/>
                <a:gd name="f105" fmla="*/ 43 f74 1"/>
                <a:gd name="f106" fmla="*/ 2 f75 1"/>
                <a:gd name="f107" fmla="*/ 38 f74 1"/>
                <a:gd name="f108" fmla="*/ 1 f75 1"/>
                <a:gd name="f109" fmla="*/ 32 f74 1"/>
                <a:gd name="f110" fmla="+- f76 0 f1"/>
                <a:gd name="f111" fmla="*/ f79 1 67"/>
                <a:gd name="f112" fmla="*/ f80 1 75"/>
                <a:gd name="f113" fmla="*/ f81 1 67"/>
                <a:gd name="f114" fmla="*/ f82 1 75"/>
                <a:gd name="f115" fmla="*/ f83 1 75"/>
                <a:gd name="f116" fmla="*/ f84 1 67"/>
                <a:gd name="f117" fmla="*/ f85 1 75"/>
                <a:gd name="f118" fmla="*/ f86 1 67"/>
                <a:gd name="f119" fmla="*/ f87 1 75"/>
                <a:gd name="f120" fmla="*/ f88 1 67"/>
                <a:gd name="f121" fmla="*/ f89 1 75"/>
                <a:gd name="f122" fmla="*/ f90 1 67"/>
                <a:gd name="f123" fmla="*/ f91 1 75"/>
                <a:gd name="f124" fmla="*/ f92 1 67"/>
                <a:gd name="f125" fmla="*/ f93 1 75"/>
                <a:gd name="f126" fmla="*/ f94 1 67"/>
                <a:gd name="f127" fmla="*/ f95 1 75"/>
                <a:gd name="f128" fmla="*/ f96 1 67"/>
                <a:gd name="f129" fmla="*/ f97 1 75"/>
                <a:gd name="f130" fmla="*/ f98 1 67"/>
                <a:gd name="f131" fmla="*/ f99 1 75"/>
                <a:gd name="f132" fmla="*/ f100 1 67"/>
                <a:gd name="f133" fmla="*/ f101 1 75"/>
                <a:gd name="f134" fmla="*/ f102 1 67"/>
                <a:gd name="f135" fmla="*/ f103 1 75"/>
                <a:gd name="f136" fmla="*/ f104 1 67"/>
                <a:gd name="f137" fmla="*/ f105 1 75"/>
                <a:gd name="f138" fmla="*/ f106 1 67"/>
                <a:gd name="f139" fmla="*/ f107 1 75"/>
                <a:gd name="f140" fmla="*/ f108 1 67"/>
                <a:gd name="f141" fmla="*/ f109 1 75"/>
                <a:gd name="f142" fmla="*/ 0 1 f77"/>
                <a:gd name="f143" fmla="*/ f71 1 f77"/>
                <a:gd name="f144" fmla="*/ 0 1 f78"/>
                <a:gd name="f145" fmla="*/ f72 1 f78"/>
                <a:gd name="f146" fmla="*/ f111 1 f77"/>
                <a:gd name="f147" fmla="*/ f112 1 f78"/>
                <a:gd name="f148" fmla="*/ f113 1 f77"/>
                <a:gd name="f149" fmla="*/ f114 1 f78"/>
                <a:gd name="f150" fmla="*/ f115 1 f78"/>
                <a:gd name="f151" fmla="*/ f116 1 f77"/>
                <a:gd name="f152" fmla="*/ f117 1 f78"/>
                <a:gd name="f153" fmla="*/ f118 1 f77"/>
                <a:gd name="f154" fmla="*/ f119 1 f78"/>
                <a:gd name="f155" fmla="*/ f120 1 f77"/>
                <a:gd name="f156" fmla="*/ f121 1 f78"/>
                <a:gd name="f157" fmla="*/ f122 1 f77"/>
                <a:gd name="f158" fmla="*/ f123 1 f78"/>
                <a:gd name="f159" fmla="*/ f124 1 f77"/>
                <a:gd name="f160" fmla="*/ f125 1 f78"/>
                <a:gd name="f161" fmla="*/ f126 1 f77"/>
                <a:gd name="f162" fmla="*/ f127 1 f78"/>
                <a:gd name="f163" fmla="*/ f128 1 f77"/>
                <a:gd name="f164" fmla="*/ f129 1 f78"/>
                <a:gd name="f165" fmla="*/ f130 1 f77"/>
                <a:gd name="f166" fmla="*/ f131 1 f78"/>
                <a:gd name="f167" fmla="*/ f132 1 f77"/>
                <a:gd name="f168" fmla="*/ f133 1 f78"/>
                <a:gd name="f169" fmla="*/ f134 1 f77"/>
                <a:gd name="f170" fmla="*/ f135 1 f78"/>
                <a:gd name="f171" fmla="*/ f136 1 f77"/>
                <a:gd name="f172" fmla="*/ f137 1 f78"/>
                <a:gd name="f173" fmla="*/ f138 1 f77"/>
                <a:gd name="f174" fmla="*/ f139 1 f78"/>
                <a:gd name="f175" fmla="*/ f140 1 f77"/>
                <a:gd name="f176" fmla="*/ f141 1 f78"/>
                <a:gd name="f177" fmla="*/ f142 f68 1"/>
                <a:gd name="f178" fmla="*/ f143 f68 1"/>
                <a:gd name="f179" fmla="*/ f145 f69 1"/>
                <a:gd name="f180" fmla="*/ f144 f69 1"/>
                <a:gd name="f181" fmla="*/ f146 f68 1"/>
                <a:gd name="f182" fmla="*/ f147 f69 1"/>
                <a:gd name="f183" fmla="*/ f148 f68 1"/>
                <a:gd name="f184" fmla="*/ f149 f69 1"/>
                <a:gd name="f185" fmla="*/ f150 f69 1"/>
                <a:gd name="f186" fmla="*/ f151 f68 1"/>
                <a:gd name="f187" fmla="*/ f152 f69 1"/>
                <a:gd name="f188" fmla="*/ f153 f68 1"/>
                <a:gd name="f189" fmla="*/ f154 f69 1"/>
                <a:gd name="f190" fmla="*/ f155 f68 1"/>
                <a:gd name="f191" fmla="*/ f156 f69 1"/>
                <a:gd name="f192" fmla="*/ f157 f68 1"/>
                <a:gd name="f193" fmla="*/ f158 f69 1"/>
                <a:gd name="f194" fmla="*/ f159 f68 1"/>
                <a:gd name="f195" fmla="*/ f160 f69 1"/>
                <a:gd name="f196" fmla="*/ f161 f68 1"/>
                <a:gd name="f197" fmla="*/ f162 f69 1"/>
                <a:gd name="f198" fmla="*/ f163 f68 1"/>
                <a:gd name="f199" fmla="*/ f164 f69 1"/>
                <a:gd name="f200" fmla="*/ f165 f68 1"/>
                <a:gd name="f201" fmla="*/ f166 f69 1"/>
                <a:gd name="f202" fmla="*/ f167 f68 1"/>
                <a:gd name="f203" fmla="*/ f168 f69 1"/>
                <a:gd name="f204" fmla="*/ f169 f68 1"/>
                <a:gd name="f205" fmla="*/ f170 f69 1"/>
                <a:gd name="f206" fmla="*/ f171 f68 1"/>
                <a:gd name="f207" fmla="*/ f172 f69 1"/>
                <a:gd name="f208" fmla="*/ f173 f68 1"/>
                <a:gd name="f209" fmla="*/ f174 f69 1"/>
                <a:gd name="f210" fmla="*/ f175 f68 1"/>
                <a:gd name="f211" fmla="*/ f176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0">
                  <a:pos x="f181" y="f182"/>
                </a:cxn>
                <a:cxn ang="f110">
                  <a:pos x="f183" y="f184"/>
                </a:cxn>
                <a:cxn ang="f110">
                  <a:pos x="f183" y="f185"/>
                </a:cxn>
                <a:cxn ang="f110">
                  <a:pos x="f186" y="f187"/>
                </a:cxn>
                <a:cxn ang="f110">
                  <a:pos x="f188" y="f189"/>
                </a:cxn>
                <a:cxn ang="f110">
                  <a:pos x="f190" y="f191"/>
                </a:cxn>
                <a:cxn ang="f110">
                  <a:pos x="f192" y="f193"/>
                </a:cxn>
                <a:cxn ang="f110">
                  <a:pos x="f194" y="f195"/>
                </a:cxn>
                <a:cxn ang="f110">
                  <a:pos x="f196" y="f197"/>
                </a:cxn>
                <a:cxn ang="f110">
                  <a:pos x="f198" y="f199"/>
                </a:cxn>
                <a:cxn ang="f110">
                  <a:pos x="f200" y="f201"/>
                </a:cxn>
                <a:cxn ang="f110">
                  <a:pos x="f202" y="f203"/>
                </a:cxn>
                <a:cxn ang="f110">
                  <a:pos x="f204" y="f205"/>
                </a:cxn>
                <a:cxn ang="f110">
                  <a:pos x="f206" y="f207"/>
                </a:cxn>
                <a:cxn ang="f110">
                  <a:pos x="f208" y="f209"/>
                </a:cxn>
                <a:cxn ang="f110">
                  <a:pos x="f210" y="f211"/>
                </a:cxn>
                <a:cxn ang="f110">
                  <a:pos x="f206" y="f211"/>
                </a:cxn>
                <a:cxn ang="f110">
                  <a:pos x="f181" y="f182"/>
                </a:cxn>
              </a:cxnLst>
              <a:rect l="f177" t="f180" r="f178" b="f179"/>
              <a:pathLst>
                <a:path w="67" h="75">
                  <a:moveTo>
                    <a:pt x="f8" y="f9"/>
                  </a:moveTo>
                  <a:cubicBezTo>
                    <a:pt x="f10" y="f11"/>
                    <a:pt x="f12" y="f8"/>
                    <a:pt x="f13" y="f14"/>
                  </a:cubicBezTo>
                  <a:cubicBezTo>
                    <a:pt x="f11" y="f15"/>
                    <a:pt x="f13" y="f16"/>
                    <a:pt x="f13" y="f5"/>
                  </a:cubicBezTo>
                  <a:cubicBezTo>
                    <a:pt x="f17" y="f18"/>
                    <a:pt x="f19" y="f20"/>
                    <a:pt x="f21" y="f18"/>
                  </a:cubicBezTo>
                  <a:cubicBezTo>
                    <a:pt x="f22" y="f14"/>
                    <a:pt x="f23" y="f24"/>
                    <a:pt x="f25" y="f26"/>
                  </a:cubicBezTo>
                  <a:cubicBezTo>
                    <a:pt x="f25" y="f27"/>
                    <a:pt x="f28" y="f9"/>
                    <a:pt x="f29" y="f30"/>
                  </a:cubicBezTo>
                  <a:cubicBezTo>
                    <a:pt x="f31" y="f32"/>
                    <a:pt x="f6" y="f33"/>
                    <a:pt x="f34" y="f25"/>
                  </a:cubicBezTo>
                  <a:cubicBezTo>
                    <a:pt x="f35" y="f36"/>
                    <a:pt x="f37" y="f38"/>
                    <a:pt x="f32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7"/>
                    <a:pt x="f26" y="f47"/>
                    <a:pt x="f48" y="f31"/>
                  </a:cubicBezTo>
                  <a:cubicBezTo>
                    <a:pt x="f49" y="f50"/>
                    <a:pt x="f49" y="f51"/>
                    <a:pt x="f11" y="f52"/>
                  </a:cubicBezTo>
                  <a:cubicBezTo>
                    <a:pt x="f53" y="f29"/>
                    <a:pt x="f13" y="f23"/>
                    <a:pt x="f54" y="f23"/>
                  </a:cubicBezTo>
                  <a:cubicBezTo>
                    <a:pt x="f12" y="f23"/>
                    <a:pt x="f55" y="f35"/>
                    <a:pt x="f55" y="f22"/>
                  </a:cubicBezTo>
                  <a:cubicBezTo>
                    <a:pt x="f56" y="f57"/>
                    <a:pt x="f10" y="f58"/>
                    <a:pt x="f59" y="f60"/>
                  </a:cubicBezTo>
                  <a:cubicBezTo>
                    <a:pt x="f18" y="f61"/>
                    <a:pt x="f16" y="f21"/>
                    <a:pt x="f20" y="f62"/>
                  </a:cubicBezTo>
                  <a:cubicBezTo>
                    <a:pt x="f63" y="f64"/>
                    <a:pt x="f5" y="f65"/>
                    <a:pt x="f63" y="f44"/>
                  </a:cubicBezTo>
                  <a:cubicBezTo>
                    <a:pt x="f20" y="f66"/>
                    <a:pt x="f18" y="f44"/>
                    <a:pt x="f59" y="f44"/>
                  </a:cubicBezTo>
                  <a:cubicBezTo>
                    <a:pt x="f56" y="f19"/>
                    <a:pt x="f12" y="f65"/>
                    <a:pt x="f8" y="f9"/>
                  </a:cubicBezTo>
                  <a:close/>
                </a:path>
              </a:pathLst>
            </a:custGeom>
            <a:solidFill>
              <a:srgbClr val="C42B7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2" name="Freeform 904">
              <a:extLst>
                <a:ext uri="{FF2B5EF4-FFF2-40B4-BE49-F238E27FC236}">
                  <a16:creationId xmlns:a16="http://schemas.microsoft.com/office/drawing/2014/main" id="{9CEFCEA8-B14D-D0F5-0508-34895DB102F5}"/>
                </a:ext>
              </a:extLst>
            </p:cNvPr>
            <p:cNvSpPr/>
            <p:nvPr/>
          </p:nvSpPr>
          <p:spPr>
            <a:xfrm>
              <a:off x="5549895" y="4781553"/>
              <a:ext cx="165104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50"/>
                <a:gd name="f8" fmla="val 23"/>
                <a:gd name="f9" fmla="val 2"/>
                <a:gd name="f10" fmla="val 24"/>
                <a:gd name="f11" fmla="val 25"/>
                <a:gd name="f12" fmla="val 6"/>
                <a:gd name="f13" fmla="val 21"/>
                <a:gd name="f14" fmla="val 18"/>
                <a:gd name="f15" fmla="val 7"/>
                <a:gd name="f16" fmla="val 16"/>
                <a:gd name="f17" fmla="val 14"/>
                <a:gd name="f18" fmla="val 5"/>
                <a:gd name="f19" fmla="val 11"/>
                <a:gd name="f20" fmla="val 12"/>
                <a:gd name="f21" fmla="val 8"/>
                <a:gd name="f22" fmla="val 13"/>
                <a:gd name="f23" fmla="val 15"/>
                <a:gd name="f24" fmla="val 22"/>
                <a:gd name="f25" fmla="val 31"/>
                <a:gd name="f26" fmla="val 30"/>
                <a:gd name="f27" fmla="val 29"/>
                <a:gd name="f28" fmla="val 32"/>
                <a:gd name="f29" fmla="val 33"/>
                <a:gd name="f30" fmla="val 34"/>
                <a:gd name="f31" fmla="val 37"/>
                <a:gd name="f32" fmla="val 39"/>
                <a:gd name="f33" fmla="val 45"/>
                <a:gd name="f34" fmla="val 46"/>
                <a:gd name="f35" fmla="val 41"/>
                <a:gd name="f36" fmla="val 44"/>
                <a:gd name="f37" fmla="val 48"/>
                <a:gd name="f38" fmla="val 42"/>
                <a:gd name="f39" fmla="val 52"/>
                <a:gd name="f40" fmla="val 36"/>
                <a:gd name="f41" fmla="val 57"/>
                <a:gd name="f42" fmla="val 60"/>
                <a:gd name="f43" fmla="val 28"/>
                <a:gd name="f44" fmla="val 64"/>
                <a:gd name="f45" fmla="val 66"/>
                <a:gd name="f46" fmla="val 56"/>
                <a:gd name="f47" fmla="val 54"/>
                <a:gd name="f48" fmla="val 38"/>
                <a:gd name="f49" fmla="val 40"/>
                <a:gd name="f50" fmla="val 49"/>
                <a:gd name="f51" fmla="val 47"/>
                <a:gd name="f52" fmla="val 43"/>
                <a:gd name="f53" fmla="val 27"/>
                <a:gd name="f54" fmla="val 20"/>
                <a:gd name="f55" fmla="val 26"/>
                <a:gd name="f56" fmla="val 4"/>
                <a:gd name="f57" fmla="val 3"/>
                <a:gd name="f58" fmla="val 10"/>
                <a:gd name="f59" fmla="+- 0 0 -90"/>
                <a:gd name="f60" fmla="*/ f3 1 69"/>
                <a:gd name="f61" fmla="*/ f4 1 50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69"/>
                <a:gd name="f70" fmla="*/ f66 1 50"/>
                <a:gd name="f71" fmla="*/ 23 f67 1"/>
                <a:gd name="f72" fmla="*/ 2 f66 1"/>
                <a:gd name="f73" fmla="*/ 25 f67 1"/>
                <a:gd name="f74" fmla="*/ 18 f67 1"/>
                <a:gd name="f75" fmla="*/ 7 f66 1"/>
                <a:gd name="f76" fmla="*/ 11 f67 1"/>
                <a:gd name="f77" fmla="*/ 5 f66 1"/>
                <a:gd name="f78" fmla="*/ 14 f67 1"/>
                <a:gd name="f79" fmla="*/ 13 f66 1"/>
                <a:gd name="f80" fmla="*/ 22 f67 1"/>
                <a:gd name="f81" fmla="*/ 23 f66 1"/>
                <a:gd name="f82" fmla="*/ 24 f67 1"/>
                <a:gd name="f83" fmla="*/ 25 f66 1"/>
                <a:gd name="f84" fmla="*/ 32 f67 1"/>
                <a:gd name="f85" fmla="*/ 32 f66 1"/>
                <a:gd name="f86" fmla="*/ 33 f67 1"/>
                <a:gd name="f87" fmla="*/ 39 f66 1"/>
                <a:gd name="f88" fmla="*/ 41 f67 1"/>
                <a:gd name="f89" fmla="*/ 44 f66 1"/>
                <a:gd name="f90" fmla="*/ 57 f67 1"/>
                <a:gd name="f91" fmla="*/ 31 f66 1"/>
                <a:gd name="f92" fmla="*/ 69 f67 1"/>
                <a:gd name="f93" fmla="*/ 56 f67 1"/>
                <a:gd name="f94" fmla="*/ 36 f66 1"/>
                <a:gd name="f95" fmla="*/ 49 f67 1"/>
                <a:gd name="f96" fmla="*/ 40 f67 1"/>
                <a:gd name="f97" fmla="*/ 49 f66 1"/>
                <a:gd name="f98" fmla="*/ 31 f67 1"/>
                <a:gd name="f99" fmla="*/ 46 f66 1"/>
                <a:gd name="f100" fmla="*/ 13 f67 1"/>
                <a:gd name="f101" fmla="*/ 37 f66 1"/>
                <a:gd name="f102" fmla="*/ 12 f67 1"/>
                <a:gd name="f103" fmla="*/ 4 f67 1"/>
                <a:gd name="f104" fmla="*/ 21 f66 1"/>
                <a:gd name="f105" fmla="*/ 2 f67 1"/>
                <a:gd name="f106" fmla="*/ 3 f66 1"/>
                <a:gd name="f107" fmla="+- f68 0 f1"/>
                <a:gd name="f108" fmla="*/ f71 1 69"/>
                <a:gd name="f109" fmla="*/ f72 1 50"/>
                <a:gd name="f110" fmla="*/ f73 1 69"/>
                <a:gd name="f111" fmla="*/ f74 1 69"/>
                <a:gd name="f112" fmla="*/ f75 1 50"/>
                <a:gd name="f113" fmla="*/ f76 1 69"/>
                <a:gd name="f114" fmla="*/ f77 1 50"/>
                <a:gd name="f115" fmla="*/ f78 1 69"/>
                <a:gd name="f116" fmla="*/ f79 1 50"/>
                <a:gd name="f117" fmla="*/ f80 1 69"/>
                <a:gd name="f118" fmla="*/ f81 1 50"/>
                <a:gd name="f119" fmla="*/ f82 1 69"/>
                <a:gd name="f120" fmla="*/ f83 1 50"/>
                <a:gd name="f121" fmla="*/ f84 1 69"/>
                <a:gd name="f122" fmla="*/ f85 1 50"/>
                <a:gd name="f123" fmla="*/ f86 1 69"/>
                <a:gd name="f124" fmla="*/ f87 1 50"/>
                <a:gd name="f125" fmla="*/ f88 1 69"/>
                <a:gd name="f126" fmla="*/ f89 1 50"/>
                <a:gd name="f127" fmla="*/ f90 1 69"/>
                <a:gd name="f128" fmla="*/ f91 1 50"/>
                <a:gd name="f129" fmla="*/ f92 1 69"/>
                <a:gd name="f130" fmla="*/ f93 1 69"/>
                <a:gd name="f131" fmla="*/ f94 1 50"/>
                <a:gd name="f132" fmla="*/ f95 1 69"/>
                <a:gd name="f133" fmla="*/ f96 1 69"/>
                <a:gd name="f134" fmla="*/ f97 1 50"/>
                <a:gd name="f135" fmla="*/ f98 1 69"/>
                <a:gd name="f136" fmla="*/ f99 1 50"/>
                <a:gd name="f137" fmla="*/ f100 1 69"/>
                <a:gd name="f138" fmla="*/ f101 1 50"/>
                <a:gd name="f139" fmla="*/ f102 1 69"/>
                <a:gd name="f140" fmla="*/ f103 1 69"/>
                <a:gd name="f141" fmla="*/ f104 1 50"/>
                <a:gd name="f142" fmla="*/ f105 1 69"/>
                <a:gd name="f143" fmla="*/ f106 1 50"/>
                <a:gd name="f144" fmla="*/ 0 1 f69"/>
                <a:gd name="f145" fmla="*/ f63 1 f69"/>
                <a:gd name="f146" fmla="*/ 0 1 f70"/>
                <a:gd name="f147" fmla="*/ f64 1 f70"/>
                <a:gd name="f148" fmla="*/ f108 1 f69"/>
                <a:gd name="f149" fmla="*/ f109 1 f70"/>
                <a:gd name="f150" fmla="*/ f110 1 f69"/>
                <a:gd name="f151" fmla="*/ f111 1 f69"/>
                <a:gd name="f152" fmla="*/ f112 1 f70"/>
                <a:gd name="f153" fmla="*/ f113 1 f69"/>
                <a:gd name="f154" fmla="*/ f114 1 f70"/>
                <a:gd name="f155" fmla="*/ f115 1 f69"/>
                <a:gd name="f156" fmla="*/ f116 1 f70"/>
                <a:gd name="f157" fmla="*/ f117 1 f69"/>
                <a:gd name="f158" fmla="*/ f118 1 f70"/>
                <a:gd name="f159" fmla="*/ f119 1 f69"/>
                <a:gd name="f160" fmla="*/ f120 1 f70"/>
                <a:gd name="f161" fmla="*/ f121 1 f69"/>
                <a:gd name="f162" fmla="*/ f122 1 f70"/>
                <a:gd name="f163" fmla="*/ f123 1 f69"/>
                <a:gd name="f164" fmla="*/ f124 1 f70"/>
                <a:gd name="f165" fmla="*/ f125 1 f69"/>
                <a:gd name="f166" fmla="*/ f126 1 f70"/>
                <a:gd name="f167" fmla="*/ f127 1 f69"/>
                <a:gd name="f168" fmla="*/ f128 1 f70"/>
                <a:gd name="f169" fmla="*/ f129 1 f69"/>
                <a:gd name="f170" fmla="*/ f130 1 f69"/>
                <a:gd name="f171" fmla="*/ f131 1 f70"/>
                <a:gd name="f172" fmla="*/ f132 1 f69"/>
                <a:gd name="f173" fmla="*/ f133 1 f69"/>
                <a:gd name="f174" fmla="*/ f134 1 f70"/>
                <a:gd name="f175" fmla="*/ f135 1 f69"/>
                <a:gd name="f176" fmla="*/ f136 1 f70"/>
                <a:gd name="f177" fmla="*/ f137 1 f69"/>
                <a:gd name="f178" fmla="*/ f138 1 f70"/>
                <a:gd name="f179" fmla="*/ f139 1 f69"/>
                <a:gd name="f180" fmla="*/ f140 1 f69"/>
                <a:gd name="f181" fmla="*/ f141 1 f70"/>
                <a:gd name="f182" fmla="*/ f142 1 f69"/>
                <a:gd name="f183" fmla="*/ f143 1 f70"/>
                <a:gd name="f184" fmla="*/ f144 f60 1"/>
                <a:gd name="f185" fmla="*/ f145 f60 1"/>
                <a:gd name="f186" fmla="*/ f147 f61 1"/>
                <a:gd name="f187" fmla="*/ f146 f61 1"/>
                <a:gd name="f188" fmla="*/ f148 f60 1"/>
                <a:gd name="f189" fmla="*/ f149 f61 1"/>
                <a:gd name="f190" fmla="*/ f150 f60 1"/>
                <a:gd name="f191" fmla="*/ f151 f60 1"/>
                <a:gd name="f192" fmla="*/ f152 f61 1"/>
                <a:gd name="f193" fmla="*/ f153 f60 1"/>
                <a:gd name="f194" fmla="*/ f154 f61 1"/>
                <a:gd name="f195" fmla="*/ f155 f60 1"/>
                <a:gd name="f196" fmla="*/ f156 f61 1"/>
                <a:gd name="f197" fmla="*/ f157 f60 1"/>
                <a:gd name="f198" fmla="*/ f158 f61 1"/>
                <a:gd name="f199" fmla="*/ f159 f60 1"/>
                <a:gd name="f200" fmla="*/ f160 f61 1"/>
                <a:gd name="f201" fmla="*/ f161 f60 1"/>
                <a:gd name="f202" fmla="*/ f162 f61 1"/>
                <a:gd name="f203" fmla="*/ f163 f60 1"/>
                <a:gd name="f204" fmla="*/ f164 f61 1"/>
                <a:gd name="f205" fmla="*/ f165 f60 1"/>
                <a:gd name="f206" fmla="*/ f166 f61 1"/>
                <a:gd name="f207" fmla="*/ f167 f60 1"/>
                <a:gd name="f208" fmla="*/ f168 f61 1"/>
                <a:gd name="f209" fmla="*/ f169 f60 1"/>
                <a:gd name="f210" fmla="*/ f170 f60 1"/>
                <a:gd name="f211" fmla="*/ f171 f61 1"/>
                <a:gd name="f212" fmla="*/ f172 f60 1"/>
                <a:gd name="f213" fmla="*/ f173 f60 1"/>
                <a:gd name="f214" fmla="*/ f174 f61 1"/>
                <a:gd name="f215" fmla="*/ f175 f60 1"/>
                <a:gd name="f216" fmla="*/ f176 f61 1"/>
                <a:gd name="f217" fmla="*/ f177 f60 1"/>
                <a:gd name="f218" fmla="*/ f178 f61 1"/>
                <a:gd name="f219" fmla="*/ f179 f60 1"/>
                <a:gd name="f220" fmla="*/ f180 f60 1"/>
                <a:gd name="f221" fmla="*/ f181 f61 1"/>
                <a:gd name="f222" fmla="*/ f182 f60 1"/>
                <a:gd name="f223" fmla="*/ f183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7">
                  <a:pos x="f188" y="f189"/>
                </a:cxn>
                <a:cxn ang="f107">
                  <a:pos x="f190" y="f189"/>
                </a:cxn>
                <a:cxn ang="f107">
                  <a:pos x="f191" y="f192"/>
                </a:cxn>
                <a:cxn ang="f107">
                  <a:pos x="f193" y="f194"/>
                </a:cxn>
                <a:cxn ang="f107">
                  <a:pos x="f195" y="f196"/>
                </a:cxn>
                <a:cxn ang="f107">
                  <a:pos x="f197" y="f198"/>
                </a:cxn>
                <a:cxn ang="f107">
                  <a:pos x="f199" y="f200"/>
                </a:cxn>
                <a:cxn ang="f107">
                  <a:pos x="f201" y="f202"/>
                </a:cxn>
                <a:cxn ang="f107">
                  <a:pos x="f203" y="f204"/>
                </a:cxn>
                <a:cxn ang="f107">
                  <a:pos x="f205" y="f206"/>
                </a:cxn>
                <a:cxn ang="f107">
                  <a:pos x="f207" y="f208"/>
                </a:cxn>
                <a:cxn ang="f107">
                  <a:pos x="f209" y="f200"/>
                </a:cxn>
                <a:cxn ang="f107">
                  <a:pos x="f210" y="f211"/>
                </a:cxn>
                <a:cxn ang="f107">
                  <a:pos x="f212" y="f206"/>
                </a:cxn>
                <a:cxn ang="f107">
                  <a:pos x="f213" y="f214"/>
                </a:cxn>
                <a:cxn ang="f107">
                  <a:pos x="f215" y="f216"/>
                </a:cxn>
                <a:cxn ang="f107">
                  <a:pos x="f199" y="f206"/>
                </a:cxn>
                <a:cxn ang="f107">
                  <a:pos x="f217" y="f218"/>
                </a:cxn>
                <a:cxn ang="f107">
                  <a:pos x="f219" y="f211"/>
                </a:cxn>
                <a:cxn ang="f107">
                  <a:pos x="f220" y="f221"/>
                </a:cxn>
                <a:cxn ang="f107">
                  <a:pos x="f222" y="f196"/>
                </a:cxn>
                <a:cxn ang="f107">
                  <a:pos x="f220" y="f194"/>
                </a:cxn>
                <a:cxn ang="f107">
                  <a:pos x="f195" y="f223"/>
                </a:cxn>
                <a:cxn ang="f107">
                  <a:pos x="f188" y="f189"/>
                </a:cxn>
              </a:cxnLst>
              <a:rect l="f184" t="f187" r="f185" b="f186"/>
              <a:pathLst>
                <a:path w="69" h="50">
                  <a:moveTo>
                    <a:pt x="f8" y="f9"/>
                  </a:moveTo>
                  <a:cubicBezTo>
                    <a:pt x="f10" y="f9"/>
                    <a:pt x="f11" y="f5"/>
                    <a:pt x="f11" y="f9"/>
                  </a:cubicBezTo>
                  <a:cubicBezTo>
                    <a:pt x="f11" y="f12"/>
                    <a:pt x="f13" y="f12"/>
                    <a:pt x="f14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21"/>
                    <a:pt x="f20" y="f19"/>
                    <a:pt x="f17" y="f22"/>
                  </a:cubicBezTo>
                  <a:cubicBezTo>
                    <a:pt x="f14" y="f23"/>
                    <a:pt x="f13" y="f14"/>
                    <a:pt x="f24" y="f8"/>
                  </a:cubicBezTo>
                  <a:cubicBezTo>
                    <a:pt x="f24" y="f10"/>
                    <a:pt x="f8" y="f11"/>
                    <a:pt x="f10" y="f11"/>
                  </a:cubicBezTo>
                  <a:cubicBezTo>
                    <a:pt x="f25" y="f24"/>
                    <a:pt x="f26" y="f27"/>
                    <a:pt x="f28" y="f28"/>
                  </a:cubicBezTo>
                  <a:cubicBezTo>
                    <a:pt x="f29" y="f30"/>
                    <a:pt x="f29" y="f31"/>
                    <a:pt x="f29" y="f32"/>
                  </a:cubicBezTo>
                  <a:cubicBezTo>
                    <a:pt x="f30" y="f33"/>
                    <a:pt x="f31" y="f34"/>
                    <a:pt x="f35" y="f36"/>
                  </a:cubicBezTo>
                  <a:cubicBezTo>
                    <a:pt x="f37" y="f38"/>
                    <a:pt x="f39" y="f40"/>
                    <a:pt x="f41" y="f25"/>
                  </a:cubicBezTo>
                  <a:cubicBezTo>
                    <a:pt x="f42" y="f43"/>
                    <a:pt x="f44" y="f11"/>
                    <a:pt x="f6" y="f11"/>
                  </a:cubicBezTo>
                  <a:cubicBezTo>
                    <a:pt x="f45" y="f26"/>
                    <a:pt x="f42" y="f25"/>
                    <a:pt x="f46" y="f40"/>
                  </a:cubicBezTo>
                  <a:cubicBezTo>
                    <a:pt x="f47" y="f48"/>
                    <a:pt x="f7" y="f49"/>
                    <a:pt x="f50" y="f36"/>
                  </a:cubicBezTo>
                  <a:cubicBezTo>
                    <a:pt x="f34" y="f51"/>
                    <a:pt x="f52" y="f37"/>
                    <a:pt x="f49" y="f50"/>
                  </a:cubicBezTo>
                  <a:cubicBezTo>
                    <a:pt x="f40" y="f7"/>
                    <a:pt x="f30" y="f7"/>
                    <a:pt x="f25" y="f34"/>
                  </a:cubicBezTo>
                  <a:cubicBezTo>
                    <a:pt x="f26" y="f36"/>
                    <a:pt x="f53" y="f33"/>
                    <a:pt x="f10" y="f36"/>
                  </a:cubicBezTo>
                  <a:cubicBezTo>
                    <a:pt x="f54" y="f52"/>
                    <a:pt x="f23" y="f52"/>
                    <a:pt x="f22" y="f31"/>
                  </a:cubicBezTo>
                  <a:cubicBezTo>
                    <a:pt x="f22" y="f31"/>
                    <a:pt x="f20" y="f40"/>
                    <a:pt x="f20" y="f40"/>
                  </a:cubicBezTo>
                  <a:cubicBezTo>
                    <a:pt x="f18" y="f29"/>
                    <a:pt x="f12" y="f55"/>
                    <a:pt x="f56" y="f13"/>
                  </a:cubicBezTo>
                  <a:cubicBezTo>
                    <a:pt x="f57" y="f14"/>
                    <a:pt x="f57" y="f23"/>
                    <a:pt x="f9" y="f22"/>
                  </a:cubicBezTo>
                  <a:cubicBezTo>
                    <a:pt x="f5" y="f58"/>
                    <a:pt x="f9" y="f15"/>
                    <a:pt x="f56" y="f18"/>
                  </a:cubicBezTo>
                  <a:cubicBezTo>
                    <a:pt x="f15" y="f9"/>
                    <a:pt x="f19" y="f5"/>
                    <a:pt x="f17" y="f57"/>
                  </a:cubicBezTo>
                  <a:cubicBezTo>
                    <a:pt x="f14" y="f18"/>
                    <a:pt x="f54" y="f56"/>
                    <a:pt x="f8" y="f9"/>
                  </a:cubicBezTo>
                  <a:close/>
                </a:path>
              </a:pathLst>
            </a:custGeom>
            <a:solidFill>
              <a:srgbClr val="B62C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3" name="Freeform 905">
              <a:extLst>
                <a:ext uri="{FF2B5EF4-FFF2-40B4-BE49-F238E27FC236}">
                  <a16:creationId xmlns:a16="http://schemas.microsoft.com/office/drawing/2014/main" id="{472E7047-4955-BA38-3FE2-669063FBA035}"/>
                </a:ext>
              </a:extLst>
            </p:cNvPr>
            <p:cNvSpPr/>
            <p:nvPr/>
          </p:nvSpPr>
          <p:spPr>
            <a:xfrm>
              <a:off x="5468934" y="4870451"/>
              <a:ext cx="109535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26"/>
                <a:gd name="f8" fmla="val 42"/>
                <a:gd name="f9" fmla="val 4"/>
                <a:gd name="f10" fmla="val 44"/>
                <a:gd name="f11" fmla="val 5"/>
                <a:gd name="f12" fmla="val 6"/>
                <a:gd name="f13" fmla="val 8"/>
                <a:gd name="f14" fmla="val 41"/>
                <a:gd name="f15" fmla="val 10"/>
                <a:gd name="f16" fmla="val 39"/>
                <a:gd name="f17" fmla="val 14"/>
                <a:gd name="f18" fmla="val 36"/>
                <a:gd name="f19" fmla="val 11"/>
                <a:gd name="f20" fmla="val 32"/>
                <a:gd name="f21" fmla="val 9"/>
                <a:gd name="f22" fmla="val 31"/>
                <a:gd name="f23" fmla="val 15"/>
                <a:gd name="f24" fmla="val 30"/>
                <a:gd name="f25" fmla="val 16"/>
                <a:gd name="f26" fmla="val 29"/>
                <a:gd name="f27" fmla="val 22"/>
                <a:gd name="f28" fmla="val 18"/>
                <a:gd name="f29" fmla="val 17"/>
                <a:gd name="f30" fmla="val 23"/>
                <a:gd name="f31" fmla="val 25"/>
                <a:gd name="f32" fmla="val 3"/>
                <a:gd name="f33" fmla="val 24"/>
                <a:gd name="f34" fmla="val 2"/>
                <a:gd name="f35" fmla="val 21"/>
                <a:gd name="f36" fmla="val 27"/>
                <a:gd name="f37" fmla="val 34"/>
                <a:gd name="f38" fmla="val 37"/>
                <a:gd name="f39" fmla="val 40"/>
                <a:gd name="f40" fmla="+- 0 0 -90"/>
                <a:gd name="f41" fmla="*/ f3 1 46"/>
                <a:gd name="f42" fmla="*/ f4 1 26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26"/>
                <a:gd name="f52" fmla="*/ 42 f48 1"/>
                <a:gd name="f53" fmla="*/ 4 f47 1"/>
                <a:gd name="f54" fmla="*/ 44 f48 1"/>
                <a:gd name="f55" fmla="*/ 8 f47 1"/>
                <a:gd name="f56" fmla="*/ 36 f48 1"/>
                <a:gd name="f57" fmla="*/ 11 f47 1"/>
                <a:gd name="f58" fmla="*/ 31 f48 1"/>
                <a:gd name="f59" fmla="*/ 14 f47 1"/>
                <a:gd name="f60" fmla="*/ 29 f48 1"/>
                <a:gd name="f61" fmla="*/ 16 f47 1"/>
                <a:gd name="f62" fmla="*/ 10 f48 1"/>
                <a:gd name="f63" fmla="*/ 25 f47 1"/>
                <a:gd name="f64" fmla="*/ 2 f48 1"/>
                <a:gd name="f65" fmla="*/ 21 f47 1"/>
                <a:gd name="f66" fmla="*/ 5 f48 1"/>
                <a:gd name="f67" fmla="*/ 24 f48 1"/>
                <a:gd name="f68" fmla="*/ 6 f47 1"/>
                <a:gd name="f69" fmla="*/ 34 f48 1"/>
                <a:gd name="f70" fmla="*/ 2 f47 1"/>
                <a:gd name="f71" fmla="+- f49 0 f1"/>
                <a:gd name="f72" fmla="*/ f52 1 46"/>
                <a:gd name="f73" fmla="*/ f53 1 26"/>
                <a:gd name="f74" fmla="*/ f54 1 46"/>
                <a:gd name="f75" fmla="*/ f55 1 26"/>
                <a:gd name="f76" fmla="*/ f56 1 46"/>
                <a:gd name="f77" fmla="*/ f57 1 26"/>
                <a:gd name="f78" fmla="*/ f58 1 46"/>
                <a:gd name="f79" fmla="*/ f59 1 26"/>
                <a:gd name="f80" fmla="*/ f60 1 46"/>
                <a:gd name="f81" fmla="*/ f61 1 26"/>
                <a:gd name="f82" fmla="*/ f62 1 46"/>
                <a:gd name="f83" fmla="*/ f63 1 26"/>
                <a:gd name="f84" fmla="*/ f64 1 46"/>
                <a:gd name="f85" fmla="*/ f65 1 26"/>
                <a:gd name="f86" fmla="*/ f66 1 46"/>
                <a:gd name="f87" fmla="*/ f67 1 46"/>
                <a:gd name="f88" fmla="*/ f68 1 26"/>
                <a:gd name="f89" fmla="*/ f69 1 46"/>
                <a:gd name="f90" fmla="*/ f70 1 26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0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1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2" y="f125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26">
                  <a:moveTo>
                    <a:pt x="f8" y="f9"/>
                  </a:moveTo>
                  <a:cubicBezTo>
                    <a:pt x="f10" y="f11"/>
                    <a:pt x="f6" y="f12"/>
                    <a:pt x="f10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15"/>
                    <a:pt x="f22" y="f17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8"/>
                    <a:pt x="f29" y="f30"/>
                    <a:pt x="f15" y="f31"/>
                  </a:cubicBezTo>
                  <a:cubicBezTo>
                    <a:pt x="f12" y="f7"/>
                    <a:pt x="f32" y="f33"/>
                    <a:pt x="f34" y="f35"/>
                  </a:cubicBezTo>
                  <a:cubicBezTo>
                    <a:pt x="f5" y="f29"/>
                    <a:pt x="f32" y="f23"/>
                    <a:pt x="f11" y="f17"/>
                  </a:cubicBezTo>
                  <a:cubicBezTo>
                    <a:pt x="f19" y="f15"/>
                    <a:pt x="f28" y="f21"/>
                    <a:pt x="f33" y="f12"/>
                  </a:cubicBezTo>
                  <a:cubicBezTo>
                    <a:pt x="f36" y="f11"/>
                    <a:pt x="f22" y="f9"/>
                    <a:pt x="f37" y="f34"/>
                  </a:cubicBezTo>
                  <a:cubicBezTo>
                    <a:pt x="f38" y="f5"/>
                    <a:pt x="f39" y="f5"/>
                    <a:pt x="f8" y="f9"/>
                  </a:cubicBezTo>
                  <a:close/>
                </a:path>
              </a:pathLst>
            </a:custGeom>
            <a:solidFill>
              <a:srgbClr val="A729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4" name="Freeform 906">
              <a:extLst>
                <a:ext uri="{FF2B5EF4-FFF2-40B4-BE49-F238E27FC236}">
                  <a16:creationId xmlns:a16="http://schemas.microsoft.com/office/drawing/2014/main" id="{05D8304B-3230-356D-606A-56CFC46B22A2}"/>
                </a:ext>
              </a:extLst>
            </p:cNvPr>
            <p:cNvSpPr/>
            <p:nvPr/>
          </p:nvSpPr>
          <p:spPr>
            <a:xfrm>
              <a:off x="5437186" y="4797427"/>
              <a:ext cx="7937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0"/>
                <a:gd name="f8" fmla="val 29"/>
                <a:gd name="f9" fmla="val 3"/>
                <a:gd name="f10" fmla="val 31"/>
                <a:gd name="f11" fmla="val 4"/>
                <a:gd name="f12" fmla="val 6"/>
                <a:gd name="f13" fmla="val 32"/>
                <a:gd name="f14" fmla="val 8"/>
                <a:gd name="f15" fmla="val 10"/>
                <a:gd name="f16" fmla="val 11"/>
                <a:gd name="f17" fmla="val 28"/>
                <a:gd name="f18" fmla="val 22"/>
                <a:gd name="f19" fmla="val 18"/>
                <a:gd name="f20" fmla="val 13"/>
                <a:gd name="f21" fmla="val 16"/>
                <a:gd name="f22" fmla="val 1"/>
                <a:gd name="f23" fmla="val 2"/>
                <a:gd name="f24" fmla="val 19"/>
                <a:gd name="f25" fmla="val 24"/>
                <a:gd name="f26" fmla="+- 0 0 -90"/>
                <a:gd name="f27" fmla="*/ f3 1 33"/>
                <a:gd name="f28" fmla="*/ f4 1 2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3"/>
                <a:gd name="f37" fmla="*/ f33 1 20"/>
                <a:gd name="f38" fmla="*/ 29 f34 1"/>
                <a:gd name="f39" fmla="*/ 3 f33 1"/>
                <a:gd name="f40" fmla="*/ 32 f34 1"/>
                <a:gd name="f41" fmla="*/ 8 f33 1"/>
                <a:gd name="f42" fmla="*/ 28 f34 1"/>
                <a:gd name="f43" fmla="*/ 11 f33 1"/>
                <a:gd name="f44" fmla="*/ 13 f34 1"/>
                <a:gd name="f45" fmla="*/ 16 f33 1"/>
                <a:gd name="f46" fmla="*/ 3 f34 1"/>
                <a:gd name="f47" fmla="*/ 2 f34 1"/>
                <a:gd name="f48" fmla="*/ 2 f33 1"/>
                <a:gd name="f49" fmla="*/ 22 f34 1"/>
                <a:gd name="f50" fmla="*/ 1 f33 1"/>
                <a:gd name="f51" fmla="+- f35 0 f1"/>
                <a:gd name="f52" fmla="*/ f38 1 33"/>
                <a:gd name="f53" fmla="*/ f39 1 20"/>
                <a:gd name="f54" fmla="*/ f40 1 33"/>
                <a:gd name="f55" fmla="*/ f41 1 20"/>
                <a:gd name="f56" fmla="*/ f42 1 33"/>
                <a:gd name="f57" fmla="*/ f43 1 20"/>
                <a:gd name="f58" fmla="*/ f44 1 33"/>
                <a:gd name="f59" fmla="*/ f45 1 20"/>
                <a:gd name="f60" fmla="*/ f46 1 33"/>
                <a:gd name="f61" fmla="*/ f47 1 33"/>
                <a:gd name="f62" fmla="*/ f48 1 20"/>
                <a:gd name="f63" fmla="*/ f49 1 33"/>
                <a:gd name="f64" fmla="*/ f50 1 20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6"/>
                <a:gd name="f76" fmla="*/ f59 1 f37"/>
                <a:gd name="f77" fmla="*/ f60 1 f36"/>
                <a:gd name="f78" fmla="*/ f61 1 f36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7 1"/>
                <a:gd name="f93" fmla="*/ f76 f28 1"/>
                <a:gd name="f94" fmla="*/ f77 f27 1"/>
                <a:gd name="f95" fmla="*/ f78 f27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3"/>
                </a:cxn>
                <a:cxn ang="f51">
                  <a:pos x="f95" y="f89"/>
                </a:cxn>
                <a:cxn ang="f51">
                  <a:pos x="f92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33" h="20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3" y="f15"/>
                    <a:pt x="f8" y="f16"/>
                    <a:pt x="f17" y="f16"/>
                  </a:cubicBezTo>
                  <a:cubicBezTo>
                    <a:pt x="f18" y="f16"/>
                    <a:pt x="f19" y="f20"/>
                    <a:pt x="f20" y="f21"/>
                  </a:cubicBezTo>
                  <a:cubicBezTo>
                    <a:pt x="f15" y="f19"/>
                    <a:pt x="f12" y="f7"/>
                    <a:pt x="f9" y="f21"/>
                  </a:cubicBezTo>
                  <a:cubicBezTo>
                    <a:pt x="f22" y="f20"/>
                    <a:pt x="f5" y="f15"/>
                    <a:pt x="f23" y="f14"/>
                  </a:cubicBezTo>
                  <a:cubicBezTo>
                    <a:pt x="f11" y="f11"/>
                    <a:pt x="f14" y="f23"/>
                    <a:pt x="f20" y="f23"/>
                  </a:cubicBezTo>
                  <a:cubicBezTo>
                    <a:pt x="f21" y="f9"/>
                    <a:pt x="f24" y="f9"/>
                    <a:pt x="f18" y="f22"/>
                  </a:cubicBezTo>
                  <a:cubicBezTo>
                    <a:pt x="f25" y="f5"/>
                    <a:pt x="f17" y="f5"/>
                    <a:pt x="f8" y="f9"/>
                  </a:cubicBezTo>
                  <a:close/>
                </a:path>
              </a:pathLst>
            </a:custGeom>
            <a:solidFill>
              <a:srgbClr val="A92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5" name="Freeform 907">
              <a:extLst>
                <a:ext uri="{FF2B5EF4-FFF2-40B4-BE49-F238E27FC236}">
                  <a16:creationId xmlns:a16="http://schemas.microsoft.com/office/drawing/2014/main" id="{A047F79D-9591-2D09-778A-71E7ECD9D736}"/>
                </a:ext>
              </a:extLst>
            </p:cNvPr>
            <p:cNvSpPr/>
            <p:nvPr/>
          </p:nvSpPr>
          <p:spPr>
            <a:xfrm>
              <a:off x="5437186" y="4848221"/>
              <a:ext cx="74615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9"/>
                <a:gd name="f8" fmla="val 4"/>
                <a:gd name="f9" fmla="val 5"/>
                <a:gd name="f10" fmla="val 11"/>
                <a:gd name="f11" fmla="val 1"/>
                <a:gd name="f12" fmla="val 27"/>
                <a:gd name="f13" fmla="val 30"/>
                <a:gd name="f14" fmla="val 3"/>
                <a:gd name="f15" fmla="val 6"/>
                <a:gd name="f16" fmla="val 9"/>
                <a:gd name="f17" fmla="val 29"/>
                <a:gd name="f18" fmla="val 28"/>
                <a:gd name="f19" fmla="val 24"/>
                <a:gd name="f20" fmla="val 18"/>
                <a:gd name="f21" fmla="val 10"/>
                <a:gd name="f22" fmla="val 15"/>
                <a:gd name="f23" fmla="val 14"/>
                <a:gd name="f24" fmla="val 12"/>
                <a:gd name="f25" fmla="val 17"/>
                <a:gd name="f26" fmla="val 2"/>
                <a:gd name="f27" fmla="val 16"/>
                <a:gd name="f28" fmla="val 13"/>
                <a:gd name="f29" fmla="+- 0 0 -90"/>
                <a:gd name="f30" fmla="*/ f3 1 31"/>
                <a:gd name="f31" fmla="*/ f4 1 1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1"/>
                <a:gd name="f40" fmla="*/ f36 1 19"/>
                <a:gd name="f41" fmla="*/ 4 f37 1"/>
                <a:gd name="f42" fmla="*/ 5 f36 1"/>
                <a:gd name="f43" fmla="*/ 27 f37 1"/>
                <a:gd name="f44" fmla="*/ 0 f36 1"/>
                <a:gd name="f45" fmla="*/ 31 f37 1"/>
                <a:gd name="f46" fmla="*/ 6 f36 1"/>
                <a:gd name="f47" fmla="*/ 28 f37 1"/>
                <a:gd name="f48" fmla="*/ 9 f36 1"/>
                <a:gd name="f49" fmla="*/ 18 f37 1"/>
                <a:gd name="f50" fmla="*/ 10 f36 1"/>
                <a:gd name="f51" fmla="*/ 9 f37 1"/>
                <a:gd name="f52" fmla="*/ 17 f36 1"/>
                <a:gd name="f53" fmla="*/ 2 f37 1"/>
                <a:gd name="f54" fmla="*/ 16 f36 1"/>
                <a:gd name="f55" fmla="+- f38 0 f1"/>
                <a:gd name="f56" fmla="*/ f41 1 31"/>
                <a:gd name="f57" fmla="*/ f42 1 19"/>
                <a:gd name="f58" fmla="*/ f43 1 31"/>
                <a:gd name="f59" fmla="*/ f44 1 19"/>
                <a:gd name="f60" fmla="*/ f45 1 31"/>
                <a:gd name="f61" fmla="*/ f46 1 19"/>
                <a:gd name="f62" fmla="*/ f47 1 31"/>
                <a:gd name="f63" fmla="*/ f48 1 19"/>
                <a:gd name="f64" fmla="*/ f49 1 31"/>
                <a:gd name="f65" fmla="*/ f50 1 19"/>
                <a:gd name="f66" fmla="*/ f51 1 31"/>
                <a:gd name="f67" fmla="*/ f52 1 19"/>
                <a:gd name="f68" fmla="*/ f53 1 31"/>
                <a:gd name="f69" fmla="*/ f54 1 19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31" h="19">
                  <a:moveTo>
                    <a:pt x="f8" y="f9"/>
                  </a:moveTo>
                  <a:cubicBezTo>
                    <a:pt x="f10" y="f9"/>
                    <a:pt x="f7" y="f11"/>
                    <a:pt x="f12" y="f5"/>
                  </a:cubicBezTo>
                  <a:cubicBezTo>
                    <a:pt x="f13" y="f5"/>
                    <a:pt x="f13" y="f14"/>
                    <a:pt x="f6" y="f15"/>
                  </a:cubicBezTo>
                  <a:cubicBezTo>
                    <a:pt x="f6" y="f16"/>
                    <a:pt x="f17" y="f16"/>
                    <a:pt x="f18" y="f16"/>
                  </a:cubicBezTo>
                  <a:cubicBezTo>
                    <a:pt x="f19" y="f10"/>
                    <a:pt x="f7" y="f16"/>
                    <a:pt x="f20" y="f21"/>
                  </a:cubicBezTo>
                  <a:cubicBezTo>
                    <a:pt x="f22" y="f23"/>
                    <a:pt x="f24" y="f22"/>
                    <a:pt x="f16" y="f25"/>
                  </a:cubicBezTo>
                  <a:cubicBezTo>
                    <a:pt x="f15" y="f20"/>
                    <a:pt x="f8" y="f7"/>
                    <a:pt x="f26" y="f27"/>
                  </a:cubicBezTo>
                  <a:cubicBezTo>
                    <a:pt x="f5" y="f28"/>
                    <a:pt x="f5" y="f16"/>
                    <a:pt x="f8" y="f9"/>
                  </a:cubicBezTo>
                  <a:close/>
                </a:path>
              </a:pathLst>
            </a:custGeom>
            <a:solidFill>
              <a:srgbClr val="A52A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6" name="Freeform 908">
              <a:extLst>
                <a:ext uri="{FF2B5EF4-FFF2-40B4-BE49-F238E27FC236}">
                  <a16:creationId xmlns:a16="http://schemas.microsoft.com/office/drawing/2014/main" id="{B14ECAD9-E05D-637F-45AE-B9F4EB12EE15}"/>
                </a:ext>
              </a:extLst>
            </p:cNvPr>
            <p:cNvSpPr/>
            <p:nvPr/>
          </p:nvSpPr>
          <p:spPr>
            <a:xfrm>
              <a:off x="5521320" y="4692655"/>
              <a:ext cx="52385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7"/>
                <a:gd name="f8" fmla="val 3"/>
                <a:gd name="f9" fmla="val 12"/>
                <a:gd name="f10" fmla="val 2"/>
                <a:gd name="f11" fmla="val 9"/>
                <a:gd name="f12" fmla="val 6"/>
                <a:gd name="f13" fmla="val 5"/>
                <a:gd name="f14" fmla="val 15"/>
                <a:gd name="f15" fmla="val 1"/>
                <a:gd name="f16" fmla="val 18"/>
                <a:gd name="f17" fmla="val 4"/>
                <a:gd name="f18" fmla="val 16"/>
                <a:gd name="f19" fmla="val 11"/>
                <a:gd name="f20" fmla="val 14"/>
                <a:gd name="f21" fmla="val 13"/>
                <a:gd name="f22" fmla="val 7"/>
                <a:gd name="f23" fmla="+- 0 0 -90"/>
                <a:gd name="f24" fmla="*/ f3 1 22"/>
                <a:gd name="f25" fmla="*/ f4 1 1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2"/>
                <a:gd name="f34" fmla="*/ f30 1 17"/>
                <a:gd name="f35" fmla="*/ 3 f31 1"/>
                <a:gd name="f36" fmla="*/ 12 f30 1"/>
                <a:gd name="f37" fmla="*/ 3 f30 1"/>
                <a:gd name="f38" fmla="*/ 18 f31 1"/>
                <a:gd name="f39" fmla="*/ 4 f30 1"/>
                <a:gd name="f40" fmla="*/ 15 f31 1"/>
                <a:gd name="f41" fmla="*/ 14 f30 1"/>
                <a:gd name="f42" fmla="+- f32 0 f1"/>
                <a:gd name="f43" fmla="*/ f35 1 22"/>
                <a:gd name="f44" fmla="*/ f36 1 17"/>
                <a:gd name="f45" fmla="*/ f37 1 17"/>
                <a:gd name="f46" fmla="*/ f38 1 22"/>
                <a:gd name="f47" fmla="*/ f39 1 17"/>
                <a:gd name="f48" fmla="*/ f40 1 22"/>
                <a:gd name="f49" fmla="*/ f41 1 17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4"/>
                <a:gd name="f57" fmla="*/ f46 1 f33"/>
                <a:gd name="f58" fmla="*/ f47 1 f34"/>
                <a:gd name="f59" fmla="*/ f48 1 f33"/>
                <a:gd name="f60" fmla="*/ f49 1 f34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5 1"/>
                <a:gd name="f68" fmla="*/ f57 f24 1"/>
                <a:gd name="f69" fmla="*/ f58 f25 1"/>
                <a:gd name="f70" fmla="*/ f59 f24 1"/>
                <a:gd name="f71" fmla="*/ f6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5" y="f67"/>
                </a:cxn>
                <a:cxn ang="f42">
                  <a:pos x="f68" y="f69"/>
                </a:cxn>
                <a:cxn ang="f42">
                  <a:pos x="f70" y="f71"/>
                </a:cxn>
                <a:cxn ang="f42">
                  <a:pos x="f65" y="f66"/>
                </a:cxn>
              </a:cxnLst>
              <a:rect l="f61" t="f64" r="f62" b="f63"/>
              <a:pathLst>
                <a:path w="22" h="17">
                  <a:moveTo>
                    <a:pt x="f8" y="f9"/>
                  </a:moveTo>
                  <a:cubicBezTo>
                    <a:pt x="f10" y="f11"/>
                    <a:pt x="f5" y="f12"/>
                    <a:pt x="f8" y="f8"/>
                  </a:cubicBezTo>
                  <a:cubicBezTo>
                    <a:pt x="f13" y="f5"/>
                    <a:pt x="f14" y="f15"/>
                    <a:pt x="f16" y="f17"/>
                  </a:cubicBezTo>
                  <a:cubicBezTo>
                    <a:pt x="f6" y="f11"/>
                    <a:pt x="f18" y="f19"/>
                    <a:pt x="f14" y="f20"/>
                  </a:cubicBezTo>
                  <a:cubicBezTo>
                    <a:pt x="f21" y="f7"/>
                    <a:pt x="f22" y="f18"/>
                    <a:pt x="f8" y="f9"/>
                  </a:cubicBezTo>
                  <a:close/>
                </a:path>
              </a:pathLst>
            </a:custGeom>
            <a:solidFill>
              <a:srgbClr val="BC35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7" name="Freeform 909">
              <a:extLst>
                <a:ext uri="{FF2B5EF4-FFF2-40B4-BE49-F238E27FC236}">
                  <a16:creationId xmlns:a16="http://schemas.microsoft.com/office/drawing/2014/main" id="{5C446964-F446-B999-3414-33E60A1A64A3}"/>
                </a:ext>
              </a:extLst>
            </p:cNvPr>
            <p:cNvSpPr/>
            <p:nvPr/>
          </p:nvSpPr>
          <p:spPr>
            <a:xfrm>
              <a:off x="5546722" y="4927601"/>
              <a:ext cx="4762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7"/>
                <a:gd name="f8" fmla="val 15"/>
                <a:gd name="f9" fmla="val 14"/>
                <a:gd name="f10" fmla="val 3"/>
                <a:gd name="f11" fmla="val 18"/>
                <a:gd name="f12" fmla="val 7"/>
                <a:gd name="f13" fmla="val 16"/>
                <a:gd name="f14" fmla="val 9"/>
                <a:gd name="f15" fmla="val 5"/>
                <a:gd name="f16" fmla="val 12"/>
                <a:gd name="f17" fmla="val 6"/>
                <a:gd name="f18" fmla="val 13"/>
                <a:gd name="f19" fmla="val 11"/>
                <a:gd name="f20" fmla="val 8"/>
                <a:gd name="f21" fmla="val 1"/>
                <a:gd name="f22" fmla="val 4"/>
                <a:gd name="f23" fmla="+- 0 0 -90"/>
                <a:gd name="f24" fmla="*/ f3 1 20"/>
                <a:gd name="f25" fmla="*/ f4 1 1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0"/>
                <a:gd name="f34" fmla="*/ f30 1 17"/>
                <a:gd name="f35" fmla="*/ 15 f31 1"/>
                <a:gd name="f36" fmla="*/ 0 f30 1"/>
                <a:gd name="f37" fmla="*/ 18 f31 1"/>
                <a:gd name="f38" fmla="*/ 7 f30 1"/>
                <a:gd name="f39" fmla="*/ 12 f31 1"/>
                <a:gd name="f40" fmla="*/ 6 f30 1"/>
                <a:gd name="f41" fmla="*/ 11 f31 1"/>
                <a:gd name="f42" fmla="*/ 13 f30 1"/>
                <a:gd name="f43" fmla="*/ 1 f31 1"/>
                <a:gd name="f44" fmla="*/ 17 f30 1"/>
                <a:gd name="f45" fmla="*/ 0 f31 1"/>
                <a:gd name="f46" fmla="*/ 14 f30 1"/>
                <a:gd name="f47" fmla="*/ 3 f31 1"/>
                <a:gd name="f48" fmla="+- f32 0 f1"/>
                <a:gd name="f49" fmla="*/ f35 1 20"/>
                <a:gd name="f50" fmla="*/ f36 1 17"/>
                <a:gd name="f51" fmla="*/ f37 1 20"/>
                <a:gd name="f52" fmla="*/ f38 1 17"/>
                <a:gd name="f53" fmla="*/ f39 1 20"/>
                <a:gd name="f54" fmla="*/ f40 1 17"/>
                <a:gd name="f55" fmla="*/ f41 1 20"/>
                <a:gd name="f56" fmla="*/ f42 1 17"/>
                <a:gd name="f57" fmla="*/ f43 1 20"/>
                <a:gd name="f58" fmla="*/ f44 1 17"/>
                <a:gd name="f59" fmla="*/ f45 1 20"/>
                <a:gd name="f60" fmla="*/ f46 1 17"/>
                <a:gd name="f61" fmla="*/ f47 1 20"/>
                <a:gd name="f62" fmla="*/ 0 1 f33"/>
                <a:gd name="f63" fmla="*/ f27 1 f33"/>
                <a:gd name="f64" fmla="*/ 0 1 f34"/>
                <a:gd name="f65" fmla="*/ f28 1 f34"/>
                <a:gd name="f66" fmla="*/ f49 1 f33"/>
                <a:gd name="f67" fmla="*/ f50 1 f34"/>
                <a:gd name="f68" fmla="*/ f51 1 f33"/>
                <a:gd name="f69" fmla="*/ f52 1 f34"/>
                <a:gd name="f70" fmla="*/ f53 1 f33"/>
                <a:gd name="f71" fmla="*/ f54 1 f34"/>
                <a:gd name="f72" fmla="*/ f55 1 f33"/>
                <a:gd name="f73" fmla="*/ f56 1 f34"/>
                <a:gd name="f74" fmla="*/ f57 1 f33"/>
                <a:gd name="f75" fmla="*/ f58 1 f34"/>
                <a:gd name="f76" fmla="*/ f59 1 f33"/>
                <a:gd name="f77" fmla="*/ f60 1 f34"/>
                <a:gd name="f78" fmla="*/ f61 1 f33"/>
                <a:gd name="f79" fmla="*/ f62 f24 1"/>
                <a:gd name="f80" fmla="*/ f63 f24 1"/>
                <a:gd name="f81" fmla="*/ f65 f25 1"/>
                <a:gd name="f82" fmla="*/ f64 f25 1"/>
                <a:gd name="f83" fmla="*/ f66 f24 1"/>
                <a:gd name="f84" fmla="*/ f67 f25 1"/>
                <a:gd name="f85" fmla="*/ f68 f24 1"/>
                <a:gd name="f86" fmla="*/ f69 f25 1"/>
                <a:gd name="f87" fmla="*/ f70 f24 1"/>
                <a:gd name="f88" fmla="*/ f71 f25 1"/>
                <a:gd name="f89" fmla="*/ f72 f24 1"/>
                <a:gd name="f90" fmla="*/ f73 f25 1"/>
                <a:gd name="f91" fmla="*/ f74 f24 1"/>
                <a:gd name="f92" fmla="*/ f75 f25 1"/>
                <a:gd name="f93" fmla="*/ f76 f24 1"/>
                <a:gd name="f94" fmla="*/ f77 f25 1"/>
                <a:gd name="f95" fmla="*/ f78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9" y="f90"/>
                </a:cxn>
                <a:cxn ang="f48">
                  <a:pos x="f91" y="f92"/>
                </a:cxn>
                <a:cxn ang="f48">
                  <a:pos x="f93" y="f94"/>
                </a:cxn>
                <a:cxn ang="f48">
                  <a:pos x="f95" y="f86"/>
                </a:cxn>
                <a:cxn ang="f48">
                  <a:pos x="f83" y="f84"/>
                </a:cxn>
              </a:cxnLst>
              <a:rect l="f79" t="f82" r="f80" b="f81"/>
              <a:pathLst>
                <a:path w="20" h="17">
                  <a:moveTo>
                    <a:pt x="f8" y="f5"/>
                  </a:moveTo>
                  <a:cubicBezTo>
                    <a:pt x="f9" y="f10"/>
                    <a:pt x="f6" y="f10"/>
                    <a:pt x="f11" y="f12"/>
                  </a:cubicBezTo>
                  <a:cubicBezTo>
                    <a:pt x="f13" y="f14"/>
                    <a:pt x="f8" y="f15"/>
                    <a:pt x="f16" y="f17"/>
                  </a:cubicBezTo>
                  <a:cubicBezTo>
                    <a:pt x="f8" y="f14"/>
                    <a:pt x="f18" y="f19"/>
                    <a:pt x="f19" y="f18"/>
                  </a:cubicBezTo>
                  <a:cubicBezTo>
                    <a:pt x="f20" y="f13"/>
                    <a:pt x="f15" y="f7"/>
                    <a:pt x="f21" y="f7"/>
                  </a:cubicBezTo>
                  <a:cubicBezTo>
                    <a:pt x="f5" y="f7"/>
                    <a:pt x="f5" y="f8"/>
                    <a:pt x="f5" y="f9"/>
                  </a:cubicBezTo>
                  <a:cubicBezTo>
                    <a:pt x="f5" y="f19"/>
                    <a:pt x="f21" y="f20"/>
                    <a:pt x="f10" y="f12"/>
                  </a:cubicBezTo>
                  <a:cubicBezTo>
                    <a:pt x="f12" y="f15"/>
                    <a:pt x="f16" y="f22"/>
                    <a:pt x="f8" y="f5"/>
                  </a:cubicBezTo>
                  <a:close/>
                </a:path>
              </a:pathLst>
            </a:custGeom>
            <a:solidFill>
              <a:srgbClr val="A53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8" name="Freeform 910">
              <a:extLst>
                <a:ext uri="{FF2B5EF4-FFF2-40B4-BE49-F238E27FC236}">
                  <a16:creationId xmlns:a16="http://schemas.microsoft.com/office/drawing/2014/main" id="{13D9DD71-0B8B-51DA-4F8D-83A2C11BE17C}"/>
                </a:ext>
              </a:extLst>
            </p:cNvPr>
            <p:cNvSpPr/>
            <p:nvPr/>
          </p:nvSpPr>
          <p:spPr>
            <a:xfrm>
              <a:off x="5518147" y="4792663"/>
              <a:ext cx="31747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1"/>
                <a:gd name="f8" fmla="val 10"/>
                <a:gd name="f9" fmla="val 8"/>
                <a:gd name="f10" fmla="val 5"/>
                <a:gd name="f11" fmla="val 2"/>
                <a:gd name="f12" fmla="val 1"/>
                <a:gd name="f13" fmla="val 7"/>
                <a:gd name="f14" fmla="val 3"/>
                <a:gd name="f15" fmla="val 4"/>
                <a:gd name="f16" fmla="+- 0 0 -90"/>
                <a:gd name="f17" fmla="*/ f3 1 13"/>
                <a:gd name="f18" fmla="*/ f4 1 1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11"/>
                <a:gd name="f28" fmla="*/ 10 f24 1"/>
                <a:gd name="f29" fmla="*/ 10 f23 1"/>
                <a:gd name="f30" fmla="*/ 2 f24 1"/>
                <a:gd name="f31" fmla="*/ 8 f23 1"/>
                <a:gd name="f32" fmla="*/ 2 f23 1"/>
                <a:gd name="f33" fmla="*/ 4 f23 1"/>
                <a:gd name="f34" fmla="+- f25 0 f1"/>
                <a:gd name="f35" fmla="*/ f28 1 13"/>
                <a:gd name="f36" fmla="*/ f29 1 11"/>
                <a:gd name="f37" fmla="*/ f30 1 13"/>
                <a:gd name="f38" fmla="*/ f31 1 11"/>
                <a:gd name="f39" fmla="*/ f32 1 11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55" y="f60"/>
                </a:cxn>
                <a:cxn ang="f34">
                  <a:pos x="f55" y="f56"/>
                </a:cxn>
              </a:cxnLst>
              <a:rect l="f51" t="f54" r="f52" b="f53"/>
              <a:pathLst>
                <a:path w="13" h="11">
                  <a:moveTo>
                    <a:pt x="f8" y="f8"/>
                  </a:moveTo>
                  <a:cubicBezTo>
                    <a:pt x="f9" y="f7"/>
                    <a:pt x="f10" y="f7"/>
                    <a:pt x="f11" y="f9"/>
                  </a:cubicBezTo>
                  <a:cubicBezTo>
                    <a:pt x="f12" y="f13"/>
                    <a:pt x="f5" y="f14"/>
                    <a:pt x="f11" y="f11"/>
                  </a:cubicBezTo>
                  <a:cubicBezTo>
                    <a:pt x="f15" y="f5"/>
                    <a:pt x="f13" y="f11"/>
                    <a:pt x="f8" y="f15"/>
                  </a:cubicBezTo>
                  <a:cubicBezTo>
                    <a:pt x="f7" y="f10"/>
                    <a:pt x="f6" y="f13"/>
                    <a:pt x="f8" y="f8"/>
                  </a:cubicBezTo>
                  <a:close/>
                </a:path>
              </a:pathLst>
            </a:custGeom>
            <a:solidFill>
              <a:srgbClr val="AE3C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9" name="Freeform 911">
              <a:extLst>
                <a:ext uri="{FF2B5EF4-FFF2-40B4-BE49-F238E27FC236}">
                  <a16:creationId xmlns:a16="http://schemas.microsoft.com/office/drawing/2014/main" id="{7B3633C7-7FCC-B5EC-EE9F-BAFF1314C184}"/>
                </a:ext>
              </a:extLst>
            </p:cNvPr>
            <p:cNvSpPr/>
            <p:nvPr/>
          </p:nvSpPr>
          <p:spPr>
            <a:xfrm>
              <a:off x="5513383" y="4835530"/>
              <a:ext cx="33339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2"/>
                <a:gd name="f8" fmla="val 4"/>
                <a:gd name="f9" fmla="val 8"/>
                <a:gd name="f10" fmla="val 7"/>
                <a:gd name="f11" fmla="val 6"/>
                <a:gd name="f12" fmla="val 3"/>
                <a:gd name="f13" fmla="val 5"/>
                <a:gd name="f14" fmla="val 9"/>
                <a:gd name="f15" fmla="val 10"/>
                <a:gd name="f16" fmla="+- 0 0 -90"/>
                <a:gd name="f17" fmla="*/ f3 1 14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2"/>
                <a:gd name="f28" fmla="*/ 4 f24 1"/>
                <a:gd name="f29" fmla="*/ 8 f23 1"/>
                <a:gd name="f30" fmla="*/ 3 f24 1"/>
                <a:gd name="f31" fmla="*/ 4 f23 1"/>
                <a:gd name="f32" fmla="*/ 9 f24 1"/>
                <a:gd name="f33" fmla="*/ 3 f23 1"/>
                <a:gd name="f34" fmla="*/ 12 f24 1"/>
                <a:gd name="f35" fmla="+- f25 0 f1"/>
                <a:gd name="f36" fmla="*/ f28 1 14"/>
                <a:gd name="f37" fmla="*/ f29 1 12"/>
                <a:gd name="f38" fmla="*/ f30 1 14"/>
                <a:gd name="f39" fmla="*/ f31 1 12"/>
                <a:gd name="f40" fmla="*/ f32 1 14"/>
                <a:gd name="f41" fmla="*/ f33 1 12"/>
                <a:gd name="f42" fmla="*/ f34 1 14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4" h="12">
                  <a:moveTo>
                    <a:pt x="f8" y="f9"/>
                  </a:moveTo>
                  <a:cubicBezTo>
                    <a:pt x="f8" y="f10"/>
                    <a:pt x="f5" y="f11"/>
                    <a:pt x="f12" y="f8"/>
                  </a:cubicBezTo>
                  <a:cubicBezTo>
                    <a:pt x="f13" y="f12"/>
                    <a:pt x="f9" y="f5"/>
                    <a:pt x="f14" y="f12"/>
                  </a:cubicBezTo>
                  <a:cubicBezTo>
                    <a:pt x="f15" y="f13"/>
                    <a:pt x="f6" y="f11"/>
                    <a:pt x="f7" y="f9"/>
                  </a:cubicBezTo>
                  <a:cubicBezTo>
                    <a:pt x="f15" y="f15"/>
                    <a:pt x="f10" y="f7"/>
                    <a:pt x="f8" y="f9"/>
                  </a:cubicBezTo>
                  <a:close/>
                </a:path>
              </a:pathLst>
            </a:custGeom>
            <a:solidFill>
              <a:srgbClr val="B24E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0" name="Freeform 912">
              <a:extLst>
                <a:ext uri="{FF2B5EF4-FFF2-40B4-BE49-F238E27FC236}">
                  <a16:creationId xmlns:a16="http://schemas.microsoft.com/office/drawing/2014/main" id="{415D570B-09BC-FEB3-082C-FDB8AA4A3BBE}"/>
                </a:ext>
              </a:extLst>
            </p:cNvPr>
            <p:cNvSpPr/>
            <p:nvPr/>
          </p:nvSpPr>
          <p:spPr>
            <a:xfrm>
              <a:off x="5602291" y="4908554"/>
              <a:ext cx="14292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3"/>
                <a:gd name="f10" fmla="val 2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5 f20 1"/>
                <a:gd name="f25" fmla="*/ 4 f19 1"/>
                <a:gd name="f26" fmla="*/ 1 f20 1"/>
                <a:gd name="f27" fmla="*/ 1 f19 1"/>
                <a:gd name="f28" fmla="+- f21 0 f1"/>
                <a:gd name="f29" fmla="*/ f24 1 6"/>
                <a:gd name="f30" fmla="*/ f25 1 5"/>
                <a:gd name="f31" fmla="*/ f26 1 6"/>
                <a:gd name="f32" fmla="*/ f27 1 5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6" h="5">
                  <a:moveTo>
                    <a:pt x="f7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9"/>
                    <a:pt x="f5" y="f10"/>
                    <a:pt x="f11" y="f11"/>
                  </a:cubicBezTo>
                  <a:cubicBezTo>
                    <a:pt x="f9" y="f5"/>
                    <a:pt x="f8" y="f5"/>
                    <a:pt x="f7" y="f11"/>
                  </a:cubicBezTo>
                  <a:cubicBezTo>
                    <a:pt x="f6" y="f10"/>
                    <a:pt x="f6" y="f9"/>
                    <a:pt x="f7" y="f8"/>
                  </a:cubicBezTo>
                  <a:close/>
                </a:path>
              </a:pathLst>
            </a:custGeom>
            <a:solidFill>
              <a:srgbClr val="9E4D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1" name="Freeform 913">
              <a:extLst>
                <a:ext uri="{FF2B5EF4-FFF2-40B4-BE49-F238E27FC236}">
                  <a16:creationId xmlns:a16="http://schemas.microsoft.com/office/drawing/2014/main" id="{5B671363-9143-6706-103A-FB6DBC5391A2}"/>
                </a:ext>
              </a:extLst>
            </p:cNvPr>
            <p:cNvSpPr/>
            <p:nvPr/>
          </p:nvSpPr>
          <p:spPr>
            <a:xfrm>
              <a:off x="6791321" y="4919664"/>
              <a:ext cx="9528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1"/>
                <a:gd name="f9" fmla="val 3"/>
                <a:gd name="f10" fmla="val 2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1 f19 1"/>
                <a:gd name="f24" fmla="*/ 0 f18 1"/>
                <a:gd name="f25" fmla="*/ 4 f19 1"/>
                <a:gd name="f26" fmla="*/ 2 f18 1"/>
                <a:gd name="f27" fmla="*/ 5 f18 1"/>
                <a:gd name="f28" fmla="*/ 0 f19 1"/>
                <a:gd name="f29" fmla="*/ 3 f18 1"/>
                <a:gd name="f30" fmla="+- f20 0 f1"/>
                <a:gd name="f31" fmla="*/ f23 1 4"/>
                <a:gd name="f32" fmla="*/ f24 1 5"/>
                <a:gd name="f33" fmla="*/ f25 1 4"/>
                <a:gd name="f34" fmla="*/ f26 1 5"/>
                <a:gd name="f35" fmla="*/ f27 1 5"/>
                <a:gd name="f36" fmla="*/ f28 1 4"/>
                <a:gd name="f37" fmla="*/ f29 1 5"/>
                <a:gd name="f38" fmla="*/ 0 1 f22"/>
                <a:gd name="f39" fmla="*/ f15 1 f22"/>
                <a:gd name="f40" fmla="*/ 0 1 f21"/>
                <a:gd name="f41" fmla="*/ f16 1 f21"/>
                <a:gd name="f42" fmla="*/ f31 1 f22"/>
                <a:gd name="f43" fmla="*/ f32 1 f21"/>
                <a:gd name="f44" fmla="*/ f33 1 f22"/>
                <a:gd name="f45" fmla="*/ f34 1 f21"/>
                <a:gd name="f46" fmla="*/ f35 1 f21"/>
                <a:gd name="f47" fmla="*/ f36 1 f22"/>
                <a:gd name="f48" fmla="*/ f37 1 f21"/>
                <a:gd name="f49" fmla="*/ f38 f12 1"/>
                <a:gd name="f50" fmla="*/ f39 f12 1"/>
                <a:gd name="f51" fmla="*/ f41 f13 1"/>
                <a:gd name="f52" fmla="*/ f40 f13 1"/>
                <a:gd name="f53" fmla="*/ f42 f12 1"/>
                <a:gd name="f54" fmla="*/ f43 f13 1"/>
                <a:gd name="f55" fmla="*/ f44 f12 1"/>
                <a:gd name="f56" fmla="*/ f45 f13 1"/>
                <a:gd name="f57" fmla="*/ f46 f13 1"/>
                <a:gd name="f58" fmla="*/ f47 f12 1"/>
                <a:gd name="f59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3" y="f57"/>
                </a:cxn>
                <a:cxn ang="f30">
                  <a:pos x="f58" y="f59"/>
                </a:cxn>
                <a:cxn ang="f30">
                  <a:pos x="f53" y="f54"/>
                </a:cxn>
              </a:cxnLst>
              <a:rect l="f49" t="f52" r="f50" b="f51"/>
              <a:pathLst>
                <a:path w="4" h="5">
                  <a:moveTo>
                    <a:pt x="f8" y="f5"/>
                  </a:moveTo>
                  <a:cubicBezTo>
                    <a:pt x="f9" y="f5"/>
                    <a:pt x="f6" y="f8"/>
                    <a:pt x="f6" y="f10"/>
                  </a:cubicBezTo>
                  <a:cubicBezTo>
                    <a:pt x="f6" y="f6"/>
                    <a:pt x="f9" y="f7"/>
                    <a:pt x="f8" y="f7"/>
                  </a:cubicBezTo>
                  <a:cubicBezTo>
                    <a:pt x="f5" y="f7"/>
                    <a:pt x="f5" y="f6"/>
                    <a:pt x="f5" y="f9"/>
                  </a:cubicBezTo>
                  <a:cubicBezTo>
                    <a:pt x="f5" y="f10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6854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2" name="Freeform 914">
              <a:extLst>
                <a:ext uri="{FF2B5EF4-FFF2-40B4-BE49-F238E27FC236}">
                  <a16:creationId xmlns:a16="http://schemas.microsoft.com/office/drawing/2014/main" id="{7B9E5A2F-5439-F937-E2C6-A5088E3B8AFA}"/>
                </a:ext>
              </a:extLst>
            </p:cNvPr>
            <p:cNvSpPr/>
            <p:nvPr/>
          </p:nvSpPr>
          <p:spPr>
            <a:xfrm>
              <a:off x="6388098" y="4967285"/>
              <a:ext cx="9528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6"/>
                <a:gd name="f8" fmla="val 3"/>
                <a:gd name="f9" fmla="val 2"/>
                <a:gd name="f10" fmla="val 1"/>
                <a:gd name="f11" fmla="val 5"/>
                <a:gd name="f12" fmla="+- 0 0 -90"/>
                <a:gd name="f13" fmla="*/ f3 1 4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4"/>
                <a:gd name="f24" fmla="*/ 0 f20 1"/>
                <a:gd name="f25" fmla="*/ 3 f19 1"/>
                <a:gd name="f26" fmla="*/ 3 f20 1"/>
                <a:gd name="f27" fmla="*/ 1 f19 1"/>
                <a:gd name="f28" fmla="*/ 4 f20 1"/>
                <a:gd name="f29" fmla="*/ 2 f20 1"/>
                <a:gd name="f30" fmla="*/ 6 f19 1"/>
                <a:gd name="f31" fmla="+- f21 0 f1"/>
                <a:gd name="f32" fmla="*/ f24 1 4"/>
                <a:gd name="f33" fmla="*/ f25 1 6"/>
                <a:gd name="f34" fmla="*/ f26 1 4"/>
                <a:gd name="f35" fmla="*/ f27 1 6"/>
                <a:gd name="f36" fmla="*/ f28 1 4"/>
                <a:gd name="f37" fmla="*/ f29 1 4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4" y="f55"/>
                </a:cxn>
              </a:cxnLst>
              <a:rect l="f50" t="f53" r="f51" b="f52"/>
              <a:pathLst>
                <a:path w="4" h="6">
                  <a:moveTo>
                    <a:pt x="f5" y="f8"/>
                  </a:moveTo>
                  <a:cubicBezTo>
                    <a:pt x="f5" y="f9"/>
                    <a:pt x="f10" y="f5"/>
                    <a:pt x="f8" y="f10"/>
                  </a:cubicBezTo>
                  <a:cubicBezTo>
                    <a:pt x="f6" y="f10"/>
                    <a:pt x="f6" y="f9"/>
                    <a:pt x="f6" y="f8"/>
                  </a:cubicBezTo>
                  <a:cubicBezTo>
                    <a:pt x="f6" y="f11"/>
                    <a:pt x="f6" y="f7"/>
                    <a:pt x="f9" y="f7"/>
                  </a:cubicBezTo>
                  <a:cubicBezTo>
                    <a:pt x="f10" y="f11"/>
                    <a:pt x="f5" y="f11"/>
                    <a:pt x="f5" y="f8"/>
                  </a:cubicBezTo>
                  <a:close/>
                </a:path>
              </a:pathLst>
            </a:custGeom>
            <a:solidFill>
              <a:srgbClr val="5284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3" name="Freeform 915">
              <a:extLst>
                <a:ext uri="{FF2B5EF4-FFF2-40B4-BE49-F238E27FC236}">
                  <a16:creationId xmlns:a16="http://schemas.microsoft.com/office/drawing/2014/main" id="{312F38F2-0295-2637-EED7-0D5105652C81}"/>
                </a:ext>
              </a:extLst>
            </p:cNvPr>
            <p:cNvSpPr/>
            <p:nvPr/>
          </p:nvSpPr>
          <p:spPr>
            <a:xfrm>
              <a:off x="6630991" y="5205414"/>
              <a:ext cx="15873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8"/>
                <a:gd name="f8" fmla="val 1"/>
                <a:gd name="f9" fmla="val 2"/>
                <a:gd name="f10" fmla="val 3"/>
                <a:gd name="f11" fmla="val 4"/>
                <a:gd name="f12" fmla="val 6"/>
                <a:gd name="f13" fmla="+- 0 0 -90"/>
                <a:gd name="f14" fmla="*/ f3 1 7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7"/>
                <a:gd name="f25" fmla="*/ 0 f21 1"/>
                <a:gd name="f26" fmla="*/ 0 f20 1"/>
                <a:gd name="f27" fmla="*/ 1 f21 1"/>
                <a:gd name="f28" fmla="*/ 7 f21 1"/>
                <a:gd name="f29" fmla="*/ 6 f20 1"/>
                <a:gd name="f30" fmla="+- f22 0 f1"/>
                <a:gd name="f31" fmla="*/ f25 1 7"/>
                <a:gd name="f32" fmla="*/ f26 1 8"/>
                <a:gd name="f33" fmla="*/ f27 1 7"/>
                <a:gd name="f34" fmla="*/ f28 1 7"/>
                <a:gd name="f35" fmla="*/ f29 1 8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7" h="8">
                  <a:moveTo>
                    <a:pt x="f5" y="f5"/>
                  </a:moveTo>
                  <a:cubicBezTo>
                    <a:pt x="f5" y="f5"/>
                    <a:pt x="f5" y="f5"/>
                    <a:pt x="f8" y="f5"/>
                  </a:cubicBezTo>
                  <a:cubicBezTo>
                    <a:pt x="f9" y="f10"/>
                    <a:pt x="f11" y="f12"/>
                    <a:pt x="f6" y="f12"/>
                  </a:cubicBezTo>
                  <a:cubicBezTo>
                    <a:pt x="f9" y="f7"/>
                    <a:pt x="f8" y="f10"/>
                    <a:pt x="f5" y="f5"/>
                  </a:cubicBezTo>
                  <a:close/>
                </a:path>
              </a:pathLst>
            </a:custGeom>
            <a:solidFill>
              <a:srgbClr val="FBF0D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4" name="Freeform 916">
              <a:extLst>
                <a:ext uri="{FF2B5EF4-FFF2-40B4-BE49-F238E27FC236}">
                  <a16:creationId xmlns:a16="http://schemas.microsoft.com/office/drawing/2014/main" id="{56883DE7-9760-34CC-7C1C-6BB62120FDF0}"/>
                </a:ext>
              </a:extLst>
            </p:cNvPr>
            <p:cNvSpPr/>
            <p:nvPr/>
          </p:nvSpPr>
          <p:spPr>
            <a:xfrm>
              <a:off x="6229349" y="4752978"/>
              <a:ext cx="9528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3"/>
                <a:gd name="f9" fmla="val 1"/>
                <a:gd name="f10" fmla="val 2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0 f19 1"/>
                <a:gd name="f24" fmla="*/ 3 f18 1"/>
                <a:gd name="f25" fmla="*/ 3 f19 1"/>
                <a:gd name="f26" fmla="*/ 0 f18 1"/>
                <a:gd name="f27" fmla="*/ 4 f19 1"/>
                <a:gd name="f28" fmla="*/ 2 f19 1"/>
                <a:gd name="f29" fmla="*/ 5 f18 1"/>
                <a:gd name="f30" fmla="+- f20 0 f1"/>
                <a:gd name="f31" fmla="*/ f23 1 4"/>
                <a:gd name="f32" fmla="*/ f24 1 5"/>
                <a:gd name="f33" fmla="*/ f25 1 4"/>
                <a:gd name="f34" fmla="*/ f26 1 5"/>
                <a:gd name="f35" fmla="*/ f27 1 4"/>
                <a:gd name="f36" fmla="*/ f28 1 4"/>
                <a:gd name="f37" fmla="*/ f29 1 5"/>
                <a:gd name="f38" fmla="*/ 0 1 f22"/>
                <a:gd name="f39" fmla="*/ f15 1 f22"/>
                <a:gd name="f40" fmla="*/ 0 1 f21"/>
                <a:gd name="f41" fmla="*/ f16 1 f21"/>
                <a:gd name="f42" fmla="*/ f31 1 f22"/>
                <a:gd name="f43" fmla="*/ f32 1 f21"/>
                <a:gd name="f44" fmla="*/ f33 1 f22"/>
                <a:gd name="f45" fmla="*/ f34 1 f21"/>
                <a:gd name="f46" fmla="*/ f35 1 f22"/>
                <a:gd name="f47" fmla="*/ f36 1 f22"/>
                <a:gd name="f48" fmla="*/ f37 1 f21"/>
                <a:gd name="f49" fmla="*/ f38 f12 1"/>
                <a:gd name="f50" fmla="*/ f39 f12 1"/>
                <a:gd name="f51" fmla="*/ f41 f13 1"/>
                <a:gd name="f52" fmla="*/ f40 f13 1"/>
                <a:gd name="f53" fmla="*/ f42 f12 1"/>
                <a:gd name="f54" fmla="*/ f43 f13 1"/>
                <a:gd name="f55" fmla="*/ f44 f12 1"/>
                <a:gd name="f56" fmla="*/ f45 f13 1"/>
                <a:gd name="f57" fmla="*/ f46 f12 1"/>
                <a:gd name="f58" fmla="*/ f47 f12 1"/>
                <a:gd name="f59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7" y="f54"/>
                </a:cxn>
                <a:cxn ang="f30">
                  <a:pos x="f58" y="f59"/>
                </a:cxn>
                <a:cxn ang="f30">
                  <a:pos x="f53" y="f54"/>
                </a:cxn>
              </a:cxnLst>
              <a:rect l="f49" t="f52" r="f50" b="f51"/>
              <a:pathLst>
                <a:path w="4" h="5">
                  <a:moveTo>
                    <a:pt x="f5" y="f8"/>
                  </a:moveTo>
                  <a:cubicBezTo>
                    <a:pt x="f9" y="f9"/>
                    <a:pt x="f9" y="f5"/>
                    <a:pt x="f8" y="f5"/>
                  </a:cubicBezTo>
                  <a:cubicBezTo>
                    <a:pt x="f6" y="f5"/>
                    <a:pt x="f6" y="f10"/>
                    <a:pt x="f6" y="f8"/>
                  </a:cubicBezTo>
                  <a:cubicBezTo>
                    <a:pt x="f6" y="f6"/>
                    <a:pt x="f6" y="f7"/>
                    <a:pt x="f10" y="f7"/>
                  </a:cubicBezTo>
                  <a:cubicBezTo>
                    <a:pt x="f9" y="f7"/>
                    <a:pt x="f5" y="f6"/>
                    <a:pt x="f5" y="f8"/>
                  </a:cubicBezTo>
                  <a:close/>
                </a:path>
              </a:pathLst>
            </a:custGeom>
            <a:solidFill>
              <a:srgbClr val="5943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5" name="Freeform 917">
              <a:extLst>
                <a:ext uri="{FF2B5EF4-FFF2-40B4-BE49-F238E27FC236}">
                  <a16:creationId xmlns:a16="http://schemas.microsoft.com/office/drawing/2014/main" id="{4884247F-6370-7F4C-EF24-AE1B11E15694}"/>
                </a:ext>
              </a:extLst>
            </p:cNvPr>
            <p:cNvSpPr/>
            <p:nvPr/>
          </p:nvSpPr>
          <p:spPr>
            <a:xfrm>
              <a:off x="5532440" y="4981578"/>
              <a:ext cx="141283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46"/>
                <a:gd name="f8" fmla="val 27"/>
                <a:gd name="f9" fmla="val 3"/>
                <a:gd name="f10" fmla="val 20"/>
                <a:gd name="f11" fmla="val 2"/>
                <a:gd name="f12" fmla="val 12"/>
                <a:gd name="f13" fmla="val 6"/>
                <a:gd name="f14" fmla="val 9"/>
                <a:gd name="f15" fmla="val 1"/>
                <a:gd name="f16" fmla="val 13"/>
                <a:gd name="f17" fmla="val 17"/>
                <a:gd name="f18" fmla="val 23"/>
                <a:gd name="f19" fmla="val 5"/>
                <a:gd name="f20" fmla="val 8"/>
                <a:gd name="f21" fmla="val 35"/>
                <a:gd name="f22" fmla="val 42"/>
                <a:gd name="f23" fmla="val 4"/>
                <a:gd name="f24" fmla="val 48"/>
                <a:gd name="f25" fmla="val 51"/>
                <a:gd name="f26" fmla="val 16"/>
                <a:gd name="f27" fmla="val 53"/>
                <a:gd name="f28" fmla="val 21"/>
                <a:gd name="f29" fmla="val 55"/>
                <a:gd name="f30" fmla="val 31"/>
                <a:gd name="f31" fmla="val 52"/>
                <a:gd name="f32" fmla="val 29"/>
                <a:gd name="f33" fmla="val 37"/>
                <a:gd name="f34" fmla="val 49"/>
                <a:gd name="f35" fmla="val 40"/>
                <a:gd name="f36" fmla="val 43"/>
                <a:gd name="f37" fmla="val 39"/>
                <a:gd name="f38" fmla="val 28"/>
                <a:gd name="f39" fmla="val 44"/>
                <a:gd name="f40" fmla="val 19"/>
                <a:gd name="f41" fmla="val 10"/>
                <a:gd name="f42" fmla="val 36"/>
                <a:gd name="f43" fmla="val 30"/>
                <a:gd name="f44" fmla="+- 0 0 -90"/>
                <a:gd name="f45" fmla="*/ f3 1 59"/>
                <a:gd name="f46" fmla="*/ f4 1 46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59"/>
                <a:gd name="f55" fmla="*/ f51 1 46"/>
                <a:gd name="f56" fmla="*/ 0 f52 1"/>
                <a:gd name="f57" fmla="*/ 27 f51 1"/>
                <a:gd name="f58" fmla="*/ 6 f52 1"/>
                <a:gd name="f59" fmla="*/ 6 f51 1"/>
                <a:gd name="f60" fmla="*/ 17 f52 1"/>
                <a:gd name="f61" fmla="*/ 2 f51 1"/>
                <a:gd name="f62" fmla="*/ 35 f52 1"/>
                <a:gd name="f63" fmla="*/ 51 f52 1"/>
                <a:gd name="f64" fmla="*/ 16 f51 1"/>
                <a:gd name="f65" fmla="*/ 59 f52 1"/>
                <a:gd name="f66" fmla="*/ 31 f51 1"/>
                <a:gd name="f67" fmla="*/ 49 f52 1"/>
                <a:gd name="f68" fmla="*/ 40 f51 1"/>
                <a:gd name="f69" fmla="*/ 39 f52 1"/>
                <a:gd name="f70" fmla="*/ 43 f51 1"/>
                <a:gd name="f71" fmla="*/ 10 f52 1"/>
                <a:gd name="f72" fmla="*/ 37 f51 1"/>
                <a:gd name="f73" fmla="+- f53 0 f1"/>
                <a:gd name="f74" fmla="*/ f56 1 59"/>
                <a:gd name="f75" fmla="*/ f57 1 46"/>
                <a:gd name="f76" fmla="*/ f58 1 59"/>
                <a:gd name="f77" fmla="*/ f59 1 46"/>
                <a:gd name="f78" fmla="*/ f60 1 59"/>
                <a:gd name="f79" fmla="*/ f61 1 46"/>
                <a:gd name="f80" fmla="*/ f62 1 59"/>
                <a:gd name="f81" fmla="*/ f63 1 59"/>
                <a:gd name="f82" fmla="*/ f64 1 46"/>
                <a:gd name="f83" fmla="*/ f65 1 59"/>
                <a:gd name="f84" fmla="*/ f66 1 46"/>
                <a:gd name="f85" fmla="*/ f67 1 59"/>
                <a:gd name="f86" fmla="*/ f68 1 46"/>
                <a:gd name="f87" fmla="*/ f69 1 59"/>
                <a:gd name="f88" fmla="*/ f70 1 46"/>
                <a:gd name="f89" fmla="*/ f71 1 59"/>
                <a:gd name="f90" fmla="*/ f72 1 46"/>
                <a:gd name="f91" fmla="*/ 0 1 f54"/>
                <a:gd name="f92" fmla="*/ f48 1 f54"/>
                <a:gd name="f93" fmla="*/ 0 1 f55"/>
                <a:gd name="f94" fmla="*/ f49 1 f55"/>
                <a:gd name="f95" fmla="*/ f74 1 f54"/>
                <a:gd name="f96" fmla="*/ f75 1 f55"/>
                <a:gd name="f97" fmla="*/ f76 1 f54"/>
                <a:gd name="f98" fmla="*/ f77 1 f55"/>
                <a:gd name="f99" fmla="*/ f78 1 f54"/>
                <a:gd name="f100" fmla="*/ f79 1 f55"/>
                <a:gd name="f101" fmla="*/ f80 1 f54"/>
                <a:gd name="f102" fmla="*/ f81 1 f54"/>
                <a:gd name="f103" fmla="*/ f82 1 f55"/>
                <a:gd name="f104" fmla="*/ f83 1 f54"/>
                <a:gd name="f105" fmla="*/ f84 1 f55"/>
                <a:gd name="f106" fmla="*/ f85 1 f54"/>
                <a:gd name="f107" fmla="*/ f86 1 f55"/>
                <a:gd name="f108" fmla="*/ f87 1 f54"/>
                <a:gd name="f109" fmla="*/ f88 1 f55"/>
                <a:gd name="f110" fmla="*/ f89 1 f54"/>
                <a:gd name="f111" fmla="*/ f90 1 f55"/>
                <a:gd name="f112" fmla="*/ f91 f45 1"/>
                <a:gd name="f113" fmla="*/ f92 f45 1"/>
                <a:gd name="f114" fmla="*/ f94 f46 1"/>
                <a:gd name="f115" fmla="*/ f93 f46 1"/>
                <a:gd name="f116" fmla="*/ f95 f45 1"/>
                <a:gd name="f117" fmla="*/ f96 f46 1"/>
                <a:gd name="f118" fmla="*/ f97 f45 1"/>
                <a:gd name="f119" fmla="*/ f98 f46 1"/>
                <a:gd name="f120" fmla="*/ f99 f45 1"/>
                <a:gd name="f121" fmla="*/ f100 f46 1"/>
                <a:gd name="f122" fmla="*/ f101 f45 1"/>
                <a:gd name="f123" fmla="*/ f102 f45 1"/>
                <a:gd name="f124" fmla="*/ f103 f46 1"/>
                <a:gd name="f125" fmla="*/ f104 f45 1"/>
                <a:gd name="f126" fmla="*/ f105 f46 1"/>
                <a:gd name="f127" fmla="*/ f106 f45 1"/>
                <a:gd name="f128" fmla="*/ f107 f46 1"/>
                <a:gd name="f129" fmla="*/ f108 f45 1"/>
                <a:gd name="f130" fmla="*/ f109 f46 1"/>
                <a:gd name="f131" fmla="*/ f110 f45 1"/>
                <a:gd name="f132" fmla="*/ f11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19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7" y="f128"/>
                </a:cxn>
                <a:cxn ang="f73">
                  <a:pos x="f129" y="f130"/>
                </a:cxn>
                <a:cxn ang="f73">
                  <a:pos x="f131" y="f132"/>
                </a:cxn>
                <a:cxn ang="f73">
                  <a:pos x="f116" y="f117"/>
                </a:cxn>
              </a:cxnLst>
              <a:rect l="f112" t="f115" r="f113" b="f114"/>
              <a:pathLst>
                <a:path w="59" h="46">
                  <a:moveTo>
                    <a:pt x="f5" y="f8"/>
                  </a:moveTo>
                  <a:cubicBezTo>
                    <a:pt x="f9" y="f10"/>
                    <a:pt x="f11" y="f12"/>
                    <a:pt x="f13" y="f13"/>
                  </a:cubicBezTo>
                  <a:cubicBezTo>
                    <a:pt x="f14" y="f15"/>
                    <a:pt x="f16" y="f5"/>
                    <a:pt x="f17" y="f11"/>
                  </a:cubicBezTo>
                  <a:cubicBezTo>
                    <a:pt x="f18" y="f19"/>
                    <a:pt x="f8" y="f20"/>
                    <a:pt x="f21" y="f13"/>
                  </a:cubicBezTo>
                  <a:cubicBezTo>
                    <a:pt x="f22" y="f23"/>
                    <a:pt x="f24" y="f14"/>
                    <a:pt x="f25" y="f26"/>
                  </a:cubicBezTo>
                  <a:cubicBezTo>
                    <a:pt x="f27" y="f28"/>
                    <a:pt x="f29" y="f8"/>
                    <a:pt x="f6" y="f30"/>
                  </a:cubicBezTo>
                  <a:cubicBezTo>
                    <a:pt x="f31" y="f32"/>
                    <a:pt x="f27" y="f33"/>
                    <a:pt x="f34" y="f35"/>
                  </a:cubicBezTo>
                  <a:cubicBezTo>
                    <a:pt x="f7" y="f36"/>
                    <a:pt x="f36" y="f7"/>
                    <a:pt x="f37" y="f36"/>
                  </a:cubicBezTo>
                  <a:cubicBezTo>
                    <a:pt x="f38" y="f39"/>
                    <a:pt x="f40" y="f35"/>
                    <a:pt x="f41" y="f33"/>
                  </a:cubicBezTo>
                  <a:cubicBezTo>
                    <a:pt x="f13" y="f42"/>
                    <a:pt x="f9" y="f43"/>
                    <a:pt x="f5" y="f8"/>
                  </a:cubicBezTo>
                  <a:close/>
                </a:path>
              </a:pathLst>
            </a:custGeom>
            <a:solidFill>
              <a:srgbClr val="732A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6" name="Freeform 918">
              <a:extLst>
                <a:ext uri="{FF2B5EF4-FFF2-40B4-BE49-F238E27FC236}">
                  <a16:creationId xmlns:a16="http://schemas.microsoft.com/office/drawing/2014/main" id="{7E331783-C2EF-5225-BB1C-3A9FF4D9D257}"/>
                </a:ext>
              </a:extLst>
            </p:cNvPr>
            <p:cNvSpPr/>
            <p:nvPr/>
          </p:nvSpPr>
          <p:spPr>
            <a:xfrm>
              <a:off x="5516566" y="5046665"/>
              <a:ext cx="115891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43"/>
                <a:gd name="f8" fmla="val 7"/>
                <a:gd name="f9" fmla="val 10"/>
                <a:gd name="f10" fmla="val 2"/>
                <a:gd name="f11" fmla="val 15"/>
                <a:gd name="f12" fmla="val 8"/>
                <a:gd name="f13" fmla="val 9"/>
                <a:gd name="f14" fmla="val 16"/>
                <a:gd name="f15" fmla="val 17"/>
                <a:gd name="f16" fmla="val 26"/>
                <a:gd name="f17" fmla="val 34"/>
                <a:gd name="f18" fmla="val 44"/>
                <a:gd name="f19" fmla="val 45"/>
                <a:gd name="f20" fmla="val 46"/>
                <a:gd name="f21" fmla="val 19"/>
                <a:gd name="f22" fmla="val 42"/>
                <a:gd name="f23" fmla="val 22"/>
                <a:gd name="f24" fmla="val 25"/>
                <a:gd name="f25" fmla="val 27"/>
                <a:gd name="f26" fmla="val 32"/>
                <a:gd name="f27" fmla="val 48"/>
                <a:gd name="f28" fmla="val 35"/>
                <a:gd name="f29" fmla="val 38"/>
                <a:gd name="f30" fmla="val 39"/>
                <a:gd name="f31" fmla="val 37"/>
                <a:gd name="f32" fmla="val 40"/>
                <a:gd name="f33" fmla="val 33"/>
                <a:gd name="f34" fmla="val 41"/>
                <a:gd name="f35" fmla="val 13"/>
                <a:gd name="f36" fmla="val 36"/>
                <a:gd name="f37" fmla="val 12"/>
                <a:gd name="f38" fmla="val 30"/>
                <a:gd name="f39" fmla="val 23"/>
                <a:gd name="f40" fmla="val 4"/>
                <a:gd name="f41" fmla="val 1"/>
                <a:gd name="f42" fmla="val 21"/>
                <a:gd name="f43" fmla="val 5"/>
                <a:gd name="f44" fmla="val 3"/>
                <a:gd name="f45" fmla="+- 0 0 -90"/>
                <a:gd name="f46" fmla="*/ f3 1 49"/>
                <a:gd name="f47" fmla="*/ f4 1 43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49"/>
                <a:gd name="f56" fmla="*/ f52 1 43"/>
                <a:gd name="f57" fmla="*/ 7 f53 1"/>
                <a:gd name="f58" fmla="*/ 0 f52 1"/>
                <a:gd name="f59" fmla="*/ 15 f53 1"/>
                <a:gd name="f60" fmla="*/ 8 f52 1"/>
                <a:gd name="f61" fmla="*/ 17 f53 1"/>
                <a:gd name="f62" fmla="*/ 9 f52 1"/>
                <a:gd name="f63" fmla="*/ 44 f53 1"/>
                <a:gd name="f64" fmla="*/ 15 f52 1"/>
                <a:gd name="f65" fmla="*/ 46 f53 1"/>
                <a:gd name="f66" fmla="*/ 16 f52 1"/>
                <a:gd name="f67" fmla="*/ 25 f52 1"/>
                <a:gd name="f68" fmla="*/ 48 f53 1"/>
                <a:gd name="f69" fmla="*/ 35 f52 1"/>
                <a:gd name="f70" fmla="*/ 39 f53 1"/>
                <a:gd name="f71" fmla="*/ 39 f52 1"/>
                <a:gd name="f72" fmla="*/ 33 f53 1"/>
                <a:gd name="f73" fmla="*/ 41 f52 1"/>
                <a:gd name="f74" fmla="*/ 16 f53 1"/>
                <a:gd name="f75" fmla="*/ 37 f52 1"/>
                <a:gd name="f76" fmla="*/ 10 f53 1"/>
                <a:gd name="f77" fmla="*/ 30 f52 1"/>
                <a:gd name="f78" fmla="*/ 4 f53 1"/>
                <a:gd name="f79" fmla="*/ 22 f52 1"/>
                <a:gd name="f80" fmla="*/ 2 f53 1"/>
                <a:gd name="f81" fmla="+- f54 0 f1"/>
                <a:gd name="f82" fmla="*/ f57 1 49"/>
                <a:gd name="f83" fmla="*/ f58 1 43"/>
                <a:gd name="f84" fmla="*/ f59 1 49"/>
                <a:gd name="f85" fmla="*/ f60 1 43"/>
                <a:gd name="f86" fmla="*/ f61 1 49"/>
                <a:gd name="f87" fmla="*/ f62 1 43"/>
                <a:gd name="f88" fmla="*/ f63 1 49"/>
                <a:gd name="f89" fmla="*/ f64 1 43"/>
                <a:gd name="f90" fmla="*/ f65 1 49"/>
                <a:gd name="f91" fmla="*/ f66 1 43"/>
                <a:gd name="f92" fmla="*/ f67 1 43"/>
                <a:gd name="f93" fmla="*/ f68 1 49"/>
                <a:gd name="f94" fmla="*/ f69 1 43"/>
                <a:gd name="f95" fmla="*/ f70 1 49"/>
                <a:gd name="f96" fmla="*/ f71 1 43"/>
                <a:gd name="f97" fmla="*/ f72 1 49"/>
                <a:gd name="f98" fmla="*/ f73 1 43"/>
                <a:gd name="f99" fmla="*/ f74 1 49"/>
                <a:gd name="f100" fmla="*/ f75 1 43"/>
                <a:gd name="f101" fmla="*/ f76 1 49"/>
                <a:gd name="f102" fmla="*/ f77 1 43"/>
                <a:gd name="f103" fmla="*/ f78 1 49"/>
                <a:gd name="f104" fmla="*/ f79 1 43"/>
                <a:gd name="f105" fmla="*/ f80 1 49"/>
                <a:gd name="f106" fmla="*/ 0 1 f55"/>
                <a:gd name="f107" fmla="*/ f49 1 f55"/>
                <a:gd name="f108" fmla="*/ 0 1 f56"/>
                <a:gd name="f109" fmla="*/ f50 1 f56"/>
                <a:gd name="f110" fmla="*/ f82 1 f55"/>
                <a:gd name="f111" fmla="*/ f83 1 f56"/>
                <a:gd name="f112" fmla="*/ f84 1 f55"/>
                <a:gd name="f113" fmla="*/ f85 1 f56"/>
                <a:gd name="f114" fmla="*/ f86 1 f55"/>
                <a:gd name="f115" fmla="*/ f87 1 f56"/>
                <a:gd name="f116" fmla="*/ f88 1 f55"/>
                <a:gd name="f117" fmla="*/ f89 1 f56"/>
                <a:gd name="f118" fmla="*/ f90 1 f55"/>
                <a:gd name="f119" fmla="*/ f91 1 f56"/>
                <a:gd name="f120" fmla="*/ f92 1 f56"/>
                <a:gd name="f121" fmla="*/ f93 1 f55"/>
                <a:gd name="f122" fmla="*/ f94 1 f56"/>
                <a:gd name="f123" fmla="*/ f95 1 f55"/>
                <a:gd name="f124" fmla="*/ f96 1 f56"/>
                <a:gd name="f125" fmla="*/ f97 1 f55"/>
                <a:gd name="f126" fmla="*/ f98 1 f56"/>
                <a:gd name="f127" fmla="*/ f99 1 f55"/>
                <a:gd name="f128" fmla="*/ f100 1 f56"/>
                <a:gd name="f129" fmla="*/ f101 1 f55"/>
                <a:gd name="f130" fmla="*/ f102 1 f56"/>
                <a:gd name="f131" fmla="*/ f103 1 f55"/>
                <a:gd name="f132" fmla="*/ f104 1 f56"/>
                <a:gd name="f133" fmla="*/ f105 1 f55"/>
                <a:gd name="f134" fmla="*/ f106 f46 1"/>
                <a:gd name="f135" fmla="*/ f107 f46 1"/>
                <a:gd name="f136" fmla="*/ f109 f47 1"/>
                <a:gd name="f137" fmla="*/ f108 f47 1"/>
                <a:gd name="f138" fmla="*/ f110 f46 1"/>
                <a:gd name="f139" fmla="*/ f111 f47 1"/>
                <a:gd name="f140" fmla="*/ f112 f46 1"/>
                <a:gd name="f141" fmla="*/ f113 f47 1"/>
                <a:gd name="f142" fmla="*/ f114 f46 1"/>
                <a:gd name="f143" fmla="*/ f115 f47 1"/>
                <a:gd name="f144" fmla="*/ f116 f46 1"/>
                <a:gd name="f145" fmla="*/ f117 f47 1"/>
                <a:gd name="f146" fmla="*/ f118 f46 1"/>
                <a:gd name="f147" fmla="*/ f119 f47 1"/>
                <a:gd name="f148" fmla="*/ f120 f47 1"/>
                <a:gd name="f149" fmla="*/ f121 f46 1"/>
                <a:gd name="f150" fmla="*/ f122 f47 1"/>
                <a:gd name="f151" fmla="*/ f123 f46 1"/>
                <a:gd name="f152" fmla="*/ f124 f47 1"/>
                <a:gd name="f153" fmla="*/ f125 f46 1"/>
                <a:gd name="f154" fmla="*/ f126 f47 1"/>
                <a:gd name="f155" fmla="*/ f127 f46 1"/>
                <a:gd name="f156" fmla="*/ f128 f47 1"/>
                <a:gd name="f157" fmla="*/ f129 f46 1"/>
                <a:gd name="f158" fmla="*/ f130 f47 1"/>
                <a:gd name="f159" fmla="*/ f131 f46 1"/>
                <a:gd name="f160" fmla="*/ f132 f47 1"/>
                <a:gd name="f161" fmla="*/ f13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38" y="f139"/>
                </a:cxn>
                <a:cxn ang="f81">
                  <a:pos x="f140" y="f141"/>
                </a:cxn>
                <a:cxn ang="f81">
                  <a:pos x="f142" y="f143"/>
                </a:cxn>
                <a:cxn ang="f81">
                  <a:pos x="f144" y="f145"/>
                </a:cxn>
                <a:cxn ang="f81">
                  <a:pos x="f146" y="f147"/>
                </a:cxn>
                <a:cxn ang="f81">
                  <a:pos x="f146" y="f148"/>
                </a:cxn>
                <a:cxn ang="f81">
                  <a:pos x="f149" y="f150"/>
                </a:cxn>
                <a:cxn ang="f81">
                  <a:pos x="f151" y="f152"/>
                </a:cxn>
                <a:cxn ang="f81">
                  <a:pos x="f153" y="f154"/>
                </a:cxn>
                <a:cxn ang="f81">
                  <a:pos x="f155" y="f156"/>
                </a:cxn>
                <a:cxn ang="f81">
                  <a:pos x="f157" y="f158"/>
                </a:cxn>
                <a:cxn ang="f81">
                  <a:pos x="f159" y="f160"/>
                </a:cxn>
                <a:cxn ang="f81">
                  <a:pos x="f161" y="f141"/>
                </a:cxn>
                <a:cxn ang="f81">
                  <a:pos x="f138" y="f139"/>
                </a:cxn>
              </a:cxnLst>
              <a:rect l="f134" t="f137" r="f135" b="f136"/>
              <a:pathLst>
                <a:path w="49" h="43">
                  <a:moveTo>
                    <a:pt x="f8" y="f5"/>
                  </a:moveTo>
                  <a:cubicBezTo>
                    <a:pt x="f9" y="f10"/>
                    <a:pt x="f11" y="f10"/>
                    <a:pt x="f11" y="f12"/>
                  </a:cubicBezTo>
                  <a:cubicBezTo>
                    <a:pt x="f11" y="f13"/>
                    <a:pt x="f14" y="f13"/>
                    <a:pt x="f15" y="f13"/>
                  </a:cubicBezTo>
                  <a:cubicBezTo>
                    <a:pt x="f16" y="f9"/>
                    <a:pt x="f17" y="f11"/>
                    <a:pt x="f18" y="f11"/>
                  </a:cubicBezTo>
                  <a:cubicBezTo>
                    <a:pt x="f18" y="f11"/>
                    <a:pt x="f19" y="f14"/>
                    <a:pt x="f20" y="f14"/>
                  </a:cubicBezTo>
                  <a:cubicBezTo>
                    <a:pt x="f18" y="f21"/>
                    <a:pt x="f22" y="f23"/>
                    <a:pt x="f20" y="f24"/>
                  </a:cubicBezTo>
                  <a:cubicBezTo>
                    <a:pt x="f6" y="f25"/>
                    <a:pt x="f6" y="f26"/>
                    <a:pt x="f27" y="f28"/>
                  </a:cubicBezTo>
                  <a:cubicBezTo>
                    <a:pt x="f20" y="f29"/>
                    <a:pt x="f18" y="f22"/>
                    <a:pt x="f30" y="f30"/>
                  </a:cubicBezTo>
                  <a:cubicBezTo>
                    <a:pt x="f31" y="f29"/>
                    <a:pt x="f28" y="f32"/>
                    <a:pt x="f33" y="f34"/>
                  </a:cubicBezTo>
                  <a:cubicBezTo>
                    <a:pt x="f25" y="f7"/>
                    <a:pt x="f23" y="f29"/>
                    <a:pt x="f14" y="f31"/>
                  </a:cubicBezTo>
                  <a:cubicBezTo>
                    <a:pt x="f35" y="f36"/>
                    <a:pt x="f37" y="f33"/>
                    <a:pt x="f9" y="f38"/>
                  </a:cubicBezTo>
                  <a:cubicBezTo>
                    <a:pt x="f13" y="f16"/>
                    <a:pt x="f12" y="f39"/>
                    <a:pt x="f40" y="f23"/>
                  </a:cubicBezTo>
                  <a:cubicBezTo>
                    <a:pt x="f41" y="f42"/>
                    <a:pt x="f5" y="f37"/>
                    <a:pt x="f10" y="f12"/>
                  </a:cubicBezTo>
                  <a:cubicBezTo>
                    <a:pt x="f40" y="f43"/>
                    <a:pt x="f43" y="f44"/>
                    <a:pt x="f8" y="f5"/>
                  </a:cubicBezTo>
                  <a:close/>
                </a:path>
              </a:pathLst>
            </a:custGeom>
            <a:solidFill>
              <a:srgbClr val="652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7" name="Freeform 919">
              <a:extLst>
                <a:ext uri="{FF2B5EF4-FFF2-40B4-BE49-F238E27FC236}">
                  <a16:creationId xmlns:a16="http://schemas.microsoft.com/office/drawing/2014/main" id="{78BAFDE8-DA66-DB38-A812-72A24B630090}"/>
                </a:ext>
              </a:extLst>
            </p:cNvPr>
            <p:cNvSpPr/>
            <p:nvPr/>
          </p:nvSpPr>
          <p:spPr>
            <a:xfrm>
              <a:off x="5540377" y="5143499"/>
              <a:ext cx="28575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46"/>
                <a:gd name="f8" fmla="val 11"/>
                <a:gd name="f9" fmla="val 18"/>
                <a:gd name="f10" fmla="val 25"/>
                <a:gd name="f11" fmla="val 30"/>
                <a:gd name="f12" fmla="val 36"/>
                <a:gd name="f13" fmla="val 37"/>
                <a:gd name="f14" fmla="val 39"/>
                <a:gd name="f15" fmla="val 40"/>
                <a:gd name="f16" fmla="val 10"/>
                <a:gd name="f17" fmla="val 43"/>
                <a:gd name="f18" fmla="val 6"/>
                <a:gd name="f19" fmla="val 45"/>
                <a:gd name="f20" fmla="val 3"/>
                <a:gd name="f21" fmla="val 1"/>
                <a:gd name="f22" fmla="val 32"/>
                <a:gd name="f23" fmla="val 2"/>
                <a:gd name="f24" fmla="val 14"/>
                <a:gd name="f25" fmla="val 5"/>
                <a:gd name="f26" fmla="val 20"/>
                <a:gd name="f27" fmla="val 17"/>
                <a:gd name="f28" fmla="val 4"/>
                <a:gd name="f29" fmla="val 15"/>
                <a:gd name="f30" fmla="val 8"/>
                <a:gd name="f31" fmla="val 13"/>
                <a:gd name="f32" fmla="val 7"/>
                <a:gd name="f33" fmla="+- 0 0 -90"/>
                <a:gd name="f34" fmla="*/ f3 1 12"/>
                <a:gd name="f35" fmla="*/ f4 1 4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2"/>
                <a:gd name="f44" fmla="*/ f40 1 46"/>
                <a:gd name="f45" fmla="*/ 11 f41 1"/>
                <a:gd name="f46" fmla="*/ 18 f40 1"/>
                <a:gd name="f47" fmla="*/ 12 f41 1"/>
                <a:gd name="f48" fmla="*/ 36 f40 1"/>
                <a:gd name="f49" fmla="*/ 40 f40 1"/>
                <a:gd name="f50" fmla="*/ 6 f41 1"/>
                <a:gd name="f51" fmla="*/ 45 f40 1"/>
                <a:gd name="f52" fmla="*/ 1 f41 1"/>
                <a:gd name="f53" fmla="*/ 2 f41 1"/>
                <a:gd name="f54" fmla="*/ 5 f41 1"/>
                <a:gd name="f55" fmla="*/ 17 f40 1"/>
                <a:gd name="f56" fmla="*/ 3 f41 1"/>
                <a:gd name="f57" fmla="*/ 11 f40 1"/>
                <a:gd name="f58" fmla="*/ 4 f40 1"/>
                <a:gd name="f59" fmla="*/ 2 f40 1"/>
                <a:gd name="f60" fmla="*/ 7 f40 1"/>
                <a:gd name="f61" fmla="+- f42 0 f1"/>
                <a:gd name="f62" fmla="*/ f45 1 12"/>
                <a:gd name="f63" fmla="*/ f46 1 46"/>
                <a:gd name="f64" fmla="*/ f47 1 12"/>
                <a:gd name="f65" fmla="*/ f48 1 46"/>
                <a:gd name="f66" fmla="*/ f49 1 46"/>
                <a:gd name="f67" fmla="*/ f50 1 12"/>
                <a:gd name="f68" fmla="*/ f51 1 46"/>
                <a:gd name="f69" fmla="*/ f52 1 12"/>
                <a:gd name="f70" fmla="*/ f53 1 12"/>
                <a:gd name="f71" fmla="*/ f54 1 12"/>
                <a:gd name="f72" fmla="*/ f55 1 46"/>
                <a:gd name="f73" fmla="*/ f56 1 12"/>
                <a:gd name="f74" fmla="*/ f57 1 46"/>
                <a:gd name="f75" fmla="*/ f58 1 46"/>
                <a:gd name="f76" fmla="*/ f59 1 46"/>
                <a:gd name="f77" fmla="*/ f60 1 46"/>
                <a:gd name="f78" fmla="*/ 0 1 f43"/>
                <a:gd name="f79" fmla="*/ f37 1 f43"/>
                <a:gd name="f80" fmla="*/ 0 1 f44"/>
                <a:gd name="f81" fmla="*/ f38 1 f44"/>
                <a:gd name="f82" fmla="*/ f62 1 f43"/>
                <a:gd name="f83" fmla="*/ f63 1 f44"/>
                <a:gd name="f84" fmla="*/ f64 1 f43"/>
                <a:gd name="f85" fmla="*/ f65 1 f44"/>
                <a:gd name="f86" fmla="*/ f66 1 f44"/>
                <a:gd name="f87" fmla="*/ f67 1 f43"/>
                <a:gd name="f88" fmla="*/ f68 1 f44"/>
                <a:gd name="f89" fmla="*/ f69 1 f43"/>
                <a:gd name="f90" fmla="*/ f70 1 f43"/>
                <a:gd name="f91" fmla="*/ f71 1 f43"/>
                <a:gd name="f92" fmla="*/ f72 1 f44"/>
                <a:gd name="f93" fmla="*/ f73 1 f43"/>
                <a:gd name="f94" fmla="*/ f74 1 f44"/>
                <a:gd name="f95" fmla="*/ f75 1 f44"/>
                <a:gd name="f96" fmla="*/ f76 1 f44"/>
                <a:gd name="f97" fmla="*/ f77 1 f44"/>
                <a:gd name="f98" fmla="*/ f78 f34 1"/>
                <a:gd name="f99" fmla="*/ f79 f34 1"/>
                <a:gd name="f100" fmla="*/ f81 f35 1"/>
                <a:gd name="f101" fmla="*/ f80 f35 1"/>
                <a:gd name="f102" fmla="*/ f82 f34 1"/>
                <a:gd name="f103" fmla="*/ f83 f35 1"/>
                <a:gd name="f104" fmla="*/ f84 f34 1"/>
                <a:gd name="f105" fmla="*/ f85 f35 1"/>
                <a:gd name="f106" fmla="*/ f86 f35 1"/>
                <a:gd name="f107" fmla="*/ f87 f34 1"/>
                <a:gd name="f108" fmla="*/ f88 f35 1"/>
                <a:gd name="f109" fmla="*/ f89 f34 1"/>
                <a:gd name="f110" fmla="*/ f90 f34 1"/>
                <a:gd name="f111" fmla="*/ f91 f34 1"/>
                <a:gd name="f112" fmla="*/ f92 f35 1"/>
                <a:gd name="f113" fmla="*/ f93 f34 1"/>
                <a:gd name="f114" fmla="*/ f94 f35 1"/>
                <a:gd name="f115" fmla="*/ f95 f35 1"/>
                <a:gd name="f116" fmla="*/ f96 f35 1"/>
                <a:gd name="f117" fmla="*/ f97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2" y="f106"/>
                </a:cxn>
                <a:cxn ang="f61">
                  <a:pos x="f107" y="f108"/>
                </a:cxn>
                <a:cxn ang="f61">
                  <a:pos x="f109" y="f106"/>
                </a:cxn>
                <a:cxn ang="f61">
                  <a:pos x="f110" y="f103"/>
                </a:cxn>
                <a:cxn ang="f61">
                  <a:pos x="f111" y="f112"/>
                </a:cxn>
                <a:cxn ang="f61">
                  <a:pos x="f113" y="f114"/>
                </a:cxn>
                <a:cxn ang="f61">
                  <a:pos x="f113" y="f115"/>
                </a:cxn>
                <a:cxn ang="f61">
                  <a:pos x="f107" y="f116"/>
                </a:cxn>
                <a:cxn ang="f61">
                  <a:pos x="f104" y="f117"/>
                </a:cxn>
                <a:cxn ang="f61">
                  <a:pos x="f102" y="f103"/>
                </a:cxn>
              </a:cxnLst>
              <a:rect l="f98" t="f101" r="f99" b="f100"/>
              <a:pathLst>
                <a:path w="12" h="46">
                  <a:moveTo>
                    <a:pt x="f8" y="f9"/>
                  </a:moveTo>
                  <a:cubicBezTo>
                    <a:pt x="f6" y="f10"/>
                    <a:pt x="f8" y="f11"/>
                    <a:pt x="f6" y="f12"/>
                  </a:cubicBezTo>
                  <a:cubicBezTo>
                    <a:pt x="f6" y="f13"/>
                    <a:pt x="f8" y="f14"/>
                    <a:pt x="f8" y="f15"/>
                  </a:cubicBezTo>
                  <a:cubicBezTo>
                    <a:pt x="f16" y="f17"/>
                    <a:pt x="f16" y="f7"/>
                    <a:pt x="f18" y="f19"/>
                  </a:cubicBezTo>
                  <a:cubicBezTo>
                    <a:pt x="f20" y="f19"/>
                    <a:pt x="f21" y="f17"/>
                    <a:pt x="f21" y="f15"/>
                  </a:cubicBezTo>
                  <a:cubicBezTo>
                    <a:pt x="f5" y="f22"/>
                    <a:pt x="f23" y="f10"/>
                    <a:pt x="f23" y="f9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20" y="f8"/>
                  </a:cubicBezTo>
                  <a:cubicBezTo>
                    <a:pt x="f21" y="f16"/>
                    <a:pt x="f23" y="f18"/>
                    <a:pt x="f20" y="f28"/>
                  </a:cubicBezTo>
                  <a:cubicBezTo>
                    <a:pt x="f28" y="f20"/>
                    <a:pt x="f28" y="f5"/>
                    <a:pt x="f18" y="f23"/>
                  </a:cubicBezTo>
                  <a:cubicBezTo>
                    <a:pt x="f30" y="f20"/>
                    <a:pt x="f6" y="f20"/>
                    <a:pt x="f6" y="f32"/>
                  </a:cubicBezTo>
                  <a:cubicBezTo>
                    <a:pt x="f6" y="f8"/>
                    <a:pt x="f8" y="f29"/>
                    <a:pt x="f8" y="f9"/>
                  </a:cubicBezTo>
                  <a:close/>
                </a:path>
              </a:pathLst>
            </a:custGeom>
            <a:solidFill>
              <a:srgbClr val="5025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8" name="Freeform 920">
              <a:extLst>
                <a:ext uri="{FF2B5EF4-FFF2-40B4-BE49-F238E27FC236}">
                  <a16:creationId xmlns:a16="http://schemas.microsoft.com/office/drawing/2014/main" id="{6CA11A3D-1345-1FD9-0D1D-57386B55EF99}"/>
                </a:ext>
              </a:extLst>
            </p:cNvPr>
            <p:cNvSpPr/>
            <p:nvPr/>
          </p:nvSpPr>
          <p:spPr>
            <a:xfrm>
              <a:off x="5618165" y="5178430"/>
              <a:ext cx="3651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33"/>
                <a:gd name="f8" fmla="val 11"/>
                <a:gd name="f9" fmla="val 9"/>
                <a:gd name="f10" fmla="val 10"/>
                <a:gd name="f11" fmla="val 13"/>
                <a:gd name="f12" fmla="val 19"/>
                <a:gd name="f13" fmla="val 14"/>
                <a:gd name="f14" fmla="val 24"/>
                <a:gd name="f15" fmla="val 29"/>
                <a:gd name="f16" fmla="val 5"/>
                <a:gd name="f17" fmla="val 1"/>
                <a:gd name="f18" fmla="val 30"/>
                <a:gd name="f19" fmla="val 2"/>
                <a:gd name="f20" fmla="val 21"/>
                <a:gd name="f21" fmla="val 17"/>
                <a:gd name="f22" fmla="val 4"/>
                <a:gd name="f23" fmla="val 12"/>
                <a:gd name="f24" fmla="val 8"/>
                <a:gd name="f25" fmla="val 3"/>
                <a:gd name="f26" fmla="val 6"/>
                <a:gd name="f27" fmla="val 7"/>
                <a:gd name="f28" fmla="+- 0 0 -90"/>
                <a:gd name="f29" fmla="*/ f3 1 15"/>
                <a:gd name="f30" fmla="*/ f4 1 3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5"/>
                <a:gd name="f39" fmla="*/ f35 1 33"/>
                <a:gd name="f40" fmla="*/ 11 f36 1"/>
                <a:gd name="f41" fmla="*/ 9 f35 1"/>
                <a:gd name="f42" fmla="*/ 15 f35 1"/>
                <a:gd name="f43" fmla="*/ 13 f36 1"/>
                <a:gd name="f44" fmla="*/ 29 f35 1"/>
                <a:gd name="f45" fmla="*/ 2 f36 1"/>
                <a:gd name="f46" fmla="*/ 21 f35 1"/>
                <a:gd name="f47" fmla="*/ 8 f35 1"/>
                <a:gd name="f48" fmla="*/ 3 f36 1"/>
                <a:gd name="f49" fmla="*/ 1 f35 1"/>
                <a:gd name="f50" fmla="*/ 5 f35 1"/>
                <a:gd name="f51" fmla="+- f37 0 f1"/>
                <a:gd name="f52" fmla="*/ f40 1 15"/>
                <a:gd name="f53" fmla="*/ f41 1 33"/>
                <a:gd name="f54" fmla="*/ f42 1 33"/>
                <a:gd name="f55" fmla="*/ f43 1 15"/>
                <a:gd name="f56" fmla="*/ f44 1 33"/>
                <a:gd name="f57" fmla="*/ f45 1 15"/>
                <a:gd name="f58" fmla="*/ f46 1 33"/>
                <a:gd name="f59" fmla="*/ f47 1 33"/>
                <a:gd name="f60" fmla="*/ f48 1 15"/>
                <a:gd name="f61" fmla="*/ f49 1 33"/>
                <a:gd name="f62" fmla="*/ f50 1 33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9"/>
                <a:gd name="f70" fmla="*/ f55 1 f38"/>
                <a:gd name="f71" fmla="*/ f56 1 f39"/>
                <a:gd name="f72" fmla="*/ f57 1 f38"/>
                <a:gd name="f73" fmla="*/ f58 1 f39"/>
                <a:gd name="f74" fmla="*/ f59 1 f39"/>
                <a:gd name="f75" fmla="*/ f60 1 f38"/>
                <a:gd name="f76" fmla="*/ f61 1 f39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30 1"/>
                <a:gd name="f85" fmla="*/ f70 f29 1"/>
                <a:gd name="f86" fmla="*/ f71 f30 1"/>
                <a:gd name="f87" fmla="*/ f72 f29 1"/>
                <a:gd name="f88" fmla="*/ f73 f30 1"/>
                <a:gd name="f89" fmla="*/ f74 f30 1"/>
                <a:gd name="f90" fmla="*/ f75 f29 1"/>
                <a:gd name="f91" fmla="*/ f76 f30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2" y="f84"/>
                </a:cxn>
                <a:cxn ang="f51">
                  <a:pos x="f85" y="f86"/>
                </a:cxn>
                <a:cxn ang="f51">
                  <a:pos x="f87" y="f88"/>
                </a:cxn>
                <a:cxn ang="f51">
                  <a:pos x="f87" y="f89"/>
                </a:cxn>
                <a:cxn ang="f51">
                  <a:pos x="f90" y="f91"/>
                </a:cxn>
                <a:cxn ang="f51">
                  <a:pos x="f82" y="f92"/>
                </a:cxn>
                <a:cxn ang="f51">
                  <a:pos x="f82" y="f83"/>
                </a:cxn>
              </a:cxnLst>
              <a:rect l="f78" t="f81" r="f79" b="f80"/>
              <a:pathLst>
                <a:path w="15" h="33">
                  <a:moveTo>
                    <a:pt x="f8" y="f9"/>
                  </a:moveTo>
                  <a:cubicBezTo>
                    <a:pt x="f10" y="f8"/>
                    <a:pt x="f10" y="f11"/>
                    <a:pt x="f8" y="f6"/>
                  </a:cubicBezTo>
                  <a:cubicBezTo>
                    <a:pt x="f6" y="f12"/>
                    <a:pt x="f13" y="f14"/>
                    <a:pt x="f11" y="f15"/>
                  </a:cubicBezTo>
                  <a:cubicBezTo>
                    <a:pt x="f16" y="f7"/>
                    <a:pt x="f17" y="f18"/>
                    <a:pt x="f19" y="f20"/>
                  </a:cubicBezTo>
                  <a:cubicBezTo>
                    <a:pt x="f19" y="f21"/>
                    <a:pt x="f22" y="f23"/>
                    <a:pt x="f19" y="f24"/>
                  </a:cubicBezTo>
                  <a:cubicBezTo>
                    <a:pt x="f17" y="f16"/>
                    <a:pt x="f5" y="f19"/>
                    <a:pt x="f25" y="f17"/>
                  </a:cubicBezTo>
                  <a:cubicBezTo>
                    <a:pt x="f26" y="f5"/>
                    <a:pt x="f9" y="f19"/>
                    <a:pt x="f8" y="f16"/>
                  </a:cubicBezTo>
                  <a:cubicBezTo>
                    <a:pt x="f8" y="f27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5225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9" name="Freeform 921">
              <a:extLst>
                <a:ext uri="{FF2B5EF4-FFF2-40B4-BE49-F238E27FC236}">
                  <a16:creationId xmlns:a16="http://schemas.microsoft.com/office/drawing/2014/main" id="{850F1FB9-D7C7-646E-B553-26DF26EB30C3}"/>
                </a:ext>
              </a:extLst>
            </p:cNvPr>
            <p:cNvSpPr/>
            <p:nvPr/>
          </p:nvSpPr>
          <p:spPr>
            <a:xfrm>
              <a:off x="5580061" y="5195885"/>
              <a:ext cx="31747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1"/>
                <a:gd name="f8" fmla="val 10"/>
                <a:gd name="f9" fmla="val 12"/>
                <a:gd name="f10" fmla="val 15"/>
                <a:gd name="f11" fmla="val 11"/>
                <a:gd name="f12" fmla="val 18"/>
                <a:gd name="f13" fmla="val 22"/>
                <a:gd name="f14" fmla="val 25"/>
                <a:gd name="f15" fmla="val 28"/>
                <a:gd name="f16" fmla="val 30"/>
                <a:gd name="f17" fmla="val 8"/>
                <a:gd name="f18" fmla="val 5"/>
                <a:gd name="f19" fmla="val 3"/>
                <a:gd name="f20" fmla="val 1"/>
                <a:gd name="f21" fmla="val 29"/>
                <a:gd name="f22" fmla="val 26"/>
                <a:gd name="f23" fmla="val 2"/>
                <a:gd name="f24" fmla="val 23"/>
                <a:gd name="f25" fmla="val 21"/>
                <a:gd name="f26" fmla="val 16"/>
                <a:gd name="f27" fmla="val 14"/>
                <a:gd name="f28" fmla="val 6"/>
                <a:gd name="f29" fmla="val 9"/>
                <a:gd name="f30" fmla="val 7"/>
                <a:gd name="f31" fmla="+- 0 0 -90"/>
                <a:gd name="f32" fmla="*/ f3 1 13"/>
                <a:gd name="f33" fmla="*/ f4 1 3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3"/>
                <a:gd name="f42" fmla="*/ f38 1 31"/>
                <a:gd name="f43" fmla="*/ 10 f39 1"/>
                <a:gd name="f44" fmla="*/ 12 f38 1"/>
                <a:gd name="f45" fmla="*/ 12 f39 1"/>
                <a:gd name="f46" fmla="*/ 22 f38 1"/>
                <a:gd name="f47" fmla="*/ 30 f38 1"/>
                <a:gd name="f48" fmla="*/ 3 f39 1"/>
                <a:gd name="f49" fmla="*/ 2 f39 1"/>
                <a:gd name="f50" fmla="*/ 23 f38 1"/>
                <a:gd name="f51" fmla="*/ 16 f38 1"/>
                <a:gd name="f52" fmla="*/ 6 f39 1"/>
                <a:gd name="f53" fmla="*/ 1 f38 1"/>
                <a:gd name="f54" fmla="*/ 5 f38 1"/>
                <a:gd name="f55" fmla="+- f40 0 f1"/>
                <a:gd name="f56" fmla="*/ f43 1 13"/>
                <a:gd name="f57" fmla="*/ f44 1 31"/>
                <a:gd name="f58" fmla="*/ f45 1 13"/>
                <a:gd name="f59" fmla="*/ f46 1 31"/>
                <a:gd name="f60" fmla="*/ f47 1 31"/>
                <a:gd name="f61" fmla="*/ f48 1 13"/>
                <a:gd name="f62" fmla="*/ f49 1 13"/>
                <a:gd name="f63" fmla="*/ f50 1 31"/>
                <a:gd name="f64" fmla="*/ f51 1 31"/>
                <a:gd name="f65" fmla="*/ f52 1 13"/>
                <a:gd name="f66" fmla="*/ f53 1 31"/>
                <a:gd name="f67" fmla="*/ f54 1 31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2"/>
                <a:gd name="f77" fmla="*/ f61 1 f41"/>
                <a:gd name="f78" fmla="*/ f62 1 f41"/>
                <a:gd name="f79" fmla="*/ f63 1 f42"/>
                <a:gd name="f80" fmla="*/ f64 1 f42"/>
                <a:gd name="f81" fmla="*/ f65 1 f41"/>
                <a:gd name="f82" fmla="*/ f66 1 f42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3 1"/>
                <a:gd name="f93" fmla="*/ f77 f32 1"/>
                <a:gd name="f94" fmla="*/ f78 f32 1"/>
                <a:gd name="f95" fmla="*/ f79 f33 1"/>
                <a:gd name="f96" fmla="*/ f80 f33 1"/>
                <a:gd name="f97" fmla="*/ f81 f32 1"/>
                <a:gd name="f98" fmla="*/ f82 f33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88" y="f92"/>
                </a:cxn>
                <a:cxn ang="f55">
                  <a:pos x="f93" y="f92"/>
                </a:cxn>
                <a:cxn ang="f55">
                  <a:pos x="f94" y="f95"/>
                </a:cxn>
                <a:cxn ang="f55">
                  <a:pos x="f93" y="f96"/>
                </a:cxn>
                <a:cxn ang="f55">
                  <a:pos x="f93" y="f89"/>
                </a:cxn>
                <a:cxn ang="f55">
                  <a:pos x="f97" y="f98"/>
                </a:cxn>
                <a:cxn ang="f55">
                  <a:pos x="f88" y="f99"/>
                </a:cxn>
                <a:cxn ang="f55">
                  <a:pos x="f88" y="f89"/>
                </a:cxn>
              </a:cxnLst>
              <a:rect l="f84" t="f87" r="f85" b="f86"/>
              <a:pathLst>
                <a:path w="13" h="31">
                  <a:moveTo>
                    <a:pt x="f8" y="f9"/>
                  </a:moveTo>
                  <a:cubicBezTo>
                    <a:pt x="f8" y="f10"/>
                    <a:pt x="f11" y="f12"/>
                    <a:pt x="f9" y="f13"/>
                  </a:cubicBezTo>
                  <a:cubicBezTo>
                    <a:pt x="f6" y="f14"/>
                    <a:pt x="f9" y="f15"/>
                    <a:pt x="f8" y="f16"/>
                  </a:cubicBezTo>
                  <a:cubicBezTo>
                    <a:pt x="f17" y="f7"/>
                    <a:pt x="f18" y="f7"/>
                    <a:pt x="f19" y="f16"/>
                  </a:cubicBezTo>
                  <a:cubicBezTo>
                    <a:pt x="f20" y="f21"/>
                    <a:pt x="f20" y="f22"/>
                    <a:pt x="f23" y="f24"/>
                  </a:cubicBezTo>
                  <a:cubicBezTo>
                    <a:pt x="f23" y="f25"/>
                    <a:pt x="f23" y="f12"/>
                    <a:pt x="f19" y="f26"/>
                  </a:cubicBezTo>
                  <a:cubicBezTo>
                    <a:pt x="f18" y="f10"/>
                    <a:pt x="f18" y="f27"/>
                    <a:pt x="f19" y="f9"/>
                  </a:cubicBezTo>
                  <a:cubicBezTo>
                    <a:pt x="f5" y="f17"/>
                    <a:pt x="f23" y="f23"/>
                    <a:pt x="f28" y="f20"/>
                  </a:cubicBezTo>
                  <a:cubicBezTo>
                    <a:pt x="f29" y="f5"/>
                    <a:pt x="f8" y="f23"/>
                    <a:pt x="f8" y="f18"/>
                  </a:cubicBezTo>
                  <a:cubicBezTo>
                    <a:pt x="f11" y="f30"/>
                    <a:pt x="f8" y="f29"/>
                    <a:pt x="f8" y="f9"/>
                  </a:cubicBezTo>
                  <a:close/>
                </a:path>
              </a:pathLst>
            </a:custGeom>
            <a:solidFill>
              <a:srgbClr val="4D27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0" name="Freeform 922">
              <a:extLst>
                <a:ext uri="{FF2B5EF4-FFF2-40B4-BE49-F238E27FC236}">
                  <a16:creationId xmlns:a16="http://schemas.microsoft.com/office/drawing/2014/main" id="{4121FA98-59F3-6372-471E-7AEA89C5A984}"/>
                </a:ext>
              </a:extLst>
            </p:cNvPr>
            <p:cNvSpPr/>
            <p:nvPr/>
          </p:nvSpPr>
          <p:spPr>
            <a:xfrm>
              <a:off x="5680079" y="5099051"/>
              <a:ext cx="34920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6"/>
                <a:gd name="f8" fmla="val 10"/>
                <a:gd name="f9" fmla="val 6"/>
                <a:gd name="f10" fmla="val 11"/>
                <a:gd name="f11" fmla="val 1"/>
                <a:gd name="f12" fmla="val 8"/>
                <a:gd name="f13" fmla="val 2"/>
                <a:gd name="f14" fmla="val 5"/>
                <a:gd name="f15" fmla="val 3"/>
                <a:gd name="f16" fmla="val 7"/>
                <a:gd name="f17" fmla="val 12"/>
                <a:gd name="f18" fmla="+- 0 0 -90"/>
                <a:gd name="f19" fmla="*/ f3 1 14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16"/>
                <a:gd name="f30" fmla="*/ 10 f26 1"/>
                <a:gd name="f31" fmla="*/ 16 f25 1"/>
                <a:gd name="f32" fmla="*/ 1 f26 1"/>
                <a:gd name="f33" fmla="*/ 8 f25 1"/>
                <a:gd name="f34" fmla="*/ 7 f26 1"/>
                <a:gd name="f35" fmla="*/ 0 f25 1"/>
                <a:gd name="f36" fmla="*/ 14 f26 1"/>
                <a:gd name="f37" fmla="*/ 12 f25 1"/>
                <a:gd name="f38" fmla="+- f27 0 f1"/>
                <a:gd name="f39" fmla="*/ f30 1 14"/>
                <a:gd name="f40" fmla="*/ f31 1 16"/>
                <a:gd name="f41" fmla="*/ f32 1 14"/>
                <a:gd name="f42" fmla="*/ f33 1 16"/>
                <a:gd name="f43" fmla="*/ f34 1 14"/>
                <a:gd name="f44" fmla="*/ f35 1 16"/>
                <a:gd name="f45" fmla="*/ f36 1 14"/>
                <a:gd name="f46" fmla="*/ f37 1 16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4" h="16">
                  <a:moveTo>
                    <a:pt x="f8" y="f7"/>
                  </a:moveTo>
                  <a:cubicBezTo>
                    <a:pt x="f9" y="f7"/>
                    <a:pt x="f5" y="f10"/>
                    <a:pt x="f11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0" y="f5"/>
                    <a:pt x="f6" y="f16"/>
                    <a:pt x="f6" y="f17"/>
                  </a:cubicBezTo>
                  <a:cubicBezTo>
                    <a:pt x="f6" y="f7"/>
                    <a:pt x="f17" y="f7"/>
                    <a:pt x="f8" y="f7"/>
                  </a:cubicBezTo>
                  <a:close/>
                </a:path>
              </a:pathLst>
            </a:custGeom>
            <a:solidFill>
              <a:srgbClr val="6A2D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1" name="Freeform 923">
              <a:extLst>
                <a:ext uri="{FF2B5EF4-FFF2-40B4-BE49-F238E27FC236}">
                  <a16:creationId xmlns:a16="http://schemas.microsoft.com/office/drawing/2014/main" id="{0F61BFDA-EC12-99DF-7E02-C2E40E378386}"/>
                </a:ext>
              </a:extLst>
            </p:cNvPr>
            <p:cNvSpPr/>
            <p:nvPr/>
          </p:nvSpPr>
          <p:spPr>
            <a:xfrm>
              <a:off x="5489572" y="5143499"/>
              <a:ext cx="26983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2"/>
                <a:gd name="f8" fmla="val 7"/>
                <a:gd name="f9" fmla="val 8"/>
                <a:gd name="f10" fmla="val 6"/>
                <a:gd name="f11" fmla="val 3"/>
                <a:gd name="f12" fmla="val 4"/>
                <a:gd name="f13" fmla="val 5"/>
                <a:gd name="f14" fmla="val 2"/>
                <a:gd name="f15" fmla="val 9"/>
                <a:gd name="f16" fmla="val 15"/>
                <a:gd name="f17" fmla="val 17"/>
                <a:gd name="f18" fmla="val 20"/>
                <a:gd name="f19" fmla="val 21"/>
                <a:gd name="f20" fmla="val 1"/>
                <a:gd name="f21" fmla="val 19"/>
                <a:gd name="f22" fmla="val 18"/>
                <a:gd name="f23" fmla="val 16"/>
                <a:gd name="f24" fmla="val 14"/>
                <a:gd name="f25" fmla="val 12"/>
                <a:gd name="f26" fmla="+- 0 0 -90"/>
                <a:gd name="f27" fmla="*/ f3 1 11"/>
                <a:gd name="f28" fmla="*/ f4 1 2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1"/>
                <a:gd name="f37" fmla="*/ f33 1 22"/>
                <a:gd name="f38" fmla="*/ 7 f34 1"/>
                <a:gd name="f39" fmla="*/ 8 f33 1"/>
                <a:gd name="f40" fmla="*/ 4 f34 1"/>
                <a:gd name="f41" fmla="*/ 3 f33 1"/>
                <a:gd name="f42" fmla="*/ 11 f34 1"/>
                <a:gd name="f43" fmla="*/ 2 f33 1"/>
                <a:gd name="f44" fmla="*/ 8 f34 1"/>
                <a:gd name="f45" fmla="*/ 15 f33 1"/>
                <a:gd name="f46" fmla="*/ 6 f34 1"/>
                <a:gd name="f47" fmla="*/ 21 f33 1"/>
                <a:gd name="f48" fmla="*/ 2 f34 1"/>
                <a:gd name="f49" fmla="*/ 22 f33 1"/>
                <a:gd name="f50" fmla="*/ 1 f34 1"/>
                <a:gd name="f51" fmla="*/ 18 f33 1"/>
                <a:gd name="f52" fmla="*/ 12 f33 1"/>
                <a:gd name="f53" fmla="+- f35 0 f1"/>
                <a:gd name="f54" fmla="*/ f38 1 11"/>
                <a:gd name="f55" fmla="*/ f39 1 22"/>
                <a:gd name="f56" fmla="*/ f40 1 11"/>
                <a:gd name="f57" fmla="*/ f41 1 22"/>
                <a:gd name="f58" fmla="*/ f42 1 11"/>
                <a:gd name="f59" fmla="*/ f43 1 22"/>
                <a:gd name="f60" fmla="*/ f44 1 11"/>
                <a:gd name="f61" fmla="*/ f45 1 22"/>
                <a:gd name="f62" fmla="*/ f46 1 11"/>
                <a:gd name="f63" fmla="*/ f47 1 22"/>
                <a:gd name="f64" fmla="*/ f48 1 11"/>
                <a:gd name="f65" fmla="*/ f49 1 22"/>
                <a:gd name="f66" fmla="*/ f50 1 11"/>
                <a:gd name="f67" fmla="*/ f51 1 22"/>
                <a:gd name="f68" fmla="*/ f52 1 22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6"/>
                <a:gd name="f84" fmla="*/ f65 1 f37"/>
                <a:gd name="f85" fmla="*/ f66 1 f36"/>
                <a:gd name="f86" fmla="*/ f67 1 f37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7 1"/>
                <a:gd name="f103" fmla="*/ f84 f28 1"/>
                <a:gd name="f104" fmla="*/ f85 f27 1"/>
                <a:gd name="f105" fmla="*/ f86 f28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103"/>
                </a:cxn>
                <a:cxn ang="f53">
                  <a:pos x="f104" y="f105"/>
                </a:cxn>
                <a:cxn ang="f53">
                  <a:pos x="f104" y="f106"/>
                </a:cxn>
                <a:cxn ang="f53">
                  <a:pos x="f92" y="f93"/>
                </a:cxn>
              </a:cxnLst>
              <a:rect l="f88" t="f91" r="f89" b="f90"/>
              <a:pathLst>
                <a:path w="11" h="22">
                  <a:moveTo>
                    <a:pt x="f8" y="f9"/>
                  </a:moveTo>
                  <a:cubicBezTo>
                    <a:pt x="f10" y="f10"/>
                    <a:pt x="f11" y="f10"/>
                    <a:pt x="f12" y="f11"/>
                  </a:cubicBezTo>
                  <a:cubicBezTo>
                    <a:pt x="f10" y="f5"/>
                    <a:pt x="f9" y="f13"/>
                    <a:pt x="f6" y="f14"/>
                  </a:cubicBezTo>
                  <a:cubicBezTo>
                    <a:pt x="f15" y="f8"/>
                    <a:pt x="f9" y="f6"/>
                    <a:pt x="f9" y="f16"/>
                  </a:cubicBezTo>
                  <a:cubicBezTo>
                    <a:pt x="f15" y="f17"/>
                    <a:pt x="f9" y="f18"/>
                    <a:pt x="f10" y="f19"/>
                  </a:cubicBezTo>
                  <a:cubicBezTo>
                    <a:pt x="f13" y="f7"/>
                    <a:pt x="f12" y="f7"/>
                    <a:pt x="f14" y="f7"/>
                  </a:cubicBezTo>
                  <a:cubicBezTo>
                    <a:pt x="f5" y="f19"/>
                    <a:pt x="f20" y="f21"/>
                    <a:pt x="f20" y="f22"/>
                  </a:cubicBezTo>
                  <a:cubicBezTo>
                    <a:pt x="f20" y="f23"/>
                    <a:pt x="f5" y="f24"/>
                    <a:pt x="f20" y="f25"/>
                  </a:cubicBezTo>
                  <a:cubicBezTo>
                    <a:pt x="f14" y="f15"/>
                    <a:pt x="f11" y="f9"/>
                    <a:pt x="f8" y="f9"/>
                  </a:cubicBezTo>
                  <a:close/>
                </a:path>
              </a:pathLst>
            </a:custGeom>
            <a:solidFill>
              <a:srgbClr val="512B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2" name="Freeform 924">
              <a:extLst>
                <a:ext uri="{FF2B5EF4-FFF2-40B4-BE49-F238E27FC236}">
                  <a16:creationId xmlns:a16="http://schemas.microsoft.com/office/drawing/2014/main" id="{D8622878-5FB0-B537-1252-4FD28C15A6F6}"/>
                </a:ext>
              </a:extLst>
            </p:cNvPr>
            <p:cNvSpPr/>
            <p:nvPr/>
          </p:nvSpPr>
          <p:spPr>
            <a:xfrm>
              <a:off x="5616573" y="5149855"/>
              <a:ext cx="2063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6"/>
                <a:gd name="f8" fmla="val 2"/>
                <a:gd name="f9" fmla="val 1"/>
                <a:gd name="f10" fmla="val 3"/>
                <a:gd name="f11" fmla="val 5"/>
                <a:gd name="f12" fmla="val 7"/>
                <a:gd name="f13" fmla="val 8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6 f20 1"/>
                <a:gd name="f24" fmla="*/ 9 f20 1"/>
                <a:gd name="f25" fmla="*/ 0 f20 1"/>
                <a:gd name="f26" fmla="*/ 3 f20 1"/>
                <a:gd name="f27" fmla="*/ 2 f20 1"/>
                <a:gd name="f28" fmla="*/ 7 f20 1"/>
                <a:gd name="f29" fmla="+- f21 0 f1"/>
                <a:gd name="f30" fmla="*/ f23 1 9"/>
                <a:gd name="f31" fmla="*/ f24 1 9"/>
                <a:gd name="f32" fmla="*/ f25 1 9"/>
                <a:gd name="f33" fmla="*/ f26 1 9"/>
                <a:gd name="f34" fmla="*/ f27 1 9"/>
                <a:gd name="f35" fmla="*/ f28 1 9"/>
                <a:gd name="f36" fmla="*/ 0 1 f22"/>
                <a:gd name="f37" fmla="*/ f18 1 f22"/>
                <a:gd name="f38" fmla="*/ f30 1 f22"/>
                <a:gd name="f39" fmla="*/ f31 1 f22"/>
                <a:gd name="f40" fmla="*/ f32 1 f22"/>
                <a:gd name="f41" fmla="*/ f33 1 f22"/>
                <a:gd name="f42" fmla="*/ f34 1 f22"/>
                <a:gd name="f43" fmla="*/ f35 1 f22"/>
                <a:gd name="f44" fmla="*/ f36 f15 1"/>
                <a:gd name="f45" fmla="*/ f37 f15 1"/>
                <a:gd name="f46" fmla="*/ f37 f16 1"/>
                <a:gd name="f47" fmla="*/ f36 f16 1"/>
                <a:gd name="f48" fmla="*/ f38 f15 1"/>
                <a:gd name="f49" fmla="*/ f39 f16 1"/>
                <a:gd name="f50" fmla="*/ f40 f15 1"/>
                <a:gd name="f51" fmla="*/ f41 f16 1"/>
                <a:gd name="f52" fmla="*/ f42 f15 1"/>
                <a:gd name="f53" fmla="*/ f40 f16 1"/>
                <a:gd name="f54" fmla="*/ f39 f15 1"/>
                <a:gd name="f55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5"/>
                </a:cxn>
                <a:cxn ang="f29">
                  <a:pos x="f48" y="f49"/>
                </a:cxn>
              </a:cxnLst>
              <a:rect l="f44" t="f47" r="f45" b="f46"/>
              <a:pathLst>
                <a:path w="9" h="9">
                  <a:moveTo>
                    <a:pt x="f7" y="f6"/>
                  </a:moveTo>
                  <a:cubicBezTo>
                    <a:pt x="f8" y="f6"/>
                    <a:pt x="f9" y="f7"/>
                    <a:pt x="f5" y="f10"/>
                  </a:cubicBezTo>
                  <a:cubicBezTo>
                    <a:pt x="f5" y="f9"/>
                    <a:pt x="f5" y="f5"/>
                    <a:pt x="f8" y="f5"/>
                  </a:cubicBezTo>
                  <a:cubicBezTo>
                    <a:pt x="f11" y="f5"/>
                    <a:pt x="f6" y="f11"/>
                    <a:pt x="f6" y="f12"/>
                  </a:cubicBezTo>
                  <a:cubicBezTo>
                    <a:pt x="f6" y="f6"/>
                    <a:pt x="f12" y="f13"/>
                    <a:pt x="f7" y="f6"/>
                  </a:cubicBezTo>
                  <a:close/>
                </a:path>
              </a:pathLst>
            </a:custGeom>
            <a:solidFill>
              <a:srgbClr val="5F33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3" name="Freeform 925">
              <a:extLst>
                <a:ext uri="{FF2B5EF4-FFF2-40B4-BE49-F238E27FC236}">
                  <a16:creationId xmlns:a16="http://schemas.microsoft.com/office/drawing/2014/main" id="{44FC9E3C-10EF-296C-3E00-FCB9319AB3F9}"/>
                </a:ext>
              </a:extLst>
            </p:cNvPr>
            <p:cNvSpPr/>
            <p:nvPr/>
          </p:nvSpPr>
          <p:spPr>
            <a:xfrm>
              <a:off x="5583234" y="5164138"/>
              <a:ext cx="2063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"/>
                <a:gd name="f8" fmla="val 4"/>
                <a:gd name="f9" fmla="val 2"/>
                <a:gd name="f10" fmla="val 7"/>
                <a:gd name="f11" fmla="val 8"/>
                <a:gd name="f12" fmla="val 6"/>
                <a:gd name="f13" fmla="val 5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1 f20 1"/>
                <a:gd name="f24" fmla="*/ 0 f20 1"/>
                <a:gd name="f25" fmla="*/ 7 f20 1"/>
                <a:gd name="f26" fmla="*/ 8 f20 1"/>
                <a:gd name="f27" fmla="*/ 5 f20 1"/>
                <a:gd name="f28" fmla="*/ 9 f20 1"/>
                <a:gd name="f29" fmla="+- f21 0 f1"/>
                <a:gd name="f30" fmla="*/ f23 1 9"/>
                <a:gd name="f31" fmla="*/ f24 1 9"/>
                <a:gd name="f32" fmla="*/ f25 1 9"/>
                <a:gd name="f33" fmla="*/ f26 1 9"/>
                <a:gd name="f34" fmla="*/ f27 1 9"/>
                <a:gd name="f35" fmla="*/ f28 1 9"/>
                <a:gd name="f36" fmla="*/ 0 1 f22"/>
                <a:gd name="f37" fmla="*/ f18 1 f22"/>
                <a:gd name="f38" fmla="*/ f30 1 f22"/>
                <a:gd name="f39" fmla="*/ f31 1 f22"/>
                <a:gd name="f40" fmla="*/ f32 1 f22"/>
                <a:gd name="f41" fmla="*/ f33 1 f22"/>
                <a:gd name="f42" fmla="*/ f34 1 f22"/>
                <a:gd name="f43" fmla="*/ f35 1 f22"/>
                <a:gd name="f44" fmla="*/ f36 f15 1"/>
                <a:gd name="f45" fmla="*/ f37 f15 1"/>
                <a:gd name="f46" fmla="*/ f37 f16 1"/>
                <a:gd name="f47" fmla="*/ f36 f16 1"/>
                <a:gd name="f48" fmla="*/ f38 f15 1"/>
                <a:gd name="f49" fmla="*/ f39 f16 1"/>
                <a:gd name="f50" fmla="*/ f40 f15 1"/>
                <a:gd name="f51" fmla="*/ f41 f16 1"/>
                <a:gd name="f52" fmla="*/ f42 f15 1"/>
                <a:gd name="f53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8" y="f49"/>
                </a:cxn>
              </a:cxnLst>
              <a:rect l="f44" t="f47" r="f45" b="f46"/>
              <a:pathLst>
                <a:path w="9" h="9">
                  <a:moveTo>
                    <a:pt x="f7" y="f5"/>
                  </a:moveTo>
                  <a:cubicBezTo>
                    <a:pt x="f8" y="f9"/>
                    <a:pt x="f6" y="f7"/>
                    <a:pt x="f10" y="f11"/>
                  </a:cubicBezTo>
                  <a:cubicBezTo>
                    <a:pt x="f10" y="f6"/>
                    <a:pt x="f12" y="f6"/>
                    <a:pt x="f13" y="f6"/>
                  </a:cubicBezTo>
                  <a:cubicBezTo>
                    <a:pt x="f5" y="f11"/>
                    <a:pt x="f5" y="f8"/>
                    <a:pt x="f7" y="f5"/>
                  </a:cubicBezTo>
                  <a:close/>
                </a:path>
              </a:pathLst>
            </a:custGeom>
            <a:solidFill>
              <a:srgbClr val="5E3B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4" name="Freeform 926">
              <a:extLst>
                <a:ext uri="{FF2B5EF4-FFF2-40B4-BE49-F238E27FC236}">
                  <a16:creationId xmlns:a16="http://schemas.microsoft.com/office/drawing/2014/main" id="{018E117F-1FB6-E8E8-857E-F2482719FE02}"/>
                </a:ext>
              </a:extLst>
            </p:cNvPr>
            <p:cNvSpPr/>
            <p:nvPr/>
          </p:nvSpPr>
          <p:spPr>
            <a:xfrm>
              <a:off x="5513383" y="5116516"/>
              <a:ext cx="9528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3"/>
                <a:gd name="f9" fmla="val 1"/>
                <a:gd name="f10" fmla="val 2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0 f19 1"/>
                <a:gd name="f24" fmla="*/ 3 f18 1"/>
                <a:gd name="f25" fmla="*/ 2 f19 1"/>
                <a:gd name="f26" fmla="*/ 0 f18 1"/>
                <a:gd name="f27" fmla="*/ 4 f19 1"/>
                <a:gd name="f28" fmla="*/ 5 f18 1"/>
                <a:gd name="f29" fmla="+- f20 0 f1"/>
                <a:gd name="f30" fmla="*/ f23 1 4"/>
                <a:gd name="f31" fmla="*/ f24 1 5"/>
                <a:gd name="f32" fmla="*/ f25 1 4"/>
                <a:gd name="f33" fmla="*/ f26 1 5"/>
                <a:gd name="f34" fmla="*/ f27 1 4"/>
                <a:gd name="f35" fmla="*/ f28 1 5"/>
                <a:gd name="f36" fmla="*/ 0 1 f22"/>
                <a:gd name="f37" fmla="*/ f15 1 f22"/>
                <a:gd name="f38" fmla="*/ 0 1 f21"/>
                <a:gd name="f39" fmla="*/ f16 1 f21"/>
                <a:gd name="f40" fmla="*/ f30 1 f22"/>
                <a:gd name="f41" fmla="*/ f31 1 f21"/>
                <a:gd name="f42" fmla="*/ f32 1 f22"/>
                <a:gd name="f43" fmla="*/ f33 1 f21"/>
                <a:gd name="f44" fmla="*/ f34 1 f22"/>
                <a:gd name="f45" fmla="*/ f35 1 f21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1"/>
                </a:cxn>
                <a:cxn ang="f29">
                  <a:pos x="f52" y="f55"/>
                </a:cxn>
                <a:cxn ang="f29">
                  <a:pos x="f50" y="f51"/>
                </a:cxn>
              </a:cxnLst>
              <a:rect l="f46" t="f49" r="f47" b="f48"/>
              <a:pathLst>
                <a:path w="4" h="5">
                  <a:moveTo>
                    <a:pt x="f5" y="f8"/>
                  </a:moveTo>
                  <a:cubicBezTo>
                    <a:pt x="f5" y="f9"/>
                    <a:pt x="f5" y="f5"/>
                    <a:pt x="f10" y="f5"/>
                  </a:cubicBezTo>
                  <a:cubicBezTo>
                    <a:pt x="f8" y="f5"/>
                    <a:pt x="f6" y="f10"/>
                    <a:pt x="f6" y="f8"/>
                  </a:cubicBezTo>
                  <a:cubicBezTo>
                    <a:pt x="f6" y="f6"/>
                    <a:pt x="f8" y="f7"/>
                    <a:pt x="f10" y="f7"/>
                  </a:cubicBezTo>
                  <a:cubicBezTo>
                    <a:pt x="f5" y="f7"/>
                    <a:pt x="f5" y="f6"/>
                    <a:pt x="f5" y="f8"/>
                  </a:cubicBezTo>
                  <a:close/>
                </a:path>
              </a:pathLst>
            </a:custGeom>
            <a:solidFill>
              <a:srgbClr val="5943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5" name="Freeform 927">
              <a:extLst>
                <a:ext uri="{FF2B5EF4-FFF2-40B4-BE49-F238E27FC236}">
                  <a16:creationId xmlns:a16="http://schemas.microsoft.com/office/drawing/2014/main" id="{8F3E9812-E3E6-30F0-7086-2CBEB1F85CDE}"/>
                </a:ext>
              </a:extLst>
            </p:cNvPr>
            <p:cNvSpPr/>
            <p:nvPr/>
          </p:nvSpPr>
          <p:spPr>
            <a:xfrm>
              <a:off x="6138860" y="4960940"/>
              <a:ext cx="171450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79"/>
                <a:gd name="f8" fmla="val 41"/>
                <a:gd name="f9" fmla="val 67"/>
                <a:gd name="f10" fmla="val 45"/>
                <a:gd name="f11" fmla="val 52"/>
                <a:gd name="f12" fmla="val 64"/>
                <a:gd name="f13" fmla="val 57"/>
                <a:gd name="f14" fmla="val 61"/>
                <a:gd name="f15" fmla="val 66"/>
                <a:gd name="f16" fmla="val 53"/>
                <a:gd name="f17" fmla="val 71"/>
                <a:gd name="f18" fmla="val 44"/>
                <a:gd name="f19" fmla="val 69"/>
                <a:gd name="f20" fmla="val 39"/>
                <a:gd name="f21" fmla="val 68"/>
                <a:gd name="f22" fmla="val 36"/>
                <a:gd name="f23" fmla="val 33"/>
                <a:gd name="f24" fmla="val 24"/>
                <a:gd name="f25" fmla="val 15"/>
                <a:gd name="f26" fmla="val 76"/>
                <a:gd name="f27" fmla="val 13"/>
                <a:gd name="f28" fmla="val 11"/>
                <a:gd name="f29" fmla="val 56"/>
                <a:gd name="f30" fmla="val 8"/>
                <a:gd name="f31" fmla="val 49"/>
                <a:gd name="f32" fmla="val 4"/>
                <a:gd name="f33" fmla="val 42"/>
                <a:gd name="f34" fmla="val 1"/>
                <a:gd name="f35" fmla="val 38"/>
                <a:gd name="f36" fmla="val 29"/>
                <a:gd name="f37" fmla="val 27"/>
                <a:gd name="f38" fmla="val 25"/>
                <a:gd name="f39" fmla="val 2"/>
                <a:gd name="f40" fmla="val 17"/>
                <a:gd name="f41" fmla="val 12"/>
                <a:gd name="f42" fmla="val 10"/>
                <a:gd name="f43" fmla="val 14"/>
                <a:gd name="f44" fmla="val 7"/>
                <a:gd name="f45" fmla="val 18"/>
                <a:gd name="f46" fmla="val 19"/>
                <a:gd name="f47" fmla="val 20"/>
                <a:gd name="f48" fmla="val 6"/>
                <a:gd name="f49" fmla="val 32"/>
                <a:gd name="f50" fmla="val 3"/>
                <a:gd name="f51" fmla="val 40"/>
                <a:gd name="f52" fmla="val 48"/>
                <a:gd name="f53" fmla="val 50"/>
                <a:gd name="f54" fmla="val 47"/>
                <a:gd name="f55" fmla="val 21"/>
                <a:gd name="f56" fmla="val 46"/>
                <a:gd name="f57" fmla="val 28"/>
                <a:gd name="f58" fmla="val 58"/>
                <a:gd name="f59" fmla="val 62"/>
                <a:gd name="f60" fmla="val 31"/>
                <a:gd name="f61" fmla="val 35"/>
                <a:gd name="f62" fmla="val 70"/>
                <a:gd name="f63" fmla="+- 0 0 -90"/>
                <a:gd name="f64" fmla="*/ f3 1 72"/>
                <a:gd name="f65" fmla="*/ f4 1 79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72"/>
                <a:gd name="f74" fmla="*/ f70 1 79"/>
                <a:gd name="f75" fmla="*/ 72 f71 1"/>
                <a:gd name="f76" fmla="*/ 41 f70 1"/>
                <a:gd name="f77" fmla="*/ 64 f71 1"/>
                <a:gd name="f78" fmla="*/ 57 f70 1"/>
                <a:gd name="f79" fmla="*/ 44 f71 1"/>
                <a:gd name="f80" fmla="*/ 69 f70 1"/>
                <a:gd name="f81" fmla="*/ 33 f71 1"/>
                <a:gd name="f82" fmla="*/ 72 f70 1"/>
                <a:gd name="f83" fmla="*/ 13 f71 1"/>
                <a:gd name="f84" fmla="*/ 64 f70 1"/>
                <a:gd name="f85" fmla="*/ 4 f71 1"/>
                <a:gd name="f86" fmla="*/ 42 f70 1"/>
                <a:gd name="f87" fmla="*/ 1 f71 1"/>
                <a:gd name="f88" fmla="*/ 29 f70 1"/>
                <a:gd name="f89" fmla="*/ 2 f71 1"/>
                <a:gd name="f90" fmla="*/ 25 f70 1"/>
                <a:gd name="f91" fmla="*/ 11 f71 1"/>
                <a:gd name="f92" fmla="*/ 13 f70 1"/>
                <a:gd name="f93" fmla="*/ 18 f71 1"/>
                <a:gd name="f94" fmla="*/ 7 f70 1"/>
                <a:gd name="f95" fmla="*/ 20 f71 1"/>
                <a:gd name="f96" fmla="*/ 6 f70 1"/>
                <a:gd name="f97" fmla="*/ 38 f71 1"/>
                <a:gd name="f98" fmla="*/ 3 f70 1"/>
                <a:gd name="f99" fmla="*/ 40 f71 1"/>
                <a:gd name="f100" fmla="*/ 50 f71 1"/>
                <a:gd name="f101" fmla="*/ 49 f71 1"/>
                <a:gd name="f102" fmla="*/ 18 f70 1"/>
                <a:gd name="f103" fmla="*/ 47 f71 1"/>
                <a:gd name="f104" fmla="*/ 21 f70 1"/>
                <a:gd name="f105" fmla="*/ 27 f70 1"/>
                <a:gd name="f106" fmla="*/ 35 f70 1"/>
                <a:gd name="f107" fmla="+- f72 0 f1"/>
                <a:gd name="f108" fmla="*/ f75 1 72"/>
                <a:gd name="f109" fmla="*/ f76 1 79"/>
                <a:gd name="f110" fmla="*/ f77 1 72"/>
                <a:gd name="f111" fmla="*/ f78 1 79"/>
                <a:gd name="f112" fmla="*/ f79 1 72"/>
                <a:gd name="f113" fmla="*/ f80 1 79"/>
                <a:gd name="f114" fmla="*/ f81 1 72"/>
                <a:gd name="f115" fmla="*/ f82 1 79"/>
                <a:gd name="f116" fmla="*/ f83 1 72"/>
                <a:gd name="f117" fmla="*/ f84 1 79"/>
                <a:gd name="f118" fmla="*/ f85 1 72"/>
                <a:gd name="f119" fmla="*/ f86 1 79"/>
                <a:gd name="f120" fmla="*/ f87 1 72"/>
                <a:gd name="f121" fmla="*/ f88 1 79"/>
                <a:gd name="f122" fmla="*/ f89 1 72"/>
                <a:gd name="f123" fmla="*/ f90 1 79"/>
                <a:gd name="f124" fmla="*/ f91 1 72"/>
                <a:gd name="f125" fmla="*/ f92 1 79"/>
                <a:gd name="f126" fmla="*/ f93 1 72"/>
                <a:gd name="f127" fmla="*/ f94 1 79"/>
                <a:gd name="f128" fmla="*/ f95 1 72"/>
                <a:gd name="f129" fmla="*/ f96 1 79"/>
                <a:gd name="f130" fmla="*/ f97 1 72"/>
                <a:gd name="f131" fmla="*/ f98 1 79"/>
                <a:gd name="f132" fmla="*/ f99 1 72"/>
                <a:gd name="f133" fmla="*/ f100 1 72"/>
                <a:gd name="f134" fmla="*/ f101 1 72"/>
                <a:gd name="f135" fmla="*/ f102 1 79"/>
                <a:gd name="f136" fmla="*/ f103 1 72"/>
                <a:gd name="f137" fmla="*/ f104 1 79"/>
                <a:gd name="f138" fmla="*/ f105 1 79"/>
                <a:gd name="f139" fmla="*/ f106 1 79"/>
                <a:gd name="f140" fmla="*/ 0 1 f73"/>
                <a:gd name="f141" fmla="*/ f67 1 f73"/>
                <a:gd name="f142" fmla="*/ 0 1 f74"/>
                <a:gd name="f143" fmla="*/ f68 1 f74"/>
                <a:gd name="f144" fmla="*/ f108 1 f73"/>
                <a:gd name="f145" fmla="*/ f109 1 f74"/>
                <a:gd name="f146" fmla="*/ f110 1 f73"/>
                <a:gd name="f147" fmla="*/ f111 1 f74"/>
                <a:gd name="f148" fmla="*/ f112 1 f73"/>
                <a:gd name="f149" fmla="*/ f113 1 f74"/>
                <a:gd name="f150" fmla="*/ f114 1 f73"/>
                <a:gd name="f151" fmla="*/ f115 1 f74"/>
                <a:gd name="f152" fmla="*/ f116 1 f73"/>
                <a:gd name="f153" fmla="*/ f117 1 f74"/>
                <a:gd name="f154" fmla="*/ f118 1 f73"/>
                <a:gd name="f155" fmla="*/ f119 1 f74"/>
                <a:gd name="f156" fmla="*/ f120 1 f73"/>
                <a:gd name="f157" fmla="*/ f121 1 f74"/>
                <a:gd name="f158" fmla="*/ f122 1 f73"/>
                <a:gd name="f159" fmla="*/ f123 1 f74"/>
                <a:gd name="f160" fmla="*/ f124 1 f73"/>
                <a:gd name="f161" fmla="*/ f125 1 f74"/>
                <a:gd name="f162" fmla="*/ f126 1 f73"/>
                <a:gd name="f163" fmla="*/ f127 1 f74"/>
                <a:gd name="f164" fmla="*/ f128 1 f73"/>
                <a:gd name="f165" fmla="*/ f129 1 f74"/>
                <a:gd name="f166" fmla="*/ f130 1 f73"/>
                <a:gd name="f167" fmla="*/ f131 1 f74"/>
                <a:gd name="f168" fmla="*/ f132 1 f73"/>
                <a:gd name="f169" fmla="*/ f133 1 f73"/>
                <a:gd name="f170" fmla="*/ f134 1 f73"/>
                <a:gd name="f171" fmla="*/ f135 1 f74"/>
                <a:gd name="f172" fmla="*/ f136 1 f73"/>
                <a:gd name="f173" fmla="*/ f137 1 f74"/>
                <a:gd name="f174" fmla="*/ f138 1 f74"/>
                <a:gd name="f175" fmla="*/ f139 1 f74"/>
                <a:gd name="f176" fmla="*/ f140 f64 1"/>
                <a:gd name="f177" fmla="*/ f141 f64 1"/>
                <a:gd name="f178" fmla="*/ f143 f65 1"/>
                <a:gd name="f179" fmla="*/ f142 f65 1"/>
                <a:gd name="f180" fmla="*/ f144 f64 1"/>
                <a:gd name="f181" fmla="*/ f145 f65 1"/>
                <a:gd name="f182" fmla="*/ f146 f64 1"/>
                <a:gd name="f183" fmla="*/ f147 f65 1"/>
                <a:gd name="f184" fmla="*/ f148 f64 1"/>
                <a:gd name="f185" fmla="*/ f149 f65 1"/>
                <a:gd name="f186" fmla="*/ f150 f64 1"/>
                <a:gd name="f187" fmla="*/ f151 f65 1"/>
                <a:gd name="f188" fmla="*/ f152 f64 1"/>
                <a:gd name="f189" fmla="*/ f153 f65 1"/>
                <a:gd name="f190" fmla="*/ f154 f64 1"/>
                <a:gd name="f191" fmla="*/ f155 f65 1"/>
                <a:gd name="f192" fmla="*/ f156 f64 1"/>
                <a:gd name="f193" fmla="*/ f157 f65 1"/>
                <a:gd name="f194" fmla="*/ f158 f64 1"/>
                <a:gd name="f195" fmla="*/ f159 f65 1"/>
                <a:gd name="f196" fmla="*/ f160 f64 1"/>
                <a:gd name="f197" fmla="*/ f161 f65 1"/>
                <a:gd name="f198" fmla="*/ f162 f64 1"/>
                <a:gd name="f199" fmla="*/ f163 f65 1"/>
                <a:gd name="f200" fmla="*/ f164 f64 1"/>
                <a:gd name="f201" fmla="*/ f165 f65 1"/>
                <a:gd name="f202" fmla="*/ f166 f64 1"/>
                <a:gd name="f203" fmla="*/ f167 f65 1"/>
                <a:gd name="f204" fmla="*/ f168 f64 1"/>
                <a:gd name="f205" fmla="*/ f169 f64 1"/>
                <a:gd name="f206" fmla="*/ f170 f64 1"/>
                <a:gd name="f207" fmla="*/ f171 f65 1"/>
                <a:gd name="f208" fmla="*/ f172 f64 1"/>
                <a:gd name="f209" fmla="*/ f173 f65 1"/>
                <a:gd name="f210" fmla="*/ f174 f65 1"/>
                <a:gd name="f211" fmla="*/ f1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7">
                  <a:pos x="f180" y="f181"/>
                </a:cxn>
                <a:cxn ang="f107">
                  <a:pos x="f182" y="f183"/>
                </a:cxn>
                <a:cxn ang="f107">
                  <a:pos x="f184" y="f185"/>
                </a:cxn>
                <a:cxn ang="f107">
                  <a:pos x="f186" y="f187"/>
                </a:cxn>
                <a:cxn ang="f107">
                  <a:pos x="f188" y="f189"/>
                </a:cxn>
                <a:cxn ang="f107">
                  <a:pos x="f190" y="f191"/>
                </a:cxn>
                <a:cxn ang="f107">
                  <a:pos x="f192" y="f193"/>
                </a:cxn>
                <a:cxn ang="f107">
                  <a:pos x="f194" y="f195"/>
                </a:cxn>
                <a:cxn ang="f107">
                  <a:pos x="f196" y="f197"/>
                </a:cxn>
                <a:cxn ang="f107">
                  <a:pos x="f198" y="f199"/>
                </a:cxn>
                <a:cxn ang="f107">
                  <a:pos x="f200" y="f201"/>
                </a:cxn>
                <a:cxn ang="f107">
                  <a:pos x="f202" y="f203"/>
                </a:cxn>
                <a:cxn ang="f107">
                  <a:pos x="f204" y="f203"/>
                </a:cxn>
                <a:cxn ang="f107">
                  <a:pos x="f205" y="f201"/>
                </a:cxn>
                <a:cxn ang="f107">
                  <a:pos x="f206" y="f207"/>
                </a:cxn>
                <a:cxn ang="f107">
                  <a:pos x="f208" y="f209"/>
                </a:cxn>
                <a:cxn ang="f107">
                  <a:pos x="f205" y="f210"/>
                </a:cxn>
                <a:cxn ang="f107">
                  <a:pos x="f182" y="f211"/>
                </a:cxn>
                <a:cxn ang="f107">
                  <a:pos x="f180" y="f181"/>
                </a:cxn>
              </a:cxnLst>
              <a:rect l="f176" t="f179" r="f177" b="f178"/>
              <a:pathLst>
                <a:path w="72" h="79">
                  <a:moveTo>
                    <a:pt x="f6" y="f8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19"/>
                    <a:pt x="f23" y="f6"/>
                  </a:cubicBezTo>
                  <a:cubicBezTo>
                    <a:pt x="f24" y="f7"/>
                    <a:pt x="f25" y="f26"/>
                    <a:pt x="f27" y="f12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5" y="f23"/>
                    <a:pt x="f34" y="f36"/>
                  </a:cubicBezTo>
                  <a:cubicBezTo>
                    <a:pt x="f34" y="f37"/>
                    <a:pt x="f34" y="f38"/>
                    <a:pt x="f39" y="f38"/>
                  </a:cubicBezTo>
                  <a:cubicBezTo>
                    <a:pt x="f30" y="f24"/>
                    <a:pt x="f30" y="f40"/>
                    <a:pt x="f28" y="f27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4"/>
                    <a:pt x="f47" y="f48"/>
                  </a:cubicBezTo>
                  <a:cubicBezTo>
                    <a:pt x="f38" y="f5"/>
                    <a:pt x="f49" y="f39"/>
                    <a:pt x="f35" y="f50"/>
                  </a:cubicBezTo>
                  <a:cubicBezTo>
                    <a:pt x="f20" y="f50"/>
                    <a:pt x="f51" y="f50"/>
                    <a:pt x="f51" y="f50"/>
                  </a:cubicBezTo>
                  <a:cubicBezTo>
                    <a:pt x="f10" y="f5"/>
                    <a:pt x="f52" y="f50"/>
                    <a:pt x="f53" y="f48"/>
                  </a:cubicBezTo>
                  <a:cubicBezTo>
                    <a:pt x="f11" y="f42"/>
                    <a:pt x="f11" y="f43"/>
                    <a:pt x="f31" y="f45"/>
                  </a:cubicBezTo>
                  <a:cubicBezTo>
                    <a:pt x="f31" y="f46"/>
                    <a:pt x="f54" y="f47"/>
                    <a:pt x="f54" y="f55"/>
                  </a:cubicBezTo>
                  <a:cubicBezTo>
                    <a:pt x="f56" y="f24"/>
                    <a:pt x="f54" y="f57"/>
                    <a:pt x="f53" y="f37"/>
                  </a:cubicBezTo>
                  <a:cubicBezTo>
                    <a:pt x="f58" y="f24"/>
                    <a:pt x="f59" y="f60"/>
                    <a:pt x="f12" y="f61"/>
                  </a:cubicBezTo>
                  <a:cubicBezTo>
                    <a:pt x="f9" y="f20"/>
                    <a:pt x="f62" y="f35"/>
                    <a:pt x="f6" y="f8"/>
                  </a:cubicBezTo>
                  <a:close/>
                </a:path>
              </a:pathLst>
            </a:custGeom>
            <a:solidFill>
              <a:srgbClr val="6EB5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6" name="Freeform 928">
              <a:extLst>
                <a:ext uri="{FF2B5EF4-FFF2-40B4-BE49-F238E27FC236}">
                  <a16:creationId xmlns:a16="http://schemas.microsoft.com/office/drawing/2014/main" id="{11652DA0-6E76-A033-B6A3-199DD782B767}"/>
                </a:ext>
              </a:extLst>
            </p:cNvPr>
            <p:cNvSpPr/>
            <p:nvPr/>
          </p:nvSpPr>
          <p:spPr>
            <a:xfrm>
              <a:off x="5973766" y="4733921"/>
              <a:ext cx="168277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79"/>
                <a:gd name="f8" fmla="val 65"/>
                <a:gd name="f9" fmla="val 14"/>
                <a:gd name="f10" fmla="val 64"/>
                <a:gd name="f11" fmla="val 22"/>
                <a:gd name="f12" fmla="val 67"/>
                <a:gd name="f13" fmla="val 29"/>
                <a:gd name="f14" fmla="val 69"/>
                <a:gd name="f15" fmla="val 36"/>
                <a:gd name="f16" fmla="val 45"/>
                <a:gd name="f17" fmla="val 53"/>
                <a:gd name="f18" fmla="val 57"/>
                <a:gd name="f19" fmla="val 56"/>
                <a:gd name="f20" fmla="val 58"/>
                <a:gd name="f21" fmla="val 52"/>
                <a:gd name="f22" fmla="val 61"/>
                <a:gd name="f23" fmla="val 51"/>
                <a:gd name="f24" fmla="val 48"/>
                <a:gd name="f25" fmla="val 37"/>
                <a:gd name="f26" fmla="val 78"/>
                <a:gd name="f27" fmla="val 24"/>
                <a:gd name="f28" fmla="val 18"/>
                <a:gd name="f29" fmla="val 62"/>
                <a:gd name="f30" fmla="val 11"/>
                <a:gd name="f31" fmla="val 60"/>
                <a:gd name="f32" fmla="val 6"/>
                <a:gd name="f33" fmla="val 3"/>
                <a:gd name="f34" fmla="val 54"/>
                <a:gd name="f35" fmla="val 1"/>
                <a:gd name="f36" fmla="val 49"/>
                <a:gd name="f37" fmla="val 47"/>
                <a:gd name="f38" fmla="val 5"/>
                <a:gd name="f39" fmla="val 42"/>
                <a:gd name="f40" fmla="val 31"/>
                <a:gd name="f41" fmla="val 2"/>
                <a:gd name="f42" fmla="val 23"/>
                <a:gd name="f43" fmla="val 4"/>
                <a:gd name="f44" fmla="val 16"/>
                <a:gd name="f45" fmla="val 10"/>
                <a:gd name="f46" fmla="val 8"/>
                <a:gd name="f47" fmla="val 7"/>
                <a:gd name="f48" fmla="val 20"/>
                <a:gd name="f49" fmla="val 33"/>
                <a:gd name="f50" fmla="val 35"/>
                <a:gd name="f51" fmla="val 34"/>
                <a:gd name="f52" fmla="val 17"/>
                <a:gd name="f53" fmla="val 19"/>
                <a:gd name="f54" fmla="val 39"/>
                <a:gd name="f55" fmla="val 40"/>
                <a:gd name="f56" fmla="val 41"/>
                <a:gd name="f57" fmla="val 46"/>
                <a:gd name="f58" fmla="val 15"/>
                <a:gd name="f59" fmla="val 59"/>
                <a:gd name="f60" fmla="+- 0 0 -90"/>
                <a:gd name="f61" fmla="*/ f3 1 70"/>
                <a:gd name="f62" fmla="*/ f4 1 79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70"/>
                <a:gd name="f71" fmla="*/ f67 1 79"/>
                <a:gd name="f72" fmla="*/ 65 f68 1"/>
                <a:gd name="f73" fmla="*/ 14 f67 1"/>
                <a:gd name="f74" fmla="*/ 69 f68 1"/>
                <a:gd name="f75" fmla="*/ 36 f67 1"/>
                <a:gd name="f76" fmla="*/ 57 f68 1"/>
                <a:gd name="f77" fmla="*/ 56 f67 1"/>
                <a:gd name="f78" fmla="*/ 51 f68 1"/>
                <a:gd name="f79" fmla="*/ 64 f67 1"/>
                <a:gd name="f80" fmla="*/ 29 f68 1"/>
                <a:gd name="f81" fmla="*/ 70 f67 1"/>
                <a:gd name="f82" fmla="*/ 11 f68 1"/>
                <a:gd name="f83" fmla="*/ 60 f67 1"/>
                <a:gd name="f84" fmla="*/ 1 f68 1"/>
                <a:gd name="f85" fmla="*/ 49 f67 1"/>
                <a:gd name="f86" fmla="*/ 0 f68 1"/>
                <a:gd name="f87" fmla="*/ 47 f67 1"/>
                <a:gd name="f88" fmla="*/ 31 f67 1"/>
                <a:gd name="f89" fmla="*/ 10 f68 1"/>
                <a:gd name="f90" fmla="*/ 11 f67 1"/>
                <a:gd name="f91" fmla="*/ 20 f68 1"/>
                <a:gd name="f92" fmla="*/ 2 f67 1"/>
                <a:gd name="f93" fmla="*/ 31 f68 1"/>
                <a:gd name="f94" fmla="*/ 4 f67 1"/>
                <a:gd name="f95" fmla="*/ 34 f68 1"/>
                <a:gd name="f96" fmla="*/ 37 f68 1"/>
                <a:gd name="f97" fmla="*/ 19 f67 1"/>
                <a:gd name="f98" fmla="*/ 41 f68 1"/>
                <a:gd name="f99" fmla="*/ 17 f67 1"/>
                <a:gd name="f100" fmla="*/ 48 f68 1"/>
                <a:gd name="f101" fmla="*/ 59 f68 1"/>
                <a:gd name="f102" fmla="+- f69 0 f1"/>
                <a:gd name="f103" fmla="*/ f72 1 70"/>
                <a:gd name="f104" fmla="*/ f73 1 79"/>
                <a:gd name="f105" fmla="*/ f74 1 70"/>
                <a:gd name="f106" fmla="*/ f75 1 79"/>
                <a:gd name="f107" fmla="*/ f76 1 70"/>
                <a:gd name="f108" fmla="*/ f77 1 79"/>
                <a:gd name="f109" fmla="*/ f78 1 70"/>
                <a:gd name="f110" fmla="*/ f79 1 79"/>
                <a:gd name="f111" fmla="*/ f80 1 70"/>
                <a:gd name="f112" fmla="*/ f81 1 79"/>
                <a:gd name="f113" fmla="*/ f82 1 70"/>
                <a:gd name="f114" fmla="*/ f83 1 79"/>
                <a:gd name="f115" fmla="*/ f84 1 70"/>
                <a:gd name="f116" fmla="*/ f85 1 79"/>
                <a:gd name="f117" fmla="*/ f86 1 70"/>
                <a:gd name="f118" fmla="*/ f87 1 79"/>
                <a:gd name="f119" fmla="*/ f88 1 79"/>
                <a:gd name="f120" fmla="*/ f89 1 70"/>
                <a:gd name="f121" fmla="*/ f90 1 79"/>
                <a:gd name="f122" fmla="*/ f91 1 70"/>
                <a:gd name="f123" fmla="*/ f92 1 79"/>
                <a:gd name="f124" fmla="*/ f93 1 70"/>
                <a:gd name="f125" fmla="*/ f94 1 79"/>
                <a:gd name="f126" fmla="*/ f95 1 70"/>
                <a:gd name="f127" fmla="*/ f96 1 70"/>
                <a:gd name="f128" fmla="*/ f97 1 79"/>
                <a:gd name="f129" fmla="*/ f98 1 70"/>
                <a:gd name="f130" fmla="*/ f99 1 79"/>
                <a:gd name="f131" fmla="*/ f100 1 70"/>
                <a:gd name="f132" fmla="*/ f101 1 70"/>
                <a:gd name="f133" fmla="*/ 0 1 f70"/>
                <a:gd name="f134" fmla="*/ f64 1 f70"/>
                <a:gd name="f135" fmla="*/ 0 1 f71"/>
                <a:gd name="f136" fmla="*/ f65 1 f71"/>
                <a:gd name="f137" fmla="*/ f103 1 f70"/>
                <a:gd name="f138" fmla="*/ f104 1 f71"/>
                <a:gd name="f139" fmla="*/ f105 1 f70"/>
                <a:gd name="f140" fmla="*/ f106 1 f71"/>
                <a:gd name="f141" fmla="*/ f107 1 f70"/>
                <a:gd name="f142" fmla="*/ f108 1 f71"/>
                <a:gd name="f143" fmla="*/ f109 1 f70"/>
                <a:gd name="f144" fmla="*/ f110 1 f71"/>
                <a:gd name="f145" fmla="*/ f111 1 f70"/>
                <a:gd name="f146" fmla="*/ f112 1 f71"/>
                <a:gd name="f147" fmla="*/ f113 1 f70"/>
                <a:gd name="f148" fmla="*/ f114 1 f71"/>
                <a:gd name="f149" fmla="*/ f115 1 f70"/>
                <a:gd name="f150" fmla="*/ f116 1 f71"/>
                <a:gd name="f151" fmla="*/ f117 1 f70"/>
                <a:gd name="f152" fmla="*/ f118 1 f71"/>
                <a:gd name="f153" fmla="*/ f119 1 f71"/>
                <a:gd name="f154" fmla="*/ f120 1 f70"/>
                <a:gd name="f155" fmla="*/ f121 1 f71"/>
                <a:gd name="f156" fmla="*/ f122 1 f70"/>
                <a:gd name="f157" fmla="*/ f123 1 f71"/>
                <a:gd name="f158" fmla="*/ f124 1 f70"/>
                <a:gd name="f159" fmla="*/ f125 1 f71"/>
                <a:gd name="f160" fmla="*/ f126 1 f70"/>
                <a:gd name="f161" fmla="*/ f127 1 f70"/>
                <a:gd name="f162" fmla="*/ f128 1 f71"/>
                <a:gd name="f163" fmla="*/ f129 1 f70"/>
                <a:gd name="f164" fmla="*/ f130 1 f71"/>
                <a:gd name="f165" fmla="*/ f131 1 f70"/>
                <a:gd name="f166" fmla="*/ f132 1 f70"/>
                <a:gd name="f167" fmla="*/ f133 f61 1"/>
                <a:gd name="f168" fmla="*/ f134 f61 1"/>
                <a:gd name="f169" fmla="*/ f136 f62 1"/>
                <a:gd name="f170" fmla="*/ f135 f62 1"/>
                <a:gd name="f171" fmla="*/ f137 f61 1"/>
                <a:gd name="f172" fmla="*/ f138 f62 1"/>
                <a:gd name="f173" fmla="*/ f139 f61 1"/>
                <a:gd name="f174" fmla="*/ f140 f62 1"/>
                <a:gd name="f175" fmla="*/ f141 f61 1"/>
                <a:gd name="f176" fmla="*/ f142 f62 1"/>
                <a:gd name="f177" fmla="*/ f143 f61 1"/>
                <a:gd name="f178" fmla="*/ f144 f62 1"/>
                <a:gd name="f179" fmla="*/ f145 f61 1"/>
                <a:gd name="f180" fmla="*/ f146 f62 1"/>
                <a:gd name="f181" fmla="*/ f147 f61 1"/>
                <a:gd name="f182" fmla="*/ f148 f62 1"/>
                <a:gd name="f183" fmla="*/ f149 f61 1"/>
                <a:gd name="f184" fmla="*/ f150 f62 1"/>
                <a:gd name="f185" fmla="*/ f151 f61 1"/>
                <a:gd name="f186" fmla="*/ f152 f62 1"/>
                <a:gd name="f187" fmla="*/ f153 f62 1"/>
                <a:gd name="f188" fmla="*/ f154 f61 1"/>
                <a:gd name="f189" fmla="*/ f155 f62 1"/>
                <a:gd name="f190" fmla="*/ f156 f61 1"/>
                <a:gd name="f191" fmla="*/ f157 f62 1"/>
                <a:gd name="f192" fmla="*/ f158 f61 1"/>
                <a:gd name="f193" fmla="*/ f159 f62 1"/>
                <a:gd name="f194" fmla="*/ f160 f61 1"/>
                <a:gd name="f195" fmla="*/ f161 f61 1"/>
                <a:gd name="f196" fmla="*/ f162 f62 1"/>
                <a:gd name="f197" fmla="*/ f163 f61 1"/>
                <a:gd name="f198" fmla="*/ f164 f62 1"/>
                <a:gd name="f199" fmla="*/ f165 f61 1"/>
                <a:gd name="f200" fmla="*/ f16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71" y="f172"/>
                </a:cxn>
                <a:cxn ang="f102">
                  <a:pos x="f173" y="f174"/>
                </a:cxn>
                <a:cxn ang="f102">
                  <a:pos x="f175" y="f176"/>
                </a:cxn>
                <a:cxn ang="f102">
                  <a:pos x="f177" y="f178"/>
                </a:cxn>
                <a:cxn ang="f102">
                  <a:pos x="f179" y="f180"/>
                </a:cxn>
                <a:cxn ang="f102">
                  <a:pos x="f181" y="f182"/>
                </a:cxn>
                <a:cxn ang="f102">
                  <a:pos x="f183" y="f184"/>
                </a:cxn>
                <a:cxn ang="f102">
                  <a:pos x="f185" y="f186"/>
                </a:cxn>
                <a:cxn ang="f102">
                  <a:pos x="f183" y="f187"/>
                </a:cxn>
                <a:cxn ang="f102">
                  <a:pos x="f188" y="f189"/>
                </a:cxn>
                <a:cxn ang="f102">
                  <a:pos x="f190" y="f191"/>
                </a:cxn>
                <a:cxn ang="f102">
                  <a:pos x="f192" y="f193"/>
                </a:cxn>
                <a:cxn ang="f102">
                  <a:pos x="f194" y="f172"/>
                </a:cxn>
                <a:cxn ang="f102">
                  <a:pos x="f195" y="f196"/>
                </a:cxn>
                <a:cxn ang="f102">
                  <a:pos x="f197" y="f198"/>
                </a:cxn>
                <a:cxn ang="f102">
                  <a:pos x="f199" y="f172"/>
                </a:cxn>
                <a:cxn ang="f102">
                  <a:pos x="f200" y="f198"/>
                </a:cxn>
                <a:cxn ang="f102">
                  <a:pos x="f171" y="f172"/>
                </a:cxn>
              </a:cxnLst>
              <a:rect l="f167" t="f170" r="f168" b="f169"/>
              <a:pathLst>
                <a:path w="70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8" y="f17"/>
                    <a:pt x="f18" y="f19"/>
                  </a:cubicBezTo>
                  <a:cubicBezTo>
                    <a:pt x="f17" y="f20"/>
                    <a:pt x="f21" y="f22"/>
                    <a:pt x="f23" y="f10"/>
                  </a:cubicBezTo>
                  <a:cubicBezTo>
                    <a:pt x="f24" y="f7"/>
                    <a:pt x="f25" y="f26"/>
                    <a:pt x="f13" y="f6"/>
                  </a:cubicBezTo>
                  <a:cubicBezTo>
                    <a:pt x="f27" y="f8"/>
                    <a:pt x="f28" y="f29"/>
                    <a:pt x="f30" y="f31"/>
                  </a:cubicBezTo>
                  <a:cubicBezTo>
                    <a:pt x="f32" y="f20"/>
                    <a:pt x="f33" y="f34"/>
                    <a:pt x="f35" y="f36"/>
                  </a:cubicBezTo>
                  <a:cubicBezTo>
                    <a:pt x="f5" y="f36"/>
                    <a:pt x="f5" y="f24"/>
                    <a:pt x="f5" y="f37"/>
                  </a:cubicBezTo>
                  <a:cubicBezTo>
                    <a:pt x="f38" y="f39"/>
                    <a:pt x="f5" y="f15"/>
                    <a:pt x="f35" y="f40"/>
                  </a:cubicBezTo>
                  <a:cubicBezTo>
                    <a:pt x="f41" y="f42"/>
                    <a:pt x="f43" y="f44"/>
                    <a:pt x="f45" y="f30"/>
                  </a:cubicBezTo>
                  <a:cubicBezTo>
                    <a:pt x="f9" y="f46"/>
                    <a:pt x="f28" y="f47"/>
                    <a:pt x="f48" y="f41"/>
                  </a:cubicBezTo>
                  <a:cubicBezTo>
                    <a:pt x="f11" y="f5"/>
                    <a:pt x="f13" y="f35"/>
                    <a:pt x="f40" y="f43"/>
                  </a:cubicBezTo>
                  <a:cubicBezTo>
                    <a:pt x="f49" y="f47"/>
                    <a:pt x="f50" y="f45"/>
                    <a:pt x="f51" y="f9"/>
                  </a:cubicBezTo>
                  <a:cubicBezTo>
                    <a:pt x="f49" y="f52"/>
                    <a:pt x="f50" y="f28"/>
                    <a:pt x="f25" y="f53"/>
                  </a:cubicBezTo>
                  <a:cubicBezTo>
                    <a:pt x="f54" y="f48"/>
                    <a:pt x="f55" y="f53"/>
                    <a:pt x="f56" y="f52"/>
                  </a:cubicBezTo>
                  <a:cubicBezTo>
                    <a:pt x="f39" y="f9"/>
                    <a:pt x="f57" y="f9"/>
                    <a:pt x="f24" y="f9"/>
                  </a:cubicBezTo>
                  <a:cubicBezTo>
                    <a:pt x="f21" y="f58"/>
                    <a:pt x="f19" y="f9"/>
                    <a:pt x="f59" y="f52"/>
                  </a:cubicBezTo>
                  <a:cubicBezTo>
                    <a:pt x="f22" y="f53"/>
                    <a:pt x="f29" y="f58"/>
                    <a:pt x="f8" y="f9"/>
                  </a:cubicBezTo>
                  <a:close/>
                </a:path>
              </a:pathLst>
            </a:custGeom>
            <a:solidFill>
              <a:srgbClr val="CD17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7" name="Freeform 929">
              <a:extLst>
                <a:ext uri="{FF2B5EF4-FFF2-40B4-BE49-F238E27FC236}">
                  <a16:creationId xmlns:a16="http://schemas.microsoft.com/office/drawing/2014/main" id="{CDFD0C74-7116-3288-42F4-58F9FB922EAF}"/>
                </a:ext>
              </a:extLst>
            </p:cNvPr>
            <p:cNvSpPr/>
            <p:nvPr/>
          </p:nvSpPr>
          <p:spPr>
            <a:xfrm>
              <a:off x="6151561" y="4851404"/>
              <a:ext cx="39684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50"/>
                <a:gd name="f8" fmla="val 13"/>
                <a:gd name="f9" fmla="val 16"/>
                <a:gd name="f10" fmla="val 14"/>
                <a:gd name="f11" fmla="val 23"/>
                <a:gd name="f12" fmla="val 31"/>
                <a:gd name="f13" fmla="val 15"/>
                <a:gd name="f14" fmla="val 39"/>
                <a:gd name="f15" fmla="val 44"/>
                <a:gd name="f16" fmla="val 46"/>
                <a:gd name="f17" fmla="val 11"/>
                <a:gd name="f18" fmla="val 47"/>
                <a:gd name="f19" fmla="val 10"/>
                <a:gd name="f20" fmla="val 48"/>
                <a:gd name="f21" fmla="val 8"/>
                <a:gd name="f22" fmla="val 7"/>
                <a:gd name="f23" fmla="val 6"/>
                <a:gd name="f24" fmla="val 4"/>
                <a:gd name="f25" fmla="val 41"/>
                <a:gd name="f26" fmla="val 38"/>
                <a:gd name="f27" fmla="val 9"/>
                <a:gd name="f28" fmla="val 36"/>
                <a:gd name="f29" fmla="val 34"/>
                <a:gd name="f30" fmla="val 32"/>
                <a:gd name="f31" fmla="val 5"/>
                <a:gd name="f32" fmla="val 22"/>
                <a:gd name="f33" fmla="val 2"/>
                <a:gd name="f34" fmla="val 3"/>
                <a:gd name="f35" fmla="val 1"/>
                <a:gd name="f36" fmla="val 12"/>
                <a:gd name="f37" fmla="+- 0 0 -90"/>
                <a:gd name="f38" fmla="*/ f3 1 17"/>
                <a:gd name="f39" fmla="*/ f4 1 50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7"/>
                <a:gd name="f48" fmla="*/ f44 1 50"/>
                <a:gd name="f49" fmla="*/ 13 f45 1"/>
                <a:gd name="f50" fmla="*/ 16 f44 1"/>
                <a:gd name="f51" fmla="*/ 15 f45 1"/>
                <a:gd name="f52" fmla="*/ 39 f44 1"/>
                <a:gd name="f53" fmla="*/ 11 f45 1"/>
                <a:gd name="f54" fmla="*/ 47 f44 1"/>
                <a:gd name="f55" fmla="*/ 7 f45 1"/>
                <a:gd name="f56" fmla="*/ 38 f44 1"/>
                <a:gd name="f57" fmla="*/ 6 f45 1"/>
                <a:gd name="f58" fmla="*/ 32 f44 1"/>
                <a:gd name="f59" fmla="*/ 5 f45 1"/>
                <a:gd name="f60" fmla="*/ 31 f44 1"/>
                <a:gd name="f61" fmla="*/ 2 f45 1"/>
                <a:gd name="f62" fmla="*/ 5 f44 1"/>
                <a:gd name="f63" fmla="*/ 1 f44 1"/>
                <a:gd name="f64" fmla="*/ 12 f45 1"/>
                <a:gd name="f65" fmla="*/ 4 f44 1"/>
                <a:gd name="f66" fmla="+- f46 0 f1"/>
                <a:gd name="f67" fmla="*/ f49 1 17"/>
                <a:gd name="f68" fmla="*/ f50 1 50"/>
                <a:gd name="f69" fmla="*/ f51 1 17"/>
                <a:gd name="f70" fmla="*/ f52 1 50"/>
                <a:gd name="f71" fmla="*/ f53 1 17"/>
                <a:gd name="f72" fmla="*/ f54 1 50"/>
                <a:gd name="f73" fmla="*/ f55 1 17"/>
                <a:gd name="f74" fmla="*/ f56 1 50"/>
                <a:gd name="f75" fmla="*/ f57 1 17"/>
                <a:gd name="f76" fmla="*/ f58 1 50"/>
                <a:gd name="f77" fmla="*/ f59 1 17"/>
                <a:gd name="f78" fmla="*/ f60 1 50"/>
                <a:gd name="f79" fmla="*/ f61 1 17"/>
                <a:gd name="f80" fmla="*/ f62 1 50"/>
                <a:gd name="f81" fmla="*/ f63 1 50"/>
                <a:gd name="f82" fmla="*/ f64 1 17"/>
                <a:gd name="f83" fmla="*/ f65 1 50"/>
                <a:gd name="f84" fmla="*/ 0 1 f47"/>
                <a:gd name="f85" fmla="*/ f41 1 f47"/>
                <a:gd name="f86" fmla="*/ 0 1 f48"/>
                <a:gd name="f87" fmla="*/ f42 1 f48"/>
                <a:gd name="f88" fmla="*/ f67 1 f47"/>
                <a:gd name="f89" fmla="*/ f68 1 f48"/>
                <a:gd name="f90" fmla="*/ f69 1 f47"/>
                <a:gd name="f91" fmla="*/ f70 1 f48"/>
                <a:gd name="f92" fmla="*/ f71 1 f47"/>
                <a:gd name="f93" fmla="*/ f72 1 f48"/>
                <a:gd name="f94" fmla="*/ f73 1 f47"/>
                <a:gd name="f95" fmla="*/ f74 1 f48"/>
                <a:gd name="f96" fmla="*/ f75 1 f47"/>
                <a:gd name="f97" fmla="*/ f76 1 f48"/>
                <a:gd name="f98" fmla="*/ f77 1 f47"/>
                <a:gd name="f99" fmla="*/ f78 1 f48"/>
                <a:gd name="f100" fmla="*/ f79 1 f47"/>
                <a:gd name="f101" fmla="*/ f80 1 f48"/>
                <a:gd name="f102" fmla="*/ f81 1 f48"/>
                <a:gd name="f103" fmla="*/ f82 1 f47"/>
                <a:gd name="f104" fmla="*/ f83 1 f48"/>
                <a:gd name="f105" fmla="*/ f84 f38 1"/>
                <a:gd name="f106" fmla="*/ f85 f38 1"/>
                <a:gd name="f107" fmla="*/ f87 f39 1"/>
                <a:gd name="f108" fmla="*/ f86 f39 1"/>
                <a:gd name="f109" fmla="*/ f88 f38 1"/>
                <a:gd name="f110" fmla="*/ f89 f39 1"/>
                <a:gd name="f111" fmla="*/ f90 f38 1"/>
                <a:gd name="f112" fmla="*/ f91 f39 1"/>
                <a:gd name="f113" fmla="*/ f92 f38 1"/>
                <a:gd name="f114" fmla="*/ f93 f39 1"/>
                <a:gd name="f115" fmla="*/ f94 f38 1"/>
                <a:gd name="f116" fmla="*/ f95 f39 1"/>
                <a:gd name="f117" fmla="*/ f96 f38 1"/>
                <a:gd name="f118" fmla="*/ f97 f39 1"/>
                <a:gd name="f119" fmla="*/ f98 f38 1"/>
                <a:gd name="f120" fmla="*/ f99 f39 1"/>
                <a:gd name="f121" fmla="*/ f100 f38 1"/>
                <a:gd name="f122" fmla="*/ f101 f39 1"/>
                <a:gd name="f123" fmla="*/ f102 f39 1"/>
                <a:gd name="f124" fmla="*/ f103 f38 1"/>
                <a:gd name="f125" fmla="*/ f104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4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9" y="f120"/>
                </a:cxn>
                <a:cxn ang="f66">
                  <a:pos x="f121" y="f122"/>
                </a:cxn>
                <a:cxn ang="f66">
                  <a:pos x="f115" y="f123"/>
                </a:cxn>
                <a:cxn ang="f66">
                  <a:pos x="f124" y="f125"/>
                </a:cxn>
                <a:cxn ang="f66">
                  <a:pos x="f109" y="f110"/>
                </a:cxn>
              </a:cxnLst>
              <a:rect l="f105" t="f108" r="f106" b="f107"/>
              <a:pathLst>
                <a:path w="17" h="50">
                  <a:moveTo>
                    <a:pt x="f8" y="f9"/>
                  </a:moveTo>
                  <a:cubicBezTo>
                    <a:pt x="f10" y="f11"/>
                    <a:pt x="f8" y="f12"/>
                    <a:pt x="f13" y="f14"/>
                  </a:cubicBezTo>
                  <a:cubicBezTo>
                    <a:pt x="f6" y="f15"/>
                    <a:pt x="f13" y="f16"/>
                    <a:pt x="f17" y="f18"/>
                  </a:cubicBezTo>
                  <a:cubicBezTo>
                    <a:pt x="f19" y="f20"/>
                    <a:pt x="f21" y="f7"/>
                    <a:pt x="f22" y="f18"/>
                  </a:cubicBezTo>
                  <a:cubicBezTo>
                    <a:pt x="f23" y="f15"/>
                    <a:pt x="f24" y="f25"/>
                    <a:pt x="f22" y="f26"/>
                  </a:cubicBezTo>
                  <a:cubicBezTo>
                    <a:pt x="f27" y="f28"/>
                    <a:pt x="f21" y="f29"/>
                    <a:pt x="f23" y="f30"/>
                  </a:cubicBezTo>
                  <a:cubicBezTo>
                    <a:pt x="f23" y="f30"/>
                    <a:pt x="f31" y="f30"/>
                    <a:pt x="f31" y="f12"/>
                  </a:cubicBezTo>
                  <a:cubicBezTo>
                    <a:pt x="f24" y="f32"/>
                    <a:pt x="f5" y="f10"/>
                    <a:pt x="f33" y="f31"/>
                  </a:cubicBezTo>
                  <a:cubicBezTo>
                    <a:pt x="f34" y="f33"/>
                    <a:pt x="f31" y="f35"/>
                    <a:pt x="f22" y="f35"/>
                  </a:cubicBezTo>
                  <a:cubicBezTo>
                    <a:pt x="f19" y="f5"/>
                    <a:pt x="f17" y="f33"/>
                    <a:pt x="f36" y="f24"/>
                  </a:cubicBezTo>
                  <a:cubicBezTo>
                    <a:pt x="f8" y="f21"/>
                    <a:pt x="f10" y="f17"/>
                    <a:pt x="f8" y="f9"/>
                  </a:cubicBezTo>
                  <a:close/>
                </a:path>
              </a:pathLst>
            </a:custGeom>
            <a:solidFill>
              <a:srgbClr val="4AA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8" name="Freeform 930">
              <a:extLst>
                <a:ext uri="{FF2B5EF4-FFF2-40B4-BE49-F238E27FC236}">
                  <a16:creationId xmlns:a16="http://schemas.microsoft.com/office/drawing/2014/main" id="{CF4E18F2-F2BD-1462-EC12-52E7103633A0}"/>
                </a:ext>
              </a:extLst>
            </p:cNvPr>
            <p:cNvSpPr/>
            <p:nvPr/>
          </p:nvSpPr>
          <p:spPr>
            <a:xfrm>
              <a:off x="5892795" y="4687891"/>
              <a:ext cx="80960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1"/>
                <a:gd name="f8" fmla="val 32"/>
                <a:gd name="f9" fmla="val 36"/>
                <a:gd name="f10" fmla="val 33"/>
                <a:gd name="f11" fmla="val 30"/>
                <a:gd name="f12" fmla="val 40"/>
                <a:gd name="f13" fmla="val 27"/>
                <a:gd name="f14" fmla="val 23"/>
                <a:gd name="f15" fmla="val 38"/>
                <a:gd name="f16" fmla="val 24"/>
                <a:gd name="f17" fmla="val 26"/>
                <a:gd name="f18" fmla="val 29"/>
                <a:gd name="f19" fmla="val 22"/>
                <a:gd name="f20" fmla="val 21"/>
                <a:gd name="f21" fmla="val 28"/>
                <a:gd name="f22" fmla="val 18"/>
                <a:gd name="f23" fmla="val 31"/>
                <a:gd name="f24" fmla="val 17"/>
                <a:gd name="f25" fmla="val 16"/>
                <a:gd name="f26" fmla="val 12"/>
                <a:gd name="f27" fmla="val 7"/>
                <a:gd name="f28" fmla="val 4"/>
                <a:gd name="f29" fmla="val 13"/>
                <a:gd name="f30" fmla="val 1"/>
                <a:gd name="f31" fmla="val 10"/>
                <a:gd name="f32" fmla="val 6"/>
                <a:gd name="f33" fmla="val 3"/>
                <a:gd name="f34" fmla="val 5"/>
                <a:gd name="f35" fmla="val 9"/>
                <a:gd name="f36" fmla="val 19"/>
                <a:gd name="f37" fmla="val 25"/>
                <a:gd name="f38" fmla="+- 0 0 -90"/>
                <a:gd name="f39" fmla="*/ f3 1 34"/>
                <a:gd name="f40" fmla="*/ f4 1 4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4"/>
                <a:gd name="f49" fmla="*/ f45 1 41"/>
                <a:gd name="f50" fmla="*/ 34 f46 1"/>
                <a:gd name="f51" fmla="*/ 34 f45 1"/>
                <a:gd name="f52" fmla="*/ 30 f46 1"/>
                <a:gd name="f53" fmla="*/ 40 f45 1"/>
                <a:gd name="f54" fmla="*/ 24 f46 1"/>
                <a:gd name="f55" fmla="*/ 33 f45 1"/>
                <a:gd name="f56" fmla="*/ 21 f46 1"/>
                <a:gd name="f57" fmla="*/ 28 f45 1"/>
                <a:gd name="f58" fmla="*/ 16 f46 1"/>
                <a:gd name="f59" fmla="*/ 26 f45 1"/>
                <a:gd name="f60" fmla="*/ 4 f46 1"/>
                <a:gd name="f61" fmla="*/ 13 f45 1"/>
                <a:gd name="f62" fmla="*/ 3 f45 1"/>
                <a:gd name="f63" fmla="*/ 12 f46 1"/>
                <a:gd name="f64" fmla="*/ 5 f45 1"/>
                <a:gd name="f65" fmla="*/ 22 f46 1"/>
                <a:gd name="f66" fmla="*/ 18 f45 1"/>
                <a:gd name="f67" fmla="*/ 32 f46 1"/>
                <a:gd name="f68" fmla="*/ 29 f45 1"/>
                <a:gd name="f69" fmla="+- f47 0 f1"/>
                <a:gd name="f70" fmla="*/ f50 1 34"/>
                <a:gd name="f71" fmla="*/ f51 1 41"/>
                <a:gd name="f72" fmla="*/ f52 1 34"/>
                <a:gd name="f73" fmla="*/ f53 1 41"/>
                <a:gd name="f74" fmla="*/ f54 1 34"/>
                <a:gd name="f75" fmla="*/ f55 1 41"/>
                <a:gd name="f76" fmla="*/ f56 1 34"/>
                <a:gd name="f77" fmla="*/ f57 1 41"/>
                <a:gd name="f78" fmla="*/ f58 1 34"/>
                <a:gd name="f79" fmla="*/ f59 1 41"/>
                <a:gd name="f80" fmla="*/ f60 1 34"/>
                <a:gd name="f81" fmla="*/ f61 1 41"/>
                <a:gd name="f82" fmla="*/ f62 1 41"/>
                <a:gd name="f83" fmla="*/ f63 1 34"/>
                <a:gd name="f84" fmla="*/ f64 1 41"/>
                <a:gd name="f85" fmla="*/ f65 1 34"/>
                <a:gd name="f86" fmla="*/ f66 1 41"/>
                <a:gd name="f87" fmla="*/ f67 1 34"/>
                <a:gd name="f88" fmla="*/ f68 1 41"/>
                <a:gd name="f89" fmla="*/ 0 1 f48"/>
                <a:gd name="f90" fmla="*/ f42 1 f48"/>
                <a:gd name="f91" fmla="*/ 0 1 f49"/>
                <a:gd name="f92" fmla="*/ f43 1 f49"/>
                <a:gd name="f93" fmla="*/ f70 1 f48"/>
                <a:gd name="f94" fmla="*/ f71 1 f49"/>
                <a:gd name="f95" fmla="*/ f72 1 f48"/>
                <a:gd name="f96" fmla="*/ f73 1 f49"/>
                <a:gd name="f97" fmla="*/ f74 1 f48"/>
                <a:gd name="f98" fmla="*/ f75 1 f49"/>
                <a:gd name="f99" fmla="*/ f76 1 f48"/>
                <a:gd name="f100" fmla="*/ f77 1 f49"/>
                <a:gd name="f101" fmla="*/ f78 1 f48"/>
                <a:gd name="f102" fmla="*/ f79 1 f49"/>
                <a:gd name="f103" fmla="*/ f80 1 f48"/>
                <a:gd name="f104" fmla="*/ f81 1 f49"/>
                <a:gd name="f105" fmla="*/ f82 1 f49"/>
                <a:gd name="f106" fmla="*/ f83 1 f48"/>
                <a:gd name="f107" fmla="*/ f84 1 f49"/>
                <a:gd name="f108" fmla="*/ f85 1 f48"/>
                <a:gd name="f109" fmla="*/ f86 1 f49"/>
                <a:gd name="f110" fmla="*/ f87 1 f48"/>
                <a:gd name="f111" fmla="*/ f88 1 f49"/>
                <a:gd name="f112" fmla="*/ f89 f39 1"/>
                <a:gd name="f113" fmla="*/ f90 f39 1"/>
                <a:gd name="f114" fmla="*/ f92 f40 1"/>
                <a:gd name="f115" fmla="*/ f91 f40 1"/>
                <a:gd name="f116" fmla="*/ f93 f39 1"/>
                <a:gd name="f117" fmla="*/ f94 f40 1"/>
                <a:gd name="f118" fmla="*/ f95 f39 1"/>
                <a:gd name="f119" fmla="*/ f96 f40 1"/>
                <a:gd name="f120" fmla="*/ f97 f39 1"/>
                <a:gd name="f121" fmla="*/ f98 f40 1"/>
                <a:gd name="f122" fmla="*/ f99 f39 1"/>
                <a:gd name="f123" fmla="*/ f100 f40 1"/>
                <a:gd name="f124" fmla="*/ f101 f39 1"/>
                <a:gd name="f125" fmla="*/ f102 f40 1"/>
                <a:gd name="f126" fmla="*/ f103 f39 1"/>
                <a:gd name="f127" fmla="*/ f104 f40 1"/>
                <a:gd name="f128" fmla="*/ f105 f40 1"/>
                <a:gd name="f129" fmla="*/ f106 f39 1"/>
                <a:gd name="f130" fmla="*/ f107 f40 1"/>
                <a:gd name="f131" fmla="*/ f108 f39 1"/>
                <a:gd name="f132" fmla="*/ f109 f40 1"/>
                <a:gd name="f133" fmla="*/ f110 f39 1"/>
                <a:gd name="f134" fmla="*/ f111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6" y="f127"/>
                </a:cxn>
                <a:cxn ang="f69">
                  <a:pos x="f126" y="f128"/>
                </a:cxn>
                <a:cxn ang="f69">
                  <a:pos x="f129" y="f130"/>
                </a:cxn>
                <a:cxn ang="f69">
                  <a:pos x="f131" y="f132"/>
                </a:cxn>
                <a:cxn ang="f69">
                  <a:pos x="f133" y="f134"/>
                </a:cxn>
                <a:cxn ang="f69">
                  <a:pos x="f116" y="f117"/>
                </a:cxn>
              </a:cxnLst>
              <a:rect l="f112" t="f115" r="f113" b="f114"/>
              <a:pathLst>
                <a:path w="34" h="41">
                  <a:moveTo>
                    <a:pt x="f6" y="f6"/>
                  </a:moveTo>
                  <a:cubicBezTo>
                    <a:pt x="f8" y="f9"/>
                    <a:pt x="f10" y="f7"/>
                    <a:pt x="f11" y="f12"/>
                  </a:cubicBezTo>
                  <a:cubicBezTo>
                    <a:pt x="f13" y="f12"/>
                    <a:pt x="f14" y="f15"/>
                    <a:pt x="f16" y="f10"/>
                  </a:cubicBezTo>
                  <a:cubicBezTo>
                    <a:pt x="f17" y="f18"/>
                    <a:pt x="f19" y="f11"/>
                    <a:pt x="f20" y="f21"/>
                  </a:cubicBezTo>
                  <a:cubicBezTo>
                    <a:pt x="f22" y="f23"/>
                    <a:pt x="f24" y="f21"/>
                    <a:pt x="f25" y="f17"/>
                  </a:cubicBezTo>
                  <a:cubicBezTo>
                    <a:pt x="f26" y="f19"/>
                    <a:pt x="f27" y="f22"/>
                    <a:pt x="f28" y="f29"/>
                  </a:cubicBezTo>
                  <a:cubicBezTo>
                    <a:pt x="f30" y="f31"/>
                    <a:pt x="f5" y="f32"/>
                    <a:pt x="f28" y="f33"/>
                  </a:cubicBezTo>
                  <a:cubicBezTo>
                    <a:pt x="f27" y="f5"/>
                    <a:pt x="f31" y="f33"/>
                    <a:pt x="f26" y="f34"/>
                  </a:cubicBezTo>
                  <a:cubicBezTo>
                    <a:pt x="f25" y="f35"/>
                    <a:pt x="f36" y="f29"/>
                    <a:pt x="f19" y="f22"/>
                  </a:cubicBezTo>
                  <a:cubicBezTo>
                    <a:pt x="f37" y="f19"/>
                    <a:pt x="f21" y="f17"/>
                    <a:pt x="f8" y="f18"/>
                  </a:cubicBezTo>
                  <a:cubicBezTo>
                    <a:pt x="f10" y="f11"/>
                    <a:pt x="f6" y="f8"/>
                    <a:pt x="f6" y="f6"/>
                  </a:cubicBezTo>
                  <a:close/>
                </a:path>
              </a:pathLst>
            </a:custGeom>
            <a:solidFill>
              <a:srgbClr val="DA16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9" name="Freeform 931">
              <a:extLst>
                <a:ext uri="{FF2B5EF4-FFF2-40B4-BE49-F238E27FC236}">
                  <a16:creationId xmlns:a16="http://schemas.microsoft.com/office/drawing/2014/main" id="{7DD46E95-F139-0610-5693-C8B6D4F88877}"/>
                </a:ext>
              </a:extLst>
            </p:cNvPr>
            <p:cNvSpPr/>
            <p:nvPr/>
          </p:nvSpPr>
          <p:spPr>
            <a:xfrm>
              <a:off x="6043617" y="5065711"/>
              <a:ext cx="76196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9"/>
                <a:gd name="f8" fmla="val 8"/>
                <a:gd name="f9" fmla="val 3"/>
                <a:gd name="f10" fmla="val 7"/>
                <a:gd name="f11" fmla="val 6"/>
                <a:gd name="f12" fmla="val 5"/>
                <a:gd name="f13" fmla="val 10"/>
                <a:gd name="f14" fmla="val 12"/>
                <a:gd name="f15" fmla="val 14"/>
                <a:gd name="f16" fmla="val 16"/>
                <a:gd name="f17" fmla="val 4"/>
                <a:gd name="f18" fmla="val 18"/>
                <a:gd name="f19" fmla="val 2"/>
                <a:gd name="f20" fmla="val 21"/>
                <a:gd name="f21" fmla="val 1"/>
                <a:gd name="f22" fmla="val 25"/>
                <a:gd name="f23" fmla="val 28"/>
                <a:gd name="f24" fmla="val 30"/>
                <a:gd name="f25" fmla="val 31"/>
                <a:gd name="f26" fmla="val 11"/>
                <a:gd name="f27" fmla="val 13"/>
                <a:gd name="f28" fmla="val 15"/>
                <a:gd name="f29" fmla="val 22"/>
                <a:gd name="f30" fmla="val 17"/>
                <a:gd name="f31" fmla="+- 0 0 -90"/>
                <a:gd name="f32" fmla="*/ f3 1 32"/>
                <a:gd name="f33" fmla="*/ f4 1 19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2"/>
                <a:gd name="f42" fmla="*/ f38 1 19"/>
                <a:gd name="f43" fmla="*/ 0 f39 1"/>
                <a:gd name="f44" fmla="*/ 8 f38 1"/>
                <a:gd name="f45" fmla="*/ 10 f39 1"/>
                <a:gd name="f46" fmla="*/ 6 f38 1"/>
                <a:gd name="f47" fmla="*/ 16 f39 1"/>
                <a:gd name="f48" fmla="*/ 4 f38 1"/>
                <a:gd name="f49" fmla="*/ 25 f39 1"/>
                <a:gd name="f50" fmla="*/ 0 f38 1"/>
                <a:gd name="f51" fmla="*/ 31 f39 1"/>
                <a:gd name="f52" fmla="*/ 5 f38 1"/>
                <a:gd name="f53" fmla="*/ 28 f39 1"/>
                <a:gd name="f54" fmla="*/ 13 f38 1"/>
                <a:gd name="f55" fmla="*/ 18 f39 1"/>
                <a:gd name="f56" fmla="*/ 15 f38 1"/>
                <a:gd name="f57" fmla="*/ 12 f39 1"/>
                <a:gd name="f58" fmla="*/ 16 f38 1"/>
                <a:gd name="f59" fmla="+- f40 0 f1"/>
                <a:gd name="f60" fmla="*/ f43 1 32"/>
                <a:gd name="f61" fmla="*/ f44 1 19"/>
                <a:gd name="f62" fmla="*/ f45 1 32"/>
                <a:gd name="f63" fmla="*/ f46 1 19"/>
                <a:gd name="f64" fmla="*/ f47 1 32"/>
                <a:gd name="f65" fmla="*/ f48 1 19"/>
                <a:gd name="f66" fmla="*/ f49 1 32"/>
                <a:gd name="f67" fmla="*/ f50 1 19"/>
                <a:gd name="f68" fmla="*/ f51 1 32"/>
                <a:gd name="f69" fmla="*/ f52 1 19"/>
                <a:gd name="f70" fmla="*/ f53 1 32"/>
                <a:gd name="f71" fmla="*/ f54 1 19"/>
                <a:gd name="f72" fmla="*/ f55 1 32"/>
                <a:gd name="f73" fmla="*/ f56 1 19"/>
                <a:gd name="f74" fmla="*/ f57 1 32"/>
                <a:gd name="f75" fmla="*/ f58 1 19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2"/>
                <a:gd name="f84" fmla="*/ f64 1 f41"/>
                <a:gd name="f85" fmla="*/ f65 1 f42"/>
                <a:gd name="f86" fmla="*/ f66 1 f41"/>
                <a:gd name="f87" fmla="*/ f67 1 f42"/>
                <a:gd name="f88" fmla="*/ f68 1 f41"/>
                <a:gd name="f89" fmla="*/ f69 1 f42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3 1"/>
                <a:gd name="f104" fmla="*/ f84 f32 1"/>
                <a:gd name="f105" fmla="*/ f85 f33 1"/>
                <a:gd name="f106" fmla="*/ f86 f32 1"/>
                <a:gd name="f107" fmla="*/ f87 f33 1"/>
                <a:gd name="f108" fmla="*/ f88 f32 1"/>
                <a:gd name="f109" fmla="*/ f89 f33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32" h="19">
                  <a:moveTo>
                    <a:pt x="f5" y="f8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1"/>
                    <a:pt x="f15" y="f12"/>
                    <a:pt x="f16" y="f17"/>
                  </a:cubicBezTo>
                  <a:cubicBezTo>
                    <a:pt x="f18" y="f19"/>
                    <a:pt x="f20" y="f21"/>
                    <a:pt x="f22" y="f5"/>
                  </a:cubicBezTo>
                  <a:cubicBezTo>
                    <a:pt x="f23" y="f5"/>
                    <a:pt x="f24" y="f19"/>
                    <a:pt x="f25" y="f12"/>
                  </a:cubicBezTo>
                  <a:cubicBezTo>
                    <a:pt x="f6" y="f8"/>
                    <a:pt x="f25" y="f26"/>
                    <a:pt x="f23" y="f27"/>
                  </a:cubicBezTo>
                  <a:cubicBezTo>
                    <a:pt x="f22" y="f28"/>
                    <a:pt x="f29" y="f30"/>
                    <a:pt x="f18" y="f28"/>
                  </a:cubicBezTo>
                  <a:cubicBezTo>
                    <a:pt x="f16" y="f15"/>
                    <a:pt x="f15" y="f28"/>
                    <a:pt x="f14" y="f16"/>
                  </a:cubicBezTo>
                  <a:cubicBezTo>
                    <a:pt x="f12" y="f7"/>
                    <a:pt x="f21" y="f16"/>
                    <a:pt x="f5" y="f8"/>
                  </a:cubicBezTo>
                  <a:close/>
                </a:path>
              </a:pathLst>
            </a:custGeom>
            <a:solidFill>
              <a:srgbClr val="176F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0" name="Freeform 932">
              <a:extLst>
                <a:ext uri="{FF2B5EF4-FFF2-40B4-BE49-F238E27FC236}">
                  <a16:creationId xmlns:a16="http://schemas.microsoft.com/office/drawing/2014/main" id="{6FDCE8F8-A8D6-73F6-A884-B977A9D66A0B}"/>
                </a:ext>
              </a:extLst>
            </p:cNvPr>
            <p:cNvSpPr/>
            <p:nvPr/>
          </p:nvSpPr>
          <p:spPr>
            <a:xfrm>
              <a:off x="5962646" y="4627558"/>
              <a:ext cx="53977" cy="714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30"/>
                <a:gd name="f8" fmla="val 8"/>
                <a:gd name="f9" fmla="val 12"/>
                <a:gd name="f10" fmla="val 1"/>
                <a:gd name="f11" fmla="val 15"/>
                <a:gd name="f12" fmla="val 4"/>
                <a:gd name="f13" fmla="val 16"/>
                <a:gd name="f14" fmla="val 9"/>
                <a:gd name="f15" fmla="val 17"/>
                <a:gd name="f16" fmla="val 13"/>
                <a:gd name="f17" fmla="val 18"/>
                <a:gd name="f18" fmla="val 20"/>
                <a:gd name="f19" fmla="val 22"/>
                <a:gd name="f20" fmla="val 19"/>
                <a:gd name="f21" fmla="val 21"/>
                <a:gd name="f22" fmla="val 26"/>
                <a:gd name="f23" fmla="val 14"/>
                <a:gd name="f24" fmla="val 27"/>
                <a:gd name="f25" fmla="val 25"/>
                <a:gd name="f26" fmla="val 5"/>
                <a:gd name="f27" fmla="val 3"/>
                <a:gd name="f28" fmla="val 11"/>
                <a:gd name="f29" fmla="+- 0 0 -90"/>
                <a:gd name="f30" fmla="*/ f3 1 23"/>
                <a:gd name="f31" fmla="*/ f4 1 3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3"/>
                <a:gd name="f40" fmla="*/ f36 1 30"/>
                <a:gd name="f41" fmla="*/ 8 f37 1"/>
                <a:gd name="f42" fmla="*/ 0 f36 1"/>
                <a:gd name="f43" fmla="*/ 16 f37 1"/>
                <a:gd name="f44" fmla="*/ 9 f36 1"/>
                <a:gd name="f45" fmla="*/ 20 f37 1"/>
                <a:gd name="f46" fmla="*/ 17 f36 1"/>
                <a:gd name="f47" fmla="*/ 23 f37 1"/>
                <a:gd name="f48" fmla="*/ 23 f36 1"/>
                <a:gd name="f49" fmla="*/ 18 f37 1"/>
                <a:gd name="f50" fmla="*/ 30 f36 1"/>
                <a:gd name="f51" fmla="*/ 13 f37 1"/>
                <a:gd name="f52" fmla="*/ 25 f36 1"/>
                <a:gd name="f53" fmla="*/ 5 f37 1"/>
                <a:gd name="f54" fmla="*/ 15 f36 1"/>
                <a:gd name="f55" fmla="*/ 1 f37 1"/>
                <a:gd name="f56" fmla="*/ 8 f36 1"/>
                <a:gd name="f57" fmla="+- f38 0 f1"/>
                <a:gd name="f58" fmla="*/ f41 1 23"/>
                <a:gd name="f59" fmla="*/ f42 1 30"/>
                <a:gd name="f60" fmla="*/ f43 1 23"/>
                <a:gd name="f61" fmla="*/ f44 1 30"/>
                <a:gd name="f62" fmla="*/ f45 1 23"/>
                <a:gd name="f63" fmla="*/ f46 1 30"/>
                <a:gd name="f64" fmla="*/ f47 1 23"/>
                <a:gd name="f65" fmla="*/ f48 1 30"/>
                <a:gd name="f66" fmla="*/ f49 1 23"/>
                <a:gd name="f67" fmla="*/ f50 1 30"/>
                <a:gd name="f68" fmla="*/ f51 1 23"/>
                <a:gd name="f69" fmla="*/ f52 1 30"/>
                <a:gd name="f70" fmla="*/ f53 1 23"/>
                <a:gd name="f71" fmla="*/ f54 1 30"/>
                <a:gd name="f72" fmla="*/ f55 1 23"/>
                <a:gd name="f73" fmla="*/ f56 1 30"/>
                <a:gd name="f74" fmla="*/ 0 1 f39"/>
                <a:gd name="f75" fmla="*/ f33 1 f39"/>
                <a:gd name="f76" fmla="*/ 0 1 f40"/>
                <a:gd name="f77" fmla="*/ f34 1 f40"/>
                <a:gd name="f78" fmla="*/ f58 1 f39"/>
                <a:gd name="f79" fmla="*/ f59 1 f40"/>
                <a:gd name="f80" fmla="*/ f60 1 f39"/>
                <a:gd name="f81" fmla="*/ f61 1 f40"/>
                <a:gd name="f82" fmla="*/ f62 1 f39"/>
                <a:gd name="f83" fmla="*/ f63 1 f40"/>
                <a:gd name="f84" fmla="*/ f64 1 f39"/>
                <a:gd name="f85" fmla="*/ f65 1 f40"/>
                <a:gd name="f86" fmla="*/ f66 1 f39"/>
                <a:gd name="f87" fmla="*/ f67 1 f40"/>
                <a:gd name="f88" fmla="*/ f68 1 f39"/>
                <a:gd name="f89" fmla="*/ f69 1 f40"/>
                <a:gd name="f90" fmla="*/ f70 1 f39"/>
                <a:gd name="f91" fmla="*/ f71 1 f40"/>
                <a:gd name="f92" fmla="*/ f72 1 f39"/>
                <a:gd name="f93" fmla="*/ f73 1 f40"/>
                <a:gd name="f94" fmla="*/ f74 f30 1"/>
                <a:gd name="f95" fmla="*/ f75 f30 1"/>
                <a:gd name="f96" fmla="*/ f77 f31 1"/>
                <a:gd name="f97" fmla="*/ f76 f31 1"/>
                <a:gd name="f98" fmla="*/ f78 f30 1"/>
                <a:gd name="f99" fmla="*/ f79 f31 1"/>
                <a:gd name="f100" fmla="*/ f80 f30 1"/>
                <a:gd name="f101" fmla="*/ f81 f31 1"/>
                <a:gd name="f102" fmla="*/ f82 f30 1"/>
                <a:gd name="f103" fmla="*/ f83 f31 1"/>
                <a:gd name="f104" fmla="*/ f84 f30 1"/>
                <a:gd name="f105" fmla="*/ f85 f31 1"/>
                <a:gd name="f106" fmla="*/ f86 f30 1"/>
                <a:gd name="f107" fmla="*/ f87 f31 1"/>
                <a:gd name="f108" fmla="*/ f88 f30 1"/>
                <a:gd name="f109" fmla="*/ f89 f31 1"/>
                <a:gd name="f110" fmla="*/ f90 f30 1"/>
                <a:gd name="f111" fmla="*/ f91 f31 1"/>
                <a:gd name="f112" fmla="*/ f92 f30 1"/>
                <a:gd name="f113" fmla="*/ f93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5"/>
                </a:cxn>
                <a:cxn ang="f57">
                  <a:pos x="f106" y="f107"/>
                </a:cxn>
                <a:cxn ang="f57">
                  <a:pos x="f108" y="f109"/>
                </a:cxn>
                <a:cxn ang="f57">
                  <a:pos x="f110" y="f111"/>
                </a:cxn>
                <a:cxn ang="f57">
                  <a:pos x="f112" y="f113"/>
                </a:cxn>
                <a:cxn ang="f57">
                  <a:pos x="f98" y="f99"/>
                </a:cxn>
              </a:cxnLst>
              <a:rect l="f94" t="f97" r="f95" b="f96"/>
              <a:pathLst>
                <a:path w="23" h="3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1"/>
                    <a:pt x="f18" y="f15"/>
                  </a:cubicBezTo>
                  <a:cubicBezTo>
                    <a:pt x="f19" y="f20"/>
                    <a:pt x="f6" y="f21"/>
                    <a:pt x="f6" y="f6"/>
                  </a:cubicBezTo>
                  <a:cubicBezTo>
                    <a:pt x="f19" y="f22"/>
                    <a:pt x="f21" y="f7"/>
                    <a:pt x="f17" y="f7"/>
                  </a:cubicBezTo>
                  <a:cubicBezTo>
                    <a:pt x="f11" y="f7"/>
                    <a:pt x="f23" y="f24"/>
                    <a:pt x="f16" y="f25"/>
                  </a:cubicBezTo>
                  <a:cubicBezTo>
                    <a:pt x="f9" y="f21"/>
                    <a:pt x="f14" y="f15"/>
                    <a:pt x="f26" y="f11"/>
                  </a:cubicBezTo>
                  <a:cubicBezTo>
                    <a:pt x="f27" y="f16"/>
                    <a:pt x="f10" y="f28"/>
                    <a:pt x="f10" y="f8"/>
                  </a:cubicBezTo>
                  <a:cubicBezTo>
                    <a:pt x="f5" y="f12"/>
                    <a:pt x="f27" y="f5"/>
                    <a:pt x="f8" y="f5"/>
                  </a:cubicBezTo>
                  <a:close/>
                </a:path>
              </a:pathLst>
            </a:custGeom>
            <a:solidFill>
              <a:srgbClr val="DB19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1" name="Freeform 933">
              <a:extLst>
                <a:ext uri="{FF2B5EF4-FFF2-40B4-BE49-F238E27FC236}">
                  <a16:creationId xmlns:a16="http://schemas.microsoft.com/office/drawing/2014/main" id="{8A501759-21CC-720A-C396-633ADAAD75DB}"/>
                </a:ext>
              </a:extLst>
            </p:cNvPr>
            <p:cNvSpPr/>
            <p:nvPr/>
          </p:nvSpPr>
          <p:spPr>
            <a:xfrm>
              <a:off x="6196010" y="4826002"/>
              <a:ext cx="31747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4"/>
                <a:gd name="f8" fmla="val 25"/>
                <a:gd name="f9" fmla="val 32"/>
                <a:gd name="f10" fmla="val 11"/>
                <a:gd name="f11" fmla="val 6"/>
                <a:gd name="f12" fmla="val 2"/>
                <a:gd name="f13" fmla="val 33"/>
                <a:gd name="f14" fmla="val 3"/>
                <a:gd name="f15" fmla="val 30"/>
                <a:gd name="f16" fmla="val 29"/>
                <a:gd name="f17" fmla="val 4"/>
                <a:gd name="f18" fmla="val 23"/>
                <a:gd name="f19" fmla="val 5"/>
                <a:gd name="f20" fmla="val 17"/>
                <a:gd name="f21" fmla="val 12"/>
                <a:gd name="f22" fmla="val 1"/>
                <a:gd name="f23" fmla="val 10"/>
                <a:gd name="f24" fmla="val 7"/>
                <a:gd name="f25" fmla="val 8"/>
                <a:gd name="f26" fmla="val 16"/>
                <a:gd name="f27" fmla="val 21"/>
                <a:gd name="f28" fmla="+- 0 0 -90"/>
                <a:gd name="f29" fmla="*/ f3 1 13"/>
                <a:gd name="f30" fmla="*/ f4 1 34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3"/>
                <a:gd name="f39" fmla="*/ f35 1 34"/>
                <a:gd name="f40" fmla="*/ 13 f36 1"/>
                <a:gd name="f41" fmla="*/ 25 f35 1"/>
                <a:gd name="f42" fmla="*/ 6 f36 1"/>
                <a:gd name="f43" fmla="*/ 34 f35 1"/>
                <a:gd name="f44" fmla="*/ 3 f36 1"/>
                <a:gd name="f45" fmla="*/ 29 f35 1"/>
                <a:gd name="f46" fmla="*/ 2 f36 1"/>
                <a:gd name="f47" fmla="*/ 12 f35 1"/>
                <a:gd name="f48" fmla="*/ 1 f36 1"/>
                <a:gd name="f49" fmla="*/ 10 f35 1"/>
                <a:gd name="f50" fmla="*/ 2 f35 1"/>
                <a:gd name="f51" fmla="*/ 10 f36 1"/>
                <a:gd name="f52" fmla="*/ 11 f35 1"/>
                <a:gd name="f53" fmla="+- f37 0 f1"/>
                <a:gd name="f54" fmla="*/ f40 1 13"/>
                <a:gd name="f55" fmla="*/ f41 1 34"/>
                <a:gd name="f56" fmla="*/ f42 1 13"/>
                <a:gd name="f57" fmla="*/ f43 1 34"/>
                <a:gd name="f58" fmla="*/ f44 1 13"/>
                <a:gd name="f59" fmla="*/ f45 1 34"/>
                <a:gd name="f60" fmla="*/ f46 1 13"/>
                <a:gd name="f61" fmla="*/ f47 1 34"/>
                <a:gd name="f62" fmla="*/ f48 1 13"/>
                <a:gd name="f63" fmla="*/ f49 1 34"/>
                <a:gd name="f64" fmla="*/ f50 1 34"/>
                <a:gd name="f65" fmla="*/ f51 1 13"/>
                <a:gd name="f66" fmla="*/ f52 1 34"/>
                <a:gd name="f67" fmla="*/ 0 1 f38"/>
                <a:gd name="f68" fmla="*/ f32 1 f38"/>
                <a:gd name="f69" fmla="*/ 0 1 f39"/>
                <a:gd name="f70" fmla="*/ f33 1 f39"/>
                <a:gd name="f71" fmla="*/ f54 1 f38"/>
                <a:gd name="f72" fmla="*/ f55 1 f39"/>
                <a:gd name="f73" fmla="*/ f56 1 f38"/>
                <a:gd name="f74" fmla="*/ f57 1 f39"/>
                <a:gd name="f75" fmla="*/ f58 1 f38"/>
                <a:gd name="f76" fmla="*/ f59 1 f39"/>
                <a:gd name="f77" fmla="*/ f60 1 f38"/>
                <a:gd name="f78" fmla="*/ f61 1 f39"/>
                <a:gd name="f79" fmla="*/ f62 1 f38"/>
                <a:gd name="f80" fmla="*/ f63 1 f39"/>
                <a:gd name="f81" fmla="*/ f64 1 f39"/>
                <a:gd name="f82" fmla="*/ f65 1 f38"/>
                <a:gd name="f83" fmla="*/ f66 1 f39"/>
                <a:gd name="f84" fmla="*/ f67 f29 1"/>
                <a:gd name="f85" fmla="*/ f68 f29 1"/>
                <a:gd name="f86" fmla="*/ f70 f30 1"/>
                <a:gd name="f87" fmla="*/ f69 f30 1"/>
                <a:gd name="f88" fmla="*/ f71 f29 1"/>
                <a:gd name="f89" fmla="*/ f72 f30 1"/>
                <a:gd name="f90" fmla="*/ f73 f29 1"/>
                <a:gd name="f91" fmla="*/ f74 f30 1"/>
                <a:gd name="f92" fmla="*/ f75 f29 1"/>
                <a:gd name="f93" fmla="*/ f76 f30 1"/>
                <a:gd name="f94" fmla="*/ f77 f29 1"/>
                <a:gd name="f95" fmla="*/ f78 f30 1"/>
                <a:gd name="f96" fmla="*/ f79 f29 1"/>
                <a:gd name="f97" fmla="*/ f80 f30 1"/>
                <a:gd name="f98" fmla="*/ f81 f30 1"/>
                <a:gd name="f99" fmla="*/ f82 f29 1"/>
                <a:gd name="f100" fmla="*/ f83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2" y="f98"/>
                </a:cxn>
                <a:cxn ang="f53">
                  <a:pos x="f99" y="f98"/>
                </a:cxn>
                <a:cxn ang="f53">
                  <a:pos x="f88" y="f100"/>
                </a:cxn>
                <a:cxn ang="f53">
                  <a:pos x="f88" y="f89"/>
                </a:cxn>
              </a:cxnLst>
              <a:rect l="f84" t="f87" r="f85" b="f86"/>
              <a:pathLst>
                <a:path w="13" h="34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7" y="f18"/>
                    <a:pt x="f19" y="f20"/>
                    <a:pt x="f12" y="f21"/>
                  </a:cubicBezTo>
                  <a:cubicBezTo>
                    <a:pt x="f22" y="f10"/>
                    <a:pt x="f22" y="f10"/>
                    <a:pt x="f22" y="f23"/>
                  </a:cubicBezTo>
                  <a:cubicBezTo>
                    <a:pt x="f12" y="f24"/>
                    <a:pt x="f5" y="f17"/>
                    <a:pt x="f14" y="f12"/>
                  </a:cubicBezTo>
                  <a:cubicBezTo>
                    <a:pt x="f19" y="f5"/>
                    <a:pt x="f25" y="f22"/>
                    <a:pt x="f23" y="f12"/>
                  </a:cubicBezTo>
                  <a:cubicBezTo>
                    <a:pt x="f6" y="f17"/>
                    <a:pt x="f6" y="f24"/>
                    <a:pt x="f6" y="f10"/>
                  </a:cubicBezTo>
                  <a:cubicBezTo>
                    <a:pt x="f21" y="f26"/>
                    <a:pt x="f21" y="f27"/>
                    <a:pt x="f6" y="f8"/>
                  </a:cubicBezTo>
                  <a:close/>
                </a:path>
              </a:pathLst>
            </a:custGeom>
            <a:solidFill>
              <a:srgbClr val="4BAA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2" name="Freeform 934">
              <a:extLst>
                <a:ext uri="{FF2B5EF4-FFF2-40B4-BE49-F238E27FC236}">
                  <a16:creationId xmlns:a16="http://schemas.microsoft.com/office/drawing/2014/main" id="{87CAE3FA-C57A-8026-9B63-F51E636BD749}"/>
                </a:ext>
              </a:extLst>
            </p:cNvPr>
            <p:cNvSpPr/>
            <p:nvPr/>
          </p:nvSpPr>
          <p:spPr>
            <a:xfrm>
              <a:off x="5915025" y="4641851"/>
              <a:ext cx="61914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1"/>
                <a:gd name="f8" fmla="val 25"/>
                <a:gd name="f9" fmla="val 28"/>
                <a:gd name="f10" fmla="val 22"/>
                <a:gd name="f11" fmla="val 21"/>
                <a:gd name="f12" fmla="val 29"/>
                <a:gd name="f13" fmla="val 19"/>
                <a:gd name="f14" fmla="val 18"/>
                <a:gd name="f15" fmla="val 17"/>
                <a:gd name="f16" fmla="val 27"/>
                <a:gd name="f17" fmla="val 16"/>
                <a:gd name="f18" fmla="val 13"/>
                <a:gd name="f19" fmla="val 23"/>
                <a:gd name="f20" fmla="val 14"/>
                <a:gd name="f21" fmla="val 20"/>
                <a:gd name="f22" fmla="val 12"/>
                <a:gd name="f23" fmla="val 8"/>
                <a:gd name="f24" fmla="val 6"/>
                <a:gd name="f25" fmla="val 4"/>
                <a:gd name="f26" fmla="val 1"/>
                <a:gd name="f27" fmla="val 9"/>
                <a:gd name="f28" fmla="val 3"/>
                <a:gd name="f29" fmla="val 11"/>
                <a:gd name="f30" fmla="val 10"/>
                <a:gd name="f31" fmla="+- 0 0 -90"/>
                <a:gd name="f32" fmla="*/ f3 1 26"/>
                <a:gd name="f33" fmla="*/ f4 1 3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6"/>
                <a:gd name="f42" fmla="*/ f38 1 31"/>
                <a:gd name="f43" fmla="*/ 25 f39 1"/>
                <a:gd name="f44" fmla="*/ 26 f38 1"/>
                <a:gd name="f45" fmla="*/ 21 f39 1"/>
                <a:gd name="f46" fmla="*/ 29 f38 1"/>
                <a:gd name="f47" fmla="*/ 17 f39 1"/>
                <a:gd name="f48" fmla="*/ 27 f38 1"/>
                <a:gd name="f49" fmla="*/ 14 f39 1"/>
                <a:gd name="f50" fmla="*/ 20 f38 1"/>
                <a:gd name="f51" fmla="*/ 12 f39 1"/>
                <a:gd name="f52" fmla="*/ 17 f38 1"/>
                <a:gd name="f53" fmla="*/ 4 f39 1"/>
                <a:gd name="f54" fmla="*/ 12 f38 1"/>
                <a:gd name="f55" fmla="*/ 3 f39 1"/>
                <a:gd name="f56" fmla="*/ 3 f38 1"/>
                <a:gd name="f57" fmla="*/ 22 f38 1"/>
                <a:gd name="f58" fmla="+- f40 0 f1"/>
                <a:gd name="f59" fmla="*/ f43 1 26"/>
                <a:gd name="f60" fmla="*/ f44 1 31"/>
                <a:gd name="f61" fmla="*/ f45 1 26"/>
                <a:gd name="f62" fmla="*/ f46 1 31"/>
                <a:gd name="f63" fmla="*/ f47 1 26"/>
                <a:gd name="f64" fmla="*/ f48 1 31"/>
                <a:gd name="f65" fmla="*/ f49 1 26"/>
                <a:gd name="f66" fmla="*/ f50 1 31"/>
                <a:gd name="f67" fmla="*/ f51 1 26"/>
                <a:gd name="f68" fmla="*/ f52 1 31"/>
                <a:gd name="f69" fmla="*/ f53 1 26"/>
                <a:gd name="f70" fmla="*/ f54 1 31"/>
                <a:gd name="f71" fmla="*/ f55 1 26"/>
                <a:gd name="f72" fmla="*/ f56 1 31"/>
                <a:gd name="f73" fmla="*/ f57 1 31"/>
                <a:gd name="f74" fmla="*/ 0 1 f41"/>
                <a:gd name="f75" fmla="*/ f35 1 f41"/>
                <a:gd name="f76" fmla="*/ 0 1 f42"/>
                <a:gd name="f77" fmla="*/ f36 1 f42"/>
                <a:gd name="f78" fmla="*/ f59 1 f41"/>
                <a:gd name="f79" fmla="*/ f60 1 f42"/>
                <a:gd name="f80" fmla="*/ f61 1 f41"/>
                <a:gd name="f81" fmla="*/ f62 1 f42"/>
                <a:gd name="f82" fmla="*/ f63 1 f41"/>
                <a:gd name="f83" fmla="*/ f64 1 f42"/>
                <a:gd name="f84" fmla="*/ f65 1 f41"/>
                <a:gd name="f85" fmla="*/ f66 1 f42"/>
                <a:gd name="f86" fmla="*/ f67 1 f41"/>
                <a:gd name="f87" fmla="*/ f68 1 f42"/>
                <a:gd name="f88" fmla="*/ f69 1 f41"/>
                <a:gd name="f89" fmla="*/ f70 1 f42"/>
                <a:gd name="f90" fmla="*/ f71 1 f41"/>
                <a:gd name="f91" fmla="*/ f72 1 f42"/>
                <a:gd name="f92" fmla="*/ f73 1 f42"/>
                <a:gd name="f93" fmla="*/ f74 f32 1"/>
                <a:gd name="f94" fmla="*/ f75 f32 1"/>
                <a:gd name="f95" fmla="*/ f77 f33 1"/>
                <a:gd name="f96" fmla="*/ f76 f33 1"/>
                <a:gd name="f97" fmla="*/ f78 f32 1"/>
                <a:gd name="f98" fmla="*/ f79 f33 1"/>
                <a:gd name="f99" fmla="*/ f80 f32 1"/>
                <a:gd name="f100" fmla="*/ f81 f33 1"/>
                <a:gd name="f101" fmla="*/ f82 f32 1"/>
                <a:gd name="f102" fmla="*/ f83 f33 1"/>
                <a:gd name="f103" fmla="*/ f84 f32 1"/>
                <a:gd name="f104" fmla="*/ f85 f33 1"/>
                <a:gd name="f105" fmla="*/ f86 f32 1"/>
                <a:gd name="f106" fmla="*/ f87 f33 1"/>
                <a:gd name="f107" fmla="*/ f88 f32 1"/>
                <a:gd name="f108" fmla="*/ f89 f33 1"/>
                <a:gd name="f109" fmla="*/ f90 f32 1"/>
                <a:gd name="f110" fmla="*/ f91 f33 1"/>
                <a:gd name="f111" fmla="*/ f92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109" y="f110"/>
                </a:cxn>
                <a:cxn ang="f58">
                  <a:pos x="f105" y="f110"/>
                </a:cxn>
                <a:cxn ang="f58">
                  <a:pos x="f97" y="f111"/>
                </a:cxn>
                <a:cxn ang="f58">
                  <a:pos x="f97" y="f98"/>
                </a:cxn>
              </a:cxnLst>
              <a:rect l="f93" t="f96" r="f94" b="f95"/>
              <a:pathLst>
                <a:path w="26" h="31">
                  <a:moveTo>
                    <a:pt x="f8" y="f6"/>
                  </a:moveTo>
                  <a:cubicBezTo>
                    <a:pt x="f6" y="f9"/>
                    <a:pt x="f10" y="f9"/>
                    <a:pt x="f11" y="f12"/>
                  </a:cubicBezTo>
                  <a:cubicBezTo>
                    <a:pt x="f13" y="f7"/>
                    <a:pt x="f14" y="f12"/>
                    <a:pt x="f15" y="f16"/>
                  </a:cubicBezTo>
                  <a:cubicBezTo>
                    <a:pt x="f17" y="f8"/>
                    <a:pt x="f18" y="f19"/>
                    <a:pt x="f20" y="f21"/>
                  </a:cubicBezTo>
                  <a:cubicBezTo>
                    <a:pt x="f20" y="f14"/>
                    <a:pt x="f18" y="f14"/>
                    <a:pt x="f22" y="f15"/>
                  </a:cubicBezTo>
                  <a:cubicBezTo>
                    <a:pt x="f23" y="f15"/>
                    <a:pt x="f24" y="f20"/>
                    <a:pt x="f25" y="f22"/>
                  </a:cubicBezTo>
                  <a:cubicBezTo>
                    <a:pt x="f26" y="f27"/>
                    <a:pt x="f5" y="f24"/>
                    <a:pt x="f28" y="f28"/>
                  </a:cubicBezTo>
                  <a:cubicBezTo>
                    <a:pt x="f24" y="f5"/>
                    <a:pt x="f29" y="f5"/>
                    <a:pt x="f22" y="f28"/>
                  </a:cubicBezTo>
                  <a:cubicBezTo>
                    <a:pt x="f17" y="f30"/>
                    <a:pt x="f21" y="f17"/>
                    <a:pt x="f8" y="f10"/>
                  </a:cubicBezTo>
                  <a:cubicBezTo>
                    <a:pt x="f8" y="f10"/>
                    <a:pt x="f8" y="f19"/>
                    <a:pt x="f8" y="f6"/>
                  </a:cubicBezTo>
                  <a:close/>
                </a:path>
              </a:pathLst>
            </a:custGeom>
            <a:solidFill>
              <a:srgbClr val="DA1A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3" name="Freeform 935">
              <a:extLst>
                <a:ext uri="{FF2B5EF4-FFF2-40B4-BE49-F238E27FC236}">
                  <a16:creationId xmlns:a16="http://schemas.microsoft.com/office/drawing/2014/main" id="{0ED6842F-8153-47C5-AA99-613814F1C8DE}"/>
                </a:ext>
              </a:extLst>
            </p:cNvPr>
            <p:cNvSpPr/>
            <p:nvPr/>
          </p:nvSpPr>
          <p:spPr>
            <a:xfrm>
              <a:off x="6100767" y="4918072"/>
              <a:ext cx="31747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2"/>
                <a:gd name="f8" fmla="val 19"/>
                <a:gd name="f9" fmla="val 11"/>
                <a:gd name="f10" fmla="val 20"/>
                <a:gd name="f11" fmla="val 10"/>
                <a:gd name="f12" fmla="val 21"/>
                <a:gd name="f13" fmla="val 9"/>
                <a:gd name="f14" fmla="val 7"/>
                <a:gd name="f15" fmla="val 6"/>
                <a:gd name="f16" fmla="val 15"/>
                <a:gd name="f17" fmla="val 4"/>
                <a:gd name="f18" fmla="val 16"/>
                <a:gd name="f19" fmla="val 3"/>
                <a:gd name="f20" fmla="val 14"/>
                <a:gd name="f21" fmla="val 1"/>
                <a:gd name="f22" fmla="val 2"/>
                <a:gd name="f23" fmla="val 5"/>
                <a:gd name="f24" fmla="val 8"/>
                <a:gd name="f25" fmla="val 12"/>
                <a:gd name="f26" fmla="+- 0 0 -90"/>
                <a:gd name="f27" fmla="*/ f3 1 13"/>
                <a:gd name="f28" fmla="*/ f4 1 2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3"/>
                <a:gd name="f37" fmla="*/ f33 1 22"/>
                <a:gd name="f38" fmla="*/ 13 f34 1"/>
                <a:gd name="f39" fmla="*/ 19 f33 1"/>
                <a:gd name="f40" fmla="*/ 9 f34 1"/>
                <a:gd name="f41" fmla="*/ 21 f33 1"/>
                <a:gd name="f42" fmla="*/ 6 f34 1"/>
                <a:gd name="f43" fmla="*/ 20 f33 1"/>
                <a:gd name="f44" fmla="*/ 3 f34 1"/>
                <a:gd name="f45" fmla="*/ 14 f33 1"/>
                <a:gd name="f46" fmla="*/ 1 f34 1"/>
                <a:gd name="f47" fmla="*/ 2 f33 1"/>
                <a:gd name="f48" fmla="*/ 0 f33 1"/>
                <a:gd name="f49" fmla="*/ 8 f34 1"/>
                <a:gd name="f50" fmla="*/ 3 f33 1"/>
                <a:gd name="f51" fmla="*/ 10 f34 1"/>
                <a:gd name="f52" fmla="*/ 10 f33 1"/>
                <a:gd name="f53" fmla="+- f35 0 f1"/>
                <a:gd name="f54" fmla="*/ f38 1 13"/>
                <a:gd name="f55" fmla="*/ f39 1 22"/>
                <a:gd name="f56" fmla="*/ f40 1 13"/>
                <a:gd name="f57" fmla="*/ f41 1 22"/>
                <a:gd name="f58" fmla="*/ f42 1 13"/>
                <a:gd name="f59" fmla="*/ f43 1 22"/>
                <a:gd name="f60" fmla="*/ f44 1 13"/>
                <a:gd name="f61" fmla="*/ f45 1 22"/>
                <a:gd name="f62" fmla="*/ f46 1 13"/>
                <a:gd name="f63" fmla="*/ f47 1 22"/>
                <a:gd name="f64" fmla="*/ f48 1 22"/>
                <a:gd name="f65" fmla="*/ f49 1 13"/>
                <a:gd name="f66" fmla="*/ f50 1 22"/>
                <a:gd name="f67" fmla="*/ f51 1 13"/>
                <a:gd name="f68" fmla="*/ f52 1 22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7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8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98" y="f102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93"/>
                </a:cxn>
              </a:cxnLst>
              <a:rect l="f88" t="f91" r="f89" b="f90"/>
              <a:pathLst>
                <a:path w="13" h="22">
                  <a:moveTo>
                    <a:pt x="f6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7"/>
                    <a:pt x="f15" y="f12"/>
                    <a:pt x="f15" y="f10"/>
                  </a:cubicBezTo>
                  <a:cubicBezTo>
                    <a:pt x="f13" y="f16"/>
                    <a:pt x="f17" y="f18"/>
                    <a:pt x="f19" y="f20"/>
                  </a:cubicBezTo>
                  <a:cubicBezTo>
                    <a:pt x="f5" y="f9"/>
                    <a:pt x="f5" y="f15"/>
                    <a:pt x="f21" y="f22"/>
                  </a:cubicBezTo>
                  <a:cubicBezTo>
                    <a:pt x="f21" y="f21"/>
                    <a:pt x="f21" y="f5"/>
                    <a:pt x="f19" y="f5"/>
                  </a:cubicBezTo>
                  <a:cubicBezTo>
                    <a:pt x="f23" y="f5"/>
                    <a:pt x="f14" y="f21"/>
                    <a:pt x="f24" y="f19"/>
                  </a:cubicBezTo>
                  <a:cubicBezTo>
                    <a:pt x="f13" y="f23"/>
                    <a:pt x="f11" y="f14"/>
                    <a:pt x="f11" y="f11"/>
                  </a:cubicBezTo>
                  <a:cubicBezTo>
                    <a:pt x="f11" y="f6"/>
                    <a:pt x="f25" y="f18"/>
                    <a:pt x="f6" y="f8"/>
                  </a:cubicBezTo>
                  <a:close/>
                </a:path>
              </a:pathLst>
            </a:custGeom>
            <a:solidFill>
              <a:srgbClr val="52A9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4" name="Freeform 936">
              <a:extLst>
                <a:ext uri="{FF2B5EF4-FFF2-40B4-BE49-F238E27FC236}">
                  <a16:creationId xmlns:a16="http://schemas.microsoft.com/office/drawing/2014/main" id="{CAC729B5-1195-50ED-2AD3-52E6B2E98DB4}"/>
                </a:ext>
              </a:extLst>
            </p:cNvPr>
            <p:cNvSpPr/>
            <p:nvPr/>
          </p:nvSpPr>
          <p:spPr>
            <a:xfrm>
              <a:off x="5881685" y="4778380"/>
              <a:ext cx="53977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8"/>
                <a:gd name="f8" fmla="val 16"/>
                <a:gd name="f9" fmla="val 12"/>
                <a:gd name="f10" fmla="val 13"/>
                <a:gd name="f11" fmla="val 10"/>
                <a:gd name="f12" fmla="val 14"/>
                <a:gd name="f13" fmla="val 7"/>
                <a:gd name="f14" fmla="val 6"/>
                <a:gd name="f15" fmla="val 11"/>
                <a:gd name="f16" fmla="val 4"/>
                <a:gd name="f17" fmla="val 8"/>
                <a:gd name="f18" fmla="val 3"/>
                <a:gd name="f19" fmla="val 9"/>
                <a:gd name="f20" fmla="val 1"/>
                <a:gd name="f21" fmla="val 15"/>
                <a:gd name="f22" fmla="val 19"/>
                <a:gd name="f23" fmla="val 20"/>
                <a:gd name="f24" fmla="val 21"/>
                <a:gd name="f25" fmla="val 17"/>
                <a:gd name="f26" fmla="+- 0 0 -90"/>
                <a:gd name="f27" fmla="*/ f3 1 23"/>
                <a:gd name="f28" fmla="*/ f4 1 1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3"/>
                <a:gd name="f37" fmla="*/ f33 1 18"/>
                <a:gd name="f38" fmla="*/ 16 f34 1"/>
                <a:gd name="f39" fmla="*/ 12 f33 1"/>
                <a:gd name="f40" fmla="*/ 7 f34 1"/>
                <a:gd name="f41" fmla="*/ 6 f34 1"/>
                <a:gd name="f42" fmla="*/ 10 f33 1"/>
                <a:gd name="f43" fmla="*/ 3 f34 1"/>
                <a:gd name="f44" fmla="*/ 3 f33 1"/>
                <a:gd name="f45" fmla="*/ 12 f34 1"/>
                <a:gd name="f46" fmla="*/ 4 f33 1"/>
                <a:gd name="f47" fmla="*/ 19 f34 1"/>
                <a:gd name="f48" fmla="*/ 11 f33 1"/>
                <a:gd name="f49" fmla="*/ 21 f34 1"/>
                <a:gd name="f50" fmla="*/ 13 f33 1"/>
                <a:gd name="f51" fmla="*/ 17 f34 1"/>
                <a:gd name="f52" fmla="*/ 17 f33 1"/>
                <a:gd name="f53" fmla="+- f35 0 f1"/>
                <a:gd name="f54" fmla="*/ f38 1 23"/>
                <a:gd name="f55" fmla="*/ f39 1 18"/>
                <a:gd name="f56" fmla="*/ f40 1 23"/>
                <a:gd name="f57" fmla="*/ f41 1 23"/>
                <a:gd name="f58" fmla="*/ f42 1 18"/>
                <a:gd name="f59" fmla="*/ f43 1 23"/>
                <a:gd name="f60" fmla="*/ f44 1 18"/>
                <a:gd name="f61" fmla="*/ f45 1 23"/>
                <a:gd name="f62" fmla="*/ f46 1 18"/>
                <a:gd name="f63" fmla="*/ f47 1 23"/>
                <a:gd name="f64" fmla="*/ f48 1 18"/>
                <a:gd name="f65" fmla="*/ f49 1 23"/>
                <a:gd name="f66" fmla="*/ f50 1 18"/>
                <a:gd name="f67" fmla="*/ f51 1 23"/>
                <a:gd name="f68" fmla="*/ f52 1 18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6"/>
                <a:gd name="f77" fmla="*/ f58 1 f37"/>
                <a:gd name="f78" fmla="*/ f59 1 f36"/>
                <a:gd name="f79" fmla="*/ f60 1 f37"/>
                <a:gd name="f80" fmla="*/ f61 1 f36"/>
                <a:gd name="f81" fmla="*/ f62 1 f37"/>
                <a:gd name="f82" fmla="*/ f63 1 f36"/>
                <a:gd name="f83" fmla="*/ f64 1 f37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7 1"/>
                <a:gd name="f96" fmla="*/ f77 f28 1"/>
                <a:gd name="f97" fmla="*/ f78 f27 1"/>
                <a:gd name="f98" fmla="*/ f79 f28 1"/>
                <a:gd name="f99" fmla="*/ f80 f27 1"/>
                <a:gd name="f100" fmla="*/ f81 f28 1"/>
                <a:gd name="f101" fmla="*/ f82 f27 1"/>
                <a:gd name="f102" fmla="*/ f83 f28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3"/>
                </a:cxn>
                <a:cxn ang="f53">
                  <a:pos x="f95" y="f96"/>
                </a:cxn>
                <a:cxn ang="f53">
                  <a:pos x="f97" y="f98"/>
                </a:cxn>
                <a:cxn ang="f53">
                  <a:pos x="f99" y="f100"/>
                </a:cxn>
                <a:cxn ang="f53">
                  <a:pos x="f101" y="f102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104"/>
                </a:cxn>
                <a:cxn ang="f53">
                  <a:pos x="f92" y="f93"/>
                </a:cxn>
              </a:cxnLst>
              <a:rect l="f88" t="f91" r="f89" b="f90"/>
              <a:pathLst>
                <a:path w="23" h="18">
                  <a:moveTo>
                    <a:pt x="f8" y="f9"/>
                  </a:moveTo>
                  <a:cubicBezTo>
                    <a:pt x="f10" y="f8"/>
                    <a:pt x="f11" y="f12"/>
                    <a:pt x="f13" y="f9"/>
                  </a:cubicBezTo>
                  <a:cubicBezTo>
                    <a:pt x="f13" y="f9"/>
                    <a:pt x="f14" y="f15"/>
                    <a:pt x="f14" y="f11"/>
                  </a:cubicBezTo>
                  <a:cubicBezTo>
                    <a:pt x="f16" y="f17"/>
                    <a:pt x="f5" y="f14"/>
                    <a:pt x="f18" y="f18"/>
                  </a:cubicBezTo>
                  <a:cubicBezTo>
                    <a:pt x="f14" y="f5"/>
                    <a:pt x="f19" y="f20"/>
                    <a:pt x="f9" y="f16"/>
                  </a:cubicBezTo>
                  <a:cubicBezTo>
                    <a:pt x="f21" y="f14"/>
                    <a:pt x="f8" y="f19"/>
                    <a:pt x="f22" y="f15"/>
                  </a:cubicBezTo>
                  <a:cubicBezTo>
                    <a:pt x="f23" y="f15"/>
                    <a:pt x="f6" y="f9"/>
                    <a:pt x="f24" y="f10"/>
                  </a:cubicBezTo>
                  <a:cubicBezTo>
                    <a:pt x="f22" y="f12"/>
                    <a:pt x="f23" y="f7"/>
                    <a:pt x="f25" y="f25"/>
                  </a:cubicBezTo>
                  <a:cubicBezTo>
                    <a:pt x="f21" y="f25"/>
                    <a:pt x="f8" y="f21"/>
                    <a:pt x="f8" y="f10"/>
                  </a:cubicBezTo>
                  <a:cubicBezTo>
                    <a:pt x="f8" y="f10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D31D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5" name="Freeform 937">
              <a:extLst>
                <a:ext uri="{FF2B5EF4-FFF2-40B4-BE49-F238E27FC236}">
                  <a16:creationId xmlns:a16="http://schemas.microsoft.com/office/drawing/2014/main" id="{78DE3A6F-ED98-98EE-9328-F401D69C4E1F}"/>
                </a:ext>
              </a:extLst>
            </p:cNvPr>
            <p:cNvSpPr/>
            <p:nvPr/>
          </p:nvSpPr>
          <p:spPr>
            <a:xfrm>
              <a:off x="5689597" y="4914900"/>
              <a:ext cx="3174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0"/>
                <a:gd name="f8" fmla="val 1"/>
                <a:gd name="f9" fmla="val 16"/>
                <a:gd name="f10" fmla="val 2"/>
                <a:gd name="f11" fmla="val 12"/>
                <a:gd name="f12" fmla="val 6"/>
                <a:gd name="f13" fmla="val 5"/>
                <a:gd name="f14" fmla="val 7"/>
                <a:gd name="f15" fmla="val 8"/>
                <a:gd name="f16" fmla="val 4"/>
                <a:gd name="f17" fmla="val 9"/>
                <a:gd name="f18" fmla="val 11"/>
                <a:gd name="f19" fmla="val 3"/>
                <a:gd name="f20" fmla="val 10"/>
                <a:gd name="f21" fmla="val 19"/>
                <a:gd name="f22" fmla="val 18"/>
                <a:gd name="f23" fmla="+- 0 0 -90"/>
                <a:gd name="f24" fmla="*/ f3 1 13"/>
                <a:gd name="f25" fmla="*/ f4 1 20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3"/>
                <a:gd name="f34" fmla="*/ f30 1 20"/>
                <a:gd name="f35" fmla="*/ 1 f31 1"/>
                <a:gd name="f36" fmla="*/ 16 f30 1"/>
                <a:gd name="f37" fmla="*/ 6 f31 1"/>
                <a:gd name="f38" fmla="*/ 5 f30 1"/>
                <a:gd name="f39" fmla="*/ 7 f31 1"/>
                <a:gd name="f40" fmla="*/ 4 f30 1"/>
                <a:gd name="f41" fmla="*/ 8 f31 1"/>
                <a:gd name="f42" fmla="*/ 1 f30 1"/>
                <a:gd name="f43" fmla="*/ 12 f31 1"/>
                <a:gd name="f44" fmla="*/ 3 f31 1"/>
                <a:gd name="f45" fmla="*/ 20 f30 1"/>
                <a:gd name="f46" fmla="+- f32 0 f1"/>
                <a:gd name="f47" fmla="*/ f35 1 13"/>
                <a:gd name="f48" fmla="*/ f36 1 20"/>
                <a:gd name="f49" fmla="*/ f37 1 13"/>
                <a:gd name="f50" fmla="*/ f38 1 20"/>
                <a:gd name="f51" fmla="*/ f39 1 13"/>
                <a:gd name="f52" fmla="*/ f40 1 20"/>
                <a:gd name="f53" fmla="*/ f41 1 13"/>
                <a:gd name="f54" fmla="*/ f42 1 20"/>
                <a:gd name="f55" fmla="*/ f43 1 13"/>
                <a:gd name="f56" fmla="*/ f44 1 13"/>
                <a:gd name="f57" fmla="*/ f45 1 20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4"/>
                <a:gd name="f68" fmla="*/ f53 1 f33"/>
                <a:gd name="f69" fmla="*/ f54 1 f34"/>
                <a:gd name="f70" fmla="*/ f55 1 f33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5 1"/>
                <a:gd name="f83" fmla="*/ f68 f24 1"/>
                <a:gd name="f84" fmla="*/ f69 f25 1"/>
                <a:gd name="f85" fmla="*/ f70 f24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4"/>
                </a:cxn>
                <a:cxn ang="f46">
                  <a:pos x="f85" y="f82"/>
                </a:cxn>
                <a:cxn ang="f46">
                  <a:pos x="f83" y="f78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13" h="20">
                  <a:moveTo>
                    <a:pt x="f8" y="f9"/>
                  </a:moveTo>
                  <a:cubicBezTo>
                    <a:pt x="f10" y="f11"/>
                    <a:pt x="f5" y="f12"/>
                    <a:pt x="f12" y="f13"/>
                  </a:cubicBezTo>
                  <a:cubicBezTo>
                    <a:pt x="f14" y="f13"/>
                    <a:pt x="f15" y="f13"/>
                    <a:pt x="f14" y="f16"/>
                  </a:cubicBezTo>
                  <a:cubicBezTo>
                    <a:pt x="f12" y="f10"/>
                    <a:pt x="f13" y="f8"/>
                    <a:pt x="f15" y="f8"/>
                  </a:cubicBezTo>
                  <a:cubicBezTo>
                    <a:pt x="f17" y="f5"/>
                    <a:pt x="f18" y="f8"/>
                    <a:pt x="f11" y="f8"/>
                  </a:cubicBezTo>
                  <a:cubicBezTo>
                    <a:pt x="f6" y="f10"/>
                    <a:pt x="f11" y="f19"/>
                    <a:pt x="f11" y="f16"/>
                  </a:cubicBezTo>
                  <a:cubicBezTo>
                    <a:pt x="f18" y="f15"/>
                    <a:pt x="f20" y="f11"/>
                    <a:pt x="f15" y="f9"/>
                  </a:cubicBezTo>
                  <a:cubicBezTo>
                    <a:pt x="f14" y="f21"/>
                    <a:pt x="f13" y="f7"/>
                    <a:pt x="f19" y="f7"/>
                  </a:cubicBezTo>
                  <a:cubicBezTo>
                    <a:pt x="f8" y="f21"/>
                    <a:pt x="f8" y="f22"/>
                    <a:pt x="f8" y="f9"/>
                  </a:cubicBezTo>
                  <a:close/>
                </a:path>
              </a:pathLst>
            </a:custGeom>
            <a:solidFill>
              <a:srgbClr val="F3BC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6" name="Freeform 938">
              <a:extLst>
                <a:ext uri="{FF2B5EF4-FFF2-40B4-BE49-F238E27FC236}">
                  <a16:creationId xmlns:a16="http://schemas.microsoft.com/office/drawing/2014/main" id="{63210EF6-30CF-8CCF-B996-1AE4221F0DEF}"/>
                </a:ext>
              </a:extLst>
            </p:cNvPr>
            <p:cNvSpPr/>
            <p:nvPr/>
          </p:nvSpPr>
          <p:spPr>
            <a:xfrm>
              <a:off x="6010278" y="5084758"/>
              <a:ext cx="25402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5"/>
                <a:gd name="f9" fmla="val 1"/>
                <a:gd name="f10" fmla="val 8"/>
                <a:gd name="f11" fmla="val 2"/>
                <a:gd name="f12" fmla="val 7"/>
                <a:gd name="f13" fmla="val 9"/>
                <a:gd name="f14" fmla="val 3"/>
                <a:gd name="f15" fmla="+- 0 0 -90"/>
                <a:gd name="f16" fmla="*/ f3 1 11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1"/>
                <a:gd name="f27" fmla="*/ 5 f23 1"/>
                <a:gd name="f28" fmla="*/ 1 f22 1"/>
                <a:gd name="f29" fmla="*/ 11 f23 1"/>
                <a:gd name="f30" fmla="*/ 7 f22 1"/>
                <a:gd name="f31" fmla="*/ 8 f23 1"/>
                <a:gd name="f32" fmla="*/ 10 f22 1"/>
                <a:gd name="f33" fmla="*/ 0 f23 1"/>
                <a:gd name="f34" fmla="*/ 3 f22 1"/>
                <a:gd name="f35" fmla="+- f24 0 f1"/>
                <a:gd name="f36" fmla="*/ f27 1 11"/>
                <a:gd name="f37" fmla="*/ f28 1 10"/>
                <a:gd name="f38" fmla="*/ f29 1 11"/>
                <a:gd name="f39" fmla="*/ f30 1 10"/>
                <a:gd name="f40" fmla="*/ f31 1 11"/>
                <a:gd name="f41" fmla="*/ f32 1 10"/>
                <a:gd name="f42" fmla="*/ f33 1 11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10">
                  <a:moveTo>
                    <a:pt x="f8" y="f9"/>
                  </a:moveTo>
                  <a:cubicBezTo>
                    <a:pt x="f10" y="f9"/>
                    <a:pt x="f6" y="f11"/>
                    <a:pt x="f6" y="f12"/>
                  </a:cubicBezTo>
                  <a:cubicBezTo>
                    <a:pt x="f6" y="f7"/>
                    <a:pt x="f7" y="f7"/>
                    <a:pt x="f10" y="f7"/>
                  </a:cubicBezTo>
                  <a:cubicBezTo>
                    <a:pt x="f8" y="f13"/>
                    <a:pt x="f9" y="f10"/>
                    <a:pt x="f5" y="f14"/>
                  </a:cubicBezTo>
                  <a:cubicBezTo>
                    <a:pt x="f5" y="f9"/>
                    <a:pt x="f14" y="f5"/>
                    <a:pt x="f8" y="f9"/>
                  </a:cubicBezTo>
                  <a:close/>
                </a:path>
              </a:pathLst>
            </a:custGeom>
            <a:solidFill>
              <a:srgbClr val="2C78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7" name="Freeform 939">
              <a:extLst>
                <a:ext uri="{FF2B5EF4-FFF2-40B4-BE49-F238E27FC236}">
                  <a16:creationId xmlns:a16="http://schemas.microsoft.com/office/drawing/2014/main" id="{523F543D-97E1-B7C7-7B26-DC71BA7D8C0F}"/>
                </a:ext>
              </a:extLst>
            </p:cNvPr>
            <p:cNvSpPr/>
            <p:nvPr/>
          </p:nvSpPr>
          <p:spPr>
            <a:xfrm>
              <a:off x="6011859" y="4702173"/>
              <a:ext cx="22229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5"/>
                <a:gd name="f9" fmla="val 2"/>
                <a:gd name="f10" fmla="val 4"/>
                <a:gd name="f11" fmla="val 6"/>
                <a:gd name="f12" fmla="val 7"/>
                <a:gd name="f13" fmla="val 8"/>
                <a:gd name="f14" fmla="val 3"/>
                <a:gd name="f15" fmla="val 11"/>
                <a:gd name="f16" fmla="+- 0 0 -90"/>
                <a:gd name="f17" fmla="*/ f3 1 9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2"/>
                <a:gd name="f28" fmla="*/ 0 f24 1"/>
                <a:gd name="f29" fmla="*/ 5 f23 1"/>
                <a:gd name="f30" fmla="*/ 4 f24 1"/>
                <a:gd name="f31" fmla="*/ 0 f23 1"/>
                <a:gd name="f32" fmla="*/ 7 f24 1"/>
                <a:gd name="f33" fmla="*/ 6 f23 1"/>
                <a:gd name="f34" fmla="*/ 3 f24 1"/>
                <a:gd name="f35" fmla="*/ 12 f23 1"/>
                <a:gd name="f36" fmla="+- f25 0 f1"/>
                <a:gd name="f37" fmla="*/ f28 1 9"/>
                <a:gd name="f38" fmla="*/ f29 1 12"/>
                <a:gd name="f39" fmla="*/ f30 1 9"/>
                <a:gd name="f40" fmla="*/ f31 1 12"/>
                <a:gd name="f41" fmla="*/ f32 1 9"/>
                <a:gd name="f42" fmla="*/ f33 1 12"/>
                <a:gd name="f43" fmla="*/ f34 1 9"/>
                <a:gd name="f44" fmla="*/ f35 1 12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" h="12">
                  <a:moveTo>
                    <a:pt x="f5" y="f8"/>
                  </a:moveTo>
                  <a:cubicBezTo>
                    <a:pt x="f5" y="f9"/>
                    <a:pt x="f9" y="f5"/>
                    <a:pt x="f10" y="f5"/>
                  </a:cubicBezTo>
                  <a:cubicBezTo>
                    <a:pt x="f6" y="f5"/>
                    <a:pt x="f11" y="f10"/>
                    <a:pt x="f12" y="f11"/>
                  </a:cubicBezTo>
                  <a:cubicBezTo>
                    <a:pt x="f13" y="f6"/>
                    <a:pt x="f11" y="f7"/>
                    <a:pt x="f14" y="f7"/>
                  </a:cubicBezTo>
                  <a:cubicBezTo>
                    <a:pt x="f5" y="f15"/>
                    <a:pt x="f5" y="f13"/>
                    <a:pt x="f5" y="f8"/>
                  </a:cubicBezTo>
                  <a:close/>
                </a:path>
              </a:pathLst>
            </a:custGeom>
            <a:solidFill>
              <a:srgbClr val="C62C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8" name="Freeform 940">
              <a:extLst>
                <a:ext uri="{FF2B5EF4-FFF2-40B4-BE49-F238E27FC236}">
                  <a16:creationId xmlns:a16="http://schemas.microsoft.com/office/drawing/2014/main" id="{A6767CE1-BF6C-5A53-599B-61226A0DB4B2}"/>
                </a:ext>
              </a:extLst>
            </p:cNvPr>
            <p:cNvSpPr/>
            <p:nvPr/>
          </p:nvSpPr>
          <p:spPr>
            <a:xfrm>
              <a:off x="6200775" y="4919664"/>
              <a:ext cx="23810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3"/>
                <a:gd name="f8" fmla="val 2"/>
                <a:gd name="f9" fmla="val 6"/>
                <a:gd name="f10" fmla="val 1"/>
                <a:gd name="f11" fmla="val 4"/>
                <a:gd name="f12" fmla="val 7"/>
                <a:gd name="f13" fmla="val 8"/>
                <a:gd name="f14" fmla="val 3"/>
                <a:gd name="f15" fmla="val 9"/>
                <a:gd name="f16" fmla="val 5"/>
                <a:gd name="f17" fmla="val 11"/>
                <a:gd name="f18" fmla="val 12"/>
                <a:gd name="f19" fmla="+- 0 0 -90"/>
                <a:gd name="f20" fmla="*/ f3 1 10"/>
                <a:gd name="f21" fmla="*/ f4 1 1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"/>
                <a:gd name="f30" fmla="*/ f26 1 13"/>
                <a:gd name="f31" fmla="*/ 2 f27 1"/>
                <a:gd name="f32" fmla="*/ 6 f26 1"/>
                <a:gd name="f33" fmla="*/ 7 f27 1"/>
                <a:gd name="f34" fmla="*/ 0 f26 1"/>
                <a:gd name="f35" fmla="*/ 9 f27 1"/>
                <a:gd name="f36" fmla="*/ 5 f26 1"/>
                <a:gd name="f37" fmla="*/ 9 f26 1"/>
                <a:gd name="f38" fmla="*/ 12 f26 1"/>
                <a:gd name="f39" fmla="*/ 10 f26 1"/>
                <a:gd name="f40" fmla="*/ 5 f27 1"/>
                <a:gd name="f41" fmla="+- f28 0 f1"/>
                <a:gd name="f42" fmla="*/ f31 1 10"/>
                <a:gd name="f43" fmla="*/ f32 1 13"/>
                <a:gd name="f44" fmla="*/ f33 1 10"/>
                <a:gd name="f45" fmla="*/ f34 1 13"/>
                <a:gd name="f46" fmla="*/ f35 1 10"/>
                <a:gd name="f47" fmla="*/ f36 1 13"/>
                <a:gd name="f48" fmla="*/ f37 1 13"/>
                <a:gd name="f49" fmla="*/ f38 1 13"/>
                <a:gd name="f50" fmla="*/ f39 1 13"/>
                <a:gd name="f51" fmla="*/ f40 1 10"/>
                <a:gd name="f52" fmla="*/ 0 1 f29"/>
                <a:gd name="f53" fmla="*/ f23 1 f29"/>
                <a:gd name="f54" fmla="*/ 0 1 f30"/>
                <a:gd name="f55" fmla="*/ f24 1 f30"/>
                <a:gd name="f56" fmla="*/ f42 1 f29"/>
                <a:gd name="f57" fmla="*/ f43 1 f30"/>
                <a:gd name="f58" fmla="*/ f44 1 f29"/>
                <a:gd name="f59" fmla="*/ f45 1 f30"/>
                <a:gd name="f60" fmla="*/ f46 1 f29"/>
                <a:gd name="f61" fmla="*/ f47 1 f30"/>
                <a:gd name="f62" fmla="*/ f48 1 f30"/>
                <a:gd name="f63" fmla="*/ f49 1 f30"/>
                <a:gd name="f64" fmla="*/ f50 1 f30"/>
                <a:gd name="f65" fmla="*/ f51 1 f29"/>
                <a:gd name="f66" fmla="*/ f52 f20 1"/>
                <a:gd name="f67" fmla="*/ f53 f20 1"/>
                <a:gd name="f68" fmla="*/ f55 f21 1"/>
                <a:gd name="f69" fmla="*/ f54 f21 1"/>
                <a:gd name="f70" fmla="*/ f56 f20 1"/>
                <a:gd name="f71" fmla="*/ f57 f21 1"/>
                <a:gd name="f72" fmla="*/ f58 f20 1"/>
                <a:gd name="f73" fmla="*/ f59 f21 1"/>
                <a:gd name="f74" fmla="*/ f60 f20 1"/>
                <a:gd name="f75" fmla="*/ f61 f21 1"/>
                <a:gd name="f76" fmla="*/ f62 f21 1"/>
                <a:gd name="f77" fmla="*/ f63 f21 1"/>
                <a:gd name="f78" fmla="*/ f64 f21 1"/>
                <a:gd name="f79" fmla="*/ f6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4" y="f76"/>
                </a:cxn>
                <a:cxn ang="f41">
                  <a:pos x="f74" y="f77"/>
                </a:cxn>
                <a:cxn ang="f41">
                  <a:pos x="f72" y="f78"/>
                </a:cxn>
                <a:cxn ang="f41">
                  <a:pos x="f79" y="f76"/>
                </a:cxn>
                <a:cxn ang="f41">
                  <a:pos x="f70" y="f71"/>
                </a:cxn>
              </a:cxnLst>
              <a:rect l="f66" t="f69" r="f67" b="f68"/>
              <a:pathLst>
                <a:path w="10" h="13">
                  <a:moveTo>
                    <a:pt x="f8" y="f9"/>
                  </a:moveTo>
                  <a:cubicBezTo>
                    <a:pt x="f10" y="f8"/>
                    <a:pt x="f11" y="f5"/>
                    <a:pt x="f12" y="f5"/>
                  </a:cubicBezTo>
                  <a:cubicBezTo>
                    <a:pt x="f6" y="f5"/>
                    <a:pt x="f13" y="f14"/>
                    <a:pt x="f15" y="f16"/>
                  </a:cubicBezTo>
                  <a:cubicBezTo>
                    <a:pt x="f6" y="f9"/>
                    <a:pt x="f13" y="f12"/>
                    <a:pt x="f15" y="f15"/>
                  </a:cubicBezTo>
                  <a:cubicBezTo>
                    <a:pt x="f6" y="f6"/>
                    <a:pt x="f6" y="f17"/>
                    <a:pt x="f15" y="f18"/>
                  </a:cubicBezTo>
                  <a:cubicBezTo>
                    <a:pt x="f13" y="f7"/>
                    <a:pt x="f12" y="f17"/>
                    <a:pt x="f12" y="f6"/>
                  </a:cubicBezTo>
                  <a:cubicBezTo>
                    <a:pt x="f12" y="f13"/>
                    <a:pt x="f9" y="f13"/>
                    <a:pt x="f16" y="f15"/>
                  </a:cubicBezTo>
                  <a:cubicBezTo>
                    <a:pt x="f5" y="f7"/>
                    <a:pt x="f14" y="f12"/>
                    <a:pt x="f8" y="f9"/>
                  </a:cubicBezTo>
                  <a:close/>
                </a:path>
              </a:pathLst>
            </a:custGeom>
            <a:solidFill>
              <a:srgbClr val="81B7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9" name="Freeform 941">
              <a:extLst>
                <a:ext uri="{FF2B5EF4-FFF2-40B4-BE49-F238E27FC236}">
                  <a16:creationId xmlns:a16="http://schemas.microsoft.com/office/drawing/2014/main" id="{3D828865-723D-DF8E-E2F8-5ADA496C7703}"/>
                </a:ext>
              </a:extLst>
            </p:cNvPr>
            <p:cNvSpPr/>
            <p:nvPr/>
          </p:nvSpPr>
          <p:spPr>
            <a:xfrm>
              <a:off x="6238878" y="4932365"/>
              <a:ext cx="26983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2"/>
                <a:gd name="f8" fmla="val 3"/>
                <a:gd name="f9" fmla="val 2"/>
                <a:gd name="f10" fmla="val 4"/>
                <a:gd name="f11" fmla="val 5"/>
                <a:gd name="f12" fmla="val 1"/>
                <a:gd name="f13" fmla="val 6"/>
                <a:gd name="f14" fmla="val 7"/>
                <a:gd name="f15" fmla="val 9"/>
                <a:gd name="f16" fmla="val 10"/>
                <a:gd name="f17" fmla="val 8"/>
                <a:gd name="f18" fmla="+- 0 0 -90"/>
                <a:gd name="f19" fmla="*/ f3 1 11"/>
                <a:gd name="f20" fmla="*/ f4 1 1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2"/>
                <a:gd name="f30" fmla="*/ 3 f26 1"/>
                <a:gd name="f31" fmla="*/ 2 f25 1"/>
                <a:gd name="f32" fmla="*/ 6 f26 1"/>
                <a:gd name="f33" fmla="*/ 1 f25 1"/>
                <a:gd name="f34" fmla="*/ 10 f26 1"/>
                <a:gd name="f35" fmla="*/ 9 f26 1"/>
                <a:gd name="f36" fmla="*/ 6 f25 1"/>
                <a:gd name="f37" fmla="*/ 8 f26 1"/>
                <a:gd name="f38" fmla="*/ 9 f25 1"/>
                <a:gd name="f39" fmla="*/ 2 f26 1"/>
                <a:gd name="f40" fmla="*/ 10 f25 1"/>
                <a:gd name="f41" fmla="+- f27 0 f1"/>
                <a:gd name="f42" fmla="*/ f30 1 11"/>
                <a:gd name="f43" fmla="*/ f31 1 12"/>
                <a:gd name="f44" fmla="*/ f32 1 11"/>
                <a:gd name="f45" fmla="*/ f33 1 12"/>
                <a:gd name="f46" fmla="*/ f34 1 11"/>
                <a:gd name="f47" fmla="*/ f35 1 11"/>
                <a:gd name="f48" fmla="*/ f36 1 12"/>
                <a:gd name="f49" fmla="*/ f37 1 11"/>
                <a:gd name="f50" fmla="*/ f38 1 12"/>
                <a:gd name="f51" fmla="*/ f39 1 11"/>
                <a:gd name="f52" fmla="*/ f40 1 12"/>
                <a:gd name="f53" fmla="*/ 0 1 f28"/>
                <a:gd name="f54" fmla="*/ f22 1 f28"/>
                <a:gd name="f55" fmla="*/ 0 1 f29"/>
                <a:gd name="f56" fmla="*/ f23 1 f29"/>
                <a:gd name="f57" fmla="*/ f42 1 f28"/>
                <a:gd name="f58" fmla="*/ f43 1 f29"/>
                <a:gd name="f59" fmla="*/ f44 1 f28"/>
                <a:gd name="f60" fmla="*/ f45 1 f29"/>
                <a:gd name="f61" fmla="*/ f46 1 f28"/>
                <a:gd name="f62" fmla="*/ f47 1 f28"/>
                <a:gd name="f63" fmla="*/ f48 1 f29"/>
                <a:gd name="f64" fmla="*/ f49 1 f28"/>
                <a:gd name="f65" fmla="*/ f50 1 f29"/>
                <a:gd name="f66" fmla="*/ f51 1 f28"/>
                <a:gd name="f67" fmla="*/ f52 1 f29"/>
                <a:gd name="f68" fmla="*/ f53 f19 1"/>
                <a:gd name="f69" fmla="*/ f54 f19 1"/>
                <a:gd name="f70" fmla="*/ f56 f20 1"/>
                <a:gd name="f71" fmla="*/ f55 f20 1"/>
                <a:gd name="f72" fmla="*/ f57 f19 1"/>
                <a:gd name="f73" fmla="*/ f58 f20 1"/>
                <a:gd name="f74" fmla="*/ f59 f19 1"/>
                <a:gd name="f75" fmla="*/ f60 f20 1"/>
                <a:gd name="f76" fmla="*/ f61 f19 1"/>
                <a:gd name="f77" fmla="*/ f62 f19 1"/>
                <a:gd name="f78" fmla="*/ f63 f20 1"/>
                <a:gd name="f79" fmla="*/ f64 f19 1"/>
                <a:gd name="f80" fmla="*/ f65 f20 1"/>
                <a:gd name="f81" fmla="*/ f66 f19 1"/>
                <a:gd name="f82" fmla="*/ f6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6" y="f73"/>
                </a:cxn>
                <a:cxn ang="f41">
                  <a:pos x="f77" y="f78"/>
                </a:cxn>
                <a:cxn ang="f41">
                  <a:pos x="f79" y="f80"/>
                </a:cxn>
                <a:cxn ang="f41">
                  <a:pos x="f81" y="f82"/>
                </a:cxn>
                <a:cxn ang="f41">
                  <a:pos x="f72" y="f73"/>
                </a:cxn>
              </a:cxnLst>
              <a:rect l="f68" t="f71" r="f69" b="f70"/>
              <a:pathLst>
                <a:path w="11" h="12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2"/>
                    <a:pt x="f15" y="f5"/>
                    <a:pt x="f16" y="f9"/>
                  </a:cubicBezTo>
                  <a:cubicBezTo>
                    <a:pt x="f6" y="f10"/>
                    <a:pt x="f16" y="f11"/>
                    <a:pt x="f15" y="f13"/>
                  </a:cubicBezTo>
                  <a:cubicBezTo>
                    <a:pt x="f17" y="f14"/>
                    <a:pt x="f15" y="f17"/>
                    <a:pt x="f17" y="f15"/>
                  </a:cubicBezTo>
                  <a:cubicBezTo>
                    <a:pt x="f13" y="f15"/>
                    <a:pt x="f10" y="f7"/>
                    <a:pt x="f9" y="f16"/>
                  </a:cubicBezTo>
                  <a:cubicBezTo>
                    <a:pt x="f5" y="f14"/>
                    <a:pt x="f9" y="f10"/>
                    <a:pt x="f8" y="f9"/>
                  </a:cubicBezTo>
                  <a:close/>
                </a:path>
              </a:pathLst>
            </a:custGeom>
            <a:solidFill>
              <a:srgbClr val="67AB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0" name="Freeform 942">
              <a:extLst>
                <a:ext uri="{FF2B5EF4-FFF2-40B4-BE49-F238E27FC236}">
                  <a16:creationId xmlns:a16="http://schemas.microsoft.com/office/drawing/2014/main" id="{D0F5AF9A-B78A-1E39-03CA-3B573483208B}"/>
                </a:ext>
              </a:extLst>
            </p:cNvPr>
            <p:cNvSpPr/>
            <p:nvPr/>
          </p:nvSpPr>
          <p:spPr>
            <a:xfrm>
              <a:off x="6015042" y="5041901"/>
              <a:ext cx="31747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8"/>
                <a:gd name="f9" fmla="val 1"/>
                <a:gd name="f10" fmla="val 4"/>
                <a:gd name="f11" fmla="val 6"/>
                <a:gd name="f12" fmla="val 7"/>
                <a:gd name="f13" fmla="val 9"/>
                <a:gd name="f14" fmla="val 5"/>
                <a:gd name="f15" fmla="val 3"/>
                <a:gd name="f16" fmla="+- 0 0 -90"/>
                <a:gd name="f17" fmla="*/ f3 1 13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3"/>
                <a:gd name="f28" fmla="*/ 8 f24 1"/>
                <a:gd name="f29" fmla="*/ 1 f23 1"/>
                <a:gd name="f30" fmla="*/ 8 f23 1"/>
                <a:gd name="f31" fmla="*/ 6 f24 1"/>
                <a:gd name="f32" fmla="*/ 10 f23 1"/>
                <a:gd name="f33" fmla="*/ 5 f24 1"/>
                <a:gd name="f34" fmla="*/ 9 f23 1"/>
                <a:gd name="f35" fmla="*/ 1 f24 1"/>
                <a:gd name="f36" fmla="*/ 3 f23 1"/>
                <a:gd name="f37" fmla="+- f25 0 f1"/>
                <a:gd name="f38" fmla="*/ f28 1 13"/>
                <a:gd name="f39" fmla="*/ f29 1 10"/>
                <a:gd name="f40" fmla="*/ f30 1 10"/>
                <a:gd name="f41" fmla="*/ f31 1 13"/>
                <a:gd name="f42" fmla="*/ f32 1 10"/>
                <a:gd name="f43" fmla="*/ f33 1 13"/>
                <a:gd name="f44" fmla="*/ f34 1 10"/>
                <a:gd name="f45" fmla="*/ f35 1 13"/>
                <a:gd name="f46" fmla="*/ f36 1 10"/>
                <a:gd name="f47" fmla="*/ 0 1 f27"/>
                <a:gd name="f48" fmla="*/ f20 1 f27"/>
                <a:gd name="f49" fmla="*/ 0 1 f26"/>
                <a:gd name="f50" fmla="*/ f21 1 f26"/>
                <a:gd name="f51" fmla="*/ f38 1 f27"/>
                <a:gd name="f52" fmla="*/ f39 1 f26"/>
                <a:gd name="f53" fmla="*/ f40 1 f26"/>
                <a:gd name="f54" fmla="*/ f41 1 f27"/>
                <a:gd name="f55" fmla="*/ f42 1 f26"/>
                <a:gd name="f56" fmla="*/ f43 1 f27"/>
                <a:gd name="f57" fmla="*/ f44 1 f26"/>
                <a:gd name="f58" fmla="*/ f45 1 f27"/>
                <a:gd name="f59" fmla="*/ f46 1 f26"/>
                <a:gd name="f60" fmla="*/ f47 f17 1"/>
                <a:gd name="f61" fmla="*/ f48 f17 1"/>
                <a:gd name="f62" fmla="*/ f50 f18 1"/>
                <a:gd name="f63" fmla="*/ f49 f18 1"/>
                <a:gd name="f64" fmla="*/ f51 f17 1"/>
                <a:gd name="f65" fmla="*/ f52 f18 1"/>
                <a:gd name="f66" fmla="*/ f53 f18 1"/>
                <a:gd name="f67" fmla="*/ f54 f17 1"/>
                <a:gd name="f68" fmla="*/ f55 f18 1"/>
                <a:gd name="f69" fmla="*/ f56 f17 1"/>
                <a:gd name="f70" fmla="*/ f57 f18 1"/>
                <a:gd name="f71" fmla="*/ f58 f17 1"/>
                <a:gd name="f72" fmla="*/ f5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4" y="f65"/>
                </a:cxn>
                <a:cxn ang="f37">
                  <a:pos x="f64" y="f66"/>
                </a:cxn>
                <a:cxn ang="f37">
                  <a:pos x="f67" y="f68"/>
                </a:cxn>
                <a:cxn ang="f37">
                  <a:pos x="f69" y="f70"/>
                </a:cxn>
                <a:cxn ang="f37">
                  <a:pos x="f71" y="f72"/>
                </a:cxn>
                <a:cxn ang="f37">
                  <a:pos x="f64" y="f65"/>
                </a:cxn>
                <a:cxn ang="f37">
                  <a:pos x="f64" y="f65"/>
                </a:cxn>
              </a:cxnLst>
              <a:rect l="f60" t="f63" r="f61" b="f62"/>
              <a:pathLst>
                <a:path w="13" h="10">
                  <a:moveTo>
                    <a:pt x="f8" y="f9"/>
                  </a:moveTo>
                  <a:cubicBezTo>
                    <a:pt x="f8" y="f10"/>
                    <a:pt x="f6" y="f11"/>
                    <a:pt x="f8" y="f8"/>
                  </a:cubicBezTo>
                  <a:cubicBezTo>
                    <a:pt x="f12" y="f13"/>
                    <a:pt x="f12" y="f7"/>
                    <a:pt x="f11" y="f7"/>
                  </a:cubicBezTo>
                  <a:cubicBezTo>
                    <a:pt x="f14" y="f13"/>
                    <a:pt x="f14" y="f13"/>
                    <a:pt x="f14" y="f13"/>
                  </a:cubicBezTo>
                  <a:cubicBezTo>
                    <a:pt x="f15" y="f8"/>
                    <a:pt x="f5" y="f14"/>
                    <a:pt x="f9" y="f15"/>
                  </a:cubicBezTo>
                  <a:cubicBezTo>
                    <a:pt x="f9" y="f9"/>
                    <a:pt x="f14" y="f5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F7B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1" name="Freeform 943">
              <a:extLst>
                <a:ext uri="{FF2B5EF4-FFF2-40B4-BE49-F238E27FC236}">
                  <a16:creationId xmlns:a16="http://schemas.microsoft.com/office/drawing/2014/main" id="{E7022D09-47EE-074C-5CF2-8C0D9666ED13}"/>
                </a:ext>
              </a:extLst>
            </p:cNvPr>
            <p:cNvSpPr/>
            <p:nvPr/>
          </p:nvSpPr>
          <p:spPr>
            <a:xfrm>
              <a:off x="7019921" y="5035555"/>
              <a:ext cx="185742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77"/>
                <a:gd name="f8" fmla="val 74"/>
                <a:gd name="f9" fmla="val 20"/>
                <a:gd name="f10" fmla="val 73"/>
                <a:gd name="f11" fmla="val 26"/>
                <a:gd name="f12" fmla="val 75"/>
                <a:gd name="f13" fmla="val 31"/>
                <a:gd name="f14" fmla="val 37"/>
                <a:gd name="f15" fmla="val 40"/>
                <a:gd name="f16" fmla="val 76"/>
                <a:gd name="f17" fmla="val 46"/>
                <a:gd name="f18" fmla="val 72"/>
                <a:gd name="f19" fmla="val 47"/>
                <a:gd name="f20" fmla="val 69"/>
                <a:gd name="f21" fmla="val 49"/>
                <a:gd name="f22" fmla="val 65"/>
                <a:gd name="f23" fmla="val 50"/>
                <a:gd name="f24" fmla="val 62"/>
                <a:gd name="f25" fmla="val 60"/>
                <a:gd name="f26" fmla="val 45"/>
                <a:gd name="f27" fmla="val 58"/>
                <a:gd name="f28" fmla="val 57"/>
                <a:gd name="f29" fmla="val 48"/>
                <a:gd name="f30" fmla="val 55"/>
                <a:gd name="f31" fmla="val 56"/>
                <a:gd name="f32" fmla="val 51"/>
                <a:gd name="f33" fmla="val 52"/>
                <a:gd name="f34" fmla="val 59"/>
                <a:gd name="f35" fmla="val 61"/>
                <a:gd name="f36" fmla="val 53"/>
                <a:gd name="f37" fmla="val 63"/>
                <a:gd name="f38" fmla="val 68"/>
                <a:gd name="f39" fmla="val 71"/>
                <a:gd name="f40" fmla="val 43"/>
                <a:gd name="f41" fmla="val 36"/>
                <a:gd name="f42" fmla="val 29"/>
                <a:gd name="f43" fmla="val 21"/>
                <a:gd name="f44" fmla="val 70"/>
                <a:gd name="f45" fmla="val 16"/>
                <a:gd name="f46" fmla="val 17"/>
                <a:gd name="f47" fmla="val 14"/>
                <a:gd name="f48" fmla="val 12"/>
                <a:gd name="f49" fmla="val 44"/>
                <a:gd name="f50" fmla="val 35"/>
                <a:gd name="f51" fmla="val 5"/>
                <a:gd name="f52" fmla="val 22"/>
                <a:gd name="f53" fmla="val 11"/>
                <a:gd name="f54" fmla="val 6"/>
                <a:gd name="f55" fmla="val 34"/>
                <a:gd name="f56" fmla="val 2"/>
                <a:gd name="f57" fmla="val 39"/>
                <a:gd name="f58" fmla="val 1"/>
                <a:gd name="f59" fmla="val 7"/>
                <a:gd name="f60" fmla="val 66"/>
                <a:gd name="f61" fmla="val 9"/>
                <a:gd name="f62" fmla="+- 0 0 -90"/>
                <a:gd name="f63" fmla="*/ f3 1 78"/>
                <a:gd name="f64" fmla="*/ f4 1 77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78"/>
                <a:gd name="f73" fmla="*/ f69 1 77"/>
                <a:gd name="f74" fmla="*/ 74 f70 1"/>
                <a:gd name="f75" fmla="*/ 20 f69 1"/>
                <a:gd name="f76" fmla="*/ 77 f70 1"/>
                <a:gd name="f77" fmla="*/ 37 f69 1"/>
                <a:gd name="f78" fmla="*/ 72 f70 1"/>
                <a:gd name="f79" fmla="*/ 47 f69 1"/>
                <a:gd name="f80" fmla="*/ 62 f70 1"/>
                <a:gd name="f81" fmla="*/ 57 f70 1"/>
                <a:gd name="f82" fmla="*/ 48 f69 1"/>
                <a:gd name="f83" fmla="*/ 52 f69 1"/>
                <a:gd name="f84" fmla="*/ 61 f69 1"/>
                <a:gd name="f85" fmla="*/ 49 f70 1"/>
                <a:gd name="f86" fmla="*/ 71 f69 1"/>
                <a:gd name="f87" fmla="*/ 77 f69 1"/>
                <a:gd name="f88" fmla="*/ 29 f70 1"/>
                <a:gd name="f89" fmla="*/ 72 f69 1"/>
                <a:gd name="f90" fmla="*/ 17 f70 1"/>
                <a:gd name="f91" fmla="*/ 53 f69 1"/>
                <a:gd name="f92" fmla="*/ 12 f70 1"/>
                <a:gd name="f93" fmla="*/ 44 f69 1"/>
                <a:gd name="f94" fmla="*/ 16 f70 1"/>
                <a:gd name="f95" fmla="*/ 31 f70 1"/>
                <a:gd name="f96" fmla="*/ 6 f69 1"/>
                <a:gd name="f97" fmla="*/ 43 f70 1"/>
                <a:gd name="f98" fmla="*/ 0 f69 1"/>
                <a:gd name="f99" fmla="*/ 46 f70 1"/>
                <a:gd name="f100" fmla="*/ 1 f69 1"/>
                <a:gd name="f101" fmla="*/ 60 f70 1"/>
                <a:gd name="f102" fmla="+- f71 0 f1"/>
                <a:gd name="f103" fmla="*/ f74 1 78"/>
                <a:gd name="f104" fmla="*/ f75 1 77"/>
                <a:gd name="f105" fmla="*/ f76 1 78"/>
                <a:gd name="f106" fmla="*/ f77 1 77"/>
                <a:gd name="f107" fmla="*/ f78 1 78"/>
                <a:gd name="f108" fmla="*/ f79 1 77"/>
                <a:gd name="f109" fmla="*/ f80 1 78"/>
                <a:gd name="f110" fmla="*/ f81 1 78"/>
                <a:gd name="f111" fmla="*/ f82 1 77"/>
                <a:gd name="f112" fmla="*/ f83 1 77"/>
                <a:gd name="f113" fmla="*/ f84 1 77"/>
                <a:gd name="f114" fmla="*/ f85 1 78"/>
                <a:gd name="f115" fmla="*/ f86 1 77"/>
                <a:gd name="f116" fmla="*/ f87 1 77"/>
                <a:gd name="f117" fmla="*/ f88 1 78"/>
                <a:gd name="f118" fmla="*/ f89 1 77"/>
                <a:gd name="f119" fmla="*/ f90 1 78"/>
                <a:gd name="f120" fmla="*/ f91 1 77"/>
                <a:gd name="f121" fmla="*/ f92 1 78"/>
                <a:gd name="f122" fmla="*/ f93 1 77"/>
                <a:gd name="f123" fmla="*/ f94 1 78"/>
                <a:gd name="f124" fmla="*/ f95 1 78"/>
                <a:gd name="f125" fmla="*/ f96 1 77"/>
                <a:gd name="f126" fmla="*/ f97 1 78"/>
                <a:gd name="f127" fmla="*/ f98 1 77"/>
                <a:gd name="f128" fmla="*/ f99 1 78"/>
                <a:gd name="f129" fmla="*/ f100 1 77"/>
                <a:gd name="f130" fmla="*/ f101 1 78"/>
                <a:gd name="f131" fmla="*/ 0 1 f72"/>
                <a:gd name="f132" fmla="*/ f66 1 f72"/>
                <a:gd name="f133" fmla="*/ 0 1 f73"/>
                <a:gd name="f134" fmla="*/ f67 1 f73"/>
                <a:gd name="f135" fmla="*/ f103 1 f72"/>
                <a:gd name="f136" fmla="*/ f104 1 f73"/>
                <a:gd name="f137" fmla="*/ f105 1 f72"/>
                <a:gd name="f138" fmla="*/ f106 1 f73"/>
                <a:gd name="f139" fmla="*/ f107 1 f72"/>
                <a:gd name="f140" fmla="*/ f108 1 f73"/>
                <a:gd name="f141" fmla="*/ f109 1 f72"/>
                <a:gd name="f142" fmla="*/ f110 1 f72"/>
                <a:gd name="f143" fmla="*/ f111 1 f73"/>
                <a:gd name="f144" fmla="*/ f112 1 f73"/>
                <a:gd name="f145" fmla="*/ f113 1 f73"/>
                <a:gd name="f146" fmla="*/ f114 1 f72"/>
                <a:gd name="f147" fmla="*/ f115 1 f73"/>
                <a:gd name="f148" fmla="*/ f116 1 f73"/>
                <a:gd name="f149" fmla="*/ f117 1 f72"/>
                <a:gd name="f150" fmla="*/ f118 1 f73"/>
                <a:gd name="f151" fmla="*/ f119 1 f72"/>
                <a:gd name="f152" fmla="*/ f120 1 f73"/>
                <a:gd name="f153" fmla="*/ f121 1 f72"/>
                <a:gd name="f154" fmla="*/ f122 1 f73"/>
                <a:gd name="f155" fmla="*/ f123 1 f72"/>
                <a:gd name="f156" fmla="*/ f124 1 f72"/>
                <a:gd name="f157" fmla="*/ f125 1 f73"/>
                <a:gd name="f158" fmla="*/ f126 1 f72"/>
                <a:gd name="f159" fmla="*/ f127 1 f73"/>
                <a:gd name="f160" fmla="*/ f128 1 f72"/>
                <a:gd name="f161" fmla="*/ f129 1 f73"/>
                <a:gd name="f162" fmla="*/ f130 1 f72"/>
                <a:gd name="f163" fmla="*/ f131 f63 1"/>
                <a:gd name="f164" fmla="*/ f132 f63 1"/>
                <a:gd name="f165" fmla="*/ f134 f64 1"/>
                <a:gd name="f166" fmla="*/ f133 f64 1"/>
                <a:gd name="f167" fmla="*/ f135 f63 1"/>
                <a:gd name="f168" fmla="*/ f136 f64 1"/>
                <a:gd name="f169" fmla="*/ f137 f63 1"/>
                <a:gd name="f170" fmla="*/ f138 f64 1"/>
                <a:gd name="f171" fmla="*/ f139 f63 1"/>
                <a:gd name="f172" fmla="*/ f140 f64 1"/>
                <a:gd name="f173" fmla="*/ f141 f63 1"/>
                <a:gd name="f174" fmla="*/ f142 f63 1"/>
                <a:gd name="f175" fmla="*/ f143 f64 1"/>
                <a:gd name="f176" fmla="*/ f144 f64 1"/>
                <a:gd name="f177" fmla="*/ f145 f64 1"/>
                <a:gd name="f178" fmla="*/ f146 f63 1"/>
                <a:gd name="f179" fmla="*/ f147 f64 1"/>
                <a:gd name="f180" fmla="*/ f148 f64 1"/>
                <a:gd name="f181" fmla="*/ f149 f63 1"/>
                <a:gd name="f182" fmla="*/ f150 f64 1"/>
                <a:gd name="f183" fmla="*/ f151 f63 1"/>
                <a:gd name="f184" fmla="*/ f152 f64 1"/>
                <a:gd name="f185" fmla="*/ f153 f63 1"/>
                <a:gd name="f186" fmla="*/ f154 f64 1"/>
                <a:gd name="f187" fmla="*/ f155 f63 1"/>
                <a:gd name="f188" fmla="*/ f156 f63 1"/>
                <a:gd name="f189" fmla="*/ f157 f64 1"/>
                <a:gd name="f190" fmla="*/ f158 f63 1"/>
                <a:gd name="f191" fmla="*/ f159 f64 1"/>
                <a:gd name="f192" fmla="*/ f160 f63 1"/>
                <a:gd name="f193" fmla="*/ f161 f64 1"/>
                <a:gd name="f194" fmla="*/ f162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67" y="f168"/>
                </a:cxn>
                <a:cxn ang="f102">
                  <a:pos x="f169" y="f170"/>
                </a:cxn>
                <a:cxn ang="f102">
                  <a:pos x="f171" y="f172"/>
                </a:cxn>
                <a:cxn ang="f102">
                  <a:pos x="f173" y="f172"/>
                </a:cxn>
                <a:cxn ang="f102">
                  <a:pos x="f174" y="f175"/>
                </a:cxn>
                <a:cxn ang="f102">
                  <a:pos x="f174" y="f176"/>
                </a:cxn>
                <a:cxn ang="f102">
                  <a:pos x="f174" y="f177"/>
                </a:cxn>
                <a:cxn ang="f102">
                  <a:pos x="f178" y="f179"/>
                </a:cxn>
                <a:cxn ang="f102">
                  <a:pos x="f178" y="f180"/>
                </a:cxn>
                <a:cxn ang="f102">
                  <a:pos x="f181" y="f182"/>
                </a:cxn>
                <a:cxn ang="f102">
                  <a:pos x="f183" y="f184"/>
                </a:cxn>
                <a:cxn ang="f102">
                  <a:pos x="f185" y="f186"/>
                </a:cxn>
                <a:cxn ang="f102">
                  <a:pos x="f187" y="f168"/>
                </a:cxn>
                <a:cxn ang="f102">
                  <a:pos x="f188" y="f189"/>
                </a:cxn>
                <a:cxn ang="f102">
                  <a:pos x="f190" y="f191"/>
                </a:cxn>
                <a:cxn ang="f102">
                  <a:pos x="f192" y="f193"/>
                </a:cxn>
                <a:cxn ang="f102">
                  <a:pos x="f194" y="f189"/>
                </a:cxn>
                <a:cxn ang="f102">
                  <a:pos x="f167" y="f168"/>
                </a:cxn>
              </a:cxnLst>
              <a:rect l="f163" t="f166" r="f164" b="f165"/>
              <a:pathLst>
                <a:path w="78" h="77">
                  <a:moveTo>
                    <a:pt x="f8" y="f9"/>
                  </a:moveTo>
                  <a:cubicBezTo>
                    <a:pt x="f10" y="f11"/>
                    <a:pt x="f12" y="f13"/>
                    <a:pt x="f7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9"/>
                  </a:cubicBezTo>
                  <a:cubicBezTo>
                    <a:pt x="f25" y="f26"/>
                    <a:pt x="f27" y="f17"/>
                    <a:pt x="f28" y="f29"/>
                  </a:cubicBezTo>
                  <a:cubicBezTo>
                    <a:pt x="f30" y="f21"/>
                    <a:pt x="f31" y="f32"/>
                    <a:pt x="f28" y="f33"/>
                  </a:cubicBezTo>
                  <a:cubicBezTo>
                    <a:pt x="f34" y="f30"/>
                    <a:pt x="f28" y="f27"/>
                    <a:pt x="f28" y="f35"/>
                  </a:cubicBezTo>
                  <a:cubicBezTo>
                    <a:pt x="f36" y="f37"/>
                    <a:pt x="f36" y="f38"/>
                    <a:pt x="f21" y="f39"/>
                  </a:cubicBezTo>
                  <a:cubicBezTo>
                    <a:pt x="f19" y="f18"/>
                    <a:pt x="f23" y="f8"/>
                    <a:pt x="f21" y="f7"/>
                  </a:cubicBezTo>
                  <a:cubicBezTo>
                    <a:pt x="f40" y="f10"/>
                    <a:pt x="f41" y="f8"/>
                    <a:pt x="f42" y="f18"/>
                  </a:cubicBezTo>
                  <a:cubicBezTo>
                    <a:pt x="f43" y="f44"/>
                    <a:pt x="f45" y="f24"/>
                    <a:pt x="f46" y="f36"/>
                  </a:cubicBezTo>
                  <a:cubicBezTo>
                    <a:pt x="f46" y="f29"/>
                    <a:pt x="f47" y="f17"/>
                    <a:pt x="f48" y="f49"/>
                  </a:cubicBezTo>
                  <a:cubicBezTo>
                    <a:pt x="f5" y="f50"/>
                    <a:pt x="f51" y="f11"/>
                    <a:pt x="f45" y="f9"/>
                  </a:cubicBezTo>
                  <a:cubicBezTo>
                    <a:pt x="f52" y="f45"/>
                    <a:pt x="f11" y="f53"/>
                    <a:pt x="f13" y="f54"/>
                  </a:cubicBezTo>
                  <a:cubicBezTo>
                    <a:pt x="f55" y="f56"/>
                    <a:pt x="f57" y="f58"/>
                    <a:pt x="f40" y="f5"/>
                  </a:cubicBezTo>
                  <a:cubicBezTo>
                    <a:pt x="f49" y="f5"/>
                    <a:pt x="f17" y="f5"/>
                    <a:pt x="f17" y="f58"/>
                  </a:cubicBezTo>
                  <a:cubicBezTo>
                    <a:pt x="f23" y="f59"/>
                    <a:pt x="f30" y="f54"/>
                    <a:pt x="f25" y="f54"/>
                  </a:cubicBezTo>
                  <a:cubicBezTo>
                    <a:pt x="f60" y="f61"/>
                    <a:pt x="f38" y="f46"/>
                    <a:pt x="f8" y="f9"/>
                  </a:cubicBezTo>
                  <a:close/>
                </a:path>
              </a:pathLst>
            </a:custGeom>
            <a:solidFill>
              <a:srgbClr val="137AB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2" name="Freeform 944">
              <a:extLst>
                <a:ext uri="{FF2B5EF4-FFF2-40B4-BE49-F238E27FC236}">
                  <a16:creationId xmlns:a16="http://schemas.microsoft.com/office/drawing/2014/main" id="{728FC19D-3BEB-5DF0-E33E-A3C7FCD5C59B}"/>
                </a:ext>
              </a:extLst>
            </p:cNvPr>
            <p:cNvSpPr/>
            <p:nvPr/>
          </p:nvSpPr>
          <p:spPr>
            <a:xfrm>
              <a:off x="7186617" y="5008561"/>
              <a:ext cx="104771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26"/>
                <a:gd name="f8" fmla="val 15"/>
                <a:gd name="f9" fmla="val 21"/>
                <a:gd name="f10" fmla="val 13"/>
                <a:gd name="f11" fmla="val 12"/>
                <a:gd name="f12" fmla="val 22"/>
                <a:gd name="f13" fmla="val 10"/>
                <a:gd name="f14" fmla="val 23"/>
                <a:gd name="f15" fmla="val 5"/>
                <a:gd name="f16" fmla="val 16"/>
                <a:gd name="f17" fmla="val 3"/>
                <a:gd name="f18" fmla="val 9"/>
                <a:gd name="f19" fmla="val 11"/>
                <a:gd name="f20" fmla="val 14"/>
                <a:gd name="f21" fmla="val 7"/>
                <a:gd name="f22" fmla="val 28"/>
                <a:gd name="f23" fmla="val 35"/>
                <a:gd name="f24" fmla="val 1"/>
                <a:gd name="f25" fmla="val 38"/>
                <a:gd name="f26" fmla="val 42"/>
                <a:gd name="f27" fmla="val 43"/>
                <a:gd name="f28" fmla="val 41"/>
                <a:gd name="f29" fmla="val 39"/>
                <a:gd name="f30" fmla="val 32"/>
                <a:gd name="f31" fmla="val 25"/>
                <a:gd name="f32" fmla="val 17"/>
                <a:gd name="f33" fmla="val 18"/>
                <a:gd name="f34" fmla="val 20"/>
                <a:gd name="f35" fmla="+- 0 0 -90"/>
                <a:gd name="f36" fmla="*/ f3 1 44"/>
                <a:gd name="f37" fmla="*/ f4 1 2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4"/>
                <a:gd name="f46" fmla="*/ f42 1 26"/>
                <a:gd name="f47" fmla="*/ 15 f43 1"/>
                <a:gd name="f48" fmla="*/ 21 f42 1"/>
                <a:gd name="f49" fmla="*/ 10 f43 1"/>
                <a:gd name="f50" fmla="*/ 23 f42 1"/>
                <a:gd name="f51" fmla="*/ 0 f43 1"/>
                <a:gd name="f52" fmla="*/ 16 f42 1"/>
                <a:gd name="f53" fmla="*/ 9 f43 1"/>
                <a:gd name="f54" fmla="*/ 15 f42 1"/>
                <a:gd name="f55" fmla="*/ 13 f43 1"/>
                <a:gd name="f56" fmla="*/ 12 f42 1"/>
                <a:gd name="f57" fmla="*/ 10 f42 1"/>
                <a:gd name="f58" fmla="*/ 35 f43 1"/>
                <a:gd name="f59" fmla="*/ 1 f42 1"/>
                <a:gd name="f60" fmla="*/ 43 f43 1"/>
                <a:gd name="f61" fmla="*/ 5 f42 1"/>
                <a:gd name="f62" fmla="*/ 39 f43 1"/>
                <a:gd name="f63" fmla="*/ 18 f43 1"/>
                <a:gd name="f64" fmla="*/ 20 f42 1"/>
                <a:gd name="f65" fmla="+- f44 0 f1"/>
                <a:gd name="f66" fmla="*/ f47 1 44"/>
                <a:gd name="f67" fmla="*/ f48 1 26"/>
                <a:gd name="f68" fmla="*/ f49 1 44"/>
                <a:gd name="f69" fmla="*/ f50 1 26"/>
                <a:gd name="f70" fmla="*/ f51 1 44"/>
                <a:gd name="f71" fmla="*/ f52 1 26"/>
                <a:gd name="f72" fmla="*/ f53 1 44"/>
                <a:gd name="f73" fmla="*/ f54 1 26"/>
                <a:gd name="f74" fmla="*/ f55 1 44"/>
                <a:gd name="f75" fmla="*/ f56 1 26"/>
                <a:gd name="f76" fmla="*/ f57 1 26"/>
                <a:gd name="f77" fmla="*/ f58 1 44"/>
                <a:gd name="f78" fmla="*/ f59 1 26"/>
                <a:gd name="f79" fmla="*/ f60 1 44"/>
                <a:gd name="f80" fmla="*/ f61 1 26"/>
                <a:gd name="f81" fmla="*/ f62 1 44"/>
                <a:gd name="f82" fmla="*/ f63 1 44"/>
                <a:gd name="f83" fmla="*/ f64 1 26"/>
                <a:gd name="f84" fmla="*/ 0 1 f45"/>
                <a:gd name="f85" fmla="*/ f39 1 f45"/>
                <a:gd name="f86" fmla="*/ 0 1 f46"/>
                <a:gd name="f87" fmla="*/ f40 1 f46"/>
                <a:gd name="f88" fmla="*/ f66 1 f45"/>
                <a:gd name="f89" fmla="*/ f67 1 f46"/>
                <a:gd name="f90" fmla="*/ f68 1 f45"/>
                <a:gd name="f91" fmla="*/ f69 1 f46"/>
                <a:gd name="f92" fmla="*/ f70 1 f45"/>
                <a:gd name="f93" fmla="*/ f71 1 f46"/>
                <a:gd name="f94" fmla="*/ f72 1 f45"/>
                <a:gd name="f95" fmla="*/ f73 1 f46"/>
                <a:gd name="f96" fmla="*/ f74 1 f45"/>
                <a:gd name="f97" fmla="*/ f75 1 f46"/>
                <a:gd name="f98" fmla="*/ f76 1 f46"/>
                <a:gd name="f99" fmla="*/ f77 1 f45"/>
                <a:gd name="f100" fmla="*/ f78 1 f46"/>
                <a:gd name="f101" fmla="*/ f79 1 f45"/>
                <a:gd name="f102" fmla="*/ f80 1 f46"/>
                <a:gd name="f103" fmla="*/ f81 1 f45"/>
                <a:gd name="f104" fmla="*/ f82 1 f45"/>
                <a:gd name="f105" fmla="*/ f83 1 f46"/>
                <a:gd name="f106" fmla="*/ f84 f36 1"/>
                <a:gd name="f107" fmla="*/ f85 f36 1"/>
                <a:gd name="f108" fmla="*/ f87 f37 1"/>
                <a:gd name="f109" fmla="*/ f86 f37 1"/>
                <a:gd name="f110" fmla="*/ f88 f36 1"/>
                <a:gd name="f111" fmla="*/ f89 f37 1"/>
                <a:gd name="f112" fmla="*/ f90 f36 1"/>
                <a:gd name="f113" fmla="*/ f91 f37 1"/>
                <a:gd name="f114" fmla="*/ f92 f36 1"/>
                <a:gd name="f115" fmla="*/ f93 f37 1"/>
                <a:gd name="f116" fmla="*/ f94 f36 1"/>
                <a:gd name="f117" fmla="*/ f95 f37 1"/>
                <a:gd name="f118" fmla="*/ f96 f36 1"/>
                <a:gd name="f119" fmla="*/ f97 f37 1"/>
                <a:gd name="f120" fmla="*/ f98 f37 1"/>
                <a:gd name="f121" fmla="*/ f99 f36 1"/>
                <a:gd name="f122" fmla="*/ f100 f37 1"/>
                <a:gd name="f123" fmla="*/ f101 f36 1"/>
                <a:gd name="f124" fmla="*/ f102 f37 1"/>
                <a:gd name="f125" fmla="*/ f103 f36 1"/>
                <a:gd name="f126" fmla="*/ f104 f36 1"/>
                <a:gd name="f127" fmla="*/ f105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9"/>
                </a:cxn>
                <a:cxn ang="f65">
                  <a:pos x="f110" y="f120"/>
                </a:cxn>
                <a:cxn ang="f65">
                  <a:pos x="f121" y="f122"/>
                </a:cxn>
                <a:cxn ang="f65">
                  <a:pos x="f123" y="f124"/>
                </a:cxn>
                <a:cxn ang="f65">
                  <a:pos x="f125" y="f119"/>
                </a:cxn>
                <a:cxn ang="f65">
                  <a:pos x="f126" y="f127"/>
                </a:cxn>
                <a:cxn ang="f65">
                  <a:pos x="f110" y="f111"/>
                </a:cxn>
              </a:cxnLst>
              <a:rect l="f106" t="f109" r="f107" b="f108"/>
              <a:pathLst>
                <a:path w="44" h="26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7"/>
                    <a:pt x="f5" y="f14"/>
                    <a:pt x="f5" y="f16"/>
                  </a:cubicBezTo>
                  <a:cubicBezTo>
                    <a:pt x="f17" y="f8"/>
                    <a:pt x="f15" y="f13"/>
                    <a:pt x="f18" y="f8"/>
                  </a:cubicBezTo>
                  <a:cubicBezTo>
                    <a:pt x="f13" y="f16"/>
                    <a:pt x="f10" y="f8"/>
                    <a:pt x="f10" y="f11"/>
                  </a:cubicBezTo>
                  <a:cubicBezTo>
                    <a:pt x="f10" y="f19"/>
                    <a:pt x="f20" y="f13"/>
                    <a:pt x="f8" y="f13"/>
                  </a:cubicBezTo>
                  <a:cubicBezTo>
                    <a:pt x="f9" y="f21"/>
                    <a:pt x="f22" y="f17"/>
                    <a:pt x="f23" y="f24"/>
                  </a:cubicBezTo>
                  <a:cubicBezTo>
                    <a:pt x="f25" y="f5"/>
                    <a:pt x="f26" y="f24"/>
                    <a:pt x="f27" y="f15"/>
                  </a:cubicBezTo>
                  <a:cubicBezTo>
                    <a:pt x="f6" y="f18"/>
                    <a:pt x="f28" y="f19"/>
                    <a:pt x="f29" y="f11"/>
                  </a:cubicBezTo>
                  <a:cubicBezTo>
                    <a:pt x="f30" y="f8"/>
                    <a:pt x="f31" y="f32"/>
                    <a:pt x="f33" y="f34"/>
                  </a:cubicBezTo>
                  <a:cubicBezTo>
                    <a:pt x="f32" y="f34"/>
                    <a:pt x="f16" y="f34"/>
                    <a:pt x="f8" y="f9"/>
                  </a:cubicBezTo>
                  <a:close/>
                </a:path>
              </a:pathLst>
            </a:custGeom>
            <a:solidFill>
              <a:srgbClr val="166D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3" name="Freeform 945">
              <a:extLst>
                <a:ext uri="{FF2B5EF4-FFF2-40B4-BE49-F238E27FC236}">
                  <a16:creationId xmlns:a16="http://schemas.microsoft.com/office/drawing/2014/main" id="{55E91EAC-9384-C49D-5806-E49564B4B98A}"/>
                </a:ext>
              </a:extLst>
            </p:cNvPr>
            <p:cNvSpPr/>
            <p:nvPr/>
          </p:nvSpPr>
          <p:spPr>
            <a:xfrm>
              <a:off x="7246940" y="5049838"/>
              <a:ext cx="7619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9"/>
                <a:gd name="f8" fmla="val 6"/>
                <a:gd name="f9" fmla="val 2"/>
                <a:gd name="f10" fmla="val 18"/>
                <a:gd name="f11" fmla="val 1"/>
                <a:gd name="f12" fmla="val 14"/>
                <a:gd name="f13" fmla="val 10"/>
                <a:gd name="f14" fmla="val 4"/>
                <a:gd name="f15" fmla="val 8"/>
                <a:gd name="f16" fmla="val 7"/>
                <a:gd name="f17" fmla="val 12"/>
                <a:gd name="f18" fmla="val 13"/>
                <a:gd name="f19" fmla="val 15"/>
                <a:gd name="f20" fmla="val 3"/>
                <a:gd name="f21" fmla="val 22"/>
                <a:gd name="f22" fmla="val 27"/>
                <a:gd name="f23" fmla="val 30"/>
                <a:gd name="f24" fmla="val 5"/>
                <a:gd name="f25" fmla="val 31"/>
                <a:gd name="f26" fmla="val 24"/>
                <a:gd name="f27" fmla="val 16"/>
                <a:gd name="f28" fmla="+- 0 0 -90"/>
                <a:gd name="f29" fmla="*/ f3 1 32"/>
                <a:gd name="f30" fmla="*/ f4 1 1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2"/>
                <a:gd name="f39" fmla="*/ f35 1 19"/>
                <a:gd name="f40" fmla="*/ 6 f36 1"/>
                <a:gd name="f41" fmla="*/ 19 f35 1"/>
                <a:gd name="f42" fmla="*/ 0 f36 1"/>
                <a:gd name="f43" fmla="*/ 10 f35 1"/>
                <a:gd name="f44" fmla="*/ 12 f36 1"/>
                <a:gd name="f45" fmla="*/ 8 f35 1"/>
                <a:gd name="f46" fmla="*/ 15 f36 1"/>
                <a:gd name="f47" fmla="*/ 7 f35 1"/>
                <a:gd name="f48" fmla="*/ 27 f36 1"/>
                <a:gd name="f49" fmla="*/ 0 f35 1"/>
                <a:gd name="f50" fmla="*/ 31 f36 1"/>
                <a:gd name="f51" fmla="*/ 24 f36 1"/>
                <a:gd name="f52" fmla="*/ 14 f35 1"/>
                <a:gd name="f53" fmla="*/ 7 f36 1"/>
                <a:gd name="f54" fmla="*/ 18 f35 1"/>
                <a:gd name="f55" fmla="+- f37 0 f1"/>
                <a:gd name="f56" fmla="*/ f40 1 32"/>
                <a:gd name="f57" fmla="*/ f41 1 19"/>
                <a:gd name="f58" fmla="*/ f42 1 32"/>
                <a:gd name="f59" fmla="*/ f43 1 19"/>
                <a:gd name="f60" fmla="*/ f44 1 32"/>
                <a:gd name="f61" fmla="*/ f45 1 19"/>
                <a:gd name="f62" fmla="*/ f46 1 32"/>
                <a:gd name="f63" fmla="*/ f47 1 19"/>
                <a:gd name="f64" fmla="*/ f48 1 32"/>
                <a:gd name="f65" fmla="*/ f49 1 19"/>
                <a:gd name="f66" fmla="*/ f50 1 32"/>
                <a:gd name="f67" fmla="*/ f51 1 32"/>
                <a:gd name="f68" fmla="*/ f52 1 19"/>
                <a:gd name="f69" fmla="*/ f53 1 32"/>
                <a:gd name="f70" fmla="*/ f54 1 19"/>
                <a:gd name="f71" fmla="*/ 0 1 f38"/>
                <a:gd name="f72" fmla="*/ f32 1 f38"/>
                <a:gd name="f73" fmla="*/ 0 1 f39"/>
                <a:gd name="f74" fmla="*/ f33 1 f39"/>
                <a:gd name="f75" fmla="*/ f56 1 f38"/>
                <a:gd name="f76" fmla="*/ f57 1 f39"/>
                <a:gd name="f77" fmla="*/ f58 1 f38"/>
                <a:gd name="f78" fmla="*/ f59 1 f39"/>
                <a:gd name="f79" fmla="*/ f60 1 f38"/>
                <a:gd name="f80" fmla="*/ f61 1 f39"/>
                <a:gd name="f81" fmla="*/ f62 1 f38"/>
                <a:gd name="f82" fmla="*/ f63 1 f39"/>
                <a:gd name="f83" fmla="*/ f64 1 f38"/>
                <a:gd name="f84" fmla="*/ f65 1 f39"/>
                <a:gd name="f85" fmla="*/ f66 1 f38"/>
                <a:gd name="f86" fmla="*/ f67 1 f38"/>
                <a:gd name="f87" fmla="*/ f68 1 f39"/>
                <a:gd name="f88" fmla="*/ f69 1 f38"/>
                <a:gd name="f89" fmla="*/ f70 1 f39"/>
                <a:gd name="f90" fmla="*/ f71 f29 1"/>
                <a:gd name="f91" fmla="*/ f72 f29 1"/>
                <a:gd name="f92" fmla="*/ f74 f30 1"/>
                <a:gd name="f93" fmla="*/ f73 f30 1"/>
                <a:gd name="f94" fmla="*/ f75 f29 1"/>
                <a:gd name="f95" fmla="*/ f76 f30 1"/>
                <a:gd name="f96" fmla="*/ f77 f29 1"/>
                <a:gd name="f97" fmla="*/ f78 f30 1"/>
                <a:gd name="f98" fmla="*/ f79 f29 1"/>
                <a:gd name="f99" fmla="*/ f80 f30 1"/>
                <a:gd name="f100" fmla="*/ f81 f29 1"/>
                <a:gd name="f101" fmla="*/ f82 f30 1"/>
                <a:gd name="f102" fmla="*/ f83 f29 1"/>
                <a:gd name="f103" fmla="*/ f84 f30 1"/>
                <a:gd name="f104" fmla="*/ f85 f29 1"/>
                <a:gd name="f105" fmla="*/ f86 f29 1"/>
                <a:gd name="f106" fmla="*/ f87 f30 1"/>
                <a:gd name="f107" fmla="*/ f88 f29 1"/>
                <a:gd name="f108" fmla="*/ f89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99"/>
                </a:cxn>
                <a:cxn ang="f55">
                  <a:pos x="f105" y="f106"/>
                </a:cxn>
                <a:cxn ang="f55">
                  <a:pos x="f107" y="f108"/>
                </a:cxn>
                <a:cxn ang="f55">
                  <a:pos x="f107" y="f95"/>
                </a:cxn>
                <a:cxn ang="f55">
                  <a:pos x="f94" y="f95"/>
                </a:cxn>
              </a:cxnLst>
              <a:rect l="f90" t="f93" r="f91" b="f92"/>
              <a:pathLst>
                <a:path w="32" h="19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5" y="f16"/>
                    <a:pt x="f17" y="f15"/>
                  </a:cubicBezTo>
                  <a:cubicBezTo>
                    <a:pt x="f18" y="f15"/>
                    <a:pt x="f12" y="f15"/>
                    <a:pt x="f19" y="f16"/>
                  </a:cubicBezTo>
                  <a:cubicBezTo>
                    <a:pt x="f10" y="f20"/>
                    <a:pt x="f21" y="f9"/>
                    <a:pt x="f22" y="f5"/>
                  </a:cubicBezTo>
                  <a:cubicBezTo>
                    <a:pt x="f23" y="f9"/>
                    <a:pt x="f6" y="f24"/>
                    <a:pt x="f25" y="f15"/>
                  </a:cubicBezTo>
                  <a:cubicBezTo>
                    <a:pt x="f23" y="f17"/>
                    <a:pt x="f22" y="f12"/>
                    <a:pt x="f26" y="f12"/>
                  </a:cubicBezTo>
                  <a:cubicBezTo>
                    <a:pt x="f10" y="f12"/>
                    <a:pt x="f17" y="f27"/>
                    <a:pt x="f16" y="f10"/>
                  </a:cubicBezTo>
                  <a:cubicBezTo>
                    <a:pt x="f16" y="f7"/>
                    <a:pt x="f16" y="f7"/>
                    <a:pt x="f16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1A6E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4" name="Freeform 946">
              <a:extLst>
                <a:ext uri="{FF2B5EF4-FFF2-40B4-BE49-F238E27FC236}">
                  <a16:creationId xmlns:a16="http://schemas.microsoft.com/office/drawing/2014/main" id="{EA74AE62-283F-80B9-C20B-37D4A6DA2DFE}"/>
                </a:ext>
              </a:extLst>
            </p:cNvPr>
            <p:cNvSpPr/>
            <p:nvPr/>
          </p:nvSpPr>
          <p:spPr>
            <a:xfrm>
              <a:off x="7186617" y="5207005"/>
              <a:ext cx="42867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5"/>
                <a:gd name="f8" fmla="val 11"/>
                <a:gd name="f9" fmla="val 7"/>
                <a:gd name="f10" fmla="val 14"/>
                <a:gd name="f11" fmla="val 2"/>
                <a:gd name="f12" fmla="val 1"/>
                <a:gd name="f13" fmla="val 8"/>
                <a:gd name="f14" fmla="val 5"/>
                <a:gd name="f15" fmla="val 6"/>
                <a:gd name="f16" fmla="val 9"/>
                <a:gd name="f17" fmla="val 13"/>
                <a:gd name="f18" fmla="+- 0 0 -90"/>
                <a:gd name="f19" fmla="*/ f3 1 18"/>
                <a:gd name="f20" fmla="*/ f4 1 1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8"/>
                <a:gd name="f29" fmla="*/ f25 1 15"/>
                <a:gd name="f30" fmla="*/ 11 f26 1"/>
                <a:gd name="f31" fmla="*/ 15 f25 1"/>
                <a:gd name="f32" fmla="*/ 1 f26 1"/>
                <a:gd name="f33" fmla="*/ 8 f25 1"/>
                <a:gd name="f34" fmla="*/ 9 f26 1"/>
                <a:gd name="f35" fmla="*/ 0 f25 1"/>
                <a:gd name="f36" fmla="*/ 18 f26 1"/>
                <a:gd name="f37" fmla="*/ 9 f25 1"/>
                <a:gd name="f38" fmla="+- f27 0 f1"/>
                <a:gd name="f39" fmla="*/ f30 1 18"/>
                <a:gd name="f40" fmla="*/ f31 1 15"/>
                <a:gd name="f41" fmla="*/ f32 1 18"/>
                <a:gd name="f42" fmla="*/ f33 1 15"/>
                <a:gd name="f43" fmla="*/ f34 1 18"/>
                <a:gd name="f44" fmla="*/ f35 1 15"/>
                <a:gd name="f45" fmla="*/ f36 1 18"/>
                <a:gd name="f46" fmla="*/ f37 1 15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8" h="15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5" y="f14"/>
                    <a:pt x="f15" y="f5"/>
                    <a:pt x="f16" y="f5"/>
                  </a:cubicBezTo>
                  <a:cubicBezTo>
                    <a:pt x="f17" y="f5"/>
                    <a:pt x="f6" y="f14"/>
                    <a:pt x="f6" y="f16"/>
                  </a:cubicBezTo>
                  <a:cubicBezTo>
                    <a:pt x="f6" y="f7"/>
                    <a:pt x="f10" y="f10"/>
                    <a:pt x="f8" y="f7"/>
                  </a:cubicBezTo>
                  <a:close/>
                </a:path>
              </a:pathLst>
            </a:custGeom>
            <a:solidFill>
              <a:srgbClr val="207A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5" name="Freeform 947">
              <a:extLst>
                <a:ext uri="{FF2B5EF4-FFF2-40B4-BE49-F238E27FC236}">
                  <a16:creationId xmlns:a16="http://schemas.microsoft.com/office/drawing/2014/main" id="{43B834EF-E65A-E3F4-6468-AA98F77FB22A}"/>
                </a:ext>
              </a:extLst>
            </p:cNvPr>
            <p:cNvSpPr/>
            <p:nvPr/>
          </p:nvSpPr>
          <p:spPr>
            <a:xfrm>
              <a:off x="7167560" y="4970458"/>
              <a:ext cx="50804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7"/>
                <a:gd name="f8" fmla="val 8"/>
                <a:gd name="f9" fmla="val 11"/>
                <a:gd name="f10" fmla="val 5"/>
                <a:gd name="f11" fmla="val 7"/>
                <a:gd name="f12" fmla="val 6"/>
                <a:gd name="f13" fmla="val 9"/>
                <a:gd name="f14" fmla="val 3"/>
                <a:gd name="f15" fmla="val 1"/>
                <a:gd name="f16" fmla="val 15"/>
                <a:gd name="f17" fmla="val 18"/>
                <a:gd name="f18" fmla="val 14"/>
                <a:gd name="f19" fmla="val 12"/>
                <a:gd name="f20" fmla="val 16"/>
                <a:gd name="f21" fmla="val 4"/>
                <a:gd name="f22" fmla="val 13"/>
                <a:gd name="f23" fmla="val 2"/>
                <a:gd name="f24" fmla="+- 0 0 -90"/>
                <a:gd name="f25" fmla="*/ f3 1 21"/>
                <a:gd name="f26" fmla="*/ f4 1 1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1"/>
                <a:gd name="f35" fmla="*/ f31 1 17"/>
                <a:gd name="f36" fmla="*/ 8 f32 1"/>
                <a:gd name="f37" fmla="*/ 11 f31 1"/>
                <a:gd name="f38" fmla="*/ 9 f32 1"/>
                <a:gd name="f39" fmla="*/ 3 f31 1"/>
                <a:gd name="f40" fmla="*/ 18 f32 1"/>
                <a:gd name="f41" fmla="*/ 0 f31 1"/>
                <a:gd name="f42" fmla="*/ 8 f31 1"/>
                <a:gd name="f43" fmla="*/ 5 f32 1"/>
                <a:gd name="f44" fmla="*/ 16 f31 1"/>
                <a:gd name="f45" fmla="*/ 3 f32 1"/>
                <a:gd name="f46" fmla="*/ 14 f31 1"/>
                <a:gd name="f47" fmla="*/ 2 f32 1"/>
                <a:gd name="f48" fmla="*/ 9 f31 1"/>
                <a:gd name="f49" fmla="+- f33 0 f1"/>
                <a:gd name="f50" fmla="*/ f36 1 21"/>
                <a:gd name="f51" fmla="*/ f37 1 17"/>
                <a:gd name="f52" fmla="*/ f38 1 21"/>
                <a:gd name="f53" fmla="*/ f39 1 17"/>
                <a:gd name="f54" fmla="*/ f40 1 21"/>
                <a:gd name="f55" fmla="*/ f41 1 17"/>
                <a:gd name="f56" fmla="*/ f42 1 17"/>
                <a:gd name="f57" fmla="*/ f43 1 21"/>
                <a:gd name="f58" fmla="*/ f44 1 17"/>
                <a:gd name="f59" fmla="*/ f45 1 21"/>
                <a:gd name="f60" fmla="*/ f46 1 17"/>
                <a:gd name="f61" fmla="*/ f47 1 21"/>
                <a:gd name="f62" fmla="*/ f48 1 17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5"/>
                <a:gd name="f74" fmla="*/ f57 1 f34"/>
                <a:gd name="f75" fmla="*/ f58 1 f35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6 1"/>
                <a:gd name="f91" fmla="*/ f74 f25 1"/>
                <a:gd name="f92" fmla="*/ f75 f26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88" y="f90"/>
                </a:cxn>
                <a:cxn ang="f49">
                  <a:pos x="f91" y="f92"/>
                </a:cxn>
                <a:cxn ang="f49">
                  <a:pos x="f93" y="f94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21" h="17">
                  <a:moveTo>
                    <a:pt x="f8" y="f9"/>
                  </a:moveTo>
                  <a:cubicBezTo>
                    <a:pt x="f10" y="f11"/>
                    <a:pt x="f12" y="f10"/>
                    <a:pt x="f13" y="f14"/>
                  </a:cubicBezTo>
                  <a:cubicBezTo>
                    <a:pt x="f9" y="f15"/>
                    <a:pt x="f16" y="f5"/>
                    <a:pt x="f17" y="f5"/>
                  </a:cubicBezTo>
                  <a:cubicBezTo>
                    <a:pt x="f6" y="f5"/>
                    <a:pt x="f6" y="f12"/>
                    <a:pt x="f17" y="f8"/>
                  </a:cubicBezTo>
                  <a:cubicBezTo>
                    <a:pt x="f18" y="f19"/>
                    <a:pt x="f13" y="f19"/>
                    <a:pt x="f10" y="f20"/>
                  </a:cubicBezTo>
                  <a:cubicBezTo>
                    <a:pt x="f21" y="f7"/>
                    <a:pt x="f21" y="f20"/>
                    <a:pt x="f14" y="f18"/>
                  </a:cubicBezTo>
                  <a:cubicBezTo>
                    <a:pt x="f14" y="f22"/>
                    <a:pt x="f5" y="f19"/>
                    <a:pt x="f23" y="f13"/>
                  </a:cubicBezTo>
                  <a:cubicBezTo>
                    <a:pt x="f21" y="f8"/>
                    <a:pt x="f10" y="f9"/>
                    <a:pt x="f8" y="f9"/>
                  </a:cubicBezTo>
                  <a:close/>
                </a:path>
              </a:pathLst>
            </a:custGeom>
            <a:solidFill>
              <a:srgbClr val="2172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6" name="Freeform 948">
              <a:extLst>
                <a:ext uri="{FF2B5EF4-FFF2-40B4-BE49-F238E27FC236}">
                  <a16:creationId xmlns:a16="http://schemas.microsoft.com/office/drawing/2014/main" id="{77CBAE27-EA7A-424F-5FB2-A792EFF72622}"/>
                </a:ext>
              </a:extLst>
            </p:cNvPr>
            <p:cNvSpPr/>
            <p:nvPr/>
          </p:nvSpPr>
          <p:spPr>
            <a:xfrm>
              <a:off x="7143749" y="5016498"/>
              <a:ext cx="14292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1"/>
                <a:gd name="f10" fmla="val 2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0 f20 1"/>
                <a:gd name="f25" fmla="*/ 3 f19 1"/>
                <a:gd name="f26" fmla="*/ 4 f20 1"/>
                <a:gd name="f27" fmla="*/ 0 f19 1"/>
                <a:gd name="f28" fmla="*/ 6 f20 1"/>
                <a:gd name="f29" fmla="*/ 3 f20 1"/>
                <a:gd name="f30" fmla="*/ 5 f19 1"/>
                <a:gd name="f31" fmla="+- f21 0 f1"/>
                <a:gd name="f32" fmla="*/ f24 1 6"/>
                <a:gd name="f33" fmla="*/ f25 1 5"/>
                <a:gd name="f34" fmla="*/ f26 1 6"/>
                <a:gd name="f35" fmla="*/ f27 1 5"/>
                <a:gd name="f36" fmla="*/ f28 1 6"/>
                <a:gd name="f37" fmla="*/ f29 1 6"/>
                <a:gd name="f38" fmla="*/ f30 1 5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4" y="f55"/>
                </a:cxn>
              </a:cxnLst>
              <a:rect l="f50" t="f53" r="f51" b="f52"/>
              <a:pathLst>
                <a:path w="6" h="5">
                  <a:moveTo>
                    <a:pt x="f5" y="f8"/>
                  </a:moveTo>
                  <a:cubicBezTo>
                    <a:pt x="f9" y="f10"/>
                    <a:pt x="f10" y="f5"/>
                    <a:pt x="f11" y="f5"/>
                  </a:cubicBezTo>
                  <a:cubicBezTo>
                    <a:pt x="f7" y="f9"/>
                    <a:pt x="f6" y="f10"/>
                    <a:pt x="f6" y="f8"/>
                  </a:cubicBezTo>
                  <a:cubicBezTo>
                    <a:pt x="f7" y="f7"/>
                    <a:pt x="f11" y="f7"/>
                    <a:pt x="f8" y="f7"/>
                  </a:cubicBezTo>
                  <a:cubicBezTo>
                    <a:pt x="f10" y="f7"/>
                    <a:pt x="f5" y="f7"/>
                    <a:pt x="f5" y="f8"/>
                  </a:cubicBezTo>
                  <a:close/>
                </a:path>
              </a:pathLst>
            </a:custGeom>
            <a:solidFill>
              <a:srgbClr val="3E7C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7" name="Freeform 949">
              <a:extLst>
                <a:ext uri="{FF2B5EF4-FFF2-40B4-BE49-F238E27FC236}">
                  <a16:creationId xmlns:a16="http://schemas.microsoft.com/office/drawing/2014/main" id="{F480F77E-E305-4BF8-18C1-EBE00E769674}"/>
                </a:ext>
              </a:extLst>
            </p:cNvPr>
            <p:cNvSpPr/>
            <p:nvPr/>
          </p:nvSpPr>
          <p:spPr>
            <a:xfrm>
              <a:off x="7242176" y="5102223"/>
              <a:ext cx="77788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18"/>
                <a:gd name="f8" fmla="val 8"/>
                <a:gd name="f9" fmla="val 4"/>
                <a:gd name="f10" fmla="val 6"/>
                <a:gd name="f11" fmla="val 7"/>
                <a:gd name="f12" fmla="val 5"/>
                <a:gd name="f13" fmla="val 11"/>
                <a:gd name="f14" fmla="val 13"/>
                <a:gd name="f15" fmla="val 15"/>
                <a:gd name="f16" fmla="val 17"/>
                <a:gd name="f17" fmla="val 3"/>
                <a:gd name="f18" fmla="val 19"/>
                <a:gd name="f19" fmla="val 1"/>
                <a:gd name="f20" fmla="val 22"/>
                <a:gd name="f21" fmla="val 25"/>
                <a:gd name="f22" fmla="val 29"/>
                <a:gd name="f23" fmla="val 31"/>
                <a:gd name="f24" fmla="val 32"/>
                <a:gd name="f25" fmla="val 10"/>
                <a:gd name="f26" fmla="val 12"/>
                <a:gd name="f27" fmla="val 26"/>
                <a:gd name="f28" fmla="val 14"/>
                <a:gd name="f29" fmla="val 23"/>
                <a:gd name="f30" fmla="val 16"/>
                <a:gd name="f31" fmla="val 2"/>
                <a:gd name="f32" fmla="+- 0 0 -90"/>
                <a:gd name="f33" fmla="*/ f3 1 33"/>
                <a:gd name="f34" fmla="*/ f4 1 18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3"/>
                <a:gd name="f43" fmla="*/ f39 1 18"/>
                <a:gd name="f44" fmla="*/ 0 f40 1"/>
                <a:gd name="f45" fmla="*/ 8 f39 1"/>
                <a:gd name="f46" fmla="*/ 11 f40 1"/>
                <a:gd name="f47" fmla="*/ 5 f39 1"/>
                <a:gd name="f48" fmla="*/ 17 f40 1"/>
                <a:gd name="f49" fmla="*/ 3 f39 1"/>
                <a:gd name="f50" fmla="*/ 25 f40 1"/>
                <a:gd name="f51" fmla="*/ 0 f39 1"/>
                <a:gd name="f52" fmla="*/ 32 f40 1"/>
                <a:gd name="f53" fmla="*/ 4 f39 1"/>
                <a:gd name="f54" fmla="*/ 29 f40 1"/>
                <a:gd name="f55" fmla="*/ 12 f39 1"/>
                <a:gd name="f56" fmla="*/ 19 f40 1"/>
                <a:gd name="f57" fmla="*/ 14 f39 1"/>
                <a:gd name="f58" fmla="*/ 13 f40 1"/>
                <a:gd name="f59" fmla="*/ 15 f39 1"/>
                <a:gd name="f60" fmla="+- f41 0 f1"/>
                <a:gd name="f61" fmla="*/ f44 1 33"/>
                <a:gd name="f62" fmla="*/ f45 1 18"/>
                <a:gd name="f63" fmla="*/ f46 1 33"/>
                <a:gd name="f64" fmla="*/ f47 1 18"/>
                <a:gd name="f65" fmla="*/ f48 1 33"/>
                <a:gd name="f66" fmla="*/ f49 1 18"/>
                <a:gd name="f67" fmla="*/ f50 1 33"/>
                <a:gd name="f68" fmla="*/ f51 1 18"/>
                <a:gd name="f69" fmla="*/ f52 1 33"/>
                <a:gd name="f70" fmla="*/ f53 1 18"/>
                <a:gd name="f71" fmla="*/ f54 1 33"/>
                <a:gd name="f72" fmla="*/ f55 1 18"/>
                <a:gd name="f73" fmla="*/ f56 1 33"/>
                <a:gd name="f74" fmla="*/ f57 1 18"/>
                <a:gd name="f75" fmla="*/ f58 1 33"/>
                <a:gd name="f76" fmla="*/ f59 1 18"/>
                <a:gd name="f77" fmla="*/ 0 1 f42"/>
                <a:gd name="f78" fmla="*/ f36 1 f42"/>
                <a:gd name="f79" fmla="*/ 0 1 f43"/>
                <a:gd name="f80" fmla="*/ f37 1 f43"/>
                <a:gd name="f81" fmla="*/ f61 1 f42"/>
                <a:gd name="f82" fmla="*/ f62 1 f43"/>
                <a:gd name="f83" fmla="*/ f63 1 f42"/>
                <a:gd name="f84" fmla="*/ f64 1 f43"/>
                <a:gd name="f85" fmla="*/ f65 1 f42"/>
                <a:gd name="f86" fmla="*/ f66 1 f43"/>
                <a:gd name="f87" fmla="*/ f67 1 f42"/>
                <a:gd name="f88" fmla="*/ f68 1 f43"/>
                <a:gd name="f89" fmla="*/ f69 1 f42"/>
                <a:gd name="f90" fmla="*/ f70 1 f43"/>
                <a:gd name="f91" fmla="*/ f71 1 f42"/>
                <a:gd name="f92" fmla="*/ f72 1 f43"/>
                <a:gd name="f93" fmla="*/ f73 1 f42"/>
                <a:gd name="f94" fmla="*/ f74 1 f43"/>
                <a:gd name="f95" fmla="*/ f75 1 f42"/>
                <a:gd name="f96" fmla="*/ f76 1 f43"/>
                <a:gd name="f97" fmla="*/ f77 f33 1"/>
                <a:gd name="f98" fmla="*/ f78 f33 1"/>
                <a:gd name="f99" fmla="*/ f80 f34 1"/>
                <a:gd name="f100" fmla="*/ f79 f34 1"/>
                <a:gd name="f101" fmla="*/ f81 f33 1"/>
                <a:gd name="f102" fmla="*/ f82 f34 1"/>
                <a:gd name="f103" fmla="*/ f83 f33 1"/>
                <a:gd name="f104" fmla="*/ f84 f34 1"/>
                <a:gd name="f105" fmla="*/ f85 f33 1"/>
                <a:gd name="f106" fmla="*/ f86 f34 1"/>
                <a:gd name="f107" fmla="*/ f87 f33 1"/>
                <a:gd name="f108" fmla="*/ f88 f34 1"/>
                <a:gd name="f109" fmla="*/ f89 f33 1"/>
                <a:gd name="f110" fmla="*/ f90 f34 1"/>
                <a:gd name="f111" fmla="*/ f91 f33 1"/>
                <a:gd name="f112" fmla="*/ f92 f34 1"/>
                <a:gd name="f113" fmla="*/ f93 f33 1"/>
                <a:gd name="f114" fmla="*/ f94 f34 1"/>
                <a:gd name="f115" fmla="*/ f95 f33 1"/>
                <a:gd name="f116" fmla="*/ f9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111" y="f112"/>
                </a:cxn>
                <a:cxn ang="f60">
                  <a:pos x="f113" y="f114"/>
                </a:cxn>
                <a:cxn ang="f60">
                  <a:pos x="f115" y="f116"/>
                </a:cxn>
                <a:cxn ang="f60">
                  <a:pos x="f101" y="f102"/>
                </a:cxn>
              </a:cxnLst>
              <a:rect l="f97" t="f100" r="f98" b="f99"/>
              <a:pathLst>
                <a:path w="33" h="18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0"/>
                    <a:pt x="f15" y="f12"/>
                    <a:pt x="f16" y="f17"/>
                  </a:cubicBezTo>
                  <a:cubicBezTo>
                    <a:pt x="f18" y="f19"/>
                    <a:pt x="f20" y="f5"/>
                    <a:pt x="f21" y="f5"/>
                  </a:cubicBezTo>
                  <a:cubicBezTo>
                    <a:pt x="f22" y="f5"/>
                    <a:pt x="f23" y="f19"/>
                    <a:pt x="f24" y="f9"/>
                  </a:cubicBezTo>
                  <a:cubicBezTo>
                    <a:pt x="f6" y="f11"/>
                    <a:pt x="f24" y="f25"/>
                    <a:pt x="f22" y="f26"/>
                  </a:cubicBezTo>
                  <a:cubicBezTo>
                    <a:pt x="f27" y="f28"/>
                    <a:pt x="f29" y="f30"/>
                    <a:pt x="f18" y="f28"/>
                  </a:cubicBezTo>
                  <a:cubicBezTo>
                    <a:pt x="f30" y="f14"/>
                    <a:pt x="f15" y="f28"/>
                    <a:pt x="f14" y="f15"/>
                  </a:cubicBezTo>
                  <a:cubicBezTo>
                    <a:pt x="f10" y="f7"/>
                    <a:pt x="f31" y="f30"/>
                    <a:pt x="f5" y="f8"/>
                  </a:cubicBezTo>
                  <a:close/>
                </a:path>
              </a:pathLst>
            </a:custGeom>
            <a:solidFill>
              <a:srgbClr val="176F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8" name="Freeform 950">
              <a:extLst>
                <a:ext uri="{FF2B5EF4-FFF2-40B4-BE49-F238E27FC236}">
                  <a16:creationId xmlns:a16="http://schemas.microsoft.com/office/drawing/2014/main" id="{48EE2912-869A-A77A-615C-285D2EE0405C}"/>
                </a:ext>
              </a:extLst>
            </p:cNvPr>
            <p:cNvSpPr/>
            <p:nvPr/>
          </p:nvSpPr>
          <p:spPr>
            <a:xfrm>
              <a:off x="7210428" y="5121280"/>
              <a:ext cx="26983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5"/>
                <a:gd name="f9" fmla="val 8"/>
                <a:gd name="f10" fmla="val 2"/>
                <a:gd name="f11" fmla="val 7"/>
                <a:gd name="f12" fmla="val 9"/>
                <a:gd name="f13" fmla="val 1"/>
                <a:gd name="f14" fmla="val 3"/>
                <a:gd name="f15" fmla="+- 0 0 -90"/>
                <a:gd name="f16" fmla="*/ f3 1 11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1"/>
                <a:gd name="f27" fmla="*/ 5 f23 1"/>
                <a:gd name="f28" fmla="*/ 0 f22 1"/>
                <a:gd name="f29" fmla="*/ 11 f23 1"/>
                <a:gd name="f30" fmla="*/ 7 f22 1"/>
                <a:gd name="f31" fmla="*/ 8 f23 1"/>
                <a:gd name="f32" fmla="*/ 9 f22 1"/>
                <a:gd name="f33" fmla="*/ 0 f23 1"/>
                <a:gd name="f34" fmla="*/ 3 f22 1"/>
                <a:gd name="f35" fmla="+- f24 0 f1"/>
                <a:gd name="f36" fmla="*/ f27 1 11"/>
                <a:gd name="f37" fmla="*/ f28 1 10"/>
                <a:gd name="f38" fmla="*/ f29 1 11"/>
                <a:gd name="f39" fmla="*/ f30 1 10"/>
                <a:gd name="f40" fmla="*/ f31 1 11"/>
                <a:gd name="f41" fmla="*/ f32 1 10"/>
                <a:gd name="f42" fmla="*/ f33 1 11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10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7" y="f7"/>
                    <a:pt x="f9" y="f12"/>
                  </a:cubicBezTo>
                  <a:cubicBezTo>
                    <a:pt x="f8" y="f9"/>
                    <a:pt x="f13" y="f11"/>
                    <a:pt x="f5" y="f14"/>
                  </a:cubicBezTo>
                  <a:cubicBezTo>
                    <a:pt x="f5" y="f5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2C78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9" name="Freeform 951">
              <a:extLst>
                <a:ext uri="{FF2B5EF4-FFF2-40B4-BE49-F238E27FC236}">
                  <a16:creationId xmlns:a16="http://schemas.microsoft.com/office/drawing/2014/main" id="{4E1D07B6-34D4-0B8E-B4F5-3E2CF02EB475}"/>
                </a:ext>
              </a:extLst>
            </p:cNvPr>
            <p:cNvSpPr/>
            <p:nvPr/>
          </p:nvSpPr>
          <p:spPr>
            <a:xfrm>
              <a:off x="7215192" y="5078413"/>
              <a:ext cx="31747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9"/>
                <a:gd name="f8" fmla="val 8"/>
                <a:gd name="f9" fmla="val 1"/>
                <a:gd name="f10" fmla="val 3"/>
                <a:gd name="f11" fmla="val 5"/>
                <a:gd name="f12" fmla="val 7"/>
                <a:gd name="f13" fmla="val 6"/>
                <a:gd name="f14" fmla="val 2"/>
                <a:gd name="f15" fmla="val 4"/>
                <a:gd name="f16" fmla="+- 0 0 -90"/>
                <a:gd name="f17" fmla="*/ f3 1 13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9"/>
                <a:gd name="f28" fmla="*/ 8 f24 1"/>
                <a:gd name="f29" fmla="*/ 1 f23 1"/>
                <a:gd name="f30" fmla="*/ 7 f23 1"/>
                <a:gd name="f31" fmla="*/ 6 f24 1"/>
                <a:gd name="f32" fmla="*/ 9 f23 1"/>
                <a:gd name="f33" fmla="*/ 5 f24 1"/>
                <a:gd name="f34" fmla="*/ 1 f24 1"/>
                <a:gd name="f35" fmla="*/ 2 f23 1"/>
                <a:gd name="f36" fmla="+- f25 0 f1"/>
                <a:gd name="f37" fmla="*/ f28 1 13"/>
                <a:gd name="f38" fmla="*/ f29 1 9"/>
                <a:gd name="f39" fmla="*/ f30 1 9"/>
                <a:gd name="f40" fmla="*/ f31 1 13"/>
                <a:gd name="f41" fmla="*/ f32 1 9"/>
                <a:gd name="f42" fmla="*/ f33 1 13"/>
                <a:gd name="f43" fmla="*/ f34 1 13"/>
                <a:gd name="f44" fmla="*/ f35 1 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7"/>
                <a:gd name="f52" fmla="*/ f40 1 f26"/>
                <a:gd name="f53" fmla="*/ f41 1 f27"/>
                <a:gd name="f54" fmla="*/ f42 1 f26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8 1"/>
                <a:gd name="f64" fmla="*/ f52 f17 1"/>
                <a:gd name="f65" fmla="*/ f53 f18 1"/>
                <a:gd name="f66" fmla="*/ f54 f17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66" y="f65"/>
                </a:cxn>
                <a:cxn ang="f36">
                  <a:pos x="f67" y="f68"/>
                </a:cxn>
                <a:cxn ang="f36">
                  <a:pos x="f61" y="f62"/>
                </a:cxn>
                <a:cxn ang="f36">
                  <a:pos x="f61" y="f62"/>
                </a:cxn>
              </a:cxnLst>
              <a:rect l="f57" t="f60" r="f58" b="f59"/>
              <a:pathLst>
                <a:path w="13" h="9">
                  <a:moveTo>
                    <a:pt x="f8" y="f9"/>
                  </a:moveTo>
                  <a:cubicBezTo>
                    <a:pt x="f8" y="f10"/>
                    <a:pt x="f6" y="f11"/>
                    <a:pt x="f8" y="f12"/>
                  </a:cubicBezTo>
                  <a:cubicBezTo>
                    <a:pt x="f12" y="f7"/>
                    <a:pt x="f12" y="f7"/>
                    <a:pt x="f13" y="f7"/>
                  </a:cubicBezTo>
                  <a:cubicBezTo>
                    <a:pt x="f11" y="f7"/>
                    <a:pt x="f11" y="f7"/>
                    <a:pt x="f11" y="f7"/>
                  </a:cubicBezTo>
                  <a:cubicBezTo>
                    <a:pt x="f14" y="f12"/>
                    <a:pt x="f5" y="f15"/>
                    <a:pt x="f9" y="f14"/>
                  </a:cubicBezTo>
                  <a:cubicBezTo>
                    <a:pt x="f9" y="f5"/>
                    <a:pt x="f11" y="f5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F7B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0" name="Freeform 952">
              <a:extLst>
                <a:ext uri="{FF2B5EF4-FFF2-40B4-BE49-F238E27FC236}">
                  <a16:creationId xmlns:a16="http://schemas.microsoft.com/office/drawing/2014/main" id="{2C839F4D-A897-5EC0-28BC-CEB47623D970}"/>
                </a:ext>
              </a:extLst>
            </p:cNvPr>
            <p:cNvSpPr/>
            <p:nvPr/>
          </p:nvSpPr>
          <p:spPr>
            <a:xfrm>
              <a:off x="5969002" y="4714875"/>
              <a:ext cx="26983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2"/>
                <a:gd name="f8" fmla="val 6"/>
                <a:gd name="f9" fmla="val 2"/>
                <a:gd name="f10" fmla="val 10"/>
                <a:gd name="f11" fmla="val 7"/>
                <a:gd name="f12" fmla="val 3"/>
                <a:gd name="f13" fmla="val 4"/>
                <a:gd name="f14" fmla="val 1"/>
                <a:gd name="f15" fmla="val 5"/>
                <a:gd name="f16" fmla="val 8"/>
                <a:gd name="f17" fmla="val 9"/>
                <a:gd name="f18" fmla="+- 0 0 -90"/>
                <a:gd name="f19" fmla="*/ f3 1 11"/>
                <a:gd name="f20" fmla="*/ f4 1 1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2"/>
                <a:gd name="f30" fmla="*/ 6 f26 1"/>
                <a:gd name="f31" fmla="*/ 12 f25 1"/>
                <a:gd name="f32" fmla="*/ 3 f26 1"/>
                <a:gd name="f33" fmla="*/ 2 f25 1"/>
                <a:gd name="f34" fmla="*/ 1 f25 1"/>
                <a:gd name="f35" fmla="*/ 8 f26 1"/>
                <a:gd name="f36" fmla="*/ 8 f25 1"/>
                <a:gd name="f37" fmla="+- f27 0 f1"/>
                <a:gd name="f38" fmla="*/ f30 1 11"/>
                <a:gd name="f39" fmla="*/ f31 1 12"/>
                <a:gd name="f40" fmla="*/ f32 1 11"/>
                <a:gd name="f41" fmla="*/ f33 1 12"/>
                <a:gd name="f42" fmla="*/ f34 1 12"/>
                <a:gd name="f43" fmla="*/ f35 1 11"/>
                <a:gd name="f44" fmla="*/ f36 1 12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9"/>
                <a:gd name="f51" fmla="*/ f40 1 f28"/>
                <a:gd name="f52" fmla="*/ f41 1 f29"/>
                <a:gd name="f53" fmla="*/ f42 1 f29"/>
                <a:gd name="f54" fmla="*/ f43 1 f28"/>
                <a:gd name="f55" fmla="*/ f44 1 f29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20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0" y="f64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1" h="12">
                  <a:moveTo>
                    <a:pt x="f8" y="f7"/>
                  </a:moveTo>
                  <a:cubicBezTo>
                    <a:pt x="f9" y="f10"/>
                    <a:pt x="f5" y="f11"/>
                    <a:pt x="f12" y="f9"/>
                  </a:cubicBezTo>
                  <a:cubicBezTo>
                    <a:pt x="f13" y="f14"/>
                    <a:pt x="f13" y="f5"/>
                    <a:pt x="f8" y="f14"/>
                  </a:cubicBezTo>
                  <a:cubicBezTo>
                    <a:pt x="f11" y="f12"/>
                    <a:pt x="f6" y="f15"/>
                    <a:pt x="f16" y="f16"/>
                  </a:cubicBezTo>
                  <a:cubicBezTo>
                    <a:pt x="f11" y="f17"/>
                    <a:pt x="f11" y="f6"/>
                    <a:pt x="f8" y="f7"/>
                  </a:cubicBezTo>
                  <a:close/>
                </a:path>
              </a:pathLst>
            </a:custGeom>
            <a:solidFill>
              <a:srgbClr val="C32F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1" name="Freeform 953">
              <a:extLst>
                <a:ext uri="{FF2B5EF4-FFF2-40B4-BE49-F238E27FC236}">
                  <a16:creationId xmlns:a16="http://schemas.microsoft.com/office/drawing/2014/main" id="{6C726B39-8BD0-FBDC-287B-3364ACCE35A5}"/>
                </a:ext>
              </a:extLst>
            </p:cNvPr>
            <p:cNvSpPr/>
            <p:nvPr/>
          </p:nvSpPr>
          <p:spPr>
            <a:xfrm>
              <a:off x="5721345" y="4884733"/>
              <a:ext cx="12701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2"/>
                <a:gd name="f9" fmla="val 4"/>
                <a:gd name="f10" fmla="val 3"/>
                <a:gd name="f11" fmla="val 1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2 f20 1"/>
                <a:gd name="f25" fmla="*/ 0 f19 1"/>
                <a:gd name="f26" fmla="*/ 5 f20 1"/>
                <a:gd name="f27" fmla="*/ 3 f19 1"/>
                <a:gd name="f28" fmla="*/ 3 f20 1"/>
                <a:gd name="f29" fmla="*/ 6 f19 1"/>
                <a:gd name="f30" fmla="*/ 0 f20 1"/>
                <a:gd name="f31" fmla="*/ 4 f19 1"/>
                <a:gd name="f32" fmla="+- f21 0 f1"/>
                <a:gd name="f33" fmla="*/ f24 1 5"/>
                <a:gd name="f34" fmla="*/ f25 1 6"/>
                <a:gd name="f35" fmla="*/ f26 1 5"/>
                <a:gd name="f36" fmla="*/ f27 1 6"/>
                <a:gd name="f37" fmla="*/ f28 1 5"/>
                <a:gd name="f38" fmla="*/ f29 1 6"/>
                <a:gd name="f39" fmla="*/ f30 1 5"/>
                <a:gd name="f40" fmla="*/ f31 1 6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5" h="6">
                  <a:moveTo>
                    <a:pt x="f8" y="f5"/>
                  </a:moveTo>
                  <a:cubicBezTo>
                    <a:pt x="f9" y="f5"/>
                    <a:pt x="f6" y="f8"/>
                    <a:pt x="f6" y="f10"/>
                  </a:cubicBezTo>
                  <a:cubicBezTo>
                    <a:pt x="f6" y="f6"/>
                    <a:pt x="f9" y="f7"/>
                    <a:pt x="f10" y="f7"/>
                  </a:cubicBezTo>
                  <a:cubicBezTo>
                    <a:pt x="f11" y="f7"/>
                    <a:pt x="f5" y="f7"/>
                    <a:pt x="f5" y="f9"/>
                  </a:cubicBezTo>
                  <a:cubicBezTo>
                    <a:pt x="f5" y="f8"/>
                    <a:pt x="f11" y="f11"/>
                    <a:pt x="f8" y="f5"/>
                  </a:cubicBezTo>
                  <a:close/>
                </a:path>
              </a:pathLst>
            </a:custGeom>
            <a:solidFill>
              <a:srgbClr val="EEDB7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2" name="Freeform 954">
              <a:extLst>
                <a:ext uri="{FF2B5EF4-FFF2-40B4-BE49-F238E27FC236}">
                  <a16:creationId xmlns:a16="http://schemas.microsoft.com/office/drawing/2014/main" id="{4F253C61-7B81-DA77-00A1-30D8D8C5475B}"/>
                </a:ext>
              </a:extLst>
            </p:cNvPr>
            <p:cNvSpPr/>
            <p:nvPr/>
          </p:nvSpPr>
          <p:spPr>
            <a:xfrm>
              <a:off x="6129342" y="4989515"/>
              <a:ext cx="12701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3"/>
                <a:gd name="f8" fmla="val 2"/>
                <a:gd name="f9" fmla="val 4"/>
                <a:gd name="f10" fmla="val 1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3 f17 1"/>
                <a:gd name="f21" fmla="*/ 0 f17 1"/>
                <a:gd name="f22" fmla="*/ 5 f17 1"/>
                <a:gd name="f23" fmla="*/ 1 f17 1"/>
                <a:gd name="f24" fmla="*/ 2 f17 1"/>
                <a:gd name="f25" fmla="+- f18 0 f1"/>
                <a:gd name="f26" fmla="*/ f20 1 5"/>
                <a:gd name="f27" fmla="*/ f21 1 5"/>
                <a:gd name="f28" fmla="*/ f22 1 5"/>
                <a:gd name="f29" fmla="*/ f23 1 5"/>
                <a:gd name="f30" fmla="*/ f24 1 5"/>
                <a:gd name="f31" fmla="*/ 0 1 f19"/>
                <a:gd name="f32" fmla="*/ f15 1 f19"/>
                <a:gd name="f33" fmla="*/ f26 1 f19"/>
                <a:gd name="f34" fmla="*/ f27 1 f19"/>
                <a:gd name="f35" fmla="*/ f28 1 f19"/>
                <a:gd name="f36" fmla="*/ f29 1 f19"/>
                <a:gd name="f37" fmla="*/ f30 1 f19"/>
                <a:gd name="f38" fmla="*/ f31 f12 1"/>
                <a:gd name="f39" fmla="*/ f32 f12 1"/>
                <a:gd name="f40" fmla="*/ f32 f13 1"/>
                <a:gd name="f41" fmla="*/ f31 f13 1"/>
                <a:gd name="f42" fmla="*/ f33 f12 1"/>
                <a:gd name="f43" fmla="*/ f34 f13 1"/>
                <a:gd name="f44" fmla="*/ f35 f12 1"/>
                <a:gd name="f45" fmla="*/ f33 f13 1"/>
                <a:gd name="f46" fmla="*/ f35 f13 1"/>
                <a:gd name="f47" fmla="*/ f36 f12 1"/>
                <a:gd name="f48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2" y="f46"/>
                </a:cxn>
                <a:cxn ang="f25">
                  <a:pos x="f47" y="f48"/>
                </a:cxn>
                <a:cxn ang="f25">
                  <a:pos x="f42" y="f43"/>
                </a:cxn>
              </a:cxnLst>
              <a:rect l="f38" t="f41" r="f39" b="f40"/>
              <a:pathLst>
                <a:path w="5" h="5">
                  <a:moveTo>
                    <a:pt x="f7" y="f5"/>
                  </a:moveTo>
                  <a:cubicBezTo>
                    <a:pt x="f6" y="f5"/>
                    <a:pt x="f6" y="f8"/>
                    <a:pt x="f6" y="f7"/>
                  </a:cubicBezTo>
                  <a:cubicBezTo>
                    <a:pt x="f6" y="f9"/>
                    <a:pt x="f9" y="f6"/>
                    <a:pt x="f7" y="f6"/>
                  </a:cubicBezTo>
                  <a:cubicBezTo>
                    <a:pt x="f10" y="f6"/>
                    <a:pt x="f5" y="f9"/>
                    <a:pt x="f10" y="f8"/>
                  </a:cubicBezTo>
                  <a:cubicBezTo>
                    <a:pt x="f10" y="f10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63A3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3" name="Freeform 955">
              <a:extLst>
                <a:ext uri="{FF2B5EF4-FFF2-40B4-BE49-F238E27FC236}">
                  <a16:creationId xmlns:a16="http://schemas.microsoft.com/office/drawing/2014/main" id="{DE93DFBD-7AFA-9545-A92C-D38EFF8EC646}"/>
                </a:ext>
              </a:extLst>
            </p:cNvPr>
            <p:cNvSpPr/>
            <p:nvPr/>
          </p:nvSpPr>
          <p:spPr>
            <a:xfrm>
              <a:off x="7181853" y="4752978"/>
              <a:ext cx="66678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9"/>
                <a:gd name="f8" fmla="val 6"/>
                <a:gd name="f9" fmla="val 8"/>
                <a:gd name="f10" fmla="val 1"/>
                <a:gd name="f11" fmla="val 11"/>
                <a:gd name="f12" fmla="val 3"/>
                <a:gd name="f13" fmla="val 12"/>
                <a:gd name="f14" fmla="val 5"/>
                <a:gd name="f15" fmla="val 13"/>
                <a:gd name="f16" fmla="val 9"/>
                <a:gd name="f17" fmla="val 15"/>
                <a:gd name="f18" fmla="val 19"/>
                <a:gd name="f19" fmla="val 20"/>
                <a:gd name="f20" fmla="val 21"/>
                <a:gd name="f21" fmla="val 14"/>
                <a:gd name="f22" fmla="val 23"/>
                <a:gd name="f23" fmla="val 27"/>
                <a:gd name="f24" fmla="val 25"/>
                <a:gd name="f25" fmla="val 10"/>
                <a:gd name="f26" fmla="val 18"/>
                <a:gd name="f27" fmla="val 7"/>
                <a:gd name="f28" fmla="val 2"/>
                <a:gd name="f29" fmla="val 4"/>
                <a:gd name="f30" fmla="+- 0 0 -90"/>
                <a:gd name="f31" fmla="*/ f3 1 28"/>
                <a:gd name="f32" fmla="*/ f4 1 29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8"/>
                <a:gd name="f41" fmla="*/ f37 1 29"/>
                <a:gd name="f42" fmla="*/ 6 f38 1"/>
                <a:gd name="f43" fmla="*/ 0 f37 1"/>
                <a:gd name="f44" fmla="*/ 12 f38 1"/>
                <a:gd name="f45" fmla="*/ 5 f37 1"/>
                <a:gd name="f46" fmla="*/ 19 f38 1"/>
                <a:gd name="f47" fmla="*/ 12 f37 1"/>
                <a:gd name="f48" fmla="*/ 23 f38 1"/>
                <a:gd name="f49" fmla="*/ 15 f37 1"/>
                <a:gd name="f50" fmla="*/ 20 f38 1"/>
                <a:gd name="f51" fmla="*/ 29 f37 1"/>
                <a:gd name="f52" fmla="*/ 9 f38 1"/>
                <a:gd name="f53" fmla="*/ 18 f37 1"/>
                <a:gd name="f54" fmla="*/ 5 f38 1"/>
                <a:gd name="f55" fmla="*/ 13 f37 1"/>
                <a:gd name="f56" fmla="*/ 1 f38 1"/>
                <a:gd name="f57" fmla="*/ 8 f37 1"/>
                <a:gd name="f58" fmla="+- f39 0 f1"/>
                <a:gd name="f59" fmla="*/ f42 1 28"/>
                <a:gd name="f60" fmla="*/ f43 1 29"/>
                <a:gd name="f61" fmla="*/ f44 1 28"/>
                <a:gd name="f62" fmla="*/ f45 1 29"/>
                <a:gd name="f63" fmla="*/ f46 1 28"/>
                <a:gd name="f64" fmla="*/ f47 1 29"/>
                <a:gd name="f65" fmla="*/ f48 1 28"/>
                <a:gd name="f66" fmla="*/ f49 1 29"/>
                <a:gd name="f67" fmla="*/ f50 1 28"/>
                <a:gd name="f68" fmla="*/ f51 1 29"/>
                <a:gd name="f69" fmla="*/ f52 1 28"/>
                <a:gd name="f70" fmla="*/ f53 1 29"/>
                <a:gd name="f71" fmla="*/ f54 1 28"/>
                <a:gd name="f72" fmla="*/ f55 1 29"/>
                <a:gd name="f73" fmla="*/ f56 1 28"/>
                <a:gd name="f74" fmla="*/ f57 1 29"/>
                <a:gd name="f75" fmla="*/ 0 1 f40"/>
                <a:gd name="f76" fmla="*/ f34 1 f40"/>
                <a:gd name="f77" fmla="*/ 0 1 f41"/>
                <a:gd name="f78" fmla="*/ f35 1 f41"/>
                <a:gd name="f79" fmla="*/ f59 1 f40"/>
                <a:gd name="f80" fmla="*/ f60 1 f41"/>
                <a:gd name="f81" fmla="*/ f61 1 f40"/>
                <a:gd name="f82" fmla="*/ f62 1 f41"/>
                <a:gd name="f83" fmla="*/ f63 1 f40"/>
                <a:gd name="f84" fmla="*/ f64 1 f41"/>
                <a:gd name="f85" fmla="*/ f65 1 f40"/>
                <a:gd name="f86" fmla="*/ f66 1 f41"/>
                <a:gd name="f87" fmla="*/ f67 1 f40"/>
                <a:gd name="f88" fmla="*/ f68 1 f41"/>
                <a:gd name="f89" fmla="*/ f69 1 f40"/>
                <a:gd name="f90" fmla="*/ f70 1 f41"/>
                <a:gd name="f91" fmla="*/ f71 1 f40"/>
                <a:gd name="f92" fmla="*/ f72 1 f41"/>
                <a:gd name="f93" fmla="*/ f73 1 f40"/>
                <a:gd name="f94" fmla="*/ f74 1 f41"/>
                <a:gd name="f95" fmla="*/ f75 f31 1"/>
                <a:gd name="f96" fmla="*/ f76 f31 1"/>
                <a:gd name="f97" fmla="*/ f78 f32 1"/>
                <a:gd name="f98" fmla="*/ f77 f32 1"/>
                <a:gd name="f99" fmla="*/ f79 f31 1"/>
                <a:gd name="f100" fmla="*/ f80 f32 1"/>
                <a:gd name="f101" fmla="*/ f81 f31 1"/>
                <a:gd name="f102" fmla="*/ f82 f32 1"/>
                <a:gd name="f103" fmla="*/ f83 f31 1"/>
                <a:gd name="f104" fmla="*/ f84 f32 1"/>
                <a:gd name="f105" fmla="*/ f85 f31 1"/>
                <a:gd name="f106" fmla="*/ f86 f32 1"/>
                <a:gd name="f107" fmla="*/ f87 f31 1"/>
                <a:gd name="f108" fmla="*/ f88 f32 1"/>
                <a:gd name="f109" fmla="*/ f89 f31 1"/>
                <a:gd name="f110" fmla="*/ f90 f32 1"/>
                <a:gd name="f111" fmla="*/ f91 f31 1"/>
                <a:gd name="f112" fmla="*/ f92 f32 1"/>
                <a:gd name="f113" fmla="*/ f93 f31 1"/>
                <a:gd name="f114" fmla="*/ f94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109" y="f110"/>
                </a:cxn>
                <a:cxn ang="f58">
                  <a:pos x="f111" y="f112"/>
                </a:cxn>
                <a:cxn ang="f58">
                  <a:pos x="f113" y="f114"/>
                </a:cxn>
                <a:cxn ang="f58">
                  <a:pos x="f99" y="f100"/>
                </a:cxn>
              </a:cxnLst>
              <a:rect l="f95" t="f98" r="f96" b="f97"/>
              <a:pathLst>
                <a:path w="28" h="29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1"/>
                    <a:pt x="f18" y="f13"/>
                  </a:cubicBezTo>
                  <a:cubicBezTo>
                    <a:pt x="f19" y="f15"/>
                    <a:pt x="f20" y="f21"/>
                    <a:pt x="f22" y="f17"/>
                  </a:cubicBezTo>
                  <a:cubicBezTo>
                    <a:pt x="f6" y="f20"/>
                    <a:pt x="f23" y="f24"/>
                    <a:pt x="f19" y="f7"/>
                  </a:cubicBezTo>
                  <a:cubicBezTo>
                    <a:pt x="f17" y="f23"/>
                    <a:pt x="f25" y="f24"/>
                    <a:pt x="f16" y="f26"/>
                  </a:cubicBezTo>
                  <a:cubicBezTo>
                    <a:pt x="f16" y="f17"/>
                    <a:pt x="f27" y="f17"/>
                    <a:pt x="f14" y="f15"/>
                  </a:cubicBezTo>
                  <a:cubicBezTo>
                    <a:pt x="f12" y="f13"/>
                    <a:pt x="f28" y="f25"/>
                    <a:pt x="f10" y="f9"/>
                  </a:cubicBezTo>
                  <a:cubicBezTo>
                    <a:pt x="f10" y="f29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4DAB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4" name="Freeform 956">
              <a:extLst>
                <a:ext uri="{FF2B5EF4-FFF2-40B4-BE49-F238E27FC236}">
                  <a16:creationId xmlns:a16="http://schemas.microsoft.com/office/drawing/2014/main" id="{AE97BD14-70D5-E265-8192-95990AF16CB7}"/>
                </a:ext>
              </a:extLst>
            </p:cNvPr>
            <p:cNvSpPr/>
            <p:nvPr/>
          </p:nvSpPr>
          <p:spPr>
            <a:xfrm>
              <a:off x="7072317" y="4752978"/>
              <a:ext cx="41276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0"/>
                <a:gd name="f8" fmla="val 14"/>
                <a:gd name="f9" fmla="val 11"/>
                <a:gd name="f10" fmla="val 19"/>
                <a:gd name="f11" fmla="val 9"/>
                <a:gd name="f12" fmla="val 6"/>
                <a:gd name="f13" fmla="val 2"/>
                <a:gd name="f14" fmla="val 13"/>
                <a:gd name="f15" fmla="val 5"/>
                <a:gd name="f16" fmla="val 4"/>
                <a:gd name="f17" fmla="val 7"/>
                <a:gd name="f18" fmla="val 1"/>
                <a:gd name="f19" fmla="val 3"/>
                <a:gd name="f20" fmla="+- 0 0 -90"/>
                <a:gd name="f21" fmla="*/ f3 1 17"/>
                <a:gd name="f22" fmla="*/ f4 1 2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7"/>
                <a:gd name="f31" fmla="*/ f27 1 20"/>
                <a:gd name="f32" fmla="*/ 14 f28 1"/>
                <a:gd name="f33" fmla="*/ 17 f27 1"/>
                <a:gd name="f34" fmla="*/ 6 f28 1"/>
                <a:gd name="f35" fmla="*/ 4 f28 1"/>
                <a:gd name="f36" fmla="*/ 2 f27 1"/>
                <a:gd name="f37" fmla="*/ 3 f27 1"/>
                <a:gd name="f38" fmla="+- f29 0 f1"/>
                <a:gd name="f39" fmla="*/ f32 1 17"/>
                <a:gd name="f40" fmla="*/ f33 1 20"/>
                <a:gd name="f41" fmla="*/ f34 1 17"/>
                <a:gd name="f42" fmla="*/ f35 1 17"/>
                <a:gd name="f43" fmla="*/ f36 1 20"/>
                <a:gd name="f44" fmla="*/ f37 1 20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0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1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0"/>
                </a:cxn>
                <a:cxn ang="f38">
                  <a:pos x="f62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17" h="20">
                  <a:moveTo>
                    <a:pt x="f8" y="f6"/>
                  </a:moveTo>
                  <a:cubicBezTo>
                    <a:pt x="f9" y="f10"/>
                    <a:pt x="f11" y="f7"/>
                    <a:pt x="f12" y="f6"/>
                  </a:cubicBezTo>
                  <a:cubicBezTo>
                    <a:pt x="f13" y="f14"/>
                    <a:pt x="f5" y="f15"/>
                    <a:pt x="f16" y="f13"/>
                  </a:cubicBezTo>
                  <a:cubicBezTo>
                    <a:pt x="f17" y="f5"/>
                    <a:pt x="f9" y="f18"/>
                    <a:pt x="f8" y="f19"/>
                  </a:cubicBezTo>
                  <a:cubicBezTo>
                    <a:pt x="f6" y="f12"/>
                    <a:pt x="f6" y="f8"/>
                    <a:pt x="f8" y="f6"/>
                  </a:cubicBezTo>
                  <a:close/>
                </a:path>
              </a:pathLst>
            </a:custGeom>
            <a:solidFill>
              <a:srgbClr val="76B5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5" name="Freeform 957">
              <a:extLst>
                <a:ext uri="{FF2B5EF4-FFF2-40B4-BE49-F238E27FC236}">
                  <a16:creationId xmlns:a16="http://schemas.microsoft.com/office/drawing/2014/main" id="{8456DA5D-0A8F-88BB-B896-7DCF83528AB2}"/>
                </a:ext>
              </a:extLst>
            </p:cNvPr>
            <p:cNvSpPr/>
            <p:nvPr/>
          </p:nvSpPr>
          <p:spPr>
            <a:xfrm>
              <a:off x="7213601" y="4659316"/>
              <a:ext cx="90489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6"/>
                <a:gd name="f8" fmla="val 21"/>
                <a:gd name="f9" fmla="val 28"/>
                <a:gd name="f10" fmla="val 16"/>
                <a:gd name="f11" fmla="val 24"/>
                <a:gd name="f12" fmla="val 11"/>
                <a:gd name="f13" fmla="val 17"/>
                <a:gd name="f14" fmla="val 4"/>
                <a:gd name="f15" fmla="val 14"/>
                <a:gd name="f16" fmla="val 8"/>
                <a:gd name="f17" fmla="val 2"/>
                <a:gd name="f18" fmla="val 3"/>
                <a:gd name="f19" fmla="val 5"/>
                <a:gd name="f20" fmla="val 1"/>
                <a:gd name="f21" fmla="val 10"/>
                <a:gd name="f22" fmla="val 13"/>
                <a:gd name="f23" fmla="val 12"/>
                <a:gd name="f24" fmla="val 15"/>
                <a:gd name="f25" fmla="val 23"/>
                <a:gd name="f26" fmla="val 32"/>
                <a:gd name="f27" fmla="val 20"/>
                <a:gd name="f28" fmla="val 37"/>
                <a:gd name="f29" fmla="val 30"/>
                <a:gd name="f30" fmla="val 34"/>
                <a:gd name="f31" fmla="val 35"/>
                <a:gd name="f32" fmla="val 27"/>
                <a:gd name="f33" fmla="+- 0 0 -90"/>
                <a:gd name="f34" fmla="*/ f3 1 38"/>
                <a:gd name="f35" fmla="*/ f4 1 3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8"/>
                <a:gd name="f44" fmla="*/ f40 1 36"/>
                <a:gd name="f45" fmla="*/ 21 f41 1"/>
                <a:gd name="f46" fmla="*/ 28 f40 1"/>
                <a:gd name="f47" fmla="*/ 4 f41 1"/>
                <a:gd name="f48" fmla="*/ 14 f40 1"/>
                <a:gd name="f49" fmla="*/ 2 f41 1"/>
                <a:gd name="f50" fmla="*/ 4 f40 1"/>
                <a:gd name="f51" fmla="*/ 5 f41 1"/>
                <a:gd name="f52" fmla="*/ 1 f40 1"/>
                <a:gd name="f53" fmla="*/ 11 f41 1"/>
                <a:gd name="f54" fmla="*/ 8 f40 1"/>
                <a:gd name="f55" fmla="*/ 15 f41 1"/>
                <a:gd name="f56" fmla="*/ 11 f40 1"/>
                <a:gd name="f57" fmla="*/ 17 f41 1"/>
                <a:gd name="f58" fmla="*/ 37 f41 1"/>
                <a:gd name="f59" fmla="*/ 36 f41 1"/>
                <a:gd name="f60" fmla="*/ 34 f40 1"/>
                <a:gd name="f61" fmla="*/ 30 f41 1"/>
                <a:gd name="f62" fmla="*/ 35 f40 1"/>
                <a:gd name="f63" fmla="+- f42 0 f1"/>
                <a:gd name="f64" fmla="*/ f45 1 38"/>
                <a:gd name="f65" fmla="*/ f46 1 36"/>
                <a:gd name="f66" fmla="*/ f47 1 38"/>
                <a:gd name="f67" fmla="*/ f48 1 36"/>
                <a:gd name="f68" fmla="*/ f49 1 38"/>
                <a:gd name="f69" fmla="*/ f50 1 36"/>
                <a:gd name="f70" fmla="*/ f51 1 38"/>
                <a:gd name="f71" fmla="*/ f52 1 36"/>
                <a:gd name="f72" fmla="*/ f53 1 38"/>
                <a:gd name="f73" fmla="*/ f54 1 36"/>
                <a:gd name="f74" fmla="*/ f55 1 38"/>
                <a:gd name="f75" fmla="*/ f56 1 36"/>
                <a:gd name="f76" fmla="*/ f57 1 38"/>
                <a:gd name="f77" fmla="*/ f58 1 38"/>
                <a:gd name="f78" fmla="*/ f59 1 38"/>
                <a:gd name="f79" fmla="*/ f60 1 36"/>
                <a:gd name="f80" fmla="*/ f61 1 38"/>
                <a:gd name="f81" fmla="*/ f62 1 36"/>
                <a:gd name="f82" fmla="*/ 0 1 f43"/>
                <a:gd name="f83" fmla="*/ f37 1 f43"/>
                <a:gd name="f84" fmla="*/ 0 1 f44"/>
                <a:gd name="f85" fmla="*/ f38 1 f44"/>
                <a:gd name="f86" fmla="*/ f64 1 f43"/>
                <a:gd name="f87" fmla="*/ f65 1 f44"/>
                <a:gd name="f88" fmla="*/ f66 1 f43"/>
                <a:gd name="f89" fmla="*/ f67 1 f44"/>
                <a:gd name="f90" fmla="*/ f68 1 f43"/>
                <a:gd name="f91" fmla="*/ f69 1 f44"/>
                <a:gd name="f92" fmla="*/ f70 1 f43"/>
                <a:gd name="f93" fmla="*/ f71 1 f44"/>
                <a:gd name="f94" fmla="*/ f72 1 f43"/>
                <a:gd name="f95" fmla="*/ f73 1 f44"/>
                <a:gd name="f96" fmla="*/ f74 1 f43"/>
                <a:gd name="f97" fmla="*/ f75 1 f44"/>
                <a:gd name="f98" fmla="*/ f76 1 f43"/>
                <a:gd name="f99" fmla="*/ f77 1 f43"/>
                <a:gd name="f100" fmla="*/ f78 1 f43"/>
                <a:gd name="f101" fmla="*/ f79 1 f44"/>
                <a:gd name="f102" fmla="*/ f80 1 f43"/>
                <a:gd name="f103" fmla="*/ f81 1 f44"/>
                <a:gd name="f104" fmla="*/ f82 f34 1"/>
                <a:gd name="f105" fmla="*/ f83 f34 1"/>
                <a:gd name="f106" fmla="*/ f85 f35 1"/>
                <a:gd name="f107" fmla="*/ f84 f35 1"/>
                <a:gd name="f108" fmla="*/ f86 f34 1"/>
                <a:gd name="f109" fmla="*/ f87 f35 1"/>
                <a:gd name="f110" fmla="*/ f88 f34 1"/>
                <a:gd name="f111" fmla="*/ f89 f35 1"/>
                <a:gd name="f112" fmla="*/ f90 f34 1"/>
                <a:gd name="f113" fmla="*/ f91 f35 1"/>
                <a:gd name="f114" fmla="*/ f92 f34 1"/>
                <a:gd name="f115" fmla="*/ f93 f35 1"/>
                <a:gd name="f116" fmla="*/ f94 f34 1"/>
                <a:gd name="f117" fmla="*/ f95 f35 1"/>
                <a:gd name="f118" fmla="*/ f96 f34 1"/>
                <a:gd name="f119" fmla="*/ f97 f35 1"/>
                <a:gd name="f120" fmla="*/ f98 f34 1"/>
                <a:gd name="f121" fmla="*/ f99 f34 1"/>
                <a:gd name="f122" fmla="*/ f100 f34 1"/>
                <a:gd name="f123" fmla="*/ f101 f35 1"/>
                <a:gd name="f124" fmla="*/ f102 f34 1"/>
                <a:gd name="f125" fmla="*/ f103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9"/>
                </a:cxn>
                <a:cxn ang="f63">
                  <a:pos x="f120" y="f119"/>
                </a:cxn>
                <a:cxn ang="f63">
                  <a:pos x="f121" y="f109"/>
                </a:cxn>
                <a:cxn ang="f63">
                  <a:pos x="f122" y="f123"/>
                </a:cxn>
                <a:cxn ang="f63">
                  <a:pos x="f124" y="f125"/>
                </a:cxn>
                <a:cxn ang="f63">
                  <a:pos x="f108" y="f109"/>
                </a:cxn>
              </a:cxnLst>
              <a:rect l="f104" t="f107" r="f105" b="f106"/>
              <a:pathLst>
                <a:path w="38" h="3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2"/>
                    <a:pt x="f5" y="f16"/>
                    <a:pt x="f17" y="f14"/>
                  </a:cubicBezTo>
                  <a:cubicBezTo>
                    <a:pt x="f17" y="f18"/>
                    <a:pt x="f17" y="f5"/>
                    <a:pt x="f19" y="f20"/>
                  </a:cubicBezTo>
                  <a:cubicBezTo>
                    <a:pt x="f16" y="f17"/>
                    <a:pt x="f12" y="f18"/>
                    <a:pt x="f12" y="f16"/>
                  </a:cubicBezTo>
                  <a:cubicBezTo>
                    <a:pt x="f21" y="f12"/>
                    <a:pt x="f22" y="f23"/>
                    <a:pt x="f24" y="f12"/>
                  </a:cubicBezTo>
                  <a:cubicBezTo>
                    <a:pt x="f10" y="f12"/>
                    <a:pt x="f10" y="f21"/>
                    <a:pt x="f13" y="f12"/>
                  </a:cubicBezTo>
                  <a:cubicBezTo>
                    <a:pt x="f25" y="f10"/>
                    <a:pt x="f26" y="f27"/>
                    <a:pt x="f28" y="f9"/>
                  </a:cubicBezTo>
                  <a:cubicBezTo>
                    <a:pt x="f6" y="f29"/>
                    <a:pt x="f28" y="f26"/>
                    <a:pt x="f7" y="f30"/>
                  </a:cubicBezTo>
                  <a:cubicBezTo>
                    <a:pt x="f30" y="f7"/>
                    <a:pt x="f26" y="f7"/>
                    <a:pt x="f29" y="f31"/>
                  </a:cubicBezTo>
                  <a:cubicBezTo>
                    <a:pt x="f32" y="f30"/>
                    <a:pt x="f11" y="f26"/>
                    <a:pt x="f8" y="f9"/>
                  </a:cubicBezTo>
                  <a:close/>
                </a:path>
              </a:pathLst>
            </a:custGeom>
            <a:solidFill>
              <a:srgbClr val="4AA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6" name="Freeform 958">
              <a:extLst>
                <a:ext uri="{FF2B5EF4-FFF2-40B4-BE49-F238E27FC236}">
                  <a16:creationId xmlns:a16="http://schemas.microsoft.com/office/drawing/2014/main" id="{1C9EC478-836F-8B87-7500-27302EA08595}"/>
                </a:ext>
              </a:extLst>
            </p:cNvPr>
            <p:cNvSpPr/>
            <p:nvPr/>
          </p:nvSpPr>
          <p:spPr>
            <a:xfrm>
              <a:off x="7223129" y="4729167"/>
              <a:ext cx="66678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9"/>
                <a:gd name="f8" fmla="val 5"/>
                <a:gd name="f9" fmla="val 14"/>
                <a:gd name="f10" fmla="val 9"/>
                <a:gd name="f11" fmla="val 6"/>
                <a:gd name="f12" fmla="val 4"/>
                <a:gd name="f13" fmla="val 3"/>
                <a:gd name="f14" fmla="val 7"/>
                <a:gd name="f15" fmla="val 8"/>
                <a:gd name="f16" fmla="val 2"/>
                <a:gd name="f17" fmla="val 12"/>
                <a:gd name="f18" fmla="val 15"/>
                <a:gd name="f19" fmla="val 22"/>
                <a:gd name="f20" fmla="val 16"/>
                <a:gd name="f21" fmla="val 24"/>
                <a:gd name="f22" fmla="val 18"/>
                <a:gd name="f23" fmla="val 19"/>
                <a:gd name="f24" fmla="val 27"/>
                <a:gd name="f25" fmla="val 23"/>
                <a:gd name="f26" fmla="val 26"/>
                <a:gd name="f27" fmla="val 20"/>
                <a:gd name="f28" fmla="+- 0 0 -90"/>
                <a:gd name="f29" fmla="*/ f3 1 28"/>
                <a:gd name="f30" fmla="*/ f4 1 2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8"/>
                <a:gd name="f39" fmla="*/ f35 1 29"/>
                <a:gd name="f40" fmla="*/ 5 f36 1"/>
                <a:gd name="f41" fmla="*/ 14 f35 1"/>
                <a:gd name="f42" fmla="*/ 4 f36 1"/>
                <a:gd name="f43" fmla="*/ 3 f35 1"/>
                <a:gd name="f44" fmla="*/ 9 f36 1"/>
                <a:gd name="f45" fmla="*/ 4 f35 1"/>
                <a:gd name="f46" fmla="*/ 22 f36 1"/>
                <a:gd name="f47" fmla="*/ 15 f35 1"/>
                <a:gd name="f48" fmla="*/ 16 f35 1"/>
                <a:gd name="f49" fmla="*/ 27 f36 1"/>
                <a:gd name="f50" fmla="*/ 23 f35 1"/>
                <a:gd name="f51" fmla="*/ 28 f35 1"/>
                <a:gd name="f52" fmla="*/ 14 f36 1"/>
                <a:gd name="f53" fmla="*/ 24 f35 1"/>
                <a:gd name="f54" fmla="+- f37 0 f1"/>
                <a:gd name="f55" fmla="*/ f40 1 28"/>
                <a:gd name="f56" fmla="*/ f41 1 29"/>
                <a:gd name="f57" fmla="*/ f42 1 28"/>
                <a:gd name="f58" fmla="*/ f43 1 29"/>
                <a:gd name="f59" fmla="*/ f44 1 28"/>
                <a:gd name="f60" fmla="*/ f45 1 29"/>
                <a:gd name="f61" fmla="*/ f46 1 28"/>
                <a:gd name="f62" fmla="*/ f47 1 29"/>
                <a:gd name="f63" fmla="*/ f48 1 29"/>
                <a:gd name="f64" fmla="*/ f49 1 28"/>
                <a:gd name="f65" fmla="*/ f50 1 29"/>
                <a:gd name="f66" fmla="*/ f51 1 29"/>
                <a:gd name="f67" fmla="*/ f52 1 28"/>
                <a:gd name="f68" fmla="*/ f53 1 29"/>
                <a:gd name="f69" fmla="*/ 0 1 f38"/>
                <a:gd name="f70" fmla="*/ f32 1 f38"/>
                <a:gd name="f71" fmla="*/ 0 1 f39"/>
                <a:gd name="f72" fmla="*/ f33 1 f39"/>
                <a:gd name="f73" fmla="*/ f55 1 f38"/>
                <a:gd name="f74" fmla="*/ f56 1 f39"/>
                <a:gd name="f75" fmla="*/ f57 1 f38"/>
                <a:gd name="f76" fmla="*/ f58 1 f39"/>
                <a:gd name="f77" fmla="*/ f59 1 f38"/>
                <a:gd name="f78" fmla="*/ f60 1 f39"/>
                <a:gd name="f79" fmla="*/ f61 1 f38"/>
                <a:gd name="f80" fmla="*/ f62 1 f39"/>
                <a:gd name="f81" fmla="*/ f63 1 f39"/>
                <a:gd name="f82" fmla="*/ f64 1 f38"/>
                <a:gd name="f83" fmla="*/ f65 1 f39"/>
                <a:gd name="f84" fmla="*/ f66 1 f39"/>
                <a:gd name="f85" fmla="*/ f67 1 f38"/>
                <a:gd name="f86" fmla="*/ f68 1 f39"/>
                <a:gd name="f87" fmla="*/ f69 f29 1"/>
                <a:gd name="f88" fmla="*/ f70 f29 1"/>
                <a:gd name="f89" fmla="*/ f72 f30 1"/>
                <a:gd name="f90" fmla="*/ f71 f30 1"/>
                <a:gd name="f91" fmla="*/ f73 f29 1"/>
                <a:gd name="f92" fmla="*/ f74 f30 1"/>
                <a:gd name="f93" fmla="*/ f75 f29 1"/>
                <a:gd name="f94" fmla="*/ f76 f30 1"/>
                <a:gd name="f95" fmla="*/ f77 f29 1"/>
                <a:gd name="f96" fmla="*/ f78 f30 1"/>
                <a:gd name="f97" fmla="*/ f79 f29 1"/>
                <a:gd name="f98" fmla="*/ f80 f30 1"/>
                <a:gd name="f99" fmla="*/ f81 f30 1"/>
                <a:gd name="f100" fmla="*/ f82 f29 1"/>
                <a:gd name="f101" fmla="*/ f83 f30 1"/>
                <a:gd name="f102" fmla="*/ f84 f30 1"/>
                <a:gd name="f103" fmla="*/ f85 f29 1"/>
                <a:gd name="f104" fmla="*/ f8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7" y="f99"/>
                </a:cxn>
                <a:cxn ang="f54">
                  <a:pos x="f100" y="f101"/>
                </a:cxn>
                <a:cxn ang="f54">
                  <a:pos x="f97" y="f102"/>
                </a:cxn>
                <a:cxn ang="f54">
                  <a:pos x="f103" y="f104"/>
                </a:cxn>
                <a:cxn ang="f54">
                  <a:pos x="f91" y="f92"/>
                </a:cxn>
              </a:cxnLst>
              <a:rect l="f87" t="f90" r="f88" b="f89"/>
              <a:pathLst>
                <a:path w="28" h="29">
                  <a:moveTo>
                    <a:pt x="f8" y="f9"/>
                  </a:moveTo>
                  <a:cubicBezTo>
                    <a:pt x="f5" y="f10"/>
                    <a:pt x="f5" y="f11"/>
                    <a:pt x="f12" y="f13"/>
                  </a:cubicBezTo>
                  <a:cubicBezTo>
                    <a:pt x="f14" y="f5"/>
                    <a:pt x="f15" y="f16"/>
                    <a:pt x="f10" y="f12"/>
                  </a:cubicBezTo>
                  <a:cubicBezTo>
                    <a:pt x="f17" y="f10"/>
                    <a:pt x="f18" y="f9"/>
                    <a:pt x="f19" y="f18"/>
                  </a:cubicBezTo>
                  <a:cubicBezTo>
                    <a:pt x="f19" y="f18"/>
                    <a:pt x="f19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6"/>
                    <a:pt x="f21" y="f24"/>
                    <a:pt x="f19" y="f6"/>
                  </a:cubicBezTo>
                  <a:cubicBezTo>
                    <a:pt x="f22" y="f7"/>
                    <a:pt x="f20" y="f24"/>
                    <a:pt x="f9" y="f21"/>
                  </a:cubicBezTo>
                  <a:cubicBezTo>
                    <a:pt x="f17" y="f27"/>
                    <a:pt x="f15" y="f20"/>
                    <a:pt x="f8" y="f9"/>
                  </a:cubicBezTo>
                  <a:close/>
                </a:path>
              </a:pathLst>
            </a:custGeom>
            <a:solidFill>
              <a:srgbClr val="4BAA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7" name="Freeform 959">
              <a:extLst>
                <a:ext uri="{FF2B5EF4-FFF2-40B4-BE49-F238E27FC236}">
                  <a16:creationId xmlns:a16="http://schemas.microsoft.com/office/drawing/2014/main" id="{C365D6AF-0499-0294-6977-F11FA9533154}"/>
                </a:ext>
              </a:extLst>
            </p:cNvPr>
            <p:cNvSpPr/>
            <p:nvPr/>
          </p:nvSpPr>
          <p:spPr>
            <a:xfrm>
              <a:off x="7251704" y="4618040"/>
              <a:ext cx="4762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6"/>
                <a:gd name="f8" fmla="val 7"/>
                <a:gd name="f9" fmla="val 5"/>
                <a:gd name="f10" fmla="val 1"/>
                <a:gd name="f11" fmla="val 4"/>
                <a:gd name="f12" fmla="val 2"/>
                <a:gd name="f13" fmla="val 8"/>
                <a:gd name="f14" fmla="val 3"/>
                <a:gd name="f15" fmla="val 10"/>
                <a:gd name="f16" fmla="val 14"/>
                <a:gd name="f17" fmla="val 17"/>
                <a:gd name="f18" fmla="val 19"/>
                <a:gd name="f19" fmla="val 11"/>
                <a:gd name="f20" fmla="val 12"/>
                <a:gd name="f21" fmla="val 13"/>
                <a:gd name="f22" fmla="val 18"/>
                <a:gd name="f23" fmla="val 15"/>
                <a:gd name="f24" fmla="val 6"/>
                <a:gd name="f25" fmla="val 9"/>
                <a:gd name="f26" fmla="+- 0 0 -90"/>
                <a:gd name="f27" fmla="*/ f3 1 20"/>
                <a:gd name="f28" fmla="*/ f4 1 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0"/>
                <a:gd name="f37" fmla="*/ f33 1 16"/>
                <a:gd name="f38" fmla="*/ 0 f34 1"/>
                <a:gd name="f39" fmla="*/ 7 f33 1"/>
                <a:gd name="f40" fmla="*/ 1 f34 1"/>
                <a:gd name="f41" fmla="*/ 2 f33 1"/>
                <a:gd name="f42" fmla="*/ 4 f34 1"/>
                <a:gd name="f43" fmla="*/ 1 f33 1"/>
                <a:gd name="f44" fmla="*/ 10 f34 1"/>
                <a:gd name="f45" fmla="*/ 3 f33 1"/>
                <a:gd name="f46" fmla="*/ 19 f34 1"/>
                <a:gd name="f47" fmla="*/ 10 f33 1"/>
                <a:gd name="f48" fmla="*/ 13 f33 1"/>
                <a:gd name="f49" fmla="*/ 14 f34 1"/>
                <a:gd name="f50" fmla="*/ 15 f33 1"/>
                <a:gd name="f51" fmla="*/ 8 f34 1"/>
                <a:gd name="f52" fmla="*/ 12 f33 1"/>
                <a:gd name="f53" fmla="+- f35 0 f1"/>
                <a:gd name="f54" fmla="*/ f38 1 20"/>
                <a:gd name="f55" fmla="*/ f39 1 16"/>
                <a:gd name="f56" fmla="*/ f40 1 20"/>
                <a:gd name="f57" fmla="*/ f41 1 16"/>
                <a:gd name="f58" fmla="*/ f42 1 20"/>
                <a:gd name="f59" fmla="*/ f43 1 16"/>
                <a:gd name="f60" fmla="*/ f44 1 20"/>
                <a:gd name="f61" fmla="*/ f45 1 16"/>
                <a:gd name="f62" fmla="*/ f46 1 20"/>
                <a:gd name="f63" fmla="*/ f47 1 16"/>
                <a:gd name="f64" fmla="*/ f48 1 16"/>
                <a:gd name="f65" fmla="*/ f49 1 20"/>
                <a:gd name="f66" fmla="*/ f50 1 16"/>
                <a:gd name="f67" fmla="*/ f51 1 20"/>
                <a:gd name="f68" fmla="*/ f52 1 16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7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8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0" y="f102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93"/>
                </a:cxn>
              </a:cxnLst>
              <a:rect l="f88" t="f91" r="f89" b="f90"/>
              <a:pathLst>
                <a:path w="20" h="1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12" y="f10"/>
                    <a:pt x="f11" y="f5"/>
                    <a:pt x="f11" y="f10"/>
                  </a:cubicBezTo>
                  <a:cubicBezTo>
                    <a:pt x="f9" y="f8"/>
                    <a:pt x="f13" y="f14"/>
                    <a:pt x="f15" y="f14"/>
                  </a:cubicBezTo>
                  <a:cubicBezTo>
                    <a:pt x="f16" y="f14"/>
                    <a:pt x="f17" y="f8"/>
                    <a:pt x="f18" y="f15"/>
                  </a:cubicBezTo>
                  <a:cubicBezTo>
                    <a:pt x="f6" y="f19"/>
                    <a:pt x="f6" y="f20"/>
                    <a:pt x="f18" y="f21"/>
                  </a:cubicBezTo>
                  <a:cubicBezTo>
                    <a:pt x="f22" y="f16"/>
                    <a:pt x="f7" y="f7"/>
                    <a:pt x="f16" y="f23"/>
                  </a:cubicBezTo>
                  <a:cubicBezTo>
                    <a:pt x="f20" y="f23"/>
                    <a:pt x="f15" y="f21"/>
                    <a:pt x="f13" y="f20"/>
                  </a:cubicBezTo>
                  <a:cubicBezTo>
                    <a:pt x="f24" y="f25"/>
                    <a:pt x="f14" y="f13"/>
                    <a:pt x="f5" y="f8"/>
                  </a:cubicBezTo>
                  <a:close/>
                </a:path>
              </a:pathLst>
            </a:custGeom>
            <a:solidFill>
              <a:srgbClr val="52A9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8" name="Freeform 960">
              <a:extLst>
                <a:ext uri="{FF2B5EF4-FFF2-40B4-BE49-F238E27FC236}">
                  <a16:creationId xmlns:a16="http://schemas.microsoft.com/office/drawing/2014/main" id="{8992E374-854C-8ED3-1955-CC5633402ADC}"/>
                </a:ext>
              </a:extLst>
            </p:cNvPr>
            <p:cNvSpPr/>
            <p:nvPr/>
          </p:nvSpPr>
          <p:spPr>
            <a:xfrm>
              <a:off x="7196135" y="4697409"/>
              <a:ext cx="2857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6"/>
                <a:gd name="f8" fmla="val 9"/>
                <a:gd name="f9" fmla="val 6"/>
                <a:gd name="f10" fmla="val 8"/>
                <a:gd name="f11" fmla="val 11"/>
                <a:gd name="f12" fmla="val 14"/>
                <a:gd name="f13" fmla="val 7"/>
                <a:gd name="f14" fmla="val 13"/>
                <a:gd name="f15" fmla="val 4"/>
                <a:gd name="f16" fmla="val 3"/>
                <a:gd name="f17" fmla="val 10"/>
                <a:gd name="f18" fmla="val 1"/>
                <a:gd name="f19" fmla="val 2"/>
                <a:gd name="f20" fmla="val 5"/>
                <a:gd name="f21" fmla="+- 0 0 -90"/>
                <a:gd name="f22" fmla="*/ f3 1 12"/>
                <a:gd name="f23" fmla="*/ f4 1 1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2"/>
                <a:gd name="f32" fmla="*/ f28 1 16"/>
                <a:gd name="f33" fmla="*/ 9 f29 1"/>
                <a:gd name="f34" fmla="*/ 6 f28 1"/>
                <a:gd name="f35" fmla="*/ 14 f28 1"/>
                <a:gd name="f36" fmla="*/ 4 f29 1"/>
                <a:gd name="f37" fmla="*/ 12 f28 1"/>
                <a:gd name="f38" fmla="*/ 1 f29 1"/>
                <a:gd name="f39" fmla="*/ 10 f28 1"/>
                <a:gd name="f40" fmla="*/ 0 f29 1"/>
                <a:gd name="f41" fmla="*/ 8 f28 1"/>
                <a:gd name="f42" fmla="*/ 2 f29 1"/>
                <a:gd name="f43" fmla="*/ 7 f28 1"/>
                <a:gd name="f44" fmla="*/ 5 f29 1"/>
                <a:gd name="f45" fmla="+- f30 0 f1"/>
                <a:gd name="f46" fmla="*/ f33 1 12"/>
                <a:gd name="f47" fmla="*/ f34 1 16"/>
                <a:gd name="f48" fmla="*/ f35 1 16"/>
                <a:gd name="f49" fmla="*/ f36 1 12"/>
                <a:gd name="f50" fmla="*/ f37 1 16"/>
                <a:gd name="f51" fmla="*/ f38 1 12"/>
                <a:gd name="f52" fmla="*/ f39 1 16"/>
                <a:gd name="f53" fmla="*/ f40 1 12"/>
                <a:gd name="f54" fmla="*/ f41 1 16"/>
                <a:gd name="f55" fmla="*/ f42 1 12"/>
                <a:gd name="f56" fmla="*/ f43 1 16"/>
                <a:gd name="f57" fmla="*/ f44 1 12"/>
                <a:gd name="f58" fmla="*/ 0 1 f31"/>
                <a:gd name="f59" fmla="*/ f25 1 f31"/>
                <a:gd name="f60" fmla="*/ 0 1 f32"/>
                <a:gd name="f61" fmla="*/ f26 1 f32"/>
                <a:gd name="f62" fmla="*/ f46 1 f31"/>
                <a:gd name="f63" fmla="*/ f47 1 f32"/>
                <a:gd name="f64" fmla="*/ f48 1 f32"/>
                <a:gd name="f65" fmla="*/ f49 1 f31"/>
                <a:gd name="f66" fmla="*/ f50 1 f32"/>
                <a:gd name="f67" fmla="*/ f51 1 f31"/>
                <a:gd name="f68" fmla="*/ f52 1 f32"/>
                <a:gd name="f69" fmla="*/ f53 1 f31"/>
                <a:gd name="f70" fmla="*/ f54 1 f32"/>
                <a:gd name="f71" fmla="*/ f55 1 f31"/>
                <a:gd name="f72" fmla="*/ f56 1 f32"/>
                <a:gd name="f73" fmla="*/ f57 1 f31"/>
                <a:gd name="f74" fmla="*/ f58 f22 1"/>
                <a:gd name="f75" fmla="*/ f59 f22 1"/>
                <a:gd name="f76" fmla="*/ f61 f23 1"/>
                <a:gd name="f77" fmla="*/ f60 f23 1"/>
                <a:gd name="f78" fmla="*/ f62 f22 1"/>
                <a:gd name="f79" fmla="*/ f63 f23 1"/>
                <a:gd name="f80" fmla="*/ f64 f23 1"/>
                <a:gd name="f81" fmla="*/ f65 f22 1"/>
                <a:gd name="f82" fmla="*/ f66 f23 1"/>
                <a:gd name="f83" fmla="*/ f67 f22 1"/>
                <a:gd name="f84" fmla="*/ f68 f23 1"/>
                <a:gd name="f85" fmla="*/ f69 f22 1"/>
                <a:gd name="f86" fmla="*/ f70 f23 1"/>
                <a:gd name="f87" fmla="*/ f71 f22 1"/>
                <a:gd name="f88" fmla="*/ f72 f23 1"/>
                <a:gd name="f89" fmla="*/ f7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8" y="f79"/>
                </a:cxn>
                <a:cxn ang="f45">
                  <a:pos x="f78" y="f80"/>
                </a:cxn>
                <a:cxn ang="f45">
                  <a:pos x="f81" y="f82"/>
                </a:cxn>
                <a:cxn ang="f45">
                  <a:pos x="f83" y="f84"/>
                </a:cxn>
                <a:cxn ang="f45">
                  <a:pos x="f85" y="f86"/>
                </a:cxn>
                <a:cxn ang="f45">
                  <a:pos x="f87" y="f88"/>
                </a:cxn>
                <a:cxn ang="f45">
                  <a:pos x="f89" y="f79"/>
                </a:cxn>
                <a:cxn ang="f45">
                  <a:pos x="f78" y="f79"/>
                </a:cxn>
              </a:cxnLst>
              <a:rect l="f74" t="f77" r="f75" b="f76"/>
              <a:pathLst>
                <a:path w="12" h="16">
                  <a:moveTo>
                    <a:pt x="f8" y="f9"/>
                  </a:moveTo>
                  <a:cubicBezTo>
                    <a:pt x="f6" y="f10"/>
                    <a:pt x="f11" y="f11"/>
                    <a:pt x="f8" y="f12"/>
                  </a:cubicBezTo>
                  <a:cubicBezTo>
                    <a:pt x="f13" y="f7"/>
                    <a:pt x="f9" y="f14"/>
                    <a:pt x="f15" y="f6"/>
                  </a:cubicBezTo>
                  <a:cubicBezTo>
                    <a:pt x="f16" y="f6"/>
                    <a:pt x="f16" y="f17"/>
                    <a:pt x="f18" y="f17"/>
                  </a:cubicBezTo>
                  <a:cubicBezTo>
                    <a:pt x="f18" y="f8"/>
                    <a:pt x="f5" y="f8"/>
                    <a:pt x="f5" y="f10"/>
                  </a:cubicBezTo>
                  <a:cubicBezTo>
                    <a:pt x="f5" y="f9"/>
                    <a:pt x="f19" y="f13"/>
                    <a:pt x="f19" y="f13"/>
                  </a:cubicBezTo>
                  <a:cubicBezTo>
                    <a:pt x="f15" y="f10"/>
                    <a:pt x="f20" y="f13"/>
                    <a:pt x="f20" y="f9"/>
                  </a:cubicBezTo>
                  <a:cubicBezTo>
                    <a:pt x="f9" y="f5"/>
                    <a:pt x="f10" y="f9"/>
                    <a:pt x="f8" y="f9"/>
                  </a:cubicBezTo>
                  <a:close/>
                </a:path>
              </a:pathLst>
            </a:custGeom>
            <a:solidFill>
              <a:srgbClr val="81B7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9" name="Freeform 961">
              <a:extLst>
                <a:ext uri="{FF2B5EF4-FFF2-40B4-BE49-F238E27FC236}">
                  <a16:creationId xmlns:a16="http://schemas.microsoft.com/office/drawing/2014/main" id="{FA66813C-6FAC-DD38-3530-C6F3C8630136}"/>
                </a:ext>
              </a:extLst>
            </p:cNvPr>
            <p:cNvSpPr/>
            <p:nvPr/>
          </p:nvSpPr>
          <p:spPr>
            <a:xfrm>
              <a:off x="7165979" y="4724403"/>
              <a:ext cx="20638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3"/>
                <a:gd name="f8" fmla="val 7"/>
                <a:gd name="f9" fmla="val 8"/>
                <a:gd name="f10" fmla="val 10"/>
                <a:gd name="f11" fmla="val 11"/>
                <a:gd name="f12" fmla="val 6"/>
                <a:gd name="f13" fmla="val 4"/>
                <a:gd name="f14" fmla="val 2"/>
                <a:gd name="f15" fmla="val 12"/>
                <a:gd name="f16" fmla="val 1"/>
                <a:gd name="f17" fmla="val 5"/>
                <a:gd name="f18" fmla="+- 0 0 -90"/>
                <a:gd name="f19" fmla="*/ f3 1 9"/>
                <a:gd name="f20" fmla="*/ f4 1 1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9"/>
                <a:gd name="f29" fmla="*/ f25 1 13"/>
                <a:gd name="f30" fmla="*/ 9 f26 1"/>
                <a:gd name="f31" fmla="*/ 7 f25 1"/>
                <a:gd name="f32" fmla="*/ 8 f26 1"/>
                <a:gd name="f33" fmla="*/ 10 f25 1"/>
                <a:gd name="f34" fmla="*/ 4 f26 1"/>
                <a:gd name="f35" fmla="*/ 13 f25 1"/>
                <a:gd name="f36" fmla="*/ 2 f26 1"/>
                <a:gd name="f37" fmla="*/ 9 f25 1"/>
                <a:gd name="f38" fmla="*/ 0 f26 1"/>
                <a:gd name="f39" fmla="*/ 6 f25 1"/>
                <a:gd name="f40" fmla="*/ 5 f26 1"/>
                <a:gd name="f41" fmla="*/ 1 f25 1"/>
                <a:gd name="f42" fmla="+- f27 0 f1"/>
                <a:gd name="f43" fmla="*/ f30 1 9"/>
                <a:gd name="f44" fmla="*/ f31 1 13"/>
                <a:gd name="f45" fmla="*/ f32 1 9"/>
                <a:gd name="f46" fmla="*/ f33 1 13"/>
                <a:gd name="f47" fmla="*/ f34 1 9"/>
                <a:gd name="f48" fmla="*/ f35 1 13"/>
                <a:gd name="f49" fmla="*/ f36 1 9"/>
                <a:gd name="f50" fmla="*/ f37 1 13"/>
                <a:gd name="f51" fmla="*/ f38 1 9"/>
                <a:gd name="f52" fmla="*/ f39 1 13"/>
                <a:gd name="f53" fmla="*/ f40 1 9"/>
                <a:gd name="f54" fmla="*/ f41 1 13"/>
                <a:gd name="f55" fmla="*/ 0 1 f28"/>
                <a:gd name="f56" fmla="*/ f22 1 f28"/>
                <a:gd name="f57" fmla="*/ 0 1 f29"/>
                <a:gd name="f58" fmla="*/ f23 1 f29"/>
                <a:gd name="f59" fmla="*/ f43 1 f28"/>
                <a:gd name="f60" fmla="*/ f44 1 f29"/>
                <a:gd name="f61" fmla="*/ f45 1 f28"/>
                <a:gd name="f62" fmla="*/ f46 1 f29"/>
                <a:gd name="f63" fmla="*/ f47 1 f28"/>
                <a:gd name="f64" fmla="*/ f48 1 f29"/>
                <a:gd name="f65" fmla="*/ f49 1 f28"/>
                <a:gd name="f66" fmla="*/ f50 1 f29"/>
                <a:gd name="f67" fmla="*/ f51 1 f28"/>
                <a:gd name="f68" fmla="*/ f52 1 f29"/>
                <a:gd name="f69" fmla="*/ f53 1 f28"/>
                <a:gd name="f70" fmla="*/ f54 1 f29"/>
                <a:gd name="f71" fmla="*/ f55 f19 1"/>
                <a:gd name="f72" fmla="*/ f56 f19 1"/>
                <a:gd name="f73" fmla="*/ f58 f20 1"/>
                <a:gd name="f74" fmla="*/ f57 f20 1"/>
                <a:gd name="f75" fmla="*/ f59 f19 1"/>
                <a:gd name="f76" fmla="*/ f60 f20 1"/>
                <a:gd name="f77" fmla="*/ f61 f19 1"/>
                <a:gd name="f78" fmla="*/ f62 f20 1"/>
                <a:gd name="f79" fmla="*/ f63 f19 1"/>
                <a:gd name="f80" fmla="*/ f64 f20 1"/>
                <a:gd name="f81" fmla="*/ f65 f19 1"/>
                <a:gd name="f82" fmla="*/ f66 f20 1"/>
                <a:gd name="f83" fmla="*/ f67 f19 1"/>
                <a:gd name="f84" fmla="*/ f68 f20 1"/>
                <a:gd name="f85" fmla="*/ f69 f19 1"/>
                <a:gd name="f86" fmla="*/ f7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81" y="f82"/>
                </a:cxn>
                <a:cxn ang="f42">
                  <a:pos x="f83" y="f84"/>
                </a:cxn>
                <a:cxn ang="f42">
                  <a:pos x="f85" y="f86"/>
                </a:cxn>
                <a:cxn ang="f42">
                  <a:pos x="f75" y="f76"/>
                </a:cxn>
              </a:cxnLst>
              <a:rect l="f71" t="f74" r="f72" b="f73"/>
              <a:pathLst>
                <a:path w="9" h="13">
                  <a:moveTo>
                    <a:pt x="f6" y="f8"/>
                  </a:moveTo>
                  <a:cubicBezTo>
                    <a:pt x="f6" y="f9"/>
                    <a:pt x="f9" y="f6"/>
                    <a:pt x="f9" y="f10"/>
                  </a:cubicBezTo>
                  <a:cubicBezTo>
                    <a:pt x="f8" y="f11"/>
                    <a:pt x="f12" y="f7"/>
                    <a:pt x="f13" y="f7"/>
                  </a:cubicBezTo>
                  <a:cubicBezTo>
                    <a:pt x="f14" y="f15"/>
                    <a:pt x="f14" y="f11"/>
                    <a:pt x="f14" y="f6"/>
                  </a:cubicBezTo>
                  <a:cubicBezTo>
                    <a:pt x="f14" y="f9"/>
                    <a:pt x="f16" y="f8"/>
                    <a:pt x="f5" y="f12"/>
                  </a:cubicBezTo>
                  <a:cubicBezTo>
                    <a:pt x="f14" y="f17"/>
                    <a:pt x="f16" y="f5"/>
                    <a:pt x="f17" y="f16"/>
                  </a:cubicBezTo>
                  <a:cubicBezTo>
                    <a:pt x="f9" y="f16"/>
                    <a:pt x="f9" y="f17"/>
                    <a:pt x="f6" y="f8"/>
                  </a:cubicBezTo>
                  <a:close/>
                </a:path>
              </a:pathLst>
            </a:custGeom>
            <a:solidFill>
              <a:srgbClr val="67AB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0" name="Freeform 962">
              <a:extLst>
                <a:ext uri="{FF2B5EF4-FFF2-40B4-BE49-F238E27FC236}">
                  <a16:creationId xmlns:a16="http://schemas.microsoft.com/office/drawing/2014/main" id="{51C00840-0477-AF4F-5F3A-A6BB958C9D8E}"/>
                </a:ext>
              </a:extLst>
            </p:cNvPr>
            <p:cNvSpPr/>
            <p:nvPr/>
          </p:nvSpPr>
          <p:spPr>
            <a:xfrm>
              <a:off x="7218365" y="4608511"/>
              <a:ext cx="14292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2"/>
                <a:gd name="f10" fmla="val 4"/>
                <a:gd name="f11" fmla="val 1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5 f18 1"/>
                <a:gd name="f22" fmla="*/ 2 f18 1"/>
                <a:gd name="f23" fmla="*/ 4 f18 1"/>
                <a:gd name="f24" fmla="*/ 1 f18 1"/>
                <a:gd name="f25" fmla="+- f19 0 f1"/>
                <a:gd name="f26" fmla="*/ f21 1 6"/>
                <a:gd name="f27" fmla="*/ f22 1 6"/>
                <a:gd name="f28" fmla="*/ f23 1 6"/>
                <a:gd name="f29" fmla="*/ f24 1 6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2 f14 1"/>
                <a:gd name="f42" fmla="*/ f33 f13 1"/>
                <a:gd name="f43" fmla="*/ f34 f14 1"/>
                <a:gd name="f44" fmla="*/ f3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2" y="f44"/>
                </a:cxn>
                <a:cxn ang="f25">
                  <a:pos x="f40" y="f44"/>
                </a:cxn>
                <a:cxn ang="f25">
                  <a:pos x="f40" y="f41"/>
                </a:cxn>
              </a:cxnLst>
              <a:rect l="f36" t="f39" r="f37" b="f38"/>
              <a:pathLst>
                <a:path w="6" h="6">
                  <a:moveTo>
                    <a:pt x="f7" y="f7"/>
                  </a:moveTo>
                  <a:cubicBezTo>
                    <a:pt x="f8" y="f6"/>
                    <a:pt x="f9" y="f7"/>
                    <a:pt x="f9" y="f10"/>
                  </a:cubicBezTo>
                  <a:cubicBezTo>
                    <a:pt x="f11" y="f8"/>
                    <a:pt x="f5" y="f9"/>
                    <a:pt x="f9" y="f11"/>
                  </a:cubicBezTo>
                  <a:cubicBezTo>
                    <a:pt x="f8" y="f5"/>
                    <a:pt x="f10" y="f5"/>
                    <a:pt x="f7" y="f11"/>
                  </a:cubicBezTo>
                  <a:cubicBezTo>
                    <a:pt x="f6" y="f8"/>
                    <a:pt x="f6" y="f10"/>
                    <a:pt x="f7" y="f7"/>
                  </a:cubicBezTo>
                  <a:close/>
                </a:path>
              </a:pathLst>
            </a:custGeom>
            <a:solidFill>
              <a:srgbClr val="63A3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1" name="Freeform 963">
              <a:extLst>
                <a:ext uri="{FF2B5EF4-FFF2-40B4-BE49-F238E27FC236}">
                  <a16:creationId xmlns:a16="http://schemas.microsoft.com/office/drawing/2014/main" id="{0667D81B-25A8-4E7D-1D45-91C493A66715}"/>
                </a:ext>
              </a:extLst>
            </p:cNvPr>
            <p:cNvSpPr/>
            <p:nvPr/>
          </p:nvSpPr>
          <p:spPr>
            <a:xfrm>
              <a:off x="5948364" y="4821238"/>
              <a:ext cx="11109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2"/>
                <a:gd name="f9" fmla="val 4"/>
                <a:gd name="f10" fmla="val 1"/>
                <a:gd name="f11" fmla="val 3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2 f20 1"/>
                <a:gd name="f25" fmla="*/ 0 f19 1"/>
                <a:gd name="f26" fmla="*/ 5 f20 1"/>
                <a:gd name="f27" fmla="*/ 3 f19 1"/>
                <a:gd name="f28" fmla="*/ 3 f20 1"/>
                <a:gd name="f29" fmla="*/ 6 f19 1"/>
                <a:gd name="f30" fmla="*/ 0 f20 1"/>
                <a:gd name="f31" fmla="+- f21 0 f1"/>
                <a:gd name="f32" fmla="*/ f24 1 5"/>
                <a:gd name="f33" fmla="*/ f25 1 6"/>
                <a:gd name="f34" fmla="*/ f26 1 5"/>
                <a:gd name="f35" fmla="*/ f27 1 6"/>
                <a:gd name="f36" fmla="*/ f28 1 5"/>
                <a:gd name="f37" fmla="*/ f29 1 6"/>
                <a:gd name="f38" fmla="*/ f30 1 5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2"/>
                <a:gd name="f49" fmla="*/ f38 1 f23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57"/>
                </a:cxn>
                <a:cxn ang="f31">
                  <a:pos x="f54" y="f55"/>
                </a:cxn>
              </a:cxnLst>
              <a:rect l="f50" t="f53" r="f51" b="f52"/>
              <a:pathLst>
                <a:path w="5" h="6">
                  <a:moveTo>
                    <a:pt x="f8" y="f5"/>
                  </a:moveTo>
                  <a:cubicBezTo>
                    <a:pt x="f9" y="f10"/>
                    <a:pt x="f6" y="f8"/>
                    <a:pt x="f6" y="f11"/>
                  </a:cubicBezTo>
                  <a:cubicBezTo>
                    <a:pt x="f6" y="f6"/>
                    <a:pt x="f6" y="f7"/>
                    <a:pt x="f11" y="f7"/>
                  </a:cubicBezTo>
                  <a:cubicBezTo>
                    <a:pt x="f8" y="f7"/>
                    <a:pt x="f5" y="f6"/>
                    <a:pt x="f5" y="f11"/>
                  </a:cubicBezTo>
                  <a:cubicBezTo>
                    <a:pt x="f10" y="f8"/>
                    <a:pt x="f10" y="f10"/>
                    <a:pt x="f8" y="f5"/>
                  </a:cubicBezTo>
                  <a:close/>
                </a:path>
              </a:pathLst>
            </a:custGeom>
            <a:solidFill>
              <a:srgbClr val="BE31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2" name="Freeform 964">
              <a:extLst>
                <a:ext uri="{FF2B5EF4-FFF2-40B4-BE49-F238E27FC236}">
                  <a16:creationId xmlns:a16="http://schemas.microsoft.com/office/drawing/2014/main" id="{B16D6DB1-80F4-68DC-FC8E-13A7650BBB75}"/>
                </a:ext>
              </a:extLst>
            </p:cNvPr>
            <p:cNvSpPr/>
            <p:nvPr/>
          </p:nvSpPr>
          <p:spPr>
            <a:xfrm>
              <a:off x="5637211" y="4575172"/>
              <a:ext cx="98426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2"/>
                <a:gd name="f8" fmla="val 29"/>
                <a:gd name="f9" fmla="val 27"/>
                <a:gd name="f10" fmla="val 30"/>
                <a:gd name="f11" fmla="val 22"/>
                <a:gd name="f12" fmla="val 21"/>
                <a:gd name="f13" fmla="val 25"/>
                <a:gd name="f14" fmla="val 24"/>
                <a:gd name="f15" fmla="val 23"/>
                <a:gd name="f16" fmla="val 16"/>
                <a:gd name="f17" fmla="val 19"/>
                <a:gd name="f18" fmla="val 9"/>
                <a:gd name="f19" fmla="val 17"/>
                <a:gd name="f20" fmla="val 3"/>
                <a:gd name="f21" fmla="val 12"/>
                <a:gd name="f22" fmla="val 6"/>
                <a:gd name="f23" fmla="val 1"/>
                <a:gd name="f24" fmla="val 2"/>
                <a:gd name="f25" fmla="val 5"/>
                <a:gd name="f26" fmla="val 8"/>
                <a:gd name="f27" fmla="val 14"/>
                <a:gd name="f28" fmla="val 11"/>
                <a:gd name="f29" fmla="val 28"/>
                <a:gd name="f30" fmla="val 13"/>
                <a:gd name="f31" fmla="val 35"/>
                <a:gd name="f32" fmla="val 18"/>
                <a:gd name="f33" fmla="val 39"/>
                <a:gd name="f34" fmla="val 20"/>
                <a:gd name="f35" fmla="val 37"/>
                <a:gd name="f36" fmla="val 34"/>
                <a:gd name="f37" fmla="val 31"/>
                <a:gd name="f38" fmla="+- 0 0 -90"/>
                <a:gd name="f39" fmla="*/ f3 1 41"/>
                <a:gd name="f40" fmla="*/ f4 1 3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1"/>
                <a:gd name="f49" fmla="*/ f45 1 32"/>
                <a:gd name="f50" fmla="*/ 29 f46 1"/>
                <a:gd name="f51" fmla="*/ 27 f45 1"/>
                <a:gd name="f52" fmla="*/ 25 f46 1"/>
                <a:gd name="f53" fmla="*/ 22 f45 1"/>
                <a:gd name="f54" fmla="*/ 23 f46 1"/>
                <a:gd name="f55" fmla="*/ 23 f45 1"/>
                <a:gd name="f56" fmla="*/ 3 f46 1"/>
                <a:gd name="f57" fmla="*/ 12 f45 1"/>
                <a:gd name="f58" fmla="*/ 1 f46 1"/>
                <a:gd name="f59" fmla="*/ 3 f45 1"/>
                <a:gd name="f60" fmla="*/ 8 f46 1"/>
                <a:gd name="f61" fmla="*/ 1 f45 1"/>
                <a:gd name="f62" fmla="*/ 11 f45 1"/>
                <a:gd name="f63" fmla="*/ 35 f46 1"/>
                <a:gd name="f64" fmla="*/ 18 f45 1"/>
                <a:gd name="f65" fmla="*/ 39 f46 1"/>
                <a:gd name="f66" fmla="*/ 28 f45 1"/>
                <a:gd name="f67" fmla="*/ 31 f46 1"/>
                <a:gd name="f68" fmla="+- f47 0 f1"/>
                <a:gd name="f69" fmla="*/ f50 1 41"/>
                <a:gd name="f70" fmla="*/ f51 1 32"/>
                <a:gd name="f71" fmla="*/ f52 1 41"/>
                <a:gd name="f72" fmla="*/ f53 1 32"/>
                <a:gd name="f73" fmla="*/ f54 1 41"/>
                <a:gd name="f74" fmla="*/ f55 1 32"/>
                <a:gd name="f75" fmla="*/ f56 1 41"/>
                <a:gd name="f76" fmla="*/ f57 1 32"/>
                <a:gd name="f77" fmla="*/ f58 1 41"/>
                <a:gd name="f78" fmla="*/ f59 1 32"/>
                <a:gd name="f79" fmla="*/ f60 1 41"/>
                <a:gd name="f80" fmla="*/ f61 1 32"/>
                <a:gd name="f81" fmla="*/ f62 1 32"/>
                <a:gd name="f82" fmla="*/ f63 1 41"/>
                <a:gd name="f83" fmla="*/ f64 1 32"/>
                <a:gd name="f84" fmla="*/ f65 1 41"/>
                <a:gd name="f85" fmla="*/ f66 1 32"/>
                <a:gd name="f86" fmla="*/ f67 1 41"/>
                <a:gd name="f87" fmla="*/ 0 1 f48"/>
                <a:gd name="f88" fmla="*/ f42 1 f48"/>
                <a:gd name="f89" fmla="*/ 0 1 f49"/>
                <a:gd name="f90" fmla="*/ f43 1 f49"/>
                <a:gd name="f91" fmla="*/ f69 1 f48"/>
                <a:gd name="f92" fmla="*/ f70 1 f49"/>
                <a:gd name="f93" fmla="*/ f71 1 f48"/>
                <a:gd name="f94" fmla="*/ f72 1 f49"/>
                <a:gd name="f95" fmla="*/ f73 1 f48"/>
                <a:gd name="f96" fmla="*/ f74 1 f49"/>
                <a:gd name="f97" fmla="*/ f75 1 f48"/>
                <a:gd name="f98" fmla="*/ f76 1 f49"/>
                <a:gd name="f99" fmla="*/ f77 1 f48"/>
                <a:gd name="f100" fmla="*/ f78 1 f49"/>
                <a:gd name="f101" fmla="*/ f79 1 f48"/>
                <a:gd name="f102" fmla="*/ f80 1 f49"/>
                <a:gd name="f103" fmla="*/ f81 1 f49"/>
                <a:gd name="f104" fmla="*/ f82 1 f48"/>
                <a:gd name="f105" fmla="*/ f83 1 f49"/>
                <a:gd name="f106" fmla="*/ f84 1 f48"/>
                <a:gd name="f107" fmla="*/ f85 1 f49"/>
                <a:gd name="f108" fmla="*/ f86 1 f48"/>
                <a:gd name="f109" fmla="*/ f87 f39 1"/>
                <a:gd name="f110" fmla="*/ f88 f39 1"/>
                <a:gd name="f111" fmla="*/ f90 f40 1"/>
                <a:gd name="f112" fmla="*/ f89 f40 1"/>
                <a:gd name="f113" fmla="*/ f91 f39 1"/>
                <a:gd name="f114" fmla="*/ f92 f40 1"/>
                <a:gd name="f115" fmla="*/ f93 f39 1"/>
                <a:gd name="f116" fmla="*/ f94 f40 1"/>
                <a:gd name="f117" fmla="*/ f95 f39 1"/>
                <a:gd name="f118" fmla="*/ f96 f40 1"/>
                <a:gd name="f119" fmla="*/ f97 f39 1"/>
                <a:gd name="f120" fmla="*/ f98 f40 1"/>
                <a:gd name="f121" fmla="*/ f99 f39 1"/>
                <a:gd name="f122" fmla="*/ f100 f40 1"/>
                <a:gd name="f123" fmla="*/ f101 f39 1"/>
                <a:gd name="f124" fmla="*/ f102 f40 1"/>
                <a:gd name="f125" fmla="*/ f103 f40 1"/>
                <a:gd name="f126" fmla="*/ f104 f39 1"/>
                <a:gd name="f127" fmla="*/ f105 f40 1"/>
                <a:gd name="f128" fmla="*/ f106 f39 1"/>
                <a:gd name="f129" fmla="*/ f107 f40 1"/>
                <a:gd name="f130" fmla="*/ f108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19" y="f120"/>
                </a:cxn>
                <a:cxn ang="f68">
                  <a:pos x="f121" y="f122"/>
                </a:cxn>
                <a:cxn ang="f68">
                  <a:pos x="f123" y="f124"/>
                </a:cxn>
                <a:cxn ang="f68">
                  <a:pos x="f115" y="f125"/>
                </a:cxn>
                <a:cxn ang="f68">
                  <a:pos x="f126" y="f127"/>
                </a:cxn>
                <a:cxn ang="f68">
                  <a:pos x="f128" y="f129"/>
                </a:cxn>
                <a:cxn ang="f68">
                  <a:pos x="f130" y="f129"/>
                </a:cxn>
                <a:cxn ang="f68">
                  <a:pos x="f113" y="f114"/>
                </a:cxn>
                <a:cxn ang="f68">
                  <a:pos x="f113" y="f114"/>
                </a:cxn>
              </a:cxnLst>
              <a:rect l="f109" t="f112" r="f110" b="f111"/>
              <a:pathLst>
                <a:path w="41" h="32">
                  <a:moveTo>
                    <a:pt x="f8" y="f9"/>
                  </a:moveTo>
                  <a:cubicBezTo>
                    <a:pt x="f10" y="f11"/>
                    <a:pt x="f8" y="f12"/>
                    <a:pt x="f13" y="f11"/>
                  </a:cubicBezTo>
                  <a:cubicBezTo>
                    <a:pt x="f14" y="f15"/>
                    <a:pt x="f15" y="f15"/>
                    <a:pt x="f15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5" y="f18"/>
                    <a:pt x="f5" y="f22"/>
                    <a:pt x="f23" y="f20"/>
                  </a:cubicBezTo>
                  <a:cubicBezTo>
                    <a:pt x="f24" y="f5"/>
                    <a:pt x="f25" y="f23"/>
                    <a:pt x="f26" y="f23"/>
                  </a:cubicBezTo>
                  <a:cubicBezTo>
                    <a:pt x="f27" y="f20"/>
                    <a:pt x="f17" y="f18"/>
                    <a:pt x="f13" y="f28"/>
                  </a:cubicBezTo>
                  <a:cubicBezTo>
                    <a:pt x="f29" y="f30"/>
                    <a:pt x="f7" y="f16"/>
                    <a:pt x="f31" y="f32"/>
                  </a:cubicBezTo>
                  <a:cubicBezTo>
                    <a:pt x="f33" y="f34"/>
                    <a:pt x="f6" y="f13"/>
                    <a:pt x="f33" y="f29"/>
                  </a:cubicBezTo>
                  <a:cubicBezTo>
                    <a:pt x="f35" y="f7"/>
                    <a:pt x="f36" y="f8"/>
                    <a:pt x="f37" y="f29"/>
                  </a:cubicBezTo>
                  <a:cubicBezTo>
                    <a:pt x="f37" y="f29"/>
                    <a:pt x="f10" y="f9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49A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3" name="Freeform 965">
              <a:extLst>
                <a:ext uri="{FF2B5EF4-FFF2-40B4-BE49-F238E27FC236}">
                  <a16:creationId xmlns:a16="http://schemas.microsoft.com/office/drawing/2014/main" id="{E25BA38D-FCEA-0437-1C46-6C7AACF871D5}"/>
                </a:ext>
              </a:extLst>
            </p:cNvPr>
            <p:cNvSpPr/>
            <p:nvPr/>
          </p:nvSpPr>
          <p:spPr>
            <a:xfrm>
              <a:off x="5683252" y="4489447"/>
              <a:ext cx="6508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20"/>
                <a:gd name="f9" fmla="val 23"/>
                <a:gd name="f10" fmla="val 25"/>
                <a:gd name="f11" fmla="val 24"/>
                <a:gd name="f12" fmla="val 22"/>
                <a:gd name="f13" fmla="val 21"/>
                <a:gd name="f14" fmla="val 19"/>
                <a:gd name="f15" fmla="val 16"/>
                <a:gd name="f16" fmla="val 12"/>
                <a:gd name="f17" fmla="val 17"/>
                <a:gd name="f18" fmla="val 7"/>
                <a:gd name="f19" fmla="val 4"/>
                <a:gd name="f20" fmla="val 15"/>
                <a:gd name="f21" fmla="val 8"/>
                <a:gd name="f22" fmla="val 2"/>
                <a:gd name="f23" fmla="val 5"/>
                <a:gd name="f24" fmla="val 1"/>
                <a:gd name="f25" fmla="val 9"/>
                <a:gd name="f26" fmla="val 13"/>
                <a:gd name="f27" fmla="val 3"/>
                <a:gd name="f28" fmla="val 6"/>
                <a:gd name="f29" fmla="val 10"/>
                <a:gd name="f30" fmla="val 14"/>
                <a:gd name="f31" fmla="val 18"/>
                <a:gd name="f32" fmla="+- 0 0 -90"/>
                <a:gd name="f33" fmla="*/ f3 1 27"/>
                <a:gd name="f34" fmla="*/ f4 1 27"/>
                <a:gd name="f35" fmla="val f5"/>
                <a:gd name="f36" fmla="val f6"/>
                <a:gd name="f37" fmla="*/ f32 f0 1"/>
                <a:gd name="f38" fmla="+- f36 0 f35"/>
                <a:gd name="f39" fmla="*/ f37 1 f2"/>
                <a:gd name="f40" fmla="*/ f38 1 27"/>
                <a:gd name="f41" fmla="*/ 26 f38 1"/>
                <a:gd name="f42" fmla="*/ 20 f38 1"/>
                <a:gd name="f43" fmla="*/ 24 f38 1"/>
                <a:gd name="f44" fmla="*/ 19 f38 1"/>
                <a:gd name="f45" fmla="*/ 7 f38 1"/>
                <a:gd name="f46" fmla="*/ 16 f38 1"/>
                <a:gd name="f47" fmla="*/ 0 f38 1"/>
                <a:gd name="f48" fmla="*/ 8 f38 1"/>
                <a:gd name="f49" fmla="*/ 5 f38 1"/>
                <a:gd name="f50" fmla="*/ 1 f38 1"/>
                <a:gd name="f51" fmla="*/ 15 f38 1"/>
                <a:gd name="f52" fmla="*/ 6 f38 1"/>
                <a:gd name="f53" fmla="*/ 23 f38 1"/>
                <a:gd name="f54" fmla="*/ 14 f38 1"/>
                <a:gd name="f55" fmla="+- f39 0 f1"/>
                <a:gd name="f56" fmla="*/ f41 1 27"/>
                <a:gd name="f57" fmla="*/ f42 1 27"/>
                <a:gd name="f58" fmla="*/ f43 1 27"/>
                <a:gd name="f59" fmla="*/ f44 1 27"/>
                <a:gd name="f60" fmla="*/ f45 1 27"/>
                <a:gd name="f61" fmla="*/ f46 1 27"/>
                <a:gd name="f62" fmla="*/ f47 1 27"/>
                <a:gd name="f63" fmla="*/ f48 1 27"/>
                <a:gd name="f64" fmla="*/ f49 1 27"/>
                <a:gd name="f65" fmla="*/ f50 1 27"/>
                <a:gd name="f66" fmla="*/ f51 1 27"/>
                <a:gd name="f67" fmla="*/ f52 1 27"/>
                <a:gd name="f68" fmla="*/ f53 1 27"/>
                <a:gd name="f69" fmla="*/ f54 1 27"/>
                <a:gd name="f70" fmla="*/ 0 1 f40"/>
                <a:gd name="f71" fmla="*/ f36 1 f40"/>
                <a:gd name="f72" fmla="*/ f56 1 f40"/>
                <a:gd name="f73" fmla="*/ f57 1 f40"/>
                <a:gd name="f74" fmla="*/ f58 1 f40"/>
                <a:gd name="f75" fmla="*/ f59 1 f40"/>
                <a:gd name="f76" fmla="*/ f60 1 f40"/>
                <a:gd name="f77" fmla="*/ f61 1 f40"/>
                <a:gd name="f78" fmla="*/ f62 1 f40"/>
                <a:gd name="f79" fmla="*/ f63 1 f40"/>
                <a:gd name="f80" fmla="*/ f64 1 f40"/>
                <a:gd name="f81" fmla="*/ f65 1 f40"/>
                <a:gd name="f82" fmla="*/ f66 1 f40"/>
                <a:gd name="f83" fmla="*/ f67 1 f40"/>
                <a:gd name="f84" fmla="*/ f68 1 f40"/>
                <a:gd name="f85" fmla="*/ f69 1 f40"/>
                <a:gd name="f86" fmla="*/ f70 f33 1"/>
                <a:gd name="f87" fmla="*/ f71 f33 1"/>
                <a:gd name="f88" fmla="*/ f71 f34 1"/>
                <a:gd name="f89" fmla="*/ f70 f34 1"/>
                <a:gd name="f90" fmla="*/ f72 f33 1"/>
                <a:gd name="f91" fmla="*/ f73 f34 1"/>
                <a:gd name="f92" fmla="*/ f74 f33 1"/>
                <a:gd name="f93" fmla="*/ f72 f34 1"/>
                <a:gd name="f94" fmla="*/ f75 f33 1"/>
                <a:gd name="f95" fmla="*/ f74 f34 1"/>
                <a:gd name="f96" fmla="*/ f76 f33 1"/>
                <a:gd name="f97" fmla="*/ f77 f34 1"/>
                <a:gd name="f98" fmla="*/ f78 f33 1"/>
                <a:gd name="f99" fmla="*/ f79 f34 1"/>
                <a:gd name="f100" fmla="*/ f80 f33 1"/>
                <a:gd name="f101" fmla="*/ f81 f34 1"/>
                <a:gd name="f102" fmla="*/ f82 f33 1"/>
                <a:gd name="f103" fmla="*/ f83 f34 1"/>
                <a:gd name="f104" fmla="*/ f84 f33 1"/>
                <a:gd name="f105" fmla="*/ f85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90" y="f91"/>
                </a:cxn>
              </a:cxnLst>
              <a:rect l="f86" t="f89" r="f87" b="f88"/>
              <a:pathLst>
                <a:path w="27" h="27">
                  <a:moveTo>
                    <a:pt x="f7" y="f8"/>
                  </a:moveTo>
                  <a:cubicBezTo>
                    <a:pt x="f6" y="f9"/>
                    <a:pt x="f7" y="f10"/>
                    <a:pt x="f11" y="f7"/>
                  </a:cubicBezTo>
                  <a:cubicBezTo>
                    <a:pt x="f12" y="f6"/>
                    <a:pt x="f13" y="f7"/>
                    <a:pt x="f14" y="f11"/>
                  </a:cubicBezTo>
                  <a:cubicBezTo>
                    <a:pt x="f15" y="f13"/>
                    <a:pt x="f16" y="f17"/>
                    <a:pt x="f18" y="f15"/>
                  </a:cubicBezTo>
                  <a:cubicBezTo>
                    <a:pt x="f19" y="f20"/>
                    <a:pt x="f5" y="f16"/>
                    <a:pt x="f5" y="f21"/>
                  </a:cubicBezTo>
                  <a:cubicBezTo>
                    <a:pt x="f5" y="f19"/>
                    <a:pt x="f22" y="f22"/>
                    <a:pt x="f23" y="f24"/>
                  </a:cubicBezTo>
                  <a:cubicBezTo>
                    <a:pt x="f25" y="f5"/>
                    <a:pt x="f26" y="f27"/>
                    <a:pt x="f20" y="f28"/>
                  </a:cubicBezTo>
                  <a:cubicBezTo>
                    <a:pt x="f17" y="f29"/>
                    <a:pt x="f8" y="f16"/>
                    <a:pt x="f9" y="f30"/>
                  </a:cubicBezTo>
                  <a:cubicBezTo>
                    <a:pt x="f7" y="f20"/>
                    <a:pt x="f6" y="f31"/>
                    <a:pt x="f7" y="f8"/>
                  </a:cubicBezTo>
                  <a:close/>
                </a:path>
              </a:pathLst>
            </a:custGeom>
            <a:solidFill>
              <a:srgbClr val="4BAB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4" name="Freeform 966">
              <a:extLst>
                <a:ext uri="{FF2B5EF4-FFF2-40B4-BE49-F238E27FC236}">
                  <a16:creationId xmlns:a16="http://schemas.microsoft.com/office/drawing/2014/main" id="{23D1B5B5-DC07-7EB3-E5A2-48627837F40F}"/>
                </a:ext>
              </a:extLst>
            </p:cNvPr>
            <p:cNvSpPr/>
            <p:nvPr/>
          </p:nvSpPr>
          <p:spPr>
            <a:xfrm>
              <a:off x="5641976" y="4522786"/>
              <a:ext cx="73023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5"/>
                <a:gd name="f8" fmla="val 7"/>
                <a:gd name="f9" fmla="val 9"/>
                <a:gd name="f10" fmla="val 11"/>
                <a:gd name="f11" fmla="val 1"/>
                <a:gd name="f12" fmla="val 12"/>
                <a:gd name="f13" fmla="val 2"/>
                <a:gd name="f14" fmla="val 16"/>
                <a:gd name="f15" fmla="val 21"/>
                <a:gd name="f16" fmla="val 10"/>
                <a:gd name="f17" fmla="val 26"/>
                <a:gd name="f18" fmla="val 13"/>
                <a:gd name="f19" fmla="val 28"/>
                <a:gd name="f20" fmla="val 15"/>
                <a:gd name="f21" fmla="val 18"/>
                <a:gd name="f22" fmla="val 29"/>
                <a:gd name="f23" fmla="val 22"/>
                <a:gd name="f24" fmla="val 20"/>
                <a:gd name="f25" fmla="val 17"/>
                <a:gd name="f26" fmla="val 14"/>
                <a:gd name="f27" fmla="val 5"/>
                <a:gd name="f28" fmla="val 3"/>
                <a:gd name="f29" fmla="+- 0 0 -90"/>
                <a:gd name="f30" fmla="*/ f3 1 30"/>
                <a:gd name="f31" fmla="*/ f4 1 25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0"/>
                <a:gd name="f40" fmla="*/ f36 1 25"/>
                <a:gd name="f41" fmla="*/ 7 f37 1"/>
                <a:gd name="f42" fmla="*/ 0 f36 1"/>
                <a:gd name="f43" fmla="*/ 12 f37 1"/>
                <a:gd name="f44" fmla="*/ 2 f36 1"/>
                <a:gd name="f45" fmla="*/ 26 f37 1"/>
                <a:gd name="f46" fmla="*/ 13 f36 1"/>
                <a:gd name="f47" fmla="*/ 29 f37 1"/>
                <a:gd name="f48" fmla="*/ 21 f36 1"/>
                <a:gd name="f49" fmla="*/ 20 f37 1"/>
                <a:gd name="f50" fmla="*/ 5 f37 1"/>
                <a:gd name="f51" fmla="*/ 12 f36 1"/>
                <a:gd name="f52" fmla="*/ 1 f37 1"/>
                <a:gd name="f53" fmla="*/ 5 f36 1"/>
                <a:gd name="f54" fmla="+- f38 0 f1"/>
                <a:gd name="f55" fmla="*/ f41 1 30"/>
                <a:gd name="f56" fmla="*/ f42 1 25"/>
                <a:gd name="f57" fmla="*/ f43 1 30"/>
                <a:gd name="f58" fmla="*/ f44 1 25"/>
                <a:gd name="f59" fmla="*/ f45 1 30"/>
                <a:gd name="f60" fmla="*/ f46 1 25"/>
                <a:gd name="f61" fmla="*/ f47 1 30"/>
                <a:gd name="f62" fmla="*/ f48 1 25"/>
                <a:gd name="f63" fmla="*/ f49 1 30"/>
                <a:gd name="f64" fmla="*/ f50 1 30"/>
                <a:gd name="f65" fmla="*/ f51 1 25"/>
                <a:gd name="f66" fmla="*/ f52 1 30"/>
                <a:gd name="f67" fmla="*/ f53 1 25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39"/>
                <a:gd name="f75" fmla="*/ f58 1 f40"/>
                <a:gd name="f76" fmla="*/ f59 1 f39"/>
                <a:gd name="f77" fmla="*/ f60 1 f40"/>
                <a:gd name="f78" fmla="*/ f61 1 f39"/>
                <a:gd name="f79" fmla="*/ f62 1 f40"/>
                <a:gd name="f80" fmla="*/ f63 1 f39"/>
                <a:gd name="f81" fmla="*/ f64 1 f39"/>
                <a:gd name="f82" fmla="*/ f65 1 f40"/>
                <a:gd name="f83" fmla="*/ f66 1 f39"/>
                <a:gd name="f84" fmla="*/ f67 1 f40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0 1"/>
                <a:gd name="f92" fmla="*/ f75 f31 1"/>
                <a:gd name="f93" fmla="*/ f76 f30 1"/>
                <a:gd name="f94" fmla="*/ f77 f31 1"/>
                <a:gd name="f95" fmla="*/ f78 f30 1"/>
                <a:gd name="f96" fmla="*/ f79 f31 1"/>
                <a:gd name="f97" fmla="*/ f80 f30 1"/>
                <a:gd name="f98" fmla="*/ f81 f30 1"/>
                <a:gd name="f99" fmla="*/ f82 f31 1"/>
                <a:gd name="f100" fmla="*/ f83 f30 1"/>
                <a:gd name="f101" fmla="*/ f84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6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89" y="f90"/>
                </a:cxn>
              </a:cxnLst>
              <a:rect l="f85" t="f88" r="f86" b="f87"/>
              <a:pathLst>
                <a:path w="30" h="25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8"/>
                    <a:pt x="f15" y="f16"/>
                    <a:pt x="f17" y="f18"/>
                  </a:cubicBezTo>
                  <a:cubicBezTo>
                    <a:pt x="f19" y="f20"/>
                    <a:pt x="f6" y="f21"/>
                    <a:pt x="f22" y="f15"/>
                  </a:cubicBezTo>
                  <a:cubicBezTo>
                    <a:pt x="f17" y="f7"/>
                    <a:pt x="f23" y="f7"/>
                    <a:pt x="f24" y="f15"/>
                  </a:cubicBezTo>
                  <a:cubicBezTo>
                    <a:pt x="f25" y="f26"/>
                    <a:pt x="f16" y="f20"/>
                    <a:pt x="f27" y="f12"/>
                  </a:cubicBezTo>
                  <a:cubicBezTo>
                    <a:pt x="f28" y="f16"/>
                    <a:pt x="f5" y="f9"/>
                    <a:pt x="f11" y="f27"/>
                  </a:cubicBezTo>
                  <a:cubicBezTo>
                    <a:pt x="f13" y="f13"/>
                    <a:pt x="f27" y="f11"/>
                    <a:pt x="f8" y="f5"/>
                  </a:cubicBezTo>
                  <a:close/>
                </a:path>
              </a:pathLst>
            </a:custGeom>
            <a:solidFill>
              <a:srgbClr val="47A8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5" name="Freeform 967">
              <a:extLst>
                <a:ext uri="{FF2B5EF4-FFF2-40B4-BE49-F238E27FC236}">
                  <a16:creationId xmlns:a16="http://schemas.microsoft.com/office/drawing/2014/main" id="{4C1D86AA-EF9B-70C3-1E02-F66ECB160D79}"/>
                </a:ext>
              </a:extLst>
            </p:cNvPr>
            <p:cNvSpPr/>
            <p:nvPr/>
          </p:nvSpPr>
          <p:spPr>
            <a:xfrm>
              <a:off x="5749920" y="4546597"/>
              <a:ext cx="19046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2"/>
                <a:gd name="f8" fmla="val 4"/>
                <a:gd name="f9" fmla="val 7"/>
                <a:gd name="f10" fmla="val 1"/>
                <a:gd name="f11" fmla="val 5"/>
                <a:gd name="f12" fmla="val 3"/>
                <a:gd name="f13" fmla="val 2"/>
                <a:gd name="f14" fmla="+- 0 0 -90"/>
                <a:gd name="f15" fmla="*/ f3 1 8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12"/>
                <a:gd name="f26" fmla="*/ 4 f22 1"/>
                <a:gd name="f27" fmla="*/ 0 f21 1"/>
                <a:gd name="f28" fmla="*/ 8 f22 1"/>
                <a:gd name="f29" fmla="*/ 7 f21 1"/>
                <a:gd name="f30" fmla="*/ 5 f22 1"/>
                <a:gd name="f31" fmla="*/ 12 f21 1"/>
                <a:gd name="f32" fmla="*/ 0 f22 1"/>
                <a:gd name="f33" fmla="*/ 5 f21 1"/>
                <a:gd name="f34" fmla="+- f23 0 f1"/>
                <a:gd name="f35" fmla="*/ f26 1 8"/>
                <a:gd name="f36" fmla="*/ f27 1 12"/>
                <a:gd name="f37" fmla="*/ f28 1 8"/>
                <a:gd name="f38" fmla="*/ f29 1 12"/>
                <a:gd name="f39" fmla="*/ f30 1 8"/>
                <a:gd name="f40" fmla="*/ f31 1 12"/>
                <a:gd name="f41" fmla="*/ f32 1 8"/>
                <a:gd name="f42" fmla="*/ f33 1 12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8" h="12">
                  <a:moveTo>
                    <a:pt x="f8" y="f5"/>
                  </a:moveTo>
                  <a:cubicBezTo>
                    <a:pt x="f9" y="f10"/>
                    <a:pt x="f6" y="f8"/>
                    <a:pt x="f6" y="f9"/>
                  </a:cubicBezTo>
                  <a:cubicBezTo>
                    <a:pt x="f6" y="f6"/>
                    <a:pt x="f6" y="f7"/>
                    <a:pt x="f11" y="f7"/>
                  </a:cubicBezTo>
                  <a:cubicBezTo>
                    <a:pt x="f10" y="f7"/>
                    <a:pt x="f5" y="f6"/>
                    <a:pt x="f5" y="f11"/>
                  </a:cubicBezTo>
                  <a:cubicBezTo>
                    <a:pt x="f5" y="f12"/>
                    <a:pt x="f13" y="f10"/>
                    <a:pt x="f8" y="f5"/>
                  </a:cubicBezTo>
                  <a:close/>
                </a:path>
              </a:pathLst>
            </a:custGeom>
            <a:solidFill>
              <a:srgbClr val="69AD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6" name="Freeform 968">
              <a:extLst>
                <a:ext uri="{FF2B5EF4-FFF2-40B4-BE49-F238E27FC236}">
                  <a16:creationId xmlns:a16="http://schemas.microsoft.com/office/drawing/2014/main" id="{5BC03588-0BD3-56A0-E3B1-D88AFEDE5F60}"/>
                </a:ext>
              </a:extLst>
            </p:cNvPr>
            <p:cNvSpPr/>
            <p:nvPr/>
          </p:nvSpPr>
          <p:spPr>
            <a:xfrm>
              <a:off x="5716591" y="4575172"/>
              <a:ext cx="22229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8"/>
                <a:gd name="f9" fmla="val 7"/>
                <a:gd name="f10" fmla="val 5"/>
                <a:gd name="f11" fmla="val 11"/>
                <a:gd name="f12" fmla="val 2"/>
                <a:gd name="f13" fmla="val 1"/>
                <a:gd name="f14" fmla="val 3"/>
                <a:gd name="f15" fmla="val 6"/>
                <a:gd name="f16" fmla="val 4"/>
                <a:gd name="f17" fmla="+- 0 0 -90"/>
                <a:gd name="f18" fmla="*/ f3 1 9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2"/>
                <a:gd name="f29" fmla="*/ 8 f25 1"/>
                <a:gd name="f30" fmla="*/ 8 f24 1"/>
                <a:gd name="f31" fmla="*/ 5 f25 1"/>
                <a:gd name="f32" fmla="*/ 11 f24 1"/>
                <a:gd name="f33" fmla="*/ 1 f25 1"/>
                <a:gd name="f34" fmla="*/ 3 f24 1"/>
                <a:gd name="f35" fmla="*/ 1 f24 1"/>
                <a:gd name="f36" fmla="*/ 7 f25 1"/>
                <a:gd name="f37" fmla="*/ 2 f24 1"/>
                <a:gd name="f38" fmla="+- f26 0 f1"/>
                <a:gd name="f39" fmla="*/ f29 1 9"/>
                <a:gd name="f40" fmla="*/ f30 1 12"/>
                <a:gd name="f41" fmla="*/ f31 1 9"/>
                <a:gd name="f42" fmla="*/ f32 1 12"/>
                <a:gd name="f43" fmla="*/ f33 1 9"/>
                <a:gd name="f44" fmla="*/ f34 1 12"/>
                <a:gd name="f45" fmla="*/ f35 1 12"/>
                <a:gd name="f46" fmla="*/ f36 1 9"/>
                <a:gd name="f47" fmla="*/ f37 1 12"/>
                <a:gd name="f48" fmla="*/ 0 1 f27"/>
                <a:gd name="f49" fmla="*/ f21 1 f27"/>
                <a:gd name="f50" fmla="*/ 0 1 f28"/>
                <a:gd name="f51" fmla="*/ f22 1 f28"/>
                <a:gd name="f52" fmla="*/ f39 1 f27"/>
                <a:gd name="f53" fmla="*/ f40 1 f28"/>
                <a:gd name="f54" fmla="*/ f41 1 f27"/>
                <a:gd name="f55" fmla="*/ f42 1 f28"/>
                <a:gd name="f56" fmla="*/ f43 1 f27"/>
                <a:gd name="f57" fmla="*/ f44 1 f28"/>
                <a:gd name="f58" fmla="*/ f45 1 f28"/>
                <a:gd name="f59" fmla="*/ f46 1 f27"/>
                <a:gd name="f60" fmla="*/ f47 1 f28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7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9" h="12">
                  <a:moveTo>
                    <a:pt x="f8" y="f8"/>
                  </a:moveTo>
                  <a:cubicBezTo>
                    <a:pt x="f9" y="f6"/>
                    <a:pt x="f8" y="f7"/>
                    <a:pt x="f10" y="f11"/>
                  </a:cubicBezTo>
                  <a:cubicBezTo>
                    <a:pt x="f12" y="f6"/>
                    <a:pt x="f5" y="f9"/>
                    <a:pt x="f13" y="f14"/>
                  </a:cubicBezTo>
                  <a:cubicBezTo>
                    <a:pt x="f12" y="f5"/>
                    <a:pt x="f14" y="f5"/>
                    <a:pt x="f10" y="f13"/>
                  </a:cubicBezTo>
                  <a:cubicBezTo>
                    <a:pt x="f15" y="f13"/>
                    <a:pt x="f15" y="f13"/>
                    <a:pt x="f9" y="f12"/>
                  </a:cubicBezTo>
                  <a:cubicBezTo>
                    <a:pt x="f6" y="f16"/>
                    <a:pt x="f6" y="f15"/>
                    <a:pt x="f8" y="f8"/>
                  </a:cubicBezTo>
                  <a:close/>
                </a:path>
              </a:pathLst>
            </a:custGeom>
            <a:solidFill>
              <a:srgbClr val="6DAC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7" name="Freeform 969">
              <a:extLst>
                <a:ext uri="{FF2B5EF4-FFF2-40B4-BE49-F238E27FC236}">
                  <a16:creationId xmlns:a16="http://schemas.microsoft.com/office/drawing/2014/main" id="{B0A207A1-1533-E37F-4B1A-D88E303EB9A8}"/>
                </a:ext>
              </a:extLst>
            </p:cNvPr>
            <p:cNvSpPr/>
            <p:nvPr/>
          </p:nvSpPr>
          <p:spPr>
            <a:xfrm>
              <a:off x="5734046" y="4579936"/>
              <a:ext cx="14292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7"/>
                <a:gd name="f8" fmla="val 1"/>
                <a:gd name="f9" fmla="val 4"/>
                <a:gd name="f10" fmla="val 2"/>
                <a:gd name="f11" fmla="val 5"/>
                <a:gd name="f12" fmla="+- 0 0 -90"/>
                <a:gd name="f13" fmla="*/ f3 1 6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*/ f19 1 7"/>
                <a:gd name="f24" fmla="*/ 1 f20 1"/>
                <a:gd name="f25" fmla="*/ 6 f19 1"/>
                <a:gd name="f26" fmla="*/ 0 f20 1"/>
                <a:gd name="f27" fmla="*/ 0 f19 1"/>
                <a:gd name="f28" fmla="*/ 2 f20 1"/>
                <a:gd name="f29" fmla="*/ 1 f19 1"/>
                <a:gd name="f30" fmla="*/ 6 f20 1"/>
                <a:gd name="f31" fmla="*/ 4 f19 1"/>
                <a:gd name="f32" fmla="+- f21 0 f1"/>
                <a:gd name="f33" fmla="*/ f24 1 6"/>
                <a:gd name="f34" fmla="*/ f25 1 7"/>
                <a:gd name="f35" fmla="*/ f26 1 6"/>
                <a:gd name="f36" fmla="*/ f27 1 7"/>
                <a:gd name="f37" fmla="*/ f28 1 6"/>
                <a:gd name="f38" fmla="*/ f29 1 7"/>
                <a:gd name="f39" fmla="*/ f30 1 6"/>
                <a:gd name="f40" fmla="*/ f31 1 7"/>
                <a:gd name="f41" fmla="*/ 0 1 f22"/>
                <a:gd name="f42" fmla="*/ f16 1 f22"/>
                <a:gd name="f43" fmla="*/ 0 1 f23"/>
                <a:gd name="f44" fmla="*/ f17 1 f23"/>
                <a:gd name="f45" fmla="*/ f33 1 f22"/>
                <a:gd name="f46" fmla="*/ f34 1 f23"/>
                <a:gd name="f47" fmla="*/ f35 1 f22"/>
                <a:gd name="f48" fmla="*/ f36 1 f23"/>
                <a:gd name="f49" fmla="*/ f37 1 f22"/>
                <a:gd name="f50" fmla="*/ f38 1 f23"/>
                <a:gd name="f51" fmla="*/ f39 1 f22"/>
                <a:gd name="f52" fmla="*/ f40 1 f23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7">
                  <a:moveTo>
                    <a:pt x="f8" y="f6"/>
                  </a:moveTo>
                  <a:cubicBezTo>
                    <a:pt x="f8" y="f9"/>
                    <a:pt x="f5" y="f10"/>
                    <a:pt x="f5" y="f5"/>
                  </a:cubicBezTo>
                  <a:cubicBezTo>
                    <a:pt x="f8" y="f5"/>
                    <a:pt x="f8" y="f8"/>
                    <a:pt x="f10" y="f8"/>
                  </a:cubicBezTo>
                  <a:cubicBezTo>
                    <a:pt x="f9" y="f10"/>
                    <a:pt x="f6" y="f10"/>
                    <a:pt x="f6" y="f9"/>
                  </a:cubicBezTo>
                  <a:cubicBezTo>
                    <a:pt x="f11" y="f7"/>
                    <a:pt x="f10" y="f11"/>
                    <a:pt x="f8" y="f6"/>
                  </a:cubicBezTo>
                  <a:close/>
                </a:path>
              </a:pathLst>
            </a:custGeom>
            <a:solidFill>
              <a:srgbClr val="C1D5A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8" name="Freeform 970">
              <a:extLst>
                <a:ext uri="{FF2B5EF4-FFF2-40B4-BE49-F238E27FC236}">
                  <a16:creationId xmlns:a16="http://schemas.microsoft.com/office/drawing/2014/main" id="{9B914A2B-6E1C-9D4B-5674-9459D583828B}"/>
                </a:ext>
              </a:extLst>
            </p:cNvPr>
            <p:cNvSpPr/>
            <p:nvPr/>
          </p:nvSpPr>
          <p:spPr>
            <a:xfrm>
              <a:off x="5726109" y="4684708"/>
              <a:ext cx="12701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2"/>
                <a:gd name="f8" fmla="val 1"/>
                <a:gd name="f9" fmla="val 4"/>
                <a:gd name="f10" fmla="val 3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0 f17 1"/>
                <a:gd name="f21" fmla="*/ 2 f17 1"/>
                <a:gd name="f22" fmla="*/ 5 f17 1"/>
                <a:gd name="f23" fmla="*/ 3 f17 1"/>
                <a:gd name="f24" fmla="+- f18 0 f1"/>
                <a:gd name="f25" fmla="*/ f20 1 5"/>
                <a:gd name="f26" fmla="*/ f21 1 5"/>
                <a:gd name="f27" fmla="*/ f22 1 5"/>
                <a:gd name="f28" fmla="*/ f23 1 5"/>
                <a:gd name="f29" fmla="*/ 0 1 f19"/>
                <a:gd name="f30" fmla="*/ f15 1 f19"/>
                <a:gd name="f31" fmla="*/ f25 1 f19"/>
                <a:gd name="f32" fmla="*/ f26 1 f19"/>
                <a:gd name="f33" fmla="*/ f27 1 f19"/>
                <a:gd name="f34" fmla="*/ f28 1 f19"/>
                <a:gd name="f35" fmla="*/ f29 f12 1"/>
                <a:gd name="f36" fmla="*/ f30 f12 1"/>
                <a:gd name="f37" fmla="*/ f30 f13 1"/>
                <a:gd name="f38" fmla="*/ f29 f13 1"/>
                <a:gd name="f39" fmla="*/ f31 f12 1"/>
                <a:gd name="f40" fmla="*/ f32 f13 1"/>
                <a:gd name="f41" fmla="*/ f32 f12 1"/>
                <a:gd name="f42" fmla="*/ f31 f13 1"/>
                <a:gd name="f43" fmla="*/ f33 f12 1"/>
                <a:gd name="f44" fmla="*/ f34 f13 1"/>
                <a:gd name="f45" fmla="*/ f3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9" y="f40"/>
                </a:cxn>
                <a:cxn ang="f24">
                  <a:pos x="f41" y="f42"/>
                </a:cxn>
                <a:cxn ang="f24">
                  <a:pos x="f43" y="f44"/>
                </a:cxn>
                <a:cxn ang="f24">
                  <a:pos x="f41" y="f45"/>
                </a:cxn>
                <a:cxn ang="f24">
                  <a:pos x="f39" y="f40"/>
                </a:cxn>
              </a:cxnLst>
              <a:rect l="f35" t="f38" r="f36" b="f37"/>
              <a:pathLst>
                <a:path w="5" h="5">
                  <a:moveTo>
                    <a:pt x="f5" y="f7"/>
                  </a:moveTo>
                  <a:cubicBezTo>
                    <a:pt x="f5" y="f8"/>
                    <a:pt x="f8" y="f5"/>
                    <a:pt x="f7" y="f5"/>
                  </a:cubicBezTo>
                  <a:cubicBezTo>
                    <a:pt x="f9" y="f8"/>
                    <a:pt x="f6" y="f7"/>
                    <a:pt x="f6" y="f10"/>
                  </a:cubicBezTo>
                  <a:cubicBezTo>
                    <a:pt x="f6" y="f6"/>
                    <a:pt x="f10" y="f6"/>
                    <a:pt x="f7" y="f6"/>
                  </a:cubicBezTo>
                  <a:cubicBezTo>
                    <a:pt x="f5" y="f6"/>
                    <a:pt x="f5" y="f9"/>
                    <a:pt x="f5" y="f7"/>
                  </a:cubicBezTo>
                  <a:close/>
                </a:path>
              </a:pathLst>
            </a:custGeom>
            <a:solidFill>
              <a:srgbClr val="78A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9" name="Freeform 971">
              <a:extLst>
                <a:ext uri="{FF2B5EF4-FFF2-40B4-BE49-F238E27FC236}">
                  <a16:creationId xmlns:a16="http://schemas.microsoft.com/office/drawing/2014/main" id="{5FFC8FCE-212C-7AF6-D50D-F464DD717957}"/>
                </a:ext>
              </a:extLst>
            </p:cNvPr>
            <p:cNvSpPr/>
            <p:nvPr/>
          </p:nvSpPr>
          <p:spPr>
            <a:xfrm>
              <a:off x="5911852" y="4410078"/>
              <a:ext cx="165104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74"/>
                <a:gd name="f8" fmla="val 66"/>
                <a:gd name="f9" fmla="val 30"/>
                <a:gd name="f10" fmla="val 67"/>
                <a:gd name="f11" fmla="val 33"/>
                <a:gd name="f12" fmla="val 35"/>
                <a:gd name="f13" fmla="val 68"/>
                <a:gd name="f14" fmla="val 39"/>
                <a:gd name="f15" fmla="val 40"/>
                <a:gd name="f16" fmla="val 41"/>
                <a:gd name="f17" fmla="val 43"/>
                <a:gd name="f18" fmla="val 51"/>
                <a:gd name="f19" fmla="val 61"/>
                <a:gd name="f20" fmla="val 57"/>
                <a:gd name="f21" fmla="val 63"/>
                <a:gd name="f22" fmla="val 55"/>
                <a:gd name="f23" fmla="val 65"/>
                <a:gd name="f24" fmla="val 53"/>
                <a:gd name="f25" fmla="val 47"/>
                <a:gd name="f26" fmla="val 71"/>
                <a:gd name="f27" fmla="val 36"/>
                <a:gd name="f28" fmla="val 27"/>
                <a:gd name="f29" fmla="val 22"/>
                <a:gd name="f30" fmla="val 62"/>
                <a:gd name="f31" fmla="val 16"/>
                <a:gd name="f32" fmla="val 10"/>
                <a:gd name="f33" fmla="val 1"/>
                <a:gd name="f34" fmla="val 49"/>
                <a:gd name="f35" fmla="val 7"/>
                <a:gd name="f36" fmla="val 12"/>
                <a:gd name="f37" fmla="val 13"/>
                <a:gd name="f38" fmla="val 11"/>
                <a:gd name="f39" fmla="val 20"/>
                <a:gd name="f40" fmla="val 6"/>
                <a:gd name="f41" fmla="val 31"/>
                <a:gd name="f42" fmla="val 5"/>
                <a:gd name="f43" fmla="val 4"/>
                <a:gd name="f44" fmla="val 3"/>
                <a:gd name="f45" fmla="val 42"/>
                <a:gd name="f46" fmla="val 15"/>
                <a:gd name="f47" fmla="val 50"/>
                <a:gd name="f48" fmla="val 18"/>
                <a:gd name="f49" fmla="val 24"/>
                <a:gd name="f50" fmla="val 48"/>
                <a:gd name="f51" fmla="val 26"/>
                <a:gd name="f52" fmla="val 28"/>
                <a:gd name="f53" fmla="val 52"/>
                <a:gd name="f54" fmla="val 54"/>
                <a:gd name="f55" fmla="val 58"/>
                <a:gd name="f56" fmla="+- 0 0 -90"/>
                <a:gd name="f57" fmla="*/ f3 1 69"/>
                <a:gd name="f58" fmla="*/ f4 1 74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69"/>
                <a:gd name="f67" fmla="*/ f63 1 74"/>
                <a:gd name="f68" fmla="*/ 66 f64 1"/>
                <a:gd name="f69" fmla="*/ 30 f63 1"/>
                <a:gd name="f70" fmla="*/ 68 f64 1"/>
                <a:gd name="f71" fmla="*/ 39 f63 1"/>
                <a:gd name="f72" fmla="*/ 43 f63 1"/>
                <a:gd name="f73" fmla="*/ 57 f64 1"/>
                <a:gd name="f74" fmla="*/ 63 f63 1"/>
                <a:gd name="f75" fmla="*/ 51 f64 1"/>
                <a:gd name="f76" fmla="*/ 66 f63 1"/>
                <a:gd name="f77" fmla="*/ 40 f64 1"/>
                <a:gd name="f78" fmla="*/ 71 f63 1"/>
                <a:gd name="f79" fmla="*/ 27 f64 1"/>
                <a:gd name="f80" fmla="*/ 68 f63 1"/>
                <a:gd name="f81" fmla="*/ 10 f64 1"/>
                <a:gd name="f82" fmla="*/ 53 f63 1"/>
                <a:gd name="f83" fmla="*/ 7 f64 1"/>
                <a:gd name="f84" fmla="*/ 33 f63 1"/>
                <a:gd name="f85" fmla="*/ 12 f64 1"/>
                <a:gd name="f86" fmla="*/ 22 f63 1"/>
                <a:gd name="f87" fmla="*/ 31 f64 1"/>
                <a:gd name="f88" fmla="*/ 5 f63 1"/>
                <a:gd name="f89" fmla="*/ 36 f64 1"/>
                <a:gd name="f90" fmla="*/ 4 f63 1"/>
                <a:gd name="f91" fmla="*/ 43 f64 1"/>
                <a:gd name="f92" fmla="*/ 7 f63 1"/>
                <a:gd name="f93" fmla="*/ 50 f64 1"/>
                <a:gd name="f94" fmla="*/ 18 f63 1"/>
                <a:gd name="f95" fmla="*/ 49 f64 1"/>
                <a:gd name="f96" fmla="*/ 24 f63 1"/>
                <a:gd name="f97" fmla="*/ 28 f63 1"/>
                <a:gd name="f98" fmla="*/ 54 f64 1"/>
                <a:gd name="f99" fmla="+- f65 0 f1"/>
                <a:gd name="f100" fmla="*/ f68 1 69"/>
                <a:gd name="f101" fmla="*/ f69 1 74"/>
                <a:gd name="f102" fmla="*/ f70 1 69"/>
                <a:gd name="f103" fmla="*/ f71 1 74"/>
                <a:gd name="f104" fmla="*/ f72 1 74"/>
                <a:gd name="f105" fmla="*/ f73 1 69"/>
                <a:gd name="f106" fmla="*/ f74 1 74"/>
                <a:gd name="f107" fmla="*/ f75 1 69"/>
                <a:gd name="f108" fmla="*/ f76 1 74"/>
                <a:gd name="f109" fmla="*/ f77 1 69"/>
                <a:gd name="f110" fmla="*/ f78 1 74"/>
                <a:gd name="f111" fmla="*/ f79 1 69"/>
                <a:gd name="f112" fmla="*/ f80 1 74"/>
                <a:gd name="f113" fmla="*/ f81 1 69"/>
                <a:gd name="f114" fmla="*/ f82 1 74"/>
                <a:gd name="f115" fmla="*/ f83 1 69"/>
                <a:gd name="f116" fmla="*/ f84 1 74"/>
                <a:gd name="f117" fmla="*/ f85 1 69"/>
                <a:gd name="f118" fmla="*/ f86 1 74"/>
                <a:gd name="f119" fmla="*/ f87 1 69"/>
                <a:gd name="f120" fmla="*/ f88 1 74"/>
                <a:gd name="f121" fmla="*/ f89 1 69"/>
                <a:gd name="f122" fmla="*/ f90 1 74"/>
                <a:gd name="f123" fmla="*/ f91 1 69"/>
                <a:gd name="f124" fmla="*/ f92 1 74"/>
                <a:gd name="f125" fmla="*/ f93 1 69"/>
                <a:gd name="f126" fmla="*/ f94 1 74"/>
                <a:gd name="f127" fmla="*/ f95 1 69"/>
                <a:gd name="f128" fmla="*/ f96 1 74"/>
                <a:gd name="f129" fmla="*/ f97 1 74"/>
                <a:gd name="f130" fmla="*/ f98 1 69"/>
                <a:gd name="f131" fmla="*/ 0 1 f66"/>
                <a:gd name="f132" fmla="*/ f60 1 f66"/>
                <a:gd name="f133" fmla="*/ 0 1 f67"/>
                <a:gd name="f134" fmla="*/ f61 1 f67"/>
                <a:gd name="f135" fmla="*/ f100 1 f66"/>
                <a:gd name="f136" fmla="*/ f101 1 f67"/>
                <a:gd name="f137" fmla="*/ f102 1 f66"/>
                <a:gd name="f138" fmla="*/ f103 1 f67"/>
                <a:gd name="f139" fmla="*/ f104 1 f67"/>
                <a:gd name="f140" fmla="*/ f105 1 f66"/>
                <a:gd name="f141" fmla="*/ f106 1 f67"/>
                <a:gd name="f142" fmla="*/ f107 1 f66"/>
                <a:gd name="f143" fmla="*/ f108 1 f67"/>
                <a:gd name="f144" fmla="*/ f109 1 f66"/>
                <a:gd name="f145" fmla="*/ f110 1 f67"/>
                <a:gd name="f146" fmla="*/ f111 1 f66"/>
                <a:gd name="f147" fmla="*/ f112 1 f67"/>
                <a:gd name="f148" fmla="*/ f113 1 f66"/>
                <a:gd name="f149" fmla="*/ f114 1 f67"/>
                <a:gd name="f150" fmla="*/ f115 1 f66"/>
                <a:gd name="f151" fmla="*/ f116 1 f67"/>
                <a:gd name="f152" fmla="*/ f117 1 f66"/>
                <a:gd name="f153" fmla="*/ f118 1 f67"/>
                <a:gd name="f154" fmla="*/ f119 1 f66"/>
                <a:gd name="f155" fmla="*/ f120 1 f67"/>
                <a:gd name="f156" fmla="*/ f121 1 f66"/>
                <a:gd name="f157" fmla="*/ f122 1 f67"/>
                <a:gd name="f158" fmla="*/ f123 1 f66"/>
                <a:gd name="f159" fmla="*/ f124 1 f67"/>
                <a:gd name="f160" fmla="*/ f125 1 f66"/>
                <a:gd name="f161" fmla="*/ f126 1 f67"/>
                <a:gd name="f162" fmla="*/ f127 1 f66"/>
                <a:gd name="f163" fmla="*/ f128 1 f67"/>
                <a:gd name="f164" fmla="*/ f129 1 f67"/>
                <a:gd name="f165" fmla="*/ f130 1 f66"/>
                <a:gd name="f166" fmla="*/ f131 f57 1"/>
                <a:gd name="f167" fmla="*/ f132 f57 1"/>
                <a:gd name="f168" fmla="*/ f134 f58 1"/>
                <a:gd name="f169" fmla="*/ f133 f58 1"/>
                <a:gd name="f170" fmla="*/ f135 f57 1"/>
                <a:gd name="f171" fmla="*/ f136 f58 1"/>
                <a:gd name="f172" fmla="*/ f137 f57 1"/>
                <a:gd name="f173" fmla="*/ f138 f58 1"/>
                <a:gd name="f174" fmla="*/ f139 f58 1"/>
                <a:gd name="f175" fmla="*/ f140 f57 1"/>
                <a:gd name="f176" fmla="*/ f141 f58 1"/>
                <a:gd name="f177" fmla="*/ f142 f57 1"/>
                <a:gd name="f178" fmla="*/ f143 f58 1"/>
                <a:gd name="f179" fmla="*/ f144 f57 1"/>
                <a:gd name="f180" fmla="*/ f145 f58 1"/>
                <a:gd name="f181" fmla="*/ f146 f57 1"/>
                <a:gd name="f182" fmla="*/ f147 f58 1"/>
                <a:gd name="f183" fmla="*/ f148 f57 1"/>
                <a:gd name="f184" fmla="*/ f149 f58 1"/>
                <a:gd name="f185" fmla="*/ f150 f57 1"/>
                <a:gd name="f186" fmla="*/ f151 f58 1"/>
                <a:gd name="f187" fmla="*/ f152 f57 1"/>
                <a:gd name="f188" fmla="*/ f153 f58 1"/>
                <a:gd name="f189" fmla="*/ f154 f57 1"/>
                <a:gd name="f190" fmla="*/ f155 f58 1"/>
                <a:gd name="f191" fmla="*/ f156 f57 1"/>
                <a:gd name="f192" fmla="*/ f157 f58 1"/>
                <a:gd name="f193" fmla="*/ f158 f57 1"/>
                <a:gd name="f194" fmla="*/ f159 f58 1"/>
                <a:gd name="f195" fmla="*/ f160 f57 1"/>
                <a:gd name="f196" fmla="*/ f161 f58 1"/>
                <a:gd name="f197" fmla="*/ f162 f57 1"/>
                <a:gd name="f198" fmla="*/ f163 f58 1"/>
                <a:gd name="f199" fmla="*/ f164 f58 1"/>
                <a:gd name="f200" fmla="*/ f165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0" y="f171"/>
                </a:cxn>
                <a:cxn ang="f99">
                  <a:pos x="f172" y="f173"/>
                </a:cxn>
                <a:cxn ang="f99">
                  <a:pos x="f170" y="f174"/>
                </a:cxn>
                <a:cxn ang="f99">
                  <a:pos x="f175" y="f176"/>
                </a:cxn>
                <a:cxn ang="f99">
                  <a:pos x="f177" y="f178"/>
                </a:cxn>
                <a:cxn ang="f99">
                  <a:pos x="f179" y="f180"/>
                </a:cxn>
                <a:cxn ang="f99">
                  <a:pos x="f181" y="f182"/>
                </a:cxn>
                <a:cxn ang="f99">
                  <a:pos x="f183" y="f184"/>
                </a:cxn>
                <a:cxn ang="f99">
                  <a:pos x="f185" y="f186"/>
                </a:cxn>
                <a:cxn ang="f99">
                  <a:pos x="f187" y="f188"/>
                </a:cxn>
                <a:cxn ang="f99">
                  <a:pos x="f189" y="f190"/>
                </a:cxn>
                <a:cxn ang="f99">
                  <a:pos x="f191" y="f192"/>
                </a:cxn>
                <a:cxn ang="f99">
                  <a:pos x="f193" y="f194"/>
                </a:cxn>
                <a:cxn ang="f99">
                  <a:pos x="f195" y="f196"/>
                </a:cxn>
                <a:cxn ang="f99">
                  <a:pos x="f197" y="f198"/>
                </a:cxn>
                <a:cxn ang="f99">
                  <a:pos x="f197" y="f199"/>
                </a:cxn>
                <a:cxn ang="f99">
                  <a:pos x="f200" y="f171"/>
                </a:cxn>
                <a:cxn ang="f99">
                  <a:pos x="f170" y="f171"/>
                </a:cxn>
              </a:cxnLst>
              <a:rect l="f166" t="f169" r="f167" b="f168"/>
              <a:pathLst>
                <a:path w="69" h="74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8" y="f15"/>
                    <a:pt x="f8" y="f16"/>
                    <a:pt x="f8" y="f17"/>
                  </a:cubicBezTo>
                  <a:cubicBezTo>
                    <a:pt x="f8" y="f18"/>
                    <a:pt x="f19" y="f20"/>
                    <a:pt x="f20" y="f21"/>
                  </a:cubicBezTo>
                  <a:cubicBezTo>
                    <a:pt x="f22" y="f23"/>
                    <a:pt x="f24" y="f8"/>
                    <a:pt x="f18" y="f8"/>
                  </a:cubicBezTo>
                  <a:cubicBezTo>
                    <a:pt x="f25" y="f10"/>
                    <a:pt x="f17" y="f13"/>
                    <a:pt x="f15" y="f26"/>
                  </a:cubicBezTo>
                  <a:cubicBezTo>
                    <a:pt x="f27" y="f7"/>
                    <a:pt x="f9" y="f26"/>
                    <a:pt x="f28" y="f13"/>
                  </a:cubicBezTo>
                  <a:cubicBezTo>
                    <a:pt x="f29" y="f30"/>
                    <a:pt x="f31" y="f20"/>
                    <a:pt x="f32" y="f24"/>
                  </a:cubicBezTo>
                  <a:cubicBezTo>
                    <a:pt x="f33" y="f34"/>
                    <a:pt x="f5" y="f15"/>
                    <a:pt x="f35" y="f11"/>
                  </a:cubicBezTo>
                  <a:cubicBezTo>
                    <a:pt x="f32" y="f9"/>
                    <a:pt x="f36" y="f28"/>
                    <a:pt x="f36" y="f29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1" y="f42"/>
                    <a:pt x="f12" y="f42"/>
                    <a:pt x="f27" y="f43"/>
                  </a:cubicBezTo>
                  <a:cubicBezTo>
                    <a:pt x="f14" y="f44"/>
                    <a:pt x="f45" y="f5"/>
                    <a:pt x="f17" y="f35"/>
                  </a:cubicBezTo>
                  <a:cubicBezTo>
                    <a:pt x="f17" y="f32"/>
                    <a:pt x="f25" y="f46"/>
                    <a:pt x="f47" y="f48"/>
                  </a:cubicBezTo>
                  <a:cubicBezTo>
                    <a:pt x="f34" y="f39"/>
                    <a:pt x="f47" y="f29"/>
                    <a:pt x="f34" y="f49"/>
                  </a:cubicBezTo>
                  <a:cubicBezTo>
                    <a:pt x="f50" y="f51"/>
                    <a:pt x="f25" y="f28"/>
                    <a:pt x="f34" y="f52"/>
                  </a:cubicBezTo>
                  <a:cubicBezTo>
                    <a:pt x="f47" y="f9"/>
                    <a:pt x="f53" y="f41"/>
                    <a:pt x="f54" y="f9"/>
                  </a:cubicBezTo>
                  <a:cubicBezTo>
                    <a:pt x="f55" y="f28"/>
                    <a:pt x="f30" y="f52"/>
                    <a:pt x="f8" y="f9"/>
                  </a:cubicBezTo>
                  <a:close/>
                </a:path>
              </a:pathLst>
            </a:custGeom>
            <a:solidFill>
              <a:srgbClr val="F393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0" name="Freeform 972">
              <a:extLst>
                <a:ext uri="{FF2B5EF4-FFF2-40B4-BE49-F238E27FC236}">
                  <a16:creationId xmlns:a16="http://schemas.microsoft.com/office/drawing/2014/main" id="{8EC705D9-790E-5D96-C318-2DA5BAD503BA}"/>
                </a:ext>
              </a:extLst>
            </p:cNvPr>
            <p:cNvSpPr/>
            <p:nvPr/>
          </p:nvSpPr>
          <p:spPr>
            <a:xfrm>
              <a:off x="6056308" y="4551361"/>
              <a:ext cx="96834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23"/>
                <a:gd name="f8" fmla="val 19"/>
                <a:gd name="f9" fmla="val 38"/>
                <a:gd name="f10" fmla="val 33"/>
                <a:gd name="f11" fmla="val 29"/>
                <a:gd name="f12" fmla="val 21"/>
                <a:gd name="f13" fmla="val 24"/>
                <a:gd name="f14" fmla="val 17"/>
                <a:gd name="f15" fmla="val 16"/>
                <a:gd name="f16" fmla="val 18"/>
                <a:gd name="f17" fmla="val 13"/>
                <a:gd name="f18" fmla="val 10"/>
                <a:gd name="f19" fmla="val 12"/>
                <a:gd name="f20" fmla="val 9"/>
                <a:gd name="f21" fmla="val 11"/>
                <a:gd name="f22" fmla="val 6"/>
                <a:gd name="f23" fmla="val 4"/>
                <a:gd name="f24" fmla="val 2"/>
                <a:gd name="f25" fmla="val 8"/>
                <a:gd name="f26" fmla="val 7"/>
                <a:gd name="f27" fmla="val 1"/>
                <a:gd name="f28" fmla="val 5"/>
                <a:gd name="f29" fmla="val 25"/>
                <a:gd name="f30" fmla="val 37"/>
                <a:gd name="f31" fmla="+- 0 0 -90"/>
                <a:gd name="f32" fmla="*/ f3 1 41"/>
                <a:gd name="f33" fmla="*/ f4 1 2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1"/>
                <a:gd name="f42" fmla="*/ f38 1 23"/>
                <a:gd name="f43" fmla="*/ 41 f39 1"/>
                <a:gd name="f44" fmla="*/ 19 f38 1"/>
                <a:gd name="f45" fmla="*/ 29 f39 1"/>
                <a:gd name="f46" fmla="*/ 21 f38 1"/>
                <a:gd name="f47" fmla="*/ 13 f39 1"/>
                <a:gd name="f48" fmla="*/ 10 f38 1"/>
                <a:gd name="f49" fmla="*/ 9 f39 1"/>
                <a:gd name="f50" fmla="*/ 2 f39 1"/>
                <a:gd name="f51" fmla="*/ 8 f38 1"/>
                <a:gd name="f52" fmla="*/ 4 f38 1"/>
                <a:gd name="f53" fmla="*/ 2 f38 1"/>
                <a:gd name="f54" fmla="*/ 33 f39 1"/>
                <a:gd name="f55" fmla="+- f40 0 f1"/>
                <a:gd name="f56" fmla="*/ f43 1 41"/>
                <a:gd name="f57" fmla="*/ f44 1 23"/>
                <a:gd name="f58" fmla="*/ f45 1 41"/>
                <a:gd name="f59" fmla="*/ f46 1 23"/>
                <a:gd name="f60" fmla="*/ f47 1 41"/>
                <a:gd name="f61" fmla="*/ f48 1 23"/>
                <a:gd name="f62" fmla="*/ f49 1 41"/>
                <a:gd name="f63" fmla="*/ f50 1 41"/>
                <a:gd name="f64" fmla="*/ f51 1 23"/>
                <a:gd name="f65" fmla="*/ f52 1 23"/>
                <a:gd name="f66" fmla="*/ f53 1 23"/>
                <a:gd name="f67" fmla="*/ f54 1 41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1"/>
                <a:gd name="f80" fmla="*/ f64 1 f42"/>
                <a:gd name="f81" fmla="*/ f65 1 f42"/>
                <a:gd name="f82" fmla="*/ f66 1 f42"/>
                <a:gd name="f83" fmla="*/ f67 1 f41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2 1"/>
                <a:gd name="f96" fmla="*/ f80 f33 1"/>
                <a:gd name="f97" fmla="*/ f81 f33 1"/>
                <a:gd name="f98" fmla="*/ f82 f33 1"/>
                <a:gd name="f99" fmla="*/ f83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3"/>
                </a:cxn>
                <a:cxn ang="f55">
                  <a:pos x="f95" y="f96"/>
                </a:cxn>
                <a:cxn ang="f55">
                  <a:pos x="f95" y="f97"/>
                </a:cxn>
                <a:cxn ang="f55">
                  <a:pos x="f94" y="f98"/>
                </a:cxn>
                <a:cxn ang="f55">
                  <a:pos x="f99" y="f93"/>
                </a:cxn>
                <a:cxn ang="f55">
                  <a:pos x="f88" y="f89"/>
                </a:cxn>
                <a:cxn ang="f55">
                  <a:pos x="f88" y="f89"/>
                </a:cxn>
              </a:cxnLst>
              <a:rect l="f84" t="f87" r="f85" b="f86"/>
              <a:pathLst>
                <a:path w="41" h="23">
                  <a:moveTo>
                    <a:pt x="f6" y="f8"/>
                  </a:moveTo>
                  <a:cubicBezTo>
                    <a:pt x="f9" y="f7"/>
                    <a:pt x="f10" y="f7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0" y="f18"/>
                  </a:cubicBezTo>
                  <a:cubicBezTo>
                    <a:pt x="f22" y="f17"/>
                    <a:pt x="f23" y="f18"/>
                    <a:pt x="f24" y="f25"/>
                  </a:cubicBezTo>
                  <a:cubicBezTo>
                    <a:pt x="f5" y="f26"/>
                    <a:pt x="f27" y="f22"/>
                    <a:pt x="f24" y="f23"/>
                  </a:cubicBezTo>
                  <a:cubicBezTo>
                    <a:pt x="f23" y="f24"/>
                    <a:pt x="f22" y="f5"/>
                    <a:pt x="f20" y="f24"/>
                  </a:cubicBezTo>
                  <a:cubicBezTo>
                    <a:pt x="f14" y="f28"/>
                    <a:pt x="f29" y="f25"/>
                    <a:pt x="f10" y="f18"/>
                  </a:cubicBezTo>
                  <a:cubicBezTo>
                    <a:pt x="f30" y="f21"/>
                    <a:pt x="f6" y="f17"/>
                    <a:pt x="f6" y="f8"/>
                  </a:cubicBezTo>
                  <a:cubicBezTo>
                    <a:pt x="f6" y="f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F4AC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1" name="Freeform 973">
              <a:extLst>
                <a:ext uri="{FF2B5EF4-FFF2-40B4-BE49-F238E27FC236}">
                  <a16:creationId xmlns:a16="http://schemas.microsoft.com/office/drawing/2014/main" id="{703C2888-9BAF-B9B3-08E1-82F196BEF804}"/>
                </a:ext>
              </a:extLst>
            </p:cNvPr>
            <p:cNvSpPr/>
            <p:nvPr/>
          </p:nvSpPr>
          <p:spPr>
            <a:xfrm>
              <a:off x="6108704" y="4481510"/>
              <a:ext cx="71442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7"/>
                <a:gd name="f8" fmla="val 2"/>
                <a:gd name="f9" fmla="val 4"/>
                <a:gd name="f10" fmla="val 5"/>
                <a:gd name="f11" fmla="val 1"/>
                <a:gd name="f12" fmla="val 9"/>
                <a:gd name="f13" fmla="val 12"/>
                <a:gd name="f14" fmla="val 3"/>
                <a:gd name="f15" fmla="val 14"/>
                <a:gd name="f16" fmla="val 16"/>
                <a:gd name="f17" fmla="val 18"/>
                <a:gd name="f18" fmla="val 21"/>
                <a:gd name="f19" fmla="val 24"/>
                <a:gd name="f20" fmla="val 27"/>
                <a:gd name="f21" fmla="val 7"/>
                <a:gd name="f22" fmla="val 29"/>
                <a:gd name="f23" fmla="val 25"/>
                <a:gd name="f24" fmla="val 22"/>
                <a:gd name="f25" fmla="val 20"/>
                <a:gd name="f26" fmla="val 15"/>
                <a:gd name="f27" fmla="val 11"/>
                <a:gd name="f28" fmla="+- 0 0 -90"/>
                <a:gd name="f29" fmla="*/ f3 1 30"/>
                <a:gd name="f30" fmla="*/ f4 1 1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0"/>
                <a:gd name="f39" fmla="*/ f35 1 17"/>
                <a:gd name="f40" fmla="*/ 2 f36 1"/>
                <a:gd name="f41" fmla="*/ 4 f35 1"/>
                <a:gd name="f42" fmla="*/ 12 f36 1"/>
                <a:gd name="f43" fmla="*/ 3 f35 1"/>
                <a:gd name="f44" fmla="*/ 18 f36 1"/>
                <a:gd name="f45" fmla="*/ 27 f36 1"/>
                <a:gd name="f46" fmla="*/ 5 f35 1"/>
                <a:gd name="f47" fmla="*/ 29 f36 1"/>
                <a:gd name="f48" fmla="*/ 12 f35 1"/>
                <a:gd name="f49" fmla="*/ 25 f36 1"/>
                <a:gd name="f50" fmla="*/ 16 f35 1"/>
                <a:gd name="f51" fmla="*/ 15 f35 1"/>
                <a:gd name="f52" fmla="*/ 7 f36 1"/>
                <a:gd name="f53" fmla="*/ 11 f35 1"/>
                <a:gd name="f54" fmla="+- f37 0 f1"/>
                <a:gd name="f55" fmla="*/ f40 1 30"/>
                <a:gd name="f56" fmla="*/ f41 1 17"/>
                <a:gd name="f57" fmla="*/ f42 1 30"/>
                <a:gd name="f58" fmla="*/ f43 1 17"/>
                <a:gd name="f59" fmla="*/ f44 1 30"/>
                <a:gd name="f60" fmla="*/ f45 1 30"/>
                <a:gd name="f61" fmla="*/ f46 1 17"/>
                <a:gd name="f62" fmla="*/ f47 1 30"/>
                <a:gd name="f63" fmla="*/ f48 1 17"/>
                <a:gd name="f64" fmla="*/ f49 1 30"/>
                <a:gd name="f65" fmla="*/ f50 1 17"/>
                <a:gd name="f66" fmla="*/ f51 1 17"/>
                <a:gd name="f67" fmla="*/ f52 1 30"/>
                <a:gd name="f68" fmla="*/ f53 1 17"/>
                <a:gd name="f69" fmla="*/ 0 1 f38"/>
                <a:gd name="f70" fmla="*/ f32 1 f38"/>
                <a:gd name="f71" fmla="*/ 0 1 f39"/>
                <a:gd name="f72" fmla="*/ f33 1 f39"/>
                <a:gd name="f73" fmla="*/ f55 1 f38"/>
                <a:gd name="f74" fmla="*/ f56 1 f39"/>
                <a:gd name="f75" fmla="*/ f57 1 f38"/>
                <a:gd name="f76" fmla="*/ f58 1 f39"/>
                <a:gd name="f77" fmla="*/ f59 1 f38"/>
                <a:gd name="f78" fmla="*/ f60 1 f38"/>
                <a:gd name="f79" fmla="*/ f61 1 f39"/>
                <a:gd name="f80" fmla="*/ f62 1 f38"/>
                <a:gd name="f81" fmla="*/ f63 1 f39"/>
                <a:gd name="f82" fmla="*/ f64 1 f38"/>
                <a:gd name="f83" fmla="*/ f65 1 f39"/>
                <a:gd name="f84" fmla="*/ f66 1 f39"/>
                <a:gd name="f85" fmla="*/ f67 1 f38"/>
                <a:gd name="f86" fmla="*/ f68 1 f39"/>
                <a:gd name="f87" fmla="*/ f69 f29 1"/>
                <a:gd name="f88" fmla="*/ f70 f29 1"/>
                <a:gd name="f89" fmla="*/ f72 f30 1"/>
                <a:gd name="f90" fmla="*/ f71 f30 1"/>
                <a:gd name="f91" fmla="*/ f73 f29 1"/>
                <a:gd name="f92" fmla="*/ f74 f30 1"/>
                <a:gd name="f93" fmla="*/ f75 f29 1"/>
                <a:gd name="f94" fmla="*/ f76 f30 1"/>
                <a:gd name="f95" fmla="*/ f77 f29 1"/>
                <a:gd name="f96" fmla="*/ f78 f29 1"/>
                <a:gd name="f97" fmla="*/ f79 f30 1"/>
                <a:gd name="f98" fmla="*/ f80 f29 1"/>
                <a:gd name="f99" fmla="*/ f81 f30 1"/>
                <a:gd name="f100" fmla="*/ f82 f29 1"/>
                <a:gd name="f101" fmla="*/ f83 f30 1"/>
                <a:gd name="f102" fmla="*/ f84 f30 1"/>
                <a:gd name="f103" fmla="*/ f85 f29 1"/>
                <a:gd name="f104" fmla="*/ f8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4"/>
                </a:cxn>
                <a:cxn ang="f54">
                  <a:pos x="f96" y="f97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95" y="f102"/>
                </a:cxn>
                <a:cxn ang="f54">
                  <a:pos x="f103" y="f104"/>
                </a:cxn>
                <a:cxn ang="f54">
                  <a:pos x="f91" y="f92"/>
                </a:cxn>
                <a:cxn ang="f54">
                  <a:pos x="f91" y="f92"/>
                </a:cxn>
              </a:cxnLst>
              <a:rect l="f87" t="f90" r="f88" b="f89"/>
              <a:pathLst>
                <a:path w="30" h="17">
                  <a:moveTo>
                    <a:pt x="f8" y="f9"/>
                  </a:moveTo>
                  <a:cubicBezTo>
                    <a:pt x="f10" y="f11"/>
                    <a:pt x="f12" y="f5"/>
                    <a:pt x="f13" y="f14"/>
                  </a:cubicBezTo>
                  <a:cubicBezTo>
                    <a:pt x="f15" y="f9"/>
                    <a:pt x="f16" y="f9"/>
                    <a:pt x="f17" y="f14"/>
                  </a:cubicBezTo>
                  <a:cubicBezTo>
                    <a:pt x="f18" y="f8"/>
                    <a:pt x="f19" y="f9"/>
                    <a:pt x="f20" y="f10"/>
                  </a:cubicBezTo>
                  <a:cubicBezTo>
                    <a:pt x="f6" y="f21"/>
                    <a:pt x="f6" y="f12"/>
                    <a:pt x="f22" y="f13"/>
                  </a:cubicBezTo>
                  <a:cubicBezTo>
                    <a:pt x="f22" y="f15"/>
                    <a:pt x="f20" y="f16"/>
                    <a:pt x="f23" y="f16"/>
                  </a:cubicBezTo>
                  <a:cubicBezTo>
                    <a:pt x="f24" y="f7"/>
                    <a:pt x="f25" y="f16"/>
                    <a:pt x="f17" y="f26"/>
                  </a:cubicBezTo>
                  <a:cubicBezTo>
                    <a:pt x="f15" y="f13"/>
                    <a:pt x="f27" y="f27"/>
                    <a:pt x="f21" y="f27"/>
                  </a:cubicBezTo>
                  <a:cubicBezTo>
                    <a:pt x="f8" y="f27"/>
                    <a:pt x="f5" y="f12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3A9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2" name="Freeform 974">
              <a:extLst>
                <a:ext uri="{FF2B5EF4-FFF2-40B4-BE49-F238E27FC236}">
                  <a16:creationId xmlns:a16="http://schemas.microsoft.com/office/drawing/2014/main" id="{3BEABAEA-0412-D338-CC26-C148740CA397}"/>
                </a:ext>
              </a:extLst>
            </p:cNvPr>
            <p:cNvSpPr/>
            <p:nvPr/>
          </p:nvSpPr>
          <p:spPr>
            <a:xfrm>
              <a:off x="6115049" y="4529142"/>
              <a:ext cx="6985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16"/>
                <a:gd name="f8" fmla="val 26"/>
                <a:gd name="f9" fmla="val 15"/>
                <a:gd name="f10" fmla="val 24"/>
                <a:gd name="f11" fmla="val 22"/>
                <a:gd name="f12" fmla="val 20"/>
                <a:gd name="f13" fmla="val 12"/>
                <a:gd name="f14" fmla="val 10"/>
                <a:gd name="f15" fmla="val 8"/>
                <a:gd name="f16" fmla="val 3"/>
                <a:gd name="f17" fmla="val 9"/>
                <a:gd name="f18" fmla="val 6"/>
                <a:gd name="f19" fmla="val 1"/>
                <a:gd name="f20" fmla="val 11"/>
                <a:gd name="f21" fmla="val 2"/>
                <a:gd name="f22" fmla="val 14"/>
                <a:gd name="f23" fmla="val 4"/>
                <a:gd name="f24" fmla="val 17"/>
                <a:gd name="f25" fmla="val 18"/>
                <a:gd name="f26" fmla="val 27"/>
                <a:gd name="f27" fmla="val 7"/>
                <a:gd name="f28" fmla="+- 0 0 -90"/>
                <a:gd name="f29" fmla="*/ f3 1 29"/>
                <a:gd name="f30" fmla="*/ f4 1 16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9"/>
                <a:gd name="f39" fmla="*/ f35 1 16"/>
                <a:gd name="f40" fmla="*/ 26 f36 1"/>
                <a:gd name="f41" fmla="*/ 15 f35 1"/>
                <a:gd name="f42" fmla="*/ 20 f36 1"/>
                <a:gd name="f43" fmla="*/ 3 f36 1"/>
                <a:gd name="f44" fmla="*/ 9 f35 1"/>
                <a:gd name="f45" fmla="*/ 1 f36 1"/>
                <a:gd name="f46" fmla="*/ 3 f35 1"/>
                <a:gd name="f47" fmla="*/ 6 f36 1"/>
                <a:gd name="f48" fmla="*/ 0 f35 1"/>
                <a:gd name="f49" fmla="*/ 14 f36 1"/>
                <a:gd name="f50" fmla="*/ 2 f35 1"/>
                <a:gd name="f51" fmla="*/ 18 f36 1"/>
                <a:gd name="f52" fmla="+- f37 0 f1"/>
                <a:gd name="f53" fmla="*/ f40 1 29"/>
                <a:gd name="f54" fmla="*/ f41 1 16"/>
                <a:gd name="f55" fmla="*/ f42 1 29"/>
                <a:gd name="f56" fmla="*/ f43 1 29"/>
                <a:gd name="f57" fmla="*/ f44 1 16"/>
                <a:gd name="f58" fmla="*/ f45 1 29"/>
                <a:gd name="f59" fmla="*/ f46 1 16"/>
                <a:gd name="f60" fmla="*/ f47 1 29"/>
                <a:gd name="f61" fmla="*/ f48 1 16"/>
                <a:gd name="f62" fmla="*/ f49 1 29"/>
                <a:gd name="f63" fmla="*/ f50 1 16"/>
                <a:gd name="f64" fmla="*/ f51 1 29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8"/>
                <a:gd name="f73" fmla="*/ f57 1 f39"/>
                <a:gd name="f74" fmla="*/ f58 1 f38"/>
                <a:gd name="f75" fmla="*/ f59 1 f39"/>
                <a:gd name="f76" fmla="*/ f60 1 f38"/>
                <a:gd name="f77" fmla="*/ f61 1 f39"/>
                <a:gd name="f78" fmla="*/ f62 1 f38"/>
                <a:gd name="f79" fmla="*/ f63 1 f39"/>
                <a:gd name="f80" fmla="*/ f64 1 f38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29 1"/>
                <a:gd name="f89" fmla="*/ f73 f30 1"/>
                <a:gd name="f90" fmla="*/ f74 f29 1"/>
                <a:gd name="f91" fmla="*/ f75 f30 1"/>
                <a:gd name="f92" fmla="*/ f76 f29 1"/>
                <a:gd name="f93" fmla="*/ f77 f30 1"/>
                <a:gd name="f94" fmla="*/ f78 f29 1"/>
                <a:gd name="f95" fmla="*/ f79 f30 1"/>
                <a:gd name="f96" fmla="*/ f8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6"/>
                </a:cxn>
                <a:cxn ang="f52">
                  <a:pos x="f88" y="f89"/>
                </a:cxn>
                <a:cxn ang="f52">
                  <a:pos x="f90" y="f91"/>
                </a:cxn>
                <a:cxn ang="f52">
                  <a:pos x="f92" y="f93"/>
                </a:cxn>
                <a:cxn ang="f52">
                  <a:pos x="f94" y="f95"/>
                </a:cxn>
                <a:cxn ang="f52">
                  <a:pos x="f94" y="f95"/>
                </a:cxn>
                <a:cxn ang="f52">
                  <a:pos x="f96" y="f91"/>
                </a:cxn>
                <a:cxn ang="f52">
                  <a:pos x="f85" y="f86"/>
                </a:cxn>
                <a:cxn ang="f52">
                  <a:pos x="f85" y="f86"/>
                </a:cxn>
              </a:cxnLst>
              <a:rect l="f81" t="f84" r="f82" b="f83"/>
              <a:pathLst>
                <a:path w="29" h="16">
                  <a:moveTo>
                    <a:pt x="f8" y="f9"/>
                  </a:moveTo>
                  <a:cubicBezTo>
                    <a:pt x="f10" y="f7"/>
                    <a:pt x="f11" y="f7"/>
                    <a:pt x="f12" y="f9"/>
                  </a:cubicBezTo>
                  <a:cubicBezTo>
                    <a:pt x="f9" y="f13"/>
                    <a:pt x="f14" y="f15"/>
                    <a:pt x="f16" y="f17"/>
                  </a:cubicBezTo>
                  <a:cubicBezTo>
                    <a:pt x="f5" y="f17"/>
                    <a:pt x="f5" y="f18"/>
                    <a:pt x="f19" y="f16"/>
                  </a:cubicBezTo>
                  <a:cubicBezTo>
                    <a:pt x="f19" y="f5"/>
                    <a:pt x="f16" y="f5"/>
                    <a:pt x="f18" y="f5"/>
                  </a:cubicBezTo>
                  <a:cubicBezTo>
                    <a:pt x="f15" y="f19"/>
                    <a:pt x="f20" y="f21"/>
                    <a:pt x="f22" y="f21"/>
                  </a:cubicBezTo>
                  <a:cubicBezTo>
                    <a:pt x="f22" y="f21"/>
                    <a:pt x="f22" y="f21"/>
                    <a:pt x="f22" y="f21"/>
                  </a:cubicBezTo>
                  <a:cubicBezTo>
                    <a:pt x="f9" y="f23"/>
                    <a:pt x="f24" y="f16"/>
                    <a:pt x="f25" y="f16"/>
                  </a:cubicBezTo>
                  <a:cubicBezTo>
                    <a:pt x="f26" y="f23"/>
                    <a:pt x="f6" y="f27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3AD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3" name="Freeform 975">
              <a:extLst>
                <a:ext uri="{FF2B5EF4-FFF2-40B4-BE49-F238E27FC236}">
                  <a16:creationId xmlns:a16="http://schemas.microsoft.com/office/drawing/2014/main" id="{DACF13D0-7BB7-86E0-6182-671EF0F2A450}"/>
                </a:ext>
              </a:extLst>
            </p:cNvPr>
            <p:cNvSpPr/>
            <p:nvPr/>
          </p:nvSpPr>
          <p:spPr>
            <a:xfrm>
              <a:off x="6043617" y="4603747"/>
              <a:ext cx="428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7"/>
                <a:gd name="f8" fmla="val 15"/>
                <a:gd name="f9" fmla="val 7"/>
                <a:gd name="f10" fmla="val 16"/>
                <a:gd name="f11" fmla="val 8"/>
                <a:gd name="f12" fmla="val 9"/>
                <a:gd name="f13" fmla="val 11"/>
                <a:gd name="f14" fmla="val 13"/>
                <a:gd name="f15" fmla="val 14"/>
                <a:gd name="f16" fmla="val 6"/>
                <a:gd name="f17" fmla="val 5"/>
                <a:gd name="f18" fmla="val 4"/>
                <a:gd name="f19" fmla="val 3"/>
                <a:gd name="f20" fmla="val 1"/>
                <a:gd name="f21" fmla="val 2"/>
                <a:gd name="f22" fmla="val 12"/>
                <a:gd name="f23" fmla="+- 0 0 -90"/>
                <a:gd name="f24" fmla="*/ f3 1 18"/>
                <a:gd name="f25" fmla="*/ f4 1 1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8"/>
                <a:gd name="f34" fmla="*/ f30 1 17"/>
                <a:gd name="f35" fmla="*/ 15 f31 1"/>
                <a:gd name="f36" fmla="*/ 7 f30 1"/>
                <a:gd name="f37" fmla="*/ 18 f31 1"/>
                <a:gd name="f38" fmla="*/ 11 f30 1"/>
                <a:gd name="f39" fmla="*/ 13 f31 1"/>
                <a:gd name="f40" fmla="*/ 16 f30 1"/>
                <a:gd name="f41" fmla="*/ 5 f31 1"/>
                <a:gd name="f42" fmla="*/ 9 f30 1"/>
                <a:gd name="f43" fmla="*/ 3 f31 1"/>
                <a:gd name="f44" fmla="*/ 1 f31 1"/>
                <a:gd name="f45" fmla="*/ 4 f30 1"/>
                <a:gd name="f46" fmla="*/ 2 f30 1"/>
                <a:gd name="f47" fmla="+- f32 0 f1"/>
                <a:gd name="f48" fmla="*/ f35 1 18"/>
                <a:gd name="f49" fmla="*/ f36 1 17"/>
                <a:gd name="f50" fmla="*/ f37 1 18"/>
                <a:gd name="f51" fmla="*/ f38 1 17"/>
                <a:gd name="f52" fmla="*/ f39 1 18"/>
                <a:gd name="f53" fmla="*/ f40 1 17"/>
                <a:gd name="f54" fmla="*/ f41 1 18"/>
                <a:gd name="f55" fmla="*/ f42 1 17"/>
                <a:gd name="f56" fmla="*/ f43 1 18"/>
                <a:gd name="f57" fmla="*/ f44 1 18"/>
                <a:gd name="f58" fmla="*/ f45 1 17"/>
                <a:gd name="f59" fmla="*/ f46 1 17"/>
                <a:gd name="f60" fmla="*/ 0 1 f33"/>
                <a:gd name="f61" fmla="*/ f27 1 f33"/>
                <a:gd name="f62" fmla="*/ 0 1 f34"/>
                <a:gd name="f63" fmla="*/ f28 1 f34"/>
                <a:gd name="f64" fmla="*/ f48 1 f33"/>
                <a:gd name="f65" fmla="*/ f49 1 f34"/>
                <a:gd name="f66" fmla="*/ f50 1 f33"/>
                <a:gd name="f67" fmla="*/ f51 1 f34"/>
                <a:gd name="f68" fmla="*/ f52 1 f33"/>
                <a:gd name="f69" fmla="*/ f53 1 f34"/>
                <a:gd name="f70" fmla="*/ f54 1 f33"/>
                <a:gd name="f71" fmla="*/ f55 1 f34"/>
                <a:gd name="f72" fmla="*/ f56 1 f33"/>
                <a:gd name="f73" fmla="*/ f57 1 f33"/>
                <a:gd name="f74" fmla="*/ f58 1 f34"/>
                <a:gd name="f75" fmla="*/ f59 1 f34"/>
                <a:gd name="f76" fmla="*/ f60 f24 1"/>
                <a:gd name="f77" fmla="*/ f61 f24 1"/>
                <a:gd name="f78" fmla="*/ f63 f25 1"/>
                <a:gd name="f79" fmla="*/ f62 f25 1"/>
                <a:gd name="f80" fmla="*/ f64 f24 1"/>
                <a:gd name="f81" fmla="*/ f65 f25 1"/>
                <a:gd name="f82" fmla="*/ f66 f24 1"/>
                <a:gd name="f83" fmla="*/ f67 f25 1"/>
                <a:gd name="f84" fmla="*/ f68 f24 1"/>
                <a:gd name="f85" fmla="*/ f69 f25 1"/>
                <a:gd name="f86" fmla="*/ f70 f24 1"/>
                <a:gd name="f87" fmla="*/ f71 f25 1"/>
                <a:gd name="f88" fmla="*/ f72 f24 1"/>
                <a:gd name="f89" fmla="*/ f73 f24 1"/>
                <a:gd name="f90" fmla="*/ f74 f25 1"/>
                <a:gd name="f91" fmla="*/ f7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81"/>
                </a:cxn>
                <a:cxn ang="f47">
                  <a:pos x="f89" y="f90"/>
                </a:cxn>
                <a:cxn ang="f47">
                  <a:pos x="f86" y="f91"/>
                </a:cxn>
                <a:cxn ang="f47">
                  <a:pos x="f80" y="f81"/>
                </a:cxn>
                <a:cxn ang="f47">
                  <a:pos x="f80" y="f81"/>
                </a:cxn>
              </a:cxnLst>
              <a:rect l="f76" t="f79" r="f77" b="f78"/>
              <a:pathLst>
                <a:path w="18" h="17">
                  <a:moveTo>
                    <a:pt x="f8" y="f9"/>
                  </a:moveTo>
                  <a:cubicBezTo>
                    <a:pt x="f10" y="f11"/>
                    <a:pt x="f6" y="f12"/>
                    <a:pt x="f6" y="f13"/>
                  </a:cubicBezTo>
                  <a:cubicBezTo>
                    <a:pt x="f6" y="f8"/>
                    <a:pt x="f7" y="f7"/>
                    <a:pt x="f14" y="f10"/>
                  </a:cubicBezTo>
                  <a:cubicBezTo>
                    <a:pt x="f12" y="f15"/>
                    <a:pt x="f16" y="f14"/>
                    <a:pt x="f17" y="f12"/>
                  </a:cubicBezTo>
                  <a:cubicBezTo>
                    <a:pt x="f17" y="f9"/>
                    <a:pt x="f18" y="f9"/>
                    <a:pt x="f19" y="f9"/>
                  </a:cubicBezTo>
                  <a:cubicBezTo>
                    <a:pt x="f20" y="f9"/>
                    <a:pt x="f5" y="f16"/>
                    <a:pt x="f20" y="f18"/>
                  </a:cubicBezTo>
                  <a:cubicBezTo>
                    <a:pt x="f21" y="f19"/>
                    <a:pt x="f21" y="f5"/>
                    <a:pt x="f17" y="f21"/>
                  </a:cubicBezTo>
                  <a:cubicBezTo>
                    <a:pt x="f11" y="f18"/>
                    <a:pt x="f22" y="f16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1B0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4" name="Freeform 976">
              <a:extLst>
                <a:ext uri="{FF2B5EF4-FFF2-40B4-BE49-F238E27FC236}">
                  <a16:creationId xmlns:a16="http://schemas.microsoft.com/office/drawing/2014/main" id="{2F919871-12BC-D723-2CCB-3D1CD4803B3F}"/>
                </a:ext>
              </a:extLst>
            </p:cNvPr>
            <p:cNvSpPr/>
            <p:nvPr/>
          </p:nvSpPr>
          <p:spPr>
            <a:xfrm>
              <a:off x="6075365" y="4522786"/>
              <a:ext cx="33339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4"/>
                <a:gd name="f9" fmla="val 5"/>
                <a:gd name="f10" fmla="val 10"/>
                <a:gd name="f11" fmla="val 8"/>
                <a:gd name="f12" fmla="val 13"/>
                <a:gd name="f13" fmla="val 6"/>
                <a:gd name="f14" fmla="val 11"/>
                <a:gd name="f15" fmla="val 7"/>
                <a:gd name="f16" fmla="+- 0 0 -90"/>
                <a:gd name="f17" fmla="*/ f3 1 14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9"/>
                <a:gd name="f28" fmla="*/ 4 f24 1"/>
                <a:gd name="f29" fmla="*/ 5 f23 1"/>
                <a:gd name="f30" fmla="*/ 5 f24 1"/>
                <a:gd name="f31" fmla="*/ 0 f23 1"/>
                <a:gd name="f32" fmla="*/ 13 f24 1"/>
                <a:gd name="f33" fmla="*/ 4 f23 1"/>
                <a:gd name="f34" fmla="*/ 8 f24 1"/>
                <a:gd name="f35" fmla="*/ 9 f23 1"/>
                <a:gd name="f36" fmla="+- f25 0 f1"/>
                <a:gd name="f37" fmla="*/ f28 1 14"/>
                <a:gd name="f38" fmla="*/ f29 1 9"/>
                <a:gd name="f39" fmla="*/ f30 1 14"/>
                <a:gd name="f40" fmla="*/ f31 1 9"/>
                <a:gd name="f41" fmla="*/ f32 1 14"/>
                <a:gd name="f42" fmla="*/ f33 1 9"/>
                <a:gd name="f43" fmla="*/ f34 1 14"/>
                <a:gd name="f44" fmla="*/ f35 1 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4" h="9">
                  <a:moveTo>
                    <a:pt x="f8" y="f9"/>
                  </a:moveTo>
                  <a:cubicBezTo>
                    <a:pt x="f10" y="f8"/>
                    <a:pt x="f5" y="f5"/>
                    <a:pt x="f9" y="f5"/>
                  </a:cubicBezTo>
                  <a:cubicBezTo>
                    <a:pt x="f11" y="f5"/>
                    <a:pt x="f12" y="f5"/>
                    <a:pt x="f12" y="f8"/>
                  </a:cubicBezTo>
                  <a:cubicBezTo>
                    <a:pt x="f6" y="f13"/>
                    <a:pt x="f14" y="f7"/>
                    <a:pt x="f11" y="f7"/>
                  </a:cubicBezTo>
                  <a:cubicBezTo>
                    <a:pt x="f15" y="f11"/>
                    <a:pt x="f9" y="f11"/>
                    <a:pt x="f8" y="f9"/>
                  </a:cubicBezTo>
                  <a:close/>
                </a:path>
              </a:pathLst>
            </a:custGeom>
            <a:solidFill>
              <a:srgbClr val="ECBE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5" name="Freeform 977">
              <a:extLst>
                <a:ext uri="{FF2B5EF4-FFF2-40B4-BE49-F238E27FC236}">
                  <a16:creationId xmlns:a16="http://schemas.microsoft.com/office/drawing/2014/main" id="{3C3D244D-4467-548C-2D03-6FA397AC9646}"/>
                </a:ext>
              </a:extLst>
            </p:cNvPr>
            <p:cNvSpPr/>
            <p:nvPr/>
          </p:nvSpPr>
          <p:spPr>
            <a:xfrm>
              <a:off x="6080129" y="4481510"/>
              <a:ext cx="25402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2"/>
                <a:gd name="f9" fmla="val 3"/>
                <a:gd name="f10" fmla="val 6"/>
                <a:gd name="f11" fmla="val 8"/>
                <a:gd name="f12" fmla="val 4"/>
                <a:gd name="f13" fmla="val 7"/>
                <a:gd name="f14" fmla="val 5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2 f23 1"/>
                <a:gd name="f28" fmla="*/ 9 f22 1"/>
                <a:gd name="f29" fmla="*/ 8 f23 1"/>
                <a:gd name="f30" fmla="*/ 0 f22 1"/>
                <a:gd name="f31" fmla="*/ 7 f23 1"/>
                <a:gd name="f32" fmla="+- f24 0 f1"/>
                <a:gd name="f33" fmla="*/ f27 1 11"/>
                <a:gd name="f34" fmla="*/ f28 1 9"/>
                <a:gd name="f35" fmla="*/ f29 1 11"/>
                <a:gd name="f36" fmla="*/ f30 1 9"/>
                <a:gd name="f37" fmla="*/ f31 1 11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1" h="9">
                  <a:moveTo>
                    <a:pt x="f8" y="f7"/>
                  </a:moveTo>
                  <a:cubicBezTo>
                    <a:pt x="f5" y="f9"/>
                    <a:pt x="f10" y="f9"/>
                    <a:pt x="f11" y="f5"/>
                  </a:cubicBezTo>
                  <a:cubicBezTo>
                    <a:pt x="f6" y="f12"/>
                    <a:pt x="f6" y="f11"/>
                    <a:pt x="f13" y="f7"/>
                  </a:cubicBezTo>
                  <a:cubicBezTo>
                    <a:pt x="f14" y="f7"/>
                    <a:pt x="f9" y="f7"/>
                    <a:pt x="f8" y="f7"/>
                  </a:cubicBezTo>
                  <a:close/>
                </a:path>
              </a:pathLst>
            </a:custGeom>
            <a:solidFill>
              <a:srgbClr val="EDA4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6" name="Freeform 978">
              <a:extLst>
                <a:ext uri="{FF2B5EF4-FFF2-40B4-BE49-F238E27FC236}">
                  <a16:creationId xmlns:a16="http://schemas.microsoft.com/office/drawing/2014/main" id="{27991719-8D2B-9DFF-429D-FD2BC33C095B}"/>
                </a:ext>
              </a:extLst>
            </p:cNvPr>
            <p:cNvSpPr/>
            <p:nvPr/>
          </p:nvSpPr>
          <p:spPr>
            <a:xfrm>
              <a:off x="6019796" y="4587873"/>
              <a:ext cx="14292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7"/>
                <a:gd name="f8" fmla="val 4"/>
                <a:gd name="f9" fmla="val 1"/>
                <a:gd name="f10" fmla="val 2"/>
                <a:gd name="f11" fmla="val 5"/>
                <a:gd name="f12" fmla="+- 0 0 -90"/>
                <a:gd name="f13" fmla="*/ f3 1 6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*/ f19 1 7"/>
                <a:gd name="f24" fmla="*/ 0 f20 1"/>
                <a:gd name="f25" fmla="*/ 4 f19 1"/>
                <a:gd name="f26" fmla="*/ 4 f20 1"/>
                <a:gd name="f27" fmla="*/ 1 f19 1"/>
                <a:gd name="f28" fmla="*/ 5 f20 1"/>
                <a:gd name="f29" fmla="+- f21 0 f1"/>
                <a:gd name="f30" fmla="*/ f24 1 6"/>
                <a:gd name="f31" fmla="*/ f25 1 7"/>
                <a:gd name="f32" fmla="*/ f26 1 6"/>
                <a:gd name="f33" fmla="*/ f27 1 7"/>
                <a:gd name="f34" fmla="*/ f28 1 6"/>
                <a:gd name="f35" fmla="*/ 0 1 f22"/>
                <a:gd name="f36" fmla="*/ f16 1 f22"/>
                <a:gd name="f37" fmla="*/ 0 1 f23"/>
                <a:gd name="f38" fmla="*/ f17 1 f23"/>
                <a:gd name="f39" fmla="*/ f30 1 f22"/>
                <a:gd name="f40" fmla="*/ f31 1 f23"/>
                <a:gd name="f41" fmla="*/ f32 1 f22"/>
                <a:gd name="f42" fmla="*/ f33 1 f23"/>
                <a:gd name="f43" fmla="*/ f34 1 f22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49"/>
                </a:cxn>
                <a:cxn ang="f29">
                  <a:pos x="f48" y="f49"/>
                </a:cxn>
                <a:cxn ang="f29">
                  <a:pos x="f48" y="f49"/>
                </a:cxn>
              </a:cxnLst>
              <a:rect l="f44" t="f47" r="f45" b="f46"/>
              <a:pathLst>
                <a:path w="6" h="7">
                  <a:moveTo>
                    <a:pt x="f5" y="f8"/>
                  </a:moveTo>
                  <a:cubicBezTo>
                    <a:pt x="f5" y="f9"/>
                    <a:pt x="f10" y="f5"/>
                    <a:pt x="f8" y="f9"/>
                  </a:cubicBezTo>
                  <a:cubicBezTo>
                    <a:pt x="f11" y="f9"/>
                    <a:pt x="f6" y="f10"/>
                    <a:pt x="f11" y="f8"/>
                  </a:cubicBezTo>
                  <a:cubicBezTo>
                    <a:pt x="f8" y="f7"/>
                    <a:pt x="f10" y="f11"/>
                    <a:pt x="f5" y="f8"/>
                  </a:cubicBezTo>
                  <a:cubicBezTo>
                    <a:pt x="f5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E7B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0928776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0" y="150132"/>
            <a:ext cx="9144000" cy="5818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36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55674156-3125-48CE-B7AD-16F5FF6CA05A}"/>
              </a:ext>
            </a:extLst>
          </p:cNvPr>
          <p:cNvSpPr/>
          <p:nvPr userDrawn="1"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10" name="텍스트 개체 틀 2">
            <a:extLst>
              <a:ext uri="{FF2B5EF4-FFF2-40B4-BE49-F238E27FC236}">
                <a16:creationId xmlns:a16="http://schemas.microsoft.com/office/drawing/2014/main" id="{BEA53C6E-B822-48C1-AE43-123E9E431F6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0" y="754036"/>
            <a:ext cx="9144000" cy="314534"/>
          </a:xfrm>
          <a:prstGeom prst="rect">
            <a:avLst/>
          </a:prstGeom>
        </p:spPr>
        <p:txBody>
          <a:bodyPr anchor="ctr"/>
          <a:lstStyle>
            <a:lvl1pPr marL="0" marR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ctr" defTabSz="685800" rtl="0" eaLnBrk="1" fontAlgn="auto" latinLnBrk="1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dirty="0"/>
              <a:t>Subtitle in this line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53239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6533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17458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A248E3DD-9FE6-B169-537E-84A622ABCDA0}"/>
              </a:ext>
            </a:extLst>
          </p:cNvPr>
          <p:cNvGrpSpPr/>
          <p:nvPr/>
        </p:nvGrpSpPr>
        <p:grpSpPr>
          <a:xfrm>
            <a:off x="5583234" y="4108444"/>
            <a:ext cx="3562346" cy="1035055"/>
            <a:chOff x="5583234" y="4108444"/>
            <a:chExt cx="3562346" cy="1035055"/>
          </a:xfrm>
        </p:grpSpPr>
        <p:grpSp>
          <p:nvGrpSpPr>
            <p:cNvPr id="3" name="Group 205">
              <a:extLst>
                <a:ext uri="{FF2B5EF4-FFF2-40B4-BE49-F238E27FC236}">
                  <a16:creationId xmlns:a16="http://schemas.microsoft.com/office/drawing/2014/main" id="{2AA1D88C-4435-8BEE-0AC3-3F74F7A8A9B3}"/>
                </a:ext>
              </a:extLst>
            </p:cNvPr>
            <p:cNvGrpSpPr/>
            <p:nvPr/>
          </p:nvGrpSpPr>
          <p:grpSpPr>
            <a:xfrm>
              <a:off x="5583234" y="4108444"/>
              <a:ext cx="3562346" cy="1035055"/>
              <a:chOff x="5583234" y="4108444"/>
              <a:chExt cx="3562346" cy="1035055"/>
            </a:xfrm>
          </p:grpSpPr>
          <p:sp>
            <p:nvSpPr>
              <p:cNvPr id="4" name="Freeform 5">
                <a:extLst>
                  <a:ext uri="{FF2B5EF4-FFF2-40B4-BE49-F238E27FC236}">
                    <a16:creationId xmlns:a16="http://schemas.microsoft.com/office/drawing/2014/main" id="{B0EEFF07-FD38-4AF6-C55E-605D55A3977C}"/>
                  </a:ext>
                </a:extLst>
              </p:cNvPr>
              <p:cNvSpPr/>
              <p:nvPr/>
            </p:nvSpPr>
            <p:spPr>
              <a:xfrm>
                <a:off x="7497759" y="4989515"/>
                <a:ext cx="238128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66"/>
                  <a:gd name="f8" fmla="val 6"/>
                  <a:gd name="f9" fmla="val 5"/>
                  <a:gd name="f10" fmla="val 62"/>
                  <a:gd name="f11" fmla="val 58"/>
                  <a:gd name="f12" fmla="val 3"/>
                  <a:gd name="f13" fmla="val 54"/>
                  <a:gd name="f14" fmla="val 50"/>
                  <a:gd name="f15" fmla="val 46"/>
                  <a:gd name="f16" fmla="val 7"/>
                  <a:gd name="f17" fmla="val 44"/>
                  <a:gd name="f18" fmla="val 11"/>
                  <a:gd name="f19" fmla="val 40"/>
                  <a:gd name="f20" fmla="val 16"/>
                  <a:gd name="f21" fmla="val 38"/>
                  <a:gd name="f22" fmla="val 21"/>
                  <a:gd name="f23" fmla="val 23"/>
                  <a:gd name="f24" fmla="val 41"/>
                  <a:gd name="f25" fmla="val 25"/>
                  <a:gd name="f26" fmla="val 43"/>
                  <a:gd name="f27" fmla="val 27"/>
                  <a:gd name="f28" fmla="val 30"/>
                  <a:gd name="f29" fmla="val 34"/>
                  <a:gd name="f30" fmla="val 42"/>
                  <a:gd name="f31" fmla="val 33"/>
                  <a:gd name="f32" fmla="val 37"/>
                  <a:gd name="f33" fmla="val 28"/>
                  <a:gd name="f34" fmla="val 26"/>
                  <a:gd name="f35" fmla="val 36"/>
                  <a:gd name="f36" fmla="val 20"/>
                  <a:gd name="f37" fmla="val 13"/>
                  <a:gd name="f38" fmla="val 12"/>
                  <a:gd name="f39" fmla="val 9"/>
                  <a:gd name="f40" fmla="val 48"/>
                  <a:gd name="f41" fmla="val 51"/>
                  <a:gd name="f42" fmla="val 56"/>
                  <a:gd name="f43" fmla="val 8"/>
                  <a:gd name="f44" fmla="val 68"/>
                  <a:gd name="f45" fmla="val 80"/>
                  <a:gd name="f46" fmla="val 88"/>
                  <a:gd name="f47" fmla="val 22"/>
                  <a:gd name="f48" fmla="val 87"/>
                  <a:gd name="f49" fmla="val 35"/>
                  <a:gd name="f50" fmla="val 90"/>
                  <a:gd name="f51" fmla="val 93"/>
                  <a:gd name="f52" fmla="val 97"/>
                  <a:gd name="f53" fmla="val 55"/>
                  <a:gd name="f54" fmla="val 59"/>
                  <a:gd name="f55" fmla="val 70"/>
                  <a:gd name="f56" fmla="+- 0 0 -90"/>
                  <a:gd name="f57" fmla="*/ f3 1 102"/>
                  <a:gd name="f58" fmla="*/ f4 1 66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102"/>
                  <a:gd name="f67" fmla="*/ f63 1 66"/>
                  <a:gd name="f68" fmla="*/ 6 f64 1"/>
                  <a:gd name="f69" fmla="*/ 66 f63 1"/>
                  <a:gd name="f70" fmla="*/ 3 f64 1"/>
                  <a:gd name="f71" fmla="*/ 54 f63 1"/>
                  <a:gd name="f72" fmla="*/ 7 f64 1"/>
                  <a:gd name="f73" fmla="*/ 44 f63 1"/>
                  <a:gd name="f74" fmla="*/ 21 f64 1"/>
                  <a:gd name="f75" fmla="*/ 40 f63 1"/>
                  <a:gd name="f76" fmla="*/ 27 f64 1"/>
                  <a:gd name="f77" fmla="*/ 43 f63 1"/>
                  <a:gd name="f78" fmla="*/ 33 f64 1"/>
                  <a:gd name="f79" fmla="*/ 37 f63 1"/>
                  <a:gd name="f80" fmla="*/ 41 f64 1"/>
                  <a:gd name="f81" fmla="*/ 13 f63 1"/>
                  <a:gd name="f82" fmla="*/ 44 f64 1"/>
                  <a:gd name="f83" fmla="*/ 9 f63 1"/>
                  <a:gd name="f84" fmla="*/ 51 f64 1"/>
                  <a:gd name="f85" fmla="*/ 5 f63 1"/>
                  <a:gd name="f86" fmla="*/ 68 f64 1"/>
                  <a:gd name="f87" fmla="*/ 87 f64 1"/>
                  <a:gd name="f88" fmla="*/ 35 f63 1"/>
                  <a:gd name="f89" fmla="*/ 93 f64 1"/>
                  <a:gd name="f90" fmla="*/ 50 f63 1"/>
                  <a:gd name="f91" fmla="*/ 102 f64 1"/>
                  <a:gd name="f92" fmla="+- f65 0 f1"/>
                  <a:gd name="f93" fmla="*/ f68 1 102"/>
                  <a:gd name="f94" fmla="*/ f69 1 66"/>
                  <a:gd name="f95" fmla="*/ f70 1 102"/>
                  <a:gd name="f96" fmla="*/ f71 1 66"/>
                  <a:gd name="f97" fmla="*/ f72 1 102"/>
                  <a:gd name="f98" fmla="*/ f73 1 66"/>
                  <a:gd name="f99" fmla="*/ f74 1 102"/>
                  <a:gd name="f100" fmla="*/ f75 1 66"/>
                  <a:gd name="f101" fmla="*/ f76 1 102"/>
                  <a:gd name="f102" fmla="*/ f77 1 66"/>
                  <a:gd name="f103" fmla="*/ f78 1 102"/>
                  <a:gd name="f104" fmla="*/ f79 1 66"/>
                  <a:gd name="f105" fmla="*/ f80 1 102"/>
                  <a:gd name="f106" fmla="*/ f81 1 66"/>
                  <a:gd name="f107" fmla="*/ f82 1 102"/>
                  <a:gd name="f108" fmla="*/ f83 1 66"/>
                  <a:gd name="f109" fmla="*/ f84 1 102"/>
                  <a:gd name="f110" fmla="*/ f85 1 66"/>
                  <a:gd name="f111" fmla="*/ f86 1 102"/>
                  <a:gd name="f112" fmla="*/ f87 1 102"/>
                  <a:gd name="f113" fmla="*/ f88 1 66"/>
                  <a:gd name="f114" fmla="*/ f89 1 102"/>
                  <a:gd name="f115" fmla="*/ f90 1 66"/>
                  <a:gd name="f116" fmla="*/ f91 1 102"/>
                  <a:gd name="f117" fmla="*/ 0 1 f66"/>
                  <a:gd name="f118" fmla="*/ f60 1 f66"/>
                  <a:gd name="f119" fmla="*/ 0 1 f67"/>
                  <a:gd name="f120" fmla="*/ f61 1 f67"/>
                  <a:gd name="f121" fmla="*/ f93 1 f66"/>
                  <a:gd name="f122" fmla="*/ f94 1 f67"/>
                  <a:gd name="f123" fmla="*/ f95 1 f66"/>
                  <a:gd name="f124" fmla="*/ f96 1 f67"/>
                  <a:gd name="f125" fmla="*/ f97 1 f66"/>
                  <a:gd name="f126" fmla="*/ f98 1 f67"/>
                  <a:gd name="f127" fmla="*/ f99 1 f66"/>
                  <a:gd name="f128" fmla="*/ f100 1 f67"/>
                  <a:gd name="f129" fmla="*/ f101 1 f66"/>
                  <a:gd name="f130" fmla="*/ f102 1 f67"/>
                  <a:gd name="f131" fmla="*/ f103 1 f66"/>
                  <a:gd name="f132" fmla="*/ f104 1 f67"/>
                  <a:gd name="f133" fmla="*/ f105 1 f66"/>
                  <a:gd name="f134" fmla="*/ f106 1 f67"/>
                  <a:gd name="f135" fmla="*/ f107 1 f66"/>
                  <a:gd name="f136" fmla="*/ f108 1 f67"/>
                  <a:gd name="f137" fmla="*/ f109 1 f66"/>
                  <a:gd name="f138" fmla="*/ f110 1 f67"/>
                  <a:gd name="f139" fmla="*/ f111 1 f66"/>
                  <a:gd name="f140" fmla="*/ f112 1 f66"/>
                  <a:gd name="f141" fmla="*/ f113 1 f67"/>
                  <a:gd name="f142" fmla="*/ f114 1 f66"/>
                  <a:gd name="f143" fmla="*/ f115 1 f67"/>
                  <a:gd name="f144" fmla="*/ f116 1 f66"/>
                  <a:gd name="f145" fmla="*/ f117 f57 1"/>
                  <a:gd name="f146" fmla="*/ f118 f57 1"/>
                  <a:gd name="f147" fmla="*/ f120 f58 1"/>
                  <a:gd name="f148" fmla="*/ f119 f58 1"/>
                  <a:gd name="f149" fmla="*/ f121 f57 1"/>
                  <a:gd name="f150" fmla="*/ f122 f58 1"/>
                  <a:gd name="f151" fmla="*/ f123 f57 1"/>
                  <a:gd name="f152" fmla="*/ f124 f58 1"/>
                  <a:gd name="f153" fmla="*/ f125 f57 1"/>
                  <a:gd name="f154" fmla="*/ f126 f58 1"/>
                  <a:gd name="f155" fmla="*/ f127 f57 1"/>
                  <a:gd name="f156" fmla="*/ f128 f58 1"/>
                  <a:gd name="f157" fmla="*/ f129 f57 1"/>
                  <a:gd name="f158" fmla="*/ f130 f58 1"/>
                  <a:gd name="f159" fmla="*/ f131 f57 1"/>
                  <a:gd name="f160" fmla="*/ f132 f58 1"/>
                  <a:gd name="f161" fmla="*/ f133 f57 1"/>
                  <a:gd name="f162" fmla="*/ f134 f58 1"/>
                  <a:gd name="f163" fmla="*/ f135 f57 1"/>
                  <a:gd name="f164" fmla="*/ f136 f58 1"/>
                  <a:gd name="f165" fmla="*/ f137 f57 1"/>
                  <a:gd name="f166" fmla="*/ f138 f58 1"/>
                  <a:gd name="f167" fmla="*/ f139 f57 1"/>
                  <a:gd name="f168" fmla="*/ f140 f57 1"/>
                  <a:gd name="f169" fmla="*/ f141 f58 1"/>
                  <a:gd name="f170" fmla="*/ f142 f57 1"/>
                  <a:gd name="f171" fmla="*/ f143 f58 1"/>
                  <a:gd name="f172" fmla="*/ f144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49" y="f150"/>
                  </a:cxn>
                  <a:cxn ang="f92">
                    <a:pos x="f151" y="f152"/>
                  </a:cxn>
                  <a:cxn ang="f92">
                    <a:pos x="f153" y="f154"/>
                  </a:cxn>
                  <a:cxn ang="f92">
                    <a:pos x="f155" y="f156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61" y="f162"/>
                  </a:cxn>
                  <a:cxn ang="f92">
                    <a:pos x="f163" y="f164"/>
                  </a:cxn>
                  <a:cxn ang="f92">
                    <a:pos x="f165" y="f166"/>
                  </a:cxn>
                  <a:cxn ang="f92">
                    <a:pos x="f167" y="f164"/>
                  </a:cxn>
                  <a:cxn ang="f92">
                    <a:pos x="f168" y="f169"/>
                  </a:cxn>
                  <a:cxn ang="f92">
                    <a:pos x="f170" y="f171"/>
                  </a:cxn>
                  <a:cxn ang="f92">
                    <a:pos x="f172" y="f150"/>
                  </a:cxn>
                  <a:cxn ang="f92">
                    <a:pos x="f149" y="f150"/>
                  </a:cxn>
                </a:cxnLst>
                <a:rect l="f145" t="f148" r="f146" b="f147"/>
                <a:pathLst>
                  <a:path w="102" h="66">
                    <a:moveTo>
                      <a:pt x="f8" y="f7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5" y="f14"/>
                      <a:pt x="f9" y="f15"/>
                      <a:pt x="f16" y="f17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24" y="f37"/>
                    </a:cubicBezTo>
                    <a:cubicBezTo>
                      <a:pt x="f30" y="f38"/>
                      <a:pt x="f17" y="f18"/>
                      <a:pt x="f17" y="f39"/>
                    </a:cubicBezTo>
                    <a:cubicBezTo>
                      <a:pt x="f30" y="f5"/>
                      <a:pt x="f40" y="f12"/>
                      <a:pt x="f41" y="f9"/>
                    </a:cubicBezTo>
                    <a:cubicBezTo>
                      <a:pt x="f42" y="f39"/>
                      <a:pt x="f10" y="f43"/>
                      <a:pt x="f44" y="f39"/>
                    </a:cubicBezTo>
                    <a:cubicBezTo>
                      <a:pt x="f45" y="f37"/>
                      <a:pt x="f46" y="f47"/>
                      <a:pt x="f48" y="f49"/>
                    </a:cubicBezTo>
                    <a:cubicBezTo>
                      <a:pt x="f48" y="f30"/>
                      <a:pt x="f50" y="f15"/>
                      <a:pt x="f51" y="f14"/>
                    </a:cubicBezTo>
                    <a:cubicBezTo>
                      <a:pt x="f52" y="f53"/>
                      <a:pt x="f6" y="f54"/>
                      <a:pt x="f6" y="f7"/>
                    </a:cubicBezTo>
                    <a:cubicBezTo>
                      <a:pt x="f55" y="f7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C6A2C5DE-60DF-E51E-829C-51821FDBF5C9}"/>
                  </a:ext>
                </a:extLst>
              </p:cNvPr>
              <p:cNvSpPr/>
              <p:nvPr/>
            </p:nvSpPr>
            <p:spPr>
              <a:xfrm>
                <a:off x="8256583" y="5019671"/>
                <a:ext cx="212726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2"/>
                  <a:gd name="f7" fmla="val 53"/>
                  <a:gd name="f8" fmla="val 13"/>
                  <a:gd name="f9" fmla="val 15"/>
                  <a:gd name="f10" fmla="val 20"/>
                  <a:gd name="f11" fmla="val 12"/>
                  <a:gd name="f12" fmla="val 29"/>
                  <a:gd name="f13" fmla="val 9"/>
                  <a:gd name="f14" fmla="val 36"/>
                  <a:gd name="f15" fmla="val 4"/>
                  <a:gd name="f16" fmla="val 41"/>
                  <a:gd name="f17" fmla="val 52"/>
                  <a:gd name="f18" fmla="val 10"/>
                  <a:gd name="f19" fmla="val 51"/>
                  <a:gd name="f20" fmla="val 18"/>
                  <a:gd name="f21" fmla="val 22"/>
                  <a:gd name="f22" fmla="val 50"/>
                  <a:gd name="f23" fmla="val 25"/>
                  <a:gd name="f24" fmla="val 49"/>
                  <a:gd name="f25" fmla="val 28"/>
                  <a:gd name="f26" fmla="val 30"/>
                  <a:gd name="f27" fmla="val 32"/>
                  <a:gd name="f28" fmla="val 55"/>
                  <a:gd name="f29" fmla="val 33"/>
                  <a:gd name="f30" fmla="val 56"/>
                  <a:gd name="f31" fmla="val 31"/>
                  <a:gd name="f32" fmla="val 58"/>
                  <a:gd name="f33" fmla="val 66"/>
                  <a:gd name="f34" fmla="val 24"/>
                  <a:gd name="f35" fmla="val 73"/>
                  <a:gd name="f36" fmla="val 81"/>
                  <a:gd name="f37" fmla="val 34"/>
                  <a:gd name="f38" fmla="val 82"/>
                  <a:gd name="f39" fmla="val 35"/>
                  <a:gd name="f40" fmla="val 83"/>
                  <a:gd name="f41" fmla="val 37"/>
                  <a:gd name="f42" fmla="val 85"/>
                  <a:gd name="f43" fmla="val 91"/>
                  <a:gd name="f44" fmla="val 38"/>
                  <a:gd name="f45" fmla="val 90"/>
                  <a:gd name="f46" fmla="val 42"/>
                  <a:gd name="f47" fmla="val 88"/>
                  <a:gd name="f48" fmla="val 46"/>
                  <a:gd name="f49" fmla="val 60"/>
                  <a:gd name="f50" fmla="val 2"/>
                  <a:gd name="f51" fmla="val 47"/>
                  <a:gd name="f52" fmla="val 40"/>
                  <a:gd name="f53" fmla="val 1"/>
                  <a:gd name="f54" fmla="val 5"/>
                  <a:gd name="f55" fmla="val 27"/>
                  <a:gd name="f56" fmla="+- 0 0 -90"/>
                  <a:gd name="f57" fmla="*/ f3 1 92"/>
                  <a:gd name="f58" fmla="*/ f4 1 5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92"/>
                  <a:gd name="f67" fmla="*/ f63 1 53"/>
                  <a:gd name="f68" fmla="*/ 13 f64 1"/>
                  <a:gd name="f69" fmla="*/ 15 f63 1"/>
                  <a:gd name="f70" fmla="*/ 36 f64 1"/>
                  <a:gd name="f71" fmla="*/ 4 f63 1"/>
                  <a:gd name="f72" fmla="*/ 51 f64 1"/>
                  <a:gd name="f73" fmla="*/ 18 f63 1"/>
                  <a:gd name="f74" fmla="*/ 50 f64 1"/>
                  <a:gd name="f75" fmla="*/ 25 f63 1"/>
                  <a:gd name="f76" fmla="*/ 53 f64 1"/>
                  <a:gd name="f77" fmla="*/ 32 f63 1"/>
                  <a:gd name="f78" fmla="*/ 58 f64 1"/>
                  <a:gd name="f79" fmla="*/ 30 f63 1"/>
                  <a:gd name="f80" fmla="*/ 81 f64 1"/>
                  <a:gd name="f81" fmla="*/ 34 f63 1"/>
                  <a:gd name="f82" fmla="*/ 85 f64 1"/>
                  <a:gd name="f83" fmla="*/ 36 f63 1"/>
                  <a:gd name="f84" fmla="*/ 90 f64 1"/>
                  <a:gd name="f85" fmla="*/ 42 f63 1"/>
                  <a:gd name="f86" fmla="*/ 53 f63 1"/>
                  <a:gd name="f87" fmla="*/ 0 f64 1"/>
                  <a:gd name="f88" fmla="*/ 1 f64 1"/>
                  <a:gd name="f89" fmla="*/ 5 f64 1"/>
                  <a:gd name="f90" fmla="*/ 27 f63 1"/>
                  <a:gd name="f91" fmla="+- f65 0 f1"/>
                  <a:gd name="f92" fmla="*/ f68 1 92"/>
                  <a:gd name="f93" fmla="*/ f69 1 53"/>
                  <a:gd name="f94" fmla="*/ f70 1 92"/>
                  <a:gd name="f95" fmla="*/ f71 1 53"/>
                  <a:gd name="f96" fmla="*/ f72 1 92"/>
                  <a:gd name="f97" fmla="*/ f73 1 53"/>
                  <a:gd name="f98" fmla="*/ f74 1 92"/>
                  <a:gd name="f99" fmla="*/ f75 1 53"/>
                  <a:gd name="f100" fmla="*/ f76 1 92"/>
                  <a:gd name="f101" fmla="*/ f77 1 53"/>
                  <a:gd name="f102" fmla="*/ f78 1 92"/>
                  <a:gd name="f103" fmla="*/ f79 1 53"/>
                  <a:gd name="f104" fmla="*/ f80 1 92"/>
                  <a:gd name="f105" fmla="*/ f81 1 53"/>
                  <a:gd name="f106" fmla="*/ f82 1 92"/>
                  <a:gd name="f107" fmla="*/ f83 1 53"/>
                  <a:gd name="f108" fmla="*/ f84 1 92"/>
                  <a:gd name="f109" fmla="*/ f85 1 53"/>
                  <a:gd name="f110" fmla="*/ f86 1 53"/>
                  <a:gd name="f111" fmla="*/ f87 1 92"/>
                  <a:gd name="f112" fmla="*/ f88 1 92"/>
                  <a:gd name="f113" fmla="*/ f89 1 92"/>
                  <a:gd name="f114" fmla="*/ f90 1 53"/>
                  <a:gd name="f115" fmla="*/ 0 1 f66"/>
                  <a:gd name="f116" fmla="*/ f60 1 f66"/>
                  <a:gd name="f117" fmla="*/ 0 1 f67"/>
                  <a:gd name="f118" fmla="*/ f61 1 f67"/>
                  <a:gd name="f119" fmla="*/ f92 1 f66"/>
                  <a:gd name="f120" fmla="*/ f93 1 f67"/>
                  <a:gd name="f121" fmla="*/ f94 1 f66"/>
                  <a:gd name="f122" fmla="*/ f95 1 f67"/>
                  <a:gd name="f123" fmla="*/ f96 1 f66"/>
                  <a:gd name="f124" fmla="*/ f97 1 f67"/>
                  <a:gd name="f125" fmla="*/ f98 1 f66"/>
                  <a:gd name="f126" fmla="*/ f99 1 f67"/>
                  <a:gd name="f127" fmla="*/ f100 1 f66"/>
                  <a:gd name="f128" fmla="*/ f101 1 f67"/>
                  <a:gd name="f129" fmla="*/ f102 1 f66"/>
                  <a:gd name="f130" fmla="*/ f103 1 f67"/>
                  <a:gd name="f131" fmla="*/ f104 1 f66"/>
                  <a:gd name="f132" fmla="*/ f105 1 f67"/>
                  <a:gd name="f133" fmla="*/ f106 1 f66"/>
                  <a:gd name="f134" fmla="*/ f107 1 f67"/>
                  <a:gd name="f135" fmla="*/ f108 1 f66"/>
                  <a:gd name="f136" fmla="*/ f109 1 f67"/>
                  <a:gd name="f137" fmla="*/ f110 1 f67"/>
                  <a:gd name="f138" fmla="*/ f111 1 f66"/>
                  <a:gd name="f139" fmla="*/ f112 1 f66"/>
                  <a:gd name="f140" fmla="*/ f113 1 f66"/>
                  <a:gd name="f141" fmla="*/ f114 1 f67"/>
                  <a:gd name="f142" fmla="*/ f115 f57 1"/>
                  <a:gd name="f143" fmla="*/ f116 f57 1"/>
                  <a:gd name="f144" fmla="*/ f118 f58 1"/>
                  <a:gd name="f145" fmla="*/ f117 f58 1"/>
                  <a:gd name="f146" fmla="*/ f119 f57 1"/>
                  <a:gd name="f147" fmla="*/ f120 f58 1"/>
                  <a:gd name="f148" fmla="*/ f121 f57 1"/>
                  <a:gd name="f149" fmla="*/ f122 f58 1"/>
                  <a:gd name="f150" fmla="*/ f123 f57 1"/>
                  <a:gd name="f151" fmla="*/ f124 f58 1"/>
                  <a:gd name="f152" fmla="*/ f125 f57 1"/>
                  <a:gd name="f153" fmla="*/ f126 f58 1"/>
                  <a:gd name="f154" fmla="*/ f127 f57 1"/>
                  <a:gd name="f155" fmla="*/ f128 f58 1"/>
                  <a:gd name="f156" fmla="*/ f129 f57 1"/>
                  <a:gd name="f157" fmla="*/ f130 f58 1"/>
                  <a:gd name="f158" fmla="*/ f131 f57 1"/>
                  <a:gd name="f159" fmla="*/ f132 f58 1"/>
                  <a:gd name="f160" fmla="*/ f133 f57 1"/>
                  <a:gd name="f161" fmla="*/ f134 f58 1"/>
                  <a:gd name="f162" fmla="*/ f135 f57 1"/>
                  <a:gd name="f163" fmla="*/ f136 f58 1"/>
                  <a:gd name="f164" fmla="*/ f137 f58 1"/>
                  <a:gd name="f165" fmla="*/ f138 f57 1"/>
                  <a:gd name="f166" fmla="*/ f139 f57 1"/>
                  <a:gd name="f167" fmla="*/ f140 f57 1"/>
                  <a:gd name="f168" fmla="*/ f141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46" y="f147"/>
                  </a:cxn>
                  <a:cxn ang="f91">
                    <a:pos x="f148" y="f149"/>
                  </a:cxn>
                  <a:cxn ang="f91">
                    <a:pos x="f150" y="f151"/>
                  </a:cxn>
                  <a:cxn ang="f91">
                    <a:pos x="f152" y="f153"/>
                  </a:cxn>
                  <a:cxn ang="f91">
                    <a:pos x="f154" y="f155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2" y="f164"/>
                  </a:cxn>
                  <a:cxn ang="f91">
                    <a:pos x="f165" y="f164"/>
                  </a:cxn>
                  <a:cxn ang="f91">
                    <a:pos x="f166" y="f159"/>
                  </a:cxn>
                  <a:cxn ang="f91">
                    <a:pos x="f167" y="f168"/>
                  </a:cxn>
                  <a:cxn ang="f91">
                    <a:pos x="f167" y="f168"/>
                  </a:cxn>
                  <a:cxn ang="f91">
                    <a:pos x="f146" y="f147"/>
                  </a:cxn>
                </a:cxnLst>
                <a:rect l="f142" t="f145" r="f143" b="f144"/>
                <a:pathLst>
                  <a:path w="92" h="5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8"/>
                      <a:pt x="f19" y="f20"/>
                    </a:cubicBezTo>
                    <a:cubicBezTo>
                      <a:pt x="f19" y="f10"/>
                      <a:pt x="f19" y="f21"/>
                      <a:pt x="f22" y="f23"/>
                    </a:cubicBezTo>
                    <a:cubicBezTo>
                      <a:pt x="f24" y="f25"/>
                      <a:pt x="f19" y="f26"/>
                      <a:pt x="f7" y="f27"/>
                    </a:cubicBezTo>
                    <a:cubicBezTo>
                      <a:pt x="f28" y="f29"/>
                      <a:pt x="f30" y="f31"/>
                      <a:pt x="f32" y="f26"/>
                    </a:cubicBezTo>
                    <a:cubicBezTo>
                      <a:pt x="f33" y="f34"/>
                      <a:pt x="f35" y="f31"/>
                      <a:pt x="f36" y="f37"/>
                    </a:cubicBezTo>
                    <a:cubicBezTo>
                      <a:pt x="f38" y="f39"/>
                      <a:pt x="f40" y="f41"/>
                      <a:pt x="f42" y="f14"/>
                    </a:cubicBezTo>
                    <a:cubicBezTo>
                      <a:pt x="f6" y="f29"/>
                      <a:pt x="f43" y="f44"/>
                      <a:pt x="f45" y="f46"/>
                    </a:cubicBezTo>
                    <a:cubicBezTo>
                      <a:pt x="f47" y="f48"/>
                      <a:pt x="f45" y="f24"/>
                      <a:pt x="f45" y="f7"/>
                    </a:cubicBezTo>
                    <a:cubicBezTo>
                      <a:pt x="f49" y="f7"/>
                      <a:pt x="f26" y="f7"/>
                      <a:pt x="f5" y="f7"/>
                    </a:cubicBezTo>
                    <a:cubicBezTo>
                      <a:pt x="f50" y="f51"/>
                      <a:pt x="f5" y="f52"/>
                      <a:pt x="f53" y="f37"/>
                    </a:cubicBezTo>
                    <a:cubicBezTo>
                      <a:pt x="f53" y="f26"/>
                      <a:pt x="f50" y="f25"/>
                      <a:pt x="f54" y="f55"/>
                    </a:cubicBezTo>
                    <a:cubicBezTo>
                      <a:pt x="f54" y="f55"/>
                      <a:pt x="f54" y="f55"/>
                      <a:pt x="f54" y="f55"/>
                    </a:cubicBezTo>
                    <a:cubicBezTo>
                      <a:pt x="f13" y="f34"/>
                      <a:pt x="f13" y="f20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" name="Freeform 7">
                <a:extLst>
                  <a:ext uri="{FF2B5EF4-FFF2-40B4-BE49-F238E27FC236}">
                    <a16:creationId xmlns:a16="http://schemas.microsoft.com/office/drawing/2014/main" id="{15EDFE63-BA6D-8DA8-AD11-BF392F0A89C6}"/>
                  </a:ext>
                </a:extLst>
              </p:cNvPr>
              <p:cNvSpPr/>
              <p:nvPr/>
            </p:nvSpPr>
            <p:spPr>
              <a:xfrm>
                <a:off x="7835905" y="4991096"/>
                <a:ext cx="147639" cy="152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65"/>
                  <a:gd name="f8" fmla="val 22"/>
                  <a:gd name="f9" fmla="val 30"/>
                  <a:gd name="f10" fmla="val 2"/>
                  <a:gd name="f11" fmla="val 38"/>
                  <a:gd name="f12" fmla="val 7"/>
                  <a:gd name="f13" fmla="val 47"/>
                  <a:gd name="f14" fmla="val 8"/>
                  <a:gd name="f15" fmla="val 51"/>
                  <a:gd name="f16" fmla="val 9"/>
                  <a:gd name="f17" fmla="val 54"/>
                  <a:gd name="f18" fmla="val 13"/>
                  <a:gd name="f19" fmla="val 57"/>
                  <a:gd name="f20" fmla="val 16"/>
                  <a:gd name="f21" fmla="val 61"/>
                  <a:gd name="f22" fmla="val 20"/>
                  <a:gd name="f23" fmla="val 24"/>
                  <a:gd name="f24" fmla="val 59"/>
                  <a:gd name="f25" fmla="val 29"/>
                  <a:gd name="f26" fmla="val 58"/>
                  <a:gd name="f27" fmla="val 63"/>
                  <a:gd name="f28" fmla="val 42"/>
                  <a:gd name="f29" fmla="val 53"/>
                  <a:gd name="f30" fmla="val 40"/>
                  <a:gd name="f31" fmla="val 1"/>
                  <a:gd name="f32" fmla="val 56"/>
                  <a:gd name="f33" fmla="val 46"/>
                  <a:gd name="f34" fmla="val 41"/>
                  <a:gd name="f35" fmla="val 15"/>
                  <a:gd name="f36" fmla="val 18"/>
                  <a:gd name="f37" fmla="val 19"/>
                  <a:gd name="f38" fmla="val 6"/>
                  <a:gd name="f39" fmla="val 4"/>
                  <a:gd name="f40" fmla="val 17"/>
                  <a:gd name="f41" fmla="+- 0 0 -90"/>
                  <a:gd name="f42" fmla="*/ f3 1 64"/>
                  <a:gd name="f43" fmla="*/ f4 1 65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64"/>
                  <a:gd name="f52" fmla="*/ f48 1 65"/>
                  <a:gd name="f53" fmla="*/ 22 f49 1"/>
                  <a:gd name="f54" fmla="*/ 0 f48 1"/>
                  <a:gd name="f55" fmla="*/ 47 f49 1"/>
                  <a:gd name="f56" fmla="*/ 8 f48 1"/>
                  <a:gd name="f57" fmla="*/ 57 f49 1"/>
                  <a:gd name="f58" fmla="*/ 16 f48 1"/>
                  <a:gd name="f59" fmla="*/ 59 f49 1"/>
                  <a:gd name="f60" fmla="*/ 29 f48 1"/>
                  <a:gd name="f61" fmla="*/ 58 f49 1"/>
                  <a:gd name="f62" fmla="*/ 30 f48 1"/>
                  <a:gd name="f63" fmla="*/ 65 f48 1"/>
                  <a:gd name="f64" fmla="*/ 1 f49 1"/>
                  <a:gd name="f65" fmla="*/ 7 f49 1"/>
                  <a:gd name="f66" fmla="*/ 41 f48 1"/>
                  <a:gd name="f67" fmla="*/ 19 f49 1"/>
                  <a:gd name="f68" fmla="*/ 6 f48 1"/>
                  <a:gd name="f69" fmla="+- f50 0 f1"/>
                  <a:gd name="f70" fmla="*/ f53 1 64"/>
                  <a:gd name="f71" fmla="*/ f54 1 65"/>
                  <a:gd name="f72" fmla="*/ f55 1 64"/>
                  <a:gd name="f73" fmla="*/ f56 1 65"/>
                  <a:gd name="f74" fmla="*/ f57 1 64"/>
                  <a:gd name="f75" fmla="*/ f58 1 65"/>
                  <a:gd name="f76" fmla="*/ f59 1 64"/>
                  <a:gd name="f77" fmla="*/ f60 1 65"/>
                  <a:gd name="f78" fmla="*/ f61 1 64"/>
                  <a:gd name="f79" fmla="*/ f62 1 65"/>
                  <a:gd name="f80" fmla="*/ f63 1 65"/>
                  <a:gd name="f81" fmla="*/ f64 1 64"/>
                  <a:gd name="f82" fmla="*/ f65 1 64"/>
                  <a:gd name="f83" fmla="*/ f66 1 65"/>
                  <a:gd name="f84" fmla="*/ f67 1 64"/>
                  <a:gd name="f85" fmla="*/ f68 1 65"/>
                  <a:gd name="f86" fmla="*/ 0 1 f51"/>
                  <a:gd name="f87" fmla="*/ f45 1 f51"/>
                  <a:gd name="f88" fmla="*/ 0 1 f52"/>
                  <a:gd name="f89" fmla="*/ f46 1 f52"/>
                  <a:gd name="f90" fmla="*/ f70 1 f51"/>
                  <a:gd name="f91" fmla="*/ f71 1 f52"/>
                  <a:gd name="f92" fmla="*/ f72 1 f51"/>
                  <a:gd name="f93" fmla="*/ f73 1 f52"/>
                  <a:gd name="f94" fmla="*/ f74 1 f51"/>
                  <a:gd name="f95" fmla="*/ f75 1 f52"/>
                  <a:gd name="f96" fmla="*/ f76 1 f51"/>
                  <a:gd name="f97" fmla="*/ f77 1 f52"/>
                  <a:gd name="f98" fmla="*/ f78 1 f51"/>
                  <a:gd name="f99" fmla="*/ f79 1 f52"/>
                  <a:gd name="f100" fmla="*/ f80 1 f52"/>
                  <a:gd name="f101" fmla="*/ f81 1 f51"/>
                  <a:gd name="f102" fmla="*/ f82 1 f51"/>
                  <a:gd name="f103" fmla="*/ f83 1 f52"/>
                  <a:gd name="f104" fmla="*/ f84 1 f51"/>
                  <a:gd name="f105" fmla="*/ f85 1 f52"/>
                  <a:gd name="f106" fmla="*/ f86 f42 1"/>
                  <a:gd name="f107" fmla="*/ f87 f42 1"/>
                  <a:gd name="f108" fmla="*/ f89 f43 1"/>
                  <a:gd name="f109" fmla="*/ f88 f43 1"/>
                  <a:gd name="f110" fmla="*/ f90 f42 1"/>
                  <a:gd name="f111" fmla="*/ f91 f43 1"/>
                  <a:gd name="f112" fmla="*/ f92 f42 1"/>
                  <a:gd name="f113" fmla="*/ f93 f43 1"/>
                  <a:gd name="f114" fmla="*/ f94 f42 1"/>
                  <a:gd name="f115" fmla="*/ f95 f43 1"/>
                  <a:gd name="f116" fmla="*/ f96 f42 1"/>
                  <a:gd name="f117" fmla="*/ f97 f43 1"/>
                  <a:gd name="f118" fmla="*/ f98 f42 1"/>
                  <a:gd name="f119" fmla="*/ f99 f43 1"/>
                  <a:gd name="f120" fmla="*/ f100 f43 1"/>
                  <a:gd name="f121" fmla="*/ f101 f42 1"/>
                  <a:gd name="f122" fmla="*/ f102 f42 1"/>
                  <a:gd name="f123" fmla="*/ f103 f43 1"/>
                  <a:gd name="f124" fmla="*/ f104 f42 1"/>
                  <a:gd name="f125" fmla="*/ f105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0" y="f111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16" y="f120"/>
                  </a:cxn>
                  <a:cxn ang="f69">
                    <a:pos x="f121" y="f120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10" y="f111"/>
                  </a:cxn>
                </a:cxnLst>
                <a:rect l="f106" t="f109" r="f107" b="f108"/>
                <a:pathLst>
                  <a:path w="64" h="65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6" y="f25"/>
                      <a:pt x="f26" y="f9"/>
                      <a:pt x="f26" y="f9"/>
                    </a:cubicBezTo>
                    <a:cubicBezTo>
                      <a:pt x="f27" y="f28"/>
                      <a:pt x="f6" y="f29"/>
                      <a:pt x="f24" y="f7"/>
                    </a:cubicBezTo>
                    <a:cubicBezTo>
                      <a:pt x="f30" y="f7"/>
                      <a:pt x="f22" y="f7"/>
                      <a:pt x="f31" y="f7"/>
                    </a:cubicBezTo>
                    <a:cubicBezTo>
                      <a:pt x="f5" y="f32"/>
                      <a:pt x="f10" y="f33"/>
                      <a:pt x="f12" y="f34"/>
                    </a:cubicBezTo>
                    <a:cubicBezTo>
                      <a:pt x="f35" y="f9"/>
                      <a:pt x="f20" y="f36"/>
                      <a:pt x="f37" y="f38"/>
                    </a:cubicBezTo>
                    <a:cubicBezTo>
                      <a:pt x="f37" y="f39"/>
                      <a:pt x="f40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Freeform 8">
                <a:extLst>
                  <a:ext uri="{FF2B5EF4-FFF2-40B4-BE49-F238E27FC236}">
                    <a16:creationId xmlns:a16="http://schemas.microsoft.com/office/drawing/2014/main" id="{E6A92254-2024-C856-2E4C-E0A6ACC04C6B}"/>
                  </a:ext>
                </a:extLst>
              </p:cNvPr>
              <p:cNvSpPr/>
              <p:nvPr/>
            </p:nvSpPr>
            <p:spPr>
              <a:xfrm>
                <a:off x="7756526" y="4968877"/>
                <a:ext cx="130173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75"/>
                  <a:gd name="f8" fmla="val 10"/>
                  <a:gd name="f9" fmla="val 55"/>
                  <a:gd name="f10" fmla="val 21"/>
                  <a:gd name="f11" fmla="val 51"/>
                  <a:gd name="f12" fmla="val 31"/>
                  <a:gd name="f13" fmla="val 49"/>
                  <a:gd name="f14" fmla="val 42"/>
                  <a:gd name="f15" fmla="val 44"/>
                  <a:gd name="f16" fmla="val 46"/>
                  <a:gd name="f17" fmla="val 48"/>
                  <a:gd name="f18" fmla="val 47"/>
                  <a:gd name="f19" fmla="val 36"/>
                  <a:gd name="f20" fmla="val 53"/>
                  <a:gd name="f21" fmla="val 40"/>
                  <a:gd name="f22" fmla="val 66"/>
                  <a:gd name="f23" fmla="val 35"/>
                  <a:gd name="f24" fmla="val 27"/>
                  <a:gd name="f25" fmla="val 18"/>
                  <a:gd name="f26" fmla="val 9"/>
                  <a:gd name="f27" fmla="val 7"/>
                  <a:gd name="f28" fmla="val 70"/>
                  <a:gd name="f29" fmla="val 6"/>
                  <a:gd name="f30" fmla="val 4"/>
                  <a:gd name="f31" fmla="val 61"/>
                  <a:gd name="f32" fmla="val 5"/>
                  <a:gd name="f33" fmla="val 16"/>
                  <a:gd name="f34" fmla="val 30"/>
                  <a:gd name="f35" fmla="val 28"/>
                  <a:gd name="f36" fmla="val 22"/>
                  <a:gd name="f37" fmla="val 24"/>
                  <a:gd name="f38" fmla="val 23"/>
                  <a:gd name="f39" fmla="val 20"/>
                  <a:gd name="f40" fmla="val 13"/>
                  <a:gd name="f41" fmla="val 33"/>
                  <a:gd name="f42" fmla="val 2"/>
                  <a:gd name="f43" fmla="val 41"/>
                  <a:gd name="f44" fmla="val 50"/>
                  <a:gd name="f45" fmla="+- 0 0 -90"/>
                  <a:gd name="f46" fmla="*/ f3 1 56"/>
                  <a:gd name="f47" fmla="*/ f4 1 75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56"/>
                  <a:gd name="f56" fmla="*/ f52 1 75"/>
                  <a:gd name="f57" fmla="*/ 56 f53 1"/>
                  <a:gd name="f58" fmla="*/ 10 f52 1"/>
                  <a:gd name="f59" fmla="*/ 49 f53 1"/>
                  <a:gd name="f60" fmla="*/ 42 f52 1"/>
                  <a:gd name="f61" fmla="*/ 48 f53 1"/>
                  <a:gd name="f62" fmla="*/ 47 f52 1"/>
                  <a:gd name="f63" fmla="*/ 35 f53 1"/>
                  <a:gd name="f64" fmla="*/ 75 f52 1"/>
                  <a:gd name="f65" fmla="*/ 9 f53 1"/>
                  <a:gd name="f66" fmla="*/ 4 f53 1"/>
                  <a:gd name="f67" fmla="*/ 61 f52 1"/>
                  <a:gd name="f68" fmla="*/ 16 f53 1"/>
                  <a:gd name="f69" fmla="*/ 30 f52 1"/>
                  <a:gd name="f70" fmla="*/ 23 f53 1"/>
                  <a:gd name="f71" fmla="*/ 20 f52 1"/>
                  <a:gd name="f72" fmla="*/ 33 f53 1"/>
                  <a:gd name="f73" fmla="*/ 2 f52 1"/>
                  <a:gd name="f74" fmla="+- f54 0 f1"/>
                  <a:gd name="f75" fmla="*/ f57 1 56"/>
                  <a:gd name="f76" fmla="*/ f58 1 75"/>
                  <a:gd name="f77" fmla="*/ f59 1 56"/>
                  <a:gd name="f78" fmla="*/ f60 1 75"/>
                  <a:gd name="f79" fmla="*/ f61 1 56"/>
                  <a:gd name="f80" fmla="*/ f62 1 75"/>
                  <a:gd name="f81" fmla="*/ f63 1 56"/>
                  <a:gd name="f82" fmla="*/ f64 1 75"/>
                  <a:gd name="f83" fmla="*/ f65 1 56"/>
                  <a:gd name="f84" fmla="*/ f66 1 56"/>
                  <a:gd name="f85" fmla="*/ f67 1 75"/>
                  <a:gd name="f86" fmla="*/ f68 1 56"/>
                  <a:gd name="f87" fmla="*/ f69 1 75"/>
                  <a:gd name="f88" fmla="*/ f70 1 56"/>
                  <a:gd name="f89" fmla="*/ f71 1 75"/>
                  <a:gd name="f90" fmla="*/ f72 1 56"/>
                  <a:gd name="f91" fmla="*/ f73 1 75"/>
                  <a:gd name="f92" fmla="*/ 0 1 f55"/>
                  <a:gd name="f93" fmla="*/ f49 1 f55"/>
                  <a:gd name="f94" fmla="*/ 0 1 f56"/>
                  <a:gd name="f95" fmla="*/ f50 1 f56"/>
                  <a:gd name="f96" fmla="*/ f75 1 f55"/>
                  <a:gd name="f97" fmla="*/ f76 1 f56"/>
                  <a:gd name="f98" fmla="*/ f77 1 f55"/>
                  <a:gd name="f99" fmla="*/ f78 1 f56"/>
                  <a:gd name="f100" fmla="*/ f79 1 f55"/>
                  <a:gd name="f101" fmla="*/ f80 1 f56"/>
                  <a:gd name="f102" fmla="*/ f81 1 f55"/>
                  <a:gd name="f103" fmla="*/ f82 1 f56"/>
                  <a:gd name="f104" fmla="*/ f83 1 f55"/>
                  <a:gd name="f105" fmla="*/ f84 1 f55"/>
                  <a:gd name="f106" fmla="*/ f85 1 f56"/>
                  <a:gd name="f107" fmla="*/ f86 1 f55"/>
                  <a:gd name="f108" fmla="*/ f87 1 f56"/>
                  <a:gd name="f109" fmla="*/ f88 1 f55"/>
                  <a:gd name="f110" fmla="*/ f89 1 f56"/>
                  <a:gd name="f111" fmla="*/ f90 1 f55"/>
                  <a:gd name="f112" fmla="*/ f91 1 f56"/>
                  <a:gd name="f113" fmla="*/ f92 f46 1"/>
                  <a:gd name="f114" fmla="*/ f93 f46 1"/>
                  <a:gd name="f115" fmla="*/ f95 f47 1"/>
                  <a:gd name="f116" fmla="*/ f94 f47 1"/>
                  <a:gd name="f117" fmla="*/ f96 f46 1"/>
                  <a:gd name="f118" fmla="*/ f97 f47 1"/>
                  <a:gd name="f119" fmla="*/ f98 f46 1"/>
                  <a:gd name="f120" fmla="*/ f99 f47 1"/>
                  <a:gd name="f121" fmla="*/ f100 f46 1"/>
                  <a:gd name="f122" fmla="*/ f101 f47 1"/>
                  <a:gd name="f123" fmla="*/ f102 f46 1"/>
                  <a:gd name="f124" fmla="*/ f103 f47 1"/>
                  <a:gd name="f125" fmla="*/ f104 f46 1"/>
                  <a:gd name="f126" fmla="*/ f105 f46 1"/>
                  <a:gd name="f127" fmla="*/ f106 f47 1"/>
                  <a:gd name="f128" fmla="*/ f107 f46 1"/>
                  <a:gd name="f129" fmla="*/ f108 f47 1"/>
                  <a:gd name="f130" fmla="*/ f109 f46 1"/>
                  <a:gd name="f131" fmla="*/ f110 f47 1"/>
                  <a:gd name="f132" fmla="*/ f111 f46 1"/>
                  <a:gd name="f133" fmla="*/ f112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7" y="f118"/>
                  </a:cxn>
                  <a:cxn ang="f74">
                    <a:pos x="f119" y="f120"/>
                  </a:cxn>
                  <a:cxn ang="f74">
                    <a:pos x="f121" y="f122"/>
                  </a:cxn>
                  <a:cxn ang="f74">
                    <a:pos x="f123" y="f124"/>
                  </a:cxn>
                  <a:cxn ang="f74">
                    <a:pos x="f125" y="f124"/>
                  </a:cxn>
                  <a:cxn ang="f74">
                    <a:pos x="f126" y="f127"/>
                  </a:cxn>
                  <a:cxn ang="f74">
                    <a:pos x="f128" y="f129"/>
                  </a:cxn>
                  <a:cxn ang="f74">
                    <a:pos x="f130" y="f131"/>
                  </a:cxn>
                  <a:cxn ang="f74">
                    <a:pos x="f132" y="f133"/>
                  </a:cxn>
                  <a:cxn ang="f74">
                    <a:pos x="f117" y="f118"/>
                  </a:cxn>
                </a:cxnLst>
                <a:rect l="f113" t="f116" r="f114" b="f115"/>
                <a:pathLst>
                  <a:path w="56" h="7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16"/>
                      <a:pt x="f17" y="f18"/>
                    </a:cubicBezTo>
                    <a:cubicBezTo>
                      <a:pt x="f19" y="f20"/>
                      <a:pt x="f21" y="f22"/>
                      <a:pt x="f23" y="f7"/>
                    </a:cubicBezTo>
                    <a:cubicBezTo>
                      <a:pt x="f24" y="f7"/>
                      <a:pt x="f25" y="f7"/>
                      <a:pt x="f26" y="f7"/>
                    </a:cubicBezTo>
                    <a:cubicBezTo>
                      <a:pt x="f27" y="f28"/>
                      <a:pt x="f29" y="f22"/>
                      <a:pt x="f30" y="f31"/>
                    </a:cubicBezTo>
                    <a:cubicBezTo>
                      <a:pt x="f5" y="f13"/>
                      <a:pt x="f32" y="f19"/>
                      <a:pt x="f33" y="f34"/>
                    </a:cubicBezTo>
                    <a:cubicBezTo>
                      <a:pt x="f10" y="f35"/>
                      <a:pt x="f36" y="f37"/>
                      <a:pt x="f38" y="f39"/>
                    </a:cubicBezTo>
                    <a:cubicBezTo>
                      <a:pt x="f37" y="f40"/>
                      <a:pt x="f37" y="f30"/>
                      <a:pt x="f41" y="f42"/>
                    </a:cubicBezTo>
                    <a:cubicBezTo>
                      <a:pt x="f43" y="f5"/>
                      <a:pt x="f44" y="f42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Freeform 9">
                <a:extLst>
                  <a:ext uri="{FF2B5EF4-FFF2-40B4-BE49-F238E27FC236}">
                    <a16:creationId xmlns:a16="http://schemas.microsoft.com/office/drawing/2014/main" id="{8FC1B474-6496-D21D-AC6D-674C8CC8246E}"/>
                  </a:ext>
                </a:extLst>
              </p:cNvPr>
              <p:cNvSpPr/>
              <p:nvPr/>
            </p:nvSpPr>
            <p:spPr>
              <a:xfrm>
                <a:off x="7112002" y="5045073"/>
                <a:ext cx="204789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42"/>
                  <a:gd name="f8" fmla="val 1"/>
                  <a:gd name="f9" fmla="val 30"/>
                  <a:gd name="f10" fmla="val 8"/>
                  <a:gd name="f11" fmla="val 23"/>
                  <a:gd name="f12" fmla="val 13"/>
                  <a:gd name="f13" fmla="val 14"/>
                  <a:gd name="f14" fmla="val 15"/>
                  <a:gd name="f15" fmla="val 12"/>
                  <a:gd name="f16" fmla="val 19"/>
                  <a:gd name="f17" fmla="val 11"/>
                  <a:gd name="f18" fmla="val 22"/>
                  <a:gd name="f19" fmla="val 10"/>
                  <a:gd name="f20" fmla="val 27"/>
                  <a:gd name="f21" fmla="val 9"/>
                  <a:gd name="f22" fmla="val 32"/>
                  <a:gd name="f23" fmla="val 35"/>
                  <a:gd name="f24" fmla="val 3"/>
                  <a:gd name="f25" fmla="val 37"/>
                  <a:gd name="f26" fmla="val 49"/>
                  <a:gd name="f27" fmla="val 53"/>
                  <a:gd name="f28" fmla="val 7"/>
                  <a:gd name="f29" fmla="val 61"/>
                  <a:gd name="f30" fmla="val 68"/>
                  <a:gd name="f31" fmla="val 78"/>
                  <a:gd name="f32" fmla="val 26"/>
                  <a:gd name="f33" fmla="val 83"/>
                  <a:gd name="f34" fmla="val 29"/>
                  <a:gd name="f35" fmla="val 34"/>
                  <a:gd name="f36" fmla="val 59"/>
                  <a:gd name="f37" fmla="+- 0 0 -90"/>
                  <a:gd name="f38" fmla="*/ f3 1 88"/>
                  <a:gd name="f39" fmla="*/ f4 1 4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88"/>
                  <a:gd name="f48" fmla="*/ f44 1 42"/>
                  <a:gd name="f49" fmla="*/ 1 f45 1"/>
                  <a:gd name="f50" fmla="*/ 42 f44 1"/>
                  <a:gd name="f51" fmla="*/ 13 f45 1"/>
                  <a:gd name="f52" fmla="*/ 14 f44 1"/>
                  <a:gd name="f53" fmla="*/ 22 f45 1"/>
                  <a:gd name="f54" fmla="*/ 10 f44 1"/>
                  <a:gd name="f55" fmla="*/ 35 f45 1"/>
                  <a:gd name="f56" fmla="*/ 3 f44 1"/>
                  <a:gd name="f57" fmla="*/ 53 f45 1"/>
                  <a:gd name="f58" fmla="*/ 7 f44 1"/>
                  <a:gd name="f59" fmla="*/ 78 f45 1"/>
                  <a:gd name="f60" fmla="*/ 26 f44 1"/>
                  <a:gd name="f61" fmla="*/ 88 f45 1"/>
                  <a:gd name="f62" fmla="+- f46 0 f1"/>
                  <a:gd name="f63" fmla="*/ f49 1 88"/>
                  <a:gd name="f64" fmla="*/ f50 1 42"/>
                  <a:gd name="f65" fmla="*/ f51 1 88"/>
                  <a:gd name="f66" fmla="*/ f52 1 42"/>
                  <a:gd name="f67" fmla="*/ f53 1 88"/>
                  <a:gd name="f68" fmla="*/ f54 1 42"/>
                  <a:gd name="f69" fmla="*/ f55 1 88"/>
                  <a:gd name="f70" fmla="*/ f56 1 42"/>
                  <a:gd name="f71" fmla="*/ f57 1 88"/>
                  <a:gd name="f72" fmla="*/ f58 1 42"/>
                  <a:gd name="f73" fmla="*/ f59 1 88"/>
                  <a:gd name="f74" fmla="*/ f60 1 42"/>
                  <a:gd name="f75" fmla="*/ f61 1 88"/>
                  <a:gd name="f76" fmla="*/ 0 1 f47"/>
                  <a:gd name="f77" fmla="*/ f41 1 f47"/>
                  <a:gd name="f78" fmla="*/ 0 1 f48"/>
                  <a:gd name="f79" fmla="*/ f42 1 f48"/>
                  <a:gd name="f80" fmla="*/ f63 1 f47"/>
                  <a:gd name="f81" fmla="*/ f64 1 f48"/>
                  <a:gd name="f82" fmla="*/ f65 1 f47"/>
                  <a:gd name="f83" fmla="*/ f66 1 f48"/>
                  <a:gd name="f84" fmla="*/ f67 1 f47"/>
                  <a:gd name="f85" fmla="*/ f68 1 f48"/>
                  <a:gd name="f86" fmla="*/ f69 1 f47"/>
                  <a:gd name="f87" fmla="*/ f70 1 f48"/>
                  <a:gd name="f88" fmla="*/ f71 1 f47"/>
                  <a:gd name="f89" fmla="*/ f72 1 f48"/>
                  <a:gd name="f90" fmla="*/ f73 1 f47"/>
                  <a:gd name="f91" fmla="*/ f74 1 f48"/>
                  <a:gd name="f92" fmla="*/ f75 1 f47"/>
                  <a:gd name="f93" fmla="*/ f76 f38 1"/>
                  <a:gd name="f94" fmla="*/ f77 f38 1"/>
                  <a:gd name="f95" fmla="*/ f79 f39 1"/>
                  <a:gd name="f96" fmla="*/ f78 f39 1"/>
                  <a:gd name="f97" fmla="*/ f80 f38 1"/>
                  <a:gd name="f98" fmla="*/ f81 f39 1"/>
                  <a:gd name="f99" fmla="*/ f82 f38 1"/>
                  <a:gd name="f100" fmla="*/ f83 f39 1"/>
                  <a:gd name="f101" fmla="*/ f84 f38 1"/>
                  <a:gd name="f102" fmla="*/ f85 f39 1"/>
                  <a:gd name="f103" fmla="*/ f86 f38 1"/>
                  <a:gd name="f104" fmla="*/ f87 f39 1"/>
                  <a:gd name="f105" fmla="*/ f88 f38 1"/>
                  <a:gd name="f106" fmla="*/ f89 f39 1"/>
                  <a:gd name="f107" fmla="*/ f90 f38 1"/>
                  <a:gd name="f108" fmla="*/ f91 f39 1"/>
                  <a:gd name="f109" fmla="*/ f92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97" y="f98"/>
                  </a:cxn>
                  <a:cxn ang="f62">
                    <a:pos x="f99" y="f100"/>
                  </a:cxn>
                  <a:cxn ang="f62">
                    <a:pos x="f101" y="f102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98"/>
                  </a:cxn>
                  <a:cxn ang="f62">
                    <a:pos x="f97" y="f98"/>
                  </a:cxn>
                </a:cxnLst>
                <a:rect l="f93" t="f96" r="f94" b="f95"/>
                <a:pathLst>
                  <a:path w="88" h="42">
                    <a:moveTo>
                      <a:pt x="f8" y="f7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1"/>
                      <a:pt x="f23" y="f24"/>
                    </a:cubicBezTo>
                    <a:cubicBezTo>
                      <a:pt x="f25" y="f5"/>
                      <a:pt x="f26" y="f24"/>
                      <a:pt x="f27" y="f28"/>
                    </a:cubicBezTo>
                    <a:cubicBezTo>
                      <a:pt x="f29" y="f14"/>
                      <a:pt x="f30" y="f18"/>
                      <a:pt x="f31" y="f32"/>
                    </a:cubicBezTo>
                    <a:cubicBezTo>
                      <a:pt x="f33" y="f34"/>
                      <a:pt x="f6" y="f35"/>
                      <a:pt x="f6" y="f7"/>
                    </a:cubicBezTo>
                    <a:cubicBezTo>
                      <a:pt x="f36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10">
                <a:extLst>
                  <a:ext uri="{FF2B5EF4-FFF2-40B4-BE49-F238E27FC236}">
                    <a16:creationId xmlns:a16="http://schemas.microsoft.com/office/drawing/2014/main" id="{2066CC86-2403-1922-5278-3FF7B3F8CD15}"/>
                  </a:ext>
                </a:extLst>
              </p:cNvPr>
              <p:cNvSpPr/>
              <p:nvPr/>
            </p:nvSpPr>
            <p:spPr>
              <a:xfrm>
                <a:off x="8753478" y="5105396"/>
                <a:ext cx="9366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16"/>
                  <a:gd name="f8" fmla="val 1"/>
                  <a:gd name="f9" fmla="val 9"/>
                  <a:gd name="f10" fmla="val 8"/>
                  <a:gd name="f11" fmla="val 7"/>
                  <a:gd name="f12" fmla="val 15"/>
                  <a:gd name="f13" fmla="val 5"/>
                  <a:gd name="f14" fmla="val 21"/>
                  <a:gd name="f15" fmla="val 2"/>
                  <a:gd name="f16" fmla="val 23"/>
                  <a:gd name="f17" fmla="val 25"/>
                  <a:gd name="f18" fmla="val 26"/>
                  <a:gd name="f19" fmla="val 30"/>
                  <a:gd name="f20" fmla="val 34"/>
                  <a:gd name="f21" fmla="val 36"/>
                  <a:gd name="f22" fmla="val 10"/>
                  <a:gd name="f23" fmla="val 12"/>
                  <a:gd name="f24" fmla="val 22"/>
                  <a:gd name="f25" fmla="val 11"/>
                  <a:gd name="f26" fmla="val 14"/>
                  <a:gd name="f27" fmla="+- 0 0 -90"/>
                  <a:gd name="f28" fmla="*/ f3 1 40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40"/>
                  <a:gd name="f38" fmla="*/ f34 1 16"/>
                  <a:gd name="f39" fmla="*/ 1 f35 1"/>
                  <a:gd name="f40" fmla="*/ 9 f34 1"/>
                  <a:gd name="f41" fmla="*/ 21 f35 1"/>
                  <a:gd name="f42" fmla="*/ 2 f34 1"/>
                  <a:gd name="f43" fmla="*/ 26 f35 1"/>
                  <a:gd name="f44" fmla="*/ 1 f34 1"/>
                  <a:gd name="f45" fmla="*/ 36 f35 1"/>
                  <a:gd name="f46" fmla="*/ 5 f34 1"/>
                  <a:gd name="f47" fmla="*/ 34 f35 1"/>
                  <a:gd name="f48" fmla="*/ 16 f34 1"/>
                  <a:gd name="f49" fmla="*/ 0 f35 1"/>
                  <a:gd name="f50" fmla="+- f36 0 f1"/>
                  <a:gd name="f51" fmla="*/ f39 1 40"/>
                  <a:gd name="f52" fmla="*/ f40 1 16"/>
                  <a:gd name="f53" fmla="*/ f41 1 40"/>
                  <a:gd name="f54" fmla="*/ f42 1 16"/>
                  <a:gd name="f55" fmla="*/ f43 1 40"/>
                  <a:gd name="f56" fmla="*/ f44 1 16"/>
                  <a:gd name="f57" fmla="*/ f45 1 40"/>
                  <a:gd name="f58" fmla="*/ f46 1 16"/>
                  <a:gd name="f59" fmla="*/ f47 1 40"/>
                  <a:gd name="f60" fmla="*/ f48 1 16"/>
                  <a:gd name="f61" fmla="*/ f49 1 40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7"/>
                  <a:gd name="f71" fmla="*/ f56 1 f38"/>
                  <a:gd name="f72" fmla="*/ f57 1 f37"/>
                  <a:gd name="f73" fmla="*/ f58 1 f38"/>
                  <a:gd name="f74" fmla="*/ f59 1 f37"/>
                  <a:gd name="f75" fmla="*/ f60 1 f38"/>
                  <a:gd name="f76" fmla="*/ f61 1 f37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8 1"/>
                  <a:gd name="f86" fmla="*/ f71 f29 1"/>
                  <a:gd name="f87" fmla="*/ f72 f28 1"/>
                  <a:gd name="f88" fmla="*/ f73 f29 1"/>
                  <a:gd name="f89" fmla="*/ f74 f28 1"/>
                  <a:gd name="f90" fmla="*/ f75 f29 1"/>
                  <a:gd name="f91" fmla="*/ f7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0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40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8"/>
                      <a:pt x="f17" y="f8"/>
                      <a:pt x="f18" y="f8"/>
                    </a:cubicBezTo>
                    <a:cubicBezTo>
                      <a:pt x="f19" y="f5"/>
                      <a:pt x="f20" y="f8"/>
                      <a:pt x="f21" y="f13"/>
                    </a:cubicBezTo>
                    <a:cubicBezTo>
                      <a:pt x="f6" y="f22"/>
                      <a:pt x="f20" y="f23"/>
                      <a:pt x="f20" y="f7"/>
                    </a:cubicBezTo>
                    <a:cubicBezTo>
                      <a:pt x="f24" y="f7"/>
                      <a:pt x="f25" y="f7"/>
                      <a:pt x="f5" y="f7"/>
                    </a:cubicBezTo>
                    <a:cubicBezTo>
                      <a:pt x="f5" y="f26"/>
                      <a:pt x="f5" y="f25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11">
                <a:extLst>
                  <a:ext uri="{FF2B5EF4-FFF2-40B4-BE49-F238E27FC236}">
                    <a16:creationId xmlns:a16="http://schemas.microsoft.com/office/drawing/2014/main" id="{F9A62483-368F-99A6-94B6-E8E28BA887D0}"/>
                  </a:ext>
                </a:extLst>
              </p:cNvPr>
              <p:cNvSpPr/>
              <p:nvPr/>
            </p:nvSpPr>
            <p:spPr>
              <a:xfrm>
                <a:off x="8583609" y="5122861"/>
                <a:ext cx="5397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9"/>
                  <a:gd name="f8" fmla="val 7"/>
                  <a:gd name="f9" fmla="val 19"/>
                  <a:gd name="f10" fmla="val 15"/>
                  <a:gd name="f11" fmla="val 8"/>
                  <a:gd name="f12" fmla="+- 0 0 -90"/>
                  <a:gd name="f13" fmla="*/ f3 1 23"/>
                  <a:gd name="f14" fmla="*/ f4 1 9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3"/>
                  <a:gd name="f23" fmla="*/ f19 1 9"/>
                  <a:gd name="f24" fmla="*/ 0 f20 1"/>
                  <a:gd name="f25" fmla="*/ 9 f19 1"/>
                  <a:gd name="f26" fmla="*/ 23 f20 1"/>
                  <a:gd name="f27" fmla="+- f21 0 f1"/>
                  <a:gd name="f28" fmla="*/ f24 1 23"/>
                  <a:gd name="f29" fmla="*/ f25 1 9"/>
                  <a:gd name="f30" fmla="*/ f26 1 23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23" h="9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12">
                <a:extLst>
                  <a:ext uri="{FF2B5EF4-FFF2-40B4-BE49-F238E27FC236}">
                    <a16:creationId xmlns:a16="http://schemas.microsoft.com/office/drawing/2014/main" id="{80BBAD19-1470-7375-2F5A-8C6BE0762967}"/>
                  </a:ext>
                </a:extLst>
              </p:cNvPr>
              <p:cNvSpPr/>
              <p:nvPr/>
            </p:nvSpPr>
            <p:spPr>
              <a:xfrm>
                <a:off x="7988298" y="5122861"/>
                <a:ext cx="33339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9"/>
                  <a:gd name="f8" fmla="val 1"/>
                  <a:gd name="f9" fmla="val 6"/>
                  <a:gd name="f10" fmla="val 4"/>
                  <a:gd name="f11" fmla="val 12"/>
                  <a:gd name="f12" fmla="val 10"/>
                  <a:gd name="f13" fmla="val 5"/>
                  <a:gd name="f14" fmla="+- 0 0 -90"/>
                  <a:gd name="f15" fmla="*/ f3 1 14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4"/>
                  <a:gd name="f25" fmla="*/ f21 1 9"/>
                  <a:gd name="f26" fmla="*/ 0 f22 1"/>
                  <a:gd name="f27" fmla="*/ 9 f21 1"/>
                  <a:gd name="f28" fmla="*/ 4 f22 1"/>
                  <a:gd name="f29" fmla="*/ 1 f21 1"/>
                  <a:gd name="f30" fmla="*/ 14 f22 1"/>
                  <a:gd name="f31" fmla="+- f23 0 f1"/>
                  <a:gd name="f32" fmla="*/ f26 1 14"/>
                  <a:gd name="f33" fmla="*/ f27 1 9"/>
                  <a:gd name="f34" fmla="*/ f28 1 14"/>
                  <a:gd name="f35" fmla="*/ f29 1 9"/>
                  <a:gd name="f36" fmla="*/ f30 1 14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4" h="9">
                    <a:moveTo>
                      <a:pt x="f5" y="f7"/>
                    </a:moveTo>
                    <a:cubicBezTo>
                      <a:pt x="f8" y="f9"/>
                      <a:pt x="f5" y="f8"/>
                      <a:pt x="f10" y="f8"/>
                    </a:cubicBezTo>
                    <a:cubicBezTo>
                      <a:pt x="f7" y="f5"/>
                      <a:pt x="f11" y="f10"/>
                      <a:pt x="f6" y="f7"/>
                    </a:cubicBezTo>
                    <a:cubicBezTo>
                      <a:pt x="f12" y="f7"/>
                      <a:pt x="f13" y="f7"/>
                      <a:pt x="f5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Freeform 13">
                <a:extLst>
                  <a:ext uri="{FF2B5EF4-FFF2-40B4-BE49-F238E27FC236}">
                    <a16:creationId xmlns:a16="http://schemas.microsoft.com/office/drawing/2014/main" id="{165C8D36-8953-866E-BEC2-3DF2BDD9613D}"/>
                  </a:ext>
                </a:extLst>
              </p:cNvPr>
              <p:cNvSpPr/>
              <p:nvPr/>
            </p:nvSpPr>
            <p:spPr>
              <a:xfrm>
                <a:off x="8742358" y="5127626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3"/>
                  <a:gd name="f9" fmla="val 5"/>
                  <a:gd name="f10" fmla="val 4"/>
                  <a:gd name="f11" fmla="val 2"/>
                  <a:gd name="f12" fmla="val 1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6 f19 1"/>
                  <a:gd name="f23" fmla="*/ 0 f19 1"/>
                  <a:gd name="f24" fmla="*/ 5 f19 1"/>
                  <a:gd name="f25" fmla="*/ 7 f19 1"/>
                  <a:gd name="f26" fmla="*/ 3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7" y="f5"/>
                    </a:moveTo>
                    <a:cubicBezTo>
                      <a:pt x="f7" y="f8"/>
                      <a:pt x="f6" y="f9"/>
                      <a:pt x="f9" y="f6"/>
                    </a:cubicBezTo>
                    <a:cubicBezTo>
                      <a:pt x="f10" y="f6"/>
                      <a:pt x="f8" y="f6"/>
                      <a:pt x="f8" y="f6"/>
                    </a:cubicBezTo>
                    <a:cubicBezTo>
                      <a:pt x="f5" y="f8"/>
                      <a:pt x="f11" y="f12"/>
                      <a:pt x="f7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EA722C51-CD0A-5DD4-6B91-367030A4A2AF}"/>
                  </a:ext>
                </a:extLst>
              </p:cNvPr>
              <p:cNvSpPr/>
              <p:nvPr/>
            </p:nvSpPr>
            <p:spPr>
              <a:xfrm>
                <a:off x="8013701" y="4176714"/>
                <a:ext cx="219071" cy="2349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101"/>
                  <a:gd name="f8" fmla="val 2"/>
                  <a:gd name="f9" fmla="val 61"/>
                  <a:gd name="f10" fmla="val 59"/>
                  <a:gd name="f11" fmla="val 54"/>
                  <a:gd name="f12" fmla="val 4"/>
                  <a:gd name="f13" fmla="val 51"/>
                  <a:gd name="f14" fmla="val 9"/>
                  <a:gd name="f15" fmla="val 45"/>
                  <a:gd name="f16" fmla="val 7"/>
                  <a:gd name="f17" fmla="val 39"/>
                  <a:gd name="f18" fmla="val 33"/>
                  <a:gd name="f19" fmla="val 19"/>
                  <a:gd name="f20" fmla="val 22"/>
                  <a:gd name="f21" fmla="val 8"/>
                  <a:gd name="f22" fmla="val 42"/>
                  <a:gd name="f23" fmla="val 6"/>
                  <a:gd name="f24" fmla="val 52"/>
                  <a:gd name="f25" fmla="val 3"/>
                  <a:gd name="f26" fmla="val 65"/>
                  <a:gd name="f27" fmla="val 72"/>
                  <a:gd name="f28" fmla="val 5"/>
                  <a:gd name="f29" fmla="val 73"/>
                  <a:gd name="f30" fmla="val 74"/>
                  <a:gd name="f31" fmla="val 15"/>
                  <a:gd name="f32" fmla="val 79"/>
                  <a:gd name="f33" fmla="val 18"/>
                  <a:gd name="f34" fmla="val 83"/>
                  <a:gd name="f35" fmla="val 21"/>
                  <a:gd name="f36" fmla="val 91"/>
                  <a:gd name="f37" fmla="val 29"/>
                  <a:gd name="f38" fmla="val 56"/>
                  <a:gd name="f39" fmla="val 90"/>
                  <a:gd name="f40" fmla="val 87"/>
                  <a:gd name="f41" fmla="val 66"/>
                  <a:gd name="f42" fmla="val 88"/>
                  <a:gd name="f43" fmla="val 78"/>
                  <a:gd name="f44" fmla="val 80"/>
                  <a:gd name="f45" fmla="val 81"/>
                  <a:gd name="f46" fmla="val 75"/>
                  <a:gd name="f47" fmla="val 71"/>
                  <a:gd name="f48" fmla="val 67"/>
                  <a:gd name="f49" fmla="val 77"/>
                  <a:gd name="f50" fmla="val 64"/>
                  <a:gd name="f51" fmla="val 63"/>
                  <a:gd name="f52" fmla="val 60"/>
                  <a:gd name="f53" fmla="val 69"/>
                  <a:gd name="f54" fmla="val 55"/>
                  <a:gd name="f55" fmla="val 70"/>
                  <a:gd name="f56" fmla="val 86"/>
                  <a:gd name="f57" fmla="val 38"/>
                  <a:gd name="f58" fmla="val 92"/>
                  <a:gd name="f59" fmla="val 35"/>
                  <a:gd name="f60" fmla="val 93"/>
                  <a:gd name="f61" fmla="val 32"/>
                  <a:gd name="f62" fmla="val 97"/>
                  <a:gd name="f63" fmla="val 31"/>
                  <a:gd name="f64" fmla="val 28"/>
                  <a:gd name="f65" fmla="val 100"/>
                  <a:gd name="f66" fmla="val 27"/>
                  <a:gd name="f67" fmla="val 23"/>
                  <a:gd name="f68" fmla="val 17"/>
                  <a:gd name="f69" fmla="val 12"/>
                  <a:gd name="f70" fmla="val 84"/>
                  <a:gd name="f71" fmla="+- 0 0 -90"/>
                  <a:gd name="f72" fmla="*/ f3 1 94"/>
                  <a:gd name="f73" fmla="*/ f4 1 101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94"/>
                  <a:gd name="f82" fmla="*/ f78 1 101"/>
                  <a:gd name="f83" fmla="*/ 2 f79 1"/>
                  <a:gd name="f84" fmla="*/ 61 f78 1"/>
                  <a:gd name="f85" fmla="*/ 4 f79 1"/>
                  <a:gd name="f86" fmla="*/ 51 f78 1"/>
                  <a:gd name="f87" fmla="*/ 33 f78 1"/>
                  <a:gd name="f88" fmla="*/ 22 f79 1"/>
                  <a:gd name="f89" fmla="*/ 8 f78 1"/>
                  <a:gd name="f90" fmla="*/ 52 f79 1"/>
                  <a:gd name="f91" fmla="*/ 3 f78 1"/>
                  <a:gd name="f92" fmla="*/ 72 f79 1"/>
                  <a:gd name="f93" fmla="*/ 5 f78 1"/>
                  <a:gd name="f94" fmla="*/ 74 f79 1"/>
                  <a:gd name="f95" fmla="*/ 83 f79 1"/>
                  <a:gd name="f96" fmla="*/ 21 f78 1"/>
                  <a:gd name="f97" fmla="*/ 91 f79 1"/>
                  <a:gd name="f98" fmla="*/ 56 f78 1"/>
                  <a:gd name="f99" fmla="*/ 88 f79 1"/>
                  <a:gd name="f100" fmla="*/ 73 f78 1"/>
                  <a:gd name="f101" fmla="*/ 80 f79 1"/>
                  <a:gd name="f102" fmla="*/ 81 f78 1"/>
                  <a:gd name="f103" fmla="*/ 67 f79 1"/>
                  <a:gd name="f104" fmla="*/ 78 f78 1"/>
                  <a:gd name="f105" fmla="*/ 63 f79 1"/>
                  <a:gd name="f106" fmla="*/ 72 f78 1"/>
                  <a:gd name="f107" fmla="*/ 55 f79 1"/>
                  <a:gd name="f108" fmla="*/ 74 f78 1"/>
                  <a:gd name="f109" fmla="*/ 38 f79 1"/>
                  <a:gd name="f110" fmla="*/ 92 f78 1"/>
                  <a:gd name="f111" fmla="*/ 32 f79 1"/>
                  <a:gd name="f112" fmla="*/ 97 f78 1"/>
                  <a:gd name="f113" fmla="*/ 27 f79 1"/>
                  <a:gd name="f114" fmla="*/ 12 f79 1"/>
                  <a:gd name="f115" fmla="*/ 84 f78 1"/>
                  <a:gd name="f116" fmla="+- f80 0 f1"/>
                  <a:gd name="f117" fmla="*/ f83 1 94"/>
                  <a:gd name="f118" fmla="*/ f84 1 101"/>
                  <a:gd name="f119" fmla="*/ f85 1 94"/>
                  <a:gd name="f120" fmla="*/ f86 1 101"/>
                  <a:gd name="f121" fmla="*/ f87 1 101"/>
                  <a:gd name="f122" fmla="*/ f88 1 94"/>
                  <a:gd name="f123" fmla="*/ f89 1 101"/>
                  <a:gd name="f124" fmla="*/ f90 1 94"/>
                  <a:gd name="f125" fmla="*/ f91 1 101"/>
                  <a:gd name="f126" fmla="*/ f92 1 94"/>
                  <a:gd name="f127" fmla="*/ f93 1 101"/>
                  <a:gd name="f128" fmla="*/ f94 1 94"/>
                  <a:gd name="f129" fmla="*/ f95 1 94"/>
                  <a:gd name="f130" fmla="*/ f96 1 101"/>
                  <a:gd name="f131" fmla="*/ f97 1 94"/>
                  <a:gd name="f132" fmla="*/ f98 1 101"/>
                  <a:gd name="f133" fmla="*/ f99 1 94"/>
                  <a:gd name="f134" fmla="*/ f100 1 101"/>
                  <a:gd name="f135" fmla="*/ f101 1 94"/>
                  <a:gd name="f136" fmla="*/ f102 1 101"/>
                  <a:gd name="f137" fmla="*/ f103 1 94"/>
                  <a:gd name="f138" fmla="*/ f104 1 101"/>
                  <a:gd name="f139" fmla="*/ f105 1 94"/>
                  <a:gd name="f140" fmla="*/ f106 1 101"/>
                  <a:gd name="f141" fmla="*/ f107 1 94"/>
                  <a:gd name="f142" fmla="*/ f108 1 101"/>
                  <a:gd name="f143" fmla="*/ f109 1 94"/>
                  <a:gd name="f144" fmla="*/ f110 1 101"/>
                  <a:gd name="f145" fmla="*/ f111 1 94"/>
                  <a:gd name="f146" fmla="*/ f112 1 101"/>
                  <a:gd name="f147" fmla="*/ f113 1 94"/>
                  <a:gd name="f148" fmla="*/ f114 1 94"/>
                  <a:gd name="f149" fmla="*/ f115 1 101"/>
                  <a:gd name="f150" fmla="*/ 0 1 f81"/>
                  <a:gd name="f151" fmla="*/ f75 1 f81"/>
                  <a:gd name="f152" fmla="*/ 0 1 f82"/>
                  <a:gd name="f153" fmla="*/ f76 1 f82"/>
                  <a:gd name="f154" fmla="*/ f117 1 f81"/>
                  <a:gd name="f155" fmla="*/ f118 1 f82"/>
                  <a:gd name="f156" fmla="*/ f119 1 f81"/>
                  <a:gd name="f157" fmla="*/ f120 1 f82"/>
                  <a:gd name="f158" fmla="*/ f121 1 f82"/>
                  <a:gd name="f159" fmla="*/ f122 1 f81"/>
                  <a:gd name="f160" fmla="*/ f123 1 f82"/>
                  <a:gd name="f161" fmla="*/ f124 1 f81"/>
                  <a:gd name="f162" fmla="*/ f125 1 f82"/>
                  <a:gd name="f163" fmla="*/ f126 1 f81"/>
                  <a:gd name="f164" fmla="*/ f127 1 f82"/>
                  <a:gd name="f165" fmla="*/ f128 1 f81"/>
                  <a:gd name="f166" fmla="*/ f129 1 f81"/>
                  <a:gd name="f167" fmla="*/ f130 1 f82"/>
                  <a:gd name="f168" fmla="*/ f131 1 f81"/>
                  <a:gd name="f169" fmla="*/ f132 1 f82"/>
                  <a:gd name="f170" fmla="*/ f133 1 f81"/>
                  <a:gd name="f171" fmla="*/ f134 1 f82"/>
                  <a:gd name="f172" fmla="*/ f135 1 f81"/>
                  <a:gd name="f173" fmla="*/ f136 1 f82"/>
                  <a:gd name="f174" fmla="*/ f137 1 f81"/>
                  <a:gd name="f175" fmla="*/ f138 1 f82"/>
                  <a:gd name="f176" fmla="*/ f139 1 f81"/>
                  <a:gd name="f177" fmla="*/ f140 1 f82"/>
                  <a:gd name="f178" fmla="*/ f141 1 f81"/>
                  <a:gd name="f179" fmla="*/ f142 1 f82"/>
                  <a:gd name="f180" fmla="*/ f143 1 f81"/>
                  <a:gd name="f181" fmla="*/ f144 1 f82"/>
                  <a:gd name="f182" fmla="*/ f145 1 f81"/>
                  <a:gd name="f183" fmla="*/ f146 1 f82"/>
                  <a:gd name="f184" fmla="*/ f147 1 f81"/>
                  <a:gd name="f185" fmla="*/ f148 1 f81"/>
                  <a:gd name="f186" fmla="*/ f149 1 f82"/>
                  <a:gd name="f187" fmla="*/ f150 f72 1"/>
                  <a:gd name="f188" fmla="*/ f151 f72 1"/>
                  <a:gd name="f189" fmla="*/ f153 f73 1"/>
                  <a:gd name="f190" fmla="*/ f152 f73 1"/>
                  <a:gd name="f191" fmla="*/ f154 f72 1"/>
                  <a:gd name="f192" fmla="*/ f155 f73 1"/>
                  <a:gd name="f193" fmla="*/ f156 f72 1"/>
                  <a:gd name="f194" fmla="*/ f157 f73 1"/>
                  <a:gd name="f195" fmla="*/ f158 f73 1"/>
                  <a:gd name="f196" fmla="*/ f159 f72 1"/>
                  <a:gd name="f197" fmla="*/ f160 f73 1"/>
                  <a:gd name="f198" fmla="*/ f161 f72 1"/>
                  <a:gd name="f199" fmla="*/ f162 f73 1"/>
                  <a:gd name="f200" fmla="*/ f163 f72 1"/>
                  <a:gd name="f201" fmla="*/ f164 f73 1"/>
                  <a:gd name="f202" fmla="*/ f165 f72 1"/>
                  <a:gd name="f203" fmla="*/ f166 f72 1"/>
                  <a:gd name="f204" fmla="*/ f167 f73 1"/>
                  <a:gd name="f205" fmla="*/ f168 f72 1"/>
                  <a:gd name="f206" fmla="*/ f169 f73 1"/>
                  <a:gd name="f207" fmla="*/ f170 f72 1"/>
                  <a:gd name="f208" fmla="*/ f171 f73 1"/>
                  <a:gd name="f209" fmla="*/ f172 f72 1"/>
                  <a:gd name="f210" fmla="*/ f173 f73 1"/>
                  <a:gd name="f211" fmla="*/ f174 f72 1"/>
                  <a:gd name="f212" fmla="*/ f175 f73 1"/>
                  <a:gd name="f213" fmla="*/ f176 f72 1"/>
                  <a:gd name="f214" fmla="*/ f177 f73 1"/>
                  <a:gd name="f215" fmla="*/ f178 f72 1"/>
                  <a:gd name="f216" fmla="*/ f179 f73 1"/>
                  <a:gd name="f217" fmla="*/ f180 f72 1"/>
                  <a:gd name="f218" fmla="*/ f181 f73 1"/>
                  <a:gd name="f219" fmla="*/ f182 f72 1"/>
                  <a:gd name="f220" fmla="*/ f183 f73 1"/>
                  <a:gd name="f221" fmla="*/ f184 f72 1"/>
                  <a:gd name="f222" fmla="*/ f185 f72 1"/>
                  <a:gd name="f223" fmla="*/ f186 f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91" y="f192"/>
                  </a:cxn>
                  <a:cxn ang="f116">
                    <a:pos x="f193" y="f194"/>
                  </a:cxn>
                  <a:cxn ang="f116">
                    <a:pos x="f193" y="f195"/>
                  </a:cxn>
                  <a:cxn ang="f116">
                    <a:pos x="f196" y="f197"/>
                  </a:cxn>
                  <a:cxn ang="f116">
                    <a:pos x="f198" y="f199"/>
                  </a:cxn>
                  <a:cxn ang="f116">
                    <a:pos x="f200" y="f201"/>
                  </a:cxn>
                  <a:cxn ang="f116">
                    <a:pos x="f202" y="f197"/>
                  </a:cxn>
                  <a:cxn ang="f116">
                    <a:pos x="f203" y="f204"/>
                  </a:cxn>
                  <a:cxn ang="f116">
                    <a:pos x="f205" y="f206"/>
                  </a:cxn>
                  <a:cxn ang="f116">
                    <a:pos x="f207" y="f208"/>
                  </a:cxn>
                  <a:cxn ang="f116">
                    <a:pos x="f209" y="f210"/>
                  </a:cxn>
                  <a:cxn ang="f116">
                    <a:pos x="f211" y="f212"/>
                  </a:cxn>
                  <a:cxn ang="f116">
                    <a:pos x="f213" y="f214"/>
                  </a:cxn>
                  <a:cxn ang="f116">
                    <a:pos x="f215" y="f216"/>
                  </a:cxn>
                  <a:cxn ang="f116">
                    <a:pos x="f217" y="f218"/>
                  </a:cxn>
                  <a:cxn ang="f116">
                    <a:pos x="f219" y="f220"/>
                  </a:cxn>
                  <a:cxn ang="f116">
                    <a:pos x="f221" y="f220"/>
                  </a:cxn>
                  <a:cxn ang="f116">
                    <a:pos x="f222" y="f223"/>
                  </a:cxn>
                  <a:cxn ang="f116">
                    <a:pos x="f191" y="f192"/>
                  </a:cxn>
                </a:cxnLst>
                <a:rect l="f187" t="f190" r="f188" b="f189"/>
                <a:pathLst>
                  <a:path w="94" h="101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2" y="f18"/>
                    </a:cubicBezTo>
                    <a:cubicBezTo>
                      <a:pt x="f5" y="f19"/>
                      <a:pt x="f16" y="f16"/>
                      <a:pt x="f20" y="f21"/>
                    </a:cubicBezTo>
                    <a:cubicBezTo>
                      <a:pt x="f18" y="f14"/>
                      <a:pt x="f22" y="f23"/>
                      <a:pt x="f24" y="f25"/>
                    </a:cubicBezTo>
                    <a:cubicBezTo>
                      <a:pt x="f10" y="f5"/>
                      <a:pt x="f26" y="f25"/>
                      <a:pt x="f27" y="f28"/>
                    </a:cubicBezTo>
                    <a:cubicBezTo>
                      <a:pt x="f29" y="f28"/>
                      <a:pt x="f30" y="f23"/>
                      <a:pt x="f30" y="f21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6" y="f15"/>
                      <a:pt x="f36" y="f38"/>
                    </a:cubicBezTo>
                    <a:cubicBezTo>
                      <a:pt x="f39" y="f9"/>
                      <a:pt x="f40" y="f41"/>
                      <a:pt x="f42" y="f29"/>
                    </a:cubicBezTo>
                    <a:cubicBezTo>
                      <a:pt x="f42" y="f43"/>
                      <a:pt x="f34" y="f32"/>
                      <a:pt x="f44" y="f45"/>
                    </a:cubicBezTo>
                    <a:cubicBezTo>
                      <a:pt x="f46" y="f34"/>
                      <a:pt x="f47" y="f45"/>
                      <a:pt x="f48" y="f43"/>
                    </a:cubicBezTo>
                    <a:cubicBezTo>
                      <a:pt x="f26" y="f49"/>
                      <a:pt x="f50" y="f30"/>
                      <a:pt x="f51" y="f27"/>
                    </a:cubicBezTo>
                    <a:cubicBezTo>
                      <a:pt x="f52" y="f53"/>
                      <a:pt x="f54" y="f55"/>
                      <a:pt x="f54" y="f30"/>
                    </a:cubicBezTo>
                    <a:cubicBezTo>
                      <a:pt x="f11" y="f56"/>
                      <a:pt x="f15" y="f42"/>
                      <a:pt x="f57" y="f58"/>
                    </a:cubicBezTo>
                    <a:cubicBezTo>
                      <a:pt x="f59" y="f60"/>
                      <a:pt x="f18" y="f60"/>
                      <a:pt x="f61" y="f62"/>
                    </a:cubicBezTo>
                    <a:cubicBezTo>
                      <a:pt x="f63" y="f7"/>
                      <a:pt x="f64" y="f65"/>
                      <a:pt x="f66" y="f62"/>
                    </a:cubicBezTo>
                    <a:cubicBezTo>
                      <a:pt x="f67" y="f36"/>
                      <a:pt x="f68" y="f42"/>
                      <a:pt x="f69" y="f70"/>
                    </a:cubicBezTo>
                    <a:cubicBezTo>
                      <a:pt x="f23" y="f43"/>
                      <a:pt x="f8" y="f47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A56D6192-79FB-CF34-4C62-F3F16A841031}"/>
                  </a:ext>
                </a:extLst>
              </p:cNvPr>
              <p:cNvSpPr/>
              <p:nvPr/>
            </p:nvSpPr>
            <p:spPr>
              <a:xfrm>
                <a:off x="8724903" y="4203697"/>
                <a:ext cx="238128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40"/>
                  <a:gd name="f8" fmla="val 32"/>
                  <a:gd name="f9" fmla="val 90"/>
                  <a:gd name="f10" fmla="val 17"/>
                  <a:gd name="f11" fmla="val 11"/>
                  <a:gd name="f12" fmla="val 77"/>
                  <a:gd name="f13" fmla="val 7"/>
                  <a:gd name="f14" fmla="val 69"/>
                  <a:gd name="f15" fmla="val 61"/>
                  <a:gd name="f16" fmla="val 10"/>
                  <a:gd name="f17" fmla="val 54"/>
                  <a:gd name="f18" fmla="val 12"/>
                  <a:gd name="f19" fmla="val 49"/>
                  <a:gd name="f20" fmla="val 44"/>
                  <a:gd name="f21" fmla="val 39"/>
                  <a:gd name="f22" fmla="val 21"/>
                  <a:gd name="f23" fmla="val 28"/>
                  <a:gd name="f24" fmla="val 37"/>
                  <a:gd name="f25" fmla="val 45"/>
                  <a:gd name="f26" fmla="val 53"/>
                  <a:gd name="f27" fmla="val 3"/>
                  <a:gd name="f28" fmla="val 60"/>
                  <a:gd name="f29" fmla="val 66"/>
                  <a:gd name="f30" fmla="val 2"/>
                  <a:gd name="f31" fmla="val 73"/>
                  <a:gd name="f32" fmla="val 4"/>
                  <a:gd name="f33" fmla="val 74"/>
                  <a:gd name="f34" fmla="val 75"/>
                  <a:gd name="f35" fmla="val 5"/>
                  <a:gd name="f36" fmla="val 15"/>
                  <a:gd name="f37" fmla="val 84"/>
                  <a:gd name="f38" fmla="val 89"/>
                  <a:gd name="f39" fmla="val 22"/>
                  <a:gd name="f40" fmla="val 92"/>
                  <a:gd name="f41" fmla="val 25"/>
                  <a:gd name="f42" fmla="val 95"/>
                  <a:gd name="f43" fmla="val 27"/>
                  <a:gd name="f44" fmla="val 94"/>
                  <a:gd name="f45" fmla="val 93"/>
                  <a:gd name="f46" fmla="val 34"/>
                  <a:gd name="f47" fmla="val 35"/>
                  <a:gd name="f48" fmla="val 36"/>
                  <a:gd name="f49" fmla="val 62"/>
                  <a:gd name="f50" fmla="val 63"/>
                  <a:gd name="f51" fmla="val 65"/>
                  <a:gd name="f52" fmla="val 67"/>
                  <a:gd name="f53" fmla="val 96"/>
                  <a:gd name="f54" fmla="val 91"/>
                  <a:gd name="f55" fmla="val 76"/>
                  <a:gd name="f56" fmla="val 87"/>
                  <a:gd name="f57" fmla="val 78"/>
                  <a:gd name="f58" fmla="val 80"/>
                  <a:gd name="f59" fmla="val 79"/>
                  <a:gd name="f60" fmla="val 71"/>
                  <a:gd name="f61" fmla="val 68"/>
                  <a:gd name="f62" fmla="val 70"/>
                  <a:gd name="f63" fmla="val 86"/>
                  <a:gd name="f64" fmla="val 88"/>
                  <a:gd name="f65" fmla="val 47"/>
                  <a:gd name="f66" fmla="val 43"/>
                  <a:gd name="f67" fmla="+- 0 0 -90"/>
                  <a:gd name="f68" fmla="*/ f3 1 102"/>
                  <a:gd name="f69" fmla="*/ f4 1 102"/>
                  <a:gd name="f70" fmla="val f5"/>
                  <a:gd name="f71" fmla="val f6"/>
                  <a:gd name="f72" fmla="*/ f67 f0 1"/>
                  <a:gd name="f73" fmla="+- f71 0 f70"/>
                  <a:gd name="f74" fmla="*/ f72 1 f2"/>
                  <a:gd name="f75" fmla="*/ f73 1 102"/>
                  <a:gd name="f76" fmla="*/ 40 f73 1"/>
                  <a:gd name="f77" fmla="*/ 102 f73 1"/>
                  <a:gd name="f78" fmla="*/ 11 f73 1"/>
                  <a:gd name="f79" fmla="*/ 77 f73 1"/>
                  <a:gd name="f80" fmla="*/ 10 f73 1"/>
                  <a:gd name="f81" fmla="*/ 54 f73 1"/>
                  <a:gd name="f82" fmla="*/ 39 f73 1"/>
                  <a:gd name="f83" fmla="*/ 28 f73 1"/>
                  <a:gd name="f84" fmla="*/ 53 f73 1"/>
                  <a:gd name="f85" fmla="*/ 3 f73 1"/>
                  <a:gd name="f86" fmla="*/ 73 f73 1"/>
                  <a:gd name="f87" fmla="*/ 4 f73 1"/>
                  <a:gd name="f88" fmla="*/ 75 f73 1"/>
                  <a:gd name="f89" fmla="*/ 5 f73 1"/>
                  <a:gd name="f90" fmla="*/ 89 f73 1"/>
                  <a:gd name="f91" fmla="*/ 22 f73 1"/>
                  <a:gd name="f92" fmla="*/ 94 f73 1"/>
                  <a:gd name="f93" fmla="*/ 32 f73 1"/>
                  <a:gd name="f94" fmla="*/ 36 f73 1"/>
                  <a:gd name="f95" fmla="*/ 95 f73 1"/>
                  <a:gd name="f96" fmla="*/ 62 f73 1"/>
                  <a:gd name="f97" fmla="*/ 67 f73 1"/>
                  <a:gd name="f98" fmla="*/ 87 f73 1"/>
                  <a:gd name="f99" fmla="*/ 78 f73 1"/>
                  <a:gd name="f100" fmla="*/ 69 f73 1"/>
                  <a:gd name="f101" fmla="*/ 71 f73 1"/>
                  <a:gd name="f102" fmla="*/ 61 f73 1"/>
                  <a:gd name="f103" fmla="*/ 74 f73 1"/>
                  <a:gd name="f104" fmla="*/ 47 f73 1"/>
                  <a:gd name="f105" fmla="*/ 92 f73 1"/>
                  <a:gd name="f106" fmla="+- f74 0 f1"/>
                  <a:gd name="f107" fmla="*/ f76 1 102"/>
                  <a:gd name="f108" fmla="*/ f77 1 102"/>
                  <a:gd name="f109" fmla="*/ f78 1 102"/>
                  <a:gd name="f110" fmla="*/ f79 1 102"/>
                  <a:gd name="f111" fmla="*/ f80 1 102"/>
                  <a:gd name="f112" fmla="*/ f81 1 102"/>
                  <a:gd name="f113" fmla="*/ f82 1 102"/>
                  <a:gd name="f114" fmla="*/ f83 1 102"/>
                  <a:gd name="f115" fmla="*/ f84 1 102"/>
                  <a:gd name="f116" fmla="*/ f85 1 102"/>
                  <a:gd name="f117" fmla="*/ f86 1 102"/>
                  <a:gd name="f118" fmla="*/ f87 1 102"/>
                  <a:gd name="f119" fmla="*/ f88 1 102"/>
                  <a:gd name="f120" fmla="*/ f89 1 102"/>
                  <a:gd name="f121" fmla="*/ f90 1 102"/>
                  <a:gd name="f122" fmla="*/ f91 1 102"/>
                  <a:gd name="f123" fmla="*/ f92 1 102"/>
                  <a:gd name="f124" fmla="*/ f93 1 102"/>
                  <a:gd name="f125" fmla="*/ f94 1 102"/>
                  <a:gd name="f126" fmla="*/ f95 1 102"/>
                  <a:gd name="f127" fmla="*/ f96 1 102"/>
                  <a:gd name="f128" fmla="*/ f97 1 102"/>
                  <a:gd name="f129" fmla="*/ f98 1 102"/>
                  <a:gd name="f130" fmla="*/ f99 1 102"/>
                  <a:gd name="f131" fmla="*/ f100 1 102"/>
                  <a:gd name="f132" fmla="*/ f101 1 102"/>
                  <a:gd name="f133" fmla="*/ f102 1 102"/>
                  <a:gd name="f134" fmla="*/ f103 1 102"/>
                  <a:gd name="f135" fmla="*/ f104 1 102"/>
                  <a:gd name="f136" fmla="*/ f105 1 102"/>
                  <a:gd name="f137" fmla="*/ 0 1 f75"/>
                  <a:gd name="f138" fmla="*/ f71 1 f75"/>
                  <a:gd name="f139" fmla="*/ f107 1 f75"/>
                  <a:gd name="f140" fmla="*/ f108 1 f75"/>
                  <a:gd name="f141" fmla="*/ f109 1 f75"/>
                  <a:gd name="f142" fmla="*/ f110 1 f75"/>
                  <a:gd name="f143" fmla="*/ f111 1 f75"/>
                  <a:gd name="f144" fmla="*/ f112 1 f75"/>
                  <a:gd name="f145" fmla="*/ f113 1 f75"/>
                  <a:gd name="f146" fmla="*/ f114 1 f75"/>
                  <a:gd name="f147" fmla="*/ f115 1 f75"/>
                  <a:gd name="f148" fmla="*/ f116 1 f75"/>
                  <a:gd name="f149" fmla="*/ f117 1 f75"/>
                  <a:gd name="f150" fmla="*/ f118 1 f75"/>
                  <a:gd name="f151" fmla="*/ f119 1 f75"/>
                  <a:gd name="f152" fmla="*/ f120 1 f75"/>
                  <a:gd name="f153" fmla="*/ f121 1 f75"/>
                  <a:gd name="f154" fmla="*/ f122 1 f75"/>
                  <a:gd name="f155" fmla="*/ f123 1 f75"/>
                  <a:gd name="f156" fmla="*/ f124 1 f75"/>
                  <a:gd name="f157" fmla="*/ f125 1 f75"/>
                  <a:gd name="f158" fmla="*/ f126 1 f75"/>
                  <a:gd name="f159" fmla="*/ f127 1 f75"/>
                  <a:gd name="f160" fmla="*/ f128 1 f75"/>
                  <a:gd name="f161" fmla="*/ f129 1 f75"/>
                  <a:gd name="f162" fmla="*/ f130 1 f75"/>
                  <a:gd name="f163" fmla="*/ f131 1 f75"/>
                  <a:gd name="f164" fmla="*/ f132 1 f75"/>
                  <a:gd name="f165" fmla="*/ f133 1 f75"/>
                  <a:gd name="f166" fmla="*/ f134 1 f75"/>
                  <a:gd name="f167" fmla="*/ f135 1 f75"/>
                  <a:gd name="f168" fmla="*/ f136 1 f75"/>
                  <a:gd name="f169" fmla="*/ f137 f68 1"/>
                  <a:gd name="f170" fmla="*/ f138 f68 1"/>
                  <a:gd name="f171" fmla="*/ f138 f69 1"/>
                  <a:gd name="f172" fmla="*/ f137 f69 1"/>
                  <a:gd name="f173" fmla="*/ f139 f68 1"/>
                  <a:gd name="f174" fmla="*/ f140 f69 1"/>
                  <a:gd name="f175" fmla="*/ f141 f68 1"/>
                  <a:gd name="f176" fmla="*/ f142 f69 1"/>
                  <a:gd name="f177" fmla="*/ f143 f68 1"/>
                  <a:gd name="f178" fmla="*/ f144 f69 1"/>
                  <a:gd name="f179" fmla="*/ f145 f69 1"/>
                  <a:gd name="f180" fmla="*/ f146 f68 1"/>
                  <a:gd name="f181" fmla="*/ f141 f69 1"/>
                  <a:gd name="f182" fmla="*/ f147 f68 1"/>
                  <a:gd name="f183" fmla="*/ f148 f69 1"/>
                  <a:gd name="f184" fmla="*/ f149 f68 1"/>
                  <a:gd name="f185" fmla="*/ f150 f69 1"/>
                  <a:gd name="f186" fmla="*/ f151 f68 1"/>
                  <a:gd name="f187" fmla="*/ f152 f69 1"/>
                  <a:gd name="f188" fmla="*/ f153 f68 1"/>
                  <a:gd name="f189" fmla="*/ f154 f69 1"/>
                  <a:gd name="f190" fmla="*/ f155 f68 1"/>
                  <a:gd name="f191" fmla="*/ f156 f69 1"/>
                  <a:gd name="f192" fmla="*/ f157 f69 1"/>
                  <a:gd name="f193" fmla="*/ f158 f68 1"/>
                  <a:gd name="f194" fmla="*/ f159 f69 1"/>
                  <a:gd name="f195" fmla="*/ f160 f69 1"/>
                  <a:gd name="f196" fmla="*/ f161 f68 1"/>
                  <a:gd name="f197" fmla="*/ f162 f69 1"/>
                  <a:gd name="f198" fmla="*/ f163 f68 1"/>
                  <a:gd name="f199" fmla="*/ f164 f69 1"/>
                  <a:gd name="f200" fmla="*/ f165 f68 1"/>
                  <a:gd name="f201" fmla="*/ f166 f69 1"/>
                  <a:gd name="f202" fmla="*/ f167 f68 1"/>
                  <a:gd name="f203" fmla="*/ f168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3" y="f174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7" y="f179"/>
                  </a:cxn>
                  <a:cxn ang="f106">
                    <a:pos x="f180" y="f181"/>
                  </a:cxn>
                  <a:cxn ang="f106">
                    <a:pos x="f182" y="f183"/>
                  </a:cxn>
                  <a:cxn ang="f106">
                    <a:pos x="f184" y="f185"/>
                  </a:cxn>
                  <a:cxn ang="f106">
                    <a:pos x="f186" y="f187"/>
                  </a:cxn>
                  <a:cxn ang="f106">
                    <a:pos x="f188" y="f189"/>
                  </a:cxn>
                  <a:cxn ang="f106">
                    <a:pos x="f190" y="f191"/>
                  </a:cxn>
                  <a:cxn ang="f106">
                    <a:pos x="f190" y="f192"/>
                  </a:cxn>
                  <a:cxn ang="f106">
                    <a:pos x="f193" y="f194"/>
                  </a:cxn>
                  <a:cxn ang="f106">
                    <a:pos x="f190" y="f195"/>
                  </a:cxn>
                  <a:cxn ang="f106">
                    <a:pos x="f196" y="f197"/>
                  </a:cxn>
                  <a:cxn ang="f106">
                    <a:pos x="f186" y="f176"/>
                  </a:cxn>
                  <a:cxn ang="f106">
                    <a:pos x="f198" y="f199"/>
                  </a:cxn>
                  <a:cxn ang="f106">
                    <a:pos x="f200" y="f201"/>
                  </a:cxn>
                  <a:cxn ang="f106">
                    <a:pos x="f202" y="f203"/>
                  </a:cxn>
                  <a:cxn ang="f106">
                    <a:pos x="f173" y="f174"/>
                  </a:cxn>
                </a:cxnLst>
                <a:rect l="f169" t="f172" r="f170" b="f171"/>
                <a:pathLst>
                  <a:path w="102" h="102">
                    <a:moveTo>
                      <a:pt x="f7" y="f6"/>
                    </a:moveTo>
                    <a:cubicBezTo>
                      <a:pt x="f8" y="f9"/>
                      <a:pt x="f10" y="f9"/>
                      <a:pt x="f11" y="f12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8" y="f19"/>
                      <a:pt x="f18" y="f20"/>
                      <a:pt x="f16" y="f21"/>
                    </a:cubicBezTo>
                    <a:cubicBezTo>
                      <a:pt x="f5" y="f22"/>
                      <a:pt x="f11" y="f18"/>
                      <a:pt x="f23" y="f11"/>
                    </a:cubicBezTo>
                    <a:cubicBezTo>
                      <a:pt x="f24" y="f11"/>
                      <a:pt x="f25" y="f13"/>
                      <a:pt x="f26" y="f27"/>
                    </a:cubicBezTo>
                    <a:cubicBezTo>
                      <a:pt x="f28" y="f5"/>
                      <a:pt x="f29" y="f30"/>
                      <a:pt x="f31" y="f32"/>
                    </a:cubicBezTo>
                    <a:cubicBezTo>
                      <a:pt x="f33" y="f32"/>
                      <a:pt x="f34" y="f35"/>
                      <a:pt x="f34" y="f35"/>
                    </a:cubicBezTo>
                    <a:cubicBezTo>
                      <a:pt x="f34" y="f36"/>
                      <a:pt x="f37" y="f10"/>
                      <a:pt x="f38" y="f39"/>
                    </a:cubicBezTo>
                    <a:cubicBezTo>
                      <a:pt x="f40" y="f41"/>
                      <a:pt x="f42" y="f43"/>
                      <a:pt x="f44" y="f8"/>
                    </a:cubicBezTo>
                    <a:cubicBezTo>
                      <a:pt x="f45" y="f46"/>
                      <a:pt x="f44" y="f47"/>
                      <a:pt x="f44" y="f48"/>
                    </a:cubicBezTo>
                    <a:cubicBezTo>
                      <a:pt x="f6" y="f25"/>
                      <a:pt x="f42" y="f26"/>
                      <a:pt x="f42" y="f49"/>
                    </a:cubicBezTo>
                    <a:cubicBezTo>
                      <a:pt x="f44" y="f50"/>
                      <a:pt x="f45" y="f51"/>
                      <a:pt x="f44" y="f52"/>
                    </a:cubicBezTo>
                    <a:cubicBezTo>
                      <a:pt x="f53" y="f33"/>
                      <a:pt x="f54" y="f55"/>
                      <a:pt x="f56" y="f57"/>
                    </a:cubicBezTo>
                    <a:cubicBezTo>
                      <a:pt x="f37" y="f58"/>
                      <a:pt x="f59" y="f58"/>
                      <a:pt x="f34" y="f12"/>
                    </a:cubicBezTo>
                    <a:cubicBezTo>
                      <a:pt x="f31" y="f55"/>
                      <a:pt x="f60" y="f31"/>
                      <a:pt x="f14" y="f60"/>
                    </a:cubicBezTo>
                    <a:cubicBezTo>
                      <a:pt x="f29" y="f61"/>
                      <a:pt x="f15" y="f62"/>
                      <a:pt x="f15" y="f33"/>
                    </a:cubicBezTo>
                    <a:cubicBezTo>
                      <a:pt x="f50" y="f63"/>
                      <a:pt x="f26" y="f64"/>
                      <a:pt x="f65" y="f40"/>
                    </a:cubicBezTo>
                    <a:cubicBezTo>
                      <a:pt x="f66" y="f42"/>
                      <a:pt x="f7" y="f53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6E1082A9-58C6-ABB1-0783-88CA3421B274}"/>
                  </a:ext>
                </a:extLst>
              </p:cNvPr>
              <p:cNvSpPr/>
              <p:nvPr/>
            </p:nvSpPr>
            <p:spPr>
              <a:xfrm>
                <a:off x="7159623" y="4783134"/>
                <a:ext cx="247646" cy="2460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105"/>
                  <a:gd name="f8" fmla="val 100"/>
                  <a:gd name="f9" fmla="val 27"/>
                  <a:gd name="f10" fmla="val 35"/>
                  <a:gd name="f11" fmla="val 101"/>
                  <a:gd name="f12" fmla="val 43"/>
                  <a:gd name="f13" fmla="val 50"/>
                  <a:gd name="f14" fmla="val 55"/>
                  <a:gd name="f15" fmla="val 103"/>
                  <a:gd name="f16" fmla="val 63"/>
                  <a:gd name="f17" fmla="val 99"/>
                  <a:gd name="f18" fmla="val 65"/>
                  <a:gd name="f19" fmla="val 94"/>
                  <a:gd name="f20" fmla="val 66"/>
                  <a:gd name="f21" fmla="val 89"/>
                  <a:gd name="f22" fmla="val 68"/>
                  <a:gd name="f23" fmla="val 85"/>
                  <a:gd name="f24" fmla="val 64"/>
                  <a:gd name="f25" fmla="val 81"/>
                  <a:gd name="f26" fmla="val 61"/>
                  <a:gd name="f27" fmla="val 79"/>
                  <a:gd name="f28" fmla="val 77"/>
                  <a:gd name="f29" fmla="val 75"/>
                  <a:gd name="f30" fmla="val 67"/>
                  <a:gd name="f31" fmla="val 76"/>
                  <a:gd name="f32" fmla="val 69"/>
                  <a:gd name="f33" fmla="val 78"/>
                  <a:gd name="f34" fmla="val 71"/>
                  <a:gd name="f35" fmla="val 80"/>
                  <a:gd name="f36" fmla="val 83"/>
                  <a:gd name="f37" fmla="val 73"/>
                  <a:gd name="f38" fmla="val 86"/>
                  <a:gd name="f39" fmla="val 93"/>
                  <a:gd name="f40" fmla="val 96"/>
                  <a:gd name="f41" fmla="val 97"/>
                  <a:gd name="f42" fmla="val 59"/>
                  <a:gd name="f43" fmla="val 49"/>
                  <a:gd name="f44" fmla="val 40"/>
                  <a:gd name="f45" fmla="val 98"/>
                  <a:gd name="f46" fmla="val 28"/>
                  <a:gd name="f47" fmla="val 95"/>
                  <a:gd name="f48" fmla="val 21"/>
                  <a:gd name="f49" fmla="val 84"/>
                  <a:gd name="f50" fmla="val 23"/>
                  <a:gd name="f51" fmla="val 72"/>
                  <a:gd name="f52" fmla="val 19"/>
                  <a:gd name="f53" fmla="val 16"/>
                  <a:gd name="f54" fmla="val 48"/>
                  <a:gd name="f55" fmla="val 7"/>
                  <a:gd name="f56" fmla="val 22"/>
                  <a:gd name="f57" fmla="val 30"/>
                  <a:gd name="f58" fmla="val 36"/>
                  <a:gd name="f59" fmla="val 42"/>
                  <a:gd name="f60" fmla="val 9"/>
                  <a:gd name="f61" fmla="val 47"/>
                  <a:gd name="f62" fmla="val 3"/>
                  <a:gd name="f63" fmla="val 53"/>
                  <a:gd name="f64" fmla="val 1"/>
                  <a:gd name="f65" fmla="val 60"/>
                  <a:gd name="f66" fmla="val 8"/>
                  <a:gd name="f67" fmla="val 82"/>
                  <a:gd name="f68" fmla="val 90"/>
                  <a:gd name="f69" fmla="val 12"/>
                  <a:gd name="f70" fmla="val 92"/>
                  <a:gd name="f71" fmla="+- 0 0 -90"/>
                  <a:gd name="f72" fmla="*/ f3 1 107"/>
                  <a:gd name="f73" fmla="*/ f4 1 105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107"/>
                  <a:gd name="f82" fmla="*/ f78 1 105"/>
                  <a:gd name="f83" fmla="*/ 100 f79 1"/>
                  <a:gd name="f84" fmla="*/ 27 f78 1"/>
                  <a:gd name="f85" fmla="*/ 105 f79 1"/>
                  <a:gd name="f86" fmla="*/ 50 f78 1"/>
                  <a:gd name="f87" fmla="*/ 99 f79 1"/>
                  <a:gd name="f88" fmla="*/ 65 f78 1"/>
                  <a:gd name="f89" fmla="*/ 85 f79 1"/>
                  <a:gd name="f90" fmla="*/ 64 f78 1"/>
                  <a:gd name="f91" fmla="*/ 77 f79 1"/>
                  <a:gd name="f92" fmla="*/ 78 f79 1"/>
                  <a:gd name="f93" fmla="*/ 71 f78 1"/>
                  <a:gd name="f94" fmla="*/ 83 f78 1"/>
                  <a:gd name="f95" fmla="*/ 67 f79 1"/>
                  <a:gd name="f96" fmla="*/ 96 f78 1"/>
                  <a:gd name="f97" fmla="*/ 105 f78 1"/>
                  <a:gd name="f98" fmla="*/ 40 f79 1"/>
                  <a:gd name="f99" fmla="*/ 98 f78 1"/>
                  <a:gd name="f100" fmla="*/ 23 f79 1"/>
                  <a:gd name="f101" fmla="*/ 72 f78 1"/>
                  <a:gd name="f102" fmla="*/ 16 f79 1"/>
                  <a:gd name="f103" fmla="*/ 61 f78 1"/>
                  <a:gd name="f104" fmla="*/ 22 f79 1"/>
                  <a:gd name="f105" fmla="*/ 42 f79 1"/>
                  <a:gd name="f106" fmla="*/ 9 f78 1"/>
                  <a:gd name="f107" fmla="*/ 59 f79 1"/>
                  <a:gd name="f108" fmla="*/ 0 f78 1"/>
                  <a:gd name="f109" fmla="*/ 63 f79 1"/>
                  <a:gd name="f110" fmla="*/ 1 f78 1"/>
                  <a:gd name="f111" fmla="*/ 82 f79 1"/>
                  <a:gd name="f112" fmla="+- f80 0 f1"/>
                  <a:gd name="f113" fmla="*/ f83 1 107"/>
                  <a:gd name="f114" fmla="*/ f84 1 105"/>
                  <a:gd name="f115" fmla="*/ f85 1 107"/>
                  <a:gd name="f116" fmla="*/ f86 1 105"/>
                  <a:gd name="f117" fmla="*/ f87 1 107"/>
                  <a:gd name="f118" fmla="*/ f88 1 105"/>
                  <a:gd name="f119" fmla="*/ f89 1 107"/>
                  <a:gd name="f120" fmla="*/ f90 1 105"/>
                  <a:gd name="f121" fmla="*/ f91 1 107"/>
                  <a:gd name="f122" fmla="*/ f92 1 107"/>
                  <a:gd name="f123" fmla="*/ f93 1 105"/>
                  <a:gd name="f124" fmla="*/ f94 1 105"/>
                  <a:gd name="f125" fmla="*/ f95 1 107"/>
                  <a:gd name="f126" fmla="*/ f96 1 105"/>
                  <a:gd name="f127" fmla="*/ f97 1 105"/>
                  <a:gd name="f128" fmla="*/ f98 1 107"/>
                  <a:gd name="f129" fmla="*/ f99 1 105"/>
                  <a:gd name="f130" fmla="*/ f100 1 107"/>
                  <a:gd name="f131" fmla="*/ f101 1 105"/>
                  <a:gd name="f132" fmla="*/ f102 1 107"/>
                  <a:gd name="f133" fmla="*/ f103 1 105"/>
                  <a:gd name="f134" fmla="*/ f104 1 107"/>
                  <a:gd name="f135" fmla="*/ f105 1 107"/>
                  <a:gd name="f136" fmla="*/ f106 1 105"/>
                  <a:gd name="f137" fmla="*/ f107 1 107"/>
                  <a:gd name="f138" fmla="*/ f108 1 105"/>
                  <a:gd name="f139" fmla="*/ f109 1 107"/>
                  <a:gd name="f140" fmla="*/ f110 1 105"/>
                  <a:gd name="f141" fmla="*/ f111 1 107"/>
                  <a:gd name="f142" fmla="*/ 0 1 f81"/>
                  <a:gd name="f143" fmla="*/ f75 1 f81"/>
                  <a:gd name="f144" fmla="*/ 0 1 f82"/>
                  <a:gd name="f145" fmla="*/ f76 1 f82"/>
                  <a:gd name="f146" fmla="*/ f113 1 f81"/>
                  <a:gd name="f147" fmla="*/ f114 1 f82"/>
                  <a:gd name="f148" fmla="*/ f115 1 f81"/>
                  <a:gd name="f149" fmla="*/ f116 1 f82"/>
                  <a:gd name="f150" fmla="*/ f117 1 f81"/>
                  <a:gd name="f151" fmla="*/ f118 1 f82"/>
                  <a:gd name="f152" fmla="*/ f119 1 f81"/>
                  <a:gd name="f153" fmla="*/ f120 1 f82"/>
                  <a:gd name="f154" fmla="*/ f121 1 f81"/>
                  <a:gd name="f155" fmla="*/ f122 1 f81"/>
                  <a:gd name="f156" fmla="*/ f123 1 f82"/>
                  <a:gd name="f157" fmla="*/ f124 1 f82"/>
                  <a:gd name="f158" fmla="*/ f125 1 f81"/>
                  <a:gd name="f159" fmla="*/ f126 1 f82"/>
                  <a:gd name="f160" fmla="*/ f127 1 f82"/>
                  <a:gd name="f161" fmla="*/ f128 1 f81"/>
                  <a:gd name="f162" fmla="*/ f129 1 f82"/>
                  <a:gd name="f163" fmla="*/ f130 1 f81"/>
                  <a:gd name="f164" fmla="*/ f131 1 f82"/>
                  <a:gd name="f165" fmla="*/ f132 1 f81"/>
                  <a:gd name="f166" fmla="*/ f133 1 f82"/>
                  <a:gd name="f167" fmla="*/ f134 1 f81"/>
                  <a:gd name="f168" fmla="*/ f135 1 f81"/>
                  <a:gd name="f169" fmla="*/ f136 1 f82"/>
                  <a:gd name="f170" fmla="*/ f137 1 f81"/>
                  <a:gd name="f171" fmla="*/ f138 1 f82"/>
                  <a:gd name="f172" fmla="*/ f139 1 f81"/>
                  <a:gd name="f173" fmla="*/ f140 1 f82"/>
                  <a:gd name="f174" fmla="*/ f141 1 f81"/>
                  <a:gd name="f175" fmla="*/ f142 f72 1"/>
                  <a:gd name="f176" fmla="*/ f143 f72 1"/>
                  <a:gd name="f177" fmla="*/ f145 f73 1"/>
                  <a:gd name="f178" fmla="*/ f144 f73 1"/>
                  <a:gd name="f179" fmla="*/ f146 f72 1"/>
                  <a:gd name="f180" fmla="*/ f147 f73 1"/>
                  <a:gd name="f181" fmla="*/ f148 f72 1"/>
                  <a:gd name="f182" fmla="*/ f149 f73 1"/>
                  <a:gd name="f183" fmla="*/ f150 f72 1"/>
                  <a:gd name="f184" fmla="*/ f151 f73 1"/>
                  <a:gd name="f185" fmla="*/ f152 f72 1"/>
                  <a:gd name="f186" fmla="*/ f153 f73 1"/>
                  <a:gd name="f187" fmla="*/ f154 f72 1"/>
                  <a:gd name="f188" fmla="*/ f155 f72 1"/>
                  <a:gd name="f189" fmla="*/ f156 f73 1"/>
                  <a:gd name="f190" fmla="*/ f157 f73 1"/>
                  <a:gd name="f191" fmla="*/ f158 f72 1"/>
                  <a:gd name="f192" fmla="*/ f159 f73 1"/>
                  <a:gd name="f193" fmla="*/ f160 f73 1"/>
                  <a:gd name="f194" fmla="*/ f161 f72 1"/>
                  <a:gd name="f195" fmla="*/ f162 f73 1"/>
                  <a:gd name="f196" fmla="*/ f163 f72 1"/>
                  <a:gd name="f197" fmla="*/ f164 f73 1"/>
                  <a:gd name="f198" fmla="*/ f165 f72 1"/>
                  <a:gd name="f199" fmla="*/ f166 f73 1"/>
                  <a:gd name="f200" fmla="*/ f167 f72 1"/>
                  <a:gd name="f201" fmla="*/ f168 f72 1"/>
                  <a:gd name="f202" fmla="*/ f169 f73 1"/>
                  <a:gd name="f203" fmla="*/ f170 f72 1"/>
                  <a:gd name="f204" fmla="*/ f171 f73 1"/>
                  <a:gd name="f205" fmla="*/ f172 f72 1"/>
                  <a:gd name="f206" fmla="*/ f173 f73 1"/>
                  <a:gd name="f207" fmla="*/ f174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79" y="f180"/>
                  </a:cxn>
                  <a:cxn ang="f112">
                    <a:pos x="f181" y="f182"/>
                  </a:cxn>
                  <a:cxn ang="f112">
                    <a:pos x="f183" y="f184"/>
                  </a:cxn>
                  <a:cxn ang="f112">
                    <a:pos x="f185" y="f186"/>
                  </a:cxn>
                  <a:cxn ang="f112">
                    <a:pos x="f187" y="f184"/>
                  </a:cxn>
                  <a:cxn ang="f112">
                    <a:pos x="f188" y="f189"/>
                  </a:cxn>
                  <a:cxn ang="f112">
                    <a:pos x="f187" y="f190"/>
                  </a:cxn>
                  <a:cxn ang="f112">
                    <a:pos x="f191" y="f192"/>
                  </a:cxn>
                  <a:cxn ang="f112">
                    <a:pos x="f191" y="f193"/>
                  </a:cxn>
                  <a:cxn ang="f112">
                    <a:pos x="f194" y="f195"/>
                  </a:cxn>
                  <a:cxn ang="f112">
                    <a:pos x="f196" y="f197"/>
                  </a:cxn>
                  <a:cxn ang="f112">
                    <a:pos x="f198" y="f199"/>
                  </a:cxn>
                  <a:cxn ang="f112">
                    <a:pos x="f200" y="f18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2"/>
                  </a:cxn>
                  <a:cxn ang="f112">
                    <a:pos x="f179" y="f180"/>
                  </a:cxn>
                </a:cxnLst>
                <a:rect l="f175" t="f178" r="f176" b="f177"/>
                <a:pathLst>
                  <a:path w="107" h="105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16"/>
                      <a:pt x="f28" y="f1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29"/>
                      <a:pt x="f28" y="f27"/>
                      <a:pt x="f28" y="f36"/>
                    </a:cubicBezTo>
                    <a:cubicBezTo>
                      <a:pt x="f37" y="f38"/>
                      <a:pt x="f37" y="f39"/>
                      <a:pt x="f30" y="f40"/>
                    </a:cubicBezTo>
                    <a:cubicBezTo>
                      <a:pt x="f18" y="f41"/>
                      <a:pt x="f22" y="f11"/>
                      <a:pt x="f30" y="f7"/>
                    </a:cubicBezTo>
                    <a:cubicBezTo>
                      <a:pt x="f42" y="f8"/>
                      <a:pt x="f43" y="f11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0" y="f20"/>
                      <a:pt x="f52" y="f16"/>
                      <a:pt x="f53" y="f26"/>
                    </a:cubicBezTo>
                    <a:cubicBezTo>
                      <a:pt x="f5" y="f54"/>
                      <a:pt x="f55" y="f10"/>
                      <a:pt x="f56" y="f9"/>
                    </a:cubicBezTo>
                    <a:cubicBezTo>
                      <a:pt x="f57" y="f56"/>
                      <a:pt x="f58" y="f53"/>
                      <a:pt x="f59" y="f60"/>
                    </a:cubicBezTo>
                    <a:cubicBezTo>
                      <a:pt x="f61" y="f62"/>
                      <a:pt x="f63" y="f64"/>
                      <a:pt x="f42" y="f5"/>
                    </a:cubicBezTo>
                    <a:cubicBezTo>
                      <a:pt x="f65" y="f5"/>
                      <a:pt x="f16" y="f5"/>
                      <a:pt x="f16" y="f64"/>
                    </a:cubicBezTo>
                    <a:cubicBezTo>
                      <a:pt x="f30" y="f60"/>
                      <a:pt x="f29" y="f66"/>
                      <a:pt x="f67" y="f60"/>
                    </a:cubicBezTo>
                    <a:cubicBezTo>
                      <a:pt x="f68" y="f69"/>
                      <a:pt x="f70" y="f50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16FC421D-328A-7C2A-815C-3FBC533919A2}"/>
                  </a:ext>
                </a:extLst>
              </p:cNvPr>
              <p:cNvSpPr/>
              <p:nvPr/>
            </p:nvSpPr>
            <p:spPr>
              <a:xfrm>
                <a:off x="8437561" y="4668834"/>
                <a:ext cx="236536" cy="2603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111"/>
                  <a:gd name="f8" fmla="val 72"/>
                  <a:gd name="f9" fmla="val 15"/>
                  <a:gd name="f10" fmla="val 16"/>
                  <a:gd name="f11" fmla="val 78"/>
                  <a:gd name="f12" fmla="val 27"/>
                  <a:gd name="f13" fmla="val 87"/>
                  <a:gd name="f14" fmla="val 36"/>
                  <a:gd name="f15" fmla="val 95"/>
                  <a:gd name="f16" fmla="val 45"/>
                  <a:gd name="f17" fmla="val 54"/>
                  <a:gd name="f18" fmla="val 100"/>
                  <a:gd name="f19" fmla="val 62"/>
                  <a:gd name="f20" fmla="val 92"/>
                  <a:gd name="f21" fmla="val 75"/>
                  <a:gd name="f22" fmla="val 91"/>
                  <a:gd name="f23" fmla="val 81"/>
                  <a:gd name="f24" fmla="val 89"/>
                  <a:gd name="f25" fmla="val 86"/>
                  <a:gd name="f26" fmla="val 83"/>
                  <a:gd name="f27" fmla="val 93"/>
                  <a:gd name="f28" fmla="val 82"/>
                  <a:gd name="f29" fmla="val 80"/>
                  <a:gd name="f30" fmla="val 96"/>
                  <a:gd name="f31" fmla="val 105"/>
                  <a:gd name="f32" fmla="val 66"/>
                  <a:gd name="f33" fmla="val 58"/>
                  <a:gd name="f34" fmla="val 106"/>
                  <a:gd name="f35" fmla="val 52"/>
                  <a:gd name="f36" fmla="val 46"/>
                  <a:gd name="f37" fmla="val 109"/>
                  <a:gd name="f38" fmla="val 38"/>
                  <a:gd name="f39" fmla="val 35"/>
                  <a:gd name="f40" fmla="val 97"/>
                  <a:gd name="f41" fmla="val 40"/>
                  <a:gd name="f42" fmla="val 85"/>
                  <a:gd name="f43" fmla="val 41"/>
                  <a:gd name="f44" fmla="val 37"/>
                  <a:gd name="f45" fmla="val 79"/>
                  <a:gd name="f46" fmla="val 77"/>
                  <a:gd name="f47" fmla="val 34"/>
                  <a:gd name="f48" fmla="val 24"/>
                  <a:gd name="f49" fmla="val 18"/>
                  <a:gd name="f50" fmla="val 76"/>
                  <a:gd name="f51" fmla="val 12"/>
                  <a:gd name="f52" fmla="val 8"/>
                  <a:gd name="f53" fmla="val 69"/>
                  <a:gd name="f54" fmla="val 6"/>
                  <a:gd name="f55" fmla="val 67"/>
                  <a:gd name="f56" fmla="val 70"/>
                  <a:gd name="f57" fmla="val 5"/>
                  <a:gd name="f58" fmla="val 60"/>
                  <a:gd name="f59" fmla="val 4"/>
                  <a:gd name="f60" fmla="val 51"/>
                  <a:gd name="f61" fmla="val 42"/>
                  <a:gd name="f62" fmla="val 28"/>
                  <a:gd name="f63" fmla="val 20"/>
                  <a:gd name="f64" fmla="val 31"/>
                  <a:gd name="f65" fmla="val 21"/>
                  <a:gd name="f66" fmla="val 9"/>
                  <a:gd name="f67" fmla="val 48"/>
                  <a:gd name="f68" fmla="val 7"/>
                  <a:gd name="f69" fmla="val 56"/>
                  <a:gd name="f70" fmla="val 64"/>
                  <a:gd name="f71" fmla="val 3"/>
                  <a:gd name="f72" fmla="+- 0 0 -90"/>
                  <a:gd name="f73" fmla="*/ f3 1 102"/>
                  <a:gd name="f74" fmla="*/ f4 1 111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102"/>
                  <a:gd name="f83" fmla="*/ f79 1 111"/>
                  <a:gd name="f84" fmla="*/ 72 f80 1"/>
                  <a:gd name="f85" fmla="*/ 15 f79 1"/>
                  <a:gd name="f86" fmla="*/ 16 f79 1"/>
                  <a:gd name="f87" fmla="*/ 95 f80 1"/>
                  <a:gd name="f88" fmla="*/ 45 f79 1"/>
                  <a:gd name="f89" fmla="*/ 92 f80 1"/>
                  <a:gd name="f90" fmla="*/ 72 f79 1"/>
                  <a:gd name="f91" fmla="*/ 91 f80 1"/>
                  <a:gd name="f92" fmla="*/ 81 f79 1"/>
                  <a:gd name="f93" fmla="*/ 83 f80 1"/>
                  <a:gd name="f94" fmla="*/ 93 f79 1"/>
                  <a:gd name="f95" fmla="*/ 80 f80 1"/>
                  <a:gd name="f96" fmla="*/ 96 f79 1"/>
                  <a:gd name="f97" fmla="*/ 58 f80 1"/>
                  <a:gd name="f98" fmla="*/ 106 f79 1"/>
                  <a:gd name="f99" fmla="*/ 46 f80 1"/>
                  <a:gd name="f100" fmla="*/ 109 f79 1"/>
                  <a:gd name="f101" fmla="*/ 38 f80 1"/>
                  <a:gd name="f102" fmla="*/ 89 f79 1"/>
                  <a:gd name="f103" fmla="*/ 80 f79 1"/>
                  <a:gd name="f104" fmla="*/ 34 f80 1"/>
                  <a:gd name="f105" fmla="*/ 78 f79 1"/>
                  <a:gd name="f106" fmla="*/ 12 f80 1"/>
                  <a:gd name="f107" fmla="*/ 0 f80 1"/>
                  <a:gd name="f108" fmla="*/ 70 f79 1"/>
                  <a:gd name="f109" fmla="*/ 6 f80 1"/>
                  <a:gd name="f110" fmla="*/ 42 f79 1"/>
                  <a:gd name="f111" fmla="*/ 31 f80 1"/>
                  <a:gd name="f112" fmla="*/ 21 f79 1"/>
                  <a:gd name="f113" fmla="*/ 40 f80 1"/>
                  <a:gd name="f114" fmla="*/ 48 f80 1"/>
                  <a:gd name="f115" fmla="*/ 7 f79 1"/>
                  <a:gd name="f116" fmla="+- f81 0 f1"/>
                  <a:gd name="f117" fmla="*/ f84 1 102"/>
                  <a:gd name="f118" fmla="*/ f85 1 111"/>
                  <a:gd name="f119" fmla="*/ f86 1 111"/>
                  <a:gd name="f120" fmla="*/ f87 1 102"/>
                  <a:gd name="f121" fmla="*/ f88 1 111"/>
                  <a:gd name="f122" fmla="*/ f89 1 102"/>
                  <a:gd name="f123" fmla="*/ f90 1 111"/>
                  <a:gd name="f124" fmla="*/ f91 1 102"/>
                  <a:gd name="f125" fmla="*/ f92 1 111"/>
                  <a:gd name="f126" fmla="*/ f93 1 102"/>
                  <a:gd name="f127" fmla="*/ f94 1 111"/>
                  <a:gd name="f128" fmla="*/ f95 1 102"/>
                  <a:gd name="f129" fmla="*/ f96 1 111"/>
                  <a:gd name="f130" fmla="*/ f97 1 102"/>
                  <a:gd name="f131" fmla="*/ f98 1 111"/>
                  <a:gd name="f132" fmla="*/ f99 1 102"/>
                  <a:gd name="f133" fmla="*/ f100 1 111"/>
                  <a:gd name="f134" fmla="*/ f101 1 102"/>
                  <a:gd name="f135" fmla="*/ f102 1 111"/>
                  <a:gd name="f136" fmla="*/ f103 1 111"/>
                  <a:gd name="f137" fmla="*/ f104 1 102"/>
                  <a:gd name="f138" fmla="*/ f105 1 111"/>
                  <a:gd name="f139" fmla="*/ f106 1 102"/>
                  <a:gd name="f140" fmla="*/ f107 1 102"/>
                  <a:gd name="f141" fmla="*/ f108 1 111"/>
                  <a:gd name="f142" fmla="*/ f109 1 102"/>
                  <a:gd name="f143" fmla="*/ f110 1 111"/>
                  <a:gd name="f144" fmla="*/ f111 1 102"/>
                  <a:gd name="f145" fmla="*/ f112 1 111"/>
                  <a:gd name="f146" fmla="*/ f113 1 102"/>
                  <a:gd name="f147" fmla="*/ f114 1 102"/>
                  <a:gd name="f148" fmla="*/ f115 1 111"/>
                  <a:gd name="f149" fmla="*/ 0 1 f82"/>
                  <a:gd name="f150" fmla="*/ f76 1 f82"/>
                  <a:gd name="f151" fmla="*/ 0 1 f83"/>
                  <a:gd name="f152" fmla="*/ f77 1 f83"/>
                  <a:gd name="f153" fmla="*/ f117 1 f82"/>
                  <a:gd name="f154" fmla="*/ f118 1 f83"/>
                  <a:gd name="f155" fmla="*/ f119 1 f83"/>
                  <a:gd name="f156" fmla="*/ f120 1 f82"/>
                  <a:gd name="f157" fmla="*/ f121 1 f83"/>
                  <a:gd name="f158" fmla="*/ f122 1 f82"/>
                  <a:gd name="f159" fmla="*/ f123 1 f83"/>
                  <a:gd name="f160" fmla="*/ f124 1 f82"/>
                  <a:gd name="f161" fmla="*/ f125 1 f83"/>
                  <a:gd name="f162" fmla="*/ f126 1 f82"/>
                  <a:gd name="f163" fmla="*/ f127 1 f83"/>
                  <a:gd name="f164" fmla="*/ f128 1 f82"/>
                  <a:gd name="f165" fmla="*/ f129 1 f83"/>
                  <a:gd name="f166" fmla="*/ f130 1 f82"/>
                  <a:gd name="f167" fmla="*/ f131 1 f83"/>
                  <a:gd name="f168" fmla="*/ f132 1 f82"/>
                  <a:gd name="f169" fmla="*/ f133 1 f83"/>
                  <a:gd name="f170" fmla="*/ f134 1 f82"/>
                  <a:gd name="f171" fmla="*/ f135 1 f83"/>
                  <a:gd name="f172" fmla="*/ f136 1 f83"/>
                  <a:gd name="f173" fmla="*/ f137 1 f82"/>
                  <a:gd name="f174" fmla="*/ f138 1 f83"/>
                  <a:gd name="f175" fmla="*/ f139 1 f82"/>
                  <a:gd name="f176" fmla="*/ f140 1 f82"/>
                  <a:gd name="f177" fmla="*/ f141 1 f83"/>
                  <a:gd name="f178" fmla="*/ f142 1 f82"/>
                  <a:gd name="f179" fmla="*/ f143 1 f83"/>
                  <a:gd name="f180" fmla="*/ f144 1 f82"/>
                  <a:gd name="f181" fmla="*/ f145 1 f83"/>
                  <a:gd name="f182" fmla="*/ f146 1 f82"/>
                  <a:gd name="f183" fmla="*/ f147 1 f82"/>
                  <a:gd name="f184" fmla="*/ f148 1 f83"/>
                  <a:gd name="f185" fmla="*/ f149 f73 1"/>
                  <a:gd name="f186" fmla="*/ f150 f73 1"/>
                  <a:gd name="f187" fmla="*/ f152 f74 1"/>
                  <a:gd name="f188" fmla="*/ f151 f74 1"/>
                  <a:gd name="f189" fmla="*/ f153 f73 1"/>
                  <a:gd name="f190" fmla="*/ f154 f74 1"/>
                  <a:gd name="f191" fmla="*/ f155 f74 1"/>
                  <a:gd name="f192" fmla="*/ f156 f73 1"/>
                  <a:gd name="f193" fmla="*/ f157 f74 1"/>
                  <a:gd name="f194" fmla="*/ f158 f73 1"/>
                  <a:gd name="f195" fmla="*/ f159 f74 1"/>
                  <a:gd name="f196" fmla="*/ f160 f73 1"/>
                  <a:gd name="f197" fmla="*/ f161 f74 1"/>
                  <a:gd name="f198" fmla="*/ f162 f73 1"/>
                  <a:gd name="f199" fmla="*/ f163 f74 1"/>
                  <a:gd name="f200" fmla="*/ f164 f73 1"/>
                  <a:gd name="f201" fmla="*/ f165 f74 1"/>
                  <a:gd name="f202" fmla="*/ f166 f73 1"/>
                  <a:gd name="f203" fmla="*/ f167 f74 1"/>
                  <a:gd name="f204" fmla="*/ f168 f73 1"/>
                  <a:gd name="f205" fmla="*/ f169 f74 1"/>
                  <a:gd name="f206" fmla="*/ f170 f73 1"/>
                  <a:gd name="f207" fmla="*/ f171 f74 1"/>
                  <a:gd name="f208" fmla="*/ f172 f74 1"/>
                  <a:gd name="f209" fmla="*/ f173 f73 1"/>
                  <a:gd name="f210" fmla="*/ f174 f74 1"/>
                  <a:gd name="f211" fmla="*/ f175 f73 1"/>
                  <a:gd name="f212" fmla="*/ f176 f73 1"/>
                  <a:gd name="f213" fmla="*/ f177 f74 1"/>
                  <a:gd name="f214" fmla="*/ f178 f73 1"/>
                  <a:gd name="f215" fmla="*/ f179 f74 1"/>
                  <a:gd name="f216" fmla="*/ f180 f73 1"/>
                  <a:gd name="f217" fmla="*/ f181 f74 1"/>
                  <a:gd name="f218" fmla="*/ f182 f73 1"/>
                  <a:gd name="f219" fmla="*/ f183 f73 1"/>
                  <a:gd name="f220" fmla="*/ f1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89" y="f190"/>
                  </a:cxn>
                  <a:cxn ang="f116">
                    <a:pos x="f189" y="f191"/>
                  </a:cxn>
                  <a:cxn ang="f116">
                    <a:pos x="f192" y="f193"/>
                  </a:cxn>
                  <a:cxn ang="f116">
                    <a:pos x="f194" y="f195"/>
                  </a:cxn>
                  <a:cxn ang="f116">
                    <a:pos x="f196" y="f197"/>
                  </a:cxn>
                  <a:cxn ang="f116">
                    <a:pos x="f198" y="f199"/>
                  </a:cxn>
                  <a:cxn ang="f116">
                    <a:pos x="f200" y="f201"/>
                  </a:cxn>
                  <a:cxn ang="f116">
                    <a:pos x="f202" y="f203"/>
                  </a:cxn>
                  <a:cxn ang="f116">
                    <a:pos x="f204" y="f205"/>
                  </a:cxn>
                  <a:cxn ang="f116">
                    <a:pos x="f206" y="f207"/>
                  </a:cxn>
                  <a:cxn ang="f116">
                    <a:pos x="f206" y="f208"/>
                  </a:cxn>
                  <a:cxn ang="f116">
                    <a:pos x="f209" y="f210"/>
                  </a:cxn>
                  <a:cxn ang="f116">
                    <a:pos x="f211" y="f195"/>
                  </a:cxn>
                  <a:cxn ang="f116">
                    <a:pos x="f212" y="f213"/>
                  </a:cxn>
                  <a:cxn ang="f116">
                    <a:pos x="f214" y="f215"/>
                  </a:cxn>
                  <a:cxn ang="f116">
                    <a:pos x="f216" y="f217"/>
                  </a:cxn>
                  <a:cxn ang="f116">
                    <a:pos x="f218" y="f191"/>
                  </a:cxn>
                  <a:cxn ang="f116">
                    <a:pos x="f219" y="f220"/>
                  </a:cxn>
                  <a:cxn ang="f116">
                    <a:pos x="f189" y="f190"/>
                  </a:cxn>
                </a:cxnLst>
                <a:rect l="f185" t="f188" r="f186" b="f187"/>
                <a:pathLst>
                  <a:path w="102" h="111">
                    <a:moveTo>
                      <a:pt x="f8" y="f9"/>
                    </a:moveTo>
                    <a:cubicBezTo>
                      <a:pt x="f8" y="f10"/>
                      <a:pt x="f8" y="f10"/>
                      <a:pt x="f8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18" y="f19"/>
                      <a:pt x="f20" y="f8"/>
                    </a:cubicBezTo>
                    <a:cubicBezTo>
                      <a:pt x="f20" y="f21"/>
                      <a:pt x="f22" y="f11"/>
                      <a:pt x="f22" y="f23"/>
                    </a:cubicBezTo>
                    <a:cubicBezTo>
                      <a:pt x="f24" y="f25"/>
                      <a:pt x="f24" y="f20"/>
                      <a:pt x="f26" y="f27"/>
                    </a:cubicBezTo>
                    <a:cubicBezTo>
                      <a:pt x="f28" y="f27"/>
                      <a:pt x="f29" y="f15"/>
                      <a:pt x="f29" y="f30"/>
                    </a:cubicBezTo>
                    <a:cubicBezTo>
                      <a:pt x="f21" y="f31"/>
                      <a:pt x="f32" y="f31"/>
                      <a:pt x="f33" y="f34"/>
                    </a:cubicBezTo>
                    <a:cubicBezTo>
                      <a:pt x="f17" y="f34"/>
                      <a:pt x="f35" y="f7"/>
                      <a:pt x="f36" y="f37"/>
                    </a:cubicBezTo>
                    <a:cubicBezTo>
                      <a:pt x="f38" y="f34"/>
                      <a:pt x="f39" y="f40"/>
                      <a:pt x="f38" y="f24"/>
                    </a:cubicBezTo>
                    <a:cubicBezTo>
                      <a:pt x="f41" y="f42"/>
                      <a:pt x="f43" y="f26"/>
                      <a:pt x="f38" y="f29"/>
                    </a:cubicBezTo>
                    <a:cubicBezTo>
                      <a:pt x="f44" y="f45"/>
                      <a:pt x="f39" y="f46"/>
                      <a:pt x="f47" y="f11"/>
                    </a:cubicBezTo>
                    <a:cubicBezTo>
                      <a:pt x="f48" y="f25"/>
                      <a:pt x="f49" y="f50"/>
                      <a:pt x="f51" y="f8"/>
                    </a:cubicBezTo>
                    <a:cubicBezTo>
                      <a:pt x="f52" y="f53"/>
                      <a:pt x="f54" y="f55"/>
                      <a:pt x="f5" y="f56"/>
                    </a:cubicBezTo>
                    <a:cubicBezTo>
                      <a:pt x="f57" y="f58"/>
                      <a:pt x="f59" y="f60"/>
                      <a:pt x="f54" y="f61"/>
                    </a:cubicBezTo>
                    <a:cubicBezTo>
                      <a:pt x="f52" y="f62"/>
                      <a:pt x="f49" y="f63"/>
                      <a:pt x="f64" y="f65"/>
                    </a:cubicBezTo>
                    <a:cubicBezTo>
                      <a:pt x="f39" y="f65"/>
                      <a:pt x="f38" y="f63"/>
                      <a:pt x="f41" y="f10"/>
                    </a:cubicBezTo>
                    <a:cubicBezTo>
                      <a:pt x="f43" y="f51"/>
                      <a:pt x="f16" y="f66"/>
                      <a:pt x="f67" y="f68"/>
                    </a:cubicBezTo>
                    <a:cubicBezTo>
                      <a:pt x="f69" y="f5"/>
                      <a:pt x="f70" y="f71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18">
                <a:extLst>
                  <a:ext uri="{FF2B5EF4-FFF2-40B4-BE49-F238E27FC236}">
                    <a16:creationId xmlns:a16="http://schemas.microsoft.com/office/drawing/2014/main" id="{67E00C22-1F79-FA92-8B74-1E357B7CAE85}"/>
                  </a:ext>
                </a:extLst>
              </p:cNvPr>
              <p:cNvSpPr/>
              <p:nvPr/>
            </p:nvSpPr>
            <p:spPr>
              <a:xfrm>
                <a:off x="7040559" y="4459281"/>
                <a:ext cx="214317" cy="233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2"/>
                  <a:gd name="f7" fmla="val 100"/>
                  <a:gd name="f8" fmla="val 9"/>
                  <a:gd name="f9" fmla="val 71"/>
                  <a:gd name="f10" fmla="val 70"/>
                  <a:gd name="f11" fmla="val 8"/>
                  <a:gd name="f12" fmla="val 69"/>
                  <a:gd name="f13" fmla="val 7"/>
                  <a:gd name="f14" fmla="val 68"/>
                  <a:gd name="f15" fmla="val 1"/>
                  <a:gd name="f16" fmla="val 61"/>
                  <a:gd name="f17" fmla="val 53"/>
                  <a:gd name="f18" fmla="val 5"/>
                  <a:gd name="f19" fmla="val 44"/>
                  <a:gd name="f20" fmla="val 10"/>
                  <a:gd name="f21" fmla="val 36"/>
                  <a:gd name="f22" fmla="val 16"/>
                  <a:gd name="f23" fmla="val 28"/>
                  <a:gd name="f24" fmla="val 19"/>
                  <a:gd name="f25" fmla="val 17"/>
                  <a:gd name="f26" fmla="val 23"/>
                  <a:gd name="f27" fmla="val 2"/>
                  <a:gd name="f28" fmla="val 34"/>
                  <a:gd name="f29" fmla="val 45"/>
                  <a:gd name="f30" fmla="val 49"/>
                  <a:gd name="f31" fmla="val 13"/>
                  <a:gd name="f32" fmla="val 52"/>
                  <a:gd name="f33" fmla="val 15"/>
                  <a:gd name="f34" fmla="val 58"/>
                  <a:gd name="f35" fmla="val 83"/>
                  <a:gd name="f36" fmla="val 22"/>
                  <a:gd name="f37" fmla="val 85"/>
                  <a:gd name="f38" fmla="val 38"/>
                  <a:gd name="f39" fmla="val 43"/>
                  <a:gd name="f40" fmla="val 47"/>
                  <a:gd name="f41" fmla="val 89"/>
                  <a:gd name="f42" fmla="val 51"/>
                  <a:gd name="f43" fmla="val 87"/>
                  <a:gd name="f44" fmla="val 54"/>
                  <a:gd name="f45" fmla="val 82"/>
                  <a:gd name="f46" fmla="val 55"/>
                  <a:gd name="f47" fmla="val 80"/>
                  <a:gd name="f48" fmla="val 60"/>
                  <a:gd name="f49" fmla="val 74"/>
                  <a:gd name="f50" fmla="val 63"/>
                  <a:gd name="f51" fmla="val 62"/>
                  <a:gd name="f52" fmla="val 67"/>
                  <a:gd name="f53" fmla="val 57"/>
                  <a:gd name="f54" fmla="val 66"/>
                  <a:gd name="f55" fmla="val 73"/>
                  <a:gd name="f56" fmla="val 77"/>
                  <a:gd name="f57" fmla="val 65"/>
                  <a:gd name="f58" fmla="val 64"/>
                  <a:gd name="f59" fmla="val 90"/>
                  <a:gd name="f60" fmla="val 59"/>
                  <a:gd name="f61" fmla="val 94"/>
                  <a:gd name="f62" fmla="val 56"/>
                  <a:gd name="f63" fmla="val 97"/>
                  <a:gd name="f64" fmla="val 50"/>
                  <a:gd name="f65" fmla="val 96"/>
                  <a:gd name="f66" fmla="val 48"/>
                  <a:gd name="f67" fmla="val 95"/>
                  <a:gd name="f68" fmla="val 46"/>
                  <a:gd name="f69" fmla="val 31"/>
                  <a:gd name="f70" fmla="val 98"/>
                  <a:gd name="f71" fmla="+- 0 0 -90"/>
                  <a:gd name="f72" fmla="*/ f3 1 92"/>
                  <a:gd name="f73" fmla="*/ f4 1 100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92"/>
                  <a:gd name="f82" fmla="*/ f78 1 100"/>
                  <a:gd name="f83" fmla="*/ 9 f79 1"/>
                  <a:gd name="f84" fmla="*/ 71 f78 1"/>
                  <a:gd name="f85" fmla="*/ 7 f79 1"/>
                  <a:gd name="f86" fmla="*/ 68 f78 1"/>
                  <a:gd name="f87" fmla="*/ 5 f79 1"/>
                  <a:gd name="f88" fmla="*/ 44 f78 1"/>
                  <a:gd name="f89" fmla="*/ 19 f79 1"/>
                  <a:gd name="f90" fmla="*/ 17 f78 1"/>
                  <a:gd name="f91" fmla="*/ 45 f79 1"/>
                  <a:gd name="f92" fmla="*/ 9 f78 1"/>
                  <a:gd name="f93" fmla="*/ 58 f79 1"/>
                  <a:gd name="f94" fmla="*/ 13 f78 1"/>
                  <a:gd name="f95" fmla="*/ 85 f79 1"/>
                  <a:gd name="f96" fmla="*/ 38 f78 1"/>
                  <a:gd name="f97" fmla="*/ 89 f79 1"/>
                  <a:gd name="f98" fmla="*/ 51 f78 1"/>
                  <a:gd name="f99" fmla="*/ 80 f79 1"/>
                  <a:gd name="f100" fmla="*/ 60 f78 1"/>
                  <a:gd name="f101" fmla="*/ 62 f79 1"/>
                  <a:gd name="f102" fmla="*/ 67 f78 1"/>
                  <a:gd name="f103" fmla="*/ 61 f79 1"/>
                  <a:gd name="f104" fmla="*/ 77 f78 1"/>
                  <a:gd name="f105" fmla="*/ 59 f79 1"/>
                  <a:gd name="f106" fmla="*/ 94 f78 1"/>
                  <a:gd name="f107" fmla="*/ 50 f79 1"/>
                  <a:gd name="f108" fmla="*/ 96 f78 1"/>
                  <a:gd name="f109" fmla="+- f80 0 f1"/>
                  <a:gd name="f110" fmla="*/ f83 1 92"/>
                  <a:gd name="f111" fmla="*/ f84 1 100"/>
                  <a:gd name="f112" fmla="*/ f85 1 92"/>
                  <a:gd name="f113" fmla="*/ f86 1 100"/>
                  <a:gd name="f114" fmla="*/ f87 1 92"/>
                  <a:gd name="f115" fmla="*/ f88 1 100"/>
                  <a:gd name="f116" fmla="*/ f89 1 92"/>
                  <a:gd name="f117" fmla="*/ f90 1 100"/>
                  <a:gd name="f118" fmla="*/ f91 1 92"/>
                  <a:gd name="f119" fmla="*/ f92 1 100"/>
                  <a:gd name="f120" fmla="*/ f93 1 92"/>
                  <a:gd name="f121" fmla="*/ f94 1 100"/>
                  <a:gd name="f122" fmla="*/ f95 1 92"/>
                  <a:gd name="f123" fmla="*/ f96 1 100"/>
                  <a:gd name="f124" fmla="*/ f97 1 92"/>
                  <a:gd name="f125" fmla="*/ f98 1 100"/>
                  <a:gd name="f126" fmla="*/ f99 1 92"/>
                  <a:gd name="f127" fmla="*/ f100 1 100"/>
                  <a:gd name="f128" fmla="*/ f101 1 92"/>
                  <a:gd name="f129" fmla="*/ f102 1 100"/>
                  <a:gd name="f130" fmla="*/ f103 1 92"/>
                  <a:gd name="f131" fmla="*/ f104 1 100"/>
                  <a:gd name="f132" fmla="*/ f105 1 92"/>
                  <a:gd name="f133" fmla="*/ f106 1 100"/>
                  <a:gd name="f134" fmla="*/ f107 1 92"/>
                  <a:gd name="f135" fmla="*/ f108 1 100"/>
                  <a:gd name="f136" fmla="*/ 0 1 f81"/>
                  <a:gd name="f137" fmla="*/ f75 1 f81"/>
                  <a:gd name="f138" fmla="*/ 0 1 f82"/>
                  <a:gd name="f139" fmla="*/ f76 1 f82"/>
                  <a:gd name="f140" fmla="*/ f110 1 f81"/>
                  <a:gd name="f141" fmla="*/ f111 1 f82"/>
                  <a:gd name="f142" fmla="*/ f112 1 f81"/>
                  <a:gd name="f143" fmla="*/ f113 1 f82"/>
                  <a:gd name="f144" fmla="*/ f114 1 f81"/>
                  <a:gd name="f145" fmla="*/ f115 1 f82"/>
                  <a:gd name="f146" fmla="*/ f116 1 f81"/>
                  <a:gd name="f147" fmla="*/ f117 1 f82"/>
                  <a:gd name="f148" fmla="*/ f118 1 f81"/>
                  <a:gd name="f149" fmla="*/ f119 1 f82"/>
                  <a:gd name="f150" fmla="*/ f120 1 f81"/>
                  <a:gd name="f151" fmla="*/ f121 1 f82"/>
                  <a:gd name="f152" fmla="*/ f122 1 f81"/>
                  <a:gd name="f153" fmla="*/ f123 1 f82"/>
                  <a:gd name="f154" fmla="*/ f124 1 f81"/>
                  <a:gd name="f155" fmla="*/ f125 1 f82"/>
                  <a:gd name="f156" fmla="*/ f126 1 f81"/>
                  <a:gd name="f157" fmla="*/ f127 1 f82"/>
                  <a:gd name="f158" fmla="*/ f128 1 f81"/>
                  <a:gd name="f159" fmla="*/ f129 1 f82"/>
                  <a:gd name="f160" fmla="*/ f130 1 f81"/>
                  <a:gd name="f161" fmla="*/ f131 1 f82"/>
                  <a:gd name="f162" fmla="*/ f132 1 f81"/>
                  <a:gd name="f163" fmla="*/ f133 1 f82"/>
                  <a:gd name="f164" fmla="*/ f134 1 f81"/>
                  <a:gd name="f165" fmla="*/ f135 1 f82"/>
                  <a:gd name="f166" fmla="*/ f136 f72 1"/>
                  <a:gd name="f167" fmla="*/ f137 f72 1"/>
                  <a:gd name="f168" fmla="*/ f139 f73 1"/>
                  <a:gd name="f169" fmla="*/ f138 f73 1"/>
                  <a:gd name="f170" fmla="*/ f140 f72 1"/>
                  <a:gd name="f171" fmla="*/ f141 f73 1"/>
                  <a:gd name="f172" fmla="*/ f142 f72 1"/>
                  <a:gd name="f173" fmla="*/ f143 f73 1"/>
                  <a:gd name="f174" fmla="*/ f144 f72 1"/>
                  <a:gd name="f175" fmla="*/ f145 f73 1"/>
                  <a:gd name="f176" fmla="*/ f146 f72 1"/>
                  <a:gd name="f177" fmla="*/ f147 f73 1"/>
                  <a:gd name="f178" fmla="*/ f148 f72 1"/>
                  <a:gd name="f179" fmla="*/ f149 f73 1"/>
                  <a:gd name="f180" fmla="*/ f150 f72 1"/>
                  <a:gd name="f181" fmla="*/ f151 f73 1"/>
                  <a:gd name="f182" fmla="*/ f152 f72 1"/>
                  <a:gd name="f183" fmla="*/ f153 f73 1"/>
                  <a:gd name="f184" fmla="*/ f154 f72 1"/>
                  <a:gd name="f185" fmla="*/ f155 f73 1"/>
                  <a:gd name="f186" fmla="*/ f156 f72 1"/>
                  <a:gd name="f187" fmla="*/ f157 f73 1"/>
                  <a:gd name="f188" fmla="*/ f158 f72 1"/>
                  <a:gd name="f189" fmla="*/ f159 f73 1"/>
                  <a:gd name="f190" fmla="*/ f160 f72 1"/>
                  <a:gd name="f191" fmla="*/ f161 f73 1"/>
                  <a:gd name="f192" fmla="*/ f162 f72 1"/>
                  <a:gd name="f193" fmla="*/ f163 f73 1"/>
                  <a:gd name="f194" fmla="*/ f164 f72 1"/>
                  <a:gd name="f195" fmla="*/ f165 f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70" y="f171"/>
                  </a:cxn>
                  <a:cxn ang="f109">
                    <a:pos x="f172" y="f173"/>
                  </a:cxn>
                  <a:cxn ang="f109">
                    <a:pos x="f174" y="f175"/>
                  </a:cxn>
                  <a:cxn ang="f109">
                    <a:pos x="f176" y="f177"/>
                  </a:cxn>
                  <a:cxn ang="f109">
                    <a:pos x="f178" y="f179"/>
                  </a:cxn>
                  <a:cxn ang="f109">
                    <a:pos x="f180" y="f181"/>
                  </a:cxn>
                  <a:cxn ang="f109">
                    <a:pos x="f182" y="f183"/>
                  </a:cxn>
                  <a:cxn ang="f109">
                    <a:pos x="f184" y="f185"/>
                  </a:cxn>
                  <a:cxn ang="f109">
                    <a:pos x="f186" y="f187"/>
                  </a:cxn>
                  <a:cxn ang="f109">
                    <a:pos x="f188" y="f189"/>
                  </a:cxn>
                  <a:cxn ang="f109">
                    <a:pos x="f190" y="f191"/>
                  </a:cxn>
                  <a:cxn ang="f109">
                    <a:pos x="f192" y="f193"/>
                  </a:cxn>
                  <a:cxn ang="f109">
                    <a:pos x="f194" y="f195"/>
                  </a:cxn>
                  <a:cxn ang="f109">
                    <a:pos x="f178" y="f195"/>
                  </a:cxn>
                  <a:cxn ang="f109">
                    <a:pos x="f170" y="f171"/>
                  </a:cxn>
                </a:cxnLst>
                <a:rect l="f166" t="f169" r="f167" b="f168"/>
                <a:pathLst>
                  <a:path w="92" h="100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5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5"/>
                      <a:pt x="f29" y="f8"/>
                    </a:cubicBezTo>
                    <a:cubicBezTo>
                      <a:pt x="f30" y="f31"/>
                      <a:pt x="f32" y="f33"/>
                      <a:pt x="f34" y="f31"/>
                    </a:cubicBezTo>
                    <a:cubicBezTo>
                      <a:pt x="f10" y="f20"/>
                      <a:pt x="f35" y="f36"/>
                      <a:pt x="f37" y="f38"/>
                    </a:cubicBezTo>
                    <a:cubicBezTo>
                      <a:pt x="f37" y="f39"/>
                      <a:pt x="f6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10" y="f12"/>
                      <a:pt x="f51" y="f52"/>
                    </a:cubicBezTo>
                    <a:cubicBezTo>
                      <a:pt x="f53" y="f54"/>
                      <a:pt x="f34" y="f55"/>
                      <a:pt x="f16" y="f56"/>
                    </a:cubicBezTo>
                    <a:cubicBezTo>
                      <a:pt x="f57" y="f35"/>
                      <a:pt x="f58" y="f59"/>
                      <a:pt x="f60" y="f61"/>
                    </a:cubicBezTo>
                    <a:cubicBezTo>
                      <a:pt x="f62" y="f63"/>
                      <a:pt x="f17" y="f7"/>
                      <a:pt x="f64" y="f65"/>
                    </a:cubicBezTo>
                    <a:cubicBezTo>
                      <a:pt x="f66" y="f67"/>
                      <a:pt x="f68" y="f67"/>
                      <a:pt x="f29" y="f65"/>
                    </a:cubicBezTo>
                    <a:cubicBezTo>
                      <a:pt x="f69" y="f70"/>
                      <a:pt x="f8" y="f43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Freeform 19">
                <a:extLst>
                  <a:ext uri="{FF2B5EF4-FFF2-40B4-BE49-F238E27FC236}">
                    <a16:creationId xmlns:a16="http://schemas.microsoft.com/office/drawing/2014/main" id="{7A811777-D840-473B-B010-18DF79D2DFC8}"/>
                  </a:ext>
                </a:extLst>
              </p:cNvPr>
              <p:cNvSpPr/>
              <p:nvPr/>
            </p:nvSpPr>
            <p:spPr>
              <a:xfrm>
                <a:off x="8747122" y="4543425"/>
                <a:ext cx="217490" cy="2317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99"/>
                  <a:gd name="f8" fmla="val 17"/>
                  <a:gd name="f9" fmla="val 13"/>
                  <a:gd name="f10" fmla="val 22"/>
                  <a:gd name="f11" fmla="val 11"/>
                  <a:gd name="f12" fmla="val 28"/>
                  <a:gd name="f13" fmla="val 10"/>
                  <a:gd name="f14" fmla="val 31"/>
                  <a:gd name="f15" fmla="val 4"/>
                  <a:gd name="f16" fmla="val 33"/>
                  <a:gd name="f17" fmla="val 43"/>
                  <a:gd name="f18" fmla="val 49"/>
                  <a:gd name="f19" fmla="val 58"/>
                  <a:gd name="f20" fmla="val 67"/>
                  <a:gd name="f21" fmla="val 16"/>
                  <a:gd name="f22" fmla="val 77"/>
                  <a:gd name="f23" fmla="val 20"/>
                  <a:gd name="f24" fmla="val 90"/>
                  <a:gd name="f25" fmla="val 26"/>
                  <a:gd name="f26" fmla="val 83"/>
                  <a:gd name="f27" fmla="val 47"/>
                  <a:gd name="f28" fmla="val 80"/>
                  <a:gd name="f29" fmla="val 51"/>
                  <a:gd name="f30" fmla="val 79"/>
                  <a:gd name="f31" fmla="val 56"/>
                  <a:gd name="f32" fmla="val 62"/>
                  <a:gd name="f33" fmla="val 81"/>
                  <a:gd name="f34" fmla="val 76"/>
                  <a:gd name="f35" fmla="val 75"/>
                  <a:gd name="f36" fmla="val 85"/>
                  <a:gd name="f37" fmla="val 53"/>
                  <a:gd name="f38" fmla="val 92"/>
                  <a:gd name="f39" fmla="val 48"/>
                  <a:gd name="f40" fmla="val 45"/>
                  <a:gd name="f41" fmla="val 42"/>
                  <a:gd name="f42" fmla="val 87"/>
                  <a:gd name="f43" fmla="val 36"/>
                  <a:gd name="f44" fmla="val 84"/>
                  <a:gd name="f45" fmla="val 73"/>
                  <a:gd name="f46" fmla="val 29"/>
                  <a:gd name="f47" fmla="val 68"/>
                  <a:gd name="f48" fmla="val 30"/>
                  <a:gd name="f49" fmla="val 66"/>
                  <a:gd name="f50" fmla="val 64"/>
                  <a:gd name="f51" fmla="val 63"/>
                  <a:gd name="f52" fmla="val 27"/>
                  <a:gd name="f53" fmla="val 25"/>
                  <a:gd name="f54" fmla="val 23"/>
                  <a:gd name="f55" fmla="val 69"/>
                  <a:gd name="f56" fmla="val 9"/>
                  <a:gd name="f57" fmla="val 1"/>
                  <a:gd name="f58" fmla="val 59"/>
                  <a:gd name="f59" fmla="val 39"/>
                  <a:gd name="f60" fmla="val 8"/>
                  <a:gd name="f61" fmla="val 15"/>
                  <a:gd name="f62" fmla="+- 0 0 -90"/>
                  <a:gd name="f63" fmla="*/ f3 1 94"/>
                  <a:gd name="f64" fmla="*/ f4 1 99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94"/>
                  <a:gd name="f73" fmla="*/ f69 1 99"/>
                  <a:gd name="f74" fmla="*/ 17 f70 1"/>
                  <a:gd name="f75" fmla="*/ 13 f69 1"/>
                  <a:gd name="f76" fmla="*/ 31 f70 1"/>
                  <a:gd name="f77" fmla="*/ 4 f69 1"/>
                  <a:gd name="f78" fmla="*/ 49 f70 1"/>
                  <a:gd name="f79" fmla="*/ 77 f70 1"/>
                  <a:gd name="f80" fmla="*/ 20 f69 1"/>
                  <a:gd name="f81" fmla="*/ 83 f70 1"/>
                  <a:gd name="f82" fmla="*/ 47 f69 1"/>
                  <a:gd name="f83" fmla="*/ 79 f70 1"/>
                  <a:gd name="f84" fmla="*/ 62 f69 1"/>
                  <a:gd name="f85" fmla="*/ 58 f70 1"/>
                  <a:gd name="f86" fmla="*/ 90 f69 1"/>
                  <a:gd name="f87" fmla="*/ 51 f70 1"/>
                  <a:gd name="f88" fmla="*/ 92 f69 1"/>
                  <a:gd name="f89" fmla="*/ 43 f70 1"/>
                  <a:gd name="f90" fmla="*/ 33 f70 1"/>
                  <a:gd name="f91" fmla="*/ 80 f69 1"/>
                  <a:gd name="f92" fmla="*/ 29 f70 1"/>
                  <a:gd name="f93" fmla="*/ 68 f69 1"/>
                  <a:gd name="f94" fmla="*/ 63 f69 1"/>
                  <a:gd name="f95" fmla="*/ 23 f70 1"/>
                  <a:gd name="f96" fmla="*/ 1 f70 1"/>
                  <a:gd name="f97" fmla="*/ 59 f69 1"/>
                  <a:gd name="f98" fmla="*/ 4 f70 1"/>
                  <a:gd name="f99" fmla="*/ 29 f69 1"/>
                  <a:gd name="f100" fmla="+- f71 0 f1"/>
                  <a:gd name="f101" fmla="*/ f74 1 94"/>
                  <a:gd name="f102" fmla="*/ f75 1 99"/>
                  <a:gd name="f103" fmla="*/ f76 1 94"/>
                  <a:gd name="f104" fmla="*/ f77 1 99"/>
                  <a:gd name="f105" fmla="*/ f78 1 94"/>
                  <a:gd name="f106" fmla="*/ f79 1 94"/>
                  <a:gd name="f107" fmla="*/ f80 1 99"/>
                  <a:gd name="f108" fmla="*/ f81 1 94"/>
                  <a:gd name="f109" fmla="*/ f82 1 99"/>
                  <a:gd name="f110" fmla="*/ f83 1 94"/>
                  <a:gd name="f111" fmla="*/ f84 1 99"/>
                  <a:gd name="f112" fmla="*/ f85 1 94"/>
                  <a:gd name="f113" fmla="*/ f86 1 99"/>
                  <a:gd name="f114" fmla="*/ f87 1 94"/>
                  <a:gd name="f115" fmla="*/ f88 1 99"/>
                  <a:gd name="f116" fmla="*/ f89 1 94"/>
                  <a:gd name="f117" fmla="*/ f90 1 94"/>
                  <a:gd name="f118" fmla="*/ f91 1 99"/>
                  <a:gd name="f119" fmla="*/ f92 1 94"/>
                  <a:gd name="f120" fmla="*/ f93 1 99"/>
                  <a:gd name="f121" fmla="*/ f94 1 99"/>
                  <a:gd name="f122" fmla="*/ f95 1 94"/>
                  <a:gd name="f123" fmla="*/ f96 1 94"/>
                  <a:gd name="f124" fmla="*/ f97 1 99"/>
                  <a:gd name="f125" fmla="*/ f98 1 94"/>
                  <a:gd name="f126" fmla="*/ f99 1 99"/>
                  <a:gd name="f127" fmla="*/ 0 1 f72"/>
                  <a:gd name="f128" fmla="*/ f66 1 f72"/>
                  <a:gd name="f129" fmla="*/ 0 1 f73"/>
                  <a:gd name="f130" fmla="*/ f67 1 f73"/>
                  <a:gd name="f131" fmla="*/ f101 1 f72"/>
                  <a:gd name="f132" fmla="*/ f102 1 f73"/>
                  <a:gd name="f133" fmla="*/ f103 1 f72"/>
                  <a:gd name="f134" fmla="*/ f104 1 f73"/>
                  <a:gd name="f135" fmla="*/ f105 1 f72"/>
                  <a:gd name="f136" fmla="*/ f106 1 f72"/>
                  <a:gd name="f137" fmla="*/ f107 1 f73"/>
                  <a:gd name="f138" fmla="*/ f108 1 f72"/>
                  <a:gd name="f139" fmla="*/ f109 1 f73"/>
                  <a:gd name="f140" fmla="*/ f110 1 f72"/>
                  <a:gd name="f141" fmla="*/ f111 1 f73"/>
                  <a:gd name="f142" fmla="*/ f112 1 f72"/>
                  <a:gd name="f143" fmla="*/ f113 1 f73"/>
                  <a:gd name="f144" fmla="*/ f114 1 f72"/>
                  <a:gd name="f145" fmla="*/ f115 1 f73"/>
                  <a:gd name="f146" fmla="*/ f116 1 f72"/>
                  <a:gd name="f147" fmla="*/ f117 1 f72"/>
                  <a:gd name="f148" fmla="*/ f118 1 f73"/>
                  <a:gd name="f149" fmla="*/ f119 1 f72"/>
                  <a:gd name="f150" fmla="*/ f120 1 f73"/>
                  <a:gd name="f151" fmla="*/ f121 1 f73"/>
                  <a:gd name="f152" fmla="*/ f122 1 f72"/>
                  <a:gd name="f153" fmla="*/ f123 1 f72"/>
                  <a:gd name="f154" fmla="*/ f124 1 f73"/>
                  <a:gd name="f155" fmla="*/ f125 1 f72"/>
                  <a:gd name="f156" fmla="*/ f126 1 f73"/>
                  <a:gd name="f157" fmla="*/ f127 f63 1"/>
                  <a:gd name="f158" fmla="*/ f128 f63 1"/>
                  <a:gd name="f159" fmla="*/ f130 f64 1"/>
                  <a:gd name="f160" fmla="*/ f129 f64 1"/>
                  <a:gd name="f161" fmla="*/ f131 f63 1"/>
                  <a:gd name="f162" fmla="*/ f132 f64 1"/>
                  <a:gd name="f163" fmla="*/ f133 f63 1"/>
                  <a:gd name="f164" fmla="*/ f134 f64 1"/>
                  <a:gd name="f165" fmla="*/ f135 f63 1"/>
                  <a:gd name="f166" fmla="*/ f136 f63 1"/>
                  <a:gd name="f167" fmla="*/ f137 f64 1"/>
                  <a:gd name="f168" fmla="*/ f138 f63 1"/>
                  <a:gd name="f169" fmla="*/ f139 f64 1"/>
                  <a:gd name="f170" fmla="*/ f140 f63 1"/>
                  <a:gd name="f171" fmla="*/ f141 f64 1"/>
                  <a:gd name="f172" fmla="*/ f142 f63 1"/>
                  <a:gd name="f173" fmla="*/ f143 f64 1"/>
                  <a:gd name="f174" fmla="*/ f144 f63 1"/>
                  <a:gd name="f175" fmla="*/ f145 f64 1"/>
                  <a:gd name="f176" fmla="*/ f146 f63 1"/>
                  <a:gd name="f177" fmla="*/ f147 f63 1"/>
                  <a:gd name="f178" fmla="*/ f148 f64 1"/>
                  <a:gd name="f179" fmla="*/ f149 f63 1"/>
                  <a:gd name="f180" fmla="*/ f150 f64 1"/>
                  <a:gd name="f181" fmla="*/ f151 f64 1"/>
                  <a:gd name="f182" fmla="*/ f152 f63 1"/>
                  <a:gd name="f183" fmla="*/ f153 f63 1"/>
                  <a:gd name="f184" fmla="*/ f154 f64 1"/>
                  <a:gd name="f185" fmla="*/ f155 f63 1"/>
                  <a:gd name="f186" fmla="*/ f15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61" y="f162"/>
                  </a:cxn>
                  <a:cxn ang="f100">
                    <a:pos x="f163" y="f164"/>
                  </a:cxn>
                  <a:cxn ang="f100">
                    <a:pos x="f165" y="f164"/>
                  </a:cxn>
                  <a:cxn ang="f100">
                    <a:pos x="f166" y="f167"/>
                  </a:cxn>
                  <a:cxn ang="f100">
                    <a:pos x="f168" y="f169"/>
                  </a:cxn>
                  <a:cxn ang="f100">
                    <a:pos x="f170" y="f171"/>
                  </a:cxn>
                  <a:cxn ang="f100">
                    <a:pos x="f172" y="f173"/>
                  </a:cxn>
                  <a:cxn ang="f100">
                    <a:pos x="f174" y="f175"/>
                  </a:cxn>
                  <a:cxn ang="f100">
                    <a:pos x="f176" y="f173"/>
                  </a:cxn>
                  <a:cxn ang="f100">
                    <a:pos x="f177" y="f178"/>
                  </a:cxn>
                  <a:cxn ang="f100">
                    <a:pos x="f179" y="f180"/>
                  </a:cxn>
                  <a:cxn ang="f100">
                    <a:pos x="f179" y="f181"/>
                  </a:cxn>
                  <a:cxn ang="f100">
                    <a:pos x="f182" y="f181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5" y="f186"/>
                  </a:cxn>
                  <a:cxn ang="f100">
                    <a:pos x="f161" y="f162"/>
                  </a:cxn>
                </a:cxnLst>
                <a:rect l="f157" t="f160" r="f158" b="f159"/>
                <a:pathLst>
                  <a:path w="94" h="9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16"/>
                      <a:pt x="f26" y="f27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33" y="f34"/>
                      <a:pt x="f35" y="f36"/>
                      <a:pt x="f19" y="f24"/>
                    </a:cubicBezTo>
                    <a:cubicBezTo>
                      <a:pt x="f31" y="f24"/>
                      <a:pt x="f37" y="f24"/>
                      <a:pt x="f29" y="f38"/>
                    </a:cubicBezTo>
                    <a:cubicBezTo>
                      <a:pt x="f39" y="f6"/>
                      <a:pt x="f40" y="f7"/>
                      <a:pt x="f17" y="f24"/>
                    </a:cubicBezTo>
                    <a:cubicBezTo>
                      <a:pt x="f41" y="f42"/>
                      <a:pt x="f43" y="f44"/>
                      <a:pt x="f16" y="f28"/>
                    </a:cubicBezTo>
                    <a:cubicBezTo>
                      <a:pt x="f14" y="f22"/>
                      <a:pt x="f12" y="f45"/>
                      <a:pt x="f46" y="f47"/>
                    </a:cubicBezTo>
                    <a:cubicBezTo>
                      <a:pt x="f48" y="f49"/>
                      <a:pt x="f48" y="f50"/>
                      <a:pt x="f46" y="f51"/>
                    </a:cubicBezTo>
                    <a:cubicBezTo>
                      <a:pt x="f52" y="f32"/>
                      <a:pt x="f53" y="f32"/>
                      <a:pt x="f54" y="f51"/>
                    </a:cubicBezTo>
                    <a:cubicBezTo>
                      <a:pt x="f11" y="f55"/>
                      <a:pt x="f56" y="f47"/>
                      <a:pt x="f57" y="f58"/>
                    </a:cubicBezTo>
                    <a:cubicBezTo>
                      <a:pt x="f57" y="f18"/>
                      <a:pt x="f5" y="f59"/>
                      <a:pt x="f15" y="f46"/>
                    </a:cubicBezTo>
                    <a:cubicBezTo>
                      <a:pt x="f15" y="f46"/>
                      <a:pt x="f15" y="f46"/>
                      <a:pt x="f15" y="f46"/>
                    </a:cubicBezTo>
                    <a:cubicBezTo>
                      <a:pt x="f60" y="f54"/>
                      <a:pt x="f56" y="f61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A9CF601A-6B68-20FE-793F-D6CBC1BDFE4A}"/>
                  </a:ext>
                </a:extLst>
              </p:cNvPr>
              <p:cNvSpPr/>
              <p:nvPr/>
            </p:nvSpPr>
            <p:spPr>
              <a:xfrm>
                <a:off x="7923211" y="4568827"/>
                <a:ext cx="207961" cy="2317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99"/>
                  <a:gd name="f8" fmla="val 52"/>
                  <a:gd name="f9" fmla="val 80"/>
                  <a:gd name="f10" fmla="val 49"/>
                  <a:gd name="f11" fmla="val 59"/>
                  <a:gd name="f12" fmla="val 75"/>
                  <a:gd name="f13" fmla="val 62"/>
                  <a:gd name="f14" fmla="val 71"/>
                  <a:gd name="f15" fmla="val 65"/>
                  <a:gd name="f16" fmla="val 68"/>
                  <a:gd name="f17" fmla="val 69"/>
                  <a:gd name="f18" fmla="val 66"/>
                  <a:gd name="f19" fmla="val 60"/>
                  <a:gd name="f20" fmla="val 58"/>
                  <a:gd name="f21" fmla="val 57"/>
                  <a:gd name="f22" fmla="val 70"/>
                  <a:gd name="f23" fmla="val 56"/>
                  <a:gd name="f24" fmla="val 73"/>
                  <a:gd name="f25" fmla="val 82"/>
                  <a:gd name="f26" fmla="val 61"/>
                  <a:gd name="f27" fmla="val 92"/>
                  <a:gd name="f28" fmla="val 55"/>
                  <a:gd name="f29" fmla="val 96"/>
                  <a:gd name="f30" fmla="val 51"/>
                  <a:gd name="f31" fmla="val 47"/>
                  <a:gd name="f32" fmla="val 95"/>
                  <a:gd name="f33" fmla="val 43"/>
                  <a:gd name="f34" fmla="val 27"/>
                  <a:gd name="f35" fmla="val 97"/>
                  <a:gd name="f36" fmla="val 15"/>
                  <a:gd name="f37" fmla="val 9"/>
                  <a:gd name="f38" fmla="val 72"/>
                  <a:gd name="f39" fmla="val 8"/>
                  <a:gd name="f40" fmla="val 7"/>
                  <a:gd name="f41" fmla="val 6"/>
                  <a:gd name="f42" fmla="val 67"/>
                  <a:gd name="f43" fmla="val 4"/>
                  <a:gd name="f44" fmla="val 1"/>
                  <a:gd name="f45" fmla="val 50"/>
                  <a:gd name="f46" fmla="val 3"/>
                  <a:gd name="f47" fmla="val 46"/>
                  <a:gd name="f48" fmla="val 37"/>
                  <a:gd name="f49" fmla="val 18"/>
                  <a:gd name="f50" fmla="val 16"/>
                  <a:gd name="f51" fmla="val 22"/>
                  <a:gd name="f52" fmla="val 32"/>
                  <a:gd name="f53" fmla="val 13"/>
                  <a:gd name="f54" fmla="val 11"/>
                  <a:gd name="f55" fmla="val 76"/>
                  <a:gd name="f56" fmla="val 26"/>
                  <a:gd name="f57" fmla="val 30"/>
                  <a:gd name="f58" fmla="val 83"/>
                  <a:gd name="f59" fmla="val 35"/>
                  <a:gd name="f60" fmla="val 84"/>
                  <a:gd name="f61" fmla="val 39"/>
                  <a:gd name="f62" fmla="val 44"/>
                  <a:gd name="f63" fmla="+- 0 0 -90"/>
                  <a:gd name="f64" fmla="*/ f3 1 89"/>
                  <a:gd name="f65" fmla="*/ f4 1 9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89"/>
                  <a:gd name="f74" fmla="*/ f70 1 99"/>
                  <a:gd name="f75" fmla="*/ 89 f71 1"/>
                  <a:gd name="f76" fmla="*/ 52 f70 1"/>
                  <a:gd name="f77" fmla="*/ 75 f71 1"/>
                  <a:gd name="f78" fmla="*/ 62 f70 1"/>
                  <a:gd name="f79" fmla="*/ 62 f71 1"/>
                  <a:gd name="f80" fmla="*/ 66 f70 1"/>
                  <a:gd name="f81" fmla="*/ 58 f71 1"/>
                  <a:gd name="f82" fmla="*/ 68 f70 1"/>
                  <a:gd name="f83" fmla="*/ 75 f70 1"/>
                  <a:gd name="f84" fmla="*/ 55 f71 1"/>
                  <a:gd name="f85" fmla="*/ 96 f70 1"/>
                  <a:gd name="f86" fmla="*/ 43 f71 1"/>
                  <a:gd name="f87" fmla="*/ 95 f70 1"/>
                  <a:gd name="f88" fmla="*/ 9 f71 1"/>
                  <a:gd name="f89" fmla="*/ 72 f70 1"/>
                  <a:gd name="f90" fmla="*/ 6 f71 1"/>
                  <a:gd name="f91" fmla="*/ 67 f70 1"/>
                  <a:gd name="f92" fmla="*/ 0 f71 1"/>
                  <a:gd name="f93" fmla="*/ 61 f70 1"/>
                  <a:gd name="f94" fmla="*/ 3 f71 1"/>
                  <a:gd name="f95" fmla="*/ 46 f70 1"/>
                  <a:gd name="f96" fmla="*/ 18 f71 1"/>
                  <a:gd name="f97" fmla="*/ 16 f70 1"/>
                  <a:gd name="f98" fmla="*/ 9 f70 1"/>
                  <a:gd name="f99" fmla="*/ 13 f70 1"/>
                  <a:gd name="f100" fmla="*/ 80 f71 1"/>
                  <a:gd name="f101" fmla="*/ 26 f70 1"/>
                  <a:gd name="f102" fmla="*/ 84 f71 1"/>
                  <a:gd name="f103" fmla="*/ 39 f70 1"/>
                  <a:gd name="f104" fmla="+- f72 0 f1"/>
                  <a:gd name="f105" fmla="*/ f75 1 89"/>
                  <a:gd name="f106" fmla="*/ f76 1 99"/>
                  <a:gd name="f107" fmla="*/ f77 1 89"/>
                  <a:gd name="f108" fmla="*/ f78 1 99"/>
                  <a:gd name="f109" fmla="*/ f79 1 89"/>
                  <a:gd name="f110" fmla="*/ f80 1 99"/>
                  <a:gd name="f111" fmla="*/ f81 1 89"/>
                  <a:gd name="f112" fmla="*/ f82 1 99"/>
                  <a:gd name="f113" fmla="*/ f83 1 99"/>
                  <a:gd name="f114" fmla="*/ f84 1 89"/>
                  <a:gd name="f115" fmla="*/ f85 1 99"/>
                  <a:gd name="f116" fmla="*/ f86 1 89"/>
                  <a:gd name="f117" fmla="*/ f87 1 99"/>
                  <a:gd name="f118" fmla="*/ f88 1 89"/>
                  <a:gd name="f119" fmla="*/ f89 1 99"/>
                  <a:gd name="f120" fmla="*/ f90 1 89"/>
                  <a:gd name="f121" fmla="*/ f91 1 99"/>
                  <a:gd name="f122" fmla="*/ f92 1 89"/>
                  <a:gd name="f123" fmla="*/ f93 1 99"/>
                  <a:gd name="f124" fmla="*/ f94 1 89"/>
                  <a:gd name="f125" fmla="*/ f95 1 99"/>
                  <a:gd name="f126" fmla="*/ f96 1 89"/>
                  <a:gd name="f127" fmla="*/ f97 1 99"/>
                  <a:gd name="f128" fmla="*/ f98 1 99"/>
                  <a:gd name="f129" fmla="*/ f99 1 99"/>
                  <a:gd name="f130" fmla="*/ f100 1 89"/>
                  <a:gd name="f131" fmla="*/ f101 1 99"/>
                  <a:gd name="f132" fmla="*/ f102 1 89"/>
                  <a:gd name="f133" fmla="*/ f103 1 99"/>
                  <a:gd name="f134" fmla="*/ 0 1 f73"/>
                  <a:gd name="f135" fmla="*/ f67 1 f73"/>
                  <a:gd name="f136" fmla="*/ 0 1 f74"/>
                  <a:gd name="f137" fmla="*/ f68 1 f74"/>
                  <a:gd name="f138" fmla="*/ f105 1 f73"/>
                  <a:gd name="f139" fmla="*/ f106 1 f74"/>
                  <a:gd name="f140" fmla="*/ f107 1 f73"/>
                  <a:gd name="f141" fmla="*/ f108 1 f74"/>
                  <a:gd name="f142" fmla="*/ f109 1 f73"/>
                  <a:gd name="f143" fmla="*/ f110 1 f74"/>
                  <a:gd name="f144" fmla="*/ f111 1 f73"/>
                  <a:gd name="f145" fmla="*/ f112 1 f74"/>
                  <a:gd name="f146" fmla="*/ f113 1 f74"/>
                  <a:gd name="f147" fmla="*/ f114 1 f73"/>
                  <a:gd name="f148" fmla="*/ f115 1 f74"/>
                  <a:gd name="f149" fmla="*/ f116 1 f73"/>
                  <a:gd name="f150" fmla="*/ f117 1 f74"/>
                  <a:gd name="f151" fmla="*/ f118 1 f73"/>
                  <a:gd name="f152" fmla="*/ f119 1 f74"/>
                  <a:gd name="f153" fmla="*/ f120 1 f73"/>
                  <a:gd name="f154" fmla="*/ f121 1 f74"/>
                  <a:gd name="f155" fmla="*/ f122 1 f73"/>
                  <a:gd name="f156" fmla="*/ f123 1 f74"/>
                  <a:gd name="f157" fmla="*/ f124 1 f73"/>
                  <a:gd name="f158" fmla="*/ f125 1 f74"/>
                  <a:gd name="f159" fmla="*/ f126 1 f73"/>
                  <a:gd name="f160" fmla="*/ f127 1 f74"/>
                  <a:gd name="f161" fmla="*/ f128 1 f74"/>
                  <a:gd name="f162" fmla="*/ f129 1 f74"/>
                  <a:gd name="f163" fmla="*/ f130 1 f73"/>
                  <a:gd name="f164" fmla="*/ f131 1 f74"/>
                  <a:gd name="f165" fmla="*/ f132 1 f73"/>
                  <a:gd name="f166" fmla="*/ f133 1 f74"/>
                  <a:gd name="f167" fmla="*/ f134 f64 1"/>
                  <a:gd name="f168" fmla="*/ f135 f64 1"/>
                  <a:gd name="f169" fmla="*/ f137 f65 1"/>
                  <a:gd name="f170" fmla="*/ f136 f65 1"/>
                  <a:gd name="f171" fmla="*/ f138 f64 1"/>
                  <a:gd name="f172" fmla="*/ f139 f65 1"/>
                  <a:gd name="f173" fmla="*/ f140 f64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5 1"/>
                  <a:gd name="f180" fmla="*/ f147 f64 1"/>
                  <a:gd name="f181" fmla="*/ f148 f65 1"/>
                  <a:gd name="f182" fmla="*/ f149 f64 1"/>
                  <a:gd name="f183" fmla="*/ f150 f65 1"/>
                  <a:gd name="f184" fmla="*/ f151 f64 1"/>
                  <a:gd name="f185" fmla="*/ f152 f65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5 1"/>
                  <a:gd name="f195" fmla="*/ f162 f65 1"/>
                  <a:gd name="f196" fmla="*/ f163 f64 1"/>
                  <a:gd name="f197" fmla="*/ f164 f65 1"/>
                  <a:gd name="f198" fmla="*/ f165 f64 1"/>
                  <a:gd name="f199" fmla="*/ f166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1" y="f172"/>
                  </a:cxn>
                  <a:cxn ang="f104">
                    <a:pos x="f173" y="f174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7" y="f179"/>
                  </a:cxn>
                  <a:cxn ang="f104">
                    <a:pos x="f180" y="f181"/>
                  </a:cxn>
                  <a:cxn ang="f104">
                    <a:pos x="f182" y="f183"/>
                  </a:cxn>
                  <a:cxn ang="f104">
                    <a:pos x="f184" y="f185"/>
                  </a:cxn>
                  <a:cxn ang="f104">
                    <a:pos x="f186" y="f187"/>
                  </a:cxn>
                  <a:cxn ang="f104">
                    <a:pos x="f188" y="f189"/>
                  </a:cxn>
                  <a:cxn ang="f104">
                    <a:pos x="f190" y="f191"/>
                  </a:cxn>
                  <a:cxn ang="f104">
                    <a:pos x="f192" y="f193"/>
                  </a:cxn>
                  <a:cxn ang="f104">
                    <a:pos x="f182" y="f194"/>
                  </a:cxn>
                  <a:cxn ang="f104">
                    <a:pos x="f177" y="f195"/>
                  </a:cxn>
                  <a:cxn ang="f104">
                    <a:pos x="f196" y="f197"/>
                  </a:cxn>
                  <a:cxn ang="f104">
                    <a:pos x="f198" y="f199"/>
                  </a:cxn>
                  <a:cxn ang="f104">
                    <a:pos x="f171" y="f172"/>
                  </a:cxn>
                </a:cxnLst>
                <a:rect l="f167" t="f170" r="f168" b="f169"/>
                <a:pathLst>
                  <a:path w="89" h="99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19" y="f15"/>
                      <a:pt x="f11" y="f18"/>
                      <a:pt x="f20" y="f16"/>
                    </a:cubicBezTo>
                    <a:cubicBezTo>
                      <a:pt x="f21" y="f22"/>
                      <a:pt x="f23" y="f24"/>
                      <a:pt x="f20" y="f12"/>
                    </a:cubicBezTo>
                    <a:cubicBezTo>
                      <a:pt x="f15" y="f25"/>
                      <a:pt x="f26" y="f27"/>
                      <a:pt x="f28" y="f29"/>
                    </a:cubicBezTo>
                    <a:cubicBezTo>
                      <a:pt x="f30" y="f7"/>
                      <a:pt x="f31" y="f32"/>
                      <a:pt x="f33" y="f32"/>
                    </a:cubicBezTo>
                    <a:cubicBezTo>
                      <a:pt x="f34" y="f35"/>
                      <a:pt x="f36" y="f6"/>
                      <a:pt x="f37" y="f38"/>
                    </a:cubicBezTo>
                    <a:cubicBezTo>
                      <a:pt x="f39" y="f22"/>
                      <a:pt x="f40" y="f16"/>
                      <a:pt x="f41" y="f42"/>
                    </a:cubicBezTo>
                    <a:cubicBezTo>
                      <a:pt x="f43" y="f15"/>
                      <a:pt x="f5" y="f15"/>
                      <a:pt x="f5" y="f26"/>
                    </a:cubicBezTo>
                    <a:cubicBezTo>
                      <a:pt x="f44" y="f28"/>
                      <a:pt x="f5" y="f45"/>
                      <a:pt x="f46" y="f47"/>
                    </a:cubicBezTo>
                    <a:cubicBezTo>
                      <a:pt x="f37" y="f48"/>
                      <a:pt x="f36" y="f34"/>
                      <a:pt x="f49" y="f50"/>
                    </a:cubicBezTo>
                    <a:cubicBezTo>
                      <a:pt x="f51" y="f46"/>
                      <a:pt x="f52" y="f5"/>
                      <a:pt x="f33" y="f37"/>
                    </a:cubicBezTo>
                    <a:cubicBezTo>
                      <a:pt x="f31" y="f53"/>
                      <a:pt x="f30" y="f36"/>
                      <a:pt x="f20" y="f53"/>
                    </a:cubicBezTo>
                    <a:cubicBezTo>
                      <a:pt x="f18" y="f54"/>
                      <a:pt x="f55" y="f49"/>
                      <a:pt x="f9" y="f56"/>
                    </a:cubicBezTo>
                    <a:cubicBezTo>
                      <a:pt x="f25" y="f57"/>
                      <a:pt x="f58" y="f59"/>
                      <a:pt x="f60" y="f61"/>
                    </a:cubicBezTo>
                    <a:cubicBezTo>
                      <a:pt x="f60" y="f62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21">
                <a:extLst>
                  <a:ext uri="{FF2B5EF4-FFF2-40B4-BE49-F238E27FC236}">
                    <a16:creationId xmlns:a16="http://schemas.microsoft.com/office/drawing/2014/main" id="{1BEBC016-109A-6FFB-C55B-C6DA8FE4CD0B}"/>
                  </a:ext>
                </a:extLst>
              </p:cNvPr>
              <p:cNvSpPr/>
              <p:nvPr/>
            </p:nvSpPr>
            <p:spPr>
              <a:xfrm>
                <a:off x="8507413" y="4108444"/>
                <a:ext cx="201616" cy="2079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9"/>
                  <a:gd name="f8" fmla="val 22"/>
                  <a:gd name="f9" fmla="val 57"/>
                  <a:gd name="f10" fmla="val 9"/>
                  <a:gd name="f11" fmla="val 53"/>
                  <a:gd name="f12" fmla="val 7"/>
                  <a:gd name="f13" fmla="val 43"/>
                  <a:gd name="f14" fmla="val 31"/>
                  <a:gd name="f15" fmla="val 26"/>
                  <a:gd name="f16" fmla="val 3"/>
                  <a:gd name="f17" fmla="val 27"/>
                  <a:gd name="f18" fmla="val 24"/>
                  <a:gd name="f19" fmla="val 11"/>
                  <a:gd name="f20" fmla="val 20"/>
                  <a:gd name="f21" fmla="val 17"/>
                  <a:gd name="f22" fmla="val 10"/>
                  <a:gd name="f23" fmla="val 6"/>
                  <a:gd name="f24" fmla="val 36"/>
                  <a:gd name="f25" fmla="val 47"/>
                  <a:gd name="f26" fmla="val 54"/>
                  <a:gd name="f27" fmla="val 12"/>
                  <a:gd name="f28" fmla="val 58"/>
                  <a:gd name="f29" fmla="val 16"/>
                  <a:gd name="f30" fmla="val 61"/>
                  <a:gd name="f31" fmla="val 15"/>
                  <a:gd name="f32" fmla="val 65"/>
                  <a:gd name="f33" fmla="val 14"/>
                  <a:gd name="f34" fmla="val 82"/>
                  <a:gd name="f35" fmla="val 13"/>
                  <a:gd name="f36" fmla="val 84"/>
                  <a:gd name="f37" fmla="val 32"/>
                  <a:gd name="f38" fmla="val 81"/>
                  <a:gd name="f39" fmla="val 56"/>
                  <a:gd name="f40" fmla="val 69"/>
                  <a:gd name="f41" fmla="val 72"/>
                  <a:gd name="f42" fmla="val 76"/>
                  <a:gd name="f43" fmla="val 79"/>
                  <a:gd name="f44" fmla="val 75"/>
                  <a:gd name="f45" fmla="val 88"/>
                  <a:gd name="f46" fmla="val 64"/>
                  <a:gd name="f47" fmla="val 60"/>
                  <a:gd name="f48" fmla="val 78"/>
                  <a:gd name="f49" fmla="val 52"/>
                  <a:gd name="f50" fmla="val 48"/>
                  <a:gd name="f51" fmla="val 46"/>
                  <a:gd name="f52" fmla="val 39"/>
                  <a:gd name="f53" fmla="val 35"/>
                  <a:gd name="f54" fmla="val 33"/>
                  <a:gd name="f55" fmla="val 30"/>
                  <a:gd name="f56" fmla="val 77"/>
                  <a:gd name="f57" fmla="val 19"/>
                  <a:gd name="f58" fmla="val 73"/>
                  <a:gd name="f59" fmla="val 18"/>
                  <a:gd name="f60" fmla="val 67"/>
                  <a:gd name="f61" fmla="val 21"/>
                  <a:gd name="f62" fmla="val 25"/>
                  <a:gd name="f63" fmla="val 62"/>
                  <a:gd name="f64" fmla="+- 0 0 -90"/>
                  <a:gd name="f65" fmla="*/ f3 1 87"/>
                  <a:gd name="f66" fmla="*/ f4 1 89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87"/>
                  <a:gd name="f75" fmla="*/ f71 1 89"/>
                  <a:gd name="f76" fmla="*/ 22 f72 1"/>
                  <a:gd name="f77" fmla="*/ 57 f71 1"/>
                  <a:gd name="f78" fmla="*/ 7 f72 1"/>
                  <a:gd name="f79" fmla="*/ 31 f71 1"/>
                  <a:gd name="f80" fmla="*/ 0 f72 1"/>
                  <a:gd name="f81" fmla="*/ 24 f71 1"/>
                  <a:gd name="f82" fmla="*/ 26 f72 1"/>
                  <a:gd name="f83" fmla="*/ 6 f71 1"/>
                  <a:gd name="f84" fmla="*/ 54 f72 1"/>
                  <a:gd name="f85" fmla="*/ 12 f71 1"/>
                  <a:gd name="f86" fmla="*/ 65 f72 1"/>
                  <a:gd name="f87" fmla="*/ 14 f71 1"/>
                  <a:gd name="f88" fmla="*/ 87 f72 1"/>
                  <a:gd name="f89" fmla="*/ 32 f71 1"/>
                  <a:gd name="f90" fmla="*/ 82 f72 1"/>
                  <a:gd name="f91" fmla="*/ 69 f71 1"/>
                  <a:gd name="f92" fmla="*/ 79 f72 1"/>
                  <a:gd name="f93" fmla="*/ 79 f71 1"/>
                  <a:gd name="f94" fmla="*/ 64 f72 1"/>
                  <a:gd name="f95" fmla="*/ 84 f71 1"/>
                  <a:gd name="f96" fmla="*/ 78 f71 1"/>
                  <a:gd name="f97" fmla="*/ 46 f72 1"/>
                  <a:gd name="f98" fmla="*/ 35 f72 1"/>
                  <a:gd name="f99" fmla="*/ 27 f72 1"/>
                  <a:gd name="f100" fmla="*/ 19 f72 1"/>
                  <a:gd name="f101" fmla="*/ 77 f71 1"/>
                  <a:gd name="f102" fmla="*/ 13 f72 1"/>
                  <a:gd name="f103" fmla="*/ 73 f71 1"/>
                  <a:gd name="f104" fmla="*/ 18 f72 1"/>
                  <a:gd name="f105" fmla="*/ 67 f71 1"/>
                  <a:gd name="f106" fmla="+- f73 0 f1"/>
                  <a:gd name="f107" fmla="*/ f76 1 87"/>
                  <a:gd name="f108" fmla="*/ f77 1 89"/>
                  <a:gd name="f109" fmla="*/ f78 1 87"/>
                  <a:gd name="f110" fmla="*/ f79 1 89"/>
                  <a:gd name="f111" fmla="*/ f80 1 87"/>
                  <a:gd name="f112" fmla="*/ f81 1 89"/>
                  <a:gd name="f113" fmla="*/ f82 1 87"/>
                  <a:gd name="f114" fmla="*/ f83 1 89"/>
                  <a:gd name="f115" fmla="*/ f84 1 87"/>
                  <a:gd name="f116" fmla="*/ f85 1 89"/>
                  <a:gd name="f117" fmla="*/ f86 1 87"/>
                  <a:gd name="f118" fmla="*/ f87 1 89"/>
                  <a:gd name="f119" fmla="*/ f88 1 87"/>
                  <a:gd name="f120" fmla="*/ f89 1 89"/>
                  <a:gd name="f121" fmla="*/ f90 1 87"/>
                  <a:gd name="f122" fmla="*/ f91 1 89"/>
                  <a:gd name="f123" fmla="*/ f92 1 87"/>
                  <a:gd name="f124" fmla="*/ f93 1 89"/>
                  <a:gd name="f125" fmla="*/ f94 1 87"/>
                  <a:gd name="f126" fmla="*/ f95 1 89"/>
                  <a:gd name="f127" fmla="*/ f96 1 89"/>
                  <a:gd name="f128" fmla="*/ f97 1 87"/>
                  <a:gd name="f129" fmla="*/ f98 1 87"/>
                  <a:gd name="f130" fmla="*/ f99 1 87"/>
                  <a:gd name="f131" fmla="*/ f100 1 87"/>
                  <a:gd name="f132" fmla="*/ f101 1 89"/>
                  <a:gd name="f133" fmla="*/ f102 1 87"/>
                  <a:gd name="f134" fmla="*/ f103 1 89"/>
                  <a:gd name="f135" fmla="*/ f104 1 87"/>
                  <a:gd name="f136" fmla="*/ f105 1 89"/>
                  <a:gd name="f137" fmla="*/ 0 1 f74"/>
                  <a:gd name="f138" fmla="*/ f68 1 f74"/>
                  <a:gd name="f139" fmla="*/ 0 1 f75"/>
                  <a:gd name="f140" fmla="*/ f69 1 f75"/>
                  <a:gd name="f141" fmla="*/ f107 1 f74"/>
                  <a:gd name="f142" fmla="*/ f108 1 f75"/>
                  <a:gd name="f143" fmla="*/ f109 1 f74"/>
                  <a:gd name="f144" fmla="*/ f110 1 f75"/>
                  <a:gd name="f145" fmla="*/ f111 1 f74"/>
                  <a:gd name="f146" fmla="*/ f112 1 f75"/>
                  <a:gd name="f147" fmla="*/ f113 1 f74"/>
                  <a:gd name="f148" fmla="*/ f114 1 f75"/>
                  <a:gd name="f149" fmla="*/ f115 1 f74"/>
                  <a:gd name="f150" fmla="*/ f116 1 f75"/>
                  <a:gd name="f151" fmla="*/ f117 1 f74"/>
                  <a:gd name="f152" fmla="*/ f118 1 f75"/>
                  <a:gd name="f153" fmla="*/ f119 1 f74"/>
                  <a:gd name="f154" fmla="*/ f120 1 f75"/>
                  <a:gd name="f155" fmla="*/ f121 1 f74"/>
                  <a:gd name="f156" fmla="*/ f122 1 f75"/>
                  <a:gd name="f157" fmla="*/ f123 1 f74"/>
                  <a:gd name="f158" fmla="*/ f124 1 f75"/>
                  <a:gd name="f159" fmla="*/ f125 1 f74"/>
                  <a:gd name="f160" fmla="*/ f126 1 f75"/>
                  <a:gd name="f161" fmla="*/ f127 1 f75"/>
                  <a:gd name="f162" fmla="*/ f128 1 f74"/>
                  <a:gd name="f163" fmla="*/ f129 1 f74"/>
                  <a:gd name="f164" fmla="*/ f130 1 f74"/>
                  <a:gd name="f165" fmla="*/ f131 1 f74"/>
                  <a:gd name="f166" fmla="*/ f132 1 f75"/>
                  <a:gd name="f167" fmla="*/ f133 1 f74"/>
                  <a:gd name="f168" fmla="*/ f134 1 f75"/>
                  <a:gd name="f169" fmla="*/ f135 1 f74"/>
                  <a:gd name="f170" fmla="*/ f136 1 f75"/>
                  <a:gd name="f171" fmla="*/ f137 f65 1"/>
                  <a:gd name="f172" fmla="*/ f138 f65 1"/>
                  <a:gd name="f173" fmla="*/ f140 f66 1"/>
                  <a:gd name="f174" fmla="*/ f139 f66 1"/>
                  <a:gd name="f175" fmla="*/ f141 f65 1"/>
                  <a:gd name="f176" fmla="*/ f142 f66 1"/>
                  <a:gd name="f177" fmla="*/ f143 f65 1"/>
                  <a:gd name="f178" fmla="*/ f144 f66 1"/>
                  <a:gd name="f179" fmla="*/ f145 f65 1"/>
                  <a:gd name="f180" fmla="*/ f146 f66 1"/>
                  <a:gd name="f181" fmla="*/ f147 f65 1"/>
                  <a:gd name="f182" fmla="*/ f148 f66 1"/>
                  <a:gd name="f183" fmla="*/ f149 f65 1"/>
                  <a:gd name="f184" fmla="*/ f150 f66 1"/>
                  <a:gd name="f185" fmla="*/ f151 f65 1"/>
                  <a:gd name="f186" fmla="*/ f152 f66 1"/>
                  <a:gd name="f187" fmla="*/ f153 f65 1"/>
                  <a:gd name="f188" fmla="*/ f154 f66 1"/>
                  <a:gd name="f189" fmla="*/ f155 f65 1"/>
                  <a:gd name="f190" fmla="*/ f156 f66 1"/>
                  <a:gd name="f191" fmla="*/ f157 f65 1"/>
                  <a:gd name="f192" fmla="*/ f158 f66 1"/>
                  <a:gd name="f193" fmla="*/ f159 f65 1"/>
                  <a:gd name="f194" fmla="*/ f160 f66 1"/>
                  <a:gd name="f195" fmla="*/ f161 f66 1"/>
                  <a:gd name="f196" fmla="*/ f162 f65 1"/>
                  <a:gd name="f197" fmla="*/ f163 f65 1"/>
                  <a:gd name="f198" fmla="*/ f164 f65 1"/>
                  <a:gd name="f199" fmla="*/ f165 f65 1"/>
                  <a:gd name="f200" fmla="*/ f166 f66 1"/>
                  <a:gd name="f201" fmla="*/ f167 f65 1"/>
                  <a:gd name="f202" fmla="*/ f168 f66 1"/>
                  <a:gd name="f203" fmla="*/ f169 f65 1"/>
                  <a:gd name="f204" fmla="*/ f170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9" y="f180"/>
                  </a:cxn>
                  <a:cxn ang="f106">
                    <a:pos x="f181" y="f182"/>
                  </a:cxn>
                  <a:cxn ang="f106">
                    <a:pos x="f183" y="f184"/>
                  </a:cxn>
                  <a:cxn ang="f106">
                    <a:pos x="f185" y="f186"/>
                  </a:cxn>
                  <a:cxn ang="f106">
                    <a:pos x="f187" y="f188"/>
                  </a:cxn>
                  <a:cxn ang="f106">
                    <a:pos x="f189" y="f190"/>
                  </a:cxn>
                  <a:cxn ang="f106">
                    <a:pos x="f191" y="f192"/>
                  </a:cxn>
                  <a:cxn ang="f106">
                    <a:pos x="f193" y="f194"/>
                  </a:cxn>
                  <a:cxn ang="f106">
                    <a:pos x="f183" y="f195"/>
                  </a:cxn>
                  <a:cxn ang="f106">
                    <a:pos x="f196" y="f195"/>
                  </a:cxn>
                  <a:cxn ang="f106">
                    <a:pos x="f197" y="f192"/>
                  </a:cxn>
                  <a:cxn ang="f106">
                    <a:pos x="f198" y="f195"/>
                  </a:cxn>
                  <a:cxn ang="f106">
                    <a:pos x="f199" y="f200"/>
                  </a:cxn>
                  <a:cxn ang="f106">
                    <a:pos x="f201" y="f202"/>
                  </a:cxn>
                  <a:cxn ang="f106">
                    <a:pos x="f203" y="f204"/>
                  </a:cxn>
                  <a:cxn ang="f106">
                    <a:pos x="f175" y="f176"/>
                  </a:cxn>
                </a:cxnLst>
                <a:rect l="f171" t="f174" r="f172" b="f173"/>
                <a:pathLst>
                  <a:path w="87" h="89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22"/>
                      <a:pt x="f15" y="f23"/>
                    </a:cubicBezTo>
                    <a:cubicBezTo>
                      <a:pt x="f24" y="f5"/>
                      <a:pt x="f25" y="f16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3"/>
                      <a:pt x="f6" y="f37"/>
                    </a:cubicBezTo>
                    <a:cubicBezTo>
                      <a:pt x="f38" y="f13"/>
                      <a:pt x="f34" y="f39"/>
                      <a:pt x="f34" y="f40"/>
                    </a:cubicBezTo>
                    <a:cubicBezTo>
                      <a:pt x="f34" y="f41"/>
                      <a:pt x="f38" y="f42"/>
                      <a:pt x="f43" y="f43"/>
                    </a:cubicBezTo>
                    <a:cubicBezTo>
                      <a:pt x="f44" y="f45"/>
                      <a:pt x="f41" y="f7"/>
                      <a:pt x="f46" y="f36"/>
                    </a:cubicBezTo>
                    <a:cubicBezTo>
                      <a:pt x="f47" y="f34"/>
                      <a:pt x="f28" y="f43"/>
                      <a:pt x="f26" y="f48"/>
                    </a:cubicBezTo>
                    <a:cubicBezTo>
                      <a:pt x="f49" y="f42"/>
                      <a:pt x="f50" y="f44"/>
                      <a:pt x="f51" y="f48"/>
                    </a:cubicBezTo>
                    <a:cubicBezTo>
                      <a:pt x="f13" y="f38"/>
                      <a:pt x="f52" y="f38"/>
                      <a:pt x="f53" y="f43"/>
                    </a:cubicBezTo>
                    <a:cubicBezTo>
                      <a:pt x="f54" y="f48"/>
                      <a:pt x="f55" y="f56"/>
                      <a:pt x="f17" y="f48"/>
                    </a:cubicBezTo>
                    <a:cubicBezTo>
                      <a:pt x="f18" y="f48"/>
                      <a:pt x="f8" y="f48"/>
                      <a:pt x="f57" y="f56"/>
                    </a:cubicBezTo>
                    <a:cubicBezTo>
                      <a:pt x="f29" y="f42"/>
                      <a:pt x="f35" y="f44"/>
                      <a:pt x="f35" y="f58"/>
                    </a:cubicBezTo>
                    <a:cubicBezTo>
                      <a:pt x="f27" y="f40"/>
                      <a:pt x="f29" y="f40"/>
                      <a:pt x="f59" y="f60"/>
                    </a:cubicBezTo>
                    <a:cubicBezTo>
                      <a:pt x="f61" y="f32"/>
                      <a:pt x="f62" y="f63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B030BDB6-50E5-99C4-2AEA-1DA022127542}"/>
                  </a:ext>
                </a:extLst>
              </p:cNvPr>
              <p:cNvSpPr/>
              <p:nvPr/>
            </p:nvSpPr>
            <p:spPr>
              <a:xfrm>
                <a:off x="7727951" y="4276721"/>
                <a:ext cx="188915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1"/>
                  <a:gd name="f7" fmla="val 63"/>
                  <a:gd name="f8" fmla="val 36"/>
                  <a:gd name="f9" fmla="val 5"/>
                  <a:gd name="f10" fmla="val 28"/>
                  <a:gd name="f11" fmla="val 3"/>
                  <a:gd name="f12" fmla="val 16"/>
                  <a:gd name="f13" fmla="val 9"/>
                  <a:gd name="f14" fmla="val 8"/>
                  <a:gd name="f15" fmla="val 13"/>
                  <a:gd name="f16" fmla="val 2"/>
                  <a:gd name="f17" fmla="val 18"/>
                  <a:gd name="f18" fmla="val 24"/>
                  <a:gd name="f19" fmla="val 31"/>
                  <a:gd name="f20" fmla="val 7"/>
                  <a:gd name="f21" fmla="val 38"/>
                  <a:gd name="f22" fmla="val 11"/>
                  <a:gd name="f23" fmla="val 48"/>
                  <a:gd name="f24" fmla="val 58"/>
                  <a:gd name="f25" fmla="val 65"/>
                  <a:gd name="f26" fmla="val 12"/>
                  <a:gd name="f27" fmla="val 70"/>
                  <a:gd name="f28" fmla="val 22"/>
                  <a:gd name="f29" fmla="val 73"/>
                  <a:gd name="f30" fmla="val 29"/>
                  <a:gd name="f31" fmla="val 75"/>
                  <a:gd name="f32" fmla="val 42"/>
                  <a:gd name="f33" fmla="val 39"/>
                  <a:gd name="f34" fmla="val 72"/>
                  <a:gd name="f35" fmla="val 50"/>
                  <a:gd name="f36" fmla="val 67"/>
                  <a:gd name="f37" fmla="val 54"/>
                  <a:gd name="f38" fmla="val 62"/>
                  <a:gd name="f39" fmla="val 59"/>
                  <a:gd name="f40" fmla="val 53"/>
                  <a:gd name="f41" fmla="val 60"/>
                  <a:gd name="f42" fmla="val 26"/>
                  <a:gd name="f43" fmla="val 55"/>
                  <a:gd name="f44" fmla="val 14"/>
                  <a:gd name="f45" fmla="val 41"/>
                  <a:gd name="f46" fmla="+- 0 0 -90"/>
                  <a:gd name="f47" fmla="*/ f3 1 81"/>
                  <a:gd name="f48" fmla="*/ f4 1 6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81"/>
                  <a:gd name="f57" fmla="*/ f53 1 63"/>
                  <a:gd name="f58" fmla="*/ 0 f54 1"/>
                  <a:gd name="f59" fmla="*/ 36 f53 1"/>
                  <a:gd name="f60" fmla="*/ 9 f54 1"/>
                  <a:gd name="f61" fmla="*/ 8 f53 1"/>
                  <a:gd name="f62" fmla="*/ 24 f54 1"/>
                  <a:gd name="f63" fmla="*/ 3 f53 1"/>
                  <a:gd name="f64" fmla="*/ 48 f54 1"/>
                  <a:gd name="f65" fmla="*/ 70 f54 1"/>
                  <a:gd name="f66" fmla="*/ 22 f53 1"/>
                  <a:gd name="f67" fmla="*/ 81 f54 1"/>
                  <a:gd name="f68" fmla="*/ 42 f53 1"/>
                  <a:gd name="f69" fmla="*/ 67 f54 1"/>
                  <a:gd name="f70" fmla="*/ 54 f53 1"/>
                  <a:gd name="f71" fmla="*/ 53 f54 1"/>
                  <a:gd name="f72" fmla="*/ 58 f53 1"/>
                  <a:gd name="f73" fmla="*/ 14 f54 1"/>
                  <a:gd name="f74" fmla="*/ 50 f53 1"/>
                  <a:gd name="f75" fmla="+- f55 0 f1"/>
                  <a:gd name="f76" fmla="*/ f58 1 81"/>
                  <a:gd name="f77" fmla="*/ f59 1 63"/>
                  <a:gd name="f78" fmla="*/ f60 1 81"/>
                  <a:gd name="f79" fmla="*/ f61 1 63"/>
                  <a:gd name="f80" fmla="*/ f62 1 81"/>
                  <a:gd name="f81" fmla="*/ f63 1 63"/>
                  <a:gd name="f82" fmla="*/ f64 1 81"/>
                  <a:gd name="f83" fmla="*/ f65 1 81"/>
                  <a:gd name="f84" fmla="*/ f66 1 63"/>
                  <a:gd name="f85" fmla="*/ f67 1 81"/>
                  <a:gd name="f86" fmla="*/ f68 1 63"/>
                  <a:gd name="f87" fmla="*/ f69 1 81"/>
                  <a:gd name="f88" fmla="*/ f70 1 63"/>
                  <a:gd name="f89" fmla="*/ f71 1 81"/>
                  <a:gd name="f90" fmla="*/ f72 1 63"/>
                  <a:gd name="f91" fmla="*/ f73 1 81"/>
                  <a:gd name="f92" fmla="*/ f74 1 63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6"/>
                  <a:gd name="f102" fmla="*/ f81 1 f57"/>
                  <a:gd name="f103" fmla="*/ f82 1 f56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6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7 1"/>
                  <a:gd name="f123" fmla="*/ f102 f48 1"/>
                  <a:gd name="f124" fmla="*/ f103 f47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7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21"/>
                  </a:cxn>
                  <a:cxn ang="f75">
                    <a:pos x="f122" y="f123"/>
                  </a:cxn>
                  <a:cxn ang="f75">
                    <a:pos x="f124" y="f121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33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81" h="63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11"/>
                    </a:cubicBezTo>
                    <a:cubicBezTo>
                      <a:pt x="f19" y="f20"/>
                      <a:pt x="f21" y="f22"/>
                      <a:pt x="f23" y="f14"/>
                    </a:cubicBezTo>
                    <a:cubicBezTo>
                      <a:pt x="f24" y="f9"/>
                      <a:pt x="f25" y="f26"/>
                      <a:pt x="f27" y="f28"/>
                    </a:cubicBezTo>
                    <a:cubicBezTo>
                      <a:pt x="f29" y="f30"/>
                      <a:pt x="f31" y="f8"/>
                      <a:pt x="f6" y="f32"/>
                    </a:cubicBezTo>
                    <a:cubicBezTo>
                      <a:pt x="f27" y="f33"/>
                      <a:pt x="f34" y="f35"/>
                      <a:pt x="f36" y="f37"/>
                    </a:cubicBezTo>
                    <a:cubicBezTo>
                      <a:pt x="f38" y="f24"/>
                      <a:pt x="f39" y="f7"/>
                      <a:pt x="f40" y="f24"/>
                    </a:cubicBezTo>
                    <a:cubicBezTo>
                      <a:pt x="f33" y="f41"/>
                      <a:pt x="f42" y="f43"/>
                      <a:pt x="f44" y="f35"/>
                    </a:cubicBezTo>
                    <a:cubicBezTo>
                      <a:pt x="f14" y="f23"/>
                      <a:pt x="f9" y="f45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23">
                <a:extLst>
                  <a:ext uri="{FF2B5EF4-FFF2-40B4-BE49-F238E27FC236}">
                    <a16:creationId xmlns:a16="http://schemas.microsoft.com/office/drawing/2014/main" id="{650D80AC-A938-27A0-3799-401C6384C063}"/>
                  </a:ext>
                </a:extLst>
              </p:cNvPr>
              <p:cNvSpPr/>
              <p:nvPr/>
            </p:nvSpPr>
            <p:spPr>
              <a:xfrm>
                <a:off x="8226427" y="4672007"/>
                <a:ext cx="176214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"/>
                  <a:gd name="f7" fmla="val 75"/>
                  <a:gd name="f8" fmla="val 65"/>
                  <a:gd name="f9" fmla="val 58"/>
                  <a:gd name="f10" fmla="val 59"/>
                  <a:gd name="f11" fmla="val 73"/>
                  <a:gd name="f12" fmla="val 48"/>
                  <a:gd name="f13" fmla="val 38"/>
                  <a:gd name="f14" fmla="val 63"/>
                  <a:gd name="f15" fmla="val 34"/>
                  <a:gd name="f16" fmla="val 31"/>
                  <a:gd name="f17" fmla="val 55"/>
                  <a:gd name="f18" fmla="val 24"/>
                  <a:gd name="f19" fmla="val 56"/>
                  <a:gd name="f20" fmla="val 13"/>
                  <a:gd name="f21" fmla="val 5"/>
                  <a:gd name="f22" fmla="val 46"/>
                  <a:gd name="f23" fmla="val 4"/>
                  <a:gd name="f24" fmla="val 30"/>
                  <a:gd name="f25" fmla="val 2"/>
                  <a:gd name="f26" fmla="val 18"/>
                  <a:gd name="f27" fmla="val 10"/>
                  <a:gd name="f28" fmla="val 8"/>
                  <a:gd name="f29" fmla="val 16"/>
                  <a:gd name="f30" fmla="val 11"/>
                  <a:gd name="f31" fmla="val 22"/>
                  <a:gd name="f32" fmla="val 1"/>
                  <a:gd name="f33" fmla="val 27"/>
                  <a:gd name="f34" fmla="val 33"/>
                  <a:gd name="f35" fmla="val 6"/>
                  <a:gd name="f36" fmla="val 44"/>
                  <a:gd name="f37" fmla="val 7"/>
                  <a:gd name="f38" fmla="val 41"/>
                  <a:gd name="f39" fmla="val 15"/>
                  <a:gd name="f40" fmla="val 43"/>
                  <a:gd name="f41" fmla="val 19"/>
                  <a:gd name="f42" fmla="val 45"/>
                  <a:gd name="f43" fmla="val 52"/>
                  <a:gd name="f44" fmla="val 61"/>
                  <a:gd name="f45" fmla="val 26"/>
                  <a:gd name="f46" fmla="val 64"/>
                  <a:gd name="f47" fmla="val 29"/>
                  <a:gd name="f48" fmla="val 67"/>
                  <a:gd name="f49" fmla="val 71"/>
                  <a:gd name="f50" fmla="val 72"/>
                  <a:gd name="f51" fmla="val 69"/>
                  <a:gd name="f52" fmla="val 50"/>
                  <a:gd name="f53" fmla="+- 0 0 -90"/>
                  <a:gd name="f54" fmla="*/ f3 1 76"/>
                  <a:gd name="f55" fmla="*/ f4 1 75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76"/>
                  <a:gd name="f64" fmla="*/ f60 1 75"/>
                  <a:gd name="f65" fmla="*/ 65 f61 1"/>
                  <a:gd name="f66" fmla="*/ 58 f60 1"/>
                  <a:gd name="f67" fmla="*/ 38 f61 1"/>
                  <a:gd name="f68" fmla="*/ 63 f60 1"/>
                  <a:gd name="f69" fmla="*/ 24 f61 1"/>
                  <a:gd name="f70" fmla="*/ 56 f60 1"/>
                  <a:gd name="f71" fmla="*/ 4 f61 1"/>
                  <a:gd name="f72" fmla="*/ 30 f60 1"/>
                  <a:gd name="f73" fmla="*/ 0 f61 1"/>
                  <a:gd name="f74" fmla="*/ 10 f60 1"/>
                  <a:gd name="f75" fmla="*/ 16 f61 1"/>
                  <a:gd name="f76" fmla="*/ 5 f60 1"/>
                  <a:gd name="f77" fmla="*/ 33 f61 1"/>
                  <a:gd name="f78" fmla="*/ 4 f60 1"/>
                  <a:gd name="f79" fmla="*/ 41 f61 1"/>
                  <a:gd name="f80" fmla="*/ 15 f60 1"/>
                  <a:gd name="f81" fmla="*/ 45 f61 1"/>
                  <a:gd name="f82" fmla="*/ 19 f60 1"/>
                  <a:gd name="f83" fmla="*/ 61 f61 1"/>
                  <a:gd name="f84" fmla="*/ 26 f60 1"/>
                  <a:gd name="f85" fmla="*/ 71 f61 1"/>
                  <a:gd name="f86" fmla="*/ 33 f60 1"/>
                  <a:gd name="f87" fmla="*/ 72 f61 1"/>
                  <a:gd name="f88" fmla="*/ 46 f60 1"/>
                  <a:gd name="f89" fmla="+- f62 0 f1"/>
                  <a:gd name="f90" fmla="*/ f65 1 76"/>
                  <a:gd name="f91" fmla="*/ f66 1 75"/>
                  <a:gd name="f92" fmla="*/ f67 1 76"/>
                  <a:gd name="f93" fmla="*/ f68 1 75"/>
                  <a:gd name="f94" fmla="*/ f69 1 76"/>
                  <a:gd name="f95" fmla="*/ f70 1 75"/>
                  <a:gd name="f96" fmla="*/ f71 1 76"/>
                  <a:gd name="f97" fmla="*/ f72 1 75"/>
                  <a:gd name="f98" fmla="*/ f73 1 76"/>
                  <a:gd name="f99" fmla="*/ f74 1 75"/>
                  <a:gd name="f100" fmla="*/ f75 1 76"/>
                  <a:gd name="f101" fmla="*/ f76 1 75"/>
                  <a:gd name="f102" fmla="*/ f77 1 76"/>
                  <a:gd name="f103" fmla="*/ f78 1 75"/>
                  <a:gd name="f104" fmla="*/ f79 1 76"/>
                  <a:gd name="f105" fmla="*/ f80 1 75"/>
                  <a:gd name="f106" fmla="*/ f81 1 76"/>
                  <a:gd name="f107" fmla="*/ f82 1 75"/>
                  <a:gd name="f108" fmla="*/ f83 1 76"/>
                  <a:gd name="f109" fmla="*/ f84 1 75"/>
                  <a:gd name="f110" fmla="*/ f85 1 76"/>
                  <a:gd name="f111" fmla="*/ f86 1 75"/>
                  <a:gd name="f112" fmla="*/ f87 1 76"/>
                  <a:gd name="f113" fmla="*/ f88 1 75"/>
                  <a:gd name="f114" fmla="*/ 0 1 f63"/>
                  <a:gd name="f115" fmla="*/ f57 1 f63"/>
                  <a:gd name="f116" fmla="*/ 0 1 f64"/>
                  <a:gd name="f117" fmla="*/ f58 1 f64"/>
                  <a:gd name="f118" fmla="*/ f90 1 f63"/>
                  <a:gd name="f119" fmla="*/ f91 1 f64"/>
                  <a:gd name="f120" fmla="*/ f92 1 f63"/>
                  <a:gd name="f121" fmla="*/ f93 1 f64"/>
                  <a:gd name="f122" fmla="*/ f94 1 f63"/>
                  <a:gd name="f123" fmla="*/ f95 1 f64"/>
                  <a:gd name="f124" fmla="*/ f96 1 f63"/>
                  <a:gd name="f125" fmla="*/ f97 1 f64"/>
                  <a:gd name="f126" fmla="*/ f98 1 f63"/>
                  <a:gd name="f127" fmla="*/ f99 1 f64"/>
                  <a:gd name="f128" fmla="*/ f100 1 f63"/>
                  <a:gd name="f129" fmla="*/ f101 1 f64"/>
                  <a:gd name="f130" fmla="*/ f102 1 f63"/>
                  <a:gd name="f131" fmla="*/ f103 1 f64"/>
                  <a:gd name="f132" fmla="*/ f104 1 f63"/>
                  <a:gd name="f133" fmla="*/ f105 1 f64"/>
                  <a:gd name="f134" fmla="*/ f106 1 f63"/>
                  <a:gd name="f135" fmla="*/ f107 1 f64"/>
                  <a:gd name="f136" fmla="*/ f108 1 f63"/>
                  <a:gd name="f137" fmla="*/ f109 1 f64"/>
                  <a:gd name="f138" fmla="*/ f110 1 f63"/>
                  <a:gd name="f139" fmla="*/ f111 1 f64"/>
                  <a:gd name="f140" fmla="*/ f112 1 f63"/>
                  <a:gd name="f141" fmla="*/ f113 1 f64"/>
                  <a:gd name="f142" fmla="*/ f114 f54 1"/>
                  <a:gd name="f143" fmla="*/ f115 f54 1"/>
                  <a:gd name="f144" fmla="*/ f117 f55 1"/>
                  <a:gd name="f145" fmla="*/ f116 f55 1"/>
                  <a:gd name="f146" fmla="*/ f118 f54 1"/>
                  <a:gd name="f147" fmla="*/ f119 f55 1"/>
                  <a:gd name="f148" fmla="*/ f120 f54 1"/>
                  <a:gd name="f149" fmla="*/ f121 f55 1"/>
                  <a:gd name="f150" fmla="*/ f122 f54 1"/>
                  <a:gd name="f151" fmla="*/ f123 f55 1"/>
                  <a:gd name="f152" fmla="*/ f124 f54 1"/>
                  <a:gd name="f153" fmla="*/ f125 f55 1"/>
                  <a:gd name="f154" fmla="*/ f126 f54 1"/>
                  <a:gd name="f155" fmla="*/ f127 f55 1"/>
                  <a:gd name="f156" fmla="*/ f128 f54 1"/>
                  <a:gd name="f157" fmla="*/ f129 f55 1"/>
                  <a:gd name="f158" fmla="*/ f130 f54 1"/>
                  <a:gd name="f159" fmla="*/ f131 f55 1"/>
                  <a:gd name="f160" fmla="*/ f132 f54 1"/>
                  <a:gd name="f161" fmla="*/ f133 f55 1"/>
                  <a:gd name="f162" fmla="*/ f134 f54 1"/>
                  <a:gd name="f163" fmla="*/ f135 f55 1"/>
                  <a:gd name="f164" fmla="*/ f136 f54 1"/>
                  <a:gd name="f165" fmla="*/ f137 f55 1"/>
                  <a:gd name="f166" fmla="*/ f138 f54 1"/>
                  <a:gd name="f167" fmla="*/ f139 f55 1"/>
                  <a:gd name="f168" fmla="*/ f140 f54 1"/>
                  <a:gd name="f169" fmla="*/ f141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6" y="f147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46" y="f147"/>
                  </a:cxn>
                </a:cxnLst>
                <a:rect l="f142" t="f145" r="f143" b="f144"/>
                <a:pathLst>
                  <a:path w="76" h="75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15" y="f9"/>
                      <a:pt x="f16" y="f17"/>
                      <a:pt x="f18" y="f19"/>
                    </a:cubicBezTo>
                    <a:cubicBezTo>
                      <a:pt x="f20" y="f19"/>
                      <a:pt x="f21" y="f22"/>
                      <a:pt x="f23" y="f24"/>
                    </a:cubicBezTo>
                    <a:cubicBezTo>
                      <a:pt x="f23" y="f18"/>
                      <a:pt x="f25" y="f26"/>
                      <a:pt x="f5" y="f27"/>
                    </a:cubicBezTo>
                    <a:cubicBezTo>
                      <a:pt x="f28" y="f29"/>
                      <a:pt x="f30" y="f28"/>
                      <a:pt x="f29" y="f21"/>
                    </a:cubicBezTo>
                    <a:cubicBezTo>
                      <a:pt x="f31" y="f32"/>
                      <a:pt x="f33" y="f5"/>
                      <a:pt x="f34" y="f23"/>
                    </a:cubicBezTo>
                    <a:cubicBezTo>
                      <a:pt x="f13" y="f35"/>
                      <a:pt x="f36" y="f37"/>
                      <a:pt x="f38" y="f39"/>
                    </a:cubicBezTo>
                    <a:cubicBezTo>
                      <a:pt x="f38" y="f26"/>
                      <a:pt x="f40" y="f41"/>
                      <a:pt x="f42" y="f41"/>
                    </a:cubicBezTo>
                    <a:cubicBezTo>
                      <a:pt x="f43" y="f26"/>
                      <a:pt x="f19" y="f31"/>
                      <a:pt x="f44" y="f45"/>
                    </a:cubicBezTo>
                    <a:cubicBezTo>
                      <a:pt x="f46" y="f47"/>
                      <a:pt x="f48" y="f16"/>
                      <a:pt x="f49" y="f34"/>
                    </a:cubicBezTo>
                    <a:cubicBezTo>
                      <a:pt x="f6" y="f13"/>
                      <a:pt x="f6" y="f38"/>
                      <a:pt x="f50" y="f22"/>
                    </a:cubicBezTo>
                    <a:cubicBezTo>
                      <a:pt x="f51" y="f52"/>
                      <a:pt x="f46" y="f43"/>
                      <a:pt x="f8" y="f9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Freeform 24">
                <a:extLst>
                  <a:ext uri="{FF2B5EF4-FFF2-40B4-BE49-F238E27FC236}">
                    <a16:creationId xmlns:a16="http://schemas.microsoft.com/office/drawing/2014/main" id="{9599D5E4-233F-9611-FBFD-59320876EAEC}"/>
                  </a:ext>
                </a:extLst>
              </p:cNvPr>
              <p:cNvSpPr/>
              <p:nvPr/>
            </p:nvSpPr>
            <p:spPr>
              <a:xfrm>
                <a:off x="8301042" y="4611684"/>
                <a:ext cx="138110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84"/>
                  <a:gd name="f8" fmla="val 33"/>
                  <a:gd name="f9" fmla="val 30"/>
                  <a:gd name="f10" fmla="val 79"/>
                  <a:gd name="f11" fmla="val 32"/>
                  <a:gd name="f12" fmla="val 76"/>
                  <a:gd name="f13" fmla="val 36"/>
                  <a:gd name="f14" fmla="val 73"/>
                  <a:gd name="f15" fmla="val 43"/>
                  <a:gd name="f16" fmla="val 67"/>
                  <a:gd name="f17" fmla="val 65"/>
                  <a:gd name="f18" fmla="val 35"/>
                  <a:gd name="f19" fmla="val 59"/>
                  <a:gd name="f20" fmla="val 31"/>
                  <a:gd name="f21" fmla="val 57"/>
                  <a:gd name="f22" fmla="val 28"/>
                  <a:gd name="f23" fmla="val 54"/>
                  <a:gd name="f24" fmla="val 25"/>
                  <a:gd name="f25" fmla="val 51"/>
                  <a:gd name="f26" fmla="val 22"/>
                  <a:gd name="f27" fmla="val 47"/>
                  <a:gd name="f28" fmla="val 18"/>
                  <a:gd name="f29" fmla="val 46"/>
                  <a:gd name="f30" fmla="val 13"/>
                  <a:gd name="f31" fmla="val 8"/>
                  <a:gd name="f32" fmla="val 5"/>
                  <a:gd name="f33" fmla="val 39"/>
                  <a:gd name="f34" fmla="val 10"/>
                  <a:gd name="f35" fmla="val 34"/>
                  <a:gd name="f36" fmla="val 4"/>
                  <a:gd name="f37" fmla="val 3"/>
                  <a:gd name="f38" fmla="val 1"/>
                  <a:gd name="f39" fmla="val 21"/>
                  <a:gd name="f40" fmla="val 11"/>
                  <a:gd name="f41" fmla="val 2"/>
                  <a:gd name="f42" fmla="val 6"/>
                  <a:gd name="f43" fmla="val 12"/>
                  <a:gd name="f44" fmla="val 14"/>
                  <a:gd name="f45" fmla="val 17"/>
                  <a:gd name="f46" fmla="val 26"/>
                  <a:gd name="f47" fmla="val 40"/>
                  <a:gd name="f48" fmla="val 19"/>
                  <a:gd name="f49" fmla="val 49"/>
                  <a:gd name="f50" fmla="val 20"/>
                  <a:gd name="f51" fmla="val 50"/>
                  <a:gd name="f52" fmla="val 24"/>
                  <a:gd name="f53" fmla="val 27"/>
                  <a:gd name="f54" fmla="val 53"/>
                  <a:gd name="f55" fmla="val 38"/>
                  <a:gd name="f56" fmla="val 44"/>
                  <a:gd name="f57" fmla="val 56"/>
                  <a:gd name="f58" fmla="val 58"/>
                  <a:gd name="f59" fmla="val 63"/>
                  <a:gd name="f60" fmla="val 69"/>
                  <a:gd name="f61" fmla="+- 0 0 -90"/>
                  <a:gd name="f62" fmla="*/ f3 1 60"/>
                  <a:gd name="f63" fmla="*/ f4 1 84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0"/>
                  <a:gd name="f72" fmla="*/ f68 1 84"/>
                  <a:gd name="f73" fmla="*/ 33 f69 1"/>
                  <a:gd name="f74" fmla="*/ 84 f68 1"/>
                  <a:gd name="f75" fmla="*/ 36 f69 1"/>
                  <a:gd name="f76" fmla="*/ 73 f68 1"/>
                  <a:gd name="f77" fmla="*/ 35 f69 1"/>
                  <a:gd name="f78" fmla="*/ 59 f68 1"/>
                  <a:gd name="f79" fmla="*/ 25 f69 1"/>
                  <a:gd name="f80" fmla="*/ 51 f68 1"/>
                  <a:gd name="f81" fmla="*/ 13 f69 1"/>
                  <a:gd name="f82" fmla="*/ 46 f68 1"/>
                  <a:gd name="f83" fmla="*/ 8 f69 1"/>
                  <a:gd name="f84" fmla="*/ 39 f68 1"/>
                  <a:gd name="f85" fmla="*/ 4 f69 1"/>
                  <a:gd name="f86" fmla="*/ 33 f68 1"/>
                  <a:gd name="f87" fmla="*/ 1 f69 1"/>
                  <a:gd name="f88" fmla="*/ 30 f68 1"/>
                  <a:gd name="f89" fmla="*/ 21 f68 1"/>
                  <a:gd name="f90" fmla="*/ 10 f69 1"/>
                  <a:gd name="f91" fmla="*/ 2 f68 1"/>
                  <a:gd name="f92" fmla="*/ 14 f69 1"/>
                  <a:gd name="f93" fmla="*/ 1 f68 1"/>
                  <a:gd name="f94" fmla="*/ 26 f69 1"/>
                  <a:gd name="f95" fmla="*/ 5 f68 1"/>
                  <a:gd name="f96" fmla="*/ 47 f69 1"/>
                  <a:gd name="f97" fmla="*/ 19 f68 1"/>
                  <a:gd name="f98" fmla="*/ 50 f69 1"/>
                  <a:gd name="f99" fmla="*/ 27 f68 1"/>
                  <a:gd name="f100" fmla="*/ 57 f69 1"/>
                  <a:gd name="f101" fmla="*/ 44 f68 1"/>
                  <a:gd name="f102" fmla="*/ 51 f69 1"/>
                  <a:gd name="f103" fmla="*/ 63 f68 1"/>
                  <a:gd name="f104" fmla="+- f70 0 f1"/>
                  <a:gd name="f105" fmla="*/ f73 1 60"/>
                  <a:gd name="f106" fmla="*/ f74 1 84"/>
                  <a:gd name="f107" fmla="*/ f75 1 60"/>
                  <a:gd name="f108" fmla="*/ f76 1 84"/>
                  <a:gd name="f109" fmla="*/ f77 1 60"/>
                  <a:gd name="f110" fmla="*/ f78 1 84"/>
                  <a:gd name="f111" fmla="*/ f79 1 60"/>
                  <a:gd name="f112" fmla="*/ f80 1 84"/>
                  <a:gd name="f113" fmla="*/ f81 1 60"/>
                  <a:gd name="f114" fmla="*/ f82 1 84"/>
                  <a:gd name="f115" fmla="*/ f83 1 60"/>
                  <a:gd name="f116" fmla="*/ f84 1 84"/>
                  <a:gd name="f117" fmla="*/ f85 1 60"/>
                  <a:gd name="f118" fmla="*/ f86 1 84"/>
                  <a:gd name="f119" fmla="*/ f87 1 60"/>
                  <a:gd name="f120" fmla="*/ f88 1 84"/>
                  <a:gd name="f121" fmla="*/ f89 1 84"/>
                  <a:gd name="f122" fmla="*/ f90 1 60"/>
                  <a:gd name="f123" fmla="*/ f91 1 84"/>
                  <a:gd name="f124" fmla="*/ f92 1 60"/>
                  <a:gd name="f125" fmla="*/ f93 1 84"/>
                  <a:gd name="f126" fmla="*/ f94 1 60"/>
                  <a:gd name="f127" fmla="*/ f95 1 84"/>
                  <a:gd name="f128" fmla="*/ f96 1 60"/>
                  <a:gd name="f129" fmla="*/ f97 1 84"/>
                  <a:gd name="f130" fmla="*/ f98 1 60"/>
                  <a:gd name="f131" fmla="*/ f99 1 84"/>
                  <a:gd name="f132" fmla="*/ f100 1 60"/>
                  <a:gd name="f133" fmla="*/ f101 1 84"/>
                  <a:gd name="f134" fmla="*/ f102 1 60"/>
                  <a:gd name="f135" fmla="*/ f103 1 84"/>
                  <a:gd name="f136" fmla="*/ 0 1 f71"/>
                  <a:gd name="f137" fmla="*/ f65 1 f71"/>
                  <a:gd name="f138" fmla="*/ 0 1 f72"/>
                  <a:gd name="f139" fmla="*/ f66 1 f72"/>
                  <a:gd name="f140" fmla="*/ f105 1 f71"/>
                  <a:gd name="f141" fmla="*/ f106 1 f72"/>
                  <a:gd name="f142" fmla="*/ f107 1 f71"/>
                  <a:gd name="f143" fmla="*/ f108 1 f72"/>
                  <a:gd name="f144" fmla="*/ f109 1 f71"/>
                  <a:gd name="f145" fmla="*/ f110 1 f72"/>
                  <a:gd name="f146" fmla="*/ f111 1 f71"/>
                  <a:gd name="f147" fmla="*/ f112 1 f72"/>
                  <a:gd name="f148" fmla="*/ f113 1 f71"/>
                  <a:gd name="f149" fmla="*/ f114 1 f72"/>
                  <a:gd name="f150" fmla="*/ f115 1 f71"/>
                  <a:gd name="f151" fmla="*/ f116 1 f72"/>
                  <a:gd name="f152" fmla="*/ f117 1 f71"/>
                  <a:gd name="f153" fmla="*/ f118 1 f72"/>
                  <a:gd name="f154" fmla="*/ f119 1 f71"/>
                  <a:gd name="f155" fmla="*/ f120 1 f72"/>
                  <a:gd name="f156" fmla="*/ f121 1 f72"/>
                  <a:gd name="f157" fmla="*/ f122 1 f71"/>
                  <a:gd name="f158" fmla="*/ f123 1 f72"/>
                  <a:gd name="f159" fmla="*/ f124 1 f71"/>
                  <a:gd name="f160" fmla="*/ f125 1 f72"/>
                  <a:gd name="f161" fmla="*/ f126 1 f71"/>
                  <a:gd name="f162" fmla="*/ f127 1 f72"/>
                  <a:gd name="f163" fmla="*/ f128 1 f71"/>
                  <a:gd name="f164" fmla="*/ f129 1 f72"/>
                  <a:gd name="f165" fmla="*/ f130 1 f71"/>
                  <a:gd name="f166" fmla="*/ f131 1 f72"/>
                  <a:gd name="f167" fmla="*/ f132 1 f71"/>
                  <a:gd name="f168" fmla="*/ f133 1 f72"/>
                  <a:gd name="f169" fmla="*/ f134 1 f71"/>
                  <a:gd name="f170" fmla="*/ f135 1 f72"/>
                  <a:gd name="f171" fmla="*/ f136 f62 1"/>
                  <a:gd name="f172" fmla="*/ f137 f62 1"/>
                  <a:gd name="f173" fmla="*/ f139 f63 1"/>
                  <a:gd name="f174" fmla="*/ f138 f63 1"/>
                  <a:gd name="f175" fmla="*/ f140 f62 1"/>
                  <a:gd name="f176" fmla="*/ f141 f63 1"/>
                  <a:gd name="f177" fmla="*/ f142 f62 1"/>
                  <a:gd name="f178" fmla="*/ f143 f63 1"/>
                  <a:gd name="f179" fmla="*/ f144 f62 1"/>
                  <a:gd name="f180" fmla="*/ f145 f63 1"/>
                  <a:gd name="f181" fmla="*/ f146 f62 1"/>
                  <a:gd name="f182" fmla="*/ f147 f63 1"/>
                  <a:gd name="f183" fmla="*/ f148 f62 1"/>
                  <a:gd name="f184" fmla="*/ f149 f63 1"/>
                  <a:gd name="f185" fmla="*/ f150 f62 1"/>
                  <a:gd name="f186" fmla="*/ f151 f63 1"/>
                  <a:gd name="f187" fmla="*/ f152 f62 1"/>
                  <a:gd name="f188" fmla="*/ f153 f63 1"/>
                  <a:gd name="f189" fmla="*/ f154 f62 1"/>
                  <a:gd name="f190" fmla="*/ f155 f63 1"/>
                  <a:gd name="f191" fmla="*/ f156 f63 1"/>
                  <a:gd name="f192" fmla="*/ f157 f62 1"/>
                  <a:gd name="f193" fmla="*/ f158 f63 1"/>
                  <a:gd name="f194" fmla="*/ f159 f62 1"/>
                  <a:gd name="f195" fmla="*/ f160 f63 1"/>
                  <a:gd name="f196" fmla="*/ f161 f62 1"/>
                  <a:gd name="f197" fmla="*/ f162 f63 1"/>
                  <a:gd name="f198" fmla="*/ f163 f62 1"/>
                  <a:gd name="f199" fmla="*/ f164 f63 1"/>
                  <a:gd name="f200" fmla="*/ f165 f62 1"/>
                  <a:gd name="f201" fmla="*/ f166 f63 1"/>
                  <a:gd name="f202" fmla="*/ f167 f62 1"/>
                  <a:gd name="f203" fmla="*/ f168 f63 1"/>
                  <a:gd name="f204" fmla="*/ f169 f62 1"/>
                  <a:gd name="f205" fmla="*/ f170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87" y="f191"/>
                  </a:cxn>
                  <a:cxn ang="f104">
                    <a:pos x="f192" y="f193"/>
                  </a:cxn>
                  <a:cxn ang="f104">
                    <a:pos x="f194" y="f195"/>
                  </a:cxn>
                  <a:cxn ang="f104">
                    <a:pos x="f196" y="f197"/>
                  </a:cxn>
                  <a:cxn ang="f104">
                    <a:pos x="f198" y="f199"/>
                  </a:cxn>
                  <a:cxn ang="f104">
                    <a:pos x="f200" y="f201"/>
                  </a:cxn>
                  <a:cxn ang="f104">
                    <a:pos x="f202" y="f203"/>
                  </a:cxn>
                  <a:cxn ang="f104">
                    <a:pos x="f204" y="f205"/>
                  </a:cxn>
                  <a:cxn ang="f104">
                    <a:pos x="f175" y="f176"/>
                  </a:cxn>
                </a:cxnLst>
                <a:rect l="f171" t="f174" r="f172" b="f173"/>
                <a:pathLst>
                  <a:path w="60" h="84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27"/>
                      <a:pt x="f32" y="f29"/>
                      <a:pt x="f31" y="f33"/>
                    </a:cubicBezTo>
                    <a:cubicBezTo>
                      <a:pt x="f34" y="f13"/>
                      <a:pt x="f31" y="f35"/>
                      <a:pt x="f36" y="f8"/>
                    </a:cubicBezTo>
                    <a:cubicBezTo>
                      <a:pt x="f37" y="f8"/>
                      <a:pt x="f5" y="f18"/>
                      <a:pt x="f38" y="f9"/>
                    </a:cubicBezTo>
                    <a:cubicBezTo>
                      <a:pt x="f32" y="f22"/>
                      <a:pt x="f32" y="f24"/>
                      <a:pt x="f36" y="f39"/>
                    </a:cubicBezTo>
                    <a:cubicBezTo>
                      <a:pt x="f5" y="f40"/>
                      <a:pt x="f41" y="f42"/>
                      <a:pt x="f34" y="f41"/>
                    </a:cubicBezTo>
                    <a:cubicBezTo>
                      <a:pt x="f43" y="f38"/>
                      <a:pt x="f30" y="f5"/>
                      <a:pt x="f44" y="f38"/>
                    </a:cubicBezTo>
                    <a:cubicBezTo>
                      <a:pt x="f45" y="f32"/>
                      <a:pt x="f26" y="f32"/>
                      <a:pt x="f46" y="f32"/>
                    </a:cubicBezTo>
                    <a:cubicBezTo>
                      <a:pt x="f18" y="f32"/>
                      <a:pt x="f47" y="f44"/>
                      <a:pt x="f2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25" y="f35"/>
                      <a:pt x="f54" y="f55"/>
                      <a:pt x="f21" y="f56"/>
                    </a:cubicBezTo>
                    <a:cubicBezTo>
                      <a:pt x="f6" y="f49"/>
                      <a:pt x="f57" y="f58"/>
                      <a:pt x="f25" y="f59"/>
                    </a:cubicBezTo>
                    <a:cubicBezTo>
                      <a:pt x="f56" y="f60"/>
                      <a:pt x="f55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Freeform 25">
                <a:extLst>
                  <a:ext uri="{FF2B5EF4-FFF2-40B4-BE49-F238E27FC236}">
                    <a16:creationId xmlns:a16="http://schemas.microsoft.com/office/drawing/2014/main" id="{DF664246-91A6-6F13-8D3A-F503C7A90AEC}"/>
                  </a:ext>
                </a:extLst>
              </p:cNvPr>
              <p:cNvSpPr/>
              <p:nvPr/>
            </p:nvSpPr>
            <p:spPr>
              <a:xfrm>
                <a:off x="7707313" y="4360865"/>
                <a:ext cx="155576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59"/>
                  <a:gd name="f8" fmla="val 9"/>
                  <a:gd name="f9" fmla="val 14"/>
                  <a:gd name="f10" fmla="val 3"/>
                  <a:gd name="f11" fmla="val 20"/>
                  <a:gd name="f12" fmla="val 11"/>
                  <a:gd name="f13" fmla="val 12"/>
                  <a:gd name="f14" fmla="val 22"/>
                  <a:gd name="f15" fmla="val 13"/>
                  <a:gd name="f16" fmla="val 23"/>
                  <a:gd name="f17" fmla="val 35"/>
                  <a:gd name="f18" fmla="val 15"/>
                  <a:gd name="f19" fmla="val 47"/>
                  <a:gd name="f20" fmla="val 21"/>
                  <a:gd name="f21" fmla="val 60"/>
                  <a:gd name="f22" fmla="val 61"/>
                  <a:gd name="f23" fmla="val 62"/>
                  <a:gd name="f24" fmla="val 27"/>
                  <a:gd name="f25" fmla="val 58"/>
                  <a:gd name="f26" fmla="val 30"/>
                  <a:gd name="f27" fmla="val 63"/>
                  <a:gd name="f28" fmla="val 38"/>
                  <a:gd name="f29" fmla="val 44"/>
                  <a:gd name="f30" fmla="val 65"/>
                  <a:gd name="f31" fmla="val 49"/>
                  <a:gd name="f32" fmla="val 53"/>
                  <a:gd name="f33" fmla="val 54"/>
                  <a:gd name="f34" fmla="val 51"/>
                  <a:gd name="f35" fmla="val 55"/>
                  <a:gd name="f36" fmla="val 45"/>
                  <a:gd name="f37" fmla="val 56"/>
                  <a:gd name="f38" fmla="val 36"/>
                  <a:gd name="f39" fmla="val 52"/>
                  <a:gd name="f40" fmla="val 18"/>
                  <a:gd name="f41" fmla="val 50"/>
                  <a:gd name="f42" fmla="val 16"/>
                  <a:gd name="f43" fmla="val 41"/>
                  <a:gd name="f44" fmla="val 10"/>
                  <a:gd name="f45" fmla="val 32"/>
                  <a:gd name="f46" fmla="val 5"/>
                  <a:gd name="f47" fmla="val 31"/>
                  <a:gd name="f48" fmla="val 1"/>
                  <a:gd name="f49" fmla="val 17"/>
                  <a:gd name="f50" fmla="val 8"/>
                  <a:gd name="f51" fmla="val 7"/>
                  <a:gd name="f52" fmla="val 4"/>
                  <a:gd name="f53" fmla="+- 0 0 -90"/>
                  <a:gd name="f54" fmla="*/ f3 1 67"/>
                  <a:gd name="f55" fmla="*/ f4 1 59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67"/>
                  <a:gd name="f64" fmla="*/ f60 1 59"/>
                  <a:gd name="f65" fmla="*/ 9 f61 1"/>
                  <a:gd name="f66" fmla="*/ 0 f60 1"/>
                  <a:gd name="f67" fmla="*/ 20 f61 1"/>
                  <a:gd name="f68" fmla="*/ 11 f60 1"/>
                  <a:gd name="f69" fmla="*/ 23 f61 1"/>
                  <a:gd name="f70" fmla="*/ 13 f60 1"/>
                  <a:gd name="f71" fmla="*/ 59 f61 1"/>
                  <a:gd name="f72" fmla="*/ 21 f60 1"/>
                  <a:gd name="f73" fmla="*/ 62 f61 1"/>
                  <a:gd name="f74" fmla="*/ 22 f60 1"/>
                  <a:gd name="f75" fmla="*/ 63 f61 1"/>
                  <a:gd name="f76" fmla="*/ 35 f60 1"/>
                  <a:gd name="f77" fmla="*/ 65 f61 1"/>
                  <a:gd name="f78" fmla="*/ 49 f60 1"/>
                  <a:gd name="f79" fmla="*/ 53 f61 1"/>
                  <a:gd name="f80" fmla="*/ 54 f60 1"/>
                  <a:gd name="f81" fmla="*/ 45 f61 1"/>
                  <a:gd name="f82" fmla="*/ 56 f60 1"/>
                  <a:gd name="f83" fmla="*/ 22 f61 1"/>
                  <a:gd name="f84" fmla="*/ 51 f60 1"/>
                  <a:gd name="f85" fmla="*/ 14 f61 1"/>
                  <a:gd name="f86" fmla="*/ 41 f60 1"/>
                  <a:gd name="f87" fmla="*/ 5 f61 1"/>
                  <a:gd name="f88" fmla="*/ 31 f60 1"/>
                  <a:gd name="f89" fmla="*/ 3 f61 1"/>
                  <a:gd name="f90" fmla="*/ 12 f60 1"/>
                  <a:gd name="f91" fmla="+- f62 0 f1"/>
                  <a:gd name="f92" fmla="*/ f65 1 67"/>
                  <a:gd name="f93" fmla="*/ f66 1 59"/>
                  <a:gd name="f94" fmla="*/ f67 1 67"/>
                  <a:gd name="f95" fmla="*/ f68 1 59"/>
                  <a:gd name="f96" fmla="*/ f69 1 67"/>
                  <a:gd name="f97" fmla="*/ f70 1 59"/>
                  <a:gd name="f98" fmla="*/ f71 1 67"/>
                  <a:gd name="f99" fmla="*/ f72 1 59"/>
                  <a:gd name="f100" fmla="*/ f73 1 67"/>
                  <a:gd name="f101" fmla="*/ f74 1 59"/>
                  <a:gd name="f102" fmla="*/ f75 1 67"/>
                  <a:gd name="f103" fmla="*/ f76 1 59"/>
                  <a:gd name="f104" fmla="*/ f77 1 67"/>
                  <a:gd name="f105" fmla="*/ f78 1 59"/>
                  <a:gd name="f106" fmla="*/ f79 1 67"/>
                  <a:gd name="f107" fmla="*/ f80 1 59"/>
                  <a:gd name="f108" fmla="*/ f81 1 67"/>
                  <a:gd name="f109" fmla="*/ f82 1 59"/>
                  <a:gd name="f110" fmla="*/ f83 1 67"/>
                  <a:gd name="f111" fmla="*/ f84 1 59"/>
                  <a:gd name="f112" fmla="*/ f85 1 67"/>
                  <a:gd name="f113" fmla="*/ f86 1 59"/>
                  <a:gd name="f114" fmla="*/ f87 1 67"/>
                  <a:gd name="f115" fmla="*/ f88 1 59"/>
                  <a:gd name="f116" fmla="*/ f89 1 67"/>
                  <a:gd name="f117" fmla="*/ f90 1 59"/>
                  <a:gd name="f118" fmla="*/ 0 1 f63"/>
                  <a:gd name="f119" fmla="*/ f57 1 f63"/>
                  <a:gd name="f120" fmla="*/ 0 1 f64"/>
                  <a:gd name="f121" fmla="*/ f58 1 f64"/>
                  <a:gd name="f122" fmla="*/ f92 1 f63"/>
                  <a:gd name="f123" fmla="*/ f93 1 f64"/>
                  <a:gd name="f124" fmla="*/ f94 1 f63"/>
                  <a:gd name="f125" fmla="*/ f95 1 f64"/>
                  <a:gd name="f126" fmla="*/ f96 1 f63"/>
                  <a:gd name="f127" fmla="*/ f97 1 f64"/>
                  <a:gd name="f128" fmla="*/ f98 1 f63"/>
                  <a:gd name="f129" fmla="*/ f99 1 f64"/>
                  <a:gd name="f130" fmla="*/ f100 1 f63"/>
                  <a:gd name="f131" fmla="*/ f101 1 f64"/>
                  <a:gd name="f132" fmla="*/ f102 1 f63"/>
                  <a:gd name="f133" fmla="*/ f103 1 f64"/>
                  <a:gd name="f134" fmla="*/ f104 1 f63"/>
                  <a:gd name="f135" fmla="*/ f105 1 f64"/>
                  <a:gd name="f136" fmla="*/ f106 1 f63"/>
                  <a:gd name="f137" fmla="*/ f107 1 f64"/>
                  <a:gd name="f138" fmla="*/ f108 1 f63"/>
                  <a:gd name="f139" fmla="*/ f109 1 f64"/>
                  <a:gd name="f140" fmla="*/ f110 1 f63"/>
                  <a:gd name="f141" fmla="*/ f111 1 f64"/>
                  <a:gd name="f142" fmla="*/ f112 1 f63"/>
                  <a:gd name="f143" fmla="*/ f113 1 f64"/>
                  <a:gd name="f144" fmla="*/ f114 1 f63"/>
                  <a:gd name="f145" fmla="*/ f115 1 f64"/>
                  <a:gd name="f146" fmla="*/ f116 1 f63"/>
                  <a:gd name="f147" fmla="*/ f117 1 f64"/>
                  <a:gd name="f148" fmla="*/ f118 f54 1"/>
                  <a:gd name="f149" fmla="*/ f119 f54 1"/>
                  <a:gd name="f150" fmla="*/ f121 f55 1"/>
                  <a:gd name="f151" fmla="*/ f120 f55 1"/>
                  <a:gd name="f152" fmla="*/ f122 f54 1"/>
                  <a:gd name="f153" fmla="*/ f123 f55 1"/>
                  <a:gd name="f154" fmla="*/ f124 f54 1"/>
                  <a:gd name="f155" fmla="*/ f125 f55 1"/>
                  <a:gd name="f156" fmla="*/ f126 f54 1"/>
                  <a:gd name="f157" fmla="*/ f127 f55 1"/>
                  <a:gd name="f158" fmla="*/ f128 f54 1"/>
                  <a:gd name="f159" fmla="*/ f129 f55 1"/>
                  <a:gd name="f160" fmla="*/ f130 f54 1"/>
                  <a:gd name="f161" fmla="*/ f131 f55 1"/>
                  <a:gd name="f162" fmla="*/ f132 f54 1"/>
                  <a:gd name="f163" fmla="*/ f133 f55 1"/>
                  <a:gd name="f164" fmla="*/ f134 f54 1"/>
                  <a:gd name="f165" fmla="*/ f135 f55 1"/>
                  <a:gd name="f166" fmla="*/ f136 f54 1"/>
                  <a:gd name="f167" fmla="*/ f137 f55 1"/>
                  <a:gd name="f168" fmla="*/ f138 f54 1"/>
                  <a:gd name="f169" fmla="*/ f139 f55 1"/>
                  <a:gd name="f170" fmla="*/ f140 f54 1"/>
                  <a:gd name="f171" fmla="*/ f141 f55 1"/>
                  <a:gd name="f172" fmla="*/ f142 f54 1"/>
                  <a:gd name="f173" fmla="*/ f143 f55 1"/>
                  <a:gd name="f174" fmla="*/ f144 f54 1"/>
                  <a:gd name="f175" fmla="*/ f145 f55 1"/>
                  <a:gd name="f176" fmla="*/ f146 f54 1"/>
                  <a:gd name="f177" fmla="*/ f147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2" y="f153"/>
                  </a:cxn>
                  <a:cxn ang="f91">
                    <a:pos x="f154" y="f155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72" y="f173"/>
                  </a:cxn>
                  <a:cxn ang="f91">
                    <a:pos x="f174" y="f175"/>
                  </a:cxn>
                  <a:cxn ang="f91">
                    <a:pos x="f176" y="f177"/>
                  </a:cxn>
                  <a:cxn ang="f91">
                    <a:pos x="f152" y="f153"/>
                  </a:cxn>
                </a:cxnLst>
                <a:rect l="f148" t="f151" r="f149" b="f150"/>
                <a:pathLst>
                  <a:path w="67" h="59">
                    <a:moveTo>
                      <a:pt x="f8" y="f5"/>
                    </a:moveTo>
                    <a:cubicBezTo>
                      <a:pt x="f9" y="f10"/>
                      <a:pt x="f11" y="f10"/>
                      <a:pt x="f11" y="f12"/>
                    </a:cubicBezTo>
                    <a:cubicBezTo>
                      <a:pt x="f11" y="f13"/>
                      <a:pt x="f14" y="f15"/>
                      <a:pt x="f16" y="f15"/>
                    </a:cubicBezTo>
                    <a:cubicBezTo>
                      <a:pt x="f17" y="f18"/>
                      <a:pt x="f19" y="f20"/>
                      <a:pt x="f7" y="f20"/>
                    </a:cubicBezTo>
                    <a:cubicBezTo>
                      <a:pt x="f21" y="f20"/>
                      <a:pt x="f22" y="f14"/>
                      <a:pt x="f23" y="f14"/>
                    </a:cubicBezTo>
                    <a:cubicBezTo>
                      <a:pt x="f21" y="f24"/>
                      <a:pt x="f25" y="f26"/>
                      <a:pt x="f27" y="f17"/>
                    </a:cubicBezTo>
                    <a:cubicBezTo>
                      <a:pt x="f6" y="f28"/>
                      <a:pt x="f6" y="f29"/>
                      <a:pt x="f30" y="f31"/>
                    </a:cubicBezTo>
                    <a:cubicBezTo>
                      <a:pt x="f23" y="f32"/>
                      <a:pt x="f21" y="f25"/>
                      <a:pt x="f32" y="f33"/>
                    </a:cubicBezTo>
                    <a:cubicBezTo>
                      <a:pt x="f34" y="f32"/>
                      <a:pt x="f19" y="f35"/>
                      <a:pt x="f36" y="f37"/>
                    </a:cubicBezTo>
                    <a:cubicBezTo>
                      <a:pt x="f38" y="f7"/>
                      <a:pt x="f26" y="f39"/>
                      <a:pt x="f14" y="f34"/>
                    </a:cubicBezTo>
                    <a:cubicBezTo>
                      <a:pt x="f40" y="f41"/>
                      <a:pt x="f42" y="f36"/>
                      <a:pt x="f9" y="f43"/>
                    </a:cubicBezTo>
                    <a:cubicBezTo>
                      <a:pt x="f13" y="f38"/>
                      <a:pt x="f44" y="f45"/>
                      <a:pt x="f46" y="f47"/>
                    </a:cubicBezTo>
                    <a:cubicBezTo>
                      <a:pt x="f48" y="f26"/>
                      <a:pt x="f5" y="f49"/>
                      <a:pt x="f10" y="f13"/>
                    </a:cubicBezTo>
                    <a:cubicBezTo>
                      <a:pt x="f46" y="f50"/>
                      <a:pt x="f51" y="f5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Freeform 26">
                <a:extLst>
                  <a:ext uri="{FF2B5EF4-FFF2-40B4-BE49-F238E27FC236}">
                    <a16:creationId xmlns:a16="http://schemas.microsoft.com/office/drawing/2014/main" id="{D382F841-8E05-9B66-2F0E-91F3AED63B2D}"/>
                  </a:ext>
                </a:extLst>
              </p:cNvPr>
              <p:cNvSpPr/>
              <p:nvPr/>
            </p:nvSpPr>
            <p:spPr>
              <a:xfrm>
                <a:off x="8521705" y="4183059"/>
                <a:ext cx="190496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74"/>
                  <a:gd name="f8" fmla="val 16"/>
                  <a:gd name="f9" fmla="val 25"/>
                  <a:gd name="f10" fmla="val 24"/>
                  <a:gd name="f11" fmla="val 21"/>
                  <a:gd name="f12" fmla="val 17"/>
                  <a:gd name="f13" fmla="val 23"/>
                  <a:gd name="f14" fmla="val 27"/>
                  <a:gd name="f15" fmla="val 18"/>
                  <a:gd name="f16" fmla="val 31"/>
                  <a:gd name="f17" fmla="val 15"/>
                  <a:gd name="f18" fmla="val 34"/>
                  <a:gd name="f19" fmla="val 13"/>
                  <a:gd name="f20" fmla="val 37"/>
                  <a:gd name="f21" fmla="val 10"/>
                  <a:gd name="f22" fmla="val 7"/>
                  <a:gd name="f23" fmla="val 39"/>
                  <a:gd name="f24" fmla="val 42"/>
                  <a:gd name="f25" fmla="val 45"/>
                  <a:gd name="f26" fmla="val 44"/>
                  <a:gd name="f27" fmla="val 43"/>
                  <a:gd name="f28" fmla="val 28"/>
                  <a:gd name="f29" fmla="val 33"/>
                  <a:gd name="f30" fmla="val 47"/>
                  <a:gd name="f31" fmla="val 48"/>
                  <a:gd name="f32" fmla="val 36"/>
                  <a:gd name="f33" fmla="val 46"/>
                  <a:gd name="f34" fmla="val 41"/>
                  <a:gd name="f35" fmla="val 35"/>
                  <a:gd name="f36" fmla="val 51"/>
                  <a:gd name="f37" fmla="val 54"/>
                  <a:gd name="f38" fmla="val 57"/>
                  <a:gd name="f39" fmla="val 59"/>
                  <a:gd name="f40" fmla="val 50"/>
                  <a:gd name="f41" fmla="val 65"/>
                  <a:gd name="f42" fmla="val 56"/>
                  <a:gd name="f43" fmla="val 68"/>
                  <a:gd name="f44" fmla="val 53"/>
                  <a:gd name="f45" fmla="val 71"/>
                  <a:gd name="f46" fmla="val 76"/>
                  <a:gd name="f47" fmla="val 38"/>
                  <a:gd name="f48" fmla="val 75"/>
                  <a:gd name="f49" fmla="val 11"/>
                  <a:gd name="f50" fmla="val 5"/>
                  <a:gd name="f51" fmla="val 81"/>
                  <a:gd name="f52" fmla="val 8"/>
                  <a:gd name="f53" fmla="val 77"/>
                  <a:gd name="f54" fmla="val 78"/>
                  <a:gd name="f55" fmla="val 29"/>
                  <a:gd name="f56" fmla="val 79"/>
                  <a:gd name="f57" fmla="val 72"/>
                  <a:gd name="f58" fmla="val 58"/>
                  <a:gd name="f59" fmla="val 69"/>
                  <a:gd name="f60" fmla="val 60"/>
                  <a:gd name="f61" fmla="val 63"/>
                  <a:gd name="f62" fmla="val 62"/>
                  <a:gd name="f63" fmla="val 55"/>
                  <a:gd name="f64" fmla="val 64"/>
                  <a:gd name="f65" fmla="val 73"/>
                  <a:gd name="f66" fmla="val 66"/>
                  <a:gd name="f67" fmla="val 61"/>
                  <a:gd name="f68" fmla="val 1"/>
                  <a:gd name="f69" fmla="val 2"/>
                  <a:gd name="f70" fmla="val 14"/>
                  <a:gd name="f71" fmla="val 30"/>
                  <a:gd name="f72" fmla="+- 0 0 -90"/>
                  <a:gd name="f73" fmla="*/ f3 1 82"/>
                  <a:gd name="f74" fmla="*/ f4 1 74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82"/>
                  <a:gd name="f83" fmla="*/ f79 1 74"/>
                  <a:gd name="f84" fmla="*/ 16 f80 1"/>
                  <a:gd name="f85" fmla="*/ 25 f79 1"/>
                  <a:gd name="f86" fmla="*/ 17 f80 1"/>
                  <a:gd name="f87" fmla="*/ 23 f79 1"/>
                  <a:gd name="f88" fmla="*/ 15 f80 1"/>
                  <a:gd name="f89" fmla="*/ 34 f79 1"/>
                  <a:gd name="f90" fmla="*/ 7 f80 1"/>
                  <a:gd name="f91" fmla="*/ 39 f79 1"/>
                  <a:gd name="f92" fmla="*/ 44 f79 1"/>
                  <a:gd name="f93" fmla="*/ 33 f80 1"/>
                  <a:gd name="f94" fmla="*/ 47 f79 1"/>
                  <a:gd name="f95" fmla="*/ 37 f80 1"/>
                  <a:gd name="f96" fmla="*/ 46 f79 1"/>
                  <a:gd name="f97" fmla="*/ 51 f80 1"/>
                  <a:gd name="f98" fmla="*/ 45 f79 1"/>
                  <a:gd name="f99" fmla="*/ 59 f80 1"/>
                  <a:gd name="f100" fmla="*/ 50 f79 1"/>
                  <a:gd name="f101" fmla="*/ 71 f80 1"/>
                  <a:gd name="f102" fmla="*/ 75 f80 1"/>
                  <a:gd name="f103" fmla="*/ 18 f79 1"/>
                  <a:gd name="f104" fmla="*/ 81 f80 1"/>
                  <a:gd name="f105" fmla="*/ 0 f79 1"/>
                  <a:gd name="f106" fmla="*/ 77 f80 1"/>
                  <a:gd name="f107" fmla="*/ 24 f79 1"/>
                  <a:gd name="f108" fmla="*/ 78 f80 1"/>
                  <a:gd name="f109" fmla="*/ 74 f80 1"/>
                  <a:gd name="f110" fmla="*/ 53 f79 1"/>
                  <a:gd name="f111" fmla="*/ 63 f80 1"/>
                  <a:gd name="f112" fmla="*/ 59 f79 1"/>
                  <a:gd name="f113" fmla="*/ 55 f80 1"/>
                  <a:gd name="f114" fmla="*/ 64 f79 1"/>
                  <a:gd name="f115" fmla="*/ 69 f79 1"/>
                  <a:gd name="f116" fmla="*/ 35 f80 1"/>
                  <a:gd name="f117" fmla="*/ 63 f79 1"/>
                  <a:gd name="f118" fmla="*/ 5 f80 1"/>
                  <a:gd name="f119" fmla="*/ 57 f79 1"/>
                  <a:gd name="f120" fmla="*/ 0 f80 1"/>
                  <a:gd name="f121" fmla="*/ 8 f80 1"/>
                  <a:gd name="f122" fmla="*/ 35 f79 1"/>
                  <a:gd name="f123" fmla="+- f81 0 f1"/>
                  <a:gd name="f124" fmla="*/ f84 1 82"/>
                  <a:gd name="f125" fmla="*/ f85 1 74"/>
                  <a:gd name="f126" fmla="*/ f86 1 82"/>
                  <a:gd name="f127" fmla="*/ f87 1 74"/>
                  <a:gd name="f128" fmla="*/ f88 1 82"/>
                  <a:gd name="f129" fmla="*/ f89 1 74"/>
                  <a:gd name="f130" fmla="*/ f90 1 82"/>
                  <a:gd name="f131" fmla="*/ f91 1 74"/>
                  <a:gd name="f132" fmla="*/ f92 1 74"/>
                  <a:gd name="f133" fmla="*/ f93 1 82"/>
                  <a:gd name="f134" fmla="*/ f94 1 74"/>
                  <a:gd name="f135" fmla="*/ f95 1 82"/>
                  <a:gd name="f136" fmla="*/ f96 1 74"/>
                  <a:gd name="f137" fmla="*/ f97 1 82"/>
                  <a:gd name="f138" fmla="*/ f98 1 74"/>
                  <a:gd name="f139" fmla="*/ f99 1 82"/>
                  <a:gd name="f140" fmla="*/ f100 1 74"/>
                  <a:gd name="f141" fmla="*/ f101 1 82"/>
                  <a:gd name="f142" fmla="*/ f102 1 82"/>
                  <a:gd name="f143" fmla="*/ f103 1 74"/>
                  <a:gd name="f144" fmla="*/ f104 1 82"/>
                  <a:gd name="f145" fmla="*/ f105 1 74"/>
                  <a:gd name="f146" fmla="*/ f106 1 82"/>
                  <a:gd name="f147" fmla="*/ f107 1 74"/>
                  <a:gd name="f148" fmla="*/ f108 1 82"/>
                  <a:gd name="f149" fmla="*/ f109 1 82"/>
                  <a:gd name="f150" fmla="*/ f110 1 74"/>
                  <a:gd name="f151" fmla="*/ f111 1 82"/>
                  <a:gd name="f152" fmla="*/ f112 1 74"/>
                  <a:gd name="f153" fmla="*/ f113 1 82"/>
                  <a:gd name="f154" fmla="*/ f114 1 74"/>
                  <a:gd name="f155" fmla="*/ f115 1 74"/>
                  <a:gd name="f156" fmla="*/ f116 1 82"/>
                  <a:gd name="f157" fmla="*/ f117 1 74"/>
                  <a:gd name="f158" fmla="*/ f118 1 82"/>
                  <a:gd name="f159" fmla="*/ f119 1 74"/>
                  <a:gd name="f160" fmla="*/ f120 1 82"/>
                  <a:gd name="f161" fmla="*/ f121 1 82"/>
                  <a:gd name="f162" fmla="*/ f122 1 74"/>
                  <a:gd name="f163" fmla="*/ 0 1 f82"/>
                  <a:gd name="f164" fmla="*/ f76 1 f82"/>
                  <a:gd name="f165" fmla="*/ 0 1 f83"/>
                  <a:gd name="f166" fmla="*/ f77 1 f83"/>
                  <a:gd name="f167" fmla="*/ f124 1 f82"/>
                  <a:gd name="f168" fmla="*/ f125 1 f83"/>
                  <a:gd name="f169" fmla="*/ f126 1 f82"/>
                  <a:gd name="f170" fmla="*/ f127 1 f83"/>
                  <a:gd name="f171" fmla="*/ f128 1 f82"/>
                  <a:gd name="f172" fmla="*/ f129 1 f83"/>
                  <a:gd name="f173" fmla="*/ f130 1 f82"/>
                  <a:gd name="f174" fmla="*/ f131 1 f83"/>
                  <a:gd name="f175" fmla="*/ f132 1 f83"/>
                  <a:gd name="f176" fmla="*/ f133 1 f82"/>
                  <a:gd name="f177" fmla="*/ f134 1 f83"/>
                  <a:gd name="f178" fmla="*/ f135 1 f82"/>
                  <a:gd name="f179" fmla="*/ f136 1 f83"/>
                  <a:gd name="f180" fmla="*/ f137 1 f82"/>
                  <a:gd name="f181" fmla="*/ f138 1 f83"/>
                  <a:gd name="f182" fmla="*/ f139 1 f82"/>
                  <a:gd name="f183" fmla="*/ f140 1 f83"/>
                  <a:gd name="f184" fmla="*/ f141 1 f82"/>
                  <a:gd name="f185" fmla="*/ f142 1 f82"/>
                  <a:gd name="f186" fmla="*/ f143 1 f83"/>
                  <a:gd name="f187" fmla="*/ f144 1 f82"/>
                  <a:gd name="f188" fmla="*/ f145 1 f83"/>
                  <a:gd name="f189" fmla="*/ f146 1 f82"/>
                  <a:gd name="f190" fmla="*/ f147 1 f83"/>
                  <a:gd name="f191" fmla="*/ f148 1 f82"/>
                  <a:gd name="f192" fmla="*/ f149 1 f82"/>
                  <a:gd name="f193" fmla="*/ f150 1 f83"/>
                  <a:gd name="f194" fmla="*/ f151 1 f82"/>
                  <a:gd name="f195" fmla="*/ f152 1 f83"/>
                  <a:gd name="f196" fmla="*/ f153 1 f82"/>
                  <a:gd name="f197" fmla="*/ f154 1 f83"/>
                  <a:gd name="f198" fmla="*/ f155 1 f83"/>
                  <a:gd name="f199" fmla="*/ f156 1 f82"/>
                  <a:gd name="f200" fmla="*/ f157 1 f83"/>
                  <a:gd name="f201" fmla="*/ f158 1 f82"/>
                  <a:gd name="f202" fmla="*/ f159 1 f83"/>
                  <a:gd name="f203" fmla="*/ f160 1 f82"/>
                  <a:gd name="f204" fmla="*/ f161 1 f82"/>
                  <a:gd name="f205" fmla="*/ f162 1 f83"/>
                  <a:gd name="f206" fmla="*/ f163 f73 1"/>
                  <a:gd name="f207" fmla="*/ f164 f73 1"/>
                  <a:gd name="f208" fmla="*/ f166 f74 1"/>
                  <a:gd name="f209" fmla="*/ f165 f74 1"/>
                  <a:gd name="f210" fmla="*/ f167 f73 1"/>
                  <a:gd name="f211" fmla="*/ f168 f74 1"/>
                  <a:gd name="f212" fmla="*/ f169 f73 1"/>
                  <a:gd name="f213" fmla="*/ f170 f74 1"/>
                  <a:gd name="f214" fmla="*/ f171 f73 1"/>
                  <a:gd name="f215" fmla="*/ f172 f74 1"/>
                  <a:gd name="f216" fmla="*/ f173 f73 1"/>
                  <a:gd name="f217" fmla="*/ f174 f74 1"/>
                  <a:gd name="f218" fmla="*/ f175 f74 1"/>
                  <a:gd name="f219" fmla="*/ f176 f73 1"/>
                  <a:gd name="f220" fmla="*/ f177 f74 1"/>
                  <a:gd name="f221" fmla="*/ f178 f73 1"/>
                  <a:gd name="f222" fmla="*/ f179 f74 1"/>
                  <a:gd name="f223" fmla="*/ f180 f73 1"/>
                  <a:gd name="f224" fmla="*/ f181 f74 1"/>
                  <a:gd name="f225" fmla="*/ f182 f73 1"/>
                  <a:gd name="f226" fmla="*/ f183 f74 1"/>
                  <a:gd name="f227" fmla="*/ f184 f73 1"/>
                  <a:gd name="f228" fmla="*/ f185 f73 1"/>
                  <a:gd name="f229" fmla="*/ f186 f74 1"/>
                  <a:gd name="f230" fmla="*/ f187 f73 1"/>
                  <a:gd name="f231" fmla="*/ f188 f74 1"/>
                  <a:gd name="f232" fmla="*/ f189 f73 1"/>
                  <a:gd name="f233" fmla="*/ f190 f74 1"/>
                  <a:gd name="f234" fmla="*/ f191 f73 1"/>
                  <a:gd name="f235" fmla="*/ f192 f73 1"/>
                  <a:gd name="f236" fmla="*/ f193 f74 1"/>
                  <a:gd name="f237" fmla="*/ f194 f73 1"/>
                  <a:gd name="f238" fmla="*/ f195 f74 1"/>
                  <a:gd name="f239" fmla="*/ f196 f73 1"/>
                  <a:gd name="f240" fmla="*/ f197 f74 1"/>
                  <a:gd name="f241" fmla="*/ f198 f74 1"/>
                  <a:gd name="f242" fmla="*/ f199 f73 1"/>
                  <a:gd name="f243" fmla="*/ f200 f74 1"/>
                  <a:gd name="f244" fmla="*/ f201 f73 1"/>
                  <a:gd name="f245" fmla="*/ f202 f74 1"/>
                  <a:gd name="f246" fmla="*/ f203 f73 1"/>
                  <a:gd name="f247" fmla="*/ f204 f73 1"/>
                  <a:gd name="f248" fmla="*/ f205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3">
                    <a:pos x="f210" y="f211"/>
                  </a:cxn>
                  <a:cxn ang="f123">
                    <a:pos x="f212" y="f213"/>
                  </a:cxn>
                  <a:cxn ang="f123">
                    <a:pos x="f214" y="f215"/>
                  </a:cxn>
                  <a:cxn ang="f123">
                    <a:pos x="f216" y="f217"/>
                  </a:cxn>
                  <a:cxn ang="f123">
                    <a:pos x="f212" y="f218"/>
                  </a:cxn>
                  <a:cxn ang="f123">
                    <a:pos x="f219" y="f220"/>
                  </a:cxn>
                  <a:cxn ang="f123">
                    <a:pos x="f221" y="f222"/>
                  </a:cxn>
                  <a:cxn ang="f123">
                    <a:pos x="f223" y="f224"/>
                  </a:cxn>
                  <a:cxn ang="f123">
                    <a:pos x="f225" y="f226"/>
                  </a:cxn>
                  <a:cxn ang="f123">
                    <a:pos x="f227" y="f220"/>
                  </a:cxn>
                  <a:cxn ang="f123">
                    <a:pos x="f228" y="f229"/>
                  </a:cxn>
                  <a:cxn ang="f123">
                    <a:pos x="f230" y="f231"/>
                  </a:cxn>
                  <a:cxn ang="f123">
                    <a:pos x="f232" y="f233"/>
                  </a:cxn>
                  <a:cxn ang="f123">
                    <a:pos x="f234" y="f217"/>
                  </a:cxn>
                  <a:cxn ang="f123">
                    <a:pos x="f235" y="f236"/>
                  </a:cxn>
                  <a:cxn ang="f123">
                    <a:pos x="f237" y="f238"/>
                  </a:cxn>
                  <a:cxn ang="f123">
                    <a:pos x="f239" y="f240"/>
                  </a:cxn>
                  <a:cxn ang="f123">
                    <a:pos x="f221" y="f241"/>
                  </a:cxn>
                  <a:cxn ang="f123">
                    <a:pos x="f242" y="f241"/>
                  </a:cxn>
                  <a:cxn ang="f123">
                    <a:pos x="f214" y="f243"/>
                  </a:cxn>
                  <a:cxn ang="f123">
                    <a:pos x="f244" y="f245"/>
                  </a:cxn>
                  <a:cxn ang="f123">
                    <a:pos x="f246" y="f220"/>
                  </a:cxn>
                  <a:cxn ang="f123">
                    <a:pos x="f247" y="f248"/>
                  </a:cxn>
                  <a:cxn ang="f123">
                    <a:pos x="f210" y="f211"/>
                  </a:cxn>
                </a:cxnLst>
                <a:rect l="f206" t="f209" r="f207" b="f208"/>
                <a:pathLst>
                  <a:path w="82" h="74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1" y="f14"/>
                      <a:pt x="f15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1" y="f24"/>
                      <a:pt x="f19" y="f25"/>
                      <a:pt x="f12" y="f26"/>
                    </a:cubicBezTo>
                    <a:cubicBezTo>
                      <a:pt x="f13" y="f27"/>
                      <a:pt x="f28" y="f24"/>
                      <a:pt x="f29" y="f30"/>
                    </a:cubicBezTo>
                    <a:cubicBezTo>
                      <a:pt x="f18" y="f31"/>
                      <a:pt x="f32" y="f31"/>
                      <a:pt x="f20" y="f33"/>
                    </a:cubicBezTo>
                    <a:cubicBezTo>
                      <a:pt x="f34" y="f35"/>
                      <a:pt x="f30" y="f27"/>
                      <a:pt x="f36" y="f25"/>
                    </a:cubicBezTo>
                    <a:cubicBezTo>
                      <a:pt x="f37" y="f33"/>
                      <a:pt x="f38" y="f31"/>
                      <a:pt x="f39" y="f40"/>
                    </a:cubicBezTo>
                    <a:cubicBezTo>
                      <a:pt x="f41" y="f42"/>
                      <a:pt x="f43" y="f44"/>
                      <a:pt x="f45" y="f30"/>
                    </a:cubicBezTo>
                    <a:cubicBezTo>
                      <a:pt x="f46" y="f47"/>
                      <a:pt x="f48" y="f28"/>
                      <a:pt x="f48" y="f15"/>
                    </a:cubicBezTo>
                    <a:cubicBezTo>
                      <a:pt x="f48" y="f49"/>
                      <a:pt x="f46" y="f50"/>
                      <a:pt x="f51" y="f5"/>
                    </a:cubicBezTo>
                    <a:cubicBezTo>
                      <a:pt x="f6" y="f52"/>
                      <a:pt x="f53" y="f17"/>
                      <a:pt x="f53" y="f10"/>
                    </a:cubicBezTo>
                    <a:cubicBezTo>
                      <a:pt x="f54" y="f55"/>
                      <a:pt x="f53" y="f18"/>
                      <a:pt x="f54" y="f23"/>
                    </a:cubicBezTo>
                    <a:cubicBezTo>
                      <a:pt x="f56" y="f26"/>
                      <a:pt x="f46" y="f31"/>
                      <a:pt x="f7" y="f44"/>
                    </a:cubicBezTo>
                    <a:cubicBezTo>
                      <a:pt x="f57" y="f58"/>
                      <a:pt x="f59" y="f60"/>
                      <a:pt x="f61" y="f39"/>
                    </a:cubicBezTo>
                    <a:cubicBezTo>
                      <a:pt x="f60" y="f58"/>
                      <a:pt x="f38" y="f62"/>
                      <a:pt x="f63" y="f64"/>
                    </a:cubicBezTo>
                    <a:cubicBezTo>
                      <a:pt x="f40" y="f43"/>
                      <a:pt x="f25" y="f65"/>
                      <a:pt x="f20" y="f59"/>
                    </a:cubicBezTo>
                    <a:cubicBezTo>
                      <a:pt x="f20" y="f59"/>
                      <a:pt x="f32" y="f59"/>
                      <a:pt x="f35" y="f59"/>
                    </a:cubicBezTo>
                    <a:cubicBezTo>
                      <a:pt x="f14" y="f7"/>
                      <a:pt x="f11" y="f66"/>
                      <a:pt x="f17" y="f61"/>
                    </a:cubicBezTo>
                    <a:cubicBezTo>
                      <a:pt x="f49" y="f67"/>
                      <a:pt x="f52" y="f39"/>
                      <a:pt x="f50" y="f38"/>
                    </a:cubicBezTo>
                    <a:cubicBezTo>
                      <a:pt x="f68" y="f42"/>
                      <a:pt x="f5" y="f36"/>
                      <a:pt x="f5" y="f30"/>
                    </a:cubicBezTo>
                    <a:cubicBezTo>
                      <a:pt x="f68" y="f24"/>
                      <a:pt x="f69" y="f32"/>
                      <a:pt x="f52" y="f35"/>
                    </a:cubicBezTo>
                    <a:cubicBezTo>
                      <a:pt x="f70" y="f18"/>
                      <a:pt x="f17" y="f71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27">
                <a:extLst>
                  <a:ext uri="{FF2B5EF4-FFF2-40B4-BE49-F238E27FC236}">
                    <a16:creationId xmlns:a16="http://schemas.microsoft.com/office/drawing/2014/main" id="{617D0EA4-4B2D-A186-1F7A-221D4F3310ED}"/>
                  </a:ext>
                </a:extLst>
              </p:cNvPr>
              <p:cNvSpPr/>
              <p:nvPr/>
            </p:nvSpPr>
            <p:spPr>
              <a:xfrm>
                <a:off x="8178805" y="4929182"/>
                <a:ext cx="93661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63"/>
                  <a:gd name="f8" fmla="val 17"/>
                  <a:gd name="f9" fmla="val 43"/>
                  <a:gd name="f10" fmla="val 12"/>
                  <a:gd name="f11" fmla="val 34"/>
                  <a:gd name="f12" fmla="val 7"/>
                  <a:gd name="f13" fmla="val 26"/>
                  <a:gd name="f14" fmla="val 2"/>
                  <a:gd name="f15" fmla="val 5"/>
                  <a:gd name="f16" fmla="val 3"/>
                  <a:gd name="f17" fmla="val 10"/>
                  <a:gd name="f18" fmla="val 14"/>
                  <a:gd name="f19" fmla="val 4"/>
                  <a:gd name="f20" fmla="val 16"/>
                  <a:gd name="f21" fmla="val 8"/>
                  <a:gd name="f22" fmla="val 21"/>
                  <a:gd name="f23" fmla="val 24"/>
                  <a:gd name="f24" fmla="val 25"/>
                  <a:gd name="f25" fmla="val 28"/>
                  <a:gd name="f26" fmla="val 33"/>
                  <a:gd name="f27" fmla="val 30"/>
                  <a:gd name="f28" fmla="val 36"/>
                  <a:gd name="f29" fmla="val 32"/>
                  <a:gd name="f30" fmla="val 50"/>
                  <a:gd name="f31" fmla="val 57"/>
                  <a:gd name="f32" fmla="val 62"/>
                  <a:gd name="f33" fmla="val 27"/>
                  <a:gd name="f34" fmla="val 58"/>
                  <a:gd name="f35" fmla="val 23"/>
                  <a:gd name="f36" fmla="val 54"/>
                  <a:gd name="f37" fmla="val 49"/>
                  <a:gd name="f38" fmla="val 42"/>
                  <a:gd name="f39" fmla="+- 0 0 -90"/>
                  <a:gd name="f40" fmla="*/ f3 1 40"/>
                  <a:gd name="f41" fmla="*/ f4 1 63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0"/>
                  <a:gd name="f50" fmla="*/ f46 1 63"/>
                  <a:gd name="f51" fmla="*/ 17 f47 1"/>
                  <a:gd name="f52" fmla="*/ 43 f46 1"/>
                  <a:gd name="f53" fmla="*/ 2 f47 1"/>
                  <a:gd name="f54" fmla="*/ 17 f46 1"/>
                  <a:gd name="f55" fmla="*/ 5 f47 1"/>
                  <a:gd name="f56" fmla="*/ 3 f46 1"/>
                  <a:gd name="f57" fmla="*/ 16 f47 1"/>
                  <a:gd name="f58" fmla="*/ 8 f46 1"/>
                  <a:gd name="f59" fmla="*/ 28 f47 1"/>
                  <a:gd name="f60" fmla="*/ 33 f46 1"/>
                  <a:gd name="f61" fmla="*/ 34 f47 1"/>
                  <a:gd name="f62" fmla="*/ 33 f47 1"/>
                  <a:gd name="f63" fmla="*/ 62 f46 1"/>
                  <a:gd name="f64" fmla="*/ 23 f47 1"/>
                  <a:gd name="f65" fmla="*/ 54 f46 1"/>
                  <a:gd name="f66" fmla="+- f48 0 f1"/>
                  <a:gd name="f67" fmla="*/ f51 1 40"/>
                  <a:gd name="f68" fmla="*/ f52 1 63"/>
                  <a:gd name="f69" fmla="*/ f53 1 40"/>
                  <a:gd name="f70" fmla="*/ f54 1 63"/>
                  <a:gd name="f71" fmla="*/ f55 1 40"/>
                  <a:gd name="f72" fmla="*/ f56 1 63"/>
                  <a:gd name="f73" fmla="*/ f57 1 40"/>
                  <a:gd name="f74" fmla="*/ f58 1 63"/>
                  <a:gd name="f75" fmla="*/ f59 1 40"/>
                  <a:gd name="f76" fmla="*/ f60 1 63"/>
                  <a:gd name="f77" fmla="*/ f61 1 40"/>
                  <a:gd name="f78" fmla="*/ f62 1 40"/>
                  <a:gd name="f79" fmla="*/ f63 1 63"/>
                  <a:gd name="f80" fmla="*/ f64 1 40"/>
                  <a:gd name="f81" fmla="*/ f65 1 63"/>
                  <a:gd name="f82" fmla="*/ 0 1 f49"/>
                  <a:gd name="f83" fmla="*/ f43 1 f49"/>
                  <a:gd name="f84" fmla="*/ 0 1 f50"/>
                  <a:gd name="f85" fmla="*/ f44 1 f50"/>
                  <a:gd name="f86" fmla="*/ f67 1 f49"/>
                  <a:gd name="f87" fmla="*/ f68 1 f50"/>
                  <a:gd name="f88" fmla="*/ f69 1 f49"/>
                  <a:gd name="f89" fmla="*/ f70 1 f50"/>
                  <a:gd name="f90" fmla="*/ f71 1 f49"/>
                  <a:gd name="f91" fmla="*/ f72 1 f50"/>
                  <a:gd name="f92" fmla="*/ f73 1 f49"/>
                  <a:gd name="f93" fmla="*/ f74 1 f50"/>
                  <a:gd name="f94" fmla="*/ f75 1 f49"/>
                  <a:gd name="f95" fmla="*/ f76 1 f50"/>
                  <a:gd name="f96" fmla="*/ f77 1 f49"/>
                  <a:gd name="f97" fmla="*/ f78 1 f49"/>
                  <a:gd name="f98" fmla="*/ f79 1 f50"/>
                  <a:gd name="f99" fmla="*/ f80 1 f49"/>
                  <a:gd name="f100" fmla="*/ f81 1 f50"/>
                  <a:gd name="f101" fmla="*/ f82 f40 1"/>
                  <a:gd name="f102" fmla="*/ f83 f40 1"/>
                  <a:gd name="f103" fmla="*/ f85 f41 1"/>
                  <a:gd name="f104" fmla="*/ f84 f41 1"/>
                  <a:gd name="f105" fmla="*/ f86 f40 1"/>
                  <a:gd name="f106" fmla="*/ f87 f41 1"/>
                  <a:gd name="f107" fmla="*/ f88 f40 1"/>
                  <a:gd name="f108" fmla="*/ f89 f41 1"/>
                  <a:gd name="f109" fmla="*/ f90 f40 1"/>
                  <a:gd name="f110" fmla="*/ f91 f41 1"/>
                  <a:gd name="f111" fmla="*/ f92 f40 1"/>
                  <a:gd name="f112" fmla="*/ f93 f41 1"/>
                  <a:gd name="f113" fmla="*/ f94 f40 1"/>
                  <a:gd name="f114" fmla="*/ f95 f41 1"/>
                  <a:gd name="f115" fmla="*/ f96 f40 1"/>
                  <a:gd name="f116" fmla="*/ f97 f40 1"/>
                  <a:gd name="f117" fmla="*/ f98 f41 1"/>
                  <a:gd name="f118" fmla="*/ f99 f40 1"/>
                  <a:gd name="f119" fmla="*/ f100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5" y="f106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06"/>
                  </a:cxn>
                  <a:cxn ang="f66">
                    <a:pos x="f116" y="f117"/>
                  </a:cxn>
                  <a:cxn ang="f66">
                    <a:pos x="f118" y="f119"/>
                  </a:cxn>
                  <a:cxn ang="f66">
                    <a:pos x="f105" y="f106"/>
                  </a:cxn>
                </a:cxnLst>
                <a:rect l="f101" t="f104" r="f102" b="f103"/>
                <a:pathLst>
                  <a:path w="40" h="63">
                    <a:moveTo>
                      <a:pt x="f8" y="f9"/>
                    </a:moveTo>
                    <a:cubicBezTo>
                      <a:pt x="f10" y="f11"/>
                      <a:pt x="f12" y="f13"/>
                      <a:pt x="f14" y="f8"/>
                    </a:cubicBezTo>
                    <a:cubicBezTo>
                      <a:pt x="f5" y="f10"/>
                      <a:pt x="f5" y="f12"/>
                      <a:pt x="f15" y="f16"/>
                    </a:cubicBezTo>
                    <a:cubicBezTo>
                      <a:pt x="f17" y="f5"/>
                      <a:pt x="f18" y="f19"/>
                      <a:pt x="f20" y="f21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6"/>
                      <a:pt x="f11" y="f9"/>
                    </a:cubicBezTo>
                    <a:cubicBezTo>
                      <a:pt x="f6" y="f30"/>
                      <a:pt x="f6" y="f31"/>
                      <a:pt x="f26" y="f32"/>
                    </a:cubicBezTo>
                    <a:cubicBezTo>
                      <a:pt x="f33" y="f7"/>
                      <a:pt x="f13" y="f34"/>
                      <a:pt x="f35" y="f36"/>
                    </a:cubicBezTo>
                    <a:cubicBezTo>
                      <a:pt x="f23" y="f37"/>
                      <a:pt x="f33" y="f38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28">
                <a:extLst>
                  <a:ext uri="{FF2B5EF4-FFF2-40B4-BE49-F238E27FC236}">
                    <a16:creationId xmlns:a16="http://schemas.microsoft.com/office/drawing/2014/main" id="{E69E0062-18FE-FD71-57EA-895BC354FDDF}"/>
                  </a:ext>
                </a:extLst>
              </p:cNvPr>
              <p:cNvSpPr/>
              <p:nvPr/>
            </p:nvSpPr>
            <p:spPr>
              <a:xfrm>
                <a:off x="8539160" y="4360865"/>
                <a:ext cx="79379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61"/>
                  <a:gd name="f8" fmla="val 28"/>
                  <a:gd name="f9" fmla="val 1"/>
                  <a:gd name="f10" fmla="val 31"/>
                  <a:gd name="f11" fmla="val 4"/>
                  <a:gd name="f12" fmla="val 33"/>
                  <a:gd name="f13" fmla="val 9"/>
                  <a:gd name="f14" fmla="val 14"/>
                  <a:gd name="f15" fmla="val 15"/>
                  <a:gd name="f16" fmla="val 23"/>
                  <a:gd name="f17" fmla="val 16"/>
                  <a:gd name="f18" fmla="val 19"/>
                  <a:gd name="f19" fmla="val 26"/>
                  <a:gd name="f20" fmla="val 27"/>
                  <a:gd name="f21" fmla="val 24"/>
                  <a:gd name="f22" fmla="val 22"/>
                  <a:gd name="f23" fmla="val 36"/>
                  <a:gd name="f24" fmla="val 21"/>
                  <a:gd name="f25" fmla="val 46"/>
                  <a:gd name="f26" fmla="val 55"/>
                  <a:gd name="f27" fmla="val 13"/>
                  <a:gd name="f28" fmla="val 59"/>
                  <a:gd name="f29" fmla="val 10"/>
                  <a:gd name="f30" fmla="val 5"/>
                  <a:gd name="f31" fmla="val 57"/>
                  <a:gd name="f32" fmla="val 53"/>
                  <a:gd name="f33" fmla="val 2"/>
                  <a:gd name="f34" fmla="val 49"/>
                  <a:gd name="f35" fmla="val 39"/>
                  <a:gd name="f36" fmla="val 32"/>
                  <a:gd name="f37" fmla="val 18"/>
                  <a:gd name="f38" fmla="val 17"/>
                  <a:gd name="f39" fmla="val 20"/>
                  <a:gd name="f40" fmla="val 3"/>
                  <a:gd name="f41" fmla="+- 0 0 -90"/>
                  <a:gd name="f42" fmla="*/ f3 1 34"/>
                  <a:gd name="f43" fmla="*/ f4 1 61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34"/>
                  <a:gd name="f52" fmla="*/ f48 1 61"/>
                  <a:gd name="f53" fmla="*/ 28 f49 1"/>
                  <a:gd name="f54" fmla="*/ 1 f48 1"/>
                  <a:gd name="f55" fmla="*/ 34 f49 1"/>
                  <a:gd name="f56" fmla="*/ 4 f48 1"/>
                  <a:gd name="f57" fmla="*/ 15 f48 1"/>
                  <a:gd name="f58" fmla="*/ 26 f49 1"/>
                  <a:gd name="f59" fmla="*/ 23 f48 1"/>
                  <a:gd name="f60" fmla="*/ 27 f48 1"/>
                  <a:gd name="f61" fmla="*/ 16 f49 1"/>
                  <a:gd name="f62" fmla="*/ 55 f48 1"/>
                  <a:gd name="f63" fmla="*/ 5 f49 1"/>
                  <a:gd name="f64" fmla="*/ 59 f48 1"/>
                  <a:gd name="f65" fmla="*/ 2 f49 1"/>
                  <a:gd name="f66" fmla="*/ 49 f48 1"/>
                  <a:gd name="f67" fmla="*/ 13 f49 1"/>
                  <a:gd name="f68" fmla="*/ 19 f49 1"/>
                  <a:gd name="f69" fmla="*/ 9 f48 1"/>
                  <a:gd name="f70" fmla="+- f50 0 f1"/>
                  <a:gd name="f71" fmla="*/ f53 1 34"/>
                  <a:gd name="f72" fmla="*/ f54 1 61"/>
                  <a:gd name="f73" fmla="*/ f55 1 34"/>
                  <a:gd name="f74" fmla="*/ f56 1 61"/>
                  <a:gd name="f75" fmla="*/ f57 1 61"/>
                  <a:gd name="f76" fmla="*/ f58 1 34"/>
                  <a:gd name="f77" fmla="*/ f59 1 61"/>
                  <a:gd name="f78" fmla="*/ f60 1 61"/>
                  <a:gd name="f79" fmla="*/ f61 1 34"/>
                  <a:gd name="f80" fmla="*/ f62 1 61"/>
                  <a:gd name="f81" fmla="*/ f63 1 34"/>
                  <a:gd name="f82" fmla="*/ f64 1 61"/>
                  <a:gd name="f83" fmla="*/ f65 1 34"/>
                  <a:gd name="f84" fmla="*/ f66 1 61"/>
                  <a:gd name="f85" fmla="*/ f67 1 34"/>
                  <a:gd name="f86" fmla="*/ f68 1 34"/>
                  <a:gd name="f87" fmla="*/ f69 1 61"/>
                  <a:gd name="f88" fmla="*/ 0 1 f51"/>
                  <a:gd name="f89" fmla="*/ f45 1 f51"/>
                  <a:gd name="f90" fmla="*/ 0 1 f52"/>
                  <a:gd name="f91" fmla="*/ f46 1 f52"/>
                  <a:gd name="f92" fmla="*/ f71 1 f51"/>
                  <a:gd name="f93" fmla="*/ f72 1 f52"/>
                  <a:gd name="f94" fmla="*/ f73 1 f51"/>
                  <a:gd name="f95" fmla="*/ f74 1 f52"/>
                  <a:gd name="f96" fmla="*/ f75 1 f52"/>
                  <a:gd name="f97" fmla="*/ f76 1 f51"/>
                  <a:gd name="f98" fmla="*/ f77 1 f52"/>
                  <a:gd name="f99" fmla="*/ f78 1 f52"/>
                  <a:gd name="f100" fmla="*/ f79 1 f51"/>
                  <a:gd name="f101" fmla="*/ f80 1 f52"/>
                  <a:gd name="f102" fmla="*/ f81 1 f51"/>
                  <a:gd name="f103" fmla="*/ f82 1 f52"/>
                  <a:gd name="f104" fmla="*/ f83 1 f51"/>
                  <a:gd name="f105" fmla="*/ f84 1 f52"/>
                  <a:gd name="f106" fmla="*/ f85 1 f51"/>
                  <a:gd name="f107" fmla="*/ f86 1 f51"/>
                  <a:gd name="f108" fmla="*/ f87 1 f52"/>
                  <a:gd name="f109" fmla="*/ f88 f42 1"/>
                  <a:gd name="f110" fmla="*/ f89 f42 1"/>
                  <a:gd name="f111" fmla="*/ f91 f43 1"/>
                  <a:gd name="f112" fmla="*/ f90 f43 1"/>
                  <a:gd name="f113" fmla="*/ f92 f42 1"/>
                  <a:gd name="f114" fmla="*/ f93 f43 1"/>
                  <a:gd name="f115" fmla="*/ f94 f42 1"/>
                  <a:gd name="f116" fmla="*/ f95 f43 1"/>
                  <a:gd name="f117" fmla="*/ f96 f43 1"/>
                  <a:gd name="f118" fmla="*/ f97 f42 1"/>
                  <a:gd name="f119" fmla="*/ f98 f43 1"/>
                  <a:gd name="f120" fmla="*/ f99 f43 1"/>
                  <a:gd name="f121" fmla="*/ f100 f42 1"/>
                  <a:gd name="f122" fmla="*/ f101 f43 1"/>
                  <a:gd name="f123" fmla="*/ f102 f42 1"/>
                  <a:gd name="f124" fmla="*/ f103 f43 1"/>
                  <a:gd name="f125" fmla="*/ f104 f42 1"/>
                  <a:gd name="f126" fmla="*/ f105 f43 1"/>
                  <a:gd name="f127" fmla="*/ f106 f42 1"/>
                  <a:gd name="f128" fmla="*/ f107 f42 1"/>
                  <a:gd name="f129" fmla="*/ f10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3" y="f114"/>
                  </a:cxn>
                  <a:cxn ang="f70">
                    <a:pos x="f115" y="f116"/>
                  </a:cxn>
                  <a:cxn ang="f70">
                    <a:pos x="f113" y="f117"/>
                  </a:cxn>
                  <a:cxn ang="f70">
                    <a:pos x="f118" y="f119"/>
                  </a:cxn>
                  <a:cxn ang="f70">
                    <a:pos x="f118" y="f120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7" y="f119"/>
                  </a:cxn>
                  <a:cxn ang="f70">
                    <a:pos x="f128" y="f129"/>
                  </a:cxn>
                  <a:cxn ang="f70">
                    <a:pos x="f113" y="f114"/>
                  </a:cxn>
                </a:cxnLst>
                <a:rect l="f109" t="f112" r="f110" b="f111"/>
                <a:pathLst>
                  <a:path w="34" h="61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12" y="f13"/>
                      <a:pt x="f6" y="f14"/>
                      <a:pt x="f8" y="f15"/>
                    </a:cubicBezTo>
                    <a:cubicBezTo>
                      <a:pt x="f16" y="f17"/>
                      <a:pt x="f16" y="f18"/>
                      <a:pt x="f19" y="f16"/>
                    </a:cubicBezTo>
                    <a:cubicBezTo>
                      <a:pt x="f20" y="f21"/>
                      <a:pt x="f20" y="f19"/>
                      <a:pt x="f19" y="f20"/>
                    </a:cubicBezTo>
                    <a:cubicBezTo>
                      <a:pt x="f22" y="f23"/>
                      <a:pt x="f24" y="f25"/>
                      <a:pt x="f17" y="f26"/>
                    </a:cubicBezTo>
                    <a:cubicBezTo>
                      <a:pt x="f27" y="f28"/>
                      <a:pt x="f29" y="f7"/>
                      <a:pt x="f30" y="f28"/>
                    </a:cubicBezTo>
                    <a:cubicBezTo>
                      <a:pt x="f5" y="f31"/>
                      <a:pt x="f9" y="f32"/>
                      <a:pt x="f33" y="f34"/>
                    </a:cubicBezTo>
                    <a:cubicBezTo>
                      <a:pt x="f11" y="f35"/>
                      <a:pt x="f29" y="f36"/>
                      <a:pt x="f27" y="f16"/>
                    </a:cubicBezTo>
                    <a:cubicBezTo>
                      <a:pt x="f14" y="f37"/>
                      <a:pt x="f38" y="f14"/>
                      <a:pt x="f18" y="f13"/>
                    </a:cubicBezTo>
                    <a:cubicBezTo>
                      <a:pt x="f39" y="f40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29">
                <a:extLst>
                  <a:ext uri="{FF2B5EF4-FFF2-40B4-BE49-F238E27FC236}">
                    <a16:creationId xmlns:a16="http://schemas.microsoft.com/office/drawing/2014/main" id="{DE7162CE-882F-1CA7-8C55-B74854E75077}"/>
                  </a:ext>
                </a:extLst>
              </p:cNvPr>
              <p:cNvSpPr/>
              <p:nvPr/>
            </p:nvSpPr>
            <p:spPr>
              <a:xfrm>
                <a:off x="7380286" y="4751386"/>
                <a:ext cx="139702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34"/>
                  <a:gd name="f8" fmla="val 21"/>
                  <a:gd name="f9" fmla="val 28"/>
                  <a:gd name="f10" fmla="val 18"/>
                  <a:gd name="f11" fmla="val 27"/>
                  <a:gd name="f12" fmla="val 16"/>
                  <a:gd name="f13" fmla="val 29"/>
                  <a:gd name="f14" fmla="val 14"/>
                  <a:gd name="f15" fmla="val 30"/>
                  <a:gd name="f16" fmla="val 6"/>
                  <a:gd name="f17" fmla="val 1"/>
                  <a:gd name="f18" fmla="val 4"/>
                  <a:gd name="f19" fmla="val 20"/>
                  <a:gd name="f20" fmla="val 8"/>
                  <a:gd name="f21" fmla="val 12"/>
                  <a:gd name="f22" fmla="val 13"/>
                  <a:gd name="f23" fmla="val 19"/>
                  <a:gd name="f24" fmla="val 9"/>
                  <a:gd name="f25" fmla="val 38"/>
                  <a:gd name="f26" fmla="val 3"/>
                  <a:gd name="f27" fmla="val 48"/>
                  <a:gd name="f28" fmla="val 52"/>
                  <a:gd name="f29" fmla="val 57"/>
                  <a:gd name="f30" fmla="val 58"/>
                  <a:gd name="f31" fmla="val 7"/>
                  <a:gd name="f32" fmla="val 56"/>
                  <a:gd name="f33" fmla="val 15"/>
                  <a:gd name="f34" fmla="val 53"/>
                  <a:gd name="f35" fmla="val 44"/>
                  <a:gd name="f36" fmla="val 23"/>
                  <a:gd name="f37" fmla="val 25"/>
                  <a:gd name="f38" fmla="val 26"/>
                  <a:gd name="f39" fmla="val 24"/>
                  <a:gd name="f40" fmla="val 22"/>
                  <a:gd name="f41" fmla="+- 0 0 -90"/>
                  <a:gd name="f42" fmla="*/ f3 1 60"/>
                  <a:gd name="f43" fmla="*/ f4 1 34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60"/>
                  <a:gd name="f52" fmla="*/ f48 1 34"/>
                  <a:gd name="f53" fmla="*/ 21 f49 1"/>
                  <a:gd name="f54" fmla="*/ 28 f48 1"/>
                  <a:gd name="f55" fmla="*/ 14 f49 1"/>
                  <a:gd name="f56" fmla="*/ 30 f48 1"/>
                  <a:gd name="f57" fmla="*/ 0 f49 1"/>
                  <a:gd name="f58" fmla="*/ 21 f48 1"/>
                  <a:gd name="f59" fmla="*/ 13 f49 1"/>
                  <a:gd name="f60" fmla="*/ 20 f48 1"/>
                  <a:gd name="f61" fmla="*/ 18 f49 1"/>
                  <a:gd name="f62" fmla="*/ 16 f48 1"/>
                  <a:gd name="f63" fmla="*/ 20 f49 1"/>
                  <a:gd name="f64" fmla="*/ 12 f48 1"/>
                  <a:gd name="f65" fmla="*/ 48 f49 1"/>
                  <a:gd name="f66" fmla="*/ 1 f48 1"/>
                  <a:gd name="f67" fmla="*/ 58 f49 1"/>
                  <a:gd name="f68" fmla="*/ 7 f48 1"/>
                  <a:gd name="f69" fmla="*/ 53 f49 1"/>
                  <a:gd name="f70" fmla="*/ 25 f49 1"/>
                  <a:gd name="f71" fmla="*/ 26 f48 1"/>
                  <a:gd name="f72" fmla="+- f50 0 f1"/>
                  <a:gd name="f73" fmla="*/ f53 1 60"/>
                  <a:gd name="f74" fmla="*/ f54 1 34"/>
                  <a:gd name="f75" fmla="*/ f55 1 60"/>
                  <a:gd name="f76" fmla="*/ f56 1 34"/>
                  <a:gd name="f77" fmla="*/ f57 1 60"/>
                  <a:gd name="f78" fmla="*/ f58 1 34"/>
                  <a:gd name="f79" fmla="*/ f59 1 60"/>
                  <a:gd name="f80" fmla="*/ f60 1 34"/>
                  <a:gd name="f81" fmla="*/ f61 1 60"/>
                  <a:gd name="f82" fmla="*/ f62 1 34"/>
                  <a:gd name="f83" fmla="*/ f63 1 60"/>
                  <a:gd name="f84" fmla="*/ f64 1 34"/>
                  <a:gd name="f85" fmla="*/ f65 1 60"/>
                  <a:gd name="f86" fmla="*/ f66 1 34"/>
                  <a:gd name="f87" fmla="*/ f67 1 60"/>
                  <a:gd name="f88" fmla="*/ f68 1 34"/>
                  <a:gd name="f89" fmla="*/ f69 1 60"/>
                  <a:gd name="f90" fmla="*/ f70 1 60"/>
                  <a:gd name="f91" fmla="*/ f71 1 34"/>
                  <a:gd name="f92" fmla="*/ 0 1 f51"/>
                  <a:gd name="f93" fmla="*/ f45 1 f51"/>
                  <a:gd name="f94" fmla="*/ 0 1 f52"/>
                  <a:gd name="f95" fmla="*/ f46 1 f52"/>
                  <a:gd name="f96" fmla="*/ f73 1 f51"/>
                  <a:gd name="f97" fmla="*/ f74 1 f52"/>
                  <a:gd name="f98" fmla="*/ f75 1 f51"/>
                  <a:gd name="f99" fmla="*/ f76 1 f52"/>
                  <a:gd name="f100" fmla="*/ f77 1 f51"/>
                  <a:gd name="f101" fmla="*/ f78 1 f52"/>
                  <a:gd name="f102" fmla="*/ f79 1 f51"/>
                  <a:gd name="f103" fmla="*/ f80 1 f52"/>
                  <a:gd name="f104" fmla="*/ f81 1 f51"/>
                  <a:gd name="f105" fmla="*/ f82 1 f52"/>
                  <a:gd name="f106" fmla="*/ f83 1 f51"/>
                  <a:gd name="f107" fmla="*/ f84 1 f52"/>
                  <a:gd name="f108" fmla="*/ f85 1 f51"/>
                  <a:gd name="f109" fmla="*/ f86 1 f52"/>
                  <a:gd name="f110" fmla="*/ f87 1 f51"/>
                  <a:gd name="f111" fmla="*/ f88 1 f52"/>
                  <a:gd name="f112" fmla="*/ f89 1 f51"/>
                  <a:gd name="f113" fmla="*/ f90 1 f51"/>
                  <a:gd name="f114" fmla="*/ f91 1 f52"/>
                  <a:gd name="f115" fmla="*/ f92 f42 1"/>
                  <a:gd name="f116" fmla="*/ f93 f42 1"/>
                  <a:gd name="f117" fmla="*/ f95 f43 1"/>
                  <a:gd name="f118" fmla="*/ f94 f43 1"/>
                  <a:gd name="f119" fmla="*/ f96 f42 1"/>
                  <a:gd name="f120" fmla="*/ f97 f43 1"/>
                  <a:gd name="f121" fmla="*/ f98 f42 1"/>
                  <a:gd name="f122" fmla="*/ f99 f43 1"/>
                  <a:gd name="f123" fmla="*/ f100 f42 1"/>
                  <a:gd name="f124" fmla="*/ f101 f43 1"/>
                  <a:gd name="f125" fmla="*/ f102 f42 1"/>
                  <a:gd name="f126" fmla="*/ f103 f43 1"/>
                  <a:gd name="f127" fmla="*/ f104 f42 1"/>
                  <a:gd name="f128" fmla="*/ f105 f43 1"/>
                  <a:gd name="f129" fmla="*/ f106 f42 1"/>
                  <a:gd name="f130" fmla="*/ f107 f43 1"/>
                  <a:gd name="f131" fmla="*/ f108 f42 1"/>
                  <a:gd name="f132" fmla="*/ f109 f43 1"/>
                  <a:gd name="f133" fmla="*/ f110 f42 1"/>
                  <a:gd name="f134" fmla="*/ f111 f43 1"/>
                  <a:gd name="f135" fmla="*/ f112 f42 1"/>
                  <a:gd name="f136" fmla="*/ f113 f42 1"/>
                  <a:gd name="f137" fmla="*/ f11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28"/>
                  </a:cxn>
                  <a:cxn ang="f72">
                    <a:pos x="f136" y="f137"/>
                  </a:cxn>
                  <a:cxn ang="f72">
                    <a:pos x="f119" y="f120"/>
                  </a:cxn>
                </a:cxnLst>
                <a:rect l="f115" t="f118" r="f116" b="f117"/>
                <a:pathLst>
                  <a:path w="60" h="3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7"/>
                      <a:pt x="f17" y="f15"/>
                      <a:pt x="f5" y="f8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14" y="f8"/>
                      <a:pt x="f10" y="f23"/>
                      <a:pt x="f10" y="f12"/>
                    </a:cubicBezTo>
                    <a:cubicBezTo>
                      <a:pt x="f10" y="f14"/>
                      <a:pt x="f23" y="f22"/>
                      <a:pt x="f19" y="f21"/>
                    </a:cubicBezTo>
                    <a:cubicBezTo>
                      <a:pt x="f13" y="f24"/>
                      <a:pt x="f25" y="f26"/>
                      <a:pt x="f27" y="f17"/>
                    </a:cubicBezTo>
                    <a:cubicBezTo>
                      <a:pt x="f28" y="f5"/>
                      <a:pt x="f29" y="f17"/>
                      <a:pt x="f30" y="f31"/>
                    </a:cubicBezTo>
                    <a:cubicBezTo>
                      <a:pt x="f6" y="f21"/>
                      <a:pt x="f32" y="f33"/>
                      <a:pt x="f34" y="f12"/>
                    </a:cubicBezTo>
                    <a:cubicBezTo>
                      <a:pt x="f35" y="f19"/>
                      <a:pt x="f7" y="f36"/>
                      <a:pt x="f37" y="f38"/>
                    </a:cubicBezTo>
                    <a:cubicBezTo>
                      <a:pt x="f39" y="f38"/>
                      <a:pt x="f40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Freeform 30">
                <a:extLst>
                  <a:ext uri="{FF2B5EF4-FFF2-40B4-BE49-F238E27FC236}">
                    <a16:creationId xmlns:a16="http://schemas.microsoft.com/office/drawing/2014/main" id="{C9CDFCDE-0A80-839E-BEF6-2525D598E4CB}"/>
                  </a:ext>
                </a:extLst>
              </p:cNvPr>
              <p:cNvSpPr/>
              <p:nvPr/>
            </p:nvSpPr>
            <p:spPr>
              <a:xfrm>
                <a:off x="8623304" y="4894261"/>
                <a:ext cx="74615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66"/>
                  <a:gd name="f8" fmla="val 21"/>
                  <a:gd name="f9" fmla="val 26"/>
                  <a:gd name="f10" fmla="val 24"/>
                  <a:gd name="f11" fmla="val 33"/>
                  <a:gd name="f12" fmla="val 39"/>
                  <a:gd name="f13" fmla="val 29"/>
                  <a:gd name="f14" fmla="val 46"/>
                  <a:gd name="f15" fmla="val 31"/>
                  <a:gd name="f16" fmla="val 49"/>
                  <a:gd name="f17" fmla="val 52"/>
                  <a:gd name="f18" fmla="val 55"/>
                  <a:gd name="f19" fmla="val 60"/>
                  <a:gd name="f20" fmla="val 63"/>
                  <a:gd name="f21" fmla="val 25"/>
                  <a:gd name="f22" fmla="val 65"/>
                  <a:gd name="f23" fmla="val 19"/>
                  <a:gd name="f24" fmla="val 17"/>
                  <a:gd name="f25" fmla="val 12"/>
                  <a:gd name="f26" fmla="val 42"/>
                  <a:gd name="f27" fmla="val 9"/>
                  <a:gd name="f28" fmla="val 34"/>
                  <a:gd name="f29" fmla="val 7"/>
                  <a:gd name="f30" fmla="val 28"/>
                  <a:gd name="f31" fmla="val 6"/>
                  <a:gd name="f32" fmla="val 22"/>
                  <a:gd name="f33" fmla="val 3"/>
                  <a:gd name="f34" fmla="val 16"/>
                  <a:gd name="f35" fmla="val 1"/>
                  <a:gd name="f36" fmla="val 13"/>
                  <a:gd name="f37" fmla="val 10"/>
                  <a:gd name="f38" fmla="val 5"/>
                  <a:gd name="f39" fmla="val 2"/>
                  <a:gd name="f40" fmla="val 15"/>
                  <a:gd name="f41" fmla="val 4"/>
                  <a:gd name="f42" fmla="val 14"/>
                  <a:gd name="f43" fmla="val 18"/>
                  <a:gd name="f44" fmla="val 23"/>
                  <a:gd name="f45" fmla="val 20"/>
                  <a:gd name="f46" fmla="+- 0 0 -90"/>
                  <a:gd name="f47" fmla="*/ f3 1 32"/>
                  <a:gd name="f48" fmla="*/ f4 1 66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32"/>
                  <a:gd name="f57" fmla="*/ f53 1 66"/>
                  <a:gd name="f58" fmla="*/ 21 f54 1"/>
                  <a:gd name="f59" fmla="*/ 26 f53 1"/>
                  <a:gd name="f60" fmla="*/ 29 f54 1"/>
                  <a:gd name="f61" fmla="*/ 46 f53 1"/>
                  <a:gd name="f62" fmla="*/ 31 f54 1"/>
                  <a:gd name="f63" fmla="*/ 55 f53 1"/>
                  <a:gd name="f64" fmla="*/ 25 f54 1"/>
                  <a:gd name="f65" fmla="*/ 65 f53 1"/>
                  <a:gd name="f66" fmla="*/ 17 f54 1"/>
                  <a:gd name="f67" fmla="*/ 60 f53 1"/>
                  <a:gd name="f68" fmla="*/ 9 f54 1"/>
                  <a:gd name="f69" fmla="*/ 34 f53 1"/>
                  <a:gd name="f70" fmla="*/ 3 f54 1"/>
                  <a:gd name="f71" fmla="*/ 16 f53 1"/>
                  <a:gd name="f72" fmla="*/ 7 f53 1"/>
                  <a:gd name="f73" fmla="*/ 10 f54 1"/>
                  <a:gd name="f74" fmla="*/ 2 f53 1"/>
                  <a:gd name="f75" fmla="*/ 14 f53 1"/>
                  <a:gd name="f76" fmla="*/ 21 f53 1"/>
                  <a:gd name="f77" fmla="+- f55 0 f1"/>
                  <a:gd name="f78" fmla="*/ f58 1 32"/>
                  <a:gd name="f79" fmla="*/ f59 1 66"/>
                  <a:gd name="f80" fmla="*/ f60 1 32"/>
                  <a:gd name="f81" fmla="*/ f61 1 66"/>
                  <a:gd name="f82" fmla="*/ f62 1 32"/>
                  <a:gd name="f83" fmla="*/ f63 1 66"/>
                  <a:gd name="f84" fmla="*/ f64 1 32"/>
                  <a:gd name="f85" fmla="*/ f65 1 66"/>
                  <a:gd name="f86" fmla="*/ f66 1 32"/>
                  <a:gd name="f87" fmla="*/ f67 1 66"/>
                  <a:gd name="f88" fmla="*/ f68 1 32"/>
                  <a:gd name="f89" fmla="*/ f69 1 66"/>
                  <a:gd name="f90" fmla="*/ f70 1 32"/>
                  <a:gd name="f91" fmla="*/ f71 1 66"/>
                  <a:gd name="f92" fmla="*/ f72 1 66"/>
                  <a:gd name="f93" fmla="*/ f73 1 32"/>
                  <a:gd name="f94" fmla="*/ f74 1 66"/>
                  <a:gd name="f95" fmla="*/ f75 1 66"/>
                  <a:gd name="f96" fmla="*/ f76 1 66"/>
                  <a:gd name="f97" fmla="*/ 0 1 f56"/>
                  <a:gd name="f98" fmla="*/ f50 1 f56"/>
                  <a:gd name="f99" fmla="*/ 0 1 f57"/>
                  <a:gd name="f100" fmla="*/ f51 1 f57"/>
                  <a:gd name="f101" fmla="*/ f78 1 f56"/>
                  <a:gd name="f102" fmla="*/ f79 1 f57"/>
                  <a:gd name="f103" fmla="*/ f80 1 f56"/>
                  <a:gd name="f104" fmla="*/ f81 1 f57"/>
                  <a:gd name="f105" fmla="*/ f82 1 f56"/>
                  <a:gd name="f106" fmla="*/ f83 1 f57"/>
                  <a:gd name="f107" fmla="*/ f84 1 f56"/>
                  <a:gd name="f108" fmla="*/ f85 1 f57"/>
                  <a:gd name="f109" fmla="*/ f86 1 f56"/>
                  <a:gd name="f110" fmla="*/ f87 1 f57"/>
                  <a:gd name="f111" fmla="*/ f88 1 f56"/>
                  <a:gd name="f112" fmla="*/ f89 1 f57"/>
                  <a:gd name="f113" fmla="*/ f90 1 f56"/>
                  <a:gd name="f114" fmla="*/ f91 1 f57"/>
                  <a:gd name="f115" fmla="*/ f92 1 f57"/>
                  <a:gd name="f116" fmla="*/ f93 1 f56"/>
                  <a:gd name="f117" fmla="*/ f94 1 f57"/>
                  <a:gd name="f118" fmla="*/ f95 1 f57"/>
                  <a:gd name="f119" fmla="*/ f96 1 f57"/>
                  <a:gd name="f120" fmla="*/ f97 f47 1"/>
                  <a:gd name="f121" fmla="*/ f98 f47 1"/>
                  <a:gd name="f122" fmla="*/ f100 f48 1"/>
                  <a:gd name="f123" fmla="*/ f99 f48 1"/>
                  <a:gd name="f124" fmla="*/ f101 f47 1"/>
                  <a:gd name="f125" fmla="*/ f102 f48 1"/>
                  <a:gd name="f126" fmla="*/ f103 f47 1"/>
                  <a:gd name="f127" fmla="*/ f104 f48 1"/>
                  <a:gd name="f128" fmla="*/ f105 f47 1"/>
                  <a:gd name="f129" fmla="*/ f106 f48 1"/>
                  <a:gd name="f130" fmla="*/ f107 f47 1"/>
                  <a:gd name="f131" fmla="*/ f108 f48 1"/>
                  <a:gd name="f132" fmla="*/ f109 f47 1"/>
                  <a:gd name="f133" fmla="*/ f110 f48 1"/>
                  <a:gd name="f134" fmla="*/ f111 f47 1"/>
                  <a:gd name="f135" fmla="*/ f112 f48 1"/>
                  <a:gd name="f136" fmla="*/ f113 f47 1"/>
                  <a:gd name="f137" fmla="*/ f114 f48 1"/>
                  <a:gd name="f138" fmla="*/ f115 f48 1"/>
                  <a:gd name="f139" fmla="*/ f116 f47 1"/>
                  <a:gd name="f140" fmla="*/ f117 f48 1"/>
                  <a:gd name="f141" fmla="*/ f118 f48 1"/>
                  <a:gd name="f142" fmla="*/ f119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4" y="f125"/>
                  </a:cxn>
                  <a:cxn ang="f77">
                    <a:pos x="f126" y="f127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6" y="f138"/>
                  </a:cxn>
                  <a:cxn ang="f77">
                    <a:pos x="f139" y="f140"/>
                  </a:cxn>
                  <a:cxn ang="f77">
                    <a:pos x="f132" y="f141"/>
                  </a:cxn>
                  <a:cxn ang="f77">
                    <a:pos x="f132" y="f142"/>
                  </a:cxn>
                  <a:cxn ang="f77">
                    <a:pos x="f124" y="f125"/>
                  </a:cxn>
                </a:cxnLst>
                <a:rect l="f120" t="f123" r="f121" b="f122"/>
                <a:pathLst>
                  <a:path w="32" h="66">
                    <a:moveTo>
                      <a:pt x="f8" y="f9"/>
                    </a:moveTo>
                    <a:cubicBezTo>
                      <a:pt x="f10" y="f11"/>
                      <a:pt x="f9" y="f12"/>
                      <a:pt x="f13" y="f14"/>
                    </a:cubicBezTo>
                    <a:cubicBezTo>
                      <a:pt x="f15" y="f16"/>
                      <a:pt x="f15" y="f17"/>
                      <a:pt x="f15" y="f18"/>
                    </a:cubicBezTo>
                    <a:cubicBezTo>
                      <a:pt x="f6" y="f19"/>
                      <a:pt x="f13" y="f20"/>
                      <a:pt x="f21" y="f22"/>
                    </a:cubicBezTo>
                    <a:cubicBezTo>
                      <a:pt x="f8" y="f7"/>
                      <a:pt x="f23" y="f20"/>
                      <a:pt x="f24" y="f19"/>
                    </a:cubicBezTo>
                    <a:cubicBezTo>
                      <a:pt x="f25" y="f17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5" y="f37"/>
                      <a:pt x="f33" y="f29"/>
                    </a:cubicBezTo>
                    <a:cubicBezTo>
                      <a:pt x="f31" y="f38"/>
                      <a:pt x="f29" y="f5"/>
                      <a:pt x="f37" y="f39"/>
                    </a:cubicBezTo>
                    <a:cubicBezTo>
                      <a:pt x="f40" y="f41"/>
                      <a:pt x="f34" y="f27"/>
                      <a:pt x="f24" y="f42"/>
                    </a:cubicBezTo>
                    <a:cubicBezTo>
                      <a:pt x="f40" y="f24"/>
                      <a:pt x="f42" y="f23"/>
                      <a:pt x="f24" y="f8"/>
                    </a:cubicBezTo>
                    <a:cubicBezTo>
                      <a:pt x="f43" y="f44"/>
                      <a:pt x="f45" y="f10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" name="Freeform 31">
                <a:extLst>
                  <a:ext uri="{FF2B5EF4-FFF2-40B4-BE49-F238E27FC236}">
                    <a16:creationId xmlns:a16="http://schemas.microsoft.com/office/drawing/2014/main" id="{3AD86DA1-41E3-AEEF-7E23-6E4FF1D48CDB}"/>
                  </a:ext>
                </a:extLst>
              </p:cNvPr>
              <p:cNvSpPr/>
              <p:nvPr/>
            </p:nvSpPr>
            <p:spPr>
              <a:xfrm>
                <a:off x="8235955" y="4240209"/>
                <a:ext cx="142875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27"/>
                  <a:gd name="f8" fmla="val 38"/>
                  <a:gd name="f9" fmla="val 7"/>
                  <a:gd name="f10" fmla="val 44"/>
                  <a:gd name="f11" fmla="val 50"/>
                  <a:gd name="f12" fmla="val 55"/>
                  <a:gd name="f13" fmla="val 9"/>
                  <a:gd name="f14" fmla="val 60"/>
                  <a:gd name="f15" fmla="val 11"/>
                  <a:gd name="f16" fmla="val 14"/>
                  <a:gd name="f17" fmla="val 61"/>
                  <a:gd name="f18" fmla="val 19"/>
                  <a:gd name="f19" fmla="val 25"/>
                  <a:gd name="f20" fmla="val 57"/>
                  <a:gd name="f21" fmla="val 53"/>
                  <a:gd name="f22" fmla="val 26"/>
                  <a:gd name="f23" fmla="val 46"/>
                  <a:gd name="f24" fmla="val 40"/>
                  <a:gd name="f25" fmla="val 23"/>
                  <a:gd name="f26" fmla="val 33"/>
                  <a:gd name="f27" fmla="val 22"/>
                  <a:gd name="f28" fmla="val 24"/>
                  <a:gd name="f29" fmla="val 20"/>
                  <a:gd name="f30" fmla="val 18"/>
                  <a:gd name="f31" fmla="val 4"/>
                  <a:gd name="f32" fmla="val 15"/>
                  <a:gd name="f33" fmla="val 2"/>
                  <a:gd name="f34" fmla="val 12"/>
                  <a:gd name="f35" fmla="val 3"/>
                  <a:gd name="f36" fmla="val 6"/>
                  <a:gd name="f37" fmla="val 17"/>
                  <a:gd name="f38" fmla="val 21"/>
                  <a:gd name="f39" fmla="val 8"/>
                  <a:gd name="f40" fmla="+- 0 0 -90"/>
                  <a:gd name="f41" fmla="*/ f3 1 62"/>
                  <a:gd name="f42" fmla="*/ f4 1 27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62"/>
                  <a:gd name="f51" fmla="*/ f47 1 27"/>
                  <a:gd name="f52" fmla="*/ 38 f48 1"/>
                  <a:gd name="f53" fmla="*/ 7 f47 1"/>
                  <a:gd name="f54" fmla="*/ 55 f48 1"/>
                  <a:gd name="f55" fmla="*/ 9 f47 1"/>
                  <a:gd name="f56" fmla="*/ 61 f48 1"/>
                  <a:gd name="f57" fmla="*/ 19 f47 1"/>
                  <a:gd name="f58" fmla="*/ 53 f48 1"/>
                  <a:gd name="f59" fmla="*/ 26 f47 1"/>
                  <a:gd name="f60" fmla="*/ 33 f48 1"/>
                  <a:gd name="f61" fmla="*/ 22 f47 1"/>
                  <a:gd name="f62" fmla="*/ 4 f48 1"/>
                  <a:gd name="f63" fmla="*/ 15 f47 1"/>
                  <a:gd name="f64" fmla="*/ 3 f48 1"/>
                  <a:gd name="f65" fmla="*/ 4 f47 1"/>
                  <a:gd name="f66" fmla="*/ 15 f48 1"/>
                  <a:gd name="f67" fmla="*/ 21 f48 1"/>
                  <a:gd name="f68" fmla="*/ 8 f47 1"/>
                  <a:gd name="f69" fmla="+- f49 0 f1"/>
                  <a:gd name="f70" fmla="*/ f52 1 62"/>
                  <a:gd name="f71" fmla="*/ f53 1 27"/>
                  <a:gd name="f72" fmla="*/ f54 1 62"/>
                  <a:gd name="f73" fmla="*/ f55 1 27"/>
                  <a:gd name="f74" fmla="*/ f56 1 62"/>
                  <a:gd name="f75" fmla="*/ f57 1 27"/>
                  <a:gd name="f76" fmla="*/ f58 1 62"/>
                  <a:gd name="f77" fmla="*/ f59 1 27"/>
                  <a:gd name="f78" fmla="*/ f60 1 62"/>
                  <a:gd name="f79" fmla="*/ f61 1 27"/>
                  <a:gd name="f80" fmla="*/ f62 1 62"/>
                  <a:gd name="f81" fmla="*/ f63 1 27"/>
                  <a:gd name="f82" fmla="*/ f64 1 62"/>
                  <a:gd name="f83" fmla="*/ f65 1 27"/>
                  <a:gd name="f84" fmla="*/ f66 1 62"/>
                  <a:gd name="f85" fmla="*/ f67 1 62"/>
                  <a:gd name="f86" fmla="*/ f68 1 27"/>
                  <a:gd name="f87" fmla="*/ 0 1 f50"/>
                  <a:gd name="f88" fmla="*/ f44 1 f50"/>
                  <a:gd name="f89" fmla="*/ 0 1 f51"/>
                  <a:gd name="f90" fmla="*/ f45 1 f51"/>
                  <a:gd name="f91" fmla="*/ f70 1 f50"/>
                  <a:gd name="f92" fmla="*/ f71 1 f51"/>
                  <a:gd name="f93" fmla="*/ f72 1 f50"/>
                  <a:gd name="f94" fmla="*/ f73 1 f51"/>
                  <a:gd name="f95" fmla="*/ f74 1 f50"/>
                  <a:gd name="f96" fmla="*/ f75 1 f51"/>
                  <a:gd name="f97" fmla="*/ f76 1 f50"/>
                  <a:gd name="f98" fmla="*/ f77 1 f51"/>
                  <a:gd name="f99" fmla="*/ f78 1 f50"/>
                  <a:gd name="f100" fmla="*/ f79 1 f51"/>
                  <a:gd name="f101" fmla="*/ f80 1 f50"/>
                  <a:gd name="f102" fmla="*/ f81 1 f51"/>
                  <a:gd name="f103" fmla="*/ f82 1 f50"/>
                  <a:gd name="f104" fmla="*/ f83 1 f51"/>
                  <a:gd name="f105" fmla="*/ f84 1 f50"/>
                  <a:gd name="f106" fmla="*/ f85 1 f50"/>
                  <a:gd name="f107" fmla="*/ f86 1 f51"/>
                  <a:gd name="f108" fmla="*/ f87 f41 1"/>
                  <a:gd name="f109" fmla="*/ f88 f41 1"/>
                  <a:gd name="f110" fmla="*/ f90 f42 1"/>
                  <a:gd name="f111" fmla="*/ f89 f42 1"/>
                  <a:gd name="f112" fmla="*/ f91 f41 1"/>
                  <a:gd name="f113" fmla="*/ f92 f42 1"/>
                  <a:gd name="f114" fmla="*/ f93 f41 1"/>
                  <a:gd name="f115" fmla="*/ f94 f42 1"/>
                  <a:gd name="f116" fmla="*/ f95 f41 1"/>
                  <a:gd name="f117" fmla="*/ f96 f42 1"/>
                  <a:gd name="f118" fmla="*/ f97 f41 1"/>
                  <a:gd name="f119" fmla="*/ f98 f42 1"/>
                  <a:gd name="f120" fmla="*/ f99 f41 1"/>
                  <a:gd name="f121" fmla="*/ f100 f42 1"/>
                  <a:gd name="f122" fmla="*/ f101 f41 1"/>
                  <a:gd name="f123" fmla="*/ f102 f42 1"/>
                  <a:gd name="f124" fmla="*/ f103 f41 1"/>
                  <a:gd name="f125" fmla="*/ f104 f42 1"/>
                  <a:gd name="f126" fmla="*/ f105 f41 1"/>
                  <a:gd name="f127" fmla="*/ f106 f41 1"/>
                  <a:gd name="f128" fmla="*/ f107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5"/>
                  </a:cxn>
                  <a:cxn ang="f69">
                    <a:pos x="f126" y="f125"/>
                  </a:cxn>
                  <a:cxn ang="f69">
                    <a:pos x="f127" y="f128"/>
                  </a:cxn>
                  <a:cxn ang="f69">
                    <a:pos x="f112" y="f113"/>
                  </a:cxn>
                </a:cxnLst>
                <a:rect l="f108" t="f111" r="f109" b="f110"/>
                <a:pathLst>
                  <a:path w="62" h="27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17" y="f18"/>
                    </a:cubicBezTo>
                    <a:cubicBezTo>
                      <a:pt x="f17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8" y="f29"/>
                      <a:pt x="f16" y="f30"/>
                      <a:pt x="f31" y="f32"/>
                    </a:cubicBezTo>
                    <a:cubicBezTo>
                      <a:pt x="f33" y="f34"/>
                      <a:pt x="f5" y="f9"/>
                      <a:pt x="f35" y="f31"/>
                    </a:cubicBezTo>
                    <a:cubicBezTo>
                      <a:pt x="f36" y="f5"/>
                      <a:pt x="f15" y="f33"/>
                      <a:pt x="f32" y="f31"/>
                    </a:cubicBezTo>
                    <a:cubicBezTo>
                      <a:pt x="f32" y="f31"/>
                      <a:pt x="f32" y="f31"/>
                      <a:pt x="f32" y="f31"/>
                    </a:cubicBezTo>
                    <a:cubicBezTo>
                      <a:pt x="f37" y="f36"/>
                      <a:pt x="f30" y="f15"/>
                      <a:pt x="f38" y="f39"/>
                    </a:cubicBezTo>
                    <a:cubicBezTo>
                      <a:pt x="f7" y="f33"/>
                      <a:pt x="f26" y="f36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Freeform 32">
                <a:extLst>
                  <a:ext uri="{FF2B5EF4-FFF2-40B4-BE49-F238E27FC236}">
                    <a16:creationId xmlns:a16="http://schemas.microsoft.com/office/drawing/2014/main" id="{E0DA4674-3695-039A-EF0B-5C654B683B50}"/>
                  </a:ext>
                </a:extLst>
              </p:cNvPr>
              <p:cNvSpPr/>
              <p:nvPr/>
            </p:nvSpPr>
            <p:spPr>
              <a:xfrm>
                <a:off x="7045323" y="4673598"/>
                <a:ext cx="53977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61"/>
                  <a:gd name="f8" fmla="val 18"/>
                  <a:gd name="f9" fmla="val 3"/>
                  <a:gd name="f10" fmla="val 22"/>
                  <a:gd name="f11" fmla="val 5"/>
                  <a:gd name="f12" fmla="val 8"/>
                  <a:gd name="f13" fmla="val 13"/>
                  <a:gd name="f14" fmla="val 20"/>
                  <a:gd name="f15" fmla="val 24"/>
                  <a:gd name="f16" fmla="val 35"/>
                  <a:gd name="f17" fmla="val 46"/>
                  <a:gd name="f18" fmla="val 17"/>
                  <a:gd name="f19" fmla="val 55"/>
                  <a:gd name="f20" fmla="val 9"/>
                  <a:gd name="f21" fmla="val 60"/>
                  <a:gd name="f22" fmla="val 54"/>
                  <a:gd name="f23" fmla="val 45"/>
                  <a:gd name="f24" fmla="val 4"/>
                  <a:gd name="f25" fmla="val 39"/>
                  <a:gd name="f26" fmla="val 33"/>
                  <a:gd name="f27" fmla="val 6"/>
                  <a:gd name="f28" fmla="val 27"/>
                  <a:gd name="f29" fmla="val 25"/>
                  <a:gd name="f30" fmla="val 7"/>
                  <a:gd name="f31" fmla="val 15"/>
                  <a:gd name="f32" fmla="val 19"/>
                  <a:gd name="f33" fmla="val 12"/>
                  <a:gd name="f34" fmla="val 16"/>
                  <a:gd name="f35" fmla="val 2"/>
                  <a:gd name="f36" fmla="+- 0 0 -90"/>
                  <a:gd name="f37" fmla="*/ f3 1 23"/>
                  <a:gd name="f38" fmla="*/ f4 1 61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3"/>
                  <a:gd name="f47" fmla="*/ f43 1 61"/>
                  <a:gd name="f48" fmla="*/ 18 f44 1"/>
                  <a:gd name="f49" fmla="*/ 3 f43 1"/>
                  <a:gd name="f50" fmla="*/ 22 f44 1"/>
                  <a:gd name="f51" fmla="*/ 13 f43 1"/>
                  <a:gd name="f52" fmla="*/ 46 f43 1"/>
                  <a:gd name="f53" fmla="*/ 9 f44 1"/>
                  <a:gd name="f54" fmla="*/ 61 f43 1"/>
                  <a:gd name="f55" fmla="*/ 3 f44 1"/>
                  <a:gd name="f56" fmla="*/ 45 f43 1"/>
                  <a:gd name="f57" fmla="*/ 6 f44 1"/>
                  <a:gd name="f58" fmla="*/ 27 f43 1"/>
                  <a:gd name="f59" fmla="*/ 8 f44 1"/>
                  <a:gd name="f60" fmla="*/ 22 f43 1"/>
                  <a:gd name="f61" fmla="+- f45 0 f1"/>
                  <a:gd name="f62" fmla="*/ f48 1 23"/>
                  <a:gd name="f63" fmla="*/ f49 1 61"/>
                  <a:gd name="f64" fmla="*/ f50 1 23"/>
                  <a:gd name="f65" fmla="*/ f51 1 61"/>
                  <a:gd name="f66" fmla="*/ f52 1 61"/>
                  <a:gd name="f67" fmla="*/ f53 1 23"/>
                  <a:gd name="f68" fmla="*/ f54 1 61"/>
                  <a:gd name="f69" fmla="*/ f55 1 23"/>
                  <a:gd name="f70" fmla="*/ f56 1 61"/>
                  <a:gd name="f71" fmla="*/ f57 1 23"/>
                  <a:gd name="f72" fmla="*/ f58 1 61"/>
                  <a:gd name="f73" fmla="*/ f59 1 23"/>
                  <a:gd name="f74" fmla="*/ f60 1 61"/>
                  <a:gd name="f75" fmla="*/ 0 1 f46"/>
                  <a:gd name="f76" fmla="*/ f40 1 f46"/>
                  <a:gd name="f77" fmla="*/ 0 1 f47"/>
                  <a:gd name="f78" fmla="*/ f41 1 f47"/>
                  <a:gd name="f79" fmla="*/ f62 1 f46"/>
                  <a:gd name="f80" fmla="*/ f63 1 f47"/>
                  <a:gd name="f81" fmla="*/ f64 1 f46"/>
                  <a:gd name="f82" fmla="*/ f65 1 f47"/>
                  <a:gd name="f83" fmla="*/ f66 1 f47"/>
                  <a:gd name="f84" fmla="*/ f67 1 f46"/>
                  <a:gd name="f85" fmla="*/ f68 1 f47"/>
                  <a:gd name="f86" fmla="*/ f69 1 f46"/>
                  <a:gd name="f87" fmla="*/ f70 1 f47"/>
                  <a:gd name="f88" fmla="*/ f71 1 f46"/>
                  <a:gd name="f89" fmla="*/ f72 1 f47"/>
                  <a:gd name="f90" fmla="*/ f73 1 f46"/>
                  <a:gd name="f91" fmla="*/ f74 1 f47"/>
                  <a:gd name="f92" fmla="*/ f75 f37 1"/>
                  <a:gd name="f93" fmla="*/ f76 f37 1"/>
                  <a:gd name="f94" fmla="*/ f78 f38 1"/>
                  <a:gd name="f95" fmla="*/ f77 f38 1"/>
                  <a:gd name="f96" fmla="*/ f79 f37 1"/>
                  <a:gd name="f97" fmla="*/ f80 f38 1"/>
                  <a:gd name="f98" fmla="*/ f81 f37 1"/>
                  <a:gd name="f99" fmla="*/ f82 f38 1"/>
                  <a:gd name="f100" fmla="*/ f83 f38 1"/>
                  <a:gd name="f101" fmla="*/ f84 f37 1"/>
                  <a:gd name="f102" fmla="*/ f85 f38 1"/>
                  <a:gd name="f103" fmla="*/ f86 f37 1"/>
                  <a:gd name="f104" fmla="*/ f87 f38 1"/>
                  <a:gd name="f105" fmla="*/ f88 f37 1"/>
                  <a:gd name="f106" fmla="*/ f89 f38 1"/>
                  <a:gd name="f107" fmla="*/ f90 f37 1"/>
                  <a:gd name="f108" fmla="*/ f91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96" y="f97"/>
                  </a:cxn>
                  <a:cxn ang="f61">
                    <a:pos x="f98" y="f99"/>
                  </a:cxn>
                  <a:cxn ang="f61">
                    <a:pos x="f96" y="f100"/>
                  </a:cxn>
                  <a:cxn ang="f61">
                    <a:pos x="f101" y="f102"/>
                  </a:cxn>
                  <a:cxn ang="f61">
                    <a:pos x="f103" y="f104"/>
                  </a:cxn>
                  <a:cxn ang="f61">
                    <a:pos x="f105" y="f106"/>
                  </a:cxn>
                  <a:cxn ang="f61">
                    <a:pos x="f107" y="f108"/>
                  </a:cxn>
                  <a:cxn ang="f61">
                    <a:pos x="f101" y="f99"/>
                  </a:cxn>
                  <a:cxn ang="f61">
                    <a:pos x="f96" y="f97"/>
                  </a:cxn>
                </a:cxnLst>
                <a:rect l="f92" t="f95" r="f93" b="f94"/>
                <a:pathLst>
                  <a:path w="23" h="61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18" y="f19"/>
                      <a:pt x="f13" y="f7"/>
                      <a:pt x="f20" y="f7"/>
                    </a:cubicBezTo>
                    <a:cubicBezTo>
                      <a:pt x="f9" y="f21"/>
                      <a:pt x="f5" y="f22"/>
                      <a:pt x="f9" y="f23"/>
                    </a:cubicBezTo>
                    <a:cubicBezTo>
                      <a:pt x="f24" y="f25"/>
                      <a:pt x="f11" y="f26"/>
                      <a:pt x="f27" y="f28"/>
                    </a:cubicBezTo>
                    <a:cubicBezTo>
                      <a:pt x="f27" y="f29"/>
                      <a:pt x="f30" y="f6"/>
                      <a:pt x="f12" y="f10"/>
                    </a:cubicBezTo>
                    <a:cubicBezTo>
                      <a:pt x="f31" y="f32"/>
                      <a:pt x="f33" y="f34"/>
                      <a:pt x="f20" y="f13"/>
                    </a:cubicBezTo>
                    <a:cubicBezTo>
                      <a:pt x="f20" y="f35"/>
                      <a:pt x="f33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Freeform 33">
                <a:extLst>
                  <a:ext uri="{FF2B5EF4-FFF2-40B4-BE49-F238E27FC236}">
                    <a16:creationId xmlns:a16="http://schemas.microsoft.com/office/drawing/2014/main" id="{9F8F06A2-8025-5086-A579-B97470C80C9B}"/>
                  </a:ext>
                </a:extLst>
              </p:cNvPr>
              <p:cNvSpPr/>
              <p:nvPr/>
            </p:nvSpPr>
            <p:spPr>
              <a:xfrm>
                <a:off x="8626477" y="4552953"/>
                <a:ext cx="13334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8"/>
                  <a:gd name="f7" fmla="val 24"/>
                  <a:gd name="f8" fmla="val 44"/>
                  <a:gd name="f9" fmla="val 21"/>
                  <a:gd name="f10" fmla="val 35"/>
                  <a:gd name="f11" fmla="val 17"/>
                  <a:gd name="f12" fmla="val 25"/>
                  <a:gd name="f13" fmla="val 19"/>
                  <a:gd name="f14" fmla="val 16"/>
                  <a:gd name="f15" fmla="val 13"/>
                  <a:gd name="f16" fmla="val 10"/>
                  <a:gd name="f17" fmla="val 7"/>
                  <a:gd name="f18" fmla="val 15"/>
                  <a:gd name="f19" fmla="val 3"/>
                  <a:gd name="f20" fmla="val 14"/>
                  <a:gd name="f21" fmla="val 12"/>
                  <a:gd name="f22" fmla="val 1"/>
                  <a:gd name="f23" fmla="val 2"/>
                  <a:gd name="f24" fmla="val 5"/>
                  <a:gd name="f25" fmla="val 9"/>
                  <a:gd name="f26" fmla="val 20"/>
                  <a:gd name="f27" fmla="val 4"/>
                  <a:gd name="f28" fmla="val 30"/>
                  <a:gd name="f29" fmla="val 37"/>
                  <a:gd name="f30" fmla="val 39"/>
                  <a:gd name="f31" fmla="val 11"/>
                  <a:gd name="f32" fmla="val 42"/>
                  <a:gd name="f33" fmla="val 43"/>
                  <a:gd name="f34" fmla="val 47"/>
                  <a:gd name="f35" fmla="val 52"/>
                  <a:gd name="f36" fmla="val 56"/>
                  <a:gd name="f37" fmla="val 53"/>
                  <a:gd name="f38" fmla="+- 0 0 -90"/>
                  <a:gd name="f39" fmla="*/ f3 1 58"/>
                  <a:gd name="f40" fmla="*/ f4 1 24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58"/>
                  <a:gd name="f49" fmla="*/ f45 1 24"/>
                  <a:gd name="f50" fmla="*/ 44 f46 1"/>
                  <a:gd name="f51" fmla="*/ 21 f45 1"/>
                  <a:gd name="f52" fmla="*/ 16 f46 1"/>
                  <a:gd name="f53" fmla="*/ 17 f45 1"/>
                  <a:gd name="f54" fmla="*/ 7 f46 1"/>
                  <a:gd name="f55" fmla="*/ 15 f45 1"/>
                  <a:gd name="f56" fmla="*/ 1 f46 1"/>
                  <a:gd name="f57" fmla="*/ 7 f45 1"/>
                  <a:gd name="f58" fmla="*/ 9 f46 1"/>
                  <a:gd name="f59" fmla="*/ 0 f45 1"/>
                  <a:gd name="f60" fmla="*/ 25 f46 1"/>
                  <a:gd name="f61" fmla="*/ 4 f45 1"/>
                  <a:gd name="f62" fmla="*/ 39 f46 1"/>
                  <a:gd name="f63" fmla="*/ 10 f45 1"/>
                  <a:gd name="f64" fmla="*/ 43 f46 1"/>
                  <a:gd name="f65" fmla="*/ 56 f46 1"/>
                  <a:gd name="f66" fmla="+- f47 0 f1"/>
                  <a:gd name="f67" fmla="*/ f50 1 58"/>
                  <a:gd name="f68" fmla="*/ f51 1 24"/>
                  <a:gd name="f69" fmla="*/ f52 1 58"/>
                  <a:gd name="f70" fmla="*/ f53 1 24"/>
                  <a:gd name="f71" fmla="*/ f54 1 58"/>
                  <a:gd name="f72" fmla="*/ f55 1 24"/>
                  <a:gd name="f73" fmla="*/ f56 1 58"/>
                  <a:gd name="f74" fmla="*/ f57 1 24"/>
                  <a:gd name="f75" fmla="*/ f58 1 58"/>
                  <a:gd name="f76" fmla="*/ f59 1 24"/>
                  <a:gd name="f77" fmla="*/ f60 1 58"/>
                  <a:gd name="f78" fmla="*/ f61 1 24"/>
                  <a:gd name="f79" fmla="*/ f62 1 58"/>
                  <a:gd name="f80" fmla="*/ f63 1 24"/>
                  <a:gd name="f81" fmla="*/ f64 1 58"/>
                  <a:gd name="f82" fmla="*/ f65 1 58"/>
                  <a:gd name="f83" fmla="*/ 0 1 f48"/>
                  <a:gd name="f84" fmla="*/ f42 1 f48"/>
                  <a:gd name="f85" fmla="*/ 0 1 f49"/>
                  <a:gd name="f86" fmla="*/ f43 1 f49"/>
                  <a:gd name="f87" fmla="*/ f67 1 f48"/>
                  <a:gd name="f88" fmla="*/ f68 1 f49"/>
                  <a:gd name="f89" fmla="*/ f69 1 f48"/>
                  <a:gd name="f90" fmla="*/ f70 1 f49"/>
                  <a:gd name="f91" fmla="*/ f71 1 f48"/>
                  <a:gd name="f92" fmla="*/ f72 1 f49"/>
                  <a:gd name="f93" fmla="*/ f73 1 f48"/>
                  <a:gd name="f94" fmla="*/ f74 1 f49"/>
                  <a:gd name="f95" fmla="*/ f75 1 f48"/>
                  <a:gd name="f96" fmla="*/ f76 1 f49"/>
                  <a:gd name="f97" fmla="*/ f77 1 f48"/>
                  <a:gd name="f98" fmla="*/ f78 1 f49"/>
                  <a:gd name="f99" fmla="*/ f79 1 f48"/>
                  <a:gd name="f100" fmla="*/ f80 1 f49"/>
                  <a:gd name="f101" fmla="*/ f81 1 f48"/>
                  <a:gd name="f102" fmla="*/ f82 1 f48"/>
                  <a:gd name="f103" fmla="*/ f83 f39 1"/>
                  <a:gd name="f104" fmla="*/ f84 f39 1"/>
                  <a:gd name="f105" fmla="*/ f86 f40 1"/>
                  <a:gd name="f106" fmla="*/ f85 f40 1"/>
                  <a:gd name="f107" fmla="*/ f87 f39 1"/>
                  <a:gd name="f108" fmla="*/ f88 f40 1"/>
                  <a:gd name="f109" fmla="*/ f89 f39 1"/>
                  <a:gd name="f110" fmla="*/ f90 f40 1"/>
                  <a:gd name="f111" fmla="*/ f91 f39 1"/>
                  <a:gd name="f112" fmla="*/ f92 f40 1"/>
                  <a:gd name="f113" fmla="*/ f93 f39 1"/>
                  <a:gd name="f114" fmla="*/ f94 f40 1"/>
                  <a:gd name="f115" fmla="*/ f95 f39 1"/>
                  <a:gd name="f116" fmla="*/ f96 f40 1"/>
                  <a:gd name="f117" fmla="*/ f97 f39 1"/>
                  <a:gd name="f118" fmla="*/ f98 f40 1"/>
                  <a:gd name="f119" fmla="*/ f99 f39 1"/>
                  <a:gd name="f120" fmla="*/ f100 f40 1"/>
                  <a:gd name="f121" fmla="*/ f101 f39 1"/>
                  <a:gd name="f122" fmla="*/ f10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0"/>
                  </a:cxn>
                  <a:cxn ang="f66">
                    <a:pos x="f122" y="f120"/>
                  </a:cxn>
                  <a:cxn ang="f66">
                    <a:pos x="f107" y="f108"/>
                  </a:cxn>
                </a:cxnLst>
                <a:rect l="f103" t="f106" r="f104" b="f105"/>
                <a:pathLst>
                  <a:path w="58" h="24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5" y="f14"/>
                      <a:pt x="f16" y="f11"/>
                      <a:pt x="f17" y="f18"/>
                    </a:cubicBezTo>
                    <a:cubicBezTo>
                      <a:pt x="f19" y="f20"/>
                      <a:pt x="f5" y="f21"/>
                      <a:pt x="f22" y="f17"/>
                    </a:cubicBezTo>
                    <a:cubicBezTo>
                      <a:pt x="f23" y="f19"/>
                      <a:pt x="f24" y="f22"/>
                      <a:pt x="f25" y="f5"/>
                    </a:cubicBezTo>
                    <a:cubicBezTo>
                      <a:pt x="f18" y="f5"/>
                      <a:pt x="f26" y="f23"/>
                      <a:pt x="f12" y="f27"/>
                    </a:cubicBezTo>
                    <a:cubicBezTo>
                      <a:pt x="f28" y="f24"/>
                      <a:pt x="f29" y="f19"/>
                      <a:pt x="f30" y="f16"/>
                    </a:cubicBezTo>
                    <a:cubicBezTo>
                      <a:pt x="f30" y="f31"/>
                      <a:pt x="f32" y="f21"/>
                      <a:pt x="f33" y="f16"/>
                    </a:cubicBezTo>
                    <a:cubicBezTo>
                      <a:pt x="f34" y="f24"/>
                      <a:pt x="f35" y="f25"/>
                      <a:pt x="f36" y="f16"/>
                    </a:cubicBezTo>
                    <a:cubicBezTo>
                      <a:pt x="f6" y="f13"/>
                      <a:pt x="f37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Freeform 34">
                <a:extLst>
                  <a:ext uri="{FF2B5EF4-FFF2-40B4-BE49-F238E27FC236}">
                    <a16:creationId xmlns:a16="http://schemas.microsoft.com/office/drawing/2014/main" id="{AE1E5A8D-3034-3E33-9EDF-F9020F46325B}"/>
                  </a:ext>
                </a:extLst>
              </p:cNvPr>
              <p:cNvSpPr/>
              <p:nvPr/>
            </p:nvSpPr>
            <p:spPr>
              <a:xfrm>
                <a:off x="7931148" y="4783134"/>
                <a:ext cx="50804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62"/>
                  <a:gd name="f8" fmla="val 50"/>
                  <a:gd name="f9" fmla="val 2"/>
                  <a:gd name="f10" fmla="val 42"/>
                  <a:gd name="f11" fmla="val 3"/>
                  <a:gd name="f12" fmla="val 33"/>
                  <a:gd name="f13" fmla="val 5"/>
                  <a:gd name="f14" fmla="val 25"/>
                  <a:gd name="f15" fmla="val 23"/>
                  <a:gd name="f16" fmla="val 8"/>
                  <a:gd name="f17" fmla="val 21"/>
                  <a:gd name="f18" fmla="val 11"/>
                  <a:gd name="f19" fmla="val 20"/>
                  <a:gd name="f20" fmla="val 12"/>
                  <a:gd name="f21" fmla="val 17"/>
                  <a:gd name="f22" fmla="val 9"/>
                  <a:gd name="f23" fmla="val 15"/>
                  <a:gd name="f24" fmla="val 6"/>
                  <a:gd name="f25" fmla="val 13"/>
                  <a:gd name="f26" fmla="val 7"/>
                  <a:gd name="f27" fmla="val 10"/>
                  <a:gd name="f28" fmla="val 16"/>
                  <a:gd name="f29" fmla="val 24"/>
                  <a:gd name="f30" fmla="val 36"/>
                  <a:gd name="f31" fmla="val 48"/>
                  <a:gd name="f32" fmla="val 49"/>
                  <a:gd name="f33" fmla="val 51"/>
                  <a:gd name="f34" fmla="val 14"/>
                  <a:gd name="f35" fmla="val 53"/>
                  <a:gd name="f36" fmla="val 57"/>
                  <a:gd name="f37" fmla="val 61"/>
                  <a:gd name="f38" fmla="val 1"/>
                  <a:gd name="f39" fmla="val 60"/>
                  <a:gd name="f40" fmla="val 56"/>
                  <a:gd name="f41" fmla="+- 0 0 -90"/>
                  <a:gd name="f42" fmla="*/ f3 1 22"/>
                  <a:gd name="f43" fmla="*/ f4 1 62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2"/>
                  <a:gd name="f52" fmla="*/ f48 1 62"/>
                  <a:gd name="f53" fmla="*/ 0 f49 1"/>
                  <a:gd name="f54" fmla="*/ 50 f48 1"/>
                  <a:gd name="f55" fmla="*/ 5 f49 1"/>
                  <a:gd name="f56" fmla="*/ 25 f48 1"/>
                  <a:gd name="f57" fmla="*/ 8 f49 1"/>
                  <a:gd name="f58" fmla="*/ 21 f48 1"/>
                  <a:gd name="f59" fmla="*/ 9 f49 1"/>
                  <a:gd name="f60" fmla="*/ 15 f48 1"/>
                  <a:gd name="f61" fmla="*/ 7 f49 1"/>
                  <a:gd name="f62" fmla="*/ 8 f48 1"/>
                  <a:gd name="f63" fmla="*/ 12 f49 1"/>
                  <a:gd name="f64" fmla="*/ 2 f48 1"/>
                  <a:gd name="f65" fmla="*/ 20 f49 1"/>
                  <a:gd name="f66" fmla="*/ 12 f48 1"/>
                  <a:gd name="f67" fmla="*/ 16 f49 1"/>
                  <a:gd name="f68" fmla="*/ 48 f48 1"/>
                  <a:gd name="f69" fmla="*/ 14 f49 1"/>
                  <a:gd name="f70" fmla="*/ 53 f48 1"/>
                  <a:gd name="f71" fmla="*/ 61 f48 1"/>
                  <a:gd name="f72" fmla="+- f50 0 f1"/>
                  <a:gd name="f73" fmla="*/ f53 1 22"/>
                  <a:gd name="f74" fmla="*/ f54 1 62"/>
                  <a:gd name="f75" fmla="*/ f55 1 22"/>
                  <a:gd name="f76" fmla="*/ f56 1 62"/>
                  <a:gd name="f77" fmla="*/ f57 1 22"/>
                  <a:gd name="f78" fmla="*/ f58 1 62"/>
                  <a:gd name="f79" fmla="*/ f59 1 22"/>
                  <a:gd name="f80" fmla="*/ f60 1 62"/>
                  <a:gd name="f81" fmla="*/ f61 1 22"/>
                  <a:gd name="f82" fmla="*/ f62 1 62"/>
                  <a:gd name="f83" fmla="*/ f63 1 22"/>
                  <a:gd name="f84" fmla="*/ f64 1 62"/>
                  <a:gd name="f85" fmla="*/ f65 1 22"/>
                  <a:gd name="f86" fmla="*/ f66 1 62"/>
                  <a:gd name="f87" fmla="*/ f67 1 22"/>
                  <a:gd name="f88" fmla="*/ f68 1 62"/>
                  <a:gd name="f89" fmla="*/ f69 1 22"/>
                  <a:gd name="f90" fmla="*/ f70 1 62"/>
                  <a:gd name="f91" fmla="*/ f71 1 62"/>
                  <a:gd name="f92" fmla="*/ 0 1 f51"/>
                  <a:gd name="f93" fmla="*/ f45 1 f51"/>
                  <a:gd name="f94" fmla="*/ 0 1 f52"/>
                  <a:gd name="f95" fmla="*/ f46 1 f52"/>
                  <a:gd name="f96" fmla="*/ f73 1 f51"/>
                  <a:gd name="f97" fmla="*/ f74 1 f52"/>
                  <a:gd name="f98" fmla="*/ f75 1 f51"/>
                  <a:gd name="f99" fmla="*/ f76 1 f52"/>
                  <a:gd name="f100" fmla="*/ f77 1 f51"/>
                  <a:gd name="f101" fmla="*/ f78 1 f52"/>
                  <a:gd name="f102" fmla="*/ f79 1 f51"/>
                  <a:gd name="f103" fmla="*/ f80 1 f52"/>
                  <a:gd name="f104" fmla="*/ f81 1 f51"/>
                  <a:gd name="f105" fmla="*/ f82 1 f52"/>
                  <a:gd name="f106" fmla="*/ f83 1 f51"/>
                  <a:gd name="f107" fmla="*/ f84 1 f52"/>
                  <a:gd name="f108" fmla="*/ f85 1 f51"/>
                  <a:gd name="f109" fmla="*/ f86 1 f52"/>
                  <a:gd name="f110" fmla="*/ f87 1 f51"/>
                  <a:gd name="f111" fmla="*/ f88 1 f52"/>
                  <a:gd name="f112" fmla="*/ f89 1 f51"/>
                  <a:gd name="f113" fmla="*/ f90 1 f52"/>
                  <a:gd name="f114" fmla="*/ f91 1 f52"/>
                  <a:gd name="f115" fmla="*/ f92 f42 1"/>
                  <a:gd name="f116" fmla="*/ f93 f42 1"/>
                  <a:gd name="f117" fmla="*/ f95 f43 1"/>
                  <a:gd name="f118" fmla="*/ f94 f43 1"/>
                  <a:gd name="f119" fmla="*/ f96 f42 1"/>
                  <a:gd name="f120" fmla="*/ f97 f43 1"/>
                  <a:gd name="f121" fmla="*/ f98 f42 1"/>
                  <a:gd name="f122" fmla="*/ f99 f43 1"/>
                  <a:gd name="f123" fmla="*/ f100 f42 1"/>
                  <a:gd name="f124" fmla="*/ f101 f43 1"/>
                  <a:gd name="f125" fmla="*/ f102 f42 1"/>
                  <a:gd name="f126" fmla="*/ f103 f43 1"/>
                  <a:gd name="f127" fmla="*/ f104 f42 1"/>
                  <a:gd name="f128" fmla="*/ f105 f43 1"/>
                  <a:gd name="f129" fmla="*/ f106 f42 1"/>
                  <a:gd name="f130" fmla="*/ f107 f43 1"/>
                  <a:gd name="f131" fmla="*/ f108 f42 1"/>
                  <a:gd name="f132" fmla="*/ f109 f43 1"/>
                  <a:gd name="f133" fmla="*/ f110 f42 1"/>
                  <a:gd name="f134" fmla="*/ f111 f43 1"/>
                  <a:gd name="f135" fmla="*/ f112 f42 1"/>
                  <a:gd name="f136" fmla="*/ f113 f43 1"/>
                  <a:gd name="f137" fmla="*/ f11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27" y="f137"/>
                  </a:cxn>
                  <a:cxn ang="f72">
                    <a:pos x="f119" y="f120"/>
                  </a:cxn>
                </a:cxnLst>
                <a:rect l="f115" t="f118" r="f116" b="f117"/>
                <a:pathLst>
                  <a:path w="22" h="62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6" y="f16"/>
                    </a:cubicBezTo>
                    <a:cubicBezTo>
                      <a:pt x="f16" y="f24"/>
                      <a:pt x="f22" y="f5"/>
                      <a:pt x="f20" y="f9"/>
                    </a:cubicBezTo>
                    <a:cubicBezTo>
                      <a:pt x="f28" y="f11"/>
                      <a:pt x="f6" y="f13"/>
                      <a:pt x="f19" y="f20"/>
                    </a:cubicBezTo>
                    <a:cubicBezTo>
                      <a:pt x="f21" y="f29"/>
                      <a:pt x="f28" y="f30"/>
                      <a:pt x="f28" y="f31"/>
                    </a:cubicBezTo>
                    <a:cubicBezTo>
                      <a:pt x="f28" y="f32"/>
                      <a:pt x="f23" y="f33"/>
                      <a:pt x="f34" y="f35"/>
                    </a:cubicBezTo>
                    <a:cubicBezTo>
                      <a:pt x="f25" y="f36"/>
                      <a:pt x="f20" y="f7"/>
                      <a:pt x="f26" y="f37"/>
                    </a:cubicBezTo>
                    <a:cubicBezTo>
                      <a:pt x="f38" y="f39"/>
                      <a:pt x="f5" y="f40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Freeform 35">
                <a:extLst>
                  <a:ext uri="{FF2B5EF4-FFF2-40B4-BE49-F238E27FC236}">
                    <a16:creationId xmlns:a16="http://schemas.microsoft.com/office/drawing/2014/main" id="{6020C4E4-496E-393F-1E62-22A61F87E230}"/>
                  </a:ext>
                </a:extLst>
              </p:cNvPr>
              <p:cNvSpPr/>
              <p:nvPr/>
            </p:nvSpPr>
            <p:spPr>
              <a:xfrm>
                <a:off x="8396285" y="4503740"/>
                <a:ext cx="69851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60"/>
                  <a:gd name="f8" fmla="val 10"/>
                  <a:gd name="f9" fmla="val 27"/>
                  <a:gd name="f10" fmla="val 20"/>
                  <a:gd name="f11" fmla="val 23"/>
                  <a:gd name="f12" fmla="val 29"/>
                  <a:gd name="f13" fmla="val 19"/>
                  <a:gd name="f14" fmla="val 39"/>
                  <a:gd name="f15" fmla="val 18"/>
                  <a:gd name="f16" fmla="val 42"/>
                  <a:gd name="f17" fmla="val 17"/>
                  <a:gd name="f18" fmla="val 16"/>
                  <a:gd name="f19" fmla="val 40"/>
                  <a:gd name="f20" fmla="val 14"/>
                  <a:gd name="f21" fmla="val 41"/>
                  <a:gd name="f22" fmla="val 13"/>
                  <a:gd name="f23" fmla="val 46"/>
                  <a:gd name="f24" fmla="val 51"/>
                  <a:gd name="f25" fmla="val 53"/>
                  <a:gd name="f26" fmla="val 12"/>
                  <a:gd name="f27" fmla="val 56"/>
                  <a:gd name="f28" fmla="val 11"/>
                  <a:gd name="f29" fmla="val 58"/>
                  <a:gd name="f30" fmla="val 9"/>
                  <a:gd name="f31" fmla="val 8"/>
                  <a:gd name="f32" fmla="val 6"/>
                  <a:gd name="f33" fmla="val 55"/>
                  <a:gd name="f34" fmla="val 2"/>
                  <a:gd name="f35" fmla="val 47"/>
                  <a:gd name="f36" fmla="val 36"/>
                  <a:gd name="f37" fmla="val 15"/>
                  <a:gd name="f38" fmla="val 7"/>
                  <a:gd name="f39" fmla="val 5"/>
                  <a:gd name="f40" fmla="val 21"/>
                  <a:gd name="f41" fmla="val 25"/>
                  <a:gd name="f42" fmla="val 1"/>
                  <a:gd name="f43" fmla="val 28"/>
                  <a:gd name="f44" fmla="val 3"/>
                  <a:gd name="f45" fmla="+- 0 0 -90"/>
                  <a:gd name="f46" fmla="*/ f3 1 30"/>
                  <a:gd name="f47" fmla="*/ f4 1 60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0"/>
                  <a:gd name="f56" fmla="*/ f52 1 60"/>
                  <a:gd name="f57" fmla="*/ 30 f53 1"/>
                  <a:gd name="f58" fmla="*/ 10 f52 1"/>
                  <a:gd name="f59" fmla="*/ 19 f53 1"/>
                  <a:gd name="f60" fmla="*/ 39 f52 1"/>
                  <a:gd name="f61" fmla="*/ 16 f53 1"/>
                  <a:gd name="f62" fmla="*/ 40 f52 1"/>
                  <a:gd name="f63" fmla="*/ 13 f53 1"/>
                  <a:gd name="f64" fmla="*/ 46 f52 1"/>
                  <a:gd name="f65" fmla="*/ 12 f53 1"/>
                  <a:gd name="f66" fmla="*/ 56 f52 1"/>
                  <a:gd name="f67" fmla="*/ 8 f53 1"/>
                  <a:gd name="f68" fmla="*/ 58 f52 1"/>
                  <a:gd name="f69" fmla="*/ 2 f53 1"/>
                  <a:gd name="f70" fmla="*/ 47 f52 1"/>
                  <a:gd name="f71" fmla="*/ 14 f53 1"/>
                  <a:gd name="f72" fmla="*/ 11 f52 1"/>
                  <a:gd name="f73" fmla="*/ 17 f53 1"/>
                  <a:gd name="f74" fmla="*/ 5 f52 1"/>
                  <a:gd name="f75" fmla="*/ 25 f53 1"/>
                  <a:gd name="f76" fmla="*/ 1 f52 1"/>
                  <a:gd name="f77" fmla="+- f54 0 f1"/>
                  <a:gd name="f78" fmla="*/ f57 1 30"/>
                  <a:gd name="f79" fmla="*/ f58 1 60"/>
                  <a:gd name="f80" fmla="*/ f59 1 30"/>
                  <a:gd name="f81" fmla="*/ f60 1 60"/>
                  <a:gd name="f82" fmla="*/ f61 1 30"/>
                  <a:gd name="f83" fmla="*/ f62 1 60"/>
                  <a:gd name="f84" fmla="*/ f63 1 30"/>
                  <a:gd name="f85" fmla="*/ f64 1 60"/>
                  <a:gd name="f86" fmla="*/ f65 1 30"/>
                  <a:gd name="f87" fmla="*/ f66 1 60"/>
                  <a:gd name="f88" fmla="*/ f67 1 30"/>
                  <a:gd name="f89" fmla="*/ f68 1 60"/>
                  <a:gd name="f90" fmla="*/ f69 1 30"/>
                  <a:gd name="f91" fmla="*/ f70 1 60"/>
                  <a:gd name="f92" fmla="*/ f71 1 30"/>
                  <a:gd name="f93" fmla="*/ f72 1 60"/>
                  <a:gd name="f94" fmla="*/ f73 1 30"/>
                  <a:gd name="f95" fmla="*/ f74 1 60"/>
                  <a:gd name="f96" fmla="*/ f75 1 30"/>
                  <a:gd name="f97" fmla="*/ f76 1 60"/>
                  <a:gd name="f98" fmla="*/ 0 1 f55"/>
                  <a:gd name="f99" fmla="*/ f49 1 f55"/>
                  <a:gd name="f100" fmla="*/ 0 1 f56"/>
                  <a:gd name="f101" fmla="*/ f50 1 f56"/>
                  <a:gd name="f102" fmla="*/ f78 1 f55"/>
                  <a:gd name="f103" fmla="*/ f79 1 f56"/>
                  <a:gd name="f104" fmla="*/ f80 1 f55"/>
                  <a:gd name="f105" fmla="*/ f81 1 f56"/>
                  <a:gd name="f106" fmla="*/ f82 1 f55"/>
                  <a:gd name="f107" fmla="*/ f83 1 f56"/>
                  <a:gd name="f108" fmla="*/ f84 1 f55"/>
                  <a:gd name="f109" fmla="*/ f85 1 f56"/>
                  <a:gd name="f110" fmla="*/ f86 1 f55"/>
                  <a:gd name="f111" fmla="*/ f87 1 f56"/>
                  <a:gd name="f112" fmla="*/ f88 1 f55"/>
                  <a:gd name="f113" fmla="*/ f89 1 f56"/>
                  <a:gd name="f114" fmla="*/ f90 1 f55"/>
                  <a:gd name="f115" fmla="*/ f91 1 f56"/>
                  <a:gd name="f116" fmla="*/ f92 1 f55"/>
                  <a:gd name="f117" fmla="*/ f93 1 f56"/>
                  <a:gd name="f118" fmla="*/ f94 1 f55"/>
                  <a:gd name="f119" fmla="*/ f95 1 f56"/>
                  <a:gd name="f120" fmla="*/ f96 1 f55"/>
                  <a:gd name="f121" fmla="*/ f97 1 f56"/>
                  <a:gd name="f122" fmla="*/ f98 f46 1"/>
                  <a:gd name="f123" fmla="*/ f99 f46 1"/>
                  <a:gd name="f124" fmla="*/ f101 f47 1"/>
                  <a:gd name="f125" fmla="*/ f100 f47 1"/>
                  <a:gd name="f126" fmla="*/ f102 f46 1"/>
                  <a:gd name="f127" fmla="*/ f103 f47 1"/>
                  <a:gd name="f128" fmla="*/ f104 f46 1"/>
                  <a:gd name="f129" fmla="*/ f105 f47 1"/>
                  <a:gd name="f130" fmla="*/ f106 f46 1"/>
                  <a:gd name="f131" fmla="*/ f107 f47 1"/>
                  <a:gd name="f132" fmla="*/ f108 f46 1"/>
                  <a:gd name="f133" fmla="*/ f109 f47 1"/>
                  <a:gd name="f134" fmla="*/ f110 f46 1"/>
                  <a:gd name="f135" fmla="*/ f111 f47 1"/>
                  <a:gd name="f136" fmla="*/ f112 f46 1"/>
                  <a:gd name="f137" fmla="*/ f113 f47 1"/>
                  <a:gd name="f138" fmla="*/ f114 f46 1"/>
                  <a:gd name="f139" fmla="*/ f115 f47 1"/>
                  <a:gd name="f140" fmla="*/ f116 f46 1"/>
                  <a:gd name="f141" fmla="*/ f117 f47 1"/>
                  <a:gd name="f142" fmla="*/ f118 f46 1"/>
                  <a:gd name="f143" fmla="*/ f119 f47 1"/>
                  <a:gd name="f144" fmla="*/ f120 f46 1"/>
                  <a:gd name="f145" fmla="*/ f121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6" y="f127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44" y="f145"/>
                  </a:cxn>
                  <a:cxn ang="f77">
                    <a:pos x="f126" y="f127"/>
                  </a:cxn>
                </a:cxnLst>
                <a:rect l="f122" t="f125" r="f123" b="f124"/>
                <a:pathLst>
                  <a:path w="30" h="60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4"/>
                      <a:pt x="f18" y="f19"/>
                    </a:cubicBezTo>
                    <a:cubicBezTo>
                      <a:pt x="f20" y="f21"/>
                      <a:pt x="f8" y="f16"/>
                      <a:pt x="f22" y="f23"/>
                    </a:cubicBezTo>
                    <a:cubicBezTo>
                      <a:pt x="f15" y="f24"/>
                      <a:pt x="f22" y="f25"/>
                      <a:pt x="f26" y="f27"/>
                    </a:cubicBezTo>
                    <a:cubicBezTo>
                      <a:pt x="f28" y="f29"/>
                      <a:pt x="f30" y="f7"/>
                      <a:pt x="f31" y="f29"/>
                    </a:cubicBezTo>
                    <a:cubicBezTo>
                      <a:pt x="f32" y="f33"/>
                      <a:pt x="f5" y="f25"/>
                      <a:pt x="f34" y="f35"/>
                    </a:cubicBezTo>
                    <a:cubicBezTo>
                      <a:pt x="f31" y="f36"/>
                      <a:pt x="f28" y="f11"/>
                      <a:pt x="f20" y="f28"/>
                    </a:cubicBezTo>
                    <a:cubicBezTo>
                      <a:pt x="f37" y="f31"/>
                      <a:pt x="f18" y="f38"/>
                      <a:pt x="f17" y="f39"/>
                    </a:cubicBezTo>
                    <a:cubicBezTo>
                      <a:pt x="f13" y="f34"/>
                      <a:pt x="f40" y="f5"/>
                      <a:pt x="f41" y="f42"/>
                    </a:cubicBezTo>
                    <a:cubicBezTo>
                      <a:pt x="f43" y="f44"/>
                      <a:pt x="f6" y="f39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Freeform 36">
                <a:extLst>
                  <a:ext uri="{FF2B5EF4-FFF2-40B4-BE49-F238E27FC236}">
                    <a16:creationId xmlns:a16="http://schemas.microsoft.com/office/drawing/2014/main" id="{DD941BA9-E2E6-9AD2-9A1B-43999BD8DEEF}"/>
                  </a:ext>
                </a:extLst>
              </p:cNvPr>
              <p:cNvSpPr/>
              <p:nvPr/>
            </p:nvSpPr>
            <p:spPr>
              <a:xfrm>
                <a:off x="7000875" y="5026027"/>
                <a:ext cx="130173" cy="7143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30"/>
                  <a:gd name="f8" fmla="val 9"/>
                  <a:gd name="f9" fmla="val 18"/>
                  <a:gd name="f10" fmla="val 3"/>
                  <a:gd name="f11" fmla="val 26"/>
                  <a:gd name="f12" fmla="val 7"/>
                  <a:gd name="f13" fmla="val 35"/>
                  <a:gd name="f14" fmla="val 10"/>
                  <a:gd name="f15" fmla="val 36"/>
                  <a:gd name="f16" fmla="val 11"/>
                  <a:gd name="f17" fmla="val 37"/>
                  <a:gd name="f18" fmla="val 12"/>
                  <a:gd name="f19" fmla="val 39"/>
                  <a:gd name="f20" fmla="val 17"/>
                  <a:gd name="f21" fmla="val 40"/>
                  <a:gd name="f22" fmla="val 43"/>
                  <a:gd name="f23" fmla="val 15"/>
                  <a:gd name="f24" fmla="val 48"/>
                  <a:gd name="f25" fmla="val 50"/>
                  <a:gd name="f26" fmla="val 54"/>
                  <a:gd name="f27" fmla="val 55"/>
                  <a:gd name="f28" fmla="val 20"/>
                  <a:gd name="f29" fmla="val 21"/>
                  <a:gd name="f30" fmla="val 51"/>
                  <a:gd name="f31" fmla="val 24"/>
                  <a:gd name="f32" fmla="val 45"/>
                  <a:gd name="f33" fmla="val 28"/>
                  <a:gd name="f34" fmla="val 33"/>
                  <a:gd name="f35" fmla="val 23"/>
                  <a:gd name="f36" fmla="val 5"/>
                  <a:gd name="f37" fmla="val 13"/>
                  <a:gd name="f38" fmla="val 1"/>
                  <a:gd name="f39" fmla="val 2"/>
                  <a:gd name="f40" fmla="+- 0 0 -90"/>
                  <a:gd name="f41" fmla="*/ f3 1 56"/>
                  <a:gd name="f42" fmla="*/ f4 1 30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56"/>
                  <a:gd name="f51" fmla="*/ f47 1 30"/>
                  <a:gd name="f52" fmla="*/ 9 f48 1"/>
                  <a:gd name="f53" fmla="*/ 0 f47 1"/>
                  <a:gd name="f54" fmla="*/ 35 f48 1"/>
                  <a:gd name="f55" fmla="*/ 10 f47 1"/>
                  <a:gd name="f56" fmla="*/ 37 f48 1"/>
                  <a:gd name="f57" fmla="*/ 12 f47 1"/>
                  <a:gd name="f58" fmla="*/ 43 f48 1"/>
                  <a:gd name="f59" fmla="*/ 15 f47 1"/>
                  <a:gd name="f60" fmla="*/ 54 f48 1"/>
                  <a:gd name="f61" fmla="*/ 17 f47 1"/>
                  <a:gd name="f62" fmla="*/ 55 f48 1"/>
                  <a:gd name="f63" fmla="*/ 21 f47 1"/>
                  <a:gd name="f64" fmla="*/ 45 f48 1"/>
                  <a:gd name="f65" fmla="*/ 28 f47 1"/>
                  <a:gd name="f66" fmla="*/ 1 f48 1"/>
                  <a:gd name="f67" fmla="*/ 7 f47 1"/>
                  <a:gd name="f68" fmla="+- f49 0 f1"/>
                  <a:gd name="f69" fmla="*/ f52 1 56"/>
                  <a:gd name="f70" fmla="*/ f53 1 30"/>
                  <a:gd name="f71" fmla="*/ f54 1 56"/>
                  <a:gd name="f72" fmla="*/ f55 1 30"/>
                  <a:gd name="f73" fmla="*/ f56 1 56"/>
                  <a:gd name="f74" fmla="*/ f57 1 30"/>
                  <a:gd name="f75" fmla="*/ f58 1 56"/>
                  <a:gd name="f76" fmla="*/ f59 1 30"/>
                  <a:gd name="f77" fmla="*/ f60 1 56"/>
                  <a:gd name="f78" fmla="*/ f61 1 30"/>
                  <a:gd name="f79" fmla="*/ f62 1 56"/>
                  <a:gd name="f80" fmla="*/ f63 1 30"/>
                  <a:gd name="f81" fmla="*/ f64 1 56"/>
                  <a:gd name="f82" fmla="*/ f65 1 30"/>
                  <a:gd name="f83" fmla="*/ f66 1 56"/>
                  <a:gd name="f84" fmla="*/ f67 1 30"/>
                  <a:gd name="f85" fmla="*/ 0 1 f50"/>
                  <a:gd name="f86" fmla="*/ f44 1 f50"/>
                  <a:gd name="f87" fmla="*/ 0 1 f51"/>
                  <a:gd name="f88" fmla="*/ f45 1 f51"/>
                  <a:gd name="f89" fmla="*/ f69 1 f50"/>
                  <a:gd name="f90" fmla="*/ f70 1 f51"/>
                  <a:gd name="f91" fmla="*/ f71 1 f50"/>
                  <a:gd name="f92" fmla="*/ f72 1 f51"/>
                  <a:gd name="f93" fmla="*/ f73 1 f50"/>
                  <a:gd name="f94" fmla="*/ f74 1 f51"/>
                  <a:gd name="f95" fmla="*/ f75 1 f50"/>
                  <a:gd name="f96" fmla="*/ f76 1 f51"/>
                  <a:gd name="f97" fmla="*/ f77 1 f50"/>
                  <a:gd name="f98" fmla="*/ f78 1 f51"/>
                  <a:gd name="f99" fmla="*/ f79 1 f50"/>
                  <a:gd name="f100" fmla="*/ f80 1 f51"/>
                  <a:gd name="f101" fmla="*/ f81 1 f50"/>
                  <a:gd name="f102" fmla="*/ f82 1 f51"/>
                  <a:gd name="f103" fmla="*/ f83 1 f50"/>
                  <a:gd name="f104" fmla="*/ f84 1 f51"/>
                  <a:gd name="f105" fmla="*/ f85 f41 1"/>
                  <a:gd name="f106" fmla="*/ f86 f41 1"/>
                  <a:gd name="f107" fmla="*/ f88 f42 1"/>
                  <a:gd name="f108" fmla="*/ f87 f42 1"/>
                  <a:gd name="f109" fmla="*/ f89 f41 1"/>
                  <a:gd name="f110" fmla="*/ f90 f42 1"/>
                  <a:gd name="f111" fmla="*/ f91 f41 1"/>
                  <a:gd name="f112" fmla="*/ f92 f42 1"/>
                  <a:gd name="f113" fmla="*/ f93 f41 1"/>
                  <a:gd name="f114" fmla="*/ f94 f42 1"/>
                  <a:gd name="f115" fmla="*/ f95 f41 1"/>
                  <a:gd name="f116" fmla="*/ f96 f42 1"/>
                  <a:gd name="f117" fmla="*/ f97 f41 1"/>
                  <a:gd name="f118" fmla="*/ f98 f42 1"/>
                  <a:gd name="f119" fmla="*/ f99 f41 1"/>
                  <a:gd name="f120" fmla="*/ f100 f42 1"/>
                  <a:gd name="f121" fmla="*/ f101 f41 1"/>
                  <a:gd name="f122" fmla="*/ f102 f42 1"/>
                  <a:gd name="f123" fmla="*/ f103 f41 1"/>
                  <a:gd name="f124" fmla="*/ f104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09" y="f110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09" y="f118"/>
                  </a:cxn>
                  <a:cxn ang="f68">
                    <a:pos x="f123" y="f124"/>
                  </a:cxn>
                  <a:cxn ang="f68">
                    <a:pos x="f109" y="f110"/>
                  </a:cxn>
                </a:cxnLst>
                <a:rect l="f105" t="f108" r="f106" b="f107"/>
                <a:pathLst>
                  <a:path w="56" h="30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4" y="f18"/>
                      <a:pt x="f25" y="f23"/>
                      <a:pt x="f26" y="f20"/>
                    </a:cubicBezTo>
                    <a:cubicBezTo>
                      <a:pt x="f27" y="f9"/>
                      <a:pt x="f6" y="f28"/>
                      <a:pt x="f27" y="f29"/>
                    </a:cubicBezTo>
                    <a:cubicBezTo>
                      <a:pt x="f30" y="f31"/>
                      <a:pt x="f25" y="f7"/>
                      <a:pt x="f32" y="f33"/>
                    </a:cubicBezTo>
                    <a:cubicBezTo>
                      <a:pt x="f34" y="f35"/>
                      <a:pt x="f29" y="f28"/>
                      <a:pt x="f8" y="f20"/>
                    </a:cubicBezTo>
                    <a:cubicBezTo>
                      <a:pt x="f36" y="f23"/>
                      <a:pt x="f5" y="f37"/>
                      <a:pt x="f38" y="f12"/>
                    </a:cubicBezTo>
                    <a:cubicBezTo>
                      <a:pt x="f39" y="f10"/>
                      <a:pt x="f36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Freeform 37">
                <a:extLst>
                  <a:ext uri="{FF2B5EF4-FFF2-40B4-BE49-F238E27FC236}">
                    <a16:creationId xmlns:a16="http://schemas.microsoft.com/office/drawing/2014/main" id="{CC9C5A09-E983-49A1-FC8D-6C83B82E8E69}"/>
                  </a:ext>
                </a:extLst>
              </p:cNvPr>
              <p:cNvSpPr/>
              <p:nvPr/>
            </p:nvSpPr>
            <p:spPr>
              <a:xfrm>
                <a:off x="7740652" y="4491039"/>
                <a:ext cx="36511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1"/>
                  <a:gd name="f8" fmla="val 15"/>
                  <a:gd name="f9" fmla="val 23"/>
                  <a:gd name="f10" fmla="val 32"/>
                  <a:gd name="f11" fmla="val 14"/>
                  <a:gd name="f12" fmla="val 40"/>
                  <a:gd name="f13" fmla="val 47"/>
                  <a:gd name="f14" fmla="val 49"/>
                  <a:gd name="f15" fmla="val 52"/>
                  <a:gd name="f16" fmla="val 54"/>
                  <a:gd name="f17" fmla="val 13"/>
                  <a:gd name="f18" fmla="val 57"/>
                  <a:gd name="f19" fmla="val 12"/>
                  <a:gd name="f20" fmla="val 8"/>
                  <a:gd name="f21" fmla="val 60"/>
                  <a:gd name="f22" fmla="val 4"/>
                  <a:gd name="f23" fmla="val 1"/>
                  <a:gd name="f24" fmla="val 53"/>
                  <a:gd name="f25" fmla="val 43"/>
                  <a:gd name="f26" fmla="val 2"/>
                  <a:gd name="f27" fmla="val 33"/>
                  <a:gd name="f28" fmla="val 24"/>
                  <a:gd name="f29" fmla="val 18"/>
                  <a:gd name="f30" fmla="val 6"/>
                  <a:gd name="f31" fmla="val 25"/>
                  <a:gd name="f32" fmla="val 5"/>
                  <a:gd name="f33" fmla="val 20"/>
                  <a:gd name="f34" fmla="val 11"/>
                  <a:gd name="f35" fmla="val 3"/>
                  <a:gd name="f36" fmla="val 7"/>
                  <a:gd name="f37" fmla="val 10"/>
                  <a:gd name="f38" fmla="val 9"/>
                  <a:gd name="f39" fmla="+- 0 0 -90"/>
                  <a:gd name="f40" fmla="*/ f3 1 16"/>
                  <a:gd name="f41" fmla="*/ f4 1 6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16"/>
                  <a:gd name="f50" fmla="*/ f46 1 61"/>
                  <a:gd name="f51" fmla="*/ 15 f47 1"/>
                  <a:gd name="f52" fmla="*/ 23 f46 1"/>
                  <a:gd name="f53" fmla="*/ 47 f46 1"/>
                  <a:gd name="f54" fmla="*/ 14 f47 1"/>
                  <a:gd name="f55" fmla="*/ 54 f46 1"/>
                  <a:gd name="f56" fmla="*/ 8 f47 1"/>
                  <a:gd name="f57" fmla="*/ 60 f46 1"/>
                  <a:gd name="f58" fmla="*/ 1 f47 1"/>
                  <a:gd name="f59" fmla="*/ 53 f46 1"/>
                  <a:gd name="f60" fmla="*/ 2 f47 1"/>
                  <a:gd name="f61" fmla="*/ 24 f46 1"/>
                  <a:gd name="f62" fmla="*/ 6 f47 1"/>
                  <a:gd name="f63" fmla="*/ 4 f47 1"/>
                  <a:gd name="f64" fmla="*/ 14 f46 1"/>
                  <a:gd name="f65" fmla="*/ 4 f46 1"/>
                  <a:gd name="f66" fmla="*/ 7 f47 1"/>
                  <a:gd name="f67" fmla="*/ 1 f46 1"/>
                  <a:gd name="f68" fmla="*/ 9 f46 1"/>
                  <a:gd name="f69" fmla="+- f48 0 f1"/>
                  <a:gd name="f70" fmla="*/ f51 1 16"/>
                  <a:gd name="f71" fmla="*/ f52 1 61"/>
                  <a:gd name="f72" fmla="*/ f53 1 61"/>
                  <a:gd name="f73" fmla="*/ f54 1 16"/>
                  <a:gd name="f74" fmla="*/ f55 1 61"/>
                  <a:gd name="f75" fmla="*/ f56 1 16"/>
                  <a:gd name="f76" fmla="*/ f57 1 61"/>
                  <a:gd name="f77" fmla="*/ f58 1 16"/>
                  <a:gd name="f78" fmla="*/ f59 1 61"/>
                  <a:gd name="f79" fmla="*/ f60 1 16"/>
                  <a:gd name="f80" fmla="*/ f61 1 61"/>
                  <a:gd name="f81" fmla="*/ f62 1 16"/>
                  <a:gd name="f82" fmla="*/ f63 1 16"/>
                  <a:gd name="f83" fmla="*/ f64 1 61"/>
                  <a:gd name="f84" fmla="*/ f65 1 61"/>
                  <a:gd name="f85" fmla="*/ f66 1 16"/>
                  <a:gd name="f86" fmla="*/ f67 1 61"/>
                  <a:gd name="f87" fmla="*/ f68 1 61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50"/>
                  <a:gd name="f95" fmla="*/ f73 1 f49"/>
                  <a:gd name="f96" fmla="*/ f74 1 f50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50"/>
                  <a:gd name="f103" fmla="*/ f81 1 f49"/>
                  <a:gd name="f104" fmla="*/ f82 1 f49"/>
                  <a:gd name="f105" fmla="*/ f83 1 f50"/>
                  <a:gd name="f106" fmla="*/ f84 1 f50"/>
                  <a:gd name="f107" fmla="*/ f85 1 f49"/>
                  <a:gd name="f108" fmla="*/ f86 1 f50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1 1"/>
                  <a:gd name="f117" fmla="*/ f95 f40 1"/>
                  <a:gd name="f118" fmla="*/ f96 f41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1 1"/>
                  <a:gd name="f125" fmla="*/ f103 f40 1"/>
                  <a:gd name="f126" fmla="*/ f104 f40 1"/>
                  <a:gd name="f127" fmla="*/ f105 f41 1"/>
                  <a:gd name="f128" fmla="*/ f106 f41 1"/>
                  <a:gd name="f129" fmla="*/ f107 f40 1"/>
                  <a:gd name="f130" fmla="*/ f108 f41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4" y="f116"/>
                  </a:cxn>
                  <a:cxn ang="f69">
                    <a:pos x="f117" y="f118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4"/>
                  </a:cxn>
                  <a:cxn ang="f69">
                    <a:pos x="f125" y="f115"/>
                  </a:cxn>
                  <a:cxn ang="f69">
                    <a:pos x="f126" y="f127"/>
                  </a:cxn>
                  <a:cxn ang="f69">
                    <a:pos x="f126" y="f128"/>
                  </a:cxn>
                  <a:cxn ang="f69">
                    <a:pos x="f129" y="f130"/>
                  </a:cxn>
                  <a:cxn ang="f69">
                    <a:pos x="f114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16" h="61">
                    <a:moveTo>
                      <a:pt x="f8" y="f9"/>
                    </a:moveTo>
                    <a:cubicBezTo>
                      <a:pt x="f6" y="f10"/>
                      <a:pt x="f11" y="f12"/>
                      <a:pt x="f8" y="f13"/>
                    </a:cubicBezTo>
                    <a:cubicBezTo>
                      <a:pt x="f6" y="f14"/>
                      <a:pt x="f8" y="f15"/>
                      <a:pt x="f11" y="f16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22" y="f21"/>
                      <a:pt x="f23" y="f18"/>
                      <a:pt x="f23" y="f24"/>
                    </a:cubicBezTo>
                    <a:cubicBezTo>
                      <a:pt x="f5" y="f25"/>
                      <a:pt x="f26" y="f27"/>
                      <a:pt x="f26" y="f28"/>
                    </a:cubicBezTo>
                    <a:cubicBezTo>
                      <a:pt x="f26" y="f29"/>
                      <a:pt x="f30" y="f31"/>
                      <a:pt x="f30" y="f9"/>
                    </a:cubicBezTo>
                    <a:cubicBezTo>
                      <a:pt x="f32" y="f33"/>
                      <a:pt x="f34" y="f6"/>
                      <a:pt x="f22" y="f11"/>
                    </a:cubicBezTo>
                    <a:cubicBezTo>
                      <a:pt x="f23" y="f19"/>
                      <a:pt x="f35" y="f36"/>
                      <a:pt x="f22" y="f22"/>
                    </a:cubicBezTo>
                    <a:cubicBezTo>
                      <a:pt x="f22" y="f26"/>
                      <a:pt x="f32" y="f5"/>
                      <a:pt x="f36" y="f23"/>
                    </a:cubicBezTo>
                    <a:cubicBezTo>
                      <a:pt x="f37" y="f35"/>
                      <a:pt x="f6" y="f35"/>
                      <a:pt x="f8" y="f38"/>
                    </a:cubicBezTo>
                    <a:cubicBezTo>
                      <a:pt x="f8" y="f11"/>
                      <a:pt x="f8" y="f33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Freeform 38">
                <a:extLst>
                  <a:ext uri="{FF2B5EF4-FFF2-40B4-BE49-F238E27FC236}">
                    <a16:creationId xmlns:a16="http://schemas.microsoft.com/office/drawing/2014/main" id="{88FD859D-DE8D-0563-04B3-23B29DDC58F7}"/>
                  </a:ext>
                </a:extLst>
              </p:cNvPr>
              <p:cNvSpPr/>
              <p:nvPr/>
            </p:nvSpPr>
            <p:spPr>
              <a:xfrm>
                <a:off x="8283577" y="4870451"/>
                <a:ext cx="65086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7"/>
                  <a:gd name="f8" fmla="val 11"/>
                  <a:gd name="f9" fmla="val 6"/>
                  <a:gd name="f10" fmla="val 2"/>
                  <a:gd name="f11" fmla="val 3"/>
                  <a:gd name="f12" fmla="val 5"/>
                  <a:gd name="f13" fmla="val 9"/>
                  <a:gd name="f14" fmla="val 1"/>
                  <a:gd name="f15" fmla="val 13"/>
                  <a:gd name="f16" fmla="val 16"/>
                  <a:gd name="f17" fmla="val 4"/>
                  <a:gd name="f18" fmla="val 18"/>
                  <a:gd name="f19" fmla="val 20"/>
                  <a:gd name="f20" fmla="val 12"/>
                  <a:gd name="f21" fmla="val 19"/>
                  <a:gd name="f22" fmla="val 23"/>
                  <a:gd name="f23" fmla="val 26"/>
                  <a:gd name="f24" fmla="val 25"/>
                  <a:gd name="f25" fmla="val 32"/>
                  <a:gd name="f26" fmla="val 38"/>
                  <a:gd name="f27" fmla="val 24"/>
                  <a:gd name="f28" fmla="val 43"/>
                  <a:gd name="f29" fmla="val 45"/>
                  <a:gd name="f30" fmla="val 14"/>
                  <a:gd name="f31" fmla="val 41"/>
                  <a:gd name="f32" fmla="val 37"/>
                  <a:gd name="f33" fmla="val 31"/>
                  <a:gd name="f34" fmla="val 21"/>
                  <a:gd name="f35" fmla="+- 0 0 -90"/>
                  <a:gd name="f36" fmla="*/ f3 1 28"/>
                  <a:gd name="f37" fmla="*/ f4 1 47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8"/>
                  <a:gd name="f46" fmla="*/ f42 1 47"/>
                  <a:gd name="f47" fmla="*/ 0 f43 1"/>
                  <a:gd name="f48" fmla="*/ 11 f42 1"/>
                  <a:gd name="f49" fmla="*/ 5 f43 1"/>
                  <a:gd name="f50" fmla="*/ 2 f42 1"/>
                  <a:gd name="f51" fmla="*/ 16 f43 1"/>
                  <a:gd name="f52" fmla="*/ 4 f42 1"/>
                  <a:gd name="f53" fmla="*/ 20 f43 1"/>
                  <a:gd name="f54" fmla="*/ 12 f42 1"/>
                  <a:gd name="f55" fmla="*/ 25 f43 1"/>
                  <a:gd name="f56" fmla="*/ 32 f42 1"/>
                  <a:gd name="f57" fmla="*/ 19 f43 1"/>
                  <a:gd name="f58" fmla="*/ 45 f42 1"/>
                  <a:gd name="f59" fmla="*/ 12 f43 1"/>
                  <a:gd name="f60" fmla="*/ 37 f42 1"/>
                  <a:gd name="f61" fmla="*/ 4 f43 1"/>
                  <a:gd name="f62" fmla="*/ 21 f42 1"/>
                  <a:gd name="f63" fmla="+- f44 0 f1"/>
                  <a:gd name="f64" fmla="*/ f47 1 28"/>
                  <a:gd name="f65" fmla="*/ f48 1 47"/>
                  <a:gd name="f66" fmla="*/ f49 1 28"/>
                  <a:gd name="f67" fmla="*/ f50 1 47"/>
                  <a:gd name="f68" fmla="*/ f51 1 28"/>
                  <a:gd name="f69" fmla="*/ f52 1 47"/>
                  <a:gd name="f70" fmla="*/ f53 1 28"/>
                  <a:gd name="f71" fmla="*/ f54 1 47"/>
                  <a:gd name="f72" fmla="*/ f55 1 28"/>
                  <a:gd name="f73" fmla="*/ f56 1 47"/>
                  <a:gd name="f74" fmla="*/ f57 1 28"/>
                  <a:gd name="f75" fmla="*/ f58 1 47"/>
                  <a:gd name="f76" fmla="*/ f59 1 28"/>
                  <a:gd name="f77" fmla="*/ f60 1 47"/>
                  <a:gd name="f78" fmla="*/ f61 1 28"/>
                  <a:gd name="f79" fmla="*/ f62 1 47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28" h="47">
                    <a:moveTo>
                      <a:pt x="f5" y="f8"/>
                    </a:moveTo>
                    <a:cubicBezTo>
                      <a:pt x="f5" y="f9"/>
                      <a:pt x="f10" y="f11"/>
                      <a:pt x="f12" y="f10"/>
                    </a:cubicBezTo>
                    <a:cubicBezTo>
                      <a:pt x="f13" y="f14"/>
                      <a:pt x="f15" y="f5"/>
                      <a:pt x="f16" y="f17"/>
                    </a:cubicBezTo>
                    <a:cubicBezTo>
                      <a:pt x="f18" y="f9"/>
                      <a:pt x="f19" y="f13"/>
                      <a:pt x="f19" y="f20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6" y="f26"/>
                      <a:pt x="f27" y="f28"/>
                      <a:pt x="f21" y="f29"/>
                    </a:cubicBezTo>
                    <a:cubicBezTo>
                      <a:pt x="f30" y="f7"/>
                      <a:pt x="f15" y="f31"/>
                      <a:pt x="f20" y="f32"/>
                    </a:cubicBezTo>
                    <a:cubicBezTo>
                      <a:pt x="f8" y="f33"/>
                      <a:pt x="f13" y="f24"/>
                      <a:pt x="f17" y="f34"/>
                    </a:cubicBezTo>
                    <a:cubicBezTo>
                      <a:pt x="f10" y="f18"/>
                      <a:pt x="f5" y="f30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Freeform 39">
                <a:extLst>
                  <a:ext uri="{FF2B5EF4-FFF2-40B4-BE49-F238E27FC236}">
                    <a16:creationId xmlns:a16="http://schemas.microsoft.com/office/drawing/2014/main" id="{EBC2D403-571A-2287-FC13-8C57BFDDA145}"/>
                  </a:ext>
                </a:extLst>
              </p:cNvPr>
              <p:cNvSpPr/>
              <p:nvPr/>
            </p:nvSpPr>
            <p:spPr>
              <a:xfrm>
                <a:off x="7351711" y="5087931"/>
                <a:ext cx="104771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4"/>
                  <a:gd name="f8" fmla="val 32"/>
                  <a:gd name="f9" fmla="val 16"/>
                  <a:gd name="f10" fmla="val 25"/>
                  <a:gd name="f11" fmla="val 14"/>
                  <a:gd name="f12" fmla="val 21"/>
                  <a:gd name="f13" fmla="val 20"/>
                  <a:gd name="f14" fmla="val 15"/>
                  <a:gd name="f15" fmla="val 22"/>
                  <a:gd name="f16" fmla="val 11"/>
                  <a:gd name="f17" fmla="val 23"/>
                  <a:gd name="f18" fmla="val 6"/>
                  <a:gd name="f19" fmla="val 3"/>
                  <a:gd name="f20" fmla="val 19"/>
                  <a:gd name="f21" fmla="val 1"/>
                  <a:gd name="f22" fmla="val 12"/>
                  <a:gd name="f23" fmla="val 9"/>
                  <a:gd name="f24" fmla="val 7"/>
                  <a:gd name="f25" fmla="val 13"/>
                  <a:gd name="f26" fmla="val 2"/>
                  <a:gd name="f27" fmla="val 4"/>
                  <a:gd name="f28" fmla="val 26"/>
                  <a:gd name="f29" fmla="val 29"/>
                  <a:gd name="f30" fmla="val 33"/>
                  <a:gd name="f31" fmla="val 36"/>
                  <a:gd name="f32" fmla="val 39"/>
                  <a:gd name="f33" fmla="val 42"/>
                  <a:gd name="f34" fmla="val 5"/>
                  <a:gd name="f35" fmla="val 8"/>
                  <a:gd name="f36" fmla="val 44"/>
                  <a:gd name="f37" fmla="val 17"/>
                  <a:gd name="f38" fmla="+- 0 0 -90"/>
                  <a:gd name="f39" fmla="*/ f3 1 45"/>
                  <a:gd name="f40" fmla="*/ f4 1 24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5"/>
                  <a:gd name="f49" fmla="*/ f45 1 24"/>
                  <a:gd name="f50" fmla="*/ 32 f46 1"/>
                  <a:gd name="f51" fmla="*/ 16 f45 1"/>
                  <a:gd name="f52" fmla="*/ 15 f46 1"/>
                  <a:gd name="f53" fmla="*/ 22 f45 1"/>
                  <a:gd name="f54" fmla="*/ 3 f46 1"/>
                  <a:gd name="f55" fmla="*/ 19 f45 1"/>
                  <a:gd name="f56" fmla="*/ 9 f45 1"/>
                  <a:gd name="f57" fmla="*/ 19 f46 1"/>
                  <a:gd name="f58" fmla="*/ 2 f45 1"/>
                  <a:gd name="f59" fmla="*/ 29 f46 1"/>
                  <a:gd name="f60" fmla="*/ 39 f46 1"/>
                  <a:gd name="f61" fmla="*/ 44 f46 1"/>
                  <a:gd name="f62" fmla="*/ 12 f45 1"/>
                  <a:gd name="f63" fmla="+- f47 0 f1"/>
                  <a:gd name="f64" fmla="*/ f50 1 45"/>
                  <a:gd name="f65" fmla="*/ f51 1 24"/>
                  <a:gd name="f66" fmla="*/ f52 1 45"/>
                  <a:gd name="f67" fmla="*/ f53 1 24"/>
                  <a:gd name="f68" fmla="*/ f54 1 45"/>
                  <a:gd name="f69" fmla="*/ f55 1 24"/>
                  <a:gd name="f70" fmla="*/ f56 1 24"/>
                  <a:gd name="f71" fmla="*/ f57 1 45"/>
                  <a:gd name="f72" fmla="*/ f58 1 24"/>
                  <a:gd name="f73" fmla="*/ f59 1 45"/>
                  <a:gd name="f74" fmla="*/ f60 1 45"/>
                  <a:gd name="f75" fmla="*/ f61 1 45"/>
                  <a:gd name="f76" fmla="*/ f62 1 24"/>
                  <a:gd name="f77" fmla="*/ 0 1 f48"/>
                  <a:gd name="f78" fmla="*/ f42 1 f48"/>
                  <a:gd name="f79" fmla="*/ 0 1 f49"/>
                  <a:gd name="f80" fmla="*/ f43 1 f49"/>
                  <a:gd name="f81" fmla="*/ f64 1 f48"/>
                  <a:gd name="f82" fmla="*/ f65 1 f49"/>
                  <a:gd name="f83" fmla="*/ f66 1 f48"/>
                  <a:gd name="f84" fmla="*/ f67 1 f49"/>
                  <a:gd name="f85" fmla="*/ f68 1 f48"/>
                  <a:gd name="f86" fmla="*/ f69 1 f49"/>
                  <a:gd name="f87" fmla="*/ f70 1 f49"/>
                  <a:gd name="f88" fmla="*/ f71 1 f48"/>
                  <a:gd name="f89" fmla="*/ f72 1 f49"/>
                  <a:gd name="f90" fmla="*/ f73 1 f48"/>
                  <a:gd name="f91" fmla="*/ f74 1 f48"/>
                  <a:gd name="f92" fmla="*/ f75 1 f48"/>
                  <a:gd name="f93" fmla="*/ f76 1 f49"/>
                  <a:gd name="f94" fmla="*/ f77 f39 1"/>
                  <a:gd name="f95" fmla="*/ f78 f39 1"/>
                  <a:gd name="f96" fmla="*/ f80 f40 1"/>
                  <a:gd name="f97" fmla="*/ f79 f40 1"/>
                  <a:gd name="f98" fmla="*/ f81 f39 1"/>
                  <a:gd name="f99" fmla="*/ f82 f40 1"/>
                  <a:gd name="f100" fmla="*/ f83 f39 1"/>
                  <a:gd name="f101" fmla="*/ f84 f40 1"/>
                  <a:gd name="f102" fmla="*/ f85 f39 1"/>
                  <a:gd name="f103" fmla="*/ f86 f40 1"/>
                  <a:gd name="f104" fmla="*/ f87 f40 1"/>
                  <a:gd name="f105" fmla="*/ f88 f39 1"/>
                  <a:gd name="f106" fmla="*/ f89 f40 1"/>
                  <a:gd name="f107" fmla="*/ f90 f39 1"/>
                  <a:gd name="f108" fmla="*/ f91 f39 1"/>
                  <a:gd name="f109" fmla="*/ f92 f39 1"/>
                  <a:gd name="f110" fmla="*/ f93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2" y="f104"/>
                  </a:cxn>
                  <a:cxn ang="f63">
                    <a:pos x="f105" y="f106"/>
                  </a:cxn>
                  <a:cxn ang="f63">
                    <a:pos x="f107" y="f106"/>
                  </a:cxn>
                  <a:cxn ang="f63">
                    <a:pos x="f108" y="f106"/>
                  </a:cxn>
                  <a:cxn ang="f63">
                    <a:pos x="f109" y="f110"/>
                  </a:cxn>
                  <a:cxn ang="f63">
                    <a:pos x="f98" y="f99"/>
                  </a:cxn>
                </a:cxnLst>
                <a:rect l="f94" t="f97" r="f95" b="f96"/>
                <a:pathLst>
                  <a:path w="45" h="2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7"/>
                      <a:pt x="f19" y="f20"/>
                    </a:cubicBezTo>
                    <a:cubicBezTo>
                      <a:pt x="f21" y="f9"/>
                      <a:pt x="f5" y="f22"/>
                      <a:pt x="f19" y="f23"/>
                    </a:cubicBezTo>
                    <a:cubicBezTo>
                      <a:pt x="f24" y="f19"/>
                      <a:pt x="f25" y="f5"/>
                      <a:pt x="f20" y="f26"/>
                    </a:cubicBezTo>
                    <a:cubicBezTo>
                      <a:pt x="f17" y="f27"/>
                      <a:pt x="f28" y="f27"/>
                      <a:pt x="f29" y="f26"/>
                    </a:cubicBezTo>
                    <a:cubicBezTo>
                      <a:pt x="f30" y="f5"/>
                      <a:pt x="f31" y="f5"/>
                      <a:pt x="f32" y="f26"/>
                    </a:cubicBezTo>
                    <a:cubicBezTo>
                      <a:pt x="f33" y="f34"/>
                      <a:pt x="f6" y="f35"/>
                      <a:pt x="f36" y="f22"/>
                    </a:cubicBezTo>
                    <a:cubicBezTo>
                      <a:pt x="f33" y="f37"/>
                      <a:pt x="f31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Freeform 40">
                <a:extLst>
                  <a:ext uri="{FF2B5EF4-FFF2-40B4-BE49-F238E27FC236}">
                    <a16:creationId xmlns:a16="http://schemas.microsoft.com/office/drawing/2014/main" id="{81D2F542-0503-B1D4-92A3-59C21A87599A}"/>
                  </a:ext>
                </a:extLst>
              </p:cNvPr>
              <p:cNvSpPr/>
              <p:nvPr/>
            </p:nvSpPr>
            <p:spPr>
              <a:xfrm>
                <a:off x="8261347" y="4364038"/>
                <a:ext cx="95253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9"/>
                  <a:gd name="f8" fmla="val 19"/>
                  <a:gd name="f9" fmla="val 23"/>
                  <a:gd name="f10" fmla="val 39"/>
                  <a:gd name="f11" fmla="val 26"/>
                  <a:gd name="f12" fmla="val 36"/>
                  <a:gd name="f13" fmla="val 28"/>
                  <a:gd name="f14" fmla="val 30"/>
                  <a:gd name="f15" fmla="val 25"/>
                  <a:gd name="f16" fmla="val 21"/>
                  <a:gd name="f17" fmla="val 24"/>
                  <a:gd name="f18" fmla="val 17"/>
                  <a:gd name="f19" fmla="val 15"/>
                  <a:gd name="f20" fmla="val 20"/>
                  <a:gd name="f21" fmla="val 11"/>
                  <a:gd name="f22" fmla="val 8"/>
                  <a:gd name="f23" fmla="val 7"/>
                  <a:gd name="f24" fmla="val 5"/>
                  <a:gd name="f25" fmla="val 1"/>
                  <a:gd name="f26" fmla="val 14"/>
                  <a:gd name="f27" fmla="val 9"/>
                  <a:gd name="f28" fmla="val 3"/>
                  <a:gd name="f29" fmla="val 2"/>
                  <a:gd name="f30" fmla="val 4"/>
                  <a:gd name="f31" fmla="val 35"/>
                  <a:gd name="f32" fmla="val 10"/>
                  <a:gd name="f33" fmla="+- 0 0 -90"/>
                  <a:gd name="f34" fmla="*/ f3 1 41"/>
                  <a:gd name="f35" fmla="*/ f4 1 29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1"/>
                  <a:gd name="f44" fmla="*/ f40 1 29"/>
                  <a:gd name="f45" fmla="*/ 41 f41 1"/>
                  <a:gd name="f46" fmla="*/ 19 f40 1"/>
                  <a:gd name="f47" fmla="*/ 36 f41 1"/>
                  <a:gd name="f48" fmla="*/ 28 f40 1"/>
                  <a:gd name="f49" fmla="*/ 21 f41 1"/>
                  <a:gd name="f50" fmla="*/ 24 f40 1"/>
                  <a:gd name="f51" fmla="*/ 11 f41 1"/>
                  <a:gd name="f52" fmla="*/ 20 f40 1"/>
                  <a:gd name="f53" fmla="*/ 5 f41 1"/>
                  <a:gd name="f54" fmla="*/ 17 f40 1"/>
                  <a:gd name="f55" fmla="*/ 1 f41 1"/>
                  <a:gd name="f56" fmla="*/ 5 f40 1"/>
                  <a:gd name="f57" fmla="*/ 4 f40 1"/>
                  <a:gd name="f58" fmla="*/ 30 f41 1"/>
                  <a:gd name="f59" fmla="*/ 9 f40 1"/>
                  <a:gd name="f60" fmla="+- f42 0 f1"/>
                  <a:gd name="f61" fmla="*/ f45 1 41"/>
                  <a:gd name="f62" fmla="*/ f46 1 29"/>
                  <a:gd name="f63" fmla="*/ f47 1 41"/>
                  <a:gd name="f64" fmla="*/ f48 1 29"/>
                  <a:gd name="f65" fmla="*/ f49 1 41"/>
                  <a:gd name="f66" fmla="*/ f50 1 29"/>
                  <a:gd name="f67" fmla="*/ f51 1 41"/>
                  <a:gd name="f68" fmla="*/ f52 1 29"/>
                  <a:gd name="f69" fmla="*/ f53 1 41"/>
                  <a:gd name="f70" fmla="*/ f54 1 29"/>
                  <a:gd name="f71" fmla="*/ f55 1 41"/>
                  <a:gd name="f72" fmla="*/ f56 1 29"/>
                  <a:gd name="f73" fmla="*/ f57 1 29"/>
                  <a:gd name="f74" fmla="*/ f58 1 41"/>
                  <a:gd name="f75" fmla="*/ f59 1 29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4"/>
                  <a:gd name="f93" fmla="*/ f74 1 f43"/>
                  <a:gd name="f94" fmla="*/ f75 1 f44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5 1"/>
                  <a:gd name="f112" fmla="*/ f93 f34 1"/>
                  <a:gd name="f113" fmla="*/ f94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05" y="f111"/>
                  </a:cxn>
                  <a:cxn ang="f60">
                    <a:pos x="f112" y="f113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41" h="29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7"/>
                      <a:pt x="f15" y="f7"/>
                      <a:pt x="f16" y="f17"/>
                    </a:cubicBezTo>
                    <a:cubicBezTo>
                      <a:pt x="f18" y="f16"/>
                      <a:pt x="f19" y="f20"/>
                      <a:pt x="f21" y="f20"/>
                    </a:cubicBezTo>
                    <a:cubicBezTo>
                      <a:pt x="f22" y="f20"/>
                      <a:pt x="f23" y="f8"/>
                      <a:pt x="f24" y="f18"/>
                    </a:cubicBezTo>
                    <a:cubicBezTo>
                      <a:pt x="f25" y="f26"/>
                      <a:pt x="f5" y="f27"/>
                      <a:pt x="f25" y="f24"/>
                    </a:cubicBezTo>
                    <a:cubicBezTo>
                      <a:pt x="f28" y="f5"/>
                      <a:pt x="f22" y="f29"/>
                      <a:pt x="f21" y="f30"/>
                    </a:cubicBezTo>
                    <a:cubicBezTo>
                      <a:pt x="f18" y="f22"/>
                      <a:pt x="f9" y="f22"/>
                      <a:pt x="f14" y="f27"/>
                    </a:cubicBezTo>
                    <a:cubicBezTo>
                      <a:pt x="f31" y="f27"/>
                      <a:pt x="f6" y="f32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Freeform 41">
                <a:extLst>
                  <a:ext uri="{FF2B5EF4-FFF2-40B4-BE49-F238E27FC236}">
                    <a16:creationId xmlns:a16="http://schemas.microsoft.com/office/drawing/2014/main" id="{B51C5721-835B-4662-07EE-309F50435921}"/>
                  </a:ext>
                </a:extLst>
              </p:cNvPr>
              <p:cNvSpPr/>
              <p:nvPr/>
            </p:nvSpPr>
            <p:spPr>
              <a:xfrm>
                <a:off x="8534396" y="4979986"/>
                <a:ext cx="52385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6"/>
                  <a:gd name="f8" fmla="val 21"/>
                  <a:gd name="f9" fmla="val 35"/>
                  <a:gd name="f10" fmla="val 41"/>
                  <a:gd name="f11" fmla="val 20"/>
                  <a:gd name="f12" fmla="val 44"/>
                  <a:gd name="f13" fmla="val 15"/>
                  <a:gd name="f14" fmla="val 45"/>
                  <a:gd name="f15" fmla="val 10"/>
                  <a:gd name="f16" fmla="val 6"/>
                  <a:gd name="f17" fmla="val 4"/>
                  <a:gd name="f18" fmla="val 39"/>
                  <a:gd name="f19" fmla="val 3"/>
                  <a:gd name="f20" fmla="val 1"/>
                  <a:gd name="f21" fmla="val 30"/>
                  <a:gd name="f22" fmla="val 26"/>
                  <a:gd name="f23" fmla="val 2"/>
                  <a:gd name="f24" fmla="val 17"/>
                  <a:gd name="f25" fmla="val 12"/>
                  <a:gd name="f26" fmla="val 9"/>
                  <a:gd name="f27" fmla="val 5"/>
                  <a:gd name="f28" fmla="val 13"/>
                  <a:gd name="f29" fmla="val 14"/>
                  <a:gd name="f30" fmla="val 8"/>
                  <a:gd name="f31" fmla="val 16"/>
                  <a:gd name="f32" fmla="val 28"/>
                  <a:gd name="f33" fmla="val 33"/>
                  <a:gd name="f34" fmla="+- 0 0 -90"/>
                  <a:gd name="f35" fmla="*/ f3 1 22"/>
                  <a:gd name="f36" fmla="*/ f4 1 46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2"/>
                  <a:gd name="f45" fmla="*/ f41 1 46"/>
                  <a:gd name="f46" fmla="*/ 21 f42 1"/>
                  <a:gd name="f47" fmla="*/ 35 f41 1"/>
                  <a:gd name="f48" fmla="*/ 15 f42 1"/>
                  <a:gd name="f49" fmla="*/ 45 f41 1"/>
                  <a:gd name="f50" fmla="*/ 4 f42 1"/>
                  <a:gd name="f51" fmla="*/ 39 f41 1"/>
                  <a:gd name="f52" fmla="*/ 3 f42 1"/>
                  <a:gd name="f53" fmla="*/ 26 f41 1"/>
                  <a:gd name="f54" fmla="*/ 2 f42 1"/>
                  <a:gd name="f55" fmla="*/ 17 f41 1"/>
                  <a:gd name="f56" fmla="*/ 0 f42 1"/>
                  <a:gd name="f57" fmla="*/ 9 f41 1"/>
                  <a:gd name="f58" fmla="*/ 9 f42 1"/>
                  <a:gd name="f59" fmla="*/ 0 f41 1"/>
                  <a:gd name="f60" fmla="*/ 14 f42 1"/>
                  <a:gd name="f61" fmla="*/ 8 f41 1"/>
                  <a:gd name="f62" fmla="*/ 20 f42 1"/>
                  <a:gd name="f63" fmla="*/ 28 f41 1"/>
                  <a:gd name="f64" fmla="+- f43 0 f1"/>
                  <a:gd name="f65" fmla="*/ f46 1 22"/>
                  <a:gd name="f66" fmla="*/ f47 1 46"/>
                  <a:gd name="f67" fmla="*/ f48 1 22"/>
                  <a:gd name="f68" fmla="*/ f49 1 46"/>
                  <a:gd name="f69" fmla="*/ f50 1 22"/>
                  <a:gd name="f70" fmla="*/ f51 1 46"/>
                  <a:gd name="f71" fmla="*/ f52 1 22"/>
                  <a:gd name="f72" fmla="*/ f53 1 46"/>
                  <a:gd name="f73" fmla="*/ f54 1 22"/>
                  <a:gd name="f74" fmla="*/ f55 1 46"/>
                  <a:gd name="f75" fmla="*/ f56 1 22"/>
                  <a:gd name="f76" fmla="*/ f57 1 46"/>
                  <a:gd name="f77" fmla="*/ f58 1 22"/>
                  <a:gd name="f78" fmla="*/ f59 1 46"/>
                  <a:gd name="f79" fmla="*/ f60 1 22"/>
                  <a:gd name="f80" fmla="*/ f61 1 46"/>
                  <a:gd name="f81" fmla="*/ f62 1 22"/>
                  <a:gd name="f82" fmla="*/ f63 1 46"/>
                  <a:gd name="f83" fmla="*/ 0 1 f44"/>
                  <a:gd name="f84" fmla="*/ f38 1 f44"/>
                  <a:gd name="f85" fmla="*/ 0 1 f45"/>
                  <a:gd name="f86" fmla="*/ f39 1 f45"/>
                  <a:gd name="f87" fmla="*/ f65 1 f44"/>
                  <a:gd name="f88" fmla="*/ f66 1 f45"/>
                  <a:gd name="f89" fmla="*/ f67 1 f44"/>
                  <a:gd name="f90" fmla="*/ f68 1 f45"/>
                  <a:gd name="f91" fmla="*/ f69 1 f44"/>
                  <a:gd name="f92" fmla="*/ f70 1 f45"/>
                  <a:gd name="f93" fmla="*/ f71 1 f44"/>
                  <a:gd name="f94" fmla="*/ f72 1 f45"/>
                  <a:gd name="f95" fmla="*/ f73 1 f44"/>
                  <a:gd name="f96" fmla="*/ f74 1 f45"/>
                  <a:gd name="f97" fmla="*/ f75 1 f44"/>
                  <a:gd name="f98" fmla="*/ f76 1 f45"/>
                  <a:gd name="f99" fmla="*/ f77 1 f44"/>
                  <a:gd name="f100" fmla="*/ f78 1 f45"/>
                  <a:gd name="f101" fmla="*/ f79 1 f44"/>
                  <a:gd name="f102" fmla="*/ f80 1 f45"/>
                  <a:gd name="f103" fmla="*/ f81 1 f44"/>
                  <a:gd name="f104" fmla="*/ f82 1 f45"/>
                  <a:gd name="f105" fmla="*/ f83 f35 1"/>
                  <a:gd name="f106" fmla="*/ f84 f35 1"/>
                  <a:gd name="f107" fmla="*/ f86 f36 1"/>
                  <a:gd name="f108" fmla="*/ f85 f36 1"/>
                  <a:gd name="f109" fmla="*/ f87 f35 1"/>
                  <a:gd name="f110" fmla="*/ f88 f36 1"/>
                  <a:gd name="f111" fmla="*/ f89 f35 1"/>
                  <a:gd name="f112" fmla="*/ f90 f36 1"/>
                  <a:gd name="f113" fmla="*/ f91 f35 1"/>
                  <a:gd name="f114" fmla="*/ f92 f36 1"/>
                  <a:gd name="f115" fmla="*/ f93 f35 1"/>
                  <a:gd name="f116" fmla="*/ f94 f36 1"/>
                  <a:gd name="f117" fmla="*/ f95 f35 1"/>
                  <a:gd name="f118" fmla="*/ f96 f36 1"/>
                  <a:gd name="f119" fmla="*/ f97 f35 1"/>
                  <a:gd name="f120" fmla="*/ f98 f36 1"/>
                  <a:gd name="f121" fmla="*/ f99 f35 1"/>
                  <a:gd name="f122" fmla="*/ f100 f36 1"/>
                  <a:gd name="f123" fmla="*/ f101 f35 1"/>
                  <a:gd name="f124" fmla="*/ f102 f36 1"/>
                  <a:gd name="f125" fmla="*/ f103 f35 1"/>
                  <a:gd name="f126" fmla="*/ f104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09" y="f110"/>
                  </a:cxn>
                </a:cxnLst>
                <a:rect l="f105" t="f108" r="f106" b="f107"/>
                <a:pathLst>
                  <a:path w="22" h="4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17" y="f18"/>
                    </a:cubicBezTo>
                    <a:cubicBezTo>
                      <a:pt x="f19" y="f9"/>
                      <a:pt x="f20" y="f21"/>
                      <a:pt x="f19" y="f22"/>
                    </a:cubicBezTo>
                    <a:cubicBezTo>
                      <a:pt x="f17" y="f6"/>
                      <a:pt x="f17" y="f11"/>
                      <a:pt x="f23" y="f24"/>
                    </a:cubicBezTo>
                    <a:cubicBezTo>
                      <a:pt x="f5" y="f13"/>
                      <a:pt x="f5" y="f25"/>
                      <a:pt x="f5" y="f26"/>
                    </a:cubicBezTo>
                    <a:cubicBezTo>
                      <a:pt x="f20" y="f17"/>
                      <a:pt x="f27" y="f5"/>
                      <a:pt x="f26" y="f5"/>
                    </a:cubicBezTo>
                    <a:cubicBezTo>
                      <a:pt x="f28" y="f5"/>
                      <a:pt x="f29" y="f27"/>
                      <a:pt x="f29" y="f30"/>
                    </a:cubicBezTo>
                    <a:cubicBezTo>
                      <a:pt x="f29" y="f31"/>
                      <a:pt x="f31" y="f6"/>
                      <a:pt x="f11" y="f32"/>
                    </a:cubicBezTo>
                    <a:cubicBezTo>
                      <a:pt x="f8" y="f21"/>
                      <a:pt x="f8" y="f33"/>
                      <a:pt x="f8" y="f9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Freeform 42">
                <a:extLst>
                  <a:ext uri="{FF2B5EF4-FFF2-40B4-BE49-F238E27FC236}">
                    <a16:creationId xmlns:a16="http://schemas.microsoft.com/office/drawing/2014/main" id="{3B122F43-DE94-EDB1-80E6-0290A71A8CC3}"/>
                  </a:ext>
                </a:extLst>
              </p:cNvPr>
              <p:cNvSpPr/>
              <p:nvPr/>
            </p:nvSpPr>
            <p:spPr>
              <a:xfrm>
                <a:off x="7720014" y="4572000"/>
                <a:ext cx="46040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52"/>
                  <a:gd name="f8" fmla="val 2"/>
                  <a:gd name="f9" fmla="val 46"/>
                  <a:gd name="f10" fmla="val 1"/>
                  <a:gd name="f11" fmla="val 43"/>
                  <a:gd name="f12" fmla="val 39"/>
                  <a:gd name="f13" fmla="val 35"/>
                  <a:gd name="f14" fmla="val 4"/>
                  <a:gd name="f15" fmla="val 30"/>
                  <a:gd name="f16" fmla="val 3"/>
                  <a:gd name="f17" fmla="val 26"/>
                  <a:gd name="f18" fmla="val 22"/>
                  <a:gd name="f19" fmla="val 19"/>
                  <a:gd name="f20" fmla="val 17"/>
                  <a:gd name="f21" fmla="val 14"/>
                  <a:gd name="f22" fmla="val 5"/>
                  <a:gd name="f23" fmla="val 16"/>
                  <a:gd name="f24" fmla="val 18"/>
                  <a:gd name="f25" fmla="val 11"/>
                  <a:gd name="f26" fmla="val 25"/>
                  <a:gd name="f27" fmla="val 13"/>
                  <a:gd name="f28" fmla="val 28"/>
                  <a:gd name="f29" fmla="val 15"/>
                  <a:gd name="f30" fmla="val 31"/>
                  <a:gd name="f31" fmla="val 38"/>
                  <a:gd name="f32" fmla="val 40"/>
                  <a:gd name="f33" fmla="val 47"/>
                  <a:gd name="f34" fmla="val 8"/>
                  <a:gd name="f35" fmla="+- 0 0 -90"/>
                  <a:gd name="f36" fmla="*/ f3 1 20"/>
                  <a:gd name="f37" fmla="*/ f4 1 5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0"/>
                  <a:gd name="f46" fmla="*/ f42 1 52"/>
                  <a:gd name="f47" fmla="*/ 2 f43 1"/>
                  <a:gd name="f48" fmla="*/ 46 f42 1"/>
                  <a:gd name="f49" fmla="*/ 35 f42 1"/>
                  <a:gd name="f50" fmla="*/ 1 f43 1"/>
                  <a:gd name="f51" fmla="*/ 22 f42 1"/>
                  <a:gd name="f52" fmla="*/ 0 f43 1"/>
                  <a:gd name="f53" fmla="*/ 14 f42 1"/>
                  <a:gd name="f54" fmla="*/ 16 f43 1"/>
                  <a:gd name="f55" fmla="*/ 4 f42 1"/>
                  <a:gd name="f56" fmla="*/ 25 f42 1"/>
                  <a:gd name="f57" fmla="*/ 14 f43 1"/>
                  <a:gd name="f58" fmla="*/ 43 f42 1"/>
                  <a:gd name="f59" fmla="+- f44 0 f1"/>
                  <a:gd name="f60" fmla="*/ f47 1 20"/>
                  <a:gd name="f61" fmla="*/ f48 1 52"/>
                  <a:gd name="f62" fmla="*/ f49 1 52"/>
                  <a:gd name="f63" fmla="*/ f50 1 20"/>
                  <a:gd name="f64" fmla="*/ f51 1 52"/>
                  <a:gd name="f65" fmla="*/ f52 1 20"/>
                  <a:gd name="f66" fmla="*/ f53 1 52"/>
                  <a:gd name="f67" fmla="*/ f54 1 20"/>
                  <a:gd name="f68" fmla="*/ f55 1 52"/>
                  <a:gd name="f69" fmla="*/ f56 1 52"/>
                  <a:gd name="f70" fmla="*/ f57 1 20"/>
                  <a:gd name="f71" fmla="*/ f58 1 52"/>
                  <a:gd name="f72" fmla="*/ 0 1 f45"/>
                  <a:gd name="f73" fmla="*/ f39 1 f45"/>
                  <a:gd name="f74" fmla="*/ 0 1 f46"/>
                  <a:gd name="f75" fmla="*/ f40 1 f46"/>
                  <a:gd name="f76" fmla="*/ f60 1 f45"/>
                  <a:gd name="f77" fmla="*/ f61 1 f46"/>
                  <a:gd name="f78" fmla="*/ f62 1 f46"/>
                  <a:gd name="f79" fmla="*/ f63 1 f45"/>
                  <a:gd name="f80" fmla="*/ f64 1 f46"/>
                  <a:gd name="f81" fmla="*/ f65 1 f45"/>
                  <a:gd name="f82" fmla="*/ f66 1 f46"/>
                  <a:gd name="f83" fmla="*/ f67 1 f45"/>
                  <a:gd name="f84" fmla="*/ f68 1 f46"/>
                  <a:gd name="f85" fmla="*/ f69 1 f46"/>
                  <a:gd name="f86" fmla="*/ f70 1 f45"/>
                  <a:gd name="f87" fmla="*/ f71 1 f46"/>
                  <a:gd name="f88" fmla="*/ f72 f36 1"/>
                  <a:gd name="f89" fmla="*/ f73 f36 1"/>
                  <a:gd name="f90" fmla="*/ f75 f37 1"/>
                  <a:gd name="f91" fmla="*/ f74 f37 1"/>
                  <a:gd name="f92" fmla="*/ f76 f36 1"/>
                  <a:gd name="f93" fmla="*/ f77 f37 1"/>
                  <a:gd name="f94" fmla="*/ f78 f37 1"/>
                  <a:gd name="f95" fmla="*/ f79 f36 1"/>
                  <a:gd name="f96" fmla="*/ f80 f37 1"/>
                  <a:gd name="f97" fmla="*/ f81 f36 1"/>
                  <a:gd name="f98" fmla="*/ f82 f37 1"/>
                  <a:gd name="f99" fmla="*/ f83 f36 1"/>
                  <a:gd name="f100" fmla="*/ f84 f37 1"/>
                  <a:gd name="f101" fmla="*/ f85 f37 1"/>
                  <a:gd name="f102" fmla="*/ f86 f36 1"/>
                  <a:gd name="f103" fmla="*/ f8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2" y="f93"/>
                  </a:cxn>
                  <a:cxn ang="f59">
                    <a:pos x="f92" y="f94"/>
                  </a:cxn>
                  <a:cxn ang="f59">
                    <a:pos x="f95" y="f96"/>
                  </a:cxn>
                  <a:cxn ang="f59">
                    <a:pos x="f97" y="f98"/>
                  </a:cxn>
                  <a:cxn ang="f59">
                    <a:pos x="f99" y="f100"/>
                  </a:cxn>
                  <a:cxn ang="f59">
                    <a:pos x="f99" y="f101"/>
                  </a:cxn>
                  <a:cxn ang="f59">
                    <a:pos x="f99" y="f94"/>
                  </a:cxn>
                  <a:cxn ang="f59">
                    <a:pos x="f102" y="f103"/>
                  </a:cxn>
                  <a:cxn ang="f59">
                    <a:pos x="f92" y="f93"/>
                  </a:cxn>
                </a:cxnLst>
                <a:rect l="f88" t="f91" r="f89" b="f90"/>
                <a:pathLst>
                  <a:path w="20" h="52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16" y="f17"/>
                      <a:pt x="f10" y="f18"/>
                    </a:cubicBezTo>
                    <a:cubicBezTo>
                      <a:pt x="f10" y="f19"/>
                      <a:pt x="f5" y="f20"/>
                      <a:pt x="f5" y="f21"/>
                    </a:cubicBezTo>
                    <a:cubicBezTo>
                      <a:pt x="f5" y="f16"/>
                      <a:pt x="f22" y="f5"/>
                      <a:pt x="f23" y="f14"/>
                    </a:cubicBezTo>
                    <a:cubicBezTo>
                      <a:pt x="f24" y="f25"/>
                      <a:pt x="f6" y="f24"/>
                      <a:pt x="f23" y="f26"/>
                    </a:cubicBezTo>
                    <a:cubicBezTo>
                      <a:pt x="f27" y="f28"/>
                      <a:pt x="f29" y="f30"/>
                      <a:pt x="f23" y="f13"/>
                    </a:cubicBezTo>
                    <a:cubicBezTo>
                      <a:pt x="f23" y="f31"/>
                      <a:pt x="f29" y="f32"/>
                      <a:pt x="f21" y="f11"/>
                    </a:cubicBezTo>
                    <a:cubicBezTo>
                      <a:pt x="f25" y="f33"/>
                      <a:pt x="f34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Freeform 43">
                <a:extLst>
                  <a:ext uri="{FF2B5EF4-FFF2-40B4-BE49-F238E27FC236}">
                    <a16:creationId xmlns:a16="http://schemas.microsoft.com/office/drawing/2014/main" id="{C1C82754-8B8E-8B3A-3922-0D5EA55A074A}"/>
                  </a:ext>
                </a:extLst>
              </p:cNvPr>
              <p:cNvSpPr/>
              <p:nvPr/>
            </p:nvSpPr>
            <p:spPr>
              <a:xfrm>
                <a:off x="8428033" y="4354509"/>
                <a:ext cx="74615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1"/>
                  <a:gd name="f8" fmla="val 24"/>
                  <a:gd name="f9" fmla="val 1"/>
                  <a:gd name="f10" fmla="val 27"/>
                  <a:gd name="f11" fmla="val 30"/>
                  <a:gd name="f12" fmla="val 31"/>
                  <a:gd name="f13" fmla="val 3"/>
                  <a:gd name="f14" fmla="val 6"/>
                  <a:gd name="f15" fmla="val 9"/>
                  <a:gd name="f16" fmla="val 29"/>
                  <a:gd name="f17" fmla="val 11"/>
                  <a:gd name="f18" fmla="val 16"/>
                  <a:gd name="f19" fmla="val 21"/>
                  <a:gd name="f20" fmla="val 23"/>
                  <a:gd name="f21" fmla="val 20"/>
                  <a:gd name="f22" fmla="val 19"/>
                  <a:gd name="f23" fmla="val 35"/>
                  <a:gd name="f24" fmla="val 17"/>
                  <a:gd name="f25" fmla="val 10"/>
                  <a:gd name="f26" fmla="val 38"/>
                  <a:gd name="f27" fmla="val 2"/>
                  <a:gd name="f28" fmla="val 34"/>
                  <a:gd name="f29" fmla="val 28"/>
                  <a:gd name="f30" fmla="val 22"/>
                  <a:gd name="f31" fmla="val 7"/>
                  <a:gd name="f32" fmla="val 18"/>
                  <a:gd name="f33" fmla="val 15"/>
                  <a:gd name="f34" fmla="val 14"/>
                  <a:gd name="f35" fmla="val 13"/>
                  <a:gd name="f36" fmla="val 8"/>
                  <a:gd name="f37" fmla="+- 0 0 -90"/>
                  <a:gd name="f38" fmla="*/ f3 1 32"/>
                  <a:gd name="f39" fmla="*/ f4 1 41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2"/>
                  <a:gd name="f48" fmla="*/ f44 1 41"/>
                  <a:gd name="f49" fmla="*/ 24 f45 1"/>
                  <a:gd name="f50" fmla="*/ 1 f44 1"/>
                  <a:gd name="f51" fmla="*/ 31 f45 1"/>
                  <a:gd name="f52" fmla="*/ 3 f44 1"/>
                  <a:gd name="f53" fmla="*/ 29 f45 1"/>
                  <a:gd name="f54" fmla="*/ 11 f44 1"/>
                  <a:gd name="f55" fmla="*/ 20 f45 1"/>
                  <a:gd name="f56" fmla="*/ 30 f44 1"/>
                  <a:gd name="f57" fmla="*/ 10 f45 1"/>
                  <a:gd name="f58" fmla="*/ 41 f44 1"/>
                  <a:gd name="f59" fmla="*/ 2 f45 1"/>
                  <a:gd name="f60" fmla="*/ 34 f44 1"/>
                  <a:gd name="f61" fmla="*/ 7 f45 1"/>
                  <a:gd name="f62" fmla="*/ 18 f44 1"/>
                  <a:gd name="f63" fmla="*/ 15 f45 1"/>
                  <a:gd name="f64" fmla="*/ 8 f44 1"/>
                  <a:gd name="f65" fmla="+- f46 0 f1"/>
                  <a:gd name="f66" fmla="*/ f49 1 32"/>
                  <a:gd name="f67" fmla="*/ f50 1 41"/>
                  <a:gd name="f68" fmla="*/ f51 1 32"/>
                  <a:gd name="f69" fmla="*/ f52 1 41"/>
                  <a:gd name="f70" fmla="*/ f53 1 32"/>
                  <a:gd name="f71" fmla="*/ f54 1 41"/>
                  <a:gd name="f72" fmla="*/ f55 1 32"/>
                  <a:gd name="f73" fmla="*/ f56 1 41"/>
                  <a:gd name="f74" fmla="*/ f57 1 32"/>
                  <a:gd name="f75" fmla="*/ f58 1 41"/>
                  <a:gd name="f76" fmla="*/ f59 1 32"/>
                  <a:gd name="f77" fmla="*/ f60 1 41"/>
                  <a:gd name="f78" fmla="*/ f61 1 32"/>
                  <a:gd name="f79" fmla="*/ f62 1 41"/>
                  <a:gd name="f80" fmla="*/ f63 1 32"/>
                  <a:gd name="f81" fmla="*/ f64 1 41"/>
                  <a:gd name="f82" fmla="*/ 0 1 f47"/>
                  <a:gd name="f83" fmla="*/ f41 1 f47"/>
                  <a:gd name="f84" fmla="*/ 0 1 f48"/>
                  <a:gd name="f85" fmla="*/ f42 1 f48"/>
                  <a:gd name="f86" fmla="*/ f66 1 f47"/>
                  <a:gd name="f87" fmla="*/ f67 1 f48"/>
                  <a:gd name="f88" fmla="*/ f68 1 f47"/>
                  <a:gd name="f89" fmla="*/ f69 1 f48"/>
                  <a:gd name="f90" fmla="*/ f70 1 f47"/>
                  <a:gd name="f91" fmla="*/ f71 1 f48"/>
                  <a:gd name="f92" fmla="*/ f72 1 f47"/>
                  <a:gd name="f93" fmla="*/ f73 1 f48"/>
                  <a:gd name="f94" fmla="*/ f74 1 f47"/>
                  <a:gd name="f95" fmla="*/ f75 1 f48"/>
                  <a:gd name="f96" fmla="*/ f76 1 f47"/>
                  <a:gd name="f97" fmla="*/ f77 1 f48"/>
                  <a:gd name="f98" fmla="*/ f78 1 f47"/>
                  <a:gd name="f99" fmla="*/ f79 1 f48"/>
                  <a:gd name="f100" fmla="*/ f80 1 f47"/>
                  <a:gd name="f101" fmla="*/ f81 1 f48"/>
                  <a:gd name="f102" fmla="*/ f82 f38 1"/>
                  <a:gd name="f103" fmla="*/ f83 f38 1"/>
                  <a:gd name="f104" fmla="*/ f85 f39 1"/>
                  <a:gd name="f105" fmla="*/ f84 f39 1"/>
                  <a:gd name="f106" fmla="*/ f86 f38 1"/>
                  <a:gd name="f107" fmla="*/ f87 f39 1"/>
                  <a:gd name="f108" fmla="*/ f88 f38 1"/>
                  <a:gd name="f109" fmla="*/ f89 f39 1"/>
                  <a:gd name="f110" fmla="*/ f90 f38 1"/>
                  <a:gd name="f111" fmla="*/ f91 f39 1"/>
                  <a:gd name="f112" fmla="*/ f92 f38 1"/>
                  <a:gd name="f113" fmla="*/ f93 f39 1"/>
                  <a:gd name="f114" fmla="*/ f94 f38 1"/>
                  <a:gd name="f115" fmla="*/ f95 f39 1"/>
                  <a:gd name="f116" fmla="*/ f96 f38 1"/>
                  <a:gd name="f117" fmla="*/ f97 f39 1"/>
                  <a:gd name="f118" fmla="*/ f98 f38 1"/>
                  <a:gd name="f119" fmla="*/ f99 f39 1"/>
                  <a:gd name="f120" fmla="*/ f100 f38 1"/>
                  <a:gd name="f121" fmla="*/ f101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06" y="f107"/>
                  </a:cxn>
                </a:cxnLst>
                <a:rect l="f102" t="f105" r="f103" b="f104"/>
                <a:pathLst>
                  <a:path w="32" h="41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6" y="f17"/>
                    </a:cubicBezTo>
                    <a:cubicBezTo>
                      <a:pt x="f8" y="f18"/>
                      <a:pt x="f19" y="f20"/>
                      <a:pt x="f21" y="f11"/>
                    </a:cubicBezTo>
                    <a:cubicBezTo>
                      <a:pt x="f22" y="f23"/>
                      <a:pt x="f24" y="f7"/>
                      <a:pt x="f25" y="f7"/>
                    </a:cubicBezTo>
                    <a:cubicBezTo>
                      <a:pt x="f14" y="f7"/>
                      <a:pt x="f13" y="f26"/>
                      <a:pt x="f27" y="f28"/>
                    </a:cubicBezTo>
                    <a:cubicBezTo>
                      <a:pt x="f5" y="f29"/>
                      <a:pt x="f13" y="f30"/>
                      <a:pt x="f31" y="f32"/>
                    </a:cubicBezTo>
                    <a:cubicBezTo>
                      <a:pt x="f17" y="f33"/>
                      <a:pt x="f34" y="f35"/>
                      <a:pt x="f33" y="f36"/>
                    </a:cubicBezTo>
                    <a:cubicBezTo>
                      <a:pt x="f18" y="f13"/>
                      <a:pt x="f22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Freeform 44">
                <a:extLst>
                  <a:ext uri="{FF2B5EF4-FFF2-40B4-BE49-F238E27FC236}">
                    <a16:creationId xmlns:a16="http://schemas.microsoft.com/office/drawing/2014/main" id="{779F4020-D7F1-6B0A-9D2A-E5BCDFD5DE81}"/>
                  </a:ext>
                </a:extLst>
              </p:cNvPr>
              <p:cNvSpPr/>
              <p:nvPr/>
            </p:nvSpPr>
            <p:spPr>
              <a:xfrm>
                <a:off x="8291514" y="4311652"/>
                <a:ext cx="100017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7"/>
                  <a:gd name="f8" fmla="val 16"/>
                  <a:gd name="f9" fmla="val 42"/>
                  <a:gd name="f10" fmla="val 22"/>
                  <a:gd name="f11" fmla="val 37"/>
                  <a:gd name="f12" fmla="val 32"/>
                  <a:gd name="f13" fmla="val 25"/>
                  <a:gd name="f14" fmla="val 24"/>
                  <a:gd name="f15" fmla="val 21"/>
                  <a:gd name="f16" fmla="val 15"/>
                  <a:gd name="f17" fmla="val 19"/>
                  <a:gd name="f18" fmla="val 7"/>
                  <a:gd name="f19" fmla="val 17"/>
                  <a:gd name="f20" fmla="val 4"/>
                  <a:gd name="f21" fmla="val 14"/>
                  <a:gd name="f22" fmla="val 1"/>
                  <a:gd name="f23" fmla="val 9"/>
                  <a:gd name="f24" fmla="val 2"/>
                  <a:gd name="f25" fmla="val 3"/>
                  <a:gd name="f26" fmla="val 6"/>
                  <a:gd name="f27" fmla="val 10"/>
                  <a:gd name="f28" fmla="val 8"/>
                  <a:gd name="f29" fmla="val 33"/>
                  <a:gd name="f30" fmla="+- 0 0 -90"/>
                  <a:gd name="f31" fmla="*/ f3 1 43"/>
                  <a:gd name="f32" fmla="*/ f4 1 2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43"/>
                  <a:gd name="f41" fmla="*/ f37 1 27"/>
                  <a:gd name="f42" fmla="*/ 43 f38 1"/>
                  <a:gd name="f43" fmla="*/ 16 f37 1"/>
                  <a:gd name="f44" fmla="*/ 32 f38 1"/>
                  <a:gd name="f45" fmla="*/ 25 f37 1"/>
                  <a:gd name="f46" fmla="*/ 7 f38 1"/>
                  <a:gd name="f47" fmla="*/ 17 f37 1"/>
                  <a:gd name="f48" fmla="*/ 1 f38 1"/>
                  <a:gd name="f49" fmla="*/ 9 f37 1"/>
                  <a:gd name="f50" fmla="*/ 10 f38 1"/>
                  <a:gd name="f51" fmla="*/ 3 f37 1"/>
                  <a:gd name="f52" fmla="*/ 33 f38 1"/>
                  <a:gd name="f53" fmla="*/ 8 f37 1"/>
                  <a:gd name="f54" fmla="+- f39 0 f1"/>
                  <a:gd name="f55" fmla="*/ f42 1 43"/>
                  <a:gd name="f56" fmla="*/ f43 1 27"/>
                  <a:gd name="f57" fmla="*/ f44 1 43"/>
                  <a:gd name="f58" fmla="*/ f45 1 27"/>
                  <a:gd name="f59" fmla="*/ f46 1 43"/>
                  <a:gd name="f60" fmla="*/ f47 1 27"/>
                  <a:gd name="f61" fmla="*/ f48 1 43"/>
                  <a:gd name="f62" fmla="*/ f49 1 27"/>
                  <a:gd name="f63" fmla="*/ f50 1 43"/>
                  <a:gd name="f64" fmla="*/ f51 1 27"/>
                  <a:gd name="f65" fmla="*/ f52 1 43"/>
                  <a:gd name="f66" fmla="*/ f53 1 27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0"/>
                  <a:gd name="f74" fmla="*/ f58 1 f41"/>
                  <a:gd name="f75" fmla="*/ f59 1 f40"/>
                  <a:gd name="f76" fmla="*/ f60 1 f41"/>
                  <a:gd name="f77" fmla="*/ f61 1 f40"/>
                  <a:gd name="f78" fmla="*/ f62 1 f41"/>
                  <a:gd name="f79" fmla="*/ f63 1 f40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1 1"/>
                  <a:gd name="f90" fmla="*/ f74 f32 1"/>
                  <a:gd name="f91" fmla="*/ f75 f31 1"/>
                  <a:gd name="f92" fmla="*/ f76 f32 1"/>
                  <a:gd name="f93" fmla="*/ f77 f31 1"/>
                  <a:gd name="f94" fmla="*/ f78 f32 1"/>
                  <a:gd name="f95" fmla="*/ f79 f31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43" h="27">
                    <a:moveTo>
                      <a:pt x="f6" y="f8"/>
                    </a:moveTo>
                    <a:cubicBezTo>
                      <a:pt x="f9" y="f10"/>
                      <a:pt x="f11" y="f7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8"/>
                      <a:pt x="f5" y="f21"/>
                      <a:pt x="f22" y="f23"/>
                    </a:cubicBezTo>
                    <a:cubicBezTo>
                      <a:pt x="f24" y="f25"/>
                      <a:pt x="f26" y="f5"/>
                      <a:pt x="f27" y="f25"/>
                    </a:cubicBezTo>
                    <a:cubicBezTo>
                      <a:pt x="f19" y="f28"/>
                      <a:pt x="f13" y="f28"/>
                      <a:pt x="f29" y="f28"/>
                    </a:cubicBezTo>
                    <a:cubicBezTo>
                      <a:pt x="f11" y="f18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Freeform 45">
                <a:extLst>
                  <a:ext uri="{FF2B5EF4-FFF2-40B4-BE49-F238E27FC236}">
                    <a16:creationId xmlns:a16="http://schemas.microsoft.com/office/drawing/2014/main" id="{FDC68F67-190F-CB58-5E92-74B290684A4E}"/>
                  </a:ext>
                </a:extLst>
              </p:cNvPr>
              <p:cNvSpPr/>
              <p:nvPr/>
            </p:nvSpPr>
            <p:spPr>
              <a:xfrm>
                <a:off x="8218490" y="4876796"/>
                <a:ext cx="68259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5"/>
                  <a:gd name="f8" fmla="val 35"/>
                  <a:gd name="f9" fmla="val 28"/>
                  <a:gd name="f10" fmla="val 39"/>
                  <a:gd name="f11" fmla="val 27"/>
                  <a:gd name="f12" fmla="val 42"/>
                  <a:gd name="f13" fmla="val 23"/>
                  <a:gd name="f14" fmla="val 43"/>
                  <a:gd name="f15" fmla="val 19"/>
                  <a:gd name="f16" fmla="val 17"/>
                  <a:gd name="f17" fmla="val 16"/>
                  <a:gd name="f18" fmla="val 8"/>
                  <a:gd name="f19" fmla="val 4"/>
                  <a:gd name="f20" fmla="val 15"/>
                  <a:gd name="f21" fmla="val 1"/>
                  <a:gd name="f22" fmla="val 12"/>
                  <a:gd name="f23" fmla="val 7"/>
                  <a:gd name="f24" fmla="val 9"/>
                  <a:gd name="f25" fmla="val 14"/>
                  <a:gd name="f26" fmla="val 5"/>
                  <a:gd name="f27" fmla="val 21"/>
                  <a:gd name="f28" fmla="val 24"/>
                  <a:gd name="f29" fmla="val 26"/>
                  <a:gd name="f30" fmla="+- 0 0 -90"/>
                  <a:gd name="f31" fmla="*/ f3 1 29"/>
                  <a:gd name="f32" fmla="*/ f4 1 4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9"/>
                  <a:gd name="f41" fmla="*/ f37 1 45"/>
                  <a:gd name="f42" fmla="*/ 29 f38 1"/>
                  <a:gd name="f43" fmla="*/ 35 f37 1"/>
                  <a:gd name="f44" fmla="*/ 23 f38 1"/>
                  <a:gd name="f45" fmla="*/ 43 f37 1"/>
                  <a:gd name="f46" fmla="*/ 17 f38 1"/>
                  <a:gd name="f47" fmla="*/ 39 f37 1"/>
                  <a:gd name="f48" fmla="*/ 4 f38 1"/>
                  <a:gd name="f49" fmla="*/ 15 f37 1"/>
                  <a:gd name="f50" fmla="*/ 4 f37 1"/>
                  <a:gd name="f51" fmla="*/ 16 f38 1"/>
                  <a:gd name="f52" fmla="*/ 5 f37 1"/>
                  <a:gd name="f53" fmla="+- f39 0 f1"/>
                  <a:gd name="f54" fmla="*/ f42 1 29"/>
                  <a:gd name="f55" fmla="*/ f43 1 45"/>
                  <a:gd name="f56" fmla="*/ f44 1 29"/>
                  <a:gd name="f57" fmla="*/ f45 1 45"/>
                  <a:gd name="f58" fmla="*/ f46 1 29"/>
                  <a:gd name="f59" fmla="*/ f47 1 45"/>
                  <a:gd name="f60" fmla="*/ f48 1 29"/>
                  <a:gd name="f61" fmla="*/ f49 1 45"/>
                  <a:gd name="f62" fmla="*/ f50 1 45"/>
                  <a:gd name="f63" fmla="*/ f51 1 29"/>
                  <a:gd name="f64" fmla="*/ f52 1 45"/>
                  <a:gd name="f65" fmla="*/ 0 1 f40"/>
                  <a:gd name="f66" fmla="*/ f34 1 f40"/>
                  <a:gd name="f67" fmla="*/ 0 1 f41"/>
                  <a:gd name="f68" fmla="*/ f35 1 f41"/>
                  <a:gd name="f69" fmla="*/ f54 1 f40"/>
                  <a:gd name="f70" fmla="*/ f55 1 f41"/>
                  <a:gd name="f71" fmla="*/ f56 1 f40"/>
                  <a:gd name="f72" fmla="*/ f57 1 f41"/>
                  <a:gd name="f73" fmla="*/ f58 1 f40"/>
                  <a:gd name="f74" fmla="*/ f59 1 f41"/>
                  <a:gd name="f75" fmla="*/ f60 1 f40"/>
                  <a:gd name="f76" fmla="*/ f61 1 f41"/>
                  <a:gd name="f77" fmla="*/ f62 1 f41"/>
                  <a:gd name="f78" fmla="*/ f63 1 f40"/>
                  <a:gd name="f79" fmla="*/ f64 1 f41"/>
                  <a:gd name="f80" fmla="*/ f65 f31 1"/>
                  <a:gd name="f81" fmla="*/ f66 f31 1"/>
                  <a:gd name="f82" fmla="*/ f68 f32 1"/>
                  <a:gd name="f83" fmla="*/ f67 f32 1"/>
                  <a:gd name="f84" fmla="*/ f69 f31 1"/>
                  <a:gd name="f85" fmla="*/ f70 f32 1"/>
                  <a:gd name="f86" fmla="*/ f71 f31 1"/>
                  <a:gd name="f87" fmla="*/ f72 f32 1"/>
                  <a:gd name="f88" fmla="*/ f73 f31 1"/>
                  <a:gd name="f89" fmla="*/ f74 f32 1"/>
                  <a:gd name="f90" fmla="*/ f75 f31 1"/>
                  <a:gd name="f91" fmla="*/ f76 f32 1"/>
                  <a:gd name="f92" fmla="*/ f77 f32 1"/>
                  <a:gd name="f93" fmla="*/ f78 f31 1"/>
                  <a:gd name="f94" fmla="*/ f7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4" y="f85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0" y="f92"/>
                  </a:cxn>
                  <a:cxn ang="f53">
                    <a:pos x="f93" y="f94"/>
                  </a:cxn>
                  <a:cxn ang="f53">
                    <a:pos x="f84" y="f85"/>
                  </a:cxn>
                </a:cxnLst>
                <a:rect l="f80" t="f83" r="f81" b="f82"/>
                <a:pathLst>
                  <a:path w="29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7"/>
                      <a:pt x="f16" y="f12"/>
                      <a:pt x="f16" y="f10"/>
                    </a:cubicBezTo>
                    <a:cubicBezTo>
                      <a:pt x="f17" y="f6"/>
                      <a:pt x="f18" y="f13"/>
                      <a:pt x="f19" y="f20"/>
                    </a:cubicBezTo>
                    <a:cubicBezTo>
                      <a:pt x="f21" y="f22"/>
                      <a:pt x="f5" y="f23"/>
                      <a:pt x="f19" y="f19"/>
                    </a:cubicBezTo>
                    <a:cubicBezTo>
                      <a:pt x="f24" y="f21"/>
                      <a:pt x="f25" y="f5"/>
                      <a:pt x="f17" y="f26"/>
                    </a:cubicBezTo>
                    <a:cubicBezTo>
                      <a:pt x="f27" y="f20"/>
                      <a:pt x="f28" y="f29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Freeform 46">
                <a:extLst>
                  <a:ext uri="{FF2B5EF4-FFF2-40B4-BE49-F238E27FC236}">
                    <a16:creationId xmlns:a16="http://schemas.microsoft.com/office/drawing/2014/main" id="{D3136AC3-2823-F094-C7A9-E52788C1BDFB}"/>
                  </a:ext>
                </a:extLst>
              </p:cNvPr>
              <p:cNvSpPr/>
              <p:nvPr/>
            </p:nvSpPr>
            <p:spPr>
              <a:xfrm>
                <a:off x="8593138" y="4984751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6"/>
                  <a:gd name="f8" fmla="val 15"/>
                  <a:gd name="f9" fmla="val 14"/>
                  <a:gd name="f10" fmla="val 12"/>
                  <a:gd name="f11" fmla="val 18"/>
                  <a:gd name="f12" fmla="val 21"/>
                  <a:gd name="f13" fmla="val 25"/>
                  <a:gd name="f14" fmla="val 20"/>
                  <a:gd name="f15" fmla="val 27"/>
                  <a:gd name="f16" fmla="val 30"/>
                  <a:gd name="f17" fmla="val 22"/>
                  <a:gd name="f18" fmla="val 33"/>
                  <a:gd name="f19" fmla="val 38"/>
                  <a:gd name="f20" fmla="val 43"/>
                  <a:gd name="f21" fmla="val 44"/>
                  <a:gd name="f22" fmla="val 7"/>
                  <a:gd name="f23" fmla="val 37"/>
                  <a:gd name="f24" fmla="val 6"/>
                  <a:gd name="f25" fmla="val 28"/>
                  <a:gd name="f26" fmla="val 4"/>
                  <a:gd name="f27" fmla="val 2"/>
                  <a:gd name="f28" fmla="val 13"/>
                  <a:gd name="f29" fmla="val 5"/>
                  <a:gd name="f30" fmla="val 10"/>
                  <a:gd name="f31" fmla="val 11"/>
                  <a:gd name="f32" fmla="+- 0 0 -90"/>
                  <a:gd name="f33" fmla="*/ f3 1 24"/>
                  <a:gd name="f34" fmla="*/ f4 1 4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4"/>
                  <a:gd name="f43" fmla="*/ f39 1 46"/>
                  <a:gd name="f44" fmla="*/ 15 f40 1"/>
                  <a:gd name="f45" fmla="*/ 14 f39 1"/>
                  <a:gd name="f46" fmla="*/ 18 f40 1"/>
                  <a:gd name="f47" fmla="*/ 25 f39 1"/>
                  <a:gd name="f48" fmla="*/ 22 f40 1"/>
                  <a:gd name="f49" fmla="*/ 33 f39 1"/>
                  <a:gd name="f50" fmla="*/ 44 f39 1"/>
                  <a:gd name="f51" fmla="*/ 7 f40 1"/>
                  <a:gd name="f52" fmla="*/ 37 f39 1"/>
                  <a:gd name="f53" fmla="*/ 2 f40 1"/>
                  <a:gd name="f54" fmla="*/ 12 f39 1"/>
                  <a:gd name="f55" fmla="*/ 6 f40 1"/>
                  <a:gd name="f56" fmla="*/ 2 f39 1"/>
                  <a:gd name="f57" fmla="*/ 14 f40 1"/>
                  <a:gd name="f58" fmla="*/ 10 f39 1"/>
                  <a:gd name="f59" fmla="+- f41 0 f1"/>
                  <a:gd name="f60" fmla="*/ f44 1 24"/>
                  <a:gd name="f61" fmla="*/ f45 1 46"/>
                  <a:gd name="f62" fmla="*/ f46 1 24"/>
                  <a:gd name="f63" fmla="*/ f47 1 46"/>
                  <a:gd name="f64" fmla="*/ f48 1 24"/>
                  <a:gd name="f65" fmla="*/ f49 1 46"/>
                  <a:gd name="f66" fmla="*/ f50 1 46"/>
                  <a:gd name="f67" fmla="*/ f51 1 24"/>
                  <a:gd name="f68" fmla="*/ f52 1 46"/>
                  <a:gd name="f69" fmla="*/ f53 1 24"/>
                  <a:gd name="f70" fmla="*/ f54 1 46"/>
                  <a:gd name="f71" fmla="*/ f55 1 24"/>
                  <a:gd name="f72" fmla="*/ f56 1 46"/>
                  <a:gd name="f73" fmla="*/ f57 1 24"/>
                  <a:gd name="f74" fmla="*/ f58 1 46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3"/>
                  <a:gd name="f86" fmla="*/ f67 1 f42"/>
                  <a:gd name="f87" fmla="*/ f68 1 f43"/>
                  <a:gd name="f88" fmla="*/ f69 1 f42"/>
                  <a:gd name="f89" fmla="*/ f70 1 f43"/>
                  <a:gd name="f90" fmla="*/ f71 1 f42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4 1"/>
                  <a:gd name="f105" fmla="*/ f86 f33 1"/>
                  <a:gd name="f106" fmla="*/ f87 f34 1"/>
                  <a:gd name="f107" fmla="*/ f88 f33 1"/>
                  <a:gd name="f108" fmla="*/ f89 f34 1"/>
                  <a:gd name="f109" fmla="*/ f90 f33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0" y="f104"/>
                  </a:cxn>
                  <a:cxn ang="f59">
                    <a:pos x="f105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4" h="46">
                    <a:moveTo>
                      <a:pt x="f8" y="f9"/>
                    </a:moveTo>
                    <a:cubicBezTo>
                      <a:pt x="f10" y="f11"/>
                      <a:pt x="f8" y="f12"/>
                      <a:pt x="f11" y="f13"/>
                    </a:cubicBezTo>
                    <a:cubicBezTo>
                      <a:pt x="f14" y="f15"/>
                      <a:pt x="f12" y="f16"/>
                      <a:pt x="f17" y="f18"/>
                    </a:cubicBezTo>
                    <a:cubicBezTo>
                      <a:pt x="f6" y="f19"/>
                      <a:pt x="f6" y="f20"/>
                      <a:pt x="f11" y="f21"/>
                    </a:cubicBezTo>
                    <a:cubicBezTo>
                      <a:pt x="f10" y="f7"/>
                      <a:pt x="f22" y="f20"/>
                      <a:pt x="f22" y="f23"/>
                    </a:cubicBezTo>
                    <a:cubicBezTo>
                      <a:pt x="f24" y="f25"/>
                      <a:pt x="f26" y="f14"/>
                      <a:pt x="f27" y="f10"/>
                    </a:cubicBezTo>
                    <a:cubicBezTo>
                      <a:pt x="f5" y="f22"/>
                      <a:pt x="f5" y="f26"/>
                      <a:pt x="f24" y="f27"/>
                    </a:cubicBezTo>
                    <a:cubicBezTo>
                      <a:pt x="f9" y="f5"/>
                      <a:pt x="f28" y="f29"/>
                      <a:pt x="f9" y="f30"/>
                    </a:cubicBezTo>
                    <a:cubicBezTo>
                      <a:pt x="f9" y="f31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Freeform 47">
                <a:extLst>
                  <a:ext uri="{FF2B5EF4-FFF2-40B4-BE49-F238E27FC236}">
                    <a16:creationId xmlns:a16="http://schemas.microsoft.com/office/drawing/2014/main" id="{9AB3D3E5-1B80-42AA-E3EF-1DB26BA63028}"/>
                  </a:ext>
                </a:extLst>
              </p:cNvPr>
              <p:cNvSpPr/>
              <p:nvPr/>
            </p:nvSpPr>
            <p:spPr>
              <a:xfrm>
                <a:off x="8474073" y="4394194"/>
                <a:ext cx="69851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33"/>
                  <a:gd name="f9" fmla="val 7"/>
                  <a:gd name="f10" fmla="val 26"/>
                  <a:gd name="f11" fmla="val 10"/>
                  <a:gd name="f12" fmla="val 13"/>
                  <a:gd name="f13" fmla="val 18"/>
                  <a:gd name="f14" fmla="val 4"/>
                  <a:gd name="f15" fmla="val 21"/>
                  <a:gd name="f16" fmla="val 24"/>
                  <a:gd name="f17" fmla="val 27"/>
                  <a:gd name="f18" fmla="val 6"/>
                  <a:gd name="f19" fmla="val 8"/>
                  <a:gd name="f20" fmla="val 28"/>
                  <a:gd name="f21" fmla="val 12"/>
                  <a:gd name="f22" fmla="val 25"/>
                  <a:gd name="f23" fmla="val 17"/>
                  <a:gd name="f24" fmla="val 23"/>
                  <a:gd name="f25" fmla="val 19"/>
                  <a:gd name="f26" fmla="val 29"/>
                  <a:gd name="f27" fmla="val 34"/>
                  <a:gd name="f28" fmla="val 15"/>
                  <a:gd name="f29" fmla="val 39"/>
                  <a:gd name="f30" fmla="val 14"/>
                  <a:gd name="f31" fmla="val 43"/>
                  <a:gd name="f32" fmla="val 45"/>
                  <a:gd name="f33" fmla="val 3"/>
                  <a:gd name="f34" fmla="val 44"/>
                  <a:gd name="f35" fmla="val 41"/>
                  <a:gd name="f36" fmla="+- 0 0 -90"/>
                  <a:gd name="f37" fmla="*/ f3 1 30"/>
                  <a:gd name="f38" fmla="*/ f4 1 4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0"/>
                  <a:gd name="f47" fmla="*/ f43 1 46"/>
                  <a:gd name="f48" fmla="*/ 0 f44 1"/>
                  <a:gd name="f49" fmla="*/ 33 f43 1"/>
                  <a:gd name="f50" fmla="*/ 18 f44 1"/>
                  <a:gd name="f51" fmla="*/ 4 f43 1"/>
                  <a:gd name="f52" fmla="*/ 27 f44 1"/>
                  <a:gd name="f53" fmla="*/ 6 f43 1"/>
                  <a:gd name="f54" fmla="*/ 12 f43 1"/>
                  <a:gd name="f55" fmla="*/ 23 f43 1"/>
                  <a:gd name="f56" fmla="*/ 15 f44 1"/>
                  <a:gd name="f57" fmla="*/ 39 f43 1"/>
                  <a:gd name="f58" fmla="*/ 8 f44 1"/>
                  <a:gd name="f59" fmla="*/ 45 f43 1"/>
                  <a:gd name="f60" fmla="+- f45 0 f1"/>
                  <a:gd name="f61" fmla="*/ f48 1 30"/>
                  <a:gd name="f62" fmla="*/ f49 1 46"/>
                  <a:gd name="f63" fmla="*/ f50 1 30"/>
                  <a:gd name="f64" fmla="*/ f51 1 46"/>
                  <a:gd name="f65" fmla="*/ f52 1 30"/>
                  <a:gd name="f66" fmla="*/ f53 1 46"/>
                  <a:gd name="f67" fmla="*/ f54 1 46"/>
                  <a:gd name="f68" fmla="*/ f55 1 46"/>
                  <a:gd name="f69" fmla="*/ f56 1 30"/>
                  <a:gd name="f70" fmla="*/ f57 1 46"/>
                  <a:gd name="f71" fmla="*/ f58 1 30"/>
                  <a:gd name="f72" fmla="*/ f59 1 46"/>
                  <a:gd name="f73" fmla="*/ 0 1 f46"/>
                  <a:gd name="f74" fmla="*/ f40 1 f46"/>
                  <a:gd name="f75" fmla="*/ 0 1 f47"/>
                  <a:gd name="f76" fmla="*/ f41 1 f47"/>
                  <a:gd name="f77" fmla="*/ f61 1 f46"/>
                  <a:gd name="f78" fmla="*/ f62 1 f47"/>
                  <a:gd name="f79" fmla="*/ f63 1 f46"/>
                  <a:gd name="f80" fmla="*/ f64 1 f47"/>
                  <a:gd name="f81" fmla="*/ f65 1 f46"/>
                  <a:gd name="f82" fmla="*/ f66 1 f47"/>
                  <a:gd name="f83" fmla="*/ f67 1 f47"/>
                  <a:gd name="f84" fmla="*/ f68 1 f47"/>
                  <a:gd name="f85" fmla="*/ f69 1 f46"/>
                  <a:gd name="f86" fmla="*/ f70 1 f47"/>
                  <a:gd name="f87" fmla="*/ f71 1 f46"/>
                  <a:gd name="f88" fmla="*/ f72 1 f47"/>
                  <a:gd name="f89" fmla="*/ f73 f37 1"/>
                  <a:gd name="f90" fmla="*/ f74 f37 1"/>
                  <a:gd name="f91" fmla="*/ f76 f38 1"/>
                  <a:gd name="f92" fmla="*/ f75 f38 1"/>
                  <a:gd name="f93" fmla="*/ f77 f37 1"/>
                  <a:gd name="f94" fmla="*/ f78 f38 1"/>
                  <a:gd name="f95" fmla="*/ f79 f37 1"/>
                  <a:gd name="f96" fmla="*/ f80 f38 1"/>
                  <a:gd name="f97" fmla="*/ f81 f37 1"/>
                  <a:gd name="f98" fmla="*/ f82 f38 1"/>
                  <a:gd name="f99" fmla="*/ f83 f38 1"/>
                  <a:gd name="f100" fmla="*/ f84 f38 1"/>
                  <a:gd name="f101" fmla="*/ f85 f37 1"/>
                  <a:gd name="f102" fmla="*/ f86 f38 1"/>
                  <a:gd name="f103" fmla="*/ f87 f37 1"/>
                  <a:gd name="f104" fmla="*/ f8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3" y="f94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7" y="f99"/>
                  </a:cxn>
                  <a:cxn ang="f60">
                    <a:pos x="f95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93" y="f94"/>
                  </a:cxn>
                </a:cxnLst>
                <a:rect l="f89" t="f92" r="f90" b="f91"/>
                <a:pathLst>
                  <a:path w="3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14"/>
                      <a:pt x="f17" y="f18"/>
                    </a:cubicBezTo>
                    <a:cubicBezTo>
                      <a:pt x="f6" y="f19"/>
                      <a:pt x="f20" y="f11"/>
                      <a:pt x="f17" y="f21"/>
                    </a:cubicBezTo>
                    <a:cubicBezTo>
                      <a:pt x="f22" y="f23"/>
                      <a:pt x="f23" y="f15"/>
                      <a:pt x="f13" y="f24"/>
                    </a:cubicBezTo>
                    <a:cubicBezTo>
                      <a:pt x="f25" y="f26"/>
                      <a:pt x="f23" y="f27"/>
                      <a:pt x="f28" y="f29"/>
                    </a:cubicBezTo>
                    <a:cubicBezTo>
                      <a:pt x="f30" y="f31"/>
                      <a:pt x="f21" y="f7"/>
                      <a:pt x="f19" y="f32"/>
                    </a:cubicBezTo>
                    <a:cubicBezTo>
                      <a:pt x="f33" y="f34"/>
                      <a:pt x="f5" y="f35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Freeform 48">
                <a:extLst>
                  <a:ext uri="{FF2B5EF4-FFF2-40B4-BE49-F238E27FC236}">
                    <a16:creationId xmlns:a16="http://schemas.microsoft.com/office/drawing/2014/main" id="{AB140130-D64C-286E-73E7-69674AD5F414}"/>
                  </a:ext>
                </a:extLst>
              </p:cNvPr>
              <p:cNvSpPr/>
              <p:nvPr/>
            </p:nvSpPr>
            <p:spPr>
              <a:xfrm>
                <a:off x="7461247" y="4805364"/>
                <a:ext cx="98426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5"/>
                  <a:gd name="f8" fmla="val 8"/>
                  <a:gd name="f9" fmla="val 24"/>
                  <a:gd name="f10" fmla="val 1"/>
                  <a:gd name="f11" fmla="val 23"/>
                  <a:gd name="f12" fmla="val 18"/>
                  <a:gd name="f13" fmla="val 13"/>
                  <a:gd name="f14" fmla="val 5"/>
                  <a:gd name="f15" fmla="val 10"/>
                  <a:gd name="f16" fmla="val 15"/>
                  <a:gd name="f17" fmla="val 17"/>
                  <a:gd name="f18" fmla="val 11"/>
                  <a:gd name="f19" fmla="val 19"/>
                  <a:gd name="f20" fmla="val 9"/>
                  <a:gd name="f21" fmla="val 3"/>
                  <a:gd name="f22" fmla="val 29"/>
                  <a:gd name="f23" fmla="val 2"/>
                  <a:gd name="f24" fmla="val 35"/>
                  <a:gd name="f25" fmla="val 40"/>
                  <a:gd name="f26" fmla="val 41"/>
                  <a:gd name="f27" fmla="val 16"/>
                  <a:gd name="f28" fmla="val 36"/>
                  <a:gd name="f29" fmla="val 31"/>
                  <a:gd name="f30" fmla="val 21"/>
                  <a:gd name="f31" fmla="+- 0 0 -90"/>
                  <a:gd name="f32" fmla="*/ f3 1 42"/>
                  <a:gd name="f33" fmla="*/ f4 1 2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2"/>
                  <a:gd name="f42" fmla="*/ f38 1 25"/>
                  <a:gd name="f43" fmla="*/ 8 f39 1"/>
                  <a:gd name="f44" fmla="*/ 24 f38 1"/>
                  <a:gd name="f45" fmla="*/ 0 f39 1"/>
                  <a:gd name="f46" fmla="*/ 13 f38 1"/>
                  <a:gd name="f47" fmla="*/ 15 f39 1"/>
                  <a:gd name="f48" fmla="*/ 10 f38 1"/>
                  <a:gd name="f49" fmla="*/ 19 f39 1"/>
                  <a:gd name="f50" fmla="*/ 9 f38 1"/>
                  <a:gd name="f51" fmla="*/ 35 f39 1"/>
                  <a:gd name="f52" fmla="*/ 0 f38 1"/>
                  <a:gd name="f53" fmla="*/ 41 f39 1"/>
                  <a:gd name="f54" fmla="*/ 11 f38 1"/>
                  <a:gd name="f55" fmla="*/ 31 f39 1"/>
                  <a:gd name="f56" fmla="*/ 18 f38 1"/>
                  <a:gd name="f57" fmla="*/ 9 f39 1"/>
                  <a:gd name="f58" fmla="*/ 25 f38 1"/>
                  <a:gd name="f59" fmla="+- f40 0 f1"/>
                  <a:gd name="f60" fmla="*/ f43 1 42"/>
                  <a:gd name="f61" fmla="*/ f44 1 25"/>
                  <a:gd name="f62" fmla="*/ f45 1 42"/>
                  <a:gd name="f63" fmla="*/ f46 1 25"/>
                  <a:gd name="f64" fmla="*/ f47 1 42"/>
                  <a:gd name="f65" fmla="*/ f48 1 25"/>
                  <a:gd name="f66" fmla="*/ f49 1 42"/>
                  <a:gd name="f67" fmla="*/ f50 1 25"/>
                  <a:gd name="f68" fmla="*/ f51 1 42"/>
                  <a:gd name="f69" fmla="*/ f52 1 25"/>
                  <a:gd name="f70" fmla="*/ f53 1 42"/>
                  <a:gd name="f71" fmla="*/ f54 1 25"/>
                  <a:gd name="f72" fmla="*/ f55 1 42"/>
                  <a:gd name="f73" fmla="*/ f56 1 25"/>
                  <a:gd name="f74" fmla="*/ f57 1 42"/>
                  <a:gd name="f75" fmla="*/ f58 1 25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01"/>
                  </a:cxn>
                  <a:cxn ang="f59">
                    <a:pos x="f100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42" h="25">
                    <a:moveTo>
                      <a:pt x="f8" y="f9"/>
                    </a:moveTo>
                    <a:cubicBezTo>
                      <a:pt x="f10" y="f11"/>
                      <a:pt x="f10" y="f12"/>
                      <a:pt x="f5" y="f13"/>
                    </a:cubicBezTo>
                    <a:cubicBezTo>
                      <a:pt x="f14" y="f15"/>
                      <a:pt x="f15" y="f8"/>
                      <a:pt x="f16" y="f15"/>
                    </a:cubicBezTo>
                    <a:cubicBezTo>
                      <a:pt x="f17" y="f18"/>
                      <a:pt x="f12" y="f18"/>
                      <a:pt x="f19" y="f20"/>
                    </a:cubicBezTo>
                    <a:cubicBezTo>
                      <a:pt x="f11" y="f21"/>
                      <a:pt x="f22" y="f23"/>
                      <a:pt x="f24" y="f5"/>
                    </a:cubicBezTo>
                    <a:cubicBezTo>
                      <a:pt x="f25" y="f23"/>
                      <a:pt x="f6" y="f14"/>
                      <a:pt x="f26" y="f18"/>
                    </a:cubicBezTo>
                    <a:cubicBezTo>
                      <a:pt x="f25" y="f27"/>
                      <a:pt x="f28" y="f12"/>
                      <a:pt x="f29" y="f12"/>
                    </a:cubicBezTo>
                    <a:cubicBezTo>
                      <a:pt x="f11" y="f12"/>
                      <a:pt x="f27" y="f30"/>
                      <a:pt x="f20" y="f9"/>
                    </a:cubicBezTo>
                    <a:cubicBezTo>
                      <a:pt x="f20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Freeform 49">
                <a:extLst>
                  <a:ext uri="{FF2B5EF4-FFF2-40B4-BE49-F238E27FC236}">
                    <a16:creationId xmlns:a16="http://schemas.microsoft.com/office/drawing/2014/main" id="{AB1FA9C1-4532-A59B-233C-FF294BAD5D5F}"/>
                  </a:ext>
                </a:extLst>
              </p:cNvPr>
              <p:cNvSpPr/>
              <p:nvPr/>
            </p:nvSpPr>
            <p:spPr>
              <a:xfrm>
                <a:off x="7154859" y="4732340"/>
                <a:ext cx="44448" cy="100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3"/>
                  <a:gd name="f8" fmla="val 16"/>
                  <a:gd name="f9" fmla="val 14"/>
                  <a:gd name="f10" fmla="val 13"/>
                  <a:gd name="f11" fmla="val 20"/>
                  <a:gd name="f12" fmla="val 26"/>
                  <a:gd name="f13" fmla="val 18"/>
                  <a:gd name="f14" fmla="val 33"/>
                  <a:gd name="f15" fmla="val 40"/>
                  <a:gd name="f16" fmla="val 8"/>
                  <a:gd name="f17" fmla="val 2"/>
                  <a:gd name="f18" fmla="val 42"/>
                  <a:gd name="f19" fmla="val 37"/>
                  <a:gd name="f20" fmla="val 1"/>
                  <a:gd name="f21" fmla="val 31"/>
                  <a:gd name="f22" fmla="val 3"/>
                  <a:gd name="f23" fmla="val 24"/>
                  <a:gd name="f24" fmla="val 5"/>
                  <a:gd name="f25" fmla="val 4"/>
                  <a:gd name="f26" fmla="val 9"/>
                  <a:gd name="f27" fmla="val 17"/>
                  <a:gd name="f28" fmla="val 6"/>
                  <a:gd name="f29" fmla="+- 0 0 -90"/>
                  <a:gd name="f30" fmla="*/ f3 1 19"/>
                  <a:gd name="f31" fmla="*/ f4 1 43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9"/>
                  <a:gd name="f40" fmla="*/ f36 1 43"/>
                  <a:gd name="f41" fmla="*/ 16 f37 1"/>
                  <a:gd name="f42" fmla="*/ 14 f36 1"/>
                  <a:gd name="f43" fmla="*/ 18 f37 1"/>
                  <a:gd name="f44" fmla="*/ 33 f36 1"/>
                  <a:gd name="f45" fmla="*/ 8 f37 1"/>
                  <a:gd name="f46" fmla="*/ 43 f36 1"/>
                  <a:gd name="f47" fmla="*/ 1 f37 1"/>
                  <a:gd name="f48" fmla="*/ 31 f36 1"/>
                  <a:gd name="f49" fmla="*/ 3 f37 1"/>
                  <a:gd name="f50" fmla="*/ 8 f36 1"/>
                  <a:gd name="f51" fmla="*/ 9 f37 1"/>
                  <a:gd name="f52" fmla="*/ 1 f36 1"/>
                  <a:gd name="f53" fmla="+- f38 0 f1"/>
                  <a:gd name="f54" fmla="*/ f41 1 19"/>
                  <a:gd name="f55" fmla="*/ f42 1 43"/>
                  <a:gd name="f56" fmla="*/ f43 1 19"/>
                  <a:gd name="f57" fmla="*/ f44 1 43"/>
                  <a:gd name="f58" fmla="*/ f45 1 19"/>
                  <a:gd name="f59" fmla="*/ f46 1 43"/>
                  <a:gd name="f60" fmla="*/ f47 1 19"/>
                  <a:gd name="f61" fmla="*/ f48 1 43"/>
                  <a:gd name="f62" fmla="*/ f49 1 19"/>
                  <a:gd name="f63" fmla="*/ f50 1 43"/>
                  <a:gd name="f64" fmla="*/ f51 1 19"/>
                  <a:gd name="f65" fmla="*/ f52 1 43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40"/>
                  <a:gd name="f78" fmla="*/ f62 1 f39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1 1"/>
                  <a:gd name="f94" fmla="*/ f78 f30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9" h="43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8" y="f15"/>
                      <a:pt x="f9" y="f7"/>
                      <a:pt x="f16" y="f7"/>
                    </a:cubicBezTo>
                    <a:cubicBezTo>
                      <a:pt x="f17" y="f18"/>
                      <a:pt x="f5" y="f19"/>
                      <a:pt x="f20" y="f21"/>
                    </a:cubicBezTo>
                    <a:cubicBezTo>
                      <a:pt x="f22" y="f23"/>
                      <a:pt x="f24" y="f8"/>
                      <a:pt x="f22" y="f16"/>
                    </a:cubicBezTo>
                    <a:cubicBezTo>
                      <a:pt x="f22" y="f24"/>
                      <a:pt x="f25" y="f5"/>
                      <a:pt x="f26" y="f20"/>
                    </a:cubicBezTo>
                    <a:cubicBezTo>
                      <a:pt x="f9" y="f22"/>
                      <a:pt x="f27" y="f28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Freeform 50">
                <a:extLst>
                  <a:ext uri="{FF2B5EF4-FFF2-40B4-BE49-F238E27FC236}">
                    <a16:creationId xmlns:a16="http://schemas.microsoft.com/office/drawing/2014/main" id="{998E9265-EAAC-7F93-8C34-7F7E9F166D59}"/>
                  </a:ext>
                </a:extLst>
              </p:cNvPr>
              <p:cNvSpPr/>
              <p:nvPr/>
            </p:nvSpPr>
            <p:spPr>
              <a:xfrm>
                <a:off x="8607430" y="4664070"/>
                <a:ext cx="10001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2"/>
                  <a:gd name="f8" fmla="val 21"/>
                  <a:gd name="f9" fmla="val 3"/>
                  <a:gd name="f10" fmla="val 24"/>
                  <a:gd name="f11" fmla="val 5"/>
                  <a:gd name="f12" fmla="val 28"/>
                  <a:gd name="f13" fmla="val 31"/>
                  <a:gd name="f14" fmla="val 4"/>
                  <a:gd name="f15" fmla="val 35"/>
                  <a:gd name="f16" fmla="val 39"/>
                  <a:gd name="f17" fmla="val 2"/>
                  <a:gd name="f18" fmla="val 41"/>
                  <a:gd name="f19" fmla="val 6"/>
                  <a:gd name="f20" fmla="val 9"/>
                  <a:gd name="f21" fmla="val 11"/>
                  <a:gd name="f22" fmla="val 40"/>
                  <a:gd name="f23" fmla="val 13"/>
                  <a:gd name="f24" fmla="val 38"/>
                  <a:gd name="f25" fmla="val 17"/>
                  <a:gd name="f26" fmla="val 34"/>
                  <a:gd name="f27" fmla="val 19"/>
                  <a:gd name="f28" fmla="val 30"/>
                  <a:gd name="f29" fmla="val 18"/>
                  <a:gd name="f30" fmla="val 25"/>
                  <a:gd name="f31" fmla="val 16"/>
                  <a:gd name="f32" fmla="val 20"/>
                  <a:gd name="f33" fmla="val 7"/>
                  <a:gd name="f34" fmla="val 10"/>
                  <a:gd name="f35" fmla="val 1"/>
                  <a:gd name="f36" fmla="+- 0 0 -90"/>
                  <a:gd name="f37" fmla="*/ f3 1 43"/>
                  <a:gd name="f38" fmla="*/ f4 1 2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3"/>
                  <a:gd name="f47" fmla="*/ f43 1 22"/>
                  <a:gd name="f48" fmla="*/ 21 f44 1"/>
                  <a:gd name="f49" fmla="*/ 3 f43 1"/>
                  <a:gd name="f50" fmla="*/ 31 f44 1"/>
                  <a:gd name="f51" fmla="*/ 4 f43 1"/>
                  <a:gd name="f52" fmla="*/ 41 f44 1"/>
                  <a:gd name="f53" fmla="*/ 6 f43 1"/>
                  <a:gd name="f54" fmla="*/ 40 f44 1"/>
                  <a:gd name="f55" fmla="*/ 13 f43 1"/>
                  <a:gd name="f56" fmla="*/ 30 f44 1"/>
                  <a:gd name="f57" fmla="*/ 18 f43 1"/>
                  <a:gd name="f58" fmla="*/ 18 f44 1"/>
                  <a:gd name="f59" fmla="*/ 20 f43 1"/>
                  <a:gd name="f60" fmla="*/ 5 f44 1"/>
                  <a:gd name="f61" fmla="*/ 2 f44 1"/>
                  <a:gd name="f62" fmla="*/ 7 f43 1"/>
                  <a:gd name="f63" fmla="*/ 10 f44 1"/>
                  <a:gd name="f64" fmla="*/ 1 f43 1"/>
                  <a:gd name="f65" fmla="+- f45 0 f1"/>
                  <a:gd name="f66" fmla="*/ f48 1 43"/>
                  <a:gd name="f67" fmla="*/ f49 1 22"/>
                  <a:gd name="f68" fmla="*/ f50 1 43"/>
                  <a:gd name="f69" fmla="*/ f51 1 22"/>
                  <a:gd name="f70" fmla="*/ f52 1 43"/>
                  <a:gd name="f71" fmla="*/ f53 1 22"/>
                  <a:gd name="f72" fmla="*/ f54 1 43"/>
                  <a:gd name="f73" fmla="*/ f55 1 22"/>
                  <a:gd name="f74" fmla="*/ f56 1 43"/>
                  <a:gd name="f75" fmla="*/ f57 1 22"/>
                  <a:gd name="f76" fmla="*/ f58 1 43"/>
                  <a:gd name="f77" fmla="*/ f59 1 22"/>
                  <a:gd name="f78" fmla="*/ f60 1 43"/>
                  <a:gd name="f79" fmla="*/ f61 1 43"/>
                  <a:gd name="f80" fmla="*/ f62 1 22"/>
                  <a:gd name="f81" fmla="*/ f63 1 43"/>
                  <a:gd name="f82" fmla="*/ f64 1 22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6"/>
                  <a:gd name="f92" fmla="*/ f71 1 f47"/>
                  <a:gd name="f93" fmla="*/ f72 1 f46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6"/>
                  <a:gd name="f101" fmla="*/ f80 1 f47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7 1"/>
                  <a:gd name="f113" fmla="*/ f92 f38 1"/>
                  <a:gd name="f114" fmla="*/ f93 f37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7 1"/>
                  <a:gd name="f122" fmla="*/ f101 f38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17"/>
                  </a:cxn>
                  <a:cxn ang="f65">
                    <a:pos x="f121" y="f122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43" h="22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9"/>
                      <a:pt x="f16" y="f17"/>
                      <a:pt x="f18" y="f19"/>
                    </a:cubicBezTo>
                    <a:cubicBezTo>
                      <a:pt x="f6" y="f20"/>
                      <a:pt x="f18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8" y="f25"/>
                      <a:pt x="f29" y="f32"/>
                    </a:cubicBezTo>
                    <a:cubicBezTo>
                      <a:pt x="f23" y="f7"/>
                      <a:pt x="f20" y="f32"/>
                      <a:pt x="f11" y="f29"/>
                    </a:cubicBezTo>
                    <a:cubicBezTo>
                      <a:pt x="f17" y="f31"/>
                      <a:pt x="f5" y="f21"/>
                      <a:pt x="f17" y="f33"/>
                    </a:cubicBezTo>
                    <a:cubicBezTo>
                      <a:pt x="f9" y="f9"/>
                      <a:pt x="f11" y="f5"/>
                      <a:pt x="f34" y="f35"/>
                    </a:cubicBezTo>
                    <a:cubicBezTo>
                      <a:pt x="f23" y="f35"/>
                      <a:pt x="f25" y="f3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Freeform 51">
                <a:extLst>
                  <a:ext uri="{FF2B5EF4-FFF2-40B4-BE49-F238E27FC236}">
                    <a16:creationId xmlns:a16="http://schemas.microsoft.com/office/drawing/2014/main" id="{39140D03-E077-F61D-3D64-79E786132F5C}"/>
                  </a:ext>
                </a:extLst>
              </p:cNvPr>
              <p:cNvSpPr/>
              <p:nvPr/>
            </p:nvSpPr>
            <p:spPr>
              <a:xfrm>
                <a:off x="8035930" y="4845048"/>
                <a:ext cx="42867" cy="100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3"/>
                  <a:gd name="f8" fmla="val 16"/>
                  <a:gd name="f9" fmla="val 11"/>
                  <a:gd name="f10" fmla="val 14"/>
                  <a:gd name="f11" fmla="val 15"/>
                  <a:gd name="f12" fmla="val 21"/>
                  <a:gd name="f13" fmla="val 17"/>
                  <a:gd name="f14" fmla="val 26"/>
                  <a:gd name="f15" fmla="val 30"/>
                  <a:gd name="f16" fmla="val 34"/>
                  <a:gd name="f17" fmla="val 37"/>
                  <a:gd name="f18" fmla="val 41"/>
                  <a:gd name="f19" fmla="val 10"/>
                  <a:gd name="f20" fmla="val 7"/>
                  <a:gd name="f21" fmla="val 42"/>
                  <a:gd name="f22" fmla="val 2"/>
                  <a:gd name="f23" fmla="val 40"/>
                  <a:gd name="f24" fmla="val 1"/>
                  <a:gd name="f25" fmla="val 32"/>
                  <a:gd name="f26" fmla="val 3"/>
                  <a:gd name="f27" fmla="val 23"/>
                  <a:gd name="f28" fmla="val 5"/>
                  <a:gd name="f29" fmla="val 4"/>
                  <a:gd name="f30" fmla="val 8"/>
                  <a:gd name="f31" fmla="val 9"/>
                  <a:gd name="f32" fmla="+- 0 0 -90"/>
                  <a:gd name="f33" fmla="*/ f3 1 19"/>
                  <a:gd name="f34" fmla="*/ f4 1 43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9"/>
                  <a:gd name="f43" fmla="*/ f39 1 43"/>
                  <a:gd name="f44" fmla="*/ 16 f40 1"/>
                  <a:gd name="f45" fmla="*/ 11 f39 1"/>
                  <a:gd name="f46" fmla="*/ 17 f40 1"/>
                  <a:gd name="f47" fmla="*/ 26 f39 1"/>
                  <a:gd name="f48" fmla="*/ 37 f39 1"/>
                  <a:gd name="f49" fmla="*/ 7 f40 1"/>
                  <a:gd name="f50" fmla="*/ 42 f39 1"/>
                  <a:gd name="f51" fmla="*/ 1 f40 1"/>
                  <a:gd name="f52" fmla="*/ 32 f39 1"/>
                  <a:gd name="f53" fmla="*/ 4 f40 1"/>
                  <a:gd name="f54" fmla="*/ 4 f39 1"/>
                  <a:gd name="f55" fmla="*/ 0 f39 1"/>
                  <a:gd name="f56" fmla="*/ 7 f39 1"/>
                  <a:gd name="f57" fmla="+- f41 0 f1"/>
                  <a:gd name="f58" fmla="*/ f44 1 19"/>
                  <a:gd name="f59" fmla="*/ f45 1 43"/>
                  <a:gd name="f60" fmla="*/ f46 1 19"/>
                  <a:gd name="f61" fmla="*/ f47 1 43"/>
                  <a:gd name="f62" fmla="*/ f48 1 43"/>
                  <a:gd name="f63" fmla="*/ f49 1 19"/>
                  <a:gd name="f64" fmla="*/ f50 1 43"/>
                  <a:gd name="f65" fmla="*/ f51 1 19"/>
                  <a:gd name="f66" fmla="*/ f52 1 43"/>
                  <a:gd name="f67" fmla="*/ f53 1 19"/>
                  <a:gd name="f68" fmla="*/ f54 1 43"/>
                  <a:gd name="f69" fmla="*/ f55 1 43"/>
                  <a:gd name="f70" fmla="*/ f56 1 43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3"/>
                  <a:gd name="f80" fmla="*/ f63 1 f42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3"/>
                  <a:gd name="f86" fmla="*/ f69 1 f43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4 1"/>
                  <a:gd name="f97" fmla="*/ f80 f33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4 1"/>
                  <a:gd name="f103" fmla="*/ f86 f34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2" y="f96"/>
                  </a:cxn>
                  <a:cxn ang="f57">
                    <a:pos x="f97" y="f98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97" y="f103"/>
                  </a:cxn>
                  <a:cxn ang="f57">
                    <a:pos x="f92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9" h="43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6" y="f15"/>
                      <a:pt x="f13" y="f16"/>
                      <a:pt x="f8" y="f17"/>
                    </a:cubicBezTo>
                    <a:cubicBezTo>
                      <a:pt x="f10" y="f18"/>
                      <a:pt x="f19" y="f7"/>
                      <a:pt x="f20" y="f21"/>
                    </a:cubicBezTo>
                    <a:cubicBezTo>
                      <a:pt x="f22" y="f23"/>
                      <a:pt x="f5" y="f17"/>
                      <a:pt x="f24" y="f25"/>
                    </a:cubicBezTo>
                    <a:cubicBezTo>
                      <a:pt x="f26" y="f27"/>
                      <a:pt x="f28" y="f10"/>
                      <a:pt x="f29" y="f29"/>
                    </a:cubicBezTo>
                    <a:cubicBezTo>
                      <a:pt x="f26" y="f26"/>
                      <a:pt x="f29" y="f5"/>
                      <a:pt x="f20" y="f5"/>
                    </a:cubicBezTo>
                    <a:cubicBezTo>
                      <a:pt x="f9" y="f24"/>
                      <a:pt x="f10" y="f26"/>
                      <a:pt x="f8" y="f20"/>
                    </a:cubicBezTo>
                    <a:cubicBezTo>
                      <a:pt x="f8" y="f30"/>
                      <a:pt x="f8" y="f31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Freeform 52">
                <a:extLst>
                  <a:ext uri="{FF2B5EF4-FFF2-40B4-BE49-F238E27FC236}">
                    <a16:creationId xmlns:a16="http://schemas.microsoft.com/office/drawing/2014/main" id="{811005C6-0091-E962-30B4-452548FCC248}"/>
                  </a:ext>
                </a:extLst>
              </p:cNvPr>
              <p:cNvSpPr/>
              <p:nvPr/>
            </p:nvSpPr>
            <p:spPr>
              <a:xfrm>
                <a:off x="8316916" y="4465636"/>
                <a:ext cx="4604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2"/>
                  <a:gd name="f8" fmla="val 10"/>
                  <a:gd name="f9" fmla="val 19"/>
                  <a:gd name="f10" fmla="val 12"/>
                  <a:gd name="f11" fmla="val 15"/>
                  <a:gd name="f12" fmla="val 17"/>
                  <a:gd name="f13" fmla="val 18"/>
                  <a:gd name="f14" fmla="val 14"/>
                  <a:gd name="f15" fmla="val 23"/>
                  <a:gd name="f16" fmla="val 13"/>
                  <a:gd name="f17" fmla="val 28"/>
                  <a:gd name="f18" fmla="val 34"/>
                  <a:gd name="f19" fmla="val 37"/>
                  <a:gd name="f20" fmla="val 9"/>
                  <a:gd name="f21" fmla="val 41"/>
                  <a:gd name="f22" fmla="val 5"/>
                  <a:gd name="f23" fmla="val 1"/>
                  <a:gd name="f24" fmla="val 33"/>
                  <a:gd name="f25" fmla="val 4"/>
                  <a:gd name="f26" fmla="val 24"/>
                  <a:gd name="f27" fmla="val 7"/>
                  <a:gd name="f28" fmla="val 11"/>
                  <a:gd name="f29" fmla="val 2"/>
                  <a:gd name="f30" fmla="+- 0 0 -90"/>
                  <a:gd name="f31" fmla="*/ f3 1 20"/>
                  <a:gd name="f32" fmla="*/ f4 1 4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0"/>
                  <a:gd name="f41" fmla="*/ f37 1 42"/>
                  <a:gd name="f42" fmla="*/ 20 f38 1"/>
                  <a:gd name="f43" fmla="*/ 10 f37 1"/>
                  <a:gd name="f44" fmla="*/ 17 f38 1"/>
                  <a:gd name="f45" fmla="*/ 18 f37 1"/>
                  <a:gd name="f46" fmla="*/ 13 f38 1"/>
                  <a:gd name="f47" fmla="*/ 34 f37 1"/>
                  <a:gd name="f48" fmla="*/ 9 f38 1"/>
                  <a:gd name="f49" fmla="*/ 41 f37 1"/>
                  <a:gd name="f50" fmla="*/ 1 f38 1"/>
                  <a:gd name="f51" fmla="*/ 33 f37 1"/>
                  <a:gd name="f52" fmla="*/ 5 f38 1"/>
                  <a:gd name="f53" fmla="*/ 5 f37 1"/>
                  <a:gd name="f54" fmla="*/ 15 f38 1"/>
                  <a:gd name="f55" fmla="*/ 1 f37 1"/>
                  <a:gd name="f56" fmla="+- f39 0 f1"/>
                  <a:gd name="f57" fmla="*/ f42 1 20"/>
                  <a:gd name="f58" fmla="*/ f43 1 42"/>
                  <a:gd name="f59" fmla="*/ f44 1 20"/>
                  <a:gd name="f60" fmla="*/ f45 1 42"/>
                  <a:gd name="f61" fmla="*/ f46 1 20"/>
                  <a:gd name="f62" fmla="*/ f47 1 42"/>
                  <a:gd name="f63" fmla="*/ f48 1 20"/>
                  <a:gd name="f64" fmla="*/ f49 1 42"/>
                  <a:gd name="f65" fmla="*/ f50 1 20"/>
                  <a:gd name="f66" fmla="*/ f51 1 42"/>
                  <a:gd name="f67" fmla="*/ f52 1 20"/>
                  <a:gd name="f68" fmla="*/ f53 1 42"/>
                  <a:gd name="f69" fmla="*/ f54 1 20"/>
                  <a:gd name="f70" fmla="*/ f55 1 42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0"/>
                  <a:gd name="f84" fmla="*/ f66 1 f41"/>
                  <a:gd name="f85" fmla="*/ f67 1 f40"/>
                  <a:gd name="f86" fmla="*/ f68 1 f41"/>
                  <a:gd name="f87" fmla="*/ f69 1 f40"/>
                  <a:gd name="f88" fmla="*/ f70 1 f41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1 1"/>
                  <a:gd name="f102" fmla="*/ f84 f32 1"/>
                  <a:gd name="f103" fmla="*/ f85 f31 1"/>
                  <a:gd name="f104" fmla="*/ f86 f32 1"/>
                  <a:gd name="f105" fmla="*/ f87 f31 1"/>
                  <a:gd name="f106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20" h="42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6" y="f18"/>
                    </a:cubicBezTo>
                    <a:cubicBezTo>
                      <a:pt x="f16" y="f19"/>
                      <a:pt x="f10" y="f7"/>
                      <a:pt x="f20" y="f21"/>
                    </a:cubicBezTo>
                    <a:cubicBezTo>
                      <a:pt x="f22" y="f21"/>
                      <a:pt x="f5" y="f19"/>
                      <a:pt x="f23" y="f24"/>
                    </a:cubicBezTo>
                    <a:cubicBezTo>
                      <a:pt x="f25" y="f26"/>
                      <a:pt x="f23" y="f14"/>
                      <a:pt x="f22" y="f22"/>
                    </a:cubicBezTo>
                    <a:cubicBezTo>
                      <a:pt x="f27" y="f23"/>
                      <a:pt x="f28" y="f5"/>
                      <a:pt x="f11" y="f23"/>
                    </a:cubicBezTo>
                    <a:cubicBezTo>
                      <a:pt x="f13" y="f29"/>
                      <a:pt x="f6" y="f25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Freeform 53">
                <a:extLst>
                  <a:ext uri="{FF2B5EF4-FFF2-40B4-BE49-F238E27FC236}">
                    <a16:creationId xmlns:a16="http://schemas.microsoft.com/office/drawing/2014/main" id="{95E79F65-D41D-6611-306C-A967E92417B4}"/>
                  </a:ext>
                </a:extLst>
              </p:cNvPr>
              <p:cNvSpPr/>
              <p:nvPr/>
            </p:nvSpPr>
            <p:spPr>
              <a:xfrm>
                <a:off x="7845423" y="4535488"/>
                <a:ext cx="46040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4"/>
                  <a:gd name="f8" fmla="val 15"/>
                  <a:gd name="f9" fmla="val 13"/>
                  <a:gd name="f10" fmla="val 16"/>
                  <a:gd name="f11" fmla="val 18"/>
                  <a:gd name="f12" fmla="val 21"/>
                  <a:gd name="f13" fmla="val 26"/>
                  <a:gd name="f14" fmla="val 19"/>
                  <a:gd name="f15" fmla="val 33"/>
                  <a:gd name="f16" fmla="val 39"/>
                  <a:gd name="f17" fmla="val 6"/>
                  <a:gd name="f18" fmla="val 1"/>
                  <a:gd name="f19" fmla="val 41"/>
                  <a:gd name="f20" fmla="val 2"/>
                  <a:gd name="f21" fmla="val 29"/>
                  <a:gd name="f22" fmla="val 3"/>
                  <a:gd name="f23" fmla="val 23"/>
                  <a:gd name="f24" fmla="val 5"/>
                  <a:gd name="f25" fmla="val 17"/>
                  <a:gd name="f26" fmla="val 11"/>
                  <a:gd name="f27" fmla="val 8"/>
                  <a:gd name="f28" fmla="val 7"/>
                  <a:gd name="f29" fmla="val 12"/>
                  <a:gd name="f30" fmla="val 14"/>
                  <a:gd name="f31" fmla="val 9"/>
                  <a:gd name="f32" fmla="+- 0 0 -90"/>
                  <a:gd name="f33" fmla="*/ f3 1 20"/>
                  <a:gd name="f34" fmla="*/ f4 1 44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0"/>
                  <a:gd name="f43" fmla="*/ f39 1 44"/>
                  <a:gd name="f44" fmla="*/ 15 f40 1"/>
                  <a:gd name="f45" fmla="*/ 13 f39 1"/>
                  <a:gd name="f46" fmla="*/ 21 f39 1"/>
                  <a:gd name="f47" fmla="*/ 16 f40 1"/>
                  <a:gd name="f48" fmla="*/ 39 f39 1"/>
                  <a:gd name="f49" fmla="*/ 2 f40 1"/>
                  <a:gd name="f50" fmla="*/ 29 f39 1"/>
                  <a:gd name="f51" fmla="*/ 11 f39 1"/>
                  <a:gd name="f52" fmla="*/ 3 f40 1"/>
                  <a:gd name="f53" fmla="*/ 2 f39 1"/>
                  <a:gd name="f54" fmla="*/ 14 f40 1"/>
                  <a:gd name="f55" fmla="*/ 8 f39 1"/>
                  <a:gd name="f56" fmla="+- f41 0 f1"/>
                  <a:gd name="f57" fmla="*/ f44 1 20"/>
                  <a:gd name="f58" fmla="*/ f45 1 44"/>
                  <a:gd name="f59" fmla="*/ f46 1 44"/>
                  <a:gd name="f60" fmla="*/ f47 1 20"/>
                  <a:gd name="f61" fmla="*/ f48 1 44"/>
                  <a:gd name="f62" fmla="*/ f49 1 20"/>
                  <a:gd name="f63" fmla="*/ f50 1 44"/>
                  <a:gd name="f64" fmla="*/ f51 1 44"/>
                  <a:gd name="f65" fmla="*/ f52 1 20"/>
                  <a:gd name="f66" fmla="*/ f53 1 44"/>
                  <a:gd name="f67" fmla="*/ f54 1 20"/>
                  <a:gd name="f68" fmla="*/ f55 1 44"/>
                  <a:gd name="f69" fmla="*/ 0 1 f42"/>
                  <a:gd name="f70" fmla="*/ f36 1 f42"/>
                  <a:gd name="f71" fmla="*/ 0 1 f43"/>
                  <a:gd name="f72" fmla="*/ f37 1 f43"/>
                  <a:gd name="f73" fmla="*/ f57 1 f42"/>
                  <a:gd name="f74" fmla="*/ f58 1 f43"/>
                  <a:gd name="f75" fmla="*/ f59 1 f43"/>
                  <a:gd name="f76" fmla="*/ f60 1 f42"/>
                  <a:gd name="f77" fmla="*/ f61 1 f43"/>
                  <a:gd name="f78" fmla="*/ f62 1 f42"/>
                  <a:gd name="f79" fmla="*/ f63 1 f43"/>
                  <a:gd name="f80" fmla="*/ f64 1 f43"/>
                  <a:gd name="f81" fmla="*/ f65 1 f42"/>
                  <a:gd name="f82" fmla="*/ f66 1 f43"/>
                  <a:gd name="f83" fmla="*/ f67 1 f42"/>
                  <a:gd name="f84" fmla="*/ f68 1 f43"/>
                  <a:gd name="f85" fmla="*/ f69 f33 1"/>
                  <a:gd name="f86" fmla="*/ f70 f33 1"/>
                  <a:gd name="f87" fmla="*/ f72 f34 1"/>
                  <a:gd name="f88" fmla="*/ f71 f34 1"/>
                  <a:gd name="f89" fmla="*/ f73 f33 1"/>
                  <a:gd name="f90" fmla="*/ f74 f34 1"/>
                  <a:gd name="f91" fmla="*/ f75 f34 1"/>
                  <a:gd name="f92" fmla="*/ f76 f33 1"/>
                  <a:gd name="f93" fmla="*/ f77 f34 1"/>
                  <a:gd name="f94" fmla="*/ f78 f33 1"/>
                  <a:gd name="f95" fmla="*/ f79 f34 1"/>
                  <a:gd name="f96" fmla="*/ f80 f34 1"/>
                  <a:gd name="f97" fmla="*/ f81 f33 1"/>
                  <a:gd name="f98" fmla="*/ f82 f34 1"/>
                  <a:gd name="f99" fmla="*/ f83 f33 1"/>
                  <a:gd name="f100" fmla="*/ f8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89" y="f90"/>
                  </a:cxn>
                  <a:cxn ang="f56">
                    <a:pos x="f89" y="f91"/>
                  </a:cxn>
                  <a:cxn ang="f56">
                    <a:pos x="f92" y="f93"/>
                  </a:cxn>
                  <a:cxn ang="f56">
                    <a:pos x="f94" y="f95"/>
                  </a:cxn>
                  <a:cxn ang="f56">
                    <a:pos x="f94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89" y="f90"/>
                  </a:cxn>
                </a:cxnLst>
                <a:rect l="f85" t="f88" r="f86" b="f87"/>
                <a:pathLst>
                  <a:path w="20" h="44">
                    <a:moveTo>
                      <a:pt x="f8" y="f9"/>
                    </a:moveTo>
                    <a:cubicBezTo>
                      <a:pt x="f9" y="f10"/>
                      <a:pt x="f9" y="f11"/>
                      <a:pt x="f8" y="f12"/>
                    </a:cubicBezTo>
                    <a:cubicBezTo>
                      <a:pt x="f6" y="f13"/>
                      <a:pt x="f14" y="f15"/>
                      <a:pt x="f10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0" y="f26"/>
                    </a:cubicBezTo>
                    <a:cubicBezTo>
                      <a:pt x="f5" y="f27"/>
                      <a:pt x="f5" y="f22"/>
                      <a:pt x="f22" y="f20"/>
                    </a:cubicBezTo>
                    <a:cubicBezTo>
                      <a:pt x="f28" y="f5"/>
                      <a:pt x="f29" y="f20"/>
                      <a:pt x="f30" y="f27"/>
                    </a:cubicBezTo>
                    <a:cubicBezTo>
                      <a:pt x="f30" y="f31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Freeform 54">
                <a:extLst>
                  <a:ext uri="{FF2B5EF4-FFF2-40B4-BE49-F238E27FC236}">
                    <a16:creationId xmlns:a16="http://schemas.microsoft.com/office/drawing/2014/main" id="{038F09DF-3EF6-A315-23B0-0F31584F07CB}"/>
                  </a:ext>
                </a:extLst>
              </p:cNvPr>
              <p:cNvSpPr/>
              <p:nvPr/>
            </p:nvSpPr>
            <p:spPr>
              <a:xfrm>
                <a:off x="8597902" y="4608511"/>
                <a:ext cx="90489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18"/>
                  <a:gd name="f8" fmla="val 27"/>
                  <a:gd name="f9" fmla="val 17"/>
                  <a:gd name="f10" fmla="val 23"/>
                  <a:gd name="f11" fmla="val 16"/>
                  <a:gd name="f12" fmla="val 9"/>
                  <a:gd name="f13" fmla="val 5"/>
                  <a:gd name="f14" fmla="val 14"/>
                  <a:gd name="f15" fmla="val 8"/>
                  <a:gd name="f16" fmla="val 1"/>
                  <a:gd name="f17" fmla="val 10"/>
                  <a:gd name="f18" fmla="val 12"/>
                  <a:gd name="f19" fmla="val 2"/>
                  <a:gd name="f20" fmla="val 20"/>
                  <a:gd name="f21" fmla="val 24"/>
                  <a:gd name="f22" fmla="val 29"/>
                  <a:gd name="f23" fmla="val 4"/>
                  <a:gd name="f24" fmla="val 33"/>
                  <a:gd name="f25" fmla="val 34"/>
                  <a:gd name="f26" fmla="+- 0 0 -90"/>
                  <a:gd name="f27" fmla="*/ f3 1 39"/>
                  <a:gd name="f28" fmla="*/ f4 1 1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9"/>
                  <a:gd name="f37" fmla="*/ f33 1 18"/>
                  <a:gd name="f38" fmla="*/ 27 f34 1"/>
                  <a:gd name="f39" fmla="*/ 17 f33 1"/>
                  <a:gd name="f40" fmla="*/ 9 f34 1"/>
                  <a:gd name="f41" fmla="*/ 0 f34 1"/>
                  <a:gd name="f42" fmla="*/ 8 f33 1"/>
                  <a:gd name="f43" fmla="*/ 10 f34 1"/>
                  <a:gd name="f44" fmla="*/ 1 f33 1"/>
                  <a:gd name="f45" fmla="*/ 16 f34 1"/>
                  <a:gd name="f46" fmla="*/ 2 f33 1"/>
                  <a:gd name="f47" fmla="*/ 29 f34 1"/>
                  <a:gd name="f48" fmla="*/ 4 f33 1"/>
                  <a:gd name="f49" fmla="*/ 39 f34 1"/>
                  <a:gd name="f50" fmla="*/ 10 f33 1"/>
                  <a:gd name="f51" fmla="+- f35 0 f1"/>
                  <a:gd name="f52" fmla="*/ f38 1 39"/>
                  <a:gd name="f53" fmla="*/ f39 1 18"/>
                  <a:gd name="f54" fmla="*/ f40 1 39"/>
                  <a:gd name="f55" fmla="*/ f41 1 39"/>
                  <a:gd name="f56" fmla="*/ f42 1 18"/>
                  <a:gd name="f57" fmla="*/ f43 1 39"/>
                  <a:gd name="f58" fmla="*/ f44 1 18"/>
                  <a:gd name="f59" fmla="*/ f45 1 39"/>
                  <a:gd name="f60" fmla="*/ f46 1 18"/>
                  <a:gd name="f61" fmla="*/ f47 1 39"/>
                  <a:gd name="f62" fmla="*/ f48 1 18"/>
                  <a:gd name="f63" fmla="*/ f49 1 39"/>
                  <a:gd name="f64" fmla="*/ f50 1 18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6"/>
                  <a:gd name="f73" fmla="*/ f56 1 f37"/>
                  <a:gd name="f74" fmla="*/ f57 1 f36"/>
                  <a:gd name="f75" fmla="*/ f58 1 f37"/>
                  <a:gd name="f76" fmla="*/ f59 1 f36"/>
                  <a:gd name="f77" fmla="*/ f60 1 f37"/>
                  <a:gd name="f78" fmla="*/ f61 1 f36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7 1"/>
                  <a:gd name="f90" fmla="*/ f73 f28 1"/>
                  <a:gd name="f91" fmla="*/ f74 f27 1"/>
                  <a:gd name="f92" fmla="*/ f75 f28 1"/>
                  <a:gd name="f93" fmla="*/ f76 f27 1"/>
                  <a:gd name="f94" fmla="*/ f77 f28 1"/>
                  <a:gd name="f95" fmla="*/ f78 f27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7"/>
                  </a:cxn>
                  <a:cxn ang="f51">
                    <a:pos x="f89" y="f90"/>
                  </a:cxn>
                  <a:cxn ang="f51">
                    <a:pos x="f91" y="f92"/>
                  </a:cxn>
                  <a:cxn ang="f51">
                    <a:pos x="f93" y="f94"/>
                  </a:cxn>
                  <a:cxn ang="f51">
                    <a:pos x="f95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39" h="18">
                    <a:moveTo>
                      <a:pt x="f8" y="f9"/>
                    </a:moveTo>
                    <a:cubicBezTo>
                      <a:pt x="f10" y="f9"/>
                      <a:pt x="f11" y="f11"/>
                      <a:pt x="f12" y="f9"/>
                    </a:cubicBezTo>
                    <a:cubicBezTo>
                      <a:pt x="f13" y="f9"/>
                      <a:pt x="f5" y="f14"/>
                      <a:pt x="f5" y="f15"/>
                    </a:cubicBezTo>
                    <a:cubicBezTo>
                      <a:pt x="f5" y="f16"/>
                      <a:pt x="f13" y="f5"/>
                      <a:pt x="f17" y="f16"/>
                    </a:cubicBezTo>
                    <a:cubicBezTo>
                      <a:pt x="f18" y="f16"/>
                      <a:pt x="f14" y="f16"/>
                      <a:pt x="f11" y="f19"/>
                    </a:cubicBezTo>
                    <a:cubicBezTo>
                      <a:pt x="f20" y="f13"/>
                      <a:pt x="f21" y="f13"/>
                      <a:pt x="f22" y="f23"/>
                    </a:cubicBezTo>
                    <a:cubicBezTo>
                      <a:pt x="f24" y="f23"/>
                      <a:pt x="f6" y="f19"/>
                      <a:pt x="f6" y="f17"/>
                    </a:cubicBezTo>
                    <a:cubicBezTo>
                      <a:pt x="f6" y="f7"/>
                      <a:pt x="f25" y="f9"/>
                      <a:pt x="f8" y="f9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Freeform 55">
                <a:extLst>
                  <a:ext uri="{FF2B5EF4-FFF2-40B4-BE49-F238E27FC236}">
                    <a16:creationId xmlns:a16="http://schemas.microsoft.com/office/drawing/2014/main" id="{1AC43F6E-9177-B727-4DE7-152B52776743}"/>
                  </a:ext>
                </a:extLst>
              </p:cNvPr>
              <p:cNvSpPr/>
              <p:nvPr/>
            </p:nvSpPr>
            <p:spPr>
              <a:xfrm>
                <a:off x="7099301" y="4751386"/>
                <a:ext cx="41276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2"/>
                  <a:gd name="f8" fmla="val 17"/>
                  <a:gd name="f9" fmla="val 8"/>
                  <a:gd name="f10" fmla="val 16"/>
                  <a:gd name="f11" fmla="val 24"/>
                  <a:gd name="f12" fmla="val 30"/>
                  <a:gd name="f13" fmla="val 35"/>
                  <a:gd name="f14" fmla="val 38"/>
                  <a:gd name="f15" fmla="val 12"/>
                  <a:gd name="f16" fmla="val 40"/>
                  <a:gd name="f17" fmla="val 10"/>
                  <a:gd name="f18" fmla="val 6"/>
                  <a:gd name="f19" fmla="val 4"/>
                  <a:gd name="f20" fmla="val 37"/>
                  <a:gd name="f21" fmla="val 1"/>
                  <a:gd name="f22" fmla="val 33"/>
                  <a:gd name="f23" fmla="val 2"/>
                  <a:gd name="f24" fmla="val 29"/>
                  <a:gd name="f25" fmla="val 22"/>
                  <a:gd name="f26" fmla="val 9"/>
                  <a:gd name="f27" fmla="val 5"/>
                  <a:gd name="f28" fmla="val 11"/>
                  <a:gd name="f29" fmla="+- 0 0 -90"/>
                  <a:gd name="f30" fmla="*/ f3 1 18"/>
                  <a:gd name="f31" fmla="*/ f4 1 4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42"/>
                  <a:gd name="f41" fmla="*/ 17 f37 1"/>
                  <a:gd name="f42" fmla="*/ 8 f36 1"/>
                  <a:gd name="f43" fmla="*/ 30 f36 1"/>
                  <a:gd name="f44" fmla="*/ 12 f37 1"/>
                  <a:gd name="f45" fmla="*/ 40 f36 1"/>
                  <a:gd name="f46" fmla="*/ 4 f37 1"/>
                  <a:gd name="f47" fmla="*/ 2 f37 1"/>
                  <a:gd name="f48" fmla="*/ 29 f36 1"/>
                  <a:gd name="f49" fmla="*/ 6 f37 1"/>
                  <a:gd name="f50" fmla="*/ 9 f36 1"/>
                  <a:gd name="f51" fmla="*/ 11 f37 1"/>
                  <a:gd name="f52" fmla="*/ 0 f36 1"/>
                  <a:gd name="f53" fmla="+- f38 0 f1"/>
                  <a:gd name="f54" fmla="*/ f41 1 18"/>
                  <a:gd name="f55" fmla="*/ f42 1 42"/>
                  <a:gd name="f56" fmla="*/ f43 1 42"/>
                  <a:gd name="f57" fmla="*/ f44 1 18"/>
                  <a:gd name="f58" fmla="*/ f45 1 42"/>
                  <a:gd name="f59" fmla="*/ f46 1 18"/>
                  <a:gd name="f60" fmla="*/ f47 1 18"/>
                  <a:gd name="f61" fmla="*/ f48 1 42"/>
                  <a:gd name="f62" fmla="*/ f49 1 18"/>
                  <a:gd name="f63" fmla="*/ f50 1 42"/>
                  <a:gd name="f64" fmla="*/ f51 1 18"/>
                  <a:gd name="f65" fmla="*/ f52 1 42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39"/>
                  <a:gd name="f77" fmla="*/ f61 1 f40"/>
                  <a:gd name="f78" fmla="*/ f62 1 f39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0 1"/>
                  <a:gd name="f93" fmla="*/ f77 f31 1"/>
                  <a:gd name="f94" fmla="*/ f78 f30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0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8" h="42">
                    <a:moveTo>
                      <a:pt x="f8" y="f9"/>
                    </a:moveTo>
                    <a:cubicBezTo>
                      <a:pt x="f10" y="f8"/>
                      <a:pt x="f10" y="f11"/>
                      <a:pt x="f8" y="f12"/>
                    </a:cubicBezTo>
                    <a:cubicBezTo>
                      <a:pt x="f8" y="f13"/>
                      <a:pt x="f10" y="f14"/>
                      <a:pt x="f15" y="f16"/>
                    </a:cubicBezTo>
                    <a:cubicBezTo>
                      <a:pt x="f17" y="f7"/>
                      <a:pt x="f18" y="f7"/>
                      <a:pt x="f19" y="f16"/>
                    </a:cubicBezTo>
                    <a:cubicBezTo>
                      <a:pt x="f5" y="f20"/>
                      <a:pt x="f21" y="f22"/>
                      <a:pt x="f23" y="f24"/>
                    </a:cubicBezTo>
                    <a:cubicBezTo>
                      <a:pt x="f19" y="f25"/>
                      <a:pt x="f9" y="f8"/>
                      <a:pt x="f18" y="f26"/>
                    </a:cubicBezTo>
                    <a:cubicBezTo>
                      <a:pt x="f19" y="f27"/>
                      <a:pt x="f27" y="f5"/>
                      <a:pt x="f28" y="f5"/>
                    </a:cubicBezTo>
                    <a:cubicBezTo>
                      <a:pt x="f8" y="f21"/>
                      <a:pt x="f6" y="f27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Freeform 56">
                <a:extLst>
                  <a:ext uri="{FF2B5EF4-FFF2-40B4-BE49-F238E27FC236}">
                    <a16:creationId xmlns:a16="http://schemas.microsoft.com/office/drawing/2014/main" id="{8D332CA6-6CE0-4D78-F5EF-F8AB2B0C37E6}"/>
                  </a:ext>
                </a:extLst>
              </p:cNvPr>
              <p:cNvSpPr/>
              <p:nvPr/>
            </p:nvSpPr>
            <p:spPr>
              <a:xfrm>
                <a:off x="7981953" y="4859331"/>
                <a:ext cx="36511" cy="1000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3"/>
                  <a:gd name="f8" fmla="val 13"/>
                  <a:gd name="f9" fmla="val 15"/>
                  <a:gd name="f10" fmla="val 18"/>
                  <a:gd name="f11" fmla="val 14"/>
                  <a:gd name="f12" fmla="val 25"/>
                  <a:gd name="f13" fmla="val 32"/>
                  <a:gd name="f14" fmla="val 36"/>
                  <a:gd name="f15" fmla="val 39"/>
                  <a:gd name="f16" fmla="val 11"/>
                  <a:gd name="f17" fmla="val 41"/>
                  <a:gd name="f18" fmla="val 8"/>
                  <a:gd name="f19" fmla="val 5"/>
                  <a:gd name="f20" fmla="val 3"/>
                  <a:gd name="f21" fmla="val 35"/>
                  <a:gd name="f22" fmla="val 1"/>
                  <a:gd name="f23" fmla="val 30"/>
                  <a:gd name="f24" fmla="val 28"/>
                  <a:gd name="f25" fmla="val 2"/>
                  <a:gd name="f26" fmla="val 26"/>
                  <a:gd name="f27" fmla="val 21"/>
                  <a:gd name="f28" fmla="val 6"/>
                  <a:gd name="f29" fmla="val 17"/>
                  <a:gd name="f30" fmla="val 4"/>
                  <a:gd name="f31" fmla="val 7"/>
                  <a:gd name="f32" fmla="+- 0 0 -90"/>
                  <a:gd name="f33" fmla="*/ f3 1 16"/>
                  <a:gd name="f34" fmla="*/ f4 1 43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6"/>
                  <a:gd name="f43" fmla="*/ f39 1 43"/>
                  <a:gd name="f44" fmla="*/ 16 f40 1"/>
                  <a:gd name="f45" fmla="*/ 13 f39 1"/>
                  <a:gd name="f46" fmla="*/ 15 f40 1"/>
                  <a:gd name="f47" fmla="*/ 32 f39 1"/>
                  <a:gd name="f48" fmla="*/ 11 f40 1"/>
                  <a:gd name="f49" fmla="*/ 41 f39 1"/>
                  <a:gd name="f50" fmla="*/ 3 f40 1"/>
                  <a:gd name="f51" fmla="*/ 1 f40 1"/>
                  <a:gd name="f52" fmla="*/ 2 f40 1"/>
                  <a:gd name="f53" fmla="*/ 26 f39 1"/>
                  <a:gd name="f54" fmla="*/ 5 f40 1"/>
                  <a:gd name="f55" fmla="*/ 11 f39 1"/>
                  <a:gd name="f56" fmla="*/ 1 f39 1"/>
                  <a:gd name="f57" fmla="+- f41 0 f1"/>
                  <a:gd name="f58" fmla="*/ f44 1 16"/>
                  <a:gd name="f59" fmla="*/ f45 1 43"/>
                  <a:gd name="f60" fmla="*/ f46 1 16"/>
                  <a:gd name="f61" fmla="*/ f47 1 43"/>
                  <a:gd name="f62" fmla="*/ f48 1 16"/>
                  <a:gd name="f63" fmla="*/ f49 1 43"/>
                  <a:gd name="f64" fmla="*/ f50 1 16"/>
                  <a:gd name="f65" fmla="*/ f51 1 16"/>
                  <a:gd name="f66" fmla="*/ f52 1 16"/>
                  <a:gd name="f67" fmla="*/ f53 1 43"/>
                  <a:gd name="f68" fmla="*/ f54 1 16"/>
                  <a:gd name="f69" fmla="*/ f55 1 43"/>
                  <a:gd name="f70" fmla="*/ f56 1 43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2"/>
                  <a:gd name="f82" fmla="*/ f65 1 f42"/>
                  <a:gd name="f83" fmla="*/ f66 1 f42"/>
                  <a:gd name="f84" fmla="*/ f67 1 f43"/>
                  <a:gd name="f85" fmla="*/ f68 1 f42"/>
                  <a:gd name="f86" fmla="*/ f69 1 f43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3 1"/>
                  <a:gd name="f99" fmla="*/ f82 f33 1"/>
                  <a:gd name="f100" fmla="*/ f83 f33 1"/>
                  <a:gd name="f101" fmla="*/ f84 f34 1"/>
                  <a:gd name="f102" fmla="*/ f85 f33 1"/>
                  <a:gd name="f103" fmla="*/ f86 f34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95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96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6" h="43">
                    <a:moveTo>
                      <a:pt x="f6" y="f8"/>
                    </a:moveTo>
                    <a:cubicBezTo>
                      <a:pt x="f9" y="f10"/>
                      <a:pt x="f11" y="f12"/>
                      <a:pt x="f9" y="f13"/>
                    </a:cubicBezTo>
                    <a:cubicBezTo>
                      <a:pt x="f6" y="f14"/>
                      <a:pt x="f11" y="f15"/>
                      <a:pt x="f16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5" y="f15"/>
                      <a:pt x="f5" y="f21"/>
                      <a:pt x="f22" y="f13"/>
                    </a:cubicBezTo>
                    <a:cubicBezTo>
                      <a:pt x="f22" y="f23"/>
                      <a:pt x="f22" y="f24"/>
                      <a:pt x="f25" y="f26"/>
                    </a:cubicBezTo>
                    <a:cubicBezTo>
                      <a:pt x="f19" y="f27"/>
                      <a:pt x="f28" y="f29"/>
                      <a:pt x="f19" y="f16"/>
                    </a:cubicBezTo>
                    <a:cubicBezTo>
                      <a:pt x="f30" y="f28"/>
                      <a:pt x="f30" y="f5"/>
                      <a:pt x="f16" y="f22"/>
                    </a:cubicBezTo>
                    <a:cubicBezTo>
                      <a:pt x="f6" y="f25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Freeform 57">
                <a:extLst>
                  <a:ext uri="{FF2B5EF4-FFF2-40B4-BE49-F238E27FC236}">
                    <a16:creationId xmlns:a16="http://schemas.microsoft.com/office/drawing/2014/main" id="{3B504B06-09B1-3ED1-D99E-2C1DCAA196DC}"/>
                  </a:ext>
                </a:extLst>
              </p:cNvPr>
              <p:cNvSpPr/>
              <p:nvPr/>
            </p:nvSpPr>
            <p:spPr>
              <a:xfrm>
                <a:off x="6964363" y="5078413"/>
                <a:ext cx="92070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1"/>
                  <a:gd name="f8" fmla="val 38"/>
                  <a:gd name="f9" fmla="val 13"/>
                  <a:gd name="f10" fmla="val 20"/>
                  <a:gd name="f11" fmla="val 35"/>
                  <a:gd name="f12" fmla="val 31"/>
                  <a:gd name="f13" fmla="val 23"/>
                  <a:gd name="f14" fmla="val 19"/>
                  <a:gd name="f15" fmla="val 16"/>
                  <a:gd name="f16" fmla="val 8"/>
                  <a:gd name="f17" fmla="val 3"/>
                  <a:gd name="f18" fmla="val 11"/>
                  <a:gd name="f19" fmla="val 2"/>
                  <a:gd name="f20" fmla="val 5"/>
                  <a:gd name="f21" fmla="val 7"/>
                  <a:gd name="f22" fmla="val 1"/>
                  <a:gd name="f23" fmla="val 12"/>
                  <a:gd name="f24" fmla="val 14"/>
                  <a:gd name="f25" fmla="val 26"/>
                  <a:gd name="f26" fmla="val 9"/>
                  <a:gd name="f27" fmla="val 34"/>
                  <a:gd name="f28" fmla="val 36"/>
                  <a:gd name="f29" fmla="+- 0 0 -90"/>
                  <a:gd name="f30" fmla="*/ f3 1 40"/>
                  <a:gd name="f31" fmla="*/ f4 1 2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40"/>
                  <a:gd name="f40" fmla="*/ f36 1 21"/>
                  <a:gd name="f41" fmla="*/ 38 f37 1"/>
                  <a:gd name="f42" fmla="*/ 13 f36 1"/>
                  <a:gd name="f43" fmla="*/ 31 f37 1"/>
                  <a:gd name="f44" fmla="*/ 20 f36 1"/>
                  <a:gd name="f45" fmla="*/ 8 f37 1"/>
                  <a:gd name="f46" fmla="*/ 16 f36 1"/>
                  <a:gd name="f47" fmla="*/ 2 f37 1"/>
                  <a:gd name="f48" fmla="*/ 5 f36 1"/>
                  <a:gd name="f49" fmla="*/ 11 f37 1"/>
                  <a:gd name="f50" fmla="*/ 1 f36 1"/>
                  <a:gd name="f51" fmla="*/ 14 f37 1"/>
                  <a:gd name="f52" fmla="*/ 2 f36 1"/>
                  <a:gd name="f53" fmla="*/ 34 f37 1"/>
                  <a:gd name="f54" fmla="*/ 8 f36 1"/>
                  <a:gd name="f55" fmla="+- f38 0 f1"/>
                  <a:gd name="f56" fmla="*/ f41 1 40"/>
                  <a:gd name="f57" fmla="*/ f42 1 21"/>
                  <a:gd name="f58" fmla="*/ f43 1 40"/>
                  <a:gd name="f59" fmla="*/ f44 1 21"/>
                  <a:gd name="f60" fmla="*/ f45 1 40"/>
                  <a:gd name="f61" fmla="*/ f46 1 21"/>
                  <a:gd name="f62" fmla="*/ f47 1 40"/>
                  <a:gd name="f63" fmla="*/ f48 1 21"/>
                  <a:gd name="f64" fmla="*/ f49 1 40"/>
                  <a:gd name="f65" fmla="*/ f50 1 21"/>
                  <a:gd name="f66" fmla="*/ f51 1 40"/>
                  <a:gd name="f67" fmla="*/ f52 1 21"/>
                  <a:gd name="f68" fmla="*/ f53 1 40"/>
                  <a:gd name="f69" fmla="*/ f54 1 2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40" h="21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5"/>
                      <a:pt x="f16" y="f15"/>
                    </a:cubicBezTo>
                    <a:cubicBezTo>
                      <a:pt x="f17" y="f15"/>
                      <a:pt x="f5" y="f18"/>
                      <a:pt x="f19" y="f20"/>
                    </a:cubicBezTo>
                    <a:cubicBezTo>
                      <a:pt x="f17" y="f5"/>
                      <a:pt x="f21" y="f5"/>
                      <a:pt x="f18" y="f22"/>
                    </a:cubicBezTo>
                    <a:cubicBezTo>
                      <a:pt x="f23" y="f19"/>
                      <a:pt x="f9" y="f19"/>
                      <a:pt x="f24" y="f19"/>
                    </a:cubicBezTo>
                    <a:cubicBezTo>
                      <a:pt x="f10" y="f21"/>
                      <a:pt x="f25" y="f26"/>
                      <a:pt x="f27" y="f16"/>
                    </a:cubicBezTo>
                    <a:cubicBezTo>
                      <a:pt x="f28" y="f16"/>
                      <a:pt x="f6" y="f26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Freeform 58">
                <a:extLst>
                  <a:ext uri="{FF2B5EF4-FFF2-40B4-BE49-F238E27FC236}">
                    <a16:creationId xmlns:a16="http://schemas.microsoft.com/office/drawing/2014/main" id="{BF53C013-6DA5-9C36-B1B3-FE84A0B80233}"/>
                  </a:ext>
                </a:extLst>
              </p:cNvPr>
              <p:cNvSpPr/>
              <p:nvPr/>
            </p:nvSpPr>
            <p:spPr>
              <a:xfrm>
                <a:off x="8369302" y="4460872"/>
                <a:ext cx="52385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2"/>
                  <a:gd name="f8" fmla="val 35"/>
                  <a:gd name="f9" fmla="val 4"/>
                  <a:gd name="f10" fmla="val 25"/>
                  <a:gd name="f11" fmla="val 6"/>
                  <a:gd name="f12" fmla="val 16"/>
                  <a:gd name="f13" fmla="val 8"/>
                  <a:gd name="f14" fmla="val 2"/>
                  <a:gd name="f15" fmla="val 13"/>
                  <a:gd name="f16" fmla="val 18"/>
                  <a:gd name="f17" fmla="val 21"/>
                  <a:gd name="f18" fmla="val 12"/>
                  <a:gd name="f19" fmla="val 20"/>
                  <a:gd name="f20" fmla="val 11"/>
                  <a:gd name="f21" fmla="val 27"/>
                  <a:gd name="f22" fmla="val 37"/>
                  <a:gd name="f23" fmla="val 40"/>
                  <a:gd name="f24" fmla="val 5"/>
                  <a:gd name="f25" fmla="val 1"/>
                  <a:gd name="f26" fmla="val 36"/>
                  <a:gd name="f27" fmla="+- 0 0 -90"/>
                  <a:gd name="f28" fmla="*/ f3 1 22"/>
                  <a:gd name="f29" fmla="*/ f4 1 4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42"/>
                  <a:gd name="f39" fmla="*/ 0 f35 1"/>
                  <a:gd name="f40" fmla="*/ 35 f34 1"/>
                  <a:gd name="f41" fmla="*/ 8 f35 1"/>
                  <a:gd name="f42" fmla="*/ 6 f34 1"/>
                  <a:gd name="f43" fmla="*/ 18 f35 1"/>
                  <a:gd name="f44" fmla="*/ 2 f34 1"/>
                  <a:gd name="f45" fmla="*/ 21 f35 1"/>
                  <a:gd name="f46" fmla="*/ 12 f34 1"/>
                  <a:gd name="f47" fmla="*/ 20 f35 1"/>
                  <a:gd name="f48" fmla="*/ 13 f34 1"/>
                  <a:gd name="f49" fmla="*/ 12 f35 1"/>
                  <a:gd name="f50" fmla="*/ 37 f34 1"/>
                  <a:gd name="f51" fmla="*/ 5 f35 1"/>
                  <a:gd name="f52" fmla="*/ 40 f34 1"/>
                  <a:gd name="f53" fmla="+- f36 0 f1"/>
                  <a:gd name="f54" fmla="*/ f39 1 22"/>
                  <a:gd name="f55" fmla="*/ f40 1 42"/>
                  <a:gd name="f56" fmla="*/ f41 1 22"/>
                  <a:gd name="f57" fmla="*/ f42 1 42"/>
                  <a:gd name="f58" fmla="*/ f43 1 22"/>
                  <a:gd name="f59" fmla="*/ f44 1 42"/>
                  <a:gd name="f60" fmla="*/ f45 1 22"/>
                  <a:gd name="f61" fmla="*/ f46 1 42"/>
                  <a:gd name="f62" fmla="*/ f47 1 22"/>
                  <a:gd name="f63" fmla="*/ f48 1 42"/>
                  <a:gd name="f64" fmla="*/ f49 1 22"/>
                  <a:gd name="f65" fmla="*/ f50 1 42"/>
                  <a:gd name="f66" fmla="*/ f51 1 22"/>
                  <a:gd name="f67" fmla="*/ f52 1 42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2" h="42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14"/>
                      <a:pt x="f15" y="f5"/>
                      <a:pt x="f16" y="f14"/>
                    </a:cubicBezTo>
                    <a:cubicBezTo>
                      <a:pt x="f6" y="f9"/>
                      <a:pt x="f6" y="f13"/>
                      <a:pt x="f17" y="f18"/>
                    </a:cubicBezTo>
                    <a:cubicBezTo>
                      <a:pt x="f19" y="f18"/>
                      <a:pt x="f19" y="f18"/>
                      <a:pt x="f19" y="f15"/>
                    </a:cubicBezTo>
                    <a:cubicBezTo>
                      <a:pt x="f12" y="f19"/>
                      <a:pt x="f20" y="f21"/>
                      <a:pt x="f18" y="f22"/>
                    </a:cubicBezTo>
                    <a:cubicBezTo>
                      <a:pt x="f18" y="f7"/>
                      <a:pt x="f13" y="f23"/>
                      <a:pt x="f24" y="f23"/>
                    </a:cubicBezTo>
                    <a:cubicBezTo>
                      <a:pt x="f25" y="f23"/>
                      <a:pt x="f14" y="f26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Freeform 59">
                <a:extLst>
                  <a:ext uri="{FF2B5EF4-FFF2-40B4-BE49-F238E27FC236}">
                    <a16:creationId xmlns:a16="http://schemas.microsoft.com/office/drawing/2014/main" id="{59E8BF48-DB34-8D12-5B93-205FF0E70E88}"/>
                  </a:ext>
                </a:extLst>
              </p:cNvPr>
              <p:cNvSpPr/>
              <p:nvPr/>
            </p:nvSpPr>
            <p:spPr>
              <a:xfrm>
                <a:off x="7793038" y="4559298"/>
                <a:ext cx="39684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2"/>
                  <a:gd name="f8" fmla="val 14"/>
                  <a:gd name="f9" fmla="val 16"/>
                  <a:gd name="f10" fmla="val 13"/>
                  <a:gd name="f11" fmla="val 20"/>
                  <a:gd name="f12" fmla="val 15"/>
                  <a:gd name="f13" fmla="val 25"/>
                  <a:gd name="f14" fmla="val 30"/>
                  <a:gd name="f15" fmla="val 34"/>
                  <a:gd name="f16" fmla="val 37"/>
                  <a:gd name="f17" fmla="val 40"/>
                  <a:gd name="f18" fmla="val 10"/>
                  <a:gd name="f19" fmla="val 7"/>
                  <a:gd name="f20" fmla="val 4"/>
                  <a:gd name="f21" fmla="val 1"/>
                  <a:gd name="f22" fmla="val 39"/>
                  <a:gd name="f23" fmla="val 2"/>
                  <a:gd name="f24" fmla="val 35"/>
                  <a:gd name="f25" fmla="val 32"/>
                  <a:gd name="f26" fmla="val 28"/>
                  <a:gd name="f27" fmla="val 22"/>
                  <a:gd name="f28" fmla="val 6"/>
                  <a:gd name="f29" fmla="val 19"/>
                  <a:gd name="f30" fmla="val 11"/>
                  <a:gd name="f31" fmla="val 3"/>
                  <a:gd name="f32" fmla="val 12"/>
                  <a:gd name="f33" fmla="val 9"/>
                  <a:gd name="f34" fmla="+- 0 0 -90"/>
                  <a:gd name="f35" fmla="*/ f3 1 17"/>
                  <a:gd name="f36" fmla="*/ f4 1 42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7"/>
                  <a:gd name="f45" fmla="*/ f41 1 42"/>
                  <a:gd name="f46" fmla="*/ 14 f42 1"/>
                  <a:gd name="f47" fmla="*/ 16 f41 1"/>
                  <a:gd name="f48" fmla="*/ 16 f42 1"/>
                  <a:gd name="f49" fmla="*/ 30 f41 1"/>
                  <a:gd name="f50" fmla="*/ 13 f42 1"/>
                  <a:gd name="f51" fmla="*/ 40 f41 1"/>
                  <a:gd name="f52" fmla="*/ 4 f42 1"/>
                  <a:gd name="f53" fmla="*/ 2 f42 1"/>
                  <a:gd name="f54" fmla="*/ 32 f41 1"/>
                  <a:gd name="f55" fmla="*/ 22 f41 1"/>
                  <a:gd name="f56" fmla="*/ 7 f42 1"/>
                  <a:gd name="f57" fmla="*/ 2 f41 1"/>
                  <a:gd name="f58" fmla="*/ 6 f41 1"/>
                  <a:gd name="f59" fmla="+- f43 0 f1"/>
                  <a:gd name="f60" fmla="*/ f46 1 17"/>
                  <a:gd name="f61" fmla="*/ f47 1 42"/>
                  <a:gd name="f62" fmla="*/ f48 1 17"/>
                  <a:gd name="f63" fmla="*/ f49 1 42"/>
                  <a:gd name="f64" fmla="*/ f50 1 17"/>
                  <a:gd name="f65" fmla="*/ f51 1 42"/>
                  <a:gd name="f66" fmla="*/ f52 1 17"/>
                  <a:gd name="f67" fmla="*/ f53 1 17"/>
                  <a:gd name="f68" fmla="*/ f54 1 42"/>
                  <a:gd name="f69" fmla="*/ f55 1 42"/>
                  <a:gd name="f70" fmla="*/ f56 1 17"/>
                  <a:gd name="f71" fmla="*/ f57 1 42"/>
                  <a:gd name="f72" fmla="*/ f58 1 42"/>
                  <a:gd name="f73" fmla="*/ 0 1 f44"/>
                  <a:gd name="f74" fmla="*/ f38 1 f44"/>
                  <a:gd name="f75" fmla="*/ 0 1 f45"/>
                  <a:gd name="f76" fmla="*/ f39 1 f45"/>
                  <a:gd name="f77" fmla="*/ f60 1 f44"/>
                  <a:gd name="f78" fmla="*/ f61 1 f45"/>
                  <a:gd name="f79" fmla="*/ f62 1 f44"/>
                  <a:gd name="f80" fmla="*/ f63 1 f45"/>
                  <a:gd name="f81" fmla="*/ f64 1 f44"/>
                  <a:gd name="f82" fmla="*/ f65 1 f45"/>
                  <a:gd name="f83" fmla="*/ f66 1 f44"/>
                  <a:gd name="f84" fmla="*/ f67 1 f44"/>
                  <a:gd name="f85" fmla="*/ f68 1 f45"/>
                  <a:gd name="f86" fmla="*/ f69 1 f45"/>
                  <a:gd name="f87" fmla="*/ f70 1 f44"/>
                  <a:gd name="f88" fmla="*/ f71 1 f45"/>
                  <a:gd name="f89" fmla="*/ f72 1 f45"/>
                  <a:gd name="f90" fmla="*/ f73 f35 1"/>
                  <a:gd name="f91" fmla="*/ f74 f35 1"/>
                  <a:gd name="f92" fmla="*/ f76 f36 1"/>
                  <a:gd name="f93" fmla="*/ f75 f36 1"/>
                  <a:gd name="f94" fmla="*/ f77 f35 1"/>
                  <a:gd name="f95" fmla="*/ f78 f36 1"/>
                  <a:gd name="f96" fmla="*/ f79 f35 1"/>
                  <a:gd name="f97" fmla="*/ f80 f36 1"/>
                  <a:gd name="f98" fmla="*/ f81 f35 1"/>
                  <a:gd name="f99" fmla="*/ f82 f36 1"/>
                  <a:gd name="f100" fmla="*/ f83 f35 1"/>
                  <a:gd name="f101" fmla="*/ f84 f35 1"/>
                  <a:gd name="f102" fmla="*/ f85 f36 1"/>
                  <a:gd name="f103" fmla="*/ f86 f36 1"/>
                  <a:gd name="f104" fmla="*/ f87 f35 1"/>
                  <a:gd name="f105" fmla="*/ f88 f36 1"/>
                  <a:gd name="f106" fmla="*/ f8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4" y="f95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100" y="f99"/>
                  </a:cxn>
                  <a:cxn ang="f59">
                    <a:pos x="f101" y="f102"/>
                  </a:cxn>
                  <a:cxn ang="f59">
                    <a:pos x="f100" y="f103"/>
                  </a:cxn>
                  <a:cxn ang="f59">
                    <a:pos x="f100" y="f95"/>
                  </a:cxn>
                  <a:cxn ang="f59">
                    <a:pos x="f104" y="f105"/>
                  </a:cxn>
                  <a:cxn ang="f59">
                    <a:pos x="f94" y="f106"/>
                  </a:cxn>
                  <a:cxn ang="f59">
                    <a:pos x="f94" y="f95"/>
                  </a:cxn>
                </a:cxnLst>
                <a:rect l="f90" t="f93" r="f91" b="f92"/>
                <a:pathLst>
                  <a:path w="17" h="42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10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3" y="f24"/>
                      <a:pt x="f23" y="f25"/>
                    </a:cubicBezTo>
                    <a:cubicBezTo>
                      <a:pt x="f23" y="f26"/>
                      <a:pt x="f23" y="f13"/>
                      <a:pt x="f20" y="f27"/>
                    </a:cubicBezTo>
                    <a:cubicBezTo>
                      <a:pt x="f28" y="f11"/>
                      <a:pt x="f19" y="f29"/>
                      <a:pt x="f20" y="f9"/>
                    </a:cubicBezTo>
                    <a:cubicBezTo>
                      <a:pt x="f5" y="f30"/>
                      <a:pt x="f31" y="f31"/>
                      <a:pt x="f19" y="f23"/>
                    </a:cubicBezTo>
                    <a:cubicBezTo>
                      <a:pt x="f32" y="f5"/>
                      <a:pt x="f10" y="f31"/>
                      <a:pt x="f8" y="f28"/>
                    </a:cubicBezTo>
                    <a:cubicBezTo>
                      <a:pt x="f8" y="f33"/>
                      <a:pt x="f8" y="f32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Freeform 60">
                <a:extLst>
                  <a:ext uri="{FF2B5EF4-FFF2-40B4-BE49-F238E27FC236}">
                    <a16:creationId xmlns:a16="http://schemas.microsoft.com/office/drawing/2014/main" id="{99D1CE71-69BF-A50D-B267-D8B9BD598209}"/>
                  </a:ext>
                </a:extLst>
              </p:cNvPr>
              <p:cNvSpPr/>
              <p:nvPr/>
            </p:nvSpPr>
            <p:spPr>
              <a:xfrm>
                <a:off x="8137529" y="4438653"/>
                <a:ext cx="5080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5"/>
                  <a:gd name="f8" fmla="val 17"/>
                  <a:gd name="f9" fmla="val 21"/>
                  <a:gd name="f10" fmla="val 15"/>
                  <a:gd name="f11" fmla="val 9"/>
                  <a:gd name="f12" fmla="val 24"/>
                  <a:gd name="f13" fmla="val 16"/>
                  <a:gd name="f14" fmla="val 11"/>
                  <a:gd name="f15" fmla="val 3"/>
                  <a:gd name="f16" fmla="val 7"/>
                  <a:gd name="f17" fmla="val 2"/>
                  <a:gd name="f18" fmla="val 10"/>
                  <a:gd name="f19" fmla="+- 0 0 -90"/>
                  <a:gd name="f20" fmla="*/ f3 1 22"/>
                  <a:gd name="f21" fmla="*/ f4 1 2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2"/>
                  <a:gd name="f30" fmla="*/ f26 1 25"/>
                  <a:gd name="f31" fmla="*/ 22 f27 1"/>
                  <a:gd name="f32" fmla="*/ 17 f26 1"/>
                  <a:gd name="f33" fmla="*/ 15 f27 1"/>
                  <a:gd name="f34" fmla="*/ 25 f26 1"/>
                  <a:gd name="f35" fmla="*/ 0 f27 1"/>
                  <a:gd name="f36" fmla="*/ 11 f26 1"/>
                  <a:gd name="f37" fmla="*/ 11 f27 1"/>
                  <a:gd name="f38" fmla="*/ 2 f26 1"/>
                  <a:gd name="f39" fmla="+- f28 0 f1"/>
                  <a:gd name="f40" fmla="*/ f31 1 22"/>
                  <a:gd name="f41" fmla="*/ f32 1 25"/>
                  <a:gd name="f42" fmla="*/ f33 1 22"/>
                  <a:gd name="f43" fmla="*/ f34 1 25"/>
                  <a:gd name="f44" fmla="*/ f35 1 22"/>
                  <a:gd name="f45" fmla="*/ f36 1 25"/>
                  <a:gd name="f46" fmla="*/ f37 1 22"/>
                  <a:gd name="f47" fmla="*/ f38 1 25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2" h="25">
                    <a:moveTo>
                      <a:pt x="f6" y="f8"/>
                    </a:moveTo>
                    <a:cubicBezTo>
                      <a:pt x="f6" y="f9"/>
                      <a:pt x="f9" y="f7"/>
                      <a:pt x="f10" y="f7"/>
                    </a:cubicBezTo>
                    <a:cubicBezTo>
                      <a:pt x="f11" y="f12"/>
                      <a:pt x="f5" y="f13"/>
                      <a:pt x="f5" y="f14"/>
                    </a:cubicBezTo>
                    <a:cubicBezTo>
                      <a:pt x="f5" y="f15"/>
                      <a:pt x="f16" y="f15"/>
                      <a:pt x="f14" y="f17"/>
                    </a:cubicBezTo>
                    <a:cubicBezTo>
                      <a:pt x="f10" y="f5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Freeform 61">
                <a:extLst>
                  <a:ext uri="{FF2B5EF4-FFF2-40B4-BE49-F238E27FC236}">
                    <a16:creationId xmlns:a16="http://schemas.microsoft.com/office/drawing/2014/main" id="{3ACA346E-4677-D0E1-1493-3ECBEEE8C434}"/>
                  </a:ext>
                </a:extLst>
              </p:cNvPr>
              <p:cNvSpPr/>
              <p:nvPr/>
            </p:nvSpPr>
            <p:spPr>
              <a:xfrm>
                <a:off x="7477121" y="4959348"/>
                <a:ext cx="55558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0"/>
                  <a:gd name="f8" fmla="val 10"/>
                  <a:gd name="f9" fmla="val 19"/>
                  <a:gd name="f10" fmla="val 4"/>
                  <a:gd name="f11" fmla="val 9"/>
                  <a:gd name="f12" fmla="val 14"/>
                  <a:gd name="f13" fmla="val 18"/>
                  <a:gd name="f14" fmla="val 7"/>
                  <a:gd name="f15" fmla="val 13"/>
                  <a:gd name="f16" fmla="val 2"/>
                  <a:gd name="f17" fmla="val 3"/>
                  <a:gd name="f18" fmla="+- 0 0 -90"/>
                  <a:gd name="f19" fmla="*/ f3 1 24"/>
                  <a:gd name="f20" fmla="*/ f4 1 2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4"/>
                  <a:gd name="f29" fmla="*/ f25 1 20"/>
                  <a:gd name="f30" fmla="*/ 10 f26 1"/>
                  <a:gd name="f31" fmla="*/ 0 f25 1"/>
                  <a:gd name="f32" fmla="*/ 24 f26 1"/>
                  <a:gd name="f33" fmla="*/ 9 f25 1"/>
                  <a:gd name="f34" fmla="*/ 14 f26 1"/>
                  <a:gd name="f35" fmla="*/ 20 f25 1"/>
                  <a:gd name="f36" fmla="*/ 0 f26 1"/>
                  <a:gd name="f37" fmla="*/ 7 f25 1"/>
                  <a:gd name="f38" fmla="+- f27 0 f1"/>
                  <a:gd name="f39" fmla="*/ f30 1 24"/>
                  <a:gd name="f40" fmla="*/ f31 1 20"/>
                  <a:gd name="f41" fmla="*/ f32 1 24"/>
                  <a:gd name="f42" fmla="*/ f33 1 20"/>
                  <a:gd name="f43" fmla="*/ f34 1 24"/>
                  <a:gd name="f44" fmla="*/ f35 1 20"/>
                  <a:gd name="f45" fmla="*/ f36 1 24"/>
                  <a:gd name="f46" fmla="*/ f37 1 20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4" h="20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3" y="f7"/>
                      <a:pt x="f12" y="f7"/>
                    </a:cubicBezTo>
                    <a:cubicBezTo>
                      <a:pt x="f14" y="f7"/>
                      <a:pt x="f5" y="f15"/>
                      <a:pt x="f5" y="f14"/>
                    </a:cubicBezTo>
                    <a:cubicBezTo>
                      <a:pt x="f5" y="f16"/>
                      <a:pt x="f17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Freeform 62">
                <a:extLst>
                  <a:ext uri="{FF2B5EF4-FFF2-40B4-BE49-F238E27FC236}">
                    <a16:creationId xmlns:a16="http://schemas.microsoft.com/office/drawing/2014/main" id="{2C89A4C9-1C1C-8FD9-64AF-5E2F43AADCEC}"/>
                  </a:ext>
                </a:extLst>
              </p:cNvPr>
              <p:cNvSpPr/>
              <p:nvPr/>
            </p:nvSpPr>
            <p:spPr>
              <a:xfrm>
                <a:off x="7815267" y="4732340"/>
                <a:ext cx="47621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5"/>
                  <a:gd name="f8" fmla="val 14"/>
                  <a:gd name="f9" fmla="val 18"/>
                  <a:gd name="f10" fmla="val 2"/>
                  <a:gd name="f11" fmla="val 7"/>
                  <a:gd name="f12" fmla="val 16"/>
                  <a:gd name="f13" fmla="val 10"/>
                  <a:gd name="f14" fmla="val 24"/>
                  <a:gd name="f15" fmla="val 4"/>
                  <a:gd name="f16" fmla="val 1"/>
                  <a:gd name="f17" fmla="val 13"/>
                  <a:gd name="f18" fmla="val 8"/>
                  <a:gd name="f19" fmla="+- 0 0 -90"/>
                  <a:gd name="f20" fmla="*/ f3 1 21"/>
                  <a:gd name="f21" fmla="*/ f4 1 2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1"/>
                  <a:gd name="f30" fmla="*/ f26 1 25"/>
                  <a:gd name="f31" fmla="*/ 14 f27 1"/>
                  <a:gd name="f32" fmla="*/ 0 f26 1"/>
                  <a:gd name="f33" fmla="*/ 21 f27 1"/>
                  <a:gd name="f34" fmla="*/ 7 f26 1"/>
                  <a:gd name="f35" fmla="*/ 10 f27 1"/>
                  <a:gd name="f36" fmla="*/ 24 f26 1"/>
                  <a:gd name="f37" fmla="*/ 1 f27 1"/>
                  <a:gd name="f38" fmla="*/ 13 f26 1"/>
                  <a:gd name="f39" fmla="+- f28 0 f1"/>
                  <a:gd name="f40" fmla="*/ f31 1 21"/>
                  <a:gd name="f41" fmla="*/ f32 1 25"/>
                  <a:gd name="f42" fmla="*/ f33 1 21"/>
                  <a:gd name="f43" fmla="*/ f34 1 25"/>
                  <a:gd name="f44" fmla="*/ f35 1 21"/>
                  <a:gd name="f45" fmla="*/ f36 1 25"/>
                  <a:gd name="f46" fmla="*/ f37 1 21"/>
                  <a:gd name="f47" fmla="*/ f38 1 25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1" h="25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2" y="f7"/>
                      <a:pt x="f13" y="f14"/>
                    </a:cubicBezTo>
                    <a:cubicBezTo>
                      <a:pt x="f15" y="f14"/>
                      <a:pt x="f10" y="f9"/>
                      <a:pt x="f16" y="f17"/>
                    </a:cubicBezTo>
                    <a:cubicBezTo>
                      <a:pt x="f5" y="f11"/>
                      <a:pt x="f18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Freeform 63">
                <a:extLst>
                  <a:ext uri="{FF2B5EF4-FFF2-40B4-BE49-F238E27FC236}">
                    <a16:creationId xmlns:a16="http://schemas.microsoft.com/office/drawing/2014/main" id="{0375EAC5-BF00-7B7E-FD94-01123C6352C9}"/>
                  </a:ext>
                </a:extLst>
              </p:cNvPr>
              <p:cNvSpPr/>
              <p:nvPr/>
            </p:nvSpPr>
            <p:spPr>
              <a:xfrm>
                <a:off x="7380286" y="5013326"/>
                <a:ext cx="5715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0"/>
                  <a:gd name="f8" fmla="val 15"/>
                  <a:gd name="f9" fmla="val 9"/>
                  <a:gd name="f10" fmla="val 19"/>
                  <a:gd name="f11" fmla="val 3"/>
                  <a:gd name="f12" fmla="val 1"/>
                  <a:gd name="f13" fmla="val 11"/>
                  <a:gd name="f14" fmla="val 7"/>
                  <a:gd name="f15" fmla="val 8"/>
                  <a:gd name="f16" fmla="val 12"/>
                  <a:gd name="f17" fmla="val 18"/>
                  <a:gd name="f18" fmla="val 13"/>
                  <a:gd name="f19" fmla="+- 0 0 -90"/>
                  <a:gd name="f20" fmla="*/ f3 1 25"/>
                  <a:gd name="f21" fmla="*/ f4 1 2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5"/>
                  <a:gd name="f30" fmla="*/ f26 1 20"/>
                  <a:gd name="f31" fmla="*/ 15 f27 1"/>
                  <a:gd name="f32" fmla="*/ 20 f26 1"/>
                  <a:gd name="f33" fmla="*/ 1 f27 1"/>
                  <a:gd name="f34" fmla="*/ 11 f26 1"/>
                  <a:gd name="f35" fmla="*/ 12 f27 1"/>
                  <a:gd name="f36" fmla="*/ 0 f26 1"/>
                  <a:gd name="f37" fmla="*/ 25 f27 1"/>
                  <a:gd name="f38" fmla="*/ 13 f26 1"/>
                  <a:gd name="f39" fmla="+- f28 0 f1"/>
                  <a:gd name="f40" fmla="*/ f31 1 25"/>
                  <a:gd name="f41" fmla="*/ f32 1 20"/>
                  <a:gd name="f42" fmla="*/ f33 1 25"/>
                  <a:gd name="f43" fmla="*/ f34 1 20"/>
                  <a:gd name="f44" fmla="*/ f35 1 25"/>
                  <a:gd name="f45" fmla="*/ f36 1 20"/>
                  <a:gd name="f46" fmla="*/ f37 1 25"/>
                  <a:gd name="f47" fmla="*/ f38 1 20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5" h="20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5" y="f14"/>
                      <a:pt x="f15" y="f5"/>
                      <a:pt x="f16" y="f5"/>
                    </a:cubicBezTo>
                    <a:cubicBezTo>
                      <a:pt x="f17" y="f5"/>
                      <a:pt x="f6" y="f14"/>
                      <a:pt x="f6" y="f18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Freeform 64">
                <a:extLst>
                  <a:ext uri="{FF2B5EF4-FFF2-40B4-BE49-F238E27FC236}">
                    <a16:creationId xmlns:a16="http://schemas.microsoft.com/office/drawing/2014/main" id="{139AD55E-36BE-B990-98BA-21302E1EC1F3}"/>
                  </a:ext>
                </a:extLst>
              </p:cNvPr>
              <p:cNvSpPr/>
              <p:nvPr/>
            </p:nvSpPr>
            <p:spPr>
              <a:xfrm>
                <a:off x="8408986" y="4900607"/>
                <a:ext cx="44448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7"/>
                  <a:gd name="f8" fmla="val 15"/>
                  <a:gd name="f9" fmla="val 1"/>
                  <a:gd name="f10" fmla="val 9"/>
                  <a:gd name="f11" fmla="val 2"/>
                  <a:gd name="f12" fmla="val 12"/>
                  <a:gd name="f13" fmla="val 8"/>
                  <a:gd name="f14" fmla="val 18"/>
                  <a:gd name="f15" fmla="val 7"/>
                  <a:gd name="f16" fmla="val 26"/>
                  <a:gd name="f17" fmla="val 20"/>
                  <a:gd name="f18" fmla="+- 0 0 -90"/>
                  <a:gd name="f19" fmla="*/ f3 1 19"/>
                  <a:gd name="f20" fmla="*/ f4 1 2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7"/>
                  <a:gd name="f30" fmla="*/ 0 f26 1"/>
                  <a:gd name="f31" fmla="*/ 15 f25 1"/>
                  <a:gd name="f32" fmla="*/ 9 f26 1"/>
                  <a:gd name="f33" fmla="*/ 1 f25 1"/>
                  <a:gd name="f34" fmla="*/ 19 f26 1"/>
                  <a:gd name="f35" fmla="*/ 12 f25 1"/>
                  <a:gd name="f36" fmla="*/ 7 f26 1"/>
                  <a:gd name="f37" fmla="*/ 26 f25 1"/>
                  <a:gd name="f38" fmla="+- f27 0 f1"/>
                  <a:gd name="f39" fmla="*/ f30 1 19"/>
                  <a:gd name="f40" fmla="*/ f31 1 27"/>
                  <a:gd name="f41" fmla="*/ f32 1 19"/>
                  <a:gd name="f42" fmla="*/ f33 1 27"/>
                  <a:gd name="f43" fmla="*/ f34 1 19"/>
                  <a:gd name="f44" fmla="*/ f35 1 27"/>
                  <a:gd name="f45" fmla="*/ f36 1 19"/>
                  <a:gd name="f46" fmla="*/ f37 1 2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9" h="27">
                    <a:moveTo>
                      <a:pt x="f5" y="f8"/>
                    </a:moveTo>
                    <a:cubicBezTo>
                      <a:pt x="f9" y="f10"/>
                      <a:pt x="f9" y="f11"/>
                      <a:pt x="f10" y="f9"/>
                    </a:cubicBezTo>
                    <a:cubicBezTo>
                      <a:pt x="f12" y="f5"/>
                      <a:pt x="f6" y="f13"/>
                      <a:pt x="f6" y="f12"/>
                    </a:cubicBezTo>
                    <a:cubicBezTo>
                      <a:pt x="f6" y="f14"/>
                      <a:pt x="f12" y="f7"/>
                      <a:pt x="f15" y="f16"/>
                    </a:cubicBezTo>
                    <a:cubicBezTo>
                      <a:pt x="f5" y="f16"/>
                      <a:pt x="f9" y="f17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Freeform 65">
                <a:extLst>
                  <a:ext uri="{FF2B5EF4-FFF2-40B4-BE49-F238E27FC236}">
                    <a16:creationId xmlns:a16="http://schemas.microsoft.com/office/drawing/2014/main" id="{C99DB41A-A133-CB39-E45C-C25CE2245448}"/>
                  </a:ext>
                </a:extLst>
              </p:cNvPr>
              <p:cNvSpPr/>
              <p:nvPr/>
            </p:nvSpPr>
            <p:spPr>
              <a:xfrm>
                <a:off x="8408986" y="4203697"/>
                <a:ext cx="5715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9"/>
                  <a:gd name="f9" fmla="val 5"/>
                  <a:gd name="f10" fmla="val 21"/>
                  <a:gd name="f11" fmla="val 15"/>
                  <a:gd name="f12" fmla="val 10"/>
                  <a:gd name="f13" fmla="val 16"/>
                  <a:gd name="f14" fmla="val 1"/>
                  <a:gd name="f15" fmla="val 13"/>
                  <a:gd name="f16" fmla="val 23"/>
                  <a:gd name="f17" fmla="val 17"/>
                  <a:gd name="f18" fmla="+- 0 0 -90"/>
                  <a:gd name="f19" fmla="*/ f3 1 24"/>
                  <a:gd name="f20" fmla="*/ f4 1 2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4"/>
                  <a:gd name="f29" fmla="*/ f25 1 22"/>
                  <a:gd name="f30" fmla="*/ 9 f26 1"/>
                  <a:gd name="f31" fmla="*/ 22 f25 1"/>
                  <a:gd name="f32" fmla="*/ 0 f26 1"/>
                  <a:gd name="f33" fmla="*/ 15 f25 1"/>
                  <a:gd name="f34" fmla="*/ 16 f26 1"/>
                  <a:gd name="f35" fmla="*/ 0 f25 1"/>
                  <a:gd name="f36" fmla="*/ 22 f26 1"/>
                  <a:gd name="f37" fmla="*/ 13 f25 1"/>
                  <a:gd name="f38" fmla="+- f27 0 f1"/>
                  <a:gd name="f39" fmla="*/ f30 1 24"/>
                  <a:gd name="f40" fmla="*/ f31 1 22"/>
                  <a:gd name="f41" fmla="*/ f32 1 24"/>
                  <a:gd name="f42" fmla="*/ f33 1 22"/>
                  <a:gd name="f43" fmla="*/ f34 1 24"/>
                  <a:gd name="f44" fmla="*/ f35 1 22"/>
                  <a:gd name="f45" fmla="*/ f36 1 24"/>
                  <a:gd name="f46" fmla="*/ f37 1 2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4" h="22">
                    <a:moveTo>
                      <a:pt x="f8" y="f7"/>
                    </a:moveTo>
                    <a:cubicBezTo>
                      <a:pt x="f9" y="f10"/>
                      <a:pt x="f5" y="f10"/>
                      <a:pt x="f5" y="f11"/>
                    </a:cubicBezTo>
                    <a:cubicBezTo>
                      <a:pt x="f5" y="f8"/>
                      <a:pt x="f12" y="f5"/>
                      <a:pt x="f13" y="f5"/>
                    </a:cubicBezTo>
                    <a:cubicBezTo>
                      <a:pt x="f6" y="f14"/>
                      <a:pt x="f10" y="f8"/>
                      <a:pt x="f7" y="f15"/>
                    </a:cubicBezTo>
                    <a:cubicBezTo>
                      <a:pt x="f16" y="f17"/>
                      <a:pt x="f13" y="f7"/>
                      <a:pt x="f8" y="f7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Freeform 66">
                <a:extLst>
                  <a:ext uri="{FF2B5EF4-FFF2-40B4-BE49-F238E27FC236}">
                    <a16:creationId xmlns:a16="http://schemas.microsoft.com/office/drawing/2014/main" id="{790DD0AD-EB4E-37B9-7DD5-CCDD71318D6A}"/>
                  </a:ext>
                </a:extLst>
              </p:cNvPr>
              <p:cNvSpPr/>
              <p:nvPr/>
            </p:nvSpPr>
            <p:spPr>
              <a:xfrm>
                <a:off x="8437561" y="4968877"/>
                <a:ext cx="44448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6"/>
                  <a:gd name="f8" fmla="val 18"/>
                  <a:gd name="f9" fmla="val 14"/>
                  <a:gd name="f10" fmla="val 17"/>
                  <a:gd name="f11" fmla="val 25"/>
                  <a:gd name="f12" fmla="val 11"/>
                  <a:gd name="f13" fmla="val 6"/>
                  <a:gd name="f14" fmla="val 4"/>
                  <a:gd name="f15" fmla="val 10"/>
                  <a:gd name="f16" fmla="val 16"/>
                  <a:gd name="f17" fmla="val 9"/>
                  <a:gd name="f18" fmla="+- 0 0 -90"/>
                  <a:gd name="f19" fmla="*/ f3 1 19"/>
                  <a:gd name="f20" fmla="*/ f4 1 2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6"/>
                  <a:gd name="f30" fmla="*/ 18 f26 1"/>
                  <a:gd name="f31" fmla="*/ 14 f25 1"/>
                  <a:gd name="f32" fmla="*/ 11 f26 1"/>
                  <a:gd name="f33" fmla="*/ 26 f25 1"/>
                  <a:gd name="f34" fmla="*/ 0 f26 1"/>
                  <a:gd name="f35" fmla="*/ 10 f26 1"/>
                  <a:gd name="f36" fmla="*/ 0 f25 1"/>
                  <a:gd name="f37" fmla="+- f27 0 f1"/>
                  <a:gd name="f38" fmla="*/ f30 1 19"/>
                  <a:gd name="f39" fmla="*/ f31 1 26"/>
                  <a:gd name="f40" fmla="*/ f32 1 19"/>
                  <a:gd name="f41" fmla="*/ f33 1 26"/>
                  <a:gd name="f42" fmla="*/ f34 1 19"/>
                  <a:gd name="f43" fmla="*/ f35 1 19"/>
                  <a:gd name="f44" fmla="*/ f36 1 26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1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9" h="26">
                    <a:moveTo>
                      <a:pt x="f8" y="f9"/>
                    </a:moveTo>
                    <a:cubicBezTo>
                      <a:pt x="f8" y="f6"/>
                      <a:pt x="f10" y="f11"/>
                      <a:pt x="f12" y="f7"/>
                    </a:cubicBezTo>
                    <a:cubicBezTo>
                      <a:pt x="f13" y="f7"/>
                      <a:pt x="f5" y="f6"/>
                      <a:pt x="f5" y="f9"/>
                    </a:cubicBezTo>
                    <a:cubicBezTo>
                      <a:pt x="f5" y="f13"/>
                      <a:pt x="f14" y="f5"/>
                      <a:pt x="f15" y="f5"/>
                    </a:cubicBezTo>
                    <a:cubicBezTo>
                      <a:pt x="f6" y="f5"/>
                      <a:pt x="f16" y="f17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Freeform 67">
                <a:extLst>
                  <a:ext uri="{FF2B5EF4-FFF2-40B4-BE49-F238E27FC236}">
                    <a16:creationId xmlns:a16="http://schemas.microsoft.com/office/drawing/2014/main" id="{F637B9AA-521D-F272-0AF7-973C4BB40068}"/>
                  </a:ext>
                </a:extLst>
              </p:cNvPr>
              <p:cNvSpPr/>
              <p:nvPr/>
            </p:nvSpPr>
            <p:spPr>
              <a:xfrm>
                <a:off x="7521580" y="4344981"/>
                <a:ext cx="44448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9"/>
                  <a:gd name="f8" fmla="val 14"/>
                  <a:gd name="f9" fmla="val 12"/>
                  <a:gd name="f10" fmla="val 9"/>
                  <a:gd name="f11" fmla="val 1"/>
                  <a:gd name="f12" fmla="val 6"/>
                  <a:gd name="f13" fmla="val 5"/>
                  <a:gd name="f14" fmla="val 11"/>
                  <a:gd name="f15" fmla="val 7"/>
                  <a:gd name="f16" fmla="val 15"/>
                  <a:gd name="f17" fmla="val 8"/>
                  <a:gd name="f18" fmla="val 16"/>
                  <a:gd name="f19" fmla="val 10"/>
                  <a:gd name="f20" fmla="val 17"/>
                  <a:gd name="f21" fmla="val 13"/>
                  <a:gd name="f22" fmla="val 18"/>
                  <a:gd name="f23" fmla="val 21"/>
                  <a:gd name="f24" fmla="val 25"/>
                  <a:gd name="f25" fmla="val 24"/>
                  <a:gd name="f26" fmla="val 3"/>
                  <a:gd name="f27" fmla="+- 0 0 -90"/>
                  <a:gd name="f28" fmla="*/ f3 1 19"/>
                  <a:gd name="f29" fmla="*/ f4 1 2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9"/>
                  <a:gd name="f38" fmla="*/ f34 1 29"/>
                  <a:gd name="f39" fmla="*/ 0 f35 1"/>
                  <a:gd name="f40" fmla="*/ 14 f34 1"/>
                  <a:gd name="f41" fmla="*/ 1 f35 1"/>
                  <a:gd name="f42" fmla="*/ 6 f34 1"/>
                  <a:gd name="f43" fmla="*/ 14 f35 1"/>
                  <a:gd name="f44" fmla="*/ 7 f34 1"/>
                  <a:gd name="f45" fmla="*/ 17 f35 1"/>
                  <a:gd name="f46" fmla="*/ 13 f34 1"/>
                  <a:gd name="f47" fmla="*/ 15 f35 1"/>
                  <a:gd name="f48" fmla="*/ 25 f34 1"/>
                  <a:gd name="f49" fmla="*/ 3 f35 1"/>
                  <a:gd name="f50" fmla="*/ 24 f34 1"/>
                  <a:gd name="f51" fmla="+- f36 0 f1"/>
                  <a:gd name="f52" fmla="*/ f39 1 19"/>
                  <a:gd name="f53" fmla="*/ f40 1 29"/>
                  <a:gd name="f54" fmla="*/ f41 1 19"/>
                  <a:gd name="f55" fmla="*/ f42 1 29"/>
                  <a:gd name="f56" fmla="*/ f43 1 19"/>
                  <a:gd name="f57" fmla="*/ f44 1 29"/>
                  <a:gd name="f58" fmla="*/ f45 1 19"/>
                  <a:gd name="f59" fmla="*/ f46 1 29"/>
                  <a:gd name="f60" fmla="*/ f47 1 19"/>
                  <a:gd name="f61" fmla="*/ f48 1 29"/>
                  <a:gd name="f62" fmla="*/ f49 1 19"/>
                  <a:gd name="f63" fmla="*/ f50 1 29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9" h="29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5"/>
                      <a:pt x="f14" y="f5"/>
                      <a:pt x="f8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0"/>
                      <a:pt x="f6" y="f23"/>
                      <a:pt x="f16" y="f24"/>
                    </a:cubicBezTo>
                    <a:cubicBezTo>
                      <a:pt x="f14" y="f7"/>
                      <a:pt x="f15" y="f25"/>
                      <a:pt x="f26" y="f25"/>
                    </a:cubicBezTo>
                    <a:cubicBezTo>
                      <a:pt x="f5" y="f25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Freeform 68">
                <a:extLst>
                  <a:ext uri="{FF2B5EF4-FFF2-40B4-BE49-F238E27FC236}">
                    <a16:creationId xmlns:a16="http://schemas.microsoft.com/office/drawing/2014/main" id="{D2EC05E4-DCE1-0F72-9D7F-A8737F07059F}"/>
                  </a:ext>
                </a:extLst>
              </p:cNvPr>
              <p:cNvSpPr/>
              <p:nvPr/>
            </p:nvSpPr>
            <p:spPr>
              <a:xfrm>
                <a:off x="7251704" y="4641851"/>
                <a:ext cx="4444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4"/>
                  <a:gd name="f8" fmla="val 16"/>
                  <a:gd name="f9" fmla="val 21"/>
                  <a:gd name="f10" fmla="val 17"/>
                  <a:gd name="f11" fmla="val 12"/>
                  <a:gd name="f12" fmla="val 23"/>
                  <a:gd name="f13" fmla="val 7"/>
                  <a:gd name="f14" fmla="val 1"/>
                  <a:gd name="f15" fmla="val 11"/>
                  <a:gd name="f16" fmla="val 2"/>
                  <a:gd name="f17" fmla="val 6"/>
                  <a:gd name="f18" fmla="val 4"/>
                  <a:gd name="f19" fmla="val 10"/>
                  <a:gd name="f20" fmla="val 14"/>
                  <a:gd name="f21" fmla="val 8"/>
                  <a:gd name="f22" fmla="+- 0 0 -90"/>
                  <a:gd name="f23" fmla="*/ f3 1 19"/>
                  <a:gd name="f24" fmla="*/ f4 1 24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9"/>
                  <a:gd name="f33" fmla="*/ f29 1 24"/>
                  <a:gd name="f34" fmla="*/ 19 f30 1"/>
                  <a:gd name="f35" fmla="*/ 16 f29 1"/>
                  <a:gd name="f36" fmla="*/ 12 f30 1"/>
                  <a:gd name="f37" fmla="*/ 23 f29 1"/>
                  <a:gd name="f38" fmla="*/ 1 f30 1"/>
                  <a:gd name="f39" fmla="*/ 11 f29 1"/>
                  <a:gd name="f40" fmla="*/ 10 f30 1"/>
                  <a:gd name="f41" fmla="*/ 1 f29 1"/>
                  <a:gd name="f42" fmla="+- f31 0 f1"/>
                  <a:gd name="f43" fmla="*/ f34 1 19"/>
                  <a:gd name="f44" fmla="*/ f35 1 24"/>
                  <a:gd name="f45" fmla="*/ f36 1 19"/>
                  <a:gd name="f46" fmla="*/ f37 1 24"/>
                  <a:gd name="f47" fmla="*/ f38 1 19"/>
                  <a:gd name="f48" fmla="*/ f39 1 24"/>
                  <a:gd name="f49" fmla="*/ f40 1 19"/>
                  <a:gd name="f50" fmla="*/ f41 1 24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2"/>
                  <a:gd name="f60" fmla="*/ f48 1 f33"/>
                  <a:gd name="f61" fmla="*/ f49 1 f32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3 1"/>
                  <a:gd name="f72" fmla="*/ f60 f24 1"/>
                  <a:gd name="f73" fmla="*/ f61 f23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19" h="24">
                    <a:moveTo>
                      <a:pt x="f6" y="f8"/>
                    </a:moveTo>
                    <a:cubicBezTo>
                      <a:pt x="f6" y="f9"/>
                      <a:pt x="f10" y="f7"/>
                      <a:pt x="f11" y="f12"/>
                    </a:cubicBezTo>
                    <a:cubicBezTo>
                      <a:pt x="f13" y="f12"/>
                      <a:pt x="f5" y="f8"/>
                      <a:pt x="f14" y="f15"/>
                    </a:cubicBezTo>
                    <a:cubicBezTo>
                      <a:pt x="f16" y="f17"/>
                      <a:pt x="f18" y="f14"/>
                      <a:pt x="f19" y="f14"/>
                    </a:cubicBezTo>
                    <a:cubicBezTo>
                      <a:pt x="f20" y="f5"/>
                      <a:pt x="f6" y="f21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Freeform 69">
                <a:extLst>
                  <a:ext uri="{FF2B5EF4-FFF2-40B4-BE49-F238E27FC236}">
                    <a16:creationId xmlns:a16="http://schemas.microsoft.com/office/drawing/2014/main" id="{375E04D6-19D8-9507-2981-CD04F0DCD8C2}"/>
                  </a:ext>
                </a:extLst>
              </p:cNvPr>
              <p:cNvSpPr/>
              <p:nvPr/>
            </p:nvSpPr>
            <p:spPr>
              <a:xfrm>
                <a:off x="6743700" y="4435470"/>
                <a:ext cx="50804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9"/>
                  <a:gd name="f8" fmla="val 11"/>
                  <a:gd name="f9" fmla="val 17"/>
                  <a:gd name="f10" fmla="val 7"/>
                  <a:gd name="f11" fmla="val 13"/>
                  <a:gd name="f12" fmla="val 16"/>
                  <a:gd name="f13" fmla="val 10"/>
                  <a:gd name="f14" fmla="val 18"/>
                  <a:gd name="f15" fmla="val 4"/>
                  <a:gd name="f16" fmla="val 1"/>
                  <a:gd name="f17" fmla="val 8"/>
                  <a:gd name="f18" fmla="+- 0 0 -90"/>
                  <a:gd name="f19" fmla="*/ f3 1 22"/>
                  <a:gd name="f20" fmla="*/ f4 1 19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2"/>
                  <a:gd name="f29" fmla="*/ f25 1 19"/>
                  <a:gd name="f30" fmla="*/ 11 f26 1"/>
                  <a:gd name="f31" fmla="*/ 0 f25 1"/>
                  <a:gd name="f32" fmla="*/ 22 f26 1"/>
                  <a:gd name="f33" fmla="*/ 7 f25 1"/>
                  <a:gd name="f34" fmla="*/ 10 f26 1"/>
                  <a:gd name="f35" fmla="*/ 18 f25 1"/>
                  <a:gd name="f36" fmla="*/ 1 f26 1"/>
                  <a:gd name="f37" fmla="*/ 8 f25 1"/>
                  <a:gd name="f38" fmla="+- f27 0 f1"/>
                  <a:gd name="f39" fmla="*/ f30 1 22"/>
                  <a:gd name="f40" fmla="*/ f31 1 19"/>
                  <a:gd name="f41" fmla="*/ f32 1 22"/>
                  <a:gd name="f42" fmla="*/ f33 1 19"/>
                  <a:gd name="f43" fmla="*/ f34 1 22"/>
                  <a:gd name="f44" fmla="*/ f35 1 19"/>
                  <a:gd name="f45" fmla="*/ f36 1 22"/>
                  <a:gd name="f46" fmla="*/ f37 1 19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2" h="19">
                    <a:moveTo>
                      <a:pt x="f8" y="f5"/>
                    </a:moveTo>
                    <a:cubicBezTo>
                      <a:pt x="f9" y="f5"/>
                      <a:pt x="f6" y="f5"/>
                      <a:pt x="f6" y="f10"/>
                    </a:cubicBezTo>
                    <a:cubicBezTo>
                      <a:pt x="f6" y="f11"/>
                      <a:pt x="f12" y="f7"/>
                      <a:pt x="f13" y="f14"/>
                    </a:cubicBezTo>
                    <a:cubicBezTo>
                      <a:pt x="f15" y="f14"/>
                      <a:pt x="f16" y="f11"/>
                      <a:pt x="f16" y="f17"/>
                    </a:cubicBezTo>
                    <a:cubicBezTo>
                      <a:pt x="f5" y="f16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Freeform 70">
                <a:extLst>
                  <a:ext uri="{FF2B5EF4-FFF2-40B4-BE49-F238E27FC236}">
                    <a16:creationId xmlns:a16="http://schemas.microsoft.com/office/drawing/2014/main" id="{21AE1B04-2779-CA57-0432-AEAC7F22347C}"/>
                  </a:ext>
                </a:extLst>
              </p:cNvPr>
              <p:cNvSpPr/>
              <p:nvPr/>
            </p:nvSpPr>
            <p:spPr>
              <a:xfrm>
                <a:off x="8132765" y="4751386"/>
                <a:ext cx="42867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3"/>
                  <a:gd name="f8" fmla="val 16"/>
                  <a:gd name="f9" fmla="val 21"/>
                  <a:gd name="f10" fmla="val 17"/>
                  <a:gd name="f11" fmla="val 12"/>
                  <a:gd name="f12" fmla="val 7"/>
                  <a:gd name="f13" fmla="val 1"/>
                  <a:gd name="f14" fmla="val 11"/>
                  <a:gd name="f15" fmla="val 6"/>
                  <a:gd name="f16" fmla="val 4"/>
                  <a:gd name="f17" fmla="val 2"/>
                  <a:gd name="f18" fmla="val 9"/>
                  <a:gd name="f19" fmla="val 14"/>
                  <a:gd name="f20" fmla="+- 0 0 -90"/>
                  <a:gd name="f21" fmla="*/ f3 1 18"/>
                  <a:gd name="f22" fmla="*/ f4 1 2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8"/>
                  <a:gd name="f31" fmla="*/ f27 1 23"/>
                  <a:gd name="f32" fmla="*/ 18 f28 1"/>
                  <a:gd name="f33" fmla="*/ 16 f27 1"/>
                  <a:gd name="f34" fmla="*/ 12 f28 1"/>
                  <a:gd name="f35" fmla="*/ 23 f27 1"/>
                  <a:gd name="f36" fmla="*/ 1 f28 1"/>
                  <a:gd name="f37" fmla="*/ 11 f27 1"/>
                  <a:gd name="f38" fmla="*/ 9 f28 1"/>
                  <a:gd name="f39" fmla="*/ 1 f27 1"/>
                  <a:gd name="f40" fmla="+- f29 0 f1"/>
                  <a:gd name="f41" fmla="*/ f32 1 18"/>
                  <a:gd name="f42" fmla="*/ f33 1 23"/>
                  <a:gd name="f43" fmla="*/ f34 1 18"/>
                  <a:gd name="f44" fmla="*/ f35 1 23"/>
                  <a:gd name="f45" fmla="*/ f36 1 18"/>
                  <a:gd name="f46" fmla="*/ f37 1 23"/>
                  <a:gd name="f47" fmla="*/ f38 1 18"/>
                  <a:gd name="f48" fmla="*/ f39 1 23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8" h="23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0"/>
                      <a:pt x="f13" y="f14"/>
                    </a:cubicBezTo>
                    <a:cubicBezTo>
                      <a:pt x="f13" y="f15"/>
                      <a:pt x="f16" y="f17"/>
                      <a:pt x="f18" y="f13"/>
                    </a:cubicBezTo>
                    <a:cubicBezTo>
                      <a:pt x="f19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Freeform 71">
                <a:extLst>
                  <a:ext uri="{FF2B5EF4-FFF2-40B4-BE49-F238E27FC236}">
                    <a16:creationId xmlns:a16="http://schemas.microsoft.com/office/drawing/2014/main" id="{AA283AEC-C278-F227-FFB0-FB7AC780DA8D}"/>
                  </a:ext>
                </a:extLst>
              </p:cNvPr>
              <p:cNvSpPr/>
              <p:nvPr/>
            </p:nvSpPr>
            <p:spPr>
              <a:xfrm>
                <a:off x="8739185" y="4772025"/>
                <a:ext cx="53977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9"/>
                  <a:gd name="f8" fmla="val 8"/>
                  <a:gd name="f9" fmla="val 3"/>
                  <a:gd name="f10" fmla="val 17"/>
                  <a:gd name="f11" fmla="val 1"/>
                  <a:gd name="f12" fmla="val 12"/>
                  <a:gd name="f13" fmla="val 6"/>
                  <a:gd name="f14" fmla="val 21"/>
                  <a:gd name="f15" fmla="val 4"/>
                  <a:gd name="f16" fmla="val 22"/>
                  <a:gd name="f17" fmla="val 9"/>
                  <a:gd name="f18" fmla="val 14"/>
                  <a:gd name="f19" fmla="val 16"/>
                  <a:gd name="f20" fmla="val 18"/>
                  <a:gd name="f21" fmla="+- 0 0 -90"/>
                  <a:gd name="f22" fmla="*/ f3 1 23"/>
                  <a:gd name="f23" fmla="*/ f4 1 19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23"/>
                  <a:gd name="f32" fmla="*/ f28 1 19"/>
                  <a:gd name="f33" fmla="*/ 8 f29 1"/>
                  <a:gd name="f34" fmla="*/ 19 f28 1"/>
                  <a:gd name="f35" fmla="*/ 1 f29 1"/>
                  <a:gd name="f36" fmla="*/ 12 f28 1"/>
                  <a:gd name="f37" fmla="*/ 12 f29 1"/>
                  <a:gd name="f38" fmla="*/ 0 f28 1"/>
                  <a:gd name="f39" fmla="*/ 22 f29 1"/>
                  <a:gd name="f40" fmla="*/ 9 f28 1"/>
                  <a:gd name="f41" fmla="+- f30 0 f1"/>
                  <a:gd name="f42" fmla="*/ f33 1 23"/>
                  <a:gd name="f43" fmla="*/ f34 1 19"/>
                  <a:gd name="f44" fmla="*/ f35 1 23"/>
                  <a:gd name="f45" fmla="*/ f36 1 19"/>
                  <a:gd name="f46" fmla="*/ f37 1 23"/>
                  <a:gd name="f47" fmla="*/ f38 1 19"/>
                  <a:gd name="f48" fmla="*/ f39 1 23"/>
                  <a:gd name="f49" fmla="*/ f40 1 19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23" h="19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1" y="f13"/>
                      <a:pt x="f13" y="f5"/>
                      <a:pt x="f12" y="f5"/>
                    </a:cubicBezTo>
                    <a:cubicBezTo>
                      <a:pt x="f10" y="f11"/>
                      <a:pt x="f14" y="f15"/>
                      <a:pt x="f16" y="f17"/>
                    </a:cubicBezTo>
                    <a:cubicBezTo>
                      <a:pt x="f6" y="f18"/>
                      <a:pt x="f19" y="f20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Freeform 72">
                <a:extLst>
                  <a:ext uri="{FF2B5EF4-FFF2-40B4-BE49-F238E27FC236}">
                    <a16:creationId xmlns:a16="http://schemas.microsoft.com/office/drawing/2014/main" id="{D3C057E3-0555-2706-1D9C-B0E905485716}"/>
                  </a:ext>
                </a:extLst>
              </p:cNvPr>
              <p:cNvSpPr/>
              <p:nvPr/>
            </p:nvSpPr>
            <p:spPr>
              <a:xfrm>
                <a:off x="7926384" y="4433889"/>
                <a:ext cx="44448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2"/>
                  <a:gd name="f8" fmla="val 13"/>
                  <a:gd name="f9" fmla="val 7"/>
                  <a:gd name="f10" fmla="val 15"/>
                  <a:gd name="f11" fmla="val 1"/>
                  <a:gd name="f12" fmla="val 10"/>
                  <a:gd name="f13" fmla="val 2"/>
                  <a:gd name="f14" fmla="val 6"/>
                  <a:gd name="f15" fmla="val 3"/>
                  <a:gd name="f16" fmla="val 9"/>
                  <a:gd name="f17" fmla="val 14"/>
                  <a:gd name="f18" fmla="val 16"/>
                  <a:gd name="f19" fmla="val 21"/>
                  <a:gd name="f20" fmla="+- 0 0 -90"/>
                  <a:gd name="f21" fmla="*/ f3 1 19"/>
                  <a:gd name="f22" fmla="*/ f4 1 2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9"/>
                  <a:gd name="f31" fmla="*/ f27 1 22"/>
                  <a:gd name="f32" fmla="*/ 13 f28 1"/>
                  <a:gd name="f33" fmla="*/ 22 f27 1"/>
                  <a:gd name="f34" fmla="*/ 1 f28 1"/>
                  <a:gd name="f35" fmla="*/ 10 f27 1"/>
                  <a:gd name="f36" fmla="*/ 9 f28 1"/>
                  <a:gd name="f37" fmla="*/ 0 f27 1"/>
                  <a:gd name="f38" fmla="*/ 19 f28 1"/>
                  <a:gd name="f39" fmla="*/ 16 f27 1"/>
                  <a:gd name="f40" fmla="+- f29 0 f1"/>
                  <a:gd name="f41" fmla="*/ f32 1 19"/>
                  <a:gd name="f42" fmla="*/ f33 1 22"/>
                  <a:gd name="f43" fmla="*/ f34 1 19"/>
                  <a:gd name="f44" fmla="*/ f35 1 22"/>
                  <a:gd name="f45" fmla="*/ f36 1 19"/>
                  <a:gd name="f46" fmla="*/ f37 1 22"/>
                  <a:gd name="f47" fmla="*/ f38 1 19"/>
                  <a:gd name="f48" fmla="*/ f39 1 22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9" h="22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14"/>
                      <a:pt x="f15" y="f5"/>
                      <a:pt x="f16" y="f5"/>
                    </a:cubicBezTo>
                    <a:cubicBezTo>
                      <a:pt x="f17" y="f5"/>
                      <a:pt x="f6" y="f16"/>
                      <a:pt x="f6" y="f18"/>
                    </a:cubicBezTo>
                    <a:cubicBezTo>
                      <a:pt x="f6" y="f19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Freeform 73">
                <a:extLst>
                  <a:ext uri="{FF2B5EF4-FFF2-40B4-BE49-F238E27FC236}">
                    <a16:creationId xmlns:a16="http://schemas.microsoft.com/office/drawing/2014/main" id="{CA715F21-2165-B37D-A7FD-0BA5FCAC79C4}"/>
                  </a:ext>
                </a:extLst>
              </p:cNvPr>
              <p:cNvSpPr/>
              <p:nvPr/>
            </p:nvSpPr>
            <p:spPr>
              <a:xfrm>
                <a:off x="8202616" y="4578345"/>
                <a:ext cx="39684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4"/>
                  <a:gd name="f8" fmla="val 10"/>
                  <a:gd name="f9" fmla="val 5"/>
                  <a:gd name="f10" fmla="val 6"/>
                  <a:gd name="f11" fmla="val 11"/>
                  <a:gd name="f12" fmla="val 7"/>
                  <a:gd name="f13" fmla="val 13"/>
                  <a:gd name="f14" fmla="val 23"/>
                  <a:gd name="f15" fmla="val 21"/>
                  <a:gd name="f16" fmla="val 15"/>
                  <a:gd name="f17" fmla="+- 0 0 -90"/>
                  <a:gd name="f18" fmla="*/ f3 1 17"/>
                  <a:gd name="f19" fmla="*/ f4 1 2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7"/>
                  <a:gd name="f28" fmla="*/ f24 1 24"/>
                  <a:gd name="f29" fmla="*/ 0 f25 1"/>
                  <a:gd name="f30" fmla="*/ 10 f24 1"/>
                  <a:gd name="f31" fmla="*/ 6 f25 1"/>
                  <a:gd name="f32" fmla="*/ 0 f24 1"/>
                  <a:gd name="f33" fmla="*/ 17 f25 1"/>
                  <a:gd name="f34" fmla="*/ 13 f24 1"/>
                  <a:gd name="f35" fmla="*/ 7 f25 1"/>
                  <a:gd name="f36" fmla="*/ 23 f24 1"/>
                  <a:gd name="f37" fmla="+- f26 0 f1"/>
                  <a:gd name="f38" fmla="*/ f29 1 17"/>
                  <a:gd name="f39" fmla="*/ f30 1 24"/>
                  <a:gd name="f40" fmla="*/ f31 1 17"/>
                  <a:gd name="f41" fmla="*/ f32 1 24"/>
                  <a:gd name="f42" fmla="*/ f33 1 17"/>
                  <a:gd name="f43" fmla="*/ f34 1 24"/>
                  <a:gd name="f44" fmla="*/ f35 1 17"/>
                  <a:gd name="f45" fmla="*/ f36 1 2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7" h="24">
                    <a:moveTo>
                      <a:pt x="f5" y="f8"/>
                    </a:moveTo>
                    <a:cubicBezTo>
                      <a:pt x="f5" y="f9"/>
                      <a:pt x="f5" y="f5"/>
                      <a:pt x="f10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6"/>
                      <a:pt x="f8" y="f7"/>
                      <a:pt x="f12" y="f14"/>
                    </a:cubicBezTo>
                    <a:cubicBezTo>
                      <a:pt x="f5" y="f15"/>
                      <a:pt x="f5" y="f16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Freeform 74">
                <a:extLst>
                  <a:ext uri="{FF2B5EF4-FFF2-40B4-BE49-F238E27FC236}">
                    <a16:creationId xmlns:a16="http://schemas.microsoft.com/office/drawing/2014/main" id="{653AC8C0-43E4-5312-EE31-EEAFCB9C1FFC}"/>
                  </a:ext>
                </a:extLst>
              </p:cNvPr>
              <p:cNvSpPr/>
              <p:nvPr/>
            </p:nvSpPr>
            <p:spPr>
              <a:xfrm>
                <a:off x="8253410" y="4162421"/>
                <a:ext cx="69851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5"/>
                  <a:gd name="f8" fmla="val 19"/>
                  <a:gd name="f9" fmla="val 14"/>
                  <a:gd name="f10" fmla="val 9"/>
                  <a:gd name="f11" fmla="val 13"/>
                  <a:gd name="f12" fmla="val 4"/>
                  <a:gd name="f13" fmla="val 2"/>
                  <a:gd name="f14" fmla="val 1"/>
                  <a:gd name="f15" fmla="val 12"/>
                  <a:gd name="f16" fmla="val 10"/>
                  <a:gd name="f17" fmla="val 8"/>
                  <a:gd name="f18" fmla="val 6"/>
                  <a:gd name="f19" fmla="val 5"/>
                  <a:gd name="f20" fmla="val 3"/>
                  <a:gd name="f21" fmla="val 7"/>
                  <a:gd name="f22" fmla="val 23"/>
                  <a:gd name="f23" fmla="val 27"/>
                  <a:gd name="f24" fmla="val 29"/>
                  <a:gd name="f25" fmla="val 25"/>
                  <a:gd name="f26" fmla="val 22"/>
                  <a:gd name="f27" fmla="+- 0 0 -90"/>
                  <a:gd name="f28" fmla="*/ f3 1 30"/>
                  <a:gd name="f29" fmla="*/ f4 1 1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15"/>
                  <a:gd name="f39" fmla="*/ 19 f35 1"/>
                  <a:gd name="f40" fmla="*/ 15 f34 1"/>
                  <a:gd name="f41" fmla="*/ 4 f35 1"/>
                  <a:gd name="f42" fmla="*/ 14 f34 1"/>
                  <a:gd name="f43" fmla="*/ 1 f35 1"/>
                  <a:gd name="f44" fmla="*/ 10 f34 1"/>
                  <a:gd name="f45" fmla="*/ 2 f35 1"/>
                  <a:gd name="f46" fmla="*/ 5 f34 1"/>
                  <a:gd name="f47" fmla="*/ 6 f35 1"/>
                  <a:gd name="f48" fmla="*/ 6 f34 1"/>
                  <a:gd name="f49" fmla="*/ 9 f35 1"/>
                  <a:gd name="f50" fmla="*/ 27 f35 1"/>
                  <a:gd name="f51" fmla="*/ 4 f34 1"/>
                  <a:gd name="f52" fmla="*/ 12 f34 1"/>
                  <a:gd name="f53" fmla="+- f36 0 f1"/>
                  <a:gd name="f54" fmla="*/ f39 1 30"/>
                  <a:gd name="f55" fmla="*/ f40 1 15"/>
                  <a:gd name="f56" fmla="*/ f41 1 30"/>
                  <a:gd name="f57" fmla="*/ f42 1 15"/>
                  <a:gd name="f58" fmla="*/ f43 1 30"/>
                  <a:gd name="f59" fmla="*/ f44 1 15"/>
                  <a:gd name="f60" fmla="*/ f45 1 30"/>
                  <a:gd name="f61" fmla="*/ f46 1 15"/>
                  <a:gd name="f62" fmla="*/ f47 1 30"/>
                  <a:gd name="f63" fmla="*/ f48 1 15"/>
                  <a:gd name="f64" fmla="*/ f49 1 30"/>
                  <a:gd name="f65" fmla="*/ f50 1 30"/>
                  <a:gd name="f66" fmla="*/ f51 1 15"/>
                  <a:gd name="f67" fmla="*/ f52 1 15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7"/>
                  <a:gd name="f84" fmla="*/ f66 1 f38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8 1"/>
                  <a:gd name="f102" fmla="*/ f84 f29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99"/>
                  </a:cxn>
                  <a:cxn ang="f53">
                    <a:pos x="f101" y="f102"/>
                  </a:cxn>
                  <a:cxn ang="f53">
                    <a:pos x="f101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0" h="15">
                    <a:moveTo>
                      <a:pt x="f8" y="f7"/>
                    </a:moveTo>
                    <a:cubicBezTo>
                      <a:pt x="f9" y="f9"/>
                      <a:pt x="f10" y="f11"/>
                      <a:pt x="f12" y="f9"/>
                    </a:cubicBezTo>
                    <a:cubicBezTo>
                      <a:pt x="f13" y="f9"/>
                      <a:pt x="f14" y="f15"/>
                      <a:pt x="f14" y="f16"/>
                    </a:cubicBezTo>
                    <a:cubicBezTo>
                      <a:pt x="f14" y="f17"/>
                      <a:pt x="f5" y="f18"/>
                      <a:pt x="f13" y="f19"/>
                    </a:cubicBezTo>
                    <a:cubicBezTo>
                      <a:pt x="f20" y="f12"/>
                      <a:pt x="f19" y="f19"/>
                      <a:pt x="f18" y="f18"/>
                    </a:cubicBezTo>
                    <a:cubicBezTo>
                      <a:pt x="f21" y="f17"/>
                      <a:pt x="f21" y="f21"/>
                      <a:pt x="f10" y="f18"/>
                    </a:cubicBezTo>
                    <a:cubicBezTo>
                      <a:pt x="f15" y="f14"/>
                      <a:pt x="f22" y="f5"/>
                      <a:pt x="f23" y="f12"/>
                    </a:cubicBezTo>
                    <a:cubicBezTo>
                      <a:pt x="f6" y="f21"/>
                      <a:pt x="f24" y="f10"/>
                      <a:pt x="f23" y="f15"/>
                    </a:cubicBezTo>
                    <a:cubicBezTo>
                      <a:pt x="f25" y="f9"/>
                      <a:pt x="f26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Freeform 75">
                <a:extLst>
                  <a:ext uri="{FF2B5EF4-FFF2-40B4-BE49-F238E27FC236}">
                    <a16:creationId xmlns:a16="http://schemas.microsoft.com/office/drawing/2014/main" id="{2B4AC05C-7C39-67C1-A8FC-EF3DC41BFF61}"/>
                  </a:ext>
                </a:extLst>
              </p:cNvPr>
              <p:cNvSpPr/>
              <p:nvPr/>
            </p:nvSpPr>
            <p:spPr>
              <a:xfrm>
                <a:off x="8694736" y="4875215"/>
                <a:ext cx="5874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8"/>
                  <a:gd name="f8" fmla="val 9"/>
                  <a:gd name="f9" fmla="val 8"/>
                  <a:gd name="f10" fmla="val 16"/>
                  <a:gd name="f11" fmla="val 7"/>
                  <a:gd name="f12" fmla="val 18"/>
                  <a:gd name="f13" fmla="val 22"/>
                  <a:gd name="f14" fmla="val 27"/>
                  <a:gd name="f15" fmla="val 20"/>
                  <a:gd name="f16" fmla="val 19"/>
                  <a:gd name="f17" fmla="val 13"/>
                  <a:gd name="f18" fmla="val 11"/>
                  <a:gd name="f19" fmla="val 6"/>
                  <a:gd name="f20" fmla="val 12"/>
                  <a:gd name="f21" fmla="val 2"/>
                  <a:gd name="f22" fmla="val 4"/>
                  <a:gd name="f23" fmla="val 3"/>
                  <a:gd name="f24" fmla="val 10"/>
                  <a:gd name="f25" fmla="+- 0 0 -90"/>
                  <a:gd name="f26" fmla="*/ f3 1 25"/>
                  <a:gd name="f27" fmla="*/ f4 1 28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5"/>
                  <a:gd name="f36" fmla="*/ f32 1 28"/>
                  <a:gd name="f37" fmla="*/ 9 f33 1"/>
                  <a:gd name="f38" fmla="*/ 8 f32 1"/>
                  <a:gd name="f39" fmla="*/ 22 f33 1"/>
                  <a:gd name="f40" fmla="*/ 25 f32 1"/>
                  <a:gd name="f41" fmla="*/ 19 f33 1"/>
                  <a:gd name="f42" fmla="*/ 28 f32 1"/>
                  <a:gd name="f43" fmla="*/ 11 f33 1"/>
                  <a:gd name="f44" fmla="*/ 2 f33 1"/>
                  <a:gd name="f45" fmla="*/ 7 f32 1"/>
                  <a:gd name="f46" fmla="*/ 4 f33 1"/>
                  <a:gd name="f47" fmla="*/ 3 f32 1"/>
                  <a:gd name="f48" fmla="*/ 10 f33 1"/>
                  <a:gd name="f49" fmla="*/ 2 f32 1"/>
                  <a:gd name="f50" fmla="+- f34 0 f1"/>
                  <a:gd name="f51" fmla="*/ f37 1 25"/>
                  <a:gd name="f52" fmla="*/ f38 1 28"/>
                  <a:gd name="f53" fmla="*/ f39 1 25"/>
                  <a:gd name="f54" fmla="*/ f40 1 28"/>
                  <a:gd name="f55" fmla="*/ f41 1 25"/>
                  <a:gd name="f56" fmla="*/ f42 1 28"/>
                  <a:gd name="f57" fmla="*/ f43 1 25"/>
                  <a:gd name="f58" fmla="*/ f44 1 25"/>
                  <a:gd name="f59" fmla="*/ f45 1 28"/>
                  <a:gd name="f60" fmla="*/ f46 1 25"/>
                  <a:gd name="f61" fmla="*/ f47 1 28"/>
                  <a:gd name="f62" fmla="*/ f48 1 25"/>
                  <a:gd name="f63" fmla="*/ f49 1 28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5"/>
                  <a:gd name="f76" fmla="*/ f59 1 f36"/>
                  <a:gd name="f77" fmla="*/ f60 1 f35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6 1"/>
                  <a:gd name="f93" fmla="*/ f76 f27 1"/>
                  <a:gd name="f94" fmla="*/ f77 f26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88"/>
                  </a:cxn>
                  <a:cxn ang="f50">
                    <a:pos x="f92" y="f93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25" h="28">
                    <a:moveTo>
                      <a:pt x="f8" y="f9"/>
                    </a:moveTo>
                    <a:cubicBezTo>
                      <a:pt x="f10" y="f11"/>
                      <a:pt x="f6" y="f12"/>
                      <a:pt x="f13" y="f6"/>
                    </a:cubicBezTo>
                    <a:cubicBezTo>
                      <a:pt x="f13" y="f14"/>
                      <a:pt x="f15" y="f7"/>
                      <a:pt x="f16" y="f7"/>
                    </a:cubicBezTo>
                    <a:cubicBezTo>
                      <a:pt x="f10" y="f7"/>
                      <a:pt x="f17" y="f7"/>
                      <a:pt x="f18" y="f6"/>
                    </a:cubicBezTo>
                    <a:cubicBezTo>
                      <a:pt x="f11" y="f16"/>
                      <a:pt x="f19" y="f20"/>
                      <a:pt x="f21" y="f11"/>
                    </a:cubicBezTo>
                    <a:cubicBezTo>
                      <a:pt x="f5" y="f22"/>
                      <a:pt x="f23" y="f22"/>
                      <a:pt x="f22" y="f23"/>
                    </a:cubicBezTo>
                    <a:cubicBezTo>
                      <a:pt x="f19" y="f21"/>
                      <a:pt x="f11" y="f5"/>
                      <a:pt x="f24" y="f21"/>
                    </a:cubicBezTo>
                    <a:cubicBezTo>
                      <a:pt x="f17" y="f22"/>
                      <a:pt x="f8" y="f19"/>
                      <a:pt x="f8" y="f9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Freeform 76">
                <a:extLst>
                  <a:ext uri="{FF2B5EF4-FFF2-40B4-BE49-F238E27FC236}">
                    <a16:creationId xmlns:a16="http://schemas.microsoft.com/office/drawing/2014/main" id="{E9E3B98B-CF23-FE1D-B3DE-BE7A7C6883CE}"/>
                  </a:ext>
                </a:extLst>
              </p:cNvPr>
              <p:cNvSpPr/>
              <p:nvPr/>
            </p:nvSpPr>
            <p:spPr>
              <a:xfrm>
                <a:off x="8143875" y="5043482"/>
                <a:ext cx="58741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7"/>
                  <a:gd name="f8" fmla="val 2"/>
                  <a:gd name="f9" fmla="val 4"/>
                  <a:gd name="f10" fmla="val 8"/>
                  <a:gd name="f11" fmla="val 12"/>
                  <a:gd name="f12" fmla="val 3"/>
                  <a:gd name="f13" fmla="val 16"/>
                  <a:gd name="f14" fmla="val 18"/>
                  <a:gd name="f15" fmla="val 20"/>
                  <a:gd name="f16" fmla="val 23"/>
                  <a:gd name="f17" fmla="val 24"/>
                  <a:gd name="f18" fmla="val 19"/>
                  <a:gd name="f19" fmla="val 22"/>
                  <a:gd name="f20" fmla="val 26"/>
                  <a:gd name="f21" fmla="val 9"/>
                  <a:gd name="f22" fmla="val 11"/>
                  <a:gd name="f23" fmla="+- 0 0 -90"/>
                  <a:gd name="f24" fmla="*/ f3 1 25"/>
                  <a:gd name="f25" fmla="*/ f4 1 2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5"/>
                  <a:gd name="f34" fmla="*/ f30 1 27"/>
                  <a:gd name="f35" fmla="*/ 2 f31 1"/>
                  <a:gd name="f36" fmla="*/ 4 f30 1"/>
                  <a:gd name="f37" fmla="*/ 16 f31 1"/>
                  <a:gd name="f38" fmla="*/ 8 f30 1"/>
                  <a:gd name="f39" fmla="*/ 23 f31 1"/>
                  <a:gd name="f40" fmla="*/ 18 f30 1"/>
                  <a:gd name="f41" fmla="*/ 25 f31 1"/>
                  <a:gd name="f42" fmla="*/ 22 f30 1"/>
                  <a:gd name="f43" fmla="*/ 20 f31 1"/>
                  <a:gd name="f44" fmla="*/ 27 f30 1"/>
                  <a:gd name="f45" fmla="*/ 18 f31 1"/>
                  <a:gd name="f46" fmla="*/ 26 f30 1"/>
                  <a:gd name="f47" fmla="*/ 9 f31 1"/>
                  <a:gd name="f48" fmla="*/ 20 f30 1"/>
                  <a:gd name="f49" fmla="+- f32 0 f1"/>
                  <a:gd name="f50" fmla="*/ f35 1 25"/>
                  <a:gd name="f51" fmla="*/ f36 1 27"/>
                  <a:gd name="f52" fmla="*/ f37 1 25"/>
                  <a:gd name="f53" fmla="*/ f38 1 27"/>
                  <a:gd name="f54" fmla="*/ f39 1 25"/>
                  <a:gd name="f55" fmla="*/ f40 1 27"/>
                  <a:gd name="f56" fmla="*/ f41 1 25"/>
                  <a:gd name="f57" fmla="*/ f42 1 27"/>
                  <a:gd name="f58" fmla="*/ f43 1 25"/>
                  <a:gd name="f59" fmla="*/ f44 1 27"/>
                  <a:gd name="f60" fmla="*/ f45 1 25"/>
                  <a:gd name="f61" fmla="*/ f46 1 27"/>
                  <a:gd name="f62" fmla="*/ f47 1 25"/>
                  <a:gd name="f63" fmla="*/ f48 1 27"/>
                  <a:gd name="f64" fmla="*/ 0 1 f33"/>
                  <a:gd name="f65" fmla="*/ f27 1 f33"/>
                  <a:gd name="f66" fmla="*/ 0 1 f34"/>
                  <a:gd name="f67" fmla="*/ f28 1 f34"/>
                  <a:gd name="f68" fmla="*/ f50 1 f33"/>
                  <a:gd name="f69" fmla="*/ f51 1 f34"/>
                  <a:gd name="f70" fmla="*/ f52 1 f33"/>
                  <a:gd name="f71" fmla="*/ f53 1 f34"/>
                  <a:gd name="f72" fmla="*/ f54 1 f33"/>
                  <a:gd name="f73" fmla="*/ f55 1 f34"/>
                  <a:gd name="f74" fmla="*/ f56 1 f33"/>
                  <a:gd name="f75" fmla="*/ f57 1 f34"/>
                  <a:gd name="f76" fmla="*/ f58 1 f33"/>
                  <a:gd name="f77" fmla="*/ f59 1 f34"/>
                  <a:gd name="f78" fmla="*/ f60 1 f33"/>
                  <a:gd name="f79" fmla="*/ f61 1 f34"/>
                  <a:gd name="f80" fmla="*/ f62 1 f33"/>
                  <a:gd name="f81" fmla="*/ f63 1 f34"/>
                  <a:gd name="f82" fmla="*/ f64 f24 1"/>
                  <a:gd name="f83" fmla="*/ f65 f24 1"/>
                  <a:gd name="f84" fmla="*/ f67 f25 1"/>
                  <a:gd name="f85" fmla="*/ f66 f25 1"/>
                  <a:gd name="f86" fmla="*/ f68 f24 1"/>
                  <a:gd name="f87" fmla="*/ f69 f25 1"/>
                  <a:gd name="f88" fmla="*/ f70 f24 1"/>
                  <a:gd name="f89" fmla="*/ f71 f25 1"/>
                  <a:gd name="f90" fmla="*/ f72 f24 1"/>
                  <a:gd name="f91" fmla="*/ f73 f25 1"/>
                  <a:gd name="f92" fmla="*/ f74 f24 1"/>
                  <a:gd name="f93" fmla="*/ f75 f25 1"/>
                  <a:gd name="f94" fmla="*/ f76 f24 1"/>
                  <a:gd name="f95" fmla="*/ f77 f25 1"/>
                  <a:gd name="f96" fmla="*/ f78 f24 1"/>
                  <a:gd name="f97" fmla="*/ f79 f25 1"/>
                  <a:gd name="f98" fmla="*/ f80 f24 1"/>
                  <a:gd name="f99" fmla="*/ f81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7"/>
                  </a:cxn>
                  <a:cxn ang="f49">
                    <a:pos x="f98" y="f99"/>
                  </a:cxn>
                  <a:cxn ang="f49">
                    <a:pos x="f86" y="f87"/>
                  </a:cxn>
                </a:cxnLst>
                <a:rect l="f82" t="f85" r="f83" b="f84"/>
                <a:pathLst>
                  <a:path w="25" h="27">
                    <a:moveTo>
                      <a:pt x="f8" y="f9"/>
                    </a:moveTo>
                    <a:cubicBezTo>
                      <a:pt x="f10" y="f5"/>
                      <a:pt x="f11" y="f12"/>
                      <a:pt x="f13" y="f10"/>
                    </a:cubicBezTo>
                    <a:cubicBezTo>
                      <a:pt x="f14" y="f11"/>
                      <a:pt x="f15" y="f13"/>
                      <a:pt x="f16" y="f14"/>
                    </a:cubicBezTo>
                    <a:cubicBezTo>
                      <a:pt x="f17" y="f18"/>
                      <a:pt x="f6" y="f19"/>
                      <a:pt x="f6" y="f19"/>
                    </a:cubicBezTo>
                    <a:cubicBezTo>
                      <a:pt x="f17" y="f17"/>
                      <a:pt x="f19" y="f20"/>
                      <a:pt x="f15" y="f7"/>
                    </a:cubicBezTo>
                    <a:cubicBezTo>
                      <a:pt x="f18" y="f7"/>
                      <a:pt x="f14" y="f7"/>
                      <a:pt x="f14" y="f20"/>
                    </a:cubicBezTo>
                    <a:cubicBezTo>
                      <a:pt x="f18" y="f18"/>
                      <a:pt x="f11" y="f19"/>
                      <a:pt x="f21" y="f15"/>
                    </a:cubicBezTo>
                    <a:cubicBezTo>
                      <a:pt x="f9" y="f13"/>
                      <a:pt x="f5" y="f22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Freeform 77">
                <a:extLst>
                  <a:ext uri="{FF2B5EF4-FFF2-40B4-BE49-F238E27FC236}">
                    <a16:creationId xmlns:a16="http://schemas.microsoft.com/office/drawing/2014/main" id="{7736749D-DED4-AE15-153F-5BDAE028418A}"/>
                  </a:ext>
                </a:extLst>
              </p:cNvPr>
              <p:cNvSpPr/>
              <p:nvPr/>
            </p:nvSpPr>
            <p:spPr>
              <a:xfrm>
                <a:off x="8031166" y="5068884"/>
                <a:ext cx="7461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2"/>
                  <a:gd name="f8" fmla="val 11"/>
                  <a:gd name="f9" fmla="val 9"/>
                  <a:gd name="f10" fmla="val 12"/>
                  <a:gd name="f11" fmla="val 2"/>
                  <a:gd name="f12" fmla="val 16"/>
                  <a:gd name="f13" fmla="val 4"/>
                  <a:gd name="f14" fmla="val 20"/>
                  <a:gd name="f15" fmla="val 5"/>
                  <a:gd name="f16" fmla="val 23"/>
                  <a:gd name="f17" fmla="val 6"/>
                  <a:gd name="f18" fmla="val 24"/>
                  <a:gd name="f19" fmla="val 8"/>
                  <a:gd name="f20" fmla="val 26"/>
                  <a:gd name="f21" fmla="val 10"/>
                  <a:gd name="f22" fmla="val 28"/>
                  <a:gd name="f23" fmla="val 14"/>
                  <a:gd name="f24" fmla="val 29"/>
                  <a:gd name="f25" fmla="val 17"/>
                  <a:gd name="f26" fmla="val 27"/>
                  <a:gd name="f27" fmla="val 3"/>
                  <a:gd name="f28" fmla="val 1"/>
                  <a:gd name="f29" fmla="val 7"/>
                  <a:gd name="f30" fmla="+- 0 0 -90"/>
                  <a:gd name="f31" fmla="*/ f3 1 32"/>
                  <a:gd name="f32" fmla="*/ f4 1 2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2"/>
                  <a:gd name="f41" fmla="*/ f37 1 22"/>
                  <a:gd name="f42" fmla="*/ 11 f38 1"/>
                  <a:gd name="f43" fmla="*/ 9 f37 1"/>
                  <a:gd name="f44" fmla="*/ 20 f38 1"/>
                  <a:gd name="f45" fmla="*/ 5 f37 1"/>
                  <a:gd name="f46" fmla="*/ 26 f38 1"/>
                  <a:gd name="f47" fmla="*/ 10 f37 1"/>
                  <a:gd name="f48" fmla="*/ 29 f38 1"/>
                  <a:gd name="f49" fmla="*/ 17 f37 1"/>
                  <a:gd name="f50" fmla="*/ 20 f37 1"/>
                  <a:gd name="f51" fmla="*/ 3 f38 1"/>
                  <a:gd name="f52" fmla="*/ 4 f38 1"/>
                  <a:gd name="f53" fmla="*/ 8 f38 1"/>
                  <a:gd name="f54" fmla="*/ 1 f37 1"/>
                  <a:gd name="f55" fmla="*/ 10 f38 1"/>
                  <a:gd name="f56" fmla="+- f39 0 f1"/>
                  <a:gd name="f57" fmla="*/ f42 1 32"/>
                  <a:gd name="f58" fmla="*/ f43 1 22"/>
                  <a:gd name="f59" fmla="*/ f44 1 32"/>
                  <a:gd name="f60" fmla="*/ f45 1 22"/>
                  <a:gd name="f61" fmla="*/ f46 1 32"/>
                  <a:gd name="f62" fmla="*/ f47 1 22"/>
                  <a:gd name="f63" fmla="*/ f48 1 32"/>
                  <a:gd name="f64" fmla="*/ f49 1 22"/>
                  <a:gd name="f65" fmla="*/ f50 1 22"/>
                  <a:gd name="f66" fmla="*/ f51 1 32"/>
                  <a:gd name="f67" fmla="*/ f52 1 32"/>
                  <a:gd name="f68" fmla="*/ f53 1 32"/>
                  <a:gd name="f69" fmla="*/ f54 1 22"/>
                  <a:gd name="f70" fmla="*/ f55 1 32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1"/>
                  <a:gd name="f84" fmla="*/ f66 1 f40"/>
                  <a:gd name="f85" fmla="*/ f67 1 f40"/>
                  <a:gd name="f86" fmla="*/ f68 1 f40"/>
                  <a:gd name="f87" fmla="*/ f69 1 f41"/>
                  <a:gd name="f88" fmla="*/ f70 1 f40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2 1"/>
                  <a:gd name="f102" fmla="*/ f84 f31 1"/>
                  <a:gd name="f103" fmla="*/ f85 f31 1"/>
                  <a:gd name="f104" fmla="*/ f86 f31 1"/>
                  <a:gd name="f105" fmla="*/ f87 f32 1"/>
                  <a:gd name="f106" fmla="*/ f8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95" y="f101"/>
                  </a:cxn>
                  <a:cxn ang="f56">
                    <a:pos x="f102" y="f94"/>
                  </a:cxn>
                  <a:cxn ang="f56">
                    <a:pos x="f103" y="f96"/>
                  </a:cxn>
                  <a:cxn ang="f56">
                    <a:pos x="f104" y="f105"/>
                  </a:cxn>
                  <a:cxn ang="f56">
                    <a:pos x="f106" y="f9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32" h="2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10"/>
                      <a:pt x="f6" y="f23"/>
                      <a:pt x="f24" y="f25"/>
                    </a:cubicBezTo>
                    <a:cubicBezTo>
                      <a:pt x="f26" y="f14"/>
                      <a:pt x="f18" y="f7"/>
                      <a:pt x="f14" y="f14"/>
                    </a:cubicBezTo>
                    <a:cubicBezTo>
                      <a:pt x="f23" y="f25"/>
                      <a:pt x="f21" y="f8"/>
                      <a:pt x="f27" y="f9"/>
                    </a:cubicBezTo>
                    <a:cubicBezTo>
                      <a:pt x="f5" y="f19"/>
                      <a:pt x="f27" y="f17"/>
                      <a:pt x="f13" y="f15"/>
                    </a:cubicBezTo>
                    <a:cubicBezTo>
                      <a:pt x="f15" y="f13"/>
                      <a:pt x="f13" y="f5"/>
                      <a:pt x="f19" y="f28"/>
                    </a:cubicBezTo>
                    <a:cubicBezTo>
                      <a:pt x="f21" y="f28"/>
                      <a:pt x="f21" y="f27"/>
                      <a:pt x="f21" y="f15"/>
                    </a:cubicBezTo>
                    <a:cubicBezTo>
                      <a:pt x="f9" y="f17"/>
                      <a:pt x="f9" y="f29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Freeform 78">
                <a:extLst>
                  <a:ext uri="{FF2B5EF4-FFF2-40B4-BE49-F238E27FC236}">
                    <a16:creationId xmlns:a16="http://schemas.microsoft.com/office/drawing/2014/main" id="{0515DBBD-F635-5F6C-D1A4-59A5D4B29A6E}"/>
                  </a:ext>
                </a:extLst>
              </p:cNvPr>
              <p:cNvSpPr/>
              <p:nvPr/>
            </p:nvSpPr>
            <p:spPr>
              <a:xfrm>
                <a:off x="8647115" y="4391021"/>
                <a:ext cx="34920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4"/>
                  <a:gd name="f8" fmla="val 6"/>
                  <a:gd name="f9" fmla="val 2"/>
                  <a:gd name="f10" fmla="val 8"/>
                  <a:gd name="f11" fmla="val 5"/>
                  <a:gd name="f12" fmla="val 14"/>
                  <a:gd name="f13" fmla="val 10"/>
                  <a:gd name="f14" fmla="val 7"/>
                  <a:gd name="f15" fmla="val 9"/>
                  <a:gd name="f16" fmla="val 11"/>
                  <a:gd name="f17" fmla="val 19"/>
                  <a:gd name="f18" fmla="val 24"/>
                  <a:gd name="f19" fmla="val 12"/>
                  <a:gd name="f20" fmla="val 29"/>
                  <a:gd name="f21" fmla="val 32"/>
                  <a:gd name="f22" fmla="val 4"/>
                  <a:gd name="f23" fmla="val 31"/>
                  <a:gd name="f24" fmla="val 1"/>
                  <a:gd name="f25" fmla="val 28"/>
                  <a:gd name="f26" fmla="val 25"/>
                  <a:gd name="f27" fmla="val 21"/>
                  <a:gd name="f28" fmla="val 3"/>
                  <a:gd name="f29" fmla="+- 0 0 -90"/>
                  <a:gd name="f30" fmla="*/ f3 1 15"/>
                  <a:gd name="f31" fmla="*/ f4 1 3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5"/>
                  <a:gd name="f40" fmla="*/ f36 1 34"/>
                  <a:gd name="f41" fmla="*/ 6 f37 1"/>
                  <a:gd name="f42" fmla="*/ 2 f36 1"/>
                  <a:gd name="f43" fmla="*/ 15 f37 1"/>
                  <a:gd name="f44" fmla="*/ 6 f36 1"/>
                  <a:gd name="f45" fmla="*/ 9 f37 1"/>
                  <a:gd name="f46" fmla="*/ 10 f36 1"/>
                  <a:gd name="f47" fmla="*/ 14 f37 1"/>
                  <a:gd name="f48" fmla="*/ 19 f36 1"/>
                  <a:gd name="f49" fmla="*/ 8 f37 1"/>
                  <a:gd name="f50" fmla="*/ 32 f36 1"/>
                  <a:gd name="f51" fmla="*/ 4 f37 1"/>
                  <a:gd name="f52" fmla="*/ 31 f36 1"/>
                  <a:gd name="f53" fmla="*/ 1 f37 1"/>
                  <a:gd name="f54" fmla="*/ 21 f36 1"/>
                  <a:gd name="f55" fmla="+- f38 0 f1"/>
                  <a:gd name="f56" fmla="*/ f41 1 15"/>
                  <a:gd name="f57" fmla="*/ f42 1 34"/>
                  <a:gd name="f58" fmla="*/ f43 1 15"/>
                  <a:gd name="f59" fmla="*/ f44 1 34"/>
                  <a:gd name="f60" fmla="*/ f45 1 15"/>
                  <a:gd name="f61" fmla="*/ f46 1 34"/>
                  <a:gd name="f62" fmla="*/ f47 1 15"/>
                  <a:gd name="f63" fmla="*/ f48 1 34"/>
                  <a:gd name="f64" fmla="*/ f49 1 15"/>
                  <a:gd name="f65" fmla="*/ f50 1 34"/>
                  <a:gd name="f66" fmla="*/ f51 1 15"/>
                  <a:gd name="f67" fmla="*/ f52 1 34"/>
                  <a:gd name="f68" fmla="*/ f53 1 15"/>
                  <a:gd name="f69" fmla="*/ f54 1 34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5" h="34">
                    <a:moveTo>
                      <a:pt x="f8" y="f9"/>
                    </a:moveTo>
                    <a:cubicBezTo>
                      <a:pt x="f10" y="f11"/>
                      <a:pt x="f12" y="f5"/>
                      <a:pt x="f6" y="f8"/>
                    </a:cubicBezTo>
                    <a:cubicBezTo>
                      <a:pt x="f6" y="f13"/>
                      <a:pt x="f13" y="f14"/>
                      <a:pt x="f15" y="f13"/>
                    </a:cubicBezTo>
                    <a:cubicBezTo>
                      <a:pt x="f12" y="f16"/>
                      <a:pt x="f6" y="f6"/>
                      <a:pt x="f12" y="f17"/>
                    </a:cubicBezTo>
                    <a:cubicBezTo>
                      <a:pt x="f12" y="f18"/>
                      <a:pt x="f19" y="f20"/>
                      <a:pt x="f10" y="f21"/>
                    </a:cubicBezTo>
                    <a:cubicBezTo>
                      <a:pt x="f14" y="f7"/>
                      <a:pt x="f11" y="f21"/>
                      <a:pt x="f22" y="f23"/>
                    </a:cubicBezTo>
                    <a:cubicBezTo>
                      <a:pt x="f24" y="f25"/>
                      <a:pt x="f5" y="f26"/>
                      <a:pt x="f24" y="f27"/>
                    </a:cubicBezTo>
                    <a:cubicBezTo>
                      <a:pt x="f28" y="f6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Freeform 79">
                <a:extLst>
                  <a:ext uri="{FF2B5EF4-FFF2-40B4-BE49-F238E27FC236}">
                    <a16:creationId xmlns:a16="http://schemas.microsoft.com/office/drawing/2014/main" id="{015B2E99-37A2-2A38-2D4E-960C0BA801A8}"/>
                  </a:ext>
                </a:extLst>
              </p:cNvPr>
              <p:cNvSpPr/>
              <p:nvPr/>
            </p:nvSpPr>
            <p:spPr>
              <a:xfrm>
                <a:off x="7354884" y="4697409"/>
                <a:ext cx="6667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4"/>
                  <a:gd name="f8" fmla="val 11"/>
                  <a:gd name="f9" fmla="val 15"/>
                  <a:gd name="f10" fmla="val 7"/>
                  <a:gd name="f11" fmla="val 9"/>
                  <a:gd name="f12" fmla="val 8"/>
                  <a:gd name="f13" fmla="val 12"/>
                  <a:gd name="f14" fmla="val 5"/>
                  <a:gd name="f15" fmla="val 16"/>
                  <a:gd name="f16" fmla="val 2"/>
                  <a:gd name="f17" fmla="val 21"/>
                  <a:gd name="f18" fmla="val 25"/>
                  <a:gd name="f19" fmla="val 28"/>
                  <a:gd name="f20" fmla="val 19"/>
                  <a:gd name="f21" fmla="val 17"/>
                  <a:gd name="f22" fmla="val 22"/>
                  <a:gd name="f23" fmla="val 6"/>
                  <a:gd name="f24" fmla="val 20"/>
                  <a:gd name="f25" fmla="val 18"/>
                  <a:gd name="f26" fmla="val 3"/>
                  <a:gd name="f27" fmla="val 13"/>
                  <a:gd name="f28" fmla="+- 0 0 -90"/>
                  <a:gd name="f29" fmla="*/ f3 1 29"/>
                  <a:gd name="f30" fmla="*/ f4 1 2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24"/>
                  <a:gd name="f40" fmla="*/ 11 f36 1"/>
                  <a:gd name="f41" fmla="*/ 15 f35 1"/>
                  <a:gd name="f42" fmla="*/ 12 f36 1"/>
                  <a:gd name="f43" fmla="*/ 5 f35 1"/>
                  <a:gd name="f44" fmla="*/ 25 f36 1"/>
                  <a:gd name="f45" fmla="*/ 0 f35 1"/>
                  <a:gd name="f46" fmla="*/ 12 f35 1"/>
                  <a:gd name="f47" fmla="*/ 7 f36 1"/>
                  <a:gd name="f48" fmla="*/ 22 f35 1"/>
                  <a:gd name="f49" fmla="*/ 5 f36 1"/>
                  <a:gd name="f50" fmla="*/ 20 f35 1"/>
                  <a:gd name="f51" fmla="*/ 3 f36 1"/>
                  <a:gd name="f52" fmla="*/ 13 f35 1"/>
                  <a:gd name="f53" fmla="+- f37 0 f1"/>
                  <a:gd name="f54" fmla="*/ f40 1 29"/>
                  <a:gd name="f55" fmla="*/ f41 1 24"/>
                  <a:gd name="f56" fmla="*/ f42 1 29"/>
                  <a:gd name="f57" fmla="*/ f43 1 24"/>
                  <a:gd name="f58" fmla="*/ f44 1 29"/>
                  <a:gd name="f59" fmla="*/ f45 1 24"/>
                  <a:gd name="f60" fmla="*/ f46 1 24"/>
                  <a:gd name="f61" fmla="*/ f47 1 29"/>
                  <a:gd name="f62" fmla="*/ f48 1 24"/>
                  <a:gd name="f63" fmla="*/ f49 1 29"/>
                  <a:gd name="f64" fmla="*/ f50 1 24"/>
                  <a:gd name="f65" fmla="*/ f51 1 29"/>
                  <a:gd name="f66" fmla="*/ f52 1 24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9"/>
                  <a:gd name="f78" fmla="*/ f61 1 f38"/>
                  <a:gd name="f79" fmla="*/ f62 1 f39"/>
                  <a:gd name="f80" fmla="*/ f63 1 f38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30 1"/>
                  <a:gd name="f95" fmla="*/ f78 f29 1"/>
                  <a:gd name="f96" fmla="*/ f79 f30 1"/>
                  <a:gd name="f97" fmla="*/ f80 f29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5" y="f96"/>
                  </a:cxn>
                  <a:cxn ang="f53">
                    <a:pos x="f97" y="f98"/>
                  </a:cxn>
                  <a:cxn ang="f53">
                    <a:pos x="f99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29" h="24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5"/>
                    </a:cubicBezTo>
                    <a:cubicBezTo>
                      <a:pt x="f6" y="f5"/>
                      <a:pt x="f19" y="f11"/>
                      <a:pt x="f18" y="f13"/>
                    </a:cubicBezTo>
                    <a:cubicBezTo>
                      <a:pt x="f20" y="f15"/>
                      <a:pt x="f13" y="f21"/>
                      <a:pt x="f10" y="f22"/>
                    </a:cubicBezTo>
                    <a:cubicBezTo>
                      <a:pt x="f23" y="f7"/>
                      <a:pt x="f14" y="f22"/>
                      <a:pt x="f14" y="f24"/>
                    </a:cubicBezTo>
                    <a:cubicBezTo>
                      <a:pt x="f14" y="f25"/>
                      <a:pt x="f5" y="f15"/>
                      <a:pt x="f26" y="f27"/>
                    </a:cubicBezTo>
                    <a:cubicBezTo>
                      <a:pt x="f23" y="f8"/>
                      <a:pt x="f10" y="f15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Freeform 80">
                <a:extLst>
                  <a:ext uri="{FF2B5EF4-FFF2-40B4-BE49-F238E27FC236}">
                    <a16:creationId xmlns:a16="http://schemas.microsoft.com/office/drawing/2014/main" id="{858AFBC8-AA43-D673-618D-658AC798FFAB}"/>
                  </a:ext>
                </a:extLst>
              </p:cNvPr>
              <p:cNvSpPr/>
              <p:nvPr/>
            </p:nvSpPr>
            <p:spPr>
              <a:xfrm>
                <a:off x="8682035" y="5040309"/>
                <a:ext cx="66678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5"/>
                  <a:gd name="f8" fmla="val 11"/>
                  <a:gd name="f9" fmla="val 18"/>
                  <a:gd name="f10" fmla="val 7"/>
                  <a:gd name="f11" fmla="val 10"/>
                  <a:gd name="f12" fmla="val 8"/>
                  <a:gd name="f13" fmla="val 15"/>
                  <a:gd name="f14" fmla="val 5"/>
                  <a:gd name="f15" fmla="val 16"/>
                  <a:gd name="f16" fmla="val 4"/>
                  <a:gd name="f17" fmla="val 20"/>
                  <a:gd name="f18" fmla="val 22"/>
                  <a:gd name="f19" fmla="val 26"/>
                  <a:gd name="f20" fmla="val 27"/>
                  <a:gd name="f21" fmla="val 9"/>
                  <a:gd name="f22" fmla="val 28"/>
                  <a:gd name="f23" fmla="val 13"/>
                  <a:gd name="f24" fmla="val 23"/>
                  <a:gd name="f25" fmla="val 19"/>
                  <a:gd name="f26" fmla="val 12"/>
                  <a:gd name="f27" fmla="val 24"/>
                  <a:gd name="f28" fmla="val 6"/>
                  <a:gd name="f29" fmla="val 3"/>
                  <a:gd name="f30" fmla="val 14"/>
                  <a:gd name="f31" fmla="val 17"/>
                  <a:gd name="f32" fmla="+- 0 0 -90"/>
                  <a:gd name="f33" fmla="*/ f3 1 29"/>
                  <a:gd name="f34" fmla="*/ f4 1 2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9"/>
                  <a:gd name="f43" fmla="*/ f39 1 25"/>
                  <a:gd name="f44" fmla="*/ 11 f40 1"/>
                  <a:gd name="f45" fmla="*/ 18 f39 1"/>
                  <a:gd name="f46" fmla="*/ 15 f40 1"/>
                  <a:gd name="f47" fmla="*/ 5 f39 1"/>
                  <a:gd name="f48" fmla="*/ 20 f40 1"/>
                  <a:gd name="f49" fmla="*/ 4 f39 1"/>
                  <a:gd name="f50" fmla="*/ 27 f40 1"/>
                  <a:gd name="f51" fmla="*/ 23 f40 1"/>
                  <a:gd name="f52" fmla="*/ 16 f39 1"/>
                  <a:gd name="f53" fmla="*/ 7 f40 1"/>
                  <a:gd name="f54" fmla="*/ 24 f39 1"/>
                  <a:gd name="f55" fmla="*/ 5 f40 1"/>
                  <a:gd name="f56" fmla="*/ 22 f39 1"/>
                  <a:gd name="f57" fmla="*/ 3 f40 1"/>
                  <a:gd name="f58" fmla="*/ 15 f39 1"/>
                  <a:gd name="f59" fmla="+- f41 0 f1"/>
                  <a:gd name="f60" fmla="*/ f44 1 29"/>
                  <a:gd name="f61" fmla="*/ f45 1 25"/>
                  <a:gd name="f62" fmla="*/ f46 1 29"/>
                  <a:gd name="f63" fmla="*/ f47 1 25"/>
                  <a:gd name="f64" fmla="*/ f48 1 29"/>
                  <a:gd name="f65" fmla="*/ f49 1 25"/>
                  <a:gd name="f66" fmla="*/ f50 1 29"/>
                  <a:gd name="f67" fmla="*/ f51 1 29"/>
                  <a:gd name="f68" fmla="*/ f52 1 25"/>
                  <a:gd name="f69" fmla="*/ f53 1 29"/>
                  <a:gd name="f70" fmla="*/ f54 1 25"/>
                  <a:gd name="f71" fmla="*/ f55 1 29"/>
                  <a:gd name="f72" fmla="*/ f56 1 25"/>
                  <a:gd name="f73" fmla="*/ f57 1 29"/>
                  <a:gd name="f74" fmla="*/ f58 1 25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2"/>
                  <a:gd name="f86" fmla="*/ f67 1 f42"/>
                  <a:gd name="f87" fmla="*/ f68 1 f43"/>
                  <a:gd name="f88" fmla="*/ f69 1 f42"/>
                  <a:gd name="f89" fmla="*/ f70 1 f43"/>
                  <a:gd name="f90" fmla="*/ f71 1 f42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3 1"/>
                  <a:gd name="f105" fmla="*/ f86 f33 1"/>
                  <a:gd name="f106" fmla="*/ f87 f34 1"/>
                  <a:gd name="f107" fmla="*/ f88 f33 1"/>
                  <a:gd name="f108" fmla="*/ f89 f34 1"/>
                  <a:gd name="f109" fmla="*/ f90 f33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1"/>
                  </a:cxn>
                  <a:cxn ang="f59">
                    <a:pos x="f105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107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9" h="25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9" y="f16"/>
                      <a:pt x="f17" y="f16"/>
                    </a:cubicBezTo>
                    <a:cubicBezTo>
                      <a:pt x="f18" y="f16"/>
                      <a:pt x="f19" y="f5"/>
                      <a:pt x="f20" y="f14"/>
                    </a:cubicBezTo>
                    <a:cubicBezTo>
                      <a:pt x="f6" y="f21"/>
                      <a:pt x="f22" y="f23"/>
                      <a:pt x="f24" y="f15"/>
                    </a:cubicBezTo>
                    <a:cubicBezTo>
                      <a:pt x="f9" y="f25"/>
                      <a:pt x="f26" y="f25"/>
                      <a:pt x="f10" y="f27"/>
                    </a:cubicBezTo>
                    <a:cubicBezTo>
                      <a:pt x="f28" y="f27"/>
                      <a:pt x="f16" y="f7"/>
                      <a:pt x="f14" y="f18"/>
                    </a:cubicBezTo>
                    <a:cubicBezTo>
                      <a:pt x="f28" y="f25"/>
                      <a:pt x="f5" y="f25"/>
                      <a:pt x="f29" y="f13"/>
                    </a:cubicBezTo>
                    <a:cubicBezTo>
                      <a:pt x="f16" y="f23"/>
                      <a:pt x="f28" y="f30"/>
                      <a:pt x="f10" y="f13"/>
                    </a:cubicBezTo>
                    <a:cubicBezTo>
                      <a:pt x="f12" y="f15"/>
                      <a:pt x="f12" y="f31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Freeform 81">
                <a:extLst>
                  <a:ext uri="{FF2B5EF4-FFF2-40B4-BE49-F238E27FC236}">
                    <a16:creationId xmlns:a16="http://schemas.microsoft.com/office/drawing/2014/main" id="{1537E928-E2D8-31B2-454F-24B0A012D7CE}"/>
                  </a:ext>
                </a:extLst>
              </p:cNvPr>
              <p:cNvSpPr/>
              <p:nvPr/>
            </p:nvSpPr>
            <p:spPr>
              <a:xfrm>
                <a:off x="8704265" y="4484683"/>
                <a:ext cx="6349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0"/>
                  <a:gd name="f8" fmla="val 7"/>
                  <a:gd name="f9" fmla="val 2"/>
                  <a:gd name="f10" fmla="val 14"/>
                  <a:gd name="f11" fmla="val 17"/>
                  <a:gd name="f12" fmla="val 9"/>
                  <a:gd name="f13" fmla="val 24"/>
                  <a:gd name="f14" fmla="val 11"/>
                  <a:gd name="f15" fmla="val 12"/>
                  <a:gd name="f16" fmla="val 23"/>
                  <a:gd name="f17" fmla="val 15"/>
                  <a:gd name="f18" fmla="val 18"/>
                  <a:gd name="f19" fmla="val 21"/>
                  <a:gd name="f20" fmla="val 19"/>
                  <a:gd name="f21" fmla="val 16"/>
                  <a:gd name="f22" fmla="val 10"/>
                  <a:gd name="f23" fmla="val 4"/>
                  <a:gd name="f24" fmla="val 13"/>
                  <a:gd name="f25" fmla="val 1"/>
                  <a:gd name="f26" fmla="val 8"/>
                  <a:gd name="f27" fmla="val 3"/>
                  <a:gd name="f28" fmla="+- 0 0 -90"/>
                  <a:gd name="f29" fmla="*/ f3 1 27"/>
                  <a:gd name="f30" fmla="*/ f4 1 20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7"/>
                  <a:gd name="f39" fmla="*/ f35 1 20"/>
                  <a:gd name="f40" fmla="*/ 7 f36 1"/>
                  <a:gd name="f41" fmla="*/ 2 f35 1"/>
                  <a:gd name="f42" fmla="*/ 24 f36 1"/>
                  <a:gd name="f43" fmla="*/ 11 f35 1"/>
                  <a:gd name="f44" fmla="*/ 23 f36 1"/>
                  <a:gd name="f45" fmla="*/ 17 f35 1"/>
                  <a:gd name="f46" fmla="*/ 21 f36 1"/>
                  <a:gd name="f47" fmla="*/ 19 f35 1"/>
                  <a:gd name="f48" fmla="*/ 4 f36 1"/>
                  <a:gd name="f49" fmla="*/ 13 f35 1"/>
                  <a:gd name="f50" fmla="*/ 0 f36 1"/>
                  <a:gd name="f51" fmla="*/ 4 f35 1"/>
                  <a:gd name="f52" fmla="+- f37 0 f1"/>
                  <a:gd name="f53" fmla="*/ f40 1 27"/>
                  <a:gd name="f54" fmla="*/ f41 1 20"/>
                  <a:gd name="f55" fmla="*/ f42 1 27"/>
                  <a:gd name="f56" fmla="*/ f43 1 20"/>
                  <a:gd name="f57" fmla="*/ f44 1 27"/>
                  <a:gd name="f58" fmla="*/ f45 1 20"/>
                  <a:gd name="f59" fmla="*/ f46 1 27"/>
                  <a:gd name="f60" fmla="*/ f47 1 20"/>
                  <a:gd name="f61" fmla="*/ f48 1 27"/>
                  <a:gd name="f62" fmla="*/ f49 1 20"/>
                  <a:gd name="f63" fmla="*/ f50 1 27"/>
                  <a:gd name="f64" fmla="*/ f51 1 20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9"/>
                  <a:gd name="f73" fmla="*/ f57 1 f38"/>
                  <a:gd name="f74" fmla="*/ f58 1 f39"/>
                  <a:gd name="f75" fmla="*/ f59 1 f38"/>
                  <a:gd name="f76" fmla="*/ f60 1 f39"/>
                  <a:gd name="f77" fmla="*/ f61 1 f38"/>
                  <a:gd name="f78" fmla="*/ f62 1 f39"/>
                  <a:gd name="f79" fmla="*/ f63 1 f38"/>
                  <a:gd name="f80" fmla="*/ f64 1 f39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30 1"/>
                  <a:gd name="f89" fmla="*/ f73 f29 1"/>
                  <a:gd name="f90" fmla="*/ f74 f30 1"/>
                  <a:gd name="f91" fmla="*/ f75 f29 1"/>
                  <a:gd name="f92" fmla="*/ f76 f30 1"/>
                  <a:gd name="f93" fmla="*/ f77 f29 1"/>
                  <a:gd name="f94" fmla="*/ f78 f30 1"/>
                  <a:gd name="f95" fmla="*/ f79 f29 1"/>
                  <a:gd name="f96" fmla="*/ f8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7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5"/>
                      <a:pt x="f16" y="f17"/>
                      <a:pt x="f16" y="f11"/>
                    </a:cubicBezTo>
                    <a:cubicBezTo>
                      <a:pt x="f16" y="f18"/>
                      <a:pt x="f16" y="f7"/>
                      <a:pt x="f19" y="f20"/>
                    </a:cubicBezTo>
                    <a:cubicBezTo>
                      <a:pt x="f21" y="f17"/>
                      <a:pt x="f22" y="f21"/>
                      <a:pt x="f23" y="f24"/>
                    </a:cubicBezTo>
                    <a:cubicBezTo>
                      <a:pt x="f25" y="f14"/>
                      <a:pt x="f5" y="f26"/>
                      <a:pt x="f5" y="f23"/>
                    </a:cubicBezTo>
                    <a:cubicBezTo>
                      <a:pt x="f25" y="f25"/>
                      <a:pt x="f27" y="f25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Freeform 82">
                <a:extLst>
                  <a:ext uri="{FF2B5EF4-FFF2-40B4-BE49-F238E27FC236}">
                    <a16:creationId xmlns:a16="http://schemas.microsoft.com/office/drawing/2014/main" id="{4310CAD7-937E-BEC7-E2D0-00102DDC479E}"/>
                  </a:ext>
                </a:extLst>
              </p:cNvPr>
              <p:cNvSpPr/>
              <p:nvPr/>
            </p:nvSpPr>
            <p:spPr>
              <a:xfrm>
                <a:off x="7870826" y="4775197"/>
                <a:ext cx="39684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0"/>
                  <a:gd name="f8" fmla="val 11"/>
                  <a:gd name="f9" fmla="val 10"/>
                  <a:gd name="f10" fmla="val 7"/>
                  <a:gd name="f11" fmla="val 6"/>
                  <a:gd name="f12" fmla="val 8"/>
                  <a:gd name="f13" fmla="val 4"/>
                  <a:gd name="f14" fmla="val 13"/>
                  <a:gd name="f15" fmla="val 5"/>
                  <a:gd name="f16" fmla="val 14"/>
                  <a:gd name="f17" fmla="val 15"/>
                  <a:gd name="f18" fmla="val 12"/>
                  <a:gd name="f19" fmla="val 20"/>
                  <a:gd name="f20" fmla="val 24"/>
                  <a:gd name="f21" fmla="val 28"/>
                  <a:gd name="f22" fmla="val 29"/>
                  <a:gd name="f23" fmla="val 2"/>
                  <a:gd name="f24" fmla="+- 0 0 -90"/>
                  <a:gd name="f25" fmla="*/ f3 1 17"/>
                  <a:gd name="f26" fmla="*/ f4 1 3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7"/>
                  <a:gd name="f35" fmla="*/ f31 1 30"/>
                  <a:gd name="f36" fmla="*/ 11 f32 1"/>
                  <a:gd name="f37" fmla="*/ 10 f31 1"/>
                  <a:gd name="f38" fmla="*/ 8 f32 1"/>
                  <a:gd name="f39" fmla="*/ 4 f31 1"/>
                  <a:gd name="f40" fmla="*/ 17 f32 1"/>
                  <a:gd name="f41" fmla="*/ 5 f31 1"/>
                  <a:gd name="f42" fmla="*/ 12 f32 1"/>
                  <a:gd name="f43" fmla="*/ 20 f31 1"/>
                  <a:gd name="f44" fmla="*/ 6 f32 1"/>
                  <a:gd name="f45" fmla="*/ 29 f31 1"/>
                  <a:gd name="f46" fmla="*/ 0 f32 1"/>
                  <a:gd name="f47" fmla="*/ 24 f31 1"/>
                  <a:gd name="f48" fmla="+- f33 0 f1"/>
                  <a:gd name="f49" fmla="*/ f36 1 17"/>
                  <a:gd name="f50" fmla="*/ f37 1 30"/>
                  <a:gd name="f51" fmla="*/ f38 1 17"/>
                  <a:gd name="f52" fmla="*/ f39 1 30"/>
                  <a:gd name="f53" fmla="*/ f40 1 17"/>
                  <a:gd name="f54" fmla="*/ f41 1 30"/>
                  <a:gd name="f55" fmla="*/ f42 1 17"/>
                  <a:gd name="f56" fmla="*/ f43 1 30"/>
                  <a:gd name="f57" fmla="*/ f44 1 17"/>
                  <a:gd name="f58" fmla="*/ f45 1 30"/>
                  <a:gd name="f59" fmla="*/ f46 1 17"/>
                  <a:gd name="f60" fmla="*/ f47 1 30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4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5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17" h="30">
                    <a:moveTo>
                      <a:pt x="f8" y="f9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8" y="f5"/>
                      <a:pt x="f14" y="f10"/>
                      <a:pt x="f6" y="f15"/>
                    </a:cubicBezTo>
                    <a:cubicBezTo>
                      <a:pt x="f16" y="f9"/>
                      <a:pt x="f14" y="f17"/>
                      <a:pt x="f18" y="f19"/>
                    </a:cubicBezTo>
                    <a:cubicBezTo>
                      <a:pt x="f18" y="f20"/>
                      <a:pt x="f9" y="f21"/>
                      <a:pt x="f11" y="f22"/>
                    </a:cubicBezTo>
                    <a:cubicBezTo>
                      <a:pt x="f23" y="f7"/>
                      <a:pt x="f5" y="f22"/>
                      <a:pt x="f5" y="f20"/>
                    </a:cubicBezTo>
                    <a:cubicBezTo>
                      <a:pt x="f5" y="f17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Freeform 83">
                <a:extLst>
                  <a:ext uri="{FF2B5EF4-FFF2-40B4-BE49-F238E27FC236}">
                    <a16:creationId xmlns:a16="http://schemas.microsoft.com/office/drawing/2014/main" id="{5FA090CC-54AB-1865-AFC9-F7D0834B914B}"/>
                  </a:ext>
                </a:extLst>
              </p:cNvPr>
              <p:cNvSpPr/>
              <p:nvPr/>
            </p:nvSpPr>
            <p:spPr>
              <a:xfrm>
                <a:off x="8461372" y="4602156"/>
                <a:ext cx="52385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7"/>
                  <a:gd name="f8" fmla="val 8"/>
                  <a:gd name="f9" fmla="val 17"/>
                  <a:gd name="f10" fmla="val 7"/>
                  <a:gd name="f11" fmla="val 20"/>
                  <a:gd name="f12" fmla="val 12"/>
                  <a:gd name="f13" fmla="val 22"/>
                  <a:gd name="f14" fmla="val 25"/>
                  <a:gd name="f15" fmla="val 5"/>
                  <a:gd name="f16" fmla="val 2"/>
                  <a:gd name="f17" fmla="val 21"/>
                  <a:gd name="f18" fmla="val 3"/>
                  <a:gd name="f19" fmla="val 18"/>
                  <a:gd name="f20" fmla="val 4"/>
                  <a:gd name="f21" fmla="val 6"/>
                  <a:gd name="f22" fmla="val 14"/>
                  <a:gd name="f23" fmla="val 11"/>
                  <a:gd name="f24" fmla="val 10"/>
                  <a:gd name="f25" fmla="val 1"/>
                  <a:gd name="f26" fmla="val 15"/>
                  <a:gd name="f27" fmla="val 19"/>
                  <a:gd name="f28" fmla="val 13"/>
                  <a:gd name="f29" fmla="+- 0 0 -90"/>
                  <a:gd name="f30" fmla="*/ f3 1 23"/>
                  <a:gd name="f31" fmla="*/ f4 1 2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27"/>
                  <a:gd name="f41" fmla="*/ 8 f37 1"/>
                  <a:gd name="f42" fmla="*/ 17 f36 1"/>
                  <a:gd name="f43" fmla="*/ 25 f36 1"/>
                  <a:gd name="f44" fmla="*/ 2 f37 1"/>
                  <a:gd name="f45" fmla="*/ 21 f36 1"/>
                  <a:gd name="f46" fmla="*/ 4 f37 1"/>
                  <a:gd name="f47" fmla="*/ 8 f36 1"/>
                  <a:gd name="f48" fmla="*/ 15 f37 1"/>
                  <a:gd name="f49" fmla="*/ 1 f36 1"/>
                  <a:gd name="f50" fmla="*/ 20 f37 1"/>
                  <a:gd name="f51" fmla="*/ 7 f36 1"/>
                  <a:gd name="f52" fmla="+- f38 0 f1"/>
                  <a:gd name="f53" fmla="*/ f41 1 23"/>
                  <a:gd name="f54" fmla="*/ f42 1 27"/>
                  <a:gd name="f55" fmla="*/ f43 1 27"/>
                  <a:gd name="f56" fmla="*/ f44 1 23"/>
                  <a:gd name="f57" fmla="*/ f45 1 27"/>
                  <a:gd name="f58" fmla="*/ f46 1 23"/>
                  <a:gd name="f59" fmla="*/ f47 1 27"/>
                  <a:gd name="f60" fmla="*/ f48 1 23"/>
                  <a:gd name="f61" fmla="*/ f49 1 27"/>
                  <a:gd name="f62" fmla="*/ f50 1 23"/>
                  <a:gd name="f63" fmla="*/ f51 1 27"/>
                  <a:gd name="f64" fmla="*/ 0 1 f39"/>
                  <a:gd name="f65" fmla="*/ f33 1 f39"/>
                  <a:gd name="f66" fmla="*/ 0 1 f40"/>
                  <a:gd name="f67" fmla="*/ f34 1 f40"/>
                  <a:gd name="f68" fmla="*/ f53 1 f39"/>
                  <a:gd name="f69" fmla="*/ f54 1 f40"/>
                  <a:gd name="f70" fmla="*/ f55 1 f40"/>
                  <a:gd name="f71" fmla="*/ f56 1 f39"/>
                  <a:gd name="f72" fmla="*/ f57 1 f40"/>
                  <a:gd name="f73" fmla="*/ f58 1 f39"/>
                  <a:gd name="f74" fmla="*/ f59 1 f40"/>
                  <a:gd name="f75" fmla="*/ f60 1 f39"/>
                  <a:gd name="f76" fmla="*/ f61 1 f40"/>
                  <a:gd name="f77" fmla="*/ f62 1 f39"/>
                  <a:gd name="f78" fmla="*/ f63 1 f40"/>
                  <a:gd name="f79" fmla="*/ f64 f30 1"/>
                  <a:gd name="f80" fmla="*/ f65 f30 1"/>
                  <a:gd name="f81" fmla="*/ f67 f31 1"/>
                  <a:gd name="f82" fmla="*/ f66 f31 1"/>
                  <a:gd name="f83" fmla="*/ f68 f30 1"/>
                  <a:gd name="f84" fmla="*/ f69 f31 1"/>
                  <a:gd name="f85" fmla="*/ f70 f31 1"/>
                  <a:gd name="f86" fmla="*/ f71 f30 1"/>
                  <a:gd name="f87" fmla="*/ f72 f31 1"/>
                  <a:gd name="f88" fmla="*/ f73 f30 1"/>
                  <a:gd name="f89" fmla="*/ f74 f31 1"/>
                  <a:gd name="f90" fmla="*/ f75 f30 1"/>
                  <a:gd name="f91" fmla="*/ f76 f31 1"/>
                  <a:gd name="f92" fmla="*/ f77 f30 1"/>
                  <a:gd name="f93" fmla="*/ f7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3" y="f84"/>
                  </a:cxn>
                  <a:cxn ang="f52">
                    <a:pos x="f83" y="f85"/>
                  </a:cxn>
                  <a:cxn ang="f52">
                    <a:pos x="f86" y="f87"/>
                  </a:cxn>
                  <a:cxn ang="f52">
                    <a:pos x="f88" y="f84"/>
                  </a:cxn>
                  <a:cxn ang="f52">
                    <a:pos x="f83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83" y="f84"/>
                  </a:cxn>
                </a:cxnLst>
                <a:rect l="f79" t="f82" r="f80" b="f81"/>
                <a:pathLst>
                  <a:path w="23" h="27">
                    <a:moveTo>
                      <a:pt x="f8" y="f9"/>
                    </a:moveTo>
                    <a:cubicBezTo>
                      <a:pt x="f10" y="f11"/>
                      <a:pt x="f12" y="f13"/>
                      <a:pt x="f8" y="f14"/>
                    </a:cubicBezTo>
                    <a:cubicBezTo>
                      <a:pt x="f15" y="f7"/>
                      <a:pt x="f15" y="f13"/>
                      <a:pt x="f16" y="f17"/>
                    </a:cubicBezTo>
                    <a:cubicBezTo>
                      <a:pt x="f5" y="f17"/>
                      <a:pt x="f18" y="f19"/>
                      <a:pt x="f20" y="f9"/>
                    </a:cubicBezTo>
                    <a:cubicBezTo>
                      <a:pt x="f21" y="f22"/>
                      <a:pt x="f10" y="f23"/>
                      <a:pt x="f8" y="f8"/>
                    </a:cubicBezTo>
                    <a:cubicBezTo>
                      <a:pt x="f24" y="f15"/>
                      <a:pt x="f23" y="f25"/>
                      <a:pt x="f26" y="f25"/>
                    </a:cubicBezTo>
                    <a:cubicBezTo>
                      <a:pt x="f27" y="f5"/>
                      <a:pt x="f6" y="f5"/>
                      <a:pt x="f11" y="f10"/>
                    </a:cubicBezTo>
                    <a:cubicBezTo>
                      <a:pt x="f19" y="f28"/>
                      <a:pt x="f9" y="f17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Freeform 84">
                <a:extLst>
                  <a:ext uri="{FF2B5EF4-FFF2-40B4-BE49-F238E27FC236}">
                    <a16:creationId xmlns:a16="http://schemas.microsoft.com/office/drawing/2014/main" id="{EA41CCC6-4233-222B-55F5-5C2F8CF525BC}"/>
                  </a:ext>
                </a:extLst>
              </p:cNvPr>
              <p:cNvSpPr/>
              <p:nvPr/>
            </p:nvSpPr>
            <p:spPr>
              <a:xfrm>
                <a:off x="7672392" y="4489447"/>
                <a:ext cx="3492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0"/>
                  <a:gd name="f8" fmla="val 9"/>
                  <a:gd name="f9" fmla="val 11"/>
                  <a:gd name="f10" fmla="val 8"/>
                  <a:gd name="f11" fmla="val 4"/>
                  <a:gd name="f12" fmla="val 6"/>
                  <a:gd name="f13" fmla="val 7"/>
                  <a:gd name="f14" fmla="val 2"/>
                  <a:gd name="f15" fmla="val 13"/>
                  <a:gd name="f16" fmla="val 10"/>
                  <a:gd name="f17" fmla="val 12"/>
                  <a:gd name="f18" fmla="val 21"/>
                  <a:gd name="f19" fmla="val 24"/>
                  <a:gd name="f20" fmla="val 26"/>
                  <a:gd name="f21" fmla="val 28"/>
                  <a:gd name="f22" fmla="val 29"/>
                  <a:gd name="f23" fmla="val 5"/>
                  <a:gd name="f24" fmla="val 3"/>
                  <a:gd name="f25" fmla="val 1"/>
                  <a:gd name="f26" fmla="val 22"/>
                  <a:gd name="f27" fmla="val 19"/>
                  <a:gd name="f28" fmla="val 16"/>
                  <a:gd name="f29" fmla="+- 0 0 -90"/>
                  <a:gd name="f30" fmla="*/ f3 1 15"/>
                  <a:gd name="f31" fmla="*/ f4 1 30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5"/>
                  <a:gd name="f40" fmla="*/ f36 1 30"/>
                  <a:gd name="f41" fmla="*/ 9 f37 1"/>
                  <a:gd name="f42" fmla="*/ 11 f36 1"/>
                  <a:gd name="f43" fmla="*/ 6 f37 1"/>
                  <a:gd name="f44" fmla="*/ 4 f36 1"/>
                  <a:gd name="f45" fmla="*/ 15 f37 1"/>
                  <a:gd name="f46" fmla="*/ 2 f36 1"/>
                  <a:gd name="f47" fmla="*/ 12 f37 1"/>
                  <a:gd name="f48" fmla="*/ 21 f36 1"/>
                  <a:gd name="f49" fmla="*/ 28 f36 1"/>
                  <a:gd name="f50" fmla="*/ 3 f37 1"/>
                  <a:gd name="f51" fmla="*/ 30 f36 1"/>
                  <a:gd name="f52" fmla="*/ 1 f37 1"/>
                  <a:gd name="f53" fmla="*/ 24 f36 1"/>
                  <a:gd name="f54" fmla="*/ 16 f36 1"/>
                  <a:gd name="f55" fmla="+- f38 0 f1"/>
                  <a:gd name="f56" fmla="*/ f41 1 15"/>
                  <a:gd name="f57" fmla="*/ f42 1 30"/>
                  <a:gd name="f58" fmla="*/ f43 1 15"/>
                  <a:gd name="f59" fmla="*/ f44 1 30"/>
                  <a:gd name="f60" fmla="*/ f45 1 15"/>
                  <a:gd name="f61" fmla="*/ f46 1 30"/>
                  <a:gd name="f62" fmla="*/ f47 1 15"/>
                  <a:gd name="f63" fmla="*/ f48 1 30"/>
                  <a:gd name="f64" fmla="*/ f49 1 30"/>
                  <a:gd name="f65" fmla="*/ f50 1 15"/>
                  <a:gd name="f66" fmla="*/ f51 1 30"/>
                  <a:gd name="f67" fmla="*/ f52 1 15"/>
                  <a:gd name="f68" fmla="*/ f53 1 30"/>
                  <a:gd name="f69" fmla="*/ f54 1 30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40"/>
                  <a:gd name="f83" fmla="*/ f65 1 f39"/>
                  <a:gd name="f84" fmla="*/ f66 1 f40"/>
                  <a:gd name="f85" fmla="*/ f67 1 f39"/>
                  <a:gd name="f86" fmla="*/ f68 1 f40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1 1"/>
                  <a:gd name="f101" fmla="*/ f83 f30 1"/>
                  <a:gd name="f102" fmla="*/ f84 f31 1"/>
                  <a:gd name="f103" fmla="*/ f85 f30 1"/>
                  <a:gd name="f104" fmla="*/ f86 f31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92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3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5" h="30">
                    <a:moveTo>
                      <a:pt x="f8" y="f9"/>
                    </a:moveTo>
                    <a:cubicBezTo>
                      <a:pt x="f8" y="f10"/>
                      <a:pt x="f11" y="f10"/>
                      <a:pt x="f12" y="f11"/>
                    </a:cubicBezTo>
                    <a:cubicBezTo>
                      <a:pt x="f10" y="f5"/>
                      <a:pt x="f9" y="f13"/>
                      <a:pt x="f6" y="f14"/>
                    </a:cubicBezTo>
                    <a:cubicBezTo>
                      <a:pt x="f15" y="f16"/>
                      <a:pt x="f9" y="f6"/>
                      <a:pt x="f17" y="f18"/>
                    </a:cubicBezTo>
                    <a:cubicBezTo>
                      <a:pt x="f17" y="f19"/>
                      <a:pt x="f9" y="f20"/>
                      <a:pt x="f8" y="f21"/>
                    </a:cubicBezTo>
                    <a:cubicBezTo>
                      <a:pt x="f13" y="f22"/>
                      <a:pt x="f23" y="f7"/>
                      <a:pt x="f24" y="f7"/>
                    </a:cubicBezTo>
                    <a:cubicBezTo>
                      <a:pt x="f5" y="f22"/>
                      <a:pt x="f25" y="f20"/>
                      <a:pt x="f25" y="f19"/>
                    </a:cubicBezTo>
                    <a:cubicBezTo>
                      <a:pt x="f25" y="f26"/>
                      <a:pt x="f5" y="f27"/>
                      <a:pt x="f25" y="f28"/>
                    </a:cubicBezTo>
                    <a:cubicBezTo>
                      <a:pt x="f14" y="f17"/>
                      <a:pt x="f23" y="f16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Freeform 85">
                <a:extLst>
                  <a:ext uri="{FF2B5EF4-FFF2-40B4-BE49-F238E27FC236}">
                    <a16:creationId xmlns:a16="http://schemas.microsoft.com/office/drawing/2014/main" id="{79EE4B50-2E32-4D4D-EEB6-069D370DE6A1}"/>
                  </a:ext>
                </a:extLst>
              </p:cNvPr>
              <p:cNvSpPr/>
              <p:nvPr/>
            </p:nvSpPr>
            <p:spPr>
              <a:xfrm>
                <a:off x="7089772" y="4973631"/>
                <a:ext cx="39684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1"/>
                  <a:gd name="f8" fmla="val 15"/>
                  <a:gd name="f9" fmla="val 6"/>
                  <a:gd name="f10" fmla="val 14"/>
                  <a:gd name="f11" fmla="val 13"/>
                  <a:gd name="f12" fmla="val 5"/>
                  <a:gd name="f13" fmla="val 2"/>
                  <a:gd name="f14" fmla="val 1"/>
                  <a:gd name="f15" fmla="val 10"/>
                  <a:gd name="f16" fmla="val 3"/>
                  <a:gd name="f17" fmla="val 16"/>
                  <a:gd name="f18" fmla="val 12"/>
                  <a:gd name="f19" fmla="+- 0 0 -90"/>
                  <a:gd name="f20" fmla="*/ f3 1 17"/>
                  <a:gd name="f21" fmla="*/ f4 1 17"/>
                  <a:gd name="f22" fmla="val f5"/>
                  <a:gd name="f23" fmla="val f6"/>
                  <a:gd name="f24" fmla="*/ f19 f0 1"/>
                  <a:gd name="f25" fmla="+- f23 0 f22"/>
                  <a:gd name="f26" fmla="*/ f24 1 f2"/>
                  <a:gd name="f27" fmla="*/ f25 1 17"/>
                  <a:gd name="f28" fmla="*/ 11 f25 1"/>
                  <a:gd name="f29" fmla="*/ 15 f25 1"/>
                  <a:gd name="f30" fmla="*/ 0 f25 1"/>
                  <a:gd name="f31" fmla="*/ 5 f25 1"/>
                  <a:gd name="f32" fmla="*/ 1 f25 1"/>
                  <a:gd name="f33" fmla="*/ 16 f25 1"/>
                  <a:gd name="f34" fmla="*/ 12 f25 1"/>
                  <a:gd name="f35" fmla="+- f26 0 f1"/>
                  <a:gd name="f36" fmla="*/ f28 1 17"/>
                  <a:gd name="f37" fmla="*/ f29 1 17"/>
                  <a:gd name="f38" fmla="*/ f30 1 17"/>
                  <a:gd name="f39" fmla="*/ f31 1 17"/>
                  <a:gd name="f40" fmla="*/ f32 1 17"/>
                  <a:gd name="f41" fmla="*/ f33 1 17"/>
                  <a:gd name="f42" fmla="*/ f34 1 17"/>
                  <a:gd name="f43" fmla="*/ 0 1 f27"/>
                  <a:gd name="f44" fmla="*/ f23 1 f27"/>
                  <a:gd name="f45" fmla="*/ f36 1 f27"/>
                  <a:gd name="f46" fmla="*/ f37 1 f27"/>
                  <a:gd name="f47" fmla="*/ f38 1 f27"/>
                  <a:gd name="f48" fmla="*/ f39 1 f27"/>
                  <a:gd name="f49" fmla="*/ f40 1 f27"/>
                  <a:gd name="f50" fmla="*/ f41 1 f27"/>
                  <a:gd name="f51" fmla="*/ f42 1 f27"/>
                  <a:gd name="f52" fmla="*/ f43 f20 1"/>
                  <a:gd name="f53" fmla="*/ f44 f20 1"/>
                  <a:gd name="f54" fmla="*/ f44 f21 1"/>
                  <a:gd name="f55" fmla="*/ f43 f21 1"/>
                  <a:gd name="f56" fmla="*/ f45 f20 1"/>
                  <a:gd name="f57" fmla="*/ f46 f21 1"/>
                  <a:gd name="f58" fmla="*/ f47 f20 1"/>
                  <a:gd name="f59" fmla="*/ f48 f21 1"/>
                  <a:gd name="f60" fmla="*/ f48 f20 1"/>
                  <a:gd name="f61" fmla="*/ f49 f21 1"/>
                  <a:gd name="f62" fmla="*/ f50 f20 1"/>
                  <a:gd name="f63" fmla="*/ f5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7" h="17">
                    <a:moveTo>
                      <a:pt x="f7" y="f8"/>
                    </a:moveTo>
                    <a:cubicBezTo>
                      <a:pt x="f9" y="f10"/>
                      <a:pt x="f5" y="f11"/>
                      <a:pt x="f5" y="f12"/>
                    </a:cubicBezTo>
                    <a:cubicBezTo>
                      <a:pt x="f5" y="f13"/>
                      <a:pt x="f14" y="f5"/>
                      <a:pt x="f12" y="f14"/>
                    </a:cubicBezTo>
                    <a:cubicBezTo>
                      <a:pt x="f15" y="f16"/>
                      <a:pt x="f6" y="f16"/>
                      <a:pt x="f17" y="f18"/>
                    </a:cubicBezTo>
                    <a:cubicBezTo>
                      <a:pt x="f8" y="f10"/>
                      <a:pt x="f8" y="f6"/>
                      <a:pt x="f7" y="f8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Freeform 86">
                <a:extLst>
                  <a:ext uri="{FF2B5EF4-FFF2-40B4-BE49-F238E27FC236}">
                    <a16:creationId xmlns:a16="http://schemas.microsoft.com/office/drawing/2014/main" id="{523223A3-AB37-563D-234D-A2C8D7DFF605}"/>
                  </a:ext>
                </a:extLst>
              </p:cNvPr>
              <p:cNvSpPr/>
              <p:nvPr/>
            </p:nvSpPr>
            <p:spPr>
              <a:xfrm>
                <a:off x="7461247" y="5087931"/>
                <a:ext cx="34920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4"/>
                  <a:gd name="f8" fmla="val 8"/>
                  <a:gd name="f9" fmla="val 4"/>
                  <a:gd name="f10" fmla="val 13"/>
                  <a:gd name="f11" fmla="val 10"/>
                  <a:gd name="f12" fmla="val 1"/>
                  <a:gd name="f13" fmla="val 3"/>
                  <a:gd name="f14" fmla="val 5"/>
                  <a:gd name="f15" fmla="val 2"/>
                  <a:gd name="f16" fmla="val 12"/>
                  <a:gd name="f17" fmla="+- 0 0 -90"/>
                  <a:gd name="f18" fmla="*/ f3 1 15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4"/>
                  <a:gd name="f29" fmla="*/ 8 f25 1"/>
                  <a:gd name="f30" fmla="*/ 14 f24 1"/>
                  <a:gd name="f31" fmla="*/ 0 f25 1"/>
                  <a:gd name="f32" fmla="*/ 4 f24 1"/>
                  <a:gd name="f33" fmla="*/ 5 f25 1"/>
                  <a:gd name="f34" fmla="*/ 1 f24 1"/>
                  <a:gd name="f35" fmla="*/ 15 f25 1"/>
                  <a:gd name="f36" fmla="*/ 10 f24 1"/>
                  <a:gd name="f37" fmla="+- f26 0 f1"/>
                  <a:gd name="f38" fmla="*/ f29 1 15"/>
                  <a:gd name="f39" fmla="*/ f30 1 14"/>
                  <a:gd name="f40" fmla="*/ f31 1 15"/>
                  <a:gd name="f41" fmla="*/ f32 1 14"/>
                  <a:gd name="f42" fmla="*/ f33 1 15"/>
                  <a:gd name="f43" fmla="*/ f34 1 14"/>
                  <a:gd name="f44" fmla="*/ f35 1 15"/>
                  <a:gd name="f45" fmla="*/ f36 1 1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4">
                    <a:moveTo>
                      <a:pt x="f8" y="f7"/>
                    </a:moveTo>
                    <a:cubicBezTo>
                      <a:pt x="f9" y="f10"/>
                      <a:pt x="f5" y="f11"/>
                      <a:pt x="f5" y="f9"/>
                    </a:cubicBezTo>
                    <a:cubicBezTo>
                      <a:pt x="f12" y="f12"/>
                      <a:pt x="f13" y="f5"/>
                      <a:pt x="f14" y="f12"/>
                    </a:cubicBezTo>
                    <a:cubicBezTo>
                      <a:pt x="f11" y="f15"/>
                      <a:pt x="f6" y="f9"/>
                      <a:pt x="f6" y="f11"/>
                    </a:cubicBezTo>
                    <a:cubicBezTo>
                      <a:pt x="f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Freeform 87">
                <a:extLst>
                  <a:ext uri="{FF2B5EF4-FFF2-40B4-BE49-F238E27FC236}">
                    <a16:creationId xmlns:a16="http://schemas.microsoft.com/office/drawing/2014/main" id="{99EDF42C-7A1F-3EE3-A9B9-52EC964FD37D}"/>
                  </a:ext>
                </a:extLst>
              </p:cNvPr>
              <p:cNvSpPr/>
              <p:nvPr/>
            </p:nvSpPr>
            <p:spPr>
              <a:xfrm>
                <a:off x="8326434" y="4979986"/>
                <a:ext cx="30166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11"/>
                  <a:gd name="f9" fmla="val 8"/>
                  <a:gd name="f10" fmla="val 12"/>
                  <a:gd name="f11" fmla="val 9"/>
                  <a:gd name="f12" fmla="val 5"/>
                  <a:gd name="f13" fmla="val 1"/>
                  <a:gd name="f14" fmla="val 2"/>
                  <a:gd name="f15" fmla="+- 0 0 -90"/>
                  <a:gd name="f16" fmla="*/ f3 1 13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7"/>
                  <a:gd name="f27" fmla="*/ 11 f23 1"/>
                  <a:gd name="f28" fmla="*/ 8 f22 1"/>
                  <a:gd name="f29" fmla="*/ 5 f23 1"/>
                  <a:gd name="f30" fmla="*/ 17 f22 1"/>
                  <a:gd name="f31" fmla="*/ 1 f23 1"/>
                  <a:gd name="f32" fmla="*/ 9 f23 1"/>
                  <a:gd name="f33" fmla="*/ 1 f22 1"/>
                  <a:gd name="f34" fmla="+- f24 0 f1"/>
                  <a:gd name="f35" fmla="*/ f27 1 13"/>
                  <a:gd name="f36" fmla="*/ f28 1 17"/>
                  <a:gd name="f37" fmla="*/ f29 1 13"/>
                  <a:gd name="f38" fmla="*/ f30 1 17"/>
                  <a:gd name="f39" fmla="*/ f31 1 13"/>
                  <a:gd name="f40" fmla="*/ f32 1 13"/>
                  <a:gd name="f41" fmla="*/ f33 1 17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58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3" h="17">
                    <a:moveTo>
                      <a:pt x="f8" y="f9"/>
                    </a:moveTo>
                    <a:cubicBezTo>
                      <a:pt x="f10" y="f6"/>
                      <a:pt x="f11" y="f7"/>
                      <a:pt x="f12" y="f7"/>
                    </a:cubicBezTo>
                    <a:cubicBezTo>
                      <a:pt x="f5" y="f7"/>
                      <a:pt x="f13" y="f8"/>
                      <a:pt x="f13" y="f9"/>
                    </a:cubicBezTo>
                    <a:cubicBezTo>
                      <a:pt x="f13" y="f14"/>
                      <a:pt x="f12" y="f5"/>
                      <a:pt x="f11" y="f13"/>
                    </a:cubicBezTo>
                    <a:cubicBezTo>
                      <a:pt x="f6" y="f13"/>
                      <a:pt x="f10" y="f12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Freeform 88">
                <a:extLst>
                  <a:ext uri="{FF2B5EF4-FFF2-40B4-BE49-F238E27FC236}">
                    <a16:creationId xmlns:a16="http://schemas.microsoft.com/office/drawing/2014/main" id="{B669D6DD-54DB-D81C-D07B-95924956C7A4}"/>
                  </a:ext>
                </a:extLst>
              </p:cNvPr>
              <p:cNvSpPr/>
              <p:nvPr/>
            </p:nvSpPr>
            <p:spPr>
              <a:xfrm>
                <a:off x="8223254" y="4351336"/>
                <a:ext cx="2857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6"/>
                  <a:gd name="f8" fmla="val 5"/>
                  <a:gd name="f9" fmla="val 9"/>
                  <a:gd name="f10" fmla="val 1"/>
                  <a:gd name="f11" fmla="val 4"/>
                  <a:gd name="f12" fmla="val 11"/>
                  <a:gd name="f13" fmla="val 8"/>
                  <a:gd name="f14" fmla="val 15"/>
                  <a:gd name="f15" fmla="val 14"/>
                  <a:gd name="f16" fmla="val 2"/>
                  <a:gd name="f17" fmla="+- 0 0 -90"/>
                  <a:gd name="f18" fmla="*/ f3 1 12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16"/>
                  <a:gd name="f29" fmla="*/ 5 f25 1"/>
                  <a:gd name="f30" fmla="*/ 0 f24 1"/>
                  <a:gd name="f31" fmla="*/ 12 f25 1"/>
                  <a:gd name="f32" fmla="*/ 9 f24 1"/>
                  <a:gd name="f33" fmla="*/ 8 f25 1"/>
                  <a:gd name="f34" fmla="*/ 15 f24 1"/>
                  <a:gd name="f35" fmla="*/ 0 f25 1"/>
                  <a:gd name="f36" fmla="*/ 5 f24 1"/>
                  <a:gd name="f37" fmla="+- f26 0 f1"/>
                  <a:gd name="f38" fmla="*/ f29 1 12"/>
                  <a:gd name="f39" fmla="*/ f30 1 16"/>
                  <a:gd name="f40" fmla="*/ f31 1 12"/>
                  <a:gd name="f41" fmla="*/ f32 1 16"/>
                  <a:gd name="f42" fmla="*/ f33 1 12"/>
                  <a:gd name="f43" fmla="*/ f34 1 16"/>
                  <a:gd name="f44" fmla="*/ f35 1 12"/>
                  <a:gd name="f45" fmla="*/ f36 1 1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2" h="16">
                    <a:moveTo>
                      <a:pt x="f8" y="f5"/>
                    </a:moveTo>
                    <a:cubicBezTo>
                      <a:pt x="f9" y="f10"/>
                      <a:pt x="f6" y="f11"/>
                      <a:pt x="f6" y="f9"/>
                    </a:cubicBezTo>
                    <a:cubicBezTo>
                      <a:pt x="f6" y="f6"/>
                      <a:pt x="f12" y="f7"/>
                      <a:pt x="f13" y="f14"/>
                    </a:cubicBezTo>
                    <a:cubicBezTo>
                      <a:pt x="f11" y="f15"/>
                      <a:pt x="f5" y="f12"/>
                      <a:pt x="f5" y="f8"/>
                    </a:cubicBezTo>
                    <a:cubicBezTo>
                      <a:pt x="f5" y="f16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Freeform 89">
                <a:extLst>
                  <a:ext uri="{FF2B5EF4-FFF2-40B4-BE49-F238E27FC236}">
                    <a16:creationId xmlns:a16="http://schemas.microsoft.com/office/drawing/2014/main" id="{FEA39494-7055-EBE5-B480-5C0AEB14C98F}"/>
                  </a:ext>
                </a:extLst>
              </p:cNvPr>
              <p:cNvSpPr/>
              <p:nvPr/>
            </p:nvSpPr>
            <p:spPr>
              <a:xfrm>
                <a:off x="8531223" y="4935538"/>
                <a:ext cx="30166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5"/>
                  <a:gd name="f8" fmla="val 6"/>
                  <a:gd name="f9" fmla="val 12"/>
                  <a:gd name="f10" fmla="val 10"/>
                  <a:gd name="f11" fmla="val 5"/>
                  <a:gd name="f12" fmla="val 1"/>
                  <a:gd name="f13" fmla="val 3"/>
                  <a:gd name="f14" fmla="val 4"/>
                  <a:gd name="f15" fmla="+- 0 0 -90"/>
                  <a:gd name="f16" fmla="*/ f3 1 13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5"/>
                  <a:gd name="f27" fmla="*/ 13 f23 1"/>
                  <a:gd name="f28" fmla="*/ 6 f22 1"/>
                  <a:gd name="f29" fmla="*/ 5 f23 1"/>
                  <a:gd name="f30" fmla="*/ 15 f22 1"/>
                  <a:gd name="f31" fmla="*/ 1 f23 1"/>
                  <a:gd name="f32" fmla="*/ 10 f22 1"/>
                  <a:gd name="f33" fmla="*/ 10 f23 1"/>
                  <a:gd name="f34" fmla="*/ 0 f22 1"/>
                  <a:gd name="f35" fmla="+- f24 0 f1"/>
                  <a:gd name="f36" fmla="*/ f27 1 13"/>
                  <a:gd name="f37" fmla="*/ f28 1 15"/>
                  <a:gd name="f38" fmla="*/ f29 1 13"/>
                  <a:gd name="f39" fmla="*/ f30 1 15"/>
                  <a:gd name="f40" fmla="*/ f31 1 13"/>
                  <a:gd name="f41" fmla="*/ f32 1 15"/>
                  <a:gd name="f42" fmla="*/ f33 1 13"/>
                  <a:gd name="f43" fmla="*/ f34 1 15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3" h="15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5" y="f6"/>
                      <a:pt x="f12" y="f10"/>
                    </a:cubicBezTo>
                    <a:cubicBezTo>
                      <a:pt x="f13" y="f8"/>
                      <a:pt x="f14" y="f5"/>
                      <a:pt x="f10" y="f5"/>
                    </a:cubicBezTo>
                    <a:cubicBezTo>
                      <a:pt x="f6" y="f5"/>
                      <a:pt x="f6" y="f13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Freeform 90">
                <a:extLst>
                  <a:ext uri="{FF2B5EF4-FFF2-40B4-BE49-F238E27FC236}">
                    <a16:creationId xmlns:a16="http://schemas.microsoft.com/office/drawing/2014/main" id="{6C289EA2-10DD-9F2F-6F06-CCA5A7E86FCC}"/>
                  </a:ext>
                </a:extLst>
              </p:cNvPr>
              <p:cNvSpPr/>
              <p:nvPr/>
            </p:nvSpPr>
            <p:spPr>
              <a:xfrm>
                <a:off x="8242301" y="4305296"/>
                <a:ext cx="39684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3"/>
                  <a:gd name="f8" fmla="val 11"/>
                  <a:gd name="f9" fmla="val 12"/>
                  <a:gd name="f10" fmla="val 9"/>
                  <a:gd name="f11" fmla="val 7"/>
                  <a:gd name="f12" fmla="val 5"/>
                  <a:gd name="f13" fmla="val 3"/>
                  <a:gd name="f14" fmla="val 1"/>
                  <a:gd name="f15" fmla="val 10"/>
                  <a:gd name="f16" fmla="val 6"/>
                  <a:gd name="f17" fmla="val 8"/>
                  <a:gd name="f18" fmla="val 4"/>
                  <a:gd name="f19" fmla="val 2"/>
                  <a:gd name="f20" fmla="val 14"/>
                  <a:gd name="f21" fmla="+- 0 0 -90"/>
                  <a:gd name="f22" fmla="*/ f3 1 17"/>
                  <a:gd name="f23" fmla="*/ f4 1 13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7"/>
                  <a:gd name="f32" fmla="*/ f28 1 13"/>
                  <a:gd name="f33" fmla="*/ 11 f29 1"/>
                  <a:gd name="f34" fmla="*/ 12 f28 1"/>
                  <a:gd name="f35" fmla="*/ 5 f29 1"/>
                  <a:gd name="f36" fmla="*/ 11 f28 1"/>
                  <a:gd name="f37" fmla="*/ 1 f29 1"/>
                  <a:gd name="f38" fmla="*/ 10 f28 1"/>
                  <a:gd name="f39" fmla="*/ 4 f29 1"/>
                  <a:gd name="f40" fmla="*/ 8 f28 1"/>
                  <a:gd name="f41" fmla="*/ 6 f29 1"/>
                  <a:gd name="f42" fmla="*/ 5 f28 1"/>
                  <a:gd name="f43" fmla="*/ 9 f29 1"/>
                  <a:gd name="f44" fmla="*/ 1 f28 1"/>
                  <a:gd name="f45" fmla="*/ 17 f29 1"/>
                  <a:gd name="f46" fmla="*/ 9 f28 1"/>
                  <a:gd name="f47" fmla="+- f30 0 f1"/>
                  <a:gd name="f48" fmla="*/ f33 1 17"/>
                  <a:gd name="f49" fmla="*/ f34 1 13"/>
                  <a:gd name="f50" fmla="*/ f35 1 17"/>
                  <a:gd name="f51" fmla="*/ f36 1 13"/>
                  <a:gd name="f52" fmla="*/ f37 1 17"/>
                  <a:gd name="f53" fmla="*/ f38 1 13"/>
                  <a:gd name="f54" fmla="*/ f39 1 17"/>
                  <a:gd name="f55" fmla="*/ f40 1 13"/>
                  <a:gd name="f56" fmla="*/ f41 1 17"/>
                  <a:gd name="f57" fmla="*/ f42 1 13"/>
                  <a:gd name="f58" fmla="*/ f43 1 17"/>
                  <a:gd name="f59" fmla="*/ f44 1 13"/>
                  <a:gd name="f60" fmla="*/ f45 1 17"/>
                  <a:gd name="f61" fmla="*/ f46 1 13"/>
                  <a:gd name="f62" fmla="*/ 0 1 f31"/>
                  <a:gd name="f63" fmla="*/ f25 1 f31"/>
                  <a:gd name="f64" fmla="*/ 0 1 f32"/>
                  <a:gd name="f65" fmla="*/ f26 1 f32"/>
                  <a:gd name="f66" fmla="*/ f48 1 f31"/>
                  <a:gd name="f67" fmla="*/ f49 1 f32"/>
                  <a:gd name="f68" fmla="*/ f50 1 f31"/>
                  <a:gd name="f69" fmla="*/ f51 1 f32"/>
                  <a:gd name="f70" fmla="*/ f52 1 f31"/>
                  <a:gd name="f71" fmla="*/ f53 1 f32"/>
                  <a:gd name="f72" fmla="*/ f54 1 f31"/>
                  <a:gd name="f73" fmla="*/ f55 1 f32"/>
                  <a:gd name="f74" fmla="*/ f56 1 f31"/>
                  <a:gd name="f75" fmla="*/ f57 1 f32"/>
                  <a:gd name="f76" fmla="*/ f58 1 f31"/>
                  <a:gd name="f77" fmla="*/ f59 1 f32"/>
                  <a:gd name="f78" fmla="*/ f60 1 f31"/>
                  <a:gd name="f79" fmla="*/ f61 1 f32"/>
                  <a:gd name="f80" fmla="*/ f62 f22 1"/>
                  <a:gd name="f81" fmla="*/ f63 f22 1"/>
                  <a:gd name="f82" fmla="*/ f65 f23 1"/>
                  <a:gd name="f83" fmla="*/ f64 f23 1"/>
                  <a:gd name="f84" fmla="*/ f66 f22 1"/>
                  <a:gd name="f85" fmla="*/ f67 f23 1"/>
                  <a:gd name="f86" fmla="*/ f68 f22 1"/>
                  <a:gd name="f87" fmla="*/ f69 f23 1"/>
                  <a:gd name="f88" fmla="*/ f70 f22 1"/>
                  <a:gd name="f89" fmla="*/ f71 f23 1"/>
                  <a:gd name="f90" fmla="*/ f72 f22 1"/>
                  <a:gd name="f91" fmla="*/ f73 f23 1"/>
                  <a:gd name="f92" fmla="*/ f74 f22 1"/>
                  <a:gd name="f93" fmla="*/ f75 f23 1"/>
                  <a:gd name="f94" fmla="*/ f76 f22 1"/>
                  <a:gd name="f95" fmla="*/ f77 f23 1"/>
                  <a:gd name="f96" fmla="*/ f78 f22 1"/>
                  <a:gd name="f97" fmla="*/ f79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94" y="f95"/>
                  </a:cxn>
                  <a:cxn ang="f47">
                    <a:pos x="f96" y="f97"/>
                  </a:cxn>
                  <a:cxn ang="f47">
                    <a:pos x="f84" y="f85"/>
                  </a:cxn>
                </a:cxnLst>
                <a:rect l="f80" t="f83" r="f81" b="f82"/>
                <a:pathLst>
                  <a:path w="17" h="13">
                    <a:moveTo>
                      <a:pt x="f8" y="f9"/>
                    </a:moveTo>
                    <a:cubicBezTo>
                      <a:pt x="f10" y="f9"/>
                      <a:pt x="f11" y="f8"/>
                      <a:pt x="f12" y="f8"/>
                    </a:cubicBezTo>
                    <a:cubicBezTo>
                      <a:pt x="f13" y="f8"/>
                      <a:pt x="f14" y="f8"/>
                      <a:pt x="f14" y="f15"/>
                    </a:cubicBezTo>
                    <a:cubicBezTo>
                      <a:pt x="f5" y="f16"/>
                      <a:pt x="f13" y="f17"/>
                      <a:pt x="f18" y="f17"/>
                    </a:cubicBezTo>
                    <a:cubicBezTo>
                      <a:pt x="f16" y="f17"/>
                      <a:pt x="f16" y="f16"/>
                      <a:pt x="f16" y="f12"/>
                    </a:cubicBezTo>
                    <a:cubicBezTo>
                      <a:pt x="f12" y="f19"/>
                      <a:pt x="f12" y="f5"/>
                      <a:pt x="f10" y="f14"/>
                    </a:cubicBezTo>
                    <a:cubicBezTo>
                      <a:pt x="f20" y="f14"/>
                      <a:pt x="f6" y="f18"/>
                      <a:pt x="f6" y="f10"/>
                    </a:cubicBezTo>
                    <a:cubicBezTo>
                      <a:pt x="f6" y="f7"/>
                      <a:pt x="f20" y="f9"/>
                      <a:pt x="f8" y="f9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Freeform 91">
                <a:extLst>
                  <a:ext uri="{FF2B5EF4-FFF2-40B4-BE49-F238E27FC236}">
                    <a16:creationId xmlns:a16="http://schemas.microsoft.com/office/drawing/2014/main" id="{76A9125E-2EFB-FF50-B565-3E77CA36F61E}"/>
                  </a:ext>
                </a:extLst>
              </p:cNvPr>
              <p:cNvSpPr/>
              <p:nvPr/>
            </p:nvSpPr>
            <p:spPr>
              <a:xfrm>
                <a:off x="8488366" y="4319589"/>
                <a:ext cx="39684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2"/>
                  <a:gd name="f8" fmla="val 16"/>
                  <a:gd name="f9" fmla="val 6"/>
                  <a:gd name="f10" fmla="val 15"/>
                  <a:gd name="f11" fmla="val 9"/>
                  <a:gd name="f12" fmla="val 7"/>
                  <a:gd name="f13" fmla="val 5"/>
                  <a:gd name="f14" fmla="val 10"/>
                  <a:gd name="f15" fmla="val 1"/>
                  <a:gd name="f16" fmla="val 2"/>
                  <a:gd name="f17" fmla="val 3"/>
                  <a:gd name="f18" fmla="val 13"/>
                  <a:gd name="f19" fmla="+- 0 0 -90"/>
                  <a:gd name="f20" fmla="*/ f3 1 17"/>
                  <a:gd name="f21" fmla="*/ f4 1 1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7"/>
                  <a:gd name="f30" fmla="*/ f26 1 12"/>
                  <a:gd name="f31" fmla="*/ 16 f27 1"/>
                  <a:gd name="f32" fmla="*/ 6 f26 1"/>
                  <a:gd name="f33" fmla="*/ 7 f27 1"/>
                  <a:gd name="f34" fmla="*/ 12 f26 1"/>
                  <a:gd name="f35" fmla="*/ 1 f27 1"/>
                  <a:gd name="f36" fmla="*/ 7 f26 1"/>
                  <a:gd name="f37" fmla="*/ 10 f27 1"/>
                  <a:gd name="f38" fmla="*/ 1 f26 1"/>
                  <a:gd name="f39" fmla="+- f28 0 f1"/>
                  <a:gd name="f40" fmla="*/ f31 1 17"/>
                  <a:gd name="f41" fmla="*/ f32 1 12"/>
                  <a:gd name="f42" fmla="*/ f33 1 17"/>
                  <a:gd name="f43" fmla="*/ f34 1 12"/>
                  <a:gd name="f44" fmla="*/ f35 1 17"/>
                  <a:gd name="f45" fmla="*/ f36 1 12"/>
                  <a:gd name="f46" fmla="*/ f37 1 17"/>
                  <a:gd name="f47" fmla="*/ f38 1 12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7" h="12">
                    <a:moveTo>
                      <a:pt x="f8" y="f9"/>
                    </a:moveTo>
                    <a:cubicBezTo>
                      <a:pt x="f10" y="f11"/>
                      <a:pt x="f7" y="f7"/>
                      <a:pt x="f12" y="f7"/>
                    </a:cubicBezTo>
                    <a:cubicBezTo>
                      <a:pt x="f13" y="f7"/>
                      <a:pt x="f5" y="f14"/>
                      <a:pt x="f15" y="f12"/>
                    </a:cubicBezTo>
                    <a:cubicBezTo>
                      <a:pt x="f16" y="f17"/>
                      <a:pt x="f9" y="f15"/>
                      <a:pt x="f14" y="f15"/>
                    </a:cubicBezTo>
                    <a:cubicBezTo>
                      <a:pt x="f18" y="f15"/>
                      <a:pt x="f6" y="f5"/>
                      <a:pt x="f8" y="f9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Freeform 92">
                <a:extLst>
                  <a:ext uri="{FF2B5EF4-FFF2-40B4-BE49-F238E27FC236}">
                    <a16:creationId xmlns:a16="http://schemas.microsoft.com/office/drawing/2014/main" id="{364769FB-856B-D442-B742-08D88545168B}"/>
                  </a:ext>
                </a:extLst>
              </p:cNvPr>
              <p:cNvSpPr/>
              <p:nvPr/>
            </p:nvSpPr>
            <p:spPr>
              <a:xfrm>
                <a:off x="7159623" y="4695818"/>
                <a:ext cx="30166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5"/>
                  <a:gd name="f9" fmla="val 11"/>
                  <a:gd name="f10" fmla="val 12"/>
                  <a:gd name="f11" fmla="val 9"/>
                  <a:gd name="f12" fmla="val 10"/>
                  <a:gd name="f13" fmla="val 8"/>
                  <a:gd name="f14" fmla="val 3"/>
                  <a:gd name="f15" fmla="val 1"/>
                  <a:gd name="f16" fmla="val 4"/>
                  <a:gd name="f17" fmla="val 2"/>
                  <a:gd name="f18" fmla="+- 0 0 -90"/>
                  <a:gd name="f19" fmla="*/ f3 1 13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14"/>
                  <a:gd name="f30" fmla="*/ 5 f26 1"/>
                  <a:gd name="f31" fmla="*/ 0 f25 1"/>
                  <a:gd name="f32" fmla="*/ 12 f26 1"/>
                  <a:gd name="f33" fmla="*/ 9 f25 1"/>
                  <a:gd name="f34" fmla="*/ 8 f26 1"/>
                  <a:gd name="f35" fmla="*/ 13 f25 1"/>
                  <a:gd name="f36" fmla="*/ 0 f26 1"/>
                  <a:gd name="f37" fmla="*/ 4 f25 1"/>
                  <a:gd name="f38" fmla="+- f27 0 f1"/>
                  <a:gd name="f39" fmla="*/ f30 1 13"/>
                  <a:gd name="f40" fmla="*/ f31 1 14"/>
                  <a:gd name="f41" fmla="*/ f32 1 13"/>
                  <a:gd name="f42" fmla="*/ f33 1 14"/>
                  <a:gd name="f43" fmla="*/ f34 1 13"/>
                  <a:gd name="f44" fmla="*/ f35 1 14"/>
                  <a:gd name="f45" fmla="*/ f36 1 13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3" h="14">
                    <a:moveTo>
                      <a:pt x="f8" y="f5"/>
                    </a:moveTo>
                    <a:cubicBezTo>
                      <a:pt x="f9" y="f5"/>
                      <a:pt x="f9" y="f8"/>
                      <a:pt x="f10" y="f11"/>
                    </a:cubicBezTo>
                    <a:cubicBezTo>
                      <a:pt x="f6" y="f10"/>
                      <a:pt x="f12" y="f7"/>
                      <a:pt x="f13" y="f6"/>
                    </a:cubicBezTo>
                    <a:cubicBezTo>
                      <a:pt x="f14" y="f10"/>
                      <a:pt x="f15" y="f13"/>
                      <a:pt x="f5" y="f16"/>
                    </a:cubicBezTo>
                    <a:cubicBezTo>
                      <a:pt x="f5" y="f15"/>
                      <a:pt x="f17" y="f5"/>
                      <a:pt x="f8" y="f5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Freeform 93">
                <a:extLst>
                  <a:ext uri="{FF2B5EF4-FFF2-40B4-BE49-F238E27FC236}">
                    <a16:creationId xmlns:a16="http://schemas.microsoft.com/office/drawing/2014/main" id="{7E18C472-7631-7A99-F51E-D34E38144A07}"/>
                  </a:ext>
                </a:extLst>
              </p:cNvPr>
              <p:cNvSpPr/>
              <p:nvPr/>
            </p:nvSpPr>
            <p:spPr>
              <a:xfrm>
                <a:off x="8707438" y="4662489"/>
                <a:ext cx="34920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6"/>
                  <a:gd name="f8" fmla="val 4"/>
                  <a:gd name="f9" fmla="val 6"/>
                  <a:gd name="f10" fmla="val 8"/>
                  <a:gd name="f11" fmla="val 13"/>
                  <a:gd name="f12" fmla="val 9"/>
                  <a:gd name="f13" fmla="val 14"/>
                  <a:gd name="f14" fmla="val 2"/>
                  <a:gd name="f15" fmla="val 10"/>
                  <a:gd name="f16" fmla="+- 0 0 -90"/>
                  <a:gd name="f17" fmla="*/ f3 1 15"/>
                  <a:gd name="f18" fmla="*/ f4 1 1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5"/>
                  <a:gd name="f27" fmla="*/ f23 1 16"/>
                  <a:gd name="f28" fmla="*/ 4 f24 1"/>
                  <a:gd name="f29" fmla="*/ 6 f23 1"/>
                  <a:gd name="f30" fmla="*/ 15 f24 1"/>
                  <a:gd name="f31" fmla="*/ 9 f23 1"/>
                  <a:gd name="f32" fmla="*/ 6 f24 1"/>
                  <a:gd name="f33" fmla="*/ 16 f23 1"/>
                  <a:gd name="f34" fmla="+- f25 0 f1"/>
                  <a:gd name="f35" fmla="*/ f28 1 15"/>
                  <a:gd name="f36" fmla="*/ f29 1 16"/>
                  <a:gd name="f37" fmla="*/ f30 1 15"/>
                  <a:gd name="f38" fmla="*/ f31 1 16"/>
                  <a:gd name="f39" fmla="*/ f32 1 15"/>
                  <a:gd name="f40" fmla="*/ f33 1 16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5" h="16">
                    <a:moveTo>
                      <a:pt x="f8" y="f9"/>
                    </a:moveTo>
                    <a:cubicBezTo>
                      <a:pt x="f10" y="f9"/>
                      <a:pt x="f11" y="f5"/>
                      <a:pt x="f6" y="f12"/>
                    </a:cubicBezTo>
                    <a:cubicBezTo>
                      <a:pt x="f13" y="f13"/>
                      <a:pt x="f12" y="f7"/>
                      <a:pt x="f9" y="f7"/>
                    </a:cubicBezTo>
                    <a:cubicBezTo>
                      <a:pt x="f5" y="f6"/>
                      <a:pt x="f14" y="f15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Freeform 94">
                <a:extLst>
                  <a:ext uri="{FF2B5EF4-FFF2-40B4-BE49-F238E27FC236}">
                    <a16:creationId xmlns:a16="http://schemas.microsoft.com/office/drawing/2014/main" id="{3FF19802-50A5-A3CD-56B5-915ED8A3097F}"/>
                  </a:ext>
                </a:extLst>
              </p:cNvPr>
              <p:cNvSpPr/>
              <p:nvPr/>
            </p:nvSpPr>
            <p:spPr>
              <a:xfrm>
                <a:off x="8267703" y="4986332"/>
                <a:ext cx="34920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8"/>
                  <a:gd name="f9" fmla="val 5"/>
                  <a:gd name="f10" fmla="val 12"/>
                  <a:gd name="f11" fmla="val 6"/>
                  <a:gd name="f12" fmla="val 3"/>
                  <a:gd name="f13" fmla="val 7"/>
                  <a:gd name="f14" fmla="val 1"/>
                  <a:gd name="f15" fmla="val 9"/>
                  <a:gd name="f16" fmla="val 11"/>
                  <a:gd name="f17" fmla="val 2"/>
                  <a:gd name="f18" fmla="val 13"/>
                  <a:gd name="f19" fmla="val 14"/>
                  <a:gd name="f20" fmla="+- 0 0 -90"/>
                  <a:gd name="f21" fmla="*/ f3 1 15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8"/>
                  <a:gd name="f32" fmla="*/ 8 f28 1"/>
                  <a:gd name="f33" fmla="*/ 18 f27 1"/>
                  <a:gd name="f34" fmla="*/ 6 f28 1"/>
                  <a:gd name="f35" fmla="*/ 3 f27 1"/>
                  <a:gd name="f36" fmla="*/ 11 f28 1"/>
                  <a:gd name="f37" fmla="*/ 2 f27 1"/>
                  <a:gd name="f38" fmla="*/ 12 f28 1"/>
                  <a:gd name="f39" fmla="*/ 11 f27 1"/>
                  <a:gd name="f40" fmla="+- f29 0 f1"/>
                  <a:gd name="f41" fmla="*/ f32 1 15"/>
                  <a:gd name="f42" fmla="*/ f33 1 18"/>
                  <a:gd name="f43" fmla="*/ f34 1 15"/>
                  <a:gd name="f44" fmla="*/ f35 1 18"/>
                  <a:gd name="f45" fmla="*/ f36 1 15"/>
                  <a:gd name="f46" fmla="*/ f37 1 18"/>
                  <a:gd name="f47" fmla="*/ f38 1 15"/>
                  <a:gd name="f48" fmla="*/ f39 1 18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5" h="18">
                    <a:moveTo>
                      <a:pt x="f8" y="f7"/>
                    </a:moveTo>
                    <a:cubicBezTo>
                      <a:pt x="f9" y="f10"/>
                      <a:pt x="f5" y="f8"/>
                      <a:pt x="f11" y="f12"/>
                    </a:cubicBezTo>
                    <a:cubicBezTo>
                      <a:pt x="f13" y="f14"/>
                      <a:pt x="f15" y="f5"/>
                      <a:pt x="f16" y="f17"/>
                    </a:cubicBezTo>
                    <a:cubicBezTo>
                      <a:pt x="f18" y="f9"/>
                      <a:pt x="f6" y="f8"/>
                      <a:pt x="f10" y="f16"/>
                    </a:cubicBezTo>
                    <a:cubicBezTo>
                      <a:pt x="f16" y="f18"/>
                      <a:pt x="f15" y="f19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Freeform 95">
                <a:extLst>
                  <a:ext uri="{FF2B5EF4-FFF2-40B4-BE49-F238E27FC236}">
                    <a16:creationId xmlns:a16="http://schemas.microsoft.com/office/drawing/2014/main" id="{B2A62B1D-B464-4462-B7A2-D1B2CD5B56A6}"/>
                  </a:ext>
                </a:extLst>
              </p:cNvPr>
              <p:cNvSpPr/>
              <p:nvPr/>
            </p:nvSpPr>
            <p:spPr>
              <a:xfrm>
                <a:off x="7840659" y="4498976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12"/>
                  <a:gd name="f9" fmla="val 3"/>
                  <a:gd name="f10" fmla="val 1"/>
                  <a:gd name="f11" fmla="val 4"/>
                  <a:gd name="f12" fmla="val 2"/>
                  <a:gd name="f13" fmla="val 6"/>
                  <a:gd name="f14" fmla="val 9"/>
                  <a:gd name="f15" fmla="val 11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8 f22 1"/>
                  <a:gd name="f26" fmla="*/ 12 f22 1"/>
                  <a:gd name="f27" fmla="*/ 0 f22 1"/>
                  <a:gd name="f28" fmla="*/ 4 f22 1"/>
                  <a:gd name="f29" fmla="*/ 3 f22 1"/>
                  <a:gd name="f30" fmla="*/ 9 f22 1"/>
                  <a:gd name="f31" fmla="+- f23 0 f1"/>
                  <a:gd name="f32" fmla="*/ f25 1 13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4 f17 1"/>
                  <a:gd name="f55" fmla="*/ f42 f18 1"/>
                  <a:gd name="f56" fmla="*/ f41 f17 1"/>
                  <a:gd name="f57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3">
                    <a:moveTo>
                      <a:pt x="f7" y="f8"/>
                    </a:moveTo>
                    <a:cubicBezTo>
                      <a:pt x="f9" y="f8"/>
                      <a:pt x="f10" y="f7"/>
                      <a:pt x="f5" y="f11"/>
                    </a:cubicBezTo>
                    <a:cubicBezTo>
                      <a:pt x="f5" y="f12"/>
                      <a:pt x="f10" y="f5"/>
                      <a:pt x="f9" y="f5"/>
                    </a:cubicBezTo>
                    <a:cubicBezTo>
                      <a:pt x="f13" y="f5"/>
                      <a:pt x="f6" y="f13"/>
                      <a:pt x="f8" y="f14"/>
                    </a:cubicBezTo>
                    <a:cubicBezTo>
                      <a:pt x="f8" y="f6"/>
                      <a:pt x="f14" y="f15"/>
                      <a:pt x="f7" y="f8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Freeform 96">
                <a:extLst>
                  <a:ext uri="{FF2B5EF4-FFF2-40B4-BE49-F238E27FC236}">
                    <a16:creationId xmlns:a16="http://schemas.microsoft.com/office/drawing/2014/main" id="{E657DC25-3ADC-9F40-E2A3-6A211E5CEE3C}"/>
                  </a:ext>
                </a:extLst>
              </p:cNvPr>
              <p:cNvSpPr/>
              <p:nvPr/>
            </p:nvSpPr>
            <p:spPr>
              <a:xfrm>
                <a:off x="8040684" y="4802181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4"/>
                  <a:gd name="f9" fmla="val 1"/>
                  <a:gd name="f10" fmla="val 10"/>
                  <a:gd name="f11" fmla="val 2"/>
                  <a:gd name="f12" fmla="val 11"/>
                  <a:gd name="f13" fmla="val 7"/>
                  <a:gd name="f14" fmla="val 12"/>
                  <a:gd name="f15" fmla="val 8"/>
                  <a:gd name="f16" fmla="val 9"/>
                  <a:gd name="f17" fmla="val 5"/>
                  <a:gd name="f18" fmla="val 3"/>
                  <a:gd name="f19" fmla="+- 0 0 -90"/>
                  <a:gd name="f20" fmla="*/ f3 1 13"/>
                  <a:gd name="f21" fmla="*/ f4 1 14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3"/>
                  <a:gd name="f30" fmla="*/ f26 1 14"/>
                  <a:gd name="f31" fmla="*/ 4 f27 1"/>
                  <a:gd name="f32" fmla="*/ 1 f26 1"/>
                  <a:gd name="f33" fmla="*/ 12 f27 1"/>
                  <a:gd name="f34" fmla="*/ 11 f26 1"/>
                  <a:gd name="f35" fmla="*/ 8 f27 1"/>
                  <a:gd name="f36" fmla="*/ 14 f26 1"/>
                  <a:gd name="f37" fmla="*/ 0 f27 1"/>
                  <a:gd name="f38" fmla="*/ 5 f26 1"/>
                  <a:gd name="f39" fmla="+- f28 0 f1"/>
                  <a:gd name="f40" fmla="*/ f31 1 13"/>
                  <a:gd name="f41" fmla="*/ f32 1 14"/>
                  <a:gd name="f42" fmla="*/ f33 1 13"/>
                  <a:gd name="f43" fmla="*/ f34 1 14"/>
                  <a:gd name="f44" fmla="*/ f35 1 13"/>
                  <a:gd name="f45" fmla="*/ f36 1 14"/>
                  <a:gd name="f46" fmla="*/ f37 1 13"/>
                  <a:gd name="f47" fmla="*/ f38 1 14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3" h="14">
                    <a:moveTo>
                      <a:pt x="f8" y="f9"/>
                    </a:moveTo>
                    <a:cubicBezTo>
                      <a:pt x="f10" y="f11"/>
                      <a:pt x="f12" y="f13"/>
                      <a:pt x="f14" y="f12"/>
                    </a:cubicBezTo>
                    <a:cubicBezTo>
                      <a:pt x="f6" y="f7"/>
                      <a:pt x="f10" y="f7"/>
                      <a:pt x="f15" y="f7"/>
                    </a:cubicBezTo>
                    <a:cubicBezTo>
                      <a:pt x="f11" y="f7"/>
                      <a:pt x="f9" y="f16"/>
                      <a:pt x="f5" y="f17"/>
                    </a:cubicBezTo>
                    <a:cubicBezTo>
                      <a:pt x="f5" y="f18"/>
                      <a:pt x="f9" y="f5"/>
                      <a:pt x="f8" y="f9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Freeform 97">
                <a:extLst>
                  <a:ext uri="{FF2B5EF4-FFF2-40B4-BE49-F238E27FC236}">
                    <a16:creationId xmlns:a16="http://schemas.microsoft.com/office/drawing/2014/main" id="{3253B160-0F1B-236A-5EC0-BD093746C2B8}"/>
                  </a:ext>
                </a:extLst>
              </p:cNvPr>
              <p:cNvSpPr/>
              <p:nvPr/>
            </p:nvSpPr>
            <p:spPr>
              <a:xfrm>
                <a:off x="8588373" y="4938710"/>
                <a:ext cx="25402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6"/>
                  <a:gd name="f8" fmla="val 10"/>
                  <a:gd name="f9" fmla="val 4"/>
                  <a:gd name="f10" fmla="val 3"/>
                  <a:gd name="f11" fmla="val 7"/>
                  <a:gd name="f12" fmla="val 2"/>
                  <a:gd name="f13" fmla="val 5"/>
                  <a:gd name="f14" fmla="val 12"/>
                  <a:gd name="f15" fmla="val 8"/>
                  <a:gd name="f16" fmla="val 15"/>
                  <a:gd name="f17" fmla="val 1"/>
                  <a:gd name="f18" fmla="+- 0 0 -90"/>
                  <a:gd name="f19" fmla="*/ f3 1 11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6"/>
                  <a:gd name="f30" fmla="*/ 0 f26 1"/>
                  <a:gd name="f31" fmla="*/ 10 f25 1"/>
                  <a:gd name="f32" fmla="*/ 7 f26 1"/>
                  <a:gd name="f33" fmla="*/ 2 f25 1"/>
                  <a:gd name="f34" fmla="*/ 10 f26 1"/>
                  <a:gd name="f35" fmla="*/ 7 f25 1"/>
                  <a:gd name="f36" fmla="*/ 5 f26 1"/>
                  <a:gd name="f37" fmla="*/ 15 f25 1"/>
                  <a:gd name="f38" fmla="+- f27 0 f1"/>
                  <a:gd name="f39" fmla="*/ f30 1 11"/>
                  <a:gd name="f40" fmla="*/ f31 1 16"/>
                  <a:gd name="f41" fmla="*/ f32 1 11"/>
                  <a:gd name="f42" fmla="*/ f33 1 16"/>
                  <a:gd name="f43" fmla="*/ f34 1 11"/>
                  <a:gd name="f44" fmla="*/ f35 1 16"/>
                  <a:gd name="f45" fmla="*/ f36 1 11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1" h="16">
                    <a:moveTo>
                      <a:pt x="f5" y="f8"/>
                    </a:moveTo>
                    <a:cubicBezTo>
                      <a:pt x="f5" y="f9"/>
                      <a:pt x="f9" y="f10"/>
                      <a:pt x="f11" y="f12"/>
                    </a:cubicBezTo>
                    <a:cubicBezTo>
                      <a:pt x="f8" y="f5"/>
                      <a:pt x="f8" y="f13"/>
                      <a:pt x="f8" y="f11"/>
                    </a:cubicBezTo>
                    <a:cubicBezTo>
                      <a:pt x="f6" y="f14"/>
                      <a:pt x="f15" y="f16"/>
                      <a:pt x="f13" y="f16"/>
                    </a:cubicBezTo>
                    <a:cubicBezTo>
                      <a:pt x="f17" y="f7"/>
                      <a:pt x="f12" y="f6"/>
                      <a:pt x="f5" y="f8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Freeform 98">
                <a:extLst>
                  <a:ext uri="{FF2B5EF4-FFF2-40B4-BE49-F238E27FC236}">
                    <a16:creationId xmlns:a16="http://schemas.microsoft.com/office/drawing/2014/main" id="{CBBA3CE8-0B7B-3560-A1A7-EE5AB1CEB39E}"/>
                  </a:ext>
                </a:extLst>
              </p:cNvPr>
              <p:cNvSpPr/>
              <p:nvPr/>
            </p:nvSpPr>
            <p:spPr>
              <a:xfrm>
                <a:off x="8312152" y="4572000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4"/>
                  <a:gd name="f8" fmla="val 10"/>
                  <a:gd name="f9" fmla="val 11"/>
                  <a:gd name="f10" fmla="val 9"/>
                  <a:gd name="f11" fmla="val 3"/>
                  <a:gd name="f12" fmla="val 13"/>
                  <a:gd name="f13" fmla="val 7"/>
                  <a:gd name="f14" fmla="val 1"/>
                  <a:gd name="f15" fmla="val 2"/>
                  <a:gd name="f16" fmla="val 5"/>
                  <a:gd name="f17" fmla="val 4"/>
                  <a:gd name="f18" fmla="+- 0 0 -90"/>
                  <a:gd name="f19" fmla="*/ f3 1 12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2"/>
                  <a:gd name="f29" fmla="*/ f25 1 14"/>
                  <a:gd name="f30" fmla="*/ 12 f26 1"/>
                  <a:gd name="f31" fmla="*/ 10 f25 1"/>
                  <a:gd name="f32" fmla="*/ 9 f26 1"/>
                  <a:gd name="f33" fmla="*/ 14 f25 1"/>
                  <a:gd name="f34" fmla="*/ 1 f26 1"/>
                  <a:gd name="f35" fmla="*/ 3 f25 1"/>
                  <a:gd name="f36" fmla="*/ 5 f26 1"/>
                  <a:gd name="f37" fmla="*/ 0 f25 1"/>
                  <a:gd name="f38" fmla="+- f27 0 f1"/>
                  <a:gd name="f39" fmla="*/ f30 1 12"/>
                  <a:gd name="f40" fmla="*/ f31 1 14"/>
                  <a:gd name="f41" fmla="*/ f32 1 12"/>
                  <a:gd name="f42" fmla="*/ f33 1 14"/>
                  <a:gd name="f43" fmla="*/ f34 1 12"/>
                  <a:gd name="f44" fmla="*/ f35 1 14"/>
                  <a:gd name="f45" fmla="*/ f36 1 12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2" h="14">
                    <a:moveTo>
                      <a:pt x="f6" y="f8"/>
                    </a:moveTo>
                    <a:cubicBezTo>
                      <a:pt x="f9" y="f9"/>
                      <a:pt x="f9" y="f7"/>
                      <a:pt x="f10" y="f7"/>
                    </a:cubicBezTo>
                    <a:cubicBezTo>
                      <a:pt x="f11" y="f12"/>
                      <a:pt x="f11" y="f13"/>
                      <a:pt x="f14" y="f11"/>
                    </a:cubicBezTo>
                    <a:cubicBezTo>
                      <a:pt x="f5" y="f14"/>
                      <a:pt x="f15" y="f5"/>
                      <a:pt x="f16" y="f5"/>
                    </a:cubicBezTo>
                    <a:cubicBezTo>
                      <a:pt x="f8" y="f14"/>
                      <a:pt x="f9" y="f17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Freeform 99">
                <a:extLst>
                  <a:ext uri="{FF2B5EF4-FFF2-40B4-BE49-F238E27FC236}">
                    <a16:creationId xmlns:a16="http://schemas.microsoft.com/office/drawing/2014/main" id="{53A6891E-662A-978C-449D-34B82198F172}"/>
                  </a:ext>
                </a:extLst>
              </p:cNvPr>
              <p:cNvSpPr/>
              <p:nvPr/>
            </p:nvSpPr>
            <p:spPr>
              <a:xfrm>
                <a:off x="8531223" y="4360865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6"/>
                  <a:gd name="f8" fmla="val 12"/>
                  <a:gd name="f9" fmla="val 4"/>
                  <a:gd name="f10" fmla="val 11"/>
                  <a:gd name="f11" fmla="val 1"/>
                  <a:gd name="f12" fmla="val 9"/>
                  <a:gd name="f13" fmla="val 8"/>
                  <a:gd name="f14" fmla="val 2"/>
                  <a:gd name="f15" fmla="val 7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6 f22 1"/>
                  <a:gd name="f26" fmla="*/ 12 f22 1"/>
                  <a:gd name="f27" fmla="*/ 1 f22 1"/>
                  <a:gd name="f28" fmla="*/ 9 f22 1"/>
                  <a:gd name="f29" fmla="*/ 13 f22 1"/>
                  <a:gd name="f30" fmla="*/ 4 f22 1"/>
                  <a:gd name="f31" fmla="+- f23 0 f1"/>
                  <a:gd name="f32" fmla="*/ f25 1 13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2 f18 1"/>
                  <a:gd name="f55" fmla="*/ f44 f17 1"/>
                  <a:gd name="f56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5" y="f56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3">
                    <a:moveTo>
                      <a:pt x="f7" y="f8"/>
                    </a:moveTo>
                    <a:cubicBezTo>
                      <a:pt x="f9" y="f10"/>
                      <a:pt x="f5" y="f6"/>
                      <a:pt x="f11" y="f12"/>
                    </a:cubicBezTo>
                    <a:cubicBezTo>
                      <a:pt x="f11" y="f7"/>
                      <a:pt x="f11" y="f5"/>
                      <a:pt x="f7" y="f11"/>
                    </a:cubicBezTo>
                    <a:cubicBezTo>
                      <a:pt x="f13" y="f14"/>
                      <a:pt x="f6" y="f5"/>
                      <a:pt x="f6" y="f9"/>
                    </a:cubicBezTo>
                    <a:cubicBezTo>
                      <a:pt x="f6" y="f15"/>
                      <a:pt x="f10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Freeform 100">
                <a:extLst>
                  <a:ext uri="{FF2B5EF4-FFF2-40B4-BE49-F238E27FC236}">
                    <a16:creationId xmlns:a16="http://schemas.microsoft.com/office/drawing/2014/main" id="{EE78DC43-DC39-3778-45B0-78CAEF1C0CF0}"/>
                  </a:ext>
                </a:extLst>
              </p:cNvPr>
              <p:cNvSpPr/>
              <p:nvPr/>
            </p:nvSpPr>
            <p:spPr>
              <a:xfrm>
                <a:off x="7993063" y="4816473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2"/>
                  <a:gd name="f9" fmla="val 6"/>
                  <a:gd name="f10" fmla="val 3"/>
                  <a:gd name="f11" fmla="val 10"/>
                  <a:gd name="f12" fmla="val 11"/>
                  <a:gd name="f13" fmla="val 9"/>
                  <a:gd name="f14" fmla="val 8"/>
                  <a:gd name="f15" fmla="+- 0 0 -90"/>
                  <a:gd name="f16" fmla="*/ f3 1 13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4"/>
                  <a:gd name="f27" fmla="*/ 2 f23 1"/>
                  <a:gd name="f28" fmla="*/ 0 f22 1"/>
                  <a:gd name="f29" fmla="*/ 10 f23 1"/>
                  <a:gd name="f30" fmla="*/ 11 f22 1"/>
                  <a:gd name="f31" fmla="*/ 6 f23 1"/>
                  <a:gd name="f32" fmla="*/ 13 f22 1"/>
                  <a:gd name="f33" fmla="+- f24 0 f1"/>
                  <a:gd name="f34" fmla="*/ f27 1 13"/>
                  <a:gd name="f35" fmla="*/ f28 1 14"/>
                  <a:gd name="f36" fmla="*/ f29 1 13"/>
                  <a:gd name="f37" fmla="*/ f30 1 14"/>
                  <a:gd name="f38" fmla="*/ f31 1 13"/>
                  <a:gd name="f39" fmla="*/ f32 1 14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3" h="14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3" y="f6"/>
                      <a:pt x="f14" y="f7"/>
                      <a:pt x="f9" y="f6"/>
                    </a:cubicBezTo>
                    <a:cubicBezTo>
                      <a:pt x="f5" y="f12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Freeform 101">
                <a:extLst>
                  <a:ext uri="{FF2B5EF4-FFF2-40B4-BE49-F238E27FC236}">
                    <a16:creationId xmlns:a16="http://schemas.microsoft.com/office/drawing/2014/main" id="{7CD64BCF-4CAF-287E-7500-D9231AE98AE7}"/>
                  </a:ext>
                </a:extLst>
              </p:cNvPr>
              <p:cNvSpPr/>
              <p:nvPr/>
            </p:nvSpPr>
            <p:spPr>
              <a:xfrm>
                <a:off x="7796210" y="4519614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"/>
                  <a:gd name="f8" fmla="val 5"/>
                  <a:gd name="f9" fmla="val 2"/>
                  <a:gd name="f10" fmla="val 10"/>
                  <a:gd name="f11" fmla="val 9"/>
                  <a:gd name="f12" fmla="val 8"/>
                  <a:gd name="f13" fmla="val 7"/>
                  <a:gd name="f14" fmla="+- 0 0 -90"/>
                  <a:gd name="f15" fmla="*/ f3 1 12"/>
                  <a:gd name="f16" fmla="*/ f4 1 12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12"/>
                  <a:gd name="f23" fmla="*/ 1 f20 1"/>
                  <a:gd name="f24" fmla="*/ 0 f20 1"/>
                  <a:gd name="f25" fmla="*/ 10 f20 1"/>
                  <a:gd name="f26" fmla="*/ 9 f20 1"/>
                  <a:gd name="f27" fmla="*/ 7 f20 1"/>
                  <a:gd name="f28" fmla="*/ 12 f20 1"/>
                  <a:gd name="f29" fmla="+- f21 0 f1"/>
                  <a:gd name="f30" fmla="*/ f23 1 12"/>
                  <a:gd name="f31" fmla="*/ f24 1 12"/>
                  <a:gd name="f32" fmla="*/ f25 1 12"/>
                  <a:gd name="f33" fmla="*/ f26 1 12"/>
                  <a:gd name="f34" fmla="*/ f27 1 12"/>
                  <a:gd name="f35" fmla="*/ f28 1 12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2" h="12">
                    <a:moveTo>
                      <a:pt x="f7" y="f5"/>
                    </a:moveTo>
                    <a:cubicBezTo>
                      <a:pt x="f8" y="f9"/>
                      <a:pt x="f6" y="f7"/>
                      <a:pt x="f10" y="f11"/>
                    </a:cubicBezTo>
                    <a:cubicBezTo>
                      <a:pt x="f11" y="f6"/>
                      <a:pt x="f12" y="f6"/>
                      <a:pt x="f13" y="f6"/>
                    </a:cubicBezTo>
                    <a:cubicBezTo>
                      <a:pt x="f5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Freeform 102">
                <a:extLst>
                  <a:ext uri="{FF2B5EF4-FFF2-40B4-BE49-F238E27FC236}">
                    <a16:creationId xmlns:a16="http://schemas.microsoft.com/office/drawing/2014/main" id="{9E7C3225-540F-6A42-CB82-11369E8A6471}"/>
                  </a:ext>
                </a:extLst>
              </p:cNvPr>
              <p:cNvSpPr/>
              <p:nvPr/>
            </p:nvSpPr>
            <p:spPr>
              <a:xfrm>
                <a:off x="8697909" y="4618040"/>
                <a:ext cx="2698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4"/>
                  <a:gd name="f8" fmla="val 2"/>
                  <a:gd name="f9" fmla="val 6"/>
                  <a:gd name="f10" fmla="val 5"/>
                  <a:gd name="f11" fmla="val 9"/>
                  <a:gd name="f12" fmla="val 10"/>
                  <a:gd name="f13" fmla="val 11"/>
                  <a:gd name="f14" fmla="val 1"/>
                  <a:gd name="f15" fmla="+- 0 0 -90"/>
                  <a:gd name="f16" fmla="*/ f3 1 12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4"/>
                  <a:gd name="f27" fmla="*/ 2 f23 1"/>
                  <a:gd name="f28" fmla="*/ 6 f22 1"/>
                  <a:gd name="f29" fmla="*/ 12 f23 1"/>
                  <a:gd name="f30" fmla="*/ 5 f22 1"/>
                  <a:gd name="f31" fmla="*/ 5 f23 1"/>
                  <a:gd name="f32" fmla="*/ 12 f22 1"/>
                  <a:gd name="f33" fmla="+- f24 0 f1"/>
                  <a:gd name="f34" fmla="*/ f27 1 12"/>
                  <a:gd name="f35" fmla="*/ f28 1 14"/>
                  <a:gd name="f36" fmla="*/ f29 1 12"/>
                  <a:gd name="f37" fmla="*/ f30 1 14"/>
                  <a:gd name="f38" fmla="*/ f31 1 12"/>
                  <a:gd name="f39" fmla="*/ f32 1 14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2" h="14">
                    <a:moveTo>
                      <a:pt x="f8" y="f9"/>
                    </a:moveTo>
                    <a:cubicBezTo>
                      <a:pt x="f10" y="f8"/>
                      <a:pt x="f11" y="f5"/>
                      <a:pt x="f6" y="f10"/>
                    </a:cubicBezTo>
                    <a:cubicBezTo>
                      <a:pt x="f6" y="f12"/>
                      <a:pt x="f13" y="f7"/>
                      <a:pt x="f10" y="f6"/>
                    </a:cubicBezTo>
                    <a:cubicBezTo>
                      <a:pt x="f14" y="f13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Freeform 103">
                <a:extLst>
                  <a:ext uri="{FF2B5EF4-FFF2-40B4-BE49-F238E27FC236}">
                    <a16:creationId xmlns:a16="http://schemas.microsoft.com/office/drawing/2014/main" id="{2450AC58-EF20-B06B-0209-DB30394C7916}"/>
                  </a:ext>
                </a:extLst>
              </p:cNvPr>
              <p:cNvSpPr/>
              <p:nvPr/>
            </p:nvSpPr>
            <p:spPr>
              <a:xfrm>
                <a:off x="7108829" y="4708519"/>
                <a:ext cx="3174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5"/>
                  <a:gd name="f8" fmla="val 12"/>
                  <a:gd name="f9" fmla="val 4"/>
                  <a:gd name="f10" fmla="val 13"/>
                  <a:gd name="f11" fmla="val 5"/>
                  <a:gd name="f12" fmla="val 6"/>
                  <a:gd name="f13" fmla="val 10"/>
                  <a:gd name="f14" fmla="val 11"/>
                  <a:gd name="f15" fmla="val 7"/>
                  <a:gd name="f16" fmla="val 3"/>
                  <a:gd name="f17" fmla="val 8"/>
                  <a:gd name="f18" fmla="val 1"/>
                  <a:gd name="f19" fmla="+- 0 0 -90"/>
                  <a:gd name="f20" fmla="*/ f3 1 14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5"/>
                  <a:gd name="f31" fmla="*/ 12 f27 1"/>
                  <a:gd name="f32" fmla="*/ 4 f26 1"/>
                  <a:gd name="f33" fmla="*/ 14 f27 1"/>
                  <a:gd name="f34" fmla="*/ 6 f26 1"/>
                  <a:gd name="f35" fmla="*/ 6 f27 1"/>
                  <a:gd name="f36" fmla="*/ 11 f26 1"/>
                  <a:gd name="f37" fmla="*/ 0 f26 1"/>
                  <a:gd name="f38" fmla="+- f28 0 f1"/>
                  <a:gd name="f39" fmla="*/ f31 1 14"/>
                  <a:gd name="f40" fmla="*/ f32 1 15"/>
                  <a:gd name="f41" fmla="*/ f33 1 14"/>
                  <a:gd name="f42" fmla="*/ f34 1 15"/>
                  <a:gd name="f43" fmla="*/ f35 1 14"/>
                  <a:gd name="f44" fmla="*/ f36 1 15"/>
                  <a:gd name="f45" fmla="*/ f37 1 15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30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1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5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4" h="15">
                    <a:moveTo>
                      <a:pt x="f8" y="f9"/>
                    </a:moveTo>
                    <a:cubicBezTo>
                      <a:pt x="f10" y="f11"/>
                      <a:pt x="f10" y="f11"/>
                      <a:pt x="f6" y="f12"/>
                    </a:cubicBezTo>
                    <a:cubicBezTo>
                      <a:pt x="f8" y="f13"/>
                      <a:pt x="f14" y="f7"/>
                      <a:pt x="f12" y="f14"/>
                    </a:cubicBezTo>
                    <a:cubicBezTo>
                      <a:pt x="f5" y="f15"/>
                      <a:pt x="f9" y="f16"/>
                      <a:pt x="f12" y="f5"/>
                    </a:cubicBezTo>
                    <a:cubicBezTo>
                      <a:pt x="f17" y="f18"/>
                      <a:pt x="f8" y="f18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Freeform 104">
                <a:extLst>
                  <a:ext uri="{FF2B5EF4-FFF2-40B4-BE49-F238E27FC236}">
                    <a16:creationId xmlns:a16="http://schemas.microsoft.com/office/drawing/2014/main" id="{B128A687-2177-B084-6007-C66CBC287525}"/>
                  </a:ext>
                </a:extLst>
              </p:cNvPr>
              <p:cNvSpPr/>
              <p:nvPr/>
            </p:nvSpPr>
            <p:spPr>
              <a:xfrm>
                <a:off x="7064380" y="5103815"/>
                <a:ext cx="31747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4"/>
                  <a:gd name="f9" fmla="val 10"/>
                  <a:gd name="f10" fmla="val 7"/>
                  <a:gd name="f11" fmla="val 3"/>
                  <a:gd name="f12" fmla="val 1"/>
                  <a:gd name="f13" fmla="val 9"/>
                  <a:gd name="f14" fmla="val 8"/>
                  <a:gd name="f15" fmla="val 2"/>
                  <a:gd name="f16" fmla="val 5"/>
                  <a:gd name="f17" fmla="+- 0 0 -90"/>
                  <a:gd name="f18" fmla="*/ f3 1 14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6"/>
                  <a:gd name="f29" fmla="*/ 14 f25 1"/>
                  <a:gd name="f30" fmla="*/ 4 f24 1"/>
                  <a:gd name="f31" fmla="*/ 3 f25 1"/>
                  <a:gd name="f32" fmla="*/ 10 f24 1"/>
                  <a:gd name="f33" fmla="*/ 2 f25 1"/>
                  <a:gd name="f34" fmla="*/ 5 f24 1"/>
                  <a:gd name="f35" fmla="+- f26 0 f1"/>
                  <a:gd name="f36" fmla="*/ f29 1 14"/>
                  <a:gd name="f37" fmla="*/ f30 1 16"/>
                  <a:gd name="f38" fmla="*/ f31 1 14"/>
                  <a:gd name="f39" fmla="*/ f32 1 16"/>
                  <a:gd name="f40" fmla="*/ f33 1 14"/>
                  <a:gd name="f41" fmla="*/ f34 1 16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4" h="16">
                    <a:moveTo>
                      <a:pt x="f6" y="f8"/>
                    </a:moveTo>
                    <a:cubicBezTo>
                      <a:pt x="f9" y="f10"/>
                      <a:pt x="f9" y="f7"/>
                      <a:pt x="f11" y="f9"/>
                    </a:cubicBezTo>
                    <a:cubicBezTo>
                      <a:pt x="f12" y="f13"/>
                      <a:pt x="f5" y="f14"/>
                      <a:pt x="f15" y="f16"/>
                    </a:cubicBezTo>
                    <a:cubicBezTo>
                      <a:pt x="f16" y="f5"/>
                      <a:pt x="f13" y="f12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Freeform 105">
                <a:extLst>
                  <a:ext uri="{FF2B5EF4-FFF2-40B4-BE49-F238E27FC236}">
                    <a16:creationId xmlns:a16="http://schemas.microsoft.com/office/drawing/2014/main" id="{A4C3F599-F99C-CAC1-8A10-BBE08A188530}"/>
                  </a:ext>
                </a:extLst>
              </p:cNvPr>
              <p:cNvSpPr/>
              <p:nvPr/>
            </p:nvSpPr>
            <p:spPr>
              <a:xfrm>
                <a:off x="8358192" y="4568827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10"/>
                  <a:gd name="f9" fmla="val 7"/>
                  <a:gd name="f10" fmla="val 9"/>
                  <a:gd name="f11" fmla="val 5"/>
                  <a:gd name="f12" fmla="val 1"/>
                  <a:gd name="f13" fmla="val 6"/>
                  <a:gd name="f14" fmla="+- 0 0 -90"/>
                  <a:gd name="f15" fmla="*/ f3 1 13"/>
                  <a:gd name="f16" fmla="*/ f4 1 1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3"/>
                  <a:gd name="f25" fmla="*/ f21 1 14"/>
                  <a:gd name="f26" fmla="*/ 10 f22 1"/>
                  <a:gd name="f27" fmla="*/ 14 f21 1"/>
                  <a:gd name="f28" fmla="*/ 5 f22 1"/>
                  <a:gd name="f29" fmla="*/ 1 f21 1"/>
                  <a:gd name="f30" fmla="*/ 9 f22 1"/>
                  <a:gd name="f31" fmla="+- f23 0 f1"/>
                  <a:gd name="f32" fmla="*/ f26 1 13"/>
                  <a:gd name="f33" fmla="*/ f27 1 14"/>
                  <a:gd name="f34" fmla="*/ f28 1 13"/>
                  <a:gd name="f35" fmla="*/ f29 1 14"/>
                  <a:gd name="f36" fmla="*/ f30 1 13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3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4">
                    <a:moveTo>
                      <a:pt x="f8" y="f7"/>
                    </a:moveTo>
                    <a:cubicBezTo>
                      <a:pt x="f9" y="f8"/>
                      <a:pt x="f5" y="f10"/>
                      <a:pt x="f11" y="f12"/>
                    </a:cubicBezTo>
                    <a:cubicBezTo>
                      <a:pt x="f13" y="f5"/>
                      <a:pt x="f9" y="f5"/>
                      <a:pt x="f10" y="f12"/>
                    </a:cubicBezTo>
                    <a:cubicBezTo>
                      <a:pt x="f6" y="f11"/>
                      <a:pt x="f6" y="f10"/>
                      <a:pt x="f8" y="f7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Freeform 106">
                <a:extLst>
                  <a:ext uri="{FF2B5EF4-FFF2-40B4-BE49-F238E27FC236}">
                    <a16:creationId xmlns:a16="http://schemas.microsoft.com/office/drawing/2014/main" id="{E2172B3C-383B-7159-F27B-52F087BA2FCA}"/>
                  </a:ext>
                </a:extLst>
              </p:cNvPr>
              <p:cNvSpPr/>
              <p:nvPr/>
            </p:nvSpPr>
            <p:spPr>
              <a:xfrm>
                <a:off x="7115175" y="4995860"/>
                <a:ext cx="31747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5"/>
                  <a:gd name="f9" fmla="val 2"/>
                  <a:gd name="f10" fmla="val 3"/>
                  <a:gd name="f11" fmla="val 6"/>
                  <a:gd name="f12" fmla="val 4"/>
                  <a:gd name="f13" fmla="val 7"/>
                  <a:gd name="f14" fmla="val 9"/>
                  <a:gd name="f15" fmla="val 11"/>
                  <a:gd name="f16" fmla="val 10"/>
                  <a:gd name="f17" fmla="val 8"/>
                  <a:gd name="f18" fmla="+- 0 0 -90"/>
                  <a:gd name="f19" fmla="*/ f3 1 14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2"/>
                  <a:gd name="f30" fmla="*/ 0 f26 1"/>
                  <a:gd name="f31" fmla="*/ 5 f25 1"/>
                  <a:gd name="f32" fmla="*/ 5 f26 1"/>
                  <a:gd name="f33" fmla="*/ 2 f25 1"/>
                  <a:gd name="f34" fmla="*/ 7 f26 1"/>
                  <a:gd name="f35" fmla="*/ 3 f25 1"/>
                  <a:gd name="f36" fmla="*/ 12 f26 1"/>
                  <a:gd name="f37" fmla="*/ 10 f26 1"/>
                  <a:gd name="f38" fmla="*/ 9 f25 1"/>
                  <a:gd name="f39" fmla="*/ 6 f26 1"/>
                  <a:gd name="f40" fmla="+- f27 0 f1"/>
                  <a:gd name="f41" fmla="*/ f30 1 14"/>
                  <a:gd name="f42" fmla="*/ f31 1 12"/>
                  <a:gd name="f43" fmla="*/ f32 1 14"/>
                  <a:gd name="f44" fmla="*/ f33 1 12"/>
                  <a:gd name="f45" fmla="*/ f34 1 14"/>
                  <a:gd name="f46" fmla="*/ f35 1 12"/>
                  <a:gd name="f47" fmla="*/ f36 1 14"/>
                  <a:gd name="f48" fmla="*/ f37 1 14"/>
                  <a:gd name="f49" fmla="*/ f38 1 12"/>
                  <a:gd name="f50" fmla="*/ f39 1 14"/>
                  <a:gd name="f51" fmla="*/ 0 1 f28"/>
                  <a:gd name="f52" fmla="*/ f22 1 f28"/>
                  <a:gd name="f53" fmla="*/ 0 1 f29"/>
                  <a:gd name="f54" fmla="*/ f23 1 f29"/>
                  <a:gd name="f55" fmla="*/ f41 1 f28"/>
                  <a:gd name="f56" fmla="*/ f42 1 f29"/>
                  <a:gd name="f57" fmla="*/ f43 1 f28"/>
                  <a:gd name="f58" fmla="*/ f44 1 f29"/>
                  <a:gd name="f59" fmla="*/ f45 1 f28"/>
                  <a:gd name="f60" fmla="*/ f46 1 f29"/>
                  <a:gd name="f61" fmla="*/ f47 1 f28"/>
                  <a:gd name="f62" fmla="*/ f48 1 f28"/>
                  <a:gd name="f63" fmla="*/ f49 1 f29"/>
                  <a:gd name="f64" fmla="*/ f50 1 f28"/>
                  <a:gd name="f65" fmla="*/ f51 f19 1"/>
                  <a:gd name="f66" fmla="*/ f52 f19 1"/>
                  <a:gd name="f67" fmla="*/ f54 f20 1"/>
                  <a:gd name="f68" fmla="*/ f53 f20 1"/>
                  <a:gd name="f69" fmla="*/ f55 f19 1"/>
                  <a:gd name="f70" fmla="*/ f56 f20 1"/>
                  <a:gd name="f71" fmla="*/ f57 f19 1"/>
                  <a:gd name="f72" fmla="*/ f58 f20 1"/>
                  <a:gd name="f73" fmla="*/ f59 f19 1"/>
                  <a:gd name="f74" fmla="*/ f60 f20 1"/>
                  <a:gd name="f75" fmla="*/ f61 f19 1"/>
                  <a:gd name="f76" fmla="*/ f62 f19 1"/>
                  <a:gd name="f77" fmla="*/ f63 f20 1"/>
                  <a:gd name="f78" fmla="*/ f6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4"/>
                  </a:cxn>
                  <a:cxn ang="f40">
                    <a:pos x="f76" y="f77"/>
                  </a:cxn>
                  <a:cxn ang="f40">
                    <a:pos x="f78" y="f77"/>
                  </a:cxn>
                  <a:cxn ang="f40">
                    <a:pos x="f69" y="f70"/>
                  </a:cxn>
                </a:cxnLst>
                <a:rect l="f65" t="f68" r="f66" b="f67"/>
                <a:pathLst>
                  <a:path w="14" h="12">
                    <a:moveTo>
                      <a:pt x="f5" y="f8"/>
                    </a:moveTo>
                    <a:cubicBezTo>
                      <a:pt x="f9" y="f8"/>
                      <a:pt x="f10" y="f10"/>
                      <a:pt x="f8" y="f9"/>
                    </a:cubicBezTo>
                    <a:cubicBezTo>
                      <a:pt x="f8" y="f10"/>
                      <a:pt x="f11" y="f12"/>
                      <a:pt x="f13" y="f10"/>
                    </a:cubicBezTo>
                    <a:cubicBezTo>
                      <a:pt x="f14" y="f9"/>
                      <a:pt x="f15" y="f5"/>
                      <a:pt x="f7" y="f10"/>
                    </a:cubicBezTo>
                    <a:cubicBezTo>
                      <a:pt x="f6" y="f11"/>
                      <a:pt x="f16" y="f13"/>
                      <a:pt x="f16" y="f14"/>
                    </a:cubicBezTo>
                    <a:cubicBezTo>
                      <a:pt x="f14" y="f7"/>
                      <a:pt x="f13" y="f16"/>
                      <a:pt x="f11" y="f14"/>
                    </a:cubicBezTo>
                    <a:cubicBezTo>
                      <a:pt x="f12" y="f17"/>
                      <a:pt x="f9" y="f13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Freeform 107">
                <a:extLst>
                  <a:ext uri="{FF2B5EF4-FFF2-40B4-BE49-F238E27FC236}">
                    <a16:creationId xmlns:a16="http://schemas.microsoft.com/office/drawing/2014/main" id="{5BE1DB86-0974-72D1-229C-023012F8AF88}"/>
                  </a:ext>
                </a:extLst>
              </p:cNvPr>
              <p:cNvSpPr/>
              <p:nvPr/>
            </p:nvSpPr>
            <p:spPr>
              <a:xfrm>
                <a:off x="8207380" y="4183059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5"/>
                  <a:gd name="f9" fmla="val 2"/>
                  <a:gd name="f10" fmla="val 4"/>
                  <a:gd name="f11" fmla="val 7"/>
                  <a:gd name="f12" fmla="val 6"/>
                  <a:gd name="f13" fmla="val 3"/>
                  <a:gd name="f14" fmla="val 1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5 f23 1"/>
                  <a:gd name="f28" fmla="*/ 0 f22 1"/>
                  <a:gd name="f29" fmla="*/ 9 f23 1"/>
                  <a:gd name="f30" fmla="*/ 4 f22 1"/>
                  <a:gd name="f31" fmla="*/ 4 f23 1"/>
                  <a:gd name="f32" fmla="*/ 8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8"/>
                  <a:gd name="f38" fmla="*/ f29 1 9"/>
                  <a:gd name="f39" fmla="*/ f30 1 8"/>
                  <a:gd name="f40" fmla="*/ f31 1 9"/>
                  <a:gd name="f41" fmla="*/ f32 1 8"/>
                  <a:gd name="f42" fmla="*/ f33 1 9"/>
                  <a:gd name="f43" fmla="*/ f34 1 8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8">
                    <a:moveTo>
                      <a:pt x="f8" y="f5"/>
                    </a:moveTo>
                    <a:cubicBezTo>
                      <a:pt x="f7" y="f5"/>
                      <a:pt x="f6" y="f9"/>
                      <a:pt x="f6" y="f10"/>
                    </a:cubicBezTo>
                    <a:cubicBezTo>
                      <a:pt x="f6" y="f11"/>
                      <a:pt x="f11" y="f7"/>
                      <a:pt x="f10" y="f7"/>
                    </a:cubicBezTo>
                    <a:cubicBezTo>
                      <a:pt x="f9" y="f11"/>
                      <a:pt x="f5" y="f12"/>
                      <a:pt x="f5" y="f13"/>
                    </a:cubicBezTo>
                    <a:cubicBezTo>
                      <a:pt x="f5" y="f5"/>
                      <a:pt x="f13" y="f14"/>
                      <a:pt x="f8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Freeform 108">
                <a:extLst>
                  <a:ext uri="{FF2B5EF4-FFF2-40B4-BE49-F238E27FC236}">
                    <a16:creationId xmlns:a16="http://schemas.microsoft.com/office/drawing/2014/main" id="{169F8168-BFA4-D4A8-ACE9-6651FC2D0F7C}"/>
                  </a:ext>
                </a:extLst>
              </p:cNvPr>
              <p:cNvSpPr/>
              <p:nvPr/>
            </p:nvSpPr>
            <p:spPr>
              <a:xfrm>
                <a:off x="8651879" y="4926009"/>
                <a:ext cx="2540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9"/>
                  <a:gd name="f9" fmla="val 7"/>
                  <a:gd name="f10" fmla="val 10"/>
                  <a:gd name="f11" fmla="val 3"/>
                  <a:gd name="f12" fmla="val 2"/>
                  <a:gd name="f13" fmla="val 6"/>
                  <a:gd name="f14" fmla="val 1"/>
                  <a:gd name="f15" fmla="val 5"/>
                  <a:gd name="f16" fmla="val 4"/>
                  <a:gd name="f17" fmla="+- 0 0 -90"/>
                  <a:gd name="f18" fmla="*/ f3 1 11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2"/>
                  <a:gd name="f29" fmla="*/ 9 f25 1"/>
                  <a:gd name="f30" fmla="*/ 12 f24 1"/>
                  <a:gd name="f31" fmla="*/ 2 f25 1"/>
                  <a:gd name="f32" fmla="*/ 6 f24 1"/>
                  <a:gd name="f33" fmla="*/ 5 f25 1"/>
                  <a:gd name="f34" fmla="*/ 0 f24 1"/>
                  <a:gd name="f35" fmla="+- f26 0 f1"/>
                  <a:gd name="f36" fmla="*/ f29 1 11"/>
                  <a:gd name="f37" fmla="*/ f30 1 12"/>
                  <a:gd name="f38" fmla="*/ f31 1 11"/>
                  <a:gd name="f39" fmla="*/ f32 1 12"/>
                  <a:gd name="f40" fmla="*/ f33 1 11"/>
                  <a:gd name="f41" fmla="*/ f34 1 12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1" h="12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5" y="f14"/>
                      <a:pt x="f14" y="f14"/>
                      <a:pt x="f15" y="f5"/>
                    </a:cubicBezTo>
                    <a:cubicBezTo>
                      <a:pt x="f16" y="f15"/>
                      <a:pt x="f6" y="f9"/>
                      <a:pt x="f8" y="f7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Freeform 109">
                <a:extLst>
                  <a:ext uri="{FF2B5EF4-FFF2-40B4-BE49-F238E27FC236}">
                    <a16:creationId xmlns:a16="http://schemas.microsoft.com/office/drawing/2014/main" id="{DAE292EF-5978-81E6-D65D-88A07B94B2E8}"/>
                  </a:ext>
                </a:extLst>
              </p:cNvPr>
              <p:cNvSpPr/>
              <p:nvPr/>
            </p:nvSpPr>
            <p:spPr>
              <a:xfrm>
                <a:off x="8216898" y="5118097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5"/>
                  <a:gd name="f9" fmla="val 1"/>
                  <a:gd name="f10" fmla="val 2"/>
                  <a:gd name="f11" fmla="val 3"/>
                  <a:gd name="f12" fmla="val 6"/>
                  <a:gd name="f13" fmla="val 4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0 f22 1"/>
                  <a:gd name="f27" fmla="*/ 5 f21 1"/>
                  <a:gd name="f28" fmla="*/ 3 f22 1"/>
                  <a:gd name="f29" fmla="*/ 0 f21 1"/>
                  <a:gd name="f30" fmla="*/ 7 f22 1"/>
                  <a:gd name="f31" fmla="*/ 4 f21 1"/>
                  <a:gd name="f32" fmla="*/ 4 f22 1"/>
                  <a:gd name="f33" fmla="*/ 8 f21 1"/>
                  <a:gd name="f34" fmla="+- f23 0 f1"/>
                  <a:gd name="f35" fmla="*/ f26 1 7"/>
                  <a:gd name="f36" fmla="*/ f27 1 8"/>
                  <a:gd name="f37" fmla="*/ f28 1 7"/>
                  <a:gd name="f38" fmla="*/ f29 1 8"/>
                  <a:gd name="f39" fmla="*/ f30 1 7"/>
                  <a:gd name="f40" fmla="*/ f31 1 8"/>
                  <a:gd name="f41" fmla="*/ f32 1 7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7" h="8">
                    <a:moveTo>
                      <a:pt x="f5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12" y="f5"/>
                      <a:pt x="f6" y="f10"/>
                      <a:pt x="f6" y="f13"/>
                    </a:cubicBezTo>
                    <a:cubicBezTo>
                      <a:pt x="f6" y="f12"/>
                      <a:pt x="f6" y="f7"/>
                      <a:pt x="f13" y="f7"/>
                    </a:cubicBezTo>
                    <a:cubicBezTo>
                      <a:pt x="f10" y="f7"/>
                      <a:pt x="f9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Freeform 110">
                <a:extLst>
                  <a:ext uri="{FF2B5EF4-FFF2-40B4-BE49-F238E27FC236}">
                    <a16:creationId xmlns:a16="http://schemas.microsoft.com/office/drawing/2014/main" id="{0B04062B-BDF8-BC73-FDA1-AD1FF3BAA810}"/>
                  </a:ext>
                </a:extLst>
              </p:cNvPr>
              <p:cNvSpPr/>
              <p:nvPr/>
            </p:nvSpPr>
            <p:spPr>
              <a:xfrm>
                <a:off x="8218490" y="5018090"/>
                <a:ext cx="25402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7"/>
                  <a:gd name="f8" fmla="val 5"/>
                  <a:gd name="f9" fmla="val 2"/>
                  <a:gd name="f10" fmla="val 4"/>
                  <a:gd name="f11" fmla="val 3"/>
                  <a:gd name="f12" fmla="val 6"/>
                  <a:gd name="f13" fmla="val 7"/>
                  <a:gd name="f14" fmla="val 8"/>
                  <a:gd name="f15" fmla="val 13"/>
                  <a:gd name="f16" fmla="val 14"/>
                  <a:gd name="f17" fmla="val 16"/>
                  <a:gd name="f18" fmla="val 10"/>
                  <a:gd name="f19" fmla="+- 0 0 -90"/>
                  <a:gd name="f20" fmla="*/ f3 1 11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7"/>
                  <a:gd name="f31" fmla="*/ 0 f27 1"/>
                  <a:gd name="f32" fmla="*/ 5 f26 1"/>
                  <a:gd name="f33" fmla="*/ 5 f27 1"/>
                  <a:gd name="f34" fmla="*/ 4 f26 1"/>
                  <a:gd name="f35" fmla="*/ 8 f27 1"/>
                  <a:gd name="f36" fmla="*/ 11 f26 1"/>
                  <a:gd name="f37" fmla="*/ 7 f27 1"/>
                  <a:gd name="f38" fmla="*/ 16 f26 1"/>
                  <a:gd name="f39" fmla="*/ 6 f27 1"/>
                  <a:gd name="f40" fmla="+- f28 0 f1"/>
                  <a:gd name="f41" fmla="*/ f31 1 11"/>
                  <a:gd name="f42" fmla="*/ f32 1 17"/>
                  <a:gd name="f43" fmla="*/ f33 1 11"/>
                  <a:gd name="f44" fmla="*/ f34 1 17"/>
                  <a:gd name="f45" fmla="*/ f35 1 11"/>
                  <a:gd name="f46" fmla="*/ f36 1 17"/>
                  <a:gd name="f47" fmla="*/ f37 1 11"/>
                  <a:gd name="f48" fmla="*/ f38 1 17"/>
                  <a:gd name="f49" fmla="*/ f39 1 11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30"/>
                  <a:gd name="f60" fmla="*/ f47 1 f29"/>
                  <a:gd name="f61" fmla="*/ f48 1 f30"/>
                  <a:gd name="f62" fmla="*/ f49 1 f29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0 1"/>
                  <a:gd name="f72" fmla="*/ f59 f21 1"/>
                  <a:gd name="f73" fmla="*/ f60 f20 1"/>
                  <a:gd name="f74" fmla="*/ f61 f21 1"/>
                  <a:gd name="f75" fmla="*/ f6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4"/>
                  </a:cxn>
                  <a:cxn ang="f40">
                    <a:pos x="f69" y="f74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1" h="17">
                    <a:moveTo>
                      <a:pt x="f5" y="f8"/>
                    </a:moveTo>
                    <a:cubicBezTo>
                      <a:pt x="f9" y="f10"/>
                      <a:pt x="f11" y="f5"/>
                      <a:pt x="f8" y="f10"/>
                    </a:cubicBezTo>
                    <a:cubicBezTo>
                      <a:pt x="f12" y="f12"/>
                      <a:pt x="f6" y="f13"/>
                      <a:pt x="f14" y="f6"/>
                    </a:cubicBezTo>
                    <a:cubicBezTo>
                      <a:pt x="f14" y="f15"/>
                      <a:pt x="f13" y="f16"/>
                      <a:pt x="f13" y="f17"/>
                    </a:cubicBezTo>
                    <a:cubicBezTo>
                      <a:pt x="f12" y="f17"/>
                      <a:pt x="f12" y="f7"/>
                      <a:pt x="f12" y="f17"/>
                    </a:cubicBezTo>
                    <a:cubicBezTo>
                      <a:pt x="f8" y="f17"/>
                      <a:pt x="f8" y="f17"/>
                      <a:pt x="f8" y="f17"/>
                    </a:cubicBezTo>
                    <a:cubicBezTo>
                      <a:pt x="f13" y="f18"/>
                      <a:pt x="f10" y="f13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Freeform 111">
                <a:extLst>
                  <a:ext uri="{FF2B5EF4-FFF2-40B4-BE49-F238E27FC236}">
                    <a16:creationId xmlns:a16="http://schemas.microsoft.com/office/drawing/2014/main" id="{AB4C32A7-96A4-F34B-9255-39E38BAE1E23}"/>
                  </a:ext>
                </a:extLst>
              </p:cNvPr>
              <p:cNvSpPr/>
              <p:nvPr/>
            </p:nvSpPr>
            <p:spPr>
              <a:xfrm>
                <a:off x="8651879" y="5103815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5"/>
                  <a:gd name="f9" fmla="val 6"/>
                  <a:gd name="f10" fmla="val 1"/>
                  <a:gd name="f11" fmla="val 2"/>
                  <a:gd name="f12" fmla="val 4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3 f19 1"/>
                  <a:gd name="f23" fmla="*/ 0 f19 1"/>
                  <a:gd name="f24" fmla="*/ 7 f19 1"/>
                  <a:gd name="f25" fmla="*/ 4 f19 1"/>
                  <a:gd name="f26" fmla="+- f20 0 f1"/>
                  <a:gd name="f27" fmla="*/ f22 1 7"/>
                  <a:gd name="f28" fmla="*/ f23 1 7"/>
                  <a:gd name="f29" fmla="*/ f24 1 7"/>
                  <a:gd name="f30" fmla="*/ f25 1 7"/>
                  <a:gd name="f31" fmla="*/ 0 1 f21"/>
                  <a:gd name="f32" fmla="*/ f17 1 f21"/>
                  <a:gd name="f33" fmla="*/ f27 1 f21"/>
                  <a:gd name="f34" fmla="*/ f28 1 f21"/>
                  <a:gd name="f35" fmla="*/ f29 1 f21"/>
                  <a:gd name="f36" fmla="*/ f30 1 f21"/>
                  <a:gd name="f37" fmla="*/ f31 f14 1"/>
                  <a:gd name="f38" fmla="*/ f32 f14 1"/>
                  <a:gd name="f39" fmla="*/ f32 f15 1"/>
                  <a:gd name="f40" fmla="*/ f31 f15 1"/>
                  <a:gd name="f41" fmla="*/ f33 f14 1"/>
                  <a:gd name="f42" fmla="*/ f34 f15 1"/>
                  <a:gd name="f43" fmla="*/ f35 f14 1"/>
                  <a:gd name="f44" fmla="*/ f33 f15 1"/>
                  <a:gd name="f45" fmla="*/ f35 f15 1"/>
                  <a:gd name="f46" fmla="*/ f34 f14 1"/>
                  <a:gd name="f47" fmla="*/ f3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4"/>
                  </a:cxn>
                  <a:cxn ang="f26">
                    <a:pos x="f41" y="f45"/>
                  </a:cxn>
                  <a:cxn ang="f26">
                    <a:pos x="f46" y="f47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7" h="7">
                    <a:moveTo>
                      <a:pt x="f7" y="f5"/>
                    </a:moveTo>
                    <a:cubicBezTo>
                      <a:pt x="f8" y="f5"/>
                      <a:pt x="f9" y="f10"/>
                      <a:pt x="f6" y="f7"/>
                    </a:cubicBezTo>
                    <a:cubicBezTo>
                      <a:pt x="f6" y="f9"/>
                      <a:pt x="f8" y="f6"/>
                      <a:pt x="f7" y="f6"/>
                    </a:cubicBezTo>
                    <a:cubicBezTo>
                      <a:pt x="f11" y="f6"/>
                      <a:pt x="f5" y="f9"/>
                      <a:pt x="f5" y="f12"/>
                    </a:cubicBezTo>
                    <a:cubicBezTo>
                      <a:pt x="f5" y="f11"/>
                      <a:pt x="f10" y="f10"/>
                      <a:pt x="f7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Freeform 112">
                <a:extLst>
                  <a:ext uri="{FF2B5EF4-FFF2-40B4-BE49-F238E27FC236}">
                    <a16:creationId xmlns:a16="http://schemas.microsoft.com/office/drawing/2014/main" id="{8FF7766A-0F8A-98F7-5791-EF67937C940E}"/>
                  </a:ext>
                </a:extLst>
              </p:cNvPr>
              <p:cNvSpPr/>
              <p:nvPr/>
            </p:nvSpPr>
            <p:spPr>
              <a:xfrm>
                <a:off x="8782053" y="4529132"/>
                <a:ext cx="17465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1"/>
                  <a:gd name="f10" fmla="val 2"/>
                  <a:gd name="f11" fmla="val 3"/>
                  <a:gd name="f12" fmla="val 6"/>
                  <a:gd name="f13" fmla="val 5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0 f22 1"/>
                  <a:gd name="f27" fmla="*/ 4 f21 1"/>
                  <a:gd name="f28" fmla="*/ 3 f22 1"/>
                  <a:gd name="f29" fmla="*/ 0 f21 1"/>
                  <a:gd name="f30" fmla="*/ 8 f22 1"/>
                  <a:gd name="f31" fmla="*/ 5 f22 1"/>
                  <a:gd name="f32" fmla="*/ 7 f21 1"/>
                  <a:gd name="f33" fmla="+- f23 0 f1"/>
                  <a:gd name="f34" fmla="*/ f26 1 8"/>
                  <a:gd name="f35" fmla="*/ f27 1 7"/>
                  <a:gd name="f36" fmla="*/ f28 1 8"/>
                  <a:gd name="f37" fmla="*/ f29 1 7"/>
                  <a:gd name="f38" fmla="*/ f30 1 8"/>
                  <a:gd name="f39" fmla="*/ f31 1 8"/>
                  <a:gd name="f40" fmla="*/ f32 1 7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7">
                    <a:moveTo>
                      <a:pt x="f5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12" y="f5"/>
                      <a:pt x="f7" y="f9"/>
                      <a:pt x="f6" y="f8"/>
                    </a:cubicBezTo>
                    <a:cubicBezTo>
                      <a:pt x="f6" y="f12"/>
                      <a:pt x="f7" y="f7"/>
                      <a:pt x="f13" y="f7"/>
                    </a:cubicBezTo>
                    <a:cubicBezTo>
                      <a:pt x="f11" y="f7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Freeform 113">
                <a:extLst>
                  <a:ext uri="{FF2B5EF4-FFF2-40B4-BE49-F238E27FC236}">
                    <a16:creationId xmlns:a16="http://schemas.microsoft.com/office/drawing/2014/main" id="{60CE2B6F-ED67-3BE3-A372-D1054468D9FF}"/>
                  </a:ext>
                </a:extLst>
              </p:cNvPr>
              <p:cNvSpPr/>
              <p:nvPr/>
            </p:nvSpPr>
            <p:spPr>
              <a:xfrm>
                <a:off x="8674098" y="4840284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5"/>
                  <a:gd name="f11" fmla="val 3"/>
                  <a:gd name="f12" fmla="val 1"/>
                  <a:gd name="f13" fmla="val 2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7 f22 1"/>
                  <a:gd name="f27" fmla="*/ 4 f21 1"/>
                  <a:gd name="f28" fmla="*/ 3 f22 1"/>
                  <a:gd name="f29" fmla="*/ 8 f21 1"/>
                  <a:gd name="f30" fmla="*/ 1 f22 1"/>
                  <a:gd name="f31" fmla="*/ 0 f21 1"/>
                  <a:gd name="f32" fmla="+- f23 0 f1"/>
                  <a:gd name="f33" fmla="*/ f26 1 7"/>
                  <a:gd name="f34" fmla="*/ f27 1 8"/>
                  <a:gd name="f35" fmla="*/ f28 1 7"/>
                  <a:gd name="f36" fmla="*/ f29 1 8"/>
                  <a:gd name="f37" fmla="*/ f30 1 7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4"/>
                  </a:cxn>
                  <a:cxn ang="f32">
                    <a:pos x="f55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7" h="8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12" y="f9"/>
                      <a:pt x="f12" y="f8"/>
                    </a:cubicBezTo>
                    <a:cubicBezTo>
                      <a:pt x="f12" y="f11"/>
                      <a:pt x="f5" y="f5"/>
                      <a:pt x="f11" y="f5"/>
                    </a:cubicBezTo>
                    <a:cubicBezTo>
                      <a:pt x="f10" y="f12"/>
                      <a:pt x="f9" y="f13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3" name="Freeform 114">
                <a:extLst>
                  <a:ext uri="{FF2B5EF4-FFF2-40B4-BE49-F238E27FC236}">
                    <a16:creationId xmlns:a16="http://schemas.microsoft.com/office/drawing/2014/main" id="{4EC7004A-FD43-4B89-D2E4-22C6129D17C8}"/>
                  </a:ext>
                </a:extLst>
              </p:cNvPr>
              <p:cNvSpPr/>
              <p:nvPr/>
            </p:nvSpPr>
            <p:spPr>
              <a:xfrm>
                <a:off x="7996235" y="5054602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5"/>
                  <a:gd name="f11" fmla="val 2"/>
                  <a:gd name="f12" fmla="val 1"/>
                  <a:gd name="f13" fmla="val 3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7 f22 1"/>
                  <a:gd name="f27" fmla="*/ 4 f21 1"/>
                  <a:gd name="f28" fmla="*/ 5 f22 1"/>
                  <a:gd name="f29" fmla="*/ 8 f21 1"/>
                  <a:gd name="f30" fmla="*/ 0 f22 1"/>
                  <a:gd name="f31" fmla="*/ 3 f21 1"/>
                  <a:gd name="f32" fmla="*/ 3 f22 1"/>
                  <a:gd name="f33" fmla="*/ 0 f21 1"/>
                  <a:gd name="f34" fmla="+- f23 0 f1"/>
                  <a:gd name="f35" fmla="*/ f26 1 7"/>
                  <a:gd name="f36" fmla="*/ f27 1 8"/>
                  <a:gd name="f37" fmla="*/ f28 1 7"/>
                  <a:gd name="f38" fmla="*/ f29 1 8"/>
                  <a:gd name="f39" fmla="*/ f30 1 7"/>
                  <a:gd name="f40" fmla="*/ f31 1 8"/>
                  <a:gd name="f41" fmla="*/ f32 1 7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7" h="8">
                    <a:moveTo>
                      <a:pt x="f6" y="f8"/>
                    </a:moveTo>
                    <a:cubicBezTo>
                      <a:pt x="f6" y="f9"/>
                      <a:pt x="f9" y="f7"/>
                      <a:pt x="f10" y="f7"/>
                    </a:cubicBezTo>
                    <a:cubicBezTo>
                      <a:pt x="f11" y="f6"/>
                      <a:pt x="f12" y="f10"/>
                      <a:pt x="f5" y="f13"/>
                    </a:cubicBezTo>
                    <a:cubicBezTo>
                      <a:pt x="f5" y="f12"/>
                      <a:pt x="f11" y="f5"/>
                      <a:pt x="f13" y="f5"/>
                    </a:cubicBezTo>
                    <a:cubicBezTo>
                      <a:pt x="f9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Freeform 115">
                <a:extLst>
                  <a:ext uri="{FF2B5EF4-FFF2-40B4-BE49-F238E27FC236}">
                    <a16:creationId xmlns:a16="http://schemas.microsoft.com/office/drawing/2014/main" id="{0FBBC043-D615-977C-57E3-2E173A17FE78}"/>
                  </a:ext>
                </a:extLst>
              </p:cNvPr>
              <p:cNvSpPr/>
              <p:nvPr/>
            </p:nvSpPr>
            <p:spPr>
              <a:xfrm>
                <a:off x="7324728" y="4757732"/>
                <a:ext cx="17465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1"/>
                  <a:gd name="f10" fmla="val 2"/>
                  <a:gd name="f11" fmla="val 5"/>
                  <a:gd name="f12" fmla="val 6"/>
                  <a:gd name="f13" fmla="val 3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0 f22 1"/>
                  <a:gd name="f27" fmla="*/ 4 f21 1"/>
                  <a:gd name="f28" fmla="*/ 5 f22 1"/>
                  <a:gd name="f29" fmla="*/ 1 f21 1"/>
                  <a:gd name="f30" fmla="*/ 8 f22 1"/>
                  <a:gd name="f31" fmla="*/ 5 f21 1"/>
                  <a:gd name="f32" fmla="*/ 3 f22 1"/>
                  <a:gd name="f33" fmla="*/ 7 f21 1"/>
                  <a:gd name="f34" fmla="+- f23 0 f1"/>
                  <a:gd name="f35" fmla="*/ f26 1 8"/>
                  <a:gd name="f36" fmla="*/ f27 1 7"/>
                  <a:gd name="f37" fmla="*/ f28 1 8"/>
                  <a:gd name="f38" fmla="*/ f29 1 7"/>
                  <a:gd name="f39" fmla="*/ f30 1 8"/>
                  <a:gd name="f40" fmla="*/ f31 1 7"/>
                  <a:gd name="f41" fmla="*/ f32 1 8"/>
                  <a:gd name="f42" fmla="*/ f33 1 7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8" h="7">
                    <a:moveTo>
                      <a:pt x="f5" y="f8"/>
                    </a:moveTo>
                    <a:cubicBezTo>
                      <a:pt x="f9" y="f10"/>
                      <a:pt x="f10" y="f5"/>
                      <a:pt x="f11" y="f9"/>
                    </a:cubicBezTo>
                    <a:cubicBezTo>
                      <a:pt x="f12" y="f9"/>
                      <a:pt x="f6" y="f10"/>
                      <a:pt x="f6" y="f11"/>
                    </a:cubicBezTo>
                    <a:cubicBezTo>
                      <a:pt x="f7" y="f7"/>
                      <a:pt x="f11" y="f7"/>
                      <a:pt x="f13" y="f7"/>
                    </a:cubicBezTo>
                    <a:cubicBezTo>
                      <a:pt x="f10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Freeform 116">
                <a:extLst>
                  <a:ext uri="{FF2B5EF4-FFF2-40B4-BE49-F238E27FC236}">
                    <a16:creationId xmlns:a16="http://schemas.microsoft.com/office/drawing/2014/main" id="{A7649024-3FCE-AF82-0AE9-437A9A74F547}"/>
                  </a:ext>
                </a:extLst>
              </p:cNvPr>
              <p:cNvSpPr/>
              <p:nvPr/>
            </p:nvSpPr>
            <p:spPr>
              <a:xfrm>
                <a:off x="7159623" y="5026027"/>
                <a:ext cx="17465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6"/>
                  <a:gd name="f10" fmla="val 2"/>
                  <a:gd name="f11" fmla="val 5"/>
                  <a:gd name="f12" fmla="val 3"/>
                  <a:gd name="f13" fmla="val 1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4 f22 1"/>
                  <a:gd name="f27" fmla="*/ 0 f21 1"/>
                  <a:gd name="f28" fmla="*/ 7 f22 1"/>
                  <a:gd name="f29" fmla="*/ 4 f21 1"/>
                  <a:gd name="f30" fmla="*/ 5 f22 1"/>
                  <a:gd name="f31" fmla="*/ 7 f21 1"/>
                  <a:gd name="f32" fmla="*/ 0 f22 1"/>
                  <a:gd name="f33" fmla="+- f23 0 f1"/>
                  <a:gd name="f34" fmla="*/ f26 1 8"/>
                  <a:gd name="f35" fmla="*/ f27 1 7"/>
                  <a:gd name="f36" fmla="*/ f28 1 8"/>
                  <a:gd name="f37" fmla="*/ f29 1 7"/>
                  <a:gd name="f38" fmla="*/ f30 1 8"/>
                  <a:gd name="f39" fmla="*/ f31 1 7"/>
                  <a:gd name="f40" fmla="*/ f32 1 8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59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7">
                    <a:moveTo>
                      <a:pt x="f8" y="f5"/>
                    </a:moveTo>
                    <a:cubicBezTo>
                      <a:pt x="f9" y="f5"/>
                      <a:pt x="f7" y="f10"/>
                      <a:pt x="f7" y="f8"/>
                    </a:cubicBezTo>
                    <a:cubicBezTo>
                      <a:pt x="f6" y="f9"/>
                      <a:pt x="f9" y="f7"/>
                      <a:pt x="f11" y="f7"/>
                    </a:cubicBezTo>
                    <a:cubicBezTo>
                      <a:pt x="f12" y="f7"/>
                      <a:pt x="f13" y="f9"/>
                      <a:pt x="f5" y="f8"/>
                    </a:cubicBezTo>
                    <a:cubicBezTo>
                      <a:pt x="f5" y="f12"/>
                      <a:pt x="f10" y="f13"/>
                      <a:pt x="f8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Freeform 117">
                <a:extLst>
                  <a:ext uri="{FF2B5EF4-FFF2-40B4-BE49-F238E27FC236}">
                    <a16:creationId xmlns:a16="http://schemas.microsoft.com/office/drawing/2014/main" id="{66A7534D-182A-5AAA-57E9-B22C549C6798}"/>
                  </a:ext>
                </a:extLst>
              </p:cNvPr>
              <p:cNvSpPr/>
              <p:nvPr/>
            </p:nvSpPr>
            <p:spPr>
              <a:xfrm>
                <a:off x="7121530" y="4699001"/>
                <a:ext cx="2540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8"/>
                  <a:gd name="f8" fmla="val 6"/>
                  <a:gd name="f9" fmla="val 5"/>
                  <a:gd name="f10" fmla="val 1"/>
                  <a:gd name="f11" fmla="val 7"/>
                  <a:gd name="f12" fmla="val 4"/>
                  <a:gd name="f13" fmla="val 2"/>
                  <a:gd name="f14" fmla="val 3"/>
                  <a:gd name="f15" fmla="+- 0 0 -90"/>
                  <a:gd name="f16" fmla="*/ f3 1 11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11"/>
                  <a:gd name="f27" fmla="*/ 6 f23 1"/>
                  <a:gd name="f28" fmla="*/ 8 f22 1"/>
                  <a:gd name="f29" fmla="*/ 0 f23 1"/>
                  <a:gd name="f30" fmla="*/ 4 f22 1"/>
                  <a:gd name="f31" fmla="*/ 5 f23 1"/>
                  <a:gd name="f32" fmla="*/ 0 f22 1"/>
                  <a:gd name="f33" fmla="+- f24 0 f1"/>
                  <a:gd name="f34" fmla="*/ f27 1 11"/>
                  <a:gd name="f35" fmla="*/ f28 1 8"/>
                  <a:gd name="f36" fmla="*/ f29 1 11"/>
                  <a:gd name="f37" fmla="*/ f30 1 8"/>
                  <a:gd name="f38" fmla="*/ f31 1 11"/>
                  <a:gd name="f39" fmla="*/ f32 1 8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8">
                    <a:moveTo>
                      <a:pt x="f8" y="f7"/>
                    </a:moveTo>
                    <a:cubicBezTo>
                      <a:pt x="f9" y="f8"/>
                      <a:pt x="f10" y="f11"/>
                      <a:pt x="f5" y="f12"/>
                    </a:cubicBezTo>
                    <a:cubicBezTo>
                      <a:pt x="f13" y="f14"/>
                      <a:pt x="f12" y="f13"/>
                      <a:pt x="f9" y="f5"/>
                    </a:cubicBezTo>
                    <a:cubicBezTo>
                      <a:pt x="f6" y="f13"/>
                      <a:pt x="f8" y="f8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Freeform 118">
                <a:extLst>
                  <a:ext uri="{FF2B5EF4-FFF2-40B4-BE49-F238E27FC236}">
                    <a16:creationId xmlns:a16="http://schemas.microsoft.com/office/drawing/2014/main" id="{3C9279A2-11CA-3700-926E-6739E7EED001}"/>
                  </a:ext>
                </a:extLst>
              </p:cNvPr>
              <p:cNvSpPr/>
              <p:nvPr/>
            </p:nvSpPr>
            <p:spPr>
              <a:xfrm>
                <a:off x="8709029" y="4629149"/>
                <a:ext cx="25402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7"/>
                  <a:gd name="f9" fmla="val 5"/>
                  <a:gd name="f10" fmla="val 8"/>
                  <a:gd name="f11" fmla="val 6"/>
                  <a:gd name="f12" fmla="val 3"/>
                  <a:gd name="f13" fmla="val 2"/>
                  <a:gd name="f14" fmla="val 4"/>
                  <a:gd name="f15" fmla="+- 0 0 -90"/>
                  <a:gd name="f16" fmla="*/ f3 1 11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3"/>
                  <a:gd name="f27" fmla="*/ 0 f23 1"/>
                  <a:gd name="f28" fmla="*/ 7 f22 1"/>
                  <a:gd name="f29" fmla="*/ 7 f23 1"/>
                  <a:gd name="f30" fmla="*/ 0 f22 1"/>
                  <a:gd name="f31" fmla="*/ 11 f23 1"/>
                  <a:gd name="f32" fmla="*/ 5 f22 1"/>
                  <a:gd name="f33" fmla="+- f24 0 f1"/>
                  <a:gd name="f34" fmla="*/ f27 1 11"/>
                  <a:gd name="f35" fmla="*/ f28 1 13"/>
                  <a:gd name="f36" fmla="*/ f29 1 11"/>
                  <a:gd name="f37" fmla="*/ f30 1 13"/>
                  <a:gd name="f38" fmla="*/ f31 1 11"/>
                  <a:gd name="f39" fmla="*/ f32 1 1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3">
                    <a:moveTo>
                      <a:pt x="f5" y="f8"/>
                    </a:moveTo>
                    <a:cubicBezTo>
                      <a:pt x="f9" y="f10"/>
                      <a:pt x="f11" y="f12"/>
                      <a:pt x="f8" y="f5"/>
                    </a:cubicBezTo>
                    <a:cubicBezTo>
                      <a:pt x="f10" y="f13"/>
                      <a:pt x="f10" y="f14"/>
                      <a:pt x="f6" y="f9"/>
                    </a:cubicBezTo>
                    <a:cubicBezTo>
                      <a:pt x="f10" y="f7"/>
                      <a:pt x="f14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Freeform 119">
                <a:extLst>
                  <a:ext uri="{FF2B5EF4-FFF2-40B4-BE49-F238E27FC236}">
                    <a16:creationId xmlns:a16="http://schemas.microsoft.com/office/drawing/2014/main" id="{E4B7D0CC-9BE8-96F1-A1C5-0BF17AE9A04E}"/>
                  </a:ext>
                </a:extLst>
              </p:cNvPr>
              <p:cNvSpPr/>
              <p:nvPr/>
            </p:nvSpPr>
            <p:spPr>
              <a:xfrm>
                <a:off x="8664580" y="4349745"/>
                <a:ext cx="17465" cy="1428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3"/>
                  <a:gd name="f9" fmla="val 5"/>
                  <a:gd name="f10" fmla="val 1"/>
                  <a:gd name="f11" fmla="val 4"/>
                  <a:gd name="f12" fmla="val 2"/>
                  <a:gd name="f13" fmla="+- 0 0 -90"/>
                  <a:gd name="f14" fmla="*/ f3 1 7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7"/>
                  <a:gd name="f25" fmla="*/ 7 f21 1"/>
                  <a:gd name="f26" fmla="*/ 3 f20 1"/>
                  <a:gd name="f27" fmla="*/ 3 f21 1"/>
                  <a:gd name="f28" fmla="*/ 6 f20 1"/>
                  <a:gd name="f29" fmla="*/ 0 f21 1"/>
                  <a:gd name="f30" fmla="*/ 4 f20 1"/>
                  <a:gd name="f31" fmla="*/ 4 f21 1"/>
                  <a:gd name="f32" fmla="*/ 0 f20 1"/>
                  <a:gd name="f33" fmla="+- f22 0 f1"/>
                  <a:gd name="f34" fmla="*/ f25 1 7"/>
                  <a:gd name="f35" fmla="*/ f26 1 6"/>
                  <a:gd name="f36" fmla="*/ f27 1 7"/>
                  <a:gd name="f37" fmla="*/ f28 1 6"/>
                  <a:gd name="f38" fmla="*/ f29 1 7"/>
                  <a:gd name="f39" fmla="*/ f30 1 6"/>
                  <a:gd name="f40" fmla="*/ f31 1 7"/>
                  <a:gd name="f41" fmla="*/ f32 1 6"/>
                  <a:gd name="f42" fmla="*/ 0 1 f24"/>
                  <a:gd name="f43" fmla="*/ f17 1 f24"/>
                  <a:gd name="f44" fmla="*/ 0 1 f23"/>
                  <a:gd name="f45" fmla="*/ f18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4"/>
                  <a:gd name="f51" fmla="*/ f39 1 f23"/>
                  <a:gd name="f52" fmla="*/ f40 1 f24"/>
                  <a:gd name="f53" fmla="*/ f41 1 f23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7" h="6">
                    <a:moveTo>
                      <a:pt x="f6" y="f8"/>
                    </a:moveTo>
                    <a:cubicBezTo>
                      <a:pt x="f6" y="f7"/>
                      <a:pt x="f9" y="f7"/>
                      <a:pt x="f8" y="f7"/>
                    </a:cubicBezTo>
                    <a:cubicBezTo>
                      <a:pt x="f10" y="f7"/>
                      <a:pt x="f5" y="f7"/>
                      <a:pt x="f5" y="f11"/>
                    </a:cubicBezTo>
                    <a:cubicBezTo>
                      <a:pt x="f10" y="f10"/>
                      <a:pt x="f12" y="f5"/>
                      <a:pt x="f11" y="f5"/>
                    </a:cubicBezTo>
                    <a:cubicBezTo>
                      <a:pt x="f7" y="f5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Freeform 120">
                <a:extLst>
                  <a:ext uri="{FF2B5EF4-FFF2-40B4-BE49-F238E27FC236}">
                    <a16:creationId xmlns:a16="http://schemas.microsoft.com/office/drawing/2014/main" id="{C4E83771-35DE-822E-8CCE-FEA12258471E}"/>
                  </a:ext>
                </a:extLst>
              </p:cNvPr>
              <p:cNvSpPr/>
              <p:nvPr/>
            </p:nvSpPr>
            <p:spPr>
              <a:xfrm>
                <a:off x="6503990" y="4792663"/>
                <a:ext cx="209553" cy="2381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02"/>
                  <a:gd name="f8" fmla="val 18"/>
                  <a:gd name="f9" fmla="val 39"/>
                  <a:gd name="f10" fmla="val 11"/>
                  <a:gd name="f11" fmla="val 27"/>
                  <a:gd name="f12" fmla="val 17"/>
                  <a:gd name="f13" fmla="val 24"/>
                  <a:gd name="f14" fmla="val 10"/>
                  <a:gd name="f15" fmla="val 28"/>
                  <a:gd name="f16" fmla="val 7"/>
                  <a:gd name="f17" fmla="val 4"/>
                  <a:gd name="f18" fmla="val 25"/>
                  <a:gd name="f19" fmla="val 34"/>
                  <a:gd name="f20" fmla="val 5"/>
                  <a:gd name="f21" fmla="val 45"/>
                  <a:gd name="f22" fmla="val 2"/>
                  <a:gd name="f23" fmla="val 55"/>
                  <a:gd name="f24" fmla="val 6"/>
                  <a:gd name="f25" fmla="val 65"/>
                  <a:gd name="f26" fmla="val 71"/>
                  <a:gd name="f27" fmla="val 20"/>
                  <a:gd name="f28" fmla="val 32"/>
                  <a:gd name="f29" fmla="val 70"/>
                  <a:gd name="f30" fmla="val 37"/>
                  <a:gd name="f31" fmla="val 74"/>
                  <a:gd name="f32" fmla="val 77"/>
                  <a:gd name="f33" fmla="val 42"/>
                  <a:gd name="f34" fmla="val 53"/>
                  <a:gd name="f35" fmla="val 56"/>
                  <a:gd name="f36" fmla="val 80"/>
                  <a:gd name="f37" fmla="val 69"/>
                  <a:gd name="f38" fmla="val 75"/>
                  <a:gd name="f39" fmla="val 61"/>
                  <a:gd name="f40" fmla="val 84"/>
                  <a:gd name="f41" fmla="val 93"/>
                  <a:gd name="f42" fmla="val 50"/>
                  <a:gd name="f43" fmla="val 95"/>
                  <a:gd name="f44" fmla="val 47"/>
                  <a:gd name="f45" fmla="val 97"/>
                  <a:gd name="f46" fmla="val 44"/>
                  <a:gd name="f47" fmla="val 98"/>
                  <a:gd name="f48" fmla="val 35"/>
                  <a:gd name="f49" fmla="val 100"/>
                  <a:gd name="f50" fmla="val 30"/>
                  <a:gd name="f51" fmla="val 29"/>
                  <a:gd name="f52" fmla="val 86"/>
                  <a:gd name="f53" fmla="val 82"/>
                  <a:gd name="f54" fmla="val 79"/>
                  <a:gd name="f55" fmla="val 26"/>
                  <a:gd name="f56" fmla="val 76"/>
                  <a:gd name="f57" fmla="val 72"/>
                  <a:gd name="f58" fmla="val 21"/>
                  <a:gd name="f59" fmla="val 16"/>
                  <a:gd name="f60" fmla="val 14"/>
                  <a:gd name="f61" fmla="val 13"/>
                  <a:gd name="f62" fmla="val 12"/>
                  <a:gd name="f63" fmla="val 62"/>
                  <a:gd name="f64" fmla="val 60"/>
                  <a:gd name="f65" fmla="val 8"/>
                  <a:gd name="f66" fmla="val 58"/>
                  <a:gd name="f67" fmla="val 54"/>
                  <a:gd name="f68" fmla="val 51"/>
                  <a:gd name="f69" fmla="val 1"/>
                  <a:gd name="f70" fmla="val 49"/>
                  <a:gd name="f71" fmla="val 46"/>
                  <a:gd name="f72" fmla="val 3"/>
                  <a:gd name="f73" fmla="val 40"/>
                  <a:gd name="f74" fmla="val 43"/>
                  <a:gd name="f75" fmla="+- 0 0 -90"/>
                  <a:gd name="f76" fmla="*/ f3 1 90"/>
                  <a:gd name="f77" fmla="*/ f4 1 102"/>
                  <a:gd name="f78" fmla="val f5"/>
                  <a:gd name="f79" fmla="val f6"/>
                  <a:gd name="f80" fmla="val f7"/>
                  <a:gd name="f81" fmla="*/ f75 f0 1"/>
                  <a:gd name="f82" fmla="+- f80 0 f78"/>
                  <a:gd name="f83" fmla="+- f79 0 f78"/>
                  <a:gd name="f84" fmla="*/ f81 1 f2"/>
                  <a:gd name="f85" fmla="*/ f83 1 90"/>
                  <a:gd name="f86" fmla="*/ f82 1 102"/>
                  <a:gd name="f87" fmla="*/ 18 f83 1"/>
                  <a:gd name="f88" fmla="*/ 39 f82 1"/>
                  <a:gd name="f89" fmla="*/ 24 f83 1"/>
                  <a:gd name="f90" fmla="*/ 10 f82 1"/>
                  <a:gd name="f91" fmla="*/ 25 f83 1"/>
                  <a:gd name="f92" fmla="*/ 0 f82 1"/>
                  <a:gd name="f93" fmla="*/ 55 f83 1"/>
                  <a:gd name="f94" fmla="*/ 6 f82 1"/>
                  <a:gd name="f95" fmla="*/ 71 f83 1"/>
                  <a:gd name="f96" fmla="*/ 32 f82 1"/>
                  <a:gd name="f97" fmla="*/ 77 f83 1"/>
                  <a:gd name="f98" fmla="*/ 42 f82 1"/>
                  <a:gd name="f99" fmla="*/ 80 f83 1"/>
                  <a:gd name="f100" fmla="*/ 70 f82 1"/>
                  <a:gd name="f101" fmla="*/ 53 f83 1"/>
                  <a:gd name="f102" fmla="*/ 93 f82 1"/>
                  <a:gd name="f103" fmla="*/ 44 f83 1"/>
                  <a:gd name="f104" fmla="*/ 98 f82 1"/>
                  <a:gd name="f105" fmla="*/ 30 f83 1"/>
                  <a:gd name="f106" fmla="*/ 90 f82 1"/>
                  <a:gd name="f107" fmla="*/ 27 f83 1"/>
                  <a:gd name="f108" fmla="*/ 79 f82 1"/>
                  <a:gd name="f109" fmla="*/ 21 f83 1"/>
                  <a:gd name="f110" fmla="*/ 72 f82 1"/>
                  <a:gd name="f111" fmla="*/ 13 f83 1"/>
                  <a:gd name="f112" fmla="*/ 65 f82 1"/>
                  <a:gd name="f113" fmla="*/ 8 f83 1"/>
                  <a:gd name="f114" fmla="*/ 58 f82 1"/>
                  <a:gd name="f115" fmla="*/ 2 f83 1"/>
                  <a:gd name="f116" fmla="*/ 51 f82 1"/>
                  <a:gd name="f117" fmla="*/ 1 f83 1"/>
                  <a:gd name="f118" fmla="*/ 44 f82 1"/>
                  <a:gd name="f119" fmla="+- f84 0 f1"/>
                  <a:gd name="f120" fmla="*/ f87 1 90"/>
                  <a:gd name="f121" fmla="*/ f88 1 102"/>
                  <a:gd name="f122" fmla="*/ f89 1 90"/>
                  <a:gd name="f123" fmla="*/ f90 1 102"/>
                  <a:gd name="f124" fmla="*/ f91 1 90"/>
                  <a:gd name="f125" fmla="*/ f92 1 102"/>
                  <a:gd name="f126" fmla="*/ f93 1 90"/>
                  <a:gd name="f127" fmla="*/ f94 1 102"/>
                  <a:gd name="f128" fmla="*/ f95 1 90"/>
                  <a:gd name="f129" fmla="*/ f96 1 102"/>
                  <a:gd name="f130" fmla="*/ f97 1 90"/>
                  <a:gd name="f131" fmla="*/ f98 1 102"/>
                  <a:gd name="f132" fmla="*/ f99 1 90"/>
                  <a:gd name="f133" fmla="*/ f100 1 102"/>
                  <a:gd name="f134" fmla="*/ f101 1 90"/>
                  <a:gd name="f135" fmla="*/ f102 1 102"/>
                  <a:gd name="f136" fmla="*/ f103 1 90"/>
                  <a:gd name="f137" fmla="*/ f104 1 102"/>
                  <a:gd name="f138" fmla="*/ f105 1 90"/>
                  <a:gd name="f139" fmla="*/ f106 1 102"/>
                  <a:gd name="f140" fmla="*/ f107 1 90"/>
                  <a:gd name="f141" fmla="*/ f108 1 102"/>
                  <a:gd name="f142" fmla="*/ f109 1 90"/>
                  <a:gd name="f143" fmla="*/ f110 1 102"/>
                  <a:gd name="f144" fmla="*/ f111 1 90"/>
                  <a:gd name="f145" fmla="*/ f112 1 102"/>
                  <a:gd name="f146" fmla="*/ f113 1 90"/>
                  <a:gd name="f147" fmla="*/ f114 1 102"/>
                  <a:gd name="f148" fmla="*/ f115 1 90"/>
                  <a:gd name="f149" fmla="*/ f116 1 102"/>
                  <a:gd name="f150" fmla="*/ f117 1 90"/>
                  <a:gd name="f151" fmla="*/ f118 1 102"/>
                  <a:gd name="f152" fmla="*/ 0 1 f85"/>
                  <a:gd name="f153" fmla="*/ f79 1 f85"/>
                  <a:gd name="f154" fmla="*/ 0 1 f86"/>
                  <a:gd name="f155" fmla="*/ f80 1 f86"/>
                  <a:gd name="f156" fmla="*/ f120 1 f85"/>
                  <a:gd name="f157" fmla="*/ f121 1 f86"/>
                  <a:gd name="f158" fmla="*/ f122 1 f85"/>
                  <a:gd name="f159" fmla="*/ f123 1 f86"/>
                  <a:gd name="f160" fmla="*/ f124 1 f85"/>
                  <a:gd name="f161" fmla="*/ f125 1 f86"/>
                  <a:gd name="f162" fmla="*/ f126 1 f85"/>
                  <a:gd name="f163" fmla="*/ f127 1 f86"/>
                  <a:gd name="f164" fmla="*/ f128 1 f85"/>
                  <a:gd name="f165" fmla="*/ f129 1 f86"/>
                  <a:gd name="f166" fmla="*/ f130 1 f85"/>
                  <a:gd name="f167" fmla="*/ f131 1 f86"/>
                  <a:gd name="f168" fmla="*/ f132 1 f85"/>
                  <a:gd name="f169" fmla="*/ f133 1 f86"/>
                  <a:gd name="f170" fmla="*/ f134 1 f85"/>
                  <a:gd name="f171" fmla="*/ f135 1 f86"/>
                  <a:gd name="f172" fmla="*/ f136 1 f85"/>
                  <a:gd name="f173" fmla="*/ f137 1 f86"/>
                  <a:gd name="f174" fmla="*/ f138 1 f85"/>
                  <a:gd name="f175" fmla="*/ f139 1 f86"/>
                  <a:gd name="f176" fmla="*/ f140 1 f85"/>
                  <a:gd name="f177" fmla="*/ f141 1 f86"/>
                  <a:gd name="f178" fmla="*/ f142 1 f85"/>
                  <a:gd name="f179" fmla="*/ f143 1 f86"/>
                  <a:gd name="f180" fmla="*/ f144 1 f85"/>
                  <a:gd name="f181" fmla="*/ f145 1 f86"/>
                  <a:gd name="f182" fmla="*/ f146 1 f85"/>
                  <a:gd name="f183" fmla="*/ f147 1 f86"/>
                  <a:gd name="f184" fmla="*/ f148 1 f85"/>
                  <a:gd name="f185" fmla="*/ f149 1 f86"/>
                  <a:gd name="f186" fmla="*/ f150 1 f85"/>
                  <a:gd name="f187" fmla="*/ f151 1 f86"/>
                  <a:gd name="f188" fmla="*/ f152 f76 1"/>
                  <a:gd name="f189" fmla="*/ f153 f76 1"/>
                  <a:gd name="f190" fmla="*/ f155 f77 1"/>
                  <a:gd name="f191" fmla="*/ f154 f77 1"/>
                  <a:gd name="f192" fmla="*/ f156 f76 1"/>
                  <a:gd name="f193" fmla="*/ f157 f77 1"/>
                  <a:gd name="f194" fmla="*/ f158 f76 1"/>
                  <a:gd name="f195" fmla="*/ f159 f77 1"/>
                  <a:gd name="f196" fmla="*/ f160 f76 1"/>
                  <a:gd name="f197" fmla="*/ f161 f77 1"/>
                  <a:gd name="f198" fmla="*/ f162 f76 1"/>
                  <a:gd name="f199" fmla="*/ f163 f77 1"/>
                  <a:gd name="f200" fmla="*/ f164 f76 1"/>
                  <a:gd name="f201" fmla="*/ f165 f77 1"/>
                  <a:gd name="f202" fmla="*/ f166 f76 1"/>
                  <a:gd name="f203" fmla="*/ f167 f77 1"/>
                  <a:gd name="f204" fmla="*/ f168 f76 1"/>
                  <a:gd name="f205" fmla="*/ f169 f77 1"/>
                  <a:gd name="f206" fmla="*/ f170 f76 1"/>
                  <a:gd name="f207" fmla="*/ f171 f77 1"/>
                  <a:gd name="f208" fmla="*/ f172 f76 1"/>
                  <a:gd name="f209" fmla="*/ f173 f77 1"/>
                  <a:gd name="f210" fmla="*/ f174 f76 1"/>
                  <a:gd name="f211" fmla="*/ f175 f77 1"/>
                  <a:gd name="f212" fmla="*/ f176 f76 1"/>
                  <a:gd name="f213" fmla="*/ f177 f77 1"/>
                  <a:gd name="f214" fmla="*/ f178 f76 1"/>
                  <a:gd name="f215" fmla="*/ f179 f77 1"/>
                  <a:gd name="f216" fmla="*/ f180 f76 1"/>
                  <a:gd name="f217" fmla="*/ f181 f77 1"/>
                  <a:gd name="f218" fmla="*/ f182 f76 1"/>
                  <a:gd name="f219" fmla="*/ f183 f77 1"/>
                  <a:gd name="f220" fmla="*/ f184 f76 1"/>
                  <a:gd name="f221" fmla="*/ f185 f77 1"/>
                  <a:gd name="f222" fmla="*/ f186 f76 1"/>
                  <a:gd name="f223" fmla="*/ f187 f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9">
                    <a:pos x="f192" y="f193"/>
                  </a:cxn>
                  <a:cxn ang="f119">
                    <a:pos x="f194" y="f195"/>
                  </a:cxn>
                  <a:cxn ang="f119">
                    <a:pos x="f196" y="f197"/>
                  </a:cxn>
                  <a:cxn ang="f119">
                    <a:pos x="f198" y="f199"/>
                  </a:cxn>
                  <a:cxn ang="f119">
                    <a:pos x="f200" y="f201"/>
                  </a:cxn>
                  <a:cxn ang="f119">
                    <a:pos x="f202" y="f203"/>
                  </a:cxn>
                  <a:cxn ang="f119">
                    <a:pos x="f204" y="f205"/>
                  </a:cxn>
                  <a:cxn ang="f119">
                    <a:pos x="f206" y="f207"/>
                  </a:cxn>
                  <a:cxn ang="f119">
                    <a:pos x="f208" y="f209"/>
                  </a:cxn>
                  <a:cxn ang="f119">
                    <a:pos x="f210" y="f211"/>
                  </a:cxn>
                  <a:cxn ang="f119">
                    <a:pos x="f212" y="f213"/>
                  </a:cxn>
                  <a:cxn ang="f119">
                    <a:pos x="f214" y="f215"/>
                  </a:cxn>
                  <a:cxn ang="f119">
                    <a:pos x="f216" y="f217"/>
                  </a:cxn>
                  <a:cxn ang="f119">
                    <a:pos x="f218" y="f219"/>
                  </a:cxn>
                  <a:cxn ang="f119">
                    <a:pos x="f220" y="f221"/>
                  </a:cxn>
                  <a:cxn ang="f119">
                    <a:pos x="f222" y="f223"/>
                  </a:cxn>
                  <a:cxn ang="f119">
                    <a:pos x="f218" y="f223"/>
                  </a:cxn>
                  <a:cxn ang="f119">
                    <a:pos x="f192" y="f193"/>
                  </a:cxn>
                </a:cxnLst>
                <a:rect l="f188" t="f191" r="f189" b="f190"/>
                <a:pathLst>
                  <a:path w="90" h="102">
                    <a:moveTo>
                      <a:pt x="f8" y="f9"/>
                    </a:moveTo>
                    <a:cubicBezTo>
                      <a:pt x="f10" y="f11"/>
                      <a:pt x="f12" y="f8"/>
                      <a:pt x="f13" y="f14"/>
                    </a:cubicBezTo>
                    <a:cubicBezTo>
                      <a:pt x="f15" y="f16"/>
                      <a:pt x="f13" y="f17"/>
                      <a:pt x="f18" y="f5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14"/>
                      <a:pt x="f26" y="f27"/>
                      <a:pt x="f26" y="f28"/>
                    </a:cubicBezTo>
                    <a:cubicBezTo>
                      <a:pt x="f29" y="f30"/>
                      <a:pt x="f31" y="f9"/>
                      <a:pt x="f32" y="f33"/>
                    </a:cubicBezTo>
                    <a:cubicBezTo>
                      <a:pt x="f6" y="f34"/>
                      <a:pt x="f6" y="f35"/>
                      <a:pt x="f36" y="f29"/>
                    </a:cubicBezTo>
                    <a:cubicBezTo>
                      <a:pt x="f37" y="f38"/>
                      <a:pt x="f39" y="f40"/>
                      <a:pt x="f34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7"/>
                      <a:pt x="f28" y="f49"/>
                      <a:pt x="f50" y="f6"/>
                    </a:cubicBezTo>
                    <a:cubicBezTo>
                      <a:pt x="f51" y="f52"/>
                      <a:pt x="f15" y="f53"/>
                      <a:pt x="f11" y="f54"/>
                    </a:cubicBezTo>
                    <a:cubicBezTo>
                      <a:pt x="f55" y="f56"/>
                      <a:pt x="f18" y="f57"/>
                      <a:pt x="f58" y="f57"/>
                    </a:cubicBezTo>
                    <a:cubicBezTo>
                      <a:pt x="f59" y="f57"/>
                      <a:pt x="f60" y="f37"/>
                      <a:pt x="f61" y="f25"/>
                    </a:cubicBezTo>
                    <a:cubicBezTo>
                      <a:pt x="f62" y="f63"/>
                      <a:pt x="f14" y="f64"/>
                      <a:pt x="f65" y="f66"/>
                    </a:cubicBezTo>
                    <a:cubicBezTo>
                      <a:pt x="f24" y="f35"/>
                      <a:pt x="f17" y="f67"/>
                      <a:pt x="f22" y="f68"/>
                    </a:cubicBezTo>
                    <a:cubicBezTo>
                      <a:pt x="f69" y="f70"/>
                      <a:pt x="f5" y="f71"/>
                      <a:pt x="f69" y="f46"/>
                    </a:cubicBezTo>
                    <a:cubicBezTo>
                      <a:pt x="f72" y="f73"/>
                      <a:pt x="f24" y="f74"/>
                      <a:pt x="f65" y="f46"/>
                    </a:cubicBezTo>
                    <a:cubicBezTo>
                      <a:pt x="f62" y="f46"/>
                      <a:pt x="f12" y="f7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Freeform 121">
                <a:extLst>
                  <a:ext uri="{FF2B5EF4-FFF2-40B4-BE49-F238E27FC236}">
                    <a16:creationId xmlns:a16="http://schemas.microsoft.com/office/drawing/2014/main" id="{10F29D8E-D76B-1454-1183-D7BEABF672F6}"/>
                  </a:ext>
                </a:extLst>
              </p:cNvPr>
              <p:cNvSpPr/>
              <p:nvPr/>
            </p:nvSpPr>
            <p:spPr>
              <a:xfrm>
                <a:off x="6473823" y="4879969"/>
                <a:ext cx="215898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3"/>
                  <a:gd name="f7" fmla="val 68"/>
                  <a:gd name="f8" fmla="val 31"/>
                  <a:gd name="f9" fmla="val 2"/>
                  <a:gd name="f10" fmla="val 32"/>
                  <a:gd name="f11" fmla="val 33"/>
                  <a:gd name="f12" fmla="val 8"/>
                  <a:gd name="f13" fmla="val 28"/>
                  <a:gd name="f14" fmla="val 24"/>
                  <a:gd name="f15" fmla="val 21"/>
                  <a:gd name="f16" fmla="val 9"/>
                  <a:gd name="f17" fmla="val 19"/>
                  <a:gd name="f18" fmla="val 7"/>
                  <a:gd name="f19" fmla="val 15"/>
                  <a:gd name="f20" fmla="val 6"/>
                  <a:gd name="f21" fmla="val 16"/>
                  <a:gd name="f22" fmla="val 10"/>
                  <a:gd name="f23" fmla="val 14"/>
                  <a:gd name="f24" fmla="val 17"/>
                  <a:gd name="f25" fmla="val 20"/>
                  <a:gd name="f26" fmla="val 29"/>
                  <a:gd name="f27" fmla="val 30"/>
                  <a:gd name="f28" fmla="val 34"/>
                  <a:gd name="f29" fmla="val 42"/>
                  <a:gd name="f30" fmla="val 40"/>
                  <a:gd name="f31" fmla="val 39"/>
                  <a:gd name="f32" fmla="val 43"/>
                  <a:gd name="f33" fmla="val 44"/>
                  <a:gd name="f34" fmla="val 46"/>
                  <a:gd name="f35" fmla="val 45"/>
                  <a:gd name="f36" fmla="val 50"/>
                  <a:gd name="f37" fmla="val 53"/>
                  <a:gd name="f38" fmla="val 61"/>
                  <a:gd name="f39" fmla="val 49"/>
                  <a:gd name="f40" fmla="val 62"/>
                  <a:gd name="f41" fmla="val 56"/>
                  <a:gd name="f42" fmla="val 60"/>
                  <a:gd name="f43" fmla="val 65"/>
                  <a:gd name="f44" fmla="val 57"/>
                  <a:gd name="f45" fmla="val 70"/>
                  <a:gd name="f46" fmla="val 77"/>
                  <a:gd name="f47" fmla="val 81"/>
                  <a:gd name="f48" fmla="val 37"/>
                  <a:gd name="f49" fmla="val 87"/>
                  <a:gd name="f50" fmla="val 89"/>
                  <a:gd name="f51" fmla="val 80"/>
                  <a:gd name="f52" fmla="val 75"/>
                  <a:gd name="f53" fmla="val 48"/>
                  <a:gd name="f54" fmla="val 72"/>
                  <a:gd name="f55" fmla="val 52"/>
                  <a:gd name="f56" fmla="val 54"/>
                  <a:gd name="f57" fmla="val 59"/>
                  <a:gd name="f58" fmla="val 63"/>
                  <a:gd name="f59" fmla="val 58"/>
                  <a:gd name="f60" fmla="val 64"/>
                  <a:gd name="f61" fmla="val 66"/>
                  <a:gd name="f62" fmla="val 67"/>
                  <a:gd name="f63" fmla="val 36"/>
                  <a:gd name="f64" fmla="val 26"/>
                  <a:gd name="f65" fmla="val 35"/>
                  <a:gd name="f66" fmla="val 5"/>
                  <a:gd name="f67" fmla="val 4"/>
                  <a:gd name="f68" fmla="val 3"/>
                  <a:gd name="f69" fmla="val 1"/>
                  <a:gd name="f70" fmla="val 13"/>
                  <a:gd name="f71" fmla="val 23"/>
                  <a:gd name="f72" fmla="val 27"/>
                  <a:gd name="f73" fmla="+- 0 0 -90"/>
                  <a:gd name="f74" fmla="*/ f3 1 93"/>
                  <a:gd name="f75" fmla="*/ f4 1 68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93"/>
                  <a:gd name="f84" fmla="*/ f80 1 68"/>
                  <a:gd name="f85" fmla="*/ 31 f81 1"/>
                  <a:gd name="f86" fmla="*/ 2 f80 1"/>
                  <a:gd name="f87" fmla="*/ 33 f81 1"/>
                  <a:gd name="f88" fmla="*/ 24 f81 1"/>
                  <a:gd name="f89" fmla="*/ 8 f80 1"/>
                  <a:gd name="f90" fmla="*/ 15 f81 1"/>
                  <a:gd name="f91" fmla="*/ 6 f80 1"/>
                  <a:gd name="f92" fmla="*/ 19 f81 1"/>
                  <a:gd name="f93" fmla="*/ 17 f80 1"/>
                  <a:gd name="f94" fmla="*/ 29 f81 1"/>
                  <a:gd name="f95" fmla="*/ 31 f80 1"/>
                  <a:gd name="f96" fmla="*/ 32 f81 1"/>
                  <a:gd name="f97" fmla="*/ 33 f80 1"/>
                  <a:gd name="f98" fmla="*/ 43 f81 1"/>
                  <a:gd name="f99" fmla="*/ 43 f80 1"/>
                  <a:gd name="f100" fmla="*/ 45 f81 1"/>
                  <a:gd name="f101" fmla="*/ 53 f80 1"/>
                  <a:gd name="f102" fmla="*/ 56 f81 1"/>
                  <a:gd name="f103" fmla="*/ 60 f80 1"/>
                  <a:gd name="f104" fmla="*/ 77 f81 1"/>
                  <a:gd name="f105" fmla="*/ 42 f80 1"/>
                  <a:gd name="f106" fmla="*/ 93 f81 1"/>
                  <a:gd name="f107" fmla="*/ 75 f81 1"/>
                  <a:gd name="f108" fmla="*/ 48 f80 1"/>
                  <a:gd name="f109" fmla="*/ 65 f81 1"/>
                  <a:gd name="f110" fmla="*/ 59 f80 1"/>
                  <a:gd name="f111" fmla="*/ 54 f81 1"/>
                  <a:gd name="f112" fmla="*/ 66 f80 1"/>
                  <a:gd name="f113" fmla="*/ 42 f81 1"/>
                  <a:gd name="f114" fmla="*/ 62 f80 1"/>
                  <a:gd name="f115" fmla="*/ 17 f81 1"/>
                  <a:gd name="f116" fmla="*/ 50 f80 1"/>
                  <a:gd name="f117" fmla="*/ 5 f81 1"/>
                  <a:gd name="f118" fmla="*/ 28 f80 1"/>
                  <a:gd name="f119" fmla="*/ 1 f81 1"/>
                  <a:gd name="f120" fmla="*/ 3 f80 1"/>
                  <a:gd name="f121" fmla="+- f82 0 f1"/>
                  <a:gd name="f122" fmla="*/ f85 1 93"/>
                  <a:gd name="f123" fmla="*/ f86 1 68"/>
                  <a:gd name="f124" fmla="*/ f87 1 93"/>
                  <a:gd name="f125" fmla="*/ f88 1 93"/>
                  <a:gd name="f126" fmla="*/ f89 1 68"/>
                  <a:gd name="f127" fmla="*/ f90 1 93"/>
                  <a:gd name="f128" fmla="*/ f91 1 68"/>
                  <a:gd name="f129" fmla="*/ f92 1 93"/>
                  <a:gd name="f130" fmla="*/ f93 1 68"/>
                  <a:gd name="f131" fmla="*/ f94 1 93"/>
                  <a:gd name="f132" fmla="*/ f95 1 68"/>
                  <a:gd name="f133" fmla="*/ f96 1 93"/>
                  <a:gd name="f134" fmla="*/ f97 1 68"/>
                  <a:gd name="f135" fmla="*/ f98 1 93"/>
                  <a:gd name="f136" fmla="*/ f99 1 68"/>
                  <a:gd name="f137" fmla="*/ f100 1 93"/>
                  <a:gd name="f138" fmla="*/ f101 1 68"/>
                  <a:gd name="f139" fmla="*/ f102 1 93"/>
                  <a:gd name="f140" fmla="*/ f103 1 68"/>
                  <a:gd name="f141" fmla="*/ f104 1 93"/>
                  <a:gd name="f142" fmla="*/ f105 1 68"/>
                  <a:gd name="f143" fmla="*/ f106 1 93"/>
                  <a:gd name="f144" fmla="*/ f107 1 93"/>
                  <a:gd name="f145" fmla="*/ f108 1 68"/>
                  <a:gd name="f146" fmla="*/ f109 1 93"/>
                  <a:gd name="f147" fmla="*/ f110 1 68"/>
                  <a:gd name="f148" fmla="*/ f111 1 93"/>
                  <a:gd name="f149" fmla="*/ f112 1 68"/>
                  <a:gd name="f150" fmla="*/ f113 1 93"/>
                  <a:gd name="f151" fmla="*/ f114 1 68"/>
                  <a:gd name="f152" fmla="*/ f115 1 93"/>
                  <a:gd name="f153" fmla="*/ f116 1 68"/>
                  <a:gd name="f154" fmla="*/ f117 1 93"/>
                  <a:gd name="f155" fmla="*/ f118 1 68"/>
                  <a:gd name="f156" fmla="*/ f119 1 93"/>
                  <a:gd name="f157" fmla="*/ f120 1 68"/>
                  <a:gd name="f158" fmla="*/ 0 1 f83"/>
                  <a:gd name="f159" fmla="*/ f77 1 f83"/>
                  <a:gd name="f160" fmla="*/ 0 1 f84"/>
                  <a:gd name="f161" fmla="*/ f78 1 f84"/>
                  <a:gd name="f162" fmla="*/ f122 1 f83"/>
                  <a:gd name="f163" fmla="*/ f123 1 f84"/>
                  <a:gd name="f164" fmla="*/ f124 1 f83"/>
                  <a:gd name="f165" fmla="*/ f125 1 f83"/>
                  <a:gd name="f166" fmla="*/ f126 1 f84"/>
                  <a:gd name="f167" fmla="*/ f127 1 f83"/>
                  <a:gd name="f168" fmla="*/ f128 1 f84"/>
                  <a:gd name="f169" fmla="*/ f129 1 f83"/>
                  <a:gd name="f170" fmla="*/ f130 1 f84"/>
                  <a:gd name="f171" fmla="*/ f131 1 f83"/>
                  <a:gd name="f172" fmla="*/ f132 1 f84"/>
                  <a:gd name="f173" fmla="*/ f133 1 f83"/>
                  <a:gd name="f174" fmla="*/ f134 1 f84"/>
                  <a:gd name="f175" fmla="*/ f135 1 f83"/>
                  <a:gd name="f176" fmla="*/ f136 1 f84"/>
                  <a:gd name="f177" fmla="*/ f137 1 f83"/>
                  <a:gd name="f178" fmla="*/ f138 1 f84"/>
                  <a:gd name="f179" fmla="*/ f139 1 f83"/>
                  <a:gd name="f180" fmla="*/ f140 1 f84"/>
                  <a:gd name="f181" fmla="*/ f141 1 f83"/>
                  <a:gd name="f182" fmla="*/ f142 1 f84"/>
                  <a:gd name="f183" fmla="*/ f143 1 f83"/>
                  <a:gd name="f184" fmla="*/ f144 1 f83"/>
                  <a:gd name="f185" fmla="*/ f145 1 f84"/>
                  <a:gd name="f186" fmla="*/ f146 1 f83"/>
                  <a:gd name="f187" fmla="*/ f147 1 f84"/>
                  <a:gd name="f188" fmla="*/ f148 1 f83"/>
                  <a:gd name="f189" fmla="*/ f149 1 f84"/>
                  <a:gd name="f190" fmla="*/ f150 1 f83"/>
                  <a:gd name="f191" fmla="*/ f151 1 f84"/>
                  <a:gd name="f192" fmla="*/ f152 1 f83"/>
                  <a:gd name="f193" fmla="*/ f153 1 f84"/>
                  <a:gd name="f194" fmla="*/ f154 1 f83"/>
                  <a:gd name="f195" fmla="*/ f155 1 f84"/>
                  <a:gd name="f196" fmla="*/ f156 1 f83"/>
                  <a:gd name="f197" fmla="*/ f157 1 f84"/>
                  <a:gd name="f198" fmla="*/ f158 f74 1"/>
                  <a:gd name="f199" fmla="*/ f159 f74 1"/>
                  <a:gd name="f200" fmla="*/ f161 f75 1"/>
                  <a:gd name="f201" fmla="*/ f160 f75 1"/>
                  <a:gd name="f202" fmla="*/ f162 f74 1"/>
                  <a:gd name="f203" fmla="*/ f163 f75 1"/>
                  <a:gd name="f204" fmla="*/ f164 f74 1"/>
                  <a:gd name="f205" fmla="*/ f165 f74 1"/>
                  <a:gd name="f206" fmla="*/ f166 f75 1"/>
                  <a:gd name="f207" fmla="*/ f167 f74 1"/>
                  <a:gd name="f208" fmla="*/ f168 f75 1"/>
                  <a:gd name="f209" fmla="*/ f169 f74 1"/>
                  <a:gd name="f210" fmla="*/ f170 f75 1"/>
                  <a:gd name="f211" fmla="*/ f171 f74 1"/>
                  <a:gd name="f212" fmla="*/ f172 f75 1"/>
                  <a:gd name="f213" fmla="*/ f173 f74 1"/>
                  <a:gd name="f214" fmla="*/ f174 f75 1"/>
                  <a:gd name="f215" fmla="*/ f175 f74 1"/>
                  <a:gd name="f216" fmla="*/ f176 f75 1"/>
                  <a:gd name="f217" fmla="*/ f177 f74 1"/>
                  <a:gd name="f218" fmla="*/ f178 f75 1"/>
                  <a:gd name="f219" fmla="*/ f179 f74 1"/>
                  <a:gd name="f220" fmla="*/ f180 f75 1"/>
                  <a:gd name="f221" fmla="*/ f181 f74 1"/>
                  <a:gd name="f222" fmla="*/ f182 f75 1"/>
                  <a:gd name="f223" fmla="*/ f183 f74 1"/>
                  <a:gd name="f224" fmla="*/ f184 f74 1"/>
                  <a:gd name="f225" fmla="*/ f185 f75 1"/>
                  <a:gd name="f226" fmla="*/ f186 f74 1"/>
                  <a:gd name="f227" fmla="*/ f187 f75 1"/>
                  <a:gd name="f228" fmla="*/ f188 f74 1"/>
                  <a:gd name="f229" fmla="*/ f189 f75 1"/>
                  <a:gd name="f230" fmla="*/ f190 f74 1"/>
                  <a:gd name="f231" fmla="*/ f191 f75 1"/>
                  <a:gd name="f232" fmla="*/ f192 f74 1"/>
                  <a:gd name="f233" fmla="*/ f193 f75 1"/>
                  <a:gd name="f234" fmla="*/ f194 f74 1"/>
                  <a:gd name="f235" fmla="*/ f195 f75 1"/>
                  <a:gd name="f236" fmla="*/ f196 f74 1"/>
                  <a:gd name="f237" fmla="*/ f197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1">
                    <a:pos x="f202" y="f203"/>
                  </a:cxn>
                  <a:cxn ang="f121">
                    <a:pos x="f204" y="f203"/>
                  </a:cxn>
                  <a:cxn ang="f121">
                    <a:pos x="f205" y="f206"/>
                  </a:cxn>
                  <a:cxn ang="f121">
                    <a:pos x="f207" y="f208"/>
                  </a:cxn>
                  <a:cxn ang="f121">
                    <a:pos x="f209" y="f210"/>
                  </a:cxn>
                  <a:cxn ang="f121">
                    <a:pos x="f211" y="f212"/>
                  </a:cxn>
                  <a:cxn ang="f121">
                    <a:pos x="f213" y="f214"/>
                  </a:cxn>
                  <a:cxn ang="f121">
                    <a:pos x="f215" y="f216"/>
                  </a:cxn>
                  <a:cxn ang="f121">
                    <a:pos x="f217" y="f218"/>
                  </a:cxn>
                  <a:cxn ang="f121">
                    <a:pos x="f219" y="f220"/>
                  </a:cxn>
                  <a:cxn ang="f121">
                    <a:pos x="f221" y="f222"/>
                  </a:cxn>
                  <a:cxn ang="f121">
                    <a:pos x="f223" y="f214"/>
                  </a:cxn>
                  <a:cxn ang="f121">
                    <a:pos x="f224" y="f225"/>
                  </a:cxn>
                  <a:cxn ang="f121">
                    <a:pos x="f226" y="f227"/>
                  </a:cxn>
                  <a:cxn ang="f121">
                    <a:pos x="f228" y="f229"/>
                  </a:cxn>
                  <a:cxn ang="f121">
                    <a:pos x="f230" y="f231"/>
                  </a:cxn>
                  <a:cxn ang="f121">
                    <a:pos x="f213" y="f220"/>
                  </a:cxn>
                  <a:cxn ang="f121">
                    <a:pos x="f232" y="f233"/>
                  </a:cxn>
                  <a:cxn ang="f121">
                    <a:pos x="f207" y="f225"/>
                  </a:cxn>
                  <a:cxn ang="f121">
                    <a:pos x="f234" y="f235"/>
                  </a:cxn>
                  <a:cxn ang="f121">
                    <a:pos x="f236" y="f210"/>
                  </a:cxn>
                  <a:cxn ang="f121">
                    <a:pos x="f234" y="f208"/>
                  </a:cxn>
                  <a:cxn ang="f121">
                    <a:pos x="f209" y="f237"/>
                  </a:cxn>
                  <a:cxn ang="f121">
                    <a:pos x="f202" y="f203"/>
                  </a:cxn>
                </a:cxnLst>
                <a:rect l="f198" t="f201" r="f199" b="f200"/>
                <a:pathLst>
                  <a:path w="93" h="68">
                    <a:moveTo>
                      <a:pt x="f8" y="f9"/>
                    </a:moveTo>
                    <a:cubicBezTo>
                      <a:pt x="f10" y="f9"/>
                      <a:pt x="f11" y="f5"/>
                      <a:pt x="f11" y="f9"/>
                    </a:cubicBezTo>
                    <a:cubicBezTo>
                      <a:pt x="f11" y="f12"/>
                      <a:pt x="f13" y="f12"/>
                      <a:pt x="f14" y="f12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17" y="f24"/>
                    </a:cubicBezTo>
                    <a:cubicBezTo>
                      <a:pt x="f14" y="f25"/>
                      <a:pt x="f13" y="f14"/>
                      <a:pt x="f26" y="f8"/>
                    </a:cubicBezTo>
                    <a:cubicBezTo>
                      <a:pt x="f26" y="f10"/>
                      <a:pt x="f27" y="f28"/>
                      <a:pt x="f10" y="f11"/>
                    </a:cubicBezTo>
                    <a:cubicBezTo>
                      <a:pt x="f29" y="f26"/>
                      <a:pt x="f30" y="f31"/>
                      <a:pt x="f32" y="f32"/>
                    </a:cubicBezTo>
                    <a:cubicBezTo>
                      <a:pt x="f33" y="f34"/>
                      <a:pt x="f35" y="f36"/>
                      <a:pt x="f35" y="f37"/>
                    </a:cubicBezTo>
                    <a:cubicBezTo>
                      <a:pt x="f35" y="f38"/>
                      <a:pt x="f39" y="f40"/>
                      <a:pt x="f41" y="f42"/>
                    </a:cubicBezTo>
                    <a:cubicBezTo>
                      <a:pt x="f43" y="f44"/>
                      <a:pt x="f45" y="f39"/>
                      <a:pt x="f46" y="f29"/>
                    </a:cubicBezTo>
                    <a:cubicBezTo>
                      <a:pt x="f47" y="f48"/>
                      <a:pt x="f49" y="f28"/>
                      <a:pt x="f6" y="f11"/>
                    </a:cubicBezTo>
                    <a:cubicBezTo>
                      <a:pt x="f50" y="f30"/>
                      <a:pt x="f51" y="f29"/>
                      <a:pt x="f52" y="f53"/>
                    </a:cubicBezTo>
                    <a:cubicBezTo>
                      <a:pt x="f54" y="f55"/>
                      <a:pt x="f7" y="f56"/>
                      <a:pt x="f43" y="f57"/>
                    </a:cubicBezTo>
                    <a:cubicBezTo>
                      <a:pt x="f58" y="f58"/>
                      <a:pt x="f59" y="f60"/>
                      <a:pt x="f56" y="f61"/>
                    </a:cubicBezTo>
                    <a:cubicBezTo>
                      <a:pt x="f39" y="f7"/>
                      <a:pt x="f35" y="f62"/>
                      <a:pt x="f29" y="f40"/>
                    </a:cubicBezTo>
                    <a:cubicBezTo>
                      <a:pt x="f30" y="f57"/>
                      <a:pt x="f63" y="f42"/>
                      <a:pt x="f10" y="f42"/>
                    </a:cubicBezTo>
                    <a:cubicBezTo>
                      <a:pt x="f64" y="f57"/>
                      <a:pt x="f17" y="f59"/>
                      <a:pt x="f24" y="f36"/>
                    </a:cubicBezTo>
                    <a:cubicBezTo>
                      <a:pt x="f24" y="f39"/>
                      <a:pt x="f21" y="f53"/>
                      <a:pt x="f19" y="f53"/>
                    </a:cubicBezTo>
                    <a:cubicBezTo>
                      <a:pt x="f20" y="f35"/>
                      <a:pt x="f12" y="f65"/>
                      <a:pt x="f66" y="f13"/>
                    </a:cubicBezTo>
                    <a:cubicBezTo>
                      <a:pt x="f67" y="f14"/>
                      <a:pt x="f68" y="f15"/>
                      <a:pt x="f69" y="f24"/>
                    </a:cubicBezTo>
                    <a:cubicBezTo>
                      <a:pt x="f5" y="f70"/>
                      <a:pt x="f68" y="f16"/>
                      <a:pt x="f66" y="f20"/>
                    </a:cubicBezTo>
                    <a:cubicBezTo>
                      <a:pt x="f16" y="f68"/>
                      <a:pt x="f23" y="f5"/>
                      <a:pt x="f17" y="f68"/>
                    </a:cubicBezTo>
                    <a:cubicBezTo>
                      <a:pt x="f71" y="f18"/>
                      <a:pt x="f72" y="f20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Freeform 122">
                <a:extLst>
                  <a:ext uri="{FF2B5EF4-FFF2-40B4-BE49-F238E27FC236}">
                    <a16:creationId xmlns:a16="http://schemas.microsoft.com/office/drawing/2014/main" id="{3FC1603B-F439-1F21-A226-0ACC2CD30DCF}"/>
                  </a:ext>
                </a:extLst>
              </p:cNvPr>
              <p:cNvSpPr/>
              <p:nvPr/>
            </p:nvSpPr>
            <p:spPr>
              <a:xfrm>
                <a:off x="6364288" y="4995860"/>
                <a:ext cx="146047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35"/>
                  <a:gd name="f8" fmla="val 58"/>
                  <a:gd name="f9" fmla="val 5"/>
                  <a:gd name="f10" fmla="val 59"/>
                  <a:gd name="f11" fmla="val 7"/>
                  <a:gd name="f12" fmla="val 9"/>
                  <a:gd name="f13" fmla="val 60"/>
                  <a:gd name="f14" fmla="val 11"/>
                  <a:gd name="f15" fmla="val 56"/>
                  <a:gd name="f16" fmla="val 14"/>
                  <a:gd name="f17" fmla="val 53"/>
                  <a:gd name="f18" fmla="val 18"/>
                  <a:gd name="f19" fmla="val 48"/>
                  <a:gd name="f20" fmla="val 15"/>
                  <a:gd name="f21" fmla="val 44"/>
                  <a:gd name="f22" fmla="val 12"/>
                  <a:gd name="f23" fmla="val 42"/>
                  <a:gd name="f24" fmla="val 20"/>
                  <a:gd name="f25" fmla="val 41"/>
                  <a:gd name="f26" fmla="val 21"/>
                  <a:gd name="f27" fmla="val 40"/>
                  <a:gd name="f28" fmla="val 31"/>
                  <a:gd name="f29" fmla="val 25"/>
                  <a:gd name="f30" fmla="val 23"/>
                  <a:gd name="f31" fmla="val 13"/>
                  <a:gd name="f32" fmla="val 33"/>
                  <a:gd name="f33" fmla="val 3"/>
                  <a:gd name="f34" fmla="val 28"/>
                  <a:gd name="f35" fmla="val 4"/>
                  <a:gd name="f36" fmla="val 24"/>
                  <a:gd name="f37" fmla="val 32"/>
                  <a:gd name="f38" fmla="val 8"/>
                  <a:gd name="f39" fmla="val 37"/>
                  <a:gd name="f40" fmla="val 6"/>
                  <a:gd name="f41" fmla="val 46"/>
                  <a:gd name="f42" fmla="val 51"/>
                  <a:gd name="f43" fmla="val 55"/>
                  <a:gd name="f44" fmla="+- 0 0 -90"/>
                  <a:gd name="f45" fmla="*/ f3 1 63"/>
                  <a:gd name="f46" fmla="*/ f4 1 35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63"/>
                  <a:gd name="f55" fmla="*/ f51 1 35"/>
                  <a:gd name="f56" fmla="*/ 58 f52 1"/>
                  <a:gd name="f57" fmla="*/ 5 f51 1"/>
                  <a:gd name="f58" fmla="*/ 60 f52 1"/>
                  <a:gd name="f59" fmla="*/ 11 f51 1"/>
                  <a:gd name="f60" fmla="*/ 48 f52 1"/>
                  <a:gd name="f61" fmla="*/ 15 f51 1"/>
                  <a:gd name="f62" fmla="*/ 42 f52 1"/>
                  <a:gd name="f63" fmla="*/ 18 f51 1"/>
                  <a:gd name="f64" fmla="*/ 40 f52 1"/>
                  <a:gd name="f65" fmla="*/ 21 f51 1"/>
                  <a:gd name="f66" fmla="*/ 13 f52 1"/>
                  <a:gd name="f67" fmla="*/ 33 f51 1"/>
                  <a:gd name="f68" fmla="*/ 3 f52 1"/>
                  <a:gd name="f69" fmla="*/ 28 f51 1"/>
                  <a:gd name="f70" fmla="*/ 7 f52 1"/>
                  <a:gd name="f71" fmla="*/ 32 f52 1"/>
                  <a:gd name="f72" fmla="*/ 8 f51 1"/>
                  <a:gd name="f73" fmla="*/ 46 f52 1"/>
                  <a:gd name="f74" fmla="*/ 3 f51 1"/>
                  <a:gd name="f75" fmla="+- f53 0 f1"/>
                  <a:gd name="f76" fmla="*/ f56 1 63"/>
                  <a:gd name="f77" fmla="*/ f57 1 35"/>
                  <a:gd name="f78" fmla="*/ f58 1 63"/>
                  <a:gd name="f79" fmla="*/ f59 1 35"/>
                  <a:gd name="f80" fmla="*/ f60 1 63"/>
                  <a:gd name="f81" fmla="*/ f61 1 35"/>
                  <a:gd name="f82" fmla="*/ f62 1 63"/>
                  <a:gd name="f83" fmla="*/ f63 1 35"/>
                  <a:gd name="f84" fmla="*/ f64 1 63"/>
                  <a:gd name="f85" fmla="*/ f65 1 35"/>
                  <a:gd name="f86" fmla="*/ f66 1 63"/>
                  <a:gd name="f87" fmla="*/ f67 1 35"/>
                  <a:gd name="f88" fmla="*/ f68 1 63"/>
                  <a:gd name="f89" fmla="*/ f69 1 35"/>
                  <a:gd name="f90" fmla="*/ f70 1 63"/>
                  <a:gd name="f91" fmla="*/ f71 1 63"/>
                  <a:gd name="f92" fmla="*/ f72 1 35"/>
                  <a:gd name="f93" fmla="*/ f73 1 63"/>
                  <a:gd name="f94" fmla="*/ f74 1 35"/>
                  <a:gd name="f95" fmla="*/ 0 1 f54"/>
                  <a:gd name="f96" fmla="*/ f48 1 f54"/>
                  <a:gd name="f97" fmla="*/ 0 1 f55"/>
                  <a:gd name="f98" fmla="*/ f49 1 f55"/>
                  <a:gd name="f99" fmla="*/ f76 1 f54"/>
                  <a:gd name="f100" fmla="*/ f77 1 f55"/>
                  <a:gd name="f101" fmla="*/ f78 1 f54"/>
                  <a:gd name="f102" fmla="*/ f79 1 f55"/>
                  <a:gd name="f103" fmla="*/ f80 1 f54"/>
                  <a:gd name="f104" fmla="*/ f81 1 f55"/>
                  <a:gd name="f105" fmla="*/ f82 1 f54"/>
                  <a:gd name="f106" fmla="*/ f83 1 f55"/>
                  <a:gd name="f107" fmla="*/ f84 1 f54"/>
                  <a:gd name="f108" fmla="*/ f85 1 f55"/>
                  <a:gd name="f109" fmla="*/ f86 1 f54"/>
                  <a:gd name="f110" fmla="*/ f87 1 f55"/>
                  <a:gd name="f111" fmla="*/ f88 1 f54"/>
                  <a:gd name="f112" fmla="*/ f89 1 f55"/>
                  <a:gd name="f113" fmla="*/ f90 1 f54"/>
                  <a:gd name="f114" fmla="*/ f91 1 f54"/>
                  <a:gd name="f115" fmla="*/ f92 1 f55"/>
                  <a:gd name="f116" fmla="*/ f93 1 f54"/>
                  <a:gd name="f117" fmla="*/ f94 1 f55"/>
                  <a:gd name="f118" fmla="*/ f95 f45 1"/>
                  <a:gd name="f119" fmla="*/ f96 f45 1"/>
                  <a:gd name="f120" fmla="*/ f98 f46 1"/>
                  <a:gd name="f121" fmla="*/ f97 f46 1"/>
                  <a:gd name="f122" fmla="*/ f99 f45 1"/>
                  <a:gd name="f123" fmla="*/ f100 f46 1"/>
                  <a:gd name="f124" fmla="*/ f101 f45 1"/>
                  <a:gd name="f125" fmla="*/ f102 f46 1"/>
                  <a:gd name="f126" fmla="*/ f103 f45 1"/>
                  <a:gd name="f127" fmla="*/ f104 f46 1"/>
                  <a:gd name="f128" fmla="*/ f105 f45 1"/>
                  <a:gd name="f129" fmla="*/ f106 f46 1"/>
                  <a:gd name="f130" fmla="*/ f107 f45 1"/>
                  <a:gd name="f131" fmla="*/ f108 f46 1"/>
                  <a:gd name="f132" fmla="*/ f109 f45 1"/>
                  <a:gd name="f133" fmla="*/ f110 f46 1"/>
                  <a:gd name="f134" fmla="*/ f111 f45 1"/>
                  <a:gd name="f135" fmla="*/ f112 f46 1"/>
                  <a:gd name="f136" fmla="*/ f113 f45 1"/>
                  <a:gd name="f137" fmla="*/ f114 f45 1"/>
                  <a:gd name="f138" fmla="*/ f115 f46 1"/>
                  <a:gd name="f139" fmla="*/ f116 f45 1"/>
                  <a:gd name="f140" fmla="*/ f11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2" y="f123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29"/>
                  </a:cxn>
                  <a:cxn ang="f75">
                    <a:pos x="f137" y="f138"/>
                  </a:cxn>
                  <a:cxn ang="f75">
                    <a:pos x="f139" y="f140"/>
                  </a:cxn>
                  <a:cxn ang="f75">
                    <a:pos x="f122" y="f123"/>
                  </a:cxn>
                </a:cxnLst>
                <a:rect l="f118" t="f121" r="f119" b="f120"/>
                <a:pathLst>
                  <a:path w="63" h="35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16"/>
                      <a:pt x="f23" y="f18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9"/>
                      <a:pt x="f30" y="f28"/>
                      <a:pt x="f31" y="f32"/>
                    </a:cubicBezTo>
                    <a:cubicBezTo>
                      <a:pt x="f12" y="f7"/>
                      <a:pt x="f9" y="f32"/>
                      <a:pt x="f33" y="f34"/>
                    </a:cubicBezTo>
                    <a:cubicBezTo>
                      <a:pt x="f5" y="f30"/>
                      <a:pt x="f35" y="f24"/>
                      <a:pt x="f11" y="f18"/>
                    </a:cubicBezTo>
                    <a:cubicBezTo>
                      <a:pt x="f20" y="f31"/>
                      <a:pt x="f36" y="f22"/>
                      <a:pt x="f37" y="f38"/>
                    </a:cubicBezTo>
                    <a:cubicBezTo>
                      <a:pt x="f39" y="f40"/>
                      <a:pt x="f23" y="f9"/>
                      <a:pt x="f41" y="f33"/>
                    </a:cubicBezTo>
                    <a:cubicBezTo>
                      <a:pt x="f42" y="f5"/>
                      <a:pt x="f43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Freeform 123">
                <a:extLst>
                  <a:ext uri="{FF2B5EF4-FFF2-40B4-BE49-F238E27FC236}">
                    <a16:creationId xmlns:a16="http://schemas.microsoft.com/office/drawing/2014/main" id="{E5F77D88-9980-EA64-38C9-2B02F2BB1773}"/>
                  </a:ext>
                </a:extLst>
              </p:cNvPr>
              <p:cNvSpPr/>
              <p:nvPr/>
            </p:nvSpPr>
            <p:spPr>
              <a:xfrm>
                <a:off x="6324603" y="4900607"/>
                <a:ext cx="103190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7"/>
                  <a:gd name="f8" fmla="val 39"/>
                  <a:gd name="f9" fmla="val 4"/>
                  <a:gd name="f10" fmla="val 42"/>
                  <a:gd name="f11" fmla="val 6"/>
                  <a:gd name="f12" fmla="val 8"/>
                  <a:gd name="f13" fmla="val 43"/>
                  <a:gd name="f14" fmla="val 11"/>
                  <a:gd name="f15" fmla="val 14"/>
                  <a:gd name="f16" fmla="val 40"/>
                  <a:gd name="f17" fmla="val 15"/>
                  <a:gd name="f18" fmla="val 37"/>
                  <a:gd name="f19" fmla="val 30"/>
                  <a:gd name="f20" fmla="val 24"/>
                  <a:gd name="f21" fmla="val 17"/>
                  <a:gd name="f22" fmla="val 18"/>
                  <a:gd name="f23" fmla="val 21"/>
                  <a:gd name="f24" fmla="val 1"/>
                  <a:gd name="f25" fmla="val 2"/>
                  <a:gd name="f26" fmla="val 5"/>
                  <a:gd name="f27" fmla="val 3"/>
                  <a:gd name="f28" fmla="val 25"/>
                  <a:gd name="f29" fmla="val 29"/>
                  <a:gd name="f30" fmla="val 33"/>
                  <a:gd name="f31" fmla="+- 0 0 -90"/>
                  <a:gd name="f32" fmla="*/ f3 1 44"/>
                  <a:gd name="f33" fmla="*/ f4 1 27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4"/>
                  <a:gd name="f42" fmla="*/ f38 1 27"/>
                  <a:gd name="f43" fmla="*/ 39 f39 1"/>
                  <a:gd name="f44" fmla="*/ 4 f38 1"/>
                  <a:gd name="f45" fmla="*/ 43 f39 1"/>
                  <a:gd name="f46" fmla="*/ 11 f38 1"/>
                  <a:gd name="f47" fmla="*/ 37 f39 1"/>
                  <a:gd name="f48" fmla="*/ 15 f38 1"/>
                  <a:gd name="f49" fmla="*/ 18 f39 1"/>
                  <a:gd name="f50" fmla="*/ 21 f38 1"/>
                  <a:gd name="f51" fmla="*/ 4 f39 1"/>
                  <a:gd name="f52" fmla="*/ 2 f39 1"/>
                  <a:gd name="f53" fmla="*/ 17 f39 1"/>
                  <a:gd name="f54" fmla="*/ 3 f38 1"/>
                  <a:gd name="f55" fmla="*/ 29 f39 1"/>
                  <a:gd name="f56" fmla="*/ 2 f38 1"/>
                  <a:gd name="f57" fmla="+- f40 0 f1"/>
                  <a:gd name="f58" fmla="*/ f43 1 44"/>
                  <a:gd name="f59" fmla="*/ f44 1 27"/>
                  <a:gd name="f60" fmla="*/ f45 1 44"/>
                  <a:gd name="f61" fmla="*/ f46 1 27"/>
                  <a:gd name="f62" fmla="*/ f47 1 44"/>
                  <a:gd name="f63" fmla="*/ f48 1 27"/>
                  <a:gd name="f64" fmla="*/ f49 1 44"/>
                  <a:gd name="f65" fmla="*/ f50 1 27"/>
                  <a:gd name="f66" fmla="*/ f51 1 44"/>
                  <a:gd name="f67" fmla="*/ f52 1 44"/>
                  <a:gd name="f68" fmla="*/ f53 1 44"/>
                  <a:gd name="f69" fmla="*/ f54 1 27"/>
                  <a:gd name="f70" fmla="*/ f55 1 44"/>
                  <a:gd name="f71" fmla="*/ f56 1 27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1"/>
                  <a:gd name="f85" fmla="*/ f67 1 f41"/>
                  <a:gd name="f86" fmla="*/ f68 1 f41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2 1"/>
                  <a:gd name="f103" fmla="*/ f85 f32 1"/>
                  <a:gd name="f104" fmla="*/ f86 f32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1"/>
                  </a:cxn>
                  <a:cxn ang="f57">
                    <a:pos x="f103" y="f97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4" h="27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3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15" y="f20"/>
                      <a:pt x="f12" y="f7"/>
                      <a:pt x="f9" y="f23"/>
                    </a:cubicBezTo>
                    <a:cubicBezTo>
                      <a:pt x="f24" y="f22"/>
                      <a:pt x="f5" y="f15"/>
                      <a:pt x="f25" y="f14"/>
                    </a:cubicBezTo>
                    <a:cubicBezTo>
                      <a:pt x="f26" y="f26"/>
                      <a:pt x="f14" y="f27"/>
                      <a:pt x="f21" y="f27"/>
                    </a:cubicBezTo>
                    <a:cubicBezTo>
                      <a:pt x="f23" y="f9"/>
                      <a:pt x="f28" y="f26"/>
                      <a:pt x="f29" y="f25"/>
                    </a:cubicBezTo>
                    <a:cubicBezTo>
                      <a:pt x="f30" y="f5"/>
                      <a:pt x="f18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Freeform 124">
                <a:extLst>
                  <a:ext uri="{FF2B5EF4-FFF2-40B4-BE49-F238E27FC236}">
                    <a16:creationId xmlns:a16="http://schemas.microsoft.com/office/drawing/2014/main" id="{E6C934A7-9E45-8067-F55F-2526362310B4}"/>
                  </a:ext>
                </a:extLst>
              </p:cNvPr>
              <p:cNvSpPr/>
              <p:nvPr/>
            </p:nvSpPr>
            <p:spPr>
              <a:xfrm>
                <a:off x="6324603" y="4965694"/>
                <a:ext cx="9842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6"/>
                  <a:gd name="f8" fmla="val 4"/>
                  <a:gd name="f9" fmla="val 8"/>
                  <a:gd name="f10" fmla="val 14"/>
                  <a:gd name="f11" fmla="val 25"/>
                  <a:gd name="f12" fmla="val 1"/>
                  <a:gd name="f13" fmla="val 36"/>
                  <a:gd name="f14" fmla="val 41"/>
                  <a:gd name="f15" fmla="val 40"/>
                  <a:gd name="f16" fmla="val 5"/>
                  <a:gd name="f17" fmla="val 9"/>
                  <a:gd name="f18" fmla="val 12"/>
                  <a:gd name="f19" fmla="val 39"/>
                  <a:gd name="f20" fmla="val 37"/>
                  <a:gd name="f21" fmla="val 13"/>
                  <a:gd name="f22" fmla="val 33"/>
                  <a:gd name="f23" fmla="val 15"/>
                  <a:gd name="f24" fmla="val 24"/>
                  <a:gd name="f25" fmla="val 20"/>
                  <a:gd name="f26" fmla="val 19"/>
                  <a:gd name="f27" fmla="val 16"/>
                  <a:gd name="f28" fmla="val 21"/>
                  <a:gd name="f29" fmla="val 2"/>
                  <a:gd name="f30" fmla="val 22"/>
                  <a:gd name="f31" fmla="val 18"/>
                  <a:gd name="f32" fmla="+- 0 0 -90"/>
                  <a:gd name="f33" fmla="*/ f3 1 42"/>
                  <a:gd name="f34" fmla="*/ f4 1 2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42"/>
                  <a:gd name="f43" fmla="*/ f39 1 26"/>
                  <a:gd name="f44" fmla="*/ 4 f40 1"/>
                  <a:gd name="f45" fmla="*/ 8 f39 1"/>
                  <a:gd name="f46" fmla="*/ 36 f40 1"/>
                  <a:gd name="f47" fmla="*/ 1 f39 1"/>
                  <a:gd name="f48" fmla="*/ 41 f40 1"/>
                  <a:gd name="f49" fmla="*/ 9 f39 1"/>
                  <a:gd name="f50" fmla="*/ 37 f40 1"/>
                  <a:gd name="f51" fmla="*/ 13 f39 1"/>
                  <a:gd name="f52" fmla="*/ 24 f40 1"/>
                  <a:gd name="f53" fmla="*/ 14 f39 1"/>
                  <a:gd name="f54" fmla="*/ 12 f40 1"/>
                  <a:gd name="f55" fmla="*/ 24 f39 1"/>
                  <a:gd name="f56" fmla="*/ 2 f40 1"/>
                  <a:gd name="f57" fmla="*/ 22 f39 1"/>
                  <a:gd name="f58" fmla="+- f41 0 f1"/>
                  <a:gd name="f59" fmla="*/ f44 1 42"/>
                  <a:gd name="f60" fmla="*/ f45 1 26"/>
                  <a:gd name="f61" fmla="*/ f46 1 42"/>
                  <a:gd name="f62" fmla="*/ f47 1 26"/>
                  <a:gd name="f63" fmla="*/ f48 1 42"/>
                  <a:gd name="f64" fmla="*/ f49 1 26"/>
                  <a:gd name="f65" fmla="*/ f50 1 42"/>
                  <a:gd name="f66" fmla="*/ f51 1 26"/>
                  <a:gd name="f67" fmla="*/ f52 1 42"/>
                  <a:gd name="f68" fmla="*/ f53 1 26"/>
                  <a:gd name="f69" fmla="*/ f54 1 42"/>
                  <a:gd name="f70" fmla="*/ f55 1 26"/>
                  <a:gd name="f71" fmla="*/ f56 1 42"/>
                  <a:gd name="f72" fmla="*/ f57 1 26"/>
                  <a:gd name="f73" fmla="*/ 0 1 f42"/>
                  <a:gd name="f74" fmla="*/ f36 1 f42"/>
                  <a:gd name="f75" fmla="*/ 0 1 f43"/>
                  <a:gd name="f76" fmla="*/ f37 1 f43"/>
                  <a:gd name="f77" fmla="*/ f59 1 f42"/>
                  <a:gd name="f78" fmla="*/ f60 1 f43"/>
                  <a:gd name="f79" fmla="*/ f61 1 f42"/>
                  <a:gd name="f80" fmla="*/ f62 1 f43"/>
                  <a:gd name="f81" fmla="*/ f63 1 f42"/>
                  <a:gd name="f82" fmla="*/ f64 1 f43"/>
                  <a:gd name="f83" fmla="*/ f65 1 f42"/>
                  <a:gd name="f84" fmla="*/ f66 1 f43"/>
                  <a:gd name="f85" fmla="*/ f67 1 f42"/>
                  <a:gd name="f86" fmla="*/ f68 1 f43"/>
                  <a:gd name="f87" fmla="*/ f69 1 f42"/>
                  <a:gd name="f88" fmla="*/ f70 1 f43"/>
                  <a:gd name="f89" fmla="*/ f71 1 f42"/>
                  <a:gd name="f90" fmla="*/ f72 1 f43"/>
                  <a:gd name="f91" fmla="*/ f73 f33 1"/>
                  <a:gd name="f92" fmla="*/ f74 f33 1"/>
                  <a:gd name="f93" fmla="*/ f76 f34 1"/>
                  <a:gd name="f94" fmla="*/ f75 f34 1"/>
                  <a:gd name="f95" fmla="*/ f77 f33 1"/>
                  <a:gd name="f96" fmla="*/ f78 f34 1"/>
                  <a:gd name="f97" fmla="*/ f79 f33 1"/>
                  <a:gd name="f98" fmla="*/ f80 f34 1"/>
                  <a:gd name="f99" fmla="*/ f81 f33 1"/>
                  <a:gd name="f100" fmla="*/ f82 f34 1"/>
                  <a:gd name="f101" fmla="*/ f83 f33 1"/>
                  <a:gd name="f102" fmla="*/ f84 f34 1"/>
                  <a:gd name="f103" fmla="*/ f85 f33 1"/>
                  <a:gd name="f104" fmla="*/ f86 f34 1"/>
                  <a:gd name="f105" fmla="*/ f87 f33 1"/>
                  <a:gd name="f106" fmla="*/ f88 f34 1"/>
                  <a:gd name="f107" fmla="*/ f89 f33 1"/>
                  <a:gd name="f108" fmla="*/ f90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95" y="f96"/>
                  </a:cxn>
                </a:cxnLst>
                <a:rect l="f91" t="f94" r="f92" b="f93"/>
                <a:pathLst>
                  <a:path w="42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4" y="f5"/>
                      <a:pt x="f15" y="f16"/>
                      <a:pt x="f14" y="f17"/>
                    </a:cubicBezTo>
                    <a:cubicBezTo>
                      <a:pt x="f6" y="f18"/>
                      <a:pt x="f19" y="f18"/>
                      <a:pt x="f20" y="f21"/>
                    </a:cubicBezTo>
                    <a:cubicBezTo>
                      <a:pt x="f22" y="f23"/>
                      <a:pt x="f11" y="f18"/>
                      <a:pt x="f24" y="f10"/>
                    </a:cubicBezTo>
                    <a:cubicBezTo>
                      <a:pt x="f25" y="f26"/>
                      <a:pt x="f27" y="f28"/>
                      <a:pt x="f18" y="f24"/>
                    </a:cubicBezTo>
                    <a:cubicBezTo>
                      <a:pt x="f9" y="f11"/>
                      <a:pt x="f8" y="f7"/>
                      <a:pt x="f29" y="f30"/>
                    </a:cubicBezTo>
                    <a:cubicBezTo>
                      <a:pt x="f5" y="f31"/>
                      <a:pt x="f5" y="f21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Freeform 125">
                <a:extLst>
                  <a:ext uri="{FF2B5EF4-FFF2-40B4-BE49-F238E27FC236}">
                    <a16:creationId xmlns:a16="http://schemas.microsoft.com/office/drawing/2014/main" id="{C07E3731-4E54-FCF0-04FA-A3A1EF6C0FF4}"/>
                  </a:ext>
                </a:extLst>
              </p:cNvPr>
              <p:cNvSpPr/>
              <p:nvPr/>
            </p:nvSpPr>
            <p:spPr>
              <a:xfrm>
                <a:off x="6434139" y="4762496"/>
                <a:ext cx="69851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3"/>
                  <a:gd name="f8" fmla="val 5"/>
                  <a:gd name="f9" fmla="val 15"/>
                  <a:gd name="f10" fmla="val 3"/>
                  <a:gd name="f11" fmla="val 12"/>
                  <a:gd name="f12" fmla="val 8"/>
                  <a:gd name="f13" fmla="val 4"/>
                  <a:gd name="f14" fmla="val 7"/>
                  <a:gd name="f15" fmla="val 20"/>
                  <a:gd name="f16" fmla="val 1"/>
                  <a:gd name="f17" fmla="val 24"/>
                  <a:gd name="f18" fmla="val 22"/>
                  <a:gd name="f19" fmla="val 19"/>
                  <a:gd name="f20" fmla="val 18"/>
                  <a:gd name="f21" fmla="val 10"/>
                  <a:gd name="f22" fmla="val 21"/>
                  <a:gd name="f23" fmla="+- 0 0 -90"/>
                  <a:gd name="f24" fmla="*/ f3 1 30"/>
                  <a:gd name="f25" fmla="*/ f4 1 2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"/>
                  <a:gd name="f34" fmla="*/ f30 1 23"/>
                  <a:gd name="f35" fmla="*/ 5 f31 1"/>
                  <a:gd name="f36" fmla="*/ 15 f30 1"/>
                  <a:gd name="f37" fmla="*/ 4 f31 1"/>
                  <a:gd name="f38" fmla="*/ 4 f30 1"/>
                  <a:gd name="f39" fmla="*/ 24 f31 1"/>
                  <a:gd name="f40" fmla="*/ 5 f30 1"/>
                  <a:gd name="f41" fmla="*/ 20 f31 1"/>
                  <a:gd name="f42" fmla="*/ 19 f30 1"/>
                  <a:gd name="f43" fmla="+- f32 0 f1"/>
                  <a:gd name="f44" fmla="*/ f35 1 30"/>
                  <a:gd name="f45" fmla="*/ f36 1 23"/>
                  <a:gd name="f46" fmla="*/ f37 1 30"/>
                  <a:gd name="f47" fmla="*/ f38 1 23"/>
                  <a:gd name="f48" fmla="*/ f39 1 30"/>
                  <a:gd name="f49" fmla="*/ f40 1 23"/>
                  <a:gd name="f50" fmla="*/ f41 1 30"/>
                  <a:gd name="f51" fmla="*/ f42 1 23"/>
                  <a:gd name="f52" fmla="*/ 0 1 f33"/>
                  <a:gd name="f53" fmla="*/ f27 1 f33"/>
                  <a:gd name="f54" fmla="*/ 0 1 f34"/>
                  <a:gd name="f55" fmla="*/ f28 1 f34"/>
                  <a:gd name="f56" fmla="*/ f44 1 f33"/>
                  <a:gd name="f57" fmla="*/ f45 1 f34"/>
                  <a:gd name="f58" fmla="*/ f46 1 f33"/>
                  <a:gd name="f59" fmla="*/ f47 1 f34"/>
                  <a:gd name="f60" fmla="*/ f48 1 f33"/>
                  <a:gd name="f61" fmla="*/ f49 1 f34"/>
                  <a:gd name="f62" fmla="*/ f50 1 f33"/>
                  <a:gd name="f63" fmla="*/ f51 1 f34"/>
                  <a:gd name="f64" fmla="*/ f52 f24 1"/>
                  <a:gd name="f65" fmla="*/ f53 f24 1"/>
                  <a:gd name="f66" fmla="*/ f55 f25 1"/>
                  <a:gd name="f67" fmla="*/ f54 f25 1"/>
                  <a:gd name="f68" fmla="*/ f56 f24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8" y="f69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68" y="f69"/>
                  </a:cxn>
                </a:cxnLst>
                <a:rect l="f64" t="f67" r="f65" b="f66"/>
                <a:pathLst>
                  <a:path w="30" h="23">
                    <a:moveTo>
                      <a:pt x="f8" y="f9"/>
                    </a:moveTo>
                    <a:cubicBezTo>
                      <a:pt x="f10" y="f11"/>
                      <a:pt x="f5" y="f12"/>
                      <a:pt x="f13" y="f13"/>
                    </a:cubicBezTo>
                    <a:cubicBezTo>
                      <a:pt x="f14" y="f5"/>
                      <a:pt x="f15" y="f16"/>
                      <a:pt x="f17" y="f8"/>
                    </a:cubicBezTo>
                    <a:cubicBezTo>
                      <a:pt x="f6" y="f11"/>
                      <a:pt x="f18" y="f9"/>
                      <a:pt x="f15" y="f19"/>
                    </a:cubicBezTo>
                    <a:cubicBezTo>
                      <a:pt x="f20" y="f7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5" name="Freeform 126">
                <a:extLst>
                  <a:ext uri="{FF2B5EF4-FFF2-40B4-BE49-F238E27FC236}">
                    <a16:creationId xmlns:a16="http://schemas.microsoft.com/office/drawing/2014/main" id="{1BC6DA47-4665-86F3-E7F5-D0E236A03CCE}"/>
                  </a:ext>
                </a:extLst>
              </p:cNvPr>
              <p:cNvSpPr/>
              <p:nvPr/>
            </p:nvSpPr>
            <p:spPr>
              <a:xfrm>
                <a:off x="6469059" y="5070476"/>
                <a:ext cx="6191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4"/>
                  <a:gd name="f8" fmla="val 21"/>
                  <a:gd name="f9" fmla="val 20"/>
                  <a:gd name="f10" fmla="val 4"/>
                  <a:gd name="f11" fmla="val 5"/>
                  <a:gd name="f12" fmla="val 9"/>
                  <a:gd name="f13" fmla="val 22"/>
                  <a:gd name="f14" fmla="val 13"/>
                  <a:gd name="f15" fmla="val 7"/>
                  <a:gd name="f16" fmla="val 17"/>
                  <a:gd name="f17" fmla="val 8"/>
                  <a:gd name="f18" fmla="val 12"/>
                  <a:gd name="f19" fmla="val 18"/>
                  <a:gd name="f20" fmla="val 16"/>
                  <a:gd name="f21" fmla="val 15"/>
                  <a:gd name="f22" fmla="val 2"/>
                  <a:gd name="f23" fmla="val 19"/>
                  <a:gd name="f24" fmla="val 1"/>
                  <a:gd name="f25" fmla="val 10"/>
                  <a:gd name="f26" fmla="val 6"/>
                  <a:gd name="f27" fmla="+- 0 0 -90"/>
                  <a:gd name="f28" fmla="*/ f3 1 27"/>
                  <a:gd name="f29" fmla="*/ f4 1 2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7"/>
                  <a:gd name="f38" fmla="*/ f34 1 24"/>
                  <a:gd name="f39" fmla="*/ 21 f35 1"/>
                  <a:gd name="f40" fmla="*/ 0 f34 1"/>
                  <a:gd name="f41" fmla="*/ 24 f35 1"/>
                  <a:gd name="f42" fmla="*/ 9 f34 1"/>
                  <a:gd name="f43" fmla="*/ 17 f35 1"/>
                  <a:gd name="f44" fmla="*/ 8 f34 1"/>
                  <a:gd name="f45" fmla="*/ 15 f35 1"/>
                  <a:gd name="f46" fmla="*/ 18 f34 1"/>
                  <a:gd name="f47" fmla="*/ 2 f35 1"/>
                  <a:gd name="f48" fmla="*/ 24 f34 1"/>
                  <a:gd name="f49" fmla="*/ 0 f35 1"/>
                  <a:gd name="f50" fmla="*/ 19 f34 1"/>
                  <a:gd name="f51" fmla="*/ 4 f35 1"/>
                  <a:gd name="f52" fmla="*/ 10 f34 1"/>
                  <a:gd name="f53" fmla="+- f36 0 f1"/>
                  <a:gd name="f54" fmla="*/ f39 1 27"/>
                  <a:gd name="f55" fmla="*/ f40 1 24"/>
                  <a:gd name="f56" fmla="*/ f41 1 27"/>
                  <a:gd name="f57" fmla="*/ f42 1 24"/>
                  <a:gd name="f58" fmla="*/ f43 1 27"/>
                  <a:gd name="f59" fmla="*/ f44 1 24"/>
                  <a:gd name="f60" fmla="*/ f45 1 27"/>
                  <a:gd name="f61" fmla="*/ f46 1 24"/>
                  <a:gd name="f62" fmla="*/ f47 1 27"/>
                  <a:gd name="f63" fmla="*/ f48 1 24"/>
                  <a:gd name="f64" fmla="*/ f49 1 27"/>
                  <a:gd name="f65" fmla="*/ f50 1 24"/>
                  <a:gd name="f66" fmla="*/ f51 1 27"/>
                  <a:gd name="f67" fmla="*/ f52 1 24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7" h="24">
                    <a:moveTo>
                      <a:pt x="f8" y="f5"/>
                    </a:moveTo>
                    <a:cubicBezTo>
                      <a:pt x="f9" y="f10"/>
                      <a:pt x="f6" y="f11"/>
                      <a:pt x="f7" y="f12"/>
                    </a:cubicBezTo>
                    <a:cubicBezTo>
                      <a:pt x="f13" y="f14"/>
                      <a:pt x="f9" y="f15"/>
                      <a:pt x="f16" y="f17"/>
                    </a:cubicBezTo>
                    <a:cubicBezTo>
                      <a:pt x="f9" y="f18"/>
                      <a:pt x="f19" y="f20"/>
                      <a:pt x="f21" y="f19"/>
                    </a:cubicBezTo>
                    <a:cubicBezTo>
                      <a:pt x="f18" y="f13"/>
                      <a:pt x="f15" y="f7"/>
                      <a:pt x="f22" y="f7"/>
                    </a:cubicBezTo>
                    <a:cubicBezTo>
                      <a:pt x="f5" y="f7"/>
                      <a:pt x="f5" y="f8"/>
                      <a:pt x="f5" y="f23"/>
                    </a:cubicBezTo>
                    <a:cubicBezTo>
                      <a:pt x="f5" y="f21"/>
                      <a:pt x="f24" y="f18"/>
                      <a:pt x="f10" y="f25"/>
                    </a:cubicBezTo>
                    <a:cubicBezTo>
                      <a:pt x="f25" y="f15"/>
                      <a:pt x="f20" y="f26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6" name="Freeform 127">
                <a:extLst>
                  <a:ext uri="{FF2B5EF4-FFF2-40B4-BE49-F238E27FC236}">
                    <a16:creationId xmlns:a16="http://schemas.microsoft.com/office/drawing/2014/main" id="{800CADD4-D1DF-9A7D-CCC5-1B65B535D903}"/>
                  </a:ext>
                </a:extLst>
              </p:cNvPr>
              <p:cNvSpPr/>
              <p:nvPr/>
            </p:nvSpPr>
            <p:spPr>
              <a:xfrm>
                <a:off x="6429375" y="4895843"/>
                <a:ext cx="44448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4"/>
                  <a:gd name="f8" fmla="val 15"/>
                  <a:gd name="f9" fmla="val 12"/>
                  <a:gd name="f10" fmla="val 11"/>
                  <a:gd name="f11" fmla="val 7"/>
                  <a:gd name="f12" fmla="val 4"/>
                  <a:gd name="f13" fmla="val 10"/>
                  <a:gd name="f14" fmla="val 2"/>
                  <a:gd name="f15" fmla="val 8"/>
                  <a:gd name="f16" fmla="val 3"/>
                  <a:gd name="f17" fmla="val 6"/>
                  <a:gd name="f18" fmla="val 5"/>
                  <a:gd name="f19" fmla="val 9"/>
                  <a:gd name="f20" fmla="+- 0 0 -90"/>
                  <a:gd name="f21" fmla="*/ f3 1 19"/>
                  <a:gd name="f22" fmla="*/ f4 1 1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9"/>
                  <a:gd name="f31" fmla="*/ f27 1 14"/>
                  <a:gd name="f32" fmla="*/ 15 f28 1"/>
                  <a:gd name="f33" fmla="*/ 12 f27 1"/>
                  <a:gd name="f34" fmla="*/ 4 f28 1"/>
                  <a:gd name="f35" fmla="*/ 10 f27 1"/>
                  <a:gd name="f36" fmla="*/ 3 f28 1"/>
                  <a:gd name="f37" fmla="*/ 2 f27 1"/>
                  <a:gd name="f38" fmla="*/ 14 f28 1"/>
                  <a:gd name="f39" fmla="*/ 5 f27 1"/>
                  <a:gd name="f40" fmla="+- f29 0 f1"/>
                  <a:gd name="f41" fmla="*/ f32 1 19"/>
                  <a:gd name="f42" fmla="*/ f33 1 14"/>
                  <a:gd name="f43" fmla="*/ f34 1 19"/>
                  <a:gd name="f44" fmla="*/ f35 1 14"/>
                  <a:gd name="f45" fmla="*/ f36 1 19"/>
                  <a:gd name="f46" fmla="*/ f37 1 14"/>
                  <a:gd name="f47" fmla="*/ f38 1 19"/>
                  <a:gd name="f48" fmla="*/ f39 1 14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9" h="14">
                    <a:moveTo>
                      <a:pt x="f8" y="f9"/>
                    </a:moveTo>
                    <a:cubicBezTo>
                      <a:pt x="f10" y="f7"/>
                      <a:pt x="f11" y="f7"/>
                      <a:pt x="f12" y="f13"/>
                    </a:cubicBezTo>
                    <a:cubicBezTo>
                      <a:pt x="f14" y="f15"/>
                      <a:pt x="f5" y="f12"/>
                      <a:pt x="f16" y="f14"/>
                    </a:cubicBezTo>
                    <a:cubicBezTo>
                      <a:pt x="f17" y="f5"/>
                      <a:pt x="f10" y="f14"/>
                      <a:pt x="f7" y="f18"/>
                    </a:cubicBezTo>
                    <a:cubicBezTo>
                      <a:pt x="f8" y="f17"/>
                      <a:pt x="f6" y="f19"/>
                      <a:pt x="f8" y="f9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Freeform 128">
                <a:extLst>
                  <a:ext uri="{FF2B5EF4-FFF2-40B4-BE49-F238E27FC236}">
                    <a16:creationId xmlns:a16="http://schemas.microsoft.com/office/drawing/2014/main" id="{A1A3F869-A66B-5008-681E-E9A52F4856AB}"/>
                  </a:ext>
                </a:extLst>
              </p:cNvPr>
              <p:cNvSpPr/>
              <p:nvPr/>
            </p:nvSpPr>
            <p:spPr>
              <a:xfrm>
                <a:off x="6427783" y="4951411"/>
                <a:ext cx="4127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6"/>
                  <a:gd name="f8" fmla="val 5"/>
                  <a:gd name="f9" fmla="val 11"/>
                  <a:gd name="f10" fmla="val 4"/>
                  <a:gd name="f11" fmla="val 9"/>
                  <a:gd name="f12" fmla="val 8"/>
                  <a:gd name="f13" fmla="val 3"/>
                  <a:gd name="f14" fmla="val 6"/>
                  <a:gd name="f15" fmla="val 12"/>
                  <a:gd name="f16" fmla="val 13"/>
                  <a:gd name="f17" fmla="+- 0 0 -90"/>
                  <a:gd name="f18" fmla="*/ f3 1 18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8"/>
                  <a:gd name="f28" fmla="*/ f24 1 16"/>
                  <a:gd name="f29" fmla="*/ 5 f25 1"/>
                  <a:gd name="f30" fmla="*/ 11 f24 1"/>
                  <a:gd name="f31" fmla="*/ 3 f25 1"/>
                  <a:gd name="f32" fmla="*/ 5 f24 1"/>
                  <a:gd name="f33" fmla="*/ 12 f25 1"/>
                  <a:gd name="f34" fmla="*/ 4 f24 1"/>
                  <a:gd name="f35" fmla="*/ 16 f25 1"/>
                  <a:gd name="f36" fmla="+- f26 0 f1"/>
                  <a:gd name="f37" fmla="*/ f29 1 18"/>
                  <a:gd name="f38" fmla="*/ f30 1 16"/>
                  <a:gd name="f39" fmla="*/ f31 1 18"/>
                  <a:gd name="f40" fmla="*/ f32 1 16"/>
                  <a:gd name="f41" fmla="*/ f33 1 18"/>
                  <a:gd name="f42" fmla="*/ f34 1 16"/>
                  <a:gd name="f43" fmla="*/ f35 1 18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7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0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8" h="16">
                    <a:moveTo>
                      <a:pt x="f8" y="f9"/>
                    </a:moveTo>
                    <a:cubicBezTo>
                      <a:pt x="f10" y="f11"/>
                      <a:pt x="f5" y="f12"/>
                      <a:pt x="f13" y="f8"/>
                    </a:cubicBezTo>
                    <a:cubicBezTo>
                      <a:pt x="f14" y="f10"/>
                      <a:pt x="f11" y="f5"/>
                      <a:pt x="f15" y="f10"/>
                    </a:cubicBezTo>
                    <a:cubicBezTo>
                      <a:pt x="f16" y="f14"/>
                      <a:pt x="f6" y="f12"/>
                      <a:pt x="f7" y="f9"/>
                    </a:cubicBezTo>
                    <a:cubicBezTo>
                      <a:pt x="f16" y="f16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Freeform 129">
                <a:extLst>
                  <a:ext uri="{FF2B5EF4-FFF2-40B4-BE49-F238E27FC236}">
                    <a16:creationId xmlns:a16="http://schemas.microsoft.com/office/drawing/2014/main" id="{61EE8647-F255-8F3C-59ED-F15C6F51F1DA}"/>
                  </a:ext>
                </a:extLst>
              </p:cNvPr>
              <p:cNvSpPr/>
              <p:nvPr/>
            </p:nvSpPr>
            <p:spPr>
              <a:xfrm>
                <a:off x="6540502" y="5045073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7"/>
                  <a:gd name="f9" fmla="val 6"/>
                  <a:gd name="f10" fmla="val 5"/>
                  <a:gd name="f11" fmla="val 3"/>
                  <a:gd name="f12" fmla="val 2"/>
                  <a:gd name="f13" fmla="val 1"/>
                  <a:gd name="f14" fmla="val 4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7 f23 1"/>
                  <a:gd name="f28" fmla="*/ 6 f22 1"/>
                  <a:gd name="f29" fmla="*/ 2 f23 1"/>
                  <a:gd name="f30" fmla="*/ 2 f22 1"/>
                  <a:gd name="f31" fmla="+- f24 0 f1"/>
                  <a:gd name="f32" fmla="*/ f27 1 9"/>
                  <a:gd name="f33" fmla="*/ f28 1 8"/>
                  <a:gd name="f34" fmla="*/ f29 1 9"/>
                  <a:gd name="f35" fmla="*/ f30 1 8"/>
                  <a:gd name="f36" fmla="*/ 0 1 f26"/>
                  <a:gd name="f37" fmla="*/ f19 1 f26"/>
                  <a:gd name="f38" fmla="*/ 0 1 f25"/>
                  <a:gd name="f39" fmla="*/ f20 1 f25"/>
                  <a:gd name="f40" fmla="*/ f32 1 f26"/>
                  <a:gd name="f41" fmla="*/ f33 1 f25"/>
                  <a:gd name="f42" fmla="*/ f34 1 f26"/>
                  <a:gd name="f43" fmla="*/ f35 1 f25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49"/>
                  </a:cxn>
                  <a:cxn ang="f31">
                    <a:pos x="f50" y="f51"/>
                  </a:cxn>
                  <a:cxn ang="f31">
                    <a:pos x="f48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9" h="8">
                    <a:moveTo>
                      <a:pt x="f8" y="f9"/>
                    </a:moveTo>
                    <a:cubicBezTo>
                      <a:pt x="f10" y="f7"/>
                      <a:pt x="f11" y="f8"/>
                      <a:pt x="f12" y="f9"/>
                    </a:cubicBezTo>
                    <a:cubicBezTo>
                      <a:pt x="f13" y="f14"/>
                      <a:pt x="f5" y="f11"/>
                      <a:pt x="f12" y="f12"/>
                    </a:cubicBezTo>
                    <a:cubicBezTo>
                      <a:pt x="f14" y="f5"/>
                      <a:pt x="f9" y="f5"/>
                      <a:pt x="f8" y="f12"/>
                    </a:cubicBezTo>
                    <a:cubicBezTo>
                      <a:pt x="f6" y="f11"/>
                      <a:pt x="f7" y="f10"/>
                      <a:pt x="f8" y="f9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Freeform 130">
                <a:extLst>
                  <a:ext uri="{FF2B5EF4-FFF2-40B4-BE49-F238E27FC236}">
                    <a16:creationId xmlns:a16="http://schemas.microsoft.com/office/drawing/2014/main" id="{F9D0AA22-C5A1-DA82-6104-2C900E348F41}"/>
                  </a:ext>
                </a:extLst>
              </p:cNvPr>
              <p:cNvSpPr/>
              <p:nvPr/>
            </p:nvSpPr>
            <p:spPr>
              <a:xfrm>
                <a:off x="5984876" y="4935538"/>
                <a:ext cx="207961" cy="2079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68"/>
                  <a:gd name="f8" fmla="val 35"/>
                  <a:gd name="f9" fmla="val 80"/>
                  <a:gd name="f10" fmla="val 40"/>
                  <a:gd name="f11" fmla="val 83"/>
                  <a:gd name="f12" fmla="val 50"/>
                  <a:gd name="f13" fmla="val 82"/>
                  <a:gd name="f14" fmla="val 61"/>
                  <a:gd name="f15" fmla="val 66"/>
                  <a:gd name="f16" fmla="val 86"/>
                  <a:gd name="f17" fmla="val 69"/>
                  <a:gd name="f18" fmla="val 78"/>
                  <a:gd name="f19" fmla="val 71"/>
                  <a:gd name="f20" fmla="val 72"/>
                  <a:gd name="f21" fmla="val 81"/>
                  <a:gd name="f22" fmla="val 62"/>
                  <a:gd name="f23" fmla="val 84"/>
                  <a:gd name="f24" fmla="val 52"/>
                  <a:gd name="f25" fmla="val 41"/>
                  <a:gd name="f26" fmla="val 85"/>
                  <a:gd name="f27" fmla="val 33"/>
                  <a:gd name="f28" fmla="val 76"/>
                  <a:gd name="f29" fmla="val 30"/>
                  <a:gd name="f30" fmla="val 26"/>
                  <a:gd name="f31" fmla="val 22"/>
                  <a:gd name="f32" fmla="val 73"/>
                  <a:gd name="f33" fmla="val 5"/>
                  <a:gd name="f34" fmla="val 2"/>
                  <a:gd name="f35" fmla="val 54"/>
                  <a:gd name="f36" fmla="val 6"/>
                  <a:gd name="f37" fmla="val 43"/>
                  <a:gd name="f38" fmla="val 31"/>
                  <a:gd name="f39" fmla="val 19"/>
                  <a:gd name="f40" fmla="val 15"/>
                  <a:gd name="f41" fmla="val 7"/>
                  <a:gd name="f42" fmla="val 12"/>
                  <a:gd name="f43" fmla="val 9"/>
                  <a:gd name="f44" fmla="val 13"/>
                  <a:gd name="f45" fmla="val 16"/>
                  <a:gd name="f46" fmla="val 25"/>
                  <a:gd name="f47" fmla="val 28"/>
                  <a:gd name="f48" fmla="val 8"/>
                  <a:gd name="f49" fmla="val 10"/>
                  <a:gd name="f50" fmla="val 34"/>
                  <a:gd name="f51" fmla="val 37"/>
                  <a:gd name="f52" fmla="val 14"/>
                  <a:gd name="f53" fmla="val 47"/>
                  <a:gd name="f54" fmla="val 57"/>
                  <a:gd name="f55" fmla="val 59"/>
                  <a:gd name="f56" fmla="val 65"/>
                  <a:gd name="f57" fmla="val 17"/>
                  <a:gd name="f58" fmla="val 18"/>
                  <a:gd name="f59" fmla="val 77"/>
                  <a:gd name="f60" fmla="val 21"/>
                  <a:gd name="f61" fmla="val 24"/>
                  <a:gd name="f62" fmla="val 74"/>
                  <a:gd name="f63" fmla="val 27"/>
                  <a:gd name="f64" fmla="val 64"/>
                  <a:gd name="f65" fmla="val 29"/>
                  <a:gd name="f66" fmla="+- 0 0 -90"/>
                  <a:gd name="f67" fmla="*/ f3 1 89"/>
                  <a:gd name="f68" fmla="*/ f4 1 89"/>
                  <a:gd name="f69" fmla="val f5"/>
                  <a:gd name="f70" fmla="val f6"/>
                  <a:gd name="f71" fmla="*/ f66 f0 1"/>
                  <a:gd name="f72" fmla="+- f70 0 f69"/>
                  <a:gd name="f73" fmla="*/ f71 1 f2"/>
                  <a:gd name="f74" fmla="*/ f72 1 89"/>
                  <a:gd name="f75" fmla="*/ 68 f72 1"/>
                  <a:gd name="f76" fmla="*/ 35 f72 1"/>
                  <a:gd name="f77" fmla="*/ 82 f72 1"/>
                  <a:gd name="f78" fmla="*/ 61 f72 1"/>
                  <a:gd name="f79" fmla="*/ 89 f72 1"/>
                  <a:gd name="f80" fmla="*/ 69 f72 1"/>
                  <a:gd name="f81" fmla="*/ 62 f72 1"/>
                  <a:gd name="f82" fmla="*/ 84 f72 1"/>
                  <a:gd name="f83" fmla="*/ 33 f72 1"/>
                  <a:gd name="f84" fmla="*/ 76 f72 1"/>
                  <a:gd name="f85" fmla="*/ 22 f72 1"/>
                  <a:gd name="f86" fmla="*/ 73 f72 1"/>
                  <a:gd name="f87" fmla="*/ 0 f72 1"/>
                  <a:gd name="f88" fmla="*/ 54 f72 1"/>
                  <a:gd name="f89" fmla="*/ 6 f72 1"/>
                  <a:gd name="f90" fmla="*/ 19 f72 1"/>
                  <a:gd name="f91" fmla="*/ 9 f72 1"/>
                  <a:gd name="f92" fmla="*/ 25 f72 1"/>
                  <a:gd name="f93" fmla="*/ 5 f72 1"/>
                  <a:gd name="f94" fmla="*/ 34 f72 1"/>
                  <a:gd name="f95" fmla="*/ 12 f72 1"/>
                  <a:gd name="f96" fmla="*/ 43 f72 1"/>
                  <a:gd name="f97" fmla="*/ 13 f72 1"/>
                  <a:gd name="f98" fmla="*/ 14 f72 1"/>
                  <a:gd name="f99" fmla="*/ 71 f72 1"/>
                  <a:gd name="f100" fmla="*/ 16 f72 1"/>
                  <a:gd name="f101" fmla="*/ 77 f72 1"/>
                  <a:gd name="f102" fmla="*/ 21 f72 1"/>
                  <a:gd name="f103" fmla="*/ 72 f72 1"/>
                  <a:gd name="f104" fmla="+- f73 0 f1"/>
                  <a:gd name="f105" fmla="*/ f75 1 89"/>
                  <a:gd name="f106" fmla="*/ f76 1 89"/>
                  <a:gd name="f107" fmla="*/ f77 1 89"/>
                  <a:gd name="f108" fmla="*/ f78 1 89"/>
                  <a:gd name="f109" fmla="*/ f79 1 89"/>
                  <a:gd name="f110" fmla="*/ f80 1 89"/>
                  <a:gd name="f111" fmla="*/ f81 1 89"/>
                  <a:gd name="f112" fmla="*/ f82 1 89"/>
                  <a:gd name="f113" fmla="*/ f83 1 89"/>
                  <a:gd name="f114" fmla="*/ f84 1 89"/>
                  <a:gd name="f115" fmla="*/ f85 1 89"/>
                  <a:gd name="f116" fmla="*/ f86 1 89"/>
                  <a:gd name="f117" fmla="*/ f87 1 89"/>
                  <a:gd name="f118" fmla="*/ f88 1 89"/>
                  <a:gd name="f119" fmla="*/ f89 1 89"/>
                  <a:gd name="f120" fmla="*/ f90 1 89"/>
                  <a:gd name="f121" fmla="*/ f91 1 89"/>
                  <a:gd name="f122" fmla="*/ f92 1 89"/>
                  <a:gd name="f123" fmla="*/ f93 1 89"/>
                  <a:gd name="f124" fmla="*/ f94 1 89"/>
                  <a:gd name="f125" fmla="*/ f95 1 89"/>
                  <a:gd name="f126" fmla="*/ f96 1 89"/>
                  <a:gd name="f127" fmla="*/ f97 1 89"/>
                  <a:gd name="f128" fmla="*/ f98 1 89"/>
                  <a:gd name="f129" fmla="*/ f99 1 89"/>
                  <a:gd name="f130" fmla="*/ f100 1 89"/>
                  <a:gd name="f131" fmla="*/ f101 1 89"/>
                  <a:gd name="f132" fmla="*/ f102 1 89"/>
                  <a:gd name="f133" fmla="*/ f103 1 89"/>
                  <a:gd name="f134" fmla="*/ 0 1 f74"/>
                  <a:gd name="f135" fmla="*/ f70 1 f74"/>
                  <a:gd name="f136" fmla="*/ f105 1 f74"/>
                  <a:gd name="f137" fmla="*/ f106 1 f74"/>
                  <a:gd name="f138" fmla="*/ f107 1 f74"/>
                  <a:gd name="f139" fmla="*/ f108 1 f74"/>
                  <a:gd name="f140" fmla="*/ f109 1 f74"/>
                  <a:gd name="f141" fmla="*/ f110 1 f74"/>
                  <a:gd name="f142" fmla="*/ f111 1 f74"/>
                  <a:gd name="f143" fmla="*/ f112 1 f74"/>
                  <a:gd name="f144" fmla="*/ f113 1 f74"/>
                  <a:gd name="f145" fmla="*/ f114 1 f74"/>
                  <a:gd name="f146" fmla="*/ f115 1 f74"/>
                  <a:gd name="f147" fmla="*/ f116 1 f74"/>
                  <a:gd name="f148" fmla="*/ f117 1 f74"/>
                  <a:gd name="f149" fmla="*/ f118 1 f74"/>
                  <a:gd name="f150" fmla="*/ f119 1 f74"/>
                  <a:gd name="f151" fmla="*/ f120 1 f74"/>
                  <a:gd name="f152" fmla="*/ f121 1 f74"/>
                  <a:gd name="f153" fmla="*/ f122 1 f74"/>
                  <a:gd name="f154" fmla="*/ f123 1 f74"/>
                  <a:gd name="f155" fmla="*/ f124 1 f74"/>
                  <a:gd name="f156" fmla="*/ f125 1 f74"/>
                  <a:gd name="f157" fmla="*/ f126 1 f74"/>
                  <a:gd name="f158" fmla="*/ f127 1 f74"/>
                  <a:gd name="f159" fmla="*/ f128 1 f74"/>
                  <a:gd name="f160" fmla="*/ f129 1 f74"/>
                  <a:gd name="f161" fmla="*/ f130 1 f74"/>
                  <a:gd name="f162" fmla="*/ f131 1 f74"/>
                  <a:gd name="f163" fmla="*/ f132 1 f74"/>
                  <a:gd name="f164" fmla="*/ f133 1 f74"/>
                  <a:gd name="f165" fmla="*/ f134 f67 1"/>
                  <a:gd name="f166" fmla="*/ f135 f67 1"/>
                  <a:gd name="f167" fmla="*/ f135 f68 1"/>
                  <a:gd name="f168" fmla="*/ f134 f68 1"/>
                  <a:gd name="f169" fmla="*/ f136 f67 1"/>
                  <a:gd name="f170" fmla="*/ f137 f68 1"/>
                  <a:gd name="f171" fmla="*/ f138 f67 1"/>
                  <a:gd name="f172" fmla="*/ f139 f68 1"/>
                  <a:gd name="f173" fmla="*/ f140 f67 1"/>
                  <a:gd name="f174" fmla="*/ f141 f68 1"/>
                  <a:gd name="f175" fmla="*/ f142 f67 1"/>
                  <a:gd name="f176" fmla="*/ f143 f68 1"/>
                  <a:gd name="f177" fmla="*/ f144 f67 1"/>
                  <a:gd name="f178" fmla="*/ f145 f68 1"/>
                  <a:gd name="f179" fmla="*/ f146 f67 1"/>
                  <a:gd name="f180" fmla="*/ f147 f68 1"/>
                  <a:gd name="f181" fmla="*/ f148 f67 1"/>
                  <a:gd name="f182" fmla="*/ f149 f68 1"/>
                  <a:gd name="f183" fmla="*/ f150 f67 1"/>
                  <a:gd name="f184" fmla="*/ f151 f68 1"/>
                  <a:gd name="f185" fmla="*/ f152 f67 1"/>
                  <a:gd name="f186" fmla="*/ f152 f68 1"/>
                  <a:gd name="f187" fmla="*/ f153 f67 1"/>
                  <a:gd name="f188" fmla="*/ f154 f68 1"/>
                  <a:gd name="f189" fmla="*/ f155 f67 1"/>
                  <a:gd name="f190" fmla="*/ f156 f68 1"/>
                  <a:gd name="f191" fmla="*/ f157 f67 1"/>
                  <a:gd name="f192" fmla="*/ f158 f68 1"/>
                  <a:gd name="f193" fmla="*/ f149 f67 1"/>
                  <a:gd name="f194" fmla="*/ f159 f68 1"/>
                  <a:gd name="f195" fmla="*/ f160 f67 1"/>
                  <a:gd name="f196" fmla="*/ f161 f68 1"/>
                  <a:gd name="f197" fmla="*/ f162 f67 1"/>
                  <a:gd name="f198" fmla="*/ f163 f68 1"/>
                  <a:gd name="f199" fmla="*/ f164 f67 1"/>
                  <a:gd name="f200" fmla="*/ f153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69" y="f170"/>
                  </a:cxn>
                  <a:cxn ang="f104">
                    <a:pos x="f171" y="f172"/>
                  </a:cxn>
                  <a:cxn ang="f104">
                    <a:pos x="f173" y="f174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91" y="f192"/>
                  </a:cxn>
                  <a:cxn ang="f104">
                    <a:pos x="f193" y="f192"/>
                  </a:cxn>
                  <a:cxn ang="f104">
                    <a:pos x="f175" y="f194"/>
                  </a:cxn>
                  <a:cxn ang="f104">
                    <a:pos x="f195" y="f196"/>
                  </a:cxn>
                  <a:cxn ang="f104">
                    <a:pos x="f197" y="f198"/>
                  </a:cxn>
                  <a:cxn ang="f104">
                    <a:pos x="f199" y="f200"/>
                  </a:cxn>
                  <a:cxn ang="f104">
                    <a:pos x="f169" y="f170"/>
                  </a:cxn>
                </a:cxnLst>
                <a:rect l="f165" t="f168" r="f166" b="f167"/>
                <a:pathLst>
                  <a:path w="89" h="89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5"/>
                      <a:pt x="f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6"/>
                      <a:pt x="f25" y="f26"/>
                      <a:pt x="f27" y="f28"/>
                    </a:cubicBezTo>
                    <a:cubicBezTo>
                      <a:pt x="f29" y="f20"/>
                      <a:pt x="f30" y="f20"/>
                      <a:pt x="f31" y="f32"/>
                    </a:cubicBezTo>
                    <a:cubicBezTo>
                      <a:pt x="f33" y="f32"/>
                      <a:pt x="f34" y="f19"/>
                      <a:pt x="f5" y="f35"/>
                    </a:cubicBezTo>
                    <a:cubicBezTo>
                      <a:pt x="f36" y="f37"/>
                      <a:pt x="f36" y="f38"/>
                      <a:pt x="f36" y="f39"/>
                    </a:cubicBezTo>
                    <a:cubicBezTo>
                      <a:pt x="f36" y="f40"/>
                      <a:pt x="f41" y="f42"/>
                      <a:pt x="f43" y="f43"/>
                    </a:cubicBezTo>
                    <a:cubicBezTo>
                      <a:pt x="f44" y="f5"/>
                      <a:pt x="f45" y="f5"/>
                      <a:pt x="f46" y="f33"/>
                    </a:cubicBezTo>
                    <a:cubicBezTo>
                      <a:pt x="f47" y="f48"/>
                      <a:pt x="f38" y="f49"/>
                      <a:pt x="f50" y="f42"/>
                    </a:cubicBezTo>
                    <a:cubicBezTo>
                      <a:pt x="f51" y="f52"/>
                      <a:pt x="f10" y="f45"/>
                      <a:pt x="f37" y="f44"/>
                    </a:cubicBezTo>
                    <a:cubicBezTo>
                      <a:pt x="f53" y="f43"/>
                      <a:pt x="f12" y="f49"/>
                      <a:pt x="f35" y="f44"/>
                    </a:cubicBezTo>
                    <a:cubicBezTo>
                      <a:pt x="f54" y="f52"/>
                      <a:pt x="f55" y="f40"/>
                      <a:pt x="f22" y="f52"/>
                    </a:cubicBezTo>
                    <a:cubicBezTo>
                      <a:pt x="f56" y="f52"/>
                      <a:pt x="f7" y="f52"/>
                      <a:pt x="f19" y="f45"/>
                    </a:cubicBezTo>
                    <a:cubicBezTo>
                      <a:pt x="f32" y="f57"/>
                      <a:pt x="f28" y="f58"/>
                      <a:pt x="f59" y="f60"/>
                    </a:cubicBezTo>
                    <a:cubicBezTo>
                      <a:pt x="f18" y="f61"/>
                      <a:pt x="f62" y="f61"/>
                      <a:pt x="f20" y="f46"/>
                    </a:cubicBezTo>
                    <a:cubicBezTo>
                      <a:pt x="f17" y="f63"/>
                      <a:pt x="f64" y="f65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Freeform 131">
                <a:extLst>
                  <a:ext uri="{FF2B5EF4-FFF2-40B4-BE49-F238E27FC236}">
                    <a16:creationId xmlns:a16="http://schemas.microsoft.com/office/drawing/2014/main" id="{211CE4EC-BF48-2161-9DD3-0CA6D1301DAC}"/>
                  </a:ext>
                </a:extLst>
              </p:cNvPr>
              <p:cNvSpPr/>
              <p:nvPr/>
            </p:nvSpPr>
            <p:spPr>
              <a:xfrm>
                <a:off x="5983284" y="4902198"/>
                <a:ext cx="196852" cy="1603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68"/>
                  <a:gd name="f8" fmla="val 69"/>
                  <a:gd name="f9" fmla="val 49"/>
                  <a:gd name="f10" fmla="val 50"/>
                  <a:gd name="f11" fmla="val 53"/>
                  <a:gd name="f12" fmla="val 67"/>
                  <a:gd name="f13" fmla="val 51"/>
                  <a:gd name="f14" fmla="val 64"/>
                  <a:gd name="f15" fmla="val 46"/>
                  <a:gd name="f16" fmla="val 43"/>
                  <a:gd name="f17" fmla="val 40"/>
                  <a:gd name="f18" fmla="val 71"/>
                  <a:gd name="f19" fmla="val 38"/>
                  <a:gd name="f20" fmla="val 74"/>
                  <a:gd name="f21" fmla="val 37"/>
                  <a:gd name="f22" fmla="val 78"/>
                  <a:gd name="f23" fmla="val 36"/>
                  <a:gd name="f24" fmla="val 33"/>
                  <a:gd name="f25" fmla="val 30"/>
                  <a:gd name="f26" fmla="val 62"/>
                  <a:gd name="f27" fmla="val 31"/>
                  <a:gd name="f28" fmla="val 56"/>
                  <a:gd name="f29" fmla="val 26"/>
                  <a:gd name="f30" fmla="val 25"/>
                  <a:gd name="f31" fmla="val 48"/>
                  <a:gd name="f32" fmla="val 47"/>
                  <a:gd name="f33" fmla="val 27"/>
                  <a:gd name="f34" fmla="val 29"/>
                  <a:gd name="f35" fmla="val 32"/>
                  <a:gd name="f36" fmla="val 23"/>
                  <a:gd name="f37" fmla="val 24"/>
                  <a:gd name="f38" fmla="val 21"/>
                  <a:gd name="f39" fmla="val 18"/>
                  <a:gd name="f40" fmla="val 15"/>
                  <a:gd name="f41" fmla="val 17"/>
                  <a:gd name="f42" fmla="val 12"/>
                  <a:gd name="f43" fmla="val 7"/>
                  <a:gd name="f44" fmla="val 8"/>
                  <a:gd name="f45" fmla="val 41"/>
                  <a:gd name="f46" fmla="val 57"/>
                  <a:gd name="f47" fmla="val 6"/>
                  <a:gd name="f48" fmla="val 63"/>
                  <a:gd name="f49" fmla="val 1"/>
                  <a:gd name="f50" fmla="val 60"/>
                  <a:gd name="f51" fmla="val 5"/>
                  <a:gd name="f52" fmla="val 45"/>
                  <a:gd name="f53" fmla="val 35"/>
                  <a:gd name="f54" fmla="val 4"/>
                  <a:gd name="f55" fmla="val 9"/>
                  <a:gd name="f56" fmla="val 11"/>
                  <a:gd name="f57" fmla="val 14"/>
                  <a:gd name="f58" fmla="val 10"/>
                  <a:gd name="f59" fmla="val 20"/>
                  <a:gd name="f60" fmla="val 13"/>
                  <a:gd name="f61" fmla="val 34"/>
                  <a:gd name="f62" fmla="val 58"/>
                  <a:gd name="f63" fmla="val 70"/>
                  <a:gd name="f64" fmla="val 77"/>
                  <a:gd name="f65" fmla="val 81"/>
                  <a:gd name="f66" fmla="val 19"/>
                  <a:gd name="f67" fmla="val 84"/>
                  <a:gd name="f68" fmla="val 83"/>
                  <a:gd name="f69" fmla="val 44"/>
                  <a:gd name="f70" fmla="+- 0 0 -90"/>
                  <a:gd name="f71" fmla="*/ f3 1 85"/>
                  <a:gd name="f72" fmla="*/ f4 1 68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85"/>
                  <a:gd name="f81" fmla="*/ f77 1 68"/>
                  <a:gd name="f82" fmla="*/ 69 f78 1"/>
                  <a:gd name="f83" fmla="*/ 49 f77 1"/>
                  <a:gd name="f84" fmla="*/ 67 f78 1"/>
                  <a:gd name="f85" fmla="*/ 51 f77 1"/>
                  <a:gd name="f86" fmla="*/ 40 f77 1"/>
                  <a:gd name="f87" fmla="*/ 78 f78 1"/>
                  <a:gd name="f88" fmla="*/ 36 f77 1"/>
                  <a:gd name="f89" fmla="*/ 68 f78 1"/>
                  <a:gd name="f90" fmla="*/ 30 f77 1"/>
                  <a:gd name="f91" fmla="*/ 51 f78 1"/>
                  <a:gd name="f92" fmla="*/ 26 f77 1"/>
                  <a:gd name="f93" fmla="*/ 47 f78 1"/>
                  <a:gd name="f94" fmla="*/ 27 f77 1"/>
                  <a:gd name="f95" fmla="*/ 32 f78 1"/>
                  <a:gd name="f96" fmla="*/ 24 f78 1"/>
                  <a:gd name="f97" fmla="*/ 21 f77 1"/>
                  <a:gd name="f98" fmla="*/ 12 f78 1"/>
                  <a:gd name="f99" fmla="*/ 23 f77 1"/>
                  <a:gd name="f100" fmla="*/ 8 f78 1"/>
                  <a:gd name="f101" fmla="*/ 50 f77 1"/>
                  <a:gd name="f102" fmla="*/ 1 f78 1"/>
                  <a:gd name="f103" fmla="*/ 68 f77 1"/>
                  <a:gd name="f104" fmla="*/ 5 f78 1"/>
                  <a:gd name="f105" fmla="*/ 45 f77 1"/>
                  <a:gd name="f106" fmla="*/ 9 f78 1"/>
                  <a:gd name="f107" fmla="*/ 17 f77 1"/>
                  <a:gd name="f108" fmla="*/ 20 f78 1"/>
                  <a:gd name="f109" fmla="*/ 12 f77 1"/>
                  <a:gd name="f110" fmla="*/ 29 f78 1"/>
                  <a:gd name="f111" fmla="*/ 7 f77 1"/>
                  <a:gd name="f112" fmla="*/ 4 f77 1"/>
                  <a:gd name="f113" fmla="*/ 49 f78 1"/>
                  <a:gd name="f114" fmla="*/ 5 f77 1"/>
                  <a:gd name="f115" fmla="*/ 70 f78 1"/>
                  <a:gd name="f116" fmla="*/ 13 f77 1"/>
                  <a:gd name="f117" fmla="*/ 81 f78 1"/>
                  <a:gd name="f118" fmla="*/ 19 f77 1"/>
                  <a:gd name="f119" fmla="*/ 85 f78 1"/>
                  <a:gd name="f120" fmla="*/ 29 f77 1"/>
                  <a:gd name="f121" fmla="*/ 77 f78 1"/>
                  <a:gd name="f122" fmla="+- f79 0 f1"/>
                  <a:gd name="f123" fmla="*/ f82 1 85"/>
                  <a:gd name="f124" fmla="*/ f83 1 68"/>
                  <a:gd name="f125" fmla="*/ f84 1 85"/>
                  <a:gd name="f126" fmla="*/ f85 1 68"/>
                  <a:gd name="f127" fmla="*/ f86 1 68"/>
                  <a:gd name="f128" fmla="*/ f87 1 85"/>
                  <a:gd name="f129" fmla="*/ f88 1 68"/>
                  <a:gd name="f130" fmla="*/ f89 1 85"/>
                  <a:gd name="f131" fmla="*/ f90 1 68"/>
                  <a:gd name="f132" fmla="*/ f91 1 85"/>
                  <a:gd name="f133" fmla="*/ f92 1 68"/>
                  <a:gd name="f134" fmla="*/ f93 1 85"/>
                  <a:gd name="f135" fmla="*/ f94 1 68"/>
                  <a:gd name="f136" fmla="*/ f95 1 85"/>
                  <a:gd name="f137" fmla="*/ f96 1 85"/>
                  <a:gd name="f138" fmla="*/ f97 1 68"/>
                  <a:gd name="f139" fmla="*/ f98 1 85"/>
                  <a:gd name="f140" fmla="*/ f99 1 68"/>
                  <a:gd name="f141" fmla="*/ f100 1 85"/>
                  <a:gd name="f142" fmla="*/ f101 1 68"/>
                  <a:gd name="f143" fmla="*/ f102 1 85"/>
                  <a:gd name="f144" fmla="*/ f103 1 68"/>
                  <a:gd name="f145" fmla="*/ f104 1 85"/>
                  <a:gd name="f146" fmla="*/ f105 1 68"/>
                  <a:gd name="f147" fmla="*/ f106 1 85"/>
                  <a:gd name="f148" fmla="*/ f107 1 68"/>
                  <a:gd name="f149" fmla="*/ f108 1 85"/>
                  <a:gd name="f150" fmla="*/ f109 1 68"/>
                  <a:gd name="f151" fmla="*/ f110 1 85"/>
                  <a:gd name="f152" fmla="*/ f111 1 68"/>
                  <a:gd name="f153" fmla="*/ f112 1 68"/>
                  <a:gd name="f154" fmla="*/ f113 1 85"/>
                  <a:gd name="f155" fmla="*/ f114 1 68"/>
                  <a:gd name="f156" fmla="*/ f115 1 85"/>
                  <a:gd name="f157" fmla="*/ f116 1 68"/>
                  <a:gd name="f158" fmla="*/ f117 1 85"/>
                  <a:gd name="f159" fmla="*/ f118 1 68"/>
                  <a:gd name="f160" fmla="*/ f119 1 85"/>
                  <a:gd name="f161" fmla="*/ f120 1 68"/>
                  <a:gd name="f162" fmla="*/ f121 1 85"/>
                  <a:gd name="f163" fmla="*/ 0 1 f80"/>
                  <a:gd name="f164" fmla="*/ f74 1 f80"/>
                  <a:gd name="f165" fmla="*/ 0 1 f81"/>
                  <a:gd name="f166" fmla="*/ f75 1 f81"/>
                  <a:gd name="f167" fmla="*/ f123 1 f80"/>
                  <a:gd name="f168" fmla="*/ f124 1 f81"/>
                  <a:gd name="f169" fmla="*/ f125 1 f80"/>
                  <a:gd name="f170" fmla="*/ f126 1 f81"/>
                  <a:gd name="f171" fmla="*/ f127 1 f81"/>
                  <a:gd name="f172" fmla="*/ f128 1 f80"/>
                  <a:gd name="f173" fmla="*/ f129 1 f81"/>
                  <a:gd name="f174" fmla="*/ f130 1 f80"/>
                  <a:gd name="f175" fmla="*/ f131 1 f81"/>
                  <a:gd name="f176" fmla="*/ f132 1 f80"/>
                  <a:gd name="f177" fmla="*/ f133 1 f81"/>
                  <a:gd name="f178" fmla="*/ f134 1 f80"/>
                  <a:gd name="f179" fmla="*/ f135 1 f81"/>
                  <a:gd name="f180" fmla="*/ f136 1 f80"/>
                  <a:gd name="f181" fmla="*/ f137 1 f80"/>
                  <a:gd name="f182" fmla="*/ f138 1 f81"/>
                  <a:gd name="f183" fmla="*/ f139 1 f80"/>
                  <a:gd name="f184" fmla="*/ f140 1 f81"/>
                  <a:gd name="f185" fmla="*/ f141 1 f80"/>
                  <a:gd name="f186" fmla="*/ f142 1 f81"/>
                  <a:gd name="f187" fmla="*/ f143 1 f80"/>
                  <a:gd name="f188" fmla="*/ f144 1 f81"/>
                  <a:gd name="f189" fmla="*/ f145 1 f80"/>
                  <a:gd name="f190" fmla="*/ f146 1 f81"/>
                  <a:gd name="f191" fmla="*/ f147 1 f80"/>
                  <a:gd name="f192" fmla="*/ f148 1 f81"/>
                  <a:gd name="f193" fmla="*/ f149 1 f80"/>
                  <a:gd name="f194" fmla="*/ f150 1 f81"/>
                  <a:gd name="f195" fmla="*/ f151 1 f80"/>
                  <a:gd name="f196" fmla="*/ f152 1 f81"/>
                  <a:gd name="f197" fmla="*/ f153 1 f81"/>
                  <a:gd name="f198" fmla="*/ f154 1 f80"/>
                  <a:gd name="f199" fmla="*/ f155 1 f81"/>
                  <a:gd name="f200" fmla="*/ f156 1 f80"/>
                  <a:gd name="f201" fmla="*/ f157 1 f81"/>
                  <a:gd name="f202" fmla="*/ f158 1 f80"/>
                  <a:gd name="f203" fmla="*/ f159 1 f81"/>
                  <a:gd name="f204" fmla="*/ f160 1 f80"/>
                  <a:gd name="f205" fmla="*/ f161 1 f81"/>
                  <a:gd name="f206" fmla="*/ f162 1 f80"/>
                  <a:gd name="f207" fmla="*/ f163 f71 1"/>
                  <a:gd name="f208" fmla="*/ f164 f71 1"/>
                  <a:gd name="f209" fmla="*/ f166 f72 1"/>
                  <a:gd name="f210" fmla="*/ f165 f72 1"/>
                  <a:gd name="f211" fmla="*/ f167 f71 1"/>
                  <a:gd name="f212" fmla="*/ f168 f72 1"/>
                  <a:gd name="f213" fmla="*/ f169 f71 1"/>
                  <a:gd name="f214" fmla="*/ f170 f72 1"/>
                  <a:gd name="f215" fmla="*/ f171 f72 1"/>
                  <a:gd name="f216" fmla="*/ f172 f71 1"/>
                  <a:gd name="f217" fmla="*/ f173 f72 1"/>
                  <a:gd name="f218" fmla="*/ f174 f71 1"/>
                  <a:gd name="f219" fmla="*/ f175 f72 1"/>
                  <a:gd name="f220" fmla="*/ f176 f71 1"/>
                  <a:gd name="f221" fmla="*/ f177 f72 1"/>
                  <a:gd name="f222" fmla="*/ f178 f71 1"/>
                  <a:gd name="f223" fmla="*/ f179 f72 1"/>
                  <a:gd name="f224" fmla="*/ f180 f71 1"/>
                  <a:gd name="f225" fmla="*/ f181 f71 1"/>
                  <a:gd name="f226" fmla="*/ f182 f72 1"/>
                  <a:gd name="f227" fmla="*/ f183 f71 1"/>
                  <a:gd name="f228" fmla="*/ f184 f72 1"/>
                  <a:gd name="f229" fmla="*/ f185 f71 1"/>
                  <a:gd name="f230" fmla="*/ f186 f72 1"/>
                  <a:gd name="f231" fmla="*/ f187 f71 1"/>
                  <a:gd name="f232" fmla="*/ f188 f72 1"/>
                  <a:gd name="f233" fmla="*/ f189 f71 1"/>
                  <a:gd name="f234" fmla="*/ f190 f72 1"/>
                  <a:gd name="f235" fmla="*/ f191 f71 1"/>
                  <a:gd name="f236" fmla="*/ f192 f72 1"/>
                  <a:gd name="f237" fmla="*/ f193 f71 1"/>
                  <a:gd name="f238" fmla="*/ f194 f72 1"/>
                  <a:gd name="f239" fmla="*/ f195 f71 1"/>
                  <a:gd name="f240" fmla="*/ f196 f72 1"/>
                  <a:gd name="f241" fmla="*/ f197 f72 1"/>
                  <a:gd name="f242" fmla="*/ f198 f71 1"/>
                  <a:gd name="f243" fmla="*/ f199 f72 1"/>
                  <a:gd name="f244" fmla="*/ f200 f71 1"/>
                  <a:gd name="f245" fmla="*/ f201 f72 1"/>
                  <a:gd name="f246" fmla="*/ f202 f71 1"/>
                  <a:gd name="f247" fmla="*/ f203 f72 1"/>
                  <a:gd name="f248" fmla="*/ f204 f71 1"/>
                  <a:gd name="f249" fmla="*/ f205 f72 1"/>
                  <a:gd name="f250" fmla="*/ f206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2">
                    <a:pos x="f211" y="f212"/>
                  </a:cxn>
                  <a:cxn ang="f122">
                    <a:pos x="f213" y="f214"/>
                  </a:cxn>
                  <a:cxn ang="f122">
                    <a:pos x="f211" y="f215"/>
                  </a:cxn>
                  <a:cxn ang="f122">
                    <a:pos x="f216" y="f217"/>
                  </a:cxn>
                  <a:cxn ang="f122">
                    <a:pos x="f218" y="f219"/>
                  </a:cxn>
                  <a:cxn ang="f122">
                    <a:pos x="f220" y="f221"/>
                  </a:cxn>
                  <a:cxn ang="f122">
                    <a:pos x="f222" y="f223"/>
                  </a:cxn>
                  <a:cxn ang="f122">
                    <a:pos x="f224" y="f221"/>
                  </a:cxn>
                  <a:cxn ang="f122">
                    <a:pos x="f225" y="f226"/>
                  </a:cxn>
                  <a:cxn ang="f122">
                    <a:pos x="f227" y="f228"/>
                  </a:cxn>
                  <a:cxn ang="f122">
                    <a:pos x="f229" y="f230"/>
                  </a:cxn>
                  <a:cxn ang="f122">
                    <a:pos x="f231" y="f232"/>
                  </a:cxn>
                  <a:cxn ang="f122">
                    <a:pos x="f233" y="f234"/>
                  </a:cxn>
                  <a:cxn ang="f122">
                    <a:pos x="f233" y="f219"/>
                  </a:cxn>
                  <a:cxn ang="f122">
                    <a:pos x="f235" y="f236"/>
                  </a:cxn>
                  <a:cxn ang="f122">
                    <a:pos x="f237" y="f238"/>
                  </a:cxn>
                  <a:cxn ang="f122">
                    <a:pos x="f239" y="f240"/>
                  </a:cxn>
                  <a:cxn ang="f122">
                    <a:pos x="f222" y="f241"/>
                  </a:cxn>
                  <a:cxn ang="f122">
                    <a:pos x="f242" y="f243"/>
                  </a:cxn>
                  <a:cxn ang="f122">
                    <a:pos x="f244" y="f245"/>
                  </a:cxn>
                  <a:cxn ang="f122">
                    <a:pos x="f246" y="f247"/>
                  </a:cxn>
                  <a:cxn ang="f122">
                    <a:pos x="f248" y="f249"/>
                  </a:cxn>
                  <a:cxn ang="f122">
                    <a:pos x="f250" y="f215"/>
                  </a:cxn>
                  <a:cxn ang="f122">
                    <a:pos x="f211" y="f212"/>
                  </a:cxn>
                </a:cxnLst>
                <a:rect l="f207" t="f210" r="f208" b="f209"/>
                <a:pathLst>
                  <a:path w="85" h="68">
                    <a:moveTo>
                      <a:pt x="f8" y="f9"/>
                    </a:moveTo>
                    <a:cubicBezTo>
                      <a:pt x="f7" y="f10"/>
                      <a:pt x="f7" y="f11"/>
                      <a:pt x="f12" y="f13"/>
                    </a:cubicBezTo>
                    <a:cubicBezTo>
                      <a:pt x="f14" y="f15"/>
                      <a:pt x="f12" y="f16"/>
                      <a:pt x="f8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0" y="f24"/>
                      <a:pt x="f18" y="f25"/>
                      <a:pt x="f7" y="f25"/>
                    </a:cubicBezTo>
                    <a:cubicBezTo>
                      <a:pt x="f26" y="f27"/>
                      <a:pt x="f28" y="f27"/>
                      <a:pt x="f13" y="f29"/>
                    </a:cubicBezTo>
                    <a:cubicBezTo>
                      <a:pt x="f10" y="f30"/>
                      <a:pt x="f31" y="f30"/>
                      <a:pt x="f32" y="f33"/>
                    </a:cubicBezTo>
                    <a:cubicBezTo>
                      <a:pt x="f16" y="f21"/>
                      <a:pt x="f21" y="f34"/>
                      <a:pt x="f35" y="f29"/>
                    </a:cubicBezTo>
                    <a:cubicBezTo>
                      <a:pt x="f34" y="f30"/>
                      <a:pt x="f29" y="f36"/>
                      <a:pt x="f37" y="f38"/>
                    </a:cubicBezTo>
                    <a:cubicBezTo>
                      <a:pt x="f39" y="f40"/>
                      <a:pt x="f40" y="f41"/>
                      <a:pt x="f42" y="f36"/>
                    </a:cubicBezTo>
                    <a:cubicBezTo>
                      <a:pt x="f43" y="f35"/>
                      <a:pt x="f44" y="f45"/>
                      <a:pt x="f44" y="f10"/>
                    </a:cubicBezTo>
                    <a:cubicBezTo>
                      <a:pt x="f44" y="f46"/>
                      <a:pt x="f47" y="f48"/>
                      <a:pt x="f49" y="f7"/>
                    </a:cubicBezTo>
                    <a:cubicBezTo>
                      <a:pt x="f5" y="f50"/>
                      <a:pt x="f51" y="f11"/>
                      <a:pt x="f51" y="f52"/>
                    </a:cubicBezTo>
                    <a:cubicBezTo>
                      <a:pt x="f51" y="f17"/>
                      <a:pt x="f47" y="f53"/>
                      <a:pt x="f51" y="f25"/>
                    </a:cubicBezTo>
                    <a:cubicBezTo>
                      <a:pt x="f54" y="f30"/>
                      <a:pt x="f43" y="f38"/>
                      <a:pt x="f55" y="f41"/>
                    </a:cubicBezTo>
                    <a:cubicBezTo>
                      <a:pt x="f56" y="f42"/>
                      <a:pt x="f57" y="f58"/>
                      <a:pt x="f59" y="f42"/>
                    </a:cubicBezTo>
                    <a:cubicBezTo>
                      <a:pt x="f37" y="f60"/>
                      <a:pt x="f29" y="f55"/>
                      <a:pt x="f34" y="f43"/>
                    </a:cubicBezTo>
                    <a:cubicBezTo>
                      <a:pt x="f61" y="f54"/>
                      <a:pt x="f17" y="f5"/>
                      <a:pt x="f32" y="f54"/>
                    </a:cubicBezTo>
                    <a:cubicBezTo>
                      <a:pt x="f31" y="f51"/>
                      <a:pt x="f9" y="f51"/>
                      <a:pt x="f9" y="f51"/>
                    </a:cubicBezTo>
                    <a:cubicBezTo>
                      <a:pt x="f62" y="f49"/>
                      <a:pt x="f14" y="f55"/>
                      <a:pt x="f63" y="f60"/>
                    </a:cubicBezTo>
                    <a:cubicBezTo>
                      <a:pt x="f20" y="f57"/>
                      <a:pt x="f64" y="f41"/>
                      <a:pt x="f65" y="f66"/>
                    </a:cubicBezTo>
                    <a:cubicBezTo>
                      <a:pt x="f6" y="f59"/>
                      <a:pt x="f6" y="f30"/>
                      <a:pt x="f6" y="f34"/>
                    </a:cubicBezTo>
                    <a:cubicBezTo>
                      <a:pt x="f67" y="f61"/>
                      <a:pt x="f68" y="f17"/>
                      <a:pt x="f64" y="f17"/>
                    </a:cubicBezTo>
                    <a:cubicBezTo>
                      <a:pt x="f18" y="f45"/>
                      <a:pt x="f8" y="f69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Freeform 132">
                <a:extLst>
                  <a:ext uri="{FF2B5EF4-FFF2-40B4-BE49-F238E27FC236}">
                    <a16:creationId xmlns:a16="http://schemas.microsoft.com/office/drawing/2014/main" id="{06A9349B-75EE-6887-73F6-4ED546D4A063}"/>
                  </a:ext>
                </a:extLst>
              </p:cNvPr>
              <p:cNvSpPr/>
              <p:nvPr/>
            </p:nvSpPr>
            <p:spPr>
              <a:xfrm>
                <a:off x="6080129" y="4762496"/>
                <a:ext cx="87316" cy="1365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58"/>
                  <a:gd name="f8" fmla="val 6"/>
                  <a:gd name="f9" fmla="val 56"/>
                  <a:gd name="f10" fmla="val 4"/>
                  <a:gd name="f11" fmla="val 57"/>
                  <a:gd name="f12" fmla="val 1"/>
                  <a:gd name="f13" fmla="val 53"/>
                  <a:gd name="f14" fmla="val 49"/>
                  <a:gd name="f15" fmla="val 44"/>
                  <a:gd name="f16" fmla="val 43"/>
                  <a:gd name="f17" fmla="val 12"/>
                  <a:gd name="f18" fmla="val 42"/>
                  <a:gd name="f19" fmla="val 40"/>
                  <a:gd name="f20" fmla="val 9"/>
                  <a:gd name="f21" fmla="val 36"/>
                  <a:gd name="f22" fmla="val 8"/>
                  <a:gd name="f23" fmla="val 34"/>
                  <a:gd name="f24" fmla="val 33"/>
                  <a:gd name="f25" fmla="val 32"/>
                  <a:gd name="f26" fmla="val 13"/>
                  <a:gd name="f27" fmla="val 24"/>
                  <a:gd name="f28" fmla="val 15"/>
                  <a:gd name="f29" fmla="val 14"/>
                  <a:gd name="f30" fmla="val 20"/>
                  <a:gd name="f31" fmla="val 23"/>
                  <a:gd name="f32" fmla="val 27"/>
                  <a:gd name="f33" fmla="val 2"/>
                  <a:gd name="f34" fmla="val 5"/>
                  <a:gd name="f35" fmla="val 35"/>
                  <a:gd name="f36" fmla="val 22"/>
                  <a:gd name="f37" fmla="val 26"/>
                  <a:gd name="f38" fmla="val 29"/>
                  <a:gd name="f39" fmla="val 21"/>
                  <a:gd name="f40" fmla="val 18"/>
                  <a:gd name="f41" fmla="val 46"/>
                  <a:gd name="f42" fmla="val 16"/>
                  <a:gd name="f43" fmla="val 50"/>
                  <a:gd name="f44" fmla="+- 0 0 -90"/>
                  <a:gd name="f45" fmla="*/ f3 1 37"/>
                  <a:gd name="f46" fmla="*/ f4 1 58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37"/>
                  <a:gd name="f55" fmla="*/ f51 1 58"/>
                  <a:gd name="f56" fmla="*/ 6 f52 1"/>
                  <a:gd name="f57" fmla="*/ 56 f51 1"/>
                  <a:gd name="f58" fmla="*/ 1 f52 1"/>
                  <a:gd name="f59" fmla="*/ 53 f51 1"/>
                  <a:gd name="f60" fmla="*/ 43 f51 1"/>
                  <a:gd name="f61" fmla="*/ 9 f52 1"/>
                  <a:gd name="f62" fmla="*/ 36 f51 1"/>
                  <a:gd name="f63" fmla="*/ 32 f51 1"/>
                  <a:gd name="f64" fmla="*/ 20 f52 1"/>
                  <a:gd name="f65" fmla="*/ 6 f51 1"/>
                  <a:gd name="f66" fmla="*/ 32 f52 1"/>
                  <a:gd name="f67" fmla="*/ 2 f51 1"/>
                  <a:gd name="f68" fmla="*/ 35 f52 1"/>
                  <a:gd name="f69" fmla="*/ 13 f51 1"/>
                  <a:gd name="f70" fmla="*/ 23 f52 1"/>
                  <a:gd name="f71" fmla="*/ 37 f51 1"/>
                  <a:gd name="f72" fmla="*/ 16 f52 1"/>
                  <a:gd name="f73" fmla="*/ 50 f51 1"/>
                  <a:gd name="f74" fmla="+- f53 0 f1"/>
                  <a:gd name="f75" fmla="*/ f56 1 37"/>
                  <a:gd name="f76" fmla="*/ f57 1 58"/>
                  <a:gd name="f77" fmla="*/ f58 1 37"/>
                  <a:gd name="f78" fmla="*/ f59 1 58"/>
                  <a:gd name="f79" fmla="*/ f60 1 58"/>
                  <a:gd name="f80" fmla="*/ f61 1 37"/>
                  <a:gd name="f81" fmla="*/ f62 1 58"/>
                  <a:gd name="f82" fmla="*/ f63 1 58"/>
                  <a:gd name="f83" fmla="*/ f64 1 37"/>
                  <a:gd name="f84" fmla="*/ f65 1 58"/>
                  <a:gd name="f85" fmla="*/ f66 1 37"/>
                  <a:gd name="f86" fmla="*/ f67 1 58"/>
                  <a:gd name="f87" fmla="*/ f68 1 37"/>
                  <a:gd name="f88" fmla="*/ f69 1 58"/>
                  <a:gd name="f89" fmla="*/ f70 1 37"/>
                  <a:gd name="f90" fmla="*/ f71 1 58"/>
                  <a:gd name="f91" fmla="*/ f72 1 37"/>
                  <a:gd name="f92" fmla="*/ f73 1 58"/>
                  <a:gd name="f93" fmla="*/ 0 1 f54"/>
                  <a:gd name="f94" fmla="*/ f48 1 f54"/>
                  <a:gd name="f95" fmla="*/ 0 1 f55"/>
                  <a:gd name="f96" fmla="*/ f49 1 f55"/>
                  <a:gd name="f97" fmla="*/ f75 1 f54"/>
                  <a:gd name="f98" fmla="*/ f76 1 f55"/>
                  <a:gd name="f99" fmla="*/ f77 1 f54"/>
                  <a:gd name="f100" fmla="*/ f78 1 f55"/>
                  <a:gd name="f101" fmla="*/ f79 1 f55"/>
                  <a:gd name="f102" fmla="*/ f80 1 f54"/>
                  <a:gd name="f103" fmla="*/ f81 1 f55"/>
                  <a:gd name="f104" fmla="*/ f82 1 f55"/>
                  <a:gd name="f105" fmla="*/ f83 1 f54"/>
                  <a:gd name="f106" fmla="*/ f84 1 f55"/>
                  <a:gd name="f107" fmla="*/ f85 1 f54"/>
                  <a:gd name="f108" fmla="*/ f86 1 f55"/>
                  <a:gd name="f109" fmla="*/ f87 1 f54"/>
                  <a:gd name="f110" fmla="*/ f88 1 f55"/>
                  <a:gd name="f111" fmla="*/ f89 1 f54"/>
                  <a:gd name="f112" fmla="*/ f90 1 f55"/>
                  <a:gd name="f113" fmla="*/ f91 1 f54"/>
                  <a:gd name="f114" fmla="*/ f92 1 f55"/>
                  <a:gd name="f115" fmla="*/ f93 f45 1"/>
                  <a:gd name="f116" fmla="*/ f94 f45 1"/>
                  <a:gd name="f117" fmla="*/ f96 f46 1"/>
                  <a:gd name="f118" fmla="*/ f95 f46 1"/>
                  <a:gd name="f119" fmla="*/ f97 f45 1"/>
                  <a:gd name="f120" fmla="*/ f98 f46 1"/>
                  <a:gd name="f121" fmla="*/ f99 f45 1"/>
                  <a:gd name="f122" fmla="*/ f100 f46 1"/>
                  <a:gd name="f123" fmla="*/ f101 f46 1"/>
                  <a:gd name="f124" fmla="*/ f102 f45 1"/>
                  <a:gd name="f125" fmla="*/ f103 f46 1"/>
                  <a:gd name="f126" fmla="*/ f104 f46 1"/>
                  <a:gd name="f127" fmla="*/ f105 f45 1"/>
                  <a:gd name="f128" fmla="*/ f106 f46 1"/>
                  <a:gd name="f129" fmla="*/ f107 f45 1"/>
                  <a:gd name="f130" fmla="*/ f108 f46 1"/>
                  <a:gd name="f131" fmla="*/ f109 f45 1"/>
                  <a:gd name="f132" fmla="*/ f110 f46 1"/>
                  <a:gd name="f133" fmla="*/ f111 f45 1"/>
                  <a:gd name="f134" fmla="*/ f112 f46 1"/>
                  <a:gd name="f135" fmla="*/ f113 f45 1"/>
                  <a:gd name="f136" fmla="*/ f114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9" y="f120"/>
                  </a:cxn>
                  <a:cxn ang="f74">
                    <a:pos x="f121" y="f122"/>
                  </a:cxn>
                  <a:cxn ang="f74">
                    <a:pos x="f119" y="f123"/>
                  </a:cxn>
                  <a:cxn ang="f74">
                    <a:pos x="f124" y="f125"/>
                  </a:cxn>
                  <a:cxn ang="f74">
                    <a:pos x="f124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2"/>
                  </a:cxn>
                  <a:cxn ang="f74">
                    <a:pos x="f133" y="f134"/>
                  </a:cxn>
                  <a:cxn ang="f74">
                    <a:pos x="f135" y="f136"/>
                  </a:cxn>
                  <a:cxn ang="f74">
                    <a:pos x="f119" y="f120"/>
                  </a:cxn>
                </a:cxnLst>
                <a:rect l="f115" t="f118" r="f116" b="f117"/>
                <a:pathLst>
                  <a:path w="37" h="58">
                    <a:moveTo>
                      <a:pt x="f8" y="f9"/>
                    </a:moveTo>
                    <a:cubicBezTo>
                      <a:pt x="f10" y="f9"/>
                      <a:pt x="f5" y="f11"/>
                      <a:pt x="f12" y="f13"/>
                    </a:cubicBezTo>
                    <a:cubicBezTo>
                      <a:pt x="f12" y="f14"/>
                      <a:pt x="f5" y="f15"/>
                      <a:pt x="f8" y="f16"/>
                    </a:cubicBezTo>
                    <a:cubicBezTo>
                      <a:pt x="f17" y="f18"/>
                      <a:pt x="f17" y="f19"/>
                      <a:pt x="f20" y="f21"/>
                    </a:cubicBezTo>
                    <a:cubicBezTo>
                      <a:pt x="f22" y="f23"/>
                      <a:pt x="f22" y="f24"/>
                      <a:pt x="f20" y="f25"/>
                    </a:cubicBezTo>
                    <a:cubicBezTo>
                      <a:pt x="f26" y="f27"/>
                      <a:pt x="f28" y="f29"/>
                      <a:pt x="f30" y="f8"/>
                    </a:cubicBezTo>
                    <a:cubicBezTo>
                      <a:pt x="f31" y="f12"/>
                      <a:pt x="f32" y="f5"/>
                      <a:pt x="f25" y="f33"/>
                    </a:cubicBezTo>
                    <a:cubicBezTo>
                      <a:pt x="f6" y="f34"/>
                      <a:pt x="f35" y="f20"/>
                      <a:pt x="f35" y="f26"/>
                    </a:cubicBezTo>
                    <a:cubicBezTo>
                      <a:pt x="f25" y="f36"/>
                      <a:pt x="f37" y="f38"/>
                      <a:pt x="f31" y="f6"/>
                    </a:cubicBezTo>
                    <a:cubicBezTo>
                      <a:pt x="f39" y="f18"/>
                      <a:pt x="f40" y="f41"/>
                      <a:pt x="f42" y="f43"/>
                    </a:cubicBezTo>
                    <a:cubicBezTo>
                      <a:pt x="f28" y="f9"/>
                      <a:pt x="f17" y="f7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Freeform 133">
                <a:extLst>
                  <a:ext uri="{FF2B5EF4-FFF2-40B4-BE49-F238E27FC236}">
                    <a16:creationId xmlns:a16="http://schemas.microsoft.com/office/drawing/2014/main" id="{7046D2E0-93FA-BEFF-3126-6CE98AC43DDA}"/>
                  </a:ext>
                </a:extLst>
              </p:cNvPr>
              <p:cNvSpPr/>
              <p:nvPr/>
            </p:nvSpPr>
            <p:spPr>
              <a:xfrm>
                <a:off x="6202366" y="4822819"/>
                <a:ext cx="76196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40"/>
                  <a:gd name="f8" fmla="val 9"/>
                  <a:gd name="f9" fmla="val 38"/>
                  <a:gd name="f10" fmla="val 5"/>
                  <a:gd name="f11" fmla="val 2"/>
                  <a:gd name="f12" fmla="val 1"/>
                  <a:gd name="f13" fmla="val 35"/>
                  <a:gd name="f14" fmla="val 30"/>
                  <a:gd name="f15" fmla="val 3"/>
                  <a:gd name="f16" fmla="val 28"/>
                  <a:gd name="f17" fmla="val 8"/>
                  <a:gd name="f18" fmla="val 23"/>
                  <a:gd name="f19" fmla="val 11"/>
                  <a:gd name="f20" fmla="val 18"/>
                  <a:gd name="f21" fmla="val 13"/>
                  <a:gd name="f22" fmla="val 10"/>
                  <a:gd name="f23" fmla="val 14"/>
                  <a:gd name="f24" fmla="val 6"/>
                  <a:gd name="f25" fmla="val 17"/>
                  <a:gd name="f26" fmla="val 31"/>
                  <a:gd name="f27" fmla="val 4"/>
                  <a:gd name="f28" fmla="val 32"/>
                  <a:gd name="f29" fmla="val 20"/>
                  <a:gd name="f30" fmla="val 26"/>
                  <a:gd name="f31" fmla="val 22"/>
                  <a:gd name="f32" fmla="val 19"/>
                  <a:gd name="f33" fmla="val 16"/>
                  <a:gd name="f34" fmla="val 37"/>
                  <a:gd name="f35" fmla="+- 0 0 -90"/>
                  <a:gd name="f36" fmla="*/ f3 1 33"/>
                  <a:gd name="f37" fmla="*/ f4 1 4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3"/>
                  <a:gd name="f46" fmla="*/ f42 1 40"/>
                  <a:gd name="f47" fmla="*/ 9 f43 1"/>
                  <a:gd name="f48" fmla="*/ 38 f42 1"/>
                  <a:gd name="f49" fmla="*/ 1 f43 1"/>
                  <a:gd name="f50" fmla="*/ 35 f42 1"/>
                  <a:gd name="f51" fmla="*/ 3 f43 1"/>
                  <a:gd name="f52" fmla="*/ 28 f42 1"/>
                  <a:gd name="f53" fmla="*/ 13 f43 1"/>
                  <a:gd name="f54" fmla="*/ 10 f42 1"/>
                  <a:gd name="f55" fmla="*/ 23 f43 1"/>
                  <a:gd name="f56" fmla="*/ 1 f42 1"/>
                  <a:gd name="f57" fmla="*/ 32 f43 1"/>
                  <a:gd name="f58" fmla="*/ 8 f42 1"/>
                  <a:gd name="f59" fmla="*/ 26 f43 1"/>
                  <a:gd name="f60" fmla="*/ 23 f42 1"/>
                  <a:gd name="f61" fmla="*/ 18 f43 1"/>
                  <a:gd name="f62" fmla="*/ 33 f42 1"/>
                  <a:gd name="f63" fmla="+- f44 0 f1"/>
                  <a:gd name="f64" fmla="*/ f47 1 33"/>
                  <a:gd name="f65" fmla="*/ f48 1 40"/>
                  <a:gd name="f66" fmla="*/ f49 1 33"/>
                  <a:gd name="f67" fmla="*/ f50 1 40"/>
                  <a:gd name="f68" fmla="*/ f51 1 33"/>
                  <a:gd name="f69" fmla="*/ f52 1 40"/>
                  <a:gd name="f70" fmla="*/ f53 1 33"/>
                  <a:gd name="f71" fmla="*/ f54 1 40"/>
                  <a:gd name="f72" fmla="*/ f55 1 33"/>
                  <a:gd name="f73" fmla="*/ f56 1 40"/>
                  <a:gd name="f74" fmla="*/ f57 1 33"/>
                  <a:gd name="f75" fmla="*/ f58 1 40"/>
                  <a:gd name="f76" fmla="*/ f59 1 33"/>
                  <a:gd name="f77" fmla="*/ f60 1 40"/>
                  <a:gd name="f78" fmla="*/ f61 1 33"/>
                  <a:gd name="f79" fmla="*/ f62 1 40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3" h="4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5" y="f6"/>
                      <a:pt x="f12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5"/>
                      <a:pt x="f18" y="f12"/>
                    </a:cubicBezTo>
                    <a:cubicBezTo>
                      <a:pt x="f16" y="f11"/>
                      <a:pt x="f26" y="f27"/>
                      <a:pt x="f28" y="f17"/>
                    </a:cubicBezTo>
                    <a:cubicBezTo>
                      <a:pt x="f6" y="f23"/>
                      <a:pt x="f26" y="f29"/>
                      <a:pt x="f30" y="f18"/>
                    </a:cubicBezTo>
                    <a:cubicBezTo>
                      <a:pt x="f31" y="f30"/>
                      <a:pt x="f32" y="f16"/>
                      <a:pt x="f20" y="f6"/>
                    </a:cubicBezTo>
                    <a:cubicBezTo>
                      <a:pt x="f33" y="f34"/>
                      <a:pt x="f21" y="f7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Freeform 134">
                <a:extLst>
                  <a:ext uri="{FF2B5EF4-FFF2-40B4-BE49-F238E27FC236}">
                    <a16:creationId xmlns:a16="http://schemas.microsoft.com/office/drawing/2014/main" id="{BC5889D2-0BE9-7812-3FC0-D5067F9AA7C2}"/>
                  </a:ext>
                </a:extLst>
              </p:cNvPr>
              <p:cNvSpPr/>
              <p:nvPr/>
            </p:nvSpPr>
            <p:spPr>
              <a:xfrm>
                <a:off x="6159498" y="4770433"/>
                <a:ext cx="73023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44"/>
                  <a:gd name="f8" fmla="val 14"/>
                  <a:gd name="f9" fmla="val 24"/>
                  <a:gd name="f10" fmla="val 21"/>
                  <a:gd name="f11" fmla="val 20"/>
                  <a:gd name="f12" fmla="val 32"/>
                  <a:gd name="f13" fmla="val 12"/>
                  <a:gd name="f14" fmla="val 41"/>
                  <a:gd name="f15" fmla="val 9"/>
                  <a:gd name="f16" fmla="val 6"/>
                  <a:gd name="f17" fmla="val 40"/>
                  <a:gd name="f18" fmla="val 3"/>
                  <a:gd name="f19" fmla="val 38"/>
                  <a:gd name="f20" fmla="val 36"/>
                  <a:gd name="f21" fmla="val 2"/>
                  <a:gd name="f22" fmla="val 34"/>
                  <a:gd name="f23" fmla="val 5"/>
                  <a:gd name="f24" fmla="val 27"/>
                  <a:gd name="f25" fmla="val 13"/>
                  <a:gd name="f26" fmla="val 22"/>
                  <a:gd name="f27" fmla="val 16"/>
                  <a:gd name="f28" fmla="val 15"/>
                  <a:gd name="f29" fmla="val 7"/>
                  <a:gd name="f30" fmla="val 17"/>
                  <a:gd name="f31" fmla="val 4"/>
                  <a:gd name="f32" fmla="val 19"/>
                  <a:gd name="f33" fmla="val 28"/>
                  <a:gd name="f34" fmla="+- 0 0 -90"/>
                  <a:gd name="f35" fmla="*/ f3 1 31"/>
                  <a:gd name="f36" fmla="*/ f4 1 4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1"/>
                  <a:gd name="f45" fmla="*/ f41 1 44"/>
                  <a:gd name="f46" fmla="*/ 31 f42 1"/>
                  <a:gd name="f47" fmla="*/ 14 f41 1"/>
                  <a:gd name="f48" fmla="*/ 12 f42 1"/>
                  <a:gd name="f49" fmla="*/ 41 f41 1"/>
                  <a:gd name="f50" fmla="*/ 3 f42 1"/>
                  <a:gd name="f51" fmla="*/ 38 f41 1"/>
                  <a:gd name="f52" fmla="*/ 32 f41 1"/>
                  <a:gd name="f53" fmla="*/ 13 f42 1"/>
                  <a:gd name="f54" fmla="*/ 22 f41 1"/>
                  <a:gd name="f55" fmla="*/ 15 f42 1"/>
                  <a:gd name="f56" fmla="*/ 7 f41 1"/>
                  <a:gd name="f57" fmla="*/ 24 f42 1"/>
                  <a:gd name="f58" fmla="*/ 2 f41 1"/>
                  <a:gd name="f59" fmla="+- f43 0 f1"/>
                  <a:gd name="f60" fmla="*/ f46 1 31"/>
                  <a:gd name="f61" fmla="*/ f47 1 44"/>
                  <a:gd name="f62" fmla="*/ f48 1 31"/>
                  <a:gd name="f63" fmla="*/ f49 1 44"/>
                  <a:gd name="f64" fmla="*/ f50 1 31"/>
                  <a:gd name="f65" fmla="*/ f51 1 44"/>
                  <a:gd name="f66" fmla="*/ f52 1 44"/>
                  <a:gd name="f67" fmla="*/ f53 1 31"/>
                  <a:gd name="f68" fmla="*/ f54 1 44"/>
                  <a:gd name="f69" fmla="*/ f55 1 31"/>
                  <a:gd name="f70" fmla="*/ f56 1 44"/>
                  <a:gd name="f71" fmla="*/ f57 1 31"/>
                  <a:gd name="f72" fmla="*/ f58 1 44"/>
                  <a:gd name="f73" fmla="*/ 0 1 f44"/>
                  <a:gd name="f74" fmla="*/ f38 1 f44"/>
                  <a:gd name="f75" fmla="*/ 0 1 f45"/>
                  <a:gd name="f76" fmla="*/ f39 1 f45"/>
                  <a:gd name="f77" fmla="*/ f60 1 f44"/>
                  <a:gd name="f78" fmla="*/ f61 1 f45"/>
                  <a:gd name="f79" fmla="*/ f62 1 f44"/>
                  <a:gd name="f80" fmla="*/ f63 1 f45"/>
                  <a:gd name="f81" fmla="*/ f64 1 f44"/>
                  <a:gd name="f82" fmla="*/ f65 1 f45"/>
                  <a:gd name="f83" fmla="*/ f66 1 f45"/>
                  <a:gd name="f84" fmla="*/ f67 1 f44"/>
                  <a:gd name="f85" fmla="*/ f68 1 f45"/>
                  <a:gd name="f86" fmla="*/ f69 1 f44"/>
                  <a:gd name="f87" fmla="*/ f70 1 f45"/>
                  <a:gd name="f88" fmla="*/ f71 1 f44"/>
                  <a:gd name="f89" fmla="*/ f72 1 f45"/>
                  <a:gd name="f90" fmla="*/ f73 f35 1"/>
                  <a:gd name="f91" fmla="*/ f74 f35 1"/>
                  <a:gd name="f92" fmla="*/ f76 f36 1"/>
                  <a:gd name="f93" fmla="*/ f75 f36 1"/>
                  <a:gd name="f94" fmla="*/ f77 f35 1"/>
                  <a:gd name="f95" fmla="*/ f78 f36 1"/>
                  <a:gd name="f96" fmla="*/ f79 f35 1"/>
                  <a:gd name="f97" fmla="*/ f80 f36 1"/>
                  <a:gd name="f98" fmla="*/ f81 f35 1"/>
                  <a:gd name="f99" fmla="*/ f82 f36 1"/>
                  <a:gd name="f100" fmla="*/ f83 f36 1"/>
                  <a:gd name="f101" fmla="*/ f84 f35 1"/>
                  <a:gd name="f102" fmla="*/ f85 f36 1"/>
                  <a:gd name="f103" fmla="*/ f86 f35 1"/>
                  <a:gd name="f104" fmla="*/ f87 f36 1"/>
                  <a:gd name="f105" fmla="*/ f88 f35 1"/>
                  <a:gd name="f106" fmla="*/ f8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4" y="f95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98" y="f100"/>
                  </a:cxn>
                  <a:cxn ang="f59">
                    <a:pos x="f101" y="f102"/>
                  </a:cxn>
                  <a:cxn ang="f59">
                    <a:pos x="f103" y="f104"/>
                  </a:cxn>
                  <a:cxn ang="f59">
                    <a:pos x="f105" y="f106"/>
                  </a:cxn>
                  <a:cxn ang="f59">
                    <a:pos x="f94" y="f95"/>
                  </a:cxn>
                </a:cxnLst>
                <a:rect l="f90" t="f93" r="f91" b="f92"/>
                <a:pathLst>
                  <a:path w="31" h="44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7"/>
                      <a:pt x="f16" y="f17"/>
                      <a:pt x="f18" y="f19"/>
                    </a:cubicBezTo>
                    <a:cubicBezTo>
                      <a:pt x="f5" y="f20"/>
                      <a:pt x="f21" y="f22"/>
                      <a:pt x="f18" y="f12"/>
                    </a:cubicBezTo>
                    <a:cubicBezTo>
                      <a:pt x="f23" y="f24"/>
                      <a:pt x="f25" y="f9"/>
                      <a:pt x="f25" y="f26"/>
                    </a:cubicBezTo>
                    <a:cubicBezTo>
                      <a:pt x="f13" y="f27"/>
                      <a:pt x="f25" y="f13"/>
                      <a:pt x="f28" y="f29"/>
                    </a:cubicBezTo>
                    <a:cubicBezTo>
                      <a:pt x="f30" y="f31"/>
                      <a:pt x="f32" y="f5"/>
                      <a:pt x="f9" y="f21"/>
                    </a:cubicBezTo>
                    <a:cubicBezTo>
                      <a:pt x="f33" y="f31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Freeform 135">
                <a:extLst>
                  <a:ext uri="{FF2B5EF4-FFF2-40B4-BE49-F238E27FC236}">
                    <a16:creationId xmlns:a16="http://schemas.microsoft.com/office/drawing/2014/main" id="{27DF9DAE-434C-47F5-503F-9F75E6ED2A01}"/>
                  </a:ext>
                </a:extLst>
              </p:cNvPr>
              <p:cNvSpPr/>
              <p:nvPr/>
            </p:nvSpPr>
            <p:spPr>
              <a:xfrm>
                <a:off x="6237286" y="5013326"/>
                <a:ext cx="57150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2"/>
                  <a:gd name="f8" fmla="val 16"/>
                  <a:gd name="f9" fmla="val 1"/>
                  <a:gd name="f10" fmla="val 20"/>
                  <a:gd name="f11" fmla="val 2"/>
                  <a:gd name="f12" fmla="val 3"/>
                  <a:gd name="f13" fmla="val 9"/>
                  <a:gd name="f14" fmla="val 14"/>
                  <a:gd name="f15" fmla="val 21"/>
                  <a:gd name="f16" fmla="val 4"/>
                  <a:gd name="f17" fmla="val 13"/>
                  <a:gd name="f18" fmla="val 8"/>
                  <a:gd name="f19" fmla="+- 0 0 -90"/>
                  <a:gd name="f20" fmla="*/ f3 1 25"/>
                  <a:gd name="f21" fmla="*/ f4 1 2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5"/>
                  <a:gd name="f30" fmla="*/ f26 1 22"/>
                  <a:gd name="f31" fmla="*/ 16 f27 1"/>
                  <a:gd name="f32" fmla="*/ 1 f26 1"/>
                  <a:gd name="f33" fmla="*/ 25 f27 1"/>
                  <a:gd name="f34" fmla="*/ 9 f26 1"/>
                  <a:gd name="f35" fmla="*/ 9 f27 1"/>
                  <a:gd name="f36" fmla="*/ 21 f26 1"/>
                  <a:gd name="f37" fmla="*/ 2 f27 1"/>
                  <a:gd name="f38" fmla="*/ 8 f26 1"/>
                  <a:gd name="f39" fmla="+- f28 0 f1"/>
                  <a:gd name="f40" fmla="*/ f31 1 25"/>
                  <a:gd name="f41" fmla="*/ f32 1 22"/>
                  <a:gd name="f42" fmla="*/ f33 1 25"/>
                  <a:gd name="f43" fmla="*/ f34 1 22"/>
                  <a:gd name="f44" fmla="*/ f35 1 25"/>
                  <a:gd name="f45" fmla="*/ f36 1 22"/>
                  <a:gd name="f46" fmla="*/ f37 1 25"/>
                  <a:gd name="f47" fmla="*/ f38 1 22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5" h="22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6" y="f14"/>
                      <a:pt x="f14" y="f7"/>
                      <a:pt x="f13" y="f15"/>
                    </a:cubicBezTo>
                    <a:cubicBezTo>
                      <a:pt x="f5" y="f10"/>
                      <a:pt x="f16" y="f17"/>
                      <a:pt x="f11" y="f18"/>
                    </a:cubicBezTo>
                    <a:cubicBezTo>
                      <a:pt x="f9" y="f16"/>
                      <a:pt x="f13" y="f5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Freeform 136">
                <a:extLst>
                  <a:ext uri="{FF2B5EF4-FFF2-40B4-BE49-F238E27FC236}">
                    <a16:creationId xmlns:a16="http://schemas.microsoft.com/office/drawing/2014/main" id="{36816EAC-AD07-1148-C3D1-57555D41C321}"/>
                  </a:ext>
                </a:extLst>
              </p:cNvPr>
              <p:cNvSpPr/>
              <p:nvPr/>
            </p:nvSpPr>
            <p:spPr>
              <a:xfrm>
                <a:off x="6018215" y="4786307"/>
                <a:ext cx="36511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2"/>
                  <a:gd name="f8" fmla="val 9"/>
                  <a:gd name="f9" fmla="val 7"/>
                  <a:gd name="f10" fmla="val 28"/>
                  <a:gd name="f11" fmla="val 1"/>
                  <a:gd name="f12" fmla="val 27"/>
                  <a:gd name="f13" fmla="val 23"/>
                  <a:gd name="f14" fmla="val 5"/>
                  <a:gd name="f15" fmla="val 26"/>
                  <a:gd name="f16" fmla="val 6"/>
                  <a:gd name="f17" fmla="val 22"/>
                  <a:gd name="f18" fmla="val 18"/>
                  <a:gd name="f19" fmla="val 14"/>
                  <a:gd name="f20" fmla="val 4"/>
                  <a:gd name="f21" fmla="val 2"/>
                  <a:gd name="f22" fmla="val 11"/>
                  <a:gd name="f23" fmla="val 12"/>
                  <a:gd name="f24" fmla="val 15"/>
                  <a:gd name="f25" fmla="val 10"/>
                  <a:gd name="f26" fmla="val 13"/>
                  <a:gd name="f27" fmla="val 19"/>
                  <a:gd name="f28" fmla="val 24"/>
                  <a:gd name="f29" fmla="+- 0 0 -90"/>
                  <a:gd name="f30" fmla="*/ f3 1 16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6"/>
                  <a:gd name="f40" fmla="*/ f36 1 32"/>
                  <a:gd name="f41" fmla="*/ 9 f37 1"/>
                  <a:gd name="f42" fmla="*/ 32 f36 1"/>
                  <a:gd name="f43" fmla="*/ 0 f37 1"/>
                  <a:gd name="f44" fmla="*/ 27 f36 1"/>
                  <a:gd name="f45" fmla="*/ 6 f37 1"/>
                  <a:gd name="f46" fmla="*/ 23 f36 1"/>
                  <a:gd name="f47" fmla="*/ 1 f37 1"/>
                  <a:gd name="f48" fmla="*/ 14 f36 1"/>
                  <a:gd name="f49" fmla="*/ 7 f37 1"/>
                  <a:gd name="f50" fmla="*/ 2 f36 1"/>
                  <a:gd name="f51" fmla="*/ 12 f37 1"/>
                  <a:gd name="f52" fmla="*/ 4 f36 1"/>
                  <a:gd name="f53" fmla="*/ 14 f37 1"/>
                  <a:gd name="f54" fmla="*/ 13 f36 1"/>
                  <a:gd name="f55" fmla="+- f38 0 f1"/>
                  <a:gd name="f56" fmla="*/ f41 1 16"/>
                  <a:gd name="f57" fmla="*/ f42 1 32"/>
                  <a:gd name="f58" fmla="*/ f43 1 16"/>
                  <a:gd name="f59" fmla="*/ f44 1 32"/>
                  <a:gd name="f60" fmla="*/ f45 1 16"/>
                  <a:gd name="f61" fmla="*/ f46 1 32"/>
                  <a:gd name="f62" fmla="*/ f47 1 16"/>
                  <a:gd name="f63" fmla="*/ f48 1 32"/>
                  <a:gd name="f64" fmla="*/ f49 1 16"/>
                  <a:gd name="f65" fmla="*/ f50 1 32"/>
                  <a:gd name="f66" fmla="*/ f51 1 16"/>
                  <a:gd name="f67" fmla="*/ f52 1 32"/>
                  <a:gd name="f68" fmla="*/ f53 1 16"/>
                  <a:gd name="f69" fmla="*/ f54 1 32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6" h="32">
                    <a:moveTo>
                      <a:pt x="f8" y="f7"/>
                    </a:moveTo>
                    <a:cubicBezTo>
                      <a:pt x="f9" y="f10"/>
                      <a:pt x="f11" y="f7"/>
                      <a:pt x="f5" y="f12"/>
                    </a:cubicBezTo>
                    <a:cubicBezTo>
                      <a:pt x="f5" y="f13"/>
                      <a:pt x="f14" y="f15"/>
                      <a:pt x="f16" y="f13"/>
                    </a:cubicBezTo>
                    <a:cubicBezTo>
                      <a:pt x="f11" y="f17"/>
                      <a:pt x="f5" y="f18"/>
                      <a:pt x="f11" y="f19"/>
                    </a:cubicBezTo>
                    <a:cubicBezTo>
                      <a:pt x="f11" y="f8"/>
                      <a:pt x="f20" y="f14"/>
                      <a:pt x="f9" y="f21"/>
                    </a:cubicBezTo>
                    <a:cubicBezTo>
                      <a:pt x="f8" y="f5"/>
                      <a:pt x="f22" y="f21"/>
                      <a:pt x="f23" y="f20"/>
                    </a:cubicBezTo>
                    <a:cubicBezTo>
                      <a:pt x="f24" y="f9"/>
                      <a:pt x="f6" y="f25"/>
                      <a:pt x="f19" y="f26"/>
                    </a:cubicBezTo>
                    <a:cubicBezTo>
                      <a:pt x="f23" y="f27"/>
                      <a:pt x="f8" y="f28"/>
                      <a:pt x="f8" y="f7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Freeform 137">
                <a:extLst>
                  <a:ext uri="{FF2B5EF4-FFF2-40B4-BE49-F238E27FC236}">
                    <a16:creationId xmlns:a16="http://schemas.microsoft.com/office/drawing/2014/main" id="{3FCF2D19-85C1-D57D-8B32-BC05192708F2}"/>
                  </a:ext>
                </a:extLst>
              </p:cNvPr>
              <p:cNvSpPr/>
              <p:nvPr/>
            </p:nvSpPr>
            <p:spPr>
              <a:xfrm>
                <a:off x="6175372" y="4919664"/>
                <a:ext cx="39684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1"/>
                  <a:gd name="f8" fmla="val 6"/>
                  <a:gd name="f9" fmla="val 2"/>
                  <a:gd name="f10" fmla="val 5"/>
                  <a:gd name="f11" fmla="val 10"/>
                  <a:gd name="f12" fmla="val 12"/>
                  <a:gd name="f13" fmla="val 3"/>
                  <a:gd name="f14" fmla="val 16"/>
                  <a:gd name="f15" fmla="val 15"/>
                  <a:gd name="f16" fmla="val 9"/>
                  <a:gd name="f17" fmla="val 4"/>
                  <a:gd name="f18" fmla="+- 0 0 -90"/>
                  <a:gd name="f19" fmla="*/ f3 1 17"/>
                  <a:gd name="f20" fmla="*/ f4 1 11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7"/>
                  <a:gd name="f29" fmla="*/ f25 1 11"/>
                  <a:gd name="f30" fmla="*/ 0 f26 1"/>
                  <a:gd name="f31" fmla="*/ 6 f25 1"/>
                  <a:gd name="f32" fmla="*/ 10 f26 1"/>
                  <a:gd name="f33" fmla="*/ 0 f25 1"/>
                  <a:gd name="f34" fmla="*/ 16 f26 1"/>
                  <a:gd name="f35" fmla="*/ 6 f26 1"/>
                  <a:gd name="f36" fmla="*/ 11 f25 1"/>
                  <a:gd name="f37" fmla="+- f27 0 f1"/>
                  <a:gd name="f38" fmla="*/ f30 1 17"/>
                  <a:gd name="f39" fmla="*/ f31 1 11"/>
                  <a:gd name="f40" fmla="*/ f32 1 17"/>
                  <a:gd name="f41" fmla="*/ f33 1 11"/>
                  <a:gd name="f42" fmla="*/ f34 1 17"/>
                  <a:gd name="f43" fmla="*/ f35 1 17"/>
                  <a:gd name="f44" fmla="*/ f36 1 11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1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7" h="11">
                    <a:moveTo>
                      <a:pt x="f5" y="f8"/>
                    </a:moveTo>
                    <a:cubicBezTo>
                      <a:pt x="f9" y="f9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14" y="f8"/>
                    </a:cubicBezTo>
                    <a:cubicBezTo>
                      <a:pt x="f15" y="f16"/>
                      <a:pt x="f11" y="f7"/>
                      <a:pt x="f8" y="f7"/>
                    </a:cubicBezTo>
                    <a:cubicBezTo>
                      <a:pt x="f17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Freeform 138">
                <a:extLst>
                  <a:ext uri="{FF2B5EF4-FFF2-40B4-BE49-F238E27FC236}">
                    <a16:creationId xmlns:a16="http://schemas.microsoft.com/office/drawing/2014/main" id="{43B391B7-B4A3-B254-BD55-BAEA203EBD68}"/>
                  </a:ext>
                </a:extLst>
              </p:cNvPr>
              <p:cNvSpPr/>
              <p:nvPr/>
            </p:nvSpPr>
            <p:spPr>
              <a:xfrm>
                <a:off x="6142033" y="4875215"/>
                <a:ext cx="31747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8"/>
                  <a:gd name="f9" fmla="val 1"/>
                  <a:gd name="f10" fmla="val 10"/>
                  <a:gd name="f11" fmla="val 2"/>
                  <a:gd name="f12" fmla="val 13"/>
                  <a:gd name="f13" fmla="val 4"/>
                  <a:gd name="f14" fmla="val 7"/>
                  <a:gd name="f15" fmla="val 11"/>
                  <a:gd name="f16" fmla="val 5"/>
                  <a:gd name="f17" fmla="+- 0 0 -90"/>
                  <a:gd name="f18" fmla="*/ f3 1 14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2"/>
                  <a:gd name="f29" fmla="*/ 8 f25 1"/>
                  <a:gd name="f30" fmla="*/ 1 f24 1"/>
                  <a:gd name="f31" fmla="*/ 13 f25 1"/>
                  <a:gd name="f32" fmla="*/ 4 f24 1"/>
                  <a:gd name="f33" fmla="*/ 7 f25 1"/>
                  <a:gd name="f34" fmla="*/ 11 f24 1"/>
                  <a:gd name="f35" fmla="*/ 0 f25 1"/>
                  <a:gd name="f36" fmla="*/ 8 f24 1"/>
                  <a:gd name="f37" fmla="+- f26 0 f1"/>
                  <a:gd name="f38" fmla="*/ f29 1 14"/>
                  <a:gd name="f39" fmla="*/ f30 1 12"/>
                  <a:gd name="f40" fmla="*/ f31 1 14"/>
                  <a:gd name="f41" fmla="*/ f32 1 12"/>
                  <a:gd name="f42" fmla="*/ f33 1 14"/>
                  <a:gd name="f43" fmla="*/ f34 1 12"/>
                  <a:gd name="f44" fmla="*/ f35 1 14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2">
                    <a:moveTo>
                      <a:pt x="f8" y="f9"/>
                    </a:moveTo>
                    <a:cubicBezTo>
                      <a:pt x="f10" y="f11"/>
                      <a:pt x="f6" y="f5"/>
                      <a:pt x="f12" y="f13"/>
                    </a:cubicBezTo>
                    <a:cubicBezTo>
                      <a:pt x="f7" y="f14"/>
                      <a:pt x="f7" y="f7"/>
                      <a:pt x="f14" y="f15"/>
                    </a:cubicBezTo>
                    <a:cubicBezTo>
                      <a:pt x="f16" y="f10"/>
                      <a:pt x="f5" y="f15"/>
                      <a:pt x="f5" y="f8"/>
                    </a:cubicBezTo>
                    <a:cubicBezTo>
                      <a:pt x="f5" y="f16"/>
                      <a:pt x="f11" y="f5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Freeform 139">
                <a:extLst>
                  <a:ext uri="{FF2B5EF4-FFF2-40B4-BE49-F238E27FC236}">
                    <a16:creationId xmlns:a16="http://schemas.microsoft.com/office/drawing/2014/main" id="{9A11CE0B-5D50-57B9-C365-22A2B6A5EE88}"/>
                  </a:ext>
                </a:extLst>
              </p:cNvPr>
              <p:cNvSpPr/>
              <p:nvPr/>
            </p:nvSpPr>
            <p:spPr>
              <a:xfrm>
                <a:off x="6018215" y="4889497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1"/>
                  <a:gd name="f9" fmla="val 4"/>
                  <a:gd name="f10" fmla="val 5"/>
                  <a:gd name="f11" fmla="val 6"/>
                  <a:gd name="f12" fmla="val 2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0 f19 1"/>
                  <a:gd name="f23" fmla="*/ 3 f19 1"/>
                  <a:gd name="f24" fmla="*/ 4 f19 1"/>
                  <a:gd name="f25" fmla="*/ 6 f19 1"/>
                  <a:gd name="f26" fmla="*/ 2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5 f15 1"/>
                  <a:gd name="f48" fmla="*/ f38 f14 1"/>
                  <a:gd name="f49" fmla="*/ f39 f14 1"/>
                  <a:gd name="f50" fmla="*/ f3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5"/>
                  </a:cxn>
                  <a:cxn ang="f27">
                    <a:pos x="f49" y="f50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5" y="f7"/>
                    </a:moveTo>
                    <a:cubicBezTo>
                      <a:pt x="f5" y="f5"/>
                      <a:pt x="f8" y="f5"/>
                      <a:pt x="f9" y="f5"/>
                    </a:cubicBezTo>
                    <a:cubicBezTo>
                      <a:pt x="f10" y="f5"/>
                      <a:pt x="f6" y="f8"/>
                      <a:pt x="f11" y="f7"/>
                    </a:cubicBezTo>
                    <a:cubicBezTo>
                      <a:pt x="f11" y="f10"/>
                      <a:pt x="f10" y="f6"/>
                      <a:pt x="f12" y="f11"/>
                    </a:cubicBezTo>
                    <a:cubicBezTo>
                      <a:pt x="f5" y="f11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Freeform 140">
                <a:extLst>
                  <a:ext uri="{FF2B5EF4-FFF2-40B4-BE49-F238E27FC236}">
                    <a16:creationId xmlns:a16="http://schemas.microsoft.com/office/drawing/2014/main" id="{5A5706B0-4140-FCC7-8B54-F83F2AF0F0CF}"/>
                  </a:ext>
                </a:extLst>
              </p:cNvPr>
              <p:cNvSpPr/>
              <p:nvPr/>
            </p:nvSpPr>
            <p:spPr>
              <a:xfrm>
                <a:off x="8442326" y="4676771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3"/>
                  <a:gd name="f9" fmla="val 4"/>
                  <a:gd name="f10" fmla="val 1"/>
                  <a:gd name="f11" fmla="val 5"/>
                  <a:gd name="f12" fmla="val 2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3 f21 1"/>
                  <a:gd name="f26" fmla="*/ 0 f20 1"/>
                  <a:gd name="f27" fmla="*/ 6 f21 1"/>
                  <a:gd name="f28" fmla="*/ 3 f20 1"/>
                  <a:gd name="f29" fmla="*/ 7 f20 1"/>
                  <a:gd name="f30" fmla="*/ 0 f21 1"/>
                  <a:gd name="f31" fmla="*/ 4 f20 1"/>
                  <a:gd name="f32" fmla="+- f22 0 f1"/>
                  <a:gd name="f33" fmla="*/ f25 1 6"/>
                  <a:gd name="f34" fmla="*/ f26 1 7"/>
                  <a:gd name="f35" fmla="*/ f27 1 6"/>
                  <a:gd name="f36" fmla="*/ f28 1 7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5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11"/>
                      <a:pt x="f11" y="f7"/>
                      <a:pt x="f8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12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Freeform 141">
                <a:extLst>
                  <a:ext uri="{FF2B5EF4-FFF2-40B4-BE49-F238E27FC236}">
                    <a16:creationId xmlns:a16="http://schemas.microsoft.com/office/drawing/2014/main" id="{94622FC9-BF48-3D21-F12C-524869D2440A}"/>
                  </a:ext>
                </a:extLst>
              </p:cNvPr>
              <p:cNvSpPr/>
              <p:nvPr/>
            </p:nvSpPr>
            <p:spPr>
              <a:xfrm>
                <a:off x="7910510" y="4741858"/>
                <a:ext cx="12701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2"/>
                  <a:gd name="f11" fmla="val 5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4 f20 1"/>
                  <a:gd name="f27" fmla="*/ 4 f21 1"/>
                  <a:gd name="f28" fmla="*/ 0 f20 1"/>
                  <a:gd name="f29" fmla="*/ 6 f21 1"/>
                  <a:gd name="f30" fmla="*/ 3 f21 1"/>
                  <a:gd name="f31" fmla="*/ 7 f20 1"/>
                  <a:gd name="f32" fmla="+- f22 0 f1"/>
                  <a:gd name="f33" fmla="*/ f25 1 6"/>
                  <a:gd name="f34" fmla="*/ f26 1 7"/>
                  <a:gd name="f35" fmla="*/ f27 1 6"/>
                  <a:gd name="f36" fmla="*/ f28 1 7"/>
                  <a:gd name="f37" fmla="*/ f29 1 6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3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6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8"/>
                    </a:moveTo>
                    <a:cubicBezTo>
                      <a:pt x="f9" y="f10"/>
                      <a:pt x="f10" y="f5"/>
                      <a:pt x="f8" y="f5"/>
                    </a:cubicBezTo>
                    <a:cubicBezTo>
                      <a:pt x="f11" y="f5"/>
                      <a:pt x="f6" y="f10"/>
                      <a:pt x="f6" y="f8"/>
                    </a:cubicBezTo>
                    <a:cubicBezTo>
                      <a:pt x="f6" y="f6"/>
                      <a:pt x="f11" y="f7"/>
                      <a:pt x="f12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Freeform 142">
                <a:extLst>
                  <a:ext uri="{FF2B5EF4-FFF2-40B4-BE49-F238E27FC236}">
                    <a16:creationId xmlns:a16="http://schemas.microsoft.com/office/drawing/2014/main" id="{0536D603-BFE9-D66C-1AFF-E81EA4DD8BC7}"/>
                  </a:ext>
                </a:extLst>
              </p:cNvPr>
              <p:cNvSpPr/>
              <p:nvPr/>
            </p:nvSpPr>
            <p:spPr>
              <a:xfrm>
                <a:off x="8231191" y="5054602"/>
                <a:ext cx="2540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"/>
                  <a:gd name="f8" fmla="val 2"/>
                  <a:gd name="f9" fmla="val 4"/>
                  <a:gd name="f10" fmla="val 6"/>
                  <a:gd name="f11" fmla="val 8"/>
                  <a:gd name="f12" fmla="val 3"/>
                  <a:gd name="f13" fmla="+- 0 0 -90"/>
                  <a:gd name="f14" fmla="*/ f3 1 11"/>
                  <a:gd name="f15" fmla="*/ f4 1 11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1"/>
                  <a:gd name="f22" fmla="*/ 0 f19 1"/>
                  <a:gd name="f23" fmla="*/ 2 f19 1"/>
                  <a:gd name="f24" fmla="*/ 11 f19 1"/>
                  <a:gd name="f25" fmla="*/ 8 f19 1"/>
                  <a:gd name="f26" fmla="+- f20 0 f1"/>
                  <a:gd name="f27" fmla="*/ f22 1 11"/>
                  <a:gd name="f28" fmla="*/ f23 1 11"/>
                  <a:gd name="f29" fmla="*/ f24 1 11"/>
                  <a:gd name="f30" fmla="*/ f25 1 11"/>
                  <a:gd name="f31" fmla="*/ 0 1 f21"/>
                  <a:gd name="f32" fmla="*/ f17 1 f21"/>
                  <a:gd name="f33" fmla="*/ f27 1 f21"/>
                  <a:gd name="f34" fmla="*/ f28 1 f21"/>
                  <a:gd name="f35" fmla="*/ f29 1 f21"/>
                  <a:gd name="f36" fmla="*/ f30 1 f21"/>
                  <a:gd name="f37" fmla="*/ f31 f14 1"/>
                  <a:gd name="f38" fmla="*/ f32 f14 1"/>
                  <a:gd name="f39" fmla="*/ f32 f15 1"/>
                  <a:gd name="f40" fmla="*/ f31 f15 1"/>
                  <a:gd name="f41" fmla="*/ f33 f14 1"/>
                  <a:gd name="f42" fmla="*/ f33 f15 1"/>
                  <a:gd name="f43" fmla="*/ f34 f14 1"/>
                  <a:gd name="f44" fmla="*/ f35 f14 1"/>
                  <a:gd name="f45" fmla="*/ f3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4" y="f45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11" h="11">
                    <a:moveTo>
                      <a:pt x="f5" y="f5"/>
                    </a:moveTo>
                    <a:cubicBezTo>
                      <a:pt x="f7" y="f5"/>
                      <a:pt x="f7" y="f5"/>
                      <a:pt x="f8" y="f5"/>
                    </a:cubicBezTo>
                    <a:cubicBezTo>
                      <a:pt x="f9" y="f9"/>
                      <a:pt x="f10" y="f11"/>
                      <a:pt x="f6" y="f11"/>
                    </a:cubicBezTo>
                    <a:cubicBezTo>
                      <a:pt x="f12" y="f6"/>
                      <a:pt x="f12" y="f9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Freeform 143">
                <a:extLst>
                  <a:ext uri="{FF2B5EF4-FFF2-40B4-BE49-F238E27FC236}">
                    <a16:creationId xmlns:a16="http://schemas.microsoft.com/office/drawing/2014/main" id="{9893BE01-5586-9BF9-F7B5-FC800DF84F19}"/>
                  </a:ext>
                </a:extLst>
              </p:cNvPr>
              <p:cNvSpPr/>
              <p:nvPr/>
            </p:nvSpPr>
            <p:spPr>
              <a:xfrm>
                <a:off x="7702548" y="4454527"/>
                <a:ext cx="12701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4"/>
                  <a:gd name="f9" fmla="val 1"/>
                  <a:gd name="f10" fmla="val 2"/>
                  <a:gd name="f11" fmla="val 3"/>
                  <a:gd name="f12" fmla="val 6"/>
                  <a:gd name="f13" fmla="+- 0 0 -90"/>
                  <a:gd name="f14" fmla="*/ f3 1 5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7"/>
                  <a:gd name="f25" fmla="*/ 0 f21 1"/>
                  <a:gd name="f26" fmla="*/ 4 f20 1"/>
                  <a:gd name="f27" fmla="*/ 3 f21 1"/>
                  <a:gd name="f28" fmla="*/ 0 f20 1"/>
                  <a:gd name="f29" fmla="*/ 5 f21 1"/>
                  <a:gd name="f30" fmla="*/ 7 f20 1"/>
                  <a:gd name="f31" fmla="+- f22 0 f1"/>
                  <a:gd name="f32" fmla="*/ f25 1 5"/>
                  <a:gd name="f33" fmla="*/ f26 1 7"/>
                  <a:gd name="f34" fmla="*/ f27 1 5"/>
                  <a:gd name="f35" fmla="*/ f28 1 7"/>
                  <a:gd name="f36" fmla="*/ f29 1 5"/>
                  <a:gd name="f37" fmla="*/ f30 1 7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3"/>
                  </a:cxn>
                  <a:cxn ang="f31">
                    <a:pos x="f54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5" h="7">
                    <a:moveTo>
                      <a:pt x="f5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12"/>
                      <a:pt x="f6" y="f7"/>
                      <a:pt x="f11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Freeform 144">
                <a:extLst>
                  <a:ext uri="{FF2B5EF4-FFF2-40B4-BE49-F238E27FC236}">
                    <a16:creationId xmlns:a16="http://schemas.microsoft.com/office/drawing/2014/main" id="{E66D7A5A-BC81-C750-C5AB-11D54E68F0C6}"/>
                  </a:ext>
                </a:extLst>
              </p:cNvPr>
              <p:cNvSpPr/>
              <p:nvPr/>
            </p:nvSpPr>
            <p:spPr>
              <a:xfrm>
                <a:off x="6780211" y="4757732"/>
                <a:ext cx="185742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64"/>
                  <a:gd name="f8" fmla="val 37"/>
                  <a:gd name="f9" fmla="val 4"/>
                  <a:gd name="f10" fmla="val 28"/>
                  <a:gd name="f11" fmla="val 3"/>
                  <a:gd name="f12" fmla="val 17"/>
                  <a:gd name="f13" fmla="val 9"/>
                  <a:gd name="f14" fmla="val 8"/>
                  <a:gd name="f15" fmla="val 13"/>
                  <a:gd name="f16" fmla="val 23"/>
                  <a:gd name="f17" fmla="val 31"/>
                  <a:gd name="f18" fmla="val 12"/>
                  <a:gd name="f19" fmla="val 47"/>
                  <a:gd name="f20" fmla="val 57"/>
                  <a:gd name="f21" fmla="val 6"/>
                  <a:gd name="f22" fmla="val 65"/>
                  <a:gd name="f23" fmla="val 69"/>
                  <a:gd name="f24" fmla="val 72"/>
                  <a:gd name="f25" fmla="val 30"/>
                  <a:gd name="f26" fmla="val 75"/>
                  <a:gd name="f27" fmla="val 42"/>
                  <a:gd name="f28" fmla="val 70"/>
                  <a:gd name="f29" fmla="val 40"/>
                  <a:gd name="f30" fmla="val 51"/>
                  <a:gd name="f31" fmla="val 67"/>
                  <a:gd name="f32" fmla="val 55"/>
                  <a:gd name="f33" fmla="val 62"/>
                  <a:gd name="f34" fmla="val 58"/>
                  <a:gd name="f35" fmla="val 59"/>
                  <a:gd name="f36" fmla="val 52"/>
                  <a:gd name="f37" fmla="val 39"/>
                  <a:gd name="f38" fmla="val 60"/>
                  <a:gd name="f39" fmla="val 26"/>
                  <a:gd name="f40" fmla="val 49"/>
                  <a:gd name="f41" fmla="val 5"/>
                  <a:gd name="f42" fmla="val 41"/>
                  <a:gd name="f43" fmla="+- 0 0 -90"/>
                  <a:gd name="f44" fmla="*/ f3 1 80"/>
                  <a:gd name="f45" fmla="*/ f4 1 64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80"/>
                  <a:gd name="f54" fmla="*/ f50 1 64"/>
                  <a:gd name="f55" fmla="*/ 0 f51 1"/>
                  <a:gd name="f56" fmla="*/ 37 f50 1"/>
                  <a:gd name="f57" fmla="*/ 9 f51 1"/>
                  <a:gd name="f58" fmla="*/ 8 f50 1"/>
                  <a:gd name="f59" fmla="*/ 23 f51 1"/>
                  <a:gd name="f60" fmla="*/ 4 f50 1"/>
                  <a:gd name="f61" fmla="*/ 47 f51 1"/>
                  <a:gd name="f62" fmla="*/ 9 f50 1"/>
                  <a:gd name="f63" fmla="*/ 69 f51 1"/>
                  <a:gd name="f64" fmla="*/ 23 f50 1"/>
                  <a:gd name="f65" fmla="*/ 80 f51 1"/>
                  <a:gd name="f66" fmla="*/ 42 f50 1"/>
                  <a:gd name="f67" fmla="*/ 67 f51 1"/>
                  <a:gd name="f68" fmla="*/ 55 f50 1"/>
                  <a:gd name="f69" fmla="*/ 52 f51 1"/>
                  <a:gd name="f70" fmla="*/ 59 f50 1"/>
                  <a:gd name="f71" fmla="*/ 13 f51 1"/>
                  <a:gd name="f72" fmla="*/ 51 f50 1"/>
                  <a:gd name="f73" fmla="+- f52 0 f1"/>
                  <a:gd name="f74" fmla="*/ f55 1 80"/>
                  <a:gd name="f75" fmla="*/ f56 1 64"/>
                  <a:gd name="f76" fmla="*/ f57 1 80"/>
                  <a:gd name="f77" fmla="*/ f58 1 64"/>
                  <a:gd name="f78" fmla="*/ f59 1 80"/>
                  <a:gd name="f79" fmla="*/ f60 1 64"/>
                  <a:gd name="f80" fmla="*/ f61 1 80"/>
                  <a:gd name="f81" fmla="*/ f62 1 64"/>
                  <a:gd name="f82" fmla="*/ f63 1 80"/>
                  <a:gd name="f83" fmla="*/ f64 1 64"/>
                  <a:gd name="f84" fmla="*/ f65 1 80"/>
                  <a:gd name="f85" fmla="*/ f66 1 64"/>
                  <a:gd name="f86" fmla="*/ f67 1 80"/>
                  <a:gd name="f87" fmla="*/ f68 1 64"/>
                  <a:gd name="f88" fmla="*/ f69 1 80"/>
                  <a:gd name="f89" fmla="*/ f70 1 64"/>
                  <a:gd name="f90" fmla="*/ f71 1 80"/>
                  <a:gd name="f91" fmla="*/ f72 1 64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80" h="6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2" y="f5"/>
                      <a:pt x="f16" y="f9"/>
                    </a:cubicBezTo>
                    <a:cubicBezTo>
                      <a:pt x="f17" y="f14"/>
                      <a:pt x="f8" y="f18"/>
                      <a:pt x="f19" y="f13"/>
                    </a:cubicBezTo>
                    <a:cubicBezTo>
                      <a:pt x="f20" y="f21"/>
                      <a:pt x="f22" y="f15"/>
                      <a:pt x="f23" y="f16"/>
                    </a:cubicBezTo>
                    <a:cubicBezTo>
                      <a:pt x="f24" y="f25"/>
                      <a:pt x="f26" y="f8"/>
                      <a:pt x="f6" y="f27"/>
                    </a:cubicBezTo>
                    <a:cubicBezTo>
                      <a:pt x="f28" y="f29"/>
                      <a:pt x="f24" y="f30"/>
                      <a:pt x="f31" y="f32"/>
                    </a:cubicBezTo>
                    <a:cubicBezTo>
                      <a:pt x="f33" y="f34"/>
                      <a:pt x="f35" y="f7"/>
                      <a:pt x="f36" y="f35"/>
                    </a:cubicBezTo>
                    <a:cubicBezTo>
                      <a:pt x="f37" y="f38"/>
                      <a:pt x="f39" y="f32"/>
                      <a:pt x="f15" y="f30"/>
                    </a:cubicBezTo>
                    <a:cubicBezTo>
                      <a:pt x="f14" y="f40"/>
                      <a:pt x="f41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Freeform 145">
                <a:extLst>
                  <a:ext uri="{FF2B5EF4-FFF2-40B4-BE49-F238E27FC236}">
                    <a16:creationId xmlns:a16="http://schemas.microsoft.com/office/drawing/2014/main" id="{D0A05E0E-816D-8C93-EA13-6D8EBBF793F1}"/>
                  </a:ext>
                </a:extLst>
              </p:cNvPr>
              <p:cNvSpPr/>
              <p:nvPr/>
            </p:nvSpPr>
            <p:spPr>
              <a:xfrm>
                <a:off x="6759573" y="4845048"/>
                <a:ext cx="155576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59"/>
                  <a:gd name="f8" fmla="val 9"/>
                  <a:gd name="f9" fmla="val 13"/>
                  <a:gd name="f10" fmla="val 3"/>
                  <a:gd name="f11" fmla="val 19"/>
                  <a:gd name="f12" fmla="val 20"/>
                  <a:gd name="f13" fmla="val 11"/>
                  <a:gd name="f14" fmla="val 12"/>
                  <a:gd name="f15" fmla="val 21"/>
                  <a:gd name="f16" fmla="val 23"/>
                  <a:gd name="f17" fmla="val 35"/>
                  <a:gd name="f18" fmla="val 15"/>
                  <a:gd name="f19" fmla="val 46"/>
                  <a:gd name="f20" fmla="val 60"/>
                  <a:gd name="f21" fmla="val 61"/>
                  <a:gd name="f22" fmla="val 22"/>
                  <a:gd name="f23" fmla="val 26"/>
                  <a:gd name="f24" fmla="val 57"/>
                  <a:gd name="f25" fmla="val 30"/>
                  <a:gd name="f26" fmla="val 62"/>
                  <a:gd name="f27" fmla="val 34"/>
                  <a:gd name="f28" fmla="val 66"/>
                  <a:gd name="f29" fmla="val 38"/>
                  <a:gd name="f30" fmla="val 44"/>
                  <a:gd name="f31" fmla="val 64"/>
                  <a:gd name="f32" fmla="val 48"/>
                  <a:gd name="f33" fmla="val 52"/>
                  <a:gd name="f34" fmla="val 58"/>
                  <a:gd name="f35" fmla="val 53"/>
                  <a:gd name="f36" fmla="val 54"/>
                  <a:gd name="f37" fmla="val 50"/>
                  <a:gd name="f38" fmla="val 47"/>
                  <a:gd name="f39" fmla="val 55"/>
                  <a:gd name="f40" fmla="val 45"/>
                  <a:gd name="f41" fmla="val 56"/>
                  <a:gd name="f42" fmla="val 36"/>
                  <a:gd name="f43" fmla="val 29"/>
                  <a:gd name="f44" fmla="val 17"/>
                  <a:gd name="f45" fmla="val 41"/>
                  <a:gd name="f46" fmla="val 10"/>
                  <a:gd name="f47" fmla="val 32"/>
                  <a:gd name="f48" fmla="val 4"/>
                  <a:gd name="f49" fmla="val 1"/>
                  <a:gd name="f50" fmla="val 8"/>
                  <a:gd name="f51" fmla="val 7"/>
                  <a:gd name="f52" fmla="+- 0 0 -90"/>
                  <a:gd name="f53" fmla="*/ f3 1 67"/>
                  <a:gd name="f54" fmla="*/ f4 1 59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67"/>
                  <a:gd name="f63" fmla="*/ f59 1 59"/>
                  <a:gd name="f64" fmla="*/ 9 f60 1"/>
                  <a:gd name="f65" fmla="*/ 0 f59 1"/>
                  <a:gd name="f66" fmla="*/ 20 f60 1"/>
                  <a:gd name="f67" fmla="*/ 11 f59 1"/>
                  <a:gd name="f68" fmla="*/ 23 f60 1"/>
                  <a:gd name="f69" fmla="*/ 13 f59 1"/>
                  <a:gd name="f70" fmla="*/ 59 f60 1"/>
                  <a:gd name="f71" fmla="*/ 20 f59 1"/>
                  <a:gd name="f72" fmla="*/ 61 f60 1"/>
                  <a:gd name="f73" fmla="*/ 22 f59 1"/>
                  <a:gd name="f74" fmla="*/ 62 f60 1"/>
                  <a:gd name="f75" fmla="*/ 34 f59 1"/>
                  <a:gd name="f76" fmla="*/ 64 f60 1"/>
                  <a:gd name="f77" fmla="*/ 48 f59 1"/>
                  <a:gd name="f78" fmla="*/ 53 f60 1"/>
                  <a:gd name="f79" fmla="*/ 54 f59 1"/>
                  <a:gd name="f80" fmla="*/ 45 f60 1"/>
                  <a:gd name="f81" fmla="*/ 56 f59 1"/>
                  <a:gd name="f82" fmla="*/ 21 f60 1"/>
                  <a:gd name="f83" fmla="*/ 50 f59 1"/>
                  <a:gd name="f84" fmla="*/ 13 f60 1"/>
                  <a:gd name="f85" fmla="*/ 41 f59 1"/>
                  <a:gd name="f86" fmla="*/ 4 f60 1"/>
                  <a:gd name="f87" fmla="*/ 30 f59 1"/>
                  <a:gd name="f88" fmla="*/ 3 f60 1"/>
                  <a:gd name="f89" fmla="+- f61 0 f1"/>
                  <a:gd name="f90" fmla="*/ f64 1 67"/>
                  <a:gd name="f91" fmla="*/ f65 1 59"/>
                  <a:gd name="f92" fmla="*/ f66 1 67"/>
                  <a:gd name="f93" fmla="*/ f67 1 59"/>
                  <a:gd name="f94" fmla="*/ f68 1 67"/>
                  <a:gd name="f95" fmla="*/ f69 1 59"/>
                  <a:gd name="f96" fmla="*/ f70 1 67"/>
                  <a:gd name="f97" fmla="*/ f71 1 59"/>
                  <a:gd name="f98" fmla="*/ f72 1 67"/>
                  <a:gd name="f99" fmla="*/ f73 1 59"/>
                  <a:gd name="f100" fmla="*/ f74 1 67"/>
                  <a:gd name="f101" fmla="*/ f75 1 59"/>
                  <a:gd name="f102" fmla="*/ f76 1 67"/>
                  <a:gd name="f103" fmla="*/ f77 1 59"/>
                  <a:gd name="f104" fmla="*/ f78 1 67"/>
                  <a:gd name="f105" fmla="*/ f79 1 59"/>
                  <a:gd name="f106" fmla="*/ f80 1 67"/>
                  <a:gd name="f107" fmla="*/ f81 1 59"/>
                  <a:gd name="f108" fmla="*/ f82 1 67"/>
                  <a:gd name="f109" fmla="*/ f83 1 59"/>
                  <a:gd name="f110" fmla="*/ f84 1 67"/>
                  <a:gd name="f111" fmla="*/ f85 1 59"/>
                  <a:gd name="f112" fmla="*/ f86 1 67"/>
                  <a:gd name="f113" fmla="*/ f87 1 59"/>
                  <a:gd name="f114" fmla="*/ f88 1 67"/>
                  <a:gd name="f115" fmla="*/ 0 1 f62"/>
                  <a:gd name="f116" fmla="*/ f56 1 f62"/>
                  <a:gd name="f117" fmla="*/ 0 1 f63"/>
                  <a:gd name="f118" fmla="*/ f57 1 f63"/>
                  <a:gd name="f119" fmla="*/ f90 1 f62"/>
                  <a:gd name="f120" fmla="*/ f91 1 f63"/>
                  <a:gd name="f121" fmla="*/ f92 1 f62"/>
                  <a:gd name="f122" fmla="*/ f93 1 f63"/>
                  <a:gd name="f123" fmla="*/ f94 1 f62"/>
                  <a:gd name="f124" fmla="*/ f95 1 f63"/>
                  <a:gd name="f125" fmla="*/ f96 1 f62"/>
                  <a:gd name="f126" fmla="*/ f97 1 f63"/>
                  <a:gd name="f127" fmla="*/ f98 1 f62"/>
                  <a:gd name="f128" fmla="*/ f99 1 f63"/>
                  <a:gd name="f129" fmla="*/ f100 1 f62"/>
                  <a:gd name="f130" fmla="*/ f101 1 f63"/>
                  <a:gd name="f131" fmla="*/ f102 1 f62"/>
                  <a:gd name="f132" fmla="*/ f103 1 f63"/>
                  <a:gd name="f133" fmla="*/ f104 1 f62"/>
                  <a:gd name="f134" fmla="*/ f105 1 f63"/>
                  <a:gd name="f135" fmla="*/ f106 1 f62"/>
                  <a:gd name="f136" fmla="*/ f107 1 f63"/>
                  <a:gd name="f137" fmla="*/ f108 1 f62"/>
                  <a:gd name="f138" fmla="*/ f109 1 f63"/>
                  <a:gd name="f139" fmla="*/ f110 1 f62"/>
                  <a:gd name="f140" fmla="*/ f111 1 f63"/>
                  <a:gd name="f141" fmla="*/ f112 1 f62"/>
                  <a:gd name="f142" fmla="*/ f113 1 f63"/>
                  <a:gd name="f143" fmla="*/ f114 1 f62"/>
                  <a:gd name="f144" fmla="*/ f115 f53 1"/>
                  <a:gd name="f145" fmla="*/ f116 f53 1"/>
                  <a:gd name="f146" fmla="*/ f118 f54 1"/>
                  <a:gd name="f147" fmla="*/ f117 f54 1"/>
                  <a:gd name="f148" fmla="*/ f119 f53 1"/>
                  <a:gd name="f149" fmla="*/ f120 f54 1"/>
                  <a:gd name="f150" fmla="*/ f121 f53 1"/>
                  <a:gd name="f151" fmla="*/ f122 f54 1"/>
                  <a:gd name="f152" fmla="*/ f123 f53 1"/>
                  <a:gd name="f153" fmla="*/ f124 f54 1"/>
                  <a:gd name="f154" fmla="*/ f125 f53 1"/>
                  <a:gd name="f155" fmla="*/ f126 f54 1"/>
                  <a:gd name="f156" fmla="*/ f127 f53 1"/>
                  <a:gd name="f157" fmla="*/ f128 f54 1"/>
                  <a:gd name="f158" fmla="*/ f129 f53 1"/>
                  <a:gd name="f159" fmla="*/ f130 f54 1"/>
                  <a:gd name="f160" fmla="*/ f131 f53 1"/>
                  <a:gd name="f161" fmla="*/ f132 f54 1"/>
                  <a:gd name="f162" fmla="*/ f133 f53 1"/>
                  <a:gd name="f163" fmla="*/ f134 f54 1"/>
                  <a:gd name="f164" fmla="*/ f135 f53 1"/>
                  <a:gd name="f165" fmla="*/ f136 f54 1"/>
                  <a:gd name="f166" fmla="*/ f137 f53 1"/>
                  <a:gd name="f167" fmla="*/ f138 f54 1"/>
                  <a:gd name="f168" fmla="*/ f139 f53 1"/>
                  <a:gd name="f169" fmla="*/ f140 f54 1"/>
                  <a:gd name="f170" fmla="*/ f141 f53 1"/>
                  <a:gd name="f171" fmla="*/ f142 f54 1"/>
                  <a:gd name="f172" fmla="*/ f14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70" y="f171"/>
                  </a:cxn>
                  <a:cxn ang="f89">
                    <a:pos x="f172" y="f151"/>
                  </a:cxn>
                  <a:cxn ang="f89">
                    <a:pos x="f148" y="f149"/>
                  </a:cxn>
                </a:cxnLst>
                <a:rect l="f144" t="f147" r="f145" b="f146"/>
                <a:pathLst>
                  <a:path w="67" h="59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9"/>
                      <a:pt x="f16" y="f9"/>
                    </a:cubicBezTo>
                    <a:cubicBezTo>
                      <a:pt x="f17" y="f18"/>
                      <a:pt x="f19" y="f15"/>
                      <a:pt x="f7" y="f12"/>
                    </a:cubicBezTo>
                    <a:cubicBezTo>
                      <a:pt x="f20" y="f12"/>
                      <a:pt x="f21" y="f22"/>
                      <a:pt x="f21" y="f22"/>
                    </a:cubicBezTo>
                    <a:cubicBezTo>
                      <a:pt x="f7" y="f23"/>
                      <a:pt x="f24" y="f25"/>
                      <a:pt x="f26" y="f27"/>
                    </a:cubicBezTo>
                    <a:cubicBezTo>
                      <a:pt x="f28" y="f29"/>
                      <a:pt x="f6" y="f30"/>
                      <a:pt x="f31" y="f32"/>
                    </a:cubicBezTo>
                    <a:cubicBezTo>
                      <a:pt x="f26" y="f33"/>
                      <a:pt x="f7" y="f34"/>
                      <a:pt x="f35" y="f36"/>
                    </a:cubicBezTo>
                    <a:cubicBezTo>
                      <a:pt x="f37" y="f35"/>
                      <a:pt x="f38" y="f39"/>
                      <a:pt x="f40" y="f41"/>
                    </a:cubicBezTo>
                    <a:cubicBezTo>
                      <a:pt x="f42" y="f7"/>
                      <a:pt x="f43" y="f33"/>
                      <a:pt x="f15" y="f37"/>
                    </a:cubicBezTo>
                    <a:cubicBezTo>
                      <a:pt x="f44" y="f37"/>
                      <a:pt x="f18" y="f40"/>
                      <a:pt x="f9" y="f45"/>
                    </a:cubicBezTo>
                    <a:cubicBezTo>
                      <a:pt x="f13" y="f42"/>
                      <a:pt x="f46" y="f47"/>
                      <a:pt x="f48" y="f25"/>
                    </a:cubicBezTo>
                    <a:cubicBezTo>
                      <a:pt x="f49" y="f25"/>
                      <a:pt x="f5" y="f44"/>
                      <a:pt x="f10" y="f13"/>
                    </a:cubicBezTo>
                    <a:cubicBezTo>
                      <a:pt x="f48" y="f50"/>
                      <a:pt x="f51" y="f48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Freeform 146">
                <a:extLst>
                  <a:ext uri="{FF2B5EF4-FFF2-40B4-BE49-F238E27FC236}">
                    <a16:creationId xmlns:a16="http://schemas.microsoft.com/office/drawing/2014/main" id="{614F3214-A715-AEF0-74B8-F8C455CED31E}"/>
                  </a:ext>
                </a:extLst>
              </p:cNvPr>
              <p:cNvSpPr/>
              <p:nvPr/>
            </p:nvSpPr>
            <p:spPr>
              <a:xfrm>
                <a:off x="6789740" y="4973631"/>
                <a:ext cx="36511" cy="1444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2"/>
                  <a:gd name="f8" fmla="val 15"/>
                  <a:gd name="f9" fmla="val 24"/>
                  <a:gd name="f10" fmla="val 33"/>
                  <a:gd name="f11" fmla="val 41"/>
                  <a:gd name="f12" fmla="val 48"/>
                  <a:gd name="f13" fmla="val 50"/>
                  <a:gd name="f14" fmla="val 52"/>
                  <a:gd name="f15" fmla="val 54"/>
                  <a:gd name="f16" fmla="val 14"/>
                  <a:gd name="f17" fmla="val 58"/>
                  <a:gd name="f18" fmla="val 13"/>
                  <a:gd name="f19" fmla="val 8"/>
                  <a:gd name="f20" fmla="val 61"/>
                  <a:gd name="f21" fmla="val 4"/>
                  <a:gd name="f22" fmla="val 2"/>
                  <a:gd name="f23" fmla="val 44"/>
                  <a:gd name="f24" fmla="val 3"/>
                  <a:gd name="f25" fmla="val 34"/>
                  <a:gd name="f26" fmla="val 19"/>
                  <a:gd name="f27" fmla="val 7"/>
                  <a:gd name="f28" fmla="val 26"/>
                  <a:gd name="f29" fmla="val 6"/>
                  <a:gd name="f30" fmla="val 23"/>
                  <a:gd name="f31" fmla="val 20"/>
                  <a:gd name="f32" fmla="val 12"/>
                  <a:gd name="f33" fmla="val 17"/>
                  <a:gd name="f34" fmla="val 5"/>
                  <a:gd name="f35" fmla="val 11"/>
                  <a:gd name="f36" fmla="val 9"/>
                  <a:gd name="f37" fmla="+- 0 0 -90"/>
                  <a:gd name="f38" fmla="*/ f3 1 16"/>
                  <a:gd name="f39" fmla="*/ f4 1 6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6"/>
                  <a:gd name="f48" fmla="*/ f44 1 62"/>
                  <a:gd name="f49" fmla="*/ 15 f45 1"/>
                  <a:gd name="f50" fmla="*/ 24 f44 1"/>
                  <a:gd name="f51" fmla="*/ 16 f45 1"/>
                  <a:gd name="f52" fmla="*/ 48 f44 1"/>
                  <a:gd name="f53" fmla="*/ 54 f44 1"/>
                  <a:gd name="f54" fmla="*/ 8 f45 1"/>
                  <a:gd name="f55" fmla="*/ 61 f44 1"/>
                  <a:gd name="f56" fmla="*/ 2 f45 1"/>
                  <a:gd name="f57" fmla="*/ 3 f45 1"/>
                  <a:gd name="f58" fmla="*/ 6 f45 1"/>
                  <a:gd name="f59" fmla="*/ 23 f44 1"/>
                  <a:gd name="f60" fmla="*/ 5 f45 1"/>
                  <a:gd name="f61" fmla="*/ 14 f44 1"/>
                  <a:gd name="f62" fmla="*/ 4 f45 1"/>
                  <a:gd name="f63" fmla="*/ 5 f44 1"/>
                  <a:gd name="f64" fmla="*/ 2 f44 1"/>
                  <a:gd name="f65" fmla="*/ 9 f44 1"/>
                  <a:gd name="f66" fmla="+- f46 0 f1"/>
                  <a:gd name="f67" fmla="*/ f49 1 16"/>
                  <a:gd name="f68" fmla="*/ f50 1 62"/>
                  <a:gd name="f69" fmla="*/ f51 1 16"/>
                  <a:gd name="f70" fmla="*/ f52 1 62"/>
                  <a:gd name="f71" fmla="*/ f53 1 62"/>
                  <a:gd name="f72" fmla="*/ f54 1 16"/>
                  <a:gd name="f73" fmla="*/ f55 1 62"/>
                  <a:gd name="f74" fmla="*/ f56 1 16"/>
                  <a:gd name="f75" fmla="*/ f57 1 16"/>
                  <a:gd name="f76" fmla="*/ f58 1 16"/>
                  <a:gd name="f77" fmla="*/ f59 1 62"/>
                  <a:gd name="f78" fmla="*/ f60 1 16"/>
                  <a:gd name="f79" fmla="*/ f61 1 62"/>
                  <a:gd name="f80" fmla="*/ f62 1 16"/>
                  <a:gd name="f81" fmla="*/ f63 1 62"/>
                  <a:gd name="f82" fmla="*/ f64 1 62"/>
                  <a:gd name="f83" fmla="*/ f65 1 62"/>
                  <a:gd name="f84" fmla="*/ 0 1 f47"/>
                  <a:gd name="f85" fmla="*/ f41 1 f47"/>
                  <a:gd name="f86" fmla="*/ 0 1 f48"/>
                  <a:gd name="f87" fmla="*/ f42 1 f48"/>
                  <a:gd name="f88" fmla="*/ f67 1 f47"/>
                  <a:gd name="f89" fmla="*/ f68 1 f48"/>
                  <a:gd name="f90" fmla="*/ f69 1 f47"/>
                  <a:gd name="f91" fmla="*/ f70 1 f48"/>
                  <a:gd name="f92" fmla="*/ f71 1 f48"/>
                  <a:gd name="f93" fmla="*/ f72 1 f47"/>
                  <a:gd name="f94" fmla="*/ f73 1 f48"/>
                  <a:gd name="f95" fmla="*/ f74 1 f47"/>
                  <a:gd name="f96" fmla="*/ f75 1 f47"/>
                  <a:gd name="f97" fmla="*/ f76 1 f47"/>
                  <a:gd name="f98" fmla="*/ f77 1 f48"/>
                  <a:gd name="f99" fmla="*/ f78 1 f47"/>
                  <a:gd name="f100" fmla="*/ f79 1 f48"/>
                  <a:gd name="f101" fmla="*/ f80 1 f47"/>
                  <a:gd name="f102" fmla="*/ f81 1 f48"/>
                  <a:gd name="f103" fmla="*/ f82 1 f48"/>
                  <a:gd name="f104" fmla="*/ f83 1 f48"/>
                  <a:gd name="f105" fmla="*/ f84 f38 1"/>
                  <a:gd name="f106" fmla="*/ f85 f38 1"/>
                  <a:gd name="f107" fmla="*/ f87 f39 1"/>
                  <a:gd name="f108" fmla="*/ f86 f39 1"/>
                  <a:gd name="f109" fmla="*/ f88 f38 1"/>
                  <a:gd name="f110" fmla="*/ f89 f39 1"/>
                  <a:gd name="f111" fmla="*/ f90 f38 1"/>
                  <a:gd name="f112" fmla="*/ f91 f39 1"/>
                  <a:gd name="f113" fmla="*/ f92 f39 1"/>
                  <a:gd name="f114" fmla="*/ f93 f38 1"/>
                  <a:gd name="f115" fmla="*/ f94 f39 1"/>
                  <a:gd name="f116" fmla="*/ f95 f38 1"/>
                  <a:gd name="f117" fmla="*/ f96 f38 1"/>
                  <a:gd name="f118" fmla="*/ f97 f38 1"/>
                  <a:gd name="f119" fmla="*/ f98 f39 1"/>
                  <a:gd name="f120" fmla="*/ f99 f38 1"/>
                  <a:gd name="f121" fmla="*/ f100 f39 1"/>
                  <a:gd name="f122" fmla="*/ f101 f38 1"/>
                  <a:gd name="f123" fmla="*/ f102 f39 1"/>
                  <a:gd name="f124" fmla="*/ f103 f39 1"/>
                  <a:gd name="f125" fmla="*/ f104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09" y="f113"/>
                  </a:cxn>
                  <a:cxn ang="f66">
                    <a:pos x="f114" y="f115"/>
                  </a:cxn>
                  <a:cxn ang="f66">
                    <a:pos x="f116" y="f113"/>
                  </a:cxn>
                  <a:cxn ang="f66">
                    <a:pos x="f117" y="f110"/>
                  </a:cxn>
                  <a:cxn ang="f66">
                    <a:pos x="f118" y="f119"/>
                  </a:cxn>
                  <a:cxn ang="f66">
                    <a:pos x="f120" y="f121"/>
                  </a:cxn>
                  <a:cxn ang="f66">
                    <a:pos x="f122" y="f123"/>
                  </a:cxn>
                  <a:cxn ang="f66">
                    <a:pos x="f114" y="f124"/>
                  </a:cxn>
                  <a:cxn ang="f66">
                    <a:pos x="f111" y="f125"/>
                  </a:cxn>
                  <a:cxn ang="f66">
                    <a:pos x="f109" y="f110"/>
                  </a:cxn>
                </a:cxnLst>
                <a:rect l="f105" t="f108" r="f106" b="f107"/>
                <a:pathLst>
                  <a:path w="16" h="62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6" y="f14"/>
                      <a:pt x="f8" y="f15"/>
                    </a:cubicBezTo>
                    <a:cubicBezTo>
                      <a:pt x="f16" y="f17"/>
                      <a:pt x="f18" y="f7"/>
                      <a:pt x="f19" y="f20"/>
                    </a:cubicBezTo>
                    <a:cubicBezTo>
                      <a:pt x="f21" y="f20"/>
                      <a:pt x="f22" y="f17"/>
                      <a:pt x="f22" y="f15"/>
                    </a:cubicBezTo>
                    <a:cubicBezTo>
                      <a:pt x="f5" y="f23"/>
                      <a:pt x="f24" y="f25"/>
                      <a:pt x="f24" y="f9"/>
                    </a:cubicBezTo>
                    <a:cubicBezTo>
                      <a:pt x="f24" y="f26"/>
                      <a:pt x="f27" y="f28"/>
                      <a:pt x="f29" y="f30"/>
                    </a:cubicBezTo>
                    <a:cubicBezTo>
                      <a:pt x="f29" y="f31"/>
                      <a:pt x="f32" y="f33"/>
                      <a:pt x="f34" y="f16"/>
                    </a:cubicBezTo>
                    <a:cubicBezTo>
                      <a:pt x="f22" y="f18"/>
                      <a:pt x="f24" y="f19"/>
                      <a:pt x="f21" y="f34"/>
                    </a:cubicBezTo>
                    <a:cubicBezTo>
                      <a:pt x="f34" y="f24"/>
                      <a:pt x="f29" y="f5"/>
                      <a:pt x="f19" y="f22"/>
                    </a:cubicBezTo>
                    <a:cubicBezTo>
                      <a:pt x="f35" y="f21"/>
                      <a:pt x="f6" y="f21"/>
                      <a:pt x="f6" y="f36"/>
                    </a:cubicBezTo>
                    <a:cubicBezTo>
                      <a:pt x="f6" y="f8"/>
                      <a:pt x="f8" y="f31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Freeform 147">
                <a:extLst>
                  <a:ext uri="{FF2B5EF4-FFF2-40B4-BE49-F238E27FC236}">
                    <a16:creationId xmlns:a16="http://schemas.microsoft.com/office/drawing/2014/main" id="{EBA38B84-62DC-23CB-D6B8-DEAFF8CA3CBA}"/>
                  </a:ext>
                </a:extLst>
              </p:cNvPr>
              <p:cNvSpPr/>
              <p:nvPr/>
            </p:nvSpPr>
            <p:spPr>
              <a:xfrm>
                <a:off x="6896103" y="5019671"/>
                <a:ext cx="44448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4"/>
                  <a:gd name="f8" fmla="val 14"/>
                  <a:gd name="f9" fmla="val 13"/>
                  <a:gd name="f10" fmla="val 15"/>
                  <a:gd name="f11" fmla="val 18"/>
                  <a:gd name="f12" fmla="val 20"/>
                  <a:gd name="f13" fmla="val 26"/>
                  <a:gd name="f14" fmla="val 33"/>
                  <a:gd name="f15" fmla="val 16"/>
                  <a:gd name="f16" fmla="val 39"/>
                  <a:gd name="f17" fmla="val 6"/>
                  <a:gd name="f18" fmla="val 1"/>
                  <a:gd name="f19" fmla="val 41"/>
                  <a:gd name="f20" fmla="val 2"/>
                  <a:gd name="f21" fmla="val 29"/>
                  <a:gd name="f22" fmla="val 23"/>
                  <a:gd name="f23" fmla="val 4"/>
                  <a:gd name="f24" fmla="val 17"/>
                  <a:gd name="f25" fmla="val 11"/>
                  <a:gd name="f26" fmla="val 7"/>
                  <a:gd name="f27" fmla="val 3"/>
                  <a:gd name="f28" fmla="val 12"/>
                  <a:gd name="f29" fmla="val 9"/>
                  <a:gd name="f30" fmla="+- 0 0 -90"/>
                  <a:gd name="f31" fmla="*/ f3 1 19"/>
                  <a:gd name="f32" fmla="*/ f4 1 4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9"/>
                  <a:gd name="f41" fmla="*/ f37 1 44"/>
                  <a:gd name="f42" fmla="*/ 14 f38 1"/>
                  <a:gd name="f43" fmla="*/ 13 f37 1"/>
                  <a:gd name="f44" fmla="*/ 20 f37 1"/>
                  <a:gd name="f45" fmla="*/ 16 f38 1"/>
                  <a:gd name="f46" fmla="*/ 39 f37 1"/>
                  <a:gd name="f47" fmla="*/ 2 f38 1"/>
                  <a:gd name="f48" fmla="*/ 29 f37 1"/>
                  <a:gd name="f49" fmla="*/ 11 f37 1"/>
                  <a:gd name="f50" fmla="*/ 3 f38 1"/>
                  <a:gd name="f51" fmla="*/ 1 f37 1"/>
                  <a:gd name="f52" fmla="*/ 13 f38 1"/>
                  <a:gd name="f53" fmla="*/ 7 f37 1"/>
                  <a:gd name="f54" fmla="+- f39 0 f1"/>
                  <a:gd name="f55" fmla="*/ f42 1 19"/>
                  <a:gd name="f56" fmla="*/ f43 1 44"/>
                  <a:gd name="f57" fmla="*/ f44 1 44"/>
                  <a:gd name="f58" fmla="*/ f45 1 19"/>
                  <a:gd name="f59" fmla="*/ f46 1 44"/>
                  <a:gd name="f60" fmla="*/ f47 1 19"/>
                  <a:gd name="f61" fmla="*/ f48 1 44"/>
                  <a:gd name="f62" fmla="*/ f49 1 44"/>
                  <a:gd name="f63" fmla="*/ f50 1 19"/>
                  <a:gd name="f64" fmla="*/ f51 1 44"/>
                  <a:gd name="f65" fmla="*/ f52 1 19"/>
                  <a:gd name="f66" fmla="*/ f53 1 44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1"/>
                  <a:gd name="f74" fmla="*/ f58 1 f40"/>
                  <a:gd name="f75" fmla="*/ f59 1 f41"/>
                  <a:gd name="f76" fmla="*/ f60 1 f40"/>
                  <a:gd name="f77" fmla="*/ f61 1 f41"/>
                  <a:gd name="f78" fmla="*/ f62 1 f41"/>
                  <a:gd name="f79" fmla="*/ f63 1 f40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2 1"/>
                  <a:gd name="f90" fmla="*/ f74 f31 1"/>
                  <a:gd name="f91" fmla="*/ f75 f32 1"/>
                  <a:gd name="f92" fmla="*/ f76 f31 1"/>
                  <a:gd name="f93" fmla="*/ f77 f32 1"/>
                  <a:gd name="f94" fmla="*/ f78 f32 1"/>
                  <a:gd name="f95" fmla="*/ f79 f31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7" y="f89"/>
                  </a:cxn>
                  <a:cxn ang="f54">
                    <a:pos x="f90" y="f91"/>
                  </a:cxn>
                  <a:cxn ang="f54">
                    <a:pos x="f92" y="f93"/>
                  </a:cxn>
                  <a:cxn ang="f54">
                    <a:pos x="f92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19" h="44">
                    <a:moveTo>
                      <a:pt x="f8" y="f9"/>
                    </a:moveTo>
                    <a:cubicBezTo>
                      <a:pt x="f9" y="f10"/>
                      <a:pt x="f9" y="f11"/>
                      <a:pt x="f8" y="f12"/>
                    </a:cubicBezTo>
                    <a:cubicBezTo>
                      <a:pt x="f6" y="f13"/>
                      <a:pt x="f11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23" y="f24"/>
                      <a:pt x="f20" y="f25"/>
                    </a:cubicBezTo>
                    <a:cubicBezTo>
                      <a:pt x="f5" y="f26"/>
                      <a:pt x="f5" y="f20"/>
                      <a:pt x="f27" y="f18"/>
                    </a:cubicBezTo>
                    <a:cubicBezTo>
                      <a:pt x="f26" y="f5"/>
                      <a:pt x="f28" y="f20"/>
                      <a:pt x="f9" y="f26"/>
                    </a:cubicBezTo>
                    <a:cubicBezTo>
                      <a:pt x="f8" y="f29"/>
                      <a:pt x="f8" y="f25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Freeform 148">
                <a:extLst>
                  <a:ext uri="{FF2B5EF4-FFF2-40B4-BE49-F238E27FC236}">
                    <a16:creationId xmlns:a16="http://schemas.microsoft.com/office/drawing/2014/main" id="{68794E76-2E9E-9CBB-0A12-697081A18E9C}"/>
                  </a:ext>
                </a:extLst>
              </p:cNvPr>
              <p:cNvSpPr/>
              <p:nvPr/>
            </p:nvSpPr>
            <p:spPr>
              <a:xfrm>
                <a:off x="6845298" y="5043482"/>
                <a:ext cx="39684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2"/>
                  <a:gd name="f8" fmla="val 13"/>
                  <a:gd name="f9" fmla="val 16"/>
                  <a:gd name="f10" fmla="val 12"/>
                  <a:gd name="f11" fmla="val 20"/>
                  <a:gd name="f12" fmla="val 14"/>
                  <a:gd name="f13" fmla="val 25"/>
                  <a:gd name="f14" fmla="val 29"/>
                  <a:gd name="f15" fmla="val 34"/>
                  <a:gd name="f16" fmla="val 37"/>
                  <a:gd name="f17" fmla="val 40"/>
                  <a:gd name="f18" fmla="val 10"/>
                  <a:gd name="f19" fmla="val 7"/>
                  <a:gd name="f20" fmla="val 4"/>
                  <a:gd name="f21" fmla="val 1"/>
                  <a:gd name="f22" fmla="val 38"/>
                  <a:gd name="f23" fmla="val 35"/>
                  <a:gd name="f24" fmla="val 2"/>
                  <a:gd name="f25" fmla="val 31"/>
                  <a:gd name="f26" fmla="val 28"/>
                  <a:gd name="f27" fmla="val 22"/>
                  <a:gd name="f28" fmla="val 5"/>
                  <a:gd name="f29" fmla="val 19"/>
                  <a:gd name="f30" fmla="val 15"/>
                  <a:gd name="f31" fmla="val 3"/>
                  <a:gd name="f32" fmla="val 11"/>
                  <a:gd name="f33" fmla="val 6"/>
                  <a:gd name="f34" fmla="val 9"/>
                  <a:gd name="f35" fmla="+- 0 0 -90"/>
                  <a:gd name="f36" fmla="*/ f3 1 17"/>
                  <a:gd name="f37" fmla="*/ f4 1 4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7"/>
                  <a:gd name="f46" fmla="*/ f42 1 42"/>
                  <a:gd name="f47" fmla="*/ 13 f43 1"/>
                  <a:gd name="f48" fmla="*/ 16 f42 1"/>
                  <a:gd name="f49" fmla="*/ 16 f43 1"/>
                  <a:gd name="f50" fmla="*/ 29 f42 1"/>
                  <a:gd name="f51" fmla="*/ 40 f42 1"/>
                  <a:gd name="f52" fmla="*/ 4 f43 1"/>
                  <a:gd name="f53" fmla="*/ 2 f43 1"/>
                  <a:gd name="f54" fmla="*/ 31 f42 1"/>
                  <a:gd name="f55" fmla="*/ 22 f42 1"/>
                  <a:gd name="f56" fmla="*/ 15 f42 1"/>
                  <a:gd name="f57" fmla="*/ 7 f43 1"/>
                  <a:gd name="f58" fmla="*/ 1 f42 1"/>
                  <a:gd name="f59" fmla="*/ 6 f42 1"/>
                  <a:gd name="f60" fmla="+- f44 0 f1"/>
                  <a:gd name="f61" fmla="*/ f47 1 17"/>
                  <a:gd name="f62" fmla="*/ f48 1 42"/>
                  <a:gd name="f63" fmla="*/ f49 1 17"/>
                  <a:gd name="f64" fmla="*/ f50 1 42"/>
                  <a:gd name="f65" fmla="*/ f51 1 42"/>
                  <a:gd name="f66" fmla="*/ f52 1 17"/>
                  <a:gd name="f67" fmla="*/ f53 1 17"/>
                  <a:gd name="f68" fmla="*/ f54 1 42"/>
                  <a:gd name="f69" fmla="*/ f55 1 42"/>
                  <a:gd name="f70" fmla="*/ f56 1 42"/>
                  <a:gd name="f71" fmla="*/ f57 1 17"/>
                  <a:gd name="f72" fmla="*/ f58 1 42"/>
                  <a:gd name="f73" fmla="*/ f59 1 42"/>
                  <a:gd name="f74" fmla="*/ 0 1 f45"/>
                  <a:gd name="f75" fmla="*/ f39 1 f45"/>
                  <a:gd name="f76" fmla="*/ 0 1 f46"/>
                  <a:gd name="f77" fmla="*/ f40 1 f46"/>
                  <a:gd name="f78" fmla="*/ f61 1 f45"/>
                  <a:gd name="f79" fmla="*/ f62 1 f46"/>
                  <a:gd name="f80" fmla="*/ f63 1 f45"/>
                  <a:gd name="f81" fmla="*/ f64 1 f46"/>
                  <a:gd name="f82" fmla="*/ f65 1 f46"/>
                  <a:gd name="f83" fmla="*/ f66 1 f45"/>
                  <a:gd name="f84" fmla="*/ f67 1 f45"/>
                  <a:gd name="f85" fmla="*/ f68 1 f46"/>
                  <a:gd name="f86" fmla="*/ f69 1 f46"/>
                  <a:gd name="f87" fmla="*/ f70 1 f46"/>
                  <a:gd name="f88" fmla="*/ f71 1 f45"/>
                  <a:gd name="f89" fmla="*/ f72 1 f46"/>
                  <a:gd name="f90" fmla="*/ f73 1 f46"/>
                  <a:gd name="f91" fmla="*/ f74 f36 1"/>
                  <a:gd name="f92" fmla="*/ f75 f36 1"/>
                  <a:gd name="f93" fmla="*/ f77 f37 1"/>
                  <a:gd name="f94" fmla="*/ f76 f37 1"/>
                  <a:gd name="f95" fmla="*/ f78 f36 1"/>
                  <a:gd name="f96" fmla="*/ f79 f37 1"/>
                  <a:gd name="f97" fmla="*/ f80 f36 1"/>
                  <a:gd name="f98" fmla="*/ f81 f37 1"/>
                  <a:gd name="f99" fmla="*/ f82 f37 1"/>
                  <a:gd name="f100" fmla="*/ f83 f36 1"/>
                  <a:gd name="f101" fmla="*/ f84 f36 1"/>
                  <a:gd name="f102" fmla="*/ f85 f37 1"/>
                  <a:gd name="f103" fmla="*/ f86 f37 1"/>
                  <a:gd name="f104" fmla="*/ f87 f37 1"/>
                  <a:gd name="f105" fmla="*/ f88 f36 1"/>
                  <a:gd name="f106" fmla="*/ f89 f37 1"/>
                  <a:gd name="f107" fmla="*/ f90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5" y="f99"/>
                  </a:cxn>
                  <a:cxn ang="f60">
                    <a:pos x="f100" y="f99"/>
                  </a:cxn>
                  <a:cxn ang="f60">
                    <a:pos x="f101" y="f102"/>
                  </a:cxn>
                  <a:cxn ang="f60">
                    <a:pos x="f100" y="f103"/>
                  </a:cxn>
                  <a:cxn ang="f60">
                    <a:pos x="f100" y="f104"/>
                  </a:cxn>
                  <a:cxn ang="f60">
                    <a:pos x="f105" y="f106"/>
                  </a:cxn>
                  <a:cxn ang="f60">
                    <a:pos x="f95" y="f107"/>
                  </a:cxn>
                  <a:cxn ang="f60">
                    <a:pos x="f95" y="f96"/>
                  </a:cxn>
                </a:cxnLst>
                <a:rect l="f91" t="f94" r="f92" b="f93"/>
                <a:pathLst>
                  <a:path w="17" h="42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8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26"/>
                      <a:pt x="f24" y="f13"/>
                      <a:pt x="f20" y="f27"/>
                    </a:cubicBezTo>
                    <a:cubicBezTo>
                      <a:pt x="f28" y="f29"/>
                      <a:pt x="f19" y="f29"/>
                      <a:pt x="f20" y="f30"/>
                    </a:cubicBezTo>
                    <a:cubicBezTo>
                      <a:pt x="f5" y="f18"/>
                      <a:pt x="f24" y="f31"/>
                      <a:pt x="f19" y="f21"/>
                    </a:cubicBezTo>
                    <a:cubicBezTo>
                      <a:pt x="f32" y="f5"/>
                      <a:pt x="f8" y="f31"/>
                      <a:pt x="f8" y="f33"/>
                    </a:cubicBezTo>
                    <a:cubicBezTo>
                      <a:pt x="f12" y="f34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Freeform 149">
                <a:extLst>
                  <a:ext uri="{FF2B5EF4-FFF2-40B4-BE49-F238E27FC236}">
                    <a16:creationId xmlns:a16="http://schemas.microsoft.com/office/drawing/2014/main" id="{FB3D0FBF-ABE4-9463-DF6B-0C3398EF74AD}"/>
                  </a:ext>
                </a:extLst>
              </p:cNvPr>
              <p:cNvSpPr/>
              <p:nvPr/>
            </p:nvSpPr>
            <p:spPr>
              <a:xfrm>
                <a:off x="6978655" y="4914900"/>
                <a:ext cx="42867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2"/>
                  <a:gd name="f8" fmla="val 13"/>
                  <a:gd name="f9" fmla="val 7"/>
                  <a:gd name="f10" fmla="val 16"/>
                  <a:gd name="f11" fmla="val 1"/>
                  <a:gd name="f12" fmla="val 11"/>
                  <a:gd name="f13" fmla="val 2"/>
                  <a:gd name="f14" fmla="val 3"/>
                  <a:gd name="f15" fmla="val 9"/>
                  <a:gd name="f16" fmla="val 14"/>
                  <a:gd name="f17" fmla="val 21"/>
                  <a:gd name="f18" fmla="+- 0 0 -90"/>
                  <a:gd name="f19" fmla="*/ f3 1 19"/>
                  <a:gd name="f20" fmla="*/ f4 1 2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2"/>
                  <a:gd name="f30" fmla="*/ 13 f26 1"/>
                  <a:gd name="f31" fmla="*/ 22 f25 1"/>
                  <a:gd name="f32" fmla="*/ 1 f26 1"/>
                  <a:gd name="f33" fmla="*/ 11 f25 1"/>
                  <a:gd name="f34" fmla="*/ 9 f26 1"/>
                  <a:gd name="f35" fmla="*/ 0 f25 1"/>
                  <a:gd name="f36" fmla="*/ 19 f26 1"/>
                  <a:gd name="f37" fmla="*/ 16 f25 1"/>
                  <a:gd name="f38" fmla="+- f27 0 f1"/>
                  <a:gd name="f39" fmla="*/ f30 1 19"/>
                  <a:gd name="f40" fmla="*/ f31 1 22"/>
                  <a:gd name="f41" fmla="*/ f32 1 19"/>
                  <a:gd name="f42" fmla="*/ f33 1 22"/>
                  <a:gd name="f43" fmla="*/ f34 1 19"/>
                  <a:gd name="f44" fmla="*/ f35 1 22"/>
                  <a:gd name="f45" fmla="*/ f36 1 19"/>
                  <a:gd name="f46" fmla="*/ f37 1 2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9" h="22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4" y="f11"/>
                      <a:pt x="f15" y="f5"/>
                    </a:cubicBezTo>
                    <a:cubicBezTo>
                      <a:pt x="f16" y="f5"/>
                      <a:pt x="f6" y="f15"/>
                      <a:pt x="f6" y="f10"/>
                    </a:cubicBezTo>
                    <a:cubicBezTo>
                      <a:pt x="f6" y="f17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Freeform 150">
                <a:extLst>
                  <a:ext uri="{FF2B5EF4-FFF2-40B4-BE49-F238E27FC236}">
                    <a16:creationId xmlns:a16="http://schemas.microsoft.com/office/drawing/2014/main" id="{1F04BA73-736A-BC5D-199C-E7B7B3CAD2D7}"/>
                  </a:ext>
                </a:extLst>
              </p:cNvPr>
              <p:cNvSpPr/>
              <p:nvPr/>
            </p:nvSpPr>
            <p:spPr>
              <a:xfrm>
                <a:off x="6724653" y="4973631"/>
                <a:ext cx="3492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0"/>
                  <a:gd name="f8" fmla="val 9"/>
                  <a:gd name="f9" fmla="val 10"/>
                  <a:gd name="f10" fmla="val 8"/>
                  <a:gd name="f11" fmla="val 7"/>
                  <a:gd name="f12" fmla="val 4"/>
                  <a:gd name="f13" fmla="val 5"/>
                  <a:gd name="f14" fmla="val 11"/>
                  <a:gd name="f15" fmla="val 2"/>
                  <a:gd name="f16" fmla="val 12"/>
                  <a:gd name="f17" fmla="val 21"/>
                  <a:gd name="f18" fmla="val 23"/>
                  <a:gd name="f19" fmla="val 26"/>
                  <a:gd name="f20" fmla="val 28"/>
                  <a:gd name="f21" fmla="val 6"/>
                  <a:gd name="f22" fmla="val 29"/>
                  <a:gd name="f23" fmla="val 24"/>
                  <a:gd name="f24" fmla="val 18"/>
                  <a:gd name="f25" fmla="val 1"/>
                  <a:gd name="f26" fmla="val 16"/>
                  <a:gd name="f27" fmla="+- 0 0 -90"/>
                  <a:gd name="f28" fmla="*/ f3 1 15"/>
                  <a:gd name="f29" fmla="*/ f4 1 3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0"/>
                  <a:gd name="f39" fmla="*/ 9 f35 1"/>
                  <a:gd name="f40" fmla="*/ 10 f34 1"/>
                  <a:gd name="f41" fmla="*/ 5 f35 1"/>
                  <a:gd name="f42" fmla="*/ 4 f34 1"/>
                  <a:gd name="f43" fmla="*/ 15 f35 1"/>
                  <a:gd name="f44" fmla="*/ 2 f34 1"/>
                  <a:gd name="f45" fmla="*/ 11 f35 1"/>
                  <a:gd name="f46" fmla="*/ 21 f34 1"/>
                  <a:gd name="f47" fmla="*/ 8 f35 1"/>
                  <a:gd name="f48" fmla="*/ 28 f34 1"/>
                  <a:gd name="f49" fmla="*/ 2 f35 1"/>
                  <a:gd name="f50" fmla="*/ 30 f34 1"/>
                  <a:gd name="f51" fmla="*/ 0 f35 1"/>
                  <a:gd name="f52" fmla="*/ 24 f34 1"/>
                  <a:gd name="f53" fmla="*/ 1 f35 1"/>
                  <a:gd name="f54" fmla="*/ 16 f34 1"/>
                  <a:gd name="f55" fmla="+- f36 0 f1"/>
                  <a:gd name="f56" fmla="*/ f39 1 15"/>
                  <a:gd name="f57" fmla="*/ f40 1 30"/>
                  <a:gd name="f58" fmla="*/ f41 1 15"/>
                  <a:gd name="f59" fmla="*/ f42 1 30"/>
                  <a:gd name="f60" fmla="*/ f43 1 15"/>
                  <a:gd name="f61" fmla="*/ f44 1 30"/>
                  <a:gd name="f62" fmla="*/ f45 1 15"/>
                  <a:gd name="f63" fmla="*/ f46 1 30"/>
                  <a:gd name="f64" fmla="*/ f47 1 15"/>
                  <a:gd name="f65" fmla="*/ f48 1 30"/>
                  <a:gd name="f66" fmla="*/ f49 1 15"/>
                  <a:gd name="f67" fmla="*/ f50 1 30"/>
                  <a:gd name="f68" fmla="*/ f51 1 15"/>
                  <a:gd name="f69" fmla="*/ f52 1 30"/>
                  <a:gd name="f70" fmla="*/ f53 1 15"/>
                  <a:gd name="f71" fmla="*/ f54 1 30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8"/>
                  <a:gd name="f80" fmla="*/ f60 1 f37"/>
                  <a:gd name="f81" fmla="*/ f61 1 f38"/>
                  <a:gd name="f82" fmla="*/ f62 1 f37"/>
                  <a:gd name="f83" fmla="*/ f63 1 f38"/>
                  <a:gd name="f84" fmla="*/ f64 1 f37"/>
                  <a:gd name="f85" fmla="*/ f65 1 f38"/>
                  <a:gd name="f86" fmla="*/ f66 1 f37"/>
                  <a:gd name="f87" fmla="*/ f67 1 f38"/>
                  <a:gd name="f88" fmla="*/ f68 1 f37"/>
                  <a:gd name="f89" fmla="*/ f69 1 f38"/>
                  <a:gd name="f90" fmla="*/ f70 1 f37"/>
                  <a:gd name="f91" fmla="*/ f71 1 f38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9 1"/>
                  <a:gd name="f100" fmla="*/ f80 f28 1"/>
                  <a:gd name="f101" fmla="*/ f81 f29 1"/>
                  <a:gd name="f102" fmla="*/ f82 f28 1"/>
                  <a:gd name="f103" fmla="*/ f83 f29 1"/>
                  <a:gd name="f104" fmla="*/ f84 f28 1"/>
                  <a:gd name="f105" fmla="*/ f85 f29 1"/>
                  <a:gd name="f106" fmla="*/ f86 f28 1"/>
                  <a:gd name="f107" fmla="*/ f87 f29 1"/>
                  <a:gd name="f108" fmla="*/ f88 f28 1"/>
                  <a:gd name="f109" fmla="*/ f89 f29 1"/>
                  <a:gd name="f110" fmla="*/ f90 f28 1"/>
                  <a:gd name="f111" fmla="*/ f91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106" y="f107"/>
                  </a:cxn>
                  <a:cxn ang="f55">
                    <a:pos x="f108" y="f109"/>
                  </a:cxn>
                  <a:cxn ang="f55">
                    <a:pos x="f110" y="f111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15" h="30">
                    <a:moveTo>
                      <a:pt x="f8" y="f9"/>
                    </a:moveTo>
                    <a:cubicBezTo>
                      <a:pt x="f10" y="f11"/>
                      <a:pt x="f12" y="f11"/>
                      <a:pt x="f13" y="f12"/>
                    </a:cubicBezTo>
                    <a:cubicBezTo>
                      <a:pt x="f10" y="f5"/>
                      <a:pt x="f14" y="f11"/>
                      <a:pt x="f6" y="f15"/>
                    </a:cubicBezTo>
                    <a:cubicBezTo>
                      <a:pt x="f16" y="f8"/>
                      <a:pt x="f14" y="f6"/>
                      <a:pt x="f14" y="f17"/>
                    </a:cubicBezTo>
                    <a:cubicBezTo>
                      <a:pt x="f14" y="f18"/>
                      <a:pt x="f9" y="f19"/>
                      <a:pt x="f10" y="f20"/>
                    </a:cubicBezTo>
                    <a:cubicBezTo>
                      <a:pt x="f21" y="f22"/>
                      <a:pt x="f12" y="f7"/>
                      <a:pt x="f15" y="f7"/>
                    </a:cubicBezTo>
                    <a:cubicBezTo>
                      <a:pt x="f5" y="f22"/>
                      <a:pt x="f5" y="f19"/>
                      <a:pt x="f5" y="f23"/>
                    </a:cubicBezTo>
                    <a:cubicBezTo>
                      <a:pt x="f5" y="f17"/>
                      <a:pt x="f5" y="f24"/>
                      <a:pt x="f25" y="f26"/>
                    </a:cubicBezTo>
                    <a:cubicBezTo>
                      <a:pt x="f15" y="f16"/>
                      <a:pt x="f12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Freeform 151">
                <a:extLst>
                  <a:ext uri="{FF2B5EF4-FFF2-40B4-BE49-F238E27FC236}">
                    <a16:creationId xmlns:a16="http://schemas.microsoft.com/office/drawing/2014/main" id="{05671612-553A-6F02-0B71-A7A2E9CB05AC}"/>
                  </a:ext>
                </a:extLst>
              </p:cNvPr>
              <p:cNvSpPr/>
              <p:nvPr/>
            </p:nvSpPr>
            <p:spPr>
              <a:xfrm>
                <a:off x="6889747" y="4979986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3"/>
                  <a:gd name="f9" fmla="val 2"/>
                  <a:gd name="f10" fmla="val 9"/>
                  <a:gd name="f11" fmla="val 1"/>
                  <a:gd name="f12" fmla="val 4"/>
                  <a:gd name="f13" fmla="val 7"/>
                  <a:gd name="f14" fmla="val 10"/>
                  <a:gd name="f15" fmla="val 12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8 f22 1"/>
                  <a:gd name="f26" fmla="*/ 13 f22 1"/>
                  <a:gd name="f27" fmla="*/ 1 f22 1"/>
                  <a:gd name="f28" fmla="*/ 4 f22 1"/>
                  <a:gd name="f29" fmla="*/ 10 f22 1"/>
                  <a:gd name="f30" fmla="+- f23 0 f1"/>
                  <a:gd name="f31" fmla="*/ f25 1 13"/>
                  <a:gd name="f32" fmla="*/ f26 1 13"/>
                  <a:gd name="f33" fmla="*/ f27 1 13"/>
                  <a:gd name="f34" fmla="*/ f28 1 13"/>
                  <a:gd name="f35" fmla="*/ f29 1 13"/>
                  <a:gd name="f36" fmla="*/ 0 1 f24"/>
                  <a:gd name="f37" fmla="*/ f20 1 f24"/>
                  <a:gd name="f38" fmla="*/ f31 1 f24"/>
                  <a:gd name="f39" fmla="*/ f32 1 f24"/>
                  <a:gd name="f40" fmla="*/ f33 1 f24"/>
                  <a:gd name="f41" fmla="*/ f34 1 f24"/>
                  <a:gd name="f42" fmla="*/ f35 1 f24"/>
                  <a:gd name="f43" fmla="*/ f36 f17 1"/>
                  <a:gd name="f44" fmla="*/ f37 f17 1"/>
                  <a:gd name="f45" fmla="*/ f37 f18 1"/>
                  <a:gd name="f46" fmla="*/ f36 f18 1"/>
                  <a:gd name="f47" fmla="*/ f38 f17 1"/>
                  <a:gd name="f48" fmla="*/ f39 f18 1"/>
                  <a:gd name="f49" fmla="*/ f40 f17 1"/>
                  <a:gd name="f50" fmla="*/ f41 f18 1"/>
                  <a:gd name="f51" fmla="*/ f41 f17 1"/>
                  <a:gd name="f52" fmla="*/ f40 f18 1"/>
                  <a:gd name="f53" fmla="*/ f39 f17 1"/>
                  <a:gd name="f54" fmla="*/ f42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3" h="13">
                    <a:moveTo>
                      <a:pt x="f7" y="f6"/>
                    </a:moveTo>
                    <a:cubicBezTo>
                      <a:pt x="f8" y="f6"/>
                      <a:pt x="f9" y="f10"/>
                      <a:pt x="f11" y="f12"/>
                    </a:cubicBezTo>
                    <a:cubicBezTo>
                      <a:pt x="f5" y="f9"/>
                      <a:pt x="f11" y="f11"/>
                      <a:pt x="f12" y="f11"/>
                    </a:cubicBezTo>
                    <a:cubicBezTo>
                      <a:pt x="f13" y="f5"/>
                      <a:pt x="f6" y="f13"/>
                      <a:pt x="f6" y="f14"/>
                    </a:cubicBezTo>
                    <a:cubicBezTo>
                      <a:pt x="f6" y="f6"/>
                      <a:pt x="f14" y="f15"/>
                      <a:pt x="f7" y="f6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Freeform 152">
                <a:extLst>
                  <a:ext uri="{FF2B5EF4-FFF2-40B4-BE49-F238E27FC236}">
                    <a16:creationId xmlns:a16="http://schemas.microsoft.com/office/drawing/2014/main" id="{78161C73-1E2E-D814-9EC4-BADA7C52720B}"/>
                  </a:ext>
                </a:extLst>
              </p:cNvPr>
              <p:cNvSpPr/>
              <p:nvPr/>
            </p:nvSpPr>
            <p:spPr>
              <a:xfrm>
                <a:off x="6845298" y="5000625"/>
                <a:ext cx="2857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2"/>
                  <a:gd name="f9" fmla="val 6"/>
                  <a:gd name="f10" fmla="val 10"/>
                  <a:gd name="f11" fmla="val 9"/>
                  <a:gd name="f12" fmla="val 7"/>
                  <a:gd name="f13" fmla="val 1"/>
                  <a:gd name="f14" fmla="val 11"/>
                  <a:gd name="f15" fmla="+- 0 0 -90"/>
                  <a:gd name="f16" fmla="*/ f3 1 12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3"/>
                  <a:gd name="f27" fmla="*/ 2 f23 1"/>
                  <a:gd name="f28" fmla="*/ 0 f22 1"/>
                  <a:gd name="f29" fmla="*/ 10 f23 1"/>
                  <a:gd name="f30" fmla="*/ 10 f22 1"/>
                  <a:gd name="f31" fmla="*/ 7 f23 1"/>
                  <a:gd name="f32" fmla="*/ 12 f22 1"/>
                  <a:gd name="f33" fmla="+- f24 0 f1"/>
                  <a:gd name="f34" fmla="*/ f27 1 12"/>
                  <a:gd name="f35" fmla="*/ f28 1 13"/>
                  <a:gd name="f36" fmla="*/ f29 1 12"/>
                  <a:gd name="f37" fmla="*/ f30 1 13"/>
                  <a:gd name="f38" fmla="*/ f31 1 12"/>
                  <a:gd name="f39" fmla="*/ f32 1 1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2" h="13">
                    <a:moveTo>
                      <a:pt x="f8" y="f5"/>
                    </a:moveTo>
                    <a:cubicBezTo>
                      <a:pt x="f9" y="f8"/>
                      <a:pt x="f6" y="f8"/>
                      <a:pt x="f10" y="f10"/>
                    </a:cubicBezTo>
                    <a:cubicBezTo>
                      <a:pt x="f10" y="f6"/>
                      <a:pt x="f11" y="f7"/>
                      <a:pt x="f12" y="f6"/>
                    </a:cubicBezTo>
                    <a:cubicBezTo>
                      <a:pt x="f13" y="f14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Freeform 153">
                <a:extLst>
                  <a:ext uri="{FF2B5EF4-FFF2-40B4-BE49-F238E27FC236}">
                    <a16:creationId xmlns:a16="http://schemas.microsoft.com/office/drawing/2014/main" id="{A8C2C09D-1FC0-AA61-D72B-257D0687012D}"/>
                  </a:ext>
                </a:extLst>
              </p:cNvPr>
              <p:cNvSpPr/>
              <p:nvPr/>
            </p:nvSpPr>
            <p:spPr>
              <a:xfrm>
                <a:off x="6754809" y="4938710"/>
                <a:ext cx="11109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4"/>
                  <a:gd name="f9" fmla="val 2"/>
                  <a:gd name="f10" fmla="val 1"/>
                  <a:gd name="f11" fmla="val 3"/>
                  <a:gd name="f12" fmla="val 6"/>
                  <a:gd name="f13" fmla="+- 0 0 -90"/>
                  <a:gd name="f14" fmla="*/ f3 1 5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7"/>
                  <a:gd name="f25" fmla="*/ 0 f21 1"/>
                  <a:gd name="f26" fmla="*/ 4 f20 1"/>
                  <a:gd name="f27" fmla="*/ 3 f21 1"/>
                  <a:gd name="f28" fmla="*/ 0 f20 1"/>
                  <a:gd name="f29" fmla="*/ 5 f21 1"/>
                  <a:gd name="f30" fmla="*/ 2 f21 1"/>
                  <a:gd name="f31" fmla="*/ 7 f20 1"/>
                  <a:gd name="f32" fmla="+- f22 0 f1"/>
                  <a:gd name="f33" fmla="*/ f25 1 5"/>
                  <a:gd name="f34" fmla="*/ f26 1 7"/>
                  <a:gd name="f35" fmla="*/ f27 1 5"/>
                  <a:gd name="f36" fmla="*/ f28 1 7"/>
                  <a:gd name="f37" fmla="*/ f29 1 5"/>
                  <a:gd name="f38" fmla="*/ f30 1 5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3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6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5" h="7">
                    <a:moveTo>
                      <a:pt x="f5" y="f8"/>
                    </a:moveTo>
                    <a:cubicBezTo>
                      <a:pt x="f5" y="f9"/>
                      <a:pt x="f10" y="f5"/>
                      <a:pt x="f11" y="f5"/>
                    </a:cubicBezTo>
                    <a:cubicBezTo>
                      <a:pt x="f6" y="f5"/>
                      <a:pt x="f6" y="f9"/>
                      <a:pt x="f6" y="f8"/>
                    </a:cubicBezTo>
                    <a:cubicBezTo>
                      <a:pt x="f6" y="f12"/>
                      <a:pt x="f8" y="f7"/>
                      <a:pt x="f9" y="f7"/>
                    </a:cubicBezTo>
                    <a:cubicBezTo>
                      <a:pt x="f5" y="f12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Freeform 154">
                <a:extLst>
                  <a:ext uri="{FF2B5EF4-FFF2-40B4-BE49-F238E27FC236}">
                    <a16:creationId xmlns:a16="http://schemas.microsoft.com/office/drawing/2014/main" id="{8DBCE736-FBE9-EBFC-9557-A056832155A9}"/>
                  </a:ext>
                </a:extLst>
              </p:cNvPr>
              <p:cNvSpPr/>
              <p:nvPr/>
            </p:nvSpPr>
            <p:spPr>
              <a:xfrm>
                <a:off x="7581903" y="4730748"/>
                <a:ext cx="228600" cy="2524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8"/>
                  <a:gd name="f7" fmla="val 108"/>
                  <a:gd name="f8" fmla="val 56"/>
                  <a:gd name="f9" fmla="val 92"/>
                  <a:gd name="f10" fmla="val 62"/>
                  <a:gd name="f11" fmla="val 91"/>
                  <a:gd name="f12" fmla="val 71"/>
                  <a:gd name="f13" fmla="val 87"/>
                  <a:gd name="f14" fmla="val 78"/>
                  <a:gd name="f15" fmla="val 82"/>
                  <a:gd name="f16" fmla="val 72"/>
                  <a:gd name="f17" fmla="val 97"/>
                  <a:gd name="f18" fmla="val 60"/>
                  <a:gd name="f19" fmla="val 94"/>
                  <a:gd name="f20" fmla="val 54"/>
                  <a:gd name="f21" fmla="val 49"/>
                  <a:gd name="f22" fmla="val 45"/>
                  <a:gd name="f23" fmla="val 33"/>
                  <a:gd name="f24" fmla="val 21"/>
                  <a:gd name="f25" fmla="val 104"/>
                  <a:gd name="f26" fmla="val 18"/>
                  <a:gd name="f27" fmla="val 88"/>
                  <a:gd name="f28" fmla="val 15"/>
                  <a:gd name="f29" fmla="val 77"/>
                  <a:gd name="f30" fmla="val 10"/>
                  <a:gd name="f31" fmla="val 67"/>
                  <a:gd name="f32" fmla="val 5"/>
                  <a:gd name="f33" fmla="val 58"/>
                  <a:gd name="f34" fmla="val 1"/>
                  <a:gd name="f35" fmla="val 52"/>
                  <a:gd name="f36" fmla="val 46"/>
                  <a:gd name="f37" fmla="val 39"/>
                  <a:gd name="f38" fmla="val 38"/>
                  <a:gd name="f39" fmla="val 2"/>
                  <a:gd name="f40" fmla="val 35"/>
                  <a:gd name="f41" fmla="val 3"/>
                  <a:gd name="f42" fmla="val 11"/>
                  <a:gd name="f43" fmla="val 24"/>
                  <a:gd name="f44" fmla="val 17"/>
                  <a:gd name="f45" fmla="val 14"/>
                  <a:gd name="f46" fmla="val 19"/>
                  <a:gd name="f47" fmla="val 9"/>
                  <a:gd name="f48" fmla="val 25"/>
                  <a:gd name="f49" fmla="val 27"/>
                  <a:gd name="f50" fmla="val 34"/>
                  <a:gd name="f51" fmla="val 43"/>
                  <a:gd name="f52" fmla="val 4"/>
                  <a:gd name="f53" fmla="val 51"/>
                  <a:gd name="f54" fmla="val 55"/>
                  <a:gd name="f55" fmla="val 61"/>
                  <a:gd name="f56" fmla="val 65"/>
                  <a:gd name="f57" fmla="val 70"/>
                  <a:gd name="f58" fmla="val 66"/>
                  <a:gd name="f59" fmla="val 26"/>
                  <a:gd name="f60" fmla="val 64"/>
                  <a:gd name="f61" fmla="val 28"/>
                  <a:gd name="f62" fmla="val 29"/>
                  <a:gd name="f63" fmla="val 63"/>
                  <a:gd name="f64" fmla="val 68"/>
                  <a:gd name="f65" fmla="val 37"/>
                  <a:gd name="f66" fmla="val 79"/>
                  <a:gd name="f67" fmla="val 32"/>
                  <a:gd name="f68" fmla="val 84"/>
                  <a:gd name="f69" fmla="val 42"/>
                  <a:gd name="f70" fmla="val 48"/>
                  <a:gd name="f71" fmla="val 53"/>
                  <a:gd name="f72" fmla="val 95"/>
                  <a:gd name="f73" fmla="+- 0 0 -90"/>
                  <a:gd name="f74" fmla="*/ f3 1 98"/>
                  <a:gd name="f75" fmla="*/ f4 1 108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98"/>
                  <a:gd name="f84" fmla="*/ f80 1 108"/>
                  <a:gd name="f85" fmla="*/ 98 f81 1"/>
                  <a:gd name="f86" fmla="*/ 56 f80 1"/>
                  <a:gd name="f87" fmla="*/ 87 f81 1"/>
                  <a:gd name="f88" fmla="*/ 78 f80 1"/>
                  <a:gd name="f89" fmla="*/ 60 f81 1"/>
                  <a:gd name="f90" fmla="*/ 94 f80 1"/>
                  <a:gd name="f91" fmla="*/ 45 f81 1"/>
                  <a:gd name="f92" fmla="*/ 98 f80 1"/>
                  <a:gd name="f93" fmla="*/ 18 f81 1"/>
                  <a:gd name="f94" fmla="*/ 88 f80 1"/>
                  <a:gd name="f95" fmla="*/ 5 f81 1"/>
                  <a:gd name="f96" fmla="*/ 58 f80 1"/>
                  <a:gd name="f97" fmla="*/ 1 f81 1"/>
                  <a:gd name="f98" fmla="*/ 39 f80 1"/>
                  <a:gd name="f99" fmla="*/ 3 f81 1"/>
                  <a:gd name="f100" fmla="*/ 35 f80 1"/>
                  <a:gd name="f101" fmla="*/ 15 f81 1"/>
                  <a:gd name="f102" fmla="*/ 18 f80 1"/>
                  <a:gd name="f103" fmla="*/ 24 f81 1"/>
                  <a:gd name="f104" fmla="*/ 10 f80 1"/>
                  <a:gd name="f105" fmla="*/ 27 f81 1"/>
                  <a:gd name="f106" fmla="*/ 9 f80 1"/>
                  <a:gd name="f107" fmla="*/ 51 f81 1"/>
                  <a:gd name="f108" fmla="*/ 4 f80 1"/>
                  <a:gd name="f109" fmla="*/ 55 f81 1"/>
                  <a:gd name="f110" fmla="*/ 67 f81 1"/>
                  <a:gd name="f111" fmla="*/ 25 f80 1"/>
                  <a:gd name="f112" fmla="*/ 64 f81 1"/>
                  <a:gd name="f113" fmla="*/ 29 f80 1"/>
                  <a:gd name="f114" fmla="*/ 68 f81 1"/>
                  <a:gd name="f115" fmla="*/ 37 f80 1"/>
                  <a:gd name="f116" fmla="*/ 48 f80 1"/>
                  <a:gd name="f117" fmla="+- f82 0 f1"/>
                  <a:gd name="f118" fmla="*/ f85 1 98"/>
                  <a:gd name="f119" fmla="*/ f86 1 108"/>
                  <a:gd name="f120" fmla="*/ f87 1 98"/>
                  <a:gd name="f121" fmla="*/ f88 1 108"/>
                  <a:gd name="f122" fmla="*/ f89 1 98"/>
                  <a:gd name="f123" fmla="*/ f90 1 108"/>
                  <a:gd name="f124" fmla="*/ f91 1 98"/>
                  <a:gd name="f125" fmla="*/ f92 1 108"/>
                  <a:gd name="f126" fmla="*/ f93 1 98"/>
                  <a:gd name="f127" fmla="*/ f94 1 108"/>
                  <a:gd name="f128" fmla="*/ f95 1 98"/>
                  <a:gd name="f129" fmla="*/ f96 1 108"/>
                  <a:gd name="f130" fmla="*/ f97 1 98"/>
                  <a:gd name="f131" fmla="*/ f98 1 108"/>
                  <a:gd name="f132" fmla="*/ f99 1 98"/>
                  <a:gd name="f133" fmla="*/ f100 1 108"/>
                  <a:gd name="f134" fmla="*/ f101 1 98"/>
                  <a:gd name="f135" fmla="*/ f102 1 108"/>
                  <a:gd name="f136" fmla="*/ f103 1 98"/>
                  <a:gd name="f137" fmla="*/ f104 1 108"/>
                  <a:gd name="f138" fmla="*/ f105 1 98"/>
                  <a:gd name="f139" fmla="*/ f106 1 108"/>
                  <a:gd name="f140" fmla="*/ f107 1 98"/>
                  <a:gd name="f141" fmla="*/ f108 1 108"/>
                  <a:gd name="f142" fmla="*/ f109 1 98"/>
                  <a:gd name="f143" fmla="*/ f110 1 98"/>
                  <a:gd name="f144" fmla="*/ f111 1 108"/>
                  <a:gd name="f145" fmla="*/ f112 1 98"/>
                  <a:gd name="f146" fmla="*/ f113 1 108"/>
                  <a:gd name="f147" fmla="*/ f114 1 98"/>
                  <a:gd name="f148" fmla="*/ f115 1 108"/>
                  <a:gd name="f149" fmla="*/ f116 1 108"/>
                  <a:gd name="f150" fmla="*/ 0 1 f83"/>
                  <a:gd name="f151" fmla="*/ f77 1 f83"/>
                  <a:gd name="f152" fmla="*/ 0 1 f84"/>
                  <a:gd name="f153" fmla="*/ f78 1 f84"/>
                  <a:gd name="f154" fmla="*/ f118 1 f83"/>
                  <a:gd name="f155" fmla="*/ f119 1 f84"/>
                  <a:gd name="f156" fmla="*/ f120 1 f83"/>
                  <a:gd name="f157" fmla="*/ f121 1 f84"/>
                  <a:gd name="f158" fmla="*/ f122 1 f83"/>
                  <a:gd name="f159" fmla="*/ f123 1 f84"/>
                  <a:gd name="f160" fmla="*/ f124 1 f83"/>
                  <a:gd name="f161" fmla="*/ f125 1 f84"/>
                  <a:gd name="f162" fmla="*/ f126 1 f83"/>
                  <a:gd name="f163" fmla="*/ f127 1 f84"/>
                  <a:gd name="f164" fmla="*/ f128 1 f83"/>
                  <a:gd name="f165" fmla="*/ f129 1 f84"/>
                  <a:gd name="f166" fmla="*/ f130 1 f83"/>
                  <a:gd name="f167" fmla="*/ f131 1 f84"/>
                  <a:gd name="f168" fmla="*/ f132 1 f83"/>
                  <a:gd name="f169" fmla="*/ f133 1 f84"/>
                  <a:gd name="f170" fmla="*/ f134 1 f83"/>
                  <a:gd name="f171" fmla="*/ f135 1 f84"/>
                  <a:gd name="f172" fmla="*/ f136 1 f83"/>
                  <a:gd name="f173" fmla="*/ f137 1 f84"/>
                  <a:gd name="f174" fmla="*/ f138 1 f83"/>
                  <a:gd name="f175" fmla="*/ f139 1 f84"/>
                  <a:gd name="f176" fmla="*/ f140 1 f83"/>
                  <a:gd name="f177" fmla="*/ f141 1 f84"/>
                  <a:gd name="f178" fmla="*/ f142 1 f83"/>
                  <a:gd name="f179" fmla="*/ f143 1 f83"/>
                  <a:gd name="f180" fmla="*/ f144 1 f84"/>
                  <a:gd name="f181" fmla="*/ f145 1 f83"/>
                  <a:gd name="f182" fmla="*/ f146 1 f84"/>
                  <a:gd name="f183" fmla="*/ f147 1 f83"/>
                  <a:gd name="f184" fmla="*/ f148 1 f84"/>
                  <a:gd name="f185" fmla="*/ f149 1 f84"/>
                  <a:gd name="f186" fmla="*/ f150 f74 1"/>
                  <a:gd name="f187" fmla="*/ f151 f74 1"/>
                  <a:gd name="f188" fmla="*/ f153 f75 1"/>
                  <a:gd name="f189" fmla="*/ f152 f75 1"/>
                  <a:gd name="f190" fmla="*/ f154 f74 1"/>
                  <a:gd name="f191" fmla="*/ f155 f75 1"/>
                  <a:gd name="f192" fmla="*/ f156 f74 1"/>
                  <a:gd name="f193" fmla="*/ f157 f75 1"/>
                  <a:gd name="f194" fmla="*/ f158 f74 1"/>
                  <a:gd name="f195" fmla="*/ f159 f75 1"/>
                  <a:gd name="f196" fmla="*/ f160 f74 1"/>
                  <a:gd name="f197" fmla="*/ f161 f75 1"/>
                  <a:gd name="f198" fmla="*/ f162 f74 1"/>
                  <a:gd name="f199" fmla="*/ f163 f75 1"/>
                  <a:gd name="f200" fmla="*/ f164 f74 1"/>
                  <a:gd name="f201" fmla="*/ f165 f75 1"/>
                  <a:gd name="f202" fmla="*/ f166 f74 1"/>
                  <a:gd name="f203" fmla="*/ f167 f75 1"/>
                  <a:gd name="f204" fmla="*/ f168 f74 1"/>
                  <a:gd name="f205" fmla="*/ f169 f75 1"/>
                  <a:gd name="f206" fmla="*/ f170 f74 1"/>
                  <a:gd name="f207" fmla="*/ f171 f75 1"/>
                  <a:gd name="f208" fmla="*/ f172 f74 1"/>
                  <a:gd name="f209" fmla="*/ f173 f75 1"/>
                  <a:gd name="f210" fmla="*/ f174 f74 1"/>
                  <a:gd name="f211" fmla="*/ f175 f75 1"/>
                  <a:gd name="f212" fmla="*/ f176 f74 1"/>
                  <a:gd name="f213" fmla="*/ f177 f75 1"/>
                  <a:gd name="f214" fmla="*/ f178 f74 1"/>
                  <a:gd name="f215" fmla="*/ f179 f74 1"/>
                  <a:gd name="f216" fmla="*/ f180 f75 1"/>
                  <a:gd name="f217" fmla="*/ f181 f74 1"/>
                  <a:gd name="f218" fmla="*/ f182 f75 1"/>
                  <a:gd name="f219" fmla="*/ f183 f74 1"/>
                  <a:gd name="f220" fmla="*/ f184 f75 1"/>
                  <a:gd name="f221" fmla="*/ f18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7">
                    <a:pos x="f190" y="f191"/>
                  </a:cxn>
                  <a:cxn ang="f117">
                    <a:pos x="f192" y="f193"/>
                  </a:cxn>
                  <a:cxn ang="f117">
                    <a:pos x="f194" y="f195"/>
                  </a:cxn>
                  <a:cxn ang="f117">
                    <a:pos x="f196" y="f197"/>
                  </a:cxn>
                  <a:cxn ang="f117">
                    <a:pos x="f198" y="f199"/>
                  </a:cxn>
                  <a:cxn ang="f117">
                    <a:pos x="f200" y="f201"/>
                  </a:cxn>
                  <a:cxn ang="f117">
                    <a:pos x="f202" y="f203"/>
                  </a:cxn>
                  <a:cxn ang="f117">
                    <a:pos x="f204" y="f205"/>
                  </a:cxn>
                  <a:cxn ang="f117">
                    <a:pos x="f206" y="f207"/>
                  </a:cxn>
                  <a:cxn ang="f117">
                    <a:pos x="f208" y="f209"/>
                  </a:cxn>
                  <a:cxn ang="f117">
                    <a:pos x="f210" y="f211"/>
                  </a:cxn>
                  <a:cxn ang="f117">
                    <a:pos x="f212" y="f213"/>
                  </a:cxn>
                  <a:cxn ang="f117">
                    <a:pos x="f214" y="f213"/>
                  </a:cxn>
                  <a:cxn ang="f117">
                    <a:pos x="f215" y="f211"/>
                  </a:cxn>
                  <a:cxn ang="f117">
                    <a:pos x="f215" y="f216"/>
                  </a:cxn>
                  <a:cxn ang="f117">
                    <a:pos x="f217" y="f218"/>
                  </a:cxn>
                  <a:cxn ang="f117">
                    <a:pos x="f219" y="f220"/>
                  </a:cxn>
                  <a:cxn ang="f117">
                    <a:pos x="f192" y="f221"/>
                  </a:cxn>
                  <a:cxn ang="f117">
                    <a:pos x="f190" y="f191"/>
                  </a:cxn>
                  <a:cxn ang="f117">
                    <a:pos x="f190" y="f191"/>
                  </a:cxn>
                </a:cxnLst>
                <a:rect l="f186" t="f189" r="f187" b="f188"/>
                <a:pathLst>
                  <a:path w="98" h="108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20" y="f9"/>
                      <a:pt x="f21" y="f19"/>
                      <a:pt x="f22" y="f6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36"/>
                      <a:pt x="f34" y="f37"/>
                    </a:cubicBezTo>
                    <a:cubicBezTo>
                      <a:pt x="f34" y="f38"/>
                      <a:pt x="f39" y="f40"/>
                      <a:pt x="f41" y="f40"/>
                    </a:cubicBezTo>
                    <a:cubicBezTo>
                      <a:pt x="f42" y="f23"/>
                      <a:pt x="f42" y="f43"/>
                      <a:pt x="f28" y="f26"/>
                    </a:cubicBezTo>
                    <a:cubicBezTo>
                      <a:pt x="f44" y="f45"/>
                      <a:pt x="f46" y="f47"/>
                      <a:pt x="f43" y="f30"/>
                    </a:cubicBezTo>
                    <a:cubicBezTo>
                      <a:pt x="f48" y="f30"/>
                      <a:pt x="f49" y="f30"/>
                      <a:pt x="f49" y="f47"/>
                    </a:cubicBezTo>
                    <a:cubicBezTo>
                      <a:pt x="f50" y="f5"/>
                      <a:pt x="f51" y="f52"/>
                      <a:pt x="f53" y="f52"/>
                    </a:cubicBezTo>
                    <a:cubicBezTo>
                      <a:pt x="f35" y="f52"/>
                      <a:pt x="f20" y="f52"/>
                      <a:pt x="f54" y="f52"/>
                    </a:cubicBezTo>
                    <a:cubicBezTo>
                      <a:pt x="f55" y="f5"/>
                      <a:pt x="f56" y="f52"/>
                      <a:pt x="f31" y="f47"/>
                    </a:cubicBezTo>
                    <a:cubicBezTo>
                      <a:pt x="f57" y="f45"/>
                      <a:pt x="f12" y="f46"/>
                      <a:pt x="f31" y="f48"/>
                    </a:cubicBezTo>
                    <a:cubicBezTo>
                      <a:pt x="f58" y="f59"/>
                      <a:pt x="f60" y="f61"/>
                      <a:pt x="f60" y="f62"/>
                    </a:cubicBezTo>
                    <a:cubicBezTo>
                      <a:pt x="f63" y="f23"/>
                      <a:pt x="f60" y="f38"/>
                      <a:pt x="f64" y="f65"/>
                    </a:cubicBezTo>
                    <a:cubicBezTo>
                      <a:pt x="f66" y="f67"/>
                      <a:pt x="f68" y="f69"/>
                      <a:pt x="f13" y="f70"/>
                    </a:cubicBezTo>
                    <a:cubicBezTo>
                      <a:pt x="f11" y="f71"/>
                      <a:pt x="f72" y="f35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Freeform 155">
                <a:extLst>
                  <a:ext uri="{FF2B5EF4-FFF2-40B4-BE49-F238E27FC236}">
                    <a16:creationId xmlns:a16="http://schemas.microsoft.com/office/drawing/2014/main" id="{DC9A93B0-83AE-4CBA-5EEC-53FEA6272A89}"/>
                  </a:ext>
                </a:extLst>
              </p:cNvPr>
              <p:cNvSpPr/>
              <p:nvPr/>
            </p:nvSpPr>
            <p:spPr>
              <a:xfrm>
                <a:off x="7364413" y="4429125"/>
                <a:ext cx="220663" cy="2524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5"/>
                  <a:gd name="f7" fmla="val 108"/>
                  <a:gd name="f8" fmla="val 89"/>
                  <a:gd name="f9" fmla="val 20"/>
                  <a:gd name="f10" fmla="val 88"/>
                  <a:gd name="f11" fmla="val 31"/>
                  <a:gd name="f12" fmla="val 92"/>
                  <a:gd name="f13" fmla="val 40"/>
                  <a:gd name="f14" fmla="val 93"/>
                  <a:gd name="f15" fmla="val 49"/>
                  <a:gd name="f16" fmla="val 61"/>
                  <a:gd name="f17" fmla="val 73"/>
                  <a:gd name="f18" fmla="val 78"/>
                  <a:gd name="f19" fmla="val 77"/>
                  <a:gd name="f20" fmla="val 72"/>
                  <a:gd name="f21" fmla="val 79"/>
                  <a:gd name="f22" fmla="val 71"/>
                  <a:gd name="f23" fmla="val 83"/>
                  <a:gd name="f24" fmla="val 70"/>
                  <a:gd name="f25" fmla="val 65"/>
                  <a:gd name="f26" fmla="val 51"/>
                  <a:gd name="f27" fmla="val 106"/>
                  <a:gd name="f28" fmla="val 96"/>
                  <a:gd name="f29" fmla="val 33"/>
                  <a:gd name="f30" fmla="val 24"/>
                  <a:gd name="f31" fmla="val 85"/>
                  <a:gd name="f32" fmla="val 16"/>
                  <a:gd name="f33" fmla="val 82"/>
                  <a:gd name="f34" fmla="val 8"/>
                  <a:gd name="f35" fmla="val 5"/>
                  <a:gd name="f36" fmla="val 1"/>
                  <a:gd name="f37" fmla="val 67"/>
                  <a:gd name="f38" fmla="val 66"/>
                  <a:gd name="f39" fmla="val 6"/>
                  <a:gd name="f40" fmla="val 57"/>
                  <a:gd name="f41" fmla="val 42"/>
                  <a:gd name="f42" fmla="val 3"/>
                  <a:gd name="f43" fmla="val 32"/>
                  <a:gd name="f44" fmla="val 22"/>
                  <a:gd name="f45" fmla="val 15"/>
                  <a:gd name="f46" fmla="val 19"/>
                  <a:gd name="f47" fmla="val 12"/>
                  <a:gd name="f48" fmla="val 25"/>
                  <a:gd name="f49" fmla="val 10"/>
                  <a:gd name="f50" fmla="val 28"/>
                  <a:gd name="f51" fmla="val 4"/>
                  <a:gd name="f52" fmla="val 30"/>
                  <a:gd name="f53" fmla="val 39"/>
                  <a:gd name="f54" fmla="val 2"/>
                  <a:gd name="f55" fmla="val 46"/>
                  <a:gd name="f56" fmla="val 9"/>
                  <a:gd name="f57" fmla="val 48"/>
                  <a:gd name="f58" fmla="val 14"/>
                  <a:gd name="f59" fmla="val 47"/>
                  <a:gd name="f60" fmla="val 23"/>
                  <a:gd name="f61" fmla="val 26"/>
                  <a:gd name="f62" fmla="val 54"/>
                  <a:gd name="f63" fmla="val 27"/>
                  <a:gd name="f64" fmla="val 55"/>
                  <a:gd name="f65" fmla="val 56"/>
                  <a:gd name="f66" fmla="val 58"/>
                  <a:gd name="f67" fmla="val 62"/>
                  <a:gd name="f68" fmla="val 21"/>
                  <a:gd name="f69" fmla="val 76"/>
                  <a:gd name="f70" fmla="val 80"/>
                  <a:gd name="f71" fmla="val 84"/>
                  <a:gd name="f72" fmla="+- 0 0 -90"/>
                  <a:gd name="f73" fmla="*/ f3 1 95"/>
                  <a:gd name="f74" fmla="*/ f4 1 108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95"/>
                  <a:gd name="f83" fmla="*/ f79 1 108"/>
                  <a:gd name="f84" fmla="*/ 89 f80 1"/>
                  <a:gd name="f85" fmla="*/ 20 f79 1"/>
                  <a:gd name="f86" fmla="*/ 93 f80 1"/>
                  <a:gd name="f87" fmla="*/ 49 f79 1"/>
                  <a:gd name="f88" fmla="*/ 78 f80 1"/>
                  <a:gd name="f89" fmla="*/ 77 f79 1"/>
                  <a:gd name="f90" fmla="*/ 70 f80 1"/>
                  <a:gd name="f91" fmla="*/ 88 f79 1"/>
                  <a:gd name="f92" fmla="*/ 40 f80 1"/>
                  <a:gd name="f93" fmla="*/ 96 f79 1"/>
                  <a:gd name="f94" fmla="*/ 16 f80 1"/>
                  <a:gd name="f95" fmla="*/ 82 f79 1"/>
                  <a:gd name="f96" fmla="*/ 1 f80 1"/>
                  <a:gd name="f97" fmla="*/ 67 f79 1"/>
                  <a:gd name="f98" fmla="*/ 0 f80 1"/>
                  <a:gd name="f99" fmla="*/ 65 f79 1"/>
                  <a:gd name="f100" fmla="*/ 42 f79 1"/>
                  <a:gd name="f101" fmla="*/ 15 f80 1"/>
                  <a:gd name="f102" fmla="*/ 15 f79 1"/>
                  <a:gd name="f103" fmla="*/ 28 f80 1"/>
                  <a:gd name="f104" fmla="*/ 4 f79 1"/>
                  <a:gd name="f105" fmla="*/ 42 f80 1"/>
                  <a:gd name="f106" fmla="*/ 5 f79 1"/>
                  <a:gd name="f107" fmla="*/ 47 f80 1"/>
                  <a:gd name="f108" fmla="*/ 19 f79 1"/>
                  <a:gd name="f109" fmla="*/ 51 f80 1"/>
                  <a:gd name="f110" fmla="*/ 26 f79 1"/>
                  <a:gd name="f111" fmla="*/ 56 f80 1"/>
                  <a:gd name="f112" fmla="*/ 23 f79 1"/>
                  <a:gd name="f113" fmla="*/ 66 f80 1"/>
                  <a:gd name="f114" fmla="*/ 80 f80 1"/>
                  <a:gd name="f115" fmla="*/ 24 f79 1"/>
                  <a:gd name="f116" fmla="+- f81 0 f1"/>
                  <a:gd name="f117" fmla="*/ f84 1 95"/>
                  <a:gd name="f118" fmla="*/ f85 1 108"/>
                  <a:gd name="f119" fmla="*/ f86 1 95"/>
                  <a:gd name="f120" fmla="*/ f87 1 108"/>
                  <a:gd name="f121" fmla="*/ f88 1 95"/>
                  <a:gd name="f122" fmla="*/ f89 1 108"/>
                  <a:gd name="f123" fmla="*/ f90 1 95"/>
                  <a:gd name="f124" fmla="*/ f91 1 108"/>
                  <a:gd name="f125" fmla="*/ f92 1 95"/>
                  <a:gd name="f126" fmla="*/ f93 1 108"/>
                  <a:gd name="f127" fmla="*/ f94 1 95"/>
                  <a:gd name="f128" fmla="*/ f95 1 108"/>
                  <a:gd name="f129" fmla="*/ f96 1 95"/>
                  <a:gd name="f130" fmla="*/ f97 1 108"/>
                  <a:gd name="f131" fmla="*/ f98 1 95"/>
                  <a:gd name="f132" fmla="*/ f99 1 108"/>
                  <a:gd name="f133" fmla="*/ f100 1 108"/>
                  <a:gd name="f134" fmla="*/ f101 1 95"/>
                  <a:gd name="f135" fmla="*/ f102 1 108"/>
                  <a:gd name="f136" fmla="*/ f103 1 95"/>
                  <a:gd name="f137" fmla="*/ f104 1 108"/>
                  <a:gd name="f138" fmla="*/ f105 1 95"/>
                  <a:gd name="f139" fmla="*/ f106 1 108"/>
                  <a:gd name="f140" fmla="*/ f107 1 95"/>
                  <a:gd name="f141" fmla="*/ f108 1 108"/>
                  <a:gd name="f142" fmla="*/ f109 1 95"/>
                  <a:gd name="f143" fmla="*/ f110 1 108"/>
                  <a:gd name="f144" fmla="*/ f111 1 95"/>
                  <a:gd name="f145" fmla="*/ f112 1 108"/>
                  <a:gd name="f146" fmla="*/ f113 1 95"/>
                  <a:gd name="f147" fmla="*/ f114 1 95"/>
                  <a:gd name="f148" fmla="*/ f115 1 108"/>
                  <a:gd name="f149" fmla="*/ 0 1 f82"/>
                  <a:gd name="f150" fmla="*/ f76 1 f82"/>
                  <a:gd name="f151" fmla="*/ 0 1 f83"/>
                  <a:gd name="f152" fmla="*/ f77 1 f83"/>
                  <a:gd name="f153" fmla="*/ f117 1 f82"/>
                  <a:gd name="f154" fmla="*/ f118 1 f83"/>
                  <a:gd name="f155" fmla="*/ f119 1 f82"/>
                  <a:gd name="f156" fmla="*/ f120 1 f83"/>
                  <a:gd name="f157" fmla="*/ f121 1 f82"/>
                  <a:gd name="f158" fmla="*/ f122 1 f83"/>
                  <a:gd name="f159" fmla="*/ f123 1 f82"/>
                  <a:gd name="f160" fmla="*/ f124 1 f83"/>
                  <a:gd name="f161" fmla="*/ f125 1 f82"/>
                  <a:gd name="f162" fmla="*/ f126 1 f83"/>
                  <a:gd name="f163" fmla="*/ f127 1 f82"/>
                  <a:gd name="f164" fmla="*/ f128 1 f83"/>
                  <a:gd name="f165" fmla="*/ f129 1 f82"/>
                  <a:gd name="f166" fmla="*/ f130 1 f83"/>
                  <a:gd name="f167" fmla="*/ f131 1 f82"/>
                  <a:gd name="f168" fmla="*/ f132 1 f83"/>
                  <a:gd name="f169" fmla="*/ f133 1 f83"/>
                  <a:gd name="f170" fmla="*/ f134 1 f82"/>
                  <a:gd name="f171" fmla="*/ f135 1 f83"/>
                  <a:gd name="f172" fmla="*/ f136 1 f82"/>
                  <a:gd name="f173" fmla="*/ f137 1 f83"/>
                  <a:gd name="f174" fmla="*/ f138 1 f82"/>
                  <a:gd name="f175" fmla="*/ f139 1 f83"/>
                  <a:gd name="f176" fmla="*/ f140 1 f82"/>
                  <a:gd name="f177" fmla="*/ f141 1 f83"/>
                  <a:gd name="f178" fmla="*/ f142 1 f82"/>
                  <a:gd name="f179" fmla="*/ f143 1 f83"/>
                  <a:gd name="f180" fmla="*/ f144 1 f82"/>
                  <a:gd name="f181" fmla="*/ f145 1 f83"/>
                  <a:gd name="f182" fmla="*/ f146 1 f82"/>
                  <a:gd name="f183" fmla="*/ f147 1 f82"/>
                  <a:gd name="f184" fmla="*/ f148 1 f83"/>
                  <a:gd name="f185" fmla="*/ f149 f73 1"/>
                  <a:gd name="f186" fmla="*/ f150 f73 1"/>
                  <a:gd name="f187" fmla="*/ f152 f74 1"/>
                  <a:gd name="f188" fmla="*/ f151 f74 1"/>
                  <a:gd name="f189" fmla="*/ f153 f73 1"/>
                  <a:gd name="f190" fmla="*/ f154 f74 1"/>
                  <a:gd name="f191" fmla="*/ f155 f73 1"/>
                  <a:gd name="f192" fmla="*/ f156 f74 1"/>
                  <a:gd name="f193" fmla="*/ f157 f73 1"/>
                  <a:gd name="f194" fmla="*/ f158 f74 1"/>
                  <a:gd name="f195" fmla="*/ f159 f73 1"/>
                  <a:gd name="f196" fmla="*/ f160 f74 1"/>
                  <a:gd name="f197" fmla="*/ f161 f73 1"/>
                  <a:gd name="f198" fmla="*/ f162 f74 1"/>
                  <a:gd name="f199" fmla="*/ f163 f73 1"/>
                  <a:gd name="f200" fmla="*/ f164 f74 1"/>
                  <a:gd name="f201" fmla="*/ f165 f73 1"/>
                  <a:gd name="f202" fmla="*/ f166 f74 1"/>
                  <a:gd name="f203" fmla="*/ f167 f73 1"/>
                  <a:gd name="f204" fmla="*/ f168 f74 1"/>
                  <a:gd name="f205" fmla="*/ f169 f74 1"/>
                  <a:gd name="f206" fmla="*/ f170 f73 1"/>
                  <a:gd name="f207" fmla="*/ f171 f74 1"/>
                  <a:gd name="f208" fmla="*/ f172 f73 1"/>
                  <a:gd name="f209" fmla="*/ f173 f74 1"/>
                  <a:gd name="f210" fmla="*/ f174 f73 1"/>
                  <a:gd name="f211" fmla="*/ f175 f74 1"/>
                  <a:gd name="f212" fmla="*/ f176 f73 1"/>
                  <a:gd name="f213" fmla="*/ f177 f74 1"/>
                  <a:gd name="f214" fmla="*/ f178 f73 1"/>
                  <a:gd name="f215" fmla="*/ f179 f74 1"/>
                  <a:gd name="f216" fmla="*/ f180 f73 1"/>
                  <a:gd name="f217" fmla="*/ f181 f74 1"/>
                  <a:gd name="f218" fmla="*/ f182 f73 1"/>
                  <a:gd name="f219" fmla="*/ f183 f73 1"/>
                  <a:gd name="f220" fmla="*/ f1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89" y="f190"/>
                  </a:cxn>
                  <a:cxn ang="f116">
                    <a:pos x="f191" y="f192"/>
                  </a:cxn>
                  <a:cxn ang="f116">
                    <a:pos x="f193" y="f194"/>
                  </a:cxn>
                  <a:cxn ang="f116">
                    <a:pos x="f195" y="f196"/>
                  </a:cxn>
                  <a:cxn ang="f116">
                    <a:pos x="f197" y="f198"/>
                  </a:cxn>
                  <a:cxn ang="f116">
                    <a:pos x="f199" y="f200"/>
                  </a:cxn>
                  <a:cxn ang="f116">
                    <a:pos x="f201" y="f202"/>
                  </a:cxn>
                  <a:cxn ang="f116">
                    <a:pos x="f203" y="f204"/>
                  </a:cxn>
                  <a:cxn ang="f116">
                    <a:pos x="f201" y="f205"/>
                  </a:cxn>
                  <a:cxn ang="f116">
                    <a:pos x="f206" y="f207"/>
                  </a:cxn>
                  <a:cxn ang="f116">
                    <a:pos x="f208" y="f209"/>
                  </a:cxn>
                  <a:cxn ang="f116">
                    <a:pos x="f210" y="f211"/>
                  </a:cxn>
                  <a:cxn ang="f116">
                    <a:pos x="f212" y="f213"/>
                  </a:cxn>
                  <a:cxn ang="f116">
                    <a:pos x="f214" y="f215"/>
                  </a:cxn>
                  <a:cxn ang="f116">
                    <a:pos x="f216" y="f217"/>
                  </a:cxn>
                  <a:cxn ang="f116">
                    <a:pos x="f218" y="f190"/>
                  </a:cxn>
                  <a:cxn ang="f116">
                    <a:pos x="f219" y="f220"/>
                  </a:cxn>
                  <a:cxn ang="f116">
                    <a:pos x="f189" y="f190"/>
                  </a:cxn>
                </a:cxnLst>
                <a:rect l="f185" t="f188" r="f186" b="f187"/>
                <a:pathLst>
                  <a:path w="95" h="10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20" y="f21"/>
                      <a:pt x="f22" y="f23"/>
                      <a:pt x="f24" y="f10"/>
                    </a:cubicBezTo>
                    <a:cubicBezTo>
                      <a:pt x="f25" y="f7"/>
                      <a:pt x="f26" y="f27"/>
                      <a:pt x="f13" y="f28"/>
                    </a:cubicBezTo>
                    <a:cubicBezTo>
                      <a:pt x="f29" y="f8"/>
                      <a:pt x="f30" y="f31"/>
                      <a:pt x="f32" y="f33"/>
                    </a:cubicBezTo>
                    <a:cubicBezTo>
                      <a:pt x="f34" y="f21"/>
                      <a:pt x="f35" y="f17"/>
                      <a:pt x="f36" y="f37"/>
                    </a:cubicBezTo>
                    <a:cubicBezTo>
                      <a:pt x="f36" y="f38"/>
                      <a:pt x="f5" y="f25"/>
                      <a:pt x="f5" y="f25"/>
                    </a:cubicBezTo>
                    <a:cubicBezTo>
                      <a:pt x="f39" y="f40"/>
                      <a:pt x="f5" y="f15"/>
                      <a:pt x="f36" y="f41"/>
                    </a:cubicBezTo>
                    <a:cubicBezTo>
                      <a:pt x="f42" y="f43"/>
                      <a:pt x="f35" y="f44"/>
                      <a:pt x="f45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"/>
                      <a:pt x="f53" y="f54"/>
                      <a:pt x="f41" y="f35"/>
                    </a:cubicBezTo>
                    <a:cubicBezTo>
                      <a:pt x="f55" y="f56"/>
                      <a:pt x="f57" y="f58"/>
                      <a:pt x="f59" y="f46"/>
                    </a:cubicBezTo>
                    <a:cubicBezTo>
                      <a:pt x="f55" y="f60"/>
                      <a:pt x="f57" y="f48"/>
                      <a:pt x="f26" y="f61"/>
                    </a:cubicBezTo>
                    <a:cubicBezTo>
                      <a:pt x="f62" y="f63"/>
                      <a:pt x="f64" y="f61"/>
                      <a:pt x="f65" y="f60"/>
                    </a:cubicBezTo>
                    <a:cubicBezTo>
                      <a:pt x="f66" y="f46"/>
                      <a:pt x="f67" y="f46"/>
                      <a:pt x="f38" y="f9"/>
                    </a:cubicBezTo>
                    <a:cubicBezTo>
                      <a:pt x="f24" y="f68"/>
                      <a:pt x="f69" y="f46"/>
                      <a:pt x="f70" y="f30"/>
                    </a:cubicBezTo>
                    <a:cubicBezTo>
                      <a:pt x="f71" y="f63"/>
                      <a:pt x="f31" y="f68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Freeform 156">
                <a:extLst>
                  <a:ext uri="{FF2B5EF4-FFF2-40B4-BE49-F238E27FC236}">
                    <a16:creationId xmlns:a16="http://schemas.microsoft.com/office/drawing/2014/main" id="{6D63CB6A-C90D-C491-5930-46316D423BED}"/>
                  </a:ext>
                </a:extLst>
              </p:cNvPr>
              <p:cNvSpPr/>
              <p:nvPr/>
            </p:nvSpPr>
            <p:spPr>
              <a:xfrm>
                <a:off x="7597777" y="4587873"/>
                <a:ext cx="53977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66"/>
                  <a:gd name="f8" fmla="val 18"/>
                  <a:gd name="f9" fmla="val 20"/>
                  <a:gd name="f10" fmla="val 19"/>
                  <a:gd name="f11" fmla="val 30"/>
                  <a:gd name="f12" fmla="val 41"/>
                  <a:gd name="f13" fmla="val 21"/>
                  <a:gd name="f14" fmla="val 52"/>
                  <a:gd name="f15" fmla="val 58"/>
                  <a:gd name="f16" fmla="val 61"/>
                  <a:gd name="f17" fmla="val 15"/>
                  <a:gd name="f18" fmla="val 63"/>
                  <a:gd name="f19" fmla="val 13"/>
                  <a:gd name="f20" fmla="val 64"/>
                  <a:gd name="f21" fmla="val 11"/>
                  <a:gd name="f22" fmla="val 9"/>
                  <a:gd name="f23" fmla="val 7"/>
                  <a:gd name="f24" fmla="val 59"/>
                  <a:gd name="f25" fmla="val 5"/>
                  <a:gd name="f26" fmla="val 55"/>
                  <a:gd name="f27" fmla="val 10"/>
                  <a:gd name="f28" fmla="val 50"/>
                  <a:gd name="f29" fmla="val 12"/>
                  <a:gd name="f30" fmla="val 48"/>
                  <a:gd name="f31" fmla="val 45"/>
                  <a:gd name="f32" fmla="val 43"/>
                  <a:gd name="f33" fmla="val 8"/>
                  <a:gd name="f34" fmla="val 42"/>
                  <a:gd name="f35" fmla="val 6"/>
                  <a:gd name="f36" fmla="val 29"/>
                  <a:gd name="f37" fmla="val 3"/>
                  <a:gd name="f38" fmla="val 2"/>
                  <a:gd name="f39" fmla="val 16"/>
                  <a:gd name="f40" fmla="val 14"/>
                  <a:gd name="f41" fmla="+- 0 0 -90"/>
                  <a:gd name="f42" fmla="*/ f3 1 23"/>
                  <a:gd name="f43" fmla="*/ f4 1 66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3"/>
                  <a:gd name="f52" fmla="*/ f48 1 66"/>
                  <a:gd name="f53" fmla="*/ 18 f49 1"/>
                  <a:gd name="f54" fmla="*/ 20 f48 1"/>
                  <a:gd name="f55" fmla="*/ 21 f49 1"/>
                  <a:gd name="f56" fmla="*/ 52 f48 1"/>
                  <a:gd name="f57" fmla="*/ 15 f49 1"/>
                  <a:gd name="f58" fmla="*/ 63 f48 1"/>
                  <a:gd name="f59" fmla="*/ 9 f49 1"/>
                  <a:gd name="f60" fmla="*/ 10 f49 1"/>
                  <a:gd name="f61" fmla="*/ 50 f48 1"/>
                  <a:gd name="f62" fmla="*/ 43 f48 1"/>
                  <a:gd name="f63" fmla="*/ 6 f49 1"/>
                  <a:gd name="f64" fmla="*/ 42 f48 1"/>
                  <a:gd name="f65" fmla="*/ 3 f49 1"/>
                  <a:gd name="f66" fmla="*/ 5 f48 1"/>
                  <a:gd name="f67" fmla="*/ 0 f48 1"/>
                  <a:gd name="f68" fmla="*/ 16 f49 1"/>
                  <a:gd name="f69" fmla="+- f50 0 f1"/>
                  <a:gd name="f70" fmla="*/ f53 1 23"/>
                  <a:gd name="f71" fmla="*/ f54 1 66"/>
                  <a:gd name="f72" fmla="*/ f55 1 23"/>
                  <a:gd name="f73" fmla="*/ f56 1 66"/>
                  <a:gd name="f74" fmla="*/ f57 1 23"/>
                  <a:gd name="f75" fmla="*/ f58 1 66"/>
                  <a:gd name="f76" fmla="*/ f59 1 23"/>
                  <a:gd name="f77" fmla="*/ f60 1 23"/>
                  <a:gd name="f78" fmla="*/ f61 1 66"/>
                  <a:gd name="f79" fmla="*/ f62 1 66"/>
                  <a:gd name="f80" fmla="*/ f63 1 23"/>
                  <a:gd name="f81" fmla="*/ f64 1 66"/>
                  <a:gd name="f82" fmla="*/ f65 1 23"/>
                  <a:gd name="f83" fmla="*/ f66 1 66"/>
                  <a:gd name="f84" fmla="*/ f67 1 66"/>
                  <a:gd name="f85" fmla="*/ f68 1 23"/>
                  <a:gd name="f86" fmla="*/ 0 1 f51"/>
                  <a:gd name="f87" fmla="*/ f45 1 f51"/>
                  <a:gd name="f88" fmla="*/ 0 1 f52"/>
                  <a:gd name="f89" fmla="*/ f46 1 f52"/>
                  <a:gd name="f90" fmla="*/ f70 1 f51"/>
                  <a:gd name="f91" fmla="*/ f71 1 f52"/>
                  <a:gd name="f92" fmla="*/ f72 1 f51"/>
                  <a:gd name="f93" fmla="*/ f73 1 f52"/>
                  <a:gd name="f94" fmla="*/ f74 1 f51"/>
                  <a:gd name="f95" fmla="*/ f75 1 f52"/>
                  <a:gd name="f96" fmla="*/ f76 1 f51"/>
                  <a:gd name="f97" fmla="*/ f77 1 f51"/>
                  <a:gd name="f98" fmla="*/ f78 1 f52"/>
                  <a:gd name="f99" fmla="*/ f79 1 f52"/>
                  <a:gd name="f100" fmla="*/ f80 1 f51"/>
                  <a:gd name="f101" fmla="*/ f81 1 f52"/>
                  <a:gd name="f102" fmla="*/ f82 1 f51"/>
                  <a:gd name="f103" fmla="*/ f83 1 f52"/>
                  <a:gd name="f104" fmla="*/ f84 1 f52"/>
                  <a:gd name="f105" fmla="*/ f85 1 f51"/>
                  <a:gd name="f106" fmla="*/ f86 f42 1"/>
                  <a:gd name="f107" fmla="*/ f87 f42 1"/>
                  <a:gd name="f108" fmla="*/ f89 f43 1"/>
                  <a:gd name="f109" fmla="*/ f88 f43 1"/>
                  <a:gd name="f110" fmla="*/ f90 f42 1"/>
                  <a:gd name="f111" fmla="*/ f91 f43 1"/>
                  <a:gd name="f112" fmla="*/ f92 f42 1"/>
                  <a:gd name="f113" fmla="*/ f93 f43 1"/>
                  <a:gd name="f114" fmla="*/ f94 f42 1"/>
                  <a:gd name="f115" fmla="*/ f95 f43 1"/>
                  <a:gd name="f116" fmla="*/ f96 f42 1"/>
                  <a:gd name="f117" fmla="*/ f97 f42 1"/>
                  <a:gd name="f118" fmla="*/ f98 f43 1"/>
                  <a:gd name="f119" fmla="*/ f99 f43 1"/>
                  <a:gd name="f120" fmla="*/ f100 f42 1"/>
                  <a:gd name="f121" fmla="*/ f101 f43 1"/>
                  <a:gd name="f122" fmla="*/ f102 f42 1"/>
                  <a:gd name="f123" fmla="*/ f103 f43 1"/>
                  <a:gd name="f124" fmla="*/ f104 f43 1"/>
                  <a:gd name="f125" fmla="*/ f105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0" y="f111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5"/>
                  </a:cxn>
                  <a:cxn ang="f69">
                    <a:pos x="f117" y="f118"/>
                  </a:cxn>
                  <a:cxn ang="f69">
                    <a:pos x="f116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17" y="f124"/>
                  </a:cxn>
                  <a:cxn ang="f69">
                    <a:pos x="f125" y="f123"/>
                  </a:cxn>
                  <a:cxn ang="f69">
                    <a:pos x="f110" y="f111"/>
                  </a:cxn>
                </a:cxnLst>
                <a:rect l="f106" t="f109" r="f107" b="f108"/>
                <a:pathLst>
                  <a:path w="23" h="66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6" y="f15"/>
                      <a:pt x="f9" y="f16"/>
                      <a:pt x="f17" y="f18"/>
                    </a:cubicBezTo>
                    <a:cubicBezTo>
                      <a:pt x="f19" y="f20"/>
                      <a:pt x="f21" y="f7"/>
                      <a:pt x="f22" y="f18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21" y="f31"/>
                      <a:pt x="f22" y="f32"/>
                    </a:cubicBezTo>
                    <a:cubicBezTo>
                      <a:pt x="f33" y="f34"/>
                      <a:pt x="f35" y="f32"/>
                      <a:pt x="f35" y="f34"/>
                    </a:cubicBezTo>
                    <a:cubicBezTo>
                      <a:pt x="f25" y="f36"/>
                      <a:pt x="f5" y="f8"/>
                      <a:pt x="f37" y="f25"/>
                    </a:cubicBezTo>
                    <a:cubicBezTo>
                      <a:pt x="f37" y="f38"/>
                      <a:pt x="f35" y="f5"/>
                      <a:pt x="f27" y="f5"/>
                    </a:cubicBezTo>
                    <a:cubicBezTo>
                      <a:pt x="f19" y="f5"/>
                      <a:pt x="f17" y="f38"/>
                      <a:pt x="f39" y="f25"/>
                    </a:cubicBezTo>
                    <a:cubicBezTo>
                      <a:pt x="f8" y="f22"/>
                      <a:pt x="f10" y="f40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Freeform 157">
                <a:extLst>
                  <a:ext uri="{FF2B5EF4-FFF2-40B4-BE49-F238E27FC236}">
                    <a16:creationId xmlns:a16="http://schemas.microsoft.com/office/drawing/2014/main" id="{3F25BEEA-418E-54A3-5936-ABFA7CD461F7}"/>
                  </a:ext>
                </a:extLst>
              </p:cNvPr>
              <p:cNvSpPr/>
              <p:nvPr/>
            </p:nvSpPr>
            <p:spPr>
              <a:xfrm>
                <a:off x="7256458" y="4367210"/>
                <a:ext cx="109535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56"/>
                  <a:gd name="f8" fmla="val 46"/>
                  <a:gd name="f9" fmla="val 44"/>
                  <a:gd name="f10" fmla="val 49"/>
                  <a:gd name="f11" fmla="val 40"/>
                  <a:gd name="f12" fmla="val 55"/>
                  <a:gd name="f13" fmla="val 37"/>
                  <a:gd name="f14" fmla="val 31"/>
                  <a:gd name="f15" fmla="val 53"/>
                  <a:gd name="f16" fmla="val 33"/>
                  <a:gd name="f17" fmla="val 45"/>
                  <a:gd name="f18" fmla="val 35"/>
                  <a:gd name="f19" fmla="val 30"/>
                  <a:gd name="f20" fmla="val 41"/>
                  <a:gd name="f21" fmla="val 28"/>
                  <a:gd name="f22" fmla="val 39"/>
                  <a:gd name="f23" fmla="val 25"/>
                  <a:gd name="f24" fmla="val 43"/>
                  <a:gd name="f25" fmla="val 23"/>
                  <a:gd name="f26" fmla="val 38"/>
                  <a:gd name="f27" fmla="val 22"/>
                  <a:gd name="f28" fmla="val 16"/>
                  <a:gd name="f29" fmla="val 10"/>
                  <a:gd name="f30" fmla="val 5"/>
                  <a:gd name="f31" fmla="val 18"/>
                  <a:gd name="f32" fmla="val 1"/>
                  <a:gd name="f33" fmla="val 14"/>
                  <a:gd name="f34" fmla="val 9"/>
                  <a:gd name="f35" fmla="val 4"/>
                  <a:gd name="f36" fmla="val 7"/>
                  <a:gd name="f37" fmla="val 21"/>
                  <a:gd name="f38" fmla="val 12"/>
                  <a:gd name="f39" fmla="val 26"/>
                  <a:gd name="f40" fmla="val 19"/>
                  <a:gd name="f41" fmla="val 34"/>
                  <a:gd name="f42" fmla="val 36"/>
                  <a:gd name="f43" fmla="val 42"/>
                  <a:gd name="f44" fmla="+- 0 0 -90"/>
                  <a:gd name="f45" fmla="*/ f3 1 47"/>
                  <a:gd name="f46" fmla="*/ f4 1 56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7"/>
                  <a:gd name="f55" fmla="*/ f51 1 56"/>
                  <a:gd name="f56" fmla="*/ 46 f52 1"/>
                  <a:gd name="f57" fmla="*/ 47 f51 1"/>
                  <a:gd name="f58" fmla="*/ 40 f52 1"/>
                  <a:gd name="f59" fmla="*/ 55 f51 1"/>
                  <a:gd name="f60" fmla="*/ 33 f52 1"/>
                  <a:gd name="f61" fmla="*/ 45 f51 1"/>
                  <a:gd name="f62" fmla="*/ 28 f52 1"/>
                  <a:gd name="f63" fmla="*/ 39 f51 1"/>
                  <a:gd name="f64" fmla="*/ 22 f52 1"/>
                  <a:gd name="f65" fmla="*/ 37 f51 1"/>
                  <a:gd name="f66" fmla="*/ 5 f52 1"/>
                  <a:gd name="f67" fmla="*/ 18 f51 1"/>
                  <a:gd name="f68" fmla="*/ 4 f51 1"/>
                  <a:gd name="f69" fmla="*/ 16 f52 1"/>
                  <a:gd name="f70" fmla="*/ 7 f51 1"/>
                  <a:gd name="f71" fmla="*/ 30 f52 1"/>
                  <a:gd name="f72" fmla="*/ 25 f51 1"/>
                  <a:gd name="f73" fmla="*/ 44 f52 1"/>
                  <a:gd name="f74" fmla="*/ 40 f51 1"/>
                  <a:gd name="f75" fmla="+- f53 0 f1"/>
                  <a:gd name="f76" fmla="*/ f56 1 47"/>
                  <a:gd name="f77" fmla="*/ f57 1 56"/>
                  <a:gd name="f78" fmla="*/ f58 1 47"/>
                  <a:gd name="f79" fmla="*/ f59 1 56"/>
                  <a:gd name="f80" fmla="*/ f60 1 47"/>
                  <a:gd name="f81" fmla="*/ f61 1 56"/>
                  <a:gd name="f82" fmla="*/ f62 1 47"/>
                  <a:gd name="f83" fmla="*/ f63 1 56"/>
                  <a:gd name="f84" fmla="*/ f64 1 47"/>
                  <a:gd name="f85" fmla="*/ f65 1 56"/>
                  <a:gd name="f86" fmla="*/ f66 1 47"/>
                  <a:gd name="f87" fmla="*/ f67 1 56"/>
                  <a:gd name="f88" fmla="*/ f68 1 56"/>
                  <a:gd name="f89" fmla="*/ f69 1 47"/>
                  <a:gd name="f90" fmla="*/ f70 1 56"/>
                  <a:gd name="f91" fmla="*/ f71 1 47"/>
                  <a:gd name="f92" fmla="*/ f72 1 56"/>
                  <a:gd name="f93" fmla="*/ f73 1 47"/>
                  <a:gd name="f94" fmla="*/ f74 1 56"/>
                  <a:gd name="f95" fmla="*/ 0 1 f54"/>
                  <a:gd name="f96" fmla="*/ f48 1 f54"/>
                  <a:gd name="f97" fmla="*/ 0 1 f55"/>
                  <a:gd name="f98" fmla="*/ f49 1 f55"/>
                  <a:gd name="f99" fmla="*/ f76 1 f54"/>
                  <a:gd name="f100" fmla="*/ f77 1 f55"/>
                  <a:gd name="f101" fmla="*/ f78 1 f54"/>
                  <a:gd name="f102" fmla="*/ f79 1 f55"/>
                  <a:gd name="f103" fmla="*/ f80 1 f54"/>
                  <a:gd name="f104" fmla="*/ f81 1 f55"/>
                  <a:gd name="f105" fmla="*/ f82 1 f54"/>
                  <a:gd name="f106" fmla="*/ f83 1 f55"/>
                  <a:gd name="f107" fmla="*/ f84 1 f54"/>
                  <a:gd name="f108" fmla="*/ f85 1 f55"/>
                  <a:gd name="f109" fmla="*/ f86 1 f54"/>
                  <a:gd name="f110" fmla="*/ f87 1 f55"/>
                  <a:gd name="f111" fmla="*/ f88 1 f55"/>
                  <a:gd name="f112" fmla="*/ f89 1 f54"/>
                  <a:gd name="f113" fmla="*/ f90 1 f55"/>
                  <a:gd name="f114" fmla="*/ f91 1 f54"/>
                  <a:gd name="f115" fmla="*/ f92 1 f55"/>
                  <a:gd name="f116" fmla="*/ f93 1 f54"/>
                  <a:gd name="f117" fmla="*/ f94 1 f55"/>
                  <a:gd name="f118" fmla="*/ f95 f45 1"/>
                  <a:gd name="f119" fmla="*/ f96 f45 1"/>
                  <a:gd name="f120" fmla="*/ f98 f46 1"/>
                  <a:gd name="f121" fmla="*/ f97 f46 1"/>
                  <a:gd name="f122" fmla="*/ f99 f45 1"/>
                  <a:gd name="f123" fmla="*/ f100 f46 1"/>
                  <a:gd name="f124" fmla="*/ f101 f45 1"/>
                  <a:gd name="f125" fmla="*/ f102 f46 1"/>
                  <a:gd name="f126" fmla="*/ f103 f45 1"/>
                  <a:gd name="f127" fmla="*/ f104 f46 1"/>
                  <a:gd name="f128" fmla="*/ f105 f45 1"/>
                  <a:gd name="f129" fmla="*/ f106 f46 1"/>
                  <a:gd name="f130" fmla="*/ f107 f45 1"/>
                  <a:gd name="f131" fmla="*/ f108 f46 1"/>
                  <a:gd name="f132" fmla="*/ f109 f45 1"/>
                  <a:gd name="f133" fmla="*/ f110 f46 1"/>
                  <a:gd name="f134" fmla="*/ f111 f46 1"/>
                  <a:gd name="f135" fmla="*/ f112 f45 1"/>
                  <a:gd name="f136" fmla="*/ f113 f46 1"/>
                  <a:gd name="f137" fmla="*/ f114 f45 1"/>
                  <a:gd name="f138" fmla="*/ f115 f46 1"/>
                  <a:gd name="f139" fmla="*/ f116 f45 1"/>
                  <a:gd name="f140" fmla="*/ f11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2" y="f123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2" y="f134"/>
                  </a:cxn>
                  <a:cxn ang="f75">
                    <a:pos x="f135" y="f136"/>
                  </a:cxn>
                  <a:cxn ang="f75">
                    <a:pos x="f137" y="f138"/>
                  </a:cxn>
                  <a:cxn ang="f75">
                    <a:pos x="f139" y="f140"/>
                  </a:cxn>
                  <a:cxn ang="f75">
                    <a:pos x="f122" y="f123"/>
                  </a:cxn>
                </a:cxnLst>
                <a:rect l="f118" t="f121" r="f119" b="f120"/>
                <a:pathLst>
                  <a:path w="47" h="56">
                    <a:moveTo>
                      <a:pt x="f8" y="f6"/>
                    </a:moveTo>
                    <a:cubicBezTo>
                      <a:pt x="f9" y="f10"/>
                      <a:pt x="f8" y="f7"/>
                      <a:pt x="f11" y="f12"/>
                    </a:cubicBezTo>
                    <a:cubicBezTo>
                      <a:pt x="f13" y="f12"/>
                      <a:pt x="f14" y="f15"/>
                      <a:pt x="f16" y="f17"/>
                    </a:cubicBezTo>
                    <a:cubicBezTo>
                      <a:pt x="f18" y="f11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13"/>
                    </a:cubicBezTo>
                    <a:cubicBezTo>
                      <a:pt x="f28" y="f14"/>
                      <a:pt x="f29" y="f23"/>
                      <a:pt x="f30" y="f31"/>
                    </a:cubicBezTo>
                    <a:cubicBezTo>
                      <a:pt x="f32" y="f33"/>
                      <a:pt x="f5" y="f34"/>
                      <a:pt x="f30" y="f35"/>
                    </a:cubicBezTo>
                    <a:cubicBezTo>
                      <a:pt x="f34" y="f5"/>
                      <a:pt x="f33" y="f35"/>
                      <a:pt x="f28" y="f36"/>
                    </a:cubicBezTo>
                    <a:cubicBezTo>
                      <a:pt x="f37" y="f38"/>
                      <a:pt x="f39" y="f40"/>
                      <a:pt x="f19" y="f23"/>
                    </a:cubicBezTo>
                    <a:cubicBezTo>
                      <a:pt x="f41" y="f19"/>
                      <a:pt x="f26" y="f42"/>
                      <a:pt x="f9" y="f11"/>
                    </a:cubicBezTo>
                    <a:cubicBezTo>
                      <a:pt x="f17" y="f43"/>
                      <a:pt x="f6" y="f24"/>
                      <a:pt x="f8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Freeform 158">
                <a:extLst>
                  <a:ext uri="{FF2B5EF4-FFF2-40B4-BE49-F238E27FC236}">
                    <a16:creationId xmlns:a16="http://schemas.microsoft.com/office/drawing/2014/main" id="{C39F85BD-D753-BC10-54A6-FDE224DE89CF}"/>
                  </a:ext>
                </a:extLst>
              </p:cNvPr>
              <p:cNvSpPr/>
              <p:nvPr/>
            </p:nvSpPr>
            <p:spPr>
              <a:xfrm>
                <a:off x="7454902" y="4872032"/>
                <a:ext cx="101598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4"/>
                  <a:gd name="f8" fmla="val 10"/>
                  <a:gd name="f9" fmla="val 4"/>
                  <a:gd name="f10" fmla="val 8"/>
                  <a:gd name="f11" fmla="val 9"/>
                  <a:gd name="f12" fmla="val 7"/>
                  <a:gd name="f13" fmla="val 14"/>
                  <a:gd name="f14" fmla="val 17"/>
                  <a:gd name="f15" fmla="val 19"/>
                  <a:gd name="f16" fmla="val 6"/>
                  <a:gd name="f17" fmla="val 22"/>
                  <a:gd name="f18" fmla="val 5"/>
                  <a:gd name="f19" fmla="val 25"/>
                  <a:gd name="f20" fmla="val 2"/>
                  <a:gd name="f21" fmla="val 29"/>
                  <a:gd name="f22" fmla="val 34"/>
                  <a:gd name="f23" fmla="val 38"/>
                  <a:gd name="f24" fmla="val 41"/>
                  <a:gd name="f25" fmla="val 1"/>
                  <a:gd name="f26" fmla="val 42"/>
                  <a:gd name="f27" fmla="val 43"/>
                  <a:gd name="f28" fmla="val 39"/>
                  <a:gd name="f29" fmla="val 16"/>
                  <a:gd name="f30" fmla="val 35"/>
                  <a:gd name="f31" fmla="val 30"/>
                  <a:gd name="f32" fmla="val 18"/>
                  <a:gd name="f33" fmla="val 20"/>
                  <a:gd name="f34" fmla="val 3"/>
                  <a:gd name="f35" fmla="val 21"/>
                  <a:gd name="f36" fmla="+- 0 0 -90"/>
                  <a:gd name="f37" fmla="*/ f3 1 44"/>
                  <a:gd name="f38" fmla="*/ f4 1 24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4"/>
                  <a:gd name="f47" fmla="*/ f43 1 24"/>
                  <a:gd name="f48" fmla="*/ 0 f44 1"/>
                  <a:gd name="f49" fmla="*/ 10 f43 1"/>
                  <a:gd name="f50" fmla="*/ 14 f44 1"/>
                  <a:gd name="f51" fmla="*/ 7 f43 1"/>
                  <a:gd name="f52" fmla="*/ 22 f44 1"/>
                  <a:gd name="f53" fmla="*/ 5 f43 1"/>
                  <a:gd name="f54" fmla="*/ 34 f44 1"/>
                  <a:gd name="f55" fmla="*/ 0 f43 1"/>
                  <a:gd name="f56" fmla="*/ 42 f44 1"/>
                  <a:gd name="f57" fmla="*/ 6 f43 1"/>
                  <a:gd name="f58" fmla="*/ 39 f44 1"/>
                  <a:gd name="f59" fmla="*/ 16 f43 1"/>
                  <a:gd name="f60" fmla="*/ 25 f44 1"/>
                  <a:gd name="f61" fmla="*/ 19 f43 1"/>
                  <a:gd name="f62" fmla="*/ 17 f44 1"/>
                  <a:gd name="f63" fmla="*/ 20 f43 1"/>
                  <a:gd name="f64" fmla="+- f45 0 f1"/>
                  <a:gd name="f65" fmla="*/ f48 1 44"/>
                  <a:gd name="f66" fmla="*/ f49 1 24"/>
                  <a:gd name="f67" fmla="*/ f50 1 44"/>
                  <a:gd name="f68" fmla="*/ f51 1 24"/>
                  <a:gd name="f69" fmla="*/ f52 1 44"/>
                  <a:gd name="f70" fmla="*/ f53 1 24"/>
                  <a:gd name="f71" fmla="*/ f54 1 44"/>
                  <a:gd name="f72" fmla="*/ f55 1 24"/>
                  <a:gd name="f73" fmla="*/ f56 1 44"/>
                  <a:gd name="f74" fmla="*/ f57 1 24"/>
                  <a:gd name="f75" fmla="*/ f58 1 44"/>
                  <a:gd name="f76" fmla="*/ f59 1 24"/>
                  <a:gd name="f77" fmla="*/ f60 1 44"/>
                  <a:gd name="f78" fmla="*/ f61 1 24"/>
                  <a:gd name="f79" fmla="*/ f62 1 44"/>
                  <a:gd name="f80" fmla="*/ f63 1 24"/>
                  <a:gd name="f81" fmla="*/ 0 1 f46"/>
                  <a:gd name="f82" fmla="*/ f40 1 f46"/>
                  <a:gd name="f83" fmla="*/ 0 1 f47"/>
                  <a:gd name="f84" fmla="*/ f41 1 f47"/>
                  <a:gd name="f85" fmla="*/ f65 1 f46"/>
                  <a:gd name="f86" fmla="*/ f66 1 f47"/>
                  <a:gd name="f87" fmla="*/ f67 1 f46"/>
                  <a:gd name="f88" fmla="*/ f68 1 f47"/>
                  <a:gd name="f89" fmla="*/ f69 1 f46"/>
                  <a:gd name="f90" fmla="*/ f70 1 f47"/>
                  <a:gd name="f91" fmla="*/ f71 1 f46"/>
                  <a:gd name="f92" fmla="*/ f72 1 f47"/>
                  <a:gd name="f93" fmla="*/ f73 1 f46"/>
                  <a:gd name="f94" fmla="*/ f74 1 f47"/>
                  <a:gd name="f95" fmla="*/ f75 1 f46"/>
                  <a:gd name="f96" fmla="*/ f76 1 f47"/>
                  <a:gd name="f97" fmla="*/ f77 1 f46"/>
                  <a:gd name="f98" fmla="*/ f78 1 f47"/>
                  <a:gd name="f99" fmla="*/ f79 1 f46"/>
                  <a:gd name="f100" fmla="*/ f80 1 f47"/>
                  <a:gd name="f101" fmla="*/ f81 f37 1"/>
                  <a:gd name="f102" fmla="*/ f82 f37 1"/>
                  <a:gd name="f103" fmla="*/ f84 f38 1"/>
                  <a:gd name="f104" fmla="*/ f83 f38 1"/>
                  <a:gd name="f105" fmla="*/ f85 f37 1"/>
                  <a:gd name="f106" fmla="*/ f86 f38 1"/>
                  <a:gd name="f107" fmla="*/ f87 f37 1"/>
                  <a:gd name="f108" fmla="*/ f88 f38 1"/>
                  <a:gd name="f109" fmla="*/ f89 f37 1"/>
                  <a:gd name="f110" fmla="*/ f90 f38 1"/>
                  <a:gd name="f111" fmla="*/ f91 f37 1"/>
                  <a:gd name="f112" fmla="*/ f92 f38 1"/>
                  <a:gd name="f113" fmla="*/ f93 f37 1"/>
                  <a:gd name="f114" fmla="*/ f94 f38 1"/>
                  <a:gd name="f115" fmla="*/ f95 f37 1"/>
                  <a:gd name="f116" fmla="*/ f96 f38 1"/>
                  <a:gd name="f117" fmla="*/ f97 f37 1"/>
                  <a:gd name="f118" fmla="*/ f98 f38 1"/>
                  <a:gd name="f119" fmla="*/ f99 f37 1"/>
                  <a:gd name="f120" fmla="*/ f10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05" y="f106"/>
                  </a:cxn>
                </a:cxnLst>
                <a:rect l="f101" t="f104" r="f102" b="f103"/>
                <a:pathLst>
                  <a:path w="44" h="24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6"/>
                      <a:pt x="f17" y="f18"/>
                    </a:cubicBezTo>
                    <a:cubicBezTo>
                      <a:pt x="f19" y="f20"/>
                      <a:pt x="f21" y="f5"/>
                      <a:pt x="f22" y="f5"/>
                    </a:cubicBezTo>
                    <a:cubicBezTo>
                      <a:pt x="f23" y="f5"/>
                      <a:pt x="f24" y="f25"/>
                      <a:pt x="f26" y="f16"/>
                    </a:cubicBezTo>
                    <a:cubicBezTo>
                      <a:pt x="f6" y="f8"/>
                      <a:pt x="f27" y="f13"/>
                      <a:pt x="f28" y="f29"/>
                    </a:cubicBezTo>
                    <a:cubicBezTo>
                      <a:pt x="f30" y="f15"/>
                      <a:pt x="f31" y="f17"/>
                      <a:pt x="f19" y="f15"/>
                    </a:cubicBezTo>
                    <a:cubicBezTo>
                      <a:pt x="f17" y="f32"/>
                      <a:pt x="f15" y="f15"/>
                      <a:pt x="f14" y="f33"/>
                    </a:cubicBezTo>
                    <a:cubicBezTo>
                      <a:pt x="f12" y="f7"/>
                      <a:pt x="f34" y="f35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Freeform 159">
                <a:extLst>
                  <a:ext uri="{FF2B5EF4-FFF2-40B4-BE49-F238E27FC236}">
                    <a16:creationId xmlns:a16="http://schemas.microsoft.com/office/drawing/2014/main" id="{6727081D-1F33-E93C-EAA7-67E167E3D0FC}"/>
                  </a:ext>
                </a:extLst>
              </p:cNvPr>
              <p:cNvSpPr/>
              <p:nvPr/>
            </p:nvSpPr>
            <p:spPr>
              <a:xfrm>
                <a:off x="7346947" y="4287831"/>
                <a:ext cx="74615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2"/>
                  <a:gd name="f8" fmla="val 12"/>
                  <a:gd name="f9" fmla="val 17"/>
                  <a:gd name="f10" fmla="val 2"/>
                  <a:gd name="f11" fmla="val 21"/>
                  <a:gd name="f12" fmla="val 6"/>
                  <a:gd name="f13" fmla="val 22"/>
                  <a:gd name="f14" fmla="val 13"/>
                  <a:gd name="f15" fmla="val 23"/>
                  <a:gd name="f16" fmla="val 18"/>
                  <a:gd name="f17" fmla="val 24"/>
                  <a:gd name="f18" fmla="val 28"/>
                  <a:gd name="f19" fmla="val 30"/>
                  <a:gd name="f20" fmla="val 26"/>
                  <a:gd name="f21" fmla="val 29"/>
                  <a:gd name="f22" fmla="val 31"/>
                  <a:gd name="f23" fmla="val 36"/>
                  <a:gd name="f24" fmla="val 41"/>
                  <a:gd name="f25" fmla="val 25"/>
                  <a:gd name="f26" fmla="val 19"/>
                  <a:gd name="f27" fmla="val 38"/>
                  <a:gd name="f28" fmla="val 35"/>
                  <a:gd name="f29" fmla="val 16"/>
                  <a:gd name="f30" fmla="val 8"/>
                  <a:gd name="f31" fmla="val 5"/>
                  <a:gd name="f32" fmla="val 15"/>
                  <a:gd name="f33" fmla="val 1"/>
                  <a:gd name="f34" fmla="val 11"/>
                  <a:gd name="f35" fmla="+- 0 0 -90"/>
                  <a:gd name="f36" fmla="*/ f3 1 32"/>
                  <a:gd name="f37" fmla="*/ f4 1 4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2"/>
                  <a:gd name="f46" fmla="*/ f42 1 42"/>
                  <a:gd name="f47" fmla="*/ 12 f43 1"/>
                  <a:gd name="f48" fmla="*/ 0 f42 1"/>
                  <a:gd name="f49" fmla="*/ 22 f43 1"/>
                  <a:gd name="f50" fmla="*/ 13 f42 1"/>
                  <a:gd name="f51" fmla="*/ 28 f43 1"/>
                  <a:gd name="f52" fmla="*/ 24 f42 1"/>
                  <a:gd name="f53" fmla="*/ 31 f43 1"/>
                  <a:gd name="f54" fmla="*/ 32 f42 1"/>
                  <a:gd name="f55" fmla="*/ 25 f43 1"/>
                  <a:gd name="f56" fmla="*/ 42 f42 1"/>
                  <a:gd name="f57" fmla="*/ 18 f43 1"/>
                  <a:gd name="f58" fmla="*/ 35 f42 1"/>
                  <a:gd name="f59" fmla="*/ 8 f43 1"/>
                  <a:gd name="f60" fmla="*/ 21 f42 1"/>
                  <a:gd name="f61" fmla="*/ 1 f43 1"/>
                  <a:gd name="f62" fmla="*/ 11 f42 1"/>
                  <a:gd name="f63" fmla="+- f44 0 f1"/>
                  <a:gd name="f64" fmla="*/ f47 1 32"/>
                  <a:gd name="f65" fmla="*/ f48 1 42"/>
                  <a:gd name="f66" fmla="*/ f49 1 32"/>
                  <a:gd name="f67" fmla="*/ f50 1 42"/>
                  <a:gd name="f68" fmla="*/ f51 1 32"/>
                  <a:gd name="f69" fmla="*/ f52 1 42"/>
                  <a:gd name="f70" fmla="*/ f53 1 32"/>
                  <a:gd name="f71" fmla="*/ f54 1 42"/>
                  <a:gd name="f72" fmla="*/ f55 1 32"/>
                  <a:gd name="f73" fmla="*/ f56 1 42"/>
                  <a:gd name="f74" fmla="*/ f57 1 32"/>
                  <a:gd name="f75" fmla="*/ f58 1 42"/>
                  <a:gd name="f76" fmla="*/ f59 1 32"/>
                  <a:gd name="f77" fmla="*/ f60 1 42"/>
                  <a:gd name="f78" fmla="*/ f61 1 32"/>
                  <a:gd name="f79" fmla="*/ f62 1 42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2" h="4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1"/>
                      <a:pt x="f18" y="f17"/>
                    </a:cubicBezTo>
                    <a:cubicBezTo>
                      <a:pt x="f19" y="f20"/>
                      <a:pt x="f6" y="f21"/>
                      <a:pt x="f22" y="f6"/>
                    </a:cubicBezTo>
                    <a:cubicBezTo>
                      <a:pt x="f19" y="f23"/>
                      <a:pt x="f21" y="f24"/>
                      <a:pt x="f25" y="f7"/>
                    </a:cubicBezTo>
                    <a:cubicBezTo>
                      <a:pt x="f13" y="f7"/>
                      <a:pt x="f26" y="f27"/>
                      <a:pt x="f16" y="f28"/>
                    </a:cubicBezTo>
                    <a:cubicBezTo>
                      <a:pt x="f29" y="f21"/>
                      <a:pt x="f14" y="f17"/>
                      <a:pt x="f30" y="f11"/>
                    </a:cubicBezTo>
                    <a:cubicBezTo>
                      <a:pt x="f31" y="f26"/>
                      <a:pt x="f10" y="f32"/>
                      <a:pt x="f33" y="f34"/>
                    </a:cubicBezTo>
                    <a:cubicBezTo>
                      <a:pt x="f5" y="f12"/>
                      <a:pt x="f31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Freeform 160">
                <a:extLst>
                  <a:ext uri="{FF2B5EF4-FFF2-40B4-BE49-F238E27FC236}">
                    <a16:creationId xmlns:a16="http://schemas.microsoft.com/office/drawing/2014/main" id="{EEA9C1CA-7C57-B3E7-ED7E-9CF36B0AC925}"/>
                  </a:ext>
                </a:extLst>
              </p:cNvPr>
              <p:cNvSpPr/>
              <p:nvPr/>
            </p:nvSpPr>
            <p:spPr>
              <a:xfrm>
                <a:off x="7659691" y="4554534"/>
                <a:ext cx="41276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5"/>
                  <a:gd name="f8" fmla="val 17"/>
                  <a:gd name="f9" fmla="val 33"/>
                  <a:gd name="f10" fmla="val 43"/>
                  <a:gd name="f11" fmla="val 15"/>
                  <a:gd name="f12" fmla="val 8"/>
                  <a:gd name="f13" fmla="val 2"/>
                  <a:gd name="f14" fmla="val 3"/>
                  <a:gd name="f15" fmla="val 41"/>
                  <a:gd name="f16" fmla="val 4"/>
                  <a:gd name="f17" fmla="val 38"/>
                  <a:gd name="f18" fmla="val 5"/>
                  <a:gd name="f19" fmla="val 30"/>
                  <a:gd name="f20" fmla="val 7"/>
                  <a:gd name="f21" fmla="val 22"/>
                  <a:gd name="f22" fmla="val 14"/>
                  <a:gd name="f23" fmla="val 13"/>
                  <a:gd name="f24" fmla="val 10"/>
                  <a:gd name="f25" fmla="val 9"/>
                  <a:gd name="f26" fmla="val 16"/>
                  <a:gd name="f27" fmla="val 21"/>
                  <a:gd name="f28" fmla="val 28"/>
                  <a:gd name="f29" fmla="+- 0 0 -90"/>
                  <a:gd name="f30" fmla="*/ f3 1 18"/>
                  <a:gd name="f31" fmla="*/ f4 1 4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45"/>
                  <a:gd name="f41" fmla="*/ 17 f37 1"/>
                  <a:gd name="f42" fmla="*/ 33 f36 1"/>
                  <a:gd name="f43" fmla="*/ 8 f37 1"/>
                  <a:gd name="f44" fmla="*/ 45 f36 1"/>
                  <a:gd name="f45" fmla="*/ 4 f37 1"/>
                  <a:gd name="f46" fmla="*/ 38 f36 1"/>
                  <a:gd name="f47" fmla="*/ 2 f37 1"/>
                  <a:gd name="f48" fmla="*/ 15 f36 1"/>
                  <a:gd name="f49" fmla="*/ 13 f36 1"/>
                  <a:gd name="f50" fmla="*/ 2 f36 1"/>
                  <a:gd name="f51" fmla="*/ 13 f37 1"/>
                  <a:gd name="f52" fmla="*/ 14 f36 1"/>
                  <a:gd name="f53" fmla="+- f38 0 f1"/>
                  <a:gd name="f54" fmla="*/ f41 1 18"/>
                  <a:gd name="f55" fmla="*/ f42 1 45"/>
                  <a:gd name="f56" fmla="*/ f43 1 18"/>
                  <a:gd name="f57" fmla="*/ f44 1 45"/>
                  <a:gd name="f58" fmla="*/ f45 1 18"/>
                  <a:gd name="f59" fmla="*/ f46 1 45"/>
                  <a:gd name="f60" fmla="*/ f47 1 18"/>
                  <a:gd name="f61" fmla="*/ f48 1 45"/>
                  <a:gd name="f62" fmla="*/ f49 1 45"/>
                  <a:gd name="f63" fmla="*/ f50 1 45"/>
                  <a:gd name="f64" fmla="*/ f51 1 18"/>
                  <a:gd name="f65" fmla="*/ f52 1 45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40"/>
                  <a:gd name="f78" fmla="*/ f62 1 f40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1 1"/>
                  <a:gd name="f94" fmla="*/ f78 f31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0" y="f95"/>
                  </a:cxn>
                  <a:cxn ang="f53">
                    <a:pos x="f96" y="f95"/>
                  </a:cxn>
                  <a:cxn ang="f53">
                    <a:pos x="f8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8" h="45">
                    <a:moveTo>
                      <a:pt x="f8" y="f9"/>
                    </a:moveTo>
                    <a:cubicBezTo>
                      <a:pt x="f8" y="f10"/>
                      <a:pt x="f11" y="f7"/>
                      <a:pt x="f12" y="f7"/>
                    </a:cubicBezTo>
                    <a:cubicBezTo>
                      <a:pt x="f13" y="f7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13" y="f11"/>
                    </a:cubicBezTo>
                    <a:cubicBezTo>
                      <a:pt x="f13" y="f11"/>
                      <a:pt x="f13" y="f22"/>
                      <a:pt x="f13" y="f23"/>
                    </a:cubicBezTo>
                    <a:cubicBezTo>
                      <a:pt x="f13" y="f24"/>
                      <a:pt x="f5" y="f18"/>
                      <a:pt x="f16" y="f13"/>
                    </a:cubicBezTo>
                    <a:cubicBezTo>
                      <a:pt x="f20" y="f5"/>
                      <a:pt x="f24" y="f5"/>
                      <a:pt x="f23" y="f13"/>
                    </a:cubicBezTo>
                    <a:cubicBezTo>
                      <a:pt x="f8" y="f18"/>
                      <a:pt x="f6" y="f25"/>
                      <a:pt x="f8" y="f22"/>
                    </a:cubicBezTo>
                    <a:cubicBezTo>
                      <a:pt x="f26" y="f27"/>
                      <a:pt x="f11" y="f28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Freeform 161">
                <a:extLst>
                  <a:ext uri="{FF2B5EF4-FFF2-40B4-BE49-F238E27FC236}">
                    <a16:creationId xmlns:a16="http://schemas.microsoft.com/office/drawing/2014/main" id="{B68D5C26-4773-92E4-8A43-5AE0FA09F0A8}"/>
                  </a:ext>
                </a:extLst>
              </p:cNvPr>
              <p:cNvSpPr/>
              <p:nvPr/>
            </p:nvSpPr>
            <p:spPr>
              <a:xfrm>
                <a:off x="7286625" y="4310060"/>
                <a:ext cx="82552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41"/>
                  <a:gd name="f8" fmla="val 34"/>
                  <a:gd name="f9" fmla="val 38"/>
                  <a:gd name="f10" fmla="val 30"/>
                  <a:gd name="f11" fmla="val 27"/>
                  <a:gd name="f12" fmla="val 39"/>
                  <a:gd name="f13" fmla="val 25"/>
                  <a:gd name="f14" fmla="val 23"/>
                  <a:gd name="f15" fmla="val 22"/>
                  <a:gd name="f16" fmla="val 37"/>
                  <a:gd name="f17" fmla="val 20"/>
                  <a:gd name="f18" fmla="val 33"/>
                  <a:gd name="f19" fmla="val 17"/>
                  <a:gd name="f20" fmla="val 31"/>
                  <a:gd name="f21" fmla="val 18"/>
                  <a:gd name="f22" fmla="val 26"/>
                  <a:gd name="f23" fmla="val 24"/>
                  <a:gd name="f24" fmla="val 15"/>
                  <a:gd name="f25" fmla="val 11"/>
                  <a:gd name="f26" fmla="val 8"/>
                  <a:gd name="f27" fmla="val 19"/>
                  <a:gd name="f28" fmla="val 5"/>
                  <a:gd name="f29" fmla="val 16"/>
                  <a:gd name="f30" fmla="val 1"/>
                  <a:gd name="f31" fmla="val 12"/>
                  <a:gd name="f32" fmla="val 4"/>
                  <a:gd name="f33" fmla="val 14"/>
                  <a:gd name="f34" fmla="val 21"/>
                  <a:gd name="f35" fmla="val 13"/>
                  <a:gd name="f36" fmla="val 29"/>
                  <a:gd name="f37" fmla="+- 0 0 -90"/>
                  <a:gd name="f38" fmla="*/ f3 1 35"/>
                  <a:gd name="f39" fmla="*/ f4 1 41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5"/>
                  <a:gd name="f48" fmla="*/ f44 1 41"/>
                  <a:gd name="f49" fmla="*/ 34 f45 1"/>
                  <a:gd name="f50" fmla="*/ 35 f44 1"/>
                  <a:gd name="f51" fmla="*/ 27 f45 1"/>
                  <a:gd name="f52" fmla="*/ 39 f44 1"/>
                  <a:gd name="f53" fmla="*/ 22 f45 1"/>
                  <a:gd name="f54" fmla="*/ 37 f44 1"/>
                  <a:gd name="f55" fmla="*/ 18 f45 1"/>
                  <a:gd name="f56" fmla="*/ 26 f44 1"/>
                  <a:gd name="f57" fmla="*/ 15 f45 1"/>
                  <a:gd name="f58" fmla="*/ 23 f44 1"/>
                  <a:gd name="f59" fmla="*/ 5 f45 1"/>
                  <a:gd name="f60" fmla="*/ 16 f44 1"/>
                  <a:gd name="f61" fmla="*/ 4 f45 1"/>
                  <a:gd name="f62" fmla="*/ 4 f44 1"/>
                  <a:gd name="f63" fmla="*/ 16 f45 1"/>
                  <a:gd name="f64" fmla="*/ 33 f45 1"/>
                  <a:gd name="f65" fmla="*/ 29 f44 1"/>
                  <a:gd name="f66" fmla="+- f46 0 f1"/>
                  <a:gd name="f67" fmla="*/ f49 1 35"/>
                  <a:gd name="f68" fmla="*/ f50 1 41"/>
                  <a:gd name="f69" fmla="*/ f51 1 35"/>
                  <a:gd name="f70" fmla="*/ f52 1 41"/>
                  <a:gd name="f71" fmla="*/ f53 1 35"/>
                  <a:gd name="f72" fmla="*/ f54 1 41"/>
                  <a:gd name="f73" fmla="*/ f55 1 35"/>
                  <a:gd name="f74" fmla="*/ f56 1 41"/>
                  <a:gd name="f75" fmla="*/ f57 1 35"/>
                  <a:gd name="f76" fmla="*/ f58 1 41"/>
                  <a:gd name="f77" fmla="*/ f59 1 35"/>
                  <a:gd name="f78" fmla="*/ f60 1 41"/>
                  <a:gd name="f79" fmla="*/ f61 1 35"/>
                  <a:gd name="f80" fmla="*/ f62 1 41"/>
                  <a:gd name="f81" fmla="*/ f63 1 35"/>
                  <a:gd name="f82" fmla="*/ f64 1 35"/>
                  <a:gd name="f83" fmla="*/ f65 1 41"/>
                  <a:gd name="f84" fmla="*/ 0 1 f47"/>
                  <a:gd name="f85" fmla="*/ f41 1 f47"/>
                  <a:gd name="f86" fmla="*/ 0 1 f48"/>
                  <a:gd name="f87" fmla="*/ f42 1 f48"/>
                  <a:gd name="f88" fmla="*/ f67 1 f47"/>
                  <a:gd name="f89" fmla="*/ f68 1 f48"/>
                  <a:gd name="f90" fmla="*/ f69 1 f47"/>
                  <a:gd name="f91" fmla="*/ f70 1 f48"/>
                  <a:gd name="f92" fmla="*/ f71 1 f47"/>
                  <a:gd name="f93" fmla="*/ f72 1 f48"/>
                  <a:gd name="f94" fmla="*/ f73 1 f47"/>
                  <a:gd name="f95" fmla="*/ f74 1 f48"/>
                  <a:gd name="f96" fmla="*/ f75 1 f47"/>
                  <a:gd name="f97" fmla="*/ f76 1 f48"/>
                  <a:gd name="f98" fmla="*/ f77 1 f47"/>
                  <a:gd name="f99" fmla="*/ f78 1 f48"/>
                  <a:gd name="f100" fmla="*/ f79 1 f47"/>
                  <a:gd name="f101" fmla="*/ f80 1 f48"/>
                  <a:gd name="f102" fmla="*/ f81 1 f47"/>
                  <a:gd name="f103" fmla="*/ f82 1 f47"/>
                  <a:gd name="f104" fmla="*/ f83 1 f48"/>
                  <a:gd name="f105" fmla="*/ f84 f38 1"/>
                  <a:gd name="f106" fmla="*/ f85 f38 1"/>
                  <a:gd name="f107" fmla="*/ f87 f39 1"/>
                  <a:gd name="f108" fmla="*/ f86 f39 1"/>
                  <a:gd name="f109" fmla="*/ f88 f38 1"/>
                  <a:gd name="f110" fmla="*/ f89 f39 1"/>
                  <a:gd name="f111" fmla="*/ f90 f38 1"/>
                  <a:gd name="f112" fmla="*/ f91 f39 1"/>
                  <a:gd name="f113" fmla="*/ f92 f38 1"/>
                  <a:gd name="f114" fmla="*/ f93 f39 1"/>
                  <a:gd name="f115" fmla="*/ f94 f38 1"/>
                  <a:gd name="f116" fmla="*/ f95 f39 1"/>
                  <a:gd name="f117" fmla="*/ f96 f38 1"/>
                  <a:gd name="f118" fmla="*/ f97 f39 1"/>
                  <a:gd name="f119" fmla="*/ f98 f38 1"/>
                  <a:gd name="f120" fmla="*/ f99 f39 1"/>
                  <a:gd name="f121" fmla="*/ f100 f38 1"/>
                  <a:gd name="f122" fmla="*/ f101 f39 1"/>
                  <a:gd name="f123" fmla="*/ f102 f38 1"/>
                  <a:gd name="f124" fmla="*/ f103 f38 1"/>
                  <a:gd name="f125" fmla="*/ f104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2"/>
                  </a:cxn>
                  <a:cxn ang="f66">
                    <a:pos x="f124" y="f125"/>
                  </a:cxn>
                  <a:cxn ang="f66">
                    <a:pos x="f109" y="f110"/>
                  </a:cxn>
                </a:cxnLst>
                <a:rect l="f105" t="f108" r="f106" b="f107"/>
                <a:pathLst>
                  <a:path w="35" h="4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1" y="f23"/>
                      <a:pt x="f21" y="f23"/>
                      <a:pt x="f24" y="f14"/>
                    </a:cubicBezTo>
                    <a:cubicBezTo>
                      <a:pt x="f25" y="f14"/>
                      <a:pt x="f26" y="f27"/>
                      <a:pt x="f28" y="f29"/>
                    </a:cubicBezTo>
                    <a:cubicBezTo>
                      <a:pt x="f30" y="f31"/>
                      <a:pt x="f5" y="f26"/>
                      <a:pt x="f32" y="f32"/>
                    </a:cubicBezTo>
                    <a:cubicBezTo>
                      <a:pt x="f26" y="f5"/>
                      <a:pt x="f33" y="f5"/>
                      <a:pt x="f29" y="f32"/>
                    </a:cubicBezTo>
                    <a:cubicBezTo>
                      <a:pt x="f34" y="f35"/>
                      <a:pt x="f11" y="f34"/>
                      <a:pt x="f18" y="f36"/>
                    </a:cubicBezTo>
                    <a:cubicBezTo>
                      <a:pt x="f18" y="f10"/>
                      <a:pt x="f18" y="f20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Freeform 162">
                <a:extLst>
                  <a:ext uri="{FF2B5EF4-FFF2-40B4-BE49-F238E27FC236}">
                    <a16:creationId xmlns:a16="http://schemas.microsoft.com/office/drawing/2014/main" id="{191ADEE8-1847-FA8E-0D01-B991FF3FB1DD}"/>
                  </a:ext>
                </a:extLst>
              </p:cNvPr>
              <p:cNvSpPr/>
              <p:nvPr/>
            </p:nvSpPr>
            <p:spPr>
              <a:xfrm>
                <a:off x="7531098" y="4673598"/>
                <a:ext cx="41276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9"/>
                  <a:gd name="f8" fmla="val 26"/>
                  <a:gd name="f9" fmla="val 16"/>
                  <a:gd name="f10" fmla="val 27"/>
                  <a:gd name="f11" fmla="val 14"/>
                  <a:gd name="f12" fmla="val 28"/>
                  <a:gd name="f13" fmla="val 12"/>
                  <a:gd name="f14" fmla="val 10"/>
                  <a:gd name="f15" fmla="val 8"/>
                  <a:gd name="f16" fmla="val 9"/>
                  <a:gd name="f17" fmla="val 13"/>
                  <a:gd name="f18" fmla="val 21"/>
                  <a:gd name="f19" fmla="val 6"/>
                  <a:gd name="f20" fmla="val 22"/>
                  <a:gd name="f21" fmla="val 4"/>
                  <a:gd name="f22" fmla="val 20"/>
                  <a:gd name="f23" fmla="val 15"/>
                  <a:gd name="f24" fmla="val 1"/>
                  <a:gd name="f25" fmla="val 3"/>
                  <a:gd name="f26" fmla="val 2"/>
                  <a:gd name="f27" fmla="val 7"/>
                  <a:gd name="f28" fmla="val 11"/>
                  <a:gd name="f29" fmla="+- 0 0 -90"/>
                  <a:gd name="f30" fmla="*/ f3 1 18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29"/>
                  <a:gd name="f41" fmla="*/ 18 f37 1"/>
                  <a:gd name="f42" fmla="*/ 26 f36 1"/>
                  <a:gd name="f43" fmla="*/ 12 f37 1"/>
                  <a:gd name="f44" fmla="*/ 29 f36 1"/>
                  <a:gd name="f45" fmla="*/ 9 f37 1"/>
                  <a:gd name="f46" fmla="*/ 27 f36 1"/>
                  <a:gd name="f47" fmla="*/ 4 f37 1"/>
                  <a:gd name="f48" fmla="*/ 20 f36 1"/>
                  <a:gd name="f49" fmla="*/ 1 f37 1"/>
                  <a:gd name="f50" fmla="*/ 3 f36 1"/>
                  <a:gd name="f51" fmla="*/ 0 f36 1"/>
                  <a:gd name="f52" fmla="*/ 11 f37 1"/>
                  <a:gd name="f53" fmla="*/ 4 f36 1"/>
                  <a:gd name="f54" fmla="*/ 14 f37 1"/>
                  <a:gd name="f55" fmla="*/ 13 f36 1"/>
                  <a:gd name="f56" fmla="+- f38 0 f1"/>
                  <a:gd name="f57" fmla="*/ f41 1 18"/>
                  <a:gd name="f58" fmla="*/ f42 1 29"/>
                  <a:gd name="f59" fmla="*/ f43 1 18"/>
                  <a:gd name="f60" fmla="*/ f44 1 29"/>
                  <a:gd name="f61" fmla="*/ f45 1 18"/>
                  <a:gd name="f62" fmla="*/ f46 1 29"/>
                  <a:gd name="f63" fmla="*/ f47 1 18"/>
                  <a:gd name="f64" fmla="*/ f48 1 29"/>
                  <a:gd name="f65" fmla="*/ f49 1 18"/>
                  <a:gd name="f66" fmla="*/ f50 1 29"/>
                  <a:gd name="f67" fmla="*/ f51 1 29"/>
                  <a:gd name="f68" fmla="*/ f52 1 18"/>
                  <a:gd name="f69" fmla="*/ f53 1 29"/>
                  <a:gd name="f70" fmla="*/ f54 1 18"/>
                  <a:gd name="f71" fmla="*/ f55 1 29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39"/>
                  <a:gd name="f83" fmla="*/ f64 1 f40"/>
                  <a:gd name="f84" fmla="*/ f65 1 f39"/>
                  <a:gd name="f85" fmla="*/ f66 1 f40"/>
                  <a:gd name="f86" fmla="*/ f67 1 f40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0 1"/>
                  <a:gd name="f102" fmla="*/ f83 f31 1"/>
                  <a:gd name="f103" fmla="*/ f84 f30 1"/>
                  <a:gd name="f104" fmla="*/ f85 f31 1"/>
                  <a:gd name="f105" fmla="*/ f86 f31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1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18" h="29">
                    <a:moveTo>
                      <a:pt x="f6" y="f8"/>
                    </a:moveTo>
                    <a:cubicBezTo>
                      <a:pt x="f9" y="f10"/>
                      <a:pt x="f11" y="f12"/>
                      <a:pt x="f13" y="f7"/>
                    </a:cubicBezTo>
                    <a:cubicBezTo>
                      <a:pt x="f14" y="f7"/>
                      <a:pt x="f15" y="f12"/>
                      <a:pt x="f16" y="f10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5" y="f23"/>
                      <a:pt x="f24" y="f16"/>
                      <a:pt x="f24" y="f25"/>
                    </a:cubicBezTo>
                    <a:cubicBezTo>
                      <a:pt x="f24" y="f24"/>
                      <a:pt x="f26" y="f5"/>
                      <a:pt x="f21" y="f5"/>
                    </a:cubicBezTo>
                    <a:cubicBezTo>
                      <a:pt x="f27" y="f5"/>
                      <a:pt x="f14" y="f24"/>
                      <a:pt x="f28" y="f21"/>
                    </a:cubicBezTo>
                    <a:cubicBezTo>
                      <a:pt x="f17" y="f19"/>
                      <a:pt x="f11" y="f14"/>
                      <a:pt x="f11" y="f17"/>
                    </a:cubicBezTo>
                    <a:cubicBezTo>
                      <a:pt x="f11" y="f6"/>
                      <a:pt x="f9" y="f20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Freeform 163">
                <a:extLst>
                  <a:ext uri="{FF2B5EF4-FFF2-40B4-BE49-F238E27FC236}">
                    <a16:creationId xmlns:a16="http://schemas.microsoft.com/office/drawing/2014/main" id="{ABB05D74-4B9E-509E-8A04-CD4F8A6B282A}"/>
                  </a:ext>
                </a:extLst>
              </p:cNvPr>
              <p:cNvSpPr/>
              <p:nvPr/>
            </p:nvSpPr>
            <p:spPr>
              <a:xfrm>
                <a:off x="7242176" y="4489447"/>
                <a:ext cx="69851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21"/>
                  <a:gd name="f9" fmla="val 16"/>
                  <a:gd name="f10" fmla="val 17"/>
                  <a:gd name="f11" fmla="val 22"/>
                  <a:gd name="f12" fmla="val 13"/>
                  <a:gd name="f13" fmla="val 19"/>
                  <a:gd name="f14" fmla="val 9"/>
                  <a:gd name="f15" fmla="val 8"/>
                  <a:gd name="f16" fmla="val 7"/>
                  <a:gd name="f17" fmla="val 15"/>
                  <a:gd name="f18" fmla="val 5"/>
                  <a:gd name="f19" fmla="val 10"/>
                  <a:gd name="f20" fmla="val 4"/>
                  <a:gd name="f21" fmla="val 12"/>
                  <a:gd name="f22" fmla="val 1"/>
                  <a:gd name="f23" fmla="val 26"/>
                  <a:gd name="f24" fmla="val 27"/>
                  <a:gd name="f25" fmla="val 28"/>
                  <a:gd name="f26" fmla="val 18"/>
                  <a:gd name="f27" fmla="val 20"/>
                  <a:gd name="f28" fmla="val 23"/>
                  <a:gd name="f29" fmla="val 24"/>
                  <a:gd name="f30" fmla="+- 0 0 -90"/>
                  <a:gd name="f31" fmla="*/ f3 1 30"/>
                  <a:gd name="f32" fmla="*/ f4 1 2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0"/>
                  <a:gd name="f41" fmla="*/ f37 1 25"/>
                  <a:gd name="f42" fmla="*/ 21 f38 1"/>
                  <a:gd name="f43" fmla="*/ 16 f37 1"/>
                  <a:gd name="f44" fmla="*/ 9 f38 1"/>
                  <a:gd name="f45" fmla="*/ 7 f38 1"/>
                  <a:gd name="f46" fmla="*/ 13 f37 1"/>
                  <a:gd name="f47" fmla="*/ 4 f38 1"/>
                  <a:gd name="f48" fmla="*/ 4 f37 1"/>
                  <a:gd name="f49" fmla="*/ 16 f38 1"/>
                  <a:gd name="f50" fmla="*/ 5 f37 1"/>
                  <a:gd name="f51" fmla="*/ 26 f38 1"/>
                  <a:gd name="f52" fmla="*/ 15 f37 1"/>
                  <a:gd name="f53" fmla="*/ 28 f38 1"/>
                  <a:gd name="f54" fmla="*/ 18 f37 1"/>
                  <a:gd name="f55" fmla="*/ 23 f38 1"/>
                  <a:gd name="f56" fmla="*/ 24 f37 1"/>
                  <a:gd name="f57" fmla="+- f39 0 f1"/>
                  <a:gd name="f58" fmla="*/ f42 1 30"/>
                  <a:gd name="f59" fmla="*/ f43 1 25"/>
                  <a:gd name="f60" fmla="*/ f44 1 30"/>
                  <a:gd name="f61" fmla="*/ f45 1 30"/>
                  <a:gd name="f62" fmla="*/ f46 1 25"/>
                  <a:gd name="f63" fmla="*/ f47 1 30"/>
                  <a:gd name="f64" fmla="*/ f48 1 25"/>
                  <a:gd name="f65" fmla="*/ f49 1 30"/>
                  <a:gd name="f66" fmla="*/ f50 1 25"/>
                  <a:gd name="f67" fmla="*/ f51 1 30"/>
                  <a:gd name="f68" fmla="*/ f52 1 25"/>
                  <a:gd name="f69" fmla="*/ f53 1 30"/>
                  <a:gd name="f70" fmla="*/ f54 1 25"/>
                  <a:gd name="f71" fmla="*/ f55 1 30"/>
                  <a:gd name="f72" fmla="*/ f56 1 25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0"/>
                  <a:gd name="f81" fmla="*/ f62 1 f41"/>
                  <a:gd name="f82" fmla="*/ f63 1 f40"/>
                  <a:gd name="f83" fmla="*/ f64 1 f41"/>
                  <a:gd name="f84" fmla="*/ f65 1 f40"/>
                  <a:gd name="f85" fmla="*/ f66 1 f41"/>
                  <a:gd name="f86" fmla="*/ f67 1 f40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1 1"/>
                  <a:gd name="f100" fmla="*/ f81 f32 1"/>
                  <a:gd name="f101" fmla="*/ f82 f31 1"/>
                  <a:gd name="f102" fmla="*/ f83 f32 1"/>
                  <a:gd name="f103" fmla="*/ f84 f31 1"/>
                  <a:gd name="f104" fmla="*/ f85 f32 1"/>
                  <a:gd name="f105" fmla="*/ f86 f31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103" y="f104"/>
                  </a:cxn>
                  <a:cxn ang="f57">
                    <a:pos x="f105" y="f106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108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30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9"/>
                    </a:cubicBezTo>
                    <a:cubicBezTo>
                      <a:pt x="f15" y="f9"/>
                      <a:pt x="f16" y="f17"/>
                      <a:pt x="f16" y="f12"/>
                    </a:cubicBezTo>
                    <a:cubicBezTo>
                      <a:pt x="f18" y="f19"/>
                      <a:pt x="f5" y="f15"/>
                      <a:pt x="f20" y="f20"/>
                    </a:cubicBezTo>
                    <a:cubicBezTo>
                      <a:pt x="f15" y="f5"/>
                      <a:pt x="f21" y="f22"/>
                      <a:pt x="f9" y="f18"/>
                    </a:cubicBezTo>
                    <a:cubicBezTo>
                      <a:pt x="f13" y="f14"/>
                      <a:pt x="f11" y="f12"/>
                      <a:pt x="f23" y="f17"/>
                    </a:cubicBezTo>
                    <a:cubicBezTo>
                      <a:pt x="f24" y="f9"/>
                      <a:pt x="f6" y="f9"/>
                      <a:pt x="f25" y="f26"/>
                    </a:cubicBezTo>
                    <a:cubicBezTo>
                      <a:pt x="f23" y="f27"/>
                      <a:pt x="f24" y="f7"/>
                      <a:pt x="f28" y="f29"/>
                    </a:cubicBezTo>
                    <a:cubicBezTo>
                      <a:pt x="f27" y="f28"/>
                      <a:pt x="f8" y="f27"/>
                      <a:pt x="f8" y="f26"/>
                    </a:cubicBezTo>
                    <a:cubicBezTo>
                      <a:pt x="f8" y="f26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Freeform 164">
                <a:extLst>
                  <a:ext uri="{FF2B5EF4-FFF2-40B4-BE49-F238E27FC236}">
                    <a16:creationId xmlns:a16="http://schemas.microsoft.com/office/drawing/2014/main" id="{B297AE79-97F4-0779-8A0F-A1A6BA165854}"/>
                  </a:ext>
                </a:extLst>
              </p:cNvPr>
              <p:cNvSpPr/>
              <p:nvPr/>
            </p:nvSpPr>
            <p:spPr>
              <a:xfrm>
                <a:off x="6989765" y="4672007"/>
                <a:ext cx="4127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7"/>
                  <a:gd name="f8" fmla="val 1"/>
                  <a:gd name="f9" fmla="val 21"/>
                  <a:gd name="f10" fmla="val 2"/>
                  <a:gd name="f11" fmla="val 15"/>
                  <a:gd name="f12" fmla="val 8"/>
                  <a:gd name="f13" fmla="val 7"/>
                  <a:gd name="f14" fmla="val 10"/>
                  <a:gd name="f15" fmla="val 6"/>
                  <a:gd name="f16" fmla="val 9"/>
                  <a:gd name="f17" fmla="val 5"/>
                  <a:gd name="f18" fmla="val 3"/>
                  <a:gd name="f19" fmla="val 12"/>
                  <a:gd name="f20" fmla="val 14"/>
                  <a:gd name="f21" fmla="val 16"/>
                  <a:gd name="f22" fmla="val 4"/>
                  <a:gd name="f23" fmla="val 11"/>
                  <a:gd name="f24" fmla="val 13"/>
                  <a:gd name="f25" fmla="val 17"/>
                  <a:gd name="f26" fmla="val 22"/>
                  <a:gd name="f27" fmla="val 25"/>
                  <a:gd name="f28" fmla="val 26"/>
                  <a:gd name="f29" fmla="val 23"/>
                  <a:gd name="f30" fmla="+- 0 0 -90"/>
                  <a:gd name="f31" fmla="*/ f3 1 18"/>
                  <a:gd name="f32" fmla="*/ f4 1 2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8"/>
                  <a:gd name="f41" fmla="*/ f37 1 27"/>
                  <a:gd name="f42" fmla="*/ 1 f38 1"/>
                  <a:gd name="f43" fmla="*/ 21 f37 1"/>
                  <a:gd name="f44" fmla="*/ 8 f38 1"/>
                  <a:gd name="f45" fmla="*/ 7 f37 1"/>
                  <a:gd name="f46" fmla="*/ 9 f38 1"/>
                  <a:gd name="f47" fmla="*/ 5 f37 1"/>
                  <a:gd name="f48" fmla="*/ 10 f38 1"/>
                  <a:gd name="f49" fmla="*/ 0 f37 1"/>
                  <a:gd name="f50" fmla="*/ 16 f38 1"/>
                  <a:gd name="f51" fmla="*/ 1 f37 1"/>
                  <a:gd name="f52" fmla="*/ 6 f37 1"/>
                  <a:gd name="f53" fmla="*/ 11 f38 1"/>
                  <a:gd name="f54" fmla="*/ 22 f37 1"/>
                  <a:gd name="f55" fmla="*/ 3 f38 1"/>
                  <a:gd name="f56" fmla="*/ 26 f37 1"/>
                  <a:gd name="f57" fmla="+- f39 0 f1"/>
                  <a:gd name="f58" fmla="*/ f42 1 18"/>
                  <a:gd name="f59" fmla="*/ f43 1 27"/>
                  <a:gd name="f60" fmla="*/ f44 1 18"/>
                  <a:gd name="f61" fmla="*/ f45 1 27"/>
                  <a:gd name="f62" fmla="*/ f46 1 18"/>
                  <a:gd name="f63" fmla="*/ f47 1 27"/>
                  <a:gd name="f64" fmla="*/ f48 1 18"/>
                  <a:gd name="f65" fmla="*/ f49 1 27"/>
                  <a:gd name="f66" fmla="*/ f50 1 18"/>
                  <a:gd name="f67" fmla="*/ f51 1 27"/>
                  <a:gd name="f68" fmla="*/ f52 1 27"/>
                  <a:gd name="f69" fmla="*/ f53 1 18"/>
                  <a:gd name="f70" fmla="*/ f54 1 27"/>
                  <a:gd name="f71" fmla="*/ f55 1 18"/>
                  <a:gd name="f72" fmla="*/ f56 1 27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4" y="f106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18" h="27">
                    <a:moveTo>
                      <a:pt x="f8" y="f9"/>
                    </a:moveTo>
                    <a:cubicBezTo>
                      <a:pt x="f10" y="f11"/>
                      <a:pt x="f5" y="f12"/>
                      <a:pt x="f12" y="f13"/>
                    </a:cubicBezTo>
                    <a:cubicBezTo>
                      <a:pt x="f14" y="f15"/>
                      <a:pt x="f14" y="f15"/>
                      <a:pt x="f16" y="f17"/>
                    </a:cubicBezTo>
                    <a:cubicBezTo>
                      <a:pt x="f12" y="f18"/>
                      <a:pt x="f13" y="f8"/>
                      <a:pt x="f14" y="f5"/>
                    </a:cubicBezTo>
                    <a:cubicBezTo>
                      <a:pt x="f19" y="f5"/>
                      <a:pt x="f20" y="f5"/>
                      <a:pt x="f21" y="f8"/>
                    </a:cubicBezTo>
                    <a:cubicBezTo>
                      <a:pt x="f6" y="f10"/>
                      <a:pt x="f21" y="f22"/>
                      <a:pt x="f21" y="f15"/>
                    </a:cubicBezTo>
                    <a:cubicBezTo>
                      <a:pt x="f20" y="f23"/>
                      <a:pt x="f24" y="f25"/>
                      <a:pt x="f23" y="f26"/>
                    </a:cubicBezTo>
                    <a:cubicBezTo>
                      <a:pt x="f14" y="f27"/>
                      <a:pt x="f13" y="f7"/>
                      <a:pt x="f18" y="f28"/>
                    </a:cubicBezTo>
                    <a:cubicBezTo>
                      <a:pt x="f8" y="f28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Freeform 165">
                <a:extLst>
                  <a:ext uri="{FF2B5EF4-FFF2-40B4-BE49-F238E27FC236}">
                    <a16:creationId xmlns:a16="http://schemas.microsoft.com/office/drawing/2014/main" id="{EA7E584F-8A01-A08C-79B7-D8702FC6A24C}"/>
                  </a:ext>
                </a:extLst>
              </p:cNvPr>
              <p:cNvSpPr/>
              <p:nvPr/>
            </p:nvSpPr>
            <p:spPr>
              <a:xfrm>
                <a:off x="7412034" y="4899026"/>
                <a:ext cx="3492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6"/>
                  <a:gd name="f9" fmla="val 11"/>
                  <a:gd name="f10" fmla="val 1"/>
                  <a:gd name="f11" fmla="val 2"/>
                  <a:gd name="f12" fmla="val 9"/>
                  <a:gd name="f13" fmla="val 14"/>
                  <a:gd name="f14" fmla="val 12"/>
                  <a:gd name="f15" fmla="val 10"/>
                  <a:gd name="f16" fmla="val 3"/>
                  <a:gd name="f17" fmla="+- 0 0 -90"/>
                  <a:gd name="f18" fmla="*/ f3 1 15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3"/>
                  <a:gd name="f29" fmla="*/ 6 f25 1"/>
                  <a:gd name="f30" fmla="*/ 0 f24 1"/>
                  <a:gd name="f31" fmla="*/ 15 f25 1"/>
                  <a:gd name="f32" fmla="*/ 9 f24 1"/>
                  <a:gd name="f33" fmla="*/ 11 f25 1"/>
                  <a:gd name="f34" fmla="*/ 12 f24 1"/>
                  <a:gd name="f35" fmla="*/ 0 f25 1"/>
                  <a:gd name="f36" fmla="*/ 3 f24 1"/>
                  <a:gd name="f37" fmla="+- f26 0 f1"/>
                  <a:gd name="f38" fmla="*/ f29 1 15"/>
                  <a:gd name="f39" fmla="*/ f30 1 13"/>
                  <a:gd name="f40" fmla="*/ f31 1 15"/>
                  <a:gd name="f41" fmla="*/ f32 1 13"/>
                  <a:gd name="f42" fmla="*/ f33 1 15"/>
                  <a:gd name="f43" fmla="*/ f34 1 13"/>
                  <a:gd name="f44" fmla="*/ f35 1 15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3">
                    <a:moveTo>
                      <a:pt x="f8" y="f5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13" y="f14"/>
                      <a:pt x="f7" y="f7"/>
                      <a:pt x="f9" y="f14"/>
                    </a:cubicBezTo>
                    <a:cubicBezTo>
                      <a:pt x="f8" y="f9"/>
                      <a:pt x="f10" y="f15"/>
                      <a:pt x="f5" y="f16"/>
                    </a:cubicBezTo>
                    <a:cubicBezTo>
                      <a:pt x="f5" y="f5"/>
                      <a:pt x="f16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Freeform 166">
                <a:extLst>
                  <a:ext uri="{FF2B5EF4-FFF2-40B4-BE49-F238E27FC236}">
                    <a16:creationId xmlns:a16="http://schemas.microsoft.com/office/drawing/2014/main" id="{D9EF065D-0AE1-F8A5-78C0-6B43666FEDB9}"/>
                  </a:ext>
                </a:extLst>
              </p:cNvPr>
              <p:cNvSpPr/>
              <p:nvPr/>
            </p:nvSpPr>
            <p:spPr>
              <a:xfrm>
                <a:off x="7412034" y="4386257"/>
                <a:ext cx="30166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1"/>
                  <a:gd name="f9" fmla="val 8"/>
                  <a:gd name="f10" fmla="val 3"/>
                  <a:gd name="f11" fmla="val 4"/>
                  <a:gd name="f12" fmla="val 7"/>
                  <a:gd name="f13" fmla="val 9"/>
                  <a:gd name="f14" fmla="val 6"/>
                  <a:gd name="f15" fmla="val 10"/>
                  <a:gd name="f16" fmla="val 11"/>
                  <a:gd name="f17" fmla="val 12"/>
                  <a:gd name="f18" fmla="val 5"/>
                  <a:gd name="f19" fmla="val 16"/>
                  <a:gd name="f20" fmla="+- 0 0 -90"/>
                  <a:gd name="f21" fmla="*/ f3 1 13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3"/>
                  <a:gd name="f31" fmla="*/ f27 1 17"/>
                  <a:gd name="f32" fmla="*/ 1 f28 1"/>
                  <a:gd name="f33" fmla="*/ 8 f27 1"/>
                  <a:gd name="f34" fmla="*/ 7 f28 1"/>
                  <a:gd name="f35" fmla="*/ 0 f27 1"/>
                  <a:gd name="f36" fmla="*/ 10 f28 1"/>
                  <a:gd name="f37" fmla="*/ 9 f27 1"/>
                  <a:gd name="f38" fmla="*/ 5 f28 1"/>
                  <a:gd name="f39" fmla="*/ 16 f27 1"/>
                  <a:gd name="f40" fmla="+- f29 0 f1"/>
                  <a:gd name="f41" fmla="*/ f32 1 13"/>
                  <a:gd name="f42" fmla="*/ f33 1 17"/>
                  <a:gd name="f43" fmla="*/ f34 1 13"/>
                  <a:gd name="f44" fmla="*/ f35 1 17"/>
                  <a:gd name="f45" fmla="*/ f36 1 13"/>
                  <a:gd name="f46" fmla="*/ f37 1 17"/>
                  <a:gd name="f47" fmla="*/ f38 1 13"/>
                  <a:gd name="f48" fmla="*/ f39 1 1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3" h="17">
                    <a:moveTo>
                      <a:pt x="f8" y="f9"/>
                    </a:moveTo>
                    <a:cubicBezTo>
                      <a:pt x="f5" y="f10"/>
                      <a:pt x="f11" y="f5"/>
                      <a:pt x="f12" y="f5"/>
                    </a:cubicBezTo>
                    <a:cubicBezTo>
                      <a:pt x="f6" y="f5"/>
                      <a:pt x="f13" y="f14"/>
                      <a:pt x="f15" y="f13"/>
                    </a:cubicBezTo>
                    <a:cubicBezTo>
                      <a:pt x="f16" y="f17"/>
                      <a:pt x="f13" y="f7"/>
                      <a:pt x="f18" y="f19"/>
                    </a:cubicBezTo>
                    <a:cubicBezTo>
                      <a:pt x="f8" y="f19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Freeform 167">
                <a:extLst>
                  <a:ext uri="{FF2B5EF4-FFF2-40B4-BE49-F238E27FC236}">
                    <a16:creationId xmlns:a16="http://schemas.microsoft.com/office/drawing/2014/main" id="{BCEE5950-26E5-F400-CA30-C842CF8EBCA2}"/>
                  </a:ext>
                </a:extLst>
              </p:cNvPr>
              <p:cNvSpPr/>
              <p:nvPr/>
            </p:nvSpPr>
            <p:spPr>
              <a:xfrm>
                <a:off x="7662864" y="4676771"/>
                <a:ext cx="33339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3"/>
                  <a:gd name="f9" fmla="val 9"/>
                  <a:gd name="f10" fmla="val 2"/>
                  <a:gd name="f11" fmla="val 5"/>
                  <a:gd name="f12" fmla="val 1"/>
                  <a:gd name="f13" fmla="val 12"/>
                  <a:gd name="f14" fmla="val 13"/>
                  <a:gd name="f15" fmla="val 7"/>
                  <a:gd name="f16" fmla="val 11"/>
                  <a:gd name="f17" fmla="val 15"/>
                  <a:gd name="f18" fmla="val 16"/>
                  <a:gd name="f19" fmla="val 17"/>
                  <a:gd name="f20" fmla="val 10"/>
                  <a:gd name="f21" fmla="val 8"/>
                  <a:gd name="f22" fmla="val 4"/>
                  <a:gd name="f23" fmla="+- 0 0 -90"/>
                  <a:gd name="f24" fmla="*/ f3 1 14"/>
                  <a:gd name="f25" fmla="*/ f4 1 1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18"/>
                  <a:gd name="f35" fmla="*/ 3 f31 1"/>
                  <a:gd name="f36" fmla="*/ 9 f30 1"/>
                  <a:gd name="f37" fmla="*/ 9 f31 1"/>
                  <a:gd name="f38" fmla="*/ 0 f30 1"/>
                  <a:gd name="f39" fmla="*/ 13 f31 1"/>
                  <a:gd name="f40" fmla="*/ 7 f30 1"/>
                  <a:gd name="f41" fmla="*/ 12 f30 1"/>
                  <a:gd name="f42" fmla="*/ 16 f30 1"/>
                  <a:gd name="f43" fmla="*/ 10 f31 1"/>
                  <a:gd name="f44" fmla="*/ 14 f30 1"/>
                  <a:gd name="f45" fmla="*/ 7 f31 1"/>
                  <a:gd name="f46" fmla="+- f32 0 f1"/>
                  <a:gd name="f47" fmla="*/ f35 1 14"/>
                  <a:gd name="f48" fmla="*/ f36 1 18"/>
                  <a:gd name="f49" fmla="*/ f37 1 14"/>
                  <a:gd name="f50" fmla="*/ f38 1 18"/>
                  <a:gd name="f51" fmla="*/ f39 1 14"/>
                  <a:gd name="f52" fmla="*/ f40 1 18"/>
                  <a:gd name="f53" fmla="*/ f41 1 18"/>
                  <a:gd name="f54" fmla="*/ f42 1 18"/>
                  <a:gd name="f55" fmla="*/ f43 1 14"/>
                  <a:gd name="f56" fmla="*/ f44 1 18"/>
                  <a:gd name="f57" fmla="*/ f45 1 14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4"/>
                  <a:gd name="f69" fmla="*/ f54 1 f34"/>
                  <a:gd name="f70" fmla="*/ f55 1 f33"/>
                  <a:gd name="f71" fmla="*/ f56 1 f34"/>
                  <a:gd name="f72" fmla="*/ f57 1 f33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5 1"/>
                  <a:gd name="f84" fmla="*/ f69 f25 1"/>
                  <a:gd name="f85" fmla="*/ f70 f24 1"/>
                  <a:gd name="f86" fmla="*/ f71 f25 1"/>
                  <a:gd name="f87" fmla="*/ f7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81" y="f84"/>
                  </a:cxn>
                  <a:cxn ang="f46">
                    <a:pos x="f85" y="f86"/>
                  </a:cxn>
                  <a:cxn ang="f46">
                    <a:pos x="f87" y="f83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18">
                    <a:moveTo>
                      <a:pt x="f8" y="f9"/>
                    </a:moveTo>
                    <a:cubicBezTo>
                      <a:pt x="f10" y="f10"/>
                      <a:pt x="f11" y="f12"/>
                      <a:pt x="f9" y="f5"/>
                    </a:cubicBezTo>
                    <a:cubicBezTo>
                      <a:pt x="f6" y="f5"/>
                      <a:pt x="f13" y="f11"/>
                      <a:pt x="f14" y="f15"/>
                    </a:cubicBezTo>
                    <a:cubicBezTo>
                      <a:pt x="f6" y="f9"/>
                      <a:pt x="f13" y="f16"/>
                      <a:pt x="f14" y="f13"/>
                    </a:cubicBezTo>
                    <a:cubicBezTo>
                      <a:pt x="f6" y="f14"/>
                      <a:pt x="f6" y="f17"/>
                      <a:pt x="f14" y="f18"/>
                    </a:cubicBezTo>
                    <a:cubicBezTo>
                      <a:pt x="f16" y="f19"/>
                      <a:pt x="f20" y="f17"/>
                      <a:pt x="f20" y="f6"/>
                    </a:cubicBezTo>
                    <a:cubicBezTo>
                      <a:pt x="f20" y="f13"/>
                      <a:pt x="f21" y="f13"/>
                      <a:pt x="f15" y="f13"/>
                    </a:cubicBezTo>
                    <a:cubicBezTo>
                      <a:pt x="f5" y="f7"/>
                      <a:pt x="f22" y="f20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Freeform 168">
                <a:extLst>
                  <a:ext uri="{FF2B5EF4-FFF2-40B4-BE49-F238E27FC236}">
                    <a16:creationId xmlns:a16="http://schemas.microsoft.com/office/drawing/2014/main" id="{4287D5E8-3E11-6F00-01C7-04C7839B2447}"/>
                  </a:ext>
                </a:extLst>
              </p:cNvPr>
              <p:cNvSpPr/>
              <p:nvPr/>
            </p:nvSpPr>
            <p:spPr>
              <a:xfrm>
                <a:off x="7712077" y="4695818"/>
                <a:ext cx="38103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"/>
                  <a:gd name="f8" fmla="val 2"/>
                  <a:gd name="f9" fmla="val 6"/>
                  <a:gd name="f10" fmla="val 1"/>
                  <a:gd name="f11" fmla="val 8"/>
                  <a:gd name="f12" fmla="val 9"/>
                  <a:gd name="f13" fmla="val 11"/>
                  <a:gd name="f14" fmla="val 13"/>
                  <a:gd name="f15" fmla="val 15"/>
                  <a:gd name="f16" fmla="val 4"/>
                  <a:gd name="f17" fmla="val 14"/>
                  <a:gd name="f18" fmla="val 7"/>
                  <a:gd name="f19" fmla="val 10"/>
                  <a:gd name="f20" fmla="val 12"/>
                  <a:gd name="f21" fmla="val 3"/>
                  <a:gd name="f22" fmla="+- 0 0 -90"/>
                  <a:gd name="f23" fmla="*/ f3 1 16"/>
                  <a:gd name="f24" fmla="*/ f4 1 16"/>
                  <a:gd name="f25" fmla="val f5"/>
                  <a:gd name="f26" fmla="val f6"/>
                  <a:gd name="f27" fmla="*/ f22 f0 1"/>
                  <a:gd name="f28" fmla="+- f26 0 f25"/>
                  <a:gd name="f29" fmla="*/ f27 1 f2"/>
                  <a:gd name="f30" fmla="*/ f28 1 16"/>
                  <a:gd name="f31" fmla="*/ 5 f28 1"/>
                  <a:gd name="f32" fmla="*/ 2 f28 1"/>
                  <a:gd name="f33" fmla="*/ 9 f28 1"/>
                  <a:gd name="f34" fmla="*/ 0 f28 1"/>
                  <a:gd name="f35" fmla="*/ 15 f28 1"/>
                  <a:gd name="f36" fmla="*/ 13 f28 1"/>
                  <a:gd name="f37" fmla="*/ 7 f28 1"/>
                  <a:gd name="f38" fmla="*/ 12 f28 1"/>
                  <a:gd name="f39" fmla="*/ 3 f28 1"/>
                  <a:gd name="f40" fmla="+- f29 0 f1"/>
                  <a:gd name="f41" fmla="*/ f31 1 16"/>
                  <a:gd name="f42" fmla="*/ f32 1 16"/>
                  <a:gd name="f43" fmla="*/ f33 1 16"/>
                  <a:gd name="f44" fmla="*/ f34 1 16"/>
                  <a:gd name="f45" fmla="*/ f35 1 16"/>
                  <a:gd name="f46" fmla="*/ f36 1 16"/>
                  <a:gd name="f47" fmla="*/ f37 1 16"/>
                  <a:gd name="f48" fmla="*/ f38 1 16"/>
                  <a:gd name="f49" fmla="*/ f39 1 16"/>
                  <a:gd name="f50" fmla="*/ 0 1 f30"/>
                  <a:gd name="f51" fmla="*/ f26 1 f30"/>
                  <a:gd name="f52" fmla="*/ f41 1 f30"/>
                  <a:gd name="f53" fmla="*/ f42 1 f30"/>
                  <a:gd name="f54" fmla="*/ f43 1 f30"/>
                  <a:gd name="f55" fmla="*/ f44 1 f30"/>
                  <a:gd name="f56" fmla="*/ f45 1 f30"/>
                  <a:gd name="f57" fmla="*/ f46 1 f30"/>
                  <a:gd name="f58" fmla="*/ f47 1 f30"/>
                  <a:gd name="f59" fmla="*/ f48 1 f30"/>
                  <a:gd name="f60" fmla="*/ f49 1 f30"/>
                  <a:gd name="f61" fmla="*/ f50 f23 1"/>
                  <a:gd name="f62" fmla="*/ f51 f23 1"/>
                  <a:gd name="f63" fmla="*/ f51 f24 1"/>
                  <a:gd name="f64" fmla="*/ f50 f24 1"/>
                  <a:gd name="f65" fmla="*/ f52 f23 1"/>
                  <a:gd name="f66" fmla="*/ f53 f24 1"/>
                  <a:gd name="f67" fmla="*/ f54 f23 1"/>
                  <a:gd name="f68" fmla="*/ f55 f24 1"/>
                  <a:gd name="f69" fmla="*/ f56 f23 1"/>
                  <a:gd name="f70" fmla="*/ f57 f23 1"/>
                  <a:gd name="f71" fmla="*/ f58 f24 1"/>
                  <a:gd name="f72" fmla="*/ f59 f23 1"/>
                  <a:gd name="f73" fmla="*/ f59 f24 1"/>
                  <a:gd name="f74" fmla="*/ f60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66"/>
                  </a:cxn>
                  <a:cxn ang="f40">
                    <a:pos x="f70" y="f71"/>
                  </a:cxn>
                  <a:cxn ang="f40">
                    <a:pos x="f72" y="f73"/>
                  </a:cxn>
                  <a:cxn ang="f40">
                    <a:pos x="f74" y="f73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6" h="16">
                    <a:moveTo>
                      <a:pt x="f7" y="f8"/>
                    </a:moveTo>
                    <a:cubicBezTo>
                      <a:pt x="f9" y="f10"/>
                      <a:pt x="f11" y="f5"/>
                      <a:pt x="f12" y="f5"/>
                    </a:cubicBezTo>
                    <a:cubicBezTo>
                      <a:pt x="f13" y="f5"/>
                      <a:pt x="f14" y="f5"/>
                      <a:pt x="f15" y="f8"/>
                    </a:cubicBezTo>
                    <a:cubicBezTo>
                      <a:pt x="f6" y="f16"/>
                      <a:pt x="f17" y="f7"/>
                      <a:pt x="f14" y="f18"/>
                    </a:cubicBezTo>
                    <a:cubicBezTo>
                      <a:pt x="f14" y="f11"/>
                      <a:pt x="f14" y="f19"/>
                      <a:pt x="f20" y="f20"/>
                    </a:cubicBezTo>
                    <a:cubicBezTo>
                      <a:pt x="f12" y="f13"/>
                      <a:pt x="f9" y="f6"/>
                      <a:pt x="f21" y="f20"/>
                    </a:cubicBezTo>
                    <a:cubicBezTo>
                      <a:pt x="f5" y="f12"/>
                      <a:pt x="f16" y="f7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Freeform 169">
                <a:extLst>
                  <a:ext uri="{FF2B5EF4-FFF2-40B4-BE49-F238E27FC236}">
                    <a16:creationId xmlns:a16="http://schemas.microsoft.com/office/drawing/2014/main" id="{DD224837-0413-6DDB-F326-20365837E341}"/>
                  </a:ext>
                </a:extLst>
              </p:cNvPr>
              <p:cNvSpPr/>
              <p:nvPr/>
            </p:nvSpPr>
            <p:spPr>
              <a:xfrm>
                <a:off x="7416798" y="4840284"/>
                <a:ext cx="4286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3"/>
                  <a:gd name="f8" fmla="val 11"/>
                  <a:gd name="f9" fmla="val 1"/>
                  <a:gd name="f10" fmla="val 4"/>
                  <a:gd name="f11" fmla="val 8"/>
                  <a:gd name="f12" fmla="val 10"/>
                  <a:gd name="f13" fmla="val 12"/>
                  <a:gd name="f14" fmla="val 9"/>
                  <a:gd name="f15" fmla="val 7"/>
                  <a:gd name="f16" fmla="val 6"/>
                  <a:gd name="f17" fmla="val 3"/>
                  <a:gd name="f18" fmla="val 2"/>
                  <a:gd name="f19" fmla="+- 0 0 -90"/>
                  <a:gd name="f20" fmla="*/ f3 1 18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8"/>
                  <a:gd name="f30" fmla="*/ f26 1 13"/>
                  <a:gd name="f31" fmla="*/ 11 f27 1"/>
                  <a:gd name="f32" fmla="*/ 1 f26 1"/>
                  <a:gd name="f33" fmla="*/ 11 f26 1"/>
                  <a:gd name="f34" fmla="*/ 8 f27 1"/>
                  <a:gd name="f35" fmla="*/ 13 f26 1"/>
                  <a:gd name="f36" fmla="*/ 7 f27 1"/>
                  <a:gd name="f37" fmla="*/ 12 f26 1"/>
                  <a:gd name="f38" fmla="*/ 1 f27 1"/>
                  <a:gd name="f39" fmla="*/ 3 f26 1"/>
                  <a:gd name="f40" fmla="+- f28 0 f1"/>
                  <a:gd name="f41" fmla="*/ f31 1 18"/>
                  <a:gd name="f42" fmla="*/ f32 1 13"/>
                  <a:gd name="f43" fmla="*/ f33 1 13"/>
                  <a:gd name="f44" fmla="*/ f34 1 18"/>
                  <a:gd name="f45" fmla="*/ f35 1 13"/>
                  <a:gd name="f46" fmla="*/ f36 1 18"/>
                  <a:gd name="f47" fmla="*/ f37 1 13"/>
                  <a:gd name="f48" fmla="*/ f38 1 18"/>
                  <a:gd name="f49" fmla="*/ f39 1 13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30"/>
                  <a:gd name="f57" fmla="*/ f44 1 f29"/>
                  <a:gd name="f58" fmla="*/ f45 1 f30"/>
                  <a:gd name="f59" fmla="*/ f46 1 f29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1 1"/>
                  <a:gd name="f70" fmla="*/ f57 f20 1"/>
                  <a:gd name="f71" fmla="*/ f58 f21 1"/>
                  <a:gd name="f72" fmla="*/ f59 f20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7" y="f69"/>
                  </a:cxn>
                  <a:cxn ang="f40">
                    <a:pos x="f70" y="f71"/>
                  </a:cxn>
                  <a:cxn ang="f40">
                    <a:pos x="f72" y="f73"/>
                  </a:cxn>
                  <a:cxn ang="f40">
                    <a:pos x="f74" y="f75"/>
                  </a:cxn>
                  <a:cxn ang="f40">
                    <a:pos x="f67" y="f68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8" h="13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12" y="f13"/>
                      <a:pt x="f14" y="f7"/>
                      <a:pt x="f11" y="f7"/>
                    </a:cubicBezTo>
                    <a:cubicBezTo>
                      <a:pt x="f11" y="f7"/>
                      <a:pt x="f11" y="f13"/>
                      <a:pt x="f15" y="f13"/>
                    </a:cubicBezTo>
                    <a:cubicBezTo>
                      <a:pt x="f10" y="f12"/>
                      <a:pt x="f5" y="f16"/>
                      <a:pt x="f9" y="f17"/>
                    </a:cubicBezTo>
                    <a:cubicBezTo>
                      <a:pt x="f18" y="f5"/>
                      <a:pt x="f15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Freeform 170">
                <a:extLst>
                  <a:ext uri="{FF2B5EF4-FFF2-40B4-BE49-F238E27FC236}">
                    <a16:creationId xmlns:a16="http://schemas.microsoft.com/office/drawing/2014/main" id="{763E348B-82D2-3FE0-3598-ABECC66C3154}"/>
                  </a:ext>
                </a:extLst>
              </p:cNvPr>
              <p:cNvSpPr/>
              <p:nvPr/>
            </p:nvSpPr>
            <p:spPr>
              <a:xfrm>
                <a:off x="8747122" y="4827583"/>
                <a:ext cx="247646" cy="2460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105"/>
                  <a:gd name="f8" fmla="val 100"/>
                  <a:gd name="f9" fmla="val 27"/>
                  <a:gd name="f10" fmla="val 36"/>
                  <a:gd name="f11" fmla="val 101"/>
                  <a:gd name="f12" fmla="val 43"/>
                  <a:gd name="f13" fmla="val 51"/>
                  <a:gd name="f14" fmla="val 55"/>
                  <a:gd name="f15" fmla="val 103"/>
                  <a:gd name="f16" fmla="val 63"/>
                  <a:gd name="f17" fmla="val 99"/>
                  <a:gd name="f18" fmla="val 65"/>
                  <a:gd name="f19" fmla="val 94"/>
                  <a:gd name="f20" fmla="val 67"/>
                  <a:gd name="f21" fmla="val 89"/>
                  <a:gd name="f22" fmla="val 68"/>
                  <a:gd name="f23" fmla="val 85"/>
                  <a:gd name="f24" fmla="val 64"/>
                  <a:gd name="f25" fmla="val 81"/>
                  <a:gd name="f26" fmla="val 61"/>
                  <a:gd name="f27" fmla="val 79"/>
                  <a:gd name="f28" fmla="val 77"/>
                  <a:gd name="f29" fmla="val 75"/>
                  <a:gd name="f30" fmla="val 76"/>
                  <a:gd name="f31" fmla="val 69"/>
                  <a:gd name="f32" fmla="val 78"/>
                  <a:gd name="f33" fmla="val 71"/>
                  <a:gd name="f34" fmla="val 80"/>
                  <a:gd name="f35" fmla="val 83"/>
                  <a:gd name="f36" fmla="val 73"/>
                  <a:gd name="f37" fmla="val 87"/>
                  <a:gd name="f38" fmla="val 93"/>
                  <a:gd name="f39" fmla="val 96"/>
                  <a:gd name="f40" fmla="val 98"/>
                  <a:gd name="f41" fmla="val 59"/>
                  <a:gd name="f42" fmla="val 49"/>
                  <a:gd name="f43" fmla="val 40"/>
                  <a:gd name="f44" fmla="val 28"/>
                  <a:gd name="f45" fmla="val 95"/>
                  <a:gd name="f46" fmla="val 21"/>
                  <a:gd name="f47" fmla="val 23"/>
                  <a:gd name="f48" fmla="val 72"/>
                  <a:gd name="f49" fmla="val 66"/>
                  <a:gd name="f50" fmla="val 20"/>
                  <a:gd name="f51" fmla="val 16"/>
                  <a:gd name="f52" fmla="val 48"/>
                  <a:gd name="f53" fmla="val 7"/>
                  <a:gd name="f54" fmla="val 35"/>
                  <a:gd name="f55" fmla="val 22"/>
                  <a:gd name="f56" fmla="val 30"/>
                  <a:gd name="f57" fmla="val 42"/>
                  <a:gd name="f58" fmla="val 9"/>
                  <a:gd name="f59" fmla="val 47"/>
                  <a:gd name="f60" fmla="val 3"/>
                  <a:gd name="f61" fmla="val 53"/>
                  <a:gd name="f62" fmla="val 2"/>
                  <a:gd name="f63" fmla="val 1"/>
                  <a:gd name="f64" fmla="val 10"/>
                  <a:gd name="f65" fmla="val 8"/>
                  <a:gd name="f66" fmla="val 82"/>
                  <a:gd name="f67" fmla="val 90"/>
                  <a:gd name="f68" fmla="val 13"/>
                  <a:gd name="f69" fmla="val 92"/>
                  <a:gd name="f70" fmla="+- 0 0 -90"/>
                  <a:gd name="f71" fmla="*/ f3 1 107"/>
                  <a:gd name="f72" fmla="*/ f4 1 105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107"/>
                  <a:gd name="f81" fmla="*/ f77 1 105"/>
                  <a:gd name="f82" fmla="*/ 100 f78 1"/>
                  <a:gd name="f83" fmla="*/ 27 f77 1"/>
                  <a:gd name="f84" fmla="*/ 105 f78 1"/>
                  <a:gd name="f85" fmla="*/ 51 f77 1"/>
                  <a:gd name="f86" fmla="*/ 99 f78 1"/>
                  <a:gd name="f87" fmla="*/ 65 f77 1"/>
                  <a:gd name="f88" fmla="*/ 85 f78 1"/>
                  <a:gd name="f89" fmla="*/ 64 f77 1"/>
                  <a:gd name="f90" fmla="*/ 77 f78 1"/>
                  <a:gd name="f91" fmla="*/ 78 f78 1"/>
                  <a:gd name="f92" fmla="*/ 71 f77 1"/>
                  <a:gd name="f93" fmla="*/ 83 f77 1"/>
                  <a:gd name="f94" fmla="*/ 67 f78 1"/>
                  <a:gd name="f95" fmla="*/ 96 f77 1"/>
                  <a:gd name="f96" fmla="*/ 105 f77 1"/>
                  <a:gd name="f97" fmla="*/ 40 f78 1"/>
                  <a:gd name="f98" fmla="*/ 99 f77 1"/>
                  <a:gd name="f99" fmla="*/ 23 f78 1"/>
                  <a:gd name="f100" fmla="*/ 72 f77 1"/>
                  <a:gd name="f101" fmla="*/ 16 f78 1"/>
                  <a:gd name="f102" fmla="*/ 61 f77 1"/>
                  <a:gd name="f103" fmla="*/ 22 f78 1"/>
                  <a:gd name="f104" fmla="*/ 42 f78 1"/>
                  <a:gd name="f105" fmla="*/ 9 f77 1"/>
                  <a:gd name="f106" fmla="*/ 59 f78 1"/>
                  <a:gd name="f107" fmla="*/ 1 f77 1"/>
                  <a:gd name="f108" fmla="*/ 63 f78 1"/>
                  <a:gd name="f109" fmla="*/ 82 f78 1"/>
                  <a:gd name="f110" fmla="*/ 28 f77 1"/>
                  <a:gd name="f111" fmla="+- f79 0 f1"/>
                  <a:gd name="f112" fmla="*/ f82 1 107"/>
                  <a:gd name="f113" fmla="*/ f83 1 105"/>
                  <a:gd name="f114" fmla="*/ f84 1 107"/>
                  <a:gd name="f115" fmla="*/ f85 1 105"/>
                  <a:gd name="f116" fmla="*/ f86 1 107"/>
                  <a:gd name="f117" fmla="*/ f87 1 105"/>
                  <a:gd name="f118" fmla="*/ f88 1 107"/>
                  <a:gd name="f119" fmla="*/ f89 1 105"/>
                  <a:gd name="f120" fmla="*/ f90 1 107"/>
                  <a:gd name="f121" fmla="*/ f91 1 107"/>
                  <a:gd name="f122" fmla="*/ f92 1 105"/>
                  <a:gd name="f123" fmla="*/ f93 1 105"/>
                  <a:gd name="f124" fmla="*/ f94 1 107"/>
                  <a:gd name="f125" fmla="*/ f95 1 105"/>
                  <a:gd name="f126" fmla="*/ f96 1 105"/>
                  <a:gd name="f127" fmla="*/ f97 1 107"/>
                  <a:gd name="f128" fmla="*/ f98 1 105"/>
                  <a:gd name="f129" fmla="*/ f99 1 107"/>
                  <a:gd name="f130" fmla="*/ f100 1 105"/>
                  <a:gd name="f131" fmla="*/ f101 1 107"/>
                  <a:gd name="f132" fmla="*/ f102 1 105"/>
                  <a:gd name="f133" fmla="*/ f103 1 107"/>
                  <a:gd name="f134" fmla="*/ f104 1 107"/>
                  <a:gd name="f135" fmla="*/ f105 1 105"/>
                  <a:gd name="f136" fmla="*/ f106 1 107"/>
                  <a:gd name="f137" fmla="*/ f107 1 105"/>
                  <a:gd name="f138" fmla="*/ f108 1 107"/>
                  <a:gd name="f139" fmla="*/ f109 1 107"/>
                  <a:gd name="f140" fmla="*/ f110 1 105"/>
                  <a:gd name="f141" fmla="*/ 0 1 f80"/>
                  <a:gd name="f142" fmla="*/ f74 1 f80"/>
                  <a:gd name="f143" fmla="*/ 0 1 f81"/>
                  <a:gd name="f144" fmla="*/ f75 1 f81"/>
                  <a:gd name="f145" fmla="*/ f112 1 f80"/>
                  <a:gd name="f146" fmla="*/ f113 1 f81"/>
                  <a:gd name="f147" fmla="*/ f114 1 f80"/>
                  <a:gd name="f148" fmla="*/ f115 1 f81"/>
                  <a:gd name="f149" fmla="*/ f116 1 f80"/>
                  <a:gd name="f150" fmla="*/ f117 1 f81"/>
                  <a:gd name="f151" fmla="*/ f118 1 f80"/>
                  <a:gd name="f152" fmla="*/ f119 1 f81"/>
                  <a:gd name="f153" fmla="*/ f120 1 f80"/>
                  <a:gd name="f154" fmla="*/ f121 1 f80"/>
                  <a:gd name="f155" fmla="*/ f122 1 f81"/>
                  <a:gd name="f156" fmla="*/ f123 1 f81"/>
                  <a:gd name="f157" fmla="*/ f124 1 f80"/>
                  <a:gd name="f158" fmla="*/ f125 1 f81"/>
                  <a:gd name="f159" fmla="*/ f126 1 f81"/>
                  <a:gd name="f160" fmla="*/ f127 1 f80"/>
                  <a:gd name="f161" fmla="*/ f128 1 f81"/>
                  <a:gd name="f162" fmla="*/ f129 1 f80"/>
                  <a:gd name="f163" fmla="*/ f130 1 f81"/>
                  <a:gd name="f164" fmla="*/ f131 1 f80"/>
                  <a:gd name="f165" fmla="*/ f132 1 f81"/>
                  <a:gd name="f166" fmla="*/ f133 1 f80"/>
                  <a:gd name="f167" fmla="*/ f134 1 f80"/>
                  <a:gd name="f168" fmla="*/ f135 1 f81"/>
                  <a:gd name="f169" fmla="*/ f136 1 f80"/>
                  <a:gd name="f170" fmla="*/ f137 1 f81"/>
                  <a:gd name="f171" fmla="*/ f138 1 f80"/>
                  <a:gd name="f172" fmla="*/ f139 1 f80"/>
                  <a:gd name="f173" fmla="*/ f140 1 f81"/>
                  <a:gd name="f174" fmla="*/ f141 f71 1"/>
                  <a:gd name="f175" fmla="*/ f142 f71 1"/>
                  <a:gd name="f176" fmla="*/ f144 f72 1"/>
                  <a:gd name="f177" fmla="*/ f143 f72 1"/>
                  <a:gd name="f178" fmla="*/ f145 f71 1"/>
                  <a:gd name="f179" fmla="*/ f146 f72 1"/>
                  <a:gd name="f180" fmla="*/ f147 f71 1"/>
                  <a:gd name="f181" fmla="*/ f148 f72 1"/>
                  <a:gd name="f182" fmla="*/ f149 f71 1"/>
                  <a:gd name="f183" fmla="*/ f150 f72 1"/>
                  <a:gd name="f184" fmla="*/ f151 f71 1"/>
                  <a:gd name="f185" fmla="*/ f152 f72 1"/>
                  <a:gd name="f186" fmla="*/ f153 f71 1"/>
                  <a:gd name="f187" fmla="*/ f154 f71 1"/>
                  <a:gd name="f188" fmla="*/ f155 f72 1"/>
                  <a:gd name="f189" fmla="*/ f156 f72 1"/>
                  <a:gd name="f190" fmla="*/ f157 f71 1"/>
                  <a:gd name="f191" fmla="*/ f158 f72 1"/>
                  <a:gd name="f192" fmla="*/ f159 f72 1"/>
                  <a:gd name="f193" fmla="*/ f160 f71 1"/>
                  <a:gd name="f194" fmla="*/ f161 f72 1"/>
                  <a:gd name="f195" fmla="*/ f162 f71 1"/>
                  <a:gd name="f196" fmla="*/ f163 f72 1"/>
                  <a:gd name="f197" fmla="*/ f164 f71 1"/>
                  <a:gd name="f198" fmla="*/ f165 f72 1"/>
                  <a:gd name="f199" fmla="*/ f166 f71 1"/>
                  <a:gd name="f200" fmla="*/ f167 f71 1"/>
                  <a:gd name="f201" fmla="*/ f168 f72 1"/>
                  <a:gd name="f202" fmla="*/ f169 f71 1"/>
                  <a:gd name="f203" fmla="*/ f170 f72 1"/>
                  <a:gd name="f204" fmla="*/ f171 f71 1"/>
                  <a:gd name="f205" fmla="*/ f172 f71 1"/>
                  <a:gd name="f206" fmla="*/ f173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78" y="f179"/>
                  </a:cxn>
                  <a:cxn ang="f111">
                    <a:pos x="f180" y="f181"/>
                  </a:cxn>
                  <a:cxn ang="f111">
                    <a:pos x="f182" y="f183"/>
                  </a:cxn>
                  <a:cxn ang="f111">
                    <a:pos x="f184" y="f185"/>
                  </a:cxn>
                  <a:cxn ang="f111">
                    <a:pos x="f186" y="f183"/>
                  </a:cxn>
                  <a:cxn ang="f111">
                    <a:pos x="f187" y="f188"/>
                  </a:cxn>
                  <a:cxn ang="f111">
                    <a:pos x="f186" y="f189"/>
                  </a:cxn>
                  <a:cxn ang="f111">
                    <a:pos x="f190" y="f191"/>
                  </a:cxn>
                  <a:cxn ang="f111">
                    <a:pos x="f190" y="f192"/>
                  </a:cxn>
                  <a:cxn ang="f111">
                    <a:pos x="f193" y="f194"/>
                  </a:cxn>
                  <a:cxn ang="f111">
                    <a:pos x="f195" y="f196"/>
                  </a:cxn>
                  <a:cxn ang="f111">
                    <a:pos x="f197" y="f198"/>
                  </a:cxn>
                  <a:cxn ang="f111">
                    <a:pos x="f199" y="f179"/>
                  </a:cxn>
                  <a:cxn ang="f111">
                    <a:pos x="f200" y="f201"/>
                  </a:cxn>
                  <a:cxn ang="f111">
                    <a:pos x="f202" y="f203"/>
                  </a:cxn>
                  <a:cxn ang="f111">
                    <a:pos x="f204" y="f203"/>
                  </a:cxn>
                  <a:cxn ang="f111">
                    <a:pos x="f205" y="f201"/>
                  </a:cxn>
                  <a:cxn ang="f111">
                    <a:pos x="f178" y="f206"/>
                  </a:cxn>
                  <a:cxn ang="f111">
                    <a:pos x="f178" y="f179"/>
                  </a:cxn>
                </a:cxnLst>
                <a:rect l="f174" t="f177" r="f175" b="f176"/>
                <a:pathLst>
                  <a:path w="107" h="105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4"/>
                      <a:pt x="f28" y="f18"/>
                    </a:cubicBezTo>
                    <a:cubicBezTo>
                      <a:pt x="f29" y="f20"/>
                      <a:pt x="f30" y="f31"/>
                      <a:pt x="f32" y="f33"/>
                    </a:cubicBezTo>
                    <a:cubicBezTo>
                      <a:pt x="f34" y="f29"/>
                      <a:pt x="f28" y="f27"/>
                      <a:pt x="f28" y="f35"/>
                    </a:cubicBezTo>
                    <a:cubicBezTo>
                      <a:pt x="f36" y="f37"/>
                      <a:pt x="f36" y="f38"/>
                      <a:pt x="f20" y="f39"/>
                    </a:cubicBezTo>
                    <a:cubicBezTo>
                      <a:pt x="f18" y="f40"/>
                      <a:pt x="f22" y="f11"/>
                      <a:pt x="f20" y="f7"/>
                    </a:cubicBezTo>
                    <a:cubicBezTo>
                      <a:pt x="f41" y="f8"/>
                      <a:pt x="f42" y="f11"/>
                      <a:pt x="f43" y="f17"/>
                    </a:cubicBezTo>
                    <a:cubicBezTo>
                      <a:pt x="f44" y="f45"/>
                      <a:pt x="f46" y="f23"/>
                      <a:pt x="f47" y="f48"/>
                    </a:cubicBezTo>
                    <a:cubicBezTo>
                      <a:pt x="f47" y="f49"/>
                      <a:pt x="f50" y="f16"/>
                      <a:pt x="f51" y="f26"/>
                    </a:cubicBezTo>
                    <a:cubicBezTo>
                      <a:pt x="f5" y="f52"/>
                      <a:pt x="f53" y="f54"/>
                      <a:pt x="f55" y="f9"/>
                    </a:cubicBezTo>
                    <a:cubicBezTo>
                      <a:pt x="f56" y="f47"/>
                      <a:pt x="f10" y="f51"/>
                      <a:pt x="f57" y="f58"/>
                    </a:cubicBezTo>
                    <a:cubicBezTo>
                      <a:pt x="f59" y="f60"/>
                      <a:pt x="f61" y="f62"/>
                      <a:pt x="f41" y="f63"/>
                    </a:cubicBezTo>
                    <a:cubicBezTo>
                      <a:pt x="f26" y="f5"/>
                      <a:pt x="f16" y="f5"/>
                      <a:pt x="f16" y="f63"/>
                    </a:cubicBezTo>
                    <a:cubicBezTo>
                      <a:pt x="f20" y="f64"/>
                      <a:pt x="f29" y="f65"/>
                      <a:pt x="f66" y="f58"/>
                    </a:cubicBezTo>
                    <a:cubicBezTo>
                      <a:pt x="f67" y="f68"/>
                      <a:pt x="f69" y="f47"/>
                      <a:pt x="f8" y="f44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Freeform 171">
                <a:extLst>
                  <a:ext uri="{FF2B5EF4-FFF2-40B4-BE49-F238E27FC236}">
                    <a16:creationId xmlns:a16="http://schemas.microsoft.com/office/drawing/2014/main" id="{E37F5264-27A8-E821-DA53-91BCC4D7768A}"/>
                  </a:ext>
                </a:extLst>
              </p:cNvPr>
              <p:cNvSpPr/>
              <p:nvPr/>
            </p:nvSpPr>
            <p:spPr>
              <a:xfrm>
                <a:off x="8967785" y="4795835"/>
                <a:ext cx="139702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34"/>
                  <a:gd name="f8" fmla="val 21"/>
                  <a:gd name="f9" fmla="val 28"/>
                  <a:gd name="f10" fmla="val 18"/>
                  <a:gd name="f11" fmla="val 16"/>
                  <a:gd name="f12" fmla="val 29"/>
                  <a:gd name="f13" fmla="val 14"/>
                  <a:gd name="f14" fmla="val 30"/>
                  <a:gd name="f15" fmla="val 7"/>
                  <a:gd name="f16" fmla="val 1"/>
                  <a:gd name="f17" fmla="val 31"/>
                  <a:gd name="f18" fmla="val 4"/>
                  <a:gd name="f19" fmla="val 8"/>
                  <a:gd name="f20" fmla="val 13"/>
                  <a:gd name="f21" fmla="val 20"/>
                  <a:gd name="f22" fmla="val 19"/>
                  <a:gd name="f23" fmla="val 9"/>
                  <a:gd name="f24" fmla="val 38"/>
                  <a:gd name="f25" fmla="val 3"/>
                  <a:gd name="f26" fmla="val 48"/>
                  <a:gd name="f27" fmla="val 52"/>
                  <a:gd name="f28" fmla="val 57"/>
                  <a:gd name="f29" fmla="val 2"/>
                  <a:gd name="f30" fmla="val 58"/>
                  <a:gd name="f31" fmla="val 12"/>
                  <a:gd name="f32" fmla="val 56"/>
                  <a:gd name="f33" fmla="val 15"/>
                  <a:gd name="f34" fmla="val 53"/>
                  <a:gd name="f35" fmla="val 44"/>
                  <a:gd name="f36" fmla="val 23"/>
                  <a:gd name="f37" fmla="val 25"/>
                  <a:gd name="f38" fmla="val 26"/>
                  <a:gd name="f39" fmla="val 24"/>
                  <a:gd name="f40" fmla="val 27"/>
                  <a:gd name="f41" fmla="val 22"/>
                  <a:gd name="f42" fmla="+- 0 0 -90"/>
                  <a:gd name="f43" fmla="*/ f3 1 60"/>
                  <a:gd name="f44" fmla="*/ f4 1 3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60"/>
                  <a:gd name="f53" fmla="*/ f49 1 34"/>
                  <a:gd name="f54" fmla="*/ 21 f50 1"/>
                  <a:gd name="f55" fmla="*/ 28 f49 1"/>
                  <a:gd name="f56" fmla="*/ 14 f50 1"/>
                  <a:gd name="f57" fmla="*/ 30 f49 1"/>
                  <a:gd name="f58" fmla="*/ 0 f50 1"/>
                  <a:gd name="f59" fmla="*/ 21 f49 1"/>
                  <a:gd name="f60" fmla="*/ 13 f50 1"/>
                  <a:gd name="f61" fmla="*/ 20 f49 1"/>
                  <a:gd name="f62" fmla="*/ 18 f50 1"/>
                  <a:gd name="f63" fmla="*/ 16 f49 1"/>
                  <a:gd name="f64" fmla="*/ 20 f50 1"/>
                  <a:gd name="f65" fmla="*/ 13 f49 1"/>
                  <a:gd name="f66" fmla="*/ 48 f50 1"/>
                  <a:gd name="f67" fmla="*/ 1 f49 1"/>
                  <a:gd name="f68" fmla="*/ 58 f50 1"/>
                  <a:gd name="f69" fmla="*/ 7 f49 1"/>
                  <a:gd name="f70" fmla="*/ 53 f50 1"/>
                  <a:gd name="f71" fmla="*/ 25 f50 1"/>
                  <a:gd name="f72" fmla="*/ 26 f49 1"/>
                  <a:gd name="f73" fmla="+- f51 0 f1"/>
                  <a:gd name="f74" fmla="*/ f54 1 60"/>
                  <a:gd name="f75" fmla="*/ f55 1 34"/>
                  <a:gd name="f76" fmla="*/ f56 1 60"/>
                  <a:gd name="f77" fmla="*/ f57 1 34"/>
                  <a:gd name="f78" fmla="*/ f58 1 60"/>
                  <a:gd name="f79" fmla="*/ f59 1 34"/>
                  <a:gd name="f80" fmla="*/ f60 1 60"/>
                  <a:gd name="f81" fmla="*/ f61 1 34"/>
                  <a:gd name="f82" fmla="*/ f62 1 60"/>
                  <a:gd name="f83" fmla="*/ f63 1 34"/>
                  <a:gd name="f84" fmla="*/ f64 1 60"/>
                  <a:gd name="f85" fmla="*/ f65 1 34"/>
                  <a:gd name="f86" fmla="*/ f66 1 60"/>
                  <a:gd name="f87" fmla="*/ f67 1 34"/>
                  <a:gd name="f88" fmla="*/ f68 1 60"/>
                  <a:gd name="f89" fmla="*/ f69 1 34"/>
                  <a:gd name="f90" fmla="*/ f70 1 60"/>
                  <a:gd name="f91" fmla="*/ f71 1 60"/>
                  <a:gd name="f92" fmla="*/ f72 1 34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2"/>
                  <a:gd name="f100" fmla="*/ f77 1 f53"/>
                  <a:gd name="f101" fmla="*/ f78 1 f52"/>
                  <a:gd name="f102" fmla="*/ f79 1 f53"/>
                  <a:gd name="f103" fmla="*/ f80 1 f52"/>
                  <a:gd name="f104" fmla="*/ f81 1 f53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2"/>
                  <a:gd name="f110" fmla="*/ f87 1 f53"/>
                  <a:gd name="f111" fmla="*/ f88 1 f52"/>
                  <a:gd name="f112" fmla="*/ f89 1 f53"/>
                  <a:gd name="f113" fmla="*/ f90 1 f52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3 1"/>
                  <a:gd name="f123" fmla="*/ f100 f44 1"/>
                  <a:gd name="f124" fmla="*/ f101 f43 1"/>
                  <a:gd name="f125" fmla="*/ f102 f44 1"/>
                  <a:gd name="f126" fmla="*/ f103 f43 1"/>
                  <a:gd name="f127" fmla="*/ f104 f44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3 1"/>
                  <a:gd name="f133" fmla="*/ f110 f44 1"/>
                  <a:gd name="f134" fmla="*/ f111 f43 1"/>
                  <a:gd name="f135" fmla="*/ f112 f44 1"/>
                  <a:gd name="f136" fmla="*/ f113 f43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6" y="f129"/>
                  </a:cxn>
                  <a:cxn ang="f73">
                    <a:pos x="f137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60" h="34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16" y="f17"/>
                      <a:pt x="f5" y="f8"/>
                    </a:cubicBezTo>
                    <a:cubicBezTo>
                      <a:pt x="f18" y="f8"/>
                      <a:pt x="f19" y="f20"/>
                      <a:pt x="f20" y="f21"/>
                    </a:cubicBezTo>
                    <a:cubicBezTo>
                      <a:pt x="f13" y="f8"/>
                      <a:pt x="f10" y="f22"/>
                      <a:pt x="f10" y="f11"/>
                    </a:cubicBezTo>
                    <a:cubicBezTo>
                      <a:pt x="f22" y="f13"/>
                      <a:pt x="f22" y="f20"/>
                      <a:pt x="f21" y="f20"/>
                    </a:cubicBezTo>
                    <a:cubicBezTo>
                      <a:pt x="f12" y="f23"/>
                      <a:pt x="f24" y="f25"/>
                      <a:pt x="f26" y="f16"/>
                    </a:cubicBezTo>
                    <a:cubicBezTo>
                      <a:pt x="f27" y="f5"/>
                      <a:pt x="f28" y="f29"/>
                      <a:pt x="f30" y="f15"/>
                    </a:cubicBezTo>
                    <a:cubicBezTo>
                      <a:pt x="f6" y="f31"/>
                      <a:pt x="f32" y="f33"/>
                      <a:pt x="f34" y="f11"/>
                    </a:cubicBezTo>
                    <a:cubicBezTo>
                      <a:pt x="f35" y="f21"/>
                      <a:pt x="f7" y="f36"/>
                      <a:pt x="f37" y="f38"/>
                    </a:cubicBezTo>
                    <a:cubicBezTo>
                      <a:pt x="f39" y="f40"/>
                      <a:pt x="f41" y="f40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Freeform 172">
                <a:extLst>
                  <a:ext uri="{FF2B5EF4-FFF2-40B4-BE49-F238E27FC236}">
                    <a16:creationId xmlns:a16="http://schemas.microsoft.com/office/drawing/2014/main" id="{5193648C-F288-586E-3E98-854C5ABB168C}"/>
                  </a:ext>
                </a:extLst>
              </p:cNvPr>
              <p:cNvSpPr/>
              <p:nvPr/>
            </p:nvSpPr>
            <p:spPr>
              <a:xfrm>
                <a:off x="9048746" y="4849813"/>
                <a:ext cx="9683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5"/>
                  <a:gd name="f8" fmla="val 8"/>
                  <a:gd name="f9" fmla="val 1"/>
                  <a:gd name="f10" fmla="val 24"/>
                  <a:gd name="f11" fmla="val 18"/>
                  <a:gd name="f12" fmla="val 13"/>
                  <a:gd name="f13" fmla="val 5"/>
                  <a:gd name="f14" fmla="val 11"/>
                  <a:gd name="f15" fmla="val 10"/>
                  <a:gd name="f16" fmla="val 9"/>
                  <a:gd name="f17" fmla="val 15"/>
                  <a:gd name="f18" fmla="val 17"/>
                  <a:gd name="f19" fmla="val 19"/>
                  <a:gd name="f20" fmla="val 23"/>
                  <a:gd name="f21" fmla="val 3"/>
                  <a:gd name="f22" fmla="val 29"/>
                  <a:gd name="f23" fmla="val 2"/>
                  <a:gd name="f24" fmla="val 36"/>
                  <a:gd name="f25" fmla="val 40"/>
                  <a:gd name="f26" fmla="val 6"/>
                  <a:gd name="f27" fmla="val 41"/>
                  <a:gd name="f28" fmla="val 16"/>
                  <a:gd name="f29" fmla="val 31"/>
                  <a:gd name="f30" fmla="val 22"/>
                  <a:gd name="f31" fmla="+- 0 0 -90"/>
                  <a:gd name="f32" fmla="*/ f3 1 42"/>
                  <a:gd name="f33" fmla="*/ f4 1 2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2"/>
                  <a:gd name="f42" fmla="*/ f38 1 25"/>
                  <a:gd name="f43" fmla="*/ 8 f39 1"/>
                  <a:gd name="f44" fmla="*/ 25 f38 1"/>
                  <a:gd name="f45" fmla="*/ 0 f39 1"/>
                  <a:gd name="f46" fmla="*/ 13 f38 1"/>
                  <a:gd name="f47" fmla="*/ 15 f39 1"/>
                  <a:gd name="f48" fmla="*/ 10 f38 1"/>
                  <a:gd name="f49" fmla="*/ 19 f39 1"/>
                  <a:gd name="f50" fmla="*/ 9 f38 1"/>
                  <a:gd name="f51" fmla="*/ 36 f39 1"/>
                  <a:gd name="f52" fmla="*/ 0 f38 1"/>
                  <a:gd name="f53" fmla="*/ 41 f39 1"/>
                  <a:gd name="f54" fmla="*/ 11 f38 1"/>
                  <a:gd name="f55" fmla="*/ 31 f39 1"/>
                  <a:gd name="f56" fmla="*/ 18 f38 1"/>
                  <a:gd name="f57" fmla="*/ 9 f39 1"/>
                  <a:gd name="f58" fmla="+- f40 0 f1"/>
                  <a:gd name="f59" fmla="*/ f43 1 42"/>
                  <a:gd name="f60" fmla="*/ f44 1 25"/>
                  <a:gd name="f61" fmla="*/ f45 1 42"/>
                  <a:gd name="f62" fmla="*/ f46 1 25"/>
                  <a:gd name="f63" fmla="*/ f47 1 42"/>
                  <a:gd name="f64" fmla="*/ f48 1 25"/>
                  <a:gd name="f65" fmla="*/ f49 1 42"/>
                  <a:gd name="f66" fmla="*/ f50 1 25"/>
                  <a:gd name="f67" fmla="*/ f51 1 42"/>
                  <a:gd name="f68" fmla="*/ f52 1 25"/>
                  <a:gd name="f69" fmla="*/ f53 1 42"/>
                  <a:gd name="f70" fmla="*/ f54 1 25"/>
                  <a:gd name="f71" fmla="*/ f55 1 42"/>
                  <a:gd name="f72" fmla="*/ f56 1 25"/>
                  <a:gd name="f73" fmla="*/ f57 1 42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1"/>
                  <a:gd name="f89" fmla="*/ f70 1 f42"/>
                  <a:gd name="f90" fmla="*/ f71 1 f41"/>
                  <a:gd name="f91" fmla="*/ f72 1 f42"/>
                  <a:gd name="f92" fmla="*/ f73 1 f41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2 1"/>
                  <a:gd name="f108" fmla="*/ f89 f33 1"/>
                  <a:gd name="f109" fmla="*/ f90 f32 1"/>
                  <a:gd name="f110" fmla="*/ f91 f33 1"/>
                  <a:gd name="f111" fmla="*/ f9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98"/>
                  </a:cxn>
                  <a:cxn ang="f58">
                    <a:pos x="f97" y="f98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42" h="25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18" y="f14"/>
                      <a:pt x="f11" y="f14"/>
                      <a:pt x="f19" y="f16"/>
                    </a:cubicBezTo>
                    <a:cubicBezTo>
                      <a:pt x="f20" y="f21"/>
                      <a:pt x="f22" y="f23"/>
                      <a:pt x="f24" y="f5"/>
                    </a:cubicBezTo>
                    <a:cubicBezTo>
                      <a:pt x="f25" y="f23"/>
                      <a:pt x="f6" y="f26"/>
                      <a:pt x="f27" y="f14"/>
                    </a:cubicBezTo>
                    <a:cubicBezTo>
                      <a:pt x="f25" y="f28"/>
                      <a:pt x="f24" y="f19"/>
                      <a:pt x="f29" y="f11"/>
                    </a:cubicBezTo>
                    <a:cubicBezTo>
                      <a:pt x="f20" y="f11"/>
                      <a:pt x="f28" y="f30"/>
                      <a:pt x="f16" y="f7"/>
                    </a:cubicBezTo>
                    <a:cubicBezTo>
                      <a:pt x="f16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Freeform 173">
                <a:extLst>
                  <a:ext uri="{FF2B5EF4-FFF2-40B4-BE49-F238E27FC236}">
                    <a16:creationId xmlns:a16="http://schemas.microsoft.com/office/drawing/2014/main" id="{07239BC2-4659-90B9-8E09-EBF171B9CAAB}"/>
                  </a:ext>
                </a:extLst>
              </p:cNvPr>
              <p:cNvSpPr/>
              <p:nvPr/>
            </p:nvSpPr>
            <p:spPr>
              <a:xfrm>
                <a:off x="8967785" y="5057775"/>
                <a:ext cx="5715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0"/>
                  <a:gd name="f8" fmla="val 15"/>
                  <a:gd name="f9" fmla="val 9"/>
                  <a:gd name="f10" fmla="val 3"/>
                  <a:gd name="f11" fmla="val 1"/>
                  <a:gd name="f12" fmla="val 12"/>
                  <a:gd name="f13" fmla="val 8"/>
                  <a:gd name="f14" fmla="val 18"/>
                  <a:gd name="f15" fmla="val 7"/>
                  <a:gd name="f16" fmla="val 13"/>
                  <a:gd name="f17" fmla="+- 0 0 -90"/>
                  <a:gd name="f18" fmla="*/ f3 1 25"/>
                  <a:gd name="f19" fmla="*/ f4 1 2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25"/>
                  <a:gd name="f28" fmla="*/ f24 1 20"/>
                  <a:gd name="f29" fmla="*/ 15 f25 1"/>
                  <a:gd name="f30" fmla="*/ 20 f24 1"/>
                  <a:gd name="f31" fmla="*/ 1 f25 1"/>
                  <a:gd name="f32" fmla="*/ 12 f24 1"/>
                  <a:gd name="f33" fmla="*/ 12 f25 1"/>
                  <a:gd name="f34" fmla="*/ 0 f24 1"/>
                  <a:gd name="f35" fmla="*/ 25 f25 1"/>
                  <a:gd name="f36" fmla="*/ 13 f24 1"/>
                  <a:gd name="f37" fmla="+- f26 0 f1"/>
                  <a:gd name="f38" fmla="*/ f29 1 25"/>
                  <a:gd name="f39" fmla="*/ f30 1 20"/>
                  <a:gd name="f40" fmla="*/ f31 1 25"/>
                  <a:gd name="f41" fmla="*/ f32 1 20"/>
                  <a:gd name="f42" fmla="*/ f33 1 25"/>
                  <a:gd name="f43" fmla="*/ f34 1 20"/>
                  <a:gd name="f44" fmla="*/ f35 1 25"/>
                  <a:gd name="f45" fmla="*/ f36 1 20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25" h="20">
                    <a:moveTo>
                      <a:pt x="f8" y="f7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14" y="f5"/>
                      <a:pt x="f6" y="f15"/>
                      <a:pt x="f6" y="f16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Freeform 174">
                <a:extLst>
                  <a:ext uri="{FF2B5EF4-FFF2-40B4-BE49-F238E27FC236}">
                    <a16:creationId xmlns:a16="http://schemas.microsoft.com/office/drawing/2014/main" id="{550E2BB3-0337-4ECC-B9FF-271A5EE595CE}"/>
                  </a:ext>
                </a:extLst>
              </p:cNvPr>
              <p:cNvSpPr/>
              <p:nvPr/>
            </p:nvSpPr>
            <p:spPr>
              <a:xfrm>
                <a:off x="8942383" y="4741858"/>
                <a:ext cx="6667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4"/>
                  <a:gd name="f8" fmla="val 11"/>
                  <a:gd name="f9" fmla="val 16"/>
                  <a:gd name="f10" fmla="val 7"/>
                  <a:gd name="f11" fmla="val 9"/>
                  <a:gd name="f12" fmla="val 8"/>
                  <a:gd name="f13" fmla="val 12"/>
                  <a:gd name="f14" fmla="val 5"/>
                  <a:gd name="f15" fmla="val 2"/>
                  <a:gd name="f16" fmla="val 21"/>
                  <a:gd name="f17" fmla="val 25"/>
                  <a:gd name="f18" fmla="val 1"/>
                  <a:gd name="f19" fmla="val 28"/>
                  <a:gd name="f20" fmla="val 20"/>
                  <a:gd name="f21" fmla="val 17"/>
                  <a:gd name="f22" fmla="val 23"/>
                  <a:gd name="f23" fmla="val 6"/>
                  <a:gd name="f24" fmla="val 22"/>
                  <a:gd name="f25" fmla="val 18"/>
                  <a:gd name="f26" fmla="val 3"/>
                  <a:gd name="f27" fmla="val 14"/>
                  <a:gd name="f28" fmla="+- 0 0 -90"/>
                  <a:gd name="f29" fmla="*/ f3 1 29"/>
                  <a:gd name="f30" fmla="*/ f4 1 2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24"/>
                  <a:gd name="f40" fmla="*/ 11 f36 1"/>
                  <a:gd name="f41" fmla="*/ 16 f35 1"/>
                  <a:gd name="f42" fmla="*/ 12 f36 1"/>
                  <a:gd name="f43" fmla="*/ 5 f35 1"/>
                  <a:gd name="f44" fmla="*/ 25 f36 1"/>
                  <a:gd name="f45" fmla="*/ 1 f35 1"/>
                  <a:gd name="f46" fmla="*/ 12 f35 1"/>
                  <a:gd name="f47" fmla="*/ 7 f36 1"/>
                  <a:gd name="f48" fmla="*/ 23 f35 1"/>
                  <a:gd name="f49" fmla="*/ 5 f36 1"/>
                  <a:gd name="f50" fmla="*/ 20 f35 1"/>
                  <a:gd name="f51" fmla="*/ 3 f36 1"/>
                  <a:gd name="f52" fmla="*/ 14 f35 1"/>
                  <a:gd name="f53" fmla="+- f37 0 f1"/>
                  <a:gd name="f54" fmla="*/ f40 1 29"/>
                  <a:gd name="f55" fmla="*/ f41 1 24"/>
                  <a:gd name="f56" fmla="*/ f42 1 29"/>
                  <a:gd name="f57" fmla="*/ f43 1 24"/>
                  <a:gd name="f58" fmla="*/ f44 1 29"/>
                  <a:gd name="f59" fmla="*/ f45 1 24"/>
                  <a:gd name="f60" fmla="*/ f46 1 24"/>
                  <a:gd name="f61" fmla="*/ f47 1 29"/>
                  <a:gd name="f62" fmla="*/ f48 1 24"/>
                  <a:gd name="f63" fmla="*/ f49 1 29"/>
                  <a:gd name="f64" fmla="*/ f50 1 24"/>
                  <a:gd name="f65" fmla="*/ f51 1 29"/>
                  <a:gd name="f66" fmla="*/ f52 1 24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9"/>
                  <a:gd name="f78" fmla="*/ f61 1 f38"/>
                  <a:gd name="f79" fmla="*/ f62 1 f39"/>
                  <a:gd name="f80" fmla="*/ f63 1 f38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30 1"/>
                  <a:gd name="f95" fmla="*/ f78 f29 1"/>
                  <a:gd name="f96" fmla="*/ f79 f30 1"/>
                  <a:gd name="f97" fmla="*/ f80 f29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5" y="f96"/>
                  </a:cxn>
                  <a:cxn ang="f53">
                    <a:pos x="f97" y="f98"/>
                  </a:cxn>
                  <a:cxn ang="f53">
                    <a:pos x="f99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29" h="24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9" y="f15"/>
                      <a:pt x="f16" y="f5"/>
                      <a:pt x="f17" y="f18"/>
                    </a:cubicBezTo>
                    <a:cubicBezTo>
                      <a:pt x="f6" y="f18"/>
                      <a:pt x="f19" y="f11"/>
                      <a:pt x="f17" y="f13"/>
                    </a:cubicBezTo>
                    <a:cubicBezTo>
                      <a:pt x="f20" y="f21"/>
                      <a:pt x="f13" y="f21"/>
                      <a:pt x="f10" y="f22"/>
                    </a:cubicBezTo>
                    <a:cubicBezTo>
                      <a:pt x="f23" y="f7"/>
                      <a:pt x="f14" y="f24"/>
                      <a:pt x="f14" y="f20"/>
                    </a:cubicBezTo>
                    <a:cubicBezTo>
                      <a:pt x="f14" y="f25"/>
                      <a:pt x="f5" y="f21"/>
                      <a:pt x="f26" y="f27"/>
                    </a:cubicBezTo>
                    <a:cubicBezTo>
                      <a:pt x="f23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Freeform 175">
                <a:extLst>
                  <a:ext uri="{FF2B5EF4-FFF2-40B4-BE49-F238E27FC236}">
                    <a16:creationId xmlns:a16="http://schemas.microsoft.com/office/drawing/2014/main" id="{2A8D096D-B6AC-6FC8-BC3E-918458A400F0}"/>
                  </a:ext>
                </a:extLst>
              </p:cNvPr>
              <p:cNvSpPr/>
              <p:nvPr/>
            </p:nvSpPr>
            <p:spPr>
              <a:xfrm>
                <a:off x="8912227" y="4802181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5"/>
                  <a:gd name="f8" fmla="val 1"/>
                  <a:gd name="f9" fmla="val 3"/>
                  <a:gd name="f10" fmla="val 2"/>
                  <a:gd name="f11" fmla="val 6"/>
                  <a:gd name="f12" fmla="val 7"/>
                  <a:gd name="f13" fmla="+- 0 0 -90"/>
                  <a:gd name="f14" fmla="*/ f3 1 8"/>
                  <a:gd name="f15" fmla="*/ f4 1 8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8"/>
                  <a:gd name="f22" fmla="*/ 0 f19 1"/>
                  <a:gd name="f23" fmla="*/ 5 f19 1"/>
                  <a:gd name="f24" fmla="*/ 1 f19 1"/>
                  <a:gd name="f25" fmla="*/ 8 f19 1"/>
                  <a:gd name="f26" fmla="*/ 3 f19 1"/>
                  <a:gd name="f27" fmla="+- f20 0 f1"/>
                  <a:gd name="f28" fmla="*/ f22 1 8"/>
                  <a:gd name="f29" fmla="*/ f23 1 8"/>
                  <a:gd name="f30" fmla="*/ f24 1 8"/>
                  <a:gd name="f31" fmla="*/ f25 1 8"/>
                  <a:gd name="f32" fmla="*/ f26 1 8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6 f14 1"/>
                  <a:gd name="f47" fmla="*/ f37 f15 1"/>
                  <a:gd name="f48" fmla="*/ f38 f14 1"/>
                  <a:gd name="f49" fmla="*/ f39 f14 1"/>
                  <a:gd name="f50" fmla="*/ f3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5"/>
                  </a:cxn>
                  <a:cxn ang="f27">
                    <a:pos x="f49" y="f50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8" h="8">
                    <a:moveTo>
                      <a:pt x="f5" y="f7"/>
                    </a:moveTo>
                    <a:cubicBezTo>
                      <a:pt x="f8" y="f9"/>
                      <a:pt x="f10" y="f5"/>
                      <a:pt x="f7" y="f8"/>
                    </a:cubicBezTo>
                    <a:cubicBezTo>
                      <a:pt x="f11" y="f8"/>
                      <a:pt x="f6" y="f9"/>
                      <a:pt x="f6" y="f7"/>
                    </a:cubicBezTo>
                    <a:cubicBezTo>
                      <a:pt x="f12" y="f12"/>
                      <a:pt x="f7" y="f6"/>
                      <a:pt x="f9" y="f6"/>
                    </a:cubicBezTo>
                    <a:cubicBezTo>
                      <a:pt x="f10" y="f12"/>
                      <a:pt x="f5" y="f12"/>
                      <a:pt x="f5" y="f7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Freeform 176">
                <a:extLst>
                  <a:ext uri="{FF2B5EF4-FFF2-40B4-BE49-F238E27FC236}">
                    <a16:creationId xmlns:a16="http://schemas.microsoft.com/office/drawing/2014/main" id="{1C8778D2-DE93-F8F9-5CBE-F3128353A7D1}"/>
                  </a:ext>
                </a:extLst>
              </p:cNvPr>
              <p:cNvSpPr/>
              <p:nvPr/>
            </p:nvSpPr>
            <p:spPr>
              <a:xfrm>
                <a:off x="9042401" y="4916481"/>
                <a:ext cx="101598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1"/>
                  <a:gd name="f9" fmla="val 5"/>
                  <a:gd name="f10" fmla="val 9"/>
                  <a:gd name="f11" fmla="val 7"/>
                  <a:gd name="f12" fmla="val 14"/>
                  <a:gd name="f13" fmla="val 8"/>
                  <a:gd name="f14" fmla="val 17"/>
                  <a:gd name="f15" fmla="val 20"/>
                  <a:gd name="f16" fmla="val 22"/>
                  <a:gd name="f17" fmla="val 26"/>
                  <a:gd name="f18" fmla="val 2"/>
                  <a:gd name="f19" fmla="val 30"/>
                  <a:gd name="f20" fmla="val 34"/>
                  <a:gd name="f21" fmla="val 38"/>
                  <a:gd name="f22" fmla="val 41"/>
                  <a:gd name="f23" fmla="val 42"/>
                  <a:gd name="f24" fmla="val 6"/>
                  <a:gd name="f25" fmla="val 10"/>
                  <a:gd name="f26" fmla="val 43"/>
                  <a:gd name="f27" fmla="val 15"/>
                  <a:gd name="f28" fmla="val 39"/>
                  <a:gd name="f29" fmla="val 35"/>
                  <a:gd name="f30" fmla="val 19"/>
                  <a:gd name="f31" fmla="val 21"/>
                  <a:gd name="f32" fmla="val 3"/>
                  <a:gd name="f33" fmla="+- 0 0 -90"/>
                  <a:gd name="f34" fmla="*/ f3 1 44"/>
                  <a:gd name="f35" fmla="*/ f4 1 25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4"/>
                  <a:gd name="f44" fmla="*/ f40 1 25"/>
                  <a:gd name="f45" fmla="*/ 0 f41 1"/>
                  <a:gd name="f46" fmla="*/ 11 f40 1"/>
                  <a:gd name="f47" fmla="*/ 14 f41 1"/>
                  <a:gd name="f48" fmla="*/ 8 f40 1"/>
                  <a:gd name="f49" fmla="*/ 22 f41 1"/>
                  <a:gd name="f50" fmla="*/ 5 f40 1"/>
                  <a:gd name="f51" fmla="*/ 34 f41 1"/>
                  <a:gd name="f52" fmla="*/ 0 f40 1"/>
                  <a:gd name="f53" fmla="*/ 42 f41 1"/>
                  <a:gd name="f54" fmla="*/ 6 f40 1"/>
                  <a:gd name="f55" fmla="*/ 39 f41 1"/>
                  <a:gd name="f56" fmla="*/ 17 f40 1"/>
                  <a:gd name="f57" fmla="*/ 25 f41 1"/>
                  <a:gd name="f58" fmla="*/ 20 f40 1"/>
                  <a:gd name="f59" fmla="*/ 17 f41 1"/>
                  <a:gd name="f60" fmla="*/ 21 f40 1"/>
                  <a:gd name="f61" fmla="+- f42 0 f1"/>
                  <a:gd name="f62" fmla="*/ f45 1 44"/>
                  <a:gd name="f63" fmla="*/ f46 1 25"/>
                  <a:gd name="f64" fmla="*/ f47 1 44"/>
                  <a:gd name="f65" fmla="*/ f48 1 25"/>
                  <a:gd name="f66" fmla="*/ f49 1 44"/>
                  <a:gd name="f67" fmla="*/ f50 1 25"/>
                  <a:gd name="f68" fmla="*/ f51 1 44"/>
                  <a:gd name="f69" fmla="*/ f52 1 25"/>
                  <a:gd name="f70" fmla="*/ f53 1 44"/>
                  <a:gd name="f71" fmla="*/ f54 1 25"/>
                  <a:gd name="f72" fmla="*/ f55 1 44"/>
                  <a:gd name="f73" fmla="*/ f56 1 25"/>
                  <a:gd name="f74" fmla="*/ f57 1 44"/>
                  <a:gd name="f75" fmla="*/ f58 1 25"/>
                  <a:gd name="f76" fmla="*/ f59 1 44"/>
                  <a:gd name="f77" fmla="*/ f60 1 25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3"/>
                  <a:gd name="f85" fmla="*/ f65 1 f44"/>
                  <a:gd name="f86" fmla="*/ f66 1 f43"/>
                  <a:gd name="f87" fmla="*/ f67 1 f44"/>
                  <a:gd name="f88" fmla="*/ f68 1 f43"/>
                  <a:gd name="f89" fmla="*/ f69 1 f44"/>
                  <a:gd name="f90" fmla="*/ f70 1 f43"/>
                  <a:gd name="f91" fmla="*/ f71 1 f44"/>
                  <a:gd name="f92" fmla="*/ f72 1 f43"/>
                  <a:gd name="f93" fmla="*/ f73 1 f44"/>
                  <a:gd name="f94" fmla="*/ f74 1 f43"/>
                  <a:gd name="f95" fmla="*/ f75 1 f44"/>
                  <a:gd name="f96" fmla="*/ f76 1 f43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4 1"/>
                  <a:gd name="f105" fmla="*/ f85 f35 1"/>
                  <a:gd name="f106" fmla="*/ f86 f34 1"/>
                  <a:gd name="f107" fmla="*/ f87 f35 1"/>
                  <a:gd name="f108" fmla="*/ f88 f34 1"/>
                  <a:gd name="f109" fmla="*/ f89 f35 1"/>
                  <a:gd name="f110" fmla="*/ f90 f34 1"/>
                  <a:gd name="f111" fmla="*/ f91 f35 1"/>
                  <a:gd name="f112" fmla="*/ f92 f34 1"/>
                  <a:gd name="f113" fmla="*/ f93 f35 1"/>
                  <a:gd name="f114" fmla="*/ f94 f34 1"/>
                  <a:gd name="f115" fmla="*/ f95 f35 1"/>
                  <a:gd name="f116" fmla="*/ f96 f34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2" y="f113"/>
                  </a:cxn>
                  <a:cxn ang="f61">
                    <a:pos x="f114" y="f115"/>
                  </a:cxn>
                  <a:cxn ang="f61">
                    <a:pos x="f116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44" h="25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3"/>
                      <a:pt x="f15" y="f11"/>
                      <a:pt x="f16" y="f9"/>
                    </a:cubicBezTo>
                    <a:cubicBezTo>
                      <a:pt x="f17" y="f18"/>
                      <a:pt x="f19" y="f5"/>
                      <a:pt x="f20" y="f5"/>
                    </a:cubicBezTo>
                    <a:cubicBezTo>
                      <a:pt x="f21" y="f5"/>
                      <a:pt x="f22" y="f18"/>
                      <a:pt x="f23" y="f24"/>
                    </a:cubicBezTo>
                    <a:cubicBezTo>
                      <a:pt x="f6" y="f25"/>
                      <a:pt x="f26" y="f27"/>
                      <a:pt x="f28" y="f14"/>
                    </a:cubicBezTo>
                    <a:cubicBezTo>
                      <a:pt x="f29" y="f30"/>
                      <a:pt x="f19" y="f16"/>
                      <a:pt x="f7" y="f15"/>
                    </a:cubicBezTo>
                    <a:cubicBezTo>
                      <a:pt x="f16" y="f30"/>
                      <a:pt x="f30" y="f30"/>
                      <a:pt x="f14" y="f31"/>
                    </a:cubicBezTo>
                    <a:cubicBezTo>
                      <a:pt x="f11" y="f7"/>
                      <a:pt x="f32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Freeform 177">
                <a:extLst>
                  <a:ext uri="{FF2B5EF4-FFF2-40B4-BE49-F238E27FC236}">
                    <a16:creationId xmlns:a16="http://schemas.microsoft.com/office/drawing/2014/main" id="{6A061FCF-BA7F-6899-AA5F-C7F7CC8318CC}"/>
                  </a:ext>
                </a:extLst>
              </p:cNvPr>
              <p:cNvSpPr/>
              <p:nvPr/>
            </p:nvSpPr>
            <p:spPr>
              <a:xfrm>
                <a:off x="8999533" y="4941883"/>
                <a:ext cx="34920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6"/>
                  <a:gd name="f9" fmla="val 11"/>
                  <a:gd name="f10" fmla="val 1"/>
                  <a:gd name="f11" fmla="val 3"/>
                  <a:gd name="f12" fmla="val 9"/>
                  <a:gd name="f13" fmla="val 14"/>
                  <a:gd name="f14" fmla="val 12"/>
                  <a:gd name="f15" fmla="val 7"/>
                  <a:gd name="f16" fmla="val 10"/>
                  <a:gd name="f17" fmla="val 4"/>
                  <a:gd name="f18" fmla="+- 0 0 -90"/>
                  <a:gd name="f19" fmla="*/ f3 1 15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5"/>
                  <a:gd name="f29" fmla="*/ f25 1 13"/>
                  <a:gd name="f30" fmla="*/ 6 f26 1"/>
                  <a:gd name="f31" fmla="*/ 0 f25 1"/>
                  <a:gd name="f32" fmla="*/ 15 f26 1"/>
                  <a:gd name="f33" fmla="*/ 9 f25 1"/>
                  <a:gd name="f34" fmla="*/ 11 f26 1"/>
                  <a:gd name="f35" fmla="*/ 13 f25 1"/>
                  <a:gd name="f36" fmla="*/ 0 f26 1"/>
                  <a:gd name="f37" fmla="*/ 4 f25 1"/>
                  <a:gd name="f38" fmla="+- f27 0 f1"/>
                  <a:gd name="f39" fmla="*/ f30 1 15"/>
                  <a:gd name="f40" fmla="*/ f31 1 13"/>
                  <a:gd name="f41" fmla="*/ f32 1 15"/>
                  <a:gd name="f42" fmla="*/ f33 1 13"/>
                  <a:gd name="f43" fmla="*/ f34 1 15"/>
                  <a:gd name="f44" fmla="*/ f35 1 13"/>
                  <a:gd name="f45" fmla="*/ f36 1 15"/>
                  <a:gd name="f46" fmla="*/ f37 1 13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5" h="13">
                    <a:moveTo>
                      <a:pt x="f8" y="f5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13" y="f14"/>
                      <a:pt x="f7" y="f7"/>
                      <a:pt x="f9" y="f7"/>
                    </a:cubicBezTo>
                    <a:cubicBezTo>
                      <a:pt x="f15" y="f9"/>
                      <a:pt x="f10" y="f16"/>
                      <a:pt x="f5" y="f17"/>
                    </a:cubicBezTo>
                    <a:cubicBezTo>
                      <a:pt x="f5" y="f10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Freeform 178">
                <a:extLst>
                  <a:ext uri="{FF2B5EF4-FFF2-40B4-BE49-F238E27FC236}">
                    <a16:creationId xmlns:a16="http://schemas.microsoft.com/office/drawing/2014/main" id="{A57011A1-F413-B1BC-0677-AFD2D774FB55}"/>
                  </a:ext>
                </a:extLst>
              </p:cNvPr>
              <p:cNvSpPr/>
              <p:nvPr/>
            </p:nvSpPr>
            <p:spPr>
              <a:xfrm>
                <a:off x="9007480" y="4886325"/>
                <a:ext cx="39684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2"/>
                  <a:gd name="f8" fmla="val 10"/>
                  <a:gd name="f9" fmla="val 1"/>
                  <a:gd name="f10" fmla="val 4"/>
                  <a:gd name="f11" fmla="val 7"/>
                  <a:gd name="f12" fmla="val 9"/>
                  <a:gd name="f13" fmla="val 8"/>
                  <a:gd name="f14" fmla="val 6"/>
                  <a:gd name="f15" fmla="val 3"/>
                  <a:gd name="f16" fmla="+- 0 0 -90"/>
                  <a:gd name="f17" fmla="*/ f3 1 17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7"/>
                  <a:gd name="f27" fmla="*/ f23 1 12"/>
                  <a:gd name="f28" fmla="*/ 10 f24 1"/>
                  <a:gd name="f29" fmla="*/ 1 f23 1"/>
                  <a:gd name="f30" fmla="*/ 10 f23 1"/>
                  <a:gd name="f31" fmla="*/ 7 f24 1"/>
                  <a:gd name="f32" fmla="*/ 12 f23 1"/>
                  <a:gd name="f33" fmla="*/ 6 f24 1"/>
                  <a:gd name="f34" fmla="*/ 0 f24 1"/>
                  <a:gd name="f35" fmla="*/ 3 f23 1"/>
                  <a:gd name="f36" fmla="+- f25 0 f1"/>
                  <a:gd name="f37" fmla="*/ f28 1 17"/>
                  <a:gd name="f38" fmla="*/ f29 1 12"/>
                  <a:gd name="f39" fmla="*/ f30 1 12"/>
                  <a:gd name="f40" fmla="*/ f31 1 17"/>
                  <a:gd name="f41" fmla="*/ f32 1 12"/>
                  <a:gd name="f42" fmla="*/ f33 1 17"/>
                  <a:gd name="f43" fmla="*/ f34 1 17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8 1"/>
                  <a:gd name="f64" fmla="*/ f52 f17 1"/>
                  <a:gd name="f65" fmla="*/ f53 f18 1"/>
                  <a:gd name="f66" fmla="*/ f54 f17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1" y="f63"/>
                  </a:cxn>
                  <a:cxn ang="f36">
                    <a:pos x="f64" y="f65"/>
                  </a:cxn>
                  <a:cxn ang="f36">
                    <a:pos x="f66" y="f65"/>
                  </a:cxn>
                  <a:cxn ang="f36">
                    <a:pos x="f67" y="f68"/>
                  </a:cxn>
                  <a:cxn ang="f36">
                    <a:pos x="f61" y="f62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7" h="12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12" y="f7"/>
                      <a:pt x="f13" y="f7"/>
                      <a:pt x="f11" y="f7"/>
                    </a:cubicBezTo>
                    <a:cubicBezTo>
                      <a:pt x="f11" y="f7"/>
                      <a:pt x="f11" y="f7"/>
                      <a:pt x="f14" y="f7"/>
                    </a:cubicBezTo>
                    <a:cubicBezTo>
                      <a:pt x="f15" y="f8"/>
                      <a:pt x="f5" y="f14"/>
                      <a:pt x="f5" y="f15"/>
                    </a:cubicBezTo>
                    <a:cubicBezTo>
                      <a:pt x="f9" y="f5"/>
                      <a:pt x="f14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Freeform 179">
                <a:extLst>
                  <a:ext uri="{FF2B5EF4-FFF2-40B4-BE49-F238E27FC236}">
                    <a16:creationId xmlns:a16="http://schemas.microsoft.com/office/drawing/2014/main" id="{0713AE60-9503-B861-0525-43EB12D4A528}"/>
                  </a:ext>
                </a:extLst>
              </p:cNvPr>
              <p:cNvSpPr/>
              <p:nvPr/>
            </p:nvSpPr>
            <p:spPr>
              <a:xfrm>
                <a:off x="5721355" y="4895843"/>
                <a:ext cx="238128" cy="21430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"/>
                  <a:gd name="f7" fmla="val 92"/>
                  <a:gd name="f8" fmla="val 5"/>
                  <a:gd name="f9" fmla="val 25"/>
                  <a:gd name="f10" fmla="val 11"/>
                  <a:gd name="f11" fmla="val 21"/>
                  <a:gd name="f12" fmla="val 16"/>
                  <a:gd name="f13" fmla="val 14"/>
                  <a:gd name="f14" fmla="val 20"/>
                  <a:gd name="f15" fmla="val 7"/>
                  <a:gd name="f16" fmla="val 22"/>
                  <a:gd name="f17" fmla="val 3"/>
                  <a:gd name="f18" fmla="val 31"/>
                  <a:gd name="f19" fmla="val 35"/>
                  <a:gd name="f20" fmla="val 39"/>
                  <a:gd name="f21" fmla="val 44"/>
                  <a:gd name="f22" fmla="val 8"/>
                  <a:gd name="f23" fmla="val 43"/>
                  <a:gd name="f24" fmla="val 18"/>
                  <a:gd name="f25" fmla="val 46"/>
                  <a:gd name="f26" fmla="val 19"/>
                  <a:gd name="f27" fmla="val 49"/>
                  <a:gd name="f28" fmla="val 52"/>
                  <a:gd name="f29" fmla="val 53"/>
                  <a:gd name="f30" fmla="val 17"/>
                  <a:gd name="f31" fmla="val 15"/>
                  <a:gd name="f32" fmla="val 54"/>
                  <a:gd name="f33" fmla="val 10"/>
                  <a:gd name="f34" fmla="val 60"/>
                  <a:gd name="f35" fmla="val 63"/>
                  <a:gd name="f36" fmla="val 68"/>
                  <a:gd name="f37" fmla="val 9"/>
                  <a:gd name="f38" fmla="val 73"/>
                  <a:gd name="f39" fmla="val 79"/>
                  <a:gd name="f40" fmla="val 82"/>
                  <a:gd name="f41" fmla="val 86"/>
                  <a:gd name="f42" fmla="val 1"/>
                  <a:gd name="f43" fmla="val 88"/>
                  <a:gd name="f44" fmla="val 95"/>
                  <a:gd name="f45" fmla="val 98"/>
                  <a:gd name="f46" fmla="val 27"/>
                  <a:gd name="f47" fmla="val 38"/>
                  <a:gd name="f48" fmla="val 99"/>
                  <a:gd name="f49" fmla="val 50"/>
                  <a:gd name="f50" fmla="val 89"/>
                  <a:gd name="f51" fmla="val 57"/>
                  <a:gd name="f52" fmla="val 84"/>
                  <a:gd name="f53" fmla="val 65"/>
                  <a:gd name="f54" fmla="val 69"/>
                  <a:gd name="f55" fmla="val 85"/>
                  <a:gd name="f56" fmla="val 71"/>
                  <a:gd name="f57" fmla="val 55"/>
                  <a:gd name="f58" fmla="val 83"/>
                  <a:gd name="f59" fmla="val 37"/>
                  <a:gd name="f60" fmla="val 28"/>
                  <a:gd name="f61" fmla="val 74"/>
                  <a:gd name="f62" fmla="val 72"/>
                  <a:gd name="f63" fmla="val 70"/>
                  <a:gd name="f64" fmla="val 12"/>
                  <a:gd name="f65" fmla="val 62"/>
                  <a:gd name="f66" fmla="val 6"/>
                  <a:gd name="f67" fmla="val 51"/>
                  <a:gd name="f68" fmla="val 34"/>
                  <a:gd name="f69" fmla="+- 0 0 -90"/>
                  <a:gd name="f70" fmla="*/ f3 1 103"/>
                  <a:gd name="f71" fmla="*/ f4 1 92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03"/>
                  <a:gd name="f80" fmla="*/ f76 1 92"/>
                  <a:gd name="f81" fmla="*/ 5 f77 1"/>
                  <a:gd name="f82" fmla="*/ 25 f76 1"/>
                  <a:gd name="f83" fmla="*/ 20 f77 1"/>
                  <a:gd name="f84" fmla="*/ 7 f76 1"/>
                  <a:gd name="f85" fmla="*/ 35 f77 1"/>
                  <a:gd name="f86" fmla="*/ 3 f76 1"/>
                  <a:gd name="f87" fmla="*/ 43 f77 1"/>
                  <a:gd name="f88" fmla="*/ 14 f76 1"/>
                  <a:gd name="f89" fmla="*/ 49 f77 1"/>
                  <a:gd name="f90" fmla="*/ 19 f76 1"/>
                  <a:gd name="f91" fmla="*/ 53 f77 1"/>
                  <a:gd name="f92" fmla="*/ 15 f76 1"/>
                  <a:gd name="f93" fmla="*/ 63 f77 1"/>
                  <a:gd name="f94" fmla="*/ 8 f76 1"/>
                  <a:gd name="f95" fmla="*/ 79 f77 1"/>
                  <a:gd name="f96" fmla="*/ 86 f77 1"/>
                  <a:gd name="f97" fmla="*/ 1 f76 1"/>
                  <a:gd name="f98" fmla="*/ 98 f77 1"/>
                  <a:gd name="f99" fmla="*/ 27 f76 1"/>
                  <a:gd name="f100" fmla="*/ 89 f77 1"/>
                  <a:gd name="f101" fmla="*/ 57 f76 1"/>
                  <a:gd name="f102" fmla="*/ 84 f77 1"/>
                  <a:gd name="f103" fmla="*/ 69 f76 1"/>
                  <a:gd name="f104" fmla="*/ 55 f77 1"/>
                  <a:gd name="f105" fmla="*/ 86 f76 1"/>
                  <a:gd name="f106" fmla="*/ 28 f77 1"/>
                  <a:gd name="f107" fmla="*/ 82 f76 1"/>
                  <a:gd name="f108" fmla="*/ 11 f77 1"/>
                  <a:gd name="f109" fmla="*/ 74 f76 1"/>
                  <a:gd name="f110" fmla="*/ 9 f77 1"/>
                  <a:gd name="f111" fmla="*/ 70 f76 1"/>
                  <a:gd name="f112" fmla="*/ 3 f77 1"/>
                  <a:gd name="f113" fmla="*/ 51 f76 1"/>
                  <a:gd name="f114" fmla="+- f78 0 f1"/>
                  <a:gd name="f115" fmla="*/ f81 1 103"/>
                  <a:gd name="f116" fmla="*/ f82 1 92"/>
                  <a:gd name="f117" fmla="*/ f83 1 103"/>
                  <a:gd name="f118" fmla="*/ f84 1 92"/>
                  <a:gd name="f119" fmla="*/ f85 1 103"/>
                  <a:gd name="f120" fmla="*/ f86 1 92"/>
                  <a:gd name="f121" fmla="*/ f87 1 103"/>
                  <a:gd name="f122" fmla="*/ f88 1 92"/>
                  <a:gd name="f123" fmla="*/ f89 1 103"/>
                  <a:gd name="f124" fmla="*/ f90 1 92"/>
                  <a:gd name="f125" fmla="*/ f91 1 103"/>
                  <a:gd name="f126" fmla="*/ f92 1 92"/>
                  <a:gd name="f127" fmla="*/ f93 1 103"/>
                  <a:gd name="f128" fmla="*/ f94 1 92"/>
                  <a:gd name="f129" fmla="*/ f95 1 103"/>
                  <a:gd name="f130" fmla="*/ f96 1 103"/>
                  <a:gd name="f131" fmla="*/ f97 1 92"/>
                  <a:gd name="f132" fmla="*/ f98 1 103"/>
                  <a:gd name="f133" fmla="*/ f99 1 92"/>
                  <a:gd name="f134" fmla="*/ f100 1 103"/>
                  <a:gd name="f135" fmla="*/ f101 1 92"/>
                  <a:gd name="f136" fmla="*/ f102 1 103"/>
                  <a:gd name="f137" fmla="*/ f103 1 92"/>
                  <a:gd name="f138" fmla="*/ f104 1 103"/>
                  <a:gd name="f139" fmla="*/ f105 1 92"/>
                  <a:gd name="f140" fmla="*/ f106 1 103"/>
                  <a:gd name="f141" fmla="*/ f107 1 92"/>
                  <a:gd name="f142" fmla="*/ f108 1 103"/>
                  <a:gd name="f143" fmla="*/ f109 1 92"/>
                  <a:gd name="f144" fmla="*/ f110 1 103"/>
                  <a:gd name="f145" fmla="*/ f111 1 92"/>
                  <a:gd name="f146" fmla="*/ f112 1 103"/>
                  <a:gd name="f147" fmla="*/ f113 1 92"/>
                  <a:gd name="f148" fmla="*/ 0 1 f79"/>
                  <a:gd name="f149" fmla="*/ f73 1 f79"/>
                  <a:gd name="f150" fmla="*/ 0 1 f80"/>
                  <a:gd name="f151" fmla="*/ f74 1 f80"/>
                  <a:gd name="f152" fmla="*/ f115 1 f79"/>
                  <a:gd name="f153" fmla="*/ f116 1 f80"/>
                  <a:gd name="f154" fmla="*/ f117 1 f79"/>
                  <a:gd name="f155" fmla="*/ f118 1 f80"/>
                  <a:gd name="f156" fmla="*/ f119 1 f79"/>
                  <a:gd name="f157" fmla="*/ f120 1 f80"/>
                  <a:gd name="f158" fmla="*/ f121 1 f79"/>
                  <a:gd name="f159" fmla="*/ f122 1 f80"/>
                  <a:gd name="f160" fmla="*/ f123 1 f79"/>
                  <a:gd name="f161" fmla="*/ f124 1 f80"/>
                  <a:gd name="f162" fmla="*/ f125 1 f79"/>
                  <a:gd name="f163" fmla="*/ f126 1 f80"/>
                  <a:gd name="f164" fmla="*/ f127 1 f79"/>
                  <a:gd name="f165" fmla="*/ f128 1 f80"/>
                  <a:gd name="f166" fmla="*/ f129 1 f79"/>
                  <a:gd name="f167" fmla="*/ f130 1 f79"/>
                  <a:gd name="f168" fmla="*/ f131 1 f80"/>
                  <a:gd name="f169" fmla="*/ f132 1 f79"/>
                  <a:gd name="f170" fmla="*/ f133 1 f80"/>
                  <a:gd name="f171" fmla="*/ f134 1 f79"/>
                  <a:gd name="f172" fmla="*/ f135 1 f80"/>
                  <a:gd name="f173" fmla="*/ f136 1 f79"/>
                  <a:gd name="f174" fmla="*/ f137 1 f80"/>
                  <a:gd name="f175" fmla="*/ f138 1 f79"/>
                  <a:gd name="f176" fmla="*/ f139 1 f80"/>
                  <a:gd name="f177" fmla="*/ f140 1 f79"/>
                  <a:gd name="f178" fmla="*/ f141 1 f80"/>
                  <a:gd name="f179" fmla="*/ f142 1 f79"/>
                  <a:gd name="f180" fmla="*/ f143 1 f80"/>
                  <a:gd name="f181" fmla="*/ f144 1 f79"/>
                  <a:gd name="f182" fmla="*/ f145 1 f80"/>
                  <a:gd name="f183" fmla="*/ f146 1 f79"/>
                  <a:gd name="f184" fmla="*/ f147 1 f80"/>
                  <a:gd name="f185" fmla="*/ f148 f70 1"/>
                  <a:gd name="f186" fmla="*/ f149 f70 1"/>
                  <a:gd name="f187" fmla="*/ f151 f71 1"/>
                  <a:gd name="f188" fmla="*/ f150 f71 1"/>
                  <a:gd name="f189" fmla="*/ f152 f70 1"/>
                  <a:gd name="f190" fmla="*/ f153 f71 1"/>
                  <a:gd name="f191" fmla="*/ f154 f70 1"/>
                  <a:gd name="f192" fmla="*/ f155 f71 1"/>
                  <a:gd name="f193" fmla="*/ f156 f70 1"/>
                  <a:gd name="f194" fmla="*/ f157 f71 1"/>
                  <a:gd name="f195" fmla="*/ f158 f70 1"/>
                  <a:gd name="f196" fmla="*/ f159 f71 1"/>
                  <a:gd name="f197" fmla="*/ f160 f70 1"/>
                  <a:gd name="f198" fmla="*/ f161 f71 1"/>
                  <a:gd name="f199" fmla="*/ f162 f70 1"/>
                  <a:gd name="f200" fmla="*/ f163 f71 1"/>
                  <a:gd name="f201" fmla="*/ f164 f70 1"/>
                  <a:gd name="f202" fmla="*/ f165 f71 1"/>
                  <a:gd name="f203" fmla="*/ f166 f70 1"/>
                  <a:gd name="f204" fmla="*/ f167 f70 1"/>
                  <a:gd name="f205" fmla="*/ f168 f71 1"/>
                  <a:gd name="f206" fmla="*/ f169 f70 1"/>
                  <a:gd name="f207" fmla="*/ f170 f71 1"/>
                  <a:gd name="f208" fmla="*/ f171 f70 1"/>
                  <a:gd name="f209" fmla="*/ f172 f71 1"/>
                  <a:gd name="f210" fmla="*/ f173 f70 1"/>
                  <a:gd name="f211" fmla="*/ f174 f71 1"/>
                  <a:gd name="f212" fmla="*/ f175 f70 1"/>
                  <a:gd name="f213" fmla="*/ f176 f71 1"/>
                  <a:gd name="f214" fmla="*/ f177 f70 1"/>
                  <a:gd name="f215" fmla="*/ f178 f71 1"/>
                  <a:gd name="f216" fmla="*/ f179 f70 1"/>
                  <a:gd name="f217" fmla="*/ f180 f71 1"/>
                  <a:gd name="f218" fmla="*/ f181 f70 1"/>
                  <a:gd name="f219" fmla="*/ f182 f71 1"/>
                  <a:gd name="f220" fmla="*/ f183 f70 1"/>
                  <a:gd name="f221" fmla="*/ f184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4">
                    <a:pos x="f189" y="f190"/>
                  </a:cxn>
                  <a:cxn ang="f114">
                    <a:pos x="f191" y="f192"/>
                  </a:cxn>
                  <a:cxn ang="f114">
                    <a:pos x="f193" y="f194"/>
                  </a:cxn>
                  <a:cxn ang="f114">
                    <a:pos x="f195" y="f196"/>
                  </a:cxn>
                  <a:cxn ang="f114">
                    <a:pos x="f197" y="f198"/>
                  </a:cxn>
                  <a:cxn ang="f114">
                    <a:pos x="f199" y="f200"/>
                  </a:cxn>
                  <a:cxn ang="f114">
                    <a:pos x="f201" y="f202"/>
                  </a:cxn>
                  <a:cxn ang="f114">
                    <a:pos x="f203" y="f192"/>
                  </a:cxn>
                  <a:cxn ang="f114">
                    <a:pos x="f204" y="f205"/>
                  </a:cxn>
                  <a:cxn ang="f114">
                    <a:pos x="f206" y="f207"/>
                  </a:cxn>
                  <a:cxn ang="f114">
                    <a:pos x="f208" y="f209"/>
                  </a:cxn>
                  <a:cxn ang="f114">
                    <a:pos x="f210" y="f211"/>
                  </a:cxn>
                  <a:cxn ang="f114">
                    <a:pos x="f212" y="f213"/>
                  </a:cxn>
                  <a:cxn ang="f114">
                    <a:pos x="f214" y="f215"/>
                  </a:cxn>
                  <a:cxn ang="f114">
                    <a:pos x="f216" y="f217"/>
                  </a:cxn>
                  <a:cxn ang="f114">
                    <a:pos x="f218" y="f219"/>
                  </a:cxn>
                  <a:cxn ang="f114">
                    <a:pos x="f220" y="f221"/>
                  </a:cxn>
                  <a:cxn ang="f114">
                    <a:pos x="f189" y="f190"/>
                  </a:cxn>
                </a:cxnLst>
                <a:rect l="f185" t="f188" r="f186" b="f187"/>
                <a:pathLst>
                  <a:path w="103" h="9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5"/>
                      <a:pt x="f19" y="f17"/>
                    </a:cubicBezTo>
                    <a:cubicBezTo>
                      <a:pt x="f20" y="f8"/>
                      <a:pt x="f21" y="f22"/>
                      <a:pt x="f23" y="f13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14"/>
                      <a:pt x="f29" y="f30"/>
                      <a:pt x="f29" y="f31"/>
                    </a:cubicBezTo>
                    <a:cubicBezTo>
                      <a:pt x="f32" y="f33"/>
                      <a:pt x="f34" y="f33"/>
                      <a:pt x="f35" y="f22"/>
                    </a:cubicBezTo>
                    <a:cubicBezTo>
                      <a:pt x="f36" y="f37"/>
                      <a:pt x="f38" y="f8"/>
                      <a:pt x="f39" y="f15"/>
                    </a:cubicBezTo>
                    <a:cubicBezTo>
                      <a:pt x="f40" y="f22"/>
                      <a:pt x="f40" y="f17"/>
                      <a:pt x="f41" y="f42"/>
                    </a:cubicBezTo>
                    <a:cubicBezTo>
                      <a:pt x="f43" y="f10"/>
                      <a:pt x="f44" y="f24"/>
                      <a:pt x="f45" y="f46"/>
                    </a:cubicBezTo>
                    <a:cubicBezTo>
                      <a:pt x="f6" y="f47"/>
                      <a:pt x="f48" y="f49"/>
                      <a:pt x="f50" y="f51"/>
                    </a:cubicBezTo>
                    <a:cubicBezTo>
                      <a:pt x="f52" y="f34"/>
                      <a:pt x="f52" y="f53"/>
                      <a:pt x="f52" y="f54"/>
                    </a:cubicBezTo>
                    <a:cubicBezTo>
                      <a:pt x="f55" y="f50"/>
                      <a:pt x="f56" y="f7"/>
                      <a:pt x="f57" y="f41"/>
                    </a:cubicBezTo>
                    <a:cubicBezTo>
                      <a:pt x="f25" y="f58"/>
                      <a:pt x="f59" y="f40"/>
                      <a:pt x="f60" y="f40"/>
                    </a:cubicBezTo>
                    <a:cubicBezTo>
                      <a:pt x="f11" y="f40"/>
                      <a:pt x="f12" y="f39"/>
                      <a:pt x="f10" y="f61"/>
                    </a:cubicBezTo>
                    <a:cubicBezTo>
                      <a:pt x="f37" y="f38"/>
                      <a:pt x="f22" y="f62"/>
                      <a:pt x="f37" y="f63"/>
                    </a:cubicBezTo>
                    <a:cubicBezTo>
                      <a:pt x="f64" y="f65"/>
                      <a:pt x="f66" y="f51"/>
                      <a:pt x="f17" y="f67"/>
                    </a:cubicBezTo>
                    <a:cubicBezTo>
                      <a:pt x="f5" y="f23"/>
                      <a:pt x="f15" y="f68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Freeform 180">
                <a:extLst>
                  <a:ext uri="{FF2B5EF4-FFF2-40B4-BE49-F238E27FC236}">
                    <a16:creationId xmlns:a16="http://schemas.microsoft.com/office/drawing/2014/main" id="{AA46811E-0EEC-0C9E-C9F3-D5860494DE3A}"/>
                  </a:ext>
                </a:extLst>
              </p:cNvPr>
              <p:cNvSpPr/>
              <p:nvPr/>
            </p:nvSpPr>
            <p:spPr>
              <a:xfrm>
                <a:off x="5583234" y="4900607"/>
                <a:ext cx="138110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1"/>
                  <a:gd name="f8" fmla="val 44"/>
                  <a:gd name="f9" fmla="val 20"/>
                  <a:gd name="f10" fmla="val 45"/>
                  <a:gd name="f11" fmla="val 22"/>
                  <a:gd name="f12" fmla="val 48"/>
                  <a:gd name="f13" fmla="val 23"/>
                  <a:gd name="f14" fmla="val 50"/>
                  <a:gd name="f15" fmla="val 24"/>
                  <a:gd name="f16" fmla="val 58"/>
                  <a:gd name="f17" fmla="val 27"/>
                  <a:gd name="f18" fmla="val 34"/>
                  <a:gd name="f19" fmla="val 52"/>
                  <a:gd name="f20" fmla="val 49"/>
                  <a:gd name="f21" fmla="val 38"/>
                  <a:gd name="f22" fmla="val 40"/>
                  <a:gd name="f23" fmla="val 43"/>
                  <a:gd name="f24" fmla="val 31"/>
                  <a:gd name="f25" fmla="val 30"/>
                  <a:gd name="f26" fmla="val 39"/>
                  <a:gd name="f27" fmla="val 28"/>
                  <a:gd name="f28" fmla="val 36"/>
                  <a:gd name="f29" fmla="val 35"/>
                  <a:gd name="f30" fmla="val 32"/>
                  <a:gd name="f31" fmla="val 26"/>
                  <a:gd name="f32" fmla="val 14"/>
                  <a:gd name="f33" fmla="val 6"/>
                  <a:gd name="f34" fmla="val 16"/>
                  <a:gd name="f35" fmla="val 2"/>
                  <a:gd name="f36" fmla="val 9"/>
                  <a:gd name="f37" fmla="val 4"/>
                  <a:gd name="f38" fmla="val 5"/>
                  <a:gd name="f39" fmla="val 7"/>
                  <a:gd name="f40" fmla="val 11"/>
                  <a:gd name="f41" fmla="val 1"/>
                  <a:gd name="f42" fmla="val 3"/>
                  <a:gd name="f43" fmla="val 8"/>
                  <a:gd name="f44" fmla="val 13"/>
                  <a:gd name="f45" fmla="val 18"/>
                  <a:gd name="f46" fmla="val 19"/>
                  <a:gd name="f47" fmla="val 42"/>
                  <a:gd name="f48" fmla="+- 0 0 -90"/>
                  <a:gd name="f49" fmla="*/ f3 1 59"/>
                  <a:gd name="f50" fmla="*/ f4 1 41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59"/>
                  <a:gd name="f59" fmla="*/ f55 1 41"/>
                  <a:gd name="f60" fmla="*/ 44 f56 1"/>
                  <a:gd name="f61" fmla="*/ 20 f55 1"/>
                  <a:gd name="f62" fmla="*/ 50 f56 1"/>
                  <a:gd name="f63" fmla="*/ 24 f55 1"/>
                  <a:gd name="f64" fmla="*/ 52 f56 1"/>
                  <a:gd name="f65" fmla="*/ 41 f55 1"/>
                  <a:gd name="f66" fmla="*/ 43 f56 1"/>
                  <a:gd name="f67" fmla="*/ 31 f55 1"/>
                  <a:gd name="f68" fmla="*/ 36 f56 1"/>
                  <a:gd name="f69" fmla="*/ 30 f55 1"/>
                  <a:gd name="f70" fmla="*/ 32 f56 1"/>
                  <a:gd name="f71" fmla="*/ 6 f56 1"/>
                  <a:gd name="f72" fmla="*/ 16 f55 1"/>
                  <a:gd name="f73" fmla="*/ 4 f56 1"/>
                  <a:gd name="f74" fmla="*/ 5 f55 1"/>
                  <a:gd name="f75" fmla="*/ 14 f56 1"/>
                  <a:gd name="f76" fmla="*/ 3 f55 1"/>
                  <a:gd name="f77" fmla="*/ 39 f56 1"/>
                  <a:gd name="f78" fmla="*/ 18 f55 1"/>
                  <a:gd name="f79" fmla="+- f57 0 f1"/>
                  <a:gd name="f80" fmla="*/ f60 1 59"/>
                  <a:gd name="f81" fmla="*/ f61 1 41"/>
                  <a:gd name="f82" fmla="*/ f62 1 59"/>
                  <a:gd name="f83" fmla="*/ f63 1 41"/>
                  <a:gd name="f84" fmla="*/ f64 1 59"/>
                  <a:gd name="f85" fmla="*/ f65 1 41"/>
                  <a:gd name="f86" fmla="*/ f66 1 59"/>
                  <a:gd name="f87" fmla="*/ f67 1 41"/>
                  <a:gd name="f88" fmla="*/ f68 1 59"/>
                  <a:gd name="f89" fmla="*/ f69 1 41"/>
                  <a:gd name="f90" fmla="*/ f70 1 59"/>
                  <a:gd name="f91" fmla="*/ f71 1 59"/>
                  <a:gd name="f92" fmla="*/ f72 1 41"/>
                  <a:gd name="f93" fmla="*/ f73 1 59"/>
                  <a:gd name="f94" fmla="*/ f74 1 41"/>
                  <a:gd name="f95" fmla="*/ f75 1 59"/>
                  <a:gd name="f96" fmla="*/ f76 1 41"/>
                  <a:gd name="f97" fmla="*/ f77 1 59"/>
                  <a:gd name="f98" fmla="*/ f78 1 41"/>
                  <a:gd name="f99" fmla="*/ 0 1 f58"/>
                  <a:gd name="f100" fmla="*/ f52 1 f58"/>
                  <a:gd name="f101" fmla="*/ 0 1 f59"/>
                  <a:gd name="f102" fmla="*/ f53 1 f59"/>
                  <a:gd name="f103" fmla="*/ f80 1 f58"/>
                  <a:gd name="f104" fmla="*/ f81 1 f59"/>
                  <a:gd name="f105" fmla="*/ f82 1 f58"/>
                  <a:gd name="f106" fmla="*/ f83 1 f59"/>
                  <a:gd name="f107" fmla="*/ f84 1 f58"/>
                  <a:gd name="f108" fmla="*/ f85 1 f59"/>
                  <a:gd name="f109" fmla="*/ f86 1 f58"/>
                  <a:gd name="f110" fmla="*/ f87 1 f59"/>
                  <a:gd name="f111" fmla="*/ f88 1 f58"/>
                  <a:gd name="f112" fmla="*/ f89 1 f59"/>
                  <a:gd name="f113" fmla="*/ f90 1 f58"/>
                  <a:gd name="f114" fmla="*/ f91 1 f58"/>
                  <a:gd name="f115" fmla="*/ f92 1 f59"/>
                  <a:gd name="f116" fmla="*/ f93 1 f58"/>
                  <a:gd name="f117" fmla="*/ f94 1 f59"/>
                  <a:gd name="f118" fmla="*/ f95 1 f58"/>
                  <a:gd name="f119" fmla="*/ f96 1 f59"/>
                  <a:gd name="f120" fmla="*/ f97 1 f58"/>
                  <a:gd name="f121" fmla="*/ f98 1 f59"/>
                  <a:gd name="f122" fmla="*/ f99 f49 1"/>
                  <a:gd name="f123" fmla="*/ f100 f49 1"/>
                  <a:gd name="f124" fmla="*/ f102 f50 1"/>
                  <a:gd name="f125" fmla="*/ f101 f50 1"/>
                  <a:gd name="f126" fmla="*/ f103 f49 1"/>
                  <a:gd name="f127" fmla="*/ f104 f50 1"/>
                  <a:gd name="f128" fmla="*/ f105 f49 1"/>
                  <a:gd name="f129" fmla="*/ f106 f50 1"/>
                  <a:gd name="f130" fmla="*/ f107 f49 1"/>
                  <a:gd name="f131" fmla="*/ f108 f50 1"/>
                  <a:gd name="f132" fmla="*/ f109 f49 1"/>
                  <a:gd name="f133" fmla="*/ f110 f50 1"/>
                  <a:gd name="f134" fmla="*/ f111 f49 1"/>
                  <a:gd name="f135" fmla="*/ f112 f50 1"/>
                  <a:gd name="f136" fmla="*/ f113 f49 1"/>
                  <a:gd name="f137" fmla="*/ f114 f49 1"/>
                  <a:gd name="f138" fmla="*/ f115 f50 1"/>
                  <a:gd name="f139" fmla="*/ f116 f49 1"/>
                  <a:gd name="f140" fmla="*/ f117 f50 1"/>
                  <a:gd name="f141" fmla="*/ f118 f49 1"/>
                  <a:gd name="f142" fmla="*/ f119 f50 1"/>
                  <a:gd name="f143" fmla="*/ f120 f49 1"/>
                  <a:gd name="f144" fmla="*/ f121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26" y="f127"/>
                  </a:cxn>
                  <a:cxn ang="f79">
                    <a:pos x="f128" y="f129"/>
                  </a:cxn>
                  <a:cxn ang="f79">
                    <a:pos x="f130" y="f131"/>
                  </a:cxn>
                  <a:cxn ang="f79">
                    <a:pos x="f132" y="f133"/>
                  </a:cxn>
                  <a:cxn ang="f79">
                    <a:pos x="f134" y="f135"/>
                  </a:cxn>
                  <a:cxn ang="f79">
                    <a:pos x="f136" y="f135"/>
                  </a:cxn>
                  <a:cxn ang="f79">
                    <a:pos x="f137" y="f138"/>
                  </a:cxn>
                  <a:cxn ang="f79">
                    <a:pos x="f139" y="f140"/>
                  </a:cxn>
                  <a:cxn ang="f79">
                    <a:pos x="f141" y="f142"/>
                  </a:cxn>
                  <a:cxn ang="f79">
                    <a:pos x="f143" y="f144"/>
                  </a:cxn>
                  <a:cxn ang="f79">
                    <a:pos x="f126" y="f127"/>
                  </a:cxn>
                </a:cxnLst>
                <a:rect l="f122" t="f125" r="f123" b="f124"/>
                <a:pathLst>
                  <a:path w="59" h="4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6" y="f18"/>
                      <a:pt x="f19" y="f7"/>
                    </a:cubicBezTo>
                    <a:cubicBezTo>
                      <a:pt x="f20" y="f21"/>
                      <a:pt x="f22" y="f22"/>
                      <a:pt x="f23" y="f24"/>
                    </a:cubicBezTo>
                    <a:cubicBezTo>
                      <a:pt x="f23" y="f25"/>
                      <a:pt x="f26" y="f27"/>
                      <a:pt x="f28" y="f25"/>
                    </a:cubicBezTo>
                    <a:cubicBezTo>
                      <a:pt x="f29" y="f24"/>
                      <a:pt x="f18" y="f24"/>
                      <a:pt x="f30" y="f25"/>
                    </a:cubicBezTo>
                    <a:cubicBezTo>
                      <a:pt x="f15" y="f31"/>
                      <a:pt x="f32" y="f13"/>
                      <a:pt x="f33" y="f34"/>
                    </a:cubicBezTo>
                    <a:cubicBezTo>
                      <a:pt x="f35" y="f32"/>
                      <a:pt x="f5" y="f36"/>
                      <a:pt x="f37" y="f38"/>
                    </a:cubicBezTo>
                    <a:cubicBezTo>
                      <a:pt x="f39" y="f5"/>
                      <a:pt x="f40" y="f41"/>
                      <a:pt x="f32" y="f42"/>
                    </a:cubicBezTo>
                    <a:cubicBezTo>
                      <a:pt x="f13" y="f43"/>
                      <a:pt x="f24" y="f44"/>
                      <a:pt x="f26" y="f45"/>
                    </a:cubicBezTo>
                    <a:cubicBezTo>
                      <a:pt x="f7" y="f46"/>
                      <a:pt x="f47" y="f46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Freeform 181">
                <a:extLst>
                  <a:ext uri="{FF2B5EF4-FFF2-40B4-BE49-F238E27FC236}">
                    <a16:creationId xmlns:a16="http://schemas.microsoft.com/office/drawing/2014/main" id="{6D3EA803-8148-97FD-CADF-972DDF41DEA5}"/>
                  </a:ext>
                </a:extLst>
              </p:cNvPr>
              <p:cNvSpPr/>
              <p:nvPr/>
            </p:nvSpPr>
            <p:spPr>
              <a:xfrm>
                <a:off x="5599108" y="4832347"/>
                <a:ext cx="95253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3"/>
                  <a:gd name="f8" fmla="val 38"/>
                  <a:gd name="f9" fmla="val 20"/>
                  <a:gd name="f10" fmla="val 25"/>
                  <a:gd name="f11" fmla="val 37"/>
                  <a:gd name="f12" fmla="val 29"/>
                  <a:gd name="f13" fmla="val 34"/>
                  <a:gd name="f14" fmla="val 31"/>
                  <a:gd name="f15" fmla="val 24"/>
                  <a:gd name="f16" fmla="val 28"/>
                  <a:gd name="f17" fmla="val 22"/>
                  <a:gd name="f18" fmla="val 23"/>
                  <a:gd name="f19" fmla="val 21"/>
                  <a:gd name="f20" fmla="val 19"/>
                  <a:gd name="f21" fmla="val 12"/>
                  <a:gd name="f22" fmla="val 7"/>
                  <a:gd name="f23" fmla="val 17"/>
                  <a:gd name="f24" fmla="val 1"/>
                  <a:gd name="f25" fmla="val 14"/>
                  <a:gd name="f26" fmla="val 9"/>
                  <a:gd name="f27" fmla="val 5"/>
                  <a:gd name="f28" fmla="val 6"/>
                  <a:gd name="f29" fmla="val 3"/>
                  <a:gd name="f30" fmla="val 11"/>
                  <a:gd name="f31" fmla="val 15"/>
                  <a:gd name="f32" fmla="val 18"/>
                  <a:gd name="f33" fmla="val 30"/>
                  <a:gd name="f34" fmla="+- 0 0 -90"/>
                  <a:gd name="f35" fmla="*/ f3 1 41"/>
                  <a:gd name="f36" fmla="*/ f4 1 33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1"/>
                  <a:gd name="f45" fmla="*/ f41 1 33"/>
                  <a:gd name="f46" fmla="*/ 38 f42 1"/>
                  <a:gd name="f47" fmla="*/ 20 f41 1"/>
                  <a:gd name="f48" fmla="*/ 34 f42 1"/>
                  <a:gd name="f49" fmla="*/ 33 f41 1"/>
                  <a:gd name="f50" fmla="*/ 22 f42 1"/>
                  <a:gd name="f51" fmla="*/ 23 f41 1"/>
                  <a:gd name="f52" fmla="*/ 19 f42 1"/>
                  <a:gd name="f53" fmla="*/ 21 f41 1"/>
                  <a:gd name="f54" fmla="*/ 1 f42 1"/>
                  <a:gd name="f55" fmla="*/ 14 f41 1"/>
                  <a:gd name="f56" fmla="*/ 6 f42 1"/>
                  <a:gd name="f57" fmla="*/ 3 f41 1"/>
                  <a:gd name="f58" fmla="*/ 18 f42 1"/>
                  <a:gd name="f59" fmla="*/ 5 f41 1"/>
                  <a:gd name="f60" fmla="*/ 37 f42 1"/>
                  <a:gd name="f61" fmla="*/ 19 f41 1"/>
                  <a:gd name="f62" fmla="+- f43 0 f1"/>
                  <a:gd name="f63" fmla="*/ f46 1 41"/>
                  <a:gd name="f64" fmla="*/ f47 1 33"/>
                  <a:gd name="f65" fmla="*/ f48 1 41"/>
                  <a:gd name="f66" fmla="*/ f49 1 33"/>
                  <a:gd name="f67" fmla="*/ f50 1 41"/>
                  <a:gd name="f68" fmla="*/ f51 1 33"/>
                  <a:gd name="f69" fmla="*/ f52 1 41"/>
                  <a:gd name="f70" fmla="*/ f53 1 33"/>
                  <a:gd name="f71" fmla="*/ f54 1 41"/>
                  <a:gd name="f72" fmla="*/ f55 1 33"/>
                  <a:gd name="f73" fmla="*/ f56 1 41"/>
                  <a:gd name="f74" fmla="*/ f57 1 33"/>
                  <a:gd name="f75" fmla="*/ f58 1 41"/>
                  <a:gd name="f76" fmla="*/ f59 1 33"/>
                  <a:gd name="f77" fmla="*/ f60 1 41"/>
                  <a:gd name="f78" fmla="*/ f61 1 33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5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4"/>
                  <a:gd name="f96" fmla="*/ f76 1 f45"/>
                  <a:gd name="f97" fmla="*/ f77 1 f44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6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5 1"/>
                  <a:gd name="f116" fmla="*/ f96 f36 1"/>
                  <a:gd name="f117" fmla="*/ f97 f35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6"/>
                  </a:cxn>
                  <a:cxn ang="f62">
                    <a:pos x="f117" y="f118"/>
                  </a:cxn>
                  <a:cxn ang="f62">
                    <a:pos x="f103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41" h="33">
                    <a:moveTo>
                      <a:pt x="f8" y="f9"/>
                    </a:moveTo>
                    <a:cubicBezTo>
                      <a:pt x="f6" y="f10"/>
                      <a:pt x="f11" y="f12"/>
                      <a:pt x="f13" y="f7"/>
                    </a:cubicBezTo>
                    <a:cubicBezTo>
                      <a:pt x="f12" y="f14"/>
                      <a:pt x="f15" y="f16"/>
                      <a:pt x="f17" y="f18"/>
                    </a:cubicBezTo>
                    <a:cubicBezTo>
                      <a:pt x="f19" y="f19"/>
                      <a:pt x="f19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5" y="f26"/>
                      <a:pt x="f24" y="f27"/>
                      <a:pt x="f28" y="f29"/>
                    </a:cubicBezTo>
                    <a:cubicBezTo>
                      <a:pt x="f30" y="f5"/>
                      <a:pt x="f31" y="f24"/>
                      <a:pt x="f32" y="f27"/>
                    </a:cubicBezTo>
                    <a:cubicBezTo>
                      <a:pt x="f18" y="f21"/>
                      <a:pt x="f33" y="f31"/>
                      <a:pt x="f11" y="f20"/>
                    </a:cubicBezTo>
                    <a:cubicBezTo>
                      <a:pt x="f11" y="f20"/>
                      <a:pt x="f8" y="f20"/>
                      <a:pt x="f8" y="f20"/>
                    </a:cubicBezTo>
                    <a:cubicBezTo>
                      <a:pt x="f8" y="f20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Freeform 182">
                <a:extLst>
                  <a:ext uri="{FF2B5EF4-FFF2-40B4-BE49-F238E27FC236}">
                    <a16:creationId xmlns:a16="http://schemas.microsoft.com/office/drawing/2014/main" id="{C0A5888F-AECD-32FD-D9F4-106995283851}"/>
                  </a:ext>
                </a:extLst>
              </p:cNvPr>
              <p:cNvSpPr/>
              <p:nvPr/>
            </p:nvSpPr>
            <p:spPr>
              <a:xfrm>
                <a:off x="5838828" y="4786307"/>
                <a:ext cx="5874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6"/>
                  <a:gd name="f8" fmla="val 18"/>
                  <a:gd name="f9" fmla="val 7"/>
                  <a:gd name="f10" fmla="val 21"/>
                  <a:gd name="f11" fmla="val 12"/>
                  <a:gd name="f12" fmla="val 17"/>
                  <a:gd name="f13" fmla="val 20"/>
                  <a:gd name="f14" fmla="val 23"/>
                  <a:gd name="f15" fmla="val 4"/>
                  <a:gd name="f16" fmla="val 22"/>
                  <a:gd name="f17" fmla="val 1"/>
                  <a:gd name="f18" fmla="val 6"/>
                  <a:gd name="f19" fmla="val 11"/>
                  <a:gd name="f20" fmla="val 14"/>
                  <a:gd name="f21" fmla="+- 0 0 -90"/>
                  <a:gd name="f22" fmla="*/ f3 1 25"/>
                  <a:gd name="f23" fmla="*/ f4 1 2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25"/>
                  <a:gd name="f32" fmla="*/ f28 1 26"/>
                  <a:gd name="f33" fmla="*/ 18 f29 1"/>
                  <a:gd name="f34" fmla="*/ 7 f28 1"/>
                  <a:gd name="f35" fmla="*/ 20 f29 1"/>
                  <a:gd name="f36" fmla="*/ 23 f28 1"/>
                  <a:gd name="f37" fmla="*/ 4 f29 1"/>
                  <a:gd name="f38" fmla="*/ 22 f28 1"/>
                  <a:gd name="f39" fmla="*/ 6 f29 1"/>
                  <a:gd name="f40" fmla="*/ 4 f28 1"/>
                  <a:gd name="f41" fmla="+- f30 0 f1"/>
                  <a:gd name="f42" fmla="*/ f33 1 25"/>
                  <a:gd name="f43" fmla="*/ f34 1 26"/>
                  <a:gd name="f44" fmla="*/ f35 1 25"/>
                  <a:gd name="f45" fmla="*/ f36 1 26"/>
                  <a:gd name="f46" fmla="*/ f37 1 25"/>
                  <a:gd name="f47" fmla="*/ f38 1 26"/>
                  <a:gd name="f48" fmla="*/ f39 1 25"/>
                  <a:gd name="f49" fmla="*/ f40 1 26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25" h="26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2" y="f7"/>
                      <a:pt x="f9" y="f6"/>
                      <a:pt x="f15" y="f16"/>
                    </a:cubicBezTo>
                    <a:cubicBezTo>
                      <a:pt x="f5" y="f12"/>
                      <a:pt x="f17" y="f9"/>
                      <a:pt x="f18" y="f15"/>
                    </a:cubicBezTo>
                    <a:cubicBezTo>
                      <a:pt x="f19" y="f5"/>
                      <a:pt x="f20" y="f15"/>
                      <a:pt x="f8" y="f9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Freeform 183">
                <a:extLst>
                  <a:ext uri="{FF2B5EF4-FFF2-40B4-BE49-F238E27FC236}">
                    <a16:creationId xmlns:a16="http://schemas.microsoft.com/office/drawing/2014/main" id="{FB545046-C9E7-3FF4-54DE-D16FAEB51818}"/>
                  </a:ext>
                </a:extLst>
              </p:cNvPr>
              <p:cNvSpPr/>
              <p:nvPr/>
            </p:nvSpPr>
            <p:spPr>
              <a:xfrm>
                <a:off x="5599108" y="5014907"/>
                <a:ext cx="7778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7"/>
                  <a:gd name="f8" fmla="val 23"/>
                  <a:gd name="f9" fmla="val 10"/>
                  <a:gd name="f10" fmla="val 22"/>
                  <a:gd name="f11" fmla="val 16"/>
                  <a:gd name="f12" fmla="val 18"/>
                  <a:gd name="f13" fmla="val 14"/>
                  <a:gd name="f14" fmla="val 15"/>
                  <a:gd name="f15" fmla="val 9"/>
                  <a:gd name="f16" fmla="val 5"/>
                  <a:gd name="f17" fmla="val 12"/>
                  <a:gd name="f18" fmla="val 2"/>
                  <a:gd name="f19" fmla="val 8"/>
                  <a:gd name="f20" fmla="val 6"/>
                  <a:gd name="f21" fmla="val 7"/>
                  <a:gd name="f22" fmla="val 11"/>
                  <a:gd name="f23" fmla="val 1"/>
                  <a:gd name="f24" fmla="val 30"/>
                  <a:gd name="f25" fmla="val 32"/>
                  <a:gd name="f26" fmla="val 29"/>
                  <a:gd name="f27" fmla="val 13"/>
                  <a:gd name="f28" fmla="val 31"/>
                  <a:gd name="f29" fmla="val 26"/>
                  <a:gd name="f30" fmla="+- 0 0 -90"/>
                  <a:gd name="f31" fmla="*/ f3 1 33"/>
                  <a:gd name="f32" fmla="*/ f4 1 1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3"/>
                  <a:gd name="f41" fmla="*/ f37 1 17"/>
                  <a:gd name="f42" fmla="*/ 23 f38 1"/>
                  <a:gd name="f43" fmla="*/ 10 f37 1"/>
                  <a:gd name="f44" fmla="*/ 14 f38 1"/>
                  <a:gd name="f45" fmla="*/ 15 f37 1"/>
                  <a:gd name="f46" fmla="*/ 2 f38 1"/>
                  <a:gd name="f47" fmla="*/ 8 f37 1"/>
                  <a:gd name="f48" fmla="*/ 11 f38 1"/>
                  <a:gd name="f49" fmla="*/ 1 f37 1"/>
                  <a:gd name="f50" fmla="*/ 30 f38 1"/>
                  <a:gd name="f51" fmla="*/ 11 f37 1"/>
                  <a:gd name="f52" fmla="*/ 26 f38 1"/>
                  <a:gd name="f53" fmla="*/ 17 f37 1"/>
                  <a:gd name="f54" fmla="+- f39 0 f1"/>
                  <a:gd name="f55" fmla="*/ f42 1 33"/>
                  <a:gd name="f56" fmla="*/ f43 1 17"/>
                  <a:gd name="f57" fmla="*/ f44 1 33"/>
                  <a:gd name="f58" fmla="*/ f45 1 17"/>
                  <a:gd name="f59" fmla="*/ f46 1 33"/>
                  <a:gd name="f60" fmla="*/ f47 1 17"/>
                  <a:gd name="f61" fmla="*/ f48 1 33"/>
                  <a:gd name="f62" fmla="*/ f49 1 17"/>
                  <a:gd name="f63" fmla="*/ f50 1 33"/>
                  <a:gd name="f64" fmla="*/ f51 1 17"/>
                  <a:gd name="f65" fmla="*/ f52 1 33"/>
                  <a:gd name="f66" fmla="*/ f53 1 17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0"/>
                  <a:gd name="f74" fmla="*/ f58 1 f41"/>
                  <a:gd name="f75" fmla="*/ f59 1 f40"/>
                  <a:gd name="f76" fmla="*/ f60 1 f41"/>
                  <a:gd name="f77" fmla="*/ f61 1 f40"/>
                  <a:gd name="f78" fmla="*/ f62 1 f41"/>
                  <a:gd name="f79" fmla="*/ f63 1 f40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1 1"/>
                  <a:gd name="f90" fmla="*/ f74 f32 1"/>
                  <a:gd name="f91" fmla="*/ f75 f31 1"/>
                  <a:gd name="f92" fmla="*/ f76 f32 1"/>
                  <a:gd name="f93" fmla="*/ f77 f31 1"/>
                  <a:gd name="f94" fmla="*/ f78 f32 1"/>
                  <a:gd name="f95" fmla="*/ f79 f31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2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33" h="17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4"/>
                      <a:pt x="f16" y="f17"/>
                      <a:pt x="f18" y="f19"/>
                    </a:cubicBezTo>
                    <a:cubicBezTo>
                      <a:pt x="f5" y="f20"/>
                      <a:pt x="f21" y="f5"/>
                      <a:pt x="f22" y="f23"/>
                    </a:cubicBezTo>
                    <a:cubicBezTo>
                      <a:pt x="f12" y="f18"/>
                      <a:pt x="f8" y="f19"/>
                      <a:pt x="f24" y="f19"/>
                    </a:cubicBezTo>
                    <a:cubicBezTo>
                      <a:pt x="f6" y="f19"/>
                      <a:pt x="f25" y="f9"/>
                      <a:pt x="f24" y="f22"/>
                    </a:cubicBezTo>
                    <a:cubicBezTo>
                      <a:pt x="f26" y="f27"/>
                      <a:pt x="f28" y="f7"/>
                      <a:pt x="f29" y="f7"/>
                    </a:cubicBezTo>
                    <a:cubicBezTo>
                      <a:pt x="f8" y="f11"/>
                      <a:pt x="f29" y="f27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Freeform 184">
                <a:extLst>
                  <a:ext uri="{FF2B5EF4-FFF2-40B4-BE49-F238E27FC236}">
                    <a16:creationId xmlns:a16="http://schemas.microsoft.com/office/drawing/2014/main" id="{B12CD4DF-CD63-9313-212E-1C99A08EBD9B}"/>
                  </a:ext>
                </a:extLst>
              </p:cNvPr>
              <p:cNvSpPr/>
              <p:nvPr/>
            </p:nvSpPr>
            <p:spPr>
              <a:xfrm>
                <a:off x="5699126" y="5040309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6"/>
                  <a:gd name="f9" fmla="val 7"/>
                  <a:gd name="f10" fmla="val 4"/>
                  <a:gd name="f11" fmla="val 2"/>
                  <a:gd name="f12" fmla="val 1"/>
                  <a:gd name="f13" fmla="val 5"/>
                  <a:gd name="f14" fmla="val 3"/>
                  <a:gd name="f15" fmla="+- 0 0 -90"/>
                  <a:gd name="f16" fmla="*/ f3 1 8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9"/>
                  <a:gd name="f27" fmla="*/ 6 f23 1"/>
                  <a:gd name="f28" fmla="*/ 7 f22 1"/>
                  <a:gd name="f29" fmla="*/ 1 f23 1"/>
                  <a:gd name="f30" fmla="*/ 6 f22 1"/>
                  <a:gd name="f31" fmla="*/ 2 f23 1"/>
                  <a:gd name="f32" fmla="*/ 1 f22 1"/>
                  <a:gd name="f33" fmla="*/ 7 f23 1"/>
                  <a:gd name="f34" fmla="*/ 3 f22 1"/>
                  <a:gd name="f35" fmla="+- f24 0 f1"/>
                  <a:gd name="f36" fmla="*/ f27 1 8"/>
                  <a:gd name="f37" fmla="*/ f28 1 9"/>
                  <a:gd name="f38" fmla="*/ f29 1 8"/>
                  <a:gd name="f39" fmla="*/ f30 1 9"/>
                  <a:gd name="f40" fmla="*/ f31 1 8"/>
                  <a:gd name="f41" fmla="*/ f32 1 9"/>
                  <a:gd name="f42" fmla="*/ f33 1 8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8" h="9">
                    <a:moveTo>
                      <a:pt x="f8" y="f9"/>
                    </a:moveTo>
                    <a:cubicBezTo>
                      <a:pt x="f10" y="f6"/>
                      <a:pt x="f11" y="f7"/>
                      <a:pt x="f12" y="f8"/>
                    </a:cubicBezTo>
                    <a:cubicBezTo>
                      <a:pt x="f5" y="f13"/>
                      <a:pt x="f5" y="f11"/>
                      <a:pt x="f11" y="f12"/>
                    </a:cubicBezTo>
                    <a:cubicBezTo>
                      <a:pt x="f10" y="f5"/>
                      <a:pt x="f8" y="f11"/>
                      <a:pt x="f9" y="f14"/>
                    </a:cubicBezTo>
                    <a:cubicBezTo>
                      <a:pt x="f9" y="f10"/>
                      <a:pt x="f6" y="f8"/>
                      <a:pt x="f8" y="f9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Freeform 185">
                <a:extLst>
                  <a:ext uri="{FF2B5EF4-FFF2-40B4-BE49-F238E27FC236}">
                    <a16:creationId xmlns:a16="http://schemas.microsoft.com/office/drawing/2014/main" id="{C3C7C4F9-2403-D72E-5557-F568CF33500B}"/>
                  </a:ext>
                </a:extLst>
              </p:cNvPr>
              <p:cNvSpPr/>
              <p:nvPr/>
            </p:nvSpPr>
            <p:spPr>
              <a:xfrm>
                <a:off x="5653085" y="4792663"/>
                <a:ext cx="9366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35"/>
                  <a:gd name="f8" fmla="val 33"/>
                  <a:gd name="f9" fmla="val 29"/>
                  <a:gd name="f10" fmla="val 25"/>
                  <a:gd name="f11" fmla="val 31"/>
                  <a:gd name="f12" fmla="val 22"/>
                  <a:gd name="f13" fmla="val 26"/>
                  <a:gd name="f14" fmla="val 20"/>
                  <a:gd name="f15" fmla="val 24"/>
                  <a:gd name="f16" fmla="val 18"/>
                  <a:gd name="f17" fmla="val 23"/>
                  <a:gd name="f18" fmla="val 15"/>
                  <a:gd name="f19" fmla="val 10"/>
                  <a:gd name="f20" fmla="val 21"/>
                  <a:gd name="f21" fmla="val 7"/>
                  <a:gd name="f22" fmla="val 19"/>
                  <a:gd name="f23" fmla="val 3"/>
                  <a:gd name="f24" fmla="val 16"/>
                  <a:gd name="f25" fmla="val 1"/>
                  <a:gd name="f26" fmla="val 13"/>
                  <a:gd name="f27" fmla="val 9"/>
                  <a:gd name="f28" fmla="val 6"/>
                  <a:gd name="f29" fmla="val 5"/>
                  <a:gd name="f30" fmla="val 2"/>
                  <a:gd name="f31" fmla="val 14"/>
                  <a:gd name="f32" fmla="val 28"/>
                  <a:gd name="f33" fmla="val 30"/>
                  <a:gd name="f34" fmla="val 39"/>
                  <a:gd name="f35" fmla="+- 0 0 -90"/>
                  <a:gd name="f36" fmla="*/ f3 1 40"/>
                  <a:gd name="f37" fmla="*/ f4 1 3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0"/>
                  <a:gd name="f46" fmla="*/ f42 1 35"/>
                  <a:gd name="f47" fmla="*/ 33 f43 1"/>
                  <a:gd name="f48" fmla="*/ 35 f42 1"/>
                  <a:gd name="f49" fmla="*/ 22 f43 1"/>
                  <a:gd name="f50" fmla="*/ 26 f42 1"/>
                  <a:gd name="f51" fmla="*/ 15 f43 1"/>
                  <a:gd name="f52" fmla="*/ 22 f42 1"/>
                  <a:gd name="f53" fmla="*/ 3 f43 1"/>
                  <a:gd name="f54" fmla="*/ 16 f42 1"/>
                  <a:gd name="f55" fmla="*/ 6 f42 1"/>
                  <a:gd name="f56" fmla="*/ 13 f43 1"/>
                  <a:gd name="f57" fmla="*/ 1 f42 1"/>
                  <a:gd name="f58" fmla="*/ 25 f43 1"/>
                  <a:gd name="f59" fmla="*/ 10 f42 1"/>
                  <a:gd name="f60" fmla="*/ 30 f43 1"/>
                  <a:gd name="f61" fmla="+- f44 0 f1"/>
                  <a:gd name="f62" fmla="*/ f47 1 40"/>
                  <a:gd name="f63" fmla="*/ f48 1 35"/>
                  <a:gd name="f64" fmla="*/ f49 1 40"/>
                  <a:gd name="f65" fmla="*/ f50 1 35"/>
                  <a:gd name="f66" fmla="*/ f51 1 40"/>
                  <a:gd name="f67" fmla="*/ f52 1 35"/>
                  <a:gd name="f68" fmla="*/ f53 1 40"/>
                  <a:gd name="f69" fmla="*/ f54 1 35"/>
                  <a:gd name="f70" fmla="*/ f55 1 35"/>
                  <a:gd name="f71" fmla="*/ f56 1 40"/>
                  <a:gd name="f72" fmla="*/ f57 1 35"/>
                  <a:gd name="f73" fmla="*/ f58 1 40"/>
                  <a:gd name="f74" fmla="*/ f59 1 35"/>
                  <a:gd name="f75" fmla="*/ f60 1 40"/>
                  <a:gd name="f76" fmla="*/ 0 1 f45"/>
                  <a:gd name="f77" fmla="*/ f39 1 f45"/>
                  <a:gd name="f78" fmla="*/ 0 1 f46"/>
                  <a:gd name="f79" fmla="*/ f40 1 f46"/>
                  <a:gd name="f80" fmla="*/ f62 1 f45"/>
                  <a:gd name="f81" fmla="*/ f63 1 f46"/>
                  <a:gd name="f82" fmla="*/ f64 1 f45"/>
                  <a:gd name="f83" fmla="*/ f65 1 f46"/>
                  <a:gd name="f84" fmla="*/ f66 1 f45"/>
                  <a:gd name="f85" fmla="*/ f67 1 f46"/>
                  <a:gd name="f86" fmla="*/ f68 1 f45"/>
                  <a:gd name="f87" fmla="*/ f69 1 f46"/>
                  <a:gd name="f88" fmla="*/ f70 1 f46"/>
                  <a:gd name="f89" fmla="*/ f71 1 f45"/>
                  <a:gd name="f90" fmla="*/ f72 1 f46"/>
                  <a:gd name="f91" fmla="*/ f73 1 f45"/>
                  <a:gd name="f92" fmla="*/ f74 1 f46"/>
                  <a:gd name="f93" fmla="*/ f75 1 f45"/>
                  <a:gd name="f94" fmla="*/ f76 f36 1"/>
                  <a:gd name="f95" fmla="*/ f77 f36 1"/>
                  <a:gd name="f96" fmla="*/ f79 f37 1"/>
                  <a:gd name="f97" fmla="*/ f78 f37 1"/>
                  <a:gd name="f98" fmla="*/ f80 f36 1"/>
                  <a:gd name="f99" fmla="*/ f81 f37 1"/>
                  <a:gd name="f100" fmla="*/ f82 f36 1"/>
                  <a:gd name="f101" fmla="*/ f83 f37 1"/>
                  <a:gd name="f102" fmla="*/ f84 f36 1"/>
                  <a:gd name="f103" fmla="*/ f85 f37 1"/>
                  <a:gd name="f104" fmla="*/ f86 f36 1"/>
                  <a:gd name="f105" fmla="*/ f87 f37 1"/>
                  <a:gd name="f106" fmla="*/ f88 f37 1"/>
                  <a:gd name="f107" fmla="*/ f89 f36 1"/>
                  <a:gd name="f108" fmla="*/ f90 f37 1"/>
                  <a:gd name="f109" fmla="*/ f91 f36 1"/>
                  <a:gd name="f110" fmla="*/ f92 f37 1"/>
                  <a:gd name="f111" fmla="*/ f93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98" y="f99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4" y="f106"/>
                  </a:cxn>
                  <a:cxn ang="f61">
                    <a:pos x="f107" y="f108"/>
                  </a:cxn>
                  <a:cxn ang="f61">
                    <a:pos x="f109" y="f110"/>
                  </a:cxn>
                  <a:cxn ang="f61">
                    <a:pos x="f111" y="f105"/>
                  </a:cxn>
                  <a:cxn ang="f61">
                    <a:pos x="f98" y="f99"/>
                  </a:cxn>
                </a:cxnLst>
                <a:rect l="f94" t="f97" r="f95" b="f96"/>
                <a:pathLst>
                  <a:path w="40" h="35">
                    <a:moveTo>
                      <a:pt x="f8" y="f7"/>
                    </a:moveTo>
                    <a:cubicBezTo>
                      <a:pt x="f9" y="f8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2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5" y="f27"/>
                      <a:pt x="f23" y="f28"/>
                    </a:cubicBezTo>
                    <a:cubicBezTo>
                      <a:pt x="f29" y="f30"/>
                      <a:pt x="f27" y="f5"/>
                      <a:pt x="f26" y="f25"/>
                    </a:cubicBezTo>
                    <a:cubicBezTo>
                      <a:pt x="f16" y="f23"/>
                      <a:pt x="f17" y="f29"/>
                      <a:pt x="f10" y="f19"/>
                    </a:cubicBezTo>
                    <a:cubicBezTo>
                      <a:pt x="f10" y="f31"/>
                      <a:pt x="f32" y="f18"/>
                      <a:pt x="f33" y="f24"/>
                    </a:cubicBezTo>
                    <a:cubicBezTo>
                      <a:pt x="f34" y="f20"/>
                      <a:pt x="f6" y="f13"/>
                      <a:pt x="f8" y="f7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Freeform 186">
                <a:extLst>
                  <a:ext uri="{FF2B5EF4-FFF2-40B4-BE49-F238E27FC236}">
                    <a16:creationId xmlns:a16="http://schemas.microsoft.com/office/drawing/2014/main" id="{2E39B9A5-8D2D-8B8D-CED5-D08024EEBD86}"/>
                  </a:ext>
                </a:extLst>
              </p:cNvPr>
              <p:cNvSpPr/>
              <p:nvPr/>
            </p:nvSpPr>
            <p:spPr>
              <a:xfrm>
                <a:off x="5741983" y="4862514"/>
                <a:ext cx="31747" cy="4285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3"/>
                  <a:gd name="f9" fmla="val 1"/>
                  <a:gd name="f10" fmla="val 10"/>
                  <a:gd name="f11" fmla="val 6"/>
                  <a:gd name="f12" fmla="val 5"/>
                  <a:gd name="f13" fmla="val 2"/>
                  <a:gd name="f14" fmla="val 7"/>
                  <a:gd name="f15" fmla="val 9"/>
                  <a:gd name="f16" fmla="val 11"/>
                  <a:gd name="f17" fmla="val 12"/>
                  <a:gd name="f18" fmla="val 16"/>
                  <a:gd name="f19" fmla="val 8"/>
                  <a:gd name="f20" fmla="+- 0 0 -90"/>
                  <a:gd name="f21" fmla="*/ f3 1 14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18"/>
                  <a:gd name="f32" fmla="*/ 3 f28 1"/>
                  <a:gd name="f33" fmla="*/ 14 f27 1"/>
                  <a:gd name="f34" fmla="*/ 5 f28 1"/>
                  <a:gd name="f35" fmla="*/ 2 f27 1"/>
                  <a:gd name="f36" fmla="*/ 10 f28 1"/>
                  <a:gd name="f37" fmla="*/ 16 f27 1"/>
                  <a:gd name="f38" fmla="+- f29 0 f1"/>
                  <a:gd name="f39" fmla="*/ f32 1 14"/>
                  <a:gd name="f40" fmla="*/ f33 1 18"/>
                  <a:gd name="f41" fmla="*/ f34 1 14"/>
                  <a:gd name="f42" fmla="*/ f35 1 18"/>
                  <a:gd name="f43" fmla="*/ f36 1 14"/>
                  <a:gd name="f44" fmla="*/ f37 1 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1"/>
                  <a:gd name="f53" fmla="*/ f43 1 f30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2 1"/>
                  <a:gd name="f63" fmla="*/ f53 f21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2"/>
                  </a:cxn>
                  <a:cxn ang="f38">
                    <a:pos x="f63" y="f62"/>
                  </a:cxn>
                  <a:cxn ang="f38">
                    <a:pos x="f63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4" h="18">
                    <a:moveTo>
                      <a:pt x="f8" y="f6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14" y="f5"/>
                      <a:pt x="f15" y="f5"/>
                      <a:pt x="f10" y="f13"/>
                    </a:cubicBezTo>
                    <a:cubicBezTo>
                      <a:pt x="f16" y="f14"/>
                      <a:pt x="f6" y="f17"/>
                      <a:pt x="f10" y="f18"/>
                    </a:cubicBezTo>
                    <a:cubicBezTo>
                      <a:pt x="f19" y="f7"/>
                      <a:pt x="f12" y="f18"/>
                      <a:pt x="f8" y="f6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Freeform 187">
                <a:extLst>
                  <a:ext uri="{FF2B5EF4-FFF2-40B4-BE49-F238E27FC236}">
                    <a16:creationId xmlns:a16="http://schemas.microsoft.com/office/drawing/2014/main" id="{5C498AEF-AAFB-1C74-1EA4-865F23EADEED}"/>
                  </a:ext>
                </a:extLst>
              </p:cNvPr>
              <p:cNvSpPr/>
              <p:nvPr/>
            </p:nvSpPr>
            <p:spPr>
              <a:xfrm>
                <a:off x="5697534" y="4895843"/>
                <a:ext cx="25402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7"/>
                  <a:gd name="f8" fmla="val 10"/>
                  <a:gd name="f9" fmla="val 2"/>
                  <a:gd name="f10" fmla="val 8"/>
                  <a:gd name="f11" fmla="val 7"/>
                  <a:gd name="f12" fmla="val 4"/>
                  <a:gd name="f13" fmla="val 3"/>
                  <a:gd name="f14" fmla="val 9"/>
                  <a:gd name="f15" fmla="val 5"/>
                  <a:gd name="f16" fmla="val 6"/>
                  <a:gd name="f17" fmla="val 15"/>
                  <a:gd name="f18" fmla="val 16"/>
                  <a:gd name="f19" fmla="val 1"/>
                  <a:gd name="f20" fmla="val 13"/>
                  <a:gd name="f21" fmla="+- 0 0 -90"/>
                  <a:gd name="f22" fmla="*/ f3 1 11"/>
                  <a:gd name="f23" fmla="*/ f4 1 1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1"/>
                  <a:gd name="f32" fmla="*/ f28 1 17"/>
                  <a:gd name="f33" fmla="*/ 0 f29 1"/>
                  <a:gd name="f34" fmla="*/ 10 f28 1"/>
                  <a:gd name="f35" fmla="*/ 7 f29 1"/>
                  <a:gd name="f36" fmla="*/ 4 f28 1"/>
                  <a:gd name="f37" fmla="*/ 10 f29 1"/>
                  <a:gd name="f38" fmla="*/ 5 f28 1"/>
                  <a:gd name="f39" fmla="*/ 11 f29 1"/>
                  <a:gd name="f40" fmla="*/ 6 f28 1"/>
                  <a:gd name="f41" fmla="*/ 8 f29 1"/>
                  <a:gd name="f42" fmla="*/ 16 f28 1"/>
                  <a:gd name="f43" fmla="+- f30 0 f1"/>
                  <a:gd name="f44" fmla="*/ f33 1 11"/>
                  <a:gd name="f45" fmla="*/ f34 1 17"/>
                  <a:gd name="f46" fmla="*/ f35 1 11"/>
                  <a:gd name="f47" fmla="*/ f36 1 17"/>
                  <a:gd name="f48" fmla="*/ f37 1 11"/>
                  <a:gd name="f49" fmla="*/ f38 1 17"/>
                  <a:gd name="f50" fmla="*/ f39 1 11"/>
                  <a:gd name="f51" fmla="*/ f40 1 17"/>
                  <a:gd name="f52" fmla="*/ f41 1 11"/>
                  <a:gd name="f53" fmla="*/ f42 1 17"/>
                  <a:gd name="f54" fmla="*/ 0 1 f31"/>
                  <a:gd name="f55" fmla="*/ f25 1 f31"/>
                  <a:gd name="f56" fmla="*/ 0 1 f32"/>
                  <a:gd name="f57" fmla="*/ f26 1 f32"/>
                  <a:gd name="f58" fmla="*/ f44 1 f31"/>
                  <a:gd name="f59" fmla="*/ f45 1 f32"/>
                  <a:gd name="f60" fmla="*/ f46 1 f31"/>
                  <a:gd name="f61" fmla="*/ f47 1 f32"/>
                  <a:gd name="f62" fmla="*/ f48 1 f31"/>
                  <a:gd name="f63" fmla="*/ f49 1 f32"/>
                  <a:gd name="f64" fmla="*/ f50 1 f31"/>
                  <a:gd name="f65" fmla="*/ f51 1 f32"/>
                  <a:gd name="f66" fmla="*/ f52 1 f31"/>
                  <a:gd name="f67" fmla="*/ f53 1 f32"/>
                  <a:gd name="f68" fmla="*/ f54 f22 1"/>
                  <a:gd name="f69" fmla="*/ f55 f22 1"/>
                  <a:gd name="f70" fmla="*/ f57 f23 1"/>
                  <a:gd name="f71" fmla="*/ f56 f23 1"/>
                  <a:gd name="f72" fmla="*/ f58 f22 1"/>
                  <a:gd name="f73" fmla="*/ f59 f23 1"/>
                  <a:gd name="f74" fmla="*/ f60 f22 1"/>
                  <a:gd name="f75" fmla="*/ f61 f23 1"/>
                  <a:gd name="f76" fmla="*/ f62 f22 1"/>
                  <a:gd name="f77" fmla="*/ f63 f23 1"/>
                  <a:gd name="f78" fmla="*/ f64 f22 1"/>
                  <a:gd name="f79" fmla="*/ f65 f23 1"/>
                  <a:gd name="f80" fmla="*/ f66 f22 1"/>
                  <a:gd name="f81" fmla="*/ f67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72" y="f73"/>
                  </a:cxn>
                  <a:cxn ang="f43">
                    <a:pos x="f72" y="f73"/>
                  </a:cxn>
                </a:cxnLst>
                <a:rect l="f68" t="f71" r="f69" b="f70"/>
                <a:pathLst>
                  <a:path w="11" h="17">
                    <a:moveTo>
                      <a:pt x="f5" y="f8"/>
                    </a:moveTo>
                    <a:cubicBezTo>
                      <a:pt x="f9" y="f10"/>
                      <a:pt x="f5" y="f5"/>
                      <a:pt x="f11" y="f12"/>
                    </a:cubicBezTo>
                    <a:cubicBezTo>
                      <a:pt x="f10" y="f13"/>
                      <a:pt x="f14" y="f12"/>
                      <a:pt x="f8" y="f15"/>
                    </a:cubicBezTo>
                    <a:cubicBezTo>
                      <a:pt x="f8" y="f15"/>
                      <a:pt x="f8" y="f15"/>
                      <a:pt x="f6" y="f16"/>
                    </a:cubicBezTo>
                    <a:cubicBezTo>
                      <a:pt x="f6" y="f8"/>
                      <a:pt x="f8" y="f17"/>
                      <a:pt x="f10" y="f18"/>
                    </a:cubicBezTo>
                    <a:cubicBezTo>
                      <a:pt x="f15" y="f7"/>
                      <a:pt x="f19" y="f20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Freeform 188">
                <a:extLst>
                  <a:ext uri="{FF2B5EF4-FFF2-40B4-BE49-F238E27FC236}">
                    <a16:creationId xmlns:a16="http://schemas.microsoft.com/office/drawing/2014/main" id="{373C0BDC-0456-AD18-A743-E54346BBD76F}"/>
                  </a:ext>
                </a:extLst>
              </p:cNvPr>
              <p:cNvSpPr/>
              <p:nvPr/>
            </p:nvSpPr>
            <p:spPr>
              <a:xfrm>
                <a:off x="7359648" y="4405314"/>
                <a:ext cx="31747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8"/>
                  <a:gd name="f9" fmla="val 3"/>
                  <a:gd name="f10" fmla="val 13"/>
                  <a:gd name="f11" fmla="val 9"/>
                  <a:gd name="f12" fmla="val 4"/>
                  <a:gd name="f13" fmla="val 5"/>
                  <a:gd name="f14" fmla="val 1"/>
                  <a:gd name="f15" fmla="val 6"/>
                  <a:gd name="f16" fmla="val 7"/>
                  <a:gd name="f17" fmla="val 11"/>
                  <a:gd name="f18" fmla="val 12"/>
                  <a:gd name="f19" fmla="+- 0 0 -90"/>
                  <a:gd name="f20" fmla="*/ f3 1 14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6"/>
                  <a:gd name="f31" fmla="*/ 8 f27 1"/>
                  <a:gd name="f32" fmla="*/ 16 f26 1"/>
                  <a:gd name="f33" fmla="*/ 4 f27 1"/>
                  <a:gd name="f34" fmla="*/ 3 f26 1"/>
                  <a:gd name="f35" fmla="*/ 7 f27 1"/>
                  <a:gd name="f36" fmla="*/ 1 f26 1"/>
                  <a:gd name="f37" fmla="*/ 11 f27 1"/>
                  <a:gd name="f38" fmla="*/ 11 f26 1"/>
                  <a:gd name="f39" fmla="+- f28 0 f1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6">
                    <a:moveTo>
                      <a:pt x="f8" y="f7"/>
                    </a:moveTo>
                    <a:cubicBezTo>
                      <a:pt x="f9" y="f10"/>
                      <a:pt x="f5" y="f11"/>
                      <a:pt x="f12" y="f9"/>
                    </a:cubicBezTo>
                    <a:cubicBezTo>
                      <a:pt x="f13" y="f14"/>
                      <a:pt x="f15" y="f5"/>
                      <a:pt x="f16" y="f14"/>
                    </a:cubicBezTo>
                    <a:cubicBezTo>
                      <a:pt x="f11" y="f12"/>
                      <a:pt x="f6" y="f15"/>
                      <a:pt x="f17" y="f17"/>
                    </a:cubicBezTo>
                    <a:cubicBezTo>
                      <a:pt x="f11" y="f18"/>
                      <a:pt x="f11" y="f6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Freeform 189">
                <a:extLst>
                  <a:ext uri="{FF2B5EF4-FFF2-40B4-BE49-F238E27FC236}">
                    <a16:creationId xmlns:a16="http://schemas.microsoft.com/office/drawing/2014/main" id="{1D2FFFE4-C5B0-E5CB-BE32-210EC1119B36}"/>
                  </a:ext>
                </a:extLst>
              </p:cNvPr>
              <p:cNvSpPr/>
              <p:nvPr/>
            </p:nvSpPr>
            <p:spPr>
              <a:xfrm>
                <a:off x="7029449" y="4629149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1"/>
                  <a:gd name="f11" fmla="val 3"/>
                  <a:gd name="f12" fmla="val 2"/>
                  <a:gd name="f13" fmla="val 5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4 f22 1"/>
                  <a:gd name="f27" fmla="*/ 0 f21 1"/>
                  <a:gd name="f28" fmla="*/ 7 f22 1"/>
                  <a:gd name="f29" fmla="*/ 4 f21 1"/>
                  <a:gd name="f30" fmla="*/ 8 f21 1"/>
                  <a:gd name="f31" fmla="*/ 0 f22 1"/>
                  <a:gd name="f32" fmla="*/ 5 f21 1"/>
                  <a:gd name="f33" fmla="+- f23 0 f1"/>
                  <a:gd name="f34" fmla="*/ f26 1 7"/>
                  <a:gd name="f35" fmla="*/ f27 1 8"/>
                  <a:gd name="f36" fmla="*/ f28 1 7"/>
                  <a:gd name="f37" fmla="*/ f29 1 8"/>
                  <a:gd name="f38" fmla="*/ f30 1 8"/>
                  <a:gd name="f39" fmla="*/ f31 1 7"/>
                  <a:gd name="f40" fmla="*/ f32 1 8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6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6" y="f60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7" h="8">
                    <a:moveTo>
                      <a:pt x="f8" y="f5"/>
                    </a:moveTo>
                    <a:cubicBezTo>
                      <a:pt x="f9" y="f10"/>
                      <a:pt x="f9" y="f11"/>
                      <a:pt x="f6" y="f8"/>
                    </a:cubicBezTo>
                    <a:cubicBezTo>
                      <a:pt x="f6" y="f6"/>
                      <a:pt x="f9" y="f7"/>
                      <a:pt x="f8" y="f7"/>
                    </a:cubicBezTo>
                    <a:cubicBezTo>
                      <a:pt x="f12" y="f7"/>
                      <a:pt x="f5" y="f7"/>
                      <a:pt x="f5" y="f13"/>
                    </a:cubicBezTo>
                    <a:cubicBezTo>
                      <a:pt x="f5" y="f11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Freeform 190">
                <a:extLst>
                  <a:ext uri="{FF2B5EF4-FFF2-40B4-BE49-F238E27FC236}">
                    <a16:creationId xmlns:a16="http://schemas.microsoft.com/office/drawing/2014/main" id="{A11AABE0-C7C1-F530-4E18-B86B65A5E91D}"/>
                  </a:ext>
                </a:extLst>
              </p:cNvPr>
              <p:cNvSpPr/>
              <p:nvPr/>
            </p:nvSpPr>
            <p:spPr>
              <a:xfrm>
                <a:off x="7570783" y="4767260"/>
                <a:ext cx="1429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4"/>
                  <a:gd name="f9" fmla="val 1"/>
                  <a:gd name="f10" fmla="val 3"/>
                  <a:gd name="f11" fmla="val 5"/>
                  <a:gd name="f12" fmla="val 7"/>
                  <a:gd name="f13" fmla="val 2"/>
                  <a:gd name="f14" fmla="+- 0 0 -90"/>
                  <a:gd name="f15" fmla="*/ f3 1 6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6"/>
                  <a:gd name="f26" fmla="*/ 4 f22 1"/>
                  <a:gd name="f27" fmla="*/ 0 f21 1"/>
                  <a:gd name="f28" fmla="*/ 6 f22 1"/>
                  <a:gd name="f29" fmla="*/ 5 f21 1"/>
                  <a:gd name="f30" fmla="*/ 3 f22 1"/>
                  <a:gd name="f31" fmla="*/ 8 f21 1"/>
                  <a:gd name="f32" fmla="*/ 0 f22 1"/>
                  <a:gd name="f33" fmla="*/ 4 f21 1"/>
                  <a:gd name="f34" fmla="+- f23 0 f1"/>
                  <a:gd name="f35" fmla="*/ f26 1 6"/>
                  <a:gd name="f36" fmla="*/ f27 1 8"/>
                  <a:gd name="f37" fmla="*/ f28 1 6"/>
                  <a:gd name="f38" fmla="*/ f29 1 8"/>
                  <a:gd name="f39" fmla="*/ f30 1 6"/>
                  <a:gd name="f40" fmla="*/ f31 1 8"/>
                  <a:gd name="f41" fmla="*/ f32 1 6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6" h="8">
                    <a:moveTo>
                      <a:pt x="f8" y="f5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6" y="f6"/>
                      <a:pt x="f11" y="f7"/>
                      <a:pt x="f10" y="f7"/>
                    </a:cubicBezTo>
                    <a:cubicBezTo>
                      <a:pt x="f9" y="f12"/>
                      <a:pt x="f5" y="f6"/>
                      <a:pt x="f5" y="f8"/>
                    </a:cubicBezTo>
                    <a:cubicBezTo>
                      <a:pt x="f5" y="f13"/>
                      <a:pt x="f13" y="f9"/>
                      <a:pt x="f8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Freeform 191">
                <a:extLst>
                  <a:ext uri="{FF2B5EF4-FFF2-40B4-BE49-F238E27FC236}">
                    <a16:creationId xmlns:a16="http://schemas.microsoft.com/office/drawing/2014/main" id="{6CA38848-E1E0-367B-4F8D-DC49EF1F3C25}"/>
                  </a:ext>
                </a:extLst>
              </p:cNvPr>
              <p:cNvSpPr/>
              <p:nvPr/>
            </p:nvSpPr>
            <p:spPr>
              <a:xfrm>
                <a:off x="8963021" y="4454527"/>
                <a:ext cx="87316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0"/>
                  <a:gd name="f8" fmla="val 8"/>
                  <a:gd name="f9" fmla="val 11"/>
                  <a:gd name="f10" fmla="val 2"/>
                  <a:gd name="f11" fmla="val 14"/>
                  <a:gd name="f12" fmla="val 4"/>
                  <a:gd name="f13" fmla="val 15"/>
                  <a:gd name="f14" fmla="val 17"/>
                  <a:gd name="f15" fmla="val 12"/>
                  <a:gd name="f16" fmla="val 21"/>
                  <a:gd name="f17" fmla="val 25"/>
                  <a:gd name="f18" fmla="val 27"/>
                  <a:gd name="f19" fmla="val 18"/>
                  <a:gd name="f20" fmla="val 29"/>
                  <a:gd name="f21" fmla="val 19"/>
                  <a:gd name="f22" fmla="val 30"/>
                  <a:gd name="f23" fmla="val 37"/>
                  <a:gd name="f24" fmla="val 34"/>
                  <a:gd name="f25" fmla="val 26"/>
                  <a:gd name="f26" fmla="val 20"/>
                  <a:gd name="f27" fmla="val 9"/>
                  <a:gd name="f28" fmla="val 6"/>
                  <a:gd name="f29" fmla="val 1"/>
                  <a:gd name="f30" fmla="+- 0 0 -90"/>
                  <a:gd name="f31" fmla="*/ f3 1 38"/>
                  <a:gd name="f32" fmla="*/ f4 1 4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8"/>
                  <a:gd name="f41" fmla="*/ f37 1 40"/>
                  <a:gd name="f42" fmla="*/ 8 f38 1"/>
                  <a:gd name="f43" fmla="*/ 0 f37 1"/>
                  <a:gd name="f44" fmla="*/ 15 f38 1"/>
                  <a:gd name="f45" fmla="*/ 8 f37 1"/>
                  <a:gd name="f46" fmla="*/ 25 f38 1"/>
                  <a:gd name="f47" fmla="*/ 17 f37 1"/>
                  <a:gd name="f48" fmla="*/ 30 f38 1"/>
                  <a:gd name="f49" fmla="*/ 21 f37 1"/>
                  <a:gd name="f50" fmla="*/ 26 f38 1"/>
                  <a:gd name="f51" fmla="*/ 40 f37 1"/>
                  <a:gd name="f52" fmla="*/ 12 f38 1"/>
                  <a:gd name="f53" fmla="*/ 25 f37 1"/>
                  <a:gd name="f54" fmla="*/ 6 f38 1"/>
                  <a:gd name="f55" fmla="*/ 18 f37 1"/>
                  <a:gd name="f56" fmla="*/ 1 f38 1"/>
                  <a:gd name="f57" fmla="*/ 11 f37 1"/>
                  <a:gd name="f58" fmla="+- f39 0 f1"/>
                  <a:gd name="f59" fmla="*/ f42 1 38"/>
                  <a:gd name="f60" fmla="*/ f43 1 40"/>
                  <a:gd name="f61" fmla="*/ f44 1 38"/>
                  <a:gd name="f62" fmla="*/ f45 1 40"/>
                  <a:gd name="f63" fmla="*/ f46 1 38"/>
                  <a:gd name="f64" fmla="*/ f47 1 40"/>
                  <a:gd name="f65" fmla="*/ f48 1 38"/>
                  <a:gd name="f66" fmla="*/ f49 1 40"/>
                  <a:gd name="f67" fmla="*/ f50 1 38"/>
                  <a:gd name="f68" fmla="*/ f51 1 40"/>
                  <a:gd name="f69" fmla="*/ f52 1 38"/>
                  <a:gd name="f70" fmla="*/ f53 1 40"/>
                  <a:gd name="f71" fmla="*/ f54 1 38"/>
                  <a:gd name="f72" fmla="*/ f55 1 40"/>
                  <a:gd name="f73" fmla="*/ f56 1 38"/>
                  <a:gd name="f74" fmla="*/ f57 1 4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8" h="40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4" y="f15"/>
                      <a:pt x="f16" y="f13"/>
                      <a:pt x="f17" y="f14"/>
                    </a:cubicBezTo>
                    <a:cubicBezTo>
                      <a:pt x="f18" y="f19"/>
                      <a:pt x="f20" y="f21"/>
                      <a:pt x="f22" y="f16"/>
                    </a:cubicBezTo>
                    <a:cubicBezTo>
                      <a:pt x="f6" y="f20"/>
                      <a:pt x="f23" y="f24"/>
                      <a:pt x="f25" y="f7"/>
                    </a:cubicBezTo>
                    <a:cubicBezTo>
                      <a:pt x="f26" y="f23"/>
                      <a:pt x="f11" y="f24"/>
                      <a:pt x="f15" y="f17"/>
                    </a:cubicBezTo>
                    <a:cubicBezTo>
                      <a:pt x="f15" y="f16"/>
                      <a:pt x="f27" y="f26"/>
                      <a:pt x="f28" y="f19"/>
                    </a:cubicBezTo>
                    <a:cubicBezTo>
                      <a:pt x="f12" y="f14"/>
                      <a:pt x="f10" y="f11"/>
                      <a:pt x="f29" y="f9"/>
                    </a:cubicBezTo>
                    <a:cubicBezTo>
                      <a:pt x="f10" y="f2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Freeform 192">
                <a:extLst>
                  <a:ext uri="{FF2B5EF4-FFF2-40B4-BE49-F238E27FC236}">
                    <a16:creationId xmlns:a16="http://schemas.microsoft.com/office/drawing/2014/main" id="{A0EE59FF-34D1-B30B-062B-A272FAA7BD3B}"/>
                  </a:ext>
                </a:extLst>
              </p:cNvPr>
              <p:cNvSpPr/>
              <p:nvPr/>
            </p:nvSpPr>
            <p:spPr>
              <a:xfrm>
                <a:off x="8816973" y="4454527"/>
                <a:ext cx="52385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8"/>
                  <a:gd name="f8" fmla="val 18"/>
                  <a:gd name="f9" fmla="val 15"/>
                  <a:gd name="f10" fmla="val 27"/>
                  <a:gd name="f11" fmla="val 12"/>
                  <a:gd name="f12" fmla="val 9"/>
                  <a:gd name="f13" fmla="val 24"/>
                  <a:gd name="f14" fmla="val 2"/>
                  <a:gd name="f15" fmla="val 17"/>
                  <a:gd name="f16" fmla="val 8"/>
                  <a:gd name="f17" fmla="val 5"/>
                  <a:gd name="f18" fmla="val 4"/>
                  <a:gd name="f19" fmla="val 19"/>
                  <a:gd name="f20" fmla="+- 0 0 -90"/>
                  <a:gd name="f21" fmla="*/ f3 1 23"/>
                  <a:gd name="f22" fmla="*/ f4 1 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3"/>
                  <a:gd name="f31" fmla="*/ f27 1 28"/>
                  <a:gd name="f32" fmla="*/ 18 f28 1"/>
                  <a:gd name="f33" fmla="*/ 23 f27 1"/>
                  <a:gd name="f34" fmla="*/ 9 f28 1"/>
                  <a:gd name="f35" fmla="*/ 24 f27 1"/>
                  <a:gd name="f36" fmla="*/ 5 f28 1"/>
                  <a:gd name="f37" fmla="*/ 4 f27 1"/>
                  <a:gd name="f38" fmla="*/ 5 f27 1"/>
                  <a:gd name="f39" fmla="+- f29 0 f1"/>
                  <a:gd name="f40" fmla="*/ f32 1 23"/>
                  <a:gd name="f41" fmla="*/ f33 1 28"/>
                  <a:gd name="f42" fmla="*/ f34 1 23"/>
                  <a:gd name="f43" fmla="*/ f35 1 28"/>
                  <a:gd name="f44" fmla="*/ f36 1 23"/>
                  <a:gd name="f45" fmla="*/ f37 1 28"/>
                  <a:gd name="f46" fmla="*/ f38 1 28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0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1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2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23" h="28">
                    <a:moveTo>
                      <a:pt x="f8" y="f6"/>
                    </a:moveTo>
                    <a:cubicBezTo>
                      <a:pt x="f9" y="f10"/>
                      <a:pt x="f11" y="f7"/>
                      <a:pt x="f12" y="f13"/>
                    </a:cubicBezTo>
                    <a:cubicBezTo>
                      <a:pt x="f14" y="f15"/>
                      <a:pt x="f5" y="f16"/>
                      <a:pt x="f17" y="f18"/>
                    </a:cubicBezTo>
                    <a:cubicBezTo>
                      <a:pt x="f12" y="f5"/>
                      <a:pt x="f9" y="f14"/>
                      <a:pt x="f8" y="f17"/>
                    </a:cubicBezTo>
                    <a:cubicBezTo>
                      <a:pt x="f6" y="f16"/>
                      <a:pt x="f6" y="f19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Freeform 193">
                <a:extLst>
                  <a:ext uri="{FF2B5EF4-FFF2-40B4-BE49-F238E27FC236}">
                    <a16:creationId xmlns:a16="http://schemas.microsoft.com/office/drawing/2014/main" id="{4DE9F5AD-9524-AEBD-0F19-1907214A481D}"/>
                  </a:ext>
                </a:extLst>
              </p:cNvPr>
              <p:cNvSpPr/>
              <p:nvPr/>
            </p:nvSpPr>
            <p:spPr>
              <a:xfrm>
                <a:off x="9004297" y="4332290"/>
                <a:ext cx="119064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49"/>
                  <a:gd name="f8" fmla="val 28"/>
                  <a:gd name="f9" fmla="val 38"/>
                  <a:gd name="f10" fmla="val 21"/>
                  <a:gd name="f11" fmla="val 32"/>
                  <a:gd name="f12" fmla="val 14"/>
                  <a:gd name="f13" fmla="val 23"/>
                  <a:gd name="f14" fmla="val 5"/>
                  <a:gd name="f15" fmla="val 18"/>
                  <a:gd name="f16" fmla="val 15"/>
                  <a:gd name="f17" fmla="val 11"/>
                  <a:gd name="f18" fmla="val 2"/>
                  <a:gd name="f19" fmla="val 3"/>
                  <a:gd name="f20" fmla="val 6"/>
                  <a:gd name="f21" fmla="val 1"/>
                  <a:gd name="f22" fmla="val 10"/>
                  <a:gd name="f23" fmla="val 4"/>
                  <a:gd name="f24" fmla="val 13"/>
                  <a:gd name="f25" fmla="val 17"/>
                  <a:gd name="f26" fmla="val 16"/>
                  <a:gd name="f27" fmla="val 20"/>
                  <a:gd name="f28" fmla="val 22"/>
                  <a:gd name="f29" fmla="val 31"/>
                  <a:gd name="f30" fmla="val 43"/>
                  <a:gd name="f31" fmla="val 26"/>
                  <a:gd name="f32" fmla="val 37"/>
                  <a:gd name="f33" fmla="val 40"/>
                  <a:gd name="f34" fmla="val 47"/>
                  <a:gd name="f35" fmla="val 46"/>
                  <a:gd name="f36" fmla="val 45"/>
                  <a:gd name="f37" fmla="val 48"/>
                  <a:gd name="f38" fmla="val 35"/>
                  <a:gd name="f39" fmla="+- 0 0 -90"/>
                  <a:gd name="f40" fmla="*/ f3 1 51"/>
                  <a:gd name="f41" fmla="*/ f4 1 49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51"/>
                  <a:gd name="f50" fmla="*/ f46 1 49"/>
                  <a:gd name="f51" fmla="*/ 28 f47 1"/>
                  <a:gd name="f52" fmla="*/ 38 f46 1"/>
                  <a:gd name="f53" fmla="*/ 5 f47 1"/>
                  <a:gd name="f54" fmla="*/ 18 f46 1"/>
                  <a:gd name="f55" fmla="*/ 2 f47 1"/>
                  <a:gd name="f56" fmla="*/ 5 f46 1"/>
                  <a:gd name="f57" fmla="*/ 6 f47 1"/>
                  <a:gd name="f58" fmla="*/ 1 f46 1"/>
                  <a:gd name="f59" fmla="*/ 14 f47 1"/>
                  <a:gd name="f60" fmla="*/ 11 f46 1"/>
                  <a:gd name="f61" fmla="*/ 20 f47 1"/>
                  <a:gd name="f62" fmla="*/ 15 f46 1"/>
                  <a:gd name="f63" fmla="*/ 22 f47 1"/>
                  <a:gd name="f64" fmla="*/ 14 f46 1"/>
                  <a:gd name="f65" fmla="*/ 49 f47 1"/>
                  <a:gd name="f66" fmla="*/ 37 f46 1"/>
                  <a:gd name="f67" fmla="*/ 47 f47 1"/>
                  <a:gd name="f68" fmla="*/ 46 f46 1"/>
                  <a:gd name="f69" fmla="*/ 40 f47 1"/>
                  <a:gd name="f70" fmla="*/ 47 f46 1"/>
                  <a:gd name="f71" fmla="+- f48 0 f1"/>
                  <a:gd name="f72" fmla="*/ f51 1 51"/>
                  <a:gd name="f73" fmla="*/ f52 1 49"/>
                  <a:gd name="f74" fmla="*/ f53 1 51"/>
                  <a:gd name="f75" fmla="*/ f54 1 49"/>
                  <a:gd name="f76" fmla="*/ f55 1 51"/>
                  <a:gd name="f77" fmla="*/ f56 1 49"/>
                  <a:gd name="f78" fmla="*/ f57 1 51"/>
                  <a:gd name="f79" fmla="*/ f58 1 49"/>
                  <a:gd name="f80" fmla="*/ f59 1 51"/>
                  <a:gd name="f81" fmla="*/ f60 1 49"/>
                  <a:gd name="f82" fmla="*/ f61 1 51"/>
                  <a:gd name="f83" fmla="*/ f62 1 49"/>
                  <a:gd name="f84" fmla="*/ f63 1 51"/>
                  <a:gd name="f85" fmla="*/ f64 1 49"/>
                  <a:gd name="f86" fmla="*/ f65 1 51"/>
                  <a:gd name="f87" fmla="*/ f66 1 49"/>
                  <a:gd name="f88" fmla="*/ f67 1 51"/>
                  <a:gd name="f89" fmla="*/ f68 1 49"/>
                  <a:gd name="f90" fmla="*/ f69 1 51"/>
                  <a:gd name="f91" fmla="*/ f70 1 49"/>
                  <a:gd name="f92" fmla="*/ 0 1 f49"/>
                  <a:gd name="f93" fmla="*/ f43 1 f49"/>
                  <a:gd name="f94" fmla="*/ 0 1 f50"/>
                  <a:gd name="f95" fmla="*/ f44 1 f50"/>
                  <a:gd name="f96" fmla="*/ f72 1 f49"/>
                  <a:gd name="f97" fmla="*/ f73 1 f50"/>
                  <a:gd name="f98" fmla="*/ f74 1 f49"/>
                  <a:gd name="f99" fmla="*/ f75 1 f50"/>
                  <a:gd name="f100" fmla="*/ f76 1 f49"/>
                  <a:gd name="f101" fmla="*/ f77 1 f50"/>
                  <a:gd name="f102" fmla="*/ f78 1 f49"/>
                  <a:gd name="f103" fmla="*/ f79 1 f50"/>
                  <a:gd name="f104" fmla="*/ f80 1 f49"/>
                  <a:gd name="f105" fmla="*/ f81 1 f50"/>
                  <a:gd name="f106" fmla="*/ f82 1 f49"/>
                  <a:gd name="f107" fmla="*/ f83 1 f50"/>
                  <a:gd name="f108" fmla="*/ f84 1 f49"/>
                  <a:gd name="f109" fmla="*/ f85 1 f50"/>
                  <a:gd name="f110" fmla="*/ f86 1 f49"/>
                  <a:gd name="f111" fmla="*/ f87 1 f50"/>
                  <a:gd name="f112" fmla="*/ f88 1 f49"/>
                  <a:gd name="f113" fmla="*/ f89 1 f50"/>
                  <a:gd name="f114" fmla="*/ f90 1 f49"/>
                  <a:gd name="f115" fmla="*/ f91 1 f50"/>
                  <a:gd name="f116" fmla="*/ f92 f40 1"/>
                  <a:gd name="f117" fmla="*/ f93 f40 1"/>
                  <a:gd name="f118" fmla="*/ f95 f41 1"/>
                  <a:gd name="f119" fmla="*/ f94 f41 1"/>
                  <a:gd name="f120" fmla="*/ f96 f40 1"/>
                  <a:gd name="f121" fmla="*/ f97 f41 1"/>
                  <a:gd name="f122" fmla="*/ f98 f40 1"/>
                  <a:gd name="f123" fmla="*/ f99 f41 1"/>
                  <a:gd name="f124" fmla="*/ f100 f40 1"/>
                  <a:gd name="f125" fmla="*/ f101 f41 1"/>
                  <a:gd name="f126" fmla="*/ f102 f40 1"/>
                  <a:gd name="f127" fmla="*/ f103 f41 1"/>
                  <a:gd name="f128" fmla="*/ f104 f40 1"/>
                  <a:gd name="f129" fmla="*/ f105 f41 1"/>
                  <a:gd name="f130" fmla="*/ f106 f40 1"/>
                  <a:gd name="f131" fmla="*/ f107 f41 1"/>
                  <a:gd name="f132" fmla="*/ f108 f40 1"/>
                  <a:gd name="f133" fmla="*/ f109 f41 1"/>
                  <a:gd name="f134" fmla="*/ f110 f40 1"/>
                  <a:gd name="f135" fmla="*/ f111 f41 1"/>
                  <a:gd name="f136" fmla="*/ f112 f40 1"/>
                  <a:gd name="f137" fmla="*/ f113 f41 1"/>
                  <a:gd name="f138" fmla="*/ f114 f40 1"/>
                  <a:gd name="f139" fmla="*/ f115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33"/>
                  </a:cxn>
                  <a:cxn ang="f71">
                    <a:pos x="f134" y="f135"/>
                  </a:cxn>
                  <a:cxn ang="f71">
                    <a:pos x="f136" y="f137"/>
                  </a:cxn>
                  <a:cxn ang="f71">
                    <a:pos x="f138" y="f139"/>
                  </a:cxn>
                  <a:cxn ang="f71">
                    <a:pos x="f120" y="f121"/>
                  </a:cxn>
                </a:cxnLst>
                <a:rect l="f116" t="f119" r="f117" b="f118"/>
                <a:pathLst>
                  <a:path w="51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8" y="f14"/>
                    </a:cubicBezTo>
                    <a:cubicBezTo>
                      <a:pt x="f18" y="f19"/>
                      <a:pt x="f19" y="f5"/>
                      <a:pt x="f20" y="f21"/>
                    </a:cubicBezTo>
                    <a:cubicBezTo>
                      <a:pt x="f22" y="f18"/>
                      <a:pt x="f12" y="f23"/>
                      <a:pt x="f12" y="f17"/>
                    </a:cubicBezTo>
                    <a:cubicBezTo>
                      <a:pt x="f24" y="f12"/>
                      <a:pt x="f25" y="f26"/>
                      <a:pt x="f27" y="f16"/>
                    </a:cubicBezTo>
                    <a:cubicBezTo>
                      <a:pt x="f10" y="f16"/>
                      <a:pt x="f10" y="f24"/>
                      <a:pt x="f28" y="f12"/>
                    </a:cubicBezTo>
                    <a:cubicBezTo>
                      <a:pt x="f29" y="f28"/>
                      <a:pt x="f30" y="f31"/>
                      <a:pt x="f7" y="f32"/>
                    </a:cubicBezTo>
                    <a:cubicBezTo>
                      <a:pt x="f6" y="f33"/>
                      <a:pt x="f7" y="f30"/>
                      <a:pt x="f34" y="f35"/>
                    </a:cubicBezTo>
                    <a:cubicBezTo>
                      <a:pt x="f36" y="f7"/>
                      <a:pt x="f30" y="f37"/>
                      <a:pt x="f33" y="f34"/>
                    </a:cubicBezTo>
                    <a:cubicBezTo>
                      <a:pt x="f38" y="f35"/>
                      <a:pt x="f29" y="f30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Freeform 194">
                <a:extLst>
                  <a:ext uri="{FF2B5EF4-FFF2-40B4-BE49-F238E27FC236}">
                    <a16:creationId xmlns:a16="http://schemas.microsoft.com/office/drawing/2014/main" id="{3EA58BF8-25D8-DF17-117C-75272C64B347}"/>
                  </a:ext>
                </a:extLst>
              </p:cNvPr>
              <p:cNvSpPr/>
              <p:nvPr/>
            </p:nvSpPr>
            <p:spPr>
              <a:xfrm>
                <a:off x="9013826" y="4421188"/>
                <a:ext cx="88897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0"/>
                  <a:gd name="f8" fmla="val 7"/>
                  <a:gd name="f9" fmla="val 19"/>
                  <a:gd name="f10" fmla="val 12"/>
                  <a:gd name="f11" fmla="val 1"/>
                  <a:gd name="f12" fmla="val 9"/>
                  <a:gd name="f13" fmla="val 6"/>
                  <a:gd name="f14" fmla="val 4"/>
                  <a:gd name="f15" fmla="val 10"/>
                  <a:gd name="f16" fmla="val 13"/>
                  <a:gd name="f17" fmla="val 18"/>
                  <a:gd name="f18" fmla="val 22"/>
                  <a:gd name="f19" fmla="val 30"/>
                  <a:gd name="f20" fmla="val 21"/>
                  <a:gd name="f21" fmla="val 31"/>
                  <a:gd name="f22" fmla="val 34"/>
                  <a:gd name="f23" fmla="val 25"/>
                  <a:gd name="f24" fmla="val 26"/>
                  <a:gd name="f25" fmla="val 37"/>
                  <a:gd name="f26" fmla="val 32"/>
                  <a:gd name="f27" fmla="val 36"/>
                  <a:gd name="f28" fmla="val 35"/>
                  <a:gd name="f29" fmla="val 39"/>
                  <a:gd name="f30" fmla="val 20"/>
                  <a:gd name="f31" fmla="val 33"/>
                  <a:gd name="f32" fmla="val 16"/>
                  <a:gd name="f33" fmla="val 27"/>
                  <a:gd name="f34" fmla="+- 0 0 -90"/>
                  <a:gd name="f35" fmla="*/ f3 1 38"/>
                  <a:gd name="f36" fmla="*/ f4 1 40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8"/>
                  <a:gd name="f45" fmla="*/ f41 1 40"/>
                  <a:gd name="f46" fmla="*/ 7 f42 1"/>
                  <a:gd name="f47" fmla="*/ 19 f41 1"/>
                  <a:gd name="f48" fmla="*/ 6 f42 1"/>
                  <a:gd name="f49" fmla="*/ 4 f41 1"/>
                  <a:gd name="f50" fmla="*/ 13 f42 1"/>
                  <a:gd name="f51" fmla="*/ 6 f41 1"/>
                  <a:gd name="f52" fmla="*/ 30 f42 1"/>
                  <a:gd name="f53" fmla="*/ 21 f41 1"/>
                  <a:gd name="f54" fmla="*/ 31 f42 1"/>
                  <a:gd name="f55" fmla="*/ 22 f41 1"/>
                  <a:gd name="f56" fmla="*/ 37 f42 1"/>
                  <a:gd name="f57" fmla="*/ 32 f41 1"/>
                  <a:gd name="f58" fmla="*/ 39 f41 1"/>
                  <a:gd name="f59" fmla="*/ 20 f42 1"/>
                  <a:gd name="f60" fmla="*/ 33 f41 1"/>
                  <a:gd name="f61" fmla="+- f43 0 f1"/>
                  <a:gd name="f62" fmla="*/ f46 1 38"/>
                  <a:gd name="f63" fmla="*/ f47 1 40"/>
                  <a:gd name="f64" fmla="*/ f48 1 38"/>
                  <a:gd name="f65" fmla="*/ f49 1 40"/>
                  <a:gd name="f66" fmla="*/ f50 1 38"/>
                  <a:gd name="f67" fmla="*/ f51 1 40"/>
                  <a:gd name="f68" fmla="*/ f52 1 38"/>
                  <a:gd name="f69" fmla="*/ f53 1 40"/>
                  <a:gd name="f70" fmla="*/ f54 1 38"/>
                  <a:gd name="f71" fmla="*/ f55 1 40"/>
                  <a:gd name="f72" fmla="*/ f56 1 38"/>
                  <a:gd name="f73" fmla="*/ f57 1 40"/>
                  <a:gd name="f74" fmla="*/ f58 1 40"/>
                  <a:gd name="f75" fmla="*/ f59 1 38"/>
                  <a:gd name="f76" fmla="*/ f60 1 40"/>
                  <a:gd name="f77" fmla="*/ 0 1 f44"/>
                  <a:gd name="f78" fmla="*/ f38 1 f44"/>
                  <a:gd name="f79" fmla="*/ 0 1 f45"/>
                  <a:gd name="f80" fmla="*/ f39 1 f45"/>
                  <a:gd name="f81" fmla="*/ f62 1 f44"/>
                  <a:gd name="f82" fmla="*/ f63 1 f45"/>
                  <a:gd name="f83" fmla="*/ f64 1 f44"/>
                  <a:gd name="f84" fmla="*/ f65 1 f45"/>
                  <a:gd name="f85" fmla="*/ f66 1 f44"/>
                  <a:gd name="f86" fmla="*/ f67 1 f45"/>
                  <a:gd name="f87" fmla="*/ f68 1 f44"/>
                  <a:gd name="f88" fmla="*/ f69 1 f45"/>
                  <a:gd name="f89" fmla="*/ f70 1 f44"/>
                  <a:gd name="f90" fmla="*/ f71 1 f45"/>
                  <a:gd name="f91" fmla="*/ f72 1 f44"/>
                  <a:gd name="f92" fmla="*/ f73 1 f45"/>
                  <a:gd name="f93" fmla="*/ f74 1 f45"/>
                  <a:gd name="f94" fmla="*/ f75 1 f44"/>
                  <a:gd name="f95" fmla="*/ f76 1 f45"/>
                  <a:gd name="f96" fmla="*/ f77 f35 1"/>
                  <a:gd name="f97" fmla="*/ f78 f35 1"/>
                  <a:gd name="f98" fmla="*/ f80 f36 1"/>
                  <a:gd name="f99" fmla="*/ f79 f36 1"/>
                  <a:gd name="f100" fmla="*/ f81 f35 1"/>
                  <a:gd name="f101" fmla="*/ f82 f36 1"/>
                  <a:gd name="f102" fmla="*/ f83 f35 1"/>
                  <a:gd name="f103" fmla="*/ f84 f36 1"/>
                  <a:gd name="f104" fmla="*/ f85 f35 1"/>
                  <a:gd name="f105" fmla="*/ f86 f36 1"/>
                  <a:gd name="f106" fmla="*/ f87 f35 1"/>
                  <a:gd name="f107" fmla="*/ f88 f36 1"/>
                  <a:gd name="f108" fmla="*/ f89 f35 1"/>
                  <a:gd name="f109" fmla="*/ f90 f36 1"/>
                  <a:gd name="f110" fmla="*/ f91 f35 1"/>
                  <a:gd name="f111" fmla="*/ f92 f36 1"/>
                  <a:gd name="f112" fmla="*/ f93 f36 1"/>
                  <a:gd name="f113" fmla="*/ f94 f35 1"/>
                  <a:gd name="f114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06" y="f112"/>
                  </a:cxn>
                  <a:cxn ang="f61">
                    <a:pos x="f113" y="f114"/>
                  </a:cxn>
                  <a:cxn ang="f61">
                    <a:pos x="f100" y="f101"/>
                  </a:cxn>
                </a:cxnLst>
                <a:rect l="f96" t="f99" r="f97" b="f98"/>
                <a:pathLst>
                  <a:path w="38" h="40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5"/>
                      <a:pt x="f10" y="f14"/>
                      <a:pt x="f16" y="f13"/>
                    </a:cubicBezTo>
                    <a:cubicBezTo>
                      <a:pt x="f17" y="f16"/>
                      <a:pt x="f18" y="f9"/>
                      <a:pt x="f19" y="f20"/>
                    </a:cubicBezTo>
                    <a:cubicBezTo>
                      <a:pt x="f19" y="f20"/>
                      <a:pt x="f21" y="f18"/>
                      <a:pt x="f21" y="f18"/>
                    </a:cubicBezTo>
                    <a:cubicBezTo>
                      <a:pt x="f22" y="f23"/>
                      <a:pt x="f6" y="f24"/>
                      <a:pt x="f25" y="f26"/>
                    </a:cubicBezTo>
                    <a:cubicBezTo>
                      <a:pt x="f27" y="f28"/>
                      <a:pt x="f22" y="f6"/>
                      <a:pt x="f19" y="f29"/>
                    </a:cubicBezTo>
                    <a:cubicBezTo>
                      <a:pt x="f23" y="f7"/>
                      <a:pt x="f18" y="f25"/>
                      <a:pt x="f30" y="f31"/>
                    </a:cubicBezTo>
                    <a:cubicBezTo>
                      <a:pt x="f32" y="f33"/>
                      <a:pt x="f10" y="f18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Freeform 195">
                <a:extLst>
                  <a:ext uri="{FF2B5EF4-FFF2-40B4-BE49-F238E27FC236}">
                    <a16:creationId xmlns:a16="http://schemas.microsoft.com/office/drawing/2014/main" id="{251E81F8-A8D8-DF8C-1356-52144181286B}"/>
                  </a:ext>
                </a:extLst>
              </p:cNvPr>
              <p:cNvSpPr/>
              <p:nvPr/>
            </p:nvSpPr>
            <p:spPr>
              <a:xfrm>
                <a:off x="9050338" y="4279894"/>
                <a:ext cx="6825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0"/>
                  <a:gd name="f8" fmla="val 8"/>
                  <a:gd name="f9" fmla="val 1"/>
                  <a:gd name="f10" fmla="val 6"/>
                  <a:gd name="f11" fmla="val 2"/>
                  <a:gd name="f12" fmla="val 4"/>
                  <a:gd name="f13" fmla="val 3"/>
                  <a:gd name="f14" fmla="val 7"/>
                  <a:gd name="f15" fmla="val 9"/>
                  <a:gd name="f16" fmla="val 12"/>
                  <a:gd name="f17" fmla="val 14"/>
                  <a:gd name="f18" fmla="val 24"/>
                  <a:gd name="f19" fmla="val 27"/>
                  <a:gd name="f20" fmla="val 15"/>
                  <a:gd name="f21" fmla="val 17"/>
                  <a:gd name="f22" fmla="val 25"/>
                  <a:gd name="f23" fmla="val 19"/>
                  <a:gd name="f24" fmla="val 23"/>
                  <a:gd name="f25" fmla="val 10"/>
                  <a:gd name="f26" fmla="+- 0 0 -90"/>
                  <a:gd name="f27" fmla="*/ f3 1 29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9"/>
                  <a:gd name="f37" fmla="*/ f33 1 20"/>
                  <a:gd name="f38" fmla="*/ 0 f34 1"/>
                  <a:gd name="f39" fmla="*/ 8 f33 1"/>
                  <a:gd name="f40" fmla="*/ 3 f34 1"/>
                  <a:gd name="f41" fmla="*/ 2 f33 1"/>
                  <a:gd name="f42" fmla="*/ 6 f34 1"/>
                  <a:gd name="f43" fmla="*/ 1 f33 1"/>
                  <a:gd name="f44" fmla="*/ 14 f34 1"/>
                  <a:gd name="f45" fmla="*/ 3 f33 1"/>
                  <a:gd name="f46" fmla="*/ 27 f34 1"/>
                  <a:gd name="f47" fmla="*/ 12 f33 1"/>
                  <a:gd name="f48" fmla="*/ 17 f33 1"/>
                  <a:gd name="f49" fmla="*/ 20 f34 1"/>
                  <a:gd name="f50" fmla="*/ 20 f33 1"/>
                  <a:gd name="f51" fmla="*/ 12 f34 1"/>
                  <a:gd name="f52" fmla="*/ 15 f33 1"/>
                  <a:gd name="f53" fmla="+- f35 0 f1"/>
                  <a:gd name="f54" fmla="*/ f38 1 29"/>
                  <a:gd name="f55" fmla="*/ f39 1 20"/>
                  <a:gd name="f56" fmla="*/ f40 1 29"/>
                  <a:gd name="f57" fmla="*/ f41 1 20"/>
                  <a:gd name="f58" fmla="*/ f42 1 29"/>
                  <a:gd name="f59" fmla="*/ f43 1 20"/>
                  <a:gd name="f60" fmla="*/ f44 1 29"/>
                  <a:gd name="f61" fmla="*/ f45 1 20"/>
                  <a:gd name="f62" fmla="*/ f46 1 29"/>
                  <a:gd name="f63" fmla="*/ f47 1 20"/>
                  <a:gd name="f64" fmla="*/ f48 1 20"/>
                  <a:gd name="f65" fmla="*/ f49 1 29"/>
                  <a:gd name="f66" fmla="*/ f50 1 20"/>
                  <a:gd name="f67" fmla="*/ f51 1 29"/>
                  <a:gd name="f68" fmla="*/ f52 1 20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9" h="20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9"/>
                      <a:pt x="f10" y="f5"/>
                      <a:pt x="f10" y="f9"/>
                    </a:cubicBezTo>
                    <a:cubicBezTo>
                      <a:pt x="f14" y="f15"/>
                      <a:pt x="f16" y="f13"/>
                      <a:pt x="f17" y="f13"/>
                    </a:cubicBezTo>
                    <a:cubicBezTo>
                      <a:pt x="f7" y="f12"/>
                      <a:pt x="f18" y="f8"/>
                      <a:pt x="f19" y="f16"/>
                    </a:cubicBezTo>
                    <a:cubicBezTo>
                      <a:pt x="f6" y="f17"/>
                      <a:pt x="f6" y="f20"/>
                      <a:pt x="f19" y="f21"/>
                    </a:cubicBezTo>
                    <a:cubicBezTo>
                      <a:pt x="f22" y="f23"/>
                      <a:pt x="f24" y="f7"/>
                      <a:pt x="f7" y="f7"/>
                    </a:cubicBezTo>
                    <a:cubicBezTo>
                      <a:pt x="f21" y="f23"/>
                      <a:pt x="f17" y="f21"/>
                      <a:pt x="f16" y="f20"/>
                    </a:cubicBezTo>
                    <a:cubicBezTo>
                      <a:pt x="f15" y="f16"/>
                      <a:pt x="f12" y="f25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Freeform 196">
                <a:extLst>
                  <a:ext uri="{FF2B5EF4-FFF2-40B4-BE49-F238E27FC236}">
                    <a16:creationId xmlns:a16="http://schemas.microsoft.com/office/drawing/2014/main" id="{F831EAA6-9C13-A7E2-86BB-6F5E6AAD789F}"/>
                  </a:ext>
                </a:extLst>
              </p:cNvPr>
              <p:cNvSpPr/>
              <p:nvPr/>
            </p:nvSpPr>
            <p:spPr>
              <a:xfrm>
                <a:off x="8978905" y="4381503"/>
                <a:ext cx="4127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2"/>
                  <a:gd name="f8" fmla="val 12"/>
                  <a:gd name="f9" fmla="val 8"/>
                  <a:gd name="f10" fmla="val 11"/>
                  <a:gd name="f11" fmla="val 16"/>
                  <a:gd name="f12" fmla="val 14"/>
                  <a:gd name="f13" fmla="val 19"/>
                  <a:gd name="f14" fmla="val 9"/>
                  <a:gd name="f15" fmla="val 17"/>
                  <a:gd name="f16" fmla="val 6"/>
                  <a:gd name="f17" fmla="val 5"/>
                  <a:gd name="f18" fmla="val 13"/>
                  <a:gd name="f19" fmla="val 3"/>
                  <a:gd name="f20" fmla="val 2"/>
                  <a:gd name="f21" fmla="val 1"/>
                  <a:gd name="f22" fmla="val 10"/>
                  <a:gd name="f23" fmla="val 4"/>
                  <a:gd name="f24" fmla="val 7"/>
                  <a:gd name="f25" fmla="+- 0 0 -90"/>
                  <a:gd name="f26" fmla="*/ f3 1 18"/>
                  <a:gd name="f27" fmla="*/ f4 1 2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8"/>
                  <a:gd name="f36" fmla="*/ f32 1 22"/>
                  <a:gd name="f37" fmla="*/ 12 f33 1"/>
                  <a:gd name="f38" fmla="*/ 8 f32 1"/>
                  <a:gd name="f39" fmla="*/ 14 f33 1"/>
                  <a:gd name="f40" fmla="*/ 19 f32 1"/>
                  <a:gd name="f41" fmla="*/ 6 f33 1"/>
                  <a:gd name="f42" fmla="*/ 17 f32 1"/>
                  <a:gd name="f43" fmla="*/ 3 f33 1"/>
                  <a:gd name="f44" fmla="*/ 13 f32 1"/>
                  <a:gd name="f45" fmla="*/ 1 f33 1"/>
                  <a:gd name="f46" fmla="*/ 10 f32 1"/>
                  <a:gd name="f47" fmla="*/ 4 f33 1"/>
                  <a:gd name="f48" fmla="*/ 7 f33 1"/>
                  <a:gd name="f49" fmla="*/ 9 f32 1"/>
                  <a:gd name="f50" fmla="+- f34 0 f1"/>
                  <a:gd name="f51" fmla="*/ f37 1 18"/>
                  <a:gd name="f52" fmla="*/ f38 1 22"/>
                  <a:gd name="f53" fmla="*/ f39 1 18"/>
                  <a:gd name="f54" fmla="*/ f40 1 22"/>
                  <a:gd name="f55" fmla="*/ f41 1 18"/>
                  <a:gd name="f56" fmla="*/ f42 1 22"/>
                  <a:gd name="f57" fmla="*/ f43 1 18"/>
                  <a:gd name="f58" fmla="*/ f44 1 22"/>
                  <a:gd name="f59" fmla="*/ f45 1 18"/>
                  <a:gd name="f60" fmla="*/ f46 1 22"/>
                  <a:gd name="f61" fmla="*/ f47 1 18"/>
                  <a:gd name="f62" fmla="*/ f48 1 18"/>
                  <a:gd name="f63" fmla="*/ f49 1 22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6"/>
                  <a:gd name="f76" fmla="*/ f59 1 f35"/>
                  <a:gd name="f77" fmla="*/ f60 1 f36"/>
                  <a:gd name="f78" fmla="*/ f61 1 f35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7 1"/>
                  <a:gd name="f93" fmla="*/ f76 f26 1"/>
                  <a:gd name="f94" fmla="*/ f77 f27 1"/>
                  <a:gd name="f95" fmla="*/ f78 f26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4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18" h="22">
                    <a:moveTo>
                      <a:pt x="f8" y="f9"/>
                    </a:moveTo>
                    <a:cubicBezTo>
                      <a:pt x="f6" y="f10"/>
                      <a:pt x="f11" y="f11"/>
                      <a:pt x="f12" y="f13"/>
                    </a:cubicBezTo>
                    <a:cubicBezTo>
                      <a:pt x="f10" y="f7"/>
                      <a:pt x="f14" y="f15"/>
                      <a:pt x="f16" y="f15"/>
                    </a:cubicBezTo>
                    <a:cubicBezTo>
                      <a:pt x="f17" y="f11"/>
                      <a:pt x="f17" y="f18"/>
                      <a:pt x="f19" y="f18"/>
                    </a:cubicBezTo>
                    <a:cubicBezTo>
                      <a:pt x="f20" y="f18"/>
                      <a:pt x="f5" y="f8"/>
                      <a:pt x="f21" y="f22"/>
                    </a:cubicBezTo>
                    <a:cubicBezTo>
                      <a:pt x="f21" y="f9"/>
                      <a:pt x="f19" y="f14"/>
                      <a:pt x="f23" y="f22"/>
                    </a:cubicBezTo>
                    <a:cubicBezTo>
                      <a:pt x="f16" y="f10"/>
                      <a:pt x="f24" y="f22"/>
                      <a:pt x="f24" y="f14"/>
                    </a:cubicBezTo>
                    <a:cubicBezTo>
                      <a:pt x="f14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Freeform 197">
                <a:extLst>
                  <a:ext uri="{FF2B5EF4-FFF2-40B4-BE49-F238E27FC236}">
                    <a16:creationId xmlns:a16="http://schemas.microsoft.com/office/drawing/2014/main" id="{361D7F47-8316-F256-B0FB-0A54F1B9BB28}"/>
                  </a:ext>
                </a:extLst>
              </p:cNvPr>
              <p:cNvSpPr/>
              <p:nvPr/>
            </p:nvSpPr>
            <p:spPr>
              <a:xfrm>
                <a:off x="8939210" y="4419596"/>
                <a:ext cx="2857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9"/>
                  <a:gd name="f9" fmla="val 10"/>
                  <a:gd name="f10" fmla="val 11"/>
                  <a:gd name="f11" fmla="val 13"/>
                  <a:gd name="f12" fmla="val 14"/>
                  <a:gd name="f13" fmla="val 8"/>
                  <a:gd name="f14" fmla="val 6"/>
                  <a:gd name="f15" fmla="val 16"/>
                  <a:gd name="f16" fmla="val 3"/>
                  <a:gd name="f17" fmla="val 1"/>
                  <a:gd name="f18" fmla="val 7"/>
                  <a:gd name="f19" fmla="val 5"/>
                  <a:gd name="f20" fmla="val 2"/>
                  <a:gd name="f21" fmla="+- 0 0 -90"/>
                  <a:gd name="f22" fmla="*/ f3 1 12"/>
                  <a:gd name="f23" fmla="*/ f4 1 1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2"/>
                  <a:gd name="f32" fmla="*/ f28 1 17"/>
                  <a:gd name="f33" fmla="*/ 12 f29 1"/>
                  <a:gd name="f34" fmla="*/ 9 f28 1"/>
                  <a:gd name="f35" fmla="*/ 10 f29 1"/>
                  <a:gd name="f36" fmla="*/ 13 f28 1"/>
                  <a:gd name="f37" fmla="*/ 6 f29 1"/>
                  <a:gd name="f38" fmla="*/ 16 f28 1"/>
                  <a:gd name="f39" fmla="*/ 3 f29 1"/>
                  <a:gd name="f40" fmla="*/ 11 f28 1"/>
                  <a:gd name="f41" fmla="*/ 0 f29 1"/>
                  <a:gd name="f42" fmla="*/ 7 f28 1"/>
                  <a:gd name="f43" fmla="*/ 7 f29 1"/>
                  <a:gd name="f44" fmla="*/ 0 f28 1"/>
                  <a:gd name="f45" fmla="+- f30 0 f1"/>
                  <a:gd name="f46" fmla="*/ f33 1 12"/>
                  <a:gd name="f47" fmla="*/ f34 1 17"/>
                  <a:gd name="f48" fmla="*/ f35 1 12"/>
                  <a:gd name="f49" fmla="*/ f36 1 17"/>
                  <a:gd name="f50" fmla="*/ f37 1 12"/>
                  <a:gd name="f51" fmla="*/ f38 1 17"/>
                  <a:gd name="f52" fmla="*/ f39 1 12"/>
                  <a:gd name="f53" fmla="*/ f40 1 17"/>
                  <a:gd name="f54" fmla="*/ f41 1 12"/>
                  <a:gd name="f55" fmla="*/ f42 1 17"/>
                  <a:gd name="f56" fmla="*/ f43 1 12"/>
                  <a:gd name="f57" fmla="*/ f44 1 17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2" h="17">
                    <a:moveTo>
                      <a:pt x="f6" y="f8"/>
                    </a:moveTo>
                    <a:cubicBezTo>
                      <a:pt x="f6" y="f9"/>
                      <a:pt x="f10" y="f6"/>
                      <a:pt x="f9" y="f11"/>
                    </a:cubicBezTo>
                    <a:cubicBezTo>
                      <a:pt x="f8" y="f12"/>
                      <a:pt x="f13" y="f7"/>
                      <a:pt x="f14" y="f15"/>
                    </a:cubicBezTo>
                    <a:cubicBezTo>
                      <a:pt x="f16" y="f15"/>
                      <a:pt x="f16" y="f11"/>
                      <a:pt x="f16" y="f10"/>
                    </a:cubicBezTo>
                    <a:cubicBezTo>
                      <a:pt x="f16" y="f9"/>
                      <a:pt x="f17" y="f8"/>
                      <a:pt x="f5" y="f18"/>
                    </a:cubicBezTo>
                    <a:cubicBezTo>
                      <a:pt x="f16" y="f19"/>
                      <a:pt x="f20" y="f5"/>
                      <a:pt x="f18" y="f5"/>
                    </a:cubicBezTo>
                    <a:cubicBezTo>
                      <a:pt x="f10" y="f5"/>
                      <a:pt x="f10" y="f19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Freeform 198">
                <a:extLst>
                  <a:ext uri="{FF2B5EF4-FFF2-40B4-BE49-F238E27FC236}">
                    <a16:creationId xmlns:a16="http://schemas.microsoft.com/office/drawing/2014/main" id="{C56B5970-F92A-15A9-BD85-5B9A7C1A40FC}"/>
                  </a:ext>
                </a:extLst>
              </p:cNvPr>
              <p:cNvSpPr/>
              <p:nvPr/>
            </p:nvSpPr>
            <p:spPr>
              <a:xfrm>
                <a:off x="9012234" y="4265611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6"/>
                  <a:gd name="f9" fmla="val 4"/>
                  <a:gd name="f10" fmla="val 2"/>
                  <a:gd name="f11" fmla="val 1"/>
                  <a:gd name="f12" fmla="val 3"/>
                  <a:gd name="f13" fmla="val 5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6 f22 1"/>
                  <a:gd name="f27" fmla="*/ 7 f21 1"/>
                  <a:gd name="f28" fmla="*/ 1 f22 1"/>
                  <a:gd name="f29" fmla="*/ 6 f21 1"/>
                  <a:gd name="f30" fmla="*/ 1 f21 1"/>
                  <a:gd name="f31" fmla="*/ 2 f21 1"/>
                  <a:gd name="f32" fmla="+- f23 0 f1"/>
                  <a:gd name="f33" fmla="*/ f26 1 7"/>
                  <a:gd name="f34" fmla="*/ f27 1 8"/>
                  <a:gd name="f35" fmla="*/ f28 1 7"/>
                  <a:gd name="f36" fmla="*/ f29 1 8"/>
                  <a:gd name="f37" fmla="*/ f30 1 8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4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6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3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7" h="8">
                    <a:moveTo>
                      <a:pt x="f8" y="f6"/>
                    </a:moveTo>
                    <a:cubicBezTo>
                      <a:pt x="f9" y="f7"/>
                      <a:pt x="f10" y="f6"/>
                      <a:pt x="f11" y="f8"/>
                    </a:cubicBezTo>
                    <a:cubicBezTo>
                      <a:pt x="f5" y="f9"/>
                      <a:pt x="f5" y="f12"/>
                      <a:pt x="f11" y="f11"/>
                    </a:cubicBezTo>
                    <a:cubicBezTo>
                      <a:pt x="f12" y="f5"/>
                      <a:pt x="f13" y="f5"/>
                      <a:pt x="f8" y="f10"/>
                    </a:cubicBezTo>
                    <a:cubicBezTo>
                      <a:pt x="f6" y="f12"/>
                      <a:pt x="f6" y="f13"/>
                      <a:pt x="f8" y="f6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Freeform 199">
                <a:extLst>
                  <a:ext uri="{FF2B5EF4-FFF2-40B4-BE49-F238E27FC236}">
                    <a16:creationId xmlns:a16="http://schemas.microsoft.com/office/drawing/2014/main" id="{FD70186B-5D71-D59C-8A14-834B8C451103}"/>
                  </a:ext>
                </a:extLst>
              </p:cNvPr>
              <p:cNvSpPr/>
              <p:nvPr/>
            </p:nvSpPr>
            <p:spPr>
              <a:xfrm>
                <a:off x="7331073" y="4548189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5"/>
                  <a:gd name="f9" fmla="val 1"/>
                  <a:gd name="f10" fmla="val 6"/>
                  <a:gd name="f11" fmla="val 2"/>
                  <a:gd name="f12" fmla="val 4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3 f19 1"/>
                  <a:gd name="f23" fmla="*/ 0 f19 1"/>
                  <a:gd name="f24" fmla="*/ 6 f19 1"/>
                  <a:gd name="f25" fmla="*/ 4 f19 1"/>
                  <a:gd name="f26" fmla="*/ 7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8 f14 1"/>
                  <a:gd name="f49" fmla="*/ f39 f15 1"/>
                  <a:gd name="f50" fmla="*/ f3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9"/>
                  </a:cxn>
                  <a:cxn ang="f27">
                    <a:pos x="f50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7" y="f5"/>
                    </a:moveTo>
                    <a:cubicBezTo>
                      <a:pt x="f8" y="f9"/>
                      <a:pt x="f10" y="f11"/>
                      <a:pt x="f10" y="f12"/>
                    </a:cubicBezTo>
                    <a:cubicBezTo>
                      <a:pt x="f6" y="f10"/>
                      <a:pt x="f10" y="f6"/>
                      <a:pt x="f12" y="f6"/>
                    </a:cubicBezTo>
                    <a:cubicBezTo>
                      <a:pt x="f11" y="f6"/>
                      <a:pt x="f5" y="f6"/>
                      <a:pt x="f5" y="f12"/>
                    </a:cubicBezTo>
                    <a:cubicBezTo>
                      <a:pt x="f5" y="f11"/>
                      <a:pt x="f9" y="f9"/>
                      <a:pt x="f7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Freeform 200">
                <a:extLst>
                  <a:ext uri="{FF2B5EF4-FFF2-40B4-BE49-F238E27FC236}">
                    <a16:creationId xmlns:a16="http://schemas.microsoft.com/office/drawing/2014/main" id="{CB7027FE-7770-522B-6FEB-862E48247F46}"/>
                  </a:ext>
                </a:extLst>
              </p:cNvPr>
              <p:cNvSpPr/>
              <p:nvPr/>
            </p:nvSpPr>
            <p:spPr>
              <a:xfrm>
                <a:off x="6548439" y="4459281"/>
                <a:ext cx="217490" cy="236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101"/>
                  <a:gd name="f8" fmla="val 90"/>
                  <a:gd name="f9" fmla="val 41"/>
                  <a:gd name="f10" fmla="val 91"/>
                  <a:gd name="f11" fmla="val 45"/>
                  <a:gd name="f12" fmla="val 48"/>
                  <a:gd name="f13" fmla="val 92"/>
                  <a:gd name="f14" fmla="val 53"/>
                  <a:gd name="f15" fmla="val 54"/>
                  <a:gd name="f16" fmla="val 56"/>
                  <a:gd name="f17" fmla="val 58"/>
                  <a:gd name="f18" fmla="val 70"/>
                  <a:gd name="f19" fmla="val 83"/>
                  <a:gd name="f20" fmla="val 78"/>
                  <a:gd name="f21" fmla="val 77"/>
                  <a:gd name="f22" fmla="val 86"/>
                  <a:gd name="f23" fmla="val 76"/>
                  <a:gd name="f24" fmla="val 89"/>
                  <a:gd name="f25" fmla="val 72"/>
                  <a:gd name="f26" fmla="val 69"/>
                  <a:gd name="f27" fmla="val 64"/>
                  <a:gd name="f28" fmla="val 59"/>
                  <a:gd name="f29" fmla="val 93"/>
                  <a:gd name="f30" fmla="val 97"/>
                  <a:gd name="f31" fmla="val 49"/>
                  <a:gd name="f32" fmla="val 42"/>
                  <a:gd name="f33" fmla="val 37"/>
                  <a:gd name="f34" fmla="val 30"/>
                  <a:gd name="f35" fmla="val 84"/>
                  <a:gd name="f36" fmla="val 23"/>
                  <a:gd name="f37" fmla="val 13"/>
                  <a:gd name="f38" fmla="val 1"/>
                  <a:gd name="f39" fmla="val 66"/>
                  <a:gd name="f40" fmla="val 10"/>
                  <a:gd name="f41" fmla="val 14"/>
                  <a:gd name="f42" fmla="val 40"/>
                  <a:gd name="f43" fmla="val 17"/>
                  <a:gd name="f44" fmla="val 36"/>
                  <a:gd name="f45" fmla="val 29"/>
                  <a:gd name="f46" fmla="val 18"/>
                  <a:gd name="f47" fmla="val 15"/>
                  <a:gd name="f48" fmla="val 27"/>
                  <a:gd name="f49" fmla="val 8"/>
                  <a:gd name="f50" fmla="val 43"/>
                  <a:gd name="f51" fmla="val 7"/>
                  <a:gd name="f52" fmla="val 6"/>
                  <a:gd name="f53" fmla="val 50"/>
                  <a:gd name="f54" fmla="val 5"/>
                  <a:gd name="f55" fmla="val 57"/>
                  <a:gd name="f56" fmla="val 20"/>
                  <a:gd name="f57" fmla="val 68"/>
                  <a:gd name="f58" fmla="val 25"/>
                  <a:gd name="f59" fmla="val 67"/>
                  <a:gd name="f60" fmla="val 28"/>
                  <a:gd name="f61" fmla="val 33"/>
                  <a:gd name="f62" fmla="val 35"/>
                  <a:gd name="f63" fmla="val 39"/>
                  <a:gd name="f64" fmla="val 71"/>
                  <a:gd name="f65" fmla="val 74"/>
                  <a:gd name="f66" fmla="val 79"/>
                  <a:gd name="f67" fmla="+- 0 0 -90"/>
                  <a:gd name="f68" fmla="*/ f3 1 94"/>
                  <a:gd name="f69" fmla="*/ f4 1 101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94"/>
                  <a:gd name="f78" fmla="*/ f74 1 101"/>
                  <a:gd name="f79" fmla="*/ 90 f75 1"/>
                  <a:gd name="f80" fmla="*/ 41 f74 1"/>
                  <a:gd name="f81" fmla="*/ 92 f75 1"/>
                  <a:gd name="f82" fmla="*/ 53 f74 1"/>
                  <a:gd name="f83" fmla="*/ 58 f74 1"/>
                  <a:gd name="f84" fmla="*/ 77 f75 1"/>
                  <a:gd name="f85" fmla="*/ 86 f74 1"/>
                  <a:gd name="f86" fmla="*/ 69 f75 1"/>
                  <a:gd name="f87" fmla="*/ 90 f74 1"/>
                  <a:gd name="f88" fmla="*/ 54 f75 1"/>
                  <a:gd name="f89" fmla="*/ 97 f74 1"/>
                  <a:gd name="f90" fmla="*/ 37 f75 1"/>
                  <a:gd name="f91" fmla="*/ 92 f74 1"/>
                  <a:gd name="f92" fmla="*/ 13 f75 1"/>
                  <a:gd name="f93" fmla="*/ 72 f74 1"/>
                  <a:gd name="f94" fmla="*/ 10 f75 1"/>
                  <a:gd name="f95" fmla="*/ 45 f74 1"/>
                  <a:gd name="f96" fmla="*/ 17 f75 1"/>
                  <a:gd name="f97" fmla="*/ 29 f74 1"/>
                  <a:gd name="f98" fmla="*/ 43 f75 1"/>
                  <a:gd name="f99" fmla="*/ 7 f74 1"/>
                  <a:gd name="f100" fmla="*/ 50 f75 1"/>
                  <a:gd name="f101" fmla="*/ 6 f74 1"/>
                  <a:gd name="f102" fmla="*/ 58 f75 1"/>
                  <a:gd name="f103" fmla="*/ 10 f74 1"/>
                  <a:gd name="f104" fmla="*/ 68 f75 1"/>
                  <a:gd name="f105" fmla="*/ 25 f74 1"/>
                  <a:gd name="f106" fmla="*/ 67 f75 1"/>
                  <a:gd name="f107" fmla="*/ 33 f74 1"/>
                  <a:gd name="f108" fmla="*/ 66 f75 1"/>
                  <a:gd name="f109" fmla="*/ 39 f74 1"/>
                  <a:gd name="f110" fmla="*/ 74 f75 1"/>
                  <a:gd name="f111" fmla="*/ 40 f74 1"/>
                  <a:gd name="f112" fmla="+- f76 0 f1"/>
                  <a:gd name="f113" fmla="*/ f79 1 94"/>
                  <a:gd name="f114" fmla="*/ f80 1 101"/>
                  <a:gd name="f115" fmla="*/ f81 1 94"/>
                  <a:gd name="f116" fmla="*/ f82 1 101"/>
                  <a:gd name="f117" fmla="*/ f83 1 101"/>
                  <a:gd name="f118" fmla="*/ f84 1 94"/>
                  <a:gd name="f119" fmla="*/ f85 1 101"/>
                  <a:gd name="f120" fmla="*/ f86 1 94"/>
                  <a:gd name="f121" fmla="*/ f87 1 101"/>
                  <a:gd name="f122" fmla="*/ f88 1 94"/>
                  <a:gd name="f123" fmla="*/ f89 1 101"/>
                  <a:gd name="f124" fmla="*/ f90 1 94"/>
                  <a:gd name="f125" fmla="*/ f91 1 101"/>
                  <a:gd name="f126" fmla="*/ f92 1 94"/>
                  <a:gd name="f127" fmla="*/ f93 1 101"/>
                  <a:gd name="f128" fmla="*/ f94 1 94"/>
                  <a:gd name="f129" fmla="*/ f95 1 101"/>
                  <a:gd name="f130" fmla="*/ f96 1 94"/>
                  <a:gd name="f131" fmla="*/ f97 1 101"/>
                  <a:gd name="f132" fmla="*/ f98 1 94"/>
                  <a:gd name="f133" fmla="*/ f99 1 101"/>
                  <a:gd name="f134" fmla="*/ f100 1 94"/>
                  <a:gd name="f135" fmla="*/ f101 1 101"/>
                  <a:gd name="f136" fmla="*/ f102 1 94"/>
                  <a:gd name="f137" fmla="*/ f103 1 101"/>
                  <a:gd name="f138" fmla="*/ f104 1 94"/>
                  <a:gd name="f139" fmla="*/ f105 1 101"/>
                  <a:gd name="f140" fmla="*/ f106 1 94"/>
                  <a:gd name="f141" fmla="*/ f107 1 101"/>
                  <a:gd name="f142" fmla="*/ f108 1 94"/>
                  <a:gd name="f143" fmla="*/ f109 1 101"/>
                  <a:gd name="f144" fmla="*/ f110 1 94"/>
                  <a:gd name="f145" fmla="*/ f111 1 101"/>
                  <a:gd name="f146" fmla="*/ 0 1 f77"/>
                  <a:gd name="f147" fmla="*/ f71 1 f77"/>
                  <a:gd name="f148" fmla="*/ 0 1 f78"/>
                  <a:gd name="f149" fmla="*/ f72 1 f78"/>
                  <a:gd name="f150" fmla="*/ f113 1 f77"/>
                  <a:gd name="f151" fmla="*/ f114 1 f78"/>
                  <a:gd name="f152" fmla="*/ f115 1 f77"/>
                  <a:gd name="f153" fmla="*/ f116 1 f78"/>
                  <a:gd name="f154" fmla="*/ f117 1 f78"/>
                  <a:gd name="f155" fmla="*/ f118 1 f77"/>
                  <a:gd name="f156" fmla="*/ f119 1 f78"/>
                  <a:gd name="f157" fmla="*/ f120 1 f77"/>
                  <a:gd name="f158" fmla="*/ f121 1 f78"/>
                  <a:gd name="f159" fmla="*/ f122 1 f77"/>
                  <a:gd name="f160" fmla="*/ f123 1 f78"/>
                  <a:gd name="f161" fmla="*/ f124 1 f77"/>
                  <a:gd name="f162" fmla="*/ f125 1 f78"/>
                  <a:gd name="f163" fmla="*/ f126 1 f77"/>
                  <a:gd name="f164" fmla="*/ f127 1 f78"/>
                  <a:gd name="f165" fmla="*/ f128 1 f77"/>
                  <a:gd name="f166" fmla="*/ f129 1 f78"/>
                  <a:gd name="f167" fmla="*/ f130 1 f77"/>
                  <a:gd name="f168" fmla="*/ f131 1 f78"/>
                  <a:gd name="f169" fmla="*/ f132 1 f77"/>
                  <a:gd name="f170" fmla="*/ f133 1 f78"/>
                  <a:gd name="f171" fmla="*/ f134 1 f77"/>
                  <a:gd name="f172" fmla="*/ f135 1 f78"/>
                  <a:gd name="f173" fmla="*/ f136 1 f77"/>
                  <a:gd name="f174" fmla="*/ f137 1 f78"/>
                  <a:gd name="f175" fmla="*/ f138 1 f77"/>
                  <a:gd name="f176" fmla="*/ f139 1 f78"/>
                  <a:gd name="f177" fmla="*/ f140 1 f77"/>
                  <a:gd name="f178" fmla="*/ f141 1 f78"/>
                  <a:gd name="f179" fmla="*/ f142 1 f77"/>
                  <a:gd name="f180" fmla="*/ f143 1 f78"/>
                  <a:gd name="f181" fmla="*/ f144 1 f77"/>
                  <a:gd name="f182" fmla="*/ f145 1 f78"/>
                  <a:gd name="f183" fmla="*/ f146 f68 1"/>
                  <a:gd name="f184" fmla="*/ f147 f68 1"/>
                  <a:gd name="f185" fmla="*/ f149 f69 1"/>
                  <a:gd name="f186" fmla="*/ f148 f69 1"/>
                  <a:gd name="f187" fmla="*/ f150 f68 1"/>
                  <a:gd name="f188" fmla="*/ f151 f69 1"/>
                  <a:gd name="f189" fmla="*/ f152 f68 1"/>
                  <a:gd name="f190" fmla="*/ f153 f69 1"/>
                  <a:gd name="f191" fmla="*/ f154 f69 1"/>
                  <a:gd name="f192" fmla="*/ f155 f68 1"/>
                  <a:gd name="f193" fmla="*/ f156 f69 1"/>
                  <a:gd name="f194" fmla="*/ f157 f68 1"/>
                  <a:gd name="f195" fmla="*/ f158 f69 1"/>
                  <a:gd name="f196" fmla="*/ f159 f68 1"/>
                  <a:gd name="f197" fmla="*/ f160 f69 1"/>
                  <a:gd name="f198" fmla="*/ f161 f68 1"/>
                  <a:gd name="f199" fmla="*/ f162 f69 1"/>
                  <a:gd name="f200" fmla="*/ f163 f68 1"/>
                  <a:gd name="f201" fmla="*/ f164 f69 1"/>
                  <a:gd name="f202" fmla="*/ f165 f68 1"/>
                  <a:gd name="f203" fmla="*/ f166 f69 1"/>
                  <a:gd name="f204" fmla="*/ f167 f68 1"/>
                  <a:gd name="f205" fmla="*/ f168 f69 1"/>
                  <a:gd name="f206" fmla="*/ f169 f68 1"/>
                  <a:gd name="f207" fmla="*/ f170 f69 1"/>
                  <a:gd name="f208" fmla="*/ f171 f68 1"/>
                  <a:gd name="f209" fmla="*/ f172 f69 1"/>
                  <a:gd name="f210" fmla="*/ f173 f68 1"/>
                  <a:gd name="f211" fmla="*/ f174 f69 1"/>
                  <a:gd name="f212" fmla="*/ f175 f68 1"/>
                  <a:gd name="f213" fmla="*/ f176 f69 1"/>
                  <a:gd name="f214" fmla="*/ f177 f68 1"/>
                  <a:gd name="f215" fmla="*/ f178 f69 1"/>
                  <a:gd name="f216" fmla="*/ f179 f68 1"/>
                  <a:gd name="f217" fmla="*/ f180 f69 1"/>
                  <a:gd name="f218" fmla="*/ f181 f68 1"/>
                  <a:gd name="f219" fmla="*/ f182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87" y="f188"/>
                  </a:cxn>
                  <a:cxn ang="f112">
                    <a:pos x="f189" y="f190"/>
                  </a:cxn>
                  <a:cxn ang="f112">
                    <a:pos x="f187" y="f191"/>
                  </a:cxn>
                  <a:cxn ang="f112">
                    <a:pos x="f192" y="f193"/>
                  </a:cxn>
                  <a:cxn ang="f112">
                    <a:pos x="f194" y="f195"/>
                  </a:cxn>
                  <a:cxn ang="f112">
                    <a:pos x="f196" y="f197"/>
                  </a:cxn>
                  <a:cxn ang="f112">
                    <a:pos x="f198" y="f199"/>
                  </a:cxn>
                  <a:cxn ang="f112">
                    <a:pos x="f200" y="f201"/>
                  </a:cxn>
                  <a:cxn ang="f112">
                    <a:pos x="f202" y="f203"/>
                  </a:cxn>
                  <a:cxn ang="f112">
                    <a:pos x="f204" y="f205"/>
                  </a:cxn>
                  <a:cxn ang="f112">
                    <a:pos x="f206" y="f207"/>
                  </a:cxn>
                  <a:cxn ang="f112">
                    <a:pos x="f208" y="f209"/>
                  </a:cxn>
                  <a:cxn ang="f112">
                    <a:pos x="f210" y="f211"/>
                  </a:cxn>
                  <a:cxn ang="f112">
                    <a:pos x="f212" y="f213"/>
                  </a:cxn>
                  <a:cxn ang="f112">
                    <a:pos x="f214" y="f215"/>
                  </a:cxn>
                  <a:cxn ang="f112">
                    <a:pos x="f216" y="f217"/>
                  </a:cxn>
                  <a:cxn ang="f112">
                    <a:pos x="f218" y="f219"/>
                  </a:cxn>
                  <a:cxn ang="f112">
                    <a:pos x="f187" y="f188"/>
                  </a:cxn>
                </a:cxnLst>
                <a:rect l="f183" t="f186" r="f184" b="f185"/>
                <a:pathLst>
                  <a:path w="94" h="101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0" y="f15"/>
                      <a:pt x="f8" y="f16"/>
                      <a:pt x="f8" y="f17"/>
                    </a:cubicBezTo>
                    <a:cubicBezTo>
                      <a:pt x="f8" y="f18"/>
                      <a:pt x="f19" y="f20"/>
                      <a:pt x="f21" y="f22"/>
                    </a:cubicBezTo>
                    <a:cubicBezTo>
                      <a:pt x="f23" y="f24"/>
                      <a:pt x="f25" y="f24"/>
                      <a:pt x="f26" y="f8"/>
                    </a:cubicBezTo>
                    <a:cubicBezTo>
                      <a:pt x="f27" y="f10"/>
                      <a:pt x="f28" y="f29"/>
                      <a:pt x="f15" y="f30"/>
                    </a:cubicBezTo>
                    <a:cubicBezTo>
                      <a:pt x="f31" y="f7"/>
                      <a:pt x="f32" y="f30"/>
                      <a:pt x="f33" y="f13"/>
                    </a:cubicBezTo>
                    <a:cubicBezTo>
                      <a:pt x="f34" y="f35"/>
                      <a:pt x="f36" y="f21"/>
                      <a:pt x="f37" y="f25"/>
                    </a:cubicBezTo>
                    <a:cubicBezTo>
                      <a:pt x="f38" y="f39"/>
                      <a:pt x="f5" y="f15"/>
                      <a:pt x="f40" y="f11"/>
                    </a:cubicBezTo>
                    <a:cubicBezTo>
                      <a:pt x="f41" y="f42"/>
                      <a:pt x="f43" y="f44"/>
                      <a:pt x="f43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11" y="f52"/>
                      <a:pt x="f12" y="f52"/>
                      <a:pt x="f53" y="f52"/>
                    </a:cubicBezTo>
                    <a:cubicBezTo>
                      <a:pt x="f14" y="f54"/>
                      <a:pt x="f55" y="f5"/>
                      <a:pt x="f17" y="f40"/>
                    </a:cubicBezTo>
                    <a:cubicBezTo>
                      <a:pt x="f28" y="f41"/>
                      <a:pt x="f27" y="f56"/>
                      <a:pt x="f57" y="f58"/>
                    </a:cubicBezTo>
                    <a:cubicBezTo>
                      <a:pt x="f59" y="f60"/>
                      <a:pt x="f26" y="f34"/>
                      <a:pt x="f59" y="f61"/>
                    </a:cubicBezTo>
                    <a:cubicBezTo>
                      <a:pt x="f39" y="f62"/>
                      <a:pt x="f27" y="f33"/>
                      <a:pt x="f39" y="f63"/>
                    </a:cubicBezTo>
                    <a:cubicBezTo>
                      <a:pt x="f57" y="f9"/>
                      <a:pt x="f64" y="f32"/>
                      <a:pt x="f65" y="f42"/>
                    </a:cubicBezTo>
                    <a:cubicBezTo>
                      <a:pt x="f66" y="f33"/>
                      <a:pt x="f35" y="f63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Freeform 201">
                <a:extLst>
                  <a:ext uri="{FF2B5EF4-FFF2-40B4-BE49-F238E27FC236}">
                    <a16:creationId xmlns:a16="http://schemas.microsoft.com/office/drawing/2014/main" id="{35CCA82C-FE00-BC18-EFA5-CF829B3DA7B8}"/>
                  </a:ext>
                </a:extLst>
              </p:cNvPr>
              <p:cNvSpPr/>
              <p:nvPr/>
            </p:nvSpPr>
            <p:spPr>
              <a:xfrm>
                <a:off x="6738935" y="4646615"/>
                <a:ext cx="130173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32"/>
                  <a:gd name="f8" fmla="val 55"/>
                  <a:gd name="f9" fmla="val 26"/>
                  <a:gd name="f10" fmla="val 51"/>
                  <a:gd name="f11" fmla="val 31"/>
                  <a:gd name="f12" fmla="val 45"/>
                  <a:gd name="f13" fmla="val 40"/>
                  <a:gd name="f14" fmla="val 28"/>
                  <a:gd name="f15" fmla="val 23"/>
                  <a:gd name="f16" fmla="val 21"/>
                  <a:gd name="f17" fmla="val 25"/>
                  <a:gd name="f18" fmla="val 17"/>
                  <a:gd name="f19" fmla="val 14"/>
                  <a:gd name="f20" fmla="val 13"/>
                  <a:gd name="f21" fmla="val 12"/>
                  <a:gd name="f22" fmla="val 8"/>
                  <a:gd name="f23" fmla="val 18"/>
                  <a:gd name="f24" fmla="val 5"/>
                  <a:gd name="f25" fmla="val 2"/>
                  <a:gd name="f26" fmla="val 10"/>
                  <a:gd name="f27" fmla="val 3"/>
                  <a:gd name="f28" fmla="val 6"/>
                  <a:gd name="f29" fmla="val 7"/>
                  <a:gd name="f30" fmla="val 34"/>
                  <a:gd name="f31" fmla="val 11"/>
                  <a:gd name="f32" fmla="val 50"/>
                  <a:gd name="f33" fmla="val 15"/>
                  <a:gd name="f34" fmla="+- 0 0 -90"/>
                  <a:gd name="f35" fmla="*/ f3 1 56"/>
                  <a:gd name="f36" fmla="*/ f4 1 32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56"/>
                  <a:gd name="f45" fmla="*/ f41 1 32"/>
                  <a:gd name="f46" fmla="*/ 55 f42 1"/>
                  <a:gd name="f47" fmla="*/ 26 f41 1"/>
                  <a:gd name="f48" fmla="*/ 40 f42 1"/>
                  <a:gd name="f49" fmla="*/ 28 f41 1"/>
                  <a:gd name="f50" fmla="*/ 17 f42 1"/>
                  <a:gd name="f51" fmla="*/ 14 f41 1"/>
                  <a:gd name="f52" fmla="*/ 12 f42 1"/>
                  <a:gd name="f53" fmla="*/ 2 f42 1"/>
                  <a:gd name="f54" fmla="*/ 12 f41 1"/>
                  <a:gd name="f55" fmla="*/ 3 f42 1"/>
                  <a:gd name="f56" fmla="*/ 6 f41 1"/>
                  <a:gd name="f57" fmla="*/ 13 f42 1"/>
                  <a:gd name="f58" fmla="*/ 2 f41 1"/>
                  <a:gd name="f59" fmla="*/ 45 f42 1"/>
                  <a:gd name="f60" fmla="*/ 13 f41 1"/>
                  <a:gd name="f61" fmla="+- f43 0 f1"/>
                  <a:gd name="f62" fmla="*/ f46 1 56"/>
                  <a:gd name="f63" fmla="*/ f47 1 32"/>
                  <a:gd name="f64" fmla="*/ f48 1 56"/>
                  <a:gd name="f65" fmla="*/ f49 1 32"/>
                  <a:gd name="f66" fmla="*/ f50 1 56"/>
                  <a:gd name="f67" fmla="*/ f51 1 32"/>
                  <a:gd name="f68" fmla="*/ f52 1 56"/>
                  <a:gd name="f69" fmla="*/ f53 1 56"/>
                  <a:gd name="f70" fmla="*/ f54 1 32"/>
                  <a:gd name="f71" fmla="*/ f55 1 56"/>
                  <a:gd name="f72" fmla="*/ f56 1 32"/>
                  <a:gd name="f73" fmla="*/ f57 1 56"/>
                  <a:gd name="f74" fmla="*/ f58 1 32"/>
                  <a:gd name="f75" fmla="*/ f59 1 56"/>
                  <a:gd name="f76" fmla="*/ f60 1 32"/>
                  <a:gd name="f77" fmla="*/ 0 1 f44"/>
                  <a:gd name="f78" fmla="*/ f38 1 f44"/>
                  <a:gd name="f79" fmla="*/ 0 1 f45"/>
                  <a:gd name="f80" fmla="*/ f39 1 f45"/>
                  <a:gd name="f81" fmla="*/ f62 1 f44"/>
                  <a:gd name="f82" fmla="*/ f63 1 f45"/>
                  <a:gd name="f83" fmla="*/ f64 1 f44"/>
                  <a:gd name="f84" fmla="*/ f65 1 f45"/>
                  <a:gd name="f85" fmla="*/ f66 1 f44"/>
                  <a:gd name="f86" fmla="*/ f67 1 f45"/>
                  <a:gd name="f87" fmla="*/ f68 1 f44"/>
                  <a:gd name="f88" fmla="*/ f69 1 f44"/>
                  <a:gd name="f89" fmla="*/ f70 1 f45"/>
                  <a:gd name="f90" fmla="*/ f71 1 f44"/>
                  <a:gd name="f91" fmla="*/ f72 1 f45"/>
                  <a:gd name="f92" fmla="*/ f73 1 f44"/>
                  <a:gd name="f93" fmla="*/ f74 1 f45"/>
                  <a:gd name="f94" fmla="*/ f75 1 f44"/>
                  <a:gd name="f95" fmla="*/ f76 1 f45"/>
                  <a:gd name="f96" fmla="*/ f77 f35 1"/>
                  <a:gd name="f97" fmla="*/ f78 f35 1"/>
                  <a:gd name="f98" fmla="*/ f80 f36 1"/>
                  <a:gd name="f99" fmla="*/ f79 f36 1"/>
                  <a:gd name="f100" fmla="*/ f81 f35 1"/>
                  <a:gd name="f101" fmla="*/ f82 f36 1"/>
                  <a:gd name="f102" fmla="*/ f83 f35 1"/>
                  <a:gd name="f103" fmla="*/ f84 f36 1"/>
                  <a:gd name="f104" fmla="*/ f85 f35 1"/>
                  <a:gd name="f105" fmla="*/ f86 f36 1"/>
                  <a:gd name="f106" fmla="*/ f87 f35 1"/>
                  <a:gd name="f107" fmla="*/ f88 f35 1"/>
                  <a:gd name="f108" fmla="*/ f89 f36 1"/>
                  <a:gd name="f109" fmla="*/ f90 f35 1"/>
                  <a:gd name="f110" fmla="*/ f91 f36 1"/>
                  <a:gd name="f111" fmla="*/ f92 f35 1"/>
                  <a:gd name="f112" fmla="*/ f93 f36 1"/>
                  <a:gd name="f113" fmla="*/ f94 f35 1"/>
                  <a:gd name="f114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5"/>
                  </a:cxn>
                  <a:cxn ang="f61">
                    <a:pos x="f107" y="f108"/>
                  </a:cxn>
                  <a:cxn ang="f61">
                    <a:pos x="f109" y="f110"/>
                  </a:cxn>
                  <a:cxn ang="f61">
                    <a:pos x="f111" y="f112"/>
                  </a:cxn>
                  <a:cxn ang="f61">
                    <a:pos x="f113" y="f114"/>
                  </a:cxn>
                  <a:cxn ang="f61">
                    <a:pos x="f100" y="f101"/>
                  </a:cxn>
                  <a:cxn ang="f61">
                    <a:pos x="f100" y="f101"/>
                  </a:cxn>
                </a:cxnLst>
                <a:rect l="f96" t="f99" r="f97" b="f98"/>
                <a:pathLst>
                  <a:path w="56" h="32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7" y="f15"/>
                      <a:pt x="f16" y="f17"/>
                      <a:pt x="f18" y="f19"/>
                    </a:cubicBezTo>
                    <a:cubicBezTo>
                      <a:pt x="f18" y="f20"/>
                      <a:pt x="f19" y="f20"/>
                      <a:pt x="f21" y="f19"/>
                    </a:cubicBezTo>
                    <a:cubicBezTo>
                      <a:pt x="f22" y="f23"/>
                      <a:pt x="f24" y="f19"/>
                      <a:pt x="f25" y="f21"/>
                    </a:cubicBezTo>
                    <a:cubicBezTo>
                      <a:pt x="f5" y="f26"/>
                      <a:pt x="f25" y="f22"/>
                      <a:pt x="f27" y="f28"/>
                    </a:cubicBezTo>
                    <a:cubicBezTo>
                      <a:pt x="f28" y="f27"/>
                      <a:pt x="f22" y="f5"/>
                      <a:pt x="f20" y="f25"/>
                    </a:cubicBezTo>
                    <a:cubicBezTo>
                      <a:pt x="f15" y="f29"/>
                      <a:pt x="f30" y="f31"/>
                      <a:pt x="f12" y="f20"/>
                    </a:cubicBezTo>
                    <a:cubicBezTo>
                      <a:pt x="f32" y="f33"/>
                      <a:pt x="f6" y="f23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Freeform 202">
                <a:extLst>
                  <a:ext uri="{FF2B5EF4-FFF2-40B4-BE49-F238E27FC236}">
                    <a16:creationId xmlns:a16="http://schemas.microsoft.com/office/drawing/2014/main" id="{893F0979-F7D7-A63F-BD53-96EFB25310C2}"/>
                  </a:ext>
                </a:extLst>
              </p:cNvPr>
              <p:cNvSpPr/>
              <p:nvPr/>
            </p:nvSpPr>
            <p:spPr>
              <a:xfrm>
                <a:off x="6808786" y="4554534"/>
                <a:ext cx="9207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2"/>
                  <a:gd name="f8" fmla="val 3"/>
                  <a:gd name="f9" fmla="val 5"/>
                  <a:gd name="f10" fmla="val 7"/>
                  <a:gd name="f11" fmla="val 2"/>
                  <a:gd name="f12" fmla="val 12"/>
                  <a:gd name="f13" fmla="val 17"/>
                  <a:gd name="f14" fmla="val 4"/>
                  <a:gd name="f15" fmla="val 19"/>
                  <a:gd name="f16" fmla="val 6"/>
                  <a:gd name="f17" fmla="val 21"/>
                  <a:gd name="f18" fmla="val 24"/>
                  <a:gd name="f19" fmla="val 29"/>
                  <a:gd name="f20" fmla="val 33"/>
                  <a:gd name="f21" fmla="val 37"/>
                  <a:gd name="f22" fmla="val 9"/>
                  <a:gd name="f23" fmla="val 13"/>
                  <a:gd name="f24" fmla="val 39"/>
                  <a:gd name="f25" fmla="val 16"/>
                  <a:gd name="f26" fmla="val 30"/>
                  <a:gd name="f27" fmla="val 26"/>
                  <a:gd name="f28" fmla="val 20"/>
                  <a:gd name="f29" fmla="val 14"/>
                  <a:gd name="f30" fmla="val 15"/>
                  <a:gd name="f31" fmla="+- 0 0 -90"/>
                  <a:gd name="f32" fmla="*/ f3 1 40"/>
                  <a:gd name="f33" fmla="*/ f4 1 2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0"/>
                  <a:gd name="f42" fmla="*/ f38 1 22"/>
                  <a:gd name="f43" fmla="*/ 3 f39 1"/>
                  <a:gd name="f44" fmla="*/ 5 f38 1"/>
                  <a:gd name="f45" fmla="*/ 17 f39 1"/>
                  <a:gd name="f46" fmla="*/ 4 f38 1"/>
                  <a:gd name="f47" fmla="*/ 24 f39 1"/>
                  <a:gd name="f48" fmla="*/ 37 f39 1"/>
                  <a:gd name="f49" fmla="*/ 7 f38 1"/>
                  <a:gd name="f50" fmla="*/ 39 f39 1"/>
                  <a:gd name="f51" fmla="*/ 16 f38 1"/>
                  <a:gd name="f52" fmla="*/ 33 f39 1"/>
                  <a:gd name="f53" fmla="*/ 22 f38 1"/>
                  <a:gd name="f54" fmla="*/ 20 f38 1"/>
                  <a:gd name="f55" fmla="*/ 9 f39 1"/>
                  <a:gd name="f56" fmla="*/ 15 f38 1"/>
                  <a:gd name="f57" fmla="+- f40 0 f1"/>
                  <a:gd name="f58" fmla="*/ f43 1 40"/>
                  <a:gd name="f59" fmla="*/ f44 1 22"/>
                  <a:gd name="f60" fmla="*/ f45 1 40"/>
                  <a:gd name="f61" fmla="*/ f46 1 22"/>
                  <a:gd name="f62" fmla="*/ f47 1 40"/>
                  <a:gd name="f63" fmla="*/ f48 1 40"/>
                  <a:gd name="f64" fmla="*/ f49 1 22"/>
                  <a:gd name="f65" fmla="*/ f50 1 40"/>
                  <a:gd name="f66" fmla="*/ f51 1 22"/>
                  <a:gd name="f67" fmla="*/ f52 1 40"/>
                  <a:gd name="f68" fmla="*/ f53 1 22"/>
                  <a:gd name="f69" fmla="*/ f54 1 22"/>
                  <a:gd name="f70" fmla="*/ f55 1 40"/>
                  <a:gd name="f71" fmla="*/ f56 1 22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1"/>
                  <a:gd name="f82" fmla="*/ f64 1 f42"/>
                  <a:gd name="f83" fmla="*/ f65 1 f41"/>
                  <a:gd name="f84" fmla="*/ f66 1 f42"/>
                  <a:gd name="f85" fmla="*/ f67 1 f41"/>
                  <a:gd name="f86" fmla="*/ f68 1 f42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2 1"/>
                  <a:gd name="f100" fmla="*/ f82 f33 1"/>
                  <a:gd name="f101" fmla="*/ f83 f32 1"/>
                  <a:gd name="f102" fmla="*/ f84 f33 1"/>
                  <a:gd name="f103" fmla="*/ f85 f32 1"/>
                  <a:gd name="f104" fmla="*/ f86 f33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103" y="f104"/>
                  </a:cxn>
                  <a:cxn ang="f57">
                    <a:pos x="f98" y="f105"/>
                  </a:cxn>
                  <a:cxn ang="f57">
                    <a:pos x="f106" y="f107"/>
                  </a:cxn>
                  <a:cxn ang="f57">
                    <a:pos x="f94" y="f95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0" h="22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16"/>
                      <a:pt x="f17" y="f9"/>
                      <a:pt x="f18" y="f14"/>
                    </a:cubicBezTo>
                    <a:cubicBezTo>
                      <a:pt x="f19" y="f11"/>
                      <a:pt x="f20" y="f9"/>
                      <a:pt x="f21" y="f10"/>
                    </a:cubicBezTo>
                    <a:cubicBezTo>
                      <a:pt x="f6" y="f22"/>
                      <a:pt x="f6" y="f23"/>
                      <a:pt x="f24" y="f25"/>
                    </a:cubicBezTo>
                    <a:cubicBezTo>
                      <a:pt x="f24" y="f15"/>
                      <a:pt x="f21" y="f7"/>
                      <a:pt x="f20" y="f7"/>
                    </a:cubicBezTo>
                    <a:cubicBezTo>
                      <a:pt x="f26" y="f7"/>
                      <a:pt x="f27" y="f7"/>
                      <a:pt x="f18" y="f28"/>
                    </a:cubicBezTo>
                    <a:cubicBezTo>
                      <a:pt x="f15" y="f25"/>
                      <a:pt x="f29" y="f30"/>
                      <a:pt x="f22" y="f30"/>
                    </a:cubicBezTo>
                    <a:cubicBezTo>
                      <a:pt x="f11" y="f30"/>
                      <a:pt x="f5" y="f12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Freeform 203">
                <a:extLst>
                  <a:ext uri="{FF2B5EF4-FFF2-40B4-BE49-F238E27FC236}">
                    <a16:creationId xmlns:a16="http://schemas.microsoft.com/office/drawing/2014/main" id="{B0EF028C-877C-7C64-B557-21481D20FE22}"/>
                  </a:ext>
                </a:extLst>
              </p:cNvPr>
              <p:cNvSpPr/>
              <p:nvPr/>
            </p:nvSpPr>
            <p:spPr>
              <a:xfrm>
                <a:off x="6818315" y="4618040"/>
                <a:ext cx="90489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22"/>
                  <a:gd name="f8" fmla="val 35"/>
                  <a:gd name="f9" fmla="val 21"/>
                  <a:gd name="f10" fmla="val 32"/>
                  <a:gd name="f11" fmla="val 29"/>
                  <a:gd name="f12" fmla="val 26"/>
                  <a:gd name="f13" fmla="val 20"/>
                  <a:gd name="f14" fmla="val 16"/>
                  <a:gd name="f15" fmla="val 13"/>
                  <a:gd name="f16" fmla="val 11"/>
                  <a:gd name="f17" fmla="val 5"/>
                  <a:gd name="f18" fmla="val 12"/>
                  <a:gd name="f19" fmla="val 8"/>
                  <a:gd name="f20" fmla="val 1"/>
                  <a:gd name="f21" fmla="val 4"/>
                  <a:gd name="f22" fmla="val 7"/>
                  <a:gd name="f23" fmla="val 15"/>
                  <a:gd name="f24" fmla="val 2"/>
                  <a:gd name="f25" fmla="val 18"/>
                  <a:gd name="f26" fmla="val 3"/>
                  <a:gd name="f27" fmla="val 23"/>
                  <a:gd name="f28" fmla="val 25"/>
                  <a:gd name="f29" fmla="val 37"/>
                  <a:gd name="f30" fmla="val 9"/>
                  <a:gd name="f31" fmla="+- 0 0 -90"/>
                  <a:gd name="f32" fmla="*/ f3 1 39"/>
                  <a:gd name="f33" fmla="*/ f4 1 2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9"/>
                  <a:gd name="f42" fmla="*/ f38 1 22"/>
                  <a:gd name="f43" fmla="*/ 35 f39 1"/>
                  <a:gd name="f44" fmla="*/ 21 f38 1"/>
                  <a:gd name="f45" fmla="*/ 26 f39 1"/>
                  <a:gd name="f46" fmla="*/ 20 f38 1"/>
                  <a:gd name="f47" fmla="*/ 5 f39 1"/>
                  <a:gd name="f48" fmla="*/ 12 f38 1"/>
                  <a:gd name="f49" fmla="*/ 1 f39 1"/>
                  <a:gd name="f50" fmla="*/ 5 f38 1"/>
                  <a:gd name="f51" fmla="*/ 7 f39 1"/>
                  <a:gd name="f52" fmla="*/ 0 f38 1"/>
                  <a:gd name="f53" fmla="*/ 18 f39 1"/>
                  <a:gd name="f54" fmla="*/ 3 f38 1"/>
                  <a:gd name="f55" fmla="*/ 25 f39 1"/>
                  <a:gd name="f56" fmla="+- f40 0 f1"/>
                  <a:gd name="f57" fmla="*/ f43 1 39"/>
                  <a:gd name="f58" fmla="*/ f44 1 22"/>
                  <a:gd name="f59" fmla="*/ f45 1 39"/>
                  <a:gd name="f60" fmla="*/ f46 1 22"/>
                  <a:gd name="f61" fmla="*/ f47 1 39"/>
                  <a:gd name="f62" fmla="*/ f48 1 22"/>
                  <a:gd name="f63" fmla="*/ f49 1 39"/>
                  <a:gd name="f64" fmla="*/ f50 1 22"/>
                  <a:gd name="f65" fmla="*/ f51 1 39"/>
                  <a:gd name="f66" fmla="*/ f52 1 22"/>
                  <a:gd name="f67" fmla="*/ f53 1 39"/>
                  <a:gd name="f68" fmla="*/ f54 1 22"/>
                  <a:gd name="f69" fmla="*/ f55 1 39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2"/>
                  <a:gd name="f82" fmla="*/ f65 1 f41"/>
                  <a:gd name="f83" fmla="*/ f66 1 f42"/>
                  <a:gd name="f84" fmla="*/ f67 1 f41"/>
                  <a:gd name="f85" fmla="*/ f68 1 f42"/>
                  <a:gd name="f86" fmla="*/ f69 1 f41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3 1"/>
                  <a:gd name="f99" fmla="*/ f82 f32 1"/>
                  <a:gd name="f100" fmla="*/ f83 f33 1"/>
                  <a:gd name="f101" fmla="*/ f84 f32 1"/>
                  <a:gd name="f102" fmla="*/ f85 f33 1"/>
                  <a:gd name="f103" fmla="*/ f86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1" y="f102"/>
                  </a:cxn>
                  <a:cxn ang="f56">
                    <a:pos x="f103" y="f98"/>
                  </a:cxn>
                  <a:cxn ang="f56">
                    <a:pos x="f91" y="f92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39" h="22">
                    <a:moveTo>
                      <a:pt x="f8" y="f9"/>
                    </a:moveTo>
                    <a:cubicBezTo>
                      <a:pt x="f10" y="f9"/>
                      <a:pt x="f11" y="f7"/>
                      <a:pt x="f12" y="f13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5" y="f18"/>
                      <a:pt x="f5" y="f19"/>
                      <a:pt x="f20" y="f17"/>
                    </a:cubicBezTo>
                    <a:cubicBezTo>
                      <a:pt x="f20" y="f5"/>
                      <a:pt x="f21" y="f5"/>
                      <a:pt x="f22" y="f5"/>
                    </a:cubicBezTo>
                    <a:cubicBezTo>
                      <a:pt x="f16" y="f20"/>
                      <a:pt x="f23" y="f24"/>
                      <a:pt x="f25" y="f26"/>
                    </a:cubicBezTo>
                    <a:cubicBezTo>
                      <a:pt x="f25" y="f26"/>
                      <a:pt x="f25" y="f26"/>
                      <a:pt x="f25" y="f26"/>
                    </a:cubicBezTo>
                    <a:cubicBezTo>
                      <a:pt x="f13" y="f17"/>
                      <a:pt x="f27" y="f21"/>
                      <a:pt x="f28" y="f17"/>
                    </a:cubicBezTo>
                    <a:cubicBezTo>
                      <a:pt x="f29" y="f17"/>
                      <a:pt x="f6" y="f30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3" name="Freeform 204">
                <a:extLst>
                  <a:ext uri="{FF2B5EF4-FFF2-40B4-BE49-F238E27FC236}">
                    <a16:creationId xmlns:a16="http://schemas.microsoft.com/office/drawing/2014/main" id="{2C5AAA16-8CE9-6116-4840-51D070980A90}"/>
                  </a:ext>
                </a:extLst>
              </p:cNvPr>
              <p:cNvSpPr/>
              <p:nvPr/>
            </p:nvSpPr>
            <p:spPr>
              <a:xfrm>
                <a:off x="6723061" y="4716456"/>
                <a:ext cx="55558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3"/>
                  <a:gd name="f8" fmla="val 21"/>
                  <a:gd name="f9" fmla="val 9"/>
                  <a:gd name="f10" fmla="val 12"/>
                  <a:gd name="f11" fmla="val 13"/>
                  <a:gd name="f12" fmla="val 16"/>
                  <a:gd name="f13" fmla="val 20"/>
                  <a:gd name="f14" fmla="val 18"/>
                  <a:gd name="f15" fmla="val 19"/>
                  <a:gd name="f16" fmla="val 8"/>
                  <a:gd name="f17" fmla="val 7"/>
                  <a:gd name="f18" fmla="val 6"/>
                  <a:gd name="f19" fmla="val 10"/>
                  <a:gd name="f20" fmla="val 4"/>
                  <a:gd name="f21" fmla="val 2"/>
                  <a:gd name="f22" fmla="val 3"/>
                  <a:gd name="f23" fmla="val 11"/>
                  <a:gd name="f24" fmla="+- 0 0 -90"/>
                  <a:gd name="f25" fmla="*/ f3 1 24"/>
                  <a:gd name="f26" fmla="*/ f4 1 2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23"/>
                  <a:gd name="f36" fmla="*/ 21 f32 1"/>
                  <a:gd name="f37" fmla="*/ 9 f31 1"/>
                  <a:gd name="f38" fmla="*/ 24 f32 1"/>
                  <a:gd name="f39" fmla="*/ 16 f31 1"/>
                  <a:gd name="f40" fmla="*/ 18 f32 1"/>
                  <a:gd name="f41" fmla="*/ 21 f31 1"/>
                  <a:gd name="f42" fmla="*/ 7 f32 1"/>
                  <a:gd name="f43" fmla="*/ 12 f31 1"/>
                  <a:gd name="f44" fmla="*/ 4 f32 1"/>
                  <a:gd name="f45" fmla="*/ 10 f31 1"/>
                  <a:gd name="f46" fmla="*/ 2 f32 1"/>
                  <a:gd name="f47" fmla="*/ 6 f31 1"/>
                  <a:gd name="f48" fmla="*/ 8 f32 1"/>
                  <a:gd name="f49" fmla="*/ 3 f31 1"/>
                  <a:gd name="f50" fmla="+- f33 0 f1"/>
                  <a:gd name="f51" fmla="*/ f36 1 24"/>
                  <a:gd name="f52" fmla="*/ f37 1 23"/>
                  <a:gd name="f53" fmla="*/ f38 1 24"/>
                  <a:gd name="f54" fmla="*/ f39 1 23"/>
                  <a:gd name="f55" fmla="*/ f40 1 24"/>
                  <a:gd name="f56" fmla="*/ f41 1 23"/>
                  <a:gd name="f57" fmla="*/ f42 1 24"/>
                  <a:gd name="f58" fmla="*/ f43 1 23"/>
                  <a:gd name="f59" fmla="*/ f44 1 24"/>
                  <a:gd name="f60" fmla="*/ f45 1 23"/>
                  <a:gd name="f61" fmla="*/ f46 1 24"/>
                  <a:gd name="f62" fmla="*/ f47 1 23"/>
                  <a:gd name="f63" fmla="*/ f48 1 24"/>
                  <a:gd name="f64" fmla="*/ f49 1 23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4" h="23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13"/>
                      <a:pt x="f7" y="f7"/>
                      <a:pt x="f14" y="f8"/>
                    </a:cubicBezTo>
                    <a:cubicBezTo>
                      <a:pt x="f11" y="f15"/>
                      <a:pt x="f16" y="f14"/>
                      <a:pt x="f17" y="f10"/>
                    </a:cubicBezTo>
                    <a:cubicBezTo>
                      <a:pt x="f18" y="f19"/>
                      <a:pt x="f18" y="f19"/>
                      <a:pt x="f20" y="f19"/>
                    </a:cubicBezTo>
                    <a:cubicBezTo>
                      <a:pt x="f21" y="f19"/>
                      <a:pt x="f5" y="f9"/>
                      <a:pt x="f21" y="f18"/>
                    </a:cubicBezTo>
                    <a:cubicBezTo>
                      <a:pt x="f22" y="f20"/>
                      <a:pt x="f22" y="f5"/>
                      <a:pt x="f16" y="f22"/>
                    </a:cubicBezTo>
                    <a:cubicBezTo>
                      <a:pt x="f23" y="f18"/>
                      <a:pt x="f1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204" name="Freeform 206">
              <a:extLst>
                <a:ext uri="{FF2B5EF4-FFF2-40B4-BE49-F238E27FC236}">
                  <a16:creationId xmlns:a16="http://schemas.microsoft.com/office/drawing/2014/main" id="{44F6F822-5606-B106-1DFE-3DD6CC5BE584}"/>
                </a:ext>
              </a:extLst>
            </p:cNvPr>
            <p:cNvSpPr/>
            <p:nvPr/>
          </p:nvSpPr>
          <p:spPr>
            <a:xfrm>
              <a:off x="6764338" y="4606920"/>
              <a:ext cx="41276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3"/>
                <a:gd name="f8" fmla="val 5"/>
                <a:gd name="f9" fmla="val 8"/>
                <a:gd name="f10" fmla="val 7"/>
                <a:gd name="f11" fmla="val 10"/>
                <a:gd name="f12" fmla="val 1"/>
                <a:gd name="f13" fmla="val 17"/>
                <a:gd name="f14" fmla="val 6"/>
                <a:gd name="f15" fmla="val 9"/>
                <a:gd name="f16" fmla="val 15"/>
                <a:gd name="f17" fmla="val 11"/>
                <a:gd name="f18" fmla="val 12"/>
                <a:gd name="f19" fmla="+- 0 0 -90"/>
                <a:gd name="f20" fmla="*/ f3 1 18"/>
                <a:gd name="f21" fmla="*/ f4 1 1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8"/>
                <a:gd name="f30" fmla="*/ f26 1 13"/>
                <a:gd name="f31" fmla="*/ 5 f27 1"/>
                <a:gd name="f32" fmla="*/ 8 f26 1"/>
                <a:gd name="f33" fmla="*/ 7 f27 1"/>
                <a:gd name="f34" fmla="*/ 0 f26 1"/>
                <a:gd name="f35" fmla="*/ 18 f27 1"/>
                <a:gd name="f36" fmla="*/ 6 f26 1"/>
                <a:gd name="f37" fmla="*/ 11 f27 1"/>
                <a:gd name="f38" fmla="*/ 13 f26 1"/>
                <a:gd name="f39" fmla="+- f28 0 f1"/>
                <a:gd name="f40" fmla="*/ f31 1 18"/>
                <a:gd name="f41" fmla="*/ f32 1 13"/>
                <a:gd name="f42" fmla="*/ f33 1 18"/>
                <a:gd name="f43" fmla="*/ f34 1 13"/>
                <a:gd name="f44" fmla="*/ f35 1 18"/>
                <a:gd name="f45" fmla="*/ f36 1 13"/>
                <a:gd name="f46" fmla="*/ f37 1 18"/>
                <a:gd name="f47" fmla="*/ f38 1 13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8" h="13">
                  <a:moveTo>
                    <a:pt x="f8" y="f9"/>
                  </a:moveTo>
                  <a:cubicBezTo>
                    <a:pt x="f7" y="f10"/>
                    <a:pt x="f5" y="f5"/>
                    <a:pt x="f10" y="f5"/>
                  </a:cubicBezTo>
                  <a:cubicBezTo>
                    <a:pt x="f11" y="f12"/>
                    <a:pt x="f13" y="f12"/>
                    <a:pt x="f6" y="f14"/>
                  </a:cubicBezTo>
                  <a:cubicBezTo>
                    <a:pt x="f6" y="f15"/>
                    <a:pt x="f16" y="f7"/>
                    <a:pt x="f17" y="f7"/>
                  </a:cubicBezTo>
                  <a:cubicBezTo>
                    <a:pt x="f15" y="f18"/>
                    <a:pt x="f14" y="f18"/>
                    <a:pt x="f8" y="f9"/>
                  </a:cubicBezTo>
                  <a:close/>
                </a:path>
              </a:pathLst>
            </a:custGeom>
            <a:solidFill>
              <a:srgbClr val="ECBE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Freeform 207">
              <a:extLst>
                <a:ext uri="{FF2B5EF4-FFF2-40B4-BE49-F238E27FC236}">
                  <a16:creationId xmlns:a16="http://schemas.microsoft.com/office/drawing/2014/main" id="{86EF7B68-7ED5-24C3-67AA-01A88887AFFA}"/>
                </a:ext>
              </a:extLst>
            </p:cNvPr>
            <p:cNvSpPr/>
            <p:nvPr/>
          </p:nvSpPr>
          <p:spPr>
            <a:xfrm>
              <a:off x="6770683" y="4554534"/>
              <a:ext cx="34920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2"/>
                <a:gd name="f8" fmla="val 2"/>
                <a:gd name="f9" fmla="val 4"/>
                <a:gd name="f10" fmla="val 7"/>
                <a:gd name="f11" fmla="val 11"/>
                <a:gd name="f12" fmla="val 6"/>
                <a:gd name="f13" fmla="val 14"/>
                <a:gd name="f14" fmla="val 10"/>
                <a:gd name="f15" fmla="val 8"/>
                <a:gd name="f16" fmla="+- 0 0 -90"/>
                <a:gd name="f17" fmla="*/ f3 1 15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5"/>
                <a:gd name="f27" fmla="*/ f23 1 12"/>
                <a:gd name="f28" fmla="*/ 2 f24 1"/>
                <a:gd name="f29" fmla="*/ 12 f23 1"/>
                <a:gd name="f30" fmla="*/ 11 f24 1"/>
                <a:gd name="f31" fmla="*/ 0 f23 1"/>
                <a:gd name="f32" fmla="*/ 8 f24 1"/>
                <a:gd name="f33" fmla="+- f25 0 f1"/>
                <a:gd name="f34" fmla="*/ f28 1 15"/>
                <a:gd name="f35" fmla="*/ f29 1 12"/>
                <a:gd name="f36" fmla="*/ f30 1 15"/>
                <a:gd name="f37" fmla="*/ f31 1 12"/>
                <a:gd name="f38" fmla="*/ f32 1 15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6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6" y="f53"/>
                </a:cxn>
                <a:cxn ang="f33">
                  <a:pos x="f52" y="f53"/>
                </a:cxn>
              </a:cxnLst>
              <a:rect l="f48" t="f51" r="f49" b="f50"/>
              <a:pathLst>
                <a:path w="15" h="12">
                  <a:moveTo>
                    <a:pt x="f8" y="f7"/>
                  </a:moveTo>
                  <a:cubicBezTo>
                    <a:pt x="f5" y="f9"/>
                    <a:pt x="f10" y="f9"/>
                    <a:pt x="f11" y="f5"/>
                  </a:cubicBezTo>
                  <a:cubicBezTo>
                    <a:pt x="f6" y="f12"/>
                    <a:pt x="f13" y="f14"/>
                    <a:pt x="f15" y="f7"/>
                  </a:cubicBezTo>
                  <a:cubicBezTo>
                    <a:pt x="f12" y="f7"/>
                    <a:pt x="f9" y="f7"/>
                    <a:pt x="f8" y="f7"/>
                  </a:cubicBezTo>
                  <a:close/>
                </a:path>
              </a:pathLst>
            </a:custGeom>
            <a:solidFill>
              <a:srgbClr val="EDA4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Freeform 208">
              <a:extLst>
                <a:ext uri="{FF2B5EF4-FFF2-40B4-BE49-F238E27FC236}">
                  <a16:creationId xmlns:a16="http://schemas.microsoft.com/office/drawing/2014/main" id="{B1F3A3F8-A3F4-E585-2987-13A960D9AE96}"/>
                </a:ext>
              </a:extLst>
            </p:cNvPr>
            <p:cNvSpPr/>
            <p:nvPr/>
          </p:nvSpPr>
          <p:spPr>
            <a:xfrm>
              <a:off x="6691314" y="4695818"/>
              <a:ext cx="19046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5"/>
                <a:gd name="f9" fmla="val 1"/>
                <a:gd name="f10" fmla="val 2"/>
                <a:gd name="f11" fmla="val 7"/>
                <a:gd name="f12" fmla="val 3"/>
                <a:gd name="f13" fmla="val 4"/>
                <a:gd name="f14" fmla="+- 0 0 -90"/>
                <a:gd name="f15" fmla="*/ f3 1 8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9"/>
                <a:gd name="f26" fmla="*/ 0 f22 1"/>
                <a:gd name="f27" fmla="*/ 5 f21 1"/>
                <a:gd name="f28" fmla="*/ 5 f22 1"/>
                <a:gd name="f29" fmla="*/ 1 f21 1"/>
                <a:gd name="f30" fmla="*/ 7 f22 1"/>
                <a:gd name="f31" fmla="+- f23 0 f1"/>
                <a:gd name="f32" fmla="*/ f26 1 8"/>
                <a:gd name="f33" fmla="*/ f27 1 9"/>
                <a:gd name="f34" fmla="*/ f28 1 8"/>
                <a:gd name="f35" fmla="*/ f29 1 9"/>
                <a:gd name="f36" fmla="*/ f30 1 8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4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  <a:cxn ang="f31">
                  <a:pos x="f50" y="f51"/>
                </a:cxn>
              </a:cxnLst>
              <a:rect l="f46" t="f49" r="f47" b="f48"/>
              <a:pathLst>
                <a:path w="8" h="9">
                  <a:moveTo>
                    <a:pt x="f5" y="f8"/>
                  </a:moveTo>
                  <a:cubicBezTo>
                    <a:pt x="f5" y="f9"/>
                    <a:pt x="f10" y="f5"/>
                    <a:pt x="f8" y="f9"/>
                  </a:cubicBezTo>
                  <a:cubicBezTo>
                    <a:pt x="f11" y="f10"/>
                    <a:pt x="f6" y="f12"/>
                    <a:pt x="f11" y="f8"/>
                  </a:cubicBezTo>
                  <a:cubicBezTo>
                    <a:pt x="f13" y="f7"/>
                    <a:pt x="f10" y="f11"/>
                    <a:pt x="f5" y="f8"/>
                  </a:cubicBezTo>
                  <a:cubicBezTo>
                    <a:pt x="f5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E7B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7" name="Group 211">
            <a:extLst>
              <a:ext uri="{FF2B5EF4-FFF2-40B4-BE49-F238E27FC236}">
                <a16:creationId xmlns:a16="http://schemas.microsoft.com/office/drawing/2014/main" id="{C734F93F-8114-0DE5-2BFF-9AD10DFC8CC6}"/>
              </a:ext>
            </a:extLst>
          </p:cNvPr>
          <p:cNvGrpSpPr/>
          <p:nvPr/>
        </p:nvGrpSpPr>
        <p:grpSpPr>
          <a:xfrm>
            <a:off x="155576" y="109535"/>
            <a:ext cx="850893" cy="776289"/>
            <a:chOff x="155576" y="109535"/>
            <a:chExt cx="850893" cy="776289"/>
          </a:xfrm>
        </p:grpSpPr>
        <p:sp>
          <p:nvSpPr>
            <p:cNvPr id="208" name="Freeform 212">
              <a:extLst>
                <a:ext uri="{FF2B5EF4-FFF2-40B4-BE49-F238E27FC236}">
                  <a16:creationId xmlns:a16="http://schemas.microsoft.com/office/drawing/2014/main" id="{95E2E9DC-075E-A417-48AB-E024781C1281}"/>
                </a:ext>
              </a:extLst>
            </p:cNvPr>
            <p:cNvSpPr/>
            <p:nvPr/>
          </p:nvSpPr>
          <p:spPr>
            <a:xfrm>
              <a:off x="403222" y="280985"/>
              <a:ext cx="603247" cy="6048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8"/>
                <a:gd name="f7" fmla="val 277"/>
                <a:gd name="f8" fmla="val 6"/>
                <a:gd name="f9" fmla="val 292"/>
                <a:gd name="f10" fmla="val 20"/>
                <a:gd name="f11" fmla="val 301"/>
                <a:gd name="f12" fmla="val 31"/>
                <a:gd name="f13" fmla="val 312"/>
                <a:gd name="f14" fmla="val 37"/>
                <a:gd name="f15" fmla="val 317"/>
                <a:gd name="f16" fmla="val 44"/>
                <a:gd name="f17" fmla="val 320"/>
                <a:gd name="f18" fmla="val 49"/>
                <a:gd name="f19" fmla="val 328"/>
                <a:gd name="f20" fmla="val 50"/>
                <a:gd name="f21" fmla="val 330"/>
                <a:gd name="f22" fmla="val 53"/>
                <a:gd name="f23" fmla="val 332"/>
                <a:gd name="f24" fmla="val 56"/>
                <a:gd name="f25" fmla="val 66"/>
                <a:gd name="f26" fmla="val 335"/>
                <a:gd name="f27" fmla="val 76"/>
                <a:gd name="f28" fmla="val 340"/>
                <a:gd name="f29" fmla="val 86"/>
                <a:gd name="f30" fmla="val 342"/>
                <a:gd name="f31" fmla="val 95"/>
                <a:gd name="f32" fmla="val 343"/>
                <a:gd name="f33" fmla="val 104"/>
                <a:gd name="f34" fmla="val 344"/>
                <a:gd name="f35" fmla="val 112"/>
                <a:gd name="f36" fmla="val 123"/>
                <a:gd name="f37" fmla="val 345"/>
                <a:gd name="f38" fmla="val 133"/>
                <a:gd name="f39" fmla="val 144"/>
                <a:gd name="f40" fmla="val 143"/>
                <a:gd name="f41" fmla="val 145"/>
                <a:gd name="f42" fmla="val 349"/>
                <a:gd name="f43" fmla="val 150"/>
                <a:gd name="f44" fmla="val 351"/>
                <a:gd name="f45" fmla="val 154"/>
                <a:gd name="f46" fmla="val 354"/>
                <a:gd name="f47" fmla="val 359"/>
                <a:gd name="f48" fmla="val 156"/>
                <a:gd name="f49" fmla="val 363"/>
                <a:gd name="f50" fmla="val 158"/>
                <a:gd name="f51" fmla="val 367"/>
                <a:gd name="f52" fmla="val 160"/>
                <a:gd name="f53" fmla="val 371"/>
                <a:gd name="f54" fmla="val 163"/>
                <a:gd name="f55" fmla="val 374"/>
                <a:gd name="f56" fmla="val 165"/>
                <a:gd name="f57" fmla="val 376"/>
                <a:gd name="f58" fmla="val 166"/>
                <a:gd name="f59" fmla="val 378"/>
                <a:gd name="f60" fmla="val 167"/>
                <a:gd name="f61" fmla="val 380"/>
                <a:gd name="f62" fmla="val 168"/>
                <a:gd name="f63" fmla="val 386"/>
                <a:gd name="f64" fmla="val 169"/>
                <a:gd name="f65" fmla="val 392"/>
                <a:gd name="f66" fmla="val 177"/>
                <a:gd name="f67" fmla="val 393"/>
                <a:gd name="f68" fmla="val 179"/>
                <a:gd name="f69" fmla="val 178"/>
                <a:gd name="f70" fmla="val 395"/>
                <a:gd name="f71" fmla="val 397"/>
                <a:gd name="f72" fmla="val 181"/>
                <a:gd name="f73" fmla="val 182"/>
                <a:gd name="f74" fmla="val 183"/>
                <a:gd name="f75" fmla="val 396"/>
                <a:gd name="f76" fmla="val 388"/>
                <a:gd name="f77" fmla="val 385"/>
                <a:gd name="f78" fmla="val 174"/>
                <a:gd name="f79" fmla="val 381"/>
                <a:gd name="f80" fmla="val 172"/>
                <a:gd name="f81" fmla="val 375"/>
                <a:gd name="f82" fmla="val 170"/>
                <a:gd name="f83" fmla="val 370"/>
                <a:gd name="f84" fmla="val 356"/>
                <a:gd name="f85" fmla="val 159"/>
                <a:gd name="f86" fmla="val 347"/>
                <a:gd name="f87" fmla="val 339"/>
                <a:gd name="f88" fmla="val 338"/>
                <a:gd name="f89" fmla="val 333"/>
                <a:gd name="f90" fmla="val 329"/>
                <a:gd name="f91" fmla="val 186"/>
                <a:gd name="f92" fmla="val 326"/>
                <a:gd name="f93" fmla="val 187"/>
                <a:gd name="f94" fmla="val 321"/>
                <a:gd name="f95" fmla="val 188"/>
                <a:gd name="f96" fmla="val 319"/>
                <a:gd name="f97" fmla="val 189"/>
                <a:gd name="f98" fmla="val 191"/>
                <a:gd name="f99" fmla="val 318"/>
                <a:gd name="f100" fmla="val 196"/>
                <a:gd name="f101" fmla="val 201"/>
                <a:gd name="f102" fmla="val 315"/>
                <a:gd name="f103" fmla="val 202"/>
                <a:gd name="f104" fmla="val 323"/>
                <a:gd name="f105" fmla="val 216"/>
                <a:gd name="f106" fmla="val 224"/>
                <a:gd name="f107" fmla="val 239"/>
                <a:gd name="f108" fmla="val 341"/>
                <a:gd name="f109" fmla="val 242"/>
                <a:gd name="f110" fmla="val 245"/>
                <a:gd name="f111" fmla="val 248"/>
                <a:gd name="f112" fmla="val 346"/>
                <a:gd name="f113" fmla="val 252"/>
                <a:gd name="f114" fmla="val 350"/>
                <a:gd name="f115" fmla="val 256"/>
                <a:gd name="f116" fmla="val 262"/>
                <a:gd name="f117" fmla="val 263"/>
                <a:gd name="f118" fmla="val 264"/>
                <a:gd name="f119" fmla="val 348"/>
                <a:gd name="f120" fmla="val 265"/>
                <a:gd name="f121" fmla="val 266"/>
                <a:gd name="f122" fmla="val 267"/>
                <a:gd name="f123" fmla="val 268"/>
                <a:gd name="f124" fmla="val 269"/>
                <a:gd name="f125" fmla="val 257"/>
                <a:gd name="f126" fmla="val 253"/>
                <a:gd name="f127" fmla="val 336"/>
                <a:gd name="f128" fmla="val 236"/>
                <a:gd name="f129" fmla="val 327"/>
                <a:gd name="f130" fmla="val 231"/>
                <a:gd name="f131" fmla="val 227"/>
                <a:gd name="f132" fmla="val 324"/>
                <a:gd name="f133" fmla="val 220"/>
                <a:gd name="f134" fmla="val 213"/>
                <a:gd name="f135" fmla="val 206"/>
                <a:gd name="f136" fmla="val 204"/>
                <a:gd name="f137" fmla="val 314"/>
                <a:gd name="f138" fmla="val 311"/>
                <a:gd name="f139" fmla="val 304"/>
                <a:gd name="f140" fmla="val 225"/>
                <a:gd name="f141" fmla="val 295"/>
                <a:gd name="f142" fmla="val 234"/>
                <a:gd name="f143" fmla="val 286"/>
                <a:gd name="f144" fmla="val 283"/>
                <a:gd name="f145" fmla="val 237"/>
                <a:gd name="f146" fmla="val 281"/>
                <a:gd name="f147" fmla="val 278"/>
                <a:gd name="f148" fmla="val 247"/>
                <a:gd name="f149" fmla="val 254"/>
                <a:gd name="f150" fmla="val 258"/>
                <a:gd name="f151" fmla="val 240"/>
                <a:gd name="f152" fmla="val 260"/>
                <a:gd name="f153" fmla="val 261"/>
                <a:gd name="f154" fmla="val 228"/>
                <a:gd name="f155" fmla="val 222"/>
                <a:gd name="f156" fmla="val 217"/>
                <a:gd name="f157" fmla="val 215"/>
                <a:gd name="f158" fmla="val 279"/>
                <a:gd name="f159" fmla="val 214"/>
                <a:gd name="f160" fmla="val 287"/>
                <a:gd name="f161" fmla="val 297"/>
                <a:gd name="f162" fmla="val 219"/>
                <a:gd name="f163" fmla="val 305"/>
                <a:gd name="f164" fmla="val 221"/>
                <a:gd name="f165" fmla="val 313"/>
                <a:gd name="f166" fmla="val 322"/>
                <a:gd name="f167" fmla="val 223"/>
                <a:gd name="f168" fmla="val 337"/>
                <a:gd name="f169" fmla="val 358"/>
                <a:gd name="f170" fmla="val 372"/>
                <a:gd name="f171" fmla="val 218"/>
                <a:gd name="f172" fmla="val 382"/>
                <a:gd name="f173" fmla="val 366"/>
                <a:gd name="f174" fmla="val 207"/>
                <a:gd name="f175" fmla="val 200"/>
                <a:gd name="f176" fmla="val 198"/>
                <a:gd name="f177" fmla="val 334"/>
                <a:gd name="f178" fmla="val 197"/>
                <a:gd name="f179" fmla="val 331"/>
                <a:gd name="f180" fmla="val 193"/>
                <a:gd name="f181" fmla="val 310"/>
                <a:gd name="f182" fmla="val 309"/>
                <a:gd name="f183" fmla="val 308"/>
                <a:gd name="f184" fmla="val 306"/>
                <a:gd name="f185" fmla="val 195"/>
                <a:gd name="f186" fmla="val 192"/>
                <a:gd name="f187" fmla="val 194"/>
                <a:gd name="f188" fmla="val 355"/>
                <a:gd name="f189" fmla="val 361"/>
                <a:gd name="f190" fmla="val 383"/>
                <a:gd name="f191" fmla="val 384"/>
                <a:gd name="f192" fmla="val 377"/>
                <a:gd name="f193" fmla="val 357"/>
                <a:gd name="f194" fmla="val 325"/>
                <a:gd name="f195" fmla="val 175"/>
                <a:gd name="f196" fmla="val 171"/>
                <a:gd name="f197" fmla="val 298"/>
                <a:gd name="f198" fmla="val 293"/>
                <a:gd name="f199" fmla="val 173"/>
                <a:gd name="f200" fmla="val 291"/>
                <a:gd name="f201" fmla="val 290"/>
                <a:gd name="f202" fmla="val 276"/>
                <a:gd name="f203" fmla="val 149"/>
                <a:gd name="f204" fmla="val 128"/>
                <a:gd name="f205" fmla="val 108"/>
                <a:gd name="f206" fmla="val 107"/>
                <a:gd name="f207" fmla="val 238"/>
                <a:gd name="f208" fmla="val 106"/>
                <a:gd name="f209" fmla="val 233"/>
                <a:gd name="f210" fmla="val 99"/>
                <a:gd name="f211" fmla="val 241"/>
                <a:gd name="f212" fmla="val 93"/>
                <a:gd name="f213" fmla="val 91"/>
                <a:gd name="f214" fmla="val 85"/>
                <a:gd name="f215" fmla="val 81"/>
                <a:gd name="f216" fmla="val 72"/>
                <a:gd name="f217" fmla="val 61"/>
                <a:gd name="f218" fmla="val 54"/>
                <a:gd name="f219" fmla="val 270"/>
                <a:gd name="f220" fmla="val 51"/>
                <a:gd name="f221" fmla="val 47"/>
                <a:gd name="f222" fmla="val 43"/>
                <a:gd name="f223" fmla="val 273"/>
                <a:gd name="f224" fmla="val 39"/>
                <a:gd name="f225" fmla="val 34"/>
                <a:gd name="f226" fmla="val 29"/>
                <a:gd name="f227" fmla="val 280"/>
                <a:gd name="f228" fmla="val 26"/>
                <a:gd name="f229" fmla="val 282"/>
                <a:gd name="f230" fmla="val 25"/>
                <a:gd name="f231" fmla="val 284"/>
                <a:gd name="f232" fmla="val 23"/>
                <a:gd name="f233" fmla="val 288"/>
                <a:gd name="f234" fmla="val 21"/>
                <a:gd name="f235" fmla="val 19"/>
                <a:gd name="f236" fmla="val 296"/>
                <a:gd name="f237" fmla="val 17"/>
                <a:gd name="f238" fmla="val 15"/>
                <a:gd name="f239" fmla="val 289"/>
                <a:gd name="f240" fmla="val 285"/>
                <a:gd name="f241" fmla="val 11"/>
                <a:gd name="f242" fmla="val 9"/>
                <a:gd name="f243" fmla="val 7"/>
                <a:gd name="f244" fmla="val 5"/>
                <a:gd name="f245" fmla="val 2"/>
                <a:gd name="f246" fmla="val 294"/>
                <a:gd name="f247" fmla="val 1"/>
                <a:gd name="f248" fmla="val 3"/>
                <a:gd name="f249" fmla="val 274"/>
                <a:gd name="f250" fmla="val 12"/>
                <a:gd name="f251" fmla="val 246"/>
                <a:gd name="f252" fmla="val 40"/>
                <a:gd name="f253" fmla="val 38"/>
                <a:gd name="f254" fmla="val 210"/>
                <a:gd name="f255" fmla="val 63"/>
                <a:gd name="f256" fmla="val 185"/>
                <a:gd name="f257" fmla="val 64"/>
                <a:gd name="f258" fmla="val 65"/>
                <a:gd name="f259" fmla="val 52"/>
                <a:gd name="f260" fmla="val 67"/>
                <a:gd name="f261" fmla="val 70"/>
                <a:gd name="f262" fmla="val 73"/>
                <a:gd name="f263" fmla="val 164"/>
                <a:gd name="f264" fmla="val 153"/>
                <a:gd name="f265" fmla="val 152"/>
                <a:gd name="f266" fmla="val 151"/>
                <a:gd name="f267" fmla="val 141"/>
                <a:gd name="f268" fmla="val 135"/>
                <a:gd name="f269" fmla="val 134"/>
                <a:gd name="f270" fmla="val 68"/>
                <a:gd name="f271" fmla="val 69"/>
                <a:gd name="f272" fmla="val 71"/>
                <a:gd name="f273" fmla="val 75"/>
                <a:gd name="f274" fmla="val 84"/>
                <a:gd name="f275" fmla="val 142"/>
                <a:gd name="f276" fmla="val 140"/>
                <a:gd name="f277" fmla="val 121"/>
                <a:gd name="f278" fmla="val 139"/>
                <a:gd name="f279" fmla="val 137"/>
                <a:gd name="f280" fmla="val 136"/>
                <a:gd name="f281" fmla="val 190"/>
                <a:gd name="f282" fmla="val 131"/>
                <a:gd name="f283" fmla="val 132"/>
                <a:gd name="f284" fmla="val 243"/>
                <a:gd name="f285" fmla="val 259"/>
                <a:gd name="f286" fmla="val 244"/>
                <a:gd name="f287" fmla="val 127"/>
                <a:gd name="f288" fmla="val 211"/>
                <a:gd name="f289" fmla="val 176"/>
                <a:gd name="f290" fmla="val 147"/>
                <a:gd name="f291" fmla="val 119"/>
                <a:gd name="f292" fmla="val 129"/>
                <a:gd name="f293" fmla="val 87"/>
                <a:gd name="f294" fmla="val 126"/>
                <a:gd name="f295" fmla="val 122"/>
                <a:gd name="f296" fmla="val 117"/>
                <a:gd name="f297" fmla="val 89"/>
                <a:gd name="f298" fmla="val 110"/>
                <a:gd name="f299" fmla="val 118"/>
                <a:gd name="f300" fmla="val 116"/>
                <a:gd name="f301" fmla="val 209"/>
                <a:gd name="f302" fmla="val 101"/>
                <a:gd name="f303" fmla="val 100"/>
                <a:gd name="f304" fmla="val 98"/>
                <a:gd name="f305" fmla="val 249"/>
                <a:gd name="f306" fmla="val 102"/>
                <a:gd name="f307" fmla="val 229"/>
                <a:gd name="f308" fmla="val 103"/>
                <a:gd name="f309" fmla="val 105"/>
                <a:gd name="f310" fmla="val 199"/>
                <a:gd name="f311" fmla="val 120"/>
                <a:gd name="f312" fmla="val 114"/>
                <a:gd name="f313" fmla="val 94"/>
                <a:gd name="f314" fmla="val 90"/>
                <a:gd name="f315" fmla="val 82"/>
                <a:gd name="f316" fmla="val 77"/>
                <a:gd name="f317" fmla="val 97"/>
                <a:gd name="f318" fmla="val 88"/>
                <a:gd name="f319" fmla="val 80"/>
                <a:gd name="f320" fmla="val 83"/>
                <a:gd name="f321" fmla="val 130"/>
                <a:gd name="f322" fmla="val 124"/>
                <a:gd name="f323" fmla="val 157"/>
                <a:gd name="f324" fmla="val 79"/>
                <a:gd name="f325" fmla="val 184"/>
                <a:gd name="f326" fmla="val 203"/>
                <a:gd name="f327" fmla="val 205"/>
                <a:gd name="f328" fmla="val 78"/>
                <a:gd name="f329" fmla="val 113"/>
                <a:gd name="f330" fmla="val 115"/>
                <a:gd name="f331" fmla="val 125"/>
                <a:gd name="f332" fmla="val 208"/>
                <a:gd name="f333" fmla="val 60"/>
                <a:gd name="f334" fmla="val 48"/>
                <a:gd name="f335" fmla="val 271"/>
                <a:gd name="f336" fmla="val 55"/>
                <a:gd name="f337" fmla="val 58"/>
                <a:gd name="f338" fmla="val 59"/>
                <a:gd name="f339" fmla="val 255"/>
                <a:gd name="f340" fmla="val 92"/>
                <a:gd name="f341" fmla="val 96"/>
                <a:gd name="f342" fmla="val 148"/>
                <a:gd name="f343" fmla="val 272"/>
                <a:gd name="f344" fmla="val 316"/>
                <a:gd name="f345" fmla="val 111"/>
                <a:gd name="f346" fmla="val 226"/>
                <a:gd name="f347" fmla="val 299"/>
                <a:gd name="f348" fmla="val 146"/>
                <a:gd name="f349" fmla="val 232"/>
                <a:gd name="f350" fmla="val 212"/>
                <a:gd name="f351" fmla="val 28"/>
                <a:gd name="f352" fmla="val 22"/>
                <a:gd name="f353" fmla="val 13"/>
                <a:gd name="f354" fmla="+- 0 0 -90"/>
                <a:gd name="f355" fmla="*/ f3 1 398"/>
                <a:gd name="f356" fmla="*/ f4 1 398"/>
                <a:gd name="f357" fmla="val f5"/>
                <a:gd name="f358" fmla="val f6"/>
                <a:gd name="f359" fmla="*/ f354 f0 1"/>
                <a:gd name="f360" fmla="+- f358 0 f357"/>
                <a:gd name="f361" fmla="*/ f359 1 f2"/>
                <a:gd name="f362" fmla="*/ f360 1 398"/>
                <a:gd name="f363" fmla="*/ 56 f360 1"/>
                <a:gd name="f364" fmla="*/ 332 f360 1"/>
                <a:gd name="f365" fmla="*/ 150 f360 1"/>
                <a:gd name="f366" fmla="*/ 351 f360 1"/>
                <a:gd name="f367" fmla="*/ 177 f360 1"/>
                <a:gd name="f368" fmla="*/ 393 f360 1"/>
                <a:gd name="f369" fmla="*/ 178 f360 1"/>
                <a:gd name="f370" fmla="*/ 385 f360 1"/>
                <a:gd name="f371" fmla="*/ 187 f360 1"/>
                <a:gd name="f372" fmla="*/ 321 f360 1"/>
                <a:gd name="f373" fmla="*/ 248 f360 1"/>
                <a:gd name="f374" fmla="*/ 346 f360 1"/>
                <a:gd name="f375" fmla="*/ 267 f360 1"/>
                <a:gd name="f376" fmla="*/ 206 f360 1"/>
                <a:gd name="f377" fmla="*/ 315 f360 1"/>
                <a:gd name="f378" fmla="*/ 258 f360 1"/>
                <a:gd name="f379" fmla="*/ 240 f360 1"/>
                <a:gd name="f380" fmla="*/ 322 f360 1"/>
                <a:gd name="f381" fmla="*/ 220 f360 1"/>
                <a:gd name="f382" fmla="*/ 398 f360 1"/>
                <a:gd name="f383" fmla="*/ 222 f360 1"/>
                <a:gd name="f384" fmla="*/ 310 f360 1"/>
                <a:gd name="f385" fmla="*/ 197 f360 1"/>
                <a:gd name="f386" fmla="*/ 344 f360 1"/>
                <a:gd name="f387" fmla="*/ 357 f360 1"/>
                <a:gd name="f388" fmla="*/ 179 f360 1"/>
                <a:gd name="f389" fmla="*/ 327 f360 1"/>
                <a:gd name="f390" fmla="*/ 171 f360 1"/>
                <a:gd name="f391" fmla="*/ 290 f360 1"/>
                <a:gd name="f392" fmla="*/ 173 f360 1"/>
                <a:gd name="f393" fmla="*/ 238 f360 1"/>
                <a:gd name="f394" fmla="*/ 106 f360 1"/>
                <a:gd name="f395" fmla="*/ 270 f360 1"/>
                <a:gd name="f396" fmla="*/ 43 f360 1"/>
                <a:gd name="f397" fmla="*/ 287 f360 1"/>
                <a:gd name="f398" fmla="*/ 15 f360 1"/>
                <a:gd name="f399" fmla="*/ 274 f360 1"/>
                <a:gd name="f400" fmla="*/ 7 f360 1"/>
                <a:gd name="f401" fmla="*/ 221 f360 1"/>
                <a:gd name="f402" fmla="*/ 39 f360 1"/>
                <a:gd name="f403" fmla="*/ 26 f360 1"/>
                <a:gd name="f404" fmla="*/ 151 f360 1"/>
                <a:gd name="f405" fmla="*/ 63 f360 1"/>
                <a:gd name="f406" fmla="*/ 139 f360 1"/>
                <a:gd name="f407" fmla="*/ 135 f360 1"/>
                <a:gd name="f408" fmla="*/ 131 f360 1"/>
                <a:gd name="f409" fmla="*/ 211 f360 1"/>
                <a:gd name="f410" fmla="*/ 122 f360 1"/>
                <a:gd name="f411" fmla="*/ 85 f360 1"/>
                <a:gd name="f412" fmla="*/ 101 f360 1"/>
                <a:gd name="f413" fmla="*/ 256 f360 1"/>
                <a:gd name="f414" fmla="*/ 105 f360 1"/>
                <a:gd name="f415" fmla="*/ 199 f360 1"/>
                <a:gd name="f416" fmla="*/ 82 f360 1"/>
                <a:gd name="f417" fmla="*/ 87 f360 1"/>
                <a:gd name="f418" fmla="*/ 130 f360 1"/>
                <a:gd name="f419" fmla="*/ 79 f360 1"/>
                <a:gd name="f420" fmla="*/ 194 f360 1"/>
                <a:gd name="f421" fmla="*/ 123 f360 1"/>
                <a:gd name="f422" fmla="*/ 65 f360 1"/>
                <a:gd name="f423" fmla="*/ 169 f360 1"/>
                <a:gd name="f424" fmla="*/ 47 f360 1"/>
                <a:gd name="f425" fmla="*/ 266 f360 1"/>
                <a:gd name="f426" fmla="*/ 69 f360 1"/>
                <a:gd name="f427" fmla="*/ 73 f360 1"/>
                <a:gd name="f428" fmla="*/ 291 f360 1"/>
                <a:gd name="f429" fmla="*/ 96 f360 1"/>
                <a:gd name="f430" fmla="*/ 148 f360 1"/>
                <a:gd name="f431" fmla="*/ 93 f360 1"/>
                <a:gd name="f432" fmla="*/ 286 f360 1"/>
                <a:gd name="f433" fmla="*/ 117 f360 1"/>
                <a:gd name="f434" fmla="*/ 299 f360 1"/>
                <a:gd name="f435" fmla="*/ 124 f360 1"/>
                <a:gd name="f436" fmla="*/ 320 f360 1"/>
                <a:gd name="f437" fmla="*/ 176 f360 1"/>
                <a:gd name="f438" fmla="*/ 192 f360 1"/>
                <a:gd name="f439" fmla="*/ 285 f360 1"/>
                <a:gd name="f440" fmla="*/ 196 f360 1"/>
                <a:gd name="f441" fmla="*/ 226 f360 1"/>
                <a:gd name="f442" fmla="*/ 331 f360 1"/>
                <a:gd name="f443" fmla="*/ 13 f360 1"/>
                <a:gd name="f444" fmla="*/ 280 f360 1"/>
                <a:gd name="f445" fmla="+- f361 0 f1"/>
                <a:gd name="f446" fmla="*/ f363 1 398"/>
                <a:gd name="f447" fmla="*/ f364 1 398"/>
                <a:gd name="f448" fmla="*/ f365 1 398"/>
                <a:gd name="f449" fmla="*/ f366 1 398"/>
                <a:gd name="f450" fmla="*/ f367 1 398"/>
                <a:gd name="f451" fmla="*/ f368 1 398"/>
                <a:gd name="f452" fmla="*/ f369 1 398"/>
                <a:gd name="f453" fmla="*/ f370 1 398"/>
                <a:gd name="f454" fmla="*/ f371 1 398"/>
                <a:gd name="f455" fmla="*/ f372 1 398"/>
                <a:gd name="f456" fmla="*/ f373 1 398"/>
                <a:gd name="f457" fmla="*/ f374 1 398"/>
                <a:gd name="f458" fmla="*/ f375 1 398"/>
                <a:gd name="f459" fmla="*/ f376 1 398"/>
                <a:gd name="f460" fmla="*/ f377 1 398"/>
                <a:gd name="f461" fmla="*/ f378 1 398"/>
                <a:gd name="f462" fmla="*/ f379 1 398"/>
                <a:gd name="f463" fmla="*/ f380 1 398"/>
                <a:gd name="f464" fmla="*/ f381 1 398"/>
                <a:gd name="f465" fmla="*/ f382 1 398"/>
                <a:gd name="f466" fmla="*/ f383 1 398"/>
                <a:gd name="f467" fmla="*/ f384 1 398"/>
                <a:gd name="f468" fmla="*/ f385 1 398"/>
                <a:gd name="f469" fmla="*/ f386 1 398"/>
                <a:gd name="f470" fmla="*/ f387 1 398"/>
                <a:gd name="f471" fmla="*/ f388 1 398"/>
                <a:gd name="f472" fmla="*/ f389 1 398"/>
                <a:gd name="f473" fmla="*/ f390 1 398"/>
                <a:gd name="f474" fmla="*/ f391 1 398"/>
                <a:gd name="f475" fmla="*/ f392 1 398"/>
                <a:gd name="f476" fmla="*/ f393 1 398"/>
                <a:gd name="f477" fmla="*/ f394 1 398"/>
                <a:gd name="f478" fmla="*/ f395 1 398"/>
                <a:gd name="f479" fmla="*/ f396 1 398"/>
                <a:gd name="f480" fmla="*/ f397 1 398"/>
                <a:gd name="f481" fmla="*/ f398 1 398"/>
                <a:gd name="f482" fmla="*/ f399 1 398"/>
                <a:gd name="f483" fmla="*/ f400 1 398"/>
                <a:gd name="f484" fmla="*/ f401 1 398"/>
                <a:gd name="f485" fmla="*/ f402 1 398"/>
                <a:gd name="f486" fmla="*/ f403 1 398"/>
                <a:gd name="f487" fmla="*/ f404 1 398"/>
                <a:gd name="f488" fmla="*/ f405 1 398"/>
                <a:gd name="f489" fmla="*/ f406 1 398"/>
                <a:gd name="f490" fmla="*/ f407 1 398"/>
                <a:gd name="f491" fmla="*/ f408 1 398"/>
                <a:gd name="f492" fmla="*/ f409 1 398"/>
                <a:gd name="f493" fmla="*/ f410 1 398"/>
                <a:gd name="f494" fmla="*/ f411 1 398"/>
                <a:gd name="f495" fmla="*/ f412 1 398"/>
                <a:gd name="f496" fmla="*/ f413 1 398"/>
                <a:gd name="f497" fmla="*/ f414 1 398"/>
                <a:gd name="f498" fmla="*/ f415 1 398"/>
                <a:gd name="f499" fmla="*/ f416 1 398"/>
                <a:gd name="f500" fmla="*/ f417 1 398"/>
                <a:gd name="f501" fmla="*/ f418 1 398"/>
                <a:gd name="f502" fmla="*/ f419 1 398"/>
                <a:gd name="f503" fmla="*/ f420 1 398"/>
                <a:gd name="f504" fmla="*/ f421 1 398"/>
                <a:gd name="f505" fmla="*/ f422 1 398"/>
                <a:gd name="f506" fmla="*/ f423 1 398"/>
                <a:gd name="f507" fmla="*/ f424 1 398"/>
                <a:gd name="f508" fmla="*/ f425 1 398"/>
                <a:gd name="f509" fmla="*/ f426 1 398"/>
                <a:gd name="f510" fmla="*/ f427 1 398"/>
                <a:gd name="f511" fmla="*/ f428 1 398"/>
                <a:gd name="f512" fmla="*/ f429 1 398"/>
                <a:gd name="f513" fmla="*/ f430 1 398"/>
                <a:gd name="f514" fmla="*/ f431 1 398"/>
                <a:gd name="f515" fmla="*/ f432 1 398"/>
                <a:gd name="f516" fmla="*/ f433 1 398"/>
                <a:gd name="f517" fmla="*/ f434 1 398"/>
                <a:gd name="f518" fmla="*/ f435 1 398"/>
                <a:gd name="f519" fmla="*/ f436 1 398"/>
                <a:gd name="f520" fmla="*/ f437 1 398"/>
                <a:gd name="f521" fmla="*/ f438 1 398"/>
                <a:gd name="f522" fmla="*/ f439 1 398"/>
                <a:gd name="f523" fmla="*/ f440 1 398"/>
                <a:gd name="f524" fmla="*/ f441 1 398"/>
                <a:gd name="f525" fmla="*/ f442 1 398"/>
                <a:gd name="f526" fmla="*/ f443 1 398"/>
                <a:gd name="f527" fmla="*/ f444 1 398"/>
                <a:gd name="f528" fmla="*/ 0 1 f362"/>
                <a:gd name="f529" fmla="*/ f358 1 f362"/>
                <a:gd name="f530" fmla="*/ f446 1 f362"/>
                <a:gd name="f531" fmla="*/ f447 1 f362"/>
                <a:gd name="f532" fmla="*/ f448 1 f362"/>
                <a:gd name="f533" fmla="*/ f449 1 f362"/>
                <a:gd name="f534" fmla="*/ f450 1 f362"/>
                <a:gd name="f535" fmla="*/ f451 1 f362"/>
                <a:gd name="f536" fmla="*/ f452 1 f362"/>
                <a:gd name="f537" fmla="*/ f453 1 f362"/>
                <a:gd name="f538" fmla="*/ f454 1 f362"/>
                <a:gd name="f539" fmla="*/ f455 1 f362"/>
                <a:gd name="f540" fmla="*/ f456 1 f362"/>
                <a:gd name="f541" fmla="*/ f457 1 f362"/>
                <a:gd name="f542" fmla="*/ f458 1 f362"/>
                <a:gd name="f543" fmla="*/ f459 1 f362"/>
                <a:gd name="f544" fmla="*/ f460 1 f362"/>
                <a:gd name="f545" fmla="*/ f461 1 f362"/>
                <a:gd name="f546" fmla="*/ f462 1 f362"/>
                <a:gd name="f547" fmla="*/ f463 1 f362"/>
                <a:gd name="f548" fmla="*/ f464 1 f362"/>
                <a:gd name="f549" fmla="*/ f465 1 f362"/>
                <a:gd name="f550" fmla="*/ f466 1 f362"/>
                <a:gd name="f551" fmla="*/ f467 1 f362"/>
                <a:gd name="f552" fmla="*/ f468 1 f362"/>
                <a:gd name="f553" fmla="*/ f469 1 f362"/>
                <a:gd name="f554" fmla="*/ f470 1 f362"/>
                <a:gd name="f555" fmla="*/ f471 1 f362"/>
                <a:gd name="f556" fmla="*/ f472 1 f362"/>
                <a:gd name="f557" fmla="*/ f473 1 f362"/>
                <a:gd name="f558" fmla="*/ f474 1 f362"/>
                <a:gd name="f559" fmla="*/ f475 1 f362"/>
                <a:gd name="f560" fmla="*/ f476 1 f362"/>
                <a:gd name="f561" fmla="*/ f477 1 f362"/>
                <a:gd name="f562" fmla="*/ f478 1 f362"/>
                <a:gd name="f563" fmla="*/ f479 1 f362"/>
                <a:gd name="f564" fmla="*/ f480 1 f362"/>
                <a:gd name="f565" fmla="*/ f481 1 f362"/>
                <a:gd name="f566" fmla="*/ f482 1 f362"/>
                <a:gd name="f567" fmla="*/ f483 1 f362"/>
                <a:gd name="f568" fmla="*/ f484 1 f362"/>
                <a:gd name="f569" fmla="*/ f485 1 f362"/>
                <a:gd name="f570" fmla="*/ f486 1 f362"/>
                <a:gd name="f571" fmla="*/ f487 1 f362"/>
                <a:gd name="f572" fmla="*/ f488 1 f362"/>
                <a:gd name="f573" fmla="*/ f489 1 f362"/>
                <a:gd name="f574" fmla="*/ f490 1 f362"/>
                <a:gd name="f575" fmla="*/ f491 1 f362"/>
                <a:gd name="f576" fmla="*/ f492 1 f362"/>
                <a:gd name="f577" fmla="*/ f493 1 f362"/>
                <a:gd name="f578" fmla="*/ f494 1 f362"/>
                <a:gd name="f579" fmla="*/ f495 1 f362"/>
                <a:gd name="f580" fmla="*/ f496 1 f362"/>
                <a:gd name="f581" fmla="*/ f497 1 f362"/>
                <a:gd name="f582" fmla="*/ f498 1 f362"/>
                <a:gd name="f583" fmla="*/ f499 1 f362"/>
                <a:gd name="f584" fmla="*/ f500 1 f362"/>
                <a:gd name="f585" fmla="*/ f501 1 f362"/>
                <a:gd name="f586" fmla="*/ f502 1 f362"/>
                <a:gd name="f587" fmla="*/ f503 1 f362"/>
                <a:gd name="f588" fmla="*/ f504 1 f362"/>
                <a:gd name="f589" fmla="*/ f505 1 f362"/>
                <a:gd name="f590" fmla="*/ f506 1 f362"/>
                <a:gd name="f591" fmla="*/ f507 1 f362"/>
                <a:gd name="f592" fmla="*/ f508 1 f362"/>
                <a:gd name="f593" fmla="*/ f509 1 f362"/>
                <a:gd name="f594" fmla="*/ f510 1 f362"/>
                <a:gd name="f595" fmla="*/ f511 1 f362"/>
                <a:gd name="f596" fmla="*/ f512 1 f362"/>
                <a:gd name="f597" fmla="*/ f513 1 f362"/>
                <a:gd name="f598" fmla="*/ f514 1 f362"/>
                <a:gd name="f599" fmla="*/ f515 1 f362"/>
                <a:gd name="f600" fmla="*/ f516 1 f362"/>
                <a:gd name="f601" fmla="*/ f517 1 f362"/>
                <a:gd name="f602" fmla="*/ f518 1 f362"/>
                <a:gd name="f603" fmla="*/ f519 1 f362"/>
                <a:gd name="f604" fmla="*/ f520 1 f362"/>
                <a:gd name="f605" fmla="*/ f521 1 f362"/>
                <a:gd name="f606" fmla="*/ f522 1 f362"/>
                <a:gd name="f607" fmla="*/ f523 1 f362"/>
                <a:gd name="f608" fmla="*/ f524 1 f362"/>
                <a:gd name="f609" fmla="*/ f525 1 f362"/>
                <a:gd name="f610" fmla="*/ f526 1 f362"/>
                <a:gd name="f611" fmla="*/ f527 1 f362"/>
                <a:gd name="f612" fmla="*/ f528 f355 1"/>
                <a:gd name="f613" fmla="*/ f529 f355 1"/>
                <a:gd name="f614" fmla="*/ f529 f356 1"/>
                <a:gd name="f615" fmla="*/ f528 f356 1"/>
                <a:gd name="f616" fmla="*/ f530 f355 1"/>
                <a:gd name="f617" fmla="*/ f531 f356 1"/>
                <a:gd name="f618" fmla="*/ f532 f355 1"/>
                <a:gd name="f619" fmla="*/ f533 f356 1"/>
                <a:gd name="f620" fmla="*/ f534 f355 1"/>
                <a:gd name="f621" fmla="*/ f535 f356 1"/>
                <a:gd name="f622" fmla="*/ f536 f355 1"/>
                <a:gd name="f623" fmla="*/ f537 f356 1"/>
                <a:gd name="f624" fmla="*/ f538 f355 1"/>
                <a:gd name="f625" fmla="*/ f539 f356 1"/>
                <a:gd name="f626" fmla="*/ f540 f355 1"/>
                <a:gd name="f627" fmla="*/ f541 f356 1"/>
                <a:gd name="f628" fmla="*/ f542 f355 1"/>
                <a:gd name="f629" fmla="*/ f543 f355 1"/>
                <a:gd name="f630" fmla="*/ f544 f356 1"/>
                <a:gd name="f631" fmla="*/ f545 f355 1"/>
                <a:gd name="f632" fmla="*/ f546 f356 1"/>
                <a:gd name="f633" fmla="*/ f547 f355 1"/>
                <a:gd name="f634" fmla="*/ f548 f356 1"/>
                <a:gd name="f635" fmla="*/ f549 f355 1"/>
                <a:gd name="f636" fmla="*/ f550 f356 1"/>
                <a:gd name="f637" fmla="*/ f551 f355 1"/>
                <a:gd name="f638" fmla="*/ f552 f356 1"/>
                <a:gd name="f639" fmla="*/ f553 f355 1"/>
                <a:gd name="f640" fmla="*/ f554 f355 1"/>
                <a:gd name="f641" fmla="*/ f555 f356 1"/>
                <a:gd name="f642" fmla="*/ f556 f355 1"/>
                <a:gd name="f643" fmla="*/ f557 f356 1"/>
                <a:gd name="f644" fmla="*/ f558 f355 1"/>
                <a:gd name="f645" fmla="*/ f559 f356 1"/>
                <a:gd name="f646" fmla="*/ f560 f355 1"/>
                <a:gd name="f647" fmla="*/ f561 f356 1"/>
                <a:gd name="f648" fmla="*/ f562 f355 1"/>
                <a:gd name="f649" fmla="*/ f563 f356 1"/>
                <a:gd name="f650" fmla="*/ f564 f355 1"/>
                <a:gd name="f651" fmla="*/ f565 f356 1"/>
                <a:gd name="f652" fmla="*/ f566 f355 1"/>
                <a:gd name="f653" fmla="*/ f567 f356 1"/>
                <a:gd name="f654" fmla="*/ f568 f355 1"/>
                <a:gd name="f655" fmla="*/ f569 f356 1"/>
                <a:gd name="f656" fmla="*/ f555 f355 1"/>
                <a:gd name="f657" fmla="*/ f570 f356 1"/>
                <a:gd name="f658" fmla="*/ f571 f355 1"/>
                <a:gd name="f659" fmla="*/ f572 f356 1"/>
                <a:gd name="f660" fmla="*/ f573 f355 1"/>
                <a:gd name="f661" fmla="*/ f574 f356 1"/>
                <a:gd name="f662" fmla="*/ f575 f355 1"/>
                <a:gd name="f663" fmla="*/ f576 f356 1"/>
                <a:gd name="f664" fmla="*/ f577 f355 1"/>
                <a:gd name="f665" fmla="*/ f578 f356 1"/>
                <a:gd name="f666" fmla="*/ f579 f355 1"/>
                <a:gd name="f667" fmla="*/ f580 f356 1"/>
                <a:gd name="f668" fmla="*/ f581 f355 1"/>
                <a:gd name="f669" fmla="*/ f582 f356 1"/>
                <a:gd name="f670" fmla="*/ f583 f356 1"/>
                <a:gd name="f671" fmla="*/ f584 f355 1"/>
                <a:gd name="f672" fmla="*/ f585 f356 1"/>
                <a:gd name="f673" fmla="*/ f586 f355 1"/>
                <a:gd name="f674" fmla="*/ f587 f356 1"/>
                <a:gd name="f675" fmla="*/ f588 f356 1"/>
                <a:gd name="f676" fmla="*/ f589 f355 1"/>
                <a:gd name="f677" fmla="*/ f590 f356 1"/>
                <a:gd name="f678" fmla="*/ f591 f355 1"/>
                <a:gd name="f679" fmla="*/ f592 f356 1"/>
                <a:gd name="f680" fmla="*/ f593 f355 1"/>
                <a:gd name="f681" fmla="*/ f543 f356 1"/>
                <a:gd name="f682" fmla="*/ f594 f355 1"/>
                <a:gd name="f683" fmla="*/ f595 f356 1"/>
                <a:gd name="f684" fmla="*/ f596 f355 1"/>
                <a:gd name="f685" fmla="*/ f597 f356 1"/>
                <a:gd name="f686" fmla="*/ f598 f355 1"/>
                <a:gd name="f687" fmla="*/ f599 f356 1"/>
                <a:gd name="f688" fmla="*/ f600 f355 1"/>
                <a:gd name="f689" fmla="*/ f601 f356 1"/>
                <a:gd name="f690" fmla="*/ f602 f355 1"/>
                <a:gd name="f691" fmla="*/ f551 f356 1"/>
                <a:gd name="f692" fmla="*/ f597 f355 1"/>
                <a:gd name="f693" fmla="*/ f540 f356 1"/>
                <a:gd name="f694" fmla="*/ f603 f356 1"/>
                <a:gd name="f695" fmla="*/ f604 f355 1"/>
                <a:gd name="f696" fmla="*/ f605 f356 1"/>
                <a:gd name="f697" fmla="*/ f606 f356 1"/>
                <a:gd name="f698" fmla="*/ f607 f355 1"/>
                <a:gd name="f699" fmla="*/ f558 f356 1"/>
                <a:gd name="f700" fmla="*/ f548 f355 1"/>
                <a:gd name="f701" fmla="*/ f608 f356 1"/>
                <a:gd name="f702" fmla="*/ f609 f356 1"/>
                <a:gd name="f703" fmla="*/ f610 f355 1"/>
                <a:gd name="f704" fmla="*/ f611 f3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5">
                  <a:pos x="f616" y="f617"/>
                </a:cxn>
                <a:cxn ang="f445">
                  <a:pos x="f618" y="f619"/>
                </a:cxn>
                <a:cxn ang="f445">
                  <a:pos x="f620" y="f621"/>
                </a:cxn>
                <a:cxn ang="f445">
                  <a:pos x="f622" y="f623"/>
                </a:cxn>
                <a:cxn ang="f445">
                  <a:pos x="f624" y="f625"/>
                </a:cxn>
                <a:cxn ang="f445">
                  <a:pos x="f626" y="f627"/>
                </a:cxn>
                <a:cxn ang="f445">
                  <a:pos x="f628" y="f627"/>
                </a:cxn>
                <a:cxn ang="f445">
                  <a:pos x="f629" y="f630"/>
                </a:cxn>
                <a:cxn ang="f445">
                  <a:pos x="f631" y="f632"/>
                </a:cxn>
                <a:cxn ang="f445">
                  <a:pos x="f633" y="f634"/>
                </a:cxn>
                <a:cxn ang="f445">
                  <a:pos x="f635" y="f636"/>
                </a:cxn>
                <a:cxn ang="f445">
                  <a:pos x="f637" y="f638"/>
                </a:cxn>
                <a:cxn ang="f445">
                  <a:pos x="f639" y="f638"/>
                </a:cxn>
                <a:cxn ang="f445">
                  <a:pos x="f640" y="f641"/>
                </a:cxn>
                <a:cxn ang="f445">
                  <a:pos x="f642" y="f643"/>
                </a:cxn>
                <a:cxn ang="f445">
                  <a:pos x="f644" y="f645"/>
                </a:cxn>
                <a:cxn ang="f445">
                  <a:pos x="f646" y="f647"/>
                </a:cxn>
                <a:cxn ang="f445">
                  <a:pos x="f648" y="f649"/>
                </a:cxn>
                <a:cxn ang="f445">
                  <a:pos x="f650" y="f651"/>
                </a:cxn>
                <a:cxn ang="f445">
                  <a:pos x="f652" y="f653"/>
                </a:cxn>
                <a:cxn ang="f445">
                  <a:pos x="f654" y="f655"/>
                </a:cxn>
                <a:cxn ang="f445">
                  <a:pos x="f656" y="f657"/>
                </a:cxn>
                <a:cxn ang="f445">
                  <a:pos x="f658" y="f659"/>
                </a:cxn>
                <a:cxn ang="f445">
                  <a:pos x="f660" y="f661"/>
                </a:cxn>
                <a:cxn ang="f445">
                  <a:pos x="f662" y="f663"/>
                </a:cxn>
                <a:cxn ang="f445">
                  <a:pos x="f664" y="f665"/>
                </a:cxn>
                <a:cxn ang="f445">
                  <a:pos x="f666" y="f667"/>
                </a:cxn>
                <a:cxn ang="f445">
                  <a:pos x="f668" y="f669"/>
                </a:cxn>
                <a:cxn ang="f445">
                  <a:pos x="f666" y="f670"/>
                </a:cxn>
                <a:cxn ang="f445">
                  <a:pos x="f671" y="f672"/>
                </a:cxn>
                <a:cxn ang="f445">
                  <a:pos x="f673" y="f674"/>
                </a:cxn>
                <a:cxn ang="f445">
                  <a:pos x="f673" y="f675"/>
                </a:cxn>
                <a:cxn ang="f445">
                  <a:pos x="f676" y="f677"/>
                </a:cxn>
                <a:cxn ang="f445">
                  <a:pos x="f678" y="f679"/>
                </a:cxn>
                <a:cxn ang="f445">
                  <a:pos x="f680" y="f681"/>
                </a:cxn>
                <a:cxn ang="f445">
                  <a:pos x="f682" y="f683"/>
                </a:cxn>
                <a:cxn ang="f445">
                  <a:pos x="f684" y="f685"/>
                </a:cxn>
                <a:cxn ang="f445">
                  <a:pos x="f686" y="f687"/>
                </a:cxn>
                <a:cxn ang="f445">
                  <a:pos x="f686" y="f630"/>
                </a:cxn>
                <a:cxn ang="f445">
                  <a:pos x="f688" y="f689"/>
                </a:cxn>
                <a:cxn ang="f445">
                  <a:pos x="f690" y="f691"/>
                </a:cxn>
                <a:cxn ang="f445">
                  <a:pos x="f692" y="f693"/>
                </a:cxn>
                <a:cxn ang="f445">
                  <a:pos x="f618" y="f694"/>
                </a:cxn>
                <a:cxn ang="f445">
                  <a:pos x="f695" y="f696"/>
                </a:cxn>
                <a:cxn ang="f445">
                  <a:pos x="f695" y="f697"/>
                </a:cxn>
                <a:cxn ang="f445">
                  <a:pos x="f698" y="f638"/>
                </a:cxn>
                <a:cxn ang="f445">
                  <a:pos x="f698" y="f699"/>
                </a:cxn>
                <a:cxn ang="f445">
                  <a:pos x="f700" y="f701"/>
                </a:cxn>
                <a:cxn ang="f445">
                  <a:pos x="f664" y="f702"/>
                </a:cxn>
                <a:cxn ang="f445">
                  <a:pos x="f703" y="f704"/>
                </a:cxn>
              </a:cxnLst>
              <a:rect l="f612" t="f615" r="f613" b="f614"/>
              <a:pathLst>
                <a:path w="398" h="398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7"/>
                    <a:pt x="f38" y="f32"/>
                    <a:pt x="f39" y="f28"/>
                  </a:cubicBezTo>
                  <a:cubicBezTo>
                    <a:pt x="f40" y="f37"/>
                    <a:pt x="f41" y="f42"/>
                    <a:pt x="f43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66" y="f70"/>
                  </a:cubicBezTo>
                  <a:cubicBezTo>
                    <a:pt x="f66" y="f6"/>
                    <a:pt x="f68" y="f71"/>
                    <a:pt x="f72" y="f71"/>
                  </a:cubicBezTo>
                  <a:cubicBezTo>
                    <a:pt x="f73" y="f71"/>
                    <a:pt x="f74" y="f75"/>
                    <a:pt x="f73" y="f70"/>
                  </a:cubicBezTo>
                  <a:cubicBezTo>
                    <a:pt x="f2" y="f65"/>
                    <a:pt x="f73" y="f76"/>
                    <a:pt x="f69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54" y="f84"/>
                    <a:pt x="f85" y="f86"/>
                    <a:pt x="f43" y="f87"/>
                  </a:cubicBezTo>
                  <a:cubicBezTo>
                    <a:pt x="f52" y="f88"/>
                    <a:pt x="f62" y="f89"/>
                    <a:pt x="f66" y="f21"/>
                  </a:cubicBezTo>
                  <a:cubicBezTo>
                    <a:pt x="f73" y="f90"/>
                    <a:pt x="f91" y="f92"/>
                    <a:pt x="f93" y="f94"/>
                  </a:cubicBezTo>
                  <a:cubicBezTo>
                    <a:pt x="f95" y="f96"/>
                    <a:pt x="f97" y="f96"/>
                    <a:pt x="f98" y="f99"/>
                  </a:cubicBezTo>
                  <a:cubicBezTo>
                    <a:pt x="f100" y="f15"/>
                    <a:pt x="f101" y="f102"/>
                    <a:pt x="f103" y="f104"/>
                  </a:cubicBezTo>
                  <a:cubicBezTo>
                    <a:pt x="f105" y="f92"/>
                    <a:pt x="f106" y="f28"/>
                    <a:pt x="f107" y="f108"/>
                  </a:cubicBezTo>
                  <a:cubicBezTo>
                    <a:pt x="f109" y="f108"/>
                    <a:pt x="f110" y="f34"/>
                    <a:pt x="f111" y="f112"/>
                  </a:cubicBezTo>
                  <a:cubicBezTo>
                    <a:pt x="f113" y="f114"/>
                    <a:pt x="f115" y="f44"/>
                    <a:pt x="f116" y="f42"/>
                  </a:cubicBezTo>
                  <a:cubicBezTo>
                    <a:pt x="f117" y="f86"/>
                    <a:pt x="f118" y="f119"/>
                    <a:pt x="f120" y="f42"/>
                  </a:cubicBezTo>
                  <a:cubicBezTo>
                    <a:pt x="f121" y="f44"/>
                    <a:pt x="f122" y="f114"/>
                    <a:pt x="f123" y="f42"/>
                  </a:cubicBezTo>
                  <a:cubicBezTo>
                    <a:pt x="f124" y="f119"/>
                    <a:pt x="f123" y="f86"/>
                    <a:pt x="f122" y="f112"/>
                  </a:cubicBezTo>
                  <a:cubicBezTo>
                    <a:pt x="f117" y="f30"/>
                    <a:pt x="f125" y="f108"/>
                    <a:pt x="f126" y="f87"/>
                  </a:cubicBezTo>
                  <a:cubicBezTo>
                    <a:pt x="f111" y="f127"/>
                    <a:pt x="f109" y="f26"/>
                    <a:pt x="f107" y="f21"/>
                  </a:cubicBezTo>
                  <a:cubicBezTo>
                    <a:pt x="f128" y="f129"/>
                    <a:pt x="f130" y="f92"/>
                    <a:pt x="f131" y="f132"/>
                  </a:cubicBezTo>
                  <a:cubicBezTo>
                    <a:pt x="f133" y="f17"/>
                    <a:pt x="f134" y="f99"/>
                    <a:pt x="f135" y="f102"/>
                  </a:cubicBezTo>
                  <a:cubicBezTo>
                    <a:pt x="f136" y="f137"/>
                    <a:pt x="f136" y="f13"/>
                    <a:pt x="f135" y="f138"/>
                  </a:cubicBezTo>
                  <a:cubicBezTo>
                    <a:pt x="f105" y="f139"/>
                    <a:pt x="f140" y="f141"/>
                    <a:pt x="f142" y="f143"/>
                  </a:cubicBezTo>
                  <a:cubicBezTo>
                    <a:pt x="f128" y="f144"/>
                    <a:pt x="f145" y="f146"/>
                    <a:pt x="f107" y="f147"/>
                  </a:cubicBezTo>
                  <a:cubicBezTo>
                    <a:pt x="f148" y="f122"/>
                    <a:pt x="f113" y="f149"/>
                    <a:pt x="f150" y="f151"/>
                  </a:cubicBezTo>
                  <a:cubicBezTo>
                    <a:pt x="f152" y="f142"/>
                    <a:pt x="f153" y="f154"/>
                    <a:pt x="f116" y="f155"/>
                  </a:cubicBezTo>
                  <a:cubicBezTo>
                    <a:pt x="f116" y="f156"/>
                    <a:pt x="f118" y="f157"/>
                    <a:pt x="f124" y="f157"/>
                  </a:cubicBezTo>
                  <a:cubicBezTo>
                    <a:pt x="f158" y="f159"/>
                    <a:pt x="f160" y="f105"/>
                    <a:pt x="f161" y="f162"/>
                  </a:cubicBezTo>
                  <a:cubicBezTo>
                    <a:pt x="f163" y="f164"/>
                    <a:pt x="f165" y="f133"/>
                    <a:pt x="f166" y="f133"/>
                  </a:cubicBezTo>
                  <a:cubicBezTo>
                    <a:pt x="f92" y="f133"/>
                    <a:pt x="f90" y="f133"/>
                    <a:pt x="f89" y="f155"/>
                  </a:cubicBezTo>
                  <a:cubicBezTo>
                    <a:pt x="f26" y="f167"/>
                    <a:pt x="f168" y="f164"/>
                    <a:pt x="f88" y="f133"/>
                  </a:cubicBezTo>
                  <a:cubicBezTo>
                    <a:pt x="f32" y="f134"/>
                    <a:pt x="f44" y="f157"/>
                    <a:pt x="f169" y="f105"/>
                  </a:cubicBezTo>
                  <a:cubicBezTo>
                    <a:pt x="f170" y="f171"/>
                    <a:pt x="f77" y="f164"/>
                    <a:pt x="f6" y="f155"/>
                  </a:cubicBezTo>
                  <a:cubicBezTo>
                    <a:pt x="f172" y="f157"/>
                    <a:pt x="f173" y="f174"/>
                    <a:pt x="f114" y="f175"/>
                  </a:cubicBezTo>
                  <a:cubicBezTo>
                    <a:pt x="f37" y="f176"/>
                    <a:pt x="f87" y="f175"/>
                    <a:pt x="f177" y="f178"/>
                  </a:cubicBezTo>
                  <a:cubicBezTo>
                    <a:pt x="f179" y="f135"/>
                    <a:pt x="f129" y="f180"/>
                    <a:pt x="f104" y="f178"/>
                  </a:cubicBezTo>
                  <a:cubicBezTo>
                    <a:pt x="f96" y="f103"/>
                    <a:pt x="f137" y="f176"/>
                    <a:pt x="f181" y="f178"/>
                  </a:cubicBezTo>
                  <a:cubicBezTo>
                    <a:pt x="f182" y="f178"/>
                    <a:pt x="f183" y="f100"/>
                    <a:pt x="f184" y="f185"/>
                  </a:cubicBezTo>
                  <a:cubicBezTo>
                    <a:pt x="f137" y="f180"/>
                    <a:pt x="f94" y="f93"/>
                    <a:pt x="f21" y="f186"/>
                  </a:cubicBezTo>
                  <a:cubicBezTo>
                    <a:pt x="f177" y="f187"/>
                    <a:pt x="f88" y="f185"/>
                    <a:pt x="f32" y="f178"/>
                  </a:cubicBezTo>
                  <a:cubicBezTo>
                    <a:pt x="f32" y="f178"/>
                    <a:pt x="f34" y="f178"/>
                    <a:pt x="f34" y="f178"/>
                  </a:cubicBezTo>
                  <a:cubicBezTo>
                    <a:pt x="f114" y="f98"/>
                    <a:pt x="f188" y="f178"/>
                    <a:pt x="f189" y="f178"/>
                  </a:cubicBezTo>
                  <a:cubicBezTo>
                    <a:pt x="f51" y="f100"/>
                    <a:pt x="f55" y="f100"/>
                    <a:pt x="f61" y="f185"/>
                  </a:cubicBezTo>
                  <a:cubicBezTo>
                    <a:pt x="f172" y="f185"/>
                    <a:pt x="f190" y="f185"/>
                    <a:pt x="f191" y="f187"/>
                  </a:cubicBezTo>
                  <a:cubicBezTo>
                    <a:pt x="f192" y="f91"/>
                    <a:pt x="f51" y="f72"/>
                    <a:pt x="f193" y="f68"/>
                  </a:cubicBezTo>
                  <a:cubicBezTo>
                    <a:pt x="f44" y="f69"/>
                    <a:pt x="f34" y="f69"/>
                    <a:pt x="f168" y="f2"/>
                  </a:cubicBezTo>
                  <a:cubicBezTo>
                    <a:pt x="f26" y="f2"/>
                    <a:pt x="f23" y="f72"/>
                    <a:pt x="f21" y="f68"/>
                  </a:cubicBezTo>
                  <a:cubicBezTo>
                    <a:pt x="f19" y="f69"/>
                    <a:pt x="f194" y="f69"/>
                    <a:pt x="f90" y="f195"/>
                  </a:cubicBezTo>
                  <a:cubicBezTo>
                    <a:pt x="f21" y="f78"/>
                    <a:pt x="f19" y="f80"/>
                    <a:pt x="f129" y="f196"/>
                  </a:cubicBezTo>
                  <a:cubicBezTo>
                    <a:pt x="f92" y="f62"/>
                    <a:pt x="f132" y="f196"/>
                    <a:pt x="f132" y="f80"/>
                  </a:cubicBezTo>
                  <a:cubicBezTo>
                    <a:pt x="f96" y="f66"/>
                    <a:pt x="f102" y="f68"/>
                    <a:pt x="f183" y="f78"/>
                  </a:cubicBezTo>
                  <a:cubicBezTo>
                    <a:pt x="f163" y="f80"/>
                    <a:pt x="f197" y="f195"/>
                    <a:pt x="f198" y="f199"/>
                  </a:cubicBezTo>
                  <a:cubicBezTo>
                    <a:pt x="f9" y="f199"/>
                    <a:pt x="f200" y="f78"/>
                    <a:pt x="f201" y="f199"/>
                  </a:cubicBezTo>
                  <a:cubicBezTo>
                    <a:pt x="f144" y="f82"/>
                    <a:pt x="f202" y="f80"/>
                    <a:pt x="f124" y="f78"/>
                  </a:cubicBezTo>
                  <a:cubicBezTo>
                    <a:pt x="f122" y="f78"/>
                    <a:pt x="f121" y="f78"/>
                    <a:pt x="f121" y="f196"/>
                  </a:cubicBezTo>
                  <a:cubicBezTo>
                    <a:pt x="f152" y="f203"/>
                    <a:pt x="f113" y="f204"/>
                    <a:pt x="f107" y="f205"/>
                  </a:cubicBezTo>
                  <a:cubicBezTo>
                    <a:pt x="f107" y="f206"/>
                    <a:pt x="f107" y="f206"/>
                    <a:pt x="f207" y="f208"/>
                  </a:cubicBezTo>
                  <a:cubicBezTo>
                    <a:pt x="f209" y="f210"/>
                    <a:pt x="f209" y="f210"/>
                    <a:pt x="f211" y="f212"/>
                  </a:cubicBezTo>
                  <a:cubicBezTo>
                    <a:pt x="f110" y="f213"/>
                    <a:pt x="f110" y="f214"/>
                    <a:pt x="f111" y="f215"/>
                  </a:cubicBezTo>
                  <a:cubicBezTo>
                    <a:pt x="f149" y="f216"/>
                    <a:pt x="f150" y="f217"/>
                    <a:pt x="f122" y="f218"/>
                  </a:cubicBezTo>
                  <a:cubicBezTo>
                    <a:pt x="f219" y="f220"/>
                    <a:pt x="f123" y="f221"/>
                    <a:pt x="f219" y="f222"/>
                  </a:cubicBezTo>
                  <a:cubicBezTo>
                    <a:pt x="f223" y="f224"/>
                    <a:pt x="f7" y="f225"/>
                    <a:pt x="f158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9" y="f235"/>
                    <a:pt x="f236" y="f237"/>
                  </a:cubicBezTo>
                  <a:cubicBezTo>
                    <a:pt x="f198" y="f238"/>
                    <a:pt x="f239" y="f235"/>
                    <a:pt x="f160" y="f238"/>
                  </a:cubicBezTo>
                  <a:cubicBezTo>
                    <a:pt x="f240" y="f241"/>
                    <a:pt x="f233" y="f242"/>
                    <a:pt x="f201" y="f243"/>
                  </a:cubicBezTo>
                  <a:cubicBezTo>
                    <a:pt x="f9" y="f244"/>
                    <a:pt x="f9" y="f245"/>
                    <a:pt x="f246" y="f5"/>
                  </a:cubicBezTo>
                  <a:cubicBezTo>
                    <a:pt x="f239" y="f5"/>
                    <a:pt x="f231" y="f5"/>
                    <a:pt x="f227" y="f247"/>
                  </a:cubicBezTo>
                  <a:cubicBezTo>
                    <a:pt x="f202" y="f247"/>
                    <a:pt x="f223" y="f248"/>
                    <a:pt x="f249" y="f243"/>
                  </a:cubicBezTo>
                  <a:cubicBezTo>
                    <a:pt x="f123" y="f243"/>
                    <a:pt x="f121" y="f250"/>
                    <a:pt x="f117" y="f238"/>
                  </a:cubicBezTo>
                  <a:cubicBezTo>
                    <a:pt x="f150" y="f10"/>
                    <a:pt x="f113" y="f230"/>
                    <a:pt x="f251" y="f226"/>
                  </a:cubicBezTo>
                  <a:cubicBezTo>
                    <a:pt x="f151" y="f225"/>
                    <a:pt x="f142" y="f252"/>
                    <a:pt x="f140" y="f253"/>
                  </a:cubicBezTo>
                  <a:cubicBezTo>
                    <a:pt x="f106" y="f253"/>
                    <a:pt x="f155" y="f253"/>
                    <a:pt x="f164" y="f224"/>
                  </a:cubicBezTo>
                  <a:cubicBezTo>
                    <a:pt x="f254" y="f18"/>
                    <a:pt x="f178" y="f218"/>
                    <a:pt x="f91" y="f255"/>
                  </a:cubicBezTo>
                  <a:cubicBezTo>
                    <a:pt x="f256" y="f257"/>
                    <a:pt x="f256" y="f257"/>
                    <a:pt x="f74" y="f258"/>
                  </a:cubicBezTo>
                  <a:cubicBezTo>
                    <a:pt x="f73" y="f259"/>
                    <a:pt x="f72" y="f224"/>
                    <a:pt x="f68" y="f228"/>
                  </a:cubicBezTo>
                  <a:cubicBezTo>
                    <a:pt x="f68" y="f228"/>
                    <a:pt x="f68" y="f228"/>
                    <a:pt x="f68" y="f228"/>
                  </a:cubicBezTo>
                  <a:cubicBezTo>
                    <a:pt x="f66" y="f252"/>
                    <a:pt x="f195" y="f22"/>
                    <a:pt x="f78" y="f260"/>
                  </a:cubicBezTo>
                  <a:cubicBezTo>
                    <a:pt x="f199" y="f261"/>
                    <a:pt x="f199" y="f262"/>
                    <a:pt x="f64" y="f261"/>
                  </a:cubicBezTo>
                  <a:cubicBezTo>
                    <a:pt x="f263" y="f260"/>
                    <a:pt x="f50" y="f25"/>
                    <a:pt x="f264" y="f257"/>
                  </a:cubicBezTo>
                  <a:cubicBezTo>
                    <a:pt x="f265" y="f255"/>
                    <a:pt x="f266" y="f255"/>
                    <a:pt x="f266" y="f255"/>
                  </a:cubicBezTo>
                  <a:cubicBezTo>
                    <a:pt x="f41" y="f255"/>
                    <a:pt x="f267" y="f260"/>
                    <a:pt x="f268" y="f260"/>
                  </a:cubicBezTo>
                  <a:cubicBezTo>
                    <a:pt x="f269" y="f270"/>
                    <a:pt x="f38" y="f271"/>
                    <a:pt x="f38" y="f272"/>
                  </a:cubicBezTo>
                  <a:cubicBezTo>
                    <a:pt x="f41" y="f273"/>
                    <a:pt x="f40" y="f274"/>
                    <a:pt x="f275" y="f212"/>
                  </a:cubicBezTo>
                  <a:cubicBezTo>
                    <a:pt x="f267" y="f206"/>
                    <a:pt x="f276" y="f277"/>
                    <a:pt x="f278" y="f268"/>
                  </a:cubicBezTo>
                  <a:cubicBezTo>
                    <a:pt x="f279" y="f43"/>
                    <a:pt x="f280" y="f58"/>
                    <a:pt x="f280" y="f73"/>
                  </a:cubicBezTo>
                  <a:cubicBezTo>
                    <a:pt x="f280" y="f281"/>
                    <a:pt x="f268" y="f176"/>
                    <a:pt x="f269" y="f135"/>
                  </a:cubicBezTo>
                  <a:cubicBezTo>
                    <a:pt x="f282" y="f106"/>
                    <a:pt x="f283" y="f284"/>
                    <a:pt x="f204" y="f285"/>
                  </a:cubicBezTo>
                  <a:cubicBezTo>
                    <a:pt x="f283" y="f286"/>
                    <a:pt x="f287" y="f131"/>
                    <a:pt x="f282" y="f288"/>
                  </a:cubicBezTo>
                  <a:cubicBezTo>
                    <a:pt x="f282" y="f175"/>
                    <a:pt x="f283" y="f281"/>
                    <a:pt x="f283" y="f68"/>
                  </a:cubicBezTo>
                  <a:cubicBezTo>
                    <a:pt x="f283" y="f69"/>
                    <a:pt x="f38" y="f66"/>
                    <a:pt x="f38" y="f289"/>
                  </a:cubicBezTo>
                  <a:cubicBezTo>
                    <a:pt x="f282" y="f290"/>
                    <a:pt x="f269" y="f291"/>
                    <a:pt x="f292" y="f213"/>
                  </a:cubicBezTo>
                  <a:cubicBezTo>
                    <a:pt x="f204" y="f293"/>
                    <a:pt x="f294" y="f214"/>
                    <a:pt x="f295" y="f214"/>
                  </a:cubicBezTo>
                  <a:cubicBezTo>
                    <a:pt x="f296" y="f214"/>
                    <a:pt x="f296" y="f297"/>
                    <a:pt x="f296" y="f212"/>
                  </a:cubicBezTo>
                  <a:cubicBezTo>
                    <a:pt x="f296" y="f298"/>
                    <a:pt x="f296" y="f287"/>
                    <a:pt x="f299" y="f41"/>
                  </a:cubicBezTo>
                  <a:cubicBezTo>
                    <a:pt x="f291" y="f50"/>
                    <a:pt x="f299" y="f80"/>
                    <a:pt x="f300" y="f256"/>
                  </a:cubicBezTo>
                  <a:cubicBezTo>
                    <a:pt x="f35" y="f301"/>
                    <a:pt x="f206" y="f209"/>
                    <a:pt x="f302" y="f115"/>
                  </a:cubicBezTo>
                  <a:cubicBezTo>
                    <a:pt x="f303" y="f153"/>
                    <a:pt x="f210" y="f120"/>
                    <a:pt x="f210" y="f219"/>
                  </a:cubicBezTo>
                  <a:cubicBezTo>
                    <a:pt x="f304" y="f121"/>
                    <a:pt x="f304" y="f117"/>
                    <a:pt x="f210" y="f152"/>
                  </a:cubicBezTo>
                  <a:cubicBezTo>
                    <a:pt x="f303" y="f305"/>
                    <a:pt x="f302" y="f107"/>
                    <a:pt x="f306" y="f307"/>
                  </a:cubicBezTo>
                  <a:cubicBezTo>
                    <a:pt x="f306" y="f162"/>
                    <a:pt x="f308" y="f301"/>
                    <a:pt x="f309" y="f310"/>
                  </a:cubicBezTo>
                  <a:cubicBezTo>
                    <a:pt x="f298" y="f195"/>
                    <a:pt x="f205" y="f266"/>
                    <a:pt x="f309" y="f287"/>
                  </a:cubicBezTo>
                  <a:cubicBezTo>
                    <a:pt x="f33" y="f311"/>
                    <a:pt x="f308" y="f312"/>
                    <a:pt x="f309" y="f206"/>
                  </a:cubicBezTo>
                  <a:cubicBezTo>
                    <a:pt x="f208" y="f308"/>
                    <a:pt x="f309" y="f304"/>
                    <a:pt x="f308" y="f313"/>
                  </a:cubicBezTo>
                  <a:cubicBezTo>
                    <a:pt x="f306" y="f314"/>
                    <a:pt x="f302" y="f29"/>
                    <a:pt x="f302" y="f315"/>
                  </a:cubicBezTo>
                  <a:cubicBezTo>
                    <a:pt x="f302" y="f316"/>
                    <a:pt x="f317" y="f27"/>
                    <a:pt x="f212" y="f27"/>
                  </a:cubicBezTo>
                  <a:cubicBezTo>
                    <a:pt x="f318" y="f27"/>
                    <a:pt x="f318" y="f319"/>
                    <a:pt x="f293" y="f320"/>
                  </a:cubicBezTo>
                  <a:cubicBezTo>
                    <a:pt x="f274" y="f31"/>
                    <a:pt x="f320" y="f206"/>
                    <a:pt x="f320" y="f311"/>
                  </a:cubicBezTo>
                  <a:cubicBezTo>
                    <a:pt x="f320" y="f36"/>
                    <a:pt x="f320" y="f287"/>
                    <a:pt x="f293" y="f321"/>
                  </a:cubicBezTo>
                  <a:cubicBezTo>
                    <a:pt x="f318" y="f322"/>
                    <a:pt x="f293" y="f299"/>
                    <a:pt x="f293" y="f312"/>
                  </a:cubicBezTo>
                  <a:cubicBezTo>
                    <a:pt x="f297" y="f295"/>
                    <a:pt x="f29" y="f282"/>
                    <a:pt x="f29" y="f276"/>
                  </a:cubicBezTo>
                  <a:cubicBezTo>
                    <a:pt x="f29" y="f203"/>
                    <a:pt x="f274" y="f323"/>
                    <a:pt x="f315" y="f56"/>
                  </a:cubicBezTo>
                  <a:cubicBezTo>
                    <a:pt x="f319" y="f195"/>
                    <a:pt x="f324" y="f325"/>
                    <a:pt x="f324" y="f187"/>
                  </a:cubicBezTo>
                  <a:cubicBezTo>
                    <a:pt x="f324" y="f326"/>
                    <a:pt x="f316" y="f134"/>
                    <a:pt x="f27" y="f162"/>
                  </a:cubicBezTo>
                  <a:cubicBezTo>
                    <a:pt x="f319" y="f327"/>
                    <a:pt x="f328" y="f95"/>
                    <a:pt x="f319" y="f82"/>
                  </a:cubicBezTo>
                  <a:cubicBezTo>
                    <a:pt x="f215" y="f52"/>
                    <a:pt x="f324" y="f43"/>
                    <a:pt x="f324" y="f278"/>
                  </a:cubicBezTo>
                  <a:cubicBezTo>
                    <a:pt x="f324" y="f269"/>
                    <a:pt x="f324" y="f204"/>
                    <a:pt x="f324" y="f36"/>
                  </a:cubicBezTo>
                  <a:cubicBezTo>
                    <a:pt x="f324" y="f311"/>
                    <a:pt x="f324" y="f300"/>
                    <a:pt x="f27" y="f312"/>
                  </a:cubicBezTo>
                  <a:cubicBezTo>
                    <a:pt x="f262" y="f329"/>
                    <a:pt x="f272" y="f330"/>
                    <a:pt x="f271" y="f296"/>
                  </a:cubicBezTo>
                  <a:cubicBezTo>
                    <a:pt x="f260" y="f277"/>
                    <a:pt x="f25" y="f331"/>
                    <a:pt x="f25" y="f204"/>
                  </a:cubicBezTo>
                  <a:cubicBezTo>
                    <a:pt x="f25" y="f275"/>
                    <a:pt x="f255" y="f48"/>
                    <a:pt x="f258" y="f64"/>
                  </a:cubicBezTo>
                  <a:cubicBezTo>
                    <a:pt x="f260" y="f72"/>
                    <a:pt x="f257" y="f180"/>
                    <a:pt x="f255" y="f136"/>
                  </a:cubicBezTo>
                  <a:cubicBezTo>
                    <a:pt x="f255" y="f135"/>
                    <a:pt x="f255" y="f332"/>
                    <a:pt x="f217" y="f301"/>
                  </a:cubicBezTo>
                  <a:cubicBezTo>
                    <a:pt x="f217" y="f301"/>
                    <a:pt x="f333" y="f301"/>
                    <a:pt x="f333" y="f254"/>
                  </a:cubicBezTo>
                  <a:cubicBezTo>
                    <a:pt x="f24" y="f307"/>
                    <a:pt x="f259" y="f111"/>
                    <a:pt x="f221" y="f121"/>
                  </a:cubicBezTo>
                  <a:cubicBezTo>
                    <a:pt x="f221" y="f123"/>
                    <a:pt x="f334" y="f335"/>
                    <a:pt x="f220" y="f335"/>
                  </a:cubicBezTo>
                  <a:cubicBezTo>
                    <a:pt x="f336" y="f121"/>
                    <a:pt x="f337" y="f153"/>
                    <a:pt x="f338" y="f339"/>
                  </a:cubicBezTo>
                  <a:cubicBezTo>
                    <a:pt x="f333" y="f110"/>
                    <a:pt x="f258" y="f128"/>
                    <a:pt x="f25" y="f131"/>
                  </a:cubicBezTo>
                  <a:cubicBezTo>
                    <a:pt x="f260" y="f133"/>
                    <a:pt x="f270" y="f134"/>
                    <a:pt x="f271" y="f135"/>
                  </a:cubicBezTo>
                  <a:cubicBezTo>
                    <a:pt x="f261" y="f91"/>
                    <a:pt x="f272" y="f58"/>
                    <a:pt x="f272" y="f264"/>
                  </a:cubicBezTo>
                  <a:cubicBezTo>
                    <a:pt x="f272" y="f62"/>
                    <a:pt x="f261" y="f97"/>
                    <a:pt x="f270" y="f288"/>
                  </a:cubicBezTo>
                  <a:cubicBezTo>
                    <a:pt x="f25" y="f142"/>
                    <a:pt x="f217" y="f115"/>
                    <a:pt x="f338" y="f158"/>
                  </a:cubicBezTo>
                  <a:cubicBezTo>
                    <a:pt x="f337" y="f143"/>
                    <a:pt x="f258" y="f198"/>
                    <a:pt x="f262" y="f200"/>
                  </a:cubicBezTo>
                  <a:cubicBezTo>
                    <a:pt x="f27" y="f201"/>
                    <a:pt x="f316" y="f160"/>
                    <a:pt x="f328" y="f231"/>
                  </a:cubicBezTo>
                  <a:cubicBezTo>
                    <a:pt x="f315" y="f335"/>
                    <a:pt x="f320" y="f150"/>
                    <a:pt x="f214" y="f110"/>
                  </a:cubicBezTo>
                  <a:cubicBezTo>
                    <a:pt x="f314" y="f157"/>
                    <a:pt x="f340" y="f74"/>
                    <a:pt x="f341" y="f265"/>
                  </a:cubicBezTo>
                  <a:cubicBezTo>
                    <a:pt x="f341" y="f266"/>
                    <a:pt x="f341" y="f203"/>
                    <a:pt x="f341" y="f342"/>
                  </a:cubicBezTo>
                  <a:cubicBezTo>
                    <a:pt x="f317" y="f263"/>
                    <a:pt x="f313" y="f2"/>
                    <a:pt x="f212" y="f100"/>
                  </a:cubicBezTo>
                  <a:cubicBezTo>
                    <a:pt x="f340" y="f156"/>
                    <a:pt x="f340" y="f207"/>
                    <a:pt x="f318" y="f150"/>
                  </a:cubicBezTo>
                  <a:cubicBezTo>
                    <a:pt x="f293" y="f120"/>
                    <a:pt x="f297" y="f343"/>
                    <a:pt x="f297" y="f147"/>
                  </a:cubicBezTo>
                  <a:cubicBezTo>
                    <a:pt x="f314" y="f146"/>
                    <a:pt x="f341" y="f229"/>
                    <a:pt x="f212" y="f143"/>
                  </a:cubicBezTo>
                  <a:cubicBezTo>
                    <a:pt x="f340" y="f231"/>
                    <a:pt x="f212" y="f146"/>
                    <a:pt x="f297" y="f146"/>
                  </a:cubicBezTo>
                  <a:cubicBezTo>
                    <a:pt x="f214" y="f239"/>
                    <a:pt x="f29" y="f161"/>
                    <a:pt x="f29" y="f184"/>
                  </a:cubicBezTo>
                  <a:cubicBezTo>
                    <a:pt x="f29" y="f138"/>
                    <a:pt x="f214" y="f344"/>
                    <a:pt x="f318" y="f94"/>
                  </a:cubicBezTo>
                  <a:cubicBezTo>
                    <a:pt x="f213" y="f17"/>
                    <a:pt x="f340" y="f15"/>
                    <a:pt x="f212" y="f102"/>
                  </a:cubicBezTo>
                  <a:cubicBezTo>
                    <a:pt x="f210" y="f236"/>
                    <a:pt x="f208" y="f147"/>
                    <a:pt x="f345" y="f285"/>
                  </a:cubicBezTo>
                  <a:cubicBezTo>
                    <a:pt x="f312" y="f111"/>
                    <a:pt x="f299" y="f145"/>
                    <a:pt x="f311" y="f346"/>
                  </a:cubicBezTo>
                  <a:cubicBezTo>
                    <a:pt x="f277" y="f155"/>
                    <a:pt x="f295" y="f171"/>
                    <a:pt x="f295" y="f134"/>
                  </a:cubicBezTo>
                  <a:cubicBezTo>
                    <a:pt x="f296" y="f109"/>
                    <a:pt x="f291" y="f219"/>
                    <a:pt x="f296" y="f347"/>
                  </a:cubicBezTo>
                  <a:cubicBezTo>
                    <a:pt x="f300" y="f139"/>
                    <a:pt x="f300" y="f182"/>
                    <a:pt x="f296" y="f102"/>
                  </a:cubicBezTo>
                  <a:cubicBezTo>
                    <a:pt x="f296" y="f344"/>
                    <a:pt x="f299" y="f99"/>
                    <a:pt x="f291" y="f99"/>
                  </a:cubicBezTo>
                  <a:cubicBezTo>
                    <a:pt x="f277" y="f99"/>
                    <a:pt x="f277" y="f15"/>
                    <a:pt x="f295" y="f344"/>
                  </a:cubicBezTo>
                  <a:cubicBezTo>
                    <a:pt x="f36" y="f137"/>
                    <a:pt x="f36" y="f13"/>
                    <a:pt x="f322" y="f181"/>
                  </a:cubicBezTo>
                  <a:cubicBezTo>
                    <a:pt x="f280" y="f202"/>
                    <a:pt x="f267" y="f211"/>
                    <a:pt x="f348" y="f135"/>
                  </a:cubicBezTo>
                  <a:cubicBezTo>
                    <a:pt x="f342" y="f97"/>
                    <a:pt x="f348" y="f196"/>
                    <a:pt x="f203" y="f323"/>
                  </a:cubicBezTo>
                  <a:cubicBezTo>
                    <a:pt x="f266" y="f80"/>
                    <a:pt x="f203" y="f281"/>
                    <a:pt x="f266" y="f332"/>
                  </a:cubicBezTo>
                  <a:cubicBezTo>
                    <a:pt x="f265" y="f164"/>
                    <a:pt x="f203" y="f142"/>
                    <a:pt x="f342" y="f111"/>
                  </a:cubicBezTo>
                  <a:cubicBezTo>
                    <a:pt x="f342" y="f111"/>
                    <a:pt x="f342" y="f111"/>
                    <a:pt x="f342" y="f305"/>
                  </a:cubicBezTo>
                  <a:cubicBezTo>
                    <a:pt x="f290" y="f335"/>
                    <a:pt x="f41" y="f246"/>
                    <a:pt x="f348" y="f344"/>
                  </a:cubicBezTo>
                  <a:cubicBezTo>
                    <a:pt x="f348" y="f15"/>
                    <a:pt x="f348" y="f96"/>
                    <a:pt x="f348" y="f17"/>
                  </a:cubicBezTo>
                  <a:cubicBezTo>
                    <a:pt x="f342" y="f104"/>
                    <a:pt x="f203" y="f104"/>
                    <a:pt x="f43" y="f17"/>
                  </a:cubicBezTo>
                  <a:cubicBezTo>
                    <a:pt x="f266" y="f17"/>
                    <a:pt x="f265" y="f99"/>
                    <a:pt x="f265" y="f15"/>
                  </a:cubicBezTo>
                  <a:cubicBezTo>
                    <a:pt x="f85" y="f198"/>
                    <a:pt x="f62" y="f124"/>
                    <a:pt x="f196" y="f284"/>
                  </a:cubicBezTo>
                  <a:cubicBezTo>
                    <a:pt x="f78" y="f162"/>
                    <a:pt x="f66" y="f187"/>
                    <a:pt x="f289" y="f80"/>
                  </a:cubicBezTo>
                  <a:cubicBezTo>
                    <a:pt x="f289" y="f66"/>
                    <a:pt x="f289" y="f325"/>
                    <a:pt x="f289" y="f186"/>
                  </a:cubicBezTo>
                  <a:cubicBezTo>
                    <a:pt x="f195" y="f310"/>
                    <a:pt x="f78" y="f135"/>
                    <a:pt x="f78" y="f159"/>
                  </a:cubicBezTo>
                  <a:cubicBezTo>
                    <a:pt x="f199" y="f140"/>
                    <a:pt x="f199" y="f145"/>
                    <a:pt x="f80" y="f111"/>
                  </a:cubicBezTo>
                  <a:cubicBezTo>
                    <a:pt x="f80" y="f150"/>
                    <a:pt x="f196" y="f122"/>
                    <a:pt x="f196" y="f202"/>
                  </a:cubicBezTo>
                  <a:cubicBezTo>
                    <a:pt x="f82" y="f146"/>
                    <a:pt x="f196" y="f231"/>
                    <a:pt x="f289" y="f240"/>
                  </a:cubicBezTo>
                  <a:cubicBezTo>
                    <a:pt x="f73" y="f143"/>
                    <a:pt x="f256" y="f231"/>
                    <a:pt x="f91" y="f158"/>
                  </a:cubicBezTo>
                  <a:cubicBezTo>
                    <a:pt x="f97" y="f117"/>
                    <a:pt x="f98" y="f111"/>
                    <a:pt x="f281" y="f349"/>
                  </a:cubicBezTo>
                  <a:cubicBezTo>
                    <a:pt x="f281" y="f140"/>
                    <a:pt x="f281" y="f171"/>
                    <a:pt x="f180" y="f288"/>
                  </a:cubicBezTo>
                  <a:cubicBezTo>
                    <a:pt x="f100" y="f135"/>
                    <a:pt x="f185" y="f101"/>
                    <a:pt x="f100" y="f178"/>
                  </a:cubicBezTo>
                  <a:cubicBezTo>
                    <a:pt x="f176" y="f2"/>
                    <a:pt x="f101" y="f54"/>
                    <a:pt x="f101" y="f203"/>
                  </a:cubicBezTo>
                  <a:cubicBezTo>
                    <a:pt x="f310" y="f199"/>
                    <a:pt x="f175" y="f175"/>
                    <a:pt x="f176" y="f131"/>
                  </a:cubicBezTo>
                  <a:cubicBezTo>
                    <a:pt x="f178" y="f110"/>
                    <a:pt x="f187" y="f117"/>
                    <a:pt x="f98" y="f227"/>
                  </a:cubicBezTo>
                  <a:cubicBezTo>
                    <a:pt x="f281" y="f240"/>
                    <a:pt x="f98" y="f239"/>
                    <a:pt x="f100" y="f201"/>
                  </a:cubicBezTo>
                  <a:cubicBezTo>
                    <a:pt x="f103" y="f200"/>
                    <a:pt x="f326" y="f160"/>
                    <a:pt x="f136" y="f144"/>
                  </a:cubicBezTo>
                  <a:cubicBezTo>
                    <a:pt x="f135" y="f219"/>
                    <a:pt x="f254" y="f150"/>
                    <a:pt x="f350" y="f110"/>
                  </a:cubicBezTo>
                  <a:cubicBezTo>
                    <a:pt x="f105" y="f350"/>
                    <a:pt x="f167" y="f2"/>
                    <a:pt x="f346" y="f264"/>
                  </a:cubicBezTo>
                  <a:cubicBezTo>
                    <a:pt x="f131" y="f78"/>
                    <a:pt x="f155" y="f175"/>
                    <a:pt x="f133" y="f346"/>
                  </a:cubicBezTo>
                  <a:cubicBezTo>
                    <a:pt x="f162" y="f251"/>
                    <a:pt x="f105" y="f121"/>
                    <a:pt x="f134" y="f240"/>
                  </a:cubicBezTo>
                  <a:cubicBezTo>
                    <a:pt x="f134" y="f233"/>
                    <a:pt x="f350" y="f201"/>
                    <a:pt x="f254" y="f9"/>
                  </a:cubicBezTo>
                  <a:cubicBezTo>
                    <a:pt x="f176" y="f11"/>
                    <a:pt x="f95" y="f13"/>
                    <a:pt x="f199" y="f99"/>
                  </a:cubicBezTo>
                  <a:cubicBezTo>
                    <a:pt x="f48" y="f104"/>
                    <a:pt x="f278" y="f21"/>
                    <a:pt x="f295" y="f179"/>
                  </a:cubicBezTo>
                  <a:cubicBezTo>
                    <a:pt x="f206" y="f179"/>
                    <a:pt x="f340" y="f23"/>
                    <a:pt x="f328" y="f129"/>
                  </a:cubicBezTo>
                  <a:cubicBezTo>
                    <a:pt x="f316" y="f129"/>
                    <a:pt x="f316" y="f129"/>
                    <a:pt x="f27" y="f92"/>
                  </a:cubicBezTo>
                  <a:cubicBezTo>
                    <a:pt x="f333" y="f15"/>
                    <a:pt x="f222" y="f182"/>
                    <a:pt x="f351" y="f161"/>
                  </a:cubicBezTo>
                  <a:cubicBezTo>
                    <a:pt x="f352" y="f198"/>
                    <a:pt x="f235" y="f240"/>
                    <a:pt x="f353" y="f227"/>
                  </a:cubicBezTo>
                  <a:cubicBezTo>
                    <a:pt x="f242" y="f147"/>
                    <a:pt x="f8" y="f202"/>
                    <a:pt x="f247" y="f202"/>
                  </a:cubicBezTo>
                  <a:cubicBezTo>
                    <a:pt x="f247" y="f202"/>
                    <a:pt x="f247" y="f202"/>
                    <a:pt x="f5" y="f7"/>
                  </a:cubicBezTo>
                  <a:close/>
                </a:path>
              </a:pathLst>
            </a:custGeom>
            <a:solidFill>
              <a:srgbClr val="F6E8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Freeform 213">
              <a:extLst>
                <a:ext uri="{FF2B5EF4-FFF2-40B4-BE49-F238E27FC236}">
                  <a16:creationId xmlns:a16="http://schemas.microsoft.com/office/drawing/2014/main" id="{49A5F9DC-4A87-35BE-8848-17744C6A6F39}"/>
                </a:ext>
              </a:extLst>
            </p:cNvPr>
            <p:cNvSpPr/>
            <p:nvPr/>
          </p:nvSpPr>
          <p:spPr>
            <a:xfrm>
              <a:off x="155576" y="276221"/>
              <a:ext cx="385767" cy="4651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4"/>
                <a:gd name="f7" fmla="val 306"/>
                <a:gd name="f8" fmla="val 238"/>
                <a:gd name="f9" fmla="val 52"/>
                <a:gd name="f10" fmla="val 235"/>
                <a:gd name="f11" fmla="val 53"/>
                <a:gd name="f12" fmla="val 232"/>
                <a:gd name="f13" fmla="val 54"/>
                <a:gd name="f14" fmla="val 227"/>
                <a:gd name="f15" fmla="val 223"/>
                <a:gd name="f16" fmla="val 219"/>
                <a:gd name="f17" fmla="val 56"/>
                <a:gd name="f18" fmla="val 216"/>
                <a:gd name="f19" fmla="val 58"/>
                <a:gd name="f20" fmla="val 206"/>
                <a:gd name="f21" fmla="val 65"/>
                <a:gd name="f22" fmla="val 195"/>
                <a:gd name="f23" fmla="val 70"/>
                <a:gd name="f24" fmla="val 186"/>
                <a:gd name="f25" fmla="val 79"/>
                <a:gd name="f26" fmla="val 184"/>
                <a:gd name="f27" fmla="val 81"/>
                <a:gd name="f28" fmla="val 182"/>
                <a:gd name="f29" fmla="val 78"/>
                <a:gd name="f30" fmla="val 179"/>
                <a:gd name="f31" fmla="val 76"/>
                <a:gd name="f32" fmla="val 175"/>
                <a:gd name="f33" fmla="val 178"/>
                <a:gd name="f34" fmla="val 73"/>
                <a:gd name="f35" fmla="val 177"/>
                <a:gd name="f36" fmla="val 69"/>
                <a:gd name="f37" fmla="val 66"/>
                <a:gd name="f38" fmla="val 171"/>
                <a:gd name="f39" fmla="val 164"/>
                <a:gd name="f40" fmla="val 170"/>
                <a:gd name="f41" fmla="val 61"/>
                <a:gd name="f42" fmla="val 60"/>
                <a:gd name="f43" fmla="val 169"/>
                <a:gd name="f44" fmla="val 59"/>
                <a:gd name="f45" fmla="val 168"/>
                <a:gd name="f46" fmla="val 162"/>
                <a:gd name="f47" fmla="val 51"/>
                <a:gd name="f48" fmla="val 158"/>
                <a:gd name="f49" fmla="val 46"/>
                <a:gd name="f50" fmla="val 63"/>
                <a:gd name="f51" fmla="val 72"/>
                <a:gd name="f52" fmla="val 191"/>
                <a:gd name="f53" fmla="val 68"/>
                <a:gd name="f54" fmla="val 189"/>
                <a:gd name="f55" fmla="val 49"/>
                <a:gd name="f56" fmla="val 165"/>
                <a:gd name="f57" fmla="val 37"/>
                <a:gd name="f58" fmla="val 152"/>
                <a:gd name="f59" fmla="val 29"/>
                <a:gd name="f60" fmla="val 145"/>
                <a:gd name="f61" fmla="val 25"/>
                <a:gd name="f62" fmla="val 138"/>
                <a:gd name="f63" fmla="val 20"/>
                <a:gd name="f64" fmla="val 132"/>
                <a:gd name="f65" fmla="val 15"/>
                <a:gd name="f66" fmla="val 128"/>
                <a:gd name="f67" fmla="val 12"/>
                <a:gd name="f68" fmla="val 123"/>
                <a:gd name="f69" fmla="val 10"/>
                <a:gd name="f70" fmla="val 121"/>
                <a:gd name="f71" fmla="val 5"/>
                <a:gd name="f72" fmla="val 119"/>
                <a:gd name="f73" fmla="val 1"/>
                <a:gd name="f74" fmla="val 116"/>
                <a:gd name="f75" fmla="val 112"/>
                <a:gd name="f76" fmla="val 109"/>
                <a:gd name="f77" fmla="val 2"/>
                <a:gd name="f78" fmla="val 8"/>
                <a:gd name="f79" fmla="val 108"/>
                <a:gd name="f80" fmla="val 111"/>
                <a:gd name="f81" fmla="val 21"/>
                <a:gd name="f82" fmla="val 114"/>
                <a:gd name="f83" fmla="val 27"/>
                <a:gd name="f84" fmla="val 35"/>
                <a:gd name="f85" fmla="val 126"/>
                <a:gd name="f86" fmla="val 41"/>
                <a:gd name="f87" fmla="val 130"/>
                <a:gd name="f88" fmla="val 50"/>
                <a:gd name="f89" fmla="val 137"/>
                <a:gd name="f90" fmla="val 55"/>
                <a:gd name="f91" fmla="val 139"/>
                <a:gd name="f92" fmla="val 62"/>
                <a:gd name="f93" fmla="val 148"/>
                <a:gd name="f94" fmla="val 67"/>
                <a:gd name="f95" fmla="val 150"/>
                <a:gd name="f96" fmla="val 155"/>
                <a:gd name="f97" fmla="val 74"/>
                <a:gd name="f98" fmla="val 159"/>
                <a:gd name="f99" fmla="val 167"/>
                <a:gd name="f100" fmla="val 82"/>
                <a:gd name="f101" fmla="val 172"/>
                <a:gd name="f102" fmla="val 83"/>
                <a:gd name="f103" fmla="val 174"/>
                <a:gd name="f104" fmla="val 86"/>
                <a:gd name="f105" fmla="val 176"/>
                <a:gd name="f106" fmla="val 87"/>
                <a:gd name="f107" fmla="val 173"/>
                <a:gd name="f108" fmla="val 89"/>
                <a:gd name="f109" fmla="val 96"/>
                <a:gd name="f110" fmla="val 106"/>
                <a:gd name="f111" fmla="val 117"/>
                <a:gd name="f112" fmla="val 125"/>
                <a:gd name="f113" fmla="val 131"/>
                <a:gd name="f114" fmla="val 143"/>
                <a:gd name="f115" fmla="val 140"/>
                <a:gd name="f116" fmla="val 142"/>
                <a:gd name="f117" fmla="val 141"/>
                <a:gd name="f118" fmla="val 129"/>
                <a:gd name="f119" fmla="val 134"/>
                <a:gd name="f120" fmla="val 104"/>
                <a:gd name="f121" fmla="val 102"/>
                <a:gd name="f122" fmla="val 99"/>
                <a:gd name="f123" fmla="val 97"/>
                <a:gd name="f124" fmla="val 95"/>
                <a:gd name="f125" fmla="val 92"/>
                <a:gd name="f126" fmla="val 127"/>
                <a:gd name="f127" fmla="val 90"/>
                <a:gd name="f128" fmla="val 124"/>
                <a:gd name="f129" fmla="val 93"/>
                <a:gd name="f130" fmla="val 122"/>
                <a:gd name="f131" fmla="val 71"/>
                <a:gd name="f132" fmla="val 40"/>
                <a:gd name="f133" fmla="val 115"/>
                <a:gd name="f134" fmla="val 30"/>
                <a:gd name="f135" fmla="val 26"/>
                <a:gd name="f136" fmla="val 19"/>
                <a:gd name="f137" fmla="val 110"/>
                <a:gd name="f138" fmla="val 9"/>
                <a:gd name="f139" fmla="val 24"/>
                <a:gd name="f140" fmla="val 28"/>
                <a:gd name="f141" fmla="val 33"/>
                <a:gd name="f142" fmla="val 36"/>
                <a:gd name="f143" fmla="val 42"/>
                <a:gd name="f144" fmla="val 48"/>
                <a:gd name="f145" fmla="val 136"/>
                <a:gd name="f146" fmla="val 149"/>
                <a:gd name="f147" fmla="val 151"/>
                <a:gd name="f148" fmla="val 101"/>
                <a:gd name="f149" fmla="val 163"/>
                <a:gd name="f150" fmla="val 161"/>
                <a:gd name="f151" fmla="val 156"/>
                <a:gd name="f152" fmla="val 120"/>
                <a:gd name="f153" fmla="val 107"/>
                <a:gd name="f154" fmla="val 100"/>
                <a:gd name="f155" fmla="val 144"/>
                <a:gd name="f156" fmla="val 147"/>
                <a:gd name="f157" fmla="val 153"/>
                <a:gd name="f158" fmla="val 135"/>
                <a:gd name="f159" fmla="val 181"/>
                <a:gd name="f160" fmla="val 203"/>
                <a:gd name="f161" fmla="val 209"/>
                <a:gd name="f162" fmla="val 217"/>
                <a:gd name="f163" fmla="val 213"/>
                <a:gd name="f164" fmla="val 221"/>
                <a:gd name="f165" fmla="val 220"/>
                <a:gd name="f166" fmla="val 105"/>
                <a:gd name="f167" fmla="val 225"/>
                <a:gd name="f168" fmla="val 234"/>
                <a:gd name="f169" fmla="val 237"/>
                <a:gd name="f170" fmla="val 239"/>
                <a:gd name="f171" fmla="val 245"/>
                <a:gd name="f172" fmla="val 250"/>
                <a:gd name="f173" fmla="val 251"/>
                <a:gd name="f174" fmla="val 253"/>
                <a:gd name="f175" fmla="val 257"/>
                <a:gd name="f176" fmla="val 267"/>
                <a:gd name="f177" fmla="val 271"/>
                <a:gd name="f178" fmla="val 272"/>
                <a:gd name="f179" fmla="val 273"/>
                <a:gd name="f180" fmla="val 284"/>
                <a:gd name="f181" fmla="val 295"/>
                <a:gd name="f182" fmla="val 301"/>
                <a:gd name="f183" fmla="val 296"/>
                <a:gd name="f184" fmla="val 290"/>
                <a:gd name="f185" fmla="val 286"/>
                <a:gd name="f186" fmla="val 32"/>
                <a:gd name="f187" fmla="val 282"/>
                <a:gd name="f188" fmla="val 44"/>
                <a:gd name="f189" fmla="val 278"/>
                <a:gd name="f190" fmla="val 266"/>
                <a:gd name="f191" fmla="val 64"/>
                <a:gd name="f192" fmla="val 264"/>
                <a:gd name="f193" fmla="val 265"/>
                <a:gd name="f194" fmla="val 75"/>
                <a:gd name="f195" fmla="val 262"/>
                <a:gd name="f196" fmla="val 260"/>
                <a:gd name="f197" fmla="val 258"/>
                <a:gd name="f198" fmla="val 80"/>
                <a:gd name="f199" fmla="val 261"/>
                <a:gd name="f200" fmla="val 255"/>
                <a:gd name="f201" fmla="val 256"/>
                <a:gd name="f202" fmla="val 252"/>
                <a:gd name="f203" fmla="val 249"/>
                <a:gd name="f204" fmla="val 248"/>
                <a:gd name="f205" fmla="val 247"/>
                <a:gd name="f206" fmla="val 233"/>
                <a:gd name="f207" fmla="val 229"/>
                <a:gd name="f208" fmla="val 231"/>
                <a:gd name="f209" fmla="val 157"/>
                <a:gd name="f210" fmla="val 277"/>
                <a:gd name="f211" fmla="val 280"/>
                <a:gd name="f212" fmla="val 279"/>
                <a:gd name="f213" fmla="val 263"/>
                <a:gd name="f214" fmla="val 259"/>
                <a:gd name="f215" fmla="val 146"/>
                <a:gd name="f216" fmla="val 211"/>
                <a:gd name="f217" fmla="val 207"/>
                <a:gd name="f218" fmla="val 202"/>
                <a:gd name="f219" fmla="val 201"/>
                <a:gd name="f220" fmla="val 200"/>
                <a:gd name="f221" fmla="val 188"/>
                <a:gd name="f222" fmla="val 154"/>
                <a:gd name="f223" fmla="val 160"/>
                <a:gd name="f224" fmla="val 166"/>
                <a:gd name="f225" fmla="val 118"/>
                <a:gd name="f226" fmla="val 103"/>
                <a:gd name="f227" fmla="val 94"/>
                <a:gd name="f228" fmla="val 210"/>
                <a:gd name="f229" fmla="val 212"/>
                <a:gd name="f230" fmla="val 214"/>
                <a:gd name="f231" fmla="val 241"/>
                <a:gd name="f232" fmla="val 244"/>
                <a:gd name="f233" fmla="val 47"/>
                <a:gd name="f234" fmla="+- 0 0 -90"/>
                <a:gd name="f235" fmla="*/ f3 1 254"/>
                <a:gd name="f236" fmla="*/ f4 1 306"/>
                <a:gd name="f237" fmla="val f5"/>
                <a:gd name="f238" fmla="val f6"/>
                <a:gd name="f239" fmla="val f7"/>
                <a:gd name="f240" fmla="*/ f234 f0 1"/>
                <a:gd name="f241" fmla="+- f239 0 f237"/>
                <a:gd name="f242" fmla="+- f238 0 f237"/>
                <a:gd name="f243" fmla="*/ f240 1 f2"/>
                <a:gd name="f244" fmla="*/ f242 1 254"/>
                <a:gd name="f245" fmla="*/ f241 1 306"/>
                <a:gd name="f246" fmla="*/ 227 f242 1"/>
                <a:gd name="f247" fmla="*/ 54 f241 1"/>
                <a:gd name="f248" fmla="*/ 186 f242 1"/>
                <a:gd name="f249" fmla="*/ 79 f241 1"/>
                <a:gd name="f250" fmla="*/ 178 f242 1"/>
                <a:gd name="f251" fmla="*/ 73 f241 1"/>
                <a:gd name="f252" fmla="*/ 170 f242 1"/>
                <a:gd name="f253" fmla="*/ 61 f241 1"/>
                <a:gd name="f254" fmla="*/ 158 f242 1"/>
                <a:gd name="f255" fmla="*/ 46 f241 1"/>
                <a:gd name="f256" fmla="*/ 60 f241 1"/>
                <a:gd name="f257" fmla="*/ 132 f242 1"/>
                <a:gd name="f258" fmla="*/ 15 f241 1"/>
                <a:gd name="f259" fmla="*/ 112 f242 1"/>
                <a:gd name="f260" fmla="*/ 1 f241 1"/>
                <a:gd name="f261" fmla="*/ 114 f242 1"/>
                <a:gd name="f262" fmla="*/ 27 f241 1"/>
                <a:gd name="f263" fmla="*/ 138 f242 1"/>
                <a:gd name="f264" fmla="*/ 59 f241 1"/>
                <a:gd name="f265" fmla="*/ 164 f242 1"/>
                <a:gd name="f266" fmla="*/ 81 f241 1"/>
                <a:gd name="f267" fmla="*/ 173 f242 1"/>
                <a:gd name="f268" fmla="*/ 89 f241 1"/>
                <a:gd name="f269" fmla="*/ 143 f242 1"/>
                <a:gd name="f270" fmla="*/ 140 f241 1"/>
                <a:gd name="f271" fmla="*/ 104 f242 1"/>
                <a:gd name="f272" fmla="*/ 132 f241 1"/>
                <a:gd name="f273" fmla="*/ 92 f242 1"/>
                <a:gd name="f274" fmla="*/ 127 f241 1"/>
                <a:gd name="f275" fmla="*/ 96 f242 1"/>
                <a:gd name="f276" fmla="*/ 122 f241 1"/>
                <a:gd name="f277" fmla="*/ 71 f242 1"/>
                <a:gd name="f278" fmla="*/ 117 f241 1"/>
                <a:gd name="f279" fmla="*/ 35 f242 1"/>
                <a:gd name="f280" fmla="*/ 115 f241 1"/>
                <a:gd name="f281" fmla="*/ 0 f242 1"/>
                <a:gd name="f282" fmla="*/ 110 f241 1"/>
                <a:gd name="f283" fmla="*/ 33 f242 1"/>
                <a:gd name="f284" fmla="*/ 128 f241 1"/>
                <a:gd name="f285" fmla="*/ 52 f242 1"/>
                <a:gd name="f286" fmla="*/ 136 f241 1"/>
                <a:gd name="f287" fmla="*/ 68 f242 1"/>
                <a:gd name="f288" fmla="*/ 142 f241 1"/>
                <a:gd name="f289" fmla="*/ 126 f242 1"/>
                <a:gd name="f290" fmla="*/ 163 f241 1"/>
                <a:gd name="f291" fmla="*/ 129 f242 1"/>
                <a:gd name="f292" fmla="*/ 155 f241 1"/>
                <a:gd name="f293" fmla="*/ 145 f241 1"/>
                <a:gd name="f294" fmla="*/ 110 f242 1"/>
                <a:gd name="f295" fmla="*/ 141 f241 1"/>
                <a:gd name="f296" fmla="*/ 140 f242 1"/>
                <a:gd name="f297" fmla="*/ 153 f241 1"/>
                <a:gd name="f298" fmla="*/ 139 f242 1"/>
                <a:gd name="f299" fmla="*/ 217 f241 1"/>
                <a:gd name="f300" fmla="*/ 115 f242 1"/>
                <a:gd name="f301" fmla="*/ 221 f241 1"/>
                <a:gd name="f302" fmla="*/ 67 f242 1"/>
                <a:gd name="f303" fmla="*/ 250 f241 1"/>
                <a:gd name="f304" fmla="*/ 30 f242 1"/>
                <a:gd name="f305" fmla="*/ 271 f241 1"/>
                <a:gd name="f306" fmla="*/ 24 f242 1"/>
                <a:gd name="f307" fmla="*/ 306 f241 1"/>
                <a:gd name="f308" fmla="*/ 36 f242 1"/>
                <a:gd name="f309" fmla="*/ 282 f241 1"/>
                <a:gd name="f310" fmla="*/ 265 f241 1"/>
                <a:gd name="f311" fmla="*/ 80 f242 1"/>
                <a:gd name="f312" fmla="*/ 261 f241 1"/>
                <a:gd name="f313" fmla="*/ 107 f242 1"/>
                <a:gd name="f314" fmla="*/ 252 f241 1"/>
                <a:gd name="f315" fmla="*/ 229 f241 1"/>
                <a:gd name="f316" fmla="*/ 156 f242 1"/>
                <a:gd name="f317" fmla="*/ 273 f241 1"/>
                <a:gd name="f318" fmla="*/ 279 f241 1"/>
                <a:gd name="f319" fmla="*/ 159 f242 1"/>
                <a:gd name="f320" fmla="*/ 259 f241 1"/>
                <a:gd name="f321" fmla="*/ 157 f242 1"/>
                <a:gd name="f322" fmla="*/ 249 f241 1"/>
                <a:gd name="f323" fmla="*/ 203 f241 1"/>
                <a:gd name="f324" fmla="*/ 146 f242 1"/>
                <a:gd name="f325" fmla="*/ 147 f242 1"/>
                <a:gd name="f326" fmla="*/ 150 f242 1"/>
                <a:gd name="f327" fmla="*/ 150 f241 1"/>
                <a:gd name="f328" fmla="*/ 155 f242 1"/>
                <a:gd name="f329" fmla="*/ 139 f241 1"/>
                <a:gd name="f330" fmla="*/ 123 f241 1"/>
                <a:gd name="f331" fmla="*/ 167 f242 1"/>
                <a:gd name="f332" fmla="*/ 181 f242 1"/>
                <a:gd name="f333" fmla="*/ 94 f241 1"/>
                <a:gd name="f334" fmla="*/ 216 f242 1"/>
                <a:gd name="f335" fmla="*/ 64 f241 1"/>
                <a:gd name="f336" fmla="*/ 241 f242 1"/>
                <a:gd name="f337" fmla="*/ 55 f241 1"/>
                <a:gd name="f338" fmla="*/ 252 f242 1"/>
                <a:gd name="f339" fmla="*/ 47 f241 1"/>
                <a:gd name="f340" fmla="*/ 238 f242 1"/>
                <a:gd name="f341" fmla="*/ 52 f241 1"/>
                <a:gd name="f342" fmla="+- f243 0 f1"/>
                <a:gd name="f343" fmla="*/ f246 1 254"/>
                <a:gd name="f344" fmla="*/ f247 1 306"/>
                <a:gd name="f345" fmla="*/ f248 1 254"/>
                <a:gd name="f346" fmla="*/ f249 1 306"/>
                <a:gd name="f347" fmla="*/ f250 1 254"/>
                <a:gd name="f348" fmla="*/ f251 1 306"/>
                <a:gd name="f349" fmla="*/ f252 1 254"/>
                <a:gd name="f350" fmla="*/ f253 1 306"/>
                <a:gd name="f351" fmla="*/ f254 1 254"/>
                <a:gd name="f352" fmla="*/ f255 1 306"/>
                <a:gd name="f353" fmla="*/ f256 1 306"/>
                <a:gd name="f354" fmla="*/ f257 1 254"/>
                <a:gd name="f355" fmla="*/ f258 1 306"/>
                <a:gd name="f356" fmla="*/ f259 1 254"/>
                <a:gd name="f357" fmla="*/ f260 1 306"/>
                <a:gd name="f358" fmla="*/ f261 1 254"/>
                <a:gd name="f359" fmla="*/ f262 1 306"/>
                <a:gd name="f360" fmla="*/ f263 1 254"/>
                <a:gd name="f361" fmla="*/ f264 1 306"/>
                <a:gd name="f362" fmla="*/ f265 1 254"/>
                <a:gd name="f363" fmla="*/ f266 1 306"/>
                <a:gd name="f364" fmla="*/ f267 1 254"/>
                <a:gd name="f365" fmla="*/ f268 1 306"/>
                <a:gd name="f366" fmla="*/ f269 1 254"/>
                <a:gd name="f367" fmla="*/ f270 1 306"/>
                <a:gd name="f368" fmla="*/ f271 1 254"/>
                <a:gd name="f369" fmla="*/ f272 1 306"/>
                <a:gd name="f370" fmla="*/ f273 1 254"/>
                <a:gd name="f371" fmla="*/ f274 1 306"/>
                <a:gd name="f372" fmla="*/ f275 1 254"/>
                <a:gd name="f373" fmla="*/ f276 1 306"/>
                <a:gd name="f374" fmla="*/ f277 1 254"/>
                <a:gd name="f375" fmla="*/ f278 1 306"/>
                <a:gd name="f376" fmla="*/ f279 1 254"/>
                <a:gd name="f377" fmla="*/ f280 1 306"/>
                <a:gd name="f378" fmla="*/ f281 1 254"/>
                <a:gd name="f379" fmla="*/ f282 1 306"/>
                <a:gd name="f380" fmla="*/ f283 1 254"/>
                <a:gd name="f381" fmla="*/ f284 1 306"/>
                <a:gd name="f382" fmla="*/ f285 1 254"/>
                <a:gd name="f383" fmla="*/ f286 1 306"/>
                <a:gd name="f384" fmla="*/ f287 1 254"/>
                <a:gd name="f385" fmla="*/ f288 1 306"/>
                <a:gd name="f386" fmla="*/ f289 1 254"/>
                <a:gd name="f387" fmla="*/ f290 1 306"/>
                <a:gd name="f388" fmla="*/ f291 1 254"/>
                <a:gd name="f389" fmla="*/ f292 1 306"/>
                <a:gd name="f390" fmla="*/ f293 1 306"/>
                <a:gd name="f391" fmla="*/ f294 1 254"/>
                <a:gd name="f392" fmla="*/ f295 1 306"/>
                <a:gd name="f393" fmla="*/ f296 1 254"/>
                <a:gd name="f394" fmla="*/ f297 1 306"/>
                <a:gd name="f395" fmla="*/ f298 1 254"/>
                <a:gd name="f396" fmla="*/ f299 1 306"/>
                <a:gd name="f397" fmla="*/ f300 1 254"/>
                <a:gd name="f398" fmla="*/ f301 1 306"/>
                <a:gd name="f399" fmla="*/ f302 1 254"/>
                <a:gd name="f400" fmla="*/ f303 1 306"/>
                <a:gd name="f401" fmla="*/ f304 1 254"/>
                <a:gd name="f402" fmla="*/ f305 1 306"/>
                <a:gd name="f403" fmla="*/ f306 1 254"/>
                <a:gd name="f404" fmla="*/ f307 1 306"/>
                <a:gd name="f405" fmla="*/ f308 1 254"/>
                <a:gd name="f406" fmla="*/ f309 1 306"/>
                <a:gd name="f407" fmla="*/ f310 1 306"/>
                <a:gd name="f408" fmla="*/ f311 1 254"/>
                <a:gd name="f409" fmla="*/ f312 1 306"/>
                <a:gd name="f410" fmla="*/ f313 1 254"/>
                <a:gd name="f411" fmla="*/ f314 1 306"/>
                <a:gd name="f412" fmla="*/ f315 1 306"/>
                <a:gd name="f413" fmla="*/ f316 1 254"/>
                <a:gd name="f414" fmla="*/ f317 1 306"/>
                <a:gd name="f415" fmla="*/ f318 1 306"/>
                <a:gd name="f416" fmla="*/ f319 1 254"/>
                <a:gd name="f417" fmla="*/ f320 1 306"/>
                <a:gd name="f418" fmla="*/ f321 1 254"/>
                <a:gd name="f419" fmla="*/ f322 1 306"/>
                <a:gd name="f420" fmla="*/ f323 1 306"/>
                <a:gd name="f421" fmla="*/ f324 1 254"/>
                <a:gd name="f422" fmla="*/ f325 1 254"/>
                <a:gd name="f423" fmla="*/ f326 1 254"/>
                <a:gd name="f424" fmla="*/ f327 1 306"/>
                <a:gd name="f425" fmla="*/ f328 1 254"/>
                <a:gd name="f426" fmla="*/ f329 1 306"/>
                <a:gd name="f427" fmla="*/ f330 1 306"/>
                <a:gd name="f428" fmla="*/ f331 1 254"/>
                <a:gd name="f429" fmla="*/ f332 1 254"/>
                <a:gd name="f430" fmla="*/ f333 1 306"/>
                <a:gd name="f431" fmla="*/ f334 1 254"/>
                <a:gd name="f432" fmla="*/ f335 1 306"/>
                <a:gd name="f433" fmla="*/ f336 1 254"/>
                <a:gd name="f434" fmla="*/ f337 1 306"/>
                <a:gd name="f435" fmla="*/ f338 1 254"/>
                <a:gd name="f436" fmla="*/ f339 1 306"/>
                <a:gd name="f437" fmla="*/ f340 1 254"/>
                <a:gd name="f438" fmla="*/ f341 1 306"/>
                <a:gd name="f439" fmla="*/ 0 1 f244"/>
                <a:gd name="f440" fmla="*/ f238 1 f244"/>
                <a:gd name="f441" fmla="*/ 0 1 f245"/>
                <a:gd name="f442" fmla="*/ f239 1 f245"/>
                <a:gd name="f443" fmla="*/ f343 1 f244"/>
                <a:gd name="f444" fmla="*/ f344 1 f245"/>
                <a:gd name="f445" fmla="*/ f345 1 f244"/>
                <a:gd name="f446" fmla="*/ f346 1 f245"/>
                <a:gd name="f447" fmla="*/ f347 1 f244"/>
                <a:gd name="f448" fmla="*/ f348 1 f245"/>
                <a:gd name="f449" fmla="*/ f349 1 f244"/>
                <a:gd name="f450" fmla="*/ f350 1 f245"/>
                <a:gd name="f451" fmla="*/ f351 1 f244"/>
                <a:gd name="f452" fmla="*/ f352 1 f245"/>
                <a:gd name="f453" fmla="*/ f353 1 f245"/>
                <a:gd name="f454" fmla="*/ f354 1 f244"/>
                <a:gd name="f455" fmla="*/ f355 1 f245"/>
                <a:gd name="f456" fmla="*/ f356 1 f244"/>
                <a:gd name="f457" fmla="*/ f357 1 f245"/>
                <a:gd name="f458" fmla="*/ f358 1 f244"/>
                <a:gd name="f459" fmla="*/ f359 1 f245"/>
                <a:gd name="f460" fmla="*/ f360 1 f244"/>
                <a:gd name="f461" fmla="*/ f361 1 f245"/>
                <a:gd name="f462" fmla="*/ f362 1 f244"/>
                <a:gd name="f463" fmla="*/ f363 1 f245"/>
                <a:gd name="f464" fmla="*/ f364 1 f244"/>
                <a:gd name="f465" fmla="*/ f365 1 f245"/>
                <a:gd name="f466" fmla="*/ f366 1 f244"/>
                <a:gd name="f467" fmla="*/ f367 1 f245"/>
                <a:gd name="f468" fmla="*/ f368 1 f244"/>
                <a:gd name="f469" fmla="*/ f369 1 f245"/>
                <a:gd name="f470" fmla="*/ f370 1 f244"/>
                <a:gd name="f471" fmla="*/ f371 1 f245"/>
                <a:gd name="f472" fmla="*/ f372 1 f244"/>
                <a:gd name="f473" fmla="*/ f373 1 f245"/>
                <a:gd name="f474" fmla="*/ f374 1 f244"/>
                <a:gd name="f475" fmla="*/ f375 1 f245"/>
                <a:gd name="f476" fmla="*/ f376 1 f244"/>
                <a:gd name="f477" fmla="*/ f377 1 f245"/>
                <a:gd name="f478" fmla="*/ f378 1 f244"/>
                <a:gd name="f479" fmla="*/ f379 1 f245"/>
                <a:gd name="f480" fmla="*/ f380 1 f244"/>
                <a:gd name="f481" fmla="*/ f381 1 f245"/>
                <a:gd name="f482" fmla="*/ f382 1 f244"/>
                <a:gd name="f483" fmla="*/ f383 1 f245"/>
                <a:gd name="f484" fmla="*/ f384 1 f244"/>
                <a:gd name="f485" fmla="*/ f385 1 f245"/>
                <a:gd name="f486" fmla="*/ f386 1 f244"/>
                <a:gd name="f487" fmla="*/ f387 1 f245"/>
                <a:gd name="f488" fmla="*/ f388 1 f244"/>
                <a:gd name="f489" fmla="*/ f389 1 f245"/>
                <a:gd name="f490" fmla="*/ f390 1 f245"/>
                <a:gd name="f491" fmla="*/ f391 1 f244"/>
                <a:gd name="f492" fmla="*/ f392 1 f245"/>
                <a:gd name="f493" fmla="*/ f393 1 f244"/>
                <a:gd name="f494" fmla="*/ f394 1 f245"/>
                <a:gd name="f495" fmla="*/ f395 1 f244"/>
                <a:gd name="f496" fmla="*/ f396 1 f245"/>
                <a:gd name="f497" fmla="*/ f397 1 f244"/>
                <a:gd name="f498" fmla="*/ f398 1 f245"/>
                <a:gd name="f499" fmla="*/ f399 1 f244"/>
                <a:gd name="f500" fmla="*/ f400 1 f245"/>
                <a:gd name="f501" fmla="*/ f401 1 f244"/>
                <a:gd name="f502" fmla="*/ f402 1 f245"/>
                <a:gd name="f503" fmla="*/ f403 1 f244"/>
                <a:gd name="f504" fmla="*/ f404 1 f245"/>
                <a:gd name="f505" fmla="*/ f405 1 f244"/>
                <a:gd name="f506" fmla="*/ f406 1 f245"/>
                <a:gd name="f507" fmla="*/ f407 1 f245"/>
                <a:gd name="f508" fmla="*/ f408 1 f244"/>
                <a:gd name="f509" fmla="*/ f409 1 f245"/>
                <a:gd name="f510" fmla="*/ f410 1 f244"/>
                <a:gd name="f511" fmla="*/ f411 1 f245"/>
                <a:gd name="f512" fmla="*/ f412 1 f245"/>
                <a:gd name="f513" fmla="*/ f413 1 f244"/>
                <a:gd name="f514" fmla="*/ f414 1 f245"/>
                <a:gd name="f515" fmla="*/ f415 1 f245"/>
                <a:gd name="f516" fmla="*/ f416 1 f244"/>
                <a:gd name="f517" fmla="*/ f417 1 f245"/>
                <a:gd name="f518" fmla="*/ f418 1 f244"/>
                <a:gd name="f519" fmla="*/ f419 1 f245"/>
                <a:gd name="f520" fmla="*/ f420 1 f245"/>
                <a:gd name="f521" fmla="*/ f421 1 f244"/>
                <a:gd name="f522" fmla="*/ f422 1 f244"/>
                <a:gd name="f523" fmla="*/ f423 1 f244"/>
                <a:gd name="f524" fmla="*/ f424 1 f245"/>
                <a:gd name="f525" fmla="*/ f425 1 f244"/>
                <a:gd name="f526" fmla="*/ f426 1 f245"/>
                <a:gd name="f527" fmla="*/ f427 1 f245"/>
                <a:gd name="f528" fmla="*/ f428 1 f244"/>
                <a:gd name="f529" fmla="*/ f429 1 f244"/>
                <a:gd name="f530" fmla="*/ f430 1 f245"/>
                <a:gd name="f531" fmla="*/ f431 1 f244"/>
                <a:gd name="f532" fmla="*/ f432 1 f245"/>
                <a:gd name="f533" fmla="*/ f433 1 f244"/>
                <a:gd name="f534" fmla="*/ f434 1 f245"/>
                <a:gd name="f535" fmla="*/ f435 1 f244"/>
                <a:gd name="f536" fmla="*/ f436 1 f245"/>
                <a:gd name="f537" fmla="*/ f437 1 f244"/>
                <a:gd name="f538" fmla="*/ f438 1 f245"/>
                <a:gd name="f539" fmla="*/ f439 f235 1"/>
                <a:gd name="f540" fmla="*/ f440 f235 1"/>
                <a:gd name="f541" fmla="*/ f442 f236 1"/>
                <a:gd name="f542" fmla="*/ f441 f236 1"/>
                <a:gd name="f543" fmla="*/ f443 f235 1"/>
                <a:gd name="f544" fmla="*/ f444 f236 1"/>
                <a:gd name="f545" fmla="*/ f445 f235 1"/>
                <a:gd name="f546" fmla="*/ f446 f236 1"/>
                <a:gd name="f547" fmla="*/ f447 f235 1"/>
                <a:gd name="f548" fmla="*/ f448 f236 1"/>
                <a:gd name="f549" fmla="*/ f449 f235 1"/>
                <a:gd name="f550" fmla="*/ f450 f236 1"/>
                <a:gd name="f551" fmla="*/ f451 f235 1"/>
                <a:gd name="f552" fmla="*/ f452 f236 1"/>
                <a:gd name="f553" fmla="*/ f453 f236 1"/>
                <a:gd name="f554" fmla="*/ f454 f235 1"/>
                <a:gd name="f555" fmla="*/ f455 f236 1"/>
                <a:gd name="f556" fmla="*/ f456 f235 1"/>
                <a:gd name="f557" fmla="*/ f457 f236 1"/>
                <a:gd name="f558" fmla="*/ f458 f235 1"/>
                <a:gd name="f559" fmla="*/ f459 f236 1"/>
                <a:gd name="f560" fmla="*/ f460 f235 1"/>
                <a:gd name="f561" fmla="*/ f461 f236 1"/>
                <a:gd name="f562" fmla="*/ f462 f235 1"/>
                <a:gd name="f563" fmla="*/ f463 f236 1"/>
                <a:gd name="f564" fmla="*/ f464 f235 1"/>
                <a:gd name="f565" fmla="*/ f465 f236 1"/>
                <a:gd name="f566" fmla="*/ f466 f235 1"/>
                <a:gd name="f567" fmla="*/ f467 f236 1"/>
                <a:gd name="f568" fmla="*/ f468 f235 1"/>
                <a:gd name="f569" fmla="*/ f469 f236 1"/>
                <a:gd name="f570" fmla="*/ f470 f235 1"/>
                <a:gd name="f571" fmla="*/ f471 f236 1"/>
                <a:gd name="f572" fmla="*/ f472 f235 1"/>
                <a:gd name="f573" fmla="*/ f473 f236 1"/>
                <a:gd name="f574" fmla="*/ f474 f235 1"/>
                <a:gd name="f575" fmla="*/ f475 f236 1"/>
                <a:gd name="f576" fmla="*/ f476 f235 1"/>
                <a:gd name="f577" fmla="*/ f477 f236 1"/>
                <a:gd name="f578" fmla="*/ f478 f235 1"/>
                <a:gd name="f579" fmla="*/ f479 f236 1"/>
                <a:gd name="f580" fmla="*/ f480 f235 1"/>
                <a:gd name="f581" fmla="*/ f481 f236 1"/>
                <a:gd name="f582" fmla="*/ f482 f235 1"/>
                <a:gd name="f583" fmla="*/ f483 f236 1"/>
                <a:gd name="f584" fmla="*/ f484 f235 1"/>
                <a:gd name="f585" fmla="*/ f485 f236 1"/>
                <a:gd name="f586" fmla="*/ f486 f235 1"/>
                <a:gd name="f587" fmla="*/ f487 f236 1"/>
                <a:gd name="f588" fmla="*/ f488 f235 1"/>
                <a:gd name="f589" fmla="*/ f489 f236 1"/>
                <a:gd name="f590" fmla="*/ f490 f236 1"/>
                <a:gd name="f591" fmla="*/ f491 f235 1"/>
                <a:gd name="f592" fmla="*/ f492 f236 1"/>
                <a:gd name="f593" fmla="*/ f493 f235 1"/>
                <a:gd name="f594" fmla="*/ f494 f236 1"/>
                <a:gd name="f595" fmla="*/ f495 f235 1"/>
                <a:gd name="f596" fmla="*/ f496 f236 1"/>
                <a:gd name="f597" fmla="*/ f497 f235 1"/>
                <a:gd name="f598" fmla="*/ f498 f236 1"/>
                <a:gd name="f599" fmla="*/ f499 f235 1"/>
                <a:gd name="f600" fmla="*/ f500 f236 1"/>
                <a:gd name="f601" fmla="*/ f501 f235 1"/>
                <a:gd name="f602" fmla="*/ f502 f236 1"/>
                <a:gd name="f603" fmla="*/ f503 f235 1"/>
                <a:gd name="f604" fmla="*/ f504 f236 1"/>
                <a:gd name="f605" fmla="*/ f505 f235 1"/>
                <a:gd name="f606" fmla="*/ f506 f236 1"/>
                <a:gd name="f607" fmla="*/ f507 f236 1"/>
                <a:gd name="f608" fmla="*/ f508 f235 1"/>
                <a:gd name="f609" fmla="*/ f509 f236 1"/>
                <a:gd name="f610" fmla="*/ f510 f235 1"/>
                <a:gd name="f611" fmla="*/ f511 f236 1"/>
                <a:gd name="f612" fmla="*/ f512 f236 1"/>
                <a:gd name="f613" fmla="*/ f513 f235 1"/>
                <a:gd name="f614" fmla="*/ f514 f236 1"/>
                <a:gd name="f615" fmla="*/ f515 f236 1"/>
                <a:gd name="f616" fmla="*/ f516 f235 1"/>
                <a:gd name="f617" fmla="*/ f517 f236 1"/>
                <a:gd name="f618" fmla="*/ f518 f235 1"/>
                <a:gd name="f619" fmla="*/ f519 f236 1"/>
                <a:gd name="f620" fmla="*/ f520 f236 1"/>
                <a:gd name="f621" fmla="*/ f521 f235 1"/>
                <a:gd name="f622" fmla="*/ f522 f235 1"/>
                <a:gd name="f623" fmla="*/ f523 f235 1"/>
                <a:gd name="f624" fmla="*/ f524 f236 1"/>
                <a:gd name="f625" fmla="*/ f525 f235 1"/>
                <a:gd name="f626" fmla="*/ f526 f236 1"/>
                <a:gd name="f627" fmla="*/ f527 f236 1"/>
                <a:gd name="f628" fmla="*/ f528 f235 1"/>
                <a:gd name="f629" fmla="*/ f529 f235 1"/>
                <a:gd name="f630" fmla="*/ f530 f236 1"/>
                <a:gd name="f631" fmla="*/ f531 f235 1"/>
                <a:gd name="f632" fmla="*/ f532 f236 1"/>
                <a:gd name="f633" fmla="*/ f533 f235 1"/>
                <a:gd name="f634" fmla="*/ f534 f236 1"/>
                <a:gd name="f635" fmla="*/ f535 f235 1"/>
                <a:gd name="f636" fmla="*/ f536 f236 1"/>
                <a:gd name="f637" fmla="*/ f537 f235 1"/>
                <a:gd name="f638" fmla="*/ f538 f2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2">
                  <a:pos x="f543" y="f544"/>
                </a:cxn>
                <a:cxn ang="f342">
                  <a:pos x="f545" y="f546"/>
                </a:cxn>
                <a:cxn ang="f342">
                  <a:pos x="f547" y="f548"/>
                </a:cxn>
                <a:cxn ang="f342">
                  <a:pos x="f549" y="f550"/>
                </a:cxn>
                <a:cxn ang="f342">
                  <a:pos x="f551" y="f552"/>
                </a:cxn>
                <a:cxn ang="f342">
                  <a:pos x="f545" y="f553"/>
                </a:cxn>
                <a:cxn ang="f342">
                  <a:pos x="f554" y="f555"/>
                </a:cxn>
                <a:cxn ang="f342">
                  <a:pos x="f556" y="f557"/>
                </a:cxn>
                <a:cxn ang="f342">
                  <a:pos x="f558" y="f559"/>
                </a:cxn>
                <a:cxn ang="f342">
                  <a:pos x="f560" y="f561"/>
                </a:cxn>
                <a:cxn ang="f342">
                  <a:pos x="f562" y="f563"/>
                </a:cxn>
                <a:cxn ang="f342">
                  <a:pos x="f564" y="f565"/>
                </a:cxn>
                <a:cxn ang="f342">
                  <a:pos x="f566" y="f567"/>
                </a:cxn>
                <a:cxn ang="f342">
                  <a:pos x="f568" y="f569"/>
                </a:cxn>
                <a:cxn ang="f342">
                  <a:pos x="f570" y="f571"/>
                </a:cxn>
                <a:cxn ang="f342">
                  <a:pos x="f572" y="f573"/>
                </a:cxn>
                <a:cxn ang="f342">
                  <a:pos x="f574" y="f575"/>
                </a:cxn>
                <a:cxn ang="f342">
                  <a:pos x="f576" y="f577"/>
                </a:cxn>
                <a:cxn ang="f342">
                  <a:pos x="f578" y="f579"/>
                </a:cxn>
                <a:cxn ang="f342">
                  <a:pos x="f580" y="f581"/>
                </a:cxn>
                <a:cxn ang="f342">
                  <a:pos x="f582" y="f583"/>
                </a:cxn>
                <a:cxn ang="f342">
                  <a:pos x="f584" y="f585"/>
                </a:cxn>
                <a:cxn ang="f342">
                  <a:pos x="f586" y="f587"/>
                </a:cxn>
                <a:cxn ang="f342">
                  <a:pos x="f588" y="f589"/>
                </a:cxn>
                <a:cxn ang="f342">
                  <a:pos x="f568" y="f590"/>
                </a:cxn>
                <a:cxn ang="f342">
                  <a:pos x="f591" y="f592"/>
                </a:cxn>
                <a:cxn ang="f342">
                  <a:pos x="f593" y="f594"/>
                </a:cxn>
                <a:cxn ang="f342">
                  <a:pos x="f595" y="f596"/>
                </a:cxn>
                <a:cxn ang="f342">
                  <a:pos x="f597" y="f598"/>
                </a:cxn>
                <a:cxn ang="f342">
                  <a:pos x="f599" y="f600"/>
                </a:cxn>
                <a:cxn ang="f342">
                  <a:pos x="f601" y="f602"/>
                </a:cxn>
                <a:cxn ang="f342">
                  <a:pos x="f603" y="f604"/>
                </a:cxn>
                <a:cxn ang="f342">
                  <a:pos x="f605" y="f606"/>
                </a:cxn>
                <a:cxn ang="f342">
                  <a:pos x="f599" y="f607"/>
                </a:cxn>
                <a:cxn ang="f342">
                  <a:pos x="f608" y="f609"/>
                </a:cxn>
                <a:cxn ang="f342">
                  <a:pos x="f610" y="f611"/>
                </a:cxn>
                <a:cxn ang="f342">
                  <a:pos x="f593" y="f612"/>
                </a:cxn>
                <a:cxn ang="f342">
                  <a:pos x="f613" y="f614"/>
                </a:cxn>
                <a:cxn ang="f342">
                  <a:pos x="f562" y="f615"/>
                </a:cxn>
                <a:cxn ang="f342">
                  <a:pos x="f616" y="f617"/>
                </a:cxn>
                <a:cxn ang="f342">
                  <a:pos x="f618" y="f619"/>
                </a:cxn>
                <a:cxn ang="f342">
                  <a:pos x="f566" y="f620"/>
                </a:cxn>
                <a:cxn ang="f342">
                  <a:pos x="f621" y="f587"/>
                </a:cxn>
                <a:cxn ang="f342">
                  <a:pos x="f622" y="f592"/>
                </a:cxn>
                <a:cxn ang="f342">
                  <a:pos x="f623" y="f624"/>
                </a:cxn>
                <a:cxn ang="f342">
                  <a:pos x="f625" y="f626"/>
                </a:cxn>
                <a:cxn ang="f342">
                  <a:pos x="f562" y="f627"/>
                </a:cxn>
                <a:cxn ang="f342">
                  <a:pos x="f628" y="f579"/>
                </a:cxn>
                <a:cxn ang="f342">
                  <a:pos x="f629" y="f630"/>
                </a:cxn>
                <a:cxn ang="f342">
                  <a:pos x="f631" y="f632"/>
                </a:cxn>
                <a:cxn ang="f342">
                  <a:pos x="f633" y="f634"/>
                </a:cxn>
                <a:cxn ang="f342">
                  <a:pos x="f635" y="f636"/>
                </a:cxn>
                <a:cxn ang="f342">
                  <a:pos x="f637" y="f638"/>
                </a:cxn>
              </a:cxnLst>
              <a:rect l="f539" t="f542" r="f540" b="f541"/>
              <a:pathLst>
                <a:path w="254" h="306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11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5"/>
                    <a:pt x="f2" y="f29"/>
                  </a:cubicBezTo>
                  <a:cubicBezTo>
                    <a:pt x="f30" y="f31"/>
                    <a:pt x="f32" y="f31"/>
                    <a:pt x="f33" y="f34"/>
                  </a:cubicBezTo>
                  <a:cubicBezTo>
                    <a:pt x="f35" y="f36"/>
                    <a:pt x="f32" y="f37"/>
                    <a:pt x="f38" y="f21"/>
                  </a:cubicBezTo>
                  <a:cubicBezTo>
                    <a:pt x="f38" y="f21"/>
                    <a:pt x="f39" y="f21"/>
                    <a:pt x="f40" y="f41"/>
                  </a:cubicBezTo>
                  <a:cubicBezTo>
                    <a:pt x="f40" y="f42"/>
                    <a:pt x="f43" y="f44"/>
                    <a:pt x="f45" y="f44"/>
                  </a:cubicBezTo>
                  <a:cubicBezTo>
                    <a:pt x="f39" y="f17"/>
                    <a:pt x="f46" y="f47"/>
                    <a:pt x="f48" y="f49"/>
                  </a:cubicBezTo>
                  <a:cubicBezTo>
                    <a:pt x="f40" y="f13"/>
                    <a:pt x="f33" y="f50"/>
                    <a:pt x="f24" y="f51"/>
                  </a:cubicBezTo>
                  <a:cubicBezTo>
                    <a:pt x="f52" y="f53"/>
                    <a:pt x="f54" y="f50"/>
                    <a:pt x="f24" y="f42"/>
                  </a:cubicBezTo>
                  <a:cubicBezTo>
                    <a:pt x="f32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5"/>
                    <a:pt x="f75" y="f73"/>
                  </a:cubicBezTo>
                  <a:cubicBezTo>
                    <a:pt x="f76" y="f77"/>
                    <a:pt x="f76" y="f71"/>
                    <a:pt x="f76" y="f78"/>
                  </a:cubicBezTo>
                  <a:cubicBezTo>
                    <a:pt x="f79" y="f65"/>
                    <a:pt x="f80" y="f81"/>
                    <a:pt x="f82" y="f83"/>
                  </a:cubicBezTo>
                  <a:cubicBezTo>
                    <a:pt x="f72" y="f84"/>
                    <a:pt x="f85" y="f86"/>
                    <a:pt x="f87" y="f88"/>
                  </a:cubicBezTo>
                  <a:cubicBezTo>
                    <a:pt x="f64" y="f11"/>
                    <a:pt x="f89" y="f90"/>
                    <a:pt x="f62" y="f44"/>
                  </a:cubicBezTo>
                  <a:cubicBezTo>
                    <a:pt x="f91" y="f92"/>
                    <a:pt x="f93" y="f94"/>
                    <a:pt x="f95" y="f23"/>
                  </a:cubicBezTo>
                  <a:cubicBezTo>
                    <a:pt x="f96" y="f97"/>
                    <a:pt x="f98" y="f29"/>
                    <a:pt x="f39" y="f27"/>
                  </a:cubicBezTo>
                  <a:cubicBezTo>
                    <a:pt x="f99" y="f100"/>
                    <a:pt x="f40" y="f27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39" y="f109"/>
                    <a:pt x="f98" y="f110"/>
                    <a:pt x="f96" y="f111"/>
                  </a:cubicBezTo>
                  <a:cubicBezTo>
                    <a:pt x="f58" y="f112"/>
                    <a:pt x="f60" y="f113"/>
                    <a:pt x="f114" y="f115"/>
                  </a:cubicBezTo>
                  <a:cubicBezTo>
                    <a:pt x="f114" y="f116"/>
                    <a:pt x="f116" y="f117"/>
                    <a:pt x="f117" y="f115"/>
                  </a:cubicBezTo>
                  <a:cubicBezTo>
                    <a:pt x="f118" y="f119"/>
                    <a:pt x="f111" y="f64"/>
                    <a:pt x="f120" y="f64"/>
                  </a:cubicBezTo>
                  <a:cubicBezTo>
                    <a:pt x="f121" y="f64"/>
                    <a:pt x="f122" y="f85"/>
                    <a:pt x="f123" y="f64"/>
                  </a:cubicBezTo>
                  <a:cubicBezTo>
                    <a:pt x="f124" y="f87"/>
                    <a:pt x="f125" y="f118"/>
                    <a:pt x="f125" y="f126"/>
                  </a:cubicBezTo>
                  <a:cubicBezTo>
                    <a:pt x="f127" y="f128"/>
                    <a:pt x="f129" y="f128"/>
                    <a:pt x="f124" y="f112"/>
                  </a:cubicBezTo>
                  <a:cubicBezTo>
                    <a:pt x="f124" y="f112"/>
                    <a:pt x="f109" y="f68"/>
                    <a:pt x="f109" y="f130"/>
                  </a:cubicBezTo>
                  <a:cubicBezTo>
                    <a:pt x="f123" y="f70"/>
                    <a:pt x="f124" y="f70"/>
                    <a:pt x="f124" y="f70"/>
                  </a:cubicBezTo>
                  <a:cubicBezTo>
                    <a:pt x="f104" y="f70"/>
                    <a:pt x="f25" y="f72"/>
                    <a:pt x="f131" y="f111"/>
                  </a:cubicBezTo>
                  <a:cubicBezTo>
                    <a:pt x="f21" y="f74"/>
                    <a:pt x="f19" y="f74"/>
                    <a:pt x="f9" y="f111"/>
                  </a:cubicBezTo>
                  <a:cubicBezTo>
                    <a:pt x="f49" y="f111"/>
                    <a:pt x="f132" y="f133"/>
                    <a:pt x="f84" y="f133"/>
                  </a:cubicBezTo>
                  <a:cubicBezTo>
                    <a:pt x="f134" y="f133"/>
                    <a:pt x="f135" y="f76"/>
                    <a:pt x="f136" y="f75"/>
                  </a:cubicBezTo>
                  <a:cubicBezTo>
                    <a:pt x="f65" y="f82"/>
                    <a:pt x="f78" y="f80"/>
                    <a:pt x="f5" y="f137"/>
                  </a:cubicBezTo>
                  <a:cubicBezTo>
                    <a:pt x="f138" y="f74"/>
                    <a:pt x="f65" y="f130"/>
                    <a:pt x="f139" y="f68"/>
                  </a:cubicBezTo>
                  <a:cubicBezTo>
                    <a:pt x="f140" y="f68"/>
                    <a:pt x="f134" y="f112"/>
                    <a:pt x="f141" y="f66"/>
                  </a:cubicBezTo>
                  <a:cubicBezTo>
                    <a:pt x="f142" y="f113"/>
                    <a:pt x="f143" y="f64"/>
                    <a:pt x="f49" y="f119"/>
                  </a:cubicBezTo>
                  <a:cubicBezTo>
                    <a:pt x="f144" y="f119"/>
                    <a:pt x="f47" y="f119"/>
                    <a:pt x="f9" y="f145"/>
                  </a:cubicBezTo>
                  <a:cubicBezTo>
                    <a:pt x="f17" y="f91"/>
                    <a:pt x="f42" y="f116"/>
                    <a:pt x="f37" y="f117"/>
                  </a:cubicBezTo>
                  <a:cubicBezTo>
                    <a:pt x="f37" y="f117"/>
                    <a:pt x="f94" y="f117"/>
                    <a:pt x="f53" y="f116"/>
                  </a:cubicBezTo>
                  <a:cubicBezTo>
                    <a:pt x="f51" y="f146"/>
                    <a:pt x="f100" y="f93"/>
                    <a:pt x="f108" y="f147"/>
                  </a:cubicBezTo>
                  <a:cubicBezTo>
                    <a:pt x="f148" y="f96"/>
                    <a:pt x="f82" y="f48"/>
                    <a:pt x="f85" y="f149"/>
                  </a:cubicBezTo>
                  <a:cubicBezTo>
                    <a:pt x="f66" y="f149"/>
                    <a:pt x="f87" y="f149"/>
                    <a:pt x="f87" y="f150"/>
                  </a:cubicBezTo>
                  <a:cubicBezTo>
                    <a:pt x="f87" y="f98"/>
                    <a:pt x="f64" y="f151"/>
                    <a:pt x="f118" y="f96"/>
                  </a:cubicBezTo>
                  <a:cubicBezTo>
                    <a:pt x="f128" y="f58"/>
                    <a:pt x="f152" y="f146"/>
                    <a:pt x="f133" y="f146"/>
                  </a:cubicBezTo>
                  <a:cubicBezTo>
                    <a:pt x="f80" y="f146"/>
                    <a:pt x="f153" y="f93"/>
                    <a:pt x="f120" y="f60"/>
                  </a:cubicBezTo>
                  <a:cubicBezTo>
                    <a:pt x="f154" y="f116"/>
                    <a:pt x="f124" y="f114"/>
                    <a:pt x="f127" y="f91"/>
                  </a:cubicBezTo>
                  <a:cubicBezTo>
                    <a:pt x="f123" y="f91"/>
                    <a:pt x="f120" y="f62"/>
                    <a:pt x="f137" y="f117"/>
                  </a:cubicBezTo>
                  <a:cubicBezTo>
                    <a:pt x="f72" y="f155"/>
                    <a:pt x="f66" y="f155"/>
                    <a:pt x="f89" y="f156"/>
                  </a:cubicBezTo>
                  <a:cubicBezTo>
                    <a:pt x="f117" y="f93"/>
                    <a:pt x="f117" y="f95"/>
                    <a:pt x="f115" y="f157"/>
                  </a:cubicBezTo>
                  <a:cubicBezTo>
                    <a:pt x="f158" y="f99"/>
                    <a:pt x="f89" y="f159"/>
                    <a:pt x="f89" y="f22"/>
                  </a:cubicBezTo>
                  <a:cubicBezTo>
                    <a:pt x="f89" y="f160"/>
                    <a:pt x="f62" y="f161"/>
                    <a:pt x="f91" y="f162"/>
                  </a:cubicBezTo>
                  <a:cubicBezTo>
                    <a:pt x="f119" y="f163"/>
                    <a:pt x="f87" y="f163"/>
                    <a:pt x="f126" y="f162"/>
                  </a:cubicBezTo>
                  <a:cubicBezTo>
                    <a:pt x="f68" y="f164"/>
                    <a:pt x="f72" y="f165"/>
                    <a:pt x="f133" y="f164"/>
                  </a:cubicBezTo>
                  <a:cubicBezTo>
                    <a:pt x="f166" y="f167"/>
                    <a:pt x="f123" y="f168"/>
                    <a:pt x="f104" y="f169"/>
                  </a:cubicBezTo>
                  <a:cubicBezTo>
                    <a:pt x="f29" y="f170"/>
                    <a:pt x="f34" y="f171"/>
                    <a:pt x="f94" y="f172"/>
                  </a:cubicBezTo>
                  <a:cubicBezTo>
                    <a:pt x="f21" y="f173"/>
                    <a:pt x="f50" y="f174"/>
                    <a:pt x="f42" y="f6"/>
                  </a:cubicBezTo>
                  <a:cubicBezTo>
                    <a:pt x="f144" y="f175"/>
                    <a:pt x="f86" y="f176"/>
                    <a:pt x="f134" y="f177"/>
                  </a:cubicBezTo>
                  <a:cubicBezTo>
                    <a:pt x="f59" y="f178"/>
                    <a:pt x="f83" y="f179"/>
                    <a:pt x="f83" y="f179"/>
                  </a:cubicBezTo>
                  <a:cubicBezTo>
                    <a:pt x="f140" y="f180"/>
                    <a:pt x="f139" y="f181"/>
                    <a:pt x="f139" y="f7"/>
                  </a:cubicBezTo>
                  <a:cubicBezTo>
                    <a:pt x="f135" y="f182"/>
                    <a:pt x="f140" y="f183"/>
                    <a:pt x="f59" y="f184"/>
                  </a:cubicBezTo>
                  <a:cubicBezTo>
                    <a:pt x="f134" y="f185"/>
                    <a:pt x="f186" y="f180"/>
                    <a:pt x="f142" y="f187"/>
                  </a:cubicBezTo>
                  <a:cubicBezTo>
                    <a:pt x="f188" y="f189"/>
                    <a:pt x="f9" y="f178"/>
                    <a:pt x="f42" y="f176"/>
                  </a:cubicBezTo>
                  <a:cubicBezTo>
                    <a:pt x="f92" y="f190"/>
                    <a:pt x="f191" y="f192"/>
                    <a:pt x="f94" y="f193"/>
                  </a:cubicBezTo>
                  <a:cubicBezTo>
                    <a:pt x="f23" y="f190"/>
                    <a:pt x="f51" y="f192"/>
                    <a:pt x="f194" y="f195"/>
                  </a:cubicBezTo>
                  <a:cubicBezTo>
                    <a:pt x="f31" y="f196"/>
                    <a:pt x="f29" y="f197"/>
                    <a:pt x="f198" y="f199"/>
                  </a:cubicBezTo>
                  <a:cubicBezTo>
                    <a:pt x="f27" y="f195"/>
                    <a:pt x="f100" y="f195"/>
                    <a:pt x="f100" y="f195"/>
                  </a:cubicBezTo>
                  <a:cubicBezTo>
                    <a:pt x="f108" y="f200"/>
                    <a:pt x="f122" y="f201"/>
                    <a:pt x="f153" y="f202"/>
                  </a:cubicBezTo>
                  <a:cubicBezTo>
                    <a:pt x="f80" y="f203"/>
                    <a:pt x="f133" y="f204"/>
                    <a:pt x="f72" y="f205"/>
                  </a:cubicBezTo>
                  <a:cubicBezTo>
                    <a:pt x="f118" y="f171"/>
                    <a:pt x="f113" y="f206"/>
                    <a:pt x="f115" y="f207"/>
                  </a:cubicBezTo>
                  <a:cubicBezTo>
                    <a:pt x="f117" y="f207"/>
                    <a:pt x="f117" y="f208"/>
                    <a:pt x="f117" y="f206"/>
                  </a:cubicBezTo>
                  <a:cubicBezTo>
                    <a:pt x="f60" y="f205"/>
                    <a:pt x="f95" y="f196"/>
                    <a:pt x="f151" y="f179"/>
                  </a:cubicBezTo>
                  <a:cubicBezTo>
                    <a:pt x="f209" y="f210"/>
                    <a:pt x="f150" y="f189"/>
                    <a:pt x="f149" y="f211"/>
                  </a:cubicBezTo>
                  <a:cubicBezTo>
                    <a:pt x="f149" y="f211"/>
                    <a:pt x="f39" y="f212"/>
                    <a:pt x="f39" y="f212"/>
                  </a:cubicBezTo>
                  <a:cubicBezTo>
                    <a:pt x="f40" y="f211"/>
                    <a:pt x="f38" y="f212"/>
                    <a:pt x="f43" y="f178"/>
                  </a:cubicBezTo>
                  <a:cubicBezTo>
                    <a:pt x="f99" y="f176"/>
                    <a:pt x="f149" y="f213"/>
                    <a:pt x="f98" y="f214"/>
                  </a:cubicBezTo>
                  <a:cubicBezTo>
                    <a:pt x="f209" y="f175"/>
                    <a:pt x="f96" y="f201"/>
                    <a:pt x="f209" y="f174"/>
                  </a:cubicBezTo>
                  <a:cubicBezTo>
                    <a:pt x="f48" y="f202"/>
                    <a:pt x="f48" y="f172"/>
                    <a:pt x="f209" y="f203"/>
                  </a:cubicBezTo>
                  <a:cubicBezTo>
                    <a:pt x="f95" y="f170"/>
                    <a:pt x="f95" y="f14"/>
                    <a:pt x="f156" y="f18"/>
                  </a:cubicBezTo>
                  <a:cubicBezTo>
                    <a:pt x="f215" y="f216"/>
                    <a:pt x="f215" y="f217"/>
                    <a:pt x="f114" y="f160"/>
                  </a:cubicBezTo>
                  <a:cubicBezTo>
                    <a:pt x="f116" y="f218"/>
                    <a:pt x="f116" y="f219"/>
                    <a:pt x="f116" y="f220"/>
                  </a:cubicBezTo>
                  <a:cubicBezTo>
                    <a:pt x="f215" y="f221"/>
                    <a:pt x="f156" y="f105"/>
                    <a:pt x="f215" y="f149"/>
                  </a:cubicBezTo>
                  <a:cubicBezTo>
                    <a:pt x="f215" y="f149"/>
                    <a:pt x="f215" y="f46"/>
                    <a:pt x="f215" y="f46"/>
                  </a:cubicBezTo>
                  <a:cubicBezTo>
                    <a:pt x="f147" y="f96"/>
                    <a:pt x="f156" y="f93"/>
                    <a:pt x="f156" y="f117"/>
                  </a:cubicBezTo>
                  <a:cubicBezTo>
                    <a:pt x="f93" y="f116"/>
                    <a:pt x="f93" y="f114"/>
                    <a:pt x="f93" y="f155"/>
                  </a:cubicBezTo>
                  <a:cubicBezTo>
                    <a:pt x="f93" y="f215"/>
                    <a:pt x="f156" y="f146"/>
                    <a:pt x="f95" y="f95"/>
                  </a:cubicBezTo>
                  <a:cubicBezTo>
                    <a:pt x="f157" y="f147"/>
                    <a:pt x="f222" y="f146"/>
                    <a:pt x="f96" y="f156"/>
                  </a:cubicBezTo>
                  <a:cubicBezTo>
                    <a:pt x="f209" y="f155"/>
                    <a:pt x="f48" y="f115"/>
                    <a:pt x="f96" y="f91"/>
                  </a:cubicBezTo>
                  <a:cubicBezTo>
                    <a:pt x="f58" y="f89"/>
                    <a:pt x="f96" y="f158"/>
                    <a:pt x="f96" y="f119"/>
                  </a:cubicBezTo>
                  <a:cubicBezTo>
                    <a:pt x="f223" y="f113"/>
                    <a:pt x="f46" y="f126"/>
                    <a:pt x="f39" y="f68"/>
                  </a:cubicBezTo>
                  <a:cubicBezTo>
                    <a:pt x="f224" y="f152"/>
                    <a:pt x="f99" y="f225"/>
                    <a:pt x="f39" y="f133"/>
                  </a:cubicBezTo>
                  <a:cubicBezTo>
                    <a:pt x="f150" y="f75"/>
                    <a:pt x="f56" y="f137"/>
                    <a:pt x="f99" y="f137"/>
                  </a:cubicBezTo>
                  <a:cubicBezTo>
                    <a:pt x="f103" y="f76"/>
                    <a:pt x="f35" y="f226"/>
                    <a:pt x="f30" y="f123"/>
                  </a:cubicBezTo>
                  <a:cubicBezTo>
                    <a:pt x="f2" y="f109"/>
                    <a:pt x="f2" y="f124"/>
                    <a:pt x="f159" y="f227"/>
                  </a:cubicBezTo>
                  <a:cubicBezTo>
                    <a:pt x="f52" y="f106"/>
                    <a:pt x="f220" y="f31"/>
                    <a:pt x="f228" y="f53"/>
                  </a:cubicBezTo>
                  <a:cubicBezTo>
                    <a:pt x="f229" y="f94"/>
                    <a:pt x="f230" y="f21"/>
                    <a:pt x="f18" y="f191"/>
                  </a:cubicBezTo>
                  <a:cubicBezTo>
                    <a:pt x="f16" y="f92"/>
                    <a:pt x="f164" y="f41"/>
                    <a:pt x="f167" y="f92"/>
                  </a:cubicBezTo>
                  <a:cubicBezTo>
                    <a:pt x="f208" y="f50"/>
                    <a:pt x="f169" y="f42"/>
                    <a:pt x="f231" y="f90"/>
                  </a:cubicBezTo>
                  <a:cubicBezTo>
                    <a:pt x="f232" y="f11"/>
                    <a:pt x="f205" y="f9"/>
                    <a:pt x="f172" y="f9"/>
                  </a:cubicBezTo>
                  <a:cubicBezTo>
                    <a:pt x="f174" y="f47"/>
                    <a:pt x="f6" y="f55"/>
                    <a:pt x="f202" y="f233"/>
                  </a:cubicBezTo>
                  <a:cubicBezTo>
                    <a:pt x="f173" y="f49"/>
                    <a:pt x="f172" y="f49"/>
                    <a:pt x="f204" y="f49"/>
                  </a:cubicBezTo>
                  <a:cubicBezTo>
                    <a:pt x="f232" y="f49"/>
                    <a:pt x="f231" y="f144"/>
                    <a:pt x="f8" y="f9"/>
                  </a:cubicBezTo>
                  <a:close/>
                </a:path>
              </a:pathLst>
            </a:custGeom>
            <a:solidFill>
              <a:srgbClr val="F3E6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Freeform 214">
              <a:extLst>
                <a:ext uri="{FF2B5EF4-FFF2-40B4-BE49-F238E27FC236}">
                  <a16:creationId xmlns:a16="http://schemas.microsoft.com/office/drawing/2014/main" id="{EA11FDBD-42AA-4DD0-6CC3-A335C9ACF7AB}"/>
                </a:ext>
              </a:extLst>
            </p:cNvPr>
            <p:cNvSpPr/>
            <p:nvPr/>
          </p:nvSpPr>
          <p:spPr>
            <a:xfrm>
              <a:off x="568327" y="109535"/>
              <a:ext cx="58741" cy="2254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148"/>
                <a:gd name="f8" fmla="val 35"/>
                <a:gd name="f9" fmla="val 110"/>
                <a:gd name="f10" fmla="val 36"/>
                <a:gd name="f11" fmla="val 105"/>
                <a:gd name="f12" fmla="val 34"/>
                <a:gd name="f13" fmla="val 99"/>
                <a:gd name="f14" fmla="val 33"/>
                <a:gd name="f15" fmla="val 93"/>
                <a:gd name="f16" fmla="val 29"/>
                <a:gd name="f17" fmla="val 85"/>
                <a:gd name="f18" fmla="val 28"/>
                <a:gd name="f19" fmla="val 76"/>
                <a:gd name="f20" fmla="val 27"/>
                <a:gd name="f21" fmla="val 68"/>
                <a:gd name="f22" fmla="val 26"/>
                <a:gd name="f23" fmla="val 62"/>
                <a:gd name="f24" fmla="val 25"/>
                <a:gd name="f25" fmla="val 55"/>
                <a:gd name="f26" fmla="val 24"/>
                <a:gd name="f27" fmla="val 50"/>
                <a:gd name="f28" fmla="val 22"/>
                <a:gd name="f29" fmla="val 19"/>
                <a:gd name="f30" fmla="val 18"/>
                <a:gd name="f31" fmla="val 15"/>
                <a:gd name="f32" fmla="val 16"/>
                <a:gd name="f33" fmla="val 10"/>
                <a:gd name="f34" fmla="val 17"/>
                <a:gd name="f35" fmla="val 6"/>
                <a:gd name="f36" fmla="val 4"/>
                <a:gd name="f37" fmla="val 2"/>
                <a:gd name="f38" fmla="val 13"/>
                <a:gd name="f39" fmla="val 3"/>
                <a:gd name="f40" fmla="val 5"/>
                <a:gd name="f41" fmla="val 8"/>
                <a:gd name="f42" fmla="val 1"/>
                <a:gd name="f43" fmla="val 14"/>
                <a:gd name="f44" fmla="val 23"/>
                <a:gd name="f45" fmla="val 37"/>
                <a:gd name="f46" fmla="val 42"/>
                <a:gd name="f47" fmla="val 45"/>
                <a:gd name="f48" fmla="val 47"/>
                <a:gd name="f49" fmla="val 54"/>
                <a:gd name="f50" fmla="val 57"/>
                <a:gd name="f51" fmla="val 61"/>
                <a:gd name="f52" fmla="val 65"/>
                <a:gd name="f53" fmla="val 69"/>
                <a:gd name="f54" fmla="val 72"/>
                <a:gd name="f55" fmla="val 75"/>
                <a:gd name="f56" fmla="val 80"/>
                <a:gd name="f57" fmla="val 89"/>
                <a:gd name="f58" fmla="val 7"/>
                <a:gd name="f59" fmla="val 90"/>
                <a:gd name="f60" fmla="val 86"/>
                <a:gd name="f61" fmla="val 9"/>
                <a:gd name="f62" fmla="val 12"/>
                <a:gd name="f63" fmla="val 92"/>
                <a:gd name="f64" fmla="val 21"/>
                <a:gd name="f65" fmla="val 82"/>
                <a:gd name="f66" fmla="val 20"/>
                <a:gd name="f67" fmla="val 77"/>
                <a:gd name="f68" fmla="val 97"/>
                <a:gd name="f69" fmla="val 107"/>
                <a:gd name="f70" fmla="val 118"/>
                <a:gd name="f71" fmla="val 126"/>
                <a:gd name="f72" fmla="val 134"/>
                <a:gd name="f73" fmla="val 141"/>
                <a:gd name="f74" fmla="val 146"/>
                <a:gd name="f75" fmla="val 145"/>
                <a:gd name="f76" fmla="val 144"/>
                <a:gd name="f77" fmla="val 38"/>
                <a:gd name="f78" fmla="val 140"/>
                <a:gd name="f79" fmla="val 135"/>
                <a:gd name="f80" fmla="val 131"/>
                <a:gd name="f81" fmla="val 124"/>
                <a:gd name="f82" fmla="val 117"/>
                <a:gd name="f83" fmla="+- 0 0 -90"/>
                <a:gd name="f84" fmla="*/ f3 1 39"/>
                <a:gd name="f85" fmla="*/ f4 1 148"/>
                <a:gd name="f86" fmla="val f5"/>
                <a:gd name="f87" fmla="val f6"/>
                <a:gd name="f88" fmla="val f7"/>
                <a:gd name="f89" fmla="*/ f83 f0 1"/>
                <a:gd name="f90" fmla="+- f88 0 f86"/>
                <a:gd name="f91" fmla="+- f87 0 f86"/>
                <a:gd name="f92" fmla="*/ f89 1 f2"/>
                <a:gd name="f93" fmla="*/ f91 1 39"/>
                <a:gd name="f94" fmla="*/ f90 1 148"/>
                <a:gd name="f95" fmla="*/ 35 f91 1"/>
                <a:gd name="f96" fmla="*/ 110 f90 1"/>
                <a:gd name="f97" fmla="*/ 33 f91 1"/>
                <a:gd name="f98" fmla="*/ 93 f90 1"/>
                <a:gd name="f99" fmla="*/ 27 f91 1"/>
                <a:gd name="f100" fmla="*/ 68 f90 1"/>
                <a:gd name="f101" fmla="*/ 24 f91 1"/>
                <a:gd name="f102" fmla="*/ 50 f90 1"/>
                <a:gd name="f103" fmla="*/ 19 f91 1"/>
                <a:gd name="f104" fmla="*/ 18 f90 1"/>
                <a:gd name="f105" fmla="*/ 17 f91 1"/>
                <a:gd name="f106" fmla="*/ 6 f90 1"/>
                <a:gd name="f107" fmla="*/ 13 f91 1"/>
                <a:gd name="f108" fmla="*/ 2 f90 1"/>
                <a:gd name="f109" fmla="*/ 4 f91 1"/>
                <a:gd name="f110" fmla="*/ 5 f90 1"/>
                <a:gd name="f111" fmla="*/ 14 f90 1"/>
                <a:gd name="f112" fmla="*/ 3 f91 1"/>
                <a:gd name="f113" fmla="*/ 28 f90 1"/>
                <a:gd name="f114" fmla="*/ 42 f90 1"/>
                <a:gd name="f115" fmla="*/ 61 f90 1"/>
                <a:gd name="f116" fmla="*/ 2 f91 1"/>
                <a:gd name="f117" fmla="*/ 65 f90 1"/>
                <a:gd name="f118" fmla="*/ 75 f90 1"/>
                <a:gd name="f119" fmla="*/ 89 f90 1"/>
                <a:gd name="f120" fmla="*/ 8 f91 1"/>
                <a:gd name="f121" fmla="*/ 86 f90 1"/>
                <a:gd name="f122" fmla="*/ 18 f91 1"/>
                <a:gd name="f123" fmla="*/ 21 f91 1"/>
                <a:gd name="f124" fmla="*/ 85 f90 1"/>
                <a:gd name="f125" fmla="*/ 26 f91 1"/>
                <a:gd name="f126" fmla="*/ 118 f90 1"/>
                <a:gd name="f127" fmla="*/ 141 f90 1"/>
                <a:gd name="f128" fmla="*/ 36 f91 1"/>
                <a:gd name="f129" fmla="*/ 146 f90 1"/>
                <a:gd name="f130" fmla="*/ 37 f91 1"/>
                <a:gd name="f131" fmla="*/ 144 f90 1"/>
                <a:gd name="f132" fmla="*/ 38 f91 1"/>
                <a:gd name="f133" fmla="*/ 131 f90 1"/>
                <a:gd name="f134" fmla="+- f92 0 f1"/>
                <a:gd name="f135" fmla="*/ f95 1 39"/>
                <a:gd name="f136" fmla="*/ f96 1 148"/>
                <a:gd name="f137" fmla="*/ f97 1 39"/>
                <a:gd name="f138" fmla="*/ f98 1 148"/>
                <a:gd name="f139" fmla="*/ f99 1 39"/>
                <a:gd name="f140" fmla="*/ f100 1 148"/>
                <a:gd name="f141" fmla="*/ f101 1 39"/>
                <a:gd name="f142" fmla="*/ f102 1 148"/>
                <a:gd name="f143" fmla="*/ f103 1 39"/>
                <a:gd name="f144" fmla="*/ f104 1 148"/>
                <a:gd name="f145" fmla="*/ f105 1 39"/>
                <a:gd name="f146" fmla="*/ f106 1 148"/>
                <a:gd name="f147" fmla="*/ f107 1 39"/>
                <a:gd name="f148" fmla="*/ f108 1 148"/>
                <a:gd name="f149" fmla="*/ f109 1 39"/>
                <a:gd name="f150" fmla="*/ f110 1 148"/>
                <a:gd name="f151" fmla="*/ f111 1 148"/>
                <a:gd name="f152" fmla="*/ f112 1 39"/>
                <a:gd name="f153" fmla="*/ f113 1 148"/>
                <a:gd name="f154" fmla="*/ f114 1 148"/>
                <a:gd name="f155" fmla="*/ f115 1 148"/>
                <a:gd name="f156" fmla="*/ f116 1 39"/>
                <a:gd name="f157" fmla="*/ f117 1 148"/>
                <a:gd name="f158" fmla="*/ f118 1 148"/>
                <a:gd name="f159" fmla="*/ f119 1 148"/>
                <a:gd name="f160" fmla="*/ f120 1 39"/>
                <a:gd name="f161" fmla="*/ f121 1 148"/>
                <a:gd name="f162" fmla="*/ f122 1 39"/>
                <a:gd name="f163" fmla="*/ f123 1 39"/>
                <a:gd name="f164" fmla="*/ f124 1 148"/>
                <a:gd name="f165" fmla="*/ f125 1 39"/>
                <a:gd name="f166" fmla="*/ f126 1 148"/>
                <a:gd name="f167" fmla="*/ f127 1 148"/>
                <a:gd name="f168" fmla="*/ f128 1 39"/>
                <a:gd name="f169" fmla="*/ f129 1 148"/>
                <a:gd name="f170" fmla="*/ f130 1 39"/>
                <a:gd name="f171" fmla="*/ f131 1 148"/>
                <a:gd name="f172" fmla="*/ f132 1 39"/>
                <a:gd name="f173" fmla="*/ f133 1 148"/>
                <a:gd name="f174" fmla="*/ 0 1 f93"/>
                <a:gd name="f175" fmla="*/ f87 1 f93"/>
                <a:gd name="f176" fmla="*/ 0 1 f94"/>
                <a:gd name="f177" fmla="*/ f88 1 f94"/>
                <a:gd name="f178" fmla="*/ f135 1 f93"/>
                <a:gd name="f179" fmla="*/ f136 1 f94"/>
                <a:gd name="f180" fmla="*/ f137 1 f93"/>
                <a:gd name="f181" fmla="*/ f138 1 f94"/>
                <a:gd name="f182" fmla="*/ f139 1 f93"/>
                <a:gd name="f183" fmla="*/ f140 1 f94"/>
                <a:gd name="f184" fmla="*/ f141 1 f93"/>
                <a:gd name="f185" fmla="*/ f142 1 f94"/>
                <a:gd name="f186" fmla="*/ f143 1 f93"/>
                <a:gd name="f187" fmla="*/ f144 1 f94"/>
                <a:gd name="f188" fmla="*/ f145 1 f93"/>
                <a:gd name="f189" fmla="*/ f146 1 f94"/>
                <a:gd name="f190" fmla="*/ f147 1 f93"/>
                <a:gd name="f191" fmla="*/ f148 1 f94"/>
                <a:gd name="f192" fmla="*/ f149 1 f93"/>
                <a:gd name="f193" fmla="*/ f150 1 f94"/>
                <a:gd name="f194" fmla="*/ f151 1 f94"/>
                <a:gd name="f195" fmla="*/ f152 1 f93"/>
                <a:gd name="f196" fmla="*/ f153 1 f94"/>
                <a:gd name="f197" fmla="*/ f154 1 f94"/>
                <a:gd name="f198" fmla="*/ f155 1 f94"/>
                <a:gd name="f199" fmla="*/ f156 1 f93"/>
                <a:gd name="f200" fmla="*/ f157 1 f94"/>
                <a:gd name="f201" fmla="*/ f158 1 f94"/>
                <a:gd name="f202" fmla="*/ f159 1 f94"/>
                <a:gd name="f203" fmla="*/ f160 1 f93"/>
                <a:gd name="f204" fmla="*/ f161 1 f94"/>
                <a:gd name="f205" fmla="*/ f162 1 f93"/>
                <a:gd name="f206" fmla="*/ f163 1 f93"/>
                <a:gd name="f207" fmla="*/ f164 1 f94"/>
                <a:gd name="f208" fmla="*/ f165 1 f93"/>
                <a:gd name="f209" fmla="*/ f166 1 f94"/>
                <a:gd name="f210" fmla="*/ f167 1 f94"/>
                <a:gd name="f211" fmla="*/ f168 1 f93"/>
                <a:gd name="f212" fmla="*/ f169 1 f94"/>
                <a:gd name="f213" fmla="*/ f170 1 f93"/>
                <a:gd name="f214" fmla="*/ f171 1 f94"/>
                <a:gd name="f215" fmla="*/ f172 1 f93"/>
                <a:gd name="f216" fmla="*/ f173 1 f94"/>
                <a:gd name="f217" fmla="*/ f174 f84 1"/>
                <a:gd name="f218" fmla="*/ f175 f84 1"/>
                <a:gd name="f219" fmla="*/ f177 f85 1"/>
                <a:gd name="f220" fmla="*/ f176 f85 1"/>
                <a:gd name="f221" fmla="*/ f178 f84 1"/>
                <a:gd name="f222" fmla="*/ f179 f85 1"/>
                <a:gd name="f223" fmla="*/ f180 f84 1"/>
                <a:gd name="f224" fmla="*/ f181 f85 1"/>
                <a:gd name="f225" fmla="*/ f182 f84 1"/>
                <a:gd name="f226" fmla="*/ f183 f85 1"/>
                <a:gd name="f227" fmla="*/ f184 f84 1"/>
                <a:gd name="f228" fmla="*/ f185 f85 1"/>
                <a:gd name="f229" fmla="*/ f186 f84 1"/>
                <a:gd name="f230" fmla="*/ f187 f85 1"/>
                <a:gd name="f231" fmla="*/ f188 f84 1"/>
                <a:gd name="f232" fmla="*/ f189 f85 1"/>
                <a:gd name="f233" fmla="*/ f190 f84 1"/>
                <a:gd name="f234" fmla="*/ f191 f85 1"/>
                <a:gd name="f235" fmla="*/ f192 f84 1"/>
                <a:gd name="f236" fmla="*/ f193 f85 1"/>
                <a:gd name="f237" fmla="*/ f194 f85 1"/>
                <a:gd name="f238" fmla="*/ f195 f84 1"/>
                <a:gd name="f239" fmla="*/ f196 f85 1"/>
                <a:gd name="f240" fmla="*/ f197 f85 1"/>
                <a:gd name="f241" fmla="*/ f198 f85 1"/>
                <a:gd name="f242" fmla="*/ f199 f84 1"/>
                <a:gd name="f243" fmla="*/ f200 f85 1"/>
                <a:gd name="f244" fmla="*/ f201 f85 1"/>
                <a:gd name="f245" fmla="*/ f202 f85 1"/>
                <a:gd name="f246" fmla="*/ f203 f84 1"/>
                <a:gd name="f247" fmla="*/ f204 f85 1"/>
                <a:gd name="f248" fmla="*/ f205 f84 1"/>
                <a:gd name="f249" fmla="*/ f206 f84 1"/>
                <a:gd name="f250" fmla="*/ f207 f85 1"/>
                <a:gd name="f251" fmla="*/ f208 f84 1"/>
                <a:gd name="f252" fmla="*/ f209 f85 1"/>
                <a:gd name="f253" fmla="*/ f210 f85 1"/>
                <a:gd name="f254" fmla="*/ f211 f84 1"/>
                <a:gd name="f255" fmla="*/ f212 f85 1"/>
                <a:gd name="f256" fmla="*/ f213 f84 1"/>
                <a:gd name="f257" fmla="*/ f214 f85 1"/>
                <a:gd name="f258" fmla="*/ f215 f84 1"/>
                <a:gd name="f259" fmla="*/ f216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4">
                  <a:pos x="f221" y="f222"/>
                </a:cxn>
                <a:cxn ang="f134">
                  <a:pos x="f223" y="f224"/>
                </a:cxn>
                <a:cxn ang="f134">
                  <a:pos x="f225" y="f226"/>
                </a:cxn>
                <a:cxn ang="f134">
                  <a:pos x="f227" y="f228"/>
                </a:cxn>
                <a:cxn ang="f134">
                  <a:pos x="f229" y="f230"/>
                </a:cxn>
                <a:cxn ang="f134">
                  <a:pos x="f231" y="f232"/>
                </a:cxn>
                <a:cxn ang="f134">
                  <a:pos x="f233" y="f234"/>
                </a:cxn>
                <a:cxn ang="f134">
                  <a:pos x="f235" y="f236"/>
                </a:cxn>
                <a:cxn ang="f134">
                  <a:pos x="f235" y="f237"/>
                </a:cxn>
                <a:cxn ang="f134">
                  <a:pos x="f238" y="f239"/>
                </a:cxn>
                <a:cxn ang="f134">
                  <a:pos x="f235" y="f240"/>
                </a:cxn>
                <a:cxn ang="f134">
                  <a:pos x="f235" y="f228"/>
                </a:cxn>
                <a:cxn ang="f134">
                  <a:pos x="f235" y="f241"/>
                </a:cxn>
                <a:cxn ang="f134">
                  <a:pos x="f242" y="f243"/>
                </a:cxn>
                <a:cxn ang="f134">
                  <a:pos x="f238" y="f244"/>
                </a:cxn>
                <a:cxn ang="f134">
                  <a:pos x="f238" y="f245"/>
                </a:cxn>
                <a:cxn ang="f134">
                  <a:pos x="f246" y="f247"/>
                </a:cxn>
                <a:cxn ang="f134">
                  <a:pos x="f231" y="f245"/>
                </a:cxn>
                <a:cxn ang="f134">
                  <a:pos x="f248" y="f241"/>
                </a:cxn>
                <a:cxn ang="f134">
                  <a:pos x="f249" y="f250"/>
                </a:cxn>
                <a:cxn ang="f134">
                  <a:pos x="f251" y="f252"/>
                </a:cxn>
                <a:cxn ang="f134">
                  <a:pos x="f225" y="f253"/>
                </a:cxn>
                <a:cxn ang="f134">
                  <a:pos x="f254" y="f255"/>
                </a:cxn>
                <a:cxn ang="f134">
                  <a:pos x="f256" y="f257"/>
                </a:cxn>
                <a:cxn ang="f134">
                  <a:pos x="f258" y="f259"/>
                </a:cxn>
                <a:cxn ang="f134">
                  <a:pos x="f221" y="f222"/>
                </a:cxn>
              </a:cxnLst>
              <a:rect l="f217" t="f220" r="f218" b="f219"/>
              <a:pathLst>
                <a:path w="39" h="14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6"/>
                    <a:pt x="f26" y="f18"/>
                    <a:pt x="f29" y="f30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0" y="f36"/>
                    <a:pt x="f31" y="f37"/>
                    <a:pt x="f38" y="f37"/>
                  </a:cubicBezTo>
                  <a:cubicBezTo>
                    <a:pt x="f33" y="f39"/>
                    <a:pt x="f35" y="f5"/>
                    <a:pt x="f36" y="f40"/>
                  </a:cubicBezTo>
                  <a:cubicBezTo>
                    <a:pt x="f36" y="f41"/>
                    <a:pt x="f42" y="f33"/>
                    <a:pt x="f36" y="f43"/>
                  </a:cubicBezTo>
                  <a:cubicBezTo>
                    <a:pt x="f35" y="f30"/>
                    <a:pt x="f39" y="f44"/>
                    <a:pt x="f39" y="f18"/>
                  </a:cubicBezTo>
                  <a:cubicBezTo>
                    <a:pt x="f39" y="f14"/>
                    <a:pt x="f36" y="f45"/>
                    <a:pt x="f36" y="f46"/>
                  </a:cubicBezTo>
                  <a:cubicBezTo>
                    <a:pt x="f36" y="f47"/>
                    <a:pt x="f40" y="f48"/>
                    <a:pt x="f36" y="f27"/>
                  </a:cubicBezTo>
                  <a:cubicBezTo>
                    <a:pt x="f39" y="f49"/>
                    <a:pt x="f5" y="f50"/>
                    <a:pt x="f36" y="f51"/>
                  </a:cubicBezTo>
                  <a:cubicBezTo>
                    <a:pt x="f35" y="f23"/>
                    <a:pt x="f40" y="f52"/>
                    <a:pt x="f37" y="f52"/>
                  </a:cubicBezTo>
                  <a:cubicBezTo>
                    <a:pt x="f39" y="f53"/>
                    <a:pt x="f5" y="f54"/>
                    <a:pt x="f39" y="f55"/>
                  </a:cubicBezTo>
                  <a:cubicBezTo>
                    <a:pt x="f36" y="f56"/>
                    <a:pt x="f39" y="f17"/>
                    <a:pt x="f39" y="f57"/>
                  </a:cubicBezTo>
                  <a:cubicBezTo>
                    <a:pt x="f58" y="f59"/>
                    <a:pt x="f58" y="f59"/>
                    <a:pt x="f41" y="f60"/>
                  </a:cubicBezTo>
                  <a:cubicBezTo>
                    <a:pt x="f61" y="f59"/>
                    <a:pt x="f62" y="f63"/>
                    <a:pt x="f34" y="f57"/>
                  </a:cubicBezTo>
                  <a:cubicBezTo>
                    <a:pt x="f64" y="f65"/>
                    <a:pt x="f64" y="f55"/>
                    <a:pt x="f30" y="f51"/>
                  </a:cubicBezTo>
                  <a:cubicBezTo>
                    <a:pt x="f66" y="f53"/>
                    <a:pt x="f64" y="f67"/>
                    <a:pt x="f64" y="f17"/>
                  </a:cubicBezTo>
                  <a:cubicBezTo>
                    <a:pt x="f64" y="f68"/>
                    <a:pt x="f22" y="f69"/>
                    <a:pt x="f22" y="f70"/>
                  </a:cubicBezTo>
                  <a:cubicBezTo>
                    <a:pt x="f20" y="f71"/>
                    <a:pt x="f22" y="f72"/>
                    <a:pt x="f20" y="f73"/>
                  </a:cubicBezTo>
                  <a:cubicBezTo>
                    <a:pt x="f18" y="f7"/>
                    <a:pt x="f16" y="f7"/>
                    <a:pt x="f10" y="f74"/>
                  </a:cubicBezTo>
                  <a:cubicBezTo>
                    <a:pt x="f10" y="f74"/>
                    <a:pt x="f45" y="f75"/>
                    <a:pt x="f45" y="f76"/>
                  </a:cubicBezTo>
                  <a:cubicBezTo>
                    <a:pt x="f77" y="f78"/>
                    <a:pt x="f45" y="f79"/>
                    <a:pt x="f77" y="f80"/>
                  </a:cubicBezTo>
                  <a:cubicBezTo>
                    <a:pt x="f77" y="f81"/>
                    <a:pt x="f6" y="f82"/>
                    <a:pt x="f8" y="f9"/>
                  </a:cubicBezTo>
                  <a:close/>
                </a:path>
              </a:pathLst>
            </a:custGeom>
            <a:solidFill>
              <a:srgbClr val="F3E7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Freeform 215">
              <a:extLst>
                <a:ext uri="{FF2B5EF4-FFF2-40B4-BE49-F238E27FC236}">
                  <a16:creationId xmlns:a16="http://schemas.microsoft.com/office/drawing/2014/main" id="{4BCC9C61-FFC1-8844-84F6-A26CC644A9A8}"/>
                </a:ext>
              </a:extLst>
            </p:cNvPr>
            <p:cNvSpPr/>
            <p:nvPr/>
          </p:nvSpPr>
          <p:spPr>
            <a:xfrm>
              <a:off x="779461" y="695328"/>
              <a:ext cx="142875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5"/>
                <a:gd name="f7" fmla="val 29"/>
                <a:gd name="f8" fmla="val 89"/>
                <a:gd name="f9" fmla="val 24"/>
                <a:gd name="f10" fmla="val 25"/>
                <a:gd name="f11" fmla="val 27"/>
                <a:gd name="f12" fmla="val 28"/>
                <a:gd name="f13" fmla="val 90"/>
                <a:gd name="f14" fmla="val 91"/>
                <a:gd name="f15" fmla="val 93"/>
                <a:gd name="f16" fmla="val 26"/>
                <a:gd name="f17" fmla="val 94"/>
                <a:gd name="f18" fmla="val 22"/>
                <a:gd name="f19" fmla="val 92"/>
                <a:gd name="f20" fmla="val 85"/>
                <a:gd name="f21" fmla="val 19"/>
                <a:gd name="f22" fmla="val 78"/>
                <a:gd name="f23" fmla="val 18"/>
                <a:gd name="f24" fmla="val 71"/>
                <a:gd name="f25" fmla="val 69"/>
                <a:gd name="f26" fmla="val 20"/>
                <a:gd name="f27" fmla="val 67"/>
                <a:gd name="f28" fmla="val 66"/>
                <a:gd name="f29" fmla="val 63"/>
                <a:gd name="f30" fmla="val 15"/>
                <a:gd name="f31" fmla="val 60"/>
                <a:gd name="f32" fmla="val 57"/>
                <a:gd name="f33" fmla="val 16"/>
                <a:gd name="f34" fmla="val 56"/>
                <a:gd name="f35" fmla="val 55"/>
                <a:gd name="f36" fmla="val 54"/>
                <a:gd name="f37" fmla="val 50"/>
                <a:gd name="f38" fmla="val 9"/>
                <a:gd name="f39" fmla="val 43"/>
                <a:gd name="f40" fmla="val 11"/>
                <a:gd name="f41" fmla="val 37"/>
                <a:gd name="f42" fmla="val 4"/>
                <a:gd name="f43" fmla="val 3"/>
                <a:gd name="f44" fmla="val 2"/>
                <a:gd name="f45" fmla="val 1"/>
                <a:gd name="f46" fmla="val 5"/>
                <a:gd name="f47" fmla="val 7"/>
                <a:gd name="f48" fmla="val 10"/>
                <a:gd name="f49" fmla="val 40"/>
                <a:gd name="f50" fmla="val 21"/>
                <a:gd name="f51" fmla="val 51"/>
                <a:gd name="f52" fmla="val 62"/>
                <a:gd name="f53" fmla="val 73"/>
                <a:gd name="f54" fmla="val 77"/>
                <a:gd name="f55" fmla="val 81"/>
                <a:gd name="f56" fmla="val 86"/>
                <a:gd name="f57" fmla="+- 0 0 -90"/>
                <a:gd name="f58" fmla="*/ f3 1 95"/>
                <a:gd name="f59" fmla="*/ f4 1 29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95"/>
                <a:gd name="f68" fmla="*/ f64 1 29"/>
                <a:gd name="f69" fmla="*/ 89 f65 1"/>
                <a:gd name="f70" fmla="*/ 24 f64 1"/>
                <a:gd name="f71" fmla="*/ 28 f64 1"/>
                <a:gd name="f72" fmla="*/ 90 f65 1"/>
                <a:gd name="f73" fmla="*/ 29 f64 1"/>
                <a:gd name="f74" fmla="*/ 94 f65 1"/>
                <a:gd name="f75" fmla="*/ 92 f65 1"/>
                <a:gd name="f76" fmla="*/ 22 f64 1"/>
                <a:gd name="f77" fmla="*/ 71 f65 1"/>
                <a:gd name="f78" fmla="*/ 19 f64 1"/>
                <a:gd name="f79" fmla="*/ 66 f65 1"/>
                <a:gd name="f80" fmla="*/ 18 f64 1"/>
                <a:gd name="f81" fmla="*/ 57 f65 1"/>
                <a:gd name="f82" fmla="*/ 16 f64 1"/>
                <a:gd name="f83" fmla="*/ 54 f65 1"/>
                <a:gd name="f84" fmla="*/ 37 f65 1"/>
                <a:gd name="f85" fmla="*/ 9 f64 1"/>
                <a:gd name="f86" fmla="*/ 3 f65 1"/>
                <a:gd name="f87" fmla="*/ 0 f64 1"/>
                <a:gd name="f88" fmla="*/ 0 f65 1"/>
                <a:gd name="f89" fmla="*/ 2 f64 1"/>
                <a:gd name="f90" fmla="*/ 2 f65 1"/>
                <a:gd name="f91" fmla="*/ 7 f65 1"/>
                <a:gd name="f92" fmla="*/ 10 f64 1"/>
                <a:gd name="f93" fmla="*/ 40 f65 1"/>
                <a:gd name="f94" fmla="*/ 21 f64 1"/>
                <a:gd name="f95" fmla="*/ 73 f65 1"/>
                <a:gd name="f96" fmla="*/ 85 f65 1"/>
                <a:gd name="f97" fmla="+- f66 0 f1"/>
                <a:gd name="f98" fmla="*/ f69 1 95"/>
                <a:gd name="f99" fmla="*/ f70 1 29"/>
                <a:gd name="f100" fmla="*/ f71 1 29"/>
                <a:gd name="f101" fmla="*/ f72 1 95"/>
                <a:gd name="f102" fmla="*/ f73 1 29"/>
                <a:gd name="f103" fmla="*/ f74 1 95"/>
                <a:gd name="f104" fmla="*/ f75 1 95"/>
                <a:gd name="f105" fmla="*/ f76 1 29"/>
                <a:gd name="f106" fmla="*/ f77 1 95"/>
                <a:gd name="f107" fmla="*/ f78 1 29"/>
                <a:gd name="f108" fmla="*/ f79 1 95"/>
                <a:gd name="f109" fmla="*/ f80 1 29"/>
                <a:gd name="f110" fmla="*/ f81 1 95"/>
                <a:gd name="f111" fmla="*/ f82 1 29"/>
                <a:gd name="f112" fmla="*/ f83 1 95"/>
                <a:gd name="f113" fmla="*/ f84 1 95"/>
                <a:gd name="f114" fmla="*/ f85 1 29"/>
                <a:gd name="f115" fmla="*/ f86 1 95"/>
                <a:gd name="f116" fmla="*/ f87 1 29"/>
                <a:gd name="f117" fmla="*/ f88 1 95"/>
                <a:gd name="f118" fmla="*/ f89 1 29"/>
                <a:gd name="f119" fmla="*/ f90 1 95"/>
                <a:gd name="f120" fmla="*/ f91 1 95"/>
                <a:gd name="f121" fmla="*/ f92 1 29"/>
                <a:gd name="f122" fmla="*/ f93 1 95"/>
                <a:gd name="f123" fmla="*/ f94 1 29"/>
                <a:gd name="f124" fmla="*/ f95 1 95"/>
                <a:gd name="f125" fmla="*/ f96 1 95"/>
                <a:gd name="f126" fmla="*/ 0 1 f67"/>
                <a:gd name="f127" fmla="*/ f61 1 f67"/>
                <a:gd name="f128" fmla="*/ 0 1 f68"/>
                <a:gd name="f129" fmla="*/ f62 1 f68"/>
                <a:gd name="f130" fmla="*/ f98 1 f67"/>
                <a:gd name="f131" fmla="*/ f99 1 f68"/>
                <a:gd name="f132" fmla="*/ f100 1 f68"/>
                <a:gd name="f133" fmla="*/ f101 1 f67"/>
                <a:gd name="f134" fmla="*/ f102 1 f68"/>
                <a:gd name="f135" fmla="*/ f103 1 f67"/>
                <a:gd name="f136" fmla="*/ f104 1 f67"/>
                <a:gd name="f137" fmla="*/ f105 1 f68"/>
                <a:gd name="f138" fmla="*/ f106 1 f67"/>
                <a:gd name="f139" fmla="*/ f107 1 f68"/>
                <a:gd name="f140" fmla="*/ f108 1 f67"/>
                <a:gd name="f141" fmla="*/ f109 1 f68"/>
                <a:gd name="f142" fmla="*/ f110 1 f67"/>
                <a:gd name="f143" fmla="*/ f111 1 f68"/>
                <a:gd name="f144" fmla="*/ f112 1 f67"/>
                <a:gd name="f145" fmla="*/ f113 1 f67"/>
                <a:gd name="f146" fmla="*/ f114 1 f68"/>
                <a:gd name="f147" fmla="*/ f115 1 f67"/>
                <a:gd name="f148" fmla="*/ f116 1 f68"/>
                <a:gd name="f149" fmla="*/ f117 1 f67"/>
                <a:gd name="f150" fmla="*/ f118 1 f68"/>
                <a:gd name="f151" fmla="*/ f119 1 f67"/>
                <a:gd name="f152" fmla="*/ f120 1 f67"/>
                <a:gd name="f153" fmla="*/ f121 1 f68"/>
                <a:gd name="f154" fmla="*/ f122 1 f67"/>
                <a:gd name="f155" fmla="*/ f123 1 f68"/>
                <a:gd name="f156" fmla="*/ f124 1 f67"/>
                <a:gd name="f157" fmla="*/ f125 1 f67"/>
                <a:gd name="f158" fmla="*/ f126 f58 1"/>
                <a:gd name="f159" fmla="*/ f127 f58 1"/>
                <a:gd name="f160" fmla="*/ f129 f59 1"/>
                <a:gd name="f161" fmla="*/ f128 f59 1"/>
                <a:gd name="f162" fmla="*/ f130 f58 1"/>
                <a:gd name="f163" fmla="*/ f131 f59 1"/>
                <a:gd name="f164" fmla="*/ f132 f59 1"/>
                <a:gd name="f165" fmla="*/ f133 f58 1"/>
                <a:gd name="f166" fmla="*/ f134 f59 1"/>
                <a:gd name="f167" fmla="*/ f135 f58 1"/>
                <a:gd name="f168" fmla="*/ f136 f58 1"/>
                <a:gd name="f169" fmla="*/ f137 f59 1"/>
                <a:gd name="f170" fmla="*/ f138 f58 1"/>
                <a:gd name="f171" fmla="*/ f139 f59 1"/>
                <a:gd name="f172" fmla="*/ f140 f58 1"/>
                <a:gd name="f173" fmla="*/ f141 f59 1"/>
                <a:gd name="f174" fmla="*/ f142 f58 1"/>
                <a:gd name="f175" fmla="*/ f143 f59 1"/>
                <a:gd name="f176" fmla="*/ f144 f58 1"/>
                <a:gd name="f177" fmla="*/ f145 f58 1"/>
                <a:gd name="f178" fmla="*/ f146 f59 1"/>
                <a:gd name="f179" fmla="*/ f147 f58 1"/>
                <a:gd name="f180" fmla="*/ f148 f59 1"/>
                <a:gd name="f181" fmla="*/ f149 f58 1"/>
                <a:gd name="f182" fmla="*/ f150 f59 1"/>
                <a:gd name="f183" fmla="*/ f151 f58 1"/>
                <a:gd name="f184" fmla="*/ f152 f58 1"/>
                <a:gd name="f185" fmla="*/ f153 f59 1"/>
                <a:gd name="f186" fmla="*/ f154 f58 1"/>
                <a:gd name="f187" fmla="*/ f155 f59 1"/>
                <a:gd name="f188" fmla="*/ f156 f58 1"/>
                <a:gd name="f189" fmla="*/ f157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7">
                  <a:pos x="f162" y="f163"/>
                </a:cxn>
                <a:cxn ang="f97">
                  <a:pos x="f162" y="f164"/>
                </a:cxn>
                <a:cxn ang="f97">
                  <a:pos x="f165" y="f166"/>
                </a:cxn>
                <a:cxn ang="f97">
                  <a:pos x="f167" y="f163"/>
                </a:cxn>
                <a:cxn ang="f97">
                  <a:pos x="f168" y="f169"/>
                </a:cxn>
                <a:cxn ang="f97">
                  <a:pos x="f170" y="f171"/>
                </a:cxn>
                <a:cxn ang="f97">
                  <a:pos x="f172" y="f173"/>
                </a:cxn>
                <a:cxn ang="f97">
                  <a:pos x="f174" y="f175"/>
                </a:cxn>
                <a:cxn ang="f97">
                  <a:pos x="f176" y="f175"/>
                </a:cxn>
                <a:cxn ang="f97">
                  <a:pos x="f177" y="f178"/>
                </a:cxn>
                <a:cxn ang="f97">
                  <a:pos x="f179" y="f180"/>
                </a:cxn>
                <a:cxn ang="f97">
                  <a:pos x="f181" y="f182"/>
                </a:cxn>
                <a:cxn ang="f97">
                  <a:pos x="f183" y="f178"/>
                </a:cxn>
                <a:cxn ang="f97">
                  <a:pos x="f184" y="f185"/>
                </a:cxn>
                <a:cxn ang="f97">
                  <a:pos x="f186" y="f187"/>
                </a:cxn>
                <a:cxn ang="f97">
                  <a:pos x="f188" y="f164"/>
                </a:cxn>
                <a:cxn ang="f97">
                  <a:pos x="f189" y="f164"/>
                </a:cxn>
                <a:cxn ang="f97">
                  <a:pos x="f162" y="f163"/>
                </a:cxn>
              </a:cxnLst>
              <a:rect l="f158" t="f161" r="f159" b="f160"/>
              <a:pathLst>
                <a:path w="95" h="29">
                  <a:moveTo>
                    <a:pt x="f8" y="f9"/>
                  </a:moveTo>
                  <a:cubicBezTo>
                    <a:pt x="f8" y="f10"/>
                    <a:pt x="f8" y="f11"/>
                    <a:pt x="f8" y="f12"/>
                  </a:cubicBezTo>
                  <a:cubicBezTo>
                    <a:pt x="f8" y="f12"/>
                    <a:pt x="f13" y="f7"/>
                    <a:pt x="f13" y="f7"/>
                  </a:cubicBezTo>
                  <a:cubicBezTo>
                    <a:pt x="f14" y="f11"/>
                    <a:pt x="f15" y="f16"/>
                    <a:pt x="f17" y="f9"/>
                  </a:cubicBezTo>
                  <a:cubicBezTo>
                    <a:pt x="f6" y="f18"/>
                    <a:pt x="f15" y="f18"/>
                    <a:pt x="f19" y="f18"/>
                  </a:cubicBezTo>
                  <a:cubicBezTo>
                    <a:pt x="f20" y="f21"/>
                    <a:pt x="f22" y="f23"/>
                    <a:pt x="f24" y="f21"/>
                  </a:cubicBezTo>
                  <a:cubicBezTo>
                    <a:pt x="f25" y="f26"/>
                    <a:pt x="f27" y="f21"/>
                    <a:pt x="f28" y="f23"/>
                  </a:cubicBezTo>
                  <a:cubicBezTo>
                    <a:pt x="f29" y="f30"/>
                    <a:pt x="f31" y="f30"/>
                    <a:pt x="f32" y="f33"/>
                  </a:cubicBezTo>
                  <a:cubicBezTo>
                    <a:pt x="f34" y="f33"/>
                    <a:pt x="f35" y="f33"/>
                    <a:pt x="f36" y="f33"/>
                  </a:cubicBezTo>
                  <a:cubicBezTo>
                    <a:pt x="f37" y="f38"/>
                    <a:pt x="f39" y="f40"/>
                    <a:pt x="f41" y="f38"/>
                  </a:cubicBezTo>
                  <a:cubicBezTo>
                    <a:pt x="f16" y="f42"/>
                    <a:pt x="f30" y="f43"/>
                    <a:pt x="f43" y="f5"/>
                  </a:cubicBezTo>
                  <a:cubicBezTo>
                    <a:pt x="f44" y="f5"/>
                    <a:pt x="f45" y="f5"/>
                    <a:pt x="f5" y="f44"/>
                  </a:cubicBezTo>
                  <a:cubicBezTo>
                    <a:pt x="f5" y="f46"/>
                    <a:pt x="f5" y="f47"/>
                    <a:pt x="f44" y="f38"/>
                  </a:cubicBezTo>
                  <a:cubicBezTo>
                    <a:pt x="f42" y="f48"/>
                    <a:pt x="f46" y="f48"/>
                    <a:pt x="f47" y="f48"/>
                  </a:cubicBezTo>
                  <a:cubicBezTo>
                    <a:pt x="f21" y="f40"/>
                    <a:pt x="f12" y="f21"/>
                    <a:pt x="f49" y="f50"/>
                  </a:cubicBezTo>
                  <a:cubicBezTo>
                    <a:pt x="f51" y="f9"/>
                    <a:pt x="f52" y="f10"/>
                    <a:pt x="f53" y="f12"/>
                  </a:cubicBezTo>
                  <a:cubicBezTo>
                    <a:pt x="f54" y="f12"/>
                    <a:pt x="f55" y="f10"/>
                    <a:pt x="f20" y="f12"/>
                  </a:cubicBezTo>
                  <a:cubicBezTo>
                    <a:pt x="f20" y="f12"/>
                    <a:pt x="f56" y="f9"/>
                    <a:pt x="f8" y="f9"/>
                  </a:cubicBezTo>
                  <a:close/>
                </a:path>
              </a:pathLst>
            </a:custGeom>
            <a:solidFill>
              <a:srgbClr val="F0E4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2" name="Freeform 216">
              <a:extLst>
                <a:ext uri="{FF2B5EF4-FFF2-40B4-BE49-F238E27FC236}">
                  <a16:creationId xmlns:a16="http://schemas.microsoft.com/office/drawing/2014/main" id="{F7B1E6B3-4567-2880-F8BE-C031356C97ED}"/>
                </a:ext>
              </a:extLst>
            </p:cNvPr>
            <p:cNvSpPr/>
            <p:nvPr/>
          </p:nvSpPr>
          <p:spPr>
            <a:xfrm>
              <a:off x="361946" y="761996"/>
              <a:ext cx="79379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2"/>
                <a:gd name="f7" fmla="val 73"/>
                <a:gd name="f8" fmla="val 4"/>
                <a:gd name="f9" fmla="val 9"/>
                <a:gd name="f10" fmla="val 69"/>
                <a:gd name="f11" fmla="val 11"/>
                <a:gd name="f12" fmla="val 62"/>
                <a:gd name="f13" fmla="val 15"/>
                <a:gd name="f14" fmla="val 56"/>
                <a:gd name="f15" fmla="val 17"/>
                <a:gd name="f16" fmla="val 19"/>
                <a:gd name="f17" fmla="val 46"/>
                <a:gd name="f18" fmla="val 22"/>
                <a:gd name="f19" fmla="val 45"/>
                <a:gd name="f20" fmla="val 28"/>
                <a:gd name="f21" fmla="val 42"/>
                <a:gd name="f22" fmla="val 36"/>
                <a:gd name="f23" fmla="val 32"/>
                <a:gd name="f24" fmla="val 33"/>
                <a:gd name="f25" fmla="val 35"/>
                <a:gd name="f26" fmla="val 29"/>
                <a:gd name="f27" fmla="val 38"/>
                <a:gd name="f28" fmla="val 25"/>
                <a:gd name="f29" fmla="val 41"/>
                <a:gd name="f30" fmla="val 20"/>
                <a:gd name="f31" fmla="val 43"/>
                <a:gd name="f32" fmla="val 16"/>
                <a:gd name="f33" fmla="val 12"/>
                <a:gd name="f34" fmla="val 49"/>
                <a:gd name="f35" fmla="val 51"/>
                <a:gd name="f36" fmla="val 7"/>
                <a:gd name="f37" fmla="val 6"/>
                <a:gd name="f38" fmla="val 50"/>
                <a:gd name="f39" fmla="val 48"/>
                <a:gd name="f40" fmla="val 3"/>
                <a:gd name="f41" fmla="val 47"/>
                <a:gd name="f42" fmla="val 44"/>
                <a:gd name="f43" fmla="val 40"/>
                <a:gd name="f44" fmla="val 5"/>
                <a:gd name="f45" fmla="val 39"/>
                <a:gd name="f46" fmla="val 18"/>
                <a:gd name="f47" fmla="val 23"/>
                <a:gd name="f48" fmla="val 2"/>
                <a:gd name="f49" fmla="val 58"/>
                <a:gd name="f50" fmla="val 63"/>
                <a:gd name="f51" fmla="val 66"/>
                <a:gd name="f52" fmla="val 67"/>
                <a:gd name="f53" fmla="val 68"/>
                <a:gd name="f54" fmla="val 70"/>
                <a:gd name="f55" fmla="val 72"/>
                <a:gd name="f56" fmla="+- 0 0 -90"/>
                <a:gd name="f57" fmla="*/ f3 1 52"/>
                <a:gd name="f58" fmla="*/ f4 1 73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52"/>
                <a:gd name="f67" fmla="*/ f63 1 73"/>
                <a:gd name="f68" fmla="*/ 4 f64 1"/>
                <a:gd name="f69" fmla="*/ 73 f63 1"/>
                <a:gd name="f70" fmla="*/ 15 f64 1"/>
                <a:gd name="f71" fmla="*/ 56 f63 1"/>
                <a:gd name="f72" fmla="*/ 22 f64 1"/>
                <a:gd name="f73" fmla="*/ 45 f63 1"/>
                <a:gd name="f74" fmla="*/ 32 f64 1"/>
                <a:gd name="f75" fmla="*/ 33 f63 1"/>
                <a:gd name="f76" fmla="*/ 41 f64 1"/>
                <a:gd name="f77" fmla="*/ 20 f63 1"/>
                <a:gd name="f78" fmla="*/ 49 f64 1"/>
                <a:gd name="f79" fmla="*/ 9 f63 1"/>
                <a:gd name="f80" fmla="*/ 50 f64 1"/>
                <a:gd name="f81" fmla="*/ 4 f63 1"/>
                <a:gd name="f82" fmla="*/ 44 f64 1"/>
                <a:gd name="f83" fmla="*/ 3 f63 1"/>
                <a:gd name="f84" fmla="*/ 39 f64 1"/>
                <a:gd name="f85" fmla="*/ 7 f63 1"/>
                <a:gd name="f86" fmla="*/ 19 f64 1"/>
                <a:gd name="f87" fmla="*/ 3 f64 1"/>
                <a:gd name="f88" fmla="*/ 66 f63 1"/>
                <a:gd name="f89" fmla="*/ 2 f64 1"/>
                <a:gd name="f90" fmla="*/ 70 f63 1"/>
                <a:gd name="f91" fmla="+- f65 0 f1"/>
                <a:gd name="f92" fmla="*/ f68 1 52"/>
                <a:gd name="f93" fmla="*/ f69 1 73"/>
                <a:gd name="f94" fmla="*/ f70 1 52"/>
                <a:gd name="f95" fmla="*/ f71 1 73"/>
                <a:gd name="f96" fmla="*/ f72 1 52"/>
                <a:gd name="f97" fmla="*/ f73 1 73"/>
                <a:gd name="f98" fmla="*/ f74 1 52"/>
                <a:gd name="f99" fmla="*/ f75 1 73"/>
                <a:gd name="f100" fmla="*/ f76 1 52"/>
                <a:gd name="f101" fmla="*/ f77 1 73"/>
                <a:gd name="f102" fmla="*/ f78 1 52"/>
                <a:gd name="f103" fmla="*/ f79 1 73"/>
                <a:gd name="f104" fmla="*/ f80 1 52"/>
                <a:gd name="f105" fmla="*/ f81 1 73"/>
                <a:gd name="f106" fmla="*/ f82 1 52"/>
                <a:gd name="f107" fmla="*/ f83 1 73"/>
                <a:gd name="f108" fmla="*/ f84 1 52"/>
                <a:gd name="f109" fmla="*/ f85 1 73"/>
                <a:gd name="f110" fmla="*/ f86 1 52"/>
                <a:gd name="f111" fmla="*/ f87 1 52"/>
                <a:gd name="f112" fmla="*/ f88 1 73"/>
                <a:gd name="f113" fmla="*/ f89 1 52"/>
                <a:gd name="f114" fmla="*/ f90 1 73"/>
                <a:gd name="f115" fmla="*/ 0 1 f66"/>
                <a:gd name="f116" fmla="*/ f60 1 f66"/>
                <a:gd name="f117" fmla="*/ 0 1 f67"/>
                <a:gd name="f118" fmla="*/ f61 1 f67"/>
                <a:gd name="f119" fmla="*/ f92 1 f66"/>
                <a:gd name="f120" fmla="*/ f93 1 f67"/>
                <a:gd name="f121" fmla="*/ f94 1 f66"/>
                <a:gd name="f122" fmla="*/ f95 1 f67"/>
                <a:gd name="f123" fmla="*/ f96 1 f66"/>
                <a:gd name="f124" fmla="*/ f97 1 f67"/>
                <a:gd name="f125" fmla="*/ f98 1 f66"/>
                <a:gd name="f126" fmla="*/ f99 1 f67"/>
                <a:gd name="f127" fmla="*/ f100 1 f66"/>
                <a:gd name="f128" fmla="*/ f101 1 f67"/>
                <a:gd name="f129" fmla="*/ f102 1 f66"/>
                <a:gd name="f130" fmla="*/ f103 1 f67"/>
                <a:gd name="f131" fmla="*/ f104 1 f66"/>
                <a:gd name="f132" fmla="*/ f105 1 f67"/>
                <a:gd name="f133" fmla="*/ f106 1 f66"/>
                <a:gd name="f134" fmla="*/ f107 1 f67"/>
                <a:gd name="f135" fmla="*/ f108 1 f66"/>
                <a:gd name="f136" fmla="*/ f109 1 f67"/>
                <a:gd name="f137" fmla="*/ f110 1 f66"/>
                <a:gd name="f138" fmla="*/ f111 1 f66"/>
                <a:gd name="f139" fmla="*/ f112 1 f67"/>
                <a:gd name="f140" fmla="*/ f113 1 f66"/>
                <a:gd name="f141" fmla="*/ f114 1 f67"/>
                <a:gd name="f142" fmla="*/ f115 f57 1"/>
                <a:gd name="f143" fmla="*/ f116 f57 1"/>
                <a:gd name="f144" fmla="*/ f118 f58 1"/>
                <a:gd name="f145" fmla="*/ f117 f58 1"/>
                <a:gd name="f146" fmla="*/ f119 f57 1"/>
                <a:gd name="f147" fmla="*/ f120 f58 1"/>
                <a:gd name="f148" fmla="*/ f121 f57 1"/>
                <a:gd name="f149" fmla="*/ f122 f58 1"/>
                <a:gd name="f150" fmla="*/ f123 f57 1"/>
                <a:gd name="f151" fmla="*/ f124 f58 1"/>
                <a:gd name="f152" fmla="*/ f125 f57 1"/>
                <a:gd name="f153" fmla="*/ f126 f58 1"/>
                <a:gd name="f154" fmla="*/ f127 f57 1"/>
                <a:gd name="f155" fmla="*/ f128 f58 1"/>
                <a:gd name="f156" fmla="*/ f129 f57 1"/>
                <a:gd name="f157" fmla="*/ f130 f58 1"/>
                <a:gd name="f158" fmla="*/ f131 f57 1"/>
                <a:gd name="f159" fmla="*/ f132 f58 1"/>
                <a:gd name="f160" fmla="*/ f133 f57 1"/>
                <a:gd name="f161" fmla="*/ f134 f58 1"/>
                <a:gd name="f162" fmla="*/ f135 f57 1"/>
                <a:gd name="f163" fmla="*/ f136 f58 1"/>
                <a:gd name="f164" fmla="*/ f137 f57 1"/>
                <a:gd name="f165" fmla="*/ f138 f57 1"/>
                <a:gd name="f166" fmla="*/ f139 f58 1"/>
                <a:gd name="f167" fmla="*/ f140 f57 1"/>
                <a:gd name="f168" fmla="*/ f141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1">
                  <a:pos x="f146" y="f147"/>
                </a:cxn>
                <a:cxn ang="f91">
                  <a:pos x="f148" y="f149"/>
                </a:cxn>
                <a:cxn ang="f91">
                  <a:pos x="f150" y="f151"/>
                </a:cxn>
                <a:cxn ang="f91">
                  <a:pos x="f152" y="f153"/>
                </a:cxn>
                <a:cxn ang="f91">
                  <a:pos x="f154" y="f155"/>
                </a:cxn>
                <a:cxn ang="f91">
                  <a:pos x="f156" y="f157"/>
                </a:cxn>
                <a:cxn ang="f91">
                  <a:pos x="f158" y="f159"/>
                </a:cxn>
                <a:cxn ang="f91">
                  <a:pos x="f160" y="f161"/>
                </a:cxn>
                <a:cxn ang="f91">
                  <a:pos x="f162" y="f163"/>
                </a:cxn>
                <a:cxn ang="f91">
                  <a:pos x="f164" y="f153"/>
                </a:cxn>
                <a:cxn ang="f91">
                  <a:pos x="f146" y="f149"/>
                </a:cxn>
                <a:cxn ang="f91">
                  <a:pos x="f165" y="f166"/>
                </a:cxn>
                <a:cxn ang="f91">
                  <a:pos x="f167" y="f168"/>
                </a:cxn>
                <a:cxn ang="f91">
                  <a:pos x="f146" y="f147"/>
                </a:cxn>
              </a:cxnLst>
              <a:rect l="f142" t="f145" r="f143" b="f144"/>
              <a:pathLst>
                <a:path w="52" h="73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6"/>
                    <a:pt x="f16" y="f17"/>
                    <a:pt x="f18" y="f19"/>
                  </a:cubicBezTo>
                  <a:cubicBezTo>
                    <a:pt x="f20" y="f21"/>
                    <a:pt x="f20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17" y="f33"/>
                    <a:pt x="f34" y="f9"/>
                  </a:cubicBezTo>
                  <a:cubicBezTo>
                    <a:pt x="f35" y="f36"/>
                    <a:pt x="f6" y="f37"/>
                    <a:pt x="f38" y="f8"/>
                  </a:cubicBezTo>
                  <a:cubicBezTo>
                    <a:pt x="f39" y="f40"/>
                    <a:pt x="f41" y="f5"/>
                    <a:pt x="f42" y="f40"/>
                  </a:cubicBezTo>
                  <a:cubicBezTo>
                    <a:pt x="f21" y="f8"/>
                    <a:pt x="f43" y="f44"/>
                    <a:pt x="f45" y="f36"/>
                  </a:cubicBezTo>
                  <a:cubicBezTo>
                    <a:pt x="f25" y="f46"/>
                    <a:pt x="f47" y="f47"/>
                    <a:pt x="f16" y="f24"/>
                  </a:cubicBezTo>
                  <a:cubicBezTo>
                    <a:pt x="f13" y="f21"/>
                    <a:pt x="f11" y="f38"/>
                    <a:pt x="f8" y="f14"/>
                  </a:cubicBezTo>
                  <a:cubicBezTo>
                    <a:pt x="f48" y="f49"/>
                    <a:pt x="f40" y="f50"/>
                    <a:pt x="f40" y="f51"/>
                  </a:cubicBezTo>
                  <a:cubicBezTo>
                    <a:pt x="f8" y="f52"/>
                    <a:pt x="f40" y="f53"/>
                    <a:pt x="f48" y="f54"/>
                  </a:cubicBezTo>
                  <a:cubicBezTo>
                    <a:pt x="f5" y="f55"/>
                    <a:pt x="f48" y="f7"/>
                    <a:pt x="f8" y="f7"/>
                  </a:cubicBezTo>
                  <a:close/>
                </a:path>
              </a:pathLst>
            </a:custGeom>
            <a:solidFill>
              <a:srgbClr val="ECE2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3" name="Freeform 217">
              <a:extLst>
                <a:ext uri="{FF2B5EF4-FFF2-40B4-BE49-F238E27FC236}">
                  <a16:creationId xmlns:a16="http://schemas.microsoft.com/office/drawing/2014/main" id="{9365A574-F3D6-9A83-3C62-D6B6C9FB2F0B}"/>
                </a:ext>
              </a:extLst>
            </p:cNvPr>
            <p:cNvSpPr/>
            <p:nvPr/>
          </p:nvSpPr>
          <p:spPr>
            <a:xfrm>
              <a:off x="800100" y="806445"/>
              <a:ext cx="17465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8"/>
                <a:gd name="f8" fmla="val 5"/>
                <a:gd name="f9" fmla="val 6"/>
                <a:gd name="f10" fmla="val 3"/>
                <a:gd name="f11" fmla="val 1"/>
                <a:gd name="f12" fmla="val 2"/>
                <a:gd name="f13" fmla="val 4"/>
                <a:gd name="f14" fmla="val 7"/>
                <a:gd name="f15" fmla="val 9"/>
                <a:gd name="f16" fmla="+- 0 0 -90"/>
                <a:gd name="f17" fmla="*/ f3 1 11"/>
                <a:gd name="f18" fmla="*/ f4 1 8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8"/>
                <a:gd name="f27" fmla="*/ f24 1 11"/>
                <a:gd name="f28" fmla="*/ 5 f24 1"/>
                <a:gd name="f29" fmla="*/ 0 f23 1"/>
                <a:gd name="f30" fmla="*/ 3 f24 1"/>
                <a:gd name="f31" fmla="*/ 1 f23 1"/>
                <a:gd name="f32" fmla="*/ 0 f24 1"/>
                <a:gd name="f33" fmla="*/ 3 f23 1"/>
                <a:gd name="f34" fmla="*/ 7 f24 1"/>
                <a:gd name="f35" fmla="*/ 7 f23 1"/>
                <a:gd name="f36" fmla="*/ 11 f24 1"/>
                <a:gd name="f37" fmla="+- f25 0 f1"/>
                <a:gd name="f38" fmla="*/ f28 1 11"/>
                <a:gd name="f39" fmla="*/ f29 1 8"/>
                <a:gd name="f40" fmla="*/ f30 1 11"/>
                <a:gd name="f41" fmla="*/ f31 1 8"/>
                <a:gd name="f42" fmla="*/ f32 1 11"/>
                <a:gd name="f43" fmla="*/ f33 1 8"/>
                <a:gd name="f44" fmla="*/ f34 1 11"/>
                <a:gd name="f45" fmla="*/ f35 1 8"/>
                <a:gd name="f46" fmla="*/ f36 1 11"/>
                <a:gd name="f47" fmla="*/ 0 1 f27"/>
                <a:gd name="f48" fmla="*/ f20 1 f27"/>
                <a:gd name="f49" fmla="*/ 0 1 f26"/>
                <a:gd name="f50" fmla="*/ f21 1 f26"/>
                <a:gd name="f51" fmla="*/ f38 1 f27"/>
                <a:gd name="f52" fmla="*/ f39 1 f26"/>
                <a:gd name="f53" fmla="*/ f40 1 f27"/>
                <a:gd name="f54" fmla="*/ f41 1 f26"/>
                <a:gd name="f55" fmla="*/ f42 1 f27"/>
                <a:gd name="f56" fmla="*/ f43 1 f26"/>
                <a:gd name="f57" fmla="*/ f44 1 f27"/>
                <a:gd name="f58" fmla="*/ f45 1 f26"/>
                <a:gd name="f59" fmla="*/ f46 1 f27"/>
                <a:gd name="f60" fmla="*/ f47 f17 1"/>
                <a:gd name="f61" fmla="*/ f48 f17 1"/>
                <a:gd name="f62" fmla="*/ f50 f18 1"/>
                <a:gd name="f63" fmla="*/ f49 f18 1"/>
                <a:gd name="f64" fmla="*/ f51 f17 1"/>
                <a:gd name="f65" fmla="*/ f52 f18 1"/>
                <a:gd name="f66" fmla="*/ f53 f17 1"/>
                <a:gd name="f67" fmla="*/ f54 f18 1"/>
                <a:gd name="f68" fmla="*/ f55 f17 1"/>
                <a:gd name="f69" fmla="*/ f56 f18 1"/>
                <a:gd name="f70" fmla="*/ f57 f17 1"/>
                <a:gd name="f71" fmla="*/ f58 f18 1"/>
                <a:gd name="f72" fmla="*/ f5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71"/>
                </a:cxn>
                <a:cxn ang="f37">
                  <a:pos x="f72" y="f69"/>
                </a:cxn>
                <a:cxn ang="f37">
                  <a:pos x="f64" y="f65"/>
                </a:cxn>
              </a:cxnLst>
              <a:rect l="f60" t="f63" r="f61" b="f62"/>
              <a:pathLst>
                <a:path w="11" h="8">
                  <a:moveTo>
                    <a:pt x="f8" y="f5"/>
                  </a:moveTo>
                  <a:cubicBezTo>
                    <a:pt x="f9" y="f10"/>
                    <a:pt x="f9" y="f10"/>
                    <a:pt x="f10" y="f11"/>
                  </a:cubicBezTo>
                  <a:cubicBezTo>
                    <a:pt x="f11" y="f11"/>
                    <a:pt x="f5" y="f11"/>
                    <a:pt x="f5" y="f10"/>
                  </a:cubicBezTo>
                  <a:cubicBezTo>
                    <a:pt x="f12" y="f8"/>
                    <a:pt x="f13" y="f7"/>
                    <a:pt x="f14" y="f14"/>
                  </a:cubicBezTo>
                  <a:cubicBezTo>
                    <a:pt x="f15" y="f14"/>
                    <a:pt x="f6" y="f13"/>
                    <a:pt x="f6" y="f10"/>
                  </a:cubicBezTo>
                  <a:cubicBezTo>
                    <a:pt x="f6" y="f5"/>
                    <a:pt x="f7" y="f5"/>
                    <a:pt x="f8" y="f5"/>
                  </a:cubicBezTo>
                  <a:close/>
                </a:path>
              </a:pathLst>
            </a:custGeom>
            <a:solidFill>
              <a:srgbClr val="7872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4" name="Freeform 218">
              <a:extLst>
                <a:ext uri="{FF2B5EF4-FFF2-40B4-BE49-F238E27FC236}">
                  <a16:creationId xmlns:a16="http://schemas.microsoft.com/office/drawing/2014/main" id="{196989D0-E0FF-9148-BBC3-BFDBB461D1A2}"/>
                </a:ext>
              </a:extLst>
            </p:cNvPr>
            <p:cNvSpPr/>
            <p:nvPr/>
          </p:nvSpPr>
          <p:spPr>
            <a:xfrm>
              <a:off x="358773" y="863595"/>
              <a:ext cx="12701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2"/>
                <a:gd name="f8" fmla="val 6"/>
                <a:gd name="f9" fmla="val 7"/>
                <a:gd name="f10" fmla="val 2"/>
                <a:gd name="f11" fmla="val 5"/>
                <a:gd name="f12" fmla="val 4"/>
                <a:gd name="f13" fmla="val 9"/>
                <a:gd name="f14" fmla="+- 0 0 -90"/>
                <a:gd name="f15" fmla="*/ f3 1 8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12"/>
                <a:gd name="f26" fmla="*/ 6 f22 1"/>
                <a:gd name="f27" fmla="*/ 7 f21 1"/>
                <a:gd name="f28" fmla="*/ 5 f22 1"/>
                <a:gd name="f29" fmla="*/ 0 f21 1"/>
                <a:gd name="f30" fmla="*/ 2 f22 1"/>
                <a:gd name="f31" fmla="*/ 8 f21 1"/>
                <a:gd name="f32" fmla="+- f23 0 f1"/>
                <a:gd name="f33" fmla="*/ f26 1 8"/>
                <a:gd name="f34" fmla="*/ f27 1 12"/>
                <a:gd name="f35" fmla="*/ f28 1 8"/>
                <a:gd name="f36" fmla="*/ f29 1 12"/>
                <a:gd name="f37" fmla="*/ f30 1 8"/>
                <a:gd name="f38" fmla="*/ f31 1 12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8" h="12">
                  <a:moveTo>
                    <a:pt x="f8" y="f9"/>
                  </a:moveTo>
                  <a:cubicBezTo>
                    <a:pt x="f10" y="f11"/>
                    <a:pt x="f6" y="f10"/>
                    <a:pt x="f11" y="f5"/>
                  </a:cubicBezTo>
                  <a:cubicBezTo>
                    <a:pt x="f10" y="f10"/>
                    <a:pt x="f5" y="f11"/>
                    <a:pt x="f10" y="f6"/>
                  </a:cubicBezTo>
                  <a:cubicBezTo>
                    <a:pt x="f12" y="f7"/>
                    <a:pt x="f11" y="f13"/>
                    <a:pt x="f8" y="f9"/>
                  </a:cubicBezTo>
                  <a:close/>
                </a:path>
              </a:pathLst>
            </a:custGeom>
            <a:solidFill>
              <a:srgbClr val="9C94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Freeform 219">
              <a:extLst>
                <a:ext uri="{FF2B5EF4-FFF2-40B4-BE49-F238E27FC236}">
                  <a16:creationId xmlns:a16="http://schemas.microsoft.com/office/drawing/2014/main" id="{9ECD03C1-243D-3B6B-F177-8526DE551C49}"/>
                </a:ext>
              </a:extLst>
            </p:cNvPr>
            <p:cNvSpPr/>
            <p:nvPr/>
          </p:nvSpPr>
          <p:spPr>
            <a:xfrm>
              <a:off x="417515" y="385767"/>
              <a:ext cx="11109" cy="95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6"/>
                <a:gd name="f8" fmla="val 5"/>
                <a:gd name="f9" fmla="val 1"/>
                <a:gd name="f10" fmla="val 4"/>
                <a:gd name="f11" fmla="val 3"/>
                <a:gd name="f12" fmla="val 2"/>
                <a:gd name="f13" fmla="+- 0 0 -90"/>
                <a:gd name="f14" fmla="*/ f3 1 7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7"/>
                <a:gd name="f25" fmla="*/ 5 f21 1"/>
                <a:gd name="f26" fmla="*/ 1 f20 1"/>
                <a:gd name="f27" fmla="*/ 0 f21 1"/>
                <a:gd name="f28" fmla="*/ 3 f20 1"/>
                <a:gd name="f29" fmla="*/ 7 f21 1"/>
                <a:gd name="f30" fmla="*/ 6 f20 1"/>
                <a:gd name="f31" fmla="+- f22 0 f1"/>
                <a:gd name="f32" fmla="*/ f25 1 7"/>
                <a:gd name="f33" fmla="*/ f26 1 6"/>
                <a:gd name="f34" fmla="*/ f27 1 7"/>
                <a:gd name="f35" fmla="*/ f28 1 6"/>
                <a:gd name="f36" fmla="*/ f29 1 7"/>
                <a:gd name="f37" fmla="*/ f30 1 6"/>
                <a:gd name="f38" fmla="*/ 0 1 f24"/>
                <a:gd name="f39" fmla="*/ f17 1 f24"/>
                <a:gd name="f40" fmla="*/ 0 1 f23"/>
                <a:gd name="f41" fmla="*/ f18 1 f23"/>
                <a:gd name="f42" fmla="*/ f32 1 f24"/>
                <a:gd name="f43" fmla="*/ f33 1 f23"/>
                <a:gd name="f44" fmla="*/ f34 1 f24"/>
                <a:gd name="f45" fmla="*/ f35 1 f23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7" h="6">
                  <a:moveTo>
                    <a:pt x="f8" y="f9"/>
                  </a:moveTo>
                  <a:cubicBezTo>
                    <a:pt x="f10" y="f11"/>
                    <a:pt x="f5" y="f5"/>
                    <a:pt x="f5" y="f11"/>
                  </a:cubicBezTo>
                  <a:cubicBezTo>
                    <a:pt x="f9" y="f7"/>
                    <a:pt x="f8" y="f10"/>
                    <a:pt x="f6" y="f7"/>
                  </a:cubicBezTo>
                  <a:cubicBezTo>
                    <a:pt x="f7" y="f10"/>
                    <a:pt x="f7" y="f12"/>
                    <a:pt x="f8" y="f9"/>
                  </a:cubicBezTo>
                  <a:close/>
                </a:path>
              </a:pathLst>
            </a:custGeom>
            <a:solidFill>
              <a:srgbClr val="8E8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Freeform 220">
              <a:extLst>
                <a:ext uri="{FF2B5EF4-FFF2-40B4-BE49-F238E27FC236}">
                  <a16:creationId xmlns:a16="http://schemas.microsoft.com/office/drawing/2014/main" id="{A916D8E6-66B2-8ABF-F71C-609D01F5DE01}"/>
                </a:ext>
              </a:extLst>
            </p:cNvPr>
            <p:cNvSpPr/>
            <p:nvPr/>
          </p:nvSpPr>
          <p:spPr>
            <a:xfrm>
              <a:off x="400050" y="357192"/>
              <a:ext cx="176214" cy="3476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6"/>
                <a:gd name="f7" fmla="val 229"/>
                <a:gd name="f8" fmla="val 108"/>
                <a:gd name="f9" fmla="val 20"/>
                <a:gd name="f10" fmla="val 111"/>
                <a:gd name="f11" fmla="val 19"/>
                <a:gd name="f12" fmla="val 114"/>
                <a:gd name="f13" fmla="val 18"/>
                <a:gd name="f14" fmla="val 14"/>
                <a:gd name="f15" fmla="val 13"/>
                <a:gd name="f16" fmla="val 107"/>
                <a:gd name="f17" fmla="val 9"/>
                <a:gd name="f18" fmla="val 104"/>
                <a:gd name="f19" fmla="val 10"/>
                <a:gd name="f20" fmla="val 101"/>
                <a:gd name="f21" fmla="val 99"/>
                <a:gd name="f22" fmla="val 11"/>
                <a:gd name="f23" fmla="val 100"/>
                <a:gd name="f24" fmla="val 7"/>
                <a:gd name="f25" fmla="val 4"/>
                <a:gd name="f26" fmla="val 98"/>
                <a:gd name="f27" fmla="val 3"/>
                <a:gd name="f28" fmla="val 97"/>
                <a:gd name="f29" fmla="val 1"/>
                <a:gd name="f30" fmla="val 2"/>
                <a:gd name="f31" fmla="val 5"/>
                <a:gd name="f32" fmla="val 95"/>
                <a:gd name="f33" fmla="val 92"/>
                <a:gd name="f34" fmla="val 8"/>
                <a:gd name="f35" fmla="val 94"/>
                <a:gd name="f36" fmla="val 93"/>
                <a:gd name="f37" fmla="val 12"/>
                <a:gd name="f38" fmla="val 90"/>
                <a:gd name="f39" fmla="val 87"/>
                <a:gd name="f40" fmla="val 84"/>
                <a:gd name="f41" fmla="val 80"/>
                <a:gd name="f42" fmla="val 16"/>
                <a:gd name="f43" fmla="val 77"/>
                <a:gd name="f44" fmla="val 17"/>
                <a:gd name="f45" fmla="val 71"/>
                <a:gd name="f46" fmla="val 64"/>
                <a:gd name="f47" fmla="val 24"/>
                <a:gd name="f48" fmla="val 61"/>
                <a:gd name="f49" fmla="val 32"/>
                <a:gd name="f50" fmla="val 58"/>
                <a:gd name="f51" fmla="val 37"/>
                <a:gd name="f52" fmla="val 53"/>
                <a:gd name="f53" fmla="val 42"/>
                <a:gd name="f54" fmla="val 49"/>
                <a:gd name="f55" fmla="val 47"/>
                <a:gd name="f56" fmla="val 56"/>
                <a:gd name="f57" fmla="val 34"/>
                <a:gd name="f58" fmla="val 66"/>
                <a:gd name="f59" fmla="val 31"/>
                <a:gd name="f60" fmla="val 79"/>
                <a:gd name="f61" fmla="val 81"/>
                <a:gd name="f62" fmla="val 29"/>
                <a:gd name="f63" fmla="val 83"/>
                <a:gd name="f64" fmla="val 28"/>
                <a:gd name="f65" fmla="val 22"/>
                <a:gd name="f66" fmla="val 103"/>
                <a:gd name="f67" fmla="val 113"/>
                <a:gd name="f68" fmla="val 117"/>
                <a:gd name="f69" fmla="val 127"/>
                <a:gd name="f70" fmla="val 133"/>
                <a:gd name="f71" fmla="val 6"/>
                <a:gd name="f72" fmla="val 121"/>
                <a:gd name="f73" fmla="val 115"/>
                <a:gd name="f74" fmla="val 105"/>
                <a:gd name="f75" fmla="val 91"/>
                <a:gd name="f76" fmla="val 88"/>
                <a:gd name="f77" fmla="val 125"/>
                <a:gd name="f78" fmla="val 135"/>
                <a:gd name="f79" fmla="val 146"/>
                <a:gd name="f80" fmla="val 157"/>
                <a:gd name="f81" fmla="val 169"/>
                <a:gd name="f82" fmla="val 170"/>
                <a:gd name="f83" fmla="val 171"/>
                <a:gd name="f84" fmla="val 172"/>
                <a:gd name="f85" fmla="val 176"/>
                <a:gd name="f86" fmla="val 185"/>
                <a:gd name="f87" fmla="val 187"/>
                <a:gd name="f88" fmla="val 190"/>
                <a:gd name="f89" fmla="val 192"/>
                <a:gd name="f90" fmla="val 193"/>
                <a:gd name="f91" fmla="val 194"/>
                <a:gd name="f92" fmla="val 200"/>
                <a:gd name="f93" fmla="val 207"/>
                <a:gd name="f94" fmla="val 213"/>
                <a:gd name="f95" fmla="val 218"/>
                <a:gd name="f96" fmla="val 21"/>
                <a:gd name="f97" fmla="val 221"/>
                <a:gd name="f98" fmla="val 219"/>
                <a:gd name="f99" fmla="val 224"/>
                <a:gd name="f100" fmla="val 25"/>
                <a:gd name="f101" fmla="val 227"/>
                <a:gd name="f102" fmla="val 30"/>
                <a:gd name="f103" fmla="val 225"/>
                <a:gd name="f104" fmla="val 222"/>
                <a:gd name="f105" fmla="val 214"/>
                <a:gd name="f106" fmla="val 211"/>
                <a:gd name="f107" fmla="val 203"/>
                <a:gd name="f108" fmla="val 201"/>
                <a:gd name="f109" fmla="val 26"/>
                <a:gd name="f110" fmla="val 198"/>
                <a:gd name="f111" fmla="val 197"/>
                <a:gd name="f112" fmla="val 23"/>
                <a:gd name="f113" fmla="val 196"/>
                <a:gd name="f114" fmla="val 27"/>
                <a:gd name="f115" fmla="val 191"/>
                <a:gd name="f116" fmla="val 188"/>
                <a:gd name="f117" fmla="val 189"/>
                <a:gd name="f118" fmla="val 184"/>
                <a:gd name="f119" fmla="val 183"/>
                <a:gd name="f120" fmla="val 181"/>
                <a:gd name="f121" fmla="val 179"/>
                <a:gd name="f122" fmla="val 177"/>
                <a:gd name="f123" fmla="val 175"/>
                <a:gd name="f124" fmla="val 173"/>
                <a:gd name="f125" fmla="val 168"/>
                <a:gd name="f126" fmla="val 166"/>
                <a:gd name="f127" fmla="val 15"/>
                <a:gd name="f128" fmla="val 162"/>
                <a:gd name="f129" fmla="val 161"/>
                <a:gd name="f130" fmla="val 159"/>
                <a:gd name="f131" fmla="val 158"/>
                <a:gd name="f132" fmla="val 151"/>
                <a:gd name="f133" fmla="val 143"/>
                <a:gd name="f134" fmla="val 138"/>
                <a:gd name="f135" fmla="val 110"/>
                <a:gd name="f136" fmla="val 40"/>
                <a:gd name="f137" fmla="val 82"/>
                <a:gd name="f138" fmla="val 44"/>
                <a:gd name="f139" fmla="val 86"/>
                <a:gd name="f140" fmla="val 43"/>
                <a:gd name="f141" fmla="val 45"/>
                <a:gd name="f142" fmla="val 73"/>
                <a:gd name="f143" fmla="val 65"/>
                <a:gd name="f144" fmla="val 57"/>
                <a:gd name="f145" fmla="val 54"/>
                <a:gd name="f146" fmla="val 60"/>
                <a:gd name="f147" fmla="val 51"/>
                <a:gd name="f148" fmla="val 59"/>
                <a:gd name="f149" fmla="val 46"/>
                <a:gd name="f150" fmla="val 67"/>
                <a:gd name="f151" fmla="val 74"/>
                <a:gd name="f152" fmla="val 33"/>
                <a:gd name="f153" fmla="val 69"/>
                <a:gd name="f154" fmla="val 72"/>
                <a:gd name="f155" fmla="val 75"/>
                <a:gd name="f156" fmla="val 76"/>
                <a:gd name="f157" fmla="val 78"/>
                <a:gd name="f158" fmla="val 55"/>
                <a:gd name="f159" fmla="val 38"/>
                <a:gd name="f160" fmla="val 102"/>
                <a:gd name="f161" fmla="val 106"/>
                <a:gd name="f162" fmla="+- 0 0 -90"/>
                <a:gd name="f163" fmla="*/ f3 1 116"/>
                <a:gd name="f164" fmla="*/ f4 1 229"/>
                <a:gd name="f165" fmla="val f5"/>
                <a:gd name="f166" fmla="val f6"/>
                <a:gd name="f167" fmla="val f7"/>
                <a:gd name="f168" fmla="*/ f162 f0 1"/>
                <a:gd name="f169" fmla="+- f167 0 f165"/>
                <a:gd name="f170" fmla="+- f166 0 f165"/>
                <a:gd name="f171" fmla="*/ f168 1 f2"/>
                <a:gd name="f172" fmla="*/ f170 1 116"/>
                <a:gd name="f173" fmla="*/ f169 1 229"/>
                <a:gd name="f174" fmla="*/ 116 f170 1"/>
                <a:gd name="f175" fmla="*/ 18 f169 1"/>
                <a:gd name="f176" fmla="*/ 101 f170 1"/>
                <a:gd name="f177" fmla="*/ 14 f169 1"/>
                <a:gd name="f178" fmla="*/ 97 f170 1"/>
                <a:gd name="f179" fmla="*/ 1 f169 1"/>
                <a:gd name="f180" fmla="*/ 94 f170 1"/>
                <a:gd name="f181" fmla="*/ 11 f169 1"/>
                <a:gd name="f182" fmla="*/ 87 f170 1"/>
                <a:gd name="f183" fmla="*/ 61 f170 1"/>
                <a:gd name="f184" fmla="*/ 32 f169 1"/>
                <a:gd name="f185" fmla="*/ 31 f170 1"/>
                <a:gd name="f186" fmla="*/ 79 f169 1"/>
                <a:gd name="f187" fmla="*/ 18 f170 1"/>
                <a:gd name="f188" fmla="*/ 113 f169 1"/>
                <a:gd name="f189" fmla="*/ 7 f170 1"/>
                <a:gd name="f190" fmla="*/ 133 f169 1"/>
                <a:gd name="f191" fmla="*/ 8 f170 1"/>
                <a:gd name="f192" fmla="*/ 114 f169 1"/>
                <a:gd name="f193" fmla="*/ 10 f170 1"/>
                <a:gd name="f194" fmla="*/ 95 f169 1"/>
                <a:gd name="f195" fmla="*/ 5 f170 1"/>
                <a:gd name="f196" fmla="*/ 104 f169 1"/>
                <a:gd name="f197" fmla="*/ 6 f170 1"/>
                <a:gd name="f198" fmla="*/ 169 f169 1"/>
                <a:gd name="f199" fmla="*/ 185 f169 1"/>
                <a:gd name="f200" fmla="*/ 194 f169 1"/>
                <a:gd name="f201" fmla="*/ 28 f170 1"/>
                <a:gd name="f202" fmla="*/ 219 f169 1"/>
                <a:gd name="f203" fmla="*/ 30 f170 1"/>
                <a:gd name="f204" fmla="*/ 218 f169 1"/>
                <a:gd name="f205" fmla="*/ 26 f170 1"/>
                <a:gd name="f206" fmla="*/ 198 f169 1"/>
                <a:gd name="f207" fmla="*/ 24 f170 1"/>
                <a:gd name="f208" fmla="*/ 191 f169 1"/>
                <a:gd name="f209" fmla="*/ 25 f170 1"/>
                <a:gd name="f210" fmla="*/ 189 f169 1"/>
                <a:gd name="f211" fmla="*/ 21 f170 1"/>
                <a:gd name="f212" fmla="*/ 179 f169 1"/>
                <a:gd name="f213" fmla="*/ 20 f170 1"/>
                <a:gd name="f214" fmla="*/ 166 f169 1"/>
                <a:gd name="f215" fmla="*/ 16 f170 1"/>
                <a:gd name="f216" fmla="*/ 161 f169 1"/>
                <a:gd name="f217" fmla="*/ 17 f170 1"/>
                <a:gd name="f218" fmla="*/ 138 f169 1"/>
                <a:gd name="f219" fmla="*/ 37 f170 1"/>
                <a:gd name="f220" fmla="*/ 88 f169 1"/>
                <a:gd name="f221" fmla="*/ 44 f170 1"/>
                <a:gd name="f222" fmla="*/ 45 f170 1"/>
                <a:gd name="f223" fmla="*/ 84 f169 1"/>
                <a:gd name="f224" fmla="*/ 59 f170 1"/>
                <a:gd name="f225" fmla="*/ 46 f169 1"/>
                <a:gd name="f226" fmla="*/ 74 f170 1"/>
                <a:gd name="f227" fmla="*/ 33 f169 1"/>
                <a:gd name="f228" fmla="*/ 77 f170 1"/>
                <a:gd name="f229" fmla="*/ 64 f169 1"/>
                <a:gd name="f230" fmla="*/ 82 f170 1"/>
                <a:gd name="f231" fmla="*/ 28 f169 1"/>
                <a:gd name="f232" fmla="*/ 102 f170 1"/>
                <a:gd name="f233" fmla="*/ 24 f169 1"/>
                <a:gd name="f234" fmla="+- f171 0 f1"/>
                <a:gd name="f235" fmla="*/ f174 1 116"/>
                <a:gd name="f236" fmla="*/ f175 1 229"/>
                <a:gd name="f237" fmla="*/ f176 1 116"/>
                <a:gd name="f238" fmla="*/ f177 1 229"/>
                <a:gd name="f239" fmla="*/ f178 1 116"/>
                <a:gd name="f240" fmla="*/ f179 1 229"/>
                <a:gd name="f241" fmla="*/ f180 1 116"/>
                <a:gd name="f242" fmla="*/ f181 1 229"/>
                <a:gd name="f243" fmla="*/ f182 1 116"/>
                <a:gd name="f244" fmla="*/ f183 1 116"/>
                <a:gd name="f245" fmla="*/ f184 1 229"/>
                <a:gd name="f246" fmla="*/ f185 1 116"/>
                <a:gd name="f247" fmla="*/ f186 1 229"/>
                <a:gd name="f248" fmla="*/ f187 1 116"/>
                <a:gd name="f249" fmla="*/ f188 1 229"/>
                <a:gd name="f250" fmla="*/ f189 1 116"/>
                <a:gd name="f251" fmla="*/ f190 1 229"/>
                <a:gd name="f252" fmla="*/ f191 1 116"/>
                <a:gd name="f253" fmla="*/ f192 1 229"/>
                <a:gd name="f254" fmla="*/ f193 1 116"/>
                <a:gd name="f255" fmla="*/ f194 1 229"/>
                <a:gd name="f256" fmla="*/ f195 1 116"/>
                <a:gd name="f257" fmla="*/ f196 1 229"/>
                <a:gd name="f258" fmla="*/ f197 1 116"/>
                <a:gd name="f259" fmla="*/ f198 1 229"/>
                <a:gd name="f260" fmla="*/ f199 1 229"/>
                <a:gd name="f261" fmla="*/ f200 1 229"/>
                <a:gd name="f262" fmla="*/ f201 1 116"/>
                <a:gd name="f263" fmla="*/ f202 1 229"/>
                <a:gd name="f264" fmla="*/ f203 1 116"/>
                <a:gd name="f265" fmla="*/ f204 1 229"/>
                <a:gd name="f266" fmla="*/ f205 1 116"/>
                <a:gd name="f267" fmla="*/ f206 1 229"/>
                <a:gd name="f268" fmla="*/ f207 1 116"/>
                <a:gd name="f269" fmla="*/ f208 1 229"/>
                <a:gd name="f270" fmla="*/ f209 1 116"/>
                <a:gd name="f271" fmla="*/ f210 1 229"/>
                <a:gd name="f272" fmla="*/ f211 1 116"/>
                <a:gd name="f273" fmla="*/ f212 1 229"/>
                <a:gd name="f274" fmla="*/ f213 1 116"/>
                <a:gd name="f275" fmla="*/ f214 1 229"/>
                <a:gd name="f276" fmla="*/ f215 1 116"/>
                <a:gd name="f277" fmla="*/ f216 1 229"/>
                <a:gd name="f278" fmla="*/ f217 1 116"/>
                <a:gd name="f279" fmla="*/ f218 1 229"/>
                <a:gd name="f280" fmla="*/ f219 1 116"/>
                <a:gd name="f281" fmla="*/ f220 1 229"/>
                <a:gd name="f282" fmla="*/ f221 1 116"/>
                <a:gd name="f283" fmla="*/ f222 1 116"/>
                <a:gd name="f284" fmla="*/ f223 1 229"/>
                <a:gd name="f285" fmla="*/ f224 1 116"/>
                <a:gd name="f286" fmla="*/ f225 1 229"/>
                <a:gd name="f287" fmla="*/ f226 1 116"/>
                <a:gd name="f288" fmla="*/ f227 1 229"/>
                <a:gd name="f289" fmla="*/ f228 1 116"/>
                <a:gd name="f290" fmla="*/ f229 1 229"/>
                <a:gd name="f291" fmla="*/ f230 1 116"/>
                <a:gd name="f292" fmla="*/ f231 1 229"/>
                <a:gd name="f293" fmla="*/ f232 1 116"/>
                <a:gd name="f294" fmla="*/ f233 1 229"/>
                <a:gd name="f295" fmla="*/ 0 1 f172"/>
                <a:gd name="f296" fmla="*/ f166 1 f172"/>
                <a:gd name="f297" fmla="*/ 0 1 f173"/>
                <a:gd name="f298" fmla="*/ f167 1 f173"/>
                <a:gd name="f299" fmla="*/ f235 1 f172"/>
                <a:gd name="f300" fmla="*/ f236 1 f173"/>
                <a:gd name="f301" fmla="*/ f237 1 f172"/>
                <a:gd name="f302" fmla="*/ f238 1 f173"/>
                <a:gd name="f303" fmla="*/ f239 1 f172"/>
                <a:gd name="f304" fmla="*/ f240 1 f173"/>
                <a:gd name="f305" fmla="*/ f241 1 f172"/>
                <a:gd name="f306" fmla="*/ f242 1 f173"/>
                <a:gd name="f307" fmla="*/ f243 1 f172"/>
                <a:gd name="f308" fmla="*/ f244 1 f172"/>
                <a:gd name="f309" fmla="*/ f245 1 f173"/>
                <a:gd name="f310" fmla="*/ f246 1 f172"/>
                <a:gd name="f311" fmla="*/ f247 1 f173"/>
                <a:gd name="f312" fmla="*/ f248 1 f172"/>
                <a:gd name="f313" fmla="*/ f249 1 f173"/>
                <a:gd name="f314" fmla="*/ f250 1 f172"/>
                <a:gd name="f315" fmla="*/ f251 1 f173"/>
                <a:gd name="f316" fmla="*/ f252 1 f172"/>
                <a:gd name="f317" fmla="*/ f253 1 f173"/>
                <a:gd name="f318" fmla="*/ f254 1 f172"/>
                <a:gd name="f319" fmla="*/ f255 1 f173"/>
                <a:gd name="f320" fmla="*/ f256 1 f172"/>
                <a:gd name="f321" fmla="*/ f257 1 f173"/>
                <a:gd name="f322" fmla="*/ f258 1 f172"/>
                <a:gd name="f323" fmla="*/ f259 1 f173"/>
                <a:gd name="f324" fmla="*/ f260 1 f173"/>
                <a:gd name="f325" fmla="*/ f261 1 f173"/>
                <a:gd name="f326" fmla="*/ f262 1 f172"/>
                <a:gd name="f327" fmla="*/ f263 1 f173"/>
                <a:gd name="f328" fmla="*/ f264 1 f172"/>
                <a:gd name="f329" fmla="*/ f265 1 f173"/>
                <a:gd name="f330" fmla="*/ f266 1 f172"/>
                <a:gd name="f331" fmla="*/ f267 1 f173"/>
                <a:gd name="f332" fmla="*/ f268 1 f172"/>
                <a:gd name="f333" fmla="*/ f269 1 f173"/>
                <a:gd name="f334" fmla="*/ f270 1 f172"/>
                <a:gd name="f335" fmla="*/ f271 1 f173"/>
                <a:gd name="f336" fmla="*/ f272 1 f172"/>
                <a:gd name="f337" fmla="*/ f273 1 f173"/>
                <a:gd name="f338" fmla="*/ f274 1 f172"/>
                <a:gd name="f339" fmla="*/ f275 1 f173"/>
                <a:gd name="f340" fmla="*/ f276 1 f172"/>
                <a:gd name="f341" fmla="*/ f277 1 f173"/>
                <a:gd name="f342" fmla="*/ f278 1 f172"/>
                <a:gd name="f343" fmla="*/ f279 1 f173"/>
                <a:gd name="f344" fmla="*/ f280 1 f172"/>
                <a:gd name="f345" fmla="*/ f281 1 f173"/>
                <a:gd name="f346" fmla="*/ f282 1 f172"/>
                <a:gd name="f347" fmla="*/ f283 1 f172"/>
                <a:gd name="f348" fmla="*/ f284 1 f173"/>
                <a:gd name="f349" fmla="*/ f285 1 f172"/>
                <a:gd name="f350" fmla="*/ f286 1 f173"/>
                <a:gd name="f351" fmla="*/ f287 1 f172"/>
                <a:gd name="f352" fmla="*/ f288 1 f173"/>
                <a:gd name="f353" fmla="*/ f289 1 f172"/>
                <a:gd name="f354" fmla="*/ f290 1 f173"/>
                <a:gd name="f355" fmla="*/ f291 1 f172"/>
                <a:gd name="f356" fmla="*/ f292 1 f173"/>
                <a:gd name="f357" fmla="*/ f293 1 f172"/>
                <a:gd name="f358" fmla="*/ f294 1 f173"/>
                <a:gd name="f359" fmla="*/ f295 f163 1"/>
                <a:gd name="f360" fmla="*/ f296 f163 1"/>
                <a:gd name="f361" fmla="*/ f298 f164 1"/>
                <a:gd name="f362" fmla="*/ f297 f164 1"/>
                <a:gd name="f363" fmla="*/ f299 f163 1"/>
                <a:gd name="f364" fmla="*/ f300 f164 1"/>
                <a:gd name="f365" fmla="*/ f301 f163 1"/>
                <a:gd name="f366" fmla="*/ f302 f164 1"/>
                <a:gd name="f367" fmla="*/ f303 f163 1"/>
                <a:gd name="f368" fmla="*/ f304 f164 1"/>
                <a:gd name="f369" fmla="*/ f305 f163 1"/>
                <a:gd name="f370" fmla="*/ f306 f164 1"/>
                <a:gd name="f371" fmla="*/ f307 f163 1"/>
                <a:gd name="f372" fmla="*/ f308 f163 1"/>
                <a:gd name="f373" fmla="*/ f309 f164 1"/>
                <a:gd name="f374" fmla="*/ f310 f163 1"/>
                <a:gd name="f375" fmla="*/ f311 f164 1"/>
                <a:gd name="f376" fmla="*/ f312 f163 1"/>
                <a:gd name="f377" fmla="*/ f313 f164 1"/>
                <a:gd name="f378" fmla="*/ f314 f163 1"/>
                <a:gd name="f379" fmla="*/ f315 f164 1"/>
                <a:gd name="f380" fmla="*/ f316 f163 1"/>
                <a:gd name="f381" fmla="*/ f317 f164 1"/>
                <a:gd name="f382" fmla="*/ f318 f163 1"/>
                <a:gd name="f383" fmla="*/ f319 f164 1"/>
                <a:gd name="f384" fmla="*/ f320 f163 1"/>
                <a:gd name="f385" fmla="*/ f321 f164 1"/>
                <a:gd name="f386" fmla="*/ f322 f163 1"/>
                <a:gd name="f387" fmla="*/ f323 f164 1"/>
                <a:gd name="f388" fmla="*/ f324 f164 1"/>
                <a:gd name="f389" fmla="*/ f325 f164 1"/>
                <a:gd name="f390" fmla="*/ f326 f163 1"/>
                <a:gd name="f391" fmla="*/ f327 f164 1"/>
                <a:gd name="f392" fmla="*/ f328 f163 1"/>
                <a:gd name="f393" fmla="*/ f329 f164 1"/>
                <a:gd name="f394" fmla="*/ f330 f163 1"/>
                <a:gd name="f395" fmla="*/ f331 f164 1"/>
                <a:gd name="f396" fmla="*/ f332 f163 1"/>
                <a:gd name="f397" fmla="*/ f333 f164 1"/>
                <a:gd name="f398" fmla="*/ f334 f163 1"/>
                <a:gd name="f399" fmla="*/ f335 f164 1"/>
                <a:gd name="f400" fmla="*/ f336 f163 1"/>
                <a:gd name="f401" fmla="*/ f337 f164 1"/>
                <a:gd name="f402" fmla="*/ f338 f163 1"/>
                <a:gd name="f403" fmla="*/ f339 f164 1"/>
                <a:gd name="f404" fmla="*/ f340 f163 1"/>
                <a:gd name="f405" fmla="*/ f341 f164 1"/>
                <a:gd name="f406" fmla="*/ f342 f163 1"/>
                <a:gd name="f407" fmla="*/ f343 f164 1"/>
                <a:gd name="f408" fmla="*/ f344 f163 1"/>
                <a:gd name="f409" fmla="*/ f345 f164 1"/>
                <a:gd name="f410" fmla="*/ f346 f163 1"/>
                <a:gd name="f411" fmla="*/ f347 f163 1"/>
                <a:gd name="f412" fmla="*/ f348 f164 1"/>
                <a:gd name="f413" fmla="*/ f349 f163 1"/>
                <a:gd name="f414" fmla="*/ f350 f164 1"/>
                <a:gd name="f415" fmla="*/ f351 f163 1"/>
                <a:gd name="f416" fmla="*/ f352 f164 1"/>
                <a:gd name="f417" fmla="*/ f353 f163 1"/>
                <a:gd name="f418" fmla="*/ f354 f164 1"/>
                <a:gd name="f419" fmla="*/ f355 f163 1"/>
                <a:gd name="f420" fmla="*/ f356 f164 1"/>
                <a:gd name="f421" fmla="*/ f357 f163 1"/>
                <a:gd name="f422" fmla="*/ f358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34">
                  <a:pos x="f363" y="f364"/>
                </a:cxn>
                <a:cxn ang="f234">
                  <a:pos x="f365" y="f366"/>
                </a:cxn>
                <a:cxn ang="f234">
                  <a:pos x="f367" y="f368"/>
                </a:cxn>
                <a:cxn ang="f234">
                  <a:pos x="f369" y="f370"/>
                </a:cxn>
                <a:cxn ang="f234">
                  <a:pos x="f371" y="f366"/>
                </a:cxn>
                <a:cxn ang="f234">
                  <a:pos x="f372" y="f373"/>
                </a:cxn>
                <a:cxn ang="f234">
                  <a:pos x="f374" y="f375"/>
                </a:cxn>
                <a:cxn ang="f234">
                  <a:pos x="f376" y="f377"/>
                </a:cxn>
                <a:cxn ang="f234">
                  <a:pos x="f378" y="f379"/>
                </a:cxn>
                <a:cxn ang="f234">
                  <a:pos x="f380" y="f381"/>
                </a:cxn>
                <a:cxn ang="f234">
                  <a:pos x="f382" y="f383"/>
                </a:cxn>
                <a:cxn ang="f234">
                  <a:pos x="f384" y="f385"/>
                </a:cxn>
                <a:cxn ang="f234">
                  <a:pos x="f386" y="f387"/>
                </a:cxn>
                <a:cxn ang="f234">
                  <a:pos x="f384" y="f388"/>
                </a:cxn>
                <a:cxn ang="f234">
                  <a:pos x="f384" y="f389"/>
                </a:cxn>
                <a:cxn ang="f234">
                  <a:pos x="f390" y="f391"/>
                </a:cxn>
                <a:cxn ang="f234">
                  <a:pos x="f392" y="f393"/>
                </a:cxn>
                <a:cxn ang="f234">
                  <a:pos x="f394" y="f395"/>
                </a:cxn>
                <a:cxn ang="f234">
                  <a:pos x="f396" y="f397"/>
                </a:cxn>
                <a:cxn ang="f234">
                  <a:pos x="f398" y="f399"/>
                </a:cxn>
                <a:cxn ang="f234">
                  <a:pos x="f400" y="f401"/>
                </a:cxn>
                <a:cxn ang="f234">
                  <a:pos x="f402" y="f403"/>
                </a:cxn>
                <a:cxn ang="f234">
                  <a:pos x="f404" y="f405"/>
                </a:cxn>
                <a:cxn ang="f234">
                  <a:pos x="f406" y="f407"/>
                </a:cxn>
                <a:cxn ang="f234">
                  <a:pos x="f408" y="f409"/>
                </a:cxn>
                <a:cxn ang="f234">
                  <a:pos x="f410" y="f383"/>
                </a:cxn>
                <a:cxn ang="f234">
                  <a:pos x="f411" y="f412"/>
                </a:cxn>
                <a:cxn ang="f234">
                  <a:pos x="f413" y="f414"/>
                </a:cxn>
                <a:cxn ang="f234">
                  <a:pos x="f415" y="f416"/>
                </a:cxn>
                <a:cxn ang="f234">
                  <a:pos x="f417" y="f418"/>
                </a:cxn>
                <a:cxn ang="f234">
                  <a:pos x="f419" y="f420"/>
                </a:cxn>
                <a:cxn ang="f234">
                  <a:pos x="f421" y="f422"/>
                </a:cxn>
              </a:cxnLst>
              <a:rect l="f359" t="f362" r="f360" b="f361"/>
              <a:pathLst>
                <a:path w="116" h="229">
                  <a:moveTo>
                    <a:pt x="f8" y="f9"/>
                  </a:moveTo>
                  <a:cubicBezTo>
                    <a:pt x="f10" y="f11"/>
                    <a:pt x="f12" y="f11"/>
                    <a:pt x="f6" y="f13"/>
                  </a:cubicBezTo>
                  <a:cubicBezTo>
                    <a:pt x="f6" y="f14"/>
                    <a:pt x="f12" y="f15"/>
                    <a:pt x="f10" y="f15"/>
                  </a:cubicBezTo>
                  <a:cubicBezTo>
                    <a:pt x="f16" y="f17"/>
                    <a:pt x="f18" y="f19"/>
                    <a:pt x="f20" y="f14"/>
                  </a:cubicBezTo>
                  <a:cubicBezTo>
                    <a:pt x="f21" y="f22"/>
                    <a:pt x="f23" y="f24"/>
                    <a:pt x="f21" y="f25"/>
                  </a:cubicBezTo>
                  <a:cubicBezTo>
                    <a:pt x="f26" y="f27"/>
                    <a:pt x="f20" y="f5"/>
                    <a:pt x="f28" y="f29"/>
                  </a:cubicBezTo>
                  <a:cubicBezTo>
                    <a:pt x="f28" y="f30"/>
                    <a:pt x="f28" y="f25"/>
                    <a:pt x="f28" y="f31"/>
                  </a:cubicBezTo>
                  <a:cubicBezTo>
                    <a:pt x="f32" y="f24"/>
                    <a:pt x="f33" y="f34"/>
                    <a:pt x="f35" y="f22"/>
                  </a:cubicBezTo>
                  <a:cubicBezTo>
                    <a:pt x="f32" y="f15"/>
                    <a:pt x="f36" y="f37"/>
                    <a:pt x="f33" y="f37"/>
                  </a:cubicBezTo>
                  <a:cubicBezTo>
                    <a:pt x="f38" y="f15"/>
                    <a:pt x="f39" y="f15"/>
                    <a:pt x="f39" y="f14"/>
                  </a:cubicBezTo>
                  <a:cubicBezTo>
                    <a:pt x="f40" y="f13"/>
                    <a:pt x="f41" y="f42"/>
                    <a:pt x="f43" y="f44"/>
                  </a:cubicBezTo>
                  <a:cubicBezTo>
                    <a:pt x="f45" y="f9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3" y="f56"/>
                    <a:pt x="f57" y="f58"/>
                    <a:pt x="f59" y="f60"/>
                  </a:cubicBezTo>
                  <a:cubicBezTo>
                    <a:pt x="f59" y="f61"/>
                    <a:pt x="f62" y="f63"/>
                    <a:pt x="f64" y="f40"/>
                  </a:cubicBezTo>
                  <a:cubicBezTo>
                    <a:pt x="f65" y="f36"/>
                    <a:pt x="f9" y="f66"/>
                    <a:pt x="f13" y="f67"/>
                  </a:cubicBezTo>
                  <a:cubicBezTo>
                    <a:pt x="f13" y="f67"/>
                    <a:pt x="f13" y="f67"/>
                    <a:pt x="f13" y="f67"/>
                  </a:cubicBezTo>
                  <a:cubicBezTo>
                    <a:pt x="f19" y="f68"/>
                    <a:pt x="f15" y="f69"/>
                    <a:pt x="f24" y="f70"/>
                  </a:cubicBezTo>
                  <a:cubicBezTo>
                    <a:pt x="f25" y="f69"/>
                    <a:pt x="f71" y="f72"/>
                    <a:pt x="f25" y="f73"/>
                  </a:cubicBezTo>
                  <a:cubicBezTo>
                    <a:pt x="f25" y="f67"/>
                    <a:pt x="f71" y="f67"/>
                    <a:pt x="f34" y="f12"/>
                  </a:cubicBezTo>
                  <a:cubicBezTo>
                    <a:pt x="f17" y="f10"/>
                    <a:pt x="f22" y="f8"/>
                    <a:pt x="f17" y="f74"/>
                  </a:cubicBezTo>
                  <a:cubicBezTo>
                    <a:pt x="f34" y="f20"/>
                    <a:pt x="f24" y="f26"/>
                    <a:pt x="f19" y="f32"/>
                  </a:cubicBezTo>
                  <a:cubicBezTo>
                    <a:pt x="f37" y="f36"/>
                    <a:pt x="f34" y="f75"/>
                    <a:pt x="f19" y="f76"/>
                  </a:cubicBezTo>
                  <a:cubicBezTo>
                    <a:pt x="f71" y="f35"/>
                    <a:pt x="f24" y="f23"/>
                    <a:pt x="f31" y="f18"/>
                  </a:cubicBezTo>
                  <a:cubicBezTo>
                    <a:pt x="f5" y="f73"/>
                    <a:pt x="f30" y="f77"/>
                    <a:pt x="f27" y="f78"/>
                  </a:cubicBezTo>
                  <a:cubicBezTo>
                    <a:pt x="f27" y="f79"/>
                    <a:pt x="f31" y="f80"/>
                    <a:pt x="f71" y="f81"/>
                  </a:cubicBezTo>
                  <a:cubicBezTo>
                    <a:pt x="f71" y="f82"/>
                    <a:pt x="f24" y="f83"/>
                    <a:pt x="f31" y="f84"/>
                  </a:cubicBezTo>
                  <a:cubicBezTo>
                    <a:pt x="f30" y="f85"/>
                    <a:pt x="f30" y="f2"/>
                    <a:pt x="f31" y="f86"/>
                  </a:cubicBezTo>
                  <a:cubicBezTo>
                    <a:pt x="f71" y="f87"/>
                    <a:pt x="f37" y="f88"/>
                    <a:pt x="f31" y="f89"/>
                  </a:cubicBezTo>
                  <a:cubicBezTo>
                    <a:pt x="f31" y="f90"/>
                    <a:pt x="f31" y="f90"/>
                    <a:pt x="f31" y="f91"/>
                  </a:cubicBezTo>
                  <a:cubicBezTo>
                    <a:pt x="f17" y="f92"/>
                    <a:pt x="f17" y="f93"/>
                    <a:pt x="f14" y="f94"/>
                  </a:cubicBezTo>
                  <a:cubicBezTo>
                    <a:pt x="f44" y="f95"/>
                    <a:pt x="f96" y="f97"/>
                    <a:pt x="f64" y="f98"/>
                  </a:cubicBezTo>
                  <a:cubicBezTo>
                    <a:pt x="f96" y="f99"/>
                    <a:pt x="f100" y="f101"/>
                    <a:pt x="f102" y="f7"/>
                  </a:cubicBezTo>
                  <a:cubicBezTo>
                    <a:pt x="f59" y="f103"/>
                    <a:pt x="f59" y="f104"/>
                    <a:pt x="f102" y="f95"/>
                  </a:cubicBezTo>
                  <a:cubicBezTo>
                    <a:pt x="f64" y="f105"/>
                    <a:pt x="f64" y="f106"/>
                    <a:pt x="f64" y="f93"/>
                  </a:cubicBezTo>
                  <a:cubicBezTo>
                    <a:pt x="f62" y="f107"/>
                    <a:pt x="f62" y="f108"/>
                    <a:pt x="f109" y="f110"/>
                  </a:cubicBezTo>
                  <a:cubicBezTo>
                    <a:pt x="f47" y="f111"/>
                    <a:pt x="f112" y="f113"/>
                    <a:pt x="f100" y="f91"/>
                  </a:cubicBezTo>
                  <a:cubicBezTo>
                    <a:pt x="f114" y="f89"/>
                    <a:pt x="f100" y="f89"/>
                    <a:pt x="f47" y="f115"/>
                  </a:cubicBezTo>
                  <a:cubicBezTo>
                    <a:pt x="f96" y="f88"/>
                    <a:pt x="f11" y="f116"/>
                    <a:pt x="f13" y="f86"/>
                  </a:cubicBezTo>
                  <a:cubicBezTo>
                    <a:pt x="f96" y="f86"/>
                    <a:pt x="f112" y="f87"/>
                    <a:pt x="f100" y="f117"/>
                  </a:cubicBezTo>
                  <a:cubicBezTo>
                    <a:pt x="f114" y="f86"/>
                    <a:pt x="f114" y="f86"/>
                    <a:pt x="f47" y="f118"/>
                  </a:cubicBezTo>
                  <a:cubicBezTo>
                    <a:pt x="f65" y="f119"/>
                    <a:pt x="f9" y="f120"/>
                    <a:pt x="f96" y="f121"/>
                  </a:cubicBezTo>
                  <a:cubicBezTo>
                    <a:pt x="f96" y="f122"/>
                    <a:pt x="f112" y="f123"/>
                    <a:pt x="f65" y="f124"/>
                  </a:cubicBezTo>
                  <a:cubicBezTo>
                    <a:pt x="f9" y="f83"/>
                    <a:pt x="f96" y="f125"/>
                    <a:pt x="f9" y="f126"/>
                  </a:cubicBezTo>
                  <a:cubicBezTo>
                    <a:pt x="f44" y="f126"/>
                    <a:pt x="f127" y="f83"/>
                    <a:pt x="f15" y="f125"/>
                  </a:cubicBezTo>
                  <a:cubicBezTo>
                    <a:pt x="f37" y="f126"/>
                    <a:pt x="f37" y="f128"/>
                    <a:pt x="f42" y="f129"/>
                  </a:cubicBezTo>
                  <a:cubicBezTo>
                    <a:pt x="f13" y="f129"/>
                    <a:pt x="f44" y="f130"/>
                    <a:pt x="f42" y="f131"/>
                  </a:cubicBezTo>
                  <a:cubicBezTo>
                    <a:pt x="f22" y="f132"/>
                    <a:pt x="f15" y="f133"/>
                    <a:pt x="f44" y="f134"/>
                  </a:cubicBezTo>
                  <a:cubicBezTo>
                    <a:pt x="f109" y="f77"/>
                    <a:pt x="f109" y="f135"/>
                    <a:pt x="f49" y="f28"/>
                  </a:cubicBezTo>
                  <a:cubicBezTo>
                    <a:pt x="f57" y="f35"/>
                    <a:pt x="f51" y="f33"/>
                    <a:pt x="f51" y="f76"/>
                  </a:cubicBezTo>
                  <a:cubicBezTo>
                    <a:pt x="f136" y="f39"/>
                    <a:pt x="f136" y="f40"/>
                    <a:pt x="f53" y="f137"/>
                  </a:cubicBezTo>
                  <a:cubicBezTo>
                    <a:pt x="f138" y="f139"/>
                    <a:pt x="f140" y="f75"/>
                    <a:pt x="f138" y="f32"/>
                  </a:cubicBezTo>
                  <a:cubicBezTo>
                    <a:pt x="f138" y="f20"/>
                    <a:pt x="f138" y="f16"/>
                    <a:pt x="f138" y="f67"/>
                  </a:cubicBezTo>
                  <a:cubicBezTo>
                    <a:pt x="f55" y="f66"/>
                    <a:pt x="f55" y="f35"/>
                    <a:pt x="f141" y="f40"/>
                  </a:cubicBezTo>
                  <a:cubicBezTo>
                    <a:pt x="f138" y="f142"/>
                    <a:pt x="f54" y="f143"/>
                    <a:pt x="f56" y="f144"/>
                  </a:cubicBezTo>
                  <a:cubicBezTo>
                    <a:pt x="f50" y="f145"/>
                    <a:pt x="f146" y="f147"/>
                    <a:pt x="f148" y="f149"/>
                  </a:cubicBezTo>
                  <a:cubicBezTo>
                    <a:pt x="f148" y="f149"/>
                    <a:pt x="f50" y="f138"/>
                    <a:pt x="f148" y="f138"/>
                  </a:cubicBezTo>
                  <a:cubicBezTo>
                    <a:pt x="f143" y="f140"/>
                    <a:pt x="f150" y="f51"/>
                    <a:pt x="f151" y="f152"/>
                  </a:cubicBezTo>
                  <a:cubicBezTo>
                    <a:pt x="f150" y="f141"/>
                    <a:pt x="f153" y="f56"/>
                    <a:pt x="f154" y="f150"/>
                  </a:cubicBezTo>
                  <a:cubicBezTo>
                    <a:pt x="f155" y="f150"/>
                    <a:pt x="f156" y="f58"/>
                    <a:pt x="f43" y="f46"/>
                  </a:cubicBezTo>
                  <a:cubicBezTo>
                    <a:pt x="f157" y="f158"/>
                    <a:pt x="f61" y="f55"/>
                    <a:pt x="f157" y="f159"/>
                  </a:cubicBezTo>
                  <a:cubicBezTo>
                    <a:pt x="f156" y="f152"/>
                    <a:pt x="f157" y="f102"/>
                    <a:pt x="f137" y="f64"/>
                  </a:cubicBezTo>
                  <a:cubicBezTo>
                    <a:pt x="f76" y="f100"/>
                    <a:pt x="f36" y="f65"/>
                    <a:pt x="f21" y="f100"/>
                  </a:cubicBezTo>
                  <a:cubicBezTo>
                    <a:pt x="f23" y="f100"/>
                    <a:pt x="f160" y="f100"/>
                    <a:pt x="f160" y="f47"/>
                  </a:cubicBezTo>
                  <a:cubicBezTo>
                    <a:pt x="f20" y="f11"/>
                    <a:pt x="f161" y="f96"/>
                    <a:pt x="f8" y="f9"/>
                  </a:cubicBezTo>
                  <a:close/>
                </a:path>
              </a:pathLst>
            </a:custGeom>
            <a:solidFill>
              <a:srgbClr val="F2E6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7" name="Freeform 221">
              <a:extLst>
                <a:ext uri="{FF2B5EF4-FFF2-40B4-BE49-F238E27FC236}">
                  <a16:creationId xmlns:a16="http://schemas.microsoft.com/office/drawing/2014/main" id="{9B34AF27-D99B-696D-FCBC-D9EBC4BE7A5F}"/>
                </a:ext>
              </a:extLst>
            </p:cNvPr>
            <p:cNvSpPr/>
            <p:nvPr/>
          </p:nvSpPr>
          <p:spPr>
            <a:xfrm>
              <a:off x="450854" y="590546"/>
              <a:ext cx="28575" cy="1349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88"/>
                <a:gd name="f8" fmla="val 16"/>
                <a:gd name="f9" fmla="val 63"/>
                <a:gd name="f10" fmla="val 12"/>
                <a:gd name="f11" fmla="val 68"/>
                <a:gd name="f12" fmla="val 14"/>
                <a:gd name="f13" fmla="val 76"/>
                <a:gd name="f14" fmla="val 9"/>
                <a:gd name="f15" fmla="val 82"/>
                <a:gd name="f16" fmla="val 4"/>
                <a:gd name="f17" fmla="val 67"/>
                <a:gd name="f18" fmla="val 2"/>
                <a:gd name="f19" fmla="val 52"/>
                <a:gd name="f20" fmla="val 3"/>
                <a:gd name="f21" fmla="val 37"/>
                <a:gd name="f22" fmla="val 25"/>
                <a:gd name="f23" fmla="val 13"/>
                <a:gd name="f24" fmla="val 1"/>
                <a:gd name="f25" fmla="val 15"/>
                <a:gd name="f26" fmla="val 29"/>
                <a:gd name="f27" fmla="val 44"/>
                <a:gd name="f28" fmla="val 59"/>
                <a:gd name="f29" fmla="val 73"/>
                <a:gd name="f30" fmla="val 81"/>
                <a:gd name="f31" fmla="val 74"/>
                <a:gd name="f32" fmla="val 65"/>
                <a:gd name="f33" fmla="val 17"/>
                <a:gd name="f34" fmla="val 64"/>
                <a:gd name="f35" fmla="+- 0 0 -90"/>
                <a:gd name="f36" fmla="*/ f3 1 18"/>
                <a:gd name="f37" fmla="*/ f4 1 88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8"/>
                <a:gd name="f46" fmla="*/ f42 1 88"/>
                <a:gd name="f47" fmla="*/ 16 f43 1"/>
                <a:gd name="f48" fmla="*/ 63 f42 1"/>
                <a:gd name="f49" fmla="*/ 9 f43 1"/>
                <a:gd name="f50" fmla="*/ 82 f42 1"/>
                <a:gd name="f51" fmla="*/ 3 f43 1"/>
                <a:gd name="f52" fmla="*/ 37 f42 1"/>
                <a:gd name="f53" fmla="*/ 0 f42 1"/>
                <a:gd name="f54" fmla="*/ 2 f43 1"/>
                <a:gd name="f55" fmla="*/ 0 f43 1"/>
                <a:gd name="f56" fmla="*/ 44 f42 1"/>
                <a:gd name="f57" fmla="*/ 88 f42 1"/>
                <a:gd name="f58" fmla="*/ 18 f43 1"/>
                <a:gd name="f59" fmla="*/ 67 f42 1"/>
                <a:gd name="f60" fmla="+- f44 0 f1"/>
                <a:gd name="f61" fmla="*/ f47 1 18"/>
                <a:gd name="f62" fmla="*/ f48 1 88"/>
                <a:gd name="f63" fmla="*/ f49 1 18"/>
                <a:gd name="f64" fmla="*/ f50 1 88"/>
                <a:gd name="f65" fmla="*/ f51 1 18"/>
                <a:gd name="f66" fmla="*/ f52 1 88"/>
                <a:gd name="f67" fmla="*/ f53 1 88"/>
                <a:gd name="f68" fmla="*/ f54 1 18"/>
                <a:gd name="f69" fmla="*/ f55 1 18"/>
                <a:gd name="f70" fmla="*/ f56 1 88"/>
                <a:gd name="f71" fmla="*/ f57 1 88"/>
                <a:gd name="f72" fmla="*/ f58 1 18"/>
                <a:gd name="f73" fmla="*/ f59 1 88"/>
                <a:gd name="f74" fmla="*/ 0 1 f45"/>
                <a:gd name="f75" fmla="*/ f39 1 f45"/>
                <a:gd name="f76" fmla="*/ 0 1 f46"/>
                <a:gd name="f77" fmla="*/ f40 1 f46"/>
                <a:gd name="f78" fmla="*/ f61 1 f45"/>
                <a:gd name="f79" fmla="*/ f62 1 f46"/>
                <a:gd name="f80" fmla="*/ f63 1 f45"/>
                <a:gd name="f81" fmla="*/ f64 1 f46"/>
                <a:gd name="f82" fmla="*/ f65 1 f45"/>
                <a:gd name="f83" fmla="*/ f66 1 f46"/>
                <a:gd name="f84" fmla="*/ f67 1 f46"/>
                <a:gd name="f85" fmla="*/ f68 1 f45"/>
                <a:gd name="f86" fmla="*/ f69 1 f45"/>
                <a:gd name="f87" fmla="*/ f70 1 f46"/>
                <a:gd name="f88" fmla="*/ f71 1 f46"/>
                <a:gd name="f89" fmla="*/ f72 1 f45"/>
                <a:gd name="f90" fmla="*/ f73 1 f46"/>
                <a:gd name="f91" fmla="*/ f74 f36 1"/>
                <a:gd name="f92" fmla="*/ f75 f36 1"/>
                <a:gd name="f93" fmla="*/ f77 f37 1"/>
                <a:gd name="f94" fmla="*/ f76 f37 1"/>
                <a:gd name="f95" fmla="*/ f78 f36 1"/>
                <a:gd name="f96" fmla="*/ f79 f37 1"/>
                <a:gd name="f97" fmla="*/ f80 f36 1"/>
                <a:gd name="f98" fmla="*/ f81 f37 1"/>
                <a:gd name="f99" fmla="*/ f82 f36 1"/>
                <a:gd name="f100" fmla="*/ f83 f37 1"/>
                <a:gd name="f101" fmla="*/ f84 f37 1"/>
                <a:gd name="f102" fmla="*/ f85 f36 1"/>
                <a:gd name="f103" fmla="*/ f86 f36 1"/>
                <a:gd name="f104" fmla="*/ f87 f37 1"/>
                <a:gd name="f105" fmla="*/ f88 f37 1"/>
                <a:gd name="f106" fmla="*/ f89 f36 1"/>
                <a:gd name="f107" fmla="*/ f90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5" y="f96"/>
                </a:cxn>
                <a:cxn ang="f60">
                  <a:pos x="f97" y="f98"/>
                </a:cxn>
                <a:cxn ang="f60">
                  <a:pos x="f99" y="f100"/>
                </a:cxn>
                <a:cxn ang="f60">
                  <a:pos x="f99" y="f101"/>
                </a:cxn>
                <a:cxn ang="f60">
                  <a:pos x="f102" y="f101"/>
                </a:cxn>
                <a:cxn ang="f60">
                  <a:pos x="f103" y="f104"/>
                </a:cxn>
                <a:cxn ang="f60">
                  <a:pos x="f97" y="f105"/>
                </a:cxn>
                <a:cxn ang="f60">
                  <a:pos x="f106" y="f107"/>
                </a:cxn>
                <a:cxn ang="f60">
                  <a:pos x="f95" y="f96"/>
                </a:cxn>
              </a:cxnLst>
              <a:rect l="f91" t="f94" r="f92" b="f93"/>
              <a:pathLst>
                <a:path w="18" h="88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16" y="f22"/>
                    <a:pt x="f16" y="f23"/>
                    <a:pt x="f20" y="f5"/>
                  </a:cubicBezTo>
                  <a:cubicBezTo>
                    <a:pt x="f20" y="f5"/>
                    <a:pt x="f18" y="f5"/>
                    <a:pt x="f18" y="f5"/>
                  </a:cubicBezTo>
                  <a:cubicBezTo>
                    <a:pt x="f24" y="f25"/>
                    <a:pt x="f5" y="f26"/>
                    <a:pt x="f5" y="f27"/>
                  </a:cubicBezTo>
                  <a:cubicBezTo>
                    <a:pt x="f5" y="f28"/>
                    <a:pt x="f18" y="f29"/>
                    <a:pt x="f14" y="f7"/>
                  </a:cubicBezTo>
                  <a:cubicBezTo>
                    <a:pt x="f23" y="f30"/>
                    <a:pt x="f8" y="f31"/>
                    <a:pt x="f6" y="f17"/>
                  </a:cubicBezTo>
                  <a:cubicBezTo>
                    <a:pt x="f6" y="f32"/>
                    <a:pt x="f33" y="f34"/>
                    <a:pt x="f8" y="f9"/>
                  </a:cubicBezTo>
                  <a:close/>
                </a:path>
              </a:pathLst>
            </a:custGeom>
            <a:solidFill>
              <a:srgbClr val="D7D1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8" name="Freeform 222">
              <a:extLst>
                <a:ext uri="{FF2B5EF4-FFF2-40B4-BE49-F238E27FC236}">
                  <a16:creationId xmlns:a16="http://schemas.microsoft.com/office/drawing/2014/main" id="{B29AE64F-D037-CEC7-1EBC-660ED3678637}"/>
                </a:ext>
              </a:extLst>
            </p:cNvPr>
            <p:cNvSpPr/>
            <p:nvPr/>
          </p:nvSpPr>
          <p:spPr>
            <a:xfrm>
              <a:off x="568327" y="369883"/>
              <a:ext cx="65086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13"/>
                <a:gd name="f8" fmla="val 5"/>
                <a:gd name="f9" fmla="val 1"/>
                <a:gd name="f10" fmla="val 7"/>
                <a:gd name="f11" fmla="val 4"/>
                <a:gd name="f12" fmla="val 10"/>
                <a:gd name="f13" fmla="val 12"/>
                <a:gd name="f14" fmla="val 18"/>
                <a:gd name="f15" fmla="val 25"/>
                <a:gd name="f16" fmla="val 31"/>
                <a:gd name="f17" fmla="val 37"/>
                <a:gd name="f18" fmla="val 8"/>
                <a:gd name="f19" fmla="val 6"/>
                <a:gd name="f20" fmla="val 29"/>
                <a:gd name="f21" fmla="val 3"/>
                <a:gd name="f22" fmla="val 22"/>
                <a:gd name="f23" fmla="val 14"/>
                <a:gd name="f24" fmla="val 2"/>
                <a:gd name="f25" fmla="+- 0 0 -90"/>
                <a:gd name="f26" fmla="*/ f3 1 43"/>
                <a:gd name="f27" fmla="*/ f4 1 1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3"/>
                <a:gd name="f36" fmla="*/ f32 1 13"/>
                <a:gd name="f37" fmla="*/ 0 f33 1"/>
                <a:gd name="f38" fmla="*/ 5 f32 1"/>
                <a:gd name="f39" fmla="*/ 5 f33 1"/>
                <a:gd name="f40" fmla="*/ 10 f32 1"/>
                <a:gd name="f41" fmla="*/ 25 f33 1"/>
                <a:gd name="f42" fmla="*/ 12 f32 1"/>
                <a:gd name="f43" fmla="*/ 43 f33 1"/>
                <a:gd name="f44" fmla="*/ 6 f32 1"/>
                <a:gd name="f45" fmla="*/ 22 f33 1"/>
                <a:gd name="f46" fmla="*/ 3 f32 1"/>
                <a:gd name="f47" fmla="*/ 10 f33 1"/>
                <a:gd name="f48" fmla="+- f34 0 f1"/>
                <a:gd name="f49" fmla="*/ f37 1 43"/>
                <a:gd name="f50" fmla="*/ f38 1 13"/>
                <a:gd name="f51" fmla="*/ f39 1 43"/>
                <a:gd name="f52" fmla="*/ f40 1 13"/>
                <a:gd name="f53" fmla="*/ f41 1 43"/>
                <a:gd name="f54" fmla="*/ f42 1 13"/>
                <a:gd name="f55" fmla="*/ f43 1 43"/>
                <a:gd name="f56" fmla="*/ f44 1 13"/>
                <a:gd name="f57" fmla="*/ f45 1 43"/>
                <a:gd name="f58" fmla="*/ f46 1 13"/>
                <a:gd name="f59" fmla="*/ f47 1 43"/>
                <a:gd name="f60" fmla="*/ 0 1 f35"/>
                <a:gd name="f61" fmla="*/ f29 1 f35"/>
                <a:gd name="f62" fmla="*/ 0 1 f36"/>
                <a:gd name="f63" fmla="*/ f30 1 f36"/>
                <a:gd name="f64" fmla="*/ f49 1 f35"/>
                <a:gd name="f65" fmla="*/ f50 1 f36"/>
                <a:gd name="f66" fmla="*/ f51 1 f35"/>
                <a:gd name="f67" fmla="*/ f52 1 f36"/>
                <a:gd name="f68" fmla="*/ f53 1 f35"/>
                <a:gd name="f69" fmla="*/ f54 1 f36"/>
                <a:gd name="f70" fmla="*/ f55 1 f35"/>
                <a:gd name="f71" fmla="*/ f56 1 f36"/>
                <a:gd name="f72" fmla="*/ f57 1 f35"/>
                <a:gd name="f73" fmla="*/ f58 1 f36"/>
                <a:gd name="f74" fmla="*/ f59 1 f35"/>
                <a:gd name="f75" fmla="*/ f60 f26 1"/>
                <a:gd name="f76" fmla="*/ f61 f26 1"/>
                <a:gd name="f77" fmla="*/ f63 f27 1"/>
                <a:gd name="f78" fmla="*/ f62 f27 1"/>
                <a:gd name="f79" fmla="*/ f64 f26 1"/>
                <a:gd name="f80" fmla="*/ f65 f27 1"/>
                <a:gd name="f81" fmla="*/ f66 f26 1"/>
                <a:gd name="f82" fmla="*/ f67 f27 1"/>
                <a:gd name="f83" fmla="*/ f68 f26 1"/>
                <a:gd name="f84" fmla="*/ f69 f27 1"/>
                <a:gd name="f85" fmla="*/ f70 f26 1"/>
                <a:gd name="f86" fmla="*/ f71 f27 1"/>
                <a:gd name="f87" fmla="*/ f72 f26 1"/>
                <a:gd name="f88" fmla="*/ f73 f27 1"/>
                <a:gd name="f89" fmla="*/ f7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9" y="f88"/>
                </a:cxn>
                <a:cxn ang="f48">
                  <a:pos x="f79" y="f80"/>
                </a:cxn>
              </a:cxnLst>
              <a:rect l="f75" t="f78" r="f76" b="f77"/>
              <a:pathLst>
                <a:path w="43" h="13">
                  <a:moveTo>
                    <a:pt x="f5" y="f8"/>
                  </a:moveTo>
                  <a:cubicBezTo>
                    <a:pt x="f9" y="f10"/>
                    <a:pt x="f11" y="f10"/>
                    <a:pt x="f8" y="f12"/>
                  </a:cubicBezTo>
                  <a:cubicBezTo>
                    <a:pt x="f13" y="f12"/>
                    <a:pt x="f14" y="f7"/>
                    <a:pt x="f15" y="f13"/>
                  </a:cubicBezTo>
                  <a:cubicBezTo>
                    <a:pt x="f16" y="f12"/>
                    <a:pt x="f17" y="f18"/>
                    <a:pt x="f6" y="f19"/>
                  </a:cubicBezTo>
                  <a:cubicBezTo>
                    <a:pt x="f17" y="f5"/>
                    <a:pt x="f20" y="f21"/>
                    <a:pt x="f22" y="f21"/>
                  </a:cubicBezTo>
                  <a:cubicBezTo>
                    <a:pt x="f14" y="f21"/>
                    <a:pt x="f23" y="f21"/>
                    <a:pt x="f12" y="f21"/>
                  </a:cubicBezTo>
                  <a:cubicBezTo>
                    <a:pt x="f19" y="f24"/>
                    <a:pt x="f21" y="f21"/>
                    <a:pt x="f5" y="f8"/>
                  </a:cubicBezTo>
                  <a:close/>
                </a:path>
              </a:pathLst>
            </a:custGeom>
            <a:solidFill>
              <a:srgbClr val="F3E97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9" name="Freeform 223">
              <a:extLst>
                <a:ext uri="{FF2B5EF4-FFF2-40B4-BE49-F238E27FC236}">
                  <a16:creationId xmlns:a16="http://schemas.microsoft.com/office/drawing/2014/main" id="{FDD69073-820A-618B-75B6-3EEC41993DE2}"/>
                </a:ext>
              </a:extLst>
            </p:cNvPr>
            <p:cNvSpPr/>
            <p:nvPr/>
          </p:nvSpPr>
          <p:spPr>
            <a:xfrm>
              <a:off x="747714" y="615948"/>
              <a:ext cx="15873" cy="888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9"/>
                <a:gd name="f8" fmla="val 6"/>
                <a:gd name="f9" fmla="val 40"/>
                <a:gd name="f10" fmla="val 10"/>
                <a:gd name="f11" fmla="val 20"/>
                <a:gd name="f12" fmla="val 7"/>
                <a:gd name="f13" fmla="val 19"/>
                <a:gd name="f14" fmla="val 4"/>
                <a:gd name="f15" fmla="val 39"/>
                <a:gd name="f16" fmla="+- 0 0 -90"/>
                <a:gd name="f17" fmla="*/ f3 1 11"/>
                <a:gd name="f18" fmla="*/ f4 1 5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59"/>
                <a:gd name="f28" fmla="*/ 0 f24 1"/>
                <a:gd name="f29" fmla="*/ 59 f23 1"/>
                <a:gd name="f30" fmla="*/ 11 f24 1"/>
                <a:gd name="f31" fmla="*/ 0 f23 1"/>
                <a:gd name="f32" fmla="+- f25 0 f1"/>
                <a:gd name="f33" fmla="*/ f28 1 11"/>
                <a:gd name="f34" fmla="*/ f29 1 59"/>
                <a:gd name="f35" fmla="*/ f30 1 11"/>
                <a:gd name="f36" fmla="*/ f31 1 59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11" h="59">
                  <a:moveTo>
                    <a:pt x="f5" y="f7"/>
                  </a:moveTo>
                  <a:cubicBezTo>
                    <a:pt x="f8" y="f9"/>
                    <a:pt x="f10" y="f11"/>
                    <a:pt x="f6" y="f5"/>
                  </a:cubicBezTo>
                  <a:cubicBezTo>
                    <a:pt x="f12" y="f13"/>
                    <a:pt x="f14" y="f15"/>
                    <a:pt x="f5" y="f7"/>
                  </a:cubicBezTo>
                  <a:close/>
                </a:path>
              </a:pathLst>
            </a:custGeom>
            <a:solidFill>
              <a:srgbClr val="4B42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0" name="Freeform 224">
              <a:extLst>
                <a:ext uri="{FF2B5EF4-FFF2-40B4-BE49-F238E27FC236}">
                  <a16:creationId xmlns:a16="http://schemas.microsoft.com/office/drawing/2014/main" id="{ED2B60A6-416B-C369-8867-ED589C1D4D7A}"/>
                </a:ext>
              </a:extLst>
            </p:cNvPr>
            <p:cNvSpPr/>
            <p:nvPr/>
          </p:nvSpPr>
          <p:spPr>
            <a:xfrm>
              <a:off x="539752" y="409578"/>
              <a:ext cx="9528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48"/>
                <a:gd name="f8" fmla="val 1"/>
                <a:gd name="f9" fmla="val 17"/>
                <a:gd name="f10" fmla="val 33"/>
                <a:gd name="f11" fmla="val 3"/>
                <a:gd name="f12" fmla="val 4"/>
                <a:gd name="f13" fmla="+- 0 0 -90"/>
                <a:gd name="f14" fmla="*/ f3 1 7"/>
                <a:gd name="f15" fmla="*/ f4 1 4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7"/>
                <a:gd name="f24" fmla="*/ f20 1 48"/>
                <a:gd name="f25" fmla="*/ 1 f21 1"/>
                <a:gd name="f26" fmla="*/ 0 f20 1"/>
                <a:gd name="f27" fmla="*/ 3 f21 1"/>
                <a:gd name="f28" fmla="*/ 48 f20 1"/>
                <a:gd name="f29" fmla="+- f22 0 f1"/>
                <a:gd name="f30" fmla="*/ f25 1 7"/>
                <a:gd name="f31" fmla="*/ f26 1 48"/>
                <a:gd name="f32" fmla="*/ f27 1 7"/>
                <a:gd name="f33" fmla="*/ f28 1 48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7" h="48">
                  <a:moveTo>
                    <a:pt x="f8" y="f5"/>
                  </a:moveTo>
                  <a:cubicBezTo>
                    <a:pt x="f8" y="f9"/>
                    <a:pt x="f5" y="f10"/>
                    <a:pt x="f11" y="f7"/>
                  </a:cubicBezTo>
                  <a:cubicBezTo>
                    <a:pt x="f12" y="f10"/>
                    <a:pt x="f6" y="f9"/>
                    <a:pt x="f8" y="f5"/>
                  </a:cubicBezTo>
                  <a:close/>
                </a:path>
              </a:pathLst>
            </a:custGeom>
            <a:solidFill>
              <a:srgbClr val="5E58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1" name="Freeform 225">
              <a:extLst>
                <a:ext uri="{FF2B5EF4-FFF2-40B4-BE49-F238E27FC236}">
                  <a16:creationId xmlns:a16="http://schemas.microsoft.com/office/drawing/2014/main" id="{759CEDFE-CD27-E245-7B76-DE005A1837FE}"/>
                </a:ext>
              </a:extLst>
            </p:cNvPr>
            <p:cNvSpPr/>
            <p:nvPr/>
          </p:nvSpPr>
          <p:spPr>
            <a:xfrm>
              <a:off x="504821" y="501648"/>
              <a:ext cx="7936" cy="10000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6"/>
                <a:gd name="f8" fmla="val 62"/>
                <a:gd name="f9" fmla="val 1"/>
                <a:gd name="f10" fmla="val 64"/>
                <a:gd name="f11" fmla="val 65"/>
                <a:gd name="f12" fmla="val 2"/>
                <a:gd name="f13" fmla="val 4"/>
                <a:gd name="f14" fmla="val 53"/>
                <a:gd name="f15" fmla="val 40"/>
                <a:gd name="f16" fmla="val 27"/>
                <a:gd name="f17" fmla="val 18"/>
                <a:gd name="f18" fmla="val 9"/>
                <a:gd name="f19" fmla="val 3"/>
                <a:gd name="f20" fmla="val 21"/>
                <a:gd name="f21" fmla="val 41"/>
                <a:gd name="f22" fmla="+- 0 0 -90"/>
                <a:gd name="f23" fmla="*/ f3 1 5"/>
                <a:gd name="f24" fmla="*/ f4 1 6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5"/>
                <a:gd name="f33" fmla="*/ f29 1 66"/>
                <a:gd name="f34" fmla="*/ 0 f30 1"/>
                <a:gd name="f35" fmla="*/ 62 f29 1"/>
                <a:gd name="f36" fmla="*/ 2 f30 1"/>
                <a:gd name="f37" fmla="*/ 66 f29 1"/>
                <a:gd name="f38" fmla="*/ 5 f30 1"/>
                <a:gd name="f39" fmla="*/ 27 f29 1"/>
                <a:gd name="f40" fmla="*/ 3 f30 1"/>
                <a:gd name="f41" fmla="*/ 0 f29 1"/>
                <a:gd name="f42" fmla="+- f31 0 f1"/>
                <a:gd name="f43" fmla="*/ f34 1 5"/>
                <a:gd name="f44" fmla="*/ f35 1 66"/>
                <a:gd name="f45" fmla="*/ f36 1 5"/>
                <a:gd name="f46" fmla="*/ f37 1 66"/>
                <a:gd name="f47" fmla="*/ f38 1 5"/>
                <a:gd name="f48" fmla="*/ f39 1 66"/>
                <a:gd name="f49" fmla="*/ f40 1 5"/>
                <a:gd name="f50" fmla="*/ f41 1 66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67" y="f68"/>
                </a:cxn>
              </a:cxnLst>
              <a:rect l="f63" t="f66" r="f64" b="f65"/>
              <a:pathLst>
                <a:path w="5" h="66">
                  <a:moveTo>
                    <a:pt x="f5" y="f8"/>
                  </a:moveTo>
                  <a:cubicBezTo>
                    <a:pt x="f9" y="f10"/>
                    <a:pt x="f9" y="f11"/>
                    <a:pt x="f12" y="f7"/>
                  </a:cubicBezTo>
                  <a:cubicBezTo>
                    <a:pt x="f13" y="f14"/>
                    <a:pt x="f13" y="f15"/>
                    <a:pt x="f6" y="f16"/>
                  </a:cubicBezTo>
                  <a:cubicBezTo>
                    <a:pt x="f6" y="f17"/>
                    <a:pt x="f6" y="f18"/>
                    <a:pt x="f19" y="f5"/>
                  </a:cubicBezTo>
                  <a:cubicBezTo>
                    <a:pt x="f12" y="f20"/>
                    <a:pt x="f9" y="f21"/>
                    <a:pt x="f5" y="f8"/>
                  </a:cubicBezTo>
                  <a:close/>
                </a:path>
              </a:pathLst>
            </a:custGeom>
            <a:solidFill>
              <a:srgbClr val="6C63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2" name="Freeform 226">
              <a:extLst>
                <a:ext uri="{FF2B5EF4-FFF2-40B4-BE49-F238E27FC236}">
                  <a16:creationId xmlns:a16="http://schemas.microsoft.com/office/drawing/2014/main" id="{2E7609D8-EB2E-70E3-3056-D6FF0232FF1D}"/>
                </a:ext>
              </a:extLst>
            </p:cNvPr>
            <p:cNvSpPr/>
            <p:nvPr/>
          </p:nvSpPr>
          <p:spPr>
            <a:xfrm>
              <a:off x="493711" y="536579"/>
              <a:ext cx="793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42"/>
                <a:gd name="f8" fmla="val 2"/>
                <a:gd name="f9" fmla="val 41"/>
                <a:gd name="f10" fmla="val 3"/>
                <a:gd name="f11" fmla="val 35"/>
                <a:gd name="f12" fmla="val 28"/>
                <a:gd name="f13" fmla="val 4"/>
                <a:gd name="f14" fmla="val 21"/>
                <a:gd name="f15" fmla="val 14"/>
                <a:gd name="f16" fmla="val 7"/>
                <a:gd name="f17" fmla="val 1"/>
                <a:gd name="f18" fmla="+- 0 0 -90"/>
                <a:gd name="f19" fmla="*/ f3 1 5"/>
                <a:gd name="f20" fmla="*/ f4 1 4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5"/>
                <a:gd name="f29" fmla="*/ f25 1 42"/>
                <a:gd name="f30" fmla="*/ 2 f26 1"/>
                <a:gd name="f31" fmla="*/ 41 f25 1"/>
                <a:gd name="f32" fmla="*/ 4 f26 1"/>
                <a:gd name="f33" fmla="*/ 21 f25 1"/>
                <a:gd name="f34" fmla="*/ 3 f26 1"/>
                <a:gd name="f35" fmla="*/ 0 f25 1"/>
                <a:gd name="f36" fmla="*/ 0 f26 1"/>
                <a:gd name="f37" fmla="*/ 42 f25 1"/>
                <a:gd name="f38" fmla="+- f27 0 f1"/>
                <a:gd name="f39" fmla="*/ f30 1 5"/>
                <a:gd name="f40" fmla="*/ f31 1 42"/>
                <a:gd name="f41" fmla="*/ f32 1 5"/>
                <a:gd name="f42" fmla="*/ f33 1 42"/>
                <a:gd name="f43" fmla="*/ f34 1 5"/>
                <a:gd name="f44" fmla="*/ f35 1 42"/>
                <a:gd name="f45" fmla="*/ f36 1 5"/>
                <a:gd name="f46" fmla="*/ f37 1 42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5" h="42">
                  <a:moveTo>
                    <a:pt x="f8" y="f9"/>
                  </a:moveTo>
                  <a:cubicBezTo>
                    <a:pt x="f10" y="f11"/>
                    <a:pt x="f10" y="f12"/>
                    <a:pt x="f13" y="f14"/>
                  </a:cubicBezTo>
                  <a:cubicBezTo>
                    <a:pt x="f6" y="f15"/>
                    <a:pt x="f6" y="f16"/>
                    <a:pt x="f10" y="f5"/>
                  </a:cubicBezTo>
                  <a:cubicBezTo>
                    <a:pt x="f8" y="f15"/>
                    <a:pt x="f17" y="f12"/>
                    <a:pt x="f5" y="f7"/>
                  </a:cubicBezTo>
                  <a:cubicBezTo>
                    <a:pt x="f17" y="f7"/>
                    <a:pt x="f17" y="f7"/>
                    <a:pt x="f8" y="f9"/>
                  </a:cubicBezTo>
                  <a:close/>
                </a:path>
              </a:pathLst>
            </a:custGeom>
            <a:solidFill>
              <a:srgbClr val="8185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3" name="Freeform 227">
              <a:extLst>
                <a:ext uri="{FF2B5EF4-FFF2-40B4-BE49-F238E27FC236}">
                  <a16:creationId xmlns:a16="http://schemas.microsoft.com/office/drawing/2014/main" id="{608F4696-2C8F-7E30-8E97-C4CE08F6C62C}"/>
                </a:ext>
              </a:extLst>
            </p:cNvPr>
            <p:cNvSpPr/>
            <p:nvPr/>
          </p:nvSpPr>
          <p:spPr>
            <a:xfrm>
              <a:off x="646115" y="579436"/>
              <a:ext cx="159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"/>
                <a:gd name="f7" fmla="val 28"/>
                <a:gd name="f8" fmla="val 9"/>
                <a:gd name="f9" fmla="val 18"/>
                <a:gd name="f10" fmla="+- 0 0 -90"/>
                <a:gd name="f11" fmla="*/ f3 1 1"/>
                <a:gd name="f12" fmla="*/ f4 1 2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val f18"/>
                <a:gd name="f21" fmla="*/ f17 1 28"/>
                <a:gd name="f22" fmla="*/ 0 f18 1"/>
                <a:gd name="f23" fmla="*/ 0 f17 1"/>
                <a:gd name="f24" fmla="*/ 28 f17 1"/>
                <a:gd name="f25" fmla="*/ 1 f18 1"/>
                <a:gd name="f26" fmla="+- f19 0 f1"/>
                <a:gd name="f27" fmla="*/ f23 1 28"/>
                <a:gd name="f28" fmla="*/ f24 1 28"/>
                <a:gd name="f29" fmla="*/ f22 1 f20"/>
                <a:gd name="f30" fmla="*/ f25 1 f20"/>
                <a:gd name="f31" fmla="*/ 0 1 f20"/>
                <a:gd name="f32" fmla="*/ f14 1 f20"/>
                <a:gd name="f33" fmla="*/ 0 1 f21"/>
                <a:gd name="f34" fmla="*/ f15 1 f21"/>
                <a:gd name="f35" fmla="*/ f27 1 f21"/>
                <a:gd name="f36" fmla="*/ f28 1 f21"/>
                <a:gd name="f37" fmla="*/ f31 f11 1"/>
                <a:gd name="f38" fmla="*/ f32 f11 1"/>
                <a:gd name="f39" fmla="*/ f34 f12 1"/>
                <a:gd name="f40" fmla="*/ f33 f12 1"/>
                <a:gd name="f41" fmla="*/ f29 f11 1"/>
                <a:gd name="f42" fmla="*/ f30 f11 1"/>
                <a:gd name="f43" fmla="*/ f35 f12 1"/>
                <a:gd name="f44" fmla="*/ f36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3"/>
                </a:cxn>
                <a:cxn ang="f26">
                  <a:pos x="f41" y="f44"/>
                </a:cxn>
                <a:cxn ang="f26">
                  <a:pos x="f42" y="f44"/>
                </a:cxn>
                <a:cxn ang="f26">
                  <a:pos x="f42" y="f43"/>
                </a:cxn>
                <a:cxn ang="f26">
                  <a:pos x="f41" y="f43"/>
                </a:cxn>
              </a:cxnLst>
              <a:rect l="f37" t="f40" r="f38" b="f39"/>
              <a:pathLst>
                <a:path w="1" h="28">
                  <a:moveTo>
                    <a:pt x="f5" y="f5"/>
                  </a:moveTo>
                  <a:cubicBezTo>
                    <a:pt x="f5" y="f8"/>
                    <a:pt x="f5" y="f9"/>
                    <a:pt x="f5" y="f7"/>
                  </a:cubicBezTo>
                  <a:cubicBezTo>
                    <a:pt x="f6" y="f7"/>
                    <a:pt x="f6" y="f7"/>
                    <a:pt x="f6" y="f7"/>
                  </a:cubicBezTo>
                  <a:cubicBezTo>
                    <a:pt x="f6" y="f9"/>
                    <a:pt x="f6" y="f8"/>
                    <a:pt x="f6" y="f5"/>
                  </a:cubicBezTo>
                  <a:cubicBezTo>
                    <a:pt x="f6" y="f5"/>
                    <a:pt x="f6" y="f5"/>
                    <a:pt x="f5" y="f5"/>
                  </a:cubicBezTo>
                  <a:close/>
                </a:path>
              </a:pathLst>
            </a:custGeom>
            <a:solidFill>
              <a:srgbClr val="7E6B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4" name="Freeform 228">
              <a:extLst>
                <a:ext uri="{FF2B5EF4-FFF2-40B4-BE49-F238E27FC236}">
                  <a16:creationId xmlns:a16="http://schemas.microsoft.com/office/drawing/2014/main" id="{33AEADD7-1D0E-3E4A-A0DA-2CB75D3BDE50}"/>
                </a:ext>
              </a:extLst>
            </p:cNvPr>
            <p:cNvSpPr/>
            <p:nvPr/>
          </p:nvSpPr>
          <p:spPr>
            <a:xfrm>
              <a:off x="873123" y="595310"/>
              <a:ext cx="14292" cy="79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5"/>
                <a:gd name="f8" fmla="val 1"/>
                <a:gd name="f9" fmla="val 2"/>
                <a:gd name="f10" fmla="val 3"/>
                <a:gd name="f11" fmla="val 6"/>
                <a:gd name="f12" fmla="val 8"/>
                <a:gd name="f13" fmla="val 4"/>
                <a:gd name="f14" fmla="+- 0 0 -90"/>
                <a:gd name="f15" fmla="*/ f3 1 9"/>
                <a:gd name="f16" fmla="*/ f4 1 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5"/>
                <a:gd name="f25" fmla="*/ f22 1 9"/>
                <a:gd name="f26" fmla="*/ 0 f22 1"/>
                <a:gd name="f27" fmla="*/ 0 f21 1"/>
                <a:gd name="f28" fmla="*/ 1 f22 1"/>
                <a:gd name="f29" fmla="*/ 3 f21 1"/>
                <a:gd name="f30" fmla="*/ 8 f22 1"/>
                <a:gd name="f31" fmla="*/ 4 f21 1"/>
                <a:gd name="f32" fmla="*/ 9 f22 1"/>
                <a:gd name="f33" fmla="*/ 2 f21 1"/>
                <a:gd name="f34" fmla="*/ 4 f22 1"/>
                <a:gd name="f35" fmla="+- f23 0 f1"/>
                <a:gd name="f36" fmla="*/ f26 1 9"/>
                <a:gd name="f37" fmla="*/ f27 1 5"/>
                <a:gd name="f38" fmla="*/ f28 1 9"/>
                <a:gd name="f39" fmla="*/ f29 1 5"/>
                <a:gd name="f40" fmla="*/ f30 1 9"/>
                <a:gd name="f41" fmla="*/ f31 1 5"/>
                <a:gd name="f42" fmla="*/ f32 1 9"/>
                <a:gd name="f43" fmla="*/ f33 1 5"/>
                <a:gd name="f44" fmla="*/ f34 1 9"/>
                <a:gd name="f45" fmla="*/ 0 1 f25"/>
                <a:gd name="f46" fmla="*/ f18 1 f25"/>
                <a:gd name="f47" fmla="*/ 0 1 f24"/>
                <a:gd name="f48" fmla="*/ f19 1 f24"/>
                <a:gd name="f49" fmla="*/ f36 1 f25"/>
                <a:gd name="f50" fmla="*/ f37 1 f24"/>
                <a:gd name="f51" fmla="*/ f38 1 f25"/>
                <a:gd name="f52" fmla="*/ f39 1 f24"/>
                <a:gd name="f53" fmla="*/ f40 1 f25"/>
                <a:gd name="f54" fmla="*/ f41 1 f24"/>
                <a:gd name="f55" fmla="*/ f42 1 f25"/>
                <a:gd name="f56" fmla="*/ f43 1 f24"/>
                <a:gd name="f57" fmla="*/ f44 1 f25"/>
                <a:gd name="f58" fmla="*/ f45 f15 1"/>
                <a:gd name="f59" fmla="*/ f46 f15 1"/>
                <a:gd name="f60" fmla="*/ f48 f16 1"/>
                <a:gd name="f61" fmla="*/ f47 f16 1"/>
                <a:gd name="f62" fmla="*/ f49 f15 1"/>
                <a:gd name="f63" fmla="*/ f50 f16 1"/>
                <a:gd name="f64" fmla="*/ f51 f15 1"/>
                <a:gd name="f65" fmla="*/ f52 f16 1"/>
                <a:gd name="f66" fmla="*/ f53 f15 1"/>
                <a:gd name="f67" fmla="*/ f54 f16 1"/>
                <a:gd name="f68" fmla="*/ f55 f15 1"/>
                <a:gd name="f69" fmla="*/ f56 f16 1"/>
                <a:gd name="f70" fmla="*/ f5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8" y="f69"/>
                </a:cxn>
                <a:cxn ang="f35">
                  <a:pos x="f70" y="f63"/>
                </a:cxn>
                <a:cxn ang="f35">
                  <a:pos x="f62" y="f63"/>
                </a:cxn>
                <a:cxn ang="f35">
                  <a:pos x="f62" y="f63"/>
                </a:cxn>
              </a:cxnLst>
              <a:rect l="f58" t="f61" r="f59" b="f60"/>
              <a:pathLst>
                <a:path w="9" h="5">
                  <a:moveTo>
                    <a:pt x="f5" y="f5"/>
                  </a:moveTo>
                  <a:cubicBezTo>
                    <a:pt x="f5" y="f8"/>
                    <a:pt x="f8" y="f9"/>
                    <a:pt x="f8" y="f10"/>
                  </a:cubicBezTo>
                  <a:cubicBezTo>
                    <a:pt x="f10" y="f7"/>
                    <a:pt x="f11" y="f10"/>
                    <a:pt x="f12" y="f13"/>
                  </a:cubicBezTo>
                  <a:cubicBezTo>
                    <a:pt x="f12" y="f13"/>
                    <a:pt x="f6" y="f10"/>
                    <a:pt x="f6" y="f9"/>
                  </a:cubicBezTo>
                  <a:cubicBezTo>
                    <a:pt x="f12" y="f5"/>
                    <a:pt x="f11" y="f5"/>
                    <a:pt x="f13" y="f5"/>
                  </a:cubicBezTo>
                  <a:cubicBezTo>
                    <a:pt x="f10" y="f5"/>
                    <a:pt x="f8" y="f5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lose/>
                </a:path>
              </a:pathLst>
            </a:custGeom>
            <a:solidFill>
              <a:srgbClr val="6158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5" name="Freeform 229">
              <a:extLst>
                <a:ext uri="{FF2B5EF4-FFF2-40B4-BE49-F238E27FC236}">
                  <a16:creationId xmlns:a16="http://schemas.microsoft.com/office/drawing/2014/main" id="{0F6656A7-E8F7-CB69-014E-9BA083A0D83F}"/>
                </a:ext>
              </a:extLst>
            </p:cNvPr>
            <p:cNvSpPr/>
            <p:nvPr/>
          </p:nvSpPr>
          <p:spPr>
            <a:xfrm>
              <a:off x="888997" y="596902"/>
              <a:ext cx="17465" cy="79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1"/>
                <a:gd name="f9" fmla="val 3"/>
                <a:gd name="f10" fmla="val 4"/>
                <a:gd name="f11" fmla="val 6"/>
                <a:gd name="f12" fmla="val 9"/>
                <a:gd name="f13" fmla="val 10"/>
                <a:gd name="f14" fmla="val 2"/>
                <a:gd name="f15" fmla="val 7"/>
                <a:gd name="f16" fmla="+- 0 0 -90"/>
                <a:gd name="f17" fmla="*/ f3 1 11"/>
                <a:gd name="f18" fmla="*/ f4 1 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5"/>
                <a:gd name="f27" fmla="*/ f24 1 11"/>
                <a:gd name="f28" fmla="*/ 0 f24 1"/>
                <a:gd name="f29" fmla="*/ 1 f23 1"/>
                <a:gd name="f30" fmla="*/ 9 f24 1"/>
                <a:gd name="f31" fmla="*/ 4 f23 1"/>
                <a:gd name="f32" fmla="*/ 10 f24 1"/>
                <a:gd name="f33" fmla="*/ 2 f23 1"/>
                <a:gd name="f34" fmla="+- f25 0 f1"/>
                <a:gd name="f35" fmla="*/ f28 1 11"/>
                <a:gd name="f36" fmla="*/ f29 1 5"/>
                <a:gd name="f37" fmla="*/ f30 1 11"/>
                <a:gd name="f38" fmla="*/ f31 1 5"/>
                <a:gd name="f39" fmla="*/ f32 1 11"/>
                <a:gd name="f40" fmla="*/ f33 1 5"/>
                <a:gd name="f41" fmla="*/ 0 1 f27"/>
                <a:gd name="f42" fmla="*/ f20 1 f27"/>
                <a:gd name="f43" fmla="*/ 0 1 f26"/>
                <a:gd name="f44" fmla="*/ f21 1 f26"/>
                <a:gd name="f45" fmla="*/ f35 1 f27"/>
                <a:gd name="f46" fmla="*/ f36 1 f26"/>
                <a:gd name="f47" fmla="*/ f37 1 f27"/>
                <a:gd name="f48" fmla="*/ f38 1 f26"/>
                <a:gd name="f49" fmla="*/ f39 1 f27"/>
                <a:gd name="f50" fmla="*/ f40 1 f26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1" h="5">
                  <a:moveTo>
                    <a:pt x="f5" y="f8"/>
                  </a:moveTo>
                  <a:cubicBezTo>
                    <a:pt x="f9" y="f10"/>
                    <a:pt x="f11" y="f7"/>
                    <a:pt x="f12" y="f10"/>
                  </a:cubicBezTo>
                  <a:cubicBezTo>
                    <a:pt x="f13" y="f9"/>
                    <a:pt x="f6" y="f14"/>
                    <a:pt x="f13" y="f14"/>
                  </a:cubicBezTo>
                  <a:cubicBezTo>
                    <a:pt x="f15" y="f8"/>
                    <a:pt x="f10" y="f5"/>
                    <a:pt x="f5" y="f8"/>
                  </a:cubicBezTo>
                  <a:close/>
                </a:path>
              </a:pathLst>
            </a:custGeom>
            <a:solidFill>
              <a:srgbClr val="6A68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6" name="Freeform 230">
              <a:extLst>
                <a:ext uri="{FF2B5EF4-FFF2-40B4-BE49-F238E27FC236}">
                  <a16:creationId xmlns:a16="http://schemas.microsoft.com/office/drawing/2014/main" id="{E76AFCED-BEB9-EDFB-2329-95BAF9B14F95}"/>
                </a:ext>
              </a:extLst>
            </p:cNvPr>
            <p:cNvSpPr/>
            <p:nvPr/>
          </p:nvSpPr>
          <p:spPr>
            <a:xfrm>
              <a:off x="512758" y="671517"/>
              <a:ext cx="4764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2"/>
                <a:gd name="f8" fmla="val 2"/>
                <a:gd name="f9" fmla="val 3"/>
                <a:gd name="f10" fmla="val 7"/>
                <a:gd name="f11" fmla="val 1"/>
                <a:gd name="f12" fmla="val 8"/>
                <a:gd name="f13" fmla="+- 0 0 -90"/>
                <a:gd name="f14" fmla="*/ f3 1 4"/>
                <a:gd name="f15" fmla="*/ f4 1 12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12"/>
                <a:gd name="f25" fmla="*/ 4 f21 1"/>
                <a:gd name="f26" fmla="*/ 0 f20 1"/>
                <a:gd name="f27" fmla="*/ 1 f21 1"/>
                <a:gd name="f28" fmla="*/ 12 f20 1"/>
                <a:gd name="f29" fmla="+- f22 0 f1"/>
                <a:gd name="f30" fmla="*/ f25 1 4"/>
                <a:gd name="f31" fmla="*/ f26 1 12"/>
                <a:gd name="f32" fmla="*/ f27 1 4"/>
                <a:gd name="f33" fmla="*/ f28 1 1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4" h="12">
                  <a:moveTo>
                    <a:pt x="f6" y="f5"/>
                  </a:moveTo>
                  <a:cubicBezTo>
                    <a:pt x="f8" y="f9"/>
                    <a:pt x="f5" y="f10"/>
                    <a:pt x="f11" y="f7"/>
                  </a:cubicBezTo>
                  <a:cubicBezTo>
                    <a:pt x="f9" y="f12"/>
                    <a:pt x="f6" y="f6"/>
                    <a:pt x="f6" y="f5"/>
                  </a:cubicBezTo>
                  <a:close/>
                </a:path>
              </a:pathLst>
            </a:custGeom>
            <a:solidFill>
              <a:srgbClr val="4E41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7" name="Freeform 231">
              <a:extLst>
                <a:ext uri="{FF2B5EF4-FFF2-40B4-BE49-F238E27FC236}">
                  <a16:creationId xmlns:a16="http://schemas.microsoft.com/office/drawing/2014/main" id="{68F82058-B44C-0376-2788-E9CBBF6DD43D}"/>
                </a:ext>
              </a:extLst>
            </p:cNvPr>
            <p:cNvSpPr/>
            <p:nvPr/>
          </p:nvSpPr>
          <p:spPr>
            <a:xfrm>
              <a:off x="519114" y="352428"/>
              <a:ext cx="19046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3"/>
                <a:gd name="f8" fmla="val 3"/>
                <a:gd name="f9" fmla="val 2"/>
                <a:gd name="f10" fmla="val 6"/>
                <a:gd name="f11" fmla="val 4"/>
                <a:gd name="f12" fmla="val 9"/>
                <a:gd name="f13" fmla="val 11"/>
                <a:gd name="f14" fmla="val 7"/>
                <a:gd name="f15" fmla="val 10"/>
                <a:gd name="f16" fmla="val 8"/>
                <a:gd name="f17" fmla="val 1"/>
                <a:gd name="f18" fmla="+- 0 0 -90"/>
                <a:gd name="f19" fmla="*/ f3 1 12"/>
                <a:gd name="f20" fmla="*/ f4 1 1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2"/>
                <a:gd name="f29" fmla="*/ f25 1 13"/>
                <a:gd name="f30" fmla="*/ 0 f26 1"/>
                <a:gd name="f31" fmla="*/ 3 f25 1"/>
                <a:gd name="f32" fmla="*/ 6 f26 1"/>
                <a:gd name="f33" fmla="*/ 11 f25 1"/>
                <a:gd name="f34" fmla="*/ 10 f26 1"/>
                <a:gd name="f35" fmla="*/ 12 f25 1"/>
                <a:gd name="f36" fmla="*/ 11 f26 1"/>
                <a:gd name="f37" fmla="*/ 8 f25 1"/>
                <a:gd name="f38" fmla="*/ 9 f26 1"/>
                <a:gd name="f39" fmla="*/ 1 f25 1"/>
                <a:gd name="f40" fmla="+- f27 0 f1"/>
                <a:gd name="f41" fmla="*/ f30 1 12"/>
                <a:gd name="f42" fmla="*/ f31 1 13"/>
                <a:gd name="f43" fmla="*/ f32 1 12"/>
                <a:gd name="f44" fmla="*/ f33 1 13"/>
                <a:gd name="f45" fmla="*/ f34 1 12"/>
                <a:gd name="f46" fmla="*/ f35 1 13"/>
                <a:gd name="f47" fmla="*/ f36 1 12"/>
                <a:gd name="f48" fmla="*/ f37 1 13"/>
                <a:gd name="f49" fmla="*/ f38 1 12"/>
                <a:gd name="f50" fmla="*/ f39 1 13"/>
                <a:gd name="f51" fmla="*/ 0 1 f28"/>
                <a:gd name="f52" fmla="*/ f22 1 f28"/>
                <a:gd name="f53" fmla="*/ 0 1 f29"/>
                <a:gd name="f54" fmla="*/ f23 1 f29"/>
                <a:gd name="f55" fmla="*/ f41 1 f28"/>
                <a:gd name="f56" fmla="*/ f42 1 f29"/>
                <a:gd name="f57" fmla="*/ f43 1 f28"/>
                <a:gd name="f58" fmla="*/ f44 1 f29"/>
                <a:gd name="f59" fmla="*/ f45 1 f28"/>
                <a:gd name="f60" fmla="*/ f46 1 f29"/>
                <a:gd name="f61" fmla="*/ f47 1 f28"/>
                <a:gd name="f62" fmla="*/ f48 1 f29"/>
                <a:gd name="f63" fmla="*/ f49 1 f28"/>
                <a:gd name="f64" fmla="*/ f50 1 f29"/>
                <a:gd name="f65" fmla="*/ f51 f19 1"/>
                <a:gd name="f66" fmla="*/ f52 f19 1"/>
                <a:gd name="f67" fmla="*/ f54 f20 1"/>
                <a:gd name="f68" fmla="*/ f53 f20 1"/>
                <a:gd name="f69" fmla="*/ f55 f19 1"/>
                <a:gd name="f70" fmla="*/ f56 f20 1"/>
                <a:gd name="f71" fmla="*/ f57 f19 1"/>
                <a:gd name="f72" fmla="*/ f58 f20 1"/>
                <a:gd name="f73" fmla="*/ f59 f19 1"/>
                <a:gd name="f74" fmla="*/ f60 f20 1"/>
                <a:gd name="f75" fmla="*/ f61 f19 1"/>
                <a:gd name="f76" fmla="*/ f62 f20 1"/>
                <a:gd name="f77" fmla="*/ f63 f19 1"/>
                <a:gd name="f78" fmla="*/ f64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0">
                  <a:pos x="f69" y="f70"/>
                </a:cxn>
                <a:cxn ang="f40">
                  <a:pos x="f71" y="f72"/>
                </a:cxn>
                <a:cxn ang="f40">
                  <a:pos x="f73" y="f74"/>
                </a:cxn>
                <a:cxn ang="f40">
                  <a:pos x="f75" y="f76"/>
                </a:cxn>
                <a:cxn ang="f40">
                  <a:pos x="f77" y="f78"/>
                </a:cxn>
                <a:cxn ang="f40">
                  <a:pos x="f77" y="f78"/>
                </a:cxn>
                <a:cxn ang="f40">
                  <a:pos x="f69" y="f70"/>
                </a:cxn>
              </a:cxnLst>
              <a:rect l="f65" t="f68" r="f66" b="f67"/>
              <a:pathLst>
                <a:path w="12" h="13">
                  <a:moveTo>
                    <a:pt x="f5" y="f8"/>
                  </a:moveTo>
                  <a:cubicBezTo>
                    <a:pt x="f9" y="f10"/>
                    <a:pt x="f11" y="f12"/>
                    <a:pt x="f10" y="f13"/>
                  </a:cubicBezTo>
                  <a:cubicBezTo>
                    <a:pt x="f14" y="f6"/>
                    <a:pt x="f12" y="f7"/>
                    <a:pt x="f15" y="f6"/>
                  </a:cubicBezTo>
                  <a:cubicBezTo>
                    <a:pt x="f6" y="f6"/>
                    <a:pt x="f13" y="f15"/>
                    <a:pt x="f13" y="f16"/>
                  </a:cubicBezTo>
                  <a:cubicBezTo>
                    <a:pt x="f13" y="f10"/>
                    <a:pt x="f14" y="f11"/>
                    <a:pt x="f12" y="f17"/>
                  </a:cubicBezTo>
                  <a:cubicBezTo>
                    <a:pt x="f12" y="f17"/>
                    <a:pt x="f12" y="f17"/>
                    <a:pt x="f12" y="f17"/>
                  </a:cubicBezTo>
                  <a:cubicBezTo>
                    <a:pt x="f10" y="f5"/>
                    <a:pt x="f8" y="f9"/>
                    <a:pt x="f5" y="f8"/>
                  </a:cubicBezTo>
                  <a:close/>
                </a:path>
              </a:pathLst>
            </a:custGeom>
            <a:solidFill>
              <a:srgbClr val="756F6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8" name="Freeform 232">
              <a:extLst>
                <a:ext uri="{FF2B5EF4-FFF2-40B4-BE49-F238E27FC236}">
                  <a16:creationId xmlns:a16="http://schemas.microsoft.com/office/drawing/2014/main" id="{6CBB9289-9031-230C-DB9C-0924B7C15061}"/>
                </a:ext>
              </a:extLst>
            </p:cNvPr>
            <p:cNvSpPr/>
            <p:nvPr/>
          </p:nvSpPr>
          <p:spPr>
            <a:xfrm>
              <a:off x="533396" y="339727"/>
              <a:ext cx="17465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5"/>
                <a:gd name="f8" fmla="val 9"/>
                <a:gd name="f9" fmla="val 1"/>
                <a:gd name="f10" fmla="val 3"/>
                <a:gd name="f11" fmla="val 10"/>
                <a:gd name="f12" fmla="val 6"/>
                <a:gd name="f13" fmla="val 11"/>
                <a:gd name="f14" fmla="val 4"/>
                <a:gd name="f15" fmla="val 7"/>
                <a:gd name="f16" fmla="val 5"/>
                <a:gd name="f17" fmla="val 2"/>
                <a:gd name="f18" fmla="val 8"/>
                <a:gd name="f19" fmla="+- 0 0 -90"/>
                <a:gd name="f20" fmla="*/ f3 1 12"/>
                <a:gd name="f21" fmla="*/ f4 1 15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2"/>
                <a:gd name="f30" fmla="*/ f26 1 15"/>
                <a:gd name="f31" fmla="*/ 0 f27 1"/>
                <a:gd name="f32" fmla="*/ 9 f26 1"/>
                <a:gd name="f33" fmla="*/ 9 f27 1"/>
                <a:gd name="f34" fmla="*/ 12 f26 1"/>
                <a:gd name="f35" fmla="*/ 11 f27 1"/>
                <a:gd name="f36" fmla="*/ 15 f26 1"/>
                <a:gd name="f37" fmla="*/ 7 f27 1"/>
                <a:gd name="f38" fmla="*/ 0 f26 1"/>
                <a:gd name="f39" fmla="*/ 3 f27 1"/>
                <a:gd name="f40" fmla="*/ 4 f26 1"/>
                <a:gd name="f41" fmla="*/ 2 f27 1"/>
                <a:gd name="f42" fmla="*/ 5 f26 1"/>
                <a:gd name="f43" fmla="+- f28 0 f1"/>
                <a:gd name="f44" fmla="*/ f31 1 12"/>
                <a:gd name="f45" fmla="*/ f32 1 15"/>
                <a:gd name="f46" fmla="*/ f33 1 12"/>
                <a:gd name="f47" fmla="*/ f34 1 15"/>
                <a:gd name="f48" fmla="*/ f35 1 12"/>
                <a:gd name="f49" fmla="*/ f36 1 15"/>
                <a:gd name="f50" fmla="*/ f37 1 12"/>
                <a:gd name="f51" fmla="*/ f38 1 15"/>
                <a:gd name="f52" fmla="*/ f39 1 12"/>
                <a:gd name="f53" fmla="*/ f40 1 15"/>
                <a:gd name="f54" fmla="*/ f41 1 12"/>
                <a:gd name="f55" fmla="*/ f42 1 15"/>
                <a:gd name="f56" fmla="*/ 0 1 f29"/>
                <a:gd name="f57" fmla="*/ f23 1 f29"/>
                <a:gd name="f58" fmla="*/ 0 1 f30"/>
                <a:gd name="f59" fmla="*/ f24 1 f30"/>
                <a:gd name="f60" fmla="*/ f44 1 f29"/>
                <a:gd name="f61" fmla="*/ f45 1 f30"/>
                <a:gd name="f62" fmla="*/ f46 1 f29"/>
                <a:gd name="f63" fmla="*/ f47 1 f30"/>
                <a:gd name="f64" fmla="*/ f48 1 f29"/>
                <a:gd name="f65" fmla="*/ f49 1 f30"/>
                <a:gd name="f66" fmla="*/ f50 1 f29"/>
                <a:gd name="f67" fmla="*/ f51 1 f30"/>
                <a:gd name="f68" fmla="*/ f52 1 f29"/>
                <a:gd name="f69" fmla="*/ f53 1 f30"/>
                <a:gd name="f70" fmla="*/ f54 1 f29"/>
                <a:gd name="f71" fmla="*/ f55 1 f30"/>
                <a:gd name="f72" fmla="*/ f56 f20 1"/>
                <a:gd name="f73" fmla="*/ f57 f20 1"/>
                <a:gd name="f74" fmla="*/ f59 f21 1"/>
                <a:gd name="f75" fmla="*/ f58 f21 1"/>
                <a:gd name="f76" fmla="*/ f60 f20 1"/>
                <a:gd name="f77" fmla="*/ f61 f21 1"/>
                <a:gd name="f78" fmla="*/ f62 f20 1"/>
                <a:gd name="f79" fmla="*/ f63 f21 1"/>
                <a:gd name="f80" fmla="*/ f64 f20 1"/>
                <a:gd name="f81" fmla="*/ f65 f21 1"/>
                <a:gd name="f82" fmla="*/ f66 f20 1"/>
                <a:gd name="f83" fmla="*/ f67 f21 1"/>
                <a:gd name="f84" fmla="*/ f68 f20 1"/>
                <a:gd name="f85" fmla="*/ f69 f21 1"/>
                <a:gd name="f86" fmla="*/ f70 f20 1"/>
                <a:gd name="f87" fmla="*/ f7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6" y="f77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82" y="f83"/>
                </a:cxn>
                <a:cxn ang="f43">
                  <a:pos x="f84" y="f85"/>
                </a:cxn>
                <a:cxn ang="f43">
                  <a:pos x="f86" y="f87"/>
                </a:cxn>
                <a:cxn ang="f43">
                  <a:pos x="f76" y="f77"/>
                </a:cxn>
              </a:cxnLst>
              <a:rect l="f72" t="f75" r="f73" b="f74"/>
              <a:pathLst>
                <a:path w="12" h="15">
                  <a:moveTo>
                    <a:pt x="f5" y="f8"/>
                  </a:moveTo>
                  <a:cubicBezTo>
                    <a:pt x="f9" y="f8"/>
                    <a:pt x="f9" y="f8"/>
                    <a:pt x="f5" y="f8"/>
                  </a:cubicBezTo>
                  <a:cubicBezTo>
                    <a:pt x="f10" y="f11"/>
                    <a:pt x="f12" y="f13"/>
                    <a:pt x="f8" y="f6"/>
                  </a:cubicBezTo>
                  <a:cubicBezTo>
                    <a:pt x="f13" y="f6"/>
                    <a:pt x="f11" y="f7"/>
                    <a:pt x="f13" y="f7"/>
                  </a:cubicBezTo>
                  <a:cubicBezTo>
                    <a:pt x="f6" y="f11"/>
                    <a:pt x="f6" y="f14"/>
                    <a:pt x="f15" y="f5"/>
                  </a:cubicBezTo>
                  <a:cubicBezTo>
                    <a:pt x="f16" y="f9"/>
                    <a:pt x="f15" y="f16"/>
                    <a:pt x="f10" y="f14"/>
                  </a:cubicBezTo>
                  <a:cubicBezTo>
                    <a:pt x="f10" y="f16"/>
                    <a:pt x="f17" y="f16"/>
                    <a:pt x="f17" y="f16"/>
                  </a:cubicBezTo>
                  <a:cubicBezTo>
                    <a:pt x="f14" y="f18"/>
                    <a:pt x="f17" y="f18"/>
                    <a:pt x="f5" y="f8"/>
                  </a:cubicBezTo>
                  <a:close/>
                </a:path>
              </a:pathLst>
            </a:custGeom>
            <a:solidFill>
              <a:srgbClr val="BDBA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9" name="Freeform 233">
              <a:extLst>
                <a:ext uri="{FF2B5EF4-FFF2-40B4-BE49-F238E27FC236}">
                  <a16:creationId xmlns:a16="http://schemas.microsoft.com/office/drawing/2014/main" id="{0F5AD688-08C4-8E72-E024-A50DF4D22151}"/>
                </a:ext>
              </a:extLst>
            </p:cNvPr>
            <p:cNvSpPr/>
            <p:nvPr/>
          </p:nvSpPr>
          <p:spPr>
            <a:xfrm>
              <a:off x="398458" y="373066"/>
              <a:ext cx="9528" cy="1428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0"/>
                <a:gd name="f8" fmla="val 1"/>
                <a:gd name="f9" fmla="val 4"/>
                <a:gd name="f10" fmla="val 2"/>
                <a:gd name="f11" fmla="val 7"/>
                <a:gd name="f12" fmla="val 5"/>
                <a:gd name="f13" fmla="+- 0 0 -90"/>
                <a:gd name="f14" fmla="*/ f3 1 6"/>
                <a:gd name="f15" fmla="*/ f4 1 10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10"/>
                <a:gd name="f24" fmla="*/ f21 1 6"/>
                <a:gd name="f25" fmla="*/ 1 f21 1"/>
                <a:gd name="f26" fmla="*/ 0 f20 1"/>
                <a:gd name="f27" fmla="*/ 6 f21 1"/>
                <a:gd name="f28" fmla="*/ 10 f20 1"/>
                <a:gd name="f29" fmla="+- f22 0 f1"/>
                <a:gd name="f30" fmla="*/ f25 1 6"/>
                <a:gd name="f31" fmla="*/ f26 1 10"/>
                <a:gd name="f32" fmla="*/ f27 1 6"/>
                <a:gd name="f33" fmla="*/ f28 1 10"/>
                <a:gd name="f34" fmla="*/ 0 1 f24"/>
                <a:gd name="f35" fmla="*/ f17 1 f24"/>
                <a:gd name="f36" fmla="*/ 0 1 f23"/>
                <a:gd name="f37" fmla="*/ f18 1 f23"/>
                <a:gd name="f38" fmla="*/ f30 1 f24"/>
                <a:gd name="f39" fmla="*/ f31 1 f23"/>
                <a:gd name="f40" fmla="*/ f32 1 f24"/>
                <a:gd name="f41" fmla="*/ f33 1 f23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  <a:cxn ang="f29">
                  <a:pos x="f46" y="f47"/>
                </a:cxn>
              </a:cxnLst>
              <a:rect l="f42" t="f45" r="f43" b="f44"/>
              <a:pathLst>
                <a:path w="6" h="10">
                  <a:moveTo>
                    <a:pt x="f8" y="f5"/>
                  </a:moveTo>
                  <a:cubicBezTo>
                    <a:pt x="f5" y="f9"/>
                    <a:pt x="f10" y="f11"/>
                    <a:pt x="f6" y="f7"/>
                  </a:cubicBezTo>
                  <a:cubicBezTo>
                    <a:pt x="f12" y="f6"/>
                    <a:pt x="f9" y="f10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6963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0" name="Freeform 234">
              <a:extLst>
                <a:ext uri="{FF2B5EF4-FFF2-40B4-BE49-F238E27FC236}">
                  <a16:creationId xmlns:a16="http://schemas.microsoft.com/office/drawing/2014/main" id="{4A3C11F9-59EC-D8FA-180B-014EA8A0E893}"/>
                </a:ext>
              </a:extLst>
            </p:cNvPr>
            <p:cNvSpPr/>
            <p:nvPr/>
          </p:nvSpPr>
          <p:spPr>
            <a:xfrm>
              <a:off x="277813" y="461964"/>
              <a:ext cx="11109" cy="95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6"/>
                <a:gd name="f8" fmla="val 2"/>
                <a:gd name="f9" fmla="val 3"/>
                <a:gd name="f10" fmla="val 5"/>
                <a:gd name="f11" fmla="val 4"/>
                <a:gd name="f12" fmla="val 1"/>
                <a:gd name="f13" fmla="+- 0 0 -90"/>
                <a:gd name="f14" fmla="*/ f3 1 7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7"/>
                <a:gd name="f25" fmla="*/ 0 f21 1"/>
                <a:gd name="f26" fmla="*/ 2 f20 1"/>
                <a:gd name="f27" fmla="*/ 5 f21 1"/>
                <a:gd name="f28" fmla="*/ 4 f20 1"/>
                <a:gd name="f29" fmla="*/ 6 f21 1"/>
                <a:gd name="f30" fmla="*/ 4 f21 1"/>
                <a:gd name="f31" fmla="*/ 1 f20 1"/>
                <a:gd name="f32" fmla="+- f22 0 f1"/>
                <a:gd name="f33" fmla="*/ f25 1 7"/>
                <a:gd name="f34" fmla="*/ f26 1 6"/>
                <a:gd name="f35" fmla="*/ f27 1 7"/>
                <a:gd name="f36" fmla="*/ f28 1 6"/>
                <a:gd name="f37" fmla="*/ f29 1 7"/>
                <a:gd name="f38" fmla="*/ f30 1 7"/>
                <a:gd name="f39" fmla="*/ f31 1 6"/>
                <a:gd name="f40" fmla="*/ 0 1 f24"/>
                <a:gd name="f41" fmla="*/ f17 1 f24"/>
                <a:gd name="f42" fmla="*/ 0 1 f23"/>
                <a:gd name="f43" fmla="*/ f18 1 f23"/>
                <a:gd name="f44" fmla="*/ f33 1 f24"/>
                <a:gd name="f45" fmla="*/ f34 1 f23"/>
                <a:gd name="f46" fmla="*/ f35 1 f24"/>
                <a:gd name="f47" fmla="*/ f36 1 f23"/>
                <a:gd name="f48" fmla="*/ f37 1 f24"/>
                <a:gd name="f49" fmla="*/ f38 1 f24"/>
                <a:gd name="f50" fmla="*/ f39 1 f23"/>
                <a:gd name="f51" fmla="*/ f40 f14 1"/>
                <a:gd name="f52" fmla="*/ f41 f14 1"/>
                <a:gd name="f53" fmla="*/ f43 f15 1"/>
                <a:gd name="f54" fmla="*/ f42 f15 1"/>
                <a:gd name="f55" fmla="*/ f44 f14 1"/>
                <a:gd name="f56" fmla="*/ f45 f15 1"/>
                <a:gd name="f57" fmla="*/ f46 f14 1"/>
                <a:gd name="f58" fmla="*/ f47 f15 1"/>
                <a:gd name="f59" fmla="*/ f48 f14 1"/>
                <a:gd name="f60" fmla="*/ f49 f14 1"/>
                <a:gd name="f61" fmla="*/ f50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9" y="f56"/>
                </a:cxn>
                <a:cxn ang="f32">
                  <a:pos x="f60" y="f61"/>
                </a:cxn>
                <a:cxn ang="f32">
                  <a:pos x="f55" y="f56"/>
                </a:cxn>
              </a:cxnLst>
              <a:rect l="f51" t="f54" r="f52" b="f53"/>
              <a:pathLst>
                <a:path w="7" h="6">
                  <a:moveTo>
                    <a:pt x="f5" y="f8"/>
                  </a:moveTo>
                  <a:cubicBezTo>
                    <a:pt x="f8" y="f9"/>
                    <a:pt x="f8" y="f7"/>
                    <a:pt x="f10" y="f11"/>
                  </a:cubicBezTo>
                  <a:cubicBezTo>
                    <a:pt x="f7" y="f9"/>
                    <a:pt x="f6" y="f9"/>
                    <a:pt x="f7" y="f8"/>
                  </a:cubicBezTo>
                  <a:cubicBezTo>
                    <a:pt x="f7" y="f5"/>
                    <a:pt x="f10" y="f5"/>
                    <a:pt x="f11" y="f12"/>
                  </a:cubicBezTo>
                  <a:cubicBezTo>
                    <a:pt x="f9" y="f8"/>
                    <a:pt x="f8" y="f8"/>
                    <a:pt x="f5" y="f8"/>
                  </a:cubicBezTo>
                  <a:close/>
                </a:path>
              </a:pathLst>
            </a:custGeom>
            <a:solidFill>
              <a:srgbClr val="6556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1" name="Freeform 235">
              <a:extLst>
                <a:ext uri="{FF2B5EF4-FFF2-40B4-BE49-F238E27FC236}">
                  <a16:creationId xmlns:a16="http://schemas.microsoft.com/office/drawing/2014/main" id="{D881D14D-52F1-2ED5-7879-B210D573329A}"/>
                </a:ext>
              </a:extLst>
            </p:cNvPr>
            <p:cNvSpPr/>
            <p:nvPr/>
          </p:nvSpPr>
          <p:spPr>
            <a:xfrm>
              <a:off x="558798" y="236536"/>
              <a:ext cx="55558" cy="11589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76"/>
                <a:gd name="f8" fmla="val 24"/>
                <a:gd name="f9" fmla="val 2"/>
                <a:gd name="f10" fmla="val 25"/>
                <a:gd name="f11" fmla="val 3"/>
                <a:gd name="f12" fmla="val 27"/>
                <a:gd name="f13" fmla="val 5"/>
                <a:gd name="f14" fmla="val 28"/>
                <a:gd name="f15" fmla="val 8"/>
                <a:gd name="f16" fmla="val 10"/>
                <a:gd name="f17" fmla="val 26"/>
                <a:gd name="f18" fmla="val 31"/>
                <a:gd name="f19" fmla="val 9"/>
                <a:gd name="f20" fmla="val 35"/>
                <a:gd name="f21" fmla="val 12"/>
                <a:gd name="f22" fmla="val 39"/>
                <a:gd name="f23" fmla="val 42"/>
                <a:gd name="f24" fmla="val 7"/>
                <a:gd name="f25" fmla="val 46"/>
                <a:gd name="f26" fmla="val 51"/>
                <a:gd name="f27" fmla="val 55"/>
                <a:gd name="f28" fmla="val 57"/>
                <a:gd name="f29" fmla="val 11"/>
                <a:gd name="f30" fmla="val 59"/>
                <a:gd name="f31" fmla="val 62"/>
                <a:gd name="f32" fmla="val 65"/>
                <a:gd name="f33" fmla="val 13"/>
                <a:gd name="f34" fmla="val 68"/>
                <a:gd name="f35" fmla="val 16"/>
                <a:gd name="f36" fmla="val 20"/>
                <a:gd name="f37" fmla="val 64"/>
                <a:gd name="f38" fmla="val 21"/>
                <a:gd name="f39" fmla="val 61"/>
                <a:gd name="f40" fmla="val 73"/>
                <a:gd name="f41" fmla="val 22"/>
                <a:gd name="f42" fmla="val 30"/>
                <a:gd name="f43" fmla="val 75"/>
                <a:gd name="f44" fmla="val 32"/>
                <a:gd name="f45" fmla="val 74"/>
                <a:gd name="f46" fmla="val 70"/>
                <a:gd name="f47" fmla="val 34"/>
                <a:gd name="f48" fmla="val 66"/>
                <a:gd name="f49" fmla="val 52"/>
                <a:gd name="f50" fmla="val 29"/>
                <a:gd name="f51" fmla="val 23"/>
                <a:gd name="f52" fmla="val 6"/>
                <a:gd name="f53" fmla="val 4"/>
                <a:gd name="f54" fmla="val 18"/>
                <a:gd name="f55" fmla="val 15"/>
                <a:gd name="f56" fmla="val 14"/>
                <a:gd name="f57" fmla="+- 0 0 -90"/>
                <a:gd name="f58" fmla="*/ f3 1 36"/>
                <a:gd name="f59" fmla="*/ f4 1 76"/>
                <a:gd name="f60" fmla="val f5"/>
                <a:gd name="f61" fmla="val f6"/>
                <a:gd name="f62" fmla="val f7"/>
                <a:gd name="f63" fmla="*/ f57 f0 1"/>
                <a:gd name="f64" fmla="+- f62 0 f60"/>
                <a:gd name="f65" fmla="+- f61 0 f60"/>
                <a:gd name="f66" fmla="*/ f63 1 f2"/>
                <a:gd name="f67" fmla="*/ f65 1 36"/>
                <a:gd name="f68" fmla="*/ f64 1 76"/>
                <a:gd name="f69" fmla="*/ 0 f65 1"/>
                <a:gd name="f70" fmla="*/ 24 f64 1"/>
                <a:gd name="f71" fmla="*/ 5 f65 1"/>
                <a:gd name="f72" fmla="*/ 28 f64 1"/>
                <a:gd name="f73" fmla="*/ 10 f65 1"/>
                <a:gd name="f74" fmla="*/ 31 f64 1"/>
                <a:gd name="f75" fmla="*/ 42 f64 1"/>
                <a:gd name="f76" fmla="*/ 55 f64 1"/>
                <a:gd name="f77" fmla="*/ 11 f65 1"/>
                <a:gd name="f78" fmla="*/ 62 f64 1"/>
                <a:gd name="f79" fmla="*/ 16 f65 1"/>
                <a:gd name="f80" fmla="*/ 68 f64 1"/>
                <a:gd name="f81" fmla="*/ 21 f65 1"/>
                <a:gd name="f82" fmla="*/ 61 f64 1"/>
                <a:gd name="f83" fmla="*/ 30 f65 1"/>
                <a:gd name="f84" fmla="*/ 75 f64 1"/>
                <a:gd name="f85" fmla="*/ 32 f65 1"/>
                <a:gd name="f86" fmla="*/ 74 f64 1"/>
                <a:gd name="f87" fmla="*/ 34 f65 1"/>
                <a:gd name="f88" fmla="*/ 32 f64 1"/>
                <a:gd name="f89" fmla="*/ 25 f65 1"/>
                <a:gd name="f90" fmla="*/ 7 f64 1"/>
                <a:gd name="f91" fmla="*/ 22 f65 1"/>
                <a:gd name="f92" fmla="*/ 4 f64 1"/>
                <a:gd name="f93" fmla="*/ 13 f65 1"/>
                <a:gd name="f94" fmla="*/ 0 f64 1"/>
                <a:gd name="f95" fmla="*/ 6 f64 1"/>
                <a:gd name="f96" fmla="+- f66 0 f1"/>
                <a:gd name="f97" fmla="*/ f69 1 36"/>
                <a:gd name="f98" fmla="*/ f70 1 76"/>
                <a:gd name="f99" fmla="*/ f71 1 36"/>
                <a:gd name="f100" fmla="*/ f72 1 76"/>
                <a:gd name="f101" fmla="*/ f73 1 36"/>
                <a:gd name="f102" fmla="*/ f74 1 76"/>
                <a:gd name="f103" fmla="*/ f75 1 76"/>
                <a:gd name="f104" fmla="*/ f76 1 76"/>
                <a:gd name="f105" fmla="*/ f77 1 36"/>
                <a:gd name="f106" fmla="*/ f78 1 76"/>
                <a:gd name="f107" fmla="*/ f79 1 36"/>
                <a:gd name="f108" fmla="*/ f80 1 76"/>
                <a:gd name="f109" fmla="*/ f81 1 36"/>
                <a:gd name="f110" fmla="*/ f82 1 76"/>
                <a:gd name="f111" fmla="*/ f83 1 36"/>
                <a:gd name="f112" fmla="*/ f84 1 76"/>
                <a:gd name="f113" fmla="*/ f85 1 36"/>
                <a:gd name="f114" fmla="*/ f86 1 76"/>
                <a:gd name="f115" fmla="*/ f87 1 36"/>
                <a:gd name="f116" fmla="*/ f88 1 76"/>
                <a:gd name="f117" fmla="*/ f89 1 36"/>
                <a:gd name="f118" fmla="*/ f90 1 76"/>
                <a:gd name="f119" fmla="*/ f91 1 36"/>
                <a:gd name="f120" fmla="*/ f92 1 76"/>
                <a:gd name="f121" fmla="*/ f93 1 36"/>
                <a:gd name="f122" fmla="*/ f94 1 76"/>
                <a:gd name="f123" fmla="*/ f95 1 76"/>
                <a:gd name="f124" fmla="*/ 0 1 f67"/>
                <a:gd name="f125" fmla="*/ f61 1 f67"/>
                <a:gd name="f126" fmla="*/ 0 1 f68"/>
                <a:gd name="f127" fmla="*/ f62 1 f68"/>
                <a:gd name="f128" fmla="*/ f97 1 f67"/>
                <a:gd name="f129" fmla="*/ f98 1 f68"/>
                <a:gd name="f130" fmla="*/ f99 1 f67"/>
                <a:gd name="f131" fmla="*/ f100 1 f68"/>
                <a:gd name="f132" fmla="*/ f101 1 f67"/>
                <a:gd name="f133" fmla="*/ f102 1 f68"/>
                <a:gd name="f134" fmla="*/ f103 1 f68"/>
                <a:gd name="f135" fmla="*/ f104 1 f68"/>
                <a:gd name="f136" fmla="*/ f105 1 f67"/>
                <a:gd name="f137" fmla="*/ f106 1 f68"/>
                <a:gd name="f138" fmla="*/ f107 1 f67"/>
                <a:gd name="f139" fmla="*/ f108 1 f68"/>
                <a:gd name="f140" fmla="*/ f109 1 f67"/>
                <a:gd name="f141" fmla="*/ f110 1 f68"/>
                <a:gd name="f142" fmla="*/ f111 1 f67"/>
                <a:gd name="f143" fmla="*/ f112 1 f68"/>
                <a:gd name="f144" fmla="*/ f113 1 f67"/>
                <a:gd name="f145" fmla="*/ f114 1 f68"/>
                <a:gd name="f146" fmla="*/ f115 1 f67"/>
                <a:gd name="f147" fmla="*/ f116 1 f68"/>
                <a:gd name="f148" fmla="*/ f117 1 f67"/>
                <a:gd name="f149" fmla="*/ f118 1 f68"/>
                <a:gd name="f150" fmla="*/ f119 1 f67"/>
                <a:gd name="f151" fmla="*/ f120 1 f68"/>
                <a:gd name="f152" fmla="*/ f121 1 f67"/>
                <a:gd name="f153" fmla="*/ f122 1 f68"/>
                <a:gd name="f154" fmla="*/ f123 1 f68"/>
                <a:gd name="f155" fmla="*/ f124 f58 1"/>
                <a:gd name="f156" fmla="*/ f125 f58 1"/>
                <a:gd name="f157" fmla="*/ f127 f59 1"/>
                <a:gd name="f158" fmla="*/ f126 f59 1"/>
                <a:gd name="f159" fmla="*/ f128 f58 1"/>
                <a:gd name="f160" fmla="*/ f129 f59 1"/>
                <a:gd name="f161" fmla="*/ f130 f58 1"/>
                <a:gd name="f162" fmla="*/ f131 f59 1"/>
                <a:gd name="f163" fmla="*/ f132 f58 1"/>
                <a:gd name="f164" fmla="*/ f133 f59 1"/>
                <a:gd name="f165" fmla="*/ f134 f59 1"/>
                <a:gd name="f166" fmla="*/ f135 f59 1"/>
                <a:gd name="f167" fmla="*/ f136 f58 1"/>
                <a:gd name="f168" fmla="*/ f137 f59 1"/>
                <a:gd name="f169" fmla="*/ f138 f58 1"/>
                <a:gd name="f170" fmla="*/ f139 f59 1"/>
                <a:gd name="f171" fmla="*/ f140 f58 1"/>
                <a:gd name="f172" fmla="*/ f141 f59 1"/>
                <a:gd name="f173" fmla="*/ f142 f58 1"/>
                <a:gd name="f174" fmla="*/ f143 f59 1"/>
                <a:gd name="f175" fmla="*/ f144 f58 1"/>
                <a:gd name="f176" fmla="*/ f145 f59 1"/>
                <a:gd name="f177" fmla="*/ f146 f58 1"/>
                <a:gd name="f178" fmla="*/ f147 f59 1"/>
                <a:gd name="f179" fmla="*/ f148 f58 1"/>
                <a:gd name="f180" fmla="*/ f149 f59 1"/>
                <a:gd name="f181" fmla="*/ f150 f58 1"/>
                <a:gd name="f182" fmla="*/ f151 f59 1"/>
                <a:gd name="f183" fmla="*/ f152 f58 1"/>
                <a:gd name="f184" fmla="*/ f153 f59 1"/>
                <a:gd name="f185" fmla="*/ f154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6">
                  <a:pos x="f159" y="f160"/>
                </a:cxn>
                <a:cxn ang="f96">
                  <a:pos x="f161" y="f162"/>
                </a:cxn>
                <a:cxn ang="f96">
                  <a:pos x="f163" y="f164"/>
                </a:cxn>
                <a:cxn ang="f96">
                  <a:pos x="f163" y="f165"/>
                </a:cxn>
                <a:cxn ang="f96">
                  <a:pos x="f163" y="f166"/>
                </a:cxn>
                <a:cxn ang="f96">
                  <a:pos x="f167" y="f168"/>
                </a:cxn>
                <a:cxn ang="f96">
                  <a:pos x="f169" y="f170"/>
                </a:cxn>
                <a:cxn ang="f96">
                  <a:pos x="f171" y="f172"/>
                </a:cxn>
                <a:cxn ang="f96">
                  <a:pos x="f173" y="f174"/>
                </a:cxn>
                <a:cxn ang="f96">
                  <a:pos x="f175" y="f176"/>
                </a:cxn>
                <a:cxn ang="f96">
                  <a:pos x="f177" y="f168"/>
                </a:cxn>
                <a:cxn ang="f96">
                  <a:pos x="f173" y="f178"/>
                </a:cxn>
                <a:cxn ang="f96">
                  <a:pos x="f179" y="f180"/>
                </a:cxn>
                <a:cxn ang="f96">
                  <a:pos x="f181" y="f182"/>
                </a:cxn>
                <a:cxn ang="f96">
                  <a:pos x="f183" y="f184"/>
                </a:cxn>
                <a:cxn ang="f96">
                  <a:pos x="f163" y="f185"/>
                </a:cxn>
                <a:cxn ang="f96">
                  <a:pos x="f159" y="f160"/>
                </a:cxn>
              </a:cxnLst>
              <a:rect l="f155" t="f158" r="f156" b="f157"/>
              <a:pathLst>
                <a:path w="36" h="76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2"/>
                    <a:pt x="f16" y="f17"/>
                    <a:pt x="f16" y="f18"/>
                  </a:cubicBezTo>
                  <a:cubicBezTo>
                    <a:pt x="f19" y="f20"/>
                    <a:pt x="f21" y="f22"/>
                    <a:pt x="f16" y="f23"/>
                  </a:cubicBezTo>
                  <a:cubicBezTo>
                    <a:pt x="f24" y="f25"/>
                    <a:pt x="f19" y="f26"/>
                    <a:pt x="f16" y="f27"/>
                  </a:cubicBezTo>
                  <a:cubicBezTo>
                    <a:pt x="f16" y="f28"/>
                    <a:pt x="f29" y="f30"/>
                    <a:pt x="f29" y="f31"/>
                  </a:cubicBezTo>
                  <a:cubicBezTo>
                    <a:pt x="f21" y="f32"/>
                    <a:pt x="f33" y="f34"/>
                    <a:pt x="f35" y="f34"/>
                  </a:cubicBezTo>
                  <a:cubicBezTo>
                    <a:pt x="f36" y="f34"/>
                    <a:pt x="f36" y="f37"/>
                    <a:pt x="f38" y="f39"/>
                  </a:cubicBezTo>
                  <a:cubicBezTo>
                    <a:pt x="f36" y="f40"/>
                    <a:pt x="f41" y="f7"/>
                    <a:pt x="f42" y="f43"/>
                  </a:cubicBezTo>
                  <a:cubicBezTo>
                    <a:pt x="f18" y="f43"/>
                    <a:pt x="f44" y="f45"/>
                    <a:pt x="f44" y="f45"/>
                  </a:cubicBezTo>
                  <a:cubicBezTo>
                    <a:pt x="f6" y="f46"/>
                    <a:pt x="f47" y="f48"/>
                    <a:pt x="f47" y="f31"/>
                  </a:cubicBezTo>
                  <a:cubicBezTo>
                    <a:pt x="f44" y="f49"/>
                    <a:pt x="f50" y="f23"/>
                    <a:pt x="f42" y="f44"/>
                  </a:cubicBezTo>
                  <a:cubicBezTo>
                    <a:pt x="f42" y="f51"/>
                    <a:pt x="f17" y="f35"/>
                    <a:pt x="f10" y="f24"/>
                  </a:cubicBezTo>
                  <a:cubicBezTo>
                    <a:pt x="f10" y="f52"/>
                    <a:pt x="f8" y="f13"/>
                    <a:pt x="f41" y="f53"/>
                  </a:cubicBezTo>
                  <a:cubicBezTo>
                    <a:pt x="f54" y="f52"/>
                    <a:pt x="f55" y="f53"/>
                    <a:pt x="f33" y="f5"/>
                  </a:cubicBezTo>
                  <a:cubicBezTo>
                    <a:pt x="f21" y="f9"/>
                    <a:pt x="f56" y="f13"/>
                    <a:pt x="f16" y="f52"/>
                  </a:cubicBezTo>
                  <a:cubicBezTo>
                    <a:pt x="f15" y="f21"/>
                    <a:pt x="f13" y="f54"/>
                    <a:pt x="f5" y="f8"/>
                  </a:cubicBezTo>
                  <a:close/>
                </a:path>
              </a:pathLst>
            </a:custGeom>
            <a:solidFill>
              <a:srgbClr val="EFE8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2" name="Freeform 236">
              <a:extLst>
                <a:ext uri="{FF2B5EF4-FFF2-40B4-BE49-F238E27FC236}">
                  <a16:creationId xmlns:a16="http://schemas.microsoft.com/office/drawing/2014/main" id="{BFA443B8-E12C-008F-CDC8-55CD6AAC806E}"/>
                </a:ext>
              </a:extLst>
            </p:cNvPr>
            <p:cNvSpPr/>
            <p:nvPr/>
          </p:nvSpPr>
          <p:spPr>
            <a:xfrm>
              <a:off x="557217" y="342900"/>
              <a:ext cx="22229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8"/>
                <a:gd name="f8" fmla="val 9"/>
                <a:gd name="f9" fmla="val 7"/>
                <a:gd name="f10" fmla="val 2"/>
                <a:gd name="f11" fmla="val 5"/>
                <a:gd name="f12" fmla="val 4"/>
                <a:gd name="f13" fmla="val 1"/>
                <a:gd name="f14" fmla="val 6"/>
                <a:gd name="f15" fmla="val 3"/>
                <a:gd name="f16" fmla="val 10"/>
                <a:gd name="f17" fmla="+- 0 0 -90"/>
                <a:gd name="f18" fmla="*/ f3 1 14"/>
                <a:gd name="f19" fmla="*/ f4 1 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4 1 8"/>
                <a:gd name="f28" fmla="*/ f25 1 14"/>
                <a:gd name="f29" fmla="*/ 9 f25 1"/>
                <a:gd name="f30" fmla="*/ 0 f24 1"/>
                <a:gd name="f31" fmla="*/ 2 f25 1"/>
                <a:gd name="f32" fmla="*/ 5 f24 1"/>
                <a:gd name="f33" fmla="*/ 0 f25 1"/>
                <a:gd name="f34" fmla="*/ 7 f24 1"/>
                <a:gd name="f35" fmla="*/ 4 f25 1"/>
                <a:gd name="f36" fmla="*/ 10 f25 1"/>
                <a:gd name="f37" fmla="*/ 1 f24 1"/>
                <a:gd name="f38" fmla="+- f26 0 f1"/>
                <a:gd name="f39" fmla="*/ f29 1 14"/>
                <a:gd name="f40" fmla="*/ f30 1 8"/>
                <a:gd name="f41" fmla="*/ f31 1 14"/>
                <a:gd name="f42" fmla="*/ f32 1 8"/>
                <a:gd name="f43" fmla="*/ f33 1 14"/>
                <a:gd name="f44" fmla="*/ f34 1 8"/>
                <a:gd name="f45" fmla="*/ f35 1 14"/>
                <a:gd name="f46" fmla="*/ f36 1 14"/>
                <a:gd name="f47" fmla="*/ f37 1 8"/>
                <a:gd name="f48" fmla="*/ 0 1 f28"/>
                <a:gd name="f49" fmla="*/ f21 1 f28"/>
                <a:gd name="f50" fmla="*/ 0 1 f27"/>
                <a:gd name="f51" fmla="*/ f22 1 f27"/>
                <a:gd name="f52" fmla="*/ f39 1 f28"/>
                <a:gd name="f53" fmla="*/ f40 1 f27"/>
                <a:gd name="f54" fmla="*/ f41 1 f28"/>
                <a:gd name="f55" fmla="*/ f42 1 f27"/>
                <a:gd name="f56" fmla="*/ f43 1 f28"/>
                <a:gd name="f57" fmla="*/ f44 1 f27"/>
                <a:gd name="f58" fmla="*/ f45 1 f28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8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0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14" h="8">
                  <a:moveTo>
                    <a:pt x="f8" y="f5"/>
                  </a:moveTo>
                  <a:cubicBezTo>
                    <a:pt x="f9" y="f10"/>
                    <a:pt x="f11" y="f12"/>
                    <a:pt x="f10" y="f11"/>
                  </a:cubicBezTo>
                  <a:cubicBezTo>
                    <a:pt x="f13" y="f14"/>
                    <a:pt x="f5" y="f9"/>
                    <a:pt x="f5" y="f9"/>
                  </a:cubicBezTo>
                  <a:cubicBezTo>
                    <a:pt x="f13" y="f7"/>
                    <a:pt x="f15" y="f9"/>
                    <a:pt x="f12" y="f9"/>
                  </a:cubicBezTo>
                  <a:cubicBezTo>
                    <a:pt x="f9" y="f14"/>
                    <a:pt x="f6" y="f7"/>
                    <a:pt x="f16" y="f13"/>
                  </a:cubicBezTo>
                  <a:cubicBezTo>
                    <a:pt x="f16" y="f5"/>
                    <a:pt x="f16" y="f5"/>
                    <a:pt x="f8" y="f5"/>
                  </a:cubicBezTo>
                  <a:close/>
                </a:path>
              </a:pathLst>
            </a:custGeom>
            <a:solidFill>
              <a:srgbClr val="BDBD3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3" name="Freeform 237">
              <a:extLst>
                <a:ext uri="{FF2B5EF4-FFF2-40B4-BE49-F238E27FC236}">
                  <a16:creationId xmlns:a16="http://schemas.microsoft.com/office/drawing/2014/main" id="{0FC01A53-24E7-95F5-E039-0887EE6FF2E6}"/>
                </a:ext>
              </a:extLst>
            </p:cNvPr>
            <p:cNvSpPr/>
            <p:nvPr/>
          </p:nvSpPr>
          <p:spPr>
            <a:xfrm>
              <a:off x="622304" y="307979"/>
              <a:ext cx="3172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14"/>
                <a:gd name="f8" fmla="val 10"/>
                <a:gd name="f9" fmla="val 5"/>
                <a:gd name="f10" fmla="val 9"/>
                <a:gd name="f11" fmla="+- 0 0 -90"/>
                <a:gd name="f12" fmla="*/ f3 1 2"/>
                <a:gd name="f13" fmla="*/ f4 1 14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9 1 2"/>
                <a:gd name="f22" fmla="*/ f18 1 14"/>
                <a:gd name="f23" fmla="*/ 0 f19 1"/>
                <a:gd name="f24" fmla="*/ 14 f18 1"/>
                <a:gd name="f25" fmla="*/ 0 f18 1"/>
                <a:gd name="f26" fmla="+- f20 0 f1"/>
                <a:gd name="f27" fmla="*/ f23 1 2"/>
                <a:gd name="f28" fmla="*/ f24 1 14"/>
                <a:gd name="f29" fmla="*/ f25 1 14"/>
                <a:gd name="f30" fmla="*/ 0 1 f21"/>
                <a:gd name="f31" fmla="*/ f15 1 f21"/>
                <a:gd name="f32" fmla="*/ 0 1 f22"/>
                <a:gd name="f33" fmla="*/ f16 1 f22"/>
                <a:gd name="f34" fmla="*/ f27 1 f21"/>
                <a:gd name="f35" fmla="*/ f28 1 f22"/>
                <a:gd name="f36" fmla="*/ f29 1 f22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2" h="14">
                  <a:moveTo>
                    <a:pt x="f5" y="f7"/>
                  </a:moveTo>
                  <a:cubicBezTo>
                    <a:pt x="f6" y="f8"/>
                    <a:pt x="f6" y="f9"/>
                    <a:pt x="f5" y="f5"/>
                  </a:cubicBezTo>
                  <a:cubicBezTo>
                    <a:pt x="f5" y="f9"/>
                    <a:pt x="f5" y="f10"/>
                    <a:pt x="f5" y="f7"/>
                  </a:cubicBezTo>
                  <a:close/>
                </a:path>
              </a:pathLst>
            </a:custGeom>
            <a:solidFill>
              <a:srgbClr val="746E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4" name="Freeform 238">
              <a:extLst>
                <a:ext uri="{FF2B5EF4-FFF2-40B4-BE49-F238E27FC236}">
                  <a16:creationId xmlns:a16="http://schemas.microsoft.com/office/drawing/2014/main" id="{F8BD6348-C41A-E6FF-6059-A807E18E1657}"/>
                </a:ext>
              </a:extLst>
            </p:cNvPr>
            <p:cNvSpPr/>
            <p:nvPr/>
          </p:nvSpPr>
          <p:spPr>
            <a:xfrm>
              <a:off x="449263" y="547689"/>
              <a:ext cx="15873" cy="4285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9"/>
                <a:gd name="f8" fmla="val 3"/>
                <a:gd name="f9" fmla="val 4"/>
                <a:gd name="f10" fmla="val 5"/>
                <a:gd name="f11" fmla="val 28"/>
                <a:gd name="f12" fmla="val 25"/>
                <a:gd name="f13" fmla="val 7"/>
                <a:gd name="f14" fmla="val 26"/>
                <a:gd name="f15" fmla="val 9"/>
                <a:gd name="f16" fmla="val 24"/>
                <a:gd name="f17" fmla="val 6"/>
                <a:gd name="f18" fmla="val 19"/>
                <a:gd name="f19" fmla="val 14"/>
                <a:gd name="f20" fmla="val 8"/>
                <a:gd name="f21" fmla="val 11"/>
                <a:gd name="f22" fmla="val 12"/>
                <a:gd name="f23" fmla="val 2"/>
                <a:gd name="f24" fmla="val 15"/>
                <a:gd name="f25" fmla="val 22"/>
                <a:gd name="f26" fmla="+- 0 0 -90"/>
                <a:gd name="f27" fmla="*/ f3 1 10"/>
                <a:gd name="f28" fmla="*/ f4 1 29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0"/>
                <a:gd name="f37" fmla="*/ f33 1 29"/>
                <a:gd name="f38" fmla="*/ 3 f34 1"/>
                <a:gd name="f39" fmla="*/ 29 f33 1"/>
                <a:gd name="f40" fmla="*/ 4 f34 1"/>
                <a:gd name="f41" fmla="*/ 7 f34 1"/>
                <a:gd name="f42" fmla="*/ 26 f33 1"/>
                <a:gd name="f43" fmla="*/ 9 f34 1"/>
                <a:gd name="f44" fmla="*/ 24 f33 1"/>
                <a:gd name="f45" fmla="*/ 8 f34 1"/>
                <a:gd name="f46" fmla="*/ 11 f33 1"/>
                <a:gd name="f47" fmla="*/ 0 f33 1"/>
                <a:gd name="f48" fmla="*/ 12 f33 1"/>
                <a:gd name="f49" fmla="*/ 2 f34 1"/>
                <a:gd name="f50" fmla="*/ 6 f33 1"/>
                <a:gd name="f51" fmla="+- f35 0 f1"/>
                <a:gd name="f52" fmla="*/ f38 1 10"/>
                <a:gd name="f53" fmla="*/ f39 1 29"/>
                <a:gd name="f54" fmla="*/ f40 1 10"/>
                <a:gd name="f55" fmla="*/ f41 1 10"/>
                <a:gd name="f56" fmla="*/ f42 1 29"/>
                <a:gd name="f57" fmla="*/ f43 1 10"/>
                <a:gd name="f58" fmla="*/ f44 1 29"/>
                <a:gd name="f59" fmla="*/ f45 1 10"/>
                <a:gd name="f60" fmla="*/ f46 1 29"/>
                <a:gd name="f61" fmla="*/ f47 1 29"/>
                <a:gd name="f62" fmla="*/ f48 1 29"/>
                <a:gd name="f63" fmla="*/ f49 1 10"/>
                <a:gd name="f64" fmla="*/ f50 1 29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6"/>
                <a:gd name="f73" fmla="*/ f56 1 f37"/>
                <a:gd name="f74" fmla="*/ f57 1 f36"/>
                <a:gd name="f75" fmla="*/ f58 1 f37"/>
                <a:gd name="f76" fmla="*/ f59 1 f36"/>
                <a:gd name="f77" fmla="*/ f60 1 f37"/>
                <a:gd name="f78" fmla="*/ f61 1 f37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7 1"/>
                <a:gd name="f90" fmla="*/ f73 f28 1"/>
                <a:gd name="f91" fmla="*/ f74 f27 1"/>
                <a:gd name="f92" fmla="*/ f75 f28 1"/>
                <a:gd name="f93" fmla="*/ f76 f27 1"/>
                <a:gd name="f94" fmla="*/ f77 f28 1"/>
                <a:gd name="f95" fmla="*/ f78 f28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7"/>
                </a:cxn>
                <a:cxn ang="f51">
                  <a:pos x="f88" y="f87"/>
                </a:cxn>
                <a:cxn ang="f51">
                  <a:pos x="f89" y="f90"/>
                </a:cxn>
                <a:cxn ang="f51">
                  <a:pos x="f91" y="f92"/>
                </a:cxn>
                <a:cxn ang="f51">
                  <a:pos x="f93" y="f94"/>
                </a:cxn>
                <a:cxn ang="f51">
                  <a:pos x="f89" y="f95"/>
                </a:cxn>
                <a:cxn ang="f51">
                  <a:pos x="f88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10" h="29">
                  <a:moveTo>
                    <a:pt x="f8" y="f7"/>
                  </a:moveTo>
                  <a:cubicBezTo>
                    <a:pt x="f9" y="f7"/>
                    <a:pt x="f9" y="f7"/>
                    <a:pt x="f9" y="f7"/>
                  </a:cubicBezTo>
                  <a:cubicBezTo>
                    <a:pt x="f9" y="f7"/>
                    <a:pt x="f9" y="f7"/>
                    <a:pt x="f9" y="f7"/>
                  </a:cubicBezTo>
                  <a:cubicBezTo>
                    <a:pt x="f10" y="f11"/>
                    <a:pt x="f10" y="f12"/>
                    <a:pt x="f13" y="f14"/>
                  </a:cubicBezTo>
                  <a:cubicBezTo>
                    <a:pt x="f15" y="f14"/>
                    <a:pt x="f6" y="f16"/>
                    <a:pt x="f15" y="f16"/>
                  </a:cubicBezTo>
                  <a:cubicBezTo>
                    <a:pt x="f17" y="f18"/>
                    <a:pt x="f6" y="f19"/>
                    <a:pt x="f20" y="f21"/>
                  </a:cubicBezTo>
                  <a:cubicBezTo>
                    <a:pt x="f10" y="f13"/>
                    <a:pt x="f13" y="f9"/>
                    <a:pt x="f13" y="f5"/>
                  </a:cubicBezTo>
                  <a:cubicBezTo>
                    <a:pt x="f8" y="f8"/>
                    <a:pt x="f10" y="f13"/>
                    <a:pt x="f9" y="f22"/>
                  </a:cubicBezTo>
                  <a:cubicBezTo>
                    <a:pt x="f8" y="f6"/>
                    <a:pt x="f8" y="f20"/>
                    <a:pt x="f23" y="f17"/>
                  </a:cubicBezTo>
                  <a:cubicBezTo>
                    <a:pt x="f5" y="f24"/>
                    <a:pt x="f23" y="f25"/>
                    <a:pt x="f8" y="f7"/>
                  </a:cubicBezTo>
                  <a:close/>
                </a:path>
              </a:pathLst>
            </a:custGeom>
            <a:solidFill>
              <a:srgbClr val="8E8B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5" name="Freeform 239">
              <a:extLst>
                <a:ext uri="{FF2B5EF4-FFF2-40B4-BE49-F238E27FC236}">
                  <a16:creationId xmlns:a16="http://schemas.microsoft.com/office/drawing/2014/main" id="{D9AE69BF-B4DE-26F2-C6E6-939F4EC2C8D8}"/>
                </a:ext>
              </a:extLst>
            </p:cNvPr>
            <p:cNvSpPr/>
            <p:nvPr/>
          </p:nvSpPr>
          <p:spPr>
            <a:xfrm>
              <a:off x="454027" y="473073"/>
              <a:ext cx="14292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35"/>
                <a:gd name="f8" fmla="val 8"/>
                <a:gd name="f9" fmla="val 19"/>
                <a:gd name="f10" fmla="val 13"/>
                <a:gd name="f11" fmla="val 7"/>
                <a:gd name="f12" fmla="val 4"/>
                <a:gd name="f13" fmla="val 2"/>
                <a:gd name="f14" fmla="val 1"/>
                <a:gd name="f15" fmla="val 12"/>
                <a:gd name="f16" fmla="val 16"/>
                <a:gd name="f17" fmla="val 20"/>
                <a:gd name="f18" fmla="val 24"/>
                <a:gd name="f19" fmla="val 28"/>
                <a:gd name="f20" fmla="val 32"/>
                <a:gd name="f21" fmla="val 3"/>
                <a:gd name="f22" fmla="val 5"/>
                <a:gd name="f23" fmla="val 11"/>
                <a:gd name="f24" fmla="val 14"/>
                <a:gd name="f25" fmla="val 17"/>
                <a:gd name="f26" fmla="+- 0 0 -90"/>
                <a:gd name="f27" fmla="*/ f3 1 9"/>
                <a:gd name="f28" fmla="*/ f4 1 3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9"/>
                <a:gd name="f37" fmla="*/ f33 1 35"/>
                <a:gd name="f38" fmla="*/ 8 f34 1"/>
                <a:gd name="f39" fmla="*/ 19 f33 1"/>
                <a:gd name="f40" fmla="*/ 0 f33 1"/>
                <a:gd name="f41" fmla="*/ 1 f34 1"/>
                <a:gd name="f42" fmla="*/ 12 f33 1"/>
                <a:gd name="f43" fmla="*/ 24 f33 1"/>
                <a:gd name="f44" fmla="*/ 3 f34 1"/>
                <a:gd name="f45" fmla="*/ 35 f33 1"/>
                <a:gd name="f46" fmla="*/ 5 f34 1"/>
                <a:gd name="f47" fmla="*/ 11 f33 1"/>
                <a:gd name="f48" fmla="+- f35 0 f1"/>
                <a:gd name="f49" fmla="*/ f38 1 9"/>
                <a:gd name="f50" fmla="*/ f39 1 35"/>
                <a:gd name="f51" fmla="*/ f40 1 35"/>
                <a:gd name="f52" fmla="*/ f41 1 9"/>
                <a:gd name="f53" fmla="*/ f42 1 35"/>
                <a:gd name="f54" fmla="*/ f43 1 35"/>
                <a:gd name="f55" fmla="*/ f44 1 9"/>
                <a:gd name="f56" fmla="*/ f45 1 35"/>
                <a:gd name="f57" fmla="*/ f46 1 9"/>
                <a:gd name="f58" fmla="*/ f47 1 35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7"/>
                <a:gd name="f66" fmla="*/ f52 1 f36"/>
                <a:gd name="f67" fmla="*/ f53 1 f37"/>
                <a:gd name="f68" fmla="*/ f54 1 f37"/>
                <a:gd name="f69" fmla="*/ f55 1 f36"/>
                <a:gd name="f70" fmla="*/ f56 1 f37"/>
                <a:gd name="f71" fmla="*/ f57 1 f36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8 1"/>
                <a:gd name="f80" fmla="*/ f66 f27 1"/>
                <a:gd name="f81" fmla="*/ f67 f28 1"/>
                <a:gd name="f82" fmla="*/ f68 f28 1"/>
                <a:gd name="f83" fmla="*/ f69 f27 1"/>
                <a:gd name="f84" fmla="*/ f70 f28 1"/>
                <a:gd name="f85" fmla="*/ f71 f27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7" y="f79"/>
                </a:cxn>
                <a:cxn ang="f48">
                  <a:pos x="f80" y="f81"/>
                </a:cxn>
                <a:cxn ang="f48">
                  <a:pos x="f80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77" y="f78"/>
                </a:cxn>
              </a:cxnLst>
              <a:rect l="f73" t="f76" r="f74" b="f75"/>
              <a:pathLst>
                <a:path w="9" h="35">
                  <a:moveTo>
                    <a:pt x="f8" y="f9"/>
                  </a:moveTo>
                  <a:cubicBezTo>
                    <a:pt x="f8" y="f10"/>
                    <a:pt x="f6" y="f11"/>
                    <a:pt x="f8" y="f5"/>
                  </a:cubicBezTo>
                  <a:cubicBezTo>
                    <a:pt x="f12" y="f12"/>
                    <a:pt x="f13" y="f8"/>
                    <a:pt x="f14" y="f15"/>
                  </a:cubicBezTo>
                  <a:cubicBezTo>
                    <a:pt x="f12" y="f16"/>
                    <a:pt x="f5" y="f17"/>
                    <a:pt x="f14" y="f18"/>
                  </a:cubicBezTo>
                  <a:cubicBezTo>
                    <a:pt x="f14" y="f19"/>
                    <a:pt x="f14" y="f20"/>
                    <a:pt x="f21" y="f7"/>
                  </a:cubicBezTo>
                  <a:cubicBezTo>
                    <a:pt x="f21" y="f19"/>
                    <a:pt x="f11" y="f17"/>
                    <a:pt x="f22" y="f23"/>
                  </a:cubicBezTo>
                  <a:cubicBezTo>
                    <a:pt x="f8" y="f24"/>
                    <a:pt x="f22" y="f25"/>
                    <a:pt x="f8" y="f9"/>
                  </a:cubicBezTo>
                  <a:close/>
                </a:path>
              </a:pathLst>
            </a:custGeom>
            <a:solidFill>
              <a:srgbClr val="9B90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6" name="Freeform 240">
              <a:extLst>
                <a:ext uri="{FF2B5EF4-FFF2-40B4-BE49-F238E27FC236}">
                  <a16:creationId xmlns:a16="http://schemas.microsoft.com/office/drawing/2014/main" id="{B1D3765A-2026-72AF-F312-2A4F28494269}"/>
                </a:ext>
              </a:extLst>
            </p:cNvPr>
            <p:cNvSpPr/>
            <p:nvPr/>
          </p:nvSpPr>
          <p:spPr>
            <a:xfrm>
              <a:off x="417515" y="458791"/>
              <a:ext cx="12701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2"/>
                <a:gd name="f8" fmla="val 9"/>
                <a:gd name="f9" fmla="val 17"/>
                <a:gd name="f10" fmla="val 7"/>
                <a:gd name="f11" fmla="val 15"/>
                <a:gd name="f12" fmla="val 6"/>
                <a:gd name="f13" fmla="+- 0 0 -90"/>
                <a:gd name="f14" fmla="*/ f3 1 8"/>
                <a:gd name="f15" fmla="*/ f4 1 22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8"/>
                <a:gd name="f24" fmla="*/ f20 1 22"/>
                <a:gd name="f25" fmla="*/ 0 f21 1"/>
                <a:gd name="f26" fmla="*/ 0 f20 1"/>
                <a:gd name="f27" fmla="*/ 7 f21 1"/>
                <a:gd name="f28" fmla="*/ 22 f20 1"/>
                <a:gd name="f29" fmla="+- f22 0 f1"/>
                <a:gd name="f30" fmla="*/ f25 1 8"/>
                <a:gd name="f31" fmla="*/ f26 1 22"/>
                <a:gd name="f32" fmla="*/ f27 1 8"/>
                <a:gd name="f33" fmla="*/ f28 1 22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8" h="22">
                  <a:moveTo>
                    <a:pt x="f5" y="f5"/>
                  </a:moveTo>
                  <a:cubicBezTo>
                    <a:pt x="f5" y="f8"/>
                    <a:pt x="f5" y="f9"/>
                    <a:pt x="f10" y="f7"/>
                  </a:cubicBezTo>
                  <a:cubicBezTo>
                    <a:pt x="f6" y="f11"/>
                    <a:pt x="f12" y="f6"/>
                    <a:pt x="f5" y="f5"/>
                  </a:cubicBezTo>
                  <a:close/>
                </a:path>
              </a:pathLst>
            </a:custGeom>
            <a:solidFill>
              <a:srgbClr val="7F79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7" name="Freeform 241">
              <a:extLst>
                <a:ext uri="{FF2B5EF4-FFF2-40B4-BE49-F238E27FC236}">
                  <a16:creationId xmlns:a16="http://schemas.microsoft.com/office/drawing/2014/main" id="{1D38E902-BB38-427D-C924-3BFD0C808B7F}"/>
                </a:ext>
              </a:extLst>
            </p:cNvPr>
            <p:cNvSpPr/>
            <p:nvPr/>
          </p:nvSpPr>
          <p:spPr>
            <a:xfrm>
              <a:off x="539752" y="360365"/>
              <a:ext cx="9528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3"/>
                <a:gd name="f8" fmla="val 10"/>
                <a:gd name="f9" fmla="val 2"/>
                <a:gd name="f10" fmla="val 4"/>
                <a:gd name="f11" fmla="val 5"/>
                <a:gd name="f12" fmla="val 11"/>
                <a:gd name="f13" fmla="val 9"/>
                <a:gd name="f14" fmla="val 3"/>
                <a:gd name="f15" fmla="val 8"/>
                <a:gd name="f16" fmla="val 1"/>
                <a:gd name="f17" fmla="val 7"/>
                <a:gd name="f18" fmla="+- 0 0 -90"/>
                <a:gd name="f19" fmla="*/ f3 1 6"/>
                <a:gd name="f20" fmla="*/ f4 1 1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6"/>
                <a:gd name="f29" fmla="*/ f25 1 13"/>
                <a:gd name="f30" fmla="*/ 0 f26 1"/>
                <a:gd name="f31" fmla="*/ 10 f25 1"/>
                <a:gd name="f32" fmla="*/ 5 f26 1"/>
                <a:gd name="f33" fmla="*/ 11 f25 1"/>
                <a:gd name="f34" fmla="*/ 3 f26 1"/>
                <a:gd name="f35" fmla="*/ 8 f25 1"/>
                <a:gd name="f36" fmla="*/ 3 f25 1"/>
                <a:gd name="f37" fmla="*/ 1 f26 1"/>
                <a:gd name="f38" fmla="*/ 0 f25 1"/>
                <a:gd name="f39" fmla="+- f27 0 f1"/>
                <a:gd name="f40" fmla="*/ f30 1 6"/>
                <a:gd name="f41" fmla="*/ f31 1 13"/>
                <a:gd name="f42" fmla="*/ f32 1 6"/>
                <a:gd name="f43" fmla="*/ f33 1 13"/>
                <a:gd name="f44" fmla="*/ f34 1 6"/>
                <a:gd name="f45" fmla="*/ f35 1 13"/>
                <a:gd name="f46" fmla="*/ f36 1 13"/>
                <a:gd name="f47" fmla="*/ f37 1 6"/>
                <a:gd name="f48" fmla="*/ f38 1 13"/>
                <a:gd name="f49" fmla="*/ 0 1 f28"/>
                <a:gd name="f50" fmla="*/ f22 1 f28"/>
                <a:gd name="f51" fmla="*/ 0 1 f29"/>
                <a:gd name="f52" fmla="*/ f23 1 f29"/>
                <a:gd name="f53" fmla="*/ f40 1 f28"/>
                <a:gd name="f54" fmla="*/ f41 1 f29"/>
                <a:gd name="f55" fmla="*/ f42 1 f28"/>
                <a:gd name="f56" fmla="*/ f43 1 f29"/>
                <a:gd name="f57" fmla="*/ f44 1 f28"/>
                <a:gd name="f58" fmla="*/ f45 1 f29"/>
                <a:gd name="f59" fmla="*/ f46 1 f29"/>
                <a:gd name="f60" fmla="*/ f47 1 f28"/>
                <a:gd name="f61" fmla="*/ f48 1 f29"/>
                <a:gd name="f62" fmla="*/ f49 f19 1"/>
                <a:gd name="f63" fmla="*/ f50 f19 1"/>
                <a:gd name="f64" fmla="*/ f52 f20 1"/>
                <a:gd name="f65" fmla="*/ f51 f20 1"/>
                <a:gd name="f66" fmla="*/ f53 f19 1"/>
                <a:gd name="f67" fmla="*/ f54 f20 1"/>
                <a:gd name="f68" fmla="*/ f55 f19 1"/>
                <a:gd name="f69" fmla="*/ f56 f20 1"/>
                <a:gd name="f70" fmla="*/ f57 f19 1"/>
                <a:gd name="f71" fmla="*/ f58 f20 1"/>
                <a:gd name="f72" fmla="*/ f59 f20 1"/>
                <a:gd name="f73" fmla="*/ f60 f19 1"/>
                <a:gd name="f74" fmla="*/ f61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8" y="f72"/>
                </a:cxn>
                <a:cxn ang="f39">
                  <a:pos x="f73" y="f74"/>
                </a:cxn>
                <a:cxn ang="f39">
                  <a:pos x="f66" y="f67"/>
                </a:cxn>
              </a:cxnLst>
              <a:rect l="f62" t="f65" r="f63" b="f64"/>
              <a:pathLst>
                <a:path w="6" h="13">
                  <a:moveTo>
                    <a:pt x="f5" y="f8"/>
                  </a:moveTo>
                  <a:cubicBezTo>
                    <a:pt x="f9" y="f8"/>
                    <a:pt x="f10" y="f7"/>
                    <a:pt x="f11" y="f12"/>
                  </a:cubicBezTo>
                  <a:cubicBezTo>
                    <a:pt x="f6" y="f13"/>
                    <a:pt x="f10" y="f13"/>
                    <a:pt x="f14" y="f15"/>
                  </a:cubicBezTo>
                  <a:cubicBezTo>
                    <a:pt x="f16" y="f6"/>
                    <a:pt x="f11" y="f11"/>
                    <a:pt x="f11" y="f14"/>
                  </a:cubicBezTo>
                  <a:cubicBezTo>
                    <a:pt x="f14" y="f14"/>
                    <a:pt x="f14" y="f9"/>
                    <a:pt x="f16" y="f5"/>
                  </a:cubicBezTo>
                  <a:cubicBezTo>
                    <a:pt x="f16" y="f10"/>
                    <a:pt x="f16" y="f17"/>
                    <a:pt x="f5" y="f8"/>
                  </a:cubicBezTo>
                  <a:close/>
                </a:path>
              </a:pathLst>
            </a:custGeom>
            <a:solidFill>
              <a:srgbClr val="BDBA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8" name="Freeform 242">
              <a:extLst>
                <a:ext uri="{FF2B5EF4-FFF2-40B4-BE49-F238E27FC236}">
                  <a16:creationId xmlns:a16="http://schemas.microsoft.com/office/drawing/2014/main" id="{657BF95B-DDAD-A558-E6B2-DA421F9D4E40}"/>
                </a:ext>
              </a:extLst>
            </p:cNvPr>
            <p:cNvSpPr/>
            <p:nvPr/>
          </p:nvSpPr>
          <p:spPr>
            <a:xfrm>
              <a:off x="428625" y="450854"/>
              <a:ext cx="11109" cy="79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3"/>
                <a:gd name="f9" fmla="val 1"/>
                <a:gd name="f10" fmla="val 4"/>
                <a:gd name="f11" fmla="+- 0 0 -90"/>
                <a:gd name="f12" fmla="*/ f3 1 7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7"/>
                <a:gd name="f23" fmla="*/ 3 f19 1"/>
                <a:gd name="f24" fmla="*/ 0 f18 1"/>
                <a:gd name="f25" fmla="*/ 0 f19 1"/>
                <a:gd name="f26" fmla="*/ 1 f18 1"/>
                <a:gd name="f27" fmla="*/ 4 f19 1"/>
                <a:gd name="f28" fmla="*/ 4 f18 1"/>
                <a:gd name="f29" fmla="*/ 7 f19 1"/>
                <a:gd name="f30" fmla="*/ 3 f18 1"/>
                <a:gd name="f31" fmla="+- f20 0 f1"/>
                <a:gd name="f32" fmla="*/ f23 1 7"/>
                <a:gd name="f33" fmla="*/ f24 1 5"/>
                <a:gd name="f34" fmla="*/ f25 1 7"/>
                <a:gd name="f35" fmla="*/ f26 1 5"/>
                <a:gd name="f36" fmla="*/ f27 1 7"/>
                <a:gd name="f37" fmla="*/ f28 1 5"/>
                <a:gd name="f38" fmla="*/ f29 1 7"/>
                <a:gd name="f39" fmla="*/ f30 1 5"/>
                <a:gd name="f40" fmla="*/ 0 1 f22"/>
                <a:gd name="f41" fmla="*/ f15 1 f22"/>
                <a:gd name="f42" fmla="*/ 0 1 f21"/>
                <a:gd name="f43" fmla="*/ f16 1 f21"/>
                <a:gd name="f44" fmla="*/ f32 1 f22"/>
                <a:gd name="f45" fmla="*/ f33 1 f21"/>
                <a:gd name="f46" fmla="*/ f34 1 f22"/>
                <a:gd name="f47" fmla="*/ f35 1 f21"/>
                <a:gd name="f48" fmla="*/ f36 1 f22"/>
                <a:gd name="f49" fmla="*/ f37 1 f21"/>
                <a:gd name="f50" fmla="*/ f38 1 f22"/>
                <a:gd name="f51" fmla="*/ f39 1 f21"/>
                <a:gd name="f52" fmla="*/ f40 f12 1"/>
                <a:gd name="f53" fmla="*/ f41 f12 1"/>
                <a:gd name="f54" fmla="*/ f43 f13 1"/>
                <a:gd name="f55" fmla="*/ f42 f13 1"/>
                <a:gd name="f56" fmla="*/ f44 f12 1"/>
                <a:gd name="f57" fmla="*/ f45 f13 1"/>
                <a:gd name="f58" fmla="*/ f46 f12 1"/>
                <a:gd name="f59" fmla="*/ f47 f13 1"/>
                <a:gd name="f60" fmla="*/ f48 f12 1"/>
                <a:gd name="f61" fmla="*/ f49 f13 1"/>
                <a:gd name="f62" fmla="*/ f50 f12 1"/>
                <a:gd name="f63" fmla="*/ f51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61"/>
                </a:cxn>
                <a:cxn ang="f31">
                  <a:pos x="f62" y="f63"/>
                </a:cxn>
                <a:cxn ang="f31">
                  <a:pos x="f56" y="f57"/>
                </a:cxn>
              </a:cxnLst>
              <a:rect l="f52" t="f55" r="f53" b="f54"/>
              <a:pathLst>
                <a:path w="7" h="5">
                  <a:moveTo>
                    <a:pt x="f8" y="f5"/>
                  </a:moveTo>
                  <a:cubicBezTo>
                    <a:pt x="f9" y="f5"/>
                    <a:pt x="f5" y="f5"/>
                    <a:pt x="f5" y="f9"/>
                  </a:cubicBezTo>
                  <a:cubicBezTo>
                    <a:pt x="f9" y="f8"/>
                    <a:pt x="f9" y="f7"/>
                    <a:pt x="f10" y="f10"/>
                  </a:cubicBezTo>
                  <a:cubicBezTo>
                    <a:pt x="f7" y="f10"/>
                    <a:pt x="f6" y="f7"/>
                    <a:pt x="f6" y="f8"/>
                  </a:cubicBezTo>
                  <a:cubicBezTo>
                    <a:pt x="f6" y="f9"/>
                    <a:pt x="f7" y="f5"/>
                    <a:pt x="f8" y="f5"/>
                  </a:cubicBezTo>
                  <a:close/>
                </a:path>
              </a:pathLst>
            </a:custGeom>
            <a:solidFill>
              <a:srgbClr val="7F79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9" name="Freeform 243">
              <a:extLst>
                <a:ext uri="{FF2B5EF4-FFF2-40B4-BE49-F238E27FC236}">
                  <a16:creationId xmlns:a16="http://schemas.microsoft.com/office/drawing/2014/main" id="{DA251300-DACE-EEE1-8B9B-0657C48C13DC}"/>
                </a:ext>
              </a:extLst>
            </p:cNvPr>
            <p:cNvSpPr/>
            <p:nvPr/>
          </p:nvSpPr>
          <p:spPr>
            <a:xfrm>
              <a:off x="560390" y="454027"/>
              <a:ext cx="7936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21"/>
                <a:gd name="f8" fmla="val 1"/>
                <a:gd name="f9" fmla="val 7"/>
                <a:gd name="f10" fmla="val 2"/>
                <a:gd name="f11" fmla="val 14"/>
                <a:gd name="f12" fmla="val 3"/>
                <a:gd name="f13" fmla="+- 0 0 -90"/>
                <a:gd name="f14" fmla="*/ f3 1 5"/>
                <a:gd name="f15" fmla="*/ f4 1 2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5"/>
                <a:gd name="f24" fmla="*/ f20 1 21"/>
                <a:gd name="f25" fmla="*/ 1 f21 1"/>
                <a:gd name="f26" fmla="*/ 0 f20 1"/>
                <a:gd name="f27" fmla="*/ 3 f21 1"/>
                <a:gd name="f28" fmla="*/ 21 f20 1"/>
                <a:gd name="f29" fmla="+- f22 0 f1"/>
                <a:gd name="f30" fmla="*/ f25 1 5"/>
                <a:gd name="f31" fmla="*/ f26 1 21"/>
                <a:gd name="f32" fmla="*/ f27 1 5"/>
                <a:gd name="f33" fmla="*/ f28 1 21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5" h="21">
                  <a:moveTo>
                    <a:pt x="f8" y="f5"/>
                  </a:moveTo>
                  <a:cubicBezTo>
                    <a:pt x="f5" y="f9"/>
                    <a:pt x="f10" y="f11"/>
                    <a:pt x="f12" y="f7"/>
                  </a:cubicBezTo>
                  <a:cubicBezTo>
                    <a:pt x="f6" y="f11"/>
                    <a:pt x="f10" y="f9"/>
                    <a:pt x="f8" y="f5"/>
                  </a:cubicBezTo>
                  <a:close/>
                </a:path>
              </a:pathLst>
            </a:custGeom>
            <a:solidFill>
              <a:srgbClr val="A4A0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0" name="Freeform 244">
              <a:extLst>
                <a:ext uri="{FF2B5EF4-FFF2-40B4-BE49-F238E27FC236}">
                  <a16:creationId xmlns:a16="http://schemas.microsoft.com/office/drawing/2014/main" id="{FD346A8C-8CCF-8906-5E8C-A83C21AA152A}"/>
                </a:ext>
              </a:extLst>
            </p:cNvPr>
            <p:cNvSpPr/>
            <p:nvPr/>
          </p:nvSpPr>
          <p:spPr>
            <a:xfrm>
              <a:off x="417515" y="638178"/>
              <a:ext cx="11109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6"/>
                <a:gd name="f8" fmla="val 4"/>
                <a:gd name="f9" fmla="val 11"/>
                <a:gd name="f10" fmla="val 6"/>
                <a:gd name="f11" fmla="val 2"/>
                <a:gd name="f12" fmla="val 1"/>
                <a:gd name="f13" fmla="val 12"/>
                <a:gd name="f14" fmla="val 5"/>
                <a:gd name="f15" fmla="+- 0 0 -90"/>
                <a:gd name="f16" fmla="*/ f3 1 7"/>
                <a:gd name="f17" fmla="*/ f4 1 1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7"/>
                <a:gd name="f26" fmla="*/ f22 1 16"/>
                <a:gd name="f27" fmla="*/ 4 f23 1"/>
                <a:gd name="f28" fmla="*/ 16 f22 1"/>
                <a:gd name="f29" fmla="*/ 2 f23 1"/>
                <a:gd name="f30" fmla="*/ 0 f22 1"/>
                <a:gd name="f31" fmla="*/ 5 f23 1"/>
                <a:gd name="f32" fmla="+- f24 0 f1"/>
                <a:gd name="f33" fmla="*/ f27 1 7"/>
                <a:gd name="f34" fmla="*/ f28 1 16"/>
                <a:gd name="f35" fmla="*/ f29 1 7"/>
                <a:gd name="f36" fmla="*/ f30 1 16"/>
                <a:gd name="f37" fmla="*/ f31 1 7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7" h="16">
                  <a:moveTo>
                    <a:pt x="f8" y="f7"/>
                  </a:moveTo>
                  <a:cubicBezTo>
                    <a:pt x="f6" y="f9"/>
                    <a:pt x="f6" y="f10"/>
                    <a:pt x="f11" y="f5"/>
                  </a:cubicBezTo>
                  <a:cubicBezTo>
                    <a:pt x="f5" y="f6"/>
                    <a:pt x="f12" y="f13"/>
                    <a:pt x="f14" y="f7"/>
                  </a:cubicBezTo>
                  <a:lnTo>
                    <a:pt x="f8" y="f7"/>
                  </a:lnTo>
                  <a:close/>
                </a:path>
              </a:pathLst>
            </a:custGeom>
            <a:solidFill>
              <a:srgbClr val="7B73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1" name="Freeform 245">
              <a:extLst>
                <a:ext uri="{FF2B5EF4-FFF2-40B4-BE49-F238E27FC236}">
                  <a16:creationId xmlns:a16="http://schemas.microsoft.com/office/drawing/2014/main" id="{290337B9-5AB8-3E7B-F260-0D49426A6467}"/>
                </a:ext>
              </a:extLst>
            </p:cNvPr>
            <p:cNvSpPr/>
            <p:nvPr/>
          </p:nvSpPr>
          <p:spPr>
            <a:xfrm>
              <a:off x="423860" y="661989"/>
              <a:ext cx="14292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1"/>
                <a:gd name="f9" fmla="val 5"/>
                <a:gd name="f10" fmla="val 3"/>
                <a:gd name="f11" fmla="val 8"/>
                <a:gd name="f12" fmla="val 6"/>
                <a:gd name="f13" fmla="+- 0 0 -90"/>
                <a:gd name="f14" fmla="*/ f3 1 9"/>
                <a:gd name="f15" fmla="*/ f4 1 11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9"/>
                <a:gd name="f24" fmla="*/ f20 1 11"/>
                <a:gd name="f25" fmla="*/ 1 f21 1"/>
                <a:gd name="f26" fmla="*/ 0 f20 1"/>
                <a:gd name="f27" fmla="*/ 6 f21 1"/>
                <a:gd name="f28" fmla="*/ 11 f20 1"/>
                <a:gd name="f29" fmla="*/ 0 f21 1"/>
                <a:gd name="f30" fmla="+- f22 0 f1"/>
                <a:gd name="f31" fmla="*/ f25 1 9"/>
                <a:gd name="f32" fmla="*/ f26 1 11"/>
                <a:gd name="f33" fmla="*/ f27 1 9"/>
                <a:gd name="f34" fmla="*/ f28 1 11"/>
                <a:gd name="f35" fmla="*/ f29 1 9"/>
                <a:gd name="f36" fmla="*/ 0 1 f23"/>
                <a:gd name="f37" fmla="*/ f17 1 f23"/>
                <a:gd name="f38" fmla="*/ 0 1 f24"/>
                <a:gd name="f39" fmla="*/ f18 1 f24"/>
                <a:gd name="f40" fmla="*/ f31 1 f23"/>
                <a:gd name="f41" fmla="*/ f32 1 f24"/>
                <a:gd name="f42" fmla="*/ f33 1 f23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5 1"/>
                <a:gd name="f53" fmla="*/ f4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53" y="f50"/>
                </a:cxn>
                <a:cxn ang="f30">
                  <a:pos x="f49" y="f50"/>
                </a:cxn>
              </a:cxnLst>
              <a:rect l="f45" t="f48" r="f46" b="f47"/>
              <a:pathLst>
                <a:path w="9" h="11">
                  <a:moveTo>
                    <a:pt x="f8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10" y="f11"/>
                    <a:pt x="f6" y="f8"/>
                    <a:pt x="f5" y="f5"/>
                  </a:cubicBezTo>
                  <a:lnTo>
                    <a:pt x="f8" y="f5"/>
                  </a:lnTo>
                  <a:close/>
                </a:path>
              </a:pathLst>
            </a:custGeom>
            <a:solidFill>
              <a:srgbClr val="7B73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2" name="Freeform 246">
              <a:extLst>
                <a:ext uri="{FF2B5EF4-FFF2-40B4-BE49-F238E27FC236}">
                  <a16:creationId xmlns:a16="http://schemas.microsoft.com/office/drawing/2014/main" id="{DC619ABB-F45E-49D5-E556-205E9E8FEEAA}"/>
                </a:ext>
              </a:extLst>
            </p:cNvPr>
            <p:cNvSpPr/>
            <p:nvPr/>
          </p:nvSpPr>
          <p:spPr>
            <a:xfrm>
              <a:off x="568327" y="322261"/>
              <a:ext cx="38103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20"/>
                <a:gd name="f8" fmla="val 2"/>
                <a:gd name="f9" fmla="val 14"/>
                <a:gd name="f10" fmla="val 3"/>
                <a:gd name="f11" fmla="val 15"/>
                <a:gd name="f12" fmla="val 8"/>
                <a:gd name="f13" fmla="val 17"/>
                <a:gd name="f14" fmla="val 12"/>
                <a:gd name="f15" fmla="val 23"/>
                <a:gd name="f16" fmla="val 18"/>
                <a:gd name="f17" fmla="val 19"/>
                <a:gd name="f18" fmla="val 16"/>
                <a:gd name="f19" fmla="val 10"/>
                <a:gd name="f20" fmla="val 6"/>
                <a:gd name="f21" fmla="val 13"/>
                <a:gd name="f22" fmla="val 9"/>
                <a:gd name="f23" fmla="val 5"/>
                <a:gd name="f24" fmla="val 1"/>
                <a:gd name="f25" fmla="+- 0 0 -90"/>
                <a:gd name="f26" fmla="*/ f3 1 25"/>
                <a:gd name="f27" fmla="*/ f4 1 2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5"/>
                <a:gd name="f36" fmla="*/ f32 1 20"/>
                <a:gd name="f37" fmla="*/ 2 f33 1"/>
                <a:gd name="f38" fmla="*/ 14 f32 1"/>
                <a:gd name="f39" fmla="*/ 3 f33 1"/>
                <a:gd name="f40" fmla="*/ 15 f32 1"/>
                <a:gd name="f41" fmla="*/ 17 f33 1"/>
                <a:gd name="f42" fmla="*/ 20 f32 1"/>
                <a:gd name="f43" fmla="*/ 25 f33 1"/>
                <a:gd name="f44" fmla="*/ 18 f32 1"/>
                <a:gd name="f45" fmla="*/ 16 f33 1"/>
                <a:gd name="f46" fmla="*/ 10 f32 1"/>
                <a:gd name="f47" fmla="*/ 14 f33 1"/>
                <a:gd name="f48" fmla="*/ 3 f32 1"/>
                <a:gd name="f49" fmla="*/ 10 f33 1"/>
                <a:gd name="f50" fmla="*/ 12 f32 1"/>
                <a:gd name="f51" fmla="*/ 5 f33 1"/>
                <a:gd name="f52" fmla="*/ 0 f32 1"/>
                <a:gd name="f53" fmla="*/ 1 f33 1"/>
                <a:gd name="f54" fmla="*/ 8 f32 1"/>
                <a:gd name="f55" fmla="+- f34 0 f1"/>
                <a:gd name="f56" fmla="*/ f37 1 25"/>
                <a:gd name="f57" fmla="*/ f38 1 20"/>
                <a:gd name="f58" fmla="*/ f39 1 25"/>
                <a:gd name="f59" fmla="*/ f40 1 20"/>
                <a:gd name="f60" fmla="*/ f41 1 25"/>
                <a:gd name="f61" fmla="*/ f42 1 20"/>
                <a:gd name="f62" fmla="*/ f43 1 25"/>
                <a:gd name="f63" fmla="*/ f44 1 20"/>
                <a:gd name="f64" fmla="*/ f45 1 25"/>
                <a:gd name="f65" fmla="*/ f46 1 20"/>
                <a:gd name="f66" fmla="*/ f47 1 25"/>
                <a:gd name="f67" fmla="*/ f48 1 20"/>
                <a:gd name="f68" fmla="*/ f49 1 25"/>
                <a:gd name="f69" fmla="*/ f50 1 20"/>
                <a:gd name="f70" fmla="*/ f51 1 25"/>
                <a:gd name="f71" fmla="*/ f52 1 20"/>
                <a:gd name="f72" fmla="*/ f53 1 25"/>
                <a:gd name="f73" fmla="*/ f54 1 20"/>
                <a:gd name="f74" fmla="*/ 0 1 f35"/>
                <a:gd name="f75" fmla="*/ f29 1 f35"/>
                <a:gd name="f76" fmla="*/ 0 1 f36"/>
                <a:gd name="f77" fmla="*/ f30 1 f36"/>
                <a:gd name="f78" fmla="*/ f56 1 f35"/>
                <a:gd name="f79" fmla="*/ f57 1 f36"/>
                <a:gd name="f80" fmla="*/ f58 1 f35"/>
                <a:gd name="f81" fmla="*/ f59 1 f36"/>
                <a:gd name="f82" fmla="*/ f60 1 f35"/>
                <a:gd name="f83" fmla="*/ f61 1 f36"/>
                <a:gd name="f84" fmla="*/ f62 1 f35"/>
                <a:gd name="f85" fmla="*/ f63 1 f36"/>
                <a:gd name="f86" fmla="*/ f64 1 f35"/>
                <a:gd name="f87" fmla="*/ f65 1 f36"/>
                <a:gd name="f88" fmla="*/ f66 1 f35"/>
                <a:gd name="f89" fmla="*/ f67 1 f36"/>
                <a:gd name="f90" fmla="*/ f68 1 f35"/>
                <a:gd name="f91" fmla="*/ f69 1 f36"/>
                <a:gd name="f92" fmla="*/ f70 1 f35"/>
                <a:gd name="f93" fmla="*/ f71 1 f36"/>
                <a:gd name="f94" fmla="*/ f72 1 f35"/>
                <a:gd name="f95" fmla="*/ f73 1 f36"/>
                <a:gd name="f96" fmla="*/ f74 f26 1"/>
                <a:gd name="f97" fmla="*/ f75 f26 1"/>
                <a:gd name="f98" fmla="*/ f77 f27 1"/>
                <a:gd name="f99" fmla="*/ f76 f27 1"/>
                <a:gd name="f100" fmla="*/ f78 f26 1"/>
                <a:gd name="f101" fmla="*/ f79 f27 1"/>
                <a:gd name="f102" fmla="*/ f80 f26 1"/>
                <a:gd name="f103" fmla="*/ f81 f27 1"/>
                <a:gd name="f104" fmla="*/ f82 f26 1"/>
                <a:gd name="f105" fmla="*/ f83 f27 1"/>
                <a:gd name="f106" fmla="*/ f84 f26 1"/>
                <a:gd name="f107" fmla="*/ f85 f27 1"/>
                <a:gd name="f108" fmla="*/ f86 f26 1"/>
                <a:gd name="f109" fmla="*/ f87 f27 1"/>
                <a:gd name="f110" fmla="*/ f88 f26 1"/>
                <a:gd name="f111" fmla="*/ f89 f27 1"/>
                <a:gd name="f112" fmla="*/ f90 f26 1"/>
                <a:gd name="f113" fmla="*/ f91 f27 1"/>
                <a:gd name="f114" fmla="*/ f92 f26 1"/>
                <a:gd name="f115" fmla="*/ f93 f27 1"/>
                <a:gd name="f116" fmla="*/ f94 f26 1"/>
                <a:gd name="f117" fmla="*/ f9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106" y="f107"/>
                </a:cxn>
                <a:cxn ang="f55">
                  <a:pos x="f108" y="f109"/>
                </a:cxn>
                <a:cxn ang="f55">
                  <a:pos x="f110" y="f111"/>
                </a:cxn>
                <a:cxn ang="f55">
                  <a:pos x="f112" y="f113"/>
                </a:cxn>
                <a:cxn ang="f55">
                  <a:pos x="f114" y="f115"/>
                </a:cxn>
                <a:cxn ang="f55">
                  <a:pos x="f116" y="f117"/>
                </a:cxn>
                <a:cxn ang="f55">
                  <a:pos x="f100" y="f101"/>
                </a:cxn>
              </a:cxnLst>
              <a:rect l="f96" t="f99" r="f97" b="f98"/>
              <a:pathLst>
                <a:path w="25" h="20">
                  <a:moveTo>
                    <a:pt x="f8" y="f9"/>
                  </a:moveTo>
                  <a:cubicBezTo>
                    <a:pt x="f8" y="f9"/>
                    <a:pt x="f10" y="f11"/>
                    <a:pt x="f10" y="f11"/>
                  </a:cubicBezTo>
                  <a:cubicBezTo>
                    <a:pt x="f12" y="f13"/>
                    <a:pt x="f14" y="f7"/>
                    <a:pt x="f13" y="f7"/>
                  </a:cubicBezTo>
                  <a:cubicBezTo>
                    <a:pt x="f7" y="f7"/>
                    <a:pt x="f15" y="f7"/>
                    <a:pt x="f6" y="f16"/>
                  </a:cubicBezTo>
                  <a:cubicBezTo>
                    <a:pt x="f16" y="f17"/>
                    <a:pt x="f18" y="f18"/>
                    <a:pt x="f18" y="f19"/>
                  </a:cubicBezTo>
                  <a:cubicBezTo>
                    <a:pt x="f18" y="f12"/>
                    <a:pt x="f11" y="f20"/>
                    <a:pt x="f9" y="f10"/>
                  </a:cubicBezTo>
                  <a:cubicBezTo>
                    <a:pt x="f21" y="f20"/>
                    <a:pt x="f21" y="f19"/>
                    <a:pt x="f19" y="f14"/>
                  </a:cubicBezTo>
                  <a:cubicBezTo>
                    <a:pt x="f20" y="f22"/>
                    <a:pt x="f12" y="f10"/>
                    <a:pt x="f23" y="f5"/>
                  </a:cubicBezTo>
                  <a:cubicBezTo>
                    <a:pt x="f5" y="f24"/>
                    <a:pt x="f24" y="f23"/>
                    <a:pt x="f24" y="f12"/>
                  </a:cubicBezTo>
                  <a:cubicBezTo>
                    <a:pt x="f24" y="f19"/>
                    <a:pt x="f10" y="f14"/>
                    <a:pt x="f8" y="f9"/>
                  </a:cubicBezTo>
                  <a:close/>
                </a:path>
              </a:pathLst>
            </a:custGeom>
            <a:solidFill>
              <a:srgbClr val="746E6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0297568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920086B3-6365-DAB2-3620-3D50CA92047B}"/>
              </a:ext>
            </a:extLst>
          </p:cNvPr>
          <p:cNvGrpSpPr/>
          <p:nvPr/>
        </p:nvGrpSpPr>
        <p:grpSpPr>
          <a:xfrm>
            <a:off x="-4764" y="-4764"/>
            <a:ext cx="3562345" cy="1035054"/>
            <a:chOff x="-4764" y="-4764"/>
            <a:chExt cx="3562345" cy="1035054"/>
          </a:xfrm>
        </p:grpSpPr>
        <p:grpSp>
          <p:nvGrpSpPr>
            <p:cNvPr id="3" name="Group 205">
              <a:extLst>
                <a:ext uri="{FF2B5EF4-FFF2-40B4-BE49-F238E27FC236}">
                  <a16:creationId xmlns:a16="http://schemas.microsoft.com/office/drawing/2014/main" id="{3DA524F9-A62A-6BD3-9368-381B04CC36A8}"/>
                </a:ext>
              </a:extLst>
            </p:cNvPr>
            <p:cNvGrpSpPr/>
            <p:nvPr/>
          </p:nvGrpSpPr>
          <p:grpSpPr>
            <a:xfrm>
              <a:off x="-4764" y="-4764"/>
              <a:ext cx="3562345" cy="1035054"/>
              <a:chOff x="-4764" y="-4764"/>
              <a:chExt cx="3562345" cy="1035054"/>
            </a:xfrm>
          </p:grpSpPr>
          <p:sp>
            <p:nvSpPr>
              <p:cNvPr id="4" name="Freeform 5">
                <a:extLst>
                  <a:ext uri="{FF2B5EF4-FFF2-40B4-BE49-F238E27FC236}">
                    <a16:creationId xmlns:a16="http://schemas.microsoft.com/office/drawing/2014/main" id="{3DB54FE8-0AA4-0E17-B1D0-507D49830B75}"/>
                  </a:ext>
                </a:extLst>
              </p:cNvPr>
              <p:cNvSpPr/>
              <p:nvPr/>
            </p:nvSpPr>
            <p:spPr>
              <a:xfrm flipH="1" flipV="1">
                <a:off x="1404939" y="-4764"/>
                <a:ext cx="238128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66"/>
                  <a:gd name="f8" fmla="val 6"/>
                  <a:gd name="f9" fmla="val 5"/>
                  <a:gd name="f10" fmla="val 62"/>
                  <a:gd name="f11" fmla="val 58"/>
                  <a:gd name="f12" fmla="val 3"/>
                  <a:gd name="f13" fmla="val 54"/>
                  <a:gd name="f14" fmla="val 50"/>
                  <a:gd name="f15" fmla="val 46"/>
                  <a:gd name="f16" fmla="val 7"/>
                  <a:gd name="f17" fmla="val 44"/>
                  <a:gd name="f18" fmla="val 11"/>
                  <a:gd name="f19" fmla="val 40"/>
                  <a:gd name="f20" fmla="val 16"/>
                  <a:gd name="f21" fmla="val 38"/>
                  <a:gd name="f22" fmla="val 21"/>
                  <a:gd name="f23" fmla="val 23"/>
                  <a:gd name="f24" fmla="val 41"/>
                  <a:gd name="f25" fmla="val 25"/>
                  <a:gd name="f26" fmla="val 43"/>
                  <a:gd name="f27" fmla="val 27"/>
                  <a:gd name="f28" fmla="val 30"/>
                  <a:gd name="f29" fmla="val 34"/>
                  <a:gd name="f30" fmla="val 42"/>
                  <a:gd name="f31" fmla="val 33"/>
                  <a:gd name="f32" fmla="val 37"/>
                  <a:gd name="f33" fmla="val 28"/>
                  <a:gd name="f34" fmla="val 26"/>
                  <a:gd name="f35" fmla="val 36"/>
                  <a:gd name="f36" fmla="val 20"/>
                  <a:gd name="f37" fmla="val 13"/>
                  <a:gd name="f38" fmla="val 12"/>
                  <a:gd name="f39" fmla="val 9"/>
                  <a:gd name="f40" fmla="val 48"/>
                  <a:gd name="f41" fmla="val 51"/>
                  <a:gd name="f42" fmla="val 56"/>
                  <a:gd name="f43" fmla="val 8"/>
                  <a:gd name="f44" fmla="val 68"/>
                  <a:gd name="f45" fmla="val 80"/>
                  <a:gd name="f46" fmla="val 88"/>
                  <a:gd name="f47" fmla="val 22"/>
                  <a:gd name="f48" fmla="val 87"/>
                  <a:gd name="f49" fmla="val 35"/>
                  <a:gd name="f50" fmla="val 90"/>
                  <a:gd name="f51" fmla="val 93"/>
                  <a:gd name="f52" fmla="val 97"/>
                  <a:gd name="f53" fmla="val 55"/>
                  <a:gd name="f54" fmla="val 59"/>
                  <a:gd name="f55" fmla="val 70"/>
                  <a:gd name="f56" fmla="+- 0 0 -90"/>
                  <a:gd name="f57" fmla="*/ f3 1 102"/>
                  <a:gd name="f58" fmla="*/ f4 1 66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102"/>
                  <a:gd name="f67" fmla="*/ f63 1 66"/>
                  <a:gd name="f68" fmla="*/ 6 f64 1"/>
                  <a:gd name="f69" fmla="*/ 66 f63 1"/>
                  <a:gd name="f70" fmla="*/ 3 f64 1"/>
                  <a:gd name="f71" fmla="*/ 54 f63 1"/>
                  <a:gd name="f72" fmla="*/ 7 f64 1"/>
                  <a:gd name="f73" fmla="*/ 44 f63 1"/>
                  <a:gd name="f74" fmla="*/ 21 f64 1"/>
                  <a:gd name="f75" fmla="*/ 40 f63 1"/>
                  <a:gd name="f76" fmla="*/ 27 f64 1"/>
                  <a:gd name="f77" fmla="*/ 43 f63 1"/>
                  <a:gd name="f78" fmla="*/ 33 f64 1"/>
                  <a:gd name="f79" fmla="*/ 37 f63 1"/>
                  <a:gd name="f80" fmla="*/ 41 f64 1"/>
                  <a:gd name="f81" fmla="*/ 13 f63 1"/>
                  <a:gd name="f82" fmla="*/ 44 f64 1"/>
                  <a:gd name="f83" fmla="*/ 9 f63 1"/>
                  <a:gd name="f84" fmla="*/ 51 f64 1"/>
                  <a:gd name="f85" fmla="*/ 5 f63 1"/>
                  <a:gd name="f86" fmla="*/ 68 f64 1"/>
                  <a:gd name="f87" fmla="*/ 87 f64 1"/>
                  <a:gd name="f88" fmla="*/ 35 f63 1"/>
                  <a:gd name="f89" fmla="*/ 93 f64 1"/>
                  <a:gd name="f90" fmla="*/ 50 f63 1"/>
                  <a:gd name="f91" fmla="*/ 102 f64 1"/>
                  <a:gd name="f92" fmla="+- f65 0 f1"/>
                  <a:gd name="f93" fmla="*/ f68 1 102"/>
                  <a:gd name="f94" fmla="*/ f69 1 66"/>
                  <a:gd name="f95" fmla="*/ f70 1 102"/>
                  <a:gd name="f96" fmla="*/ f71 1 66"/>
                  <a:gd name="f97" fmla="*/ f72 1 102"/>
                  <a:gd name="f98" fmla="*/ f73 1 66"/>
                  <a:gd name="f99" fmla="*/ f74 1 102"/>
                  <a:gd name="f100" fmla="*/ f75 1 66"/>
                  <a:gd name="f101" fmla="*/ f76 1 102"/>
                  <a:gd name="f102" fmla="*/ f77 1 66"/>
                  <a:gd name="f103" fmla="*/ f78 1 102"/>
                  <a:gd name="f104" fmla="*/ f79 1 66"/>
                  <a:gd name="f105" fmla="*/ f80 1 102"/>
                  <a:gd name="f106" fmla="*/ f81 1 66"/>
                  <a:gd name="f107" fmla="*/ f82 1 102"/>
                  <a:gd name="f108" fmla="*/ f83 1 66"/>
                  <a:gd name="f109" fmla="*/ f84 1 102"/>
                  <a:gd name="f110" fmla="*/ f85 1 66"/>
                  <a:gd name="f111" fmla="*/ f86 1 102"/>
                  <a:gd name="f112" fmla="*/ f87 1 102"/>
                  <a:gd name="f113" fmla="*/ f88 1 66"/>
                  <a:gd name="f114" fmla="*/ f89 1 102"/>
                  <a:gd name="f115" fmla="*/ f90 1 66"/>
                  <a:gd name="f116" fmla="*/ f91 1 102"/>
                  <a:gd name="f117" fmla="*/ 0 1 f66"/>
                  <a:gd name="f118" fmla="*/ f60 1 f66"/>
                  <a:gd name="f119" fmla="*/ 0 1 f67"/>
                  <a:gd name="f120" fmla="*/ f61 1 f67"/>
                  <a:gd name="f121" fmla="*/ f93 1 f66"/>
                  <a:gd name="f122" fmla="*/ f94 1 f67"/>
                  <a:gd name="f123" fmla="*/ f95 1 f66"/>
                  <a:gd name="f124" fmla="*/ f96 1 f67"/>
                  <a:gd name="f125" fmla="*/ f97 1 f66"/>
                  <a:gd name="f126" fmla="*/ f98 1 f67"/>
                  <a:gd name="f127" fmla="*/ f99 1 f66"/>
                  <a:gd name="f128" fmla="*/ f100 1 f67"/>
                  <a:gd name="f129" fmla="*/ f101 1 f66"/>
                  <a:gd name="f130" fmla="*/ f102 1 f67"/>
                  <a:gd name="f131" fmla="*/ f103 1 f66"/>
                  <a:gd name="f132" fmla="*/ f104 1 f67"/>
                  <a:gd name="f133" fmla="*/ f105 1 f66"/>
                  <a:gd name="f134" fmla="*/ f106 1 f67"/>
                  <a:gd name="f135" fmla="*/ f107 1 f66"/>
                  <a:gd name="f136" fmla="*/ f108 1 f67"/>
                  <a:gd name="f137" fmla="*/ f109 1 f66"/>
                  <a:gd name="f138" fmla="*/ f110 1 f67"/>
                  <a:gd name="f139" fmla="*/ f111 1 f66"/>
                  <a:gd name="f140" fmla="*/ f112 1 f66"/>
                  <a:gd name="f141" fmla="*/ f113 1 f67"/>
                  <a:gd name="f142" fmla="*/ f114 1 f66"/>
                  <a:gd name="f143" fmla="*/ f115 1 f67"/>
                  <a:gd name="f144" fmla="*/ f116 1 f66"/>
                  <a:gd name="f145" fmla="*/ f117 f57 1"/>
                  <a:gd name="f146" fmla="*/ f118 f57 1"/>
                  <a:gd name="f147" fmla="*/ f120 f58 1"/>
                  <a:gd name="f148" fmla="*/ f119 f58 1"/>
                  <a:gd name="f149" fmla="*/ f121 f57 1"/>
                  <a:gd name="f150" fmla="*/ f122 f58 1"/>
                  <a:gd name="f151" fmla="*/ f123 f57 1"/>
                  <a:gd name="f152" fmla="*/ f124 f58 1"/>
                  <a:gd name="f153" fmla="*/ f125 f57 1"/>
                  <a:gd name="f154" fmla="*/ f126 f58 1"/>
                  <a:gd name="f155" fmla="*/ f127 f57 1"/>
                  <a:gd name="f156" fmla="*/ f128 f58 1"/>
                  <a:gd name="f157" fmla="*/ f129 f57 1"/>
                  <a:gd name="f158" fmla="*/ f130 f58 1"/>
                  <a:gd name="f159" fmla="*/ f131 f57 1"/>
                  <a:gd name="f160" fmla="*/ f132 f58 1"/>
                  <a:gd name="f161" fmla="*/ f133 f57 1"/>
                  <a:gd name="f162" fmla="*/ f134 f58 1"/>
                  <a:gd name="f163" fmla="*/ f135 f57 1"/>
                  <a:gd name="f164" fmla="*/ f136 f58 1"/>
                  <a:gd name="f165" fmla="*/ f137 f57 1"/>
                  <a:gd name="f166" fmla="*/ f138 f58 1"/>
                  <a:gd name="f167" fmla="*/ f139 f57 1"/>
                  <a:gd name="f168" fmla="*/ f140 f57 1"/>
                  <a:gd name="f169" fmla="*/ f141 f58 1"/>
                  <a:gd name="f170" fmla="*/ f142 f57 1"/>
                  <a:gd name="f171" fmla="*/ f143 f58 1"/>
                  <a:gd name="f172" fmla="*/ f144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49" y="f150"/>
                  </a:cxn>
                  <a:cxn ang="f92">
                    <a:pos x="f151" y="f152"/>
                  </a:cxn>
                  <a:cxn ang="f92">
                    <a:pos x="f153" y="f154"/>
                  </a:cxn>
                  <a:cxn ang="f92">
                    <a:pos x="f155" y="f156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61" y="f162"/>
                  </a:cxn>
                  <a:cxn ang="f92">
                    <a:pos x="f163" y="f164"/>
                  </a:cxn>
                  <a:cxn ang="f92">
                    <a:pos x="f165" y="f166"/>
                  </a:cxn>
                  <a:cxn ang="f92">
                    <a:pos x="f167" y="f164"/>
                  </a:cxn>
                  <a:cxn ang="f92">
                    <a:pos x="f168" y="f169"/>
                  </a:cxn>
                  <a:cxn ang="f92">
                    <a:pos x="f170" y="f171"/>
                  </a:cxn>
                  <a:cxn ang="f92">
                    <a:pos x="f172" y="f150"/>
                  </a:cxn>
                  <a:cxn ang="f92">
                    <a:pos x="f149" y="f150"/>
                  </a:cxn>
                </a:cxnLst>
                <a:rect l="f145" t="f148" r="f146" b="f147"/>
                <a:pathLst>
                  <a:path w="102" h="66">
                    <a:moveTo>
                      <a:pt x="f8" y="f7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5" y="f14"/>
                      <a:pt x="f9" y="f15"/>
                      <a:pt x="f16" y="f17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24" y="f37"/>
                    </a:cubicBezTo>
                    <a:cubicBezTo>
                      <a:pt x="f30" y="f38"/>
                      <a:pt x="f17" y="f18"/>
                      <a:pt x="f17" y="f39"/>
                    </a:cubicBezTo>
                    <a:cubicBezTo>
                      <a:pt x="f30" y="f5"/>
                      <a:pt x="f40" y="f12"/>
                      <a:pt x="f41" y="f9"/>
                    </a:cubicBezTo>
                    <a:cubicBezTo>
                      <a:pt x="f42" y="f39"/>
                      <a:pt x="f10" y="f43"/>
                      <a:pt x="f44" y="f39"/>
                    </a:cubicBezTo>
                    <a:cubicBezTo>
                      <a:pt x="f45" y="f37"/>
                      <a:pt x="f46" y="f47"/>
                      <a:pt x="f48" y="f49"/>
                    </a:cubicBezTo>
                    <a:cubicBezTo>
                      <a:pt x="f48" y="f30"/>
                      <a:pt x="f50" y="f15"/>
                      <a:pt x="f51" y="f14"/>
                    </a:cubicBezTo>
                    <a:cubicBezTo>
                      <a:pt x="f52" y="f53"/>
                      <a:pt x="f6" y="f54"/>
                      <a:pt x="f6" y="f7"/>
                    </a:cubicBezTo>
                    <a:cubicBezTo>
                      <a:pt x="f55" y="f7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46FCF724-1EBB-C0F6-F76A-126ED4F93CE3}"/>
                  </a:ext>
                </a:extLst>
              </p:cNvPr>
              <p:cNvSpPr/>
              <p:nvPr/>
            </p:nvSpPr>
            <p:spPr>
              <a:xfrm flipH="1" flipV="1">
                <a:off x="671507" y="-4764"/>
                <a:ext cx="212726" cy="1238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2"/>
                  <a:gd name="f7" fmla="val 53"/>
                  <a:gd name="f8" fmla="val 13"/>
                  <a:gd name="f9" fmla="val 15"/>
                  <a:gd name="f10" fmla="val 20"/>
                  <a:gd name="f11" fmla="val 12"/>
                  <a:gd name="f12" fmla="val 29"/>
                  <a:gd name="f13" fmla="val 9"/>
                  <a:gd name="f14" fmla="val 36"/>
                  <a:gd name="f15" fmla="val 4"/>
                  <a:gd name="f16" fmla="val 41"/>
                  <a:gd name="f17" fmla="val 52"/>
                  <a:gd name="f18" fmla="val 10"/>
                  <a:gd name="f19" fmla="val 51"/>
                  <a:gd name="f20" fmla="val 18"/>
                  <a:gd name="f21" fmla="val 22"/>
                  <a:gd name="f22" fmla="val 50"/>
                  <a:gd name="f23" fmla="val 25"/>
                  <a:gd name="f24" fmla="val 49"/>
                  <a:gd name="f25" fmla="val 28"/>
                  <a:gd name="f26" fmla="val 30"/>
                  <a:gd name="f27" fmla="val 32"/>
                  <a:gd name="f28" fmla="val 55"/>
                  <a:gd name="f29" fmla="val 33"/>
                  <a:gd name="f30" fmla="val 56"/>
                  <a:gd name="f31" fmla="val 31"/>
                  <a:gd name="f32" fmla="val 58"/>
                  <a:gd name="f33" fmla="val 66"/>
                  <a:gd name="f34" fmla="val 24"/>
                  <a:gd name="f35" fmla="val 73"/>
                  <a:gd name="f36" fmla="val 81"/>
                  <a:gd name="f37" fmla="val 34"/>
                  <a:gd name="f38" fmla="val 82"/>
                  <a:gd name="f39" fmla="val 35"/>
                  <a:gd name="f40" fmla="val 83"/>
                  <a:gd name="f41" fmla="val 37"/>
                  <a:gd name="f42" fmla="val 85"/>
                  <a:gd name="f43" fmla="val 91"/>
                  <a:gd name="f44" fmla="val 38"/>
                  <a:gd name="f45" fmla="val 90"/>
                  <a:gd name="f46" fmla="val 42"/>
                  <a:gd name="f47" fmla="val 88"/>
                  <a:gd name="f48" fmla="val 46"/>
                  <a:gd name="f49" fmla="val 60"/>
                  <a:gd name="f50" fmla="val 2"/>
                  <a:gd name="f51" fmla="val 47"/>
                  <a:gd name="f52" fmla="val 40"/>
                  <a:gd name="f53" fmla="val 1"/>
                  <a:gd name="f54" fmla="val 5"/>
                  <a:gd name="f55" fmla="val 27"/>
                  <a:gd name="f56" fmla="+- 0 0 -90"/>
                  <a:gd name="f57" fmla="*/ f3 1 92"/>
                  <a:gd name="f58" fmla="*/ f4 1 5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92"/>
                  <a:gd name="f67" fmla="*/ f63 1 53"/>
                  <a:gd name="f68" fmla="*/ 13 f64 1"/>
                  <a:gd name="f69" fmla="*/ 15 f63 1"/>
                  <a:gd name="f70" fmla="*/ 36 f64 1"/>
                  <a:gd name="f71" fmla="*/ 4 f63 1"/>
                  <a:gd name="f72" fmla="*/ 51 f64 1"/>
                  <a:gd name="f73" fmla="*/ 18 f63 1"/>
                  <a:gd name="f74" fmla="*/ 50 f64 1"/>
                  <a:gd name="f75" fmla="*/ 25 f63 1"/>
                  <a:gd name="f76" fmla="*/ 53 f64 1"/>
                  <a:gd name="f77" fmla="*/ 32 f63 1"/>
                  <a:gd name="f78" fmla="*/ 58 f64 1"/>
                  <a:gd name="f79" fmla="*/ 30 f63 1"/>
                  <a:gd name="f80" fmla="*/ 81 f64 1"/>
                  <a:gd name="f81" fmla="*/ 34 f63 1"/>
                  <a:gd name="f82" fmla="*/ 85 f64 1"/>
                  <a:gd name="f83" fmla="*/ 36 f63 1"/>
                  <a:gd name="f84" fmla="*/ 90 f64 1"/>
                  <a:gd name="f85" fmla="*/ 42 f63 1"/>
                  <a:gd name="f86" fmla="*/ 53 f63 1"/>
                  <a:gd name="f87" fmla="*/ 0 f64 1"/>
                  <a:gd name="f88" fmla="*/ 1 f64 1"/>
                  <a:gd name="f89" fmla="*/ 5 f64 1"/>
                  <a:gd name="f90" fmla="*/ 27 f63 1"/>
                  <a:gd name="f91" fmla="+- f65 0 f1"/>
                  <a:gd name="f92" fmla="*/ f68 1 92"/>
                  <a:gd name="f93" fmla="*/ f69 1 53"/>
                  <a:gd name="f94" fmla="*/ f70 1 92"/>
                  <a:gd name="f95" fmla="*/ f71 1 53"/>
                  <a:gd name="f96" fmla="*/ f72 1 92"/>
                  <a:gd name="f97" fmla="*/ f73 1 53"/>
                  <a:gd name="f98" fmla="*/ f74 1 92"/>
                  <a:gd name="f99" fmla="*/ f75 1 53"/>
                  <a:gd name="f100" fmla="*/ f76 1 92"/>
                  <a:gd name="f101" fmla="*/ f77 1 53"/>
                  <a:gd name="f102" fmla="*/ f78 1 92"/>
                  <a:gd name="f103" fmla="*/ f79 1 53"/>
                  <a:gd name="f104" fmla="*/ f80 1 92"/>
                  <a:gd name="f105" fmla="*/ f81 1 53"/>
                  <a:gd name="f106" fmla="*/ f82 1 92"/>
                  <a:gd name="f107" fmla="*/ f83 1 53"/>
                  <a:gd name="f108" fmla="*/ f84 1 92"/>
                  <a:gd name="f109" fmla="*/ f85 1 53"/>
                  <a:gd name="f110" fmla="*/ f86 1 53"/>
                  <a:gd name="f111" fmla="*/ f87 1 92"/>
                  <a:gd name="f112" fmla="*/ f88 1 92"/>
                  <a:gd name="f113" fmla="*/ f89 1 92"/>
                  <a:gd name="f114" fmla="*/ f90 1 53"/>
                  <a:gd name="f115" fmla="*/ 0 1 f66"/>
                  <a:gd name="f116" fmla="*/ f60 1 f66"/>
                  <a:gd name="f117" fmla="*/ 0 1 f67"/>
                  <a:gd name="f118" fmla="*/ f61 1 f67"/>
                  <a:gd name="f119" fmla="*/ f92 1 f66"/>
                  <a:gd name="f120" fmla="*/ f93 1 f67"/>
                  <a:gd name="f121" fmla="*/ f94 1 f66"/>
                  <a:gd name="f122" fmla="*/ f95 1 f67"/>
                  <a:gd name="f123" fmla="*/ f96 1 f66"/>
                  <a:gd name="f124" fmla="*/ f97 1 f67"/>
                  <a:gd name="f125" fmla="*/ f98 1 f66"/>
                  <a:gd name="f126" fmla="*/ f99 1 f67"/>
                  <a:gd name="f127" fmla="*/ f100 1 f66"/>
                  <a:gd name="f128" fmla="*/ f101 1 f67"/>
                  <a:gd name="f129" fmla="*/ f102 1 f66"/>
                  <a:gd name="f130" fmla="*/ f103 1 f67"/>
                  <a:gd name="f131" fmla="*/ f104 1 f66"/>
                  <a:gd name="f132" fmla="*/ f105 1 f67"/>
                  <a:gd name="f133" fmla="*/ f106 1 f66"/>
                  <a:gd name="f134" fmla="*/ f107 1 f67"/>
                  <a:gd name="f135" fmla="*/ f108 1 f66"/>
                  <a:gd name="f136" fmla="*/ f109 1 f67"/>
                  <a:gd name="f137" fmla="*/ f110 1 f67"/>
                  <a:gd name="f138" fmla="*/ f111 1 f66"/>
                  <a:gd name="f139" fmla="*/ f112 1 f66"/>
                  <a:gd name="f140" fmla="*/ f113 1 f66"/>
                  <a:gd name="f141" fmla="*/ f114 1 f67"/>
                  <a:gd name="f142" fmla="*/ f115 f57 1"/>
                  <a:gd name="f143" fmla="*/ f116 f57 1"/>
                  <a:gd name="f144" fmla="*/ f118 f58 1"/>
                  <a:gd name="f145" fmla="*/ f117 f58 1"/>
                  <a:gd name="f146" fmla="*/ f119 f57 1"/>
                  <a:gd name="f147" fmla="*/ f120 f58 1"/>
                  <a:gd name="f148" fmla="*/ f121 f57 1"/>
                  <a:gd name="f149" fmla="*/ f122 f58 1"/>
                  <a:gd name="f150" fmla="*/ f123 f57 1"/>
                  <a:gd name="f151" fmla="*/ f124 f58 1"/>
                  <a:gd name="f152" fmla="*/ f125 f57 1"/>
                  <a:gd name="f153" fmla="*/ f126 f58 1"/>
                  <a:gd name="f154" fmla="*/ f127 f57 1"/>
                  <a:gd name="f155" fmla="*/ f128 f58 1"/>
                  <a:gd name="f156" fmla="*/ f129 f57 1"/>
                  <a:gd name="f157" fmla="*/ f130 f58 1"/>
                  <a:gd name="f158" fmla="*/ f131 f57 1"/>
                  <a:gd name="f159" fmla="*/ f132 f58 1"/>
                  <a:gd name="f160" fmla="*/ f133 f57 1"/>
                  <a:gd name="f161" fmla="*/ f134 f58 1"/>
                  <a:gd name="f162" fmla="*/ f135 f57 1"/>
                  <a:gd name="f163" fmla="*/ f136 f58 1"/>
                  <a:gd name="f164" fmla="*/ f137 f58 1"/>
                  <a:gd name="f165" fmla="*/ f138 f57 1"/>
                  <a:gd name="f166" fmla="*/ f139 f57 1"/>
                  <a:gd name="f167" fmla="*/ f140 f57 1"/>
                  <a:gd name="f168" fmla="*/ f141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46" y="f147"/>
                  </a:cxn>
                  <a:cxn ang="f91">
                    <a:pos x="f148" y="f149"/>
                  </a:cxn>
                  <a:cxn ang="f91">
                    <a:pos x="f150" y="f151"/>
                  </a:cxn>
                  <a:cxn ang="f91">
                    <a:pos x="f152" y="f153"/>
                  </a:cxn>
                  <a:cxn ang="f91">
                    <a:pos x="f154" y="f155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2" y="f164"/>
                  </a:cxn>
                  <a:cxn ang="f91">
                    <a:pos x="f165" y="f164"/>
                  </a:cxn>
                  <a:cxn ang="f91">
                    <a:pos x="f166" y="f159"/>
                  </a:cxn>
                  <a:cxn ang="f91">
                    <a:pos x="f167" y="f168"/>
                  </a:cxn>
                  <a:cxn ang="f91">
                    <a:pos x="f167" y="f168"/>
                  </a:cxn>
                  <a:cxn ang="f91">
                    <a:pos x="f146" y="f147"/>
                  </a:cxn>
                </a:cxnLst>
                <a:rect l="f142" t="f145" r="f143" b="f144"/>
                <a:pathLst>
                  <a:path w="92" h="5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8"/>
                      <a:pt x="f19" y="f20"/>
                    </a:cubicBezTo>
                    <a:cubicBezTo>
                      <a:pt x="f19" y="f10"/>
                      <a:pt x="f19" y="f21"/>
                      <a:pt x="f22" y="f23"/>
                    </a:cubicBezTo>
                    <a:cubicBezTo>
                      <a:pt x="f24" y="f25"/>
                      <a:pt x="f19" y="f26"/>
                      <a:pt x="f7" y="f27"/>
                    </a:cubicBezTo>
                    <a:cubicBezTo>
                      <a:pt x="f28" y="f29"/>
                      <a:pt x="f30" y="f31"/>
                      <a:pt x="f32" y="f26"/>
                    </a:cubicBezTo>
                    <a:cubicBezTo>
                      <a:pt x="f33" y="f34"/>
                      <a:pt x="f35" y="f31"/>
                      <a:pt x="f36" y="f37"/>
                    </a:cubicBezTo>
                    <a:cubicBezTo>
                      <a:pt x="f38" y="f39"/>
                      <a:pt x="f40" y="f41"/>
                      <a:pt x="f42" y="f14"/>
                    </a:cubicBezTo>
                    <a:cubicBezTo>
                      <a:pt x="f6" y="f29"/>
                      <a:pt x="f43" y="f44"/>
                      <a:pt x="f45" y="f46"/>
                    </a:cubicBezTo>
                    <a:cubicBezTo>
                      <a:pt x="f47" y="f48"/>
                      <a:pt x="f45" y="f24"/>
                      <a:pt x="f45" y="f7"/>
                    </a:cubicBezTo>
                    <a:cubicBezTo>
                      <a:pt x="f49" y="f7"/>
                      <a:pt x="f26" y="f7"/>
                      <a:pt x="f5" y="f7"/>
                    </a:cubicBezTo>
                    <a:cubicBezTo>
                      <a:pt x="f50" y="f51"/>
                      <a:pt x="f5" y="f52"/>
                      <a:pt x="f53" y="f37"/>
                    </a:cubicBezTo>
                    <a:cubicBezTo>
                      <a:pt x="f53" y="f26"/>
                      <a:pt x="f50" y="f25"/>
                      <a:pt x="f54" y="f55"/>
                    </a:cubicBezTo>
                    <a:cubicBezTo>
                      <a:pt x="f54" y="f55"/>
                      <a:pt x="f54" y="f55"/>
                      <a:pt x="f54" y="f55"/>
                    </a:cubicBezTo>
                    <a:cubicBezTo>
                      <a:pt x="f13" y="f34"/>
                      <a:pt x="f13" y="f20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" name="Freeform 7">
                <a:extLst>
                  <a:ext uri="{FF2B5EF4-FFF2-40B4-BE49-F238E27FC236}">
                    <a16:creationId xmlns:a16="http://schemas.microsoft.com/office/drawing/2014/main" id="{CA71CC2C-AA9B-2C46-99EF-36EAB4F3A9A8}"/>
                  </a:ext>
                </a:extLst>
              </p:cNvPr>
              <p:cNvSpPr/>
              <p:nvPr/>
            </p:nvSpPr>
            <p:spPr>
              <a:xfrm flipH="1" flipV="1">
                <a:off x="1157282" y="-4764"/>
                <a:ext cx="147639" cy="1524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65"/>
                  <a:gd name="f8" fmla="val 22"/>
                  <a:gd name="f9" fmla="val 30"/>
                  <a:gd name="f10" fmla="val 2"/>
                  <a:gd name="f11" fmla="val 38"/>
                  <a:gd name="f12" fmla="val 7"/>
                  <a:gd name="f13" fmla="val 47"/>
                  <a:gd name="f14" fmla="val 8"/>
                  <a:gd name="f15" fmla="val 51"/>
                  <a:gd name="f16" fmla="val 9"/>
                  <a:gd name="f17" fmla="val 54"/>
                  <a:gd name="f18" fmla="val 13"/>
                  <a:gd name="f19" fmla="val 57"/>
                  <a:gd name="f20" fmla="val 16"/>
                  <a:gd name="f21" fmla="val 61"/>
                  <a:gd name="f22" fmla="val 20"/>
                  <a:gd name="f23" fmla="val 24"/>
                  <a:gd name="f24" fmla="val 59"/>
                  <a:gd name="f25" fmla="val 29"/>
                  <a:gd name="f26" fmla="val 58"/>
                  <a:gd name="f27" fmla="val 63"/>
                  <a:gd name="f28" fmla="val 42"/>
                  <a:gd name="f29" fmla="val 53"/>
                  <a:gd name="f30" fmla="val 40"/>
                  <a:gd name="f31" fmla="val 1"/>
                  <a:gd name="f32" fmla="val 56"/>
                  <a:gd name="f33" fmla="val 46"/>
                  <a:gd name="f34" fmla="val 41"/>
                  <a:gd name="f35" fmla="val 15"/>
                  <a:gd name="f36" fmla="val 18"/>
                  <a:gd name="f37" fmla="val 19"/>
                  <a:gd name="f38" fmla="val 6"/>
                  <a:gd name="f39" fmla="val 4"/>
                  <a:gd name="f40" fmla="val 17"/>
                  <a:gd name="f41" fmla="+- 0 0 -90"/>
                  <a:gd name="f42" fmla="*/ f3 1 64"/>
                  <a:gd name="f43" fmla="*/ f4 1 65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64"/>
                  <a:gd name="f52" fmla="*/ f48 1 65"/>
                  <a:gd name="f53" fmla="*/ 22 f49 1"/>
                  <a:gd name="f54" fmla="*/ 0 f48 1"/>
                  <a:gd name="f55" fmla="*/ 47 f49 1"/>
                  <a:gd name="f56" fmla="*/ 8 f48 1"/>
                  <a:gd name="f57" fmla="*/ 57 f49 1"/>
                  <a:gd name="f58" fmla="*/ 16 f48 1"/>
                  <a:gd name="f59" fmla="*/ 59 f49 1"/>
                  <a:gd name="f60" fmla="*/ 29 f48 1"/>
                  <a:gd name="f61" fmla="*/ 58 f49 1"/>
                  <a:gd name="f62" fmla="*/ 30 f48 1"/>
                  <a:gd name="f63" fmla="*/ 65 f48 1"/>
                  <a:gd name="f64" fmla="*/ 1 f49 1"/>
                  <a:gd name="f65" fmla="*/ 7 f49 1"/>
                  <a:gd name="f66" fmla="*/ 41 f48 1"/>
                  <a:gd name="f67" fmla="*/ 19 f49 1"/>
                  <a:gd name="f68" fmla="*/ 6 f48 1"/>
                  <a:gd name="f69" fmla="+- f50 0 f1"/>
                  <a:gd name="f70" fmla="*/ f53 1 64"/>
                  <a:gd name="f71" fmla="*/ f54 1 65"/>
                  <a:gd name="f72" fmla="*/ f55 1 64"/>
                  <a:gd name="f73" fmla="*/ f56 1 65"/>
                  <a:gd name="f74" fmla="*/ f57 1 64"/>
                  <a:gd name="f75" fmla="*/ f58 1 65"/>
                  <a:gd name="f76" fmla="*/ f59 1 64"/>
                  <a:gd name="f77" fmla="*/ f60 1 65"/>
                  <a:gd name="f78" fmla="*/ f61 1 64"/>
                  <a:gd name="f79" fmla="*/ f62 1 65"/>
                  <a:gd name="f80" fmla="*/ f63 1 65"/>
                  <a:gd name="f81" fmla="*/ f64 1 64"/>
                  <a:gd name="f82" fmla="*/ f65 1 64"/>
                  <a:gd name="f83" fmla="*/ f66 1 65"/>
                  <a:gd name="f84" fmla="*/ f67 1 64"/>
                  <a:gd name="f85" fmla="*/ f68 1 65"/>
                  <a:gd name="f86" fmla="*/ 0 1 f51"/>
                  <a:gd name="f87" fmla="*/ f45 1 f51"/>
                  <a:gd name="f88" fmla="*/ 0 1 f52"/>
                  <a:gd name="f89" fmla="*/ f46 1 f52"/>
                  <a:gd name="f90" fmla="*/ f70 1 f51"/>
                  <a:gd name="f91" fmla="*/ f71 1 f52"/>
                  <a:gd name="f92" fmla="*/ f72 1 f51"/>
                  <a:gd name="f93" fmla="*/ f73 1 f52"/>
                  <a:gd name="f94" fmla="*/ f74 1 f51"/>
                  <a:gd name="f95" fmla="*/ f75 1 f52"/>
                  <a:gd name="f96" fmla="*/ f76 1 f51"/>
                  <a:gd name="f97" fmla="*/ f77 1 f52"/>
                  <a:gd name="f98" fmla="*/ f78 1 f51"/>
                  <a:gd name="f99" fmla="*/ f79 1 f52"/>
                  <a:gd name="f100" fmla="*/ f80 1 f52"/>
                  <a:gd name="f101" fmla="*/ f81 1 f51"/>
                  <a:gd name="f102" fmla="*/ f82 1 f51"/>
                  <a:gd name="f103" fmla="*/ f83 1 f52"/>
                  <a:gd name="f104" fmla="*/ f84 1 f51"/>
                  <a:gd name="f105" fmla="*/ f85 1 f52"/>
                  <a:gd name="f106" fmla="*/ f86 f42 1"/>
                  <a:gd name="f107" fmla="*/ f87 f42 1"/>
                  <a:gd name="f108" fmla="*/ f89 f43 1"/>
                  <a:gd name="f109" fmla="*/ f88 f43 1"/>
                  <a:gd name="f110" fmla="*/ f90 f42 1"/>
                  <a:gd name="f111" fmla="*/ f91 f43 1"/>
                  <a:gd name="f112" fmla="*/ f92 f42 1"/>
                  <a:gd name="f113" fmla="*/ f93 f43 1"/>
                  <a:gd name="f114" fmla="*/ f94 f42 1"/>
                  <a:gd name="f115" fmla="*/ f95 f43 1"/>
                  <a:gd name="f116" fmla="*/ f96 f42 1"/>
                  <a:gd name="f117" fmla="*/ f97 f43 1"/>
                  <a:gd name="f118" fmla="*/ f98 f42 1"/>
                  <a:gd name="f119" fmla="*/ f99 f43 1"/>
                  <a:gd name="f120" fmla="*/ f100 f43 1"/>
                  <a:gd name="f121" fmla="*/ f101 f42 1"/>
                  <a:gd name="f122" fmla="*/ f102 f42 1"/>
                  <a:gd name="f123" fmla="*/ f103 f43 1"/>
                  <a:gd name="f124" fmla="*/ f104 f42 1"/>
                  <a:gd name="f125" fmla="*/ f105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0" y="f111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16" y="f120"/>
                  </a:cxn>
                  <a:cxn ang="f69">
                    <a:pos x="f121" y="f120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10" y="f111"/>
                  </a:cxn>
                </a:cxnLst>
                <a:rect l="f106" t="f109" r="f107" b="f108"/>
                <a:pathLst>
                  <a:path w="64" h="65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6" y="f25"/>
                      <a:pt x="f26" y="f9"/>
                      <a:pt x="f26" y="f9"/>
                    </a:cubicBezTo>
                    <a:cubicBezTo>
                      <a:pt x="f27" y="f28"/>
                      <a:pt x="f6" y="f29"/>
                      <a:pt x="f24" y="f7"/>
                    </a:cubicBezTo>
                    <a:cubicBezTo>
                      <a:pt x="f30" y="f7"/>
                      <a:pt x="f22" y="f7"/>
                      <a:pt x="f31" y="f7"/>
                    </a:cubicBezTo>
                    <a:cubicBezTo>
                      <a:pt x="f5" y="f32"/>
                      <a:pt x="f10" y="f33"/>
                      <a:pt x="f12" y="f34"/>
                    </a:cubicBezTo>
                    <a:cubicBezTo>
                      <a:pt x="f35" y="f9"/>
                      <a:pt x="f20" y="f36"/>
                      <a:pt x="f37" y="f38"/>
                    </a:cubicBezTo>
                    <a:cubicBezTo>
                      <a:pt x="f37" y="f39"/>
                      <a:pt x="f40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Freeform 8">
                <a:extLst>
                  <a:ext uri="{FF2B5EF4-FFF2-40B4-BE49-F238E27FC236}">
                    <a16:creationId xmlns:a16="http://schemas.microsoft.com/office/drawing/2014/main" id="{EA2D6099-7E3F-7049-164B-8A0DE8AD882F}"/>
                  </a:ext>
                </a:extLst>
              </p:cNvPr>
              <p:cNvSpPr/>
              <p:nvPr/>
            </p:nvSpPr>
            <p:spPr>
              <a:xfrm flipH="1" flipV="1">
                <a:off x="1254127" y="-4764"/>
                <a:ext cx="130173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75"/>
                  <a:gd name="f8" fmla="val 10"/>
                  <a:gd name="f9" fmla="val 55"/>
                  <a:gd name="f10" fmla="val 21"/>
                  <a:gd name="f11" fmla="val 51"/>
                  <a:gd name="f12" fmla="val 31"/>
                  <a:gd name="f13" fmla="val 49"/>
                  <a:gd name="f14" fmla="val 42"/>
                  <a:gd name="f15" fmla="val 44"/>
                  <a:gd name="f16" fmla="val 46"/>
                  <a:gd name="f17" fmla="val 48"/>
                  <a:gd name="f18" fmla="val 47"/>
                  <a:gd name="f19" fmla="val 36"/>
                  <a:gd name="f20" fmla="val 53"/>
                  <a:gd name="f21" fmla="val 40"/>
                  <a:gd name="f22" fmla="val 66"/>
                  <a:gd name="f23" fmla="val 35"/>
                  <a:gd name="f24" fmla="val 27"/>
                  <a:gd name="f25" fmla="val 18"/>
                  <a:gd name="f26" fmla="val 9"/>
                  <a:gd name="f27" fmla="val 7"/>
                  <a:gd name="f28" fmla="val 70"/>
                  <a:gd name="f29" fmla="val 6"/>
                  <a:gd name="f30" fmla="val 4"/>
                  <a:gd name="f31" fmla="val 61"/>
                  <a:gd name="f32" fmla="val 5"/>
                  <a:gd name="f33" fmla="val 16"/>
                  <a:gd name="f34" fmla="val 30"/>
                  <a:gd name="f35" fmla="val 28"/>
                  <a:gd name="f36" fmla="val 22"/>
                  <a:gd name="f37" fmla="val 24"/>
                  <a:gd name="f38" fmla="val 23"/>
                  <a:gd name="f39" fmla="val 20"/>
                  <a:gd name="f40" fmla="val 13"/>
                  <a:gd name="f41" fmla="val 33"/>
                  <a:gd name="f42" fmla="val 2"/>
                  <a:gd name="f43" fmla="val 41"/>
                  <a:gd name="f44" fmla="val 50"/>
                  <a:gd name="f45" fmla="+- 0 0 -90"/>
                  <a:gd name="f46" fmla="*/ f3 1 56"/>
                  <a:gd name="f47" fmla="*/ f4 1 75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56"/>
                  <a:gd name="f56" fmla="*/ f52 1 75"/>
                  <a:gd name="f57" fmla="*/ 56 f53 1"/>
                  <a:gd name="f58" fmla="*/ 10 f52 1"/>
                  <a:gd name="f59" fmla="*/ 49 f53 1"/>
                  <a:gd name="f60" fmla="*/ 42 f52 1"/>
                  <a:gd name="f61" fmla="*/ 48 f53 1"/>
                  <a:gd name="f62" fmla="*/ 47 f52 1"/>
                  <a:gd name="f63" fmla="*/ 35 f53 1"/>
                  <a:gd name="f64" fmla="*/ 75 f52 1"/>
                  <a:gd name="f65" fmla="*/ 9 f53 1"/>
                  <a:gd name="f66" fmla="*/ 4 f53 1"/>
                  <a:gd name="f67" fmla="*/ 61 f52 1"/>
                  <a:gd name="f68" fmla="*/ 16 f53 1"/>
                  <a:gd name="f69" fmla="*/ 30 f52 1"/>
                  <a:gd name="f70" fmla="*/ 23 f53 1"/>
                  <a:gd name="f71" fmla="*/ 20 f52 1"/>
                  <a:gd name="f72" fmla="*/ 33 f53 1"/>
                  <a:gd name="f73" fmla="*/ 2 f52 1"/>
                  <a:gd name="f74" fmla="+- f54 0 f1"/>
                  <a:gd name="f75" fmla="*/ f57 1 56"/>
                  <a:gd name="f76" fmla="*/ f58 1 75"/>
                  <a:gd name="f77" fmla="*/ f59 1 56"/>
                  <a:gd name="f78" fmla="*/ f60 1 75"/>
                  <a:gd name="f79" fmla="*/ f61 1 56"/>
                  <a:gd name="f80" fmla="*/ f62 1 75"/>
                  <a:gd name="f81" fmla="*/ f63 1 56"/>
                  <a:gd name="f82" fmla="*/ f64 1 75"/>
                  <a:gd name="f83" fmla="*/ f65 1 56"/>
                  <a:gd name="f84" fmla="*/ f66 1 56"/>
                  <a:gd name="f85" fmla="*/ f67 1 75"/>
                  <a:gd name="f86" fmla="*/ f68 1 56"/>
                  <a:gd name="f87" fmla="*/ f69 1 75"/>
                  <a:gd name="f88" fmla="*/ f70 1 56"/>
                  <a:gd name="f89" fmla="*/ f71 1 75"/>
                  <a:gd name="f90" fmla="*/ f72 1 56"/>
                  <a:gd name="f91" fmla="*/ f73 1 75"/>
                  <a:gd name="f92" fmla="*/ 0 1 f55"/>
                  <a:gd name="f93" fmla="*/ f49 1 f55"/>
                  <a:gd name="f94" fmla="*/ 0 1 f56"/>
                  <a:gd name="f95" fmla="*/ f50 1 f56"/>
                  <a:gd name="f96" fmla="*/ f75 1 f55"/>
                  <a:gd name="f97" fmla="*/ f76 1 f56"/>
                  <a:gd name="f98" fmla="*/ f77 1 f55"/>
                  <a:gd name="f99" fmla="*/ f78 1 f56"/>
                  <a:gd name="f100" fmla="*/ f79 1 f55"/>
                  <a:gd name="f101" fmla="*/ f80 1 f56"/>
                  <a:gd name="f102" fmla="*/ f81 1 f55"/>
                  <a:gd name="f103" fmla="*/ f82 1 f56"/>
                  <a:gd name="f104" fmla="*/ f83 1 f55"/>
                  <a:gd name="f105" fmla="*/ f84 1 f55"/>
                  <a:gd name="f106" fmla="*/ f85 1 f56"/>
                  <a:gd name="f107" fmla="*/ f86 1 f55"/>
                  <a:gd name="f108" fmla="*/ f87 1 f56"/>
                  <a:gd name="f109" fmla="*/ f88 1 f55"/>
                  <a:gd name="f110" fmla="*/ f89 1 f56"/>
                  <a:gd name="f111" fmla="*/ f90 1 f55"/>
                  <a:gd name="f112" fmla="*/ f91 1 f56"/>
                  <a:gd name="f113" fmla="*/ f92 f46 1"/>
                  <a:gd name="f114" fmla="*/ f93 f46 1"/>
                  <a:gd name="f115" fmla="*/ f95 f47 1"/>
                  <a:gd name="f116" fmla="*/ f94 f47 1"/>
                  <a:gd name="f117" fmla="*/ f96 f46 1"/>
                  <a:gd name="f118" fmla="*/ f97 f47 1"/>
                  <a:gd name="f119" fmla="*/ f98 f46 1"/>
                  <a:gd name="f120" fmla="*/ f99 f47 1"/>
                  <a:gd name="f121" fmla="*/ f100 f46 1"/>
                  <a:gd name="f122" fmla="*/ f101 f47 1"/>
                  <a:gd name="f123" fmla="*/ f102 f46 1"/>
                  <a:gd name="f124" fmla="*/ f103 f47 1"/>
                  <a:gd name="f125" fmla="*/ f104 f46 1"/>
                  <a:gd name="f126" fmla="*/ f105 f46 1"/>
                  <a:gd name="f127" fmla="*/ f106 f47 1"/>
                  <a:gd name="f128" fmla="*/ f107 f46 1"/>
                  <a:gd name="f129" fmla="*/ f108 f47 1"/>
                  <a:gd name="f130" fmla="*/ f109 f46 1"/>
                  <a:gd name="f131" fmla="*/ f110 f47 1"/>
                  <a:gd name="f132" fmla="*/ f111 f46 1"/>
                  <a:gd name="f133" fmla="*/ f112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7" y="f118"/>
                  </a:cxn>
                  <a:cxn ang="f74">
                    <a:pos x="f119" y="f120"/>
                  </a:cxn>
                  <a:cxn ang="f74">
                    <a:pos x="f121" y="f122"/>
                  </a:cxn>
                  <a:cxn ang="f74">
                    <a:pos x="f123" y="f124"/>
                  </a:cxn>
                  <a:cxn ang="f74">
                    <a:pos x="f125" y="f124"/>
                  </a:cxn>
                  <a:cxn ang="f74">
                    <a:pos x="f126" y="f127"/>
                  </a:cxn>
                  <a:cxn ang="f74">
                    <a:pos x="f128" y="f129"/>
                  </a:cxn>
                  <a:cxn ang="f74">
                    <a:pos x="f130" y="f131"/>
                  </a:cxn>
                  <a:cxn ang="f74">
                    <a:pos x="f132" y="f133"/>
                  </a:cxn>
                  <a:cxn ang="f74">
                    <a:pos x="f117" y="f118"/>
                  </a:cxn>
                </a:cxnLst>
                <a:rect l="f113" t="f116" r="f114" b="f115"/>
                <a:pathLst>
                  <a:path w="56" h="7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16"/>
                      <a:pt x="f17" y="f18"/>
                    </a:cubicBezTo>
                    <a:cubicBezTo>
                      <a:pt x="f19" y="f20"/>
                      <a:pt x="f21" y="f22"/>
                      <a:pt x="f23" y="f7"/>
                    </a:cubicBezTo>
                    <a:cubicBezTo>
                      <a:pt x="f24" y="f7"/>
                      <a:pt x="f25" y="f7"/>
                      <a:pt x="f26" y="f7"/>
                    </a:cubicBezTo>
                    <a:cubicBezTo>
                      <a:pt x="f27" y="f28"/>
                      <a:pt x="f29" y="f22"/>
                      <a:pt x="f30" y="f31"/>
                    </a:cubicBezTo>
                    <a:cubicBezTo>
                      <a:pt x="f5" y="f13"/>
                      <a:pt x="f32" y="f19"/>
                      <a:pt x="f33" y="f34"/>
                    </a:cubicBezTo>
                    <a:cubicBezTo>
                      <a:pt x="f10" y="f35"/>
                      <a:pt x="f36" y="f37"/>
                      <a:pt x="f38" y="f39"/>
                    </a:cubicBezTo>
                    <a:cubicBezTo>
                      <a:pt x="f37" y="f40"/>
                      <a:pt x="f37" y="f30"/>
                      <a:pt x="f41" y="f42"/>
                    </a:cubicBezTo>
                    <a:cubicBezTo>
                      <a:pt x="f43" y="f5"/>
                      <a:pt x="f44" y="f42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Freeform 9">
                <a:extLst>
                  <a:ext uri="{FF2B5EF4-FFF2-40B4-BE49-F238E27FC236}">
                    <a16:creationId xmlns:a16="http://schemas.microsoft.com/office/drawing/2014/main" id="{3A1A53B3-BE0B-4DFC-5A1E-AFDE4F6A7EF8}"/>
                  </a:ext>
                </a:extLst>
              </p:cNvPr>
              <p:cNvSpPr/>
              <p:nvPr/>
            </p:nvSpPr>
            <p:spPr>
              <a:xfrm flipH="1" flipV="1">
                <a:off x="1824035" y="-4764"/>
                <a:ext cx="204789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8"/>
                  <a:gd name="f7" fmla="val 42"/>
                  <a:gd name="f8" fmla="val 1"/>
                  <a:gd name="f9" fmla="val 30"/>
                  <a:gd name="f10" fmla="val 8"/>
                  <a:gd name="f11" fmla="val 23"/>
                  <a:gd name="f12" fmla="val 13"/>
                  <a:gd name="f13" fmla="val 14"/>
                  <a:gd name="f14" fmla="val 15"/>
                  <a:gd name="f15" fmla="val 12"/>
                  <a:gd name="f16" fmla="val 19"/>
                  <a:gd name="f17" fmla="val 11"/>
                  <a:gd name="f18" fmla="val 22"/>
                  <a:gd name="f19" fmla="val 10"/>
                  <a:gd name="f20" fmla="val 27"/>
                  <a:gd name="f21" fmla="val 9"/>
                  <a:gd name="f22" fmla="val 32"/>
                  <a:gd name="f23" fmla="val 35"/>
                  <a:gd name="f24" fmla="val 3"/>
                  <a:gd name="f25" fmla="val 37"/>
                  <a:gd name="f26" fmla="val 49"/>
                  <a:gd name="f27" fmla="val 53"/>
                  <a:gd name="f28" fmla="val 7"/>
                  <a:gd name="f29" fmla="val 61"/>
                  <a:gd name="f30" fmla="val 68"/>
                  <a:gd name="f31" fmla="val 78"/>
                  <a:gd name="f32" fmla="val 26"/>
                  <a:gd name="f33" fmla="val 83"/>
                  <a:gd name="f34" fmla="val 29"/>
                  <a:gd name="f35" fmla="val 34"/>
                  <a:gd name="f36" fmla="val 59"/>
                  <a:gd name="f37" fmla="+- 0 0 -90"/>
                  <a:gd name="f38" fmla="*/ f3 1 88"/>
                  <a:gd name="f39" fmla="*/ f4 1 4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88"/>
                  <a:gd name="f48" fmla="*/ f44 1 42"/>
                  <a:gd name="f49" fmla="*/ 1 f45 1"/>
                  <a:gd name="f50" fmla="*/ 42 f44 1"/>
                  <a:gd name="f51" fmla="*/ 13 f45 1"/>
                  <a:gd name="f52" fmla="*/ 14 f44 1"/>
                  <a:gd name="f53" fmla="*/ 22 f45 1"/>
                  <a:gd name="f54" fmla="*/ 10 f44 1"/>
                  <a:gd name="f55" fmla="*/ 35 f45 1"/>
                  <a:gd name="f56" fmla="*/ 3 f44 1"/>
                  <a:gd name="f57" fmla="*/ 53 f45 1"/>
                  <a:gd name="f58" fmla="*/ 7 f44 1"/>
                  <a:gd name="f59" fmla="*/ 78 f45 1"/>
                  <a:gd name="f60" fmla="*/ 26 f44 1"/>
                  <a:gd name="f61" fmla="*/ 88 f45 1"/>
                  <a:gd name="f62" fmla="+- f46 0 f1"/>
                  <a:gd name="f63" fmla="*/ f49 1 88"/>
                  <a:gd name="f64" fmla="*/ f50 1 42"/>
                  <a:gd name="f65" fmla="*/ f51 1 88"/>
                  <a:gd name="f66" fmla="*/ f52 1 42"/>
                  <a:gd name="f67" fmla="*/ f53 1 88"/>
                  <a:gd name="f68" fmla="*/ f54 1 42"/>
                  <a:gd name="f69" fmla="*/ f55 1 88"/>
                  <a:gd name="f70" fmla="*/ f56 1 42"/>
                  <a:gd name="f71" fmla="*/ f57 1 88"/>
                  <a:gd name="f72" fmla="*/ f58 1 42"/>
                  <a:gd name="f73" fmla="*/ f59 1 88"/>
                  <a:gd name="f74" fmla="*/ f60 1 42"/>
                  <a:gd name="f75" fmla="*/ f61 1 88"/>
                  <a:gd name="f76" fmla="*/ 0 1 f47"/>
                  <a:gd name="f77" fmla="*/ f41 1 f47"/>
                  <a:gd name="f78" fmla="*/ 0 1 f48"/>
                  <a:gd name="f79" fmla="*/ f42 1 f48"/>
                  <a:gd name="f80" fmla="*/ f63 1 f47"/>
                  <a:gd name="f81" fmla="*/ f64 1 f48"/>
                  <a:gd name="f82" fmla="*/ f65 1 f47"/>
                  <a:gd name="f83" fmla="*/ f66 1 f48"/>
                  <a:gd name="f84" fmla="*/ f67 1 f47"/>
                  <a:gd name="f85" fmla="*/ f68 1 f48"/>
                  <a:gd name="f86" fmla="*/ f69 1 f47"/>
                  <a:gd name="f87" fmla="*/ f70 1 f48"/>
                  <a:gd name="f88" fmla="*/ f71 1 f47"/>
                  <a:gd name="f89" fmla="*/ f72 1 f48"/>
                  <a:gd name="f90" fmla="*/ f73 1 f47"/>
                  <a:gd name="f91" fmla="*/ f74 1 f48"/>
                  <a:gd name="f92" fmla="*/ f75 1 f47"/>
                  <a:gd name="f93" fmla="*/ f76 f38 1"/>
                  <a:gd name="f94" fmla="*/ f77 f38 1"/>
                  <a:gd name="f95" fmla="*/ f79 f39 1"/>
                  <a:gd name="f96" fmla="*/ f78 f39 1"/>
                  <a:gd name="f97" fmla="*/ f80 f38 1"/>
                  <a:gd name="f98" fmla="*/ f81 f39 1"/>
                  <a:gd name="f99" fmla="*/ f82 f38 1"/>
                  <a:gd name="f100" fmla="*/ f83 f39 1"/>
                  <a:gd name="f101" fmla="*/ f84 f38 1"/>
                  <a:gd name="f102" fmla="*/ f85 f39 1"/>
                  <a:gd name="f103" fmla="*/ f86 f38 1"/>
                  <a:gd name="f104" fmla="*/ f87 f39 1"/>
                  <a:gd name="f105" fmla="*/ f88 f38 1"/>
                  <a:gd name="f106" fmla="*/ f89 f39 1"/>
                  <a:gd name="f107" fmla="*/ f90 f38 1"/>
                  <a:gd name="f108" fmla="*/ f91 f39 1"/>
                  <a:gd name="f109" fmla="*/ f92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97" y="f98"/>
                  </a:cxn>
                  <a:cxn ang="f62">
                    <a:pos x="f99" y="f100"/>
                  </a:cxn>
                  <a:cxn ang="f62">
                    <a:pos x="f101" y="f102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98"/>
                  </a:cxn>
                  <a:cxn ang="f62">
                    <a:pos x="f97" y="f98"/>
                  </a:cxn>
                </a:cxnLst>
                <a:rect l="f93" t="f96" r="f94" b="f95"/>
                <a:pathLst>
                  <a:path w="88" h="42">
                    <a:moveTo>
                      <a:pt x="f8" y="f7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1"/>
                      <a:pt x="f23" y="f24"/>
                    </a:cubicBezTo>
                    <a:cubicBezTo>
                      <a:pt x="f25" y="f5"/>
                      <a:pt x="f26" y="f24"/>
                      <a:pt x="f27" y="f28"/>
                    </a:cubicBezTo>
                    <a:cubicBezTo>
                      <a:pt x="f29" y="f14"/>
                      <a:pt x="f30" y="f18"/>
                      <a:pt x="f31" y="f32"/>
                    </a:cubicBezTo>
                    <a:cubicBezTo>
                      <a:pt x="f33" y="f34"/>
                      <a:pt x="f6" y="f35"/>
                      <a:pt x="f6" y="f7"/>
                    </a:cubicBezTo>
                    <a:cubicBezTo>
                      <a:pt x="f36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10">
                <a:extLst>
                  <a:ext uri="{FF2B5EF4-FFF2-40B4-BE49-F238E27FC236}">
                    <a16:creationId xmlns:a16="http://schemas.microsoft.com/office/drawing/2014/main" id="{D5603909-9498-DC32-CC9E-BED2B7CB738D}"/>
                  </a:ext>
                </a:extLst>
              </p:cNvPr>
              <p:cNvSpPr/>
              <p:nvPr/>
            </p:nvSpPr>
            <p:spPr>
              <a:xfrm flipH="1" flipV="1">
                <a:off x="293686" y="-4764"/>
                <a:ext cx="9366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16"/>
                  <a:gd name="f8" fmla="val 1"/>
                  <a:gd name="f9" fmla="val 9"/>
                  <a:gd name="f10" fmla="val 8"/>
                  <a:gd name="f11" fmla="val 7"/>
                  <a:gd name="f12" fmla="val 15"/>
                  <a:gd name="f13" fmla="val 5"/>
                  <a:gd name="f14" fmla="val 21"/>
                  <a:gd name="f15" fmla="val 2"/>
                  <a:gd name="f16" fmla="val 23"/>
                  <a:gd name="f17" fmla="val 25"/>
                  <a:gd name="f18" fmla="val 26"/>
                  <a:gd name="f19" fmla="val 30"/>
                  <a:gd name="f20" fmla="val 34"/>
                  <a:gd name="f21" fmla="val 36"/>
                  <a:gd name="f22" fmla="val 10"/>
                  <a:gd name="f23" fmla="val 12"/>
                  <a:gd name="f24" fmla="val 22"/>
                  <a:gd name="f25" fmla="val 11"/>
                  <a:gd name="f26" fmla="val 14"/>
                  <a:gd name="f27" fmla="+- 0 0 -90"/>
                  <a:gd name="f28" fmla="*/ f3 1 40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40"/>
                  <a:gd name="f38" fmla="*/ f34 1 16"/>
                  <a:gd name="f39" fmla="*/ 1 f35 1"/>
                  <a:gd name="f40" fmla="*/ 9 f34 1"/>
                  <a:gd name="f41" fmla="*/ 21 f35 1"/>
                  <a:gd name="f42" fmla="*/ 2 f34 1"/>
                  <a:gd name="f43" fmla="*/ 26 f35 1"/>
                  <a:gd name="f44" fmla="*/ 1 f34 1"/>
                  <a:gd name="f45" fmla="*/ 36 f35 1"/>
                  <a:gd name="f46" fmla="*/ 5 f34 1"/>
                  <a:gd name="f47" fmla="*/ 34 f35 1"/>
                  <a:gd name="f48" fmla="*/ 16 f34 1"/>
                  <a:gd name="f49" fmla="*/ 0 f35 1"/>
                  <a:gd name="f50" fmla="+- f36 0 f1"/>
                  <a:gd name="f51" fmla="*/ f39 1 40"/>
                  <a:gd name="f52" fmla="*/ f40 1 16"/>
                  <a:gd name="f53" fmla="*/ f41 1 40"/>
                  <a:gd name="f54" fmla="*/ f42 1 16"/>
                  <a:gd name="f55" fmla="*/ f43 1 40"/>
                  <a:gd name="f56" fmla="*/ f44 1 16"/>
                  <a:gd name="f57" fmla="*/ f45 1 40"/>
                  <a:gd name="f58" fmla="*/ f46 1 16"/>
                  <a:gd name="f59" fmla="*/ f47 1 40"/>
                  <a:gd name="f60" fmla="*/ f48 1 16"/>
                  <a:gd name="f61" fmla="*/ f49 1 40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7"/>
                  <a:gd name="f71" fmla="*/ f56 1 f38"/>
                  <a:gd name="f72" fmla="*/ f57 1 f37"/>
                  <a:gd name="f73" fmla="*/ f58 1 f38"/>
                  <a:gd name="f74" fmla="*/ f59 1 f37"/>
                  <a:gd name="f75" fmla="*/ f60 1 f38"/>
                  <a:gd name="f76" fmla="*/ f61 1 f37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8 1"/>
                  <a:gd name="f86" fmla="*/ f71 f29 1"/>
                  <a:gd name="f87" fmla="*/ f72 f28 1"/>
                  <a:gd name="f88" fmla="*/ f73 f29 1"/>
                  <a:gd name="f89" fmla="*/ f74 f28 1"/>
                  <a:gd name="f90" fmla="*/ f75 f29 1"/>
                  <a:gd name="f91" fmla="*/ f76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0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40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8"/>
                      <a:pt x="f17" y="f8"/>
                      <a:pt x="f18" y="f8"/>
                    </a:cubicBezTo>
                    <a:cubicBezTo>
                      <a:pt x="f19" y="f5"/>
                      <a:pt x="f20" y="f8"/>
                      <a:pt x="f21" y="f13"/>
                    </a:cubicBezTo>
                    <a:cubicBezTo>
                      <a:pt x="f6" y="f22"/>
                      <a:pt x="f20" y="f23"/>
                      <a:pt x="f20" y="f7"/>
                    </a:cubicBezTo>
                    <a:cubicBezTo>
                      <a:pt x="f24" y="f7"/>
                      <a:pt x="f25" y="f7"/>
                      <a:pt x="f5" y="f7"/>
                    </a:cubicBezTo>
                    <a:cubicBezTo>
                      <a:pt x="f5" y="f26"/>
                      <a:pt x="f5" y="f25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11">
                <a:extLst>
                  <a:ext uri="{FF2B5EF4-FFF2-40B4-BE49-F238E27FC236}">
                    <a16:creationId xmlns:a16="http://schemas.microsoft.com/office/drawing/2014/main" id="{6621D1B0-68E4-8B1A-72B0-A0DD371A4837}"/>
                  </a:ext>
                </a:extLst>
              </p:cNvPr>
              <p:cNvSpPr/>
              <p:nvPr/>
            </p:nvSpPr>
            <p:spPr>
              <a:xfrm flipH="1" flipV="1">
                <a:off x="503240" y="-4764"/>
                <a:ext cx="5397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9"/>
                  <a:gd name="f8" fmla="val 7"/>
                  <a:gd name="f9" fmla="val 19"/>
                  <a:gd name="f10" fmla="val 15"/>
                  <a:gd name="f11" fmla="val 8"/>
                  <a:gd name="f12" fmla="+- 0 0 -90"/>
                  <a:gd name="f13" fmla="*/ f3 1 23"/>
                  <a:gd name="f14" fmla="*/ f4 1 9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23"/>
                  <a:gd name="f23" fmla="*/ f19 1 9"/>
                  <a:gd name="f24" fmla="*/ 0 f20 1"/>
                  <a:gd name="f25" fmla="*/ 9 f19 1"/>
                  <a:gd name="f26" fmla="*/ 23 f20 1"/>
                  <a:gd name="f27" fmla="+- f21 0 f1"/>
                  <a:gd name="f28" fmla="*/ f24 1 23"/>
                  <a:gd name="f29" fmla="*/ f25 1 9"/>
                  <a:gd name="f30" fmla="*/ f26 1 23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23" h="9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12">
                <a:extLst>
                  <a:ext uri="{FF2B5EF4-FFF2-40B4-BE49-F238E27FC236}">
                    <a16:creationId xmlns:a16="http://schemas.microsoft.com/office/drawing/2014/main" id="{695BDBFC-A66E-643C-5A3E-4D9128C99353}"/>
                  </a:ext>
                </a:extLst>
              </p:cNvPr>
              <p:cNvSpPr/>
              <p:nvPr/>
            </p:nvSpPr>
            <p:spPr>
              <a:xfrm flipH="1" flipV="1">
                <a:off x="1119189" y="-4764"/>
                <a:ext cx="33339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9"/>
                  <a:gd name="f8" fmla="val 1"/>
                  <a:gd name="f9" fmla="val 6"/>
                  <a:gd name="f10" fmla="val 4"/>
                  <a:gd name="f11" fmla="val 12"/>
                  <a:gd name="f12" fmla="val 10"/>
                  <a:gd name="f13" fmla="val 5"/>
                  <a:gd name="f14" fmla="+- 0 0 -90"/>
                  <a:gd name="f15" fmla="*/ f3 1 14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4"/>
                  <a:gd name="f25" fmla="*/ f21 1 9"/>
                  <a:gd name="f26" fmla="*/ 0 f22 1"/>
                  <a:gd name="f27" fmla="*/ 9 f21 1"/>
                  <a:gd name="f28" fmla="*/ 4 f22 1"/>
                  <a:gd name="f29" fmla="*/ 1 f21 1"/>
                  <a:gd name="f30" fmla="*/ 14 f22 1"/>
                  <a:gd name="f31" fmla="+- f23 0 f1"/>
                  <a:gd name="f32" fmla="*/ f26 1 14"/>
                  <a:gd name="f33" fmla="*/ f27 1 9"/>
                  <a:gd name="f34" fmla="*/ f28 1 14"/>
                  <a:gd name="f35" fmla="*/ f29 1 9"/>
                  <a:gd name="f36" fmla="*/ f30 1 14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4" h="9">
                    <a:moveTo>
                      <a:pt x="f5" y="f7"/>
                    </a:moveTo>
                    <a:cubicBezTo>
                      <a:pt x="f8" y="f9"/>
                      <a:pt x="f5" y="f8"/>
                      <a:pt x="f10" y="f8"/>
                    </a:cubicBezTo>
                    <a:cubicBezTo>
                      <a:pt x="f7" y="f5"/>
                      <a:pt x="f11" y="f10"/>
                      <a:pt x="f6" y="f7"/>
                    </a:cubicBezTo>
                    <a:cubicBezTo>
                      <a:pt x="f12" y="f7"/>
                      <a:pt x="f13" y="f7"/>
                      <a:pt x="f5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Freeform 13">
                <a:extLst>
                  <a:ext uri="{FF2B5EF4-FFF2-40B4-BE49-F238E27FC236}">
                    <a16:creationId xmlns:a16="http://schemas.microsoft.com/office/drawing/2014/main" id="{9CA63AC8-3B05-A3A3-F41A-D8AEBC51FCF8}"/>
                  </a:ext>
                </a:extLst>
              </p:cNvPr>
              <p:cNvSpPr/>
              <p:nvPr/>
            </p:nvSpPr>
            <p:spPr>
              <a:xfrm flipH="1" flipV="1">
                <a:off x="382584" y="-4764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3"/>
                  <a:gd name="f9" fmla="val 5"/>
                  <a:gd name="f10" fmla="val 4"/>
                  <a:gd name="f11" fmla="val 2"/>
                  <a:gd name="f12" fmla="val 1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6 f19 1"/>
                  <a:gd name="f23" fmla="*/ 0 f19 1"/>
                  <a:gd name="f24" fmla="*/ 5 f19 1"/>
                  <a:gd name="f25" fmla="*/ 7 f19 1"/>
                  <a:gd name="f26" fmla="*/ 3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7" y="f5"/>
                    </a:moveTo>
                    <a:cubicBezTo>
                      <a:pt x="f7" y="f8"/>
                      <a:pt x="f6" y="f9"/>
                      <a:pt x="f9" y="f6"/>
                    </a:cubicBezTo>
                    <a:cubicBezTo>
                      <a:pt x="f10" y="f6"/>
                      <a:pt x="f8" y="f6"/>
                      <a:pt x="f8" y="f6"/>
                    </a:cubicBezTo>
                    <a:cubicBezTo>
                      <a:pt x="f5" y="f8"/>
                      <a:pt x="f11" y="f12"/>
                      <a:pt x="f7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63D1E647-C246-05AF-57FA-C8170D89A164}"/>
                  </a:ext>
                </a:extLst>
              </p:cNvPr>
              <p:cNvSpPr/>
              <p:nvPr/>
            </p:nvSpPr>
            <p:spPr>
              <a:xfrm flipH="1" flipV="1">
                <a:off x="908054" y="727076"/>
                <a:ext cx="219071" cy="2349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101"/>
                  <a:gd name="f8" fmla="val 2"/>
                  <a:gd name="f9" fmla="val 61"/>
                  <a:gd name="f10" fmla="val 59"/>
                  <a:gd name="f11" fmla="val 54"/>
                  <a:gd name="f12" fmla="val 4"/>
                  <a:gd name="f13" fmla="val 51"/>
                  <a:gd name="f14" fmla="val 9"/>
                  <a:gd name="f15" fmla="val 45"/>
                  <a:gd name="f16" fmla="val 7"/>
                  <a:gd name="f17" fmla="val 39"/>
                  <a:gd name="f18" fmla="val 33"/>
                  <a:gd name="f19" fmla="val 19"/>
                  <a:gd name="f20" fmla="val 22"/>
                  <a:gd name="f21" fmla="val 8"/>
                  <a:gd name="f22" fmla="val 42"/>
                  <a:gd name="f23" fmla="val 6"/>
                  <a:gd name="f24" fmla="val 52"/>
                  <a:gd name="f25" fmla="val 3"/>
                  <a:gd name="f26" fmla="val 65"/>
                  <a:gd name="f27" fmla="val 72"/>
                  <a:gd name="f28" fmla="val 5"/>
                  <a:gd name="f29" fmla="val 73"/>
                  <a:gd name="f30" fmla="val 74"/>
                  <a:gd name="f31" fmla="val 15"/>
                  <a:gd name="f32" fmla="val 79"/>
                  <a:gd name="f33" fmla="val 18"/>
                  <a:gd name="f34" fmla="val 83"/>
                  <a:gd name="f35" fmla="val 21"/>
                  <a:gd name="f36" fmla="val 91"/>
                  <a:gd name="f37" fmla="val 29"/>
                  <a:gd name="f38" fmla="val 56"/>
                  <a:gd name="f39" fmla="val 90"/>
                  <a:gd name="f40" fmla="val 87"/>
                  <a:gd name="f41" fmla="val 66"/>
                  <a:gd name="f42" fmla="val 88"/>
                  <a:gd name="f43" fmla="val 78"/>
                  <a:gd name="f44" fmla="val 80"/>
                  <a:gd name="f45" fmla="val 81"/>
                  <a:gd name="f46" fmla="val 75"/>
                  <a:gd name="f47" fmla="val 71"/>
                  <a:gd name="f48" fmla="val 67"/>
                  <a:gd name="f49" fmla="val 77"/>
                  <a:gd name="f50" fmla="val 64"/>
                  <a:gd name="f51" fmla="val 63"/>
                  <a:gd name="f52" fmla="val 60"/>
                  <a:gd name="f53" fmla="val 69"/>
                  <a:gd name="f54" fmla="val 55"/>
                  <a:gd name="f55" fmla="val 70"/>
                  <a:gd name="f56" fmla="val 86"/>
                  <a:gd name="f57" fmla="val 38"/>
                  <a:gd name="f58" fmla="val 92"/>
                  <a:gd name="f59" fmla="val 35"/>
                  <a:gd name="f60" fmla="val 93"/>
                  <a:gd name="f61" fmla="val 32"/>
                  <a:gd name="f62" fmla="val 97"/>
                  <a:gd name="f63" fmla="val 31"/>
                  <a:gd name="f64" fmla="val 28"/>
                  <a:gd name="f65" fmla="val 100"/>
                  <a:gd name="f66" fmla="val 27"/>
                  <a:gd name="f67" fmla="val 23"/>
                  <a:gd name="f68" fmla="val 17"/>
                  <a:gd name="f69" fmla="val 12"/>
                  <a:gd name="f70" fmla="val 84"/>
                  <a:gd name="f71" fmla="+- 0 0 -90"/>
                  <a:gd name="f72" fmla="*/ f3 1 94"/>
                  <a:gd name="f73" fmla="*/ f4 1 101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94"/>
                  <a:gd name="f82" fmla="*/ f78 1 101"/>
                  <a:gd name="f83" fmla="*/ 2 f79 1"/>
                  <a:gd name="f84" fmla="*/ 61 f78 1"/>
                  <a:gd name="f85" fmla="*/ 4 f79 1"/>
                  <a:gd name="f86" fmla="*/ 51 f78 1"/>
                  <a:gd name="f87" fmla="*/ 33 f78 1"/>
                  <a:gd name="f88" fmla="*/ 22 f79 1"/>
                  <a:gd name="f89" fmla="*/ 8 f78 1"/>
                  <a:gd name="f90" fmla="*/ 52 f79 1"/>
                  <a:gd name="f91" fmla="*/ 3 f78 1"/>
                  <a:gd name="f92" fmla="*/ 72 f79 1"/>
                  <a:gd name="f93" fmla="*/ 5 f78 1"/>
                  <a:gd name="f94" fmla="*/ 74 f79 1"/>
                  <a:gd name="f95" fmla="*/ 83 f79 1"/>
                  <a:gd name="f96" fmla="*/ 21 f78 1"/>
                  <a:gd name="f97" fmla="*/ 91 f79 1"/>
                  <a:gd name="f98" fmla="*/ 56 f78 1"/>
                  <a:gd name="f99" fmla="*/ 88 f79 1"/>
                  <a:gd name="f100" fmla="*/ 73 f78 1"/>
                  <a:gd name="f101" fmla="*/ 80 f79 1"/>
                  <a:gd name="f102" fmla="*/ 81 f78 1"/>
                  <a:gd name="f103" fmla="*/ 67 f79 1"/>
                  <a:gd name="f104" fmla="*/ 78 f78 1"/>
                  <a:gd name="f105" fmla="*/ 63 f79 1"/>
                  <a:gd name="f106" fmla="*/ 72 f78 1"/>
                  <a:gd name="f107" fmla="*/ 55 f79 1"/>
                  <a:gd name="f108" fmla="*/ 74 f78 1"/>
                  <a:gd name="f109" fmla="*/ 38 f79 1"/>
                  <a:gd name="f110" fmla="*/ 92 f78 1"/>
                  <a:gd name="f111" fmla="*/ 32 f79 1"/>
                  <a:gd name="f112" fmla="*/ 97 f78 1"/>
                  <a:gd name="f113" fmla="*/ 27 f79 1"/>
                  <a:gd name="f114" fmla="*/ 12 f79 1"/>
                  <a:gd name="f115" fmla="*/ 84 f78 1"/>
                  <a:gd name="f116" fmla="+- f80 0 f1"/>
                  <a:gd name="f117" fmla="*/ f83 1 94"/>
                  <a:gd name="f118" fmla="*/ f84 1 101"/>
                  <a:gd name="f119" fmla="*/ f85 1 94"/>
                  <a:gd name="f120" fmla="*/ f86 1 101"/>
                  <a:gd name="f121" fmla="*/ f87 1 101"/>
                  <a:gd name="f122" fmla="*/ f88 1 94"/>
                  <a:gd name="f123" fmla="*/ f89 1 101"/>
                  <a:gd name="f124" fmla="*/ f90 1 94"/>
                  <a:gd name="f125" fmla="*/ f91 1 101"/>
                  <a:gd name="f126" fmla="*/ f92 1 94"/>
                  <a:gd name="f127" fmla="*/ f93 1 101"/>
                  <a:gd name="f128" fmla="*/ f94 1 94"/>
                  <a:gd name="f129" fmla="*/ f95 1 94"/>
                  <a:gd name="f130" fmla="*/ f96 1 101"/>
                  <a:gd name="f131" fmla="*/ f97 1 94"/>
                  <a:gd name="f132" fmla="*/ f98 1 101"/>
                  <a:gd name="f133" fmla="*/ f99 1 94"/>
                  <a:gd name="f134" fmla="*/ f100 1 101"/>
                  <a:gd name="f135" fmla="*/ f101 1 94"/>
                  <a:gd name="f136" fmla="*/ f102 1 101"/>
                  <a:gd name="f137" fmla="*/ f103 1 94"/>
                  <a:gd name="f138" fmla="*/ f104 1 101"/>
                  <a:gd name="f139" fmla="*/ f105 1 94"/>
                  <a:gd name="f140" fmla="*/ f106 1 101"/>
                  <a:gd name="f141" fmla="*/ f107 1 94"/>
                  <a:gd name="f142" fmla="*/ f108 1 101"/>
                  <a:gd name="f143" fmla="*/ f109 1 94"/>
                  <a:gd name="f144" fmla="*/ f110 1 101"/>
                  <a:gd name="f145" fmla="*/ f111 1 94"/>
                  <a:gd name="f146" fmla="*/ f112 1 101"/>
                  <a:gd name="f147" fmla="*/ f113 1 94"/>
                  <a:gd name="f148" fmla="*/ f114 1 94"/>
                  <a:gd name="f149" fmla="*/ f115 1 101"/>
                  <a:gd name="f150" fmla="*/ 0 1 f81"/>
                  <a:gd name="f151" fmla="*/ f75 1 f81"/>
                  <a:gd name="f152" fmla="*/ 0 1 f82"/>
                  <a:gd name="f153" fmla="*/ f76 1 f82"/>
                  <a:gd name="f154" fmla="*/ f117 1 f81"/>
                  <a:gd name="f155" fmla="*/ f118 1 f82"/>
                  <a:gd name="f156" fmla="*/ f119 1 f81"/>
                  <a:gd name="f157" fmla="*/ f120 1 f82"/>
                  <a:gd name="f158" fmla="*/ f121 1 f82"/>
                  <a:gd name="f159" fmla="*/ f122 1 f81"/>
                  <a:gd name="f160" fmla="*/ f123 1 f82"/>
                  <a:gd name="f161" fmla="*/ f124 1 f81"/>
                  <a:gd name="f162" fmla="*/ f125 1 f82"/>
                  <a:gd name="f163" fmla="*/ f126 1 f81"/>
                  <a:gd name="f164" fmla="*/ f127 1 f82"/>
                  <a:gd name="f165" fmla="*/ f128 1 f81"/>
                  <a:gd name="f166" fmla="*/ f129 1 f81"/>
                  <a:gd name="f167" fmla="*/ f130 1 f82"/>
                  <a:gd name="f168" fmla="*/ f131 1 f81"/>
                  <a:gd name="f169" fmla="*/ f132 1 f82"/>
                  <a:gd name="f170" fmla="*/ f133 1 f81"/>
                  <a:gd name="f171" fmla="*/ f134 1 f82"/>
                  <a:gd name="f172" fmla="*/ f135 1 f81"/>
                  <a:gd name="f173" fmla="*/ f136 1 f82"/>
                  <a:gd name="f174" fmla="*/ f137 1 f81"/>
                  <a:gd name="f175" fmla="*/ f138 1 f82"/>
                  <a:gd name="f176" fmla="*/ f139 1 f81"/>
                  <a:gd name="f177" fmla="*/ f140 1 f82"/>
                  <a:gd name="f178" fmla="*/ f141 1 f81"/>
                  <a:gd name="f179" fmla="*/ f142 1 f82"/>
                  <a:gd name="f180" fmla="*/ f143 1 f81"/>
                  <a:gd name="f181" fmla="*/ f144 1 f82"/>
                  <a:gd name="f182" fmla="*/ f145 1 f81"/>
                  <a:gd name="f183" fmla="*/ f146 1 f82"/>
                  <a:gd name="f184" fmla="*/ f147 1 f81"/>
                  <a:gd name="f185" fmla="*/ f148 1 f81"/>
                  <a:gd name="f186" fmla="*/ f149 1 f82"/>
                  <a:gd name="f187" fmla="*/ f150 f72 1"/>
                  <a:gd name="f188" fmla="*/ f151 f72 1"/>
                  <a:gd name="f189" fmla="*/ f153 f73 1"/>
                  <a:gd name="f190" fmla="*/ f152 f73 1"/>
                  <a:gd name="f191" fmla="*/ f154 f72 1"/>
                  <a:gd name="f192" fmla="*/ f155 f73 1"/>
                  <a:gd name="f193" fmla="*/ f156 f72 1"/>
                  <a:gd name="f194" fmla="*/ f157 f73 1"/>
                  <a:gd name="f195" fmla="*/ f158 f73 1"/>
                  <a:gd name="f196" fmla="*/ f159 f72 1"/>
                  <a:gd name="f197" fmla="*/ f160 f73 1"/>
                  <a:gd name="f198" fmla="*/ f161 f72 1"/>
                  <a:gd name="f199" fmla="*/ f162 f73 1"/>
                  <a:gd name="f200" fmla="*/ f163 f72 1"/>
                  <a:gd name="f201" fmla="*/ f164 f73 1"/>
                  <a:gd name="f202" fmla="*/ f165 f72 1"/>
                  <a:gd name="f203" fmla="*/ f166 f72 1"/>
                  <a:gd name="f204" fmla="*/ f167 f73 1"/>
                  <a:gd name="f205" fmla="*/ f168 f72 1"/>
                  <a:gd name="f206" fmla="*/ f169 f73 1"/>
                  <a:gd name="f207" fmla="*/ f170 f72 1"/>
                  <a:gd name="f208" fmla="*/ f171 f73 1"/>
                  <a:gd name="f209" fmla="*/ f172 f72 1"/>
                  <a:gd name="f210" fmla="*/ f173 f73 1"/>
                  <a:gd name="f211" fmla="*/ f174 f72 1"/>
                  <a:gd name="f212" fmla="*/ f175 f73 1"/>
                  <a:gd name="f213" fmla="*/ f176 f72 1"/>
                  <a:gd name="f214" fmla="*/ f177 f73 1"/>
                  <a:gd name="f215" fmla="*/ f178 f72 1"/>
                  <a:gd name="f216" fmla="*/ f179 f73 1"/>
                  <a:gd name="f217" fmla="*/ f180 f72 1"/>
                  <a:gd name="f218" fmla="*/ f181 f73 1"/>
                  <a:gd name="f219" fmla="*/ f182 f72 1"/>
                  <a:gd name="f220" fmla="*/ f183 f73 1"/>
                  <a:gd name="f221" fmla="*/ f184 f72 1"/>
                  <a:gd name="f222" fmla="*/ f185 f72 1"/>
                  <a:gd name="f223" fmla="*/ f186 f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91" y="f192"/>
                  </a:cxn>
                  <a:cxn ang="f116">
                    <a:pos x="f193" y="f194"/>
                  </a:cxn>
                  <a:cxn ang="f116">
                    <a:pos x="f193" y="f195"/>
                  </a:cxn>
                  <a:cxn ang="f116">
                    <a:pos x="f196" y="f197"/>
                  </a:cxn>
                  <a:cxn ang="f116">
                    <a:pos x="f198" y="f199"/>
                  </a:cxn>
                  <a:cxn ang="f116">
                    <a:pos x="f200" y="f201"/>
                  </a:cxn>
                  <a:cxn ang="f116">
                    <a:pos x="f202" y="f197"/>
                  </a:cxn>
                  <a:cxn ang="f116">
                    <a:pos x="f203" y="f204"/>
                  </a:cxn>
                  <a:cxn ang="f116">
                    <a:pos x="f205" y="f206"/>
                  </a:cxn>
                  <a:cxn ang="f116">
                    <a:pos x="f207" y="f208"/>
                  </a:cxn>
                  <a:cxn ang="f116">
                    <a:pos x="f209" y="f210"/>
                  </a:cxn>
                  <a:cxn ang="f116">
                    <a:pos x="f211" y="f212"/>
                  </a:cxn>
                  <a:cxn ang="f116">
                    <a:pos x="f213" y="f214"/>
                  </a:cxn>
                  <a:cxn ang="f116">
                    <a:pos x="f215" y="f216"/>
                  </a:cxn>
                  <a:cxn ang="f116">
                    <a:pos x="f217" y="f218"/>
                  </a:cxn>
                  <a:cxn ang="f116">
                    <a:pos x="f219" y="f220"/>
                  </a:cxn>
                  <a:cxn ang="f116">
                    <a:pos x="f221" y="f220"/>
                  </a:cxn>
                  <a:cxn ang="f116">
                    <a:pos x="f222" y="f223"/>
                  </a:cxn>
                  <a:cxn ang="f116">
                    <a:pos x="f191" y="f192"/>
                  </a:cxn>
                </a:cxnLst>
                <a:rect l="f187" t="f190" r="f188" b="f189"/>
                <a:pathLst>
                  <a:path w="94" h="101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2" y="f18"/>
                    </a:cubicBezTo>
                    <a:cubicBezTo>
                      <a:pt x="f5" y="f19"/>
                      <a:pt x="f16" y="f16"/>
                      <a:pt x="f20" y="f21"/>
                    </a:cubicBezTo>
                    <a:cubicBezTo>
                      <a:pt x="f18" y="f14"/>
                      <a:pt x="f22" y="f23"/>
                      <a:pt x="f24" y="f25"/>
                    </a:cubicBezTo>
                    <a:cubicBezTo>
                      <a:pt x="f10" y="f5"/>
                      <a:pt x="f26" y="f25"/>
                      <a:pt x="f27" y="f28"/>
                    </a:cubicBezTo>
                    <a:cubicBezTo>
                      <a:pt x="f29" y="f28"/>
                      <a:pt x="f30" y="f23"/>
                      <a:pt x="f30" y="f21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6" y="f15"/>
                      <a:pt x="f36" y="f38"/>
                    </a:cubicBezTo>
                    <a:cubicBezTo>
                      <a:pt x="f39" y="f9"/>
                      <a:pt x="f40" y="f41"/>
                      <a:pt x="f42" y="f29"/>
                    </a:cubicBezTo>
                    <a:cubicBezTo>
                      <a:pt x="f42" y="f43"/>
                      <a:pt x="f34" y="f32"/>
                      <a:pt x="f44" y="f45"/>
                    </a:cubicBezTo>
                    <a:cubicBezTo>
                      <a:pt x="f46" y="f34"/>
                      <a:pt x="f47" y="f45"/>
                      <a:pt x="f48" y="f43"/>
                    </a:cubicBezTo>
                    <a:cubicBezTo>
                      <a:pt x="f26" y="f49"/>
                      <a:pt x="f50" y="f30"/>
                      <a:pt x="f51" y="f27"/>
                    </a:cubicBezTo>
                    <a:cubicBezTo>
                      <a:pt x="f52" y="f53"/>
                      <a:pt x="f54" y="f55"/>
                      <a:pt x="f54" y="f30"/>
                    </a:cubicBezTo>
                    <a:cubicBezTo>
                      <a:pt x="f11" y="f56"/>
                      <a:pt x="f15" y="f42"/>
                      <a:pt x="f57" y="f58"/>
                    </a:cubicBezTo>
                    <a:cubicBezTo>
                      <a:pt x="f59" y="f60"/>
                      <a:pt x="f18" y="f60"/>
                      <a:pt x="f61" y="f62"/>
                    </a:cubicBezTo>
                    <a:cubicBezTo>
                      <a:pt x="f63" y="f7"/>
                      <a:pt x="f64" y="f65"/>
                      <a:pt x="f66" y="f62"/>
                    </a:cubicBezTo>
                    <a:cubicBezTo>
                      <a:pt x="f67" y="f36"/>
                      <a:pt x="f68" y="f42"/>
                      <a:pt x="f69" y="f70"/>
                    </a:cubicBezTo>
                    <a:cubicBezTo>
                      <a:pt x="f23" y="f43"/>
                      <a:pt x="f8" y="f47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F0894E69-0A9C-1BF7-9F8F-721074BC2C5A}"/>
                  </a:ext>
                </a:extLst>
              </p:cNvPr>
              <p:cNvSpPr/>
              <p:nvPr/>
            </p:nvSpPr>
            <p:spPr>
              <a:xfrm flipH="1" flipV="1">
                <a:off x="177795" y="695328"/>
                <a:ext cx="238128" cy="2397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40"/>
                  <a:gd name="f8" fmla="val 32"/>
                  <a:gd name="f9" fmla="val 90"/>
                  <a:gd name="f10" fmla="val 17"/>
                  <a:gd name="f11" fmla="val 11"/>
                  <a:gd name="f12" fmla="val 77"/>
                  <a:gd name="f13" fmla="val 7"/>
                  <a:gd name="f14" fmla="val 69"/>
                  <a:gd name="f15" fmla="val 61"/>
                  <a:gd name="f16" fmla="val 10"/>
                  <a:gd name="f17" fmla="val 54"/>
                  <a:gd name="f18" fmla="val 12"/>
                  <a:gd name="f19" fmla="val 49"/>
                  <a:gd name="f20" fmla="val 44"/>
                  <a:gd name="f21" fmla="val 39"/>
                  <a:gd name="f22" fmla="val 21"/>
                  <a:gd name="f23" fmla="val 28"/>
                  <a:gd name="f24" fmla="val 37"/>
                  <a:gd name="f25" fmla="val 45"/>
                  <a:gd name="f26" fmla="val 53"/>
                  <a:gd name="f27" fmla="val 3"/>
                  <a:gd name="f28" fmla="val 60"/>
                  <a:gd name="f29" fmla="val 66"/>
                  <a:gd name="f30" fmla="val 2"/>
                  <a:gd name="f31" fmla="val 73"/>
                  <a:gd name="f32" fmla="val 4"/>
                  <a:gd name="f33" fmla="val 74"/>
                  <a:gd name="f34" fmla="val 75"/>
                  <a:gd name="f35" fmla="val 5"/>
                  <a:gd name="f36" fmla="val 15"/>
                  <a:gd name="f37" fmla="val 84"/>
                  <a:gd name="f38" fmla="val 89"/>
                  <a:gd name="f39" fmla="val 22"/>
                  <a:gd name="f40" fmla="val 92"/>
                  <a:gd name="f41" fmla="val 25"/>
                  <a:gd name="f42" fmla="val 95"/>
                  <a:gd name="f43" fmla="val 27"/>
                  <a:gd name="f44" fmla="val 94"/>
                  <a:gd name="f45" fmla="val 93"/>
                  <a:gd name="f46" fmla="val 34"/>
                  <a:gd name="f47" fmla="val 35"/>
                  <a:gd name="f48" fmla="val 36"/>
                  <a:gd name="f49" fmla="val 62"/>
                  <a:gd name="f50" fmla="val 63"/>
                  <a:gd name="f51" fmla="val 65"/>
                  <a:gd name="f52" fmla="val 67"/>
                  <a:gd name="f53" fmla="val 96"/>
                  <a:gd name="f54" fmla="val 91"/>
                  <a:gd name="f55" fmla="val 76"/>
                  <a:gd name="f56" fmla="val 87"/>
                  <a:gd name="f57" fmla="val 78"/>
                  <a:gd name="f58" fmla="val 80"/>
                  <a:gd name="f59" fmla="val 79"/>
                  <a:gd name="f60" fmla="val 71"/>
                  <a:gd name="f61" fmla="val 68"/>
                  <a:gd name="f62" fmla="val 70"/>
                  <a:gd name="f63" fmla="val 86"/>
                  <a:gd name="f64" fmla="val 88"/>
                  <a:gd name="f65" fmla="val 47"/>
                  <a:gd name="f66" fmla="val 43"/>
                  <a:gd name="f67" fmla="+- 0 0 -90"/>
                  <a:gd name="f68" fmla="*/ f3 1 102"/>
                  <a:gd name="f69" fmla="*/ f4 1 102"/>
                  <a:gd name="f70" fmla="val f5"/>
                  <a:gd name="f71" fmla="val f6"/>
                  <a:gd name="f72" fmla="*/ f67 f0 1"/>
                  <a:gd name="f73" fmla="+- f71 0 f70"/>
                  <a:gd name="f74" fmla="*/ f72 1 f2"/>
                  <a:gd name="f75" fmla="*/ f73 1 102"/>
                  <a:gd name="f76" fmla="*/ 40 f73 1"/>
                  <a:gd name="f77" fmla="*/ 102 f73 1"/>
                  <a:gd name="f78" fmla="*/ 11 f73 1"/>
                  <a:gd name="f79" fmla="*/ 77 f73 1"/>
                  <a:gd name="f80" fmla="*/ 10 f73 1"/>
                  <a:gd name="f81" fmla="*/ 54 f73 1"/>
                  <a:gd name="f82" fmla="*/ 39 f73 1"/>
                  <a:gd name="f83" fmla="*/ 28 f73 1"/>
                  <a:gd name="f84" fmla="*/ 53 f73 1"/>
                  <a:gd name="f85" fmla="*/ 3 f73 1"/>
                  <a:gd name="f86" fmla="*/ 73 f73 1"/>
                  <a:gd name="f87" fmla="*/ 4 f73 1"/>
                  <a:gd name="f88" fmla="*/ 75 f73 1"/>
                  <a:gd name="f89" fmla="*/ 5 f73 1"/>
                  <a:gd name="f90" fmla="*/ 89 f73 1"/>
                  <a:gd name="f91" fmla="*/ 22 f73 1"/>
                  <a:gd name="f92" fmla="*/ 94 f73 1"/>
                  <a:gd name="f93" fmla="*/ 32 f73 1"/>
                  <a:gd name="f94" fmla="*/ 36 f73 1"/>
                  <a:gd name="f95" fmla="*/ 95 f73 1"/>
                  <a:gd name="f96" fmla="*/ 62 f73 1"/>
                  <a:gd name="f97" fmla="*/ 67 f73 1"/>
                  <a:gd name="f98" fmla="*/ 87 f73 1"/>
                  <a:gd name="f99" fmla="*/ 78 f73 1"/>
                  <a:gd name="f100" fmla="*/ 69 f73 1"/>
                  <a:gd name="f101" fmla="*/ 71 f73 1"/>
                  <a:gd name="f102" fmla="*/ 61 f73 1"/>
                  <a:gd name="f103" fmla="*/ 74 f73 1"/>
                  <a:gd name="f104" fmla="*/ 47 f73 1"/>
                  <a:gd name="f105" fmla="*/ 92 f73 1"/>
                  <a:gd name="f106" fmla="+- f74 0 f1"/>
                  <a:gd name="f107" fmla="*/ f76 1 102"/>
                  <a:gd name="f108" fmla="*/ f77 1 102"/>
                  <a:gd name="f109" fmla="*/ f78 1 102"/>
                  <a:gd name="f110" fmla="*/ f79 1 102"/>
                  <a:gd name="f111" fmla="*/ f80 1 102"/>
                  <a:gd name="f112" fmla="*/ f81 1 102"/>
                  <a:gd name="f113" fmla="*/ f82 1 102"/>
                  <a:gd name="f114" fmla="*/ f83 1 102"/>
                  <a:gd name="f115" fmla="*/ f84 1 102"/>
                  <a:gd name="f116" fmla="*/ f85 1 102"/>
                  <a:gd name="f117" fmla="*/ f86 1 102"/>
                  <a:gd name="f118" fmla="*/ f87 1 102"/>
                  <a:gd name="f119" fmla="*/ f88 1 102"/>
                  <a:gd name="f120" fmla="*/ f89 1 102"/>
                  <a:gd name="f121" fmla="*/ f90 1 102"/>
                  <a:gd name="f122" fmla="*/ f91 1 102"/>
                  <a:gd name="f123" fmla="*/ f92 1 102"/>
                  <a:gd name="f124" fmla="*/ f93 1 102"/>
                  <a:gd name="f125" fmla="*/ f94 1 102"/>
                  <a:gd name="f126" fmla="*/ f95 1 102"/>
                  <a:gd name="f127" fmla="*/ f96 1 102"/>
                  <a:gd name="f128" fmla="*/ f97 1 102"/>
                  <a:gd name="f129" fmla="*/ f98 1 102"/>
                  <a:gd name="f130" fmla="*/ f99 1 102"/>
                  <a:gd name="f131" fmla="*/ f100 1 102"/>
                  <a:gd name="f132" fmla="*/ f101 1 102"/>
                  <a:gd name="f133" fmla="*/ f102 1 102"/>
                  <a:gd name="f134" fmla="*/ f103 1 102"/>
                  <a:gd name="f135" fmla="*/ f104 1 102"/>
                  <a:gd name="f136" fmla="*/ f105 1 102"/>
                  <a:gd name="f137" fmla="*/ 0 1 f75"/>
                  <a:gd name="f138" fmla="*/ f71 1 f75"/>
                  <a:gd name="f139" fmla="*/ f107 1 f75"/>
                  <a:gd name="f140" fmla="*/ f108 1 f75"/>
                  <a:gd name="f141" fmla="*/ f109 1 f75"/>
                  <a:gd name="f142" fmla="*/ f110 1 f75"/>
                  <a:gd name="f143" fmla="*/ f111 1 f75"/>
                  <a:gd name="f144" fmla="*/ f112 1 f75"/>
                  <a:gd name="f145" fmla="*/ f113 1 f75"/>
                  <a:gd name="f146" fmla="*/ f114 1 f75"/>
                  <a:gd name="f147" fmla="*/ f115 1 f75"/>
                  <a:gd name="f148" fmla="*/ f116 1 f75"/>
                  <a:gd name="f149" fmla="*/ f117 1 f75"/>
                  <a:gd name="f150" fmla="*/ f118 1 f75"/>
                  <a:gd name="f151" fmla="*/ f119 1 f75"/>
                  <a:gd name="f152" fmla="*/ f120 1 f75"/>
                  <a:gd name="f153" fmla="*/ f121 1 f75"/>
                  <a:gd name="f154" fmla="*/ f122 1 f75"/>
                  <a:gd name="f155" fmla="*/ f123 1 f75"/>
                  <a:gd name="f156" fmla="*/ f124 1 f75"/>
                  <a:gd name="f157" fmla="*/ f125 1 f75"/>
                  <a:gd name="f158" fmla="*/ f126 1 f75"/>
                  <a:gd name="f159" fmla="*/ f127 1 f75"/>
                  <a:gd name="f160" fmla="*/ f128 1 f75"/>
                  <a:gd name="f161" fmla="*/ f129 1 f75"/>
                  <a:gd name="f162" fmla="*/ f130 1 f75"/>
                  <a:gd name="f163" fmla="*/ f131 1 f75"/>
                  <a:gd name="f164" fmla="*/ f132 1 f75"/>
                  <a:gd name="f165" fmla="*/ f133 1 f75"/>
                  <a:gd name="f166" fmla="*/ f134 1 f75"/>
                  <a:gd name="f167" fmla="*/ f135 1 f75"/>
                  <a:gd name="f168" fmla="*/ f136 1 f75"/>
                  <a:gd name="f169" fmla="*/ f137 f68 1"/>
                  <a:gd name="f170" fmla="*/ f138 f68 1"/>
                  <a:gd name="f171" fmla="*/ f138 f69 1"/>
                  <a:gd name="f172" fmla="*/ f137 f69 1"/>
                  <a:gd name="f173" fmla="*/ f139 f68 1"/>
                  <a:gd name="f174" fmla="*/ f140 f69 1"/>
                  <a:gd name="f175" fmla="*/ f141 f68 1"/>
                  <a:gd name="f176" fmla="*/ f142 f69 1"/>
                  <a:gd name="f177" fmla="*/ f143 f68 1"/>
                  <a:gd name="f178" fmla="*/ f144 f69 1"/>
                  <a:gd name="f179" fmla="*/ f145 f69 1"/>
                  <a:gd name="f180" fmla="*/ f146 f68 1"/>
                  <a:gd name="f181" fmla="*/ f141 f69 1"/>
                  <a:gd name="f182" fmla="*/ f147 f68 1"/>
                  <a:gd name="f183" fmla="*/ f148 f69 1"/>
                  <a:gd name="f184" fmla="*/ f149 f68 1"/>
                  <a:gd name="f185" fmla="*/ f150 f69 1"/>
                  <a:gd name="f186" fmla="*/ f151 f68 1"/>
                  <a:gd name="f187" fmla="*/ f152 f69 1"/>
                  <a:gd name="f188" fmla="*/ f153 f68 1"/>
                  <a:gd name="f189" fmla="*/ f154 f69 1"/>
                  <a:gd name="f190" fmla="*/ f155 f68 1"/>
                  <a:gd name="f191" fmla="*/ f156 f69 1"/>
                  <a:gd name="f192" fmla="*/ f157 f69 1"/>
                  <a:gd name="f193" fmla="*/ f158 f68 1"/>
                  <a:gd name="f194" fmla="*/ f159 f69 1"/>
                  <a:gd name="f195" fmla="*/ f160 f69 1"/>
                  <a:gd name="f196" fmla="*/ f161 f68 1"/>
                  <a:gd name="f197" fmla="*/ f162 f69 1"/>
                  <a:gd name="f198" fmla="*/ f163 f68 1"/>
                  <a:gd name="f199" fmla="*/ f164 f69 1"/>
                  <a:gd name="f200" fmla="*/ f165 f68 1"/>
                  <a:gd name="f201" fmla="*/ f166 f69 1"/>
                  <a:gd name="f202" fmla="*/ f167 f68 1"/>
                  <a:gd name="f203" fmla="*/ f168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3" y="f174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7" y="f179"/>
                  </a:cxn>
                  <a:cxn ang="f106">
                    <a:pos x="f180" y="f181"/>
                  </a:cxn>
                  <a:cxn ang="f106">
                    <a:pos x="f182" y="f183"/>
                  </a:cxn>
                  <a:cxn ang="f106">
                    <a:pos x="f184" y="f185"/>
                  </a:cxn>
                  <a:cxn ang="f106">
                    <a:pos x="f186" y="f187"/>
                  </a:cxn>
                  <a:cxn ang="f106">
                    <a:pos x="f188" y="f189"/>
                  </a:cxn>
                  <a:cxn ang="f106">
                    <a:pos x="f190" y="f191"/>
                  </a:cxn>
                  <a:cxn ang="f106">
                    <a:pos x="f190" y="f192"/>
                  </a:cxn>
                  <a:cxn ang="f106">
                    <a:pos x="f193" y="f194"/>
                  </a:cxn>
                  <a:cxn ang="f106">
                    <a:pos x="f190" y="f195"/>
                  </a:cxn>
                  <a:cxn ang="f106">
                    <a:pos x="f196" y="f197"/>
                  </a:cxn>
                  <a:cxn ang="f106">
                    <a:pos x="f186" y="f176"/>
                  </a:cxn>
                  <a:cxn ang="f106">
                    <a:pos x="f198" y="f199"/>
                  </a:cxn>
                  <a:cxn ang="f106">
                    <a:pos x="f200" y="f201"/>
                  </a:cxn>
                  <a:cxn ang="f106">
                    <a:pos x="f202" y="f203"/>
                  </a:cxn>
                  <a:cxn ang="f106">
                    <a:pos x="f173" y="f174"/>
                  </a:cxn>
                </a:cxnLst>
                <a:rect l="f169" t="f172" r="f170" b="f171"/>
                <a:pathLst>
                  <a:path w="102" h="102">
                    <a:moveTo>
                      <a:pt x="f7" y="f6"/>
                    </a:moveTo>
                    <a:cubicBezTo>
                      <a:pt x="f8" y="f9"/>
                      <a:pt x="f10" y="f9"/>
                      <a:pt x="f11" y="f12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8" y="f19"/>
                      <a:pt x="f18" y="f20"/>
                      <a:pt x="f16" y="f21"/>
                    </a:cubicBezTo>
                    <a:cubicBezTo>
                      <a:pt x="f5" y="f22"/>
                      <a:pt x="f11" y="f18"/>
                      <a:pt x="f23" y="f11"/>
                    </a:cubicBezTo>
                    <a:cubicBezTo>
                      <a:pt x="f24" y="f11"/>
                      <a:pt x="f25" y="f13"/>
                      <a:pt x="f26" y="f27"/>
                    </a:cubicBezTo>
                    <a:cubicBezTo>
                      <a:pt x="f28" y="f5"/>
                      <a:pt x="f29" y="f30"/>
                      <a:pt x="f31" y="f32"/>
                    </a:cubicBezTo>
                    <a:cubicBezTo>
                      <a:pt x="f33" y="f32"/>
                      <a:pt x="f34" y="f35"/>
                      <a:pt x="f34" y="f35"/>
                    </a:cubicBezTo>
                    <a:cubicBezTo>
                      <a:pt x="f34" y="f36"/>
                      <a:pt x="f37" y="f10"/>
                      <a:pt x="f38" y="f39"/>
                    </a:cubicBezTo>
                    <a:cubicBezTo>
                      <a:pt x="f40" y="f41"/>
                      <a:pt x="f42" y="f43"/>
                      <a:pt x="f44" y="f8"/>
                    </a:cubicBezTo>
                    <a:cubicBezTo>
                      <a:pt x="f45" y="f46"/>
                      <a:pt x="f44" y="f47"/>
                      <a:pt x="f44" y="f48"/>
                    </a:cubicBezTo>
                    <a:cubicBezTo>
                      <a:pt x="f6" y="f25"/>
                      <a:pt x="f42" y="f26"/>
                      <a:pt x="f42" y="f49"/>
                    </a:cubicBezTo>
                    <a:cubicBezTo>
                      <a:pt x="f44" y="f50"/>
                      <a:pt x="f45" y="f51"/>
                      <a:pt x="f44" y="f52"/>
                    </a:cubicBezTo>
                    <a:cubicBezTo>
                      <a:pt x="f53" y="f33"/>
                      <a:pt x="f54" y="f55"/>
                      <a:pt x="f56" y="f57"/>
                    </a:cubicBezTo>
                    <a:cubicBezTo>
                      <a:pt x="f37" y="f58"/>
                      <a:pt x="f59" y="f58"/>
                      <a:pt x="f34" y="f12"/>
                    </a:cubicBezTo>
                    <a:cubicBezTo>
                      <a:pt x="f31" y="f55"/>
                      <a:pt x="f60" y="f31"/>
                      <a:pt x="f14" y="f60"/>
                    </a:cubicBezTo>
                    <a:cubicBezTo>
                      <a:pt x="f29" y="f61"/>
                      <a:pt x="f15" y="f62"/>
                      <a:pt x="f15" y="f33"/>
                    </a:cubicBezTo>
                    <a:cubicBezTo>
                      <a:pt x="f50" y="f63"/>
                      <a:pt x="f26" y="f64"/>
                      <a:pt x="f65" y="f40"/>
                    </a:cubicBezTo>
                    <a:cubicBezTo>
                      <a:pt x="f66" y="f42"/>
                      <a:pt x="f7" y="f53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F12B3FB7-EDA3-1F1C-41F2-400375B04F11}"/>
                  </a:ext>
                </a:extLst>
              </p:cNvPr>
              <p:cNvSpPr/>
              <p:nvPr/>
            </p:nvSpPr>
            <p:spPr>
              <a:xfrm flipH="1" flipV="1">
                <a:off x="1733546" y="109535"/>
                <a:ext cx="247646" cy="2460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105"/>
                  <a:gd name="f8" fmla="val 100"/>
                  <a:gd name="f9" fmla="val 27"/>
                  <a:gd name="f10" fmla="val 35"/>
                  <a:gd name="f11" fmla="val 101"/>
                  <a:gd name="f12" fmla="val 43"/>
                  <a:gd name="f13" fmla="val 50"/>
                  <a:gd name="f14" fmla="val 55"/>
                  <a:gd name="f15" fmla="val 103"/>
                  <a:gd name="f16" fmla="val 63"/>
                  <a:gd name="f17" fmla="val 99"/>
                  <a:gd name="f18" fmla="val 65"/>
                  <a:gd name="f19" fmla="val 94"/>
                  <a:gd name="f20" fmla="val 66"/>
                  <a:gd name="f21" fmla="val 89"/>
                  <a:gd name="f22" fmla="val 68"/>
                  <a:gd name="f23" fmla="val 85"/>
                  <a:gd name="f24" fmla="val 64"/>
                  <a:gd name="f25" fmla="val 81"/>
                  <a:gd name="f26" fmla="val 61"/>
                  <a:gd name="f27" fmla="val 79"/>
                  <a:gd name="f28" fmla="val 77"/>
                  <a:gd name="f29" fmla="val 75"/>
                  <a:gd name="f30" fmla="val 67"/>
                  <a:gd name="f31" fmla="val 76"/>
                  <a:gd name="f32" fmla="val 69"/>
                  <a:gd name="f33" fmla="val 78"/>
                  <a:gd name="f34" fmla="val 71"/>
                  <a:gd name="f35" fmla="val 80"/>
                  <a:gd name="f36" fmla="val 83"/>
                  <a:gd name="f37" fmla="val 73"/>
                  <a:gd name="f38" fmla="val 86"/>
                  <a:gd name="f39" fmla="val 93"/>
                  <a:gd name="f40" fmla="val 96"/>
                  <a:gd name="f41" fmla="val 97"/>
                  <a:gd name="f42" fmla="val 59"/>
                  <a:gd name="f43" fmla="val 49"/>
                  <a:gd name="f44" fmla="val 40"/>
                  <a:gd name="f45" fmla="val 98"/>
                  <a:gd name="f46" fmla="val 28"/>
                  <a:gd name="f47" fmla="val 95"/>
                  <a:gd name="f48" fmla="val 21"/>
                  <a:gd name="f49" fmla="val 84"/>
                  <a:gd name="f50" fmla="val 23"/>
                  <a:gd name="f51" fmla="val 72"/>
                  <a:gd name="f52" fmla="val 19"/>
                  <a:gd name="f53" fmla="val 16"/>
                  <a:gd name="f54" fmla="val 48"/>
                  <a:gd name="f55" fmla="val 7"/>
                  <a:gd name="f56" fmla="val 22"/>
                  <a:gd name="f57" fmla="val 30"/>
                  <a:gd name="f58" fmla="val 36"/>
                  <a:gd name="f59" fmla="val 42"/>
                  <a:gd name="f60" fmla="val 9"/>
                  <a:gd name="f61" fmla="val 47"/>
                  <a:gd name="f62" fmla="val 3"/>
                  <a:gd name="f63" fmla="val 53"/>
                  <a:gd name="f64" fmla="val 1"/>
                  <a:gd name="f65" fmla="val 60"/>
                  <a:gd name="f66" fmla="val 8"/>
                  <a:gd name="f67" fmla="val 82"/>
                  <a:gd name="f68" fmla="val 90"/>
                  <a:gd name="f69" fmla="val 12"/>
                  <a:gd name="f70" fmla="val 92"/>
                  <a:gd name="f71" fmla="+- 0 0 -90"/>
                  <a:gd name="f72" fmla="*/ f3 1 107"/>
                  <a:gd name="f73" fmla="*/ f4 1 105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107"/>
                  <a:gd name="f82" fmla="*/ f78 1 105"/>
                  <a:gd name="f83" fmla="*/ 100 f79 1"/>
                  <a:gd name="f84" fmla="*/ 27 f78 1"/>
                  <a:gd name="f85" fmla="*/ 105 f79 1"/>
                  <a:gd name="f86" fmla="*/ 50 f78 1"/>
                  <a:gd name="f87" fmla="*/ 99 f79 1"/>
                  <a:gd name="f88" fmla="*/ 65 f78 1"/>
                  <a:gd name="f89" fmla="*/ 85 f79 1"/>
                  <a:gd name="f90" fmla="*/ 64 f78 1"/>
                  <a:gd name="f91" fmla="*/ 77 f79 1"/>
                  <a:gd name="f92" fmla="*/ 78 f79 1"/>
                  <a:gd name="f93" fmla="*/ 71 f78 1"/>
                  <a:gd name="f94" fmla="*/ 83 f78 1"/>
                  <a:gd name="f95" fmla="*/ 67 f79 1"/>
                  <a:gd name="f96" fmla="*/ 96 f78 1"/>
                  <a:gd name="f97" fmla="*/ 105 f78 1"/>
                  <a:gd name="f98" fmla="*/ 40 f79 1"/>
                  <a:gd name="f99" fmla="*/ 98 f78 1"/>
                  <a:gd name="f100" fmla="*/ 23 f79 1"/>
                  <a:gd name="f101" fmla="*/ 72 f78 1"/>
                  <a:gd name="f102" fmla="*/ 16 f79 1"/>
                  <a:gd name="f103" fmla="*/ 61 f78 1"/>
                  <a:gd name="f104" fmla="*/ 22 f79 1"/>
                  <a:gd name="f105" fmla="*/ 42 f79 1"/>
                  <a:gd name="f106" fmla="*/ 9 f78 1"/>
                  <a:gd name="f107" fmla="*/ 59 f79 1"/>
                  <a:gd name="f108" fmla="*/ 0 f78 1"/>
                  <a:gd name="f109" fmla="*/ 63 f79 1"/>
                  <a:gd name="f110" fmla="*/ 1 f78 1"/>
                  <a:gd name="f111" fmla="*/ 82 f79 1"/>
                  <a:gd name="f112" fmla="+- f80 0 f1"/>
                  <a:gd name="f113" fmla="*/ f83 1 107"/>
                  <a:gd name="f114" fmla="*/ f84 1 105"/>
                  <a:gd name="f115" fmla="*/ f85 1 107"/>
                  <a:gd name="f116" fmla="*/ f86 1 105"/>
                  <a:gd name="f117" fmla="*/ f87 1 107"/>
                  <a:gd name="f118" fmla="*/ f88 1 105"/>
                  <a:gd name="f119" fmla="*/ f89 1 107"/>
                  <a:gd name="f120" fmla="*/ f90 1 105"/>
                  <a:gd name="f121" fmla="*/ f91 1 107"/>
                  <a:gd name="f122" fmla="*/ f92 1 107"/>
                  <a:gd name="f123" fmla="*/ f93 1 105"/>
                  <a:gd name="f124" fmla="*/ f94 1 105"/>
                  <a:gd name="f125" fmla="*/ f95 1 107"/>
                  <a:gd name="f126" fmla="*/ f96 1 105"/>
                  <a:gd name="f127" fmla="*/ f97 1 105"/>
                  <a:gd name="f128" fmla="*/ f98 1 107"/>
                  <a:gd name="f129" fmla="*/ f99 1 105"/>
                  <a:gd name="f130" fmla="*/ f100 1 107"/>
                  <a:gd name="f131" fmla="*/ f101 1 105"/>
                  <a:gd name="f132" fmla="*/ f102 1 107"/>
                  <a:gd name="f133" fmla="*/ f103 1 105"/>
                  <a:gd name="f134" fmla="*/ f104 1 107"/>
                  <a:gd name="f135" fmla="*/ f105 1 107"/>
                  <a:gd name="f136" fmla="*/ f106 1 105"/>
                  <a:gd name="f137" fmla="*/ f107 1 107"/>
                  <a:gd name="f138" fmla="*/ f108 1 105"/>
                  <a:gd name="f139" fmla="*/ f109 1 107"/>
                  <a:gd name="f140" fmla="*/ f110 1 105"/>
                  <a:gd name="f141" fmla="*/ f111 1 107"/>
                  <a:gd name="f142" fmla="*/ 0 1 f81"/>
                  <a:gd name="f143" fmla="*/ f75 1 f81"/>
                  <a:gd name="f144" fmla="*/ 0 1 f82"/>
                  <a:gd name="f145" fmla="*/ f76 1 f82"/>
                  <a:gd name="f146" fmla="*/ f113 1 f81"/>
                  <a:gd name="f147" fmla="*/ f114 1 f82"/>
                  <a:gd name="f148" fmla="*/ f115 1 f81"/>
                  <a:gd name="f149" fmla="*/ f116 1 f82"/>
                  <a:gd name="f150" fmla="*/ f117 1 f81"/>
                  <a:gd name="f151" fmla="*/ f118 1 f82"/>
                  <a:gd name="f152" fmla="*/ f119 1 f81"/>
                  <a:gd name="f153" fmla="*/ f120 1 f82"/>
                  <a:gd name="f154" fmla="*/ f121 1 f81"/>
                  <a:gd name="f155" fmla="*/ f122 1 f81"/>
                  <a:gd name="f156" fmla="*/ f123 1 f82"/>
                  <a:gd name="f157" fmla="*/ f124 1 f82"/>
                  <a:gd name="f158" fmla="*/ f125 1 f81"/>
                  <a:gd name="f159" fmla="*/ f126 1 f82"/>
                  <a:gd name="f160" fmla="*/ f127 1 f82"/>
                  <a:gd name="f161" fmla="*/ f128 1 f81"/>
                  <a:gd name="f162" fmla="*/ f129 1 f82"/>
                  <a:gd name="f163" fmla="*/ f130 1 f81"/>
                  <a:gd name="f164" fmla="*/ f131 1 f82"/>
                  <a:gd name="f165" fmla="*/ f132 1 f81"/>
                  <a:gd name="f166" fmla="*/ f133 1 f82"/>
                  <a:gd name="f167" fmla="*/ f134 1 f81"/>
                  <a:gd name="f168" fmla="*/ f135 1 f81"/>
                  <a:gd name="f169" fmla="*/ f136 1 f82"/>
                  <a:gd name="f170" fmla="*/ f137 1 f81"/>
                  <a:gd name="f171" fmla="*/ f138 1 f82"/>
                  <a:gd name="f172" fmla="*/ f139 1 f81"/>
                  <a:gd name="f173" fmla="*/ f140 1 f82"/>
                  <a:gd name="f174" fmla="*/ f141 1 f81"/>
                  <a:gd name="f175" fmla="*/ f142 f72 1"/>
                  <a:gd name="f176" fmla="*/ f143 f72 1"/>
                  <a:gd name="f177" fmla="*/ f145 f73 1"/>
                  <a:gd name="f178" fmla="*/ f144 f73 1"/>
                  <a:gd name="f179" fmla="*/ f146 f72 1"/>
                  <a:gd name="f180" fmla="*/ f147 f73 1"/>
                  <a:gd name="f181" fmla="*/ f148 f72 1"/>
                  <a:gd name="f182" fmla="*/ f149 f73 1"/>
                  <a:gd name="f183" fmla="*/ f150 f72 1"/>
                  <a:gd name="f184" fmla="*/ f151 f73 1"/>
                  <a:gd name="f185" fmla="*/ f152 f72 1"/>
                  <a:gd name="f186" fmla="*/ f153 f73 1"/>
                  <a:gd name="f187" fmla="*/ f154 f72 1"/>
                  <a:gd name="f188" fmla="*/ f155 f72 1"/>
                  <a:gd name="f189" fmla="*/ f156 f73 1"/>
                  <a:gd name="f190" fmla="*/ f157 f73 1"/>
                  <a:gd name="f191" fmla="*/ f158 f72 1"/>
                  <a:gd name="f192" fmla="*/ f159 f73 1"/>
                  <a:gd name="f193" fmla="*/ f160 f73 1"/>
                  <a:gd name="f194" fmla="*/ f161 f72 1"/>
                  <a:gd name="f195" fmla="*/ f162 f73 1"/>
                  <a:gd name="f196" fmla="*/ f163 f72 1"/>
                  <a:gd name="f197" fmla="*/ f164 f73 1"/>
                  <a:gd name="f198" fmla="*/ f165 f72 1"/>
                  <a:gd name="f199" fmla="*/ f166 f73 1"/>
                  <a:gd name="f200" fmla="*/ f167 f72 1"/>
                  <a:gd name="f201" fmla="*/ f168 f72 1"/>
                  <a:gd name="f202" fmla="*/ f169 f73 1"/>
                  <a:gd name="f203" fmla="*/ f170 f72 1"/>
                  <a:gd name="f204" fmla="*/ f171 f73 1"/>
                  <a:gd name="f205" fmla="*/ f172 f72 1"/>
                  <a:gd name="f206" fmla="*/ f173 f73 1"/>
                  <a:gd name="f207" fmla="*/ f174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79" y="f180"/>
                  </a:cxn>
                  <a:cxn ang="f112">
                    <a:pos x="f181" y="f182"/>
                  </a:cxn>
                  <a:cxn ang="f112">
                    <a:pos x="f183" y="f184"/>
                  </a:cxn>
                  <a:cxn ang="f112">
                    <a:pos x="f185" y="f186"/>
                  </a:cxn>
                  <a:cxn ang="f112">
                    <a:pos x="f187" y="f184"/>
                  </a:cxn>
                  <a:cxn ang="f112">
                    <a:pos x="f188" y="f189"/>
                  </a:cxn>
                  <a:cxn ang="f112">
                    <a:pos x="f187" y="f190"/>
                  </a:cxn>
                  <a:cxn ang="f112">
                    <a:pos x="f191" y="f192"/>
                  </a:cxn>
                  <a:cxn ang="f112">
                    <a:pos x="f191" y="f193"/>
                  </a:cxn>
                  <a:cxn ang="f112">
                    <a:pos x="f194" y="f195"/>
                  </a:cxn>
                  <a:cxn ang="f112">
                    <a:pos x="f196" y="f197"/>
                  </a:cxn>
                  <a:cxn ang="f112">
                    <a:pos x="f198" y="f199"/>
                  </a:cxn>
                  <a:cxn ang="f112">
                    <a:pos x="f200" y="f18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2"/>
                  </a:cxn>
                  <a:cxn ang="f112">
                    <a:pos x="f179" y="f180"/>
                  </a:cxn>
                </a:cxnLst>
                <a:rect l="f175" t="f178" r="f176" b="f177"/>
                <a:pathLst>
                  <a:path w="107" h="105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16"/>
                      <a:pt x="f28" y="f1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29"/>
                      <a:pt x="f28" y="f27"/>
                      <a:pt x="f28" y="f36"/>
                    </a:cubicBezTo>
                    <a:cubicBezTo>
                      <a:pt x="f37" y="f38"/>
                      <a:pt x="f37" y="f39"/>
                      <a:pt x="f30" y="f40"/>
                    </a:cubicBezTo>
                    <a:cubicBezTo>
                      <a:pt x="f18" y="f41"/>
                      <a:pt x="f22" y="f11"/>
                      <a:pt x="f30" y="f7"/>
                    </a:cubicBezTo>
                    <a:cubicBezTo>
                      <a:pt x="f42" y="f8"/>
                      <a:pt x="f43" y="f11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0" y="f20"/>
                      <a:pt x="f52" y="f16"/>
                      <a:pt x="f53" y="f26"/>
                    </a:cubicBezTo>
                    <a:cubicBezTo>
                      <a:pt x="f5" y="f54"/>
                      <a:pt x="f55" y="f10"/>
                      <a:pt x="f56" y="f9"/>
                    </a:cubicBezTo>
                    <a:cubicBezTo>
                      <a:pt x="f57" y="f56"/>
                      <a:pt x="f58" y="f53"/>
                      <a:pt x="f59" y="f60"/>
                    </a:cubicBezTo>
                    <a:cubicBezTo>
                      <a:pt x="f61" y="f62"/>
                      <a:pt x="f63" y="f64"/>
                      <a:pt x="f42" y="f5"/>
                    </a:cubicBezTo>
                    <a:cubicBezTo>
                      <a:pt x="f65" y="f5"/>
                      <a:pt x="f16" y="f5"/>
                      <a:pt x="f16" y="f64"/>
                    </a:cubicBezTo>
                    <a:cubicBezTo>
                      <a:pt x="f30" y="f60"/>
                      <a:pt x="f29" y="f66"/>
                      <a:pt x="f67" y="f60"/>
                    </a:cubicBezTo>
                    <a:cubicBezTo>
                      <a:pt x="f68" y="f69"/>
                      <a:pt x="f70" y="f50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2D172CD6-1242-8556-441E-76CD3782CD6A}"/>
                  </a:ext>
                </a:extLst>
              </p:cNvPr>
              <p:cNvSpPr/>
              <p:nvPr/>
            </p:nvSpPr>
            <p:spPr>
              <a:xfrm flipH="1" flipV="1">
                <a:off x="466728" y="209553"/>
                <a:ext cx="236536" cy="2603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2"/>
                  <a:gd name="f7" fmla="val 111"/>
                  <a:gd name="f8" fmla="val 72"/>
                  <a:gd name="f9" fmla="val 15"/>
                  <a:gd name="f10" fmla="val 16"/>
                  <a:gd name="f11" fmla="val 78"/>
                  <a:gd name="f12" fmla="val 27"/>
                  <a:gd name="f13" fmla="val 87"/>
                  <a:gd name="f14" fmla="val 36"/>
                  <a:gd name="f15" fmla="val 95"/>
                  <a:gd name="f16" fmla="val 45"/>
                  <a:gd name="f17" fmla="val 54"/>
                  <a:gd name="f18" fmla="val 100"/>
                  <a:gd name="f19" fmla="val 62"/>
                  <a:gd name="f20" fmla="val 92"/>
                  <a:gd name="f21" fmla="val 75"/>
                  <a:gd name="f22" fmla="val 91"/>
                  <a:gd name="f23" fmla="val 81"/>
                  <a:gd name="f24" fmla="val 89"/>
                  <a:gd name="f25" fmla="val 86"/>
                  <a:gd name="f26" fmla="val 83"/>
                  <a:gd name="f27" fmla="val 93"/>
                  <a:gd name="f28" fmla="val 82"/>
                  <a:gd name="f29" fmla="val 80"/>
                  <a:gd name="f30" fmla="val 96"/>
                  <a:gd name="f31" fmla="val 105"/>
                  <a:gd name="f32" fmla="val 66"/>
                  <a:gd name="f33" fmla="val 58"/>
                  <a:gd name="f34" fmla="val 106"/>
                  <a:gd name="f35" fmla="val 52"/>
                  <a:gd name="f36" fmla="val 46"/>
                  <a:gd name="f37" fmla="val 109"/>
                  <a:gd name="f38" fmla="val 38"/>
                  <a:gd name="f39" fmla="val 35"/>
                  <a:gd name="f40" fmla="val 97"/>
                  <a:gd name="f41" fmla="val 40"/>
                  <a:gd name="f42" fmla="val 85"/>
                  <a:gd name="f43" fmla="val 41"/>
                  <a:gd name="f44" fmla="val 37"/>
                  <a:gd name="f45" fmla="val 79"/>
                  <a:gd name="f46" fmla="val 77"/>
                  <a:gd name="f47" fmla="val 34"/>
                  <a:gd name="f48" fmla="val 24"/>
                  <a:gd name="f49" fmla="val 18"/>
                  <a:gd name="f50" fmla="val 76"/>
                  <a:gd name="f51" fmla="val 12"/>
                  <a:gd name="f52" fmla="val 8"/>
                  <a:gd name="f53" fmla="val 69"/>
                  <a:gd name="f54" fmla="val 6"/>
                  <a:gd name="f55" fmla="val 67"/>
                  <a:gd name="f56" fmla="val 70"/>
                  <a:gd name="f57" fmla="val 5"/>
                  <a:gd name="f58" fmla="val 60"/>
                  <a:gd name="f59" fmla="val 4"/>
                  <a:gd name="f60" fmla="val 51"/>
                  <a:gd name="f61" fmla="val 42"/>
                  <a:gd name="f62" fmla="val 28"/>
                  <a:gd name="f63" fmla="val 20"/>
                  <a:gd name="f64" fmla="val 31"/>
                  <a:gd name="f65" fmla="val 21"/>
                  <a:gd name="f66" fmla="val 9"/>
                  <a:gd name="f67" fmla="val 48"/>
                  <a:gd name="f68" fmla="val 7"/>
                  <a:gd name="f69" fmla="val 56"/>
                  <a:gd name="f70" fmla="val 64"/>
                  <a:gd name="f71" fmla="val 3"/>
                  <a:gd name="f72" fmla="+- 0 0 -90"/>
                  <a:gd name="f73" fmla="*/ f3 1 102"/>
                  <a:gd name="f74" fmla="*/ f4 1 111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102"/>
                  <a:gd name="f83" fmla="*/ f79 1 111"/>
                  <a:gd name="f84" fmla="*/ 72 f80 1"/>
                  <a:gd name="f85" fmla="*/ 15 f79 1"/>
                  <a:gd name="f86" fmla="*/ 16 f79 1"/>
                  <a:gd name="f87" fmla="*/ 95 f80 1"/>
                  <a:gd name="f88" fmla="*/ 45 f79 1"/>
                  <a:gd name="f89" fmla="*/ 92 f80 1"/>
                  <a:gd name="f90" fmla="*/ 72 f79 1"/>
                  <a:gd name="f91" fmla="*/ 91 f80 1"/>
                  <a:gd name="f92" fmla="*/ 81 f79 1"/>
                  <a:gd name="f93" fmla="*/ 83 f80 1"/>
                  <a:gd name="f94" fmla="*/ 93 f79 1"/>
                  <a:gd name="f95" fmla="*/ 80 f80 1"/>
                  <a:gd name="f96" fmla="*/ 96 f79 1"/>
                  <a:gd name="f97" fmla="*/ 58 f80 1"/>
                  <a:gd name="f98" fmla="*/ 106 f79 1"/>
                  <a:gd name="f99" fmla="*/ 46 f80 1"/>
                  <a:gd name="f100" fmla="*/ 109 f79 1"/>
                  <a:gd name="f101" fmla="*/ 38 f80 1"/>
                  <a:gd name="f102" fmla="*/ 89 f79 1"/>
                  <a:gd name="f103" fmla="*/ 80 f79 1"/>
                  <a:gd name="f104" fmla="*/ 34 f80 1"/>
                  <a:gd name="f105" fmla="*/ 78 f79 1"/>
                  <a:gd name="f106" fmla="*/ 12 f80 1"/>
                  <a:gd name="f107" fmla="*/ 0 f80 1"/>
                  <a:gd name="f108" fmla="*/ 70 f79 1"/>
                  <a:gd name="f109" fmla="*/ 6 f80 1"/>
                  <a:gd name="f110" fmla="*/ 42 f79 1"/>
                  <a:gd name="f111" fmla="*/ 31 f80 1"/>
                  <a:gd name="f112" fmla="*/ 21 f79 1"/>
                  <a:gd name="f113" fmla="*/ 40 f80 1"/>
                  <a:gd name="f114" fmla="*/ 48 f80 1"/>
                  <a:gd name="f115" fmla="*/ 7 f79 1"/>
                  <a:gd name="f116" fmla="+- f81 0 f1"/>
                  <a:gd name="f117" fmla="*/ f84 1 102"/>
                  <a:gd name="f118" fmla="*/ f85 1 111"/>
                  <a:gd name="f119" fmla="*/ f86 1 111"/>
                  <a:gd name="f120" fmla="*/ f87 1 102"/>
                  <a:gd name="f121" fmla="*/ f88 1 111"/>
                  <a:gd name="f122" fmla="*/ f89 1 102"/>
                  <a:gd name="f123" fmla="*/ f90 1 111"/>
                  <a:gd name="f124" fmla="*/ f91 1 102"/>
                  <a:gd name="f125" fmla="*/ f92 1 111"/>
                  <a:gd name="f126" fmla="*/ f93 1 102"/>
                  <a:gd name="f127" fmla="*/ f94 1 111"/>
                  <a:gd name="f128" fmla="*/ f95 1 102"/>
                  <a:gd name="f129" fmla="*/ f96 1 111"/>
                  <a:gd name="f130" fmla="*/ f97 1 102"/>
                  <a:gd name="f131" fmla="*/ f98 1 111"/>
                  <a:gd name="f132" fmla="*/ f99 1 102"/>
                  <a:gd name="f133" fmla="*/ f100 1 111"/>
                  <a:gd name="f134" fmla="*/ f101 1 102"/>
                  <a:gd name="f135" fmla="*/ f102 1 111"/>
                  <a:gd name="f136" fmla="*/ f103 1 111"/>
                  <a:gd name="f137" fmla="*/ f104 1 102"/>
                  <a:gd name="f138" fmla="*/ f105 1 111"/>
                  <a:gd name="f139" fmla="*/ f106 1 102"/>
                  <a:gd name="f140" fmla="*/ f107 1 102"/>
                  <a:gd name="f141" fmla="*/ f108 1 111"/>
                  <a:gd name="f142" fmla="*/ f109 1 102"/>
                  <a:gd name="f143" fmla="*/ f110 1 111"/>
                  <a:gd name="f144" fmla="*/ f111 1 102"/>
                  <a:gd name="f145" fmla="*/ f112 1 111"/>
                  <a:gd name="f146" fmla="*/ f113 1 102"/>
                  <a:gd name="f147" fmla="*/ f114 1 102"/>
                  <a:gd name="f148" fmla="*/ f115 1 111"/>
                  <a:gd name="f149" fmla="*/ 0 1 f82"/>
                  <a:gd name="f150" fmla="*/ f76 1 f82"/>
                  <a:gd name="f151" fmla="*/ 0 1 f83"/>
                  <a:gd name="f152" fmla="*/ f77 1 f83"/>
                  <a:gd name="f153" fmla="*/ f117 1 f82"/>
                  <a:gd name="f154" fmla="*/ f118 1 f83"/>
                  <a:gd name="f155" fmla="*/ f119 1 f83"/>
                  <a:gd name="f156" fmla="*/ f120 1 f82"/>
                  <a:gd name="f157" fmla="*/ f121 1 f83"/>
                  <a:gd name="f158" fmla="*/ f122 1 f82"/>
                  <a:gd name="f159" fmla="*/ f123 1 f83"/>
                  <a:gd name="f160" fmla="*/ f124 1 f82"/>
                  <a:gd name="f161" fmla="*/ f125 1 f83"/>
                  <a:gd name="f162" fmla="*/ f126 1 f82"/>
                  <a:gd name="f163" fmla="*/ f127 1 f83"/>
                  <a:gd name="f164" fmla="*/ f128 1 f82"/>
                  <a:gd name="f165" fmla="*/ f129 1 f83"/>
                  <a:gd name="f166" fmla="*/ f130 1 f82"/>
                  <a:gd name="f167" fmla="*/ f131 1 f83"/>
                  <a:gd name="f168" fmla="*/ f132 1 f82"/>
                  <a:gd name="f169" fmla="*/ f133 1 f83"/>
                  <a:gd name="f170" fmla="*/ f134 1 f82"/>
                  <a:gd name="f171" fmla="*/ f135 1 f83"/>
                  <a:gd name="f172" fmla="*/ f136 1 f83"/>
                  <a:gd name="f173" fmla="*/ f137 1 f82"/>
                  <a:gd name="f174" fmla="*/ f138 1 f83"/>
                  <a:gd name="f175" fmla="*/ f139 1 f82"/>
                  <a:gd name="f176" fmla="*/ f140 1 f82"/>
                  <a:gd name="f177" fmla="*/ f141 1 f83"/>
                  <a:gd name="f178" fmla="*/ f142 1 f82"/>
                  <a:gd name="f179" fmla="*/ f143 1 f83"/>
                  <a:gd name="f180" fmla="*/ f144 1 f82"/>
                  <a:gd name="f181" fmla="*/ f145 1 f83"/>
                  <a:gd name="f182" fmla="*/ f146 1 f82"/>
                  <a:gd name="f183" fmla="*/ f147 1 f82"/>
                  <a:gd name="f184" fmla="*/ f148 1 f83"/>
                  <a:gd name="f185" fmla="*/ f149 f73 1"/>
                  <a:gd name="f186" fmla="*/ f150 f73 1"/>
                  <a:gd name="f187" fmla="*/ f152 f74 1"/>
                  <a:gd name="f188" fmla="*/ f151 f74 1"/>
                  <a:gd name="f189" fmla="*/ f153 f73 1"/>
                  <a:gd name="f190" fmla="*/ f154 f74 1"/>
                  <a:gd name="f191" fmla="*/ f155 f74 1"/>
                  <a:gd name="f192" fmla="*/ f156 f73 1"/>
                  <a:gd name="f193" fmla="*/ f157 f74 1"/>
                  <a:gd name="f194" fmla="*/ f158 f73 1"/>
                  <a:gd name="f195" fmla="*/ f159 f74 1"/>
                  <a:gd name="f196" fmla="*/ f160 f73 1"/>
                  <a:gd name="f197" fmla="*/ f161 f74 1"/>
                  <a:gd name="f198" fmla="*/ f162 f73 1"/>
                  <a:gd name="f199" fmla="*/ f163 f74 1"/>
                  <a:gd name="f200" fmla="*/ f164 f73 1"/>
                  <a:gd name="f201" fmla="*/ f165 f74 1"/>
                  <a:gd name="f202" fmla="*/ f166 f73 1"/>
                  <a:gd name="f203" fmla="*/ f167 f74 1"/>
                  <a:gd name="f204" fmla="*/ f168 f73 1"/>
                  <a:gd name="f205" fmla="*/ f169 f74 1"/>
                  <a:gd name="f206" fmla="*/ f170 f73 1"/>
                  <a:gd name="f207" fmla="*/ f171 f74 1"/>
                  <a:gd name="f208" fmla="*/ f172 f74 1"/>
                  <a:gd name="f209" fmla="*/ f173 f73 1"/>
                  <a:gd name="f210" fmla="*/ f174 f74 1"/>
                  <a:gd name="f211" fmla="*/ f175 f73 1"/>
                  <a:gd name="f212" fmla="*/ f176 f73 1"/>
                  <a:gd name="f213" fmla="*/ f177 f74 1"/>
                  <a:gd name="f214" fmla="*/ f178 f73 1"/>
                  <a:gd name="f215" fmla="*/ f179 f74 1"/>
                  <a:gd name="f216" fmla="*/ f180 f73 1"/>
                  <a:gd name="f217" fmla="*/ f181 f74 1"/>
                  <a:gd name="f218" fmla="*/ f182 f73 1"/>
                  <a:gd name="f219" fmla="*/ f183 f73 1"/>
                  <a:gd name="f220" fmla="*/ f1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89" y="f190"/>
                  </a:cxn>
                  <a:cxn ang="f116">
                    <a:pos x="f189" y="f191"/>
                  </a:cxn>
                  <a:cxn ang="f116">
                    <a:pos x="f192" y="f193"/>
                  </a:cxn>
                  <a:cxn ang="f116">
                    <a:pos x="f194" y="f195"/>
                  </a:cxn>
                  <a:cxn ang="f116">
                    <a:pos x="f196" y="f197"/>
                  </a:cxn>
                  <a:cxn ang="f116">
                    <a:pos x="f198" y="f199"/>
                  </a:cxn>
                  <a:cxn ang="f116">
                    <a:pos x="f200" y="f201"/>
                  </a:cxn>
                  <a:cxn ang="f116">
                    <a:pos x="f202" y="f203"/>
                  </a:cxn>
                  <a:cxn ang="f116">
                    <a:pos x="f204" y="f205"/>
                  </a:cxn>
                  <a:cxn ang="f116">
                    <a:pos x="f206" y="f207"/>
                  </a:cxn>
                  <a:cxn ang="f116">
                    <a:pos x="f206" y="f208"/>
                  </a:cxn>
                  <a:cxn ang="f116">
                    <a:pos x="f209" y="f210"/>
                  </a:cxn>
                  <a:cxn ang="f116">
                    <a:pos x="f211" y="f195"/>
                  </a:cxn>
                  <a:cxn ang="f116">
                    <a:pos x="f212" y="f213"/>
                  </a:cxn>
                  <a:cxn ang="f116">
                    <a:pos x="f214" y="f215"/>
                  </a:cxn>
                  <a:cxn ang="f116">
                    <a:pos x="f216" y="f217"/>
                  </a:cxn>
                  <a:cxn ang="f116">
                    <a:pos x="f218" y="f191"/>
                  </a:cxn>
                  <a:cxn ang="f116">
                    <a:pos x="f219" y="f220"/>
                  </a:cxn>
                  <a:cxn ang="f116">
                    <a:pos x="f189" y="f190"/>
                  </a:cxn>
                </a:cxnLst>
                <a:rect l="f185" t="f188" r="f186" b="f187"/>
                <a:pathLst>
                  <a:path w="102" h="111">
                    <a:moveTo>
                      <a:pt x="f8" y="f9"/>
                    </a:moveTo>
                    <a:cubicBezTo>
                      <a:pt x="f8" y="f10"/>
                      <a:pt x="f8" y="f10"/>
                      <a:pt x="f8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18" y="f19"/>
                      <a:pt x="f20" y="f8"/>
                    </a:cubicBezTo>
                    <a:cubicBezTo>
                      <a:pt x="f20" y="f21"/>
                      <a:pt x="f22" y="f11"/>
                      <a:pt x="f22" y="f23"/>
                    </a:cubicBezTo>
                    <a:cubicBezTo>
                      <a:pt x="f24" y="f25"/>
                      <a:pt x="f24" y="f20"/>
                      <a:pt x="f26" y="f27"/>
                    </a:cubicBezTo>
                    <a:cubicBezTo>
                      <a:pt x="f28" y="f27"/>
                      <a:pt x="f29" y="f15"/>
                      <a:pt x="f29" y="f30"/>
                    </a:cubicBezTo>
                    <a:cubicBezTo>
                      <a:pt x="f21" y="f31"/>
                      <a:pt x="f32" y="f31"/>
                      <a:pt x="f33" y="f34"/>
                    </a:cubicBezTo>
                    <a:cubicBezTo>
                      <a:pt x="f17" y="f34"/>
                      <a:pt x="f35" y="f7"/>
                      <a:pt x="f36" y="f37"/>
                    </a:cubicBezTo>
                    <a:cubicBezTo>
                      <a:pt x="f38" y="f34"/>
                      <a:pt x="f39" y="f40"/>
                      <a:pt x="f38" y="f24"/>
                    </a:cubicBezTo>
                    <a:cubicBezTo>
                      <a:pt x="f41" y="f42"/>
                      <a:pt x="f43" y="f26"/>
                      <a:pt x="f38" y="f29"/>
                    </a:cubicBezTo>
                    <a:cubicBezTo>
                      <a:pt x="f44" y="f45"/>
                      <a:pt x="f39" y="f46"/>
                      <a:pt x="f47" y="f11"/>
                    </a:cubicBezTo>
                    <a:cubicBezTo>
                      <a:pt x="f48" y="f25"/>
                      <a:pt x="f49" y="f50"/>
                      <a:pt x="f51" y="f8"/>
                    </a:cubicBezTo>
                    <a:cubicBezTo>
                      <a:pt x="f52" y="f53"/>
                      <a:pt x="f54" y="f55"/>
                      <a:pt x="f5" y="f56"/>
                    </a:cubicBezTo>
                    <a:cubicBezTo>
                      <a:pt x="f57" y="f58"/>
                      <a:pt x="f59" y="f60"/>
                      <a:pt x="f54" y="f61"/>
                    </a:cubicBezTo>
                    <a:cubicBezTo>
                      <a:pt x="f52" y="f62"/>
                      <a:pt x="f49" y="f63"/>
                      <a:pt x="f64" y="f65"/>
                    </a:cubicBezTo>
                    <a:cubicBezTo>
                      <a:pt x="f39" y="f65"/>
                      <a:pt x="f38" y="f63"/>
                      <a:pt x="f41" y="f10"/>
                    </a:cubicBezTo>
                    <a:cubicBezTo>
                      <a:pt x="f43" y="f51"/>
                      <a:pt x="f16" y="f66"/>
                      <a:pt x="f67" y="f68"/>
                    </a:cubicBezTo>
                    <a:cubicBezTo>
                      <a:pt x="f69" y="f5"/>
                      <a:pt x="f70" y="f71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18">
                <a:extLst>
                  <a:ext uri="{FF2B5EF4-FFF2-40B4-BE49-F238E27FC236}">
                    <a16:creationId xmlns:a16="http://schemas.microsoft.com/office/drawing/2014/main" id="{EAB4A474-DBD6-E815-74C7-FDBCB011C147}"/>
                  </a:ext>
                </a:extLst>
              </p:cNvPr>
              <p:cNvSpPr/>
              <p:nvPr/>
            </p:nvSpPr>
            <p:spPr>
              <a:xfrm flipH="1" flipV="1">
                <a:off x="1885950" y="446090"/>
                <a:ext cx="214317" cy="2333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2"/>
                  <a:gd name="f7" fmla="val 100"/>
                  <a:gd name="f8" fmla="val 9"/>
                  <a:gd name="f9" fmla="val 71"/>
                  <a:gd name="f10" fmla="val 70"/>
                  <a:gd name="f11" fmla="val 8"/>
                  <a:gd name="f12" fmla="val 69"/>
                  <a:gd name="f13" fmla="val 7"/>
                  <a:gd name="f14" fmla="val 68"/>
                  <a:gd name="f15" fmla="val 1"/>
                  <a:gd name="f16" fmla="val 61"/>
                  <a:gd name="f17" fmla="val 53"/>
                  <a:gd name="f18" fmla="val 5"/>
                  <a:gd name="f19" fmla="val 44"/>
                  <a:gd name="f20" fmla="val 10"/>
                  <a:gd name="f21" fmla="val 36"/>
                  <a:gd name="f22" fmla="val 16"/>
                  <a:gd name="f23" fmla="val 28"/>
                  <a:gd name="f24" fmla="val 19"/>
                  <a:gd name="f25" fmla="val 17"/>
                  <a:gd name="f26" fmla="val 23"/>
                  <a:gd name="f27" fmla="val 2"/>
                  <a:gd name="f28" fmla="val 34"/>
                  <a:gd name="f29" fmla="val 45"/>
                  <a:gd name="f30" fmla="val 49"/>
                  <a:gd name="f31" fmla="val 13"/>
                  <a:gd name="f32" fmla="val 52"/>
                  <a:gd name="f33" fmla="val 15"/>
                  <a:gd name="f34" fmla="val 58"/>
                  <a:gd name="f35" fmla="val 83"/>
                  <a:gd name="f36" fmla="val 22"/>
                  <a:gd name="f37" fmla="val 85"/>
                  <a:gd name="f38" fmla="val 38"/>
                  <a:gd name="f39" fmla="val 43"/>
                  <a:gd name="f40" fmla="val 47"/>
                  <a:gd name="f41" fmla="val 89"/>
                  <a:gd name="f42" fmla="val 51"/>
                  <a:gd name="f43" fmla="val 87"/>
                  <a:gd name="f44" fmla="val 54"/>
                  <a:gd name="f45" fmla="val 82"/>
                  <a:gd name="f46" fmla="val 55"/>
                  <a:gd name="f47" fmla="val 80"/>
                  <a:gd name="f48" fmla="val 60"/>
                  <a:gd name="f49" fmla="val 74"/>
                  <a:gd name="f50" fmla="val 63"/>
                  <a:gd name="f51" fmla="val 62"/>
                  <a:gd name="f52" fmla="val 67"/>
                  <a:gd name="f53" fmla="val 57"/>
                  <a:gd name="f54" fmla="val 66"/>
                  <a:gd name="f55" fmla="val 73"/>
                  <a:gd name="f56" fmla="val 77"/>
                  <a:gd name="f57" fmla="val 65"/>
                  <a:gd name="f58" fmla="val 64"/>
                  <a:gd name="f59" fmla="val 90"/>
                  <a:gd name="f60" fmla="val 59"/>
                  <a:gd name="f61" fmla="val 94"/>
                  <a:gd name="f62" fmla="val 56"/>
                  <a:gd name="f63" fmla="val 97"/>
                  <a:gd name="f64" fmla="val 50"/>
                  <a:gd name="f65" fmla="val 96"/>
                  <a:gd name="f66" fmla="val 48"/>
                  <a:gd name="f67" fmla="val 95"/>
                  <a:gd name="f68" fmla="val 46"/>
                  <a:gd name="f69" fmla="val 31"/>
                  <a:gd name="f70" fmla="val 98"/>
                  <a:gd name="f71" fmla="+- 0 0 -90"/>
                  <a:gd name="f72" fmla="*/ f3 1 92"/>
                  <a:gd name="f73" fmla="*/ f4 1 100"/>
                  <a:gd name="f74" fmla="val f5"/>
                  <a:gd name="f75" fmla="val f6"/>
                  <a:gd name="f76" fmla="val f7"/>
                  <a:gd name="f77" fmla="*/ f71 f0 1"/>
                  <a:gd name="f78" fmla="+- f76 0 f74"/>
                  <a:gd name="f79" fmla="+- f75 0 f74"/>
                  <a:gd name="f80" fmla="*/ f77 1 f2"/>
                  <a:gd name="f81" fmla="*/ f79 1 92"/>
                  <a:gd name="f82" fmla="*/ f78 1 100"/>
                  <a:gd name="f83" fmla="*/ 9 f79 1"/>
                  <a:gd name="f84" fmla="*/ 71 f78 1"/>
                  <a:gd name="f85" fmla="*/ 7 f79 1"/>
                  <a:gd name="f86" fmla="*/ 68 f78 1"/>
                  <a:gd name="f87" fmla="*/ 5 f79 1"/>
                  <a:gd name="f88" fmla="*/ 44 f78 1"/>
                  <a:gd name="f89" fmla="*/ 19 f79 1"/>
                  <a:gd name="f90" fmla="*/ 17 f78 1"/>
                  <a:gd name="f91" fmla="*/ 45 f79 1"/>
                  <a:gd name="f92" fmla="*/ 9 f78 1"/>
                  <a:gd name="f93" fmla="*/ 58 f79 1"/>
                  <a:gd name="f94" fmla="*/ 13 f78 1"/>
                  <a:gd name="f95" fmla="*/ 85 f79 1"/>
                  <a:gd name="f96" fmla="*/ 38 f78 1"/>
                  <a:gd name="f97" fmla="*/ 89 f79 1"/>
                  <a:gd name="f98" fmla="*/ 51 f78 1"/>
                  <a:gd name="f99" fmla="*/ 80 f79 1"/>
                  <a:gd name="f100" fmla="*/ 60 f78 1"/>
                  <a:gd name="f101" fmla="*/ 62 f79 1"/>
                  <a:gd name="f102" fmla="*/ 67 f78 1"/>
                  <a:gd name="f103" fmla="*/ 61 f79 1"/>
                  <a:gd name="f104" fmla="*/ 77 f78 1"/>
                  <a:gd name="f105" fmla="*/ 59 f79 1"/>
                  <a:gd name="f106" fmla="*/ 94 f78 1"/>
                  <a:gd name="f107" fmla="*/ 50 f79 1"/>
                  <a:gd name="f108" fmla="*/ 96 f78 1"/>
                  <a:gd name="f109" fmla="+- f80 0 f1"/>
                  <a:gd name="f110" fmla="*/ f83 1 92"/>
                  <a:gd name="f111" fmla="*/ f84 1 100"/>
                  <a:gd name="f112" fmla="*/ f85 1 92"/>
                  <a:gd name="f113" fmla="*/ f86 1 100"/>
                  <a:gd name="f114" fmla="*/ f87 1 92"/>
                  <a:gd name="f115" fmla="*/ f88 1 100"/>
                  <a:gd name="f116" fmla="*/ f89 1 92"/>
                  <a:gd name="f117" fmla="*/ f90 1 100"/>
                  <a:gd name="f118" fmla="*/ f91 1 92"/>
                  <a:gd name="f119" fmla="*/ f92 1 100"/>
                  <a:gd name="f120" fmla="*/ f93 1 92"/>
                  <a:gd name="f121" fmla="*/ f94 1 100"/>
                  <a:gd name="f122" fmla="*/ f95 1 92"/>
                  <a:gd name="f123" fmla="*/ f96 1 100"/>
                  <a:gd name="f124" fmla="*/ f97 1 92"/>
                  <a:gd name="f125" fmla="*/ f98 1 100"/>
                  <a:gd name="f126" fmla="*/ f99 1 92"/>
                  <a:gd name="f127" fmla="*/ f100 1 100"/>
                  <a:gd name="f128" fmla="*/ f101 1 92"/>
                  <a:gd name="f129" fmla="*/ f102 1 100"/>
                  <a:gd name="f130" fmla="*/ f103 1 92"/>
                  <a:gd name="f131" fmla="*/ f104 1 100"/>
                  <a:gd name="f132" fmla="*/ f105 1 92"/>
                  <a:gd name="f133" fmla="*/ f106 1 100"/>
                  <a:gd name="f134" fmla="*/ f107 1 92"/>
                  <a:gd name="f135" fmla="*/ f108 1 100"/>
                  <a:gd name="f136" fmla="*/ 0 1 f81"/>
                  <a:gd name="f137" fmla="*/ f75 1 f81"/>
                  <a:gd name="f138" fmla="*/ 0 1 f82"/>
                  <a:gd name="f139" fmla="*/ f76 1 f82"/>
                  <a:gd name="f140" fmla="*/ f110 1 f81"/>
                  <a:gd name="f141" fmla="*/ f111 1 f82"/>
                  <a:gd name="f142" fmla="*/ f112 1 f81"/>
                  <a:gd name="f143" fmla="*/ f113 1 f82"/>
                  <a:gd name="f144" fmla="*/ f114 1 f81"/>
                  <a:gd name="f145" fmla="*/ f115 1 f82"/>
                  <a:gd name="f146" fmla="*/ f116 1 f81"/>
                  <a:gd name="f147" fmla="*/ f117 1 f82"/>
                  <a:gd name="f148" fmla="*/ f118 1 f81"/>
                  <a:gd name="f149" fmla="*/ f119 1 f82"/>
                  <a:gd name="f150" fmla="*/ f120 1 f81"/>
                  <a:gd name="f151" fmla="*/ f121 1 f82"/>
                  <a:gd name="f152" fmla="*/ f122 1 f81"/>
                  <a:gd name="f153" fmla="*/ f123 1 f82"/>
                  <a:gd name="f154" fmla="*/ f124 1 f81"/>
                  <a:gd name="f155" fmla="*/ f125 1 f82"/>
                  <a:gd name="f156" fmla="*/ f126 1 f81"/>
                  <a:gd name="f157" fmla="*/ f127 1 f82"/>
                  <a:gd name="f158" fmla="*/ f128 1 f81"/>
                  <a:gd name="f159" fmla="*/ f129 1 f82"/>
                  <a:gd name="f160" fmla="*/ f130 1 f81"/>
                  <a:gd name="f161" fmla="*/ f131 1 f82"/>
                  <a:gd name="f162" fmla="*/ f132 1 f81"/>
                  <a:gd name="f163" fmla="*/ f133 1 f82"/>
                  <a:gd name="f164" fmla="*/ f134 1 f81"/>
                  <a:gd name="f165" fmla="*/ f135 1 f82"/>
                  <a:gd name="f166" fmla="*/ f136 f72 1"/>
                  <a:gd name="f167" fmla="*/ f137 f72 1"/>
                  <a:gd name="f168" fmla="*/ f139 f73 1"/>
                  <a:gd name="f169" fmla="*/ f138 f73 1"/>
                  <a:gd name="f170" fmla="*/ f140 f72 1"/>
                  <a:gd name="f171" fmla="*/ f141 f73 1"/>
                  <a:gd name="f172" fmla="*/ f142 f72 1"/>
                  <a:gd name="f173" fmla="*/ f143 f73 1"/>
                  <a:gd name="f174" fmla="*/ f144 f72 1"/>
                  <a:gd name="f175" fmla="*/ f145 f73 1"/>
                  <a:gd name="f176" fmla="*/ f146 f72 1"/>
                  <a:gd name="f177" fmla="*/ f147 f73 1"/>
                  <a:gd name="f178" fmla="*/ f148 f72 1"/>
                  <a:gd name="f179" fmla="*/ f149 f73 1"/>
                  <a:gd name="f180" fmla="*/ f150 f72 1"/>
                  <a:gd name="f181" fmla="*/ f151 f73 1"/>
                  <a:gd name="f182" fmla="*/ f152 f72 1"/>
                  <a:gd name="f183" fmla="*/ f153 f73 1"/>
                  <a:gd name="f184" fmla="*/ f154 f72 1"/>
                  <a:gd name="f185" fmla="*/ f155 f73 1"/>
                  <a:gd name="f186" fmla="*/ f156 f72 1"/>
                  <a:gd name="f187" fmla="*/ f157 f73 1"/>
                  <a:gd name="f188" fmla="*/ f158 f72 1"/>
                  <a:gd name="f189" fmla="*/ f159 f73 1"/>
                  <a:gd name="f190" fmla="*/ f160 f72 1"/>
                  <a:gd name="f191" fmla="*/ f161 f73 1"/>
                  <a:gd name="f192" fmla="*/ f162 f72 1"/>
                  <a:gd name="f193" fmla="*/ f163 f73 1"/>
                  <a:gd name="f194" fmla="*/ f164 f72 1"/>
                  <a:gd name="f195" fmla="*/ f165 f7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70" y="f171"/>
                  </a:cxn>
                  <a:cxn ang="f109">
                    <a:pos x="f172" y="f173"/>
                  </a:cxn>
                  <a:cxn ang="f109">
                    <a:pos x="f174" y="f175"/>
                  </a:cxn>
                  <a:cxn ang="f109">
                    <a:pos x="f176" y="f177"/>
                  </a:cxn>
                  <a:cxn ang="f109">
                    <a:pos x="f178" y="f179"/>
                  </a:cxn>
                  <a:cxn ang="f109">
                    <a:pos x="f180" y="f181"/>
                  </a:cxn>
                  <a:cxn ang="f109">
                    <a:pos x="f182" y="f183"/>
                  </a:cxn>
                  <a:cxn ang="f109">
                    <a:pos x="f184" y="f185"/>
                  </a:cxn>
                  <a:cxn ang="f109">
                    <a:pos x="f186" y="f187"/>
                  </a:cxn>
                  <a:cxn ang="f109">
                    <a:pos x="f188" y="f189"/>
                  </a:cxn>
                  <a:cxn ang="f109">
                    <a:pos x="f190" y="f191"/>
                  </a:cxn>
                  <a:cxn ang="f109">
                    <a:pos x="f192" y="f193"/>
                  </a:cxn>
                  <a:cxn ang="f109">
                    <a:pos x="f194" y="f195"/>
                  </a:cxn>
                  <a:cxn ang="f109">
                    <a:pos x="f178" y="f195"/>
                  </a:cxn>
                  <a:cxn ang="f109">
                    <a:pos x="f170" y="f171"/>
                  </a:cxn>
                </a:cxnLst>
                <a:rect l="f166" t="f169" r="f167" b="f168"/>
                <a:pathLst>
                  <a:path w="92" h="100">
                    <a:moveTo>
                      <a:pt x="f8" y="f9"/>
                    </a:moveTo>
                    <a:cubicBezTo>
                      <a:pt x="f8" y="f10"/>
                      <a:pt x="f11" y="f12"/>
                      <a:pt x="f13" y="f14"/>
                    </a:cubicBezTo>
                    <a:cubicBezTo>
                      <a:pt x="f15" y="f16"/>
                      <a:pt x="f5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5"/>
                      <a:pt x="f29" y="f8"/>
                    </a:cubicBezTo>
                    <a:cubicBezTo>
                      <a:pt x="f30" y="f31"/>
                      <a:pt x="f32" y="f33"/>
                      <a:pt x="f34" y="f31"/>
                    </a:cubicBezTo>
                    <a:cubicBezTo>
                      <a:pt x="f10" y="f20"/>
                      <a:pt x="f35" y="f36"/>
                      <a:pt x="f37" y="f38"/>
                    </a:cubicBezTo>
                    <a:cubicBezTo>
                      <a:pt x="f37" y="f39"/>
                      <a:pt x="f6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10" y="f12"/>
                      <a:pt x="f51" y="f52"/>
                    </a:cubicBezTo>
                    <a:cubicBezTo>
                      <a:pt x="f53" y="f54"/>
                      <a:pt x="f34" y="f55"/>
                      <a:pt x="f16" y="f56"/>
                    </a:cubicBezTo>
                    <a:cubicBezTo>
                      <a:pt x="f57" y="f35"/>
                      <a:pt x="f58" y="f59"/>
                      <a:pt x="f60" y="f61"/>
                    </a:cubicBezTo>
                    <a:cubicBezTo>
                      <a:pt x="f62" y="f63"/>
                      <a:pt x="f17" y="f7"/>
                      <a:pt x="f64" y="f65"/>
                    </a:cubicBezTo>
                    <a:cubicBezTo>
                      <a:pt x="f66" y="f67"/>
                      <a:pt x="f68" y="f67"/>
                      <a:pt x="f29" y="f65"/>
                    </a:cubicBezTo>
                    <a:cubicBezTo>
                      <a:pt x="f69" y="f70"/>
                      <a:pt x="f8" y="f43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Freeform 19">
                <a:extLst>
                  <a:ext uri="{FF2B5EF4-FFF2-40B4-BE49-F238E27FC236}">
                    <a16:creationId xmlns:a16="http://schemas.microsoft.com/office/drawing/2014/main" id="{70B59A26-FDBA-4CE4-47BF-3C9DF8F17B0F}"/>
                  </a:ext>
                </a:extLst>
              </p:cNvPr>
              <p:cNvSpPr/>
              <p:nvPr/>
            </p:nvSpPr>
            <p:spPr>
              <a:xfrm flipH="1" flipV="1">
                <a:off x="176214" y="363538"/>
                <a:ext cx="217490" cy="2317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99"/>
                  <a:gd name="f8" fmla="val 17"/>
                  <a:gd name="f9" fmla="val 13"/>
                  <a:gd name="f10" fmla="val 22"/>
                  <a:gd name="f11" fmla="val 11"/>
                  <a:gd name="f12" fmla="val 28"/>
                  <a:gd name="f13" fmla="val 10"/>
                  <a:gd name="f14" fmla="val 31"/>
                  <a:gd name="f15" fmla="val 4"/>
                  <a:gd name="f16" fmla="val 33"/>
                  <a:gd name="f17" fmla="val 43"/>
                  <a:gd name="f18" fmla="val 49"/>
                  <a:gd name="f19" fmla="val 58"/>
                  <a:gd name="f20" fmla="val 67"/>
                  <a:gd name="f21" fmla="val 16"/>
                  <a:gd name="f22" fmla="val 77"/>
                  <a:gd name="f23" fmla="val 20"/>
                  <a:gd name="f24" fmla="val 90"/>
                  <a:gd name="f25" fmla="val 26"/>
                  <a:gd name="f26" fmla="val 83"/>
                  <a:gd name="f27" fmla="val 47"/>
                  <a:gd name="f28" fmla="val 80"/>
                  <a:gd name="f29" fmla="val 51"/>
                  <a:gd name="f30" fmla="val 79"/>
                  <a:gd name="f31" fmla="val 56"/>
                  <a:gd name="f32" fmla="val 62"/>
                  <a:gd name="f33" fmla="val 81"/>
                  <a:gd name="f34" fmla="val 76"/>
                  <a:gd name="f35" fmla="val 75"/>
                  <a:gd name="f36" fmla="val 85"/>
                  <a:gd name="f37" fmla="val 53"/>
                  <a:gd name="f38" fmla="val 92"/>
                  <a:gd name="f39" fmla="val 48"/>
                  <a:gd name="f40" fmla="val 45"/>
                  <a:gd name="f41" fmla="val 42"/>
                  <a:gd name="f42" fmla="val 87"/>
                  <a:gd name="f43" fmla="val 36"/>
                  <a:gd name="f44" fmla="val 84"/>
                  <a:gd name="f45" fmla="val 73"/>
                  <a:gd name="f46" fmla="val 29"/>
                  <a:gd name="f47" fmla="val 68"/>
                  <a:gd name="f48" fmla="val 30"/>
                  <a:gd name="f49" fmla="val 66"/>
                  <a:gd name="f50" fmla="val 64"/>
                  <a:gd name="f51" fmla="val 63"/>
                  <a:gd name="f52" fmla="val 27"/>
                  <a:gd name="f53" fmla="val 25"/>
                  <a:gd name="f54" fmla="val 23"/>
                  <a:gd name="f55" fmla="val 69"/>
                  <a:gd name="f56" fmla="val 9"/>
                  <a:gd name="f57" fmla="val 1"/>
                  <a:gd name="f58" fmla="val 59"/>
                  <a:gd name="f59" fmla="val 39"/>
                  <a:gd name="f60" fmla="val 8"/>
                  <a:gd name="f61" fmla="val 15"/>
                  <a:gd name="f62" fmla="+- 0 0 -90"/>
                  <a:gd name="f63" fmla="*/ f3 1 94"/>
                  <a:gd name="f64" fmla="*/ f4 1 99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94"/>
                  <a:gd name="f73" fmla="*/ f69 1 99"/>
                  <a:gd name="f74" fmla="*/ 17 f70 1"/>
                  <a:gd name="f75" fmla="*/ 13 f69 1"/>
                  <a:gd name="f76" fmla="*/ 31 f70 1"/>
                  <a:gd name="f77" fmla="*/ 4 f69 1"/>
                  <a:gd name="f78" fmla="*/ 49 f70 1"/>
                  <a:gd name="f79" fmla="*/ 77 f70 1"/>
                  <a:gd name="f80" fmla="*/ 20 f69 1"/>
                  <a:gd name="f81" fmla="*/ 83 f70 1"/>
                  <a:gd name="f82" fmla="*/ 47 f69 1"/>
                  <a:gd name="f83" fmla="*/ 79 f70 1"/>
                  <a:gd name="f84" fmla="*/ 62 f69 1"/>
                  <a:gd name="f85" fmla="*/ 58 f70 1"/>
                  <a:gd name="f86" fmla="*/ 90 f69 1"/>
                  <a:gd name="f87" fmla="*/ 51 f70 1"/>
                  <a:gd name="f88" fmla="*/ 92 f69 1"/>
                  <a:gd name="f89" fmla="*/ 43 f70 1"/>
                  <a:gd name="f90" fmla="*/ 33 f70 1"/>
                  <a:gd name="f91" fmla="*/ 80 f69 1"/>
                  <a:gd name="f92" fmla="*/ 29 f70 1"/>
                  <a:gd name="f93" fmla="*/ 68 f69 1"/>
                  <a:gd name="f94" fmla="*/ 63 f69 1"/>
                  <a:gd name="f95" fmla="*/ 23 f70 1"/>
                  <a:gd name="f96" fmla="*/ 1 f70 1"/>
                  <a:gd name="f97" fmla="*/ 59 f69 1"/>
                  <a:gd name="f98" fmla="*/ 4 f70 1"/>
                  <a:gd name="f99" fmla="*/ 29 f69 1"/>
                  <a:gd name="f100" fmla="+- f71 0 f1"/>
                  <a:gd name="f101" fmla="*/ f74 1 94"/>
                  <a:gd name="f102" fmla="*/ f75 1 99"/>
                  <a:gd name="f103" fmla="*/ f76 1 94"/>
                  <a:gd name="f104" fmla="*/ f77 1 99"/>
                  <a:gd name="f105" fmla="*/ f78 1 94"/>
                  <a:gd name="f106" fmla="*/ f79 1 94"/>
                  <a:gd name="f107" fmla="*/ f80 1 99"/>
                  <a:gd name="f108" fmla="*/ f81 1 94"/>
                  <a:gd name="f109" fmla="*/ f82 1 99"/>
                  <a:gd name="f110" fmla="*/ f83 1 94"/>
                  <a:gd name="f111" fmla="*/ f84 1 99"/>
                  <a:gd name="f112" fmla="*/ f85 1 94"/>
                  <a:gd name="f113" fmla="*/ f86 1 99"/>
                  <a:gd name="f114" fmla="*/ f87 1 94"/>
                  <a:gd name="f115" fmla="*/ f88 1 99"/>
                  <a:gd name="f116" fmla="*/ f89 1 94"/>
                  <a:gd name="f117" fmla="*/ f90 1 94"/>
                  <a:gd name="f118" fmla="*/ f91 1 99"/>
                  <a:gd name="f119" fmla="*/ f92 1 94"/>
                  <a:gd name="f120" fmla="*/ f93 1 99"/>
                  <a:gd name="f121" fmla="*/ f94 1 99"/>
                  <a:gd name="f122" fmla="*/ f95 1 94"/>
                  <a:gd name="f123" fmla="*/ f96 1 94"/>
                  <a:gd name="f124" fmla="*/ f97 1 99"/>
                  <a:gd name="f125" fmla="*/ f98 1 94"/>
                  <a:gd name="f126" fmla="*/ f99 1 99"/>
                  <a:gd name="f127" fmla="*/ 0 1 f72"/>
                  <a:gd name="f128" fmla="*/ f66 1 f72"/>
                  <a:gd name="f129" fmla="*/ 0 1 f73"/>
                  <a:gd name="f130" fmla="*/ f67 1 f73"/>
                  <a:gd name="f131" fmla="*/ f101 1 f72"/>
                  <a:gd name="f132" fmla="*/ f102 1 f73"/>
                  <a:gd name="f133" fmla="*/ f103 1 f72"/>
                  <a:gd name="f134" fmla="*/ f104 1 f73"/>
                  <a:gd name="f135" fmla="*/ f105 1 f72"/>
                  <a:gd name="f136" fmla="*/ f106 1 f72"/>
                  <a:gd name="f137" fmla="*/ f107 1 f73"/>
                  <a:gd name="f138" fmla="*/ f108 1 f72"/>
                  <a:gd name="f139" fmla="*/ f109 1 f73"/>
                  <a:gd name="f140" fmla="*/ f110 1 f72"/>
                  <a:gd name="f141" fmla="*/ f111 1 f73"/>
                  <a:gd name="f142" fmla="*/ f112 1 f72"/>
                  <a:gd name="f143" fmla="*/ f113 1 f73"/>
                  <a:gd name="f144" fmla="*/ f114 1 f72"/>
                  <a:gd name="f145" fmla="*/ f115 1 f73"/>
                  <a:gd name="f146" fmla="*/ f116 1 f72"/>
                  <a:gd name="f147" fmla="*/ f117 1 f72"/>
                  <a:gd name="f148" fmla="*/ f118 1 f73"/>
                  <a:gd name="f149" fmla="*/ f119 1 f72"/>
                  <a:gd name="f150" fmla="*/ f120 1 f73"/>
                  <a:gd name="f151" fmla="*/ f121 1 f73"/>
                  <a:gd name="f152" fmla="*/ f122 1 f72"/>
                  <a:gd name="f153" fmla="*/ f123 1 f72"/>
                  <a:gd name="f154" fmla="*/ f124 1 f73"/>
                  <a:gd name="f155" fmla="*/ f125 1 f72"/>
                  <a:gd name="f156" fmla="*/ f126 1 f73"/>
                  <a:gd name="f157" fmla="*/ f127 f63 1"/>
                  <a:gd name="f158" fmla="*/ f128 f63 1"/>
                  <a:gd name="f159" fmla="*/ f130 f64 1"/>
                  <a:gd name="f160" fmla="*/ f129 f64 1"/>
                  <a:gd name="f161" fmla="*/ f131 f63 1"/>
                  <a:gd name="f162" fmla="*/ f132 f64 1"/>
                  <a:gd name="f163" fmla="*/ f133 f63 1"/>
                  <a:gd name="f164" fmla="*/ f134 f64 1"/>
                  <a:gd name="f165" fmla="*/ f135 f63 1"/>
                  <a:gd name="f166" fmla="*/ f136 f63 1"/>
                  <a:gd name="f167" fmla="*/ f137 f64 1"/>
                  <a:gd name="f168" fmla="*/ f138 f63 1"/>
                  <a:gd name="f169" fmla="*/ f139 f64 1"/>
                  <a:gd name="f170" fmla="*/ f140 f63 1"/>
                  <a:gd name="f171" fmla="*/ f141 f64 1"/>
                  <a:gd name="f172" fmla="*/ f142 f63 1"/>
                  <a:gd name="f173" fmla="*/ f143 f64 1"/>
                  <a:gd name="f174" fmla="*/ f144 f63 1"/>
                  <a:gd name="f175" fmla="*/ f145 f64 1"/>
                  <a:gd name="f176" fmla="*/ f146 f63 1"/>
                  <a:gd name="f177" fmla="*/ f147 f63 1"/>
                  <a:gd name="f178" fmla="*/ f148 f64 1"/>
                  <a:gd name="f179" fmla="*/ f149 f63 1"/>
                  <a:gd name="f180" fmla="*/ f150 f64 1"/>
                  <a:gd name="f181" fmla="*/ f151 f64 1"/>
                  <a:gd name="f182" fmla="*/ f152 f63 1"/>
                  <a:gd name="f183" fmla="*/ f153 f63 1"/>
                  <a:gd name="f184" fmla="*/ f154 f64 1"/>
                  <a:gd name="f185" fmla="*/ f155 f63 1"/>
                  <a:gd name="f186" fmla="*/ f15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61" y="f162"/>
                  </a:cxn>
                  <a:cxn ang="f100">
                    <a:pos x="f163" y="f164"/>
                  </a:cxn>
                  <a:cxn ang="f100">
                    <a:pos x="f165" y="f164"/>
                  </a:cxn>
                  <a:cxn ang="f100">
                    <a:pos x="f166" y="f167"/>
                  </a:cxn>
                  <a:cxn ang="f100">
                    <a:pos x="f168" y="f169"/>
                  </a:cxn>
                  <a:cxn ang="f100">
                    <a:pos x="f170" y="f171"/>
                  </a:cxn>
                  <a:cxn ang="f100">
                    <a:pos x="f172" y="f173"/>
                  </a:cxn>
                  <a:cxn ang="f100">
                    <a:pos x="f174" y="f175"/>
                  </a:cxn>
                  <a:cxn ang="f100">
                    <a:pos x="f176" y="f173"/>
                  </a:cxn>
                  <a:cxn ang="f100">
                    <a:pos x="f177" y="f178"/>
                  </a:cxn>
                  <a:cxn ang="f100">
                    <a:pos x="f179" y="f180"/>
                  </a:cxn>
                  <a:cxn ang="f100">
                    <a:pos x="f179" y="f181"/>
                  </a:cxn>
                  <a:cxn ang="f100">
                    <a:pos x="f182" y="f181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5" y="f186"/>
                  </a:cxn>
                  <a:cxn ang="f100">
                    <a:pos x="f161" y="f162"/>
                  </a:cxn>
                </a:cxnLst>
                <a:rect l="f157" t="f160" r="f158" b="f159"/>
                <a:pathLst>
                  <a:path w="94" h="9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16"/>
                      <a:pt x="f26" y="f27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33" y="f34"/>
                      <a:pt x="f35" y="f36"/>
                      <a:pt x="f19" y="f24"/>
                    </a:cubicBezTo>
                    <a:cubicBezTo>
                      <a:pt x="f31" y="f24"/>
                      <a:pt x="f37" y="f24"/>
                      <a:pt x="f29" y="f38"/>
                    </a:cubicBezTo>
                    <a:cubicBezTo>
                      <a:pt x="f39" y="f6"/>
                      <a:pt x="f40" y="f7"/>
                      <a:pt x="f17" y="f24"/>
                    </a:cubicBezTo>
                    <a:cubicBezTo>
                      <a:pt x="f41" y="f42"/>
                      <a:pt x="f43" y="f44"/>
                      <a:pt x="f16" y="f28"/>
                    </a:cubicBezTo>
                    <a:cubicBezTo>
                      <a:pt x="f14" y="f22"/>
                      <a:pt x="f12" y="f45"/>
                      <a:pt x="f46" y="f47"/>
                    </a:cubicBezTo>
                    <a:cubicBezTo>
                      <a:pt x="f48" y="f49"/>
                      <a:pt x="f48" y="f50"/>
                      <a:pt x="f46" y="f51"/>
                    </a:cubicBezTo>
                    <a:cubicBezTo>
                      <a:pt x="f52" y="f32"/>
                      <a:pt x="f53" y="f32"/>
                      <a:pt x="f54" y="f51"/>
                    </a:cubicBezTo>
                    <a:cubicBezTo>
                      <a:pt x="f11" y="f55"/>
                      <a:pt x="f56" y="f47"/>
                      <a:pt x="f57" y="f58"/>
                    </a:cubicBezTo>
                    <a:cubicBezTo>
                      <a:pt x="f57" y="f18"/>
                      <a:pt x="f5" y="f59"/>
                      <a:pt x="f15" y="f46"/>
                    </a:cubicBezTo>
                    <a:cubicBezTo>
                      <a:pt x="f15" y="f46"/>
                      <a:pt x="f15" y="f46"/>
                      <a:pt x="f15" y="f46"/>
                    </a:cubicBezTo>
                    <a:cubicBezTo>
                      <a:pt x="f60" y="f54"/>
                      <a:pt x="f56" y="f61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A1B003E7-4AA6-AFCD-23D4-492F0A457FF1}"/>
                  </a:ext>
                </a:extLst>
              </p:cNvPr>
              <p:cNvSpPr/>
              <p:nvPr/>
            </p:nvSpPr>
            <p:spPr>
              <a:xfrm flipH="1" flipV="1">
                <a:off x="1009653" y="338135"/>
                <a:ext cx="207961" cy="2317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99"/>
                  <a:gd name="f8" fmla="val 52"/>
                  <a:gd name="f9" fmla="val 80"/>
                  <a:gd name="f10" fmla="val 49"/>
                  <a:gd name="f11" fmla="val 59"/>
                  <a:gd name="f12" fmla="val 75"/>
                  <a:gd name="f13" fmla="val 62"/>
                  <a:gd name="f14" fmla="val 71"/>
                  <a:gd name="f15" fmla="val 65"/>
                  <a:gd name="f16" fmla="val 68"/>
                  <a:gd name="f17" fmla="val 69"/>
                  <a:gd name="f18" fmla="val 66"/>
                  <a:gd name="f19" fmla="val 60"/>
                  <a:gd name="f20" fmla="val 58"/>
                  <a:gd name="f21" fmla="val 57"/>
                  <a:gd name="f22" fmla="val 70"/>
                  <a:gd name="f23" fmla="val 56"/>
                  <a:gd name="f24" fmla="val 73"/>
                  <a:gd name="f25" fmla="val 82"/>
                  <a:gd name="f26" fmla="val 61"/>
                  <a:gd name="f27" fmla="val 92"/>
                  <a:gd name="f28" fmla="val 55"/>
                  <a:gd name="f29" fmla="val 96"/>
                  <a:gd name="f30" fmla="val 51"/>
                  <a:gd name="f31" fmla="val 47"/>
                  <a:gd name="f32" fmla="val 95"/>
                  <a:gd name="f33" fmla="val 43"/>
                  <a:gd name="f34" fmla="val 27"/>
                  <a:gd name="f35" fmla="val 97"/>
                  <a:gd name="f36" fmla="val 15"/>
                  <a:gd name="f37" fmla="val 9"/>
                  <a:gd name="f38" fmla="val 72"/>
                  <a:gd name="f39" fmla="val 8"/>
                  <a:gd name="f40" fmla="val 7"/>
                  <a:gd name="f41" fmla="val 6"/>
                  <a:gd name="f42" fmla="val 67"/>
                  <a:gd name="f43" fmla="val 4"/>
                  <a:gd name="f44" fmla="val 1"/>
                  <a:gd name="f45" fmla="val 50"/>
                  <a:gd name="f46" fmla="val 3"/>
                  <a:gd name="f47" fmla="val 46"/>
                  <a:gd name="f48" fmla="val 37"/>
                  <a:gd name="f49" fmla="val 18"/>
                  <a:gd name="f50" fmla="val 16"/>
                  <a:gd name="f51" fmla="val 22"/>
                  <a:gd name="f52" fmla="val 32"/>
                  <a:gd name="f53" fmla="val 13"/>
                  <a:gd name="f54" fmla="val 11"/>
                  <a:gd name="f55" fmla="val 76"/>
                  <a:gd name="f56" fmla="val 26"/>
                  <a:gd name="f57" fmla="val 30"/>
                  <a:gd name="f58" fmla="val 83"/>
                  <a:gd name="f59" fmla="val 35"/>
                  <a:gd name="f60" fmla="val 84"/>
                  <a:gd name="f61" fmla="val 39"/>
                  <a:gd name="f62" fmla="val 44"/>
                  <a:gd name="f63" fmla="+- 0 0 -90"/>
                  <a:gd name="f64" fmla="*/ f3 1 89"/>
                  <a:gd name="f65" fmla="*/ f4 1 9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89"/>
                  <a:gd name="f74" fmla="*/ f70 1 99"/>
                  <a:gd name="f75" fmla="*/ 89 f71 1"/>
                  <a:gd name="f76" fmla="*/ 52 f70 1"/>
                  <a:gd name="f77" fmla="*/ 75 f71 1"/>
                  <a:gd name="f78" fmla="*/ 62 f70 1"/>
                  <a:gd name="f79" fmla="*/ 62 f71 1"/>
                  <a:gd name="f80" fmla="*/ 66 f70 1"/>
                  <a:gd name="f81" fmla="*/ 58 f71 1"/>
                  <a:gd name="f82" fmla="*/ 68 f70 1"/>
                  <a:gd name="f83" fmla="*/ 75 f70 1"/>
                  <a:gd name="f84" fmla="*/ 55 f71 1"/>
                  <a:gd name="f85" fmla="*/ 96 f70 1"/>
                  <a:gd name="f86" fmla="*/ 43 f71 1"/>
                  <a:gd name="f87" fmla="*/ 95 f70 1"/>
                  <a:gd name="f88" fmla="*/ 9 f71 1"/>
                  <a:gd name="f89" fmla="*/ 72 f70 1"/>
                  <a:gd name="f90" fmla="*/ 6 f71 1"/>
                  <a:gd name="f91" fmla="*/ 67 f70 1"/>
                  <a:gd name="f92" fmla="*/ 0 f71 1"/>
                  <a:gd name="f93" fmla="*/ 61 f70 1"/>
                  <a:gd name="f94" fmla="*/ 3 f71 1"/>
                  <a:gd name="f95" fmla="*/ 46 f70 1"/>
                  <a:gd name="f96" fmla="*/ 18 f71 1"/>
                  <a:gd name="f97" fmla="*/ 16 f70 1"/>
                  <a:gd name="f98" fmla="*/ 9 f70 1"/>
                  <a:gd name="f99" fmla="*/ 13 f70 1"/>
                  <a:gd name="f100" fmla="*/ 80 f71 1"/>
                  <a:gd name="f101" fmla="*/ 26 f70 1"/>
                  <a:gd name="f102" fmla="*/ 84 f71 1"/>
                  <a:gd name="f103" fmla="*/ 39 f70 1"/>
                  <a:gd name="f104" fmla="+- f72 0 f1"/>
                  <a:gd name="f105" fmla="*/ f75 1 89"/>
                  <a:gd name="f106" fmla="*/ f76 1 99"/>
                  <a:gd name="f107" fmla="*/ f77 1 89"/>
                  <a:gd name="f108" fmla="*/ f78 1 99"/>
                  <a:gd name="f109" fmla="*/ f79 1 89"/>
                  <a:gd name="f110" fmla="*/ f80 1 99"/>
                  <a:gd name="f111" fmla="*/ f81 1 89"/>
                  <a:gd name="f112" fmla="*/ f82 1 99"/>
                  <a:gd name="f113" fmla="*/ f83 1 99"/>
                  <a:gd name="f114" fmla="*/ f84 1 89"/>
                  <a:gd name="f115" fmla="*/ f85 1 99"/>
                  <a:gd name="f116" fmla="*/ f86 1 89"/>
                  <a:gd name="f117" fmla="*/ f87 1 99"/>
                  <a:gd name="f118" fmla="*/ f88 1 89"/>
                  <a:gd name="f119" fmla="*/ f89 1 99"/>
                  <a:gd name="f120" fmla="*/ f90 1 89"/>
                  <a:gd name="f121" fmla="*/ f91 1 99"/>
                  <a:gd name="f122" fmla="*/ f92 1 89"/>
                  <a:gd name="f123" fmla="*/ f93 1 99"/>
                  <a:gd name="f124" fmla="*/ f94 1 89"/>
                  <a:gd name="f125" fmla="*/ f95 1 99"/>
                  <a:gd name="f126" fmla="*/ f96 1 89"/>
                  <a:gd name="f127" fmla="*/ f97 1 99"/>
                  <a:gd name="f128" fmla="*/ f98 1 99"/>
                  <a:gd name="f129" fmla="*/ f99 1 99"/>
                  <a:gd name="f130" fmla="*/ f100 1 89"/>
                  <a:gd name="f131" fmla="*/ f101 1 99"/>
                  <a:gd name="f132" fmla="*/ f102 1 89"/>
                  <a:gd name="f133" fmla="*/ f103 1 99"/>
                  <a:gd name="f134" fmla="*/ 0 1 f73"/>
                  <a:gd name="f135" fmla="*/ f67 1 f73"/>
                  <a:gd name="f136" fmla="*/ 0 1 f74"/>
                  <a:gd name="f137" fmla="*/ f68 1 f74"/>
                  <a:gd name="f138" fmla="*/ f105 1 f73"/>
                  <a:gd name="f139" fmla="*/ f106 1 f74"/>
                  <a:gd name="f140" fmla="*/ f107 1 f73"/>
                  <a:gd name="f141" fmla="*/ f108 1 f74"/>
                  <a:gd name="f142" fmla="*/ f109 1 f73"/>
                  <a:gd name="f143" fmla="*/ f110 1 f74"/>
                  <a:gd name="f144" fmla="*/ f111 1 f73"/>
                  <a:gd name="f145" fmla="*/ f112 1 f74"/>
                  <a:gd name="f146" fmla="*/ f113 1 f74"/>
                  <a:gd name="f147" fmla="*/ f114 1 f73"/>
                  <a:gd name="f148" fmla="*/ f115 1 f74"/>
                  <a:gd name="f149" fmla="*/ f116 1 f73"/>
                  <a:gd name="f150" fmla="*/ f117 1 f74"/>
                  <a:gd name="f151" fmla="*/ f118 1 f73"/>
                  <a:gd name="f152" fmla="*/ f119 1 f74"/>
                  <a:gd name="f153" fmla="*/ f120 1 f73"/>
                  <a:gd name="f154" fmla="*/ f121 1 f74"/>
                  <a:gd name="f155" fmla="*/ f122 1 f73"/>
                  <a:gd name="f156" fmla="*/ f123 1 f74"/>
                  <a:gd name="f157" fmla="*/ f124 1 f73"/>
                  <a:gd name="f158" fmla="*/ f125 1 f74"/>
                  <a:gd name="f159" fmla="*/ f126 1 f73"/>
                  <a:gd name="f160" fmla="*/ f127 1 f74"/>
                  <a:gd name="f161" fmla="*/ f128 1 f74"/>
                  <a:gd name="f162" fmla="*/ f129 1 f74"/>
                  <a:gd name="f163" fmla="*/ f130 1 f73"/>
                  <a:gd name="f164" fmla="*/ f131 1 f74"/>
                  <a:gd name="f165" fmla="*/ f132 1 f73"/>
                  <a:gd name="f166" fmla="*/ f133 1 f74"/>
                  <a:gd name="f167" fmla="*/ f134 f64 1"/>
                  <a:gd name="f168" fmla="*/ f135 f64 1"/>
                  <a:gd name="f169" fmla="*/ f137 f65 1"/>
                  <a:gd name="f170" fmla="*/ f136 f65 1"/>
                  <a:gd name="f171" fmla="*/ f138 f64 1"/>
                  <a:gd name="f172" fmla="*/ f139 f65 1"/>
                  <a:gd name="f173" fmla="*/ f140 f64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5 1"/>
                  <a:gd name="f180" fmla="*/ f147 f64 1"/>
                  <a:gd name="f181" fmla="*/ f148 f65 1"/>
                  <a:gd name="f182" fmla="*/ f149 f64 1"/>
                  <a:gd name="f183" fmla="*/ f150 f65 1"/>
                  <a:gd name="f184" fmla="*/ f151 f64 1"/>
                  <a:gd name="f185" fmla="*/ f152 f65 1"/>
                  <a:gd name="f186" fmla="*/ f153 f64 1"/>
                  <a:gd name="f187" fmla="*/ f154 f65 1"/>
                  <a:gd name="f188" fmla="*/ f155 f64 1"/>
                  <a:gd name="f189" fmla="*/ f156 f65 1"/>
                  <a:gd name="f190" fmla="*/ f157 f64 1"/>
                  <a:gd name="f191" fmla="*/ f158 f65 1"/>
                  <a:gd name="f192" fmla="*/ f159 f64 1"/>
                  <a:gd name="f193" fmla="*/ f160 f65 1"/>
                  <a:gd name="f194" fmla="*/ f161 f65 1"/>
                  <a:gd name="f195" fmla="*/ f162 f65 1"/>
                  <a:gd name="f196" fmla="*/ f163 f64 1"/>
                  <a:gd name="f197" fmla="*/ f164 f65 1"/>
                  <a:gd name="f198" fmla="*/ f165 f64 1"/>
                  <a:gd name="f199" fmla="*/ f166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1" y="f172"/>
                  </a:cxn>
                  <a:cxn ang="f104">
                    <a:pos x="f173" y="f174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7" y="f179"/>
                  </a:cxn>
                  <a:cxn ang="f104">
                    <a:pos x="f180" y="f181"/>
                  </a:cxn>
                  <a:cxn ang="f104">
                    <a:pos x="f182" y="f183"/>
                  </a:cxn>
                  <a:cxn ang="f104">
                    <a:pos x="f184" y="f185"/>
                  </a:cxn>
                  <a:cxn ang="f104">
                    <a:pos x="f186" y="f187"/>
                  </a:cxn>
                  <a:cxn ang="f104">
                    <a:pos x="f188" y="f189"/>
                  </a:cxn>
                  <a:cxn ang="f104">
                    <a:pos x="f190" y="f191"/>
                  </a:cxn>
                  <a:cxn ang="f104">
                    <a:pos x="f192" y="f193"/>
                  </a:cxn>
                  <a:cxn ang="f104">
                    <a:pos x="f182" y="f194"/>
                  </a:cxn>
                  <a:cxn ang="f104">
                    <a:pos x="f177" y="f195"/>
                  </a:cxn>
                  <a:cxn ang="f104">
                    <a:pos x="f196" y="f197"/>
                  </a:cxn>
                  <a:cxn ang="f104">
                    <a:pos x="f198" y="f199"/>
                  </a:cxn>
                  <a:cxn ang="f104">
                    <a:pos x="f171" y="f172"/>
                  </a:cxn>
                </a:cxnLst>
                <a:rect l="f167" t="f170" r="f168" b="f169"/>
                <a:pathLst>
                  <a:path w="89" h="99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19" y="f15"/>
                      <a:pt x="f11" y="f18"/>
                      <a:pt x="f20" y="f16"/>
                    </a:cubicBezTo>
                    <a:cubicBezTo>
                      <a:pt x="f21" y="f22"/>
                      <a:pt x="f23" y="f24"/>
                      <a:pt x="f20" y="f12"/>
                    </a:cubicBezTo>
                    <a:cubicBezTo>
                      <a:pt x="f15" y="f25"/>
                      <a:pt x="f26" y="f27"/>
                      <a:pt x="f28" y="f29"/>
                    </a:cubicBezTo>
                    <a:cubicBezTo>
                      <a:pt x="f30" y="f7"/>
                      <a:pt x="f31" y="f32"/>
                      <a:pt x="f33" y="f32"/>
                    </a:cubicBezTo>
                    <a:cubicBezTo>
                      <a:pt x="f34" y="f35"/>
                      <a:pt x="f36" y="f6"/>
                      <a:pt x="f37" y="f38"/>
                    </a:cubicBezTo>
                    <a:cubicBezTo>
                      <a:pt x="f39" y="f22"/>
                      <a:pt x="f40" y="f16"/>
                      <a:pt x="f41" y="f42"/>
                    </a:cubicBezTo>
                    <a:cubicBezTo>
                      <a:pt x="f43" y="f15"/>
                      <a:pt x="f5" y="f15"/>
                      <a:pt x="f5" y="f26"/>
                    </a:cubicBezTo>
                    <a:cubicBezTo>
                      <a:pt x="f44" y="f28"/>
                      <a:pt x="f5" y="f45"/>
                      <a:pt x="f46" y="f47"/>
                    </a:cubicBezTo>
                    <a:cubicBezTo>
                      <a:pt x="f37" y="f48"/>
                      <a:pt x="f36" y="f34"/>
                      <a:pt x="f49" y="f50"/>
                    </a:cubicBezTo>
                    <a:cubicBezTo>
                      <a:pt x="f51" y="f46"/>
                      <a:pt x="f52" y="f5"/>
                      <a:pt x="f33" y="f37"/>
                    </a:cubicBezTo>
                    <a:cubicBezTo>
                      <a:pt x="f31" y="f53"/>
                      <a:pt x="f30" y="f36"/>
                      <a:pt x="f20" y="f53"/>
                    </a:cubicBezTo>
                    <a:cubicBezTo>
                      <a:pt x="f18" y="f54"/>
                      <a:pt x="f55" y="f49"/>
                      <a:pt x="f9" y="f56"/>
                    </a:cubicBezTo>
                    <a:cubicBezTo>
                      <a:pt x="f25" y="f57"/>
                      <a:pt x="f58" y="f59"/>
                      <a:pt x="f60" y="f61"/>
                    </a:cubicBezTo>
                    <a:cubicBezTo>
                      <a:pt x="f60" y="f62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21">
                <a:extLst>
                  <a:ext uri="{FF2B5EF4-FFF2-40B4-BE49-F238E27FC236}">
                    <a16:creationId xmlns:a16="http://schemas.microsoft.com/office/drawing/2014/main" id="{6CCBBBFD-5568-FD25-F17C-845AFB6739DA}"/>
                  </a:ext>
                </a:extLst>
              </p:cNvPr>
              <p:cNvSpPr/>
              <p:nvPr/>
            </p:nvSpPr>
            <p:spPr>
              <a:xfrm flipH="1" flipV="1">
                <a:off x="431797" y="822329"/>
                <a:ext cx="201616" cy="2079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7"/>
                  <a:gd name="f7" fmla="val 89"/>
                  <a:gd name="f8" fmla="val 22"/>
                  <a:gd name="f9" fmla="val 57"/>
                  <a:gd name="f10" fmla="val 9"/>
                  <a:gd name="f11" fmla="val 53"/>
                  <a:gd name="f12" fmla="val 7"/>
                  <a:gd name="f13" fmla="val 43"/>
                  <a:gd name="f14" fmla="val 31"/>
                  <a:gd name="f15" fmla="val 26"/>
                  <a:gd name="f16" fmla="val 3"/>
                  <a:gd name="f17" fmla="val 27"/>
                  <a:gd name="f18" fmla="val 24"/>
                  <a:gd name="f19" fmla="val 11"/>
                  <a:gd name="f20" fmla="val 20"/>
                  <a:gd name="f21" fmla="val 17"/>
                  <a:gd name="f22" fmla="val 10"/>
                  <a:gd name="f23" fmla="val 6"/>
                  <a:gd name="f24" fmla="val 36"/>
                  <a:gd name="f25" fmla="val 47"/>
                  <a:gd name="f26" fmla="val 54"/>
                  <a:gd name="f27" fmla="val 12"/>
                  <a:gd name="f28" fmla="val 58"/>
                  <a:gd name="f29" fmla="val 16"/>
                  <a:gd name="f30" fmla="val 61"/>
                  <a:gd name="f31" fmla="val 15"/>
                  <a:gd name="f32" fmla="val 65"/>
                  <a:gd name="f33" fmla="val 14"/>
                  <a:gd name="f34" fmla="val 82"/>
                  <a:gd name="f35" fmla="val 13"/>
                  <a:gd name="f36" fmla="val 84"/>
                  <a:gd name="f37" fmla="val 32"/>
                  <a:gd name="f38" fmla="val 81"/>
                  <a:gd name="f39" fmla="val 56"/>
                  <a:gd name="f40" fmla="val 69"/>
                  <a:gd name="f41" fmla="val 72"/>
                  <a:gd name="f42" fmla="val 76"/>
                  <a:gd name="f43" fmla="val 79"/>
                  <a:gd name="f44" fmla="val 75"/>
                  <a:gd name="f45" fmla="val 88"/>
                  <a:gd name="f46" fmla="val 64"/>
                  <a:gd name="f47" fmla="val 60"/>
                  <a:gd name="f48" fmla="val 78"/>
                  <a:gd name="f49" fmla="val 52"/>
                  <a:gd name="f50" fmla="val 48"/>
                  <a:gd name="f51" fmla="val 46"/>
                  <a:gd name="f52" fmla="val 39"/>
                  <a:gd name="f53" fmla="val 35"/>
                  <a:gd name="f54" fmla="val 33"/>
                  <a:gd name="f55" fmla="val 30"/>
                  <a:gd name="f56" fmla="val 77"/>
                  <a:gd name="f57" fmla="val 19"/>
                  <a:gd name="f58" fmla="val 73"/>
                  <a:gd name="f59" fmla="val 18"/>
                  <a:gd name="f60" fmla="val 67"/>
                  <a:gd name="f61" fmla="val 21"/>
                  <a:gd name="f62" fmla="val 25"/>
                  <a:gd name="f63" fmla="val 62"/>
                  <a:gd name="f64" fmla="+- 0 0 -90"/>
                  <a:gd name="f65" fmla="*/ f3 1 87"/>
                  <a:gd name="f66" fmla="*/ f4 1 89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87"/>
                  <a:gd name="f75" fmla="*/ f71 1 89"/>
                  <a:gd name="f76" fmla="*/ 22 f72 1"/>
                  <a:gd name="f77" fmla="*/ 57 f71 1"/>
                  <a:gd name="f78" fmla="*/ 7 f72 1"/>
                  <a:gd name="f79" fmla="*/ 31 f71 1"/>
                  <a:gd name="f80" fmla="*/ 0 f72 1"/>
                  <a:gd name="f81" fmla="*/ 24 f71 1"/>
                  <a:gd name="f82" fmla="*/ 26 f72 1"/>
                  <a:gd name="f83" fmla="*/ 6 f71 1"/>
                  <a:gd name="f84" fmla="*/ 54 f72 1"/>
                  <a:gd name="f85" fmla="*/ 12 f71 1"/>
                  <a:gd name="f86" fmla="*/ 65 f72 1"/>
                  <a:gd name="f87" fmla="*/ 14 f71 1"/>
                  <a:gd name="f88" fmla="*/ 87 f72 1"/>
                  <a:gd name="f89" fmla="*/ 32 f71 1"/>
                  <a:gd name="f90" fmla="*/ 82 f72 1"/>
                  <a:gd name="f91" fmla="*/ 69 f71 1"/>
                  <a:gd name="f92" fmla="*/ 79 f72 1"/>
                  <a:gd name="f93" fmla="*/ 79 f71 1"/>
                  <a:gd name="f94" fmla="*/ 64 f72 1"/>
                  <a:gd name="f95" fmla="*/ 84 f71 1"/>
                  <a:gd name="f96" fmla="*/ 78 f71 1"/>
                  <a:gd name="f97" fmla="*/ 46 f72 1"/>
                  <a:gd name="f98" fmla="*/ 35 f72 1"/>
                  <a:gd name="f99" fmla="*/ 27 f72 1"/>
                  <a:gd name="f100" fmla="*/ 19 f72 1"/>
                  <a:gd name="f101" fmla="*/ 77 f71 1"/>
                  <a:gd name="f102" fmla="*/ 13 f72 1"/>
                  <a:gd name="f103" fmla="*/ 73 f71 1"/>
                  <a:gd name="f104" fmla="*/ 18 f72 1"/>
                  <a:gd name="f105" fmla="*/ 67 f71 1"/>
                  <a:gd name="f106" fmla="+- f73 0 f1"/>
                  <a:gd name="f107" fmla="*/ f76 1 87"/>
                  <a:gd name="f108" fmla="*/ f77 1 89"/>
                  <a:gd name="f109" fmla="*/ f78 1 87"/>
                  <a:gd name="f110" fmla="*/ f79 1 89"/>
                  <a:gd name="f111" fmla="*/ f80 1 87"/>
                  <a:gd name="f112" fmla="*/ f81 1 89"/>
                  <a:gd name="f113" fmla="*/ f82 1 87"/>
                  <a:gd name="f114" fmla="*/ f83 1 89"/>
                  <a:gd name="f115" fmla="*/ f84 1 87"/>
                  <a:gd name="f116" fmla="*/ f85 1 89"/>
                  <a:gd name="f117" fmla="*/ f86 1 87"/>
                  <a:gd name="f118" fmla="*/ f87 1 89"/>
                  <a:gd name="f119" fmla="*/ f88 1 87"/>
                  <a:gd name="f120" fmla="*/ f89 1 89"/>
                  <a:gd name="f121" fmla="*/ f90 1 87"/>
                  <a:gd name="f122" fmla="*/ f91 1 89"/>
                  <a:gd name="f123" fmla="*/ f92 1 87"/>
                  <a:gd name="f124" fmla="*/ f93 1 89"/>
                  <a:gd name="f125" fmla="*/ f94 1 87"/>
                  <a:gd name="f126" fmla="*/ f95 1 89"/>
                  <a:gd name="f127" fmla="*/ f96 1 89"/>
                  <a:gd name="f128" fmla="*/ f97 1 87"/>
                  <a:gd name="f129" fmla="*/ f98 1 87"/>
                  <a:gd name="f130" fmla="*/ f99 1 87"/>
                  <a:gd name="f131" fmla="*/ f100 1 87"/>
                  <a:gd name="f132" fmla="*/ f101 1 89"/>
                  <a:gd name="f133" fmla="*/ f102 1 87"/>
                  <a:gd name="f134" fmla="*/ f103 1 89"/>
                  <a:gd name="f135" fmla="*/ f104 1 87"/>
                  <a:gd name="f136" fmla="*/ f105 1 89"/>
                  <a:gd name="f137" fmla="*/ 0 1 f74"/>
                  <a:gd name="f138" fmla="*/ f68 1 f74"/>
                  <a:gd name="f139" fmla="*/ 0 1 f75"/>
                  <a:gd name="f140" fmla="*/ f69 1 f75"/>
                  <a:gd name="f141" fmla="*/ f107 1 f74"/>
                  <a:gd name="f142" fmla="*/ f108 1 f75"/>
                  <a:gd name="f143" fmla="*/ f109 1 f74"/>
                  <a:gd name="f144" fmla="*/ f110 1 f75"/>
                  <a:gd name="f145" fmla="*/ f111 1 f74"/>
                  <a:gd name="f146" fmla="*/ f112 1 f75"/>
                  <a:gd name="f147" fmla="*/ f113 1 f74"/>
                  <a:gd name="f148" fmla="*/ f114 1 f75"/>
                  <a:gd name="f149" fmla="*/ f115 1 f74"/>
                  <a:gd name="f150" fmla="*/ f116 1 f75"/>
                  <a:gd name="f151" fmla="*/ f117 1 f74"/>
                  <a:gd name="f152" fmla="*/ f118 1 f75"/>
                  <a:gd name="f153" fmla="*/ f119 1 f74"/>
                  <a:gd name="f154" fmla="*/ f120 1 f75"/>
                  <a:gd name="f155" fmla="*/ f121 1 f74"/>
                  <a:gd name="f156" fmla="*/ f122 1 f75"/>
                  <a:gd name="f157" fmla="*/ f123 1 f74"/>
                  <a:gd name="f158" fmla="*/ f124 1 f75"/>
                  <a:gd name="f159" fmla="*/ f125 1 f74"/>
                  <a:gd name="f160" fmla="*/ f126 1 f75"/>
                  <a:gd name="f161" fmla="*/ f127 1 f75"/>
                  <a:gd name="f162" fmla="*/ f128 1 f74"/>
                  <a:gd name="f163" fmla="*/ f129 1 f74"/>
                  <a:gd name="f164" fmla="*/ f130 1 f74"/>
                  <a:gd name="f165" fmla="*/ f131 1 f74"/>
                  <a:gd name="f166" fmla="*/ f132 1 f75"/>
                  <a:gd name="f167" fmla="*/ f133 1 f74"/>
                  <a:gd name="f168" fmla="*/ f134 1 f75"/>
                  <a:gd name="f169" fmla="*/ f135 1 f74"/>
                  <a:gd name="f170" fmla="*/ f136 1 f75"/>
                  <a:gd name="f171" fmla="*/ f137 f65 1"/>
                  <a:gd name="f172" fmla="*/ f138 f65 1"/>
                  <a:gd name="f173" fmla="*/ f140 f66 1"/>
                  <a:gd name="f174" fmla="*/ f139 f66 1"/>
                  <a:gd name="f175" fmla="*/ f141 f65 1"/>
                  <a:gd name="f176" fmla="*/ f142 f66 1"/>
                  <a:gd name="f177" fmla="*/ f143 f65 1"/>
                  <a:gd name="f178" fmla="*/ f144 f66 1"/>
                  <a:gd name="f179" fmla="*/ f145 f65 1"/>
                  <a:gd name="f180" fmla="*/ f146 f66 1"/>
                  <a:gd name="f181" fmla="*/ f147 f65 1"/>
                  <a:gd name="f182" fmla="*/ f148 f66 1"/>
                  <a:gd name="f183" fmla="*/ f149 f65 1"/>
                  <a:gd name="f184" fmla="*/ f150 f66 1"/>
                  <a:gd name="f185" fmla="*/ f151 f65 1"/>
                  <a:gd name="f186" fmla="*/ f152 f66 1"/>
                  <a:gd name="f187" fmla="*/ f153 f65 1"/>
                  <a:gd name="f188" fmla="*/ f154 f66 1"/>
                  <a:gd name="f189" fmla="*/ f155 f65 1"/>
                  <a:gd name="f190" fmla="*/ f156 f66 1"/>
                  <a:gd name="f191" fmla="*/ f157 f65 1"/>
                  <a:gd name="f192" fmla="*/ f158 f66 1"/>
                  <a:gd name="f193" fmla="*/ f159 f65 1"/>
                  <a:gd name="f194" fmla="*/ f160 f66 1"/>
                  <a:gd name="f195" fmla="*/ f161 f66 1"/>
                  <a:gd name="f196" fmla="*/ f162 f65 1"/>
                  <a:gd name="f197" fmla="*/ f163 f65 1"/>
                  <a:gd name="f198" fmla="*/ f164 f65 1"/>
                  <a:gd name="f199" fmla="*/ f165 f65 1"/>
                  <a:gd name="f200" fmla="*/ f166 f66 1"/>
                  <a:gd name="f201" fmla="*/ f167 f65 1"/>
                  <a:gd name="f202" fmla="*/ f168 f66 1"/>
                  <a:gd name="f203" fmla="*/ f169 f65 1"/>
                  <a:gd name="f204" fmla="*/ f170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9" y="f180"/>
                  </a:cxn>
                  <a:cxn ang="f106">
                    <a:pos x="f181" y="f182"/>
                  </a:cxn>
                  <a:cxn ang="f106">
                    <a:pos x="f183" y="f184"/>
                  </a:cxn>
                  <a:cxn ang="f106">
                    <a:pos x="f185" y="f186"/>
                  </a:cxn>
                  <a:cxn ang="f106">
                    <a:pos x="f187" y="f188"/>
                  </a:cxn>
                  <a:cxn ang="f106">
                    <a:pos x="f189" y="f190"/>
                  </a:cxn>
                  <a:cxn ang="f106">
                    <a:pos x="f191" y="f192"/>
                  </a:cxn>
                  <a:cxn ang="f106">
                    <a:pos x="f193" y="f194"/>
                  </a:cxn>
                  <a:cxn ang="f106">
                    <a:pos x="f183" y="f195"/>
                  </a:cxn>
                  <a:cxn ang="f106">
                    <a:pos x="f196" y="f195"/>
                  </a:cxn>
                  <a:cxn ang="f106">
                    <a:pos x="f197" y="f192"/>
                  </a:cxn>
                  <a:cxn ang="f106">
                    <a:pos x="f198" y="f195"/>
                  </a:cxn>
                  <a:cxn ang="f106">
                    <a:pos x="f199" y="f200"/>
                  </a:cxn>
                  <a:cxn ang="f106">
                    <a:pos x="f201" y="f202"/>
                  </a:cxn>
                  <a:cxn ang="f106">
                    <a:pos x="f203" y="f204"/>
                  </a:cxn>
                  <a:cxn ang="f106">
                    <a:pos x="f175" y="f176"/>
                  </a:cxn>
                </a:cxnLst>
                <a:rect l="f171" t="f174" r="f172" b="f173"/>
                <a:pathLst>
                  <a:path w="87" h="89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22"/>
                      <a:pt x="f15" y="f23"/>
                    </a:cubicBezTo>
                    <a:cubicBezTo>
                      <a:pt x="f24" y="f5"/>
                      <a:pt x="f25" y="f16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3"/>
                      <a:pt x="f6" y="f37"/>
                    </a:cubicBezTo>
                    <a:cubicBezTo>
                      <a:pt x="f38" y="f13"/>
                      <a:pt x="f34" y="f39"/>
                      <a:pt x="f34" y="f40"/>
                    </a:cubicBezTo>
                    <a:cubicBezTo>
                      <a:pt x="f34" y="f41"/>
                      <a:pt x="f38" y="f42"/>
                      <a:pt x="f43" y="f43"/>
                    </a:cubicBezTo>
                    <a:cubicBezTo>
                      <a:pt x="f44" y="f45"/>
                      <a:pt x="f41" y="f7"/>
                      <a:pt x="f46" y="f36"/>
                    </a:cubicBezTo>
                    <a:cubicBezTo>
                      <a:pt x="f47" y="f34"/>
                      <a:pt x="f28" y="f43"/>
                      <a:pt x="f26" y="f48"/>
                    </a:cubicBezTo>
                    <a:cubicBezTo>
                      <a:pt x="f49" y="f42"/>
                      <a:pt x="f50" y="f44"/>
                      <a:pt x="f51" y="f48"/>
                    </a:cubicBezTo>
                    <a:cubicBezTo>
                      <a:pt x="f13" y="f38"/>
                      <a:pt x="f52" y="f38"/>
                      <a:pt x="f53" y="f43"/>
                    </a:cubicBezTo>
                    <a:cubicBezTo>
                      <a:pt x="f54" y="f48"/>
                      <a:pt x="f55" y="f56"/>
                      <a:pt x="f17" y="f48"/>
                    </a:cubicBezTo>
                    <a:cubicBezTo>
                      <a:pt x="f18" y="f48"/>
                      <a:pt x="f8" y="f48"/>
                      <a:pt x="f57" y="f56"/>
                    </a:cubicBezTo>
                    <a:cubicBezTo>
                      <a:pt x="f29" y="f42"/>
                      <a:pt x="f35" y="f44"/>
                      <a:pt x="f35" y="f58"/>
                    </a:cubicBezTo>
                    <a:cubicBezTo>
                      <a:pt x="f27" y="f40"/>
                      <a:pt x="f29" y="f40"/>
                      <a:pt x="f59" y="f60"/>
                    </a:cubicBezTo>
                    <a:cubicBezTo>
                      <a:pt x="f61" y="f32"/>
                      <a:pt x="f62" y="f63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F71A78EF-6750-1E61-2B6C-C312DB7D177F}"/>
                  </a:ext>
                </a:extLst>
              </p:cNvPr>
              <p:cNvSpPr/>
              <p:nvPr/>
            </p:nvSpPr>
            <p:spPr>
              <a:xfrm flipH="1" flipV="1">
                <a:off x="1223960" y="714375"/>
                <a:ext cx="188915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1"/>
                  <a:gd name="f7" fmla="val 63"/>
                  <a:gd name="f8" fmla="val 36"/>
                  <a:gd name="f9" fmla="val 5"/>
                  <a:gd name="f10" fmla="val 28"/>
                  <a:gd name="f11" fmla="val 3"/>
                  <a:gd name="f12" fmla="val 16"/>
                  <a:gd name="f13" fmla="val 9"/>
                  <a:gd name="f14" fmla="val 8"/>
                  <a:gd name="f15" fmla="val 13"/>
                  <a:gd name="f16" fmla="val 2"/>
                  <a:gd name="f17" fmla="val 18"/>
                  <a:gd name="f18" fmla="val 24"/>
                  <a:gd name="f19" fmla="val 31"/>
                  <a:gd name="f20" fmla="val 7"/>
                  <a:gd name="f21" fmla="val 38"/>
                  <a:gd name="f22" fmla="val 11"/>
                  <a:gd name="f23" fmla="val 48"/>
                  <a:gd name="f24" fmla="val 58"/>
                  <a:gd name="f25" fmla="val 65"/>
                  <a:gd name="f26" fmla="val 12"/>
                  <a:gd name="f27" fmla="val 70"/>
                  <a:gd name="f28" fmla="val 22"/>
                  <a:gd name="f29" fmla="val 73"/>
                  <a:gd name="f30" fmla="val 29"/>
                  <a:gd name="f31" fmla="val 75"/>
                  <a:gd name="f32" fmla="val 42"/>
                  <a:gd name="f33" fmla="val 39"/>
                  <a:gd name="f34" fmla="val 72"/>
                  <a:gd name="f35" fmla="val 50"/>
                  <a:gd name="f36" fmla="val 67"/>
                  <a:gd name="f37" fmla="val 54"/>
                  <a:gd name="f38" fmla="val 62"/>
                  <a:gd name="f39" fmla="val 59"/>
                  <a:gd name="f40" fmla="val 53"/>
                  <a:gd name="f41" fmla="val 60"/>
                  <a:gd name="f42" fmla="val 26"/>
                  <a:gd name="f43" fmla="val 55"/>
                  <a:gd name="f44" fmla="val 14"/>
                  <a:gd name="f45" fmla="val 41"/>
                  <a:gd name="f46" fmla="+- 0 0 -90"/>
                  <a:gd name="f47" fmla="*/ f3 1 81"/>
                  <a:gd name="f48" fmla="*/ f4 1 6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81"/>
                  <a:gd name="f57" fmla="*/ f53 1 63"/>
                  <a:gd name="f58" fmla="*/ 0 f54 1"/>
                  <a:gd name="f59" fmla="*/ 36 f53 1"/>
                  <a:gd name="f60" fmla="*/ 9 f54 1"/>
                  <a:gd name="f61" fmla="*/ 8 f53 1"/>
                  <a:gd name="f62" fmla="*/ 24 f54 1"/>
                  <a:gd name="f63" fmla="*/ 3 f53 1"/>
                  <a:gd name="f64" fmla="*/ 48 f54 1"/>
                  <a:gd name="f65" fmla="*/ 70 f54 1"/>
                  <a:gd name="f66" fmla="*/ 22 f53 1"/>
                  <a:gd name="f67" fmla="*/ 81 f54 1"/>
                  <a:gd name="f68" fmla="*/ 42 f53 1"/>
                  <a:gd name="f69" fmla="*/ 67 f54 1"/>
                  <a:gd name="f70" fmla="*/ 54 f53 1"/>
                  <a:gd name="f71" fmla="*/ 53 f54 1"/>
                  <a:gd name="f72" fmla="*/ 58 f53 1"/>
                  <a:gd name="f73" fmla="*/ 14 f54 1"/>
                  <a:gd name="f74" fmla="*/ 50 f53 1"/>
                  <a:gd name="f75" fmla="+- f55 0 f1"/>
                  <a:gd name="f76" fmla="*/ f58 1 81"/>
                  <a:gd name="f77" fmla="*/ f59 1 63"/>
                  <a:gd name="f78" fmla="*/ f60 1 81"/>
                  <a:gd name="f79" fmla="*/ f61 1 63"/>
                  <a:gd name="f80" fmla="*/ f62 1 81"/>
                  <a:gd name="f81" fmla="*/ f63 1 63"/>
                  <a:gd name="f82" fmla="*/ f64 1 81"/>
                  <a:gd name="f83" fmla="*/ f65 1 81"/>
                  <a:gd name="f84" fmla="*/ f66 1 63"/>
                  <a:gd name="f85" fmla="*/ f67 1 81"/>
                  <a:gd name="f86" fmla="*/ f68 1 63"/>
                  <a:gd name="f87" fmla="*/ f69 1 81"/>
                  <a:gd name="f88" fmla="*/ f70 1 63"/>
                  <a:gd name="f89" fmla="*/ f71 1 81"/>
                  <a:gd name="f90" fmla="*/ f72 1 63"/>
                  <a:gd name="f91" fmla="*/ f73 1 81"/>
                  <a:gd name="f92" fmla="*/ f74 1 63"/>
                  <a:gd name="f93" fmla="*/ 0 1 f56"/>
                  <a:gd name="f94" fmla="*/ f50 1 f56"/>
                  <a:gd name="f95" fmla="*/ 0 1 f57"/>
                  <a:gd name="f96" fmla="*/ f51 1 f57"/>
                  <a:gd name="f97" fmla="*/ f76 1 f56"/>
                  <a:gd name="f98" fmla="*/ f77 1 f57"/>
                  <a:gd name="f99" fmla="*/ f78 1 f56"/>
                  <a:gd name="f100" fmla="*/ f79 1 f57"/>
                  <a:gd name="f101" fmla="*/ f80 1 f56"/>
                  <a:gd name="f102" fmla="*/ f81 1 f57"/>
                  <a:gd name="f103" fmla="*/ f82 1 f56"/>
                  <a:gd name="f104" fmla="*/ f83 1 f56"/>
                  <a:gd name="f105" fmla="*/ f84 1 f57"/>
                  <a:gd name="f106" fmla="*/ f85 1 f56"/>
                  <a:gd name="f107" fmla="*/ f86 1 f57"/>
                  <a:gd name="f108" fmla="*/ f87 1 f56"/>
                  <a:gd name="f109" fmla="*/ f88 1 f57"/>
                  <a:gd name="f110" fmla="*/ f89 1 f56"/>
                  <a:gd name="f111" fmla="*/ f90 1 f57"/>
                  <a:gd name="f112" fmla="*/ f91 1 f56"/>
                  <a:gd name="f113" fmla="*/ f92 1 f57"/>
                  <a:gd name="f114" fmla="*/ f93 f47 1"/>
                  <a:gd name="f115" fmla="*/ f94 f47 1"/>
                  <a:gd name="f116" fmla="*/ f96 f48 1"/>
                  <a:gd name="f117" fmla="*/ f95 f48 1"/>
                  <a:gd name="f118" fmla="*/ f97 f47 1"/>
                  <a:gd name="f119" fmla="*/ f98 f48 1"/>
                  <a:gd name="f120" fmla="*/ f99 f47 1"/>
                  <a:gd name="f121" fmla="*/ f100 f48 1"/>
                  <a:gd name="f122" fmla="*/ f101 f47 1"/>
                  <a:gd name="f123" fmla="*/ f102 f48 1"/>
                  <a:gd name="f124" fmla="*/ f103 f47 1"/>
                  <a:gd name="f125" fmla="*/ f104 f47 1"/>
                  <a:gd name="f126" fmla="*/ f105 f48 1"/>
                  <a:gd name="f127" fmla="*/ f106 f47 1"/>
                  <a:gd name="f128" fmla="*/ f107 f48 1"/>
                  <a:gd name="f129" fmla="*/ f108 f47 1"/>
                  <a:gd name="f130" fmla="*/ f109 f48 1"/>
                  <a:gd name="f131" fmla="*/ f110 f47 1"/>
                  <a:gd name="f132" fmla="*/ f111 f48 1"/>
                  <a:gd name="f133" fmla="*/ f112 f47 1"/>
                  <a:gd name="f134" fmla="*/ f11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18" y="f119"/>
                  </a:cxn>
                  <a:cxn ang="f75">
                    <a:pos x="f120" y="f121"/>
                  </a:cxn>
                  <a:cxn ang="f75">
                    <a:pos x="f122" y="f123"/>
                  </a:cxn>
                  <a:cxn ang="f75">
                    <a:pos x="f124" y="f121"/>
                  </a:cxn>
                  <a:cxn ang="f75">
                    <a:pos x="f125" y="f126"/>
                  </a:cxn>
                  <a:cxn ang="f75">
                    <a:pos x="f127" y="f128"/>
                  </a:cxn>
                  <a:cxn ang="f75">
                    <a:pos x="f129" y="f130"/>
                  </a:cxn>
                  <a:cxn ang="f75">
                    <a:pos x="f131" y="f132"/>
                  </a:cxn>
                  <a:cxn ang="f75">
                    <a:pos x="f133" y="f134"/>
                  </a:cxn>
                  <a:cxn ang="f75">
                    <a:pos x="f118" y="f119"/>
                  </a:cxn>
                </a:cxnLst>
                <a:rect l="f114" t="f117" r="f115" b="f116"/>
                <a:pathLst>
                  <a:path w="81" h="63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11"/>
                    </a:cubicBezTo>
                    <a:cubicBezTo>
                      <a:pt x="f19" y="f20"/>
                      <a:pt x="f21" y="f22"/>
                      <a:pt x="f23" y="f14"/>
                    </a:cubicBezTo>
                    <a:cubicBezTo>
                      <a:pt x="f24" y="f9"/>
                      <a:pt x="f25" y="f26"/>
                      <a:pt x="f27" y="f28"/>
                    </a:cubicBezTo>
                    <a:cubicBezTo>
                      <a:pt x="f29" y="f30"/>
                      <a:pt x="f31" y="f8"/>
                      <a:pt x="f6" y="f32"/>
                    </a:cubicBezTo>
                    <a:cubicBezTo>
                      <a:pt x="f27" y="f33"/>
                      <a:pt x="f34" y="f35"/>
                      <a:pt x="f36" y="f37"/>
                    </a:cubicBezTo>
                    <a:cubicBezTo>
                      <a:pt x="f38" y="f24"/>
                      <a:pt x="f39" y="f7"/>
                      <a:pt x="f40" y="f24"/>
                    </a:cubicBezTo>
                    <a:cubicBezTo>
                      <a:pt x="f33" y="f41"/>
                      <a:pt x="f42" y="f43"/>
                      <a:pt x="f44" y="f35"/>
                    </a:cubicBezTo>
                    <a:cubicBezTo>
                      <a:pt x="f14" y="f23"/>
                      <a:pt x="f9" y="f45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23">
                <a:extLst>
                  <a:ext uri="{FF2B5EF4-FFF2-40B4-BE49-F238E27FC236}">
                    <a16:creationId xmlns:a16="http://schemas.microsoft.com/office/drawing/2014/main" id="{0CF9913C-7C71-4DCD-914F-32DCE2C8B6D8}"/>
                  </a:ext>
                </a:extLst>
              </p:cNvPr>
              <p:cNvSpPr/>
              <p:nvPr/>
            </p:nvSpPr>
            <p:spPr>
              <a:xfrm flipH="1" flipV="1">
                <a:off x="738185" y="292095"/>
                <a:ext cx="176214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"/>
                  <a:gd name="f7" fmla="val 75"/>
                  <a:gd name="f8" fmla="val 65"/>
                  <a:gd name="f9" fmla="val 58"/>
                  <a:gd name="f10" fmla="val 59"/>
                  <a:gd name="f11" fmla="val 73"/>
                  <a:gd name="f12" fmla="val 48"/>
                  <a:gd name="f13" fmla="val 38"/>
                  <a:gd name="f14" fmla="val 63"/>
                  <a:gd name="f15" fmla="val 34"/>
                  <a:gd name="f16" fmla="val 31"/>
                  <a:gd name="f17" fmla="val 55"/>
                  <a:gd name="f18" fmla="val 24"/>
                  <a:gd name="f19" fmla="val 56"/>
                  <a:gd name="f20" fmla="val 13"/>
                  <a:gd name="f21" fmla="val 5"/>
                  <a:gd name="f22" fmla="val 46"/>
                  <a:gd name="f23" fmla="val 4"/>
                  <a:gd name="f24" fmla="val 30"/>
                  <a:gd name="f25" fmla="val 2"/>
                  <a:gd name="f26" fmla="val 18"/>
                  <a:gd name="f27" fmla="val 10"/>
                  <a:gd name="f28" fmla="val 8"/>
                  <a:gd name="f29" fmla="val 16"/>
                  <a:gd name="f30" fmla="val 11"/>
                  <a:gd name="f31" fmla="val 22"/>
                  <a:gd name="f32" fmla="val 1"/>
                  <a:gd name="f33" fmla="val 27"/>
                  <a:gd name="f34" fmla="val 33"/>
                  <a:gd name="f35" fmla="val 6"/>
                  <a:gd name="f36" fmla="val 44"/>
                  <a:gd name="f37" fmla="val 7"/>
                  <a:gd name="f38" fmla="val 41"/>
                  <a:gd name="f39" fmla="val 15"/>
                  <a:gd name="f40" fmla="val 43"/>
                  <a:gd name="f41" fmla="val 19"/>
                  <a:gd name="f42" fmla="val 45"/>
                  <a:gd name="f43" fmla="val 52"/>
                  <a:gd name="f44" fmla="val 61"/>
                  <a:gd name="f45" fmla="val 26"/>
                  <a:gd name="f46" fmla="val 64"/>
                  <a:gd name="f47" fmla="val 29"/>
                  <a:gd name="f48" fmla="val 67"/>
                  <a:gd name="f49" fmla="val 71"/>
                  <a:gd name="f50" fmla="val 72"/>
                  <a:gd name="f51" fmla="val 69"/>
                  <a:gd name="f52" fmla="val 50"/>
                  <a:gd name="f53" fmla="+- 0 0 -90"/>
                  <a:gd name="f54" fmla="*/ f3 1 76"/>
                  <a:gd name="f55" fmla="*/ f4 1 75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76"/>
                  <a:gd name="f64" fmla="*/ f60 1 75"/>
                  <a:gd name="f65" fmla="*/ 65 f61 1"/>
                  <a:gd name="f66" fmla="*/ 58 f60 1"/>
                  <a:gd name="f67" fmla="*/ 38 f61 1"/>
                  <a:gd name="f68" fmla="*/ 63 f60 1"/>
                  <a:gd name="f69" fmla="*/ 24 f61 1"/>
                  <a:gd name="f70" fmla="*/ 56 f60 1"/>
                  <a:gd name="f71" fmla="*/ 4 f61 1"/>
                  <a:gd name="f72" fmla="*/ 30 f60 1"/>
                  <a:gd name="f73" fmla="*/ 0 f61 1"/>
                  <a:gd name="f74" fmla="*/ 10 f60 1"/>
                  <a:gd name="f75" fmla="*/ 16 f61 1"/>
                  <a:gd name="f76" fmla="*/ 5 f60 1"/>
                  <a:gd name="f77" fmla="*/ 33 f61 1"/>
                  <a:gd name="f78" fmla="*/ 4 f60 1"/>
                  <a:gd name="f79" fmla="*/ 41 f61 1"/>
                  <a:gd name="f80" fmla="*/ 15 f60 1"/>
                  <a:gd name="f81" fmla="*/ 45 f61 1"/>
                  <a:gd name="f82" fmla="*/ 19 f60 1"/>
                  <a:gd name="f83" fmla="*/ 61 f61 1"/>
                  <a:gd name="f84" fmla="*/ 26 f60 1"/>
                  <a:gd name="f85" fmla="*/ 71 f61 1"/>
                  <a:gd name="f86" fmla="*/ 33 f60 1"/>
                  <a:gd name="f87" fmla="*/ 72 f61 1"/>
                  <a:gd name="f88" fmla="*/ 46 f60 1"/>
                  <a:gd name="f89" fmla="+- f62 0 f1"/>
                  <a:gd name="f90" fmla="*/ f65 1 76"/>
                  <a:gd name="f91" fmla="*/ f66 1 75"/>
                  <a:gd name="f92" fmla="*/ f67 1 76"/>
                  <a:gd name="f93" fmla="*/ f68 1 75"/>
                  <a:gd name="f94" fmla="*/ f69 1 76"/>
                  <a:gd name="f95" fmla="*/ f70 1 75"/>
                  <a:gd name="f96" fmla="*/ f71 1 76"/>
                  <a:gd name="f97" fmla="*/ f72 1 75"/>
                  <a:gd name="f98" fmla="*/ f73 1 76"/>
                  <a:gd name="f99" fmla="*/ f74 1 75"/>
                  <a:gd name="f100" fmla="*/ f75 1 76"/>
                  <a:gd name="f101" fmla="*/ f76 1 75"/>
                  <a:gd name="f102" fmla="*/ f77 1 76"/>
                  <a:gd name="f103" fmla="*/ f78 1 75"/>
                  <a:gd name="f104" fmla="*/ f79 1 76"/>
                  <a:gd name="f105" fmla="*/ f80 1 75"/>
                  <a:gd name="f106" fmla="*/ f81 1 76"/>
                  <a:gd name="f107" fmla="*/ f82 1 75"/>
                  <a:gd name="f108" fmla="*/ f83 1 76"/>
                  <a:gd name="f109" fmla="*/ f84 1 75"/>
                  <a:gd name="f110" fmla="*/ f85 1 76"/>
                  <a:gd name="f111" fmla="*/ f86 1 75"/>
                  <a:gd name="f112" fmla="*/ f87 1 76"/>
                  <a:gd name="f113" fmla="*/ f88 1 75"/>
                  <a:gd name="f114" fmla="*/ 0 1 f63"/>
                  <a:gd name="f115" fmla="*/ f57 1 f63"/>
                  <a:gd name="f116" fmla="*/ 0 1 f64"/>
                  <a:gd name="f117" fmla="*/ f58 1 f64"/>
                  <a:gd name="f118" fmla="*/ f90 1 f63"/>
                  <a:gd name="f119" fmla="*/ f91 1 f64"/>
                  <a:gd name="f120" fmla="*/ f92 1 f63"/>
                  <a:gd name="f121" fmla="*/ f93 1 f64"/>
                  <a:gd name="f122" fmla="*/ f94 1 f63"/>
                  <a:gd name="f123" fmla="*/ f95 1 f64"/>
                  <a:gd name="f124" fmla="*/ f96 1 f63"/>
                  <a:gd name="f125" fmla="*/ f97 1 f64"/>
                  <a:gd name="f126" fmla="*/ f98 1 f63"/>
                  <a:gd name="f127" fmla="*/ f99 1 f64"/>
                  <a:gd name="f128" fmla="*/ f100 1 f63"/>
                  <a:gd name="f129" fmla="*/ f101 1 f64"/>
                  <a:gd name="f130" fmla="*/ f102 1 f63"/>
                  <a:gd name="f131" fmla="*/ f103 1 f64"/>
                  <a:gd name="f132" fmla="*/ f104 1 f63"/>
                  <a:gd name="f133" fmla="*/ f105 1 f64"/>
                  <a:gd name="f134" fmla="*/ f106 1 f63"/>
                  <a:gd name="f135" fmla="*/ f107 1 f64"/>
                  <a:gd name="f136" fmla="*/ f108 1 f63"/>
                  <a:gd name="f137" fmla="*/ f109 1 f64"/>
                  <a:gd name="f138" fmla="*/ f110 1 f63"/>
                  <a:gd name="f139" fmla="*/ f111 1 f64"/>
                  <a:gd name="f140" fmla="*/ f112 1 f63"/>
                  <a:gd name="f141" fmla="*/ f113 1 f64"/>
                  <a:gd name="f142" fmla="*/ f114 f54 1"/>
                  <a:gd name="f143" fmla="*/ f115 f54 1"/>
                  <a:gd name="f144" fmla="*/ f117 f55 1"/>
                  <a:gd name="f145" fmla="*/ f116 f55 1"/>
                  <a:gd name="f146" fmla="*/ f118 f54 1"/>
                  <a:gd name="f147" fmla="*/ f119 f55 1"/>
                  <a:gd name="f148" fmla="*/ f120 f54 1"/>
                  <a:gd name="f149" fmla="*/ f121 f55 1"/>
                  <a:gd name="f150" fmla="*/ f122 f54 1"/>
                  <a:gd name="f151" fmla="*/ f123 f55 1"/>
                  <a:gd name="f152" fmla="*/ f124 f54 1"/>
                  <a:gd name="f153" fmla="*/ f125 f55 1"/>
                  <a:gd name="f154" fmla="*/ f126 f54 1"/>
                  <a:gd name="f155" fmla="*/ f127 f55 1"/>
                  <a:gd name="f156" fmla="*/ f128 f54 1"/>
                  <a:gd name="f157" fmla="*/ f129 f55 1"/>
                  <a:gd name="f158" fmla="*/ f130 f54 1"/>
                  <a:gd name="f159" fmla="*/ f131 f55 1"/>
                  <a:gd name="f160" fmla="*/ f132 f54 1"/>
                  <a:gd name="f161" fmla="*/ f133 f55 1"/>
                  <a:gd name="f162" fmla="*/ f134 f54 1"/>
                  <a:gd name="f163" fmla="*/ f135 f55 1"/>
                  <a:gd name="f164" fmla="*/ f136 f54 1"/>
                  <a:gd name="f165" fmla="*/ f137 f55 1"/>
                  <a:gd name="f166" fmla="*/ f138 f54 1"/>
                  <a:gd name="f167" fmla="*/ f139 f55 1"/>
                  <a:gd name="f168" fmla="*/ f140 f54 1"/>
                  <a:gd name="f169" fmla="*/ f141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6" y="f147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46" y="f147"/>
                  </a:cxn>
                </a:cxnLst>
                <a:rect l="f142" t="f145" r="f143" b="f144"/>
                <a:pathLst>
                  <a:path w="76" h="75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15" y="f9"/>
                      <a:pt x="f16" y="f17"/>
                      <a:pt x="f18" y="f19"/>
                    </a:cubicBezTo>
                    <a:cubicBezTo>
                      <a:pt x="f20" y="f19"/>
                      <a:pt x="f21" y="f22"/>
                      <a:pt x="f23" y="f24"/>
                    </a:cubicBezTo>
                    <a:cubicBezTo>
                      <a:pt x="f23" y="f18"/>
                      <a:pt x="f25" y="f26"/>
                      <a:pt x="f5" y="f27"/>
                    </a:cubicBezTo>
                    <a:cubicBezTo>
                      <a:pt x="f28" y="f29"/>
                      <a:pt x="f30" y="f28"/>
                      <a:pt x="f29" y="f21"/>
                    </a:cubicBezTo>
                    <a:cubicBezTo>
                      <a:pt x="f31" y="f32"/>
                      <a:pt x="f33" y="f5"/>
                      <a:pt x="f34" y="f23"/>
                    </a:cubicBezTo>
                    <a:cubicBezTo>
                      <a:pt x="f13" y="f35"/>
                      <a:pt x="f36" y="f37"/>
                      <a:pt x="f38" y="f39"/>
                    </a:cubicBezTo>
                    <a:cubicBezTo>
                      <a:pt x="f38" y="f26"/>
                      <a:pt x="f40" y="f41"/>
                      <a:pt x="f42" y="f41"/>
                    </a:cubicBezTo>
                    <a:cubicBezTo>
                      <a:pt x="f43" y="f26"/>
                      <a:pt x="f19" y="f31"/>
                      <a:pt x="f44" y="f45"/>
                    </a:cubicBezTo>
                    <a:cubicBezTo>
                      <a:pt x="f46" y="f47"/>
                      <a:pt x="f48" y="f16"/>
                      <a:pt x="f49" y="f34"/>
                    </a:cubicBezTo>
                    <a:cubicBezTo>
                      <a:pt x="f6" y="f13"/>
                      <a:pt x="f6" y="f38"/>
                      <a:pt x="f50" y="f22"/>
                    </a:cubicBezTo>
                    <a:cubicBezTo>
                      <a:pt x="f51" y="f52"/>
                      <a:pt x="f46" y="f43"/>
                      <a:pt x="f8" y="f9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Freeform 24">
                <a:extLst>
                  <a:ext uri="{FF2B5EF4-FFF2-40B4-BE49-F238E27FC236}">
                    <a16:creationId xmlns:a16="http://schemas.microsoft.com/office/drawing/2014/main" id="{1B69D7DD-B03E-B853-10EB-CD9BAAE68446}"/>
                  </a:ext>
                </a:extLst>
              </p:cNvPr>
              <p:cNvSpPr/>
              <p:nvPr/>
            </p:nvSpPr>
            <p:spPr>
              <a:xfrm flipH="1" flipV="1">
                <a:off x="701673" y="331790"/>
                <a:ext cx="138110" cy="1952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84"/>
                  <a:gd name="f8" fmla="val 33"/>
                  <a:gd name="f9" fmla="val 30"/>
                  <a:gd name="f10" fmla="val 79"/>
                  <a:gd name="f11" fmla="val 32"/>
                  <a:gd name="f12" fmla="val 76"/>
                  <a:gd name="f13" fmla="val 36"/>
                  <a:gd name="f14" fmla="val 73"/>
                  <a:gd name="f15" fmla="val 43"/>
                  <a:gd name="f16" fmla="val 67"/>
                  <a:gd name="f17" fmla="val 65"/>
                  <a:gd name="f18" fmla="val 35"/>
                  <a:gd name="f19" fmla="val 59"/>
                  <a:gd name="f20" fmla="val 31"/>
                  <a:gd name="f21" fmla="val 57"/>
                  <a:gd name="f22" fmla="val 28"/>
                  <a:gd name="f23" fmla="val 54"/>
                  <a:gd name="f24" fmla="val 25"/>
                  <a:gd name="f25" fmla="val 51"/>
                  <a:gd name="f26" fmla="val 22"/>
                  <a:gd name="f27" fmla="val 47"/>
                  <a:gd name="f28" fmla="val 18"/>
                  <a:gd name="f29" fmla="val 46"/>
                  <a:gd name="f30" fmla="val 13"/>
                  <a:gd name="f31" fmla="val 8"/>
                  <a:gd name="f32" fmla="val 5"/>
                  <a:gd name="f33" fmla="val 39"/>
                  <a:gd name="f34" fmla="val 10"/>
                  <a:gd name="f35" fmla="val 34"/>
                  <a:gd name="f36" fmla="val 4"/>
                  <a:gd name="f37" fmla="val 3"/>
                  <a:gd name="f38" fmla="val 1"/>
                  <a:gd name="f39" fmla="val 21"/>
                  <a:gd name="f40" fmla="val 11"/>
                  <a:gd name="f41" fmla="val 2"/>
                  <a:gd name="f42" fmla="val 6"/>
                  <a:gd name="f43" fmla="val 12"/>
                  <a:gd name="f44" fmla="val 14"/>
                  <a:gd name="f45" fmla="val 17"/>
                  <a:gd name="f46" fmla="val 26"/>
                  <a:gd name="f47" fmla="val 40"/>
                  <a:gd name="f48" fmla="val 19"/>
                  <a:gd name="f49" fmla="val 49"/>
                  <a:gd name="f50" fmla="val 20"/>
                  <a:gd name="f51" fmla="val 50"/>
                  <a:gd name="f52" fmla="val 24"/>
                  <a:gd name="f53" fmla="val 27"/>
                  <a:gd name="f54" fmla="val 53"/>
                  <a:gd name="f55" fmla="val 38"/>
                  <a:gd name="f56" fmla="val 44"/>
                  <a:gd name="f57" fmla="val 56"/>
                  <a:gd name="f58" fmla="val 58"/>
                  <a:gd name="f59" fmla="val 63"/>
                  <a:gd name="f60" fmla="val 69"/>
                  <a:gd name="f61" fmla="+- 0 0 -90"/>
                  <a:gd name="f62" fmla="*/ f3 1 60"/>
                  <a:gd name="f63" fmla="*/ f4 1 84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0"/>
                  <a:gd name="f72" fmla="*/ f68 1 84"/>
                  <a:gd name="f73" fmla="*/ 33 f69 1"/>
                  <a:gd name="f74" fmla="*/ 84 f68 1"/>
                  <a:gd name="f75" fmla="*/ 36 f69 1"/>
                  <a:gd name="f76" fmla="*/ 73 f68 1"/>
                  <a:gd name="f77" fmla="*/ 35 f69 1"/>
                  <a:gd name="f78" fmla="*/ 59 f68 1"/>
                  <a:gd name="f79" fmla="*/ 25 f69 1"/>
                  <a:gd name="f80" fmla="*/ 51 f68 1"/>
                  <a:gd name="f81" fmla="*/ 13 f69 1"/>
                  <a:gd name="f82" fmla="*/ 46 f68 1"/>
                  <a:gd name="f83" fmla="*/ 8 f69 1"/>
                  <a:gd name="f84" fmla="*/ 39 f68 1"/>
                  <a:gd name="f85" fmla="*/ 4 f69 1"/>
                  <a:gd name="f86" fmla="*/ 33 f68 1"/>
                  <a:gd name="f87" fmla="*/ 1 f69 1"/>
                  <a:gd name="f88" fmla="*/ 30 f68 1"/>
                  <a:gd name="f89" fmla="*/ 21 f68 1"/>
                  <a:gd name="f90" fmla="*/ 10 f69 1"/>
                  <a:gd name="f91" fmla="*/ 2 f68 1"/>
                  <a:gd name="f92" fmla="*/ 14 f69 1"/>
                  <a:gd name="f93" fmla="*/ 1 f68 1"/>
                  <a:gd name="f94" fmla="*/ 26 f69 1"/>
                  <a:gd name="f95" fmla="*/ 5 f68 1"/>
                  <a:gd name="f96" fmla="*/ 47 f69 1"/>
                  <a:gd name="f97" fmla="*/ 19 f68 1"/>
                  <a:gd name="f98" fmla="*/ 50 f69 1"/>
                  <a:gd name="f99" fmla="*/ 27 f68 1"/>
                  <a:gd name="f100" fmla="*/ 57 f69 1"/>
                  <a:gd name="f101" fmla="*/ 44 f68 1"/>
                  <a:gd name="f102" fmla="*/ 51 f69 1"/>
                  <a:gd name="f103" fmla="*/ 63 f68 1"/>
                  <a:gd name="f104" fmla="+- f70 0 f1"/>
                  <a:gd name="f105" fmla="*/ f73 1 60"/>
                  <a:gd name="f106" fmla="*/ f74 1 84"/>
                  <a:gd name="f107" fmla="*/ f75 1 60"/>
                  <a:gd name="f108" fmla="*/ f76 1 84"/>
                  <a:gd name="f109" fmla="*/ f77 1 60"/>
                  <a:gd name="f110" fmla="*/ f78 1 84"/>
                  <a:gd name="f111" fmla="*/ f79 1 60"/>
                  <a:gd name="f112" fmla="*/ f80 1 84"/>
                  <a:gd name="f113" fmla="*/ f81 1 60"/>
                  <a:gd name="f114" fmla="*/ f82 1 84"/>
                  <a:gd name="f115" fmla="*/ f83 1 60"/>
                  <a:gd name="f116" fmla="*/ f84 1 84"/>
                  <a:gd name="f117" fmla="*/ f85 1 60"/>
                  <a:gd name="f118" fmla="*/ f86 1 84"/>
                  <a:gd name="f119" fmla="*/ f87 1 60"/>
                  <a:gd name="f120" fmla="*/ f88 1 84"/>
                  <a:gd name="f121" fmla="*/ f89 1 84"/>
                  <a:gd name="f122" fmla="*/ f90 1 60"/>
                  <a:gd name="f123" fmla="*/ f91 1 84"/>
                  <a:gd name="f124" fmla="*/ f92 1 60"/>
                  <a:gd name="f125" fmla="*/ f93 1 84"/>
                  <a:gd name="f126" fmla="*/ f94 1 60"/>
                  <a:gd name="f127" fmla="*/ f95 1 84"/>
                  <a:gd name="f128" fmla="*/ f96 1 60"/>
                  <a:gd name="f129" fmla="*/ f97 1 84"/>
                  <a:gd name="f130" fmla="*/ f98 1 60"/>
                  <a:gd name="f131" fmla="*/ f99 1 84"/>
                  <a:gd name="f132" fmla="*/ f100 1 60"/>
                  <a:gd name="f133" fmla="*/ f101 1 84"/>
                  <a:gd name="f134" fmla="*/ f102 1 60"/>
                  <a:gd name="f135" fmla="*/ f103 1 84"/>
                  <a:gd name="f136" fmla="*/ 0 1 f71"/>
                  <a:gd name="f137" fmla="*/ f65 1 f71"/>
                  <a:gd name="f138" fmla="*/ 0 1 f72"/>
                  <a:gd name="f139" fmla="*/ f66 1 f72"/>
                  <a:gd name="f140" fmla="*/ f105 1 f71"/>
                  <a:gd name="f141" fmla="*/ f106 1 f72"/>
                  <a:gd name="f142" fmla="*/ f107 1 f71"/>
                  <a:gd name="f143" fmla="*/ f108 1 f72"/>
                  <a:gd name="f144" fmla="*/ f109 1 f71"/>
                  <a:gd name="f145" fmla="*/ f110 1 f72"/>
                  <a:gd name="f146" fmla="*/ f111 1 f71"/>
                  <a:gd name="f147" fmla="*/ f112 1 f72"/>
                  <a:gd name="f148" fmla="*/ f113 1 f71"/>
                  <a:gd name="f149" fmla="*/ f114 1 f72"/>
                  <a:gd name="f150" fmla="*/ f115 1 f71"/>
                  <a:gd name="f151" fmla="*/ f116 1 f72"/>
                  <a:gd name="f152" fmla="*/ f117 1 f71"/>
                  <a:gd name="f153" fmla="*/ f118 1 f72"/>
                  <a:gd name="f154" fmla="*/ f119 1 f71"/>
                  <a:gd name="f155" fmla="*/ f120 1 f72"/>
                  <a:gd name="f156" fmla="*/ f121 1 f72"/>
                  <a:gd name="f157" fmla="*/ f122 1 f71"/>
                  <a:gd name="f158" fmla="*/ f123 1 f72"/>
                  <a:gd name="f159" fmla="*/ f124 1 f71"/>
                  <a:gd name="f160" fmla="*/ f125 1 f72"/>
                  <a:gd name="f161" fmla="*/ f126 1 f71"/>
                  <a:gd name="f162" fmla="*/ f127 1 f72"/>
                  <a:gd name="f163" fmla="*/ f128 1 f71"/>
                  <a:gd name="f164" fmla="*/ f129 1 f72"/>
                  <a:gd name="f165" fmla="*/ f130 1 f71"/>
                  <a:gd name="f166" fmla="*/ f131 1 f72"/>
                  <a:gd name="f167" fmla="*/ f132 1 f71"/>
                  <a:gd name="f168" fmla="*/ f133 1 f72"/>
                  <a:gd name="f169" fmla="*/ f134 1 f71"/>
                  <a:gd name="f170" fmla="*/ f135 1 f72"/>
                  <a:gd name="f171" fmla="*/ f136 f62 1"/>
                  <a:gd name="f172" fmla="*/ f137 f62 1"/>
                  <a:gd name="f173" fmla="*/ f139 f63 1"/>
                  <a:gd name="f174" fmla="*/ f138 f63 1"/>
                  <a:gd name="f175" fmla="*/ f140 f62 1"/>
                  <a:gd name="f176" fmla="*/ f141 f63 1"/>
                  <a:gd name="f177" fmla="*/ f142 f62 1"/>
                  <a:gd name="f178" fmla="*/ f143 f63 1"/>
                  <a:gd name="f179" fmla="*/ f144 f62 1"/>
                  <a:gd name="f180" fmla="*/ f145 f63 1"/>
                  <a:gd name="f181" fmla="*/ f146 f62 1"/>
                  <a:gd name="f182" fmla="*/ f147 f63 1"/>
                  <a:gd name="f183" fmla="*/ f148 f62 1"/>
                  <a:gd name="f184" fmla="*/ f149 f63 1"/>
                  <a:gd name="f185" fmla="*/ f150 f62 1"/>
                  <a:gd name="f186" fmla="*/ f151 f63 1"/>
                  <a:gd name="f187" fmla="*/ f152 f62 1"/>
                  <a:gd name="f188" fmla="*/ f153 f63 1"/>
                  <a:gd name="f189" fmla="*/ f154 f62 1"/>
                  <a:gd name="f190" fmla="*/ f155 f63 1"/>
                  <a:gd name="f191" fmla="*/ f156 f63 1"/>
                  <a:gd name="f192" fmla="*/ f157 f62 1"/>
                  <a:gd name="f193" fmla="*/ f158 f63 1"/>
                  <a:gd name="f194" fmla="*/ f159 f62 1"/>
                  <a:gd name="f195" fmla="*/ f160 f63 1"/>
                  <a:gd name="f196" fmla="*/ f161 f62 1"/>
                  <a:gd name="f197" fmla="*/ f162 f63 1"/>
                  <a:gd name="f198" fmla="*/ f163 f62 1"/>
                  <a:gd name="f199" fmla="*/ f164 f63 1"/>
                  <a:gd name="f200" fmla="*/ f165 f62 1"/>
                  <a:gd name="f201" fmla="*/ f166 f63 1"/>
                  <a:gd name="f202" fmla="*/ f167 f62 1"/>
                  <a:gd name="f203" fmla="*/ f168 f63 1"/>
                  <a:gd name="f204" fmla="*/ f169 f62 1"/>
                  <a:gd name="f205" fmla="*/ f170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87" y="f191"/>
                  </a:cxn>
                  <a:cxn ang="f104">
                    <a:pos x="f192" y="f193"/>
                  </a:cxn>
                  <a:cxn ang="f104">
                    <a:pos x="f194" y="f195"/>
                  </a:cxn>
                  <a:cxn ang="f104">
                    <a:pos x="f196" y="f197"/>
                  </a:cxn>
                  <a:cxn ang="f104">
                    <a:pos x="f198" y="f199"/>
                  </a:cxn>
                  <a:cxn ang="f104">
                    <a:pos x="f200" y="f201"/>
                  </a:cxn>
                  <a:cxn ang="f104">
                    <a:pos x="f202" y="f203"/>
                  </a:cxn>
                  <a:cxn ang="f104">
                    <a:pos x="f204" y="f205"/>
                  </a:cxn>
                  <a:cxn ang="f104">
                    <a:pos x="f175" y="f176"/>
                  </a:cxn>
                </a:cxnLst>
                <a:rect l="f171" t="f174" r="f172" b="f173"/>
                <a:pathLst>
                  <a:path w="60" h="84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27"/>
                      <a:pt x="f32" y="f29"/>
                      <a:pt x="f31" y="f33"/>
                    </a:cubicBezTo>
                    <a:cubicBezTo>
                      <a:pt x="f34" y="f13"/>
                      <a:pt x="f31" y="f35"/>
                      <a:pt x="f36" y="f8"/>
                    </a:cubicBezTo>
                    <a:cubicBezTo>
                      <a:pt x="f37" y="f8"/>
                      <a:pt x="f5" y="f18"/>
                      <a:pt x="f38" y="f9"/>
                    </a:cubicBezTo>
                    <a:cubicBezTo>
                      <a:pt x="f32" y="f22"/>
                      <a:pt x="f32" y="f24"/>
                      <a:pt x="f36" y="f39"/>
                    </a:cubicBezTo>
                    <a:cubicBezTo>
                      <a:pt x="f5" y="f40"/>
                      <a:pt x="f41" y="f42"/>
                      <a:pt x="f34" y="f41"/>
                    </a:cubicBezTo>
                    <a:cubicBezTo>
                      <a:pt x="f43" y="f38"/>
                      <a:pt x="f30" y="f5"/>
                      <a:pt x="f44" y="f38"/>
                    </a:cubicBezTo>
                    <a:cubicBezTo>
                      <a:pt x="f45" y="f32"/>
                      <a:pt x="f26" y="f32"/>
                      <a:pt x="f46" y="f32"/>
                    </a:cubicBezTo>
                    <a:cubicBezTo>
                      <a:pt x="f18" y="f32"/>
                      <a:pt x="f47" y="f44"/>
                      <a:pt x="f27" y="f48"/>
                    </a:cubicBezTo>
                    <a:cubicBezTo>
                      <a:pt x="f49" y="f50"/>
                      <a:pt x="f51" y="f52"/>
                      <a:pt x="f51" y="f53"/>
                    </a:cubicBezTo>
                    <a:cubicBezTo>
                      <a:pt x="f25" y="f35"/>
                      <a:pt x="f54" y="f55"/>
                      <a:pt x="f21" y="f56"/>
                    </a:cubicBezTo>
                    <a:cubicBezTo>
                      <a:pt x="f6" y="f49"/>
                      <a:pt x="f57" y="f58"/>
                      <a:pt x="f25" y="f59"/>
                    </a:cubicBezTo>
                    <a:cubicBezTo>
                      <a:pt x="f56" y="f60"/>
                      <a:pt x="f55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Freeform 25">
                <a:extLst>
                  <a:ext uri="{FF2B5EF4-FFF2-40B4-BE49-F238E27FC236}">
                    <a16:creationId xmlns:a16="http://schemas.microsoft.com/office/drawing/2014/main" id="{EAAD5A03-77F4-538D-5F3F-168BA3D9C0AF}"/>
                  </a:ext>
                </a:extLst>
              </p:cNvPr>
              <p:cNvSpPr/>
              <p:nvPr/>
            </p:nvSpPr>
            <p:spPr>
              <a:xfrm flipH="1" flipV="1">
                <a:off x="1277938" y="639759"/>
                <a:ext cx="155576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59"/>
                  <a:gd name="f8" fmla="val 9"/>
                  <a:gd name="f9" fmla="val 14"/>
                  <a:gd name="f10" fmla="val 3"/>
                  <a:gd name="f11" fmla="val 20"/>
                  <a:gd name="f12" fmla="val 11"/>
                  <a:gd name="f13" fmla="val 12"/>
                  <a:gd name="f14" fmla="val 22"/>
                  <a:gd name="f15" fmla="val 13"/>
                  <a:gd name="f16" fmla="val 23"/>
                  <a:gd name="f17" fmla="val 35"/>
                  <a:gd name="f18" fmla="val 15"/>
                  <a:gd name="f19" fmla="val 47"/>
                  <a:gd name="f20" fmla="val 21"/>
                  <a:gd name="f21" fmla="val 60"/>
                  <a:gd name="f22" fmla="val 61"/>
                  <a:gd name="f23" fmla="val 62"/>
                  <a:gd name="f24" fmla="val 27"/>
                  <a:gd name="f25" fmla="val 58"/>
                  <a:gd name="f26" fmla="val 30"/>
                  <a:gd name="f27" fmla="val 63"/>
                  <a:gd name="f28" fmla="val 38"/>
                  <a:gd name="f29" fmla="val 44"/>
                  <a:gd name="f30" fmla="val 65"/>
                  <a:gd name="f31" fmla="val 49"/>
                  <a:gd name="f32" fmla="val 53"/>
                  <a:gd name="f33" fmla="val 54"/>
                  <a:gd name="f34" fmla="val 51"/>
                  <a:gd name="f35" fmla="val 55"/>
                  <a:gd name="f36" fmla="val 45"/>
                  <a:gd name="f37" fmla="val 56"/>
                  <a:gd name="f38" fmla="val 36"/>
                  <a:gd name="f39" fmla="val 52"/>
                  <a:gd name="f40" fmla="val 18"/>
                  <a:gd name="f41" fmla="val 50"/>
                  <a:gd name="f42" fmla="val 16"/>
                  <a:gd name="f43" fmla="val 41"/>
                  <a:gd name="f44" fmla="val 10"/>
                  <a:gd name="f45" fmla="val 32"/>
                  <a:gd name="f46" fmla="val 5"/>
                  <a:gd name="f47" fmla="val 31"/>
                  <a:gd name="f48" fmla="val 1"/>
                  <a:gd name="f49" fmla="val 17"/>
                  <a:gd name="f50" fmla="val 8"/>
                  <a:gd name="f51" fmla="val 7"/>
                  <a:gd name="f52" fmla="val 4"/>
                  <a:gd name="f53" fmla="+- 0 0 -90"/>
                  <a:gd name="f54" fmla="*/ f3 1 67"/>
                  <a:gd name="f55" fmla="*/ f4 1 59"/>
                  <a:gd name="f56" fmla="val f5"/>
                  <a:gd name="f57" fmla="val f6"/>
                  <a:gd name="f58" fmla="val f7"/>
                  <a:gd name="f59" fmla="*/ f53 f0 1"/>
                  <a:gd name="f60" fmla="+- f58 0 f56"/>
                  <a:gd name="f61" fmla="+- f57 0 f56"/>
                  <a:gd name="f62" fmla="*/ f59 1 f2"/>
                  <a:gd name="f63" fmla="*/ f61 1 67"/>
                  <a:gd name="f64" fmla="*/ f60 1 59"/>
                  <a:gd name="f65" fmla="*/ 9 f61 1"/>
                  <a:gd name="f66" fmla="*/ 0 f60 1"/>
                  <a:gd name="f67" fmla="*/ 20 f61 1"/>
                  <a:gd name="f68" fmla="*/ 11 f60 1"/>
                  <a:gd name="f69" fmla="*/ 23 f61 1"/>
                  <a:gd name="f70" fmla="*/ 13 f60 1"/>
                  <a:gd name="f71" fmla="*/ 59 f61 1"/>
                  <a:gd name="f72" fmla="*/ 21 f60 1"/>
                  <a:gd name="f73" fmla="*/ 62 f61 1"/>
                  <a:gd name="f74" fmla="*/ 22 f60 1"/>
                  <a:gd name="f75" fmla="*/ 63 f61 1"/>
                  <a:gd name="f76" fmla="*/ 35 f60 1"/>
                  <a:gd name="f77" fmla="*/ 65 f61 1"/>
                  <a:gd name="f78" fmla="*/ 49 f60 1"/>
                  <a:gd name="f79" fmla="*/ 53 f61 1"/>
                  <a:gd name="f80" fmla="*/ 54 f60 1"/>
                  <a:gd name="f81" fmla="*/ 45 f61 1"/>
                  <a:gd name="f82" fmla="*/ 56 f60 1"/>
                  <a:gd name="f83" fmla="*/ 22 f61 1"/>
                  <a:gd name="f84" fmla="*/ 51 f60 1"/>
                  <a:gd name="f85" fmla="*/ 14 f61 1"/>
                  <a:gd name="f86" fmla="*/ 41 f60 1"/>
                  <a:gd name="f87" fmla="*/ 5 f61 1"/>
                  <a:gd name="f88" fmla="*/ 31 f60 1"/>
                  <a:gd name="f89" fmla="*/ 3 f61 1"/>
                  <a:gd name="f90" fmla="*/ 12 f60 1"/>
                  <a:gd name="f91" fmla="+- f62 0 f1"/>
                  <a:gd name="f92" fmla="*/ f65 1 67"/>
                  <a:gd name="f93" fmla="*/ f66 1 59"/>
                  <a:gd name="f94" fmla="*/ f67 1 67"/>
                  <a:gd name="f95" fmla="*/ f68 1 59"/>
                  <a:gd name="f96" fmla="*/ f69 1 67"/>
                  <a:gd name="f97" fmla="*/ f70 1 59"/>
                  <a:gd name="f98" fmla="*/ f71 1 67"/>
                  <a:gd name="f99" fmla="*/ f72 1 59"/>
                  <a:gd name="f100" fmla="*/ f73 1 67"/>
                  <a:gd name="f101" fmla="*/ f74 1 59"/>
                  <a:gd name="f102" fmla="*/ f75 1 67"/>
                  <a:gd name="f103" fmla="*/ f76 1 59"/>
                  <a:gd name="f104" fmla="*/ f77 1 67"/>
                  <a:gd name="f105" fmla="*/ f78 1 59"/>
                  <a:gd name="f106" fmla="*/ f79 1 67"/>
                  <a:gd name="f107" fmla="*/ f80 1 59"/>
                  <a:gd name="f108" fmla="*/ f81 1 67"/>
                  <a:gd name="f109" fmla="*/ f82 1 59"/>
                  <a:gd name="f110" fmla="*/ f83 1 67"/>
                  <a:gd name="f111" fmla="*/ f84 1 59"/>
                  <a:gd name="f112" fmla="*/ f85 1 67"/>
                  <a:gd name="f113" fmla="*/ f86 1 59"/>
                  <a:gd name="f114" fmla="*/ f87 1 67"/>
                  <a:gd name="f115" fmla="*/ f88 1 59"/>
                  <a:gd name="f116" fmla="*/ f89 1 67"/>
                  <a:gd name="f117" fmla="*/ f90 1 59"/>
                  <a:gd name="f118" fmla="*/ 0 1 f63"/>
                  <a:gd name="f119" fmla="*/ f57 1 f63"/>
                  <a:gd name="f120" fmla="*/ 0 1 f64"/>
                  <a:gd name="f121" fmla="*/ f58 1 f64"/>
                  <a:gd name="f122" fmla="*/ f92 1 f63"/>
                  <a:gd name="f123" fmla="*/ f93 1 f64"/>
                  <a:gd name="f124" fmla="*/ f94 1 f63"/>
                  <a:gd name="f125" fmla="*/ f95 1 f64"/>
                  <a:gd name="f126" fmla="*/ f96 1 f63"/>
                  <a:gd name="f127" fmla="*/ f97 1 f64"/>
                  <a:gd name="f128" fmla="*/ f98 1 f63"/>
                  <a:gd name="f129" fmla="*/ f99 1 f64"/>
                  <a:gd name="f130" fmla="*/ f100 1 f63"/>
                  <a:gd name="f131" fmla="*/ f101 1 f64"/>
                  <a:gd name="f132" fmla="*/ f102 1 f63"/>
                  <a:gd name="f133" fmla="*/ f103 1 f64"/>
                  <a:gd name="f134" fmla="*/ f104 1 f63"/>
                  <a:gd name="f135" fmla="*/ f105 1 f64"/>
                  <a:gd name="f136" fmla="*/ f106 1 f63"/>
                  <a:gd name="f137" fmla="*/ f107 1 f64"/>
                  <a:gd name="f138" fmla="*/ f108 1 f63"/>
                  <a:gd name="f139" fmla="*/ f109 1 f64"/>
                  <a:gd name="f140" fmla="*/ f110 1 f63"/>
                  <a:gd name="f141" fmla="*/ f111 1 f64"/>
                  <a:gd name="f142" fmla="*/ f112 1 f63"/>
                  <a:gd name="f143" fmla="*/ f113 1 f64"/>
                  <a:gd name="f144" fmla="*/ f114 1 f63"/>
                  <a:gd name="f145" fmla="*/ f115 1 f64"/>
                  <a:gd name="f146" fmla="*/ f116 1 f63"/>
                  <a:gd name="f147" fmla="*/ f117 1 f64"/>
                  <a:gd name="f148" fmla="*/ f118 f54 1"/>
                  <a:gd name="f149" fmla="*/ f119 f54 1"/>
                  <a:gd name="f150" fmla="*/ f121 f55 1"/>
                  <a:gd name="f151" fmla="*/ f120 f55 1"/>
                  <a:gd name="f152" fmla="*/ f122 f54 1"/>
                  <a:gd name="f153" fmla="*/ f123 f55 1"/>
                  <a:gd name="f154" fmla="*/ f124 f54 1"/>
                  <a:gd name="f155" fmla="*/ f125 f55 1"/>
                  <a:gd name="f156" fmla="*/ f126 f54 1"/>
                  <a:gd name="f157" fmla="*/ f127 f55 1"/>
                  <a:gd name="f158" fmla="*/ f128 f54 1"/>
                  <a:gd name="f159" fmla="*/ f129 f55 1"/>
                  <a:gd name="f160" fmla="*/ f130 f54 1"/>
                  <a:gd name="f161" fmla="*/ f131 f55 1"/>
                  <a:gd name="f162" fmla="*/ f132 f54 1"/>
                  <a:gd name="f163" fmla="*/ f133 f55 1"/>
                  <a:gd name="f164" fmla="*/ f134 f54 1"/>
                  <a:gd name="f165" fmla="*/ f135 f55 1"/>
                  <a:gd name="f166" fmla="*/ f136 f54 1"/>
                  <a:gd name="f167" fmla="*/ f137 f55 1"/>
                  <a:gd name="f168" fmla="*/ f138 f54 1"/>
                  <a:gd name="f169" fmla="*/ f139 f55 1"/>
                  <a:gd name="f170" fmla="*/ f140 f54 1"/>
                  <a:gd name="f171" fmla="*/ f141 f55 1"/>
                  <a:gd name="f172" fmla="*/ f142 f54 1"/>
                  <a:gd name="f173" fmla="*/ f143 f55 1"/>
                  <a:gd name="f174" fmla="*/ f144 f54 1"/>
                  <a:gd name="f175" fmla="*/ f145 f55 1"/>
                  <a:gd name="f176" fmla="*/ f146 f54 1"/>
                  <a:gd name="f177" fmla="*/ f147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2" y="f153"/>
                  </a:cxn>
                  <a:cxn ang="f91">
                    <a:pos x="f154" y="f155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72" y="f173"/>
                  </a:cxn>
                  <a:cxn ang="f91">
                    <a:pos x="f174" y="f175"/>
                  </a:cxn>
                  <a:cxn ang="f91">
                    <a:pos x="f176" y="f177"/>
                  </a:cxn>
                  <a:cxn ang="f91">
                    <a:pos x="f152" y="f153"/>
                  </a:cxn>
                </a:cxnLst>
                <a:rect l="f148" t="f151" r="f149" b="f150"/>
                <a:pathLst>
                  <a:path w="67" h="59">
                    <a:moveTo>
                      <a:pt x="f8" y="f5"/>
                    </a:moveTo>
                    <a:cubicBezTo>
                      <a:pt x="f9" y="f10"/>
                      <a:pt x="f11" y="f10"/>
                      <a:pt x="f11" y="f12"/>
                    </a:cubicBezTo>
                    <a:cubicBezTo>
                      <a:pt x="f11" y="f13"/>
                      <a:pt x="f14" y="f15"/>
                      <a:pt x="f16" y="f15"/>
                    </a:cubicBezTo>
                    <a:cubicBezTo>
                      <a:pt x="f17" y="f18"/>
                      <a:pt x="f19" y="f20"/>
                      <a:pt x="f7" y="f20"/>
                    </a:cubicBezTo>
                    <a:cubicBezTo>
                      <a:pt x="f21" y="f20"/>
                      <a:pt x="f22" y="f14"/>
                      <a:pt x="f23" y="f14"/>
                    </a:cubicBezTo>
                    <a:cubicBezTo>
                      <a:pt x="f21" y="f24"/>
                      <a:pt x="f25" y="f26"/>
                      <a:pt x="f27" y="f17"/>
                    </a:cubicBezTo>
                    <a:cubicBezTo>
                      <a:pt x="f6" y="f28"/>
                      <a:pt x="f6" y="f29"/>
                      <a:pt x="f30" y="f31"/>
                    </a:cubicBezTo>
                    <a:cubicBezTo>
                      <a:pt x="f23" y="f32"/>
                      <a:pt x="f21" y="f25"/>
                      <a:pt x="f32" y="f33"/>
                    </a:cubicBezTo>
                    <a:cubicBezTo>
                      <a:pt x="f34" y="f32"/>
                      <a:pt x="f19" y="f35"/>
                      <a:pt x="f36" y="f37"/>
                    </a:cubicBezTo>
                    <a:cubicBezTo>
                      <a:pt x="f38" y="f7"/>
                      <a:pt x="f26" y="f39"/>
                      <a:pt x="f14" y="f34"/>
                    </a:cubicBezTo>
                    <a:cubicBezTo>
                      <a:pt x="f40" y="f41"/>
                      <a:pt x="f42" y="f36"/>
                      <a:pt x="f9" y="f43"/>
                    </a:cubicBezTo>
                    <a:cubicBezTo>
                      <a:pt x="f13" y="f38"/>
                      <a:pt x="f44" y="f45"/>
                      <a:pt x="f46" y="f47"/>
                    </a:cubicBezTo>
                    <a:cubicBezTo>
                      <a:pt x="f48" y="f26"/>
                      <a:pt x="f5" y="f49"/>
                      <a:pt x="f10" y="f13"/>
                    </a:cubicBezTo>
                    <a:cubicBezTo>
                      <a:pt x="f46" y="f50"/>
                      <a:pt x="f51" y="f5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Freeform 26">
                <a:extLst>
                  <a:ext uri="{FF2B5EF4-FFF2-40B4-BE49-F238E27FC236}">
                    <a16:creationId xmlns:a16="http://schemas.microsoft.com/office/drawing/2014/main" id="{2239D7CA-B03D-4FFA-C9C5-B4707B30516E}"/>
                  </a:ext>
                </a:extLst>
              </p:cNvPr>
              <p:cNvSpPr/>
              <p:nvPr/>
            </p:nvSpPr>
            <p:spPr>
              <a:xfrm flipH="1" flipV="1">
                <a:off x="428625" y="782634"/>
                <a:ext cx="190496" cy="1730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2"/>
                  <a:gd name="f7" fmla="val 74"/>
                  <a:gd name="f8" fmla="val 16"/>
                  <a:gd name="f9" fmla="val 25"/>
                  <a:gd name="f10" fmla="val 24"/>
                  <a:gd name="f11" fmla="val 21"/>
                  <a:gd name="f12" fmla="val 17"/>
                  <a:gd name="f13" fmla="val 23"/>
                  <a:gd name="f14" fmla="val 27"/>
                  <a:gd name="f15" fmla="val 18"/>
                  <a:gd name="f16" fmla="val 31"/>
                  <a:gd name="f17" fmla="val 15"/>
                  <a:gd name="f18" fmla="val 34"/>
                  <a:gd name="f19" fmla="val 13"/>
                  <a:gd name="f20" fmla="val 37"/>
                  <a:gd name="f21" fmla="val 10"/>
                  <a:gd name="f22" fmla="val 7"/>
                  <a:gd name="f23" fmla="val 39"/>
                  <a:gd name="f24" fmla="val 42"/>
                  <a:gd name="f25" fmla="val 45"/>
                  <a:gd name="f26" fmla="val 44"/>
                  <a:gd name="f27" fmla="val 43"/>
                  <a:gd name="f28" fmla="val 28"/>
                  <a:gd name="f29" fmla="val 33"/>
                  <a:gd name="f30" fmla="val 47"/>
                  <a:gd name="f31" fmla="val 48"/>
                  <a:gd name="f32" fmla="val 36"/>
                  <a:gd name="f33" fmla="val 46"/>
                  <a:gd name="f34" fmla="val 41"/>
                  <a:gd name="f35" fmla="val 35"/>
                  <a:gd name="f36" fmla="val 51"/>
                  <a:gd name="f37" fmla="val 54"/>
                  <a:gd name="f38" fmla="val 57"/>
                  <a:gd name="f39" fmla="val 59"/>
                  <a:gd name="f40" fmla="val 50"/>
                  <a:gd name="f41" fmla="val 65"/>
                  <a:gd name="f42" fmla="val 56"/>
                  <a:gd name="f43" fmla="val 68"/>
                  <a:gd name="f44" fmla="val 53"/>
                  <a:gd name="f45" fmla="val 71"/>
                  <a:gd name="f46" fmla="val 76"/>
                  <a:gd name="f47" fmla="val 38"/>
                  <a:gd name="f48" fmla="val 75"/>
                  <a:gd name="f49" fmla="val 11"/>
                  <a:gd name="f50" fmla="val 5"/>
                  <a:gd name="f51" fmla="val 81"/>
                  <a:gd name="f52" fmla="val 8"/>
                  <a:gd name="f53" fmla="val 77"/>
                  <a:gd name="f54" fmla="val 78"/>
                  <a:gd name="f55" fmla="val 29"/>
                  <a:gd name="f56" fmla="val 79"/>
                  <a:gd name="f57" fmla="val 72"/>
                  <a:gd name="f58" fmla="val 58"/>
                  <a:gd name="f59" fmla="val 69"/>
                  <a:gd name="f60" fmla="val 60"/>
                  <a:gd name="f61" fmla="val 63"/>
                  <a:gd name="f62" fmla="val 62"/>
                  <a:gd name="f63" fmla="val 55"/>
                  <a:gd name="f64" fmla="val 64"/>
                  <a:gd name="f65" fmla="val 73"/>
                  <a:gd name="f66" fmla="val 66"/>
                  <a:gd name="f67" fmla="val 61"/>
                  <a:gd name="f68" fmla="val 1"/>
                  <a:gd name="f69" fmla="val 2"/>
                  <a:gd name="f70" fmla="val 14"/>
                  <a:gd name="f71" fmla="val 30"/>
                  <a:gd name="f72" fmla="+- 0 0 -90"/>
                  <a:gd name="f73" fmla="*/ f3 1 82"/>
                  <a:gd name="f74" fmla="*/ f4 1 74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82"/>
                  <a:gd name="f83" fmla="*/ f79 1 74"/>
                  <a:gd name="f84" fmla="*/ 16 f80 1"/>
                  <a:gd name="f85" fmla="*/ 25 f79 1"/>
                  <a:gd name="f86" fmla="*/ 17 f80 1"/>
                  <a:gd name="f87" fmla="*/ 23 f79 1"/>
                  <a:gd name="f88" fmla="*/ 15 f80 1"/>
                  <a:gd name="f89" fmla="*/ 34 f79 1"/>
                  <a:gd name="f90" fmla="*/ 7 f80 1"/>
                  <a:gd name="f91" fmla="*/ 39 f79 1"/>
                  <a:gd name="f92" fmla="*/ 44 f79 1"/>
                  <a:gd name="f93" fmla="*/ 33 f80 1"/>
                  <a:gd name="f94" fmla="*/ 47 f79 1"/>
                  <a:gd name="f95" fmla="*/ 37 f80 1"/>
                  <a:gd name="f96" fmla="*/ 46 f79 1"/>
                  <a:gd name="f97" fmla="*/ 51 f80 1"/>
                  <a:gd name="f98" fmla="*/ 45 f79 1"/>
                  <a:gd name="f99" fmla="*/ 59 f80 1"/>
                  <a:gd name="f100" fmla="*/ 50 f79 1"/>
                  <a:gd name="f101" fmla="*/ 71 f80 1"/>
                  <a:gd name="f102" fmla="*/ 75 f80 1"/>
                  <a:gd name="f103" fmla="*/ 18 f79 1"/>
                  <a:gd name="f104" fmla="*/ 81 f80 1"/>
                  <a:gd name="f105" fmla="*/ 0 f79 1"/>
                  <a:gd name="f106" fmla="*/ 77 f80 1"/>
                  <a:gd name="f107" fmla="*/ 24 f79 1"/>
                  <a:gd name="f108" fmla="*/ 78 f80 1"/>
                  <a:gd name="f109" fmla="*/ 74 f80 1"/>
                  <a:gd name="f110" fmla="*/ 53 f79 1"/>
                  <a:gd name="f111" fmla="*/ 63 f80 1"/>
                  <a:gd name="f112" fmla="*/ 59 f79 1"/>
                  <a:gd name="f113" fmla="*/ 55 f80 1"/>
                  <a:gd name="f114" fmla="*/ 64 f79 1"/>
                  <a:gd name="f115" fmla="*/ 69 f79 1"/>
                  <a:gd name="f116" fmla="*/ 35 f80 1"/>
                  <a:gd name="f117" fmla="*/ 63 f79 1"/>
                  <a:gd name="f118" fmla="*/ 5 f80 1"/>
                  <a:gd name="f119" fmla="*/ 57 f79 1"/>
                  <a:gd name="f120" fmla="*/ 0 f80 1"/>
                  <a:gd name="f121" fmla="*/ 8 f80 1"/>
                  <a:gd name="f122" fmla="*/ 35 f79 1"/>
                  <a:gd name="f123" fmla="+- f81 0 f1"/>
                  <a:gd name="f124" fmla="*/ f84 1 82"/>
                  <a:gd name="f125" fmla="*/ f85 1 74"/>
                  <a:gd name="f126" fmla="*/ f86 1 82"/>
                  <a:gd name="f127" fmla="*/ f87 1 74"/>
                  <a:gd name="f128" fmla="*/ f88 1 82"/>
                  <a:gd name="f129" fmla="*/ f89 1 74"/>
                  <a:gd name="f130" fmla="*/ f90 1 82"/>
                  <a:gd name="f131" fmla="*/ f91 1 74"/>
                  <a:gd name="f132" fmla="*/ f92 1 74"/>
                  <a:gd name="f133" fmla="*/ f93 1 82"/>
                  <a:gd name="f134" fmla="*/ f94 1 74"/>
                  <a:gd name="f135" fmla="*/ f95 1 82"/>
                  <a:gd name="f136" fmla="*/ f96 1 74"/>
                  <a:gd name="f137" fmla="*/ f97 1 82"/>
                  <a:gd name="f138" fmla="*/ f98 1 74"/>
                  <a:gd name="f139" fmla="*/ f99 1 82"/>
                  <a:gd name="f140" fmla="*/ f100 1 74"/>
                  <a:gd name="f141" fmla="*/ f101 1 82"/>
                  <a:gd name="f142" fmla="*/ f102 1 82"/>
                  <a:gd name="f143" fmla="*/ f103 1 74"/>
                  <a:gd name="f144" fmla="*/ f104 1 82"/>
                  <a:gd name="f145" fmla="*/ f105 1 74"/>
                  <a:gd name="f146" fmla="*/ f106 1 82"/>
                  <a:gd name="f147" fmla="*/ f107 1 74"/>
                  <a:gd name="f148" fmla="*/ f108 1 82"/>
                  <a:gd name="f149" fmla="*/ f109 1 82"/>
                  <a:gd name="f150" fmla="*/ f110 1 74"/>
                  <a:gd name="f151" fmla="*/ f111 1 82"/>
                  <a:gd name="f152" fmla="*/ f112 1 74"/>
                  <a:gd name="f153" fmla="*/ f113 1 82"/>
                  <a:gd name="f154" fmla="*/ f114 1 74"/>
                  <a:gd name="f155" fmla="*/ f115 1 74"/>
                  <a:gd name="f156" fmla="*/ f116 1 82"/>
                  <a:gd name="f157" fmla="*/ f117 1 74"/>
                  <a:gd name="f158" fmla="*/ f118 1 82"/>
                  <a:gd name="f159" fmla="*/ f119 1 74"/>
                  <a:gd name="f160" fmla="*/ f120 1 82"/>
                  <a:gd name="f161" fmla="*/ f121 1 82"/>
                  <a:gd name="f162" fmla="*/ f122 1 74"/>
                  <a:gd name="f163" fmla="*/ 0 1 f82"/>
                  <a:gd name="f164" fmla="*/ f76 1 f82"/>
                  <a:gd name="f165" fmla="*/ 0 1 f83"/>
                  <a:gd name="f166" fmla="*/ f77 1 f83"/>
                  <a:gd name="f167" fmla="*/ f124 1 f82"/>
                  <a:gd name="f168" fmla="*/ f125 1 f83"/>
                  <a:gd name="f169" fmla="*/ f126 1 f82"/>
                  <a:gd name="f170" fmla="*/ f127 1 f83"/>
                  <a:gd name="f171" fmla="*/ f128 1 f82"/>
                  <a:gd name="f172" fmla="*/ f129 1 f83"/>
                  <a:gd name="f173" fmla="*/ f130 1 f82"/>
                  <a:gd name="f174" fmla="*/ f131 1 f83"/>
                  <a:gd name="f175" fmla="*/ f132 1 f83"/>
                  <a:gd name="f176" fmla="*/ f133 1 f82"/>
                  <a:gd name="f177" fmla="*/ f134 1 f83"/>
                  <a:gd name="f178" fmla="*/ f135 1 f82"/>
                  <a:gd name="f179" fmla="*/ f136 1 f83"/>
                  <a:gd name="f180" fmla="*/ f137 1 f82"/>
                  <a:gd name="f181" fmla="*/ f138 1 f83"/>
                  <a:gd name="f182" fmla="*/ f139 1 f82"/>
                  <a:gd name="f183" fmla="*/ f140 1 f83"/>
                  <a:gd name="f184" fmla="*/ f141 1 f82"/>
                  <a:gd name="f185" fmla="*/ f142 1 f82"/>
                  <a:gd name="f186" fmla="*/ f143 1 f83"/>
                  <a:gd name="f187" fmla="*/ f144 1 f82"/>
                  <a:gd name="f188" fmla="*/ f145 1 f83"/>
                  <a:gd name="f189" fmla="*/ f146 1 f82"/>
                  <a:gd name="f190" fmla="*/ f147 1 f83"/>
                  <a:gd name="f191" fmla="*/ f148 1 f82"/>
                  <a:gd name="f192" fmla="*/ f149 1 f82"/>
                  <a:gd name="f193" fmla="*/ f150 1 f83"/>
                  <a:gd name="f194" fmla="*/ f151 1 f82"/>
                  <a:gd name="f195" fmla="*/ f152 1 f83"/>
                  <a:gd name="f196" fmla="*/ f153 1 f82"/>
                  <a:gd name="f197" fmla="*/ f154 1 f83"/>
                  <a:gd name="f198" fmla="*/ f155 1 f83"/>
                  <a:gd name="f199" fmla="*/ f156 1 f82"/>
                  <a:gd name="f200" fmla="*/ f157 1 f83"/>
                  <a:gd name="f201" fmla="*/ f158 1 f82"/>
                  <a:gd name="f202" fmla="*/ f159 1 f83"/>
                  <a:gd name="f203" fmla="*/ f160 1 f82"/>
                  <a:gd name="f204" fmla="*/ f161 1 f82"/>
                  <a:gd name="f205" fmla="*/ f162 1 f83"/>
                  <a:gd name="f206" fmla="*/ f163 f73 1"/>
                  <a:gd name="f207" fmla="*/ f164 f73 1"/>
                  <a:gd name="f208" fmla="*/ f166 f74 1"/>
                  <a:gd name="f209" fmla="*/ f165 f74 1"/>
                  <a:gd name="f210" fmla="*/ f167 f73 1"/>
                  <a:gd name="f211" fmla="*/ f168 f74 1"/>
                  <a:gd name="f212" fmla="*/ f169 f73 1"/>
                  <a:gd name="f213" fmla="*/ f170 f74 1"/>
                  <a:gd name="f214" fmla="*/ f171 f73 1"/>
                  <a:gd name="f215" fmla="*/ f172 f74 1"/>
                  <a:gd name="f216" fmla="*/ f173 f73 1"/>
                  <a:gd name="f217" fmla="*/ f174 f74 1"/>
                  <a:gd name="f218" fmla="*/ f175 f74 1"/>
                  <a:gd name="f219" fmla="*/ f176 f73 1"/>
                  <a:gd name="f220" fmla="*/ f177 f74 1"/>
                  <a:gd name="f221" fmla="*/ f178 f73 1"/>
                  <a:gd name="f222" fmla="*/ f179 f74 1"/>
                  <a:gd name="f223" fmla="*/ f180 f73 1"/>
                  <a:gd name="f224" fmla="*/ f181 f74 1"/>
                  <a:gd name="f225" fmla="*/ f182 f73 1"/>
                  <a:gd name="f226" fmla="*/ f183 f74 1"/>
                  <a:gd name="f227" fmla="*/ f184 f73 1"/>
                  <a:gd name="f228" fmla="*/ f185 f73 1"/>
                  <a:gd name="f229" fmla="*/ f186 f74 1"/>
                  <a:gd name="f230" fmla="*/ f187 f73 1"/>
                  <a:gd name="f231" fmla="*/ f188 f74 1"/>
                  <a:gd name="f232" fmla="*/ f189 f73 1"/>
                  <a:gd name="f233" fmla="*/ f190 f74 1"/>
                  <a:gd name="f234" fmla="*/ f191 f73 1"/>
                  <a:gd name="f235" fmla="*/ f192 f73 1"/>
                  <a:gd name="f236" fmla="*/ f193 f74 1"/>
                  <a:gd name="f237" fmla="*/ f194 f73 1"/>
                  <a:gd name="f238" fmla="*/ f195 f74 1"/>
                  <a:gd name="f239" fmla="*/ f196 f73 1"/>
                  <a:gd name="f240" fmla="*/ f197 f74 1"/>
                  <a:gd name="f241" fmla="*/ f198 f74 1"/>
                  <a:gd name="f242" fmla="*/ f199 f73 1"/>
                  <a:gd name="f243" fmla="*/ f200 f74 1"/>
                  <a:gd name="f244" fmla="*/ f201 f73 1"/>
                  <a:gd name="f245" fmla="*/ f202 f74 1"/>
                  <a:gd name="f246" fmla="*/ f203 f73 1"/>
                  <a:gd name="f247" fmla="*/ f204 f73 1"/>
                  <a:gd name="f248" fmla="*/ f205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3">
                    <a:pos x="f210" y="f211"/>
                  </a:cxn>
                  <a:cxn ang="f123">
                    <a:pos x="f212" y="f213"/>
                  </a:cxn>
                  <a:cxn ang="f123">
                    <a:pos x="f214" y="f215"/>
                  </a:cxn>
                  <a:cxn ang="f123">
                    <a:pos x="f216" y="f217"/>
                  </a:cxn>
                  <a:cxn ang="f123">
                    <a:pos x="f212" y="f218"/>
                  </a:cxn>
                  <a:cxn ang="f123">
                    <a:pos x="f219" y="f220"/>
                  </a:cxn>
                  <a:cxn ang="f123">
                    <a:pos x="f221" y="f222"/>
                  </a:cxn>
                  <a:cxn ang="f123">
                    <a:pos x="f223" y="f224"/>
                  </a:cxn>
                  <a:cxn ang="f123">
                    <a:pos x="f225" y="f226"/>
                  </a:cxn>
                  <a:cxn ang="f123">
                    <a:pos x="f227" y="f220"/>
                  </a:cxn>
                  <a:cxn ang="f123">
                    <a:pos x="f228" y="f229"/>
                  </a:cxn>
                  <a:cxn ang="f123">
                    <a:pos x="f230" y="f231"/>
                  </a:cxn>
                  <a:cxn ang="f123">
                    <a:pos x="f232" y="f233"/>
                  </a:cxn>
                  <a:cxn ang="f123">
                    <a:pos x="f234" y="f217"/>
                  </a:cxn>
                  <a:cxn ang="f123">
                    <a:pos x="f235" y="f236"/>
                  </a:cxn>
                  <a:cxn ang="f123">
                    <a:pos x="f237" y="f238"/>
                  </a:cxn>
                  <a:cxn ang="f123">
                    <a:pos x="f239" y="f240"/>
                  </a:cxn>
                  <a:cxn ang="f123">
                    <a:pos x="f221" y="f241"/>
                  </a:cxn>
                  <a:cxn ang="f123">
                    <a:pos x="f242" y="f241"/>
                  </a:cxn>
                  <a:cxn ang="f123">
                    <a:pos x="f214" y="f243"/>
                  </a:cxn>
                  <a:cxn ang="f123">
                    <a:pos x="f244" y="f245"/>
                  </a:cxn>
                  <a:cxn ang="f123">
                    <a:pos x="f246" y="f220"/>
                  </a:cxn>
                  <a:cxn ang="f123">
                    <a:pos x="f247" y="f248"/>
                  </a:cxn>
                  <a:cxn ang="f123">
                    <a:pos x="f210" y="f211"/>
                  </a:cxn>
                </a:cxnLst>
                <a:rect l="f206" t="f209" r="f207" b="f208"/>
                <a:pathLst>
                  <a:path w="82" h="74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1" y="f14"/>
                      <a:pt x="f15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1" y="f24"/>
                      <a:pt x="f19" y="f25"/>
                      <a:pt x="f12" y="f26"/>
                    </a:cubicBezTo>
                    <a:cubicBezTo>
                      <a:pt x="f13" y="f27"/>
                      <a:pt x="f28" y="f24"/>
                      <a:pt x="f29" y="f30"/>
                    </a:cubicBezTo>
                    <a:cubicBezTo>
                      <a:pt x="f18" y="f31"/>
                      <a:pt x="f32" y="f31"/>
                      <a:pt x="f20" y="f33"/>
                    </a:cubicBezTo>
                    <a:cubicBezTo>
                      <a:pt x="f34" y="f35"/>
                      <a:pt x="f30" y="f27"/>
                      <a:pt x="f36" y="f25"/>
                    </a:cubicBezTo>
                    <a:cubicBezTo>
                      <a:pt x="f37" y="f33"/>
                      <a:pt x="f38" y="f31"/>
                      <a:pt x="f39" y="f40"/>
                    </a:cubicBezTo>
                    <a:cubicBezTo>
                      <a:pt x="f41" y="f42"/>
                      <a:pt x="f43" y="f44"/>
                      <a:pt x="f45" y="f30"/>
                    </a:cubicBezTo>
                    <a:cubicBezTo>
                      <a:pt x="f46" y="f47"/>
                      <a:pt x="f48" y="f28"/>
                      <a:pt x="f48" y="f15"/>
                    </a:cubicBezTo>
                    <a:cubicBezTo>
                      <a:pt x="f48" y="f49"/>
                      <a:pt x="f46" y="f50"/>
                      <a:pt x="f51" y="f5"/>
                    </a:cubicBezTo>
                    <a:cubicBezTo>
                      <a:pt x="f6" y="f52"/>
                      <a:pt x="f53" y="f17"/>
                      <a:pt x="f53" y="f10"/>
                    </a:cubicBezTo>
                    <a:cubicBezTo>
                      <a:pt x="f54" y="f55"/>
                      <a:pt x="f53" y="f18"/>
                      <a:pt x="f54" y="f23"/>
                    </a:cubicBezTo>
                    <a:cubicBezTo>
                      <a:pt x="f56" y="f26"/>
                      <a:pt x="f46" y="f31"/>
                      <a:pt x="f7" y="f44"/>
                    </a:cubicBezTo>
                    <a:cubicBezTo>
                      <a:pt x="f57" y="f58"/>
                      <a:pt x="f59" y="f60"/>
                      <a:pt x="f61" y="f39"/>
                    </a:cubicBezTo>
                    <a:cubicBezTo>
                      <a:pt x="f60" y="f58"/>
                      <a:pt x="f38" y="f62"/>
                      <a:pt x="f63" y="f64"/>
                    </a:cubicBezTo>
                    <a:cubicBezTo>
                      <a:pt x="f40" y="f43"/>
                      <a:pt x="f25" y="f65"/>
                      <a:pt x="f20" y="f59"/>
                    </a:cubicBezTo>
                    <a:cubicBezTo>
                      <a:pt x="f20" y="f59"/>
                      <a:pt x="f32" y="f59"/>
                      <a:pt x="f35" y="f59"/>
                    </a:cubicBezTo>
                    <a:cubicBezTo>
                      <a:pt x="f14" y="f7"/>
                      <a:pt x="f11" y="f66"/>
                      <a:pt x="f17" y="f61"/>
                    </a:cubicBezTo>
                    <a:cubicBezTo>
                      <a:pt x="f49" y="f67"/>
                      <a:pt x="f52" y="f39"/>
                      <a:pt x="f50" y="f38"/>
                    </a:cubicBezTo>
                    <a:cubicBezTo>
                      <a:pt x="f68" y="f42"/>
                      <a:pt x="f5" y="f36"/>
                      <a:pt x="f5" y="f30"/>
                    </a:cubicBezTo>
                    <a:cubicBezTo>
                      <a:pt x="f68" y="f24"/>
                      <a:pt x="f69" y="f32"/>
                      <a:pt x="f52" y="f35"/>
                    </a:cubicBezTo>
                    <a:cubicBezTo>
                      <a:pt x="f70" y="f18"/>
                      <a:pt x="f17" y="f71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27">
                <a:extLst>
                  <a:ext uri="{FF2B5EF4-FFF2-40B4-BE49-F238E27FC236}">
                    <a16:creationId xmlns:a16="http://schemas.microsoft.com/office/drawing/2014/main" id="{827AA703-E513-A190-DA82-2A8D9BC63776}"/>
                  </a:ext>
                </a:extLst>
              </p:cNvPr>
              <p:cNvSpPr/>
              <p:nvPr/>
            </p:nvSpPr>
            <p:spPr>
              <a:xfrm flipH="1" flipV="1">
                <a:off x="868359" y="63495"/>
                <a:ext cx="93661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63"/>
                  <a:gd name="f8" fmla="val 17"/>
                  <a:gd name="f9" fmla="val 43"/>
                  <a:gd name="f10" fmla="val 12"/>
                  <a:gd name="f11" fmla="val 34"/>
                  <a:gd name="f12" fmla="val 7"/>
                  <a:gd name="f13" fmla="val 26"/>
                  <a:gd name="f14" fmla="val 2"/>
                  <a:gd name="f15" fmla="val 5"/>
                  <a:gd name="f16" fmla="val 3"/>
                  <a:gd name="f17" fmla="val 10"/>
                  <a:gd name="f18" fmla="val 14"/>
                  <a:gd name="f19" fmla="val 4"/>
                  <a:gd name="f20" fmla="val 16"/>
                  <a:gd name="f21" fmla="val 8"/>
                  <a:gd name="f22" fmla="val 21"/>
                  <a:gd name="f23" fmla="val 24"/>
                  <a:gd name="f24" fmla="val 25"/>
                  <a:gd name="f25" fmla="val 28"/>
                  <a:gd name="f26" fmla="val 33"/>
                  <a:gd name="f27" fmla="val 30"/>
                  <a:gd name="f28" fmla="val 36"/>
                  <a:gd name="f29" fmla="val 32"/>
                  <a:gd name="f30" fmla="val 50"/>
                  <a:gd name="f31" fmla="val 57"/>
                  <a:gd name="f32" fmla="val 62"/>
                  <a:gd name="f33" fmla="val 27"/>
                  <a:gd name="f34" fmla="val 58"/>
                  <a:gd name="f35" fmla="val 23"/>
                  <a:gd name="f36" fmla="val 54"/>
                  <a:gd name="f37" fmla="val 49"/>
                  <a:gd name="f38" fmla="val 42"/>
                  <a:gd name="f39" fmla="+- 0 0 -90"/>
                  <a:gd name="f40" fmla="*/ f3 1 40"/>
                  <a:gd name="f41" fmla="*/ f4 1 63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0"/>
                  <a:gd name="f50" fmla="*/ f46 1 63"/>
                  <a:gd name="f51" fmla="*/ 17 f47 1"/>
                  <a:gd name="f52" fmla="*/ 43 f46 1"/>
                  <a:gd name="f53" fmla="*/ 2 f47 1"/>
                  <a:gd name="f54" fmla="*/ 17 f46 1"/>
                  <a:gd name="f55" fmla="*/ 5 f47 1"/>
                  <a:gd name="f56" fmla="*/ 3 f46 1"/>
                  <a:gd name="f57" fmla="*/ 16 f47 1"/>
                  <a:gd name="f58" fmla="*/ 8 f46 1"/>
                  <a:gd name="f59" fmla="*/ 28 f47 1"/>
                  <a:gd name="f60" fmla="*/ 33 f46 1"/>
                  <a:gd name="f61" fmla="*/ 34 f47 1"/>
                  <a:gd name="f62" fmla="*/ 33 f47 1"/>
                  <a:gd name="f63" fmla="*/ 62 f46 1"/>
                  <a:gd name="f64" fmla="*/ 23 f47 1"/>
                  <a:gd name="f65" fmla="*/ 54 f46 1"/>
                  <a:gd name="f66" fmla="+- f48 0 f1"/>
                  <a:gd name="f67" fmla="*/ f51 1 40"/>
                  <a:gd name="f68" fmla="*/ f52 1 63"/>
                  <a:gd name="f69" fmla="*/ f53 1 40"/>
                  <a:gd name="f70" fmla="*/ f54 1 63"/>
                  <a:gd name="f71" fmla="*/ f55 1 40"/>
                  <a:gd name="f72" fmla="*/ f56 1 63"/>
                  <a:gd name="f73" fmla="*/ f57 1 40"/>
                  <a:gd name="f74" fmla="*/ f58 1 63"/>
                  <a:gd name="f75" fmla="*/ f59 1 40"/>
                  <a:gd name="f76" fmla="*/ f60 1 63"/>
                  <a:gd name="f77" fmla="*/ f61 1 40"/>
                  <a:gd name="f78" fmla="*/ f62 1 40"/>
                  <a:gd name="f79" fmla="*/ f63 1 63"/>
                  <a:gd name="f80" fmla="*/ f64 1 40"/>
                  <a:gd name="f81" fmla="*/ f65 1 63"/>
                  <a:gd name="f82" fmla="*/ 0 1 f49"/>
                  <a:gd name="f83" fmla="*/ f43 1 f49"/>
                  <a:gd name="f84" fmla="*/ 0 1 f50"/>
                  <a:gd name="f85" fmla="*/ f44 1 f50"/>
                  <a:gd name="f86" fmla="*/ f67 1 f49"/>
                  <a:gd name="f87" fmla="*/ f68 1 f50"/>
                  <a:gd name="f88" fmla="*/ f69 1 f49"/>
                  <a:gd name="f89" fmla="*/ f70 1 f50"/>
                  <a:gd name="f90" fmla="*/ f71 1 f49"/>
                  <a:gd name="f91" fmla="*/ f72 1 f50"/>
                  <a:gd name="f92" fmla="*/ f73 1 f49"/>
                  <a:gd name="f93" fmla="*/ f74 1 f50"/>
                  <a:gd name="f94" fmla="*/ f75 1 f49"/>
                  <a:gd name="f95" fmla="*/ f76 1 f50"/>
                  <a:gd name="f96" fmla="*/ f77 1 f49"/>
                  <a:gd name="f97" fmla="*/ f78 1 f49"/>
                  <a:gd name="f98" fmla="*/ f79 1 f50"/>
                  <a:gd name="f99" fmla="*/ f80 1 f49"/>
                  <a:gd name="f100" fmla="*/ f81 1 f50"/>
                  <a:gd name="f101" fmla="*/ f82 f40 1"/>
                  <a:gd name="f102" fmla="*/ f83 f40 1"/>
                  <a:gd name="f103" fmla="*/ f85 f41 1"/>
                  <a:gd name="f104" fmla="*/ f84 f41 1"/>
                  <a:gd name="f105" fmla="*/ f86 f40 1"/>
                  <a:gd name="f106" fmla="*/ f87 f41 1"/>
                  <a:gd name="f107" fmla="*/ f88 f40 1"/>
                  <a:gd name="f108" fmla="*/ f89 f41 1"/>
                  <a:gd name="f109" fmla="*/ f90 f40 1"/>
                  <a:gd name="f110" fmla="*/ f91 f41 1"/>
                  <a:gd name="f111" fmla="*/ f92 f40 1"/>
                  <a:gd name="f112" fmla="*/ f93 f41 1"/>
                  <a:gd name="f113" fmla="*/ f94 f40 1"/>
                  <a:gd name="f114" fmla="*/ f95 f41 1"/>
                  <a:gd name="f115" fmla="*/ f96 f40 1"/>
                  <a:gd name="f116" fmla="*/ f97 f40 1"/>
                  <a:gd name="f117" fmla="*/ f98 f41 1"/>
                  <a:gd name="f118" fmla="*/ f99 f40 1"/>
                  <a:gd name="f119" fmla="*/ f100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5" y="f106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06"/>
                  </a:cxn>
                  <a:cxn ang="f66">
                    <a:pos x="f116" y="f117"/>
                  </a:cxn>
                  <a:cxn ang="f66">
                    <a:pos x="f118" y="f119"/>
                  </a:cxn>
                  <a:cxn ang="f66">
                    <a:pos x="f105" y="f106"/>
                  </a:cxn>
                </a:cxnLst>
                <a:rect l="f101" t="f104" r="f102" b="f103"/>
                <a:pathLst>
                  <a:path w="40" h="63">
                    <a:moveTo>
                      <a:pt x="f8" y="f9"/>
                    </a:moveTo>
                    <a:cubicBezTo>
                      <a:pt x="f10" y="f11"/>
                      <a:pt x="f12" y="f13"/>
                      <a:pt x="f14" y="f8"/>
                    </a:cubicBezTo>
                    <a:cubicBezTo>
                      <a:pt x="f5" y="f10"/>
                      <a:pt x="f5" y="f12"/>
                      <a:pt x="f15" y="f16"/>
                    </a:cubicBezTo>
                    <a:cubicBezTo>
                      <a:pt x="f17" y="f5"/>
                      <a:pt x="f18" y="f19"/>
                      <a:pt x="f20" y="f21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6"/>
                      <a:pt x="f11" y="f9"/>
                    </a:cubicBezTo>
                    <a:cubicBezTo>
                      <a:pt x="f6" y="f30"/>
                      <a:pt x="f6" y="f31"/>
                      <a:pt x="f26" y="f32"/>
                    </a:cubicBezTo>
                    <a:cubicBezTo>
                      <a:pt x="f33" y="f7"/>
                      <a:pt x="f13" y="f34"/>
                      <a:pt x="f35" y="f36"/>
                    </a:cubicBezTo>
                    <a:cubicBezTo>
                      <a:pt x="f23" y="f37"/>
                      <a:pt x="f33" y="f38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28">
                <a:extLst>
                  <a:ext uri="{FF2B5EF4-FFF2-40B4-BE49-F238E27FC236}">
                    <a16:creationId xmlns:a16="http://schemas.microsoft.com/office/drawing/2014/main" id="{0FBDBC30-C60D-7F66-349E-E99D41088680}"/>
                  </a:ext>
                </a:extLst>
              </p:cNvPr>
              <p:cNvSpPr/>
              <p:nvPr/>
            </p:nvSpPr>
            <p:spPr>
              <a:xfrm flipH="1" flipV="1">
                <a:off x="522286" y="634995"/>
                <a:ext cx="79379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61"/>
                  <a:gd name="f8" fmla="val 28"/>
                  <a:gd name="f9" fmla="val 1"/>
                  <a:gd name="f10" fmla="val 31"/>
                  <a:gd name="f11" fmla="val 4"/>
                  <a:gd name="f12" fmla="val 33"/>
                  <a:gd name="f13" fmla="val 9"/>
                  <a:gd name="f14" fmla="val 14"/>
                  <a:gd name="f15" fmla="val 15"/>
                  <a:gd name="f16" fmla="val 23"/>
                  <a:gd name="f17" fmla="val 16"/>
                  <a:gd name="f18" fmla="val 19"/>
                  <a:gd name="f19" fmla="val 26"/>
                  <a:gd name="f20" fmla="val 27"/>
                  <a:gd name="f21" fmla="val 24"/>
                  <a:gd name="f22" fmla="val 22"/>
                  <a:gd name="f23" fmla="val 36"/>
                  <a:gd name="f24" fmla="val 21"/>
                  <a:gd name="f25" fmla="val 46"/>
                  <a:gd name="f26" fmla="val 55"/>
                  <a:gd name="f27" fmla="val 13"/>
                  <a:gd name="f28" fmla="val 59"/>
                  <a:gd name="f29" fmla="val 10"/>
                  <a:gd name="f30" fmla="val 5"/>
                  <a:gd name="f31" fmla="val 57"/>
                  <a:gd name="f32" fmla="val 53"/>
                  <a:gd name="f33" fmla="val 2"/>
                  <a:gd name="f34" fmla="val 49"/>
                  <a:gd name="f35" fmla="val 39"/>
                  <a:gd name="f36" fmla="val 32"/>
                  <a:gd name="f37" fmla="val 18"/>
                  <a:gd name="f38" fmla="val 17"/>
                  <a:gd name="f39" fmla="val 20"/>
                  <a:gd name="f40" fmla="val 3"/>
                  <a:gd name="f41" fmla="+- 0 0 -90"/>
                  <a:gd name="f42" fmla="*/ f3 1 34"/>
                  <a:gd name="f43" fmla="*/ f4 1 61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34"/>
                  <a:gd name="f52" fmla="*/ f48 1 61"/>
                  <a:gd name="f53" fmla="*/ 28 f49 1"/>
                  <a:gd name="f54" fmla="*/ 1 f48 1"/>
                  <a:gd name="f55" fmla="*/ 34 f49 1"/>
                  <a:gd name="f56" fmla="*/ 4 f48 1"/>
                  <a:gd name="f57" fmla="*/ 15 f48 1"/>
                  <a:gd name="f58" fmla="*/ 26 f49 1"/>
                  <a:gd name="f59" fmla="*/ 23 f48 1"/>
                  <a:gd name="f60" fmla="*/ 27 f48 1"/>
                  <a:gd name="f61" fmla="*/ 16 f49 1"/>
                  <a:gd name="f62" fmla="*/ 55 f48 1"/>
                  <a:gd name="f63" fmla="*/ 5 f49 1"/>
                  <a:gd name="f64" fmla="*/ 59 f48 1"/>
                  <a:gd name="f65" fmla="*/ 2 f49 1"/>
                  <a:gd name="f66" fmla="*/ 49 f48 1"/>
                  <a:gd name="f67" fmla="*/ 13 f49 1"/>
                  <a:gd name="f68" fmla="*/ 19 f49 1"/>
                  <a:gd name="f69" fmla="*/ 9 f48 1"/>
                  <a:gd name="f70" fmla="+- f50 0 f1"/>
                  <a:gd name="f71" fmla="*/ f53 1 34"/>
                  <a:gd name="f72" fmla="*/ f54 1 61"/>
                  <a:gd name="f73" fmla="*/ f55 1 34"/>
                  <a:gd name="f74" fmla="*/ f56 1 61"/>
                  <a:gd name="f75" fmla="*/ f57 1 61"/>
                  <a:gd name="f76" fmla="*/ f58 1 34"/>
                  <a:gd name="f77" fmla="*/ f59 1 61"/>
                  <a:gd name="f78" fmla="*/ f60 1 61"/>
                  <a:gd name="f79" fmla="*/ f61 1 34"/>
                  <a:gd name="f80" fmla="*/ f62 1 61"/>
                  <a:gd name="f81" fmla="*/ f63 1 34"/>
                  <a:gd name="f82" fmla="*/ f64 1 61"/>
                  <a:gd name="f83" fmla="*/ f65 1 34"/>
                  <a:gd name="f84" fmla="*/ f66 1 61"/>
                  <a:gd name="f85" fmla="*/ f67 1 34"/>
                  <a:gd name="f86" fmla="*/ f68 1 34"/>
                  <a:gd name="f87" fmla="*/ f69 1 61"/>
                  <a:gd name="f88" fmla="*/ 0 1 f51"/>
                  <a:gd name="f89" fmla="*/ f45 1 f51"/>
                  <a:gd name="f90" fmla="*/ 0 1 f52"/>
                  <a:gd name="f91" fmla="*/ f46 1 f52"/>
                  <a:gd name="f92" fmla="*/ f71 1 f51"/>
                  <a:gd name="f93" fmla="*/ f72 1 f52"/>
                  <a:gd name="f94" fmla="*/ f73 1 f51"/>
                  <a:gd name="f95" fmla="*/ f74 1 f52"/>
                  <a:gd name="f96" fmla="*/ f75 1 f52"/>
                  <a:gd name="f97" fmla="*/ f76 1 f51"/>
                  <a:gd name="f98" fmla="*/ f77 1 f52"/>
                  <a:gd name="f99" fmla="*/ f78 1 f52"/>
                  <a:gd name="f100" fmla="*/ f79 1 f51"/>
                  <a:gd name="f101" fmla="*/ f80 1 f52"/>
                  <a:gd name="f102" fmla="*/ f81 1 f51"/>
                  <a:gd name="f103" fmla="*/ f82 1 f52"/>
                  <a:gd name="f104" fmla="*/ f83 1 f51"/>
                  <a:gd name="f105" fmla="*/ f84 1 f52"/>
                  <a:gd name="f106" fmla="*/ f85 1 f51"/>
                  <a:gd name="f107" fmla="*/ f86 1 f51"/>
                  <a:gd name="f108" fmla="*/ f87 1 f52"/>
                  <a:gd name="f109" fmla="*/ f88 f42 1"/>
                  <a:gd name="f110" fmla="*/ f89 f42 1"/>
                  <a:gd name="f111" fmla="*/ f91 f43 1"/>
                  <a:gd name="f112" fmla="*/ f90 f43 1"/>
                  <a:gd name="f113" fmla="*/ f92 f42 1"/>
                  <a:gd name="f114" fmla="*/ f93 f43 1"/>
                  <a:gd name="f115" fmla="*/ f94 f42 1"/>
                  <a:gd name="f116" fmla="*/ f95 f43 1"/>
                  <a:gd name="f117" fmla="*/ f96 f43 1"/>
                  <a:gd name="f118" fmla="*/ f97 f42 1"/>
                  <a:gd name="f119" fmla="*/ f98 f43 1"/>
                  <a:gd name="f120" fmla="*/ f99 f43 1"/>
                  <a:gd name="f121" fmla="*/ f100 f42 1"/>
                  <a:gd name="f122" fmla="*/ f101 f43 1"/>
                  <a:gd name="f123" fmla="*/ f102 f42 1"/>
                  <a:gd name="f124" fmla="*/ f103 f43 1"/>
                  <a:gd name="f125" fmla="*/ f104 f42 1"/>
                  <a:gd name="f126" fmla="*/ f105 f43 1"/>
                  <a:gd name="f127" fmla="*/ f106 f42 1"/>
                  <a:gd name="f128" fmla="*/ f107 f42 1"/>
                  <a:gd name="f129" fmla="*/ f10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3" y="f114"/>
                  </a:cxn>
                  <a:cxn ang="f70">
                    <a:pos x="f115" y="f116"/>
                  </a:cxn>
                  <a:cxn ang="f70">
                    <a:pos x="f113" y="f117"/>
                  </a:cxn>
                  <a:cxn ang="f70">
                    <a:pos x="f118" y="f119"/>
                  </a:cxn>
                  <a:cxn ang="f70">
                    <a:pos x="f118" y="f120"/>
                  </a:cxn>
                  <a:cxn ang="f70">
                    <a:pos x="f121" y="f122"/>
                  </a:cxn>
                  <a:cxn ang="f70">
                    <a:pos x="f123" y="f124"/>
                  </a:cxn>
                  <a:cxn ang="f70">
                    <a:pos x="f125" y="f126"/>
                  </a:cxn>
                  <a:cxn ang="f70">
                    <a:pos x="f127" y="f119"/>
                  </a:cxn>
                  <a:cxn ang="f70">
                    <a:pos x="f128" y="f129"/>
                  </a:cxn>
                  <a:cxn ang="f70">
                    <a:pos x="f113" y="f114"/>
                  </a:cxn>
                </a:cxnLst>
                <a:rect l="f109" t="f112" r="f110" b="f111"/>
                <a:pathLst>
                  <a:path w="34" h="61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12" y="f13"/>
                      <a:pt x="f6" y="f14"/>
                      <a:pt x="f8" y="f15"/>
                    </a:cubicBezTo>
                    <a:cubicBezTo>
                      <a:pt x="f16" y="f17"/>
                      <a:pt x="f16" y="f18"/>
                      <a:pt x="f19" y="f16"/>
                    </a:cubicBezTo>
                    <a:cubicBezTo>
                      <a:pt x="f20" y="f21"/>
                      <a:pt x="f20" y="f19"/>
                      <a:pt x="f19" y="f20"/>
                    </a:cubicBezTo>
                    <a:cubicBezTo>
                      <a:pt x="f22" y="f23"/>
                      <a:pt x="f24" y="f25"/>
                      <a:pt x="f17" y="f26"/>
                    </a:cubicBezTo>
                    <a:cubicBezTo>
                      <a:pt x="f27" y="f28"/>
                      <a:pt x="f29" y="f7"/>
                      <a:pt x="f30" y="f28"/>
                    </a:cubicBezTo>
                    <a:cubicBezTo>
                      <a:pt x="f5" y="f31"/>
                      <a:pt x="f9" y="f32"/>
                      <a:pt x="f33" y="f34"/>
                    </a:cubicBezTo>
                    <a:cubicBezTo>
                      <a:pt x="f11" y="f35"/>
                      <a:pt x="f29" y="f36"/>
                      <a:pt x="f27" y="f16"/>
                    </a:cubicBezTo>
                    <a:cubicBezTo>
                      <a:pt x="f14" y="f37"/>
                      <a:pt x="f38" y="f14"/>
                      <a:pt x="f18" y="f13"/>
                    </a:cubicBezTo>
                    <a:cubicBezTo>
                      <a:pt x="f39" y="f40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29">
                <a:extLst>
                  <a:ext uri="{FF2B5EF4-FFF2-40B4-BE49-F238E27FC236}">
                    <a16:creationId xmlns:a16="http://schemas.microsoft.com/office/drawing/2014/main" id="{355F172A-54DC-F39D-7C3B-4ACC52B7C656}"/>
                  </a:ext>
                </a:extLst>
              </p:cNvPr>
              <p:cNvSpPr/>
              <p:nvPr/>
            </p:nvSpPr>
            <p:spPr>
              <a:xfrm flipH="1" flipV="1">
                <a:off x="1620838" y="307979"/>
                <a:ext cx="139702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34"/>
                  <a:gd name="f8" fmla="val 21"/>
                  <a:gd name="f9" fmla="val 28"/>
                  <a:gd name="f10" fmla="val 18"/>
                  <a:gd name="f11" fmla="val 27"/>
                  <a:gd name="f12" fmla="val 16"/>
                  <a:gd name="f13" fmla="val 29"/>
                  <a:gd name="f14" fmla="val 14"/>
                  <a:gd name="f15" fmla="val 30"/>
                  <a:gd name="f16" fmla="val 6"/>
                  <a:gd name="f17" fmla="val 1"/>
                  <a:gd name="f18" fmla="val 4"/>
                  <a:gd name="f19" fmla="val 20"/>
                  <a:gd name="f20" fmla="val 8"/>
                  <a:gd name="f21" fmla="val 12"/>
                  <a:gd name="f22" fmla="val 13"/>
                  <a:gd name="f23" fmla="val 19"/>
                  <a:gd name="f24" fmla="val 9"/>
                  <a:gd name="f25" fmla="val 38"/>
                  <a:gd name="f26" fmla="val 3"/>
                  <a:gd name="f27" fmla="val 48"/>
                  <a:gd name="f28" fmla="val 52"/>
                  <a:gd name="f29" fmla="val 57"/>
                  <a:gd name="f30" fmla="val 58"/>
                  <a:gd name="f31" fmla="val 7"/>
                  <a:gd name="f32" fmla="val 56"/>
                  <a:gd name="f33" fmla="val 15"/>
                  <a:gd name="f34" fmla="val 53"/>
                  <a:gd name="f35" fmla="val 44"/>
                  <a:gd name="f36" fmla="val 23"/>
                  <a:gd name="f37" fmla="val 25"/>
                  <a:gd name="f38" fmla="val 26"/>
                  <a:gd name="f39" fmla="val 24"/>
                  <a:gd name="f40" fmla="val 22"/>
                  <a:gd name="f41" fmla="+- 0 0 -90"/>
                  <a:gd name="f42" fmla="*/ f3 1 60"/>
                  <a:gd name="f43" fmla="*/ f4 1 34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60"/>
                  <a:gd name="f52" fmla="*/ f48 1 34"/>
                  <a:gd name="f53" fmla="*/ 21 f49 1"/>
                  <a:gd name="f54" fmla="*/ 28 f48 1"/>
                  <a:gd name="f55" fmla="*/ 14 f49 1"/>
                  <a:gd name="f56" fmla="*/ 30 f48 1"/>
                  <a:gd name="f57" fmla="*/ 0 f49 1"/>
                  <a:gd name="f58" fmla="*/ 21 f48 1"/>
                  <a:gd name="f59" fmla="*/ 13 f49 1"/>
                  <a:gd name="f60" fmla="*/ 20 f48 1"/>
                  <a:gd name="f61" fmla="*/ 18 f49 1"/>
                  <a:gd name="f62" fmla="*/ 16 f48 1"/>
                  <a:gd name="f63" fmla="*/ 20 f49 1"/>
                  <a:gd name="f64" fmla="*/ 12 f48 1"/>
                  <a:gd name="f65" fmla="*/ 48 f49 1"/>
                  <a:gd name="f66" fmla="*/ 1 f48 1"/>
                  <a:gd name="f67" fmla="*/ 58 f49 1"/>
                  <a:gd name="f68" fmla="*/ 7 f48 1"/>
                  <a:gd name="f69" fmla="*/ 53 f49 1"/>
                  <a:gd name="f70" fmla="*/ 25 f49 1"/>
                  <a:gd name="f71" fmla="*/ 26 f48 1"/>
                  <a:gd name="f72" fmla="+- f50 0 f1"/>
                  <a:gd name="f73" fmla="*/ f53 1 60"/>
                  <a:gd name="f74" fmla="*/ f54 1 34"/>
                  <a:gd name="f75" fmla="*/ f55 1 60"/>
                  <a:gd name="f76" fmla="*/ f56 1 34"/>
                  <a:gd name="f77" fmla="*/ f57 1 60"/>
                  <a:gd name="f78" fmla="*/ f58 1 34"/>
                  <a:gd name="f79" fmla="*/ f59 1 60"/>
                  <a:gd name="f80" fmla="*/ f60 1 34"/>
                  <a:gd name="f81" fmla="*/ f61 1 60"/>
                  <a:gd name="f82" fmla="*/ f62 1 34"/>
                  <a:gd name="f83" fmla="*/ f63 1 60"/>
                  <a:gd name="f84" fmla="*/ f64 1 34"/>
                  <a:gd name="f85" fmla="*/ f65 1 60"/>
                  <a:gd name="f86" fmla="*/ f66 1 34"/>
                  <a:gd name="f87" fmla="*/ f67 1 60"/>
                  <a:gd name="f88" fmla="*/ f68 1 34"/>
                  <a:gd name="f89" fmla="*/ f69 1 60"/>
                  <a:gd name="f90" fmla="*/ f70 1 60"/>
                  <a:gd name="f91" fmla="*/ f71 1 34"/>
                  <a:gd name="f92" fmla="*/ 0 1 f51"/>
                  <a:gd name="f93" fmla="*/ f45 1 f51"/>
                  <a:gd name="f94" fmla="*/ 0 1 f52"/>
                  <a:gd name="f95" fmla="*/ f46 1 f52"/>
                  <a:gd name="f96" fmla="*/ f73 1 f51"/>
                  <a:gd name="f97" fmla="*/ f74 1 f52"/>
                  <a:gd name="f98" fmla="*/ f75 1 f51"/>
                  <a:gd name="f99" fmla="*/ f76 1 f52"/>
                  <a:gd name="f100" fmla="*/ f77 1 f51"/>
                  <a:gd name="f101" fmla="*/ f78 1 f52"/>
                  <a:gd name="f102" fmla="*/ f79 1 f51"/>
                  <a:gd name="f103" fmla="*/ f80 1 f52"/>
                  <a:gd name="f104" fmla="*/ f81 1 f51"/>
                  <a:gd name="f105" fmla="*/ f82 1 f52"/>
                  <a:gd name="f106" fmla="*/ f83 1 f51"/>
                  <a:gd name="f107" fmla="*/ f84 1 f52"/>
                  <a:gd name="f108" fmla="*/ f85 1 f51"/>
                  <a:gd name="f109" fmla="*/ f86 1 f52"/>
                  <a:gd name="f110" fmla="*/ f87 1 f51"/>
                  <a:gd name="f111" fmla="*/ f88 1 f52"/>
                  <a:gd name="f112" fmla="*/ f89 1 f51"/>
                  <a:gd name="f113" fmla="*/ f90 1 f51"/>
                  <a:gd name="f114" fmla="*/ f91 1 f52"/>
                  <a:gd name="f115" fmla="*/ f92 f42 1"/>
                  <a:gd name="f116" fmla="*/ f93 f42 1"/>
                  <a:gd name="f117" fmla="*/ f95 f43 1"/>
                  <a:gd name="f118" fmla="*/ f94 f43 1"/>
                  <a:gd name="f119" fmla="*/ f96 f42 1"/>
                  <a:gd name="f120" fmla="*/ f97 f43 1"/>
                  <a:gd name="f121" fmla="*/ f98 f42 1"/>
                  <a:gd name="f122" fmla="*/ f99 f43 1"/>
                  <a:gd name="f123" fmla="*/ f100 f42 1"/>
                  <a:gd name="f124" fmla="*/ f101 f43 1"/>
                  <a:gd name="f125" fmla="*/ f102 f42 1"/>
                  <a:gd name="f126" fmla="*/ f103 f43 1"/>
                  <a:gd name="f127" fmla="*/ f104 f42 1"/>
                  <a:gd name="f128" fmla="*/ f105 f43 1"/>
                  <a:gd name="f129" fmla="*/ f106 f42 1"/>
                  <a:gd name="f130" fmla="*/ f107 f43 1"/>
                  <a:gd name="f131" fmla="*/ f108 f42 1"/>
                  <a:gd name="f132" fmla="*/ f109 f43 1"/>
                  <a:gd name="f133" fmla="*/ f110 f42 1"/>
                  <a:gd name="f134" fmla="*/ f111 f43 1"/>
                  <a:gd name="f135" fmla="*/ f112 f42 1"/>
                  <a:gd name="f136" fmla="*/ f113 f42 1"/>
                  <a:gd name="f137" fmla="*/ f11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28"/>
                  </a:cxn>
                  <a:cxn ang="f72">
                    <a:pos x="f136" y="f137"/>
                  </a:cxn>
                  <a:cxn ang="f72">
                    <a:pos x="f119" y="f120"/>
                  </a:cxn>
                </a:cxnLst>
                <a:rect l="f115" t="f118" r="f116" b="f117"/>
                <a:pathLst>
                  <a:path w="60" h="3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7"/>
                      <a:pt x="f17" y="f15"/>
                      <a:pt x="f5" y="f8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14" y="f8"/>
                      <a:pt x="f10" y="f23"/>
                      <a:pt x="f10" y="f12"/>
                    </a:cubicBezTo>
                    <a:cubicBezTo>
                      <a:pt x="f10" y="f14"/>
                      <a:pt x="f23" y="f22"/>
                      <a:pt x="f19" y="f21"/>
                    </a:cubicBezTo>
                    <a:cubicBezTo>
                      <a:pt x="f13" y="f24"/>
                      <a:pt x="f25" y="f26"/>
                      <a:pt x="f27" y="f17"/>
                    </a:cubicBezTo>
                    <a:cubicBezTo>
                      <a:pt x="f28" y="f5"/>
                      <a:pt x="f29" y="f17"/>
                      <a:pt x="f30" y="f31"/>
                    </a:cubicBezTo>
                    <a:cubicBezTo>
                      <a:pt x="f6" y="f21"/>
                      <a:pt x="f32" y="f33"/>
                      <a:pt x="f34" y="f12"/>
                    </a:cubicBezTo>
                    <a:cubicBezTo>
                      <a:pt x="f35" y="f19"/>
                      <a:pt x="f7" y="f36"/>
                      <a:pt x="f37" y="f38"/>
                    </a:cubicBezTo>
                    <a:cubicBezTo>
                      <a:pt x="f39" y="f38"/>
                      <a:pt x="f40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Freeform 30">
                <a:extLst>
                  <a:ext uri="{FF2B5EF4-FFF2-40B4-BE49-F238E27FC236}">
                    <a16:creationId xmlns:a16="http://schemas.microsoft.com/office/drawing/2014/main" id="{18F1FC2E-0500-08CB-5C4F-476DE6DF4894}"/>
                  </a:ext>
                </a:extLst>
              </p:cNvPr>
              <p:cNvSpPr/>
              <p:nvPr/>
            </p:nvSpPr>
            <p:spPr>
              <a:xfrm flipH="1" flipV="1">
                <a:off x="442907" y="90489"/>
                <a:ext cx="74615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66"/>
                  <a:gd name="f8" fmla="val 21"/>
                  <a:gd name="f9" fmla="val 26"/>
                  <a:gd name="f10" fmla="val 24"/>
                  <a:gd name="f11" fmla="val 33"/>
                  <a:gd name="f12" fmla="val 39"/>
                  <a:gd name="f13" fmla="val 29"/>
                  <a:gd name="f14" fmla="val 46"/>
                  <a:gd name="f15" fmla="val 31"/>
                  <a:gd name="f16" fmla="val 49"/>
                  <a:gd name="f17" fmla="val 52"/>
                  <a:gd name="f18" fmla="val 55"/>
                  <a:gd name="f19" fmla="val 60"/>
                  <a:gd name="f20" fmla="val 63"/>
                  <a:gd name="f21" fmla="val 25"/>
                  <a:gd name="f22" fmla="val 65"/>
                  <a:gd name="f23" fmla="val 19"/>
                  <a:gd name="f24" fmla="val 17"/>
                  <a:gd name="f25" fmla="val 12"/>
                  <a:gd name="f26" fmla="val 42"/>
                  <a:gd name="f27" fmla="val 9"/>
                  <a:gd name="f28" fmla="val 34"/>
                  <a:gd name="f29" fmla="val 7"/>
                  <a:gd name="f30" fmla="val 28"/>
                  <a:gd name="f31" fmla="val 6"/>
                  <a:gd name="f32" fmla="val 22"/>
                  <a:gd name="f33" fmla="val 3"/>
                  <a:gd name="f34" fmla="val 16"/>
                  <a:gd name="f35" fmla="val 1"/>
                  <a:gd name="f36" fmla="val 13"/>
                  <a:gd name="f37" fmla="val 10"/>
                  <a:gd name="f38" fmla="val 5"/>
                  <a:gd name="f39" fmla="val 2"/>
                  <a:gd name="f40" fmla="val 15"/>
                  <a:gd name="f41" fmla="val 4"/>
                  <a:gd name="f42" fmla="val 14"/>
                  <a:gd name="f43" fmla="val 18"/>
                  <a:gd name="f44" fmla="val 23"/>
                  <a:gd name="f45" fmla="val 20"/>
                  <a:gd name="f46" fmla="+- 0 0 -90"/>
                  <a:gd name="f47" fmla="*/ f3 1 32"/>
                  <a:gd name="f48" fmla="*/ f4 1 66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32"/>
                  <a:gd name="f57" fmla="*/ f53 1 66"/>
                  <a:gd name="f58" fmla="*/ 21 f54 1"/>
                  <a:gd name="f59" fmla="*/ 26 f53 1"/>
                  <a:gd name="f60" fmla="*/ 29 f54 1"/>
                  <a:gd name="f61" fmla="*/ 46 f53 1"/>
                  <a:gd name="f62" fmla="*/ 31 f54 1"/>
                  <a:gd name="f63" fmla="*/ 55 f53 1"/>
                  <a:gd name="f64" fmla="*/ 25 f54 1"/>
                  <a:gd name="f65" fmla="*/ 65 f53 1"/>
                  <a:gd name="f66" fmla="*/ 17 f54 1"/>
                  <a:gd name="f67" fmla="*/ 60 f53 1"/>
                  <a:gd name="f68" fmla="*/ 9 f54 1"/>
                  <a:gd name="f69" fmla="*/ 34 f53 1"/>
                  <a:gd name="f70" fmla="*/ 3 f54 1"/>
                  <a:gd name="f71" fmla="*/ 16 f53 1"/>
                  <a:gd name="f72" fmla="*/ 7 f53 1"/>
                  <a:gd name="f73" fmla="*/ 10 f54 1"/>
                  <a:gd name="f74" fmla="*/ 2 f53 1"/>
                  <a:gd name="f75" fmla="*/ 14 f53 1"/>
                  <a:gd name="f76" fmla="*/ 21 f53 1"/>
                  <a:gd name="f77" fmla="+- f55 0 f1"/>
                  <a:gd name="f78" fmla="*/ f58 1 32"/>
                  <a:gd name="f79" fmla="*/ f59 1 66"/>
                  <a:gd name="f80" fmla="*/ f60 1 32"/>
                  <a:gd name="f81" fmla="*/ f61 1 66"/>
                  <a:gd name="f82" fmla="*/ f62 1 32"/>
                  <a:gd name="f83" fmla="*/ f63 1 66"/>
                  <a:gd name="f84" fmla="*/ f64 1 32"/>
                  <a:gd name="f85" fmla="*/ f65 1 66"/>
                  <a:gd name="f86" fmla="*/ f66 1 32"/>
                  <a:gd name="f87" fmla="*/ f67 1 66"/>
                  <a:gd name="f88" fmla="*/ f68 1 32"/>
                  <a:gd name="f89" fmla="*/ f69 1 66"/>
                  <a:gd name="f90" fmla="*/ f70 1 32"/>
                  <a:gd name="f91" fmla="*/ f71 1 66"/>
                  <a:gd name="f92" fmla="*/ f72 1 66"/>
                  <a:gd name="f93" fmla="*/ f73 1 32"/>
                  <a:gd name="f94" fmla="*/ f74 1 66"/>
                  <a:gd name="f95" fmla="*/ f75 1 66"/>
                  <a:gd name="f96" fmla="*/ f76 1 66"/>
                  <a:gd name="f97" fmla="*/ 0 1 f56"/>
                  <a:gd name="f98" fmla="*/ f50 1 f56"/>
                  <a:gd name="f99" fmla="*/ 0 1 f57"/>
                  <a:gd name="f100" fmla="*/ f51 1 f57"/>
                  <a:gd name="f101" fmla="*/ f78 1 f56"/>
                  <a:gd name="f102" fmla="*/ f79 1 f57"/>
                  <a:gd name="f103" fmla="*/ f80 1 f56"/>
                  <a:gd name="f104" fmla="*/ f81 1 f57"/>
                  <a:gd name="f105" fmla="*/ f82 1 f56"/>
                  <a:gd name="f106" fmla="*/ f83 1 f57"/>
                  <a:gd name="f107" fmla="*/ f84 1 f56"/>
                  <a:gd name="f108" fmla="*/ f85 1 f57"/>
                  <a:gd name="f109" fmla="*/ f86 1 f56"/>
                  <a:gd name="f110" fmla="*/ f87 1 f57"/>
                  <a:gd name="f111" fmla="*/ f88 1 f56"/>
                  <a:gd name="f112" fmla="*/ f89 1 f57"/>
                  <a:gd name="f113" fmla="*/ f90 1 f56"/>
                  <a:gd name="f114" fmla="*/ f91 1 f57"/>
                  <a:gd name="f115" fmla="*/ f92 1 f57"/>
                  <a:gd name="f116" fmla="*/ f93 1 f56"/>
                  <a:gd name="f117" fmla="*/ f94 1 f57"/>
                  <a:gd name="f118" fmla="*/ f95 1 f57"/>
                  <a:gd name="f119" fmla="*/ f96 1 f57"/>
                  <a:gd name="f120" fmla="*/ f97 f47 1"/>
                  <a:gd name="f121" fmla="*/ f98 f47 1"/>
                  <a:gd name="f122" fmla="*/ f100 f48 1"/>
                  <a:gd name="f123" fmla="*/ f99 f48 1"/>
                  <a:gd name="f124" fmla="*/ f101 f47 1"/>
                  <a:gd name="f125" fmla="*/ f102 f48 1"/>
                  <a:gd name="f126" fmla="*/ f103 f47 1"/>
                  <a:gd name="f127" fmla="*/ f104 f48 1"/>
                  <a:gd name="f128" fmla="*/ f105 f47 1"/>
                  <a:gd name="f129" fmla="*/ f106 f48 1"/>
                  <a:gd name="f130" fmla="*/ f107 f47 1"/>
                  <a:gd name="f131" fmla="*/ f108 f48 1"/>
                  <a:gd name="f132" fmla="*/ f109 f47 1"/>
                  <a:gd name="f133" fmla="*/ f110 f48 1"/>
                  <a:gd name="f134" fmla="*/ f111 f47 1"/>
                  <a:gd name="f135" fmla="*/ f112 f48 1"/>
                  <a:gd name="f136" fmla="*/ f113 f47 1"/>
                  <a:gd name="f137" fmla="*/ f114 f48 1"/>
                  <a:gd name="f138" fmla="*/ f115 f48 1"/>
                  <a:gd name="f139" fmla="*/ f116 f47 1"/>
                  <a:gd name="f140" fmla="*/ f117 f48 1"/>
                  <a:gd name="f141" fmla="*/ f118 f48 1"/>
                  <a:gd name="f142" fmla="*/ f119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4" y="f125"/>
                  </a:cxn>
                  <a:cxn ang="f77">
                    <a:pos x="f126" y="f127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6" y="f138"/>
                  </a:cxn>
                  <a:cxn ang="f77">
                    <a:pos x="f139" y="f140"/>
                  </a:cxn>
                  <a:cxn ang="f77">
                    <a:pos x="f132" y="f141"/>
                  </a:cxn>
                  <a:cxn ang="f77">
                    <a:pos x="f132" y="f142"/>
                  </a:cxn>
                  <a:cxn ang="f77">
                    <a:pos x="f124" y="f125"/>
                  </a:cxn>
                </a:cxnLst>
                <a:rect l="f120" t="f123" r="f121" b="f122"/>
                <a:pathLst>
                  <a:path w="32" h="66">
                    <a:moveTo>
                      <a:pt x="f8" y="f9"/>
                    </a:moveTo>
                    <a:cubicBezTo>
                      <a:pt x="f10" y="f11"/>
                      <a:pt x="f9" y="f12"/>
                      <a:pt x="f13" y="f14"/>
                    </a:cubicBezTo>
                    <a:cubicBezTo>
                      <a:pt x="f15" y="f16"/>
                      <a:pt x="f15" y="f17"/>
                      <a:pt x="f15" y="f18"/>
                    </a:cubicBezTo>
                    <a:cubicBezTo>
                      <a:pt x="f6" y="f19"/>
                      <a:pt x="f13" y="f20"/>
                      <a:pt x="f21" y="f22"/>
                    </a:cubicBezTo>
                    <a:cubicBezTo>
                      <a:pt x="f8" y="f7"/>
                      <a:pt x="f23" y="f20"/>
                      <a:pt x="f24" y="f19"/>
                    </a:cubicBezTo>
                    <a:cubicBezTo>
                      <a:pt x="f25" y="f17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5" y="f37"/>
                      <a:pt x="f33" y="f29"/>
                    </a:cubicBezTo>
                    <a:cubicBezTo>
                      <a:pt x="f31" y="f38"/>
                      <a:pt x="f29" y="f5"/>
                      <a:pt x="f37" y="f39"/>
                    </a:cubicBezTo>
                    <a:cubicBezTo>
                      <a:pt x="f40" y="f41"/>
                      <a:pt x="f34" y="f27"/>
                      <a:pt x="f24" y="f42"/>
                    </a:cubicBezTo>
                    <a:cubicBezTo>
                      <a:pt x="f40" y="f24"/>
                      <a:pt x="f42" y="f23"/>
                      <a:pt x="f24" y="f8"/>
                    </a:cubicBezTo>
                    <a:cubicBezTo>
                      <a:pt x="f43" y="f44"/>
                      <a:pt x="f45" y="f10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" name="Freeform 31">
                <a:extLst>
                  <a:ext uri="{FF2B5EF4-FFF2-40B4-BE49-F238E27FC236}">
                    <a16:creationId xmlns:a16="http://schemas.microsoft.com/office/drawing/2014/main" id="{CE724C8F-F59F-A8CC-769A-3C45863753D8}"/>
                  </a:ext>
                </a:extLst>
              </p:cNvPr>
              <p:cNvSpPr/>
              <p:nvPr/>
            </p:nvSpPr>
            <p:spPr>
              <a:xfrm flipH="1" flipV="1">
                <a:off x="761996" y="836611"/>
                <a:ext cx="142875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2"/>
                  <a:gd name="f7" fmla="val 27"/>
                  <a:gd name="f8" fmla="val 38"/>
                  <a:gd name="f9" fmla="val 7"/>
                  <a:gd name="f10" fmla="val 44"/>
                  <a:gd name="f11" fmla="val 50"/>
                  <a:gd name="f12" fmla="val 55"/>
                  <a:gd name="f13" fmla="val 9"/>
                  <a:gd name="f14" fmla="val 60"/>
                  <a:gd name="f15" fmla="val 11"/>
                  <a:gd name="f16" fmla="val 14"/>
                  <a:gd name="f17" fmla="val 61"/>
                  <a:gd name="f18" fmla="val 19"/>
                  <a:gd name="f19" fmla="val 25"/>
                  <a:gd name="f20" fmla="val 57"/>
                  <a:gd name="f21" fmla="val 53"/>
                  <a:gd name="f22" fmla="val 26"/>
                  <a:gd name="f23" fmla="val 46"/>
                  <a:gd name="f24" fmla="val 40"/>
                  <a:gd name="f25" fmla="val 23"/>
                  <a:gd name="f26" fmla="val 33"/>
                  <a:gd name="f27" fmla="val 22"/>
                  <a:gd name="f28" fmla="val 24"/>
                  <a:gd name="f29" fmla="val 20"/>
                  <a:gd name="f30" fmla="val 18"/>
                  <a:gd name="f31" fmla="val 4"/>
                  <a:gd name="f32" fmla="val 15"/>
                  <a:gd name="f33" fmla="val 2"/>
                  <a:gd name="f34" fmla="val 12"/>
                  <a:gd name="f35" fmla="val 3"/>
                  <a:gd name="f36" fmla="val 6"/>
                  <a:gd name="f37" fmla="val 17"/>
                  <a:gd name="f38" fmla="val 21"/>
                  <a:gd name="f39" fmla="val 8"/>
                  <a:gd name="f40" fmla="+- 0 0 -90"/>
                  <a:gd name="f41" fmla="*/ f3 1 62"/>
                  <a:gd name="f42" fmla="*/ f4 1 27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62"/>
                  <a:gd name="f51" fmla="*/ f47 1 27"/>
                  <a:gd name="f52" fmla="*/ 38 f48 1"/>
                  <a:gd name="f53" fmla="*/ 7 f47 1"/>
                  <a:gd name="f54" fmla="*/ 55 f48 1"/>
                  <a:gd name="f55" fmla="*/ 9 f47 1"/>
                  <a:gd name="f56" fmla="*/ 61 f48 1"/>
                  <a:gd name="f57" fmla="*/ 19 f47 1"/>
                  <a:gd name="f58" fmla="*/ 53 f48 1"/>
                  <a:gd name="f59" fmla="*/ 26 f47 1"/>
                  <a:gd name="f60" fmla="*/ 33 f48 1"/>
                  <a:gd name="f61" fmla="*/ 22 f47 1"/>
                  <a:gd name="f62" fmla="*/ 4 f48 1"/>
                  <a:gd name="f63" fmla="*/ 15 f47 1"/>
                  <a:gd name="f64" fmla="*/ 3 f48 1"/>
                  <a:gd name="f65" fmla="*/ 4 f47 1"/>
                  <a:gd name="f66" fmla="*/ 15 f48 1"/>
                  <a:gd name="f67" fmla="*/ 21 f48 1"/>
                  <a:gd name="f68" fmla="*/ 8 f47 1"/>
                  <a:gd name="f69" fmla="+- f49 0 f1"/>
                  <a:gd name="f70" fmla="*/ f52 1 62"/>
                  <a:gd name="f71" fmla="*/ f53 1 27"/>
                  <a:gd name="f72" fmla="*/ f54 1 62"/>
                  <a:gd name="f73" fmla="*/ f55 1 27"/>
                  <a:gd name="f74" fmla="*/ f56 1 62"/>
                  <a:gd name="f75" fmla="*/ f57 1 27"/>
                  <a:gd name="f76" fmla="*/ f58 1 62"/>
                  <a:gd name="f77" fmla="*/ f59 1 27"/>
                  <a:gd name="f78" fmla="*/ f60 1 62"/>
                  <a:gd name="f79" fmla="*/ f61 1 27"/>
                  <a:gd name="f80" fmla="*/ f62 1 62"/>
                  <a:gd name="f81" fmla="*/ f63 1 27"/>
                  <a:gd name="f82" fmla="*/ f64 1 62"/>
                  <a:gd name="f83" fmla="*/ f65 1 27"/>
                  <a:gd name="f84" fmla="*/ f66 1 62"/>
                  <a:gd name="f85" fmla="*/ f67 1 62"/>
                  <a:gd name="f86" fmla="*/ f68 1 27"/>
                  <a:gd name="f87" fmla="*/ 0 1 f50"/>
                  <a:gd name="f88" fmla="*/ f44 1 f50"/>
                  <a:gd name="f89" fmla="*/ 0 1 f51"/>
                  <a:gd name="f90" fmla="*/ f45 1 f51"/>
                  <a:gd name="f91" fmla="*/ f70 1 f50"/>
                  <a:gd name="f92" fmla="*/ f71 1 f51"/>
                  <a:gd name="f93" fmla="*/ f72 1 f50"/>
                  <a:gd name="f94" fmla="*/ f73 1 f51"/>
                  <a:gd name="f95" fmla="*/ f74 1 f50"/>
                  <a:gd name="f96" fmla="*/ f75 1 f51"/>
                  <a:gd name="f97" fmla="*/ f76 1 f50"/>
                  <a:gd name="f98" fmla="*/ f77 1 f51"/>
                  <a:gd name="f99" fmla="*/ f78 1 f50"/>
                  <a:gd name="f100" fmla="*/ f79 1 f51"/>
                  <a:gd name="f101" fmla="*/ f80 1 f50"/>
                  <a:gd name="f102" fmla="*/ f81 1 f51"/>
                  <a:gd name="f103" fmla="*/ f82 1 f50"/>
                  <a:gd name="f104" fmla="*/ f83 1 f51"/>
                  <a:gd name="f105" fmla="*/ f84 1 f50"/>
                  <a:gd name="f106" fmla="*/ f85 1 f50"/>
                  <a:gd name="f107" fmla="*/ f86 1 f51"/>
                  <a:gd name="f108" fmla="*/ f87 f41 1"/>
                  <a:gd name="f109" fmla="*/ f88 f41 1"/>
                  <a:gd name="f110" fmla="*/ f90 f42 1"/>
                  <a:gd name="f111" fmla="*/ f89 f42 1"/>
                  <a:gd name="f112" fmla="*/ f91 f41 1"/>
                  <a:gd name="f113" fmla="*/ f92 f42 1"/>
                  <a:gd name="f114" fmla="*/ f93 f41 1"/>
                  <a:gd name="f115" fmla="*/ f94 f42 1"/>
                  <a:gd name="f116" fmla="*/ f95 f41 1"/>
                  <a:gd name="f117" fmla="*/ f96 f42 1"/>
                  <a:gd name="f118" fmla="*/ f97 f41 1"/>
                  <a:gd name="f119" fmla="*/ f98 f42 1"/>
                  <a:gd name="f120" fmla="*/ f99 f41 1"/>
                  <a:gd name="f121" fmla="*/ f100 f42 1"/>
                  <a:gd name="f122" fmla="*/ f101 f41 1"/>
                  <a:gd name="f123" fmla="*/ f102 f42 1"/>
                  <a:gd name="f124" fmla="*/ f103 f41 1"/>
                  <a:gd name="f125" fmla="*/ f104 f42 1"/>
                  <a:gd name="f126" fmla="*/ f105 f41 1"/>
                  <a:gd name="f127" fmla="*/ f106 f41 1"/>
                  <a:gd name="f128" fmla="*/ f107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5"/>
                  </a:cxn>
                  <a:cxn ang="f69">
                    <a:pos x="f126" y="f125"/>
                  </a:cxn>
                  <a:cxn ang="f69">
                    <a:pos x="f127" y="f128"/>
                  </a:cxn>
                  <a:cxn ang="f69">
                    <a:pos x="f112" y="f113"/>
                  </a:cxn>
                </a:cxnLst>
                <a:rect l="f108" t="f111" r="f109" b="f110"/>
                <a:pathLst>
                  <a:path w="62" h="27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17" y="f18"/>
                    </a:cubicBezTo>
                    <a:cubicBezTo>
                      <a:pt x="f17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8" y="f29"/>
                      <a:pt x="f16" y="f30"/>
                      <a:pt x="f31" y="f32"/>
                    </a:cubicBezTo>
                    <a:cubicBezTo>
                      <a:pt x="f33" y="f34"/>
                      <a:pt x="f5" y="f9"/>
                      <a:pt x="f35" y="f31"/>
                    </a:cubicBezTo>
                    <a:cubicBezTo>
                      <a:pt x="f36" y="f5"/>
                      <a:pt x="f15" y="f33"/>
                      <a:pt x="f32" y="f31"/>
                    </a:cubicBezTo>
                    <a:cubicBezTo>
                      <a:pt x="f32" y="f31"/>
                      <a:pt x="f32" y="f31"/>
                      <a:pt x="f32" y="f31"/>
                    </a:cubicBezTo>
                    <a:cubicBezTo>
                      <a:pt x="f37" y="f36"/>
                      <a:pt x="f30" y="f15"/>
                      <a:pt x="f38" y="f39"/>
                    </a:cubicBezTo>
                    <a:cubicBezTo>
                      <a:pt x="f7" y="f33"/>
                      <a:pt x="f26" y="f36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Freeform 32">
                <a:extLst>
                  <a:ext uri="{FF2B5EF4-FFF2-40B4-BE49-F238E27FC236}">
                    <a16:creationId xmlns:a16="http://schemas.microsoft.com/office/drawing/2014/main" id="{85F83447-CB8E-B38F-2AEA-6A922227BE01}"/>
                  </a:ext>
                </a:extLst>
              </p:cNvPr>
              <p:cNvSpPr/>
              <p:nvPr/>
            </p:nvSpPr>
            <p:spPr>
              <a:xfrm flipH="1" flipV="1">
                <a:off x="2041526" y="322261"/>
                <a:ext cx="53977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61"/>
                  <a:gd name="f8" fmla="val 18"/>
                  <a:gd name="f9" fmla="val 3"/>
                  <a:gd name="f10" fmla="val 22"/>
                  <a:gd name="f11" fmla="val 5"/>
                  <a:gd name="f12" fmla="val 8"/>
                  <a:gd name="f13" fmla="val 13"/>
                  <a:gd name="f14" fmla="val 20"/>
                  <a:gd name="f15" fmla="val 24"/>
                  <a:gd name="f16" fmla="val 35"/>
                  <a:gd name="f17" fmla="val 46"/>
                  <a:gd name="f18" fmla="val 17"/>
                  <a:gd name="f19" fmla="val 55"/>
                  <a:gd name="f20" fmla="val 9"/>
                  <a:gd name="f21" fmla="val 60"/>
                  <a:gd name="f22" fmla="val 54"/>
                  <a:gd name="f23" fmla="val 45"/>
                  <a:gd name="f24" fmla="val 4"/>
                  <a:gd name="f25" fmla="val 39"/>
                  <a:gd name="f26" fmla="val 33"/>
                  <a:gd name="f27" fmla="val 6"/>
                  <a:gd name="f28" fmla="val 27"/>
                  <a:gd name="f29" fmla="val 25"/>
                  <a:gd name="f30" fmla="val 7"/>
                  <a:gd name="f31" fmla="val 15"/>
                  <a:gd name="f32" fmla="val 19"/>
                  <a:gd name="f33" fmla="val 12"/>
                  <a:gd name="f34" fmla="val 16"/>
                  <a:gd name="f35" fmla="val 2"/>
                  <a:gd name="f36" fmla="+- 0 0 -90"/>
                  <a:gd name="f37" fmla="*/ f3 1 23"/>
                  <a:gd name="f38" fmla="*/ f4 1 61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3"/>
                  <a:gd name="f47" fmla="*/ f43 1 61"/>
                  <a:gd name="f48" fmla="*/ 18 f44 1"/>
                  <a:gd name="f49" fmla="*/ 3 f43 1"/>
                  <a:gd name="f50" fmla="*/ 22 f44 1"/>
                  <a:gd name="f51" fmla="*/ 13 f43 1"/>
                  <a:gd name="f52" fmla="*/ 46 f43 1"/>
                  <a:gd name="f53" fmla="*/ 9 f44 1"/>
                  <a:gd name="f54" fmla="*/ 61 f43 1"/>
                  <a:gd name="f55" fmla="*/ 3 f44 1"/>
                  <a:gd name="f56" fmla="*/ 45 f43 1"/>
                  <a:gd name="f57" fmla="*/ 6 f44 1"/>
                  <a:gd name="f58" fmla="*/ 27 f43 1"/>
                  <a:gd name="f59" fmla="*/ 8 f44 1"/>
                  <a:gd name="f60" fmla="*/ 22 f43 1"/>
                  <a:gd name="f61" fmla="+- f45 0 f1"/>
                  <a:gd name="f62" fmla="*/ f48 1 23"/>
                  <a:gd name="f63" fmla="*/ f49 1 61"/>
                  <a:gd name="f64" fmla="*/ f50 1 23"/>
                  <a:gd name="f65" fmla="*/ f51 1 61"/>
                  <a:gd name="f66" fmla="*/ f52 1 61"/>
                  <a:gd name="f67" fmla="*/ f53 1 23"/>
                  <a:gd name="f68" fmla="*/ f54 1 61"/>
                  <a:gd name="f69" fmla="*/ f55 1 23"/>
                  <a:gd name="f70" fmla="*/ f56 1 61"/>
                  <a:gd name="f71" fmla="*/ f57 1 23"/>
                  <a:gd name="f72" fmla="*/ f58 1 61"/>
                  <a:gd name="f73" fmla="*/ f59 1 23"/>
                  <a:gd name="f74" fmla="*/ f60 1 61"/>
                  <a:gd name="f75" fmla="*/ 0 1 f46"/>
                  <a:gd name="f76" fmla="*/ f40 1 f46"/>
                  <a:gd name="f77" fmla="*/ 0 1 f47"/>
                  <a:gd name="f78" fmla="*/ f41 1 f47"/>
                  <a:gd name="f79" fmla="*/ f62 1 f46"/>
                  <a:gd name="f80" fmla="*/ f63 1 f47"/>
                  <a:gd name="f81" fmla="*/ f64 1 f46"/>
                  <a:gd name="f82" fmla="*/ f65 1 f47"/>
                  <a:gd name="f83" fmla="*/ f66 1 f47"/>
                  <a:gd name="f84" fmla="*/ f67 1 f46"/>
                  <a:gd name="f85" fmla="*/ f68 1 f47"/>
                  <a:gd name="f86" fmla="*/ f69 1 f46"/>
                  <a:gd name="f87" fmla="*/ f70 1 f47"/>
                  <a:gd name="f88" fmla="*/ f71 1 f46"/>
                  <a:gd name="f89" fmla="*/ f72 1 f47"/>
                  <a:gd name="f90" fmla="*/ f73 1 f46"/>
                  <a:gd name="f91" fmla="*/ f74 1 f47"/>
                  <a:gd name="f92" fmla="*/ f75 f37 1"/>
                  <a:gd name="f93" fmla="*/ f76 f37 1"/>
                  <a:gd name="f94" fmla="*/ f78 f38 1"/>
                  <a:gd name="f95" fmla="*/ f77 f38 1"/>
                  <a:gd name="f96" fmla="*/ f79 f37 1"/>
                  <a:gd name="f97" fmla="*/ f80 f38 1"/>
                  <a:gd name="f98" fmla="*/ f81 f37 1"/>
                  <a:gd name="f99" fmla="*/ f82 f38 1"/>
                  <a:gd name="f100" fmla="*/ f83 f38 1"/>
                  <a:gd name="f101" fmla="*/ f84 f37 1"/>
                  <a:gd name="f102" fmla="*/ f85 f38 1"/>
                  <a:gd name="f103" fmla="*/ f86 f37 1"/>
                  <a:gd name="f104" fmla="*/ f87 f38 1"/>
                  <a:gd name="f105" fmla="*/ f88 f37 1"/>
                  <a:gd name="f106" fmla="*/ f89 f38 1"/>
                  <a:gd name="f107" fmla="*/ f90 f37 1"/>
                  <a:gd name="f108" fmla="*/ f91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96" y="f97"/>
                  </a:cxn>
                  <a:cxn ang="f61">
                    <a:pos x="f98" y="f99"/>
                  </a:cxn>
                  <a:cxn ang="f61">
                    <a:pos x="f96" y="f100"/>
                  </a:cxn>
                  <a:cxn ang="f61">
                    <a:pos x="f101" y="f102"/>
                  </a:cxn>
                  <a:cxn ang="f61">
                    <a:pos x="f103" y="f104"/>
                  </a:cxn>
                  <a:cxn ang="f61">
                    <a:pos x="f105" y="f106"/>
                  </a:cxn>
                  <a:cxn ang="f61">
                    <a:pos x="f107" y="f108"/>
                  </a:cxn>
                  <a:cxn ang="f61">
                    <a:pos x="f101" y="f99"/>
                  </a:cxn>
                  <a:cxn ang="f61">
                    <a:pos x="f96" y="f97"/>
                  </a:cxn>
                </a:cxnLst>
                <a:rect l="f92" t="f95" r="f93" b="f94"/>
                <a:pathLst>
                  <a:path w="23" h="61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18" y="f19"/>
                      <a:pt x="f13" y="f7"/>
                      <a:pt x="f20" y="f7"/>
                    </a:cubicBezTo>
                    <a:cubicBezTo>
                      <a:pt x="f9" y="f21"/>
                      <a:pt x="f5" y="f22"/>
                      <a:pt x="f9" y="f23"/>
                    </a:cubicBezTo>
                    <a:cubicBezTo>
                      <a:pt x="f24" y="f25"/>
                      <a:pt x="f11" y="f26"/>
                      <a:pt x="f27" y="f28"/>
                    </a:cubicBezTo>
                    <a:cubicBezTo>
                      <a:pt x="f27" y="f29"/>
                      <a:pt x="f30" y="f6"/>
                      <a:pt x="f12" y="f10"/>
                    </a:cubicBezTo>
                    <a:cubicBezTo>
                      <a:pt x="f31" y="f32"/>
                      <a:pt x="f33" y="f34"/>
                      <a:pt x="f20" y="f13"/>
                    </a:cubicBezTo>
                    <a:cubicBezTo>
                      <a:pt x="f20" y="f35"/>
                      <a:pt x="f33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Freeform 33">
                <a:extLst>
                  <a:ext uri="{FF2B5EF4-FFF2-40B4-BE49-F238E27FC236}">
                    <a16:creationId xmlns:a16="http://schemas.microsoft.com/office/drawing/2014/main" id="{B5697E19-5923-FFDE-005E-B8F81250AD2C}"/>
                  </a:ext>
                </a:extLst>
              </p:cNvPr>
              <p:cNvSpPr/>
              <p:nvPr/>
            </p:nvSpPr>
            <p:spPr>
              <a:xfrm flipH="1" flipV="1">
                <a:off x="381003" y="530223"/>
                <a:ext cx="13334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8"/>
                  <a:gd name="f7" fmla="val 24"/>
                  <a:gd name="f8" fmla="val 44"/>
                  <a:gd name="f9" fmla="val 21"/>
                  <a:gd name="f10" fmla="val 35"/>
                  <a:gd name="f11" fmla="val 17"/>
                  <a:gd name="f12" fmla="val 25"/>
                  <a:gd name="f13" fmla="val 19"/>
                  <a:gd name="f14" fmla="val 16"/>
                  <a:gd name="f15" fmla="val 13"/>
                  <a:gd name="f16" fmla="val 10"/>
                  <a:gd name="f17" fmla="val 7"/>
                  <a:gd name="f18" fmla="val 15"/>
                  <a:gd name="f19" fmla="val 3"/>
                  <a:gd name="f20" fmla="val 14"/>
                  <a:gd name="f21" fmla="val 12"/>
                  <a:gd name="f22" fmla="val 1"/>
                  <a:gd name="f23" fmla="val 2"/>
                  <a:gd name="f24" fmla="val 5"/>
                  <a:gd name="f25" fmla="val 9"/>
                  <a:gd name="f26" fmla="val 20"/>
                  <a:gd name="f27" fmla="val 4"/>
                  <a:gd name="f28" fmla="val 30"/>
                  <a:gd name="f29" fmla="val 37"/>
                  <a:gd name="f30" fmla="val 39"/>
                  <a:gd name="f31" fmla="val 11"/>
                  <a:gd name="f32" fmla="val 42"/>
                  <a:gd name="f33" fmla="val 43"/>
                  <a:gd name="f34" fmla="val 47"/>
                  <a:gd name="f35" fmla="val 52"/>
                  <a:gd name="f36" fmla="val 56"/>
                  <a:gd name="f37" fmla="val 53"/>
                  <a:gd name="f38" fmla="+- 0 0 -90"/>
                  <a:gd name="f39" fmla="*/ f3 1 58"/>
                  <a:gd name="f40" fmla="*/ f4 1 24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58"/>
                  <a:gd name="f49" fmla="*/ f45 1 24"/>
                  <a:gd name="f50" fmla="*/ 44 f46 1"/>
                  <a:gd name="f51" fmla="*/ 21 f45 1"/>
                  <a:gd name="f52" fmla="*/ 16 f46 1"/>
                  <a:gd name="f53" fmla="*/ 17 f45 1"/>
                  <a:gd name="f54" fmla="*/ 7 f46 1"/>
                  <a:gd name="f55" fmla="*/ 15 f45 1"/>
                  <a:gd name="f56" fmla="*/ 1 f46 1"/>
                  <a:gd name="f57" fmla="*/ 7 f45 1"/>
                  <a:gd name="f58" fmla="*/ 9 f46 1"/>
                  <a:gd name="f59" fmla="*/ 0 f45 1"/>
                  <a:gd name="f60" fmla="*/ 25 f46 1"/>
                  <a:gd name="f61" fmla="*/ 4 f45 1"/>
                  <a:gd name="f62" fmla="*/ 39 f46 1"/>
                  <a:gd name="f63" fmla="*/ 10 f45 1"/>
                  <a:gd name="f64" fmla="*/ 43 f46 1"/>
                  <a:gd name="f65" fmla="*/ 56 f46 1"/>
                  <a:gd name="f66" fmla="+- f47 0 f1"/>
                  <a:gd name="f67" fmla="*/ f50 1 58"/>
                  <a:gd name="f68" fmla="*/ f51 1 24"/>
                  <a:gd name="f69" fmla="*/ f52 1 58"/>
                  <a:gd name="f70" fmla="*/ f53 1 24"/>
                  <a:gd name="f71" fmla="*/ f54 1 58"/>
                  <a:gd name="f72" fmla="*/ f55 1 24"/>
                  <a:gd name="f73" fmla="*/ f56 1 58"/>
                  <a:gd name="f74" fmla="*/ f57 1 24"/>
                  <a:gd name="f75" fmla="*/ f58 1 58"/>
                  <a:gd name="f76" fmla="*/ f59 1 24"/>
                  <a:gd name="f77" fmla="*/ f60 1 58"/>
                  <a:gd name="f78" fmla="*/ f61 1 24"/>
                  <a:gd name="f79" fmla="*/ f62 1 58"/>
                  <a:gd name="f80" fmla="*/ f63 1 24"/>
                  <a:gd name="f81" fmla="*/ f64 1 58"/>
                  <a:gd name="f82" fmla="*/ f65 1 58"/>
                  <a:gd name="f83" fmla="*/ 0 1 f48"/>
                  <a:gd name="f84" fmla="*/ f42 1 f48"/>
                  <a:gd name="f85" fmla="*/ 0 1 f49"/>
                  <a:gd name="f86" fmla="*/ f43 1 f49"/>
                  <a:gd name="f87" fmla="*/ f67 1 f48"/>
                  <a:gd name="f88" fmla="*/ f68 1 f49"/>
                  <a:gd name="f89" fmla="*/ f69 1 f48"/>
                  <a:gd name="f90" fmla="*/ f70 1 f49"/>
                  <a:gd name="f91" fmla="*/ f71 1 f48"/>
                  <a:gd name="f92" fmla="*/ f72 1 f49"/>
                  <a:gd name="f93" fmla="*/ f73 1 f48"/>
                  <a:gd name="f94" fmla="*/ f74 1 f49"/>
                  <a:gd name="f95" fmla="*/ f75 1 f48"/>
                  <a:gd name="f96" fmla="*/ f76 1 f49"/>
                  <a:gd name="f97" fmla="*/ f77 1 f48"/>
                  <a:gd name="f98" fmla="*/ f78 1 f49"/>
                  <a:gd name="f99" fmla="*/ f79 1 f48"/>
                  <a:gd name="f100" fmla="*/ f80 1 f49"/>
                  <a:gd name="f101" fmla="*/ f81 1 f48"/>
                  <a:gd name="f102" fmla="*/ f82 1 f48"/>
                  <a:gd name="f103" fmla="*/ f83 f39 1"/>
                  <a:gd name="f104" fmla="*/ f84 f39 1"/>
                  <a:gd name="f105" fmla="*/ f86 f40 1"/>
                  <a:gd name="f106" fmla="*/ f85 f40 1"/>
                  <a:gd name="f107" fmla="*/ f87 f39 1"/>
                  <a:gd name="f108" fmla="*/ f88 f40 1"/>
                  <a:gd name="f109" fmla="*/ f89 f39 1"/>
                  <a:gd name="f110" fmla="*/ f90 f40 1"/>
                  <a:gd name="f111" fmla="*/ f91 f39 1"/>
                  <a:gd name="f112" fmla="*/ f92 f40 1"/>
                  <a:gd name="f113" fmla="*/ f93 f39 1"/>
                  <a:gd name="f114" fmla="*/ f94 f40 1"/>
                  <a:gd name="f115" fmla="*/ f95 f39 1"/>
                  <a:gd name="f116" fmla="*/ f96 f40 1"/>
                  <a:gd name="f117" fmla="*/ f97 f39 1"/>
                  <a:gd name="f118" fmla="*/ f98 f40 1"/>
                  <a:gd name="f119" fmla="*/ f99 f39 1"/>
                  <a:gd name="f120" fmla="*/ f100 f40 1"/>
                  <a:gd name="f121" fmla="*/ f101 f39 1"/>
                  <a:gd name="f122" fmla="*/ f102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0"/>
                  </a:cxn>
                  <a:cxn ang="f66">
                    <a:pos x="f122" y="f120"/>
                  </a:cxn>
                  <a:cxn ang="f66">
                    <a:pos x="f107" y="f108"/>
                  </a:cxn>
                </a:cxnLst>
                <a:rect l="f103" t="f106" r="f104" b="f105"/>
                <a:pathLst>
                  <a:path w="58" h="24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5" y="f14"/>
                      <a:pt x="f16" y="f11"/>
                      <a:pt x="f17" y="f18"/>
                    </a:cubicBezTo>
                    <a:cubicBezTo>
                      <a:pt x="f19" y="f20"/>
                      <a:pt x="f5" y="f21"/>
                      <a:pt x="f22" y="f17"/>
                    </a:cubicBezTo>
                    <a:cubicBezTo>
                      <a:pt x="f23" y="f19"/>
                      <a:pt x="f24" y="f22"/>
                      <a:pt x="f25" y="f5"/>
                    </a:cubicBezTo>
                    <a:cubicBezTo>
                      <a:pt x="f18" y="f5"/>
                      <a:pt x="f26" y="f23"/>
                      <a:pt x="f12" y="f27"/>
                    </a:cubicBezTo>
                    <a:cubicBezTo>
                      <a:pt x="f28" y="f24"/>
                      <a:pt x="f29" y="f19"/>
                      <a:pt x="f30" y="f16"/>
                    </a:cubicBezTo>
                    <a:cubicBezTo>
                      <a:pt x="f30" y="f31"/>
                      <a:pt x="f32" y="f21"/>
                      <a:pt x="f33" y="f16"/>
                    </a:cubicBezTo>
                    <a:cubicBezTo>
                      <a:pt x="f34" y="f24"/>
                      <a:pt x="f35" y="f25"/>
                      <a:pt x="f36" y="f16"/>
                    </a:cubicBezTo>
                    <a:cubicBezTo>
                      <a:pt x="f6" y="f13"/>
                      <a:pt x="f37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Freeform 34">
                <a:extLst>
                  <a:ext uri="{FF2B5EF4-FFF2-40B4-BE49-F238E27FC236}">
                    <a16:creationId xmlns:a16="http://schemas.microsoft.com/office/drawing/2014/main" id="{7F6318F0-1100-D432-3B4D-EF3BEEB04EB7}"/>
                  </a:ext>
                </a:extLst>
              </p:cNvPr>
              <p:cNvSpPr/>
              <p:nvPr/>
            </p:nvSpPr>
            <p:spPr>
              <a:xfrm flipH="1" flipV="1">
                <a:off x="1158873" y="209553"/>
                <a:ext cx="50804" cy="1460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62"/>
                  <a:gd name="f8" fmla="val 50"/>
                  <a:gd name="f9" fmla="val 2"/>
                  <a:gd name="f10" fmla="val 42"/>
                  <a:gd name="f11" fmla="val 3"/>
                  <a:gd name="f12" fmla="val 33"/>
                  <a:gd name="f13" fmla="val 5"/>
                  <a:gd name="f14" fmla="val 25"/>
                  <a:gd name="f15" fmla="val 23"/>
                  <a:gd name="f16" fmla="val 8"/>
                  <a:gd name="f17" fmla="val 21"/>
                  <a:gd name="f18" fmla="val 11"/>
                  <a:gd name="f19" fmla="val 20"/>
                  <a:gd name="f20" fmla="val 12"/>
                  <a:gd name="f21" fmla="val 17"/>
                  <a:gd name="f22" fmla="val 9"/>
                  <a:gd name="f23" fmla="val 15"/>
                  <a:gd name="f24" fmla="val 6"/>
                  <a:gd name="f25" fmla="val 13"/>
                  <a:gd name="f26" fmla="val 7"/>
                  <a:gd name="f27" fmla="val 10"/>
                  <a:gd name="f28" fmla="val 16"/>
                  <a:gd name="f29" fmla="val 24"/>
                  <a:gd name="f30" fmla="val 36"/>
                  <a:gd name="f31" fmla="val 48"/>
                  <a:gd name="f32" fmla="val 49"/>
                  <a:gd name="f33" fmla="val 51"/>
                  <a:gd name="f34" fmla="val 14"/>
                  <a:gd name="f35" fmla="val 53"/>
                  <a:gd name="f36" fmla="val 57"/>
                  <a:gd name="f37" fmla="val 61"/>
                  <a:gd name="f38" fmla="val 1"/>
                  <a:gd name="f39" fmla="val 60"/>
                  <a:gd name="f40" fmla="val 56"/>
                  <a:gd name="f41" fmla="+- 0 0 -90"/>
                  <a:gd name="f42" fmla="*/ f3 1 22"/>
                  <a:gd name="f43" fmla="*/ f4 1 62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2"/>
                  <a:gd name="f52" fmla="*/ f48 1 62"/>
                  <a:gd name="f53" fmla="*/ 0 f49 1"/>
                  <a:gd name="f54" fmla="*/ 50 f48 1"/>
                  <a:gd name="f55" fmla="*/ 5 f49 1"/>
                  <a:gd name="f56" fmla="*/ 25 f48 1"/>
                  <a:gd name="f57" fmla="*/ 8 f49 1"/>
                  <a:gd name="f58" fmla="*/ 21 f48 1"/>
                  <a:gd name="f59" fmla="*/ 9 f49 1"/>
                  <a:gd name="f60" fmla="*/ 15 f48 1"/>
                  <a:gd name="f61" fmla="*/ 7 f49 1"/>
                  <a:gd name="f62" fmla="*/ 8 f48 1"/>
                  <a:gd name="f63" fmla="*/ 12 f49 1"/>
                  <a:gd name="f64" fmla="*/ 2 f48 1"/>
                  <a:gd name="f65" fmla="*/ 20 f49 1"/>
                  <a:gd name="f66" fmla="*/ 12 f48 1"/>
                  <a:gd name="f67" fmla="*/ 16 f49 1"/>
                  <a:gd name="f68" fmla="*/ 48 f48 1"/>
                  <a:gd name="f69" fmla="*/ 14 f49 1"/>
                  <a:gd name="f70" fmla="*/ 53 f48 1"/>
                  <a:gd name="f71" fmla="*/ 61 f48 1"/>
                  <a:gd name="f72" fmla="+- f50 0 f1"/>
                  <a:gd name="f73" fmla="*/ f53 1 22"/>
                  <a:gd name="f74" fmla="*/ f54 1 62"/>
                  <a:gd name="f75" fmla="*/ f55 1 22"/>
                  <a:gd name="f76" fmla="*/ f56 1 62"/>
                  <a:gd name="f77" fmla="*/ f57 1 22"/>
                  <a:gd name="f78" fmla="*/ f58 1 62"/>
                  <a:gd name="f79" fmla="*/ f59 1 22"/>
                  <a:gd name="f80" fmla="*/ f60 1 62"/>
                  <a:gd name="f81" fmla="*/ f61 1 22"/>
                  <a:gd name="f82" fmla="*/ f62 1 62"/>
                  <a:gd name="f83" fmla="*/ f63 1 22"/>
                  <a:gd name="f84" fmla="*/ f64 1 62"/>
                  <a:gd name="f85" fmla="*/ f65 1 22"/>
                  <a:gd name="f86" fmla="*/ f66 1 62"/>
                  <a:gd name="f87" fmla="*/ f67 1 22"/>
                  <a:gd name="f88" fmla="*/ f68 1 62"/>
                  <a:gd name="f89" fmla="*/ f69 1 22"/>
                  <a:gd name="f90" fmla="*/ f70 1 62"/>
                  <a:gd name="f91" fmla="*/ f71 1 62"/>
                  <a:gd name="f92" fmla="*/ 0 1 f51"/>
                  <a:gd name="f93" fmla="*/ f45 1 f51"/>
                  <a:gd name="f94" fmla="*/ 0 1 f52"/>
                  <a:gd name="f95" fmla="*/ f46 1 f52"/>
                  <a:gd name="f96" fmla="*/ f73 1 f51"/>
                  <a:gd name="f97" fmla="*/ f74 1 f52"/>
                  <a:gd name="f98" fmla="*/ f75 1 f51"/>
                  <a:gd name="f99" fmla="*/ f76 1 f52"/>
                  <a:gd name="f100" fmla="*/ f77 1 f51"/>
                  <a:gd name="f101" fmla="*/ f78 1 f52"/>
                  <a:gd name="f102" fmla="*/ f79 1 f51"/>
                  <a:gd name="f103" fmla="*/ f80 1 f52"/>
                  <a:gd name="f104" fmla="*/ f81 1 f51"/>
                  <a:gd name="f105" fmla="*/ f82 1 f52"/>
                  <a:gd name="f106" fmla="*/ f83 1 f51"/>
                  <a:gd name="f107" fmla="*/ f84 1 f52"/>
                  <a:gd name="f108" fmla="*/ f85 1 f51"/>
                  <a:gd name="f109" fmla="*/ f86 1 f52"/>
                  <a:gd name="f110" fmla="*/ f87 1 f51"/>
                  <a:gd name="f111" fmla="*/ f88 1 f52"/>
                  <a:gd name="f112" fmla="*/ f89 1 f51"/>
                  <a:gd name="f113" fmla="*/ f90 1 f52"/>
                  <a:gd name="f114" fmla="*/ f91 1 f52"/>
                  <a:gd name="f115" fmla="*/ f92 f42 1"/>
                  <a:gd name="f116" fmla="*/ f93 f42 1"/>
                  <a:gd name="f117" fmla="*/ f95 f43 1"/>
                  <a:gd name="f118" fmla="*/ f94 f43 1"/>
                  <a:gd name="f119" fmla="*/ f96 f42 1"/>
                  <a:gd name="f120" fmla="*/ f97 f43 1"/>
                  <a:gd name="f121" fmla="*/ f98 f42 1"/>
                  <a:gd name="f122" fmla="*/ f99 f43 1"/>
                  <a:gd name="f123" fmla="*/ f100 f42 1"/>
                  <a:gd name="f124" fmla="*/ f101 f43 1"/>
                  <a:gd name="f125" fmla="*/ f102 f42 1"/>
                  <a:gd name="f126" fmla="*/ f103 f43 1"/>
                  <a:gd name="f127" fmla="*/ f104 f42 1"/>
                  <a:gd name="f128" fmla="*/ f105 f43 1"/>
                  <a:gd name="f129" fmla="*/ f106 f42 1"/>
                  <a:gd name="f130" fmla="*/ f107 f43 1"/>
                  <a:gd name="f131" fmla="*/ f108 f42 1"/>
                  <a:gd name="f132" fmla="*/ f109 f43 1"/>
                  <a:gd name="f133" fmla="*/ f110 f42 1"/>
                  <a:gd name="f134" fmla="*/ f111 f43 1"/>
                  <a:gd name="f135" fmla="*/ f112 f42 1"/>
                  <a:gd name="f136" fmla="*/ f113 f43 1"/>
                  <a:gd name="f137" fmla="*/ f11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34"/>
                  </a:cxn>
                  <a:cxn ang="f72">
                    <a:pos x="f135" y="f136"/>
                  </a:cxn>
                  <a:cxn ang="f72">
                    <a:pos x="f127" y="f137"/>
                  </a:cxn>
                  <a:cxn ang="f72">
                    <a:pos x="f119" y="f120"/>
                  </a:cxn>
                </a:cxnLst>
                <a:rect l="f115" t="f118" r="f116" b="f117"/>
                <a:pathLst>
                  <a:path w="22" h="62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6" y="f16"/>
                    </a:cubicBezTo>
                    <a:cubicBezTo>
                      <a:pt x="f16" y="f24"/>
                      <a:pt x="f22" y="f5"/>
                      <a:pt x="f20" y="f9"/>
                    </a:cubicBezTo>
                    <a:cubicBezTo>
                      <a:pt x="f28" y="f11"/>
                      <a:pt x="f6" y="f13"/>
                      <a:pt x="f19" y="f20"/>
                    </a:cubicBezTo>
                    <a:cubicBezTo>
                      <a:pt x="f21" y="f29"/>
                      <a:pt x="f28" y="f30"/>
                      <a:pt x="f28" y="f31"/>
                    </a:cubicBezTo>
                    <a:cubicBezTo>
                      <a:pt x="f28" y="f32"/>
                      <a:pt x="f23" y="f33"/>
                      <a:pt x="f34" y="f35"/>
                    </a:cubicBezTo>
                    <a:cubicBezTo>
                      <a:pt x="f25" y="f36"/>
                      <a:pt x="f20" y="f7"/>
                      <a:pt x="f26" y="f37"/>
                    </a:cubicBezTo>
                    <a:cubicBezTo>
                      <a:pt x="f38" y="f39"/>
                      <a:pt x="f5" y="f40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Freeform 35">
                <a:extLst>
                  <a:ext uri="{FF2B5EF4-FFF2-40B4-BE49-F238E27FC236}">
                    <a16:creationId xmlns:a16="http://schemas.microsoft.com/office/drawing/2014/main" id="{5E9436C2-594C-2C73-A4F3-AD979F489BC4}"/>
                  </a:ext>
                </a:extLst>
              </p:cNvPr>
              <p:cNvSpPr/>
              <p:nvPr/>
            </p:nvSpPr>
            <p:spPr>
              <a:xfrm flipH="1" flipV="1">
                <a:off x="674690" y="495303"/>
                <a:ext cx="69851" cy="1397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60"/>
                  <a:gd name="f8" fmla="val 10"/>
                  <a:gd name="f9" fmla="val 27"/>
                  <a:gd name="f10" fmla="val 20"/>
                  <a:gd name="f11" fmla="val 23"/>
                  <a:gd name="f12" fmla="val 29"/>
                  <a:gd name="f13" fmla="val 19"/>
                  <a:gd name="f14" fmla="val 39"/>
                  <a:gd name="f15" fmla="val 18"/>
                  <a:gd name="f16" fmla="val 42"/>
                  <a:gd name="f17" fmla="val 17"/>
                  <a:gd name="f18" fmla="val 16"/>
                  <a:gd name="f19" fmla="val 40"/>
                  <a:gd name="f20" fmla="val 14"/>
                  <a:gd name="f21" fmla="val 41"/>
                  <a:gd name="f22" fmla="val 13"/>
                  <a:gd name="f23" fmla="val 46"/>
                  <a:gd name="f24" fmla="val 51"/>
                  <a:gd name="f25" fmla="val 53"/>
                  <a:gd name="f26" fmla="val 12"/>
                  <a:gd name="f27" fmla="val 56"/>
                  <a:gd name="f28" fmla="val 11"/>
                  <a:gd name="f29" fmla="val 58"/>
                  <a:gd name="f30" fmla="val 9"/>
                  <a:gd name="f31" fmla="val 8"/>
                  <a:gd name="f32" fmla="val 6"/>
                  <a:gd name="f33" fmla="val 55"/>
                  <a:gd name="f34" fmla="val 2"/>
                  <a:gd name="f35" fmla="val 47"/>
                  <a:gd name="f36" fmla="val 36"/>
                  <a:gd name="f37" fmla="val 15"/>
                  <a:gd name="f38" fmla="val 7"/>
                  <a:gd name="f39" fmla="val 5"/>
                  <a:gd name="f40" fmla="val 21"/>
                  <a:gd name="f41" fmla="val 25"/>
                  <a:gd name="f42" fmla="val 1"/>
                  <a:gd name="f43" fmla="val 28"/>
                  <a:gd name="f44" fmla="val 3"/>
                  <a:gd name="f45" fmla="+- 0 0 -90"/>
                  <a:gd name="f46" fmla="*/ f3 1 30"/>
                  <a:gd name="f47" fmla="*/ f4 1 60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30"/>
                  <a:gd name="f56" fmla="*/ f52 1 60"/>
                  <a:gd name="f57" fmla="*/ 30 f53 1"/>
                  <a:gd name="f58" fmla="*/ 10 f52 1"/>
                  <a:gd name="f59" fmla="*/ 19 f53 1"/>
                  <a:gd name="f60" fmla="*/ 39 f52 1"/>
                  <a:gd name="f61" fmla="*/ 16 f53 1"/>
                  <a:gd name="f62" fmla="*/ 40 f52 1"/>
                  <a:gd name="f63" fmla="*/ 13 f53 1"/>
                  <a:gd name="f64" fmla="*/ 46 f52 1"/>
                  <a:gd name="f65" fmla="*/ 12 f53 1"/>
                  <a:gd name="f66" fmla="*/ 56 f52 1"/>
                  <a:gd name="f67" fmla="*/ 8 f53 1"/>
                  <a:gd name="f68" fmla="*/ 58 f52 1"/>
                  <a:gd name="f69" fmla="*/ 2 f53 1"/>
                  <a:gd name="f70" fmla="*/ 47 f52 1"/>
                  <a:gd name="f71" fmla="*/ 14 f53 1"/>
                  <a:gd name="f72" fmla="*/ 11 f52 1"/>
                  <a:gd name="f73" fmla="*/ 17 f53 1"/>
                  <a:gd name="f74" fmla="*/ 5 f52 1"/>
                  <a:gd name="f75" fmla="*/ 25 f53 1"/>
                  <a:gd name="f76" fmla="*/ 1 f52 1"/>
                  <a:gd name="f77" fmla="+- f54 0 f1"/>
                  <a:gd name="f78" fmla="*/ f57 1 30"/>
                  <a:gd name="f79" fmla="*/ f58 1 60"/>
                  <a:gd name="f80" fmla="*/ f59 1 30"/>
                  <a:gd name="f81" fmla="*/ f60 1 60"/>
                  <a:gd name="f82" fmla="*/ f61 1 30"/>
                  <a:gd name="f83" fmla="*/ f62 1 60"/>
                  <a:gd name="f84" fmla="*/ f63 1 30"/>
                  <a:gd name="f85" fmla="*/ f64 1 60"/>
                  <a:gd name="f86" fmla="*/ f65 1 30"/>
                  <a:gd name="f87" fmla="*/ f66 1 60"/>
                  <a:gd name="f88" fmla="*/ f67 1 30"/>
                  <a:gd name="f89" fmla="*/ f68 1 60"/>
                  <a:gd name="f90" fmla="*/ f69 1 30"/>
                  <a:gd name="f91" fmla="*/ f70 1 60"/>
                  <a:gd name="f92" fmla="*/ f71 1 30"/>
                  <a:gd name="f93" fmla="*/ f72 1 60"/>
                  <a:gd name="f94" fmla="*/ f73 1 30"/>
                  <a:gd name="f95" fmla="*/ f74 1 60"/>
                  <a:gd name="f96" fmla="*/ f75 1 30"/>
                  <a:gd name="f97" fmla="*/ f76 1 60"/>
                  <a:gd name="f98" fmla="*/ 0 1 f55"/>
                  <a:gd name="f99" fmla="*/ f49 1 f55"/>
                  <a:gd name="f100" fmla="*/ 0 1 f56"/>
                  <a:gd name="f101" fmla="*/ f50 1 f56"/>
                  <a:gd name="f102" fmla="*/ f78 1 f55"/>
                  <a:gd name="f103" fmla="*/ f79 1 f56"/>
                  <a:gd name="f104" fmla="*/ f80 1 f55"/>
                  <a:gd name="f105" fmla="*/ f81 1 f56"/>
                  <a:gd name="f106" fmla="*/ f82 1 f55"/>
                  <a:gd name="f107" fmla="*/ f83 1 f56"/>
                  <a:gd name="f108" fmla="*/ f84 1 f55"/>
                  <a:gd name="f109" fmla="*/ f85 1 f56"/>
                  <a:gd name="f110" fmla="*/ f86 1 f55"/>
                  <a:gd name="f111" fmla="*/ f87 1 f56"/>
                  <a:gd name="f112" fmla="*/ f88 1 f55"/>
                  <a:gd name="f113" fmla="*/ f89 1 f56"/>
                  <a:gd name="f114" fmla="*/ f90 1 f55"/>
                  <a:gd name="f115" fmla="*/ f91 1 f56"/>
                  <a:gd name="f116" fmla="*/ f92 1 f55"/>
                  <a:gd name="f117" fmla="*/ f93 1 f56"/>
                  <a:gd name="f118" fmla="*/ f94 1 f55"/>
                  <a:gd name="f119" fmla="*/ f95 1 f56"/>
                  <a:gd name="f120" fmla="*/ f96 1 f55"/>
                  <a:gd name="f121" fmla="*/ f97 1 f56"/>
                  <a:gd name="f122" fmla="*/ f98 f46 1"/>
                  <a:gd name="f123" fmla="*/ f99 f46 1"/>
                  <a:gd name="f124" fmla="*/ f101 f47 1"/>
                  <a:gd name="f125" fmla="*/ f100 f47 1"/>
                  <a:gd name="f126" fmla="*/ f102 f46 1"/>
                  <a:gd name="f127" fmla="*/ f103 f47 1"/>
                  <a:gd name="f128" fmla="*/ f104 f46 1"/>
                  <a:gd name="f129" fmla="*/ f105 f47 1"/>
                  <a:gd name="f130" fmla="*/ f106 f46 1"/>
                  <a:gd name="f131" fmla="*/ f107 f47 1"/>
                  <a:gd name="f132" fmla="*/ f108 f46 1"/>
                  <a:gd name="f133" fmla="*/ f109 f47 1"/>
                  <a:gd name="f134" fmla="*/ f110 f46 1"/>
                  <a:gd name="f135" fmla="*/ f111 f47 1"/>
                  <a:gd name="f136" fmla="*/ f112 f46 1"/>
                  <a:gd name="f137" fmla="*/ f113 f47 1"/>
                  <a:gd name="f138" fmla="*/ f114 f46 1"/>
                  <a:gd name="f139" fmla="*/ f115 f47 1"/>
                  <a:gd name="f140" fmla="*/ f116 f46 1"/>
                  <a:gd name="f141" fmla="*/ f117 f47 1"/>
                  <a:gd name="f142" fmla="*/ f118 f46 1"/>
                  <a:gd name="f143" fmla="*/ f119 f47 1"/>
                  <a:gd name="f144" fmla="*/ f120 f46 1"/>
                  <a:gd name="f145" fmla="*/ f121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6" y="f127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44" y="f145"/>
                  </a:cxn>
                  <a:cxn ang="f77">
                    <a:pos x="f126" y="f127"/>
                  </a:cxn>
                </a:cxnLst>
                <a:rect l="f122" t="f125" r="f123" b="f124"/>
                <a:pathLst>
                  <a:path w="30" h="60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4"/>
                      <a:pt x="f18" y="f19"/>
                    </a:cubicBezTo>
                    <a:cubicBezTo>
                      <a:pt x="f20" y="f21"/>
                      <a:pt x="f8" y="f16"/>
                      <a:pt x="f22" y="f23"/>
                    </a:cubicBezTo>
                    <a:cubicBezTo>
                      <a:pt x="f15" y="f24"/>
                      <a:pt x="f22" y="f25"/>
                      <a:pt x="f26" y="f27"/>
                    </a:cubicBezTo>
                    <a:cubicBezTo>
                      <a:pt x="f28" y="f29"/>
                      <a:pt x="f30" y="f7"/>
                      <a:pt x="f31" y="f29"/>
                    </a:cubicBezTo>
                    <a:cubicBezTo>
                      <a:pt x="f32" y="f33"/>
                      <a:pt x="f5" y="f25"/>
                      <a:pt x="f34" y="f35"/>
                    </a:cubicBezTo>
                    <a:cubicBezTo>
                      <a:pt x="f31" y="f36"/>
                      <a:pt x="f28" y="f11"/>
                      <a:pt x="f20" y="f28"/>
                    </a:cubicBezTo>
                    <a:cubicBezTo>
                      <a:pt x="f37" y="f31"/>
                      <a:pt x="f18" y="f38"/>
                      <a:pt x="f17" y="f39"/>
                    </a:cubicBezTo>
                    <a:cubicBezTo>
                      <a:pt x="f13" y="f34"/>
                      <a:pt x="f40" y="f5"/>
                      <a:pt x="f41" y="f42"/>
                    </a:cubicBezTo>
                    <a:cubicBezTo>
                      <a:pt x="f43" y="f44"/>
                      <a:pt x="f6" y="f39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Freeform 36">
                <a:extLst>
                  <a:ext uri="{FF2B5EF4-FFF2-40B4-BE49-F238E27FC236}">
                    <a16:creationId xmlns:a16="http://schemas.microsoft.com/office/drawing/2014/main" id="{1BD026F1-92B4-E471-83FE-E3854583D92B}"/>
                  </a:ext>
                </a:extLst>
              </p:cNvPr>
              <p:cNvSpPr/>
              <p:nvPr/>
            </p:nvSpPr>
            <p:spPr>
              <a:xfrm flipH="1" flipV="1">
                <a:off x="2009778" y="41276"/>
                <a:ext cx="130173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30"/>
                  <a:gd name="f8" fmla="val 9"/>
                  <a:gd name="f9" fmla="val 18"/>
                  <a:gd name="f10" fmla="val 3"/>
                  <a:gd name="f11" fmla="val 26"/>
                  <a:gd name="f12" fmla="val 7"/>
                  <a:gd name="f13" fmla="val 35"/>
                  <a:gd name="f14" fmla="val 10"/>
                  <a:gd name="f15" fmla="val 36"/>
                  <a:gd name="f16" fmla="val 11"/>
                  <a:gd name="f17" fmla="val 37"/>
                  <a:gd name="f18" fmla="val 12"/>
                  <a:gd name="f19" fmla="val 39"/>
                  <a:gd name="f20" fmla="val 17"/>
                  <a:gd name="f21" fmla="val 40"/>
                  <a:gd name="f22" fmla="val 43"/>
                  <a:gd name="f23" fmla="val 15"/>
                  <a:gd name="f24" fmla="val 48"/>
                  <a:gd name="f25" fmla="val 50"/>
                  <a:gd name="f26" fmla="val 54"/>
                  <a:gd name="f27" fmla="val 55"/>
                  <a:gd name="f28" fmla="val 20"/>
                  <a:gd name="f29" fmla="val 21"/>
                  <a:gd name="f30" fmla="val 51"/>
                  <a:gd name="f31" fmla="val 24"/>
                  <a:gd name="f32" fmla="val 45"/>
                  <a:gd name="f33" fmla="val 28"/>
                  <a:gd name="f34" fmla="val 33"/>
                  <a:gd name="f35" fmla="val 23"/>
                  <a:gd name="f36" fmla="val 5"/>
                  <a:gd name="f37" fmla="val 13"/>
                  <a:gd name="f38" fmla="val 1"/>
                  <a:gd name="f39" fmla="val 2"/>
                  <a:gd name="f40" fmla="+- 0 0 -90"/>
                  <a:gd name="f41" fmla="*/ f3 1 56"/>
                  <a:gd name="f42" fmla="*/ f4 1 30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56"/>
                  <a:gd name="f51" fmla="*/ f47 1 30"/>
                  <a:gd name="f52" fmla="*/ 9 f48 1"/>
                  <a:gd name="f53" fmla="*/ 0 f47 1"/>
                  <a:gd name="f54" fmla="*/ 35 f48 1"/>
                  <a:gd name="f55" fmla="*/ 10 f47 1"/>
                  <a:gd name="f56" fmla="*/ 37 f48 1"/>
                  <a:gd name="f57" fmla="*/ 12 f47 1"/>
                  <a:gd name="f58" fmla="*/ 43 f48 1"/>
                  <a:gd name="f59" fmla="*/ 15 f47 1"/>
                  <a:gd name="f60" fmla="*/ 54 f48 1"/>
                  <a:gd name="f61" fmla="*/ 17 f47 1"/>
                  <a:gd name="f62" fmla="*/ 55 f48 1"/>
                  <a:gd name="f63" fmla="*/ 21 f47 1"/>
                  <a:gd name="f64" fmla="*/ 45 f48 1"/>
                  <a:gd name="f65" fmla="*/ 28 f47 1"/>
                  <a:gd name="f66" fmla="*/ 1 f48 1"/>
                  <a:gd name="f67" fmla="*/ 7 f47 1"/>
                  <a:gd name="f68" fmla="+- f49 0 f1"/>
                  <a:gd name="f69" fmla="*/ f52 1 56"/>
                  <a:gd name="f70" fmla="*/ f53 1 30"/>
                  <a:gd name="f71" fmla="*/ f54 1 56"/>
                  <a:gd name="f72" fmla="*/ f55 1 30"/>
                  <a:gd name="f73" fmla="*/ f56 1 56"/>
                  <a:gd name="f74" fmla="*/ f57 1 30"/>
                  <a:gd name="f75" fmla="*/ f58 1 56"/>
                  <a:gd name="f76" fmla="*/ f59 1 30"/>
                  <a:gd name="f77" fmla="*/ f60 1 56"/>
                  <a:gd name="f78" fmla="*/ f61 1 30"/>
                  <a:gd name="f79" fmla="*/ f62 1 56"/>
                  <a:gd name="f80" fmla="*/ f63 1 30"/>
                  <a:gd name="f81" fmla="*/ f64 1 56"/>
                  <a:gd name="f82" fmla="*/ f65 1 30"/>
                  <a:gd name="f83" fmla="*/ f66 1 56"/>
                  <a:gd name="f84" fmla="*/ f67 1 30"/>
                  <a:gd name="f85" fmla="*/ 0 1 f50"/>
                  <a:gd name="f86" fmla="*/ f44 1 f50"/>
                  <a:gd name="f87" fmla="*/ 0 1 f51"/>
                  <a:gd name="f88" fmla="*/ f45 1 f51"/>
                  <a:gd name="f89" fmla="*/ f69 1 f50"/>
                  <a:gd name="f90" fmla="*/ f70 1 f51"/>
                  <a:gd name="f91" fmla="*/ f71 1 f50"/>
                  <a:gd name="f92" fmla="*/ f72 1 f51"/>
                  <a:gd name="f93" fmla="*/ f73 1 f50"/>
                  <a:gd name="f94" fmla="*/ f74 1 f51"/>
                  <a:gd name="f95" fmla="*/ f75 1 f50"/>
                  <a:gd name="f96" fmla="*/ f76 1 f51"/>
                  <a:gd name="f97" fmla="*/ f77 1 f50"/>
                  <a:gd name="f98" fmla="*/ f78 1 f51"/>
                  <a:gd name="f99" fmla="*/ f79 1 f50"/>
                  <a:gd name="f100" fmla="*/ f80 1 f51"/>
                  <a:gd name="f101" fmla="*/ f81 1 f50"/>
                  <a:gd name="f102" fmla="*/ f82 1 f51"/>
                  <a:gd name="f103" fmla="*/ f83 1 f50"/>
                  <a:gd name="f104" fmla="*/ f84 1 f51"/>
                  <a:gd name="f105" fmla="*/ f85 f41 1"/>
                  <a:gd name="f106" fmla="*/ f86 f41 1"/>
                  <a:gd name="f107" fmla="*/ f88 f42 1"/>
                  <a:gd name="f108" fmla="*/ f87 f42 1"/>
                  <a:gd name="f109" fmla="*/ f89 f41 1"/>
                  <a:gd name="f110" fmla="*/ f90 f42 1"/>
                  <a:gd name="f111" fmla="*/ f91 f41 1"/>
                  <a:gd name="f112" fmla="*/ f92 f42 1"/>
                  <a:gd name="f113" fmla="*/ f93 f41 1"/>
                  <a:gd name="f114" fmla="*/ f94 f42 1"/>
                  <a:gd name="f115" fmla="*/ f95 f41 1"/>
                  <a:gd name="f116" fmla="*/ f96 f42 1"/>
                  <a:gd name="f117" fmla="*/ f97 f41 1"/>
                  <a:gd name="f118" fmla="*/ f98 f42 1"/>
                  <a:gd name="f119" fmla="*/ f99 f41 1"/>
                  <a:gd name="f120" fmla="*/ f100 f42 1"/>
                  <a:gd name="f121" fmla="*/ f101 f41 1"/>
                  <a:gd name="f122" fmla="*/ f102 f42 1"/>
                  <a:gd name="f123" fmla="*/ f103 f41 1"/>
                  <a:gd name="f124" fmla="*/ f104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09" y="f110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09" y="f118"/>
                  </a:cxn>
                  <a:cxn ang="f68">
                    <a:pos x="f123" y="f124"/>
                  </a:cxn>
                  <a:cxn ang="f68">
                    <a:pos x="f109" y="f110"/>
                  </a:cxn>
                </a:cxnLst>
                <a:rect l="f105" t="f108" r="f106" b="f107"/>
                <a:pathLst>
                  <a:path w="56" h="30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4" y="f18"/>
                      <a:pt x="f25" y="f23"/>
                      <a:pt x="f26" y="f20"/>
                    </a:cubicBezTo>
                    <a:cubicBezTo>
                      <a:pt x="f27" y="f9"/>
                      <a:pt x="f6" y="f28"/>
                      <a:pt x="f27" y="f29"/>
                    </a:cubicBezTo>
                    <a:cubicBezTo>
                      <a:pt x="f30" y="f31"/>
                      <a:pt x="f25" y="f7"/>
                      <a:pt x="f32" y="f33"/>
                    </a:cubicBezTo>
                    <a:cubicBezTo>
                      <a:pt x="f34" y="f35"/>
                      <a:pt x="f29" y="f28"/>
                      <a:pt x="f8" y="f20"/>
                    </a:cubicBezTo>
                    <a:cubicBezTo>
                      <a:pt x="f36" y="f23"/>
                      <a:pt x="f5" y="f37"/>
                      <a:pt x="f38" y="f12"/>
                    </a:cubicBezTo>
                    <a:cubicBezTo>
                      <a:pt x="f39" y="f10"/>
                      <a:pt x="f36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Freeform 37">
                <a:extLst>
                  <a:ext uri="{FF2B5EF4-FFF2-40B4-BE49-F238E27FC236}">
                    <a16:creationId xmlns:a16="http://schemas.microsoft.com/office/drawing/2014/main" id="{EA498F48-0277-0B9A-9BE2-84AD325DE1DD}"/>
                  </a:ext>
                </a:extLst>
              </p:cNvPr>
              <p:cNvSpPr/>
              <p:nvPr/>
            </p:nvSpPr>
            <p:spPr>
              <a:xfrm flipH="1" flipV="1">
                <a:off x="1363663" y="504821"/>
                <a:ext cx="36511" cy="1428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1"/>
                  <a:gd name="f8" fmla="val 15"/>
                  <a:gd name="f9" fmla="val 23"/>
                  <a:gd name="f10" fmla="val 32"/>
                  <a:gd name="f11" fmla="val 14"/>
                  <a:gd name="f12" fmla="val 40"/>
                  <a:gd name="f13" fmla="val 47"/>
                  <a:gd name="f14" fmla="val 49"/>
                  <a:gd name="f15" fmla="val 52"/>
                  <a:gd name="f16" fmla="val 54"/>
                  <a:gd name="f17" fmla="val 13"/>
                  <a:gd name="f18" fmla="val 57"/>
                  <a:gd name="f19" fmla="val 12"/>
                  <a:gd name="f20" fmla="val 8"/>
                  <a:gd name="f21" fmla="val 60"/>
                  <a:gd name="f22" fmla="val 4"/>
                  <a:gd name="f23" fmla="val 1"/>
                  <a:gd name="f24" fmla="val 53"/>
                  <a:gd name="f25" fmla="val 43"/>
                  <a:gd name="f26" fmla="val 2"/>
                  <a:gd name="f27" fmla="val 33"/>
                  <a:gd name="f28" fmla="val 24"/>
                  <a:gd name="f29" fmla="val 18"/>
                  <a:gd name="f30" fmla="val 6"/>
                  <a:gd name="f31" fmla="val 25"/>
                  <a:gd name="f32" fmla="val 5"/>
                  <a:gd name="f33" fmla="val 20"/>
                  <a:gd name="f34" fmla="val 11"/>
                  <a:gd name="f35" fmla="val 3"/>
                  <a:gd name="f36" fmla="val 7"/>
                  <a:gd name="f37" fmla="val 10"/>
                  <a:gd name="f38" fmla="val 9"/>
                  <a:gd name="f39" fmla="+- 0 0 -90"/>
                  <a:gd name="f40" fmla="*/ f3 1 16"/>
                  <a:gd name="f41" fmla="*/ f4 1 6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16"/>
                  <a:gd name="f50" fmla="*/ f46 1 61"/>
                  <a:gd name="f51" fmla="*/ 15 f47 1"/>
                  <a:gd name="f52" fmla="*/ 23 f46 1"/>
                  <a:gd name="f53" fmla="*/ 47 f46 1"/>
                  <a:gd name="f54" fmla="*/ 14 f47 1"/>
                  <a:gd name="f55" fmla="*/ 54 f46 1"/>
                  <a:gd name="f56" fmla="*/ 8 f47 1"/>
                  <a:gd name="f57" fmla="*/ 60 f46 1"/>
                  <a:gd name="f58" fmla="*/ 1 f47 1"/>
                  <a:gd name="f59" fmla="*/ 53 f46 1"/>
                  <a:gd name="f60" fmla="*/ 2 f47 1"/>
                  <a:gd name="f61" fmla="*/ 24 f46 1"/>
                  <a:gd name="f62" fmla="*/ 6 f47 1"/>
                  <a:gd name="f63" fmla="*/ 4 f47 1"/>
                  <a:gd name="f64" fmla="*/ 14 f46 1"/>
                  <a:gd name="f65" fmla="*/ 4 f46 1"/>
                  <a:gd name="f66" fmla="*/ 7 f47 1"/>
                  <a:gd name="f67" fmla="*/ 1 f46 1"/>
                  <a:gd name="f68" fmla="*/ 9 f46 1"/>
                  <a:gd name="f69" fmla="+- f48 0 f1"/>
                  <a:gd name="f70" fmla="*/ f51 1 16"/>
                  <a:gd name="f71" fmla="*/ f52 1 61"/>
                  <a:gd name="f72" fmla="*/ f53 1 61"/>
                  <a:gd name="f73" fmla="*/ f54 1 16"/>
                  <a:gd name="f74" fmla="*/ f55 1 61"/>
                  <a:gd name="f75" fmla="*/ f56 1 16"/>
                  <a:gd name="f76" fmla="*/ f57 1 61"/>
                  <a:gd name="f77" fmla="*/ f58 1 16"/>
                  <a:gd name="f78" fmla="*/ f59 1 61"/>
                  <a:gd name="f79" fmla="*/ f60 1 16"/>
                  <a:gd name="f80" fmla="*/ f61 1 61"/>
                  <a:gd name="f81" fmla="*/ f62 1 16"/>
                  <a:gd name="f82" fmla="*/ f63 1 16"/>
                  <a:gd name="f83" fmla="*/ f64 1 61"/>
                  <a:gd name="f84" fmla="*/ f65 1 61"/>
                  <a:gd name="f85" fmla="*/ f66 1 16"/>
                  <a:gd name="f86" fmla="*/ f67 1 61"/>
                  <a:gd name="f87" fmla="*/ f68 1 61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50"/>
                  <a:gd name="f95" fmla="*/ f73 1 f49"/>
                  <a:gd name="f96" fmla="*/ f74 1 f50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50"/>
                  <a:gd name="f103" fmla="*/ f81 1 f49"/>
                  <a:gd name="f104" fmla="*/ f82 1 f49"/>
                  <a:gd name="f105" fmla="*/ f83 1 f50"/>
                  <a:gd name="f106" fmla="*/ f84 1 f50"/>
                  <a:gd name="f107" fmla="*/ f85 1 f49"/>
                  <a:gd name="f108" fmla="*/ f86 1 f50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1 1"/>
                  <a:gd name="f117" fmla="*/ f95 f40 1"/>
                  <a:gd name="f118" fmla="*/ f96 f41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1 1"/>
                  <a:gd name="f125" fmla="*/ f103 f40 1"/>
                  <a:gd name="f126" fmla="*/ f104 f40 1"/>
                  <a:gd name="f127" fmla="*/ f105 f41 1"/>
                  <a:gd name="f128" fmla="*/ f106 f41 1"/>
                  <a:gd name="f129" fmla="*/ f107 f40 1"/>
                  <a:gd name="f130" fmla="*/ f108 f41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4" y="f116"/>
                  </a:cxn>
                  <a:cxn ang="f69">
                    <a:pos x="f117" y="f118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4"/>
                  </a:cxn>
                  <a:cxn ang="f69">
                    <a:pos x="f125" y="f115"/>
                  </a:cxn>
                  <a:cxn ang="f69">
                    <a:pos x="f126" y="f127"/>
                  </a:cxn>
                  <a:cxn ang="f69">
                    <a:pos x="f126" y="f128"/>
                  </a:cxn>
                  <a:cxn ang="f69">
                    <a:pos x="f129" y="f130"/>
                  </a:cxn>
                  <a:cxn ang="f69">
                    <a:pos x="f114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16" h="61">
                    <a:moveTo>
                      <a:pt x="f8" y="f9"/>
                    </a:moveTo>
                    <a:cubicBezTo>
                      <a:pt x="f6" y="f10"/>
                      <a:pt x="f11" y="f12"/>
                      <a:pt x="f8" y="f13"/>
                    </a:cubicBezTo>
                    <a:cubicBezTo>
                      <a:pt x="f6" y="f14"/>
                      <a:pt x="f8" y="f15"/>
                      <a:pt x="f11" y="f16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22" y="f21"/>
                      <a:pt x="f23" y="f18"/>
                      <a:pt x="f23" y="f24"/>
                    </a:cubicBezTo>
                    <a:cubicBezTo>
                      <a:pt x="f5" y="f25"/>
                      <a:pt x="f26" y="f27"/>
                      <a:pt x="f26" y="f28"/>
                    </a:cubicBezTo>
                    <a:cubicBezTo>
                      <a:pt x="f26" y="f29"/>
                      <a:pt x="f30" y="f31"/>
                      <a:pt x="f30" y="f9"/>
                    </a:cubicBezTo>
                    <a:cubicBezTo>
                      <a:pt x="f32" y="f33"/>
                      <a:pt x="f34" y="f6"/>
                      <a:pt x="f22" y="f11"/>
                    </a:cubicBezTo>
                    <a:cubicBezTo>
                      <a:pt x="f23" y="f19"/>
                      <a:pt x="f35" y="f36"/>
                      <a:pt x="f22" y="f22"/>
                    </a:cubicBezTo>
                    <a:cubicBezTo>
                      <a:pt x="f22" y="f26"/>
                      <a:pt x="f32" y="f5"/>
                      <a:pt x="f36" y="f23"/>
                    </a:cubicBezTo>
                    <a:cubicBezTo>
                      <a:pt x="f37" y="f35"/>
                      <a:pt x="f6" y="f35"/>
                      <a:pt x="f8" y="f38"/>
                    </a:cubicBezTo>
                    <a:cubicBezTo>
                      <a:pt x="f8" y="f11"/>
                      <a:pt x="f8" y="f33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Freeform 38">
                <a:extLst>
                  <a:ext uri="{FF2B5EF4-FFF2-40B4-BE49-F238E27FC236}">
                    <a16:creationId xmlns:a16="http://schemas.microsoft.com/office/drawing/2014/main" id="{80F0742C-31B4-C3DC-1F0F-AC6796776505}"/>
                  </a:ext>
                </a:extLst>
              </p:cNvPr>
              <p:cNvSpPr/>
              <p:nvPr/>
            </p:nvSpPr>
            <p:spPr>
              <a:xfrm flipH="1" flipV="1">
                <a:off x="792163" y="158748"/>
                <a:ext cx="65086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47"/>
                  <a:gd name="f8" fmla="val 11"/>
                  <a:gd name="f9" fmla="val 6"/>
                  <a:gd name="f10" fmla="val 2"/>
                  <a:gd name="f11" fmla="val 3"/>
                  <a:gd name="f12" fmla="val 5"/>
                  <a:gd name="f13" fmla="val 9"/>
                  <a:gd name="f14" fmla="val 1"/>
                  <a:gd name="f15" fmla="val 13"/>
                  <a:gd name="f16" fmla="val 16"/>
                  <a:gd name="f17" fmla="val 4"/>
                  <a:gd name="f18" fmla="val 18"/>
                  <a:gd name="f19" fmla="val 20"/>
                  <a:gd name="f20" fmla="val 12"/>
                  <a:gd name="f21" fmla="val 19"/>
                  <a:gd name="f22" fmla="val 23"/>
                  <a:gd name="f23" fmla="val 26"/>
                  <a:gd name="f24" fmla="val 25"/>
                  <a:gd name="f25" fmla="val 32"/>
                  <a:gd name="f26" fmla="val 38"/>
                  <a:gd name="f27" fmla="val 24"/>
                  <a:gd name="f28" fmla="val 43"/>
                  <a:gd name="f29" fmla="val 45"/>
                  <a:gd name="f30" fmla="val 14"/>
                  <a:gd name="f31" fmla="val 41"/>
                  <a:gd name="f32" fmla="val 37"/>
                  <a:gd name="f33" fmla="val 31"/>
                  <a:gd name="f34" fmla="val 21"/>
                  <a:gd name="f35" fmla="+- 0 0 -90"/>
                  <a:gd name="f36" fmla="*/ f3 1 28"/>
                  <a:gd name="f37" fmla="*/ f4 1 47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8"/>
                  <a:gd name="f46" fmla="*/ f42 1 47"/>
                  <a:gd name="f47" fmla="*/ 0 f43 1"/>
                  <a:gd name="f48" fmla="*/ 11 f42 1"/>
                  <a:gd name="f49" fmla="*/ 5 f43 1"/>
                  <a:gd name="f50" fmla="*/ 2 f42 1"/>
                  <a:gd name="f51" fmla="*/ 16 f43 1"/>
                  <a:gd name="f52" fmla="*/ 4 f42 1"/>
                  <a:gd name="f53" fmla="*/ 20 f43 1"/>
                  <a:gd name="f54" fmla="*/ 12 f42 1"/>
                  <a:gd name="f55" fmla="*/ 25 f43 1"/>
                  <a:gd name="f56" fmla="*/ 32 f42 1"/>
                  <a:gd name="f57" fmla="*/ 19 f43 1"/>
                  <a:gd name="f58" fmla="*/ 45 f42 1"/>
                  <a:gd name="f59" fmla="*/ 12 f43 1"/>
                  <a:gd name="f60" fmla="*/ 37 f42 1"/>
                  <a:gd name="f61" fmla="*/ 4 f43 1"/>
                  <a:gd name="f62" fmla="*/ 21 f42 1"/>
                  <a:gd name="f63" fmla="+- f44 0 f1"/>
                  <a:gd name="f64" fmla="*/ f47 1 28"/>
                  <a:gd name="f65" fmla="*/ f48 1 47"/>
                  <a:gd name="f66" fmla="*/ f49 1 28"/>
                  <a:gd name="f67" fmla="*/ f50 1 47"/>
                  <a:gd name="f68" fmla="*/ f51 1 28"/>
                  <a:gd name="f69" fmla="*/ f52 1 47"/>
                  <a:gd name="f70" fmla="*/ f53 1 28"/>
                  <a:gd name="f71" fmla="*/ f54 1 47"/>
                  <a:gd name="f72" fmla="*/ f55 1 28"/>
                  <a:gd name="f73" fmla="*/ f56 1 47"/>
                  <a:gd name="f74" fmla="*/ f57 1 28"/>
                  <a:gd name="f75" fmla="*/ f58 1 47"/>
                  <a:gd name="f76" fmla="*/ f59 1 28"/>
                  <a:gd name="f77" fmla="*/ f60 1 47"/>
                  <a:gd name="f78" fmla="*/ f61 1 28"/>
                  <a:gd name="f79" fmla="*/ f62 1 47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28" h="47">
                    <a:moveTo>
                      <a:pt x="f5" y="f8"/>
                    </a:moveTo>
                    <a:cubicBezTo>
                      <a:pt x="f5" y="f9"/>
                      <a:pt x="f10" y="f11"/>
                      <a:pt x="f12" y="f10"/>
                    </a:cubicBezTo>
                    <a:cubicBezTo>
                      <a:pt x="f13" y="f14"/>
                      <a:pt x="f15" y="f5"/>
                      <a:pt x="f16" y="f17"/>
                    </a:cubicBezTo>
                    <a:cubicBezTo>
                      <a:pt x="f18" y="f9"/>
                      <a:pt x="f19" y="f13"/>
                      <a:pt x="f19" y="f20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6" y="f26"/>
                      <a:pt x="f27" y="f28"/>
                      <a:pt x="f21" y="f29"/>
                    </a:cubicBezTo>
                    <a:cubicBezTo>
                      <a:pt x="f30" y="f7"/>
                      <a:pt x="f15" y="f31"/>
                      <a:pt x="f20" y="f32"/>
                    </a:cubicBezTo>
                    <a:cubicBezTo>
                      <a:pt x="f8" y="f33"/>
                      <a:pt x="f13" y="f24"/>
                      <a:pt x="f17" y="f34"/>
                    </a:cubicBezTo>
                    <a:cubicBezTo>
                      <a:pt x="f10" y="f18"/>
                      <a:pt x="f5" y="f30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Freeform 39">
                <a:extLst>
                  <a:ext uri="{FF2B5EF4-FFF2-40B4-BE49-F238E27FC236}">
                    <a16:creationId xmlns:a16="http://schemas.microsoft.com/office/drawing/2014/main" id="{63D7D425-0D9F-67D4-716F-97F79A103652}"/>
                  </a:ext>
                </a:extLst>
              </p:cNvPr>
              <p:cNvSpPr/>
              <p:nvPr/>
            </p:nvSpPr>
            <p:spPr>
              <a:xfrm flipH="1" flipV="1">
                <a:off x="1684333" y="-4764"/>
                <a:ext cx="104771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4"/>
                  <a:gd name="f8" fmla="val 32"/>
                  <a:gd name="f9" fmla="val 16"/>
                  <a:gd name="f10" fmla="val 25"/>
                  <a:gd name="f11" fmla="val 14"/>
                  <a:gd name="f12" fmla="val 21"/>
                  <a:gd name="f13" fmla="val 20"/>
                  <a:gd name="f14" fmla="val 15"/>
                  <a:gd name="f15" fmla="val 22"/>
                  <a:gd name="f16" fmla="val 11"/>
                  <a:gd name="f17" fmla="val 23"/>
                  <a:gd name="f18" fmla="val 6"/>
                  <a:gd name="f19" fmla="val 3"/>
                  <a:gd name="f20" fmla="val 19"/>
                  <a:gd name="f21" fmla="val 1"/>
                  <a:gd name="f22" fmla="val 12"/>
                  <a:gd name="f23" fmla="val 9"/>
                  <a:gd name="f24" fmla="val 7"/>
                  <a:gd name="f25" fmla="val 13"/>
                  <a:gd name="f26" fmla="val 2"/>
                  <a:gd name="f27" fmla="val 4"/>
                  <a:gd name="f28" fmla="val 26"/>
                  <a:gd name="f29" fmla="val 29"/>
                  <a:gd name="f30" fmla="val 33"/>
                  <a:gd name="f31" fmla="val 36"/>
                  <a:gd name="f32" fmla="val 39"/>
                  <a:gd name="f33" fmla="val 42"/>
                  <a:gd name="f34" fmla="val 5"/>
                  <a:gd name="f35" fmla="val 8"/>
                  <a:gd name="f36" fmla="val 44"/>
                  <a:gd name="f37" fmla="val 17"/>
                  <a:gd name="f38" fmla="+- 0 0 -90"/>
                  <a:gd name="f39" fmla="*/ f3 1 45"/>
                  <a:gd name="f40" fmla="*/ f4 1 24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5"/>
                  <a:gd name="f49" fmla="*/ f45 1 24"/>
                  <a:gd name="f50" fmla="*/ 32 f46 1"/>
                  <a:gd name="f51" fmla="*/ 16 f45 1"/>
                  <a:gd name="f52" fmla="*/ 15 f46 1"/>
                  <a:gd name="f53" fmla="*/ 22 f45 1"/>
                  <a:gd name="f54" fmla="*/ 3 f46 1"/>
                  <a:gd name="f55" fmla="*/ 19 f45 1"/>
                  <a:gd name="f56" fmla="*/ 9 f45 1"/>
                  <a:gd name="f57" fmla="*/ 19 f46 1"/>
                  <a:gd name="f58" fmla="*/ 2 f45 1"/>
                  <a:gd name="f59" fmla="*/ 29 f46 1"/>
                  <a:gd name="f60" fmla="*/ 39 f46 1"/>
                  <a:gd name="f61" fmla="*/ 44 f46 1"/>
                  <a:gd name="f62" fmla="*/ 12 f45 1"/>
                  <a:gd name="f63" fmla="+- f47 0 f1"/>
                  <a:gd name="f64" fmla="*/ f50 1 45"/>
                  <a:gd name="f65" fmla="*/ f51 1 24"/>
                  <a:gd name="f66" fmla="*/ f52 1 45"/>
                  <a:gd name="f67" fmla="*/ f53 1 24"/>
                  <a:gd name="f68" fmla="*/ f54 1 45"/>
                  <a:gd name="f69" fmla="*/ f55 1 24"/>
                  <a:gd name="f70" fmla="*/ f56 1 24"/>
                  <a:gd name="f71" fmla="*/ f57 1 45"/>
                  <a:gd name="f72" fmla="*/ f58 1 24"/>
                  <a:gd name="f73" fmla="*/ f59 1 45"/>
                  <a:gd name="f74" fmla="*/ f60 1 45"/>
                  <a:gd name="f75" fmla="*/ f61 1 45"/>
                  <a:gd name="f76" fmla="*/ f62 1 24"/>
                  <a:gd name="f77" fmla="*/ 0 1 f48"/>
                  <a:gd name="f78" fmla="*/ f42 1 f48"/>
                  <a:gd name="f79" fmla="*/ 0 1 f49"/>
                  <a:gd name="f80" fmla="*/ f43 1 f49"/>
                  <a:gd name="f81" fmla="*/ f64 1 f48"/>
                  <a:gd name="f82" fmla="*/ f65 1 f49"/>
                  <a:gd name="f83" fmla="*/ f66 1 f48"/>
                  <a:gd name="f84" fmla="*/ f67 1 f49"/>
                  <a:gd name="f85" fmla="*/ f68 1 f48"/>
                  <a:gd name="f86" fmla="*/ f69 1 f49"/>
                  <a:gd name="f87" fmla="*/ f70 1 f49"/>
                  <a:gd name="f88" fmla="*/ f71 1 f48"/>
                  <a:gd name="f89" fmla="*/ f72 1 f49"/>
                  <a:gd name="f90" fmla="*/ f73 1 f48"/>
                  <a:gd name="f91" fmla="*/ f74 1 f48"/>
                  <a:gd name="f92" fmla="*/ f75 1 f48"/>
                  <a:gd name="f93" fmla="*/ f76 1 f49"/>
                  <a:gd name="f94" fmla="*/ f77 f39 1"/>
                  <a:gd name="f95" fmla="*/ f78 f39 1"/>
                  <a:gd name="f96" fmla="*/ f80 f40 1"/>
                  <a:gd name="f97" fmla="*/ f79 f40 1"/>
                  <a:gd name="f98" fmla="*/ f81 f39 1"/>
                  <a:gd name="f99" fmla="*/ f82 f40 1"/>
                  <a:gd name="f100" fmla="*/ f83 f39 1"/>
                  <a:gd name="f101" fmla="*/ f84 f40 1"/>
                  <a:gd name="f102" fmla="*/ f85 f39 1"/>
                  <a:gd name="f103" fmla="*/ f86 f40 1"/>
                  <a:gd name="f104" fmla="*/ f87 f40 1"/>
                  <a:gd name="f105" fmla="*/ f88 f39 1"/>
                  <a:gd name="f106" fmla="*/ f89 f40 1"/>
                  <a:gd name="f107" fmla="*/ f90 f39 1"/>
                  <a:gd name="f108" fmla="*/ f91 f39 1"/>
                  <a:gd name="f109" fmla="*/ f92 f39 1"/>
                  <a:gd name="f110" fmla="*/ f93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2" y="f104"/>
                  </a:cxn>
                  <a:cxn ang="f63">
                    <a:pos x="f105" y="f106"/>
                  </a:cxn>
                  <a:cxn ang="f63">
                    <a:pos x="f107" y="f106"/>
                  </a:cxn>
                  <a:cxn ang="f63">
                    <a:pos x="f108" y="f106"/>
                  </a:cxn>
                  <a:cxn ang="f63">
                    <a:pos x="f109" y="f110"/>
                  </a:cxn>
                  <a:cxn ang="f63">
                    <a:pos x="f98" y="f99"/>
                  </a:cxn>
                </a:cxnLst>
                <a:rect l="f94" t="f97" r="f95" b="f96"/>
                <a:pathLst>
                  <a:path w="45" h="24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7"/>
                      <a:pt x="f19" y="f20"/>
                    </a:cubicBezTo>
                    <a:cubicBezTo>
                      <a:pt x="f21" y="f9"/>
                      <a:pt x="f5" y="f22"/>
                      <a:pt x="f19" y="f23"/>
                    </a:cubicBezTo>
                    <a:cubicBezTo>
                      <a:pt x="f24" y="f19"/>
                      <a:pt x="f25" y="f5"/>
                      <a:pt x="f20" y="f26"/>
                    </a:cubicBezTo>
                    <a:cubicBezTo>
                      <a:pt x="f17" y="f27"/>
                      <a:pt x="f28" y="f27"/>
                      <a:pt x="f29" y="f26"/>
                    </a:cubicBezTo>
                    <a:cubicBezTo>
                      <a:pt x="f30" y="f5"/>
                      <a:pt x="f31" y="f5"/>
                      <a:pt x="f32" y="f26"/>
                    </a:cubicBezTo>
                    <a:cubicBezTo>
                      <a:pt x="f33" y="f34"/>
                      <a:pt x="f6" y="f35"/>
                      <a:pt x="f36" y="f22"/>
                    </a:cubicBezTo>
                    <a:cubicBezTo>
                      <a:pt x="f33" y="f37"/>
                      <a:pt x="f31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Freeform 40">
                <a:extLst>
                  <a:ext uri="{FF2B5EF4-FFF2-40B4-BE49-F238E27FC236}">
                    <a16:creationId xmlns:a16="http://schemas.microsoft.com/office/drawing/2014/main" id="{D5CC37D1-8ECC-5E42-F766-1D11898F064E}"/>
                  </a:ext>
                </a:extLst>
              </p:cNvPr>
              <p:cNvSpPr/>
              <p:nvPr/>
            </p:nvSpPr>
            <p:spPr>
              <a:xfrm flipH="1" flipV="1">
                <a:off x="784226" y="708029"/>
                <a:ext cx="95253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9"/>
                  <a:gd name="f8" fmla="val 19"/>
                  <a:gd name="f9" fmla="val 23"/>
                  <a:gd name="f10" fmla="val 39"/>
                  <a:gd name="f11" fmla="val 26"/>
                  <a:gd name="f12" fmla="val 36"/>
                  <a:gd name="f13" fmla="val 28"/>
                  <a:gd name="f14" fmla="val 30"/>
                  <a:gd name="f15" fmla="val 25"/>
                  <a:gd name="f16" fmla="val 21"/>
                  <a:gd name="f17" fmla="val 24"/>
                  <a:gd name="f18" fmla="val 17"/>
                  <a:gd name="f19" fmla="val 15"/>
                  <a:gd name="f20" fmla="val 20"/>
                  <a:gd name="f21" fmla="val 11"/>
                  <a:gd name="f22" fmla="val 8"/>
                  <a:gd name="f23" fmla="val 7"/>
                  <a:gd name="f24" fmla="val 5"/>
                  <a:gd name="f25" fmla="val 1"/>
                  <a:gd name="f26" fmla="val 14"/>
                  <a:gd name="f27" fmla="val 9"/>
                  <a:gd name="f28" fmla="val 3"/>
                  <a:gd name="f29" fmla="val 2"/>
                  <a:gd name="f30" fmla="val 4"/>
                  <a:gd name="f31" fmla="val 35"/>
                  <a:gd name="f32" fmla="val 10"/>
                  <a:gd name="f33" fmla="+- 0 0 -90"/>
                  <a:gd name="f34" fmla="*/ f3 1 41"/>
                  <a:gd name="f35" fmla="*/ f4 1 29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1"/>
                  <a:gd name="f44" fmla="*/ f40 1 29"/>
                  <a:gd name="f45" fmla="*/ 41 f41 1"/>
                  <a:gd name="f46" fmla="*/ 19 f40 1"/>
                  <a:gd name="f47" fmla="*/ 36 f41 1"/>
                  <a:gd name="f48" fmla="*/ 28 f40 1"/>
                  <a:gd name="f49" fmla="*/ 21 f41 1"/>
                  <a:gd name="f50" fmla="*/ 24 f40 1"/>
                  <a:gd name="f51" fmla="*/ 11 f41 1"/>
                  <a:gd name="f52" fmla="*/ 20 f40 1"/>
                  <a:gd name="f53" fmla="*/ 5 f41 1"/>
                  <a:gd name="f54" fmla="*/ 17 f40 1"/>
                  <a:gd name="f55" fmla="*/ 1 f41 1"/>
                  <a:gd name="f56" fmla="*/ 5 f40 1"/>
                  <a:gd name="f57" fmla="*/ 4 f40 1"/>
                  <a:gd name="f58" fmla="*/ 30 f41 1"/>
                  <a:gd name="f59" fmla="*/ 9 f40 1"/>
                  <a:gd name="f60" fmla="+- f42 0 f1"/>
                  <a:gd name="f61" fmla="*/ f45 1 41"/>
                  <a:gd name="f62" fmla="*/ f46 1 29"/>
                  <a:gd name="f63" fmla="*/ f47 1 41"/>
                  <a:gd name="f64" fmla="*/ f48 1 29"/>
                  <a:gd name="f65" fmla="*/ f49 1 41"/>
                  <a:gd name="f66" fmla="*/ f50 1 29"/>
                  <a:gd name="f67" fmla="*/ f51 1 41"/>
                  <a:gd name="f68" fmla="*/ f52 1 29"/>
                  <a:gd name="f69" fmla="*/ f53 1 41"/>
                  <a:gd name="f70" fmla="*/ f54 1 29"/>
                  <a:gd name="f71" fmla="*/ f55 1 41"/>
                  <a:gd name="f72" fmla="*/ f56 1 29"/>
                  <a:gd name="f73" fmla="*/ f57 1 29"/>
                  <a:gd name="f74" fmla="*/ f58 1 41"/>
                  <a:gd name="f75" fmla="*/ f59 1 29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4"/>
                  <a:gd name="f93" fmla="*/ f74 1 f43"/>
                  <a:gd name="f94" fmla="*/ f75 1 f44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5 1"/>
                  <a:gd name="f112" fmla="*/ f93 f34 1"/>
                  <a:gd name="f113" fmla="*/ f94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05" y="f111"/>
                  </a:cxn>
                  <a:cxn ang="f60">
                    <a:pos x="f112" y="f113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41" h="29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7"/>
                      <a:pt x="f15" y="f7"/>
                      <a:pt x="f16" y="f17"/>
                    </a:cubicBezTo>
                    <a:cubicBezTo>
                      <a:pt x="f18" y="f16"/>
                      <a:pt x="f19" y="f20"/>
                      <a:pt x="f21" y="f20"/>
                    </a:cubicBezTo>
                    <a:cubicBezTo>
                      <a:pt x="f22" y="f20"/>
                      <a:pt x="f23" y="f8"/>
                      <a:pt x="f24" y="f18"/>
                    </a:cubicBezTo>
                    <a:cubicBezTo>
                      <a:pt x="f25" y="f26"/>
                      <a:pt x="f5" y="f27"/>
                      <a:pt x="f25" y="f24"/>
                    </a:cubicBezTo>
                    <a:cubicBezTo>
                      <a:pt x="f28" y="f5"/>
                      <a:pt x="f22" y="f29"/>
                      <a:pt x="f21" y="f30"/>
                    </a:cubicBezTo>
                    <a:cubicBezTo>
                      <a:pt x="f18" y="f22"/>
                      <a:pt x="f9" y="f22"/>
                      <a:pt x="f14" y="f27"/>
                    </a:cubicBezTo>
                    <a:cubicBezTo>
                      <a:pt x="f31" y="f27"/>
                      <a:pt x="f6" y="f32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Freeform 41">
                <a:extLst>
                  <a:ext uri="{FF2B5EF4-FFF2-40B4-BE49-F238E27FC236}">
                    <a16:creationId xmlns:a16="http://schemas.microsoft.com/office/drawing/2014/main" id="{26952578-2544-E8E8-E05A-569FEFB25E66}"/>
                  </a:ext>
                </a:extLst>
              </p:cNvPr>
              <p:cNvSpPr/>
              <p:nvPr/>
            </p:nvSpPr>
            <p:spPr>
              <a:xfrm flipH="1" flipV="1">
                <a:off x="554034" y="50804"/>
                <a:ext cx="52385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6"/>
                  <a:gd name="f8" fmla="val 21"/>
                  <a:gd name="f9" fmla="val 35"/>
                  <a:gd name="f10" fmla="val 41"/>
                  <a:gd name="f11" fmla="val 20"/>
                  <a:gd name="f12" fmla="val 44"/>
                  <a:gd name="f13" fmla="val 15"/>
                  <a:gd name="f14" fmla="val 45"/>
                  <a:gd name="f15" fmla="val 10"/>
                  <a:gd name="f16" fmla="val 6"/>
                  <a:gd name="f17" fmla="val 4"/>
                  <a:gd name="f18" fmla="val 39"/>
                  <a:gd name="f19" fmla="val 3"/>
                  <a:gd name="f20" fmla="val 1"/>
                  <a:gd name="f21" fmla="val 30"/>
                  <a:gd name="f22" fmla="val 26"/>
                  <a:gd name="f23" fmla="val 2"/>
                  <a:gd name="f24" fmla="val 17"/>
                  <a:gd name="f25" fmla="val 12"/>
                  <a:gd name="f26" fmla="val 9"/>
                  <a:gd name="f27" fmla="val 5"/>
                  <a:gd name="f28" fmla="val 13"/>
                  <a:gd name="f29" fmla="val 14"/>
                  <a:gd name="f30" fmla="val 8"/>
                  <a:gd name="f31" fmla="val 16"/>
                  <a:gd name="f32" fmla="val 28"/>
                  <a:gd name="f33" fmla="val 33"/>
                  <a:gd name="f34" fmla="+- 0 0 -90"/>
                  <a:gd name="f35" fmla="*/ f3 1 22"/>
                  <a:gd name="f36" fmla="*/ f4 1 46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2"/>
                  <a:gd name="f45" fmla="*/ f41 1 46"/>
                  <a:gd name="f46" fmla="*/ 21 f42 1"/>
                  <a:gd name="f47" fmla="*/ 35 f41 1"/>
                  <a:gd name="f48" fmla="*/ 15 f42 1"/>
                  <a:gd name="f49" fmla="*/ 45 f41 1"/>
                  <a:gd name="f50" fmla="*/ 4 f42 1"/>
                  <a:gd name="f51" fmla="*/ 39 f41 1"/>
                  <a:gd name="f52" fmla="*/ 3 f42 1"/>
                  <a:gd name="f53" fmla="*/ 26 f41 1"/>
                  <a:gd name="f54" fmla="*/ 2 f42 1"/>
                  <a:gd name="f55" fmla="*/ 17 f41 1"/>
                  <a:gd name="f56" fmla="*/ 0 f42 1"/>
                  <a:gd name="f57" fmla="*/ 9 f41 1"/>
                  <a:gd name="f58" fmla="*/ 9 f42 1"/>
                  <a:gd name="f59" fmla="*/ 0 f41 1"/>
                  <a:gd name="f60" fmla="*/ 14 f42 1"/>
                  <a:gd name="f61" fmla="*/ 8 f41 1"/>
                  <a:gd name="f62" fmla="*/ 20 f42 1"/>
                  <a:gd name="f63" fmla="*/ 28 f41 1"/>
                  <a:gd name="f64" fmla="+- f43 0 f1"/>
                  <a:gd name="f65" fmla="*/ f46 1 22"/>
                  <a:gd name="f66" fmla="*/ f47 1 46"/>
                  <a:gd name="f67" fmla="*/ f48 1 22"/>
                  <a:gd name="f68" fmla="*/ f49 1 46"/>
                  <a:gd name="f69" fmla="*/ f50 1 22"/>
                  <a:gd name="f70" fmla="*/ f51 1 46"/>
                  <a:gd name="f71" fmla="*/ f52 1 22"/>
                  <a:gd name="f72" fmla="*/ f53 1 46"/>
                  <a:gd name="f73" fmla="*/ f54 1 22"/>
                  <a:gd name="f74" fmla="*/ f55 1 46"/>
                  <a:gd name="f75" fmla="*/ f56 1 22"/>
                  <a:gd name="f76" fmla="*/ f57 1 46"/>
                  <a:gd name="f77" fmla="*/ f58 1 22"/>
                  <a:gd name="f78" fmla="*/ f59 1 46"/>
                  <a:gd name="f79" fmla="*/ f60 1 22"/>
                  <a:gd name="f80" fmla="*/ f61 1 46"/>
                  <a:gd name="f81" fmla="*/ f62 1 22"/>
                  <a:gd name="f82" fmla="*/ f63 1 46"/>
                  <a:gd name="f83" fmla="*/ 0 1 f44"/>
                  <a:gd name="f84" fmla="*/ f38 1 f44"/>
                  <a:gd name="f85" fmla="*/ 0 1 f45"/>
                  <a:gd name="f86" fmla="*/ f39 1 f45"/>
                  <a:gd name="f87" fmla="*/ f65 1 f44"/>
                  <a:gd name="f88" fmla="*/ f66 1 f45"/>
                  <a:gd name="f89" fmla="*/ f67 1 f44"/>
                  <a:gd name="f90" fmla="*/ f68 1 f45"/>
                  <a:gd name="f91" fmla="*/ f69 1 f44"/>
                  <a:gd name="f92" fmla="*/ f70 1 f45"/>
                  <a:gd name="f93" fmla="*/ f71 1 f44"/>
                  <a:gd name="f94" fmla="*/ f72 1 f45"/>
                  <a:gd name="f95" fmla="*/ f73 1 f44"/>
                  <a:gd name="f96" fmla="*/ f74 1 f45"/>
                  <a:gd name="f97" fmla="*/ f75 1 f44"/>
                  <a:gd name="f98" fmla="*/ f76 1 f45"/>
                  <a:gd name="f99" fmla="*/ f77 1 f44"/>
                  <a:gd name="f100" fmla="*/ f78 1 f45"/>
                  <a:gd name="f101" fmla="*/ f79 1 f44"/>
                  <a:gd name="f102" fmla="*/ f80 1 f45"/>
                  <a:gd name="f103" fmla="*/ f81 1 f44"/>
                  <a:gd name="f104" fmla="*/ f82 1 f45"/>
                  <a:gd name="f105" fmla="*/ f83 f35 1"/>
                  <a:gd name="f106" fmla="*/ f84 f35 1"/>
                  <a:gd name="f107" fmla="*/ f86 f36 1"/>
                  <a:gd name="f108" fmla="*/ f85 f36 1"/>
                  <a:gd name="f109" fmla="*/ f87 f35 1"/>
                  <a:gd name="f110" fmla="*/ f88 f36 1"/>
                  <a:gd name="f111" fmla="*/ f89 f35 1"/>
                  <a:gd name="f112" fmla="*/ f90 f36 1"/>
                  <a:gd name="f113" fmla="*/ f91 f35 1"/>
                  <a:gd name="f114" fmla="*/ f92 f36 1"/>
                  <a:gd name="f115" fmla="*/ f93 f35 1"/>
                  <a:gd name="f116" fmla="*/ f94 f36 1"/>
                  <a:gd name="f117" fmla="*/ f95 f35 1"/>
                  <a:gd name="f118" fmla="*/ f96 f36 1"/>
                  <a:gd name="f119" fmla="*/ f97 f35 1"/>
                  <a:gd name="f120" fmla="*/ f98 f36 1"/>
                  <a:gd name="f121" fmla="*/ f99 f35 1"/>
                  <a:gd name="f122" fmla="*/ f100 f36 1"/>
                  <a:gd name="f123" fmla="*/ f101 f35 1"/>
                  <a:gd name="f124" fmla="*/ f102 f36 1"/>
                  <a:gd name="f125" fmla="*/ f103 f35 1"/>
                  <a:gd name="f126" fmla="*/ f104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09" y="f110"/>
                  </a:cxn>
                </a:cxnLst>
                <a:rect l="f105" t="f108" r="f106" b="f107"/>
                <a:pathLst>
                  <a:path w="22" h="4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17" y="f18"/>
                    </a:cubicBezTo>
                    <a:cubicBezTo>
                      <a:pt x="f19" y="f9"/>
                      <a:pt x="f20" y="f21"/>
                      <a:pt x="f19" y="f22"/>
                    </a:cubicBezTo>
                    <a:cubicBezTo>
                      <a:pt x="f17" y="f6"/>
                      <a:pt x="f17" y="f11"/>
                      <a:pt x="f23" y="f24"/>
                    </a:cubicBezTo>
                    <a:cubicBezTo>
                      <a:pt x="f5" y="f13"/>
                      <a:pt x="f5" y="f25"/>
                      <a:pt x="f5" y="f26"/>
                    </a:cubicBezTo>
                    <a:cubicBezTo>
                      <a:pt x="f20" y="f17"/>
                      <a:pt x="f27" y="f5"/>
                      <a:pt x="f26" y="f5"/>
                    </a:cubicBezTo>
                    <a:cubicBezTo>
                      <a:pt x="f28" y="f5"/>
                      <a:pt x="f29" y="f27"/>
                      <a:pt x="f29" y="f30"/>
                    </a:cubicBezTo>
                    <a:cubicBezTo>
                      <a:pt x="f29" y="f31"/>
                      <a:pt x="f31" y="f6"/>
                      <a:pt x="f11" y="f32"/>
                    </a:cubicBezTo>
                    <a:cubicBezTo>
                      <a:pt x="f8" y="f21"/>
                      <a:pt x="f8" y="f33"/>
                      <a:pt x="f8" y="f9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Freeform 42">
                <a:extLst>
                  <a:ext uri="{FF2B5EF4-FFF2-40B4-BE49-F238E27FC236}">
                    <a16:creationId xmlns:a16="http://schemas.microsoft.com/office/drawing/2014/main" id="{4604C60F-882A-BE0F-690F-A0566BF15B4A}"/>
                  </a:ext>
                </a:extLst>
              </p:cNvPr>
              <p:cNvSpPr/>
              <p:nvPr/>
            </p:nvSpPr>
            <p:spPr>
              <a:xfrm flipH="1" flipV="1">
                <a:off x="1374772" y="446090"/>
                <a:ext cx="46040" cy="12064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52"/>
                  <a:gd name="f8" fmla="val 2"/>
                  <a:gd name="f9" fmla="val 46"/>
                  <a:gd name="f10" fmla="val 1"/>
                  <a:gd name="f11" fmla="val 43"/>
                  <a:gd name="f12" fmla="val 39"/>
                  <a:gd name="f13" fmla="val 35"/>
                  <a:gd name="f14" fmla="val 4"/>
                  <a:gd name="f15" fmla="val 30"/>
                  <a:gd name="f16" fmla="val 3"/>
                  <a:gd name="f17" fmla="val 26"/>
                  <a:gd name="f18" fmla="val 22"/>
                  <a:gd name="f19" fmla="val 19"/>
                  <a:gd name="f20" fmla="val 17"/>
                  <a:gd name="f21" fmla="val 14"/>
                  <a:gd name="f22" fmla="val 5"/>
                  <a:gd name="f23" fmla="val 16"/>
                  <a:gd name="f24" fmla="val 18"/>
                  <a:gd name="f25" fmla="val 11"/>
                  <a:gd name="f26" fmla="val 25"/>
                  <a:gd name="f27" fmla="val 13"/>
                  <a:gd name="f28" fmla="val 28"/>
                  <a:gd name="f29" fmla="val 15"/>
                  <a:gd name="f30" fmla="val 31"/>
                  <a:gd name="f31" fmla="val 38"/>
                  <a:gd name="f32" fmla="val 40"/>
                  <a:gd name="f33" fmla="val 47"/>
                  <a:gd name="f34" fmla="val 8"/>
                  <a:gd name="f35" fmla="+- 0 0 -90"/>
                  <a:gd name="f36" fmla="*/ f3 1 20"/>
                  <a:gd name="f37" fmla="*/ f4 1 5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20"/>
                  <a:gd name="f46" fmla="*/ f42 1 52"/>
                  <a:gd name="f47" fmla="*/ 2 f43 1"/>
                  <a:gd name="f48" fmla="*/ 46 f42 1"/>
                  <a:gd name="f49" fmla="*/ 35 f42 1"/>
                  <a:gd name="f50" fmla="*/ 1 f43 1"/>
                  <a:gd name="f51" fmla="*/ 22 f42 1"/>
                  <a:gd name="f52" fmla="*/ 0 f43 1"/>
                  <a:gd name="f53" fmla="*/ 14 f42 1"/>
                  <a:gd name="f54" fmla="*/ 16 f43 1"/>
                  <a:gd name="f55" fmla="*/ 4 f42 1"/>
                  <a:gd name="f56" fmla="*/ 25 f42 1"/>
                  <a:gd name="f57" fmla="*/ 14 f43 1"/>
                  <a:gd name="f58" fmla="*/ 43 f42 1"/>
                  <a:gd name="f59" fmla="+- f44 0 f1"/>
                  <a:gd name="f60" fmla="*/ f47 1 20"/>
                  <a:gd name="f61" fmla="*/ f48 1 52"/>
                  <a:gd name="f62" fmla="*/ f49 1 52"/>
                  <a:gd name="f63" fmla="*/ f50 1 20"/>
                  <a:gd name="f64" fmla="*/ f51 1 52"/>
                  <a:gd name="f65" fmla="*/ f52 1 20"/>
                  <a:gd name="f66" fmla="*/ f53 1 52"/>
                  <a:gd name="f67" fmla="*/ f54 1 20"/>
                  <a:gd name="f68" fmla="*/ f55 1 52"/>
                  <a:gd name="f69" fmla="*/ f56 1 52"/>
                  <a:gd name="f70" fmla="*/ f57 1 20"/>
                  <a:gd name="f71" fmla="*/ f58 1 52"/>
                  <a:gd name="f72" fmla="*/ 0 1 f45"/>
                  <a:gd name="f73" fmla="*/ f39 1 f45"/>
                  <a:gd name="f74" fmla="*/ 0 1 f46"/>
                  <a:gd name="f75" fmla="*/ f40 1 f46"/>
                  <a:gd name="f76" fmla="*/ f60 1 f45"/>
                  <a:gd name="f77" fmla="*/ f61 1 f46"/>
                  <a:gd name="f78" fmla="*/ f62 1 f46"/>
                  <a:gd name="f79" fmla="*/ f63 1 f45"/>
                  <a:gd name="f80" fmla="*/ f64 1 f46"/>
                  <a:gd name="f81" fmla="*/ f65 1 f45"/>
                  <a:gd name="f82" fmla="*/ f66 1 f46"/>
                  <a:gd name="f83" fmla="*/ f67 1 f45"/>
                  <a:gd name="f84" fmla="*/ f68 1 f46"/>
                  <a:gd name="f85" fmla="*/ f69 1 f46"/>
                  <a:gd name="f86" fmla="*/ f70 1 f45"/>
                  <a:gd name="f87" fmla="*/ f71 1 f46"/>
                  <a:gd name="f88" fmla="*/ f72 f36 1"/>
                  <a:gd name="f89" fmla="*/ f73 f36 1"/>
                  <a:gd name="f90" fmla="*/ f75 f37 1"/>
                  <a:gd name="f91" fmla="*/ f74 f37 1"/>
                  <a:gd name="f92" fmla="*/ f76 f36 1"/>
                  <a:gd name="f93" fmla="*/ f77 f37 1"/>
                  <a:gd name="f94" fmla="*/ f78 f37 1"/>
                  <a:gd name="f95" fmla="*/ f79 f36 1"/>
                  <a:gd name="f96" fmla="*/ f80 f37 1"/>
                  <a:gd name="f97" fmla="*/ f81 f36 1"/>
                  <a:gd name="f98" fmla="*/ f82 f37 1"/>
                  <a:gd name="f99" fmla="*/ f83 f36 1"/>
                  <a:gd name="f100" fmla="*/ f84 f37 1"/>
                  <a:gd name="f101" fmla="*/ f85 f37 1"/>
                  <a:gd name="f102" fmla="*/ f86 f36 1"/>
                  <a:gd name="f103" fmla="*/ f8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2" y="f93"/>
                  </a:cxn>
                  <a:cxn ang="f59">
                    <a:pos x="f92" y="f94"/>
                  </a:cxn>
                  <a:cxn ang="f59">
                    <a:pos x="f95" y="f96"/>
                  </a:cxn>
                  <a:cxn ang="f59">
                    <a:pos x="f97" y="f98"/>
                  </a:cxn>
                  <a:cxn ang="f59">
                    <a:pos x="f99" y="f100"/>
                  </a:cxn>
                  <a:cxn ang="f59">
                    <a:pos x="f99" y="f101"/>
                  </a:cxn>
                  <a:cxn ang="f59">
                    <a:pos x="f99" y="f94"/>
                  </a:cxn>
                  <a:cxn ang="f59">
                    <a:pos x="f102" y="f103"/>
                  </a:cxn>
                  <a:cxn ang="f59">
                    <a:pos x="f92" y="f93"/>
                  </a:cxn>
                </a:cxnLst>
                <a:rect l="f88" t="f91" r="f89" b="f90"/>
                <a:pathLst>
                  <a:path w="20" h="52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16" y="f17"/>
                      <a:pt x="f10" y="f18"/>
                    </a:cubicBezTo>
                    <a:cubicBezTo>
                      <a:pt x="f10" y="f19"/>
                      <a:pt x="f5" y="f20"/>
                      <a:pt x="f5" y="f21"/>
                    </a:cubicBezTo>
                    <a:cubicBezTo>
                      <a:pt x="f5" y="f16"/>
                      <a:pt x="f22" y="f5"/>
                      <a:pt x="f23" y="f14"/>
                    </a:cubicBezTo>
                    <a:cubicBezTo>
                      <a:pt x="f24" y="f25"/>
                      <a:pt x="f6" y="f24"/>
                      <a:pt x="f23" y="f26"/>
                    </a:cubicBezTo>
                    <a:cubicBezTo>
                      <a:pt x="f27" y="f28"/>
                      <a:pt x="f29" y="f30"/>
                      <a:pt x="f23" y="f13"/>
                    </a:cubicBezTo>
                    <a:cubicBezTo>
                      <a:pt x="f23" y="f31"/>
                      <a:pt x="f29" y="f32"/>
                      <a:pt x="f21" y="f11"/>
                    </a:cubicBezTo>
                    <a:cubicBezTo>
                      <a:pt x="f25" y="f33"/>
                      <a:pt x="f34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Freeform 43">
                <a:extLst>
                  <a:ext uri="{FF2B5EF4-FFF2-40B4-BE49-F238E27FC236}">
                    <a16:creationId xmlns:a16="http://schemas.microsoft.com/office/drawing/2014/main" id="{C8F8CC8A-43B3-8FD0-223A-CD1B5564A3ED}"/>
                  </a:ext>
                </a:extLst>
              </p:cNvPr>
              <p:cNvSpPr/>
              <p:nvPr/>
            </p:nvSpPr>
            <p:spPr>
              <a:xfrm flipH="1" flipV="1">
                <a:off x="638178" y="688972"/>
                <a:ext cx="74615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1"/>
                  <a:gd name="f8" fmla="val 24"/>
                  <a:gd name="f9" fmla="val 1"/>
                  <a:gd name="f10" fmla="val 27"/>
                  <a:gd name="f11" fmla="val 30"/>
                  <a:gd name="f12" fmla="val 31"/>
                  <a:gd name="f13" fmla="val 3"/>
                  <a:gd name="f14" fmla="val 6"/>
                  <a:gd name="f15" fmla="val 9"/>
                  <a:gd name="f16" fmla="val 29"/>
                  <a:gd name="f17" fmla="val 11"/>
                  <a:gd name="f18" fmla="val 16"/>
                  <a:gd name="f19" fmla="val 21"/>
                  <a:gd name="f20" fmla="val 23"/>
                  <a:gd name="f21" fmla="val 20"/>
                  <a:gd name="f22" fmla="val 19"/>
                  <a:gd name="f23" fmla="val 35"/>
                  <a:gd name="f24" fmla="val 17"/>
                  <a:gd name="f25" fmla="val 10"/>
                  <a:gd name="f26" fmla="val 38"/>
                  <a:gd name="f27" fmla="val 2"/>
                  <a:gd name="f28" fmla="val 34"/>
                  <a:gd name="f29" fmla="val 28"/>
                  <a:gd name="f30" fmla="val 22"/>
                  <a:gd name="f31" fmla="val 7"/>
                  <a:gd name="f32" fmla="val 18"/>
                  <a:gd name="f33" fmla="val 15"/>
                  <a:gd name="f34" fmla="val 14"/>
                  <a:gd name="f35" fmla="val 13"/>
                  <a:gd name="f36" fmla="val 8"/>
                  <a:gd name="f37" fmla="+- 0 0 -90"/>
                  <a:gd name="f38" fmla="*/ f3 1 32"/>
                  <a:gd name="f39" fmla="*/ f4 1 41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2"/>
                  <a:gd name="f48" fmla="*/ f44 1 41"/>
                  <a:gd name="f49" fmla="*/ 24 f45 1"/>
                  <a:gd name="f50" fmla="*/ 1 f44 1"/>
                  <a:gd name="f51" fmla="*/ 31 f45 1"/>
                  <a:gd name="f52" fmla="*/ 3 f44 1"/>
                  <a:gd name="f53" fmla="*/ 29 f45 1"/>
                  <a:gd name="f54" fmla="*/ 11 f44 1"/>
                  <a:gd name="f55" fmla="*/ 20 f45 1"/>
                  <a:gd name="f56" fmla="*/ 30 f44 1"/>
                  <a:gd name="f57" fmla="*/ 10 f45 1"/>
                  <a:gd name="f58" fmla="*/ 41 f44 1"/>
                  <a:gd name="f59" fmla="*/ 2 f45 1"/>
                  <a:gd name="f60" fmla="*/ 34 f44 1"/>
                  <a:gd name="f61" fmla="*/ 7 f45 1"/>
                  <a:gd name="f62" fmla="*/ 18 f44 1"/>
                  <a:gd name="f63" fmla="*/ 15 f45 1"/>
                  <a:gd name="f64" fmla="*/ 8 f44 1"/>
                  <a:gd name="f65" fmla="+- f46 0 f1"/>
                  <a:gd name="f66" fmla="*/ f49 1 32"/>
                  <a:gd name="f67" fmla="*/ f50 1 41"/>
                  <a:gd name="f68" fmla="*/ f51 1 32"/>
                  <a:gd name="f69" fmla="*/ f52 1 41"/>
                  <a:gd name="f70" fmla="*/ f53 1 32"/>
                  <a:gd name="f71" fmla="*/ f54 1 41"/>
                  <a:gd name="f72" fmla="*/ f55 1 32"/>
                  <a:gd name="f73" fmla="*/ f56 1 41"/>
                  <a:gd name="f74" fmla="*/ f57 1 32"/>
                  <a:gd name="f75" fmla="*/ f58 1 41"/>
                  <a:gd name="f76" fmla="*/ f59 1 32"/>
                  <a:gd name="f77" fmla="*/ f60 1 41"/>
                  <a:gd name="f78" fmla="*/ f61 1 32"/>
                  <a:gd name="f79" fmla="*/ f62 1 41"/>
                  <a:gd name="f80" fmla="*/ f63 1 32"/>
                  <a:gd name="f81" fmla="*/ f64 1 41"/>
                  <a:gd name="f82" fmla="*/ 0 1 f47"/>
                  <a:gd name="f83" fmla="*/ f41 1 f47"/>
                  <a:gd name="f84" fmla="*/ 0 1 f48"/>
                  <a:gd name="f85" fmla="*/ f42 1 f48"/>
                  <a:gd name="f86" fmla="*/ f66 1 f47"/>
                  <a:gd name="f87" fmla="*/ f67 1 f48"/>
                  <a:gd name="f88" fmla="*/ f68 1 f47"/>
                  <a:gd name="f89" fmla="*/ f69 1 f48"/>
                  <a:gd name="f90" fmla="*/ f70 1 f47"/>
                  <a:gd name="f91" fmla="*/ f71 1 f48"/>
                  <a:gd name="f92" fmla="*/ f72 1 f47"/>
                  <a:gd name="f93" fmla="*/ f73 1 f48"/>
                  <a:gd name="f94" fmla="*/ f74 1 f47"/>
                  <a:gd name="f95" fmla="*/ f75 1 f48"/>
                  <a:gd name="f96" fmla="*/ f76 1 f47"/>
                  <a:gd name="f97" fmla="*/ f77 1 f48"/>
                  <a:gd name="f98" fmla="*/ f78 1 f47"/>
                  <a:gd name="f99" fmla="*/ f79 1 f48"/>
                  <a:gd name="f100" fmla="*/ f80 1 f47"/>
                  <a:gd name="f101" fmla="*/ f81 1 f48"/>
                  <a:gd name="f102" fmla="*/ f82 f38 1"/>
                  <a:gd name="f103" fmla="*/ f83 f38 1"/>
                  <a:gd name="f104" fmla="*/ f85 f39 1"/>
                  <a:gd name="f105" fmla="*/ f84 f39 1"/>
                  <a:gd name="f106" fmla="*/ f86 f38 1"/>
                  <a:gd name="f107" fmla="*/ f87 f39 1"/>
                  <a:gd name="f108" fmla="*/ f88 f38 1"/>
                  <a:gd name="f109" fmla="*/ f89 f39 1"/>
                  <a:gd name="f110" fmla="*/ f90 f38 1"/>
                  <a:gd name="f111" fmla="*/ f91 f39 1"/>
                  <a:gd name="f112" fmla="*/ f92 f38 1"/>
                  <a:gd name="f113" fmla="*/ f93 f39 1"/>
                  <a:gd name="f114" fmla="*/ f94 f38 1"/>
                  <a:gd name="f115" fmla="*/ f95 f39 1"/>
                  <a:gd name="f116" fmla="*/ f96 f38 1"/>
                  <a:gd name="f117" fmla="*/ f97 f39 1"/>
                  <a:gd name="f118" fmla="*/ f98 f38 1"/>
                  <a:gd name="f119" fmla="*/ f99 f39 1"/>
                  <a:gd name="f120" fmla="*/ f100 f38 1"/>
                  <a:gd name="f121" fmla="*/ f101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06" y="f107"/>
                  </a:cxn>
                </a:cxnLst>
                <a:rect l="f102" t="f105" r="f103" b="f104"/>
                <a:pathLst>
                  <a:path w="32" h="41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6" y="f17"/>
                    </a:cubicBezTo>
                    <a:cubicBezTo>
                      <a:pt x="f8" y="f18"/>
                      <a:pt x="f19" y="f20"/>
                      <a:pt x="f21" y="f11"/>
                    </a:cubicBezTo>
                    <a:cubicBezTo>
                      <a:pt x="f22" y="f23"/>
                      <a:pt x="f24" y="f7"/>
                      <a:pt x="f25" y="f7"/>
                    </a:cubicBezTo>
                    <a:cubicBezTo>
                      <a:pt x="f14" y="f7"/>
                      <a:pt x="f13" y="f26"/>
                      <a:pt x="f27" y="f28"/>
                    </a:cubicBezTo>
                    <a:cubicBezTo>
                      <a:pt x="f5" y="f29"/>
                      <a:pt x="f13" y="f30"/>
                      <a:pt x="f31" y="f32"/>
                    </a:cubicBezTo>
                    <a:cubicBezTo>
                      <a:pt x="f17" y="f33"/>
                      <a:pt x="f34" y="f35"/>
                      <a:pt x="f33" y="f36"/>
                    </a:cubicBezTo>
                    <a:cubicBezTo>
                      <a:pt x="f18" y="f13"/>
                      <a:pt x="f22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Freeform 44">
                <a:extLst>
                  <a:ext uri="{FF2B5EF4-FFF2-40B4-BE49-F238E27FC236}">
                    <a16:creationId xmlns:a16="http://schemas.microsoft.com/office/drawing/2014/main" id="{031DA10F-606E-9FB0-996A-B6B788640B9F}"/>
                  </a:ext>
                </a:extLst>
              </p:cNvPr>
              <p:cNvSpPr/>
              <p:nvPr/>
            </p:nvSpPr>
            <p:spPr>
              <a:xfrm flipH="1" flipV="1">
                <a:off x="749295" y="763588"/>
                <a:ext cx="100017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7"/>
                  <a:gd name="f8" fmla="val 16"/>
                  <a:gd name="f9" fmla="val 42"/>
                  <a:gd name="f10" fmla="val 22"/>
                  <a:gd name="f11" fmla="val 37"/>
                  <a:gd name="f12" fmla="val 32"/>
                  <a:gd name="f13" fmla="val 25"/>
                  <a:gd name="f14" fmla="val 24"/>
                  <a:gd name="f15" fmla="val 21"/>
                  <a:gd name="f16" fmla="val 15"/>
                  <a:gd name="f17" fmla="val 19"/>
                  <a:gd name="f18" fmla="val 7"/>
                  <a:gd name="f19" fmla="val 17"/>
                  <a:gd name="f20" fmla="val 4"/>
                  <a:gd name="f21" fmla="val 14"/>
                  <a:gd name="f22" fmla="val 1"/>
                  <a:gd name="f23" fmla="val 9"/>
                  <a:gd name="f24" fmla="val 2"/>
                  <a:gd name="f25" fmla="val 3"/>
                  <a:gd name="f26" fmla="val 6"/>
                  <a:gd name="f27" fmla="val 10"/>
                  <a:gd name="f28" fmla="val 8"/>
                  <a:gd name="f29" fmla="val 33"/>
                  <a:gd name="f30" fmla="+- 0 0 -90"/>
                  <a:gd name="f31" fmla="*/ f3 1 43"/>
                  <a:gd name="f32" fmla="*/ f4 1 2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43"/>
                  <a:gd name="f41" fmla="*/ f37 1 27"/>
                  <a:gd name="f42" fmla="*/ 43 f38 1"/>
                  <a:gd name="f43" fmla="*/ 16 f37 1"/>
                  <a:gd name="f44" fmla="*/ 32 f38 1"/>
                  <a:gd name="f45" fmla="*/ 25 f37 1"/>
                  <a:gd name="f46" fmla="*/ 7 f38 1"/>
                  <a:gd name="f47" fmla="*/ 17 f37 1"/>
                  <a:gd name="f48" fmla="*/ 1 f38 1"/>
                  <a:gd name="f49" fmla="*/ 9 f37 1"/>
                  <a:gd name="f50" fmla="*/ 10 f38 1"/>
                  <a:gd name="f51" fmla="*/ 3 f37 1"/>
                  <a:gd name="f52" fmla="*/ 33 f38 1"/>
                  <a:gd name="f53" fmla="*/ 8 f37 1"/>
                  <a:gd name="f54" fmla="+- f39 0 f1"/>
                  <a:gd name="f55" fmla="*/ f42 1 43"/>
                  <a:gd name="f56" fmla="*/ f43 1 27"/>
                  <a:gd name="f57" fmla="*/ f44 1 43"/>
                  <a:gd name="f58" fmla="*/ f45 1 27"/>
                  <a:gd name="f59" fmla="*/ f46 1 43"/>
                  <a:gd name="f60" fmla="*/ f47 1 27"/>
                  <a:gd name="f61" fmla="*/ f48 1 43"/>
                  <a:gd name="f62" fmla="*/ f49 1 27"/>
                  <a:gd name="f63" fmla="*/ f50 1 43"/>
                  <a:gd name="f64" fmla="*/ f51 1 27"/>
                  <a:gd name="f65" fmla="*/ f52 1 43"/>
                  <a:gd name="f66" fmla="*/ f53 1 27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0"/>
                  <a:gd name="f74" fmla="*/ f58 1 f41"/>
                  <a:gd name="f75" fmla="*/ f59 1 f40"/>
                  <a:gd name="f76" fmla="*/ f60 1 f41"/>
                  <a:gd name="f77" fmla="*/ f61 1 f40"/>
                  <a:gd name="f78" fmla="*/ f62 1 f41"/>
                  <a:gd name="f79" fmla="*/ f63 1 f40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1 1"/>
                  <a:gd name="f90" fmla="*/ f74 f32 1"/>
                  <a:gd name="f91" fmla="*/ f75 f31 1"/>
                  <a:gd name="f92" fmla="*/ f76 f32 1"/>
                  <a:gd name="f93" fmla="*/ f77 f31 1"/>
                  <a:gd name="f94" fmla="*/ f78 f32 1"/>
                  <a:gd name="f95" fmla="*/ f79 f31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43" h="27">
                    <a:moveTo>
                      <a:pt x="f6" y="f8"/>
                    </a:moveTo>
                    <a:cubicBezTo>
                      <a:pt x="f9" y="f10"/>
                      <a:pt x="f11" y="f7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8"/>
                      <a:pt x="f5" y="f21"/>
                      <a:pt x="f22" y="f23"/>
                    </a:cubicBezTo>
                    <a:cubicBezTo>
                      <a:pt x="f24" y="f25"/>
                      <a:pt x="f26" y="f5"/>
                      <a:pt x="f27" y="f25"/>
                    </a:cubicBezTo>
                    <a:cubicBezTo>
                      <a:pt x="f19" y="f28"/>
                      <a:pt x="f13" y="f28"/>
                      <a:pt x="f29" y="f28"/>
                    </a:cubicBezTo>
                    <a:cubicBezTo>
                      <a:pt x="f11" y="f18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Freeform 45">
                <a:extLst>
                  <a:ext uri="{FF2B5EF4-FFF2-40B4-BE49-F238E27FC236}">
                    <a16:creationId xmlns:a16="http://schemas.microsoft.com/office/drawing/2014/main" id="{5224EACE-A7A3-09F9-442B-66748707F041}"/>
                  </a:ext>
                </a:extLst>
              </p:cNvPr>
              <p:cNvSpPr/>
              <p:nvPr/>
            </p:nvSpPr>
            <p:spPr>
              <a:xfrm flipH="1" flipV="1">
                <a:off x="854077" y="155576"/>
                <a:ext cx="68259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5"/>
                  <a:gd name="f8" fmla="val 35"/>
                  <a:gd name="f9" fmla="val 28"/>
                  <a:gd name="f10" fmla="val 39"/>
                  <a:gd name="f11" fmla="val 27"/>
                  <a:gd name="f12" fmla="val 42"/>
                  <a:gd name="f13" fmla="val 23"/>
                  <a:gd name="f14" fmla="val 43"/>
                  <a:gd name="f15" fmla="val 19"/>
                  <a:gd name="f16" fmla="val 17"/>
                  <a:gd name="f17" fmla="val 16"/>
                  <a:gd name="f18" fmla="val 8"/>
                  <a:gd name="f19" fmla="val 4"/>
                  <a:gd name="f20" fmla="val 15"/>
                  <a:gd name="f21" fmla="val 1"/>
                  <a:gd name="f22" fmla="val 12"/>
                  <a:gd name="f23" fmla="val 7"/>
                  <a:gd name="f24" fmla="val 9"/>
                  <a:gd name="f25" fmla="val 14"/>
                  <a:gd name="f26" fmla="val 5"/>
                  <a:gd name="f27" fmla="val 21"/>
                  <a:gd name="f28" fmla="val 24"/>
                  <a:gd name="f29" fmla="val 26"/>
                  <a:gd name="f30" fmla="+- 0 0 -90"/>
                  <a:gd name="f31" fmla="*/ f3 1 29"/>
                  <a:gd name="f32" fmla="*/ f4 1 4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9"/>
                  <a:gd name="f41" fmla="*/ f37 1 45"/>
                  <a:gd name="f42" fmla="*/ 29 f38 1"/>
                  <a:gd name="f43" fmla="*/ 35 f37 1"/>
                  <a:gd name="f44" fmla="*/ 23 f38 1"/>
                  <a:gd name="f45" fmla="*/ 43 f37 1"/>
                  <a:gd name="f46" fmla="*/ 17 f38 1"/>
                  <a:gd name="f47" fmla="*/ 39 f37 1"/>
                  <a:gd name="f48" fmla="*/ 4 f38 1"/>
                  <a:gd name="f49" fmla="*/ 15 f37 1"/>
                  <a:gd name="f50" fmla="*/ 4 f37 1"/>
                  <a:gd name="f51" fmla="*/ 16 f38 1"/>
                  <a:gd name="f52" fmla="*/ 5 f37 1"/>
                  <a:gd name="f53" fmla="+- f39 0 f1"/>
                  <a:gd name="f54" fmla="*/ f42 1 29"/>
                  <a:gd name="f55" fmla="*/ f43 1 45"/>
                  <a:gd name="f56" fmla="*/ f44 1 29"/>
                  <a:gd name="f57" fmla="*/ f45 1 45"/>
                  <a:gd name="f58" fmla="*/ f46 1 29"/>
                  <a:gd name="f59" fmla="*/ f47 1 45"/>
                  <a:gd name="f60" fmla="*/ f48 1 29"/>
                  <a:gd name="f61" fmla="*/ f49 1 45"/>
                  <a:gd name="f62" fmla="*/ f50 1 45"/>
                  <a:gd name="f63" fmla="*/ f51 1 29"/>
                  <a:gd name="f64" fmla="*/ f52 1 45"/>
                  <a:gd name="f65" fmla="*/ 0 1 f40"/>
                  <a:gd name="f66" fmla="*/ f34 1 f40"/>
                  <a:gd name="f67" fmla="*/ 0 1 f41"/>
                  <a:gd name="f68" fmla="*/ f35 1 f41"/>
                  <a:gd name="f69" fmla="*/ f54 1 f40"/>
                  <a:gd name="f70" fmla="*/ f55 1 f41"/>
                  <a:gd name="f71" fmla="*/ f56 1 f40"/>
                  <a:gd name="f72" fmla="*/ f57 1 f41"/>
                  <a:gd name="f73" fmla="*/ f58 1 f40"/>
                  <a:gd name="f74" fmla="*/ f59 1 f41"/>
                  <a:gd name="f75" fmla="*/ f60 1 f40"/>
                  <a:gd name="f76" fmla="*/ f61 1 f41"/>
                  <a:gd name="f77" fmla="*/ f62 1 f41"/>
                  <a:gd name="f78" fmla="*/ f63 1 f40"/>
                  <a:gd name="f79" fmla="*/ f64 1 f41"/>
                  <a:gd name="f80" fmla="*/ f65 f31 1"/>
                  <a:gd name="f81" fmla="*/ f66 f31 1"/>
                  <a:gd name="f82" fmla="*/ f68 f32 1"/>
                  <a:gd name="f83" fmla="*/ f67 f32 1"/>
                  <a:gd name="f84" fmla="*/ f69 f31 1"/>
                  <a:gd name="f85" fmla="*/ f70 f32 1"/>
                  <a:gd name="f86" fmla="*/ f71 f31 1"/>
                  <a:gd name="f87" fmla="*/ f72 f32 1"/>
                  <a:gd name="f88" fmla="*/ f73 f31 1"/>
                  <a:gd name="f89" fmla="*/ f74 f32 1"/>
                  <a:gd name="f90" fmla="*/ f75 f31 1"/>
                  <a:gd name="f91" fmla="*/ f76 f32 1"/>
                  <a:gd name="f92" fmla="*/ f77 f32 1"/>
                  <a:gd name="f93" fmla="*/ f78 f31 1"/>
                  <a:gd name="f94" fmla="*/ f7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4" y="f85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0" y="f92"/>
                  </a:cxn>
                  <a:cxn ang="f53">
                    <a:pos x="f93" y="f94"/>
                  </a:cxn>
                  <a:cxn ang="f53">
                    <a:pos x="f84" y="f85"/>
                  </a:cxn>
                </a:cxnLst>
                <a:rect l="f80" t="f83" r="f81" b="f82"/>
                <a:pathLst>
                  <a:path w="29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7"/>
                      <a:pt x="f16" y="f12"/>
                      <a:pt x="f16" y="f10"/>
                    </a:cubicBezTo>
                    <a:cubicBezTo>
                      <a:pt x="f17" y="f6"/>
                      <a:pt x="f18" y="f13"/>
                      <a:pt x="f19" y="f20"/>
                    </a:cubicBezTo>
                    <a:cubicBezTo>
                      <a:pt x="f21" y="f22"/>
                      <a:pt x="f5" y="f23"/>
                      <a:pt x="f19" y="f19"/>
                    </a:cubicBezTo>
                    <a:cubicBezTo>
                      <a:pt x="f24" y="f21"/>
                      <a:pt x="f25" y="f5"/>
                      <a:pt x="f17" y="f26"/>
                    </a:cubicBezTo>
                    <a:cubicBezTo>
                      <a:pt x="f27" y="f20"/>
                      <a:pt x="f28" y="f29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Freeform 46">
                <a:extLst>
                  <a:ext uri="{FF2B5EF4-FFF2-40B4-BE49-F238E27FC236}">
                    <a16:creationId xmlns:a16="http://schemas.microsoft.com/office/drawing/2014/main" id="{E3AFD64F-9878-D7AA-9FA6-37BAA8A22C95}"/>
                  </a:ext>
                </a:extLst>
              </p:cNvPr>
              <p:cNvSpPr/>
              <p:nvPr/>
            </p:nvSpPr>
            <p:spPr>
              <a:xfrm flipH="1" flipV="1">
                <a:off x="492120" y="46040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46"/>
                  <a:gd name="f8" fmla="val 15"/>
                  <a:gd name="f9" fmla="val 14"/>
                  <a:gd name="f10" fmla="val 12"/>
                  <a:gd name="f11" fmla="val 18"/>
                  <a:gd name="f12" fmla="val 21"/>
                  <a:gd name="f13" fmla="val 25"/>
                  <a:gd name="f14" fmla="val 20"/>
                  <a:gd name="f15" fmla="val 27"/>
                  <a:gd name="f16" fmla="val 30"/>
                  <a:gd name="f17" fmla="val 22"/>
                  <a:gd name="f18" fmla="val 33"/>
                  <a:gd name="f19" fmla="val 38"/>
                  <a:gd name="f20" fmla="val 43"/>
                  <a:gd name="f21" fmla="val 44"/>
                  <a:gd name="f22" fmla="val 7"/>
                  <a:gd name="f23" fmla="val 37"/>
                  <a:gd name="f24" fmla="val 6"/>
                  <a:gd name="f25" fmla="val 28"/>
                  <a:gd name="f26" fmla="val 4"/>
                  <a:gd name="f27" fmla="val 2"/>
                  <a:gd name="f28" fmla="val 13"/>
                  <a:gd name="f29" fmla="val 5"/>
                  <a:gd name="f30" fmla="val 10"/>
                  <a:gd name="f31" fmla="val 11"/>
                  <a:gd name="f32" fmla="+- 0 0 -90"/>
                  <a:gd name="f33" fmla="*/ f3 1 24"/>
                  <a:gd name="f34" fmla="*/ f4 1 4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4"/>
                  <a:gd name="f43" fmla="*/ f39 1 46"/>
                  <a:gd name="f44" fmla="*/ 15 f40 1"/>
                  <a:gd name="f45" fmla="*/ 14 f39 1"/>
                  <a:gd name="f46" fmla="*/ 18 f40 1"/>
                  <a:gd name="f47" fmla="*/ 25 f39 1"/>
                  <a:gd name="f48" fmla="*/ 22 f40 1"/>
                  <a:gd name="f49" fmla="*/ 33 f39 1"/>
                  <a:gd name="f50" fmla="*/ 44 f39 1"/>
                  <a:gd name="f51" fmla="*/ 7 f40 1"/>
                  <a:gd name="f52" fmla="*/ 37 f39 1"/>
                  <a:gd name="f53" fmla="*/ 2 f40 1"/>
                  <a:gd name="f54" fmla="*/ 12 f39 1"/>
                  <a:gd name="f55" fmla="*/ 6 f40 1"/>
                  <a:gd name="f56" fmla="*/ 2 f39 1"/>
                  <a:gd name="f57" fmla="*/ 14 f40 1"/>
                  <a:gd name="f58" fmla="*/ 10 f39 1"/>
                  <a:gd name="f59" fmla="+- f41 0 f1"/>
                  <a:gd name="f60" fmla="*/ f44 1 24"/>
                  <a:gd name="f61" fmla="*/ f45 1 46"/>
                  <a:gd name="f62" fmla="*/ f46 1 24"/>
                  <a:gd name="f63" fmla="*/ f47 1 46"/>
                  <a:gd name="f64" fmla="*/ f48 1 24"/>
                  <a:gd name="f65" fmla="*/ f49 1 46"/>
                  <a:gd name="f66" fmla="*/ f50 1 46"/>
                  <a:gd name="f67" fmla="*/ f51 1 24"/>
                  <a:gd name="f68" fmla="*/ f52 1 46"/>
                  <a:gd name="f69" fmla="*/ f53 1 24"/>
                  <a:gd name="f70" fmla="*/ f54 1 46"/>
                  <a:gd name="f71" fmla="*/ f55 1 24"/>
                  <a:gd name="f72" fmla="*/ f56 1 46"/>
                  <a:gd name="f73" fmla="*/ f57 1 24"/>
                  <a:gd name="f74" fmla="*/ f58 1 46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3"/>
                  <a:gd name="f86" fmla="*/ f67 1 f42"/>
                  <a:gd name="f87" fmla="*/ f68 1 f43"/>
                  <a:gd name="f88" fmla="*/ f69 1 f42"/>
                  <a:gd name="f89" fmla="*/ f70 1 f43"/>
                  <a:gd name="f90" fmla="*/ f71 1 f42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4 1"/>
                  <a:gd name="f105" fmla="*/ f86 f33 1"/>
                  <a:gd name="f106" fmla="*/ f87 f34 1"/>
                  <a:gd name="f107" fmla="*/ f88 f33 1"/>
                  <a:gd name="f108" fmla="*/ f89 f34 1"/>
                  <a:gd name="f109" fmla="*/ f90 f33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0" y="f104"/>
                  </a:cxn>
                  <a:cxn ang="f59">
                    <a:pos x="f105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4" h="46">
                    <a:moveTo>
                      <a:pt x="f8" y="f9"/>
                    </a:moveTo>
                    <a:cubicBezTo>
                      <a:pt x="f10" y="f11"/>
                      <a:pt x="f8" y="f12"/>
                      <a:pt x="f11" y="f13"/>
                    </a:cubicBezTo>
                    <a:cubicBezTo>
                      <a:pt x="f14" y="f15"/>
                      <a:pt x="f12" y="f16"/>
                      <a:pt x="f17" y="f18"/>
                    </a:cubicBezTo>
                    <a:cubicBezTo>
                      <a:pt x="f6" y="f19"/>
                      <a:pt x="f6" y="f20"/>
                      <a:pt x="f11" y="f21"/>
                    </a:cubicBezTo>
                    <a:cubicBezTo>
                      <a:pt x="f10" y="f7"/>
                      <a:pt x="f22" y="f20"/>
                      <a:pt x="f22" y="f23"/>
                    </a:cubicBezTo>
                    <a:cubicBezTo>
                      <a:pt x="f24" y="f25"/>
                      <a:pt x="f26" y="f14"/>
                      <a:pt x="f27" y="f10"/>
                    </a:cubicBezTo>
                    <a:cubicBezTo>
                      <a:pt x="f5" y="f22"/>
                      <a:pt x="f5" y="f26"/>
                      <a:pt x="f24" y="f27"/>
                    </a:cubicBezTo>
                    <a:cubicBezTo>
                      <a:pt x="f9" y="f5"/>
                      <a:pt x="f28" y="f29"/>
                      <a:pt x="f9" y="f30"/>
                    </a:cubicBezTo>
                    <a:cubicBezTo>
                      <a:pt x="f9" y="f31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Freeform 47">
                <a:extLst>
                  <a:ext uri="{FF2B5EF4-FFF2-40B4-BE49-F238E27FC236}">
                    <a16:creationId xmlns:a16="http://schemas.microsoft.com/office/drawing/2014/main" id="{B6839F43-9709-9C4D-D0BD-086DBF84B0C0}"/>
                  </a:ext>
                </a:extLst>
              </p:cNvPr>
              <p:cNvSpPr/>
              <p:nvPr/>
            </p:nvSpPr>
            <p:spPr>
              <a:xfrm flipH="1" flipV="1">
                <a:off x="596902" y="638178"/>
                <a:ext cx="69851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33"/>
                  <a:gd name="f9" fmla="val 7"/>
                  <a:gd name="f10" fmla="val 26"/>
                  <a:gd name="f11" fmla="val 10"/>
                  <a:gd name="f12" fmla="val 13"/>
                  <a:gd name="f13" fmla="val 18"/>
                  <a:gd name="f14" fmla="val 4"/>
                  <a:gd name="f15" fmla="val 21"/>
                  <a:gd name="f16" fmla="val 24"/>
                  <a:gd name="f17" fmla="val 27"/>
                  <a:gd name="f18" fmla="val 6"/>
                  <a:gd name="f19" fmla="val 8"/>
                  <a:gd name="f20" fmla="val 28"/>
                  <a:gd name="f21" fmla="val 12"/>
                  <a:gd name="f22" fmla="val 25"/>
                  <a:gd name="f23" fmla="val 17"/>
                  <a:gd name="f24" fmla="val 23"/>
                  <a:gd name="f25" fmla="val 19"/>
                  <a:gd name="f26" fmla="val 29"/>
                  <a:gd name="f27" fmla="val 34"/>
                  <a:gd name="f28" fmla="val 15"/>
                  <a:gd name="f29" fmla="val 39"/>
                  <a:gd name="f30" fmla="val 14"/>
                  <a:gd name="f31" fmla="val 43"/>
                  <a:gd name="f32" fmla="val 45"/>
                  <a:gd name="f33" fmla="val 3"/>
                  <a:gd name="f34" fmla="val 44"/>
                  <a:gd name="f35" fmla="val 41"/>
                  <a:gd name="f36" fmla="+- 0 0 -90"/>
                  <a:gd name="f37" fmla="*/ f3 1 30"/>
                  <a:gd name="f38" fmla="*/ f4 1 46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0"/>
                  <a:gd name="f47" fmla="*/ f43 1 46"/>
                  <a:gd name="f48" fmla="*/ 0 f44 1"/>
                  <a:gd name="f49" fmla="*/ 33 f43 1"/>
                  <a:gd name="f50" fmla="*/ 18 f44 1"/>
                  <a:gd name="f51" fmla="*/ 4 f43 1"/>
                  <a:gd name="f52" fmla="*/ 27 f44 1"/>
                  <a:gd name="f53" fmla="*/ 6 f43 1"/>
                  <a:gd name="f54" fmla="*/ 12 f43 1"/>
                  <a:gd name="f55" fmla="*/ 23 f43 1"/>
                  <a:gd name="f56" fmla="*/ 15 f44 1"/>
                  <a:gd name="f57" fmla="*/ 39 f43 1"/>
                  <a:gd name="f58" fmla="*/ 8 f44 1"/>
                  <a:gd name="f59" fmla="*/ 45 f43 1"/>
                  <a:gd name="f60" fmla="+- f45 0 f1"/>
                  <a:gd name="f61" fmla="*/ f48 1 30"/>
                  <a:gd name="f62" fmla="*/ f49 1 46"/>
                  <a:gd name="f63" fmla="*/ f50 1 30"/>
                  <a:gd name="f64" fmla="*/ f51 1 46"/>
                  <a:gd name="f65" fmla="*/ f52 1 30"/>
                  <a:gd name="f66" fmla="*/ f53 1 46"/>
                  <a:gd name="f67" fmla="*/ f54 1 46"/>
                  <a:gd name="f68" fmla="*/ f55 1 46"/>
                  <a:gd name="f69" fmla="*/ f56 1 30"/>
                  <a:gd name="f70" fmla="*/ f57 1 46"/>
                  <a:gd name="f71" fmla="*/ f58 1 30"/>
                  <a:gd name="f72" fmla="*/ f59 1 46"/>
                  <a:gd name="f73" fmla="*/ 0 1 f46"/>
                  <a:gd name="f74" fmla="*/ f40 1 f46"/>
                  <a:gd name="f75" fmla="*/ 0 1 f47"/>
                  <a:gd name="f76" fmla="*/ f41 1 f47"/>
                  <a:gd name="f77" fmla="*/ f61 1 f46"/>
                  <a:gd name="f78" fmla="*/ f62 1 f47"/>
                  <a:gd name="f79" fmla="*/ f63 1 f46"/>
                  <a:gd name="f80" fmla="*/ f64 1 f47"/>
                  <a:gd name="f81" fmla="*/ f65 1 f46"/>
                  <a:gd name="f82" fmla="*/ f66 1 f47"/>
                  <a:gd name="f83" fmla="*/ f67 1 f47"/>
                  <a:gd name="f84" fmla="*/ f68 1 f47"/>
                  <a:gd name="f85" fmla="*/ f69 1 f46"/>
                  <a:gd name="f86" fmla="*/ f70 1 f47"/>
                  <a:gd name="f87" fmla="*/ f71 1 f46"/>
                  <a:gd name="f88" fmla="*/ f72 1 f47"/>
                  <a:gd name="f89" fmla="*/ f73 f37 1"/>
                  <a:gd name="f90" fmla="*/ f74 f37 1"/>
                  <a:gd name="f91" fmla="*/ f76 f38 1"/>
                  <a:gd name="f92" fmla="*/ f75 f38 1"/>
                  <a:gd name="f93" fmla="*/ f77 f37 1"/>
                  <a:gd name="f94" fmla="*/ f78 f38 1"/>
                  <a:gd name="f95" fmla="*/ f79 f37 1"/>
                  <a:gd name="f96" fmla="*/ f80 f38 1"/>
                  <a:gd name="f97" fmla="*/ f81 f37 1"/>
                  <a:gd name="f98" fmla="*/ f82 f38 1"/>
                  <a:gd name="f99" fmla="*/ f83 f38 1"/>
                  <a:gd name="f100" fmla="*/ f84 f38 1"/>
                  <a:gd name="f101" fmla="*/ f85 f37 1"/>
                  <a:gd name="f102" fmla="*/ f86 f38 1"/>
                  <a:gd name="f103" fmla="*/ f87 f37 1"/>
                  <a:gd name="f104" fmla="*/ f88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3" y="f94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7" y="f99"/>
                  </a:cxn>
                  <a:cxn ang="f60">
                    <a:pos x="f95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93" y="f94"/>
                  </a:cxn>
                </a:cxnLst>
                <a:rect l="f89" t="f92" r="f90" b="f91"/>
                <a:pathLst>
                  <a:path w="3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14"/>
                      <a:pt x="f17" y="f18"/>
                    </a:cubicBezTo>
                    <a:cubicBezTo>
                      <a:pt x="f6" y="f19"/>
                      <a:pt x="f20" y="f11"/>
                      <a:pt x="f17" y="f21"/>
                    </a:cubicBezTo>
                    <a:cubicBezTo>
                      <a:pt x="f22" y="f23"/>
                      <a:pt x="f23" y="f15"/>
                      <a:pt x="f13" y="f24"/>
                    </a:cubicBezTo>
                    <a:cubicBezTo>
                      <a:pt x="f25" y="f26"/>
                      <a:pt x="f23" y="f27"/>
                      <a:pt x="f28" y="f29"/>
                    </a:cubicBezTo>
                    <a:cubicBezTo>
                      <a:pt x="f30" y="f31"/>
                      <a:pt x="f21" y="f7"/>
                      <a:pt x="f19" y="f32"/>
                    </a:cubicBezTo>
                    <a:cubicBezTo>
                      <a:pt x="f33" y="f34"/>
                      <a:pt x="f5" y="f35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Freeform 48">
                <a:extLst>
                  <a:ext uri="{FF2B5EF4-FFF2-40B4-BE49-F238E27FC236}">
                    <a16:creationId xmlns:a16="http://schemas.microsoft.com/office/drawing/2014/main" id="{6868282E-5090-0AF3-5AF6-8A9DAC42AF2E}"/>
                  </a:ext>
                </a:extLst>
              </p:cNvPr>
              <p:cNvSpPr/>
              <p:nvPr/>
            </p:nvSpPr>
            <p:spPr>
              <a:xfrm flipH="1" flipV="1">
                <a:off x="1581153" y="276221"/>
                <a:ext cx="98426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5"/>
                  <a:gd name="f8" fmla="val 8"/>
                  <a:gd name="f9" fmla="val 24"/>
                  <a:gd name="f10" fmla="val 1"/>
                  <a:gd name="f11" fmla="val 23"/>
                  <a:gd name="f12" fmla="val 18"/>
                  <a:gd name="f13" fmla="val 13"/>
                  <a:gd name="f14" fmla="val 5"/>
                  <a:gd name="f15" fmla="val 10"/>
                  <a:gd name="f16" fmla="val 15"/>
                  <a:gd name="f17" fmla="val 17"/>
                  <a:gd name="f18" fmla="val 11"/>
                  <a:gd name="f19" fmla="val 19"/>
                  <a:gd name="f20" fmla="val 9"/>
                  <a:gd name="f21" fmla="val 3"/>
                  <a:gd name="f22" fmla="val 29"/>
                  <a:gd name="f23" fmla="val 2"/>
                  <a:gd name="f24" fmla="val 35"/>
                  <a:gd name="f25" fmla="val 40"/>
                  <a:gd name="f26" fmla="val 41"/>
                  <a:gd name="f27" fmla="val 16"/>
                  <a:gd name="f28" fmla="val 36"/>
                  <a:gd name="f29" fmla="val 31"/>
                  <a:gd name="f30" fmla="val 21"/>
                  <a:gd name="f31" fmla="+- 0 0 -90"/>
                  <a:gd name="f32" fmla="*/ f3 1 42"/>
                  <a:gd name="f33" fmla="*/ f4 1 2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2"/>
                  <a:gd name="f42" fmla="*/ f38 1 25"/>
                  <a:gd name="f43" fmla="*/ 8 f39 1"/>
                  <a:gd name="f44" fmla="*/ 24 f38 1"/>
                  <a:gd name="f45" fmla="*/ 0 f39 1"/>
                  <a:gd name="f46" fmla="*/ 13 f38 1"/>
                  <a:gd name="f47" fmla="*/ 15 f39 1"/>
                  <a:gd name="f48" fmla="*/ 10 f38 1"/>
                  <a:gd name="f49" fmla="*/ 19 f39 1"/>
                  <a:gd name="f50" fmla="*/ 9 f38 1"/>
                  <a:gd name="f51" fmla="*/ 35 f39 1"/>
                  <a:gd name="f52" fmla="*/ 0 f38 1"/>
                  <a:gd name="f53" fmla="*/ 41 f39 1"/>
                  <a:gd name="f54" fmla="*/ 11 f38 1"/>
                  <a:gd name="f55" fmla="*/ 31 f39 1"/>
                  <a:gd name="f56" fmla="*/ 18 f38 1"/>
                  <a:gd name="f57" fmla="*/ 9 f39 1"/>
                  <a:gd name="f58" fmla="*/ 25 f38 1"/>
                  <a:gd name="f59" fmla="+- f40 0 f1"/>
                  <a:gd name="f60" fmla="*/ f43 1 42"/>
                  <a:gd name="f61" fmla="*/ f44 1 25"/>
                  <a:gd name="f62" fmla="*/ f45 1 42"/>
                  <a:gd name="f63" fmla="*/ f46 1 25"/>
                  <a:gd name="f64" fmla="*/ f47 1 42"/>
                  <a:gd name="f65" fmla="*/ f48 1 25"/>
                  <a:gd name="f66" fmla="*/ f49 1 42"/>
                  <a:gd name="f67" fmla="*/ f50 1 25"/>
                  <a:gd name="f68" fmla="*/ f51 1 42"/>
                  <a:gd name="f69" fmla="*/ f52 1 25"/>
                  <a:gd name="f70" fmla="*/ f53 1 42"/>
                  <a:gd name="f71" fmla="*/ f54 1 25"/>
                  <a:gd name="f72" fmla="*/ f55 1 42"/>
                  <a:gd name="f73" fmla="*/ f56 1 25"/>
                  <a:gd name="f74" fmla="*/ f57 1 42"/>
                  <a:gd name="f75" fmla="*/ f58 1 25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01"/>
                  </a:cxn>
                  <a:cxn ang="f59">
                    <a:pos x="f100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42" h="25">
                    <a:moveTo>
                      <a:pt x="f8" y="f9"/>
                    </a:moveTo>
                    <a:cubicBezTo>
                      <a:pt x="f10" y="f11"/>
                      <a:pt x="f10" y="f12"/>
                      <a:pt x="f5" y="f13"/>
                    </a:cubicBezTo>
                    <a:cubicBezTo>
                      <a:pt x="f14" y="f15"/>
                      <a:pt x="f15" y="f8"/>
                      <a:pt x="f16" y="f15"/>
                    </a:cubicBezTo>
                    <a:cubicBezTo>
                      <a:pt x="f17" y="f18"/>
                      <a:pt x="f12" y="f18"/>
                      <a:pt x="f19" y="f20"/>
                    </a:cubicBezTo>
                    <a:cubicBezTo>
                      <a:pt x="f11" y="f21"/>
                      <a:pt x="f22" y="f23"/>
                      <a:pt x="f24" y="f5"/>
                    </a:cubicBezTo>
                    <a:cubicBezTo>
                      <a:pt x="f25" y="f23"/>
                      <a:pt x="f6" y="f14"/>
                      <a:pt x="f26" y="f18"/>
                    </a:cubicBezTo>
                    <a:cubicBezTo>
                      <a:pt x="f25" y="f27"/>
                      <a:pt x="f28" y="f12"/>
                      <a:pt x="f29" y="f12"/>
                    </a:cubicBezTo>
                    <a:cubicBezTo>
                      <a:pt x="f11" y="f12"/>
                      <a:pt x="f27" y="f30"/>
                      <a:pt x="f20" y="f9"/>
                    </a:cubicBezTo>
                    <a:cubicBezTo>
                      <a:pt x="f20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Freeform 49">
                <a:extLst>
                  <a:ext uri="{FF2B5EF4-FFF2-40B4-BE49-F238E27FC236}">
                    <a16:creationId xmlns:a16="http://schemas.microsoft.com/office/drawing/2014/main" id="{CCBD5921-7052-6BCE-3012-0AA5679AAFEC}"/>
                  </a:ext>
                </a:extLst>
              </p:cNvPr>
              <p:cNvSpPr/>
              <p:nvPr/>
            </p:nvSpPr>
            <p:spPr>
              <a:xfrm flipH="1" flipV="1">
                <a:off x="1941508" y="306388"/>
                <a:ext cx="44448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3"/>
                  <a:gd name="f8" fmla="val 16"/>
                  <a:gd name="f9" fmla="val 14"/>
                  <a:gd name="f10" fmla="val 13"/>
                  <a:gd name="f11" fmla="val 20"/>
                  <a:gd name="f12" fmla="val 26"/>
                  <a:gd name="f13" fmla="val 18"/>
                  <a:gd name="f14" fmla="val 33"/>
                  <a:gd name="f15" fmla="val 40"/>
                  <a:gd name="f16" fmla="val 8"/>
                  <a:gd name="f17" fmla="val 2"/>
                  <a:gd name="f18" fmla="val 42"/>
                  <a:gd name="f19" fmla="val 37"/>
                  <a:gd name="f20" fmla="val 1"/>
                  <a:gd name="f21" fmla="val 31"/>
                  <a:gd name="f22" fmla="val 3"/>
                  <a:gd name="f23" fmla="val 24"/>
                  <a:gd name="f24" fmla="val 5"/>
                  <a:gd name="f25" fmla="val 4"/>
                  <a:gd name="f26" fmla="val 9"/>
                  <a:gd name="f27" fmla="val 17"/>
                  <a:gd name="f28" fmla="val 6"/>
                  <a:gd name="f29" fmla="+- 0 0 -90"/>
                  <a:gd name="f30" fmla="*/ f3 1 19"/>
                  <a:gd name="f31" fmla="*/ f4 1 43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9"/>
                  <a:gd name="f40" fmla="*/ f36 1 43"/>
                  <a:gd name="f41" fmla="*/ 16 f37 1"/>
                  <a:gd name="f42" fmla="*/ 14 f36 1"/>
                  <a:gd name="f43" fmla="*/ 18 f37 1"/>
                  <a:gd name="f44" fmla="*/ 33 f36 1"/>
                  <a:gd name="f45" fmla="*/ 8 f37 1"/>
                  <a:gd name="f46" fmla="*/ 43 f36 1"/>
                  <a:gd name="f47" fmla="*/ 1 f37 1"/>
                  <a:gd name="f48" fmla="*/ 31 f36 1"/>
                  <a:gd name="f49" fmla="*/ 3 f37 1"/>
                  <a:gd name="f50" fmla="*/ 8 f36 1"/>
                  <a:gd name="f51" fmla="*/ 9 f37 1"/>
                  <a:gd name="f52" fmla="*/ 1 f36 1"/>
                  <a:gd name="f53" fmla="+- f38 0 f1"/>
                  <a:gd name="f54" fmla="*/ f41 1 19"/>
                  <a:gd name="f55" fmla="*/ f42 1 43"/>
                  <a:gd name="f56" fmla="*/ f43 1 19"/>
                  <a:gd name="f57" fmla="*/ f44 1 43"/>
                  <a:gd name="f58" fmla="*/ f45 1 19"/>
                  <a:gd name="f59" fmla="*/ f46 1 43"/>
                  <a:gd name="f60" fmla="*/ f47 1 19"/>
                  <a:gd name="f61" fmla="*/ f48 1 43"/>
                  <a:gd name="f62" fmla="*/ f49 1 19"/>
                  <a:gd name="f63" fmla="*/ f50 1 43"/>
                  <a:gd name="f64" fmla="*/ f51 1 19"/>
                  <a:gd name="f65" fmla="*/ f52 1 43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40"/>
                  <a:gd name="f78" fmla="*/ f62 1 f39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1 1"/>
                  <a:gd name="f94" fmla="*/ f78 f30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9" h="43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8" y="f15"/>
                      <a:pt x="f9" y="f7"/>
                      <a:pt x="f16" y="f7"/>
                    </a:cubicBezTo>
                    <a:cubicBezTo>
                      <a:pt x="f17" y="f18"/>
                      <a:pt x="f5" y="f19"/>
                      <a:pt x="f20" y="f21"/>
                    </a:cubicBezTo>
                    <a:cubicBezTo>
                      <a:pt x="f22" y="f23"/>
                      <a:pt x="f24" y="f8"/>
                      <a:pt x="f22" y="f16"/>
                    </a:cubicBezTo>
                    <a:cubicBezTo>
                      <a:pt x="f22" y="f24"/>
                      <a:pt x="f25" y="f5"/>
                      <a:pt x="f26" y="f20"/>
                    </a:cubicBezTo>
                    <a:cubicBezTo>
                      <a:pt x="f9" y="f22"/>
                      <a:pt x="f27" y="f28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Freeform 50">
                <a:extLst>
                  <a:ext uri="{FF2B5EF4-FFF2-40B4-BE49-F238E27FC236}">
                    <a16:creationId xmlns:a16="http://schemas.microsoft.com/office/drawing/2014/main" id="{1A621ED1-9061-9D1F-4D4D-CDECA655A63C}"/>
                  </a:ext>
                </a:extLst>
              </p:cNvPr>
              <p:cNvSpPr/>
              <p:nvPr/>
            </p:nvSpPr>
            <p:spPr>
              <a:xfrm flipH="1" flipV="1">
                <a:off x="433389" y="422279"/>
                <a:ext cx="10001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22"/>
                  <a:gd name="f8" fmla="val 21"/>
                  <a:gd name="f9" fmla="val 3"/>
                  <a:gd name="f10" fmla="val 24"/>
                  <a:gd name="f11" fmla="val 5"/>
                  <a:gd name="f12" fmla="val 28"/>
                  <a:gd name="f13" fmla="val 31"/>
                  <a:gd name="f14" fmla="val 4"/>
                  <a:gd name="f15" fmla="val 35"/>
                  <a:gd name="f16" fmla="val 39"/>
                  <a:gd name="f17" fmla="val 2"/>
                  <a:gd name="f18" fmla="val 41"/>
                  <a:gd name="f19" fmla="val 6"/>
                  <a:gd name="f20" fmla="val 9"/>
                  <a:gd name="f21" fmla="val 11"/>
                  <a:gd name="f22" fmla="val 40"/>
                  <a:gd name="f23" fmla="val 13"/>
                  <a:gd name="f24" fmla="val 38"/>
                  <a:gd name="f25" fmla="val 17"/>
                  <a:gd name="f26" fmla="val 34"/>
                  <a:gd name="f27" fmla="val 19"/>
                  <a:gd name="f28" fmla="val 30"/>
                  <a:gd name="f29" fmla="val 18"/>
                  <a:gd name="f30" fmla="val 25"/>
                  <a:gd name="f31" fmla="val 16"/>
                  <a:gd name="f32" fmla="val 20"/>
                  <a:gd name="f33" fmla="val 7"/>
                  <a:gd name="f34" fmla="val 10"/>
                  <a:gd name="f35" fmla="val 1"/>
                  <a:gd name="f36" fmla="+- 0 0 -90"/>
                  <a:gd name="f37" fmla="*/ f3 1 43"/>
                  <a:gd name="f38" fmla="*/ f4 1 2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3"/>
                  <a:gd name="f47" fmla="*/ f43 1 22"/>
                  <a:gd name="f48" fmla="*/ 21 f44 1"/>
                  <a:gd name="f49" fmla="*/ 3 f43 1"/>
                  <a:gd name="f50" fmla="*/ 31 f44 1"/>
                  <a:gd name="f51" fmla="*/ 4 f43 1"/>
                  <a:gd name="f52" fmla="*/ 41 f44 1"/>
                  <a:gd name="f53" fmla="*/ 6 f43 1"/>
                  <a:gd name="f54" fmla="*/ 40 f44 1"/>
                  <a:gd name="f55" fmla="*/ 13 f43 1"/>
                  <a:gd name="f56" fmla="*/ 30 f44 1"/>
                  <a:gd name="f57" fmla="*/ 18 f43 1"/>
                  <a:gd name="f58" fmla="*/ 18 f44 1"/>
                  <a:gd name="f59" fmla="*/ 20 f43 1"/>
                  <a:gd name="f60" fmla="*/ 5 f44 1"/>
                  <a:gd name="f61" fmla="*/ 2 f44 1"/>
                  <a:gd name="f62" fmla="*/ 7 f43 1"/>
                  <a:gd name="f63" fmla="*/ 10 f44 1"/>
                  <a:gd name="f64" fmla="*/ 1 f43 1"/>
                  <a:gd name="f65" fmla="+- f45 0 f1"/>
                  <a:gd name="f66" fmla="*/ f48 1 43"/>
                  <a:gd name="f67" fmla="*/ f49 1 22"/>
                  <a:gd name="f68" fmla="*/ f50 1 43"/>
                  <a:gd name="f69" fmla="*/ f51 1 22"/>
                  <a:gd name="f70" fmla="*/ f52 1 43"/>
                  <a:gd name="f71" fmla="*/ f53 1 22"/>
                  <a:gd name="f72" fmla="*/ f54 1 43"/>
                  <a:gd name="f73" fmla="*/ f55 1 22"/>
                  <a:gd name="f74" fmla="*/ f56 1 43"/>
                  <a:gd name="f75" fmla="*/ f57 1 22"/>
                  <a:gd name="f76" fmla="*/ f58 1 43"/>
                  <a:gd name="f77" fmla="*/ f59 1 22"/>
                  <a:gd name="f78" fmla="*/ f60 1 43"/>
                  <a:gd name="f79" fmla="*/ f61 1 43"/>
                  <a:gd name="f80" fmla="*/ f62 1 22"/>
                  <a:gd name="f81" fmla="*/ f63 1 43"/>
                  <a:gd name="f82" fmla="*/ f64 1 22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6"/>
                  <a:gd name="f92" fmla="*/ f71 1 f47"/>
                  <a:gd name="f93" fmla="*/ f72 1 f46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6"/>
                  <a:gd name="f101" fmla="*/ f80 1 f47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7 1"/>
                  <a:gd name="f113" fmla="*/ f92 f38 1"/>
                  <a:gd name="f114" fmla="*/ f93 f37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7 1"/>
                  <a:gd name="f122" fmla="*/ f101 f38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17"/>
                  </a:cxn>
                  <a:cxn ang="f65">
                    <a:pos x="f121" y="f122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43" h="22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9"/>
                      <a:pt x="f16" y="f17"/>
                      <a:pt x="f18" y="f19"/>
                    </a:cubicBezTo>
                    <a:cubicBezTo>
                      <a:pt x="f6" y="f20"/>
                      <a:pt x="f18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8" y="f25"/>
                      <a:pt x="f29" y="f32"/>
                    </a:cubicBezTo>
                    <a:cubicBezTo>
                      <a:pt x="f23" y="f7"/>
                      <a:pt x="f20" y="f32"/>
                      <a:pt x="f11" y="f29"/>
                    </a:cubicBezTo>
                    <a:cubicBezTo>
                      <a:pt x="f17" y="f31"/>
                      <a:pt x="f5" y="f21"/>
                      <a:pt x="f17" y="f33"/>
                    </a:cubicBezTo>
                    <a:cubicBezTo>
                      <a:pt x="f9" y="f9"/>
                      <a:pt x="f11" y="f5"/>
                      <a:pt x="f34" y="f35"/>
                    </a:cubicBezTo>
                    <a:cubicBezTo>
                      <a:pt x="f23" y="f35"/>
                      <a:pt x="f25" y="f3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Freeform 51">
                <a:extLst>
                  <a:ext uri="{FF2B5EF4-FFF2-40B4-BE49-F238E27FC236}">
                    <a16:creationId xmlns:a16="http://schemas.microsoft.com/office/drawing/2014/main" id="{D434F793-7DBB-A0C4-CDE8-A3D48003F145}"/>
                  </a:ext>
                </a:extLst>
              </p:cNvPr>
              <p:cNvSpPr/>
              <p:nvPr/>
            </p:nvSpPr>
            <p:spPr>
              <a:xfrm flipH="1" flipV="1">
                <a:off x="1062039" y="193679"/>
                <a:ext cx="42867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3"/>
                  <a:gd name="f8" fmla="val 16"/>
                  <a:gd name="f9" fmla="val 11"/>
                  <a:gd name="f10" fmla="val 14"/>
                  <a:gd name="f11" fmla="val 15"/>
                  <a:gd name="f12" fmla="val 21"/>
                  <a:gd name="f13" fmla="val 17"/>
                  <a:gd name="f14" fmla="val 26"/>
                  <a:gd name="f15" fmla="val 30"/>
                  <a:gd name="f16" fmla="val 34"/>
                  <a:gd name="f17" fmla="val 37"/>
                  <a:gd name="f18" fmla="val 41"/>
                  <a:gd name="f19" fmla="val 10"/>
                  <a:gd name="f20" fmla="val 7"/>
                  <a:gd name="f21" fmla="val 42"/>
                  <a:gd name="f22" fmla="val 2"/>
                  <a:gd name="f23" fmla="val 40"/>
                  <a:gd name="f24" fmla="val 1"/>
                  <a:gd name="f25" fmla="val 32"/>
                  <a:gd name="f26" fmla="val 3"/>
                  <a:gd name="f27" fmla="val 23"/>
                  <a:gd name="f28" fmla="val 5"/>
                  <a:gd name="f29" fmla="val 4"/>
                  <a:gd name="f30" fmla="val 8"/>
                  <a:gd name="f31" fmla="val 9"/>
                  <a:gd name="f32" fmla="+- 0 0 -90"/>
                  <a:gd name="f33" fmla="*/ f3 1 19"/>
                  <a:gd name="f34" fmla="*/ f4 1 43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9"/>
                  <a:gd name="f43" fmla="*/ f39 1 43"/>
                  <a:gd name="f44" fmla="*/ 16 f40 1"/>
                  <a:gd name="f45" fmla="*/ 11 f39 1"/>
                  <a:gd name="f46" fmla="*/ 17 f40 1"/>
                  <a:gd name="f47" fmla="*/ 26 f39 1"/>
                  <a:gd name="f48" fmla="*/ 37 f39 1"/>
                  <a:gd name="f49" fmla="*/ 7 f40 1"/>
                  <a:gd name="f50" fmla="*/ 42 f39 1"/>
                  <a:gd name="f51" fmla="*/ 1 f40 1"/>
                  <a:gd name="f52" fmla="*/ 32 f39 1"/>
                  <a:gd name="f53" fmla="*/ 4 f40 1"/>
                  <a:gd name="f54" fmla="*/ 4 f39 1"/>
                  <a:gd name="f55" fmla="*/ 0 f39 1"/>
                  <a:gd name="f56" fmla="*/ 7 f39 1"/>
                  <a:gd name="f57" fmla="+- f41 0 f1"/>
                  <a:gd name="f58" fmla="*/ f44 1 19"/>
                  <a:gd name="f59" fmla="*/ f45 1 43"/>
                  <a:gd name="f60" fmla="*/ f46 1 19"/>
                  <a:gd name="f61" fmla="*/ f47 1 43"/>
                  <a:gd name="f62" fmla="*/ f48 1 43"/>
                  <a:gd name="f63" fmla="*/ f49 1 19"/>
                  <a:gd name="f64" fmla="*/ f50 1 43"/>
                  <a:gd name="f65" fmla="*/ f51 1 19"/>
                  <a:gd name="f66" fmla="*/ f52 1 43"/>
                  <a:gd name="f67" fmla="*/ f53 1 19"/>
                  <a:gd name="f68" fmla="*/ f54 1 43"/>
                  <a:gd name="f69" fmla="*/ f55 1 43"/>
                  <a:gd name="f70" fmla="*/ f56 1 43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3"/>
                  <a:gd name="f80" fmla="*/ f63 1 f42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3"/>
                  <a:gd name="f86" fmla="*/ f69 1 f43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4 1"/>
                  <a:gd name="f97" fmla="*/ f80 f33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4 1"/>
                  <a:gd name="f103" fmla="*/ f86 f34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2" y="f96"/>
                  </a:cxn>
                  <a:cxn ang="f57">
                    <a:pos x="f97" y="f98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97" y="f103"/>
                  </a:cxn>
                  <a:cxn ang="f57">
                    <a:pos x="f92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9" h="43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6" y="f15"/>
                      <a:pt x="f13" y="f16"/>
                      <a:pt x="f8" y="f17"/>
                    </a:cubicBezTo>
                    <a:cubicBezTo>
                      <a:pt x="f10" y="f18"/>
                      <a:pt x="f19" y="f7"/>
                      <a:pt x="f20" y="f21"/>
                    </a:cubicBezTo>
                    <a:cubicBezTo>
                      <a:pt x="f22" y="f23"/>
                      <a:pt x="f5" y="f17"/>
                      <a:pt x="f24" y="f25"/>
                    </a:cubicBezTo>
                    <a:cubicBezTo>
                      <a:pt x="f26" y="f27"/>
                      <a:pt x="f28" y="f10"/>
                      <a:pt x="f29" y="f29"/>
                    </a:cubicBezTo>
                    <a:cubicBezTo>
                      <a:pt x="f26" y="f26"/>
                      <a:pt x="f29" y="f5"/>
                      <a:pt x="f20" y="f5"/>
                    </a:cubicBezTo>
                    <a:cubicBezTo>
                      <a:pt x="f9" y="f24"/>
                      <a:pt x="f10" y="f26"/>
                      <a:pt x="f8" y="f20"/>
                    </a:cubicBezTo>
                    <a:cubicBezTo>
                      <a:pt x="f8" y="f30"/>
                      <a:pt x="f8" y="f31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Freeform 52">
                <a:extLst>
                  <a:ext uri="{FF2B5EF4-FFF2-40B4-BE49-F238E27FC236}">
                    <a16:creationId xmlns:a16="http://schemas.microsoft.com/office/drawing/2014/main" id="{E2786914-0F4A-5611-8F19-1BB47B8013ED}"/>
                  </a:ext>
                </a:extLst>
              </p:cNvPr>
              <p:cNvSpPr/>
              <p:nvPr/>
            </p:nvSpPr>
            <p:spPr>
              <a:xfrm flipH="1" flipV="1">
                <a:off x="777870" y="574672"/>
                <a:ext cx="4604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2"/>
                  <a:gd name="f8" fmla="val 10"/>
                  <a:gd name="f9" fmla="val 19"/>
                  <a:gd name="f10" fmla="val 12"/>
                  <a:gd name="f11" fmla="val 15"/>
                  <a:gd name="f12" fmla="val 17"/>
                  <a:gd name="f13" fmla="val 18"/>
                  <a:gd name="f14" fmla="val 14"/>
                  <a:gd name="f15" fmla="val 23"/>
                  <a:gd name="f16" fmla="val 13"/>
                  <a:gd name="f17" fmla="val 28"/>
                  <a:gd name="f18" fmla="val 34"/>
                  <a:gd name="f19" fmla="val 37"/>
                  <a:gd name="f20" fmla="val 9"/>
                  <a:gd name="f21" fmla="val 41"/>
                  <a:gd name="f22" fmla="val 5"/>
                  <a:gd name="f23" fmla="val 1"/>
                  <a:gd name="f24" fmla="val 33"/>
                  <a:gd name="f25" fmla="val 4"/>
                  <a:gd name="f26" fmla="val 24"/>
                  <a:gd name="f27" fmla="val 7"/>
                  <a:gd name="f28" fmla="val 11"/>
                  <a:gd name="f29" fmla="val 2"/>
                  <a:gd name="f30" fmla="+- 0 0 -90"/>
                  <a:gd name="f31" fmla="*/ f3 1 20"/>
                  <a:gd name="f32" fmla="*/ f4 1 4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0"/>
                  <a:gd name="f41" fmla="*/ f37 1 42"/>
                  <a:gd name="f42" fmla="*/ 20 f38 1"/>
                  <a:gd name="f43" fmla="*/ 10 f37 1"/>
                  <a:gd name="f44" fmla="*/ 17 f38 1"/>
                  <a:gd name="f45" fmla="*/ 18 f37 1"/>
                  <a:gd name="f46" fmla="*/ 13 f38 1"/>
                  <a:gd name="f47" fmla="*/ 34 f37 1"/>
                  <a:gd name="f48" fmla="*/ 9 f38 1"/>
                  <a:gd name="f49" fmla="*/ 41 f37 1"/>
                  <a:gd name="f50" fmla="*/ 1 f38 1"/>
                  <a:gd name="f51" fmla="*/ 33 f37 1"/>
                  <a:gd name="f52" fmla="*/ 5 f38 1"/>
                  <a:gd name="f53" fmla="*/ 5 f37 1"/>
                  <a:gd name="f54" fmla="*/ 15 f38 1"/>
                  <a:gd name="f55" fmla="*/ 1 f37 1"/>
                  <a:gd name="f56" fmla="+- f39 0 f1"/>
                  <a:gd name="f57" fmla="*/ f42 1 20"/>
                  <a:gd name="f58" fmla="*/ f43 1 42"/>
                  <a:gd name="f59" fmla="*/ f44 1 20"/>
                  <a:gd name="f60" fmla="*/ f45 1 42"/>
                  <a:gd name="f61" fmla="*/ f46 1 20"/>
                  <a:gd name="f62" fmla="*/ f47 1 42"/>
                  <a:gd name="f63" fmla="*/ f48 1 20"/>
                  <a:gd name="f64" fmla="*/ f49 1 42"/>
                  <a:gd name="f65" fmla="*/ f50 1 20"/>
                  <a:gd name="f66" fmla="*/ f51 1 42"/>
                  <a:gd name="f67" fmla="*/ f52 1 20"/>
                  <a:gd name="f68" fmla="*/ f53 1 42"/>
                  <a:gd name="f69" fmla="*/ f54 1 20"/>
                  <a:gd name="f70" fmla="*/ f55 1 42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0"/>
                  <a:gd name="f84" fmla="*/ f66 1 f41"/>
                  <a:gd name="f85" fmla="*/ f67 1 f40"/>
                  <a:gd name="f86" fmla="*/ f68 1 f41"/>
                  <a:gd name="f87" fmla="*/ f69 1 f40"/>
                  <a:gd name="f88" fmla="*/ f70 1 f41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1 1"/>
                  <a:gd name="f102" fmla="*/ f84 f32 1"/>
                  <a:gd name="f103" fmla="*/ f85 f31 1"/>
                  <a:gd name="f104" fmla="*/ f86 f32 1"/>
                  <a:gd name="f105" fmla="*/ f87 f31 1"/>
                  <a:gd name="f106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20" h="42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6" y="f18"/>
                    </a:cubicBezTo>
                    <a:cubicBezTo>
                      <a:pt x="f16" y="f19"/>
                      <a:pt x="f10" y="f7"/>
                      <a:pt x="f20" y="f21"/>
                    </a:cubicBezTo>
                    <a:cubicBezTo>
                      <a:pt x="f22" y="f21"/>
                      <a:pt x="f5" y="f19"/>
                      <a:pt x="f23" y="f24"/>
                    </a:cubicBezTo>
                    <a:cubicBezTo>
                      <a:pt x="f25" y="f26"/>
                      <a:pt x="f23" y="f14"/>
                      <a:pt x="f22" y="f22"/>
                    </a:cubicBezTo>
                    <a:cubicBezTo>
                      <a:pt x="f27" y="f23"/>
                      <a:pt x="f28" y="f5"/>
                      <a:pt x="f11" y="f23"/>
                    </a:cubicBezTo>
                    <a:cubicBezTo>
                      <a:pt x="f13" y="f29"/>
                      <a:pt x="f6" y="f25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Freeform 53">
                <a:extLst>
                  <a:ext uri="{FF2B5EF4-FFF2-40B4-BE49-F238E27FC236}">
                    <a16:creationId xmlns:a16="http://schemas.microsoft.com/office/drawing/2014/main" id="{7F6AA00D-950B-7D79-13A0-DC6CD8A3B338}"/>
                  </a:ext>
                </a:extLst>
              </p:cNvPr>
              <p:cNvSpPr/>
              <p:nvPr/>
            </p:nvSpPr>
            <p:spPr>
              <a:xfrm flipH="1" flipV="1">
                <a:off x="1249363" y="500057"/>
                <a:ext cx="46040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44"/>
                  <a:gd name="f8" fmla="val 15"/>
                  <a:gd name="f9" fmla="val 13"/>
                  <a:gd name="f10" fmla="val 16"/>
                  <a:gd name="f11" fmla="val 18"/>
                  <a:gd name="f12" fmla="val 21"/>
                  <a:gd name="f13" fmla="val 26"/>
                  <a:gd name="f14" fmla="val 19"/>
                  <a:gd name="f15" fmla="val 33"/>
                  <a:gd name="f16" fmla="val 39"/>
                  <a:gd name="f17" fmla="val 6"/>
                  <a:gd name="f18" fmla="val 1"/>
                  <a:gd name="f19" fmla="val 41"/>
                  <a:gd name="f20" fmla="val 2"/>
                  <a:gd name="f21" fmla="val 29"/>
                  <a:gd name="f22" fmla="val 3"/>
                  <a:gd name="f23" fmla="val 23"/>
                  <a:gd name="f24" fmla="val 5"/>
                  <a:gd name="f25" fmla="val 17"/>
                  <a:gd name="f26" fmla="val 11"/>
                  <a:gd name="f27" fmla="val 8"/>
                  <a:gd name="f28" fmla="val 7"/>
                  <a:gd name="f29" fmla="val 12"/>
                  <a:gd name="f30" fmla="val 14"/>
                  <a:gd name="f31" fmla="val 9"/>
                  <a:gd name="f32" fmla="+- 0 0 -90"/>
                  <a:gd name="f33" fmla="*/ f3 1 20"/>
                  <a:gd name="f34" fmla="*/ f4 1 44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0"/>
                  <a:gd name="f43" fmla="*/ f39 1 44"/>
                  <a:gd name="f44" fmla="*/ 15 f40 1"/>
                  <a:gd name="f45" fmla="*/ 13 f39 1"/>
                  <a:gd name="f46" fmla="*/ 21 f39 1"/>
                  <a:gd name="f47" fmla="*/ 16 f40 1"/>
                  <a:gd name="f48" fmla="*/ 39 f39 1"/>
                  <a:gd name="f49" fmla="*/ 2 f40 1"/>
                  <a:gd name="f50" fmla="*/ 29 f39 1"/>
                  <a:gd name="f51" fmla="*/ 11 f39 1"/>
                  <a:gd name="f52" fmla="*/ 3 f40 1"/>
                  <a:gd name="f53" fmla="*/ 2 f39 1"/>
                  <a:gd name="f54" fmla="*/ 14 f40 1"/>
                  <a:gd name="f55" fmla="*/ 8 f39 1"/>
                  <a:gd name="f56" fmla="+- f41 0 f1"/>
                  <a:gd name="f57" fmla="*/ f44 1 20"/>
                  <a:gd name="f58" fmla="*/ f45 1 44"/>
                  <a:gd name="f59" fmla="*/ f46 1 44"/>
                  <a:gd name="f60" fmla="*/ f47 1 20"/>
                  <a:gd name="f61" fmla="*/ f48 1 44"/>
                  <a:gd name="f62" fmla="*/ f49 1 20"/>
                  <a:gd name="f63" fmla="*/ f50 1 44"/>
                  <a:gd name="f64" fmla="*/ f51 1 44"/>
                  <a:gd name="f65" fmla="*/ f52 1 20"/>
                  <a:gd name="f66" fmla="*/ f53 1 44"/>
                  <a:gd name="f67" fmla="*/ f54 1 20"/>
                  <a:gd name="f68" fmla="*/ f55 1 44"/>
                  <a:gd name="f69" fmla="*/ 0 1 f42"/>
                  <a:gd name="f70" fmla="*/ f36 1 f42"/>
                  <a:gd name="f71" fmla="*/ 0 1 f43"/>
                  <a:gd name="f72" fmla="*/ f37 1 f43"/>
                  <a:gd name="f73" fmla="*/ f57 1 f42"/>
                  <a:gd name="f74" fmla="*/ f58 1 f43"/>
                  <a:gd name="f75" fmla="*/ f59 1 f43"/>
                  <a:gd name="f76" fmla="*/ f60 1 f42"/>
                  <a:gd name="f77" fmla="*/ f61 1 f43"/>
                  <a:gd name="f78" fmla="*/ f62 1 f42"/>
                  <a:gd name="f79" fmla="*/ f63 1 f43"/>
                  <a:gd name="f80" fmla="*/ f64 1 f43"/>
                  <a:gd name="f81" fmla="*/ f65 1 f42"/>
                  <a:gd name="f82" fmla="*/ f66 1 f43"/>
                  <a:gd name="f83" fmla="*/ f67 1 f42"/>
                  <a:gd name="f84" fmla="*/ f68 1 f43"/>
                  <a:gd name="f85" fmla="*/ f69 f33 1"/>
                  <a:gd name="f86" fmla="*/ f70 f33 1"/>
                  <a:gd name="f87" fmla="*/ f72 f34 1"/>
                  <a:gd name="f88" fmla="*/ f71 f34 1"/>
                  <a:gd name="f89" fmla="*/ f73 f33 1"/>
                  <a:gd name="f90" fmla="*/ f74 f34 1"/>
                  <a:gd name="f91" fmla="*/ f75 f34 1"/>
                  <a:gd name="f92" fmla="*/ f76 f33 1"/>
                  <a:gd name="f93" fmla="*/ f77 f34 1"/>
                  <a:gd name="f94" fmla="*/ f78 f33 1"/>
                  <a:gd name="f95" fmla="*/ f79 f34 1"/>
                  <a:gd name="f96" fmla="*/ f80 f34 1"/>
                  <a:gd name="f97" fmla="*/ f81 f33 1"/>
                  <a:gd name="f98" fmla="*/ f82 f34 1"/>
                  <a:gd name="f99" fmla="*/ f83 f33 1"/>
                  <a:gd name="f100" fmla="*/ f8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89" y="f90"/>
                  </a:cxn>
                  <a:cxn ang="f56">
                    <a:pos x="f89" y="f91"/>
                  </a:cxn>
                  <a:cxn ang="f56">
                    <a:pos x="f92" y="f93"/>
                  </a:cxn>
                  <a:cxn ang="f56">
                    <a:pos x="f94" y="f95"/>
                  </a:cxn>
                  <a:cxn ang="f56">
                    <a:pos x="f94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89" y="f90"/>
                  </a:cxn>
                </a:cxnLst>
                <a:rect l="f85" t="f88" r="f86" b="f87"/>
                <a:pathLst>
                  <a:path w="20" h="44">
                    <a:moveTo>
                      <a:pt x="f8" y="f9"/>
                    </a:moveTo>
                    <a:cubicBezTo>
                      <a:pt x="f9" y="f10"/>
                      <a:pt x="f9" y="f11"/>
                      <a:pt x="f8" y="f12"/>
                    </a:cubicBezTo>
                    <a:cubicBezTo>
                      <a:pt x="f6" y="f13"/>
                      <a:pt x="f14" y="f15"/>
                      <a:pt x="f10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0" y="f26"/>
                    </a:cubicBezTo>
                    <a:cubicBezTo>
                      <a:pt x="f5" y="f27"/>
                      <a:pt x="f5" y="f22"/>
                      <a:pt x="f22" y="f20"/>
                    </a:cubicBezTo>
                    <a:cubicBezTo>
                      <a:pt x="f28" y="f5"/>
                      <a:pt x="f29" y="f20"/>
                      <a:pt x="f30" y="f27"/>
                    </a:cubicBezTo>
                    <a:cubicBezTo>
                      <a:pt x="f30" y="f31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Freeform 54">
                <a:extLst>
                  <a:ext uri="{FF2B5EF4-FFF2-40B4-BE49-F238E27FC236}">
                    <a16:creationId xmlns:a16="http://schemas.microsoft.com/office/drawing/2014/main" id="{906A0232-1828-4853-B8F4-10571A24A769}"/>
                  </a:ext>
                </a:extLst>
              </p:cNvPr>
              <p:cNvSpPr/>
              <p:nvPr/>
            </p:nvSpPr>
            <p:spPr>
              <a:xfrm flipH="1" flipV="1">
                <a:off x="452435" y="487366"/>
                <a:ext cx="9048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18"/>
                  <a:gd name="f8" fmla="val 27"/>
                  <a:gd name="f9" fmla="val 17"/>
                  <a:gd name="f10" fmla="val 23"/>
                  <a:gd name="f11" fmla="val 16"/>
                  <a:gd name="f12" fmla="val 9"/>
                  <a:gd name="f13" fmla="val 5"/>
                  <a:gd name="f14" fmla="val 14"/>
                  <a:gd name="f15" fmla="val 8"/>
                  <a:gd name="f16" fmla="val 1"/>
                  <a:gd name="f17" fmla="val 10"/>
                  <a:gd name="f18" fmla="val 12"/>
                  <a:gd name="f19" fmla="val 2"/>
                  <a:gd name="f20" fmla="val 20"/>
                  <a:gd name="f21" fmla="val 24"/>
                  <a:gd name="f22" fmla="val 29"/>
                  <a:gd name="f23" fmla="val 4"/>
                  <a:gd name="f24" fmla="val 33"/>
                  <a:gd name="f25" fmla="val 34"/>
                  <a:gd name="f26" fmla="+- 0 0 -90"/>
                  <a:gd name="f27" fmla="*/ f3 1 39"/>
                  <a:gd name="f28" fmla="*/ f4 1 1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9"/>
                  <a:gd name="f37" fmla="*/ f33 1 18"/>
                  <a:gd name="f38" fmla="*/ 27 f34 1"/>
                  <a:gd name="f39" fmla="*/ 17 f33 1"/>
                  <a:gd name="f40" fmla="*/ 9 f34 1"/>
                  <a:gd name="f41" fmla="*/ 0 f34 1"/>
                  <a:gd name="f42" fmla="*/ 8 f33 1"/>
                  <a:gd name="f43" fmla="*/ 10 f34 1"/>
                  <a:gd name="f44" fmla="*/ 1 f33 1"/>
                  <a:gd name="f45" fmla="*/ 16 f34 1"/>
                  <a:gd name="f46" fmla="*/ 2 f33 1"/>
                  <a:gd name="f47" fmla="*/ 29 f34 1"/>
                  <a:gd name="f48" fmla="*/ 4 f33 1"/>
                  <a:gd name="f49" fmla="*/ 39 f34 1"/>
                  <a:gd name="f50" fmla="*/ 10 f33 1"/>
                  <a:gd name="f51" fmla="+- f35 0 f1"/>
                  <a:gd name="f52" fmla="*/ f38 1 39"/>
                  <a:gd name="f53" fmla="*/ f39 1 18"/>
                  <a:gd name="f54" fmla="*/ f40 1 39"/>
                  <a:gd name="f55" fmla="*/ f41 1 39"/>
                  <a:gd name="f56" fmla="*/ f42 1 18"/>
                  <a:gd name="f57" fmla="*/ f43 1 39"/>
                  <a:gd name="f58" fmla="*/ f44 1 18"/>
                  <a:gd name="f59" fmla="*/ f45 1 39"/>
                  <a:gd name="f60" fmla="*/ f46 1 18"/>
                  <a:gd name="f61" fmla="*/ f47 1 39"/>
                  <a:gd name="f62" fmla="*/ f48 1 18"/>
                  <a:gd name="f63" fmla="*/ f49 1 39"/>
                  <a:gd name="f64" fmla="*/ f50 1 18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6"/>
                  <a:gd name="f73" fmla="*/ f56 1 f37"/>
                  <a:gd name="f74" fmla="*/ f57 1 f36"/>
                  <a:gd name="f75" fmla="*/ f58 1 f37"/>
                  <a:gd name="f76" fmla="*/ f59 1 f36"/>
                  <a:gd name="f77" fmla="*/ f60 1 f37"/>
                  <a:gd name="f78" fmla="*/ f61 1 f36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7 1"/>
                  <a:gd name="f90" fmla="*/ f73 f28 1"/>
                  <a:gd name="f91" fmla="*/ f74 f27 1"/>
                  <a:gd name="f92" fmla="*/ f75 f28 1"/>
                  <a:gd name="f93" fmla="*/ f76 f27 1"/>
                  <a:gd name="f94" fmla="*/ f77 f28 1"/>
                  <a:gd name="f95" fmla="*/ f78 f27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7"/>
                  </a:cxn>
                  <a:cxn ang="f51">
                    <a:pos x="f89" y="f90"/>
                  </a:cxn>
                  <a:cxn ang="f51">
                    <a:pos x="f91" y="f92"/>
                  </a:cxn>
                  <a:cxn ang="f51">
                    <a:pos x="f93" y="f94"/>
                  </a:cxn>
                  <a:cxn ang="f51">
                    <a:pos x="f95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39" h="18">
                    <a:moveTo>
                      <a:pt x="f8" y="f9"/>
                    </a:moveTo>
                    <a:cubicBezTo>
                      <a:pt x="f10" y="f9"/>
                      <a:pt x="f11" y="f11"/>
                      <a:pt x="f12" y="f9"/>
                    </a:cubicBezTo>
                    <a:cubicBezTo>
                      <a:pt x="f13" y="f9"/>
                      <a:pt x="f5" y="f14"/>
                      <a:pt x="f5" y="f15"/>
                    </a:cubicBezTo>
                    <a:cubicBezTo>
                      <a:pt x="f5" y="f16"/>
                      <a:pt x="f13" y="f5"/>
                      <a:pt x="f17" y="f16"/>
                    </a:cubicBezTo>
                    <a:cubicBezTo>
                      <a:pt x="f18" y="f16"/>
                      <a:pt x="f14" y="f16"/>
                      <a:pt x="f11" y="f19"/>
                    </a:cubicBezTo>
                    <a:cubicBezTo>
                      <a:pt x="f20" y="f13"/>
                      <a:pt x="f21" y="f13"/>
                      <a:pt x="f22" y="f23"/>
                    </a:cubicBezTo>
                    <a:cubicBezTo>
                      <a:pt x="f24" y="f23"/>
                      <a:pt x="f6" y="f19"/>
                      <a:pt x="f6" y="f17"/>
                    </a:cubicBezTo>
                    <a:cubicBezTo>
                      <a:pt x="f6" y="f7"/>
                      <a:pt x="f25" y="f9"/>
                      <a:pt x="f8" y="f9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Freeform 55">
                <a:extLst>
                  <a:ext uri="{FF2B5EF4-FFF2-40B4-BE49-F238E27FC236}">
                    <a16:creationId xmlns:a16="http://schemas.microsoft.com/office/drawing/2014/main" id="{EEE1F552-C1A3-17B2-D8F0-0470A30497C9}"/>
                  </a:ext>
                </a:extLst>
              </p:cNvPr>
              <p:cNvSpPr/>
              <p:nvPr/>
            </p:nvSpPr>
            <p:spPr>
              <a:xfrm flipH="1" flipV="1">
                <a:off x="2000250" y="288922"/>
                <a:ext cx="41276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2"/>
                  <a:gd name="f8" fmla="val 17"/>
                  <a:gd name="f9" fmla="val 8"/>
                  <a:gd name="f10" fmla="val 16"/>
                  <a:gd name="f11" fmla="val 24"/>
                  <a:gd name="f12" fmla="val 30"/>
                  <a:gd name="f13" fmla="val 35"/>
                  <a:gd name="f14" fmla="val 38"/>
                  <a:gd name="f15" fmla="val 12"/>
                  <a:gd name="f16" fmla="val 40"/>
                  <a:gd name="f17" fmla="val 10"/>
                  <a:gd name="f18" fmla="val 6"/>
                  <a:gd name="f19" fmla="val 4"/>
                  <a:gd name="f20" fmla="val 37"/>
                  <a:gd name="f21" fmla="val 1"/>
                  <a:gd name="f22" fmla="val 33"/>
                  <a:gd name="f23" fmla="val 2"/>
                  <a:gd name="f24" fmla="val 29"/>
                  <a:gd name="f25" fmla="val 22"/>
                  <a:gd name="f26" fmla="val 9"/>
                  <a:gd name="f27" fmla="val 5"/>
                  <a:gd name="f28" fmla="val 11"/>
                  <a:gd name="f29" fmla="+- 0 0 -90"/>
                  <a:gd name="f30" fmla="*/ f3 1 18"/>
                  <a:gd name="f31" fmla="*/ f4 1 4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42"/>
                  <a:gd name="f41" fmla="*/ 17 f37 1"/>
                  <a:gd name="f42" fmla="*/ 8 f36 1"/>
                  <a:gd name="f43" fmla="*/ 30 f36 1"/>
                  <a:gd name="f44" fmla="*/ 12 f37 1"/>
                  <a:gd name="f45" fmla="*/ 40 f36 1"/>
                  <a:gd name="f46" fmla="*/ 4 f37 1"/>
                  <a:gd name="f47" fmla="*/ 2 f37 1"/>
                  <a:gd name="f48" fmla="*/ 29 f36 1"/>
                  <a:gd name="f49" fmla="*/ 6 f37 1"/>
                  <a:gd name="f50" fmla="*/ 9 f36 1"/>
                  <a:gd name="f51" fmla="*/ 11 f37 1"/>
                  <a:gd name="f52" fmla="*/ 0 f36 1"/>
                  <a:gd name="f53" fmla="+- f38 0 f1"/>
                  <a:gd name="f54" fmla="*/ f41 1 18"/>
                  <a:gd name="f55" fmla="*/ f42 1 42"/>
                  <a:gd name="f56" fmla="*/ f43 1 42"/>
                  <a:gd name="f57" fmla="*/ f44 1 18"/>
                  <a:gd name="f58" fmla="*/ f45 1 42"/>
                  <a:gd name="f59" fmla="*/ f46 1 18"/>
                  <a:gd name="f60" fmla="*/ f47 1 18"/>
                  <a:gd name="f61" fmla="*/ f48 1 42"/>
                  <a:gd name="f62" fmla="*/ f49 1 18"/>
                  <a:gd name="f63" fmla="*/ f50 1 42"/>
                  <a:gd name="f64" fmla="*/ f51 1 18"/>
                  <a:gd name="f65" fmla="*/ f52 1 42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39"/>
                  <a:gd name="f77" fmla="*/ f61 1 f40"/>
                  <a:gd name="f78" fmla="*/ f62 1 f39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0 1"/>
                  <a:gd name="f93" fmla="*/ f77 f31 1"/>
                  <a:gd name="f94" fmla="*/ f78 f30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0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8" h="42">
                    <a:moveTo>
                      <a:pt x="f8" y="f9"/>
                    </a:moveTo>
                    <a:cubicBezTo>
                      <a:pt x="f10" y="f8"/>
                      <a:pt x="f10" y="f11"/>
                      <a:pt x="f8" y="f12"/>
                    </a:cubicBezTo>
                    <a:cubicBezTo>
                      <a:pt x="f8" y="f13"/>
                      <a:pt x="f10" y="f14"/>
                      <a:pt x="f15" y="f16"/>
                    </a:cubicBezTo>
                    <a:cubicBezTo>
                      <a:pt x="f17" y="f7"/>
                      <a:pt x="f18" y="f7"/>
                      <a:pt x="f19" y="f16"/>
                    </a:cubicBezTo>
                    <a:cubicBezTo>
                      <a:pt x="f5" y="f20"/>
                      <a:pt x="f21" y="f22"/>
                      <a:pt x="f23" y="f24"/>
                    </a:cubicBezTo>
                    <a:cubicBezTo>
                      <a:pt x="f19" y="f25"/>
                      <a:pt x="f9" y="f8"/>
                      <a:pt x="f18" y="f26"/>
                    </a:cubicBezTo>
                    <a:cubicBezTo>
                      <a:pt x="f19" y="f27"/>
                      <a:pt x="f27" y="f5"/>
                      <a:pt x="f28" y="f5"/>
                    </a:cubicBezTo>
                    <a:cubicBezTo>
                      <a:pt x="f8" y="f21"/>
                      <a:pt x="f6" y="f27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Freeform 56">
                <a:extLst>
                  <a:ext uri="{FF2B5EF4-FFF2-40B4-BE49-F238E27FC236}">
                    <a16:creationId xmlns:a16="http://schemas.microsoft.com/office/drawing/2014/main" id="{16B0FDF2-5142-3AAC-D5DF-C0DB7485B53C}"/>
                  </a:ext>
                </a:extLst>
              </p:cNvPr>
              <p:cNvSpPr/>
              <p:nvPr/>
            </p:nvSpPr>
            <p:spPr>
              <a:xfrm flipH="1" flipV="1">
                <a:off x="1122361" y="179386"/>
                <a:ext cx="36511" cy="1000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3"/>
                  <a:gd name="f8" fmla="val 13"/>
                  <a:gd name="f9" fmla="val 15"/>
                  <a:gd name="f10" fmla="val 18"/>
                  <a:gd name="f11" fmla="val 14"/>
                  <a:gd name="f12" fmla="val 25"/>
                  <a:gd name="f13" fmla="val 32"/>
                  <a:gd name="f14" fmla="val 36"/>
                  <a:gd name="f15" fmla="val 39"/>
                  <a:gd name="f16" fmla="val 11"/>
                  <a:gd name="f17" fmla="val 41"/>
                  <a:gd name="f18" fmla="val 8"/>
                  <a:gd name="f19" fmla="val 5"/>
                  <a:gd name="f20" fmla="val 3"/>
                  <a:gd name="f21" fmla="val 35"/>
                  <a:gd name="f22" fmla="val 1"/>
                  <a:gd name="f23" fmla="val 30"/>
                  <a:gd name="f24" fmla="val 28"/>
                  <a:gd name="f25" fmla="val 2"/>
                  <a:gd name="f26" fmla="val 26"/>
                  <a:gd name="f27" fmla="val 21"/>
                  <a:gd name="f28" fmla="val 6"/>
                  <a:gd name="f29" fmla="val 17"/>
                  <a:gd name="f30" fmla="val 4"/>
                  <a:gd name="f31" fmla="val 7"/>
                  <a:gd name="f32" fmla="+- 0 0 -90"/>
                  <a:gd name="f33" fmla="*/ f3 1 16"/>
                  <a:gd name="f34" fmla="*/ f4 1 43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6"/>
                  <a:gd name="f43" fmla="*/ f39 1 43"/>
                  <a:gd name="f44" fmla="*/ 16 f40 1"/>
                  <a:gd name="f45" fmla="*/ 13 f39 1"/>
                  <a:gd name="f46" fmla="*/ 15 f40 1"/>
                  <a:gd name="f47" fmla="*/ 32 f39 1"/>
                  <a:gd name="f48" fmla="*/ 11 f40 1"/>
                  <a:gd name="f49" fmla="*/ 41 f39 1"/>
                  <a:gd name="f50" fmla="*/ 3 f40 1"/>
                  <a:gd name="f51" fmla="*/ 1 f40 1"/>
                  <a:gd name="f52" fmla="*/ 2 f40 1"/>
                  <a:gd name="f53" fmla="*/ 26 f39 1"/>
                  <a:gd name="f54" fmla="*/ 5 f40 1"/>
                  <a:gd name="f55" fmla="*/ 11 f39 1"/>
                  <a:gd name="f56" fmla="*/ 1 f39 1"/>
                  <a:gd name="f57" fmla="+- f41 0 f1"/>
                  <a:gd name="f58" fmla="*/ f44 1 16"/>
                  <a:gd name="f59" fmla="*/ f45 1 43"/>
                  <a:gd name="f60" fmla="*/ f46 1 16"/>
                  <a:gd name="f61" fmla="*/ f47 1 43"/>
                  <a:gd name="f62" fmla="*/ f48 1 16"/>
                  <a:gd name="f63" fmla="*/ f49 1 43"/>
                  <a:gd name="f64" fmla="*/ f50 1 16"/>
                  <a:gd name="f65" fmla="*/ f51 1 16"/>
                  <a:gd name="f66" fmla="*/ f52 1 16"/>
                  <a:gd name="f67" fmla="*/ f53 1 43"/>
                  <a:gd name="f68" fmla="*/ f54 1 16"/>
                  <a:gd name="f69" fmla="*/ f55 1 43"/>
                  <a:gd name="f70" fmla="*/ f56 1 43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2"/>
                  <a:gd name="f82" fmla="*/ f65 1 f42"/>
                  <a:gd name="f83" fmla="*/ f66 1 f42"/>
                  <a:gd name="f84" fmla="*/ f67 1 f43"/>
                  <a:gd name="f85" fmla="*/ f68 1 f42"/>
                  <a:gd name="f86" fmla="*/ f69 1 f43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3 1"/>
                  <a:gd name="f99" fmla="*/ f82 f33 1"/>
                  <a:gd name="f100" fmla="*/ f83 f33 1"/>
                  <a:gd name="f101" fmla="*/ f84 f34 1"/>
                  <a:gd name="f102" fmla="*/ f85 f33 1"/>
                  <a:gd name="f103" fmla="*/ f86 f34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95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96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6" h="43">
                    <a:moveTo>
                      <a:pt x="f6" y="f8"/>
                    </a:moveTo>
                    <a:cubicBezTo>
                      <a:pt x="f9" y="f10"/>
                      <a:pt x="f11" y="f12"/>
                      <a:pt x="f9" y="f13"/>
                    </a:cubicBezTo>
                    <a:cubicBezTo>
                      <a:pt x="f6" y="f14"/>
                      <a:pt x="f11" y="f15"/>
                      <a:pt x="f16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5" y="f15"/>
                      <a:pt x="f5" y="f21"/>
                      <a:pt x="f22" y="f13"/>
                    </a:cubicBezTo>
                    <a:cubicBezTo>
                      <a:pt x="f22" y="f23"/>
                      <a:pt x="f22" y="f24"/>
                      <a:pt x="f25" y="f26"/>
                    </a:cubicBezTo>
                    <a:cubicBezTo>
                      <a:pt x="f19" y="f27"/>
                      <a:pt x="f28" y="f29"/>
                      <a:pt x="f19" y="f16"/>
                    </a:cubicBezTo>
                    <a:cubicBezTo>
                      <a:pt x="f30" y="f28"/>
                      <a:pt x="f30" y="f5"/>
                      <a:pt x="f16" y="f22"/>
                    </a:cubicBezTo>
                    <a:cubicBezTo>
                      <a:pt x="f6" y="f25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Freeform 57">
                <a:extLst>
                  <a:ext uri="{FF2B5EF4-FFF2-40B4-BE49-F238E27FC236}">
                    <a16:creationId xmlns:a16="http://schemas.microsoft.com/office/drawing/2014/main" id="{73015348-B9F5-227E-5613-1171F8F80568}"/>
                  </a:ext>
                </a:extLst>
              </p:cNvPr>
              <p:cNvSpPr/>
              <p:nvPr/>
            </p:nvSpPr>
            <p:spPr>
              <a:xfrm flipH="1" flipV="1">
                <a:off x="2084383" y="11109"/>
                <a:ext cx="92070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1"/>
                  <a:gd name="f8" fmla="val 38"/>
                  <a:gd name="f9" fmla="val 13"/>
                  <a:gd name="f10" fmla="val 20"/>
                  <a:gd name="f11" fmla="val 35"/>
                  <a:gd name="f12" fmla="val 31"/>
                  <a:gd name="f13" fmla="val 23"/>
                  <a:gd name="f14" fmla="val 19"/>
                  <a:gd name="f15" fmla="val 16"/>
                  <a:gd name="f16" fmla="val 8"/>
                  <a:gd name="f17" fmla="val 3"/>
                  <a:gd name="f18" fmla="val 11"/>
                  <a:gd name="f19" fmla="val 2"/>
                  <a:gd name="f20" fmla="val 5"/>
                  <a:gd name="f21" fmla="val 7"/>
                  <a:gd name="f22" fmla="val 1"/>
                  <a:gd name="f23" fmla="val 12"/>
                  <a:gd name="f24" fmla="val 14"/>
                  <a:gd name="f25" fmla="val 26"/>
                  <a:gd name="f26" fmla="val 9"/>
                  <a:gd name="f27" fmla="val 34"/>
                  <a:gd name="f28" fmla="val 36"/>
                  <a:gd name="f29" fmla="+- 0 0 -90"/>
                  <a:gd name="f30" fmla="*/ f3 1 40"/>
                  <a:gd name="f31" fmla="*/ f4 1 2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40"/>
                  <a:gd name="f40" fmla="*/ f36 1 21"/>
                  <a:gd name="f41" fmla="*/ 38 f37 1"/>
                  <a:gd name="f42" fmla="*/ 13 f36 1"/>
                  <a:gd name="f43" fmla="*/ 31 f37 1"/>
                  <a:gd name="f44" fmla="*/ 20 f36 1"/>
                  <a:gd name="f45" fmla="*/ 8 f37 1"/>
                  <a:gd name="f46" fmla="*/ 16 f36 1"/>
                  <a:gd name="f47" fmla="*/ 2 f37 1"/>
                  <a:gd name="f48" fmla="*/ 5 f36 1"/>
                  <a:gd name="f49" fmla="*/ 11 f37 1"/>
                  <a:gd name="f50" fmla="*/ 1 f36 1"/>
                  <a:gd name="f51" fmla="*/ 14 f37 1"/>
                  <a:gd name="f52" fmla="*/ 2 f36 1"/>
                  <a:gd name="f53" fmla="*/ 34 f37 1"/>
                  <a:gd name="f54" fmla="*/ 8 f36 1"/>
                  <a:gd name="f55" fmla="+- f38 0 f1"/>
                  <a:gd name="f56" fmla="*/ f41 1 40"/>
                  <a:gd name="f57" fmla="*/ f42 1 21"/>
                  <a:gd name="f58" fmla="*/ f43 1 40"/>
                  <a:gd name="f59" fmla="*/ f44 1 21"/>
                  <a:gd name="f60" fmla="*/ f45 1 40"/>
                  <a:gd name="f61" fmla="*/ f46 1 21"/>
                  <a:gd name="f62" fmla="*/ f47 1 40"/>
                  <a:gd name="f63" fmla="*/ f48 1 21"/>
                  <a:gd name="f64" fmla="*/ f49 1 40"/>
                  <a:gd name="f65" fmla="*/ f50 1 21"/>
                  <a:gd name="f66" fmla="*/ f51 1 40"/>
                  <a:gd name="f67" fmla="*/ f52 1 21"/>
                  <a:gd name="f68" fmla="*/ f53 1 40"/>
                  <a:gd name="f69" fmla="*/ f54 1 2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40" h="21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5"/>
                      <a:pt x="f16" y="f15"/>
                    </a:cubicBezTo>
                    <a:cubicBezTo>
                      <a:pt x="f17" y="f15"/>
                      <a:pt x="f5" y="f18"/>
                      <a:pt x="f19" y="f20"/>
                    </a:cubicBezTo>
                    <a:cubicBezTo>
                      <a:pt x="f17" y="f5"/>
                      <a:pt x="f21" y="f5"/>
                      <a:pt x="f18" y="f22"/>
                    </a:cubicBezTo>
                    <a:cubicBezTo>
                      <a:pt x="f23" y="f19"/>
                      <a:pt x="f9" y="f19"/>
                      <a:pt x="f24" y="f19"/>
                    </a:cubicBezTo>
                    <a:cubicBezTo>
                      <a:pt x="f10" y="f21"/>
                      <a:pt x="f25" y="f26"/>
                      <a:pt x="f27" y="f16"/>
                    </a:cubicBezTo>
                    <a:cubicBezTo>
                      <a:pt x="f28" y="f16"/>
                      <a:pt x="f6" y="f26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Freeform 58">
                <a:extLst>
                  <a:ext uri="{FF2B5EF4-FFF2-40B4-BE49-F238E27FC236}">
                    <a16:creationId xmlns:a16="http://schemas.microsoft.com/office/drawing/2014/main" id="{5627CB44-1541-3A78-40C3-8E707E686FAE}"/>
                  </a:ext>
                </a:extLst>
              </p:cNvPr>
              <p:cNvSpPr/>
              <p:nvPr/>
            </p:nvSpPr>
            <p:spPr>
              <a:xfrm flipH="1" flipV="1">
                <a:off x="719139" y="579436"/>
                <a:ext cx="52385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42"/>
                  <a:gd name="f8" fmla="val 35"/>
                  <a:gd name="f9" fmla="val 4"/>
                  <a:gd name="f10" fmla="val 25"/>
                  <a:gd name="f11" fmla="val 6"/>
                  <a:gd name="f12" fmla="val 16"/>
                  <a:gd name="f13" fmla="val 8"/>
                  <a:gd name="f14" fmla="val 2"/>
                  <a:gd name="f15" fmla="val 13"/>
                  <a:gd name="f16" fmla="val 18"/>
                  <a:gd name="f17" fmla="val 21"/>
                  <a:gd name="f18" fmla="val 12"/>
                  <a:gd name="f19" fmla="val 20"/>
                  <a:gd name="f20" fmla="val 11"/>
                  <a:gd name="f21" fmla="val 27"/>
                  <a:gd name="f22" fmla="val 37"/>
                  <a:gd name="f23" fmla="val 40"/>
                  <a:gd name="f24" fmla="val 5"/>
                  <a:gd name="f25" fmla="val 1"/>
                  <a:gd name="f26" fmla="val 36"/>
                  <a:gd name="f27" fmla="+- 0 0 -90"/>
                  <a:gd name="f28" fmla="*/ f3 1 22"/>
                  <a:gd name="f29" fmla="*/ f4 1 4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42"/>
                  <a:gd name="f39" fmla="*/ 0 f35 1"/>
                  <a:gd name="f40" fmla="*/ 35 f34 1"/>
                  <a:gd name="f41" fmla="*/ 8 f35 1"/>
                  <a:gd name="f42" fmla="*/ 6 f34 1"/>
                  <a:gd name="f43" fmla="*/ 18 f35 1"/>
                  <a:gd name="f44" fmla="*/ 2 f34 1"/>
                  <a:gd name="f45" fmla="*/ 21 f35 1"/>
                  <a:gd name="f46" fmla="*/ 12 f34 1"/>
                  <a:gd name="f47" fmla="*/ 20 f35 1"/>
                  <a:gd name="f48" fmla="*/ 13 f34 1"/>
                  <a:gd name="f49" fmla="*/ 12 f35 1"/>
                  <a:gd name="f50" fmla="*/ 37 f34 1"/>
                  <a:gd name="f51" fmla="*/ 5 f35 1"/>
                  <a:gd name="f52" fmla="*/ 40 f34 1"/>
                  <a:gd name="f53" fmla="+- f36 0 f1"/>
                  <a:gd name="f54" fmla="*/ f39 1 22"/>
                  <a:gd name="f55" fmla="*/ f40 1 42"/>
                  <a:gd name="f56" fmla="*/ f41 1 22"/>
                  <a:gd name="f57" fmla="*/ f42 1 42"/>
                  <a:gd name="f58" fmla="*/ f43 1 22"/>
                  <a:gd name="f59" fmla="*/ f44 1 42"/>
                  <a:gd name="f60" fmla="*/ f45 1 22"/>
                  <a:gd name="f61" fmla="*/ f46 1 42"/>
                  <a:gd name="f62" fmla="*/ f47 1 22"/>
                  <a:gd name="f63" fmla="*/ f48 1 42"/>
                  <a:gd name="f64" fmla="*/ f49 1 22"/>
                  <a:gd name="f65" fmla="*/ f50 1 42"/>
                  <a:gd name="f66" fmla="*/ f51 1 22"/>
                  <a:gd name="f67" fmla="*/ f52 1 42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2" h="42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14"/>
                      <a:pt x="f15" y="f5"/>
                      <a:pt x="f16" y="f14"/>
                    </a:cubicBezTo>
                    <a:cubicBezTo>
                      <a:pt x="f6" y="f9"/>
                      <a:pt x="f6" y="f13"/>
                      <a:pt x="f17" y="f18"/>
                    </a:cubicBezTo>
                    <a:cubicBezTo>
                      <a:pt x="f19" y="f18"/>
                      <a:pt x="f19" y="f18"/>
                      <a:pt x="f19" y="f15"/>
                    </a:cubicBezTo>
                    <a:cubicBezTo>
                      <a:pt x="f12" y="f19"/>
                      <a:pt x="f20" y="f21"/>
                      <a:pt x="f18" y="f22"/>
                    </a:cubicBezTo>
                    <a:cubicBezTo>
                      <a:pt x="f18" y="f7"/>
                      <a:pt x="f13" y="f23"/>
                      <a:pt x="f24" y="f23"/>
                    </a:cubicBezTo>
                    <a:cubicBezTo>
                      <a:pt x="f25" y="f23"/>
                      <a:pt x="f14" y="f26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Freeform 59">
                <a:extLst>
                  <a:ext uri="{FF2B5EF4-FFF2-40B4-BE49-F238E27FC236}">
                    <a16:creationId xmlns:a16="http://schemas.microsoft.com/office/drawing/2014/main" id="{1171D82C-9FD8-300A-0897-ECB864666092}"/>
                  </a:ext>
                </a:extLst>
              </p:cNvPr>
              <p:cNvSpPr/>
              <p:nvPr/>
            </p:nvSpPr>
            <p:spPr>
              <a:xfrm flipH="1" flipV="1">
                <a:off x="1308104" y="481010"/>
                <a:ext cx="39684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2"/>
                  <a:gd name="f8" fmla="val 14"/>
                  <a:gd name="f9" fmla="val 16"/>
                  <a:gd name="f10" fmla="val 13"/>
                  <a:gd name="f11" fmla="val 20"/>
                  <a:gd name="f12" fmla="val 15"/>
                  <a:gd name="f13" fmla="val 25"/>
                  <a:gd name="f14" fmla="val 30"/>
                  <a:gd name="f15" fmla="val 34"/>
                  <a:gd name="f16" fmla="val 37"/>
                  <a:gd name="f17" fmla="val 40"/>
                  <a:gd name="f18" fmla="val 10"/>
                  <a:gd name="f19" fmla="val 7"/>
                  <a:gd name="f20" fmla="val 4"/>
                  <a:gd name="f21" fmla="val 1"/>
                  <a:gd name="f22" fmla="val 39"/>
                  <a:gd name="f23" fmla="val 2"/>
                  <a:gd name="f24" fmla="val 35"/>
                  <a:gd name="f25" fmla="val 32"/>
                  <a:gd name="f26" fmla="val 28"/>
                  <a:gd name="f27" fmla="val 22"/>
                  <a:gd name="f28" fmla="val 6"/>
                  <a:gd name="f29" fmla="val 19"/>
                  <a:gd name="f30" fmla="val 11"/>
                  <a:gd name="f31" fmla="val 3"/>
                  <a:gd name="f32" fmla="val 12"/>
                  <a:gd name="f33" fmla="val 9"/>
                  <a:gd name="f34" fmla="+- 0 0 -90"/>
                  <a:gd name="f35" fmla="*/ f3 1 17"/>
                  <a:gd name="f36" fmla="*/ f4 1 42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7"/>
                  <a:gd name="f45" fmla="*/ f41 1 42"/>
                  <a:gd name="f46" fmla="*/ 14 f42 1"/>
                  <a:gd name="f47" fmla="*/ 16 f41 1"/>
                  <a:gd name="f48" fmla="*/ 16 f42 1"/>
                  <a:gd name="f49" fmla="*/ 30 f41 1"/>
                  <a:gd name="f50" fmla="*/ 13 f42 1"/>
                  <a:gd name="f51" fmla="*/ 40 f41 1"/>
                  <a:gd name="f52" fmla="*/ 4 f42 1"/>
                  <a:gd name="f53" fmla="*/ 2 f42 1"/>
                  <a:gd name="f54" fmla="*/ 32 f41 1"/>
                  <a:gd name="f55" fmla="*/ 22 f41 1"/>
                  <a:gd name="f56" fmla="*/ 7 f42 1"/>
                  <a:gd name="f57" fmla="*/ 2 f41 1"/>
                  <a:gd name="f58" fmla="*/ 6 f41 1"/>
                  <a:gd name="f59" fmla="+- f43 0 f1"/>
                  <a:gd name="f60" fmla="*/ f46 1 17"/>
                  <a:gd name="f61" fmla="*/ f47 1 42"/>
                  <a:gd name="f62" fmla="*/ f48 1 17"/>
                  <a:gd name="f63" fmla="*/ f49 1 42"/>
                  <a:gd name="f64" fmla="*/ f50 1 17"/>
                  <a:gd name="f65" fmla="*/ f51 1 42"/>
                  <a:gd name="f66" fmla="*/ f52 1 17"/>
                  <a:gd name="f67" fmla="*/ f53 1 17"/>
                  <a:gd name="f68" fmla="*/ f54 1 42"/>
                  <a:gd name="f69" fmla="*/ f55 1 42"/>
                  <a:gd name="f70" fmla="*/ f56 1 17"/>
                  <a:gd name="f71" fmla="*/ f57 1 42"/>
                  <a:gd name="f72" fmla="*/ f58 1 42"/>
                  <a:gd name="f73" fmla="*/ 0 1 f44"/>
                  <a:gd name="f74" fmla="*/ f38 1 f44"/>
                  <a:gd name="f75" fmla="*/ 0 1 f45"/>
                  <a:gd name="f76" fmla="*/ f39 1 f45"/>
                  <a:gd name="f77" fmla="*/ f60 1 f44"/>
                  <a:gd name="f78" fmla="*/ f61 1 f45"/>
                  <a:gd name="f79" fmla="*/ f62 1 f44"/>
                  <a:gd name="f80" fmla="*/ f63 1 f45"/>
                  <a:gd name="f81" fmla="*/ f64 1 f44"/>
                  <a:gd name="f82" fmla="*/ f65 1 f45"/>
                  <a:gd name="f83" fmla="*/ f66 1 f44"/>
                  <a:gd name="f84" fmla="*/ f67 1 f44"/>
                  <a:gd name="f85" fmla="*/ f68 1 f45"/>
                  <a:gd name="f86" fmla="*/ f69 1 f45"/>
                  <a:gd name="f87" fmla="*/ f70 1 f44"/>
                  <a:gd name="f88" fmla="*/ f71 1 f45"/>
                  <a:gd name="f89" fmla="*/ f72 1 f45"/>
                  <a:gd name="f90" fmla="*/ f73 f35 1"/>
                  <a:gd name="f91" fmla="*/ f74 f35 1"/>
                  <a:gd name="f92" fmla="*/ f76 f36 1"/>
                  <a:gd name="f93" fmla="*/ f75 f36 1"/>
                  <a:gd name="f94" fmla="*/ f77 f35 1"/>
                  <a:gd name="f95" fmla="*/ f78 f36 1"/>
                  <a:gd name="f96" fmla="*/ f79 f35 1"/>
                  <a:gd name="f97" fmla="*/ f80 f36 1"/>
                  <a:gd name="f98" fmla="*/ f81 f35 1"/>
                  <a:gd name="f99" fmla="*/ f82 f36 1"/>
                  <a:gd name="f100" fmla="*/ f83 f35 1"/>
                  <a:gd name="f101" fmla="*/ f84 f35 1"/>
                  <a:gd name="f102" fmla="*/ f85 f36 1"/>
                  <a:gd name="f103" fmla="*/ f86 f36 1"/>
                  <a:gd name="f104" fmla="*/ f87 f35 1"/>
                  <a:gd name="f105" fmla="*/ f88 f36 1"/>
                  <a:gd name="f106" fmla="*/ f8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4" y="f95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100" y="f99"/>
                  </a:cxn>
                  <a:cxn ang="f59">
                    <a:pos x="f101" y="f102"/>
                  </a:cxn>
                  <a:cxn ang="f59">
                    <a:pos x="f100" y="f103"/>
                  </a:cxn>
                  <a:cxn ang="f59">
                    <a:pos x="f100" y="f95"/>
                  </a:cxn>
                  <a:cxn ang="f59">
                    <a:pos x="f104" y="f105"/>
                  </a:cxn>
                  <a:cxn ang="f59">
                    <a:pos x="f94" y="f106"/>
                  </a:cxn>
                  <a:cxn ang="f59">
                    <a:pos x="f94" y="f95"/>
                  </a:cxn>
                </a:cxnLst>
                <a:rect l="f90" t="f93" r="f91" b="f92"/>
                <a:pathLst>
                  <a:path w="17" h="42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10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3" y="f24"/>
                      <a:pt x="f23" y="f25"/>
                    </a:cubicBezTo>
                    <a:cubicBezTo>
                      <a:pt x="f23" y="f26"/>
                      <a:pt x="f23" y="f13"/>
                      <a:pt x="f20" y="f27"/>
                    </a:cubicBezTo>
                    <a:cubicBezTo>
                      <a:pt x="f28" y="f11"/>
                      <a:pt x="f19" y="f29"/>
                      <a:pt x="f20" y="f9"/>
                    </a:cubicBezTo>
                    <a:cubicBezTo>
                      <a:pt x="f5" y="f30"/>
                      <a:pt x="f31" y="f31"/>
                      <a:pt x="f19" y="f23"/>
                    </a:cubicBezTo>
                    <a:cubicBezTo>
                      <a:pt x="f32" y="f5"/>
                      <a:pt x="f10" y="f31"/>
                      <a:pt x="f8" y="f28"/>
                    </a:cubicBezTo>
                    <a:cubicBezTo>
                      <a:pt x="f8" y="f33"/>
                      <a:pt x="f8" y="f32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Freeform 60">
                <a:extLst>
                  <a:ext uri="{FF2B5EF4-FFF2-40B4-BE49-F238E27FC236}">
                    <a16:creationId xmlns:a16="http://schemas.microsoft.com/office/drawing/2014/main" id="{8B3810CD-33EE-153D-89BB-70D7D1BCCAB6}"/>
                  </a:ext>
                </a:extLst>
              </p:cNvPr>
              <p:cNvSpPr/>
              <p:nvPr/>
            </p:nvSpPr>
            <p:spPr>
              <a:xfrm flipH="1" flipV="1">
                <a:off x="952503" y="642942"/>
                <a:ext cx="5080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25"/>
                  <a:gd name="f8" fmla="val 17"/>
                  <a:gd name="f9" fmla="val 21"/>
                  <a:gd name="f10" fmla="val 15"/>
                  <a:gd name="f11" fmla="val 9"/>
                  <a:gd name="f12" fmla="val 24"/>
                  <a:gd name="f13" fmla="val 16"/>
                  <a:gd name="f14" fmla="val 11"/>
                  <a:gd name="f15" fmla="val 3"/>
                  <a:gd name="f16" fmla="val 7"/>
                  <a:gd name="f17" fmla="val 2"/>
                  <a:gd name="f18" fmla="val 10"/>
                  <a:gd name="f19" fmla="+- 0 0 -90"/>
                  <a:gd name="f20" fmla="*/ f3 1 22"/>
                  <a:gd name="f21" fmla="*/ f4 1 2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2"/>
                  <a:gd name="f30" fmla="*/ f26 1 25"/>
                  <a:gd name="f31" fmla="*/ 22 f27 1"/>
                  <a:gd name="f32" fmla="*/ 17 f26 1"/>
                  <a:gd name="f33" fmla="*/ 15 f27 1"/>
                  <a:gd name="f34" fmla="*/ 25 f26 1"/>
                  <a:gd name="f35" fmla="*/ 0 f27 1"/>
                  <a:gd name="f36" fmla="*/ 11 f26 1"/>
                  <a:gd name="f37" fmla="*/ 11 f27 1"/>
                  <a:gd name="f38" fmla="*/ 2 f26 1"/>
                  <a:gd name="f39" fmla="+- f28 0 f1"/>
                  <a:gd name="f40" fmla="*/ f31 1 22"/>
                  <a:gd name="f41" fmla="*/ f32 1 25"/>
                  <a:gd name="f42" fmla="*/ f33 1 22"/>
                  <a:gd name="f43" fmla="*/ f34 1 25"/>
                  <a:gd name="f44" fmla="*/ f35 1 22"/>
                  <a:gd name="f45" fmla="*/ f36 1 25"/>
                  <a:gd name="f46" fmla="*/ f37 1 22"/>
                  <a:gd name="f47" fmla="*/ f38 1 25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2" h="25">
                    <a:moveTo>
                      <a:pt x="f6" y="f8"/>
                    </a:moveTo>
                    <a:cubicBezTo>
                      <a:pt x="f6" y="f9"/>
                      <a:pt x="f9" y="f7"/>
                      <a:pt x="f10" y="f7"/>
                    </a:cubicBezTo>
                    <a:cubicBezTo>
                      <a:pt x="f11" y="f12"/>
                      <a:pt x="f5" y="f13"/>
                      <a:pt x="f5" y="f14"/>
                    </a:cubicBezTo>
                    <a:cubicBezTo>
                      <a:pt x="f5" y="f15"/>
                      <a:pt x="f16" y="f15"/>
                      <a:pt x="f14" y="f17"/>
                    </a:cubicBezTo>
                    <a:cubicBezTo>
                      <a:pt x="f10" y="f5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Freeform 61">
                <a:extLst>
                  <a:ext uri="{FF2B5EF4-FFF2-40B4-BE49-F238E27FC236}">
                    <a16:creationId xmlns:a16="http://schemas.microsoft.com/office/drawing/2014/main" id="{D31F5203-971F-D13E-318C-BB49765712E4}"/>
                  </a:ext>
                </a:extLst>
              </p:cNvPr>
              <p:cNvSpPr/>
              <p:nvPr/>
            </p:nvSpPr>
            <p:spPr>
              <a:xfrm flipH="1" flipV="1">
                <a:off x="1608136" y="133346"/>
                <a:ext cx="55558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0"/>
                  <a:gd name="f8" fmla="val 10"/>
                  <a:gd name="f9" fmla="val 19"/>
                  <a:gd name="f10" fmla="val 4"/>
                  <a:gd name="f11" fmla="val 9"/>
                  <a:gd name="f12" fmla="val 14"/>
                  <a:gd name="f13" fmla="val 18"/>
                  <a:gd name="f14" fmla="val 7"/>
                  <a:gd name="f15" fmla="val 13"/>
                  <a:gd name="f16" fmla="val 2"/>
                  <a:gd name="f17" fmla="val 3"/>
                  <a:gd name="f18" fmla="+- 0 0 -90"/>
                  <a:gd name="f19" fmla="*/ f3 1 24"/>
                  <a:gd name="f20" fmla="*/ f4 1 2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4"/>
                  <a:gd name="f29" fmla="*/ f25 1 20"/>
                  <a:gd name="f30" fmla="*/ 10 f26 1"/>
                  <a:gd name="f31" fmla="*/ 0 f25 1"/>
                  <a:gd name="f32" fmla="*/ 24 f26 1"/>
                  <a:gd name="f33" fmla="*/ 9 f25 1"/>
                  <a:gd name="f34" fmla="*/ 14 f26 1"/>
                  <a:gd name="f35" fmla="*/ 20 f25 1"/>
                  <a:gd name="f36" fmla="*/ 0 f26 1"/>
                  <a:gd name="f37" fmla="*/ 7 f25 1"/>
                  <a:gd name="f38" fmla="+- f27 0 f1"/>
                  <a:gd name="f39" fmla="*/ f30 1 24"/>
                  <a:gd name="f40" fmla="*/ f31 1 20"/>
                  <a:gd name="f41" fmla="*/ f32 1 24"/>
                  <a:gd name="f42" fmla="*/ f33 1 20"/>
                  <a:gd name="f43" fmla="*/ f34 1 24"/>
                  <a:gd name="f44" fmla="*/ f35 1 20"/>
                  <a:gd name="f45" fmla="*/ f36 1 24"/>
                  <a:gd name="f46" fmla="*/ f37 1 20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4" h="20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3" y="f7"/>
                      <a:pt x="f12" y="f7"/>
                    </a:cubicBezTo>
                    <a:cubicBezTo>
                      <a:pt x="f14" y="f7"/>
                      <a:pt x="f5" y="f15"/>
                      <a:pt x="f5" y="f14"/>
                    </a:cubicBezTo>
                    <a:cubicBezTo>
                      <a:pt x="f5" y="f16"/>
                      <a:pt x="f17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Freeform 62">
                <a:extLst>
                  <a:ext uri="{FF2B5EF4-FFF2-40B4-BE49-F238E27FC236}">
                    <a16:creationId xmlns:a16="http://schemas.microsoft.com/office/drawing/2014/main" id="{CACAB23C-3BA2-89C8-B098-86711F95CF2C}"/>
                  </a:ext>
                </a:extLst>
              </p:cNvPr>
              <p:cNvSpPr/>
              <p:nvPr/>
            </p:nvSpPr>
            <p:spPr>
              <a:xfrm flipH="1" flipV="1">
                <a:off x="1277938" y="347664"/>
                <a:ext cx="47621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25"/>
                  <a:gd name="f8" fmla="val 14"/>
                  <a:gd name="f9" fmla="val 18"/>
                  <a:gd name="f10" fmla="val 2"/>
                  <a:gd name="f11" fmla="val 7"/>
                  <a:gd name="f12" fmla="val 16"/>
                  <a:gd name="f13" fmla="val 10"/>
                  <a:gd name="f14" fmla="val 24"/>
                  <a:gd name="f15" fmla="val 4"/>
                  <a:gd name="f16" fmla="val 1"/>
                  <a:gd name="f17" fmla="val 13"/>
                  <a:gd name="f18" fmla="val 8"/>
                  <a:gd name="f19" fmla="+- 0 0 -90"/>
                  <a:gd name="f20" fmla="*/ f3 1 21"/>
                  <a:gd name="f21" fmla="*/ f4 1 2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1"/>
                  <a:gd name="f30" fmla="*/ f26 1 25"/>
                  <a:gd name="f31" fmla="*/ 14 f27 1"/>
                  <a:gd name="f32" fmla="*/ 0 f26 1"/>
                  <a:gd name="f33" fmla="*/ 21 f27 1"/>
                  <a:gd name="f34" fmla="*/ 7 f26 1"/>
                  <a:gd name="f35" fmla="*/ 10 f27 1"/>
                  <a:gd name="f36" fmla="*/ 24 f26 1"/>
                  <a:gd name="f37" fmla="*/ 1 f27 1"/>
                  <a:gd name="f38" fmla="*/ 13 f26 1"/>
                  <a:gd name="f39" fmla="+- f28 0 f1"/>
                  <a:gd name="f40" fmla="*/ f31 1 21"/>
                  <a:gd name="f41" fmla="*/ f32 1 25"/>
                  <a:gd name="f42" fmla="*/ f33 1 21"/>
                  <a:gd name="f43" fmla="*/ f34 1 25"/>
                  <a:gd name="f44" fmla="*/ f35 1 21"/>
                  <a:gd name="f45" fmla="*/ f36 1 25"/>
                  <a:gd name="f46" fmla="*/ f37 1 21"/>
                  <a:gd name="f47" fmla="*/ f38 1 25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1" h="25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2" y="f7"/>
                      <a:pt x="f13" y="f14"/>
                    </a:cubicBezTo>
                    <a:cubicBezTo>
                      <a:pt x="f15" y="f14"/>
                      <a:pt x="f10" y="f9"/>
                      <a:pt x="f16" y="f17"/>
                    </a:cubicBezTo>
                    <a:cubicBezTo>
                      <a:pt x="f5" y="f11"/>
                      <a:pt x="f18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Freeform 63">
                <a:extLst>
                  <a:ext uri="{FF2B5EF4-FFF2-40B4-BE49-F238E27FC236}">
                    <a16:creationId xmlns:a16="http://schemas.microsoft.com/office/drawing/2014/main" id="{76052619-BB60-2A39-27CC-80669A601733}"/>
                  </a:ext>
                </a:extLst>
              </p:cNvPr>
              <p:cNvSpPr/>
              <p:nvPr/>
            </p:nvSpPr>
            <p:spPr>
              <a:xfrm flipH="1" flipV="1">
                <a:off x="1703390" y="79379"/>
                <a:ext cx="5715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0"/>
                  <a:gd name="f8" fmla="val 15"/>
                  <a:gd name="f9" fmla="val 9"/>
                  <a:gd name="f10" fmla="val 19"/>
                  <a:gd name="f11" fmla="val 3"/>
                  <a:gd name="f12" fmla="val 1"/>
                  <a:gd name="f13" fmla="val 11"/>
                  <a:gd name="f14" fmla="val 7"/>
                  <a:gd name="f15" fmla="val 8"/>
                  <a:gd name="f16" fmla="val 12"/>
                  <a:gd name="f17" fmla="val 18"/>
                  <a:gd name="f18" fmla="val 13"/>
                  <a:gd name="f19" fmla="+- 0 0 -90"/>
                  <a:gd name="f20" fmla="*/ f3 1 25"/>
                  <a:gd name="f21" fmla="*/ f4 1 20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5"/>
                  <a:gd name="f30" fmla="*/ f26 1 20"/>
                  <a:gd name="f31" fmla="*/ 15 f27 1"/>
                  <a:gd name="f32" fmla="*/ 20 f26 1"/>
                  <a:gd name="f33" fmla="*/ 1 f27 1"/>
                  <a:gd name="f34" fmla="*/ 11 f26 1"/>
                  <a:gd name="f35" fmla="*/ 12 f27 1"/>
                  <a:gd name="f36" fmla="*/ 0 f26 1"/>
                  <a:gd name="f37" fmla="*/ 25 f27 1"/>
                  <a:gd name="f38" fmla="*/ 13 f26 1"/>
                  <a:gd name="f39" fmla="+- f28 0 f1"/>
                  <a:gd name="f40" fmla="*/ f31 1 25"/>
                  <a:gd name="f41" fmla="*/ f32 1 20"/>
                  <a:gd name="f42" fmla="*/ f33 1 25"/>
                  <a:gd name="f43" fmla="*/ f34 1 20"/>
                  <a:gd name="f44" fmla="*/ f35 1 25"/>
                  <a:gd name="f45" fmla="*/ f36 1 20"/>
                  <a:gd name="f46" fmla="*/ f37 1 25"/>
                  <a:gd name="f47" fmla="*/ f38 1 20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5" h="20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5" y="f14"/>
                      <a:pt x="f15" y="f5"/>
                      <a:pt x="f16" y="f5"/>
                    </a:cubicBezTo>
                    <a:cubicBezTo>
                      <a:pt x="f17" y="f5"/>
                      <a:pt x="f6" y="f14"/>
                      <a:pt x="f6" y="f18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Freeform 64">
                <a:extLst>
                  <a:ext uri="{FF2B5EF4-FFF2-40B4-BE49-F238E27FC236}">
                    <a16:creationId xmlns:a16="http://schemas.microsoft.com/office/drawing/2014/main" id="{59BD1B1D-3271-72BC-AFE7-15E0F2ED3E69}"/>
                  </a:ext>
                </a:extLst>
              </p:cNvPr>
              <p:cNvSpPr/>
              <p:nvPr/>
            </p:nvSpPr>
            <p:spPr>
              <a:xfrm flipH="1" flipV="1">
                <a:off x="687391" y="174622"/>
                <a:ext cx="44448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7"/>
                  <a:gd name="f8" fmla="val 15"/>
                  <a:gd name="f9" fmla="val 1"/>
                  <a:gd name="f10" fmla="val 9"/>
                  <a:gd name="f11" fmla="val 2"/>
                  <a:gd name="f12" fmla="val 12"/>
                  <a:gd name="f13" fmla="val 8"/>
                  <a:gd name="f14" fmla="val 18"/>
                  <a:gd name="f15" fmla="val 7"/>
                  <a:gd name="f16" fmla="val 26"/>
                  <a:gd name="f17" fmla="val 20"/>
                  <a:gd name="f18" fmla="+- 0 0 -90"/>
                  <a:gd name="f19" fmla="*/ f3 1 19"/>
                  <a:gd name="f20" fmla="*/ f4 1 2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7"/>
                  <a:gd name="f30" fmla="*/ 0 f26 1"/>
                  <a:gd name="f31" fmla="*/ 15 f25 1"/>
                  <a:gd name="f32" fmla="*/ 9 f26 1"/>
                  <a:gd name="f33" fmla="*/ 1 f25 1"/>
                  <a:gd name="f34" fmla="*/ 19 f26 1"/>
                  <a:gd name="f35" fmla="*/ 12 f25 1"/>
                  <a:gd name="f36" fmla="*/ 7 f26 1"/>
                  <a:gd name="f37" fmla="*/ 26 f25 1"/>
                  <a:gd name="f38" fmla="+- f27 0 f1"/>
                  <a:gd name="f39" fmla="*/ f30 1 19"/>
                  <a:gd name="f40" fmla="*/ f31 1 27"/>
                  <a:gd name="f41" fmla="*/ f32 1 19"/>
                  <a:gd name="f42" fmla="*/ f33 1 27"/>
                  <a:gd name="f43" fmla="*/ f34 1 19"/>
                  <a:gd name="f44" fmla="*/ f35 1 27"/>
                  <a:gd name="f45" fmla="*/ f36 1 19"/>
                  <a:gd name="f46" fmla="*/ f37 1 2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9" h="27">
                    <a:moveTo>
                      <a:pt x="f5" y="f8"/>
                    </a:moveTo>
                    <a:cubicBezTo>
                      <a:pt x="f9" y="f10"/>
                      <a:pt x="f9" y="f11"/>
                      <a:pt x="f10" y="f9"/>
                    </a:cubicBezTo>
                    <a:cubicBezTo>
                      <a:pt x="f12" y="f5"/>
                      <a:pt x="f6" y="f13"/>
                      <a:pt x="f6" y="f12"/>
                    </a:cubicBezTo>
                    <a:cubicBezTo>
                      <a:pt x="f6" y="f14"/>
                      <a:pt x="f12" y="f7"/>
                      <a:pt x="f15" y="f16"/>
                    </a:cubicBezTo>
                    <a:cubicBezTo>
                      <a:pt x="f5" y="f16"/>
                      <a:pt x="f9" y="f17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Freeform 65">
                <a:extLst>
                  <a:ext uri="{FF2B5EF4-FFF2-40B4-BE49-F238E27FC236}">
                    <a16:creationId xmlns:a16="http://schemas.microsoft.com/office/drawing/2014/main" id="{FEB2E844-9B37-C3EA-342B-D872611BFA6E}"/>
                  </a:ext>
                </a:extLst>
              </p:cNvPr>
              <p:cNvSpPr/>
              <p:nvPr/>
            </p:nvSpPr>
            <p:spPr>
              <a:xfrm flipH="1" flipV="1">
                <a:off x="674690" y="882652"/>
                <a:ext cx="5715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2"/>
                  <a:gd name="f8" fmla="val 9"/>
                  <a:gd name="f9" fmla="val 5"/>
                  <a:gd name="f10" fmla="val 21"/>
                  <a:gd name="f11" fmla="val 15"/>
                  <a:gd name="f12" fmla="val 10"/>
                  <a:gd name="f13" fmla="val 16"/>
                  <a:gd name="f14" fmla="val 1"/>
                  <a:gd name="f15" fmla="val 13"/>
                  <a:gd name="f16" fmla="val 23"/>
                  <a:gd name="f17" fmla="val 17"/>
                  <a:gd name="f18" fmla="+- 0 0 -90"/>
                  <a:gd name="f19" fmla="*/ f3 1 24"/>
                  <a:gd name="f20" fmla="*/ f4 1 2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4"/>
                  <a:gd name="f29" fmla="*/ f25 1 22"/>
                  <a:gd name="f30" fmla="*/ 9 f26 1"/>
                  <a:gd name="f31" fmla="*/ 22 f25 1"/>
                  <a:gd name="f32" fmla="*/ 0 f26 1"/>
                  <a:gd name="f33" fmla="*/ 15 f25 1"/>
                  <a:gd name="f34" fmla="*/ 16 f26 1"/>
                  <a:gd name="f35" fmla="*/ 0 f25 1"/>
                  <a:gd name="f36" fmla="*/ 22 f26 1"/>
                  <a:gd name="f37" fmla="*/ 13 f25 1"/>
                  <a:gd name="f38" fmla="+- f27 0 f1"/>
                  <a:gd name="f39" fmla="*/ f30 1 24"/>
                  <a:gd name="f40" fmla="*/ f31 1 22"/>
                  <a:gd name="f41" fmla="*/ f32 1 24"/>
                  <a:gd name="f42" fmla="*/ f33 1 22"/>
                  <a:gd name="f43" fmla="*/ f34 1 24"/>
                  <a:gd name="f44" fmla="*/ f35 1 22"/>
                  <a:gd name="f45" fmla="*/ f36 1 24"/>
                  <a:gd name="f46" fmla="*/ f37 1 2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4" h="22">
                    <a:moveTo>
                      <a:pt x="f8" y="f7"/>
                    </a:moveTo>
                    <a:cubicBezTo>
                      <a:pt x="f9" y="f10"/>
                      <a:pt x="f5" y="f10"/>
                      <a:pt x="f5" y="f11"/>
                    </a:cubicBezTo>
                    <a:cubicBezTo>
                      <a:pt x="f5" y="f8"/>
                      <a:pt x="f12" y="f5"/>
                      <a:pt x="f13" y="f5"/>
                    </a:cubicBezTo>
                    <a:cubicBezTo>
                      <a:pt x="f6" y="f14"/>
                      <a:pt x="f10" y="f8"/>
                      <a:pt x="f7" y="f15"/>
                    </a:cubicBezTo>
                    <a:cubicBezTo>
                      <a:pt x="f16" y="f17"/>
                      <a:pt x="f13" y="f7"/>
                      <a:pt x="f8" y="f7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Freeform 66">
                <a:extLst>
                  <a:ext uri="{FF2B5EF4-FFF2-40B4-BE49-F238E27FC236}">
                    <a16:creationId xmlns:a16="http://schemas.microsoft.com/office/drawing/2014/main" id="{63863E86-D004-4111-968F-B5755D96B329}"/>
                  </a:ext>
                </a:extLst>
              </p:cNvPr>
              <p:cNvSpPr/>
              <p:nvPr/>
            </p:nvSpPr>
            <p:spPr>
              <a:xfrm flipH="1" flipV="1">
                <a:off x="658816" y="109535"/>
                <a:ext cx="44448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6"/>
                  <a:gd name="f8" fmla="val 18"/>
                  <a:gd name="f9" fmla="val 14"/>
                  <a:gd name="f10" fmla="val 17"/>
                  <a:gd name="f11" fmla="val 25"/>
                  <a:gd name="f12" fmla="val 11"/>
                  <a:gd name="f13" fmla="val 6"/>
                  <a:gd name="f14" fmla="val 4"/>
                  <a:gd name="f15" fmla="val 10"/>
                  <a:gd name="f16" fmla="val 16"/>
                  <a:gd name="f17" fmla="val 9"/>
                  <a:gd name="f18" fmla="+- 0 0 -90"/>
                  <a:gd name="f19" fmla="*/ f3 1 19"/>
                  <a:gd name="f20" fmla="*/ f4 1 2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6"/>
                  <a:gd name="f30" fmla="*/ 18 f26 1"/>
                  <a:gd name="f31" fmla="*/ 14 f25 1"/>
                  <a:gd name="f32" fmla="*/ 11 f26 1"/>
                  <a:gd name="f33" fmla="*/ 26 f25 1"/>
                  <a:gd name="f34" fmla="*/ 0 f26 1"/>
                  <a:gd name="f35" fmla="*/ 10 f26 1"/>
                  <a:gd name="f36" fmla="*/ 0 f25 1"/>
                  <a:gd name="f37" fmla="+- f27 0 f1"/>
                  <a:gd name="f38" fmla="*/ f30 1 19"/>
                  <a:gd name="f39" fmla="*/ f31 1 26"/>
                  <a:gd name="f40" fmla="*/ f32 1 19"/>
                  <a:gd name="f41" fmla="*/ f33 1 26"/>
                  <a:gd name="f42" fmla="*/ f34 1 19"/>
                  <a:gd name="f43" fmla="*/ f35 1 19"/>
                  <a:gd name="f44" fmla="*/ f36 1 26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1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9" h="26">
                    <a:moveTo>
                      <a:pt x="f8" y="f9"/>
                    </a:moveTo>
                    <a:cubicBezTo>
                      <a:pt x="f8" y="f6"/>
                      <a:pt x="f10" y="f11"/>
                      <a:pt x="f12" y="f7"/>
                    </a:cubicBezTo>
                    <a:cubicBezTo>
                      <a:pt x="f13" y="f7"/>
                      <a:pt x="f5" y="f6"/>
                      <a:pt x="f5" y="f9"/>
                    </a:cubicBezTo>
                    <a:cubicBezTo>
                      <a:pt x="f5" y="f13"/>
                      <a:pt x="f14" y="f5"/>
                      <a:pt x="f15" y="f5"/>
                    </a:cubicBezTo>
                    <a:cubicBezTo>
                      <a:pt x="f6" y="f5"/>
                      <a:pt x="f16" y="f17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Freeform 67">
                <a:extLst>
                  <a:ext uri="{FF2B5EF4-FFF2-40B4-BE49-F238E27FC236}">
                    <a16:creationId xmlns:a16="http://schemas.microsoft.com/office/drawing/2014/main" id="{18D31678-1BD7-93A6-1EAF-34E7DBED2445}"/>
                  </a:ext>
                </a:extLst>
              </p:cNvPr>
              <p:cNvSpPr/>
              <p:nvPr/>
            </p:nvSpPr>
            <p:spPr>
              <a:xfrm flipH="1" flipV="1">
                <a:off x="1574797" y="727076"/>
                <a:ext cx="44448" cy="6667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9"/>
                  <a:gd name="f8" fmla="val 14"/>
                  <a:gd name="f9" fmla="val 12"/>
                  <a:gd name="f10" fmla="val 9"/>
                  <a:gd name="f11" fmla="val 1"/>
                  <a:gd name="f12" fmla="val 6"/>
                  <a:gd name="f13" fmla="val 5"/>
                  <a:gd name="f14" fmla="val 11"/>
                  <a:gd name="f15" fmla="val 7"/>
                  <a:gd name="f16" fmla="val 15"/>
                  <a:gd name="f17" fmla="val 8"/>
                  <a:gd name="f18" fmla="val 16"/>
                  <a:gd name="f19" fmla="val 10"/>
                  <a:gd name="f20" fmla="val 17"/>
                  <a:gd name="f21" fmla="val 13"/>
                  <a:gd name="f22" fmla="val 18"/>
                  <a:gd name="f23" fmla="val 21"/>
                  <a:gd name="f24" fmla="val 25"/>
                  <a:gd name="f25" fmla="val 24"/>
                  <a:gd name="f26" fmla="val 3"/>
                  <a:gd name="f27" fmla="+- 0 0 -90"/>
                  <a:gd name="f28" fmla="*/ f3 1 19"/>
                  <a:gd name="f29" fmla="*/ f4 1 2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9"/>
                  <a:gd name="f38" fmla="*/ f34 1 29"/>
                  <a:gd name="f39" fmla="*/ 0 f35 1"/>
                  <a:gd name="f40" fmla="*/ 14 f34 1"/>
                  <a:gd name="f41" fmla="*/ 1 f35 1"/>
                  <a:gd name="f42" fmla="*/ 6 f34 1"/>
                  <a:gd name="f43" fmla="*/ 14 f35 1"/>
                  <a:gd name="f44" fmla="*/ 7 f34 1"/>
                  <a:gd name="f45" fmla="*/ 17 f35 1"/>
                  <a:gd name="f46" fmla="*/ 13 f34 1"/>
                  <a:gd name="f47" fmla="*/ 15 f35 1"/>
                  <a:gd name="f48" fmla="*/ 25 f34 1"/>
                  <a:gd name="f49" fmla="*/ 3 f35 1"/>
                  <a:gd name="f50" fmla="*/ 24 f34 1"/>
                  <a:gd name="f51" fmla="+- f36 0 f1"/>
                  <a:gd name="f52" fmla="*/ f39 1 19"/>
                  <a:gd name="f53" fmla="*/ f40 1 29"/>
                  <a:gd name="f54" fmla="*/ f41 1 19"/>
                  <a:gd name="f55" fmla="*/ f42 1 29"/>
                  <a:gd name="f56" fmla="*/ f43 1 19"/>
                  <a:gd name="f57" fmla="*/ f44 1 29"/>
                  <a:gd name="f58" fmla="*/ f45 1 19"/>
                  <a:gd name="f59" fmla="*/ f46 1 29"/>
                  <a:gd name="f60" fmla="*/ f47 1 19"/>
                  <a:gd name="f61" fmla="*/ f48 1 29"/>
                  <a:gd name="f62" fmla="*/ f49 1 19"/>
                  <a:gd name="f63" fmla="*/ f50 1 29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9" h="29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5"/>
                      <a:pt x="f14" y="f5"/>
                      <a:pt x="f8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0"/>
                      <a:pt x="f6" y="f23"/>
                      <a:pt x="f16" y="f24"/>
                    </a:cubicBezTo>
                    <a:cubicBezTo>
                      <a:pt x="f14" y="f7"/>
                      <a:pt x="f15" y="f25"/>
                      <a:pt x="f26" y="f25"/>
                    </a:cubicBezTo>
                    <a:cubicBezTo>
                      <a:pt x="f5" y="f25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Freeform 68">
                <a:extLst>
                  <a:ext uri="{FF2B5EF4-FFF2-40B4-BE49-F238E27FC236}">
                    <a16:creationId xmlns:a16="http://schemas.microsoft.com/office/drawing/2014/main" id="{05E1EBB4-86F7-1BD3-0905-3FEBC1B718D9}"/>
                  </a:ext>
                </a:extLst>
              </p:cNvPr>
              <p:cNvSpPr/>
              <p:nvPr/>
            </p:nvSpPr>
            <p:spPr>
              <a:xfrm flipH="1" flipV="1">
                <a:off x="1844673" y="441326"/>
                <a:ext cx="4444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4"/>
                  <a:gd name="f8" fmla="val 16"/>
                  <a:gd name="f9" fmla="val 21"/>
                  <a:gd name="f10" fmla="val 17"/>
                  <a:gd name="f11" fmla="val 12"/>
                  <a:gd name="f12" fmla="val 23"/>
                  <a:gd name="f13" fmla="val 7"/>
                  <a:gd name="f14" fmla="val 1"/>
                  <a:gd name="f15" fmla="val 11"/>
                  <a:gd name="f16" fmla="val 2"/>
                  <a:gd name="f17" fmla="val 6"/>
                  <a:gd name="f18" fmla="val 4"/>
                  <a:gd name="f19" fmla="val 10"/>
                  <a:gd name="f20" fmla="val 14"/>
                  <a:gd name="f21" fmla="val 8"/>
                  <a:gd name="f22" fmla="+- 0 0 -90"/>
                  <a:gd name="f23" fmla="*/ f3 1 19"/>
                  <a:gd name="f24" fmla="*/ f4 1 24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9"/>
                  <a:gd name="f33" fmla="*/ f29 1 24"/>
                  <a:gd name="f34" fmla="*/ 19 f30 1"/>
                  <a:gd name="f35" fmla="*/ 16 f29 1"/>
                  <a:gd name="f36" fmla="*/ 12 f30 1"/>
                  <a:gd name="f37" fmla="*/ 23 f29 1"/>
                  <a:gd name="f38" fmla="*/ 1 f30 1"/>
                  <a:gd name="f39" fmla="*/ 11 f29 1"/>
                  <a:gd name="f40" fmla="*/ 10 f30 1"/>
                  <a:gd name="f41" fmla="*/ 1 f29 1"/>
                  <a:gd name="f42" fmla="+- f31 0 f1"/>
                  <a:gd name="f43" fmla="*/ f34 1 19"/>
                  <a:gd name="f44" fmla="*/ f35 1 24"/>
                  <a:gd name="f45" fmla="*/ f36 1 19"/>
                  <a:gd name="f46" fmla="*/ f37 1 24"/>
                  <a:gd name="f47" fmla="*/ f38 1 19"/>
                  <a:gd name="f48" fmla="*/ f39 1 24"/>
                  <a:gd name="f49" fmla="*/ f40 1 19"/>
                  <a:gd name="f50" fmla="*/ f41 1 24"/>
                  <a:gd name="f51" fmla="*/ 0 1 f32"/>
                  <a:gd name="f52" fmla="*/ f26 1 f32"/>
                  <a:gd name="f53" fmla="*/ 0 1 f33"/>
                  <a:gd name="f54" fmla="*/ f27 1 f33"/>
                  <a:gd name="f55" fmla="*/ f43 1 f32"/>
                  <a:gd name="f56" fmla="*/ f44 1 f33"/>
                  <a:gd name="f57" fmla="*/ f45 1 f32"/>
                  <a:gd name="f58" fmla="*/ f46 1 f33"/>
                  <a:gd name="f59" fmla="*/ f47 1 f32"/>
                  <a:gd name="f60" fmla="*/ f48 1 f33"/>
                  <a:gd name="f61" fmla="*/ f49 1 f32"/>
                  <a:gd name="f62" fmla="*/ f50 1 f33"/>
                  <a:gd name="f63" fmla="*/ f51 f23 1"/>
                  <a:gd name="f64" fmla="*/ f52 f23 1"/>
                  <a:gd name="f65" fmla="*/ f54 f24 1"/>
                  <a:gd name="f66" fmla="*/ f53 f24 1"/>
                  <a:gd name="f67" fmla="*/ f55 f23 1"/>
                  <a:gd name="f68" fmla="*/ f56 f24 1"/>
                  <a:gd name="f69" fmla="*/ f57 f23 1"/>
                  <a:gd name="f70" fmla="*/ f58 f24 1"/>
                  <a:gd name="f71" fmla="*/ f59 f23 1"/>
                  <a:gd name="f72" fmla="*/ f60 f24 1"/>
                  <a:gd name="f73" fmla="*/ f61 f23 1"/>
                  <a:gd name="f74" fmla="*/ f6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7" y="f68"/>
                  </a:cxn>
                  <a:cxn ang="f42">
                    <a:pos x="f69" y="f70"/>
                  </a:cxn>
                  <a:cxn ang="f42">
                    <a:pos x="f71" y="f72"/>
                  </a:cxn>
                  <a:cxn ang="f42">
                    <a:pos x="f73" y="f74"/>
                  </a:cxn>
                  <a:cxn ang="f42">
                    <a:pos x="f67" y="f68"/>
                  </a:cxn>
                </a:cxnLst>
                <a:rect l="f63" t="f66" r="f64" b="f65"/>
                <a:pathLst>
                  <a:path w="19" h="24">
                    <a:moveTo>
                      <a:pt x="f6" y="f8"/>
                    </a:moveTo>
                    <a:cubicBezTo>
                      <a:pt x="f6" y="f9"/>
                      <a:pt x="f10" y="f7"/>
                      <a:pt x="f11" y="f12"/>
                    </a:cubicBezTo>
                    <a:cubicBezTo>
                      <a:pt x="f13" y="f12"/>
                      <a:pt x="f5" y="f8"/>
                      <a:pt x="f14" y="f15"/>
                    </a:cubicBezTo>
                    <a:cubicBezTo>
                      <a:pt x="f16" y="f17"/>
                      <a:pt x="f18" y="f14"/>
                      <a:pt x="f19" y="f14"/>
                    </a:cubicBezTo>
                    <a:cubicBezTo>
                      <a:pt x="f20" y="f5"/>
                      <a:pt x="f6" y="f21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Freeform 69">
                <a:extLst>
                  <a:ext uri="{FF2B5EF4-FFF2-40B4-BE49-F238E27FC236}">
                    <a16:creationId xmlns:a16="http://schemas.microsoft.com/office/drawing/2014/main" id="{F070C7AE-934A-8FE1-CA8D-8ADF60AD36F6}"/>
                  </a:ext>
                </a:extLst>
              </p:cNvPr>
              <p:cNvSpPr/>
              <p:nvPr/>
            </p:nvSpPr>
            <p:spPr>
              <a:xfrm flipH="1" flipV="1">
                <a:off x="2346322" y="658816"/>
                <a:ext cx="50804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9"/>
                  <a:gd name="f8" fmla="val 11"/>
                  <a:gd name="f9" fmla="val 17"/>
                  <a:gd name="f10" fmla="val 7"/>
                  <a:gd name="f11" fmla="val 13"/>
                  <a:gd name="f12" fmla="val 16"/>
                  <a:gd name="f13" fmla="val 10"/>
                  <a:gd name="f14" fmla="val 18"/>
                  <a:gd name="f15" fmla="val 4"/>
                  <a:gd name="f16" fmla="val 1"/>
                  <a:gd name="f17" fmla="val 8"/>
                  <a:gd name="f18" fmla="+- 0 0 -90"/>
                  <a:gd name="f19" fmla="*/ f3 1 22"/>
                  <a:gd name="f20" fmla="*/ f4 1 19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22"/>
                  <a:gd name="f29" fmla="*/ f25 1 19"/>
                  <a:gd name="f30" fmla="*/ 11 f26 1"/>
                  <a:gd name="f31" fmla="*/ 0 f25 1"/>
                  <a:gd name="f32" fmla="*/ 22 f26 1"/>
                  <a:gd name="f33" fmla="*/ 7 f25 1"/>
                  <a:gd name="f34" fmla="*/ 10 f26 1"/>
                  <a:gd name="f35" fmla="*/ 18 f25 1"/>
                  <a:gd name="f36" fmla="*/ 1 f26 1"/>
                  <a:gd name="f37" fmla="*/ 8 f25 1"/>
                  <a:gd name="f38" fmla="+- f27 0 f1"/>
                  <a:gd name="f39" fmla="*/ f30 1 22"/>
                  <a:gd name="f40" fmla="*/ f31 1 19"/>
                  <a:gd name="f41" fmla="*/ f32 1 22"/>
                  <a:gd name="f42" fmla="*/ f33 1 19"/>
                  <a:gd name="f43" fmla="*/ f34 1 22"/>
                  <a:gd name="f44" fmla="*/ f35 1 19"/>
                  <a:gd name="f45" fmla="*/ f36 1 22"/>
                  <a:gd name="f46" fmla="*/ f37 1 19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22" h="19">
                    <a:moveTo>
                      <a:pt x="f8" y="f5"/>
                    </a:moveTo>
                    <a:cubicBezTo>
                      <a:pt x="f9" y="f5"/>
                      <a:pt x="f6" y="f5"/>
                      <a:pt x="f6" y="f10"/>
                    </a:cubicBezTo>
                    <a:cubicBezTo>
                      <a:pt x="f6" y="f11"/>
                      <a:pt x="f12" y="f7"/>
                      <a:pt x="f13" y="f14"/>
                    </a:cubicBezTo>
                    <a:cubicBezTo>
                      <a:pt x="f15" y="f14"/>
                      <a:pt x="f16" y="f11"/>
                      <a:pt x="f16" y="f17"/>
                    </a:cubicBezTo>
                    <a:cubicBezTo>
                      <a:pt x="f5" y="f16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Freeform 70">
                <a:extLst>
                  <a:ext uri="{FF2B5EF4-FFF2-40B4-BE49-F238E27FC236}">
                    <a16:creationId xmlns:a16="http://schemas.microsoft.com/office/drawing/2014/main" id="{D38B9070-D612-5A0E-D6E7-547294E29AEE}"/>
                  </a:ext>
                </a:extLst>
              </p:cNvPr>
              <p:cNvSpPr/>
              <p:nvPr/>
            </p:nvSpPr>
            <p:spPr>
              <a:xfrm flipH="1" flipV="1">
                <a:off x="965204" y="333371"/>
                <a:ext cx="42867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3"/>
                  <a:gd name="f8" fmla="val 16"/>
                  <a:gd name="f9" fmla="val 21"/>
                  <a:gd name="f10" fmla="val 17"/>
                  <a:gd name="f11" fmla="val 12"/>
                  <a:gd name="f12" fmla="val 7"/>
                  <a:gd name="f13" fmla="val 1"/>
                  <a:gd name="f14" fmla="val 11"/>
                  <a:gd name="f15" fmla="val 6"/>
                  <a:gd name="f16" fmla="val 4"/>
                  <a:gd name="f17" fmla="val 2"/>
                  <a:gd name="f18" fmla="val 9"/>
                  <a:gd name="f19" fmla="val 14"/>
                  <a:gd name="f20" fmla="+- 0 0 -90"/>
                  <a:gd name="f21" fmla="*/ f3 1 18"/>
                  <a:gd name="f22" fmla="*/ f4 1 23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8"/>
                  <a:gd name="f31" fmla="*/ f27 1 23"/>
                  <a:gd name="f32" fmla="*/ 18 f28 1"/>
                  <a:gd name="f33" fmla="*/ 16 f27 1"/>
                  <a:gd name="f34" fmla="*/ 12 f28 1"/>
                  <a:gd name="f35" fmla="*/ 23 f27 1"/>
                  <a:gd name="f36" fmla="*/ 1 f28 1"/>
                  <a:gd name="f37" fmla="*/ 11 f27 1"/>
                  <a:gd name="f38" fmla="*/ 9 f28 1"/>
                  <a:gd name="f39" fmla="*/ 1 f27 1"/>
                  <a:gd name="f40" fmla="+- f29 0 f1"/>
                  <a:gd name="f41" fmla="*/ f32 1 18"/>
                  <a:gd name="f42" fmla="*/ f33 1 23"/>
                  <a:gd name="f43" fmla="*/ f34 1 18"/>
                  <a:gd name="f44" fmla="*/ f35 1 23"/>
                  <a:gd name="f45" fmla="*/ f36 1 18"/>
                  <a:gd name="f46" fmla="*/ f37 1 23"/>
                  <a:gd name="f47" fmla="*/ f38 1 18"/>
                  <a:gd name="f48" fmla="*/ f39 1 23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8" h="23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0"/>
                      <a:pt x="f13" y="f14"/>
                    </a:cubicBezTo>
                    <a:cubicBezTo>
                      <a:pt x="f13" y="f15"/>
                      <a:pt x="f16" y="f17"/>
                      <a:pt x="f18" y="f13"/>
                    </a:cubicBezTo>
                    <a:cubicBezTo>
                      <a:pt x="f19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Freeform 71">
                <a:extLst>
                  <a:ext uri="{FF2B5EF4-FFF2-40B4-BE49-F238E27FC236}">
                    <a16:creationId xmlns:a16="http://schemas.microsoft.com/office/drawing/2014/main" id="{011EFA51-53EB-1DFE-82CF-DE7A44CAB6DB}"/>
                  </a:ext>
                </a:extLst>
              </p:cNvPr>
              <p:cNvSpPr/>
              <p:nvPr/>
            </p:nvSpPr>
            <p:spPr>
              <a:xfrm flipH="1" flipV="1">
                <a:off x="347664" y="322261"/>
                <a:ext cx="53977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9"/>
                  <a:gd name="f8" fmla="val 8"/>
                  <a:gd name="f9" fmla="val 3"/>
                  <a:gd name="f10" fmla="val 17"/>
                  <a:gd name="f11" fmla="val 1"/>
                  <a:gd name="f12" fmla="val 12"/>
                  <a:gd name="f13" fmla="val 6"/>
                  <a:gd name="f14" fmla="val 21"/>
                  <a:gd name="f15" fmla="val 4"/>
                  <a:gd name="f16" fmla="val 22"/>
                  <a:gd name="f17" fmla="val 9"/>
                  <a:gd name="f18" fmla="val 14"/>
                  <a:gd name="f19" fmla="val 16"/>
                  <a:gd name="f20" fmla="val 18"/>
                  <a:gd name="f21" fmla="+- 0 0 -90"/>
                  <a:gd name="f22" fmla="*/ f3 1 23"/>
                  <a:gd name="f23" fmla="*/ f4 1 19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23"/>
                  <a:gd name="f32" fmla="*/ f28 1 19"/>
                  <a:gd name="f33" fmla="*/ 8 f29 1"/>
                  <a:gd name="f34" fmla="*/ 19 f28 1"/>
                  <a:gd name="f35" fmla="*/ 1 f29 1"/>
                  <a:gd name="f36" fmla="*/ 12 f28 1"/>
                  <a:gd name="f37" fmla="*/ 12 f29 1"/>
                  <a:gd name="f38" fmla="*/ 0 f28 1"/>
                  <a:gd name="f39" fmla="*/ 22 f29 1"/>
                  <a:gd name="f40" fmla="*/ 9 f28 1"/>
                  <a:gd name="f41" fmla="+- f30 0 f1"/>
                  <a:gd name="f42" fmla="*/ f33 1 23"/>
                  <a:gd name="f43" fmla="*/ f34 1 19"/>
                  <a:gd name="f44" fmla="*/ f35 1 23"/>
                  <a:gd name="f45" fmla="*/ f36 1 19"/>
                  <a:gd name="f46" fmla="*/ f37 1 23"/>
                  <a:gd name="f47" fmla="*/ f38 1 19"/>
                  <a:gd name="f48" fmla="*/ f39 1 23"/>
                  <a:gd name="f49" fmla="*/ f40 1 19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23" h="19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1" y="f13"/>
                      <a:pt x="f13" y="f5"/>
                      <a:pt x="f12" y="f5"/>
                    </a:cubicBezTo>
                    <a:cubicBezTo>
                      <a:pt x="f10" y="f11"/>
                      <a:pt x="f14" y="f15"/>
                      <a:pt x="f16" y="f17"/>
                    </a:cubicBezTo>
                    <a:cubicBezTo>
                      <a:pt x="f6" y="f18"/>
                      <a:pt x="f19" y="f20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Freeform 72">
                <a:extLst>
                  <a:ext uri="{FF2B5EF4-FFF2-40B4-BE49-F238E27FC236}">
                    <a16:creationId xmlns:a16="http://schemas.microsoft.com/office/drawing/2014/main" id="{A90456F6-AEF8-17F4-6AC0-8E335212D22B}"/>
                  </a:ext>
                </a:extLst>
              </p:cNvPr>
              <p:cNvSpPr/>
              <p:nvPr/>
            </p:nvSpPr>
            <p:spPr>
              <a:xfrm flipH="1" flipV="1">
                <a:off x="1169983" y="654052"/>
                <a:ext cx="44448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2"/>
                  <a:gd name="f8" fmla="val 13"/>
                  <a:gd name="f9" fmla="val 7"/>
                  <a:gd name="f10" fmla="val 15"/>
                  <a:gd name="f11" fmla="val 1"/>
                  <a:gd name="f12" fmla="val 10"/>
                  <a:gd name="f13" fmla="val 2"/>
                  <a:gd name="f14" fmla="val 6"/>
                  <a:gd name="f15" fmla="val 3"/>
                  <a:gd name="f16" fmla="val 9"/>
                  <a:gd name="f17" fmla="val 14"/>
                  <a:gd name="f18" fmla="val 16"/>
                  <a:gd name="f19" fmla="val 21"/>
                  <a:gd name="f20" fmla="+- 0 0 -90"/>
                  <a:gd name="f21" fmla="*/ f3 1 19"/>
                  <a:gd name="f22" fmla="*/ f4 1 22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9"/>
                  <a:gd name="f31" fmla="*/ f27 1 22"/>
                  <a:gd name="f32" fmla="*/ 13 f28 1"/>
                  <a:gd name="f33" fmla="*/ 22 f27 1"/>
                  <a:gd name="f34" fmla="*/ 1 f28 1"/>
                  <a:gd name="f35" fmla="*/ 10 f27 1"/>
                  <a:gd name="f36" fmla="*/ 9 f28 1"/>
                  <a:gd name="f37" fmla="*/ 0 f27 1"/>
                  <a:gd name="f38" fmla="*/ 19 f28 1"/>
                  <a:gd name="f39" fmla="*/ 16 f27 1"/>
                  <a:gd name="f40" fmla="+- f29 0 f1"/>
                  <a:gd name="f41" fmla="*/ f32 1 19"/>
                  <a:gd name="f42" fmla="*/ f33 1 22"/>
                  <a:gd name="f43" fmla="*/ f34 1 19"/>
                  <a:gd name="f44" fmla="*/ f35 1 22"/>
                  <a:gd name="f45" fmla="*/ f36 1 19"/>
                  <a:gd name="f46" fmla="*/ f37 1 22"/>
                  <a:gd name="f47" fmla="*/ f38 1 19"/>
                  <a:gd name="f48" fmla="*/ f39 1 22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9" h="22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14"/>
                      <a:pt x="f15" y="f5"/>
                      <a:pt x="f16" y="f5"/>
                    </a:cubicBezTo>
                    <a:cubicBezTo>
                      <a:pt x="f17" y="f5"/>
                      <a:pt x="f6" y="f16"/>
                      <a:pt x="f6" y="f18"/>
                    </a:cubicBezTo>
                    <a:cubicBezTo>
                      <a:pt x="f6" y="f19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Freeform 73">
                <a:extLst>
                  <a:ext uri="{FF2B5EF4-FFF2-40B4-BE49-F238E27FC236}">
                    <a16:creationId xmlns:a16="http://schemas.microsoft.com/office/drawing/2014/main" id="{CC014D96-BA0A-1C09-903C-149824F8796C}"/>
                  </a:ext>
                </a:extLst>
              </p:cNvPr>
              <p:cNvSpPr/>
              <p:nvPr/>
            </p:nvSpPr>
            <p:spPr>
              <a:xfrm flipH="1" flipV="1">
                <a:off x="898526" y="504821"/>
                <a:ext cx="39684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4"/>
                  <a:gd name="f8" fmla="val 10"/>
                  <a:gd name="f9" fmla="val 5"/>
                  <a:gd name="f10" fmla="val 6"/>
                  <a:gd name="f11" fmla="val 11"/>
                  <a:gd name="f12" fmla="val 7"/>
                  <a:gd name="f13" fmla="val 13"/>
                  <a:gd name="f14" fmla="val 23"/>
                  <a:gd name="f15" fmla="val 21"/>
                  <a:gd name="f16" fmla="val 15"/>
                  <a:gd name="f17" fmla="+- 0 0 -90"/>
                  <a:gd name="f18" fmla="*/ f3 1 17"/>
                  <a:gd name="f19" fmla="*/ f4 1 2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7"/>
                  <a:gd name="f28" fmla="*/ f24 1 24"/>
                  <a:gd name="f29" fmla="*/ 0 f25 1"/>
                  <a:gd name="f30" fmla="*/ 10 f24 1"/>
                  <a:gd name="f31" fmla="*/ 6 f25 1"/>
                  <a:gd name="f32" fmla="*/ 0 f24 1"/>
                  <a:gd name="f33" fmla="*/ 17 f25 1"/>
                  <a:gd name="f34" fmla="*/ 13 f24 1"/>
                  <a:gd name="f35" fmla="*/ 7 f25 1"/>
                  <a:gd name="f36" fmla="*/ 23 f24 1"/>
                  <a:gd name="f37" fmla="+- f26 0 f1"/>
                  <a:gd name="f38" fmla="*/ f29 1 17"/>
                  <a:gd name="f39" fmla="*/ f30 1 24"/>
                  <a:gd name="f40" fmla="*/ f31 1 17"/>
                  <a:gd name="f41" fmla="*/ f32 1 24"/>
                  <a:gd name="f42" fmla="*/ f33 1 17"/>
                  <a:gd name="f43" fmla="*/ f34 1 24"/>
                  <a:gd name="f44" fmla="*/ f35 1 17"/>
                  <a:gd name="f45" fmla="*/ f36 1 2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7" h="24">
                    <a:moveTo>
                      <a:pt x="f5" y="f8"/>
                    </a:moveTo>
                    <a:cubicBezTo>
                      <a:pt x="f5" y="f9"/>
                      <a:pt x="f5" y="f5"/>
                      <a:pt x="f10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6"/>
                      <a:pt x="f8" y="f7"/>
                      <a:pt x="f12" y="f14"/>
                    </a:cubicBezTo>
                    <a:cubicBezTo>
                      <a:pt x="f5" y="f15"/>
                      <a:pt x="f5" y="f16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Freeform 74">
                <a:extLst>
                  <a:ext uri="{FF2B5EF4-FFF2-40B4-BE49-F238E27FC236}">
                    <a16:creationId xmlns:a16="http://schemas.microsoft.com/office/drawing/2014/main" id="{DD28DD5A-436E-8E0A-1031-273716F3DDC6}"/>
                  </a:ext>
                </a:extLst>
              </p:cNvPr>
              <p:cNvSpPr/>
              <p:nvPr/>
            </p:nvSpPr>
            <p:spPr>
              <a:xfrm flipH="1" flipV="1">
                <a:off x="817565" y="941383"/>
                <a:ext cx="69851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5"/>
                  <a:gd name="f8" fmla="val 19"/>
                  <a:gd name="f9" fmla="val 14"/>
                  <a:gd name="f10" fmla="val 9"/>
                  <a:gd name="f11" fmla="val 13"/>
                  <a:gd name="f12" fmla="val 4"/>
                  <a:gd name="f13" fmla="val 2"/>
                  <a:gd name="f14" fmla="val 1"/>
                  <a:gd name="f15" fmla="val 12"/>
                  <a:gd name="f16" fmla="val 10"/>
                  <a:gd name="f17" fmla="val 8"/>
                  <a:gd name="f18" fmla="val 6"/>
                  <a:gd name="f19" fmla="val 5"/>
                  <a:gd name="f20" fmla="val 3"/>
                  <a:gd name="f21" fmla="val 7"/>
                  <a:gd name="f22" fmla="val 23"/>
                  <a:gd name="f23" fmla="val 27"/>
                  <a:gd name="f24" fmla="val 29"/>
                  <a:gd name="f25" fmla="val 25"/>
                  <a:gd name="f26" fmla="val 22"/>
                  <a:gd name="f27" fmla="+- 0 0 -90"/>
                  <a:gd name="f28" fmla="*/ f3 1 30"/>
                  <a:gd name="f29" fmla="*/ f4 1 1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15"/>
                  <a:gd name="f39" fmla="*/ 19 f35 1"/>
                  <a:gd name="f40" fmla="*/ 15 f34 1"/>
                  <a:gd name="f41" fmla="*/ 4 f35 1"/>
                  <a:gd name="f42" fmla="*/ 14 f34 1"/>
                  <a:gd name="f43" fmla="*/ 1 f35 1"/>
                  <a:gd name="f44" fmla="*/ 10 f34 1"/>
                  <a:gd name="f45" fmla="*/ 2 f35 1"/>
                  <a:gd name="f46" fmla="*/ 5 f34 1"/>
                  <a:gd name="f47" fmla="*/ 6 f35 1"/>
                  <a:gd name="f48" fmla="*/ 6 f34 1"/>
                  <a:gd name="f49" fmla="*/ 9 f35 1"/>
                  <a:gd name="f50" fmla="*/ 27 f35 1"/>
                  <a:gd name="f51" fmla="*/ 4 f34 1"/>
                  <a:gd name="f52" fmla="*/ 12 f34 1"/>
                  <a:gd name="f53" fmla="+- f36 0 f1"/>
                  <a:gd name="f54" fmla="*/ f39 1 30"/>
                  <a:gd name="f55" fmla="*/ f40 1 15"/>
                  <a:gd name="f56" fmla="*/ f41 1 30"/>
                  <a:gd name="f57" fmla="*/ f42 1 15"/>
                  <a:gd name="f58" fmla="*/ f43 1 30"/>
                  <a:gd name="f59" fmla="*/ f44 1 15"/>
                  <a:gd name="f60" fmla="*/ f45 1 30"/>
                  <a:gd name="f61" fmla="*/ f46 1 15"/>
                  <a:gd name="f62" fmla="*/ f47 1 30"/>
                  <a:gd name="f63" fmla="*/ f48 1 15"/>
                  <a:gd name="f64" fmla="*/ f49 1 30"/>
                  <a:gd name="f65" fmla="*/ f50 1 30"/>
                  <a:gd name="f66" fmla="*/ f51 1 15"/>
                  <a:gd name="f67" fmla="*/ f52 1 15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7"/>
                  <a:gd name="f84" fmla="*/ f66 1 f38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8 1"/>
                  <a:gd name="f102" fmla="*/ f84 f29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99"/>
                  </a:cxn>
                  <a:cxn ang="f53">
                    <a:pos x="f101" y="f102"/>
                  </a:cxn>
                  <a:cxn ang="f53">
                    <a:pos x="f101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0" h="15">
                    <a:moveTo>
                      <a:pt x="f8" y="f7"/>
                    </a:moveTo>
                    <a:cubicBezTo>
                      <a:pt x="f9" y="f9"/>
                      <a:pt x="f10" y="f11"/>
                      <a:pt x="f12" y="f9"/>
                    </a:cubicBezTo>
                    <a:cubicBezTo>
                      <a:pt x="f13" y="f9"/>
                      <a:pt x="f14" y="f15"/>
                      <a:pt x="f14" y="f16"/>
                    </a:cubicBezTo>
                    <a:cubicBezTo>
                      <a:pt x="f14" y="f17"/>
                      <a:pt x="f5" y="f18"/>
                      <a:pt x="f13" y="f19"/>
                    </a:cubicBezTo>
                    <a:cubicBezTo>
                      <a:pt x="f20" y="f12"/>
                      <a:pt x="f19" y="f19"/>
                      <a:pt x="f18" y="f18"/>
                    </a:cubicBezTo>
                    <a:cubicBezTo>
                      <a:pt x="f21" y="f17"/>
                      <a:pt x="f21" y="f21"/>
                      <a:pt x="f10" y="f18"/>
                    </a:cubicBezTo>
                    <a:cubicBezTo>
                      <a:pt x="f15" y="f14"/>
                      <a:pt x="f22" y="f5"/>
                      <a:pt x="f23" y="f12"/>
                    </a:cubicBezTo>
                    <a:cubicBezTo>
                      <a:pt x="f6" y="f21"/>
                      <a:pt x="f24" y="f10"/>
                      <a:pt x="f23" y="f15"/>
                    </a:cubicBezTo>
                    <a:cubicBezTo>
                      <a:pt x="f25" y="f9"/>
                      <a:pt x="f26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Freeform 75">
                <a:extLst>
                  <a:ext uri="{FF2B5EF4-FFF2-40B4-BE49-F238E27FC236}">
                    <a16:creationId xmlns:a16="http://schemas.microsoft.com/office/drawing/2014/main" id="{2147CD01-CB65-DB5F-40C4-D75B56A6B476}"/>
                  </a:ext>
                </a:extLst>
              </p:cNvPr>
              <p:cNvSpPr/>
              <p:nvPr/>
            </p:nvSpPr>
            <p:spPr>
              <a:xfrm flipH="1" flipV="1">
                <a:off x="387348" y="198433"/>
                <a:ext cx="58741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8"/>
                  <a:gd name="f8" fmla="val 9"/>
                  <a:gd name="f9" fmla="val 8"/>
                  <a:gd name="f10" fmla="val 16"/>
                  <a:gd name="f11" fmla="val 7"/>
                  <a:gd name="f12" fmla="val 18"/>
                  <a:gd name="f13" fmla="val 22"/>
                  <a:gd name="f14" fmla="val 27"/>
                  <a:gd name="f15" fmla="val 20"/>
                  <a:gd name="f16" fmla="val 19"/>
                  <a:gd name="f17" fmla="val 13"/>
                  <a:gd name="f18" fmla="val 11"/>
                  <a:gd name="f19" fmla="val 6"/>
                  <a:gd name="f20" fmla="val 12"/>
                  <a:gd name="f21" fmla="val 2"/>
                  <a:gd name="f22" fmla="val 4"/>
                  <a:gd name="f23" fmla="val 3"/>
                  <a:gd name="f24" fmla="val 10"/>
                  <a:gd name="f25" fmla="+- 0 0 -90"/>
                  <a:gd name="f26" fmla="*/ f3 1 25"/>
                  <a:gd name="f27" fmla="*/ f4 1 28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5"/>
                  <a:gd name="f36" fmla="*/ f32 1 28"/>
                  <a:gd name="f37" fmla="*/ 9 f33 1"/>
                  <a:gd name="f38" fmla="*/ 8 f32 1"/>
                  <a:gd name="f39" fmla="*/ 22 f33 1"/>
                  <a:gd name="f40" fmla="*/ 25 f32 1"/>
                  <a:gd name="f41" fmla="*/ 19 f33 1"/>
                  <a:gd name="f42" fmla="*/ 28 f32 1"/>
                  <a:gd name="f43" fmla="*/ 11 f33 1"/>
                  <a:gd name="f44" fmla="*/ 2 f33 1"/>
                  <a:gd name="f45" fmla="*/ 7 f32 1"/>
                  <a:gd name="f46" fmla="*/ 4 f33 1"/>
                  <a:gd name="f47" fmla="*/ 3 f32 1"/>
                  <a:gd name="f48" fmla="*/ 10 f33 1"/>
                  <a:gd name="f49" fmla="*/ 2 f32 1"/>
                  <a:gd name="f50" fmla="+- f34 0 f1"/>
                  <a:gd name="f51" fmla="*/ f37 1 25"/>
                  <a:gd name="f52" fmla="*/ f38 1 28"/>
                  <a:gd name="f53" fmla="*/ f39 1 25"/>
                  <a:gd name="f54" fmla="*/ f40 1 28"/>
                  <a:gd name="f55" fmla="*/ f41 1 25"/>
                  <a:gd name="f56" fmla="*/ f42 1 28"/>
                  <a:gd name="f57" fmla="*/ f43 1 25"/>
                  <a:gd name="f58" fmla="*/ f44 1 25"/>
                  <a:gd name="f59" fmla="*/ f45 1 28"/>
                  <a:gd name="f60" fmla="*/ f46 1 25"/>
                  <a:gd name="f61" fmla="*/ f47 1 28"/>
                  <a:gd name="f62" fmla="*/ f48 1 25"/>
                  <a:gd name="f63" fmla="*/ f49 1 28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5"/>
                  <a:gd name="f76" fmla="*/ f59 1 f36"/>
                  <a:gd name="f77" fmla="*/ f60 1 f35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6 1"/>
                  <a:gd name="f93" fmla="*/ f76 f27 1"/>
                  <a:gd name="f94" fmla="*/ f77 f26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88"/>
                  </a:cxn>
                  <a:cxn ang="f50">
                    <a:pos x="f92" y="f93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25" h="28">
                    <a:moveTo>
                      <a:pt x="f8" y="f9"/>
                    </a:moveTo>
                    <a:cubicBezTo>
                      <a:pt x="f10" y="f11"/>
                      <a:pt x="f6" y="f12"/>
                      <a:pt x="f13" y="f6"/>
                    </a:cubicBezTo>
                    <a:cubicBezTo>
                      <a:pt x="f13" y="f14"/>
                      <a:pt x="f15" y="f7"/>
                      <a:pt x="f16" y="f7"/>
                    </a:cubicBezTo>
                    <a:cubicBezTo>
                      <a:pt x="f10" y="f7"/>
                      <a:pt x="f17" y="f7"/>
                      <a:pt x="f18" y="f6"/>
                    </a:cubicBezTo>
                    <a:cubicBezTo>
                      <a:pt x="f11" y="f16"/>
                      <a:pt x="f19" y="f20"/>
                      <a:pt x="f21" y="f11"/>
                    </a:cubicBezTo>
                    <a:cubicBezTo>
                      <a:pt x="f5" y="f22"/>
                      <a:pt x="f23" y="f22"/>
                      <a:pt x="f22" y="f23"/>
                    </a:cubicBezTo>
                    <a:cubicBezTo>
                      <a:pt x="f19" y="f21"/>
                      <a:pt x="f11" y="f5"/>
                      <a:pt x="f24" y="f21"/>
                    </a:cubicBezTo>
                    <a:cubicBezTo>
                      <a:pt x="f17" y="f22"/>
                      <a:pt x="f8" y="f19"/>
                      <a:pt x="f8" y="f9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Freeform 76">
                <a:extLst>
                  <a:ext uri="{FF2B5EF4-FFF2-40B4-BE49-F238E27FC236}">
                    <a16:creationId xmlns:a16="http://schemas.microsoft.com/office/drawing/2014/main" id="{92BFE94C-7F98-536D-EDDA-5A96F9844D23}"/>
                  </a:ext>
                </a:extLst>
              </p:cNvPr>
              <p:cNvSpPr/>
              <p:nvPr/>
            </p:nvSpPr>
            <p:spPr>
              <a:xfrm flipH="1" flipV="1">
                <a:off x="938210" y="33339"/>
                <a:ext cx="58741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7"/>
                  <a:gd name="f8" fmla="val 2"/>
                  <a:gd name="f9" fmla="val 4"/>
                  <a:gd name="f10" fmla="val 8"/>
                  <a:gd name="f11" fmla="val 12"/>
                  <a:gd name="f12" fmla="val 3"/>
                  <a:gd name="f13" fmla="val 16"/>
                  <a:gd name="f14" fmla="val 18"/>
                  <a:gd name="f15" fmla="val 20"/>
                  <a:gd name="f16" fmla="val 23"/>
                  <a:gd name="f17" fmla="val 24"/>
                  <a:gd name="f18" fmla="val 19"/>
                  <a:gd name="f19" fmla="val 22"/>
                  <a:gd name="f20" fmla="val 26"/>
                  <a:gd name="f21" fmla="val 9"/>
                  <a:gd name="f22" fmla="val 11"/>
                  <a:gd name="f23" fmla="+- 0 0 -90"/>
                  <a:gd name="f24" fmla="*/ f3 1 25"/>
                  <a:gd name="f25" fmla="*/ f4 1 2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5"/>
                  <a:gd name="f34" fmla="*/ f30 1 27"/>
                  <a:gd name="f35" fmla="*/ 2 f31 1"/>
                  <a:gd name="f36" fmla="*/ 4 f30 1"/>
                  <a:gd name="f37" fmla="*/ 16 f31 1"/>
                  <a:gd name="f38" fmla="*/ 8 f30 1"/>
                  <a:gd name="f39" fmla="*/ 23 f31 1"/>
                  <a:gd name="f40" fmla="*/ 18 f30 1"/>
                  <a:gd name="f41" fmla="*/ 25 f31 1"/>
                  <a:gd name="f42" fmla="*/ 22 f30 1"/>
                  <a:gd name="f43" fmla="*/ 20 f31 1"/>
                  <a:gd name="f44" fmla="*/ 27 f30 1"/>
                  <a:gd name="f45" fmla="*/ 18 f31 1"/>
                  <a:gd name="f46" fmla="*/ 26 f30 1"/>
                  <a:gd name="f47" fmla="*/ 9 f31 1"/>
                  <a:gd name="f48" fmla="*/ 20 f30 1"/>
                  <a:gd name="f49" fmla="+- f32 0 f1"/>
                  <a:gd name="f50" fmla="*/ f35 1 25"/>
                  <a:gd name="f51" fmla="*/ f36 1 27"/>
                  <a:gd name="f52" fmla="*/ f37 1 25"/>
                  <a:gd name="f53" fmla="*/ f38 1 27"/>
                  <a:gd name="f54" fmla="*/ f39 1 25"/>
                  <a:gd name="f55" fmla="*/ f40 1 27"/>
                  <a:gd name="f56" fmla="*/ f41 1 25"/>
                  <a:gd name="f57" fmla="*/ f42 1 27"/>
                  <a:gd name="f58" fmla="*/ f43 1 25"/>
                  <a:gd name="f59" fmla="*/ f44 1 27"/>
                  <a:gd name="f60" fmla="*/ f45 1 25"/>
                  <a:gd name="f61" fmla="*/ f46 1 27"/>
                  <a:gd name="f62" fmla="*/ f47 1 25"/>
                  <a:gd name="f63" fmla="*/ f48 1 27"/>
                  <a:gd name="f64" fmla="*/ 0 1 f33"/>
                  <a:gd name="f65" fmla="*/ f27 1 f33"/>
                  <a:gd name="f66" fmla="*/ 0 1 f34"/>
                  <a:gd name="f67" fmla="*/ f28 1 f34"/>
                  <a:gd name="f68" fmla="*/ f50 1 f33"/>
                  <a:gd name="f69" fmla="*/ f51 1 f34"/>
                  <a:gd name="f70" fmla="*/ f52 1 f33"/>
                  <a:gd name="f71" fmla="*/ f53 1 f34"/>
                  <a:gd name="f72" fmla="*/ f54 1 f33"/>
                  <a:gd name="f73" fmla="*/ f55 1 f34"/>
                  <a:gd name="f74" fmla="*/ f56 1 f33"/>
                  <a:gd name="f75" fmla="*/ f57 1 f34"/>
                  <a:gd name="f76" fmla="*/ f58 1 f33"/>
                  <a:gd name="f77" fmla="*/ f59 1 f34"/>
                  <a:gd name="f78" fmla="*/ f60 1 f33"/>
                  <a:gd name="f79" fmla="*/ f61 1 f34"/>
                  <a:gd name="f80" fmla="*/ f62 1 f33"/>
                  <a:gd name="f81" fmla="*/ f63 1 f34"/>
                  <a:gd name="f82" fmla="*/ f64 f24 1"/>
                  <a:gd name="f83" fmla="*/ f65 f24 1"/>
                  <a:gd name="f84" fmla="*/ f67 f25 1"/>
                  <a:gd name="f85" fmla="*/ f66 f25 1"/>
                  <a:gd name="f86" fmla="*/ f68 f24 1"/>
                  <a:gd name="f87" fmla="*/ f69 f25 1"/>
                  <a:gd name="f88" fmla="*/ f70 f24 1"/>
                  <a:gd name="f89" fmla="*/ f71 f25 1"/>
                  <a:gd name="f90" fmla="*/ f72 f24 1"/>
                  <a:gd name="f91" fmla="*/ f73 f25 1"/>
                  <a:gd name="f92" fmla="*/ f74 f24 1"/>
                  <a:gd name="f93" fmla="*/ f75 f25 1"/>
                  <a:gd name="f94" fmla="*/ f76 f24 1"/>
                  <a:gd name="f95" fmla="*/ f77 f25 1"/>
                  <a:gd name="f96" fmla="*/ f78 f24 1"/>
                  <a:gd name="f97" fmla="*/ f79 f25 1"/>
                  <a:gd name="f98" fmla="*/ f80 f24 1"/>
                  <a:gd name="f99" fmla="*/ f81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7"/>
                  </a:cxn>
                  <a:cxn ang="f49">
                    <a:pos x="f98" y="f99"/>
                  </a:cxn>
                  <a:cxn ang="f49">
                    <a:pos x="f86" y="f87"/>
                  </a:cxn>
                </a:cxnLst>
                <a:rect l="f82" t="f85" r="f83" b="f84"/>
                <a:pathLst>
                  <a:path w="25" h="27">
                    <a:moveTo>
                      <a:pt x="f8" y="f9"/>
                    </a:moveTo>
                    <a:cubicBezTo>
                      <a:pt x="f10" y="f5"/>
                      <a:pt x="f11" y="f12"/>
                      <a:pt x="f13" y="f10"/>
                    </a:cubicBezTo>
                    <a:cubicBezTo>
                      <a:pt x="f14" y="f11"/>
                      <a:pt x="f15" y="f13"/>
                      <a:pt x="f16" y="f14"/>
                    </a:cubicBezTo>
                    <a:cubicBezTo>
                      <a:pt x="f17" y="f18"/>
                      <a:pt x="f6" y="f19"/>
                      <a:pt x="f6" y="f19"/>
                    </a:cubicBezTo>
                    <a:cubicBezTo>
                      <a:pt x="f17" y="f17"/>
                      <a:pt x="f19" y="f20"/>
                      <a:pt x="f15" y="f7"/>
                    </a:cubicBezTo>
                    <a:cubicBezTo>
                      <a:pt x="f18" y="f7"/>
                      <a:pt x="f14" y="f7"/>
                      <a:pt x="f14" y="f20"/>
                    </a:cubicBezTo>
                    <a:cubicBezTo>
                      <a:pt x="f18" y="f18"/>
                      <a:pt x="f11" y="f19"/>
                      <a:pt x="f21" y="f15"/>
                    </a:cubicBezTo>
                    <a:cubicBezTo>
                      <a:pt x="f9" y="f13"/>
                      <a:pt x="f5" y="f22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Freeform 77">
                <a:extLst>
                  <a:ext uri="{FF2B5EF4-FFF2-40B4-BE49-F238E27FC236}">
                    <a16:creationId xmlns:a16="http://schemas.microsoft.com/office/drawing/2014/main" id="{FAFF310D-C22A-D925-66ED-367F89653007}"/>
                  </a:ext>
                </a:extLst>
              </p:cNvPr>
              <p:cNvSpPr/>
              <p:nvPr/>
            </p:nvSpPr>
            <p:spPr>
              <a:xfrm flipH="1" flipV="1">
                <a:off x="1035045" y="19046"/>
                <a:ext cx="7461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2"/>
                  <a:gd name="f8" fmla="val 11"/>
                  <a:gd name="f9" fmla="val 9"/>
                  <a:gd name="f10" fmla="val 12"/>
                  <a:gd name="f11" fmla="val 2"/>
                  <a:gd name="f12" fmla="val 16"/>
                  <a:gd name="f13" fmla="val 4"/>
                  <a:gd name="f14" fmla="val 20"/>
                  <a:gd name="f15" fmla="val 5"/>
                  <a:gd name="f16" fmla="val 23"/>
                  <a:gd name="f17" fmla="val 6"/>
                  <a:gd name="f18" fmla="val 24"/>
                  <a:gd name="f19" fmla="val 8"/>
                  <a:gd name="f20" fmla="val 26"/>
                  <a:gd name="f21" fmla="val 10"/>
                  <a:gd name="f22" fmla="val 28"/>
                  <a:gd name="f23" fmla="val 14"/>
                  <a:gd name="f24" fmla="val 29"/>
                  <a:gd name="f25" fmla="val 17"/>
                  <a:gd name="f26" fmla="val 27"/>
                  <a:gd name="f27" fmla="val 3"/>
                  <a:gd name="f28" fmla="val 1"/>
                  <a:gd name="f29" fmla="val 7"/>
                  <a:gd name="f30" fmla="+- 0 0 -90"/>
                  <a:gd name="f31" fmla="*/ f3 1 32"/>
                  <a:gd name="f32" fmla="*/ f4 1 2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2"/>
                  <a:gd name="f41" fmla="*/ f37 1 22"/>
                  <a:gd name="f42" fmla="*/ 11 f38 1"/>
                  <a:gd name="f43" fmla="*/ 9 f37 1"/>
                  <a:gd name="f44" fmla="*/ 20 f38 1"/>
                  <a:gd name="f45" fmla="*/ 5 f37 1"/>
                  <a:gd name="f46" fmla="*/ 26 f38 1"/>
                  <a:gd name="f47" fmla="*/ 10 f37 1"/>
                  <a:gd name="f48" fmla="*/ 29 f38 1"/>
                  <a:gd name="f49" fmla="*/ 17 f37 1"/>
                  <a:gd name="f50" fmla="*/ 20 f37 1"/>
                  <a:gd name="f51" fmla="*/ 3 f38 1"/>
                  <a:gd name="f52" fmla="*/ 4 f38 1"/>
                  <a:gd name="f53" fmla="*/ 8 f38 1"/>
                  <a:gd name="f54" fmla="*/ 1 f37 1"/>
                  <a:gd name="f55" fmla="*/ 10 f38 1"/>
                  <a:gd name="f56" fmla="+- f39 0 f1"/>
                  <a:gd name="f57" fmla="*/ f42 1 32"/>
                  <a:gd name="f58" fmla="*/ f43 1 22"/>
                  <a:gd name="f59" fmla="*/ f44 1 32"/>
                  <a:gd name="f60" fmla="*/ f45 1 22"/>
                  <a:gd name="f61" fmla="*/ f46 1 32"/>
                  <a:gd name="f62" fmla="*/ f47 1 22"/>
                  <a:gd name="f63" fmla="*/ f48 1 32"/>
                  <a:gd name="f64" fmla="*/ f49 1 22"/>
                  <a:gd name="f65" fmla="*/ f50 1 22"/>
                  <a:gd name="f66" fmla="*/ f51 1 32"/>
                  <a:gd name="f67" fmla="*/ f52 1 32"/>
                  <a:gd name="f68" fmla="*/ f53 1 32"/>
                  <a:gd name="f69" fmla="*/ f54 1 22"/>
                  <a:gd name="f70" fmla="*/ f55 1 32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1"/>
                  <a:gd name="f84" fmla="*/ f66 1 f40"/>
                  <a:gd name="f85" fmla="*/ f67 1 f40"/>
                  <a:gd name="f86" fmla="*/ f68 1 f40"/>
                  <a:gd name="f87" fmla="*/ f69 1 f41"/>
                  <a:gd name="f88" fmla="*/ f70 1 f40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2 1"/>
                  <a:gd name="f102" fmla="*/ f84 f31 1"/>
                  <a:gd name="f103" fmla="*/ f85 f31 1"/>
                  <a:gd name="f104" fmla="*/ f86 f31 1"/>
                  <a:gd name="f105" fmla="*/ f87 f32 1"/>
                  <a:gd name="f106" fmla="*/ f8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95" y="f101"/>
                  </a:cxn>
                  <a:cxn ang="f56">
                    <a:pos x="f102" y="f94"/>
                  </a:cxn>
                  <a:cxn ang="f56">
                    <a:pos x="f103" y="f96"/>
                  </a:cxn>
                  <a:cxn ang="f56">
                    <a:pos x="f104" y="f105"/>
                  </a:cxn>
                  <a:cxn ang="f56">
                    <a:pos x="f106" y="f9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32" h="2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10"/>
                      <a:pt x="f6" y="f23"/>
                      <a:pt x="f24" y="f25"/>
                    </a:cubicBezTo>
                    <a:cubicBezTo>
                      <a:pt x="f26" y="f14"/>
                      <a:pt x="f18" y="f7"/>
                      <a:pt x="f14" y="f14"/>
                    </a:cubicBezTo>
                    <a:cubicBezTo>
                      <a:pt x="f23" y="f25"/>
                      <a:pt x="f21" y="f8"/>
                      <a:pt x="f27" y="f9"/>
                    </a:cubicBezTo>
                    <a:cubicBezTo>
                      <a:pt x="f5" y="f19"/>
                      <a:pt x="f27" y="f17"/>
                      <a:pt x="f13" y="f15"/>
                    </a:cubicBezTo>
                    <a:cubicBezTo>
                      <a:pt x="f15" y="f13"/>
                      <a:pt x="f13" y="f5"/>
                      <a:pt x="f19" y="f28"/>
                    </a:cubicBezTo>
                    <a:cubicBezTo>
                      <a:pt x="f21" y="f28"/>
                      <a:pt x="f21" y="f27"/>
                      <a:pt x="f21" y="f15"/>
                    </a:cubicBezTo>
                    <a:cubicBezTo>
                      <a:pt x="f9" y="f17"/>
                      <a:pt x="f9" y="f29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Freeform 78">
                <a:extLst>
                  <a:ext uri="{FF2B5EF4-FFF2-40B4-BE49-F238E27FC236}">
                    <a16:creationId xmlns:a16="http://schemas.microsoft.com/office/drawing/2014/main" id="{98874523-E50B-D539-123E-F0E89008C464}"/>
                  </a:ext>
                </a:extLst>
              </p:cNvPr>
              <p:cNvSpPr/>
              <p:nvPr/>
            </p:nvSpPr>
            <p:spPr>
              <a:xfrm flipH="1" flipV="1">
                <a:off x="458791" y="668334"/>
                <a:ext cx="34920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4"/>
                  <a:gd name="f8" fmla="val 6"/>
                  <a:gd name="f9" fmla="val 2"/>
                  <a:gd name="f10" fmla="val 8"/>
                  <a:gd name="f11" fmla="val 5"/>
                  <a:gd name="f12" fmla="val 14"/>
                  <a:gd name="f13" fmla="val 10"/>
                  <a:gd name="f14" fmla="val 7"/>
                  <a:gd name="f15" fmla="val 9"/>
                  <a:gd name="f16" fmla="val 11"/>
                  <a:gd name="f17" fmla="val 19"/>
                  <a:gd name="f18" fmla="val 24"/>
                  <a:gd name="f19" fmla="val 12"/>
                  <a:gd name="f20" fmla="val 29"/>
                  <a:gd name="f21" fmla="val 32"/>
                  <a:gd name="f22" fmla="val 4"/>
                  <a:gd name="f23" fmla="val 31"/>
                  <a:gd name="f24" fmla="val 1"/>
                  <a:gd name="f25" fmla="val 28"/>
                  <a:gd name="f26" fmla="val 25"/>
                  <a:gd name="f27" fmla="val 21"/>
                  <a:gd name="f28" fmla="val 3"/>
                  <a:gd name="f29" fmla="+- 0 0 -90"/>
                  <a:gd name="f30" fmla="*/ f3 1 15"/>
                  <a:gd name="f31" fmla="*/ f4 1 3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5"/>
                  <a:gd name="f40" fmla="*/ f36 1 34"/>
                  <a:gd name="f41" fmla="*/ 6 f37 1"/>
                  <a:gd name="f42" fmla="*/ 2 f36 1"/>
                  <a:gd name="f43" fmla="*/ 15 f37 1"/>
                  <a:gd name="f44" fmla="*/ 6 f36 1"/>
                  <a:gd name="f45" fmla="*/ 9 f37 1"/>
                  <a:gd name="f46" fmla="*/ 10 f36 1"/>
                  <a:gd name="f47" fmla="*/ 14 f37 1"/>
                  <a:gd name="f48" fmla="*/ 19 f36 1"/>
                  <a:gd name="f49" fmla="*/ 8 f37 1"/>
                  <a:gd name="f50" fmla="*/ 32 f36 1"/>
                  <a:gd name="f51" fmla="*/ 4 f37 1"/>
                  <a:gd name="f52" fmla="*/ 31 f36 1"/>
                  <a:gd name="f53" fmla="*/ 1 f37 1"/>
                  <a:gd name="f54" fmla="*/ 21 f36 1"/>
                  <a:gd name="f55" fmla="+- f38 0 f1"/>
                  <a:gd name="f56" fmla="*/ f41 1 15"/>
                  <a:gd name="f57" fmla="*/ f42 1 34"/>
                  <a:gd name="f58" fmla="*/ f43 1 15"/>
                  <a:gd name="f59" fmla="*/ f44 1 34"/>
                  <a:gd name="f60" fmla="*/ f45 1 15"/>
                  <a:gd name="f61" fmla="*/ f46 1 34"/>
                  <a:gd name="f62" fmla="*/ f47 1 15"/>
                  <a:gd name="f63" fmla="*/ f48 1 34"/>
                  <a:gd name="f64" fmla="*/ f49 1 15"/>
                  <a:gd name="f65" fmla="*/ f50 1 34"/>
                  <a:gd name="f66" fmla="*/ f51 1 15"/>
                  <a:gd name="f67" fmla="*/ f52 1 34"/>
                  <a:gd name="f68" fmla="*/ f53 1 15"/>
                  <a:gd name="f69" fmla="*/ f54 1 34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5" h="34">
                    <a:moveTo>
                      <a:pt x="f8" y="f9"/>
                    </a:moveTo>
                    <a:cubicBezTo>
                      <a:pt x="f10" y="f11"/>
                      <a:pt x="f12" y="f5"/>
                      <a:pt x="f6" y="f8"/>
                    </a:cubicBezTo>
                    <a:cubicBezTo>
                      <a:pt x="f6" y="f13"/>
                      <a:pt x="f13" y="f14"/>
                      <a:pt x="f15" y="f13"/>
                    </a:cubicBezTo>
                    <a:cubicBezTo>
                      <a:pt x="f12" y="f16"/>
                      <a:pt x="f6" y="f6"/>
                      <a:pt x="f12" y="f17"/>
                    </a:cubicBezTo>
                    <a:cubicBezTo>
                      <a:pt x="f12" y="f18"/>
                      <a:pt x="f19" y="f20"/>
                      <a:pt x="f10" y="f21"/>
                    </a:cubicBezTo>
                    <a:cubicBezTo>
                      <a:pt x="f14" y="f7"/>
                      <a:pt x="f11" y="f21"/>
                      <a:pt x="f22" y="f23"/>
                    </a:cubicBezTo>
                    <a:cubicBezTo>
                      <a:pt x="f24" y="f25"/>
                      <a:pt x="f5" y="f26"/>
                      <a:pt x="f24" y="f27"/>
                    </a:cubicBezTo>
                    <a:cubicBezTo>
                      <a:pt x="f28" y="f6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Freeform 79">
                <a:extLst>
                  <a:ext uri="{FF2B5EF4-FFF2-40B4-BE49-F238E27FC236}">
                    <a16:creationId xmlns:a16="http://schemas.microsoft.com/office/drawing/2014/main" id="{F439D600-F683-3603-2D19-4493C0700DD4}"/>
                  </a:ext>
                </a:extLst>
              </p:cNvPr>
              <p:cNvSpPr/>
              <p:nvPr/>
            </p:nvSpPr>
            <p:spPr>
              <a:xfrm flipH="1" flipV="1">
                <a:off x="1719264" y="385757"/>
                <a:ext cx="6667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4"/>
                  <a:gd name="f8" fmla="val 11"/>
                  <a:gd name="f9" fmla="val 15"/>
                  <a:gd name="f10" fmla="val 7"/>
                  <a:gd name="f11" fmla="val 9"/>
                  <a:gd name="f12" fmla="val 8"/>
                  <a:gd name="f13" fmla="val 12"/>
                  <a:gd name="f14" fmla="val 5"/>
                  <a:gd name="f15" fmla="val 16"/>
                  <a:gd name="f16" fmla="val 2"/>
                  <a:gd name="f17" fmla="val 21"/>
                  <a:gd name="f18" fmla="val 25"/>
                  <a:gd name="f19" fmla="val 28"/>
                  <a:gd name="f20" fmla="val 19"/>
                  <a:gd name="f21" fmla="val 17"/>
                  <a:gd name="f22" fmla="val 22"/>
                  <a:gd name="f23" fmla="val 6"/>
                  <a:gd name="f24" fmla="val 20"/>
                  <a:gd name="f25" fmla="val 18"/>
                  <a:gd name="f26" fmla="val 3"/>
                  <a:gd name="f27" fmla="val 13"/>
                  <a:gd name="f28" fmla="+- 0 0 -90"/>
                  <a:gd name="f29" fmla="*/ f3 1 29"/>
                  <a:gd name="f30" fmla="*/ f4 1 2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24"/>
                  <a:gd name="f40" fmla="*/ 11 f36 1"/>
                  <a:gd name="f41" fmla="*/ 15 f35 1"/>
                  <a:gd name="f42" fmla="*/ 12 f36 1"/>
                  <a:gd name="f43" fmla="*/ 5 f35 1"/>
                  <a:gd name="f44" fmla="*/ 25 f36 1"/>
                  <a:gd name="f45" fmla="*/ 0 f35 1"/>
                  <a:gd name="f46" fmla="*/ 12 f35 1"/>
                  <a:gd name="f47" fmla="*/ 7 f36 1"/>
                  <a:gd name="f48" fmla="*/ 22 f35 1"/>
                  <a:gd name="f49" fmla="*/ 5 f36 1"/>
                  <a:gd name="f50" fmla="*/ 20 f35 1"/>
                  <a:gd name="f51" fmla="*/ 3 f36 1"/>
                  <a:gd name="f52" fmla="*/ 13 f35 1"/>
                  <a:gd name="f53" fmla="+- f37 0 f1"/>
                  <a:gd name="f54" fmla="*/ f40 1 29"/>
                  <a:gd name="f55" fmla="*/ f41 1 24"/>
                  <a:gd name="f56" fmla="*/ f42 1 29"/>
                  <a:gd name="f57" fmla="*/ f43 1 24"/>
                  <a:gd name="f58" fmla="*/ f44 1 29"/>
                  <a:gd name="f59" fmla="*/ f45 1 24"/>
                  <a:gd name="f60" fmla="*/ f46 1 24"/>
                  <a:gd name="f61" fmla="*/ f47 1 29"/>
                  <a:gd name="f62" fmla="*/ f48 1 24"/>
                  <a:gd name="f63" fmla="*/ f49 1 29"/>
                  <a:gd name="f64" fmla="*/ f50 1 24"/>
                  <a:gd name="f65" fmla="*/ f51 1 29"/>
                  <a:gd name="f66" fmla="*/ f52 1 24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9"/>
                  <a:gd name="f78" fmla="*/ f61 1 f38"/>
                  <a:gd name="f79" fmla="*/ f62 1 f39"/>
                  <a:gd name="f80" fmla="*/ f63 1 f38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30 1"/>
                  <a:gd name="f95" fmla="*/ f78 f29 1"/>
                  <a:gd name="f96" fmla="*/ f79 f30 1"/>
                  <a:gd name="f97" fmla="*/ f80 f29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5" y="f96"/>
                  </a:cxn>
                  <a:cxn ang="f53">
                    <a:pos x="f97" y="f98"/>
                  </a:cxn>
                  <a:cxn ang="f53">
                    <a:pos x="f99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29" h="24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5"/>
                    </a:cubicBezTo>
                    <a:cubicBezTo>
                      <a:pt x="f6" y="f5"/>
                      <a:pt x="f19" y="f11"/>
                      <a:pt x="f18" y="f13"/>
                    </a:cubicBezTo>
                    <a:cubicBezTo>
                      <a:pt x="f20" y="f15"/>
                      <a:pt x="f13" y="f21"/>
                      <a:pt x="f10" y="f22"/>
                    </a:cubicBezTo>
                    <a:cubicBezTo>
                      <a:pt x="f23" y="f7"/>
                      <a:pt x="f14" y="f22"/>
                      <a:pt x="f14" y="f24"/>
                    </a:cubicBezTo>
                    <a:cubicBezTo>
                      <a:pt x="f14" y="f25"/>
                      <a:pt x="f5" y="f15"/>
                      <a:pt x="f26" y="f27"/>
                    </a:cubicBezTo>
                    <a:cubicBezTo>
                      <a:pt x="f23" y="f8"/>
                      <a:pt x="f10" y="f15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Freeform 80">
                <a:extLst>
                  <a:ext uri="{FF2B5EF4-FFF2-40B4-BE49-F238E27FC236}">
                    <a16:creationId xmlns:a16="http://schemas.microsoft.com/office/drawing/2014/main" id="{B58DD67A-EC71-B0C4-608D-B238A45BC685}"/>
                  </a:ext>
                </a:extLst>
              </p:cNvPr>
              <p:cNvSpPr/>
              <p:nvPr/>
            </p:nvSpPr>
            <p:spPr>
              <a:xfrm flipH="1" flipV="1">
                <a:off x="392113" y="39684"/>
                <a:ext cx="66678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5"/>
                  <a:gd name="f8" fmla="val 11"/>
                  <a:gd name="f9" fmla="val 18"/>
                  <a:gd name="f10" fmla="val 7"/>
                  <a:gd name="f11" fmla="val 10"/>
                  <a:gd name="f12" fmla="val 8"/>
                  <a:gd name="f13" fmla="val 15"/>
                  <a:gd name="f14" fmla="val 5"/>
                  <a:gd name="f15" fmla="val 16"/>
                  <a:gd name="f16" fmla="val 4"/>
                  <a:gd name="f17" fmla="val 20"/>
                  <a:gd name="f18" fmla="val 22"/>
                  <a:gd name="f19" fmla="val 26"/>
                  <a:gd name="f20" fmla="val 27"/>
                  <a:gd name="f21" fmla="val 9"/>
                  <a:gd name="f22" fmla="val 28"/>
                  <a:gd name="f23" fmla="val 13"/>
                  <a:gd name="f24" fmla="val 23"/>
                  <a:gd name="f25" fmla="val 19"/>
                  <a:gd name="f26" fmla="val 12"/>
                  <a:gd name="f27" fmla="val 24"/>
                  <a:gd name="f28" fmla="val 6"/>
                  <a:gd name="f29" fmla="val 3"/>
                  <a:gd name="f30" fmla="val 14"/>
                  <a:gd name="f31" fmla="val 17"/>
                  <a:gd name="f32" fmla="+- 0 0 -90"/>
                  <a:gd name="f33" fmla="*/ f3 1 29"/>
                  <a:gd name="f34" fmla="*/ f4 1 2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9"/>
                  <a:gd name="f43" fmla="*/ f39 1 25"/>
                  <a:gd name="f44" fmla="*/ 11 f40 1"/>
                  <a:gd name="f45" fmla="*/ 18 f39 1"/>
                  <a:gd name="f46" fmla="*/ 15 f40 1"/>
                  <a:gd name="f47" fmla="*/ 5 f39 1"/>
                  <a:gd name="f48" fmla="*/ 20 f40 1"/>
                  <a:gd name="f49" fmla="*/ 4 f39 1"/>
                  <a:gd name="f50" fmla="*/ 27 f40 1"/>
                  <a:gd name="f51" fmla="*/ 23 f40 1"/>
                  <a:gd name="f52" fmla="*/ 16 f39 1"/>
                  <a:gd name="f53" fmla="*/ 7 f40 1"/>
                  <a:gd name="f54" fmla="*/ 24 f39 1"/>
                  <a:gd name="f55" fmla="*/ 5 f40 1"/>
                  <a:gd name="f56" fmla="*/ 22 f39 1"/>
                  <a:gd name="f57" fmla="*/ 3 f40 1"/>
                  <a:gd name="f58" fmla="*/ 15 f39 1"/>
                  <a:gd name="f59" fmla="+- f41 0 f1"/>
                  <a:gd name="f60" fmla="*/ f44 1 29"/>
                  <a:gd name="f61" fmla="*/ f45 1 25"/>
                  <a:gd name="f62" fmla="*/ f46 1 29"/>
                  <a:gd name="f63" fmla="*/ f47 1 25"/>
                  <a:gd name="f64" fmla="*/ f48 1 29"/>
                  <a:gd name="f65" fmla="*/ f49 1 25"/>
                  <a:gd name="f66" fmla="*/ f50 1 29"/>
                  <a:gd name="f67" fmla="*/ f51 1 29"/>
                  <a:gd name="f68" fmla="*/ f52 1 25"/>
                  <a:gd name="f69" fmla="*/ f53 1 29"/>
                  <a:gd name="f70" fmla="*/ f54 1 25"/>
                  <a:gd name="f71" fmla="*/ f55 1 29"/>
                  <a:gd name="f72" fmla="*/ f56 1 25"/>
                  <a:gd name="f73" fmla="*/ f57 1 29"/>
                  <a:gd name="f74" fmla="*/ f58 1 25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2"/>
                  <a:gd name="f86" fmla="*/ f67 1 f42"/>
                  <a:gd name="f87" fmla="*/ f68 1 f43"/>
                  <a:gd name="f88" fmla="*/ f69 1 f42"/>
                  <a:gd name="f89" fmla="*/ f70 1 f43"/>
                  <a:gd name="f90" fmla="*/ f71 1 f42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3 1"/>
                  <a:gd name="f105" fmla="*/ f86 f33 1"/>
                  <a:gd name="f106" fmla="*/ f87 f34 1"/>
                  <a:gd name="f107" fmla="*/ f88 f33 1"/>
                  <a:gd name="f108" fmla="*/ f89 f34 1"/>
                  <a:gd name="f109" fmla="*/ f90 f33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1"/>
                  </a:cxn>
                  <a:cxn ang="f59">
                    <a:pos x="f105" y="f106"/>
                  </a:cxn>
                  <a:cxn ang="f59">
                    <a:pos x="f107" y="f108"/>
                  </a:cxn>
                  <a:cxn ang="f59">
                    <a:pos x="f109" y="f110"/>
                  </a:cxn>
                  <a:cxn ang="f59">
                    <a:pos x="f111" y="f112"/>
                  </a:cxn>
                  <a:cxn ang="f59">
                    <a:pos x="f107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9" h="25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9" y="f16"/>
                      <a:pt x="f17" y="f16"/>
                    </a:cubicBezTo>
                    <a:cubicBezTo>
                      <a:pt x="f18" y="f16"/>
                      <a:pt x="f19" y="f5"/>
                      <a:pt x="f20" y="f14"/>
                    </a:cubicBezTo>
                    <a:cubicBezTo>
                      <a:pt x="f6" y="f21"/>
                      <a:pt x="f22" y="f23"/>
                      <a:pt x="f24" y="f15"/>
                    </a:cubicBezTo>
                    <a:cubicBezTo>
                      <a:pt x="f9" y="f25"/>
                      <a:pt x="f26" y="f25"/>
                      <a:pt x="f10" y="f27"/>
                    </a:cubicBezTo>
                    <a:cubicBezTo>
                      <a:pt x="f28" y="f27"/>
                      <a:pt x="f16" y="f7"/>
                      <a:pt x="f14" y="f18"/>
                    </a:cubicBezTo>
                    <a:cubicBezTo>
                      <a:pt x="f28" y="f25"/>
                      <a:pt x="f5" y="f25"/>
                      <a:pt x="f29" y="f13"/>
                    </a:cubicBezTo>
                    <a:cubicBezTo>
                      <a:pt x="f16" y="f23"/>
                      <a:pt x="f28" y="f30"/>
                      <a:pt x="f10" y="f13"/>
                    </a:cubicBezTo>
                    <a:cubicBezTo>
                      <a:pt x="f12" y="f15"/>
                      <a:pt x="f12" y="f31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Freeform 81">
                <a:extLst>
                  <a:ext uri="{FF2B5EF4-FFF2-40B4-BE49-F238E27FC236}">
                    <a16:creationId xmlns:a16="http://schemas.microsoft.com/office/drawing/2014/main" id="{95D7C4A6-80A9-8A94-FBCA-7CD2E9F0D689}"/>
                  </a:ext>
                </a:extLst>
              </p:cNvPr>
              <p:cNvSpPr/>
              <p:nvPr/>
            </p:nvSpPr>
            <p:spPr>
              <a:xfrm flipH="1" flipV="1">
                <a:off x="373066" y="608011"/>
                <a:ext cx="6349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0"/>
                  <a:gd name="f8" fmla="val 7"/>
                  <a:gd name="f9" fmla="val 2"/>
                  <a:gd name="f10" fmla="val 14"/>
                  <a:gd name="f11" fmla="val 17"/>
                  <a:gd name="f12" fmla="val 9"/>
                  <a:gd name="f13" fmla="val 24"/>
                  <a:gd name="f14" fmla="val 11"/>
                  <a:gd name="f15" fmla="val 12"/>
                  <a:gd name="f16" fmla="val 23"/>
                  <a:gd name="f17" fmla="val 15"/>
                  <a:gd name="f18" fmla="val 18"/>
                  <a:gd name="f19" fmla="val 21"/>
                  <a:gd name="f20" fmla="val 19"/>
                  <a:gd name="f21" fmla="val 16"/>
                  <a:gd name="f22" fmla="val 10"/>
                  <a:gd name="f23" fmla="val 4"/>
                  <a:gd name="f24" fmla="val 13"/>
                  <a:gd name="f25" fmla="val 1"/>
                  <a:gd name="f26" fmla="val 8"/>
                  <a:gd name="f27" fmla="val 3"/>
                  <a:gd name="f28" fmla="+- 0 0 -90"/>
                  <a:gd name="f29" fmla="*/ f3 1 27"/>
                  <a:gd name="f30" fmla="*/ f4 1 20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7"/>
                  <a:gd name="f39" fmla="*/ f35 1 20"/>
                  <a:gd name="f40" fmla="*/ 7 f36 1"/>
                  <a:gd name="f41" fmla="*/ 2 f35 1"/>
                  <a:gd name="f42" fmla="*/ 24 f36 1"/>
                  <a:gd name="f43" fmla="*/ 11 f35 1"/>
                  <a:gd name="f44" fmla="*/ 23 f36 1"/>
                  <a:gd name="f45" fmla="*/ 17 f35 1"/>
                  <a:gd name="f46" fmla="*/ 21 f36 1"/>
                  <a:gd name="f47" fmla="*/ 19 f35 1"/>
                  <a:gd name="f48" fmla="*/ 4 f36 1"/>
                  <a:gd name="f49" fmla="*/ 13 f35 1"/>
                  <a:gd name="f50" fmla="*/ 0 f36 1"/>
                  <a:gd name="f51" fmla="*/ 4 f35 1"/>
                  <a:gd name="f52" fmla="+- f37 0 f1"/>
                  <a:gd name="f53" fmla="*/ f40 1 27"/>
                  <a:gd name="f54" fmla="*/ f41 1 20"/>
                  <a:gd name="f55" fmla="*/ f42 1 27"/>
                  <a:gd name="f56" fmla="*/ f43 1 20"/>
                  <a:gd name="f57" fmla="*/ f44 1 27"/>
                  <a:gd name="f58" fmla="*/ f45 1 20"/>
                  <a:gd name="f59" fmla="*/ f46 1 27"/>
                  <a:gd name="f60" fmla="*/ f47 1 20"/>
                  <a:gd name="f61" fmla="*/ f48 1 27"/>
                  <a:gd name="f62" fmla="*/ f49 1 20"/>
                  <a:gd name="f63" fmla="*/ f50 1 27"/>
                  <a:gd name="f64" fmla="*/ f51 1 20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9"/>
                  <a:gd name="f73" fmla="*/ f57 1 f38"/>
                  <a:gd name="f74" fmla="*/ f58 1 f39"/>
                  <a:gd name="f75" fmla="*/ f59 1 f38"/>
                  <a:gd name="f76" fmla="*/ f60 1 f39"/>
                  <a:gd name="f77" fmla="*/ f61 1 f38"/>
                  <a:gd name="f78" fmla="*/ f62 1 f39"/>
                  <a:gd name="f79" fmla="*/ f63 1 f38"/>
                  <a:gd name="f80" fmla="*/ f64 1 f39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30 1"/>
                  <a:gd name="f89" fmla="*/ f73 f29 1"/>
                  <a:gd name="f90" fmla="*/ f74 f30 1"/>
                  <a:gd name="f91" fmla="*/ f75 f29 1"/>
                  <a:gd name="f92" fmla="*/ f76 f30 1"/>
                  <a:gd name="f93" fmla="*/ f77 f29 1"/>
                  <a:gd name="f94" fmla="*/ f78 f30 1"/>
                  <a:gd name="f95" fmla="*/ f79 f29 1"/>
                  <a:gd name="f96" fmla="*/ f8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7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5"/>
                      <a:pt x="f16" y="f17"/>
                      <a:pt x="f16" y="f11"/>
                    </a:cubicBezTo>
                    <a:cubicBezTo>
                      <a:pt x="f16" y="f18"/>
                      <a:pt x="f16" y="f7"/>
                      <a:pt x="f19" y="f20"/>
                    </a:cubicBezTo>
                    <a:cubicBezTo>
                      <a:pt x="f21" y="f17"/>
                      <a:pt x="f22" y="f21"/>
                      <a:pt x="f23" y="f24"/>
                    </a:cubicBezTo>
                    <a:cubicBezTo>
                      <a:pt x="f25" y="f14"/>
                      <a:pt x="f5" y="f26"/>
                      <a:pt x="f5" y="f23"/>
                    </a:cubicBezTo>
                    <a:cubicBezTo>
                      <a:pt x="f25" y="f25"/>
                      <a:pt x="f27" y="f25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Freeform 82">
                <a:extLst>
                  <a:ext uri="{FF2B5EF4-FFF2-40B4-BE49-F238E27FC236}">
                    <a16:creationId xmlns:a16="http://schemas.microsoft.com/office/drawing/2014/main" id="{8EE0F4E0-47C4-ED2E-88AB-7124007356DB}"/>
                  </a:ext>
                </a:extLst>
              </p:cNvPr>
              <p:cNvSpPr/>
              <p:nvPr/>
            </p:nvSpPr>
            <p:spPr>
              <a:xfrm flipH="1" flipV="1">
                <a:off x="1230316" y="293686"/>
                <a:ext cx="39684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0"/>
                  <a:gd name="f8" fmla="val 11"/>
                  <a:gd name="f9" fmla="val 10"/>
                  <a:gd name="f10" fmla="val 7"/>
                  <a:gd name="f11" fmla="val 6"/>
                  <a:gd name="f12" fmla="val 8"/>
                  <a:gd name="f13" fmla="val 4"/>
                  <a:gd name="f14" fmla="val 13"/>
                  <a:gd name="f15" fmla="val 5"/>
                  <a:gd name="f16" fmla="val 14"/>
                  <a:gd name="f17" fmla="val 15"/>
                  <a:gd name="f18" fmla="val 12"/>
                  <a:gd name="f19" fmla="val 20"/>
                  <a:gd name="f20" fmla="val 24"/>
                  <a:gd name="f21" fmla="val 28"/>
                  <a:gd name="f22" fmla="val 29"/>
                  <a:gd name="f23" fmla="val 2"/>
                  <a:gd name="f24" fmla="+- 0 0 -90"/>
                  <a:gd name="f25" fmla="*/ f3 1 17"/>
                  <a:gd name="f26" fmla="*/ f4 1 3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7"/>
                  <a:gd name="f35" fmla="*/ f31 1 30"/>
                  <a:gd name="f36" fmla="*/ 11 f32 1"/>
                  <a:gd name="f37" fmla="*/ 10 f31 1"/>
                  <a:gd name="f38" fmla="*/ 8 f32 1"/>
                  <a:gd name="f39" fmla="*/ 4 f31 1"/>
                  <a:gd name="f40" fmla="*/ 17 f32 1"/>
                  <a:gd name="f41" fmla="*/ 5 f31 1"/>
                  <a:gd name="f42" fmla="*/ 12 f32 1"/>
                  <a:gd name="f43" fmla="*/ 20 f31 1"/>
                  <a:gd name="f44" fmla="*/ 6 f32 1"/>
                  <a:gd name="f45" fmla="*/ 29 f31 1"/>
                  <a:gd name="f46" fmla="*/ 0 f32 1"/>
                  <a:gd name="f47" fmla="*/ 24 f31 1"/>
                  <a:gd name="f48" fmla="+- f33 0 f1"/>
                  <a:gd name="f49" fmla="*/ f36 1 17"/>
                  <a:gd name="f50" fmla="*/ f37 1 30"/>
                  <a:gd name="f51" fmla="*/ f38 1 17"/>
                  <a:gd name="f52" fmla="*/ f39 1 30"/>
                  <a:gd name="f53" fmla="*/ f40 1 17"/>
                  <a:gd name="f54" fmla="*/ f41 1 30"/>
                  <a:gd name="f55" fmla="*/ f42 1 17"/>
                  <a:gd name="f56" fmla="*/ f43 1 30"/>
                  <a:gd name="f57" fmla="*/ f44 1 17"/>
                  <a:gd name="f58" fmla="*/ f45 1 30"/>
                  <a:gd name="f59" fmla="*/ f46 1 17"/>
                  <a:gd name="f60" fmla="*/ f47 1 30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4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5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17" h="30">
                    <a:moveTo>
                      <a:pt x="f8" y="f9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8" y="f5"/>
                      <a:pt x="f14" y="f10"/>
                      <a:pt x="f6" y="f15"/>
                    </a:cubicBezTo>
                    <a:cubicBezTo>
                      <a:pt x="f16" y="f9"/>
                      <a:pt x="f14" y="f17"/>
                      <a:pt x="f18" y="f19"/>
                    </a:cubicBezTo>
                    <a:cubicBezTo>
                      <a:pt x="f18" y="f20"/>
                      <a:pt x="f9" y="f21"/>
                      <a:pt x="f11" y="f22"/>
                    </a:cubicBezTo>
                    <a:cubicBezTo>
                      <a:pt x="f23" y="f7"/>
                      <a:pt x="f5" y="f22"/>
                      <a:pt x="f5" y="f20"/>
                    </a:cubicBezTo>
                    <a:cubicBezTo>
                      <a:pt x="f5" y="f17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Freeform 83">
                <a:extLst>
                  <a:ext uri="{FF2B5EF4-FFF2-40B4-BE49-F238E27FC236}">
                    <a16:creationId xmlns:a16="http://schemas.microsoft.com/office/drawing/2014/main" id="{13045B8A-DB3D-3772-6911-0F79DD6B4CF1}"/>
                  </a:ext>
                </a:extLst>
              </p:cNvPr>
              <p:cNvSpPr/>
              <p:nvPr/>
            </p:nvSpPr>
            <p:spPr>
              <a:xfrm flipH="1" flipV="1">
                <a:off x="627058" y="474665"/>
                <a:ext cx="52385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7"/>
                  <a:gd name="f8" fmla="val 8"/>
                  <a:gd name="f9" fmla="val 17"/>
                  <a:gd name="f10" fmla="val 7"/>
                  <a:gd name="f11" fmla="val 20"/>
                  <a:gd name="f12" fmla="val 12"/>
                  <a:gd name="f13" fmla="val 22"/>
                  <a:gd name="f14" fmla="val 25"/>
                  <a:gd name="f15" fmla="val 5"/>
                  <a:gd name="f16" fmla="val 2"/>
                  <a:gd name="f17" fmla="val 21"/>
                  <a:gd name="f18" fmla="val 3"/>
                  <a:gd name="f19" fmla="val 18"/>
                  <a:gd name="f20" fmla="val 4"/>
                  <a:gd name="f21" fmla="val 6"/>
                  <a:gd name="f22" fmla="val 14"/>
                  <a:gd name="f23" fmla="val 11"/>
                  <a:gd name="f24" fmla="val 10"/>
                  <a:gd name="f25" fmla="val 1"/>
                  <a:gd name="f26" fmla="val 15"/>
                  <a:gd name="f27" fmla="val 19"/>
                  <a:gd name="f28" fmla="val 13"/>
                  <a:gd name="f29" fmla="+- 0 0 -90"/>
                  <a:gd name="f30" fmla="*/ f3 1 23"/>
                  <a:gd name="f31" fmla="*/ f4 1 2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27"/>
                  <a:gd name="f41" fmla="*/ 8 f37 1"/>
                  <a:gd name="f42" fmla="*/ 17 f36 1"/>
                  <a:gd name="f43" fmla="*/ 25 f36 1"/>
                  <a:gd name="f44" fmla="*/ 2 f37 1"/>
                  <a:gd name="f45" fmla="*/ 21 f36 1"/>
                  <a:gd name="f46" fmla="*/ 4 f37 1"/>
                  <a:gd name="f47" fmla="*/ 8 f36 1"/>
                  <a:gd name="f48" fmla="*/ 15 f37 1"/>
                  <a:gd name="f49" fmla="*/ 1 f36 1"/>
                  <a:gd name="f50" fmla="*/ 20 f37 1"/>
                  <a:gd name="f51" fmla="*/ 7 f36 1"/>
                  <a:gd name="f52" fmla="+- f38 0 f1"/>
                  <a:gd name="f53" fmla="*/ f41 1 23"/>
                  <a:gd name="f54" fmla="*/ f42 1 27"/>
                  <a:gd name="f55" fmla="*/ f43 1 27"/>
                  <a:gd name="f56" fmla="*/ f44 1 23"/>
                  <a:gd name="f57" fmla="*/ f45 1 27"/>
                  <a:gd name="f58" fmla="*/ f46 1 23"/>
                  <a:gd name="f59" fmla="*/ f47 1 27"/>
                  <a:gd name="f60" fmla="*/ f48 1 23"/>
                  <a:gd name="f61" fmla="*/ f49 1 27"/>
                  <a:gd name="f62" fmla="*/ f50 1 23"/>
                  <a:gd name="f63" fmla="*/ f51 1 27"/>
                  <a:gd name="f64" fmla="*/ 0 1 f39"/>
                  <a:gd name="f65" fmla="*/ f33 1 f39"/>
                  <a:gd name="f66" fmla="*/ 0 1 f40"/>
                  <a:gd name="f67" fmla="*/ f34 1 f40"/>
                  <a:gd name="f68" fmla="*/ f53 1 f39"/>
                  <a:gd name="f69" fmla="*/ f54 1 f40"/>
                  <a:gd name="f70" fmla="*/ f55 1 f40"/>
                  <a:gd name="f71" fmla="*/ f56 1 f39"/>
                  <a:gd name="f72" fmla="*/ f57 1 f40"/>
                  <a:gd name="f73" fmla="*/ f58 1 f39"/>
                  <a:gd name="f74" fmla="*/ f59 1 f40"/>
                  <a:gd name="f75" fmla="*/ f60 1 f39"/>
                  <a:gd name="f76" fmla="*/ f61 1 f40"/>
                  <a:gd name="f77" fmla="*/ f62 1 f39"/>
                  <a:gd name="f78" fmla="*/ f63 1 f40"/>
                  <a:gd name="f79" fmla="*/ f64 f30 1"/>
                  <a:gd name="f80" fmla="*/ f65 f30 1"/>
                  <a:gd name="f81" fmla="*/ f67 f31 1"/>
                  <a:gd name="f82" fmla="*/ f66 f31 1"/>
                  <a:gd name="f83" fmla="*/ f68 f30 1"/>
                  <a:gd name="f84" fmla="*/ f69 f31 1"/>
                  <a:gd name="f85" fmla="*/ f70 f31 1"/>
                  <a:gd name="f86" fmla="*/ f71 f30 1"/>
                  <a:gd name="f87" fmla="*/ f72 f31 1"/>
                  <a:gd name="f88" fmla="*/ f73 f30 1"/>
                  <a:gd name="f89" fmla="*/ f74 f31 1"/>
                  <a:gd name="f90" fmla="*/ f75 f30 1"/>
                  <a:gd name="f91" fmla="*/ f76 f31 1"/>
                  <a:gd name="f92" fmla="*/ f77 f30 1"/>
                  <a:gd name="f93" fmla="*/ f78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3" y="f84"/>
                  </a:cxn>
                  <a:cxn ang="f52">
                    <a:pos x="f83" y="f85"/>
                  </a:cxn>
                  <a:cxn ang="f52">
                    <a:pos x="f86" y="f87"/>
                  </a:cxn>
                  <a:cxn ang="f52">
                    <a:pos x="f88" y="f84"/>
                  </a:cxn>
                  <a:cxn ang="f52">
                    <a:pos x="f83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83" y="f84"/>
                  </a:cxn>
                </a:cxnLst>
                <a:rect l="f79" t="f82" r="f80" b="f81"/>
                <a:pathLst>
                  <a:path w="23" h="27">
                    <a:moveTo>
                      <a:pt x="f8" y="f9"/>
                    </a:moveTo>
                    <a:cubicBezTo>
                      <a:pt x="f10" y="f11"/>
                      <a:pt x="f12" y="f13"/>
                      <a:pt x="f8" y="f14"/>
                    </a:cubicBezTo>
                    <a:cubicBezTo>
                      <a:pt x="f15" y="f7"/>
                      <a:pt x="f15" y="f13"/>
                      <a:pt x="f16" y="f17"/>
                    </a:cubicBezTo>
                    <a:cubicBezTo>
                      <a:pt x="f5" y="f17"/>
                      <a:pt x="f18" y="f19"/>
                      <a:pt x="f20" y="f9"/>
                    </a:cubicBezTo>
                    <a:cubicBezTo>
                      <a:pt x="f21" y="f22"/>
                      <a:pt x="f10" y="f23"/>
                      <a:pt x="f8" y="f8"/>
                    </a:cubicBezTo>
                    <a:cubicBezTo>
                      <a:pt x="f24" y="f15"/>
                      <a:pt x="f23" y="f25"/>
                      <a:pt x="f26" y="f25"/>
                    </a:cubicBezTo>
                    <a:cubicBezTo>
                      <a:pt x="f27" y="f5"/>
                      <a:pt x="f6" y="f5"/>
                      <a:pt x="f11" y="f10"/>
                    </a:cubicBezTo>
                    <a:cubicBezTo>
                      <a:pt x="f19" y="f28"/>
                      <a:pt x="f9" y="f17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Freeform 84">
                <a:extLst>
                  <a:ext uri="{FF2B5EF4-FFF2-40B4-BE49-F238E27FC236}">
                    <a16:creationId xmlns:a16="http://schemas.microsoft.com/office/drawing/2014/main" id="{B9F7E896-3E70-F513-1FE2-57262270B526}"/>
                  </a:ext>
                </a:extLst>
              </p:cNvPr>
              <p:cNvSpPr/>
              <p:nvPr/>
            </p:nvSpPr>
            <p:spPr>
              <a:xfrm flipH="1" flipV="1">
                <a:off x="1433514" y="579436"/>
                <a:ext cx="3492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0"/>
                  <a:gd name="f8" fmla="val 9"/>
                  <a:gd name="f9" fmla="val 11"/>
                  <a:gd name="f10" fmla="val 8"/>
                  <a:gd name="f11" fmla="val 4"/>
                  <a:gd name="f12" fmla="val 6"/>
                  <a:gd name="f13" fmla="val 7"/>
                  <a:gd name="f14" fmla="val 2"/>
                  <a:gd name="f15" fmla="val 13"/>
                  <a:gd name="f16" fmla="val 10"/>
                  <a:gd name="f17" fmla="val 12"/>
                  <a:gd name="f18" fmla="val 21"/>
                  <a:gd name="f19" fmla="val 24"/>
                  <a:gd name="f20" fmla="val 26"/>
                  <a:gd name="f21" fmla="val 28"/>
                  <a:gd name="f22" fmla="val 29"/>
                  <a:gd name="f23" fmla="val 5"/>
                  <a:gd name="f24" fmla="val 3"/>
                  <a:gd name="f25" fmla="val 1"/>
                  <a:gd name="f26" fmla="val 22"/>
                  <a:gd name="f27" fmla="val 19"/>
                  <a:gd name="f28" fmla="val 16"/>
                  <a:gd name="f29" fmla="+- 0 0 -90"/>
                  <a:gd name="f30" fmla="*/ f3 1 15"/>
                  <a:gd name="f31" fmla="*/ f4 1 30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5"/>
                  <a:gd name="f40" fmla="*/ f36 1 30"/>
                  <a:gd name="f41" fmla="*/ 9 f37 1"/>
                  <a:gd name="f42" fmla="*/ 11 f36 1"/>
                  <a:gd name="f43" fmla="*/ 6 f37 1"/>
                  <a:gd name="f44" fmla="*/ 4 f36 1"/>
                  <a:gd name="f45" fmla="*/ 15 f37 1"/>
                  <a:gd name="f46" fmla="*/ 2 f36 1"/>
                  <a:gd name="f47" fmla="*/ 12 f37 1"/>
                  <a:gd name="f48" fmla="*/ 21 f36 1"/>
                  <a:gd name="f49" fmla="*/ 28 f36 1"/>
                  <a:gd name="f50" fmla="*/ 3 f37 1"/>
                  <a:gd name="f51" fmla="*/ 30 f36 1"/>
                  <a:gd name="f52" fmla="*/ 1 f37 1"/>
                  <a:gd name="f53" fmla="*/ 24 f36 1"/>
                  <a:gd name="f54" fmla="*/ 16 f36 1"/>
                  <a:gd name="f55" fmla="+- f38 0 f1"/>
                  <a:gd name="f56" fmla="*/ f41 1 15"/>
                  <a:gd name="f57" fmla="*/ f42 1 30"/>
                  <a:gd name="f58" fmla="*/ f43 1 15"/>
                  <a:gd name="f59" fmla="*/ f44 1 30"/>
                  <a:gd name="f60" fmla="*/ f45 1 15"/>
                  <a:gd name="f61" fmla="*/ f46 1 30"/>
                  <a:gd name="f62" fmla="*/ f47 1 15"/>
                  <a:gd name="f63" fmla="*/ f48 1 30"/>
                  <a:gd name="f64" fmla="*/ f49 1 30"/>
                  <a:gd name="f65" fmla="*/ f50 1 15"/>
                  <a:gd name="f66" fmla="*/ f51 1 30"/>
                  <a:gd name="f67" fmla="*/ f52 1 15"/>
                  <a:gd name="f68" fmla="*/ f53 1 30"/>
                  <a:gd name="f69" fmla="*/ f54 1 30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40"/>
                  <a:gd name="f83" fmla="*/ f65 1 f39"/>
                  <a:gd name="f84" fmla="*/ f66 1 f40"/>
                  <a:gd name="f85" fmla="*/ f67 1 f39"/>
                  <a:gd name="f86" fmla="*/ f68 1 f40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1 1"/>
                  <a:gd name="f101" fmla="*/ f83 f30 1"/>
                  <a:gd name="f102" fmla="*/ f84 f31 1"/>
                  <a:gd name="f103" fmla="*/ f85 f30 1"/>
                  <a:gd name="f104" fmla="*/ f86 f31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92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3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5" h="30">
                    <a:moveTo>
                      <a:pt x="f8" y="f9"/>
                    </a:moveTo>
                    <a:cubicBezTo>
                      <a:pt x="f8" y="f10"/>
                      <a:pt x="f11" y="f10"/>
                      <a:pt x="f12" y="f11"/>
                    </a:cubicBezTo>
                    <a:cubicBezTo>
                      <a:pt x="f10" y="f5"/>
                      <a:pt x="f9" y="f13"/>
                      <a:pt x="f6" y="f14"/>
                    </a:cubicBezTo>
                    <a:cubicBezTo>
                      <a:pt x="f15" y="f16"/>
                      <a:pt x="f9" y="f6"/>
                      <a:pt x="f17" y="f18"/>
                    </a:cubicBezTo>
                    <a:cubicBezTo>
                      <a:pt x="f17" y="f19"/>
                      <a:pt x="f9" y="f20"/>
                      <a:pt x="f8" y="f21"/>
                    </a:cubicBezTo>
                    <a:cubicBezTo>
                      <a:pt x="f13" y="f22"/>
                      <a:pt x="f23" y="f7"/>
                      <a:pt x="f24" y="f7"/>
                    </a:cubicBezTo>
                    <a:cubicBezTo>
                      <a:pt x="f5" y="f22"/>
                      <a:pt x="f25" y="f20"/>
                      <a:pt x="f25" y="f19"/>
                    </a:cubicBezTo>
                    <a:cubicBezTo>
                      <a:pt x="f25" y="f26"/>
                      <a:pt x="f5" y="f27"/>
                      <a:pt x="f25" y="f28"/>
                    </a:cubicBezTo>
                    <a:cubicBezTo>
                      <a:pt x="f14" y="f17"/>
                      <a:pt x="f23" y="f16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Freeform 85">
                <a:extLst>
                  <a:ext uri="{FF2B5EF4-FFF2-40B4-BE49-F238E27FC236}">
                    <a16:creationId xmlns:a16="http://schemas.microsoft.com/office/drawing/2014/main" id="{7AF77D05-2953-3116-D81B-FDF9BE6E752D}"/>
                  </a:ext>
                </a:extLst>
              </p:cNvPr>
              <p:cNvSpPr/>
              <p:nvPr/>
            </p:nvSpPr>
            <p:spPr>
              <a:xfrm flipH="1" flipV="1">
                <a:off x="2011359" y="125409"/>
                <a:ext cx="39684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1"/>
                  <a:gd name="f8" fmla="val 15"/>
                  <a:gd name="f9" fmla="val 6"/>
                  <a:gd name="f10" fmla="val 14"/>
                  <a:gd name="f11" fmla="val 13"/>
                  <a:gd name="f12" fmla="val 5"/>
                  <a:gd name="f13" fmla="val 2"/>
                  <a:gd name="f14" fmla="val 1"/>
                  <a:gd name="f15" fmla="val 10"/>
                  <a:gd name="f16" fmla="val 3"/>
                  <a:gd name="f17" fmla="val 16"/>
                  <a:gd name="f18" fmla="val 12"/>
                  <a:gd name="f19" fmla="+- 0 0 -90"/>
                  <a:gd name="f20" fmla="*/ f3 1 17"/>
                  <a:gd name="f21" fmla="*/ f4 1 17"/>
                  <a:gd name="f22" fmla="val f5"/>
                  <a:gd name="f23" fmla="val f6"/>
                  <a:gd name="f24" fmla="*/ f19 f0 1"/>
                  <a:gd name="f25" fmla="+- f23 0 f22"/>
                  <a:gd name="f26" fmla="*/ f24 1 f2"/>
                  <a:gd name="f27" fmla="*/ f25 1 17"/>
                  <a:gd name="f28" fmla="*/ 11 f25 1"/>
                  <a:gd name="f29" fmla="*/ 15 f25 1"/>
                  <a:gd name="f30" fmla="*/ 0 f25 1"/>
                  <a:gd name="f31" fmla="*/ 5 f25 1"/>
                  <a:gd name="f32" fmla="*/ 1 f25 1"/>
                  <a:gd name="f33" fmla="*/ 16 f25 1"/>
                  <a:gd name="f34" fmla="*/ 12 f25 1"/>
                  <a:gd name="f35" fmla="+- f26 0 f1"/>
                  <a:gd name="f36" fmla="*/ f28 1 17"/>
                  <a:gd name="f37" fmla="*/ f29 1 17"/>
                  <a:gd name="f38" fmla="*/ f30 1 17"/>
                  <a:gd name="f39" fmla="*/ f31 1 17"/>
                  <a:gd name="f40" fmla="*/ f32 1 17"/>
                  <a:gd name="f41" fmla="*/ f33 1 17"/>
                  <a:gd name="f42" fmla="*/ f34 1 17"/>
                  <a:gd name="f43" fmla="*/ 0 1 f27"/>
                  <a:gd name="f44" fmla="*/ f23 1 f27"/>
                  <a:gd name="f45" fmla="*/ f36 1 f27"/>
                  <a:gd name="f46" fmla="*/ f37 1 f27"/>
                  <a:gd name="f47" fmla="*/ f38 1 f27"/>
                  <a:gd name="f48" fmla="*/ f39 1 f27"/>
                  <a:gd name="f49" fmla="*/ f40 1 f27"/>
                  <a:gd name="f50" fmla="*/ f41 1 f27"/>
                  <a:gd name="f51" fmla="*/ f42 1 f27"/>
                  <a:gd name="f52" fmla="*/ f43 f20 1"/>
                  <a:gd name="f53" fmla="*/ f44 f20 1"/>
                  <a:gd name="f54" fmla="*/ f44 f21 1"/>
                  <a:gd name="f55" fmla="*/ f43 f21 1"/>
                  <a:gd name="f56" fmla="*/ f45 f20 1"/>
                  <a:gd name="f57" fmla="*/ f46 f21 1"/>
                  <a:gd name="f58" fmla="*/ f47 f20 1"/>
                  <a:gd name="f59" fmla="*/ f48 f21 1"/>
                  <a:gd name="f60" fmla="*/ f48 f20 1"/>
                  <a:gd name="f61" fmla="*/ f49 f21 1"/>
                  <a:gd name="f62" fmla="*/ f50 f20 1"/>
                  <a:gd name="f63" fmla="*/ f51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7" h="17">
                    <a:moveTo>
                      <a:pt x="f7" y="f8"/>
                    </a:moveTo>
                    <a:cubicBezTo>
                      <a:pt x="f9" y="f10"/>
                      <a:pt x="f5" y="f11"/>
                      <a:pt x="f5" y="f12"/>
                    </a:cubicBezTo>
                    <a:cubicBezTo>
                      <a:pt x="f5" y="f13"/>
                      <a:pt x="f14" y="f5"/>
                      <a:pt x="f12" y="f14"/>
                    </a:cubicBezTo>
                    <a:cubicBezTo>
                      <a:pt x="f15" y="f16"/>
                      <a:pt x="f6" y="f16"/>
                      <a:pt x="f17" y="f18"/>
                    </a:cubicBezTo>
                    <a:cubicBezTo>
                      <a:pt x="f8" y="f10"/>
                      <a:pt x="f8" y="f6"/>
                      <a:pt x="f7" y="f8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Freeform 86">
                <a:extLst>
                  <a:ext uri="{FF2B5EF4-FFF2-40B4-BE49-F238E27FC236}">
                    <a16:creationId xmlns:a16="http://schemas.microsoft.com/office/drawing/2014/main" id="{075EBA99-8DF6-C275-560C-D558497A06C5}"/>
                  </a:ext>
                </a:extLst>
              </p:cNvPr>
              <p:cNvSpPr/>
              <p:nvPr/>
            </p:nvSpPr>
            <p:spPr>
              <a:xfrm flipH="1" flipV="1">
                <a:off x="1644648" y="19046"/>
                <a:ext cx="34920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4"/>
                  <a:gd name="f8" fmla="val 8"/>
                  <a:gd name="f9" fmla="val 4"/>
                  <a:gd name="f10" fmla="val 13"/>
                  <a:gd name="f11" fmla="val 10"/>
                  <a:gd name="f12" fmla="val 1"/>
                  <a:gd name="f13" fmla="val 3"/>
                  <a:gd name="f14" fmla="val 5"/>
                  <a:gd name="f15" fmla="val 2"/>
                  <a:gd name="f16" fmla="val 12"/>
                  <a:gd name="f17" fmla="+- 0 0 -90"/>
                  <a:gd name="f18" fmla="*/ f3 1 15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4"/>
                  <a:gd name="f29" fmla="*/ 8 f25 1"/>
                  <a:gd name="f30" fmla="*/ 14 f24 1"/>
                  <a:gd name="f31" fmla="*/ 0 f25 1"/>
                  <a:gd name="f32" fmla="*/ 4 f24 1"/>
                  <a:gd name="f33" fmla="*/ 5 f25 1"/>
                  <a:gd name="f34" fmla="*/ 1 f24 1"/>
                  <a:gd name="f35" fmla="*/ 15 f25 1"/>
                  <a:gd name="f36" fmla="*/ 10 f24 1"/>
                  <a:gd name="f37" fmla="+- f26 0 f1"/>
                  <a:gd name="f38" fmla="*/ f29 1 15"/>
                  <a:gd name="f39" fmla="*/ f30 1 14"/>
                  <a:gd name="f40" fmla="*/ f31 1 15"/>
                  <a:gd name="f41" fmla="*/ f32 1 14"/>
                  <a:gd name="f42" fmla="*/ f33 1 15"/>
                  <a:gd name="f43" fmla="*/ f34 1 14"/>
                  <a:gd name="f44" fmla="*/ f35 1 15"/>
                  <a:gd name="f45" fmla="*/ f36 1 1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4">
                    <a:moveTo>
                      <a:pt x="f8" y="f7"/>
                    </a:moveTo>
                    <a:cubicBezTo>
                      <a:pt x="f9" y="f10"/>
                      <a:pt x="f5" y="f11"/>
                      <a:pt x="f5" y="f9"/>
                    </a:cubicBezTo>
                    <a:cubicBezTo>
                      <a:pt x="f12" y="f12"/>
                      <a:pt x="f13" y="f5"/>
                      <a:pt x="f14" y="f12"/>
                    </a:cubicBezTo>
                    <a:cubicBezTo>
                      <a:pt x="f11" y="f15"/>
                      <a:pt x="f6" y="f9"/>
                      <a:pt x="f6" y="f11"/>
                    </a:cubicBezTo>
                    <a:cubicBezTo>
                      <a:pt x="f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Freeform 87">
                <a:extLst>
                  <a:ext uri="{FF2B5EF4-FFF2-40B4-BE49-F238E27FC236}">
                    <a16:creationId xmlns:a16="http://schemas.microsoft.com/office/drawing/2014/main" id="{D36BAF4A-7696-6C63-689F-8C7B2AD07194}"/>
                  </a:ext>
                </a:extLst>
              </p:cNvPr>
              <p:cNvSpPr/>
              <p:nvPr/>
            </p:nvSpPr>
            <p:spPr>
              <a:xfrm flipH="1" flipV="1">
                <a:off x="784226" y="119064"/>
                <a:ext cx="30166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11"/>
                  <a:gd name="f9" fmla="val 8"/>
                  <a:gd name="f10" fmla="val 12"/>
                  <a:gd name="f11" fmla="val 9"/>
                  <a:gd name="f12" fmla="val 5"/>
                  <a:gd name="f13" fmla="val 1"/>
                  <a:gd name="f14" fmla="val 2"/>
                  <a:gd name="f15" fmla="+- 0 0 -90"/>
                  <a:gd name="f16" fmla="*/ f3 1 13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7"/>
                  <a:gd name="f27" fmla="*/ 11 f23 1"/>
                  <a:gd name="f28" fmla="*/ 8 f22 1"/>
                  <a:gd name="f29" fmla="*/ 5 f23 1"/>
                  <a:gd name="f30" fmla="*/ 17 f22 1"/>
                  <a:gd name="f31" fmla="*/ 1 f23 1"/>
                  <a:gd name="f32" fmla="*/ 9 f23 1"/>
                  <a:gd name="f33" fmla="*/ 1 f22 1"/>
                  <a:gd name="f34" fmla="+- f24 0 f1"/>
                  <a:gd name="f35" fmla="*/ f27 1 13"/>
                  <a:gd name="f36" fmla="*/ f28 1 17"/>
                  <a:gd name="f37" fmla="*/ f29 1 13"/>
                  <a:gd name="f38" fmla="*/ f30 1 17"/>
                  <a:gd name="f39" fmla="*/ f31 1 13"/>
                  <a:gd name="f40" fmla="*/ f32 1 13"/>
                  <a:gd name="f41" fmla="*/ f33 1 17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58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3" h="17">
                    <a:moveTo>
                      <a:pt x="f8" y="f9"/>
                    </a:moveTo>
                    <a:cubicBezTo>
                      <a:pt x="f10" y="f6"/>
                      <a:pt x="f11" y="f7"/>
                      <a:pt x="f12" y="f7"/>
                    </a:cubicBezTo>
                    <a:cubicBezTo>
                      <a:pt x="f5" y="f7"/>
                      <a:pt x="f13" y="f8"/>
                      <a:pt x="f13" y="f9"/>
                    </a:cubicBezTo>
                    <a:cubicBezTo>
                      <a:pt x="f13" y="f14"/>
                      <a:pt x="f12" y="f5"/>
                      <a:pt x="f11" y="f13"/>
                    </a:cubicBezTo>
                    <a:cubicBezTo>
                      <a:pt x="f6" y="f13"/>
                      <a:pt x="f10" y="f12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Freeform 88">
                <a:extLst>
                  <a:ext uri="{FF2B5EF4-FFF2-40B4-BE49-F238E27FC236}">
                    <a16:creationId xmlns:a16="http://schemas.microsoft.com/office/drawing/2014/main" id="{F5464084-2E20-857C-9954-733C393FE2FD}"/>
                  </a:ext>
                </a:extLst>
              </p:cNvPr>
              <p:cNvSpPr/>
              <p:nvPr/>
            </p:nvSpPr>
            <p:spPr>
              <a:xfrm flipH="1" flipV="1">
                <a:off x="888997" y="749295"/>
                <a:ext cx="2857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6"/>
                  <a:gd name="f8" fmla="val 5"/>
                  <a:gd name="f9" fmla="val 9"/>
                  <a:gd name="f10" fmla="val 1"/>
                  <a:gd name="f11" fmla="val 4"/>
                  <a:gd name="f12" fmla="val 11"/>
                  <a:gd name="f13" fmla="val 8"/>
                  <a:gd name="f14" fmla="val 15"/>
                  <a:gd name="f15" fmla="val 14"/>
                  <a:gd name="f16" fmla="val 2"/>
                  <a:gd name="f17" fmla="+- 0 0 -90"/>
                  <a:gd name="f18" fmla="*/ f3 1 12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16"/>
                  <a:gd name="f29" fmla="*/ 5 f25 1"/>
                  <a:gd name="f30" fmla="*/ 0 f24 1"/>
                  <a:gd name="f31" fmla="*/ 12 f25 1"/>
                  <a:gd name="f32" fmla="*/ 9 f24 1"/>
                  <a:gd name="f33" fmla="*/ 8 f25 1"/>
                  <a:gd name="f34" fmla="*/ 15 f24 1"/>
                  <a:gd name="f35" fmla="*/ 0 f25 1"/>
                  <a:gd name="f36" fmla="*/ 5 f24 1"/>
                  <a:gd name="f37" fmla="+- f26 0 f1"/>
                  <a:gd name="f38" fmla="*/ f29 1 12"/>
                  <a:gd name="f39" fmla="*/ f30 1 16"/>
                  <a:gd name="f40" fmla="*/ f31 1 12"/>
                  <a:gd name="f41" fmla="*/ f32 1 16"/>
                  <a:gd name="f42" fmla="*/ f33 1 12"/>
                  <a:gd name="f43" fmla="*/ f34 1 16"/>
                  <a:gd name="f44" fmla="*/ f35 1 12"/>
                  <a:gd name="f45" fmla="*/ f36 1 1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2" h="16">
                    <a:moveTo>
                      <a:pt x="f8" y="f5"/>
                    </a:moveTo>
                    <a:cubicBezTo>
                      <a:pt x="f9" y="f10"/>
                      <a:pt x="f6" y="f11"/>
                      <a:pt x="f6" y="f9"/>
                    </a:cubicBezTo>
                    <a:cubicBezTo>
                      <a:pt x="f6" y="f6"/>
                      <a:pt x="f12" y="f7"/>
                      <a:pt x="f13" y="f14"/>
                    </a:cubicBezTo>
                    <a:cubicBezTo>
                      <a:pt x="f11" y="f15"/>
                      <a:pt x="f5" y="f12"/>
                      <a:pt x="f5" y="f8"/>
                    </a:cubicBezTo>
                    <a:cubicBezTo>
                      <a:pt x="f5" y="f16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Freeform 89">
                <a:extLst>
                  <a:ext uri="{FF2B5EF4-FFF2-40B4-BE49-F238E27FC236}">
                    <a16:creationId xmlns:a16="http://schemas.microsoft.com/office/drawing/2014/main" id="{907C767F-AC4D-8B83-F1AC-BF8D333611A1}"/>
                  </a:ext>
                </a:extLst>
              </p:cNvPr>
              <p:cNvSpPr/>
              <p:nvPr/>
            </p:nvSpPr>
            <p:spPr>
              <a:xfrm flipH="1" flipV="1">
                <a:off x="579436" y="168277"/>
                <a:ext cx="30166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5"/>
                  <a:gd name="f8" fmla="val 6"/>
                  <a:gd name="f9" fmla="val 12"/>
                  <a:gd name="f10" fmla="val 10"/>
                  <a:gd name="f11" fmla="val 5"/>
                  <a:gd name="f12" fmla="val 1"/>
                  <a:gd name="f13" fmla="val 3"/>
                  <a:gd name="f14" fmla="val 4"/>
                  <a:gd name="f15" fmla="+- 0 0 -90"/>
                  <a:gd name="f16" fmla="*/ f3 1 13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5"/>
                  <a:gd name="f27" fmla="*/ 13 f23 1"/>
                  <a:gd name="f28" fmla="*/ 6 f22 1"/>
                  <a:gd name="f29" fmla="*/ 5 f23 1"/>
                  <a:gd name="f30" fmla="*/ 15 f22 1"/>
                  <a:gd name="f31" fmla="*/ 1 f23 1"/>
                  <a:gd name="f32" fmla="*/ 10 f22 1"/>
                  <a:gd name="f33" fmla="*/ 10 f23 1"/>
                  <a:gd name="f34" fmla="*/ 0 f22 1"/>
                  <a:gd name="f35" fmla="+- f24 0 f1"/>
                  <a:gd name="f36" fmla="*/ f27 1 13"/>
                  <a:gd name="f37" fmla="*/ f28 1 15"/>
                  <a:gd name="f38" fmla="*/ f29 1 13"/>
                  <a:gd name="f39" fmla="*/ f30 1 15"/>
                  <a:gd name="f40" fmla="*/ f31 1 13"/>
                  <a:gd name="f41" fmla="*/ f32 1 15"/>
                  <a:gd name="f42" fmla="*/ f33 1 13"/>
                  <a:gd name="f43" fmla="*/ f34 1 15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3" h="15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5" y="f6"/>
                      <a:pt x="f12" y="f10"/>
                    </a:cubicBezTo>
                    <a:cubicBezTo>
                      <a:pt x="f13" y="f8"/>
                      <a:pt x="f14" y="f5"/>
                      <a:pt x="f10" y="f5"/>
                    </a:cubicBezTo>
                    <a:cubicBezTo>
                      <a:pt x="f6" y="f5"/>
                      <a:pt x="f6" y="f13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Freeform 90">
                <a:extLst>
                  <a:ext uri="{FF2B5EF4-FFF2-40B4-BE49-F238E27FC236}">
                    <a16:creationId xmlns:a16="http://schemas.microsoft.com/office/drawing/2014/main" id="{8CEAEC1E-50FC-51F1-DF99-BB2F9E434218}"/>
                  </a:ext>
                </a:extLst>
              </p:cNvPr>
              <p:cNvSpPr/>
              <p:nvPr/>
            </p:nvSpPr>
            <p:spPr>
              <a:xfrm flipH="1" flipV="1">
                <a:off x="858841" y="803272"/>
                <a:ext cx="39684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3"/>
                  <a:gd name="f8" fmla="val 11"/>
                  <a:gd name="f9" fmla="val 12"/>
                  <a:gd name="f10" fmla="val 9"/>
                  <a:gd name="f11" fmla="val 7"/>
                  <a:gd name="f12" fmla="val 5"/>
                  <a:gd name="f13" fmla="val 3"/>
                  <a:gd name="f14" fmla="val 1"/>
                  <a:gd name="f15" fmla="val 10"/>
                  <a:gd name="f16" fmla="val 6"/>
                  <a:gd name="f17" fmla="val 8"/>
                  <a:gd name="f18" fmla="val 4"/>
                  <a:gd name="f19" fmla="val 2"/>
                  <a:gd name="f20" fmla="val 14"/>
                  <a:gd name="f21" fmla="+- 0 0 -90"/>
                  <a:gd name="f22" fmla="*/ f3 1 17"/>
                  <a:gd name="f23" fmla="*/ f4 1 13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7"/>
                  <a:gd name="f32" fmla="*/ f28 1 13"/>
                  <a:gd name="f33" fmla="*/ 11 f29 1"/>
                  <a:gd name="f34" fmla="*/ 12 f28 1"/>
                  <a:gd name="f35" fmla="*/ 5 f29 1"/>
                  <a:gd name="f36" fmla="*/ 11 f28 1"/>
                  <a:gd name="f37" fmla="*/ 1 f29 1"/>
                  <a:gd name="f38" fmla="*/ 10 f28 1"/>
                  <a:gd name="f39" fmla="*/ 4 f29 1"/>
                  <a:gd name="f40" fmla="*/ 8 f28 1"/>
                  <a:gd name="f41" fmla="*/ 6 f29 1"/>
                  <a:gd name="f42" fmla="*/ 5 f28 1"/>
                  <a:gd name="f43" fmla="*/ 9 f29 1"/>
                  <a:gd name="f44" fmla="*/ 1 f28 1"/>
                  <a:gd name="f45" fmla="*/ 17 f29 1"/>
                  <a:gd name="f46" fmla="*/ 9 f28 1"/>
                  <a:gd name="f47" fmla="+- f30 0 f1"/>
                  <a:gd name="f48" fmla="*/ f33 1 17"/>
                  <a:gd name="f49" fmla="*/ f34 1 13"/>
                  <a:gd name="f50" fmla="*/ f35 1 17"/>
                  <a:gd name="f51" fmla="*/ f36 1 13"/>
                  <a:gd name="f52" fmla="*/ f37 1 17"/>
                  <a:gd name="f53" fmla="*/ f38 1 13"/>
                  <a:gd name="f54" fmla="*/ f39 1 17"/>
                  <a:gd name="f55" fmla="*/ f40 1 13"/>
                  <a:gd name="f56" fmla="*/ f41 1 17"/>
                  <a:gd name="f57" fmla="*/ f42 1 13"/>
                  <a:gd name="f58" fmla="*/ f43 1 17"/>
                  <a:gd name="f59" fmla="*/ f44 1 13"/>
                  <a:gd name="f60" fmla="*/ f45 1 17"/>
                  <a:gd name="f61" fmla="*/ f46 1 13"/>
                  <a:gd name="f62" fmla="*/ 0 1 f31"/>
                  <a:gd name="f63" fmla="*/ f25 1 f31"/>
                  <a:gd name="f64" fmla="*/ 0 1 f32"/>
                  <a:gd name="f65" fmla="*/ f26 1 f32"/>
                  <a:gd name="f66" fmla="*/ f48 1 f31"/>
                  <a:gd name="f67" fmla="*/ f49 1 f32"/>
                  <a:gd name="f68" fmla="*/ f50 1 f31"/>
                  <a:gd name="f69" fmla="*/ f51 1 f32"/>
                  <a:gd name="f70" fmla="*/ f52 1 f31"/>
                  <a:gd name="f71" fmla="*/ f53 1 f32"/>
                  <a:gd name="f72" fmla="*/ f54 1 f31"/>
                  <a:gd name="f73" fmla="*/ f55 1 f32"/>
                  <a:gd name="f74" fmla="*/ f56 1 f31"/>
                  <a:gd name="f75" fmla="*/ f57 1 f32"/>
                  <a:gd name="f76" fmla="*/ f58 1 f31"/>
                  <a:gd name="f77" fmla="*/ f59 1 f32"/>
                  <a:gd name="f78" fmla="*/ f60 1 f31"/>
                  <a:gd name="f79" fmla="*/ f61 1 f32"/>
                  <a:gd name="f80" fmla="*/ f62 f22 1"/>
                  <a:gd name="f81" fmla="*/ f63 f22 1"/>
                  <a:gd name="f82" fmla="*/ f65 f23 1"/>
                  <a:gd name="f83" fmla="*/ f64 f23 1"/>
                  <a:gd name="f84" fmla="*/ f66 f22 1"/>
                  <a:gd name="f85" fmla="*/ f67 f23 1"/>
                  <a:gd name="f86" fmla="*/ f68 f22 1"/>
                  <a:gd name="f87" fmla="*/ f69 f23 1"/>
                  <a:gd name="f88" fmla="*/ f70 f22 1"/>
                  <a:gd name="f89" fmla="*/ f71 f23 1"/>
                  <a:gd name="f90" fmla="*/ f72 f22 1"/>
                  <a:gd name="f91" fmla="*/ f73 f23 1"/>
                  <a:gd name="f92" fmla="*/ f74 f22 1"/>
                  <a:gd name="f93" fmla="*/ f75 f23 1"/>
                  <a:gd name="f94" fmla="*/ f76 f22 1"/>
                  <a:gd name="f95" fmla="*/ f77 f23 1"/>
                  <a:gd name="f96" fmla="*/ f78 f22 1"/>
                  <a:gd name="f97" fmla="*/ f79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94" y="f95"/>
                  </a:cxn>
                  <a:cxn ang="f47">
                    <a:pos x="f96" y="f97"/>
                  </a:cxn>
                  <a:cxn ang="f47">
                    <a:pos x="f84" y="f85"/>
                  </a:cxn>
                </a:cxnLst>
                <a:rect l="f80" t="f83" r="f81" b="f82"/>
                <a:pathLst>
                  <a:path w="17" h="13">
                    <a:moveTo>
                      <a:pt x="f8" y="f9"/>
                    </a:moveTo>
                    <a:cubicBezTo>
                      <a:pt x="f10" y="f9"/>
                      <a:pt x="f11" y="f8"/>
                      <a:pt x="f12" y="f8"/>
                    </a:cubicBezTo>
                    <a:cubicBezTo>
                      <a:pt x="f13" y="f8"/>
                      <a:pt x="f14" y="f8"/>
                      <a:pt x="f14" y="f15"/>
                    </a:cubicBezTo>
                    <a:cubicBezTo>
                      <a:pt x="f5" y="f16"/>
                      <a:pt x="f13" y="f17"/>
                      <a:pt x="f18" y="f17"/>
                    </a:cubicBezTo>
                    <a:cubicBezTo>
                      <a:pt x="f16" y="f17"/>
                      <a:pt x="f16" y="f16"/>
                      <a:pt x="f16" y="f12"/>
                    </a:cubicBezTo>
                    <a:cubicBezTo>
                      <a:pt x="f12" y="f19"/>
                      <a:pt x="f12" y="f5"/>
                      <a:pt x="f10" y="f14"/>
                    </a:cubicBezTo>
                    <a:cubicBezTo>
                      <a:pt x="f20" y="f14"/>
                      <a:pt x="f6" y="f18"/>
                      <a:pt x="f6" y="f10"/>
                    </a:cubicBezTo>
                    <a:cubicBezTo>
                      <a:pt x="f6" y="f7"/>
                      <a:pt x="f20" y="f9"/>
                      <a:pt x="f8" y="f9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Freeform 91">
                <a:extLst>
                  <a:ext uri="{FF2B5EF4-FFF2-40B4-BE49-F238E27FC236}">
                    <a16:creationId xmlns:a16="http://schemas.microsoft.com/office/drawing/2014/main" id="{579DB672-5638-6926-71E3-CFAD79E9BF33}"/>
                  </a:ext>
                </a:extLst>
              </p:cNvPr>
              <p:cNvSpPr/>
              <p:nvPr/>
            </p:nvSpPr>
            <p:spPr>
              <a:xfrm flipH="1" flipV="1">
                <a:off x="612776" y="792163"/>
                <a:ext cx="39684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2"/>
                  <a:gd name="f8" fmla="val 16"/>
                  <a:gd name="f9" fmla="val 6"/>
                  <a:gd name="f10" fmla="val 15"/>
                  <a:gd name="f11" fmla="val 9"/>
                  <a:gd name="f12" fmla="val 7"/>
                  <a:gd name="f13" fmla="val 5"/>
                  <a:gd name="f14" fmla="val 10"/>
                  <a:gd name="f15" fmla="val 1"/>
                  <a:gd name="f16" fmla="val 2"/>
                  <a:gd name="f17" fmla="val 3"/>
                  <a:gd name="f18" fmla="val 13"/>
                  <a:gd name="f19" fmla="+- 0 0 -90"/>
                  <a:gd name="f20" fmla="*/ f3 1 17"/>
                  <a:gd name="f21" fmla="*/ f4 1 1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7"/>
                  <a:gd name="f30" fmla="*/ f26 1 12"/>
                  <a:gd name="f31" fmla="*/ 16 f27 1"/>
                  <a:gd name="f32" fmla="*/ 6 f26 1"/>
                  <a:gd name="f33" fmla="*/ 7 f27 1"/>
                  <a:gd name="f34" fmla="*/ 12 f26 1"/>
                  <a:gd name="f35" fmla="*/ 1 f27 1"/>
                  <a:gd name="f36" fmla="*/ 7 f26 1"/>
                  <a:gd name="f37" fmla="*/ 10 f27 1"/>
                  <a:gd name="f38" fmla="*/ 1 f26 1"/>
                  <a:gd name="f39" fmla="+- f28 0 f1"/>
                  <a:gd name="f40" fmla="*/ f31 1 17"/>
                  <a:gd name="f41" fmla="*/ f32 1 12"/>
                  <a:gd name="f42" fmla="*/ f33 1 17"/>
                  <a:gd name="f43" fmla="*/ f34 1 12"/>
                  <a:gd name="f44" fmla="*/ f35 1 17"/>
                  <a:gd name="f45" fmla="*/ f36 1 12"/>
                  <a:gd name="f46" fmla="*/ f37 1 17"/>
                  <a:gd name="f47" fmla="*/ f38 1 12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7" h="12">
                    <a:moveTo>
                      <a:pt x="f8" y="f9"/>
                    </a:moveTo>
                    <a:cubicBezTo>
                      <a:pt x="f10" y="f11"/>
                      <a:pt x="f7" y="f7"/>
                      <a:pt x="f12" y="f7"/>
                    </a:cubicBezTo>
                    <a:cubicBezTo>
                      <a:pt x="f13" y="f7"/>
                      <a:pt x="f5" y="f14"/>
                      <a:pt x="f15" y="f12"/>
                    </a:cubicBezTo>
                    <a:cubicBezTo>
                      <a:pt x="f16" y="f17"/>
                      <a:pt x="f9" y="f15"/>
                      <a:pt x="f14" y="f15"/>
                    </a:cubicBezTo>
                    <a:cubicBezTo>
                      <a:pt x="f18" y="f15"/>
                      <a:pt x="f6" y="f5"/>
                      <a:pt x="f8" y="f9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Freeform 92">
                <a:extLst>
                  <a:ext uri="{FF2B5EF4-FFF2-40B4-BE49-F238E27FC236}">
                    <a16:creationId xmlns:a16="http://schemas.microsoft.com/office/drawing/2014/main" id="{CADBEF77-D4D7-BF4A-8AB7-C77CF14A4BDB}"/>
                  </a:ext>
                </a:extLst>
              </p:cNvPr>
              <p:cNvSpPr/>
              <p:nvPr/>
            </p:nvSpPr>
            <p:spPr>
              <a:xfrm flipH="1" flipV="1">
                <a:off x="1951036" y="411159"/>
                <a:ext cx="30166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5"/>
                  <a:gd name="f9" fmla="val 11"/>
                  <a:gd name="f10" fmla="val 12"/>
                  <a:gd name="f11" fmla="val 9"/>
                  <a:gd name="f12" fmla="val 10"/>
                  <a:gd name="f13" fmla="val 8"/>
                  <a:gd name="f14" fmla="val 3"/>
                  <a:gd name="f15" fmla="val 1"/>
                  <a:gd name="f16" fmla="val 4"/>
                  <a:gd name="f17" fmla="val 2"/>
                  <a:gd name="f18" fmla="+- 0 0 -90"/>
                  <a:gd name="f19" fmla="*/ f3 1 13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14"/>
                  <a:gd name="f30" fmla="*/ 5 f26 1"/>
                  <a:gd name="f31" fmla="*/ 0 f25 1"/>
                  <a:gd name="f32" fmla="*/ 12 f26 1"/>
                  <a:gd name="f33" fmla="*/ 9 f25 1"/>
                  <a:gd name="f34" fmla="*/ 8 f26 1"/>
                  <a:gd name="f35" fmla="*/ 13 f25 1"/>
                  <a:gd name="f36" fmla="*/ 0 f26 1"/>
                  <a:gd name="f37" fmla="*/ 4 f25 1"/>
                  <a:gd name="f38" fmla="+- f27 0 f1"/>
                  <a:gd name="f39" fmla="*/ f30 1 13"/>
                  <a:gd name="f40" fmla="*/ f31 1 14"/>
                  <a:gd name="f41" fmla="*/ f32 1 13"/>
                  <a:gd name="f42" fmla="*/ f33 1 14"/>
                  <a:gd name="f43" fmla="*/ f34 1 13"/>
                  <a:gd name="f44" fmla="*/ f35 1 14"/>
                  <a:gd name="f45" fmla="*/ f36 1 13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3" h="14">
                    <a:moveTo>
                      <a:pt x="f8" y="f5"/>
                    </a:moveTo>
                    <a:cubicBezTo>
                      <a:pt x="f9" y="f5"/>
                      <a:pt x="f9" y="f8"/>
                      <a:pt x="f10" y="f11"/>
                    </a:cubicBezTo>
                    <a:cubicBezTo>
                      <a:pt x="f6" y="f10"/>
                      <a:pt x="f12" y="f7"/>
                      <a:pt x="f13" y="f6"/>
                    </a:cubicBezTo>
                    <a:cubicBezTo>
                      <a:pt x="f14" y="f10"/>
                      <a:pt x="f15" y="f13"/>
                      <a:pt x="f5" y="f16"/>
                    </a:cubicBezTo>
                    <a:cubicBezTo>
                      <a:pt x="f5" y="f15"/>
                      <a:pt x="f17" y="f5"/>
                      <a:pt x="f8" y="f5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Freeform 93">
                <a:extLst>
                  <a:ext uri="{FF2B5EF4-FFF2-40B4-BE49-F238E27FC236}">
                    <a16:creationId xmlns:a16="http://schemas.microsoft.com/office/drawing/2014/main" id="{3180DBC6-F5E9-7321-00EC-E32CE4053D33}"/>
                  </a:ext>
                </a:extLst>
              </p:cNvPr>
              <p:cNvSpPr/>
              <p:nvPr/>
            </p:nvSpPr>
            <p:spPr>
              <a:xfrm flipH="1" flipV="1">
                <a:off x="398458" y="439734"/>
                <a:ext cx="34920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6"/>
                  <a:gd name="f8" fmla="val 4"/>
                  <a:gd name="f9" fmla="val 6"/>
                  <a:gd name="f10" fmla="val 8"/>
                  <a:gd name="f11" fmla="val 13"/>
                  <a:gd name="f12" fmla="val 9"/>
                  <a:gd name="f13" fmla="val 14"/>
                  <a:gd name="f14" fmla="val 2"/>
                  <a:gd name="f15" fmla="val 10"/>
                  <a:gd name="f16" fmla="+- 0 0 -90"/>
                  <a:gd name="f17" fmla="*/ f3 1 15"/>
                  <a:gd name="f18" fmla="*/ f4 1 16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5"/>
                  <a:gd name="f27" fmla="*/ f23 1 16"/>
                  <a:gd name="f28" fmla="*/ 4 f24 1"/>
                  <a:gd name="f29" fmla="*/ 6 f23 1"/>
                  <a:gd name="f30" fmla="*/ 15 f24 1"/>
                  <a:gd name="f31" fmla="*/ 9 f23 1"/>
                  <a:gd name="f32" fmla="*/ 6 f24 1"/>
                  <a:gd name="f33" fmla="*/ 16 f23 1"/>
                  <a:gd name="f34" fmla="+- f25 0 f1"/>
                  <a:gd name="f35" fmla="*/ f28 1 15"/>
                  <a:gd name="f36" fmla="*/ f29 1 16"/>
                  <a:gd name="f37" fmla="*/ f30 1 15"/>
                  <a:gd name="f38" fmla="*/ f31 1 16"/>
                  <a:gd name="f39" fmla="*/ f32 1 15"/>
                  <a:gd name="f40" fmla="*/ f33 1 16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6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7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5" h="16">
                    <a:moveTo>
                      <a:pt x="f8" y="f9"/>
                    </a:moveTo>
                    <a:cubicBezTo>
                      <a:pt x="f10" y="f9"/>
                      <a:pt x="f11" y="f5"/>
                      <a:pt x="f6" y="f12"/>
                    </a:cubicBezTo>
                    <a:cubicBezTo>
                      <a:pt x="f13" y="f13"/>
                      <a:pt x="f12" y="f7"/>
                      <a:pt x="f9" y="f7"/>
                    </a:cubicBezTo>
                    <a:cubicBezTo>
                      <a:pt x="f5" y="f6"/>
                      <a:pt x="f14" y="f15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Freeform 94">
                <a:extLst>
                  <a:ext uri="{FF2B5EF4-FFF2-40B4-BE49-F238E27FC236}">
                    <a16:creationId xmlns:a16="http://schemas.microsoft.com/office/drawing/2014/main" id="{A22650A6-160B-5D97-4E59-FF080CA46FC8}"/>
                  </a:ext>
                </a:extLst>
              </p:cNvPr>
              <p:cNvSpPr/>
              <p:nvPr/>
            </p:nvSpPr>
            <p:spPr>
              <a:xfrm flipH="1" flipV="1">
                <a:off x="838203" y="109535"/>
                <a:ext cx="34920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8"/>
                  <a:gd name="f9" fmla="val 5"/>
                  <a:gd name="f10" fmla="val 12"/>
                  <a:gd name="f11" fmla="val 6"/>
                  <a:gd name="f12" fmla="val 3"/>
                  <a:gd name="f13" fmla="val 7"/>
                  <a:gd name="f14" fmla="val 1"/>
                  <a:gd name="f15" fmla="val 9"/>
                  <a:gd name="f16" fmla="val 11"/>
                  <a:gd name="f17" fmla="val 2"/>
                  <a:gd name="f18" fmla="val 13"/>
                  <a:gd name="f19" fmla="val 14"/>
                  <a:gd name="f20" fmla="+- 0 0 -90"/>
                  <a:gd name="f21" fmla="*/ f3 1 15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5"/>
                  <a:gd name="f31" fmla="*/ f27 1 18"/>
                  <a:gd name="f32" fmla="*/ 8 f28 1"/>
                  <a:gd name="f33" fmla="*/ 18 f27 1"/>
                  <a:gd name="f34" fmla="*/ 6 f28 1"/>
                  <a:gd name="f35" fmla="*/ 3 f27 1"/>
                  <a:gd name="f36" fmla="*/ 11 f28 1"/>
                  <a:gd name="f37" fmla="*/ 2 f27 1"/>
                  <a:gd name="f38" fmla="*/ 12 f28 1"/>
                  <a:gd name="f39" fmla="*/ 11 f27 1"/>
                  <a:gd name="f40" fmla="+- f29 0 f1"/>
                  <a:gd name="f41" fmla="*/ f32 1 15"/>
                  <a:gd name="f42" fmla="*/ f33 1 18"/>
                  <a:gd name="f43" fmla="*/ f34 1 15"/>
                  <a:gd name="f44" fmla="*/ f35 1 18"/>
                  <a:gd name="f45" fmla="*/ f36 1 15"/>
                  <a:gd name="f46" fmla="*/ f37 1 18"/>
                  <a:gd name="f47" fmla="*/ f38 1 15"/>
                  <a:gd name="f48" fmla="*/ f39 1 18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5" h="18">
                    <a:moveTo>
                      <a:pt x="f8" y="f7"/>
                    </a:moveTo>
                    <a:cubicBezTo>
                      <a:pt x="f9" y="f10"/>
                      <a:pt x="f5" y="f8"/>
                      <a:pt x="f11" y="f12"/>
                    </a:cubicBezTo>
                    <a:cubicBezTo>
                      <a:pt x="f13" y="f14"/>
                      <a:pt x="f15" y="f5"/>
                      <a:pt x="f16" y="f17"/>
                    </a:cubicBezTo>
                    <a:cubicBezTo>
                      <a:pt x="f18" y="f9"/>
                      <a:pt x="f6" y="f8"/>
                      <a:pt x="f10" y="f16"/>
                    </a:cubicBezTo>
                    <a:cubicBezTo>
                      <a:pt x="f16" y="f18"/>
                      <a:pt x="f15" y="f19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Freeform 95">
                <a:extLst>
                  <a:ext uri="{FF2B5EF4-FFF2-40B4-BE49-F238E27FC236}">
                    <a16:creationId xmlns:a16="http://schemas.microsoft.com/office/drawing/2014/main" id="{C4EF346A-ECC6-5CF2-6EB2-4358CD231BD9}"/>
                  </a:ext>
                </a:extLst>
              </p:cNvPr>
              <p:cNvSpPr/>
              <p:nvPr/>
            </p:nvSpPr>
            <p:spPr>
              <a:xfrm flipH="1" flipV="1">
                <a:off x="1270001" y="609603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12"/>
                  <a:gd name="f9" fmla="val 3"/>
                  <a:gd name="f10" fmla="val 1"/>
                  <a:gd name="f11" fmla="val 4"/>
                  <a:gd name="f12" fmla="val 2"/>
                  <a:gd name="f13" fmla="val 6"/>
                  <a:gd name="f14" fmla="val 9"/>
                  <a:gd name="f15" fmla="val 11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8 f22 1"/>
                  <a:gd name="f26" fmla="*/ 12 f22 1"/>
                  <a:gd name="f27" fmla="*/ 0 f22 1"/>
                  <a:gd name="f28" fmla="*/ 4 f22 1"/>
                  <a:gd name="f29" fmla="*/ 3 f22 1"/>
                  <a:gd name="f30" fmla="*/ 9 f22 1"/>
                  <a:gd name="f31" fmla="+- f23 0 f1"/>
                  <a:gd name="f32" fmla="*/ f25 1 13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4 f17 1"/>
                  <a:gd name="f55" fmla="*/ f42 f18 1"/>
                  <a:gd name="f56" fmla="*/ f41 f17 1"/>
                  <a:gd name="f57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3">
                    <a:moveTo>
                      <a:pt x="f7" y="f8"/>
                    </a:moveTo>
                    <a:cubicBezTo>
                      <a:pt x="f9" y="f8"/>
                      <a:pt x="f10" y="f7"/>
                      <a:pt x="f5" y="f11"/>
                    </a:cubicBezTo>
                    <a:cubicBezTo>
                      <a:pt x="f5" y="f12"/>
                      <a:pt x="f10" y="f5"/>
                      <a:pt x="f9" y="f5"/>
                    </a:cubicBezTo>
                    <a:cubicBezTo>
                      <a:pt x="f13" y="f5"/>
                      <a:pt x="f6" y="f13"/>
                      <a:pt x="f8" y="f14"/>
                    </a:cubicBezTo>
                    <a:cubicBezTo>
                      <a:pt x="f8" y="f6"/>
                      <a:pt x="f14" y="f15"/>
                      <a:pt x="f7" y="f8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Freeform 96">
                <a:extLst>
                  <a:ext uri="{FF2B5EF4-FFF2-40B4-BE49-F238E27FC236}">
                    <a16:creationId xmlns:a16="http://schemas.microsoft.com/office/drawing/2014/main" id="{4EB001F0-5E0F-AB5B-78A4-6D3ABAC98248}"/>
                  </a:ext>
                </a:extLst>
              </p:cNvPr>
              <p:cNvSpPr/>
              <p:nvPr/>
            </p:nvSpPr>
            <p:spPr>
              <a:xfrm flipH="1" flipV="1">
                <a:off x="1069976" y="303215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4"/>
                  <a:gd name="f9" fmla="val 1"/>
                  <a:gd name="f10" fmla="val 10"/>
                  <a:gd name="f11" fmla="val 2"/>
                  <a:gd name="f12" fmla="val 11"/>
                  <a:gd name="f13" fmla="val 7"/>
                  <a:gd name="f14" fmla="val 12"/>
                  <a:gd name="f15" fmla="val 8"/>
                  <a:gd name="f16" fmla="val 9"/>
                  <a:gd name="f17" fmla="val 5"/>
                  <a:gd name="f18" fmla="val 3"/>
                  <a:gd name="f19" fmla="+- 0 0 -90"/>
                  <a:gd name="f20" fmla="*/ f3 1 13"/>
                  <a:gd name="f21" fmla="*/ f4 1 14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3"/>
                  <a:gd name="f30" fmla="*/ f26 1 14"/>
                  <a:gd name="f31" fmla="*/ 4 f27 1"/>
                  <a:gd name="f32" fmla="*/ 1 f26 1"/>
                  <a:gd name="f33" fmla="*/ 12 f27 1"/>
                  <a:gd name="f34" fmla="*/ 11 f26 1"/>
                  <a:gd name="f35" fmla="*/ 8 f27 1"/>
                  <a:gd name="f36" fmla="*/ 14 f26 1"/>
                  <a:gd name="f37" fmla="*/ 0 f27 1"/>
                  <a:gd name="f38" fmla="*/ 5 f26 1"/>
                  <a:gd name="f39" fmla="+- f28 0 f1"/>
                  <a:gd name="f40" fmla="*/ f31 1 13"/>
                  <a:gd name="f41" fmla="*/ f32 1 14"/>
                  <a:gd name="f42" fmla="*/ f33 1 13"/>
                  <a:gd name="f43" fmla="*/ f34 1 14"/>
                  <a:gd name="f44" fmla="*/ f35 1 13"/>
                  <a:gd name="f45" fmla="*/ f36 1 14"/>
                  <a:gd name="f46" fmla="*/ f37 1 13"/>
                  <a:gd name="f47" fmla="*/ f38 1 14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3" h="14">
                    <a:moveTo>
                      <a:pt x="f8" y="f9"/>
                    </a:moveTo>
                    <a:cubicBezTo>
                      <a:pt x="f10" y="f11"/>
                      <a:pt x="f12" y="f13"/>
                      <a:pt x="f14" y="f12"/>
                    </a:cubicBezTo>
                    <a:cubicBezTo>
                      <a:pt x="f6" y="f7"/>
                      <a:pt x="f10" y="f7"/>
                      <a:pt x="f15" y="f7"/>
                    </a:cubicBezTo>
                    <a:cubicBezTo>
                      <a:pt x="f11" y="f7"/>
                      <a:pt x="f9" y="f16"/>
                      <a:pt x="f5" y="f17"/>
                    </a:cubicBezTo>
                    <a:cubicBezTo>
                      <a:pt x="f5" y="f18"/>
                      <a:pt x="f9" y="f5"/>
                      <a:pt x="f8" y="f9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Freeform 97">
                <a:extLst>
                  <a:ext uri="{FF2B5EF4-FFF2-40B4-BE49-F238E27FC236}">
                    <a16:creationId xmlns:a16="http://schemas.microsoft.com/office/drawing/2014/main" id="{C5046FD4-1DEA-3694-FA29-6E1A7052F240}"/>
                  </a:ext>
                </a:extLst>
              </p:cNvPr>
              <p:cNvSpPr/>
              <p:nvPr/>
            </p:nvSpPr>
            <p:spPr>
              <a:xfrm flipH="1" flipV="1">
                <a:off x="527051" y="163513"/>
                <a:ext cx="25402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6"/>
                  <a:gd name="f8" fmla="val 10"/>
                  <a:gd name="f9" fmla="val 4"/>
                  <a:gd name="f10" fmla="val 3"/>
                  <a:gd name="f11" fmla="val 7"/>
                  <a:gd name="f12" fmla="val 2"/>
                  <a:gd name="f13" fmla="val 5"/>
                  <a:gd name="f14" fmla="val 12"/>
                  <a:gd name="f15" fmla="val 8"/>
                  <a:gd name="f16" fmla="val 15"/>
                  <a:gd name="f17" fmla="val 1"/>
                  <a:gd name="f18" fmla="+- 0 0 -90"/>
                  <a:gd name="f19" fmla="*/ f3 1 11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6"/>
                  <a:gd name="f30" fmla="*/ 0 f26 1"/>
                  <a:gd name="f31" fmla="*/ 10 f25 1"/>
                  <a:gd name="f32" fmla="*/ 7 f26 1"/>
                  <a:gd name="f33" fmla="*/ 2 f25 1"/>
                  <a:gd name="f34" fmla="*/ 10 f26 1"/>
                  <a:gd name="f35" fmla="*/ 7 f25 1"/>
                  <a:gd name="f36" fmla="*/ 5 f26 1"/>
                  <a:gd name="f37" fmla="*/ 15 f25 1"/>
                  <a:gd name="f38" fmla="+- f27 0 f1"/>
                  <a:gd name="f39" fmla="*/ f30 1 11"/>
                  <a:gd name="f40" fmla="*/ f31 1 16"/>
                  <a:gd name="f41" fmla="*/ f32 1 11"/>
                  <a:gd name="f42" fmla="*/ f33 1 16"/>
                  <a:gd name="f43" fmla="*/ f34 1 11"/>
                  <a:gd name="f44" fmla="*/ f35 1 16"/>
                  <a:gd name="f45" fmla="*/ f36 1 11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1" h="16">
                    <a:moveTo>
                      <a:pt x="f5" y="f8"/>
                    </a:moveTo>
                    <a:cubicBezTo>
                      <a:pt x="f5" y="f9"/>
                      <a:pt x="f9" y="f10"/>
                      <a:pt x="f11" y="f12"/>
                    </a:cubicBezTo>
                    <a:cubicBezTo>
                      <a:pt x="f8" y="f5"/>
                      <a:pt x="f8" y="f13"/>
                      <a:pt x="f8" y="f11"/>
                    </a:cubicBezTo>
                    <a:cubicBezTo>
                      <a:pt x="f6" y="f14"/>
                      <a:pt x="f15" y="f16"/>
                      <a:pt x="f13" y="f16"/>
                    </a:cubicBezTo>
                    <a:cubicBezTo>
                      <a:pt x="f17" y="f7"/>
                      <a:pt x="f12" y="f6"/>
                      <a:pt x="f5" y="f8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Freeform 98">
                <a:extLst>
                  <a:ext uri="{FF2B5EF4-FFF2-40B4-BE49-F238E27FC236}">
                    <a16:creationId xmlns:a16="http://schemas.microsoft.com/office/drawing/2014/main" id="{06C57A3E-1C38-DEFF-9CF6-78003D1648C7}"/>
                  </a:ext>
                </a:extLst>
              </p:cNvPr>
              <p:cNvSpPr/>
              <p:nvPr/>
            </p:nvSpPr>
            <p:spPr>
              <a:xfrm flipH="1" flipV="1">
                <a:off x="801691" y="534988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4"/>
                  <a:gd name="f8" fmla="val 10"/>
                  <a:gd name="f9" fmla="val 11"/>
                  <a:gd name="f10" fmla="val 9"/>
                  <a:gd name="f11" fmla="val 3"/>
                  <a:gd name="f12" fmla="val 13"/>
                  <a:gd name="f13" fmla="val 7"/>
                  <a:gd name="f14" fmla="val 1"/>
                  <a:gd name="f15" fmla="val 2"/>
                  <a:gd name="f16" fmla="val 5"/>
                  <a:gd name="f17" fmla="val 4"/>
                  <a:gd name="f18" fmla="+- 0 0 -90"/>
                  <a:gd name="f19" fmla="*/ f3 1 12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2"/>
                  <a:gd name="f29" fmla="*/ f25 1 14"/>
                  <a:gd name="f30" fmla="*/ 12 f26 1"/>
                  <a:gd name="f31" fmla="*/ 10 f25 1"/>
                  <a:gd name="f32" fmla="*/ 9 f26 1"/>
                  <a:gd name="f33" fmla="*/ 14 f25 1"/>
                  <a:gd name="f34" fmla="*/ 1 f26 1"/>
                  <a:gd name="f35" fmla="*/ 3 f25 1"/>
                  <a:gd name="f36" fmla="*/ 5 f26 1"/>
                  <a:gd name="f37" fmla="*/ 0 f25 1"/>
                  <a:gd name="f38" fmla="+- f27 0 f1"/>
                  <a:gd name="f39" fmla="*/ f30 1 12"/>
                  <a:gd name="f40" fmla="*/ f31 1 14"/>
                  <a:gd name="f41" fmla="*/ f32 1 12"/>
                  <a:gd name="f42" fmla="*/ f33 1 14"/>
                  <a:gd name="f43" fmla="*/ f34 1 12"/>
                  <a:gd name="f44" fmla="*/ f35 1 14"/>
                  <a:gd name="f45" fmla="*/ f36 1 12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2" h="14">
                    <a:moveTo>
                      <a:pt x="f6" y="f8"/>
                    </a:moveTo>
                    <a:cubicBezTo>
                      <a:pt x="f9" y="f9"/>
                      <a:pt x="f9" y="f7"/>
                      <a:pt x="f10" y="f7"/>
                    </a:cubicBezTo>
                    <a:cubicBezTo>
                      <a:pt x="f11" y="f12"/>
                      <a:pt x="f11" y="f13"/>
                      <a:pt x="f14" y="f11"/>
                    </a:cubicBezTo>
                    <a:cubicBezTo>
                      <a:pt x="f5" y="f14"/>
                      <a:pt x="f15" y="f5"/>
                      <a:pt x="f16" y="f5"/>
                    </a:cubicBezTo>
                    <a:cubicBezTo>
                      <a:pt x="f8" y="f14"/>
                      <a:pt x="f9" y="f17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Freeform 99">
                <a:extLst>
                  <a:ext uri="{FF2B5EF4-FFF2-40B4-BE49-F238E27FC236}">
                    <a16:creationId xmlns:a16="http://schemas.microsoft.com/office/drawing/2014/main" id="{B2174F4E-1E5F-EFFB-8D1F-5119DCE08E18}"/>
                  </a:ext>
                </a:extLst>
              </p:cNvPr>
              <p:cNvSpPr/>
              <p:nvPr/>
            </p:nvSpPr>
            <p:spPr>
              <a:xfrm flipH="1" flipV="1">
                <a:off x="579436" y="747714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6"/>
                  <a:gd name="f8" fmla="val 12"/>
                  <a:gd name="f9" fmla="val 4"/>
                  <a:gd name="f10" fmla="val 11"/>
                  <a:gd name="f11" fmla="val 1"/>
                  <a:gd name="f12" fmla="val 9"/>
                  <a:gd name="f13" fmla="val 8"/>
                  <a:gd name="f14" fmla="val 2"/>
                  <a:gd name="f15" fmla="val 7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6 f22 1"/>
                  <a:gd name="f26" fmla="*/ 12 f22 1"/>
                  <a:gd name="f27" fmla="*/ 1 f22 1"/>
                  <a:gd name="f28" fmla="*/ 9 f22 1"/>
                  <a:gd name="f29" fmla="*/ 13 f22 1"/>
                  <a:gd name="f30" fmla="*/ 4 f22 1"/>
                  <a:gd name="f31" fmla="+- f23 0 f1"/>
                  <a:gd name="f32" fmla="*/ f25 1 13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2 f18 1"/>
                  <a:gd name="f55" fmla="*/ f44 f17 1"/>
                  <a:gd name="f56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5" y="f56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3">
                    <a:moveTo>
                      <a:pt x="f7" y="f8"/>
                    </a:moveTo>
                    <a:cubicBezTo>
                      <a:pt x="f9" y="f10"/>
                      <a:pt x="f5" y="f6"/>
                      <a:pt x="f11" y="f12"/>
                    </a:cubicBezTo>
                    <a:cubicBezTo>
                      <a:pt x="f11" y="f7"/>
                      <a:pt x="f11" y="f5"/>
                      <a:pt x="f7" y="f11"/>
                    </a:cubicBezTo>
                    <a:cubicBezTo>
                      <a:pt x="f13" y="f14"/>
                      <a:pt x="f6" y="f5"/>
                      <a:pt x="f6" y="f9"/>
                    </a:cubicBezTo>
                    <a:cubicBezTo>
                      <a:pt x="f6" y="f15"/>
                      <a:pt x="f10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Freeform 100">
                <a:extLst>
                  <a:ext uri="{FF2B5EF4-FFF2-40B4-BE49-F238E27FC236}">
                    <a16:creationId xmlns:a16="http://schemas.microsoft.com/office/drawing/2014/main" id="{A8E6023A-F99E-5383-EC03-C49C3DC863E1}"/>
                  </a:ext>
                </a:extLst>
              </p:cNvPr>
              <p:cNvSpPr/>
              <p:nvPr/>
            </p:nvSpPr>
            <p:spPr>
              <a:xfrm flipH="1" flipV="1">
                <a:off x="1117597" y="288922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2"/>
                  <a:gd name="f9" fmla="val 6"/>
                  <a:gd name="f10" fmla="val 3"/>
                  <a:gd name="f11" fmla="val 10"/>
                  <a:gd name="f12" fmla="val 11"/>
                  <a:gd name="f13" fmla="val 9"/>
                  <a:gd name="f14" fmla="val 8"/>
                  <a:gd name="f15" fmla="+- 0 0 -90"/>
                  <a:gd name="f16" fmla="*/ f3 1 13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14"/>
                  <a:gd name="f27" fmla="*/ 2 f23 1"/>
                  <a:gd name="f28" fmla="*/ 0 f22 1"/>
                  <a:gd name="f29" fmla="*/ 10 f23 1"/>
                  <a:gd name="f30" fmla="*/ 11 f22 1"/>
                  <a:gd name="f31" fmla="*/ 6 f23 1"/>
                  <a:gd name="f32" fmla="*/ 13 f22 1"/>
                  <a:gd name="f33" fmla="+- f24 0 f1"/>
                  <a:gd name="f34" fmla="*/ f27 1 13"/>
                  <a:gd name="f35" fmla="*/ f28 1 14"/>
                  <a:gd name="f36" fmla="*/ f29 1 13"/>
                  <a:gd name="f37" fmla="*/ f30 1 14"/>
                  <a:gd name="f38" fmla="*/ f31 1 13"/>
                  <a:gd name="f39" fmla="*/ f32 1 14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3" h="14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3" y="f6"/>
                      <a:pt x="f14" y="f7"/>
                      <a:pt x="f9" y="f6"/>
                    </a:cubicBezTo>
                    <a:cubicBezTo>
                      <a:pt x="f5" y="f12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Freeform 101">
                <a:extLst>
                  <a:ext uri="{FF2B5EF4-FFF2-40B4-BE49-F238E27FC236}">
                    <a16:creationId xmlns:a16="http://schemas.microsoft.com/office/drawing/2014/main" id="{7FD77B3C-9D34-C674-3BBC-B36F45D9AA16}"/>
                  </a:ext>
                </a:extLst>
              </p:cNvPr>
              <p:cNvSpPr/>
              <p:nvPr/>
            </p:nvSpPr>
            <p:spPr>
              <a:xfrm flipH="1" flipV="1">
                <a:off x="1317622" y="590546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"/>
                  <a:gd name="f8" fmla="val 5"/>
                  <a:gd name="f9" fmla="val 2"/>
                  <a:gd name="f10" fmla="val 10"/>
                  <a:gd name="f11" fmla="val 9"/>
                  <a:gd name="f12" fmla="val 8"/>
                  <a:gd name="f13" fmla="val 7"/>
                  <a:gd name="f14" fmla="+- 0 0 -90"/>
                  <a:gd name="f15" fmla="*/ f3 1 12"/>
                  <a:gd name="f16" fmla="*/ f4 1 12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12"/>
                  <a:gd name="f23" fmla="*/ 1 f20 1"/>
                  <a:gd name="f24" fmla="*/ 0 f20 1"/>
                  <a:gd name="f25" fmla="*/ 10 f20 1"/>
                  <a:gd name="f26" fmla="*/ 9 f20 1"/>
                  <a:gd name="f27" fmla="*/ 7 f20 1"/>
                  <a:gd name="f28" fmla="*/ 12 f20 1"/>
                  <a:gd name="f29" fmla="+- f21 0 f1"/>
                  <a:gd name="f30" fmla="*/ f23 1 12"/>
                  <a:gd name="f31" fmla="*/ f24 1 12"/>
                  <a:gd name="f32" fmla="*/ f25 1 12"/>
                  <a:gd name="f33" fmla="*/ f26 1 12"/>
                  <a:gd name="f34" fmla="*/ f27 1 12"/>
                  <a:gd name="f35" fmla="*/ f28 1 12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2" h="12">
                    <a:moveTo>
                      <a:pt x="f7" y="f5"/>
                    </a:moveTo>
                    <a:cubicBezTo>
                      <a:pt x="f8" y="f9"/>
                      <a:pt x="f6" y="f7"/>
                      <a:pt x="f10" y="f11"/>
                    </a:cubicBezTo>
                    <a:cubicBezTo>
                      <a:pt x="f11" y="f6"/>
                      <a:pt x="f12" y="f6"/>
                      <a:pt x="f13" y="f6"/>
                    </a:cubicBezTo>
                    <a:cubicBezTo>
                      <a:pt x="f5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Freeform 102">
                <a:extLst>
                  <a:ext uri="{FF2B5EF4-FFF2-40B4-BE49-F238E27FC236}">
                    <a16:creationId xmlns:a16="http://schemas.microsoft.com/office/drawing/2014/main" id="{69C718B0-EE22-B2E9-27E9-310432065641}"/>
                  </a:ext>
                </a:extLst>
              </p:cNvPr>
              <p:cNvSpPr/>
              <p:nvPr/>
            </p:nvSpPr>
            <p:spPr>
              <a:xfrm flipH="1" flipV="1">
                <a:off x="415923" y="487366"/>
                <a:ext cx="2698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4"/>
                  <a:gd name="f8" fmla="val 2"/>
                  <a:gd name="f9" fmla="val 6"/>
                  <a:gd name="f10" fmla="val 5"/>
                  <a:gd name="f11" fmla="val 9"/>
                  <a:gd name="f12" fmla="val 10"/>
                  <a:gd name="f13" fmla="val 11"/>
                  <a:gd name="f14" fmla="val 1"/>
                  <a:gd name="f15" fmla="+- 0 0 -90"/>
                  <a:gd name="f16" fmla="*/ f3 1 12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4"/>
                  <a:gd name="f27" fmla="*/ 2 f23 1"/>
                  <a:gd name="f28" fmla="*/ 6 f22 1"/>
                  <a:gd name="f29" fmla="*/ 12 f23 1"/>
                  <a:gd name="f30" fmla="*/ 5 f22 1"/>
                  <a:gd name="f31" fmla="*/ 5 f23 1"/>
                  <a:gd name="f32" fmla="*/ 12 f22 1"/>
                  <a:gd name="f33" fmla="+- f24 0 f1"/>
                  <a:gd name="f34" fmla="*/ f27 1 12"/>
                  <a:gd name="f35" fmla="*/ f28 1 14"/>
                  <a:gd name="f36" fmla="*/ f29 1 12"/>
                  <a:gd name="f37" fmla="*/ f30 1 14"/>
                  <a:gd name="f38" fmla="*/ f31 1 12"/>
                  <a:gd name="f39" fmla="*/ f32 1 14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2" h="14">
                    <a:moveTo>
                      <a:pt x="f8" y="f9"/>
                    </a:moveTo>
                    <a:cubicBezTo>
                      <a:pt x="f10" y="f8"/>
                      <a:pt x="f11" y="f5"/>
                      <a:pt x="f6" y="f10"/>
                    </a:cubicBezTo>
                    <a:cubicBezTo>
                      <a:pt x="f6" y="f12"/>
                      <a:pt x="f13" y="f7"/>
                      <a:pt x="f10" y="f6"/>
                    </a:cubicBezTo>
                    <a:cubicBezTo>
                      <a:pt x="f14" y="f13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Freeform 103">
                <a:extLst>
                  <a:ext uri="{FF2B5EF4-FFF2-40B4-BE49-F238E27FC236}">
                    <a16:creationId xmlns:a16="http://schemas.microsoft.com/office/drawing/2014/main" id="{5B082ED6-6EAB-BB78-AF83-D1DC8E0B0AB3}"/>
                  </a:ext>
                </a:extLst>
              </p:cNvPr>
              <p:cNvSpPr/>
              <p:nvPr/>
            </p:nvSpPr>
            <p:spPr>
              <a:xfrm flipH="1" flipV="1">
                <a:off x="2000250" y="395285"/>
                <a:ext cx="3174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5"/>
                  <a:gd name="f8" fmla="val 12"/>
                  <a:gd name="f9" fmla="val 4"/>
                  <a:gd name="f10" fmla="val 13"/>
                  <a:gd name="f11" fmla="val 5"/>
                  <a:gd name="f12" fmla="val 6"/>
                  <a:gd name="f13" fmla="val 10"/>
                  <a:gd name="f14" fmla="val 11"/>
                  <a:gd name="f15" fmla="val 7"/>
                  <a:gd name="f16" fmla="val 3"/>
                  <a:gd name="f17" fmla="val 8"/>
                  <a:gd name="f18" fmla="val 1"/>
                  <a:gd name="f19" fmla="+- 0 0 -90"/>
                  <a:gd name="f20" fmla="*/ f3 1 14"/>
                  <a:gd name="f21" fmla="*/ f4 1 15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5"/>
                  <a:gd name="f31" fmla="*/ 12 f27 1"/>
                  <a:gd name="f32" fmla="*/ 4 f26 1"/>
                  <a:gd name="f33" fmla="*/ 14 f27 1"/>
                  <a:gd name="f34" fmla="*/ 6 f26 1"/>
                  <a:gd name="f35" fmla="*/ 6 f27 1"/>
                  <a:gd name="f36" fmla="*/ 11 f26 1"/>
                  <a:gd name="f37" fmla="*/ 0 f26 1"/>
                  <a:gd name="f38" fmla="+- f28 0 f1"/>
                  <a:gd name="f39" fmla="*/ f31 1 14"/>
                  <a:gd name="f40" fmla="*/ f32 1 15"/>
                  <a:gd name="f41" fmla="*/ f33 1 14"/>
                  <a:gd name="f42" fmla="*/ f34 1 15"/>
                  <a:gd name="f43" fmla="*/ f35 1 14"/>
                  <a:gd name="f44" fmla="*/ f36 1 15"/>
                  <a:gd name="f45" fmla="*/ f37 1 15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30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1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5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4" h="15">
                    <a:moveTo>
                      <a:pt x="f8" y="f9"/>
                    </a:moveTo>
                    <a:cubicBezTo>
                      <a:pt x="f10" y="f11"/>
                      <a:pt x="f10" y="f11"/>
                      <a:pt x="f6" y="f12"/>
                    </a:cubicBezTo>
                    <a:cubicBezTo>
                      <a:pt x="f8" y="f13"/>
                      <a:pt x="f14" y="f7"/>
                      <a:pt x="f12" y="f14"/>
                    </a:cubicBezTo>
                    <a:cubicBezTo>
                      <a:pt x="f5" y="f15"/>
                      <a:pt x="f9" y="f16"/>
                      <a:pt x="f12" y="f5"/>
                    </a:cubicBezTo>
                    <a:cubicBezTo>
                      <a:pt x="f17" y="f18"/>
                      <a:pt x="f8" y="f18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Freeform 104">
                <a:extLst>
                  <a:ext uri="{FF2B5EF4-FFF2-40B4-BE49-F238E27FC236}">
                    <a16:creationId xmlns:a16="http://schemas.microsoft.com/office/drawing/2014/main" id="{1913B1C6-70D2-7AE1-5151-F273212F9454}"/>
                  </a:ext>
                </a:extLst>
              </p:cNvPr>
              <p:cNvSpPr/>
              <p:nvPr/>
            </p:nvSpPr>
            <p:spPr>
              <a:xfrm flipH="1" flipV="1">
                <a:off x="2044698" y="-3172"/>
                <a:ext cx="31747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4"/>
                  <a:gd name="f9" fmla="val 10"/>
                  <a:gd name="f10" fmla="val 7"/>
                  <a:gd name="f11" fmla="val 3"/>
                  <a:gd name="f12" fmla="val 1"/>
                  <a:gd name="f13" fmla="val 9"/>
                  <a:gd name="f14" fmla="val 8"/>
                  <a:gd name="f15" fmla="val 2"/>
                  <a:gd name="f16" fmla="val 5"/>
                  <a:gd name="f17" fmla="+- 0 0 -90"/>
                  <a:gd name="f18" fmla="*/ f3 1 14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6"/>
                  <a:gd name="f29" fmla="*/ 14 f25 1"/>
                  <a:gd name="f30" fmla="*/ 4 f24 1"/>
                  <a:gd name="f31" fmla="*/ 3 f25 1"/>
                  <a:gd name="f32" fmla="*/ 10 f24 1"/>
                  <a:gd name="f33" fmla="*/ 2 f25 1"/>
                  <a:gd name="f34" fmla="*/ 5 f24 1"/>
                  <a:gd name="f35" fmla="+- f26 0 f1"/>
                  <a:gd name="f36" fmla="*/ f29 1 14"/>
                  <a:gd name="f37" fmla="*/ f30 1 16"/>
                  <a:gd name="f38" fmla="*/ f31 1 14"/>
                  <a:gd name="f39" fmla="*/ f32 1 16"/>
                  <a:gd name="f40" fmla="*/ f33 1 14"/>
                  <a:gd name="f41" fmla="*/ f34 1 16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4" h="16">
                    <a:moveTo>
                      <a:pt x="f6" y="f8"/>
                    </a:moveTo>
                    <a:cubicBezTo>
                      <a:pt x="f9" y="f10"/>
                      <a:pt x="f9" y="f7"/>
                      <a:pt x="f11" y="f9"/>
                    </a:cubicBezTo>
                    <a:cubicBezTo>
                      <a:pt x="f12" y="f13"/>
                      <a:pt x="f5" y="f14"/>
                      <a:pt x="f15" y="f16"/>
                    </a:cubicBezTo>
                    <a:cubicBezTo>
                      <a:pt x="f16" y="f5"/>
                      <a:pt x="f13" y="f12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Freeform 105">
                <a:extLst>
                  <a:ext uri="{FF2B5EF4-FFF2-40B4-BE49-F238E27FC236}">
                    <a16:creationId xmlns:a16="http://schemas.microsoft.com/office/drawing/2014/main" id="{E9B7C5B7-F677-292E-11B4-59F7F1B89C43}"/>
                  </a:ext>
                </a:extLst>
              </p:cNvPr>
              <p:cNvSpPr/>
              <p:nvPr/>
            </p:nvSpPr>
            <p:spPr>
              <a:xfrm flipH="1" flipV="1">
                <a:off x="752478" y="536579"/>
                <a:ext cx="30166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4"/>
                  <a:gd name="f8" fmla="val 10"/>
                  <a:gd name="f9" fmla="val 7"/>
                  <a:gd name="f10" fmla="val 9"/>
                  <a:gd name="f11" fmla="val 5"/>
                  <a:gd name="f12" fmla="val 1"/>
                  <a:gd name="f13" fmla="val 6"/>
                  <a:gd name="f14" fmla="+- 0 0 -90"/>
                  <a:gd name="f15" fmla="*/ f3 1 13"/>
                  <a:gd name="f16" fmla="*/ f4 1 14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3"/>
                  <a:gd name="f25" fmla="*/ f21 1 14"/>
                  <a:gd name="f26" fmla="*/ 10 f22 1"/>
                  <a:gd name="f27" fmla="*/ 14 f21 1"/>
                  <a:gd name="f28" fmla="*/ 5 f22 1"/>
                  <a:gd name="f29" fmla="*/ 1 f21 1"/>
                  <a:gd name="f30" fmla="*/ 9 f22 1"/>
                  <a:gd name="f31" fmla="+- f23 0 f1"/>
                  <a:gd name="f32" fmla="*/ f26 1 13"/>
                  <a:gd name="f33" fmla="*/ f27 1 14"/>
                  <a:gd name="f34" fmla="*/ f28 1 13"/>
                  <a:gd name="f35" fmla="*/ f29 1 14"/>
                  <a:gd name="f36" fmla="*/ f30 1 13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3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3" h="14">
                    <a:moveTo>
                      <a:pt x="f8" y="f7"/>
                    </a:moveTo>
                    <a:cubicBezTo>
                      <a:pt x="f9" y="f8"/>
                      <a:pt x="f5" y="f10"/>
                      <a:pt x="f11" y="f12"/>
                    </a:cubicBezTo>
                    <a:cubicBezTo>
                      <a:pt x="f13" y="f5"/>
                      <a:pt x="f9" y="f5"/>
                      <a:pt x="f10" y="f12"/>
                    </a:cubicBezTo>
                    <a:cubicBezTo>
                      <a:pt x="f6" y="f11"/>
                      <a:pt x="f6" y="f10"/>
                      <a:pt x="f8" y="f7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Freeform 106">
                <a:extLst>
                  <a:ext uri="{FF2B5EF4-FFF2-40B4-BE49-F238E27FC236}">
                    <a16:creationId xmlns:a16="http://schemas.microsoft.com/office/drawing/2014/main" id="{19C7FC73-208E-A10E-992C-AE726192E035}"/>
                  </a:ext>
                </a:extLst>
              </p:cNvPr>
              <p:cNvSpPr/>
              <p:nvPr/>
            </p:nvSpPr>
            <p:spPr>
              <a:xfrm flipH="1" flipV="1">
                <a:off x="1993904" y="114300"/>
                <a:ext cx="31747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5"/>
                  <a:gd name="f9" fmla="val 2"/>
                  <a:gd name="f10" fmla="val 3"/>
                  <a:gd name="f11" fmla="val 6"/>
                  <a:gd name="f12" fmla="val 4"/>
                  <a:gd name="f13" fmla="val 7"/>
                  <a:gd name="f14" fmla="val 9"/>
                  <a:gd name="f15" fmla="val 11"/>
                  <a:gd name="f16" fmla="val 10"/>
                  <a:gd name="f17" fmla="val 8"/>
                  <a:gd name="f18" fmla="+- 0 0 -90"/>
                  <a:gd name="f19" fmla="*/ f3 1 14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2"/>
                  <a:gd name="f30" fmla="*/ 0 f26 1"/>
                  <a:gd name="f31" fmla="*/ 5 f25 1"/>
                  <a:gd name="f32" fmla="*/ 5 f26 1"/>
                  <a:gd name="f33" fmla="*/ 2 f25 1"/>
                  <a:gd name="f34" fmla="*/ 7 f26 1"/>
                  <a:gd name="f35" fmla="*/ 3 f25 1"/>
                  <a:gd name="f36" fmla="*/ 12 f26 1"/>
                  <a:gd name="f37" fmla="*/ 10 f26 1"/>
                  <a:gd name="f38" fmla="*/ 9 f25 1"/>
                  <a:gd name="f39" fmla="*/ 6 f26 1"/>
                  <a:gd name="f40" fmla="+- f27 0 f1"/>
                  <a:gd name="f41" fmla="*/ f30 1 14"/>
                  <a:gd name="f42" fmla="*/ f31 1 12"/>
                  <a:gd name="f43" fmla="*/ f32 1 14"/>
                  <a:gd name="f44" fmla="*/ f33 1 12"/>
                  <a:gd name="f45" fmla="*/ f34 1 14"/>
                  <a:gd name="f46" fmla="*/ f35 1 12"/>
                  <a:gd name="f47" fmla="*/ f36 1 14"/>
                  <a:gd name="f48" fmla="*/ f37 1 14"/>
                  <a:gd name="f49" fmla="*/ f38 1 12"/>
                  <a:gd name="f50" fmla="*/ f39 1 14"/>
                  <a:gd name="f51" fmla="*/ 0 1 f28"/>
                  <a:gd name="f52" fmla="*/ f22 1 f28"/>
                  <a:gd name="f53" fmla="*/ 0 1 f29"/>
                  <a:gd name="f54" fmla="*/ f23 1 f29"/>
                  <a:gd name="f55" fmla="*/ f41 1 f28"/>
                  <a:gd name="f56" fmla="*/ f42 1 f29"/>
                  <a:gd name="f57" fmla="*/ f43 1 f28"/>
                  <a:gd name="f58" fmla="*/ f44 1 f29"/>
                  <a:gd name="f59" fmla="*/ f45 1 f28"/>
                  <a:gd name="f60" fmla="*/ f46 1 f29"/>
                  <a:gd name="f61" fmla="*/ f47 1 f28"/>
                  <a:gd name="f62" fmla="*/ f48 1 f28"/>
                  <a:gd name="f63" fmla="*/ f49 1 f29"/>
                  <a:gd name="f64" fmla="*/ f50 1 f28"/>
                  <a:gd name="f65" fmla="*/ f51 f19 1"/>
                  <a:gd name="f66" fmla="*/ f52 f19 1"/>
                  <a:gd name="f67" fmla="*/ f54 f20 1"/>
                  <a:gd name="f68" fmla="*/ f53 f20 1"/>
                  <a:gd name="f69" fmla="*/ f55 f19 1"/>
                  <a:gd name="f70" fmla="*/ f56 f20 1"/>
                  <a:gd name="f71" fmla="*/ f57 f19 1"/>
                  <a:gd name="f72" fmla="*/ f58 f20 1"/>
                  <a:gd name="f73" fmla="*/ f59 f19 1"/>
                  <a:gd name="f74" fmla="*/ f60 f20 1"/>
                  <a:gd name="f75" fmla="*/ f61 f19 1"/>
                  <a:gd name="f76" fmla="*/ f62 f19 1"/>
                  <a:gd name="f77" fmla="*/ f63 f20 1"/>
                  <a:gd name="f78" fmla="*/ f6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4"/>
                  </a:cxn>
                  <a:cxn ang="f40">
                    <a:pos x="f76" y="f77"/>
                  </a:cxn>
                  <a:cxn ang="f40">
                    <a:pos x="f78" y="f77"/>
                  </a:cxn>
                  <a:cxn ang="f40">
                    <a:pos x="f69" y="f70"/>
                  </a:cxn>
                </a:cxnLst>
                <a:rect l="f65" t="f68" r="f66" b="f67"/>
                <a:pathLst>
                  <a:path w="14" h="12">
                    <a:moveTo>
                      <a:pt x="f5" y="f8"/>
                    </a:moveTo>
                    <a:cubicBezTo>
                      <a:pt x="f9" y="f8"/>
                      <a:pt x="f10" y="f10"/>
                      <a:pt x="f8" y="f9"/>
                    </a:cubicBezTo>
                    <a:cubicBezTo>
                      <a:pt x="f8" y="f10"/>
                      <a:pt x="f11" y="f12"/>
                      <a:pt x="f13" y="f10"/>
                    </a:cubicBezTo>
                    <a:cubicBezTo>
                      <a:pt x="f14" y="f9"/>
                      <a:pt x="f15" y="f5"/>
                      <a:pt x="f7" y="f10"/>
                    </a:cubicBezTo>
                    <a:cubicBezTo>
                      <a:pt x="f6" y="f11"/>
                      <a:pt x="f16" y="f13"/>
                      <a:pt x="f16" y="f14"/>
                    </a:cubicBezTo>
                    <a:cubicBezTo>
                      <a:pt x="f14" y="f7"/>
                      <a:pt x="f13" y="f16"/>
                      <a:pt x="f11" y="f14"/>
                    </a:cubicBezTo>
                    <a:cubicBezTo>
                      <a:pt x="f12" y="f17"/>
                      <a:pt x="f9" y="f13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Freeform 107">
                <a:extLst>
                  <a:ext uri="{FF2B5EF4-FFF2-40B4-BE49-F238E27FC236}">
                    <a16:creationId xmlns:a16="http://schemas.microsoft.com/office/drawing/2014/main" id="{5E23BF5D-233F-CE4D-F70E-E77340CB9D09}"/>
                  </a:ext>
                </a:extLst>
              </p:cNvPr>
              <p:cNvSpPr/>
              <p:nvPr/>
            </p:nvSpPr>
            <p:spPr>
              <a:xfrm flipH="1" flipV="1">
                <a:off x="912808" y="936629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5"/>
                  <a:gd name="f9" fmla="val 2"/>
                  <a:gd name="f10" fmla="val 4"/>
                  <a:gd name="f11" fmla="val 7"/>
                  <a:gd name="f12" fmla="val 6"/>
                  <a:gd name="f13" fmla="val 3"/>
                  <a:gd name="f14" fmla="val 1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5 f23 1"/>
                  <a:gd name="f28" fmla="*/ 0 f22 1"/>
                  <a:gd name="f29" fmla="*/ 9 f23 1"/>
                  <a:gd name="f30" fmla="*/ 4 f22 1"/>
                  <a:gd name="f31" fmla="*/ 4 f23 1"/>
                  <a:gd name="f32" fmla="*/ 8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8"/>
                  <a:gd name="f38" fmla="*/ f29 1 9"/>
                  <a:gd name="f39" fmla="*/ f30 1 8"/>
                  <a:gd name="f40" fmla="*/ f31 1 9"/>
                  <a:gd name="f41" fmla="*/ f32 1 8"/>
                  <a:gd name="f42" fmla="*/ f33 1 9"/>
                  <a:gd name="f43" fmla="*/ f34 1 8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8">
                    <a:moveTo>
                      <a:pt x="f8" y="f5"/>
                    </a:moveTo>
                    <a:cubicBezTo>
                      <a:pt x="f7" y="f5"/>
                      <a:pt x="f6" y="f9"/>
                      <a:pt x="f6" y="f10"/>
                    </a:cubicBezTo>
                    <a:cubicBezTo>
                      <a:pt x="f6" y="f11"/>
                      <a:pt x="f11" y="f7"/>
                      <a:pt x="f10" y="f7"/>
                    </a:cubicBezTo>
                    <a:cubicBezTo>
                      <a:pt x="f9" y="f11"/>
                      <a:pt x="f5" y="f12"/>
                      <a:pt x="f5" y="f13"/>
                    </a:cubicBezTo>
                    <a:cubicBezTo>
                      <a:pt x="f5" y="f5"/>
                      <a:pt x="f13" y="f14"/>
                      <a:pt x="f8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Freeform 108">
                <a:extLst>
                  <a:ext uri="{FF2B5EF4-FFF2-40B4-BE49-F238E27FC236}">
                    <a16:creationId xmlns:a16="http://schemas.microsoft.com/office/drawing/2014/main" id="{94095F84-2311-1F23-9659-49CC324E7C9F}"/>
                  </a:ext>
                </a:extLst>
              </p:cNvPr>
              <p:cNvSpPr/>
              <p:nvPr/>
            </p:nvSpPr>
            <p:spPr>
              <a:xfrm flipH="1" flipV="1">
                <a:off x="463545" y="184151"/>
                <a:ext cx="2540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9"/>
                  <a:gd name="f9" fmla="val 7"/>
                  <a:gd name="f10" fmla="val 10"/>
                  <a:gd name="f11" fmla="val 3"/>
                  <a:gd name="f12" fmla="val 2"/>
                  <a:gd name="f13" fmla="val 6"/>
                  <a:gd name="f14" fmla="val 1"/>
                  <a:gd name="f15" fmla="val 5"/>
                  <a:gd name="f16" fmla="val 4"/>
                  <a:gd name="f17" fmla="+- 0 0 -90"/>
                  <a:gd name="f18" fmla="*/ f3 1 11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2"/>
                  <a:gd name="f29" fmla="*/ 9 f25 1"/>
                  <a:gd name="f30" fmla="*/ 12 f24 1"/>
                  <a:gd name="f31" fmla="*/ 2 f25 1"/>
                  <a:gd name="f32" fmla="*/ 6 f24 1"/>
                  <a:gd name="f33" fmla="*/ 5 f25 1"/>
                  <a:gd name="f34" fmla="*/ 0 f24 1"/>
                  <a:gd name="f35" fmla="+- f26 0 f1"/>
                  <a:gd name="f36" fmla="*/ f29 1 11"/>
                  <a:gd name="f37" fmla="*/ f30 1 12"/>
                  <a:gd name="f38" fmla="*/ f31 1 11"/>
                  <a:gd name="f39" fmla="*/ f32 1 12"/>
                  <a:gd name="f40" fmla="*/ f33 1 11"/>
                  <a:gd name="f41" fmla="*/ f34 1 12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1" h="12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5" y="f14"/>
                      <a:pt x="f14" y="f14"/>
                      <a:pt x="f15" y="f5"/>
                    </a:cubicBezTo>
                    <a:cubicBezTo>
                      <a:pt x="f16" y="f15"/>
                      <a:pt x="f6" y="f9"/>
                      <a:pt x="f8" y="f7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Freeform 109">
                <a:extLst>
                  <a:ext uri="{FF2B5EF4-FFF2-40B4-BE49-F238E27FC236}">
                    <a16:creationId xmlns:a16="http://schemas.microsoft.com/office/drawing/2014/main" id="{5C56C4B4-B076-7D10-B423-3E2FE86B50EE}"/>
                  </a:ext>
                </a:extLst>
              </p:cNvPr>
              <p:cNvSpPr/>
              <p:nvPr/>
            </p:nvSpPr>
            <p:spPr>
              <a:xfrm flipH="1" flipV="1">
                <a:off x="908054" y="1591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5"/>
                  <a:gd name="f9" fmla="val 1"/>
                  <a:gd name="f10" fmla="val 2"/>
                  <a:gd name="f11" fmla="val 3"/>
                  <a:gd name="f12" fmla="val 6"/>
                  <a:gd name="f13" fmla="val 4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0 f22 1"/>
                  <a:gd name="f27" fmla="*/ 5 f21 1"/>
                  <a:gd name="f28" fmla="*/ 3 f22 1"/>
                  <a:gd name="f29" fmla="*/ 0 f21 1"/>
                  <a:gd name="f30" fmla="*/ 7 f22 1"/>
                  <a:gd name="f31" fmla="*/ 4 f21 1"/>
                  <a:gd name="f32" fmla="*/ 4 f22 1"/>
                  <a:gd name="f33" fmla="*/ 8 f21 1"/>
                  <a:gd name="f34" fmla="+- f23 0 f1"/>
                  <a:gd name="f35" fmla="*/ f26 1 7"/>
                  <a:gd name="f36" fmla="*/ f27 1 8"/>
                  <a:gd name="f37" fmla="*/ f28 1 7"/>
                  <a:gd name="f38" fmla="*/ f29 1 8"/>
                  <a:gd name="f39" fmla="*/ f30 1 7"/>
                  <a:gd name="f40" fmla="*/ f31 1 8"/>
                  <a:gd name="f41" fmla="*/ f32 1 7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7" h="8">
                    <a:moveTo>
                      <a:pt x="f5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12" y="f5"/>
                      <a:pt x="f6" y="f10"/>
                      <a:pt x="f6" y="f13"/>
                    </a:cubicBezTo>
                    <a:cubicBezTo>
                      <a:pt x="f6" y="f12"/>
                      <a:pt x="f6" y="f7"/>
                      <a:pt x="f13" y="f7"/>
                    </a:cubicBezTo>
                    <a:cubicBezTo>
                      <a:pt x="f10" y="f7"/>
                      <a:pt x="f9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Freeform 110">
                <a:extLst>
                  <a:ext uri="{FF2B5EF4-FFF2-40B4-BE49-F238E27FC236}">
                    <a16:creationId xmlns:a16="http://schemas.microsoft.com/office/drawing/2014/main" id="{75F43378-C1BA-9791-2402-BBC731D137EE}"/>
                  </a:ext>
                </a:extLst>
              </p:cNvPr>
              <p:cNvSpPr/>
              <p:nvPr/>
            </p:nvSpPr>
            <p:spPr>
              <a:xfrm flipH="1" flipV="1">
                <a:off x="896934" y="80960"/>
                <a:ext cx="25402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7"/>
                  <a:gd name="f8" fmla="val 5"/>
                  <a:gd name="f9" fmla="val 2"/>
                  <a:gd name="f10" fmla="val 4"/>
                  <a:gd name="f11" fmla="val 3"/>
                  <a:gd name="f12" fmla="val 6"/>
                  <a:gd name="f13" fmla="val 7"/>
                  <a:gd name="f14" fmla="val 8"/>
                  <a:gd name="f15" fmla="val 13"/>
                  <a:gd name="f16" fmla="val 14"/>
                  <a:gd name="f17" fmla="val 16"/>
                  <a:gd name="f18" fmla="val 10"/>
                  <a:gd name="f19" fmla="+- 0 0 -90"/>
                  <a:gd name="f20" fmla="*/ f3 1 11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7"/>
                  <a:gd name="f31" fmla="*/ 0 f27 1"/>
                  <a:gd name="f32" fmla="*/ 5 f26 1"/>
                  <a:gd name="f33" fmla="*/ 5 f27 1"/>
                  <a:gd name="f34" fmla="*/ 4 f26 1"/>
                  <a:gd name="f35" fmla="*/ 8 f27 1"/>
                  <a:gd name="f36" fmla="*/ 11 f26 1"/>
                  <a:gd name="f37" fmla="*/ 7 f27 1"/>
                  <a:gd name="f38" fmla="*/ 16 f26 1"/>
                  <a:gd name="f39" fmla="*/ 6 f27 1"/>
                  <a:gd name="f40" fmla="+- f28 0 f1"/>
                  <a:gd name="f41" fmla="*/ f31 1 11"/>
                  <a:gd name="f42" fmla="*/ f32 1 17"/>
                  <a:gd name="f43" fmla="*/ f33 1 11"/>
                  <a:gd name="f44" fmla="*/ f34 1 17"/>
                  <a:gd name="f45" fmla="*/ f35 1 11"/>
                  <a:gd name="f46" fmla="*/ f36 1 17"/>
                  <a:gd name="f47" fmla="*/ f37 1 11"/>
                  <a:gd name="f48" fmla="*/ f38 1 17"/>
                  <a:gd name="f49" fmla="*/ f39 1 11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29"/>
                  <a:gd name="f57" fmla="*/ f44 1 f30"/>
                  <a:gd name="f58" fmla="*/ f45 1 f29"/>
                  <a:gd name="f59" fmla="*/ f46 1 f30"/>
                  <a:gd name="f60" fmla="*/ f47 1 f29"/>
                  <a:gd name="f61" fmla="*/ f48 1 f30"/>
                  <a:gd name="f62" fmla="*/ f49 1 f29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0 1"/>
                  <a:gd name="f70" fmla="*/ f57 f21 1"/>
                  <a:gd name="f71" fmla="*/ f58 f20 1"/>
                  <a:gd name="f72" fmla="*/ f59 f21 1"/>
                  <a:gd name="f73" fmla="*/ f60 f20 1"/>
                  <a:gd name="f74" fmla="*/ f61 f21 1"/>
                  <a:gd name="f75" fmla="*/ f62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73" y="f74"/>
                  </a:cxn>
                  <a:cxn ang="f40">
                    <a:pos x="f75" y="f74"/>
                  </a:cxn>
                  <a:cxn ang="f40">
                    <a:pos x="f69" y="f74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1" h="17">
                    <a:moveTo>
                      <a:pt x="f5" y="f8"/>
                    </a:moveTo>
                    <a:cubicBezTo>
                      <a:pt x="f9" y="f10"/>
                      <a:pt x="f11" y="f5"/>
                      <a:pt x="f8" y="f10"/>
                    </a:cubicBezTo>
                    <a:cubicBezTo>
                      <a:pt x="f12" y="f12"/>
                      <a:pt x="f6" y="f13"/>
                      <a:pt x="f14" y="f6"/>
                    </a:cubicBezTo>
                    <a:cubicBezTo>
                      <a:pt x="f14" y="f15"/>
                      <a:pt x="f13" y="f16"/>
                      <a:pt x="f13" y="f17"/>
                    </a:cubicBezTo>
                    <a:cubicBezTo>
                      <a:pt x="f12" y="f17"/>
                      <a:pt x="f12" y="f7"/>
                      <a:pt x="f12" y="f17"/>
                    </a:cubicBezTo>
                    <a:cubicBezTo>
                      <a:pt x="f8" y="f17"/>
                      <a:pt x="f8" y="f17"/>
                      <a:pt x="f8" y="f17"/>
                    </a:cubicBezTo>
                    <a:cubicBezTo>
                      <a:pt x="f13" y="f18"/>
                      <a:pt x="f10" y="f13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Freeform 111">
                <a:extLst>
                  <a:ext uri="{FF2B5EF4-FFF2-40B4-BE49-F238E27FC236}">
                    <a16:creationId xmlns:a16="http://schemas.microsoft.com/office/drawing/2014/main" id="{2CF8F6CC-DAAC-AAC5-E23A-9C7C2D230A13}"/>
                  </a:ext>
                </a:extLst>
              </p:cNvPr>
              <p:cNvSpPr/>
              <p:nvPr/>
            </p:nvSpPr>
            <p:spPr>
              <a:xfrm flipH="1" flipV="1">
                <a:off x="473073" y="19046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5"/>
                  <a:gd name="f9" fmla="val 6"/>
                  <a:gd name="f10" fmla="val 1"/>
                  <a:gd name="f11" fmla="val 2"/>
                  <a:gd name="f12" fmla="val 4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3 f19 1"/>
                  <a:gd name="f23" fmla="*/ 0 f19 1"/>
                  <a:gd name="f24" fmla="*/ 7 f19 1"/>
                  <a:gd name="f25" fmla="*/ 4 f19 1"/>
                  <a:gd name="f26" fmla="+- f20 0 f1"/>
                  <a:gd name="f27" fmla="*/ f22 1 7"/>
                  <a:gd name="f28" fmla="*/ f23 1 7"/>
                  <a:gd name="f29" fmla="*/ f24 1 7"/>
                  <a:gd name="f30" fmla="*/ f25 1 7"/>
                  <a:gd name="f31" fmla="*/ 0 1 f21"/>
                  <a:gd name="f32" fmla="*/ f17 1 f21"/>
                  <a:gd name="f33" fmla="*/ f27 1 f21"/>
                  <a:gd name="f34" fmla="*/ f28 1 f21"/>
                  <a:gd name="f35" fmla="*/ f29 1 f21"/>
                  <a:gd name="f36" fmla="*/ f30 1 f21"/>
                  <a:gd name="f37" fmla="*/ f31 f14 1"/>
                  <a:gd name="f38" fmla="*/ f32 f14 1"/>
                  <a:gd name="f39" fmla="*/ f32 f15 1"/>
                  <a:gd name="f40" fmla="*/ f31 f15 1"/>
                  <a:gd name="f41" fmla="*/ f33 f14 1"/>
                  <a:gd name="f42" fmla="*/ f34 f15 1"/>
                  <a:gd name="f43" fmla="*/ f35 f14 1"/>
                  <a:gd name="f44" fmla="*/ f33 f15 1"/>
                  <a:gd name="f45" fmla="*/ f35 f15 1"/>
                  <a:gd name="f46" fmla="*/ f34 f14 1"/>
                  <a:gd name="f47" fmla="*/ f3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4"/>
                  </a:cxn>
                  <a:cxn ang="f26">
                    <a:pos x="f41" y="f45"/>
                  </a:cxn>
                  <a:cxn ang="f26">
                    <a:pos x="f46" y="f47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7" h="7">
                    <a:moveTo>
                      <a:pt x="f7" y="f5"/>
                    </a:moveTo>
                    <a:cubicBezTo>
                      <a:pt x="f8" y="f5"/>
                      <a:pt x="f9" y="f10"/>
                      <a:pt x="f6" y="f7"/>
                    </a:cubicBezTo>
                    <a:cubicBezTo>
                      <a:pt x="f6" y="f9"/>
                      <a:pt x="f8" y="f6"/>
                      <a:pt x="f7" y="f6"/>
                    </a:cubicBezTo>
                    <a:cubicBezTo>
                      <a:pt x="f11" y="f6"/>
                      <a:pt x="f5" y="f9"/>
                      <a:pt x="f5" y="f12"/>
                    </a:cubicBezTo>
                    <a:cubicBezTo>
                      <a:pt x="f5" y="f11"/>
                      <a:pt x="f10" y="f10"/>
                      <a:pt x="f7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Freeform 112">
                <a:extLst>
                  <a:ext uri="{FF2B5EF4-FFF2-40B4-BE49-F238E27FC236}">
                    <a16:creationId xmlns:a16="http://schemas.microsoft.com/office/drawing/2014/main" id="{F73317E5-E901-AEF3-24B4-CE9AB75C4DAC}"/>
                  </a:ext>
                </a:extLst>
              </p:cNvPr>
              <p:cNvSpPr/>
              <p:nvPr/>
            </p:nvSpPr>
            <p:spPr>
              <a:xfrm flipH="1" flipV="1">
                <a:off x="341308" y="593729"/>
                <a:ext cx="17465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1"/>
                  <a:gd name="f10" fmla="val 2"/>
                  <a:gd name="f11" fmla="val 3"/>
                  <a:gd name="f12" fmla="val 6"/>
                  <a:gd name="f13" fmla="val 5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0 f22 1"/>
                  <a:gd name="f27" fmla="*/ 4 f21 1"/>
                  <a:gd name="f28" fmla="*/ 3 f22 1"/>
                  <a:gd name="f29" fmla="*/ 0 f21 1"/>
                  <a:gd name="f30" fmla="*/ 8 f22 1"/>
                  <a:gd name="f31" fmla="*/ 5 f22 1"/>
                  <a:gd name="f32" fmla="*/ 7 f21 1"/>
                  <a:gd name="f33" fmla="+- f23 0 f1"/>
                  <a:gd name="f34" fmla="*/ f26 1 8"/>
                  <a:gd name="f35" fmla="*/ f27 1 7"/>
                  <a:gd name="f36" fmla="*/ f28 1 8"/>
                  <a:gd name="f37" fmla="*/ f29 1 7"/>
                  <a:gd name="f38" fmla="*/ f30 1 8"/>
                  <a:gd name="f39" fmla="*/ f31 1 8"/>
                  <a:gd name="f40" fmla="*/ f32 1 7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7">
                    <a:moveTo>
                      <a:pt x="f5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12" y="f5"/>
                      <a:pt x="f7" y="f9"/>
                      <a:pt x="f6" y="f8"/>
                    </a:cubicBezTo>
                    <a:cubicBezTo>
                      <a:pt x="f6" y="f12"/>
                      <a:pt x="f7" y="f7"/>
                      <a:pt x="f13" y="f7"/>
                    </a:cubicBezTo>
                    <a:cubicBezTo>
                      <a:pt x="f11" y="f7"/>
                      <a:pt x="f9" y="f7"/>
                      <a:pt x="f5" y="f8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Freeform 113">
                <a:extLst>
                  <a:ext uri="{FF2B5EF4-FFF2-40B4-BE49-F238E27FC236}">
                    <a16:creationId xmlns:a16="http://schemas.microsoft.com/office/drawing/2014/main" id="{349D5EC4-B835-1587-0865-A699FEF5175C}"/>
                  </a:ext>
                </a:extLst>
              </p:cNvPr>
              <p:cNvSpPr/>
              <p:nvPr/>
            </p:nvSpPr>
            <p:spPr>
              <a:xfrm flipH="1" flipV="1">
                <a:off x="449263" y="279404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5"/>
                  <a:gd name="f11" fmla="val 3"/>
                  <a:gd name="f12" fmla="val 1"/>
                  <a:gd name="f13" fmla="val 2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7 f22 1"/>
                  <a:gd name="f27" fmla="*/ 4 f21 1"/>
                  <a:gd name="f28" fmla="*/ 3 f22 1"/>
                  <a:gd name="f29" fmla="*/ 8 f21 1"/>
                  <a:gd name="f30" fmla="*/ 1 f22 1"/>
                  <a:gd name="f31" fmla="*/ 0 f21 1"/>
                  <a:gd name="f32" fmla="+- f23 0 f1"/>
                  <a:gd name="f33" fmla="*/ f26 1 7"/>
                  <a:gd name="f34" fmla="*/ f27 1 8"/>
                  <a:gd name="f35" fmla="*/ f28 1 7"/>
                  <a:gd name="f36" fmla="*/ f29 1 8"/>
                  <a:gd name="f37" fmla="*/ f30 1 7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4"/>
                  </a:cxn>
                  <a:cxn ang="f32">
                    <a:pos x="f55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7" h="8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12" y="f9"/>
                      <a:pt x="f12" y="f8"/>
                    </a:cubicBezTo>
                    <a:cubicBezTo>
                      <a:pt x="f12" y="f11"/>
                      <a:pt x="f5" y="f5"/>
                      <a:pt x="f11" y="f5"/>
                    </a:cubicBezTo>
                    <a:cubicBezTo>
                      <a:pt x="f10" y="f12"/>
                      <a:pt x="f9" y="f13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3" name="Freeform 114">
                <a:extLst>
                  <a:ext uri="{FF2B5EF4-FFF2-40B4-BE49-F238E27FC236}">
                    <a16:creationId xmlns:a16="http://schemas.microsoft.com/office/drawing/2014/main" id="{9DA9EFB8-02CB-700F-C64C-698AA5BA35B2}"/>
                  </a:ext>
                </a:extLst>
              </p:cNvPr>
              <p:cNvSpPr/>
              <p:nvPr/>
            </p:nvSpPr>
            <p:spPr>
              <a:xfrm flipH="1" flipV="1">
                <a:off x="1128707" y="65086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5"/>
                  <a:gd name="f11" fmla="val 2"/>
                  <a:gd name="f12" fmla="val 1"/>
                  <a:gd name="f13" fmla="val 3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7 f22 1"/>
                  <a:gd name="f27" fmla="*/ 4 f21 1"/>
                  <a:gd name="f28" fmla="*/ 5 f22 1"/>
                  <a:gd name="f29" fmla="*/ 8 f21 1"/>
                  <a:gd name="f30" fmla="*/ 0 f22 1"/>
                  <a:gd name="f31" fmla="*/ 3 f21 1"/>
                  <a:gd name="f32" fmla="*/ 3 f22 1"/>
                  <a:gd name="f33" fmla="*/ 0 f21 1"/>
                  <a:gd name="f34" fmla="+- f23 0 f1"/>
                  <a:gd name="f35" fmla="*/ f26 1 7"/>
                  <a:gd name="f36" fmla="*/ f27 1 8"/>
                  <a:gd name="f37" fmla="*/ f28 1 7"/>
                  <a:gd name="f38" fmla="*/ f29 1 8"/>
                  <a:gd name="f39" fmla="*/ f30 1 7"/>
                  <a:gd name="f40" fmla="*/ f31 1 8"/>
                  <a:gd name="f41" fmla="*/ f32 1 7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7" h="8">
                    <a:moveTo>
                      <a:pt x="f6" y="f8"/>
                    </a:moveTo>
                    <a:cubicBezTo>
                      <a:pt x="f6" y="f9"/>
                      <a:pt x="f9" y="f7"/>
                      <a:pt x="f10" y="f7"/>
                    </a:cubicBezTo>
                    <a:cubicBezTo>
                      <a:pt x="f11" y="f6"/>
                      <a:pt x="f12" y="f10"/>
                      <a:pt x="f5" y="f13"/>
                    </a:cubicBezTo>
                    <a:cubicBezTo>
                      <a:pt x="f5" y="f12"/>
                      <a:pt x="f11" y="f5"/>
                      <a:pt x="f13" y="f5"/>
                    </a:cubicBezTo>
                    <a:cubicBezTo>
                      <a:pt x="f9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Freeform 115">
                <a:extLst>
                  <a:ext uri="{FF2B5EF4-FFF2-40B4-BE49-F238E27FC236}">
                    <a16:creationId xmlns:a16="http://schemas.microsoft.com/office/drawing/2014/main" id="{565E62BC-FFA4-FD07-B38B-D98E9A6C0DA8}"/>
                  </a:ext>
                </a:extLst>
              </p:cNvPr>
              <p:cNvSpPr/>
              <p:nvPr/>
            </p:nvSpPr>
            <p:spPr>
              <a:xfrm flipH="1" flipV="1">
                <a:off x="1798633" y="363538"/>
                <a:ext cx="17465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1"/>
                  <a:gd name="f10" fmla="val 2"/>
                  <a:gd name="f11" fmla="val 5"/>
                  <a:gd name="f12" fmla="val 6"/>
                  <a:gd name="f13" fmla="val 3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0 f22 1"/>
                  <a:gd name="f27" fmla="*/ 4 f21 1"/>
                  <a:gd name="f28" fmla="*/ 5 f22 1"/>
                  <a:gd name="f29" fmla="*/ 1 f21 1"/>
                  <a:gd name="f30" fmla="*/ 8 f22 1"/>
                  <a:gd name="f31" fmla="*/ 5 f21 1"/>
                  <a:gd name="f32" fmla="*/ 3 f22 1"/>
                  <a:gd name="f33" fmla="*/ 7 f21 1"/>
                  <a:gd name="f34" fmla="+- f23 0 f1"/>
                  <a:gd name="f35" fmla="*/ f26 1 8"/>
                  <a:gd name="f36" fmla="*/ f27 1 7"/>
                  <a:gd name="f37" fmla="*/ f28 1 8"/>
                  <a:gd name="f38" fmla="*/ f29 1 7"/>
                  <a:gd name="f39" fmla="*/ f30 1 8"/>
                  <a:gd name="f40" fmla="*/ f31 1 7"/>
                  <a:gd name="f41" fmla="*/ f32 1 8"/>
                  <a:gd name="f42" fmla="*/ f33 1 7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8" h="7">
                    <a:moveTo>
                      <a:pt x="f5" y="f8"/>
                    </a:moveTo>
                    <a:cubicBezTo>
                      <a:pt x="f9" y="f10"/>
                      <a:pt x="f10" y="f5"/>
                      <a:pt x="f11" y="f9"/>
                    </a:cubicBezTo>
                    <a:cubicBezTo>
                      <a:pt x="f12" y="f9"/>
                      <a:pt x="f6" y="f10"/>
                      <a:pt x="f6" y="f11"/>
                    </a:cubicBezTo>
                    <a:cubicBezTo>
                      <a:pt x="f7" y="f7"/>
                      <a:pt x="f11" y="f7"/>
                      <a:pt x="f13" y="f7"/>
                    </a:cubicBezTo>
                    <a:cubicBezTo>
                      <a:pt x="f10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Freeform 116">
                <a:extLst>
                  <a:ext uri="{FF2B5EF4-FFF2-40B4-BE49-F238E27FC236}">
                    <a16:creationId xmlns:a16="http://schemas.microsoft.com/office/drawing/2014/main" id="{E17E9547-D31D-44DE-20EC-F5F80F0B1710}"/>
                  </a:ext>
                </a:extLst>
              </p:cNvPr>
              <p:cNvSpPr/>
              <p:nvPr/>
            </p:nvSpPr>
            <p:spPr>
              <a:xfrm flipH="1" flipV="1">
                <a:off x="1963738" y="95253"/>
                <a:ext cx="17465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4"/>
                  <a:gd name="f9" fmla="val 6"/>
                  <a:gd name="f10" fmla="val 2"/>
                  <a:gd name="f11" fmla="val 5"/>
                  <a:gd name="f12" fmla="val 3"/>
                  <a:gd name="f13" fmla="val 1"/>
                  <a:gd name="f14" fmla="+- 0 0 -90"/>
                  <a:gd name="f15" fmla="*/ f3 1 8"/>
                  <a:gd name="f16" fmla="*/ f4 1 7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7"/>
                  <a:gd name="f26" fmla="*/ 4 f22 1"/>
                  <a:gd name="f27" fmla="*/ 0 f21 1"/>
                  <a:gd name="f28" fmla="*/ 7 f22 1"/>
                  <a:gd name="f29" fmla="*/ 4 f21 1"/>
                  <a:gd name="f30" fmla="*/ 5 f22 1"/>
                  <a:gd name="f31" fmla="*/ 7 f21 1"/>
                  <a:gd name="f32" fmla="*/ 0 f22 1"/>
                  <a:gd name="f33" fmla="+- f23 0 f1"/>
                  <a:gd name="f34" fmla="*/ f26 1 8"/>
                  <a:gd name="f35" fmla="*/ f27 1 7"/>
                  <a:gd name="f36" fmla="*/ f28 1 8"/>
                  <a:gd name="f37" fmla="*/ f29 1 7"/>
                  <a:gd name="f38" fmla="*/ f30 1 8"/>
                  <a:gd name="f39" fmla="*/ f31 1 7"/>
                  <a:gd name="f40" fmla="*/ f32 1 8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6 1"/>
                  <a:gd name="f62" fmla="*/ f51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59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8" h="7">
                    <a:moveTo>
                      <a:pt x="f8" y="f5"/>
                    </a:moveTo>
                    <a:cubicBezTo>
                      <a:pt x="f9" y="f5"/>
                      <a:pt x="f7" y="f10"/>
                      <a:pt x="f7" y="f8"/>
                    </a:cubicBezTo>
                    <a:cubicBezTo>
                      <a:pt x="f6" y="f9"/>
                      <a:pt x="f9" y="f7"/>
                      <a:pt x="f11" y="f7"/>
                    </a:cubicBezTo>
                    <a:cubicBezTo>
                      <a:pt x="f12" y="f7"/>
                      <a:pt x="f13" y="f9"/>
                      <a:pt x="f5" y="f8"/>
                    </a:cubicBezTo>
                    <a:cubicBezTo>
                      <a:pt x="f5" y="f12"/>
                      <a:pt x="f10" y="f13"/>
                      <a:pt x="f8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Freeform 117">
                <a:extLst>
                  <a:ext uri="{FF2B5EF4-FFF2-40B4-BE49-F238E27FC236}">
                    <a16:creationId xmlns:a16="http://schemas.microsoft.com/office/drawing/2014/main" id="{1F323654-4D9C-2061-7361-169CFB2C22C9}"/>
                  </a:ext>
                </a:extLst>
              </p:cNvPr>
              <p:cNvSpPr/>
              <p:nvPr/>
            </p:nvSpPr>
            <p:spPr>
              <a:xfrm flipH="1" flipV="1">
                <a:off x="1993904" y="420688"/>
                <a:ext cx="2540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8"/>
                  <a:gd name="f8" fmla="val 6"/>
                  <a:gd name="f9" fmla="val 5"/>
                  <a:gd name="f10" fmla="val 1"/>
                  <a:gd name="f11" fmla="val 7"/>
                  <a:gd name="f12" fmla="val 4"/>
                  <a:gd name="f13" fmla="val 2"/>
                  <a:gd name="f14" fmla="val 3"/>
                  <a:gd name="f15" fmla="+- 0 0 -90"/>
                  <a:gd name="f16" fmla="*/ f3 1 11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11"/>
                  <a:gd name="f27" fmla="*/ 6 f23 1"/>
                  <a:gd name="f28" fmla="*/ 8 f22 1"/>
                  <a:gd name="f29" fmla="*/ 0 f23 1"/>
                  <a:gd name="f30" fmla="*/ 4 f22 1"/>
                  <a:gd name="f31" fmla="*/ 5 f23 1"/>
                  <a:gd name="f32" fmla="*/ 0 f22 1"/>
                  <a:gd name="f33" fmla="+- f24 0 f1"/>
                  <a:gd name="f34" fmla="*/ f27 1 11"/>
                  <a:gd name="f35" fmla="*/ f28 1 8"/>
                  <a:gd name="f36" fmla="*/ f29 1 11"/>
                  <a:gd name="f37" fmla="*/ f30 1 8"/>
                  <a:gd name="f38" fmla="*/ f31 1 11"/>
                  <a:gd name="f39" fmla="*/ f32 1 8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8">
                    <a:moveTo>
                      <a:pt x="f8" y="f7"/>
                    </a:moveTo>
                    <a:cubicBezTo>
                      <a:pt x="f9" y="f8"/>
                      <a:pt x="f10" y="f11"/>
                      <a:pt x="f5" y="f12"/>
                    </a:cubicBezTo>
                    <a:cubicBezTo>
                      <a:pt x="f13" y="f14"/>
                      <a:pt x="f12" y="f13"/>
                      <a:pt x="f9" y="f5"/>
                    </a:cubicBezTo>
                    <a:cubicBezTo>
                      <a:pt x="f6" y="f13"/>
                      <a:pt x="f8" y="f8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Freeform 118">
                <a:extLst>
                  <a:ext uri="{FF2B5EF4-FFF2-40B4-BE49-F238E27FC236}">
                    <a16:creationId xmlns:a16="http://schemas.microsoft.com/office/drawing/2014/main" id="{F5192EF9-E8B0-741C-A1B3-6C2D6F524485}"/>
                  </a:ext>
                </a:extLst>
              </p:cNvPr>
              <p:cNvSpPr/>
              <p:nvPr/>
            </p:nvSpPr>
            <p:spPr>
              <a:xfrm flipH="1" flipV="1">
                <a:off x="406395" y="479429"/>
                <a:ext cx="25402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7"/>
                  <a:gd name="f9" fmla="val 5"/>
                  <a:gd name="f10" fmla="val 8"/>
                  <a:gd name="f11" fmla="val 6"/>
                  <a:gd name="f12" fmla="val 3"/>
                  <a:gd name="f13" fmla="val 2"/>
                  <a:gd name="f14" fmla="val 4"/>
                  <a:gd name="f15" fmla="+- 0 0 -90"/>
                  <a:gd name="f16" fmla="*/ f3 1 11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3"/>
                  <a:gd name="f27" fmla="*/ 0 f23 1"/>
                  <a:gd name="f28" fmla="*/ 7 f22 1"/>
                  <a:gd name="f29" fmla="*/ 7 f23 1"/>
                  <a:gd name="f30" fmla="*/ 0 f22 1"/>
                  <a:gd name="f31" fmla="*/ 11 f23 1"/>
                  <a:gd name="f32" fmla="*/ 5 f22 1"/>
                  <a:gd name="f33" fmla="+- f24 0 f1"/>
                  <a:gd name="f34" fmla="*/ f27 1 11"/>
                  <a:gd name="f35" fmla="*/ f28 1 13"/>
                  <a:gd name="f36" fmla="*/ f29 1 11"/>
                  <a:gd name="f37" fmla="*/ f30 1 13"/>
                  <a:gd name="f38" fmla="*/ f31 1 11"/>
                  <a:gd name="f39" fmla="*/ f32 1 1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3">
                    <a:moveTo>
                      <a:pt x="f5" y="f8"/>
                    </a:moveTo>
                    <a:cubicBezTo>
                      <a:pt x="f9" y="f10"/>
                      <a:pt x="f11" y="f12"/>
                      <a:pt x="f8" y="f5"/>
                    </a:cubicBezTo>
                    <a:cubicBezTo>
                      <a:pt x="f10" y="f13"/>
                      <a:pt x="f10" y="f14"/>
                      <a:pt x="f6" y="f9"/>
                    </a:cubicBezTo>
                    <a:cubicBezTo>
                      <a:pt x="f10" y="f7"/>
                      <a:pt x="f14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Freeform 119">
                <a:extLst>
                  <a:ext uri="{FF2B5EF4-FFF2-40B4-BE49-F238E27FC236}">
                    <a16:creationId xmlns:a16="http://schemas.microsoft.com/office/drawing/2014/main" id="{A86E30C2-6FAD-96C5-FCEC-C4D090AF0270}"/>
                  </a:ext>
                </a:extLst>
              </p:cNvPr>
              <p:cNvSpPr/>
              <p:nvPr/>
            </p:nvSpPr>
            <p:spPr>
              <a:xfrm flipH="1" flipV="1">
                <a:off x="458791" y="774697"/>
                <a:ext cx="17465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6"/>
                  <a:gd name="f8" fmla="val 3"/>
                  <a:gd name="f9" fmla="val 5"/>
                  <a:gd name="f10" fmla="val 1"/>
                  <a:gd name="f11" fmla="val 4"/>
                  <a:gd name="f12" fmla="val 2"/>
                  <a:gd name="f13" fmla="+- 0 0 -90"/>
                  <a:gd name="f14" fmla="*/ f3 1 7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7"/>
                  <a:gd name="f25" fmla="*/ 7 f21 1"/>
                  <a:gd name="f26" fmla="*/ 3 f20 1"/>
                  <a:gd name="f27" fmla="*/ 3 f21 1"/>
                  <a:gd name="f28" fmla="*/ 6 f20 1"/>
                  <a:gd name="f29" fmla="*/ 0 f21 1"/>
                  <a:gd name="f30" fmla="*/ 4 f20 1"/>
                  <a:gd name="f31" fmla="*/ 4 f21 1"/>
                  <a:gd name="f32" fmla="*/ 0 f20 1"/>
                  <a:gd name="f33" fmla="+- f22 0 f1"/>
                  <a:gd name="f34" fmla="*/ f25 1 7"/>
                  <a:gd name="f35" fmla="*/ f26 1 6"/>
                  <a:gd name="f36" fmla="*/ f27 1 7"/>
                  <a:gd name="f37" fmla="*/ f28 1 6"/>
                  <a:gd name="f38" fmla="*/ f29 1 7"/>
                  <a:gd name="f39" fmla="*/ f30 1 6"/>
                  <a:gd name="f40" fmla="*/ f31 1 7"/>
                  <a:gd name="f41" fmla="*/ f32 1 6"/>
                  <a:gd name="f42" fmla="*/ 0 1 f24"/>
                  <a:gd name="f43" fmla="*/ f17 1 f24"/>
                  <a:gd name="f44" fmla="*/ 0 1 f23"/>
                  <a:gd name="f45" fmla="*/ f18 1 f23"/>
                  <a:gd name="f46" fmla="*/ f34 1 f24"/>
                  <a:gd name="f47" fmla="*/ f35 1 f23"/>
                  <a:gd name="f48" fmla="*/ f36 1 f24"/>
                  <a:gd name="f49" fmla="*/ f37 1 f23"/>
                  <a:gd name="f50" fmla="*/ f38 1 f24"/>
                  <a:gd name="f51" fmla="*/ f39 1 f23"/>
                  <a:gd name="f52" fmla="*/ f40 1 f24"/>
                  <a:gd name="f53" fmla="*/ f41 1 f23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7" h="6">
                    <a:moveTo>
                      <a:pt x="f6" y="f8"/>
                    </a:moveTo>
                    <a:cubicBezTo>
                      <a:pt x="f6" y="f7"/>
                      <a:pt x="f9" y="f7"/>
                      <a:pt x="f8" y="f7"/>
                    </a:cubicBezTo>
                    <a:cubicBezTo>
                      <a:pt x="f10" y="f7"/>
                      <a:pt x="f5" y="f7"/>
                      <a:pt x="f5" y="f11"/>
                    </a:cubicBezTo>
                    <a:cubicBezTo>
                      <a:pt x="f10" y="f10"/>
                      <a:pt x="f12" y="f5"/>
                      <a:pt x="f11" y="f5"/>
                    </a:cubicBezTo>
                    <a:cubicBezTo>
                      <a:pt x="f7" y="f5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Freeform 120">
                <a:extLst>
                  <a:ext uri="{FF2B5EF4-FFF2-40B4-BE49-F238E27FC236}">
                    <a16:creationId xmlns:a16="http://schemas.microsoft.com/office/drawing/2014/main" id="{A3FCEE3A-ED99-14F5-BDC3-A46D5CE5A323}"/>
                  </a:ext>
                </a:extLst>
              </p:cNvPr>
              <p:cNvSpPr/>
              <p:nvPr/>
            </p:nvSpPr>
            <p:spPr>
              <a:xfrm flipH="1" flipV="1">
                <a:off x="2427283" y="107954"/>
                <a:ext cx="209553" cy="23812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0"/>
                  <a:gd name="f7" fmla="val 102"/>
                  <a:gd name="f8" fmla="val 18"/>
                  <a:gd name="f9" fmla="val 39"/>
                  <a:gd name="f10" fmla="val 11"/>
                  <a:gd name="f11" fmla="val 27"/>
                  <a:gd name="f12" fmla="val 17"/>
                  <a:gd name="f13" fmla="val 24"/>
                  <a:gd name="f14" fmla="val 10"/>
                  <a:gd name="f15" fmla="val 28"/>
                  <a:gd name="f16" fmla="val 7"/>
                  <a:gd name="f17" fmla="val 4"/>
                  <a:gd name="f18" fmla="val 25"/>
                  <a:gd name="f19" fmla="val 34"/>
                  <a:gd name="f20" fmla="val 5"/>
                  <a:gd name="f21" fmla="val 45"/>
                  <a:gd name="f22" fmla="val 2"/>
                  <a:gd name="f23" fmla="val 55"/>
                  <a:gd name="f24" fmla="val 6"/>
                  <a:gd name="f25" fmla="val 65"/>
                  <a:gd name="f26" fmla="val 71"/>
                  <a:gd name="f27" fmla="val 20"/>
                  <a:gd name="f28" fmla="val 32"/>
                  <a:gd name="f29" fmla="val 70"/>
                  <a:gd name="f30" fmla="val 37"/>
                  <a:gd name="f31" fmla="val 74"/>
                  <a:gd name="f32" fmla="val 77"/>
                  <a:gd name="f33" fmla="val 42"/>
                  <a:gd name="f34" fmla="val 53"/>
                  <a:gd name="f35" fmla="val 56"/>
                  <a:gd name="f36" fmla="val 80"/>
                  <a:gd name="f37" fmla="val 69"/>
                  <a:gd name="f38" fmla="val 75"/>
                  <a:gd name="f39" fmla="val 61"/>
                  <a:gd name="f40" fmla="val 84"/>
                  <a:gd name="f41" fmla="val 93"/>
                  <a:gd name="f42" fmla="val 50"/>
                  <a:gd name="f43" fmla="val 95"/>
                  <a:gd name="f44" fmla="val 47"/>
                  <a:gd name="f45" fmla="val 97"/>
                  <a:gd name="f46" fmla="val 44"/>
                  <a:gd name="f47" fmla="val 98"/>
                  <a:gd name="f48" fmla="val 35"/>
                  <a:gd name="f49" fmla="val 100"/>
                  <a:gd name="f50" fmla="val 30"/>
                  <a:gd name="f51" fmla="val 29"/>
                  <a:gd name="f52" fmla="val 86"/>
                  <a:gd name="f53" fmla="val 82"/>
                  <a:gd name="f54" fmla="val 79"/>
                  <a:gd name="f55" fmla="val 26"/>
                  <a:gd name="f56" fmla="val 76"/>
                  <a:gd name="f57" fmla="val 72"/>
                  <a:gd name="f58" fmla="val 21"/>
                  <a:gd name="f59" fmla="val 16"/>
                  <a:gd name="f60" fmla="val 14"/>
                  <a:gd name="f61" fmla="val 13"/>
                  <a:gd name="f62" fmla="val 12"/>
                  <a:gd name="f63" fmla="val 62"/>
                  <a:gd name="f64" fmla="val 60"/>
                  <a:gd name="f65" fmla="val 8"/>
                  <a:gd name="f66" fmla="val 58"/>
                  <a:gd name="f67" fmla="val 54"/>
                  <a:gd name="f68" fmla="val 51"/>
                  <a:gd name="f69" fmla="val 1"/>
                  <a:gd name="f70" fmla="val 49"/>
                  <a:gd name="f71" fmla="val 46"/>
                  <a:gd name="f72" fmla="val 3"/>
                  <a:gd name="f73" fmla="val 40"/>
                  <a:gd name="f74" fmla="val 43"/>
                  <a:gd name="f75" fmla="+- 0 0 -90"/>
                  <a:gd name="f76" fmla="*/ f3 1 90"/>
                  <a:gd name="f77" fmla="*/ f4 1 102"/>
                  <a:gd name="f78" fmla="val f5"/>
                  <a:gd name="f79" fmla="val f6"/>
                  <a:gd name="f80" fmla="val f7"/>
                  <a:gd name="f81" fmla="*/ f75 f0 1"/>
                  <a:gd name="f82" fmla="+- f80 0 f78"/>
                  <a:gd name="f83" fmla="+- f79 0 f78"/>
                  <a:gd name="f84" fmla="*/ f81 1 f2"/>
                  <a:gd name="f85" fmla="*/ f83 1 90"/>
                  <a:gd name="f86" fmla="*/ f82 1 102"/>
                  <a:gd name="f87" fmla="*/ 18 f83 1"/>
                  <a:gd name="f88" fmla="*/ 39 f82 1"/>
                  <a:gd name="f89" fmla="*/ 24 f83 1"/>
                  <a:gd name="f90" fmla="*/ 10 f82 1"/>
                  <a:gd name="f91" fmla="*/ 25 f83 1"/>
                  <a:gd name="f92" fmla="*/ 0 f82 1"/>
                  <a:gd name="f93" fmla="*/ 55 f83 1"/>
                  <a:gd name="f94" fmla="*/ 6 f82 1"/>
                  <a:gd name="f95" fmla="*/ 71 f83 1"/>
                  <a:gd name="f96" fmla="*/ 32 f82 1"/>
                  <a:gd name="f97" fmla="*/ 77 f83 1"/>
                  <a:gd name="f98" fmla="*/ 42 f82 1"/>
                  <a:gd name="f99" fmla="*/ 80 f83 1"/>
                  <a:gd name="f100" fmla="*/ 70 f82 1"/>
                  <a:gd name="f101" fmla="*/ 53 f83 1"/>
                  <a:gd name="f102" fmla="*/ 93 f82 1"/>
                  <a:gd name="f103" fmla="*/ 44 f83 1"/>
                  <a:gd name="f104" fmla="*/ 98 f82 1"/>
                  <a:gd name="f105" fmla="*/ 30 f83 1"/>
                  <a:gd name="f106" fmla="*/ 90 f82 1"/>
                  <a:gd name="f107" fmla="*/ 27 f83 1"/>
                  <a:gd name="f108" fmla="*/ 79 f82 1"/>
                  <a:gd name="f109" fmla="*/ 21 f83 1"/>
                  <a:gd name="f110" fmla="*/ 72 f82 1"/>
                  <a:gd name="f111" fmla="*/ 13 f83 1"/>
                  <a:gd name="f112" fmla="*/ 65 f82 1"/>
                  <a:gd name="f113" fmla="*/ 8 f83 1"/>
                  <a:gd name="f114" fmla="*/ 58 f82 1"/>
                  <a:gd name="f115" fmla="*/ 2 f83 1"/>
                  <a:gd name="f116" fmla="*/ 51 f82 1"/>
                  <a:gd name="f117" fmla="*/ 1 f83 1"/>
                  <a:gd name="f118" fmla="*/ 44 f82 1"/>
                  <a:gd name="f119" fmla="+- f84 0 f1"/>
                  <a:gd name="f120" fmla="*/ f87 1 90"/>
                  <a:gd name="f121" fmla="*/ f88 1 102"/>
                  <a:gd name="f122" fmla="*/ f89 1 90"/>
                  <a:gd name="f123" fmla="*/ f90 1 102"/>
                  <a:gd name="f124" fmla="*/ f91 1 90"/>
                  <a:gd name="f125" fmla="*/ f92 1 102"/>
                  <a:gd name="f126" fmla="*/ f93 1 90"/>
                  <a:gd name="f127" fmla="*/ f94 1 102"/>
                  <a:gd name="f128" fmla="*/ f95 1 90"/>
                  <a:gd name="f129" fmla="*/ f96 1 102"/>
                  <a:gd name="f130" fmla="*/ f97 1 90"/>
                  <a:gd name="f131" fmla="*/ f98 1 102"/>
                  <a:gd name="f132" fmla="*/ f99 1 90"/>
                  <a:gd name="f133" fmla="*/ f100 1 102"/>
                  <a:gd name="f134" fmla="*/ f101 1 90"/>
                  <a:gd name="f135" fmla="*/ f102 1 102"/>
                  <a:gd name="f136" fmla="*/ f103 1 90"/>
                  <a:gd name="f137" fmla="*/ f104 1 102"/>
                  <a:gd name="f138" fmla="*/ f105 1 90"/>
                  <a:gd name="f139" fmla="*/ f106 1 102"/>
                  <a:gd name="f140" fmla="*/ f107 1 90"/>
                  <a:gd name="f141" fmla="*/ f108 1 102"/>
                  <a:gd name="f142" fmla="*/ f109 1 90"/>
                  <a:gd name="f143" fmla="*/ f110 1 102"/>
                  <a:gd name="f144" fmla="*/ f111 1 90"/>
                  <a:gd name="f145" fmla="*/ f112 1 102"/>
                  <a:gd name="f146" fmla="*/ f113 1 90"/>
                  <a:gd name="f147" fmla="*/ f114 1 102"/>
                  <a:gd name="f148" fmla="*/ f115 1 90"/>
                  <a:gd name="f149" fmla="*/ f116 1 102"/>
                  <a:gd name="f150" fmla="*/ f117 1 90"/>
                  <a:gd name="f151" fmla="*/ f118 1 102"/>
                  <a:gd name="f152" fmla="*/ 0 1 f85"/>
                  <a:gd name="f153" fmla="*/ f79 1 f85"/>
                  <a:gd name="f154" fmla="*/ 0 1 f86"/>
                  <a:gd name="f155" fmla="*/ f80 1 f86"/>
                  <a:gd name="f156" fmla="*/ f120 1 f85"/>
                  <a:gd name="f157" fmla="*/ f121 1 f86"/>
                  <a:gd name="f158" fmla="*/ f122 1 f85"/>
                  <a:gd name="f159" fmla="*/ f123 1 f86"/>
                  <a:gd name="f160" fmla="*/ f124 1 f85"/>
                  <a:gd name="f161" fmla="*/ f125 1 f86"/>
                  <a:gd name="f162" fmla="*/ f126 1 f85"/>
                  <a:gd name="f163" fmla="*/ f127 1 f86"/>
                  <a:gd name="f164" fmla="*/ f128 1 f85"/>
                  <a:gd name="f165" fmla="*/ f129 1 f86"/>
                  <a:gd name="f166" fmla="*/ f130 1 f85"/>
                  <a:gd name="f167" fmla="*/ f131 1 f86"/>
                  <a:gd name="f168" fmla="*/ f132 1 f85"/>
                  <a:gd name="f169" fmla="*/ f133 1 f86"/>
                  <a:gd name="f170" fmla="*/ f134 1 f85"/>
                  <a:gd name="f171" fmla="*/ f135 1 f86"/>
                  <a:gd name="f172" fmla="*/ f136 1 f85"/>
                  <a:gd name="f173" fmla="*/ f137 1 f86"/>
                  <a:gd name="f174" fmla="*/ f138 1 f85"/>
                  <a:gd name="f175" fmla="*/ f139 1 f86"/>
                  <a:gd name="f176" fmla="*/ f140 1 f85"/>
                  <a:gd name="f177" fmla="*/ f141 1 f86"/>
                  <a:gd name="f178" fmla="*/ f142 1 f85"/>
                  <a:gd name="f179" fmla="*/ f143 1 f86"/>
                  <a:gd name="f180" fmla="*/ f144 1 f85"/>
                  <a:gd name="f181" fmla="*/ f145 1 f86"/>
                  <a:gd name="f182" fmla="*/ f146 1 f85"/>
                  <a:gd name="f183" fmla="*/ f147 1 f86"/>
                  <a:gd name="f184" fmla="*/ f148 1 f85"/>
                  <a:gd name="f185" fmla="*/ f149 1 f86"/>
                  <a:gd name="f186" fmla="*/ f150 1 f85"/>
                  <a:gd name="f187" fmla="*/ f151 1 f86"/>
                  <a:gd name="f188" fmla="*/ f152 f76 1"/>
                  <a:gd name="f189" fmla="*/ f153 f76 1"/>
                  <a:gd name="f190" fmla="*/ f155 f77 1"/>
                  <a:gd name="f191" fmla="*/ f154 f77 1"/>
                  <a:gd name="f192" fmla="*/ f156 f76 1"/>
                  <a:gd name="f193" fmla="*/ f157 f77 1"/>
                  <a:gd name="f194" fmla="*/ f158 f76 1"/>
                  <a:gd name="f195" fmla="*/ f159 f77 1"/>
                  <a:gd name="f196" fmla="*/ f160 f76 1"/>
                  <a:gd name="f197" fmla="*/ f161 f77 1"/>
                  <a:gd name="f198" fmla="*/ f162 f76 1"/>
                  <a:gd name="f199" fmla="*/ f163 f77 1"/>
                  <a:gd name="f200" fmla="*/ f164 f76 1"/>
                  <a:gd name="f201" fmla="*/ f165 f77 1"/>
                  <a:gd name="f202" fmla="*/ f166 f76 1"/>
                  <a:gd name="f203" fmla="*/ f167 f77 1"/>
                  <a:gd name="f204" fmla="*/ f168 f76 1"/>
                  <a:gd name="f205" fmla="*/ f169 f77 1"/>
                  <a:gd name="f206" fmla="*/ f170 f76 1"/>
                  <a:gd name="f207" fmla="*/ f171 f77 1"/>
                  <a:gd name="f208" fmla="*/ f172 f76 1"/>
                  <a:gd name="f209" fmla="*/ f173 f77 1"/>
                  <a:gd name="f210" fmla="*/ f174 f76 1"/>
                  <a:gd name="f211" fmla="*/ f175 f77 1"/>
                  <a:gd name="f212" fmla="*/ f176 f76 1"/>
                  <a:gd name="f213" fmla="*/ f177 f77 1"/>
                  <a:gd name="f214" fmla="*/ f178 f76 1"/>
                  <a:gd name="f215" fmla="*/ f179 f77 1"/>
                  <a:gd name="f216" fmla="*/ f180 f76 1"/>
                  <a:gd name="f217" fmla="*/ f181 f77 1"/>
                  <a:gd name="f218" fmla="*/ f182 f76 1"/>
                  <a:gd name="f219" fmla="*/ f183 f77 1"/>
                  <a:gd name="f220" fmla="*/ f184 f76 1"/>
                  <a:gd name="f221" fmla="*/ f185 f77 1"/>
                  <a:gd name="f222" fmla="*/ f186 f76 1"/>
                  <a:gd name="f223" fmla="*/ f187 f7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9">
                    <a:pos x="f192" y="f193"/>
                  </a:cxn>
                  <a:cxn ang="f119">
                    <a:pos x="f194" y="f195"/>
                  </a:cxn>
                  <a:cxn ang="f119">
                    <a:pos x="f196" y="f197"/>
                  </a:cxn>
                  <a:cxn ang="f119">
                    <a:pos x="f198" y="f199"/>
                  </a:cxn>
                  <a:cxn ang="f119">
                    <a:pos x="f200" y="f201"/>
                  </a:cxn>
                  <a:cxn ang="f119">
                    <a:pos x="f202" y="f203"/>
                  </a:cxn>
                  <a:cxn ang="f119">
                    <a:pos x="f204" y="f205"/>
                  </a:cxn>
                  <a:cxn ang="f119">
                    <a:pos x="f206" y="f207"/>
                  </a:cxn>
                  <a:cxn ang="f119">
                    <a:pos x="f208" y="f209"/>
                  </a:cxn>
                  <a:cxn ang="f119">
                    <a:pos x="f210" y="f211"/>
                  </a:cxn>
                  <a:cxn ang="f119">
                    <a:pos x="f212" y="f213"/>
                  </a:cxn>
                  <a:cxn ang="f119">
                    <a:pos x="f214" y="f215"/>
                  </a:cxn>
                  <a:cxn ang="f119">
                    <a:pos x="f216" y="f217"/>
                  </a:cxn>
                  <a:cxn ang="f119">
                    <a:pos x="f218" y="f219"/>
                  </a:cxn>
                  <a:cxn ang="f119">
                    <a:pos x="f220" y="f221"/>
                  </a:cxn>
                  <a:cxn ang="f119">
                    <a:pos x="f222" y="f223"/>
                  </a:cxn>
                  <a:cxn ang="f119">
                    <a:pos x="f218" y="f223"/>
                  </a:cxn>
                  <a:cxn ang="f119">
                    <a:pos x="f192" y="f193"/>
                  </a:cxn>
                </a:cxnLst>
                <a:rect l="f188" t="f191" r="f189" b="f190"/>
                <a:pathLst>
                  <a:path w="90" h="102">
                    <a:moveTo>
                      <a:pt x="f8" y="f9"/>
                    </a:moveTo>
                    <a:cubicBezTo>
                      <a:pt x="f10" y="f11"/>
                      <a:pt x="f12" y="f8"/>
                      <a:pt x="f13" y="f14"/>
                    </a:cubicBezTo>
                    <a:cubicBezTo>
                      <a:pt x="f15" y="f16"/>
                      <a:pt x="f13" y="f17"/>
                      <a:pt x="f18" y="f5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14"/>
                      <a:pt x="f26" y="f27"/>
                      <a:pt x="f26" y="f28"/>
                    </a:cubicBezTo>
                    <a:cubicBezTo>
                      <a:pt x="f29" y="f30"/>
                      <a:pt x="f31" y="f9"/>
                      <a:pt x="f32" y="f33"/>
                    </a:cubicBezTo>
                    <a:cubicBezTo>
                      <a:pt x="f6" y="f34"/>
                      <a:pt x="f6" y="f35"/>
                      <a:pt x="f36" y="f29"/>
                    </a:cubicBezTo>
                    <a:cubicBezTo>
                      <a:pt x="f37" y="f38"/>
                      <a:pt x="f39" y="f40"/>
                      <a:pt x="f34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7"/>
                      <a:pt x="f28" y="f49"/>
                      <a:pt x="f50" y="f6"/>
                    </a:cubicBezTo>
                    <a:cubicBezTo>
                      <a:pt x="f51" y="f52"/>
                      <a:pt x="f15" y="f53"/>
                      <a:pt x="f11" y="f54"/>
                    </a:cubicBezTo>
                    <a:cubicBezTo>
                      <a:pt x="f55" y="f56"/>
                      <a:pt x="f18" y="f57"/>
                      <a:pt x="f58" y="f57"/>
                    </a:cubicBezTo>
                    <a:cubicBezTo>
                      <a:pt x="f59" y="f57"/>
                      <a:pt x="f60" y="f37"/>
                      <a:pt x="f61" y="f25"/>
                    </a:cubicBezTo>
                    <a:cubicBezTo>
                      <a:pt x="f62" y="f63"/>
                      <a:pt x="f14" y="f64"/>
                      <a:pt x="f65" y="f66"/>
                    </a:cubicBezTo>
                    <a:cubicBezTo>
                      <a:pt x="f24" y="f35"/>
                      <a:pt x="f17" y="f67"/>
                      <a:pt x="f22" y="f68"/>
                    </a:cubicBezTo>
                    <a:cubicBezTo>
                      <a:pt x="f69" y="f70"/>
                      <a:pt x="f5" y="f71"/>
                      <a:pt x="f69" y="f46"/>
                    </a:cubicBezTo>
                    <a:cubicBezTo>
                      <a:pt x="f72" y="f73"/>
                      <a:pt x="f24" y="f74"/>
                      <a:pt x="f65" y="f46"/>
                    </a:cubicBezTo>
                    <a:cubicBezTo>
                      <a:pt x="f62" y="f46"/>
                      <a:pt x="f12" y="f7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Freeform 121">
                <a:extLst>
                  <a:ext uri="{FF2B5EF4-FFF2-40B4-BE49-F238E27FC236}">
                    <a16:creationId xmlns:a16="http://schemas.microsoft.com/office/drawing/2014/main" id="{DBDD3EF4-F6A9-EC8D-5841-A51885C9B7B4}"/>
                  </a:ext>
                </a:extLst>
              </p:cNvPr>
              <p:cNvSpPr/>
              <p:nvPr/>
            </p:nvSpPr>
            <p:spPr>
              <a:xfrm flipH="1" flipV="1">
                <a:off x="2451104" y="100007"/>
                <a:ext cx="215898" cy="1587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3"/>
                  <a:gd name="f7" fmla="val 68"/>
                  <a:gd name="f8" fmla="val 31"/>
                  <a:gd name="f9" fmla="val 2"/>
                  <a:gd name="f10" fmla="val 32"/>
                  <a:gd name="f11" fmla="val 33"/>
                  <a:gd name="f12" fmla="val 8"/>
                  <a:gd name="f13" fmla="val 28"/>
                  <a:gd name="f14" fmla="val 24"/>
                  <a:gd name="f15" fmla="val 21"/>
                  <a:gd name="f16" fmla="val 9"/>
                  <a:gd name="f17" fmla="val 19"/>
                  <a:gd name="f18" fmla="val 7"/>
                  <a:gd name="f19" fmla="val 15"/>
                  <a:gd name="f20" fmla="val 6"/>
                  <a:gd name="f21" fmla="val 16"/>
                  <a:gd name="f22" fmla="val 10"/>
                  <a:gd name="f23" fmla="val 14"/>
                  <a:gd name="f24" fmla="val 17"/>
                  <a:gd name="f25" fmla="val 20"/>
                  <a:gd name="f26" fmla="val 29"/>
                  <a:gd name="f27" fmla="val 30"/>
                  <a:gd name="f28" fmla="val 34"/>
                  <a:gd name="f29" fmla="val 42"/>
                  <a:gd name="f30" fmla="val 40"/>
                  <a:gd name="f31" fmla="val 39"/>
                  <a:gd name="f32" fmla="val 43"/>
                  <a:gd name="f33" fmla="val 44"/>
                  <a:gd name="f34" fmla="val 46"/>
                  <a:gd name="f35" fmla="val 45"/>
                  <a:gd name="f36" fmla="val 50"/>
                  <a:gd name="f37" fmla="val 53"/>
                  <a:gd name="f38" fmla="val 61"/>
                  <a:gd name="f39" fmla="val 49"/>
                  <a:gd name="f40" fmla="val 62"/>
                  <a:gd name="f41" fmla="val 56"/>
                  <a:gd name="f42" fmla="val 60"/>
                  <a:gd name="f43" fmla="val 65"/>
                  <a:gd name="f44" fmla="val 57"/>
                  <a:gd name="f45" fmla="val 70"/>
                  <a:gd name="f46" fmla="val 77"/>
                  <a:gd name="f47" fmla="val 81"/>
                  <a:gd name="f48" fmla="val 37"/>
                  <a:gd name="f49" fmla="val 87"/>
                  <a:gd name="f50" fmla="val 89"/>
                  <a:gd name="f51" fmla="val 80"/>
                  <a:gd name="f52" fmla="val 75"/>
                  <a:gd name="f53" fmla="val 48"/>
                  <a:gd name="f54" fmla="val 72"/>
                  <a:gd name="f55" fmla="val 52"/>
                  <a:gd name="f56" fmla="val 54"/>
                  <a:gd name="f57" fmla="val 59"/>
                  <a:gd name="f58" fmla="val 63"/>
                  <a:gd name="f59" fmla="val 58"/>
                  <a:gd name="f60" fmla="val 64"/>
                  <a:gd name="f61" fmla="val 66"/>
                  <a:gd name="f62" fmla="val 67"/>
                  <a:gd name="f63" fmla="val 36"/>
                  <a:gd name="f64" fmla="val 26"/>
                  <a:gd name="f65" fmla="val 35"/>
                  <a:gd name="f66" fmla="val 5"/>
                  <a:gd name="f67" fmla="val 4"/>
                  <a:gd name="f68" fmla="val 3"/>
                  <a:gd name="f69" fmla="val 1"/>
                  <a:gd name="f70" fmla="val 13"/>
                  <a:gd name="f71" fmla="val 23"/>
                  <a:gd name="f72" fmla="val 27"/>
                  <a:gd name="f73" fmla="+- 0 0 -90"/>
                  <a:gd name="f74" fmla="*/ f3 1 93"/>
                  <a:gd name="f75" fmla="*/ f4 1 68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93"/>
                  <a:gd name="f84" fmla="*/ f80 1 68"/>
                  <a:gd name="f85" fmla="*/ 31 f81 1"/>
                  <a:gd name="f86" fmla="*/ 2 f80 1"/>
                  <a:gd name="f87" fmla="*/ 33 f81 1"/>
                  <a:gd name="f88" fmla="*/ 24 f81 1"/>
                  <a:gd name="f89" fmla="*/ 8 f80 1"/>
                  <a:gd name="f90" fmla="*/ 15 f81 1"/>
                  <a:gd name="f91" fmla="*/ 6 f80 1"/>
                  <a:gd name="f92" fmla="*/ 19 f81 1"/>
                  <a:gd name="f93" fmla="*/ 17 f80 1"/>
                  <a:gd name="f94" fmla="*/ 29 f81 1"/>
                  <a:gd name="f95" fmla="*/ 31 f80 1"/>
                  <a:gd name="f96" fmla="*/ 32 f81 1"/>
                  <a:gd name="f97" fmla="*/ 33 f80 1"/>
                  <a:gd name="f98" fmla="*/ 43 f81 1"/>
                  <a:gd name="f99" fmla="*/ 43 f80 1"/>
                  <a:gd name="f100" fmla="*/ 45 f81 1"/>
                  <a:gd name="f101" fmla="*/ 53 f80 1"/>
                  <a:gd name="f102" fmla="*/ 56 f81 1"/>
                  <a:gd name="f103" fmla="*/ 60 f80 1"/>
                  <a:gd name="f104" fmla="*/ 77 f81 1"/>
                  <a:gd name="f105" fmla="*/ 42 f80 1"/>
                  <a:gd name="f106" fmla="*/ 93 f81 1"/>
                  <a:gd name="f107" fmla="*/ 75 f81 1"/>
                  <a:gd name="f108" fmla="*/ 48 f80 1"/>
                  <a:gd name="f109" fmla="*/ 65 f81 1"/>
                  <a:gd name="f110" fmla="*/ 59 f80 1"/>
                  <a:gd name="f111" fmla="*/ 54 f81 1"/>
                  <a:gd name="f112" fmla="*/ 66 f80 1"/>
                  <a:gd name="f113" fmla="*/ 42 f81 1"/>
                  <a:gd name="f114" fmla="*/ 62 f80 1"/>
                  <a:gd name="f115" fmla="*/ 17 f81 1"/>
                  <a:gd name="f116" fmla="*/ 50 f80 1"/>
                  <a:gd name="f117" fmla="*/ 5 f81 1"/>
                  <a:gd name="f118" fmla="*/ 28 f80 1"/>
                  <a:gd name="f119" fmla="*/ 1 f81 1"/>
                  <a:gd name="f120" fmla="*/ 3 f80 1"/>
                  <a:gd name="f121" fmla="+- f82 0 f1"/>
                  <a:gd name="f122" fmla="*/ f85 1 93"/>
                  <a:gd name="f123" fmla="*/ f86 1 68"/>
                  <a:gd name="f124" fmla="*/ f87 1 93"/>
                  <a:gd name="f125" fmla="*/ f88 1 93"/>
                  <a:gd name="f126" fmla="*/ f89 1 68"/>
                  <a:gd name="f127" fmla="*/ f90 1 93"/>
                  <a:gd name="f128" fmla="*/ f91 1 68"/>
                  <a:gd name="f129" fmla="*/ f92 1 93"/>
                  <a:gd name="f130" fmla="*/ f93 1 68"/>
                  <a:gd name="f131" fmla="*/ f94 1 93"/>
                  <a:gd name="f132" fmla="*/ f95 1 68"/>
                  <a:gd name="f133" fmla="*/ f96 1 93"/>
                  <a:gd name="f134" fmla="*/ f97 1 68"/>
                  <a:gd name="f135" fmla="*/ f98 1 93"/>
                  <a:gd name="f136" fmla="*/ f99 1 68"/>
                  <a:gd name="f137" fmla="*/ f100 1 93"/>
                  <a:gd name="f138" fmla="*/ f101 1 68"/>
                  <a:gd name="f139" fmla="*/ f102 1 93"/>
                  <a:gd name="f140" fmla="*/ f103 1 68"/>
                  <a:gd name="f141" fmla="*/ f104 1 93"/>
                  <a:gd name="f142" fmla="*/ f105 1 68"/>
                  <a:gd name="f143" fmla="*/ f106 1 93"/>
                  <a:gd name="f144" fmla="*/ f107 1 93"/>
                  <a:gd name="f145" fmla="*/ f108 1 68"/>
                  <a:gd name="f146" fmla="*/ f109 1 93"/>
                  <a:gd name="f147" fmla="*/ f110 1 68"/>
                  <a:gd name="f148" fmla="*/ f111 1 93"/>
                  <a:gd name="f149" fmla="*/ f112 1 68"/>
                  <a:gd name="f150" fmla="*/ f113 1 93"/>
                  <a:gd name="f151" fmla="*/ f114 1 68"/>
                  <a:gd name="f152" fmla="*/ f115 1 93"/>
                  <a:gd name="f153" fmla="*/ f116 1 68"/>
                  <a:gd name="f154" fmla="*/ f117 1 93"/>
                  <a:gd name="f155" fmla="*/ f118 1 68"/>
                  <a:gd name="f156" fmla="*/ f119 1 93"/>
                  <a:gd name="f157" fmla="*/ f120 1 68"/>
                  <a:gd name="f158" fmla="*/ 0 1 f83"/>
                  <a:gd name="f159" fmla="*/ f77 1 f83"/>
                  <a:gd name="f160" fmla="*/ 0 1 f84"/>
                  <a:gd name="f161" fmla="*/ f78 1 f84"/>
                  <a:gd name="f162" fmla="*/ f122 1 f83"/>
                  <a:gd name="f163" fmla="*/ f123 1 f84"/>
                  <a:gd name="f164" fmla="*/ f124 1 f83"/>
                  <a:gd name="f165" fmla="*/ f125 1 f83"/>
                  <a:gd name="f166" fmla="*/ f126 1 f84"/>
                  <a:gd name="f167" fmla="*/ f127 1 f83"/>
                  <a:gd name="f168" fmla="*/ f128 1 f84"/>
                  <a:gd name="f169" fmla="*/ f129 1 f83"/>
                  <a:gd name="f170" fmla="*/ f130 1 f84"/>
                  <a:gd name="f171" fmla="*/ f131 1 f83"/>
                  <a:gd name="f172" fmla="*/ f132 1 f84"/>
                  <a:gd name="f173" fmla="*/ f133 1 f83"/>
                  <a:gd name="f174" fmla="*/ f134 1 f84"/>
                  <a:gd name="f175" fmla="*/ f135 1 f83"/>
                  <a:gd name="f176" fmla="*/ f136 1 f84"/>
                  <a:gd name="f177" fmla="*/ f137 1 f83"/>
                  <a:gd name="f178" fmla="*/ f138 1 f84"/>
                  <a:gd name="f179" fmla="*/ f139 1 f83"/>
                  <a:gd name="f180" fmla="*/ f140 1 f84"/>
                  <a:gd name="f181" fmla="*/ f141 1 f83"/>
                  <a:gd name="f182" fmla="*/ f142 1 f84"/>
                  <a:gd name="f183" fmla="*/ f143 1 f83"/>
                  <a:gd name="f184" fmla="*/ f144 1 f83"/>
                  <a:gd name="f185" fmla="*/ f145 1 f84"/>
                  <a:gd name="f186" fmla="*/ f146 1 f83"/>
                  <a:gd name="f187" fmla="*/ f147 1 f84"/>
                  <a:gd name="f188" fmla="*/ f148 1 f83"/>
                  <a:gd name="f189" fmla="*/ f149 1 f84"/>
                  <a:gd name="f190" fmla="*/ f150 1 f83"/>
                  <a:gd name="f191" fmla="*/ f151 1 f84"/>
                  <a:gd name="f192" fmla="*/ f152 1 f83"/>
                  <a:gd name="f193" fmla="*/ f153 1 f84"/>
                  <a:gd name="f194" fmla="*/ f154 1 f83"/>
                  <a:gd name="f195" fmla="*/ f155 1 f84"/>
                  <a:gd name="f196" fmla="*/ f156 1 f83"/>
                  <a:gd name="f197" fmla="*/ f157 1 f84"/>
                  <a:gd name="f198" fmla="*/ f158 f74 1"/>
                  <a:gd name="f199" fmla="*/ f159 f74 1"/>
                  <a:gd name="f200" fmla="*/ f161 f75 1"/>
                  <a:gd name="f201" fmla="*/ f160 f75 1"/>
                  <a:gd name="f202" fmla="*/ f162 f74 1"/>
                  <a:gd name="f203" fmla="*/ f163 f75 1"/>
                  <a:gd name="f204" fmla="*/ f164 f74 1"/>
                  <a:gd name="f205" fmla="*/ f165 f74 1"/>
                  <a:gd name="f206" fmla="*/ f166 f75 1"/>
                  <a:gd name="f207" fmla="*/ f167 f74 1"/>
                  <a:gd name="f208" fmla="*/ f168 f75 1"/>
                  <a:gd name="f209" fmla="*/ f169 f74 1"/>
                  <a:gd name="f210" fmla="*/ f170 f75 1"/>
                  <a:gd name="f211" fmla="*/ f171 f74 1"/>
                  <a:gd name="f212" fmla="*/ f172 f75 1"/>
                  <a:gd name="f213" fmla="*/ f173 f74 1"/>
                  <a:gd name="f214" fmla="*/ f174 f75 1"/>
                  <a:gd name="f215" fmla="*/ f175 f74 1"/>
                  <a:gd name="f216" fmla="*/ f176 f75 1"/>
                  <a:gd name="f217" fmla="*/ f177 f74 1"/>
                  <a:gd name="f218" fmla="*/ f178 f75 1"/>
                  <a:gd name="f219" fmla="*/ f179 f74 1"/>
                  <a:gd name="f220" fmla="*/ f180 f75 1"/>
                  <a:gd name="f221" fmla="*/ f181 f74 1"/>
                  <a:gd name="f222" fmla="*/ f182 f75 1"/>
                  <a:gd name="f223" fmla="*/ f183 f74 1"/>
                  <a:gd name="f224" fmla="*/ f184 f74 1"/>
                  <a:gd name="f225" fmla="*/ f185 f75 1"/>
                  <a:gd name="f226" fmla="*/ f186 f74 1"/>
                  <a:gd name="f227" fmla="*/ f187 f75 1"/>
                  <a:gd name="f228" fmla="*/ f188 f74 1"/>
                  <a:gd name="f229" fmla="*/ f189 f75 1"/>
                  <a:gd name="f230" fmla="*/ f190 f74 1"/>
                  <a:gd name="f231" fmla="*/ f191 f75 1"/>
                  <a:gd name="f232" fmla="*/ f192 f74 1"/>
                  <a:gd name="f233" fmla="*/ f193 f75 1"/>
                  <a:gd name="f234" fmla="*/ f194 f74 1"/>
                  <a:gd name="f235" fmla="*/ f195 f75 1"/>
                  <a:gd name="f236" fmla="*/ f196 f74 1"/>
                  <a:gd name="f237" fmla="*/ f197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1">
                    <a:pos x="f202" y="f203"/>
                  </a:cxn>
                  <a:cxn ang="f121">
                    <a:pos x="f204" y="f203"/>
                  </a:cxn>
                  <a:cxn ang="f121">
                    <a:pos x="f205" y="f206"/>
                  </a:cxn>
                  <a:cxn ang="f121">
                    <a:pos x="f207" y="f208"/>
                  </a:cxn>
                  <a:cxn ang="f121">
                    <a:pos x="f209" y="f210"/>
                  </a:cxn>
                  <a:cxn ang="f121">
                    <a:pos x="f211" y="f212"/>
                  </a:cxn>
                  <a:cxn ang="f121">
                    <a:pos x="f213" y="f214"/>
                  </a:cxn>
                  <a:cxn ang="f121">
                    <a:pos x="f215" y="f216"/>
                  </a:cxn>
                  <a:cxn ang="f121">
                    <a:pos x="f217" y="f218"/>
                  </a:cxn>
                  <a:cxn ang="f121">
                    <a:pos x="f219" y="f220"/>
                  </a:cxn>
                  <a:cxn ang="f121">
                    <a:pos x="f221" y="f222"/>
                  </a:cxn>
                  <a:cxn ang="f121">
                    <a:pos x="f223" y="f214"/>
                  </a:cxn>
                  <a:cxn ang="f121">
                    <a:pos x="f224" y="f225"/>
                  </a:cxn>
                  <a:cxn ang="f121">
                    <a:pos x="f226" y="f227"/>
                  </a:cxn>
                  <a:cxn ang="f121">
                    <a:pos x="f228" y="f229"/>
                  </a:cxn>
                  <a:cxn ang="f121">
                    <a:pos x="f230" y="f231"/>
                  </a:cxn>
                  <a:cxn ang="f121">
                    <a:pos x="f213" y="f220"/>
                  </a:cxn>
                  <a:cxn ang="f121">
                    <a:pos x="f232" y="f233"/>
                  </a:cxn>
                  <a:cxn ang="f121">
                    <a:pos x="f207" y="f225"/>
                  </a:cxn>
                  <a:cxn ang="f121">
                    <a:pos x="f234" y="f235"/>
                  </a:cxn>
                  <a:cxn ang="f121">
                    <a:pos x="f236" y="f210"/>
                  </a:cxn>
                  <a:cxn ang="f121">
                    <a:pos x="f234" y="f208"/>
                  </a:cxn>
                  <a:cxn ang="f121">
                    <a:pos x="f209" y="f237"/>
                  </a:cxn>
                  <a:cxn ang="f121">
                    <a:pos x="f202" y="f203"/>
                  </a:cxn>
                </a:cxnLst>
                <a:rect l="f198" t="f201" r="f199" b="f200"/>
                <a:pathLst>
                  <a:path w="93" h="68">
                    <a:moveTo>
                      <a:pt x="f8" y="f9"/>
                    </a:moveTo>
                    <a:cubicBezTo>
                      <a:pt x="f10" y="f9"/>
                      <a:pt x="f11" y="f5"/>
                      <a:pt x="f11" y="f9"/>
                    </a:cubicBezTo>
                    <a:cubicBezTo>
                      <a:pt x="f11" y="f12"/>
                      <a:pt x="f13" y="f12"/>
                      <a:pt x="f14" y="f12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17" y="f24"/>
                    </a:cubicBezTo>
                    <a:cubicBezTo>
                      <a:pt x="f14" y="f25"/>
                      <a:pt x="f13" y="f14"/>
                      <a:pt x="f26" y="f8"/>
                    </a:cubicBezTo>
                    <a:cubicBezTo>
                      <a:pt x="f26" y="f10"/>
                      <a:pt x="f27" y="f28"/>
                      <a:pt x="f10" y="f11"/>
                    </a:cubicBezTo>
                    <a:cubicBezTo>
                      <a:pt x="f29" y="f26"/>
                      <a:pt x="f30" y="f31"/>
                      <a:pt x="f32" y="f32"/>
                    </a:cubicBezTo>
                    <a:cubicBezTo>
                      <a:pt x="f33" y="f34"/>
                      <a:pt x="f35" y="f36"/>
                      <a:pt x="f35" y="f37"/>
                    </a:cubicBezTo>
                    <a:cubicBezTo>
                      <a:pt x="f35" y="f38"/>
                      <a:pt x="f39" y="f40"/>
                      <a:pt x="f41" y="f42"/>
                    </a:cubicBezTo>
                    <a:cubicBezTo>
                      <a:pt x="f43" y="f44"/>
                      <a:pt x="f45" y="f39"/>
                      <a:pt x="f46" y="f29"/>
                    </a:cubicBezTo>
                    <a:cubicBezTo>
                      <a:pt x="f47" y="f48"/>
                      <a:pt x="f49" y="f28"/>
                      <a:pt x="f6" y="f11"/>
                    </a:cubicBezTo>
                    <a:cubicBezTo>
                      <a:pt x="f50" y="f30"/>
                      <a:pt x="f51" y="f29"/>
                      <a:pt x="f52" y="f53"/>
                    </a:cubicBezTo>
                    <a:cubicBezTo>
                      <a:pt x="f54" y="f55"/>
                      <a:pt x="f7" y="f56"/>
                      <a:pt x="f43" y="f57"/>
                    </a:cubicBezTo>
                    <a:cubicBezTo>
                      <a:pt x="f58" y="f58"/>
                      <a:pt x="f59" y="f60"/>
                      <a:pt x="f56" y="f61"/>
                    </a:cubicBezTo>
                    <a:cubicBezTo>
                      <a:pt x="f39" y="f7"/>
                      <a:pt x="f35" y="f62"/>
                      <a:pt x="f29" y="f40"/>
                    </a:cubicBezTo>
                    <a:cubicBezTo>
                      <a:pt x="f30" y="f57"/>
                      <a:pt x="f63" y="f42"/>
                      <a:pt x="f10" y="f42"/>
                    </a:cubicBezTo>
                    <a:cubicBezTo>
                      <a:pt x="f64" y="f57"/>
                      <a:pt x="f17" y="f59"/>
                      <a:pt x="f24" y="f36"/>
                    </a:cubicBezTo>
                    <a:cubicBezTo>
                      <a:pt x="f24" y="f39"/>
                      <a:pt x="f21" y="f53"/>
                      <a:pt x="f19" y="f53"/>
                    </a:cubicBezTo>
                    <a:cubicBezTo>
                      <a:pt x="f20" y="f35"/>
                      <a:pt x="f12" y="f65"/>
                      <a:pt x="f66" y="f13"/>
                    </a:cubicBezTo>
                    <a:cubicBezTo>
                      <a:pt x="f67" y="f14"/>
                      <a:pt x="f68" y="f15"/>
                      <a:pt x="f69" y="f24"/>
                    </a:cubicBezTo>
                    <a:cubicBezTo>
                      <a:pt x="f5" y="f70"/>
                      <a:pt x="f68" y="f16"/>
                      <a:pt x="f66" y="f20"/>
                    </a:cubicBezTo>
                    <a:cubicBezTo>
                      <a:pt x="f16" y="f68"/>
                      <a:pt x="f23" y="f5"/>
                      <a:pt x="f17" y="f68"/>
                    </a:cubicBezTo>
                    <a:cubicBezTo>
                      <a:pt x="f71" y="f18"/>
                      <a:pt x="f72" y="f20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Freeform 122">
                <a:extLst>
                  <a:ext uri="{FF2B5EF4-FFF2-40B4-BE49-F238E27FC236}">
                    <a16:creationId xmlns:a16="http://schemas.microsoft.com/office/drawing/2014/main" id="{29A0E1FC-80A7-576F-67D4-CF7F055380E6}"/>
                  </a:ext>
                </a:extLst>
              </p:cNvPr>
              <p:cNvSpPr/>
              <p:nvPr/>
            </p:nvSpPr>
            <p:spPr>
              <a:xfrm flipH="1" flipV="1">
                <a:off x="2630491" y="60322"/>
                <a:ext cx="146047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35"/>
                  <a:gd name="f8" fmla="val 58"/>
                  <a:gd name="f9" fmla="val 5"/>
                  <a:gd name="f10" fmla="val 59"/>
                  <a:gd name="f11" fmla="val 7"/>
                  <a:gd name="f12" fmla="val 9"/>
                  <a:gd name="f13" fmla="val 60"/>
                  <a:gd name="f14" fmla="val 11"/>
                  <a:gd name="f15" fmla="val 56"/>
                  <a:gd name="f16" fmla="val 14"/>
                  <a:gd name="f17" fmla="val 53"/>
                  <a:gd name="f18" fmla="val 18"/>
                  <a:gd name="f19" fmla="val 48"/>
                  <a:gd name="f20" fmla="val 15"/>
                  <a:gd name="f21" fmla="val 44"/>
                  <a:gd name="f22" fmla="val 12"/>
                  <a:gd name="f23" fmla="val 42"/>
                  <a:gd name="f24" fmla="val 20"/>
                  <a:gd name="f25" fmla="val 41"/>
                  <a:gd name="f26" fmla="val 21"/>
                  <a:gd name="f27" fmla="val 40"/>
                  <a:gd name="f28" fmla="val 31"/>
                  <a:gd name="f29" fmla="val 25"/>
                  <a:gd name="f30" fmla="val 23"/>
                  <a:gd name="f31" fmla="val 13"/>
                  <a:gd name="f32" fmla="val 33"/>
                  <a:gd name="f33" fmla="val 3"/>
                  <a:gd name="f34" fmla="val 28"/>
                  <a:gd name="f35" fmla="val 4"/>
                  <a:gd name="f36" fmla="val 24"/>
                  <a:gd name="f37" fmla="val 32"/>
                  <a:gd name="f38" fmla="val 8"/>
                  <a:gd name="f39" fmla="val 37"/>
                  <a:gd name="f40" fmla="val 6"/>
                  <a:gd name="f41" fmla="val 46"/>
                  <a:gd name="f42" fmla="val 51"/>
                  <a:gd name="f43" fmla="val 55"/>
                  <a:gd name="f44" fmla="+- 0 0 -90"/>
                  <a:gd name="f45" fmla="*/ f3 1 63"/>
                  <a:gd name="f46" fmla="*/ f4 1 35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63"/>
                  <a:gd name="f55" fmla="*/ f51 1 35"/>
                  <a:gd name="f56" fmla="*/ 58 f52 1"/>
                  <a:gd name="f57" fmla="*/ 5 f51 1"/>
                  <a:gd name="f58" fmla="*/ 60 f52 1"/>
                  <a:gd name="f59" fmla="*/ 11 f51 1"/>
                  <a:gd name="f60" fmla="*/ 48 f52 1"/>
                  <a:gd name="f61" fmla="*/ 15 f51 1"/>
                  <a:gd name="f62" fmla="*/ 42 f52 1"/>
                  <a:gd name="f63" fmla="*/ 18 f51 1"/>
                  <a:gd name="f64" fmla="*/ 40 f52 1"/>
                  <a:gd name="f65" fmla="*/ 21 f51 1"/>
                  <a:gd name="f66" fmla="*/ 13 f52 1"/>
                  <a:gd name="f67" fmla="*/ 33 f51 1"/>
                  <a:gd name="f68" fmla="*/ 3 f52 1"/>
                  <a:gd name="f69" fmla="*/ 28 f51 1"/>
                  <a:gd name="f70" fmla="*/ 7 f52 1"/>
                  <a:gd name="f71" fmla="*/ 32 f52 1"/>
                  <a:gd name="f72" fmla="*/ 8 f51 1"/>
                  <a:gd name="f73" fmla="*/ 46 f52 1"/>
                  <a:gd name="f74" fmla="*/ 3 f51 1"/>
                  <a:gd name="f75" fmla="+- f53 0 f1"/>
                  <a:gd name="f76" fmla="*/ f56 1 63"/>
                  <a:gd name="f77" fmla="*/ f57 1 35"/>
                  <a:gd name="f78" fmla="*/ f58 1 63"/>
                  <a:gd name="f79" fmla="*/ f59 1 35"/>
                  <a:gd name="f80" fmla="*/ f60 1 63"/>
                  <a:gd name="f81" fmla="*/ f61 1 35"/>
                  <a:gd name="f82" fmla="*/ f62 1 63"/>
                  <a:gd name="f83" fmla="*/ f63 1 35"/>
                  <a:gd name="f84" fmla="*/ f64 1 63"/>
                  <a:gd name="f85" fmla="*/ f65 1 35"/>
                  <a:gd name="f86" fmla="*/ f66 1 63"/>
                  <a:gd name="f87" fmla="*/ f67 1 35"/>
                  <a:gd name="f88" fmla="*/ f68 1 63"/>
                  <a:gd name="f89" fmla="*/ f69 1 35"/>
                  <a:gd name="f90" fmla="*/ f70 1 63"/>
                  <a:gd name="f91" fmla="*/ f71 1 63"/>
                  <a:gd name="f92" fmla="*/ f72 1 35"/>
                  <a:gd name="f93" fmla="*/ f73 1 63"/>
                  <a:gd name="f94" fmla="*/ f74 1 35"/>
                  <a:gd name="f95" fmla="*/ 0 1 f54"/>
                  <a:gd name="f96" fmla="*/ f48 1 f54"/>
                  <a:gd name="f97" fmla="*/ 0 1 f55"/>
                  <a:gd name="f98" fmla="*/ f49 1 f55"/>
                  <a:gd name="f99" fmla="*/ f76 1 f54"/>
                  <a:gd name="f100" fmla="*/ f77 1 f55"/>
                  <a:gd name="f101" fmla="*/ f78 1 f54"/>
                  <a:gd name="f102" fmla="*/ f79 1 f55"/>
                  <a:gd name="f103" fmla="*/ f80 1 f54"/>
                  <a:gd name="f104" fmla="*/ f81 1 f55"/>
                  <a:gd name="f105" fmla="*/ f82 1 f54"/>
                  <a:gd name="f106" fmla="*/ f83 1 f55"/>
                  <a:gd name="f107" fmla="*/ f84 1 f54"/>
                  <a:gd name="f108" fmla="*/ f85 1 f55"/>
                  <a:gd name="f109" fmla="*/ f86 1 f54"/>
                  <a:gd name="f110" fmla="*/ f87 1 f55"/>
                  <a:gd name="f111" fmla="*/ f88 1 f54"/>
                  <a:gd name="f112" fmla="*/ f89 1 f55"/>
                  <a:gd name="f113" fmla="*/ f90 1 f54"/>
                  <a:gd name="f114" fmla="*/ f91 1 f54"/>
                  <a:gd name="f115" fmla="*/ f92 1 f55"/>
                  <a:gd name="f116" fmla="*/ f93 1 f54"/>
                  <a:gd name="f117" fmla="*/ f94 1 f55"/>
                  <a:gd name="f118" fmla="*/ f95 f45 1"/>
                  <a:gd name="f119" fmla="*/ f96 f45 1"/>
                  <a:gd name="f120" fmla="*/ f98 f46 1"/>
                  <a:gd name="f121" fmla="*/ f97 f46 1"/>
                  <a:gd name="f122" fmla="*/ f99 f45 1"/>
                  <a:gd name="f123" fmla="*/ f100 f46 1"/>
                  <a:gd name="f124" fmla="*/ f101 f45 1"/>
                  <a:gd name="f125" fmla="*/ f102 f46 1"/>
                  <a:gd name="f126" fmla="*/ f103 f45 1"/>
                  <a:gd name="f127" fmla="*/ f104 f46 1"/>
                  <a:gd name="f128" fmla="*/ f105 f45 1"/>
                  <a:gd name="f129" fmla="*/ f106 f46 1"/>
                  <a:gd name="f130" fmla="*/ f107 f45 1"/>
                  <a:gd name="f131" fmla="*/ f108 f46 1"/>
                  <a:gd name="f132" fmla="*/ f109 f45 1"/>
                  <a:gd name="f133" fmla="*/ f110 f46 1"/>
                  <a:gd name="f134" fmla="*/ f111 f45 1"/>
                  <a:gd name="f135" fmla="*/ f112 f46 1"/>
                  <a:gd name="f136" fmla="*/ f113 f45 1"/>
                  <a:gd name="f137" fmla="*/ f114 f45 1"/>
                  <a:gd name="f138" fmla="*/ f115 f46 1"/>
                  <a:gd name="f139" fmla="*/ f116 f45 1"/>
                  <a:gd name="f140" fmla="*/ f11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2" y="f123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4" y="f135"/>
                  </a:cxn>
                  <a:cxn ang="f75">
                    <a:pos x="f136" y="f129"/>
                  </a:cxn>
                  <a:cxn ang="f75">
                    <a:pos x="f137" y="f138"/>
                  </a:cxn>
                  <a:cxn ang="f75">
                    <a:pos x="f139" y="f140"/>
                  </a:cxn>
                  <a:cxn ang="f75">
                    <a:pos x="f122" y="f123"/>
                  </a:cxn>
                </a:cxnLst>
                <a:rect l="f118" t="f121" r="f119" b="f120"/>
                <a:pathLst>
                  <a:path w="63" h="35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16"/>
                      <a:pt x="f23" y="f18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9"/>
                      <a:pt x="f30" y="f28"/>
                      <a:pt x="f31" y="f32"/>
                    </a:cubicBezTo>
                    <a:cubicBezTo>
                      <a:pt x="f12" y="f7"/>
                      <a:pt x="f9" y="f32"/>
                      <a:pt x="f33" y="f34"/>
                    </a:cubicBezTo>
                    <a:cubicBezTo>
                      <a:pt x="f5" y="f30"/>
                      <a:pt x="f35" y="f24"/>
                      <a:pt x="f11" y="f18"/>
                    </a:cubicBezTo>
                    <a:cubicBezTo>
                      <a:pt x="f20" y="f31"/>
                      <a:pt x="f36" y="f22"/>
                      <a:pt x="f37" y="f38"/>
                    </a:cubicBezTo>
                    <a:cubicBezTo>
                      <a:pt x="f39" y="f40"/>
                      <a:pt x="f23" y="f9"/>
                      <a:pt x="f41" y="f33"/>
                    </a:cubicBezTo>
                    <a:cubicBezTo>
                      <a:pt x="f42" y="f5"/>
                      <a:pt x="f43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Freeform 123">
                <a:extLst>
                  <a:ext uri="{FF2B5EF4-FFF2-40B4-BE49-F238E27FC236}">
                    <a16:creationId xmlns:a16="http://schemas.microsoft.com/office/drawing/2014/main" id="{69132EB3-A03E-D0F4-0E53-8FBD3DDADBB2}"/>
                  </a:ext>
                </a:extLst>
              </p:cNvPr>
              <p:cNvSpPr/>
              <p:nvPr/>
            </p:nvSpPr>
            <p:spPr>
              <a:xfrm flipH="1" flipV="1">
                <a:off x="2713033" y="174622"/>
                <a:ext cx="103190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7"/>
                  <a:gd name="f8" fmla="val 39"/>
                  <a:gd name="f9" fmla="val 4"/>
                  <a:gd name="f10" fmla="val 42"/>
                  <a:gd name="f11" fmla="val 6"/>
                  <a:gd name="f12" fmla="val 8"/>
                  <a:gd name="f13" fmla="val 43"/>
                  <a:gd name="f14" fmla="val 11"/>
                  <a:gd name="f15" fmla="val 14"/>
                  <a:gd name="f16" fmla="val 40"/>
                  <a:gd name="f17" fmla="val 15"/>
                  <a:gd name="f18" fmla="val 37"/>
                  <a:gd name="f19" fmla="val 30"/>
                  <a:gd name="f20" fmla="val 24"/>
                  <a:gd name="f21" fmla="val 17"/>
                  <a:gd name="f22" fmla="val 18"/>
                  <a:gd name="f23" fmla="val 21"/>
                  <a:gd name="f24" fmla="val 1"/>
                  <a:gd name="f25" fmla="val 2"/>
                  <a:gd name="f26" fmla="val 5"/>
                  <a:gd name="f27" fmla="val 3"/>
                  <a:gd name="f28" fmla="val 25"/>
                  <a:gd name="f29" fmla="val 29"/>
                  <a:gd name="f30" fmla="val 33"/>
                  <a:gd name="f31" fmla="+- 0 0 -90"/>
                  <a:gd name="f32" fmla="*/ f3 1 44"/>
                  <a:gd name="f33" fmla="*/ f4 1 27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4"/>
                  <a:gd name="f42" fmla="*/ f38 1 27"/>
                  <a:gd name="f43" fmla="*/ 39 f39 1"/>
                  <a:gd name="f44" fmla="*/ 4 f38 1"/>
                  <a:gd name="f45" fmla="*/ 43 f39 1"/>
                  <a:gd name="f46" fmla="*/ 11 f38 1"/>
                  <a:gd name="f47" fmla="*/ 37 f39 1"/>
                  <a:gd name="f48" fmla="*/ 15 f38 1"/>
                  <a:gd name="f49" fmla="*/ 18 f39 1"/>
                  <a:gd name="f50" fmla="*/ 21 f38 1"/>
                  <a:gd name="f51" fmla="*/ 4 f39 1"/>
                  <a:gd name="f52" fmla="*/ 2 f39 1"/>
                  <a:gd name="f53" fmla="*/ 17 f39 1"/>
                  <a:gd name="f54" fmla="*/ 3 f38 1"/>
                  <a:gd name="f55" fmla="*/ 29 f39 1"/>
                  <a:gd name="f56" fmla="*/ 2 f38 1"/>
                  <a:gd name="f57" fmla="+- f40 0 f1"/>
                  <a:gd name="f58" fmla="*/ f43 1 44"/>
                  <a:gd name="f59" fmla="*/ f44 1 27"/>
                  <a:gd name="f60" fmla="*/ f45 1 44"/>
                  <a:gd name="f61" fmla="*/ f46 1 27"/>
                  <a:gd name="f62" fmla="*/ f47 1 44"/>
                  <a:gd name="f63" fmla="*/ f48 1 27"/>
                  <a:gd name="f64" fmla="*/ f49 1 44"/>
                  <a:gd name="f65" fmla="*/ f50 1 27"/>
                  <a:gd name="f66" fmla="*/ f51 1 44"/>
                  <a:gd name="f67" fmla="*/ f52 1 44"/>
                  <a:gd name="f68" fmla="*/ f53 1 44"/>
                  <a:gd name="f69" fmla="*/ f54 1 27"/>
                  <a:gd name="f70" fmla="*/ f55 1 44"/>
                  <a:gd name="f71" fmla="*/ f56 1 27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1"/>
                  <a:gd name="f85" fmla="*/ f67 1 f41"/>
                  <a:gd name="f86" fmla="*/ f68 1 f41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2 1"/>
                  <a:gd name="f103" fmla="*/ f85 f32 1"/>
                  <a:gd name="f104" fmla="*/ f86 f32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1"/>
                  </a:cxn>
                  <a:cxn ang="f57">
                    <a:pos x="f103" y="f97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4" h="27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3" y="f15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15" y="f20"/>
                      <a:pt x="f12" y="f7"/>
                      <a:pt x="f9" y="f23"/>
                    </a:cubicBezTo>
                    <a:cubicBezTo>
                      <a:pt x="f24" y="f22"/>
                      <a:pt x="f5" y="f15"/>
                      <a:pt x="f25" y="f14"/>
                    </a:cubicBezTo>
                    <a:cubicBezTo>
                      <a:pt x="f26" y="f26"/>
                      <a:pt x="f14" y="f27"/>
                      <a:pt x="f21" y="f27"/>
                    </a:cubicBezTo>
                    <a:cubicBezTo>
                      <a:pt x="f23" y="f9"/>
                      <a:pt x="f28" y="f26"/>
                      <a:pt x="f29" y="f25"/>
                    </a:cubicBezTo>
                    <a:cubicBezTo>
                      <a:pt x="f30" y="f5"/>
                      <a:pt x="f18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Freeform 124">
                <a:extLst>
                  <a:ext uri="{FF2B5EF4-FFF2-40B4-BE49-F238E27FC236}">
                    <a16:creationId xmlns:a16="http://schemas.microsoft.com/office/drawing/2014/main" id="{0E31FD44-9788-4975-E30B-A485D80FC138}"/>
                  </a:ext>
                </a:extLst>
              </p:cNvPr>
              <p:cNvSpPr/>
              <p:nvPr/>
            </p:nvSpPr>
            <p:spPr>
              <a:xfrm flipH="1" flipV="1">
                <a:off x="2717797" y="112708"/>
                <a:ext cx="98426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6"/>
                  <a:gd name="f8" fmla="val 4"/>
                  <a:gd name="f9" fmla="val 8"/>
                  <a:gd name="f10" fmla="val 14"/>
                  <a:gd name="f11" fmla="val 25"/>
                  <a:gd name="f12" fmla="val 1"/>
                  <a:gd name="f13" fmla="val 36"/>
                  <a:gd name="f14" fmla="val 41"/>
                  <a:gd name="f15" fmla="val 40"/>
                  <a:gd name="f16" fmla="val 5"/>
                  <a:gd name="f17" fmla="val 9"/>
                  <a:gd name="f18" fmla="val 12"/>
                  <a:gd name="f19" fmla="val 39"/>
                  <a:gd name="f20" fmla="val 37"/>
                  <a:gd name="f21" fmla="val 13"/>
                  <a:gd name="f22" fmla="val 33"/>
                  <a:gd name="f23" fmla="val 15"/>
                  <a:gd name="f24" fmla="val 24"/>
                  <a:gd name="f25" fmla="val 20"/>
                  <a:gd name="f26" fmla="val 19"/>
                  <a:gd name="f27" fmla="val 16"/>
                  <a:gd name="f28" fmla="val 21"/>
                  <a:gd name="f29" fmla="val 2"/>
                  <a:gd name="f30" fmla="val 22"/>
                  <a:gd name="f31" fmla="val 18"/>
                  <a:gd name="f32" fmla="+- 0 0 -90"/>
                  <a:gd name="f33" fmla="*/ f3 1 42"/>
                  <a:gd name="f34" fmla="*/ f4 1 2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42"/>
                  <a:gd name="f43" fmla="*/ f39 1 26"/>
                  <a:gd name="f44" fmla="*/ 4 f40 1"/>
                  <a:gd name="f45" fmla="*/ 8 f39 1"/>
                  <a:gd name="f46" fmla="*/ 36 f40 1"/>
                  <a:gd name="f47" fmla="*/ 1 f39 1"/>
                  <a:gd name="f48" fmla="*/ 41 f40 1"/>
                  <a:gd name="f49" fmla="*/ 9 f39 1"/>
                  <a:gd name="f50" fmla="*/ 37 f40 1"/>
                  <a:gd name="f51" fmla="*/ 13 f39 1"/>
                  <a:gd name="f52" fmla="*/ 24 f40 1"/>
                  <a:gd name="f53" fmla="*/ 14 f39 1"/>
                  <a:gd name="f54" fmla="*/ 12 f40 1"/>
                  <a:gd name="f55" fmla="*/ 24 f39 1"/>
                  <a:gd name="f56" fmla="*/ 2 f40 1"/>
                  <a:gd name="f57" fmla="*/ 22 f39 1"/>
                  <a:gd name="f58" fmla="+- f41 0 f1"/>
                  <a:gd name="f59" fmla="*/ f44 1 42"/>
                  <a:gd name="f60" fmla="*/ f45 1 26"/>
                  <a:gd name="f61" fmla="*/ f46 1 42"/>
                  <a:gd name="f62" fmla="*/ f47 1 26"/>
                  <a:gd name="f63" fmla="*/ f48 1 42"/>
                  <a:gd name="f64" fmla="*/ f49 1 26"/>
                  <a:gd name="f65" fmla="*/ f50 1 42"/>
                  <a:gd name="f66" fmla="*/ f51 1 26"/>
                  <a:gd name="f67" fmla="*/ f52 1 42"/>
                  <a:gd name="f68" fmla="*/ f53 1 26"/>
                  <a:gd name="f69" fmla="*/ f54 1 42"/>
                  <a:gd name="f70" fmla="*/ f55 1 26"/>
                  <a:gd name="f71" fmla="*/ f56 1 42"/>
                  <a:gd name="f72" fmla="*/ f57 1 26"/>
                  <a:gd name="f73" fmla="*/ 0 1 f42"/>
                  <a:gd name="f74" fmla="*/ f36 1 f42"/>
                  <a:gd name="f75" fmla="*/ 0 1 f43"/>
                  <a:gd name="f76" fmla="*/ f37 1 f43"/>
                  <a:gd name="f77" fmla="*/ f59 1 f42"/>
                  <a:gd name="f78" fmla="*/ f60 1 f43"/>
                  <a:gd name="f79" fmla="*/ f61 1 f42"/>
                  <a:gd name="f80" fmla="*/ f62 1 f43"/>
                  <a:gd name="f81" fmla="*/ f63 1 f42"/>
                  <a:gd name="f82" fmla="*/ f64 1 f43"/>
                  <a:gd name="f83" fmla="*/ f65 1 f42"/>
                  <a:gd name="f84" fmla="*/ f66 1 f43"/>
                  <a:gd name="f85" fmla="*/ f67 1 f42"/>
                  <a:gd name="f86" fmla="*/ f68 1 f43"/>
                  <a:gd name="f87" fmla="*/ f69 1 f42"/>
                  <a:gd name="f88" fmla="*/ f70 1 f43"/>
                  <a:gd name="f89" fmla="*/ f71 1 f42"/>
                  <a:gd name="f90" fmla="*/ f72 1 f43"/>
                  <a:gd name="f91" fmla="*/ f73 f33 1"/>
                  <a:gd name="f92" fmla="*/ f74 f33 1"/>
                  <a:gd name="f93" fmla="*/ f76 f34 1"/>
                  <a:gd name="f94" fmla="*/ f75 f34 1"/>
                  <a:gd name="f95" fmla="*/ f77 f33 1"/>
                  <a:gd name="f96" fmla="*/ f78 f34 1"/>
                  <a:gd name="f97" fmla="*/ f79 f33 1"/>
                  <a:gd name="f98" fmla="*/ f80 f34 1"/>
                  <a:gd name="f99" fmla="*/ f81 f33 1"/>
                  <a:gd name="f100" fmla="*/ f82 f34 1"/>
                  <a:gd name="f101" fmla="*/ f83 f33 1"/>
                  <a:gd name="f102" fmla="*/ f84 f34 1"/>
                  <a:gd name="f103" fmla="*/ f85 f33 1"/>
                  <a:gd name="f104" fmla="*/ f86 f34 1"/>
                  <a:gd name="f105" fmla="*/ f87 f33 1"/>
                  <a:gd name="f106" fmla="*/ f88 f34 1"/>
                  <a:gd name="f107" fmla="*/ f89 f33 1"/>
                  <a:gd name="f108" fmla="*/ f90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95" y="f96"/>
                  </a:cxn>
                </a:cxnLst>
                <a:rect l="f91" t="f94" r="f92" b="f93"/>
                <a:pathLst>
                  <a:path w="42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4" y="f5"/>
                      <a:pt x="f15" y="f16"/>
                      <a:pt x="f14" y="f17"/>
                    </a:cubicBezTo>
                    <a:cubicBezTo>
                      <a:pt x="f6" y="f18"/>
                      <a:pt x="f19" y="f18"/>
                      <a:pt x="f20" y="f21"/>
                    </a:cubicBezTo>
                    <a:cubicBezTo>
                      <a:pt x="f22" y="f23"/>
                      <a:pt x="f11" y="f18"/>
                      <a:pt x="f24" y="f10"/>
                    </a:cubicBezTo>
                    <a:cubicBezTo>
                      <a:pt x="f25" y="f26"/>
                      <a:pt x="f27" y="f28"/>
                      <a:pt x="f18" y="f24"/>
                    </a:cubicBezTo>
                    <a:cubicBezTo>
                      <a:pt x="f9" y="f11"/>
                      <a:pt x="f8" y="f7"/>
                      <a:pt x="f29" y="f30"/>
                    </a:cubicBezTo>
                    <a:cubicBezTo>
                      <a:pt x="f5" y="f31"/>
                      <a:pt x="f5" y="f21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Freeform 125">
                <a:extLst>
                  <a:ext uri="{FF2B5EF4-FFF2-40B4-BE49-F238E27FC236}">
                    <a16:creationId xmlns:a16="http://schemas.microsoft.com/office/drawing/2014/main" id="{93C25404-6F09-0ED1-5B76-B8BF47DD972F}"/>
                  </a:ext>
                </a:extLst>
              </p:cNvPr>
              <p:cNvSpPr/>
              <p:nvPr/>
            </p:nvSpPr>
            <p:spPr>
              <a:xfrm flipH="1" flipV="1">
                <a:off x="2636836" y="322261"/>
                <a:ext cx="69851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3"/>
                  <a:gd name="f8" fmla="val 5"/>
                  <a:gd name="f9" fmla="val 15"/>
                  <a:gd name="f10" fmla="val 3"/>
                  <a:gd name="f11" fmla="val 12"/>
                  <a:gd name="f12" fmla="val 8"/>
                  <a:gd name="f13" fmla="val 4"/>
                  <a:gd name="f14" fmla="val 7"/>
                  <a:gd name="f15" fmla="val 20"/>
                  <a:gd name="f16" fmla="val 1"/>
                  <a:gd name="f17" fmla="val 24"/>
                  <a:gd name="f18" fmla="val 22"/>
                  <a:gd name="f19" fmla="val 19"/>
                  <a:gd name="f20" fmla="val 18"/>
                  <a:gd name="f21" fmla="val 10"/>
                  <a:gd name="f22" fmla="val 21"/>
                  <a:gd name="f23" fmla="+- 0 0 -90"/>
                  <a:gd name="f24" fmla="*/ f3 1 30"/>
                  <a:gd name="f25" fmla="*/ f4 1 2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30"/>
                  <a:gd name="f34" fmla="*/ f30 1 23"/>
                  <a:gd name="f35" fmla="*/ 5 f31 1"/>
                  <a:gd name="f36" fmla="*/ 15 f30 1"/>
                  <a:gd name="f37" fmla="*/ 4 f31 1"/>
                  <a:gd name="f38" fmla="*/ 4 f30 1"/>
                  <a:gd name="f39" fmla="*/ 24 f31 1"/>
                  <a:gd name="f40" fmla="*/ 5 f30 1"/>
                  <a:gd name="f41" fmla="*/ 20 f31 1"/>
                  <a:gd name="f42" fmla="*/ 19 f30 1"/>
                  <a:gd name="f43" fmla="+- f32 0 f1"/>
                  <a:gd name="f44" fmla="*/ f35 1 30"/>
                  <a:gd name="f45" fmla="*/ f36 1 23"/>
                  <a:gd name="f46" fmla="*/ f37 1 30"/>
                  <a:gd name="f47" fmla="*/ f38 1 23"/>
                  <a:gd name="f48" fmla="*/ f39 1 30"/>
                  <a:gd name="f49" fmla="*/ f40 1 23"/>
                  <a:gd name="f50" fmla="*/ f41 1 30"/>
                  <a:gd name="f51" fmla="*/ f42 1 23"/>
                  <a:gd name="f52" fmla="*/ 0 1 f33"/>
                  <a:gd name="f53" fmla="*/ f27 1 f33"/>
                  <a:gd name="f54" fmla="*/ 0 1 f34"/>
                  <a:gd name="f55" fmla="*/ f28 1 f34"/>
                  <a:gd name="f56" fmla="*/ f44 1 f33"/>
                  <a:gd name="f57" fmla="*/ f45 1 f34"/>
                  <a:gd name="f58" fmla="*/ f46 1 f33"/>
                  <a:gd name="f59" fmla="*/ f47 1 f34"/>
                  <a:gd name="f60" fmla="*/ f48 1 f33"/>
                  <a:gd name="f61" fmla="*/ f49 1 f34"/>
                  <a:gd name="f62" fmla="*/ f50 1 f33"/>
                  <a:gd name="f63" fmla="*/ f51 1 f34"/>
                  <a:gd name="f64" fmla="*/ f52 f24 1"/>
                  <a:gd name="f65" fmla="*/ f53 f24 1"/>
                  <a:gd name="f66" fmla="*/ f55 f25 1"/>
                  <a:gd name="f67" fmla="*/ f54 f25 1"/>
                  <a:gd name="f68" fmla="*/ f56 f24 1"/>
                  <a:gd name="f69" fmla="*/ f57 f25 1"/>
                  <a:gd name="f70" fmla="*/ f58 f24 1"/>
                  <a:gd name="f71" fmla="*/ f59 f25 1"/>
                  <a:gd name="f72" fmla="*/ f60 f24 1"/>
                  <a:gd name="f73" fmla="*/ f61 f25 1"/>
                  <a:gd name="f74" fmla="*/ f62 f24 1"/>
                  <a:gd name="f75" fmla="*/ f63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68" y="f69"/>
                  </a:cxn>
                  <a:cxn ang="f43">
                    <a:pos x="f70" y="f71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68" y="f69"/>
                  </a:cxn>
                </a:cxnLst>
                <a:rect l="f64" t="f67" r="f65" b="f66"/>
                <a:pathLst>
                  <a:path w="30" h="23">
                    <a:moveTo>
                      <a:pt x="f8" y="f9"/>
                    </a:moveTo>
                    <a:cubicBezTo>
                      <a:pt x="f10" y="f11"/>
                      <a:pt x="f5" y="f12"/>
                      <a:pt x="f13" y="f13"/>
                    </a:cubicBezTo>
                    <a:cubicBezTo>
                      <a:pt x="f14" y="f5"/>
                      <a:pt x="f15" y="f16"/>
                      <a:pt x="f17" y="f8"/>
                    </a:cubicBezTo>
                    <a:cubicBezTo>
                      <a:pt x="f6" y="f11"/>
                      <a:pt x="f18" y="f9"/>
                      <a:pt x="f15" y="f19"/>
                    </a:cubicBezTo>
                    <a:cubicBezTo>
                      <a:pt x="f20" y="f7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5" name="Freeform 126">
                <a:extLst>
                  <a:ext uri="{FF2B5EF4-FFF2-40B4-BE49-F238E27FC236}">
                    <a16:creationId xmlns:a16="http://schemas.microsoft.com/office/drawing/2014/main" id="{40279588-75D5-8B02-6768-3892979F039E}"/>
                  </a:ext>
                </a:extLst>
              </p:cNvPr>
              <p:cNvSpPr/>
              <p:nvPr/>
            </p:nvSpPr>
            <p:spPr>
              <a:xfrm flipH="1" flipV="1">
                <a:off x="2609853" y="11109"/>
                <a:ext cx="6191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4"/>
                  <a:gd name="f8" fmla="val 21"/>
                  <a:gd name="f9" fmla="val 20"/>
                  <a:gd name="f10" fmla="val 4"/>
                  <a:gd name="f11" fmla="val 5"/>
                  <a:gd name="f12" fmla="val 9"/>
                  <a:gd name="f13" fmla="val 22"/>
                  <a:gd name="f14" fmla="val 13"/>
                  <a:gd name="f15" fmla="val 7"/>
                  <a:gd name="f16" fmla="val 17"/>
                  <a:gd name="f17" fmla="val 8"/>
                  <a:gd name="f18" fmla="val 12"/>
                  <a:gd name="f19" fmla="val 18"/>
                  <a:gd name="f20" fmla="val 16"/>
                  <a:gd name="f21" fmla="val 15"/>
                  <a:gd name="f22" fmla="val 2"/>
                  <a:gd name="f23" fmla="val 19"/>
                  <a:gd name="f24" fmla="val 1"/>
                  <a:gd name="f25" fmla="val 10"/>
                  <a:gd name="f26" fmla="val 6"/>
                  <a:gd name="f27" fmla="+- 0 0 -90"/>
                  <a:gd name="f28" fmla="*/ f3 1 27"/>
                  <a:gd name="f29" fmla="*/ f4 1 2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7"/>
                  <a:gd name="f38" fmla="*/ f34 1 24"/>
                  <a:gd name="f39" fmla="*/ 21 f35 1"/>
                  <a:gd name="f40" fmla="*/ 0 f34 1"/>
                  <a:gd name="f41" fmla="*/ 24 f35 1"/>
                  <a:gd name="f42" fmla="*/ 9 f34 1"/>
                  <a:gd name="f43" fmla="*/ 17 f35 1"/>
                  <a:gd name="f44" fmla="*/ 8 f34 1"/>
                  <a:gd name="f45" fmla="*/ 15 f35 1"/>
                  <a:gd name="f46" fmla="*/ 18 f34 1"/>
                  <a:gd name="f47" fmla="*/ 2 f35 1"/>
                  <a:gd name="f48" fmla="*/ 24 f34 1"/>
                  <a:gd name="f49" fmla="*/ 0 f35 1"/>
                  <a:gd name="f50" fmla="*/ 19 f34 1"/>
                  <a:gd name="f51" fmla="*/ 4 f35 1"/>
                  <a:gd name="f52" fmla="*/ 10 f34 1"/>
                  <a:gd name="f53" fmla="+- f36 0 f1"/>
                  <a:gd name="f54" fmla="*/ f39 1 27"/>
                  <a:gd name="f55" fmla="*/ f40 1 24"/>
                  <a:gd name="f56" fmla="*/ f41 1 27"/>
                  <a:gd name="f57" fmla="*/ f42 1 24"/>
                  <a:gd name="f58" fmla="*/ f43 1 27"/>
                  <a:gd name="f59" fmla="*/ f44 1 24"/>
                  <a:gd name="f60" fmla="*/ f45 1 27"/>
                  <a:gd name="f61" fmla="*/ f46 1 24"/>
                  <a:gd name="f62" fmla="*/ f47 1 27"/>
                  <a:gd name="f63" fmla="*/ f48 1 24"/>
                  <a:gd name="f64" fmla="*/ f49 1 27"/>
                  <a:gd name="f65" fmla="*/ f50 1 24"/>
                  <a:gd name="f66" fmla="*/ f51 1 27"/>
                  <a:gd name="f67" fmla="*/ f52 1 24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7" h="24">
                    <a:moveTo>
                      <a:pt x="f8" y="f5"/>
                    </a:moveTo>
                    <a:cubicBezTo>
                      <a:pt x="f9" y="f10"/>
                      <a:pt x="f6" y="f11"/>
                      <a:pt x="f7" y="f12"/>
                    </a:cubicBezTo>
                    <a:cubicBezTo>
                      <a:pt x="f13" y="f14"/>
                      <a:pt x="f9" y="f15"/>
                      <a:pt x="f16" y="f17"/>
                    </a:cubicBezTo>
                    <a:cubicBezTo>
                      <a:pt x="f9" y="f18"/>
                      <a:pt x="f19" y="f20"/>
                      <a:pt x="f21" y="f19"/>
                    </a:cubicBezTo>
                    <a:cubicBezTo>
                      <a:pt x="f18" y="f13"/>
                      <a:pt x="f15" y="f7"/>
                      <a:pt x="f22" y="f7"/>
                    </a:cubicBezTo>
                    <a:cubicBezTo>
                      <a:pt x="f5" y="f7"/>
                      <a:pt x="f5" y="f8"/>
                      <a:pt x="f5" y="f23"/>
                    </a:cubicBezTo>
                    <a:cubicBezTo>
                      <a:pt x="f5" y="f21"/>
                      <a:pt x="f24" y="f18"/>
                      <a:pt x="f10" y="f25"/>
                    </a:cubicBezTo>
                    <a:cubicBezTo>
                      <a:pt x="f25" y="f15"/>
                      <a:pt x="f20" y="f26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6" name="Freeform 127">
                <a:extLst>
                  <a:ext uri="{FF2B5EF4-FFF2-40B4-BE49-F238E27FC236}">
                    <a16:creationId xmlns:a16="http://schemas.microsoft.com/office/drawing/2014/main" id="{2AF55A83-8228-4644-693A-3ADD9480A173}"/>
                  </a:ext>
                </a:extLst>
              </p:cNvPr>
              <p:cNvSpPr/>
              <p:nvPr/>
            </p:nvSpPr>
            <p:spPr>
              <a:xfrm flipH="1" flipV="1">
                <a:off x="2667003" y="209553"/>
                <a:ext cx="44448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14"/>
                  <a:gd name="f8" fmla="val 15"/>
                  <a:gd name="f9" fmla="val 12"/>
                  <a:gd name="f10" fmla="val 11"/>
                  <a:gd name="f11" fmla="val 7"/>
                  <a:gd name="f12" fmla="val 4"/>
                  <a:gd name="f13" fmla="val 10"/>
                  <a:gd name="f14" fmla="val 2"/>
                  <a:gd name="f15" fmla="val 8"/>
                  <a:gd name="f16" fmla="val 3"/>
                  <a:gd name="f17" fmla="val 6"/>
                  <a:gd name="f18" fmla="val 5"/>
                  <a:gd name="f19" fmla="val 9"/>
                  <a:gd name="f20" fmla="+- 0 0 -90"/>
                  <a:gd name="f21" fmla="*/ f3 1 19"/>
                  <a:gd name="f22" fmla="*/ f4 1 14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9"/>
                  <a:gd name="f31" fmla="*/ f27 1 14"/>
                  <a:gd name="f32" fmla="*/ 15 f28 1"/>
                  <a:gd name="f33" fmla="*/ 12 f27 1"/>
                  <a:gd name="f34" fmla="*/ 4 f28 1"/>
                  <a:gd name="f35" fmla="*/ 10 f27 1"/>
                  <a:gd name="f36" fmla="*/ 3 f28 1"/>
                  <a:gd name="f37" fmla="*/ 2 f27 1"/>
                  <a:gd name="f38" fmla="*/ 14 f28 1"/>
                  <a:gd name="f39" fmla="*/ 5 f27 1"/>
                  <a:gd name="f40" fmla="+- f29 0 f1"/>
                  <a:gd name="f41" fmla="*/ f32 1 19"/>
                  <a:gd name="f42" fmla="*/ f33 1 14"/>
                  <a:gd name="f43" fmla="*/ f34 1 19"/>
                  <a:gd name="f44" fmla="*/ f35 1 14"/>
                  <a:gd name="f45" fmla="*/ f36 1 19"/>
                  <a:gd name="f46" fmla="*/ f37 1 14"/>
                  <a:gd name="f47" fmla="*/ f38 1 19"/>
                  <a:gd name="f48" fmla="*/ f39 1 14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9" h="14">
                    <a:moveTo>
                      <a:pt x="f8" y="f9"/>
                    </a:moveTo>
                    <a:cubicBezTo>
                      <a:pt x="f10" y="f7"/>
                      <a:pt x="f11" y="f7"/>
                      <a:pt x="f12" y="f13"/>
                    </a:cubicBezTo>
                    <a:cubicBezTo>
                      <a:pt x="f14" y="f15"/>
                      <a:pt x="f5" y="f12"/>
                      <a:pt x="f16" y="f14"/>
                    </a:cubicBezTo>
                    <a:cubicBezTo>
                      <a:pt x="f17" y="f5"/>
                      <a:pt x="f10" y="f14"/>
                      <a:pt x="f7" y="f18"/>
                    </a:cubicBezTo>
                    <a:cubicBezTo>
                      <a:pt x="f8" y="f17"/>
                      <a:pt x="f6" y="f19"/>
                      <a:pt x="f8" y="f9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Freeform 128">
                <a:extLst>
                  <a:ext uri="{FF2B5EF4-FFF2-40B4-BE49-F238E27FC236}">
                    <a16:creationId xmlns:a16="http://schemas.microsoft.com/office/drawing/2014/main" id="{691793C7-AA72-578A-946A-45EF653117E6}"/>
                  </a:ext>
                </a:extLst>
              </p:cNvPr>
              <p:cNvSpPr/>
              <p:nvPr/>
            </p:nvSpPr>
            <p:spPr>
              <a:xfrm flipH="1" flipV="1">
                <a:off x="2671757" y="149220"/>
                <a:ext cx="4127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6"/>
                  <a:gd name="f8" fmla="val 5"/>
                  <a:gd name="f9" fmla="val 11"/>
                  <a:gd name="f10" fmla="val 4"/>
                  <a:gd name="f11" fmla="val 9"/>
                  <a:gd name="f12" fmla="val 8"/>
                  <a:gd name="f13" fmla="val 3"/>
                  <a:gd name="f14" fmla="val 6"/>
                  <a:gd name="f15" fmla="val 12"/>
                  <a:gd name="f16" fmla="val 13"/>
                  <a:gd name="f17" fmla="+- 0 0 -90"/>
                  <a:gd name="f18" fmla="*/ f3 1 18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8"/>
                  <a:gd name="f28" fmla="*/ f24 1 16"/>
                  <a:gd name="f29" fmla="*/ 5 f25 1"/>
                  <a:gd name="f30" fmla="*/ 11 f24 1"/>
                  <a:gd name="f31" fmla="*/ 3 f25 1"/>
                  <a:gd name="f32" fmla="*/ 5 f24 1"/>
                  <a:gd name="f33" fmla="*/ 12 f25 1"/>
                  <a:gd name="f34" fmla="*/ 4 f24 1"/>
                  <a:gd name="f35" fmla="*/ 16 f25 1"/>
                  <a:gd name="f36" fmla="+- f26 0 f1"/>
                  <a:gd name="f37" fmla="*/ f29 1 18"/>
                  <a:gd name="f38" fmla="*/ f30 1 16"/>
                  <a:gd name="f39" fmla="*/ f31 1 18"/>
                  <a:gd name="f40" fmla="*/ f32 1 16"/>
                  <a:gd name="f41" fmla="*/ f33 1 18"/>
                  <a:gd name="f42" fmla="*/ f34 1 16"/>
                  <a:gd name="f43" fmla="*/ f35 1 18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7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0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8" h="16">
                    <a:moveTo>
                      <a:pt x="f8" y="f9"/>
                    </a:moveTo>
                    <a:cubicBezTo>
                      <a:pt x="f10" y="f11"/>
                      <a:pt x="f5" y="f12"/>
                      <a:pt x="f13" y="f8"/>
                    </a:cubicBezTo>
                    <a:cubicBezTo>
                      <a:pt x="f14" y="f10"/>
                      <a:pt x="f11" y="f5"/>
                      <a:pt x="f15" y="f10"/>
                    </a:cubicBezTo>
                    <a:cubicBezTo>
                      <a:pt x="f16" y="f14"/>
                      <a:pt x="f6" y="f12"/>
                      <a:pt x="f7" y="f9"/>
                    </a:cubicBezTo>
                    <a:cubicBezTo>
                      <a:pt x="f16" y="f16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Freeform 129">
                <a:extLst>
                  <a:ext uri="{FF2B5EF4-FFF2-40B4-BE49-F238E27FC236}">
                    <a16:creationId xmlns:a16="http://schemas.microsoft.com/office/drawing/2014/main" id="{D3A274F1-6C30-5D39-3BAC-A29FEC37EA0E}"/>
                  </a:ext>
                </a:extLst>
              </p:cNvPr>
              <p:cNvSpPr/>
              <p:nvPr/>
            </p:nvSpPr>
            <p:spPr>
              <a:xfrm flipH="1" flipV="1">
                <a:off x="2579686" y="74615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7"/>
                  <a:gd name="f9" fmla="val 6"/>
                  <a:gd name="f10" fmla="val 5"/>
                  <a:gd name="f11" fmla="val 3"/>
                  <a:gd name="f12" fmla="val 2"/>
                  <a:gd name="f13" fmla="val 1"/>
                  <a:gd name="f14" fmla="val 4"/>
                  <a:gd name="f15" fmla="+- 0 0 -90"/>
                  <a:gd name="f16" fmla="*/ f3 1 9"/>
                  <a:gd name="f17" fmla="*/ f4 1 8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8"/>
                  <a:gd name="f26" fmla="*/ f23 1 9"/>
                  <a:gd name="f27" fmla="*/ 7 f23 1"/>
                  <a:gd name="f28" fmla="*/ 6 f22 1"/>
                  <a:gd name="f29" fmla="*/ 2 f23 1"/>
                  <a:gd name="f30" fmla="*/ 2 f22 1"/>
                  <a:gd name="f31" fmla="+- f24 0 f1"/>
                  <a:gd name="f32" fmla="*/ f27 1 9"/>
                  <a:gd name="f33" fmla="*/ f28 1 8"/>
                  <a:gd name="f34" fmla="*/ f29 1 9"/>
                  <a:gd name="f35" fmla="*/ f30 1 8"/>
                  <a:gd name="f36" fmla="*/ 0 1 f26"/>
                  <a:gd name="f37" fmla="*/ f19 1 f26"/>
                  <a:gd name="f38" fmla="*/ 0 1 f25"/>
                  <a:gd name="f39" fmla="*/ f20 1 f25"/>
                  <a:gd name="f40" fmla="*/ f32 1 f26"/>
                  <a:gd name="f41" fmla="*/ f33 1 f25"/>
                  <a:gd name="f42" fmla="*/ f34 1 f26"/>
                  <a:gd name="f43" fmla="*/ f35 1 f25"/>
                  <a:gd name="f44" fmla="*/ f36 f16 1"/>
                  <a:gd name="f45" fmla="*/ f37 f16 1"/>
                  <a:gd name="f46" fmla="*/ f39 f17 1"/>
                  <a:gd name="f47" fmla="*/ f38 f17 1"/>
                  <a:gd name="f48" fmla="*/ f40 f16 1"/>
                  <a:gd name="f49" fmla="*/ f41 f17 1"/>
                  <a:gd name="f50" fmla="*/ f42 f16 1"/>
                  <a:gd name="f51" fmla="*/ f4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48" y="f49"/>
                  </a:cxn>
                  <a:cxn ang="f31">
                    <a:pos x="f50" y="f49"/>
                  </a:cxn>
                  <a:cxn ang="f31">
                    <a:pos x="f50" y="f51"/>
                  </a:cxn>
                  <a:cxn ang="f31">
                    <a:pos x="f48" y="f51"/>
                  </a:cxn>
                  <a:cxn ang="f31">
                    <a:pos x="f48" y="f49"/>
                  </a:cxn>
                </a:cxnLst>
                <a:rect l="f44" t="f47" r="f45" b="f46"/>
                <a:pathLst>
                  <a:path w="9" h="8">
                    <a:moveTo>
                      <a:pt x="f8" y="f9"/>
                    </a:moveTo>
                    <a:cubicBezTo>
                      <a:pt x="f10" y="f7"/>
                      <a:pt x="f11" y="f8"/>
                      <a:pt x="f12" y="f9"/>
                    </a:cubicBezTo>
                    <a:cubicBezTo>
                      <a:pt x="f13" y="f14"/>
                      <a:pt x="f5" y="f11"/>
                      <a:pt x="f12" y="f12"/>
                    </a:cubicBezTo>
                    <a:cubicBezTo>
                      <a:pt x="f14" y="f5"/>
                      <a:pt x="f9" y="f5"/>
                      <a:pt x="f8" y="f12"/>
                    </a:cubicBezTo>
                    <a:cubicBezTo>
                      <a:pt x="f6" y="f11"/>
                      <a:pt x="f7" y="f10"/>
                      <a:pt x="f8" y="f9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Freeform 130">
                <a:extLst>
                  <a:ext uri="{FF2B5EF4-FFF2-40B4-BE49-F238E27FC236}">
                    <a16:creationId xmlns:a16="http://schemas.microsoft.com/office/drawing/2014/main" id="{DB19BAC8-99DC-F67D-C581-0C64F7AC4BB2}"/>
                  </a:ext>
                </a:extLst>
              </p:cNvPr>
              <p:cNvSpPr/>
              <p:nvPr/>
            </p:nvSpPr>
            <p:spPr>
              <a:xfrm flipH="1" flipV="1">
                <a:off x="2947989" y="-4764"/>
                <a:ext cx="207961" cy="2079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9"/>
                  <a:gd name="f7" fmla="val 68"/>
                  <a:gd name="f8" fmla="val 35"/>
                  <a:gd name="f9" fmla="val 80"/>
                  <a:gd name="f10" fmla="val 40"/>
                  <a:gd name="f11" fmla="val 83"/>
                  <a:gd name="f12" fmla="val 50"/>
                  <a:gd name="f13" fmla="val 82"/>
                  <a:gd name="f14" fmla="val 61"/>
                  <a:gd name="f15" fmla="val 66"/>
                  <a:gd name="f16" fmla="val 86"/>
                  <a:gd name="f17" fmla="val 69"/>
                  <a:gd name="f18" fmla="val 78"/>
                  <a:gd name="f19" fmla="val 71"/>
                  <a:gd name="f20" fmla="val 72"/>
                  <a:gd name="f21" fmla="val 81"/>
                  <a:gd name="f22" fmla="val 62"/>
                  <a:gd name="f23" fmla="val 84"/>
                  <a:gd name="f24" fmla="val 52"/>
                  <a:gd name="f25" fmla="val 41"/>
                  <a:gd name="f26" fmla="val 85"/>
                  <a:gd name="f27" fmla="val 33"/>
                  <a:gd name="f28" fmla="val 76"/>
                  <a:gd name="f29" fmla="val 30"/>
                  <a:gd name="f30" fmla="val 26"/>
                  <a:gd name="f31" fmla="val 22"/>
                  <a:gd name="f32" fmla="val 73"/>
                  <a:gd name="f33" fmla="val 5"/>
                  <a:gd name="f34" fmla="val 2"/>
                  <a:gd name="f35" fmla="val 54"/>
                  <a:gd name="f36" fmla="val 6"/>
                  <a:gd name="f37" fmla="val 43"/>
                  <a:gd name="f38" fmla="val 31"/>
                  <a:gd name="f39" fmla="val 19"/>
                  <a:gd name="f40" fmla="val 15"/>
                  <a:gd name="f41" fmla="val 7"/>
                  <a:gd name="f42" fmla="val 12"/>
                  <a:gd name="f43" fmla="val 9"/>
                  <a:gd name="f44" fmla="val 13"/>
                  <a:gd name="f45" fmla="val 16"/>
                  <a:gd name="f46" fmla="val 25"/>
                  <a:gd name="f47" fmla="val 28"/>
                  <a:gd name="f48" fmla="val 8"/>
                  <a:gd name="f49" fmla="val 10"/>
                  <a:gd name="f50" fmla="val 34"/>
                  <a:gd name="f51" fmla="val 37"/>
                  <a:gd name="f52" fmla="val 14"/>
                  <a:gd name="f53" fmla="val 47"/>
                  <a:gd name="f54" fmla="val 57"/>
                  <a:gd name="f55" fmla="val 59"/>
                  <a:gd name="f56" fmla="val 65"/>
                  <a:gd name="f57" fmla="val 17"/>
                  <a:gd name="f58" fmla="val 18"/>
                  <a:gd name="f59" fmla="val 77"/>
                  <a:gd name="f60" fmla="val 21"/>
                  <a:gd name="f61" fmla="val 24"/>
                  <a:gd name="f62" fmla="val 74"/>
                  <a:gd name="f63" fmla="val 27"/>
                  <a:gd name="f64" fmla="val 64"/>
                  <a:gd name="f65" fmla="val 29"/>
                  <a:gd name="f66" fmla="+- 0 0 -90"/>
                  <a:gd name="f67" fmla="*/ f3 1 89"/>
                  <a:gd name="f68" fmla="*/ f4 1 89"/>
                  <a:gd name="f69" fmla="val f5"/>
                  <a:gd name="f70" fmla="val f6"/>
                  <a:gd name="f71" fmla="*/ f66 f0 1"/>
                  <a:gd name="f72" fmla="+- f70 0 f69"/>
                  <a:gd name="f73" fmla="*/ f71 1 f2"/>
                  <a:gd name="f74" fmla="*/ f72 1 89"/>
                  <a:gd name="f75" fmla="*/ 68 f72 1"/>
                  <a:gd name="f76" fmla="*/ 35 f72 1"/>
                  <a:gd name="f77" fmla="*/ 82 f72 1"/>
                  <a:gd name="f78" fmla="*/ 61 f72 1"/>
                  <a:gd name="f79" fmla="*/ 89 f72 1"/>
                  <a:gd name="f80" fmla="*/ 69 f72 1"/>
                  <a:gd name="f81" fmla="*/ 62 f72 1"/>
                  <a:gd name="f82" fmla="*/ 84 f72 1"/>
                  <a:gd name="f83" fmla="*/ 33 f72 1"/>
                  <a:gd name="f84" fmla="*/ 76 f72 1"/>
                  <a:gd name="f85" fmla="*/ 22 f72 1"/>
                  <a:gd name="f86" fmla="*/ 73 f72 1"/>
                  <a:gd name="f87" fmla="*/ 0 f72 1"/>
                  <a:gd name="f88" fmla="*/ 54 f72 1"/>
                  <a:gd name="f89" fmla="*/ 6 f72 1"/>
                  <a:gd name="f90" fmla="*/ 19 f72 1"/>
                  <a:gd name="f91" fmla="*/ 9 f72 1"/>
                  <a:gd name="f92" fmla="*/ 25 f72 1"/>
                  <a:gd name="f93" fmla="*/ 5 f72 1"/>
                  <a:gd name="f94" fmla="*/ 34 f72 1"/>
                  <a:gd name="f95" fmla="*/ 12 f72 1"/>
                  <a:gd name="f96" fmla="*/ 43 f72 1"/>
                  <a:gd name="f97" fmla="*/ 13 f72 1"/>
                  <a:gd name="f98" fmla="*/ 14 f72 1"/>
                  <a:gd name="f99" fmla="*/ 71 f72 1"/>
                  <a:gd name="f100" fmla="*/ 16 f72 1"/>
                  <a:gd name="f101" fmla="*/ 77 f72 1"/>
                  <a:gd name="f102" fmla="*/ 21 f72 1"/>
                  <a:gd name="f103" fmla="*/ 72 f72 1"/>
                  <a:gd name="f104" fmla="+- f73 0 f1"/>
                  <a:gd name="f105" fmla="*/ f75 1 89"/>
                  <a:gd name="f106" fmla="*/ f76 1 89"/>
                  <a:gd name="f107" fmla="*/ f77 1 89"/>
                  <a:gd name="f108" fmla="*/ f78 1 89"/>
                  <a:gd name="f109" fmla="*/ f79 1 89"/>
                  <a:gd name="f110" fmla="*/ f80 1 89"/>
                  <a:gd name="f111" fmla="*/ f81 1 89"/>
                  <a:gd name="f112" fmla="*/ f82 1 89"/>
                  <a:gd name="f113" fmla="*/ f83 1 89"/>
                  <a:gd name="f114" fmla="*/ f84 1 89"/>
                  <a:gd name="f115" fmla="*/ f85 1 89"/>
                  <a:gd name="f116" fmla="*/ f86 1 89"/>
                  <a:gd name="f117" fmla="*/ f87 1 89"/>
                  <a:gd name="f118" fmla="*/ f88 1 89"/>
                  <a:gd name="f119" fmla="*/ f89 1 89"/>
                  <a:gd name="f120" fmla="*/ f90 1 89"/>
                  <a:gd name="f121" fmla="*/ f91 1 89"/>
                  <a:gd name="f122" fmla="*/ f92 1 89"/>
                  <a:gd name="f123" fmla="*/ f93 1 89"/>
                  <a:gd name="f124" fmla="*/ f94 1 89"/>
                  <a:gd name="f125" fmla="*/ f95 1 89"/>
                  <a:gd name="f126" fmla="*/ f96 1 89"/>
                  <a:gd name="f127" fmla="*/ f97 1 89"/>
                  <a:gd name="f128" fmla="*/ f98 1 89"/>
                  <a:gd name="f129" fmla="*/ f99 1 89"/>
                  <a:gd name="f130" fmla="*/ f100 1 89"/>
                  <a:gd name="f131" fmla="*/ f101 1 89"/>
                  <a:gd name="f132" fmla="*/ f102 1 89"/>
                  <a:gd name="f133" fmla="*/ f103 1 89"/>
                  <a:gd name="f134" fmla="*/ 0 1 f74"/>
                  <a:gd name="f135" fmla="*/ f70 1 f74"/>
                  <a:gd name="f136" fmla="*/ f105 1 f74"/>
                  <a:gd name="f137" fmla="*/ f106 1 f74"/>
                  <a:gd name="f138" fmla="*/ f107 1 f74"/>
                  <a:gd name="f139" fmla="*/ f108 1 f74"/>
                  <a:gd name="f140" fmla="*/ f109 1 f74"/>
                  <a:gd name="f141" fmla="*/ f110 1 f74"/>
                  <a:gd name="f142" fmla="*/ f111 1 f74"/>
                  <a:gd name="f143" fmla="*/ f112 1 f74"/>
                  <a:gd name="f144" fmla="*/ f113 1 f74"/>
                  <a:gd name="f145" fmla="*/ f114 1 f74"/>
                  <a:gd name="f146" fmla="*/ f115 1 f74"/>
                  <a:gd name="f147" fmla="*/ f116 1 f74"/>
                  <a:gd name="f148" fmla="*/ f117 1 f74"/>
                  <a:gd name="f149" fmla="*/ f118 1 f74"/>
                  <a:gd name="f150" fmla="*/ f119 1 f74"/>
                  <a:gd name="f151" fmla="*/ f120 1 f74"/>
                  <a:gd name="f152" fmla="*/ f121 1 f74"/>
                  <a:gd name="f153" fmla="*/ f122 1 f74"/>
                  <a:gd name="f154" fmla="*/ f123 1 f74"/>
                  <a:gd name="f155" fmla="*/ f124 1 f74"/>
                  <a:gd name="f156" fmla="*/ f125 1 f74"/>
                  <a:gd name="f157" fmla="*/ f126 1 f74"/>
                  <a:gd name="f158" fmla="*/ f127 1 f74"/>
                  <a:gd name="f159" fmla="*/ f128 1 f74"/>
                  <a:gd name="f160" fmla="*/ f129 1 f74"/>
                  <a:gd name="f161" fmla="*/ f130 1 f74"/>
                  <a:gd name="f162" fmla="*/ f131 1 f74"/>
                  <a:gd name="f163" fmla="*/ f132 1 f74"/>
                  <a:gd name="f164" fmla="*/ f133 1 f74"/>
                  <a:gd name="f165" fmla="*/ f134 f67 1"/>
                  <a:gd name="f166" fmla="*/ f135 f67 1"/>
                  <a:gd name="f167" fmla="*/ f135 f68 1"/>
                  <a:gd name="f168" fmla="*/ f134 f68 1"/>
                  <a:gd name="f169" fmla="*/ f136 f67 1"/>
                  <a:gd name="f170" fmla="*/ f137 f68 1"/>
                  <a:gd name="f171" fmla="*/ f138 f67 1"/>
                  <a:gd name="f172" fmla="*/ f139 f68 1"/>
                  <a:gd name="f173" fmla="*/ f140 f67 1"/>
                  <a:gd name="f174" fmla="*/ f141 f68 1"/>
                  <a:gd name="f175" fmla="*/ f142 f67 1"/>
                  <a:gd name="f176" fmla="*/ f143 f68 1"/>
                  <a:gd name="f177" fmla="*/ f144 f67 1"/>
                  <a:gd name="f178" fmla="*/ f145 f68 1"/>
                  <a:gd name="f179" fmla="*/ f146 f67 1"/>
                  <a:gd name="f180" fmla="*/ f147 f68 1"/>
                  <a:gd name="f181" fmla="*/ f148 f67 1"/>
                  <a:gd name="f182" fmla="*/ f149 f68 1"/>
                  <a:gd name="f183" fmla="*/ f150 f67 1"/>
                  <a:gd name="f184" fmla="*/ f151 f68 1"/>
                  <a:gd name="f185" fmla="*/ f152 f67 1"/>
                  <a:gd name="f186" fmla="*/ f152 f68 1"/>
                  <a:gd name="f187" fmla="*/ f153 f67 1"/>
                  <a:gd name="f188" fmla="*/ f154 f68 1"/>
                  <a:gd name="f189" fmla="*/ f155 f67 1"/>
                  <a:gd name="f190" fmla="*/ f156 f68 1"/>
                  <a:gd name="f191" fmla="*/ f157 f67 1"/>
                  <a:gd name="f192" fmla="*/ f158 f68 1"/>
                  <a:gd name="f193" fmla="*/ f149 f67 1"/>
                  <a:gd name="f194" fmla="*/ f159 f68 1"/>
                  <a:gd name="f195" fmla="*/ f160 f67 1"/>
                  <a:gd name="f196" fmla="*/ f161 f68 1"/>
                  <a:gd name="f197" fmla="*/ f162 f67 1"/>
                  <a:gd name="f198" fmla="*/ f163 f68 1"/>
                  <a:gd name="f199" fmla="*/ f164 f67 1"/>
                  <a:gd name="f200" fmla="*/ f153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69" y="f170"/>
                  </a:cxn>
                  <a:cxn ang="f104">
                    <a:pos x="f171" y="f172"/>
                  </a:cxn>
                  <a:cxn ang="f104">
                    <a:pos x="f173" y="f174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91" y="f192"/>
                  </a:cxn>
                  <a:cxn ang="f104">
                    <a:pos x="f193" y="f192"/>
                  </a:cxn>
                  <a:cxn ang="f104">
                    <a:pos x="f175" y="f194"/>
                  </a:cxn>
                  <a:cxn ang="f104">
                    <a:pos x="f195" y="f196"/>
                  </a:cxn>
                  <a:cxn ang="f104">
                    <a:pos x="f197" y="f198"/>
                  </a:cxn>
                  <a:cxn ang="f104">
                    <a:pos x="f199" y="f200"/>
                  </a:cxn>
                  <a:cxn ang="f104">
                    <a:pos x="f169" y="f170"/>
                  </a:cxn>
                </a:cxnLst>
                <a:rect l="f165" t="f168" r="f166" b="f167"/>
                <a:pathLst>
                  <a:path w="89" h="89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5"/>
                      <a:pt x="f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6"/>
                      <a:pt x="f25" y="f26"/>
                      <a:pt x="f27" y="f28"/>
                    </a:cubicBezTo>
                    <a:cubicBezTo>
                      <a:pt x="f29" y="f20"/>
                      <a:pt x="f30" y="f20"/>
                      <a:pt x="f31" y="f32"/>
                    </a:cubicBezTo>
                    <a:cubicBezTo>
                      <a:pt x="f33" y="f32"/>
                      <a:pt x="f34" y="f19"/>
                      <a:pt x="f5" y="f35"/>
                    </a:cubicBezTo>
                    <a:cubicBezTo>
                      <a:pt x="f36" y="f37"/>
                      <a:pt x="f36" y="f38"/>
                      <a:pt x="f36" y="f39"/>
                    </a:cubicBezTo>
                    <a:cubicBezTo>
                      <a:pt x="f36" y="f40"/>
                      <a:pt x="f41" y="f42"/>
                      <a:pt x="f43" y="f43"/>
                    </a:cubicBezTo>
                    <a:cubicBezTo>
                      <a:pt x="f44" y="f5"/>
                      <a:pt x="f45" y="f5"/>
                      <a:pt x="f46" y="f33"/>
                    </a:cubicBezTo>
                    <a:cubicBezTo>
                      <a:pt x="f47" y="f48"/>
                      <a:pt x="f38" y="f49"/>
                      <a:pt x="f50" y="f42"/>
                    </a:cubicBezTo>
                    <a:cubicBezTo>
                      <a:pt x="f51" y="f52"/>
                      <a:pt x="f10" y="f45"/>
                      <a:pt x="f37" y="f44"/>
                    </a:cubicBezTo>
                    <a:cubicBezTo>
                      <a:pt x="f53" y="f43"/>
                      <a:pt x="f12" y="f49"/>
                      <a:pt x="f35" y="f44"/>
                    </a:cubicBezTo>
                    <a:cubicBezTo>
                      <a:pt x="f54" y="f52"/>
                      <a:pt x="f55" y="f40"/>
                      <a:pt x="f22" y="f52"/>
                    </a:cubicBezTo>
                    <a:cubicBezTo>
                      <a:pt x="f56" y="f52"/>
                      <a:pt x="f7" y="f52"/>
                      <a:pt x="f19" y="f45"/>
                    </a:cubicBezTo>
                    <a:cubicBezTo>
                      <a:pt x="f32" y="f57"/>
                      <a:pt x="f28" y="f58"/>
                      <a:pt x="f59" y="f60"/>
                    </a:cubicBezTo>
                    <a:cubicBezTo>
                      <a:pt x="f18" y="f61"/>
                      <a:pt x="f62" y="f61"/>
                      <a:pt x="f20" y="f46"/>
                    </a:cubicBezTo>
                    <a:cubicBezTo>
                      <a:pt x="f17" y="f63"/>
                      <a:pt x="f64" y="f65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Freeform 131">
                <a:extLst>
                  <a:ext uri="{FF2B5EF4-FFF2-40B4-BE49-F238E27FC236}">
                    <a16:creationId xmlns:a16="http://schemas.microsoft.com/office/drawing/2014/main" id="{624C75FC-4656-16FE-F251-D5E8C9AD0F80}"/>
                  </a:ext>
                </a:extLst>
              </p:cNvPr>
              <p:cNvSpPr/>
              <p:nvPr/>
            </p:nvSpPr>
            <p:spPr>
              <a:xfrm flipH="1" flipV="1">
                <a:off x="2960690" y="76196"/>
                <a:ext cx="196852" cy="1603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5"/>
                  <a:gd name="f7" fmla="val 68"/>
                  <a:gd name="f8" fmla="val 69"/>
                  <a:gd name="f9" fmla="val 49"/>
                  <a:gd name="f10" fmla="val 50"/>
                  <a:gd name="f11" fmla="val 53"/>
                  <a:gd name="f12" fmla="val 67"/>
                  <a:gd name="f13" fmla="val 51"/>
                  <a:gd name="f14" fmla="val 64"/>
                  <a:gd name="f15" fmla="val 46"/>
                  <a:gd name="f16" fmla="val 43"/>
                  <a:gd name="f17" fmla="val 40"/>
                  <a:gd name="f18" fmla="val 71"/>
                  <a:gd name="f19" fmla="val 38"/>
                  <a:gd name="f20" fmla="val 74"/>
                  <a:gd name="f21" fmla="val 37"/>
                  <a:gd name="f22" fmla="val 78"/>
                  <a:gd name="f23" fmla="val 36"/>
                  <a:gd name="f24" fmla="val 33"/>
                  <a:gd name="f25" fmla="val 30"/>
                  <a:gd name="f26" fmla="val 62"/>
                  <a:gd name="f27" fmla="val 31"/>
                  <a:gd name="f28" fmla="val 56"/>
                  <a:gd name="f29" fmla="val 26"/>
                  <a:gd name="f30" fmla="val 25"/>
                  <a:gd name="f31" fmla="val 48"/>
                  <a:gd name="f32" fmla="val 47"/>
                  <a:gd name="f33" fmla="val 27"/>
                  <a:gd name="f34" fmla="val 29"/>
                  <a:gd name="f35" fmla="val 32"/>
                  <a:gd name="f36" fmla="val 23"/>
                  <a:gd name="f37" fmla="val 24"/>
                  <a:gd name="f38" fmla="val 21"/>
                  <a:gd name="f39" fmla="val 18"/>
                  <a:gd name="f40" fmla="val 15"/>
                  <a:gd name="f41" fmla="val 17"/>
                  <a:gd name="f42" fmla="val 12"/>
                  <a:gd name="f43" fmla="val 7"/>
                  <a:gd name="f44" fmla="val 8"/>
                  <a:gd name="f45" fmla="val 41"/>
                  <a:gd name="f46" fmla="val 57"/>
                  <a:gd name="f47" fmla="val 6"/>
                  <a:gd name="f48" fmla="val 63"/>
                  <a:gd name="f49" fmla="val 1"/>
                  <a:gd name="f50" fmla="val 60"/>
                  <a:gd name="f51" fmla="val 5"/>
                  <a:gd name="f52" fmla="val 45"/>
                  <a:gd name="f53" fmla="val 35"/>
                  <a:gd name="f54" fmla="val 4"/>
                  <a:gd name="f55" fmla="val 9"/>
                  <a:gd name="f56" fmla="val 11"/>
                  <a:gd name="f57" fmla="val 14"/>
                  <a:gd name="f58" fmla="val 10"/>
                  <a:gd name="f59" fmla="val 20"/>
                  <a:gd name="f60" fmla="val 13"/>
                  <a:gd name="f61" fmla="val 34"/>
                  <a:gd name="f62" fmla="val 58"/>
                  <a:gd name="f63" fmla="val 70"/>
                  <a:gd name="f64" fmla="val 77"/>
                  <a:gd name="f65" fmla="val 81"/>
                  <a:gd name="f66" fmla="val 19"/>
                  <a:gd name="f67" fmla="val 84"/>
                  <a:gd name="f68" fmla="val 83"/>
                  <a:gd name="f69" fmla="val 44"/>
                  <a:gd name="f70" fmla="+- 0 0 -90"/>
                  <a:gd name="f71" fmla="*/ f3 1 85"/>
                  <a:gd name="f72" fmla="*/ f4 1 68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85"/>
                  <a:gd name="f81" fmla="*/ f77 1 68"/>
                  <a:gd name="f82" fmla="*/ 69 f78 1"/>
                  <a:gd name="f83" fmla="*/ 49 f77 1"/>
                  <a:gd name="f84" fmla="*/ 67 f78 1"/>
                  <a:gd name="f85" fmla="*/ 51 f77 1"/>
                  <a:gd name="f86" fmla="*/ 40 f77 1"/>
                  <a:gd name="f87" fmla="*/ 78 f78 1"/>
                  <a:gd name="f88" fmla="*/ 36 f77 1"/>
                  <a:gd name="f89" fmla="*/ 68 f78 1"/>
                  <a:gd name="f90" fmla="*/ 30 f77 1"/>
                  <a:gd name="f91" fmla="*/ 51 f78 1"/>
                  <a:gd name="f92" fmla="*/ 26 f77 1"/>
                  <a:gd name="f93" fmla="*/ 47 f78 1"/>
                  <a:gd name="f94" fmla="*/ 27 f77 1"/>
                  <a:gd name="f95" fmla="*/ 32 f78 1"/>
                  <a:gd name="f96" fmla="*/ 24 f78 1"/>
                  <a:gd name="f97" fmla="*/ 21 f77 1"/>
                  <a:gd name="f98" fmla="*/ 12 f78 1"/>
                  <a:gd name="f99" fmla="*/ 23 f77 1"/>
                  <a:gd name="f100" fmla="*/ 8 f78 1"/>
                  <a:gd name="f101" fmla="*/ 50 f77 1"/>
                  <a:gd name="f102" fmla="*/ 1 f78 1"/>
                  <a:gd name="f103" fmla="*/ 68 f77 1"/>
                  <a:gd name="f104" fmla="*/ 5 f78 1"/>
                  <a:gd name="f105" fmla="*/ 45 f77 1"/>
                  <a:gd name="f106" fmla="*/ 9 f78 1"/>
                  <a:gd name="f107" fmla="*/ 17 f77 1"/>
                  <a:gd name="f108" fmla="*/ 20 f78 1"/>
                  <a:gd name="f109" fmla="*/ 12 f77 1"/>
                  <a:gd name="f110" fmla="*/ 29 f78 1"/>
                  <a:gd name="f111" fmla="*/ 7 f77 1"/>
                  <a:gd name="f112" fmla="*/ 4 f77 1"/>
                  <a:gd name="f113" fmla="*/ 49 f78 1"/>
                  <a:gd name="f114" fmla="*/ 5 f77 1"/>
                  <a:gd name="f115" fmla="*/ 70 f78 1"/>
                  <a:gd name="f116" fmla="*/ 13 f77 1"/>
                  <a:gd name="f117" fmla="*/ 81 f78 1"/>
                  <a:gd name="f118" fmla="*/ 19 f77 1"/>
                  <a:gd name="f119" fmla="*/ 85 f78 1"/>
                  <a:gd name="f120" fmla="*/ 29 f77 1"/>
                  <a:gd name="f121" fmla="*/ 77 f78 1"/>
                  <a:gd name="f122" fmla="+- f79 0 f1"/>
                  <a:gd name="f123" fmla="*/ f82 1 85"/>
                  <a:gd name="f124" fmla="*/ f83 1 68"/>
                  <a:gd name="f125" fmla="*/ f84 1 85"/>
                  <a:gd name="f126" fmla="*/ f85 1 68"/>
                  <a:gd name="f127" fmla="*/ f86 1 68"/>
                  <a:gd name="f128" fmla="*/ f87 1 85"/>
                  <a:gd name="f129" fmla="*/ f88 1 68"/>
                  <a:gd name="f130" fmla="*/ f89 1 85"/>
                  <a:gd name="f131" fmla="*/ f90 1 68"/>
                  <a:gd name="f132" fmla="*/ f91 1 85"/>
                  <a:gd name="f133" fmla="*/ f92 1 68"/>
                  <a:gd name="f134" fmla="*/ f93 1 85"/>
                  <a:gd name="f135" fmla="*/ f94 1 68"/>
                  <a:gd name="f136" fmla="*/ f95 1 85"/>
                  <a:gd name="f137" fmla="*/ f96 1 85"/>
                  <a:gd name="f138" fmla="*/ f97 1 68"/>
                  <a:gd name="f139" fmla="*/ f98 1 85"/>
                  <a:gd name="f140" fmla="*/ f99 1 68"/>
                  <a:gd name="f141" fmla="*/ f100 1 85"/>
                  <a:gd name="f142" fmla="*/ f101 1 68"/>
                  <a:gd name="f143" fmla="*/ f102 1 85"/>
                  <a:gd name="f144" fmla="*/ f103 1 68"/>
                  <a:gd name="f145" fmla="*/ f104 1 85"/>
                  <a:gd name="f146" fmla="*/ f105 1 68"/>
                  <a:gd name="f147" fmla="*/ f106 1 85"/>
                  <a:gd name="f148" fmla="*/ f107 1 68"/>
                  <a:gd name="f149" fmla="*/ f108 1 85"/>
                  <a:gd name="f150" fmla="*/ f109 1 68"/>
                  <a:gd name="f151" fmla="*/ f110 1 85"/>
                  <a:gd name="f152" fmla="*/ f111 1 68"/>
                  <a:gd name="f153" fmla="*/ f112 1 68"/>
                  <a:gd name="f154" fmla="*/ f113 1 85"/>
                  <a:gd name="f155" fmla="*/ f114 1 68"/>
                  <a:gd name="f156" fmla="*/ f115 1 85"/>
                  <a:gd name="f157" fmla="*/ f116 1 68"/>
                  <a:gd name="f158" fmla="*/ f117 1 85"/>
                  <a:gd name="f159" fmla="*/ f118 1 68"/>
                  <a:gd name="f160" fmla="*/ f119 1 85"/>
                  <a:gd name="f161" fmla="*/ f120 1 68"/>
                  <a:gd name="f162" fmla="*/ f121 1 85"/>
                  <a:gd name="f163" fmla="*/ 0 1 f80"/>
                  <a:gd name="f164" fmla="*/ f74 1 f80"/>
                  <a:gd name="f165" fmla="*/ 0 1 f81"/>
                  <a:gd name="f166" fmla="*/ f75 1 f81"/>
                  <a:gd name="f167" fmla="*/ f123 1 f80"/>
                  <a:gd name="f168" fmla="*/ f124 1 f81"/>
                  <a:gd name="f169" fmla="*/ f125 1 f80"/>
                  <a:gd name="f170" fmla="*/ f126 1 f81"/>
                  <a:gd name="f171" fmla="*/ f127 1 f81"/>
                  <a:gd name="f172" fmla="*/ f128 1 f80"/>
                  <a:gd name="f173" fmla="*/ f129 1 f81"/>
                  <a:gd name="f174" fmla="*/ f130 1 f80"/>
                  <a:gd name="f175" fmla="*/ f131 1 f81"/>
                  <a:gd name="f176" fmla="*/ f132 1 f80"/>
                  <a:gd name="f177" fmla="*/ f133 1 f81"/>
                  <a:gd name="f178" fmla="*/ f134 1 f80"/>
                  <a:gd name="f179" fmla="*/ f135 1 f81"/>
                  <a:gd name="f180" fmla="*/ f136 1 f80"/>
                  <a:gd name="f181" fmla="*/ f137 1 f80"/>
                  <a:gd name="f182" fmla="*/ f138 1 f81"/>
                  <a:gd name="f183" fmla="*/ f139 1 f80"/>
                  <a:gd name="f184" fmla="*/ f140 1 f81"/>
                  <a:gd name="f185" fmla="*/ f141 1 f80"/>
                  <a:gd name="f186" fmla="*/ f142 1 f81"/>
                  <a:gd name="f187" fmla="*/ f143 1 f80"/>
                  <a:gd name="f188" fmla="*/ f144 1 f81"/>
                  <a:gd name="f189" fmla="*/ f145 1 f80"/>
                  <a:gd name="f190" fmla="*/ f146 1 f81"/>
                  <a:gd name="f191" fmla="*/ f147 1 f80"/>
                  <a:gd name="f192" fmla="*/ f148 1 f81"/>
                  <a:gd name="f193" fmla="*/ f149 1 f80"/>
                  <a:gd name="f194" fmla="*/ f150 1 f81"/>
                  <a:gd name="f195" fmla="*/ f151 1 f80"/>
                  <a:gd name="f196" fmla="*/ f152 1 f81"/>
                  <a:gd name="f197" fmla="*/ f153 1 f81"/>
                  <a:gd name="f198" fmla="*/ f154 1 f80"/>
                  <a:gd name="f199" fmla="*/ f155 1 f81"/>
                  <a:gd name="f200" fmla="*/ f156 1 f80"/>
                  <a:gd name="f201" fmla="*/ f157 1 f81"/>
                  <a:gd name="f202" fmla="*/ f158 1 f80"/>
                  <a:gd name="f203" fmla="*/ f159 1 f81"/>
                  <a:gd name="f204" fmla="*/ f160 1 f80"/>
                  <a:gd name="f205" fmla="*/ f161 1 f81"/>
                  <a:gd name="f206" fmla="*/ f162 1 f80"/>
                  <a:gd name="f207" fmla="*/ f163 f71 1"/>
                  <a:gd name="f208" fmla="*/ f164 f71 1"/>
                  <a:gd name="f209" fmla="*/ f166 f72 1"/>
                  <a:gd name="f210" fmla="*/ f165 f72 1"/>
                  <a:gd name="f211" fmla="*/ f167 f71 1"/>
                  <a:gd name="f212" fmla="*/ f168 f72 1"/>
                  <a:gd name="f213" fmla="*/ f169 f71 1"/>
                  <a:gd name="f214" fmla="*/ f170 f72 1"/>
                  <a:gd name="f215" fmla="*/ f171 f72 1"/>
                  <a:gd name="f216" fmla="*/ f172 f71 1"/>
                  <a:gd name="f217" fmla="*/ f173 f72 1"/>
                  <a:gd name="f218" fmla="*/ f174 f71 1"/>
                  <a:gd name="f219" fmla="*/ f175 f72 1"/>
                  <a:gd name="f220" fmla="*/ f176 f71 1"/>
                  <a:gd name="f221" fmla="*/ f177 f72 1"/>
                  <a:gd name="f222" fmla="*/ f178 f71 1"/>
                  <a:gd name="f223" fmla="*/ f179 f72 1"/>
                  <a:gd name="f224" fmla="*/ f180 f71 1"/>
                  <a:gd name="f225" fmla="*/ f181 f71 1"/>
                  <a:gd name="f226" fmla="*/ f182 f72 1"/>
                  <a:gd name="f227" fmla="*/ f183 f71 1"/>
                  <a:gd name="f228" fmla="*/ f184 f72 1"/>
                  <a:gd name="f229" fmla="*/ f185 f71 1"/>
                  <a:gd name="f230" fmla="*/ f186 f72 1"/>
                  <a:gd name="f231" fmla="*/ f187 f71 1"/>
                  <a:gd name="f232" fmla="*/ f188 f72 1"/>
                  <a:gd name="f233" fmla="*/ f189 f71 1"/>
                  <a:gd name="f234" fmla="*/ f190 f72 1"/>
                  <a:gd name="f235" fmla="*/ f191 f71 1"/>
                  <a:gd name="f236" fmla="*/ f192 f72 1"/>
                  <a:gd name="f237" fmla="*/ f193 f71 1"/>
                  <a:gd name="f238" fmla="*/ f194 f72 1"/>
                  <a:gd name="f239" fmla="*/ f195 f71 1"/>
                  <a:gd name="f240" fmla="*/ f196 f72 1"/>
                  <a:gd name="f241" fmla="*/ f197 f72 1"/>
                  <a:gd name="f242" fmla="*/ f198 f71 1"/>
                  <a:gd name="f243" fmla="*/ f199 f72 1"/>
                  <a:gd name="f244" fmla="*/ f200 f71 1"/>
                  <a:gd name="f245" fmla="*/ f201 f72 1"/>
                  <a:gd name="f246" fmla="*/ f202 f71 1"/>
                  <a:gd name="f247" fmla="*/ f203 f72 1"/>
                  <a:gd name="f248" fmla="*/ f204 f71 1"/>
                  <a:gd name="f249" fmla="*/ f205 f72 1"/>
                  <a:gd name="f250" fmla="*/ f206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22">
                    <a:pos x="f211" y="f212"/>
                  </a:cxn>
                  <a:cxn ang="f122">
                    <a:pos x="f213" y="f214"/>
                  </a:cxn>
                  <a:cxn ang="f122">
                    <a:pos x="f211" y="f215"/>
                  </a:cxn>
                  <a:cxn ang="f122">
                    <a:pos x="f216" y="f217"/>
                  </a:cxn>
                  <a:cxn ang="f122">
                    <a:pos x="f218" y="f219"/>
                  </a:cxn>
                  <a:cxn ang="f122">
                    <a:pos x="f220" y="f221"/>
                  </a:cxn>
                  <a:cxn ang="f122">
                    <a:pos x="f222" y="f223"/>
                  </a:cxn>
                  <a:cxn ang="f122">
                    <a:pos x="f224" y="f221"/>
                  </a:cxn>
                  <a:cxn ang="f122">
                    <a:pos x="f225" y="f226"/>
                  </a:cxn>
                  <a:cxn ang="f122">
                    <a:pos x="f227" y="f228"/>
                  </a:cxn>
                  <a:cxn ang="f122">
                    <a:pos x="f229" y="f230"/>
                  </a:cxn>
                  <a:cxn ang="f122">
                    <a:pos x="f231" y="f232"/>
                  </a:cxn>
                  <a:cxn ang="f122">
                    <a:pos x="f233" y="f234"/>
                  </a:cxn>
                  <a:cxn ang="f122">
                    <a:pos x="f233" y="f219"/>
                  </a:cxn>
                  <a:cxn ang="f122">
                    <a:pos x="f235" y="f236"/>
                  </a:cxn>
                  <a:cxn ang="f122">
                    <a:pos x="f237" y="f238"/>
                  </a:cxn>
                  <a:cxn ang="f122">
                    <a:pos x="f239" y="f240"/>
                  </a:cxn>
                  <a:cxn ang="f122">
                    <a:pos x="f222" y="f241"/>
                  </a:cxn>
                  <a:cxn ang="f122">
                    <a:pos x="f242" y="f243"/>
                  </a:cxn>
                  <a:cxn ang="f122">
                    <a:pos x="f244" y="f245"/>
                  </a:cxn>
                  <a:cxn ang="f122">
                    <a:pos x="f246" y="f247"/>
                  </a:cxn>
                  <a:cxn ang="f122">
                    <a:pos x="f248" y="f249"/>
                  </a:cxn>
                  <a:cxn ang="f122">
                    <a:pos x="f250" y="f215"/>
                  </a:cxn>
                  <a:cxn ang="f122">
                    <a:pos x="f211" y="f212"/>
                  </a:cxn>
                </a:cxnLst>
                <a:rect l="f207" t="f210" r="f208" b="f209"/>
                <a:pathLst>
                  <a:path w="85" h="68">
                    <a:moveTo>
                      <a:pt x="f8" y="f9"/>
                    </a:moveTo>
                    <a:cubicBezTo>
                      <a:pt x="f7" y="f10"/>
                      <a:pt x="f7" y="f11"/>
                      <a:pt x="f12" y="f13"/>
                    </a:cubicBezTo>
                    <a:cubicBezTo>
                      <a:pt x="f14" y="f15"/>
                      <a:pt x="f12" y="f16"/>
                      <a:pt x="f8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0" y="f24"/>
                      <a:pt x="f18" y="f25"/>
                      <a:pt x="f7" y="f25"/>
                    </a:cubicBezTo>
                    <a:cubicBezTo>
                      <a:pt x="f26" y="f27"/>
                      <a:pt x="f28" y="f27"/>
                      <a:pt x="f13" y="f29"/>
                    </a:cubicBezTo>
                    <a:cubicBezTo>
                      <a:pt x="f10" y="f30"/>
                      <a:pt x="f31" y="f30"/>
                      <a:pt x="f32" y="f33"/>
                    </a:cubicBezTo>
                    <a:cubicBezTo>
                      <a:pt x="f16" y="f21"/>
                      <a:pt x="f21" y="f34"/>
                      <a:pt x="f35" y="f29"/>
                    </a:cubicBezTo>
                    <a:cubicBezTo>
                      <a:pt x="f34" y="f30"/>
                      <a:pt x="f29" y="f36"/>
                      <a:pt x="f37" y="f38"/>
                    </a:cubicBezTo>
                    <a:cubicBezTo>
                      <a:pt x="f39" y="f40"/>
                      <a:pt x="f40" y="f41"/>
                      <a:pt x="f42" y="f36"/>
                    </a:cubicBezTo>
                    <a:cubicBezTo>
                      <a:pt x="f43" y="f35"/>
                      <a:pt x="f44" y="f45"/>
                      <a:pt x="f44" y="f10"/>
                    </a:cubicBezTo>
                    <a:cubicBezTo>
                      <a:pt x="f44" y="f46"/>
                      <a:pt x="f47" y="f48"/>
                      <a:pt x="f49" y="f7"/>
                    </a:cubicBezTo>
                    <a:cubicBezTo>
                      <a:pt x="f5" y="f50"/>
                      <a:pt x="f51" y="f11"/>
                      <a:pt x="f51" y="f52"/>
                    </a:cubicBezTo>
                    <a:cubicBezTo>
                      <a:pt x="f51" y="f17"/>
                      <a:pt x="f47" y="f53"/>
                      <a:pt x="f51" y="f25"/>
                    </a:cubicBezTo>
                    <a:cubicBezTo>
                      <a:pt x="f54" y="f30"/>
                      <a:pt x="f43" y="f38"/>
                      <a:pt x="f55" y="f41"/>
                    </a:cubicBezTo>
                    <a:cubicBezTo>
                      <a:pt x="f56" y="f42"/>
                      <a:pt x="f57" y="f58"/>
                      <a:pt x="f59" y="f42"/>
                    </a:cubicBezTo>
                    <a:cubicBezTo>
                      <a:pt x="f37" y="f60"/>
                      <a:pt x="f29" y="f55"/>
                      <a:pt x="f34" y="f43"/>
                    </a:cubicBezTo>
                    <a:cubicBezTo>
                      <a:pt x="f61" y="f54"/>
                      <a:pt x="f17" y="f5"/>
                      <a:pt x="f32" y="f54"/>
                    </a:cubicBezTo>
                    <a:cubicBezTo>
                      <a:pt x="f31" y="f51"/>
                      <a:pt x="f9" y="f51"/>
                      <a:pt x="f9" y="f51"/>
                    </a:cubicBezTo>
                    <a:cubicBezTo>
                      <a:pt x="f62" y="f49"/>
                      <a:pt x="f14" y="f55"/>
                      <a:pt x="f63" y="f60"/>
                    </a:cubicBezTo>
                    <a:cubicBezTo>
                      <a:pt x="f20" y="f57"/>
                      <a:pt x="f64" y="f41"/>
                      <a:pt x="f65" y="f66"/>
                    </a:cubicBezTo>
                    <a:cubicBezTo>
                      <a:pt x="f6" y="f59"/>
                      <a:pt x="f6" y="f30"/>
                      <a:pt x="f6" y="f34"/>
                    </a:cubicBezTo>
                    <a:cubicBezTo>
                      <a:pt x="f67" y="f61"/>
                      <a:pt x="f68" y="f17"/>
                      <a:pt x="f64" y="f17"/>
                    </a:cubicBezTo>
                    <a:cubicBezTo>
                      <a:pt x="f18" y="f45"/>
                      <a:pt x="f8" y="f69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Freeform 132">
                <a:extLst>
                  <a:ext uri="{FF2B5EF4-FFF2-40B4-BE49-F238E27FC236}">
                    <a16:creationId xmlns:a16="http://schemas.microsoft.com/office/drawing/2014/main" id="{EEDD3AD2-6F3C-DF9B-7E4B-E1CFF13C2DB2}"/>
                  </a:ext>
                </a:extLst>
              </p:cNvPr>
              <p:cNvSpPr/>
              <p:nvPr/>
            </p:nvSpPr>
            <p:spPr>
              <a:xfrm flipH="1" flipV="1">
                <a:off x="2973391" y="239709"/>
                <a:ext cx="87316" cy="1365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7"/>
                  <a:gd name="f7" fmla="val 58"/>
                  <a:gd name="f8" fmla="val 6"/>
                  <a:gd name="f9" fmla="val 56"/>
                  <a:gd name="f10" fmla="val 4"/>
                  <a:gd name="f11" fmla="val 57"/>
                  <a:gd name="f12" fmla="val 1"/>
                  <a:gd name="f13" fmla="val 53"/>
                  <a:gd name="f14" fmla="val 49"/>
                  <a:gd name="f15" fmla="val 44"/>
                  <a:gd name="f16" fmla="val 43"/>
                  <a:gd name="f17" fmla="val 12"/>
                  <a:gd name="f18" fmla="val 42"/>
                  <a:gd name="f19" fmla="val 40"/>
                  <a:gd name="f20" fmla="val 9"/>
                  <a:gd name="f21" fmla="val 36"/>
                  <a:gd name="f22" fmla="val 8"/>
                  <a:gd name="f23" fmla="val 34"/>
                  <a:gd name="f24" fmla="val 33"/>
                  <a:gd name="f25" fmla="val 32"/>
                  <a:gd name="f26" fmla="val 13"/>
                  <a:gd name="f27" fmla="val 24"/>
                  <a:gd name="f28" fmla="val 15"/>
                  <a:gd name="f29" fmla="val 14"/>
                  <a:gd name="f30" fmla="val 20"/>
                  <a:gd name="f31" fmla="val 23"/>
                  <a:gd name="f32" fmla="val 27"/>
                  <a:gd name="f33" fmla="val 2"/>
                  <a:gd name="f34" fmla="val 5"/>
                  <a:gd name="f35" fmla="val 35"/>
                  <a:gd name="f36" fmla="val 22"/>
                  <a:gd name="f37" fmla="val 26"/>
                  <a:gd name="f38" fmla="val 29"/>
                  <a:gd name="f39" fmla="val 21"/>
                  <a:gd name="f40" fmla="val 18"/>
                  <a:gd name="f41" fmla="val 46"/>
                  <a:gd name="f42" fmla="val 16"/>
                  <a:gd name="f43" fmla="val 50"/>
                  <a:gd name="f44" fmla="+- 0 0 -90"/>
                  <a:gd name="f45" fmla="*/ f3 1 37"/>
                  <a:gd name="f46" fmla="*/ f4 1 58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37"/>
                  <a:gd name="f55" fmla="*/ f51 1 58"/>
                  <a:gd name="f56" fmla="*/ 6 f52 1"/>
                  <a:gd name="f57" fmla="*/ 56 f51 1"/>
                  <a:gd name="f58" fmla="*/ 1 f52 1"/>
                  <a:gd name="f59" fmla="*/ 53 f51 1"/>
                  <a:gd name="f60" fmla="*/ 43 f51 1"/>
                  <a:gd name="f61" fmla="*/ 9 f52 1"/>
                  <a:gd name="f62" fmla="*/ 36 f51 1"/>
                  <a:gd name="f63" fmla="*/ 32 f51 1"/>
                  <a:gd name="f64" fmla="*/ 20 f52 1"/>
                  <a:gd name="f65" fmla="*/ 6 f51 1"/>
                  <a:gd name="f66" fmla="*/ 32 f52 1"/>
                  <a:gd name="f67" fmla="*/ 2 f51 1"/>
                  <a:gd name="f68" fmla="*/ 35 f52 1"/>
                  <a:gd name="f69" fmla="*/ 13 f51 1"/>
                  <a:gd name="f70" fmla="*/ 23 f52 1"/>
                  <a:gd name="f71" fmla="*/ 37 f51 1"/>
                  <a:gd name="f72" fmla="*/ 16 f52 1"/>
                  <a:gd name="f73" fmla="*/ 50 f51 1"/>
                  <a:gd name="f74" fmla="+- f53 0 f1"/>
                  <a:gd name="f75" fmla="*/ f56 1 37"/>
                  <a:gd name="f76" fmla="*/ f57 1 58"/>
                  <a:gd name="f77" fmla="*/ f58 1 37"/>
                  <a:gd name="f78" fmla="*/ f59 1 58"/>
                  <a:gd name="f79" fmla="*/ f60 1 58"/>
                  <a:gd name="f80" fmla="*/ f61 1 37"/>
                  <a:gd name="f81" fmla="*/ f62 1 58"/>
                  <a:gd name="f82" fmla="*/ f63 1 58"/>
                  <a:gd name="f83" fmla="*/ f64 1 37"/>
                  <a:gd name="f84" fmla="*/ f65 1 58"/>
                  <a:gd name="f85" fmla="*/ f66 1 37"/>
                  <a:gd name="f86" fmla="*/ f67 1 58"/>
                  <a:gd name="f87" fmla="*/ f68 1 37"/>
                  <a:gd name="f88" fmla="*/ f69 1 58"/>
                  <a:gd name="f89" fmla="*/ f70 1 37"/>
                  <a:gd name="f90" fmla="*/ f71 1 58"/>
                  <a:gd name="f91" fmla="*/ f72 1 37"/>
                  <a:gd name="f92" fmla="*/ f73 1 58"/>
                  <a:gd name="f93" fmla="*/ 0 1 f54"/>
                  <a:gd name="f94" fmla="*/ f48 1 f54"/>
                  <a:gd name="f95" fmla="*/ 0 1 f55"/>
                  <a:gd name="f96" fmla="*/ f49 1 f55"/>
                  <a:gd name="f97" fmla="*/ f75 1 f54"/>
                  <a:gd name="f98" fmla="*/ f76 1 f55"/>
                  <a:gd name="f99" fmla="*/ f77 1 f54"/>
                  <a:gd name="f100" fmla="*/ f78 1 f55"/>
                  <a:gd name="f101" fmla="*/ f79 1 f55"/>
                  <a:gd name="f102" fmla="*/ f80 1 f54"/>
                  <a:gd name="f103" fmla="*/ f81 1 f55"/>
                  <a:gd name="f104" fmla="*/ f82 1 f55"/>
                  <a:gd name="f105" fmla="*/ f83 1 f54"/>
                  <a:gd name="f106" fmla="*/ f84 1 f55"/>
                  <a:gd name="f107" fmla="*/ f85 1 f54"/>
                  <a:gd name="f108" fmla="*/ f86 1 f55"/>
                  <a:gd name="f109" fmla="*/ f87 1 f54"/>
                  <a:gd name="f110" fmla="*/ f88 1 f55"/>
                  <a:gd name="f111" fmla="*/ f89 1 f54"/>
                  <a:gd name="f112" fmla="*/ f90 1 f55"/>
                  <a:gd name="f113" fmla="*/ f91 1 f54"/>
                  <a:gd name="f114" fmla="*/ f92 1 f55"/>
                  <a:gd name="f115" fmla="*/ f93 f45 1"/>
                  <a:gd name="f116" fmla="*/ f94 f45 1"/>
                  <a:gd name="f117" fmla="*/ f96 f46 1"/>
                  <a:gd name="f118" fmla="*/ f95 f46 1"/>
                  <a:gd name="f119" fmla="*/ f97 f45 1"/>
                  <a:gd name="f120" fmla="*/ f98 f46 1"/>
                  <a:gd name="f121" fmla="*/ f99 f45 1"/>
                  <a:gd name="f122" fmla="*/ f100 f46 1"/>
                  <a:gd name="f123" fmla="*/ f101 f46 1"/>
                  <a:gd name="f124" fmla="*/ f102 f45 1"/>
                  <a:gd name="f125" fmla="*/ f103 f46 1"/>
                  <a:gd name="f126" fmla="*/ f104 f46 1"/>
                  <a:gd name="f127" fmla="*/ f105 f45 1"/>
                  <a:gd name="f128" fmla="*/ f106 f46 1"/>
                  <a:gd name="f129" fmla="*/ f107 f45 1"/>
                  <a:gd name="f130" fmla="*/ f108 f46 1"/>
                  <a:gd name="f131" fmla="*/ f109 f45 1"/>
                  <a:gd name="f132" fmla="*/ f110 f46 1"/>
                  <a:gd name="f133" fmla="*/ f111 f45 1"/>
                  <a:gd name="f134" fmla="*/ f112 f46 1"/>
                  <a:gd name="f135" fmla="*/ f113 f45 1"/>
                  <a:gd name="f136" fmla="*/ f114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9" y="f120"/>
                  </a:cxn>
                  <a:cxn ang="f74">
                    <a:pos x="f121" y="f122"/>
                  </a:cxn>
                  <a:cxn ang="f74">
                    <a:pos x="f119" y="f123"/>
                  </a:cxn>
                  <a:cxn ang="f74">
                    <a:pos x="f124" y="f125"/>
                  </a:cxn>
                  <a:cxn ang="f74">
                    <a:pos x="f124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2"/>
                  </a:cxn>
                  <a:cxn ang="f74">
                    <a:pos x="f133" y="f134"/>
                  </a:cxn>
                  <a:cxn ang="f74">
                    <a:pos x="f135" y="f136"/>
                  </a:cxn>
                  <a:cxn ang="f74">
                    <a:pos x="f119" y="f120"/>
                  </a:cxn>
                </a:cxnLst>
                <a:rect l="f115" t="f118" r="f116" b="f117"/>
                <a:pathLst>
                  <a:path w="37" h="58">
                    <a:moveTo>
                      <a:pt x="f8" y="f9"/>
                    </a:moveTo>
                    <a:cubicBezTo>
                      <a:pt x="f10" y="f9"/>
                      <a:pt x="f5" y="f11"/>
                      <a:pt x="f12" y="f13"/>
                    </a:cubicBezTo>
                    <a:cubicBezTo>
                      <a:pt x="f12" y="f14"/>
                      <a:pt x="f5" y="f15"/>
                      <a:pt x="f8" y="f16"/>
                    </a:cubicBezTo>
                    <a:cubicBezTo>
                      <a:pt x="f17" y="f18"/>
                      <a:pt x="f17" y="f19"/>
                      <a:pt x="f20" y="f21"/>
                    </a:cubicBezTo>
                    <a:cubicBezTo>
                      <a:pt x="f22" y="f23"/>
                      <a:pt x="f22" y="f24"/>
                      <a:pt x="f20" y="f25"/>
                    </a:cubicBezTo>
                    <a:cubicBezTo>
                      <a:pt x="f26" y="f27"/>
                      <a:pt x="f28" y="f29"/>
                      <a:pt x="f30" y="f8"/>
                    </a:cubicBezTo>
                    <a:cubicBezTo>
                      <a:pt x="f31" y="f12"/>
                      <a:pt x="f32" y="f5"/>
                      <a:pt x="f25" y="f33"/>
                    </a:cubicBezTo>
                    <a:cubicBezTo>
                      <a:pt x="f6" y="f34"/>
                      <a:pt x="f35" y="f20"/>
                      <a:pt x="f35" y="f26"/>
                    </a:cubicBezTo>
                    <a:cubicBezTo>
                      <a:pt x="f25" y="f36"/>
                      <a:pt x="f37" y="f38"/>
                      <a:pt x="f31" y="f6"/>
                    </a:cubicBezTo>
                    <a:cubicBezTo>
                      <a:pt x="f39" y="f18"/>
                      <a:pt x="f40" y="f41"/>
                      <a:pt x="f42" y="f43"/>
                    </a:cubicBezTo>
                    <a:cubicBezTo>
                      <a:pt x="f28" y="f9"/>
                      <a:pt x="f17" y="f7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Freeform 133">
                <a:extLst>
                  <a:ext uri="{FF2B5EF4-FFF2-40B4-BE49-F238E27FC236}">
                    <a16:creationId xmlns:a16="http://schemas.microsoft.com/office/drawing/2014/main" id="{856041AC-A6BB-B3C5-7720-76FBD5114A8C}"/>
                  </a:ext>
                </a:extLst>
              </p:cNvPr>
              <p:cNvSpPr/>
              <p:nvPr/>
            </p:nvSpPr>
            <p:spPr>
              <a:xfrm flipH="1" flipV="1">
                <a:off x="2862264" y="222254"/>
                <a:ext cx="76196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40"/>
                  <a:gd name="f8" fmla="val 9"/>
                  <a:gd name="f9" fmla="val 38"/>
                  <a:gd name="f10" fmla="val 5"/>
                  <a:gd name="f11" fmla="val 2"/>
                  <a:gd name="f12" fmla="val 1"/>
                  <a:gd name="f13" fmla="val 35"/>
                  <a:gd name="f14" fmla="val 30"/>
                  <a:gd name="f15" fmla="val 3"/>
                  <a:gd name="f16" fmla="val 28"/>
                  <a:gd name="f17" fmla="val 8"/>
                  <a:gd name="f18" fmla="val 23"/>
                  <a:gd name="f19" fmla="val 11"/>
                  <a:gd name="f20" fmla="val 18"/>
                  <a:gd name="f21" fmla="val 13"/>
                  <a:gd name="f22" fmla="val 10"/>
                  <a:gd name="f23" fmla="val 14"/>
                  <a:gd name="f24" fmla="val 6"/>
                  <a:gd name="f25" fmla="val 17"/>
                  <a:gd name="f26" fmla="val 31"/>
                  <a:gd name="f27" fmla="val 4"/>
                  <a:gd name="f28" fmla="val 32"/>
                  <a:gd name="f29" fmla="val 20"/>
                  <a:gd name="f30" fmla="val 26"/>
                  <a:gd name="f31" fmla="val 22"/>
                  <a:gd name="f32" fmla="val 19"/>
                  <a:gd name="f33" fmla="val 16"/>
                  <a:gd name="f34" fmla="val 37"/>
                  <a:gd name="f35" fmla="+- 0 0 -90"/>
                  <a:gd name="f36" fmla="*/ f3 1 33"/>
                  <a:gd name="f37" fmla="*/ f4 1 4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3"/>
                  <a:gd name="f46" fmla="*/ f42 1 40"/>
                  <a:gd name="f47" fmla="*/ 9 f43 1"/>
                  <a:gd name="f48" fmla="*/ 38 f42 1"/>
                  <a:gd name="f49" fmla="*/ 1 f43 1"/>
                  <a:gd name="f50" fmla="*/ 35 f42 1"/>
                  <a:gd name="f51" fmla="*/ 3 f43 1"/>
                  <a:gd name="f52" fmla="*/ 28 f42 1"/>
                  <a:gd name="f53" fmla="*/ 13 f43 1"/>
                  <a:gd name="f54" fmla="*/ 10 f42 1"/>
                  <a:gd name="f55" fmla="*/ 23 f43 1"/>
                  <a:gd name="f56" fmla="*/ 1 f42 1"/>
                  <a:gd name="f57" fmla="*/ 32 f43 1"/>
                  <a:gd name="f58" fmla="*/ 8 f42 1"/>
                  <a:gd name="f59" fmla="*/ 26 f43 1"/>
                  <a:gd name="f60" fmla="*/ 23 f42 1"/>
                  <a:gd name="f61" fmla="*/ 18 f43 1"/>
                  <a:gd name="f62" fmla="*/ 33 f42 1"/>
                  <a:gd name="f63" fmla="+- f44 0 f1"/>
                  <a:gd name="f64" fmla="*/ f47 1 33"/>
                  <a:gd name="f65" fmla="*/ f48 1 40"/>
                  <a:gd name="f66" fmla="*/ f49 1 33"/>
                  <a:gd name="f67" fmla="*/ f50 1 40"/>
                  <a:gd name="f68" fmla="*/ f51 1 33"/>
                  <a:gd name="f69" fmla="*/ f52 1 40"/>
                  <a:gd name="f70" fmla="*/ f53 1 33"/>
                  <a:gd name="f71" fmla="*/ f54 1 40"/>
                  <a:gd name="f72" fmla="*/ f55 1 33"/>
                  <a:gd name="f73" fmla="*/ f56 1 40"/>
                  <a:gd name="f74" fmla="*/ f57 1 33"/>
                  <a:gd name="f75" fmla="*/ f58 1 40"/>
                  <a:gd name="f76" fmla="*/ f59 1 33"/>
                  <a:gd name="f77" fmla="*/ f60 1 40"/>
                  <a:gd name="f78" fmla="*/ f61 1 33"/>
                  <a:gd name="f79" fmla="*/ f62 1 40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3" h="4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5" y="f6"/>
                      <a:pt x="f12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5"/>
                      <a:pt x="f18" y="f12"/>
                    </a:cubicBezTo>
                    <a:cubicBezTo>
                      <a:pt x="f16" y="f11"/>
                      <a:pt x="f26" y="f27"/>
                      <a:pt x="f28" y="f17"/>
                    </a:cubicBezTo>
                    <a:cubicBezTo>
                      <a:pt x="f6" y="f23"/>
                      <a:pt x="f26" y="f29"/>
                      <a:pt x="f30" y="f18"/>
                    </a:cubicBezTo>
                    <a:cubicBezTo>
                      <a:pt x="f31" y="f30"/>
                      <a:pt x="f32" y="f16"/>
                      <a:pt x="f20" y="f6"/>
                    </a:cubicBezTo>
                    <a:cubicBezTo>
                      <a:pt x="f33" y="f34"/>
                      <a:pt x="f21" y="f7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Freeform 134">
                <a:extLst>
                  <a:ext uri="{FF2B5EF4-FFF2-40B4-BE49-F238E27FC236}">
                    <a16:creationId xmlns:a16="http://schemas.microsoft.com/office/drawing/2014/main" id="{B1007267-7571-8927-90B1-972622681414}"/>
                  </a:ext>
                </a:extLst>
              </p:cNvPr>
              <p:cNvSpPr/>
              <p:nvPr/>
            </p:nvSpPr>
            <p:spPr>
              <a:xfrm flipH="1" flipV="1">
                <a:off x="2908304" y="266703"/>
                <a:ext cx="73023" cy="10159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44"/>
                  <a:gd name="f8" fmla="val 14"/>
                  <a:gd name="f9" fmla="val 24"/>
                  <a:gd name="f10" fmla="val 21"/>
                  <a:gd name="f11" fmla="val 20"/>
                  <a:gd name="f12" fmla="val 32"/>
                  <a:gd name="f13" fmla="val 12"/>
                  <a:gd name="f14" fmla="val 41"/>
                  <a:gd name="f15" fmla="val 9"/>
                  <a:gd name="f16" fmla="val 6"/>
                  <a:gd name="f17" fmla="val 40"/>
                  <a:gd name="f18" fmla="val 3"/>
                  <a:gd name="f19" fmla="val 38"/>
                  <a:gd name="f20" fmla="val 36"/>
                  <a:gd name="f21" fmla="val 2"/>
                  <a:gd name="f22" fmla="val 34"/>
                  <a:gd name="f23" fmla="val 5"/>
                  <a:gd name="f24" fmla="val 27"/>
                  <a:gd name="f25" fmla="val 13"/>
                  <a:gd name="f26" fmla="val 22"/>
                  <a:gd name="f27" fmla="val 16"/>
                  <a:gd name="f28" fmla="val 15"/>
                  <a:gd name="f29" fmla="val 7"/>
                  <a:gd name="f30" fmla="val 17"/>
                  <a:gd name="f31" fmla="val 4"/>
                  <a:gd name="f32" fmla="val 19"/>
                  <a:gd name="f33" fmla="val 28"/>
                  <a:gd name="f34" fmla="+- 0 0 -90"/>
                  <a:gd name="f35" fmla="*/ f3 1 31"/>
                  <a:gd name="f36" fmla="*/ f4 1 4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1"/>
                  <a:gd name="f45" fmla="*/ f41 1 44"/>
                  <a:gd name="f46" fmla="*/ 31 f42 1"/>
                  <a:gd name="f47" fmla="*/ 14 f41 1"/>
                  <a:gd name="f48" fmla="*/ 12 f42 1"/>
                  <a:gd name="f49" fmla="*/ 41 f41 1"/>
                  <a:gd name="f50" fmla="*/ 3 f42 1"/>
                  <a:gd name="f51" fmla="*/ 38 f41 1"/>
                  <a:gd name="f52" fmla="*/ 32 f41 1"/>
                  <a:gd name="f53" fmla="*/ 13 f42 1"/>
                  <a:gd name="f54" fmla="*/ 22 f41 1"/>
                  <a:gd name="f55" fmla="*/ 15 f42 1"/>
                  <a:gd name="f56" fmla="*/ 7 f41 1"/>
                  <a:gd name="f57" fmla="*/ 24 f42 1"/>
                  <a:gd name="f58" fmla="*/ 2 f41 1"/>
                  <a:gd name="f59" fmla="+- f43 0 f1"/>
                  <a:gd name="f60" fmla="*/ f46 1 31"/>
                  <a:gd name="f61" fmla="*/ f47 1 44"/>
                  <a:gd name="f62" fmla="*/ f48 1 31"/>
                  <a:gd name="f63" fmla="*/ f49 1 44"/>
                  <a:gd name="f64" fmla="*/ f50 1 31"/>
                  <a:gd name="f65" fmla="*/ f51 1 44"/>
                  <a:gd name="f66" fmla="*/ f52 1 44"/>
                  <a:gd name="f67" fmla="*/ f53 1 31"/>
                  <a:gd name="f68" fmla="*/ f54 1 44"/>
                  <a:gd name="f69" fmla="*/ f55 1 31"/>
                  <a:gd name="f70" fmla="*/ f56 1 44"/>
                  <a:gd name="f71" fmla="*/ f57 1 31"/>
                  <a:gd name="f72" fmla="*/ f58 1 44"/>
                  <a:gd name="f73" fmla="*/ 0 1 f44"/>
                  <a:gd name="f74" fmla="*/ f38 1 f44"/>
                  <a:gd name="f75" fmla="*/ 0 1 f45"/>
                  <a:gd name="f76" fmla="*/ f39 1 f45"/>
                  <a:gd name="f77" fmla="*/ f60 1 f44"/>
                  <a:gd name="f78" fmla="*/ f61 1 f45"/>
                  <a:gd name="f79" fmla="*/ f62 1 f44"/>
                  <a:gd name="f80" fmla="*/ f63 1 f45"/>
                  <a:gd name="f81" fmla="*/ f64 1 f44"/>
                  <a:gd name="f82" fmla="*/ f65 1 f45"/>
                  <a:gd name="f83" fmla="*/ f66 1 f45"/>
                  <a:gd name="f84" fmla="*/ f67 1 f44"/>
                  <a:gd name="f85" fmla="*/ f68 1 f45"/>
                  <a:gd name="f86" fmla="*/ f69 1 f44"/>
                  <a:gd name="f87" fmla="*/ f70 1 f45"/>
                  <a:gd name="f88" fmla="*/ f71 1 f44"/>
                  <a:gd name="f89" fmla="*/ f72 1 f45"/>
                  <a:gd name="f90" fmla="*/ f73 f35 1"/>
                  <a:gd name="f91" fmla="*/ f74 f35 1"/>
                  <a:gd name="f92" fmla="*/ f76 f36 1"/>
                  <a:gd name="f93" fmla="*/ f75 f36 1"/>
                  <a:gd name="f94" fmla="*/ f77 f35 1"/>
                  <a:gd name="f95" fmla="*/ f78 f36 1"/>
                  <a:gd name="f96" fmla="*/ f79 f35 1"/>
                  <a:gd name="f97" fmla="*/ f80 f36 1"/>
                  <a:gd name="f98" fmla="*/ f81 f35 1"/>
                  <a:gd name="f99" fmla="*/ f82 f36 1"/>
                  <a:gd name="f100" fmla="*/ f83 f36 1"/>
                  <a:gd name="f101" fmla="*/ f84 f35 1"/>
                  <a:gd name="f102" fmla="*/ f85 f36 1"/>
                  <a:gd name="f103" fmla="*/ f86 f35 1"/>
                  <a:gd name="f104" fmla="*/ f87 f36 1"/>
                  <a:gd name="f105" fmla="*/ f88 f35 1"/>
                  <a:gd name="f106" fmla="*/ f8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4" y="f95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98" y="f100"/>
                  </a:cxn>
                  <a:cxn ang="f59">
                    <a:pos x="f101" y="f102"/>
                  </a:cxn>
                  <a:cxn ang="f59">
                    <a:pos x="f103" y="f104"/>
                  </a:cxn>
                  <a:cxn ang="f59">
                    <a:pos x="f105" y="f106"/>
                  </a:cxn>
                  <a:cxn ang="f59">
                    <a:pos x="f94" y="f95"/>
                  </a:cxn>
                </a:cxnLst>
                <a:rect l="f90" t="f93" r="f91" b="f92"/>
                <a:pathLst>
                  <a:path w="31" h="44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7"/>
                      <a:pt x="f16" y="f17"/>
                      <a:pt x="f18" y="f19"/>
                    </a:cubicBezTo>
                    <a:cubicBezTo>
                      <a:pt x="f5" y="f20"/>
                      <a:pt x="f21" y="f22"/>
                      <a:pt x="f18" y="f12"/>
                    </a:cubicBezTo>
                    <a:cubicBezTo>
                      <a:pt x="f23" y="f24"/>
                      <a:pt x="f25" y="f9"/>
                      <a:pt x="f25" y="f26"/>
                    </a:cubicBezTo>
                    <a:cubicBezTo>
                      <a:pt x="f13" y="f27"/>
                      <a:pt x="f25" y="f13"/>
                      <a:pt x="f28" y="f29"/>
                    </a:cubicBezTo>
                    <a:cubicBezTo>
                      <a:pt x="f30" y="f31"/>
                      <a:pt x="f32" y="f5"/>
                      <a:pt x="f9" y="f21"/>
                    </a:cubicBezTo>
                    <a:cubicBezTo>
                      <a:pt x="f33" y="f31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Freeform 135">
                <a:extLst>
                  <a:ext uri="{FF2B5EF4-FFF2-40B4-BE49-F238E27FC236}">
                    <a16:creationId xmlns:a16="http://schemas.microsoft.com/office/drawing/2014/main" id="{F2F90A1B-E4F5-BA8E-BD3D-5920D5F10D05}"/>
                  </a:ext>
                </a:extLst>
              </p:cNvPr>
              <p:cNvSpPr/>
              <p:nvPr/>
            </p:nvSpPr>
            <p:spPr>
              <a:xfrm flipH="1" flipV="1">
                <a:off x="2846390" y="74615"/>
                <a:ext cx="57150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2"/>
                  <a:gd name="f8" fmla="val 16"/>
                  <a:gd name="f9" fmla="val 1"/>
                  <a:gd name="f10" fmla="val 20"/>
                  <a:gd name="f11" fmla="val 2"/>
                  <a:gd name="f12" fmla="val 3"/>
                  <a:gd name="f13" fmla="val 9"/>
                  <a:gd name="f14" fmla="val 14"/>
                  <a:gd name="f15" fmla="val 21"/>
                  <a:gd name="f16" fmla="val 4"/>
                  <a:gd name="f17" fmla="val 13"/>
                  <a:gd name="f18" fmla="val 8"/>
                  <a:gd name="f19" fmla="+- 0 0 -90"/>
                  <a:gd name="f20" fmla="*/ f3 1 25"/>
                  <a:gd name="f21" fmla="*/ f4 1 22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25"/>
                  <a:gd name="f30" fmla="*/ f26 1 22"/>
                  <a:gd name="f31" fmla="*/ 16 f27 1"/>
                  <a:gd name="f32" fmla="*/ 1 f26 1"/>
                  <a:gd name="f33" fmla="*/ 25 f27 1"/>
                  <a:gd name="f34" fmla="*/ 9 f26 1"/>
                  <a:gd name="f35" fmla="*/ 9 f27 1"/>
                  <a:gd name="f36" fmla="*/ 21 f26 1"/>
                  <a:gd name="f37" fmla="*/ 2 f27 1"/>
                  <a:gd name="f38" fmla="*/ 8 f26 1"/>
                  <a:gd name="f39" fmla="+- f28 0 f1"/>
                  <a:gd name="f40" fmla="*/ f31 1 25"/>
                  <a:gd name="f41" fmla="*/ f32 1 22"/>
                  <a:gd name="f42" fmla="*/ f33 1 25"/>
                  <a:gd name="f43" fmla="*/ f34 1 22"/>
                  <a:gd name="f44" fmla="*/ f35 1 25"/>
                  <a:gd name="f45" fmla="*/ f36 1 22"/>
                  <a:gd name="f46" fmla="*/ f37 1 25"/>
                  <a:gd name="f47" fmla="*/ f38 1 22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25" h="22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6" y="f14"/>
                      <a:pt x="f14" y="f7"/>
                      <a:pt x="f13" y="f15"/>
                    </a:cubicBezTo>
                    <a:cubicBezTo>
                      <a:pt x="f5" y="f10"/>
                      <a:pt x="f16" y="f17"/>
                      <a:pt x="f11" y="f18"/>
                    </a:cubicBezTo>
                    <a:cubicBezTo>
                      <a:pt x="f9" y="f16"/>
                      <a:pt x="f13" y="f5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Freeform 136">
                <a:extLst>
                  <a:ext uri="{FF2B5EF4-FFF2-40B4-BE49-F238E27FC236}">
                    <a16:creationId xmlns:a16="http://schemas.microsoft.com/office/drawing/2014/main" id="{8FC8479A-255D-9350-F1A4-052BEBDEEC9E}"/>
                  </a:ext>
                </a:extLst>
              </p:cNvPr>
              <p:cNvSpPr/>
              <p:nvPr/>
            </p:nvSpPr>
            <p:spPr>
              <a:xfrm flipH="1" flipV="1">
                <a:off x="3086099" y="277813"/>
                <a:ext cx="36511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2"/>
                  <a:gd name="f8" fmla="val 9"/>
                  <a:gd name="f9" fmla="val 7"/>
                  <a:gd name="f10" fmla="val 28"/>
                  <a:gd name="f11" fmla="val 1"/>
                  <a:gd name="f12" fmla="val 27"/>
                  <a:gd name="f13" fmla="val 23"/>
                  <a:gd name="f14" fmla="val 5"/>
                  <a:gd name="f15" fmla="val 26"/>
                  <a:gd name="f16" fmla="val 6"/>
                  <a:gd name="f17" fmla="val 22"/>
                  <a:gd name="f18" fmla="val 18"/>
                  <a:gd name="f19" fmla="val 14"/>
                  <a:gd name="f20" fmla="val 4"/>
                  <a:gd name="f21" fmla="val 2"/>
                  <a:gd name="f22" fmla="val 11"/>
                  <a:gd name="f23" fmla="val 12"/>
                  <a:gd name="f24" fmla="val 15"/>
                  <a:gd name="f25" fmla="val 10"/>
                  <a:gd name="f26" fmla="val 13"/>
                  <a:gd name="f27" fmla="val 19"/>
                  <a:gd name="f28" fmla="val 24"/>
                  <a:gd name="f29" fmla="+- 0 0 -90"/>
                  <a:gd name="f30" fmla="*/ f3 1 16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6"/>
                  <a:gd name="f40" fmla="*/ f36 1 32"/>
                  <a:gd name="f41" fmla="*/ 9 f37 1"/>
                  <a:gd name="f42" fmla="*/ 32 f36 1"/>
                  <a:gd name="f43" fmla="*/ 0 f37 1"/>
                  <a:gd name="f44" fmla="*/ 27 f36 1"/>
                  <a:gd name="f45" fmla="*/ 6 f37 1"/>
                  <a:gd name="f46" fmla="*/ 23 f36 1"/>
                  <a:gd name="f47" fmla="*/ 1 f37 1"/>
                  <a:gd name="f48" fmla="*/ 14 f36 1"/>
                  <a:gd name="f49" fmla="*/ 7 f37 1"/>
                  <a:gd name="f50" fmla="*/ 2 f36 1"/>
                  <a:gd name="f51" fmla="*/ 12 f37 1"/>
                  <a:gd name="f52" fmla="*/ 4 f36 1"/>
                  <a:gd name="f53" fmla="*/ 14 f37 1"/>
                  <a:gd name="f54" fmla="*/ 13 f36 1"/>
                  <a:gd name="f55" fmla="+- f38 0 f1"/>
                  <a:gd name="f56" fmla="*/ f41 1 16"/>
                  <a:gd name="f57" fmla="*/ f42 1 32"/>
                  <a:gd name="f58" fmla="*/ f43 1 16"/>
                  <a:gd name="f59" fmla="*/ f44 1 32"/>
                  <a:gd name="f60" fmla="*/ f45 1 16"/>
                  <a:gd name="f61" fmla="*/ f46 1 32"/>
                  <a:gd name="f62" fmla="*/ f47 1 16"/>
                  <a:gd name="f63" fmla="*/ f48 1 32"/>
                  <a:gd name="f64" fmla="*/ f49 1 16"/>
                  <a:gd name="f65" fmla="*/ f50 1 32"/>
                  <a:gd name="f66" fmla="*/ f51 1 16"/>
                  <a:gd name="f67" fmla="*/ f52 1 32"/>
                  <a:gd name="f68" fmla="*/ f53 1 16"/>
                  <a:gd name="f69" fmla="*/ f54 1 32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6" h="32">
                    <a:moveTo>
                      <a:pt x="f8" y="f7"/>
                    </a:moveTo>
                    <a:cubicBezTo>
                      <a:pt x="f9" y="f10"/>
                      <a:pt x="f11" y="f7"/>
                      <a:pt x="f5" y="f12"/>
                    </a:cubicBezTo>
                    <a:cubicBezTo>
                      <a:pt x="f5" y="f13"/>
                      <a:pt x="f14" y="f15"/>
                      <a:pt x="f16" y="f13"/>
                    </a:cubicBezTo>
                    <a:cubicBezTo>
                      <a:pt x="f11" y="f17"/>
                      <a:pt x="f5" y="f18"/>
                      <a:pt x="f11" y="f19"/>
                    </a:cubicBezTo>
                    <a:cubicBezTo>
                      <a:pt x="f11" y="f8"/>
                      <a:pt x="f20" y="f14"/>
                      <a:pt x="f9" y="f21"/>
                    </a:cubicBezTo>
                    <a:cubicBezTo>
                      <a:pt x="f8" y="f5"/>
                      <a:pt x="f22" y="f21"/>
                      <a:pt x="f23" y="f20"/>
                    </a:cubicBezTo>
                    <a:cubicBezTo>
                      <a:pt x="f24" y="f9"/>
                      <a:pt x="f6" y="f25"/>
                      <a:pt x="f19" y="f26"/>
                    </a:cubicBezTo>
                    <a:cubicBezTo>
                      <a:pt x="f23" y="f27"/>
                      <a:pt x="f8" y="f28"/>
                      <a:pt x="f8" y="f7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Freeform 137">
                <a:extLst>
                  <a:ext uri="{FF2B5EF4-FFF2-40B4-BE49-F238E27FC236}">
                    <a16:creationId xmlns:a16="http://schemas.microsoft.com/office/drawing/2014/main" id="{14D3CFD9-9A5F-BB04-11F1-C03743D6BC75}"/>
                  </a:ext>
                </a:extLst>
              </p:cNvPr>
              <p:cNvSpPr/>
              <p:nvPr/>
            </p:nvSpPr>
            <p:spPr>
              <a:xfrm flipH="1" flipV="1">
                <a:off x="2925759" y="193679"/>
                <a:ext cx="39684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1"/>
                  <a:gd name="f8" fmla="val 6"/>
                  <a:gd name="f9" fmla="val 2"/>
                  <a:gd name="f10" fmla="val 5"/>
                  <a:gd name="f11" fmla="val 10"/>
                  <a:gd name="f12" fmla="val 12"/>
                  <a:gd name="f13" fmla="val 3"/>
                  <a:gd name="f14" fmla="val 16"/>
                  <a:gd name="f15" fmla="val 15"/>
                  <a:gd name="f16" fmla="val 9"/>
                  <a:gd name="f17" fmla="val 4"/>
                  <a:gd name="f18" fmla="+- 0 0 -90"/>
                  <a:gd name="f19" fmla="*/ f3 1 17"/>
                  <a:gd name="f20" fmla="*/ f4 1 11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7"/>
                  <a:gd name="f29" fmla="*/ f25 1 11"/>
                  <a:gd name="f30" fmla="*/ 0 f26 1"/>
                  <a:gd name="f31" fmla="*/ 6 f25 1"/>
                  <a:gd name="f32" fmla="*/ 10 f26 1"/>
                  <a:gd name="f33" fmla="*/ 0 f25 1"/>
                  <a:gd name="f34" fmla="*/ 16 f26 1"/>
                  <a:gd name="f35" fmla="*/ 6 f26 1"/>
                  <a:gd name="f36" fmla="*/ 11 f25 1"/>
                  <a:gd name="f37" fmla="+- f27 0 f1"/>
                  <a:gd name="f38" fmla="*/ f30 1 17"/>
                  <a:gd name="f39" fmla="*/ f31 1 11"/>
                  <a:gd name="f40" fmla="*/ f32 1 17"/>
                  <a:gd name="f41" fmla="*/ f33 1 11"/>
                  <a:gd name="f42" fmla="*/ f34 1 17"/>
                  <a:gd name="f43" fmla="*/ f35 1 17"/>
                  <a:gd name="f44" fmla="*/ f36 1 11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19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4" y="f61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7" h="11">
                    <a:moveTo>
                      <a:pt x="f5" y="f8"/>
                    </a:moveTo>
                    <a:cubicBezTo>
                      <a:pt x="f9" y="f9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14" y="f8"/>
                    </a:cubicBezTo>
                    <a:cubicBezTo>
                      <a:pt x="f15" y="f16"/>
                      <a:pt x="f11" y="f7"/>
                      <a:pt x="f8" y="f7"/>
                    </a:cubicBezTo>
                    <a:cubicBezTo>
                      <a:pt x="f17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Freeform 138">
                <a:extLst>
                  <a:ext uri="{FF2B5EF4-FFF2-40B4-BE49-F238E27FC236}">
                    <a16:creationId xmlns:a16="http://schemas.microsoft.com/office/drawing/2014/main" id="{5E64406F-74B3-CAE2-48C5-88083C339B3B}"/>
                  </a:ext>
                </a:extLst>
              </p:cNvPr>
              <p:cNvSpPr/>
              <p:nvPr/>
            </p:nvSpPr>
            <p:spPr>
              <a:xfrm flipH="1" flipV="1">
                <a:off x="2967035" y="236536"/>
                <a:ext cx="31747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8"/>
                  <a:gd name="f9" fmla="val 1"/>
                  <a:gd name="f10" fmla="val 10"/>
                  <a:gd name="f11" fmla="val 2"/>
                  <a:gd name="f12" fmla="val 13"/>
                  <a:gd name="f13" fmla="val 4"/>
                  <a:gd name="f14" fmla="val 7"/>
                  <a:gd name="f15" fmla="val 11"/>
                  <a:gd name="f16" fmla="val 5"/>
                  <a:gd name="f17" fmla="+- 0 0 -90"/>
                  <a:gd name="f18" fmla="*/ f3 1 14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2"/>
                  <a:gd name="f29" fmla="*/ 8 f25 1"/>
                  <a:gd name="f30" fmla="*/ 1 f24 1"/>
                  <a:gd name="f31" fmla="*/ 13 f25 1"/>
                  <a:gd name="f32" fmla="*/ 4 f24 1"/>
                  <a:gd name="f33" fmla="*/ 7 f25 1"/>
                  <a:gd name="f34" fmla="*/ 11 f24 1"/>
                  <a:gd name="f35" fmla="*/ 0 f25 1"/>
                  <a:gd name="f36" fmla="*/ 8 f24 1"/>
                  <a:gd name="f37" fmla="+- f26 0 f1"/>
                  <a:gd name="f38" fmla="*/ f29 1 14"/>
                  <a:gd name="f39" fmla="*/ f30 1 12"/>
                  <a:gd name="f40" fmla="*/ f31 1 14"/>
                  <a:gd name="f41" fmla="*/ f32 1 12"/>
                  <a:gd name="f42" fmla="*/ f33 1 14"/>
                  <a:gd name="f43" fmla="*/ f34 1 12"/>
                  <a:gd name="f44" fmla="*/ f35 1 14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2">
                    <a:moveTo>
                      <a:pt x="f8" y="f9"/>
                    </a:moveTo>
                    <a:cubicBezTo>
                      <a:pt x="f10" y="f11"/>
                      <a:pt x="f6" y="f5"/>
                      <a:pt x="f12" y="f13"/>
                    </a:cubicBezTo>
                    <a:cubicBezTo>
                      <a:pt x="f7" y="f14"/>
                      <a:pt x="f7" y="f7"/>
                      <a:pt x="f14" y="f15"/>
                    </a:cubicBezTo>
                    <a:cubicBezTo>
                      <a:pt x="f16" y="f10"/>
                      <a:pt x="f5" y="f15"/>
                      <a:pt x="f5" y="f8"/>
                    </a:cubicBezTo>
                    <a:cubicBezTo>
                      <a:pt x="f5" y="f16"/>
                      <a:pt x="f11" y="f5"/>
                      <a:pt x="f8" y="f9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Freeform 139">
                <a:extLst>
                  <a:ext uri="{FF2B5EF4-FFF2-40B4-BE49-F238E27FC236}">
                    <a16:creationId xmlns:a16="http://schemas.microsoft.com/office/drawing/2014/main" id="{8399D83C-FA59-83EF-2E04-159D93B40DFD}"/>
                  </a:ext>
                </a:extLst>
              </p:cNvPr>
              <p:cNvSpPr/>
              <p:nvPr/>
            </p:nvSpPr>
            <p:spPr>
              <a:xfrm flipH="1" flipV="1">
                <a:off x="3106738" y="233364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1"/>
                  <a:gd name="f9" fmla="val 4"/>
                  <a:gd name="f10" fmla="val 5"/>
                  <a:gd name="f11" fmla="val 6"/>
                  <a:gd name="f12" fmla="val 2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0 f19 1"/>
                  <a:gd name="f23" fmla="*/ 3 f19 1"/>
                  <a:gd name="f24" fmla="*/ 4 f19 1"/>
                  <a:gd name="f25" fmla="*/ 6 f19 1"/>
                  <a:gd name="f26" fmla="*/ 2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5 f15 1"/>
                  <a:gd name="f48" fmla="*/ f38 f14 1"/>
                  <a:gd name="f49" fmla="*/ f39 f14 1"/>
                  <a:gd name="f50" fmla="*/ f3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5"/>
                  </a:cxn>
                  <a:cxn ang="f27">
                    <a:pos x="f49" y="f50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5" y="f7"/>
                    </a:moveTo>
                    <a:cubicBezTo>
                      <a:pt x="f5" y="f5"/>
                      <a:pt x="f8" y="f5"/>
                      <a:pt x="f9" y="f5"/>
                    </a:cubicBezTo>
                    <a:cubicBezTo>
                      <a:pt x="f10" y="f5"/>
                      <a:pt x="f6" y="f8"/>
                      <a:pt x="f11" y="f7"/>
                    </a:cubicBezTo>
                    <a:cubicBezTo>
                      <a:pt x="f11" y="f10"/>
                      <a:pt x="f10" y="f6"/>
                      <a:pt x="f12" y="f11"/>
                    </a:cubicBezTo>
                    <a:cubicBezTo>
                      <a:pt x="f5" y="f11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Freeform 140">
                <a:extLst>
                  <a:ext uri="{FF2B5EF4-FFF2-40B4-BE49-F238E27FC236}">
                    <a16:creationId xmlns:a16="http://schemas.microsoft.com/office/drawing/2014/main" id="{75EA73B8-9951-89AD-D121-6EFF52A6C406}"/>
                  </a:ext>
                </a:extLst>
              </p:cNvPr>
              <p:cNvSpPr/>
              <p:nvPr/>
            </p:nvSpPr>
            <p:spPr>
              <a:xfrm flipH="1" flipV="1">
                <a:off x="684208" y="446090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3"/>
                  <a:gd name="f9" fmla="val 4"/>
                  <a:gd name="f10" fmla="val 1"/>
                  <a:gd name="f11" fmla="val 5"/>
                  <a:gd name="f12" fmla="val 2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3 f21 1"/>
                  <a:gd name="f26" fmla="*/ 0 f20 1"/>
                  <a:gd name="f27" fmla="*/ 6 f21 1"/>
                  <a:gd name="f28" fmla="*/ 3 f20 1"/>
                  <a:gd name="f29" fmla="*/ 7 f20 1"/>
                  <a:gd name="f30" fmla="*/ 0 f21 1"/>
                  <a:gd name="f31" fmla="*/ 4 f20 1"/>
                  <a:gd name="f32" fmla="+- f22 0 f1"/>
                  <a:gd name="f33" fmla="*/ f25 1 6"/>
                  <a:gd name="f34" fmla="*/ f26 1 7"/>
                  <a:gd name="f35" fmla="*/ f27 1 6"/>
                  <a:gd name="f36" fmla="*/ f28 1 7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5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11"/>
                      <a:pt x="f11" y="f7"/>
                      <a:pt x="f8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12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Freeform 141">
                <a:extLst>
                  <a:ext uri="{FF2B5EF4-FFF2-40B4-BE49-F238E27FC236}">
                    <a16:creationId xmlns:a16="http://schemas.microsoft.com/office/drawing/2014/main" id="{A35124AF-5104-702A-35F9-3D52C92C33D0}"/>
                  </a:ext>
                </a:extLst>
              </p:cNvPr>
              <p:cNvSpPr/>
              <p:nvPr/>
            </p:nvSpPr>
            <p:spPr>
              <a:xfrm flipH="1" flipV="1">
                <a:off x="1217615" y="381003"/>
                <a:ext cx="12701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2"/>
                  <a:gd name="f11" fmla="val 5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4 f20 1"/>
                  <a:gd name="f27" fmla="*/ 4 f21 1"/>
                  <a:gd name="f28" fmla="*/ 0 f20 1"/>
                  <a:gd name="f29" fmla="*/ 6 f21 1"/>
                  <a:gd name="f30" fmla="*/ 3 f21 1"/>
                  <a:gd name="f31" fmla="*/ 7 f20 1"/>
                  <a:gd name="f32" fmla="+- f22 0 f1"/>
                  <a:gd name="f33" fmla="*/ f25 1 6"/>
                  <a:gd name="f34" fmla="*/ f26 1 7"/>
                  <a:gd name="f35" fmla="*/ f27 1 6"/>
                  <a:gd name="f36" fmla="*/ f28 1 7"/>
                  <a:gd name="f37" fmla="*/ f29 1 6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3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6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8"/>
                    </a:moveTo>
                    <a:cubicBezTo>
                      <a:pt x="f9" y="f10"/>
                      <a:pt x="f10" y="f5"/>
                      <a:pt x="f8" y="f5"/>
                    </a:cubicBezTo>
                    <a:cubicBezTo>
                      <a:pt x="f11" y="f5"/>
                      <a:pt x="f6" y="f10"/>
                      <a:pt x="f6" y="f8"/>
                    </a:cubicBezTo>
                    <a:cubicBezTo>
                      <a:pt x="f6" y="f6"/>
                      <a:pt x="f11" y="f7"/>
                      <a:pt x="f12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Freeform 142">
                <a:extLst>
                  <a:ext uri="{FF2B5EF4-FFF2-40B4-BE49-F238E27FC236}">
                    <a16:creationId xmlns:a16="http://schemas.microsoft.com/office/drawing/2014/main" id="{66A5B026-2DBD-A7E1-31C1-D68AD6E453C1}"/>
                  </a:ext>
                </a:extLst>
              </p:cNvPr>
              <p:cNvSpPr/>
              <p:nvPr/>
            </p:nvSpPr>
            <p:spPr>
              <a:xfrm flipH="1" flipV="1">
                <a:off x="884233" y="58741"/>
                <a:ext cx="2540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"/>
                  <a:gd name="f8" fmla="val 2"/>
                  <a:gd name="f9" fmla="val 4"/>
                  <a:gd name="f10" fmla="val 6"/>
                  <a:gd name="f11" fmla="val 8"/>
                  <a:gd name="f12" fmla="val 3"/>
                  <a:gd name="f13" fmla="+- 0 0 -90"/>
                  <a:gd name="f14" fmla="*/ f3 1 11"/>
                  <a:gd name="f15" fmla="*/ f4 1 11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1"/>
                  <a:gd name="f22" fmla="*/ 0 f19 1"/>
                  <a:gd name="f23" fmla="*/ 2 f19 1"/>
                  <a:gd name="f24" fmla="*/ 11 f19 1"/>
                  <a:gd name="f25" fmla="*/ 8 f19 1"/>
                  <a:gd name="f26" fmla="+- f20 0 f1"/>
                  <a:gd name="f27" fmla="*/ f22 1 11"/>
                  <a:gd name="f28" fmla="*/ f23 1 11"/>
                  <a:gd name="f29" fmla="*/ f24 1 11"/>
                  <a:gd name="f30" fmla="*/ f25 1 11"/>
                  <a:gd name="f31" fmla="*/ 0 1 f21"/>
                  <a:gd name="f32" fmla="*/ f17 1 f21"/>
                  <a:gd name="f33" fmla="*/ f27 1 f21"/>
                  <a:gd name="f34" fmla="*/ f28 1 f21"/>
                  <a:gd name="f35" fmla="*/ f29 1 f21"/>
                  <a:gd name="f36" fmla="*/ f30 1 f21"/>
                  <a:gd name="f37" fmla="*/ f31 f14 1"/>
                  <a:gd name="f38" fmla="*/ f32 f14 1"/>
                  <a:gd name="f39" fmla="*/ f32 f15 1"/>
                  <a:gd name="f40" fmla="*/ f31 f15 1"/>
                  <a:gd name="f41" fmla="*/ f33 f14 1"/>
                  <a:gd name="f42" fmla="*/ f33 f15 1"/>
                  <a:gd name="f43" fmla="*/ f34 f14 1"/>
                  <a:gd name="f44" fmla="*/ f35 f14 1"/>
                  <a:gd name="f45" fmla="*/ f36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4" y="f45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11" h="11">
                    <a:moveTo>
                      <a:pt x="f5" y="f5"/>
                    </a:moveTo>
                    <a:cubicBezTo>
                      <a:pt x="f7" y="f5"/>
                      <a:pt x="f7" y="f5"/>
                      <a:pt x="f8" y="f5"/>
                    </a:cubicBezTo>
                    <a:cubicBezTo>
                      <a:pt x="f9" y="f9"/>
                      <a:pt x="f10" y="f11"/>
                      <a:pt x="f6" y="f11"/>
                    </a:cubicBezTo>
                    <a:cubicBezTo>
                      <a:pt x="f12" y="f6"/>
                      <a:pt x="f12" y="f9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Freeform 143">
                <a:extLst>
                  <a:ext uri="{FF2B5EF4-FFF2-40B4-BE49-F238E27FC236}">
                    <a16:creationId xmlns:a16="http://schemas.microsoft.com/office/drawing/2014/main" id="{E73BFCB4-0985-6CE1-CE36-B0F02CEF5660}"/>
                  </a:ext>
                </a:extLst>
              </p:cNvPr>
              <p:cNvSpPr/>
              <p:nvPr/>
            </p:nvSpPr>
            <p:spPr>
              <a:xfrm flipH="1" flipV="1">
                <a:off x="1425577" y="668334"/>
                <a:ext cx="12701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4"/>
                  <a:gd name="f9" fmla="val 1"/>
                  <a:gd name="f10" fmla="val 2"/>
                  <a:gd name="f11" fmla="val 3"/>
                  <a:gd name="f12" fmla="val 6"/>
                  <a:gd name="f13" fmla="+- 0 0 -90"/>
                  <a:gd name="f14" fmla="*/ f3 1 5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7"/>
                  <a:gd name="f25" fmla="*/ 0 f21 1"/>
                  <a:gd name="f26" fmla="*/ 4 f20 1"/>
                  <a:gd name="f27" fmla="*/ 3 f21 1"/>
                  <a:gd name="f28" fmla="*/ 0 f20 1"/>
                  <a:gd name="f29" fmla="*/ 5 f21 1"/>
                  <a:gd name="f30" fmla="*/ 7 f20 1"/>
                  <a:gd name="f31" fmla="+- f22 0 f1"/>
                  <a:gd name="f32" fmla="*/ f25 1 5"/>
                  <a:gd name="f33" fmla="*/ f26 1 7"/>
                  <a:gd name="f34" fmla="*/ f27 1 5"/>
                  <a:gd name="f35" fmla="*/ f28 1 7"/>
                  <a:gd name="f36" fmla="*/ f29 1 5"/>
                  <a:gd name="f37" fmla="*/ f30 1 7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3"/>
                  </a:cxn>
                  <a:cxn ang="f31">
                    <a:pos x="f54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5" h="7">
                    <a:moveTo>
                      <a:pt x="f5" y="f8"/>
                    </a:moveTo>
                    <a:cubicBezTo>
                      <a:pt x="f9" y="f10"/>
                      <a:pt x="f9" y="f5"/>
                      <a:pt x="f11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12"/>
                      <a:pt x="f6" y="f7"/>
                      <a:pt x="f11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Freeform 144">
                <a:extLst>
                  <a:ext uri="{FF2B5EF4-FFF2-40B4-BE49-F238E27FC236}">
                    <a16:creationId xmlns:a16="http://schemas.microsoft.com/office/drawing/2014/main" id="{6C7C42A6-781F-3BF9-4308-E8785DB3ABBD}"/>
                  </a:ext>
                </a:extLst>
              </p:cNvPr>
              <p:cNvSpPr/>
              <p:nvPr/>
            </p:nvSpPr>
            <p:spPr>
              <a:xfrm flipH="1" flipV="1">
                <a:off x="2174872" y="231772"/>
                <a:ext cx="185742" cy="1492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0"/>
                  <a:gd name="f7" fmla="val 64"/>
                  <a:gd name="f8" fmla="val 37"/>
                  <a:gd name="f9" fmla="val 4"/>
                  <a:gd name="f10" fmla="val 28"/>
                  <a:gd name="f11" fmla="val 3"/>
                  <a:gd name="f12" fmla="val 17"/>
                  <a:gd name="f13" fmla="val 9"/>
                  <a:gd name="f14" fmla="val 8"/>
                  <a:gd name="f15" fmla="val 13"/>
                  <a:gd name="f16" fmla="val 23"/>
                  <a:gd name="f17" fmla="val 31"/>
                  <a:gd name="f18" fmla="val 12"/>
                  <a:gd name="f19" fmla="val 47"/>
                  <a:gd name="f20" fmla="val 57"/>
                  <a:gd name="f21" fmla="val 6"/>
                  <a:gd name="f22" fmla="val 65"/>
                  <a:gd name="f23" fmla="val 69"/>
                  <a:gd name="f24" fmla="val 72"/>
                  <a:gd name="f25" fmla="val 30"/>
                  <a:gd name="f26" fmla="val 75"/>
                  <a:gd name="f27" fmla="val 42"/>
                  <a:gd name="f28" fmla="val 70"/>
                  <a:gd name="f29" fmla="val 40"/>
                  <a:gd name="f30" fmla="val 51"/>
                  <a:gd name="f31" fmla="val 67"/>
                  <a:gd name="f32" fmla="val 55"/>
                  <a:gd name="f33" fmla="val 62"/>
                  <a:gd name="f34" fmla="val 58"/>
                  <a:gd name="f35" fmla="val 59"/>
                  <a:gd name="f36" fmla="val 52"/>
                  <a:gd name="f37" fmla="val 39"/>
                  <a:gd name="f38" fmla="val 60"/>
                  <a:gd name="f39" fmla="val 26"/>
                  <a:gd name="f40" fmla="val 49"/>
                  <a:gd name="f41" fmla="val 5"/>
                  <a:gd name="f42" fmla="val 41"/>
                  <a:gd name="f43" fmla="+- 0 0 -90"/>
                  <a:gd name="f44" fmla="*/ f3 1 80"/>
                  <a:gd name="f45" fmla="*/ f4 1 64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80"/>
                  <a:gd name="f54" fmla="*/ f50 1 64"/>
                  <a:gd name="f55" fmla="*/ 0 f51 1"/>
                  <a:gd name="f56" fmla="*/ 37 f50 1"/>
                  <a:gd name="f57" fmla="*/ 9 f51 1"/>
                  <a:gd name="f58" fmla="*/ 8 f50 1"/>
                  <a:gd name="f59" fmla="*/ 23 f51 1"/>
                  <a:gd name="f60" fmla="*/ 4 f50 1"/>
                  <a:gd name="f61" fmla="*/ 47 f51 1"/>
                  <a:gd name="f62" fmla="*/ 9 f50 1"/>
                  <a:gd name="f63" fmla="*/ 69 f51 1"/>
                  <a:gd name="f64" fmla="*/ 23 f50 1"/>
                  <a:gd name="f65" fmla="*/ 80 f51 1"/>
                  <a:gd name="f66" fmla="*/ 42 f50 1"/>
                  <a:gd name="f67" fmla="*/ 67 f51 1"/>
                  <a:gd name="f68" fmla="*/ 55 f50 1"/>
                  <a:gd name="f69" fmla="*/ 52 f51 1"/>
                  <a:gd name="f70" fmla="*/ 59 f50 1"/>
                  <a:gd name="f71" fmla="*/ 13 f51 1"/>
                  <a:gd name="f72" fmla="*/ 51 f50 1"/>
                  <a:gd name="f73" fmla="+- f52 0 f1"/>
                  <a:gd name="f74" fmla="*/ f55 1 80"/>
                  <a:gd name="f75" fmla="*/ f56 1 64"/>
                  <a:gd name="f76" fmla="*/ f57 1 80"/>
                  <a:gd name="f77" fmla="*/ f58 1 64"/>
                  <a:gd name="f78" fmla="*/ f59 1 80"/>
                  <a:gd name="f79" fmla="*/ f60 1 64"/>
                  <a:gd name="f80" fmla="*/ f61 1 80"/>
                  <a:gd name="f81" fmla="*/ f62 1 64"/>
                  <a:gd name="f82" fmla="*/ f63 1 80"/>
                  <a:gd name="f83" fmla="*/ f64 1 64"/>
                  <a:gd name="f84" fmla="*/ f65 1 80"/>
                  <a:gd name="f85" fmla="*/ f66 1 64"/>
                  <a:gd name="f86" fmla="*/ f67 1 80"/>
                  <a:gd name="f87" fmla="*/ f68 1 64"/>
                  <a:gd name="f88" fmla="*/ f69 1 80"/>
                  <a:gd name="f89" fmla="*/ f70 1 64"/>
                  <a:gd name="f90" fmla="*/ f71 1 80"/>
                  <a:gd name="f91" fmla="*/ f72 1 64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80" h="6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2" y="f5"/>
                      <a:pt x="f16" y="f9"/>
                    </a:cubicBezTo>
                    <a:cubicBezTo>
                      <a:pt x="f17" y="f14"/>
                      <a:pt x="f8" y="f18"/>
                      <a:pt x="f19" y="f13"/>
                    </a:cubicBezTo>
                    <a:cubicBezTo>
                      <a:pt x="f20" y="f21"/>
                      <a:pt x="f22" y="f15"/>
                      <a:pt x="f23" y="f16"/>
                    </a:cubicBezTo>
                    <a:cubicBezTo>
                      <a:pt x="f24" y="f25"/>
                      <a:pt x="f26" y="f8"/>
                      <a:pt x="f6" y="f27"/>
                    </a:cubicBezTo>
                    <a:cubicBezTo>
                      <a:pt x="f28" y="f29"/>
                      <a:pt x="f24" y="f30"/>
                      <a:pt x="f31" y="f32"/>
                    </a:cubicBezTo>
                    <a:cubicBezTo>
                      <a:pt x="f33" y="f34"/>
                      <a:pt x="f35" y="f7"/>
                      <a:pt x="f36" y="f35"/>
                    </a:cubicBezTo>
                    <a:cubicBezTo>
                      <a:pt x="f37" y="f38"/>
                      <a:pt x="f39" y="f32"/>
                      <a:pt x="f15" y="f30"/>
                    </a:cubicBezTo>
                    <a:cubicBezTo>
                      <a:pt x="f14" y="f40"/>
                      <a:pt x="f41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Freeform 145">
                <a:extLst>
                  <a:ext uri="{FF2B5EF4-FFF2-40B4-BE49-F238E27FC236}">
                    <a16:creationId xmlns:a16="http://schemas.microsoft.com/office/drawing/2014/main" id="{54F56904-EA66-138C-6735-832E039F9466}"/>
                  </a:ext>
                </a:extLst>
              </p:cNvPr>
              <p:cNvSpPr/>
              <p:nvPr/>
            </p:nvSpPr>
            <p:spPr>
              <a:xfrm flipH="1" flipV="1">
                <a:off x="2225677" y="155576"/>
                <a:ext cx="155576" cy="1381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59"/>
                  <a:gd name="f8" fmla="val 9"/>
                  <a:gd name="f9" fmla="val 13"/>
                  <a:gd name="f10" fmla="val 3"/>
                  <a:gd name="f11" fmla="val 19"/>
                  <a:gd name="f12" fmla="val 20"/>
                  <a:gd name="f13" fmla="val 11"/>
                  <a:gd name="f14" fmla="val 12"/>
                  <a:gd name="f15" fmla="val 21"/>
                  <a:gd name="f16" fmla="val 23"/>
                  <a:gd name="f17" fmla="val 35"/>
                  <a:gd name="f18" fmla="val 15"/>
                  <a:gd name="f19" fmla="val 46"/>
                  <a:gd name="f20" fmla="val 60"/>
                  <a:gd name="f21" fmla="val 61"/>
                  <a:gd name="f22" fmla="val 22"/>
                  <a:gd name="f23" fmla="val 26"/>
                  <a:gd name="f24" fmla="val 57"/>
                  <a:gd name="f25" fmla="val 30"/>
                  <a:gd name="f26" fmla="val 62"/>
                  <a:gd name="f27" fmla="val 34"/>
                  <a:gd name="f28" fmla="val 66"/>
                  <a:gd name="f29" fmla="val 38"/>
                  <a:gd name="f30" fmla="val 44"/>
                  <a:gd name="f31" fmla="val 64"/>
                  <a:gd name="f32" fmla="val 48"/>
                  <a:gd name="f33" fmla="val 52"/>
                  <a:gd name="f34" fmla="val 58"/>
                  <a:gd name="f35" fmla="val 53"/>
                  <a:gd name="f36" fmla="val 54"/>
                  <a:gd name="f37" fmla="val 50"/>
                  <a:gd name="f38" fmla="val 47"/>
                  <a:gd name="f39" fmla="val 55"/>
                  <a:gd name="f40" fmla="val 45"/>
                  <a:gd name="f41" fmla="val 56"/>
                  <a:gd name="f42" fmla="val 36"/>
                  <a:gd name="f43" fmla="val 29"/>
                  <a:gd name="f44" fmla="val 17"/>
                  <a:gd name="f45" fmla="val 41"/>
                  <a:gd name="f46" fmla="val 10"/>
                  <a:gd name="f47" fmla="val 32"/>
                  <a:gd name="f48" fmla="val 4"/>
                  <a:gd name="f49" fmla="val 1"/>
                  <a:gd name="f50" fmla="val 8"/>
                  <a:gd name="f51" fmla="val 7"/>
                  <a:gd name="f52" fmla="+- 0 0 -90"/>
                  <a:gd name="f53" fmla="*/ f3 1 67"/>
                  <a:gd name="f54" fmla="*/ f4 1 59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67"/>
                  <a:gd name="f63" fmla="*/ f59 1 59"/>
                  <a:gd name="f64" fmla="*/ 9 f60 1"/>
                  <a:gd name="f65" fmla="*/ 0 f59 1"/>
                  <a:gd name="f66" fmla="*/ 20 f60 1"/>
                  <a:gd name="f67" fmla="*/ 11 f59 1"/>
                  <a:gd name="f68" fmla="*/ 23 f60 1"/>
                  <a:gd name="f69" fmla="*/ 13 f59 1"/>
                  <a:gd name="f70" fmla="*/ 59 f60 1"/>
                  <a:gd name="f71" fmla="*/ 20 f59 1"/>
                  <a:gd name="f72" fmla="*/ 61 f60 1"/>
                  <a:gd name="f73" fmla="*/ 22 f59 1"/>
                  <a:gd name="f74" fmla="*/ 62 f60 1"/>
                  <a:gd name="f75" fmla="*/ 34 f59 1"/>
                  <a:gd name="f76" fmla="*/ 64 f60 1"/>
                  <a:gd name="f77" fmla="*/ 48 f59 1"/>
                  <a:gd name="f78" fmla="*/ 53 f60 1"/>
                  <a:gd name="f79" fmla="*/ 54 f59 1"/>
                  <a:gd name="f80" fmla="*/ 45 f60 1"/>
                  <a:gd name="f81" fmla="*/ 56 f59 1"/>
                  <a:gd name="f82" fmla="*/ 21 f60 1"/>
                  <a:gd name="f83" fmla="*/ 50 f59 1"/>
                  <a:gd name="f84" fmla="*/ 13 f60 1"/>
                  <a:gd name="f85" fmla="*/ 41 f59 1"/>
                  <a:gd name="f86" fmla="*/ 4 f60 1"/>
                  <a:gd name="f87" fmla="*/ 30 f59 1"/>
                  <a:gd name="f88" fmla="*/ 3 f60 1"/>
                  <a:gd name="f89" fmla="+- f61 0 f1"/>
                  <a:gd name="f90" fmla="*/ f64 1 67"/>
                  <a:gd name="f91" fmla="*/ f65 1 59"/>
                  <a:gd name="f92" fmla="*/ f66 1 67"/>
                  <a:gd name="f93" fmla="*/ f67 1 59"/>
                  <a:gd name="f94" fmla="*/ f68 1 67"/>
                  <a:gd name="f95" fmla="*/ f69 1 59"/>
                  <a:gd name="f96" fmla="*/ f70 1 67"/>
                  <a:gd name="f97" fmla="*/ f71 1 59"/>
                  <a:gd name="f98" fmla="*/ f72 1 67"/>
                  <a:gd name="f99" fmla="*/ f73 1 59"/>
                  <a:gd name="f100" fmla="*/ f74 1 67"/>
                  <a:gd name="f101" fmla="*/ f75 1 59"/>
                  <a:gd name="f102" fmla="*/ f76 1 67"/>
                  <a:gd name="f103" fmla="*/ f77 1 59"/>
                  <a:gd name="f104" fmla="*/ f78 1 67"/>
                  <a:gd name="f105" fmla="*/ f79 1 59"/>
                  <a:gd name="f106" fmla="*/ f80 1 67"/>
                  <a:gd name="f107" fmla="*/ f81 1 59"/>
                  <a:gd name="f108" fmla="*/ f82 1 67"/>
                  <a:gd name="f109" fmla="*/ f83 1 59"/>
                  <a:gd name="f110" fmla="*/ f84 1 67"/>
                  <a:gd name="f111" fmla="*/ f85 1 59"/>
                  <a:gd name="f112" fmla="*/ f86 1 67"/>
                  <a:gd name="f113" fmla="*/ f87 1 59"/>
                  <a:gd name="f114" fmla="*/ f88 1 67"/>
                  <a:gd name="f115" fmla="*/ 0 1 f62"/>
                  <a:gd name="f116" fmla="*/ f56 1 f62"/>
                  <a:gd name="f117" fmla="*/ 0 1 f63"/>
                  <a:gd name="f118" fmla="*/ f57 1 f63"/>
                  <a:gd name="f119" fmla="*/ f90 1 f62"/>
                  <a:gd name="f120" fmla="*/ f91 1 f63"/>
                  <a:gd name="f121" fmla="*/ f92 1 f62"/>
                  <a:gd name="f122" fmla="*/ f93 1 f63"/>
                  <a:gd name="f123" fmla="*/ f94 1 f62"/>
                  <a:gd name="f124" fmla="*/ f95 1 f63"/>
                  <a:gd name="f125" fmla="*/ f96 1 f62"/>
                  <a:gd name="f126" fmla="*/ f97 1 f63"/>
                  <a:gd name="f127" fmla="*/ f98 1 f62"/>
                  <a:gd name="f128" fmla="*/ f99 1 f63"/>
                  <a:gd name="f129" fmla="*/ f100 1 f62"/>
                  <a:gd name="f130" fmla="*/ f101 1 f63"/>
                  <a:gd name="f131" fmla="*/ f102 1 f62"/>
                  <a:gd name="f132" fmla="*/ f103 1 f63"/>
                  <a:gd name="f133" fmla="*/ f104 1 f62"/>
                  <a:gd name="f134" fmla="*/ f105 1 f63"/>
                  <a:gd name="f135" fmla="*/ f106 1 f62"/>
                  <a:gd name="f136" fmla="*/ f107 1 f63"/>
                  <a:gd name="f137" fmla="*/ f108 1 f62"/>
                  <a:gd name="f138" fmla="*/ f109 1 f63"/>
                  <a:gd name="f139" fmla="*/ f110 1 f62"/>
                  <a:gd name="f140" fmla="*/ f111 1 f63"/>
                  <a:gd name="f141" fmla="*/ f112 1 f62"/>
                  <a:gd name="f142" fmla="*/ f113 1 f63"/>
                  <a:gd name="f143" fmla="*/ f114 1 f62"/>
                  <a:gd name="f144" fmla="*/ f115 f53 1"/>
                  <a:gd name="f145" fmla="*/ f116 f53 1"/>
                  <a:gd name="f146" fmla="*/ f118 f54 1"/>
                  <a:gd name="f147" fmla="*/ f117 f54 1"/>
                  <a:gd name="f148" fmla="*/ f119 f53 1"/>
                  <a:gd name="f149" fmla="*/ f120 f54 1"/>
                  <a:gd name="f150" fmla="*/ f121 f53 1"/>
                  <a:gd name="f151" fmla="*/ f122 f54 1"/>
                  <a:gd name="f152" fmla="*/ f123 f53 1"/>
                  <a:gd name="f153" fmla="*/ f124 f54 1"/>
                  <a:gd name="f154" fmla="*/ f125 f53 1"/>
                  <a:gd name="f155" fmla="*/ f126 f54 1"/>
                  <a:gd name="f156" fmla="*/ f127 f53 1"/>
                  <a:gd name="f157" fmla="*/ f128 f54 1"/>
                  <a:gd name="f158" fmla="*/ f129 f53 1"/>
                  <a:gd name="f159" fmla="*/ f130 f54 1"/>
                  <a:gd name="f160" fmla="*/ f131 f53 1"/>
                  <a:gd name="f161" fmla="*/ f132 f54 1"/>
                  <a:gd name="f162" fmla="*/ f133 f53 1"/>
                  <a:gd name="f163" fmla="*/ f134 f54 1"/>
                  <a:gd name="f164" fmla="*/ f135 f53 1"/>
                  <a:gd name="f165" fmla="*/ f136 f54 1"/>
                  <a:gd name="f166" fmla="*/ f137 f53 1"/>
                  <a:gd name="f167" fmla="*/ f138 f54 1"/>
                  <a:gd name="f168" fmla="*/ f139 f53 1"/>
                  <a:gd name="f169" fmla="*/ f140 f54 1"/>
                  <a:gd name="f170" fmla="*/ f141 f53 1"/>
                  <a:gd name="f171" fmla="*/ f142 f54 1"/>
                  <a:gd name="f172" fmla="*/ f14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9">
                    <a:pos x="f148" y="f149"/>
                  </a:cxn>
                  <a:cxn ang="f89">
                    <a:pos x="f150" y="f151"/>
                  </a:cxn>
                  <a:cxn ang="f89">
                    <a:pos x="f152" y="f153"/>
                  </a:cxn>
                  <a:cxn ang="f89">
                    <a:pos x="f154" y="f155"/>
                  </a:cxn>
                  <a:cxn ang="f89">
                    <a:pos x="f156" y="f157"/>
                  </a:cxn>
                  <a:cxn ang="f89">
                    <a:pos x="f158" y="f159"/>
                  </a:cxn>
                  <a:cxn ang="f89">
                    <a:pos x="f160" y="f161"/>
                  </a:cxn>
                  <a:cxn ang="f89">
                    <a:pos x="f162" y="f163"/>
                  </a:cxn>
                  <a:cxn ang="f89">
                    <a:pos x="f164" y="f165"/>
                  </a:cxn>
                  <a:cxn ang="f89">
                    <a:pos x="f166" y="f167"/>
                  </a:cxn>
                  <a:cxn ang="f89">
                    <a:pos x="f168" y="f169"/>
                  </a:cxn>
                  <a:cxn ang="f89">
                    <a:pos x="f170" y="f171"/>
                  </a:cxn>
                  <a:cxn ang="f89">
                    <a:pos x="f172" y="f151"/>
                  </a:cxn>
                  <a:cxn ang="f89">
                    <a:pos x="f148" y="f149"/>
                  </a:cxn>
                </a:cxnLst>
                <a:rect l="f144" t="f147" r="f145" b="f146"/>
                <a:pathLst>
                  <a:path w="67" h="59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9"/>
                      <a:pt x="f16" y="f9"/>
                    </a:cubicBezTo>
                    <a:cubicBezTo>
                      <a:pt x="f17" y="f18"/>
                      <a:pt x="f19" y="f15"/>
                      <a:pt x="f7" y="f12"/>
                    </a:cubicBezTo>
                    <a:cubicBezTo>
                      <a:pt x="f20" y="f12"/>
                      <a:pt x="f21" y="f22"/>
                      <a:pt x="f21" y="f22"/>
                    </a:cubicBezTo>
                    <a:cubicBezTo>
                      <a:pt x="f7" y="f23"/>
                      <a:pt x="f24" y="f25"/>
                      <a:pt x="f26" y="f27"/>
                    </a:cubicBezTo>
                    <a:cubicBezTo>
                      <a:pt x="f28" y="f29"/>
                      <a:pt x="f6" y="f30"/>
                      <a:pt x="f31" y="f32"/>
                    </a:cubicBezTo>
                    <a:cubicBezTo>
                      <a:pt x="f26" y="f33"/>
                      <a:pt x="f7" y="f34"/>
                      <a:pt x="f35" y="f36"/>
                    </a:cubicBezTo>
                    <a:cubicBezTo>
                      <a:pt x="f37" y="f35"/>
                      <a:pt x="f38" y="f39"/>
                      <a:pt x="f40" y="f41"/>
                    </a:cubicBezTo>
                    <a:cubicBezTo>
                      <a:pt x="f42" y="f7"/>
                      <a:pt x="f43" y="f33"/>
                      <a:pt x="f15" y="f37"/>
                    </a:cubicBezTo>
                    <a:cubicBezTo>
                      <a:pt x="f44" y="f37"/>
                      <a:pt x="f18" y="f40"/>
                      <a:pt x="f9" y="f45"/>
                    </a:cubicBezTo>
                    <a:cubicBezTo>
                      <a:pt x="f13" y="f42"/>
                      <a:pt x="f46" y="f47"/>
                      <a:pt x="f48" y="f25"/>
                    </a:cubicBezTo>
                    <a:cubicBezTo>
                      <a:pt x="f49" y="f25"/>
                      <a:pt x="f5" y="f44"/>
                      <a:pt x="f10" y="f13"/>
                    </a:cubicBezTo>
                    <a:cubicBezTo>
                      <a:pt x="f48" y="f50"/>
                      <a:pt x="f51" y="f48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Freeform 146">
                <a:extLst>
                  <a:ext uri="{FF2B5EF4-FFF2-40B4-BE49-F238E27FC236}">
                    <a16:creationId xmlns:a16="http://schemas.microsoft.com/office/drawing/2014/main" id="{D160B013-9BA6-C736-D21D-4FFF2D205294}"/>
                  </a:ext>
                </a:extLst>
              </p:cNvPr>
              <p:cNvSpPr/>
              <p:nvPr/>
            </p:nvSpPr>
            <p:spPr>
              <a:xfrm flipH="1" flipV="1">
                <a:off x="2314574" y="20638"/>
                <a:ext cx="36511" cy="1444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62"/>
                  <a:gd name="f8" fmla="val 15"/>
                  <a:gd name="f9" fmla="val 24"/>
                  <a:gd name="f10" fmla="val 33"/>
                  <a:gd name="f11" fmla="val 41"/>
                  <a:gd name="f12" fmla="val 48"/>
                  <a:gd name="f13" fmla="val 50"/>
                  <a:gd name="f14" fmla="val 52"/>
                  <a:gd name="f15" fmla="val 54"/>
                  <a:gd name="f16" fmla="val 14"/>
                  <a:gd name="f17" fmla="val 58"/>
                  <a:gd name="f18" fmla="val 13"/>
                  <a:gd name="f19" fmla="val 8"/>
                  <a:gd name="f20" fmla="val 61"/>
                  <a:gd name="f21" fmla="val 4"/>
                  <a:gd name="f22" fmla="val 2"/>
                  <a:gd name="f23" fmla="val 44"/>
                  <a:gd name="f24" fmla="val 3"/>
                  <a:gd name="f25" fmla="val 34"/>
                  <a:gd name="f26" fmla="val 19"/>
                  <a:gd name="f27" fmla="val 7"/>
                  <a:gd name="f28" fmla="val 26"/>
                  <a:gd name="f29" fmla="val 6"/>
                  <a:gd name="f30" fmla="val 23"/>
                  <a:gd name="f31" fmla="val 20"/>
                  <a:gd name="f32" fmla="val 12"/>
                  <a:gd name="f33" fmla="val 17"/>
                  <a:gd name="f34" fmla="val 5"/>
                  <a:gd name="f35" fmla="val 11"/>
                  <a:gd name="f36" fmla="val 9"/>
                  <a:gd name="f37" fmla="+- 0 0 -90"/>
                  <a:gd name="f38" fmla="*/ f3 1 16"/>
                  <a:gd name="f39" fmla="*/ f4 1 62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6"/>
                  <a:gd name="f48" fmla="*/ f44 1 62"/>
                  <a:gd name="f49" fmla="*/ 15 f45 1"/>
                  <a:gd name="f50" fmla="*/ 24 f44 1"/>
                  <a:gd name="f51" fmla="*/ 16 f45 1"/>
                  <a:gd name="f52" fmla="*/ 48 f44 1"/>
                  <a:gd name="f53" fmla="*/ 54 f44 1"/>
                  <a:gd name="f54" fmla="*/ 8 f45 1"/>
                  <a:gd name="f55" fmla="*/ 61 f44 1"/>
                  <a:gd name="f56" fmla="*/ 2 f45 1"/>
                  <a:gd name="f57" fmla="*/ 3 f45 1"/>
                  <a:gd name="f58" fmla="*/ 6 f45 1"/>
                  <a:gd name="f59" fmla="*/ 23 f44 1"/>
                  <a:gd name="f60" fmla="*/ 5 f45 1"/>
                  <a:gd name="f61" fmla="*/ 14 f44 1"/>
                  <a:gd name="f62" fmla="*/ 4 f45 1"/>
                  <a:gd name="f63" fmla="*/ 5 f44 1"/>
                  <a:gd name="f64" fmla="*/ 2 f44 1"/>
                  <a:gd name="f65" fmla="*/ 9 f44 1"/>
                  <a:gd name="f66" fmla="+- f46 0 f1"/>
                  <a:gd name="f67" fmla="*/ f49 1 16"/>
                  <a:gd name="f68" fmla="*/ f50 1 62"/>
                  <a:gd name="f69" fmla="*/ f51 1 16"/>
                  <a:gd name="f70" fmla="*/ f52 1 62"/>
                  <a:gd name="f71" fmla="*/ f53 1 62"/>
                  <a:gd name="f72" fmla="*/ f54 1 16"/>
                  <a:gd name="f73" fmla="*/ f55 1 62"/>
                  <a:gd name="f74" fmla="*/ f56 1 16"/>
                  <a:gd name="f75" fmla="*/ f57 1 16"/>
                  <a:gd name="f76" fmla="*/ f58 1 16"/>
                  <a:gd name="f77" fmla="*/ f59 1 62"/>
                  <a:gd name="f78" fmla="*/ f60 1 16"/>
                  <a:gd name="f79" fmla="*/ f61 1 62"/>
                  <a:gd name="f80" fmla="*/ f62 1 16"/>
                  <a:gd name="f81" fmla="*/ f63 1 62"/>
                  <a:gd name="f82" fmla="*/ f64 1 62"/>
                  <a:gd name="f83" fmla="*/ f65 1 62"/>
                  <a:gd name="f84" fmla="*/ 0 1 f47"/>
                  <a:gd name="f85" fmla="*/ f41 1 f47"/>
                  <a:gd name="f86" fmla="*/ 0 1 f48"/>
                  <a:gd name="f87" fmla="*/ f42 1 f48"/>
                  <a:gd name="f88" fmla="*/ f67 1 f47"/>
                  <a:gd name="f89" fmla="*/ f68 1 f48"/>
                  <a:gd name="f90" fmla="*/ f69 1 f47"/>
                  <a:gd name="f91" fmla="*/ f70 1 f48"/>
                  <a:gd name="f92" fmla="*/ f71 1 f48"/>
                  <a:gd name="f93" fmla="*/ f72 1 f47"/>
                  <a:gd name="f94" fmla="*/ f73 1 f48"/>
                  <a:gd name="f95" fmla="*/ f74 1 f47"/>
                  <a:gd name="f96" fmla="*/ f75 1 f47"/>
                  <a:gd name="f97" fmla="*/ f76 1 f47"/>
                  <a:gd name="f98" fmla="*/ f77 1 f48"/>
                  <a:gd name="f99" fmla="*/ f78 1 f47"/>
                  <a:gd name="f100" fmla="*/ f79 1 f48"/>
                  <a:gd name="f101" fmla="*/ f80 1 f47"/>
                  <a:gd name="f102" fmla="*/ f81 1 f48"/>
                  <a:gd name="f103" fmla="*/ f82 1 f48"/>
                  <a:gd name="f104" fmla="*/ f83 1 f48"/>
                  <a:gd name="f105" fmla="*/ f84 f38 1"/>
                  <a:gd name="f106" fmla="*/ f85 f38 1"/>
                  <a:gd name="f107" fmla="*/ f87 f39 1"/>
                  <a:gd name="f108" fmla="*/ f86 f39 1"/>
                  <a:gd name="f109" fmla="*/ f88 f38 1"/>
                  <a:gd name="f110" fmla="*/ f89 f39 1"/>
                  <a:gd name="f111" fmla="*/ f90 f38 1"/>
                  <a:gd name="f112" fmla="*/ f91 f39 1"/>
                  <a:gd name="f113" fmla="*/ f92 f39 1"/>
                  <a:gd name="f114" fmla="*/ f93 f38 1"/>
                  <a:gd name="f115" fmla="*/ f94 f39 1"/>
                  <a:gd name="f116" fmla="*/ f95 f38 1"/>
                  <a:gd name="f117" fmla="*/ f96 f38 1"/>
                  <a:gd name="f118" fmla="*/ f97 f38 1"/>
                  <a:gd name="f119" fmla="*/ f98 f39 1"/>
                  <a:gd name="f120" fmla="*/ f99 f38 1"/>
                  <a:gd name="f121" fmla="*/ f100 f39 1"/>
                  <a:gd name="f122" fmla="*/ f101 f38 1"/>
                  <a:gd name="f123" fmla="*/ f102 f39 1"/>
                  <a:gd name="f124" fmla="*/ f103 f39 1"/>
                  <a:gd name="f125" fmla="*/ f104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09" y="f113"/>
                  </a:cxn>
                  <a:cxn ang="f66">
                    <a:pos x="f114" y="f115"/>
                  </a:cxn>
                  <a:cxn ang="f66">
                    <a:pos x="f116" y="f113"/>
                  </a:cxn>
                  <a:cxn ang="f66">
                    <a:pos x="f117" y="f110"/>
                  </a:cxn>
                  <a:cxn ang="f66">
                    <a:pos x="f118" y="f119"/>
                  </a:cxn>
                  <a:cxn ang="f66">
                    <a:pos x="f120" y="f121"/>
                  </a:cxn>
                  <a:cxn ang="f66">
                    <a:pos x="f122" y="f123"/>
                  </a:cxn>
                  <a:cxn ang="f66">
                    <a:pos x="f114" y="f124"/>
                  </a:cxn>
                  <a:cxn ang="f66">
                    <a:pos x="f111" y="f125"/>
                  </a:cxn>
                  <a:cxn ang="f66">
                    <a:pos x="f109" y="f110"/>
                  </a:cxn>
                </a:cxnLst>
                <a:rect l="f105" t="f108" r="f106" b="f107"/>
                <a:pathLst>
                  <a:path w="16" h="62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6" y="f14"/>
                      <a:pt x="f8" y="f15"/>
                    </a:cubicBezTo>
                    <a:cubicBezTo>
                      <a:pt x="f16" y="f17"/>
                      <a:pt x="f18" y="f7"/>
                      <a:pt x="f19" y="f20"/>
                    </a:cubicBezTo>
                    <a:cubicBezTo>
                      <a:pt x="f21" y="f20"/>
                      <a:pt x="f22" y="f17"/>
                      <a:pt x="f22" y="f15"/>
                    </a:cubicBezTo>
                    <a:cubicBezTo>
                      <a:pt x="f5" y="f23"/>
                      <a:pt x="f24" y="f25"/>
                      <a:pt x="f24" y="f9"/>
                    </a:cubicBezTo>
                    <a:cubicBezTo>
                      <a:pt x="f24" y="f26"/>
                      <a:pt x="f27" y="f28"/>
                      <a:pt x="f29" y="f30"/>
                    </a:cubicBezTo>
                    <a:cubicBezTo>
                      <a:pt x="f29" y="f31"/>
                      <a:pt x="f32" y="f33"/>
                      <a:pt x="f34" y="f16"/>
                    </a:cubicBezTo>
                    <a:cubicBezTo>
                      <a:pt x="f22" y="f18"/>
                      <a:pt x="f24" y="f19"/>
                      <a:pt x="f21" y="f34"/>
                    </a:cubicBezTo>
                    <a:cubicBezTo>
                      <a:pt x="f34" y="f24"/>
                      <a:pt x="f29" y="f5"/>
                      <a:pt x="f19" y="f22"/>
                    </a:cubicBezTo>
                    <a:cubicBezTo>
                      <a:pt x="f35" y="f21"/>
                      <a:pt x="f6" y="f21"/>
                      <a:pt x="f6" y="f36"/>
                    </a:cubicBezTo>
                    <a:cubicBezTo>
                      <a:pt x="f6" y="f8"/>
                      <a:pt x="f8" y="f31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Freeform 147">
                <a:extLst>
                  <a:ext uri="{FF2B5EF4-FFF2-40B4-BE49-F238E27FC236}">
                    <a16:creationId xmlns:a16="http://schemas.microsoft.com/office/drawing/2014/main" id="{A1F3BDB6-06B5-F0BE-FA19-DCE886B14E28}"/>
                  </a:ext>
                </a:extLst>
              </p:cNvPr>
              <p:cNvSpPr/>
              <p:nvPr/>
            </p:nvSpPr>
            <p:spPr>
              <a:xfrm flipH="1" flipV="1">
                <a:off x="2200274" y="15873"/>
                <a:ext cx="44448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44"/>
                  <a:gd name="f8" fmla="val 14"/>
                  <a:gd name="f9" fmla="val 13"/>
                  <a:gd name="f10" fmla="val 15"/>
                  <a:gd name="f11" fmla="val 18"/>
                  <a:gd name="f12" fmla="val 20"/>
                  <a:gd name="f13" fmla="val 26"/>
                  <a:gd name="f14" fmla="val 33"/>
                  <a:gd name="f15" fmla="val 16"/>
                  <a:gd name="f16" fmla="val 39"/>
                  <a:gd name="f17" fmla="val 6"/>
                  <a:gd name="f18" fmla="val 1"/>
                  <a:gd name="f19" fmla="val 41"/>
                  <a:gd name="f20" fmla="val 2"/>
                  <a:gd name="f21" fmla="val 29"/>
                  <a:gd name="f22" fmla="val 23"/>
                  <a:gd name="f23" fmla="val 4"/>
                  <a:gd name="f24" fmla="val 17"/>
                  <a:gd name="f25" fmla="val 11"/>
                  <a:gd name="f26" fmla="val 7"/>
                  <a:gd name="f27" fmla="val 3"/>
                  <a:gd name="f28" fmla="val 12"/>
                  <a:gd name="f29" fmla="val 9"/>
                  <a:gd name="f30" fmla="+- 0 0 -90"/>
                  <a:gd name="f31" fmla="*/ f3 1 19"/>
                  <a:gd name="f32" fmla="*/ f4 1 4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9"/>
                  <a:gd name="f41" fmla="*/ f37 1 44"/>
                  <a:gd name="f42" fmla="*/ 14 f38 1"/>
                  <a:gd name="f43" fmla="*/ 13 f37 1"/>
                  <a:gd name="f44" fmla="*/ 20 f37 1"/>
                  <a:gd name="f45" fmla="*/ 16 f38 1"/>
                  <a:gd name="f46" fmla="*/ 39 f37 1"/>
                  <a:gd name="f47" fmla="*/ 2 f38 1"/>
                  <a:gd name="f48" fmla="*/ 29 f37 1"/>
                  <a:gd name="f49" fmla="*/ 11 f37 1"/>
                  <a:gd name="f50" fmla="*/ 3 f38 1"/>
                  <a:gd name="f51" fmla="*/ 1 f37 1"/>
                  <a:gd name="f52" fmla="*/ 13 f38 1"/>
                  <a:gd name="f53" fmla="*/ 7 f37 1"/>
                  <a:gd name="f54" fmla="+- f39 0 f1"/>
                  <a:gd name="f55" fmla="*/ f42 1 19"/>
                  <a:gd name="f56" fmla="*/ f43 1 44"/>
                  <a:gd name="f57" fmla="*/ f44 1 44"/>
                  <a:gd name="f58" fmla="*/ f45 1 19"/>
                  <a:gd name="f59" fmla="*/ f46 1 44"/>
                  <a:gd name="f60" fmla="*/ f47 1 19"/>
                  <a:gd name="f61" fmla="*/ f48 1 44"/>
                  <a:gd name="f62" fmla="*/ f49 1 44"/>
                  <a:gd name="f63" fmla="*/ f50 1 19"/>
                  <a:gd name="f64" fmla="*/ f51 1 44"/>
                  <a:gd name="f65" fmla="*/ f52 1 19"/>
                  <a:gd name="f66" fmla="*/ f53 1 44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1"/>
                  <a:gd name="f74" fmla="*/ f58 1 f40"/>
                  <a:gd name="f75" fmla="*/ f59 1 f41"/>
                  <a:gd name="f76" fmla="*/ f60 1 f40"/>
                  <a:gd name="f77" fmla="*/ f61 1 f41"/>
                  <a:gd name="f78" fmla="*/ f62 1 f41"/>
                  <a:gd name="f79" fmla="*/ f63 1 f40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2 1"/>
                  <a:gd name="f90" fmla="*/ f74 f31 1"/>
                  <a:gd name="f91" fmla="*/ f75 f32 1"/>
                  <a:gd name="f92" fmla="*/ f76 f31 1"/>
                  <a:gd name="f93" fmla="*/ f77 f32 1"/>
                  <a:gd name="f94" fmla="*/ f78 f32 1"/>
                  <a:gd name="f95" fmla="*/ f79 f31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7" y="f89"/>
                  </a:cxn>
                  <a:cxn ang="f54">
                    <a:pos x="f90" y="f91"/>
                  </a:cxn>
                  <a:cxn ang="f54">
                    <a:pos x="f92" y="f93"/>
                  </a:cxn>
                  <a:cxn ang="f54">
                    <a:pos x="f92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19" h="44">
                    <a:moveTo>
                      <a:pt x="f8" y="f9"/>
                    </a:moveTo>
                    <a:cubicBezTo>
                      <a:pt x="f9" y="f10"/>
                      <a:pt x="f9" y="f11"/>
                      <a:pt x="f8" y="f12"/>
                    </a:cubicBezTo>
                    <a:cubicBezTo>
                      <a:pt x="f6" y="f13"/>
                      <a:pt x="f11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23" y="f24"/>
                      <a:pt x="f20" y="f25"/>
                    </a:cubicBezTo>
                    <a:cubicBezTo>
                      <a:pt x="f5" y="f26"/>
                      <a:pt x="f5" y="f20"/>
                      <a:pt x="f27" y="f18"/>
                    </a:cubicBezTo>
                    <a:cubicBezTo>
                      <a:pt x="f26" y="f5"/>
                      <a:pt x="f28" y="f20"/>
                      <a:pt x="f9" y="f26"/>
                    </a:cubicBezTo>
                    <a:cubicBezTo>
                      <a:pt x="f8" y="f29"/>
                      <a:pt x="f8" y="f25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Freeform 148">
                <a:extLst>
                  <a:ext uri="{FF2B5EF4-FFF2-40B4-BE49-F238E27FC236}">
                    <a16:creationId xmlns:a16="http://schemas.microsoft.com/office/drawing/2014/main" id="{A692074B-8145-7D04-6F2D-E370A04D78E0}"/>
                  </a:ext>
                </a:extLst>
              </p:cNvPr>
              <p:cNvSpPr/>
              <p:nvPr/>
            </p:nvSpPr>
            <p:spPr>
              <a:xfrm flipH="1" flipV="1">
                <a:off x="2255833" y="-3172"/>
                <a:ext cx="39684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2"/>
                  <a:gd name="f8" fmla="val 13"/>
                  <a:gd name="f9" fmla="val 16"/>
                  <a:gd name="f10" fmla="val 12"/>
                  <a:gd name="f11" fmla="val 20"/>
                  <a:gd name="f12" fmla="val 14"/>
                  <a:gd name="f13" fmla="val 25"/>
                  <a:gd name="f14" fmla="val 29"/>
                  <a:gd name="f15" fmla="val 34"/>
                  <a:gd name="f16" fmla="val 37"/>
                  <a:gd name="f17" fmla="val 40"/>
                  <a:gd name="f18" fmla="val 10"/>
                  <a:gd name="f19" fmla="val 7"/>
                  <a:gd name="f20" fmla="val 4"/>
                  <a:gd name="f21" fmla="val 1"/>
                  <a:gd name="f22" fmla="val 38"/>
                  <a:gd name="f23" fmla="val 35"/>
                  <a:gd name="f24" fmla="val 2"/>
                  <a:gd name="f25" fmla="val 31"/>
                  <a:gd name="f26" fmla="val 28"/>
                  <a:gd name="f27" fmla="val 22"/>
                  <a:gd name="f28" fmla="val 5"/>
                  <a:gd name="f29" fmla="val 19"/>
                  <a:gd name="f30" fmla="val 15"/>
                  <a:gd name="f31" fmla="val 3"/>
                  <a:gd name="f32" fmla="val 11"/>
                  <a:gd name="f33" fmla="val 6"/>
                  <a:gd name="f34" fmla="val 9"/>
                  <a:gd name="f35" fmla="+- 0 0 -90"/>
                  <a:gd name="f36" fmla="*/ f3 1 17"/>
                  <a:gd name="f37" fmla="*/ f4 1 4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7"/>
                  <a:gd name="f46" fmla="*/ f42 1 42"/>
                  <a:gd name="f47" fmla="*/ 13 f43 1"/>
                  <a:gd name="f48" fmla="*/ 16 f42 1"/>
                  <a:gd name="f49" fmla="*/ 16 f43 1"/>
                  <a:gd name="f50" fmla="*/ 29 f42 1"/>
                  <a:gd name="f51" fmla="*/ 40 f42 1"/>
                  <a:gd name="f52" fmla="*/ 4 f43 1"/>
                  <a:gd name="f53" fmla="*/ 2 f43 1"/>
                  <a:gd name="f54" fmla="*/ 31 f42 1"/>
                  <a:gd name="f55" fmla="*/ 22 f42 1"/>
                  <a:gd name="f56" fmla="*/ 15 f42 1"/>
                  <a:gd name="f57" fmla="*/ 7 f43 1"/>
                  <a:gd name="f58" fmla="*/ 1 f42 1"/>
                  <a:gd name="f59" fmla="*/ 6 f42 1"/>
                  <a:gd name="f60" fmla="+- f44 0 f1"/>
                  <a:gd name="f61" fmla="*/ f47 1 17"/>
                  <a:gd name="f62" fmla="*/ f48 1 42"/>
                  <a:gd name="f63" fmla="*/ f49 1 17"/>
                  <a:gd name="f64" fmla="*/ f50 1 42"/>
                  <a:gd name="f65" fmla="*/ f51 1 42"/>
                  <a:gd name="f66" fmla="*/ f52 1 17"/>
                  <a:gd name="f67" fmla="*/ f53 1 17"/>
                  <a:gd name="f68" fmla="*/ f54 1 42"/>
                  <a:gd name="f69" fmla="*/ f55 1 42"/>
                  <a:gd name="f70" fmla="*/ f56 1 42"/>
                  <a:gd name="f71" fmla="*/ f57 1 17"/>
                  <a:gd name="f72" fmla="*/ f58 1 42"/>
                  <a:gd name="f73" fmla="*/ f59 1 42"/>
                  <a:gd name="f74" fmla="*/ 0 1 f45"/>
                  <a:gd name="f75" fmla="*/ f39 1 f45"/>
                  <a:gd name="f76" fmla="*/ 0 1 f46"/>
                  <a:gd name="f77" fmla="*/ f40 1 f46"/>
                  <a:gd name="f78" fmla="*/ f61 1 f45"/>
                  <a:gd name="f79" fmla="*/ f62 1 f46"/>
                  <a:gd name="f80" fmla="*/ f63 1 f45"/>
                  <a:gd name="f81" fmla="*/ f64 1 f46"/>
                  <a:gd name="f82" fmla="*/ f65 1 f46"/>
                  <a:gd name="f83" fmla="*/ f66 1 f45"/>
                  <a:gd name="f84" fmla="*/ f67 1 f45"/>
                  <a:gd name="f85" fmla="*/ f68 1 f46"/>
                  <a:gd name="f86" fmla="*/ f69 1 f46"/>
                  <a:gd name="f87" fmla="*/ f70 1 f46"/>
                  <a:gd name="f88" fmla="*/ f71 1 f45"/>
                  <a:gd name="f89" fmla="*/ f72 1 f46"/>
                  <a:gd name="f90" fmla="*/ f73 1 f46"/>
                  <a:gd name="f91" fmla="*/ f74 f36 1"/>
                  <a:gd name="f92" fmla="*/ f75 f36 1"/>
                  <a:gd name="f93" fmla="*/ f77 f37 1"/>
                  <a:gd name="f94" fmla="*/ f76 f37 1"/>
                  <a:gd name="f95" fmla="*/ f78 f36 1"/>
                  <a:gd name="f96" fmla="*/ f79 f37 1"/>
                  <a:gd name="f97" fmla="*/ f80 f36 1"/>
                  <a:gd name="f98" fmla="*/ f81 f37 1"/>
                  <a:gd name="f99" fmla="*/ f82 f37 1"/>
                  <a:gd name="f100" fmla="*/ f83 f36 1"/>
                  <a:gd name="f101" fmla="*/ f84 f36 1"/>
                  <a:gd name="f102" fmla="*/ f85 f37 1"/>
                  <a:gd name="f103" fmla="*/ f86 f37 1"/>
                  <a:gd name="f104" fmla="*/ f87 f37 1"/>
                  <a:gd name="f105" fmla="*/ f88 f36 1"/>
                  <a:gd name="f106" fmla="*/ f89 f37 1"/>
                  <a:gd name="f107" fmla="*/ f90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5" y="f99"/>
                  </a:cxn>
                  <a:cxn ang="f60">
                    <a:pos x="f100" y="f99"/>
                  </a:cxn>
                  <a:cxn ang="f60">
                    <a:pos x="f101" y="f102"/>
                  </a:cxn>
                  <a:cxn ang="f60">
                    <a:pos x="f100" y="f103"/>
                  </a:cxn>
                  <a:cxn ang="f60">
                    <a:pos x="f100" y="f104"/>
                  </a:cxn>
                  <a:cxn ang="f60">
                    <a:pos x="f105" y="f106"/>
                  </a:cxn>
                  <a:cxn ang="f60">
                    <a:pos x="f95" y="f107"/>
                  </a:cxn>
                  <a:cxn ang="f60">
                    <a:pos x="f95" y="f96"/>
                  </a:cxn>
                </a:cxnLst>
                <a:rect l="f91" t="f94" r="f92" b="f93"/>
                <a:pathLst>
                  <a:path w="17" h="42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8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26"/>
                      <a:pt x="f24" y="f13"/>
                      <a:pt x="f20" y="f27"/>
                    </a:cubicBezTo>
                    <a:cubicBezTo>
                      <a:pt x="f28" y="f29"/>
                      <a:pt x="f19" y="f29"/>
                      <a:pt x="f20" y="f30"/>
                    </a:cubicBezTo>
                    <a:cubicBezTo>
                      <a:pt x="f5" y="f18"/>
                      <a:pt x="f24" y="f31"/>
                      <a:pt x="f19" y="f21"/>
                    </a:cubicBezTo>
                    <a:cubicBezTo>
                      <a:pt x="f32" y="f5"/>
                      <a:pt x="f8" y="f31"/>
                      <a:pt x="f8" y="f33"/>
                    </a:cubicBezTo>
                    <a:cubicBezTo>
                      <a:pt x="f12" y="f34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Freeform 149">
                <a:extLst>
                  <a:ext uri="{FF2B5EF4-FFF2-40B4-BE49-F238E27FC236}">
                    <a16:creationId xmlns:a16="http://schemas.microsoft.com/office/drawing/2014/main" id="{86833736-2052-1ACC-1D3D-918FAC509DF7}"/>
                  </a:ext>
                </a:extLst>
              </p:cNvPr>
              <p:cNvSpPr/>
              <p:nvPr/>
            </p:nvSpPr>
            <p:spPr>
              <a:xfrm flipH="1" flipV="1">
                <a:off x="2119314" y="173041"/>
                <a:ext cx="42867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2"/>
                  <a:gd name="f8" fmla="val 13"/>
                  <a:gd name="f9" fmla="val 7"/>
                  <a:gd name="f10" fmla="val 16"/>
                  <a:gd name="f11" fmla="val 1"/>
                  <a:gd name="f12" fmla="val 11"/>
                  <a:gd name="f13" fmla="val 2"/>
                  <a:gd name="f14" fmla="val 3"/>
                  <a:gd name="f15" fmla="val 9"/>
                  <a:gd name="f16" fmla="val 14"/>
                  <a:gd name="f17" fmla="val 21"/>
                  <a:gd name="f18" fmla="+- 0 0 -90"/>
                  <a:gd name="f19" fmla="*/ f3 1 19"/>
                  <a:gd name="f20" fmla="*/ f4 1 2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9"/>
                  <a:gd name="f29" fmla="*/ f25 1 22"/>
                  <a:gd name="f30" fmla="*/ 13 f26 1"/>
                  <a:gd name="f31" fmla="*/ 22 f25 1"/>
                  <a:gd name="f32" fmla="*/ 1 f26 1"/>
                  <a:gd name="f33" fmla="*/ 11 f25 1"/>
                  <a:gd name="f34" fmla="*/ 9 f26 1"/>
                  <a:gd name="f35" fmla="*/ 0 f25 1"/>
                  <a:gd name="f36" fmla="*/ 19 f26 1"/>
                  <a:gd name="f37" fmla="*/ 16 f25 1"/>
                  <a:gd name="f38" fmla="+- f27 0 f1"/>
                  <a:gd name="f39" fmla="*/ f30 1 19"/>
                  <a:gd name="f40" fmla="*/ f31 1 22"/>
                  <a:gd name="f41" fmla="*/ f32 1 19"/>
                  <a:gd name="f42" fmla="*/ f33 1 22"/>
                  <a:gd name="f43" fmla="*/ f34 1 19"/>
                  <a:gd name="f44" fmla="*/ f35 1 22"/>
                  <a:gd name="f45" fmla="*/ f36 1 19"/>
                  <a:gd name="f46" fmla="*/ f37 1 2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9" h="22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4" y="f11"/>
                      <a:pt x="f15" y="f5"/>
                    </a:cubicBezTo>
                    <a:cubicBezTo>
                      <a:pt x="f16" y="f5"/>
                      <a:pt x="f6" y="f15"/>
                      <a:pt x="f6" y="f10"/>
                    </a:cubicBezTo>
                    <a:cubicBezTo>
                      <a:pt x="f6" y="f17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Freeform 150">
                <a:extLst>
                  <a:ext uri="{FF2B5EF4-FFF2-40B4-BE49-F238E27FC236}">
                    <a16:creationId xmlns:a16="http://schemas.microsoft.com/office/drawing/2014/main" id="{8A2C2822-D496-BB60-BD29-4DCE36AA7289}"/>
                  </a:ext>
                </a:extLst>
              </p:cNvPr>
              <p:cNvSpPr/>
              <p:nvPr/>
            </p:nvSpPr>
            <p:spPr>
              <a:xfrm flipH="1" flipV="1">
                <a:off x="2381253" y="95253"/>
                <a:ext cx="34920" cy="698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0"/>
                  <a:gd name="f8" fmla="val 9"/>
                  <a:gd name="f9" fmla="val 10"/>
                  <a:gd name="f10" fmla="val 8"/>
                  <a:gd name="f11" fmla="val 7"/>
                  <a:gd name="f12" fmla="val 4"/>
                  <a:gd name="f13" fmla="val 5"/>
                  <a:gd name="f14" fmla="val 11"/>
                  <a:gd name="f15" fmla="val 2"/>
                  <a:gd name="f16" fmla="val 12"/>
                  <a:gd name="f17" fmla="val 21"/>
                  <a:gd name="f18" fmla="val 23"/>
                  <a:gd name="f19" fmla="val 26"/>
                  <a:gd name="f20" fmla="val 28"/>
                  <a:gd name="f21" fmla="val 6"/>
                  <a:gd name="f22" fmla="val 29"/>
                  <a:gd name="f23" fmla="val 24"/>
                  <a:gd name="f24" fmla="val 18"/>
                  <a:gd name="f25" fmla="val 1"/>
                  <a:gd name="f26" fmla="val 16"/>
                  <a:gd name="f27" fmla="+- 0 0 -90"/>
                  <a:gd name="f28" fmla="*/ f3 1 15"/>
                  <a:gd name="f29" fmla="*/ f4 1 3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0"/>
                  <a:gd name="f39" fmla="*/ 9 f35 1"/>
                  <a:gd name="f40" fmla="*/ 10 f34 1"/>
                  <a:gd name="f41" fmla="*/ 5 f35 1"/>
                  <a:gd name="f42" fmla="*/ 4 f34 1"/>
                  <a:gd name="f43" fmla="*/ 15 f35 1"/>
                  <a:gd name="f44" fmla="*/ 2 f34 1"/>
                  <a:gd name="f45" fmla="*/ 11 f35 1"/>
                  <a:gd name="f46" fmla="*/ 21 f34 1"/>
                  <a:gd name="f47" fmla="*/ 8 f35 1"/>
                  <a:gd name="f48" fmla="*/ 28 f34 1"/>
                  <a:gd name="f49" fmla="*/ 2 f35 1"/>
                  <a:gd name="f50" fmla="*/ 30 f34 1"/>
                  <a:gd name="f51" fmla="*/ 0 f35 1"/>
                  <a:gd name="f52" fmla="*/ 24 f34 1"/>
                  <a:gd name="f53" fmla="*/ 1 f35 1"/>
                  <a:gd name="f54" fmla="*/ 16 f34 1"/>
                  <a:gd name="f55" fmla="+- f36 0 f1"/>
                  <a:gd name="f56" fmla="*/ f39 1 15"/>
                  <a:gd name="f57" fmla="*/ f40 1 30"/>
                  <a:gd name="f58" fmla="*/ f41 1 15"/>
                  <a:gd name="f59" fmla="*/ f42 1 30"/>
                  <a:gd name="f60" fmla="*/ f43 1 15"/>
                  <a:gd name="f61" fmla="*/ f44 1 30"/>
                  <a:gd name="f62" fmla="*/ f45 1 15"/>
                  <a:gd name="f63" fmla="*/ f46 1 30"/>
                  <a:gd name="f64" fmla="*/ f47 1 15"/>
                  <a:gd name="f65" fmla="*/ f48 1 30"/>
                  <a:gd name="f66" fmla="*/ f49 1 15"/>
                  <a:gd name="f67" fmla="*/ f50 1 30"/>
                  <a:gd name="f68" fmla="*/ f51 1 15"/>
                  <a:gd name="f69" fmla="*/ f52 1 30"/>
                  <a:gd name="f70" fmla="*/ f53 1 15"/>
                  <a:gd name="f71" fmla="*/ f54 1 30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8"/>
                  <a:gd name="f80" fmla="*/ f60 1 f37"/>
                  <a:gd name="f81" fmla="*/ f61 1 f38"/>
                  <a:gd name="f82" fmla="*/ f62 1 f37"/>
                  <a:gd name="f83" fmla="*/ f63 1 f38"/>
                  <a:gd name="f84" fmla="*/ f64 1 f37"/>
                  <a:gd name="f85" fmla="*/ f65 1 f38"/>
                  <a:gd name="f86" fmla="*/ f66 1 f37"/>
                  <a:gd name="f87" fmla="*/ f67 1 f38"/>
                  <a:gd name="f88" fmla="*/ f68 1 f37"/>
                  <a:gd name="f89" fmla="*/ f69 1 f38"/>
                  <a:gd name="f90" fmla="*/ f70 1 f37"/>
                  <a:gd name="f91" fmla="*/ f71 1 f38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9 1"/>
                  <a:gd name="f100" fmla="*/ f80 f28 1"/>
                  <a:gd name="f101" fmla="*/ f81 f29 1"/>
                  <a:gd name="f102" fmla="*/ f82 f28 1"/>
                  <a:gd name="f103" fmla="*/ f83 f29 1"/>
                  <a:gd name="f104" fmla="*/ f84 f28 1"/>
                  <a:gd name="f105" fmla="*/ f85 f29 1"/>
                  <a:gd name="f106" fmla="*/ f86 f28 1"/>
                  <a:gd name="f107" fmla="*/ f87 f29 1"/>
                  <a:gd name="f108" fmla="*/ f88 f28 1"/>
                  <a:gd name="f109" fmla="*/ f89 f29 1"/>
                  <a:gd name="f110" fmla="*/ f90 f28 1"/>
                  <a:gd name="f111" fmla="*/ f91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106" y="f107"/>
                  </a:cxn>
                  <a:cxn ang="f55">
                    <a:pos x="f108" y="f109"/>
                  </a:cxn>
                  <a:cxn ang="f55">
                    <a:pos x="f110" y="f111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15" h="30">
                    <a:moveTo>
                      <a:pt x="f8" y="f9"/>
                    </a:moveTo>
                    <a:cubicBezTo>
                      <a:pt x="f10" y="f11"/>
                      <a:pt x="f12" y="f11"/>
                      <a:pt x="f13" y="f12"/>
                    </a:cubicBezTo>
                    <a:cubicBezTo>
                      <a:pt x="f10" y="f5"/>
                      <a:pt x="f14" y="f11"/>
                      <a:pt x="f6" y="f15"/>
                    </a:cubicBezTo>
                    <a:cubicBezTo>
                      <a:pt x="f16" y="f8"/>
                      <a:pt x="f14" y="f6"/>
                      <a:pt x="f14" y="f17"/>
                    </a:cubicBezTo>
                    <a:cubicBezTo>
                      <a:pt x="f14" y="f18"/>
                      <a:pt x="f9" y="f19"/>
                      <a:pt x="f10" y="f20"/>
                    </a:cubicBezTo>
                    <a:cubicBezTo>
                      <a:pt x="f21" y="f22"/>
                      <a:pt x="f12" y="f7"/>
                      <a:pt x="f15" y="f7"/>
                    </a:cubicBezTo>
                    <a:cubicBezTo>
                      <a:pt x="f5" y="f22"/>
                      <a:pt x="f5" y="f19"/>
                      <a:pt x="f5" y="f23"/>
                    </a:cubicBezTo>
                    <a:cubicBezTo>
                      <a:pt x="f5" y="f17"/>
                      <a:pt x="f5" y="f24"/>
                      <a:pt x="f25" y="f26"/>
                    </a:cubicBezTo>
                    <a:cubicBezTo>
                      <a:pt x="f15" y="f16"/>
                      <a:pt x="f12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Freeform 151">
                <a:extLst>
                  <a:ext uri="{FF2B5EF4-FFF2-40B4-BE49-F238E27FC236}">
                    <a16:creationId xmlns:a16="http://schemas.microsoft.com/office/drawing/2014/main" id="{AF2B24CD-CC17-A5EB-8C0B-2E6BC2C25866}"/>
                  </a:ext>
                </a:extLst>
              </p:cNvPr>
              <p:cNvSpPr/>
              <p:nvPr/>
            </p:nvSpPr>
            <p:spPr>
              <a:xfrm flipH="1" flipV="1">
                <a:off x="2220913" y="128582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8"/>
                  <a:gd name="f8" fmla="val 3"/>
                  <a:gd name="f9" fmla="val 2"/>
                  <a:gd name="f10" fmla="val 9"/>
                  <a:gd name="f11" fmla="val 1"/>
                  <a:gd name="f12" fmla="val 4"/>
                  <a:gd name="f13" fmla="val 7"/>
                  <a:gd name="f14" fmla="val 10"/>
                  <a:gd name="f15" fmla="val 12"/>
                  <a:gd name="f16" fmla="+- 0 0 -90"/>
                  <a:gd name="f17" fmla="*/ f3 1 13"/>
                  <a:gd name="f18" fmla="*/ f4 1 13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3"/>
                  <a:gd name="f25" fmla="*/ 8 f22 1"/>
                  <a:gd name="f26" fmla="*/ 13 f22 1"/>
                  <a:gd name="f27" fmla="*/ 1 f22 1"/>
                  <a:gd name="f28" fmla="*/ 4 f22 1"/>
                  <a:gd name="f29" fmla="*/ 10 f22 1"/>
                  <a:gd name="f30" fmla="+- f23 0 f1"/>
                  <a:gd name="f31" fmla="*/ f25 1 13"/>
                  <a:gd name="f32" fmla="*/ f26 1 13"/>
                  <a:gd name="f33" fmla="*/ f27 1 13"/>
                  <a:gd name="f34" fmla="*/ f28 1 13"/>
                  <a:gd name="f35" fmla="*/ f29 1 13"/>
                  <a:gd name="f36" fmla="*/ 0 1 f24"/>
                  <a:gd name="f37" fmla="*/ f20 1 f24"/>
                  <a:gd name="f38" fmla="*/ f31 1 f24"/>
                  <a:gd name="f39" fmla="*/ f32 1 f24"/>
                  <a:gd name="f40" fmla="*/ f33 1 f24"/>
                  <a:gd name="f41" fmla="*/ f34 1 f24"/>
                  <a:gd name="f42" fmla="*/ f35 1 f24"/>
                  <a:gd name="f43" fmla="*/ f36 f17 1"/>
                  <a:gd name="f44" fmla="*/ f37 f17 1"/>
                  <a:gd name="f45" fmla="*/ f37 f18 1"/>
                  <a:gd name="f46" fmla="*/ f36 f18 1"/>
                  <a:gd name="f47" fmla="*/ f38 f17 1"/>
                  <a:gd name="f48" fmla="*/ f39 f18 1"/>
                  <a:gd name="f49" fmla="*/ f40 f17 1"/>
                  <a:gd name="f50" fmla="*/ f41 f18 1"/>
                  <a:gd name="f51" fmla="*/ f41 f17 1"/>
                  <a:gd name="f52" fmla="*/ f40 f18 1"/>
                  <a:gd name="f53" fmla="*/ f39 f17 1"/>
                  <a:gd name="f54" fmla="*/ f42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7" y="f48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47" y="f48"/>
                  </a:cxn>
                </a:cxnLst>
                <a:rect l="f43" t="f46" r="f44" b="f45"/>
                <a:pathLst>
                  <a:path w="13" h="13">
                    <a:moveTo>
                      <a:pt x="f7" y="f6"/>
                    </a:moveTo>
                    <a:cubicBezTo>
                      <a:pt x="f8" y="f6"/>
                      <a:pt x="f9" y="f10"/>
                      <a:pt x="f11" y="f12"/>
                    </a:cubicBezTo>
                    <a:cubicBezTo>
                      <a:pt x="f5" y="f9"/>
                      <a:pt x="f11" y="f11"/>
                      <a:pt x="f12" y="f11"/>
                    </a:cubicBezTo>
                    <a:cubicBezTo>
                      <a:pt x="f13" y="f5"/>
                      <a:pt x="f6" y="f13"/>
                      <a:pt x="f6" y="f14"/>
                    </a:cubicBezTo>
                    <a:cubicBezTo>
                      <a:pt x="f6" y="f6"/>
                      <a:pt x="f14" y="f15"/>
                      <a:pt x="f7" y="f6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Freeform 152">
                <a:extLst>
                  <a:ext uri="{FF2B5EF4-FFF2-40B4-BE49-F238E27FC236}">
                    <a16:creationId xmlns:a16="http://schemas.microsoft.com/office/drawing/2014/main" id="{B7AAD391-0CA8-5108-D442-4321F9DEF135}"/>
                  </a:ext>
                </a:extLst>
              </p:cNvPr>
              <p:cNvSpPr/>
              <p:nvPr/>
            </p:nvSpPr>
            <p:spPr>
              <a:xfrm flipH="1" flipV="1">
                <a:off x="2266953" y="107954"/>
                <a:ext cx="2857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2"/>
                  <a:gd name="f9" fmla="val 6"/>
                  <a:gd name="f10" fmla="val 10"/>
                  <a:gd name="f11" fmla="val 9"/>
                  <a:gd name="f12" fmla="val 7"/>
                  <a:gd name="f13" fmla="val 1"/>
                  <a:gd name="f14" fmla="val 11"/>
                  <a:gd name="f15" fmla="+- 0 0 -90"/>
                  <a:gd name="f16" fmla="*/ f3 1 12"/>
                  <a:gd name="f17" fmla="*/ f4 1 13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3"/>
                  <a:gd name="f27" fmla="*/ 2 f23 1"/>
                  <a:gd name="f28" fmla="*/ 0 f22 1"/>
                  <a:gd name="f29" fmla="*/ 10 f23 1"/>
                  <a:gd name="f30" fmla="*/ 10 f22 1"/>
                  <a:gd name="f31" fmla="*/ 7 f23 1"/>
                  <a:gd name="f32" fmla="*/ 12 f22 1"/>
                  <a:gd name="f33" fmla="+- f24 0 f1"/>
                  <a:gd name="f34" fmla="*/ f27 1 12"/>
                  <a:gd name="f35" fmla="*/ f28 1 13"/>
                  <a:gd name="f36" fmla="*/ f29 1 12"/>
                  <a:gd name="f37" fmla="*/ f30 1 13"/>
                  <a:gd name="f38" fmla="*/ f31 1 12"/>
                  <a:gd name="f39" fmla="*/ f32 1 13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2" h="13">
                    <a:moveTo>
                      <a:pt x="f8" y="f5"/>
                    </a:moveTo>
                    <a:cubicBezTo>
                      <a:pt x="f9" y="f8"/>
                      <a:pt x="f6" y="f8"/>
                      <a:pt x="f10" y="f10"/>
                    </a:cubicBezTo>
                    <a:cubicBezTo>
                      <a:pt x="f10" y="f6"/>
                      <a:pt x="f11" y="f7"/>
                      <a:pt x="f12" y="f6"/>
                    </a:cubicBezTo>
                    <a:cubicBezTo>
                      <a:pt x="f13" y="f14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Freeform 153">
                <a:extLst>
                  <a:ext uri="{FF2B5EF4-FFF2-40B4-BE49-F238E27FC236}">
                    <a16:creationId xmlns:a16="http://schemas.microsoft.com/office/drawing/2014/main" id="{77698F63-46BC-A73D-F355-4AF95F281F94}"/>
                  </a:ext>
                </a:extLst>
              </p:cNvPr>
              <p:cNvSpPr/>
              <p:nvPr/>
            </p:nvSpPr>
            <p:spPr>
              <a:xfrm flipH="1" flipV="1">
                <a:off x="2374897" y="184151"/>
                <a:ext cx="11109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7"/>
                  <a:gd name="f8" fmla="val 4"/>
                  <a:gd name="f9" fmla="val 2"/>
                  <a:gd name="f10" fmla="val 1"/>
                  <a:gd name="f11" fmla="val 3"/>
                  <a:gd name="f12" fmla="val 6"/>
                  <a:gd name="f13" fmla="+- 0 0 -90"/>
                  <a:gd name="f14" fmla="*/ f3 1 5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5"/>
                  <a:gd name="f24" fmla="*/ f20 1 7"/>
                  <a:gd name="f25" fmla="*/ 0 f21 1"/>
                  <a:gd name="f26" fmla="*/ 4 f20 1"/>
                  <a:gd name="f27" fmla="*/ 3 f21 1"/>
                  <a:gd name="f28" fmla="*/ 0 f20 1"/>
                  <a:gd name="f29" fmla="*/ 5 f21 1"/>
                  <a:gd name="f30" fmla="*/ 2 f21 1"/>
                  <a:gd name="f31" fmla="*/ 7 f20 1"/>
                  <a:gd name="f32" fmla="+- f22 0 f1"/>
                  <a:gd name="f33" fmla="*/ f25 1 5"/>
                  <a:gd name="f34" fmla="*/ f26 1 7"/>
                  <a:gd name="f35" fmla="*/ f27 1 5"/>
                  <a:gd name="f36" fmla="*/ f28 1 7"/>
                  <a:gd name="f37" fmla="*/ f29 1 5"/>
                  <a:gd name="f38" fmla="*/ f30 1 5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3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6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5" h="7">
                    <a:moveTo>
                      <a:pt x="f5" y="f8"/>
                    </a:moveTo>
                    <a:cubicBezTo>
                      <a:pt x="f5" y="f9"/>
                      <a:pt x="f10" y="f5"/>
                      <a:pt x="f11" y="f5"/>
                    </a:cubicBezTo>
                    <a:cubicBezTo>
                      <a:pt x="f6" y="f5"/>
                      <a:pt x="f6" y="f9"/>
                      <a:pt x="f6" y="f8"/>
                    </a:cubicBezTo>
                    <a:cubicBezTo>
                      <a:pt x="f6" y="f12"/>
                      <a:pt x="f8" y="f7"/>
                      <a:pt x="f9" y="f7"/>
                    </a:cubicBezTo>
                    <a:cubicBezTo>
                      <a:pt x="f5" y="f12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Freeform 154">
                <a:extLst>
                  <a:ext uri="{FF2B5EF4-FFF2-40B4-BE49-F238E27FC236}">
                    <a16:creationId xmlns:a16="http://schemas.microsoft.com/office/drawing/2014/main" id="{C12ECFF7-F5EA-383A-768A-BC94A40829F9}"/>
                  </a:ext>
                </a:extLst>
              </p:cNvPr>
              <p:cNvSpPr/>
              <p:nvPr/>
            </p:nvSpPr>
            <p:spPr>
              <a:xfrm flipH="1" flipV="1">
                <a:off x="1330323" y="155576"/>
                <a:ext cx="228600" cy="2524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8"/>
                  <a:gd name="f7" fmla="val 108"/>
                  <a:gd name="f8" fmla="val 56"/>
                  <a:gd name="f9" fmla="val 92"/>
                  <a:gd name="f10" fmla="val 62"/>
                  <a:gd name="f11" fmla="val 91"/>
                  <a:gd name="f12" fmla="val 71"/>
                  <a:gd name="f13" fmla="val 87"/>
                  <a:gd name="f14" fmla="val 78"/>
                  <a:gd name="f15" fmla="val 82"/>
                  <a:gd name="f16" fmla="val 72"/>
                  <a:gd name="f17" fmla="val 97"/>
                  <a:gd name="f18" fmla="val 60"/>
                  <a:gd name="f19" fmla="val 94"/>
                  <a:gd name="f20" fmla="val 54"/>
                  <a:gd name="f21" fmla="val 49"/>
                  <a:gd name="f22" fmla="val 45"/>
                  <a:gd name="f23" fmla="val 33"/>
                  <a:gd name="f24" fmla="val 21"/>
                  <a:gd name="f25" fmla="val 104"/>
                  <a:gd name="f26" fmla="val 18"/>
                  <a:gd name="f27" fmla="val 88"/>
                  <a:gd name="f28" fmla="val 15"/>
                  <a:gd name="f29" fmla="val 77"/>
                  <a:gd name="f30" fmla="val 10"/>
                  <a:gd name="f31" fmla="val 67"/>
                  <a:gd name="f32" fmla="val 5"/>
                  <a:gd name="f33" fmla="val 58"/>
                  <a:gd name="f34" fmla="val 1"/>
                  <a:gd name="f35" fmla="val 52"/>
                  <a:gd name="f36" fmla="val 46"/>
                  <a:gd name="f37" fmla="val 39"/>
                  <a:gd name="f38" fmla="val 38"/>
                  <a:gd name="f39" fmla="val 2"/>
                  <a:gd name="f40" fmla="val 35"/>
                  <a:gd name="f41" fmla="val 3"/>
                  <a:gd name="f42" fmla="val 11"/>
                  <a:gd name="f43" fmla="val 24"/>
                  <a:gd name="f44" fmla="val 17"/>
                  <a:gd name="f45" fmla="val 14"/>
                  <a:gd name="f46" fmla="val 19"/>
                  <a:gd name="f47" fmla="val 9"/>
                  <a:gd name="f48" fmla="val 25"/>
                  <a:gd name="f49" fmla="val 27"/>
                  <a:gd name="f50" fmla="val 34"/>
                  <a:gd name="f51" fmla="val 43"/>
                  <a:gd name="f52" fmla="val 4"/>
                  <a:gd name="f53" fmla="val 51"/>
                  <a:gd name="f54" fmla="val 55"/>
                  <a:gd name="f55" fmla="val 61"/>
                  <a:gd name="f56" fmla="val 65"/>
                  <a:gd name="f57" fmla="val 70"/>
                  <a:gd name="f58" fmla="val 66"/>
                  <a:gd name="f59" fmla="val 26"/>
                  <a:gd name="f60" fmla="val 64"/>
                  <a:gd name="f61" fmla="val 28"/>
                  <a:gd name="f62" fmla="val 29"/>
                  <a:gd name="f63" fmla="val 63"/>
                  <a:gd name="f64" fmla="val 68"/>
                  <a:gd name="f65" fmla="val 37"/>
                  <a:gd name="f66" fmla="val 79"/>
                  <a:gd name="f67" fmla="val 32"/>
                  <a:gd name="f68" fmla="val 84"/>
                  <a:gd name="f69" fmla="val 42"/>
                  <a:gd name="f70" fmla="val 48"/>
                  <a:gd name="f71" fmla="val 53"/>
                  <a:gd name="f72" fmla="val 95"/>
                  <a:gd name="f73" fmla="+- 0 0 -90"/>
                  <a:gd name="f74" fmla="*/ f3 1 98"/>
                  <a:gd name="f75" fmla="*/ f4 1 108"/>
                  <a:gd name="f76" fmla="val f5"/>
                  <a:gd name="f77" fmla="val f6"/>
                  <a:gd name="f78" fmla="val f7"/>
                  <a:gd name="f79" fmla="*/ f73 f0 1"/>
                  <a:gd name="f80" fmla="+- f78 0 f76"/>
                  <a:gd name="f81" fmla="+- f77 0 f76"/>
                  <a:gd name="f82" fmla="*/ f79 1 f2"/>
                  <a:gd name="f83" fmla="*/ f81 1 98"/>
                  <a:gd name="f84" fmla="*/ f80 1 108"/>
                  <a:gd name="f85" fmla="*/ 98 f81 1"/>
                  <a:gd name="f86" fmla="*/ 56 f80 1"/>
                  <a:gd name="f87" fmla="*/ 87 f81 1"/>
                  <a:gd name="f88" fmla="*/ 78 f80 1"/>
                  <a:gd name="f89" fmla="*/ 60 f81 1"/>
                  <a:gd name="f90" fmla="*/ 94 f80 1"/>
                  <a:gd name="f91" fmla="*/ 45 f81 1"/>
                  <a:gd name="f92" fmla="*/ 98 f80 1"/>
                  <a:gd name="f93" fmla="*/ 18 f81 1"/>
                  <a:gd name="f94" fmla="*/ 88 f80 1"/>
                  <a:gd name="f95" fmla="*/ 5 f81 1"/>
                  <a:gd name="f96" fmla="*/ 58 f80 1"/>
                  <a:gd name="f97" fmla="*/ 1 f81 1"/>
                  <a:gd name="f98" fmla="*/ 39 f80 1"/>
                  <a:gd name="f99" fmla="*/ 3 f81 1"/>
                  <a:gd name="f100" fmla="*/ 35 f80 1"/>
                  <a:gd name="f101" fmla="*/ 15 f81 1"/>
                  <a:gd name="f102" fmla="*/ 18 f80 1"/>
                  <a:gd name="f103" fmla="*/ 24 f81 1"/>
                  <a:gd name="f104" fmla="*/ 10 f80 1"/>
                  <a:gd name="f105" fmla="*/ 27 f81 1"/>
                  <a:gd name="f106" fmla="*/ 9 f80 1"/>
                  <a:gd name="f107" fmla="*/ 51 f81 1"/>
                  <a:gd name="f108" fmla="*/ 4 f80 1"/>
                  <a:gd name="f109" fmla="*/ 55 f81 1"/>
                  <a:gd name="f110" fmla="*/ 67 f81 1"/>
                  <a:gd name="f111" fmla="*/ 25 f80 1"/>
                  <a:gd name="f112" fmla="*/ 64 f81 1"/>
                  <a:gd name="f113" fmla="*/ 29 f80 1"/>
                  <a:gd name="f114" fmla="*/ 68 f81 1"/>
                  <a:gd name="f115" fmla="*/ 37 f80 1"/>
                  <a:gd name="f116" fmla="*/ 48 f80 1"/>
                  <a:gd name="f117" fmla="+- f82 0 f1"/>
                  <a:gd name="f118" fmla="*/ f85 1 98"/>
                  <a:gd name="f119" fmla="*/ f86 1 108"/>
                  <a:gd name="f120" fmla="*/ f87 1 98"/>
                  <a:gd name="f121" fmla="*/ f88 1 108"/>
                  <a:gd name="f122" fmla="*/ f89 1 98"/>
                  <a:gd name="f123" fmla="*/ f90 1 108"/>
                  <a:gd name="f124" fmla="*/ f91 1 98"/>
                  <a:gd name="f125" fmla="*/ f92 1 108"/>
                  <a:gd name="f126" fmla="*/ f93 1 98"/>
                  <a:gd name="f127" fmla="*/ f94 1 108"/>
                  <a:gd name="f128" fmla="*/ f95 1 98"/>
                  <a:gd name="f129" fmla="*/ f96 1 108"/>
                  <a:gd name="f130" fmla="*/ f97 1 98"/>
                  <a:gd name="f131" fmla="*/ f98 1 108"/>
                  <a:gd name="f132" fmla="*/ f99 1 98"/>
                  <a:gd name="f133" fmla="*/ f100 1 108"/>
                  <a:gd name="f134" fmla="*/ f101 1 98"/>
                  <a:gd name="f135" fmla="*/ f102 1 108"/>
                  <a:gd name="f136" fmla="*/ f103 1 98"/>
                  <a:gd name="f137" fmla="*/ f104 1 108"/>
                  <a:gd name="f138" fmla="*/ f105 1 98"/>
                  <a:gd name="f139" fmla="*/ f106 1 108"/>
                  <a:gd name="f140" fmla="*/ f107 1 98"/>
                  <a:gd name="f141" fmla="*/ f108 1 108"/>
                  <a:gd name="f142" fmla="*/ f109 1 98"/>
                  <a:gd name="f143" fmla="*/ f110 1 98"/>
                  <a:gd name="f144" fmla="*/ f111 1 108"/>
                  <a:gd name="f145" fmla="*/ f112 1 98"/>
                  <a:gd name="f146" fmla="*/ f113 1 108"/>
                  <a:gd name="f147" fmla="*/ f114 1 98"/>
                  <a:gd name="f148" fmla="*/ f115 1 108"/>
                  <a:gd name="f149" fmla="*/ f116 1 108"/>
                  <a:gd name="f150" fmla="*/ 0 1 f83"/>
                  <a:gd name="f151" fmla="*/ f77 1 f83"/>
                  <a:gd name="f152" fmla="*/ 0 1 f84"/>
                  <a:gd name="f153" fmla="*/ f78 1 f84"/>
                  <a:gd name="f154" fmla="*/ f118 1 f83"/>
                  <a:gd name="f155" fmla="*/ f119 1 f84"/>
                  <a:gd name="f156" fmla="*/ f120 1 f83"/>
                  <a:gd name="f157" fmla="*/ f121 1 f84"/>
                  <a:gd name="f158" fmla="*/ f122 1 f83"/>
                  <a:gd name="f159" fmla="*/ f123 1 f84"/>
                  <a:gd name="f160" fmla="*/ f124 1 f83"/>
                  <a:gd name="f161" fmla="*/ f125 1 f84"/>
                  <a:gd name="f162" fmla="*/ f126 1 f83"/>
                  <a:gd name="f163" fmla="*/ f127 1 f84"/>
                  <a:gd name="f164" fmla="*/ f128 1 f83"/>
                  <a:gd name="f165" fmla="*/ f129 1 f84"/>
                  <a:gd name="f166" fmla="*/ f130 1 f83"/>
                  <a:gd name="f167" fmla="*/ f131 1 f84"/>
                  <a:gd name="f168" fmla="*/ f132 1 f83"/>
                  <a:gd name="f169" fmla="*/ f133 1 f84"/>
                  <a:gd name="f170" fmla="*/ f134 1 f83"/>
                  <a:gd name="f171" fmla="*/ f135 1 f84"/>
                  <a:gd name="f172" fmla="*/ f136 1 f83"/>
                  <a:gd name="f173" fmla="*/ f137 1 f84"/>
                  <a:gd name="f174" fmla="*/ f138 1 f83"/>
                  <a:gd name="f175" fmla="*/ f139 1 f84"/>
                  <a:gd name="f176" fmla="*/ f140 1 f83"/>
                  <a:gd name="f177" fmla="*/ f141 1 f84"/>
                  <a:gd name="f178" fmla="*/ f142 1 f83"/>
                  <a:gd name="f179" fmla="*/ f143 1 f83"/>
                  <a:gd name="f180" fmla="*/ f144 1 f84"/>
                  <a:gd name="f181" fmla="*/ f145 1 f83"/>
                  <a:gd name="f182" fmla="*/ f146 1 f84"/>
                  <a:gd name="f183" fmla="*/ f147 1 f83"/>
                  <a:gd name="f184" fmla="*/ f148 1 f84"/>
                  <a:gd name="f185" fmla="*/ f149 1 f84"/>
                  <a:gd name="f186" fmla="*/ f150 f74 1"/>
                  <a:gd name="f187" fmla="*/ f151 f74 1"/>
                  <a:gd name="f188" fmla="*/ f153 f75 1"/>
                  <a:gd name="f189" fmla="*/ f152 f75 1"/>
                  <a:gd name="f190" fmla="*/ f154 f74 1"/>
                  <a:gd name="f191" fmla="*/ f155 f75 1"/>
                  <a:gd name="f192" fmla="*/ f156 f74 1"/>
                  <a:gd name="f193" fmla="*/ f157 f75 1"/>
                  <a:gd name="f194" fmla="*/ f158 f74 1"/>
                  <a:gd name="f195" fmla="*/ f159 f75 1"/>
                  <a:gd name="f196" fmla="*/ f160 f74 1"/>
                  <a:gd name="f197" fmla="*/ f161 f75 1"/>
                  <a:gd name="f198" fmla="*/ f162 f74 1"/>
                  <a:gd name="f199" fmla="*/ f163 f75 1"/>
                  <a:gd name="f200" fmla="*/ f164 f74 1"/>
                  <a:gd name="f201" fmla="*/ f165 f75 1"/>
                  <a:gd name="f202" fmla="*/ f166 f74 1"/>
                  <a:gd name="f203" fmla="*/ f167 f75 1"/>
                  <a:gd name="f204" fmla="*/ f168 f74 1"/>
                  <a:gd name="f205" fmla="*/ f169 f75 1"/>
                  <a:gd name="f206" fmla="*/ f170 f74 1"/>
                  <a:gd name="f207" fmla="*/ f171 f75 1"/>
                  <a:gd name="f208" fmla="*/ f172 f74 1"/>
                  <a:gd name="f209" fmla="*/ f173 f75 1"/>
                  <a:gd name="f210" fmla="*/ f174 f74 1"/>
                  <a:gd name="f211" fmla="*/ f175 f75 1"/>
                  <a:gd name="f212" fmla="*/ f176 f74 1"/>
                  <a:gd name="f213" fmla="*/ f177 f75 1"/>
                  <a:gd name="f214" fmla="*/ f178 f74 1"/>
                  <a:gd name="f215" fmla="*/ f179 f74 1"/>
                  <a:gd name="f216" fmla="*/ f180 f75 1"/>
                  <a:gd name="f217" fmla="*/ f181 f74 1"/>
                  <a:gd name="f218" fmla="*/ f182 f75 1"/>
                  <a:gd name="f219" fmla="*/ f183 f74 1"/>
                  <a:gd name="f220" fmla="*/ f184 f75 1"/>
                  <a:gd name="f221" fmla="*/ f18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7">
                    <a:pos x="f190" y="f191"/>
                  </a:cxn>
                  <a:cxn ang="f117">
                    <a:pos x="f192" y="f193"/>
                  </a:cxn>
                  <a:cxn ang="f117">
                    <a:pos x="f194" y="f195"/>
                  </a:cxn>
                  <a:cxn ang="f117">
                    <a:pos x="f196" y="f197"/>
                  </a:cxn>
                  <a:cxn ang="f117">
                    <a:pos x="f198" y="f199"/>
                  </a:cxn>
                  <a:cxn ang="f117">
                    <a:pos x="f200" y="f201"/>
                  </a:cxn>
                  <a:cxn ang="f117">
                    <a:pos x="f202" y="f203"/>
                  </a:cxn>
                  <a:cxn ang="f117">
                    <a:pos x="f204" y="f205"/>
                  </a:cxn>
                  <a:cxn ang="f117">
                    <a:pos x="f206" y="f207"/>
                  </a:cxn>
                  <a:cxn ang="f117">
                    <a:pos x="f208" y="f209"/>
                  </a:cxn>
                  <a:cxn ang="f117">
                    <a:pos x="f210" y="f211"/>
                  </a:cxn>
                  <a:cxn ang="f117">
                    <a:pos x="f212" y="f213"/>
                  </a:cxn>
                  <a:cxn ang="f117">
                    <a:pos x="f214" y="f213"/>
                  </a:cxn>
                  <a:cxn ang="f117">
                    <a:pos x="f215" y="f211"/>
                  </a:cxn>
                  <a:cxn ang="f117">
                    <a:pos x="f215" y="f216"/>
                  </a:cxn>
                  <a:cxn ang="f117">
                    <a:pos x="f217" y="f218"/>
                  </a:cxn>
                  <a:cxn ang="f117">
                    <a:pos x="f219" y="f220"/>
                  </a:cxn>
                  <a:cxn ang="f117">
                    <a:pos x="f192" y="f221"/>
                  </a:cxn>
                  <a:cxn ang="f117">
                    <a:pos x="f190" y="f191"/>
                  </a:cxn>
                  <a:cxn ang="f117">
                    <a:pos x="f190" y="f191"/>
                  </a:cxn>
                </a:cxnLst>
                <a:rect l="f186" t="f189" r="f187" b="f188"/>
                <a:pathLst>
                  <a:path w="98" h="108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20" y="f9"/>
                      <a:pt x="f21" y="f19"/>
                      <a:pt x="f22" y="f6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36"/>
                      <a:pt x="f34" y="f37"/>
                    </a:cubicBezTo>
                    <a:cubicBezTo>
                      <a:pt x="f34" y="f38"/>
                      <a:pt x="f39" y="f40"/>
                      <a:pt x="f41" y="f40"/>
                    </a:cubicBezTo>
                    <a:cubicBezTo>
                      <a:pt x="f42" y="f23"/>
                      <a:pt x="f42" y="f43"/>
                      <a:pt x="f28" y="f26"/>
                    </a:cubicBezTo>
                    <a:cubicBezTo>
                      <a:pt x="f44" y="f45"/>
                      <a:pt x="f46" y="f47"/>
                      <a:pt x="f43" y="f30"/>
                    </a:cubicBezTo>
                    <a:cubicBezTo>
                      <a:pt x="f48" y="f30"/>
                      <a:pt x="f49" y="f30"/>
                      <a:pt x="f49" y="f47"/>
                    </a:cubicBezTo>
                    <a:cubicBezTo>
                      <a:pt x="f50" y="f5"/>
                      <a:pt x="f51" y="f52"/>
                      <a:pt x="f53" y="f52"/>
                    </a:cubicBezTo>
                    <a:cubicBezTo>
                      <a:pt x="f35" y="f52"/>
                      <a:pt x="f20" y="f52"/>
                      <a:pt x="f54" y="f52"/>
                    </a:cubicBezTo>
                    <a:cubicBezTo>
                      <a:pt x="f55" y="f5"/>
                      <a:pt x="f56" y="f52"/>
                      <a:pt x="f31" y="f47"/>
                    </a:cubicBezTo>
                    <a:cubicBezTo>
                      <a:pt x="f57" y="f45"/>
                      <a:pt x="f12" y="f46"/>
                      <a:pt x="f31" y="f48"/>
                    </a:cubicBezTo>
                    <a:cubicBezTo>
                      <a:pt x="f58" y="f59"/>
                      <a:pt x="f60" y="f61"/>
                      <a:pt x="f60" y="f62"/>
                    </a:cubicBezTo>
                    <a:cubicBezTo>
                      <a:pt x="f63" y="f23"/>
                      <a:pt x="f60" y="f38"/>
                      <a:pt x="f64" y="f65"/>
                    </a:cubicBezTo>
                    <a:cubicBezTo>
                      <a:pt x="f66" y="f67"/>
                      <a:pt x="f68" y="f69"/>
                      <a:pt x="f13" y="f70"/>
                    </a:cubicBezTo>
                    <a:cubicBezTo>
                      <a:pt x="f11" y="f71"/>
                      <a:pt x="f72" y="f35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Freeform 155">
                <a:extLst>
                  <a:ext uri="{FF2B5EF4-FFF2-40B4-BE49-F238E27FC236}">
                    <a16:creationId xmlns:a16="http://schemas.microsoft.com/office/drawing/2014/main" id="{EE8E5B22-1945-1F80-4A4A-29BAE32EF180}"/>
                  </a:ext>
                </a:extLst>
              </p:cNvPr>
              <p:cNvSpPr/>
              <p:nvPr/>
            </p:nvSpPr>
            <p:spPr>
              <a:xfrm flipH="1" flipV="1">
                <a:off x="1555751" y="457200"/>
                <a:ext cx="220663" cy="2524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5"/>
                  <a:gd name="f7" fmla="val 108"/>
                  <a:gd name="f8" fmla="val 89"/>
                  <a:gd name="f9" fmla="val 20"/>
                  <a:gd name="f10" fmla="val 88"/>
                  <a:gd name="f11" fmla="val 31"/>
                  <a:gd name="f12" fmla="val 92"/>
                  <a:gd name="f13" fmla="val 40"/>
                  <a:gd name="f14" fmla="val 93"/>
                  <a:gd name="f15" fmla="val 49"/>
                  <a:gd name="f16" fmla="val 61"/>
                  <a:gd name="f17" fmla="val 73"/>
                  <a:gd name="f18" fmla="val 78"/>
                  <a:gd name="f19" fmla="val 77"/>
                  <a:gd name="f20" fmla="val 72"/>
                  <a:gd name="f21" fmla="val 79"/>
                  <a:gd name="f22" fmla="val 71"/>
                  <a:gd name="f23" fmla="val 83"/>
                  <a:gd name="f24" fmla="val 70"/>
                  <a:gd name="f25" fmla="val 65"/>
                  <a:gd name="f26" fmla="val 51"/>
                  <a:gd name="f27" fmla="val 106"/>
                  <a:gd name="f28" fmla="val 96"/>
                  <a:gd name="f29" fmla="val 33"/>
                  <a:gd name="f30" fmla="val 24"/>
                  <a:gd name="f31" fmla="val 85"/>
                  <a:gd name="f32" fmla="val 16"/>
                  <a:gd name="f33" fmla="val 82"/>
                  <a:gd name="f34" fmla="val 8"/>
                  <a:gd name="f35" fmla="val 5"/>
                  <a:gd name="f36" fmla="val 1"/>
                  <a:gd name="f37" fmla="val 67"/>
                  <a:gd name="f38" fmla="val 66"/>
                  <a:gd name="f39" fmla="val 6"/>
                  <a:gd name="f40" fmla="val 57"/>
                  <a:gd name="f41" fmla="val 42"/>
                  <a:gd name="f42" fmla="val 3"/>
                  <a:gd name="f43" fmla="val 32"/>
                  <a:gd name="f44" fmla="val 22"/>
                  <a:gd name="f45" fmla="val 15"/>
                  <a:gd name="f46" fmla="val 19"/>
                  <a:gd name="f47" fmla="val 12"/>
                  <a:gd name="f48" fmla="val 25"/>
                  <a:gd name="f49" fmla="val 10"/>
                  <a:gd name="f50" fmla="val 28"/>
                  <a:gd name="f51" fmla="val 4"/>
                  <a:gd name="f52" fmla="val 30"/>
                  <a:gd name="f53" fmla="val 39"/>
                  <a:gd name="f54" fmla="val 2"/>
                  <a:gd name="f55" fmla="val 46"/>
                  <a:gd name="f56" fmla="val 9"/>
                  <a:gd name="f57" fmla="val 48"/>
                  <a:gd name="f58" fmla="val 14"/>
                  <a:gd name="f59" fmla="val 47"/>
                  <a:gd name="f60" fmla="val 23"/>
                  <a:gd name="f61" fmla="val 26"/>
                  <a:gd name="f62" fmla="val 54"/>
                  <a:gd name="f63" fmla="val 27"/>
                  <a:gd name="f64" fmla="val 55"/>
                  <a:gd name="f65" fmla="val 56"/>
                  <a:gd name="f66" fmla="val 58"/>
                  <a:gd name="f67" fmla="val 62"/>
                  <a:gd name="f68" fmla="val 21"/>
                  <a:gd name="f69" fmla="val 76"/>
                  <a:gd name="f70" fmla="val 80"/>
                  <a:gd name="f71" fmla="val 84"/>
                  <a:gd name="f72" fmla="+- 0 0 -90"/>
                  <a:gd name="f73" fmla="*/ f3 1 95"/>
                  <a:gd name="f74" fmla="*/ f4 1 108"/>
                  <a:gd name="f75" fmla="val f5"/>
                  <a:gd name="f76" fmla="val f6"/>
                  <a:gd name="f77" fmla="val f7"/>
                  <a:gd name="f78" fmla="*/ f72 f0 1"/>
                  <a:gd name="f79" fmla="+- f77 0 f75"/>
                  <a:gd name="f80" fmla="+- f76 0 f75"/>
                  <a:gd name="f81" fmla="*/ f78 1 f2"/>
                  <a:gd name="f82" fmla="*/ f80 1 95"/>
                  <a:gd name="f83" fmla="*/ f79 1 108"/>
                  <a:gd name="f84" fmla="*/ 89 f80 1"/>
                  <a:gd name="f85" fmla="*/ 20 f79 1"/>
                  <a:gd name="f86" fmla="*/ 93 f80 1"/>
                  <a:gd name="f87" fmla="*/ 49 f79 1"/>
                  <a:gd name="f88" fmla="*/ 78 f80 1"/>
                  <a:gd name="f89" fmla="*/ 77 f79 1"/>
                  <a:gd name="f90" fmla="*/ 70 f80 1"/>
                  <a:gd name="f91" fmla="*/ 88 f79 1"/>
                  <a:gd name="f92" fmla="*/ 40 f80 1"/>
                  <a:gd name="f93" fmla="*/ 96 f79 1"/>
                  <a:gd name="f94" fmla="*/ 16 f80 1"/>
                  <a:gd name="f95" fmla="*/ 82 f79 1"/>
                  <a:gd name="f96" fmla="*/ 1 f80 1"/>
                  <a:gd name="f97" fmla="*/ 67 f79 1"/>
                  <a:gd name="f98" fmla="*/ 0 f80 1"/>
                  <a:gd name="f99" fmla="*/ 65 f79 1"/>
                  <a:gd name="f100" fmla="*/ 42 f79 1"/>
                  <a:gd name="f101" fmla="*/ 15 f80 1"/>
                  <a:gd name="f102" fmla="*/ 15 f79 1"/>
                  <a:gd name="f103" fmla="*/ 28 f80 1"/>
                  <a:gd name="f104" fmla="*/ 4 f79 1"/>
                  <a:gd name="f105" fmla="*/ 42 f80 1"/>
                  <a:gd name="f106" fmla="*/ 5 f79 1"/>
                  <a:gd name="f107" fmla="*/ 47 f80 1"/>
                  <a:gd name="f108" fmla="*/ 19 f79 1"/>
                  <a:gd name="f109" fmla="*/ 51 f80 1"/>
                  <a:gd name="f110" fmla="*/ 26 f79 1"/>
                  <a:gd name="f111" fmla="*/ 56 f80 1"/>
                  <a:gd name="f112" fmla="*/ 23 f79 1"/>
                  <a:gd name="f113" fmla="*/ 66 f80 1"/>
                  <a:gd name="f114" fmla="*/ 80 f80 1"/>
                  <a:gd name="f115" fmla="*/ 24 f79 1"/>
                  <a:gd name="f116" fmla="+- f81 0 f1"/>
                  <a:gd name="f117" fmla="*/ f84 1 95"/>
                  <a:gd name="f118" fmla="*/ f85 1 108"/>
                  <a:gd name="f119" fmla="*/ f86 1 95"/>
                  <a:gd name="f120" fmla="*/ f87 1 108"/>
                  <a:gd name="f121" fmla="*/ f88 1 95"/>
                  <a:gd name="f122" fmla="*/ f89 1 108"/>
                  <a:gd name="f123" fmla="*/ f90 1 95"/>
                  <a:gd name="f124" fmla="*/ f91 1 108"/>
                  <a:gd name="f125" fmla="*/ f92 1 95"/>
                  <a:gd name="f126" fmla="*/ f93 1 108"/>
                  <a:gd name="f127" fmla="*/ f94 1 95"/>
                  <a:gd name="f128" fmla="*/ f95 1 108"/>
                  <a:gd name="f129" fmla="*/ f96 1 95"/>
                  <a:gd name="f130" fmla="*/ f97 1 108"/>
                  <a:gd name="f131" fmla="*/ f98 1 95"/>
                  <a:gd name="f132" fmla="*/ f99 1 108"/>
                  <a:gd name="f133" fmla="*/ f100 1 108"/>
                  <a:gd name="f134" fmla="*/ f101 1 95"/>
                  <a:gd name="f135" fmla="*/ f102 1 108"/>
                  <a:gd name="f136" fmla="*/ f103 1 95"/>
                  <a:gd name="f137" fmla="*/ f104 1 108"/>
                  <a:gd name="f138" fmla="*/ f105 1 95"/>
                  <a:gd name="f139" fmla="*/ f106 1 108"/>
                  <a:gd name="f140" fmla="*/ f107 1 95"/>
                  <a:gd name="f141" fmla="*/ f108 1 108"/>
                  <a:gd name="f142" fmla="*/ f109 1 95"/>
                  <a:gd name="f143" fmla="*/ f110 1 108"/>
                  <a:gd name="f144" fmla="*/ f111 1 95"/>
                  <a:gd name="f145" fmla="*/ f112 1 108"/>
                  <a:gd name="f146" fmla="*/ f113 1 95"/>
                  <a:gd name="f147" fmla="*/ f114 1 95"/>
                  <a:gd name="f148" fmla="*/ f115 1 108"/>
                  <a:gd name="f149" fmla="*/ 0 1 f82"/>
                  <a:gd name="f150" fmla="*/ f76 1 f82"/>
                  <a:gd name="f151" fmla="*/ 0 1 f83"/>
                  <a:gd name="f152" fmla="*/ f77 1 f83"/>
                  <a:gd name="f153" fmla="*/ f117 1 f82"/>
                  <a:gd name="f154" fmla="*/ f118 1 f83"/>
                  <a:gd name="f155" fmla="*/ f119 1 f82"/>
                  <a:gd name="f156" fmla="*/ f120 1 f83"/>
                  <a:gd name="f157" fmla="*/ f121 1 f82"/>
                  <a:gd name="f158" fmla="*/ f122 1 f83"/>
                  <a:gd name="f159" fmla="*/ f123 1 f82"/>
                  <a:gd name="f160" fmla="*/ f124 1 f83"/>
                  <a:gd name="f161" fmla="*/ f125 1 f82"/>
                  <a:gd name="f162" fmla="*/ f126 1 f83"/>
                  <a:gd name="f163" fmla="*/ f127 1 f82"/>
                  <a:gd name="f164" fmla="*/ f128 1 f83"/>
                  <a:gd name="f165" fmla="*/ f129 1 f82"/>
                  <a:gd name="f166" fmla="*/ f130 1 f83"/>
                  <a:gd name="f167" fmla="*/ f131 1 f82"/>
                  <a:gd name="f168" fmla="*/ f132 1 f83"/>
                  <a:gd name="f169" fmla="*/ f133 1 f83"/>
                  <a:gd name="f170" fmla="*/ f134 1 f82"/>
                  <a:gd name="f171" fmla="*/ f135 1 f83"/>
                  <a:gd name="f172" fmla="*/ f136 1 f82"/>
                  <a:gd name="f173" fmla="*/ f137 1 f83"/>
                  <a:gd name="f174" fmla="*/ f138 1 f82"/>
                  <a:gd name="f175" fmla="*/ f139 1 f83"/>
                  <a:gd name="f176" fmla="*/ f140 1 f82"/>
                  <a:gd name="f177" fmla="*/ f141 1 f83"/>
                  <a:gd name="f178" fmla="*/ f142 1 f82"/>
                  <a:gd name="f179" fmla="*/ f143 1 f83"/>
                  <a:gd name="f180" fmla="*/ f144 1 f82"/>
                  <a:gd name="f181" fmla="*/ f145 1 f83"/>
                  <a:gd name="f182" fmla="*/ f146 1 f82"/>
                  <a:gd name="f183" fmla="*/ f147 1 f82"/>
                  <a:gd name="f184" fmla="*/ f148 1 f83"/>
                  <a:gd name="f185" fmla="*/ f149 f73 1"/>
                  <a:gd name="f186" fmla="*/ f150 f73 1"/>
                  <a:gd name="f187" fmla="*/ f152 f74 1"/>
                  <a:gd name="f188" fmla="*/ f151 f74 1"/>
                  <a:gd name="f189" fmla="*/ f153 f73 1"/>
                  <a:gd name="f190" fmla="*/ f154 f74 1"/>
                  <a:gd name="f191" fmla="*/ f155 f73 1"/>
                  <a:gd name="f192" fmla="*/ f156 f74 1"/>
                  <a:gd name="f193" fmla="*/ f157 f73 1"/>
                  <a:gd name="f194" fmla="*/ f158 f74 1"/>
                  <a:gd name="f195" fmla="*/ f159 f73 1"/>
                  <a:gd name="f196" fmla="*/ f160 f74 1"/>
                  <a:gd name="f197" fmla="*/ f161 f73 1"/>
                  <a:gd name="f198" fmla="*/ f162 f74 1"/>
                  <a:gd name="f199" fmla="*/ f163 f73 1"/>
                  <a:gd name="f200" fmla="*/ f164 f74 1"/>
                  <a:gd name="f201" fmla="*/ f165 f73 1"/>
                  <a:gd name="f202" fmla="*/ f166 f74 1"/>
                  <a:gd name="f203" fmla="*/ f167 f73 1"/>
                  <a:gd name="f204" fmla="*/ f168 f74 1"/>
                  <a:gd name="f205" fmla="*/ f169 f74 1"/>
                  <a:gd name="f206" fmla="*/ f170 f73 1"/>
                  <a:gd name="f207" fmla="*/ f171 f74 1"/>
                  <a:gd name="f208" fmla="*/ f172 f73 1"/>
                  <a:gd name="f209" fmla="*/ f173 f74 1"/>
                  <a:gd name="f210" fmla="*/ f174 f73 1"/>
                  <a:gd name="f211" fmla="*/ f175 f74 1"/>
                  <a:gd name="f212" fmla="*/ f176 f73 1"/>
                  <a:gd name="f213" fmla="*/ f177 f74 1"/>
                  <a:gd name="f214" fmla="*/ f178 f73 1"/>
                  <a:gd name="f215" fmla="*/ f179 f74 1"/>
                  <a:gd name="f216" fmla="*/ f180 f73 1"/>
                  <a:gd name="f217" fmla="*/ f181 f74 1"/>
                  <a:gd name="f218" fmla="*/ f182 f73 1"/>
                  <a:gd name="f219" fmla="*/ f183 f73 1"/>
                  <a:gd name="f220" fmla="*/ f184 f7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6">
                    <a:pos x="f189" y="f190"/>
                  </a:cxn>
                  <a:cxn ang="f116">
                    <a:pos x="f191" y="f192"/>
                  </a:cxn>
                  <a:cxn ang="f116">
                    <a:pos x="f193" y="f194"/>
                  </a:cxn>
                  <a:cxn ang="f116">
                    <a:pos x="f195" y="f196"/>
                  </a:cxn>
                  <a:cxn ang="f116">
                    <a:pos x="f197" y="f198"/>
                  </a:cxn>
                  <a:cxn ang="f116">
                    <a:pos x="f199" y="f200"/>
                  </a:cxn>
                  <a:cxn ang="f116">
                    <a:pos x="f201" y="f202"/>
                  </a:cxn>
                  <a:cxn ang="f116">
                    <a:pos x="f203" y="f204"/>
                  </a:cxn>
                  <a:cxn ang="f116">
                    <a:pos x="f201" y="f205"/>
                  </a:cxn>
                  <a:cxn ang="f116">
                    <a:pos x="f206" y="f207"/>
                  </a:cxn>
                  <a:cxn ang="f116">
                    <a:pos x="f208" y="f209"/>
                  </a:cxn>
                  <a:cxn ang="f116">
                    <a:pos x="f210" y="f211"/>
                  </a:cxn>
                  <a:cxn ang="f116">
                    <a:pos x="f212" y="f213"/>
                  </a:cxn>
                  <a:cxn ang="f116">
                    <a:pos x="f214" y="f215"/>
                  </a:cxn>
                  <a:cxn ang="f116">
                    <a:pos x="f216" y="f217"/>
                  </a:cxn>
                  <a:cxn ang="f116">
                    <a:pos x="f218" y="f190"/>
                  </a:cxn>
                  <a:cxn ang="f116">
                    <a:pos x="f219" y="f220"/>
                  </a:cxn>
                  <a:cxn ang="f116">
                    <a:pos x="f189" y="f190"/>
                  </a:cxn>
                </a:cxnLst>
                <a:rect l="f185" t="f188" r="f186" b="f187"/>
                <a:pathLst>
                  <a:path w="95" h="108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20" y="f21"/>
                      <a:pt x="f22" y="f23"/>
                      <a:pt x="f24" y="f10"/>
                    </a:cubicBezTo>
                    <a:cubicBezTo>
                      <a:pt x="f25" y="f7"/>
                      <a:pt x="f26" y="f27"/>
                      <a:pt x="f13" y="f28"/>
                    </a:cubicBezTo>
                    <a:cubicBezTo>
                      <a:pt x="f29" y="f8"/>
                      <a:pt x="f30" y="f31"/>
                      <a:pt x="f32" y="f33"/>
                    </a:cubicBezTo>
                    <a:cubicBezTo>
                      <a:pt x="f34" y="f21"/>
                      <a:pt x="f35" y="f17"/>
                      <a:pt x="f36" y="f37"/>
                    </a:cubicBezTo>
                    <a:cubicBezTo>
                      <a:pt x="f36" y="f38"/>
                      <a:pt x="f5" y="f25"/>
                      <a:pt x="f5" y="f25"/>
                    </a:cubicBezTo>
                    <a:cubicBezTo>
                      <a:pt x="f39" y="f40"/>
                      <a:pt x="f5" y="f15"/>
                      <a:pt x="f36" y="f41"/>
                    </a:cubicBezTo>
                    <a:cubicBezTo>
                      <a:pt x="f42" y="f43"/>
                      <a:pt x="f35" y="f44"/>
                      <a:pt x="f45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"/>
                      <a:pt x="f53" y="f54"/>
                      <a:pt x="f41" y="f35"/>
                    </a:cubicBezTo>
                    <a:cubicBezTo>
                      <a:pt x="f55" y="f56"/>
                      <a:pt x="f57" y="f58"/>
                      <a:pt x="f59" y="f46"/>
                    </a:cubicBezTo>
                    <a:cubicBezTo>
                      <a:pt x="f55" y="f60"/>
                      <a:pt x="f57" y="f48"/>
                      <a:pt x="f26" y="f61"/>
                    </a:cubicBezTo>
                    <a:cubicBezTo>
                      <a:pt x="f62" y="f63"/>
                      <a:pt x="f64" y="f61"/>
                      <a:pt x="f65" y="f60"/>
                    </a:cubicBezTo>
                    <a:cubicBezTo>
                      <a:pt x="f66" y="f46"/>
                      <a:pt x="f67" y="f46"/>
                      <a:pt x="f38" y="f9"/>
                    </a:cubicBezTo>
                    <a:cubicBezTo>
                      <a:pt x="f24" y="f68"/>
                      <a:pt x="f69" y="f46"/>
                      <a:pt x="f70" y="f30"/>
                    </a:cubicBezTo>
                    <a:cubicBezTo>
                      <a:pt x="f71" y="f63"/>
                      <a:pt x="f31" y="f68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Freeform 156">
                <a:extLst>
                  <a:ext uri="{FF2B5EF4-FFF2-40B4-BE49-F238E27FC236}">
                    <a16:creationId xmlns:a16="http://schemas.microsoft.com/office/drawing/2014/main" id="{90D2B257-3AE2-80D8-8362-35828D8A2715}"/>
                  </a:ext>
                </a:extLst>
              </p:cNvPr>
              <p:cNvSpPr/>
              <p:nvPr/>
            </p:nvSpPr>
            <p:spPr>
              <a:xfrm flipH="1" flipV="1">
                <a:off x="1489072" y="396877"/>
                <a:ext cx="53977" cy="1539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66"/>
                  <a:gd name="f8" fmla="val 18"/>
                  <a:gd name="f9" fmla="val 20"/>
                  <a:gd name="f10" fmla="val 19"/>
                  <a:gd name="f11" fmla="val 30"/>
                  <a:gd name="f12" fmla="val 41"/>
                  <a:gd name="f13" fmla="val 21"/>
                  <a:gd name="f14" fmla="val 52"/>
                  <a:gd name="f15" fmla="val 58"/>
                  <a:gd name="f16" fmla="val 61"/>
                  <a:gd name="f17" fmla="val 15"/>
                  <a:gd name="f18" fmla="val 63"/>
                  <a:gd name="f19" fmla="val 13"/>
                  <a:gd name="f20" fmla="val 64"/>
                  <a:gd name="f21" fmla="val 11"/>
                  <a:gd name="f22" fmla="val 9"/>
                  <a:gd name="f23" fmla="val 7"/>
                  <a:gd name="f24" fmla="val 59"/>
                  <a:gd name="f25" fmla="val 5"/>
                  <a:gd name="f26" fmla="val 55"/>
                  <a:gd name="f27" fmla="val 10"/>
                  <a:gd name="f28" fmla="val 50"/>
                  <a:gd name="f29" fmla="val 12"/>
                  <a:gd name="f30" fmla="val 48"/>
                  <a:gd name="f31" fmla="val 45"/>
                  <a:gd name="f32" fmla="val 43"/>
                  <a:gd name="f33" fmla="val 8"/>
                  <a:gd name="f34" fmla="val 42"/>
                  <a:gd name="f35" fmla="val 6"/>
                  <a:gd name="f36" fmla="val 29"/>
                  <a:gd name="f37" fmla="val 3"/>
                  <a:gd name="f38" fmla="val 2"/>
                  <a:gd name="f39" fmla="val 16"/>
                  <a:gd name="f40" fmla="val 14"/>
                  <a:gd name="f41" fmla="+- 0 0 -90"/>
                  <a:gd name="f42" fmla="*/ f3 1 23"/>
                  <a:gd name="f43" fmla="*/ f4 1 66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3"/>
                  <a:gd name="f52" fmla="*/ f48 1 66"/>
                  <a:gd name="f53" fmla="*/ 18 f49 1"/>
                  <a:gd name="f54" fmla="*/ 20 f48 1"/>
                  <a:gd name="f55" fmla="*/ 21 f49 1"/>
                  <a:gd name="f56" fmla="*/ 52 f48 1"/>
                  <a:gd name="f57" fmla="*/ 15 f49 1"/>
                  <a:gd name="f58" fmla="*/ 63 f48 1"/>
                  <a:gd name="f59" fmla="*/ 9 f49 1"/>
                  <a:gd name="f60" fmla="*/ 10 f49 1"/>
                  <a:gd name="f61" fmla="*/ 50 f48 1"/>
                  <a:gd name="f62" fmla="*/ 43 f48 1"/>
                  <a:gd name="f63" fmla="*/ 6 f49 1"/>
                  <a:gd name="f64" fmla="*/ 42 f48 1"/>
                  <a:gd name="f65" fmla="*/ 3 f49 1"/>
                  <a:gd name="f66" fmla="*/ 5 f48 1"/>
                  <a:gd name="f67" fmla="*/ 0 f48 1"/>
                  <a:gd name="f68" fmla="*/ 16 f49 1"/>
                  <a:gd name="f69" fmla="+- f50 0 f1"/>
                  <a:gd name="f70" fmla="*/ f53 1 23"/>
                  <a:gd name="f71" fmla="*/ f54 1 66"/>
                  <a:gd name="f72" fmla="*/ f55 1 23"/>
                  <a:gd name="f73" fmla="*/ f56 1 66"/>
                  <a:gd name="f74" fmla="*/ f57 1 23"/>
                  <a:gd name="f75" fmla="*/ f58 1 66"/>
                  <a:gd name="f76" fmla="*/ f59 1 23"/>
                  <a:gd name="f77" fmla="*/ f60 1 23"/>
                  <a:gd name="f78" fmla="*/ f61 1 66"/>
                  <a:gd name="f79" fmla="*/ f62 1 66"/>
                  <a:gd name="f80" fmla="*/ f63 1 23"/>
                  <a:gd name="f81" fmla="*/ f64 1 66"/>
                  <a:gd name="f82" fmla="*/ f65 1 23"/>
                  <a:gd name="f83" fmla="*/ f66 1 66"/>
                  <a:gd name="f84" fmla="*/ f67 1 66"/>
                  <a:gd name="f85" fmla="*/ f68 1 23"/>
                  <a:gd name="f86" fmla="*/ 0 1 f51"/>
                  <a:gd name="f87" fmla="*/ f45 1 f51"/>
                  <a:gd name="f88" fmla="*/ 0 1 f52"/>
                  <a:gd name="f89" fmla="*/ f46 1 f52"/>
                  <a:gd name="f90" fmla="*/ f70 1 f51"/>
                  <a:gd name="f91" fmla="*/ f71 1 f52"/>
                  <a:gd name="f92" fmla="*/ f72 1 f51"/>
                  <a:gd name="f93" fmla="*/ f73 1 f52"/>
                  <a:gd name="f94" fmla="*/ f74 1 f51"/>
                  <a:gd name="f95" fmla="*/ f75 1 f52"/>
                  <a:gd name="f96" fmla="*/ f76 1 f51"/>
                  <a:gd name="f97" fmla="*/ f77 1 f51"/>
                  <a:gd name="f98" fmla="*/ f78 1 f52"/>
                  <a:gd name="f99" fmla="*/ f79 1 f52"/>
                  <a:gd name="f100" fmla="*/ f80 1 f51"/>
                  <a:gd name="f101" fmla="*/ f81 1 f52"/>
                  <a:gd name="f102" fmla="*/ f82 1 f51"/>
                  <a:gd name="f103" fmla="*/ f83 1 f52"/>
                  <a:gd name="f104" fmla="*/ f84 1 f52"/>
                  <a:gd name="f105" fmla="*/ f85 1 f51"/>
                  <a:gd name="f106" fmla="*/ f86 f42 1"/>
                  <a:gd name="f107" fmla="*/ f87 f42 1"/>
                  <a:gd name="f108" fmla="*/ f89 f43 1"/>
                  <a:gd name="f109" fmla="*/ f88 f43 1"/>
                  <a:gd name="f110" fmla="*/ f90 f42 1"/>
                  <a:gd name="f111" fmla="*/ f91 f43 1"/>
                  <a:gd name="f112" fmla="*/ f92 f42 1"/>
                  <a:gd name="f113" fmla="*/ f93 f43 1"/>
                  <a:gd name="f114" fmla="*/ f94 f42 1"/>
                  <a:gd name="f115" fmla="*/ f95 f43 1"/>
                  <a:gd name="f116" fmla="*/ f96 f42 1"/>
                  <a:gd name="f117" fmla="*/ f97 f42 1"/>
                  <a:gd name="f118" fmla="*/ f98 f43 1"/>
                  <a:gd name="f119" fmla="*/ f99 f43 1"/>
                  <a:gd name="f120" fmla="*/ f100 f42 1"/>
                  <a:gd name="f121" fmla="*/ f101 f43 1"/>
                  <a:gd name="f122" fmla="*/ f102 f42 1"/>
                  <a:gd name="f123" fmla="*/ f103 f43 1"/>
                  <a:gd name="f124" fmla="*/ f104 f43 1"/>
                  <a:gd name="f125" fmla="*/ f105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0" y="f111"/>
                  </a:cxn>
                  <a:cxn ang="f69">
                    <a:pos x="f112" y="f113"/>
                  </a:cxn>
                  <a:cxn ang="f69">
                    <a:pos x="f114" y="f115"/>
                  </a:cxn>
                  <a:cxn ang="f69">
                    <a:pos x="f116" y="f115"/>
                  </a:cxn>
                  <a:cxn ang="f69">
                    <a:pos x="f117" y="f118"/>
                  </a:cxn>
                  <a:cxn ang="f69">
                    <a:pos x="f116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17" y="f124"/>
                  </a:cxn>
                  <a:cxn ang="f69">
                    <a:pos x="f125" y="f123"/>
                  </a:cxn>
                  <a:cxn ang="f69">
                    <a:pos x="f110" y="f111"/>
                  </a:cxn>
                </a:cxnLst>
                <a:rect l="f106" t="f109" r="f107" b="f108"/>
                <a:pathLst>
                  <a:path w="23" h="66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6" y="f15"/>
                      <a:pt x="f9" y="f16"/>
                      <a:pt x="f17" y="f18"/>
                    </a:cubicBezTo>
                    <a:cubicBezTo>
                      <a:pt x="f19" y="f20"/>
                      <a:pt x="f21" y="f7"/>
                      <a:pt x="f22" y="f18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21" y="f31"/>
                      <a:pt x="f22" y="f32"/>
                    </a:cubicBezTo>
                    <a:cubicBezTo>
                      <a:pt x="f33" y="f34"/>
                      <a:pt x="f35" y="f32"/>
                      <a:pt x="f35" y="f34"/>
                    </a:cubicBezTo>
                    <a:cubicBezTo>
                      <a:pt x="f25" y="f36"/>
                      <a:pt x="f5" y="f8"/>
                      <a:pt x="f37" y="f25"/>
                    </a:cubicBezTo>
                    <a:cubicBezTo>
                      <a:pt x="f37" y="f38"/>
                      <a:pt x="f35" y="f5"/>
                      <a:pt x="f27" y="f5"/>
                    </a:cubicBezTo>
                    <a:cubicBezTo>
                      <a:pt x="f19" y="f5"/>
                      <a:pt x="f17" y="f38"/>
                      <a:pt x="f39" y="f25"/>
                    </a:cubicBezTo>
                    <a:cubicBezTo>
                      <a:pt x="f8" y="f22"/>
                      <a:pt x="f10" y="f40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Freeform 157">
                <a:extLst>
                  <a:ext uri="{FF2B5EF4-FFF2-40B4-BE49-F238E27FC236}">
                    <a16:creationId xmlns:a16="http://schemas.microsoft.com/office/drawing/2014/main" id="{8C4E742E-BE49-6730-BD35-6C483C3A046A}"/>
                  </a:ext>
                </a:extLst>
              </p:cNvPr>
              <p:cNvSpPr/>
              <p:nvPr/>
            </p:nvSpPr>
            <p:spPr>
              <a:xfrm flipH="1" flipV="1">
                <a:off x="1774822" y="639759"/>
                <a:ext cx="109535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56"/>
                  <a:gd name="f8" fmla="val 46"/>
                  <a:gd name="f9" fmla="val 44"/>
                  <a:gd name="f10" fmla="val 49"/>
                  <a:gd name="f11" fmla="val 40"/>
                  <a:gd name="f12" fmla="val 55"/>
                  <a:gd name="f13" fmla="val 37"/>
                  <a:gd name="f14" fmla="val 31"/>
                  <a:gd name="f15" fmla="val 53"/>
                  <a:gd name="f16" fmla="val 33"/>
                  <a:gd name="f17" fmla="val 45"/>
                  <a:gd name="f18" fmla="val 35"/>
                  <a:gd name="f19" fmla="val 30"/>
                  <a:gd name="f20" fmla="val 41"/>
                  <a:gd name="f21" fmla="val 28"/>
                  <a:gd name="f22" fmla="val 39"/>
                  <a:gd name="f23" fmla="val 25"/>
                  <a:gd name="f24" fmla="val 43"/>
                  <a:gd name="f25" fmla="val 23"/>
                  <a:gd name="f26" fmla="val 38"/>
                  <a:gd name="f27" fmla="val 22"/>
                  <a:gd name="f28" fmla="val 16"/>
                  <a:gd name="f29" fmla="val 10"/>
                  <a:gd name="f30" fmla="val 5"/>
                  <a:gd name="f31" fmla="val 18"/>
                  <a:gd name="f32" fmla="val 1"/>
                  <a:gd name="f33" fmla="val 14"/>
                  <a:gd name="f34" fmla="val 9"/>
                  <a:gd name="f35" fmla="val 4"/>
                  <a:gd name="f36" fmla="val 7"/>
                  <a:gd name="f37" fmla="val 21"/>
                  <a:gd name="f38" fmla="val 12"/>
                  <a:gd name="f39" fmla="val 26"/>
                  <a:gd name="f40" fmla="val 19"/>
                  <a:gd name="f41" fmla="val 34"/>
                  <a:gd name="f42" fmla="val 36"/>
                  <a:gd name="f43" fmla="val 42"/>
                  <a:gd name="f44" fmla="+- 0 0 -90"/>
                  <a:gd name="f45" fmla="*/ f3 1 47"/>
                  <a:gd name="f46" fmla="*/ f4 1 56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47"/>
                  <a:gd name="f55" fmla="*/ f51 1 56"/>
                  <a:gd name="f56" fmla="*/ 46 f52 1"/>
                  <a:gd name="f57" fmla="*/ 47 f51 1"/>
                  <a:gd name="f58" fmla="*/ 40 f52 1"/>
                  <a:gd name="f59" fmla="*/ 55 f51 1"/>
                  <a:gd name="f60" fmla="*/ 33 f52 1"/>
                  <a:gd name="f61" fmla="*/ 45 f51 1"/>
                  <a:gd name="f62" fmla="*/ 28 f52 1"/>
                  <a:gd name="f63" fmla="*/ 39 f51 1"/>
                  <a:gd name="f64" fmla="*/ 22 f52 1"/>
                  <a:gd name="f65" fmla="*/ 37 f51 1"/>
                  <a:gd name="f66" fmla="*/ 5 f52 1"/>
                  <a:gd name="f67" fmla="*/ 18 f51 1"/>
                  <a:gd name="f68" fmla="*/ 4 f51 1"/>
                  <a:gd name="f69" fmla="*/ 16 f52 1"/>
                  <a:gd name="f70" fmla="*/ 7 f51 1"/>
                  <a:gd name="f71" fmla="*/ 30 f52 1"/>
                  <a:gd name="f72" fmla="*/ 25 f51 1"/>
                  <a:gd name="f73" fmla="*/ 44 f52 1"/>
                  <a:gd name="f74" fmla="*/ 40 f51 1"/>
                  <a:gd name="f75" fmla="+- f53 0 f1"/>
                  <a:gd name="f76" fmla="*/ f56 1 47"/>
                  <a:gd name="f77" fmla="*/ f57 1 56"/>
                  <a:gd name="f78" fmla="*/ f58 1 47"/>
                  <a:gd name="f79" fmla="*/ f59 1 56"/>
                  <a:gd name="f80" fmla="*/ f60 1 47"/>
                  <a:gd name="f81" fmla="*/ f61 1 56"/>
                  <a:gd name="f82" fmla="*/ f62 1 47"/>
                  <a:gd name="f83" fmla="*/ f63 1 56"/>
                  <a:gd name="f84" fmla="*/ f64 1 47"/>
                  <a:gd name="f85" fmla="*/ f65 1 56"/>
                  <a:gd name="f86" fmla="*/ f66 1 47"/>
                  <a:gd name="f87" fmla="*/ f67 1 56"/>
                  <a:gd name="f88" fmla="*/ f68 1 56"/>
                  <a:gd name="f89" fmla="*/ f69 1 47"/>
                  <a:gd name="f90" fmla="*/ f70 1 56"/>
                  <a:gd name="f91" fmla="*/ f71 1 47"/>
                  <a:gd name="f92" fmla="*/ f72 1 56"/>
                  <a:gd name="f93" fmla="*/ f73 1 47"/>
                  <a:gd name="f94" fmla="*/ f74 1 56"/>
                  <a:gd name="f95" fmla="*/ 0 1 f54"/>
                  <a:gd name="f96" fmla="*/ f48 1 f54"/>
                  <a:gd name="f97" fmla="*/ 0 1 f55"/>
                  <a:gd name="f98" fmla="*/ f49 1 f55"/>
                  <a:gd name="f99" fmla="*/ f76 1 f54"/>
                  <a:gd name="f100" fmla="*/ f77 1 f55"/>
                  <a:gd name="f101" fmla="*/ f78 1 f54"/>
                  <a:gd name="f102" fmla="*/ f79 1 f55"/>
                  <a:gd name="f103" fmla="*/ f80 1 f54"/>
                  <a:gd name="f104" fmla="*/ f81 1 f55"/>
                  <a:gd name="f105" fmla="*/ f82 1 f54"/>
                  <a:gd name="f106" fmla="*/ f83 1 f55"/>
                  <a:gd name="f107" fmla="*/ f84 1 f54"/>
                  <a:gd name="f108" fmla="*/ f85 1 f55"/>
                  <a:gd name="f109" fmla="*/ f86 1 f54"/>
                  <a:gd name="f110" fmla="*/ f87 1 f55"/>
                  <a:gd name="f111" fmla="*/ f88 1 f55"/>
                  <a:gd name="f112" fmla="*/ f89 1 f54"/>
                  <a:gd name="f113" fmla="*/ f90 1 f55"/>
                  <a:gd name="f114" fmla="*/ f91 1 f54"/>
                  <a:gd name="f115" fmla="*/ f92 1 f55"/>
                  <a:gd name="f116" fmla="*/ f93 1 f54"/>
                  <a:gd name="f117" fmla="*/ f94 1 f55"/>
                  <a:gd name="f118" fmla="*/ f95 f45 1"/>
                  <a:gd name="f119" fmla="*/ f96 f45 1"/>
                  <a:gd name="f120" fmla="*/ f98 f46 1"/>
                  <a:gd name="f121" fmla="*/ f97 f46 1"/>
                  <a:gd name="f122" fmla="*/ f99 f45 1"/>
                  <a:gd name="f123" fmla="*/ f100 f46 1"/>
                  <a:gd name="f124" fmla="*/ f101 f45 1"/>
                  <a:gd name="f125" fmla="*/ f102 f46 1"/>
                  <a:gd name="f126" fmla="*/ f103 f45 1"/>
                  <a:gd name="f127" fmla="*/ f104 f46 1"/>
                  <a:gd name="f128" fmla="*/ f105 f45 1"/>
                  <a:gd name="f129" fmla="*/ f106 f46 1"/>
                  <a:gd name="f130" fmla="*/ f107 f45 1"/>
                  <a:gd name="f131" fmla="*/ f108 f46 1"/>
                  <a:gd name="f132" fmla="*/ f109 f45 1"/>
                  <a:gd name="f133" fmla="*/ f110 f46 1"/>
                  <a:gd name="f134" fmla="*/ f111 f46 1"/>
                  <a:gd name="f135" fmla="*/ f112 f45 1"/>
                  <a:gd name="f136" fmla="*/ f113 f46 1"/>
                  <a:gd name="f137" fmla="*/ f114 f45 1"/>
                  <a:gd name="f138" fmla="*/ f115 f46 1"/>
                  <a:gd name="f139" fmla="*/ f116 f45 1"/>
                  <a:gd name="f140" fmla="*/ f117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5">
                    <a:pos x="f122" y="f123"/>
                  </a:cxn>
                  <a:cxn ang="f75">
                    <a:pos x="f124" y="f125"/>
                  </a:cxn>
                  <a:cxn ang="f75">
                    <a:pos x="f126" y="f127"/>
                  </a:cxn>
                  <a:cxn ang="f75">
                    <a:pos x="f128" y="f129"/>
                  </a:cxn>
                  <a:cxn ang="f75">
                    <a:pos x="f130" y="f131"/>
                  </a:cxn>
                  <a:cxn ang="f75">
                    <a:pos x="f132" y="f133"/>
                  </a:cxn>
                  <a:cxn ang="f75">
                    <a:pos x="f132" y="f134"/>
                  </a:cxn>
                  <a:cxn ang="f75">
                    <a:pos x="f135" y="f136"/>
                  </a:cxn>
                  <a:cxn ang="f75">
                    <a:pos x="f137" y="f138"/>
                  </a:cxn>
                  <a:cxn ang="f75">
                    <a:pos x="f139" y="f140"/>
                  </a:cxn>
                  <a:cxn ang="f75">
                    <a:pos x="f122" y="f123"/>
                  </a:cxn>
                </a:cxnLst>
                <a:rect l="f118" t="f121" r="f119" b="f120"/>
                <a:pathLst>
                  <a:path w="47" h="56">
                    <a:moveTo>
                      <a:pt x="f8" y="f6"/>
                    </a:moveTo>
                    <a:cubicBezTo>
                      <a:pt x="f9" y="f10"/>
                      <a:pt x="f8" y="f7"/>
                      <a:pt x="f11" y="f12"/>
                    </a:cubicBezTo>
                    <a:cubicBezTo>
                      <a:pt x="f13" y="f12"/>
                      <a:pt x="f14" y="f15"/>
                      <a:pt x="f16" y="f17"/>
                    </a:cubicBezTo>
                    <a:cubicBezTo>
                      <a:pt x="f18" y="f11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13"/>
                    </a:cubicBezTo>
                    <a:cubicBezTo>
                      <a:pt x="f28" y="f14"/>
                      <a:pt x="f29" y="f23"/>
                      <a:pt x="f30" y="f31"/>
                    </a:cubicBezTo>
                    <a:cubicBezTo>
                      <a:pt x="f32" y="f33"/>
                      <a:pt x="f5" y="f34"/>
                      <a:pt x="f30" y="f35"/>
                    </a:cubicBezTo>
                    <a:cubicBezTo>
                      <a:pt x="f34" y="f5"/>
                      <a:pt x="f33" y="f35"/>
                      <a:pt x="f28" y="f36"/>
                    </a:cubicBezTo>
                    <a:cubicBezTo>
                      <a:pt x="f37" y="f38"/>
                      <a:pt x="f39" y="f40"/>
                      <a:pt x="f19" y="f23"/>
                    </a:cubicBezTo>
                    <a:cubicBezTo>
                      <a:pt x="f41" y="f19"/>
                      <a:pt x="f26" y="f42"/>
                      <a:pt x="f9" y="f11"/>
                    </a:cubicBezTo>
                    <a:cubicBezTo>
                      <a:pt x="f17" y="f43"/>
                      <a:pt x="f6" y="f24"/>
                      <a:pt x="f8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Freeform 158">
                <a:extLst>
                  <a:ext uri="{FF2B5EF4-FFF2-40B4-BE49-F238E27FC236}">
                    <a16:creationId xmlns:a16="http://schemas.microsoft.com/office/drawing/2014/main" id="{B1E454D1-8539-4833-EE28-B0B421EC259C}"/>
                  </a:ext>
                </a:extLst>
              </p:cNvPr>
              <p:cNvSpPr/>
              <p:nvPr/>
            </p:nvSpPr>
            <p:spPr>
              <a:xfrm flipH="1" flipV="1">
                <a:off x="1584326" y="209553"/>
                <a:ext cx="101598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4"/>
                  <a:gd name="f8" fmla="val 10"/>
                  <a:gd name="f9" fmla="val 4"/>
                  <a:gd name="f10" fmla="val 8"/>
                  <a:gd name="f11" fmla="val 9"/>
                  <a:gd name="f12" fmla="val 7"/>
                  <a:gd name="f13" fmla="val 14"/>
                  <a:gd name="f14" fmla="val 17"/>
                  <a:gd name="f15" fmla="val 19"/>
                  <a:gd name="f16" fmla="val 6"/>
                  <a:gd name="f17" fmla="val 22"/>
                  <a:gd name="f18" fmla="val 5"/>
                  <a:gd name="f19" fmla="val 25"/>
                  <a:gd name="f20" fmla="val 2"/>
                  <a:gd name="f21" fmla="val 29"/>
                  <a:gd name="f22" fmla="val 34"/>
                  <a:gd name="f23" fmla="val 38"/>
                  <a:gd name="f24" fmla="val 41"/>
                  <a:gd name="f25" fmla="val 1"/>
                  <a:gd name="f26" fmla="val 42"/>
                  <a:gd name="f27" fmla="val 43"/>
                  <a:gd name="f28" fmla="val 39"/>
                  <a:gd name="f29" fmla="val 16"/>
                  <a:gd name="f30" fmla="val 35"/>
                  <a:gd name="f31" fmla="val 30"/>
                  <a:gd name="f32" fmla="val 18"/>
                  <a:gd name="f33" fmla="val 20"/>
                  <a:gd name="f34" fmla="val 3"/>
                  <a:gd name="f35" fmla="val 21"/>
                  <a:gd name="f36" fmla="+- 0 0 -90"/>
                  <a:gd name="f37" fmla="*/ f3 1 44"/>
                  <a:gd name="f38" fmla="*/ f4 1 24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4"/>
                  <a:gd name="f47" fmla="*/ f43 1 24"/>
                  <a:gd name="f48" fmla="*/ 0 f44 1"/>
                  <a:gd name="f49" fmla="*/ 10 f43 1"/>
                  <a:gd name="f50" fmla="*/ 14 f44 1"/>
                  <a:gd name="f51" fmla="*/ 7 f43 1"/>
                  <a:gd name="f52" fmla="*/ 22 f44 1"/>
                  <a:gd name="f53" fmla="*/ 5 f43 1"/>
                  <a:gd name="f54" fmla="*/ 34 f44 1"/>
                  <a:gd name="f55" fmla="*/ 0 f43 1"/>
                  <a:gd name="f56" fmla="*/ 42 f44 1"/>
                  <a:gd name="f57" fmla="*/ 6 f43 1"/>
                  <a:gd name="f58" fmla="*/ 39 f44 1"/>
                  <a:gd name="f59" fmla="*/ 16 f43 1"/>
                  <a:gd name="f60" fmla="*/ 25 f44 1"/>
                  <a:gd name="f61" fmla="*/ 19 f43 1"/>
                  <a:gd name="f62" fmla="*/ 17 f44 1"/>
                  <a:gd name="f63" fmla="*/ 20 f43 1"/>
                  <a:gd name="f64" fmla="+- f45 0 f1"/>
                  <a:gd name="f65" fmla="*/ f48 1 44"/>
                  <a:gd name="f66" fmla="*/ f49 1 24"/>
                  <a:gd name="f67" fmla="*/ f50 1 44"/>
                  <a:gd name="f68" fmla="*/ f51 1 24"/>
                  <a:gd name="f69" fmla="*/ f52 1 44"/>
                  <a:gd name="f70" fmla="*/ f53 1 24"/>
                  <a:gd name="f71" fmla="*/ f54 1 44"/>
                  <a:gd name="f72" fmla="*/ f55 1 24"/>
                  <a:gd name="f73" fmla="*/ f56 1 44"/>
                  <a:gd name="f74" fmla="*/ f57 1 24"/>
                  <a:gd name="f75" fmla="*/ f58 1 44"/>
                  <a:gd name="f76" fmla="*/ f59 1 24"/>
                  <a:gd name="f77" fmla="*/ f60 1 44"/>
                  <a:gd name="f78" fmla="*/ f61 1 24"/>
                  <a:gd name="f79" fmla="*/ f62 1 44"/>
                  <a:gd name="f80" fmla="*/ f63 1 24"/>
                  <a:gd name="f81" fmla="*/ 0 1 f46"/>
                  <a:gd name="f82" fmla="*/ f40 1 f46"/>
                  <a:gd name="f83" fmla="*/ 0 1 f47"/>
                  <a:gd name="f84" fmla="*/ f41 1 f47"/>
                  <a:gd name="f85" fmla="*/ f65 1 f46"/>
                  <a:gd name="f86" fmla="*/ f66 1 f47"/>
                  <a:gd name="f87" fmla="*/ f67 1 f46"/>
                  <a:gd name="f88" fmla="*/ f68 1 f47"/>
                  <a:gd name="f89" fmla="*/ f69 1 f46"/>
                  <a:gd name="f90" fmla="*/ f70 1 f47"/>
                  <a:gd name="f91" fmla="*/ f71 1 f46"/>
                  <a:gd name="f92" fmla="*/ f72 1 f47"/>
                  <a:gd name="f93" fmla="*/ f73 1 f46"/>
                  <a:gd name="f94" fmla="*/ f74 1 f47"/>
                  <a:gd name="f95" fmla="*/ f75 1 f46"/>
                  <a:gd name="f96" fmla="*/ f76 1 f47"/>
                  <a:gd name="f97" fmla="*/ f77 1 f46"/>
                  <a:gd name="f98" fmla="*/ f78 1 f47"/>
                  <a:gd name="f99" fmla="*/ f79 1 f46"/>
                  <a:gd name="f100" fmla="*/ f80 1 f47"/>
                  <a:gd name="f101" fmla="*/ f81 f37 1"/>
                  <a:gd name="f102" fmla="*/ f82 f37 1"/>
                  <a:gd name="f103" fmla="*/ f84 f38 1"/>
                  <a:gd name="f104" fmla="*/ f83 f38 1"/>
                  <a:gd name="f105" fmla="*/ f85 f37 1"/>
                  <a:gd name="f106" fmla="*/ f86 f38 1"/>
                  <a:gd name="f107" fmla="*/ f87 f37 1"/>
                  <a:gd name="f108" fmla="*/ f88 f38 1"/>
                  <a:gd name="f109" fmla="*/ f89 f37 1"/>
                  <a:gd name="f110" fmla="*/ f90 f38 1"/>
                  <a:gd name="f111" fmla="*/ f91 f37 1"/>
                  <a:gd name="f112" fmla="*/ f92 f38 1"/>
                  <a:gd name="f113" fmla="*/ f93 f37 1"/>
                  <a:gd name="f114" fmla="*/ f94 f38 1"/>
                  <a:gd name="f115" fmla="*/ f95 f37 1"/>
                  <a:gd name="f116" fmla="*/ f96 f38 1"/>
                  <a:gd name="f117" fmla="*/ f97 f37 1"/>
                  <a:gd name="f118" fmla="*/ f98 f38 1"/>
                  <a:gd name="f119" fmla="*/ f99 f37 1"/>
                  <a:gd name="f120" fmla="*/ f100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05" y="f106"/>
                  </a:cxn>
                </a:cxnLst>
                <a:rect l="f101" t="f104" r="f102" b="f103"/>
                <a:pathLst>
                  <a:path w="44" h="24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6"/>
                      <a:pt x="f17" y="f18"/>
                    </a:cubicBezTo>
                    <a:cubicBezTo>
                      <a:pt x="f19" y="f20"/>
                      <a:pt x="f21" y="f5"/>
                      <a:pt x="f22" y="f5"/>
                    </a:cubicBezTo>
                    <a:cubicBezTo>
                      <a:pt x="f23" y="f5"/>
                      <a:pt x="f24" y="f25"/>
                      <a:pt x="f26" y="f16"/>
                    </a:cubicBezTo>
                    <a:cubicBezTo>
                      <a:pt x="f6" y="f8"/>
                      <a:pt x="f27" y="f13"/>
                      <a:pt x="f28" y="f29"/>
                    </a:cubicBezTo>
                    <a:cubicBezTo>
                      <a:pt x="f30" y="f15"/>
                      <a:pt x="f31" y="f17"/>
                      <a:pt x="f19" y="f15"/>
                    </a:cubicBezTo>
                    <a:cubicBezTo>
                      <a:pt x="f17" y="f32"/>
                      <a:pt x="f15" y="f15"/>
                      <a:pt x="f14" y="f33"/>
                    </a:cubicBezTo>
                    <a:cubicBezTo>
                      <a:pt x="f12" y="f7"/>
                      <a:pt x="f34" y="f35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Freeform 159">
                <a:extLst>
                  <a:ext uri="{FF2B5EF4-FFF2-40B4-BE49-F238E27FC236}">
                    <a16:creationId xmlns:a16="http://schemas.microsoft.com/office/drawing/2014/main" id="{F781E54A-539E-C8F2-8C2A-1885354B9D51}"/>
                  </a:ext>
                </a:extLst>
              </p:cNvPr>
              <p:cNvSpPr/>
              <p:nvPr/>
            </p:nvSpPr>
            <p:spPr>
              <a:xfrm flipH="1" flipV="1">
                <a:off x="1719264" y="752478"/>
                <a:ext cx="74615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42"/>
                  <a:gd name="f8" fmla="val 12"/>
                  <a:gd name="f9" fmla="val 17"/>
                  <a:gd name="f10" fmla="val 2"/>
                  <a:gd name="f11" fmla="val 21"/>
                  <a:gd name="f12" fmla="val 6"/>
                  <a:gd name="f13" fmla="val 22"/>
                  <a:gd name="f14" fmla="val 13"/>
                  <a:gd name="f15" fmla="val 23"/>
                  <a:gd name="f16" fmla="val 18"/>
                  <a:gd name="f17" fmla="val 24"/>
                  <a:gd name="f18" fmla="val 28"/>
                  <a:gd name="f19" fmla="val 30"/>
                  <a:gd name="f20" fmla="val 26"/>
                  <a:gd name="f21" fmla="val 29"/>
                  <a:gd name="f22" fmla="val 31"/>
                  <a:gd name="f23" fmla="val 36"/>
                  <a:gd name="f24" fmla="val 41"/>
                  <a:gd name="f25" fmla="val 25"/>
                  <a:gd name="f26" fmla="val 19"/>
                  <a:gd name="f27" fmla="val 38"/>
                  <a:gd name="f28" fmla="val 35"/>
                  <a:gd name="f29" fmla="val 16"/>
                  <a:gd name="f30" fmla="val 8"/>
                  <a:gd name="f31" fmla="val 5"/>
                  <a:gd name="f32" fmla="val 15"/>
                  <a:gd name="f33" fmla="val 1"/>
                  <a:gd name="f34" fmla="val 11"/>
                  <a:gd name="f35" fmla="+- 0 0 -90"/>
                  <a:gd name="f36" fmla="*/ f3 1 32"/>
                  <a:gd name="f37" fmla="*/ f4 1 42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2"/>
                  <a:gd name="f46" fmla="*/ f42 1 42"/>
                  <a:gd name="f47" fmla="*/ 12 f43 1"/>
                  <a:gd name="f48" fmla="*/ 0 f42 1"/>
                  <a:gd name="f49" fmla="*/ 22 f43 1"/>
                  <a:gd name="f50" fmla="*/ 13 f42 1"/>
                  <a:gd name="f51" fmla="*/ 28 f43 1"/>
                  <a:gd name="f52" fmla="*/ 24 f42 1"/>
                  <a:gd name="f53" fmla="*/ 31 f43 1"/>
                  <a:gd name="f54" fmla="*/ 32 f42 1"/>
                  <a:gd name="f55" fmla="*/ 25 f43 1"/>
                  <a:gd name="f56" fmla="*/ 42 f42 1"/>
                  <a:gd name="f57" fmla="*/ 18 f43 1"/>
                  <a:gd name="f58" fmla="*/ 35 f42 1"/>
                  <a:gd name="f59" fmla="*/ 8 f43 1"/>
                  <a:gd name="f60" fmla="*/ 21 f42 1"/>
                  <a:gd name="f61" fmla="*/ 1 f43 1"/>
                  <a:gd name="f62" fmla="*/ 11 f42 1"/>
                  <a:gd name="f63" fmla="+- f44 0 f1"/>
                  <a:gd name="f64" fmla="*/ f47 1 32"/>
                  <a:gd name="f65" fmla="*/ f48 1 42"/>
                  <a:gd name="f66" fmla="*/ f49 1 32"/>
                  <a:gd name="f67" fmla="*/ f50 1 42"/>
                  <a:gd name="f68" fmla="*/ f51 1 32"/>
                  <a:gd name="f69" fmla="*/ f52 1 42"/>
                  <a:gd name="f70" fmla="*/ f53 1 32"/>
                  <a:gd name="f71" fmla="*/ f54 1 42"/>
                  <a:gd name="f72" fmla="*/ f55 1 32"/>
                  <a:gd name="f73" fmla="*/ f56 1 42"/>
                  <a:gd name="f74" fmla="*/ f57 1 32"/>
                  <a:gd name="f75" fmla="*/ f58 1 42"/>
                  <a:gd name="f76" fmla="*/ f59 1 32"/>
                  <a:gd name="f77" fmla="*/ f60 1 42"/>
                  <a:gd name="f78" fmla="*/ f61 1 32"/>
                  <a:gd name="f79" fmla="*/ f62 1 42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32" h="4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1"/>
                      <a:pt x="f18" y="f17"/>
                    </a:cubicBezTo>
                    <a:cubicBezTo>
                      <a:pt x="f19" y="f20"/>
                      <a:pt x="f6" y="f21"/>
                      <a:pt x="f22" y="f6"/>
                    </a:cubicBezTo>
                    <a:cubicBezTo>
                      <a:pt x="f19" y="f23"/>
                      <a:pt x="f21" y="f24"/>
                      <a:pt x="f25" y="f7"/>
                    </a:cubicBezTo>
                    <a:cubicBezTo>
                      <a:pt x="f13" y="f7"/>
                      <a:pt x="f26" y="f27"/>
                      <a:pt x="f16" y="f28"/>
                    </a:cubicBezTo>
                    <a:cubicBezTo>
                      <a:pt x="f29" y="f21"/>
                      <a:pt x="f14" y="f17"/>
                      <a:pt x="f30" y="f11"/>
                    </a:cubicBezTo>
                    <a:cubicBezTo>
                      <a:pt x="f31" y="f26"/>
                      <a:pt x="f10" y="f32"/>
                      <a:pt x="f33" y="f34"/>
                    </a:cubicBezTo>
                    <a:cubicBezTo>
                      <a:pt x="f5" y="f12"/>
                      <a:pt x="f31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Freeform 160">
                <a:extLst>
                  <a:ext uri="{FF2B5EF4-FFF2-40B4-BE49-F238E27FC236}">
                    <a16:creationId xmlns:a16="http://schemas.microsoft.com/office/drawing/2014/main" id="{93078CD3-FECB-D388-F82B-C5297E7F1D65}"/>
                  </a:ext>
                </a:extLst>
              </p:cNvPr>
              <p:cNvSpPr/>
              <p:nvPr/>
            </p:nvSpPr>
            <p:spPr>
              <a:xfrm flipH="1" flipV="1">
                <a:off x="1439859" y="479429"/>
                <a:ext cx="41276" cy="10477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45"/>
                  <a:gd name="f8" fmla="val 17"/>
                  <a:gd name="f9" fmla="val 33"/>
                  <a:gd name="f10" fmla="val 43"/>
                  <a:gd name="f11" fmla="val 15"/>
                  <a:gd name="f12" fmla="val 8"/>
                  <a:gd name="f13" fmla="val 2"/>
                  <a:gd name="f14" fmla="val 3"/>
                  <a:gd name="f15" fmla="val 41"/>
                  <a:gd name="f16" fmla="val 4"/>
                  <a:gd name="f17" fmla="val 38"/>
                  <a:gd name="f18" fmla="val 5"/>
                  <a:gd name="f19" fmla="val 30"/>
                  <a:gd name="f20" fmla="val 7"/>
                  <a:gd name="f21" fmla="val 22"/>
                  <a:gd name="f22" fmla="val 14"/>
                  <a:gd name="f23" fmla="val 13"/>
                  <a:gd name="f24" fmla="val 10"/>
                  <a:gd name="f25" fmla="val 9"/>
                  <a:gd name="f26" fmla="val 16"/>
                  <a:gd name="f27" fmla="val 21"/>
                  <a:gd name="f28" fmla="val 28"/>
                  <a:gd name="f29" fmla="+- 0 0 -90"/>
                  <a:gd name="f30" fmla="*/ f3 1 18"/>
                  <a:gd name="f31" fmla="*/ f4 1 4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45"/>
                  <a:gd name="f41" fmla="*/ 17 f37 1"/>
                  <a:gd name="f42" fmla="*/ 33 f36 1"/>
                  <a:gd name="f43" fmla="*/ 8 f37 1"/>
                  <a:gd name="f44" fmla="*/ 45 f36 1"/>
                  <a:gd name="f45" fmla="*/ 4 f37 1"/>
                  <a:gd name="f46" fmla="*/ 38 f36 1"/>
                  <a:gd name="f47" fmla="*/ 2 f37 1"/>
                  <a:gd name="f48" fmla="*/ 15 f36 1"/>
                  <a:gd name="f49" fmla="*/ 13 f36 1"/>
                  <a:gd name="f50" fmla="*/ 2 f36 1"/>
                  <a:gd name="f51" fmla="*/ 13 f37 1"/>
                  <a:gd name="f52" fmla="*/ 14 f36 1"/>
                  <a:gd name="f53" fmla="+- f38 0 f1"/>
                  <a:gd name="f54" fmla="*/ f41 1 18"/>
                  <a:gd name="f55" fmla="*/ f42 1 45"/>
                  <a:gd name="f56" fmla="*/ f43 1 18"/>
                  <a:gd name="f57" fmla="*/ f44 1 45"/>
                  <a:gd name="f58" fmla="*/ f45 1 18"/>
                  <a:gd name="f59" fmla="*/ f46 1 45"/>
                  <a:gd name="f60" fmla="*/ f47 1 18"/>
                  <a:gd name="f61" fmla="*/ f48 1 45"/>
                  <a:gd name="f62" fmla="*/ f49 1 45"/>
                  <a:gd name="f63" fmla="*/ f50 1 45"/>
                  <a:gd name="f64" fmla="*/ f51 1 18"/>
                  <a:gd name="f65" fmla="*/ f52 1 45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39"/>
                  <a:gd name="f73" fmla="*/ f57 1 f40"/>
                  <a:gd name="f74" fmla="*/ f58 1 f39"/>
                  <a:gd name="f75" fmla="*/ f59 1 f40"/>
                  <a:gd name="f76" fmla="*/ f60 1 f39"/>
                  <a:gd name="f77" fmla="*/ f61 1 f40"/>
                  <a:gd name="f78" fmla="*/ f62 1 f40"/>
                  <a:gd name="f79" fmla="*/ f63 1 f40"/>
                  <a:gd name="f80" fmla="*/ f64 1 f39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0 1"/>
                  <a:gd name="f89" fmla="*/ f73 f31 1"/>
                  <a:gd name="f90" fmla="*/ f74 f30 1"/>
                  <a:gd name="f91" fmla="*/ f75 f31 1"/>
                  <a:gd name="f92" fmla="*/ f76 f30 1"/>
                  <a:gd name="f93" fmla="*/ f77 f31 1"/>
                  <a:gd name="f94" fmla="*/ f78 f31 1"/>
                  <a:gd name="f95" fmla="*/ f79 f31 1"/>
                  <a:gd name="f96" fmla="*/ f80 f30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0" y="f95"/>
                  </a:cxn>
                  <a:cxn ang="f53">
                    <a:pos x="f96" y="f95"/>
                  </a:cxn>
                  <a:cxn ang="f53">
                    <a:pos x="f86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8" h="45">
                    <a:moveTo>
                      <a:pt x="f8" y="f9"/>
                    </a:moveTo>
                    <a:cubicBezTo>
                      <a:pt x="f8" y="f10"/>
                      <a:pt x="f11" y="f7"/>
                      <a:pt x="f12" y="f7"/>
                    </a:cubicBezTo>
                    <a:cubicBezTo>
                      <a:pt x="f13" y="f7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13" y="f11"/>
                    </a:cubicBezTo>
                    <a:cubicBezTo>
                      <a:pt x="f13" y="f11"/>
                      <a:pt x="f13" y="f22"/>
                      <a:pt x="f13" y="f23"/>
                    </a:cubicBezTo>
                    <a:cubicBezTo>
                      <a:pt x="f13" y="f24"/>
                      <a:pt x="f5" y="f18"/>
                      <a:pt x="f16" y="f13"/>
                    </a:cubicBezTo>
                    <a:cubicBezTo>
                      <a:pt x="f20" y="f5"/>
                      <a:pt x="f24" y="f5"/>
                      <a:pt x="f23" y="f13"/>
                    </a:cubicBezTo>
                    <a:cubicBezTo>
                      <a:pt x="f8" y="f18"/>
                      <a:pt x="f6" y="f25"/>
                      <a:pt x="f8" y="f22"/>
                    </a:cubicBezTo>
                    <a:cubicBezTo>
                      <a:pt x="f26" y="f27"/>
                      <a:pt x="f11" y="f28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Freeform 161">
                <a:extLst>
                  <a:ext uri="{FF2B5EF4-FFF2-40B4-BE49-F238E27FC236}">
                    <a16:creationId xmlns:a16="http://schemas.microsoft.com/office/drawing/2014/main" id="{9039C1F5-1F41-A4B4-751E-3CA83EC6EC8F}"/>
                  </a:ext>
                </a:extLst>
              </p:cNvPr>
              <p:cNvSpPr/>
              <p:nvPr/>
            </p:nvSpPr>
            <p:spPr>
              <a:xfrm flipH="1" flipV="1">
                <a:off x="1771649" y="733421"/>
                <a:ext cx="82552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5"/>
                  <a:gd name="f7" fmla="val 41"/>
                  <a:gd name="f8" fmla="val 34"/>
                  <a:gd name="f9" fmla="val 38"/>
                  <a:gd name="f10" fmla="val 30"/>
                  <a:gd name="f11" fmla="val 27"/>
                  <a:gd name="f12" fmla="val 39"/>
                  <a:gd name="f13" fmla="val 25"/>
                  <a:gd name="f14" fmla="val 23"/>
                  <a:gd name="f15" fmla="val 22"/>
                  <a:gd name="f16" fmla="val 37"/>
                  <a:gd name="f17" fmla="val 20"/>
                  <a:gd name="f18" fmla="val 33"/>
                  <a:gd name="f19" fmla="val 17"/>
                  <a:gd name="f20" fmla="val 31"/>
                  <a:gd name="f21" fmla="val 18"/>
                  <a:gd name="f22" fmla="val 26"/>
                  <a:gd name="f23" fmla="val 24"/>
                  <a:gd name="f24" fmla="val 15"/>
                  <a:gd name="f25" fmla="val 11"/>
                  <a:gd name="f26" fmla="val 8"/>
                  <a:gd name="f27" fmla="val 19"/>
                  <a:gd name="f28" fmla="val 5"/>
                  <a:gd name="f29" fmla="val 16"/>
                  <a:gd name="f30" fmla="val 1"/>
                  <a:gd name="f31" fmla="val 12"/>
                  <a:gd name="f32" fmla="val 4"/>
                  <a:gd name="f33" fmla="val 14"/>
                  <a:gd name="f34" fmla="val 21"/>
                  <a:gd name="f35" fmla="val 13"/>
                  <a:gd name="f36" fmla="val 29"/>
                  <a:gd name="f37" fmla="+- 0 0 -90"/>
                  <a:gd name="f38" fmla="*/ f3 1 35"/>
                  <a:gd name="f39" fmla="*/ f4 1 41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5"/>
                  <a:gd name="f48" fmla="*/ f44 1 41"/>
                  <a:gd name="f49" fmla="*/ 34 f45 1"/>
                  <a:gd name="f50" fmla="*/ 35 f44 1"/>
                  <a:gd name="f51" fmla="*/ 27 f45 1"/>
                  <a:gd name="f52" fmla="*/ 39 f44 1"/>
                  <a:gd name="f53" fmla="*/ 22 f45 1"/>
                  <a:gd name="f54" fmla="*/ 37 f44 1"/>
                  <a:gd name="f55" fmla="*/ 18 f45 1"/>
                  <a:gd name="f56" fmla="*/ 26 f44 1"/>
                  <a:gd name="f57" fmla="*/ 15 f45 1"/>
                  <a:gd name="f58" fmla="*/ 23 f44 1"/>
                  <a:gd name="f59" fmla="*/ 5 f45 1"/>
                  <a:gd name="f60" fmla="*/ 16 f44 1"/>
                  <a:gd name="f61" fmla="*/ 4 f45 1"/>
                  <a:gd name="f62" fmla="*/ 4 f44 1"/>
                  <a:gd name="f63" fmla="*/ 16 f45 1"/>
                  <a:gd name="f64" fmla="*/ 33 f45 1"/>
                  <a:gd name="f65" fmla="*/ 29 f44 1"/>
                  <a:gd name="f66" fmla="+- f46 0 f1"/>
                  <a:gd name="f67" fmla="*/ f49 1 35"/>
                  <a:gd name="f68" fmla="*/ f50 1 41"/>
                  <a:gd name="f69" fmla="*/ f51 1 35"/>
                  <a:gd name="f70" fmla="*/ f52 1 41"/>
                  <a:gd name="f71" fmla="*/ f53 1 35"/>
                  <a:gd name="f72" fmla="*/ f54 1 41"/>
                  <a:gd name="f73" fmla="*/ f55 1 35"/>
                  <a:gd name="f74" fmla="*/ f56 1 41"/>
                  <a:gd name="f75" fmla="*/ f57 1 35"/>
                  <a:gd name="f76" fmla="*/ f58 1 41"/>
                  <a:gd name="f77" fmla="*/ f59 1 35"/>
                  <a:gd name="f78" fmla="*/ f60 1 41"/>
                  <a:gd name="f79" fmla="*/ f61 1 35"/>
                  <a:gd name="f80" fmla="*/ f62 1 41"/>
                  <a:gd name="f81" fmla="*/ f63 1 35"/>
                  <a:gd name="f82" fmla="*/ f64 1 35"/>
                  <a:gd name="f83" fmla="*/ f65 1 41"/>
                  <a:gd name="f84" fmla="*/ 0 1 f47"/>
                  <a:gd name="f85" fmla="*/ f41 1 f47"/>
                  <a:gd name="f86" fmla="*/ 0 1 f48"/>
                  <a:gd name="f87" fmla="*/ f42 1 f48"/>
                  <a:gd name="f88" fmla="*/ f67 1 f47"/>
                  <a:gd name="f89" fmla="*/ f68 1 f48"/>
                  <a:gd name="f90" fmla="*/ f69 1 f47"/>
                  <a:gd name="f91" fmla="*/ f70 1 f48"/>
                  <a:gd name="f92" fmla="*/ f71 1 f47"/>
                  <a:gd name="f93" fmla="*/ f72 1 f48"/>
                  <a:gd name="f94" fmla="*/ f73 1 f47"/>
                  <a:gd name="f95" fmla="*/ f74 1 f48"/>
                  <a:gd name="f96" fmla="*/ f75 1 f47"/>
                  <a:gd name="f97" fmla="*/ f76 1 f48"/>
                  <a:gd name="f98" fmla="*/ f77 1 f47"/>
                  <a:gd name="f99" fmla="*/ f78 1 f48"/>
                  <a:gd name="f100" fmla="*/ f79 1 f47"/>
                  <a:gd name="f101" fmla="*/ f80 1 f48"/>
                  <a:gd name="f102" fmla="*/ f81 1 f47"/>
                  <a:gd name="f103" fmla="*/ f82 1 f47"/>
                  <a:gd name="f104" fmla="*/ f83 1 f48"/>
                  <a:gd name="f105" fmla="*/ f84 f38 1"/>
                  <a:gd name="f106" fmla="*/ f85 f38 1"/>
                  <a:gd name="f107" fmla="*/ f87 f39 1"/>
                  <a:gd name="f108" fmla="*/ f86 f39 1"/>
                  <a:gd name="f109" fmla="*/ f88 f38 1"/>
                  <a:gd name="f110" fmla="*/ f89 f39 1"/>
                  <a:gd name="f111" fmla="*/ f90 f38 1"/>
                  <a:gd name="f112" fmla="*/ f91 f39 1"/>
                  <a:gd name="f113" fmla="*/ f92 f38 1"/>
                  <a:gd name="f114" fmla="*/ f93 f39 1"/>
                  <a:gd name="f115" fmla="*/ f94 f38 1"/>
                  <a:gd name="f116" fmla="*/ f95 f39 1"/>
                  <a:gd name="f117" fmla="*/ f96 f38 1"/>
                  <a:gd name="f118" fmla="*/ f97 f39 1"/>
                  <a:gd name="f119" fmla="*/ f98 f38 1"/>
                  <a:gd name="f120" fmla="*/ f99 f39 1"/>
                  <a:gd name="f121" fmla="*/ f100 f38 1"/>
                  <a:gd name="f122" fmla="*/ f101 f39 1"/>
                  <a:gd name="f123" fmla="*/ f102 f38 1"/>
                  <a:gd name="f124" fmla="*/ f103 f38 1"/>
                  <a:gd name="f125" fmla="*/ f104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2"/>
                  </a:cxn>
                  <a:cxn ang="f66">
                    <a:pos x="f124" y="f125"/>
                  </a:cxn>
                  <a:cxn ang="f66">
                    <a:pos x="f109" y="f110"/>
                  </a:cxn>
                </a:cxnLst>
                <a:rect l="f105" t="f108" r="f106" b="f107"/>
                <a:pathLst>
                  <a:path w="35" h="4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1" y="f23"/>
                      <a:pt x="f21" y="f23"/>
                      <a:pt x="f24" y="f14"/>
                    </a:cubicBezTo>
                    <a:cubicBezTo>
                      <a:pt x="f25" y="f14"/>
                      <a:pt x="f26" y="f27"/>
                      <a:pt x="f28" y="f29"/>
                    </a:cubicBezTo>
                    <a:cubicBezTo>
                      <a:pt x="f30" y="f31"/>
                      <a:pt x="f5" y="f26"/>
                      <a:pt x="f32" y="f32"/>
                    </a:cubicBezTo>
                    <a:cubicBezTo>
                      <a:pt x="f26" y="f5"/>
                      <a:pt x="f33" y="f5"/>
                      <a:pt x="f29" y="f32"/>
                    </a:cubicBezTo>
                    <a:cubicBezTo>
                      <a:pt x="f34" y="f35"/>
                      <a:pt x="f11" y="f34"/>
                      <a:pt x="f18" y="f36"/>
                    </a:cubicBezTo>
                    <a:cubicBezTo>
                      <a:pt x="f18" y="f10"/>
                      <a:pt x="f18" y="f20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Freeform 162">
                <a:extLst>
                  <a:ext uri="{FF2B5EF4-FFF2-40B4-BE49-F238E27FC236}">
                    <a16:creationId xmlns:a16="http://schemas.microsoft.com/office/drawing/2014/main" id="{26F8E98E-D608-5382-9BF1-270B13BCDED0}"/>
                  </a:ext>
                </a:extLst>
              </p:cNvPr>
              <p:cNvSpPr/>
              <p:nvPr/>
            </p:nvSpPr>
            <p:spPr>
              <a:xfrm flipH="1" flipV="1">
                <a:off x="1568452" y="396877"/>
                <a:ext cx="41276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9"/>
                  <a:gd name="f8" fmla="val 26"/>
                  <a:gd name="f9" fmla="val 16"/>
                  <a:gd name="f10" fmla="val 27"/>
                  <a:gd name="f11" fmla="val 14"/>
                  <a:gd name="f12" fmla="val 28"/>
                  <a:gd name="f13" fmla="val 12"/>
                  <a:gd name="f14" fmla="val 10"/>
                  <a:gd name="f15" fmla="val 8"/>
                  <a:gd name="f16" fmla="val 9"/>
                  <a:gd name="f17" fmla="val 13"/>
                  <a:gd name="f18" fmla="val 21"/>
                  <a:gd name="f19" fmla="val 6"/>
                  <a:gd name="f20" fmla="val 22"/>
                  <a:gd name="f21" fmla="val 4"/>
                  <a:gd name="f22" fmla="val 20"/>
                  <a:gd name="f23" fmla="val 15"/>
                  <a:gd name="f24" fmla="val 1"/>
                  <a:gd name="f25" fmla="val 3"/>
                  <a:gd name="f26" fmla="val 2"/>
                  <a:gd name="f27" fmla="val 7"/>
                  <a:gd name="f28" fmla="val 11"/>
                  <a:gd name="f29" fmla="+- 0 0 -90"/>
                  <a:gd name="f30" fmla="*/ f3 1 18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29"/>
                  <a:gd name="f41" fmla="*/ 18 f37 1"/>
                  <a:gd name="f42" fmla="*/ 26 f36 1"/>
                  <a:gd name="f43" fmla="*/ 12 f37 1"/>
                  <a:gd name="f44" fmla="*/ 29 f36 1"/>
                  <a:gd name="f45" fmla="*/ 9 f37 1"/>
                  <a:gd name="f46" fmla="*/ 27 f36 1"/>
                  <a:gd name="f47" fmla="*/ 4 f37 1"/>
                  <a:gd name="f48" fmla="*/ 20 f36 1"/>
                  <a:gd name="f49" fmla="*/ 1 f37 1"/>
                  <a:gd name="f50" fmla="*/ 3 f36 1"/>
                  <a:gd name="f51" fmla="*/ 0 f36 1"/>
                  <a:gd name="f52" fmla="*/ 11 f37 1"/>
                  <a:gd name="f53" fmla="*/ 4 f36 1"/>
                  <a:gd name="f54" fmla="*/ 14 f37 1"/>
                  <a:gd name="f55" fmla="*/ 13 f36 1"/>
                  <a:gd name="f56" fmla="+- f38 0 f1"/>
                  <a:gd name="f57" fmla="*/ f41 1 18"/>
                  <a:gd name="f58" fmla="*/ f42 1 29"/>
                  <a:gd name="f59" fmla="*/ f43 1 18"/>
                  <a:gd name="f60" fmla="*/ f44 1 29"/>
                  <a:gd name="f61" fmla="*/ f45 1 18"/>
                  <a:gd name="f62" fmla="*/ f46 1 29"/>
                  <a:gd name="f63" fmla="*/ f47 1 18"/>
                  <a:gd name="f64" fmla="*/ f48 1 29"/>
                  <a:gd name="f65" fmla="*/ f49 1 18"/>
                  <a:gd name="f66" fmla="*/ f50 1 29"/>
                  <a:gd name="f67" fmla="*/ f51 1 29"/>
                  <a:gd name="f68" fmla="*/ f52 1 18"/>
                  <a:gd name="f69" fmla="*/ f53 1 29"/>
                  <a:gd name="f70" fmla="*/ f54 1 18"/>
                  <a:gd name="f71" fmla="*/ f55 1 29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39"/>
                  <a:gd name="f83" fmla="*/ f64 1 f40"/>
                  <a:gd name="f84" fmla="*/ f65 1 f39"/>
                  <a:gd name="f85" fmla="*/ f66 1 f40"/>
                  <a:gd name="f86" fmla="*/ f67 1 f40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0 1"/>
                  <a:gd name="f102" fmla="*/ f83 f31 1"/>
                  <a:gd name="f103" fmla="*/ f84 f30 1"/>
                  <a:gd name="f104" fmla="*/ f85 f31 1"/>
                  <a:gd name="f105" fmla="*/ f86 f31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1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18" h="29">
                    <a:moveTo>
                      <a:pt x="f6" y="f8"/>
                    </a:moveTo>
                    <a:cubicBezTo>
                      <a:pt x="f9" y="f10"/>
                      <a:pt x="f11" y="f12"/>
                      <a:pt x="f13" y="f7"/>
                    </a:cubicBezTo>
                    <a:cubicBezTo>
                      <a:pt x="f14" y="f7"/>
                      <a:pt x="f15" y="f12"/>
                      <a:pt x="f16" y="f10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5" y="f23"/>
                      <a:pt x="f24" y="f16"/>
                      <a:pt x="f24" y="f25"/>
                    </a:cubicBezTo>
                    <a:cubicBezTo>
                      <a:pt x="f24" y="f24"/>
                      <a:pt x="f26" y="f5"/>
                      <a:pt x="f21" y="f5"/>
                    </a:cubicBezTo>
                    <a:cubicBezTo>
                      <a:pt x="f27" y="f5"/>
                      <a:pt x="f14" y="f24"/>
                      <a:pt x="f28" y="f21"/>
                    </a:cubicBezTo>
                    <a:cubicBezTo>
                      <a:pt x="f17" y="f19"/>
                      <a:pt x="f11" y="f14"/>
                      <a:pt x="f11" y="f17"/>
                    </a:cubicBezTo>
                    <a:cubicBezTo>
                      <a:pt x="f11" y="f6"/>
                      <a:pt x="f9" y="f20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Freeform 163">
                <a:extLst>
                  <a:ext uri="{FF2B5EF4-FFF2-40B4-BE49-F238E27FC236}">
                    <a16:creationId xmlns:a16="http://schemas.microsoft.com/office/drawing/2014/main" id="{4E0FFD51-3905-F69D-BCBC-F9819A5AF403}"/>
                  </a:ext>
                </a:extLst>
              </p:cNvPr>
              <p:cNvSpPr/>
              <p:nvPr/>
            </p:nvSpPr>
            <p:spPr>
              <a:xfrm flipH="1" flipV="1">
                <a:off x="1828800" y="590546"/>
                <a:ext cx="69851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21"/>
                  <a:gd name="f9" fmla="val 16"/>
                  <a:gd name="f10" fmla="val 17"/>
                  <a:gd name="f11" fmla="val 22"/>
                  <a:gd name="f12" fmla="val 13"/>
                  <a:gd name="f13" fmla="val 19"/>
                  <a:gd name="f14" fmla="val 9"/>
                  <a:gd name="f15" fmla="val 8"/>
                  <a:gd name="f16" fmla="val 7"/>
                  <a:gd name="f17" fmla="val 15"/>
                  <a:gd name="f18" fmla="val 5"/>
                  <a:gd name="f19" fmla="val 10"/>
                  <a:gd name="f20" fmla="val 4"/>
                  <a:gd name="f21" fmla="val 12"/>
                  <a:gd name="f22" fmla="val 1"/>
                  <a:gd name="f23" fmla="val 26"/>
                  <a:gd name="f24" fmla="val 27"/>
                  <a:gd name="f25" fmla="val 28"/>
                  <a:gd name="f26" fmla="val 18"/>
                  <a:gd name="f27" fmla="val 20"/>
                  <a:gd name="f28" fmla="val 23"/>
                  <a:gd name="f29" fmla="val 24"/>
                  <a:gd name="f30" fmla="+- 0 0 -90"/>
                  <a:gd name="f31" fmla="*/ f3 1 30"/>
                  <a:gd name="f32" fmla="*/ f4 1 2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0"/>
                  <a:gd name="f41" fmla="*/ f37 1 25"/>
                  <a:gd name="f42" fmla="*/ 21 f38 1"/>
                  <a:gd name="f43" fmla="*/ 16 f37 1"/>
                  <a:gd name="f44" fmla="*/ 9 f38 1"/>
                  <a:gd name="f45" fmla="*/ 7 f38 1"/>
                  <a:gd name="f46" fmla="*/ 13 f37 1"/>
                  <a:gd name="f47" fmla="*/ 4 f38 1"/>
                  <a:gd name="f48" fmla="*/ 4 f37 1"/>
                  <a:gd name="f49" fmla="*/ 16 f38 1"/>
                  <a:gd name="f50" fmla="*/ 5 f37 1"/>
                  <a:gd name="f51" fmla="*/ 26 f38 1"/>
                  <a:gd name="f52" fmla="*/ 15 f37 1"/>
                  <a:gd name="f53" fmla="*/ 28 f38 1"/>
                  <a:gd name="f54" fmla="*/ 18 f37 1"/>
                  <a:gd name="f55" fmla="*/ 23 f38 1"/>
                  <a:gd name="f56" fmla="*/ 24 f37 1"/>
                  <a:gd name="f57" fmla="+- f39 0 f1"/>
                  <a:gd name="f58" fmla="*/ f42 1 30"/>
                  <a:gd name="f59" fmla="*/ f43 1 25"/>
                  <a:gd name="f60" fmla="*/ f44 1 30"/>
                  <a:gd name="f61" fmla="*/ f45 1 30"/>
                  <a:gd name="f62" fmla="*/ f46 1 25"/>
                  <a:gd name="f63" fmla="*/ f47 1 30"/>
                  <a:gd name="f64" fmla="*/ f48 1 25"/>
                  <a:gd name="f65" fmla="*/ f49 1 30"/>
                  <a:gd name="f66" fmla="*/ f50 1 25"/>
                  <a:gd name="f67" fmla="*/ f51 1 30"/>
                  <a:gd name="f68" fmla="*/ f52 1 25"/>
                  <a:gd name="f69" fmla="*/ f53 1 30"/>
                  <a:gd name="f70" fmla="*/ f54 1 25"/>
                  <a:gd name="f71" fmla="*/ f55 1 30"/>
                  <a:gd name="f72" fmla="*/ f56 1 25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0"/>
                  <a:gd name="f81" fmla="*/ f62 1 f41"/>
                  <a:gd name="f82" fmla="*/ f63 1 f40"/>
                  <a:gd name="f83" fmla="*/ f64 1 f41"/>
                  <a:gd name="f84" fmla="*/ f65 1 f40"/>
                  <a:gd name="f85" fmla="*/ f66 1 f41"/>
                  <a:gd name="f86" fmla="*/ f67 1 f40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1 1"/>
                  <a:gd name="f100" fmla="*/ f81 f32 1"/>
                  <a:gd name="f101" fmla="*/ f82 f31 1"/>
                  <a:gd name="f102" fmla="*/ f83 f32 1"/>
                  <a:gd name="f103" fmla="*/ f84 f31 1"/>
                  <a:gd name="f104" fmla="*/ f85 f32 1"/>
                  <a:gd name="f105" fmla="*/ f86 f31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103" y="f104"/>
                  </a:cxn>
                  <a:cxn ang="f57">
                    <a:pos x="f105" y="f106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108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30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9"/>
                    </a:cubicBezTo>
                    <a:cubicBezTo>
                      <a:pt x="f15" y="f9"/>
                      <a:pt x="f16" y="f17"/>
                      <a:pt x="f16" y="f12"/>
                    </a:cubicBezTo>
                    <a:cubicBezTo>
                      <a:pt x="f18" y="f19"/>
                      <a:pt x="f5" y="f15"/>
                      <a:pt x="f20" y="f20"/>
                    </a:cubicBezTo>
                    <a:cubicBezTo>
                      <a:pt x="f15" y="f5"/>
                      <a:pt x="f21" y="f22"/>
                      <a:pt x="f9" y="f18"/>
                    </a:cubicBezTo>
                    <a:cubicBezTo>
                      <a:pt x="f13" y="f14"/>
                      <a:pt x="f11" y="f12"/>
                      <a:pt x="f23" y="f17"/>
                    </a:cubicBezTo>
                    <a:cubicBezTo>
                      <a:pt x="f24" y="f9"/>
                      <a:pt x="f6" y="f9"/>
                      <a:pt x="f25" y="f26"/>
                    </a:cubicBezTo>
                    <a:cubicBezTo>
                      <a:pt x="f23" y="f27"/>
                      <a:pt x="f24" y="f7"/>
                      <a:pt x="f28" y="f29"/>
                    </a:cubicBezTo>
                    <a:cubicBezTo>
                      <a:pt x="f27" y="f28"/>
                      <a:pt x="f8" y="f27"/>
                      <a:pt x="f8" y="f26"/>
                    </a:cubicBezTo>
                    <a:cubicBezTo>
                      <a:pt x="f8" y="f26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Freeform 164">
                <a:extLst>
                  <a:ext uri="{FF2B5EF4-FFF2-40B4-BE49-F238E27FC236}">
                    <a16:creationId xmlns:a16="http://schemas.microsoft.com/office/drawing/2014/main" id="{D35BBF1A-1958-2693-6440-FCE71F65FFCF}"/>
                  </a:ext>
                </a:extLst>
              </p:cNvPr>
              <p:cNvSpPr/>
              <p:nvPr/>
            </p:nvSpPr>
            <p:spPr>
              <a:xfrm flipH="1" flipV="1">
                <a:off x="2109785" y="403222"/>
                <a:ext cx="41276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7"/>
                  <a:gd name="f8" fmla="val 1"/>
                  <a:gd name="f9" fmla="val 21"/>
                  <a:gd name="f10" fmla="val 2"/>
                  <a:gd name="f11" fmla="val 15"/>
                  <a:gd name="f12" fmla="val 8"/>
                  <a:gd name="f13" fmla="val 7"/>
                  <a:gd name="f14" fmla="val 10"/>
                  <a:gd name="f15" fmla="val 6"/>
                  <a:gd name="f16" fmla="val 9"/>
                  <a:gd name="f17" fmla="val 5"/>
                  <a:gd name="f18" fmla="val 3"/>
                  <a:gd name="f19" fmla="val 12"/>
                  <a:gd name="f20" fmla="val 14"/>
                  <a:gd name="f21" fmla="val 16"/>
                  <a:gd name="f22" fmla="val 4"/>
                  <a:gd name="f23" fmla="val 11"/>
                  <a:gd name="f24" fmla="val 13"/>
                  <a:gd name="f25" fmla="val 17"/>
                  <a:gd name="f26" fmla="val 22"/>
                  <a:gd name="f27" fmla="val 25"/>
                  <a:gd name="f28" fmla="val 26"/>
                  <a:gd name="f29" fmla="val 23"/>
                  <a:gd name="f30" fmla="+- 0 0 -90"/>
                  <a:gd name="f31" fmla="*/ f3 1 18"/>
                  <a:gd name="f32" fmla="*/ f4 1 2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8"/>
                  <a:gd name="f41" fmla="*/ f37 1 27"/>
                  <a:gd name="f42" fmla="*/ 1 f38 1"/>
                  <a:gd name="f43" fmla="*/ 21 f37 1"/>
                  <a:gd name="f44" fmla="*/ 8 f38 1"/>
                  <a:gd name="f45" fmla="*/ 7 f37 1"/>
                  <a:gd name="f46" fmla="*/ 9 f38 1"/>
                  <a:gd name="f47" fmla="*/ 5 f37 1"/>
                  <a:gd name="f48" fmla="*/ 10 f38 1"/>
                  <a:gd name="f49" fmla="*/ 0 f37 1"/>
                  <a:gd name="f50" fmla="*/ 16 f38 1"/>
                  <a:gd name="f51" fmla="*/ 1 f37 1"/>
                  <a:gd name="f52" fmla="*/ 6 f37 1"/>
                  <a:gd name="f53" fmla="*/ 11 f38 1"/>
                  <a:gd name="f54" fmla="*/ 22 f37 1"/>
                  <a:gd name="f55" fmla="*/ 3 f38 1"/>
                  <a:gd name="f56" fmla="*/ 26 f37 1"/>
                  <a:gd name="f57" fmla="+- f39 0 f1"/>
                  <a:gd name="f58" fmla="*/ f42 1 18"/>
                  <a:gd name="f59" fmla="*/ f43 1 27"/>
                  <a:gd name="f60" fmla="*/ f44 1 18"/>
                  <a:gd name="f61" fmla="*/ f45 1 27"/>
                  <a:gd name="f62" fmla="*/ f46 1 18"/>
                  <a:gd name="f63" fmla="*/ f47 1 27"/>
                  <a:gd name="f64" fmla="*/ f48 1 18"/>
                  <a:gd name="f65" fmla="*/ f49 1 27"/>
                  <a:gd name="f66" fmla="*/ f50 1 18"/>
                  <a:gd name="f67" fmla="*/ f51 1 27"/>
                  <a:gd name="f68" fmla="*/ f52 1 27"/>
                  <a:gd name="f69" fmla="*/ f53 1 18"/>
                  <a:gd name="f70" fmla="*/ f54 1 27"/>
                  <a:gd name="f71" fmla="*/ f55 1 18"/>
                  <a:gd name="f72" fmla="*/ f56 1 27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4" y="f106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18" h="27">
                    <a:moveTo>
                      <a:pt x="f8" y="f9"/>
                    </a:moveTo>
                    <a:cubicBezTo>
                      <a:pt x="f10" y="f11"/>
                      <a:pt x="f5" y="f12"/>
                      <a:pt x="f12" y="f13"/>
                    </a:cubicBezTo>
                    <a:cubicBezTo>
                      <a:pt x="f14" y="f15"/>
                      <a:pt x="f14" y="f15"/>
                      <a:pt x="f16" y="f17"/>
                    </a:cubicBezTo>
                    <a:cubicBezTo>
                      <a:pt x="f12" y="f18"/>
                      <a:pt x="f13" y="f8"/>
                      <a:pt x="f14" y="f5"/>
                    </a:cubicBezTo>
                    <a:cubicBezTo>
                      <a:pt x="f19" y="f5"/>
                      <a:pt x="f20" y="f5"/>
                      <a:pt x="f21" y="f8"/>
                    </a:cubicBezTo>
                    <a:cubicBezTo>
                      <a:pt x="f6" y="f10"/>
                      <a:pt x="f21" y="f22"/>
                      <a:pt x="f21" y="f15"/>
                    </a:cubicBezTo>
                    <a:cubicBezTo>
                      <a:pt x="f20" y="f23"/>
                      <a:pt x="f24" y="f25"/>
                      <a:pt x="f23" y="f26"/>
                    </a:cubicBezTo>
                    <a:cubicBezTo>
                      <a:pt x="f14" y="f27"/>
                      <a:pt x="f13" y="f7"/>
                      <a:pt x="f18" y="f28"/>
                    </a:cubicBezTo>
                    <a:cubicBezTo>
                      <a:pt x="f8" y="f28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Freeform 165">
                <a:extLst>
                  <a:ext uri="{FF2B5EF4-FFF2-40B4-BE49-F238E27FC236}">
                    <a16:creationId xmlns:a16="http://schemas.microsoft.com/office/drawing/2014/main" id="{27F86F26-ECD5-15DE-20FD-3397BD934E6B}"/>
                  </a:ext>
                </a:extLst>
              </p:cNvPr>
              <p:cNvSpPr/>
              <p:nvPr/>
            </p:nvSpPr>
            <p:spPr>
              <a:xfrm flipH="1" flipV="1">
                <a:off x="1693861" y="209553"/>
                <a:ext cx="3492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6"/>
                  <a:gd name="f9" fmla="val 11"/>
                  <a:gd name="f10" fmla="val 1"/>
                  <a:gd name="f11" fmla="val 2"/>
                  <a:gd name="f12" fmla="val 9"/>
                  <a:gd name="f13" fmla="val 14"/>
                  <a:gd name="f14" fmla="val 12"/>
                  <a:gd name="f15" fmla="val 10"/>
                  <a:gd name="f16" fmla="val 3"/>
                  <a:gd name="f17" fmla="+- 0 0 -90"/>
                  <a:gd name="f18" fmla="*/ f3 1 15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3"/>
                  <a:gd name="f29" fmla="*/ 6 f25 1"/>
                  <a:gd name="f30" fmla="*/ 0 f24 1"/>
                  <a:gd name="f31" fmla="*/ 15 f25 1"/>
                  <a:gd name="f32" fmla="*/ 9 f24 1"/>
                  <a:gd name="f33" fmla="*/ 11 f25 1"/>
                  <a:gd name="f34" fmla="*/ 12 f24 1"/>
                  <a:gd name="f35" fmla="*/ 0 f25 1"/>
                  <a:gd name="f36" fmla="*/ 3 f24 1"/>
                  <a:gd name="f37" fmla="+- f26 0 f1"/>
                  <a:gd name="f38" fmla="*/ f29 1 15"/>
                  <a:gd name="f39" fmla="*/ f30 1 13"/>
                  <a:gd name="f40" fmla="*/ f31 1 15"/>
                  <a:gd name="f41" fmla="*/ f32 1 13"/>
                  <a:gd name="f42" fmla="*/ f33 1 15"/>
                  <a:gd name="f43" fmla="*/ f34 1 13"/>
                  <a:gd name="f44" fmla="*/ f35 1 15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3">
                    <a:moveTo>
                      <a:pt x="f8" y="f5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13" y="f14"/>
                      <a:pt x="f7" y="f7"/>
                      <a:pt x="f9" y="f14"/>
                    </a:cubicBezTo>
                    <a:cubicBezTo>
                      <a:pt x="f8" y="f9"/>
                      <a:pt x="f10" y="f15"/>
                      <a:pt x="f5" y="f16"/>
                    </a:cubicBezTo>
                    <a:cubicBezTo>
                      <a:pt x="f5" y="f5"/>
                      <a:pt x="f16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Freeform 166">
                <a:extLst>
                  <a:ext uri="{FF2B5EF4-FFF2-40B4-BE49-F238E27FC236}">
                    <a16:creationId xmlns:a16="http://schemas.microsoft.com/office/drawing/2014/main" id="{7D449CBC-CC89-BABD-3129-2642431BC921}"/>
                  </a:ext>
                </a:extLst>
              </p:cNvPr>
              <p:cNvSpPr/>
              <p:nvPr/>
            </p:nvSpPr>
            <p:spPr>
              <a:xfrm flipH="1" flipV="1">
                <a:off x="1698626" y="712783"/>
                <a:ext cx="30166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1"/>
                  <a:gd name="f9" fmla="val 8"/>
                  <a:gd name="f10" fmla="val 3"/>
                  <a:gd name="f11" fmla="val 4"/>
                  <a:gd name="f12" fmla="val 7"/>
                  <a:gd name="f13" fmla="val 9"/>
                  <a:gd name="f14" fmla="val 6"/>
                  <a:gd name="f15" fmla="val 10"/>
                  <a:gd name="f16" fmla="val 11"/>
                  <a:gd name="f17" fmla="val 12"/>
                  <a:gd name="f18" fmla="val 5"/>
                  <a:gd name="f19" fmla="val 16"/>
                  <a:gd name="f20" fmla="+- 0 0 -90"/>
                  <a:gd name="f21" fmla="*/ f3 1 13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3"/>
                  <a:gd name="f31" fmla="*/ f27 1 17"/>
                  <a:gd name="f32" fmla="*/ 1 f28 1"/>
                  <a:gd name="f33" fmla="*/ 8 f27 1"/>
                  <a:gd name="f34" fmla="*/ 7 f28 1"/>
                  <a:gd name="f35" fmla="*/ 0 f27 1"/>
                  <a:gd name="f36" fmla="*/ 10 f28 1"/>
                  <a:gd name="f37" fmla="*/ 9 f27 1"/>
                  <a:gd name="f38" fmla="*/ 5 f28 1"/>
                  <a:gd name="f39" fmla="*/ 16 f27 1"/>
                  <a:gd name="f40" fmla="+- f29 0 f1"/>
                  <a:gd name="f41" fmla="*/ f32 1 13"/>
                  <a:gd name="f42" fmla="*/ f33 1 17"/>
                  <a:gd name="f43" fmla="*/ f34 1 13"/>
                  <a:gd name="f44" fmla="*/ f35 1 17"/>
                  <a:gd name="f45" fmla="*/ f36 1 13"/>
                  <a:gd name="f46" fmla="*/ f37 1 17"/>
                  <a:gd name="f47" fmla="*/ f38 1 13"/>
                  <a:gd name="f48" fmla="*/ f39 1 1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3" h="17">
                    <a:moveTo>
                      <a:pt x="f8" y="f9"/>
                    </a:moveTo>
                    <a:cubicBezTo>
                      <a:pt x="f5" y="f10"/>
                      <a:pt x="f11" y="f5"/>
                      <a:pt x="f12" y="f5"/>
                    </a:cubicBezTo>
                    <a:cubicBezTo>
                      <a:pt x="f6" y="f5"/>
                      <a:pt x="f13" y="f14"/>
                      <a:pt x="f15" y="f13"/>
                    </a:cubicBezTo>
                    <a:cubicBezTo>
                      <a:pt x="f16" y="f17"/>
                      <a:pt x="f13" y="f7"/>
                      <a:pt x="f18" y="f19"/>
                    </a:cubicBezTo>
                    <a:cubicBezTo>
                      <a:pt x="f8" y="f19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Freeform 167">
                <a:extLst>
                  <a:ext uri="{FF2B5EF4-FFF2-40B4-BE49-F238E27FC236}">
                    <a16:creationId xmlns:a16="http://schemas.microsoft.com/office/drawing/2014/main" id="{4D0D5D40-AFF6-5D08-A1C5-8C03595E72C1}"/>
                  </a:ext>
                </a:extLst>
              </p:cNvPr>
              <p:cNvSpPr/>
              <p:nvPr/>
            </p:nvSpPr>
            <p:spPr>
              <a:xfrm flipH="1" flipV="1">
                <a:off x="1444623" y="420688"/>
                <a:ext cx="33339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3"/>
                  <a:gd name="f9" fmla="val 9"/>
                  <a:gd name="f10" fmla="val 2"/>
                  <a:gd name="f11" fmla="val 5"/>
                  <a:gd name="f12" fmla="val 1"/>
                  <a:gd name="f13" fmla="val 12"/>
                  <a:gd name="f14" fmla="val 13"/>
                  <a:gd name="f15" fmla="val 7"/>
                  <a:gd name="f16" fmla="val 11"/>
                  <a:gd name="f17" fmla="val 15"/>
                  <a:gd name="f18" fmla="val 16"/>
                  <a:gd name="f19" fmla="val 17"/>
                  <a:gd name="f20" fmla="val 10"/>
                  <a:gd name="f21" fmla="val 8"/>
                  <a:gd name="f22" fmla="val 4"/>
                  <a:gd name="f23" fmla="+- 0 0 -90"/>
                  <a:gd name="f24" fmla="*/ f3 1 14"/>
                  <a:gd name="f25" fmla="*/ f4 1 18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18"/>
                  <a:gd name="f35" fmla="*/ 3 f31 1"/>
                  <a:gd name="f36" fmla="*/ 9 f30 1"/>
                  <a:gd name="f37" fmla="*/ 9 f31 1"/>
                  <a:gd name="f38" fmla="*/ 0 f30 1"/>
                  <a:gd name="f39" fmla="*/ 13 f31 1"/>
                  <a:gd name="f40" fmla="*/ 7 f30 1"/>
                  <a:gd name="f41" fmla="*/ 12 f30 1"/>
                  <a:gd name="f42" fmla="*/ 16 f30 1"/>
                  <a:gd name="f43" fmla="*/ 10 f31 1"/>
                  <a:gd name="f44" fmla="*/ 14 f30 1"/>
                  <a:gd name="f45" fmla="*/ 7 f31 1"/>
                  <a:gd name="f46" fmla="+- f32 0 f1"/>
                  <a:gd name="f47" fmla="*/ f35 1 14"/>
                  <a:gd name="f48" fmla="*/ f36 1 18"/>
                  <a:gd name="f49" fmla="*/ f37 1 14"/>
                  <a:gd name="f50" fmla="*/ f38 1 18"/>
                  <a:gd name="f51" fmla="*/ f39 1 14"/>
                  <a:gd name="f52" fmla="*/ f40 1 18"/>
                  <a:gd name="f53" fmla="*/ f41 1 18"/>
                  <a:gd name="f54" fmla="*/ f42 1 18"/>
                  <a:gd name="f55" fmla="*/ f43 1 14"/>
                  <a:gd name="f56" fmla="*/ f44 1 18"/>
                  <a:gd name="f57" fmla="*/ f45 1 14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4"/>
                  <a:gd name="f69" fmla="*/ f54 1 f34"/>
                  <a:gd name="f70" fmla="*/ f55 1 f33"/>
                  <a:gd name="f71" fmla="*/ f56 1 f34"/>
                  <a:gd name="f72" fmla="*/ f57 1 f33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5 1"/>
                  <a:gd name="f84" fmla="*/ f69 f25 1"/>
                  <a:gd name="f85" fmla="*/ f70 f24 1"/>
                  <a:gd name="f86" fmla="*/ f71 f25 1"/>
                  <a:gd name="f87" fmla="*/ f72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81" y="f84"/>
                  </a:cxn>
                  <a:cxn ang="f46">
                    <a:pos x="f85" y="f86"/>
                  </a:cxn>
                  <a:cxn ang="f46">
                    <a:pos x="f87" y="f83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18">
                    <a:moveTo>
                      <a:pt x="f8" y="f9"/>
                    </a:moveTo>
                    <a:cubicBezTo>
                      <a:pt x="f10" y="f10"/>
                      <a:pt x="f11" y="f12"/>
                      <a:pt x="f9" y="f5"/>
                    </a:cubicBezTo>
                    <a:cubicBezTo>
                      <a:pt x="f6" y="f5"/>
                      <a:pt x="f13" y="f11"/>
                      <a:pt x="f14" y="f15"/>
                    </a:cubicBezTo>
                    <a:cubicBezTo>
                      <a:pt x="f6" y="f9"/>
                      <a:pt x="f13" y="f16"/>
                      <a:pt x="f14" y="f13"/>
                    </a:cubicBezTo>
                    <a:cubicBezTo>
                      <a:pt x="f6" y="f14"/>
                      <a:pt x="f6" y="f17"/>
                      <a:pt x="f14" y="f18"/>
                    </a:cubicBezTo>
                    <a:cubicBezTo>
                      <a:pt x="f16" y="f19"/>
                      <a:pt x="f20" y="f17"/>
                      <a:pt x="f20" y="f6"/>
                    </a:cubicBezTo>
                    <a:cubicBezTo>
                      <a:pt x="f20" y="f13"/>
                      <a:pt x="f21" y="f13"/>
                      <a:pt x="f15" y="f13"/>
                    </a:cubicBezTo>
                    <a:cubicBezTo>
                      <a:pt x="f5" y="f7"/>
                      <a:pt x="f22" y="f20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Freeform 168">
                <a:extLst>
                  <a:ext uri="{FF2B5EF4-FFF2-40B4-BE49-F238E27FC236}">
                    <a16:creationId xmlns:a16="http://schemas.microsoft.com/office/drawing/2014/main" id="{27D25442-07C3-9E29-E46A-DA79640DF46B}"/>
                  </a:ext>
                </a:extLst>
              </p:cNvPr>
              <p:cNvSpPr/>
              <p:nvPr/>
            </p:nvSpPr>
            <p:spPr>
              <a:xfrm flipH="1" flipV="1">
                <a:off x="1390646" y="406395"/>
                <a:ext cx="38103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"/>
                  <a:gd name="f8" fmla="val 2"/>
                  <a:gd name="f9" fmla="val 6"/>
                  <a:gd name="f10" fmla="val 1"/>
                  <a:gd name="f11" fmla="val 8"/>
                  <a:gd name="f12" fmla="val 9"/>
                  <a:gd name="f13" fmla="val 11"/>
                  <a:gd name="f14" fmla="val 13"/>
                  <a:gd name="f15" fmla="val 15"/>
                  <a:gd name="f16" fmla="val 4"/>
                  <a:gd name="f17" fmla="val 14"/>
                  <a:gd name="f18" fmla="val 7"/>
                  <a:gd name="f19" fmla="val 10"/>
                  <a:gd name="f20" fmla="val 12"/>
                  <a:gd name="f21" fmla="val 3"/>
                  <a:gd name="f22" fmla="+- 0 0 -90"/>
                  <a:gd name="f23" fmla="*/ f3 1 16"/>
                  <a:gd name="f24" fmla="*/ f4 1 16"/>
                  <a:gd name="f25" fmla="val f5"/>
                  <a:gd name="f26" fmla="val f6"/>
                  <a:gd name="f27" fmla="*/ f22 f0 1"/>
                  <a:gd name="f28" fmla="+- f26 0 f25"/>
                  <a:gd name="f29" fmla="*/ f27 1 f2"/>
                  <a:gd name="f30" fmla="*/ f28 1 16"/>
                  <a:gd name="f31" fmla="*/ 5 f28 1"/>
                  <a:gd name="f32" fmla="*/ 2 f28 1"/>
                  <a:gd name="f33" fmla="*/ 9 f28 1"/>
                  <a:gd name="f34" fmla="*/ 0 f28 1"/>
                  <a:gd name="f35" fmla="*/ 15 f28 1"/>
                  <a:gd name="f36" fmla="*/ 13 f28 1"/>
                  <a:gd name="f37" fmla="*/ 7 f28 1"/>
                  <a:gd name="f38" fmla="*/ 12 f28 1"/>
                  <a:gd name="f39" fmla="*/ 3 f28 1"/>
                  <a:gd name="f40" fmla="+- f29 0 f1"/>
                  <a:gd name="f41" fmla="*/ f31 1 16"/>
                  <a:gd name="f42" fmla="*/ f32 1 16"/>
                  <a:gd name="f43" fmla="*/ f33 1 16"/>
                  <a:gd name="f44" fmla="*/ f34 1 16"/>
                  <a:gd name="f45" fmla="*/ f35 1 16"/>
                  <a:gd name="f46" fmla="*/ f36 1 16"/>
                  <a:gd name="f47" fmla="*/ f37 1 16"/>
                  <a:gd name="f48" fmla="*/ f38 1 16"/>
                  <a:gd name="f49" fmla="*/ f39 1 16"/>
                  <a:gd name="f50" fmla="*/ 0 1 f30"/>
                  <a:gd name="f51" fmla="*/ f26 1 f30"/>
                  <a:gd name="f52" fmla="*/ f41 1 f30"/>
                  <a:gd name="f53" fmla="*/ f42 1 f30"/>
                  <a:gd name="f54" fmla="*/ f43 1 f30"/>
                  <a:gd name="f55" fmla="*/ f44 1 f30"/>
                  <a:gd name="f56" fmla="*/ f45 1 f30"/>
                  <a:gd name="f57" fmla="*/ f46 1 f30"/>
                  <a:gd name="f58" fmla="*/ f47 1 f30"/>
                  <a:gd name="f59" fmla="*/ f48 1 f30"/>
                  <a:gd name="f60" fmla="*/ f49 1 f30"/>
                  <a:gd name="f61" fmla="*/ f50 f23 1"/>
                  <a:gd name="f62" fmla="*/ f51 f23 1"/>
                  <a:gd name="f63" fmla="*/ f51 f24 1"/>
                  <a:gd name="f64" fmla="*/ f50 f24 1"/>
                  <a:gd name="f65" fmla="*/ f52 f23 1"/>
                  <a:gd name="f66" fmla="*/ f53 f24 1"/>
                  <a:gd name="f67" fmla="*/ f54 f23 1"/>
                  <a:gd name="f68" fmla="*/ f55 f24 1"/>
                  <a:gd name="f69" fmla="*/ f56 f23 1"/>
                  <a:gd name="f70" fmla="*/ f57 f23 1"/>
                  <a:gd name="f71" fmla="*/ f58 f24 1"/>
                  <a:gd name="f72" fmla="*/ f59 f23 1"/>
                  <a:gd name="f73" fmla="*/ f59 f24 1"/>
                  <a:gd name="f74" fmla="*/ f60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66"/>
                  </a:cxn>
                  <a:cxn ang="f40">
                    <a:pos x="f70" y="f71"/>
                  </a:cxn>
                  <a:cxn ang="f40">
                    <a:pos x="f72" y="f73"/>
                  </a:cxn>
                  <a:cxn ang="f40">
                    <a:pos x="f74" y="f73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6" h="16">
                    <a:moveTo>
                      <a:pt x="f7" y="f8"/>
                    </a:moveTo>
                    <a:cubicBezTo>
                      <a:pt x="f9" y="f10"/>
                      <a:pt x="f11" y="f5"/>
                      <a:pt x="f12" y="f5"/>
                    </a:cubicBezTo>
                    <a:cubicBezTo>
                      <a:pt x="f13" y="f5"/>
                      <a:pt x="f14" y="f5"/>
                      <a:pt x="f15" y="f8"/>
                    </a:cubicBezTo>
                    <a:cubicBezTo>
                      <a:pt x="f6" y="f16"/>
                      <a:pt x="f17" y="f7"/>
                      <a:pt x="f14" y="f18"/>
                    </a:cubicBezTo>
                    <a:cubicBezTo>
                      <a:pt x="f14" y="f11"/>
                      <a:pt x="f14" y="f19"/>
                      <a:pt x="f20" y="f20"/>
                    </a:cubicBezTo>
                    <a:cubicBezTo>
                      <a:pt x="f12" y="f13"/>
                      <a:pt x="f9" y="f6"/>
                      <a:pt x="f21" y="f20"/>
                    </a:cubicBezTo>
                    <a:cubicBezTo>
                      <a:pt x="f5" y="f12"/>
                      <a:pt x="f16" y="f7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Freeform 169">
                <a:extLst>
                  <a:ext uri="{FF2B5EF4-FFF2-40B4-BE49-F238E27FC236}">
                    <a16:creationId xmlns:a16="http://schemas.microsoft.com/office/drawing/2014/main" id="{059BC73F-2ECC-4429-7CA6-D25F51CB3DA4}"/>
                  </a:ext>
                </a:extLst>
              </p:cNvPr>
              <p:cNvSpPr/>
              <p:nvPr/>
            </p:nvSpPr>
            <p:spPr>
              <a:xfrm flipH="1" flipV="1">
                <a:off x="1681160" y="268284"/>
                <a:ext cx="4286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3"/>
                  <a:gd name="f8" fmla="val 11"/>
                  <a:gd name="f9" fmla="val 1"/>
                  <a:gd name="f10" fmla="val 4"/>
                  <a:gd name="f11" fmla="val 8"/>
                  <a:gd name="f12" fmla="val 10"/>
                  <a:gd name="f13" fmla="val 12"/>
                  <a:gd name="f14" fmla="val 9"/>
                  <a:gd name="f15" fmla="val 7"/>
                  <a:gd name="f16" fmla="val 6"/>
                  <a:gd name="f17" fmla="val 3"/>
                  <a:gd name="f18" fmla="val 2"/>
                  <a:gd name="f19" fmla="+- 0 0 -90"/>
                  <a:gd name="f20" fmla="*/ f3 1 18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8"/>
                  <a:gd name="f30" fmla="*/ f26 1 13"/>
                  <a:gd name="f31" fmla="*/ 11 f27 1"/>
                  <a:gd name="f32" fmla="*/ 1 f26 1"/>
                  <a:gd name="f33" fmla="*/ 11 f26 1"/>
                  <a:gd name="f34" fmla="*/ 8 f27 1"/>
                  <a:gd name="f35" fmla="*/ 13 f26 1"/>
                  <a:gd name="f36" fmla="*/ 7 f27 1"/>
                  <a:gd name="f37" fmla="*/ 12 f26 1"/>
                  <a:gd name="f38" fmla="*/ 1 f27 1"/>
                  <a:gd name="f39" fmla="*/ 3 f26 1"/>
                  <a:gd name="f40" fmla="+- f28 0 f1"/>
                  <a:gd name="f41" fmla="*/ f31 1 18"/>
                  <a:gd name="f42" fmla="*/ f32 1 13"/>
                  <a:gd name="f43" fmla="*/ f33 1 13"/>
                  <a:gd name="f44" fmla="*/ f34 1 18"/>
                  <a:gd name="f45" fmla="*/ f35 1 13"/>
                  <a:gd name="f46" fmla="*/ f36 1 18"/>
                  <a:gd name="f47" fmla="*/ f37 1 13"/>
                  <a:gd name="f48" fmla="*/ f38 1 18"/>
                  <a:gd name="f49" fmla="*/ f39 1 13"/>
                  <a:gd name="f50" fmla="*/ 0 1 f29"/>
                  <a:gd name="f51" fmla="*/ f23 1 f29"/>
                  <a:gd name="f52" fmla="*/ 0 1 f30"/>
                  <a:gd name="f53" fmla="*/ f24 1 f30"/>
                  <a:gd name="f54" fmla="*/ f41 1 f29"/>
                  <a:gd name="f55" fmla="*/ f42 1 f30"/>
                  <a:gd name="f56" fmla="*/ f43 1 f30"/>
                  <a:gd name="f57" fmla="*/ f44 1 f29"/>
                  <a:gd name="f58" fmla="*/ f45 1 f30"/>
                  <a:gd name="f59" fmla="*/ f46 1 f29"/>
                  <a:gd name="f60" fmla="*/ f47 1 f30"/>
                  <a:gd name="f61" fmla="*/ f48 1 f29"/>
                  <a:gd name="f62" fmla="*/ f49 1 f30"/>
                  <a:gd name="f63" fmla="*/ f50 f20 1"/>
                  <a:gd name="f64" fmla="*/ f51 f20 1"/>
                  <a:gd name="f65" fmla="*/ f53 f21 1"/>
                  <a:gd name="f66" fmla="*/ f52 f21 1"/>
                  <a:gd name="f67" fmla="*/ f54 f20 1"/>
                  <a:gd name="f68" fmla="*/ f55 f21 1"/>
                  <a:gd name="f69" fmla="*/ f56 f21 1"/>
                  <a:gd name="f70" fmla="*/ f57 f20 1"/>
                  <a:gd name="f71" fmla="*/ f58 f21 1"/>
                  <a:gd name="f72" fmla="*/ f59 f20 1"/>
                  <a:gd name="f73" fmla="*/ f60 f21 1"/>
                  <a:gd name="f74" fmla="*/ f61 f20 1"/>
                  <a:gd name="f75" fmla="*/ f62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7" y="f68"/>
                  </a:cxn>
                  <a:cxn ang="f40">
                    <a:pos x="f67" y="f69"/>
                  </a:cxn>
                  <a:cxn ang="f40">
                    <a:pos x="f70" y="f71"/>
                  </a:cxn>
                  <a:cxn ang="f40">
                    <a:pos x="f72" y="f73"/>
                  </a:cxn>
                  <a:cxn ang="f40">
                    <a:pos x="f74" y="f75"/>
                  </a:cxn>
                  <a:cxn ang="f40">
                    <a:pos x="f67" y="f68"/>
                  </a:cxn>
                  <a:cxn ang="f40">
                    <a:pos x="f67" y="f68"/>
                  </a:cxn>
                </a:cxnLst>
                <a:rect l="f63" t="f66" r="f64" b="f65"/>
                <a:pathLst>
                  <a:path w="18" h="13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12" y="f13"/>
                      <a:pt x="f14" y="f7"/>
                      <a:pt x="f11" y="f7"/>
                    </a:cubicBezTo>
                    <a:cubicBezTo>
                      <a:pt x="f11" y="f7"/>
                      <a:pt x="f11" y="f13"/>
                      <a:pt x="f15" y="f13"/>
                    </a:cubicBezTo>
                    <a:cubicBezTo>
                      <a:pt x="f10" y="f12"/>
                      <a:pt x="f5" y="f16"/>
                      <a:pt x="f9" y="f17"/>
                    </a:cubicBezTo>
                    <a:cubicBezTo>
                      <a:pt x="f18" y="f5"/>
                      <a:pt x="f15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Freeform 170">
                <a:extLst>
                  <a:ext uri="{FF2B5EF4-FFF2-40B4-BE49-F238E27FC236}">
                    <a16:creationId xmlns:a16="http://schemas.microsoft.com/office/drawing/2014/main" id="{F8F10125-5E4D-72D2-7123-DBBE6BBF52F3}"/>
                  </a:ext>
                </a:extLst>
              </p:cNvPr>
              <p:cNvSpPr/>
              <p:nvPr/>
            </p:nvSpPr>
            <p:spPr>
              <a:xfrm flipH="1" flipV="1">
                <a:off x="146047" y="65086"/>
                <a:ext cx="247646" cy="2460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7"/>
                  <a:gd name="f7" fmla="val 105"/>
                  <a:gd name="f8" fmla="val 100"/>
                  <a:gd name="f9" fmla="val 27"/>
                  <a:gd name="f10" fmla="val 36"/>
                  <a:gd name="f11" fmla="val 101"/>
                  <a:gd name="f12" fmla="val 43"/>
                  <a:gd name="f13" fmla="val 51"/>
                  <a:gd name="f14" fmla="val 55"/>
                  <a:gd name="f15" fmla="val 103"/>
                  <a:gd name="f16" fmla="val 63"/>
                  <a:gd name="f17" fmla="val 99"/>
                  <a:gd name="f18" fmla="val 65"/>
                  <a:gd name="f19" fmla="val 94"/>
                  <a:gd name="f20" fmla="val 67"/>
                  <a:gd name="f21" fmla="val 89"/>
                  <a:gd name="f22" fmla="val 68"/>
                  <a:gd name="f23" fmla="val 85"/>
                  <a:gd name="f24" fmla="val 64"/>
                  <a:gd name="f25" fmla="val 81"/>
                  <a:gd name="f26" fmla="val 61"/>
                  <a:gd name="f27" fmla="val 79"/>
                  <a:gd name="f28" fmla="val 77"/>
                  <a:gd name="f29" fmla="val 75"/>
                  <a:gd name="f30" fmla="val 76"/>
                  <a:gd name="f31" fmla="val 69"/>
                  <a:gd name="f32" fmla="val 78"/>
                  <a:gd name="f33" fmla="val 71"/>
                  <a:gd name="f34" fmla="val 80"/>
                  <a:gd name="f35" fmla="val 83"/>
                  <a:gd name="f36" fmla="val 73"/>
                  <a:gd name="f37" fmla="val 87"/>
                  <a:gd name="f38" fmla="val 93"/>
                  <a:gd name="f39" fmla="val 96"/>
                  <a:gd name="f40" fmla="val 98"/>
                  <a:gd name="f41" fmla="val 59"/>
                  <a:gd name="f42" fmla="val 49"/>
                  <a:gd name="f43" fmla="val 40"/>
                  <a:gd name="f44" fmla="val 28"/>
                  <a:gd name="f45" fmla="val 95"/>
                  <a:gd name="f46" fmla="val 21"/>
                  <a:gd name="f47" fmla="val 23"/>
                  <a:gd name="f48" fmla="val 72"/>
                  <a:gd name="f49" fmla="val 66"/>
                  <a:gd name="f50" fmla="val 20"/>
                  <a:gd name="f51" fmla="val 16"/>
                  <a:gd name="f52" fmla="val 48"/>
                  <a:gd name="f53" fmla="val 7"/>
                  <a:gd name="f54" fmla="val 35"/>
                  <a:gd name="f55" fmla="val 22"/>
                  <a:gd name="f56" fmla="val 30"/>
                  <a:gd name="f57" fmla="val 42"/>
                  <a:gd name="f58" fmla="val 9"/>
                  <a:gd name="f59" fmla="val 47"/>
                  <a:gd name="f60" fmla="val 3"/>
                  <a:gd name="f61" fmla="val 53"/>
                  <a:gd name="f62" fmla="val 2"/>
                  <a:gd name="f63" fmla="val 1"/>
                  <a:gd name="f64" fmla="val 10"/>
                  <a:gd name="f65" fmla="val 8"/>
                  <a:gd name="f66" fmla="val 82"/>
                  <a:gd name="f67" fmla="val 90"/>
                  <a:gd name="f68" fmla="val 13"/>
                  <a:gd name="f69" fmla="val 92"/>
                  <a:gd name="f70" fmla="+- 0 0 -90"/>
                  <a:gd name="f71" fmla="*/ f3 1 107"/>
                  <a:gd name="f72" fmla="*/ f4 1 105"/>
                  <a:gd name="f73" fmla="val f5"/>
                  <a:gd name="f74" fmla="val f6"/>
                  <a:gd name="f75" fmla="val f7"/>
                  <a:gd name="f76" fmla="*/ f70 f0 1"/>
                  <a:gd name="f77" fmla="+- f75 0 f73"/>
                  <a:gd name="f78" fmla="+- f74 0 f73"/>
                  <a:gd name="f79" fmla="*/ f76 1 f2"/>
                  <a:gd name="f80" fmla="*/ f78 1 107"/>
                  <a:gd name="f81" fmla="*/ f77 1 105"/>
                  <a:gd name="f82" fmla="*/ 100 f78 1"/>
                  <a:gd name="f83" fmla="*/ 27 f77 1"/>
                  <a:gd name="f84" fmla="*/ 105 f78 1"/>
                  <a:gd name="f85" fmla="*/ 51 f77 1"/>
                  <a:gd name="f86" fmla="*/ 99 f78 1"/>
                  <a:gd name="f87" fmla="*/ 65 f77 1"/>
                  <a:gd name="f88" fmla="*/ 85 f78 1"/>
                  <a:gd name="f89" fmla="*/ 64 f77 1"/>
                  <a:gd name="f90" fmla="*/ 77 f78 1"/>
                  <a:gd name="f91" fmla="*/ 78 f78 1"/>
                  <a:gd name="f92" fmla="*/ 71 f77 1"/>
                  <a:gd name="f93" fmla="*/ 83 f77 1"/>
                  <a:gd name="f94" fmla="*/ 67 f78 1"/>
                  <a:gd name="f95" fmla="*/ 96 f77 1"/>
                  <a:gd name="f96" fmla="*/ 105 f77 1"/>
                  <a:gd name="f97" fmla="*/ 40 f78 1"/>
                  <a:gd name="f98" fmla="*/ 99 f77 1"/>
                  <a:gd name="f99" fmla="*/ 23 f78 1"/>
                  <a:gd name="f100" fmla="*/ 72 f77 1"/>
                  <a:gd name="f101" fmla="*/ 16 f78 1"/>
                  <a:gd name="f102" fmla="*/ 61 f77 1"/>
                  <a:gd name="f103" fmla="*/ 22 f78 1"/>
                  <a:gd name="f104" fmla="*/ 42 f78 1"/>
                  <a:gd name="f105" fmla="*/ 9 f77 1"/>
                  <a:gd name="f106" fmla="*/ 59 f78 1"/>
                  <a:gd name="f107" fmla="*/ 1 f77 1"/>
                  <a:gd name="f108" fmla="*/ 63 f78 1"/>
                  <a:gd name="f109" fmla="*/ 82 f78 1"/>
                  <a:gd name="f110" fmla="*/ 28 f77 1"/>
                  <a:gd name="f111" fmla="+- f79 0 f1"/>
                  <a:gd name="f112" fmla="*/ f82 1 107"/>
                  <a:gd name="f113" fmla="*/ f83 1 105"/>
                  <a:gd name="f114" fmla="*/ f84 1 107"/>
                  <a:gd name="f115" fmla="*/ f85 1 105"/>
                  <a:gd name="f116" fmla="*/ f86 1 107"/>
                  <a:gd name="f117" fmla="*/ f87 1 105"/>
                  <a:gd name="f118" fmla="*/ f88 1 107"/>
                  <a:gd name="f119" fmla="*/ f89 1 105"/>
                  <a:gd name="f120" fmla="*/ f90 1 107"/>
                  <a:gd name="f121" fmla="*/ f91 1 107"/>
                  <a:gd name="f122" fmla="*/ f92 1 105"/>
                  <a:gd name="f123" fmla="*/ f93 1 105"/>
                  <a:gd name="f124" fmla="*/ f94 1 107"/>
                  <a:gd name="f125" fmla="*/ f95 1 105"/>
                  <a:gd name="f126" fmla="*/ f96 1 105"/>
                  <a:gd name="f127" fmla="*/ f97 1 107"/>
                  <a:gd name="f128" fmla="*/ f98 1 105"/>
                  <a:gd name="f129" fmla="*/ f99 1 107"/>
                  <a:gd name="f130" fmla="*/ f100 1 105"/>
                  <a:gd name="f131" fmla="*/ f101 1 107"/>
                  <a:gd name="f132" fmla="*/ f102 1 105"/>
                  <a:gd name="f133" fmla="*/ f103 1 107"/>
                  <a:gd name="f134" fmla="*/ f104 1 107"/>
                  <a:gd name="f135" fmla="*/ f105 1 105"/>
                  <a:gd name="f136" fmla="*/ f106 1 107"/>
                  <a:gd name="f137" fmla="*/ f107 1 105"/>
                  <a:gd name="f138" fmla="*/ f108 1 107"/>
                  <a:gd name="f139" fmla="*/ f109 1 107"/>
                  <a:gd name="f140" fmla="*/ f110 1 105"/>
                  <a:gd name="f141" fmla="*/ 0 1 f80"/>
                  <a:gd name="f142" fmla="*/ f74 1 f80"/>
                  <a:gd name="f143" fmla="*/ 0 1 f81"/>
                  <a:gd name="f144" fmla="*/ f75 1 f81"/>
                  <a:gd name="f145" fmla="*/ f112 1 f80"/>
                  <a:gd name="f146" fmla="*/ f113 1 f81"/>
                  <a:gd name="f147" fmla="*/ f114 1 f80"/>
                  <a:gd name="f148" fmla="*/ f115 1 f81"/>
                  <a:gd name="f149" fmla="*/ f116 1 f80"/>
                  <a:gd name="f150" fmla="*/ f117 1 f81"/>
                  <a:gd name="f151" fmla="*/ f118 1 f80"/>
                  <a:gd name="f152" fmla="*/ f119 1 f81"/>
                  <a:gd name="f153" fmla="*/ f120 1 f80"/>
                  <a:gd name="f154" fmla="*/ f121 1 f80"/>
                  <a:gd name="f155" fmla="*/ f122 1 f81"/>
                  <a:gd name="f156" fmla="*/ f123 1 f81"/>
                  <a:gd name="f157" fmla="*/ f124 1 f80"/>
                  <a:gd name="f158" fmla="*/ f125 1 f81"/>
                  <a:gd name="f159" fmla="*/ f126 1 f81"/>
                  <a:gd name="f160" fmla="*/ f127 1 f80"/>
                  <a:gd name="f161" fmla="*/ f128 1 f81"/>
                  <a:gd name="f162" fmla="*/ f129 1 f80"/>
                  <a:gd name="f163" fmla="*/ f130 1 f81"/>
                  <a:gd name="f164" fmla="*/ f131 1 f80"/>
                  <a:gd name="f165" fmla="*/ f132 1 f81"/>
                  <a:gd name="f166" fmla="*/ f133 1 f80"/>
                  <a:gd name="f167" fmla="*/ f134 1 f80"/>
                  <a:gd name="f168" fmla="*/ f135 1 f81"/>
                  <a:gd name="f169" fmla="*/ f136 1 f80"/>
                  <a:gd name="f170" fmla="*/ f137 1 f81"/>
                  <a:gd name="f171" fmla="*/ f138 1 f80"/>
                  <a:gd name="f172" fmla="*/ f139 1 f80"/>
                  <a:gd name="f173" fmla="*/ f140 1 f81"/>
                  <a:gd name="f174" fmla="*/ f141 f71 1"/>
                  <a:gd name="f175" fmla="*/ f142 f71 1"/>
                  <a:gd name="f176" fmla="*/ f144 f72 1"/>
                  <a:gd name="f177" fmla="*/ f143 f72 1"/>
                  <a:gd name="f178" fmla="*/ f145 f71 1"/>
                  <a:gd name="f179" fmla="*/ f146 f72 1"/>
                  <a:gd name="f180" fmla="*/ f147 f71 1"/>
                  <a:gd name="f181" fmla="*/ f148 f72 1"/>
                  <a:gd name="f182" fmla="*/ f149 f71 1"/>
                  <a:gd name="f183" fmla="*/ f150 f72 1"/>
                  <a:gd name="f184" fmla="*/ f151 f71 1"/>
                  <a:gd name="f185" fmla="*/ f152 f72 1"/>
                  <a:gd name="f186" fmla="*/ f153 f71 1"/>
                  <a:gd name="f187" fmla="*/ f154 f71 1"/>
                  <a:gd name="f188" fmla="*/ f155 f72 1"/>
                  <a:gd name="f189" fmla="*/ f156 f72 1"/>
                  <a:gd name="f190" fmla="*/ f157 f71 1"/>
                  <a:gd name="f191" fmla="*/ f158 f72 1"/>
                  <a:gd name="f192" fmla="*/ f159 f72 1"/>
                  <a:gd name="f193" fmla="*/ f160 f71 1"/>
                  <a:gd name="f194" fmla="*/ f161 f72 1"/>
                  <a:gd name="f195" fmla="*/ f162 f71 1"/>
                  <a:gd name="f196" fmla="*/ f163 f72 1"/>
                  <a:gd name="f197" fmla="*/ f164 f71 1"/>
                  <a:gd name="f198" fmla="*/ f165 f72 1"/>
                  <a:gd name="f199" fmla="*/ f166 f71 1"/>
                  <a:gd name="f200" fmla="*/ f167 f71 1"/>
                  <a:gd name="f201" fmla="*/ f168 f72 1"/>
                  <a:gd name="f202" fmla="*/ f169 f71 1"/>
                  <a:gd name="f203" fmla="*/ f170 f72 1"/>
                  <a:gd name="f204" fmla="*/ f171 f71 1"/>
                  <a:gd name="f205" fmla="*/ f172 f71 1"/>
                  <a:gd name="f206" fmla="*/ f173 f7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78" y="f179"/>
                  </a:cxn>
                  <a:cxn ang="f111">
                    <a:pos x="f180" y="f181"/>
                  </a:cxn>
                  <a:cxn ang="f111">
                    <a:pos x="f182" y="f183"/>
                  </a:cxn>
                  <a:cxn ang="f111">
                    <a:pos x="f184" y="f185"/>
                  </a:cxn>
                  <a:cxn ang="f111">
                    <a:pos x="f186" y="f183"/>
                  </a:cxn>
                  <a:cxn ang="f111">
                    <a:pos x="f187" y="f188"/>
                  </a:cxn>
                  <a:cxn ang="f111">
                    <a:pos x="f186" y="f189"/>
                  </a:cxn>
                  <a:cxn ang="f111">
                    <a:pos x="f190" y="f191"/>
                  </a:cxn>
                  <a:cxn ang="f111">
                    <a:pos x="f190" y="f192"/>
                  </a:cxn>
                  <a:cxn ang="f111">
                    <a:pos x="f193" y="f194"/>
                  </a:cxn>
                  <a:cxn ang="f111">
                    <a:pos x="f195" y="f196"/>
                  </a:cxn>
                  <a:cxn ang="f111">
                    <a:pos x="f197" y="f198"/>
                  </a:cxn>
                  <a:cxn ang="f111">
                    <a:pos x="f199" y="f179"/>
                  </a:cxn>
                  <a:cxn ang="f111">
                    <a:pos x="f200" y="f201"/>
                  </a:cxn>
                  <a:cxn ang="f111">
                    <a:pos x="f202" y="f203"/>
                  </a:cxn>
                  <a:cxn ang="f111">
                    <a:pos x="f204" y="f203"/>
                  </a:cxn>
                  <a:cxn ang="f111">
                    <a:pos x="f205" y="f201"/>
                  </a:cxn>
                  <a:cxn ang="f111">
                    <a:pos x="f178" y="f206"/>
                  </a:cxn>
                  <a:cxn ang="f111">
                    <a:pos x="f178" y="f179"/>
                  </a:cxn>
                </a:cxnLst>
                <a:rect l="f174" t="f177" r="f175" b="f176"/>
                <a:pathLst>
                  <a:path w="107" h="105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4"/>
                      <a:pt x="f28" y="f18"/>
                    </a:cubicBezTo>
                    <a:cubicBezTo>
                      <a:pt x="f29" y="f20"/>
                      <a:pt x="f30" y="f31"/>
                      <a:pt x="f32" y="f33"/>
                    </a:cubicBezTo>
                    <a:cubicBezTo>
                      <a:pt x="f34" y="f29"/>
                      <a:pt x="f28" y="f27"/>
                      <a:pt x="f28" y="f35"/>
                    </a:cubicBezTo>
                    <a:cubicBezTo>
                      <a:pt x="f36" y="f37"/>
                      <a:pt x="f36" y="f38"/>
                      <a:pt x="f20" y="f39"/>
                    </a:cubicBezTo>
                    <a:cubicBezTo>
                      <a:pt x="f18" y="f40"/>
                      <a:pt x="f22" y="f11"/>
                      <a:pt x="f20" y="f7"/>
                    </a:cubicBezTo>
                    <a:cubicBezTo>
                      <a:pt x="f41" y="f8"/>
                      <a:pt x="f42" y="f11"/>
                      <a:pt x="f43" y="f17"/>
                    </a:cubicBezTo>
                    <a:cubicBezTo>
                      <a:pt x="f44" y="f45"/>
                      <a:pt x="f46" y="f23"/>
                      <a:pt x="f47" y="f48"/>
                    </a:cubicBezTo>
                    <a:cubicBezTo>
                      <a:pt x="f47" y="f49"/>
                      <a:pt x="f50" y="f16"/>
                      <a:pt x="f51" y="f26"/>
                    </a:cubicBezTo>
                    <a:cubicBezTo>
                      <a:pt x="f5" y="f52"/>
                      <a:pt x="f53" y="f54"/>
                      <a:pt x="f55" y="f9"/>
                    </a:cubicBezTo>
                    <a:cubicBezTo>
                      <a:pt x="f56" y="f47"/>
                      <a:pt x="f10" y="f51"/>
                      <a:pt x="f57" y="f58"/>
                    </a:cubicBezTo>
                    <a:cubicBezTo>
                      <a:pt x="f59" y="f60"/>
                      <a:pt x="f61" y="f62"/>
                      <a:pt x="f41" y="f63"/>
                    </a:cubicBezTo>
                    <a:cubicBezTo>
                      <a:pt x="f26" y="f5"/>
                      <a:pt x="f16" y="f5"/>
                      <a:pt x="f16" y="f63"/>
                    </a:cubicBezTo>
                    <a:cubicBezTo>
                      <a:pt x="f20" y="f64"/>
                      <a:pt x="f29" y="f65"/>
                      <a:pt x="f66" y="f58"/>
                    </a:cubicBezTo>
                    <a:cubicBezTo>
                      <a:pt x="f67" y="f68"/>
                      <a:pt x="f69" y="f47"/>
                      <a:pt x="f8" y="f44"/>
                    </a:cubicBez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Freeform 171">
                <a:extLst>
                  <a:ext uri="{FF2B5EF4-FFF2-40B4-BE49-F238E27FC236}">
                    <a16:creationId xmlns:a16="http://schemas.microsoft.com/office/drawing/2014/main" id="{E242C7AB-4FF2-007E-55A0-77899849BDDE}"/>
                  </a:ext>
                </a:extLst>
              </p:cNvPr>
              <p:cNvSpPr/>
              <p:nvPr/>
            </p:nvSpPr>
            <p:spPr>
              <a:xfrm flipH="1" flipV="1">
                <a:off x="33339" y="263520"/>
                <a:ext cx="139702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34"/>
                  <a:gd name="f8" fmla="val 21"/>
                  <a:gd name="f9" fmla="val 28"/>
                  <a:gd name="f10" fmla="val 18"/>
                  <a:gd name="f11" fmla="val 16"/>
                  <a:gd name="f12" fmla="val 29"/>
                  <a:gd name="f13" fmla="val 14"/>
                  <a:gd name="f14" fmla="val 30"/>
                  <a:gd name="f15" fmla="val 7"/>
                  <a:gd name="f16" fmla="val 1"/>
                  <a:gd name="f17" fmla="val 31"/>
                  <a:gd name="f18" fmla="val 4"/>
                  <a:gd name="f19" fmla="val 8"/>
                  <a:gd name="f20" fmla="val 13"/>
                  <a:gd name="f21" fmla="val 20"/>
                  <a:gd name="f22" fmla="val 19"/>
                  <a:gd name="f23" fmla="val 9"/>
                  <a:gd name="f24" fmla="val 38"/>
                  <a:gd name="f25" fmla="val 3"/>
                  <a:gd name="f26" fmla="val 48"/>
                  <a:gd name="f27" fmla="val 52"/>
                  <a:gd name="f28" fmla="val 57"/>
                  <a:gd name="f29" fmla="val 2"/>
                  <a:gd name="f30" fmla="val 58"/>
                  <a:gd name="f31" fmla="val 12"/>
                  <a:gd name="f32" fmla="val 56"/>
                  <a:gd name="f33" fmla="val 15"/>
                  <a:gd name="f34" fmla="val 53"/>
                  <a:gd name="f35" fmla="val 44"/>
                  <a:gd name="f36" fmla="val 23"/>
                  <a:gd name="f37" fmla="val 25"/>
                  <a:gd name="f38" fmla="val 26"/>
                  <a:gd name="f39" fmla="val 24"/>
                  <a:gd name="f40" fmla="val 27"/>
                  <a:gd name="f41" fmla="val 22"/>
                  <a:gd name="f42" fmla="+- 0 0 -90"/>
                  <a:gd name="f43" fmla="*/ f3 1 60"/>
                  <a:gd name="f44" fmla="*/ f4 1 34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60"/>
                  <a:gd name="f53" fmla="*/ f49 1 34"/>
                  <a:gd name="f54" fmla="*/ 21 f50 1"/>
                  <a:gd name="f55" fmla="*/ 28 f49 1"/>
                  <a:gd name="f56" fmla="*/ 14 f50 1"/>
                  <a:gd name="f57" fmla="*/ 30 f49 1"/>
                  <a:gd name="f58" fmla="*/ 0 f50 1"/>
                  <a:gd name="f59" fmla="*/ 21 f49 1"/>
                  <a:gd name="f60" fmla="*/ 13 f50 1"/>
                  <a:gd name="f61" fmla="*/ 20 f49 1"/>
                  <a:gd name="f62" fmla="*/ 18 f50 1"/>
                  <a:gd name="f63" fmla="*/ 16 f49 1"/>
                  <a:gd name="f64" fmla="*/ 20 f50 1"/>
                  <a:gd name="f65" fmla="*/ 13 f49 1"/>
                  <a:gd name="f66" fmla="*/ 48 f50 1"/>
                  <a:gd name="f67" fmla="*/ 1 f49 1"/>
                  <a:gd name="f68" fmla="*/ 58 f50 1"/>
                  <a:gd name="f69" fmla="*/ 7 f49 1"/>
                  <a:gd name="f70" fmla="*/ 53 f50 1"/>
                  <a:gd name="f71" fmla="*/ 25 f50 1"/>
                  <a:gd name="f72" fmla="*/ 26 f49 1"/>
                  <a:gd name="f73" fmla="+- f51 0 f1"/>
                  <a:gd name="f74" fmla="*/ f54 1 60"/>
                  <a:gd name="f75" fmla="*/ f55 1 34"/>
                  <a:gd name="f76" fmla="*/ f56 1 60"/>
                  <a:gd name="f77" fmla="*/ f57 1 34"/>
                  <a:gd name="f78" fmla="*/ f58 1 60"/>
                  <a:gd name="f79" fmla="*/ f59 1 34"/>
                  <a:gd name="f80" fmla="*/ f60 1 60"/>
                  <a:gd name="f81" fmla="*/ f61 1 34"/>
                  <a:gd name="f82" fmla="*/ f62 1 60"/>
                  <a:gd name="f83" fmla="*/ f63 1 34"/>
                  <a:gd name="f84" fmla="*/ f64 1 60"/>
                  <a:gd name="f85" fmla="*/ f65 1 34"/>
                  <a:gd name="f86" fmla="*/ f66 1 60"/>
                  <a:gd name="f87" fmla="*/ f67 1 34"/>
                  <a:gd name="f88" fmla="*/ f68 1 60"/>
                  <a:gd name="f89" fmla="*/ f69 1 34"/>
                  <a:gd name="f90" fmla="*/ f70 1 60"/>
                  <a:gd name="f91" fmla="*/ f71 1 60"/>
                  <a:gd name="f92" fmla="*/ f72 1 34"/>
                  <a:gd name="f93" fmla="*/ 0 1 f52"/>
                  <a:gd name="f94" fmla="*/ f46 1 f52"/>
                  <a:gd name="f95" fmla="*/ 0 1 f53"/>
                  <a:gd name="f96" fmla="*/ f47 1 f53"/>
                  <a:gd name="f97" fmla="*/ f74 1 f52"/>
                  <a:gd name="f98" fmla="*/ f75 1 f53"/>
                  <a:gd name="f99" fmla="*/ f76 1 f52"/>
                  <a:gd name="f100" fmla="*/ f77 1 f53"/>
                  <a:gd name="f101" fmla="*/ f78 1 f52"/>
                  <a:gd name="f102" fmla="*/ f79 1 f53"/>
                  <a:gd name="f103" fmla="*/ f80 1 f52"/>
                  <a:gd name="f104" fmla="*/ f81 1 f53"/>
                  <a:gd name="f105" fmla="*/ f82 1 f52"/>
                  <a:gd name="f106" fmla="*/ f83 1 f53"/>
                  <a:gd name="f107" fmla="*/ f84 1 f52"/>
                  <a:gd name="f108" fmla="*/ f85 1 f53"/>
                  <a:gd name="f109" fmla="*/ f86 1 f52"/>
                  <a:gd name="f110" fmla="*/ f87 1 f53"/>
                  <a:gd name="f111" fmla="*/ f88 1 f52"/>
                  <a:gd name="f112" fmla="*/ f89 1 f53"/>
                  <a:gd name="f113" fmla="*/ f90 1 f52"/>
                  <a:gd name="f114" fmla="*/ f91 1 f52"/>
                  <a:gd name="f115" fmla="*/ f92 1 f53"/>
                  <a:gd name="f116" fmla="*/ f93 f43 1"/>
                  <a:gd name="f117" fmla="*/ f94 f43 1"/>
                  <a:gd name="f118" fmla="*/ f96 f44 1"/>
                  <a:gd name="f119" fmla="*/ f95 f44 1"/>
                  <a:gd name="f120" fmla="*/ f97 f43 1"/>
                  <a:gd name="f121" fmla="*/ f98 f44 1"/>
                  <a:gd name="f122" fmla="*/ f99 f43 1"/>
                  <a:gd name="f123" fmla="*/ f100 f44 1"/>
                  <a:gd name="f124" fmla="*/ f101 f43 1"/>
                  <a:gd name="f125" fmla="*/ f102 f44 1"/>
                  <a:gd name="f126" fmla="*/ f103 f43 1"/>
                  <a:gd name="f127" fmla="*/ f104 f44 1"/>
                  <a:gd name="f128" fmla="*/ f105 f43 1"/>
                  <a:gd name="f129" fmla="*/ f106 f44 1"/>
                  <a:gd name="f130" fmla="*/ f107 f43 1"/>
                  <a:gd name="f131" fmla="*/ f108 f44 1"/>
                  <a:gd name="f132" fmla="*/ f109 f43 1"/>
                  <a:gd name="f133" fmla="*/ f110 f44 1"/>
                  <a:gd name="f134" fmla="*/ f111 f43 1"/>
                  <a:gd name="f135" fmla="*/ f112 f44 1"/>
                  <a:gd name="f136" fmla="*/ f113 f43 1"/>
                  <a:gd name="f137" fmla="*/ f114 f43 1"/>
                  <a:gd name="f138" fmla="*/ f115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6" y="f129"/>
                  </a:cxn>
                  <a:cxn ang="f73">
                    <a:pos x="f137" y="f138"/>
                  </a:cxn>
                  <a:cxn ang="f73">
                    <a:pos x="f120" y="f121"/>
                  </a:cxn>
                </a:cxnLst>
                <a:rect l="f116" t="f119" r="f117" b="f118"/>
                <a:pathLst>
                  <a:path w="60" h="34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16" y="f17"/>
                      <a:pt x="f5" y="f8"/>
                    </a:cubicBezTo>
                    <a:cubicBezTo>
                      <a:pt x="f18" y="f8"/>
                      <a:pt x="f19" y="f20"/>
                      <a:pt x="f20" y="f21"/>
                    </a:cubicBezTo>
                    <a:cubicBezTo>
                      <a:pt x="f13" y="f8"/>
                      <a:pt x="f10" y="f22"/>
                      <a:pt x="f10" y="f11"/>
                    </a:cubicBezTo>
                    <a:cubicBezTo>
                      <a:pt x="f22" y="f13"/>
                      <a:pt x="f22" y="f20"/>
                      <a:pt x="f21" y="f20"/>
                    </a:cubicBezTo>
                    <a:cubicBezTo>
                      <a:pt x="f12" y="f23"/>
                      <a:pt x="f24" y="f25"/>
                      <a:pt x="f26" y="f16"/>
                    </a:cubicBezTo>
                    <a:cubicBezTo>
                      <a:pt x="f27" y="f5"/>
                      <a:pt x="f28" y="f29"/>
                      <a:pt x="f30" y="f15"/>
                    </a:cubicBezTo>
                    <a:cubicBezTo>
                      <a:pt x="f6" y="f31"/>
                      <a:pt x="f32" y="f33"/>
                      <a:pt x="f34" y="f11"/>
                    </a:cubicBezTo>
                    <a:cubicBezTo>
                      <a:pt x="f35" y="f21"/>
                      <a:pt x="f7" y="f36"/>
                      <a:pt x="f37" y="f38"/>
                    </a:cubicBezTo>
                    <a:cubicBezTo>
                      <a:pt x="f39" y="f40"/>
                      <a:pt x="f41" y="f40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Freeform 172">
                <a:extLst>
                  <a:ext uri="{FF2B5EF4-FFF2-40B4-BE49-F238E27FC236}">
                    <a16:creationId xmlns:a16="http://schemas.microsoft.com/office/drawing/2014/main" id="{40EB28D2-0FB1-B162-19D9-F3F5AFEBF8A8}"/>
                  </a:ext>
                </a:extLst>
              </p:cNvPr>
              <p:cNvSpPr/>
              <p:nvPr/>
            </p:nvSpPr>
            <p:spPr>
              <a:xfrm flipH="1" flipV="1">
                <a:off x="-4764" y="231772"/>
                <a:ext cx="96834" cy="5715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5"/>
                  <a:gd name="f8" fmla="val 8"/>
                  <a:gd name="f9" fmla="val 1"/>
                  <a:gd name="f10" fmla="val 24"/>
                  <a:gd name="f11" fmla="val 18"/>
                  <a:gd name="f12" fmla="val 13"/>
                  <a:gd name="f13" fmla="val 5"/>
                  <a:gd name="f14" fmla="val 11"/>
                  <a:gd name="f15" fmla="val 10"/>
                  <a:gd name="f16" fmla="val 9"/>
                  <a:gd name="f17" fmla="val 15"/>
                  <a:gd name="f18" fmla="val 17"/>
                  <a:gd name="f19" fmla="val 19"/>
                  <a:gd name="f20" fmla="val 23"/>
                  <a:gd name="f21" fmla="val 3"/>
                  <a:gd name="f22" fmla="val 29"/>
                  <a:gd name="f23" fmla="val 2"/>
                  <a:gd name="f24" fmla="val 36"/>
                  <a:gd name="f25" fmla="val 40"/>
                  <a:gd name="f26" fmla="val 6"/>
                  <a:gd name="f27" fmla="val 41"/>
                  <a:gd name="f28" fmla="val 16"/>
                  <a:gd name="f29" fmla="val 31"/>
                  <a:gd name="f30" fmla="val 22"/>
                  <a:gd name="f31" fmla="+- 0 0 -90"/>
                  <a:gd name="f32" fmla="*/ f3 1 42"/>
                  <a:gd name="f33" fmla="*/ f4 1 2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2"/>
                  <a:gd name="f42" fmla="*/ f38 1 25"/>
                  <a:gd name="f43" fmla="*/ 8 f39 1"/>
                  <a:gd name="f44" fmla="*/ 25 f38 1"/>
                  <a:gd name="f45" fmla="*/ 0 f39 1"/>
                  <a:gd name="f46" fmla="*/ 13 f38 1"/>
                  <a:gd name="f47" fmla="*/ 15 f39 1"/>
                  <a:gd name="f48" fmla="*/ 10 f38 1"/>
                  <a:gd name="f49" fmla="*/ 19 f39 1"/>
                  <a:gd name="f50" fmla="*/ 9 f38 1"/>
                  <a:gd name="f51" fmla="*/ 36 f39 1"/>
                  <a:gd name="f52" fmla="*/ 0 f38 1"/>
                  <a:gd name="f53" fmla="*/ 41 f39 1"/>
                  <a:gd name="f54" fmla="*/ 11 f38 1"/>
                  <a:gd name="f55" fmla="*/ 31 f39 1"/>
                  <a:gd name="f56" fmla="*/ 18 f38 1"/>
                  <a:gd name="f57" fmla="*/ 9 f39 1"/>
                  <a:gd name="f58" fmla="+- f40 0 f1"/>
                  <a:gd name="f59" fmla="*/ f43 1 42"/>
                  <a:gd name="f60" fmla="*/ f44 1 25"/>
                  <a:gd name="f61" fmla="*/ f45 1 42"/>
                  <a:gd name="f62" fmla="*/ f46 1 25"/>
                  <a:gd name="f63" fmla="*/ f47 1 42"/>
                  <a:gd name="f64" fmla="*/ f48 1 25"/>
                  <a:gd name="f65" fmla="*/ f49 1 42"/>
                  <a:gd name="f66" fmla="*/ f50 1 25"/>
                  <a:gd name="f67" fmla="*/ f51 1 42"/>
                  <a:gd name="f68" fmla="*/ f52 1 25"/>
                  <a:gd name="f69" fmla="*/ f53 1 42"/>
                  <a:gd name="f70" fmla="*/ f54 1 25"/>
                  <a:gd name="f71" fmla="*/ f55 1 42"/>
                  <a:gd name="f72" fmla="*/ f56 1 25"/>
                  <a:gd name="f73" fmla="*/ f57 1 42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1"/>
                  <a:gd name="f89" fmla="*/ f70 1 f42"/>
                  <a:gd name="f90" fmla="*/ f71 1 f41"/>
                  <a:gd name="f91" fmla="*/ f72 1 f42"/>
                  <a:gd name="f92" fmla="*/ f73 1 f41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2 1"/>
                  <a:gd name="f108" fmla="*/ f89 f33 1"/>
                  <a:gd name="f109" fmla="*/ f90 f32 1"/>
                  <a:gd name="f110" fmla="*/ f91 f33 1"/>
                  <a:gd name="f111" fmla="*/ f9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98"/>
                  </a:cxn>
                  <a:cxn ang="f58">
                    <a:pos x="f97" y="f98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42" h="25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18" y="f14"/>
                      <a:pt x="f11" y="f14"/>
                      <a:pt x="f19" y="f16"/>
                    </a:cubicBezTo>
                    <a:cubicBezTo>
                      <a:pt x="f20" y="f21"/>
                      <a:pt x="f22" y="f23"/>
                      <a:pt x="f24" y="f5"/>
                    </a:cubicBezTo>
                    <a:cubicBezTo>
                      <a:pt x="f25" y="f23"/>
                      <a:pt x="f6" y="f26"/>
                      <a:pt x="f27" y="f14"/>
                    </a:cubicBezTo>
                    <a:cubicBezTo>
                      <a:pt x="f25" y="f28"/>
                      <a:pt x="f24" y="f19"/>
                      <a:pt x="f29" y="f11"/>
                    </a:cubicBezTo>
                    <a:cubicBezTo>
                      <a:pt x="f20" y="f11"/>
                      <a:pt x="f28" y="f30"/>
                      <a:pt x="f16" y="f7"/>
                    </a:cubicBezTo>
                    <a:cubicBezTo>
                      <a:pt x="f16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Freeform 173">
                <a:extLst>
                  <a:ext uri="{FF2B5EF4-FFF2-40B4-BE49-F238E27FC236}">
                    <a16:creationId xmlns:a16="http://schemas.microsoft.com/office/drawing/2014/main" id="{034DB95B-F9A1-A605-FF40-F7F4AEA1B57C}"/>
                  </a:ext>
                </a:extLst>
              </p:cNvPr>
              <p:cNvSpPr/>
              <p:nvPr/>
            </p:nvSpPr>
            <p:spPr>
              <a:xfrm flipH="1" flipV="1">
                <a:off x="115891" y="34920"/>
                <a:ext cx="5715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0"/>
                  <a:gd name="f8" fmla="val 15"/>
                  <a:gd name="f9" fmla="val 9"/>
                  <a:gd name="f10" fmla="val 3"/>
                  <a:gd name="f11" fmla="val 1"/>
                  <a:gd name="f12" fmla="val 12"/>
                  <a:gd name="f13" fmla="val 8"/>
                  <a:gd name="f14" fmla="val 18"/>
                  <a:gd name="f15" fmla="val 7"/>
                  <a:gd name="f16" fmla="val 13"/>
                  <a:gd name="f17" fmla="+- 0 0 -90"/>
                  <a:gd name="f18" fmla="*/ f3 1 25"/>
                  <a:gd name="f19" fmla="*/ f4 1 2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25"/>
                  <a:gd name="f28" fmla="*/ f24 1 20"/>
                  <a:gd name="f29" fmla="*/ 15 f25 1"/>
                  <a:gd name="f30" fmla="*/ 20 f24 1"/>
                  <a:gd name="f31" fmla="*/ 1 f25 1"/>
                  <a:gd name="f32" fmla="*/ 12 f24 1"/>
                  <a:gd name="f33" fmla="*/ 12 f25 1"/>
                  <a:gd name="f34" fmla="*/ 0 f24 1"/>
                  <a:gd name="f35" fmla="*/ 25 f25 1"/>
                  <a:gd name="f36" fmla="*/ 13 f24 1"/>
                  <a:gd name="f37" fmla="+- f26 0 f1"/>
                  <a:gd name="f38" fmla="*/ f29 1 25"/>
                  <a:gd name="f39" fmla="*/ f30 1 20"/>
                  <a:gd name="f40" fmla="*/ f31 1 25"/>
                  <a:gd name="f41" fmla="*/ f32 1 20"/>
                  <a:gd name="f42" fmla="*/ f33 1 25"/>
                  <a:gd name="f43" fmla="*/ f34 1 20"/>
                  <a:gd name="f44" fmla="*/ f35 1 25"/>
                  <a:gd name="f45" fmla="*/ f36 1 20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25" h="20">
                    <a:moveTo>
                      <a:pt x="f8" y="f7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14" y="f5"/>
                      <a:pt x="f6" y="f15"/>
                      <a:pt x="f6" y="f16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Freeform 174">
                <a:extLst>
                  <a:ext uri="{FF2B5EF4-FFF2-40B4-BE49-F238E27FC236}">
                    <a16:creationId xmlns:a16="http://schemas.microsoft.com/office/drawing/2014/main" id="{CA52B102-35C9-C3D6-5833-27A9EAF335E9}"/>
                  </a:ext>
                </a:extLst>
              </p:cNvPr>
              <p:cNvSpPr/>
              <p:nvPr/>
            </p:nvSpPr>
            <p:spPr>
              <a:xfrm flipH="1" flipV="1">
                <a:off x="131765" y="341308"/>
                <a:ext cx="66678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4"/>
                  <a:gd name="f8" fmla="val 11"/>
                  <a:gd name="f9" fmla="val 16"/>
                  <a:gd name="f10" fmla="val 7"/>
                  <a:gd name="f11" fmla="val 9"/>
                  <a:gd name="f12" fmla="val 8"/>
                  <a:gd name="f13" fmla="val 12"/>
                  <a:gd name="f14" fmla="val 5"/>
                  <a:gd name="f15" fmla="val 2"/>
                  <a:gd name="f16" fmla="val 21"/>
                  <a:gd name="f17" fmla="val 25"/>
                  <a:gd name="f18" fmla="val 1"/>
                  <a:gd name="f19" fmla="val 28"/>
                  <a:gd name="f20" fmla="val 20"/>
                  <a:gd name="f21" fmla="val 17"/>
                  <a:gd name="f22" fmla="val 23"/>
                  <a:gd name="f23" fmla="val 6"/>
                  <a:gd name="f24" fmla="val 22"/>
                  <a:gd name="f25" fmla="val 18"/>
                  <a:gd name="f26" fmla="val 3"/>
                  <a:gd name="f27" fmla="val 14"/>
                  <a:gd name="f28" fmla="+- 0 0 -90"/>
                  <a:gd name="f29" fmla="*/ f3 1 29"/>
                  <a:gd name="f30" fmla="*/ f4 1 2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24"/>
                  <a:gd name="f40" fmla="*/ 11 f36 1"/>
                  <a:gd name="f41" fmla="*/ 16 f35 1"/>
                  <a:gd name="f42" fmla="*/ 12 f36 1"/>
                  <a:gd name="f43" fmla="*/ 5 f35 1"/>
                  <a:gd name="f44" fmla="*/ 25 f36 1"/>
                  <a:gd name="f45" fmla="*/ 1 f35 1"/>
                  <a:gd name="f46" fmla="*/ 12 f35 1"/>
                  <a:gd name="f47" fmla="*/ 7 f36 1"/>
                  <a:gd name="f48" fmla="*/ 23 f35 1"/>
                  <a:gd name="f49" fmla="*/ 5 f36 1"/>
                  <a:gd name="f50" fmla="*/ 20 f35 1"/>
                  <a:gd name="f51" fmla="*/ 3 f36 1"/>
                  <a:gd name="f52" fmla="*/ 14 f35 1"/>
                  <a:gd name="f53" fmla="+- f37 0 f1"/>
                  <a:gd name="f54" fmla="*/ f40 1 29"/>
                  <a:gd name="f55" fmla="*/ f41 1 24"/>
                  <a:gd name="f56" fmla="*/ f42 1 29"/>
                  <a:gd name="f57" fmla="*/ f43 1 24"/>
                  <a:gd name="f58" fmla="*/ f44 1 29"/>
                  <a:gd name="f59" fmla="*/ f45 1 24"/>
                  <a:gd name="f60" fmla="*/ f46 1 24"/>
                  <a:gd name="f61" fmla="*/ f47 1 29"/>
                  <a:gd name="f62" fmla="*/ f48 1 24"/>
                  <a:gd name="f63" fmla="*/ f49 1 29"/>
                  <a:gd name="f64" fmla="*/ f50 1 24"/>
                  <a:gd name="f65" fmla="*/ f51 1 29"/>
                  <a:gd name="f66" fmla="*/ f52 1 24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9"/>
                  <a:gd name="f78" fmla="*/ f61 1 f38"/>
                  <a:gd name="f79" fmla="*/ f62 1 f39"/>
                  <a:gd name="f80" fmla="*/ f63 1 f38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30 1"/>
                  <a:gd name="f95" fmla="*/ f78 f29 1"/>
                  <a:gd name="f96" fmla="*/ f79 f30 1"/>
                  <a:gd name="f97" fmla="*/ f80 f29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2" y="f94"/>
                  </a:cxn>
                  <a:cxn ang="f53">
                    <a:pos x="f95" y="f96"/>
                  </a:cxn>
                  <a:cxn ang="f53">
                    <a:pos x="f97" y="f98"/>
                  </a:cxn>
                  <a:cxn ang="f53">
                    <a:pos x="f99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29" h="24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9" y="f15"/>
                      <a:pt x="f16" y="f5"/>
                      <a:pt x="f17" y="f18"/>
                    </a:cubicBezTo>
                    <a:cubicBezTo>
                      <a:pt x="f6" y="f18"/>
                      <a:pt x="f19" y="f11"/>
                      <a:pt x="f17" y="f13"/>
                    </a:cubicBezTo>
                    <a:cubicBezTo>
                      <a:pt x="f20" y="f21"/>
                      <a:pt x="f13" y="f21"/>
                      <a:pt x="f10" y="f22"/>
                    </a:cubicBezTo>
                    <a:cubicBezTo>
                      <a:pt x="f23" y="f7"/>
                      <a:pt x="f14" y="f24"/>
                      <a:pt x="f14" y="f20"/>
                    </a:cubicBezTo>
                    <a:cubicBezTo>
                      <a:pt x="f14" y="f25"/>
                      <a:pt x="f5" y="f21"/>
                      <a:pt x="f26" y="f27"/>
                    </a:cubicBezTo>
                    <a:cubicBezTo>
                      <a:pt x="f23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Freeform 175">
                <a:extLst>
                  <a:ext uri="{FF2B5EF4-FFF2-40B4-BE49-F238E27FC236}">
                    <a16:creationId xmlns:a16="http://schemas.microsoft.com/office/drawing/2014/main" id="{7372E2D0-8D08-F0E9-F53D-93BE26FC6D5B}"/>
                  </a:ext>
                </a:extLst>
              </p:cNvPr>
              <p:cNvSpPr/>
              <p:nvPr/>
            </p:nvSpPr>
            <p:spPr>
              <a:xfrm flipH="1" flipV="1">
                <a:off x="211134" y="317497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5"/>
                  <a:gd name="f8" fmla="val 1"/>
                  <a:gd name="f9" fmla="val 3"/>
                  <a:gd name="f10" fmla="val 2"/>
                  <a:gd name="f11" fmla="val 6"/>
                  <a:gd name="f12" fmla="val 7"/>
                  <a:gd name="f13" fmla="+- 0 0 -90"/>
                  <a:gd name="f14" fmla="*/ f3 1 8"/>
                  <a:gd name="f15" fmla="*/ f4 1 8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8"/>
                  <a:gd name="f22" fmla="*/ 0 f19 1"/>
                  <a:gd name="f23" fmla="*/ 5 f19 1"/>
                  <a:gd name="f24" fmla="*/ 1 f19 1"/>
                  <a:gd name="f25" fmla="*/ 8 f19 1"/>
                  <a:gd name="f26" fmla="*/ 3 f19 1"/>
                  <a:gd name="f27" fmla="+- f20 0 f1"/>
                  <a:gd name="f28" fmla="*/ f22 1 8"/>
                  <a:gd name="f29" fmla="*/ f23 1 8"/>
                  <a:gd name="f30" fmla="*/ f24 1 8"/>
                  <a:gd name="f31" fmla="*/ f25 1 8"/>
                  <a:gd name="f32" fmla="*/ f26 1 8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6 f14 1"/>
                  <a:gd name="f47" fmla="*/ f37 f15 1"/>
                  <a:gd name="f48" fmla="*/ f38 f14 1"/>
                  <a:gd name="f49" fmla="*/ f39 f14 1"/>
                  <a:gd name="f50" fmla="*/ f38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5"/>
                  </a:cxn>
                  <a:cxn ang="f27">
                    <a:pos x="f49" y="f50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8" h="8">
                    <a:moveTo>
                      <a:pt x="f5" y="f7"/>
                    </a:moveTo>
                    <a:cubicBezTo>
                      <a:pt x="f8" y="f9"/>
                      <a:pt x="f10" y="f5"/>
                      <a:pt x="f7" y="f8"/>
                    </a:cubicBezTo>
                    <a:cubicBezTo>
                      <a:pt x="f11" y="f8"/>
                      <a:pt x="f6" y="f9"/>
                      <a:pt x="f6" y="f7"/>
                    </a:cubicBezTo>
                    <a:cubicBezTo>
                      <a:pt x="f12" y="f12"/>
                      <a:pt x="f7" y="f6"/>
                      <a:pt x="f9" y="f6"/>
                    </a:cubicBezTo>
                    <a:cubicBezTo>
                      <a:pt x="f10" y="f12"/>
                      <a:pt x="f5" y="f12"/>
                      <a:pt x="f5" y="f7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Freeform 176">
                <a:extLst>
                  <a:ext uri="{FF2B5EF4-FFF2-40B4-BE49-F238E27FC236}">
                    <a16:creationId xmlns:a16="http://schemas.microsoft.com/office/drawing/2014/main" id="{A26F625F-DC65-924F-B095-0CF5A2A3F66C}"/>
                  </a:ext>
                </a:extLst>
              </p:cNvPr>
              <p:cNvSpPr/>
              <p:nvPr/>
            </p:nvSpPr>
            <p:spPr>
              <a:xfrm flipH="1" flipV="1">
                <a:off x="-3172" y="163513"/>
                <a:ext cx="101598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1"/>
                  <a:gd name="f9" fmla="val 5"/>
                  <a:gd name="f10" fmla="val 9"/>
                  <a:gd name="f11" fmla="val 7"/>
                  <a:gd name="f12" fmla="val 14"/>
                  <a:gd name="f13" fmla="val 8"/>
                  <a:gd name="f14" fmla="val 17"/>
                  <a:gd name="f15" fmla="val 20"/>
                  <a:gd name="f16" fmla="val 22"/>
                  <a:gd name="f17" fmla="val 26"/>
                  <a:gd name="f18" fmla="val 2"/>
                  <a:gd name="f19" fmla="val 30"/>
                  <a:gd name="f20" fmla="val 34"/>
                  <a:gd name="f21" fmla="val 38"/>
                  <a:gd name="f22" fmla="val 41"/>
                  <a:gd name="f23" fmla="val 42"/>
                  <a:gd name="f24" fmla="val 6"/>
                  <a:gd name="f25" fmla="val 10"/>
                  <a:gd name="f26" fmla="val 43"/>
                  <a:gd name="f27" fmla="val 15"/>
                  <a:gd name="f28" fmla="val 39"/>
                  <a:gd name="f29" fmla="val 35"/>
                  <a:gd name="f30" fmla="val 19"/>
                  <a:gd name="f31" fmla="val 21"/>
                  <a:gd name="f32" fmla="val 3"/>
                  <a:gd name="f33" fmla="+- 0 0 -90"/>
                  <a:gd name="f34" fmla="*/ f3 1 44"/>
                  <a:gd name="f35" fmla="*/ f4 1 25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4"/>
                  <a:gd name="f44" fmla="*/ f40 1 25"/>
                  <a:gd name="f45" fmla="*/ 0 f41 1"/>
                  <a:gd name="f46" fmla="*/ 11 f40 1"/>
                  <a:gd name="f47" fmla="*/ 14 f41 1"/>
                  <a:gd name="f48" fmla="*/ 8 f40 1"/>
                  <a:gd name="f49" fmla="*/ 22 f41 1"/>
                  <a:gd name="f50" fmla="*/ 5 f40 1"/>
                  <a:gd name="f51" fmla="*/ 34 f41 1"/>
                  <a:gd name="f52" fmla="*/ 0 f40 1"/>
                  <a:gd name="f53" fmla="*/ 42 f41 1"/>
                  <a:gd name="f54" fmla="*/ 6 f40 1"/>
                  <a:gd name="f55" fmla="*/ 39 f41 1"/>
                  <a:gd name="f56" fmla="*/ 17 f40 1"/>
                  <a:gd name="f57" fmla="*/ 25 f41 1"/>
                  <a:gd name="f58" fmla="*/ 20 f40 1"/>
                  <a:gd name="f59" fmla="*/ 17 f41 1"/>
                  <a:gd name="f60" fmla="*/ 21 f40 1"/>
                  <a:gd name="f61" fmla="+- f42 0 f1"/>
                  <a:gd name="f62" fmla="*/ f45 1 44"/>
                  <a:gd name="f63" fmla="*/ f46 1 25"/>
                  <a:gd name="f64" fmla="*/ f47 1 44"/>
                  <a:gd name="f65" fmla="*/ f48 1 25"/>
                  <a:gd name="f66" fmla="*/ f49 1 44"/>
                  <a:gd name="f67" fmla="*/ f50 1 25"/>
                  <a:gd name="f68" fmla="*/ f51 1 44"/>
                  <a:gd name="f69" fmla="*/ f52 1 25"/>
                  <a:gd name="f70" fmla="*/ f53 1 44"/>
                  <a:gd name="f71" fmla="*/ f54 1 25"/>
                  <a:gd name="f72" fmla="*/ f55 1 44"/>
                  <a:gd name="f73" fmla="*/ f56 1 25"/>
                  <a:gd name="f74" fmla="*/ f57 1 44"/>
                  <a:gd name="f75" fmla="*/ f58 1 25"/>
                  <a:gd name="f76" fmla="*/ f59 1 44"/>
                  <a:gd name="f77" fmla="*/ f60 1 25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3"/>
                  <a:gd name="f85" fmla="*/ f65 1 f44"/>
                  <a:gd name="f86" fmla="*/ f66 1 f43"/>
                  <a:gd name="f87" fmla="*/ f67 1 f44"/>
                  <a:gd name="f88" fmla="*/ f68 1 f43"/>
                  <a:gd name="f89" fmla="*/ f69 1 f44"/>
                  <a:gd name="f90" fmla="*/ f70 1 f43"/>
                  <a:gd name="f91" fmla="*/ f71 1 f44"/>
                  <a:gd name="f92" fmla="*/ f72 1 f43"/>
                  <a:gd name="f93" fmla="*/ f73 1 f44"/>
                  <a:gd name="f94" fmla="*/ f74 1 f43"/>
                  <a:gd name="f95" fmla="*/ f75 1 f44"/>
                  <a:gd name="f96" fmla="*/ f76 1 f43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4 1"/>
                  <a:gd name="f105" fmla="*/ f85 f35 1"/>
                  <a:gd name="f106" fmla="*/ f86 f34 1"/>
                  <a:gd name="f107" fmla="*/ f87 f35 1"/>
                  <a:gd name="f108" fmla="*/ f88 f34 1"/>
                  <a:gd name="f109" fmla="*/ f89 f35 1"/>
                  <a:gd name="f110" fmla="*/ f90 f34 1"/>
                  <a:gd name="f111" fmla="*/ f91 f35 1"/>
                  <a:gd name="f112" fmla="*/ f92 f34 1"/>
                  <a:gd name="f113" fmla="*/ f93 f35 1"/>
                  <a:gd name="f114" fmla="*/ f94 f34 1"/>
                  <a:gd name="f115" fmla="*/ f95 f35 1"/>
                  <a:gd name="f116" fmla="*/ f96 f34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12" y="f113"/>
                  </a:cxn>
                  <a:cxn ang="f61">
                    <a:pos x="f114" y="f115"/>
                  </a:cxn>
                  <a:cxn ang="f61">
                    <a:pos x="f116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44" h="25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3"/>
                      <a:pt x="f15" y="f11"/>
                      <a:pt x="f16" y="f9"/>
                    </a:cubicBezTo>
                    <a:cubicBezTo>
                      <a:pt x="f17" y="f18"/>
                      <a:pt x="f19" y="f5"/>
                      <a:pt x="f20" y="f5"/>
                    </a:cubicBezTo>
                    <a:cubicBezTo>
                      <a:pt x="f21" y="f5"/>
                      <a:pt x="f22" y="f18"/>
                      <a:pt x="f23" y="f24"/>
                    </a:cubicBezTo>
                    <a:cubicBezTo>
                      <a:pt x="f6" y="f25"/>
                      <a:pt x="f26" y="f27"/>
                      <a:pt x="f28" y="f14"/>
                    </a:cubicBezTo>
                    <a:cubicBezTo>
                      <a:pt x="f29" y="f30"/>
                      <a:pt x="f19" y="f16"/>
                      <a:pt x="f7" y="f15"/>
                    </a:cubicBezTo>
                    <a:cubicBezTo>
                      <a:pt x="f16" y="f30"/>
                      <a:pt x="f30" y="f30"/>
                      <a:pt x="f14" y="f31"/>
                    </a:cubicBezTo>
                    <a:cubicBezTo>
                      <a:pt x="f11" y="f7"/>
                      <a:pt x="f32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Freeform 177">
                <a:extLst>
                  <a:ext uri="{FF2B5EF4-FFF2-40B4-BE49-F238E27FC236}">
                    <a16:creationId xmlns:a16="http://schemas.microsoft.com/office/drawing/2014/main" id="{A321D677-449B-7042-6F35-F5A91CD2B38A}"/>
                  </a:ext>
                </a:extLst>
              </p:cNvPr>
              <p:cNvSpPr/>
              <p:nvPr/>
            </p:nvSpPr>
            <p:spPr>
              <a:xfrm flipH="1" flipV="1">
                <a:off x="106363" y="165104"/>
                <a:ext cx="34920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3"/>
                  <a:gd name="f8" fmla="val 6"/>
                  <a:gd name="f9" fmla="val 11"/>
                  <a:gd name="f10" fmla="val 1"/>
                  <a:gd name="f11" fmla="val 3"/>
                  <a:gd name="f12" fmla="val 9"/>
                  <a:gd name="f13" fmla="val 14"/>
                  <a:gd name="f14" fmla="val 12"/>
                  <a:gd name="f15" fmla="val 7"/>
                  <a:gd name="f16" fmla="val 10"/>
                  <a:gd name="f17" fmla="val 4"/>
                  <a:gd name="f18" fmla="+- 0 0 -90"/>
                  <a:gd name="f19" fmla="*/ f3 1 15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5"/>
                  <a:gd name="f29" fmla="*/ f25 1 13"/>
                  <a:gd name="f30" fmla="*/ 6 f26 1"/>
                  <a:gd name="f31" fmla="*/ 0 f25 1"/>
                  <a:gd name="f32" fmla="*/ 15 f26 1"/>
                  <a:gd name="f33" fmla="*/ 9 f25 1"/>
                  <a:gd name="f34" fmla="*/ 11 f26 1"/>
                  <a:gd name="f35" fmla="*/ 13 f25 1"/>
                  <a:gd name="f36" fmla="*/ 0 f26 1"/>
                  <a:gd name="f37" fmla="*/ 4 f25 1"/>
                  <a:gd name="f38" fmla="+- f27 0 f1"/>
                  <a:gd name="f39" fmla="*/ f30 1 15"/>
                  <a:gd name="f40" fmla="*/ f31 1 13"/>
                  <a:gd name="f41" fmla="*/ f32 1 15"/>
                  <a:gd name="f42" fmla="*/ f33 1 13"/>
                  <a:gd name="f43" fmla="*/ f34 1 15"/>
                  <a:gd name="f44" fmla="*/ f35 1 13"/>
                  <a:gd name="f45" fmla="*/ f36 1 15"/>
                  <a:gd name="f46" fmla="*/ f37 1 13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5" h="13">
                    <a:moveTo>
                      <a:pt x="f8" y="f5"/>
                    </a:moveTo>
                    <a:cubicBezTo>
                      <a:pt x="f9" y="f10"/>
                      <a:pt x="f6" y="f11"/>
                      <a:pt x="f6" y="f12"/>
                    </a:cubicBezTo>
                    <a:cubicBezTo>
                      <a:pt x="f13" y="f14"/>
                      <a:pt x="f7" y="f7"/>
                      <a:pt x="f9" y="f7"/>
                    </a:cubicBezTo>
                    <a:cubicBezTo>
                      <a:pt x="f15" y="f9"/>
                      <a:pt x="f10" y="f16"/>
                      <a:pt x="f5" y="f17"/>
                    </a:cubicBezTo>
                    <a:cubicBezTo>
                      <a:pt x="f5" y="f10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Freeform 178">
                <a:extLst>
                  <a:ext uri="{FF2B5EF4-FFF2-40B4-BE49-F238E27FC236}">
                    <a16:creationId xmlns:a16="http://schemas.microsoft.com/office/drawing/2014/main" id="{BCFF2AFB-E81B-3C26-8A52-500DDEE2BD7B}"/>
                  </a:ext>
                </a:extLst>
              </p:cNvPr>
              <p:cNvSpPr/>
              <p:nvPr/>
            </p:nvSpPr>
            <p:spPr>
              <a:xfrm flipH="1" flipV="1">
                <a:off x="93661" y="223835"/>
                <a:ext cx="39684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2"/>
                  <a:gd name="f8" fmla="val 10"/>
                  <a:gd name="f9" fmla="val 1"/>
                  <a:gd name="f10" fmla="val 4"/>
                  <a:gd name="f11" fmla="val 7"/>
                  <a:gd name="f12" fmla="val 9"/>
                  <a:gd name="f13" fmla="val 8"/>
                  <a:gd name="f14" fmla="val 6"/>
                  <a:gd name="f15" fmla="val 3"/>
                  <a:gd name="f16" fmla="+- 0 0 -90"/>
                  <a:gd name="f17" fmla="*/ f3 1 17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7"/>
                  <a:gd name="f27" fmla="*/ f23 1 12"/>
                  <a:gd name="f28" fmla="*/ 10 f24 1"/>
                  <a:gd name="f29" fmla="*/ 1 f23 1"/>
                  <a:gd name="f30" fmla="*/ 10 f23 1"/>
                  <a:gd name="f31" fmla="*/ 7 f24 1"/>
                  <a:gd name="f32" fmla="*/ 12 f23 1"/>
                  <a:gd name="f33" fmla="*/ 6 f24 1"/>
                  <a:gd name="f34" fmla="*/ 0 f24 1"/>
                  <a:gd name="f35" fmla="*/ 3 f23 1"/>
                  <a:gd name="f36" fmla="+- f25 0 f1"/>
                  <a:gd name="f37" fmla="*/ f28 1 17"/>
                  <a:gd name="f38" fmla="*/ f29 1 12"/>
                  <a:gd name="f39" fmla="*/ f30 1 12"/>
                  <a:gd name="f40" fmla="*/ f31 1 17"/>
                  <a:gd name="f41" fmla="*/ f32 1 12"/>
                  <a:gd name="f42" fmla="*/ f33 1 17"/>
                  <a:gd name="f43" fmla="*/ f34 1 17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8 1"/>
                  <a:gd name="f64" fmla="*/ f52 f17 1"/>
                  <a:gd name="f65" fmla="*/ f53 f18 1"/>
                  <a:gd name="f66" fmla="*/ f54 f17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1" y="f63"/>
                  </a:cxn>
                  <a:cxn ang="f36">
                    <a:pos x="f64" y="f65"/>
                  </a:cxn>
                  <a:cxn ang="f36">
                    <a:pos x="f66" y="f65"/>
                  </a:cxn>
                  <a:cxn ang="f36">
                    <a:pos x="f67" y="f68"/>
                  </a:cxn>
                  <a:cxn ang="f36">
                    <a:pos x="f61" y="f62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7" h="12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12" y="f7"/>
                      <a:pt x="f13" y="f7"/>
                      <a:pt x="f11" y="f7"/>
                    </a:cubicBezTo>
                    <a:cubicBezTo>
                      <a:pt x="f11" y="f7"/>
                      <a:pt x="f11" y="f7"/>
                      <a:pt x="f14" y="f7"/>
                    </a:cubicBezTo>
                    <a:cubicBezTo>
                      <a:pt x="f15" y="f8"/>
                      <a:pt x="f5" y="f14"/>
                      <a:pt x="f5" y="f15"/>
                    </a:cubicBezTo>
                    <a:cubicBezTo>
                      <a:pt x="f9" y="f5"/>
                      <a:pt x="f14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Freeform 179">
                <a:extLst>
                  <a:ext uri="{FF2B5EF4-FFF2-40B4-BE49-F238E27FC236}">
                    <a16:creationId xmlns:a16="http://schemas.microsoft.com/office/drawing/2014/main" id="{F6403226-7C7A-E830-2579-69FE4EA9B04C}"/>
                  </a:ext>
                </a:extLst>
              </p:cNvPr>
              <p:cNvSpPr/>
              <p:nvPr/>
            </p:nvSpPr>
            <p:spPr>
              <a:xfrm flipH="1" flipV="1">
                <a:off x="3181353" y="28575"/>
                <a:ext cx="238128" cy="21431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3"/>
                  <a:gd name="f7" fmla="val 92"/>
                  <a:gd name="f8" fmla="val 5"/>
                  <a:gd name="f9" fmla="val 25"/>
                  <a:gd name="f10" fmla="val 11"/>
                  <a:gd name="f11" fmla="val 21"/>
                  <a:gd name="f12" fmla="val 16"/>
                  <a:gd name="f13" fmla="val 14"/>
                  <a:gd name="f14" fmla="val 20"/>
                  <a:gd name="f15" fmla="val 7"/>
                  <a:gd name="f16" fmla="val 22"/>
                  <a:gd name="f17" fmla="val 3"/>
                  <a:gd name="f18" fmla="val 31"/>
                  <a:gd name="f19" fmla="val 35"/>
                  <a:gd name="f20" fmla="val 39"/>
                  <a:gd name="f21" fmla="val 44"/>
                  <a:gd name="f22" fmla="val 8"/>
                  <a:gd name="f23" fmla="val 43"/>
                  <a:gd name="f24" fmla="val 18"/>
                  <a:gd name="f25" fmla="val 46"/>
                  <a:gd name="f26" fmla="val 19"/>
                  <a:gd name="f27" fmla="val 49"/>
                  <a:gd name="f28" fmla="val 52"/>
                  <a:gd name="f29" fmla="val 53"/>
                  <a:gd name="f30" fmla="val 17"/>
                  <a:gd name="f31" fmla="val 15"/>
                  <a:gd name="f32" fmla="val 54"/>
                  <a:gd name="f33" fmla="val 10"/>
                  <a:gd name="f34" fmla="val 60"/>
                  <a:gd name="f35" fmla="val 63"/>
                  <a:gd name="f36" fmla="val 68"/>
                  <a:gd name="f37" fmla="val 9"/>
                  <a:gd name="f38" fmla="val 73"/>
                  <a:gd name="f39" fmla="val 79"/>
                  <a:gd name="f40" fmla="val 82"/>
                  <a:gd name="f41" fmla="val 86"/>
                  <a:gd name="f42" fmla="val 1"/>
                  <a:gd name="f43" fmla="val 88"/>
                  <a:gd name="f44" fmla="val 95"/>
                  <a:gd name="f45" fmla="val 98"/>
                  <a:gd name="f46" fmla="val 27"/>
                  <a:gd name="f47" fmla="val 38"/>
                  <a:gd name="f48" fmla="val 99"/>
                  <a:gd name="f49" fmla="val 50"/>
                  <a:gd name="f50" fmla="val 89"/>
                  <a:gd name="f51" fmla="val 57"/>
                  <a:gd name="f52" fmla="val 84"/>
                  <a:gd name="f53" fmla="val 65"/>
                  <a:gd name="f54" fmla="val 69"/>
                  <a:gd name="f55" fmla="val 85"/>
                  <a:gd name="f56" fmla="val 71"/>
                  <a:gd name="f57" fmla="val 55"/>
                  <a:gd name="f58" fmla="val 83"/>
                  <a:gd name="f59" fmla="val 37"/>
                  <a:gd name="f60" fmla="val 28"/>
                  <a:gd name="f61" fmla="val 74"/>
                  <a:gd name="f62" fmla="val 72"/>
                  <a:gd name="f63" fmla="val 70"/>
                  <a:gd name="f64" fmla="val 12"/>
                  <a:gd name="f65" fmla="val 62"/>
                  <a:gd name="f66" fmla="val 6"/>
                  <a:gd name="f67" fmla="val 51"/>
                  <a:gd name="f68" fmla="val 34"/>
                  <a:gd name="f69" fmla="+- 0 0 -90"/>
                  <a:gd name="f70" fmla="*/ f3 1 103"/>
                  <a:gd name="f71" fmla="*/ f4 1 92"/>
                  <a:gd name="f72" fmla="val f5"/>
                  <a:gd name="f73" fmla="val f6"/>
                  <a:gd name="f74" fmla="val f7"/>
                  <a:gd name="f75" fmla="*/ f69 f0 1"/>
                  <a:gd name="f76" fmla="+- f74 0 f72"/>
                  <a:gd name="f77" fmla="+- f73 0 f72"/>
                  <a:gd name="f78" fmla="*/ f75 1 f2"/>
                  <a:gd name="f79" fmla="*/ f77 1 103"/>
                  <a:gd name="f80" fmla="*/ f76 1 92"/>
                  <a:gd name="f81" fmla="*/ 5 f77 1"/>
                  <a:gd name="f82" fmla="*/ 25 f76 1"/>
                  <a:gd name="f83" fmla="*/ 20 f77 1"/>
                  <a:gd name="f84" fmla="*/ 7 f76 1"/>
                  <a:gd name="f85" fmla="*/ 35 f77 1"/>
                  <a:gd name="f86" fmla="*/ 3 f76 1"/>
                  <a:gd name="f87" fmla="*/ 43 f77 1"/>
                  <a:gd name="f88" fmla="*/ 14 f76 1"/>
                  <a:gd name="f89" fmla="*/ 49 f77 1"/>
                  <a:gd name="f90" fmla="*/ 19 f76 1"/>
                  <a:gd name="f91" fmla="*/ 53 f77 1"/>
                  <a:gd name="f92" fmla="*/ 15 f76 1"/>
                  <a:gd name="f93" fmla="*/ 63 f77 1"/>
                  <a:gd name="f94" fmla="*/ 8 f76 1"/>
                  <a:gd name="f95" fmla="*/ 79 f77 1"/>
                  <a:gd name="f96" fmla="*/ 86 f77 1"/>
                  <a:gd name="f97" fmla="*/ 1 f76 1"/>
                  <a:gd name="f98" fmla="*/ 98 f77 1"/>
                  <a:gd name="f99" fmla="*/ 27 f76 1"/>
                  <a:gd name="f100" fmla="*/ 89 f77 1"/>
                  <a:gd name="f101" fmla="*/ 57 f76 1"/>
                  <a:gd name="f102" fmla="*/ 84 f77 1"/>
                  <a:gd name="f103" fmla="*/ 69 f76 1"/>
                  <a:gd name="f104" fmla="*/ 55 f77 1"/>
                  <a:gd name="f105" fmla="*/ 86 f76 1"/>
                  <a:gd name="f106" fmla="*/ 28 f77 1"/>
                  <a:gd name="f107" fmla="*/ 82 f76 1"/>
                  <a:gd name="f108" fmla="*/ 11 f77 1"/>
                  <a:gd name="f109" fmla="*/ 74 f76 1"/>
                  <a:gd name="f110" fmla="*/ 9 f77 1"/>
                  <a:gd name="f111" fmla="*/ 70 f76 1"/>
                  <a:gd name="f112" fmla="*/ 3 f77 1"/>
                  <a:gd name="f113" fmla="*/ 51 f76 1"/>
                  <a:gd name="f114" fmla="+- f78 0 f1"/>
                  <a:gd name="f115" fmla="*/ f81 1 103"/>
                  <a:gd name="f116" fmla="*/ f82 1 92"/>
                  <a:gd name="f117" fmla="*/ f83 1 103"/>
                  <a:gd name="f118" fmla="*/ f84 1 92"/>
                  <a:gd name="f119" fmla="*/ f85 1 103"/>
                  <a:gd name="f120" fmla="*/ f86 1 92"/>
                  <a:gd name="f121" fmla="*/ f87 1 103"/>
                  <a:gd name="f122" fmla="*/ f88 1 92"/>
                  <a:gd name="f123" fmla="*/ f89 1 103"/>
                  <a:gd name="f124" fmla="*/ f90 1 92"/>
                  <a:gd name="f125" fmla="*/ f91 1 103"/>
                  <a:gd name="f126" fmla="*/ f92 1 92"/>
                  <a:gd name="f127" fmla="*/ f93 1 103"/>
                  <a:gd name="f128" fmla="*/ f94 1 92"/>
                  <a:gd name="f129" fmla="*/ f95 1 103"/>
                  <a:gd name="f130" fmla="*/ f96 1 103"/>
                  <a:gd name="f131" fmla="*/ f97 1 92"/>
                  <a:gd name="f132" fmla="*/ f98 1 103"/>
                  <a:gd name="f133" fmla="*/ f99 1 92"/>
                  <a:gd name="f134" fmla="*/ f100 1 103"/>
                  <a:gd name="f135" fmla="*/ f101 1 92"/>
                  <a:gd name="f136" fmla="*/ f102 1 103"/>
                  <a:gd name="f137" fmla="*/ f103 1 92"/>
                  <a:gd name="f138" fmla="*/ f104 1 103"/>
                  <a:gd name="f139" fmla="*/ f105 1 92"/>
                  <a:gd name="f140" fmla="*/ f106 1 103"/>
                  <a:gd name="f141" fmla="*/ f107 1 92"/>
                  <a:gd name="f142" fmla="*/ f108 1 103"/>
                  <a:gd name="f143" fmla="*/ f109 1 92"/>
                  <a:gd name="f144" fmla="*/ f110 1 103"/>
                  <a:gd name="f145" fmla="*/ f111 1 92"/>
                  <a:gd name="f146" fmla="*/ f112 1 103"/>
                  <a:gd name="f147" fmla="*/ f113 1 92"/>
                  <a:gd name="f148" fmla="*/ 0 1 f79"/>
                  <a:gd name="f149" fmla="*/ f73 1 f79"/>
                  <a:gd name="f150" fmla="*/ 0 1 f80"/>
                  <a:gd name="f151" fmla="*/ f74 1 f80"/>
                  <a:gd name="f152" fmla="*/ f115 1 f79"/>
                  <a:gd name="f153" fmla="*/ f116 1 f80"/>
                  <a:gd name="f154" fmla="*/ f117 1 f79"/>
                  <a:gd name="f155" fmla="*/ f118 1 f80"/>
                  <a:gd name="f156" fmla="*/ f119 1 f79"/>
                  <a:gd name="f157" fmla="*/ f120 1 f80"/>
                  <a:gd name="f158" fmla="*/ f121 1 f79"/>
                  <a:gd name="f159" fmla="*/ f122 1 f80"/>
                  <a:gd name="f160" fmla="*/ f123 1 f79"/>
                  <a:gd name="f161" fmla="*/ f124 1 f80"/>
                  <a:gd name="f162" fmla="*/ f125 1 f79"/>
                  <a:gd name="f163" fmla="*/ f126 1 f80"/>
                  <a:gd name="f164" fmla="*/ f127 1 f79"/>
                  <a:gd name="f165" fmla="*/ f128 1 f80"/>
                  <a:gd name="f166" fmla="*/ f129 1 f79"/>
                  <a:gd name="f167" fmla="*/ f130 1 f79"/>
                  <a:gd name="f168" fmla="*/ f131 1 f80"/>
                  <a:gd name="f169" fmla="*/ f132 1 f79"/>
                  <a:gd name="f170" fmla="*/ f133 1 f80"/>
                  <a:gd name="f171" fmla="*/ f134 1 f79"/>
                  <a:gd name="f172" fmla="*/ f135 1 f80"/>
                  <a:gd name="f173" fmla="*/ f136 1 f79"/>
                  <a:gd name="f174" fmla="*/ f137 1 f80"/>
                  <a:gd name="f175" fmla="*/ f138 1 f79"/>
                  <a:gd name="f176" fmla="*/ f139 1 f80"/>
                  <a:gd name="f177" fmla="*/ f140 1 f79"/>
                  <a:gd name="f178" fmla="*/ f141 1 f80"/>
                  <a:gd name="f179" fmla="*/ f142 1 f79"/>
                  <a:gd name="f180" fmla="*/ f143 1 f80"/>
                  <a:gd name="f181" fmla="*/ f144 1 f79"/>
                  <a:gd name="f182" fmla="*/ f145 1 f80"/>
                  <a:gd name="f183" fmla="*/ f146 1 f79"/>
                  <a:gd name="f184" fmla="*/ f147 1 f80"/>
                  <a:gd name="f185" fmla="*/ f148 f70 1"/>
                  <a:gd name="f186" fmla="*/ f149 f70 1"/>
                  <a:gd name="f187" fmla="*/ f151 f71 1"/>
                  <a:gd name="f188" fmla="*/ f150 f71 1"/>
                  <a:gd name="f189" fmla="*/ f152 f70 1"/>
                  <a:gd name="f190" fmla="*/ f153 f71 1"/>
                  <a:gd name="f191" fmla="*/ f154 f70 1"/>
                  <a:gd name="f192" fmla="*/ f155 f71 1"/>
                  <a:gd name="f193" fmla="*/ f156 f70 1"/>
                  <a:gd name="f194" fmla="*/ f157 f71 1"/>
                  <a:gd name="f195" fmla="*/ f158 f70 1"/>
                  <a:gd name="f196" fmla="*/ f159 f71 1"/>
                  <a:gd name="f197" fmla="*/ f160 f70 1"/>
                  <a:gd name="f198" fmla="*/ f161 f71 1"/>
                  <a:gd name="f199" fmla="*/ f162 f70 1"/>
                  <a:gd name="f200" fmla="*/ f163 f71 1"/>
                  <a:gd name="f201" fmla="*/ f164 f70 1"/>
                  <a:gd name="f202" fmla="*/ f165 f71 1"/>
                  <a:gd name="f203" fmla="*/ f166 f70 1"/>
                  <a:gd name="f204" fmla="*/ f167 f70 1"/>
                  <a:gd name="f205" fmla="*/ f168 f71 1"/>
                  <a:gd name="f206" fmla="*/ f169 f70 1"/>
                  <a:gd name="f207" fmla="*/ f170 f71 1"/>
                  <a:gd name="f208" fmla="*/ f171 f70 1"/>
                  <a:gd name="f209" fmla="*/ f172 f71 1"/>
                  <a:gd name="f210" fmla="*/ f173 f70 1"/>
                  <a:gd name="f211" fmla="*/ f174 f71 1"/>
                  <a:gd name="f212" fmla="*/ f175 f70 1"/>
                  <a:gd name="f213" fmla="*/ f176 f71 1"/>
                  <a:gd name="f214" fmla="*/ f177 f70 1"/>
                  <a:gd name="f215" fmla="*/ f178 f71 1"/>
                  <a:gd name="f216" fmla="*/ f179 f70 1"/>
                  <a:gd name="f217" fmla="*/ f180 f71 1"/>
                  <a:gd name="f218" fmla="*/ f181 f70 1"/>
                  <a:gd name="f219" fmla="*/ f182 f71 1"/>
                  <a:gd name="f220" fmla="*/ f183 f70 1"/>
                  <a:gd name="f221" fmla="*/ f184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4">
                    <a:pos x="f189" y="f190"/>
                  </a:cxn>
                  <a:cxn ang="f114">
                    <a:pos x="f191" y="f192"/>
                  </a:cxn>
                  <a:cxn ang="f114">
                    <a:pos x="f193" y="f194"/>
                  </a:cxn>
                  <a:cxn ang="f114">
                    <a:pos x="f195" y="f196"/>
                  </a:cxn>
                  <a:cxn ang="f114">
                    <a:pos x="f197" y="f198"/>
                  </a:cxn>
                  <a:cxn ang="f114">
                    <a:pos x="f199" y="f200"/>
                  </a:cxn>
                  <a:cxn ang="f114">
                    <a:pos x="f201" y="f202"/>
                  </a:cxn>
                  <a:cxn ang="f114">
                    <a:pos x="f203" y="f192"/>
                  </a:cxn>
                  <a:cxn ang="f114">
                    <a:pos x="f204" y="f205"/>
                  </a:cxn>
                  <a:cxn ang="f114">
                    <a:pos x="f206" y="f207"/>
                  </a:cxn>
                  <a:cxn ang="f114">
                    <a:pos x="f208" y="f209"/>
                  </a:cxn>
                  <a:cxn ang="f114">
                    <a:pos x="f210" y="f211"/>
                  </a:cxn>
                  <a:cxn ang="f114">
                    <a:pos x="f212" y="f213"/>
                  </a:cxn>
                  <a:cxn ang="f114">
                    <a:pos x="f214" y="f215"/>
                  </a:cxn>
                  <a:cxn ang="f114">
                    <a:pos x="f216" y="f217"/>
                  </a:cxn>
                  <a:cxn ang="f114">
                    <a:pos x="f218" y="f219"/>
                  </a:cxn>
                  <a:cxn ang="f114">
                    <a:pos x="f220" y="f221"/>
                  </a:cxn>
                  <a:cxn ang="f114">
                    <a:pos x="f189" y="f190"/>
                  </a:cxn>
                </a:cxnLst>
                <a:rect l="f185" t="f188" r="f186" b="f187"/>
                <a:pathLst>
                  <a:path w="103" h="92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5"/>
                      <a:pt x="f19" y="f17"/>
                    </a:cubicBezTo>
                    <a:cubicBezTo>
                      <a:pt x="f20" y="f8"/>
                      <a:pt x="f21" y="f22"/>
                      <a:pt x="f23" y="f13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14"/>
                      <a:pt x="f29" y="f30"/>
                      <a:pt x="f29" y="f31"/>
                    </a:cubicBezTo>
                    <a:cubicBezTo>
                      <a:pt x="f32" y="f33"/>
                      <a:pt x="f34" y="f33"/>
                      <a:pt x="f35" y="f22"/>
                    </a:cubicBezTo>
                    <a:cubicBezTo>
                      <a:pt x="f36" y="f37"/>
                      <a:pt x="f38" y="f8"/>
                      <a:pt x="f39" y="f15"/>
                    </a:cubicBezTo>
                    <a:cubicBezTo>
                      <a:pt x="f40" y="f22"/>
                      <a:pt x="f40" y="f17"/>
                      <a:pt x="f41" y="f42"/>
                    </a:cubicBezTo>
                    <a:cubicBezTo>
                      <a:pt x="f43" y="f10"/>
                      <a:pt x="f44" y="f24"/>
                      <a:pt x="f45" y="f46"/>
                    </a:cubicBezTo>
                    <a:cubicBezTo>
                      <a:pt x="f6" y="f47"/>
                      <a:pt x="f48" y="f49"/>
                      <a:pt x="f50" y="f51"/>
                    </a:cubicBezTo>
                    <a:cubicBezTo>
                      <a:pt x="f52" y="f34"/>
                      <a:pt x="f52" y="f53"/>
                      <a:pt x="f52" y="f54"/>
                    </a:cubicBezTo>
                    <a:cubicBezTo>
                      <a:pt x="f55" y="f50"/>
                      <a:pt x="f56" y="f7"/>
                      <a:pt x="f57" y="f41"/>
                    </a:cubicBezTo>
                    <a:cubicBezTo>
                      <a:pt x="f25" y="f58"/>
                      <a:pt x="f59" y="f40"/>
                      <a:pt x="f60" y="f40"/>
                    </a:cubicBezTo>
                    <a:cubicBezTo>
                      <a:pt x="f11" y="f40"/>
                      <a:pt x="f12" y="f39"/>
                      <a:pt x="f10" y="f61"/>
                    </a:cubicBezTo>
                    <a:cubicBezTo>
                      <a:pt x="f37" y="f38"/>
                      <a:pt x="f22" y="f62"/>
                      <a:pt x="f37" y="f63"/>
                    </a:cubicBezTo>
                    <a:cubicBezTo>
                      <a:pt x="f64" y="f65"/>
                      <a:pt x="f66" y="f51"/>
                      <a:pt x="f17" y="f67"/>
                    </a:cubicBezTo>
                    <a:cubicBezTo>
                      <a:pt x="f5" y="f23"/>
                      <a:pt x="f15" y="f68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Freeform 180">
                <a:extLst>
                  <a:ext uri="{FF2B5EF4-FFF2-40B4-BE49-F238E27FC236}">
                    <a16:creationId xmlns:a16="http://schemas.microsoft.com/office/drawing/2014/main" id="{0983F893-B61F-8DF5-E5B9-094B5FB05400}"/>
                  </a:ext>
                </a:extLst>
              </p:cNvPr>
              <p:cNvSpPr/>
              <p:nvPr/>
            </p:nvSpPr>
            <p:spPr>
              <a:xfrm flipH="1" flipV="1">
                <a:off x="3419471" y="142875"/>
                <a:ext cx="138110" cy="9525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1"/>
                  <a:gd name="f8" fmla="val 44"/>
                  <a:gd name="f9" fmla="val 20"/>
                  <a:gd name="f10" fmla="val 45"/>
                  <a:gd name="f11" fmla="val 22"/>
                  <a:gd name="f12" fmla="val 48"/>
                  <a:gd name="f13" fmla="val 23"/>
                  <a:gd name="f14" fmla="val 50"/>
                  <a:gd name="f15" fmla="val 24"/>
                  <a:gd name="f16" fmla="val 58"/>
                  <a:gd name="f17" fmla="val 27"/>
                  <a:gd name="f18" fmla="val 34"/>
                  <a:gd name="f19" fmla="val 52"/>
                  <a:gd name="f20" fmla="val 49"/>
                  <a:gd name="f21" fmla="val 38"/>
                  <a:gd name="f22" fmla="val 40"/>
                  <a:gd name="f23" fmla="val 43"/>
                  <a:gd name="f24" fmla="val 31"/>
                  <a:gd name="f25" fmla="val 30"/>
                  <a:gd name="f26" fmla="val 39"/>
                  <a:gd name="f27" fmla="val 28"/>
                  <a:gd name="f28" fmla="val 36"/>
                  <a:gd name="f29" fmla="val 35"/>
                  <a:gd name="f30" fmla="val 32"/>
                  <a:gd name="f31" fmla="val 26"/>
                  <a:gd name="f32" fmla="val 14"/>
                  <a:gd name="f33" fmla="val 6"/>
                  <a:gd name="f34" fmla="val 16"/>
                  <a:gd name="f35" fmla="val 2"/>
                  <a:gd name="f36" fmla="val 9"/>
                  <a:gd name="f37" fmla="val 4"/>
                  <a:gd name="f38" fmla="val 5"/>
                  <a:gd name="f39" fmla="val 7"/>
                  <a:gd name="f40" fmla="val 11"/>
                  <a:gd name="f41" fmla="val 1"/>
                  <a:gd name="f42" fmla="val 3"/>
                  <a:gd name="f43" fmla="val 8"/>
                  <a:gd name="f44" fmla="val 13"/>
                  <a:gd name="f45" fmla="val 18"/>
                  <a:gd name="f46" fmla="val 19"/>
                  <a:gd name="f47" fmla="val 42"/>
                  <a:gd name="f48" fmla="+- 0 0 -90"/>
                  <a:gd name="f49" fmla="*/ f3 1 59"/>
                  <a:gd name="f50" fmla="*/ f4 1 41"/>
                  <a:gd name="f51" fmla="val f5"/>
                  <a:gd name="f52" fmla="val f6"/>
                  <a:gd name="f53" fmla="val f7"/>
                  <a:gd name="f54" fmla="*/ f48 f0 1"/>
                  <a:gd name="f55" fmla="+- f53 0 f51"/>
                  <a:gd name="f56" fmla="+- f52 0 f51"/>
                  <a:gd name="f57" fmla="*/ f54 1 f2"/>
                  <a:gd name="f58" fmla="*/ f56 1 59"/>
                  <a:gd name="f59" fmla="*/ f55 1 41"/>
                  <a:gd name="f60" fmla="*/ 44 f56 1"/>
                  <a:gd name="f61" fmla="*/ 20 f55 1"/>
                  <a:gd name="f62" fmla="*/ 50 f56 1"/>
                  <a:gd name="f63" fmla="*/ 24 f55 1"/>
                  <a:gd name="f64" fmla="*/ 52 f56 1"/>
                  <a:gd name="f65" fmla="*/ 41 f55 1"/>
                  <a:gd name="f66" fmla="*/ 43 f56 1"/>
                  <a:gd name="f67" fmla="*/ 31 f55 1"/>
                  <a:gd name="f68" fmla="*/ 36 f56 1"/>
                  <a:gd name="f69" fmla="*/ 30 f55 1"/>
                  <a:gd name="f70" fmla="*/ 32 f56 1"/>
                  <a:gd name="f71" fmla="*/ 6 f56 1"/>
                  <a:gd name="f72" fmla="*/ 16 f55 1"/>
                  <a:gd name="f73" fmla="*/ 4 f56 1"/>
                  <a:gd name="f74" fmla="*/ 5 f55 1"/>
                  <a:gd name="f75" fmla="*/ 14 f56 1"/>
                  <a:gd name="f76" fmla="*/ 3 f55 1"/>
                  <a:gd name="f77" fmla="*/ 39 f56 1"/>
                  <a:gd name="f78" fmla="*/ 18 f55 1"/>
                  <a:gd name="f79" fmla="+- f57 0 f1"/>
                  <a:gd name="f80" fmla="*/ f60 1 59"/>
                  <a:gd name="f81" fmla="*/ f61 1 41"/>
                  <a:gd name="f82" fmla="*/ f62 1 59"/>
                  <a:gd name="f83" fmla="*/ f63 1 41"/>
                  <a:gd name="f84" fmla="*/ f64 1 59"/>
                  <a:gd name="f85" fmla="*/ f65 1 41"/>
                  <a:gd name="f86" fmla="*/ f66 1 59"/>
                  <a:gd name="f87" fmla="*/ f67 1 41"/>
                  <a:gd name="f88" fmla="*/ f68 1 59"/>
                  <a:gd name="f89" fmla="*/ f69 1 41"/>
                  <a:gd name="f90" fmla="*/ f70 1 59"/>
                  <a:gd name="f91" fmla="*/ f71 1 59"/>
                  <a:gd name="f92" fmla="*/ f72 1 41"/>
                  <a:gd name="f93" fmla="*/ f73 1 59"/>
                  <a:gd name="f94" fmla="*/ f74 1 41"/>
                  <a:gd name="f95" fmla="*/ f75 1 59"/>
                  <a:gd name="f96" fmla="*/ f76 1 41"/>
                  <a:gd name="f97" fmla="*/ f77 1 59"/>
                  <a:gd name="f98" fmla="*/ f78 1 41"/>
                  <a:gd name="f99" fmla="*/ 0 1 f58"/>
                  <a:gd name="f100" fmla="*/ f52 1 f58"/>
                  <a:gd name="f101" fmla="*/ 0 1 f59"/>
                  <a:gd name="f102" fmla="*/ f53 1 f59"/>
                  <a:gd name="f103" fmla="*/ f80 1 f58"/>
                  <a:gd name="f104" fmla="*/ f81 1 f59"/>
                  <a:gd name="f105" fmla="*/ f82 1 f58"/>
                  <a:gd name="f106" fmla="*/ f83 1 f59"/>
                  <a:gd name="f107" fmla="*/ f84 1 f58"/>
                  <a:gd name="f108" fmla="*/ f85 1 f59"/>
                  <a:gd name="f109" fmla="*/ f86 1 f58"/>
                  <a:gd name="f110" fmla="*/ f87 1 f59"/>
                  <a:gd name="f111" fmla="*/ f88 1 f58"/>
                  <a:gd name="f112" fmla="*/ f89 1 f59"/>
                  <a:gd name="f113" fmla="*/ f90 1 f58"/>
                  <a:gd name="f114" fmla="*/ f91 1 f58"/>
                  <a:gd name="f115" fmla="*/ f92 1 f59"/>
                  <a:gd name="f116" fmla="*/ f93 1 f58"/>
                  <a:gd name="f117" fmla="*/ f94 1 f59"/>
                  <a:gd name="f118" fmla="*/ f95 1 f58"/>
                  <a:gd name="f119" fmla="*/ f96 1 f59"/>
                  <a:gd name="f120" fmla="*/ f97 1 f58"/>
                  <a:gd name="f121" fmla="*/ f98 1 f59"/>
                  <a:gd name="f122" fmla="*/ f99 f49 1"/>
                  <a:gd name="f123" fmla="*/ f100 f49 1"/>
                  <a:gd name="f124" fmla="*/ f102 f50 1"/>
                  <a:gd name="f125" fmla="*/ f101 f50 1"/>
                  <a:gd name="f126" fmla="*/ f103 f49 1"/>
                  <a:gd name="f127" fmla="*/ f104 f50 1"/>
                  <a:gd name="f128" fmla="*/ f105 f49 1"/>
                  <a:gd name="f129" fmla="*/ f106 f50 1"/>
                  <a:gd name="f130" fmla="*/ f107 f49 1"/>
                  <a:gd name="f131" fmla="*/ f108 f50 1"/>
                  <a:gd name="f132" fmla="*/ f109 f49 1"/>
                  <a:gd name="f133" fmla="*/ f110 f50 1"/>
                  <a:gd name="f134" fmla="*/ f111 f49 1"/>
                  <a:gd name="f135" fmla="*/ f112 f50 1"/>
                  <a:gd name="f136" fmla="*/ f113 f49 1"/>
                  <a:gd name="f137" fmla="*/ f114 f49 1"/>
                  <a:gd name="f138" fmla="*/ f115 f50 1"/>
                  <a:gd name="f139" fmla="*/ f116 f49 1"/>
                  <a:gd name="f140" fmla="*/ f117 f50 1"/>
                  <a:gd name="f141" fmla="*/ f118 f49 1"/>
                  <a:gd name="f142" fmla="*/ f119 f50 1"/>
                  <a:gd name="f143" fmla="*/ f120 f49 1"/>
                  <a:gd name="f144" fmla="*/ f121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26" y="f127"/>
                  </a:cxn>
                  <a:cxn ang="f79">
                    <a:pos x="f128" y="f129"/>
                  </a:cxn>
                  <a:cxn ang="f79">
                    <a:pos x="f130" y="f131"/>
                  </a:cxn>
                  <a:cxn ang="f79">
                    <a:pos x="f132" y="f133"/>
                  </a:cxn>
                  <a:cxn ang="f79">
                    <a:pos x="f134" y="f135"/>
                  </a:cxn>
                  <a:cxn ang="f79">
                    <a:pos x="f136" y="f135"/>
                  </a:cxn>
                  <a:cxn ang="f79">
                    <a:pos x="f137" y="f138"/>
                  </a:cxn>
                  <a:cxn ang="f79">
                    <a:pos x="f139" y="f140"/>
                  </a:cxn>
                  <a:cxn ang="f79">
                    <a:pos x="f141" y="f142"/>
                  </a:cxn>
                  <a:cxn ang="f79">
                    <a:pos x="f143" y="f144"/>
                  </a:cxn>
                  <a:cxn ang="f79">
                    <a:pos x="f126" y="f127"/>
                  </a:cxn>
                </a:cxnLst>
                <a:rect l="f122" t="f125" r="f123" b="f124"/>
                <a:pathLst>
                  <a:path w="59" h="41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6" y="f18"/>
                      <a:pt x="f19" y="f7"/>
                    </a:cubicBezTo>
                    <a:cubicBezTo>
                      <a:pt x="f20" y="f21"/>
                      <a:pt x="f22" y="f22"/>
                      <a:pt x="f23" y="f24"/>
                    </a:cubicBezTo>
                    <a:cubicBezTo>
                      <a:pt x="f23" y="f25"/>
                      <a:pt x="f26" y="f27"/>
                      <a:pt x="f28" y="f25"/>
                    </a:cubicBezTo>
                    <a:cubicBezTo>
                      <a:pt x="f29" y="f24"/>
                      <a:pt x="f18" y="f24"/>
                      <a:pt x="f30" y="f25"/>
                    </a:cubicBezTo>
                    <a:cubicBezTo>
                      <a:pt x="f15" y="f31"/>
                      <a:pt x="f32" y="f13"/>
                      <a:pt x="f33" y="f34"/>
                    </a:cubicBezTo>
                    <a:cubicBezTo>
                      <a:pt x="f35" y="f32"/>
                      <a:pt x="f5" y="f36"/>
                      <a:pt x="f37" y="f38"/>
                    </a:cubicBezTo>
                    <a:cubicBezTo>
                      <a:pt x="f39" y="f5"/>
                      <a:pt x="f40" y="f41"/>
                      <a:pt x="f32" y="f42"/>
                    </a:cubicBezTo>
                    <a:cubicBezTo>
                      <a:pt x="f13" y="f43"/>
                      <a:pt x="f24" y="f44"/>
                      <a:pt x="f26" y="f45"/>
                    </a:cubicBezTo>
                    <a:cubicBezTo>
                      <a:pt x="f7" y="f46"/>
                      <a:pt x="f47" y="f46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Freeform 181">
                <a:extLst>
                  <a:ext uri="{FF2B5EF4-FFF2-40B4-BE49-F238E27FC236}">
                    <a16:creationId xmlns:a16="http://schemas.microsoft.com/office/drawing/2014/main" id="{C91EB28F-3CD3-43F4-0A8E-16822422CE4D}"/>
                  </a:ext>
                </a:extLst>
              </p:cNvPr>
              <p:cNvSpPr/>
              <p:nvPr/>
            </p:nvSpPr>
            <p:spPr>
              <a:xfrm flipH="1" flipV="1">
                <a:off x="3446465" y="228600"/>
                <a:ext cx="95253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3"/>
                  <a:gd name="f8" fmla="val 38"/>
                  <a:gd name="f9" fmla="val 20"/>
                  <a:gd name="f10" fmla="val 25"/>
                  <a:gd name="f11" fmla="val 37"/>
                  <a:gd name="f12" fmla="val 29"/>
                  <a:gd name="f13" fmla="val 34"/>
                  <a:gd name="f14" fmla="val 31"/>
                  <a:gd name="f15" fmla="val 24"/>
                  <a:gd name="f16" fmla="val 28"/>
                  <a:gd name="f17" fmla="val 22"/>
                  <a:gd name="f18" fmla="val 23"/>
                  <a:gd name="f19" fmla="val 21"/>
                  <a:gd name="f20" fmla="val 19"/>
                  <a:gd name="f21" fmla="val 12"/>
                  <a:gd name="f22" fmla="val 7"/>
                  <a:gd name="f23" fmla="val 17"/>
                  <a:gd name="f24" fmla="val 1"/>
                  <a:gd name="f25" fmla="val 14"/>
                  <a:gd name="f26" fmla="val 9"/>
                  <a:gd name="f27" fmla="val 5"/>
                  <a:gd name="f28" fmla="val 6"/>
                  <a:gd name="f29" fmla="val 3"/>
                  <a:gd name="f30" fmla="val 11"/>
                  <a:gd name="f31" fmla="val 15"/>
                  <a:gd name="f32" fmla="val 18"/>
                  <a:gd name="f33" fmla="val 30"/>
                  <a:gd name="f34" fmla="+- 0 0 -90"/>
                  <a:gd name="f35" fmla="*/ f3 1 41"/>
                  <a:gd name="f36" fmla="*/ f4 1 33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1"/>
                  <a:gd name="f45" fmla="*/ f41 1 33"/>
                  <a:gd name="f46" fmla="*/ 38 f42 1"/>
                  <a:gd name="f47" fmla="*/ 20 f41 1"/>
                  <a:gd name="f48" fmla="*/ 34 f42 1"/>
                  <a:gd name="f49" fmla="*/ 33 f41 1"/>
                  <a:gd name="f50" fmla="*/ 22 f42 1"/>
                  <a:gd name="f51" fmla="*/ 23 f41 1"/>
                  <a:gd name="f52" fmla="*/ 19 f42 1"/>
                  <a:gd name="f53" fmla="*/ 21 f41 1"/>
                  <a:gd name="f54" fmla="*/ 1 f42 1"/>
                  <a:gd name="f55" fmla="*/ 14 f41 1"/>
                  <a:gd name="f56" fmla="*/ 6 f42 1"/>
                  <a:gd name="f57" fmla="*/ 3 f41 1"/>
                  <a:gd name="f58" fmla="*/ 18 f42 1"/>
                  <a:gd name="f59" fmla="*/ 5 f41 1"/>
                  <a:gd name="f60" fmla="*/ 37 f42 1"/>
                  <a:gd name="f61" fmla="*/ 19 f41 1"/>
                  <a:gd name="f62" fmla="+- f43 0 f1"/>
                  <a:gd name="f63" fmla="*/ f46 1 41"/>
                  <a:gd name="f64" fmla="*/ f47 1 33"/>
                  <a:gd name="f65" fmla="*/ f48 1 41"/>
                  <a:gd name="f66" fmla="*/ f49 1 33"/>
                  <a:gd name="f67" fmla="*/ f50 1 41"/>
                  <a:gd name="f68" fmla="*/ f51 1 33"/>
                  <a:gd name="f69" fmla="*/ f52 1 41"/>
                  <a:gd name="f70" fmla="*/ f53 1 33"/>
                  <a:gd name="f71" fmla="*/ f54 1 41"/>
                  <a:gd name="f72" fmla="*/ f55 1 33"/>
                  <a:gd name="f73" fmla="*/ f56 1 41"/>
                  <a:gd name="f74" fmla="*/ f57 1 33"/>
                  <a:gd name="f75" fmla="*/ f58 1 41"/>
                  <a:gd name="f76" fmla="*/ f59 1 33"/>
                  <a:gd name="f77" fmla="*/ f60 1 41"/>
                  <a:gd name="f78" fmla="*/ f61 1 33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5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4"/>
                  <a:gd name="f96" fmla="*/ f76 1 f45"/>
                  <a:gd name="f97" fmla="*/ f77 1 f44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6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5 1"/>
                  <a:gd name="f116" fmla="*/ f96 f36 1"/>
                  <a:gd name="f117" fmla="*/ f97 f35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6"/>
                  </a:cxn>
                  <a:cxn ang="f62">
                    <a:pos x="f117" y="f118"/>
                  </a:cxn>
                  <a:cxn ang="f62">
                    <a:pos x="f103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41" h="33">
                    <a:moveTo>
                      <a:pt x="f8" y="f9"/>
                    </a:moveTo>
                    <a:cubicBezTo>
                      <a:pt x="f6" y="f10"/>
                      <a:pt x="f11" y="f12"/>
                      <a:pt x="f13" y="f7"/>
                    </a:cubicBezTo>
                    <a:cubicBezTo>
                      <a:pt x="f12" y="f14"/>
                      <a:pt x="f15" y="f16"/>
                      <a:pt x="f17" y="f18"/>
                    </a:cubicBezTo>
                    <a:cubicBezTo>
                      <a:pt x="f19" y="f19"/>
                      <a:pt x="f19" y="f19"/>
                      <a:pt x="f20" y="f19"/>
                    </a:cubicBezTo>
                    <a:cubicBezTo>
                      <a:pt x="f21" y="f19"/>
                      <a:pt x="f22" y="f23"/>
                      <a:pt x="f24" y="f25"/>
                    </a:cubicBezTo>
                    <a:cubicBezTo>
                      <a:pt x="f5" y="f26"/>
                      <a:pt x="f24" y="f27"/>
                      <a:pt x="f28" y="f29"/>
                    </a:cubicBezTo>
                    <a:cubicBezTo>
                      <a:pt x="f30" y="f5"/>
                      <a:pt x="f31" y="f24"/>
                      <a:pt x="f32" y="f27"/>
                    </a:cubicBezTo>
                    <a:cubicBezTo>
                      <a:pt x="f18" y="f21"/>
                      <a:pt x="f33" y="f31"/>
                      <a:pt x="f11" y="f20"/>
                    </a:cubicBezTo>
                    <a:cubicBezTo>
                      <a:pt x="f11" y="f20"/>
                      <a:pt x="f8" y="f20"/>
                      <a:pt x="f8" y="f20"/>
                    </a:cubicBezTo>
                    <a:cubicBezTo>
                      <a:pt x="f8" y="f20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Freeform 182">
                <a:extLst>
                  <a:ext uri="{FF2B5EF4-FFF2-40B4-BE49-F238E27FC236}">
                    <a16:creationId xmlns:a16="http://schemas.microsoft.com/office/drawing/2014/main" id="{90E7FC43-20D6-6492-395F-A3CB5AD71A00}"/>
                  </a:ext>
                </a:extLst>
              </p:cNvPr>
              <p:cNvSpPr/>
              <p:nvPr/>
            </p:nvSpPr>
            <p:spPr>
              <a:xfrm flipH="1" flipV="1">
                <a:off x="3243257" y="292095"/>
                <a:ext cx="5874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26"/>
                  <a:gd name="f8" fmla="val 18"/>
                  <a:gd name="f9" fmla="val 7"/>
                  <a:gd name="f10" fmla="val 21"/>
                  <a:gd name="f11" fmla="val 12"/>
                  <a:gd name="f12" fmla="val 17"/>
                  <a:gd name="f13" fmla="val 20"/>
                  <a:gd name="f14" fmla="val 23"/>
                  <a:gd name="f15" fmla="val 4"/>
                  <a:gd name="f16" fmla="val 22"/>
                  <a:gd name="f17" fmla="val 1"/>
                  <a:gd name="f18" fmla="val 6"/>
                  <a:gd name="f19" fmla="val 11"/>
                  <a:gd name="f20" fmla="val 14"/>
                  <a:gd name="f21" fmla="+- 0 0 -90"/>
                  <a:gd name="f22" fmla="*/ f3 1 25"/>
                  <a:gd name="f23" fmla="*/ f4 1 2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25"/>
                  <a:gd name="f32" fmla="*/ f28 1 26"/>
                  <a:gd name="f33" fmla="*/ 18 f29 1"/>
                  <a:gd name="f34" fmla="*/ 7 f28 1"/>
                  <a:gd name="f35" fmla="*/ 20 f29 1"/>
                  <a:gd name="f36" fmla="*/ 23 f28 1"/>
                  <a:gd name="f37" fmla="*/ 4 f29 1"/>
                  <a:gd name="f38" fmla="*/ 22 f28 1"/>
                  <a:gd name="f39" fmla="*/ 6 f29 1"/>
                  <a:gd name="f40" fmla="*/ 4 f28 1"/>
                  <a:gd name="f41" fmla="+- f30 0 f1"/>
                  <a:gd name="f42" fmla="*/ f33 1 25"/>
                  <a:gd name="f43" fmla="*/ f34 1 26"/>
                  <a:gd name="f44" fmla="*/ f35 1 25"/>
                  <a:gd name="f45" fmla="*/ f36 1 26"/>
                  <a:gd name="f46" fmla="*/ f37 1 25"/>
                  <a:gd name="f47" fmla="*/ f38 1 26"/>
                  <a:gd name="f48" fmla="*/ f39 1 25"/>
                  <a:gd name="f49" fmla="*/ f40 1 26"/>
                  <a:gd name="f50" fmla="*/ 0 1 f31"/>
                  <a:gd name="f51" fmla="*/ f25 1 f31"/>
                  <a:gd name="f52" fmla="*/ 0 1 f32"/>
                  <a:gd name="f53" fmla="*/ f26 1 f32"/>
                  <a:gd name="f54" fmla="*/ f42 1 f31"/>
                  <a:gd name="f55" fmla="*/ f43 1 f32"/>
                  <a:gd name="f56" fmla="*/ f44 1 f31"/>
                  <a:gd name="f57" fmla="*/ f45 1 f32"/>
                  <a:gd name="f58" fmla="*/ f46 1 f31"/>
                  <a:gd name="f59" fmla="*/ f47 1 f32"/>
                  <a:gd name="f60" fmla="*/ f48 1 f31"/>
                  <a:gd name="f61" fmla="*/ f49 1 f32"/>
                  <a:gd name="f62" fmla="*/ f50 f22 1"/>
                  <a:gd name="f63" fmla="*/ f51 f22 1"/>
                  <a:gd name="f64" fmla="*/ f53 f23 1"/>
                  <a:gd name="f65" fmla="*/ f52 f23 1"/>
                  <a:gd name="f66" fmla="*/ f54 f22 1"/>
                  <a:gd name="f67" fmla="*/ f55 f23 1"/>
                  <a:gd name="f68" fmla="*/ f56 f22 1"/>
                  <a:gd name="f69" fmla="*/ f57 f23 1"/>
                  <a:gd name="f70" fmla="*/ f58 f22 1"/>
                  <a:gd name="f71" fmla="*/ f59 f23 1"/>
                  <a:gd name="f72" fmla="*/ f60 f22 1"/>
                  <a:gd name="f73" fmla="*/ f61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6" y="f67"/>
                  </a:cxn>
                  <a:cxn ang="f41">
                    <a:pos x="f68" y="f69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66" y="f67"/>
                  </a:cxn>
                </a:cxnLst>
                <a:rect l="f62" t="f65" r="f63" b="f64"/>
                <a:pathLst>
                  <a:path w="25" h="26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2" y="f7"/>
                      <a:pt x="f9" y="f6"/>
                      <a:pt x="f15" y="f16"/>
                    </a:cubicBezTo>
                    <a:cubicBezTo>
                      <a:pt x="f5" y="f12"/>
                      <a:pt x="f17" y="f9"/>
                      <a:pt x="f18" y="f15"/>
                    </a:cubicBezTo>
                    <a:cubicBezTo>
                      <a:pt x="f19" y="f5"/>
                      <a:pt x="f20" y="f15"/>
                      <a:pt x="f8" y="f9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Freeform 183">
                <a:extLst>
                  <a:ext uri="{FF2B5EF4-FFF2-40B4-BE49-F238E27FC236}">
                    <a16:creationId xmlns:a16="http://schemas.microsoft.com/office/drawing/2014/main" id="{2E98AF84-2CA6-39FD-8C8A-8CA00A33DDD1}"/>
                  </a:ext>
                </a:extLst>
              </p:cNvPr>
              <p:cNvSpPr/>
              <p:nvPr/>
            </p:nvSpPr>
            <p:spPr>
              <a:xfrm flipH="1" flipV="1">
                <a:off x="3463920" y="84133"/>
                <a:ext cx="7778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7"/>
                  <a:gd name="f8" fmla="val 23"/>
                  <a:gd name="f9" fmla="val 10"/>
                  <a:gd name="f10" fmla="val 22"/>
                  <a:gd name="f11" fmla="val 16"/>
                  <a:gd name="f12" fmla="val 18"/>
                  <a:gd name="f13" fmla="val 14"/>
                  <a:gd name="f14" fmla="val 15"/>
                  <a:gd name="f15" fmla="val 9"/>
                  <a:gd name="f16" fmla="val 5"/>
                  <a:gd name="f17" fmla="val 12"/>
                  <a:gd name="f18" fmla="val 2"/>
                  <a:gd name="f19" fmla="val 8"/>
                  <a:gd name="f20" fmla="val 6"/>
                  <a:gd name="f21" fmla="val 7"/>
                  <a:gd name="f22" fmla="val 11"/>
                  <a:gd name="f23" fmla="val 1"/>
                  <a:gd name="f24" fmla="val 30"/>
                  <a:gd name="f25" fmla="val 32"/>
                  <a:gd name="f26" fmla="val 29"/>
                  <a:gd name="f27" fmla="val 13"/>
                  <a:gd name="f28" fmla="val 31"/>
                  <a:gd name="f29" fmla="val 26"/>
                  <a:gd name="f30" fmla="+- 0 0 -90"/>
                  <a:gd name="f31" fmla="*/ f3 1 33"/>
                  <a:gd name="f32" fmla="*/ f4 1 17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3"/>
                  <a:gd name="f41" fmla="*/ f37 1 17"/>
                  <a:gd name="f42" fmla="*/ 23 f38 1"/>
                  <a:gd name="f43" fmla="*/ 10 f37 1"/>
                  <a:gd name="f44" fmla="*/ 14 f38 1"/>
                  <a:gd name="f45" fmla="*/ 15 f37 1"/>
                  <a:gd name="f46" fmla="*/ 2 f38 1"/>
                  <a:gd name="f47" fmla="*/ 8 f37 1"/>
                  <a:gd name="f48" fmla="*/ 11 f38 1"/>
                  <a:gd name="f49" fmla="*/ 1 f37 1"/>
                  <a:gd name="f50" fmla="*/ 30 f38 1"/>
                  <a:gd name="f51" fmla="*/ 11 f37 1"/>
                  <a:gd name="f52" fmla="*/ 26 f38 1"/>
                  <a:gd name="f53" fmla="*/ 17 f37 1"/>
                  <a:gd name="f54" fmla="+- f39 0 f1"/>
                  <a:gd name="f55" fmla="*/ f42 1 33"/>
                  <a:gd name="f56" fmla="*/ f43 1 17"/>
                  <a:gd name="f57" fmla="*/ f44 1 33"/>
                  <a:gd name="f58" fmla="*/ f45 1 17"/>
                  <a:gd name="f59" fmla="*/ f46 1 33"/>
                  <a:gd name="f60" fmla="*/ f47 1 17"/>
                  <a:gd name="f61" fmla="*/ f48 1 33"/>
                  <a:gd name="f62" fmla="*/ f49 1 17"/>
                  <a:gd name="f63" fmla="*/ f50 1 33"/>
                  <a:gd name="f64" fmla="*/ f51 1 17"/>
                  <a:gd name="f65" fmla="*/ f52 1 33"/>
                  <a:gd name="f66" fmla="*/ f53 1 17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0"/>
                  <a:gd name="f74" fmla="*/ f58 1 f41"/>
                  <a:gd name="f75" fmla="*/ f59 1 f40"/>
                  <a:gd name="f76" fmla="*/ f60 1 f41"/>
                  <a:gd name="f77" fmla="*/ f61 1 f40"/>
                  <a:gd name="f78" fmla="*/ f62 1 f41"/>
                  <a:gd name="f79" fmla="*/ f63 1 f40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1 1"/>
                  <a:gd name="f90" fmla="*/ f74 f32 1"/>
                  <a:gd name="f91" fmla="*/ f75 f31 1"/>
                  <a:gd name="f92" fmla="*/ f76 f32 1"/>
                  <a:gd name="f93" fmla="*/ f77 f31 1"/>
                  <a:gd name="f94" fmla="*/ f78 f32 1"/>
                  <a:gd name="f95" fmla="*/ f79 f31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2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33" h="17">
                    <a:moveTo>
                      <a:pt x="f8" y="f9"/>
                    </a:moveTo>
                    <a:cubicBezTo>
                      <a:pt x="f10" y="f11"/>
                      <a:pt x="f12" y="f11"/>
                      <a:pt x="f13" y="f14"/>
                    </a:cubicBezTo>
                    <a:cubicBezTo>
                      <a:pt x="f15" y="f14"/>
                      <a:pt x="f16" y="f17"/>
                      <a:pt x="f18" y="f19"/>
                    </a:cubicBezTo>
                    <a:cubicBezTo>
                      <a:pt x="f5" y="f20"/>
                      <a:pt x="f21" y="f5"/>
                      <a:pt x="f22" y="f23"/>
                    </a:cubicBezTo>
                    <a:cubicBezTo>
                      <a:pt x="f12" y="f18"/>
                      <a:pt x="f8" y="f19"/>
                      <a:pt x="f24" y="f19"/>
                    </a:cubicBezTo>
                    <a:cubicBezTo>
                      <a:pt x="f6" y="f19"/>
                      <a:pt x="f25" y="f9"/>
                      <a:pt x="f24" y="f22"/>
                    </a:cubicBezTo>
                    <a:cubicBezTo>
                      <a:pt x="f26" y="f27"/>
                      <a:pt x="f28" y="f7"/>
                      <a:pt x="f29" y="f7"/>
                    </a:cubicBezTo>
                    <a:cubicBezTo>
                      <a:pt x="f8" y="f11"/>
                      <a:pt x="f29" y="f27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Freeform 184">
                <a:extLst>
                  <a:ext uri="{FF2B5EF4-FFF2-40B4-BE49-F238E27FC236}">
                    <a16:creationId xmlns:a16="http://schemas.microsoft.com/office/drawing/2014/main" id="{74EDB533-9515-DAAB-A8A9-2C4316F90D9A}"/>
                  </a:ext>
                </a:extLst>
              </p:cNvPr>
              <p:cNvSpPr/>
              <p:nvPr/>
            </p:nvSpPr>
            <p:spPr>
              <a:xfrm flipH="1" flipV="1">
                <a:off x="3422654" y="76196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6"/>
                  <a:gd name="f9" fmla="val 7"/>
                  <a:gd name="f10" fmla="val 4"/>
                  <a:gd name="f11" fmla="val 2"/>
                  <a:gd name="f12" fmla="val 1"/>
                  <a:gd name="f13" fmla="val 5"/>
                  <a:gd name="f14" fmla="val 3"/>
                  <a:gd name="f15" fmla="+- 0 0 -90"/>
                  <a:gd name="f16" fmla="*/ f3 1 8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8"/>
                  <a:gd name="f26" fmla="*/ f22 1 9"/>
                  <a:gd name="f27" fmla="*/ 6 f23 1"/>
                  <a:gd name="f28" fmla="*/ 7 f22 1"/>
                  <a:gd name="f29" fmla="*/ 1 f23 1"/>
                  <a:gd name="f30" fmla="*/ 6 f22 1"/>
                  <a:gd name="f31" fmla="*/ 2 f23 1"/>
                  <a:gd name="f32" fmla="*/ 1 f22 1"/>
                  <a:gd name="f33" fmla="*/ 7 f23 1"/>
                  <a:gd name="f34" fmla="*/ 3 f22 1"/>
                  <a:gd name="f35" fmla="+- f24 0 f1"/>
                  <a:gd name="f36" fmla="*/ f27 1 8"/>
                  <a:gd name="f37" fmla="*/ f28 1 9"/>
                  <a:gd name="f38" fmla="*/ f29 1 8"/>
                  <a:gd name="f39" fmla="*/ f30 1 9"/>
                  <a:gd name="f40" fmla="*/ f31 1 8"/>
                  <a:gd name="f41" fmla="*/ f32 1 9"/>
                  <a:gd name="f42" fmla="*/ f33 1 8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8" h="9">
                    <a:moveTo>
                      <a:pt x="f8" y="f9"/>
                    </a:moveTo>
                    <a:cubicBezTo>
                      <a:pt x="f10" y="f6"/>
                      <a:pt x="f11" y="f7"/>
                      <a:pt x="f12" y="f8"/>
                    </a:cubicBezTo>
                    <a:cubicBezTo>
                      <a:pt x="f5" y="f13"/>
                      <a:pt x="f5" y="f11"/>
                      <a:pt x="f11" y="f12"/>
                    </a:cubicBezTo>
                    <a:cubicBezTo>
                      <a:pt x="f10" y="f5"/>
                      <a:pt x="f8" y="f11"/>
                      <a:pt x="f9" y="f14"/>
                    </a:cubicBezTo>
                    <a:cubicBezTo>
                      <a:pt x="f9" y="f10"/>
                      <a:pt x="f6" y="f8"/>
                      <a:pt x="f8" y="f9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Freeform 185">
                <a:extLst>
                  <a:ext uri="{FF2B5EF4-FFF2-40B4-BE49-F238E27FC236}">
                    <a16:creationId xmlns:a16="http://schemas.microsoft.com/office/drawing/2014/main" id="{4BACD217-5748-FE59-ABEB-838AB0A899F9}"/>
                  </a:ext>
                </a:extLst>
              </p:cNvPr>
              <p:cNvSpPr/>
              <p:nvPr/>
            </p:nvSpPr>
            <p:spPr>
              <a:xfrm flipH="1" flipV="1">
                <a:off x="3394079" y="263520"/>
                <a:ext cx="9366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35"/>
                  <a:gd name="f8" fmla="val 33"/>
                  <a:gd name="f9" fmla="val 29"/>
                  <a:gd name="f10" fmla="val 25"/>
                  <a:gd name="f11" fmla="val 31"/>
                  <a:gd name="f12" fmla="val 22"/>
                  <a:gd name="f13" fmla="val 26"/>
                  <a:gd name="f14" fmla="val 20"/>
                  <a:gd name="f15" fmla="val 24"/>
                  <a:gd name="f16" fmla="val 18"/>
                  <a:gd name="f17" fmla="val 23"/>
                  <a:gd name="f18" fmla="val 15"/>
                  <a:gd name="f19" fmla="val 10"/>
                  <a:gd name="f20" fmla="val 21"/>
                  <a:gd name="f21" fmla="val 7"/>
                  <a:gd name="f22" fmla="val 19"/>
                  <a:gd name="f23" fmla="val 3"/>
                  <a:gd name="f24" fmla="val 16"/>
                  <a:gd name="f25" fmla="val 1"/>
                  <a:gd name="f26" fmla="val 13"/>
                  <a:gd name="f27" fmla="val 9"/>
                  <a:gd name="f28" fmla="val 6"/>
                  <a:gd name="f29" fmla="val 5"/>
                  <a:gd name="f30" fmla="val 2"/>
                  <a:gd name="f31" fmla="val 14"/>
                  <a:gd name="f32" fmla="val 28"/>
                  <a:gd name="f33" fmla="val 30"/>
                  <a:gd name="f34" fmla="val 39"/>
                  <a:gd name="f35" fmla="+- 0 0 -90"/>
                  <a:gd name="f36" fmla="*/ f3 1 40"/>
                  <a:gd name="f37" fmla="*/ f4 1 3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0"/>
                  <a:gd name="f46" fmla="*/ f42 1 35"/>
                  <a:gd name="f47" fmla="*/ 33 f43 1"/>
                  <a:gd name="f48" fmla="*/ 35 f42 1"/>
                  <a:gd name="f49" fmla="*/ 22 f43 1"/>
                  <a:gd name="f50" fmla="*/ 26 f42 1"/>
                  <a:gd name="f51" fmla="*/ 15 f43 1"/>
                  <a:gd name="f52" fmla="*/ 22 f42 1"/>
                  <a:gd name="f53" fmla="*/ 3 f43 1"/>
                  <a:gd name="f54" fmla="*/ 16 f42 1"/>
                  <a:gd name="f55" fmla="*/ 6 f42 1"/>
                  <a:gd name="f56" fmla="*/ 13 f43 1"/>
                  <a:gd name="f57" fmla="*/ 1 f42 1"/>
                  <a:gd name="f58" fmla="*/ 25 f43 1"/>
                  <a:gd name="f59" fmla="*/ 10 f42 1"/>
                  <a:gd name="f60" fmla="*/ 30 f43 1"/>
                  <a:gd name="f61" fmla="+- f44 0 f1"/>
                  <a:gd name="f62" fmla="*/ f47 1 40"/>
                  <a:gd name="f63" fmla="*/ f48 1 35"/>
                  <a:gd name="f64" fmla="*/ f49 1 40"/>
                  <a:gd name="f65" fmla="*/ f50 1 35"/>
                  <a:gd name="f66" fmla="*/ f51 1 40"/>
                  <a:gd name="f67" fmla="*/ f52 1 35"/>
                  <a:gd name="f68" fmla="*/ f53 1 40"/>
                  <a:gd name="f69" fmla="*/ f54 1 35"/>
                  <a:gd name="f70" fmla="*/ f55 1 35"/>
                  <a:gd name="f71" fmla="*/ f56 1 40"/>
                  <a:gd name="f72" fmla="*/ f57 1 35"/>
                  <a:gd name="f73" fmla="*/ f58 1 40"/>
                  <a:gd name="f74" fmla="*/ f59 1 35"/>
                  <a:gd name="f75" fmla="*/ f60 1 40"/>
                  <a:gd name="f76" fmla="*/ 0 1 f45"/>
                  <a:gd name="f77" fmla="*/ f39 1 f45"/>
                  <a:gd name="f78" fmla="*/ 0 1 f46"/>
                  <a:gd name="f79" fmla="*/ f40 1 f46"/>
                  <a:gd name="f80" fmla="*/ f62 1 f45"/>
                  <a:gd name="f81" fmla="*/ f63 1 f46"/>
                  <a:gd name="f82" fmla="*/ f64 1 f45"/>
                  <a:gd name="f83" fmla="*/ f65 1 f46"/>
                  <a:gd name="f84" fmla="*/ f66 1 f45"/>
                  <a:gd name="f85" fmla="*/ f67 1 f46"/>
                  <a:gd name="f86" fmla="*/ f68 1 f45"/>
                  <a:gd name="f87" fmla="*/ f69 1 f46"/>
                  <a:gd name="f88" fmla="*/ f70 1 f46"/>
                  <a:gd name="f89" fmla="*/ f71 1 f45"/>
                  <a:gd name="f90" fmla="*/ f72 1 f46"/>
                  <a:gd name="f91" fmla="*/ f73 1 f45"/>
                  <a:gd name="f92" fmla="*/ f74 1 f46"/>
                  <a:gd name="f93" fmla="*/ f75 1 f45"/>
                  <a:gd name="f94" fmla="*/ f76 f36 1"/>
                  <a:gd name="f95" fmla="*/ f77 f36 1"/>
                  <a:gd name="f96" fmla="*/ f79 f37 1"/>
                  <a:gd name="f97" fmla="*/ f78 f37 1"/>
                  <a:gd name="f98" fmla="*/ f80 f36 1"/>
                  <a:gd name="f99" fmla="*/ f81 f37 1"/>
                  <a:gd name="f100" fmla="*/ f82 f36 1"/>
                  <a:gd name="f101" fmla="*/ f83 f37 1"/>
                  <a:gd name="f102" fmla="*/ f84 f36 1"/>
                  <a:gd name="f103" fmla="*/ f85 f37 1"/>
                  <a:gd name="f104" fmla="*/ f86 f36 1"/>
                  <a:gd name="f105" fmla="*/ f87 f37 1"/>
                  <a:gd name="f106" fmla="*/ f88 f37 1"/>
                  <a:gd name="f107" fmla="*/ f89 f36 1"/>
                  <a:gd name="f108" fmla="*/ f90 f37 1"/>
                  <a:gd name="f109" fmla="*/ f91 f36 1"/>
                  <a:gd name="f110" fmla="*/ f92 f37 1"/>
                  <a:gd name="f111" fmla="*/ f93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98" y="f99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4" y="f106"/>
                  </a:cxn>
                  <a:cxn ang="f61">
                    <a:pos x="f107" y="f108"/>
                  </a:cxn>
                  <a:cxn ang="f61">
                    <a:pos x="f109" y="f110"/>
                  </a:cxn>
                  <a:cxn ang="f61">
                    <a:pos x="f111" y="f105"/>
                  </a:cxn>
                  <a:cxn ang="f61">
                    <a:pos x="f98" y="f99"/>
                  </a:cxn>
                </a:cxnLst>
                <a:rect l="f94" t="f97" r="f95" b="f96"/>
                <a:pathLst>
                  <a:path w="40" h="35">
                    <a:moveTo>
                      <a:pt x="f8" y="f7"/>
                    </a:moveTo>
                    <a:cubicBezTo>
                      <a:pt x="f9" y="f8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2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5" y="f27"/>
                      <a:pt x="f23" y="f28"/>
                    </a:cubicBezTo>
                    <a:cubicBezTo>
                      <a:pt x="f29" y="f30"/>
                      <a:pt x="f27" y="f5"/>
                      <a:pt x="f26" y="f25"/>
                    </a:cubicBezTo>
                    <a:cubicBezTo>
                      <a:pt x="f16" y="f23"/>
                      <a:pt x="f17" y="f29"/>
                      <a:pt x="f10" y="f19"/>
                    </a:cubicBezTo>
                    <a:cubicBezTo>
                      <a:pt x="f10" y="f31"/>
                      <a:pt x="f32" y="f18"/>
                      <a:pt x="f33" y="f24"/>
                    </a:cubicBezTo>
                    <a:cubicBezTo>
                      <a:pt x="f34" y="f20"/>
                      <a:pt x="f6" y="f13"/>
                      <a:pt x="f8" y="f7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Freeform 186">
                <a:extLst>
                  <a:ext uri="{FF2B5EF4-FFF2-40B4-BE49-F238E27FC236}">
                    <a16:creationId xmlns:a16="http://schemas.microsoft.com/office/drawing/2014/main" id="{A0DDAAE4-FC15-C12A-6C0F-C7B695CA245B}"/>
                  </a:ext>
                </a:extLst>
              </p:cNvPr>
              <p:cNvSpPr/>
              <p:nvPr/>
            </p:nvSpPr>
            <p:spPr>
              <a:xfrm flipH="1" flipV="1">
                <a:off x="3367085" y="233364"/>
                <a:ext cx="31747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8"/>
                  <a:gd name="f8" fmla="val 3"/>
                  <a:gd name="f9" fmla="val 1"/>
                  <a:gd name="f10" fmla="val 10"/>
                  <a:gd name="f11" fmla="val 6"/>
                  <a:gd name="f12" fmla="val 5"/>
                  <a:gd name="f13" fmla="val 2"/>
                  <a:gd name="f14" fmla="val 7"/>
                  <a:gd name="f15" fmla="val 9"/>
                  <a:gd name="f16" fmla="val 11"/>
                  <a:gd name="f17" fmla="val 12"/>
                  <a:gd name="f18" fmla="val 16"/>
                  <a:gd name="f19" fmla="val 8"/>
                  <a:gd name="f20" fmla="+- 0 0 -90"/>
                  <a:gd name="f21" fmla="*/ f3 1 14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18"/>
                  <a:gd name="f32" fmla="*/ 3 f28 1"/>
                  <a:gd name="f33" fmla="*/ 14 f27 1"/>
                  <a:gd name="f34" fmla="*/ 5 f28 1"/>
                  <a:gd name="f35" fmla="*/ 2 f27 1"/>
                  <a:gd name="f36" fmla="*/ 10 f28 1"/>
                  <a:gd name="f37" fmla="*/ 16 f27 1"/>
                  <a:gd name="f38" fmla="+- f29 0 f1"/>
                  <a:gd name="f39" fmla="*/ f32 1 14"/>
                  <a:gd name="f40" fmla="*/ f33 1 18"/>
                  <a:gd name="f41" fmla="*/ f34 1 14"/>
                  <a:gd name="f42" fmla="*/ f35 1 18"/>
                  <a:gd name="f43" fmla="*/ f36 1 14"/>
                  <a:gd name="f44" fmla="*/ f37 1 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1"/>
                  <a:gd name="f53" fmla="*/ f43 1 f30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2 1"/>
                  <a:gd name="f63" fmla="*/ f53 f21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2"/>
                  </a:cxn>
                  <a:cxn ang="f38">
                    <a:pos x="f63" y="f62"/>
                  </a:cxn>
                  <a:cxn ang="f38">
                    <a:pos x="f63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4" h="18">
                    <a:moveTo>
                      <a:pt x="f8" y="f6"/>
                    </a:moveTo>
                    <a:cubicBezTo>
                      <a:pt x="f9" y="f10"/>
                      <a:pt x="f5" y="f11"/>
                      <a:pt x="f12" y="f13"/>
                    </a:cubicBezTo>
                    <a:cubicBezTo>
                      <a:pt x="f14" y="f5"/>
                      <a:pt x="f15" y="f5"/>
                      <a:pt x="f10" y="f13"/>
                    </a:cubicBezTo>
                    <a:cubicBezTo>
                      <a:pt x="f16" y="f14"/>
                      <a:pt x="f6" y="f17"/>
                      <a:pt x="f10" y="f18"/>
                    </a:cubicBezTo>
                    <a:cubicBezTo>
                      <a:pt x="f19" y="f7"/>
                      <a:pt x="f12" y="f18"/>
                      <a:pt x="f8" y="f6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Freeform 187">
                <a:extLst>
                  <a:ext uri="{FF2B5EF4-FFF2-40B4-BE49-F238E27FC236}">
                    <a16:creationId xmlns:a16="http://schemas.microsoft.com/office/drawing/2014/main" id="{DA974967-0A6E-BA69-7BFB-3086F808B0EE}"/>
                  </a:ext>
                </a:extLst>
              </p:cNvPr>
              <p:cNvSpPr/>
              <p:nvPr/>
            </p:nvSpPr>
            <p:spPr>
              <a:xfrm flipH="1" flipV="1">
                <a:off x="3417890" y="203197"/>
                <a:ext cx="25402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7"/>
                  <a:gd name="f8" fmla="val 10"/>
                  <a:gd name="f9" fmla="val 2"/>
                  <a:gd name="f10" fmla="val 8"/>
                  <a:gd name="f11" fmla="val 7"/>
                  <a:gd name="f12" fmla="val 4"/>
                  <a:gd name="f13" fmla="val 3"/>
                  <a:gd name="f14" fmla="val 9"/>
                  <a:gd name="f15" fmla="val 5"/>
                  <a:gd name="f16" fmla="val 6"/>
                  <a:gd name="f17" fmla="val 15"/>
                  <a:gd name="f18" fmla="val 16"/>
                  <a:gd name="f19" fmla="val 1"/>
                  <a:gd name="f20" fmla="val 13"/>
                  <a:gd name="f21" fmla="+- 0 0 -90"/>
                  <a:gd name="f22" fmla="*/ f3 1 11"/>
                  <a:gd name="f23" fmla="*/ f4 1 1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1"/>
                  <a:gd name="f32" fmla="*/ f28 1 17"/>
                  <a:gd name="f33" fmla="*/ 0 f29 1"/>
                  <a:gd name="f34" fmla="*/ 10 f28 1"/>
                  <a:gd name="f35" fmla="*/ 7 f29 1"/>
                  <a:gd name="f36" fmla="*/ 4 f28 1"/>
                  <a:gd name="f37" fmla="*/ 10 f29 1"/>
                  <a:gd name="f38" fmla="*/ 5 f28 1"/>
                  <a:gd name="f39" fmla="*/ 11 f29 1"/>
                  <a:gd name="f40" fmla="*/ 6 f28 1"/>
                  <a:gd name="f41" fmla="*/ 8 f29 1"/>
                  <a:gd name="f42" fmla="*/ 16 f28 1"/>
                  <a:gd name="f43" fmla="+- f30 0 f1"/>
                  <a:gd name="f44" fmla="*/ f33 1 11"/>
                  <a:gd name="f45" fmla="*/ f34 1 17"/>
                  <a:gd name="f46" fmla="*/ f35 1 11"/>
                  <a:gd name="f47" fmla="*/ f36 1 17"/>
                  <a:gd name="f48" fmla="*/ f37 1 11"/>
                  <a:gd name="f49" fmla="*/ f38 1 17"/>
                  <a:gd name="f50" fmla="*/ f39 1 11"/>
                  <a:gd name="f51" fmla="*/ f40 1 17"/>
                  <a:gd name="f52" fmla="*/ f41 1 11"/>
                  <a:gd name="f53" fmla="*/ f42 1 17"/>
                  <a:gd name="f54" fmla="*/ 0 1 f31"/>
                  <a:gd name="f55" fmla="*/ f25 1 f31"/>
                  <a:gd name="f56" fmla="*/ 0 1 f32"/>
                  <a:gd name="f57" fmla="*/ f26 1 f32"/>
                  <a:gd name="f58" fmla="*/ f44 1 f31"/>
                  <a:gd name="f59" fmla="*/ f45 1 f32"/>
                  <a:gd name="f60" fmla="*/ f46 1 f31"/>
                  <a:gd name="f61" fmla="*/ f47 1 f32"/>
                  <a:gd name="f62" fmla="*/ f48 1 f31"/>
                  <a:gd name="f63" fmla="*/ f49 1 f32"/>
                  <a:gd name="f64" fmla="*/ f50 1 f31"/>
                  <a:gd name="f65" fmla="*/ f51 1 f32"/>
                  <a:gd name="f66" fmla="*/ f52 1 f31"/>
                  <a:gd name="f67" fmla="*/ f53 1 f32"/>
                  <a:gd name="f68" fmla="*/ f54 f22 1"/>
                  <a:gd name="f69" fmla="*/ f55 f22 1"/>
                  <a:gd name="f70" fmla="*/ f57 f23 1"/>
                  <a:gd name="f71" fmla="*/ f56 f23 1"/>
                  <a:gd name="f72" fmla="*/ f58 f22 1"/>
                  <a:gd name="f73" fmla="*/ f59 f23 1"/>
                  <a:gd name="f74" fmla="*/ f60 f22 1"/>
                  <a:gd name="f75" fmla="*/ f61 f23 1"/>
                  <a:gd name="f76" fmla="*/ f62 f22 1"/>
                  <a:gd name="f77" fmla="*/ f63 f23 1"/>
                  <a:gd name="f78" fmla="*/ f64 f22 1"/>
                  <a:gd name="f79" fmla="*/ f65 f23 1"/>
                  <a:gd name="f80" fmla="*/ f66 f22 1"/>
                  <a:gd name="f81" fmla="*/ f67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2" y="f73"/>
                  </a:cxn>
                  <a:cxn ang="f43">
                    <a:pos x="f74" y="f75"/>
                  </a:cxn>
                  <a:cxn ang="f43">
                    <a:pos x="f76" y="f77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72" y="f73"/>
                  </a:cxn>
                  <a:cxn ang="f43">
                    <a:pos x="f72" y="f73"/>
                  </a:cxn>
                </a:cxnLst>
                <a:rect l="f68" t="f71" r="f69" b="f70"/>
                <a:pathLst>
                  <a:path w="11" h="17">
                    <a:moveTo>
                      <a:pt x="f5" y="f8"/>
                    </a:moveTo>
                    <a:cubicBezTo>
                      <a:pt x="f9" y="f10"/>
                      <a:pt x="f5" y="f5"/>
                      <a:pt x="f11" y="f12"/>
                    </a:cubicBezTo>
                    <a:cubicBezTo>
                      <a:pt x="f10" y="f13"/>
                      <a:pt x="f14" y="f12"/>
                      <a:pt x="f8" y="f15"/>
                    </a:cubicBezTo>
                    <a:cubicBezTo>
                      <a:pt x="f8" y="f15"/>
                      <a:pt x="f8" y="f15"/>
                      <a:pt x="f6" y="f16"/>
                    </a:cubicBezTo>
                    <a:cubicBezTo>
                      <a:pt x="f6" y="f8"/>
                      <a:pt x="f8" y="f17"/>
                      <a:pt x="f10" y="f18"/>
                    </a:cubicBezTo>
                    <a:cubicBezTo>
                      <a:pt x="f15" y="f7"/>
                      <a:pt x="f19" y="f20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Freeform 188">
                <a:extLst>
                  <a:ext uri="{FF2B5EF4-FFF2-40B4-BE49-F238E27FC236}">
                    <a16:creationId xmlns:a16="http://schemas.microsoft.com/office/drawing/2014/main" id="{43803099-3F59-AED3-EB01-126AF0FE328D}"/>
                  </a:ext>
                </a:extLst>
              </p:cNvPr>
              <p:cNvSpPr/>
              <p:nvPr/>
            </p:nvSpPr>
            <p:spPr>
              <a:xfrm flipH="1" flipV="1">
                <a:off x="1749420" y="695328"/>
                <a:ext cx="31747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8"/>
                  <a:gd name="f9" fmla="val 3"/>
                  <a:gd name="f10" fmla="val 13"/>
                  <a:gd name="f11" fmla="val 9"/>
                  <a:gd name="f12" fmla="val 4"/>
                  <a:gd name="f13" fmla="val 5"/>
                  <a:gd name="f14" fmla="val 1"/>
                  <a:gd name="f15" fmla="val 6"/>
                  <a:gd name="f16" fmla="val 7"/>
                  <a:gd name="f17" fmla="val 11"/>
                  <a:gd name="f18" fmla="val 12"/>
                  <a:gd name="f19" fmla="+- 0 0 -90"/>
                  <a:gd name="f20" fmla="*/ f3 1 14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6"/>
                  <a:gd name="f31" fmla="*/ 8 f27 1"/>
                  <a:gd name="f32" fmla="*/ 16 f26 1"/>
                  <a:gd name="f33" fmla="*/ 4 f27 1"/>
                  <a:gd name="f34" fmla="*/ 3 f26 1"/>
                  <a:gd name="f35" fmla="*/ 7 f27 1"/>
                  <a:gd name="f36" fmla="*/ 1 f26 1"/>
                  <a:gd name="f37" fmla="*/ 11 f27 1"/>
                  <a:gd name="f38" fmla="*/ 11 f26 1"/>
                  <a:gd name="f39" fmla="+- f28 0 f1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6">
                    <a:moveTo>
                      <a:pt x="f8" y="f7"/>
                    </a:moveTo>
                    <a:cubicBezTo>
                      <a:pt x="f9" y="f10"/>
                      <a:pt x="f5" y="f11"/>
                      <a:pt x="f12" y="f9"/>
                    </a:cubicBezTo>
                    <a:cubicBezTo>
                      <a:pt x="f13" y="f14"/>
                      <a:pt x="f15" y="f5"/>
                      <a:pt x="f16" y="f14"/>
                    </a:cubicBezTo>
                    <a:cubicBezTo>
                      <a:pt x="f11" y="f12"/>
                      <a:pt x="f6" y="f15"/>
                      <a:pt x="f17" y="f17"/>
                    </a:cubicBezTo>
                    <a:cubicBezTo>
                      <a:pt x="f11" y="f18"/>
                      <a:pt x="f11" y="f6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Freeform 189">
                <a:extLst>
                  <a:ext uri="{FF2B5EF4-FFF2-40B4-BE49-F238E27FC236}">
                    <a16:creationId xmlns:a16="http://schemas.microsoft.com/office/drawing/2014/main" id="{28C8F8B0-8494-9F2B-BC4A-930F4BA623FB}"/>
                  </a:ext>
                </a:extLst>
              </p:cNvPr>
              <p:cNvSpPr/>
              <p:nvPr/>
            </p:nvSpPr>
            <p:spPr>
              <a:xfrm flipH="1" flipV="1">
                <a:off x="2095503" y="490539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4"/>
                  <a:gd name="f9" fmla="val 6"/>
                  <a:gd name="f10" fmla="val 1"/>
                  <a:gd name="f11" fmla="val 3"/>
                  <a:gd name="f12" fmla="val 2"/>
                  <a:gd name="f13" fmla="val 5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4 f22 1"/>
                  <a:gd name="f27" fmla="*/ 0 f21 1"/>
                  <a:gd name="f28" fmla="*/ 7 f22 1"/>
                  <a:gd name="f29" fmla="*/ 4 f21 1"/>
                  <a:gd name="f30" fmla="*/ 8 f21 1"/>
                  <a:gd name="f31" fmla="*/ 0 f22 1"/>
                  <a:gd name="f32" fmla="*/ 5 f21 1"/>
                  <a:gd name="f33" fmla="+- f23 0 f1"/>
                  <a:gd name="f34" fmla="*/ f26 1 7"/>
                  <a:gd name="f35" fmla="*/ f27 1 8"/>
                  <a:gd name="f36" fmla="*/ f28 1 7"/>
                  <a:gd name="f37" fmla="*/ f29 1 8"/>
                  <a:gd name="f38" fmla="*/ f30 1 8"/>
                  <a:gd name="f39" fmla="*/ f31 1 7"/>
                  <a:gd name="f40" fmla="*/ f32 1 8"/>
                  <a:gd name="f41" fmla="*/ 0 1 f25"/>
                  <a:gd name="f42" fmla="*/ f18 1 f25"/>
                  <a:gd name="f43" fmla="*/ 0 1 f24"/>
                  <a:gd name="f44" fmla="*/ f19 1 f24"/>
                  <a:gd name="f45" fmla="*/ f34 1 f25"/>
                  <a:gd name="f46" fmla="*/ f35 1 f24"/>
                  <a:gd name="f47" fmla="*/ f36 1 f25"/>
                  <a:gd name="f48" fmla="*/ f37 1 f24"/>
                  <a:gd name="f49" fmla="*/ f38 1 f24"/>
                  <a:gd name="f50" fmla="*/ f39 1 f25"/>
                  <a:gd name="f51" fmla="*/ f40 1 f24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6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6" y="f60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7" h="8">
                    <a:moveTo>
                      <a:pt x="f8" y="f5"/>
                    </a:moveTo>
                    <a:cubicBezTo>
                      <a:pt x="f9" y="f10"/>
                      <a:pt x="f9" y="f11"/>
                      <a:pt x="f6" y="f8"/>
                    </a:cubicBezTo>
                    <a:cubicBezTo>
                      <a:pt x="f6" y="f6"/>
                      <a:pt x="f9" y="f7"/>
                      <a:pt x="f8" y="f7"/>
                    </a:cubicBezTo>
                    <a:cubicBezTo>
                      <a:pt x="f12" y="f7"/>
                      <a:pt x="f5" y="f7"/>
                      <a:pt x="f5" y="f13"/>
                    </a:cubicBezTo>
                    <a:cubicBezTo>
                      <a:pt x="f5" y="f11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Freeform 190">
                <a:extLst>
                  <a:ext uri="{FF2B5EF4-FFF2-40B4-BE49-F238E27FC236}">
                    <a16:creationId xmlns:a16="http://schemas.microsoft.com/office/drawing/2014/main" id="{5A2724CB-2AF2-AC1B-7C7D-42B73371FD3F}"/>
                  </a:ext>
                </a:extLst>
              </p:cNvPr>
              <p:cNvSpPr/>
              <p:nvPr/>
            </p:nvSpPr>
            <p:spPr>
              <a:xfrm flipH="1" flipV="1">
                <a:off x="1555751" y="352428"/>
                <a:ext cx="14292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8"/>
                  <a:gd name="f8" fmla="val 4"/>
                  <a:gd name="f9" fmla="val 1"/>
                  <a:gd name="f10" fmla="val 3"/>
                  <a:gd name="f11" fmla="val 5"/>
                  <a:gd name="f12" fmla="val 7"/>
                  <a:gd name="f13" fmla="val 2"/>
                  <a:gd name="f14" fmla="+- 0 0 -90"/>
                  <a:gd name="f15" fmla="*/ f3 1 6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6"/>
                  <a:gd name="f26" fmla="*/ 4 f22 1"/>
                  <a:gd name="f27" fmla="*/ 0 f21 1"/>
                  <a:gd name="f28" fmla="*/ 6 f22 1"/>
                  <a:gd name="f29" fmla="*/ 5 f21 1"/>
                  <a:gd name="f30" fmla="*/ 3 f22 1"/>
                  <a:gd name="f31" fmla="*/ 8 f21 1"/>
                  <a:gd name="f32" fmla="*/ 0 f22 1"/>
                  <a:gd name="f33" fmla="*/ 4 f21 1"/>
                  <a:gd name="f34" fmla="+- f23 0 f1"/>
                  <a:gd name="f35" fmla="*/ f26 1 6"/>
                  <a:gd name="f36" fmla="*/ f27 1 8"/>
                  <a:gd name="f37" fmla="*/ f28 1 6"/>
                  <a:gd name="f38" fmla="*/ f29 1 8"/>
                  <a:gd name="f39" fmla="*/ f30 1 6"/>
                  <a:gd name="f40" fmla="*/ f31 1 8"/>
                  <a:gd name="f41" fmla="*/ f32 1 6"/>
                  <a:gd name="f42" fmla="*/ f33 1 8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6" h="8">
                    <a:moveTo>
                      <a:pt x="f8" y="f5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6" y="f6"/>
                      <a:pt x="f11" y="f7"/>
                      <a:pt x="f10" y="f7"/>
                    </a:cubicBezTo>
                    <a:cubicBezTo>
                      <a:pt x="f9" y="f12"/>
                      <a:pt x="f5" y="f6"/>
                      <a:pt x="f5" y="f8"/>
                    </a:cubicBezTo>
                    <a:cubicBezTo>
                      <a:pt x="f5" y="f13"/>
                      <a:pt x="f13" y="f9"/>
                      <a:pt x="f8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Freeform 191">
                <a:extLst>
                  <a:ext uri="{FF2B5EF4-FFF2-40B4-BE49-F238E27FC236}">
                    <a16:creationId xmlns:a16="http://schemas.microsoft.com/office/drawing/2014/main" id="{AFB9EDF1-4050-8377-B889-4451C120B20A}"/>
                  </a:ext>
                </a:extLst>
              </p:cNvPr>
              <p:cNvSpPr/>
              <p:nvPr/>
            </p:nvSpPr>
            <p:spPr>
              <a:xfrm flipH="1" flipV="1">
                <a:off x="90489" y="590546"/>
                <a:ext cx="87316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0"/>
                  <a:gd name="f8" fmla="val 8"/>
                  <a:gd name="f9" fmla="val 11"/>
                  <a:gd name="f10" fmla="val 2"/>
                  <a:gd name="f11" fmla="val 14"/>
                  <a:gd name="f12" fmla="val 4"/>
                  <a:gd name="f13" fmla="val 15"/>
                  <a:gd name="f14" fmla="val 17"/>
                  <a:gd name="f15" fmla="val 12"/>
                  <a:gd name="f16" fmla="val 21"/>
                  <a:gd name="f17" fmla="val 25"/>
                  <a:gd name="f18" fmla="val 27"/>
                  <a:gd name="f19" fmla="val 18"/>
                  <a:gd name="f20" fmla="val 29"/>
                  <a:gd name="f21" fmla="val 19"/>
                  <a:gd name="f22" fmla="val 30"/>
                  <a:gd name="f23" fmla="val 37"/>
                  <a:gd name="f24" fmla="val 34"/>
                  <a:gd name="f25" fmla="val 26"/>
                  <a:gd name="f26" fmla="val 20"/>
                  <a:gd name="f27" fmla="val 9"/>
                  <a:gd name="f28" fmla="val 6"/>
                  <a:gd name="f29" fmla="val 1"/>
                  <a:gd name="f30" fmla="+- 0 0 -90"/>
                  <a:gd name="f31" fmla="*/ f3 1 38"/>
                  <a:gd name="f32" fmla="*/ f4 1 4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8"/>
                  <a:gd name="f41" fmla="*/ f37 1 40"/>
                  <a:gd name="f42" fmla="*/ 8 f38 1"/>
                  <a:gd name="f43" fmla="*/ 0 f37 1"/>
                  <a:gd name="f44" fmla="*/ 15 f38 1"/>
                  <a:gd name="f45" fmla="*/ 8 f37 1"/>
                  <a:gd name="f46" fmla="*/ 25 f38 1"/>
                  <a:gd name="f47" fmla="*/ 17 f37 1"/>
                  <a:gd name="f48" fmla="*/ 30 f38 1"/>
                  <a:gd name="f49" fmla="*/ 21 f37 1"/>
                  <a:gd name="f50" fmla="*/ 26 f38 1"/>
                  <a:gd name="f51" fmla="*/ 40 f37 1"/>
                  <a:gd name="f52" fmla="*/ 12 f38 1"/>
                  <a:gd name="f53" fmla="*/ 25 f37 1"/>
                  <a:gd name="f54" fmla="*/ 6 f38 1"/>
                  <a:gd name="f55" fmla="*/ 18 f37 1"/>
                  <a:gd name="f56" fmla="*/ 1 f38 1"/>
                  <a:gd name="f57" fmla="*/ 11 f37 1"/>
                  <a:gd name="f58" fmla="+- f39 0 f1"/>
                  <a:gd name="f59" fmla="*/ f42 1 38"/>
                  <a:gd name="f60" fmla="*/ f43 1 40"/>
                  <a:gd name="f61" fmla="*/ f44 1 38"/>
                  <a:gd name="f62" fmla="*/ f45 1 40"/>
                  <a:gd name="f63" fmla="*/ f46 1 38"/>
                  <a:gd name="f64" fmla="*/ f47 1 40"/>
                  <a:gd name="f65" fmla="*/ f48 1 38"/>
                  <a:gd name="f66" fmla="*/ f49 1 40"/>
                  <a:gd name="f67" fmla="*/ f50 1 38"/>
                  <a:gd name="f68" fmla="*/ f51 1 40"/>
                  <a:gd name="f69" fmla="*/ f52 1 38"/>
                  <a:gd name="f70" fmla="*/ f53 1 40"/>
                  <a:gd name="f71" fmla="*/ f54 1 38"/>
                  <a:gd name="f72" fmla="*/ f55 1 40"/>
                  <a:gd name="f73" fmla="*/ f56 1 38"/>
                  <a:gd name="f74" fmla="*/ f57 1 4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8" h="40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4" y="f15"/>
                      <a:pt x="f16" y="f13"/>
                      <a:pt x="f17" y="f14"/>
                    </a:cubicBezTo>
                    <a:cubicBezTo>
                      <a:pt x="f18" y="f19"/>
                      <a:pt x="f20" y="f21"/>
                      <a:pt x="f22" y="f16"/>
                    </a:cubicBezTo>
                    <a:cubicBezTo>
                      <a:pt x="f6" y="f20"/>
                      <a:pt x="f23" y="f24"/>
                      <a:pt x="f25" y="f7"/>
                    </a:cubicBezTo>
                    <a:cubicBezTo>
                      <a:pt x="f26" y="f23"/>
                      <a:pt x="f11" y="f24"/>
                      <a:pt x="f15" y="f17"/>
                    </a:cubicBezTo>
                    <a:cubicBezTo>
                      <a:pt x="f15" y="f16"/>
                      <a:pt x="f27" y="f26"/>
                      <a:pt x="f28" y="f19"/>
                    </a:cubicBezTo>
                    <a:cubicBezTo>
                      <a:pt x="f12" y="f14"/>
                      <a:pt x="f10" y="f11"/>
                      <a:pt x="f29" y="f9"/>
                    </a:cubicBezTo>
                    <a:cubicBezTo>
                      <a:pt x="f10" y="f2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Freeform 192">
                <a:extLst>
                  <a:ext uri="{FF2B5EF4-FFF2-40B4-BE49-F238E27FC236}">
                    <a16:creationId xmlns:a16="http://schemas.microsoft.com/office/drawing/2014/main" id="{864BBF0A-B807-28B7-A809-36C3BD91EA8A}"/>
                  </a:ext>
                </a:extLst>
              </p:cNvPr>
              <p:cNvSpPr/>
              <p:nvPr/>
            </p:nvSpPr>
            <p:spPr>
              <a:xfrm flipH="1" flipV="1">
                <a:off x="271457" y="619121"/>
                <a:ext cx="52385" cy="650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28"/>
                  <a:gd name="f8" fmla="val 18"/>
                  <a:gd name="f9" fmla="val 15"/>
                  <a:gd name="f10" fmla="val 27"/>
                  <a:gd name="f11" fmla="val 12"/>
                  <a:gd name="f12" fmla="val 9"/>
                  <a:gd name="f13" fmla="val 24"/>
                  <a:gd name="f14" fmla="val 2"/>
                  <a:gd name="f15" fmla="val 17"/>
                  <a:gd name="f16" fmla="val 8"/>
                  <a:gd name="f17" fmla="val 5"/>
                  <a:gd name="f18" fmla="val 4"/>
                  <a:gd name="f19" fmla="val 19"/>
                  <a:gd name="f20" fmla="+- 0 0 -90"/>
                  <a:gd name="f21" fmla="*/ f3 1 23"/>
                  <a:gd name="f22" fmla="*/ f4 1 2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3"/>
                  <a:gd name="f31" fmla="*/ f27 1 28"/>
                  <a:gd name="f32" fmla="*/ 18 f28 1"/>
                  <a:gd name="f33" fmla="*/ 23 f27 1"/>
                  <a:gd name="f34" fmla="*/ 9 f28 1"/>
                  <a:gd name="f35" fmla="*/ 24 f27 1"/>
                  <a:gd name="f36" fmla="*/ 5 f28 1"/>
                  <a:gd name="f37" fmla="*/ 4 f27 1"/>
                  <a:gd name="f38" fmla="*/ 5 f27 1"/>
                  <a:gd name="f39" fmla="+- f29 0 f1"/>
                  <a:gd name="f40" fmla="*/ f32 1 23"/>
                  <a:gd name="f41" fmla="*/ f33 1 28"/>
                  <a:gd name="f42" fmla="*/ f34 1 23"/>
                  <a:gd name="f43" fmla="*/ f35 1 28"/>
                  <a:gd name="f44" fmla="*/ f36 1 23"/>
                  <a:gd name="f45" fmla="*/ f37 1 28"/>
                  <a:gd name="f46" fmla="*/ f38 1 28"/>
                  <a:gd name="f47" fmla="*/ 0 1 f30"/>
                  <a:gd name="f48" fmla="*/ f24 1 f30"/>
                  <a:gd name="f49" fmla="*/ 0 1 f31"/>
                  <a:gd name="f50" fmla="*/ f25 1 f31"/>
                  <a:gd name="f51" fmla="*/ f40 1 f30"/>
                  <a:gd name="f52" fmla="*/ f41 1 f31"/>
                  <a:gd name="f53" fmla="*/ f42 1 f30"/>
                  <a:gd name="f54" fmla="*/ f43 1 f31"/>
                  <a:gd name="f55" fmla="*/ f44 1 f30"/>
                  <a:gd name="f56" fmla="*/ f45 1 f31"/>
                  <a:gd name="f57" fmla="*/ f46 1 f31"/>
                  <a:gd name="f58" fmla="*/ f47 f21 1"/>
                  <a:gd name="f59" fmla="*/ f48 f21 1"/>
                  <a:gd name="f60" fmla="*/ f50 f22 1"/>
                  <a:gd name="f61" fmla="*/ f49 f22 1"/>
                  <a:gd name="f62" fmla="*/ f51 f21 1"/>
                  <a:gd name="f63" fmla="*/ f52 f22 1"/>
                  <a:gd name="f64" fmla="*/ f53 f21 1"/>
                  <a:gd name="f65" fmla="*/ f54 f22 1"/>
                  <a:gd name="f66" fmla="*/ f55 f21 1"/>
                  <a:gd name="f67" fmla="*/ f56 f22 1"/>
                  <a:gd name="f68" fmla="*/ f57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2" y="f63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2" y="f68"/>
                  </a:cxn>
                  <a:cxn ang="f39">
                    <a:pos x="f62" y="f63"/>
                  </a:cxn>
                </a:cxnLst>
                <a:rect l="f58" t="f61" r="f59" b="f60"/>
                <a:pathLst>
                  <a:path w="23" h="28">
                    <a:moveTo>
                      <a:pt x="f8" y="f6"/>
                    </a:moveTo>
                    <a:cubicBezTo>
                      <a:pt x="f9" y="f10"/>
                      <a:pt x="f11" y="f7"/>
                      <a:pt x="f12" y="f13"/>
                    </a:cubicBezTo>
                    <a:cubicBezTo>
                      <a:pt x="f14" y="f15"/>
                      <a:pt x="f5" y="f16"/>
                      <a:pt x="f17" y="f18"/>
                    </a:cubicBezTo>
                    <a:cubicBezTo>
                      <a:pt x="f12" y="f5"/>
                      <a:pt x="f9" y="f14"/>
                      <a:pt x="f8" y="f17"/>
                    </a:cubicBezTo>
                    <a:cubicBezTo>
                      <a:pt x="f6" y="f16"/>
                      <a:pt x="f6" y="f19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Freeform 193">
                <a:extLst>
                  <a:ext uri="{FF2B5EF4-FFF2-40B4-BE49-F238E27FC236}">
                    <a16:creationId xmlns:a16="http://schemas.microsoft.com/office/drawing/2014/main" id="{98675E6F-D881-9599-6AA8-1794E815EBDC}"/>
                  </a:ext>
                </a:extLst>
              </p:cNvPr>
              <p:cNvSpPr/>
              <p:nvPr/>
            </p:nvSpPr>
            <p:spPr>
              <a:xfrm flipH="1" flipV="1">
                <a:off x="17465" y="690564"/>
                <a:ext cx="119064" cy="11589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1"/>
                  <a:gd name="f7" fmla="val 49"/>
                  <a:gd name="f8" fmla="val 28"/>
                  <a:gd name="f9" fmla="val 38"/>
                  <a:gd name="f10" fmla="val 21"/>
                  <a:gd name="f11" fmla="val 32"/>
                  <a:gd name="f12" fmla="val 14"/>
                  <a:gd name="f13" fmla="val 23"/>
                  <a:gd name="f14" fmla="val 5"/>
                  <a:gd name="f15" fmla="val 18"/>
                  <a:gd name="f16" fmla="val 15"/>
                  <a:gd name="f17" fmla="val 11"/>
                  <a:gd name="f18" fmla="val 2"/>
                  <a:gd name="f19" fmla="val 3"/>
                  <a:gd name="f20" fmla="val 6"/>
                  <a:gd name="f21" fmla="val 1"/>
                  <a:gd name="f22" fmla="val 10"/>
                  <a:gd name="f23" fmla="val 4"/>
                  <a:gd name="f24" fmla="val 13"/>
                  <a:gd name="f25" fmla="val 17"/>
                  <a:gd name="f26" fmla="val 16"/>
                  <a:gd name="f27" fmla="val 20"/>
                  <a:gd name="f28" fmla="val 22"/>
                  <a:gd name="f29" fmla="val 31"/>
                  <a:gd name="f30" fmla="val 43"/>
                  <a:gd name="f31" fmla="val 26"/>
                  <a:gd name="f32" fmla="val 37"/>
                  <a:gd name="f33" fmla="val 40"/>
                  <a:gd name="f34" fmla="val 47"/>
                  <a:gd name="f35" fmla="val 46"/>
                  <a:gd name="f36" fmla="val 45"/>
                  <a:gd name="f37" fmla="val 48"/>
                  <a:gd name="f38" fmla="val 35"/>
                  <a:gd name="f39" fmla="+- 0 0 -90"/>
                  <a:gd name="f40" fmla="*/ f3 1 51"/>
                  <a:gd name="f41" fmla="*/ f4 1 49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51"/>
                  <a:gd name="f50" fmla="*/ f46 1 49"/>
                  <a:gd name="f51" fmla="*/ 28 f47 1"/>
                  <a:gd name="f52" fmla="*/ 38 f46 1"/>
                  <a:gd name="f53" fmla="*/ 5 f47 1"/>
                  <a:gd name="f54" fmla="*/ 18 f46 1"/>
                  <a:gd name="f55" fmla="*/ 2 f47 1"/>
                  <a:gd name="f56" fmla="*/ 5 f46 1"/>
                  <a:gd name="f57" fmla="*/ 6 f47 1"/>
                  <a:gd name="f58" fmla="*/ 1 f46 1"/>
                  <a:gd name="f59" fmla="*/ 14 f47 1"/>
                  <a:gd name="f60" fmla="*/ 11 f46 1"/>
                  <a:gd name="f61" fmla="*/ 20 f47 1"/>
                  <a:gd name="f62" fmla="*/ 15 f46 1"/>
                  <a:gd name="f63" fmla="*/ 22 f47 1"/>
                  <a:gd name="f64" fmla="*/ 14 f46 1"/>
                  <a:gd name="f65" fmla="*/ 49 f47 1"/>
                  <a:gd name="f66" fmla="*/ 37 f46 1"/>
                  <a:gd name="f67" fmla="*/ 47 f47 1"/>
                  <a:gd name="f68" fmla="*/ 46 f46 1"/>
                  <a:gd name="f69" fmla="*/ 40 f47 1"/>
                  <a:gd name="f70" fmla="*/ 47 f46 1"/>
                  <a:gd name="f71" fmla="+- f48 0 f1"/>
                  <a:gd name="f72" fmla="*/ f51 1 51"/>
                  <a:gd name="f73" fmla="*/ f52 1 49"/>
                  <a:gd name="f74" fmla="*/ f53 1 51"/>
                  <a:gd name="f75" fmla="*/ f54 1 49"/>
                  <a:gd name="f76" fmla="*/ f55 1 51"/>
                  <a:gd name="f77" fmla="*/ f56 1 49"/>
                  <a:gd name="f78" fmla="*/ f57 1 51"/>
                  <a:gd name="f79" fmla="*/ f58 1 49"/>
                  <a:gd name="f80" fmla="*/ f59 1 51"/>
                  <a:gd name="f81" fmla="*/ f60 1 49"/>
                  <a:gd name="f82" fmla="*/ f61 1 51"/>
                  <a:gd name="f83" fmla="*/ f62 1 49"/>
                  <a:gd name="f84" fmla="*/ f63 1 51"/>
                  <a:gd name="f85" fmla="*/ f64 1 49"/>
                  <a:gd name="f86" fmla="*/ f65 1 51"/>
                  <a:gd name="f87" fmla="*/ f66 1 49"/>
                  <a:gd name="f88" fmla="*/ f67 1 51"/>
                  <a:gd name="f89" fmla="*/ f68 1 49"/>
                  <a:gd name="f90" fmla="*/ f69 1 51"/>
                  <a:gd name="f91" fmla="*/ f70 1 49"/>
                  <a:gd name="f92" fmla="*/ 0 1 f49"/>
                  <a:gd name="f93" fmla="*/ f43 1 f49"/>
                  <a:gd name="f94" fmla="*/ 0 1 f50"/>
                  <a:gd name="f95" fmla="*/ f44 1 f50"/>
                  <a:gd name="f96" fmla="*/ f72 1 f49"/>
                  <a:gd name="f97" fmla="*/ f73 1 f50"/>
                  <a:gd name="f98" fmla="*/ f74 1 f49"/>
                  <a:gd name="f99" fmla="*/ f75 1 f50"/>
                  <a:gd name="f100" fmla="*/ f76 1 f49"/>
                  <a:gd name="f101" fmla="*/ f77 1 f50"/>
                  <a:gd name="f102" fmla="*/ f78 1 f49"/>
                  <a:gd name="f103" fmla="*/ f79 1 f50"/>
                  <a:gd name="f104" fmla="*/ f80 1 f49"/>
                  <a:gd name="f105" fmla="*/ f81 1 f50"/>
                  <a:gd name="f106" fmla="*/ f82 1 f49"/>
                  <a:gd name="f107" fmla="*/ f83 1 f50"/>
                  <a:gd name="f108" fmla="*/ f84 1 f49"/>
                  <a:gd name="f109" fmla="*/ f85 1 f50"/>
                  <a:gd name="f110" fmla="*/ f86 1 f49"/>
                  <a:gd name="f111" fmla="*/ f87 1 f50"/>
                  <a:gd name="f112" fmla="*/ f88 1 f49"/>
                  <a:gd name="f113" fmla="*/ f89 1 f50"/>
                  <a:gd name="f114" fmla="*/ f90 1 f49"/>
                  <a:gd name="f115" fmla="*/ f91 1 f50"/>
                  <a:gd name="f116" fmla="*/ f92 f40 1"/>
                  <a:gd name="f117" fmla="*/ f93 f40 1"/>
                  <a:gd name="f118" fmla="*/ f95 f41 1"/>
                  <a:gd name="f119" fmla="*/ f94 f41 1"/>
                  <a:gd name="f120" fmla="*/ f96 f40 1"/>
                  <a:gd name="f121" fmla="*/ f97 f41 1"/>
                  <a:gd name="f122" fmla="*/ f98 f40 1"/>
                  <a:gd name="f123" fmla="*/ f99 f41 1"/>
                  <a:gd name="f124" fmla="*/ f100 f40 1"/>
                  <a:gd name="f125" fmla="*/ f101 f41 1"/>
                  <a:gd name="f126" fmla="*/ f102 f40 1"/>
                  <a:gd name="f127" fmla="*/ f103 f41 1"/>
                  <a:gd name="f128" fmla="*/ f104 f40 1"/>
                  <a:gd name="f129" fmla="*/ f105 f41 1"/>
                  <a:gd name="f130" fmla="*/ f106 f40 1"/>
                  <a:gd name="f131" fmla="*/ f107 f41 1"/>
                  <a:gd name="f132" fmla="*/ f108 f40 1"/>
                  <a:gd name="f133" fmla="*/ f109 f41 1"/>
                  <a:gd name="f134" fmla="*/ f110 f40 1"/>
                  <a:gd name="f135" fmla="*/ f111 f41 1"/>
                  <a:gd name="f136" fmla="*/ f112 f40 1"/>
                  <a:gd name="f137" fmla="*/ f113 f41 1"/>
                  <a:gd name="f138" fmla="*/ f114 f40 1"/>
                  <a:gd name="f139" fmla="*/ f115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33"/>
                  </a:cxn>
                  <a:cxn ang="f71">
                    <a:pos x="f134" y="f135"/>
                  </a:cxn>
                  <a:cxn ang="f71">
                    <a:pos x="f136" y="f137"/>
                  </a:cxn>
                  <a:cxn ang="f71">
                    <a:pos x="f138" y="f139"/>
                  </a:cxn>
                  <a:cxn ang="f71">
                    <a:pos x="f120" y="f121"/>
                  </a:cxn>
                </a:cxnLst>
                <a:rect l="f116" t="f119" r="f117" b="f118"/>
                <a:pathLst>
                  <a:path w="51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8" y="f14"/>
                    </a:cubicBezTo>
                    <a:cubicBezTo>
                      <a:pt x="f18" y="f19"/>
                      <a:pt x="f19" y="f5"/>
                      <a:pt x="f20" y="f21"/>
                    </a:cubicBezTo>
                    <a:cubicBezTo>
                      <a:pt x="f22" y="f18"/>
                      <a:pt x="f12" y="f23"/>
                      <a:pt x="f12" y="f17"/>
                    </a:cubicBezTo>
                    <a:cubicBezTo>
                      <a:pt x="f24" y="f12"/>
                      <a:pt x="f25" y="f26"/>
                      <a:pt x="f27" y="f16"/>
                    </a:cubicBezTo>
                    <a:cubicBezTo>
                      <a:pt x="f10" y="f16"/>
                      <a:pt x="f10" y="f24"/>
                      <a:pt x="f28" y="f12"/>
                    </a:cubicBezTo>
                    <a:cubicBezTo>
                      <a:pt x="f29" y="f28"/>
                      <a:pt x="f30" y="f31"/>
                      <a:pt x="f7" y="f32"/>
                    </a:cubicBezTo>
                    <a:cubicBezTo>
                      <a:pt x="f6" y="f33"/>
                      <a:pt x="f7" y="f30"/>
                      <a:pt x="f34" y="f35"/>
                    </a:cubicBezTo>
                    <a:cubicBezTo>
                      <a:pt x="f36" y="f7"/>
                      <a:pt x="f30" y="f37"/>
                      <a:pt x="f33" y="f34"/>
                    </a:cubicBezTo>
                    <a:cubicBezTo>
                      <a:pt x="f38" y="f35"/>
                      <a:pt x="f29" y="f30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Freeform 194">
                <a:extLst>
                  <a:ext uri="{FF2B5EF4-FFF2-40B4-BE49-F238E27FC236}">
                    <a16:creationId xmlns:a16="http://schemas.microsoft.com/office/drawing/2014/main" id="{4DEADAA3-7035-8C37-B31E-903E1855A66F}"/>
                  </a:ext>
                </a:extLst>
              </p:cNvPr>
              <p:cNvSpPr/>
              <p:nvPr/>
            </p:nvSpPr>
            <p:spPr>
              <a:xfrm flipH="1" flipV="1">
                <a:off x="38103" y="623885"/>
                <a:ext cx="88897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40"/>
                  <a:gd name="f8" fmla="val 7"/>
                  <a:gd name="f9" fmla="val 19"/>
                  <a:gd name="f10" fmla="val 12"/>
                  <a:gd name="f11" fmla="val 1"/>
                  <a:gd name="f12" fmla="val 9"/>
                  <a:gd name="f13" fmla="val 6"/>
                  <a:gd name="f14" fmla="val 4"/>
                  <a:gd name="f15" fmla="val 10"/>
                  <a:gd name="f16" fmla="val 13"/>
                  <a:gd name="f17" fmla="val 18"/>
                  <a:gd name="f18" fmla="val 22"/>
                  <a:gd name="f19" fmla="val 30"/>
                  <a:gd name="f20" fmla="val 21"/>
                  <a:gd name="f21" fmla="val 31"/>
                  <a:gd name="f22" fmla="val 34"/>
                  <a:gd name="f23" fmla="val 25"/>
                  <a:gd name="f24" fmla="val 26"/>
                  <a:gd name="f25" fmla="val 37"/>
                  <a:gd name="f26" fmla="val 32"/>
                  <a:gd name="f27" fmla="val 36"/>
                  <a:gd name="f28" fmla="val 35"/>
                  <a:gd name="f29" fmla="val 39"/>
                  <a:gd name="f30" fmla="val 20"/>
                  <a:gd name="f31" fmla="val 33"/>
                  <a:gd name="f32" fmla="val 16"/>
                  <a:gd name="f33" fmla="val 27"/>
                  <a:gd name="f34" fmla="+- 0 0 -90"/>
                  <a:gd name="f35" fmla="*/ f3 1 38"/>
                  <a:gd name="f36" fmla="*/ f4 1 40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8"/>
                  <a:gd name="f45" fmla="*/ f41 1 40"/>
                  <a:gd name="f46" fmla="*/ 7 f42 1"/>
                  <a:gd name="f47" fmla="*/ 19 f41 1"/>
                  <a:gd name="f48" fmla="*/ 6 f42 1"/>
                  <a:gd name="f49" fmla="*/ 4 f41 1"/>
                  <a:gd name="f50" fmla="*/ 13 f42 1"/>
                  <a:gd name="f51" fmla="*/ 6 f41 1"/>
                  <a:gd name="f52" fmla="*/ 30 f42 1"/>
                  <a:gd name="f53" fmla="*/ 21 f41 1"/>
                  <a:gd name="f54" fmla="*/ 31 f42 1"/>
                  <a:gd name="f55" fmla="*/ 22 f41 1"/>
                  <a:gd name="f56" fmla="*/ 37 f42 1"/>
                  <a:gd name="f57" fmla="*/ 32 f41 1"/>
                  <a:gd name="f58" fmla="*/ 39 f41 1"/>
                  <a:gd name="f59" fmla="*/ 20 f42 1"/>
                  <a:gd name="f60" fmla="*/ 33 f41 1"/>
                  <a:gd name="f61" fmla="+- f43 0 f1"/>
                  <a:gd name="f62" fmla="*/ f46 1 38"/>
                  <a:gd name="f63" fmla="*/ f47 1 40"/>
                  <a:gd name="f64" fmla="*/ f48 1 38"/>
                  <a:gd name="f65" fmla="*/ f49 1 40"/>
                  <a:gd name="f66" fmla="*/ f50 1 38"/>
                  <a:gd name="f67" fmla="*/ f51 1 40"/>
                  <a:gd name="f68" fmla="*/ f52 1 38"/>
                  <a:gd name="f69" fmla="*/ f53 1 40"/>
                  <a:gd name="f70" fmla="*/ f54 1 38"/>
                  <a:gd name="f71" fmla="*/ f55 1 40"/>
                  <a:gd name="f72" fmla="*/ f56 1 38"/>
                  <a:gd name="f73" fmla="*/ f57 1 40"/>
                  <a:gd name="f74" fmla="*/ f58 1 40"/>
                  <a:gd name="f75" fmla="*/ f59 1 38"/>
                  <a:gd name="f76" fmla="*/ f60 1 40"/>
                  <a:gd name="f77" fmla="*/ 0 1 f44"/>
                  <a:gd name="f78" fmla="*/ f38 1 f44"/>
                  <a:gd name="f79" fmla="*/ 0 1 f45"/>
                  <a:gd name="f80" fmla="*/ f39 1 f45"/>
                  <a:gd name="f81" fmla="*/ f62 1 f44"/>
                  <a:gd name="f82" fmla="*/ f63 1 f45"/>
                  <a:gd name="f83" fmla="*/ f64 1 f44"/>
                  <a:gd name="f84" fmla="*/ f65 1 f45"/>
                  <a:gd name="f85" fmla="*/ f66 1 f44"/>
                  <a:gd name="f86" fmla="*/ f67 1 f45"/>
                  <a:gd name="f87" fmla="*/ f68 1 f44"/>
                  <a:gd name="f88" fmla="*/ f69 1 f45"/>
                  <a:gd name="f89" fmla="*/ f70 1 f44"/>
                  <a:gd name="f90" fmla="*/ f71 1 f45"/>
                  <a:gd name="f91" fmla="*/ f72 1 f44"/>
                  <a:gd name="f92" fmla="*/ f73 1 f45"/>
                  <a:gd name="f93" fmla="*/ f74 1 f45"/>
                  <a:gd name="f94" fmla="*/ f75 1 f44"/>
                  <a:gd name="f95" fmla="*/ f76 1 f45"/>
                  <a:gd name="f96" fmla="*/ f77 f35 1"/>
                  <a:gd name="f97" fmla="*/ f78 f35 1"/>
                  <a:gd name="f98" fmla="*/ f80 f36 1"/>
                  <a:gd name="f99" fmla="*/ f79 f36 1"/>
                  <a:gd name="f100" fmla="*/ f81 f35 1"/>
                  <a:gd name="f101" fmla="*/ f82 f36 1"/>
                  <a:gd name="f102" fmla="*/ f83 f35 1"/>
                  <a:gd name="f103" fmla="*/ f84 f36 1"/>
                  <a:gd name="f104" fmla="*/ f85 f35 1"/>
                  <a:gd name="f105" fmla="*/ f86 f36 1"/>
                  <a:gd name="f106" fmla="*/ f87 f35 1"/>
                  <a:gd name="f107" fmla="*/ f88 f36 1"/>
                  <a:gd name="f108" fmla="*/ f89 f35 1"/>
                  <a:gd name="f109" fmla="*/ f90 f36 1"/>
                  <a:gd name="f110" fmla="*/ f91 f35 1"/>
                  <a:gd name="f111" fmla="*/ f92 f36 1"/>
                  <a:gd name="f112" fmla="*/ f93 f36 1"/>
                  <a:gd name="f113" fmla="*/ f94 f35 1"/>
                  <a:gd name="f114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7"/>
                  </a:cxn>
                  <a:cxn ang="f61">
                    <a:pos x="f108" y="f109"/>
                  </a:cxn>
                  <a:cxn ang="f61">
                    <a:pos x="f110" y="f111"/>
                  </a:cxn>
                  <a:cxn ang="f61">
                    <a:pos x="f106" y="f112"/>
                  </a:cxn>
                  <a:cxn ang="f61">
                    <a:pos x="f113" y="f114"/>
                  </a:cxn>
                  <a:cxn ang="f61">
                    <a:pos x="f100" y="f101"/>
                  </a:cxn>
                </a:cxnLst>
                <a:rect l="f96" t="f99" r="f97" b="f98"/>
                <a:pathLst>
                  <a:path w="38" h="40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5"/>
                      <a:pt x="f10" y="f14"/>
                      <a:pt x="f16" y="f13"/>
                    </a:cubicBezTo>
                    <a:cubicBezTo>
                      <a:pt x="f17" y="f16"/>
                      <a:pt x="f18" y="f9"/>
                      <a:pt x="f19" y="f20"/>
                    </a:cubicBezTo>
                    <a:cubicBezTo>
                      <a:pt x="f19" y="f20"/>
                      <a:pt x="f21" y="f18"/>
                      <a:pt x="f21" y="f18"/>
                    </a:cubicBezTo>
                    <a:cubicBezTo>
                      <a:pt x="f22" y="f23"/>
                      <a:pt x="f6" y="f24"/>
                      <a:pt x="f25" y="f26"/>
                    </a:cubicBezTo>
                    <a:cubicBezTo>
                      <a:pt x="f27" y="f28"/>
                      <a:pt x="f22" y="f6"/>
                      <a:pt x="f19" y="f29"/>
                    </a:cubicBezTo>
                    <a:cubicBezTo>
                      <a:pt x="f23" y="f7"/>
                      <a:pt x="f18" y="f25"/>
                      <a:pt x="f30" y="f31"/>
                    </a:cubicBezTo>
                    <a:cubicBezTo>
                      <a:pt x="f32" y="f33"/>
                      <a:pt x="f10" y="f18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Freeform 195">
                <a:extLst>
                  <a:ext uri="{FF2B5EF4-FFF2-40B4-BE49-F238E27FC236}">
                    <a16:creationId xmlns:a16="http://schemas.microsoft.com/office/drawing/2014/main" id="{643C5691-2270-7709-A101-431795A4EC3B}"/>
                  </a:ext>
                </a:extLst>
              </p:cNvPr>
              <p:cNvSpPr/>
              <p:nvPr/>
            </p:nvSpPr>
            <p:spPr>
              <a:xfrm flipH="1" flipV="1">
                <a:off x="22229" y="812801"/>
                <a:ext cx="6825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20"/>
                  <a:gd name="f8" fmla="val 8"/>
                  <a:gd name="f9" fmla="val 1"/>
                  <a:gd name="f10" fmla="val 6"/>
                  <a:gd name="f11" fmla="val 2"/>
                  <a:gd name="f12" fmla="val 4"/>
                  <a:gd name="f13" fmla="val 3"/>
                  <a:gd name="f14" fmla="val 7"/>
                  <a:gd name="f15" fmla="val 9"/>
                  <a:gd name="f16" fmla="val 12"/>
                  <a:gd name="f17" fmla="val 14"/>
                  <a:gd name="f18" fmla="val 24"/>
                  <a:gd name="f19" fmla="val 27"/>
                  <a:gd name="f20" fmla="val 15"/>
                  <a:gd name="f21" fmla="val 17"/>
                  <a:gd name="f22" fmla="val 25"/>
                  <a:gd name="f23" fmla="val 19"/>
                  <a:gd name="f24" fmla="val 23"/>
                  <a:gd name="f25" fmla="val 10"/>
                  <a:gd name="f26" fmla="+- 0 0 -90"/>
                  <a:gd name="f27" fmla="*/ f3 1 29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9"/>
                  <a:gd name="f37" fmla="*/ f33 1 20"/>
                  <a:gd name="f38" fmla="*/ 0 f34 1"/>
                  <a:gd name="f39" fmla="*/ 8 f33 1"/>
                  <a:gd name="f40" fmla="*/ 3 f34 1"/>
                  <a:gd name="f41" fmla="*/ 2 f33 1"/>
                  <a:gd name="f42" fmla="*/ 6 f34 1"/>
                  <a:gd name="f43" fmla="*/ 1 f33 1"/>
                  <a:gd name="f44" fmla="*/ 14 f34 1"/>
                  <a:gd name="f45" fmla="*/ 3 f33 1"/>
                  <a:gd name="f46" fmla="*/ 27 f34 1"/>
                  <a:gd name="f47" fmla="*/ 12 f33 1"/>
                  <a:gd name="f48" fmla="*/ 17 f33 1"/>
                  <a:gd name="f49" fmla="*/ 20 f34 1"/>
                  <a:gd name="f50" fmla="*/ 20 f33 1"/>
                  <a:gd name="f51" fmla="*/ 12 f34 1"/>
                  <a:gd name="f52" fmla="*/ 15 f33 1"/>
                  <a:gd name="f53" fmla="+- f35 0 f1"/>
                  <a:gd name="f54" fmla="*/ f38 1 29"/>
                  <a:gd name="f55" fmla="*/ f39 1 20"/>
                  <a:gd name="f56" fmla="*/ f40 1 29"/>
                  <a:gd name="f57" fmla="*/ f41 1 20"/>
                  <a:gd name="f58" fmla="*/ f42 1 29"/>
                  <a:gd name="f59" fmla="*/ f43 1 20"/>
                  <a:gd name="f60" fmla="*/ f44 1 29"/>
                  <a:gd name="f61" fmla="*/ f45 1 20"/>
                  <a:gd name="f62" fmla="*/ f46 1 29"/>
                  <a:gd name="f63" fmla="*/ f47 1 20"/>
                  <a:gd name="f64" fmla="*/ f48 1 20"/>
                  <a:gd name="f65" fmla="*/ f49 1 29"/>
                  <a:gd name="f66" fmla="*/ f50 1 20"/>
                  <a:gd name="f67" fmla="*/ f51 1 29"/>
                  <a:gd name="f68" fmla="*/ f52 1 20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9" h="20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9"/>
                      <a:pt x="f10" y="f5"/>
                      <a:pt x="f10" y="f9"/>
                    </a:cubicBezTo>
                    <a:cubicBezTo>
                      <a:pt x="f14" y="f15"/>
                      <a:pt x="f16" y="f13"/>
                      <a:pt x="f17" y="f13"/>
                    </a:cubicBezTo>
                    <a:cubicBezTo>
                      <a:pt x="f7" y="f12"/>
                      <a:pt x="f18" y="f8"/>
                      <a:pt x="f19" y="f16"/>
                    </a:cubicBezTo>
                    <a:cubicBezTo>
                      <a:pt x="f6" y="f17"/>
                      <a:pt x="f6" y="f20"/>
                      <a:pt x="f19" y="f21"/>
                    </a:cubicBezTo>
                    <a:cubicBezTo>
                      <a:pt x="f22" y="f23"/>
                      <a:pt x="f24" y="f7"/>
                      <a:pt x="f7" y="f7"/>
                    </a:cubicBezTo>
                    <a:cubicBezTo>
                      <a:pt x="f21" y="f23"/>
                      <a:pt x="f17" y="f21"/>
                      <a:pt x="f16" y="f20"/>
                    </a:cubicBezTo>
                    <a:cubicBezTo>
                      <a:pt x="f15" y="f16"/>
                      <a:pt x="f12" y="f25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Freeform 196">
                <a:extLst>
                  <a:ext uri="{FF2B5EF4-FFF2-40B4-BE49-F238E27FC236}">
                    <a16:creationId xmlns:a16="http://schemas.microsoft.com/office/drawing/2014/main" id="{7BCFCB2C-2B3F-17A5-4A4C-A219F4C59243}"/>
                  </a:ext>
                </a:extLst>
              </p:cNvPr>
              <p:cNvSpPr/>
              <p:nvPr/>
            </p:nvSpPr>
            <p:spPr>
              <a:xfrm flipH="1" flipV="1">
                <a:off x="120645" y="704846"/>
                <a:ext cx="4127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2"/>
                  <a:gd name="f8" fmla="val 12"/>
                  <a:gd name="f9" fmla="val 8"/>
                  <a:gd name="f10" fmla="val 11"/>
                  <a:gd name="f11" fmla="val 16"/>
                  <a:gd name="f12" fmla="val 14"/>
                  <a:gd name="f13" fmla="val 19"/>
                  <a:gd name="f14" fmla="val 9"/>
                  <a:gd name="f15" fmla="val 17"/>
                  <a:gd name="f16" fmla="val 6"/>
                  <a:gd name="f17" fmla="val 5"/>
                  <a:gd name="f18" fmla="val 13"/>
                  <a:gd name="f19" fmla="val 3"/>
                  <a:gd name="f20" fmla="val 2"/>
                  <a:gd name="f21" fmla="val 1"/>
                  <a:gd name="f22" fmla="val 10"/>
                  <a:gd name="f23" fmla="val 4"/>
                  <a:gd name="f24" fmla="val 7"/>
                  <a:gd name="f25" fmla="+- 0 0 -90"/>
                  <a:gd name="f26" fmla="*/ f3 1 18"/>
                  <a:gd name="f27" fmla="*/ f4 1 2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8"/>
                  <a:gd name="f36" fmla="*/ f32 1 22"/>
                  <a:gd name="f37" fmla="*/ 12 f33 1"/>
                  <a:gd name="f38" fmla="*/ 8 f32 1"/>
                  <a:gd name="f39" fmla="*/ 14 f33 1"/>
                  <a:gd name="f40" fmla="*/ 19 f32 1"/>
                  <a:gd name="f41" fmla="*/ 6 f33 1"/>
                  <a:gd name="f42" fmla="*/ 17 f32 1"/>
                  <a:gd name="f43" fmla="*/ 3 f33 1"/>
                  <a:gd name="f44" fmla="*/ 13 f32 1"/>
                  <a:gd name="f45" fmla="*/ 1 f33 1"/>
                  <a:gd name="f46" fmla="*/ 10 f32 1"/>
                  <a:gd name="f47" fmla="*/ 4 f33 1"/>
                  <a:gd name="f48" fmla="*/ 7 f33 1"/>
                  <a:gd name="f49" fmla="*/ 9 f32 1"/>
                  <a:gd name="f50" fmla="+- f34 0 f1"/>
                  <a:gd name="f51" fmla="*/ f37 1 18"/>
                  <a:gd name="f52" fmla="*/ f38 1 22"/>
                  <a:gd name="f53" fmla="*/ f39 1 18"/>
                  <a:gd name="f54" fmla="*/ f40 1 22"/>
                  <a:gd name="f55" fmla="*/ f41 1 18"/>
                  <a:gd name="f56" fmla="*/ f42 1 22"/>
                  <a:gd name="f57" fmla="*/ f43 1 18"/>
                  <a:gd name="f58" fmla="*/ f44 1 22"/>
                  <a:gd name="f59" fmla="*/ f45 1 18"/>
                  <a:gd name="f60" fmla="*/ f46 1 22"/>
                  <a:gd name="f61" fmla="*/ f47 1 18"/>
                  <a:gd name="f62" fmla="*/ f48 1 18"/>
                  <a:gd name="f63" fmla="*/ f49 1 22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6"/>
                  <a:gd name="f76" fmla="*/ f59 1 f35"/>
                  <a:gd name="f77" fmla="*/ f60 1 f36"/>
                  <a:gd name="f78" fmla="*/ f61 1 f35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7 1"/>
                  <a:gd name="f93" fmla="*/ f76 f26 1"/>
                  <a:gd name="f94" fmla="*/ f77 f27 1"/>
                  <a:gd name="f95" fmla="*/ f78 f26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4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18" h="22">
                    <a:moveTo>
                      <a:pt x="f8" y="f9"/>
                    </a:moveTo>
                    <a:cubicBezTo>
                      <a:pt x="f6" y="f10"/>
                      <a:pt x="f11" y="f11"/>
                      <a:pt x="f12" y="f13"/>
                    </a:cubicBezTo>
                    <a:cubicBezTo>
                      <a:pt x="f10" y="f7"/>
                      <a:pt x="f14" y="f15"/>
                      <a:pt x="f16" y="f15"/>
                    </a:cubicBezTo>
                    <a:cubicBezTo>
                      <a:pt x="f17" y="f11"/>
                      <a:pt x="f17" y="f18"/>
                      <a:pt x="f19" y="f18"/>
                    </a:cubicBezTo>
                    <a:cubicBezTo>
                      <a:pt x="f20" y="f18"/>
                      <a:pt x="f5" y="f8"/>
                      <a:pt x="f21" y="f22"/>
                    </a:cubicBezTo>
                    <a:cubicBezTo>
                      <a:pt x="f21" y="f9"/>
                      <a:pt x="f19" y="f14"/>
                      <a:pt x="f23" y="f22"/>
                    </a:cubicBezTo>
                    <a:cubicBezTo>
                      <a:pt x="f16" y="f10"/>
                      <a:pt x="f24" y="f22"/>
                      <a:pt x="f24" y="f14"/>
                    </a:cubicBezTo>
                    <a:cubicBezTo>
                      <a:pt x="f14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Freeform 197">
                <a:extLst>
                  <a:ext uri="{FF2B5EF4-FFF2-40B4-BE49-F238E27FC236}">
                    <a16:creationId xmlns:a16="http://schemas.microsoft.com/office/drawing/2014/main" id="{34EB0E6E-DE84-4394-568A-2B691CCAB2AD}"/>
                  </a:ext>
                </a:extLst>
              </p:cNvPr>
              <p:cNvSpPr/>
              <p:nvPr/>
            </p:nvSpPr>
            <p:spPr>
              <a:xfrm flipH="1" flipV="1">
                <a:off x="173041" y="679454"/>
                <a:ext cx="2857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9"/>
                  <a:gd name="f9" fmla="val 10"/>
                  <a:gd name="f10" fmla="val 11"/>
                  <a:gd name="f11" fmla="val 13"/>
                  <a:gd name="f12" fmla="val 14"/>
                  <a:gd name="f13" fmla="val 8"/>
                  <a:gd name="f14" fmla="val 6"/>
                  <a:gd name="f15" fmla="val 16"/>
                  <a:gd name="f16" fmla="val 3"/>
                  <a:gd name="f17" fmla="val 1"/>
                  <a:gd name="f18" fmla="val 7"/>
                  <a:gd name="f19" fmla="val 5"/>
                  <a:gd name="f20" fmla="val 2"/>
                  <a:gd name="f21" fmla="+- 0 0 -90"/>
                  <a:gd name="f22" fmla="*/ f3 1 12"/>
                  <a:gd name="f23" fmla="*/ f4 1 17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2"/>
                  <a:gd name="f32" fmla="*/ f28 1 17"/>
                  <a:gd name="f33" fmla="*/ 12 f29 1"/>
                  <a:gd name="f34" fmla="*/ 9 f28 1"/>
                  <a:gd name="f35" fmla="*/ 10 f29 1"/>
                  <a:gd name="f36" fmla="*/ 13 f28 1"/>
                  <a:gd name="f37" fmla="*/ 6 f29 1"/>
                  <a:gd name="f38" fmla="*/ 16 f28 1"/>
                  <a:gd name="f39" fmla="*/ 3 f29 1"/>
                  <a:gd name="f40" fmla="*/ 11 f28 1"/>
                  <a:gd name="f41" fmla="*/ 0 f29 1"/>
                  <a:gd name="f42" fmla="*/ 7 f28 1"/>
                  <a:gd name="f43" fmla="*/ 7 f29 1"/>
                  <a:gd name="f44" fmla="*/ 0 f28 1"/>
                  <a:gd name="f45" fmla="+- f30 0 f1"/>
                  <a:gd name="f46" fmla="*/ f33 1 12"/>
                  <a:gd name="f47" fmla="*/ f34 1 17"/>
                  <a:gd name="f48" fmla="*/ f35 1 12"/>
                  <a:gd name="f49" fmla="*/ f36 1 17"/>
                  <a:gd name="f50" fmla="*/ f37 1 12"/>
                  <a:gd name="f51" fmla="*/ f38 1 17"/>
                  <a:gd name="f52" fmla="*/ f39 1 12"/>
                  <a:gd name="f53" fmla="*/ f40 1 17"/>
                  <a:gd name="f54" fmla="*/ f41 1 12"/>
                  <a:gd name="f55" fmla="*/ f42 1 17"/>
                  <a:gd name="f56" fmla="*/ f43 1 12"/>
                  <a:gd name="f57" fmla="*/ f44 1 17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2" h="17">
                    <a:moveTo>
                      <a:pt x="f6" y="f8"/>
                    </a:moveTo>
                    <a:cubicBezTo>
                      <a:pt x="f6" y="f9"/>
                      <a:pt x="f10" y="f6"/>
                      <a:pt x="f9" y="f11"/>
                    </a:cubicBezTo>
                    <a:cubicBezTo>
                      <a:pt x="f8" y="f12"/>
                      <a:pt x="f13" y="f7"/>
                      <a:pt x="f14" y="f15"/>
                    </a:cubicBezTo>
                    <a:cubicBezTo>
                      <a:pt x="f16" y="f15"/>
                      <a:pt x="f16" y="f11"/>
                      <a:pt x="f16" y="f10"/>
                    </a:cubicBezTo>
                    <a:cubicBezTo>
                      <a:pt x="f16" y="f9"/>
                      <a:pt x="f17" y="f8"/>
                      <a:pt x="f5" y="f18"/>
                    </a:cubicBezTo>
                    <a:cubicBezTo>
                      <a:pt x="f16" y="f19"/>
                      <a:pt x="f20" y="f5"/>
                      <a:pt x="f18" y="f5"/>
                    </a:cubicBezTo>
                    <a:cubicBezTo>
                      <a:pt x="f10" y="f5"/>
                      <a:pt x="f10" y="f19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Freeform 198">
                <a:extLst>
                  <a:ext uri="{FF2B5EF4-FFF2-40B4-BE49-F238E27FC236}">
                    <a16:creationId xmlns:a16="http://schemas.microsoft.com/office/drawing/2014/main" id="{B9E4AF39-DA93-78FC-1315-8D410FAEDE0E}"/>
                  </a:ext>
                </a:extLst>
              </p:cNvPr>
              <p:cNvSpPr/>
              <p:nvPr/>
            </p:nvSpPr>
            <p:spPr>
              <a:xfrm flipH="1" flipV="1">
                <a:off x="112708" y="854077"/>
                <a:ext cx="15873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6"/>
                  <a:gd name="f9" fmla="val 4"/>
                  <a:gd name="f10" fmla="val 2"/>
                  <a:gd name="f11" fmla="val 1"/>
                  <a:gd name="f12" fmla="val 3"/>
                  <a:gd name="f13" fmla="val 5"/>
                  <a:gd name="f14" fmla="+- 0 0 -90"/>
                  <a:gd name="f15" fmla="*/ f3 1 7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7"/>
                  <a:gd name="f26" fmla="*/ 6 f22 1"/>
                  <a:gd name="f27" fmla="*/ 7 f21 1"/>
                  <a:gd name="f28" fmla="*/ 1 f22 1"/>
                  <a:gd name="f29" fmla="*/ 6 f21 1"/>
                  <a:gd name="f30" fmla="*/ 1 f21 1"/>
                  <a:gd name="f31" fmla="*/ 2 f21 1"/>
                  <a:gd name="f32" fmla="+- f23 0 f1"/>
                  <a:gd name="f33" fmla="*/ f26 1 7"/>
                  <a:gd name="f34" fmla="*/ f27 1 8"/>
                  <a:gd name="f35" fmla="*/ f28 1 7"/>
                  <a:gd name="f36" fmla="*/ f29 1 8"/>
                  <a:gd name="f37" fmla="*/ f30 1 8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4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6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3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7" h="8">
                    <a:moveTo>
                      <a:pt x="f8" y="f6"/>
                    </a:moveTo>
                    <a:cubicBezTo>
                      <a:pt x="f9" y="f7"/>
                      <a:pt x="f10" y="f6"/>
                      <a:pt x="f11" y="f8"/>
                    </a:cubicBezTo>
                    <a:cubicBezTo>
                      <a:pt x="f5" y="f9"/>
                      <a:pt x="f5" y="f12"/>
                      <a:pt x="f11" y="f11"/>
                    </a:cubicBezTo>
                    <a:cubicBezTo>
                      <a:pt x="f12" y="f5"/>
                      <a:pt x="f13" y="f5"/>
                      <a:pt x="f8" y="f10"/>
                    </a:cubicBezTo>
                    <a:cubicBezTo>
                      <a:pt x="f6" y="f12"/>
                      <a:pt x="f6" y="f13"/>
                      <a:pt x="f8" y="f6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Freeform 199">
                <a:extLst>
                  <a:ext uri="{FF2B5EF4-FFF2-40B4-BE49-F238E27FC236}">
                    <a16:creationId xmlns:a16="http://schemas.microsoft.com/office/drawing/2014/main" id="{00DF08A5-C330-15F7-5663-B63EE00C5EB0}"/>
                  </a:ext>
                </a:extLst>
              </p:cNvPr>
              <p:cNvSpPr/>
              <p:nvPr/>
            </p:nvSpPr>
            <p:spPr>
              <a:xfrm flipH="1" flipV="1">
                <a:off x="1793879" y="574672"/>
                <a:ext cx="15873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3"/>
                  <a:gd name="f8" fmla="val 5"/>
                  <a:gd name="f9" fmla="val 1"/>
                  <a:gd name="f10" fmla="val 6"/>
                  <a:gd name="f11" fmla="val 2"/>
                  <a:gd name="f12" fmla="val 4"/>
                  <a:gd name="f13" fmla="+- 0 0 -90"/>
                  <a:gd name="f14" fmla="*/ f3 1 7"/>
                  <a:gd name="f15" fmla="*/ f4 1 7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7"/>
                  <a:gd name="f22" fmla="*/ 3 f19 1"/>
                  <a:gd name="f23" fmla="*/ 0 f19 1"/>
                  <a:gd name="f24" fmla="*/ 6 f19 1"/>
                  <a:gd name="f25" fmla="*/ 4 f19 1"/>
                  <a:gd name="f26" fmla="*/ 7 f19 1"/>
                  <a:gd name="f27" fmla="+- f20 0 f1"/>
                  <a:gd name="f28" fmla="*/ f22 1 7"/>
                  <a:gd name="f29" fmla="*/ f23 1 7"/>
                  <a:gd name="f30" fmla="*/ f24 1 7"/>
                  <a:gd name="f31" fmla="*/ f25 1 7"/>
                  <a:gd name="f32" fmla="*/ f26 1 7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8 f14 1"/>
                  <a:gd name="f49" fmla="*/ f39 f15 1"/>
                  <a:gd name="f50" fmla="*/ f3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9"/>
                  </a:cxn>
                  <a:cxn ang="f27">
                    <a:pos x="f50" y="f47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7" h="7">
                    <a:moveTo>
                      <a:pt x="f7" y="f5"/>
                    </a:moveTo>
                    <a:cubicBezTo>
                      <a:pt x="f8" y="f9"/>
                      <a:pt x="f10" y="f11"/>
                      <a:pt x="f10" y="f12"/>
                    </a:cubicBezTo>
                    <a:cubicBezTo>
                      <a:pt x="f6" y="f10"/>
                      <a:pt x="f10" y="f6"/>
                      <a:pt x="f12" y="f6"/>
                    </a:cubicBezTo>
                    <a:cubicBezTo>
                      <a:pt x="f11" y="f6"/>
                      <a:pt x="f5" y="f6"/>
                      <a:pt x="f5" y="f12"/>
                    </a:cubicBezTo>
                    <a:cubicBezTo>
                      <a:pt x="f5" y="f11"/>
                      <a:pt x="f9" y="f9"/>
                      <a:pt x="f7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Freeform 200">
                <a:extLst>
                  <a:ext uri="{FF2B5EF4-FFF2-40B4-BE49-F238E27FC236}">
                    <a16:creationId xmlns:a16="http://schemas.microsoft.com/office/drawing/2014/main" id="{BD4F2D26-F5F1-55C8-F790-1D2EA1382C78}"/>
                  </a:ext>
                </a:extLst>
              </p:cNvPr>
              <p:cNvSpPr/>
              <p:nvPr/>
            </p:nvSpPr>
            <p:spPr>
              <a:xfrm flipH="1" flipV="1">
                <a:off x="2374897" y="442907"/>
                <a:ext cx="217490" cy="23653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4"/>
                  <a:gd name="f7" fmla="val 101"/>
                  <a:gd name="f8" fmla="val 90"/>
                  <a:gd name="f9" fmla="val 41"/>
                  <a:gd name="f10" fmla="val 91"/>
                  <a:gd name="f11" fmla="val 45"/>
                  <a:gd name="f12" fmla="val 48"/>
                  <a:gd name="f13" fmla="val 92"/>
                  <a:gd name="f14" fmla="val 53"/>
                  <a:gd name="f15" fmla="val 54"/>
                  <a:gd name="f16" fmla="val 56"/>
                  <a:gd name="f17" fmla="val 58"/>
                  <a:gd name="f18" fmla="val 70"/>
                  <a:gd name="f19" fmla="val 83"/>
                  <a:gd name="f20" fmla="val 78"/>
                  <a:gd name="f21" fmla="val 77"/>
                  <a:gd name="f22" fmla="val 86"/>
                  <a:gd name="f23" fmla="val 76"/>
                  <a:gd name="f24" fmla="val 89"/>
                  <a:gd name="f25" fmla="val 72"/>
                  <a:gd name="f26" fmla="val 69"/>
                  <a:gd name="f27" fmla="val 64"/>
                  <a:gd name="f28" fmla="val 59"/>
                  <a:gd name="f29" fmla="val 93"/>
                  <a:gd name="f30" fmla="val 97"/>
                  <a:gd name="f31" fmla="val 49"/>
                  <a:gd name="f32" fmla="val 42"/>
                  <a:gd name="f33" fmla="val 37"/>
                  <a:gd name="f34" fmla="val 30"/>
                  <a:gd name="f35" fmla="val 84"/>
                  <a:gd name="f36" fmla="val 23"/>
                  <a:gd name="f37" fmla="val 13"/>
                  <a:gd name="f38" fmla="val 1"/>
                  <a:gd name="f39" fmla="val 66"/>
                  <a:gd name="f40" fmla="val 10"/>
                  <a:gd name="f41" fmla="val 14"/>
                  <a:gd name="f42" fmla="val 40"/>
                  <a:gd name="f43" fmla="val 17"/>
                  <a:gd name="f44" fmla="val 36"/>
                  <a:gd name="f45" fmla="val 29"/>
                  <a:gd name="f46" fmla="val 18"/>
                  <a:gd name="f47" fmla="val 15"/>
                  <a:gd name="f48" fmla="val 27"/>
                  <a:gd name="f49" fmla="val 8"/>
                  <a:gd name="f50" fmla="val 43"/>
                  <a:gd name="f51" fmla="val 7"/>
                  <a:gd name="f52" fmla="val 6"/>
                  <a:gd name="f53" fmla="val 50"/>
                  <a:gd name="f54" fmla="val 5"/>
                  <a:gd name="f55" fmla="val 57"/>
                  <a:gd name="f56" fmla="val 20"/>
                  <a:gd name="f57" fmla="val 68"/>
                  <a:gd name="f58" fmla="val 25"/>
                  <a:gd name="f59" fmla="val 67"/>
                  <a:gd name="f60" fmla="val 28"/>
                  <a:gd name="f61" fmla="val 33"/>
                  <a:gd name="f62" fmla="val 35"/>
                  <a:gd name="f63" fmla="val 39"/>
                  <a:gd name="f64" fmla="val 71"/>
                  <a:gd name="f65" fmla="val 74"/>
                  <a:gd name="f66" fmla="val 79"/>
                  <a:gd name="f67" fmla="+- 0 0 -90"/>
                  <a:gd name="f68" fmla="*/ f3 1 94"/>
                  <a:gd name="f69" fmla="*/ f4 1 101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94"/>
                  <a:gd name="f78" fmla="*/ f74 1 101"/>
                  <a:gd name="f79" fmla="*/ 90 f75 1"/>
                  <a:gd name="f80" fmla="*/ 41 f74 1"/>
                  <a:gd name="f81" fmla="*/ 92 f75 1"/>
                  <a:gd name="f82" fmla="*/ 53 f74 1"/>
                  <a:gd name="f83" fmla="*/ 58 f74 1"/>
                  <a:gd name="f84" fmla="*/ 77 f75 1"/>
                  <a:gd name="f85" fmla="*/ 86 f74 1"/>
                  <a:gd name="f86" fmla="*/ 69 f75 1"/>
                  <a:gd name="f87" fmla="*/ 90 f74 1"/>
                  <a:gd name="f88" fmla="*/ 54 f75 1"/>
                  <a:gd name="f89" fmla="*/ 97 f74 1"/>
                  <a:gd name="f90" fmla="*/ 37 f75 1"/>
                  <a:gd name="f91" fmla="*/ 92 f74 1"/>
                  <a:gd name="f92" fmla="*/ 13 f75 1"/>
                  <a:gd name="f93" fmla="*/ 72 f74 1"/>
                  <a:gd name="f94" fmla="*/ 10 f75 1"/>
                  <a:gd name="f95" fmla="*/ 45 f74 1"/>
                  <a:gd name="f96" fmla="*/ 17 f75 1"/>
                  <a:gd name="f97" fmla="*/ 29 f74 1"/>
                  <a:gd name="f98" fmla="*/ 43 f75 1"/>
                  <a:gd name="f99" fmla="*/ 7 f74 1"/>
                  <a:gd name="f100" fmla="*/ 50 f75 1"/>
                  <a:gd name="f101" fmla="*/ 6 f74 1"/>
                  <a:gd name="f102" fmla="*/ 58 f75 1"/>
                  <a:gd name="f103" fmla="*/ 10 f74 1"/>
                  <a:gd name="f104" fmla="*/ 68 f75 1"/>
                  <a:gd name="f105" fmla="*/ 25 f74 1"/>
                  <a:gd name="f106" fmla="*/ 67 f75 1"/>
                  <a:gd name="f107" fmla="*/ 33 f74 1"/>
                  <a:gd name="f108" fmla="*/ 66 f75 1"/>
                  <a:gd name="f109" fmla="*/ 39 f74 1"/>
                  <a:gd name="f110" fmla="*/ 74 f75 1"/>
                  <a:gd name="f111" fmla="*/ 40 f74 1"/>
                  <a:gd name="f112" fmla="+- f76 0 f1"/>
                  <a:gd name="f113" fmla="*/ f79 1 94"/>
                  <a:gd name="f114" fmla="*/ f80 1 101"/>
                  <a:gd name="f115" fmla="*/ f81 1 94"/>
                  <a:gd name="f116" fmla="*/ f82 1 101"/>
                  <a:gd name="f117" fmla="*/ f83 1 101"/>
                  <a:gd name="f118" fmla="*/ f84 1 94"/>
                  <a:gd name="f119" fmla="*/ f85 1 101"/>
                  <a:gd name="f120" fmla="*/ f86 1 94"/>
                  <a:gd name="f121" fmla="*/ f87 1 101"/>
                  <a:gd name="f122" fmla="*/ f88 1 94"/>
                  <a:gd name="f123" fmla="*/ f89 1 101"/>
                  <a:gd name="f124" fmla="*/ f90 1 94"/>
                  <a:gd name="f125" fmla="*/ f91 1 101"/>
                  <a:gd name="f126" fmla="*/ f92 1 94"/>
                  <a:gd name="f127" fmla="*/ f93 1 101"/>
                  <a:gd name="f128" fmla="*/ f94 1 94"/>
                  <a:gd name="f129" fmla="*/ f95 1 101"/>
                  <a:gd name="f130" fmla="*/ f96 1 94"/>
                  <a:gd name="f131" fmla="*/ f97 1 101"/>
                  <a:gd name="f132" fmla="*/ f98 1 94"/>
                  <a:gd name="f133" fmla="*/ f99 1 101"/>
                  <a:gd name="f134" fmla="*/ f100 1 94"/>
                  <a:gd name="f135" fmla="*/ f101 1 101"/>
                  <a:gd name="f136" fmla="*/ f102 1 94"/>
                  <a:gd name="f137" fmla="*/ f103 1 101"/>
                  <a:gd name="f138" fmla="*/ f104 1 94"/>
                  <a:gd name="f139" fmla="*/ f105 1 101"/>
                  <a:gd name="f140" fmla="*/ f106 1 94"/>
                  <a:gd name="f141" fmla="*/ f107 1 101"/>
                  <a:gd name="f142" fmla="*/ f108 1 94"/>
                  <a:gd name="f143" fmla="*/ f109 1 101"/>
                  <a:gd name="f144" fmla="*/ f110 1 94"/>
                  <a:gd name="f145" fmla="*/ f111 1 101"/>
                  <a:gd name="f146" fmla="*/ 0 1 f77"/>
                  <a:gd name="f147" fmla="*/ f71 1 f77"/>
                  <a:gd name="f148" fmla="*/ 0 1 f78"/>
                  <a:gd name="f149" fmla="*/ f72 1 f78"/>
                  <a:gd name="f150" fmla="*/ f113 1 f77"/>
                  <a:gd name="f151" fmla="*/ f114 1 f78"/>
                  <a:gd name="f152" fmla="*/ f115 1 f77"/>
                  <a:gd name="f153" fmla="*/ f116 1 f78"/>
                  <a:gd name="f154" fmla="*/ f117 1 f78"/>
                  <a:gd name="f155" fmla="*/ f118 1 f77"/>
                  <a:gd name="f156" fmla="*/ f119 1 f78"/>
                  <a:gd name="f157" fmla="*/ f120 1 f77"/>
                  <a:gd name="f158" fmla="*/ f121 1 f78"/>
                  <a:gd name="f159" fmla="*/ f122 1 f77"/>
                  <a:gd name="f160" fmla="*/ f123 1 f78"/>
                  <a:gd name="f161" fmla="*/ f124 1 f77"/>
                  <a:gd name="f162" fmla="*/ f125 1 f78"/>
                  <a:gd name="f163" fmla="*/ f126 1 f77"/>
                  <a:gd name="f164" fmla="*/ f127 1 f78"/>
                  <a:gd name="f165" fmla="*/ f128 1 f77"/>
                  <a:gd name="f166" fmla="*/ f129 1 f78"/>
                  <a:gd name="f167" fmla="*/ f130 1 f77"/>
                  <a:gd name="f168" fmla="*/ f131 1 f78"/>
                  <a:gd name="f169" fmla="*/ f132 1 f77"/>
                  <a:gd name="f170" fmla="*/ f133 1 f78"/>
                  <a:gd name="f171" fmla="*/ f134 1 f77"/>
                  <a:gd name="f172" fmla="*/ f135 1 f78"/>
                  <a:gd name="f173" fmla="*/ f136 1 f77"/>
                  <a:gd name="f174" fmla="*/ f137 1 f78"/>
                  <a:gd name="f175" fmla="*/ f138 1 f77"/>
                  <a:gd name="f176" fmla="*/ f139 1 f78"/>
                  <a:gd name="f177" fmla="*/ f140 1 f77"/>
                  <a:gd name="f178" fmla="*/ f141 1 f78"/>
                  <a:gd name="f179" fmla="*/ f142 1 f77"/>
                  <a:gd name="f180" fmla="*/ f143 1 f78"/>
                  <a:gd name="f181" fmla="*/ f144 1 f77"/>
                  <a:gd name="f182" fmla="*/ f145 1 f78"/>
                  <a:gd name="f183" fmla="*/ f146 f68 1"/>
                  <a:gd name="f184" fmla="*/ f147 f68 1"/>
                  <a:gd name="f185" fmla="*/ f149 f69 1"/>
                  <a:gd name="f186" fmla="*/ f148 f69 1"/>
                  <a:gd name="f187" fmla="*/ f150 f68 1"/>
                  <a:gd name="f188" fmla="*/ f151 f69 1"/>
                  <a:gd name="f189" fmla="*/ f152 f68 1"/>
                  <a:gd name="f190" fmla="*/ f153 f69 1"/>
                  <a:gd name="f191" fmla="*/ f154 f69 1"/>
                  <a:gd name="f192" fmla="*/ f155 f68 1"/>
                  <a:gd name="f193" fmla="*/ f156 f69 1"/>
                  <a:gd name="f194" fmla="*/ f157 f68 1"/>
                  <a:gd name="f195" fmla="*/ f158 f69 1"/>
                  <a:gd name="f196" fmla="*/ f159 f68 1"/>
                  <a:gd name="f197" fmla="*/ f160 f69 1"/>
                  <a:gd name="f198" fmla="*/ f161 f68 1"/>
                  <a:gd name="f199" fmla="*/ f162 f69 1"/>
                  <a:gd name="f200" fmla="*/ f163 f68 1"/>
                  <a:gd name="f201" fmla="*/ f164 f69 1"/>
                  <a:gd name="f202" fmla="*/ f165 f68 1"/>
                  <a:gd name="f203" fmla="*/ f166 f69 1"/>
                  <a:gd name="f204" fmla="*/ f167 f68 1"/>
                  <a:gd name="f205" fmla="*/ f168 f69 1"/>
                  <a:gd name="f206" fmla="*/ f169 f68 1"/>
                  <a:gd name="f207" fmla="*/ f170 f69 1"/>
                  <a:gd name="f208" fmla="*/ f171 f68 1"/>
                  <a:gd name="f209" fmla="*/ f172 f69 1"/>
                  <a:gd name="f210" fmla="*/ f173 f68 1"/>
                  <a:gd name="f211" fmla="*/ f174 f69 1"/>
                  <a:gd name="f212" fmla="*/ f175 f68 1"/>
                  <a:gd name="f213" fmla="*/ f176 f69 1"/>
                  <a:gd name="f214" fmla="*/ f177 f68 1"/>
                  <a:gd name="f215" fmla="*/ f178 f69 1"/>
                  <a:gd name="f216" fmla="*/ f179 f68 1"/>
                  <a:gd name="f217" fmla="*/ f180 f69 1"/>
                  <a:gd name="f218" fmla="*/ f181 f68 1"/>
                  <a:gd name="f219" fmla="*/ f182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87" y="f188"/>
                  </a:cxn>
                  <a:cxn ang="f112">
                    <a:pos x="f189" y="f190"/>
                  </a:cxn>
                  <a:cxn ang="f112">
                    <a:pos x="f187" y="f191"/>
                  </a:cxn>
                  <a:cxn ang="f112">
                    <a:pos x="f192" y="f193"/>
                  </a:cxn>
                  <a:cxn ang="f112">
                    <a:pos x="f194" y="f195"/>
                  </a:cxn>
                  <a:cxn ang="f112">
                    <a:pos x="f196" y="f197"/>
                  </a:cxn>
                  <a:cxn ang="f112">
                    <a:pos x="f198" y="f199"/>
                  </a:cxn>
                  <a:cxn ang="f112">
                    <a:pos x="f200" y="f201"/>
                  </a:cxn>
                  <a:cxn ang="f112">
                    <a:pos x="f202" y="f203"/>
                  </a:cxn>
                  <a:cxn ang="f112">
                    <a:pos x="f204" y="f205"/>
                  </a:cxn>
                  <a:cxn ang="f112">
                    <a:pos x="f206" y="f207"/>
                  </a:cxn>
                  <a:cxn ang="f112">
                    <a:pos x="f208" y="f209"/>
                  </a:cxn>
                  <a:cxn ang="f112">
                    <a:pos x="f210" y="f211"/>
                  </a:cxn>
                  <a:cxn ang="f112">
                    <a:pos x="f212" y="f213"/>
                  </a:cxn>
                  <a:cxn ang="f112">
                    <a:pos x="f214" y="f215"/>
                  </a:cxn>
                  <a:cxn ang="f112">
                    <a:pos x="f216" y="f217"/>
                  </a:cxn>
                  <a:cxn ang="f112">
                    <a:pos x="f218" y="f219"/>
                  </a:cxn>
                  <a:cxn ang="f112">
                    <a:pos x="f187" y="f188"/>
                  </a:cxn>
                </a:cxnLst>
                <a:rect l="f183" t="f186" r="f184" b="f185"/>
                <a:pathLst>
                  <a:path w="94" h="101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0" y="f15"/>
                      <a:pt x="f8" y="f16"/>
                      <a:pt x="f8" y="f17"/>
                    </a:cubicBezTo>
                    <a:cubicBezTo>
                      <a:pt x="f8" y="f18"/>
                      <a:pt x="f19" y="f20"/>
                      <a:pt x="f21" y="f22"/>
                    </a:cubicBezTo>
                    <a:cubicBezTo>
                      <a:pt x="f23" y="f24"/>
                      <a:pt x="f25" y="f24"/>
                      <a:pt x="f26" y="f8"/>
                    </a:cubicBezTo>
                    <a:cubicBezTo>
                      <a:pt x="f27" y="f10"/>
                      <a:pt x="f28" y="f29"/>
                      <a:pt x="f15" y="f30"/>
                    </a:cubicBezTo>
                    <a:cubicBezTo>
                      <a:pt x="f31" y="f7"/>
                      <a:pt x="f32" y="f30"/>
                      <a:pt x="f33" y="f13"/>
                    </a:cubicBezTo>
                    <a:cubicBezTo>
                      <a:pt x="f34" y="f35"/>
                      <a:pt x="f36" y="f21"/>
                      <a:pt x="f37" y="f25"/>
                    </a:cubicBezTo>
                    <a:cubicBezTo>
                      <a:pt x="f38" y="f39"/>
                      <a:pt x="f5" y="f15"/>
                      <a:pt x="f40" y="f11"/>
                    </a:cubicBezTo>
                    <a:cubicBezTo>
                      <a:pt x="f41" y="f42"/>
                      <a:pt x="f43" y="f44"/>
                      <a:pt x="f43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11" y="f52"/>
                      <a:pt x="f12" y="f52"/>
                      <a:pt x="f53" y="f52"/>
                    </a:cubicBezTo>
                    <a:cubicBezTo>
                      <a:pt x="f14" y="f54"/>
                      <a:pt x="f55" y="f5"/>
                      <a:pt x="f17" y="f40"/>
                    </a:cubicBezTo>
                    <a:cubicBezTo>
                      <a:pt x="f28" y="f41"/>
                      <a:pt x="f27" y="f56"/>
                      <a:pt x="f57" y="f58"/>
                    </a:cubicBezTo>
                    <a:cubicBezTo>
                      <a:pt x="f59" y="f60"/>
                      <a:pt x="f26" y="f34"/>
                      <a:pt x="f59" y="f61"/>
                    </a:cubicBezTo>
                    <a:cubicBezTo>
                      <a:pt x="f39" y="f62"/>
                      <a:pt x="f27" y="f33"/>
                      <a:pt x="f39" y="f63"/>
                    </a:cubicBezTo>
                    <a:cubicBezTo>
                      <a:pt x="f57" y="f9"/>
                      <a:pt x="f64" y="f32"/>
                      <a:pt x="f65" y="f42"/>
                    </a:cubicBezTo>
                    <a:cubicBezTo>
                      <a:pt x="f66" y="f33"/>
                      <a:pt x="f35" y="f63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Freeform 201">
                <a:extLst>
                  <a:ext uri="{FF2B5EF4-FFF2-40B4-BE49-F238E27FC236}">
                    <a16:creationId xmlns:a16="http://schemas.microsoft.com/office/drawing/2014/main" id="{53AA19AD-2FC1-0CCC-EF9C-DCF62D4672F9}"/>
                  </a:ext>
                </a:extLst>
              </p:cNvPr>
              <p:cNvSpPr/>
              <p:nvPr/>
            </p:nvSpPr>
            <p:spPr>
              <a:xfrm flipH="1" flipV="1">
                <a:off x="2271707" y="417515"/>
                <a:ext cx="130173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32"/>
                  <a:gd name="f8" fmla="val 55"/>
                  <a:gd name="f9" fmla="val 26"/>
                  <a:gd name="f10" fmla="val 51"/>
                  <a:gd name="f11" fmla="val 31"/>
                  <a:gd name="f12" fmla="val 45"/>
                  <a:gd name="f13" fmla="val 40"/>
                  <a:gd name="f14" fmla="val 28"/>
                  <a:gd name="f15" fmla="val 23"/>
                  <a:gd name="f16" fmla="val 21"/>
                  <a:gd name="f17" fmla="val 25"/>
                  <a:gd name="f18" fmla="val 17"/>
                  <a:gd name="f19" fmla="val 14"/>
                  <a:gd name="f20" fmla="val 13"/>
                  <a:gd name="f21" fmla="val 12"/>
                  <a:gd name="f22" fmla="val 8"/>
                  <a:gd name="f23" fmla="val 18"/>
                  <a:gd name="f24" fmla="val 5"/>
                  <a:gd name="f25" fmla="val 2"/>
                  <a:gd name="f26" fmla="val 10"/>
                  <a:gd name="f27" fmla="val 3"/>
                  <a:gd name="f28" fmla="val 6"/>
                  <a:gd name="f29" fmla="val 7"/>
                  <a:gd name="f30" fmla="val 34"/>
                  <a:gd name="f31" fmla="val 11"/>
                  <a:gd name="f32" fmla="val 50"/>
                  <a:gd name="f33" fmla="val 15"/>
                  <a:gd name="f34" fmla="+- 0 0 -90"/>
                  <a:gd name="f35" fmla="*/ f3 1 56"/>
                  <a:gd name="f36" fmla="*/ f4 1 32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56"/>
                  <a:gd name="f45" fmla="*/ f41 1 32"/>
                  <a:gd name="f46" fmla="*/ 55 f42 1"/>
                  <a:gd name="f47" fmla="*/ 26 f41 1"/>
                  <a:gd name="f48" fmla="*/ 40 f42 1"/>
                  <a:gd name="f49" fmla="*/ 28 f41 1"/>
                  <a:gd name="f50" fmla="*/ 17 f42 1"/>
                  <a:gd name="f51" fmla="*/ 14 f41 1"/>
                  <a:gd name="f52" fmla="*/ 12 f42 1"/>
                  <a:gd name="f53" fmla="*/ 2 f42 1"/>
                  <a:gd name="f54" fmla="*/ 12 f41 1"/>
                  <a:gd name="f55" fmla="*/ 3 f42 1"/>
                  <a:gd name="f56" fmla="*/ 6 f41 1"/>
                  <a:gd name="f57" fmla="*/ 13 f42 1"/>
                  <a:gd name="f58" fmla="*/ 2 f41 1"/>
                  <a:gd name="f59" fmla="*/ 45 f42 1"/>
                  <a:gd name="f60" fmla="*/ 13 f41 1"/>
                  <a:gd name="f61" fmla="+- f43 0 f1"/>
                  <a:gd name="f62" fmla="*/ f46 1 56"/>
                  <a:gd name="f63" fmla="*/ f47 1 32"/>
                  <a:gd name="f64" fmla="*/ f48 1 56"/>
                  <a:gd name="f65" fmla="*/ f49 1 32"/>
                  <a:gd name="f66" fmla="*/ f50 1 56"/>
                  <a:gd name="f67" fmla="*/ f51 1 32"/>
                  <a:gd name="f68" fmla="*/ f52 1 56"/>
                  <a:gd name="f69" fmla="*/ f53 1 56"/>
                  <a:gd name="f70" fmla="*/ f54 1 32"/>
                  <a:gd name="f71" fmla="*/ f55 1 56"/>
                  <a:gd name="f72" fmla="*/ f56 1 32"/>
                  <a:gd name="f73" fmla="*/ f57 1 56"/>
                  <a:gd name="f74" fmla="*/ f58 1 32"/>
                  <a:gd name="f75" fmla="*/ f59 1 56"/>
                  <a:gd name="f76" fmla="*/ f60 1 32"/>
                  <a:gd name="f77" fmla="*/ 0 1 f44"/>
                  <a:gd name="f78" fmla="*/ f38 1 f44"/>
                  <a:gd name="f79" fmla="*/ 0 1 f45"/>
                  <a:gd name="f80" fmla="*/ f39 1 f45"/>
                  <a:gd name="f81" fmla="*/ f62 1 f44"/>
                  <a:gd name="f82" fmla="*/ f63 1 f45"/>
                  <a:gd name="f83" fmla="*/ f64 1 f44"/>
                  <a:gd name="f84" fmla="*/ f65 1 f45"/>
                  <a:gd name="f85" fmla="*/ f66 1 f44"/>
                  <a:gd name="f86" fmla="*/ f67 1 f45"/>
                  <a:gd name="f87" fmla="*/ f68 1 f44"/>
                  <a:gd name="f88" fmla="*/ f69 1 f44"/>
                  <a:gd name="f89" fmla="*/ f70 1 f45"/>
                  <a:gd name="f90" fmla="*/ f71 1 f44"/>
                  <a:gd name="f91" fmla="*/ f72 1 f45"/>
                  <a:gd name="f92" fmla="*/ f73 1 f44"/>
                  <a:gd name="f93" fmla="*/ f74 1 f45"/>
                  <a:gd name="f94" fmla="*/ f75 1 f44"/>
                  <a:gd name="f95" fmla="*/ f76 1 f45"/>
                  <a:gd name="f96" fmla="*/ f77 f35 1"/>
                  <a:gd name="f97" fmla="*/ f78 f35 1"/>
                  <a:gd name="f98" fmla="*/ f80 f36 1"/>
                  <a:gd name="f99" fmla="*/ f79 f36 1"/>
                  <a:gd name="f100" fmla="*/ f81 f35 1"/>
                  <a:gd name="f101" fmla="*/ f82 f36 1"/>
                  <a:gd name="f102" fmla="*/ f83 f35 1"/>
                  <a:gd name="f103" fmla="*/ f84 f36 1"/>
                  <a:gd name="f104" fmla="*/ f85 f35 1"/>
                  <a:gd name="f105" fmla="*/ f86 f36 1"/>
                  <a:gd name="f106" fmla="*/ f87 f35 1"/>
                  <a:gd name="f107" fmla="*/ f88 f35 1"/>
                  <a:gd name="f108" fmla="*/ f89 f36 1"/>
                  <a:gd name="f109" fmla="*/ f90 f35 1"/>
                  <a:gd name="f110" fmla="*/ f91 f36 1"/>
                  <a:gd name="f111" fmla="*/ f92 f35 1"/>
                  <a:gd name="f112" fmla="*/ f93 f36 1"/>
                  <a:gd name="f113" fmla="*/ f94 f35 1"/>
                  <a:gd name="f114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0" y="f101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6" y="f105"/>
                  </a:cxn>
                  <a:cxn ang="f61">
                    <a:pos x="f107" y="f108"/>
                  </a:cxn>
                  <a:cxn ang="f61">
                    <a:pos x="f109" y="f110"/>
                  </a:cxn>
                  <a:cxn ang="f61">
                    <a:pos x="f111" y="f112"/>
                  </a:cxn>
                  <a:cxn ang="f61">
                    <a:pos x="f113" y="f114"/>
                  </a:cxn>
                  <a:cxn ang="f61">
                    <a:pos x="f100" y="f101"/>
                  </a:cxn>
                  <a:cxn ang="f61">
                    <a:pos x="f100" y="f101"/>
                  </a:cxn>
                </a:cxnLst>
                <a:rect l="f96" t="f99" r="f97" b="f98"/>
                <a:pathLst>
                  <a:path w="56" h="32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7" y="f15"/>
                      <a:pt x="f16" y="f17"/>
                      <a:pt x="f18" y="f19"/>
                    </a:cubicBezTo>
                    <a:cubicBezTo>
                      <a:pt x="f18" y="f20"/>
                      <a:pt x="f19" y="f20"/>
                      <a:pt x="f21" y="f19"/>
                    </a:cubicBezTo>
                    <a:cubicBezTo>
                      <a:pt x="f22" y="f23"/>
                      <a:pt x="f24" y="f19"/>
                      <a:pt x="f25" y="f21"/>
                    </a:cubicBezTo>
                    <a:cubicBezTo>
                      <a:pt x="f5" y="f26"/>
                      <a:pt x="f25" y="f22"/>
                      <a:pt x="f27" y="f28"/>
                    </a:cubicBezTo>
                    <a:cubicBezTo>
                      <a:pt x="f28" y="f27"/>
                      <a:pt x="f22" y="f5"/>
                      <a:pt x="f20" y="f25"/>
                    </a:cubicBezTo>
                    <a:cubicBezTo>
                      <a:pt x="f15" y="f29"/>
                      <a:pt x="f30" y="f31"/>
                      <a:pt x="f12" y="f20"/>
                    </a:cubicBezTo>
                    <a:cubicBezTo>
                      <a:pt x="f32" y="f33"/>
                      <a:pt x="f6" y="f23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Freeform 202">
                <a:extLst>
                  <a:ext uri="{FF2B5EF4-FFF2-40B4-BE49-F238E27FC236}">
                    <a16:creationId xmlns:a16="http://schemas.microsoft.com/office/drawing/2014/main" id="{4389B818-0379-74E6-2C57-FE0C2FF216EA}"/>
                  </a:ext>
                </a:extLst>
              </p:cNvPr>
              <p:cNvSpPr/>
              <p:nvPr/>
            </p:nvSpPr>
            <p:spPr>
              <a:xfrm flipH="1" flipV="1">
                <a:off x="2239959" y="531815"/>
                <a:ext cx="92070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0"/>
                  <a:gd name="f7" fmla="val 22"/>
                  <a:gd name="f8" fmla="val 3"/>
                  <a:gd name="f9" fmla="val 5"/>
                  <a:gd name="f10" fmla="val 7"/>
                  <a:gd name="f11" fmla="val 2"/>
                  <a:gd name="f12" fmla="val 12"/>
                  <a:gd name="f13" fmla="val 17"/>
                  <a:gd name="f14" fmla="val 4"/>
                  <a:gd name="f15" fmla="val 19"/>
                  <a:gd name="f16" fmla="val 6"/>
                  <a:gd name="f17" fmla="val 21"/>
                  <a:gd name="f18" fmla="val 24"/>
                  <a:gd name="f19" fmla="val 29"/>
                  <a:gd name="f20" fmla="val 33"/>
                  <a:gd name="f21" fmla="val 37"/>
                  <a:gd name="f22" fmla="val 9"/>
                  <a:gd name="f23" fmla="val 13"/>
                  <a:gd name="f24" fmla="val 39"/>
                  <a:gd name="f25" fmla="val 16"/>
                  <a:gd name="f26" fmla="val 30"/>
                  <a:gd name="f27" fmla="val 26"/>
                  <a:gd name="f28" fmla="val 20"/>
                  <a:gd name="f29" fmla="val 14"/>
                  <a:gd name="f30" fmla="val 15"/>
                  <a:gd name="f31" fmla="+- 0 0 -90"/>
                  <a:gd name="f32" fmla="*/ f3 1 40"/>
                  <a:gd name="f33" fmla="*/ f4 1 2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0"/>
                  <a:gd name="f42" fmla="*/ f38 1 22"/>
                  <a:gd name="f43" fmla="*/ 3 f39 1"/>
                  <a:gd name="f44" fmla="*/ 5 f38 1"/>
                  <a:gd name="f45" fmla="*/ 17 f39 1"/>
                  <a:gd name="f46" fmla="*/ 4 f38 1"/>
                  <a:gd name="f47" fmla="*/ 24 f39 1"/>
                  <a:gd name="f48" fmla="*/ 37 f39 1"/>
                  <a:gd name="f49" fmla="*/ 7 f38 1"/>
                  <a:gd name="f50" fmla="*/ 39 f39 1"/>
                  <a:gd name="f51" fmla="*/ 16 f38 1"/>
                  <a:gd name="f52" fmla="*/ 33 f39 1"/>
                  <a:gd name="f53" fmla="*/ 22 f38 1"/>
                  <a:gd name="f54" fmla="*/ 20 f38 1"/>
                  <a:gd name="f55" fmla="*/ 9 f39 1"/>
                  <a:gd name="f56" fmla="*/ 15 f38 1"/>
                  <a:gd name="f57" fmla="+- f40 0 f1"/>
                  <a:gd name="f58" fmla="*/ f43 1 40"/>
                  <a:gd name="f59" fmla="*/ f44 1 22"/>
                  <a:gd name="f60" fmla="*/ f45 1 40"/>
                  <a:gd name="f61" fmla="*/ f46 1 22"/>
                  <a:gd name="f62" fmla="*/ f47 1 40"/>
                  <a:gd name="f63" fmla="*/ f48 1 40"/>
                  <a:gd name="f64" fmla="*/ f49 1 22"/>
                  <a:gd name="f65" fmla="*/ f50 1 40"/>
                  <a:gd name="f66" fmla="*/ f51 1 22"/>
                  <a:gd name="f67" fmla="*/ f52 1 40"/>
                  <a:gd name="f68" fmla="*/ f53 1 22"/>
                  <a:gd name="f69" fmla="*/ f54 1 22"/>
                  <a:gd name="f70" fmla="*/ f55 1 40"/>
                  <a:gd name="f71" fmla="*/ f56 1 22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1"/>
                  <a:gd name="f82" fmla="*/ f64 1 f42"/>
                  <a:gd name="f83" fmla="*/ f65 1 f41"/>
                  <a:gd name="f84" fmla="*/ f66 1 f42"/>
                  <a:gd name="f85" fmla="*/ f67 1 f41"/>
                  <a:gd name="f86" fmla="*/ f68 1 f42"/>
                  <a:gd name="f87" fmla="*/ f69 1 f42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2 1"/>
                  <a:gd name="f100" fmla="*/ f82 f33 1"/>
                  <a:gd name="f101" fmla="*/ f83 f32 1"/>
                  <a:gd name="f102" fmla="*/ f84 f33 1"/>
                  <a:gd name="f103" fmla="*/ f85 f32 1"/>
                  <a:gd name="f104" fmla="*/ f86 f33 1"/>
                  <a:gd name="f105" fmla="*/ f87 f33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7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103" y="f104"/>
                  </a:cxn>
                  <a:cxn ang="f57">
                    <a:pos x="f98" y="f105"/>
                  </a:cxn>
                  <a:cxn ang="f57">
                    <a:pos x="f106" y="f107"/>
                  </a:cxn>
                  <a:cxn ang="f57">
                    <a:pos x="f94" y="f95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0" h="22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16"/>
                      <a:pt x="f17" y="f9"/>
                      <a:pt x="f18" y="f14"/>
                    </a:cubicBezTo>
                    <a:cubicBezTo>
                      <a:pt x="f19" y="f11"/>
                      <a:pt x="f20" y="f9"/>
                      <a:pt x="f21" y="f10"/>
                    </a:cubicBezTo>
                    <a:cubicBezTo>
                      <a:pt x="f6" y="f22"/>
                      <a:pt x="f6" y="f23"/>
                      <a:pt x="f24" y="f25"/>
                    </a:cubicBezTo>
                    <a:cubicBezTo>
                      <a:pt x="f24" y="f15"/>
                      <a:pt x="f21" y="f7"/>
                      <a:pt x="f20" y="f7"/>
                    </a:cubicBezTo>
                    <a:cubicBezTo>
                      <a:pt x="f26" y="f7"/>
                      <a:pt x="f27" y="f7"/>
                      <a:pt x="f18" y="f28"/>
                    </a:cubicBezTo>
                    <a:cubicBezTo>
                      <a:pt x="f15" y="f25"/>
                      <a:pt x="f29" y="f30"/>
                      <a:pt x="f22" y="f30"/>
                    </a:cubicBezTo>
                    <a:cubicBezTo>
                      <a:pt x="f11" y="f30"/>
                      <a:pt x="f5" y="f12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Freeform 203">
                <a:extLst>
                  <a:ext uri="{FF2B5EF4-FFF2-40B4-BE49-F238E27FC236}">
                    <a16:creationId xmlns:a16="http://schemas.microsoft.com/office/drawing/2014/main" id="{44557BDD-2508-3EE8-566E-1B6CF33BA398}"/>
                  </a:ext>
                </a:extLst>
              </p:cNvPr>
              <p:cNvSpPr/>
              <p:nvPr/>
            </p:nvSpPr>
            <p:spPr>
              <a:xfrm flipH="1" flipV="1">
                <a:off x="2232022" y="469901"/>
                <a:ext cx="90489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9"/>
                  <a:gd name="f7" fmla="val 22"/>
                  <a:gd name="f8" fmla="val 35"/>
                  <a:gd name="f9" fmla="val 21"/>
                  <a:gd name="f10" fmla="val 32"/>
                  <a:gd name="f11" fmla="val 29"/>
                  <a:gd name="f12" fmla="val 26"/>
                  <a:gd name="f13" fmla="val 20"/>
                  <a:gd name="f14" fmla="val 16"/>
                  <a:gd name="f15" fmla="val 13"/>
                  <a:gd name="f16" fmla="val 11"/>
                  <a:gd name="f17" fmla="val 5"/>
                  <a:gd name="f18" fmla="val 12"/>
                  <a:gd name="f19" fmla="val 8"/>
                  <a:gd name="f20" fmla="val 1"/>
                  <a:gd name="f21" fmla="val 4"/>
                  <a:gd name="f22" fmla="val 7"/>
                  <a:gd name="f23" fmla="val 15"/>
                  <a:gd name="f24" fmla="val 2"/>
                  <a:gd name="f25" fmla="val 18"/>
                  <a:gd name="f26" fmla="val 3"/>
                  <a:gd name="f27" fmla="val 23"/>
                  <a:gd name="f28" fmla="val 25"/>
                  <a:gd name="f29" fmla="val 37"/>
                  <a:gd name="f30" fmla="val 9"/>
                  <a:gd name="f31" fmla="+- 0 0 -90"/>
                  <a:gd name="f32" fmla="*/ f3 1 39"/>
                  <a:gd name="f33" fmla="*/ f4 1 22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9"/>
                  <a:gd name="f42" fmla="*/ f38 1 22"/>
                  <a:gd name="f43" fmla="*/ 35 f39 1"/>
                  <a:gd name="f44" fmla="*/ 21 f38 1"/>
                  <a:gd name="f45" fmla="*/ 26 f39 1"/>
                  <a:gd name="f46" fmla="*/ 20 f38 1"/>
                  <a:gd name="f47" fmla="*/ 5 f39 1"/>
                  <a:gd name="f48" fmla="*/ 12 f38 1"/>
                  <a:gd name="f49" fmla="*/ 1 f39 1"/>
                  <a:gd name="f50" fmla="*/ 5 f38 1"/>
                  <a:gd name="f51" fmla="*/ 7 f39 1"/>
                  <a:gd name="f52" fmla="*/ 0 f38 1"/>
                  <a:gd name="f53" fmla="*/ 18 f39 1"/>
                  <a:gd name="f54" fmla="*/ 3 f38 1"/>
                  <a:gd name="f55" fmla="*/ 25 f39 1"/>
                  <a:gd name="f56" fmla="+- f40 0 f1"/>
                  <a:gd name="f57" fmla="*/ f43 1 39"/>
                  <a:gd name="f58" fmla="*/ f44 1 22"/>
                  <a:gd name="f59" fmla="*/ f45 1 39"/>
                  <a:gd name="f60" fmla="*/ f46 1 22"/>
                  <a:gd name="f61" fmla="*/ f47 1 39"/>
                  <a:gd name="f62" fmla="*/ f48 1 22"/>
                  <a:gd name="f63" fmla="*/ f49 1 39"/>
                  <a:gd name="f64" fmla="*/ f50 1 22"/>
                  <a:gd name="f65" fmla="*/ f51 1 39"/>
                  <a:gd name="f66" fmla="*/ f52 1 22"/>
                  <a:gd name="f67" fmla="*/ f53 1 39"/>
                  <a:gd name="f68" fmla="*/ f54 1 22"/>
                  <a:gd name="f69" fmla="*/ f55 1 39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2"/>
                  <a:gd name="f82" fmla="*/ f65 1 f41"/>
                  <a:gd name="f83" fmla="*/ f66 1 f42"/>
                  <a:gd name="f84" fmla="*/ f67 1 f41"/>
                  <a:gd name="f85" fmla="*/ f68 1 f42"/>
                  <a:gd name="f86" fmla="*/ f69 1 f41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3 1"/>
                  <a:gd name="f99" fmla="*/ f82 f32 1"/>
                  <a:gd name="f100" fmla="*/ f83 f33 1"/>
                  <a:gd name="f101" fmla="*/ f84 f32 1"/>
                  <a:gd name="f102" fmla="*/ f85 f33 1"/>
                  <a:gd name="f103" fmla="*/ f86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1" y="f102"/>
                  </a:cxn>
                  <a:cxn ang="f56">
                    <a:pos x="f103" y="f98"/>
                  </a:cxn>
                  <a:cxn ang="f56">
                    <a:pos x="f91" y="f92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39" h="22">
                    <a:moveTo>
                      <a:pt x="f8" y="f9"/>
                    </a:moveTo>
                    <a:cubicBezTo>
                      <a:pt x="f10" y="f9"/>
                      <a:pt x="f11" y="f7"/>
                      <a:pt x="f12" y="f13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5" y="f18"/>
                      <a:pt x="f5" y="f19"/>
                      <a:pt x="f20" y="f17"/>
                    </a:cubicBezTo>
                    <a:cubicBezTo>
                      <a:pt x="f20" y="f5"/>
                      <a:pt x="f21" y="f5"/>
                      <a:pt x="f22" y="f5"/>
                    </a:cubicBezTo>
                    <a:cubicBezTo>
                      <a:pt x="f16" y="f20"/>
                      <a:pt x="f23" y="f24"/>
                      <a:pt x="f25" y="f26"/>
                    </a:cubicBezTo>
                    <a:cubicBezTo>
                      <a:pt x="f25" y="f26"/>
                      <a:pt x="f25" y="f26"/>
                      <a:pt x="f25" y="f26"/>
                    </a:cubicBezTo>
                    <a:cubicBezTo>
                      <a:pt x="f13" y="f17"/>
                      <a:pt x="f27" y="f21"/>
                      <a:pt x="f28" y="f17"/>
                    </a:cubicBezTo>
                    <a:cubicBezTo>
                      <a:pt x="f29" y="f17"/>
                      <a:pt x="f6" y="f30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3" name="Freeform 204">
                <a:extLst>
                  <a:ext uri="{FF2B5EF4-FFF2-40B4-BE49-F238E27FC236}">
                    <a16:creationId xmlns:a16="http://schemas.microsoft.com/office/drawing/2014/main" id="{796EE034-FCD7-9F7E-E15A-CB561D7CBEF3}"/>
                  </a:ext>
                </a:extLst>
              </p:cNvPr>
              <p:cNvSpPr/>
              <p:nvPr/>
            </p:nvSpPr>
            <p:spPr>
              <a:xfrm flipH="1" flipV="1">
                <a:off x="2362196" y="368302"/>
                <a:ext cx="55558" cy="5397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23"/>
                  <a:gd name="f8" fmla="val 21"/>
                  <a:gd name="f9" fmla="val 9"/>
                  <a:gd name="f10" fmla="val 12"/>
                  <a:gd name="f11" fmla="val 13"/>
                  <a:gd name="f12" fmla="val 16"/>
                  <a:gd name="f13" fmla="val 20"/>
                  <a:gd name="f14" fmla="val 18"/>
                  <a:gd name="f15" fmla="val 19"/>
                  <a:gd name="f16" fmla="val 8"/>
                  <a:gd name="f17" fmla="val 7"/>
                  <a:gd name="f18" fmla="val 6"/>
                  <a:gd name="f19" fmla="val 10"/>
                  <a:gd name="f20" fmla="val 4"/>
                  <a:gd name="f21" fmla="val 2"/>
                  <a:gd name="f22" fmla="val 3"/>
                  <a:gd name="f23" fmla="val 11"/>
                  <a:gd name="f24" fmla="+- 0 0 -90"/>
                  <a:gd name="f25" fmla="*/ f3 1 24"/>
                  <a:gd name="f26" fmla="*/ f4 1 2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23"/>
                  <a:gd name="f36" fmla="*/ 21 f32 1"/>
                  <a:gd name="f37" fmla="*/ 9 f31 1"/>
                  <a:gd name="f38" fmla="*/ 24 f32 1"/>
                  <a:gd name="f39" fmla="*/ 16 f31 1"/>
                  <a:gd name="f40" fmla="*/ 18 f32 1"/>
                  <a:gd name="f41" fmla="*/ 21 f31 1"/>
                  <a:gd name="f42" fmla="*/ 7 f32 1"/>
                  <a:gd name="f43" fmla="*/ 12 f31 1"/>
                  <a:gd name="f44" fmla="*/ 4 f32 1"/>
                  <a:gd name="f45" fmla="*/ 10 f31 1"/>
                  <a:gd name="f46" fmla="*/ 2 f32 1"/>
                  <a:gd name="f47" fmla="*/ 6 f31 1"/>
                  <a:gd name="f48" fmla="*/ 8 f32 1"/>
                  <a:gd name="f49" fmla="*/ 3 f31 1"/>
                  <a:gd name="f50" fmla="+- f33 0 f1"/>
                  <a:gd name="f51" fmla="*/ f36 1 24"/>
                  <a:gd name="f52" fmla="*/ f37 1 23"/>
                  <a:gd name="f53" fmla="*/ f38 1 24"/>
                  <a:gd name="f54" fmla="*/ f39 1 23"/>
                  <a:gd name="f55" fmla="*/ f40 1 24"/>
                  <a:gd name="f56" fmla="*/ f41 1 23"/>
                  <a:gd name="f57" fmla="*/ f42 1 24"/>
                  <a:gd name="f58" fmla="*/ f43 1 23"/>
                  <a:gd name="f59" fmla="*/ f44 1 24"/>
                  <a:gd name="f60" fmla="*/ f45 1 23"/>
                  <a:gd name="f61" fmla="*/ f46 1 24"/>
                  <a:gd name="f62" fmla="*/ f47 1 23"/>
                  <a:gd name="f63" fmla="*/ f48 1 24"/>
                  <a:gd name="f64" fmla="*/ f49 1 23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4" h="23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13"/>
                      <a:pt x="f7" y="f7"/>
                      <a:pt x="f14" y="f8"/>
                    </a:cubicBezTo>
                    <a:cubicBezTo>
                      <a:pt x="f11" y="f15"/>
                      <a:pt x="f16" y="f14"/>
                      <a:pt x="f17" y="f10"/>
                    </a:cubicBezTo>
                    <a:cubicBezTo>
                      <a:pt x="f18" y="f19"/>
                      <a:pt x="f18" y="f19"/>
                      <a:pt x="f20" y="f19"/>
                    </a:cubicBezTo>
                    <a:cubicBezTo>
                      <a:pt x="f21" y="f19"/>
                      <a:pt x="f5" y="f9"/>
                      <a:pt x="f21" y="f18"/>
                    </a:cubicBezTo>
                    <a:cubicBezTo>
                      <a:pt x="f22" y="f20"/>
                      <a:pt x="f22" y="f5"/>
                      <a:pt x="f16" y="f22"/>
                    </a:cubicBezTo>
                    <a:cubicBezTo>
                      <a:pt x="f23" y="f18"/>
                      <a:pt x="f1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204" name="Freeform 206">
              <a:extLst>
                <a:ext uri="{FF2B5EF4-FFF2-40B4-BE49-F238E27FC236}">
                  <a16:creationId xmlns:a16="http://schemas.microsoft.com/office/drawing/2014/main" id="{936F99D6-EB09-DF6A-FA3A-E4D5514E8CA1}"/>
                </a:ext>
              </a:extLst>
            </p:cNvPr>
            <p:cNvSpPr/>
            <p:nvPr/>
          </p:nvSpPr>
          <p:spPr>
            <a:xfrm flipH="1" flipV="1">
              <a:off x="2335213" y="501648"/>
              <a:ext cx="41276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3"/>
                <a:gd name="f8" fmla="val 5"/>
                <a:gd name="f9" fmla="val 8"/>
                <a:gd name="f10" fmla="val 7"/>
                <a:gd name="f11" fmla="val 10"/>
                <a:gd name="f12" fmla="val 1"/>
                <a:gd name="f13" fmla="val 17"/>
                <a:gd name="f14" fmla="val 6"/>
                <a:gd name="f15" fmla="val 9"/>
                <a:gd name="f16" fmla="val 15"/>
                <a:gd name="f17" fmla="val 11"/>
                <a:gd name="f18" fmla="val 12"/>
                <a:gd name="f19" fmla="+- 0 0 -90"/>
                <a:gd name="f20" fmla="*/ f3 1 18"/>
                <a:gd name="f21" fmla="*/ f4 1 1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8"/>
                <a:gd name="f30" fmla="*/ f26 1 13"/>
                <a:gd name="f31" fmla="*/ 5 f27 1"/>
                <a:gd name="f32" fmla="*/ 8 f26 1"/>
                <a:gd name="f33" fmla="*/ 7 f27 1"/>
                <a:gd name="f34" fmla="*/ 0 f26 1"/>
                <a:gd name="f35" fmla="*/ 18 f27 1"/>
                <a:gd name="f36" fmla="*/ 6 f26 1"/>
                <a:gd name="f37" fmla="*/ 11 f27 1"/>
                <a:gd name="f38" fmla="*/ 13 f26 1"/>
                <a:gd name="f39" fmla="+- f28 0 f1"/>
                <a:gd name="f40" fmla="*/ f31 1 18"/>
                <a:gd name="f41" fmla="*/ f32 1 13"/>
                <a:gd name="f42" fmla="*/ f33 1 18"/>
                <a:gd name="f43" fmla="*/ f34 1 13"/>
                <a:gd name="f44" fmla="*/ f35 1 18"/>
                <a:gd name="f45" fmla="*/ f36 1 13"/>
                <a:gd name="f46" fmla="*/ f37 1 18"/>
                <a:gd name="f47" fmla="*/ f38 1 13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8" h="13">
                  <a:moveTo>
                    <a:pt x="f8" y="f9"/>
                  </a:moveTo>
                  <a:cubicBezTo>
                    <a:pt x="f7" y="f10"/>
                    <a:pt x="f5" y="f5"/>
                    <a:pt x="f10" y="f5"/>
                  </a:cubicBezTo>
                  <a:cubicBezTo>
                    <a:pt x="f11" y="f12"/>
                    <a:pt x="f13" y="f12"/>
                    <a:pt x="f6" y="f14"/>
                  </a:cubicBezTo>
                  <a:cubicBezTo>
                    <a:pt x="f6" y="f15"/>
                    <a:pt x="f16" y="f7"/>
                    <a:pt x="f17" y="f7"/>
                  </a:cubicBezTo>
                  <a:cubicBezTo>
                    <a:pt x="f15" y="f18"/>
                    <a:pt x="f14" y="f18"/>
                    <a:pt x="f8" y="f9"/>
                  </a:cubicBezTo>
                  <a:close/>
                </a:path>
              </a:pathLst>
            </a:custGeom>
            <a:solidFill>
              <a:srgbClr val="ECBE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Freeform 207">
              <a:extLst>
                <a:ext uri="{FF2B5EF4-FFF2-40B4-BE49-F238E27FC236}">
                  <a16:creationId xmlns:a16="http://schemas.microsoft.com/office/drawing/2014/main" id="{6C67BFF4-D7B5-CDD2-88A3-A9C037AEE144}"/>
                </a:ext>
              </a:extLst>
            </p:cNvPr>
            <p:cNvSpPr/>
            <p:nvPr/>
          </p:nvSpPr>
          <p:spPr>
            <a:xfrm flipH="1" flipV="1">
              <a:off x="2335213" y="555626"/>
              <a:ext cx="34920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2"/>
                <a:gd name="f8" fmla="val 2"/>
                <a:gd name="f9" fmla="val 4"/>
                <a:gd name="f10" fmla="val 7"/>
                <a:gd name="f11" fmla="val 11"/>
                <a:gd name="f12" fmla="val 6"/>
                <a:gd name="f13" fmla="val 14"/>
                <a:gd name="f14" fmla="val 10"/>
                <a:gd name="f15" fmla="val 8"/>
                <a:gd name="f16" fmla="+- 0 0 -90"/>
                <a:gd name="f17" fmla="*/ f3 1 15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5"/>
                <a:gd name="f27" fmla="*/ f23 1 12"/>
                <a:gd name="f28" fmla="*/ 2 f24 1"/>
                <a:gd name="f29" fmla="*/ 12 f23 1"/>
                <a:gd name="f30" fmla="*/ 11 f24 1"/>
                <a:gd name="f31" fmla="*/ 0 f23 1"/>
                <a:gd name="f32" fmla="*/ 8 f24 1"/>
                <a:gd name="f33" fmla="+- f25 0 f1"/>
                <a:gd name="f34" fmla="*/ f28 1 15"/>
                <a:gd name="f35" fmla="*/ f29 1 12"/>
                <a:gd name="f36" fmla="*/ f30 1 15"/>
                <a:gd name="f37" fmla="*/ f31 1 12"/>
                <a:gd name="f38" fmla="*/ f32 1 15"/>
                <a:gd name="f39" fmla="*/ 0 1 f26"/>
                <a:gd name="f40" fmla="*/ f20 1 f26"/>
                <a:gd name="f41" fmla="*/ 0 1 f27"/>
                <a:gd name="f42" fmla="*/ f21 1 f27"/>
                <a:gd name="f43" fmla="*/ f34 1 f26"/>
                <a:gd name="f44" fmla="*/ f35 1 f27"/>
                <a:gd name="f45" fmla="*/ f36 1 f26"/>
                <a:gd name="f46" fmla="*/ f37 1 f27"/>
                <a:gd name="f47" fmla="*/ f38 1 f26"/>
                <a:gd name="f48" fmla="*/ f39 f17 1"/>
                <a:gd name="f49" fmla="*/ f40 f17 1"/>
                <a:gd name="f50" fmla="*/ f42 f18 1"/>
                <a:gd name="f51" fmla="*/ f41 f18 1"/>
                <a:gd name="f52" fmla="*/ f43 f17 1"/>
                <a:gd name="f53" fmla="*/ f44 f18 1"/>
                <a:gd name="f54" fmla="*/ f45 f17 1"/>
                <a:gd name="f55" fmla="*/ f46 f18 1"/>
                <a:gd name="f56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2" y="f53"/>
                </a:cxn>
                <a:cxn ang="f33">
                  <a:pos x="f54" y="f55"/>
                </a:cxn>
                <a:cxn ang="f33">
                  <a:pos x="f56" y="f53"/>
                </a:cxn>
                <a:cxn ang="f33">
                  <a:pos x="f52" y="f53"/>
                </a:cxn>
              </a:cxnLst>
              <a:rect l="f48" t="f51" r="f49" b="f50"/>
              <a:pathLst>
                <a:path w="15" h="12">
                  <a:moveTo>
                    <a:pt x="f8" y="f7"/>
                  </a:moveTo>
                  <a:cubicBezTo>
                    <a:pt x="f5" y="f9"/>
                    <a:pt x="f10" y="f9"/>
                    <a:pt x="f11" y="f5"/>
                  </a:cubicBezTo>
                  <a:cubicBezTo>
                    <a:pt x="f6" y="f12"/>
                    <a:pt x="f13" y="f14"/>
                    <a:pt x="f15" y="f7"/>
                  </a:cubicBezTo>
                  <a:cubicBezTo>
                    <a:pt x="f12" y="f7"/>
                    <a:pt x="f9" y="f7"/>
                    <a:pt x="f8" y="f7"/>
                  </a:cubicBezTo>
                  <a:close/>
                </a:path>
              </a:pathLst>
            </a:custGeom>
            <a:solidFill>
              <a:srgbClr val="EDA4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Freeform 208">
              <a:extLst>
                <a:ext uri="{FF2B5EF4-FFF2-40B4-BE49-F238E27FC236}">
                  <a16:creationId xmlns:a16="http://schemas.microsoft.com/office/drawing/2014/main" id="{69FB6532-C490-49EB-A46F-470565FBC807}"/>
                </a:ext>
              </a:extLst>
            </p:cNvPr>
            <p:cNvSpPr/>
            <p:nvPr/>
          </p:nvSpPr>
          <p:spPr>
            <a:xfrm flipH="1" flipV="1">
              <a:off x="2430466" y="422279"/>
              <a:ext cx="19046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5"/>
                <a:gd name="f9" fmla="val 1"/>
                <a:gd name="f10" fmla="val 2"/>
                <a:gd name="f11" fmla="val 7"/>
                <a:gd name="f12" fmla="val 3"/>
                <a:gd name="f13" fmla="val 4"/>
                <a:gd name="f14" fmla="+- 0 0 -90"/>
                <a:gd name="f15" fmla="*/ f3 1 8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9"/>
                <a:gd name="f26" fmla="*/ 0 f22 1"/>
                <a:gd name="f27" fmla="*/ 5 f21 1"/>
                <a:gd name="f28" fmla="*/ 5 f22 1"/>
                <a:gd name="f29" fmla="*/ 1 f21 1"/>
                <a:gd name="f30" fmla="*/ 7 f22 1"/>
                <a:gd name="f31" fmla="+- f23 0 f1"/>
                <a:gd name="f32" fmla="*/ f26 1 8"/>
                <a:gd name="f33" fmla="*/ f27 1 9"/>
                <a:gd name="f34" fmla="*/ f28 1 8"/>
                <a:gd name="f35" fmla="*/ f29 1 9"/>
                <a:gd name="f36" fmla="*/ f30 1 8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5"/>
                <a:gd name="f45" fmla="*/ f36 1 f24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6 1"/>
                <a:gd name="f54" fmla="*/ f4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3"/>
                </a:cxn>
                <a:cxn ang="f31">
                  <a:pos x="f54" y="f51"/>
                </a:cxn>
                <a:cxn ang="f31">
                  <a:pos x="f50" y="f51"/>
                </a:cxn>
                <a:cxn ang="f31">
                  <a:pos x="f50" y="f51"/>
                </a:cxn>
              </a:cxnLst>
              <a:rect l="f46" t="f49" r="f47" b="f48"/>
              <a:pathLst>
                <a:path w="8" h="9">
                  <a:moveTo>
                    <a:pt x="f5" y="f8"/>
                  </a:moveTo>
                  <a:cubicBezTo>
                    <a:pt x="f5" y="f9"/>
                    <a:pt x="f10" y="f5"/>
                    <a:pt x="f8" y="f9"/>
                  </a:cubicBezTo>
                  <a:cubicBezTo>
                    <a:pt x="f11" y="f10"/>
                    <a:pt x="f6" y="f12"/>
                    <a:pt x="f11" y="f8"/>
                  </a:cubicBezTo>
                  <a:cubicBezTo>
                    <a:pt x="f13" y="f7"/>
                    <a:pt x="f10" y="f11"/>
                    <a:pt x="f5" y="f8"/>
                  </a:cubicBezTo>
                  <a:cubicBezTo>
                    <a:pt x="f5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E7B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7" name="Group 211">
            <a:extLst>
              <a:ext uri="{FF2B5EF4-FFF2-40B4-BE49-F238E27FC236}">
                <a16:creationId xmlns:a16="http://schemas.microsoft.com/office/drawing/2014/main" id="{63D760F8-FC6D-89D0-B462-361A60831403}"/>
              </a:ext>
            </a:extLst>
          </p:cNvPr>
          <p:cNvGrpSpPr/>
          <p:nvPr/>
        </p:nvGrpSpPr>
        <p:grpSpPr>
          <a:xfrm>
            <a:off x="7953368" y="3276596"/>
            <a:ext cx="1044573" cy="1743085"/>
            <a:chOff x="7953368" y="3276596"/>
            <a:chExt cx="1044573" cy="1743085"/>
          </a:xfrm>
        </p:grpSpPr>
        <p:sp>
          <p:nvSpPr>
            <p:cNvPr id="208" name="Freeform 212">
              <a:extLst>
                <a:ext uri="{FF2B5EF4-FFF2-40B4-BE49-F238E27FC236}">
                  <a16:creationId xmlns:a16="http://schemas.microsoft.com/office/drawing/2014/main" id="{7687A309-A0F8-C378-9778-F707D4701AE7}"/>
                </a:ext>
              </a:extLst>
            </p:cNvPr>
            <p:cNvSpPr/>
            <p:nvPr/>
          </p:nvSpPr>
          <p:spPr>
            <a:xfrm>
              <a:off x="8118472" y="3567110"/>
              <a:ext cx="644523" cy="78899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51"/>
                <a:gd name="f8" fmla="val 430"/>
                <a:gd name="f9" fmla="val 152"/>
                <a:gd name="f10" fmla="val 253"/>
                <a:gd name="f11" fmla="val 261"/>
                <a:gd name="f12" fmla="val 150"/>
                <a:gd name="f13" fmla="val 267"/>
                <a:gd name="f14" fmla="val 146"/>
                <a:gd name="f15" fmla="val 274"/>
                <a:gd name="f16" fmla="val 142"/>
                <a:gd name="f17" fmla="val 281"/>
                <a:gd name="f18" fmla="val 290"/>
                <a:gd name="f19" fmla="val 138"/>
                <a:gd name="f20" fmla="val 297"/>
                <a:gd name="f21" fmla="val 128"/>
                <a:gd name="f22" fmla="val 312"/>
                <a:gd name="f23" fmla="val 121"/>
                <a:gd name="f24" fmla="val 329"/>
                <a:gd name="f25" fmla="val 105"/>
                <a:gd name="f26" fmla="val 340"/>
                <a:gd name="f27" fmla="val 104"/>
                <a:gd name="f28" fmla="val 341"/>
                <a:gd name="f29" fmla="val 103"/>
                <a:gd name="f30" fmla="val 343"/>
                <a:gd name="f31" fmla="val 101"/>
                <a:gd name="f32" fmla="val 99"/>
                <a:gd name="f33" fmla="val 102"/>
                <a:gd name="f34" fmla="val 316"/>
                <a:gd name="f35" fmla="val 302"/>
                <a:gd name="f36" fmla="val 93"/>
                <a:gd name="f37" fmla="val 313"/>
                <a:gd name="f38" fmla="val 81"/>
                <a:gd name="f39" fmla="val 320"/>
                <a:gd name="f40" fmla="val 71"/>
                <a:gd name="f41" fmla="val 330"/>
                <a:gd name="f42" fmla="val 83"/>
                <a:gd name="f43" fmla="val 89"/>
                <a:gd name="f44" fmla="val 97"/>
                <a:gd name="f45" fmla="val 92"/>
                <a:gd name="f46" fmla="val 331"/>
                <a:gd name="f47" fmla="val 79"/>
                <a:gd name="f48" fmla="val 342"/>
                <a:gd name="f49" fmla="val 62"/>
                <a:gd name="f50" fmla="val 348"/>
                <a:gd name="f51" fmla="val 67"/>
                <a:gd name="f52" fmla="val 74"/>
                <a:gd name="f53" fmla="val 335"/>
                <a:gd name="f54" fmla="val 337"/>
                <a:gd name="f55" fmla="val 70"/>
                <a:gd name="f56" fmla="val 339"/>
                <a:gd name="f57" fmla="val 64"/>
                <a:gd name="f58" fmla="val 328"/>
                <a:gd name="f59" fmla="val 321"/>
                <a:gd name="f60" fmla="val 322"/>
                <a:gd name="f61" fmla="val 325"/>
                <a:gd name="f62" fmla="val 60"/>
                <a:gd name="f63" fmla="val 61"/>
                <a:gd name="f64" fmla="val 317"/>
                <a:gd name="f65" fmla="val 63"/>
                <a:gd name="f66" fmla="val 308"/>
                <a:gd name="f67" fmla="val 299"/>
                <a:gd name="f68" fmla="val 51"/>
                <a:gd name="f69" fmla="val 303"/>
                <a:gd name="f70" fmla="val 44"/>
                <a:gd name="f71" fmla="val 311"/>
                <a:gd name="f72" fmla="val 38"/>
                <a:gd name="f73" fmla="val 35"/>
                <a:gd name="f74" fmla="val 326"/>
                <a:gd name="f75" fmla="val 33"/>
                <a:gd name="f76" fmla="val 30"/>
                <a:gd name="f77" fmla="val 334"/>
                <a:gd name="f78" fmla="val 27"/>
                <a:gd name="f79" fmla="val 347"/>
                <a:gd name="f80" fmla="val 34"/>
                <a:gd name="f81" fmla="val 357"/>
                <a:gd name="f82" fmla="val 41"/>
                <a:gd name="f83" fmla="val 359"/>
                <a:gd name="f84" fmla="val 46"/>
                <a:gd name="f85" fmla="val 368"/>
                <a:gd name="f86" fmla="val 369"/>
                <a:gd name="f87" fmla="val 52"/>
                <a:gd name="f88" fmla="val 53"/>
                <a:gd name="f89" fmla="val 370"/>
                <a:gd name="f90" fmla="val 371"/>
                <a:gd name="f91" fmla="val 376"/>
                <a:gd name="f92" fmla="val 78"/>
                <a:gd name="f93" fmla="val 380"/>
                <a:gd name="f94" fmla="val 382"/>
                <a:gd name="f95" fmla="val 86"/>
                <a:gd name="f96" fmla="val 383"/>
                <a:gd name="f97" fmla="val 95"/>
                <a:gd name="f98" fmla="val 384"/>
                <a:gd name="f99" fmla="val 100"/>
                <a:gd name="f100" fmla="val 390"/>
                <a:gd name="f101" fmla="val 387"/>
                <a:gd name="f102" fmla="val 377"/>
                <a:gd name="f103" fmla="val 106"/>
                <a:gd name="f104" fmla="val 378"/>
                <a:gd name="f105" fmla="val 108"/>
                <a:gd name="f106" fmla="val 110"/>
                <a:gd name="f107" fmla="val 385"/>
                <a:gd name="f108" fmla="val 112"/>
                <a:gd name="f109" fmla="val 388"/>
                <a:gd name="f110" fmla="val 381"/>
                <a:gd name="f111" fmla="val 113"/>
                <a:gd name="f112" fmla="val 117"/>
                <a:gd name="f113" fmla="val 116"/>
                <a:gd name="f114" fmla="val 120"/>
                <a:gd name="f115" fmla="val 122"/>
                <a:gd name="f116" fmla="val 123"/>
                <a:gd name="f117" fmla="val 129"/>
                <a:gd name="f118" fmla="val 386"/>
                <a:gd name="f119" fmla="val 133"/>
                <a:gd name="f120" fmla="val 389"/>
                <a:gd name="f121" fmla="val 139"/>
                <a:gd name="f122" fmla="val 144"/>
                <a:gd name="f123" fmla="val 392"/>
                <a:gd name="f124" fmla="val 145"/>
                <a:gd name="f125" fmla="val 148"/>
                <a:gd name="f126" fmla="val 149"/>
                <a:gd name="f127" fmla="val 153"/>
                <a:gd name="f128" fmla="val 156"/>
                <a:gd name="f129" fmla="val 158"/>
                <a:gd name="f130" fmla="val 155"/>
                <a:gd name="f131" fmla="val 135"/>
                <a:gd name="f132" fmla="val 374"/>
                <a:gd name="f133" fmla="val 373"/>
                <a:gd name="f134" fmla="val 132"/>
                <a:gd name="f135" fmla="val 375"/>
                <a:gd name="f136" fmla="val 130"/>
                <a:gd name="f137" fmla="val 379"/>
                <a:gd name="f138" fmla="val 118"/>
                <a:gd name="f139" fmla="val 111"/>
                <a:gd name="f140" fmla="val 119"/>
                <a:gd name="f141" fmla="val 125"/>
                <a:gd name="f142" fmla="val 366"/>
                <a:gd name="f143" fmla="val 367"/>
                <a:gd name="f144" fmla="val 134"/>
                <a:gd name="f145" fmla="val 162"/>
                <a:gd name="f146" fmla="val 163"/>
                <a:gd name="f147" fmla="val 170"/>
                <a:gd name="f148" fmla="val 365"/>
                <a:gd name="f149" fmla="val 169"/>
                <a:gd name="f150" fmla="val 168"/>
                <a:gd name="f151" fmla="val 165"/>
                <a:gd name="f152" fmla="val 372"/>
                <a:gd name="f153" fmla="val 171"/>
                <a:gd name="f154" fmla="val 394"/>
                <a:gd name="f155" fmla="val 167"/>
                <a:gd name="f156" fmla="val 397"/>
                <a:gd name="f157" fmla="val 166"/>
                <a:gd name="f158" fmla="val 400"/>
                <a:gd name="f159" fmla="val 164"/>
                <a:gd name="f160" fmla="val 403"/>
                <a:gd name="f161" fmla="val 406"/>
                <a:gd name="f162" fmla="val 157"/>
                <a:gd name="f163" fmla="val 404"/>
                <a:gd name="f164" fmla="val 154"/>
                <a:gd name="f165" fmla="val 405"/>
                <a:gd name="f166" fmla="val 143"/>
                <a:gd name="f167" fmla="val 407"/>
                <a:gd name="f168" fmla="val 140"/>
                <a:gd name="f169" fmla="val 137"/>
                <a:gd name="f170" fmla="val 399"/>
                <a:gd name="f171" fmla="val 94"/>
                <a:gd name="f172" fmla="val 398"/>
                <a:gd name="f173" fmla="val 91"/>
                <a:gd name="f174" fmla="val 393"/>
                <a:gd name="f175" fmla="val 80"/>
                <a:gd name="f176" fmla="val 75"/>
                <a:gd name="f177" fmla="val 68"/>
                <a:gd name="f178" fmla="val 48"/>
                <a:gd name="f179" fmla="val 32"/>
                <a:gd name="f180" fmla="val 22"/>
                <a:gd name="f181" fmla="val 361"/>
                <a:gd name="f182" fmla="val 16"/>
                <a:gd name="f183" fmla="val 9"/>
                <a:gd name="f184" fmla="val 8"/>
                <a:gd name="f185" fmla="val 13"/>
                <a:gd name="f186" fmla="val 6"/>
                <a:gd name="f187" fmla="val 327"/>
                <a:gd name="f188" fmla="val 2"/>
                <a:gd name="f189" fmla="val 318"/>
                <a:gd name="f190" fmla="val 307"/>
                <a:gd name="f191" fmla="val 298"/>
                <a:gd name="f192" fmla="val 5"/>
                <a:gd name="f193" fmla="val 286"/>
                <a:gd name="f194" fmla="val 273"/>
                <a:gd name="f195" fmla="val 11"/>
                <a:gd name="f196" fmla="val 15"/>
                <a:gd name="f197" fmla="val 21"/>
                <a:gd name="f198" fmla="val 246"/>
                <a:gd name="f199" fmla="val 239"/>
                <a:gd name="f200" fmla="val 31"/>
                <a:gd name="f201" fmla="val 234"/>
                <a:gd name="f202" fmla="val 37"/>
                <a:gd name="f203" fmla="val 230"/>
                <a:gd name="f204" fmla="val 39"/>
                <a:gd name="f205" fmla="val 223"/>
                <a:gd name="f206" fmla="val 221"/>
                <a:gd name="f207" fmla="val 40"/>
                <a:gd name="f208" fmla="val 47"/>
                <a:gd name="f209" fmla="val 228"/>
                <a:gd name="f210" fmla="val 50"/>
                <a:gd name="f211" fmla="val 236"/>
                <a:gd name="f212" fmla="val 238"/>
                <a:gd name="f213" fmla="val 242"/>
                <a:gd name="f214" fmla="val 249"/>
                <a:gd name="f215" fmla="val 256"/>
                <a:gd name="f216" fmla="val 28"/>
                <a:gd name="f217" fmla="val 260"/>
                <a:gd name="f218" fmla="val 26"/>
                <a:gd name="f219" fmla="val 264"/>
                <a:gd name="f220" fmla="val 23"/>
                <a:gd name="f221" fmla="val 268"/>
                <a:gd name="f222" fmla="val 19"/>
                <a:gd name="f223" fmla="val 275"/>
                <a:gd name="f224" fmla="val 18"/>
                <a:gd name="f225" fmla="val 282"/>
                <a:gd name="f226" fmla="val 289"/>
                <a:gd name="f227" fmla="val 14"/>
                <a:gd name="f228" fmla="val 294"/>
                <a:gd name="f229" fmla="val 17"/>
                <a:gd name="f230" fmla="val 20"/>
                <a:gd name="f231" fmla="val 324"/>
                <a:gd name="f232" fmla="val 24"/>
                <a:gd name="f233" fmla="val 296"/>
                <a:gd name="f234" fmla="val 29"/>
                <a:gd name="f235" fmla="val 284"/>
                <a:gd name="f236" fmla="val 280"/>
                <a:gd name="f237" fmla="val 276"/>
                <a:gd name="f238" fmla="val 271"/>
                <a:gd name="f239" fmla="val 262"/>
                <a:gd name="f240" fmla="val 257"/>
                <a:gd name="f241" fmla="val 42"/>
                <a:gd name="f242" fmla="val 266"/>
                <a:gd name="f243" fmla="val 45"/>
                <a:gd name="f244" fmla="val 49"/>
                <a:gd name="f245" fmla="val 58"/>
                <a:gd name="f246" fmla="val 65"/>
                <a:gd name="f247" fmla="val 245"/>
                <a:gd name="f248" fmla="val 69"/>
                <a:gd name="f249" fmla="val 240"/>
                <a:gd name="f250" fmla="val 241"/>
                <a:gd name="f251" fmla="val 82"/>
                <a:gd name="f252" fmla="val 109"/>
                <a:gd name="f253" fmla="val 244"/>
                <a:gd name="f254" fmla="val 235"/>
                <a:gd name="f255" fmla="val 233"/>
                <a:gd name="f256" fmla="val 232"/>
                <a:gd name="f257" fmla="val 225"/>
                <a:gd name="f258" fmla="val 220"/>
                <a:gd name="f259" fmla="val 84"/>
                <a:gd name="f260" fmla="val 208"/>
                <a:gd name="f261" fmla="val 192"/>
                <a:gd name="f262" fmla="val 174"/>
                <a:gd name="f263" fmla="val 72"/>
                <a:gd name="f264" fmla="val 77"/>
                <a:gd name="f265" fmla="val 85"/>
                <a:gd name="f266" fmla="val 107"/>
                <a:gd name="f267" fmla="val 55"/>
                <a:gd name="f268" fmla="val 57"/>
                <a:gd name="f269" fmla="val 96"/>
                <a:gd name="f270" fmla="val 43"/>
                <a:gd name="f271" fmla="val 90"/>
                <a:gd name="f272" fmla="val 36"/>
                <a:gd name="f273" fmla="val 88"/>
                <a:gd name="f274" fmla="val 10"/>
                <a:gd name="f275" fmla="val 7"/>
                <a:gd name="f276" fmla="val 76"/>
                <a:gd name="f277" fmla="val 4"/>
                <a:gd name="f278" fmla="val 98"/>
                <a:gd name="f279" fmla="val 114"/>
                <a:gd name="f280" fmla="val 131"/>
                <a:gd name="f281" fmla="val 136"/>
                <a:gd name="f282" fmla="val 159"/>
                <a:gd name="f283" fmla="val 161"/>
                <a:gd name="f284" fmla="val 160"/>
                <a:gd name="f285" fmla="val 56"/>
                <a:gd name="f286" fmla="val 59"/>
                <a:gd name="f287" fmla="val 87"/>
                <a:gd name="f288" fmla="val 126"/>
                <a:gd name="f289" fmla="val 127"/>
                <a:gd name="f290" fmla="val 147"/>
                <a:gd name="f291" fmla="val 183"/>
                <a:gd name="f292" fmla="val 196"/>
                <a:gd name="f293" fmla="val 200"/>
                <a:gd name="f294" fmla="val 203"/>
                <a:gd name="f295" fmla="val 206"/>
                <a:gd name="f296" fmla="val 194"/>
                <a:gd name="f297" fmla="val 188"/>
                <a:gd name="f298" fmla="val 177"/>
                <a:gd name="f299" fmla="val 124"/>
                <a:gd name="f300" fmla="val 173"/>
                <a:gd name="f301" fmla="val 184"/>
                <a:gd name="f302" fmla="val 195"/>
                <a:gd name="f303" fmla="val 193"/>
                <a:gd name="f304" fmla="val 198"/>
                <a:gd name="f305" fmla="val 141"/>
                <a:gd name="f306" fmla="val 201"/>
                <a:gd name="f307" fmla="val 205"/>
                <a:gd name="f308" fmla="val 210"/>
                <a:gd name="f309" fmla="val 215"/>
                <a:gd name="f310" fmla="val 189"/>
                <a:gd name="f311" fmla="val 185"/>
                <a:gd name="f312" fmla="val 181"/>
                <a:gd name="f313" fmla="val 179"/>
                <a:gd name="f314" fmla="val 176"/>
                <a:gd name="f315" fmla="val 151"/>
                <a:gd name="f316" fmla="val 178"/>
                <a:gd name="f317" fmla="val 197"/>
                <a:gd name="f318" fmla="val 175"/>
                <a:gd name="f319" fmla="val 270"/>
                <a:gd name="f320" fmla="val 287"/>
                <a:gd name="f321" fmla="val 301"/>
                <a:gd name="f322" fmla="val 315"/>
                <a:gd name="f323" fmla="val 182"/>
                <a:gd name="f324" fmla="val 199"/>
                <a:gd name="f325" fmla="val 191"/>
                <a:gd name="f326" fmla="val 272"/>
                <a:gd name="f327" fmla="val 186"/>
                <a:gd name="f328" fmla="val 269"/>
                <a:gd name="f329" fmla="val 217"/>
                <a:gd name="f330" fmla="val 172"/>
                <a:gd name="f331" fmla="val 187"/>
                <a:gd name="f332" fmla="val 190"/>
                <a:gd name="f333" fmla="val 216"/>
                <a:gd name="f334" fmla="val 243"/>
                <a:gd name="f335" fmla="val 219"/>
                <a:gd name="f336" fmla="val 202"/>
                <a:gd name="f337" fmla="val 204"/>
                <a:gd name="f338" fmla="val 207"/>
                <a:gd name="f339" fmla="val 211"/>
                <a:gd name="f340" fmla="val 209"/>
                <a:gd name="f341" fmla="val 214"/>
                <a:gd name="f342" fmla="val 115"/>
                <a:gd name="f343" fmla="val 213"/>
                <a:gd name="f344" fmla="val 218"/>
                <a:gd name="f345" fmla="val 222"/>
                <a:gd name="f346" fmla="val 224"/>
                <a:gd name="f347" fmla="val 237"/>
                <a:gd name="f348" fmla="val 229"/>
                <a:gd name="f349" fmla="val 73"/>
                <a:gd name="f350" fmla="val 251"/>
                <a:gd name="f351" fmla="val 263"/>
                <a:gd name="f352" fmla="val 265"/>
                <a:gd name="f353" fmla="val 292"/>
                <a:gd name="f354" fmla="val 332"/>
                <a:gd name="f355" fmla="val 338"/>
                <a:gd name="f356" fmla="val 344"/>
                <a:gd name="f357" fmla="val 333"/>
                <a:gd name="f358" fmla="val 336"/>
                <a:gd name="f359" fmla="val 323"/>
                <a:gd name="f360" fmla="val 212"/>
                <a:gd name="f361" fmla="val 319"/>
                <a:gd name="f362" fmla="val 309"/>
                <a:gd name="f363" fmla="val 306"/>
                <a:gd name="f364" fmla="val 304"/>
                <a:gd name="f365" fmla="val 283"/>
                <a:gd name="f366" fmla="val 278"/>
                <a:gd name="f367" fmla="val 277"/>
                <a:gd name="f368" fmla="val 279"/>
                <a:gd name="f369" fmla="val 285"/>
                <a:gd name="f370" fmla="val 310"/>
                <a:gd name="f371" fmla="val 231"/>
                <a:gd name="f372" fmla="val 227"/>
                <a:gd name="f373" fmla="val 226"/>
                <a:gd name="f374" fmla="val 250"/>
                <a:gd name="f375" fmla="val 255"/>
                <a:gd name="f376" fmla="val 252"/>
                <a:gd name="f377" fmla="val 259"/>
                <a:gd name="f378" fmla="val 314"/>
                <a:gd name="f379" fmla="val 258"/>
                <a:gd name="f380" fmla="val 350"/>
                <a:gd name="f381" fmla="val 345"/>
                <a:gd name="f382" fmla="val 300"/>
                <a:gd name="f383" fmla="val 288"/>
                <a:gd name="f384" fmla="val 295"/>
                <a:gd name="f385" fmla="val 293"/>
                <a:gd name="f386" fmla="val 291"/>
                <a:gd name="f387" fmla="val 346"/>
                <a:gd name="f388" fmla="val 352"/>
                <a:gd name="f389" fmla="val 358"/>
                <a:gd name="f390" fmla="val 363"/>
                <a:gd name="f391" fmla="val 364"/>
                <a:gd name="f392" fmla="val 362"/>
                <a:gd name="f393" fmla="val 356"/>
                <a:gd name="f394" fmla="val 353"/>
                <a:gd name="f395" fmla="val 305"/>
                <a:gd name="f396" fmla="val 254"/>
                <a:gd name="f397" fmla="val 395"/>
                <a:gd name="f398" fmla="val 355"/>
                <a:gd name="f399" fmla="val 418"/>
                <a:gd name="f400" fmla="val 420"/>
                <a:gd name="f401" fmla="val 422"/>
                <a:gd name="f402" fmla="val 424"/>
                <a:gd name="f403" fmla="val 427"/>
                <a:gd name="f404" fmla="val 429"/>
                <a:gd name="f405" fmla="val 425"/>
                <a:gd name="f406" fmla="val 423"/>
                <a:gd name="f407" fmla="val 391"/>
                <a:gd name="f408" fmla="val 401"/>
                <a:gd name="f409" fmla="val 410"/>
                <a:gd name="f410" fmla="val 419"/>
                <a:gd name="f411" fmla="val 421"/>
                <a:gd name="f412" fmla="val 409"/>
                <a:gd name="f413" fmla="val 412"/>
                <a:gd name="f414" fmla="val 247"/>
                <a:gd name="f415" fmla="val 411"/>
                <a:gd name="f416" fmla="val 408"/>
                <a:gd name="f417" fmla="+- 0 0 -90"/>
                <a:gd name="f418" fmla="*/ f4 1 351"/>
                <a:gd name="f419" fmla="*/ f5 1 430"/>
                <a:gd name="f420" fmla="val f6"/>
                <a:gd name="f421" fmla="val f7"/>
                <a:gd name="f422" fmla="val f8"/>
                <a:gd name="f423" fmla="*/ f417 f0 1"/>
                <a:gd name="f424" fmla="+- f422 0 f420"/>
                <a:gd name="f425" fmla="+- f421 0 f420"/>
                <a:gd name="f426" fmla="*/ f423 1 f3"/>
                <a:gd name="f427" fmla="*/ f425 1 351"/>
                <a:gd name="f428" fmla="*/ f424 1 430"/>
                <a:gd name="f429" fmla="*/ 101 f425 1"/>
                <a:gd name="f430" fmla="*/ 343 f424 1"/>
                <a:gd name="f431" fmla="*/ 79 f425 1"/>
                <a:gd name="f432" fmla="*/ 335 f424 1"/>
                <a:gd name="f433" fmla="*/ 38 f425 1"/>
                <a:gd name="f434" fmla="*/ 321 f424 1"/>
                <a:gd name="f435" fmla="*/ 53 f425 1"/>
                <a:gd name="f436" fmla="*/ 370 f424 1"/>
                <a:gd name="f437" fmla="*/ 108 f425 1"/>
                <a:gd name="f438" fmla="*/ 376 f424 1"/>
                <a:gd name="f439" fmla="*/ 144 f425 1"/>
                <a:gd name="f440" fmla="*/ 392 f424 1"/>
                <a:gd name="f441" fmla="*/ 135 f425 1"/>
                <a:gd name="f442" fmla="*/ 374 f424 1"/>
                <a:gd name="f443" fmla="*/ 122 f425 1"/>
                <a:gd name="f444" fmla="*/ 371 f424 1"/>
                <a:gd name="f445" fmla="*/ 168 f425 1"/>
                <a:gd name="f446" fmla="*/ 380 f424 1"/>
                <a:gd name="f447" fmla="*/ 137 f425 1"/>
                <a:gd name="f448" fmla="*/ 403 f424 1"/>
                <a:gd name="f449" fmla="*/ 51 f425 1"/>
                <a:gd name="f450" fmla="*/ 387 f424 1"/>
                <a:gd name="f451" fmla="*/ 2 f425 1"/>
                <a:gd name="f452" fmla="*/ 298 f424 1"/>
                <a:gd name="f453" fmla="*/ 50 f425 1"/>
                <a:gd name="f454" fmla="*/ 234 f424 1"/>
                <a:gd name="f455" fmla="*/ 16 f425 1"/>
                <a:gd name="f456" fmla="*/ 303 f424 1"/>
                <a:gd name="f457" fmla="*/ 31 f425 1"/>
                <a:gd name="f458" fmla="*/ 271 f424 1"/>
                <a:gd name="f459" fmla="*/ 74 f425 1"/>
                <a:gd name="f460" fmla="*/ 246 f424 1"/>
                <a:gd name="f461" fmla="*/ 105 f425 1"/>
                <a:gd name="f462" fmla="*/ 230 f424 1"/>
                <a:gd name="f463" fmla="*/ 96 f425 1"/>
                <a:gd name="f464" fmla="*/ 43 f424 1"/>
                <a:gd name="f465" fmla="*/ 10 f424 1"/>
                <a:gd name="f466" fmla="*/ 125 f425 1"/>
                <a:gd name="f467" fmla="*/ 153 f425 1"/>
                <a:gd name="f468" fmla="*/ 59 f424 1"/>
                <a:gd name="f469" fmla="*/ 107 f425 1"/>
                <a:gd name="f470" fmla="*/ 156 f424 1"/>
                <a:gd name="f471" fmla="*/ 128 f425 1"/>
                <a:gd name="f472" fmla="*/ 147 f424 1"/>
                <a:gd name="f473" fmla="*/ 138 f425 1"/>
                <a:gd name="f474" fmla="*/ 193 f424 1"/>
                <a:gd name="f475" fmla="*/ 147 f425 1"/>
                <a:gd name="f476" fmla="*/ 155 f425 1"/>
                <a:gd name="f477" fmla="*/ 143 f424 1"/>
                <a:gd name="f478" fmla="*/ 173 f425 1"/>
                <a:gd name="f479" fmla="*/ 165 f424 1"/>
                <a:gd name="f480" fmla="*/ 199 f425 1"/>
                <a:gd name="f481" fmla="*/ 257 f424 1"/>
                <a:gd name="f482" fmla="*/ 177 f425 1"/>
                <a:gd name="f483" fmla="*/ 184 f424 1"/>
                <a:gd name="f484" fmla="*/ 187 f425 1"/>
                <a:gd name="f485" fmla="*/ 178 f424 1"/>
                <a:gd name="f486" fmla="*/ 201 f425 1"/>
                <a:gd name="f487" fmla="*/ 206 f424 1"/>
                <a:gd name="f488" fmla="*/ 208 f425 1"/>
                <a:gd name="f489" fmla="*/ 159 f424 1"/>
                <a:gd name="f490" fmla="*/ 191 f425 1"/>
                <a:gd name="f491" fmla="*/ 139 f424 1"/>
                <a:gd name="f492" fmla="*/ 198 f425 1"/>
                <a:gd name="f493" fmla="*/ 121 f424 1"/>
                <a:gd name="f494" fmla="*/ 235 f425 1"/>
                <a:gd name="f495" fmla="*/ 153 f424 1"/>
                <a:gd name="f496" fmla="*/ 202 f425 1"/>
                <a:gd name="f497" fmla="*/ 111 f424 1"/>
                <a:gd name="f498" fmla="*/ 207 f425 1"/>
                <a:gd name="f499" fmla="*/ 73 f424 1"/>
                <a:gd name="f500" fmla="*/ 261 f425 1"/>
                <a:gd name="f501" fmla="*/ 72 f424 1"/>
                <a:gd name="f502" fmla="*/ 338 f425 1"/>
                <a:gd name="f503" fmla="*/ 148 f424 1"/>
                <a:gd name="f504" fmla="*/ 330 f425 1"/>
                <a:gd name="f505" fmla="*/ 209 f424 1"/>
                <a:gd name="f506" fmla="*/ 319 f425 1"/>
                <a:gd name="f507" fmla="*/ 163 f424 1"/>
                <a:gd name="f508" fmla="*/ 278 f425 1"/>
                <a:gd name="f509" fmla="*/ 133 f424 1"/>
                <a:gd name="f510" fmla="*/ 303 f425 1"/>
                <a:gd name="f511" fmla="*/ 272 f425 1"/>
                <a:gd name="f512" fmla="*/ 196 f424 1"/>
                <a:gd name="f513" fmla="*/ 231 f424 1"/>
                <a:gd name="f514" fmla="*/ 318 f425 1"/>
                <a:gd name="f515" fmla="*/ 242 f424 1"/>
                <a:gd name="f516" fmla="*/ 267 f425 1"/>
                <a:gd name="f517" fmla="*/ 218 f424 1"/>
                <a:gd name="f518" fmla="*/ 256 f425 1"/>
                <a:gd name="f519" fmla="*/ 313 f424 1"/>
                <a:gd name="f520" fmla="*/ 266 f425 1"/>
                <a:gd name="f521" fmla="*/ 336 f424 1"/>
                <a:gd name="f522" fmla="*/ 265 f425 1"/>
                <a:gd name="f523" fmla="*/ 351 f424 1"/>
                <a:gd name="f524" fmla="*/ 288 f424 1"/>
                <a:gd name="f525" fmla="*/ 285 f425 1"/>
                <a:gd name="f526" fmla="*/ 358 f424 1"/>
                <a:gd name="f527" fmla="*/ 292 f425 1"/>
                <a:gd name="f528" fmla="*/ 266 f424 1"/>
                <a:gd name="f529" fmla="*/ 327 f425 1"/>
                <a:gd name="f530" fmla="*/ 282 f424 1"/>
                <a:gd name="f531" fmla="*/ 337 f425 1"/>
                <a:gd name="f532" fmla="*/ 311 f424 1"/>
                <a:gd name="f533" fmla="*/ 322 f425 1"/>
                <a:gd name="f534" fmla="*/ 424 f424 1"/>
                <a:gd name="f535" fmla="*/ 419 f424 1"/>
                <a:gd name="f536" fmla="*/ 247 f425 1"/>
                <a:gd name="f537" fmla="*/ 411 f424 1"/>
                <a:gd name="f538" fmla="*/ 212 f425 1"/>
                <a:gd name="f539" fmla="*/ 393 f424 1"/>
                <a:gd name="f540" fmla="*/ 183 f425 1"/>
                <a:gd name="f541" fmla="*/ 345 f424 1"/>
                <a:gd name="f542" fmla="*/ 156 f425 1"/>
                <a:gd name="f543" fmla="*/ 299 f424 1"/>
                <a:gd name="f544" fmla="+- f426 0 f1"/>
                <a:gd name="f545" fmla="*/ f429 1 351"/>
                <a:gd name="f546" fmla="*/ f430 1 430"/>
                <a:gd name="f547" fmla="*/ f431 1 351"/>
                <a:gd name="f548" fmla="*/ f432 1 430"/>
                <a:gd name="f549" fmla="*/ f433 1 351"/>
                <a:gd name="f550" fmla="*/ f434 1 430"/>
                <a:gd name="f551" fmla="*/ f435 1 351"/>
                <a:gd name="f552" fmla="*/ f436 1 430"/>
                <a:gd name="f553" fmla="*/ f437 1 351"/>
                <a:gd name="f554" fmla="*/ f438 1 430"/>
                <a:gd name="f555" fmla="*/ f439 1 351"/>
                <a:gd name="f556" fmla="*/ f440 1 430"/>
                <a:gd name="f557" fmla="*/ f441 1 351"/>
                <a:gd name="f558" fmla="*/ f442 1 430"/>
                <a:gd name="f559" fmla="*/ f443 1 351"/>
                <a:gd name="f560" fmla="*/ f444 1 430"/>
                <a:gd name="f561" fmla="*/ f445 1 351"/>
                <a:gd name="f562" fmla="*/ f446 1 430"/>
                <a:gd name="f563" fmla="*/ f447 1 351"/>
                <a:gd name="f564" fmla="*/ f448 1 430"/>
                <a:gd name="f565" fmla="*/ f449 1 351"/>
                <a:gd name="f566" fmla="*/ f450 1 430"/>
                <a:gd name="f567" fmla="*/ f451 1 351"/>
                <a:gd name="f568" fmla="*/ f452 1 430"/>
                <a:gd name="f569" fmla="*/ f453 1 351"/>
                <a:gd name="f570" fmla="*/ f454 1 430"/>
                <a:gd name="f571" fmla="*/ f455 1 351"/>
                <a:gd name="f572" fmla="*/ f456 1 430"/>
                <a:gd name="f573" fmla="*/ f457 1 351"/>
                <a:gd name="f574" fmla="*/ f458 1 430"/>
                <a:gd name="f575" fmla="*/ f459 1 351"/>
                <a:gd name="f576" fmla="*/ f460 1 430"/>
                <a:gd name="f577" fmla="*/ f461 1 351"/>
                <a:gd name="f578" fmla="*/ f462 1 430"/>
                <a:gd name="f579" fmla="*/ f463 1 351"/>
                <a:gd name="f580" fmla="*/ f464 1 430"/>
                <a:gd name="f581" fmla="*/ f465 1 430"/>
                <a:gd name="f582" fmla="*/ f466 1 351"/>
                <a:gd name="f583" fmla="*/ f467 1 351"/>
                <a:gd name="f584" fmla="*/ f468 1 430"/>
                <a:gd name="f585" fmla="*/ f469 1 351"/>
                <a:gd name="f586" fmla="*/ f470 1 430"/>
                <a:gd name="f587" fmla="*/ f471 1 351"/>
                <a:gd name="f588" fmla="*/ f472 1 430"/>
                <a:gd name="f589" fmla="*/ f473 1 351"/>
                <a:gd name="f590" fmla="*/ f474 1 430"/>
                <a:gd name="f591" fmla="*/ f475 1 351"/>
                <a:gd name="f592" fmla="*/ f476 1 351"/>
                <a:gd name="f593" fmla="*/ f477 1 430"/>
                <a:gd name="f594" fmla="*/ f478 1 351"/>
                <a:gd name="f595" fmla="*/ f479 1 430"/>
                <a:gd name="f596" fmla="*/ f480 1 351"/>
                <a:gd name="f597" fmla="*/ f481 1 430"/>
                <a:gd name="f598" fmla="*/ f482 1 351"/>
                <a:gd name="f599" fmla="*/ f483 1 430"/>
                <a:gd name="f600" fmla="*/ f484 1 351"/>
                <a:gd name="f601" fmla="*/ f485 1 430"/>
                <a:gd name="f602" fmla="*/ f486 1 351"/>
                <a:gd name="f603" fmla="*/ f487 1 430"/>
                <a:gd name="f604" fmla="*/ f488 1 351"/>
                <a:gd name="f605" fmla="*/ f489 1 430"/>
                <a:gd name="f606" fmla="*/ f490 1 351"/>
                <a:gd name="f607" fmla="*/ f491 1 430"/>
                <a:gd name="f608" fmla="*/ f492 1 351"/>
                <a:gd name="f609" fmla="*/ f493 1 430"/>
                <a:gd name="f610" fmla="*/ f494 1 351"/>
                <a:gd name="f611" fmla="*/ f495 1 430"/>
                <a:gd name="f612" fmla="*/ f496 1 351"/>
                <a:gd name="f613" fmla="*/ f497 1 430"/>
                <a:gd name="f614" fmla="*/ f498 1 351"/>
                <a:gd name="f615" fmla="*/ f499 1 430"/>
                <a:gd name="f616" fmla="*/ f500 1 351"/>
                <a:gd name="f617" fmla="*/ f501 1 430"/>
                <a:gd name="f618" fmla="*/ f502 1 351"/>
                <a:gd name="f619" fmla="*/ f503 1 430"/>
                <a:gd name="f620" fmla="*/ f504 1 351"/>
                <a:gd name="f621" fmla="*/ f505 1 430"/>
                <a:gd name="f622" fmla="*/ f506 1 351"/>
                <a:gd name="f623" fmla="*/ f507 1 430"/>
                <a:gd name="f624" fmla="*/ f508 1 351"/>
                <a:gd name="f625" fmla="*/ f509 1 430"/>
                <a:gd name="f626" fmla="*/ f510 1 351"/>
                <a:gd name="f627" fmla="*/ f511 1 351"/>
                <a:gd name="f628" fmla="*/ f512 1 430"/>
                <a:gd name="f629" fmla="*/ f513 1 430"/>
                <a:gd name="f630" fmla="*/ f514 1 351"/>
                <a:gd name="f631" fmla="*/ f515 1 430"/>
                <a:gd name="f632" fmla="*/ f516 1 351"/>
                <a:gd name="f633" fmla="*/ f517 1 430"/>
                <a:gd name="f634" fmla="*/ f518 1 351"/>
                <a:gd name="f635" fmla="*/ f519 1 430"/>
                <a:gd name="f636" fmla="*/ f520 1 351"/>
                <a:gd name="f637" fmla="*/ f521 1 430"/>
                <a:gd name="f638" fmla="*/ f522 1 351"/>
                <a:gd name="f639" fmla="*/ f523 1 430"/>
                <a:gd name="f640" fmla="*/ f524 1 430"/>
                <a:gd name="f641" fmla="*/ f525 1 351"/>
                <a:gd name="f642" fmla="*/ f526 1 430"/>
                <a:gd name="f643" fmla="*/ f527 1 351"/>
                <a:gd name="f644" fmla="*/ f528 1 430"/>
                <a:gd name="f645" fmla="*/ f529 1 351"/>
                <a:gd name="f646" fmla="*/ f530 1 430"/>
                <a:gd name="f647" fmla="*/ f531 1 351"/>
                <a:gd name="f648" fmla="*/ f532 1 430"/>
                <a:gd name="f649" fmla="*/ f533 1 351"/>
                <a:gd name="f650" fmla="*/ f534 1 430"/>
                <a:gd name="f651" fmla="*/ f535 1 430"/>
                <a:gd name="f652" fmla="*/ f536 1 351"/>
                <a:gd name="f653" fmla="*/ f537 1 430"/>
                <a:gd name="f654" fmla="*/ f538 1 351"/>
                <a:gd name="f655" fmla="*/ f539 1 430"/>
                <a:gd name="f656" fmla="*/ f540 1 351"/>
                <a:gd name="f657" fmla="*/ f541 1 430"/>
                <a:gd name="f658" fmla="*/ f542 1 351"/>
                <a:gd name="f659" fmla="*/ f543 1 430"/>
                <a:gd name="f660" fmla="*/ 0 1 f427"/>
                <a:gd name="f661" fmla="*/ f421 1 f427"/>
                <a:gd name="f662" fmla="*/ 0 1 f428"/>
                <a:gd name="f663" fmla="*/ f422 1 f428"/>
                <a:gd name="f664" fmla="*/ f545 1 f427"/>
                <a:gd name="f665" fmla="*/ f546 1 f428"/>
                <a:gd name="f666" fmla="*/ f547 1 f427"/>
                <a:gd name="f667" fmla="*/ f548 1 f428"/>
                <a:gd name="f668" fmla="*/ f549 1 f427"/>
                <a:gd name="f669" fmla="*/ f550 1 f428"/>
                <a:gd name="f670" fmla="*/ f551 1 f427"/>
                <a:gd name="f671" fmla="*/ f552 1 f428"/>
                <a:gd name="f672" fmla="*/ f553 1 f427"/>
                <a:gd name="f673" fmla="*/ f554 1 f428"/>
                <a:gd name="f674" fmla="*/ f555 1 f427"/>
                <a:gd name="f675" fmla="*/ f556 1 f428"/>
                <a:gd name="f676" fmla="*/ f557 1 f427"/>
                <a:gd name="f677" fmla="*/ f558 1 f428"/>
                <a:gd name="f678" fmla="*/ f559 1 f427"/>
                <a:gd name="f679" fmla="*/ f560 1 f428"/>
                <a:gd name="f680" fmla="*/ f561 1 f427"/>
                <a:gd name="f681" fmla="*/ f562 1 f428"/>
                <a:gd name="f682" fmla="*/ f563 1 f427"/>
                <a:gd name="f683" fmla="*/ f564 1 f428"/>
                <a:gd name="f684" fmla="*/ f565 1 f427"/>
                <a:gd name="f685" fmla="*/ f566 1 f428"/>
                <a:gd name="f686" fmla="*/ f567 1 f427"/>
                <a:gd name="f687" fmla="*/ f568 1 f428"/>
                <a:gd name="f688" fmla="*/ f569 1 f427"/>
                <a:gd name="f689" fmla="*/ f570 1 f428"/>
                <a:gd name="f690" fmla="*/ f571 1 f427"/>
                <a:gd name="f691" fmla="*/ f572 1 f428"/>
                <a:gd name="f692" fmla="*/ f573 1 f427"/>
                <a:gd name="f693" fmla="*/ f574 1 f428"/>
                <a:gd name="f694" fmla="*/ f575 1 f427"/>
                <a:gd name="f695" fmla="*/ f576 1 f428"/>
                <a:gd name="f696" fmla="*/ f577 1 f427"/>
                <a:gd name="f697" fmla="*/ f578 1 f428"/>
                <a:gd name="f698" fmla="*/ f579 1 f427"/>
                <a:gd name="f699" fmla="*/ f580 1 f428"/>
                <a:gd name="f700" fmla="*/ f581 1 f428"/>
                <a:gd name="f701" fmla="*/ f582 1 f427"/>
                <a:gd name="f702" fmla="*/ f583 1 f427"/>
                <a:gd name="f703" fmla="*/ f584 1 f428"/>
                <a:gd name="f704" fmla="*/ f585 1 f427"/>
                <a:gd name="f705" fmla="*/ f586 1 f428"/>
                <a:gd name="f706" fmla="*/ f587 1 f427"/>
                <a:gd name="f707" fmla="*/ f588 1 f428"/>
                <a:gd name="f708" fmla="*/ f589 1 f427"/>
                <a:gd name="f709" fmla="*/ f590 1 f428"/>
                <a:gd name="f710" fmla="*/ f591 1 f427"/>
                <a:gd name="f711" fmla="*/ f592 1 f427"/>
                <a:gd name="f712" fmla="*/ f593 1 f428"/>
                <a:gd name="f713" fmla="*/ f594 1 f427"/>
                <a:gd name="f714" fmla="*/ f595 1 f428"/>
                <a:gd name="f715" fmla="*/ f596 1 f427"/>
                <a:gd name="f716" fmla="*/ f597 1 f428"/>
                <a:gd name="f717" fmla="*/ f598 1 f427"/>
                <a:gd name="f718" fmla="*/ f599 1 f428"/>
                <a:gd name="f719" fmla="*/ f600 1 f427"/>
                <a:gd name="f720" fmla="*/ f601 1 f428"/>
                <a:gd name="f721" fmla="*/ f602 1 f427"/>
                <a:gd name="f722" fmla="*/ f603 1 f428"/>
                <a:gd name="f723" fmla="*/ f604 1 f427"/>
                <a:gd name="f724" fmla="*/ f605 1 f428"/>
                <a:gd name="f725" fmla="*/ f606 1 f427"/>
                <a:gd name="f726" fmla="*/ f607 1 f428"/>
                <a:gd name="f727" fmla="*/ f608 1 f427"/>
                <a:gd name="f728" fmla="*/ f609 1 f428"/>
                <a:gd name="f729" fmla="*/ f610 1 f427"/>
                <a:gd name="f730" fmla="*/ f611 1 f428"/>
                <a:gd name="f731" fmla="*/ f612 1 f427"/>
                <a:gd name="f732" fmla="*/ f613 1 f428"/>
                <a:gd name="f733" fmla="*/ f614 1 f427"/>
                <a:gd name="f734" fmla="*/ f615 1 f428"/>
                <a:gd name="f735" fmla="*/ f616 1 f427"/>
                <a:gd name="f736" fmla="*/ f617 1 f428"/>
                <a:gd name="f737" fmla="*/ f618 1 f427"/>
                <a:gd name="f738" fmla="*/ f619 1 f428"/>
                <a:gd name="f739" fmla="*/ f620 1 f427"/>
                <a:gd name="f740" fmla="*/ f621 1 f428"/>
                <a:gd name="f741" fmla="*/ f622 1 f427"/>
                <a:gd name="f742" fmla="*/ f623 1 f428"/>
                <a:gd name="f743" fmla="*/ f624 1 f427"/>
                <a:gd name="f744" fmla="*/ f625 1 f428"/>
                <a:gd name="f745" fmla="*/ f626 1 f427"/>
                <a:gd name="f746" fmla="*/ f627 1 f427"/>
                <a:gd name="f747" fmla="*/ f628 1 f428"/>
                <a:gd name="f748" fmla="*/ f629 1 f428"/>
                <a:gd name="f749" fmla="*/ f630 1 f427"/>
                <a:gd name="f750" fmla="*/ f631 1 f428"/>
                <a:gd name="f751" fmla="*/ f632 1 f427"/>
                <a:gd name="f752" fmla="*/ f633 1 f428"/>
                <a:gd name="f753" fmla="*/ f634 1 f427"/>
                <a:gd name="f754" fmla="*/ f635 1 f428"/>
                <a:gd name="f755" fmla="*/ f636 1 f427"/>
                <a:gd name="f756" fmla="*/ f637 1 f428"/>
                <a:gd name="f757" fmla="*/ f638 1 f427"/>
                <a:gd name="f758" fmla="*/ f639 1 f428"/>
                <a:gd name="f759" fmla="*/ f640 1 f428"/>
                <a:gd name="f760" fmla="*/ f641 1 f427"/>
                <a:gd name="f761" fmla="*/ f642 1 f428"/>
                <a:gd name="f762" fmla="*/ f643 1 f427"/>
                <a:gd name="f763" fmla="*/ f644 1 f428"/>
                <a:gd name="f764" fmla="*/ f645 1 f427"/>
                <a:gd name="f765" fmla="*/ f646 1 f428"/>
                <a:gd name="f766" fmla="*/ f647 1 f427"/>
                <a:gd name="f767" fmla="*/ f648 1 f428"/>
                <a:gd name="f768" fmla="*/ f649 1 f427"/>
                <a:gd name="f769" fmla="*/ f650 1 f428"/>
                <a:gd name="f770" fmla="*/ f651 1 f428"/>
                <a:gd name="f771" fmla="*/ f652 1 f427"/>
                <a:gd name="f772" fmla="*/ f653 1 f428"/>
                <a:gd name="f773" fmla="*/ f654 1 f427"/>
                <a:gd name="f774" fmla="*/ f655 1 f428"/>
                <a:gd name="f775" fmla="*/ f656 1 f427"/>
                <a:gd name="f776" fmla="*/ f657 1 f428"/>
                <a:gd name="f777" fmla="*/ f658 1 f427"/>
                <a:gd name="f778" fmla="*/ f659 1 f428"/>
                <a:gd name="f779" fmla="*/ f660 f418 1"/>
                <a:gd name="f780" fmla="*/ f661 f418 1"/>
                <a:gd name="f781" fmla="*/ f663 f419 1"/>
                <a:gd name="f782" fmla="*/ f662 f419 1"/>
                <a:gd name="f783" fmla="*/ f664 f418 1"/>
                <a:gd name="f784" fmla="*/ f665 f419 1"/>
                <a:gd name="f785" fmla="*/ f666 f418 1"/>
                <a:gd name="f786" fmla="*/ f667 f419 1"/>
                <a:gd name="f787" fmla="*/ f668 f418 1"/>
                <a:gd name="f788" fmla="*/ f669 f419 1"/>
                <a:gd name="f789" fmla="*/ f670 f418 1"/>
                <a:gd name="f790" fmla="*/ f671 f419 1"/>
                <a:gd name="f791" fmla="*/ f672 f418 1"/>
                <a:gd name="f792" fmla="*/ f673 f419 1"/>
                <a:gd name="f793" fmla="*/ f674 f418 1"/>
                <a:gd name="f794" fmla="*/ f675 f419 1"/>
                <a:gd name="f795" fmla="*/ f676 f418 1"/>
                <a:gd name="f796" fmla="*/ f677 f419 1"/>
                <a:gd name="f797" fmla="*/ f678 f418 1"/>
                <a:gd name="f798" fmla="*/ f679 f419 1"/>
                <a:gd name="f799" fmla="*/ f680 f418 1"/>
                <a:gd name="f800" fmla="*/ f681 f419 1"/>
                <a:gd name="f801" fmla="*/ f682 f418 1"/>
                <a:gd name="f802" fmla="*/ f683 f419 1"/>
                <a:gd name="f803" fmla="*/ f684 f418 1"/>
                <a:gd name="f804" fmla="*/ f685 f419 1"/>
                <a:gd name="f805" fmla="*/ f686 f418 1"/>
                <a:gd name="f806" fmla="*/ f687 f419 1"/>
                <a:gd name="f807" fmla="*/ f688 f418 1"/>
                <a:gd name="f808" fmla="*/ f689 f419 1"/>
                <a:gd name="f809" fmla="*/ f690 f418 1"/>
                <a:gd name="f810" fmla="*/ f691 f419 1"/>
                <a:gd name="f811" fmla="*/ f692 f418 1"/>
                <a:gd name="f812" fmla="*/ f693 f419 1"/>
                <a:gd name="f813" fmla="*/ f694 f418 1"/>
                <a:gd name="f814" fmla="*/ f695 f419 1"/>
                <a:gd name="f815" fmla="*/ f696 f418 1"/>
                <a:gd name="f816" fmla="*/ f697 f419 1"/>
                <a:gd name="f817" fmla="*/ f698 f418 1"/>
                <a:gd name="f818" fmla="*/ f699 f419 1"/>
                <a:gd name="f819" fmla="*/ f700 f419 1"/>
                <a:gd name="f820" fmla="*/ f701 f418 1"/>
                <a:gd name="f821" fmla="*/ f702 f418 1"/>
                <a:gd name="f822" fmla="*/ f703 f419 1"/>
                <a:gd name="f823" fmla="*/ f704 f418 1"/>
                <a:gd name="f824" fmla="*/ f705 f419 1"/>
                <a:gd name="f825" fmla="*/ f706 f418 1"/>
                <a:gd name="f826" fmla="*/ f707 f419 1"/>
                <a:gd name="f827" fmla="*/ f708 f418 1"/>
                <a:gd name="f828" fmla="*/ f709 f419 1"/>
                <a:gd name="f829" fmla="*/ f710 f418 1"/>
                <a:gd name="f830" fmla="*/ f711 f418 1"/>
                <a:gd name="f831" fmla="*/ f712 f419 1"/>
                <a:gd name="f832" fmla="*/ f713 f418 1"/>
                <a:gd name="f833" fmla="*/ f714 f419 1"/>
                <a:gd name="f834" fmla="*/ f715 f418 1"/>
                <a:gd name="f835" fmla="*/ f716 f419 1"/>
                <a:gd name="f836" fmla="*/ f717 f418 1"/>
                <a:gd name="f837" fmla="*/ f718 f419 1"/>
                <a:gd name="f838" fmla="*/ f719 f418 1"/>
                <a:gd name="f839" fmla="*/ f720 f419 1"/>
                <a:gd name="f840" fmla="*/ f721 f418 1"/>
                <a:gd name="f841" fmla="*/ f722 f419 1"/>
                <a:gd name="f842" fmla="*/ f723 f418 1"/>
                <a:gd name="f843" fmla="*/ f724 f419 1"/>
                <a:gd name="f844" fmla="*/ f725 f418 1"/>
                <a:gd name="f845" fmla="*/ f726 f419 1"/>
                <a:gd name="f846" fmla="*/ f727 f418 1"/>
                <a:gd name="f847" fmla="*/ f728 f419 1"/>
                <a:gd name="f848" fmla="*/ f729 f418 1"/>
                <a:gd name="f849" fmla="*/ f730 f419 1"/>
                <a:gd name="f850" fmla="*/ f731 f418 1"/>
                <a:gd name="f851" fmla="*/ f732 f419 1"/>
                <a:gd name="f852" fmla="*/ f733 f418 1"/>
                <a:gd name="f853" fmla="*/ f734 f419 1"/>
                <a:gd name="f854" fmla="*/ f735 f418 1"/>
                <a:gd name="f855" fmla="*/ f736 f419 1"/>
                <a:gd name="f856" fmla="*/ f737 f418 1"/>
                <a:gd name="f857" fmla="*/ f738 f419 1"/>
                <a:gd name="f858" fmla="*/ f739 f418 1"/>
                <a:gd name="f859" fmla="*/ f740 f419 1"/>
                <a:gd name="f860" fmla="*/ f741 f418 1"/>
                <a:gd name="f861" fmla="*/ f742 f419 1"/>
                <a:gd name="f862" fmla="*/ f743 f418 1"/>
                <a:gd name="f863" fmla="*/ f744 f419 1"/>
                <a:gd name="f864" fmla="*/ f745 f418 1"/>
                <a:gd name="f865" fmla="*/ f746 f418 1"/>
                <a:gd name="f866" fmla="*/ f747 f419 1"/>
                <a:gd name="f867" fmla="*/ f748 f419 1"/>
                <a:gd name="f868" fmla="*/ f749 f418 1"/>
                <a:gd name="f869" fmla="*/ f750 f419 1"/>
                <a:gd name="f870" fmla="*/ f751 f418 1"/>
                <a:gd name="f871" fmla="*/ f752 f419 1"/>
                <a:gd name="f872" fmla="*/ f753 f418 1"/>
                <a:gd name="f873" fmla="*/ f754 f419 1"/>
                <a:gd name="f874" fmla="*/ f755 f418 1"/>
                <a:gd name="f875" fmla="*/ f756 f419 1"/>
                <a:gd name="f876" fmla="*/ f757 f418 1"/>
                <a:gd name="f877" fmla="*/ f758 f419 1"/>
                <a:gd name="f878" fmla="*/ f759 f419 1"/>
                <a:gd name="f879" fmla="*/ f760 f418 1"/>
                <a:gd name="f880" fmla="*/ f761 f419 1"/>
                <a:gd name="f881" fmla="*/ f762 f418 1"/>
                <a:gd name="f882" fmla="*/ f763 f419 1"/>
                <a:gd name="f883" fmla="*/ f764 f418 1"/>
                <a:gd name="f884" fmla="*/ f765 f419 1"/>
                <a:gd name="f885" fmla="*/ f766 f418 1"/>
                <a:gd name="f886" fmla="*/ f767 f419 1"/>
                <a:gd name="f887" fmla="*/ f768 f418 1"/>
                <a:gd name="f888" fmla="*/ f769 f419 1"/>
                <a:gd name="f889" fmla="*/ f770 f419 1"/>
                <a:gd name="f890" fmla="*/ f771 f418 1"/>
                <a:gd name="f891" fmla="*/ f772 f419 1"/>
                <a:gd name="f892" fmla="*/ f773 f418 1"/>
                <a:gd name="f893" fmla="*/ f774 f419 1"/>
                <a:gd name="f894" fmla="*/ f775 f418 1"/>
                <a:gd name="f895" fmla="*/ f776 f419 1"/>
                <a:gd name="f896" fmla="*/ f777 f418 1"/>
                <a:gd name="f897" fmla="*/ f778 f4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4">
                  <a:pos x="f783" y="f784"/>
                </a:cxn>
                <a:cxn ang="f544">
                  <a:pos x="f785" y="f786"/>
                </a:cxn>
                <a:cxn ang="f544">
                  <a:pos x="f787" y="f788"/>
                </a:cxn>
                <a:cxn ang="f544">
                  <a:pos x="f789" y="f790"/>
                </a:cxn>
                <a:cxn ang="f544">
                  <a:pos x="f791" y="f792"/>
                </a:cxn>
                <a:cxn ang="f544">
                  <a:pos x="f793" y="f794"/>
                </a:cxn>
                <a:cxn ang="f544">
                  <a:pos x="f795" y="f796"/>
                </a:cxn>
                <a:cxn ang="f544">
                  <a:pos x="f797" y="f798"/>
                </a:cxn>
                <a:cxn ang="f544">
                  <a:pos x="f799" y="f800"/>
                </a:cxn>
                <a:cxn ang="f544">
                  <a:pos x="f801" y="f802"/>
                </a:cxn>
                <a:cxn ang="f544">
                  <a:pos x="f803" y="f804"/>
                </a:cxn>
                <a:cxn ang="f544">
                  <a:pos x="f805" y="f806"/>
                </a:cxn>
                <a:cxn ang="f544">
                  <a:pos x="f807" y="f808"/>
                </a:cxn>
                <a:cxn ang="f544">
                  <a:pos x="f809" y="f810"/>
                </a:cxn>
                <a:cxn ang="f544">
                  <a:pos x="f811" y="f812"/>
                </a:cxn>
                <a:cxn ang="f544">
                  <a:pos x="f813" y="f814"/>
                </a:cxn>
                <a:cxn ang="f544">
                  <a:pos x="f815" y="f816"/>
                </a:cxn>
                <a:cxn ang="f544">
                  <a:pos x="f817" y="f818"/>
                </a:cxn>
                <a:cxn ang="f544">
                  <a:pos x="f785" y="f819"/>
                </a:cxn>
                <a:cxn ang="f544">
                  <a:pos x="f820" y="f818"/>
                </a:cxn>
                <a:cxn ang="f544">
                  <a:pos x="f821" y="f822"/>
                </a:cxn>
                <a:cxn ang="f544">
                  <a:pos x="f823" y="f824"/>
                </a:cxn>
                <a:cxn ang="f544">
                  <a:pos x="f825" y="f826"/>
                </a:cxn>
                <a:cxn ang="f544">
                  <a:pos x="f827" y="f828"/>
                </a:cxn>
                <a:cxn ang="f544">
                  <a:pos x="f829" y="f828"/>
                </a:cxn>
                <a:cxn ang="f544">
                  <a:pos x="f830" y="f831"/>
                </a:cxn>
                <a:cxn ang="f544">
                  <a:pos x="f832" y="f833"/>
                </a:cxn>
                <a:cxn ang="f544">
                  <a:pos x="f834" y="f835"/>
                </a:cxn>
                <a:cxn ang="f544">
                  <a:pos x="f836" y="f837"/>
                </a:cxn>
                <a:cxn ang="f544">
                  <a:pos x="f838" y="f839"/>
                </a:cxn>
                <a:cxn ang="f544">
                  <a:pos x="f840" y="f841"/>
                </a:cxn>
                <a:cxn ang="f544">
                  <a:pos x="f842" y="f843"/>
                </a:cxn>
                <a:cxn ang="f544">
                  <a:pos x="f844" y="f845"/>
                </a:cxn>
                <a:cxn ang="f544">
                  <a:pos x="f846" y="f847"/>
                </a:cxn>
                <a:cxn ang="f544">
                  <a:pos x="f848" y="f849"/>
                </a:cxn>
                <a:cxn ang="f544">
                  <a:pos x="f850" y="f851"/>
                </a:cxn>
                <a:cxn ang="f544">
                  <a:pos x="f852" y="f853"/>
                </a:cxn>
                <a:cxn ang="f544">
                  <a:pos x="f854" y="f855"/>
                </a:cxn>
                <a:cxn ang="f544">
                  <a:pos x="f856" y="f857"/>
                </a:cxn>
                <a:cxn ang="f544">
                  <a:pos x="f858" y="f859"/>
                </a:cxn>
                <a:cxn ang="f544">
                  <a:pos x="f860" y="f861"/>
                </a:cxn>
                <a:cxn ang="f544">
                  <a:pos x="f862" y="f863"/>
                </a:cxn>
                <a:cxn ang="f544">
                  <a:pos x="f864" y="f859"/>
                </a:cxn>
                <a:cxn ang="f544">
                  <a:pos x="f865" y="f866"/>
                </a:cxn>
                <a:cxn ang="f544">
                  <a:pos x="f860" y="f867"/>
                </a:cxn>
                <a:cxn ang="f544">
                  <a:pos x="f868" y="f869"/>
                </a:cxn>
                <a:cxn ang="f544">
                  <a:pos x="f870" y="f871"/>
                </a:cxn>
                <a:cxn ang="f544">
                  <a:pos x="f872" y="f873"/>
                </a:cxn>
                <a:cxn ang="f544">
                  <a:pos x="f874" y="f875"/>
                </a:cxn>
                <a:cxn ang="f544">
                  <a:pos x="f876" y="f877"/>
                </a:cxn>
                <a:cxn ang="f544">
                  <a:pos x="f862" y="f878"/>
                </a:cxn>
                <a:cxn ang="f544">
                  <a:pos x="f879" y="f880"/>
                </a:cxn>
                <a:cxn ang="f544">
                  <a:pos x="f881" y="f882"/>
                </a:cxn>
                <a:cxn ang="f544">
                  <a:pos x="f883" y="f884"/>
                </a:cxn>
                <a:cxn ang="f544">
                  <a:pos x="f885" y="f886"/>
                </a:cxn>
                <a:cxn ang="f544">
                  <a:pos x="f887" y="f888"/>
                </a:cxn>
                <a:cxn ang="f544">
                  <a:pos x="f879" y="f889"/>
                </a:cxn>
                <a:cxn ang="f544">
                  <a:pos x="f890" y="f891"/>
                </a:cxn>
                <a:cxn ang="f544">
                  <a:pos x="f892" y="f893"/>
                </a:cxn>
                <a:cxn ang="f544">
                  <a:pos x="f894" y="f895"/>
                </a:cxn>
                <a:cxn ang="f544">
                  <a:pos x="f896" y="f897"/>
                </a:cxn>
              </a:cxnLst>
              <a:rect l="f779" t="f782" r="f780" b="f781"/>
              <a:pathLst>
                <a:path w="351" h="430">
                  <a:moveTo>
                    <a:pt x="f9" y="f10"/>
                  </a:move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24"/>
                    <a:pt x="f33" y="f34"/>
                    <a:pt x="f29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4"/>
                    <a:pt x="f43" y="f39"/>
                    <a:pt x="f44" y="f37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30"/>
                    <a:pt x="f52" y="f28"/>
                    <a:pt x="f47" y="f53"/>
                  </a:cubicBezTo>
                  <a:cubicBezTo>
                    <a:pt x="f52" y="f54"/>
                    <a:pt x="f55" y="f56"/>
                    <a:pt x="f57" y="f48"/>
                  </a:cubicBezTo>
                  <a:cubicBezTo>
                    <a:pt x="f57" y="f53"/>
                    <a:pt x="f57" y="f58"/>
                    <a:pt x="f57" y="f59"/>
                  </a:cubicBezTo>
                  <a:cubicBezTo>
                    <a:pt x="f49" y="f60"/>
                    <a:pt x="f49" y="f61"/>
                    <a:pt x="f62" y="f61"/>
                  </a:cubicBezTo>
                  <a:cubicBezTo>
                    <a:pt x="f63" y="f64"/>
                    <a:pt x="f65" y="f66"/>
                    <a:pt x="f65" y="f67"/>
                  </a:cubicBezTo>
                  <a:cubicBezTo>
                    <a:pt x="f68" y="f69"/>
                    <a:pt x="f70" y="f71"/>
                    <a:pt x="f72" y="f59"/>
                  </a:cubicBezTo>
                  <a:cubicBezTo>
                    <a:pt x="f73" y="f74"/>
                    <a:pt x="f75" y="f41"/>
                    <a:pt x="f76" y="f77"/>
                  </a:cubicBezTo>
                  <a:cubicBezTo>
                    <a:pt x="f78" y="f56"/>
                    <a:pt x="f78" y="f30"/>
                    <a:pt x="f76" y="f79"/>
                  </a:cubicBezTo>
                  <a:cubicBezTo>
                    <a:pt x="f80" y="f7"/>
                    <a:pt x="f73" y="f81"/>
                    <a:pt x="f82" y="f83"/>
                  </a:cubicBezTo>
                  <a:cubicBezTo>
                    <a:pt x="f84" y="f2"/>
                    <a:pt x="f84" y="f85"/>
                    <a:pt x="f68" y="f86"/>
                  </a:cubicBezTo>
                  <a:cubicBezTo>
                    <a:pt x="f87" y="f86"/>
                    <a:pt x="f88" y="f89"/>
                    <a:pt x="f88" y="f89"/>
                  </a:cubicBezTo>
                  <a:cubicBezTo>
                    <a:pt x="f65" y="f90"/>
                    <a:pt x="f55" y="f91"/>
                    <a:pt x="f92" y="f93"/>
                  </a:cubicBezTo>
                  <a:cubicBezTo>
                    <a:pt x="f38" y="f94"/>
                    <a:pt x="f95" y="f94"/>
                    <a:pt x="f43" y="f96"/>
                  </a:cubicBezTo>
                  <a:cubicBezTo>
                    <a:pt x="f97" y="f98"/>
                    <a:pt x="f99" y="f98"/>
                    <a:pt x="f27" y="f100"/>
                  </a:cubicBezTo>
                  <a:cubicBezTo>
                    <a:pt x="f33" y="f101"/>
                    <a:pt x="f29" y="f98"/>
                    <a:pt x="f29" y="f94"/>
                  </a:cubicBezTo>
                  <a:cubicBezTo>
                    <a:pt x="f33" y="f102"/>
                    <a:pt x="f103" y="f104"/>
                    <a:pt x="f105" y="f91"/>
                  </a:cubicBezTo>
                  <a:cubicBezTo>
                    <a:pt x="f106" y="f93"/>
                    <a:pt x="f29" y="f94"/>
                    <a:pt x="f105" y="f107"/>
                  </a:cubicBezTo>
                  <a:cubicBezTo>
                    <a:pt x="f108" y="f109"/>
                    <a:pt x="f106" y="f110"/>
                    <a:pt x="f111" y="f110"/>
                  </a:cubicBezTo>
                  <a:cubicBezTo>
                    <a:pt x="f112" y="f110"/>
                    <a:pt x="f113" y="f101"/>
                    <a:pt x="f114" y="f101"/>
                  </a:cubicBezTo>
                  <a:cubicBezTo>
                    <a:pt x="f115" y="f94"/>
                    <a:pt x="f116" y="f110"/>
                    <a:pt x="f117" y="f118"/>
                  </a:cubicBezTo>
                  <a:cubicBezTo>
                    <a:pt x="f119" y="f120"/>
                    <a:pt x="f121" y="f120"/>
                    <a:pt x="f122" y="f123"/>
                  </a:cubicBezTo>
                  <a:cubicBezTo>
                    <a:pt x="f124" y="f123"/>
                    <a:pt x="f125" y="f100"/>
                    <a:pt x="f126" y="f120"/>
                  </a:cubicBezTo>
                  <a:cubicBezTo>
                    <a:pt x="f127" y="f118"/>
                    <a:pt x="f128" y="f109"/>
                    <a:pt x="f129" y="f101"/>
                  </a:cubicBezTo>
                  <a:cubicBezTo>
                    <a:pt x="f130" y="f101"/>
                    <a:pt x="f126" y="f120"/>
                    <a:pt x="f12" y="f110"/>
                  </a:cubicBezTo>
                  <a:cubicBezTo>
                    <a:pt x="f12" y="f110"/>
                    <a:pt x="f12" y="f93"/>
                    <a:pt x="f12" y="f93"/>
                  </a:cubicBezTo>
                  <a:cubicBezTo>
                    <a:pt x="f122" y="f110"/>
                    <a:pt x="f121" y="f104"/>
                    <a:pt x="f131" y="f132"/>
                  </a:cubicBezTo>
                  <a:cubicBezTo>
                    <a:pt x="f131" y="f133"/>
                    <a:pt x="f134" y="f90"/>
                    <a:pt x="f134" y="f135"/>
                  </a:cubicBezTo>
                  <a:cubicBezTo>
                    <a:pt x="f134" y="f102"/>
                    <a:pt x="f136" y="f102"/>
                    <a:pt x="f21" y="f104"/>
                  </a:cubicBezTo>
                  <a:cubicBezTo>
                    <a:pt x="f116" y="f137"/>
                    <a:pt x="f138" y="f104"/>
                    <a:pt x="f111" y="f110"/>
                  </a:cubicBezTo>
                  <a:cubicBezTo>
                    <a:pt x="f106" y="f132"/>
                    <a:pt x="f139" y="f133"/>
                    <a:pt x="f140" y="f133"/>
                  </a:cubicBezTo>
                  <a:cubicBezTo>
                    <a:pt x="f114" y="f133"/>
                    <a:pt x="f115" y="f133"/>
                    <a:pt x="f115" y="f90"/>
                  </a:cubicBezTo>
                  <a:cubicBezTo>
                    <a:pt x="f141" y="f142"/>
                    <a:pt x="f136" y="f143"/>
                    <a:pt x="f144" y="f143"/>
                  </a:cubicBezTo>
                  <a:cubicBezTo>
                    <a:pt x="f122" y="f85"/>
                    <a:pt x="f127" y="f89"/>
                    <a:pt x="f145" y="f132"/>
                  </a:cubicBezTo>
                  <a:cubicBezTo>
                    <a:pt x="f146" y="f142"/>
                    <a:pt x="f146" y="f142"/>
                    <a:pt x="f147" y="f148"/>
                  </a:cubicBezTo>
                  <a:cubicBezTo>
                    <a:pt x="f149" y="f142"/>
                    <a:pt x="f149" y="f143"/>
                    <a:pt x="f150" y="f143"/>
                  </a:cubicBezTo>
                  <a:cubicBezTo>
                    <a:pt x="f151" y="f152"/>
                    <a:pt x="f146" y="f135"/>
                    <a:pt x="f150" y="f93"/>
                  </a:cubicBezTo>
                  <a:cubicBezTo>
                    <a:pt x="f153" y="f96"/>
                    <a:pt x="f147" y="f101"/>
                    <a:pt x="f149" y="f100"/>
                  </a:cubicBezTo>
                  <a:cubicBezTo>
                    <a:pt x="f149" y="f154"/>
                    <a:pt x="f155" y="f156"/>
                    <a:pt x="f157" y="f158"/>
                  </a:cubicBezTo>
                  <a:cubicBezTo>
                    <a:pt x="f159" y="f160"/>
                    <a:pt x="f145" y="f161"/>
                    <a:pt x="f162" y="f163"/>
                  </a:cubicBezTo>
                  <a:cubicBezTo>
                    <a:pt x="f164" y="f163"/>
                    <a:pt x="f12" y="f165"/>
                    <a:pt x="f14" y="f161"/>
                  </a:cubicBezTo>
                  <a:cubicBezTo>
                    <a:pt x="f166" y="f167"/>
                    <a:pt x="f168" y="f163"/>
                    <a:pt x="f169" y="f160"/>
                  </a:cubicBezTo>
                  <a:cubicBezTo>
                    <a:pt x="f141" y="f170"/>
                    <a:pt x="f111" y="f170"/>
                    <a:pt x="f31" y="f156"/>
                  </a:cubicBezTo>
                  <a:cubicBezTo>
                    <a:pt x="f44" y="f156"/>
                    <a:pt x="f171" y="f172"/>
                    <a:pt x="f173" y="f174"/>
                  </a:cubicBezTo>
                  <a:cubicBezTo>
                    <a:pt x="f43" y="f100"/>
                    <a:pt x="f175" y="f100"/>
                    <a:pt x="f176" y="f109"/>
                  </a:cubicBezTo>
                  <a:cubicBezTo>
                    <a:pt x="f177" y="f98"/>
                    <a:pt x="f62" y="f118"/>
                    <a:pt x="f88" y="f101"/>
                  </a:cubicBezTo>
                  <a:cubicBezTo>
                    <a:pt x="f87" y="f101"/>
                    <a:pt x="f68" y="f120"/>
                    <a:pt x="f68" y="f101"/>
                  </a:cubicBezTo>
                  <a:cubicBezTo>
                    <a:pt x="f178" y="f102"/>
                    <a:pt x="f72" y="f135"/>
                    <a:pt x="f179" y="f86"/>
                  </a:cubicBezTo>
                  <a:cubicBezTo>
                    <a:pt x="f180" y="f181"/>
                    <a:pt x="f182" y="f7"/>
                    <a:pt x="f183" y="f28"/>
                  </a:cubicBezTo>
                  <a:cubicBezTo>
                    <a:pt x="f183" y="f28"/>
                    <a:pt x="f184" y="f56"/>
                    <a:pt x="f183" y="f56"/>
                  </a:cubicBezTo>
                  <a:cubicBezTo>
                    <a:pt x="f185" y="f77"/>
                    <a:pt x="f184" y="f46"/>
                    <a:pt x="f186" y="f187"/>
                  </a:cubicBezTo>
                  <a:cubicBezTo>
                    <a:pt x="f188" y="f189"/>
                    <a:pt x="f6" y="f190"/>
                    <a:pt x="f188" y="f191"/>
                  </a:cubicBezTo>
                  <a:cubicBezTo>
                    <a:pt x="f192" y="f193"/>
                    <a:pt x="f186" y="f194"/>
                    <a:pt x="f195" y="f11"/>
                  </a:cubicBezTo>
                  <a:cubicBezTo>
                    <a:pt x="f196" y="f10"/>
                    <a:pt x="f197" y="f198"/>
                    <a:pt x="f7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72" y="f206"/>
                    <a:pt x="f207" y="f206"/>
                    <a:pt x="f82" y="f206"/>
                  </a:cubicBezTo>
                  <a:cubicBezTo>
                    <a:pt x="f208" y="f205"/>
                    <a:pt x="f178" y="f209"/>
                    <a:pt x="f210" y="f201"/>
                  </a:cubicBezTo>
                  <a:cubicBezTo>
                    <a:pt x="f68" y="f211"/>
                    <a:pt x="f210" y="f212"/>
                    <a:pt x="f208" y="f199"/>
                  </a:cubicBezTo>
                  <a:cubicBezTo>
                    <a:pt x="f72" y="f213"/>
                    <a:pt x="f80" y="f214"/>
                    <a:pt x="f76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182" y="f226"/>
                  </a:cubicBezTo>
                  <a:cubicBezTo>
                    <a:pt x="f227" y="f228"/>
                    <a:pt x="f196" y="f67"/>
                    <a:pt x="f182" y="f69"/>
                  </a:cubicBezTo>
                  <a:cubicBezTo>
                    <a:pt x="f229" y="f66"/>
                    <a:pt x="f229" y="f37"/>
                    <a:pt x="f222" y="f189"/>
                  </a:cubicBezTo>
                  <a:cubicBezTo>
                    <a:pt x="f230" y="f59"/>
                    <a:pt x="f222" y="f231"/>
                    <a:pt x="f230" y="f58"/>
                  </a:cubicBezTo>
                  <a:cubicBezTo>
                    <a:pt x="f180" y="f61"/>
                    <a:pt x="f180" y="f60"/>
                    <a:pt x="f180" y="f39"/>
                  </a:cubicBezTo>
                  <a:cubicBezTo>
                    <a:pt x="f232" y="f66"/>
                    <a:pt x="f218" y="f233"/>
                    <a:pt x="f234" y="f235"/>
                  </a:cubicBezTo>
                  <a:cubicBezTo>
                    <a:pt x="f76" y="f236"/>
                    <a:pt x="f76" y="f237"/>
                    <a:pt x="f200" y="f238"/>
                  </a:cubicBezTo>
                  <a:cubicBezTo>
                    <a:pt x="f200" y="f13"/>
                    <a:pt x="f200" y="f239"/>
                    <a:pt x="f202" y="f11"/>
                  </a:cubicBezTo>
                  <a:cubicBezTo>
                    <a:pt x="f207" y="f11"/>
                    <a:pt x="f207" y="f240"/>
                    <a:pt x="f241" y="f215"/>
                  </a:cubicBezTo>
                  <a:cubicBezTo>
                    <a:pt x="f210" y="f242"/>
                    <a:pt x="f210" y="f242"/>
                    <a:pt x="f243" y="f236"/>
                  </a:cubicBezTo>
                  <a:cubicBezTo>
                    <a:pt x="f244" y="f13"/>
                    <a:pt x="f245" y="f215"/>
                    <a:pt x="f246" y="f247"/>
                  </a:cubicBezTo>
                  <a:cubicBezTo>
                    <a:pt x="f248" y="f249"/>
                    <a:pt x="f40" y="f250"/>
                    <a:pt x="f52" y="f198"/>
                  </a:cubicBezTo>
                  <a:cubicBezTo>
                    <a:pt x="f175" y="f240"/>
                    <a:pt x="f251" y="f221"/>
                    <a:pt x="f251" y="f236"/>
                  </a:cubicBezTo>
                  <a:cubicBezTo>
                    <a:pt x="f97" y="f236"/>
                    <a:pt x="f99" y="f238"/>
                    <a:pt x="f25" y="f239"/>
                  </a:cubicBezTo>
                  <a:cubicBezTo>
                    <a:pt x="f252" y="f10"/>
                    <a:pt x="f252" y="f253"/>
                    <a:pt x="f108" y="f254"/>
                  </a:cubicBezTo>
                  <a:cubicBezTo>
                    <a:pt x="f108" y="f255"/>
                    <a:pt x="f108" y="f203"/>
                    <a:pt x="f252" y="f256"/>
                  </a:cubicBezTo>
                  <a:cubicBezTo>
                    <a:pt x="f103" y="f255"/>
                    <a:pt x="f25" y="f256"/>
                    <a:pt x="f25" y="f203"/>
                  </a:cubicBezTo>
                  <a:cubicBezTo>
                    <a:pt x="f27" y="f257"/>
                    <a:pt x="f33" y="f205"/>
                    <a:pt x="f32" y="f258"/>
                  </a:cubicBezTo>
                  <a:cubicBezTo>
                    <a:pt x="f259" y="f260"/>
                    <a:pt x="f92" y="f261"/>
                    <a:pt x="f176" y="f262"/>
                  </a:cubicBezTo>
                  <a:cubicBezTo>
                    <a:pt x="f263" y="f12"/>
                    <a:pt x="f263" y="f141"/>
                    <a:pt x="f264" y="f31"/>
                  </a:cubicBezTo>
                  <a:cubicBezTo>
                    <a:pt x="f175" y="f43"/>
                    <a:pt x="f265" y="f92"/>
                    <a:pt x="f171" y="f248"/>
                  </a:cubicBezTo>
                  <a:cubicBezTo>
                    <a:pt x="f266" y="f267"/>
                    <a:pt x="f266" y="f268"/>
                    <a:pt x="f269" y="f270"/>
                  </a:cubicBezTo>
                  <a:cubicBezTo>
                    <a:pt x="f36" y="f204"/>
                    <a:pt x="f271" y="f272"/>
                    <a:pt x="f273" y="f179"/>
                  </a:cubicBezTo>
                  <a:cubicBezTo>
                    <a:pt x="f95" y="f76"/>
                    <a:pt x="f259" y="f78"/>
                    <a:pt x="f42" y="f232"/>
                  </a:cubicBezTo>
                  <a:cubicBezTo>
                    <a:pt x="f259" y="f197"/>
                    <a:pt x="f175" y="f230"/>
                    <a:pt x="f175" y="f229"/>
                  </a:cubicBezTo>
                  <a:cubicBezTo>
                    <a:pt x="f251" y="f182"/>
                    <a:pt x="f251" y="f222"/>
                    <a:pt x="f265" y="f222"/>
                  </a:cubicBezTo>
                  <a:cubicBezTo>
                    <a:pt x="f42" y="f182"/>
                    <a:pt x="f38" y="f185"/>
                    <a:pt x="f47" y="f274"/>
                  </a:cubicBezTo>
                  <a:cubicBezTo>
                    <a:pt x="f264" y="f275"/>
                    <a:pt x="f276" y="f277"/>
                    <a:pt x="f52" y="f6"/>
                  </a:cubicBezTo>
                  <a:cubicBezTo>
                    <a:pt x="f38" y="f192"/>
                    <a:pt x="f95" y="f185"/>
                    <a:pt x="f36" y="f229"/>
                  </a:cubicBezTo>
                  <a:cubicBezTo>
                    <a:pt x="f278" y="f230"/>
                    <a:pt x="f31" y="f232"/>
                    <a:pt x="f27" y="f216"/>
                  </a:cubicBezTo>
                  <a:cubicBezTo>
                    <a:pt x="f252" y="f75"/>
                    <a:pt x="f279" y="f72"/>
                    <a:pt x="f140" y="f270"/>
                  </a:cubicBezTo>
                  <a:cubicBezTo>
                    <a:pt x="f23" y="f243"/>
                    <a:pt x="f116" y="f84"/>
                    <a:pt x="f141" y="f270"/>
                  </a:cubicBezTo>
                  <a:cubicBezTo>
                    <a:pt x="f21" y="f82"/>
                    <a:pt x="f280" y="f241"/>
                    <a:pt x="f119" y="f70"/>
                  </a:cubicBezTo>
                  <a:cubicBezTo>
                    <a:pt x="f281" y="f208"/>
                    <a:pt x="f168" y="f208"/>
                    <a:pt x="f122" y="f243"/>
                  </a:cubicBezTo>
                  <a:cubicBezTo>
                    <a:pt x="f12" y="f270"/>
                    <a:pt x="f164" y="f208"/>
                    <a:pt x="f282" y="f178"/>
                  </a:cubicBezTo>
                  <a:cubicBezTo>
                    <a:pt x="f283" y="f244"/>
                    <a:pt x="f283" y="f88"/>
                    <a:pt x="f284" y="f285"/>
                  </a:cubicBezTo>
                  <a:cubicBezTo>
                    <a:pt x="f129" y="f286"/>
                    <a:pt x="f128" y="f245"/>
                    <a:pt x="f127" y="f286"/>
                  </a:cubicBezTo>
                  <a:cubicBezTo>
                    <a:pt x="f168" y="f286"/>
                    <a:pt x="f21" y="f65"/>
                    <a:pt x="f112" y="f55"/>
                  </a:cubicBezTo>
                  <a:cubicBezTo>
                    <a:pt x="f106" y="f92"/>
                    <a:pt x="f29" y="f287"/>
                    <a:pt x="f29" y="f32"/>
                  </a:cubicBezTo>
                  <a:cubicBezTo>
                    <a:pt x="f31" y="f105"/>
                    <a:pt x="f27" y="f112"/>
                    <a:pt x="f103" y="f141"/>
                  </a:cubicBezTo>
                  <a:cubicBezTo>
                    <a:pt x="f103" y="f288"/>
                    <a:pt x="f103" y="f289"/>
                    <a:pt x="f103" y="f289"/>
                  </a:cubicBezTo>
                  <a:cubicBezTo>
                    <a:pt x="f29" y="f169"/>
                    <a:pt x="f25" y="f290"/>
                    <a:pt x="f266" y="f128"/>
                  </a:cubicBezTo>
                  <a:cubicBezTo>
                    <a:pt x="f252" y="f147"/>
                    <a:pt x="f279" y="f291"/>
                    <a:pt x="f112" y="f292"/>
                  </a:cubicBezTo>
                  <a:cubicBezTo>
                    <a:pt x="f138" y="f293"/>
                    <a:pt x="f140" y="f294"/>
                    <a:pt x="f140" y="f295"/>
                  </a:cubicBezTo>
                  <a:cubicBezTo>
                    <a:pt x="f114" y="f293"/>
                    <a:pt x="f140" y="f296"/>
                    <a:pt x="f140" y="f297"/>
                  </a:cubicBezTo>
                  <a:cubicBezTo>
                    <a:pt x="f140" y="f298"/>
                    <a:pt x="f299" y="f157"/>
                    <a:pt x="f299" y="f164"/>
                  </a:cubicBezTo>
                  <a:cubicBezTo>
                    <a:pt x="f299" y="f9"/>
                    <a:pt x="f288" y="f126"/>
                    <a:pt x="f21" y="f290"/>
                  </a:cubicBezTo>
                  <a:cubicBezTo>
                    <a:pt x="f119" y="f14"/>
                    <a:pt x="f19" y="f290"/>
                    <a:pt x="f16" y="f12"/>
                  </a:cubicBezTo>
                  <a:cubicBezTo>
                    <a:pt x="f166" y="f9"/>
                    <a:pt x="f166" y="f164"/>
                    <a:pt x="f166" y="f162"/>
                  </a:cubicBezTo>
                  <a:cubicBezTo>
                    <a:pt x="f122" y="f282"/>
                    <a:pt x="f166" y="f283"/>
                    <a:pt x="f166" y="f145"/>
                  </a:cubicBezTo>
                  <a:cubicBezTo>
                    <a:pt x="f19" y="f300"/>
                    <a:pt x="f19" y="f301"/>
                    <a:pt x="f169" y="f302"/>
                  </a:cubicBezTo>
                  <a:cubicBezTo>
                    <a:pt x="f169" y="f296"/>
                    <a:pt x="f169" y="f303"/>
                    <a:pt x="f19" y="f303"/>
                  </a:cubicBezTo>
                  <a:cubicBezTo>
                    <a:pt x="f121" y="f261"/>
                    <a:pt x="f168" y="f303"/>
                    <a:pt x="f168" y="f296"/>
                  </a:cubicBezTo>
                  <a:cubicBezTo>
                    <a:pt x="f16" y="f304"/>
                    <a:pt x="f305" y="f306"/>
                    <a:pt x="f305" y="f307"/>
                  </a:cubicBezTo>
                  <a:cubicBezTo>
                    <a:pt x="f305" y="f308"/>
                    <a:pt x="f121" y="f309"/>
                    <a:pt x="f16" y="f258"/>
                  </a:cubicBezTo>
                  <a:cubicBezTo>
                    <a:pt x="f124" y="f309"/>
                    <a:pt x="f14" y="f308"/>
                    <a:pt x="f14" y="f307"/>
                  </a:cubicBezTo>
                  <a:cubicBezTo>
                    <a:pt x="f124" y="f306"/>
                    <a:pt x="f122" y="f302"/>
                    <a:pt x="f290" y="f303"/>
                  </a:cubicBezTo>
                  <a:cubicBezTo>
                    <a:pt x="f9" y="f310"/>
                    <a:pt x="f126" y="f311"/>
                    <a:pt x="f12" y="f312"/>
                  </a:cubicBezTo>
                  <a:cubicBezTo>
                    <a:pt x="f12" y="f313"/>
                    <a:pt x="f12" y="f314"/>
                    <a:pt x="f126" y="f300"/>
                  </a:cubicBezTo>
                  <a:cubicBezTo>
                    <a:pt x="f125" y="f150"/>
                    <a:pt x="f126" y="f159"/>
                    <a:pt x="f315" y="f282"/>
                  </a:cubicBezTo>
                  <a:cubicBezTo>
                    <a:pt x="f9" y="f128"/>
                    <a:pt x="f127" y="f127"/>
                    <a:pt x="f9" y="f12"/>
                  </a:cubicBezTo>
                  <a:cubicBezTo>
                    <a:pt x="f9" y="f290"/>
                    <a:pt x="f315" y="f122"/>
                    <a:pt x="f130" y="f166"/>
                  </a:cubicBezTo>
                  <a:cubicBezTo>
                    <a:pt x="f162" y="f124"/>
                    <a:pt x="f284" y="f290"/>
                    <a:pt x="f146" y="f166"/>
                  </a:cubicBezTo>
                  <a:cubicBezTo>
                    <a:pt x="f159" y="f16"/>
                    <a:pt x="f155" y="f168"/>
                    <a:pt x="f149" y="f122"/>
                  </a:cubicBezTo>
                  <a:cubicBezTo>
                    <a:pt x="f149" y="f290"/>
                    <a:pt x="f155" y="f12"/>
                    <a:pt x="f155" y="f164"/>
                  </a:cubicBezTo>
                  <a:cubicBezTo>
                    <a:pt x="f155" y="f128"/>
                    <a:pt x="f151" y="f284"/>
                    <a:pt x="f153" y="f282"/>
                  </a:cubicBezTo>
                  <a:cubicBezTo>
                    <a:pt x="f300" y="f282"/>
                    <a:pt x="f300" y="f146"/>
                    <a:pt x="f300" y="f151"/>
                  </a:cubicBezTo>
                  <a:cubicBezTo>
                    <a:pt x="f316" y="f317"/>
                    <a:pt x="f318" y="f203"/>
                    <a:pt x="f149" y="f239"/>
                  </a:cubicBezTo>
                  <a:cubicBezTo>
                    <a:pt x="f149" y="f242"/>
                    <a:pt x="f149" y="f319"/>
                    <a:pt x="f149" y="f194"/>
                  </a:cubicBezTo>
                  <a:cubicBezTo>
                    <a:pt x="f149" y="f320"/>
                    <a:pt x="f150" y="f321"/>
                    <a:pt x="f157" y="f322"/>
                  </a:cubicBezTo>
                  <a:cubicBezTo>
                    <a:pt x="f157" y="f60"/>
                    <a:pt x="f150" y="f24"/>
                    <a:pt x="f149" y="f54"/>
                  </a:cubicBezTo>
                  <a:cubicBezTo>
                    <a:pt x="f323" y="f71"/>
                    <a:pt x="f261" y="f235"/>
                    <a:pt x="f324" y="f240"/>
                  </a:cubicBezTo>
                  <a:cubicBezTo>
                    <a:pt x="f317" y="f11"/>
                    <a:pt x="f303" y="f219"/>
                    <a:pt x="f261" y="f221"/>
                  </a:cubicBezTo>
                  <a:cubicBezTo>
                    <a:pt x="f261" y="f319"/>
                    <a:pt x="f325" y="f326"/>
                    <a:pt x="f310" y="f194"/>
                  </a:cubicBezTo>
                  <a:cubicBezTo>
                    <a:pt x="f327" y="f194"/>
                    <a:pt x="f311" y="f238"/>
                    <a:pt x="f311" y="f328"/>
                  </a:cubicBezTo>
                  <a:cubicBezTo>
                    <a:pt x="f3" y="f240"/>
                    <a:pt x="f314" y="f198"/>
                    <a:pt x="f314" y="f255"/>
                  </a:cubicBezTo>
                  <a:cubicBezTo>
                    <a:pt x="f314" y="f329"/>
                    <a:pt x="f314" y="f306"/>
                    <a:pt x="f298" y="f301"/>
                  </a:cubicBezTo>
                  <a:cubicBezTo>
                    <a:pt x="f316" y="f300"/>
                    <a:pt x="f262" y="f145"/>
                    <a:pt x="f153" y="f9"/>
                  </a:cubicBezTo>
                  <a:cubicBezTo>
                    <a:pt x="f153" y="f125"/>
                    <a:pt x="f149" y="f124"/>
                    <a:pt x="f147" y="f16"/>
                  </a:cubicBezTo>
                  <a:cubicBezTo>
                    <a:pt x="f153" y="f19"/>
                    <a:pt x="f330" y="f134"/>
                    <a:pt x="f313" y="f131"/>
                  </a:cubicBezTo>
                  <a:cubicBezTo>
                    <a:pt x="f311" y="f14"/>
                    <a:pt x="f310" y="f128"/>
                    <a:pt x="f331" y="f149"/>
                  </a:cubicBezTo>
                  <a:cubicBezTo>
                    <a:pt x="f331" y="f330"/>
                    <a:pt x="f331" y="f318"/>
                    <a:pt x="f331" y="f316"/>
                  </a:cubicBezTo>
                  <a:cubicBezTo>
                    <a:pt x="f325" y="f317"/>
                    <a:pt x="f332" y="f333"/>
                    <a:pt x="f310" y="f254"/>
                  </a:cubicBezTo>
                  <a:cubicBezTo>
                    <a:pt x="f310" y="f212"/>
                    <a:pt x="f297" y="f250"/>
                    <a:pt x="f331" y="f334"/>
                  </a:cubicBezTo>
                  <a:cubicBezTo>
                    <a:pt x="f327" y="f253"/>
                    <a:pt x="f297" y="f334"/>
                    <a:pt x="f331" y="f334"/>
                  </a:cubicBezTo>
                  <a:cubicBezTo>
                    <a:pt x="f331" y="f334"/>
                    <a:pt x="f331" y="f334"/>
                    <a:pt x="f331" y="f334"/>
                  </a:cubicBezTo>
                  <a:cubicBezTo>
                    <a:pt x="f325" y="f203"/>
                    <a:pt x="f317" y="f335"/>
                    <a:pt x="f306" y="f295"/>
                  </a:cubicBezTo>
                  <a:cubicBezTo>
                    <a:pt x="f336" y="f307"/>
                    <a:pt x="f337" y="f337"/>
                    <a:pt x="f293" y="f294"/>
                  </a:cubicBezTo>
                  <a:cubicBezTo>
                    <a:pt x="f317" y="f336"/>
                    <a:pt x="f317" y="f317"/>
                    <a:pt x="f324" y="f302"/>
                  </a:cubicBezTo>
                  <a:cubicBezTo>
                    <a:pt x="f294" y="f327"/>
                    <a:pt x="f294" y="f314"/>
                    <a:pt x="f338" y="f150"/>
                  </a:cubicBezTo>
                  <a:cubicBezTo>
                    <a:pt x="f339" y="f282"/>
                    <a:pt x="f260" y="f127"/>
                    <a:pt x="f337" y="f14"/>
                  </a:cubicBezTo>
                  <a:cubicBezTo>
                    <a:pt x="f307" y="f12"/>
                    <a:pt x="f338" y="f164"/>
                    <a:pt x="f260" y="f282"/>
                  </a:cubicBezTo>
                  <a:cubicBezTo>
                    <a:pt x="f340" y="f145"/>
                    <a:pt x="f260" y="f146"/>
                    <a:pt x="f307" y="f145"/>
                  </a:cubicBezTo>
                  <a:cubicBezTo>
                    <a:pt x="f293" y="f283"/>
                    <a:pt x="f261" y="f164"/>
                    <a:pt x="f325" y="f125"/>
                  </a:cubicBezTo>
                  <a:cubicBezTo>
                    <a:pt x="f325" y="f290"/>
                    <a:pt x="f325" y="f124"/>
                    <a:pt x="f303" y="f124"/>
                  </a:cubicBezTo>
                  <a:cubicBezTo>
                    <a:pt x="f296" y="f124"/>
                    <a:pt x="f302" y="f14"/>
                    <a:pt x="f292" y="f125"/>
                  </a:cubicBezTo>
                  <a:cubicBezTo>
                    <a:pt x="f302" y="f122"/>
                    <a:pt x="f325" y="f166"/>
                    <a:pt x="f325" y="f121"/>
                  </a:cubicBezTo>
                  <a:cubicBezTo>
                    <a:pt x="f325" y="f131"/>
                    <a:pt x="f296" y="f119"/>
                    <a:pt x="f292" y="f280"/>
                  </a:cubicBezTo>
                  <a:cubicBezTo>
                    <a:pt x="f293" y="f136"/>
                    <a:pt x="f336" y="f144"/>
                    <a:pt x="f337" y="f281"/>
                  </a:cubicBezTo>
                  <a:cubicBezTo>
                    <a:pt x="f260" y="f121"/>
                    <a:pt x="f308" y="f122"/>
                    <a:pt x="f341" y="f14"/>
                  </a:cubicBezTo>
                  <a:cubicBezTo>
                    <a:pt x="f308" y="f121"/>
                    <a:pt x="f294" y="f119"/>
                    <a:pt x="f324" y="f141"/>
                  </a:cubicBezTo>
                  <a:cubicBezTo>
                    <a:pt x="f324" y="f299"/>
                    <a:pt x="f304" y="f116"/>
                    <a:pt x="f304" y="f23"/>
                  </a:cubicBezTo>
                  <a:cubicBezTo>
                    <a:pt x="f324" y="f140"/>
                    <a:pt x="f293" y="f113"/>
                    <a:pt x="f294" y="f342"/>
                  </a:cubicBezTo>
                  <a:cubicBezTo>
                    <a:pt x="f260" y="f112"/>
                    <a:pt x="f308" y="f115"/>
                    <a:pt x="f343" y="f141"/>
                  </a:cubicBezTo>
                  <a:cubicBezTo>
                    <a:pt x="f333" y="f289"/>
                    <a:pt x="f344" y="f136"/>
                    <a:pt x="f345" y="f117"/>
                  </a:cubicBezTo>
                  <a:cubicBezTo>
                    <a:pt x="f205" y="f117"/>
                    <a:pt x="f346" y="f136"/>
                    <a:pt x="f346" y="f134"/>
                  </a:cubicBezTo>
                  <a:cubicBezTo>
                    <a:pt x="f257" y="f168"/>
                    <a:pt x="f256" y="f14"/>
                    <a:pt x="f254" y="f127"/>
                  </a:cubicBezTo>
                  <a:cubicBezTo>
                    <a:pt x="f347" y="f127"/>
                    <a:pt x="f212" y="f315"/>
                    <a:pt x="f199" y="f126"/>
                  </a:cubicBezTo>
                  <a:cubicBezTo>
                    <a:pt x="f247" y="f168"/>
                    <a:pt x="f253" y="f19"/>
                    <a:pt x="f201" y="f144"/>
                  </a:cubicBezTo>
                  <a:cubicBezTo>
                    <a:pt x="f348" y="f134"/>
                    <a:pt x="f345" y="f134"/>
                    <a:pt x="f345" y="f299"/>
                  </a:cubicBezTo>
                  <a:cubicBezTo>
                    <a:pt x="f345" y="f116"/>
                    <a:pt x="f344" y="f115"/>
                    <a:pt x="f333" y="f23"/>
                  </a:cubicBezTo>
                  <a:cubicBezTo>
                    <a:pt x="f308" y="f140"/>
                    <a:pt x="f307" y="f113"/>
                    <a:pt x="f336" y="f139"/>
                  </a:cubicBezTo>
                  <a:cubicBezTo>
                    <a:pt x="f306" y="f266"/>
                    <a:pt x="f306" y="f27"/>
                    <a:pt x="f336" y="f99"/>
                  </a:cubicBezTo>
                  <a:cubicBezTo>
                    <a:pt x="f337" y="f278"/>
                    <a:pt x="f295" y="f32"/>
                    <a:pt x="f338" y="f99"/>
                  </a:cubicBezTo>
                  <a:cubicBezTo>
                    <a:pt x="f308" y="f31"/>
                    <a:pt x="f341" y="f33"/>
                    <a:pt x="f344" y="f33"/>
                  </a:cubicBezTo>
                  <a:cubicBezTo>
                    <a:pt x="f333" y="f44"/>
                    <a:pt x="f341" y="f171"/>
                    <a:pt x="f343" y="f173"/>
                  </a:cubicBezTo>
                  <a:cubicBezTo>
                    <a:pt x="f308" y="f265"/>
                    <a:pt x="f260" y="f47"/>
                    <a:pt x="f338" y="f349"/>
                  </a:cubicBezTo>
                  <a:cubicBezTo>
                    <a:pt x="f295" y="f246"/>
                    <a:pt x="f338" y="f57"/>
                    <a:pt x="f309" y="f57"/>
                  </a:cubicBezTo>
                  <a:cubicBezTo>
                    <a:pt x="f257" y="f246"/>
                    <a:pt x="f201" y="f177"/>
                    <a:pt x="f213" y="f349"/>
                  </a:cubicBezTo>
                  <a:cubicBezTo>
                    <a:pt x="f350" y="f264"/>
                    <a:pt x="f217" y="f251"/>
                    <a:pt x="f221" y="f273"/>
                  </a:cubicBezTo>
                  <a:cubicBezTo>
                    <a:pt x="f242" y="f259"/>
                    <a:pt x="f219" y="f38"/>
                    <a:pt x="f239" y="f264"/>
                  </a:cubicBezTo>
                  <a:cubicBezTo>
                    <a:pt x="f11" y="f276"/>
                    <a:pt x="f217" y="f52"/>
                    <a:pt x="f11" y="f263"/>
                  </a:cubicBezTo>
                  <a:cubicBezTo>
                    <a:pt x="f351" y="f55"/>
                    <a:pt x="f352" y="f40"/>
                    <a:pt x="f13" y="f263"/>
                  </a:cubicBezTo>
                  <a:cubicBezTo>
                    <a:pt x="f237" y="f276"/>
                    <a:pt x="f235" y="f38"/>
                    <a:pt x="f353" y="f95"/>
                  </a:cubicBezTo>
                  <a:cubicBezTo>
                    <a:pt x="f66" y="f269"/>
                    <a:pt x="f59" y="f106"/>
                    <a:pt x="f354" y="f141"/>
                  </a:cubicBezTo>
                  <a:cubicBezTo>
                    <a:pt x="f77" y="f21"/>
                    <a:pt x="f53" y="f280"/>
                    <a:pt x="f53" y="f144"/>
                  </a:cubicBezTo>
                  <a:cubicBezTo>
                    <a:pt x="f77" y="f121"/>
                    <a:pt x="f54" y="f122"/>
                    <a:pt x="f355" y="f125"/>
                  </a:cubicBezTo>
                  <a:cubicBezTo>
                    <a:pt x="f56" y="f128"/>
                    <a:pt x="f56" y="f151"/>
                    <a:pt x="f356" y="f330"/>
                  </a:cubicBezTo>
                  <a:cubicBezTo>
                    <a:pt x="f79" y="f314"/>
                    <a:pt x="f30" y="f313"/>
                    <a:pt x="f26" y="f3"/>
                  </a:cubicBezTo>
                  <a:cubicBezTo>
                    <a:pt x="f77" y="f323"/>
                    <a:pt x="f357" y="f311"/>
                    <a:pt x="f53" y="f325"/>
                  </a:cubicBezTo>
                  <a:cubicBezTo>
                    <a:pt x="f358" y="f296"/>
                    <a:pt x="f53" y="f304"/>
                    <a:pt x="f46" y="f306"/>
                  </a:cubicBezTo>
                  <a:cubicBezTo>
                    <a:pt x="f41" y="f294"/>
                    <a:pt x="f187" y="f307"/>
                    <a:pt x="f41" y="f340"/>
                  </a:cubicBezTo>
                  <a:cubicBezTo>
                    <a:pt x="f46" y="f339"/>
                    <a:pt x="f41" y="f343"/>
                    <a:pt x="f24" y="f309"/>
                  </a:cubicBezTo>
                  <a:cubicBezTo>
                    <a:pt x="f187" y="f329"/>
                    <a:pt x="f61" y="f344"/>
                    <a:pt x="f359" y="f329"/>
                  </a:cubicBezTo>
                  <a:cubicBezTo>
                    <a:pt x="f39" y="f333"/>
                    <a:pt x="f59" y="f341"/>
                    <a:pt x="f59" y="f360"/>
                  </a:cubicBezTo>
                  <a:cubicBezTo>
                    <a:pt x="f231" y="f307"/>
                    <a:pt x="f61" y="f317"/>
                    <a:pt x="f187" y="f332"/>
                  </a:cubicBezTo>
                  <a:cubicBezTo>
                    <a:pt x="f58" y="f3"/>
                    <a:pt x="f187" y="f153"/>
                    <a:pt x="f361" y="f146"/>
                  </a:cubicBezTo>
                  <a:cubicBezTo>
                    <a:pt x="f34" y="f284"/>
                    <a:pt x="f37" y="f162"/>
                    <a:pt x="f71" y="f164"/>
                  </a:cubicBezTo>
                  <a:cubicBezTo>
                    <a:pt x="f362" y="f9"/>
                    <a:pt x="f66" y="f12"/>
                    <a:pt x="f363" y="f125"/>
                  </a:cubicBezTo>
                  <a:cubicBezTo>
                    <a:pt x="f364" y="f125"/>
                    <a:pt x="f35" y="f126"/>
                    <a:pt x="f35" y="f14"/>
                  </a:cubicBezTo>
                  <a:cubicBezTo>
                    <a:pt x="f69" y="f19"/>
                    <a:pt x="f233" y="f144"/>
                    <a:pt x="f353" y="f136"/>
                  </a:cubicBezTo>
                  <a:cubicBezTo>
                    <a:pt x="f235" y="f23"/>
                    <a:pt x="f365" y="f115"/>
                    <a:pt x="f366" y="f119"/>
                  </a:cubicBezTo>
                  <a:cubicBezTo>
                    <a:pt x="f194" y="f124"/>
                    <a:pt x="f194" y="f290"/>
                    <a:pt x="f365" y="f130"/>
                  </a:cubicBezTo>
                  <a:cubicBezTo>
                    <a:pt x="f20" y="f150"/>
                    <a:pt x="f362" y="f301"/>
                    <a:pt x="f39" y="f293"/>
                  </a:cubicBezTo>
                  <a:cubicBezTo>
                    <a:pt x="f359" y="f337"/>
                    <a:pt x="f60" y="f340"/>
                    <a:pt x="f64" y="f360"/>
                  </a:cubicBezTo>
                  <a:cubicBezTo>
                    <a:pt x="f322" y="f343"/>
                    <a:pt x="f37" y="f343"/>
                    <a:pt x="f71" y="f341"/>
                  </a:cubicBezTo>
                  <a:cubicBezTo>
                    <a:pt x="f363" y="f309"/>
                    <a:pt x="f69" y="f309"/>
                    <a:pt x="f69" y="f340"/>
                  </a:cubicBezTo>
                  <a:cubicBezTo>
                    <a:pt x="f69" y="f338"/>
                    <a:pt x="f69" y="f336"/>
                    <a:pt x="f191" y="f337"/>
                  </a:cubicBezTo>
                  <a:cubicBezTo>
                    <a:pt x="f191" y="f307"/>
                    <a:pt x="f20" y="f337"/>
                    <a:pt x="f20" y="f294"/>
                  </a:cubicBezTo>
                  <a:cubicBezTo>
                    <a:pt x="f233" y="f303"/>
                    <a:pt x="f320" y="f310"/>
                    <a:pt x="f225" y="f291"/>
                  </a:cubicBezTo>
                  <a:cubicBezTo>
                    <a:pt x="f367" y="f316"/>
                    <a:pt x="f15" y="f330"/>
                    <a:pt x="f13" y="f150"/>
                  </a:cubicBezTo>
                  <a:cubicBezTo>
                    <a:pt x="f221" y="f316"/>
                    <a:pt x="f352" y="f331"/>
                    <a:pt x="f326" y="f292"/>
                  </a:cubicBezTo>
                  <a:cubicBezTo>
                    <a:pt x="f368" y="f338"/>
                    <a:pt x="f369" y="f335"/>
                    <a:pt x="f228" y="f348"/>
                  </a:cubicBezTo>
                  <a:cubicBezTo>
                    <a:pt x="f233" y="f203"/>
                    <a:pt x="f233" y="f256"/>
                    <a:pt x="f67" y="f203"/>
                  </a:cubicBezTo>
                  <a:cubicBezTo>
                    <a:pt x="f321" y="f209"/>
                    <a:pt x="f35" y="f203"/>
                    <a:pt x="f69" y="f256"/>
                  </a:cubicBezTo>
                  <a:cubicBezTo>
                    <a:pt x="f364" y="f201"/>
                    <a:pt x="f69" y="f347"/>
                    <a:pt x="f364" y="f199"/>
                  </a:cubicBezTo>
                  <a:cubicBezTo>
                    <a:pt x="f370" y="f199"/>
                    <a:pt x="f322" y="f211"/>
                    <a:pt x="f361" y="f371"/>
                  </a:cubicBezTo>
                  <a:cubicBezTo>
                    <a:pt x="f39" y="f203"/>
                    <a:pt x="f60" y="f348"/>
                    <a:pt x="f359" y="f209"/>
                  </a:cubicBezTo>
                  <a:cubicBezTo>
                    <a:pt x="f231" y="f372"/>
                    <a:pt x="f61" y="f373"/>
                    <a:pt x="f74" y="f372"/>
                  </a:cubicBezTo>
                  <a:cubicBezTo>
                    <a:pt x="f187" y="f209"/>
                    <a:pt x="f187" y="f203"/>
                    <a:pt x="f74" y="f371"/>
                  </a:cubicBezTo>
                  <a:cubicBezTo>
                    <a:pt x="f61" y="f201"/>
                    <a:pt x="f231" y="f211"/>
                    <a:pt x="f59" y="f199"/>
                  </a:cubicBezTo>
                  <a:cubicBezTo>
                    <a:pt x="f39" y="f249"/>
                    <a:pt x="f361" y="f250"/>
                    <a:pt x="f189" y="f213"/>
                  </a:cubicBezTo>
                  <a:cubicBezTo>
                    <a:pt x="f362" y="f374"/>
                    <a:pt x="f362" y="f350"/>
                    <a:pt x="f64" y="f11"/>
                  </a:cubicBezTo>
                  <a:cubicBezTo>
                    <a:pt x="f189" y="f239"/>
                    <a:pt x="f39" y="f219"/>
                    <a:pt x="f39" y="f242"/>
                  </a:cubicBezTo>
                  <a:cubicBezTo>
                    <a:pt x="f189" y="f319"/>
                    <a:pt x="f322" y="f221"/>
                    <a:pt x="f37" y="f242"/>
                  </a:cubicBezTo>
                  <a:cubicBezTo>
                    <a:pt x="f35" y="f375"/>
                    <a:pt x="f18" y="f247"/>
                    <a:pt x="f368" y="f255"/>
                  </a:cubicBezTo>
                  <a:cubicBezTo>
                    <a:pt x="f15" y="f348"/>
                    <a:pt x="f319" y="f346"/>
                    <a:pt x="f13" y="f344"/>
                  </a:cubicBezTo>
                  <a:cubicBezTo>
                    <a:pt x="f13" y="f344"/>
                    <a:pt x="f13" y="f329"/>
                    <a:pt x="f242" y="f329"/>
                  </a:cubicBezTo>
                  <a:cubicBezTo>
                    <a:pt x="f239" y="f333"/>
                    <a:pt x="f11" y="f333"/>
                    <a:pt x="f217" y="f206"/>
                  </a:cubicBezTo>
                  <a:cubicBezTo>
                    <a:pt x="f217" y="f256"/>
                    <a:pt x="f215" y="f213"/>
                    <a:pt x="f215" y="f376"/>
                  </a:cubicBezTo>
                  <a:cubicBezTo>
                    <a:pt x="f240" y="f221"/>
                    <a:pt x="f215" y="f365"/>
                    <a:pt x="f215" y="f191"/>
                  </a:cubicBezTo>
                  <a:cubicBezTo>
                    <a:pt x="f215" y="f69"/>
                    <a:pt x="f215" y="f66"/>
                    <a:pt x="f215" y="f37"/>
                  </a:cubicBezTo>
                  <a:cubicBezTo>
                    <a:pt x="f377" y="f378"/>
                    <a:pt x="f217" y="f22"/>
                    <a:pt x="f239" y="f22"/>
                  </a:cubicBezTo>
                  <a:cubicBezTo>
                    <a:pt x="f242" y="f22"/>
                    <a:pt x="f319" y="f370"/>
                    <a:pt x="f221" y="f64"/>
                  </a:cubicBezTo>
                  <a:cubicBezTo>
                    <a:pt x="f13" y="f189"/>
                    <a:pt x="f242" y="f39"/>
                    <a:pt x="f328" y="f39"/>
                  </a:cubicBezTo>
                  <a:cubicBezTo>
                    <a:pt x="f194" y="f59"/>
                    <a:pt x="f15" y="f231"/>
                    <a:pt x="f194" y="f187"/>
                  </a:cubicBezTo>
                  <a:cubicBezTo>
                    <a:pt x="f238" y="f46"/>
                    <a:pt x="f319" y="f53"/>
                    <a:pt x="f242" y="f358"/>
                  </a:cubicBezTo>
                  <a:cubicBezTo>
                    <a:pt x="f351" y="f54"/>
                    <a:pt x="f351" y="f53"/>
                    <a:pt x="f351" y="f357"/>
                  </a:cubicBezTo>
                  <a:cubicBezTo>
                    <a:pt x="f239" y="f354"/>
                    <a:pt x="f351" y="f41"/>
                    <a:pt x="f11" y="f41"/>
                  </a:cubicBezTo>
                  <a:cubicBezTo>
                    <a:pt x="f217" y="f41"/>
                    <a:pt x="f377" y="f46"/>
                    <a:pt x="f377" y="f354"/>
                  </a:cubicBezTo>
                  <a:cubicBezTo>
                    <a:pt x="f379" y="f355"/>
                    <a:pt x="f379" y="f356"/>
                    <a:pt x="f11" y="f50"/>
                  </a:cubicBezTo>
                  <a:cubicBezTo>
                    <a:pt x="f239" y="f380"/>
                    <a:pt x="f351" y="f7"/>
                    <a:pt x="f352" y="f7"/>
                  </a:cubicBezTo>
                  <a:cubicBezTo>
                    <a:pt x="f13" y="f380"/>
                    <a:pt x="f13" y="f50"/>
                    <a:pt x="f13" y="f79"/>
                  </a:cubicBezTo>
                  <a:cubicBezTo>
                    <a:pt x="f13" y="f381"/>
                    <a:pt x="f13" y="f356"/>
                    <a:pt x="f352" y="f48"/>
                  </a:cubicBezTo>
                  <a:cubicBezTo>
                    <a:pt x="f351" y="f26"/>
                    <a:pt x="f219" y="f56"/>
                    <a:pt x="f242" y="f355"/>
                  </a:cubicBezTo>
                  <a:cubicBezTo>
                    <a:pt x="f326" y="f53"/>
                    <a:pt x="f194" y="f41"/>
                    <a:pt x="f194" y="f61"/>
                  </a:cubicBezTo>
                  <a:cubicBezTo>
                    <a:pt x="f194" y="f22"/>
                    <a:pt x="f15" y="f382"/>
                    <a:pt x="f366" y="f383"/>
                  </a:cubicBezTo>
                  <a:cubicBezTo>
                    <a:pt x="f236" y="f365"/>
                    <a:pt x="f366" y="f366"/>
                    <a:pt x="f368" y="f326"/>
                  </a:cubicBezTo>
                  <a:cubicBezTo>
                    <a:pt x="f236" y="f219"/>
                    <a:pt x="f235" y="f239"/>
                    <a:pt x="f353" y="f242"/>
                  </a:cubicBezTo>
                  <a:cubicBezTo>
                    <a:pt x="f384" y="f319"/>
                    <a:pt x="f228" y="f223"/>
                    <a:pt x="f385" y="f368"/>
                  </a:cubicBezTo>
                  <a:cubicBezTo>
                    <a:pt x="f353" y="f67"/>
                    <a:pt x="f386" y="f39"/>
                    <a:pt x="f320" y="f26"/>
                  </a:cubicBezTo>
                  <a:cubicBezTo>
                    <a:pt x="f193" y="f387"/>
                    <a:pt x="f320" y="f388"/>
                    <a:pt x="f369" y="f389"/>
                  </a:cubicBezTo>
                  <a:cubicBezTo>
                    <a:pt x="f235" y="f2"/>
                    <a:pt x="f235" y="f390"/>
                    <a:pt x="f320" y="f391"/>
                  </a:cubicBezTo>
                  <a:cubicBezTo>
                    <a:pt x="f226" y="f148"/>
                    <a:pt x="f226" y="f392"/>
                    <a:pt x="f386" y="f181"/>
                  </a:cubicBezTo>
                  <a:cubicBezTo>
                    <a:pt x="f228" y="f83"/>
                    <a:pt x="f233" y="f393"/>
                    <a:pt x="f233" y="f394"/>
                  </a:cubicBezTo>
                  <a:cubicBezTo>
                    <a:pt x="f382" y="f56"/>
                    <a:pt x="f69" y="f61"/>
                    <a:pt x="f190" y="f71"/>
                  </a:cubicBezTo>
                  <a:cubicBezTo>
                    <a:pt x="f37" y="f385"/>
                    <a:pt x="f395" y="f366"/>
                    <a:pt x="f353" y="f242"/>
                  </a:cubicBezTo>
                  <a:cubicBezTo>
                    <a:pt x="f383" y="f351"/>
                    <a:pt x="f193" y="f217"/>
                    <a:pt x="f226" y="f215"/>
                  </a:cubicBezTo>
                  <a:cubicBezTo>
                    <a:pt x="f353" y="f10"/>
                    <a:pt x="f384" y="f376"/>
                    <a:pt x="f67" y="f396"/>
                  </a:cubicBezTo>
                  <a:cubicBezTo>
                    <a:pt x="f363" y="f240"/>
                    <a:pt x="f64" y="f238"/>
                    <a:pt x="f361" y="f368"/>
                  </a:cubicBezTo>
                  <a:cubicBezTo>
                    <a:pt x="f59" y="f366"/>
                    <a:pt x="f60" y="f223"/>
                    <a:pt x="f61" y="f237"/>
                  </a:cubicBezTo>
                  <a:cubicBezTo>
                    <a:pt x="f187" y="f367"/>
                    <a:pt x="f187" y="f236"/>
                    <a:pt x="f187" y="f225"/>
                  </a:cubicBezTo>
                  <a:cubicBezTo>
                    <a:pt x="f24" y="f370"/>
                    <a:pt x="f24" y="f56"/>
                    <a:pt x="f231" y="f143"/>
                  </a:cubicBezTo>
                  <a:cubicBezTo>
                    <a:pt x="f60" y="f102"/>
                    <a:pt x="f59" y="f101"/>
                    <a:pt x="f59" y="f156"/>
                  </a:cubicBezTo>
                  <a:cubicBezTo>
                    <a:pt x="f359" y="f397"/>
                    <a:pt x="f231" y="f123"/>
                    <a:pt x="f61" y="f120"/>
                  </a:cubicBezTo>
                  <a:cubicBezTo>
                    <a:pt x="f46" y="f391"/>
                    <a:pt x="f54" y="f56"/>
                    <a:pt x="f54" y="f37"/>
                  </a:cubicBezTo>
                  <a:cubicBezTo>
                    <a:pt x="f54" y="f22"/>
                    <a:pt x="f54" y="f22"/>
                    <a:pt x="f54" y="f71"/>
                  </a:cubicBezTo>
                  <a:cubicBezTo>
                    <a:pt x="f54" y="f66"/>
                    <a:pt x="f54" y="f364"/>
                    <a:pt x="f28" y="f69"/>
                  </a:cubicBezTo>
                  <a:cubicBezTo>
                    <a:pt x="f381" y="f69"/>
                    <a:pt x="f381" y="f190"/>
                    <a:pt x="f387" y="f370"/>
                  </a:cubicBezTo>
                  <a:cubicBezTo>
                    <a:pt x="f7" y="f357"/>
                    <a:pt x="f50" y="f398"/>
                    <a:pt x="f30" y="f102"/>
                  </a:cubicBezTo>
                  <a:cubicBezTo>
                    <a:pt x="f56" y="f123"/>
                    <a:pt x="f77" y="f161"/>
                    <a:pt x="f74" y="f399"/>
                  </a:cubicBezTo>
                  <a:cubicBezTo>
                    <a:pt x="f61" y="f400"/>
                    <a:pt x="f231" y="f401"/>
                    <a:pt x="f60" y="f402"/>
                  </a:cubicBezTo>
                  <a:cubicBezTo>
                    <a:pt x="f39" y="f403"/>
                    <a:pt x="f361" y="f8"/>
                    <a:pt x="f322" y="f8"/>
                  </a:cubicBezTo>
                  <a:cubicBezTo>
                    <a:pt x="f22" y="f404"/>
                    <a:pt x="f22" y="f405"/>
                    <a:pt x="f71" y="f406"/>
                  </a:cubicBezTo>
                  <a:cubicBezTo>
                    <a:pt x="f363" y="f161"/>
                    <a:pt x="f395" y="f120"/>
                    <a:pt x="f66" y="f152"/>
                  </a:cubicBezTo>
                  <a:cubicBezTo>
                    <a:pt x="f363" y="f104"/>
                    <a:pt x="f69" y="f98"/>
                    <a:pt x="f321" y="f407"/>
                  </a:cubicBezTo>
                  <a:cubicBezTo>
                    <a:pt x="f20" y="f408"/>
                    <a:pt x="f386" y="f409"/>
                    <a:pt x="f369" y="f410"/>
                  </a:cubicBezTo>
                  <a:cubicBezTo>
                    <a:pt x="f235" y="f400"/>
                    <a:pt x="f365" y="f411"/>
                    <a:pt x="f17" y="f401"/>
                  </a:cubicBezTo>
                  <a:cubicBezTo>
                    <a:pt x="f236" y="f401"/>
                    <a:pt x="f366" y="f411"/>
                    <a:pt x="f368" y="f410"/>
                  </a:cubicBezTo>
                  <a:cubicBezTo>
                    <a:pt x="f367" y="f163"/>
                    <a:pt x="f15" y="f120"/>
                    <a:pt x="f15" y="f133"/>
                  </a:cubicBezTo>
                  <a:cubicBezTo>
                    <a:pt x="f13" y="f118"/>
                    <a:pt x="f11" y="f170"/>
                    <a:pt x="f350" y="f412"/>
                  </a:cubicBezTo>
                  <a:cubicBezTo>
                    <a:pt x="f374" y="f409"/>
                    <a:pt x="f214" y="f413"/>
                    <a:pt x="f414" y="f415"/>
                  </a:cubicBezTo>
                  <a:cubicBezTo>
                    <a:pt x="f247" y="f409"/>
                    <a:pt x="f253" y="f416"/>
                    <a:pt x="f247" y="f161"/>
                  </a:cubicBezTo>
                  <a:cubicBezTo>
                    <a:pt x="f198" y="f160"/>
                    <a:pt x="f247" y="f158"/>
                    <a:pt x="f253" y="f156"/>
                  </a:cubicBezTo>
                  <a:cubicBezTo>
                    <a:pt x="f334" y="f100"/>
                    <a:pt x="f250" y="f98"/>
                    <a:pt x="f334" y="f102"/>
                  </a:cubicBezTo>
                  <a:cubicBezTo>
                    <a:pt x="f247" y="f143"/>
                    <a:pt x="f249" y="f81"/>
                    <a:pt x="f199" y="f381"/>
                  </a:cubicBezTo>
                  <a:cubicBezTo>
                    <a:pt x="f256" y="f390"/>
                    <a:pt x="f205" y="f104"/>
                    <a:pt x="f360" y="f174"/>
                  </a:cubicBezTo>
                  <a:cubicBezTo>
                    <a:pt x="f260" y="f98"/>
                    <a:pt x="f295" y="f135"/>
                    <a:pt x="f294" y="f142"/>
                  </a:cubicBezTo>
                  <a:cubicBezTo>
                    <a:pt x="f306" y="f393"/>
                    <a:pt x="f336" y="f387"/>
                    <a:pt x="f293" y="f358"/>
                  </a:cubicBezTo>
                  <a:cubicBezTo>
                    <a:pt x="f317" y="f58"/>
                    <a:pt x="f338" y="f361"/>
                    <a:pt x="f293" y="f370"/>
                  </a:cubicBezTo>
                  <a:cubicBezTo>
                    <a:pt x="f317" y="f39"/>
                    <a:pt x="f332" y="f24"/>
                    <a:pt x="f331" y="f56"/>
                  </a:cubicBezTo>
                  <a:cubicBezTo>
                    <a:pt x="f331" y="f28"/>
                    <a:pt x="f311" y="f30"/>
                    <a:pt x="f291" y="f381"/>
                  </a:cubicBezTo>
                  <a:cubicBezTo>
                    <a:pt x="f314" y="f380"/>
                    <a:pt x="f150" y="f398"/>
                    <a:pt x="f145" y="f181"/>
                  </a:cubicBezTo>
                  <a:cubicBezTo>
                    <a:pt x="f283" y="f392"/>
                    <a:pt x="f282" y="f391"/>
                    <a:pt x="f129" y="f392"/>
                  </a:cubicBezTo>
                  <a:cubicBezTo>
                    <a:pt x="f162" y="f83"/>
                    <a:pt x="f130" y="f393"/>
                    <a:pt x="f162" y="f394"/>
                  </a:cubicBezTo>
                  <a:cubicBezTo>
                    <a:pt x="f282" y="f7"/>
                    <a:pt x="f129" y="f380"/>
                    <a:pt x="f129" y="f50"/>
                  </a:cubicBezTo>
                  <a:cubicBezTo>
                    <a:pt x="f164" y="f354"/>
                    <a:pt x="f130" y="f34"/>
                    <a:pt x="f128" y="f67"/>
                  </a:cubicBezTo>
                  <a:cubicBezTo>
                    <a:pt x="f162" y="f368"/>
                    <a:pt x="f283" y="f377"/>
                    <a:pt x="f283" y="f199"/>
                  </a:cubicBezTo>
                  <a:cubicBezTo>
                    <a:pt x="f283" y="f371"/>
                    <a:pt x="f283" y="f205"/>
                    <a:pt x="f145" y="f309"/>
                  </a:cubicBezTo>
                  <a:cubicBezTo>
                    <a:pt x="f162" y="f203"/>
                    <a:pt x="f126" y="f247"/>
                    <a:pt x="f290" y="f239"/>
                  </a:cubicBezTo>
                  <a:cubicBezTo>
                    <a:pt x="f12" y="f217"/>
                    <a:pt x="f126" y="f215"/>
                    <a:pt x="f9" y="f10"/>
                  </a:cubicBezTo>
                  <a:close/>
                </a:path>
              </a:pathLst>
            </a:custGeom>
            <a:solidFill>
              <a:srgbClr val="82BB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Freeform 213">
              <a:extLst>
                <a:ext uri="{FF2B5EF4-FFF2-40B4-BE49-F238E27FC236}">
                  <a16:creationId xmlns:a16="http://schemas.microsoft.com/office/drawing/2014/main" id="{E155CE2D-0E34-DE41-BD31-C74FDAE7D692}"/>
                </a:ext>
              </a:extLst>
            </p:cNvPr>
            <p:cNvSpPr/>
            <p:nvPr/>
          </p:nvSpPr>
          <p:spPr>
            <a:xfrm>
              <a:off x="8324843" y="4259266"/>
              <a:ext cx="176214" cy="6445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352"/>
                <a:gd name="f8" fmla="val 86"/>
                <a:gd name="f9" fmla="val 186"/>
                <a:gd name="f10" fmla="val 84"/>
                <a:gd name="f11" fmla="val 192"/>
                <a:gd name="f12" fmla="val 87"/>
                <a:gd name="f13" fmla="val 198"/>
                <a:gd name="f14" fmla="val 204"/>
                <a:gd name="f15" fmla="val 88"/>
                <a:gd name="f16" fmla="val 217"/>
                <a:gd name="f17" fmla="val 230"/>
                <a:gd name="f18" fmla="val 244"/>
                <a:gd name="f19" fmla="val 259"/>
                <a:gd name="f20" fmla="val 83"/>
                <a:gd name="f21" fmla="val 274"/>
                <a:gd name="f22" fmla="val 81"/>
                <a:gd name="f23" fmla="val 289"/>
                <a:gd name="f24" fmla="val 80"/>
                <a:gd name="f25" fmla="val 301"/>
                <a:gd name="f26" fmla="val 75"/>
                <a:gd name="f27" fmla="val 312"/>
                <a:gd name="f28" fmla="val 70"/>
                <a:gd name="f29" fmla="val 323"/>
                <a:gd name="f30" fmla="val 66"/>
                <a:gd name="f31" fmla="val 325"/>
                <a:gd name="f32" fmla="val 69"/>
                <a:gd name="f33" fmla="val 329"/>
                <a:gd name="f34" fmla="val 67"/>
                <a:gd name="f35" fmla="val 331"/>
                <a:gd name="f36" fmla="val 64"/>
                <a:gd name="f37" fmla="val 338"/>
                <a:gd name="f38" fmla="val 61"/>
                <a:gd name="f39" fmla="val 344"/>
                <a:gd name="f40" fmla="val 57"/>
                <a:gd name="f41" fmla="val 58"/>
                <a:gd name="f42" fmla="val 333"/>
                <a:gd name="f43" fmla="val 316"/>
                <a:gd name="f44" fmla="val 63"/>
                <a:gd name="f45" fmla="val 296"/>
                <a:gd name="f46" fmla="val 59"/>
                <a:gd name="f47" fmla="val 310"/>
                <a:gd name="f48" fmla="val 52"/>
                <a:gd name="f49" fmla="val 336"/>
                <a:gd name="f50" fmla="val 51"/>
                <a:gd name="f51" fmla="val 339"/>
                <a:gd name="f52" fmla="val 50"/>
                <a:gd name="f53" fmla="val 341"/>
                <a:gd name="f54" fmla="val 46"/>
                <a:gd name="f55" fmla="val 340"/>
                <a:gd name="f56" fmla="val 42"/>
                <a:gd name="f57" fmla="val 39"/>
                <a:gd name="f58" fmla="val 334"/>
                <a:gd name="f59" fmla="val 40"/>
                <a:gd name="f60" fmla="val 38"/>
                <a:gd name="f61" fmla="val 313"/>
                <a:gd name="f62" fmla="val 302"/>
                <a:gd name="f63" fmla="val 44"/>
                <a:gd name="f64" fmla="val 298"/>
                <a:gd name="f65" fmla="val 295"/>
                <a:gd name="f66" fmla="val 292"/>
                <a:gd name="f67" fmla="val 41"/>
                <a:gd name="f68" fmla="val 287"/>
                <a:gd name="f69" fmla="val 281"/>
                <a:gd name="f70" fmla="val 43"/>
                <a:gd name="f71" fmla="val 276"/>
                <a:gd name="f72" fmla="val 275"/>
                <a:gd name="f73" fmla="val 279"/>
                <a:gd name="f74" fmla="val 271"/>
                <a:gd name="f75" fmla="val 268"/>
                <a:gd name="f76" fmla="val 45"/>
                <a:gd name="f77" fmla="val 257"/>
                <a:gd name="f78" fmla="val 243"/>
                <a:gd name="f79" fmla="val 229"/>
                <a:gd name="f80" fmla="val 234"/>
                <a:gd name="f81" fmla="val 239"/>
                <a:gd name="f82" fmla="val 266"/>
                <a:gd name="f83" fmla="val 34"/>
                <a:gd name="f84" fmla="val 27"/>
                <a:gd name="f85" fmla="val 307"/>
                <a:gd name="f86" fmla="val 23"/>
                <a:gd name="f87" fmla="val 319"/>
                <a:gd name="f88" fmla="val 17"/>
                <a:gd name="f89" fmla="val 330"/>
                <a:gd name="f90" fmla="val 12"/>
                <a:gd name="f91" fmla="val 10"/>
                <a:gd name="f92" fmla="val 345"/>
                <a:gd name="f93" fmla="val 8"/>
                <a:gd name="f94" fmla="val 342"/>
                <a:gd name="f95" fmla="val 6"/>
                <a:gd name="f96" fmla="val 3"/>
                <a:gd name="f97" fmla="val 1"/>
                <a:gd name="f98" fmla="val 2"/>
                <a:gd name="f99" fmla="val 327"/>
                <a:gd name="f100" fmla="val 318"/>
                <a:gd name="f101" fmla="val 5"/>
                <a:gd name="f102" fmla="val 309"/>
                <a:gd name="f103" fmla="val 306"/>
                <a:gd name="f104" fmla="val 304"/>
                <a:gd name="f105" fmla="val 13"/>
                <a:gd name="f106" fmla="val 273"/>
                <a:gd name="f107" fmla="val 15"/>
                <a:gd name="f108" fmla="val 253"/>
                <a:gd name="f109" fmla="val 19"/>
                <a:gd name="f110" fmla="val 250"/>
                <a:gd name="f111" fmla="val 20"/>
                <a:gd name="f112" fmla="val 246"/>
                <a:gd name="f113" fmla="val 22"/>
                <a:gd name="f114" fmla="val 232"/>
                <a:gd name="f115" fmla="val 28"/>
                <a:gd name="f116" fmla="val 220"/>
                <a:gd name="f117" fmla="val 31"/>
                <a:gd name="f118" fmla="val 206"/>
                <a:gd name="f119" fmla="val 33"/>
                <a:gd name="f120" fmla="val 199"/>
                <a:gd name="f121" fmla="val 35"/>
                <a:gd name="f122" fmla="val 191"/>
                <a:gd name="f123" fmla="val 36"/>
                <a:gd name="f124" fmla="val 183"/>
                <a:gd name="f125" fmla="val 37"/>
                <a:gd name="f126" fmla="val 175"/>
                <a:gd name="f127" fmla="val 167"/>
                <a:gd name="f128" fmla="val 159"/>
                <a:gd name="f129" fmla="val 156"/>
                <a:gd name="f130" fmla="val 152"/>
                <a:gd name="f131" fmla="val 148"/>
                <a:gd name="f132" fmla="val 146"/>
                <a:gd name="f133" fmla="val 144"/>
                <a:gd name="f134" fmla="val 48"/>
                <a:gd name="f135" fmla="val 141"/>
                <a:gd name="f136" fmla="val 137"/>
                <a:gd name="f137" fmla="val 133"/>
                <a:gd name="f138" fmla="val 49"/>
                <a:gd name="f139" fmla="val 129"/>
                <a:gd name="f140" fmla="val 123"/>
                <a:gd name="f141" fmla="val 118"/>
                <a:gd name="f142" fmla="val 53"/>
                <a:gd name="f143" fmla="val 113"/>
                <a:gd name="f144" fmla="val 108"/>
                <a:gd name="f145" fmla="val 56"/>
                <a:gd name="f146" fmla="val 103"/>
                <a:gd name="f147" fmla="val 98"/>
                <a:gd name="f148" fmla="val 95"/>
                <a:gd name="f149" fmla="val 93"/>
                <a:gd name="f150" fmla="val 90"/>
                <a:gd name="f151" fmla="val 55"/>
                <a:gd name="f152" fmla="val 85"/>
                <a:gd name="f153" fmla="val 76"/>
                <a:gd name="f154" fmla="val 73"/>
                <a:gd name="f155" fmla="val 60"/>
                <a:gd name="f156" fmla="val 65"/>
                <a:gd name="f157" fmla="val 72"/>
                <a:gd name="f158" fmla="val 74"/>
                <a:gd name="f159" fmla="val 4"/>
                <a:gd name="f160" fmla="val 77"/>
                <a:gd name="f161" fmla="val 11"/>
                <a:gd name="f162" fmla="val 82"/>
                <a:gd name="f163" fmla="val 18"/>
                <a:gd name="f164" fmla="val 26"/>
                <a:gd name="f165" fmla="val 47"/>
                <a:gd name="f166" fmla="val 92"/>
                <a:gd name="f167" fmla="val 78"/>
                <a:gd name="f168" fmla="val 91"/>
                <a:gd name="f169" fmla="val 89"/>
                <a:gd name="f170" fmla="val 99"/>
                <a:gd name="f171" fmla="val 102"/>
                <a:gd name="f172" fmla="val 105"/>
                <a:gd name="f173" fmla="val 107"/>
                <a:gd name="f174" fmla="val 109"/>
                <a:gd name="f175" fmla="val 110"/>
                <a:gd name="f176" fmla="val 112"/>
                <a:gd name="f177" fmla="val 116"/>
                <a:gd name="f178" fmla="val 120"/>
                <a:gd name="f179" fmla="val 124"/>
                <a:gd name="f180" fmla="val 125"/>
                <a:gd name="f181" fmla="val 127"/>
                <a:gd name="f182" fmla="val 128"/>
                <a:gd name="f183" fmla="val 130"/>
                <a:gd name="f184" fmla="val 132"/>
                <a:gd name="f185" fmla="val 135"/>
                <a:gd name="f186" fmla="val 136"/>
                <a:gd name="f187" fmla="val 139"/>
                <a:gd name="f188" fmla="val 142"/>
                <a:gd name="f189" fmla="val 161"/>
                <a:gd name="f190" fmla="val 172"/>
                <a:gd name="f191" fmla="val 176"/>
                <a:gd name="f192" fmla="val 181"/>
                <a:gd name="f193" fmla="+- 0 0 -90"/>
                <a:gd name="f194" fmla="*/ f3 1 96"/>
                <a:gd name="f195" fmla="*/ f4 1 352"/>
                <a:gd name="f196" fmla="val f5"/>
                <a:gd name="f197" fmla="val f6"/>
                <a:gd name="f198" fmla="val f7"/>
                <a:gd name="f199" fmla="*/ f193 f0 1"/>
                <a:gd name="f200" fmla="+- f198 0 f196"/>
                <a:gd name="f201" fmla="+- f197 0 f196"/>
                <a:gd name="f202" fmla="*/ f199 1 f2"/>
                <a:gd name="f203" fmla="*/ f201 1 96"/>
                <a:gd name="f204" fmla="*/ f200 1 352"/>
                <a:gd name="f205" fmla="*/ 86 f201 1"/>
                <a:gd name="f206" fmla="*/ 186 f200 1"/>
                <a:gd name="f207" fmla="*/ 87 f201 1"/>
                <a:gd name="f208" fmla="*/ 204 f200 1"/>
                <a:gd name="f209" fmla="*/ 244 f200 1"/>
                <a:gd name="f210" fmla="*/ 81 f201 1"/>
                <a:gd name="f211" fmla="*/ 289 f200 1"/>
                <a:gd name="f212" fmla="*/ 70 f201 1"/>
                <a:gd name="f213" fmla="*/ 323 f200 1"/>
                <a:gd name="f214" fmla="*/ 67 f201 1"/>
                <a:gd name="f215" fmla="*/ 331 f200 1"/>
                <a:gd name="f216" fmla="*/ 57 f201 1"/>
                <a:gd name="f217" fmla="*/ 352 f200 1"/>
                <a:gd name="f218" fmla="*/ 63 f201 1"/>
                <a:gd name="f219" fmla="*/ 296 f200 1"/>
                <a:gd name="f220" fmla="*/ 52 f201 1"/>
                <a:gd name="f221" fmla="*/ 336 f200 1"/>
                <a:gd name="f222" fmla="*/ 46 f201 1"/>
                <a:gd name="f223" fmla="*/ 340 f200 1"/>
                <a:gd name="f224" fmla="*/ 39 f201 1"/>
                <a:gd name="f225" fmla="*/ 334 f200 1"/>
                <a:gd name="f226" fmla="*/ 42 f201 1"/>
                <a:gd name="f227" fmla="*/ 302 f200 1"/>
                <a:gd name="f228" fmla="*/ 40 f201 1"/>
                <a:gd name="f229" fmla="*/ 292 f200 1"/>
                <a:gd name="f230" fmla="*/ 43 f201 1"/>
                <a:gd name="f231" fmla="*/ 276 f200 1"/>
                <a:gd name="f232" fmla="*/ 274 f200 1"/>
                <a:gd name="f233" fmla="*/ 279 f200 1"/>
                <a:gd name="f234" fmla="*/ 268 f200 1"/>
                <a:gd name="f235" fmla="*/ 271 f200 1"/>
                <a:gd name="f236" fmla="*/ 45 f201 1"/>
                <a:gd name="f237" fmla="*/ 229 f200 1"/>
                <a:gd name="f238" fmla="*/ 27 f201 1"/>
                <a:gd name="f239" fmla="*/ 307 f200 1"/>
                <a:gd name="f240" fmla="*/ 12 f201 1"/>
                <a:gd name="f241" fmla="*/ 341 f200 1"/>
                <a:gd name="f242" fmla="*/ 6 f201 1"/>
                <a:gd name="f243" fmla="*/ 342 f200 1"/>
                <a:gd name="f244" fmla="*/ 1 f201 1"/>
                <a:gd name="f245" fmla="*/ 5 f201 1"/>
                <a:gd name="f246" fmla="*/ 309 f200 1"/>
                <a:gd name="f247" fmla="*/ 304 f200 1"/>
                <a:gd name="f248" fmla="*/ 15 f201 1"/>
                <a:gd name="f249" fmla="*/ 257 f200 1"/>
                <a:gd name="f250" fmla="*/ 20 f201 1"/>
                <a:gd name="f251" fmla="*/ 246 f200 1"/>
                <a:gd name="f252" fmla="*/ 31 f201 1"/>
                <a:gd name="f253" fmla="*/ 206 f200 1"/>
                <a:gd name="f254" fmla="*/ 36 f201 1"/>
                <a:gd name="f255" fmla="*/ 183 f200 1"/>
                <a:gd name="f256" fmla="*/ 159 f200 1"/>
                <a:gd name="f257" fmla="*/ 148 f200 1"/>
                <a:gd name="f258" fmla="*/ 48 f201 1"/>
                <a:gd name="f259" fmla="*/ 141 f200 1"/>
                <a:gd name="f260" fmla="*/ 49 f201 1"/>
                <a:gd name="f261" fmla="*/ 129 f200 1"/>
                <a:gd name="f262" fmla="*/ 53 f201 1"/>
                <a:gd name="f263" fmla="*/ 113 f200 1"/>
                <a:gd name="f264" fmla="*/ 56 f201 1"/>
                <a:gd name="f265" fmla="*/ 98 f200 1"/>
                <a:gd name="f266" fmla="*/ 90 f200 1"/>
                <a:gd name="f267" fmla="*/ 76 f200 1"/>
                <a:gd name="f268" fmla="*/ 60 f201 1"/>
                <a:gd name="f269" fmla="*/ 65 f200 1"/>
                <a:gd name="f270" fmla="*/ 66 f201 1"/>
                <a:gd name="f271" fmla="*/ 60 f200 1"/>
                <a:gd name="f272" fmla="*/ 73 f201 1"/>
                <a:gd name="f273" fmla="*/ 53 f200 1"/>
                <a:gd name="f274" fmla="*/ 74 f201 1"/>
                <a:gd name="f275" fmla="*/ 0 f200 1"/>
                <a:gd name="f276" fmla="*/ 77 f201 1"/>
                <a:gd name="f277" fmla="*/ 11 f200 1"/>
                <a:gd name="f278" fmla="*/ 84 f201 1"/>
                <a:gd name="f279" fmla="*/ 34 f200 1"/>
                <a:gd name="f280" fmla="*/ 88 f201 1"/>
                <a:gd name="f281" fmla="*/ 90 f201 1"/>
                <a:gd name="f282" fmla="*/ 78 f200 1"/>
                <a:gd name="f283" fmla="*/ 86 f200 1"/>
                <a:gd name="f284" fmla="*/ 93 f200 1"/>
                <a:gd name="f285" fmla="*/ 91 f201 1"/>
                <a:gd name="f286" fmla="*/ 99 f200 1"/>
                <a:gd name="f287" fmla="*/ 107 f200 1"/>
                <a:gd name="f288" fmla="*/ 112 f200 1"/>
                <a:gd name="f289" fmla="*/ 124 f200 1"/>
                <a:gd name="f290" fmla="*/ 128 f200 1"/>
                <a:gd name="f291" fmla="*/ 135 f200 1"/>
                <a:gd name="f292" fmla="*/ 142 f200 1"/>
                <a:gd name="f293" fmla="*/ 172 f200 1"/>
                <a:gd name="f294" fmla="+- f202 0 f1"/>
                <a:gd name="f295" fmla="*/ f205 1 96"/>
                <a:gd name="f296" fmla="*/ f206 1 352"/>
                <a:gd name="f297" fmla="*/ f207 1 96"/>
                <a:gd name="f298" fmla="*/ f208 1 352"/>
                <a:gd name="f299" fmla="*/ f209 1 352"/>
                <a:gd name="f300" fmla="*/ f210 1 96"/>
                <a:gd name="f301" fmla="*/ f211 1 352"/>
                <a:gd name="f302" fmla="*/ f212 1 96"/>
                <a:gd name="f303" fmla="*/ f213 1 352"/>
                <a:gd name="f304" fmla="*/ f214 1 96"/>
                <a:gd name="f305" fmla="*/ f215 1 352"/>
                <a:gd name="f306" fmla="*/ f216 1 96"/>
                <a:gd name="f307" fmla="*/ f217 1 352"/>
                <a:gd name="f308" fmla="*/ f218 1 96"/>
                <a:gd name="f309" fmla="*/ f219 1 352"/>
                <a:gd name="f310" fmla="*/ f220 1 96"/>
                <a:gd name="f311" fmla="*/ f221 1 352"/>
                <a:gd name="f312" fmla="*/ f222 1 96"/>
                <a:gd name="f313" fmla="*/ f223 1 352"/>
                <a:gd name="f314" fmla="*/ f224 1 96"/>
                <a:gd name="f315" fmla="*/ f225 1 352"/>
                <a:gd name="f316" fmla="*/ f226 1 96"/>
                <a:gd name="f317" fmla="*/ f227 1 352"/>
                <a:gd name="f318" fmla="*/ f228 1 96"/>
                <a:gd name="f319" fmla="*/ f229 1 352"/>
                <a:gd name="f320" fmla="*/ f230 1 96"/>
                <a:gd name="f321" fmla="*/ f231 1 352"/>
                <a:gd name="f322" fmla="*/ f232 1 352"/>
                <a:gd name="f323" fmla="*/ f233 1 352"/>
                <a:gd name="f324" fmla="*/ f234 1 352"/>
                <a:gd name="f325" fmla="*/ f235 1 352"/>
                <a:gd name="f326" fmla="*/ f236 1 96"/>
                <a:gd name="f327" fmla="*/ f237 1 352"/>
                <a:gd name="f328" fmla="*/ f238 1 96"/>
                <a:gd name="f329" fmla="*/ f239 1 352"/>
                <a:gd name="f330" fmla="*/ f240 1 96"/>
                <a:gd name="f331" fmla="*/ f241 1 352"/>
                <a:gd name="f332" fmla="*/ f242 1 96"/>
                <a:gd name="f333" fmla="*/ f243 1 352"/>
                <a:gd name="f334" fmla="*/ f244 1 96"/>
                <a:gd name="f335" fmla="*/ f245 1 96"/>
                <a:gd name="f336" fmla="*/ f246 1 352"/>
                <a:gd name="f337" fmla="*/ f247 1 352"/>
                <a:gd name="f338" fmla="*/ f248 1 96"/>
                <a:gd name="f339" fmla="*/ f249 1 352"/>
                <a:gd name="f340" fmla="*/ f250 1 96"/>
                <a:gd name="f341" fmla="*/ f251 1 352"/>
                <a:gd name="f342" fmla="*/ f252 1 96"/>
                <a:gd name="f343" fmla="*/ f253 1 352"/>
                <a:gd name="f344" fmla="*/ f254 1 96"/>
                <a:gd name="f345" fmla="*/ f255 1 352"/>
                <a:gd name="f346" fmla="*/ f256 1 352"/>
                <a:gd name="f347" fmla="*/ f257 1 352"/>
                <a:gd name="f348" fmla="*/ f258 1 96"/>
                <a:gd name="f349" fmla="*/ f259 1 352"/>
                <a:gd name="f350" fmla="*/ f260 1 96"/>
                <a:gd name="f351" fmla="*/ f261 1 352"/>
                <a:gd name="f352" fmla="*/ f262 1 96"/>
                <a:gd name="f353" fmla="*/ f263 1 352"/>
                <a:gd name="f354" fmla="*/ f264 1 96"/>
                <a:gd name="f355" fmla="*/ f265 1 352"/>
                <a:gd name="f356" fmla="*/ f266 1 352"/>
                <a:gd name="f357" fmla="*/ f267 1 352"/>
                <a:gd name="f358" fmla="*/ f268 1 96"/>
                <a:gd name="f359" fmla="*/ f269 1 352"/>
                <a:gd name="f360" fmla="*/ f270 1 96"/>
                <a:gd name="f361" fmla="*/ f271 1 352"/>
                <a:gd name="f362" fmla="*/ f272 1 96"/>
                <a:gd name="f363" fmla="*/ f273 1 352"/>
                <a:gd name="f364" fmla="*/ f274 1 96"/>
                <a:gd name="f365" fmla="*/ f275 1 352"/>
                <a:gd name="f366" fmla="*/ f276 1 96"/>
                <a:gd name="f367" fmla="*/ f277 1 352"/>
                <a:gd name="f368" fmla="*/ f278 1 96"/>
                <a:gd name="f369" fmla="*/ f279 1 352"/>
                <a:gd name="f370" fmla="*/ f280 1 96"/>
                <a:gd name="f371" fmla="*/ f281 1 96"/>
                <a:gd name="f372" fmla="*/ f282 1 352"/>
                <a:gd name="f373" fmla="*/ f283 1 352"/>
                <a:gd name="f374" fmla="*/ f284 1 352"/>
                <a:gd name="f375" fmla="*/ f285 1 96"/>
                <a:gd name="f376" fmla="*/ f286 1 352"/>
                <a:gd name="f377" fmla="*/ f287 1 352"/>
                <a:gd name="f378" fmla="*/ f288 1 352"/>
                <a:gd name="f379" fmla="*/ f289 1 352"/>
                <a:gd name="f380" fmla="*/ f290 1 352"/>
                <a:gd name="f381" fmla="*/ f291 1 352"/>
                <a:gd name="f382" fmla="*/ f292 1 352"/>
                <a:gd name="f383" fmla="*/ f293 1 352"/>
                <a:gd name="f384" fmla="*/ 0 1 f203"/>
                <a:gd name="f385" fmla="*/ f197 1 f203"/>
                <a:gd name="f386" fmla="*/ 0 1 f204"/>
                <a:gd name="f387" fmla="*/ f198 1 f204"/>
                <a:gd name="f388" fmla="*/ f295 1 f203"/>
                <a:gd name="f389" fmla="*/ f296 1 f204"/>
                <a:gd name="f390" fmla="*/ f297 1 f203"/>
                <a:gd name="f391" fmla="*/ f298 1 f204"/>
                <a:gd name="f392" fmla="*/ f299 1 f204"/>
                <a:gd name="f393" fmla="*/ f300 1 f203"/>
                <a:gd name="f394" fmla="*/ f301 1 f204"/>
                <a:gd name="f395" fmla="*/ f302 1 f203"/>
                <a:gd name="f396" fmla="*/ f303 1 f204"/>
                <a:gd name="f397" fmla="*/ f304 1 f203"/>
                <a:gd name="f398" fmla="*/ f305 1 f204"/>
                <a:gd name="f399" fmla="*/ f306 1 f203"/>
                <a:gd name="f400" fmla="*/ f307 1 f204"/>
                <a:gd name="f401" fmla="*/ f308 1 f203"/>
                <a:gd name="f402" fmla="*/ f309 1 f204"/>
                <a:gd name="f403" fmla="*/ f310 1 f203"/>
                <a:gd name="f404" fmla="*/ f311 1 f204"/>
                <a:gd name="f405" fmla="*/ f312 1 f203"/>
                <a:gd name="f406" fmla="*/ f313 1 f204"/>
                <a:gd name="f407" fmla="*/ f314 1 f203"/>
                <a:gd name="f408" fmla="*/ f315 1 f204"/>
                <a:gd name="f409" fmla="*/ f316 1 f203"/>
                <a:gd name="f410" fmla="*/ f317 1 f204"/>
                <a:gd name="f411" fmla="*/ f318 1 f203"/>
                <a:gd name="f412" fmla="*/ f319 1 f204"/>
                <a:gd name="f413" fmla="*/ f320 1 f203"/>
                <a:gd name="f414" fmla="*/ f321 1 f204"/>
                <a:gd name="f415" fmla="*/ f322 1 f204"/>
                <a:gd name="f416" fmla="*/ f323 1 f204"/>
                <a:gd name="f417" fmla="*/ f324 1 f204"/>
                <a:gd name="f418" fmla="*/ f325 1 f204"/>
                <a:gd name="f419" fmla="*/ f326 1 f203"/>
                <a:gd name="f420" fmla="*/ f327 1 f204"/>
                <a:gd name="f421" fmla="*/ f328 1 f203"/>
                <a:gd name="f422" fmla="*/ f329 1 f204"/>
                <a:gd name="f423" fmla="*/ f330 1 f203"/>
                <a:gd name="f424" fmla="*/ f331 1 f204"/>
                <a:gd name="f425" fmla="*/ f332 1 f203"/>
                <a:gd name="f426" fmla="*/ f333 1 f204"/>
                <a:gd name="f427" fmla="*/ f334 1 f203"/>
                <a:gd name="f428" fmla="*/ f335 1 f203"/>
                <a:gd name="f429" fmla="*/ f336 1 f204"/>
                <a:gd name="f430" fmla="*/ f337 1 f204"/>
                <a:gd name="f431" fmla="*/ f338 1 f203"/>
                <a:gd name="f432" fmla="*/ f339 1 f204"/>
                <a:gd name="f433" fmla="*/ f340 1 f203"/>
                <a:gd name="f434" fmla="*/ f341 1 f204"/>
                <a:gd name="f435" fmla="*/ f342 1 f203"/>
                <a:gd name="f436" fmla="*/ f343 1 f204"/>
                <a:gd name="f437" fmla="*/ f344 1 f203"/>
                <a:gd name="f438" fmla="*/ f345 1 f204"/>
                <a:gd name="f439" fmla="*/ f346 1 f204"/>
                <a:gd name="f440" fmla="*/ f347 1 f204"/>
                <a:gd name="f441" fmla="*/ f348 1 f203"/>
                <a:gd name="f442" fmla="*/ f349 1 f204"/>
                <a:gd name="f443" fmla="*/ f350 1 f203"/>
                <a:gd name="f444" fmla="*/ f351 1 f204"/>
                <a:gd name="f445" fmla="*/ f352 1 f203"/>
                <a:gd name="f446" fmla="*/ f353 1 f204"/>
                <a:gd name="f447" fmla="*/ f354 1 f203"/>
                <a:gd name="f448" fmla="*/ f355 1 f204"/>
                <a:gd name="f449" fmla="*/ f356 1 f204"/>
                <a:gd name="f450" fmla="*/ f357 1 f204"/>
                <a:gd name="f451" fmla="*/ f358 1 f203"/>
                <a:gd name="f452" fmla="*/ f359 1 f204"/>
                <a:gd name="f453" fmla="*/ f360 1 f203"/>
                <a:gd name="f454" fmla="*/ f361 1 f204"/>
                <a:gd name="f455" fmla="*/ f362 1 f203"/>
                <a:gd name="f456" fmla="*/ f363 1 f204"/>
                <a:gd name="f457" fmla="*/ f364 1 f203"/>
                <a:gd name="f458" fmla="*/ f365 1 f204"/>
                <a:gd name="f459" fmla="*/ f366 1 f203"/>
                <a:gd name="f460" fmla="*/ f367 1 f204"/>
                <a:gd name="f461" fmla="*/ f368 1 f203"/>
                <a:gd name="f462" fmla="*/ f369 1 f204"/>
                <a:gd name="f463" fmla="*/ f370 1 f203"/>
                <a:gd name="f464" fmla="*/ f371 1 f203"/>
                <a:gd name="f465" fmla="*/ f372 1 f204"/>
                <a:gd name="f466" fmla="*/ f373 1 f204"/>
                <a:gd name="f467" fmla="*/ f374 1 f204"/>
                <a:gd name="f468" fmla="*/ f375 1 f203"/>
                <a:gd name="f469" fmla="*/ f376 1 f204"/>
                <a:gd name="f470" fmla="*/ f377 1 f204"/>
                <a:gd name="f471" fmla="*/ f378 1 f204"/>
                <a:gd name="f472" fmla="*/ f379 1 f204"/>
                <a:gd name="f473" fmla="*/ f380 1 f204"/>
                <a:gd name="f474" fmla="*/ f381 1 f204"/>
                <a:gd name="f475" fmla="*/ f382 1 f204"/>
                <a:gd name="f476" fmla="*/ f383 1 f204"/>
                <a:gd name="f477" fmla="*/ f384 f194 1"/>
                <a:gd name="f478" fmla="*/ f385 f194 1"/>
                <a:gd name="f479" fmla="*/ f387 f195 1"/>
                <a:gd name="f480" fmla="*/ f386 f195 1"/>
                <a:gd name="f481" fmla="*/ f388 f194 1"/>
                <a:gd name="f482" fmla="*/ f389 f195 1"/>
                <a:gd name="f483" fmla="*/ f390 f194 1"/>
                <a:gd name="f484" fmla="*/ f391 f195 1"/>
                <a:gd name="f485" fmla="*/ f392 f195 1"/>
                <a:gd name="f486" fmla="*/ f393 f194 1"/>
                <a:gd name="f487" fmla="*/ f394 f195 1"/>
                <a:gd name="f488" fmla="*/ f395 f194 1"/>
                <a:gd name="f489" fmla="*/ f396 f195 1"/>
                <a:gd name="f490" fmla="*/ f397 f194 1"/>
                <a:gd name="f491" fmla="*/ f398 f195 1"/>
                <a:gd name="f492" fmla="*/ f399 f194 1"/>
                <a:gd name="f493" fmla="*/ f400 f195 1"/>
                <a:gd name="f494" fmla="*/ f401 f194 1"/>
                <a:gd name="f495" fmla="*/ f402 f195 1"/>
                <a:gd name="f496" fmla="*/ f403 f194 1"/>
                <a:gd name="f497" fmla="*/ f404 f195 1"/>
                <a:gd name="f498" fmla="*/ f405 f194 1"/>
                <a:gd name="f499" fmla="*/ f406 f195 1"/>
                <a:gd name="f500" fmla="*/ f407 f194 1"/>
                <a:gd name="f501" fmla="*/ f408 f195 1"/>
                <a:gd name="f502" fmla="*/ f409 f194 1"/>
                <a:gd name="f503" fmla="*/ f410 f195 1"/>
                <a:gd name="f504" fmla="*/ f411 f194 1"/>
                <a:gd name="f505" fmla="*/ f412 f195 1"/>
                <a:gd name="f506" fmla="*/ f413 f194 1"/>
                <a:gd name="f507" fmla="*/ f414 f195 1"/>
                <a:gd name="f508" fmla="*/ f415 f195 1"/>
                <a:gd name="f509" fmla="*/ f416 f195 1"/>
                <a:gd name="f510" fmla="*/ f417 f195 1"/>
                <a:gd name="f511" fmla="*/ f418 f195 1"/>
                <a:gd name="f512" fmla="*/ f419 f194 1"/>
                <a:gd name="f513" fmla="*/ f420 f195 1"/>
                <a:gd name="f514" fmla="*/ f421 f194 1"/>
                <a:gd name="f515" fmla="*/ f422 f195 1"/>
                <a:gd name="f516" fmla="*/ f423 f194 1"/>
                <a:gd name="f517" fmla="*/ f424 f195 1"/>
                <a:gd name="f518" fmla="*/ f425 f194 1"/>
                <a:gd name="f519" fmla="*/ f426 f195 1"/>
                <a:gd name="f520" fmla="*/ f427 f194 1"/>
                <a:gd name="f521" fmla="*/ f428 f194 1"/>
                <a:gd name="f522" fmla="*/ f429 f195 1"/>
                <a:gd name="f523" fmla="*/ f430 f195 1"/>
                <a:gd name="f524" fmla="*/ f431 f194 1"/>
                <a:gd name="f525" fmla="*/ f432 f195 1"/>
                <a:gd name="f526" fmla="*/ f433 f194 1"/>
                <a:gd name="f527" fmla="*/ f434 f195 1"/>
                <a:gd name="f528" fmla="*/ f435 f194 1"/>
                <a:gd name="f529" fmla="*/ f436 f195 1"/>
                <a:gd name="f530" fmla="*/ f437 f194 1"/>
                <a:gd name="f531" fmla="*/ f438 f195 1"/>
                <a:gd name="f532" fmla="*/ f439 f195 1"/>
                <a:gd name="f533" fmla="*/ f440 f195 1"/>
                <a:gd name="f534" fmla="*/ f441 f194 1"/>
                <a:gd name="f535" fmla="*/ f442 f195 1"/>
                <a:gd name="f536" fmla="*/ f443 f194 1"/>
                <a:gd name="f537" fmla="*/ f444 f195 1"/>
                <a:gd name="f538" fmla="*/ f445 f194 1"/>
                <a:gd name="f539" fmla="*/ f446 f195 1"/>
                <a:gd name="f540" fmla="*/ f447 f194 1"/>
                <a:gd name="f541" fmla="*/ f448 f195 1"/>
                <a:gd name="f542" fmla="*/ f449 f195 1"/>
                <a:gd name="f543" fmla="*/ f450 f195 1"/>
                <a:gd name="f544" fmla="*/ f451 f194 1"/>
                <a:gd name="f545" fmla="*/ f452 f195 1"/>
                <a:gd name="f546" fmla="*/ f453 f194 1"/>
                <a:gd name="f547" fmla="*/ f454 f195 1"/>
                <a:gd name="f548" fmla="*/ f455 f194 1"/>
                <a:gd name="f549" fmla="*/ f456 f195 1"/>
                <a:gd name="f550" fmla="*/ f457 f194 1"/>
                <a:gd name="f551" fmla="*/ f458 f195 1"/>
                <a:gd name="f552" fmla="*/ f459 f194 1"/>
                <a:gd name="f553" fmla="*/ f460 f195 1"/>
                <a:gd name="f554" fmla="*/ f461 f194 1"/>
                <a:gd name="f555" fmla="*/ f462 f195 1"/>
                <a:gd name="f556" fmla="*/ f463 f194 1"/>
                <a:gd name="f557" fmla="*/ f464 f194 1"/>
                <a:gd name="f558" fmla="*/ f465 f195 1"/>
                <a:gd name="f559" fmla="*/ f466 f195 1"/>
                <a:gd name="f560" fmla="*/ f467 f195 1"/>
                <a:gd name="f561" fmla="*/ f468 f194 1"/>
                <a:gd name="f562" fmla="*/ f469 f195 1"/>
                <a:gd name="f563" fmla="*/ f470 f195 1"/>
                <a:gd name="f564" fmla="*/ f471 f195 1"/>
                <a:gd name="f565" fmla="*/ f472 f195 1"/>
                <a:gd name="f566" fmla="*/ f473 f195 1"/>
                <a:gd name="f567" fmla="*/ f474 f195 1"/>
                <a:gd name="f568" fmla="*/ f475 f195 1"/>
                <a:gd name="f569" fmla="*/ f476 f1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4">
                  <a:pos x="f481" y="f482"/>
                </a:cxn>
                <a:cxn ang="f294">
                  <a:pos x="f483" y="f484"/>
                </a:cxn>
                <a:cxn ang="f294">
                  <a:pos x="f483" y="f485"/>
                </a:cxn>
                <a:cxn ang="f294">
                  <a:pos x="f486" y="f487"/>
                </a:cxn>
                <a:cxn ang="f294">
                  <a:pos x="f488" y="f489"/>
                </a:cxn>
                <a:cxn ang="f294">
                  <a:pos x="f490" y="f491"/>
                </a:cxn>
                <a:cxn ang="f294">
                  <a:pos x="f492" y="f493"/>
                </a:cxn>
                <a:cxn ang="f294">
                  <a:pos x="f494" y="f495"/>
                </a:cxn>
                <a:cxn ang="f294">
                  <a:pos x="f496" y="f497"/>
                </a:cxn>
                <a:cxn ang="f294">
                  <a:pos x="f498" y="f499"/>
                </a:cxn>
                <a:cxn ang="f294">
                  <a:pos x="f500" y="f501"/>
                </a:cxn>
                <a:cxn ang="f294">
                  <a:pos x="f502" y="f503"/>
                </a:cxn>
                <a:cxn ang="f294">
                  <a:pos x="f504" y="f505"/>
                </a:cxn>
                <a:cxn ang="f294">
                  <a:pos x="f506" y="f507"/>
                </a:cxn>
                <a:cxn ang="f294">
                  <a:pos x="f506" y="f508"/>
                </a:cxn>
                <a:cxn ang="f294">
                  <a:pos x="f504" y="f509"/>
                </a:cxn>
                <a:cxn ang="f294">
                  <a:pos x="f504" y="f510"/>
                </a:cxn>
                <a:cxn ang="f294">
                  <a:pos x="f502" y="f511"/>
                </a:cxn>
                <a:cxn ang="f294">
                  <a:pos x="f512" y="f513"/>
                </a:cxn>
                <a:cxn ang="f294">
                  <a:pos x="f504" y="f485"/>
                </a:cxn>
                <a:cxn ang="f294">
                  <a:pos x="f514" y="f515"/>
                </a:cxn>
                <a:cxn ang="f294">
                  <a:pos x="f516" y="f517"/>
                </a:cxn>
                <a:cxn ang="f294">
                  <a:pos x="f518" y="f519"/>
                </a:cxn>
                <a:cxn ang="f294">
                  <a:pos x="f520" y="f497"/>
                </a:cxn>
                <a:cxn ang="f294">
                  <a:pos x="f521" y="f522"/>
                </a:cxn>
                <a:cxn ang="f294">
                  <a:pos x="f521" y="f523"/>
                </a:cxn>
                <a:cxn ang="f294">
                  <a:pos x="f524" y="f525"/>
                </a:cxn>
                <a:cxn ang="f294">
                  <a:pos x="f526" y="f527"/>
                </a:cxn>
                <a:cxn ang="f294">
                  <a:pos x="f528" y="f529"/>
                </a:cxn>
                <a:cxn ang="f294">
                  <a:pos x="f530" y="f531"/>
                </a:cxn>
                <a:cxn ang="f294">
                  <a:pos x="f506" y="f532"/>
                </a:cxn>
                <a:cxn ang="f294">
                  <a:pos x="f512" y="f533"/>
                </a:cxn>
                <a:cxn ang="f294">
                  <a:pos x="f534" y="f535"/>
                </a:cxn>
                <a:cxn ang="f294">
                  <a:pos x="f536" y="f537"/>
                </a:cxn>
                <a:cxn ang="f294">
                  <a:pos x="f538" y="f539"/>
                </a:cxn>
                <a:cxn ang="f294">
                  <a:pos x="f540" y="f541"/>
                </a:cxn>
                <a:cxn ang="f294">
                  <a:pos x="f540" y="f542"/>
                </a:cxn>
                <a:cxn ang="f294">
                  <a:pos x="f492" y="f543"/>
                </a:cxn>
                <a:cxn ang="f294">
                  <a:pos x="f544" y="f545"/>
                </a:cxn>
                <a:cxn ang="f294">
                  <a:pos x="f546" y="f547"/>
                </a:cxn>
                <a:cxn ang="f294">
                  <a:pos x="f548" y="f549"/>
                </a:cxn>
                <a:cxn ang="f294">
                  <a:pos x="f550" y="f551"/>
                </a:cxn>
                <a:cxn ang="f294">
                  <a:pos x="f552" y="f553"/>
                </a:cxn>
                <a:cxn ang="f294">
                  <a:pos x="f554" y="f555"/>
                </a:cxn>
                <a:cxn ang="f294">
                  <a:pos x="f556" y="f549"/>
                </a:cxn>
                <a:cxn ang="f294">
                  <a:pos x="f557" y="f558"/>
                </a:cxn>
                <a:cxn ang="f294">
                  <a:pos x="f556" y="f559"/>
                </a:cxn>
                <a:cxn ang="f294">
                  <a:pos x="f557" y="f560"/>
                </a:cxn>
                <a:cxn ang="f294">
                  <a:pos x="f561" y="f562"/>
                </a:cxn>
                <a:cxn ang="f294">
                  <a:pos x="f561" y="f563"/>
                </a:cxn>
                <a:cxn ang="f294">
                  <a:pos x="f561" y="f564"/>
                </a:cxn>
                <a:cxn ang="f294">
                  <a:pos x="f561" y="f565"/>
                </a:cxn>
                <a:cxn ang="f294">
                  <a:pos x="f557" y="f566"/>
                </a:cxn>
                <a:cxn ang="f294">
                  <a:pos x="f557" y="f567"/>
                </a:cxn>
                <a:cxn ang="f294">
                  <a:pos x="f561" y="f568"/>
                </a:cxn>
                <a:cxn ang="f294">
                  <a:pos x="f556" y="f569"/>
                </a:cxn>
                <a:cxn ang="f294">
                  <a:pos x="f481" y="f482"/>
                </a:cxn>
              </a:cxnLst>
              <a:rect l="f477" t="f480" r="f478" b="f479"/>
              <a:pathLst>
                <a:path w="96" h="352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5" y="f16"/>
                    <a:pt x="f15" y="f17"/>
                    <a:pt x="f12" y="f18"/>
                  </a:cubicBezTo>
                  <a:cubicBezTo>
                    <a:pt x="f10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7"/>
                  </a:cubicBezTo>
                  <a:cubicBezTo>
                    <a:pt x="f41" y="f42"/>
                    <a:pt x="f36" y="f43"/>
                    <a:pt x="f44" y="f45"/>
                  </a:cubicBezTo>
                  <a:cubicBezTo>
                    <a:pt x="f46" y="f47"/>
                    <a:pt x="f40" y="f29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1"/>
                    <a:pt x="f57" y="f51"/>
                    <a:pt x="f57" y="f58"/>
                  </a:cubicBezTo>
                  <a:cubicBezTo>
                    <a:pt x="f59" y="f29"/>
                    <a:pt x="f60" y="f61"/>
                    <a:pt x="f56" y="f62"/>
                  </a:cubicBezTo>
                  <a:cubicBezTo>
                    <a:pt x="f63" y="f64"/>
                    <a:pt x="f57" y="f65"/>
                    <a:pt x="f59" y="f66"/>
                  </a:cubicBezTo>
                  <a:cubicBezTo>
                    <a:pt x="f67" y="f68"/>
                    <a:pt x="f56" y="f69"/>
                    <a:pt x="f70" y="f71"/>
                  </a:cubicBezTo>
                  <a:cubicBezTo>
                    <a:pt x="f70" y="f71"/>
                    <a:pt x="f70" y="f72"/>
                    <a:pt x="f70" y="f21"/>
                  </a:cubicBezTo>
                  <a:cubicBezTo>
                    <a:pt x="f67" y="f21"/>
                    <a:pt x="f67" y="f71"/>
                    <a:pt x="f59" y="f73"/>
                  </a:cubicBezTo>
                  <a:cubicBezTo>
                    <a:pt x="f59" y="f21"/>
                    <a:pt x="f59" y="f74"/>
                    <a:pt x="f59" y="f75"/>
                  </a:cubicBezTo>
                  <a:cubicBezTo>
                    <a:pt x="f67" y="f75"/>
                    <a:pt x="f59" y="f74"/>
                    <a:pt x="f56" y="f74"/>
                  </a:cubicBezTo>
                  <a:cubicBezTo>
                    <a:pt x="f76" y="f77"/>
                    <a:pt x="f56" y="f78"/>
                    <a:pt x="f76" y="f79"/>
                  </a:cubicBezTo>
                  <a:cubicBezTo>
                    <a:pt x="f67" y="f80"/>
                    <a:pt x="f59" y="f81"/>
                    <a:pt x="f59" y="f18"/>
                  </a:cubicBezTo>
                  <a:cubicBezTo>
                    <a:pt x="f60" y="f82"/>
                    <a:pt x="f83" y="f68"/>
                    <a:pt x="f84" y="f85"/>
                  </a:cubicBezTo>
                  <a:cubicBezTo>
                    <a:pt x="f86" y="f87"/>
                    <a:pt x="f88" y="f89"/>
                    <a:pt x="f90" y="f53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5" y="f53"/>
                    <a:pt x="f97" y="f49"/>
                  </a:cubicBezTo>
                  <a:cubicBezTo>
                    <a:pt x="f98" y="f99"/>
                    <a:pt x="f96" y="f100"/>
                    <a:pt x="f101" y="f102"/>
                  </a:cubicBezTo>
                  <a:cubicBezTo>
                    <a:pt x="f101" y="f85"/>
                    <a:pt x="f101" y="f103"/>
                    <a:pt x="f101" y="f104"/>
                  </a:cubicBezTo>
                  <a:cubicBezTo>
                    <a:pt x="f91" y="f23"/>
                    <a:pt x="f105" y="f106"/>
                    <a:pt x="f107" y="f77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59" y="f127"/>
                    <a:pt x="f70" y="f128"/>
                  </a:cubicBezTo>
                  <a:cubicBezTo>
                    <a:pt x="f63" y="f129"/>
                    <a:pt x="f76" y="f130"/>
                    <a:pt x="f76" y="f131"/>
                  </a:cubicBezTo>
                  <a:cubicBezTo>
                    <a:pt x="f76" y="f132"/>
                    <a:pt x="f54" y="f133"/>
                    <a:pt x="f134" y="f135"/>
                  </a:cubicBezTo>
                  <a:cubicBezTo>
                    <a:pt x="f134" y="f136"/>
                    <a:pt x="f52" y="f137"/>
                    <a:pt x="f138" y="f139"/>
                  </a:cubicBezTo>
                  <a:cubicBezTo>
                    <a:pt x="f138" y="f140"/>
                    <a:pt x="f52" y="f141"/>
                    <a:pt x="f142" y="f143"/>
                  </a:cubicBezTo>
                  <a:cubicBezTo>
                    <a:pt x="f48" y="f144"/>
                    <a:pt x="f145" y="f146"/>
                    <a:pt x="f145" y="f147"/>
                  </a:cubicBezTo>
                  <a:cubicBezTo>
                    <a:pt x="f145" y="f148"/>
                    <a:pt x="f145" y="f149"/>
                    <a:pt x="f145" y="f150"/>
                  </a:cubicBezTo>
                  <a:cubicBezTo>
                    <a:pt x="f151" y="f152"/>
                    <a:pt x="f145" y="f22"/>
                    <a:pt x="f40" y="f153"/>
                  </a:cubicBezTo>
                  <a:cubicBezTo>
                    <a:pt x="f46" y="f154"/>
                    <a:pt x="f38" y="f32"/>
                    <a:pt x="f155" y="f156"/>
                  </a:cubicBezTo>
                  <a:cubicBezTo>
                    <a:pt x="f155" y="f38"/>
                    <a:pt x="f38" y="f46"/>
                    <a:pt x="f30" y="f155"/>
                  </a:cubicBezTo>
                  <a:cubicBezTo>
                    <a:pt x="f157" y="f38"/>
                    <a:pt x="f154" y="f46"/>
                    <a:pt x="f154" y="f142"/>
                  </a:cubicBezTo>
                  <a:cubicBezTo>
                    <a:pt x="f154" y="f123"/>
                    <a:pt x="f157" y="f109"/>
                    <a:pt x="f158" y="f5"/>
                  </a:cubicBezTo>
                  <a:cubicBezTo>
                    <a:pt x="f153" y="f159"/>
                    <a:pt x="f153" y="f93"/>
                    <a:pt x="f160" y="f161"/>
                  </a:cubicBezTo>
                  <a:cubicBezTo>
                    <a:pt x="f162" y="f163"/>
                    <a:pt x="f162" y="f164"/>
                    <a:pt x="f10" y="f83"/>
                  </a:cubicBezTo>
                  <a:cubicBezTo>
                    <a:pt x="f152" y="f67"/>
                    <a:pt x="f8" y="f165"/>
                    <a:pt x="f15" y="f142"/>
                  </a:cubicBezTo>
                  <a:cubicBezTo>
                    <a:pt x="f150" y="f38"/>
                    <a:pt x="f166" y="f32"/>
                    <a:pt x="f150" y="f167"/>
                  </a:cubicBezTo>
                  <a:cubicBezTo>
                    <a:pt x="f168" y="f22"/>
                    <a:pt x="f8" y="f162"/>
                    <a:pt x="f15" y="f8"/>
                  </a:cubicBezTo>
                  <a:cubicBezTo>
                    <a:pt x="f169" y="f15"/>
                    <a:pt x="f169" y="f150"/>
                    <a:pt x="f150" y="f149"/>
                  </a:cubicBezTo>
                  <a:cubicBezTo>
                    <a:pt x="f168" y="f148"/>
                    <a:pt x="f6" y="f6"/>
                    <a:pt x="f168" y="f170"/>
                  </a:cubicBezTo>
                  <a:cubicBezTo>
                    <a:pt x="f12" y="f171"/>
                    <a:pt x="f168" y="f172"/>
                    <a:pt x="f168" y="f173"/>
                  </a:cubicBezTo>
                  <a:cubicBezTo>
                    <a:pt x="f168" y="f174"/>
                    <a:pt x="f168" y="f175"/>
                    <a:pt x="f168" y="f176"/>
                  </a:cubicBezTo>
                  <a:cubicBezTo>
                    <a:pt x="f168" y="f177"/>
                    <a:pt x="f166" y="f178"/>
                    <a:pt x="f168" y="f179"/>
                  </a:cubicBezTo>
                  <a:cubicBezTo>
                    <a:pt x="f168" y="f180"/>
                    <a:pt x="f150" y="f181"/>
                    <a:pt x="f150" y="f182"/>
                  </a:cubicBezTo>
                  <a:cubicBezTo>
                    <a:pt x="f169" y="f183"/>
                    <a:pt x="f8" y="f184"/>
                    <a:pt x="f150" y="f185"/>
                  </a:cubicBezTo>
                  <a:cubicBezTo>
                    <a:pt x="f166" y="f186"/>
                    <a:pt x="f168" y="f187"/>
                    <a:pt x="f168" y="f188"/>
                  </a:cubicBezTo>
                  <a:cubicBezTo>
                    <a:pt x="f15" y="f130"/>
                    <a:pt x="f8" y="f189"/>
                    <a:pt x="f15" y="f190"/>
                  </a:cubicBezTo>
                  <a:cubicBezTo>
                    <a:pt x="f169" y="f191"/>
                    <a:pt x="f15" y="f192"/>
                    <a:pt x="f8" y="f9"/>
                  </a:cubicBezTo>
                  <a:close/>
                </a:path>
              </a:pathLst>
            </a:custGeom>
            <a:solidFill>
              <a:srgbClr val="CBA8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Freeform 214">
              <a:extLst>
                <a:ext uri="{FF2B5EF4-FFF2-40B4-BE49-F238E27FC236}">
                  <a16:creationId xmlns:a16="http://schemas.microsoft.com/office/drawing/2014/main" id="{A80101C1-C3E4-7757-1D12-CC44E111F603}"/>
                </a:ext>
              </a:extLst>
            </p:cNvPr>
            <p:cNvSpPr/>
            <p:nvPr/>
          </p:nvSpPr>
          <p:spPr>
            <a:xfrm>
              <a:off x="8599483" y="4668834"/>
              <a:ext cx="398458" cy="34130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7"/>
                <a:gd name="f7" fmla="val 186"/>
                <a:gd name="f8" fmla="val 120"/>
                <a:gd name="f9" fmla="val 105"/>
                <a:gd name="f10" fmla="val 115"/>
                <a:gd name="f11" fmla="val 116"/>
                <a:gd name="f12" fmla="val 128"/>
                <a:gd name="f13" fmla="val 121"/>
                <a:gd name="f14" fmla="val 140"/>
                <a:gd name="f15" fmla="val 125"/>
                <a:gd name="f16" fmla="val 133"/>
                <a:gd name="f17" fmla="val 127"/>
                <a:gd name="f18" fmla="val 135"/>
                <a:gd name="f19" fmla="val 123"/>
                <a:gd name="f20" fmla="val 138"/>
                <a:gd name="f21" fmla="val 139"/>
                <a:gd name="f22" fmla="val 118"/>
                <a:gd name="f23" fmla="val 114"/>
                <a:gd name="f24" fmla="val 145"/>
                <a:gd name="f25" fmla="val 100"/>
                <a:gd name="f26" fmla="val 143"/>
                <a:gd name="f27" fmla="val 85"/>
                <a:gd name="f28" fmla="val 150"/>
                <a:gd name="f29" fmla="val 72"/>
                <a:gd name="f30" fmla="val 151"/>
                <a:gd name="f31" fmla="val 71"/>
                <a:gd name="f32" fmla="val 70"/>
                <a:gd name="f33" fmla="val 153"/>
                <a:gd name="f34" fmla="val 69"/>
                <a:gd name="f35" fmla="val 154"/>
                <a:gd name="f36" fmla="val 73"/>
                <a:gd name="f37" fmla="val 75"/>
                <a:gd name="f38" fmla="val 155"/>
                <a:gd name="f39" fmla="val 62"/>
                <a:gd name="f40" fmla="val 158"/>
                <a:gd name="f41" fmla="val 54"/>
                <a:gd name="f42" fmla="val 163"/>
                <a:gd name="f43" fmla="val 47"/>
                <a:gd name="f44" fmla="val 174"/>
                <a:gd name="f45" fmla="val 31"/>
                <a:gd name="f46" fmla="val 185"/>
                <a:gd name="f47" fmla="val 15"/>
                <a:gd name="f48" fmla="val 198"/>
                <a:gd name="f49" fmla="val 193"/>
                <a:gd name="f50" fmla="val 12"/>
                <a:gd name="f51" fmla="val 187"/>
                <a:gd name="f52" fmla="val 24"/>
                <a:gd name="f53" fmla="val 182"/>
                <a:gd name="f54" fmla="val 37"/>
                <a:gd name="f55" fmla="val 33"/>
                <a:gd name="f56" fmla="val 191"/>
                <a:gd name="f57" fmla="val 30"/>
                <a:gd name="f58" fmla="val 195"/>
                <a:gd name="f59" fmla="val 28"/>
                <a:gd name="f60" fmla="val 188"/>
                <a:gd name="f61" fmla="val 46"/>
                <a:gd name="f62" fmla="val 55"/>
                <a:gd name="f63" fmla="val 168"/>
                <a:gd name="f64" fmla="val 64"/>
                <a:gd name="f65" fmla="val 165"/>
                <a:gd name="f66" fmla="val 76"/>
                <a:gd name="f67" fmla="val 90"/>
                <a:gd name="f68" fmla="val 175"/>
                <a:gd name="f69" fmla="val 60"/>
                <a:gd name="f70" fmla="val 196"/>
                <a:gd name="f71" fmla="val 39"/>
                <a:gd name="f72" fmla="val 16"/>
                <a:gd name="f73" fmla="val 216"/>
                <a:gd name="f74" fmla="val 26"/>
                <a:gd name="f75" fmla="val 34"/>
                <a:gd name="f76" fmla="val 214"/>
                <a:gd name="f77" fmla="val 41"/>
                <a:gd name="f78" fmla="val 213"/>
                <a:gd name="f79" fmla="val 44"/>
                <a:gd name="f80" fmla="val 210"/>
                <a:gd name="f81" fmla="val 212"/>
                <a:gd name="f82" fmla="val 50"/>
                <a:gd name="f83" fmla="val 53"/>
                <a:gd name="f84" fmla="val 211"/>
                <a:gd name="f85" fmla="val 57"/>
                <a:gd name="f86" fmla="val 203"/>
                <a:gd name="f87" fmla="val 87"/>
                <a:gd name="f88" fmla="val 99"/>
                <a:gd name="f89" fmla="val 181"/>
                <a:gd name="f90" fmla="val 107"/>
                <a:gd name="f91" fmla="val 177"/>
                <a:gd name="f92" fmla="val 117"/>
                <a:gd name="f93" fmla="val 169"/>
                <a:gd name="f94" fmla="val 124"/>
                <a:gd name="f95" fmla="val 167"/>
                <a:gd name="f96" fmla="val 126"/>
                <a:gd name="f97" fmla="val 129"/>
                <a:gd name="f98" fmla="val 173"/>
                <a:gd name="f99" fmla="val 130"/>
                <a:gd name="f100" fmla="val 170"/>
                <a:gd name="f101" fmla="val 134"/>
                <a:gd name="f102" fmla="val 162"/>
                <a:gd name="f103" fmla="val 136"/>
                <a:gd name="f104" fmla="val 161"/>
                <a:gd name="f105" fmla="val 148"/>
                <a:gd name="f106" fmla="val 152"/>
                <a:gd name="f107" fmla="val 149"/>
                <a:gd name="f108" fmla="val 147"/>
                <a:gd name="f109" fmla="val 144"/>
                <a:gd name="f110" fmla="val 142"/>
                <a:gd name="f111" fmla="val 141"/>
                <a:gd name="f112" fmla="val 159"/>
                <a:gd name="f113" fmla="val 160"/>
                <a:gd name="f114" fmla="val 119"/>
                <a:gd name="f115" fmla="val 112"/>
                <a:gd name="f116" fmla="val 111"/>
                <a:gd name="f117" fmla="val 110"/>
                <a:gd name="f118" fmla="val 104"/>
                <a:gd name="f119" fmla="val 131"/>
                <a:gd name="f120" fmla="val 103"/>
                <a:gd name="f121" fmla="val 96"/>
                <a:gd name="f122" fmla="val 84"/>
                <a:gd name="f123" fmla="val 74"/>
                <a:gd name="f124" fmla="val 63"/>
                <a:gd name="f125" fmla="val 65"/>
                <a:gd name="f126" fmla="val 66"/>
                <a:gd name="f127" fmla="val 67"/>
                <a:gd name="f128" fmla="val 61"/>
                <a:gd name="f129" fmla="val 38"/>
                <a:gd name="f130" fmla="val 40"/>
                <a:gd name="f131" fmla="val 36"/>
                <a:gd name="f132" fmla="val 137"/>
                <a:gd name="f133" fmla="val 32"/>
                <a:gd name="f134" fmla="val 21"/>
                <a:gd name="f135" fmla="val 164"/>
                <a:gd name="f136" fmla="val 20"/>
                <a:gd name="f137" fmla="val 176"/>
                <a:gd name="f138" fmla="val 17"/>
                <a:gd name="f139" fmla="val 14"/>
                <a:gd name="f140" fmla="val 13"/>
                <a:gd name="f141" fmla="val 178"/>
                <a:gd name="f142" fmla="val 6"/>
                <a:gd name="f143" fmla="val 4"/>
                <a:gd name="f144" fmla="val 5"/>
                <a:gd name="f145" fmla="val 9"/>
                <a:gd name="f146" fmla="val 10"/>
                <a:gd name="f147" fmla="val 11"/>
                <a:gd name="f148" fmla="val 22"/>
                <a:gd name="f149" fmla="val 23"/>
                <a:gd name="f150" fmla="val 113"/>
                <a:gd name="f151" fmla="val 29"/>
                <a:gd name="f152" fmla="val 95"/>
                <a:gd name="f153" fmla="val 81"/>
                <a:gd name="f154" fmla="val 35"/>
                <a:gd name="f155" fmla="val 86"/>
                <a:gd name="f156" fmla="val 94"/>
                <a:gd name="f157" fmla="val 98"/>
                <a:gd name="f158" fmla="val 109"/>
                <a:gd name="f159" fmla="val 45"/>
                <a:gd name="f160" fmla="val 43"/>
                <a:gd name="f161" fmla="val 56"/>
                <a:gd name="f162" fmla="val 51"/>
                <a:gd name="f163" fmla="val 52"/>
                <a:gd name="f164" fmla="val 108"/>
                <a:gd name="f165" fmla="val 97"/>
                <a:gd name="f166" fmla="val 102"/>
                <a:gd name="f167" fmla="val 77"/>
                <a:gd name="f168" fmla="val 79"/>
                <a:gd name="f169" fmla="val 92"/>
                <a:gd name="f170" fmla="val 106"/>
                <a:gd name="f171" fmla="val 88"/>
                <a:gd name="f172" fmla="val 83"/>
                <a:gd name="f173" fmla="val 122"/>
                <a:gd name="f174" fmla="val 91"/>
                <a:gd name="f175" fmla="val 93"/>
                <a:gd name="f176" fmla="val 101"/>
                <a:gd name="f177" fmla="+- 0 0 -90"/>
                <a:gd name="f178" fmla="*/ f3 1 217"/>
                <a:gd name="f179" fmla="*/ f4 1 186"/>
                <a:gd name="f180" fmla="val f5"/>
                <a:gd name="f181" fmla="val f6"/>
                <a:gd name="f182" fmla="val f7"/>
                <a:gd name="f183" fmla="*/ f177 f0 1"/>
                <a:gd name="f184" fmla="+- f182 0 f180"/>
                <a:gd name="f185" fmla="+- f181 0 f180"/>
                <a:gd name="f186" fmla="*/ f183 1 f2"/>
                <a:gd name="f187" fmla="*/ f185 1 217"/>
                <a:gd name="f188" fmla="*/ f184 1 186"/>
                <a:gd name="f189" fmla="*/ 121 f185 1"/>
                <a:gd name="f190" fmla="*/ 140 f184 1"/>
                <a:gd name="f191" fmla="*/ 140 f185 1"/>
                <a:gd name="f192" fmla="*/ 114 f184 1"/>
                <a:gd name="f193" fmla="*/ 153 f185 1"/>
                <a:gd name="f194" fmla="*/ 69 f184 1"/>
                <a:gd name="f195" fmla="*/ 154 f185 1"/>
                <a:gd name="f196" fmla="*/ 71 f184 1"/>
                <a:gd name="f197" fmla="*/ 198 f185 1"/>
                <a:gd name="f198" fmla="*/ 0 f184 1"/>
                <a:gd name="f199" fmla="*/ 195 f185 1"/>
                <a:gd name="f200" fmla="*/ 28 f184 1"/>
                <a:gd name="f201" fmla="*/ 165 f185 1"/>
                <a:gd name="f202" fmla="*/ 90 f184 1"/>
                <a:gd name="f203" fmla="*/ 214 f185 1"/>
                <a:gd name="f204" fmla="*/ 41 f184 1"/>
                <a:gd name="f205" fmla="*/ 210 f185 1"/>
                <a:gd name="f206" fmla="*/ 57 f184 1"/>
                <a:gd name="f207" fmla="*/ 169 f185 1"/>
                <a:gd name="f208" fmla="*/ 124 f184 1"/>
                <a:gd name="f209" fmla="*/ 134 f184 1"/>
                <a:gd name="f210" fmla="*/ 148 f185 1"/>
                <a:gd name="f211" fmla="*/ 147 f184 1"/>
                <a:gd name="f212" fmla="*/ 139 f185 1"/>
                <a:gd name="f213" fmla="*/ 141 f184 1"/>
                <a:gd name="f214" fmla="*/ 119 f185 1"/>
                <a:gd name="f215" fmla="*/ 161 f184 1"/>
                <a:gd name="f216" fmla="*/ 110 f185 1"/>
                <a:gd name="f217" fmla="*/ 103 f185 1"/>
                <a:gd name="f218" fmla="*/ 129 f184 1"/>
                <a:gd name="f219" fmla="*/ 63 f185 1"/>
                <a:gd name="f220" fmla="*/ 139 f184 1"/>
                <a:gd name="f221" fmla="*/ 67 f185 1"/>
                <a:gd name="f222" fmla="*/ 144 f184 1"/>
                <a:gd name="f223" fmla="*/ 41 f185 1"/>
                <a:gd name="f224" fmla="*/ 36 f185 1"/>
                <a:gd name="f225" fmla="*/ 138 f184 1"/>
                <a:gd name="f226" fmla="*/ 20 f185 1"/>
                <a:gd name="f227" fmla="*/ 176 f184 1"/>
                <a:gd name="f228" fmla="*/ 12 f185 1"/>
                <a:gd name="f229" fmla="*/ 178 f184 1"/>
                <a:gd name="f230" fmla="*/ 5 f185 1"/>
                <a:gd name="f231" fmla="*/ 142 f184 1"/>
                <a:gd name="f232" fmla="*/ 153 f184 1"/>
                <a:gd name="f233" fmla="*/ 21 f185 1"/>
                <a:gd name="f234" fmla="*/ 131 f184 1"/>
                <a:gd name="f235" fmla="*/ 31 f185 1"/>
                <a:gd name="f236" fmla="*/ 85 f184 1"/>
                <a:gd name="f237" fmla="*/ 37 f185 1"/>
                <a:gd name="f238" fmla="*/ 86 f184 1"/>
                <a:gd name="f239" fmla="*/ 44 f185 1"/>
                <a:gd name="f240" fmla="*/ 112 f184 1"/>
                <a:gd name="f241" fmla="*/ 46 f185 1"/>
                <a:gd name="f242" fmla="*/ 130 f184 1"/>
                <a:gd name="f243" fmla="*/ 52 f185 1"/>
                <a:gd name="f244" fmla="*/ 107 f184 1"/>
                <a:gd name="f245" fmla="*/ 65 f185 1"/>
                <a:gd name="f246" fmla="*/ 96 f184 1"/>
                <a:gd name="f247" fmla="*/ 72 f185 1"/>
                <a:gd name="f248" fmla="*/ 95 f185 1"/>
                <a:gd name="f249" fmla="*/ 115 f184 1"/>
                <a:gd name="f250" fmla="*/ 100 f185 1"/>
                <a:gd name="f251" fmla="*/ 109 f184 1"/>
                <a:gd name="f252" fmla="*/ 84 f184 1"/>
                <a:gd name="f253" fmla="*/ 126 f185 1"/>
                <a:gd name="f254" fmla="*/ 88 f184 1"/>
                <a:gd name="f255" fmla="*/ 120 f185 1"/>
                <a:gd name="f256" fmla="*/ 105 f184 1"/>
                <a:gd name="f257" fmla="+- f186 0 f1"/>
                <a:gd name="f258" fmla="*/ f189 1 217"/>
                <a:gd name="f259" fmla="*/ f190 1 186"/>
                <a:gd name="f260" fmla="*/ f191 1 217"/>
                <a:gd name="f261" fmla="*/ f192 1 186"/>
                <a:gd name="f262" fmla="*/ f193 1 217"/>
                <a:gd name="f263" fmla="*/ f194 1 186"/>
                <a:gd name="f264" fmla="*/ f195 1 217"/>
                <a:gd name="f265" fmla="*/ f196 1 186"/>
                <a:gd name="f266" fmla="*/ f197 1 217"/>
                <a:gd name="f267" fmla="*/ f198 1 186"/>
                <a:gd name="f268" fmla="*/ f199 1 217"/>
                <a:gd name="f269" fmla="*/ f200 1 186"/>
                <a:gd name="f270" fmla="*/ f201 1 217"/>
                <a:gd name="f271" fmla="*/ f202 1 186"/>
                <a:gd name="f272" fmla="*/ f203 1 217"/>
                <a:gd name="f273" fmla="*/ f204 1 186"/>
                <a:gd name="f274" fmla="*/ f205 1 217"/>
                <a:gd name="f275" fmla="*/ f206 1 186"/>
                <a:gd name="f276" fmla="*/ f207 1 217"/>
                <a:gd name="f277" fmla="*/ f208 1 186"/>
                <a:gd name="f278" fmla="*/ f209 1 186"/>
                <a:gd name="f279" fmla="*/ f210 1 217"/>
                <a:gd name="f280" fmla="*/ f211 1 186"/>
                <a:gd name="f281" fmla="*/ f212 1 217"/>
                <a:gd name="f282" fmla="*/ f213 1 186"/>
                <a:gd name="f283" fmla="*/ f214 1 217"/>
                <a:gd name="f284" fmla="*/ f215 1 186"/>
                <a:gd name="f285" fmla="*/ f216 1 217"/>
                <a:gd name="f286" fmla="*/ f217 1 217"/>
                <a:gd name="f287" fmla="*/ f218 1 186"/>
                <a:gd name="f288" fmla="*/ f219 1 217"/>
                <a:gd name="f289" fmla="*/ f220 1 186"/>
                <a:gd name="f290" fmla="*/ f221 1 217"/>
                <a:gd name="f291" fmla="*/ f222 1 186"/>
                <a:gd name="f292" fmla="*/ f223 1 217"/>
                <a:gd name="f293" fmla="*/ f224 1 217"/>
                <a:gd name="f294" fmla="*/ f225 1 186"/>
                <a:gd name="f295" fmla="*/ f226 1 217"/>
                <a:gd name="f296" fmla="*/ f227 1 186"/>
                <a:gd name="f297" fmla="*/ f228 1 217"/>
                <a:gd name="f298" fmla="*/ f229 1 186"/>
                <a:gd name="f299" fmla="*/ f230 1 217"/>
                <a:gd name="f300" fmla="*/ f231 1 186"/>
                <a:gd name="f301" fmla="*/ f232 1 186"/>
                <a:gd name="f302" fmla="*/ f233 1 217"/>
                <a:gd name="f303" fmla="*/ f234 1 186"/>
                <a:gd name="f304" fmla="*/ f235 1 217"/>
                <a:gd name="f305" fmla="*/ f236 1 186"/>
                <a:gd name="f306" fmla="*/ f237 1 217"/>
                <a:gd name="f307" fmla="*/ f238 1 186"/>
                <a:gd name="f308" fmla="*/ f239 1 217"/>
                <a:gd name="f309" fmla="*/ f240 1 186"/>
                <a:gd name="f310" fmla="*/ f241 1 217"/>
                <a:gd name="f311" fmla="*/ f242 1 186"/>
                <a:gd name="f312" fmla="*/ f243 1 217"/>
                <a:gd name="f313" fmla="*/ f244 1 186"/>
                <a:gd name="f314" fmla="*/ f245 1 217"/>
                <a:gd name="f315" fmla="*/ f246 1 186"/>
                <a:gd name="f316" fmla="*/ f247 1 217"/>
                <a:gd name="f317" fmla="*/ f248 1 217"/>
                <a:gd name="f318" fmla="*/ f249 1 186"/>
                <a:gd name="f319" fmla="*/ f250 1 217"/>
                <a:gd name="f320" fmla="*/ f251 1 186"/>
                <a:gd name="f321" fmla="*/ f252 1 186"/>
                <a:gd name="f322" fmla="*/ f253 1 217"/>
                <a:gd name="f323" fmla="*/ f254 1 186"/>
                <a:gd name="f324" fmla="*/ f255 1 217"/>
                <a:gd name="f325" fmla="*/ f256 1 186"/>
                <a:gd name="f326" fmla="*/ 0 1 f187"/>
                <a:gd name="f327" fmla="*/ f181 1 f187"/>
                <a:gd name="f328" fmla="*/ 0 1 f188"/>
                <a:gd name="f329" fmla="*/ f182 1 f188"/>
                <a:gd name="f330" fmla="*/ f258 1 f187"/>
                <a:gd name="f331" fmla="*/ f259 1 f188"/>
                <a:gd name="f332" fmla="*/ f260 1 f187"/>
                <a:gd name="f333" fmla="*/ f261 1 f188"/>
                <a:gd name="f334" fmla="*/ f262 1 f187"/>
                <a:gd name="f335" fmla="*/ f263 1 f188"/>
                <a:gd name="f336" fmla="*/ f264 1 f187"/>
                <a:gd name="f337" fmla="*/ f265 1 f188"/>
                <a:gd name="f338" fmla="*/ f266 1 f187"/>
                <a:gd name="f339" fmla="*/ f267 1 f188"/>
                <a:gd name="f340" fmla="*/ f268 1 f187"/>
                <a:gd name="f341" fmla="*/ f269 1 f188"/>
                <a:gd name="f342" fmla="*/ f270 1 f187"/>
                <a:gd name="f343" fmla="*/ f271 1 f188"/>
                <a:gd name="f344" fmla="*/ f272 1 f187"/>
                <a:gd name="f345" fmla="*/ f273 1 f188"/>
                <a:gd name="f346" fmla="*/ f274 1 f187"/>
                <a:gd name="f347" fmla="*/ f275 1 f188"/>
                <a:gd name="f348" fmla="*/ f276 1 f187"/>
                <a:gd name="f349" fmla="*/ f277 1 f188"/>
                <a:gd name="f350" fmla="*/ f278 1 f188"/>
                <a:gd name="f351" fmla="*/ f279 1 f187"/>
                <a:gd name="f352" fmla="*/ f280 1 f188"/>
                <a:gd name="f353" fmla="*/ f281 1 f187"/>
                <a:gd name="f354" fmla="*/ f282 1 f188"/>
                <a:gd name="f355" fmla="*/ f283 1 f187"/>
                <a:gd name="f356" fmla="*/ f284 1 f188"/>
                <a:gd name="f357" fmla="*/ f285 1 f187"/>
                <a:gd name="f358" fmla="*/ f286 1 f187"/>
                <a:gd name="f359" fmla="*/ f287 1 f188"/>
                <a:gd name="f360" fmla="*/ f288 1 f187"/>
                <a:gd name="f361" fmla="*/ f289 1 f188"/>
                <a:gd name="f362" fmla="*/ f290 1 f187"/>
                <a:gd name="f363" fmla="*/ f291 1 f188"/>
                <a:gd name="f364" fmla="*/ f292 1 f187"/>
                <a:gd name="f365" fmla="*/ f293 1 f187"/>
                <a:gd name="f366" fmla="*/ f294 1 f188"/>
                <a:gd name="f367" fmla="*/ f295 1 f187"/>
                <a:gd name="f368" fmla="*/ f296 1 f188"/>
                <a:gd name="f369" fmla="*/ f297 1 f187"/>
                <a:gd name="f370" fmla="*/ f298 1 f188"/>
                <a:gd name="f371" fmla="*/ f299 1 f187"/>
                <a:gd name="f372" fmla="*/ f300 1 f188"/>
                <a:gd name="f373" fmla="*/ f301 1 f188"/>
                <a:gd name="f374" fmla="*/ f302 1 f187"/>
                <a:gd name="f375" fmla="*/ f303 1 f188"/>
                <a:gd name="f376" fmla="*/ f304 1 f187"/>
                <a:gd name="f377" fmla="*/ f305 1 f188"/>
                <a:gd name="f378" fmla="*/ f306 1 f187"/>
                <a:gd name="f379" fmla="*/ f307 1 f188"/>
                <a:gd name="f380" fmla="*/ f308 1 f187"/>
                <a:gd name="f381" fmla="*/ f309 1 f188"/>
                <a:gd name="f382" fmla="*/ f310 1 f187"/>
                <a:gd name="f383" fmla="*/ f311 1 f188"/>
                <a:gd name="f384" fmla="*/ f312 1 f187"/>
                <a:gd name="f385" fmla="*/ f313 1 f188"/>
                <a:gd name="f386" fmla="*/ f314 1 f187"/>
                <a:gd name="f387" fmla="*/ f315 1 f188"/>
                <a:gd name="f388" fmla="*/ f316 1 f187"/>
                <a:gd name="f389" fmla="*/ f317 1 f187"/>
                <a:gd name="f390" fmla="*/ f318 1 f188"/>
                <a:gd name="f391" fmla="*/ f319 1 f187"/>
                <a:gd name="f392" fmla="*/ f320 1 f188"/>
                <a:gd name="f393" fmla="*/ f321 1 f188"/>
                <a:gd name="f394" fmla="*/ f322 1 f187"/>
                <a:gd name="f395" fmla="*/ f323 1 f188"/>
                <a:gd name="f396" fmla="*/ f324 1 f187"/>
                <a:gd name="f397" fmla="*/ f325 1 f188"/>
                <a:gd name="f398" fmla="*/ f326 f178 1"/>
                <a:gd name="f399" fmla="*/ f327 f178 1"/>
                <a:gd name="f400" fmla="*/ f329 f179 1"/>
                <a:gd name="f401" fmla="*/ f328 f179 1"/>
                <a:gd name="f402" fmla="*/ f330 f178 1"/>
                <a:gd name="f403" fmla="*/ f331 f179 1"/>
                <a:gd name="f404" fmla="*/ f332 f178 1"/>
                <a:gd name="f405" fmla="*/ f333 f179 1"/>
                <a:gd name="f406" fmla="*/ f334 f178 1"/>
                <a:gd name="f407" fmla="*/ f335 f179 1"/>
                <a:gd name="f408" fmla="*/ f336 f178 1"/>
                <a:gd name="f409" fmla="*/ f337 f179 1"/>
                <a:gd name="f410" fmla="*/ f338 f178 1"/>
                <a:gd name="f411" fmla="*/ f339 f179 1"/>
                <a:gd name="f412" fmla="*/ f340 f178 1"/>
                <a:gd name="f413" fmla="*/ f341 f179 1"/>
                <a:gd name="f414" fmla="*/ f342 f178 1"/>
                <a:gd name="f415" fmla="*/ f343 f179 1"/>
                <a:gd name="f416" fmla="*/ f344 f178 1"/>
                <a:gd name="f417" fmla="*/ f345 f179 1"/>
                <a:gd name="f418" fmla="*/ f346 f178 1"/>
                <a:gd name="f419" fmla="*/ f347 f179 1"/>
                <a:gd name="f420" fmla="*/ f348 f178 1"/>
                <a:gd name="f421" fmla="*/ f349 f179 1"/>
                <a:gd name="f422" fmla="*/ f350 f179 1"/>
                <a:gd name="f423" fmla="*/ f351 f178 1"/>
                <a:gd name="f424" fmla="*/ f352 f179 1"/>
                <a:gd name="f425" fmla="*/ f353 f178 1"/>
                <a:gd name="f426" fmla="*/ f354 f179 1"/>
                <a:gd name="f427" fmla="*/ f355 f178 1"/>
                <a:gd name="f428" fmla="*/ f356 f179 1"/>
                <a:gd name="f429" fmla="*/ f357 f178 1"/>
                <a:gd name="f430" fmla="*/ f358 f178 1"/>
                <a:gd name="f431" fmla="*/ f359 f179 1"/>
                <a:gd name="f432" fmla="*/ f360 f178 1"/>
                <a:gd name="f433" fmla="*/ f361 f179 1"/>
                <a:gd name="f434" fmla="*/ f362 f178 1"/>
                <a:gd name="f435" fmla="*/ f363 f179 1"/>
                <a:gd name="f436" fmla="*/ f364 f178 1"/>
                <a:gd name="f437" fmla="*/ f365 f178 1"/>
                <a:gd name="f438" fmla="*/ f366 f179 1"/>
                <a:gd name="f439" fmla="*/ f367 f178 1"/>
                <a:gd name="f440" fmla="*/ f368 f179 1"/>
                <a:gd name="f441" fmla="*/ f369 f178 1"/>
                <a:gd name="f442" fmla="*/ f370 f179 1"/>
                <a:gd name="f443" fmla="*/ f371 f178 1"/>
                <a:gd name="f444" fmla="*/ f372 f179 1"/>
                <a:gd name="f445" fmla="*/ f373 f179 1"/>
                <a:gd name="f446" fmla="*/ f374 f178 1"/>
                <a:gd name="f447" fmla="*/ f375 f179 1"/>
                <a:gd name="f448" fmla="*/ f376 f178 1"/>
                <a:gd name="f449" fmla="*/ f377 f179 1"/>
                <a:gd name="f450" fmla="*/ f378 f178 1"/>
                <a:gd name="f451" fmla="*/ f379 f179 1"/>
                <a:gd name="f452" fmla="*/ f380 f178 1"/>
                <a:gd name="f453" fmla="*/ f381 f179 1"/>
                <a:gd name="f454" fmla="*/ f382 f178 1"/>
                <a:gd name="f455" fmla="*/ f383 f179 1"/>
                <a:gd name="f456" fmla="*/ f384 f178 1"/>
                <a:gd name="f457" fmla="*/ f385 f179 1"/>
                <a:gd name="f458" fmla="*/ f386 f178 1"/>
                <a:gd name="f459" fmla="*/ f387 f179 1"/>
                <a:gd name="f460" fmla="*/ f388 f178 1"/>
                <a:gd name="f461" fmla="*/ f389 f178 1"/>
                <a:gd name="f462" fmla="*/ f390 f179 1"/>
                <a:gd name="f463" fmla="*/ f391 f178 1"/>
                <a:gd name="f464" fmla="*/ f392 f179 1"/>
                <a:gd name="f465" fmla="*/ f393 f179 1"/>
                <a:gd name="f466" fmla="*/ f394 f178 1"/>
                <a:gd name="f467" fmla="*/ f395 f179 1"/>
                <a:gd name="f468" fmla="*/ f396 f178 1"/>
                <a:gd name="f469" fmla="*/ f397 f1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7">
                  <a:pos x="f402" y="f403"/>
                </a:cxn>
                <a:cxn ang="f257">
                  <a:pos x="f404" y="f405"/>
                </a:cxn>
                <a:cxn ang="f257">
                  <a:pos x="f406" y="f407"/>
                </a:cxn>
                <a:cxn ang="f257">
                  <a:pos x="f408" y="f409"/>
                </a:cxn>
                <a:cxn ang="f257">
                  <a:pos x="f410" y="f411"/>
                </a:cxn>
                <a:cxn ang="f257">
                  <a:pos x="f412" y="f413"/>
                </a:cxn>
                <a:cxn ang="f257">
                  <a:pos x="f414" y="f415"/>
                </a:cxn>
                <a:cxn ang="f257">
                  <a:pos x="f416" y="f417"/>
                </a:cxn>
                <a:cxn ang="f257">
                  <a:pos x="f418" y="f419"/>
                </a:cxn>
                <a:cxn ang="f257">
                  <a:pos x="f420" y="f421"/>
                </a:cxn>
                <a:cxn ang="f257">
                  <a:pos x="f420" y="f422"/>
                </a:cxn>
                <a:cxn ang="f257">
                  <a:pos x="f423" y="f424"/>
                </a:cxn>
                <a:cxn ang="f257">
                  <a:pos x="f425" y="f426"/>
                </a:cxn>
                <a:cxn ang="f257">
                  <a:pos x="f427" y="f428"/>
                </a:cxn>
                <a:cxn ang="f257">
                  <a:pos x="f429" y="f428"/>
                </a:cxn>
                <a:cxn ang="f257">
                  <a:pos x="f430" y="f431"/>
                </a:cxn>
                <a:cxn ang="f257">
                  <a:pos x="f432" y="f433"/>
                </a:cxn>
                <a:cxn ang="f257">
                  <a:pos x="f434" y="f435"/>
                </a:cxn>
                <a:cxn ang="f257">
                  <a:pos x="f436" y="f428"/>
                </a:cxn>
                <a:cxn ang="f257">
                  <a:pos x="f437" y="f438"/>
                </a:cxn>
                <a:cxn ang="f257">
                  <a:pos x="f439" y="f440"/>
                </a:cxn>
                <a:cxn ang="f257">
                  <a:pos x="f441" y="f442"/>
                </a:cxn>
                <a:cxn ang="f257">
                  <a:pos x="f443" y="f444"/>
                </a:cxn>
                <a:cxn ang="f257">
                  <a:pos x="f441" y="f445"/>
                </a:cxn>
                <a:cxn ang="f257">
                  <a:pos x="f446" y="f447"/>
                </a:cxn>
                <a:cxn ang="f257">
                  <a:pos x="f448" y="f449"/>
                </a:cxn>
                <a:cxn ang="f257">
                  <a:pos x="f450" y="f451"/>
                </a:cxn>
                <a:cxn ang="f257">
                  <a:pos x="f452" y="f453"/>
                </a:cxn>
                <a:cxn ang="f257">
                  <a:pos x="f454" y="f455"/>
                </a:cxn>
                <a:cxn ang="f257">
                  <a:pos x="f456" y="f457"/>
                </a:cxn>
                <a:cxn ang="f257">
                  <a:pos x="f458" y="f459"/>
                </a:cxn>
                <a:cxn ang="f257">
                  <a:pos x="f460" y="f453"/>
                </a:cxn>
                <a:cxn ang="f257">
                  <a:pos x="f461" y="f462"/>
                </a:cxn>
                <a:cxn ang="f257">
                  <a:pos x="f463" y="f464"/>
                </a:cxn>
                <a:cxn ang="f257">
                  <a:pos x="f429" y="f465"/>
                </a:cxn>
                <a:cxn ang="f257">
                  <a:pos x="f466" y="f467"/>
                </a:cxn>
                <a:cxn ang="f257">
                  <a:pos x="f468" y="f469"/>
                </a:cxn>
              </a:cxnLst>
              <a:rect l="f398" t="f401" r="f399" b="f400"/>
              <a:pathLst>
                <a:path w="217" h="186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2" y="f17"/>
                    <a:pt x="f18" y="f19"/>
                  </a:cubicBezTo>
                  <a:cubicBezTo>
                    <a:pt x="f20" y="f13"/>
                    <a:pt x="f21" y="f22"/>
                    <a:pt x="f14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29"/>
                    <a:pt x="f28" y="f36"/>
                    <a:pt x="f30" y="f37"/>
                  </a:cubicBezTo>
                  <a:cubicBezTo>
                    <a:pt x="f35" y="f37"/>
                    <a:pt x="f38" y="f36"/>
                    <a:pt x="f35" y="f31"/>
                  </a:cubicBezTo>
                  <a:cubicBezTo>
                    <a:pt x="f35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5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1" y="f55"/>
                    <a:pt x="f56" y="f57"/>
                    <a:pt x="f58" y="f59"/>
                  </a:cubicBezTo>
                  <a:cubicBezTo>
                    <a:pt x="f60" y="f54"/>
                    <a:pt x="f2" y="f61"/>
                    <a:pt x="f44" y="f62"/>
                  </a:cubicBezTo>
                  <a:cubicBezTo>
                    <a:pt x="f63" y="f64"/>
                    <a:pt x="f65" y="f66"/>
                    <a:pt x="f65" y="f67"/>
                  </a:cubicBezTo>
                  <a:cubicBezTo>
                    <a:pt x="f68" y="f69"/>
                    <a:pt x="f70" y="f71"/>
                    <a:pt x="f6" y="f72"/>
                  </a:cubicBezTo>
                  <a:cubicBezTo>
                    <a:pt x="f73" y="f74"/>
                    <a:pt x="f6" y="f75"/>
                    <a:pt x="f76" y="f77"/>
                  </a:cubicBezTo>
                  <a:cubicBezTo>
                    <a:pt x="f78" y="f79"/>
                    <a:pt x="f80" y="f43"/>
                    <a:pt x="f81" y="f82"/>
                  </a:cubicBezTo>
                  <a:cubicBezTo>
                    <a:pt x="f76" y="f83"/>
                    <a:pt x="f84" y="f62"/>
                    <a:pt x="f80" y="f85"/>
                  </a:cubicBezTo>
                  <a:cubicBezTo>
                    <a:pt x="f86" y="f31"/>
                    <a:pt x="f48" y="f87"/>
                    <a:pt x="f60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65" y="f12"/>
                    <a:pt x="f93" y="f97"/>
                  </a:cubicBezTo>
                  <a:cubicBezTo>
                    <a:pt x="f98" y="f99"/>
                    <a:pt x="f100" y="f101"/>
                    <a:pt x="f93" y="f101"/>
                  </a:cubicBezTo>
                  <a:cubicBezTo>
                    <a:pt x="f102" y="f103"/>
                    <a:pt x="f104" y="f24"/>
                    <a:pt x="f35" y="f105"/>
                  </a:cubicBezTo>
                  <a:cubicBezTo>
                    <a:pt x="f106" y="f107"/>
                    <a:pt x="f28" y="f28"/>
                    <a:pt x="f105" y="f108"/>
                  </a:cubicBezTo>
                  <a:cubicBezTo>
                    <a:pt x="f108" y="f109"/>
                    <a:pt x="f109" y="f110"/>
                    <a:pt x="f110" y="f14"/>
                  </a:cubicBezTo>
                  <a:cubicBezTo>
                    <a:pt x="f14" y="f20"/>
                    <a:pt x="f21" y="f14"/>
                    <a:pt x="f21" y="f111"/>
                  </a:cubicBezTo>
                  <a:cubicBezTo>
                    <a:pt x="f101" y="f105"/>
                    <a:pt x="f96" y="f106"/>
                    <a:pt x="f13" y="f112"/>
                  </a:cubicBezTo>
                  <a:cubicBezTo>
                    <a:pt x="f8" y="f113"/>
                    <a:pt x="f114" y="f104"/>
                    <a:pt x="f114" y="f104"/>
                  </a:cubicBezTo>
                  <a:cubicBezTo>
                    <a:pt x="f92" y="f42"/>
                    <a:pt x="f114" y="f93"/>
                    <a:pt x="f23" y="f63"/>
                  </a:cubicBezTo>
                  <a:cubicBezTo>
                    <a:pt x="f115" y="f63"/>
                    <a:pt x="f116" y="f42"/>
                    <a:pt x="f117" y="f104"/>
                  </a:cubicBezTo>
                  <a:cubicBezTo>
                    <a:pt x="f9" y="f33"/>
                    <a:pt x="f9" y="f109"/>
                    <a:pt x="f9" y="f18"/>
                  </a:cubicBezTo>
                  <a:cubicBezTo>
                    <a:pt x="f9" y="f16"/>
                    <a:pt x="f118" y="f119"/>
                    <a:pt x="f120" y="f97"/>
                  </a:cubicBezTo>
                  <a:cubicBezTo>
                    <a:pt x="f121" y="f109"/>
                    <a:pt x="f122" y="f38"/>
                    <a:pt x="f123" y="f63"/>
                  </a:cubicBezTo>
                  <a:cubicBezTo>
                    <a:pt x="f36" y="f40"/>
                    <a:pt x="f64" y="f30"/>
                    <a:pt x="f124" y="f21"/>
                  </a:cubicBezTo>
                  <a:cubicBezTo>
                    <a:pt x="f64" y="f111"/>
                    <a:pt x="f125" y="f26"/>
                    <a:pt x="f126" y="f109"/>
                  </a:cubicBezTo>
                  <a:cubicBezTo>
                    <a:pt x="f126" y="f109"/>
                    <a:pt x="f127" y="f109"/>
                    <a:pt x="f127" y="f109"/>
                  </a:cubicBezTo>
                  <a:cubicBezTo>
                    <a:pt x="f125" y="f20"/>
                    <a:pt x="f124" y="f16"/>
                    <a:pt x="f128" y="f96"/>
                  </a:cubicBezTo>
                  <a:cubicBezTo>
                    <a:pt x="f41" y="f20"/>
                    <a:pt x="f82" y="f30"/>
                    <a:pt x="f77" y="f104"/>
                  </a:cubicBezTo>
                  <a:cubicBezTo>
                    <a:pt x="f54" y="f38"/>
                    <a:pt x="f54" y="f28"/>
                    <a:pt x="f129" y="f109"/>
                  </a:cubicBezTo>
                  <a:cubicBezTo>
                    <a:pt x="f129" y="f110"/>
                    <a:pt x="f130" y="f21"/>
                    <a:pt x="f131" y="f20"/>
                  </a:cubicBezTo>
                  <a:cubicBezTo>
                    <a:pt x="f75" y="f132"/>
                    <a:pt x="f133" y="f14"/>
                    <a:pt x="f45" y="f110"/>
                  </a:cubicBezTo>
                  <a:cubicBezTo>
                    <a:pt x="f59" y="f35"/>
                    <a:pt x="f134" y="f135"/>
                    <a:pt x="f136" y="f137"/>
                  </a:cubicBezTo>
                  <a:cubicBezTo>
                    <a:pt x="f136" y="f2"/>
                    <a:pt x="f136" y="f46"/>
                    <a:pt x="f138" y="f7"/>
                  </a:cubicBezTo>
                  <a:cubicBezTo>
                    <a:pt x="f139" y="f7"/>
                    <a:pt x="f140" y="f89"/>
                    <a:pt x="f50" y="f141"/>
                  </a:cubicBezTo>
                  <a:cubicBezTo>
                    <a:pt x="f142" y="f95"/>
                    <a:pt x="f5" y="f38"/>
                    <a:pt x="f143" y="f110"/>
                  </a:cubicBezTo>
                  <a:cubicBezTo>
                    <a:pt x="f144" y="f110"/>
                    <a:pt x="f144" y="f110"/>
                    <a:pt x="f144" y="f110"/>
                  </a:cubicBezTo>
                  <a:cubicBezTo>
                    <a:pt x="f145" y="f110"/>
                    <a:pt x="f146" y="f109"/>
                    <a:pt x="f147" y="f108"/>
                  </a:cubicBezTo>
                  <a:cubicBezTo>
                    <a:pt x="f147" y="f107"/>
                    <a:pt x="f147" y="f30"/>
                    <a:pt x="f50" y="f33"/>
                  </a:cubicBezTo>
                  <a:cubicBezTo>
                    <a:pt x="f50" y="f35"/>
                    <a:pt x="f50" y="f35"/>
                    <a:pt x="f139" y="f38"/>
                  </a:cubicBezTo>
                  <a:cubicBezTo>
                    <a:pt x="f138" y="f108"/>
                    <a:pt x="f134" y="f21"/>
                    <a:pt x="f134" y="f119"/>
                  </a:cubicBezTo>
                  <a:cubicBezTo>
                    <a:pt x="f148" y="f94"/>
                    <a:pt x="f149" y="f114"/>
                    <a:pt x="f52" y="f150"/>
                  </a:cubicBezTo>
                  <a:cubicBezTo>
                    <a:pt x="f74" y="f118"/>
                    <a:pt x="f151" y="f152"/>
                    <a:pt x="f45" y="f27"/>
                  </a:cubicBezTo>
                  <a:cubicBezTo>
                    <a:pt x="f45" y="f122"/>
                    <a:pt x="f133" y="f153"/>
                    <a:pt x="f154" y="f153"/>
                  </a:cubicBezTo>
                  <a:cubicBezTo>
                    <a:pt x="f54" y="f153"/>
                    <a:pt x="f54" y="f122"/>
                    <a:pt x="f54" y="f155"/>
                  </a:cubicBezTo>
                  <a:cubicBezTo>
                    <a:pt x="f71" y="f67"/>
                    <a:pt x="f71" y="f156"/>
                    <a:pt x="f130" y="f157"/>
                  </a:cubicBezTo>
                  <a:cubicBezTo>
                    <a:pt x="f130" y="f118"/>
                    <a:pt x="f71" y="f158"/>
                    <a:pt x="f79" y="f115"/>
                  </a:cubicBezTo>
                  <a:cubicBezTo>
                    <a:pt x="f159" y="f10"/>
                    <a:pt x="f159" y="f92"/>
                    <a:pt x="f79" y="f8"/>
                  </a:cubicBezTo>
                  <a:cubicBezTo>
                    <a:pt x="f160" y="f94"/>
                    <a:pt x="f79" y="f17"/>
                    <a:pt x="f61" y="f99"/>
                  </a:cubicBezTo>
                  <a:cubicBezTo>
                    <a:pt x="f83" y="f94"/>
                    <a:pt x="f161" y="f22"/>
                    <a:pt x="f162" y="f158"/>
                  </a:cubicBezTo>
                  <a:cubicBezTo>
                    <a:pt x="f163" y="f164"/>
                    <a:pt x="f163" y="f164"/>
                    <a:pt x="f163" y="f90"/>
                  </a:cubicBezTo>
                  <a:cubicBezTo>
                    <a:pt x="f41" y="f9"/>
                    <a:pt x="f62" y="f120"/>
                    <a:pt x="f161" y="f25"/>
                  </a:cubicBezTo>
                  <a:cubicBezTo>
                    <a:pt x="f85" y="f152"/>
                    <a:pt x="f128" y="f121"/>
                    <a:pt x="f125" y="f121"/>
                  </a:cubicBezTo>
                  <a:cubicBezTo>
                    <a:pt x="f34" y="f121"/>
                    <a:pt x="f36" y="f165"/>
                    <a:pt x="f36" y="f166"/>
                  </a:cubicBezTo>
                  <a:cubicBezTo>
                    <a:pt x="f123" y="f9"/>
                    <a:pt x="f31" y="f164"/>
                    <a:pt x="f29" y="f115"/>
                  </a:cubicBezTo>
                  <a:cubicBezTo>
                    <a:pt x="f167" y="f8"/>
                    <a:pt x="f168" y="f97"/>
                    <a:pt x="f153" y="f20"/>
                  </a:cubicBezTo>
                  <a:cubicBezTo>
                    <a:pt x="f122" y="f99"/>
                    <a:pt x="f169" y="f94"/>
                    <a:pt x="f152" y="f10"/>
                  </a:cubicBezTo>
                  <a:cubicBezTo>
                    <a:pt x="f152" y="f10"/>
                    <a:pt x="f152" y="f23"/>
                    <a:pt x="f121" y="f23"/>
                  </a:cubicBezTo>
                  <a:cubicBezTo>
                    <a:pt x="f165" y="f115"/>
                    <a:pt x="f157" y="f117"/>
                    <a:pt x="f25" y="f158"/>
                  </a:cubicBezTo>
                  <a:cubicBezTo>
                    <a:pt x="f166" y="f9"/>
                    <a:pt x="f170" y="f166"/>
                    <a:pt x="f9" y="f165"/>
                  </a:cubicBezTo>
                  <a:cubicBezTo>
                    <a:pt x="f118" y="f169"/>
                    <a:pt x="f90" y="f171"/>
                    <a:pt x="f117" y="f122"/>
                  </a:cubicBezTo>
                  <a:cubicBezTo>
                    <a:pt x="f115" y="f153"/>
                    <a:pt x="f11" y="f172"/>
                    <a:pt x="f114" y="f122"/>
                  </a:cubicBezTo>
                  <a:cubicBezTo>
                    <a:pt x="f173" y="f122"/>
                    <a:pt x="f15" y="f155"/>
                    <a:pt x="f96" y="f171"/>
                  </a:cubicBezTo>
                  <a:cubicBezTo>
                    <a:pt x="f17" y="f174"/>
                    <a:pt x="f15" y="f175"/>
                    <a:pt x="f19" y="f152"/>
                  </a:cubicBezTo>
                  <a:cubicBezTo>
                    <a:pt x="f13" y="f157"/>
                    <a:pt x="f8" y="f176"/>
                    <a:pt x="f8" y="f9"/>
                  </a:cubicBezTo>
                  <a:close/>
                </a:path>
              </a:pathLst>
            </a:custGeom>
            <a:solidFill>
              <a:srgbClr val="65B3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Freeform 215">
              <a:extLst>
                <a:ext uri="{FF2B5EF4-FFF2-40B4-BE49-F238E27FC236}">
                  <a16:creationId xmlns:a16="http://schemas.microsoft.com/office/drawing/2014/main" id="{B595CFDB-B7C8-584A-6FC4-63A4CF69686E}"/>
                </a:ext>
              </a:extLst>
            </p:cNvPr>
            <p:cNvSpPr/>
            <p:nvPr/>
          </p:nvSpPr>
          <p:spPr>
            <a:xfrm>
              <a:off x="8445498" y="3370268"/>
              <a:ext cx="307979" cy="32226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8"/>
                <a:gd name="f7" fmla="val 176"/>
                <a:gd name="f8" fmla="val 16"/>
                <a:gd name="f9" fmla="val 7"/>
                <a:gd name="f10" fmla="val 13"/>
                <a:gd name="f11" fmla="val 19"/>
                <a:gd name="f12" fmla="val 21"/>
                <a:gd name="f13" fmla="val 30"/>
                <a:gd name="f14" fmla="val 29"/>
                <a:gd name="f15" fmla="val 37"/>
                <a:gd name="f16" fmla="val 41"/>
                <a:gd name="f17" fmla="val 46"/>
                <a:gd name="f18" fmla="val 51"/>
                <a:gd name="f19" fmla="val 52"/>
                <a:gd name="f20" fmla="val 59"/>
                <a:gd name="f21" fmla="val 57"/>
                <a:gd name="f22" fmla="val 68"/>
                <a:gd name="f23" fmla="val 63"/>
                <a:gd name="f24" fmla="val 76"/>
                <a:gd name="f25" fmla="val 66"/>
                <a:gd name="f26" fmla="val 81"/>
                <a:gd name="f27" fmla="val 70"/>
                <a:gd name="f28" fmla="val 73"/>
                <a:gd name="f29" fmla="val 77"/>
                <a:gd name="f30" fmla="val 61"/>
                <a:gd name="f31" fmla="val 86"/>
                <a:gd name="f32" fmla="val 94"/>
                <a:gd name="f33" fmla="val 42"/>
                <a:gd name="f34" fmla="val 101"/>
                <a:gd name="f35" fmla="val 34"/>
                <a:gd name="f36" fmla="val 109"/>
                <a:gd name="f37" fmla="val 25"/>
                <a:gd name="f38" fmla="val 120"/>
                <a:gd name="f39" fmla="val 124"/>
                <a:gd name="f40" fmla="val 129"/>
                <a:gd name="f41" fmla="val 17"/>
                <a:gd name="f42" fmla="val 132"/>
                <a:gd name="f43" fmla="val 134"/>
                <a:gd name="f44" fmla="val 10"/>
                <a:gd name="f45" fmla="val 138"/>
                <a:gd name="f46" fmla="val 8"/>
                <a:gd name="f47" fmla="val 142"/>
                <a:gd name="f48" fmla="val 143"/>
                <a:gd name="f49" fmla="val 145"/>
                <a:gd name="f50" fmla="val 6"/>
                <a:gd name="f51" fmla="val 148"/>
                <a:gd name="f52" fmla="val 152"/>
                <a:gd name="f53" fmla="val 157"/>
                <a:gd name="f54" fmla="val 159"/>
                <a:gd name="f55" fmla="val 5"/>
                <a:gd name="f56" fmla="val 154"/>
                <a:gd name="f57" fmla="val 163"/>
                <a:gd name="f58" fmla="val 165"/>
                <a:gd name="f59" fmla="val 167"/>
                <a:gd name="f60" fmla="val 12"/>
                <a:gd name="f61" fmla="val 14"/>
                <a:gd name="f62" fmla="val 15"/>
                <a:gd name="f63" fmla="val 162"/>
                <a:gd name="f64" fmla="val 20"/>
                <a:gd name="f65" fmla="val 155"/>
                <a:gd name="f66" fmla="val 33"/>
                <a:gd name="f67" fmla="val 149"/>
                <a:gd name="f68" fmla="val 35"/>
                <a:gd name="f69" fmla="val 146"/>
                <a:gd name="f70" fmla="val 48"/>
                <a:gd name="f71" fmla="val 49"/>
                <a:gd name="f72" fmla="val 147"/>
                <a:gd name="f73" fmla="val 50"/>
                <a:gd name="f74" fmla="val 153"/>
                <a:gd name="f75" fmla="val 53"/>
                <a:gd name="f76" fmla="val 56"/>
                <a:gd name="f77" fmla="val 161"/>
                <a:gd name="f78" fmla="val 60"/>
                <a:gd name="f79" fmla="val 160"/>
                <a:gd name="f80" fmla="val 144"/>
                <a:gd name="f81" fmla="val 64"/>
                <a:gd name="f82" fmla="val 75"/>
                <a:gd name="f83" fmla="val 87"/>
                <a:gd name="f84" fmla="val 93"/>
                <a:gd name="f85" fmla="val 104"/>
                <a:gd name="f86" fmla="val 119"/>
                <a:gd name="f87" fmla="val 131"/>
                <a:gd name="f88" fmla="val 137"/>
                <a:gd name="f89" fmla="val 139"/>
                <a:gd name="f90" fmla="val 151"/>
                <a:gd name="f91" fmla="val 136"/>
                <a:gd name="f92" fmla="val 158"/>
                <a:gd name="f93" fmla="val 140"/>
                <a:gd name="f94" fmla="val 141"/>
                <a:gd name="f95" fmla="val 173"/>
                <a:gd name="f96" fmla="val 130"/>
                <a:gd name="f97" fmla="val 128"/>
                <a:gd name="f98" fmla="val 175"/>
                <a:gd name="f99" fmla="val 127"/>
                <a:gd name="f100" fmla="val 126"/>
                <a:gd name="f101" fmla="val 174"/>
                <a:gd name="f102" fmla="val 122"/>
                <a:gd name="f103" fmla="val 166"/>
                <a:gd name="f104" fmla="val 115"/>
                <a:gd name="f105" fmla="val 110"/>
                <a:gd name="f106" fmla="val 107"/>
                <a:gd name="f107" fmla="val 106"/>
                <a:gd name="f108" fmla="val 105"/>
                <a:gd name="f109" fmla="val 98"/>
                <a:gd name="f110" fmla="val 100"/>
                <a:gd name="f111" fmla="val 99"/>
                <a:gd name="f112" fmla="val 135"/>
                <a:gd name="f113" fmla="val 103"/>
                <a:gd name="f114" fmla="val 108"/>
                <a:gd name="f115" fmla="val 133"/>
                <a:gd name="f116" fmla="val 111"/>
                <a:gd name="f117" fmla="val 118"/>
                <a:gd name="f118" fmla="val 125"/>
                <a:gd name="f119" fmla="val 117"/>
                <a:gd name="f120" fmla="val 112"/>
                <a:gd name="f121" fmla="val 92"/>
                <a:gd name="f122" fmla="val 102"/>
                <a:gd name="f123" fmla="val 96"/>
                <a:gd name="f124" fmla="val 85"/>
                <a:gd name="f125" fmla="val 90"/>
                <a:gd name="f126" fmla="val 83"/>
                <a:gd name="f127" fmla="val 95"/>
                <a:gd name="f128" fmla="val 97"/>
                <a:gd name="f129" fmla="val 88"/>
                <a:gd name="f130" fmla="val 116"/>
                <a:gd name="f131" fmla="val 123"/>
                <a:gd name="f132" fmla="val 82"/>
                <a:gd name="f133" fmla="val 80"/>
                <a:gd name="f134" fmla="val 69"/>
                <a:gd name="f135" fmla="val 67"/>
                <a:gd name="f136" fmla="val 55"/>
                <a:gd name="f137" fmla="val 121"/>
                <a:gd name="f138" fmla="val 44"/>
                <a:gd name="f139" fmla="val 36"/>
                <a:gd name="f140" fmla="val 32"/>
                <a:gd name="f141" fmla="val 27"/>
                <a:gd name="f142" fmla="val 62"/>
                <a:gd name="f143" fmla="val 78"/>
                <a:gd name="f144" fmla="val 79"/>
                <a:gd name="f145" fmla="val 89"/>
                <a:gd name="f146" fmla="val 113"/>
                <a:gd name="f147" fmla="val 74"/>
                <a:gd name="f148" fmla="val 71"/>
                <a:gd name="f149" fmla="val 114"/>
                <a:gd name="f150" fmla="val 58"/>
                <a:gd name="f151" fmla="val 54"/>
                <a:gd name="f152" fmla="val 45"/>
                <a:gd name="f153" fmla="val 22"/>
                <a:gd name="f154" fmla="val 26"/>
                <a:gd name="f155" fmla="val 11"/>
                <a:gd name="f156" fmla="val 9"/>
                <a:gd name="f157" fmla="val 3"/>
                <a:gd name="f158" fmla="val 23"/>
                <a:gd name="f159" fmla="+- 0 0 -90"/>
                <a:gd name="f160" fmla="*/ f3 1 168"/>
                <a:gd name="f161" fmla="*/ f4 1 176"/>
                <a:gd name="f162" fmla="val f5"/>
                <a:gd name="f163" fmla="val f6"/>
                <a:gd name="f164" fmla="val f7"/>
                <a:gd name="f165" fmla="*/ f159 f0 1"/>
                <a:gd name="f166" fmla="+- f164 0 f162"/>
                <a:gd name="f167" fmla="+- f163 0 f162"/>
                <a:gd name="f168" fmla="*/ f165 1 f2"/>
                <a:gd name="f169" fmla="*/ f167 1 168"/>
                <a:gd name="f170" fmla="*/ f166 1 176"/>
                <a:gd name="f171" fmla="*/ 19 f167 1"/>
                <a:gd name="f172" fmla="*/ 21 f166 1"/>
                <a:gd name="f173" fmla="*/ 63 f167 1"/>
                <a:gd name="f174" fmla="*/ 76 f166 1"/>
                <a:gd name="f175" fmla="*/ 94 f167 1"/>
                <a:gd name="f176" fmla="*/ 42 f166 1"/>
                <a:gd name="f177" fmla="*/ 132 f167 1"/>
                <a:gd name="f178" fmla="*/ 13 f166 1"/>
                <a:gd name="f179" fmla="*/ 145 f167 1"/>
                <a:gd name="f180" fmla="*/ 6 f166 1"/>
                <a:gd name="f181" fmla="*/ 163 f167 1"/>
                <a:gd name="f182" fmla="*/ 16 f166 1"/>
                <a:gd name="f183" fmla="*/ 168 f167 1"/>
                <a:gd name="f184" fmla="*/ 15 f166 1"/>
                <a:gd name="f185" fmla="*/ 146 f167 1"/>
                <a:gd name="f186" fmla="*/ 48 f166 1"/>
                <a:gd name="f187" fmla="*/ 165 f167 1"/>
                <a:gd name="f188" fmla="*/ 59 f166 1"/>
                <a:gd name="f189" fmla="*/ 144 f167 1"/>
                <a:gd name="f190" fmla="*/ 75 f166 1"/>
                <a:gd name="f191" fmla="*/ 131 f166 1"/>
                <a:gd name="f192" fmla="*/ 138 f167 1"/>
                <a:gd name="f193" fmla="*/ 154 f166 1"/>
                <a:gd name="f194" fmla="*/ 139 f167 1"/>
                <a:gd name="f195" fmla="*/ 157 f166 1"/>
                <a:gd name="f196" fmla="*/ 176 f166 1"/>
                <a:gd name="f197" fmla="*/ 126 f167 1"/>
                <a:gd name="f198" fmla="*/ 174 f166 1"/>
                <a:gd name="f199" fmla="*/ 107 f167 1"/>
                <a:gd name="f200" fmla="*/ 146 f166 1"/>
                <a:gd name="f201" fmla="*/ 98 f167 1"/>
                <a:gd name="f202" fmla="*/ 136 f166 1"/>
                <a:gd name="f203" fmla="*/ 103 f167 1"/>
                <a:gd name="f204" fmla="*/ 129 f166 1"/>
                <a:gd name="f205" fmla="*/ 118 f167 1"/>
                <a:gd name="f206" fmla="*/ 143 f166 1"/>
                <a:gd name="f207" fmla="*/ 105 f167 1"/>
                <a:gd name="f208" fmla="*/ 125 f166 1"/>
                <a:gd name="f209" fmla="*/ 87 f167 1"/>
                <a:gd name="f210" fmla="*/ 93 f166 1"/>
                <a:gd name="f211" fmla="*/ 97 f167 1"/>
                <a:gd name="f212" fmla="*/ 88 f166 1"/>
                <a:gd name="f213" fmla="*/ 109 f167 1"/>
                <a:gd name="f214" fmla="*/ 102 f166 1"/>
                <a:gd name="f215" fmla="*/ 123 f166 1"/>
                <a:gd name="f216" fmla="*/ 134 f167 1"/>
                <a:gd name="f217" fmla="*/ 117 f166 1"/>
                <a:gd name="f218" fmla="*/ 133 f167 1"/>
                <a:gd name="f219" fmla="*/ 82 f166 1"/>
                <a:gd name="f220" fmla="*/ 67 f166 1"/>
                <a:gd name="f221" fmla="*/ 129 f167 1"/>
                <a:gd name="f222" fmla="*/ 36 f166 1"/>
                <a:gd name="f223" fmla="*/ 102 f167 1"/>
                <a:gd name="f224" fmla="*/ 56 f166 1"/>
                <a:gd name="f225" fmla="*/ 76 f167 1"/>
                <a:gd name="f226" fmla="*/ 85 f166 1"/>
                <a:gd name="f227" fmla="*/ 113 f166 1"/>
                <a:gd name="f228" fmla="*/ 96 f167 1"/>
                <a:gd name="f229" fmla="*/ 135 f166 1"/>
                <a:gd name="f230" fmla="*/ 79 f167 1"/>
                <a:gd name="f231" fmla="*/ 119 f166 1"/>
                <a:gd name="f232" fmla="*/ 74 f167 1"/>
                <a:gd name="f233" fmla="*/ 109 f166 1"/>
                <a:gd name="f234" fmla="*/ 52 f167 1"/>
                <a:gd name="f235" fmla="*/ 98 f166 1"/>
                <a:gd name="f236" fmla="*/ 53 f167 1"/>
                <a:gd name="f237" fmla="*/ 83 f166 1"/>
                <a:gd name="f238" fmla="*/ 45 f167 1"/>
                <a:gd name="f239" fmla="*/ 63 f166 1"/>
                <a:gd name="f240" fmla="*/ 14 f167 1"/>
                <a:gd name="f241" fmla="*/ 26 f166 1"/>
                <a:gd name="f242" fmla="*/ 5 f167 1"/>
                <a:gd name="f243" fmla="*/ 25 f166 1"/>
                <a:gd name="f244" fmla="+- f168 0 f1"/>
                <a:gd name="f245" fmla="*/ f171 1 168"/>
                <a:gd name="f246" fmla="*/ f172 1 176"/>
                <a:gd name="f247" fmla="*/ f173 1 168"/>
                <a:gd name="f248" fmla="*/ f174 1 176"/>
                <a:gd name="f249" fmla="*/ f175 1 168"/>
                <a:gd name="f250" fmla="*/ f176 1 176"/>
                <a:gd name="f251" fmla="*/ f177 1 168"/>
                <a:gd name="f252" fmla="*/ f178 1 176"/>
                <a:gd name="f253" fmla="*/ f179 1 168"/>
                <a:gd name="f254" fmla="*/ f180 1 176"/>
                <a:gd name="f255" fmla="*/ f181 1 168"/>
                <a:gd name="f256" fmla="*/ f182 1 176"/>
                <a:gd name="f257" fmla="*/ f183 1 168"/>
                <a:gd name="f258" fmla="*/ f184 1 176"/>
                <a:gd name="f259" fmla="*/ f185 1 168"/>
                <a:gd name="f260" fmla="*/ f186 1 176"/>
                <a:gd name="f261" fmla="*/ f187 1 168"/>
                <a:gd name="f262" fmla="*/ f188 1 176"/>
                <a:gd name="f263" fmla="*/ f189 1 168"/>
                <a:gd name="f264" fmla="*/ f190 1 176"/>
                <a:gd name="f265" fmla="*/ f191 1 176"/>
                <a:gd name="f266" fmla="*/ f192 1 168"/>
                <a:gd name="f267" fmla="*/ f193 1 176"/>
                <a:gd name="f268" fmla="*/ f194 1 168"/>
                <a:gd name="f269" fmla="*/ f195 1 176"/>
                <a:gd name="f270" fmla="*/ f196 1 176"/>
                <a:gd name="f271" fmla="*/ f197 1 168"/>
                <a:gd name="f272" fmla="*/ f198 1 176"/>
                <a:gd name="f273" fmla="*/ f199 1 168"/>
                <a:gd name="f274" fmla="*/ f200 1 176"/>
                <a:gd name="f275" fmla="*/ f201 1 168"/>
                <a:gd name="f276" fmla="*/ f202 1 176"/>
                <a:gd name="f277" fmla="*/ f203 1 168"/>
                <a:gd name="f278" fmla="*/ f204 1 176"/>
                <a:gd name="f279" fmla="*/ f205 1 168"/>
                <a:gd name="f280" fmla="*/ f206 1 176"/>
                <a:gd name="f281" fmla="*/ f207 1 168"/>
                <a:gd name="f282" fmla="*/ f208 1 176"/>
                <a:gd name="f283" fmla="*/ f209 1 168"/>
                <a:gd name="f284" fmla="*/ f210 1 176"/>
                <a:gd name="f285" fmla="*/ f211 1 168"/>
                <a:gd name="f286" fmla="*/ f212 1 176"/>
                <a:gd name="f287" fmla="*/ f213 1 168"/>
                <a:gd name="f288" fmla="*/ f214 1 176"/>
                <a:gd name="f289" fmla="*/ f215 1 176"/>
                <a:gd name="f290" fmla="*/ f216 1 168"/>
                <a:gd name="f291" fmla="*/ f217 1 176"/>
                <a:gd name="f292" fmla="*/ f218 1 168"/>
                <a:gd name="f293" fmla="*/ f219 1 176"/>
                <a:gd name="f294" fmla="*/ f220 1 176"/>
                <a:gd name="f295" fmla="*/ f221 1 168"/>
                <a:gd name="f296" fmla="*/ f222 1 176"/>
                <a:gd name="f297" fmla="*/ f223 1 168"/>
                <a:gd name="f298" fmla="*/ f224 1 176"/>
                <a:gd name="f299" fmla="*/ f225 1 168"/>
                <a:gd name="f300" fmla="*/ f226 1 176"/>
                <a:gd name="f301" fmla="*/ f227 1 176"/>
                <a:gd name="f302" fmla="*/ f228 1 168"/>
                <a:gd name="f303" fmla="*/ f229 1 176"/>
                <a:gd name="f304" fmla="*/ f230 1 168"/>
                <a:gd name="f305" fmla="*/ f231 1 176"/>
                <a:gd name="f306" fmla="*/ f232 1 168"/>
                <a:gd name="f307" fmla="*/ f233 1 176"/>
                <a:gd name="f308" fmla="*/ f234 1 168"/>
                <a:gd name="f309" fmla="*/ f235 1 176"/>
                <a:gd name="f310" fmla="*/ f236 1 168"/>
                <a:gd name="f311" fmla="*/ f237 1 176"/>
                <a:gd name="f312" fmla="*/ f238 1 168"/>
                <a:gd name="f313" fmla="*/ f239 1 176"/>
                <a:gd name="f314" fmla="*/ f240 1 168"/>
                <a:gd name="f315" fmla="*/ f241 1 176"/>
                <a:gd name="f316" fmla="*/ f242 1 168"/>
                <a:gd name="f317" fmla="*/ f243 1 176"/>
                <a:gd name="f318" fmla="*/ 0 1 f169"/>
                <a:gd name="f319" fmla="*/ f163 1 f169"/>
                <a:gd name="f320" fmla="*/ 0 1 f170"/>
                <a:gd name="f321" fmla="*/ f164 1 f170"/>
                <a:gd name="f322" fmla="*/ f245 1 f169"/>
                <a:gd name="f323" fmla="*/ f246 1 f170"/>
                <a:gd name="f324" fmla="*/ f247 1 f169"/>
                <a:gd name="f325" fmla="*/ f248 1 f170"/>
                <a:gd name="f326" fmla="*/ f249 1 f169"/>
                <a:gd name="f327" fmla="*/ f250 1 f170"/>
                <a:gd name="f328" fmla="*/ f251 1 f169"/>
                <a:gd name="f329" fmla="*/ f252 1 f170"/>
                <a:gd name="f330" fmla="*/ f253 1 f169"/>
                <a:gd name="f331" fmla="*/ f254 1 f170"/>
                <a:gd name="f332" fmla="*/ f255 1 f169"/>
                <a:gd name="f333" fmla="*/ f256 1 f170"/>
                <a:gd name="f334" fmla="*/ f257 1 f169"/>
                <a:gd name="f335" fmla="*/ f258 1 f170"/>
                <a:gd name="f336" fmla="*/ f259 1 f169"/>
                <a:gd name="f337" fmla="*/ f260 1 f170"/>
                <a:gd name="f338" fmla="*/ f261 1 f169"/>
                <a:gd name="f339" fmla="*/ f262 1 f170"/>
                <a:gd name="f340" fmla="*/ f263 1 f169"/>
                <a:gd name="f341" fmla="*/ f264 1 f170"/>
                <a:gd name="f342" fmla="*/ f265 1 f170"/>
                <a:gd name="f343" fmla="*/ f266 1 f169"/>
                <a:gd name="f344" fmla="*/ f267 1 f170"/>
                <a:gd name="f345" fmla="*/ f268 1 f169"/>
                <a:gd name="f346" fmla="*/ f269 1 f170"/>
                <a:gd name="f347" fmla="*/ f270 1 f170"/>
                <a:gd name="f348" fmla="*/ f271 1 f169"/>
                <a:gd name="f349" fmla="*/ f272 1 f170"/>
                <a:gd name="f350" fmla="*/ f273 1 f169"/>
                <a:gd name="f351" fmla="*/ f274 1 f170"/>
                <a:gd name="f352" fmla="*/ f275 1 f169"/>
                <a:gd name="f353" fmla="*/ f276 1 f170"/>
                <a:gd name="f354" fmla="*/ f277 1 f169"/>
                <a:gd name="f355" fmla="*/ f278 1 f170"/>
                <a:gd name="f356" fmla="*/ f279 1 f169"/>
                <a:gd name="f357" fmla="*/ f280 1 f170"/>
                <a:gd name="f358" fmla="*/ f281 1 f169"/>
                <a:gd name="f359" fmla="*/ f282 1 f170"/>
                <a:gd name="f360" fmla="*/ f283 1 f169"/>
                <a:gd name="f361" fmla="*/ f284 1 f170"/>
                <a:gd name="f362" fmla="*/ f285 1 f169"/>
                <a:gd name="f363" fmla="*/ f286 1 f170"/>
                <a:gd name="f364" fmla="*/ f287 1 f169"/>
                <a:gd name="f365" fmla="*/ f288 1 f170"/>
                <a:gd name="f366" fmla="*/ f289 1 f170"/>
                <a:gd name="f367" fmla="*/ f290 1 f169"/>
                <a:gd name="f368" fmla="*/ f291 1 f170"/>
                <a:gd name="f369" fmla="*/ f292 1 f169"/>
                <a:gd name="f370" fmla="*/ f293 1 f170"/>
                <a:gd name="f371" fmla="*/ f294 1 f170"/>
                <a:gd name="f372" fmla="*/ f295 1 f169"/>
                <a:gd name="f373" fmla="*/ f296 1 f170"/>
                <a:gd name="f374" fmla="*/ f297 1 f169"/>
                <a:gd name="f375" fmla="*/ f298 1 f170"/>
                <a:gd name="f376" fmla="*/ f299 1 f169"/>
                <a:gd name="f377" fmla="*/ f300 1 f170"/>
                <a:gd name="f378" fmla="*/ f301 1 f170"/>
                <a:gd name="f379" fmla="*/ f302 1 f169"/>
                <a:gd name="f380" fmla="*/ f303 1 f170"/>
                <a:gd name="f381" fmla="*/ f304 1 f169"/>
                <a:gd name="f382" fmla="*/ f305 1 f170"/>
                <a:gd name="f383" fmla="*/ f306 1 f169"/>
                <a:gd name="f384" fmla="*/ f307 1 f170"/>
                <a:gd name="f385" fmla="*/ f308 1 f169"/>
                <a:gd name="f386" fmla="*/ f309 1 f170"/>
                <a:gd name="f387" fmla="*/ f310 1 f169"/>
                <a:gd name="f388" fmla="*/ f311 1 f170"/>
                <a:gd name="f389" fmla="*/ f312 1 f169"/>
                <a:gd name="f390" fmla="*/ f313 1 f170"/>
                <a:gd name="f391" fmla="*/ f314 1 f169"/>
                <a:gd name="f392" fmla="*/ f315 1 f170"/>
                <a:gd name="f393" fmla="*/ f316 1 f169"/>
                <a:gd name="f394" fmla="*/ f317 1 f170"/>
                <a:gd name="f395" fmla="*/ f318 f160 1"/>
                <a:gd name="f396" fmla="*/ f319 f160 1"/>
                <a:gd name="f397" fmla="*/ f321 f161 1"/>
                <a:gd name="f398" fmla="*/ f320 f161 1"/>
                <a:gd name="f399" fmla="*/ f322 f160 1"/>
                <a:gd name="f400" fmla="*/ f323 f161 1"/>
                <a:gd name="f401" fmla="*/ f324 f160 1"/>
                <a:gd name="f402" fmla="*/ f325 f161 1"/>
                <a:gd name="f403" fmla="*/ f326 f160 1"/>
                <a:gd name="f404" fmla="*/ f327 f161 1"/>
                <a:gd name="f405" fmla="*/ f328 f160 1"/>
                <a:gd name="f406" fmla="*/ f329 f161 1"/>
                <a:gd name="f407" fmla="*/ f330 f160 1"/>
                <a:gd name="f408" fmla="*/ f331 f161 1"/>
                <a:gd name="f409" fmla="*/ f332 f160 1"/>
                <a:gd name="f410" fmla="*/ f333 f161 1"/>
                <a:gd name="f411" fmla="*/ f334 f160 1"/>
                <a:gd name="f412" fmla="*/ f335 f161 1"/>
                <a:gd name="f413" fmla="*/ f336 f160 1"/>
                <a:gd name="f414" fmla="*/ f337 f161 1"/>
                <a:gd name="f415" fmla="*/ f338 f160 1"/>
                <a:gd name="f416" fmla="*/ f339 f161 1"/>
                <a:gd name="f417" fmla="*/ f340 f160 1"/>
                <a:gd name="f418" fmla="*/ f341 f161 1"/>
                <a:gd name="f419" fmla="*/ f342 f161 1"/>
                <a:gd name="f420" fmla="*/ f343 f160 1"/>
                <a:gd name="f421" fmla="*/ f344 f161 1"/>
                <a:gd name="f422" fmla="*/ f345 f160 1"/>
                <a:gd name="f423" fmla="*/ f346 f161 1"/>
                <a:gd name="f424" fmla="*/ f347 f161 1"/>
                <a:gd name="f425" fmla="*/ f348 f160 1"/>
                <a:gd name="f426" fmla="*/ f349 f161 1"/>
                <a:gd name="f427" fmla="*/ f350 f160 1"/>
                <a:gd name="f428" fmla="*/ f351 f161 1"/>
                <a:gd name="f429" fmla="*/ f352 f160 1"/>
                <a:gd name="f430" fmla="*/ f353 f161 1"/>
                <a:gd name="f431" fmla="*/ f354 f160 1"/>
                <a:gd name="f432" fmla="*/ f355 f161 1"/>
                <a:gd name="f433" fmla="*/ f356 f160 1"/>
                <a:gd name="f434" fmla="*/ f357 f161 1"/>
                <a:gd name="f435" fmla="*/ f358 f160 1"/>
                <a:gd name="f436" fmla="*/ f359 f161 1"/>
                <a:gd name="f437" fmla="*/ f360 f160 1"/>
                <a:gd name="f438" fmla="*/ f361 f161 1"/>
                <a:gd name="f439" fmla="*/ f362 f160 1"/>
                <a:gd name="f440" fmla="*/ f363 f161 1"/>
                <a:gd name="f441" fmla="*/ f364 f160 1"/>
                <a:gd name="f442" fmla="*/ f365 f161 1"/>
                <a:gd name="f443" fmla="*/ f366 f161 1"/>
                <a:gd name="f444" fmla="*/ f367 f160 1"/>
                <a:gd name="f445" fmla="*/ f368 f161 1"/>
                <a:gd name="f446" fmla="*/ f369 f160 1"/>
                <a:gd name="f447" fmla="*/ f370 f161 1"/>
                <a:gd name="f448" fmla="*/ f371 f161 1"/>
                <a:gd name="f449" fmla="*/ f372 f160 1"/>
                <a:gd name="f450" fmla="*/ f373 f161 1"/>
                <a:gd name="f451" fmla="*/ f374 f160 1"/>
                <a:gd name="f452" fmla="*/ f375 f161 1"/>
                <a:gd name="f453" fmla="*/ f376 f160 1"/>
                <a:gd name="f454" fmla="*/ f377 f161 1"/>
                <a:gd name="f455" fmla="*/ f378 f161 1"/>
                <a:gd name="f456" fmla="*/ f379 f160 1"/>
                <a:gd name="f457" fmla="*/ f380 f161 1"/>
                <a:gd name="f458" fmla="*/ f381 f160 1"/>
                <a:gd name="f459" fmla="*/ f382 f161 1"/>
                <a:gd name="f460" fmla="*/ f383 f160 1"/>
                <a:gd name="f461" fmla="*/ f384 f161 1"/>
                <a:gd name="f462" fmla="*/ f385 f160 1"/>
                <a:gd name="f463" fmla="*/ f386 f161 1"/>
                <a:gd name="f464" fmla="*/ f387 f160 1"/>
                <a:gd name="f465" fmla="*/ f388 f161 1"/>
                <a:gd name="f466" fmla="*/ f389 f160 1"/>
                <a:gd name="f467" fmla="*/ f390 f161 1"/>
                <a:gd name="f468" fmla="*/ f391 f160 1"/>
                <a:gd name="f469" fmla="*/ f392 f161 1"/>
                <a:gd name="f470" fmla="*/ f393 f160 1"/>
                <a:gd name="f471" fmla="*/ f394 f1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4">
                  <a:pos x="f399" y="f400"/>
                </a:cxn>
                <a:cxn ang="f244">
                  <a:pos x="f401" y="f402"/>
                </a:cxn>
                <a:cxn ang="f244">
                  <a:pos x="f403" y="f404"/>
                </a:cxn>
                <a:cxn ang="f244">
                  <a:pos x="f405" y="f406"/>
                </a:cxn>
                <a:cxn ang="f244">
                  <a:pos x="f407" y="f408"/>
                </a:cxn>
                <a:cxn ang="f244">
                  <a:pos x="f409" y="f410"/>
                </a:cxn>
                <a:cxn ang="f244">
                  <a:pos x="f411" y="f412"/>
                </a:cxn>
                <a:cxn ang="f244">
                  <a:pos x="f413" y="f414"/>
                </a:cxn>
                <a:cxn ang="f244">
                  <a:pos x="f415" y="f416"/>
                </a:cxn>
                <a:cxn ang="f244">
                  <a:pos x="f417" y="f418"/>
                </a:cxn>
                <a:cxn ang="f244">
                  <a:pos x="f417" y="f419"/>
                </a:cxn>
                <a:cxn ang="f244">
                  <a:pos x="f420" y="f421"/>
                </a:cxn>
                <a:cxn ang="f244">
                  <a:pos x="f422" y="f423"/>
                </a:cxn>
                <a:cxn ang="f244">
                  <a:pos x="f405" y="f424"/>
                </a:cxn>
                <a:cxn ang="f244">
                  <a:pos x="f425" y="f426"/>
                </a:cxn>
                <a:cxn ang="f244">
                  <a:pos x="f427" y="f428"/>
                </a:cxn>
                <a:cxn ang="f244">
                  <a:pos x="f429" y="f430"/>
                </a:cxn>
                <a:cxn ang="f244">
                  <a:pos x="f431" y="f432"/>
                </a:cxn>
                <a:cxn ang="f244">
                  <a:pos x="f433" y="f434"/>
                </a:cxn>
                <a:cxn ang="f244">
                  <a:pos x="f435" y="f436"/>
                </a:cxn>
                <a:cxn ang="f244">
                  <a:pos x="f437" y="f438"/>
                </a:cxn>
                <a:cxn ang="f244">
                  <a:pos x="f439" y="f440"/>
                </a:cxn>
                <a:cxn ang="f244">
                  <a:pos x="f441" y="f442"/>
                </a:cxn>
                <a:cxn ang="f244">
                  <a:pos x="f405" y="f443"/>
                </a:cxn>
                <a:cxn ang="f244">
                  <a:pos x="f444" y="f445"/>
                </a:cxn>
                <a:cxn ang="f244">
                  <a:pos x="f446" y="f447"/>
                </a:cxn>
                <a:cxn ang="f244">
                  <a:pos x="f429" y="f448"/>
                </a:cxn>
                <a:cxn ang="f244">
                  <a:pos x="f449" y="f450"/>
                </a:cxn>
                <a:cxn ang="f244">
                  <a:pos x="f451" y="f452"/>
                </a:cxn>
                <a:cxn ang="f244">
                  <a:pos x="f453" y="f454"/>
                </a:cxn>
                <a:cxn ang="f244">
                  <a:pos x="f403" y="f455"/>
                </a:cxn>
                <a:cxn ang="f244">
                  <a:pos x="f456" y="f457"/>
                </a:cxn>
                <a:cxn ang="f244">
                  <a:pos x="f458" y="f459"/>
                </a:cxn>
                <a:cxn ang="f244">
                  <a:pos x="f460" y="f461"/>
                </a:cxn>
                <a:cxn ang="f244">
                  <a:pos x="f462" y="f463"/>
                </a:cxn>
                <a:cxn ang="f244">
                  <a:pos x="f464" y="f465"/>
                </a:cxn>
                <a:cxn ang="f244">
                  <a:pos x="f466" y="f467"/>
                </a:cxn>
                <a:cxn ang="f244">
                  <a:pos x="f468" y="f469"/>
                </a:cxn>
                <a:cxn ang="f244">
                  <a:pos x="f470" y="f471"/>
                </a:cxn>
              </a:cxnLst>
              <a:rect l="f395" t="f398" r="f396" b="f397"/>
              <a:pathLst>
                <a:path w="168" h="176">
                  <a:moveTo>
                    <a:pt x="f5" y="f8"/>
                  </a:moveTo>
                  <a:cubicBezTo>
                    <a:pt x="f9" y="f10"/>
                    <a:pt x="f10" y="f8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6"/>
                    <a:pt x="f28" y="f28"/>
                  </a:cubicBezTo>
                  <a:cubicBezTo>
                    <a:pt x="f29" y="f30"/>
                    <a:pt x="f31" y="f18"/>
                    <a:pt x="f32" y="f33"/>
                  </a:cubicBezTo>
                  <a:cubicBezTo>
                    <a:pt x="f34" y="f35"/>
                    <a:pt x="f36" y="f37"/>
                    <a:pt x="f38" y="f12"/>
                  </a:cubicBezTo>
                  <a:cubicBezTo>
                    <a:pt x="f39" y="f11"/>
                    <a:pt x="f40" y="f41"/>
                    <a:pt x="f42" y="f10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49" y="f50"/>
                  </a:cubicBezTo>
                  <a:cubicBezTo>
                    <a:pt x="f51" y="f5"/>
                    <a:pt x="f52" y="f5"/>
                    <a:pt x="f53" y="f5"/>
                  </a:cubicBezTo>
                  <a:cubicBezTo>
                    <a:pt x="f54" y="f55"/>
                    <a:pt x="f56" y="f10"/>
                    <a:pt x="f57" y="f8"/>
                  </a:cubicBezTo>
                  <a:cubicBezTo>
                    <a:pt x="f58" y="f41"/>
                    <a:pt x="f59" y="f8"/>
                    <a:pt x="f59" y="f60"/>
                  </a:cubicBezTo>
                  <a:cubicBezTo>
                    <a:pt x="f59" y="f61"/>
                    <a:pt x="f6" y="f62"/>
                    <a:pt x="f6" y="f62"/>
                  </a:cubicBezTo>
                  <a:cubicBezTo>
                    <a:pt x="f63" y="f64"/>
                    <a:pt x="f57" y="f13"/>
                    <a:pt x="f65" y="f66"/>
                  </a:cubicBezTo>
                  <a:cubicBezTo>
                    <a:pt x="f67" y="f68"/>
                    <a:pt x="f51" y="f33"/>
                    <a:pt x="f69" y="f70"/>
                  </a:cubicBezTo>
                  <a:cubicBezTo>
                    <a:pt x="f49" y="f71"/>
                    <a:pt x="f72" y="f71"/>
                    <a:pt x="f51" y="f73"/>
                  </a:cubicBezTo>
                  <a:cubicBezTo>
                    <a:pt x="f74" y="f75"/>
                    <a:pt x="f54" y="f76"/>
                    <a:pt x="f58" y="f20"/>
                  </a:cubicBezTo>
                  <a:cubicBezTo>
                    <a:pt x="f57" y="f30"/>
                    <a:pt x="f77" y="f78"/>
                    <a:pt x="f79" y="f78"/>
                  </a:cubicBezTo>
                  <a:cubicBezTo>
                    <a:pt x="f67" y="f78"/>
                    <a:pt x="f80" y="f81"/>
                    <a:pt x="f80" y="f82"/>
                  </a:cubicBezTo>
                  <a:cubicBezTo>
                    <a:pt x="f49" y="f26"/>
                    <a:pt x="f80" y="f83"/>
                    <a:pt x="f69" y="f84"/>
                  </a:cubicBezTo>
                  <a:cubicBezTo>
                    <a:pt x="f51" y="f85"/>
                    <a:pt x="f72" y="f86"/>
                    <a:pt x="f80" y="f87"/>
                  </a:cubicBezTo>
                  <a:cubicBezTo>
                    <a:pt x="f80" y="f43"/>
                    <a:pt x="f80" y="f88"/>
                    <a:pt x="f80" y="f89"/>
                  </a:cubicBezTo>
                  <a:cubicBezTo>
                    <a:pt x="f49" y="f69"/>
                    <a:pt x="f48" y="f90"/>
                    <a:pt x="f45" y="f56"/>
                  </a:cubicBezTo>
                  <a:cubicBezTo>
                    <a:pt x="f91" y="f65"/>
                    <a:pt x="f91" y="f65"/>
                    <a:pt x="f91" y="f53"/>
                  </a:cubicBezTo>
                  <a:cubicBezTo>
                    <a:pt x="f88" y="f54"/>
                    <a:pt x="f45" y="f92"/>
                    <a:pt x="f89" y="f53"/>
                  </a:cubicBezTo>
                  <a:cubicBezTo>
                    <a:pt x="f93" y="f65"/>
                    <a:pt x="f93" y="f53"/>
                    <a:pt x="f94" y="f92"/>
                  </a:cubicBezTo>
                  <a:cubicBezTo>
                    <a:pt x="f48" y="f58"/>
                    <a:pt x="f89" y="f95"/>
                    <a:pt x="f42" y="f7"/>
                  </a:cubicBezTo>
                  <a:cubicBezTo>
                    <a:pt x="f87" y="f7"/>
                    <a:pt x="f96" y="f7"/>
                    <a:pt x="f40" y="f7"/>
                  </a:cubicBezTo>
                  <a:cubicBezTo>
                    <a:pt x="f97" y="f98"/>
                    <a:pt x="f99" y="f98"/>
                    <a:pt x="f100" y="f101"/>
                  </a:cubicBezTo>
                  <a:cubicBezTo>
                    <a:pt x="f102" y="f103"/>
                    <a:pt x="f104" y="f77"/>
                    <a:pt x="f105" y="f74"/>
                  </a:cubicBezTo>
                  <a:cubicBezTo>
                    <a:pt x="f36" y="f90"/>
                    <a:pt x="f106" y="f67"/>
                    <a:pt x="f106" y="f69"/>
                  </a:cubicBezTo>
                  <a:cubicBezTo>
                    <a:pt x="f107" y="f49"/>
                    <a:pt x="f107" y="f48"/>
                    <a:pt x="f108" y="f48"/>
                  </a:cubicBezTo>
                  <a:cubicBezTo>
                    <a:pt x="f109" y="f49"/>
                    <a:pt x="f110" y="f89"/>
                    <a:pt x="f109" y="f91"/>
                  </a:cubicBezTo>
                  <a:cubicBezTo>
                    <a:pt x="f111" y="f112"/>
                    <a:pt x="f34" y="f43"/>
                    <a:pt x="f34" y="f43"/>
                  </a:cubicBezTo>
                  <a:cubicBezTo>
                    <a:pt x="f110" y="f42"/>
                    <a:pt x="f110" y="f96"/>
                    <a:pt x="f113" y="f40"/>
                  </a:cubicBezTo>
                  <a:cubicBezTo>
                    <a:pt x="f107" y="f40"/>
                    <a:pt x="f114" y="f87"/>
                    <a:pt x="f36" y="f115"/>
                  </a:cubicBezTo>
                  <a:cubicBezTo>
                    <a:pt x="f116" y="f88"/>
                    <a:pt x="f104" y="f93"/>
                    <a:pt x="f117" y="f48"/>
                  </a:cubicBezTo>
                  <a:cubicBezTo>
                    <a:pt x="f104" y="f45"/>
                    <a:pt x="f86" y="f96"/>
                    <a:pt x="f105" y="f97"/>
                  </a:cubicBezTo>
                  <a:cubicBezTo>
                    <a:pt x="f114" y="f97"/>
                    <a:pt x="f107" y="f99"/>
                    <a:pt x="f108" y="f118"/>
                  </a:cubicBezTo>
                  <a:cubicBezTo>
                    <a:pt x="f85" y="f119"/>
                    <a:pt x="f109" y="f120"/>
                    <a:pt x="f84" y="f107"/>
                  </a:cubicBezTo>
                  <a:cubicBezTo>
                    <a:pt x="f121" y="f122"/>
                    <a:pt x="f121" y="f123"/>
                    <a:pt x="f83" y="f84"/>
                  </a:cubicBezTo>
                  <a:cubicBezTo>
                    <a:pt x="f124" y="f121"/>
                    <a:pt x="f125" y="f124"/>
                    <a:pt x="f84" y="f126"/>
                  </a:cubicBezTo>
                  <a:cubicBezTo>
                    <a:pt x="f127" y="f124"/>
                    <a:pt x="f32" y="f83"/>
                    <a:pt x="f128" y="f129"/>
                  </a:cubicBezTo>
                  <a:cubicBezTo>
                    <a:pt x="f113" y="f125"/>
                    <a:pt x="f113" y="f125"/>
                    <a:pt x="f108" y="f127"/>
                  </a:cubicBezTo>
                  <a:cubicBezTo>
                    <a:pt x="f107" y="f109"/>
                    <a:pt x="f106" y="f34"/>
                    <a:pt x="f36" y="f122"/>
                  </a:cubicBezTo>
                  <a:cubicBezTo>
                    <a:pt x="f130" y="f114"/>
                    <a:pt x="f131" y="f120"/>
                    <a:pt x="f97" y="f38"/>
                  </a:cubicBezTo>
                  <a:cubicBezTo>
                    <a:pt x="f40" y="f102"/>
                    <a:pt x="f96" y="f131"/>
                    <a:pt x="f42" y="f131"/>
                  </a:cubicBezTo>
                  <a:cubicBezTo>
                    <a:pt x="f115" y="f131"/>
                    <a:pt x="f112" y="f39"/>
                    <a:pt x="f112" y="f39"/>
                  </a:cubicBezTo>
                  <a:cubicBezTo>
                    <a:pt x="f91" y="f102"/>
                    <a:pt x="f91" y="f86"/>
                    <a:pt x="f43" y="f119"/>
                  </a:cubicBezTo>
                  <a:cubicBezTo>
                    <a:pt x="f115" y="f104"/>
                    <a:pt x="f42" y="f120"/>
                    <a:pt x="f115" y="f105"/>
                  </a:cubicBezTo>
                  <a:cubicBezTo>
                    <a:pt x="f112" y="f34"/>
                    <a:pt x="f112" y="f121"/>
                    <a:pt x="f115" y="f132"/>
                  </a:cubicBezTo>
                  <a:cubicBezTo>
                    <a:pt x="f118" y="f124"/>
                    <a:pt x="f119" y="f133"/>
                    <a:pt x="f114" y="f26"/>
                  </a:cubicBezTo>
                  <a:cubicBezTo>
                    <a:pt x="f108" y="f26"/>
                    <a:pt x="f128" y="f134"/>
                    <a:pt x="f109" y="f135"/>
                  </a:cubicBezTo>
                  <a:cubicBezTo>
                    <a:pt x="f34" y="f81"/>
                    <a:pt x="f34" y="f20"/>
                    <a:pt x="f122" y="f136"/>
                  </a:cubicBezTo>
                  <a:cubicBezTo>
                    <a:pt x="f36" y="f17"/>
                    <a:pt x="f137" y="f138"/>
                    <a:pt x="f40" y="f139"/>
                  </a:cubicBezTo>
                  <a:cubicBezTo>
                    <a:pt x="f87" y="f35"/>
                    <a:pt x="f43" y="f140"/>
                    <a:pt x="f43" y="f141"/>
                  </a:cubicBezTo>
                  <a:cubicBezTo>
                    <a:pt x="f38" y="f35"/>
                    <a:pt x="f120" y="f17"/>
                    <a:pt x="f122" y="f76"/>
                  </a:cubicBezTo>
                  <a:cubicBezTo>
                    <a:pt x="f111" y="f142"/>
                    <a:pt x="f128" y="f134"/>
                    <a:pt x="f127" y="f24"/>
                  </a:cubicBezTo>
                  <a:cubicBezTo>
                    <a:pt x="f129" y="f143"/>
                    <a:pt x="f26" y="f144"/>
                    <a:pt x="f24" y="f124"/>
                  </a:cubicBezTo>
                  <a:cubicBezTo>
                    <a:pt x="f28" y="f145"/>
                    <a:pt x="f28" y="f121"/>
                    <a:pt x="f29" y="f127"/>
                  </a:cubicBezTo>
                  <a:cubicBezTo>
                    <a:pt x="f126" y="f110"/>
                    <a:pt x="f129" y="f106"/>
                    <a:pt x="f32" y="f146"/>
                  </a:cubicBezTo>
                  <a:cubicBezTo>
                    <a:pt x="f123" y="f38"/>
                    <a:pt x="f34" y="f99"/>
                    <a:pt x="f111" y="f112"/>
                  </a:cubicBezTo>
                  <a:cubicBezTo>
                    <a:pt x="f109" y="f91"/>
                    <a:pt x="f128" y="f112"/>
                    <a:pt x="f123" y="f112"/>
                  </a:cubicBezTo>
                  <a:cubicBezTo>
                    <a:pt x="f83" y="f96"/>
                    <a:pt x="f126" y="f102"/>
                    <a:pt x="f26" y="f146"/>
                  </a:cubicBezTo>
                  <a:cubicBezTo>
                    <a:pt x="f26" y="f104"/>
                    <a:pt x="f126" y="f117"/>
                    <a:pt x="f144" y="f86"/>
                  </a:cubicBezTo>
                  <a:cubicBezTo>
                    <a:pt x="f24" y="f38"/>
                    <a:pt x="f147" y="f117"/>
                    <a:pt x="f28" y="f130"/>
                  </a:cubicBezTo>
                  <a:cubicBezTo>
                    <a:pt x="f148" y="f149"/>
                    <a:pt x="f27" y="f120"/>
                    <a:pt x="f147" y="f36"/>
                  </a:cubicBezTo>
                  <a:cubicBezTo>
                    <a:pt x="f22" y="f36"/>
                    <a:pt x="f81" y="f113"/>
                    <a:pt x="f150" y="f114"/>
                  </a:cubicBezTo>
                  <a:cubicBezTo>
                    <a:pt x="f151" y="f107"/>
                    <a:pt x="f75" y="f122"/>
                    <a:pt x="f19" y="f109"/>
                  </a:cubicBezTo>
                  <a:cubicBezTo>
                    <a:pt x="f19" y="f128"/>
                    <a:pt x="f75" y="f128"/>
                    <a:pt x="f75" y="f123"/>
                  </a:cubicBezTo>
                  <a:cubicBezTo>
                    <a:pt x="f78" y="f125"/>
                    <a:pt x="f78" y="f125"/>
                    <a:pt x="f75" y="f126"/>
                  </a:cubicBezTo>
                  <a:cubicBezTo>
                    <a:pt x="f18" y="f26"/>
                    <a:pt x="f71" y="f143"/>
                    <a:pt x="f70" y="f82"/>
                  </a:cubicBezTo>
                  <a:cubicBezTo>
                    <a:pt x="f18" y="f27"/>
                    <a:pt x="f71" y="f135"/>
                    <a:pt x="f152" y="f23"/>
                  </a:cubicBezTo>
                  <a:cubicBezTo>
                    <a:pt x="f139" y="f76"/>
                    <a:pt x="f14" y="f17"/>
                    <a:pt x="f153" y="f139"/>
                  </a:cubicBezTo>
                  <a:cubicBezTo>
                    <a:pt x="f64" y="f66"/>
                    <a:pt x="f41" y="f14"/>
                    <a:pt x="f61" y="f154"/>
                  </a:cubicBezTo>
                  <a:cubicBezTo>
                    <a:pt x="f10" y="f37"/>
                    <a:pt x="f155" y="f153"/>
                    <a:pt x="f156" y="f154"/>
                  </a:cubicBezTo>
                  <a:cubicBezTo>
                    <a:pt x="f46" y="f141"/>
                    <a:pt x="f50" y="f154"/>
                    <a:pt x="f55" y="f37"/>
                  </a:cubicBezTo>
                  <a:cubicBezTo>
                    <a:pt x="f157" y="f158"/>
                    <a:pt x="f5" y="f64"/>
                    <a:pt x="f5" y="f8"/>
                  </a:cubicBezTo>
                  <a:close/>
                </a:path>
              </a:pathLst>
            </a:custGeom>
            <a:solidFill>
              <a:srgbClr val="997C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2" name="Freeform 216">
              <a:extLst>
                <a:ext uri="{FF2B5EF4-FFF2-40B4-BE49-F238E27FC236}">
                  <a16:creationId xmlns:a16="http://schemas.microsoft.com/office/drawing/2014/main" id="{53C8C8E7-1D91-8CC7-B0AD-99C255A6976A}"/>
                </a:ext>
              </a:extLst>
            </p:cNvPr>
            <p:cNvSpPr/>
            <p:nvPr/>
          </p:nvSpPr>
          <p:spPr>
            <a:xfrm>
              <a:off x="8435970" y="3625852"/>
              <a:ext cx="373066" cy="7413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3"/>
                <a:gd name="f7" fmla="val 404"/>
                <a:gd name="f8" fmla="val 132"/>
                <a:gd name="f9" fmla="val 34"/>
                <a:gd name="f10" fmla="val 133"/>
                <a:gd name="f11" fmla="val 35"/>
                <a:gd name="f12" fmla="val 134"/>
                <a:gd name="f13" fmla="val 137"/>
                <a:gd name="f14" fmla="val 36"/>
                <a:gd name="f15" fmla="val 43"/>
                <a:gd name="f16" fmla="val 143"/>
                <a:gd name="f17" fmla="val 41"/>
                <a:gd name="f18" fmla="val 158"/>
                <a:gd name="f19" fmla="val 51"/>
                <a:gd name="f20" fmla="val 167"/>
                <a:gd name="f21" fmla="val 67"/>
                <a:gd name="f22" fmla="val 178"/>
                <a:gd name="f23" fmla="val 81"/>
                <a:gd name="f24" fmla="val 181"/>
                <a:gd name="f25" fmla="val 86"/>
                <a:gd name="f26" fmla="val 182"/>
                <a:gd name="f27" fmla="val 92"/>
                <a:gd name="f28" fmla="val 98"/>
                <a:gd name="f29" fmla="val 100"/>
                <a:gd name="f30" fmla="val 179"/>
                <a:gd name="f31" fmla="val 101"/>
                <a:gd name="f32" fmla="val 102"/>
                <a:gd name="f33" fmla="val 194"/>
                <a:gd name="f34" fmla="val 115"/>
                <a:gd name="f35" fmla="val 195"/>
                <a:gd name="f36" fmla="val 198"/>
                <a:gd name="f37" fmla="val 150"/>
                <a:gd name="f38" fmla="val 201"/>
                <a:gd name="f39" fmla="val 160"/>
                <a:gd name="f40" fmla="val 170"/>
                <a:gd name="f41" fmla="val 199"/>
                <a:gd name="f42" fmla="val 190"/>
                <a:gd name="f43" fmla="val 200"/>
                <a:gd name="f44" fmla="val 209"/>
                <a:gd name="f45" fmla="val 193"/>
                <a:gd name="f46" fmla="val 214"/>
                <a:gd name="f47" fmla="val 221"/>
                <a:gd name="f48" fmla="val 189"/>
                <a:gd name="f49" fmla="val 224"/>
                <a:gd name="f50" fmla="val 185"/>
                <a:gd name="f51" fmla="val 228"/>
                <a:gd name="f52" fmla="val 231"/>
                <a:gd name="f53" fmla="val 235"/>
                <a:gd name="f54" fmla="val 177"/>
                <a:gd name="f55" fmla="val 238"/>
                <a:gd name="f56" fmla="val 176"/>
                <a:gd name="f57" fmla="val 239"/>
                <a:gd name="f58" fmla="val 241"/>
                <a:gd name="f59" fmla="val 187"/>
                <a:gd name="f60" fmla="val 243"/>
                <a:gd name="f61" fmla="val 191"/>
                <a:gd name="f62" fmla="val 249"/>
                <a:gd name="f63" fmla="val 255"/>
                <a:gd name="f64" fmla="val 272"/>
                <a:gd name="f65" fmla="val 202"/>
                <a:gd name="f66" fmla="val 290"/>
                <a:gd name="f67" fmla="val 307"/>
                <a:gd name="f68" fmla="val 330"/>
                <a:gd name="f69" fmla="val 353"/>
                <a:gd name="f70" fmla="val 373"/>
                <a:gd name="f71" fmla="val 391"/>
                <a:gd name="f72" fmla="val 153"/>
                <a:gd name="f73" fmla="val 399"/>
                <a:gd name="f74" fmla="val 135"/>
                <a:gd name="f75" fmla="val 401"/>
                <a:gd name="f76" fmla="val 125"/>
                <a:gd name="f77" fmla="val 402"/>
                <a:gd name="f78" fmla="val 111"/>
                <a:gd name="f79" fmla="val 105"/>
                <a:gd name="f80" fmla="val 392"/>
                <a:gd name="f81" fmla="val 104"/>
                <a:gd name="f82" fmla="val 390"/>
                <a:gd name="f83" fmla="val 387"/>
                <a:gd name="f84" fmla="val 106"/>
                <a:gd name="f85" fmla="val 389"/>
                <a:gd name="f86" fmla="val 107"/>
                <a:gd name="f87" fmla="val 109"/>
                <a:gd name="f88" fmla="val 119"/>
                <a:gd name="f89" fmla="val 129"/>
                <a:gd name="f90" fmla="val 139"/>
                <a:gd name="f91" fmla="val 142"/>
                <a:gd name="f92" fmla="val 397"/>
                <a:gd name="f93" fmla="val 146"/>
                <a:gd name="f94" fmla="val 147"/>
                <a:gd name="f95" fmla="val 393"/>
                <a:gd name="f96" fmla="val 148"/>
                <a:gd name="f97" fmla="val 152"/>
                <a:gd name="f98" fmla="val 386"/>
                <a:gd name="f99" fmla="val 162"/>
                <a:gd name="f100" fmla="val 378"/>
                <a:gd name="f101" fmla="val 368"/>
                <a:gd name="f102" fmla="val 356"/>
                <a:gd name="f103" fmla="val 346"/>
                <a:gd name="f104" fmla="val 335"/>
                <a:gd name="f105" fmla="val 184"/>
                <a:gd name="f106" fmla="val 323"/>
                <a:gd name="f107" fmla="val 311"/>
                <a:gd name="f108" fmla="val 299"/>
                <a:gd name="f109" fmla="val 186"/>
                <a:gd name="f110" fmla="val 287"/>
                <a:gd name="f111" fmla="val 274"/>
                <a:gd name="f112" fmla="val 262"/>
                <a:gd name="f113" fmla="val 251"/>
                <a:gd name="f114" fmla="val 174"/>
                <a:gd name="f115" fmla="val 247"/>
                <a:gd name="f116" fmla="val 172"/>
                <a:gd name="f117" fmla="val 245"/>
                <a:gd name="f118" fmla="val 246"/>
                <a:gd name="f119" fmla="val 157"/>
                <a:gd name="f120" fmla="val 151"/>
                <a:gd name="f121" fmla="val 234"/>
                <a:gd name="f122" fmla="val 232"/>
                <a:gd name="f123" fmla="val 144"/>
                <a:gd name="f124" fmla="val 230"/>
                <a:gd name="f125" fmla="val 226"/>
                <a:gd name="f126" fmla="val 227"/>
                <a:gd name="f127" fmla="val 164"/>
                <a:gd name="f128" fmla="val 229"/>
                <a:gd name="f129" fmla="val 173"/>
                <a:gd name="f130" fmla="val 222"/>
                <a:gd name="f131" fmla="val 207"/>
                <a:gd name="f132" fmla="val 196"/>
                <a:gd name="f133" fmla="val 188"/>
                <a:gd name="f134" fmla="val 183"/>
                <a:gd name="f135" fmla="val 171"/>
                <a:gd name="f136" fmla="val 165"/>
                <a:gd name="f137" fmla="val 159"/>
                <a:gd name="f138" fmla="val 156"/>
                <a:gd name="f139" fmla="val 155"/>
                <a:gd name="f140" fmla="val 127"/>
                <a:gd name="f141" fmla="val 122"/>
                <a:gd name="f142" fmla="val 175"/>
                <a:gd name="f143" fmla="val 110"/>
                <a:gd name="f144" fmla="val 108"/>
                <a:gd name="f145" fmla="val 95"/>
                <a:gd name="f146" fmla="val 88"/>
                <a:gd name="f147" fmla="val 78"/>
                <a:gd name="f148" fmla="val 77"/>
                <a:gd name="f149" fmla="val 75"/>
                <a:gd name="f150" fmla="val 74"/>
                <a:gd name="f151" fmla="val 61"/>
                <a:gd name="f152" fmla="val 126"/>
                <a:gd name="f153" fmla="val 42"/>
                <a:gd name="f154" fmla="val 96"/>
                <a:gd name="f155" fmla="val 29"/>
                <a:gd name="f156" fmla="val 87"/>
                <a:gd name="f157" fmla="val 25"/>
                <a:gd name="f158" fmla="val 76"/>
                <a:gd name="f159" fmla="val 70"/>
                <a:gd name="f160" fmla="val 26"/>
                <a:gd name="f161" fmla="val 64"/>
                <a:gd name="f162" fmla="val 24"/>
                <a:gd name="f163" fmla="val 58"/>
                <a:gd name="f164" fmla="val 23"/>
                <a:gd name="f165" fmla="val 49"/>
                <a:gd name="f166" fmla="val 21"/>
                <a:gd name="f167" fmla="val 32"/>
                <a:gd name="f168" fmla="val 27"/>
                <a:gd name="f169" fmla="val 30"/>
                <a:gd name="f170" fmla="val 39"/>
                <a:gd name="f171" fmla="val 44"/>
                <a:gd name="f172" fmla="val 46"/>
                <a:gd name="f173" fmla="val 20"/>
                <a:gd name="f174" fmla="val 18"/>
                <a:gd name="f175" fmla="val 45"/>
                <a:gd name="f176" fmla="val 14"/>
                <a:gd name="f177" fmla="val 40"/>
                <a:gd name="f178" fmla="val 10"/>
                <a:gd name="f179" fmla="val 37"/>
                <a:gd name="f180" fmla="val 6"/>
                <a:gd name="f181" fmla="val 4"/>
                <a:gd name="f182" fmla="val 16"/>
                <a:gd name="f183" fmla="val 9"/>
                <a:gd name="f184" fmla="val 1"/>
                <a:gd name="f185" fmla="val 5"/>
                <a:gd name="f186" fmla="val 2"/>
                <a:gd name="f187" fmla="val 7"/>
                <a:gd name="f188" fmla="val 11"/>
                <a:gd name="f189" fmla="val 17"/>
                <a:gd name="f190" fmla="val 19"/>
                <a:gd name="f191" fmla="val 15"/>
                <a:gd name="f192" fmla="val 13"/>
                <a:gd name="f193" fmla="val 57"/>
                <a:gd name="f194" fmla="val 12"/>
                <a:gd name="f195" fmla="val 113"/>
                <a:gd name="f196" fmla="val 123"/>
                <a:gd name="f197" fmla="+- 0 0 -90"/>
                <a:gd name="f198" fmla="*/ f3 1 203"/>
                <a:gd name="f199" fmla="*/ f4 1 404"/>
                <a:gd name="f200" fmla="val f5"/>
                <a:gd name="f201" fmla="val f6"/>
                <a:gd name="f202" fmla="val f7"/>
                <a:gd name="f203" fmla="*/ f197 f0 1"/>
                <a:gd name="f204" fmla="+- f202 0 f200"/>
                <a:gd name="f205" fmla="+- f201 0 f200"/>
                <a:gd name="f206" fmla="*/ f203 1 f2"/>
                <a:gd name="f207" fmla="*/ f205 1 203"/>
                <a:gd name="f208" fmla="*/ f204 1 404"/>
                <a:gd name="f209" fmla="*/ 132 f205 1"/>
                <a:gd name="f210" fmla="*/ 34 f204 1"/>
                <a:gd name="f211" fmla="*/ 134 f205 1"/>
                <a:gd name="f212" fmla="*/ 35 f204 1"/>
                <a:gd name="f213" fmla="*/ 143 f205 1"/>
                <a:gd name="f214" fmla="*/ 41 f204 1"/>
                <a:gd name="f215" fmla="*/ 178 f205 1"/>
                <a:gd name="f216" fmla="*/ 81 f204 1"/>
                <a:gd name="f217" fmla="*/ 180 f205 1"/>
                <a:gd name="f218" fmla="*/ 98 f204 1"/>
                <a:gd name="f219" fmla="*/ 102 f204 1"/>
                <a:gd name="f220" fmla="*/ 198 f205 1"/>
                <a:gd name="f221" fmla="*/ 150 f204 1"/>
                <a:gd name="f222" fmla="*/ 201 f205 1"/>
                <a:gd name="f223" fmla="*/ 180 f204 1"/>
                <a:gd name="f224" fmla="*/ 195 f205 1"/>
                <a:gd name="f225" fmla="*/ 209 f204 1"/>
                <a:gd name="f226" fmla="*/ 189 f205 1"/>
                <a:gd name="f227" fmla="*/ 224 f204 1"/>
                <a:gd name="f228" fmla="*/ 179 f205 1"/>
                <a:gd name="f229" fmla="*/ 235 f204 1"/>
                <a:gd name="f230" fmla="*/ 241 f204 1"/>
                <a:gd name="f231" fmla="*/ 193 f205 1"/>
                <a:gd name="f232" fmla="*/ 255 f204 1"/>
                <a:gd name="f233" fmla="*/ 200 f205 1"/>
                <a:gd name="f234" fmla="*/ 307 f204 1"/>
                <a:gd name="f235" fmla="*/ 373 f204 1"/>
                <a:gd name="f236" fmla="*/ 135 f205 1"/>
                <a:gd name="f237" fmla="*/ 401 f204 1"/>
                <a:gd name="f238" fmla="*/ 105 f205 1"/>
                <a:gd name="f239" fmla="*/ 392 f204 1"/>
                <a:gd name="f240" fmla="*/ 106 f205 1"/>
                <a:gd name="f241" fmla="*/ 387 f204 1"/>
                <a:gd name="f242" fmla="*/ 109 f205 1"/>
                <a:gd name="f243" fmla="*/ 389 f204 1"/>
                <a:gd name="f244" fmla="*/ 139 f205 1"/>
                <a:gd name="f245" fmla="*/ 390 f204 1"/>
                <a:gd name="f246" fmla="*/ 397 f204 1"/>
                <a:gd name="f247" fmla="*/ 148 f205 1"/>
                <a:gd name="f248" fmla="*/ 391 f204 1"/>
                <a:gd name="f249" fmla="*/ 152 f205 1"/>
                <a:gd name="f250" fmla="*/ 386 f204 1"/>
                <a:gd name="f251" fmla="*/ 176 f205 1"/>
                <a:gd name="f252" fmla="*/ 356 f204 1"/>
                <a:gd name="f253" fmla="*/ 184 f205 1"/>
                <a:gd name="f254" fmla="*/ 323 f204 1"/>
                <a:gd name="f255" fmla="*/ 186 f205 1"/>
                <a:gd name="f256" fmla="*/ 287 f204 1"/>
                <a:gd name="f257" fmla="*/ 177 f205 1"/>
                <a:gd name="f258" fmla="*/ 251 f204 1"/>
                <a:gd name="f259" fmla="*/ 167 f205 1"/>
                <a:gd name="f260" fmla="*/ 246 f204 1"/>
                <a:gd name="f261" fmla="*/ 146 f205 1"/>
                <a:gd name="f262" fmla="*/ 234 f204 1"/>
                <a:gd name="f263" fmla="*/ 144 f205 1"/>
                <a:gd name="f264" fmla="*/ 230 f204 1"/>
                <a:gd name="f265" fmla="*/ 164 f205 1"/>
                <a:gd name="f266" fmla="*/ 229 f204 1"/>
                <a:gd name="f267" fmla="*/ 222 f204 1"/>
                <a:gd name="f268" fmla="*/ 185 f205 1"/>
                <a:gd name="f269" fmla="*/ 200 f204 1"/>
                <a:gd name="f270" fmla="*/ 185 f204 1"/>
                <a:gd name="f271" fmla="*/ 187 f205 1"/>
                <a:gd name="f272" fmla="*/ 177 f204 1"/>
                <a:gd name="f273" fmla="*/ 159 f204 1"/>
                <a:gd name="f274" fmla="*/ 155 f204 1"/>
                <a:gd name="f275" fmla="*/ 127 f204 1"/>
                <a:gd name="f276" fmla="*/ 175 f205 1"/>
                <a:gd name="f277" fmla="*/ 110 f204 1"/>
                <a:gd name="f278" fmla="*/ 172 f205 1"/>
                <a:gd name="f279" fmla="*/ 106 f204 1"/>
                <a:gd name="f280" fmla="*/ 158 f205 1"/>
                <a:gd name="f281" fmla="*/ 78 f204 1"/>
                <a:gd name="f282" fmla="*/ 156 f205 1"/>
                <a:gd name="f283" fmla="*/ 74 f204 1"/>
                <a:gd name="f284" fmla="*/ 76 f205 1"/>
                <a:gd name="f285" fmla="*/ 25 f204 1"/>
                <a:gd name="f286" fmla="*/ 58 f205 1"/>
                <a:gd name="f287" fmla="*/ 23 f204 1"/>
                <a:gd name="f288" fmla="*/ 32 f205 1"/>
                <a:gd name="f289" fmla="*/ 27 f204 1"/>
                <a:gd name="f290" fmla="*/ 25 f205 1"/>
                <a:gd name="f291" fmla="*/ 39 f204 1"/>
                <a:gd name="f292" fmla="*/ 23 f205 1"/>
                <a:gd name="f293" fmla="*/ 46 f204 1"/>
                <a:gd name="f294" fmla="*/ 18 f205 1"/>
                <a:gd name="f295" fmla="*/ 45 f204 1"/>
                <a:gd name="f296" fmla="*/ 6 f205 1"/>
                <a:gd name="f297" fmla="*/ 32 f204 1"/>
                <a:gd name="f298" fmla="*/ 0 f205 1"/>
                <a:gd name="f299" fmla="*/ 9 f204 1"/>
                <a:gd name="f300" fmla="*/ 7 f205 1"/>
                <a:gd name="f301" fmla="*/ 0 f204 1"/>
                <a:gd name="f302" fmla="*/ 16 f205 1"/>
                <a:gd name="f303" fmla="*/ 10 f204 1"/>
                <a:gd name="f304" fmla="*/ 13 f204 1"/>
                <a:gd name="f305" fmla="*/ 74 f205 1"/>
                <a:gd name="f306" fmla="*/ 96 f205 1"/>
                <a:gd name="f307" fmla="*/ 12 f204 1"/>
                <a:gd name="f308" fmla="*/ 123 f205 1"/>
                <a:gd name="f309" fmla="*/ 24 f204 1"/>
                <a:gd name="f310" fmla="+- f206 0 f1"/>
                <a:gd name="f311" fmla="*/ f209 1 203"/>
                <a:gd name="f312" fmla="*/ f210 1 404"/>
                <a:gd name="f313" fmla="*/ f211 1 203"/>
                <a:gd name="f314" fmla="*/ f212 1 404"/>
                <a:gd name="f315" fmla="*/ f213 1 203"/>
                <a:gd name="f316" fmla="*/ f214 1 404"/>
                <a:gd name="f317" fmla="*/ f215 1 203"/>
                <a:gd name="f318" fmla="*/ f216 1 404"/>
                <a:gd name="f319" fmla="*/ f217 1 203"/>
                <a:gd name="f320" fmla="*/ f218 1 404"/>
                <a:gd name="f321" fmla="*/ f219 1 404"/>
                <a:gd name="f322" fmla="*/ f220 1 203"/>
                <a:gd name="f323" fmla="*/ f221 1 404"/>
                <a:gd name="f324" fmla="*/ f222 1 203"/>
                <a:gd name="f325" fmla="*/ f223 1 404"/>
                <a:gd name="f326" fmla="*/ f224 1 203"/>
                <a:gd name="f327" fmla="*/ f225 1 404"/>
                <a:gd name="f328" fmla="*/ f226 1 203"/>
                <a:gd name="f329" fmla="*/ f227 1 404"/>
                <a:gd name="f330" fmla="*/ f228 1 203"/>
                <a:gd name="f331" fmla="*/ f229 1 404"/>
                <a:gd name="f332" fmla="*/ f230 1 404"/>
                <a:gd name="f333" fmla="*/ f231 1 203"/>
                <a:gd name="f334" fmla="*/ f232 1 404"/>
                <a:gd name="f335" fmla="*/ f233 1 203"/>
                <a:gd name="f336" fmla="*/ f234 1 404"/>
                <a:gd name="f337" fmla="*/ f235 1 404"/>
                <a:gd name="f338" fmla="*/ f236 1 203"/>
                <a:gd name="f339" fmla="*/ f237 1 404"/>
                <a:gd name="f340" fmla="*/ f238 1 203"/>
                <a:gd name="f341" fmla="*/ f239 1 404"/>
                <a:gd name="f342" fmla="*/ f240 1 203"/>
                <a:gd name="f343" fmla="*/ f241 1 404"/>
                <a:gd name="f344" fmla="*/ f242 1 203"/>
                <a:gd name="f345" fmla="*/ f243 1 404"/>
                <a:gd name="f346" fmla="*/ f244 1 203"/>
                <a:gd name="f347" fmla="*/ f245 1 404"/>
                <a:gd name="f348" fmla="*/ f246 1 404"/>
                <a:gd name="f349" fmla="*/ f247 1 203"/>
                <a:gd name="f350" fmla="*/ f248 1 404"/>
                <a:gd name="f351" fmla="*/ f249 1 203"/>
                <a:gd name="f352" fmla="*/ f250 1 404"/>
                <a:gd name="f353" fmla="*/ f251 1 203"/>
                <a:gd name="f354" fmla="*/ f252 1 404"/>
                <a:gd name="f355" fmla="*/ f253 1 203"/>
                <a:gd name="f356" fmla="*/ f254 1 404"/>
                <a:gd name="f357" fmla="*/ f255 1 203"/>
                <a:gd name="f358" fmla="*/ f256 1 404"/>
                <a:gd name="f359" fmla="*/ f257 1 203"/>
                <a:gd name="f360" fmla="*/ f258 1 404"/>
                <a:gd name="f361" fmla="*/ f259 1 203"/>
                <a:gd name="f362" fmla="*/ f260 1 404"/>
                <a:gd name="f363" fmla="*/ f261 1 203"/>
                <a:gd name="f364" fmla="*/ f262 1 404"/>
                <a:gd name="f365" fmla="*/ f263 1 203"/>
                <a:gd name="f366" fmla="*/ f264 1 404"/>
                <a:gd name="f367" fmla="*/ f265 1 203"/>
                <a:gd name="f368" fmla="*/ f266 1 404"/>
                <a:gd name="f369" fmla="*/ f267 1 404"/>
                <a:gd name="f370" fmla="*/ f268 1 203"/>
                <a:gd name="f371" fmla="*/ f269 1 404"/>
                <a:gd name="f372" fmla="*/ f270 1 404"/>
                <a:gd name="f373" fmla="*/ f271 1 203"/>
                <a:gd name="f374" fmla="*/ f272 1 404"/>
                <a:gd name="f375" fmla="*/ f273 1 404"/>
                <a:gd name="f376" fmla="*/ f274 1 404"/>
                <a:gd name="f377" fmla="*/ f275 1 404"/>
                <a:gd name="f378" fmla="*/ f276 1 203"/>
                <a:gd name="f379" fmla="*/ f277 1 404"/>
                <a:gd name="f380" fmla="*/ f278 1 203"/>
                <a:gd name="f381" fmla="*/ f279 1 404"/>
                <a:gd name="f382" fmla="*/ f280 1 203"/>
                <a:gd name="f383" fmla="*/ f281 1 404"/>
                <a:gd name="f384" fmla="*/ f282 1 203"/>
                <a:gd name="f385" fmla="*/ f283 1 404"/>
                <a:gd name="f386" fmla="*/ f284 1 203"/>
                <a:gd name="f387" fmla="*/ f285 1 404"/>
                <a:gd name="f388" fmla="*/ f286 1 203"/>
                <a:gd name="f389" fmla="*/ f287 1 404"/>
                <a:gd name="f390" fmla="*/ f288 1 203"/>
                <a:gd name="f391" fmla="*/ f289 1 404"/>
                <a:gd name="f392" fmla="*/ f290 1 203"/>
                <a:gd name="f393" fmla="*/ f291 1 404"/>
                <a:gd name="f394" fmla="*/ f292 1 203"/>
                <a:gd name="f395" fmla="*/ f293 1 404"/>
                <a:gd name="f396" fmla="*/ f294 1 203"/>
                <a:gd name="f397" fmla="*/ f295 1 404"/>
                <a:gd name="f398" fmla="*/ f296 1 203"/>
                <a:gd name="f399" fmla="*/ f297 1 404"/>
                <a:gd name="f400" fmla="*/ f298 1 203"/>
                <a:gd name="f401" fmla="*/ f299 1 404"/>
                <a:gd name="f402" fmla="*/ f300 1 203"/>
                <a:gd name="f403" fmla="*/ f301 1 404"/>
                <a:gd name="f404" fmla="*/ f302 1 203"/>
                <a:gd name="f405" fmla="*/ f303 1 404"/>
                <a:gd name="f406" fmla="*/ f304 1 404"/>
                <a:gd name="f407" fmla="*/ f305 1 203"/>
                <a:gd name="f408" fmla="*/ f306 1 203"/>
                <a:gd name="f409" fmla="*/ f307 1 404"/>
                <a:gd name="f410" fmla="*/ f308 1 203"/>
                <a:gd name="f411" fmla="*/ f309 1 404"/>
                <a:gd name="f412" fmla="*/ 0 1 f207"/>
                <a:gd name="f413" fmla="*/ f201 1 f207"/>
                <a:gd name="f414" fmla="*/ 0 1 f208"/>
                <a:gd name="f415" fmla="*/ f202 1 f208"/>
                <a:gd name="f416" fmla="*/ f311 1 f207"/>
                <a:gd name="f417" fmla="*/ f312 1 f208"/>
                <a:gd name="f418" fmla="*/ f313 1 f207"/>
                <a:gd name="f419" fmla="*/ f314 1 f208"/>
                <a:gd name="f420" fmla="*/ f315 1 f207"/>
                <a:gd name="f421" fmla="*/ f316 1 f208"/>
                <a:gd name="f422" fmla="*/ f317 1 f207"/>
                <a:gd name="f423" fmla="*/ f318 1 f208"/>
                <a:gd name="f424" fmla="*/ f319 1 f207"/>
                <a:gd name="f425" fmla="*/ f320 1 f208"/>
                <a:gd name="f426" fmla="*/ f321 1 f208"/>
                <a:gd name="f427" fmla="*/ f322 1 f207"/>
                <a:gd name="f428" fmla="*/ f323 1 f208"/>
                <a:gd name="f429" fmla="*/ f324 1 f207"/>
                <a:gd name="f430" fmla="*/ f325 1 f208"/>
                <a:gd name="f431" fmla="*/ f326 1 f207"/>
                <a:gd name="f432" fmla="*/ f327 1 f208"/>
                <a:gd name="f433" fmla="*/ f328 1 f207"/>
                <a:gd name="f434" fmla="*/ f329 1 f208"/>
                <a:gd name="f435" fmla="*/ f330 1 f207"/>
                <a:gd name="f436" fmla="*/ f331 1 f208"/>
                <a:gd name="f437" fmla="*/ f332 1 f208"/>
                <a:gd name="f438" fmla="*/ f333 1 f207"/>
                <a:gd name="f439" fmla="*/ f334 1 f208"/>
                <a:gd name="f440" fmla="*/ f335 1 f207"/>
                <a:gd name="f441" fmla="*/ f336 1 f208"/>
                <a:gd name="f442" fmla="*/ f337 1 f208"/>
                <a:gd name="f443" fmla="*/ f338 1 f207"/>
                <a:gd name="f444" fmla="*/ f339 1 f208"/>
                <a:gd name="f445" fmla="*/ f340 1 f207"/>
                <a:gd name="f446" fmla="*/ f341 1 f208"/>
                <a:gd name="f447" fmla="*/ f342 1 f207"/>
                <a:gd name="f448" fmla="*/ f343 1 f208"/>
                <a:gd name="f449" fmla="*/ f344 1 f207"/>
                <a:gd name="f450" fmla="*/ f345 1 f208"/>
                <a:gd name="f451" fmla="*/ f346 1 f207"/>
                <a:gd name="f452" fmla="*/ f347 1 f208"/>
                <a:gd name="f453" fmla="*/ f348 1 f208"/>
                <a:gd name="f454" fmla="*/ f349 1 f207"/>
                <a:gd name="f455" fmla="*/ f350 1 f208"/>
                <a:gd name="f456" fmla="*/ f351 1 f207"/>
                <a:gd name="f457" fmla="*/ f352 1 f208"/>
                <a:gd name="f458" fmla="*/ f353 1 f207"/>
                <a:gd name="f459" fmla="*/ f354 1 f208"/>
                <a:gd name="f460" fmla="*/ f355 1 f207"/>
                <a:gd name="f461" fmla="*/ f356 1 f208"/>
                <a:gd name="f462" fmla="*/ f357 1 f207"/>
                <a:gd name="f463" fmla="*/ f358 1 f208"/>
                <a:gd name="f464" fmla="*/ f359 1 f207"/>
                <a:gd name="f465" fmla="*/ f360 1 f208"/>
                <a:gd name="f466" fmla="*/ f361 1 f207"/>
                <a:gd name="f467" fmla="*/ f362 1 f208"/>
                <a:gd name="f468" fmla="*/ f363 1 f207"/>
                <a:gd name="f469" fmla="*/ f364 1 f208"/>
                <a:gd name="f470" fmla="*/ f365 1 f207"/>
                <a:gd name="f471" fmla="*/ f366 1 f208"/>
                <a:gd name="f472" fmla="*/ f367 1 f207"/>
                <a:gd name="f473" fmla="*/ f368 1 f208"/>
                <a:gd name="f474" fmla="*/ f369 1 f208"/>
                <a:gd name="f475" fmla="*/ f370 1 f207"/>
                <a:gd name="f476" fmla="*/ f371 1 f208"/>
                <a:gd name="f477" fmla="*/ f372 1 f208"/>
                <a:gd name="f478" fmla="*/ f373 1 f207"/>
                <a:gd name="f479" fmla="*/ f374 1 f208"/>
                <a:gd name="f480" fmla="*/ f375 1 f208"/>
                <a:gd name="f481" fmla="*/ f376 1 f208"/>
                <a:gd name="f482" fmla="*/ f377 1 f208"/>
                <a:gd name="f483" fmla="*/ f378 1 f207"/>
                <a:gd name="f484" fmla="*/ f379 1 f208"/>
                <a:gd name="f485" fmla="*/ f380 1 f207"/>
                <a:gd name="f486" fmla="*/ f381 1 f208"/>
                <a:gd name="f487" fmla="*/ f382 1 f207"/>
                <a:gd name="f488" fmla="*/ f383 1 f208"/>
                <a:gd name="f489" fmla="*/ f384 1 f207"/>
                <a:gd name="f490" fmla="*/ f385 1 f208"/>
                <a:gd name="f491" fmla="*/ f386 1 f207"/>
                <a:gd name="f492" fmla="*/ f387 1 f208"/>
                <a:gd name="f493" fmla="*/ f388 1 f207"/>
                <a:gd name="f494" fmla="*/ f389 1 f208"/>
                <a:gd name="f495" fmla="*/ f390 1 f207"/>
                <a:gd name="f496" fmla="*/ f391 1 f208"/>
                <a:gd name="f497" fmla="*/ f392 1 f207"/>
                <a:gd name="f498" fmla="*/ f393 1 f208"/>
                <a:gd name="f499" fmla="*/ f394 1 f207"/>
                <a:gd name="f500" fmla="*/ f395 1 f208"/>
                <a:gd name="f501" fmla="*/ f396 1 f207"/>
                <a:gd name="f502" fmla="*/ f397 1 f208"/>
                <a:gd name="f503" fmla="*/ f398 1 f207"/>
                <a:gd name="f504" fmla="*/ f399 1 f208"/>
                <a:gd name="f505" fmla="*/ f400 1 f207"/>
                <a:gd name="f506" fmla="*/ f401 1 f208"/>
                <a:gd name="f507" fmla="*/ f402 1 f207"/>
                <a:gd name="f508" fmla="*/ f403 1 f208"/>
                <a:gd name="f509" fmla="*/ f404 1 f207"/>
                <a:gd name="f510" fmla="*/ f405 1 f208"/>
                <a:gd name="f511" fmla="*/ f406 1 f208"/>
                <a:gd name="f512" fmla="*/ f407 1 f207"/>
                <a:gd name="f513" fmla="*/ f408 1 f207"/>
                <a:gd name="f514" fmla="*/ f409 1 f208"/>
                <a:gd name="f515" fmla="*/ f410 1 f207"/>
                <a:gd name="f516" fmla="*/ f411 1 f208"/>
                <a:gd name="f517" fmla="*/ f412 f198 1"/>
                <a:gd name="f518" fmla="*/ f413 f198 1"/>
                <a:gd name="f519" fmla="*/ f415 f199 1"/>
                <a:gd name="f520" fmla="*/ f414 f199 1"/>
                <a:gd name="f521" fmla="*/ f416 f198 1"/>
                <a:gd name="f522" fmla="*/ f417 f199 1"/>
                <a:gd name="f523" fmla="*/ f418 f198 1"/>
                <a:gd name="f524" fmla="*/ f419 f199 1"/>
                <a:gd name="f525" fmla="*/ f420 f198 1"/>
                <a:gd name="f526" fmla="*/ f421 f199 1"/>
                <a:gd name="f527" fmla="*/ f422 f198 1"/>
                <a:gd name="f528" fmla="*/ f423 f199 1"/>
                <a:gd name="f529" fmla="*/ f424 f198 1"/>
                <a:gd name="f530" fmla="*/ f425 f199 1"/>
                <a:gd name="f531" fmla="*/ f426 f199 1"/>
                <a:gd name="f532" fmla="*/ f427 f198 1"/>
                <a:gd name="f533" fmla="*/ f428 f199 1"/>
                <a:gd name="f534" fmla="*/ f429 f198 1"/>
                <a:gd name="f535" fmla="*/ f430 f199 1"/>
                <a:gd name="f536" fmla="*/ f431 f198 1"/>
                <a:gd name="f537" fmla="*/ f432 f199 1"/>
                <a:gd name="f538" fmla="*/ f433 f198 1"/>
                <a:gd name="f539" fmla="*/ f434 f199 1"/>
                <a:gd name="f540" fmla="*/ f435 f198 1"/>
                <a:gd name="f541" fmla="*/ f436 f199 1"/>
                <a:gd name="f542" fmla="*/ f437 f199 1"/>
                <a:gd name="f543" fmla="*/ f438 f198 1"/>
                <a:gd name="f544" fmla="*/ f439 f199 1"/>
                <a:gd name="f545" fmla="*/ f440 f198 1"/>
                <a:gd name="f546" fmla="*/ f441 f199 1"/>
                <a:gd name="f547" fmla="*/ f442 f199 1"/>
                <a:gd name="f548" fmla="*/ f443 f198 1"/>
                <a:gd name="f549" fmla="*/ f444 f199 1"/>
                <a:gd name="f550" fmla="*/ f445 f198 1"/>
                <a:gd name="f551" fmla="*/ f446 f199 1"/>
                <a:gd name="f552" fmla="*/ f447 f198 1"/>
                <a:gd name="f553" fmla="*/ f448 f199 1"/>
                <a:gd name="f554" fmla="*/ f449 f198 1"/>
                <a:gd name="f555" fmla="*/ f450 f199 1"/>
                <a:gd name="f556" fmla="*/ f451 f198 1"/>
                <a:gd name="f557" fmla="*/ f452 f199 1"/>
                <a:gd name="f558" fmla="*/ f453 f199 1"/>
                <a:gd name="f559" fmla="*/ f454 f198 1"/>
                <a:gd name="f560" fmla="*/ f455 f199 1"/>
                <a:gd name="f561" fmla="*/ f456 f198 1"/>
                <a:gd name="f562" fmla="*/ f457 f199 1"/>
                <a:gd name="f563" fmla="*/ f458 f198 1"/>
                <a:gd name="f564" fmla="*/ f459 f199 1"/>
                <a:gd name="f565" fmla="*/ f460 f198 1"/>
                <a:gd name="f566" fmla="*/ f461 f199 1"/>
                <a:gd name="f567" fmla="*/ f462 f198 1"/>
                <a:gd name="f568" fmla="*/ f463 f199 1"/>
                <a:gd name="f569" fmla="*/ f464 f198 1"/>
                <a:gd name="f570" fmla="*/ f465 f199 1"/>
                <a:gd name="f571" fmla="*/ f466 f198 1"/>
                <a:gd name="f572" fmla="*/ f467 f199 1"/>
                <a:gd name="f573" fmla="*/ f468 f198 1"/>
                <a:gd name="f574" fmla="*/ f469 f199 1"/>
                <a:gd name="f575" fmla="*/ f470 f198 1"/>
                <a:gd name="f576" fmla="*/ f471 f199 1"/>
                <a:gd name="f577" fmla="*/ f472 f198 1"/>
                <a:gd name="f578" fmla="*/ f473 f199 1"/>
                <a:gd name="f579" fmla="*/ f474 f199 1"/>
                <a:gd name="f580" fmla="*/ f475 f198 1"/>
                <a:gd name="f581" fmla="*/ f476 f199 1"/>
                <a:gd name="f582" fmla="*/ f477 f199 1"/>
                <a:gd name="f583" fmla="*/ f478 f198 1"/>
                <a:gd name="f584" fmla="*/ f479 f199 1"/>
                <a:gd name="f585" fmla="*/ f480 f199 1"/>
                <a:gd name="f586" fmla="*/ f481 f199 1"/>
                <a:gd name="f587" fmla="*/ f482 f199 1"/>
                <a:gd name="f588" fmla="*/ f483 f198 1"/>
                <a:gd name="f589" fmla="*/ f484 f199 1"/>
                <a:gd name="f590" fmla="*/ f485 f198 1"/>
                <a:gd name="f591" fmla="*/ f486 f199 1"/>
                <a:gd name="f592" fmla="*/ f487 f198 1"/>
                <a:gd name="f593" fmla="*/ f488 f199 1"/>
                <a:gd name="f594" fmla="*/ f489 f198 1"/>
                <a:gd name="f595" fmla="*/ f490 f199 1"/>
                <a:gd name="f596" fmla="*/ f491 f198 1"/>
                <a:gd name="f597" fmla="*/ f492 f199 1"/>
                <a:gd name="f598" fmla="*/ f493 f198 1"/>
                <a:gd name="f599" fmla="*/ f494 f199 1"/>
                <a:gd name="f600" fmla="*/ f495 f198 1"/>
                <a:gd name="f601" fmla="*/ f496 f199 1"/>
                <a:gd name="f602" fmla="*/ f497 f198 1"/>
                <a:gd name="f603" fmla="*/ f498 f199 1"/>
                <a:gd name="f604" fmla="*/ f499 f198 1"/>
                <a:gd name="f605" fmla="*/ f500 f199 1"/>
                <a:gd name="f606" fmla="*/ f501 f198 1"/>
                <a:gd name="f607" fmla="*/ f502 f199 1"/>
                <a:gd name="f608" fmla="*/ f503 f198 1"/>
                <a:gd name="f609" fmla="*/ f504 f199 1"/>
                <a:gd name="f610" fmla="*/ f505 f198 1"/>
                <a:gd name="f611" fmla="*/ f506 f199 1"/>
                <a:gd name="f612" fmla="*/ f507 f198 1"/>
                <a:gd name="f613" fmla="*/ f508 f199 1"/>
                <a:gd name="f614" fmla="*/ f509 f198 1"/>
                <a:gd name="f615" fmla="*/ f510 f199 1"/>
                <a:gd name="f616" fmla="*/ f511 f199 1"/>
                <a:gd name="f617" fmla="*/ f512 f198 1"/>
                <a:gd name="f618" fmla="*/ f513 f198 1"/>
                <a:gd name="f619" fmla="*/ f514 f199 1"/>
                <a:gd name="f620" fmla="*/ f515 f198 1"/>
                <a:gd name="f621" fmla="*/ f516 f1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0">
                  <a:pos x="f521" y="f522"/>
                </a:cxn>
                <a:cxn ang="f310">
                  <a:pos x="f523" y="f524"/>
                </a:cxn>
                <a:cxn ang="f310">
                  <a:pos x="f525" y="f526"/>
                </a:cxn>
                <a:cxn ang="f310">
                  <a:pos x="f527" y="f528"/>
                </a:cxn>
                <a:cxn ang="f310">
                  <a:pos x="f529" y="f530"/>
                </a:cxn>
                <a:cxn ang="f310">
                  <a:pos x="f529" y="f531"/>
                </a:cxn>
                <a:cxn ang="f310">
                  <a:pos x="f532" y="f533"/>
                </a:cxn>
                <a:cxn ang="f310">
                  <a:pos x="f534" y="f535"/>
                </a:cxn>
                <a:cxn ang="f310">
                  <a:pos x="f536" y="f537"/>
                </a:cxn>
                <a:cxn ang="f310">
                  <a:pos x="f538" y="f539"/>
                </a:cxn>
                <a:cxn ang="f310">
                  <a:pos x="f540" y="f541"/>
                </a:cxn>
                <a:cxn ang="f310">
                  <a:pos x="f529" y="f542"/>
                </a:cxn>
                <a:cxn ang="f310">
                  <a:pos x="f543" y="f544"/>
                </a:cxn>
                <a:cxn ang="f310">
                  <a:pos x="f545" y="f546"/>
                </a:cxn>
                <a:cxn ang="f310">
                  <a:pos x="f529" y="f547"/>
                </a:cxn>
                <a:cxn ang="f310">
                  <a:pos x="f548" y="f549"/>
                </a:cxn>
                <a:cxn ang="f310">
                  <a:pos x="f550" y="f551"/>
                </a:cxn>
                <a:cxn ang="f310">
                  <a:pos x="f552" y="f553"/>
                </a:cxn>
                <a:cxn ang="f310">
                  <a:pos x="f554" y="f555"/>
                </a:cxn>
                <a:cxn ang="f310">
                  <a:pos x="f556" y="f557"/>
                </a:cxn>
                <a:cxn ang="f310">
                  <a:pos x="f525" y="f558"/>
                </a:cxn>
                <a:cxn ang="f310">
                  <a:pos x="f559" y="f560"/>
                </a:cxn>
                <a:cxn ang="f310">
                  <a:pos x="f561" y="f562"/>
                </a:cxn>
                <a:cxn ang="f310">
                  <a:pos x="f563" y="f564"/>
                </a:cxn>
                <a:cxn ang="f310">
                  <a:pos x="f565" y="f566"/>
                </a:cxn>
                <a:cxn ang="f310">
                  <a:pos x="f567" y="f568"/>
                </a:cxn>
                <a:cxn ang="f310">
                  <a:pos x="f569" y="f570"/>
                </a:cxn>
                <a:cxn ang="f310">
                  <a:pos x="f571" y="f572"/>
                </a:cxn>
                <a:cxn ang="f310">
                  <a:pos x="f573" y="f574"/>
                </a:cxn>
                <a:cxn ang="f310">
                  <a:pos x="f575" y="f576"/>
                </a:cxn>
                <a:cxn ang="f310">
                  <a:pos x="f577" y="f578"/>
                </a:cxn>
                <a:cxn ang="f310">
                  <a:pos x="f569" y="f579"/>
                </a:cxn>
                <a:cxn ang="f310">
                  <a:pos x="f580" y="f581"/>
                </a:cxn>
                <a:cxn ang="f310">
                  <a:pos x="f538" y="f582"/>
                </a:cxn>
                <a:cxn ang="f310">
                  <a:pos x="f583" y="f584"/>
                </a:cxn>
                <a:cxn ang="f310">
                  <a:pos x="f583" y="f585"/>
                </a:cxn>
                <a:cxn ang="f310">
                  <a:pos x="f567" y="f586"/>
                </a:cxn>
                <a:cxn ang="f310">
                  <a:pos x="f529" y="f587"/>
                </a:cxn>
                <a:cxn ang="f310">
                  <a:pos x="f588" y="f589"/>
                </a:cxn>
                <a:cxn ang="f310">
                  <a:pos x="f590" y="f591"/>
                </a:cxn>
                <a:cxn ang="f310">
                  <a:pos x="f592" y="f593"/>
                </a:cxn>
                <a:cxn ang="f310">
                  <a:pos x="f594" y="f595"/>
                </a:cxn>
                <a:cxn ang="f310">
                  <a:pos x="f550" y="f522"/>
                </a:cxn>
                <a:cxn ang="f310">
                  <a:pos x="f596" y="f597"/>
                </a:cxn>
                <a:cxn ang="f310">
                  <a:pos x="f598" y="f599"/>
                </a:cxn>
                <a:cxn ang="f310">
                  <a:pos x="f600" y="f601"/>
                </a:cxn>
                <a:cxn ang="f310">
                  <a:pos x="f602" y="f603"/>
                </a:cxn>
                <a:cxn ang="f310">
                  <a:pos x="f604" y="f605"/>
                </a:cxn>
                <a:cxn ang="f310">
                  <a:pos x="f606" y="f607"/>
                </a:cxn>
                <a:cxn ang="f310">
                  <a:pos x="f608" y="f609"/>
                </a:cxn>
                <a:cxn ang="f310">
                  <a:pos x="f610" y="f611"/>
                </a:cxn>
                <a:cxn ang="f310">
                  <a:pos x="f612" y="f613"/>
                </a:cxn>
                <a:cxn ang="f310">
                  <a:pos x="f614" y="f615"/>
                </a:cxn>
                <a:cxn ang="f310">
                  <a:pos x="f604" y="f616"/>
                </a:cxn>
                <a:cxn ang="f310">
                  <a:pos x="f617" y="f611"/>
                </a:cxn>
                <a:cxn ang="f310">
                  <a:pos x="f618" y="f619"/>
                </a:cxn>
                <a:cxn ang="f310">
                  <a:pos x="f620" y="f621"/>
                </a:cxn>
                <a:cxn ang="f310">
                  <a:pos x="f521" y="f522"/>
                </a:cxn>
              </a:cxnLst>
              <a:rect l="f517" t="f520" r="f518" b="f519"/>
              <a:pathLst>
                <a:path w="203" h="404">
                  <a:moveTo>
                    <a:pt x="f8" y="f9"/>
                  </a:moveTo>
                  <a:cubicBezTo>
                    <a:pt x="f10" y="f9"/>
                    <a:pt x="f10" y="f11"/>
                    <a:pt x="f12" y="f11"/>
                  </a:cubicBezTo>
                  <a:cubicBezTo>
                    <a:pt x="f13" y="f14"/>
                    <a:pt x="f13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" y="f28"/>
                  </a:cubicBezTo>
                  <a:cubicBezTo>
                    <a:pt x="f2" y="f29"/>
                    <a:pt x="f30" y="f31"/>
                    <a:pt x="f2" y="f32"/>
                  </a:cubicBezTo>
                  <a:cubicBezTo>
                    <a:pt x="f33" y="f34"/>
                    <a:pt x="f35" y="f12"/>
                    <a:pt x="f36" y="f37"/>
                  </a:cubicBezTo>
                  <a:cubicBezTo>
                    <a:pt x="f38" y="f39"/>
                    <a:pt x="f6" y="f40"/>
                    <a:pt x="f38" y="f2"/>
                  </a:cubicBezTo>
                  <a:cubicBezTo>
                    <a:pt x="f41" y="f42"/>
                    <a:pt x="f41" y="f43"/>
                    <a:pt x="f35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50" y="f51"/>
                    <a:pt x="f26" y="f52"/>
                    <a:pt x="f30" y="f53"/>
                  </a:cubicBezTo>
                  <a:cubicBezTo>
                    <a:pt x="f54" y="f55"/>
                    <a:pt x="f56" y="f57"/>
                    <a:pt x="f2" y="f58"/>
                  </a:cubicBezTo>
                  <a:cubicBezTo>
                    <a:pt x="f59" y="f60"/>
                    <a:pt x="f61" y="f62"/>
                    <a:pt x="f45" y="f63"/>
                  </a:cubicBezTo>
                  <a:cubicBezTo>
                    <a:pt x="f41" y="f64"/>
                    <a:pt x="f65" y="f66"/>
                    <a:pt x="f43" y="f67"/>
                  </a:cubicBezTo>
                  <a:cubicBezTo>
                    <a:pt x="f36" y="f68"/>
                    <a:pt x="f45" y="f69"/>
                    <a:pt x="f2" y="f70"/>
                  </a:cubicBezTo>
                  <a:cubicBezTo>
                    <a:pt x="f40" y="f71"/>
                    <a:pt x="f72" y="f73"/>
                    <a:pt x="f74" y="f75"/>
                  </a:cubicBezTo>
                  <a:cubicBezTo>
                    <a:pt x="f76" y="f77"/>
                    <a:pt x="f78" y="f7"/>
                    <a:pt x="f79" y="f80"/>
                  </a:cubicBezTo>
                  <a:cubicBezTo>
                    <a:pt x="f81" y="f82"/>
                    <a:pt x="f31" y="f83"/>
                    <a:pt x="f84" y="f83"/>
                  </a:cubicBezTo>
                  <a:cubicBezTo>
                    <a:pt x="f84" y="f85"/>
                    <a:pt x="f86" y="f85"/>
                    <a:pt x="f87" y="f85"/>
                  </a:cubicBezTo>
                  <a:cubicBezTo>
                    <a:pt x="f88" y="f82"/>
                    <a:pt x="f89" y="f82"/>
                    <a:pt x="f90" y="f82"/>
                  </a:cubicBezTo>
                  <a:cubicBezTo>
                    <a:pt x="f91" y="f80"/>
                    <a:pt x="f90" y="f92"/>
                    <a:pt x="f16" y="f92"/>
                  </a:cubicBezTo>
                  <a:cubicBezTo>
                    <a:pt x="f93" y="f92"/>
                    <a:pt x="f94" y="f95"/>
                    <a:pt x="f96" y="f71"/>
                  </a:cubicBezTo>
                  <a:cubicBezTo>
                    <a:pt x="f37" y="f85"/>
                    <a:pt x="f37" y="f83"/>
                    <a:pt x="f97" y="f98"/>
                  </a:cubicBezTo>
                  <a:cubicBezTo>
                    <a:pt x="f99" y="f100"/>
                    <a:pt x="f40" y="f101"/>
                    <a:pt x="f56" y="f102"/>
                  </a:cubicBezTo>
                  <a:cubicBezTo>
                    <a:pt x="f24" y="f103"/>
                    <a:pt x="f26" y="f104"/>
                    <a:pt x="f105" y="f106"/>
                  </a:cubicBezTo>
                  <a:cubicBezTo>
                    <a:pt x="f50" y="f107"/>
                    <a:pt x="f59" y="f108"/>
                    <a:pt x="f109" y="f110"/>
                  </a:cubicBezTo>
                  <a:cubicBezTo>
                    <a:pt x="f109" y="f111"/>
                    <a:pt x="f50" y="f112"/>
                    <a:pt x="f54" y="f113"/>
                  </a:cubicBezTo>
                  <a:cubicBezTo>
                    <a:pt x="f114" y="f115"/>
                    <a:pt x="f116" y="f117"/>
                    <a:pt x="f20" y="f118"/>
                  </a:cubicBezTo>
                  <a:cubicBezTo>
                    <a:pt x="f119" y="f115"/>
                    <a:pt x="f120" y="f60"/>
                    <a:pt x="f93" y="f121"/>
                  </a:cubicBezTo>
                  <a:cubicBezTo>
                    <a:pt x="f93" y="f122"/>
                    <a:pt x="f16" y="f122"/>
                    <a:pt x="f123" y="f124"/>
                  </a:cubicBezTo>
                  <a:cubicBezTo>
                    <a:pt x="f37" y="f125"/>
                    <a:pt x="f119" y="f126"/>
                    <a:pt x="f127" y="f128"/>
                  </a:cubicBezTo>
                  <a:cubicBezTo>
                    <a:pt x="f129" y="f52"/>
                    <a:pt x="f114" y="f124"/>
                    <a:pt x="f54" y="f130"/>
                  </a:cubicBezTo>
                  <a:cubicBezTo>
                    <a:pt x="f30" y="f46"/>
                    <a:pt x="f26" y="f131"/>
                    <a:pt x="f50" y="f43"/>
                  </a:cubicBezTo>
                  <a:cubicBezTo>
                    <a:pt x="f42" y="f132"/>
                    <a:pt x="f61" y="f61"/>
                    <a:pt x="f48" y="f50"/>
                  </a:cubicBezTo>
                  <a:cubicBezTo>
                    <a:pt x="f133" y="f134"/>
                    <a:pt x="f133" y="f2"/>
                    <a:pt x="f59" y="f54"/>
                  </a:cubicBezTo>
                  <a:cubicBezTo>
                    <a:pt x="f59" y="f135"/>
                    <a:pt x="f50" y="f136"/>
                    <a:pt x="f59" y="f137"/>
                  </a:cubicBezTo>
                  <a:cubicBezTo>
                    <a:pt x="f59" y="f18"/>
                    <a:pt x="f59" y="f138"/>
                    <a:pt x="f109" y="f139"/>
                  </a:cubicBezTo>
                  <a:cubicBezTo>
                    <a:pt x="f26" y="f93"/>
                    <a:pt x="f24" y="f13"/>
                    <a:pt x="f2" y="f140"/>
                  </a:cubicBezTo>
                  <a:cubicBezTo>
                    <a:pt x="f2" y="f141"/>
                    <a:pt x="f54" y="f34"/>
                    <a:pt x="f142" y="f143"/>
                  </a:cubicBezTo>
                  <a:cubicBezTo>
                    <a:pt x="f114" y="f144"/>
                    <a:pt x="f129" y="f86"/>
                    <a:pt x="f116" y="f84"/>
                  </a:cubicBezTo>
                  <a:cubicBezTo>
                    <a:pt x="f40" y="f145"/>
                    <a:pt x="f99" y="f146"/>
                    <a:pt x="f18" y="f147"/>
                  </a:cubicBezTo>
                  <a:cubicBezTo>
                    <a:pt x="f18" y="f148"/>
                    <a:pt x="f119" y="f149"/>
                    <a:pt x="f138" y="f150"/>
                  </a:cubicBezTo>
                  <a:cubicBezTo>
                    <a:pt x="f90" y="f151"/>
                    <a:pt x="f152" y="f153"/>
                    <a:pt x="f79" y="f9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60"/>
                    <a:pt x="f161" y="f162"/>
                    <a:pt x="f163" y="f164"/>
                  </a:cubicBezTo>
                  <a:cubicBezTo>
                    <a:pt x="f165" y="f166"/>
                    <a:pt x="f17" y="f164"/>
                    <a:pt x="f167" y="f168"/>
                  </a:cubicBezTo>
                  <a:cubicBezTo>
                    <a:pt x="f162" y="f169"/>
                    <a:pt x="f162" y="f169"/>
                    <a:pt x="f157" y="f170"/>
                  </a:cubicBezTo>
                  <a:cubicBezTo>
                    <a:pt x="f160" y="f17"/>
                    <a:pt x="f168" y="f171"/>
                    <a:pt x="f164" y="f172"/>
                  </a:cubicBezTo>
                  <a:cubicBezTo>
                    <a:pt x="f166" y="f172"/>
                    <a:pt x="f173" y="f172"/>
                    <a:pt x="f174" y="f175"/>
                  </a:cubicBezTo>
                  <a:cubicBezTo>
                    <a:pt x="f176" y="f177"/>
                    <a:pt x="f178" y="f179"/>
                    <a:pt x="f180" y="f167"/>
                  </a:cubicBezTo>
                  <a:cubicBezTo>
                    <a:pt x="f178" y="f164"/>
                    <a:pt x="f181" y="f182"/>
                    <a:pt x="f5" y="f183"/>
                  </a:cubicBezTo>
                  <a:cubicBezTo>
                    <a:pt x="f184" y="f185"/>
                    <a:pt x="f186" y="f184"/>
                    <a:pt x="f187" y="f5"/>
                  </a:cubicBezTo>
                  <a:cubicBezTo>
                    <a:pt x="f188" y="f186"/>
                    <a:pt x="f176" y="f185"/>
                    <a:pt x="f182" y="f178"/>
                  </a:cubicBezTo>
                  <a:cubicBezTo>
                    <a:pt x="f189" y="f176"/>
                    <a:pt x="f190" y="f191"/>
                    <a:pt x="f164" y="f192"/>
                  </a:cubicBezTo>
                  <a:cubicBezTo>
                    <a:pt x="f177" y="f187"/>
                    <a:pt x="f193" y="f180"/>
                    <a:pt x="f150" y="f183"/>
                  </a:cubicBezTo>
                  <a:cubicBezTo>
                    <a:pt x="f23" y="f178"/>
                    <a:pt x="f146" y="f178"/>
                    <a:pt x="f154" y="f194"/>
                  </a:cubicBezTo>
                  <a:cubicBezTo>
                    <a:pt x="f79" y="f191"/>
                    <a:pt x="f195" y="f173"/>
                    <a:pt x="f196" y="f162"/>
                  </a:cubicBezTo>
                  <a:cubicBezTo>
                    <a:pt x="f140" y="f160"/>
                    <a:pt x="f89" y="f169"/>
                    <a:pt x="f8" y="f9"/>
                  </a:cubicBezTo>
                  <a:close/>
                </a:path>
              </a:pathLst>
            </a:custGeom>
            <a:solidFill>
              <a:srgbClr val="5DB4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3" name="Freeform 217">
              <a:extLst>
                <a:ext uri="{FF2B5EF4-FFF2-40B4-BE49-F238E27FC236}">
                  <a16:creationId xmlns:a16="http://schemas.microsoft.com/office/drawing/2014/main" id="{9560D8E1-E73F-8A1A-F7BC-B4378A57EE21}"/>
                </a:ext>
              </a:extLst>
            </p:cNvPr>
            <p:cNvSpPr/>
            <p:nvPr/>
          </p:nvSpPr>
          <p:spPr>
            <a:xfrm>
              <a:off x="8515350" y="4510085"/>
              <a:ext cx="303215" cy="4063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5"/>
                <a:gd name="f7" fmla="val 222"/>
                <a:gd name="f8" fmla="val 12"/>
                <a:gd name="f9" fmla="val 70"/>
                <a:gd name="f10" fmla="val 14"/>
                <a:gd name="f11" fmla="val 69"/>
                <a:gd name="f12" fmla="val 17"/>
                <a:gd name="f13" fmla="val 19"/>
                <a:gd name="f14" fmla="val 66"/>
                <a:gd name="f15" fmla="val 15"/>
                <a:gd name="f16" fmla="val 65"/>
                <a:gd name="f17" fmla="val 63"/>
                <a:gd name="f18" fmla="val 58"/>
                <a:gd name="f19" fmla="val 5"/>
                <a:gd name="f20" fmla="val 54"/>
                <a:gd name="f21" fmla="val 10"/>
                <a:gd name="f22" fmla="val 46"/>
                <a:gd name="f23" fmla="val 11"/>
                <a:gd name="f24" fmla="val 45"/>
                <a:gd name="f25" fmla="val 43"/>
                <a:gd name="f26" fmla="val 42"/>
                <a:gd name="f27" fmla="val 27"/>
                <a:gd name="f28" fmla="val 18"/>
                <a:gd name="f29" fmla="val 33"/>
                <a:gd name="f30" fmla="val 37"/>
                <a:gd name="f31" fmla="val 16"/>
                <a:gd name="f32" fmla="val 47"/>
                <a:gd name="f33" fmla="val 57"/>
                <a:gd name="f34" fmla="val 68"/>
                <a:gd name="f35" fmla="val 79"/>
                <a:gd name="f36" fmla="val 81"/>
                <a:gd name="f37" fmla="val 80"/>
                <a:gd name="f38" fmla="val 20"/>
                <a:gd name="f39" fmla="val 83"/>
                <a:gd name="f40" fmla="val 91"/>
                <a:gd name="f41" fmla="val 6"/>
                <a:gd name="f42" fmla="val 104"/>
                <a:gd name="f43" fmla="val 120"/>
                <a:gd name="f44" fmla="val 130"/>
                <a:gd name="f45" fmla="val 1"/>
                <a:gd name="f46" fmla="val 133"/>
                <a:gd name="f47" fmla="val 3"/>
                <a:gd name="f48" fmla="val 136"/>
                <a:gd name="f49" fmla="val 13"/>
                <a:gd name="f50" fmla="val 137"/>
                <a:gd name="f51" fmla="val 138"/>
                <a:gd name="f52" fmla="val 157"/>
                <a:gd name="f53" fmla="val 23"/>
                <a:gd name="f54" fmla="val 50"/>
                <a:gd name="f55" fmla="val 154"/>
                <a:gd name="f56" fmla="val 67"/>
                <a:gd name="f57" fmla="val 150"/>
                <a:gd name="f58" fmla="val 73"/>
                <a:gd name="f59" fmla="val 145"/>
                <a:gd name="f60" fmla="val 139"/>
                <a:gd name="f61" fmla="val 84"/>
                <a:gd name="f62" fmla="val 128"/>
                <a:gd name="f63" fmla="val 94"/>
                <a:gd name="f64" fmla="val 115"/>
                <a:gd name="f65" fmla="val 97"/>
                <a:gd name="f66" fmla="val 102"/>
                <a:gd name="f67" fmla="val 99"/>
                <a:gd name="f68" fmla="val 98"/>
                <a:gd name="f69" fmla="val 100"/>
                <a:gd name="f70" fmla="val 105"/>
                <a:gd name="f71" fmla="val 116"/>
                <a:gd name="f72" fmla="val 95"/>
                <a:gd name="f73" fmla="val 125"/>
                <a:gd name="f74" fmla="val 87"/>
                <a:gd name="f75" fmla="val 86"/>
                <a:gd name="f76" fmla="val 85"/>
                <a:gd name="f77" fmla="val 134"/>
                <a:gd name="f78" fmla="val 135"/>
                <a:gd name="f79" fmla="val 142"/>
                <a:gd name="f80" fmla="val 89"/>
                <a:gd name="f81" fmla="val 152"/>
                <a:gd name="f82" fmla="val 153"/>
                <a:gd name="f83" fmla="val 106"/>
                <a:gd name="f84" fmla="val 158"/>
                <a:gd name="f85" fmla="val 108"/>
                <a:gd name="f86" fmla="val 161"/>
                <a:gd name="f87" fmla="val 162"/>
                <a:gd name="f88" fmla="val 163"/>
                <a:gd name="f89" fmla="val 107"/>
                <a:gd name="f90" fmla="val 92"/>
                <a:gd name="f91" fmla="val 151"/>
                <a:gd name="f92" fmla="val 147"/>
                <a:gd name="f93" fmla="val 143"/>
                <a:gd name="f94" fmla="val 75"/>
                <a:gd name="f95" fmla="val 144"/>
                <a:gd name="f96" fmla="val 76"/>
                <a:gd name="f97" fmla="val 149"/>
                <a:gd name="f98" fmla="val 74"/>
                <a:gd name="f99" fmla="val 171"/>
                <a:gd name="f100" fmla="val 189"/>
                <a:gd name="f101" fmla="val 207"/>
                <a:gd name="f102" fmla="val 62"/>
                <a:gd name="f103" fmla="val 212"/>
                <a:gd name="f104" fmla="val 59"/>
                <a:gd name="f105" fmla="val 220"/>
                <a:gd name="f106" fmla="val 52"/>
                <a:gd name="f107" fmla="val 218"/>
                <a:gd name="f108" fmla="val 48"/>
                <a:gd name="f109" fmla="val 206"/>
                <a:gd name="f110" fmla="val 53"/>
                <a:gd name="f111" fmla="val 197"/>
                <a:gd name="f112" fmla="val 56"/>
                <a:gd name="f113" fmla="val 188"/>
                <a:gd name="f114" fmla="val 177"/>
                <a:gd name="f115" fmla="val 170"/>
                <a:gd name="f116" fmla="val 61"/>
                <a:gd name="f117" fmla="val 164"/>
                <a:gd name="f118" fmla="val 146"/>
                <a:gd name="f119" fmla="val 29"/>
                <a:gd name="f120" fmla="val 131"/>
                <a:gd name="f121" fmla="val 7"/>
                <a:gd name="f122" fmla="val 122"/>
                <a:gd name="f123" fmla="val 114"/>
                <a:gd name="f124" fmla="val 2"/>
                <a:gd name="f125" fmla="val 101"/>
                <a:gd name="f126" fmla="val 93"/>
                <a:gd name="f127" fmla="val 78"/>
                <a:gd name="f128" fmla="val 71"/>
                <a:gd name="f129" fmla="+- 0 0 -90"/>
                <a:gd name="f130" fmla="*/ f3 1 165"/>
                <a:gd name="f131" fmla="*/ f4 1 222"/>
                <a:gd name="f132" fmla="val f5"/>
                <a:gd name="f133" fmla="val f6"/>
                <a:gd name="f134" fmla="val f7"/>
                <a:gd name="f135" fmla="*/ f129 f0 1"/>
                <a:gd name="f136" fmla="+- f134 0 f132"/>
                <a:gd name="f137" fmla="+- f133 0 f132"/>
                <a:gd name="f138" fmla="*/ f135 1 f2"/>
                <a:gd name="f139" fmla="*/ f137 1 165"/>
                <a:gd name="f140" fmla="*/ f136 1 222"/>
                <a:gd name="f141" fmla="*/ 12 f137 1"/>
                <a:gd name="f142" fmla="*/ 70 f136 1"/>
                <a:gd name="f143" fmla="*/ 19 f137 1"/>
                <a:gd name="f144" fmla="*/ 69 f136 1"/>
                <a:gd name="f145" fmla="*/ 14 f137 1"/>
                <a:gd name="f146" fmla="*/ 63 f136 1"/>
                <a:gd name="f147" fmla="*/ 10 f137 1"/>
                <a:gd name="f148" fmla="*/ 46 f136 1"/>
                <a:gd name="f149" fmla="*/ 42 f136 1"/>
                <a:gd name="f150" fmla="*/ 33 f137 1"/>
                <a:gd name="f151" fmla="*/ 17 f136 1"/>
                <a:gd name="f152" fmla="*/ 47 f137 1"/>
                <a:gd name="f153" fmla="*/ 14 f136 1"/>
                <a:gd name="f154" fmla="*/ 79 f137 1"/>
                <a:gd name="f155" fmla="*/ 16 f136 1"/>
                <a:gd name="f156" fmla="*/ 83 f137 1"/>
                <a:gd name="f157" fmla="*/ 20 f136 1"/>
                <a:gd name="f158" fmla="*/ 120 f137 1"/>
                <a:gd name="f159" fmla="*/ 0 f136 1"/>
                <a:gd name="f160" fmla="*/ 136 f137 1"/>
                <a:gd name="f161" fmla="*/ 13 f136 1"/>
                <a:gd name="f162" fmla="*/ 138 f137 1"/>
                <a:gd name="f163" fmla="*/ 15 f136 1"/>
                <a:gd name="f164" fmla="*/ 154 f137 1"/>
                <a:gd name="f165" fmla="*/ 67 f136 1"/>
                <a:gd name="f166" fmla="*/ 139 f137 1"/>
                <a:gd name="f167" fmla="*/ 84 f136 1"/>
                <a:gd name="f168" fmla="*/ 102 f137 1"/>
                <a:gd name="f169" fmla="*/ 99 f136 1"/>
                <a:gd name="f170" fmla="*/ 98 f137 1"/>
                <a:gd name="f171" fmla="*/ 105 f136 1"/>
                <a:gd name="f172" fmla="*/ 87 f137 1"/>
                <a:gd name="f173" fmla="*/ 133 f136 1"/>
                <a:gd name="f174" fmla="*/ 85 f137 1"/>
                <a:gd name="f175" fmla="*/ 135 f136 1"/>
                <a:gd name="f176" fmla="*/ 86 f137 1"/>
                <a:gd name="f177" fmla="*/ 137 f136 1"/>
                <a:gd name="f178" fmla="*/ 153 f136 1"/>
                <a:gd name="f179" fmla="*/ 100 f137 1"/>
                <a:gd name="f180" fmla="*/ 108 f137 1"/>
                <a:gd name="f181" fmla="*/ 161 f136 1"/>
                <a:gd name="f182" fmla="*/ 107 f137 1"/>
                <a:gd name="f183" fmla="*/ 163 f136 1"/>
                <a:gd name="f184" fmla="*/ 151 f136 1"/>
                <a:gd name="f185" fmla="*/ 150 f136 1"/>
                <a:gd name="f186" fmla="*/ 143 f136 1"/>
                <a:gd name="f187" fmla="*/ 76 f137 1"/>
                <a:gd name="f188" fmla="*/ 152 f136 1"/>
                <a:gd name="f189" fmla="*/ 63 f137 1"/>
                <a:gd name="f190" fmla="*/ 207 f136 1"/>
                <a:gd name="f191" fmla="*/ 52 f137 1"/>
                <a:gd name="f192" fmla="*/ 222 f136 1"/>
                <a:gd name="f193" fmla="*/ 48 f137 1"/>
                <a:gd name="f194" fmla="*/ 206 f136 1"/>
                <a:gd name="f195" fmla="*/ 57 f137 1"/>
                <a:gd name="f196" fmla="*/ 177 f136 1"/>
                <a:gd name="f197" fmla="*/ 62 f137 1"/>
                <a:gd name="f198" fmla="*/ 157 f136 1"/>
                <a:gd name="f199" fmla="*/ 149 f136 1"/>
                <a:gd name="f200" fmla="*/ 58 f137 1"/>
                <a:gd name="f201" fmla="*/ 146 f136 1"/>
                <a:gd name="f202" fmla="*/ 17 f137 1"/>
                <a:gd name="f203" fmla="*/ 5 f137 1"/>
                <a:gd name="f204" fmla="*/ 114 f136 1"/>
                <a:gd name="f205" fmla="*/ 1 f137 1"/>
                <a:gd name="f206" fmla="*/ 94 f136 1"/>
                <a:gd name="f207" fmla="*/ 89 f136 1"/>
                <a:gd name="f208" fmla="*/ 6 f137 1"/>
                <a:gd name="f209" fmla="*/ 74 f136 1"/>
                <a:gd name="f210" fmla="+- f138 0 f1"/>
                <a:gd name="f211" fmla="*/ f141 1 165"/>
                <a:gd name="f212" fmla="*/ f142 1 222"/>
                <a:gd name="f213" fmla="*/ f143 1 165"/>
                <a:gd name="f214" fmla="*/ f144 1 222"/>
                <a:gd name="f215" fmla="*/ f145 1 165"/>
                <a:gd name="f216" fmla="*/ f146 1 222"/>
                <a:gd name="f217" fmla="*/ f147 1 165"/>
                <a:gd name="f218" fmla="*/ f148 1 222"/>
                <a:gd name="f219" fmla="*/ f149 1 222"/>
                <a:gd name="f220" fmla="*/ f150 1 165"/>
                <a:gd name="f221" fmla="*/ f151 1 222"/>
                <a:gd name="f222" fmla="*/ f152 1 165"/>
                <a:gd name="f223" fmla="*/ f153 1 222"/>
                <a:gd name="f224" fmla="*/ f154 1 165"/>
                <a:gd name="f225" fmla="*/ f155 1 222"/>
                <a:gd name="f226" fmla="*/ f156 1 165"/>
                <a:gd name="f227" fmla="*/ f157 1 222"/>
                <a:gd name="f228" fmla="*/ f158 1 165"/>
                <a:gd name="f229" fmla="*/ f159 1 222"/>
                <a:gd name="f230" fmla="*/ f160 1 165"/>
                <a:gd name="f231" fmla="*/ f161 1 222"/>
                <a:gd name="f232" fmla="*/ f162 1 165"/>
                <a:gd name="f233" fmla="*/ f163 1 222"/>
                <a:gd name="f234" fmla="*/ f164 1 165"/>
                <a:gd name="f235" fmla="*/ f165 1 222"/>
                <a:gd name="f236" fmla="*/ f166 1 165"/>
                <a:gd name="f237" fmla="*/ f167 1 222"/>
                <a:gd name="f238" fmla="*/ f168 1 165"/>
                <a:gd name="f239" fmla="*/ f169 1 222"/>
                <a:gd name="f240" fmla="*/ f170 1 165"/>
                <a:gd name="f241" fmla="*/ f171 1 222"/>
                <a:gd name="f242" fmla="*/ f172 1 165"/>
                <a:gd name="f243" fmla="*/ f173 1 222"/>
                <a:gd name="f244" fmla="*/ f174 1 165"/>
                <a:gd name="f245" fmla="*/ f175 1 222"/>
                <a:gd name="f246" fmla="*/ f176 1 165"/>
                <a:gd name="f247" fmla="*/ f177 1 222"/>
                <a:gd name="f248" fmla="*/ f178 1 222"/>
                <a:gd name="f249" fmla="*/ f179 1 165"/>
                <a:gd name="f250" fmla="*/ f180 1 165"/>
                <a:gd name="f251" fmla="*/ f181 1 222"/>
                <a:gd name="f252" fmla="*/ f182 1 165"/>
                <a:gd name="f253" fmla="*/ f183 1 222"/>
                <a:gd name="f254" fmla="*/ f184 1 222"/>
                <a:gd name="f255" fmla="*/ f185 1 222"/>
                <a:gd name="f256" fmla="*/ f186 1 222"/>
                <a:gd name="f257" fmla="*/ f187 1 165"/>
                <a:gd name="f258" fmla="*/ f188 1 222"/>
                <a:gd name="f259" fmla="*/ f189 1 165"/>
                <a:gd name="f260" fmla="*/ f190 1 222"/>
                <a:gd name="f261" fmla="*/ f191 1 165"/>
                <a:gd name="f262" fmla="*/ f192 1 222"/>
                <a:gd name="f263" fmla="*/ f193 1 165"/>
                <a:gd name="f264" fmla="*/ f194 1 222"/>
                <a:gd name="f265" fmla="*/ f195 1 165"/>
                <a:gd name="f266" fmla="*/ f196 1 222"/>
                <a:gd name="f267" fmla="*/ f197 1 165"/>
                <a:gd name="f268" fmla="*/ f198 1 222"/>
                <a:gd name="f269" fmla="*/ f199 1 222"/>
                <a:gd name="f270" fmla="*/ f200 1 165"/>
                <a:gd name="f271" fmla="*/ f201 1 222"/>
                <a:gd name="f272" fmla="*/ f202 1 165"/>
                <a:gd name="f273" fmla="*/ f203 1 165"/>
                <a:gd name="f274" fmla="*/ f204 1 222"/>
                <a:gd name="f275" fmla="*/ f205 1 165"/>
                <a:gd name="f276" fmla="*/ f206 1 222"/>
                <a:gd name="f277" fmla="*/ f207 1 222"/>
                <a:gd name="f278" fmla="*/ f208 1 165"/>
                <a:gd name="f279" fmla="*/ f209 1 222"/>
                <a:gd name="f280" fmla="*/ 0 1 f139"/>
                <a:gd name="f281" fmla="*/ f133 1 f139"/>
                <a:gd name="f282" fmla="*/ 0 1 f140"/>
                <a:gd name="f283" fmla="*/ f134 1 f140"/>
                <a:gd name="f284" fmla="*/ f211 1 f139"/>
                <a:gd name="f285" fmla="*/ f212 1 f140"/>
                <a:gd name="f286" fmla="*/ f213 1 f139"/>
                <a:gd name="f287" fmla="*/ f214 1 f140"/>
                <a:gd name="f288" fmla="*/ f215 1 f139"/>
                <a:gd name="f289" fmla="*/ f216 1 f140"/>
                <a:gd name="f290" fmla="*/ f217 1 f139"/>
                <a:gd name="f291" fmla="*/ f218 1 f140"/>
                <a:gd name="f292" fmla="*/ f219 1 f140"/>
                <a:gd name="f293" fmla="*/ f220 1 f139"/>
                <a:gd name="f294" fmla="*/ f221 1 f140"/>
                <a:gd name="f295" fmla="*/ f222 1 f139"/>
                <a:gd name="f296" fmla="*/ f223 1 f140"/>
                <a:gd name="f297" fmla="*/ f224 1 f139"/>
                <a:gd name="f298" fmla="*/ f225 1 f140"/>
                <a:gd name="f299" fmla="*/ f226 1 f139"/>
                <a:gd name="f300" fmla="*/ f227 1 f140"/>
                <a:gd name="f301" fmla="*/ f228 1 f139"/>
                <a:gd name="f302" fmla="*/ f229 1 f140"/>
                <a:gd name="f303" fmla="*/ f230 1 f139"/>
                <a:gd name="f304" fmla="*/ f231 1 f140"/>
                <a:gd name="f305" fmla="*/ f232 1 f139"/>
                <a:gd name="f306" fmla="*/ f233 1 f140"/>
                <a:gd name="f307" fmla="*/ f234 1 f139"/>
                <a:gd name="f308" fmla="*/ f235 1 f140"/>
                <a:gd name="f309" fmla="*/ f236 1 f139"/>
                <a:gd name="f310" fmla="*/ f237 1 f140"/>
                <a:gd name="f311" fmla="*/ f238 1 f139"/>
                <a:gd name="f312" fmla="*/ f239 1 f140"/>
                <a:gd name="f313" fmla="*/ f240 1 f139"/>
                <a:gd name="f314" fmla="*/ f241 1 f140"/>
                <a:gd name="f315" fmla="*/ f242 1 f139"/>
                <a:gd name="f316" fmla="*/ f243 1 f140"/>
                <a:gd name="f317" fmla="*/ f244 1 f139"/>
                <a:gd name="f318" fmla="*/ f245 1 f140"/>
                <a:gd name="f319" fmla="*/ f246 1 f139"/>
                <a:gd name="f320" fmla="*/ f247 1 f140"/>
                <a:gd name="f321" fmla="*/ f248 1 f140"/>
                <a:gd name="f322" fmla="*/ f249 1 f139"/>
                <a:gd name="f323" fmla="*/ f250 1 f139"/>
                <a:gd name="f324" fmla="*/ f251 1 f140"/>
                <a:gd name="f325" fmla="*/ f252 1 f139"/>
                <a:gd name="f326" fmla="*/ f253 1 f140"/>
                <a:gd name="f327" fmla="*/ f254 1 f140"/>
                <a:gd name="f328" fmla="*/ f255 1 f140"/>
                <a:gd name="f329" fmla="*/ f256 1 f140"/>
                <a:gd name="f330" fmla="*/ f257 1 f139"/>
                <a:gd name="f331" fmla="*/ f258 1 f140"/>
                <a:gd name="f332" fmla="*/ f259 1 f139"/>
                <a:gd name="f333" fmla="*/ f260 1 f140"/>
                <a:gd name="f334" fmla="*/ f261 1 f139"/>
                <a:gd name="f335" fmla="*/ f262 1 f140"/>
                <a:gd name="f336" fmla="*/ f263 1 f139"/>
                <a:gd name="f337" fmla="*/ f264 1 f140"/>
                <a:gd name="f338" fmla="*/ f265 1 f139"/>
                <a:gd name="f339" fmla="*/ f266 1 f140"/>
                <a:gd name="f340" fmla="*/ f267 1 f139"/>
                <a:gd name="f341" fmla="*/ f268 1 f140"/>
                <a:gd name="f342" fmla="*/ f269 1 f140"/>
                <a:gd name="f343" fmla="*/ f270 1 f139"/>
                <a:gd name="f344" fmla="*/ f271 1 f140"/>
                <a:gd name="f345" fmla="*/ f272 1 f139"/>
                <a:gd name="f346" fmla="*/ f273 1 f139"/>
                <a:gd name="f347" fmla="*/ f274 1 f140"/>
                <a:gd name="f348" fmla="*/ f275 1 f139"/>
                <a:gd name="f349" fmla="*/ f276 1 f140"/>
                <a:gd name="f350" fmla="*/ f277 1 f140"/>
                <a:gd name="f351" fmla="*/ f278 1 f139"/>
                <a:gd name="f352" fmla="*/ f279 1 f140"/>
                <a:gd name="f353" fmla="*/ f280 f130 1"/>
                <a:gd name="f354" fmla="*/ f281 f130 1"/>
                <a:gd name="f355" fmla="*/ f283 f131 1"/>
                <a:gd name="f356" fmla="*/ f282 f131 1"/>
                <a:gd name="f357" fmla="*/ f284 f130 1"/>
                <a:gd name="f358" fmla="*/ f285 f131 1"/>
                <a:gd name="f359" fmla="*/ f286 f130 1"/>
                <a:gd name="f360" fmla="*/ f287 f131 1"/>
                <a:gd name="f361" fmla="*/ f288 f130 1"/>
                <a:gd name="f362" fmla="*/ f289 f131 1"/>
                <a:gd name="f363" fmla="*/ f290 f130 1"/>
                <a:gd name="f364" fmla="*/ f291 f131 1"/>
                <a:gd name="f365" fmla="*/ f292 f131 1"/>
                <a:gd name="f366" fmla="*/ f293 f130 1"/>
                <a:gd name="f367" fmla="*/ f294 f131 1"/>
                <a:gd name="f368" fmla="*/ f295 f130 1"/>
                <a:gd name="f369" fmla="*/ f296 f131 1"/>
                <a:gd name="f370" fmla="*/ f297 f130 1"/>
                <a:gd name="f371" fmla="*/ f298 f131 1"/>
                <a:gd name="f372" fmla="*/ f299 f130 1"/>
                <a:gd name="f373" fmla="*/ f300 f131 1"/>
                <a:gd name="f374" fmla="*/ f301 f130 1"/>
                <a:gd name="f375" fmla="*/ f302 f131 1"/>
                <a:gd name="f376" fmla="*/ f303 f130 1"/>
                <a:gd name="f377" fmla="*/ f304 f131 1"/>
                <a:gd name="f378" fmla="*/ f305 f130 1"/>
                <a:gd name="f379" fmla="*/ f306 f131 1"/>
                <a:gd name="f380" fmla="*/ f307 f130 1"/>
                <a:gd name="f381" fmla="*/ f308 f131 1"/>
                <a:gd name="f382" fmla="*/ f309 f130 1"/>
                <a:gd name="f383" fmla="*/ f310 f131 1"/>
                <a:gd name="f384" fmla="*/ f311 f130 1"/>
                <a:gd name="f385" fmla="*/ f312 f131 1"/>
                <a:gd name="f386" fmla="*/ f313 f130 1"/>
                <a:gd name="f387" fmla="*/ f314 f131 1"/>
                <a:gd name="f388" fmla="*/ f315 f130 1"/>
                <a:gd name="f389" fmla="*/ f316 f131 1"/>
                <a:gd name="f390" fmla="*/ f317 f130 1"/>
                <a:gd name="f391" fmla="*/ f318 f131 1"/>
                <a:gd name="f392" fmla="*/ f319 f130 1"/>
                <a:gd name="f393" fmla="*/ f320 f131 1"/>
                <a:gd name="f394" fmla="*/ f321 f131 1"/>
                <a:gd name="f395" fmla="*/ f322 f130 1"/>
                <a:gd name="f396" fmla="*/ f323 f130 1"/>
                <a:gd name="f397" fmla="*/ f324 f131 1"/>
                <a:gd name="f398" fmla="*/ f325 f130 1"/>
                <a:gd name="f399" fmla="*/ f326 f131 1"/>
                <a:gd name="f400" fmla="*/ f327 f131 1"/>
                <a:gd name="f401" fmla="*/ f328 f131 1"/>
                <a:gd name="f402" fmla="*/ f329 f131 1"/>
                <a:gd name="f403" fmla="*/ f330 f130 1"/>
                <a:gd name="f404" fmla="*/ f331 f131 1"/>
                <a:gd name="f405" fmla="*/ f332 f130 1"/>
                <a:gd name="f406" fmla="*/ f333 f131 1"/>
                <a:gd name="f407" fmla="*/ f334 f130 1"/>
                <a:gd name="f408" fmla="*/ f335 f131 1"/>
                <a:gd name="f409" fmla="*/ f336 f130 1"/>
                <a:gd name="f410" fmla="*/ f337 f131 1"/>
                <a:gd name="f411" fmla="*/ f338 f130 1"/>
                <a:gd name="f412" fmla="*/ f339 f131 1"/>
                <a:gd name="f413" fmla="*/ f340 f130 1"/>
                <a:gd name="f414" fmla="*/ f341 f131 1"/>
                <a:gd name="f415" fmla="*/ f342 f131 1"/>
                <a:gd name="f416" fmla="*/ f343 f130 1"/>
                <a:gd name="f417" fmla="*/ f344 f131 1"/>
                <a:gd name="f418" fmla="*/ f345 f130 1"/>
                <a:gd name="f419" fmla="*/ f346 f130 1"/>
                <a:gd name="f420" fmla="*/ f347 f131 1"/>
                <a:gd name="f421" fmla="*/ f348 f130 1"/>
                <a:gd name="f422" fmla="*/ f349 f131 1"/>
                <a:gd name="f423" fmla="*/ f350 f131 1"/>
                <a:gd name="f424" fmla="*/ f351 f130 1"/>
                <a:gd name="f425" fmla="*/ f352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0">
                  <a:pos x="f357" y="f358"/>
                </a:cxn>
                <a:cxn ang="f210">
                  <a:pos x="f359" y="f360"/>
                </a:cxn>
                <a:cxn ang="f210">
                  <a:pos x="f361" y="f362"/>
                </a:cxn>
                <a:cxn ang="f210">
                  <a:pos x="f363" y="f364"/>
                </a:cxn>
                <a:cxn ang="f210">
                  <a:pos x="f363" y="f365"/>
                </a:cxn>
                <a:cxn ang="f210">
                  <a:pos x="f366" y="f367"/>
                </a:cxn>
                <a:cxn ang="f210">
                  <a:pos x="f368" y="f369"/>
                </a:cxn>
                <a:cxn ang="f210">
                  <a:pos x="f370" y="f371"/>
                </a:cxn>
                <a:cxn ang="f210">
                  <a:pos x="f372" y="f373"/>
                </a:cxn>
                <a:cxn ang="f210">
                  <a:pos x="f374" y="f375"/>
                </a:cxn>
                <a:cxn ang="f210">
                  <a:pos x="f376" y="f377"/>
                </a:cxn>
                <a:cxn ang="f210">
                  <a:pos x="f378" y="f379"/>
                </a:cxn>
                <a:cxn ang="f210">
                  <a:pos x="f380" y="f381"/>
                </a:cxn>
                <a:cxn ang="f210">
                  <a:pos x="f382" y="f383"/>
                </a:cxn>
                <a:cxn ang="f210">
                  <a:pos x="f384" y="f385"/>
                </a:cxn>
                <a:cxn ang="f210">
                  <a:pos x="f386" y="f387"/>
                </a:cxn>
                <a:cxn ang="f210">
                  <a:pos x="f388" y="f389"/>
                </a:cxn>
                <a:cxn ang="f210">
                  <a:pos x="f390" y="f391"/>
                </a:cxn>
                <a:cxn ang="f210">
                  <a:pos x="f392" y="f393"/>
                </a:cxn>
                <a:cxn ang="f210">
                  <a:pos x="f386" y="f394"/>
                </a:cxn>
                <a:cxn ang="f210">
                  <a:pos x="f395" y="f394"/>
                </a:cxn>
                <a:cxn ang="f210">
                  <a:pos x="f396" y="f397"/>
                </a:cxn>
                <a:cxn ang="f210">
                  <a:pos x="f398" y="f399"/>
                </a:cxn>
                <a:cxn ang="f210">
                  <a:pos x="f388" y="f400"/>
                </a:cxn>
                <a:cxn ang="f210">
                  <a:pos x="f388" y="f401"/>
                </a:cxn>
                <a:cxn ang="f210">
                  <a:pos x="f370" y="f402"/>
                </a:cxn>
                <a:cxn ang="f210">
                  <a:pos x="f403" y="f404"/>
                </a:cxn>
                <a:cxn ang="f210">
                  <a:pos x="f405" y="f406"/>
                </a:cxn>
                <a:cxn ang="f210">
                  <a:pos x="f407" y="f408"/>
                </a:cxn>
                <a:cxn ang="f210">
                  <a:pos x="f409" y="f410"/>
                </a:cxn>
                <a:cxn ang="f210">
                  <a:pos x="f411" y="f412"/>
                </a:cxn>
                <a:cxn ang="f210">
                  <a:pos x="f413" y="f414"/>
                </a:cxn>
                <a:cxn ang="f210">
                  <a:pos x="f413" y="f415"/>
                </a:cxn>
                <a:cxn ang="f210">
                  <a:pos x="f416" y="f417"/>
                </a:cxn>
                <a:cxn ang="f210">
                  <a:pos x="f418" y="f391"/>
                </a:cxn>
                <a:cxn ang="f210">
                  <a:pos x="f419" y="f420"/>
                </a:cxn>
                <a:cxn ang="f210">
                  <a:pos x="f421" y="f422"/>
                </a:cxn>
                <a:cxn ang="f210">
                  <a:pos x="f421" y="f423"/>
                </a:cxn>
                <a:cxn ang="f210">
                  <a:pos x="f424" y="f425"/>
                </a:cxn>
                <a:cxn ang="f210">
                  <a:pos x="f357" y="f358"/>
                </a:cxn>
              </a:cxnLst>
              <a:rect l="f353" t="f356" r="f354" b="f355"/>
              <a:pathLst>
                <a:path w="165" h="222">
                  <a:moveTo>
                    <a:pt x="f8" y="f9"/>
                  </a:moveTo>
                  <a:cubicBezTo>
                    <a:pt x="f10" y="f11"/>
                    <a:pt x="f12" y="f11"/>
                    <a:pt x="f13" y="f11"/>
                  </a:cubicBezTo>
                  <a:cubicBezTo>
                    <a:pt x="f13" y="f14"/>
                    <a:pt x="f15" y="f16"/>
                    <a:pt x="f10" y="f17"/>
                  </a:cubicBezTo>
                  <a:cubicBezTo>
                    <a:pt x="f8" y="f18"/>
                    <a:pt x="f19" y="f20"/>
                    <a:pt x="f21" y="f22"/>
                  </a:cubicBezTo>
                  <a:cubicBezTo>
                    <a:pt x="f23" y="f24"/>
                    <a:pt x="f21" y="f25"/>
                    <a:pt x="f21" y="f26"/>
                  </a:cubicBezTo>
                  <a:cubicBezTo>
                    <a:pt x="f23" y="f27"/>
                    <a:pt x="f28" y="f13"/>
                    <a:pt x="f29" y="f12"/>
                  </a:cubicBezTo>
                  <a:cubicBezTo>
                    <a:pt x="f30" y="f31"/>
                    <a:pt x="f26" y="f10"/>
                    <a:pt x="f32" y="f10"/>
                  </a:cubicBezTo>
                  <a:cubicBezTo>
                    <a:pt x="f33" y="f10"/>
                    <a:pt x="f34" y="f28"/>
                    <a:pt x="f35" y="f31"/>
                  </a:cubicBezTo>
                  <a:cubicBezTo>
                    <a:pt x="f36" y="f31"/>
                    <a:pt x="f37" y="f38"/>
                    <a:pt x="f39" y="f38"/>
                  </a:cubicBezTo>
                  <a:cubicBezTo>
                    <a:pt x="f40" y="f41"/>
                    <a:pt x="f42" y="f5"/>
                    <a:pt x="f43" y="f5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48" y="f10"/>
                    <a:pt x="f50" y="f15"/>
                    <a:pt x="f51" y="f15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59" y="f35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68" y="f66"/>
                    <a:pt x="f68" y="f70"/>
                  </a:cubicBezTo>
                  <a:cubicBezTo>
                    <a:pt x="f67" y="f71"/>
                    <a:pt x="f72" y="f73"/>
                    <a:pt x="f74" y="f46"/>
                  </a:cubicBezTo>
                  <a:cubicBezTo>
                    <a:pt x="f75" y="f46"/>
                    <a:pt x="f76" y="f77"/>
                    <a:pt x="f76" y="f78"/>
                  </a:cubicBezTo>
                  <a:cubicBezTo>
                    <a:pt x="f76" y="f48"/>
                    <a:pt x="f75" y="f50"/>
                    <a:pt x="f75" y="f50"/>
                  </a:cubicBezTo>
                  <a:cubicBezTo>
                    <a:pt x="f40" y="f79"/>
                    <a:pt x="f80" y="f81"/>
                    <a:pt x="f68" y="f82"/>
                  </a:cubicBezTo>
                  <a:cubicBezTo>
                    <a:pt x="f68" y="f55"/>
                    <a:pt x="f67" y="f82"/>
                    <a:pt x="f69" y="f82"/>
                  </a:cubicBezTo>
                  <a:cubicBezTo>
                    <a:pt x="f70" y="f82"/>
                    <a:pt x="f83" y="f84"/>
                    <a:pt x="f85" y="f86"/>
                  </a:cubicBezTo>
                  <a:cubicBezTo>
                    <a:pt x="f85" y="f87"/>
                    <a:pt x="f85" y="f88"/>
                    <a:pt x="f89" y="f88"/>
                  </a:cubicBezTo>
                  <a:cubicBezTo>
                    <a:pt x="f67" y="f86"/>
                    <a:pt x="f90" y="f84"/>
                    <a:pt x="f74" y="f91"/>
                  </a:cubicBezTo>
                  <a:cubicBezTo>
                    <a:pt x="f74" y="f57"/>
                    <a:pt x="f74" y="f57"/>
                    <a:pt x="f74" y="f57"/>
                  </a:cubicBezTo>
                  <a:cubicBezTo>
                    <a:pt x="f76" y="f92"/>
                    <a:pt x="f39" y="f93"/>
                    <a:pt x="f35" y="f93"/>
                  </a:cubicBezTo>
                  <a:cubicBezTo>
                    <a:pt x="f94" y="f95"/>
                    <a:pt x="f96" y="f97"/>
                    <a:pt x="f96" y="f81"/>
                  </a:cubicBezTo>
                  <a:cubicBezTo>
                    <a:pt x="f98" y="f99"/>
                    <a:pt x="f9" y="f100"/>
                    <a:pt x="f17" y="f101"/>
                  </a:cubicBezTo>
                  <a:cubicBezTo>
                    <a:pt x="f102" y="f103"/>
                    <a:pt x="f104" y="f105"/>
                    <a:pt x="f106" y="f7"/>
                  </a:cubicBezTo>
                  <a:cubicBezTo>
                    <a:pt x="f32" y="f107"/>
                    <a:pt x="f24" y="f103"/>
                    <a:pt x="f108" y="f109"/>
                  </a:cubicBezTo>
                  <a:cubicBezTo>
                    <a:pt x="f110" y="f111"/>
                    <a:pt x="f112" y="f113"/>
                    <a:pt x="f33" y="f114"/>
                  </a:cubicBezTo>
                  <a:cubicBezTo>
                    <a:pt x="f18" y="f115"/>
                    <a:pt x="f116" y="f117"/>
                    <a:pt x="f102" y="f52"/>
                  </a:cubicBezTo>
                  <a:cubicBezTo>
                    <a:pt x="f102" y="f55"/>
                    <a:pt x="f17" y="f81"/>
                    <a:pt x="f102" y="f97"/>
                  </a:cubicBezTo>
                  <a:cubicBezTo>
                    <a:pt x="f102" y="f92"/>
                    <a:pt x="f116" y="f118"/>
                    <a:pt x="f18" y="f118"/>
                  </a:cubicBezTo>
                  <a:cubicBezTo>
                    <a:pt x="f26" y="f57"/>
                    <a:pt x="f119" y="f95"/>
                    <a:pt x="f12" y="f78"/>
                  </a:cubicBezTo>
                  <a:cubicBezTo>
                    <a:pt x="f21" y="f120"/>
                    <a:pt x="f121" y="f122"/>
                    <a:pt x="f19" y="f123"/>
                  </a:cubicBezTo>
                  <a:cubicBezTo>
                    <a:pt x="f47" y="f85"/>
                    <a:pt x="f124" y="f125"/>
                    <a:pt x="f45" y="f63"/>
                  </a:cubicBezTo>
                  <a:cubicBezTo>
                    <a:pt x="f45" y="f126"/>
                    <a:pt x="f5" y="f40"/>
                    <a:pt x="f45" y="f80"/>
                  </a:cubicBezTo>
                  <a:cubicBezTo>
                    <a:pt x="f45" y="f61"/>
                    <a:pt x="f47" y="f127"/>
                    <a:pt x="f41" y="f98"/>
                  </a:cubicBezTo>
                  <a:cubicBezTo>
                    <a:pt x="f121" y="f128"/>
                    <a:pt x="f21" y="f9"/>
                    <a:pt x="f8" y="f9"/>
                  </a:cubicBezTo>
                  <a:close/>
                </a:path>
              </a:pathLst>
            </a:custGeom>
            <a:solidFill>
              <a:srgbClr val="DB3A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4" name="Freeform 218">
              <a:extLst>
                <a:ext uri="{FF2B5EF4-FFF2-40B4-BE49-F238E27FC236}">
                  <a16:creationId xmlns:a16="http://schemas.microsoft.com/office/drawing/2014/main" id="{E9FC78E8-0389-6A90-DACA-B39857683D01}"/>
                </a:ext>
              </a:extLst>
            </p:cNvPr>
            <p:cNvSpPr/>
            <p:nvPr/>
          </p:nvSpPr>
          <p:spPr>
            <a:xfrm>
              <a:off x="8089897" y="4805364"/>
              <a:ext cx="168277" cy="214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7"/>
                <a:gd name="f8" fmla="val 38"/>
                <a:gd name="f9" fmla="val 11"/>
                <a:gd name="f10" fmla="val 46"/>
                <a:gd name="f11" fmla="val 14"/>
                <a:gd name="f12" fmla="val 48"/>
                <a:gd name="f13" fmla="val 20"/>
                <a:gd name="f14" fmla="val 51"/>
                <a:gd name="f15" fmla="val 27"/>
                <a:gd name="f16" fmla="val 54"/>
                <a:gd name="f17" fmla="val 35"/>
                <a:gd name="f18" fmla="val 56"/>
                <a:gd name="f19" fmla="val 44"/>
                <a:gd name="f20" fmla="val 63"/>
                <a:gd name="f21" fmla="val 68"/>
                <a:gd name="f22" fmla="val 69"/>
                <a:gd name="f23" fmla="val 65"/>
                <a:gd name="f24" fmla="val 78"/>
                <a:gd name="f25" fmla="val 67"/>
                <a:gd name="f26" fmla="val 76"/>
                <a:gd name="f27" fmla="val 75"/>
                <a:gd name="f28" fmla="val 70"/>
                <a:gd name="f29" fmla="val 33"/>
                <a:gd name="f30" fmla="val 24"/>
                <a:gd name="f31" fmla="val 66"/>
                <a:gd name="f32" fmla="val 15"/>
                <a:gd name="f33" fmla="val 64"/>
                <a:gd name="f34" fmla="val 6"/>
                <a:gd name="f35" fmla="val 2"/>
                <a:gd name="f36" fmla="val 3"/>
                <a:gd name="f37" fmla="val 71"/>
                <a:gd name="f38" fmla="val 1"/>
                <a:gd name="f39" fmla="val 74"/>
                <a:gd name="f40" fmla="val 12"/>
                <a:gd name="f41" fmla="val 80"/>
                <a:gd name="f42" fmla="val 21"/>
                <a:gd name="f43" fmla="val 82"/>
                <a:gd name="f44" fmla="val 30"/>
                <a:gd name="f45" fmla="val 84"/>
                <a:gd name="f46" fmla="val 86"/>
                <a:gd name="f47" fmla="val 47"/>
                <a:gd name="f48" fmla="val 89"/>
                <a:gd name="f49" fmla="val 55"/>
                <a:gd name="f50" fmla="val 91"/>
                <a:gd name="f51" fmla="val 73"/>
                <a:gd name="f52" fmla="val 87"/>
                <a:gd name="f53" fmla="val 90"/>
                <a:gd name="f54" fmla="val 98"/>
                <a:gd name="f55" fmla="val 107"/>
                <a:gd name="f56" fmla="val 99"/>
                <a:gd name="f57" fmla="val 83"/>
                <a:gd name="f58" fmla="val 62"/>
                <a:gd name="f59" fmla="val 57"/>
                <a:gd name="f60" fmla="val 60"/>
                <a:gd name="f61" fmla="val 45"/>
                <a:gd name="f62" fmla="val 49"/>
                <a:gd name="f63" fmla="val 50"/>
                <a:gd name="f64" fmla="val 95"/>
                <a:gd name="f65" fmla="val 103"/>
                <a:gd name="f66" fmla="val 100"/>
                <a:gd name="f67" fmla="val 102"/>
                <a:gd name="f68" fmla="val 114"/>
                <a:gd name="f69" fmla="val 39"/>
                <a:gd name="f70" fmla="val 111"/>
                <a:gd name="f71" fmla="val 108"/>
                <a:gd name="f72" fmla="val 101"/>
                <a:gd name="f73" fmla="val 97"/>
                <a:gd name="f74" fmla="val 36"/>
                <a:gd name="f75" fmla="val 31"/>
                <a:gd name="f76" fmla="val 29"/>
                <a:gd name="f77" fmla="val 28"/>
                <a:gd name="f78" fmla="val 94"/>
                <a:gd name="f79" fmla="val 25"/>
                <a:gd name="f80" fmla="val 23"/>
                <a:gd name="f81" fmla="val 22"/>
                <a:gd name="f82" fmla="val 93"/>
                <a:gd name="f83" fmla="val 19"/>
                <a:gd name="f84" fmla="val 17"/>
                <a:gd name="f85" fmla="val 77"/>
                <a:gd name="f86" fmla="val 18"/>
                <a:gd name="f87" fmla="val 61"/>
                <a:gd name="f88" fmla="val 10"/>
                <a:gd name="f89" fmla="val 16"/>
                <a:gd name="f90" fmla="val 41"/>
                <a:gd name="f91" fmla="val 8"/>
                <a:gd name="f92" fmla="val 9"/>
                <a:gd name="f93" fmla="val 4"/>
                <a:gd name="f94" fmla="val 5"/>
                <a:gd name="f95" fmla="val 7"/>
                <a:gd name="f96" fmla="val 13"/>
                <a:gd name="f97" fmla="val 59"/>
                <a:gd name="f98" fmla="val 34"/>
                <a:gd name="f99" fmla="val 81"/>
                <a:gd name="f100" fmla="val 88"/>
                <a:gd name="f101" fmla="val 37"/>
                <a:gd name="f102" fmla="val 32"/>
                <a:gd name="f103" fmla="val 42"/>
                <a:gd name="f104" fmla="val 26"/>
                <a:gd name="f105" fmla="+- 0 0 -90"/>
                <a:gd name="f106" fmla="*/ f3 1 92"/>
                <a:gd name="f107" fmla="*/ f4 1 117"/>
                <a:gd name="f108" fmla="val f5"/>
                <a:gd name="f109" fmla="val f6"/>
                <a:gd name="f110" fmla="val f7"/>
                <a:gd name="f111" fmla="*/ f105 f0 1"/>
                <a:gd name="f112" fmla="+- f110 0 f108"/>
                <a:gd name="f113" fmla="+- f109 0 f108"/>
                <a:gd name="f114" fmla="*/ f111 1 f2"/>
                <a:gd name="f115" fmla="*/ f113 1 92"/>
                <a:gd name="f116" fmla="*/ f112 1 117"/>
                <a:gd name="f117" fmla="*/ 38 f113 1"/>
                <a:gd name="f118" fmla="*/ 11 f112 1"/>
                <a:gd name="f119" fmla="*/ 51 f113 1"/>
                <a:gd name="f120" fmla="*/ 27 f112 1"/>
                <a:gd name="f121" fmla="*/ 63 f113 1"/>
                <a:gd name="f122" fmla="*/ 51 f112 1"/>
                <a:gd name="f123" fmla="*/ 78 f113 1"/>
                <a:gd name="f124" fmla="*/ 67 f112 1"/>
                <a:gd name="f125" fmla="*/ 70 f113 1"/>
                <a:gd name="f126" fmla="*/ 33 f112 1"/>
                <a:gd name="f127" fmla="*/ 64 f113 1"/>
                <a:gd name="f128" fmla="*/ 6 f112 1"/>
                <a:gd name="f129" fmla="*/ 69 f113 1"/>
                <a:gd name="f130" fmla="*/ 2 f112 1"/>
                <a:gd name="f131" fmla="*/ 74 f113 1"/>
                <a:gd name="f132" fmla="*/ 3 f112 1"/>
                <a:gd name="f133" fmla="*/ 82 f113 1"/>
                <a:gd name="f134" fmla="*/ 30 f112 1"/>
                <a:gd name="f135" fmla="*/ 89 f113 1"/>
                <a:gd name="f136" fmla="*/ 55 f112 1"/>
                <a:gd name="f137" fmla="*/ 82 f112 1"/>
                <a:gd name="f138" fmla="*/ 107 f112 1"/>
                <a:gd name="f139" fmla="*/ 67 f113 1"/>
                <a:gd name="f140" fmla="*/ 83 f112 1"/>
                <a:gd name="f141" fmla="*/ 57 f112 1"/>
                <a:gd name="f142" fmla="*/ 45 f113 1"/>
                <a:gd name="f143" fmla="*/ 69 f112 1"/>
                <a:gd name="f144" fmla="*/ 50 f113 1"/>
                <a:gd name="f145" fmla="*/ 65 f112 1"/>
                <a:gd name="f146" fmla="*/ 91 f112 1"/>
                <a:gd name="f147" fmla="*/ 44 f113 1"/>
                <a:gd name="f148" fmla="*/ 99 f112 1"/>
                <a:gd name="f149" fmla="*/ 102 f112 1"/>
                <a:gd name="f150" fmla="*/ 39 f113 1"/>
                <a:gd name="f151" fmla="*/ 117 f112 1"/>
                <a:gd name="f152" fmla="*/ 33 f113 1"/>
                <a:gd name="f153" fmla="*/ 101 f112 1"/>
                <a:gd name="f154" fmla="*/ 31 f113 1"/>
                <a:gd name="f155" fmla="*/ 87 f112 1"/>
                <a:gd name="f156" fmla="*/ 28 f113 1"/>
                <a:gd name="f157" fmla="*/ 94 f112 1"/>
                <a:gd name="f158" fmla="*/ 25 f113 1"/>
                <a:gd name="f159" fmla="*/ 97 f112 1"/>
                <a:gd name="f160" fmla="*/ 22 f113 1"/>
                <a:gd name="f161" fmla="*/ 93 f112 1"/>
                <a:gd name="f162" fmla="*/ 17 f113 1"/>
                <a:gd name="f163" fmla="*/ 77 f112 1"/>
                <a:gd name="f164" fmla="*/ 19 f113 1"/>
                <a:gd name="f165" fmla="*/ 76 f112 1"/>
                <a:gd name="f166" fmla="*/ 24 f113 1"/>
                <a:gd name="f167" fmla="*/ 73 f112 1"/>
                <a:gd name="f168" fmla="*/ 18 f113 1"/>
                <a:gd name="f169" fmla="*/ 71 f112 1"/>
                <a:gd name="f170" fmla="*/ 15 f113 1"/>
                <a:gd name="f171" fmla="*/ 68 f112 1"/>
                <a:gd name="f172" fmla="*/ 11 f113 1"/>
                <a:gd name="f173" fmla="*/ 48 f112 1"/>
                <a:gd name="f174" fmla="*/ 10 f113 1"/>
                <a:gd name="f175" fmla="*/ 47 f112 1"/>
                <a:gd name="f176" fmla="*/ 29 f112 1"/>
                <a:gd name="f177" fmla="*/ 8 f113 1"/>
                <a:gd name="f178" fmla="*/ 2 f113 1"/>
                <a:gd name="f179" fmla="*/ 19 f112 1"/>
                <a:gd name="f180" fmla="*/ 0 f113 1"/>
                <a:gd name="f181" fmla="*/ 9 f112 1"/>
                <a:gd name="f182" fmla="*/ 4 f113 1"/>
                <a:gd name="f183" fmla="*/ 7 f113 1"/>
                <a:gd name="f184" fmla="*/ 13 f112 1"/>
                <a:gd name="f185" fmla="*/ 22 f112 1"/>
                <a:gd name="f186" fmla="*/ 16 f113 1"/>
                <a:gd name="f187" fmla="*/ 30 f113 1"/>
                <a:gd name="f188" fmla="*/ 64 f112 1"/>
                <a:gd name="f189" fmla="*/ 88 f112 1"/>
                <a:gd name="f190" fmla="*/ 34 f113 1"/>
                <a:gd name="f191" fmla="*/ 63 f112 1"/>
                <a:gd name="f192" fmla="*/ 45 f112 1"/>
                <a:gd name="f193" fmla="*/ 35 f112 1"/>
                <a:gd name="f194" fmla="*/ 27 f113 1"/>
                <a:gd name="f195" fmla="*/ 8 f112 1"/>
                <a:gd name="f196" fmla="+- f114 0 f1"/>
                <a:gd name="f197" fmla="*/ f117 1 92"/>
                <a:gd name="f198" fmla="*/ f118 1 117"/>
                <a:gd name="f199" fmla="*/ f119 1 92"/>
                <a:gd name="f200" fmla="*/ f120 1 117"/>
                <a:gd name="f201" fmla="*/ f121 1 92"/>
                <a:gd name="f202" fmla="*/ f122 1 117"/>
                <a:gd name="f203" fmla="*/ f123 1 92"/>
                <a:gd name="f204" fmla="*/ f124 1 117"/>
                <a:gd name="f205" fmla="*/ f125 1 92"/>
                <a:gd name="f206" fmla="*/ f126 1 117"/>
                <a:gd name="f207" fmla="*/ f127 1 92"/>
                <a:gd name="f208" fmla="*/ f128 1 117"/>
                <a:gd name="f209" fmla="*/ f129 1 92"/>
                <a:gd name="f210" fmla="*/ f130 1 117"/>
                <a:gd name="f211" fmla="*/ f131 1 92"/>
                <a:gd name="f212" fmla="*/ f132 1 117"/>
                <a:gd name="f213" fmla="*/ f133 1 92"/>
                <a:gd name="f214" fmla="*/ f134 1 117"/>
                <a:gd name="f215" fmla="*/ f135 1 92"/>
                <a:gd name="f216" fmla="*/ f136 1 117"/>
                <a:gd name="f217" fmla="*/ f137 1 117"/>
                <a:gd name="f218" fmla="*/ f138 1 117"/>
                <a:gd name="f219" fmla="*/ f139 1 92"/>
                <a:gd name="f220" fmla="*/ f140 1 117"/>
                <a:gd name="f221" fmla="*/ f141 1 117"/>
                <a:gd name="f222" fmla="*/ f142 1 92"/>
                <a:gd name="f223" fmla="*/ f143 1 117"/>
                <a:gd name="f224" fmla="*/ f144 1 92"/>
                <a:gd name="f225" fmla="*/ f145 1 117"/>
                <a:gd name="f226" fmla="*/ f146 1 117"/>
                <a:gd name="f227" fmla="*/ f147 1 92"/>
                <a:gd name="f228" fmla="*/ f148 1 117"/>
                <a:gd name="f229" fmla="*/ f149 1 117"/>
                <a:gd name="f230" fmla="*/ f150 1 92"/>
                <a:gd name="f231" fmla="*/ f151 1 117"/>
                <a:gd name="f232" fmla="*/ f152 1 92"/>
                <a:gd name="f233" fmla="*/ f153 1 117"/>
                <a:gd name="f234" fmla="*/ f154 1 92"/>
                <a:gd name="f235" fmla="*/ f155 1 117"/>
                <a:gd name="f236" fmla="*/ f156 1 92"/>
                <a:gd name="f237" fmla="*/ f157 1 117"/>
                <a:gd name="f238" fmla="*/ f158 1 92"/>
                <a:gd name="f239" fmla="*/ f159 1 117"/>
                <a:gd name="f240" fmla="*/ f160 1 92"/>
                <a:gd name="f241" fmla="*/ f161 1 117"/>
                <a:gd name="f242" fmla="*/ f162 1 92"/>
                <a:gd name="f243" fmla="*/ f163 1 117"/>
                <a:gd name="f244" fmla="*/ f164 1 92"/>
                <a:gd name="f245" fmla="*/ f165 1 117"/>
                <a:gd name="f246" fmla="*/ f166 1 92"/>
                <a:gd name="f247" fmla="*/ f167 1 117"/>
                <a:gd name="f248" fmla="*/ f168 1 92"/>
                <a:gd name="f249" fmla="*/ f169 1 117"/>
                <a:gd name="f250" fmla="*/ f170 1 92"/>
                <a:gd name="f251" fmla="*/ f171 1 117"/>
                <a:gd name="f252" fmla="*/ f172 1 92"/>
                <a:gd name="f253" fmla="*/ f173 1 117"/>
                <a:gd name="f254" fmla="*/ f174 1 92"/>
                <a:gd name="f255" fmla="*/ f175 1 117"/>
                <a:gd name="f256" fmla="*/ f176 1 117"/>
                <a:gd name="f257" fmla="*/ f177 1 92"/>
                <a:gd name="f258" fmla="*/ f178 1 92"/>
                <a:gd name="f259" fmla="*/ f179 1 117"/>
                <a:gd name="f260" fmla="*/ f180 1 92"/>
                <a:gd name="f261" fmla="*/ f181 1 117"/>
                <a:gd name="f262" fmla="*/ f182 1 92"/>
                <a:gd name="f263" fmla="*/ f183 1 92"/>
                <a:gd name="f264" fmla="*/ f184 1 117"/>
                <a:gd name="f265" fmla="*/ f185 1 117"/>
                <a:gd name="f266" fmla="*/ f186 1 92"/>
                <a:gd name="f267" fmla="*/ f187 1 92"/>
                <a:gd name="f268" fmla="*/ f188 1 117"/>
                <a:gd name="f269" fmla="*/ f189 1 117"/>
                <a:gd name="f270" fmla="*/ f190 1 92"/>
                <a:gd name="f271" fmla="*/ f191 1 117"/>
                <a:gd name="f272" fmla="*/ f192 1 117"/>
                <a:gd name="f273" fmla="*/ f193 1 117"/>
                <a:gd name="f274" fmla="*/ f194 1 92"/>
                <a:gd name="f275" fmla="*/ f195 1 117"/>
                <a:gd name="f276" fmla="*/ 0 1 f115"/>
                <a:gd name="f277" fmla="*/ f109 1 f115"/>
                <a:gd name="f278" fmla="*/ 0 1 f116"/>
                <a:gd name="f279" fmla="*/ f110 1 f116"/>
                <a:gd name="f280" fmla="*/ f197 1 f115"/>
                <a:gd name="f281" fmla="*/ f198 1 f116"/>
                <a:gd name="f282" fmla="*/ f199 1 f115"/>
                <a:gd name="f283" fmla="*/ f200 1 f116"/>
                <a:gd name="f284" fmla="*/ f201 1 f115"/>
                <a:gd name="f285" fmla="*/ f202 1 f116"/>
                <a:gd name="f286" fmla="*/ f203 1 f115"/>
                <a:gd name="f287" fmla="*/ f204 1 f116"/>
                <a:gd name="f288" fmla="*/ f205 1 f115"/>
                <a:gd name="f289" fmla="*/ f206 1 f116"/>
                <a:gd name="f290" fmla="*/ f207 1 f115"/>
                <a:gd name="f291" fmla="*/ f208 1 f116"/>
                <a:gd name="f292" fmla="*/ f209 1 f115"/>
                <a:gd name="f293" fmla="*/ f210 1 f116"/>
                <a:gd name="f294" fmla="*/ f211 1 f115"/>
                <a:gd name="f295" fmla="*/ f212 1 f116"/>
                <a:gd name="f296" fmla="*/ f213 1 f115"/>
                <a:gd name="f297" fmla="*/ f214 1 f116"/>
                <a:gd name="f298" fmla="*/ f215 1 f115"/>
                <a:gd name="f299" fmla="*/ f216 1 f116"/>
                <a:gd name="f300" fmla="*/ f217 1 f116"/>
                <a:gd name="f301" fmla="*/ f218 1 f116"/>
                <a:gd name="f302" fmla="*/ f219 1 f115"/>
                <a:gd name="f303" fmla="*/ f220 1 f116"/>
                <a:gd name="f304" fmla="*/ f221 1 f116"/>
                <a:gd name="f305" fmla="*/ f222 1 f115"/>
                <a:gd name="f306" fmla="*/ f223 1 f116"/>
                <a:gd name="f307" fmla="*/ f224 1 f115"/>
                <a:gd name="f308" fmla="*/ f225 1 f116"/>
                <a:gd name="f309" fmla="*/ f226 1 f116"/>
                <a:gd name="f310" fmla="*/ f227 1 f115"/>
                <a:gd name="f311" fmla="*/ f228 1 f116"/>
                <a:gd name="f312" fmla="*/ f229 1 f116"/>
                <a:gd name="f313" fmla="*/ f230 1 f115"/>
                <a:gd name="f314" fmla="*/ f231 1 f116"/>
                <a:gd name="f315" fmla="*/ f232 1 f115"/>
                <a:gd name="f316" fmla="*/ f233 1 f116"/>
                <a:gd name="f317" fmla="*/ f234 1 f115"/>
                <a:gd name="f318" fmla="*/ f235 1 f116"/>
                <a:gd name="f319" fmla="*/ f236 1 f115"/>
                <a:gd name="f320" fmla="*/ f237 1 f116"/>
                <a:gd name="f321" fmla="*/ f238 1 f115"/>
                <a:gd name="f322" fmla="*/ f239 1 f116"/>
                <a:gd name="f323" fmla="*/ f240 1 f115"/>
                <a:gd name="f324" fmla="*/ f241 1 f116"/>
                <a:gd name="f325" fmla="*/ f242 1 f115"/>
                <a:gd name="f326" fmla="*/ f243 1 f116"/>
                <a:gd name="f327" fmla="*/ f244 1 f115"/>
                <a:gd name="f328" fmla="*/ f245 1 f116"/>
                <a:gd name="f329" fmla="*/ f246 1 f115"/>
                <a:gd name="f330" fmla="*/ f247 1 f116"/>
                <a:gd name="f331" fmla="*/ f248 1 f115"/>
                <a:gd name="f332" fmla="*/ f249 1 f116"/>
                <a:gd name="f333" fmla="*/ f250 1 f115"/>
                <a:gd name="f334" fmla="*/ f251 1 f116"/>
                <a:gd name="f335" fmla="*/ f252 1 f115"/>
                <a:gd name="f336" fmla="*/ f253 1 f116"/>
                <a:gd name="f337" fmla="*/ f254 1 f115"/>
                <a:gd name="f338" fmla="*/ f255 1 f116"/>
                <a:gd name="f339" fmla="*/ f256 1 f116"/>
                <a:gd name="f340" fmla="*/ f257 1 f115"/>
                <a:gd name="f341" fmla="*/ f258 1 f115"/>
                <a:gd name="f342" fmla="*/ f259 1 f116"/>
                <a:gd name="f343" fmla="*/ f260 1 f115"/>
                <a:gd name="f344" fmla="*/ f261 1 f116"/>
                <a:gd name="f345" fmla="*/ f262 1 f115"/>
                <a:gd name="f346" fmla="*/ f263 1 f115"/>
                <a:gd name="f347" fmla="*/ f264 1 f116"/>
                <a:gd name="f348" fmla="*/ f265 1 f116"/>
                <a:gd name="f349" fmla="*/ f266 1 f115"/>
                <a:gd name="f350" fmla="*/ f267 1 f115"/>
                <a:gd name="f351" fmla="*/ f268 1 f116"/>
                <a:gd name="f352" fmla="*/ f269 1 f116"/>
                <a:gd name="f353" fmla="*/ f270 1 f115"/>
                <a:gd name="f354" fmla="*/ f271 1 f116"/>
                <a:gd name="f355" fmla="*/ f272 1 f116"/>
                <a:gd name="f356" fmla="*/ f273 1 f116"/>
                <a:gd name="f357" fmla="*/ f274 1 f115"/>
                <a:gd name="f358" fmla="*/ f275 1 f116"/>
                <a:gd name="f359" fmla="*/ f276 f106 1"/>
                <a:gd name="f360" fmla="*/ f277 f106 1"/>
                <a:gd name="f361" fmla="*/ f279 f107 1"/>
                <a:gd name="f362" fmla="*/ f278 f107 1"/>
                <a:gd name="f363" fmla="*/ f280 f106 1"/>
                <a:gd name="f364" fmla="*/ f281 f107 1"/>
                <a:gd name="f365" fmla="*/ f282 f106 1"/>
                <a:gd name="f366" fmla="*/ f283 f107 1"/>
                <a:gd name="f367" fmla="*/ f284 f106 1"/>
                <a:gd name="f368" fmla="*/ f285 f107 1"/>
                <a:gd name="f369" fmla="*/ f286 f106 1"/>
                <a:gd name="f370" fmla="*/ f287 f107 1"/>
                <a:gd name="f371" fmla="*/ f288 f106 1"/>
                <a:gd name="f372" fmla="*/ f289 f107 1"/>
                <a:gd name="f373" fmla="*/ f290 f106 1"/>
                <a:gd name="f374" fmla="*/ f291 f107 1"/>
                <a:gd name="f375" fmla="*/ f292 f106 1"/>
                <a:gd name="f376" fmla="*/ f293 f107 1"/>
                <a:gd name="f377" fmla="*/ f294 f106 1"/>
                <a:gd name="f378" fmla="*/ f295 f107 1"/>
                <a:gd name="f379" fmla="*/ f296 f106 1"/>
                <a:gd name="f380" fmla="*/ f297 f107 1"/>
                <a:gd name="f381" fmla="*/ f298 f106 1"/>
                <a:gd name="f382" fmla="*/ f299 f107 1"/>
                <a:gd name="f383" fmla="*/ f300 f107 1"/>
                <a:gd name="f384" fmla="*/ f301 f107 1"/>
                <a:gd name="f385" fmla="*/ f302 f106 1"/>
                <a:gd name="f386" fmla="*/ f303 f107 1"/>
                <a:gd name="f387" fmla="*/ f304 f107 1"/>
                <a:gd name="f388" fmla="*/ f305 f106 1"/>
                <a:gd name="f389" fmla="*/ f306 f107 1"/>
                <a:gd name="f390" fmla="*/ f307 f106 1"/>
                <a:gd name="f391" fmla="*/ f308 f107 1"/>
                <a:gd name="f392" fmla="*/ f309 f107 1"/>
                <a:gd name="f393" fmla="*/ f310 f106 1"/>
                <a:gd name="f394" fmla="*/ f311 f107 1"/>
                <a:gd name="f395" fmla="*/ f312 f107 1"/>
                <a:gd name="f396" fmla="*/ f313 f106 1"/>
                <a:gd name="f397" fmla="*/ f314 f107 1"/>
                <a:gd name="f398" fmla="*/ f315 f106 1"/>
                <a:gd name="f399" fmla="*/ f316 f107 1"/>
                <a:gd name="f400" fmla="*/ f317 f106 1"/>
                <a:gd name="f401" fmla="*/ f318 f107 1"/>
                <a:gd name="f402" fmla="*/ f319 f106 1"/>
                <a:gd name="f403" fmla="*/ f320 f107 1"/>
                <a:gd name="f404" fmla="*/ f321 f106 1"/>
                <a:gd name="f405" fmla="*/ f322 f107 1"/>
                <a:gd name="f406" fmla="*/ f323 f106 1"/>
                <a:gd name="f407" fmla="*/ f324 f107 1"/>
                <a:gd name="f408" fmla="*/ f325 f106 1"/>
                <a:gd name="f409" fmla="*/ f326 f107 1"/>
                <a:gd name="f410" fmla="*/ f327 f106 1"/>
                <a:gd name="f411" fmla="*/ f328 f107 1"/>
                <a:gd name="f412" fmla="*/ f329 f106 1"/>
                <a:gd name="f413" fmla="*/ f330 f107 1"/>
                <a:gd name="f414" fmla="*/ f331 f106 1"/>
                <a:gd name="f415" fmla="*/ f332 f107 1"/>
                <a:gd name="f416" fmla="*/ f333 f106 1"/>
                <a:gd name="f417" fmla="*/ f334 f107 1"/>
                <a:gd name="f418" fmla="*/ f335 f106 1"/>
                <a:gd name="f419" fmla="*/ f336 f107 1"/>
                <a:gd name="f420" fmla="*/ f337 f106 1"/>
                <a:gd name="f421" fmla="*/ f338 f107 1"/>
                <a:gd name="f422" fmla="*/ f339 f107 1"/>
                <a:gd name="f423" fmla="*/ f340 f106 1"/>
                <a:gd name="f424" fmla="*/ f341 f106 1"/>
                <a:gd name="f425" fmla="*/ f342 f107 1"/>
                <a:gd name="f426" fmla="*/ f343 f106 1"/>
                <a:gd name="f427" fmla="*/ f344 f107 1"/>
                <a:gd name="f428" fmla="*/ f345 f106 1"/>
                <a:gd name="f429" fmla="*/ f346 f106 1"/>
                <a:gd name="f430" fmla="*/ f347 f107 1"/>
                <a:gd name="f431" fmla="*/ f348 f107 1"/>
                <a:gd name="f432" fmla="*/ f349 f106 1"/>
                <a:gd name="f433" fmla="*/ f350 f106 1"/>
                <a:gd name="f434" fmla="*/ f351 f107 1"/>
                <a:gd name="f435" fmla="*/ f352 f107 1"/>
                <a:gd name="f436" fmla="*/ f353 f106 1"/>
                <a:gd name="f437" fmla="*/ f354 f107 1"/>
                <a:gd name="f438" fmla="*/ f355 f107 1"/>
                <a:gd name="f439" fmla="*/ f356 f107 1"/>
                <a:gd name="f440" fmla="*/ f357 f106 1"/>
                <a:gd name="f441" fmla="*/ f358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6">
                  <a:pos x="f363" y="f364"/>
                </a:cxn>
                <a:cxn ang="f196">
                  <a:pos x="f365" y="f366"/>
                </a:cxn>
                <a:cxn ang="f196">
                  <a:pos x="f367" y="f368"/>
                </a:cxn>
                <a:cxn ang="f196">
                  <a:pos x="f369" y="f370"/>
                </a:cxn>
                <a:cxn ang="f196">
                  <a:pos x="f371" y="f372"/>
                </a:cxn>
                <a:cxn ang="f196">
                  <a:pos x="f373" y="f374"/>
                </a:cxn>
                <a:cxn ang="f196">
                  <a:pos x="f375" y="f376"/>
                </a:cxn>
                <a:cxn ang="f196">
                  <a:pos x="f377" y="f378"/>
                </a:cxn>
                <a:cxn ang="f196">
                  <a:pos x="f379" y="f380"/>
                </a:cxn>
                <a:cxn ang="f196">
                  <a:pos x="f381" y="f382"/>
                </a:cxn>
                <a:cxn ang="f196">
                  <a:pos x="f381" y="f383"/>
                </a:cxn>
                <a:cxn ang="f196">
                  <a:pos x="f381" y="f384"/>
                </a:cxn>
                <a:cxn ang="f196">
                  <a:pos x="f385" y="f386"/>
                </a:cxn>
                <a:cxn ang="f196">
                  <a:pos x="f365" y="f387"/>
                </a:cxn>
                <a:cxn ang="f196">
                  <a:pos x="f388" y="f389"/>
                </a:cxn>
                <a:cxn ang="f196">
                  <a:pos x="f390" y="f391"/>
                </a:cxn>
                <a:cxn ang="f196">
                  <a:pos x="f390" y="f392"/>
                </a:cxn>
                <a:cxn ang="f196">
                  <a:pos x="f393" y="f394"/>
                </a:cxn>
                <a:cxn ang="f196">
                  <a:pos x="f390" y="f395"/>
                </a:cxn>
                <a:cxn ang="f196">
                  <a:pos x="f396" y="f397"/>
                </a:cxn>
                <a:cxn ang="f196">
                  <a:pos x="f398" y="f399"/>
                </a:cxn>
                <a:cxn ang="f196">
                  <a:pos x="f400" y="f401"/>
                </a:cxn>
                <a:cxn ang="f196">
                  <a:pos x="f402" y="f403"/>
                </a:cxn>
                <a:cxn ang="f196">
                  <a:pos x="f404" y="f405"/>
                </a:cxn>
                <a:cxn ang="f196">
                  <a:pos x="f406" y="f407"/>
                </a:cxn>
                <a:cxn ang="f196">
                  <a:pos x="f408" y="f409"/>
                </a:cxn>
                <a:cxn ang="f196">
                  <a:pos x="f410" y="f411"/>
                </a:cxn>
                <a:cxn ang="f196">
                  <a:pos x="f412" y="f413"/>
                </a:cxn>
                <a:cxn ang="f196">
                  <a:pos x="f414" y="f415"/>
                </a:cxn>
                <a:cxn ang="f196">
                  <a:pos x="f416" y="f417"/>
                </a:cxn>
                <a:cxn ang="f196">
                  <a:pos x="f418" y="f419"/>
                </a:cxn>
                <a:cxn ang="f196">
                  <a:pos x="f420" y="f421"/>
                </a:cxn>
                <a:cxn ang="f196">
                  <a:pos x="f420" y="f422"/>
                </a:cxn>
                <a:cxn ang="f196">
                  <a:pos x="f423" y="f366"/>
                </a:cxn>
                <a:cxn ang="f196">
                  <a:pos x="f424" y="f425"/>
                </a:cxn>
                <a:cxn ang="f196">
                  <a:pos x="f426" y="f427"/>
                </a:cxn>
                <a:cxn ang="f196">
                  <a:pos x="f428" y="f364"/>
                </a:cxn>
                <a:cxn ang="f196">
                  <a:pos x="f429" y="f430"/>
                </a:cxn>
                <a:cxn ang="f196">
                  <a:pos x="f418" y="f431"/>
                </a:cxn>
                <a:cxn ang="f196">
                  <a:pos x="f432" y="f380"/>
                </a:cxn>
                <a:cxn ang="f196">
                  <a:pos x="f402" y="f387"/>
                </a:cxn>
                <a:cxn ang="f196">
                  <a:pos x="f433" y="f434"/>
                </a:cxn>
                <a:cxn ang="f196">
                  <a:pos x="f363" y="f435"/>
                </a:cxn>
                <a:cxn ang="f196">
                  <a:pos x="f436" y="f437"/>
                </a:cxn>
                <a:cxn ang="f196">
                  <a:pos x="f436" y="f438"/>
                </a:cxn>
                <a:cxn ang="f196">
                  <a:pos x="f398" y="f439"/>
                </a:cxn>
                <a:cxn ang="f196">
                  <a:pos x="f400" y="f431"/>
                </a:cxn>
                <a:cxn ang="f196">
                  <a:pos x="f440" y="f364"/>
                </a:cxn>
                <a:cxn ang="f196">
                  <a:pos x="f440" y="f441"/>
                </a:cxn>
                <a:cxn ang="f196">
                  <a:pos x="f363" y="f364"/>
                </a:cxn>
              </a:cxnLst>
              <a:rect l="f359" t="f362" r="f360" b="f361"/>
              <a:pathLst>
                <a:path w="92" h="11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4"/>
                  </a:cubicBezTo>
                  <a:cubicBezTo>
                    <a:pt x="f21" y="f18"/>
                    <a:pt x="f22" y="f23"/>
                    <a:pt x="f24" y="f25"/>
                  </a:cubicBezTo>
                  <a:cubicBezTo>
                    <a:pt x="f26" y="f18"/>
                    <a:pt x="f27" y="f19"/>
                    <a:pt x="f28" y="f29"/>
                  </a:cubicBezTo>
                  <a:cubicBezTo>
                    <a:pt x="f25" y="f30"/>
                    <a:pt x="f31" y="f32"/>
                    <a:pt x="f33" y="f34"/>
                  </a:cubicBezTo>
                  <a:cubicBezTo>
                    <a:pt x="f20" y="f35"/>
                    <a:pt x="f25" y="f36"/>
                    <a:pt x="f22" y="f35"/>
                  </a:cubicBezTo>
                  <a:cubicBezTo>
                    <a:pt x="f37" y="f38"/>
                    <a:pt x="f39" y="f5"/>
                    <a:pt x="f39" y="f36"/>
                  </a:cubicBezTo>
                  <a:cubicBezTo>
                    <a:pt x="f26" y="f40"/>
                    <a:pt x="f41" y="f42"/>
                    <a:pt x="f43" y="f44"/>
                  </a:cubicBezTo>
                  <a:cubicBezTo>
                    <a:pt x="f45" y="f8"/>
                    <a:pt x="f46" y="f47"/>
                    <a:pt x="f48" y="f49"/>
                  </a:cubicBezTo>
                  <a:cubicBezTo>
                    <a:pt x="f50" y="f33"/>
                    <a:pt x="f6" y="f51"/>
                    <a:pt x="f48" y="f43"/>
                  </a:cubicBezTo>
                  <a:cubicBezTo>
                    <a:pt x="f52" y="f53"/>
                    <a:pt x="f46" y="f54"/>
                    <a:pt x="f48" y="f55"/>
                  </a:cubicBezTo>
                  <a:cubicBezTo>
                    <a:pt x="f41" y="f56"/>
                    <a:pt x="f51" y="f6"/>
                    <a:pt x="f25" y="f57"/>
                  </a:cubicBezTo>
                  <a:cubicBezTo>
                    <a:pt x="f58" y="f39"/>
                    <a:pt x="f59" y="f31"/>
                    <a:pt x="f14" y="f59"/>
                  </a:cubicBezTo>
                  <a:cubicBezTo>
                    <a:pt x="f47" y="f60"/>
                    <a:pt x="f10" y="f33"/>
                    <a:pt x="f61" y="f22"/>
                  </a:cubicBezTo>
                  <a:cubicBezTo>
                    <a:pt x="f62" y="f22"/>
                    <a:pt x="f10" y="f23"/>
                    <a:pt x="f63" y="f23"/>
                  </a:cubicBezTo>
                  <a:cubicBezTo>
                    <a:pt x="f63" y="f39"/>
                    <a:pt x="f63" y="f43"/>
                    <a:pt x="f63" y="f50"/>
                  </a:cubicBezTo>
                  <a:cubicBezTo>
                    <a:pt x="f62" y="f64"/>
                    <a:pt x="f62" y="f56"/>
                    <a:pt x="f19" y="f56"/>
                  </a:cubicBezTo>
                  <a:cubicBezTo>
                    <a:pt x="f61" y="f65"/>
                    <a:pt x="f12" y="f66"/>
                    <a:pt x="f63" y="f67"/>
                  </a:cubicBezTo>
                  <a:cubicBezTo>
                    <a:pt x="f47" y="f55"/>
                    <a:pt x="f10" y="f68"/>
                    <a:pt x="f69" y="f7"/>
                  </a:cubicBezTo>
                  <a:cubicBezTo>
                    <a:pt x="f8" y="f70"/>
                    <a:pt x="f44" y="f71"/>
                    <a:pt x="f29" y="f72"/>
                  </a:cubicBezTo>
                  <a:cubicBezTo>
                    <a:pt x="f30" y="f73"/>
                    <a:pt x="f74" y="f6"/>
                    <a:pt x="f75" y="f52"/>
                  </a:cubicBezTo>
                  <a:cubicBezTo>
                    <a:pt x="f76" y="f48"/>
                    <a:pt x="f76" y="f6"/>
                    <a:pt x="f77" y="f78"/>
                  </a:cubicBezTo>
                  <a:cubicBezTo>
                    <a:pt x="f15" y="f64"/>
                    <a:pt x="f15" y="f54"/>
                    <a:pt x="f79" y="f73"/>
                  </a:cubicBezTo>
                  <a:cubicBezTo>
                    <a:pt x="f80" y="f73"/>
                    <a:pt x="f81" y="f64"/>
                    <a:pt x="f81" y="f82"/>
                  </a:cubicBezTo>
                  <a:cubicBezTo>
                    <a:pt x="f80" y="f52"/>
                    <a:pt x="f83" y="f57"/>
                    <a:pt x="f84" y="f85"/>
                  </a:cubicBezTo>
                  <a:cubicBezTo>
                    <a:pt x="f84" y="f85"/>
                    <a:pt x="f86" y="f26"/>
                    <a:pt x="f83" y="f26"/>
                  </a:cubicBezTo>
                  <a:cubicBezTo>
                    <a:pt x="f42" y="f26"/>
                    <a:pt x="f79" y="f27"/>
                    <a:pt x="f30" y="f51"/>
                  </a:cubicBezTo>
                  <a:cubicBezTo>
                    <a:pt x="f30" y="f37"/>
                    <a:pt x="f42" y="f21"/>
                    <a:pt x="f86" y="f37"/>
                  </a:cubicBezTo>
                  <a:cubicBezTo>
                    <a:pt x="f32" y="f51"/>
                    <a:pt x="f32" y="f28"/>
                    <a:pt x="f32" y="f21"/>
                  </a:cubicBezTo>
                  <a:cubicBezTo>
                    <a:pt x="f84" y="f87"/>
                    <a:pt x="f32" y="f16"/>
                    <a:pt x="f9" y="f12"/>
                  </a:cubicBezTo>
                  <a:cubicBezTo>
                    <a:pt x="f88" y="f12"/>
                    <a:pt x="f88" y="f47"/>
                    <a:pt x="f88" y="f47"/>
                  </a:cubicBezTo>
                  <a:cubicBezTo>
                    <a:pt x="f89" y="f90"/>
                    <a:pt x="f91" y="f17"/>
                    <a:pt x="f88" y="f76"/>
                  </a:cubicBezTo>
                  <a:cubicBezTo>
                    <a:pt x="f9" y="f77"/>
                    <a:pt x="f92" y="f15"/>
                    <a:pt x="f91" y="f15"/>
                  </a:cubicBezTo>
                  <a:cubicBezTo>
                    <a:pt x="f35" y="f15"/>
                    <a:pt x="f5" y="f30"/>
                    <a:pt x="f35" y="f83"/>
                  </a:cubicBezTo>
                  <a:cubicBezTo>
                    <a:pt x="f93" y="f32"/>
                    <a:pt x="f5" y="f40"/>
                    <a:pt x="f5" y="f92"/>
                  </a:cubicBezTo>
                  <a:cubicBezTo>
                    <a:pt x="f35" y="f92"/>
                    <a:pt x="f36" y="f88"/>
                    <a:pt x="f93" y="f9"/>
                  </a:cubicBezTo>
                  <a:cubicBezTo>
                    <a:pt x="f94" y="f40"/>
                    <a:pt x="f95" y="f9"/>
                    <a:pt x="f95" y="f96"/>
                  </a:cubicBezTo>
                  <a:cubicBezTo>
                    <a:pt x="f95" y="f84"/>
                    <a:pt x="f91" y="f13"/>
                    <a:pt x="f9" y="f81"/>
                  </a:cubicBezTo>
                  <a:cubicBezTo>
                    <a:pt x="f11" y="f30"/>
                    <a:pt x="f32" y="f15"/>
                    <a:pt x="f89" y="f44"/>
                  </a:cubicBezTo>
                  <a:cubicBezTo>
                    <a:pt x="f83" y="f69"/>
                    <a:pt x="f81" y="f12"/>
                    <a:pt x="f77" y="f59"/>
                  </a:cubicBezTo>
                  <a:cubicBezTo>
                    <a:pt x="f76" y="f97"/>
                    <a:pt x="f44" y="f58"/>
                    <a:pt x="f44" y="f33"/>
                  </a:cubicBezTo>
                  <a:cubicBezTo>
                    <a:pt x="f75" y="f51"/>
                    <a:pt x="f98" y="f99"/>
                    <a:pt x="f8" y="f100"/>
                  </a:cubicBezTo>
                  <a:cubicBezTo>
                    <a:pt x="f8" y="f41"/>
                    <a:pt x="f101" y="f37"/>
                    <a:pt x="f98" y="f20"/>
                  </a:cubicBezTo>
                  <a:cubicBezTo>
                    <a:pt x="f102" y="f59"/>
                    <a:pt x="f17" y="f14"/>
                    <a:pt x="f98" y="f61"/>
                  </a:cubicBezTo>
                  <a:cubicBezTo>
                    <a:pt x="f29" y="f103"/>
                    <a:pt x="f98" y="f8"/>
                    <a:pt x="f29" y="f17"/>
                  </a:cubicBezTo>
                  <a:cubicBezTo>
                    <a:pt x="f102" y="f75"/>
                    <a:pt x="f102" y="f104"/>
                    <a:pt x="f75" y="f81"/>
                  </a:cubicBezTo>
                  <a:cubicBezTo>
                    <a:pt x="f44" y="f86"/>
                    <a:pt x="f76" y="f11"/>
                    <a:pt x="f15" y="f9"/>
                  </a:cubicBezTo>
                  <a:cubicBezTo>
                    <a:pt x="f104" y="f88"/>
                    <a:pt x="f15" y="f92"/>
                    <a:pt x="f15" y="f91"/>
                  </a:cubicBezTo>
                  <a:cubicBezTo>
                    <a:pt x="f75" y="f95"/>
                    <a:pt x="f17" y="f91"/>
                    <a:pt x="f8" y="f9"/>
                  </a:cubicBezTo>
                  <a:close/>
                </a:path>
              </a:pathLst>
            </a:custGeom>
            <a:solidFill>
              <a:srgbClr val="65B3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Freeform 219">
              <a:extLst>
                <a:ext uri="{FF2B5EF4-FFF2-40B4-BE49-F238E27FC236}">
                  <a16:creationId xmlns:a16="http://schemas.microsoft.com/office/drawing/2014/main" id="{C7A72D45-661A-93E8-2EDB-FF2865940E0F}"/>
                </a:ext>
              </a:extLst>
            </p:cNvPr>
            <p:cNvSpPr/>
            <p:nvPr/>
          </p:nvSpPr>
          <p:spPr>
            <a:xfrm>
              <a:off x="8034329" y="4524378"/>
              <a:ext cx="209553" cy="2333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127"/>
                <a:gd name="f8" fmla="val 84"/>
                <a:gd name="f9" fmla="val 98"/>
                <a:gd name="f10" fmla="val 99"/>
                <a:gd name="f11" fmla="val 83"/>
                <a:gd name="f12" fmla="val 102"/>
                <a:gd name="f13" fmla="val 106"/>
                <a:gd name="f14" fmla="val 79"/>
                <a:gd name="f15" fmla="val 76"/>
                <a:gd name="f16" fmla="val 107"/>
                <a:gd name="f17" fmla="val 74"/>
                <a:gd name="f18" fmla="val 104"/>
                <a:gd name="f19" fmla="val 73"/>
                <a:gd name="f20" fmla="val 72"/>
                <a:gd name="f21" fmla="val 94"/>
                <a:gd name="f22" fmla="val 90"/>
                <a:gd name="f23" fmla="val 71"/>
                <a:gd name="f24" fmla="val 69"/>
                <a:gd name="f25" fmla="val 66"/>
                <a:gd name="f26" fmla="val 115"/>
                <a:gd name="f27" fmla="val 65"/>
                <a:gd name="f28" fmla="val 117"/>
                <a:gd name="f29" fmla="val 64"/>
                <a:gd name="f30" fmla="val 120"/>
                <a:gd name="f31" fmla="val 61"/>
                <a:gd name="f32" fmla="val 59"/>
                <a:gd name="f33" fmla="val 58"/>
                <a:gd name="f34" fmla="val 57"/>
                <a:gd name="f35" fmla="val 55"/>
                <a:gd name="f36" fmla="val 111"/>
                <a:gd name="f37" fmla="val 54"/>
                <a:gd name="f38" fmla="val 53"/>
                <a:gd name="f39" fmla="val 100"/>
                <a:gd name="f40" fmla="val 52"/>
                <a:gd name="f41" fmla="val 50"/>
                <a:gd name="f42" fmla="val 48"/>
                <a:gd name="f43" fmla="val 110"/>
                <a:gd name="f44" fmla="val 46"/>
                <a:gd name="f45" fmla="val 112"/>
                <a:gd name="f46" fmla="val 44"/>
                <a:gd name="f47" fmla="val 116"/>
                <a:gd name="f48" fmla="val 40"/>
                <a:gd name="f49" fmla="val 37"/>
                <a:gd name="f50" fmla="val 113"/>
                <a:gd name="f51" fmla="val 38"/>
                <a:gd name="f52" fmla="val 109"/>
                <a:gd name="f53" fmla="val 35"/>
                <a:gd name="f54" fmla="val 31"/>
                <a:gd name="f55" fmla="val 28"/>
                <a:gd name="f56" fmla="val 122"/>
                <a:gd name="f57" fmla="val 26"/>
                <a:gd name="f58" fmla="val 124"/>
                <a:gd name="f59" fmla="val 25"/>
                <a:gd name="f60" fmla="val 21"/>
                <a:gd name="f61" fmla="val 125"/>
                <a:gd name="f62" fmla="val 18"/>
                <a:gd name="f63" fmla="val 20"/>
                <a:gd name="f64" fmla="val 118"/>
                <a:gd name="f65" fmla="val 19"/>
                <a:gd name="f66" fmla="val 16"/>
                <a:gd name="f67" fmla="val 13"/>
                <a:gd name="f68" fmla="val 10"/>
                <a:gd name="f69" fmla="val 9"/>
                <a:gd name="f70" fmla="val 108"/>
                <a:gd name="f71" fmla="val 103"/>
                <a:gd name="f72" fmla="val 8"/>
                <a:gd name="f73" fmla="val 7"/>
                <a:gd name="f74" fmla="val 4"/>
                <a:gd name="f75" fmla="val 2"/>
                <a:gd name="f76" fmla="val 101"/>
                <a:gd name="f77" fmla="val 97"/>
                <a:gd name="f78" fmla="val 1"/>
                <a:gd name="f79" fmla="val 96"/>
                <a:gd name="f80" fmla="val 95"/>
                <a:gd name="f81" fmla="val 3"/>
                <a:gd name="f82" fmla="val 85"/>
                <a:gd name="f83" fmla="val 5"/>
                <a:gd name="f84" fmla="val 80"/>
                <a:gd name="f85" fmla="val 17"/>
                <a:gd name="f86" fmla="val 63"/>
                <a:gd name="f87" fmla="val 62"/>
                <a:gd name="f88" fmla="val 60"/>
                <a:gd name="f89" fmla="val 56"/>
                <a:gd name="f90" fmla="val 22"/>
                <a:gd name="f91" fmla="val 24"/>
                <a:gd name="f92" fmla="val 27"/>
                <a:gd name="f93" fmla="val 43"/>
                <a:gd name="f94" fmla="val 42"/>
                <a:gd name="f95" fmla="val 45"/>
                <a:gd name="f96" fmla="val 33"/>
                <a:gd name="f97" fmla="val 30"/>
                <a:gd name="f98" fmla="val 41"/>
                <a:gd name="f99" fmla="val 67"/>
                <a:gd name="f100" fmla="val 68"/>
                <a:gd name="f101" fmla="val 47"/>
                <a:gd name="f102" fmla="val 70"/>
                <a:gd name="f103" fmla="val 34"/>
                <a:gd name="f104" fmla="val 81"/>
                <a:gd name="f105" fmla="val 23"/>
                <a:gd name="f106" fmla="val 88"/>
                <a:gd name="f107" fmla="val 92"/>
                <a:gd name="f108" fmla="val 14"/>
                <a:gd name="f109" fmla="val 11"/>
                <a:gd name="f110" fmla="val 15"/>
                <a:gd name="f111" fmla="val 91"/>
                <a:gd name="f112" fmla="val 93"/>
                <a:gd name="f113" fmla="val 77"/>
                <a:gd name="f114" fmla="val 89"/>
                <a:gd name="f115" fmla="+- 0 0 -90"/>
                <a:gd name="f116" fmla="*/ f3 1 114"/>
                <a:gd name="f117" fmla="*/ f4 1 127"/>
                <a:gd name="f118" fmla="val f5"/>
                <a:gd name="f119" fmla="val f6"/>
                <a:gd name="f120" fmla="val f7"/>
                <a:gd name="f121" fmla="*/ f115 f0 1"/>
                <a:gd name="f122" fmla="+- f120 0 f118"/>
                <a:gd name="f123" fmla="+- f119 0 f118"/>
                <a:gd name="f124" fmla="*/ f121 1 f2"/>
                <a:gd name="f125" fmla="*/ f123 1 114"/>
                <a:gd name="f126" fmla="*/ f122 1 127"/>
                <a:gd name="f127" fmla="*/ 84 f123 1"/>
                <a:gd name="f128" fmla="*/ 98 f122 1"/>
                <a:gd name="f129" fmla="*/ 99 f122 1"/>
                <a:gd name="f130" fmla="*/ 79 f123 1"/>
                <a:gd name="f131" fmla="*/ 106 f122 1"/>
                <a:gd name="f132" fmla="*/ 73 f123 1"/>
                <a:gd name="f133" fmla="*/ 102 f122 1"/>
                <a:gd name="f134" fmla="*/ 72 f123 1"/>
                <a:gd name="f135" fmla="*/ 90 f122 1"/>
                <a:gd name="f136" fmla="*/ 66 f123 1"/>
                <a:gd name="f137" fmla="*/ 115 f122 1"/>
                <a:gd name="f138" fmla="*/ 61 f123 1"/>
                <a:gd name="f139" fmla="*/ 120 f122 1"/>
                <a:gd name="f140" fmla="*/ 57 f123 1"/>
                <a:gd name="f141" fmla="*/ 53 f123 1"/>
                <a:gd name="f142" fmla="*/ 100 f122 1"/>
                <a:gd name="f143" fmla="*/ 48 f123 1"/>
                <a:gd name="f144" fmla="*/ 110 f122 1"/>
                <a:gd name="f145" fmla="*/ 40 f123 1"/>
                <a:gd name="f146" fmla="*/ 114 f122 1"/>
                <a:gd name="f147" fmla="*/ 38 f123 1"/>
                <a:gd name="f148" fmla="*/ 28 f123 1"/>
                <a:gd name="f149" fmla="*/ 122 f122 1"/>
                <a:gd name="f150" fmla="*/ 21 f123 1"/>
                <a:gd name="f151" fmla="*/ 125 f122 1"/>
                <a:gd name="f152" fmla="*/ 20 f123 1"/>
                <a:gd name="f153" fmla="*/ 118 f122 1"/>
                <a:gd name="f154" fmla="*/ 19 f123 1"/>
                <a:gd name="f155" fmla="*/ 113 f122 1"/>
                <a:gd name="f156" fmla="*/ 10 f123 1"/>
                <a:gd name="f157" fmla="*/ 9 f123 1"/>
                <a:gd name="f158" fmla="*/ 103 f122 1"/>
                <a:gd name="f159" fmla="*/ 7 f123 1"/>
                <a:gd name="f160" fmla="*/ 108 f122 1"/>
                <a:gd name="f161" fmla="*/ 0 f123 1"/>
                <a:gd name="f162" fmla="*/ 107 f122 1"/>
                <a:gd name="f163" fmla="*/ 1 f123 1"/>
                <a:gd name="f164" fmla="*/ 95 f122 1"/>
                <a:gd name="f165" fmla="*/ 5 f123 1"/>
                <a:gd name="f166" fmla="*/ 80 f122 1"/>
                <a:gd name="f167" fmla="*/ 17 f123 1"/>
                <a:gd name="f168" fmla="*/ 63 f122 1"/>
                <a:gd name="f169" fmla="*/ 58 f122 1"/>
                <a:gd name="f170" fmla="*/ 24 f123 1"/>
                <a:gd name="f171" fmla="*/ 50 f122 1"/>
                <a:gd name="f172" fmla="*/ 37 f123 1"/>
                <a:gd name="f173" fmla="*/ 42 f122 1"/>
                <a:gd name="f174" fmla="*/ 35 f122 1"/>
                <a:gd name="f175" fmla="*/ 56 f123 1"/>
                <a:gd name="f176" fmla="*/ 30 f122 1"/>
                <a:gd name="f177" fmla="*/ 60 f123 1"/>
                <a:gd name="f178" fmla="*/ 64 f123 1"/>
                <a:gd name="f179" fmla="*/ 45 f122 1"/>
                <a:gd name="f180" fmla="*/ 48 f122 1"/>
                <a:gd name="f181" fmla="*/ 69 f123 1"/>
                <a:gd name="f182" fmla="*/ 46 f122 1"/>
                <a:gd name="f183" fmla="*/ 70 f123 1"/>
                <a:gd name="f184" fmla="*/ 38 f122 1"/>
                <a:gd name="f185" fmla="*/ 27 f122 1"/>
                <a:gd name="f186" fmla="*/ 76 f123 1"/>
                <a:gd name="f187" fmla="*/ 22 f122 1"/>
                <a:gd name="f188" fmla="*/ 83 f123 1"/>
                <a:gd name="f189" fmla="*/ 96 f123 1"/>
                <a:gd name="f190" fmla="*/ 20 f122 1"/>
                <a:gd name="f191" fmla="*/ 99 f123 1"/>
                <a:gd name="f192" fmla="*/ 16 f122 1"/>
                <a:gd name="f193" fmla="*/ 9 f122 1"/>
                <a:gd name="f194" fmla="*/ 8 f122 1"/>
                <a:gd name="f195" fmla="*/ 103 f123 1"/>
                <a:gd name="f196" fmla="*/ 0 f122 1"/>
                <a:gd name="f197" fmla="*/ 108 f123 1"/>
                <a:gd name="f198" fmla="*/ 7 f122 1"/>
                <a:gd name="f199" fmla="*/ 113 f123 1"/>
                <a:gd name="f200" fmla="*/ 21 f122 1"/>
                <a:gd name="f201" fmla="*/ 111 f123 1"/>
                <a:gd name="f202" fmla="*/ 40 f122 1"/>
                <a:gd name="f203" fmla="*/ 101 f123 1"/>
                <a:gd name="f204" fmla="*/ 62 f122 1"/>
                <a:gd name="f205" fmla="*/ 64 f122 1"/>
                <a:gd name="f206" fmla="*/ 91 f123 1"/>
                <a:gd name="f207" fmla="*/ 77 f122 1"/>
                <a:gd name="f208" fmla="*/ 89 f123 1"/>
                <a:gd name="f209" fmla="*/ 84 f122 1"/>
                <a:gd name="f210" fmla="+- f124 0 f1"/>
                <a:gd name="f211" fmla="*/ f127 1 114"/>
                <a:gd name="f212" fmla="*/ f128 1 127"/>
                <a:gd name="f213" fmla="*/ f129 1 127"/>
                <a:gd name="f214" fmla="*/ f130 1 114"/>
                <a:gd name="f215" fmla="*/ f131 1 127"/>
                <a:gd name="f216" fmla="*/ f132 1 114"/>
                <a:gd name="f217" fmla="*/ f133 1 127"/>
                <a:gd name="f218" fmla="*/ f134 1 114"/>
                <a:gd name="f219" fmla="*/ f135 1 127"/>
                <a:gd name="f220" fmla="*/ f136 1 114"/>
                <a:gd name="f221" fmla="*/ f137 1 127"/>
                <a:gd name="f222" fmla="*/ f138 1 114"/>
                <a:gd name="f223" fmla="*/ f139 1 127"/>
                <a:gd name="f224" fmla="*/ f140 1 114"/>
                <a:gd name="f225" fmla="*/ f141 1 114"/>
                <a:gd name="f226" fmla="*/ f142 1 127"/>
                <a:gd name="f227" fmla="*/ f143 1 114"/>
                <a:gd name="f228" fmla="*/ f144 1 127"/>
                <a:gd name="f229" fmla="*/ f145 1 114"/>
                <a:gd name="f230" fmla="*/ f146 1 127"/>
                <a:gd name="f231" fmla="*/ f147 1 114"/>
                <a:gd name="f232" fmla="*/ f148 1 114"/>
                <a:gd name="f233" fmla="*/ f149 1 127"/>
                <a:gd name="f234" fmla="*/ f150 1 114"/>
                <a:gd name="f235" fmla="*/ f151 1 127"/>
                <a:gd name="f236" fmla="*/ f152 1 114"/>
                <a:gd name="f237" fmla="*/ f153 1 127"/>
                <a:gd name="f238" fmla="*/ f154 1 114"/>
                <a:gd name="f239" fmla="*/ f155 1 127"/>
                <a:gd name="f240" fmla="*/ f156 1 114"/>
                <a:gd name="f241" fmla="*/ f157 1 114"/>
                <a:gd name="f242" fmla="*/ f158 1 127"/>
                <a:gd name="f243" fmla="*/ f159 1 114"/>
                <a:gd name="f244" fmla="*/ f160 1 127"/>
                <a:gd name="f245" fmla="*/ f161 1 114"/>
                <a:gd name="f246" fmla="*/ f162 1 127"/>
                <a:gd name="f247" fmla="*/ f163 1 114"/>
                <a:gd name="f248" fmla="*/ f164 1 127"/>
                <a:gd name="f249" fmla="*/ f165 1 114"/>
                <a:gd name="f250" fmla="*/ f166 1 127"/>
                <a:gd name="f251" fmla="*/ f167 1 114"/>
                <a:gd name="f252" fmla="*/ f168 1 127"/>
                <a:gd name="f253" fmla="*/ f169 1 127"/>
                <a:gd name="f254" fmla="*/ f170 1 114"/>
                <a:gd name="f255" fmla="*/ f171 1 127"/>
                <a:gd name="f256" fmla="*/ f172 1 114"/>
                <a:gd name="f257" fmla="*/ f173 1 127"/>
                <a:gd name="f258" fmla="*/ f174 1 127"/>
                <a:gd name="f259" fmla="*/ f175 1 114"/>
                <a:gd name="f260" fmla="*/ f176 1 127"/>
                <a:gd name="f261" fmla="*/ f177 1 114"/>
                <a:gd name="f262" fmla="*/ f178 1 114"/>
                <a:gd name="f263" fmla="*/ f179 1 127"/>
                <a:gd name="f264" fmla="*/ f180 1 127"/>
                <a:gd name="f265" fmla="*/ f181 1 114"/>
                <a:gd name="f266" fmla="*/ f182 1 127"/>
                <a:gd name="f267" fmla="*/ f183 1 114"/>
                <a:gd name="f268" fmla="*/ f184 1 127"/>
                <a:gd name="f269" fmla="*/ f185 1 127"/>
                <a:gd name="f270" fmla="*/ f186 1 114"/>
                <a:gd name="f271" fmla="*/ f187 1 127"/>
                <a:gd name="f272" fmla="*/ f188 1 114"/>
                <a:gd name="f273" fmla="*/ f189 1 114"/>
                <a:gd name="f274" fmla="*/ f190 1 127"/>
                <a:gd name="f275" fmla="*/ f191 1 114"/>
                <a:gd name="f276" fmla="*/ f192 1 127"/>
                <a:gd name="f277" fmla="*/ f193 1 127"/>
                <a:gd name="f278" fmla="*/ f194 1 127"/>
                <a:gd name="f279" fmla="*/ f195 1 114"/>
                <a:gd name="f280" fmla="*/ f196 1 127"/>
                <a:gd name="f281" fmla="*/ f197 1 114"/>
                <a:gd name="f282" fmla="*/ f198 1 127"/>
                <a:gd name="f283" fmla="*/ f199 1 114"/>
                <a:gd name="f284" fmla="*/ f200 1 127"/>
                <a:gd name="f285" fmla="*/ f201 1 114"/>
                <a:gd name="f286" fmla="*/ f202 1 127"/>
                <a:gd name="f287" fmla="*/ f203 1 114"/>
                <a:gd name="f288" fmla="*/ f204 1 127"/>
                <a:gd name="f289" fmla="*/ f205 1 127"/>
                <a:gd name="f290" fmla="*/ f206 1 114"/>
                <a:gd name="f291" fmla="*/ f207 1 127"/>
                <a:gd name="f292" fmla="*/ f208 1 114"/>
                <a:gd name="f293" fmla="*/ f209 1 127"/>
                <a:gd name="f294" fmla="*/ 0 1 f125"/>
                <a:gd name="f295" fmla="*/ f119 1 f125"/>
                <a:gd name="f296" fmla="*/ 0 1 f126"/>
                <a:gd name="f297" fmla="*/ f120 1 f126"/>
                <a:gd name="f298" fmla="*/ f211 1 f125"/>
                <a:gd name="f299" fmla="*/ f212 1 f126"/>
                <a:gd name="f300" fmla="*/ f213 1 f126"/>
                <a:gd name="f301" fmla="*/ f214 1 f125"/>
                <a:gd name="f302" fmla="*/ f215 1 f126"/>
                <a:gd name="f303" fmla="*/ f216 1 f125"/>
                <a:gd name="f304" fmla="*/ f217 1 f126"/>
                <a:gd name="f305" fmla="*/ f218 1 f125"/>
                <a:gd name="f306" fmla="*/ f219 1 f126"/>
                <a:gd name="f307" fmla="*/ f220 1 f125"/>
                <a:gd name="f308" fmla="*/ f221 1 f126"/>
                <a:gd name="f309" fmla="*/ f222 1 f125"/>
                <a:gd name="f310" fmla="*/ f223 1 f126"/>
                <a:gd name="f311" fmla="*/ f224 1 f125"/>
                <a:gd name="f312" fmla="*/ f225 1 f125"/>
                <a:gd name="f313" fmla="*/ f226 1 f126"/>
                <a:gd name="f314" fmla="*/ f227 1 f125"/>
                <a:gd name="f315" fmla="*/ f228 1 f126"/>
                <a:gd name="f316" fmla="*/ f229 1 f125"/>
                <a:gd name="f317" fmla="*/ f230 1 f126"/>
                <a:gd name="f318" fmla="*/ f231 1 f125"/>
                <a:gd name="f319" fmla="*/ f232 1 f125"/>
                <a:gd name="f320" fmla="*/ f233 1 f126"/>
                <a:gd name="f321" fmla="*/ f234 1 f125"/>
                <a:gd name="f322" fmla="*/ f235 1 f126"/>
                <a:gd name="f323" fmla="*/ f236 1 f125"/>
                <a:gd name="f324" fmla="*/ f237 1 f126"/>
                <a:gd name="f325" fmla="*/ f238 1 f125"/>
                <a:gd name="f326" fmla="*/ f239 1 f126"/>
                <a:gd name="f327" fmla="*/ f240 1 f125"/>
                <a:gd name="f328" fmla="*/ f241 1 f125"/>
                <a:gd name="f329" fmla="*/ f242 1 f126"/>
                <a:gd name="f330" fmla="*/ f243 1 f125"/>
                <a:gd name="f331" fmla="*/ f244 1 f126"/>
                <a:gd name="f332" fmla="*/ f245 1 f125"/>
                <a:gd name="f333" fmla="*/ f246 1 f126"/>
                <a:gd name="f334" fmla="*/ f247 1 f125"/>
                <a:gd name="f335" fmla="*/ f248 1 f126"/>
                <a:gd name="f336" fmla="*/ f249 1 f125"/>
                <a:gd name="f337" fmla="*/ f250 1 f126"/>
                <a:gd name="f338" fmla="*/ f251 1 f125"/>
                <a:gd name="f339" fmla="*/ f252 1 f126"/>
                <a:gd name="f340" fmla="*/ f253 1 f126"/>
                <a:gd name="f341" fmla="*/ f254 1 f125"/>
                <a:gd name="f342" fmla="*/ f255 1 f126"/>
                <a:gd name="f343" fmla="*/ f256 1 f125"/>
                <a:gd name="f344" fmla="*/ f257 1 f126"/>
                <a:gd name="f345" fmla="*/ f258 1 f126"/>
                <a:gd name="f346" fmla="*/ f259 1 f125"/>
                <a:gd name="f347" fmla="*/ f260 1 f126"/>
                <a:gd name="f348" fmla="*/ f261 1 f125"/>
                <a:gd name="f349" fmla="*/ f262 1 f125"/>
                <a:gd name="f350" fmla="*/ f263 1 f126"/>
                <a:gd name="f351" fmla="*/ f264 1 f126"/>
                <a:gd name="f352" fmla="*/ f265 1 f125"/>
                <a:gd name="f353" fmla="*/ f266 1 f126"/>
                <a:gd name="f354" fmla="*/ f267 1 f125"/>
                <a:gd name="f355" fmla="*/ f268 1 f126"/>
                <a:gd name="f356" fmla="*/ f269 1 f126"/>
                <a:gd name="f357" fmla="*/ f270 1 f125"/>
                <a:gd name="f358" fmla="*/ f271 1 f126"/>
                <a:gd name="f359" fmla="*/ f272 1 f125"/>
                <a:gd name="f360" fmla="*/ f273 1 f125"/>
                <a:gd name="f361" fmla="*/ f274 1 f126"/>
                <a:gd name="f362" fmla="*/ f275 1 f125"/>
                <a:gd name="f363" fmla="*/ f276 1 f126"/>
                <a:gd name="f364" fmla="*/ f277 1 f126"/>
                <a:gd name="f365" fmla="*/ f278 1 f126"/>
                <a:gd name="f366" fmla="*/ f279 1 f125"/>
                <a:gd name="f367" fmla="*/ f280 1 f126"/>
                <a:gd name="f368" fmla="*/ f281 1 f125"/>
                <a:gd name="f369" fmla="*/ f282 1 f126"/>
                <a:gd name="f370" fmla="*/ f283 1 f125"/>
                <a:gd name="f371" fmla="*/ f284 1 f126"/>
                <a:gd name="f372" fmla="*/ f285 1 f125"/>
                <a:gd name="f373" fmla="*/ f286 1 f126"/>
                <a:gd name="f374" fmla="*/ f287 1 f125"/>
                <a:gd name="f375" fmla="*/ f288 1 f126"/>
                <a:gd name="f376" fmla="*/ f289 1 f126"/>
                <a:gd name="f377" fmla="*/ f290 1 f125"/>
                <a:gd name="f378" fmla="*/ f291 1 f126"/>
                <a:gd name="f379" fmla="*/ f292 1 f125"/>
                <a:gd name="f380" fmla="*/ f293 1 f126"/>
                <a:gd name="f381" fmla="*/ f294 f116 1"/>
                <a:gd name="f382" fmla="*/ f295 f116 1"/>
                <a:gd name="f383" fmla="*/ f297 f117 1"/>
                <a:gd name="f384" fmla="*/ f296 f117 1"/>
                <a:gd name="f385" fmla="*/ f298 f116 1"/>
                <a:gd name="f386" fmla="*/ f299 f117 1"/>
                <a:gd name="f387" fmla="*/ f300 f117 1"/>
                <a:gd name="f388" fmla="*/ f301 f116 1"/>
                <a:gd name="f389" fmla="*/ f302 f117 1"/>
                <a:gd name="f390" fmla="*/ f303 f116 1"/>
                <a:gd name="f391" fmla="*/ f304 f117 1"/>
                <a:gd name="f392" fmla="*/ f305 f116 1"/>
                <a:gd name="f393" fmla="*/ f306 f117 1"/>
                <a:gd name="f394" fmla="*/ f307 f116 1"/>
                <a:gd name="f395" fmla="*/ f308 f117 1"/>
                <a:gd name="f396" fmla="*/ f309 f116 1"/>
                <a:gd name="f397" fmla="*/ f310 f117 1"/>
                <a:gd name="f398" fmla="*/ f311 f116 1"/>
                <a:gd name="f399" fmla="*/ f312 f116 1"/>
                <a:gd name="f400" fmla="*/ f313 f117 1"/>
                <a:gd name="f401" fmla="*/ f314 f116 1"/>
                <a:gd name="f402" fmla="*/ f315 f117 1"/>
                <a:gd name="f403" fmla="*/ f316 f116 1"/>
                <a:gd name="f404" fmla="*/ f317 f117 1"/>
                <a:gd name="f405" fmla="*/ f318 f116 1"/>
                <a:gd name="f406" fmla="*/ f319 f116 1"/>
                <a:gd name="f407" fmla="*/ f320 f117 1"/>
                <a:gd name="f408" fmla="*/ f321 f116 1"/>
                <a:gd name="f409" fmla="*/ f322 f117 1"/>
                <a:gd name="f410" fmla="*/ f323 f116 1"/>
                <a:gd name="f411" fmla="*/ f324 f117 1"/>
                <a:gd name="f412" fmla="*/ f325 f116 1"/>
                <a:gd name="f413" fmla="*/ f326 f117 1"/>
                <a:gd name="f414" fmla="*/ f327 f116 1"/>
                <a:gd name="f415" fmla="*/ f328 f116 1"/>
                <a:gd name="f416" fmla="*/ f329 f117 1"/>
                <a:gd name="f417" fmla="*/ f330 f116 1"/>
                <a:gd name="f418" fmla="*/ f331 f117 1"/>
                <a:gd name="f419" fmla="*/ f332 f116 1"/>
                <a:gd name="f420" fmla="*/ f333 f117 1"/>
                <a:gd name="f421" fmla="*/ f334 f116 1"/>
                <a:gd name="f422" fmla="*/ f335 f117 1"/>
                <a:gd name="f423" fmla="*/ f336 f116 1"/>
                <a:gd name="f424" fmla="*/ f337 f117 1"/>
                <a:gd name="f425" fmla="*/ f338 f116 1"/>
                <a:gd name="f426" fmla="*/ f339 f117 1"/>
                <a:gd name="f427" fmla="*/ f340 f117 1"/>
                <a:gd name="f428" fmla="*/ f341 f116 1"/>
                <a:gd name="f429" fmla="*/ f342 f117 1"/>
                <a:gd name="f430" fmla="*/ f343 f116 1"/>
                <a:gd name="f431" fmla="*/ f344 f117 1"/>
                <a:gd name="f432" fmla="*/ f345 f117 1"/>
                <a:gd name="f433" fmla="*/ f346 f116 1"/>
                <a:gd name="f434" fmla="*/ f347 f117 1"/>
                <a:gd name="f435" fmla="*/ f348 f116 1"/>
                <a:gd name="f436" fmla="*/ f349 f116 1"/>
                <a:gd name="f437" fmla="*/ f350 f117 1"/>
                <a:gd name="f438" fmla="*/ f351 f117 1"/>
                <a:gd name="f439" fmla="*/ f352 f116 1"/>
                <a:gd name="f440" fmla="*/ f353 f117 1"/>
                <a:gd name="f441" fmla="*/ f354 f116 1"/>
                <a:gd name="f442" fmla="*/ f355 f117 1"/>
                <a:gd name="f443" fmla="*/ f356 f117 1"/>
                <a:gd name="f444" fmla="*/ f357 f116 1"/>
                <a:gd name="f445" fmla="*/ f358 f117 1"/>
                <a:gd name="f446" fmla="*/ f359 f116 1"/>
                <a:gd name="f447" fmla="*/ f360 f116 1"/>
                <a:gd name="f448" fmla="*/ f361 f117 1"/>
                <a:gd name="f449" fmla="*/ f362 f116 1"/>
                <a:gd name="f450" fmla="*/ f363 f117 1"/>
                <a:gd name="f451" fmla="*/ f364 f117 1"/>
                <a:gd name="f452" fmla="*/ f365 f117 1"/>
                <a:gd name="f453" fmla="*/ f366 f116 1"/>
                <a:gd name="f454" fmla="*/ f367 f117 1"/>
                <a:gd name="f455" fmla="*/ f368 f116 1"/>
                <a:gd name="f456" fmla="*/ f369 f117 1"/>
                <a:gd name="f457" fmla="*/ f370 f116 1"/>
                <a:gd name="f458" fmla="*/ f371 f117 1"/>
                <a:gd name="f459" fmla="*/ f372 f116 1"/>
                <a:gd name="f460" fmla="*/ f373 f117 1"/>
                <a:gd name="f461" fmla="*/ f374 f116 1"/>
                <a:gd name="f462" fmla="*/ f375 f117 1"/>
                <a:gd name="f463" fmla="*/ f376 f117 1"/>
                <a:gd name="f464" fmla="*/ f377 f116 1"/>
                <a:gd name="f465" fmla="*/ f378 f117 1"/>
                <a:gd name="f466" fmla="*/ f379 f116 1"/>
                <a:gd name="f467" fmla="*/ f380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0">
                  <a:pos x="f385" y="f386"/>
                </a:cxn>
                <a:cxn ang="f210">
                  <a:pos x="f385" y="f387"/>
                </a:cxn>
                <a:cxn ang="f210">
                  <a:pos x="f388" y="f389"/>
                </a:cxn>
                <a:cxn ang="f210">
                  <a:pos x="f390" y="f391"/>
                </a:cxn>
                <a:cxn ang="f210">
                  <a:pos x="f392" y="f393"/>
                </a:cxn>
                <a:cxn ang="f210">
                  <a:pos x="f394" y="f395"/>
                </a:cxn>
                <a:cxn ang="f210">
                  <a:pos x="f396" y="f397"/>
                </a:cxn>
                <a:cxn ang="f210">
                  <a:pos x="f398" y="f395"/>
                </a:cxn>
                <a:cxn ang="f210">
                  <a:pos x="f399" y="f400"/>
                </a:cxn>
                <a:cxn ang="f210">
                  <a:pos x="f401" y="f402"/>
                </a:cxn>
                <a:cxn ang="f210">
                  <a:pos x="f403" y="f404"/>
                </a:cxn>
                <a:cxn ang="f210">
                  <a:pos x="f405" y="f389"/>
                </a:cxn>
                <a:cxn ang="f210">
                  <a:pos x="f406" y="f407"/>
                </a:cxn>
                <a:cxn ang="f210">
                  <a:pos x="f408" y="f409"/>
                </a:cxn>
                <a:cxn ang="f210">
                  <a:pos x="f410" y="f411"/>
                </a:cxn>
                <a:cxn ang="f210">
                  <a:pos x="f412" y="f413"/>
                </a:cxn>
                <a:cxn ang="f210">
                  <a:pos x="f414" y="f404"/>
                </a:cxn>
                <a:cxn ang="f210">
                  <a:pos x="f415" y="f402"/>
                </a:cxn>
                <a:cxn ang="f210">
                  <a:pos x="f415" y="f416"/>
                </a:cxn>
                <a:cxn ang="f210">
                  <a:pos x="f417" y="f418"/>
                </a:cxn>
                <a:cxn ang="f210">
                  <a:pos x="f419" y="f420"/>
                </a:cxn>
                <a:cxn ang="f210">
                  <a:pos x="f419" y="f386"/>
                </a:cxn>
                <a:cxn ang="f210">
                  <a:pos x="f421" y="f422"/>
                </a:cxn>
                <a:cxn ang="f210">
                  <a:pos x="f423" y="f424"/>
                </a:cxn>
                <a:cxn ang="f210">
                  <a:pos x="f425" y="f426"/>
                </a:cxn>
                <a:cxn ang="f210">
                  <a:pos x="f412" y="f427"/>
                </a:cxn>
                <a:cxn ang="f210">
                  <a:pos x="f428" y="f429"/>
                </a:cxn>
                <a:cxn ang="f210">
                  <a:pos x="f428" y="f429"/>
                </a:cxn>
                <a:cxn ang="f210">
                  <a:pos x="f430" y="f431"/>
                </a:cxn>
                <a:cxn ang="f210">
                  <a:pos x="f399" y="f432"/>
                </a:cxn>
                <a:cxn ang="f210">
                  <a:pos x="f433" y="f434"/>
                </a:cxn>
                <a:cxn ang="f210">
                  <a:pos x="f435" y="f432"/>
                </a:cxn>
                <a:cxn ang="f210">
                  <a:pos x="f436" y="f437"/>
                </a:cxn>
                <a:cxn ang="f210">
                  <a:pos x="f394" y="f438"/>
                </a:cxn>
                <a:cxn ang="f210">
                  <a:pos x="f439" y="f440"/>
                </a:cxn>
                <a:cxn ang="f210">
                  <a:pos x="f441" y="f442"/>
                </a:cxn>
                <a:cxn ang="f210">
                  <a:pos x="f390" y="f443"/>
                </a:cxn>
                <a:cxn ang="f210">
                  <a:pos x="f444" y="f445"/>
                </a:cxn>
                <a:cxn ang="f210">
                  <a:pos x="f388" y="f443"/>
                </a:cxn>
                <a:cxn ang="f210">
                  <a:pos x="f446" y="f445"/>
                </a:cxn>
                <a:cxn ang="f210">
                  <a:pos x="f447" y="f448"/>
                </a:cxn>
                <a:cxn ang="f210">
                  <a:pos x="f449" y="f450"/>
                </a:cxn>
                <a:cxn ang="f210">
                  <a:pos x="f449" y="f451"/>
                </a:cxn>
                <a:cxn ang="f210">
                  <a:pos x="f449" y="f452"/>
                </a:cxn>
                <a:cxn ang="f210">
                  <a:pos x="f453" y="f454"/>
                </a:cxn>
                <a:cxn ang="f210">
                  <a:pos x="f455" y="f456"/>
                </a:cxn>
                <a:cxn ang="f210">
                  <a:pos x="f457" y="f458"/>
                </a:cxn>
                <a:cxn ang="f210">
                  <a:pos x="f459" y="f460"/>
                </a:cxn>
                <a:cxn ang="f210">
                  <a:pos x="f461" y="f462"/>
                </a:cxn>
                <a:cxn ang="f210">
                  <a:pos x="f449" y="f463"/>
                </a:cxn>
                <a:cxn ang="f210">
                  <a:pos x="f464" y="f465"/>
                </a:cxn>
                <a:cxn ang="f210">
                  <a:pos x="f466" y="f467"/>
                </a:cxn>
                <a:cxn ang="f210">
                  <a:pos x="f385" y="f386"/>
                </a:cxn>
              </a:cxnLst>
              <a:rect l="f381" t="f384" r="f382" b="f383"/>
              <a:pathLst>
                <a:path w="114" h="127">
                  <a:moveTo>
                    <a:pt x="f8" y="f9"/>
                  </a:moveTo>
                  <a:cubicBezTo>
                    <a:pt x="f8" y="f9"/>
                    <a:pt x="f8" y="f10"/>
                    <a:pt x="f8" y="f10"/>
                  </a:cubicBezTo>
                  <a:cubicBezTo>
                    <a:pt x="f11" y="f12"/>
                    <a:pt x="f11" y="f13"/>
                    <a:pt x="f14" y="f13"/>
                  </a:cubicBezTo>
                  <a:cubicBezTo>
                    <a:pt x="f15" y="f16"/>
                    <a:pt x="f17" y="f18"/>
                    <a:pt x="f19" y="f12"/>
                  </a:cubicBezTo>
                  <a:cubicBezTo>
                    <a:pt x="f19" y="f9"/>
                    <a:pt x="f20" y="f21"/>
                    <a:pt x="f20" y="f22"/>
                  </a:cubicBezTo>
                  <a:cubicBezTo>
                    <a:pt x="f23" y="f10"/>
                    <a:pt x="f24" y="f16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35" y="f36"/>
                    <a:pt x="f37" y="f13"/>
                    <a:pt x="f38" y="f39"/>
                  </a:cubicBezTo>
                  <a:cubicBezTo>
                    <a:pt x="f40" y="f18"/>
                    <a:pt x="f41" y="f16"/>
                    <a:pt x="f42" y="f43"/>
                  </a:cubicBezTo>
                  <a:cubicBezTo>
                    <a:pt x="f44" y="f45"/>
                    <a:pt x="f46" y="f47"/>
                    <a:pt x="f48" y="f6"/>
                  </a:cubicBezTo>
                  <a:cubicBezTo>
                    <a:pt x="f49" y="f50"/>
                    <a:pt x="f51" y="f52"/>
                    <a:pt x="f51" y="f13"/>
                  </a:cubicBezTo>
                  <a:cubicBezTo>
                    <a:pt x="f53" y="f45"/>
                    <a:pt x="f54" y="f28"/>
                    <a:pt x="f55" y="f56"/>
                  </a:cubicBezTo>
                  <a:cubicBezTo>
                    <a:pt x="f57" y="f58"/>
                    <a:pt x="f59" y="f7"/>
                    <a:pt x="f60" y="f61"/>
                  </a:cubicBezTo>
                  <a:cubicBezTo>
                    <a:pt x="f62" y="f58"/>
                    <a:pt x="f63" y="f30"/>
                    <a:pt x="f63" y="f64"/>
                  </a:cubicBezTo>
                  <a:cubicBezTo>
                    <a:pt x="f63" y="f47"/>
                    <a:pt x="f63" y="f26"/>
                    <a:pt x="f65" y="f50"/>
                  </a:cubicBezTo>
                  <a:cubicBezTo>
                    <a:pt x="f66" y="f47"/>
                    <a:pt x="f67" y="f30"/>
                    <a:pt x="f68" y="f6"/>
                  </a:cubicBezTo>
                  <a:cubicBezTo>
                    <a:pt x="f69" y="f50"/>
                    <a:pt x="f69" y="f45"/>
                    <a:pt x="f69" y="f43"/>
                  </a:cubicBezTo>
                  <a:cubicBezTo>
                    <a:pt x="f69" y="f70"/>
                    <a:pt x="f69" y="f13"/>
                    <a:pt x="f69" y="f71"/>
                  </a:cubicBezTo>
                  <a:cubicBezTo>
                    <a:pt x="f72" y="f13"/>
                    <a:pt x="f72" y="f16"/>
                    <a:pt x="f73" y="f70"/>
                  </a:cubicBezTo>
                  <a:cubicBezTo>
                    <a:pt x="f74" y="f45"/>
                    <a:pt x="f75" y="f45"/>
                    <a:pt x="f5" y="f16"/>
                  </a:cubicBezTo>
                  <a:cubicBezTo>
                    <a:pt x="f75" y="f18"/>
                    <a:pt x="f5" y="f76"/>
                    <a:pt x="f5" y="f9"/>
                  </a:cubicBezTo>
                  <a:cubicBezTo>
                    <a:pt x="f5" y="f77"/>
                    <a:pt x="f78" y="f79"/>
                    <a:pt x="f78" y="f80"/>
                  </a:cubicBezTo>
                  <a:cubicBezTo>
                    <a:pt x="f74" y="f22"/>
                    <a:pt x="f81" y="f82"/>
                    <a:pt x="f83" y="f84"/>
                  </a:cubicBezTo>
                  <a:cubicBezTo>
                    <a:pt x="f72" y="f17"/>
                    <a:pt x="f72" y="f25"/>
                    <a:pt x="f85" y="f86"/>
                  </a:cubicBezTo>
                  <a:cubicBezTo>
                    <a:pt x="f62" y="f87"/>
                    <a:pt x="f62" y="f88"/>
                    <a:pt x="f65" y="f33"/>
                  </a:cubicBezTo>
                  <a:cubicBezTo>
                    <a:pt x="f60" y="f89"/>
                    <a:pt x="f90" y="f38"/>
                    <a:pt x="f91" y="f41"/>
                  </a:cubicBezTo>
                  <a:cubicBezTo>
                    <a:pt x="f91" y="f41"/>
                    <a:pt x="f91" y="f41"/>
                    <a:pt x="f91" y="f41"/>
                  </a:cubicBezTo>
                  <a:cubicBezTo>
                    <a:pt x="f92" y="f44"/>
                    <a:pt x="f54" y="f93"/>
                    <a:pt x="f49" y="f94"/>
                  </a:cubicBezTo>
                  <a:cubicBezTo>
                    <a:pt x="f95" y="f46"/>
                    <a:pt x="f41" y="f94"/>
                    <a:pt x="f38" y="f53"/>
                  </a:cubicBezTo>
                  <a:cubicBezTo>
                    <a:pt x="f37" y="f96"/>
                    <a:pt x="f37" y="f97"/>
                    <a:pt x="f89" y="f97"/>
                  </a:cubicBezTo>
                  <a:cubicBezTo>
                    <a:pt x="f32" y="f97"/>
                    <a:pt x="f32" y="f96"/>
                    <a:pt x="f88" y="f53"/>
                  </a:cubicBezTo>
                  <a:cubicBezTo>
                    <a:pt x="f31" y="f51"/>
                    <a:pt x="f86" y="f98"/>
                    <a:pt x="f29" y="f95"/>
                  </a:cubicBezTo>
                  <a:cubicBezTo>
                    <a:pt x="f29" y="f44"/>
                    <a:pt x="f29" y="f42"/>
                    <a:pt x="f25" y="f42"/>
                  </a:cubicBezTo>
                  <a:cubicBezTo>
                    <a:pt x="f99" y="f42"/>
                    <a:pt x="f100" y="f101"/>
                    <a:pt x="f24" y="f44"/>
                  </a:cubicBezTo>
                  <a:cubicBezTo>
                    <a:pt x="f102" y="f93"/>
                    <a:pt x="f102" y="f98"/>
                    <a:pt x="f102" y="f51"/>
                  </a:cubicBezTo>
                  <a:cubicBezTo>
                    <a:pt x="f23" y="f103"/>
                    <a:pt x="f23" y="f97"/>
                    <a:pt x="f19" y="f92"/>
                  </a:cubicBezTo>
                  <a:cubicBezTo>
                    <a:pt x="f17" y="f59"/>
                    <a:pt x="f17" y="f60"/>
                    <a:pt x="f15" y="f90"/>
                  </a:cubicBezTo>
                  <a:cubicBezTo>
                    <a:pt x="f14" y="f90"/>
                    <a:pt x="f14" y="f59"/>
                    <a:pt x="f14" y="f92"/>
                  </a:cubicBezTo>
                  <a:cubicBezTo>
                    <a:pt x="f104" y="f57"/>
                    <a:pt x="f104" y="f105"/>
                    <a:pt x="f11" y="f90"/>
                  </a:cubicBezTo>
                  <a:cubicBezTo>
                    <a:pt x="f106" y="f105"/>
                    <a:pt x="f107" y="f65"/>
                    <a:pt x="f79" y="f63"/>
                  </a:cubicBezTo>
                  <a:cubicBezTo>
                    <a:pt x="f10" y="f63"/>
                    <a:pt x="f10" y="f62"/>
                    <a:pt x="f10" y="f66"/>
                  </a:cubicBezTo>
                  <a:cubicBezTo>
                    <a:pt x="f10" y="f108"/>
                    <a:pt x="f10" y="f109"/>
                    <a:pt x="f10" y="f69"/>
                  </a:cubicBezTo>
                  <a:cubicBezTo>
                    <a:pt x="f10" y="f72"/>
                    <a:pt x="f10" y="f69"/>
                    <a:pt x="f10" y="f72"/>
                  </a:cubicBezTo>
                  <a:cubicBezTo>
                    <a:pt x="f39" y="f83"/>
                    <a:pt x="f9" y="f78"/>
                    <a:pt x="f71" y="f5"/>
                  </a:cubicBezTo>
                  <a:cubicBezTo>
                    <a:pt x="f13" y="f5"/>
                    <a:pt x="f13" y="f74"/>
                    <a:pt x="f70" y="f73"/>
                  </a:cubicBezTo>
                  <a:cubicBezTo>
                    <a:pt x="f43" y="f109"/>
                    <a:pt x="f6" y="f110"/>
                    <a:pt x="f50" y="f60"/>
                  </a:cubicBezTo>
                  <a:cubicBezTo>
                    <a:pt x="f6" y="f55"/>
                    <a:pt x="f6" y="f103"/>
                    <a:pt x="f36" y="f48"/>
                  </a:cubicBezTo>
                  <a:cubicBezTo>
                    <a:pt x="f70" y="f101"/>
                    <a:pt x="f13" y="f35"/>
                    <a:pt x="f76" y="f87"/>
                  </a:cubicBezTo>
                  <a:cubicBezTo>
                    <a:pt x="f39" y="f87"/>
                    <a:pt x="f39" y="f29"/>
                    <a:pt x="f10" y="f29"/>
                  </a:cubicBezTo>
                  <a:cubicBezTo>
                    <a:pt x="f111" y="f27"/>
                    <a:pt x="f112" y="f20"/>
                    <a:pt x="f111" y="f113"/>
                  </a:cubicBezTo>
                  <a:cubicBezTo>
                    <a:pt x="f111" y="f14"/>
                    <a:pt x="f22" y="f104"/>
                    <a:pt x="f114" y="f8"/>
                  </a:cubicBezTo>
                  <a:cubicBezTo>
                    <a:pt x="f114" y="f114"/>
                    <a:pt x="f106" y="f21"/>
                    <a:pt x="f8" y="f9"/>
                  </a:cubicBezTo>
                  <a:close/>
                </a:path>
              </a:pathLst>
            </a:custGeom>
            <a:solidFill>
              <a:srgbClr val="EFE3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Freeform 220">
              <a:extLst>
                <a:ext uri="{FF2B5EF4-FFF2-40B4-BE49-F238E27FC236}">
                  <a16:creationId xmlns:a16="http://schemas.microsoft.com/office/drawing/2014/main" id="{02352B24-80B9-E93B-6CEF-BAB51E19EF37}"/>
                </a:ext>
              </a:extLst>
            </p:cNvPr>
            <p:cNvSpPr/>
            <p:nvPr/>
          </p:nvSpPr>
          <p:spPr>
            <a:xfrm>
              <a:off x="8329607" y="3303590"/>
              <a:ext cx="231772" cy="2794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6"/>
                <a:gd name="f7" fmla="val 152"/>
                <a:gd name="f8" fmla="val 63"/>
                <a:gd name="f9" fmla="val 52"/>
                <a:gd name="f10" fmla="val 66"/>
                <a:gd name="f11" fmla="val 55"/>
                <a:gd name="f12" fmla="val 67"/>
                <a:gd name="f13" fmla="val 60"/>
                <a:gd name="f14" fmla="val 71"/>
                <a:gd name="f15" fmla="val 61"/>
                <a:gd name="f16" fmla="val 74"/>
                <a:gd name="f17" fmla="val 70"/>
                <a:gd name="f18" fmla="val 57"/>
                <a:gd name="f19" fmla="val 72"/>
                <a:gd name="f20" fmla="val 76"/>
                <a:gd name="f21" fmla="val 59"/>
                <a:gd name="f22" fmla="val 81"/>
                <a:gd name="f23" fmla="val 84"/>
                <a:gd name="f24" fmla="val 68"/>
                <a:gd name="f25" fmla="val 93"/>
                <a:gd name="f26" fmla="val 80"/>
                <a:gd name="f27" fmla="val 102"/>
                <a:gd name="f28" fmla="val 114"/>
                <a:gd name="f29" fmla="val 119"/>
                <a:gd name="f30" fmla="val 106"/>
                <a:gd name="f31" fmla="val 113"/>
                <a:gd name="f32" fmla="val 108"/>
                <a:gd name="f33" fmla="val 111"/>
                <a:gd name="f34" fmla="val 110"/>
                <a:gd name="f35" fmla="val 115"/>
                <a:gd name="f36" fmla="val 118"/>
                <a:gd name="f37" fmla="val 112"/>
                <a:gd name="f38" fmla="val 121"/>
                <a:gd name="f39" fmla="val 125"/>
                <a:gd name="f40" fmla="val 117"/>
                <a:gd name="f41" fmla="val 128"/>
                <a:gd name="f42" fmla="val 116"/>
                <a:gd name="f43" fmla="val 133"/>
                <a:gd name="f44" fmla="val 137"/>
                <a:gd name="f45" fmla="val 140"/>
                <a:gd name="f46" fmla="val 143"/>
                <a:gd name="f47" fmla="val 122"/>
                <a:gd name="f48" fmla="val 123"/>
                <a:gd name="f49" fmla="val 144"/>
                <a:gd name="f50" fmla="val 145"/>
                <a:gd name="f51" fmla="val 124"/>
                <a:gd name="f52" fmla="val 146"/>
                <a:gd name="f53" fmla="val 148"/>
                <a:gd name="f54" fmla="val 150"/>
                <a:gd name="f55" fmla="val 147"/>
                <a:gd name="f56" fmla="val 105"/>
                <a:gd name="f57" fmla="val 134"/>
                <a:gd name="f58" fmla="val 101"/>
                <a:gd name="f59" fmla="val 132"/>
                <a:gd name="f60" fmla="val 99"/>
                <a:gd name="f61" fmla="val 129"/>
                <a:gd name="f62" fmla="val 96"/>
                <a:gd name="f63" fmla="val 127"/>
                <a:gd name="f64" fmla="val 94"/>
                <a:gd name="f65" fmla="val 90"/>
                <a:gd name="f66" fmla="val 85"/>
                <a:gd name="f67" fmla="val 79"/>
                <a:gd name="f68" fmla="val 120"/>
                <a:gd name="f69" fmla="val 87"/>
                <a:gd name="f70" fmla="val 97"/>
                <a:gd name="f71" fmla="val 95"/>
                <a:gd name="f72" fmla="val 91"/>
                <a:gd name="f73" fmla="val 83"/>
                <a:gd name="f74" fmla="val 77"/>
                <a:gd name="f75" fmla="val 64"/>
                <a:gd name="f76" fmla="val 54"/>
                <a:gd name="f77" fmla="val 49"/>
                <a:gd name="f78" fmla="val 47"/>
                <a:gd name="f79" fmla="val 44"/>
                <a:gd name="f80" fmla="val 41"/>
                <a:gd name="f81" fmla="val 38"/>
                <a:gd name="f82" fmla="val 37"/>
                <a:gd name="f83" fmla="val 36"/>
                <a:gd name="f84" fmla="val 35"/>
                <a:gd name="f85" fmla="val 65"/>
                <a:gd name="f86" fmla="val 75"/>
                <a:gd name="f87" fmla="val 48"/>
                <a:gd name="f88" fmla="val 78"/>
                <a:gd name="f89" fmla="val 46"/>
                <a:gd name="f90" fmla="val 89"/>
                <a:gd name="f91" fmla="val 45"/>
                <a:gd name="f92" fmla="val 50"/>
                <a:gd name="f93" fmla="val 98"/>
                <a:gd name="f94" fmla="val 100"/>
                <a:gd name="f95" fmla="val 104"/>
                <a:gd name="f96" fmla="val 107"/>
                <a:gd name="f97" fmla="val 56"/>
                <a:gd name="f98" fmla="val 62"/>
                <a:gd name="f99" fmla="val 58"/>
                <a:gd name="f100" fmla="val 51"/>
                <a:gd name="f101" fmla="val 43"/>
                <a:gd name="f102" fmla="val 40"/>
                <a:gd name="f103" fmla="val 32"/>
                <a:gd name="f104" fmla="val 27"/>
                <a:gd name="f105" fmla="val 92"/>
                <a:gd name="f106" fmla="val 26"/>
                <a:gd name="f107" fmla="val 23"/>
                <a:gd name="f108" fmla="val 20"/>
                <a:gd name="f109" fmla="val 19"/>
                <a:gd name="f110" fmla="val 21"/>
                <a:gd name="f111" fmla="val 18"/>
                <a:gd name="f112" fmla="val 16"/>
                <a:gd name="f113" fmla="val 14"/>
                <a:gd name="f114" fmla="val 15"/>
                <a:gd name="f115" fmla="val 10"/>
                <a:gd name="f116" fmla="val 88"/>
                <a:gd name="f117" fmla="val 9"/>
                <a:gd name="f118" fmla="val 8"/>
                <a:gd name="f119" fmla="val 6"/>
                <a:gd name="f120" fmla="val 2"/>
                <a:gd name="f121" fmla="val 1"/>
                <a:gd name="f122" fmla="val 34"/>
                <a:gd name="f123" fmla="val 31"/>
                <a:gd name="f124" fmla="val 24"/>
                <a:gd name="f125" fmla="val 13"/>
                <a:gd name="f126" fmla="val 5"/>
                <a:gd name="f127" fmla="val 3"/>
                <a:gd name="f128" fmla="val 17"/>
                <a:gd name="f129" fmla="val 25"/>
                <a:gd name="f130" fmla="val 30"/>
                <a:gd name="f131" fmla="val 29"/>
                <a:gd name="f132" fmla="val 42"/>
                <a:gd name="f133" fmla="val 28"/>
                <a:gd name="f134" fmla="val 33"/>
                <a:gd name="f135" fmla="val 53"/>
                <a:gd name="f136" fmla="+- 0 0 -90"/>
                <a:gd name="f137" fmla="*/ f3 1 126"/>
                <a:gd name="f138" fmla="*/ f4 1 152"/>
                <a:gd name="f139" fmla="val f5"/>
                <a:gd name="f140" fmla="val f6"/>
                <a:gd name="f141" fmla="val f7"/>
                <a:gd name="f142" fmla="*/ f136 f0 1"/>
                <a:gd name="f143" fmla="+- f141 0 f139"/>
                <a:gd name="f144" fmla="+- f140 0 f139"/>
                <a:gd name="f145" fmla="*/ f142 1 f2"/>
                <a:gd name="f146" fmla="*/ f144 1 126"/>
                <a:gd name="f147" fmla="*/ f143 1 152"/>
                <a:gd name="f148" fmla="*/ 63 f144 1"/>
                <a:gd name="f149" fmla="*/ 52 f143 1"/>
                <a:gd name="f150" fmla="*/ 71 f144 1"/>
                <a:gd name="f151" fmla="*/ 61 f143 1"/>
                <a:gd name="f152" fmla="*/ 72 f144 1"/>
                <a:gd name="f153" fmla="*/ 55 f143 1"/>
                <a:gd name="f154" fmla="*/ 84 f144 1"/>
                <a:gd name="f155" fmla="*/ 68 f143 1"/>
                <a:gd name="f156" fmla="*/ 114 f144 1"/>
                <a:gd name="f157" fmla="*/ 102 f143 1"/>
                <a:gd name="f158" fmla="*/ 111 f144 1"/>
                <a:gd name="f159" fmla="*/ 111 f143 1"/>
                <a:gd name="f160" fmla="*/ 112 f144 1"/>
                <a:gd name="f161" fmla="*/ 121 f143 1"/>
                <a:gd name="f162" fmla="*/ 116 f144 1"/>
                <a:gd name="f163" fmla="*/ 133 f143 1"/>
                <a:gd name="f164" fmla="*/ 121 f144 1"/>
                <a:gd name="f165" fmla="*/ 143 f143 1"/>
                <a:gd name="f166" fmla="*/ 123 f144 1"/>
                <a:gd name="f167" fmla="*/ 145 f143 1"/>
                <a:gd name="f168" fmla="*/ 124 f144 1"/>
                <a:gd name="f169" fmla="*/ 150 f143 1"/>
                <a:gd name="f170" fmla="*/ 119 f144 1"/>
                <a:gd name="f171" fmla="*/ 148 f143 1"/>
                <a:gd name="f172" fmla="*/ 117 f144 1"/>
                <a:gd name="f173" fmla="*/ 146 f143 1"/>
                <a:gd name="f174" fmla="*/ 108 f144 1"/>
                <a:gd name="f175" fmla="*/ 137 f143 1"/>
                <a:gd name="f176" fmla="*/ 99 f144 1"/>
                <a:gd name="f177" fmla="*/ 129 f143 1"/>
                <a:gd name="f178" fmla="*/ 90 f144 1"/>
                <a:gd name="f179" fmla="*/ 126 f143 1"/>
                <a:gd name="f180" fmla="*/ 79 f144 1"/>
                <a:gd name="f181" fmla="*/ 120 f143 1"/>
                <a:gd name="f182" fmla="*/ 87 f144 1"/>
                <a:gd name="f183" fmla="*/ 119 f143 1"/>
                <a:gd name="f184" fmla="*/ 106 f143 1"/>
                <a:gd name="f185" fmla="*/ 83 f144 1"/>
                <a:gd name="f186" fmla="*/ 81 f143 1"/>
                <a:gd name="f187" fmla="*/ 64 f144 1"/>
                <a:gd name="f188" fmla="*/ 49 f144 1"/>
                <a:gd name="f189" fmla="*/ 66 f143 1"/>
                <a:gd name="f190" fmla="*/ 41 f144 1"/>
                <a:gd name="f191" fmla="*/ 36 f144 1"/>
                <a:gd name="f192" fmla="*/ 63 f143 1"/>
                <a:gd name="f193" fmla="*/ 38 f144 1"/>
                <a:gd name="f194" fmla="*/ 67 f143 1"/>
                <a:gd name="f195" fmla="*/ 47 f144 1"/>
                <a:gd name="f196" fmla="*/ 75 f143 1"/>
                <a:gd name="f197" fmla="*/ 84 f143 1"/>
                <a:gd name="f198" fmla="*/ 97 f143 1"/>
                <a:gd name="f199" fmla="*/ 50 f144 1"/>
                <a:gd name="f200" fmla="*/ 52 f144 1"/>
                <a:gd name="f201" fmla="*/ 107 f143 1"/>
                <a:gd name="f202" fmla="*/ 60 f144 1"/>
                <a:gd name="f203" fmla="*/ 113 f143 1"/>
                <a:gd name="f204" fmla="*/ 58 f144 1"/>
                <a:gd name="f205" fmla="*/ 118 f143 1"/>
                <a:gd name="f206" fmla="*/ 46 f144 1"/>
                <a:gd name="f207" fmla="*/ 125 f143 1"/>
                <a:gd name="f208" fmla="*/ 43 f144 1"/>
                <a:gd name="f209" fmla="*/ 122 f143 1"/>
                <a:gd name="f210" fmla="*/ 27 f144 1"/>
                <a:gd name="f211" fmla="*/ 92 f143 1"/>
                <a:gd name="f212" fmla="*/ 20 f144 1"/>
                <a:gd name="f213" fmla="*/ 79 f143 1"/>
                <a:gd name="f214" fmla="*/ 21 f144 1"/>
                <a:gd name="f215" fmla="*/ 14 f144 1"/>
                <a:gd name="f216" fmla="*/ 96 f143 1"/>
                <a:gd name="f217" fmla="*/ 10 f144 1"/>
                <a:gd name="f218" fmla="*/ 88 f143 1"/>
                <a:gd name="f219" fmla="*/ 9 f144 1"/>
                <a:gd name="f220" fmla="*/ 83 f143 1"/>
                <a:gd name="f221" fmla="*/ 2 f144 1"/>
                <a:gd name="f222" fmla="*/ 50 f143 1"/>
                <a:gd name="f223" fmla="*/ 1 f144 1"/>
                <a:gd name="f224" fmla="*/ 35 f143 1"/>
                <a:gd name="f225" fmla="*/ 31 f143 1"/>
                <a:gd name="f226" fmla="*/ 13 f144 1"/>
                <a:gd name="f227" fmla="*/ 6 f143 1"/>
                <a:gd name="f228" fmla="*/ 17 f144 1"/>
                <a:gd name="f229" fmla="*/ 2 f143 1"/>
                <a:gd name="f230" fmla="*/ 23 f144 1"/>
                <a:gd name="f231" fmla="*/ 10 f143 1"/>
                <a:gd name="f232" fmla="*/ 19 f144 1"/>
                <a:gd name="f233" fmla="*/ 30 f143 1"/>
                <a:gd name="f234" fmla="*/ 51 f143 1"/>
                <a:gd name="f235" fmla="*/ 31 f144 1"/>
                <a:gd name="f236" fmla="*/ 43 f143 1"/>
                <a:gd name="f237" fmla="*/ 40 f144 1"/>
                <a:gd name="f238" fmla="*/ 29 f143 1"/>
                <a:gd name="f239" fmla="*/ 28 f143 1"/>
                <a:gd name="f240" fmla="*/ 38 f143 1"/>
                <a:gd name="f241" fmla="*/ 44 f144 1"/>
                <a:gd name="f242" fmla="*/ 46 f143 1"/>
                <a:gd name="f243" fmla="*/ 54 f143 1"/>
                <a:gd name="f244" fmla="*/ 51 f144 1"/>
                <a:gd name="f245" fmla="*/ 48 f143 1"/>
                <a:gd name="f246" fmla="*/ 55 f144 1"/>
                <a:gd name="f247" fmla="*/ 53 f143 1"/>
                <a:gd name="f248" fmla="*/ 59 f144 1"/>
                <a:gd name="f249" fmla="*/ 49 f143 1"/>
                <a:gd name="f250" fmla="+- f145 0 f1"/>
                <a:gd name="f251" fmla="*/ f148 1 126"/>
                <a:gd name="f252" fmla="*/ f149 1 152"/>
                <a:gd name="f253" fmla="*/ f150 1 126"/>
                <a:gd name="f254" fmla="*/ f151 1 152"/>
                <a:gd name="f255" fmla="*/ f152 1 126"/>
                <a:gd name="f256" fmla="*/ f153 1 152"/>
                <a:gd name="f257" fmla="*/ f154 1 126"/>
                <a:gd name="f258" fmla="*/ f155 1 152"/>
                <a:gd name="f259" fmla="*/ f156 1 126"/>
                <a:gd name="f260" fmla="*/ f157 1 152"/>
                <a:gd name="f261" fmla="*/ f158 1 126"/>
                <a:gd name="f262" fmla="*/ f159 1 152"/>
                <a:gd name="f263" fmla="*/ f160 1 126"/>
                <a:gd name="f264" fmla="*/ f161 1 152"/>
                <a:gd name="f265" fmla="*/ f162 1 126"/>
                <a:gd name="f266" fmla="*/ f163 1 152"/>
                <a:gd name="f267" fmla="*/ f164 1 126"/>
                <a:gd name="f268" fmla="*/ f165 1 152"/>
                <a:gd name="f269" fmla="*/ f166 1 126"/>
                <a:gd name="f270" fmla="*/ f167 1 152"/>
                <a:gd name="f271" fmla="*/ f168 1 126"/>
                <a:gd name="f272" fmla="*/ f169 1 152"/>
                <a:gd name="f273" fmla="*/ f170 1 126"/>
                <a:gd name="f274" fmla="*/ f171 1 152"/>
                <a:gd name="f275" fmla="*/ f172 1 126"/>
                <a:gd name="f276" fmla="*/ f173 1 152"/>
                <a:gd name="f277" fmla="*/ f174 1 126"/>
                <a:gd name="f278" fmla="*/ f175 1 152"/>
                <a:gd name="f279" fmla="*/ f176 1 126"/>
                <a:gd name="f280" fmla="*/ f177 1 152"/>
                <a:gd name="f281" fmla="*/ f178 1 126"/>
                <a:gd name="f282" fmla="*/ f179 1 152"/>
                <a:gd name="f283" fmla="*/ f180 1 126"/>
                <a:gd name="f284" fmla="*/ f181 1 152"/>
                <a:gd name="f285" fmla="*/ f182 1 126"/>
                <a:gd name="f286" fmla="*/ f183 1 152"/>
                <a:gd name="f287" fmla="*/ f184 1 152"/>
                <a:gd name="f288" fmla="*/ f185 1 126"/>
                <a:gd name="f289" fmla="*/ f186 1 152"/>
                <a:gd name="f290" fmla="*/ f187 1 126"/>
                <a:gd name="f291" fmla="*/ f188 1 126"/>
                <a:gd name="f292" fmla="*/ f189 1 152"/>
                <a:gd name="f293" fmla="*/ f190 1 126"/>
                <a:gd name="f294" fmla="*/ f191 1 126"/>
                <a:gd name="f295" fmla="*/ f192 1 152"/>
                <a:gd name="f296" fmla="*/ f193 1 126"/>
                <a:gd name="f297" fmla="*/ f194 1 152"/>
                <a:gd name="f298" fmla="*/ f195 1 126"/>
                <a:gd name="f299" fmla="*/ f196 1 152"/>
                <a:gd name="f300" fmla="*/ f197 1 152"/>
                <a:gd name="f301" fmla="*/ f198 1 152"/>
                <a:gd name="f302" fmla="*/ f199 1 126"/>
                <a:gd name="f303" fmla="*/ f200 1 126"/>
                <a:gd name="f304" fmla="*/ f201 1 152"/>
                <a:gd name="f305" fmla="*/ f202 1 126"/>
                <a:gd name="f306" fmla="*/ f203 1 152"/>
                <a:gd name="f307" fmla="*/ f204 1 126"/>
                <a:gd name="f308" fmla="*/ f205 1 152"/>
                <a:gd name="f309" fmla="*/ f206 1 126"/>
                <a:gd name="f310" fmla="*/ f207 1 152"/>
                <a:gd name="f311" fmla="*/ f208 1 126"/>
                <a:gd name="f312" fmla="*/ f209 1 152"/>
                <a:gd name="f313" fmla="*/ f210 1 126"/>
                <a:gd name="f314" fmla="*/ f211 1 152"/>
                <a:gd name="f315" fmla="*/ f212 1 126"/>
                <a:gd name="f316" fmla="*/ f213 1 152"/>
                <a:gd name="f317" fmla="*/ f214 1 126"/>
                <a:gd name="f318" fmla="*/ f215 1 126"/>
                <a:gd name="f319" fmla="*/ f216 1 152"/>
                <a:gd name="f320" fmla="*/ f217 1 126"/>
                <a:gd name="f321" fmla="*/ f218 1 152"/>
                <a:gd name="f322" fmla="*/ f219 1 126"/>
                <a:gd name="f323" fmla="*/ f220 1 152"/>
                <a:gd name="f324" fmla="*/ f221 1 126"/>
                <a:gd name="f325" fmla="*/ f222 1 152"/>
                <a:gd name="f326" fmla="*/ f223 1 126"/>
                <a:gd name="f327" fmla="*/ f224 1 152"/>
                <a:gd name="f328" fmla="*/ f225 1 152"/>
                <a:gd name="f329" fmla="*/ f226 1 126"/>
                <a:gd name="f330" fmla="*/ f227 1 152"/>
                <a:gd name="f331" fmla="*/ f228 1 126"/>
                <a:gd name="f332" fmla="*/ f229 1 152"/>
                <a:gd name="f333" fmla="*/ f230 1 126"/>
                <a:gd name="f334" fmla="*/ f231 1 152"/>
                <a:gd name="f335" fmla="*/ f232 1 126"/>
                <a:gd name="f336" fmla="*/ f233 1 152"/>
                <a:gd name="f337" fmla="*/ f234 1 152"/>
                <a:gd name="f338" fmla="*/ f235 1 126"/>
                <a:gd name="f339" fmla="*/ f236 1 152"/>
                <a:gd name="f340" fmla="*/ f237 1 126"/>
                <a:gd name="f341" fmla="*/ f238 1 152"/>
                <a:gd name="f342" fmla="*/ f239 1 152"/>
                <a:gd name="f343" fmla="*/ f240 1 152"/>
                <a:gd name="f344" fmla="*/ f241 1 126"/>
                <a:gd name="f345" fmla="*/ f242 1 152"/>
                <a:gd name="f346" fmla="*/ f243 1 152"/>
                <a:gd name="f347" fmla="*/ f244 1 126"/>
                <a:gd name="f348" fmla="*/ f245 1 152"/>
                <a:gd name="f349" fmla="*/ f246 1 126"/>
                <a:gd name="f350" fmla="*/ f247 1 152"/>
                <a:gd name="f351" fmla="*/ f248 1 126"/>
                <a:gd name="f352" fmla="*/ f249 1 152"/>
                <a:gd name="f353" fmla="*/ 0 1 f146"/>
                <a:gd name="f354" fmla="*/ f140 1 f146"/>
                <a:gd name="f355" fmla="*/ 0 1 f147"/>
                <a:gd name="f356" fmla="*/ f141 1 f147"/>
                <a:gd name="f357" fmla="*/ f251 1 f146"/>
                <a:gd name="f358" fmla="*/ f252 1 f147"/>
                <a:gd name="f359" fmla="*/ f253 1 f146"/>
                <a:gd name="f360" fmla="*/ f254 1 f147"/>
                <a:gd name="f361" fmla="*/ f255 1 f146"/>
                <a:gd name="f362" fmla="*/ f256 1 f147"/>
                <a:gd name="f363" fmla="*/ f257 1 f146"/>
                <a:gd name="f364" fmla="*/ f258 1 f147"/>
                <a:gd name="f365" fmla="*/ f259 1 f146"/>
                <a:gd name="f366" fmla="*/ f260 1 f147"/>
                <a:gd name="f367" fmla="*/ f261 1 f146"/>
                <a:gd name="f368" fmla="*/ f262 1 f147"/>
                <a:gd name="f369" fmla="*/ f263 1 f146"/>
                <a:gd name="f370" fmla="*/ f264 1 f147"/>
                <a:gd name="f371" fmla="*/ f265 1 f146"/>
                <a:gd name="f372" fmla="*/ f266 1 f147"/>
                <a:gd name="f373" fmla="*/ f267 1 f146"/>
                <a:gd name="f374" fmla="*/ f268 1 f147"/>
                <a:gd name="f375" fmla="*/ f269 1 f146"/>
                <a:gd name="f376" fmla="*/ f270 1 f147"/>
                <a:gd name="f377" fmla="*/ f271 1 f146"/>
                <a:gd name="f378" fmla="*/ f272 1 f147"/>
                <a:gd name="f379" fmla="*/ f273 1 f146"/>
                <a:gd name="f380" fmla="*/ f274 1 f147"/>
                <a:gd name="f381" fmla="*/ f275 1 f146"/>
                <a:gd name="f382" fmla="*/ f276 1 f147"/>
                <a:gd name="f383" fmla="*/ f277 1 f146"/>
                <a:gd name="f384" fmla="*/ f278 1 f147"/>
                <a:gd name="f385" fmla="*/ f279 1 f146"/>
                <a:gd name="f386" fmla="*/ f280 1 f147"/>
                <a:gd name="f387" fmla="*/ f281 1 f146"/>
                <a:gd name="f388" fmla="*/ f282 1 f147"/>
                <a:gd name="f389" fmla="*/ f283 1 f146"/>
                <a:gd name="f390" fmla="*/ f284 1 f147"/>
                <a:gd name="f391" fmla="*/ f285 1 f146"/>
                <a:gd name="f392" fmla="*/ f286 1 f147"/>
                <a:gd name="f393" fmla="*/ f287 1 f147"/>
                <a:gd name="f394" fmla="*/ f288 1 f146"/>
                <a:gd name="f395" fmla="*/ f289 1 f147"/>
                <a:gd name="f396" fmla="*/ f290 1 f146"/>
                <a:gd name="f397" fmla="*/ f291 1 f146"/>
                <a:gd name="f398" fmla="*/ f292 1 f147"/>
                <a:gd name="f399" fmla="*/ f293 1 f146"/>
                <a:gd name="f400" fmla="*/ f294 1 f146"/>
                <a:gd name="f401" fmla="*/ f295 1 f147"/>
                <a:gd name="f402" fmla="*/ f296 1 f146"/>
                <a:gd name="f403" fmla="*/ f297 1 f147"/>
                <a:gd name="f404" fmla="*/ f298 1 f146"/>
                <a:gd name="f405" fmla="*/ f299 1 f147"/>
                <a:gd name="f406" fmla="*/ f300 1 f147"/>
                <a:gd name="f407" fmla="*/ f301 1 f147"/>
                <a:gd name="f408" fmla="*/ f302 1 f146"/>
                <a:gd name="f409" fmla="*/ f303 1 f146"/>
                <a:gd name="f410" fmla="*/ f304 1 f147"/>
                <a:gd name="f411" fmla="*/ f305 1 f146"/>
                <a:gd name="f412" fmla="*/ f306 1 f147"/>
                <a:gd name="f413" fmla="*/ f307 1 f146"/>
                <a:gd name="f414" fmla="*/ f308 1 f147"/>
                <a:gd name="f415" fmla="*/ f309 1 f146"/>
                <a:gd name="f416" fmla="*/ f310 1 f147"/>
                <a:gd name="f417" fmla="*/ f311 1 f146"/>
                <a:gd name="f418" fmla="*/ f312 1 f147"/>
                <a:gd name="f419" fmla="*/ f313 1 f146"/>
                <a:gd name="f420" fmla="*/ f314 1 f147"/>
                <a:gd name="f421" fmla="*/ f315 1 f146"/>
                <a:gd name="f422" fmla="*/ f316 1 f147"/>
                <a:gd name="f423" fmla="*/ f317 1 f146"/>
                <a:gd name="f424" fmla="*/ f318 1 f146"/>
                <a:gd name="f425" fmla="*/ f319 1 f147"/>
                <a:gd name="f426" fmla="*/ f320 1 f146"/>
                <a:gd name="f427" fmla="*/ f321 1 f147"/>
                <a:gd name="f428" fmla="*/ f322 1 f146"/>
                <a:gd name="f429" fmla="*/ f323 1 f147"/>
                <a:gd name="f430" fmla="*/ f324 1 f146"/>
                <a:gd name="f431" fmla="*/ f325 1 f147"/>
                <a:gd name="f432" fmla="*/ f326 1 f146"/>
                <a:gd name="f433" fmla="*/ f327 1 f147"/>
                <a:gd name="f434" fmla="*/ f328 1 f147"/>
                <a:gd name="f435" fmla="*/ f329 1 f146"/>
                <a:gd name="f436" fmla="*/ f330 1 f147"/>
                <a:gd name="f437" fmla="*/ f331 1 f146"/>
                <a:gd name="f438" fmla="*/ f332 1 f147"/>
                <a:gd name="f439" fmla="*/ f333 1 f146"/>
                <a:gd name="f440" fmla="*/ f334 1 f147"/>
                <a:gd name="f441" fmla="*/ f335 1 f146"/>
                <a:gd name="f442" fmla="*/ f336 1 f147"/>
                <a:gd name="f443" fmla="*/ f337 1 f147"/>
                <a:gd name="f444" fmla="*/ f338 1 f146"/>
                <a:gd name="f445" fmla="*/ f339 1 f147"/>
                <a:gd name="f446" fmla="*/ f340 1 f146"/>
                <a:gd name="f447" fmla="*/ f341 1 f147"/>
                <a:gd name="f448" fmla="*/ f342 1 f147"/>
                <a:gd name="f449" fmla="*/ f343 1 f147"/>
                <a:gd name="f450" fmla="*/ f344 1 f146"/>
                <a:gd name="f451" fmla="*/ f345 1 f147"/>
                <a:gd name="f452" fmla="*/ f346 1 f147"/>
                <a:gd name="f453" fmla="*/ f347 1 f146"/>
                <a:gd name="f454" fmla="*/ f348 1 f147"/>
                <a:gd name="f455" fmla="*/ f349 1 f146"/>
                <a:gd name="f456" fmla="*/ f350 1 f147"/>
                <a:gd name="f457" fmla="*/ f351 1 f146"/>
                <a:gd name="f458" fmla="*/ f352 1 f147"/>
                <a:gd name="f459" fmla="*/ f353 f137 1"/>
                <a:gd name="f460" fmla="*/ f354 f137 1"/>
                <a:gd name="f461" fmla="*/ f356 f138 1"/>
                <a:gd name="f462" fmla="*/ f355 f138 1"/>
                <a:gd name="f463" fmla="*/ f357 f137 1"/>
                <a:gd name="f464" fmla="*/ f358 f138 1"/>
                <a:gd name="f465" fmla="*/ f359 f137 1"/>
                <a:gd name="f466" fmla="*/ f360 f138 1"/>
                <a:gd name="f467" fmla="*/ f361 f137 1"/>
                <a:gd name="f468" fmla="*/ f362 f138 1"/>
                <a:gd name="f469" fmla="*/ f363 f137 1"/>
                <a:gd name="f470" fmla="*/ f364 f138 1"/>
                <a:gd name="f471" fmla="*/ f365 f137 1"/>
                <a:gd name="f472" fmla="*/ f366 f138 1"/>
                <a:gd name="f473" fmla="*/ f367 f137 1"/>
                <a:gd name="f474" fmla="*/ f368 f138 1"/>
                <a:gd name="f475" fmla="*/ f369 f137 1"/>
                <a:gd name="f476" fmla="*/ f370 f138 1"/>
                <a:gd name="f477" fmla="*/ f371 f137 1"/>
                <a:gd name="f478" fmla="*/ f372 f138 1"/>
                <a:gd name="f479" fmla="*/ f373 f137 1"/>
                <a:gd name="f480" fmla="*/ f374 f138 1"/>
                <a:gd name="f481" fmla="*/ f375 f137 1"/>
                <a:gd name="f482" fmla="*/ f376 f138 1"/>
                <a:gd name="f483" fmla="*/ f377 f137 1"/>
                <a:gd name="f484" fmla="*/ f378 f138 1"/>
                <a:gd name="f485" fmla="*/ f379 f137 1"/>
                <a:gd name="f486" fmla="*/ f380 f138 1"/>
                <a:gd name="f487" fmla="*/ f381 f137 1"/>
                <a:gd name="f488" fmla="*/ f382 f138 1"/>
                <a:gd name="f489" fmla="*/ f383 f137 1"/>
                <a:gd name="f490" fmla="*/ f384 f138 1"/>
                <a:gd name="f491" fmla="*/ f385 f137 1"/>
                <a:gd name="f492" fmla="*/ f386 f138 1"/>
                <a:gd name="f493" fmla="*/ f387 f137 1"/>
                <a:gd name="f494" fmla="*/ f388 f138 1"/>
                <a:gd name="f495" fmla="*/ f389 f137 1"/>
                <a:gd name="f496" fmla="*/ f390 f138 1"/>
                <a:gd name="f497" fmla="*/ f391 f137 1"/>
                <a:gd name="f498" fmla="*/ f392 f138 1"/>
                <a:gd name="f499" fmla="*/ f393 f138 1"/>
                <a:gd name="f500" fmla="*/ f394 f137 1"/>
                <a:gd name="f501" fmla="*/ f395 f138 1"/>
                <a:gd name="f502" fmla="*/ f396 f137 1"/>
                <a:gd name="f503" fmla="*/ f397 f137 1"/>
                <a:gd name="f504" fmla="*/ f398 f138 1"/>
                <a:gd name="f505" fmla="*/ f399 f137 1"/>
                <a:gd name="f506" fmla="*/ f400 f137 1"/>
                <a:gd name="f507" fmla="*/ f401 f138 1"/>
                <a:gd name="f508" fmla="*/ f402 f137 1"/>
                <a:gd name="f509" fmla="*/ f403 f138 1"/>
                <a:gd name="f510" fmla="*/ f404 f137 1"/>
                <a:gd name="f511" fmla="*/ f405 f138 1"/>
                <a:gd name="f512" fmla="*/ f406 f138 1"/>
                <a:gd name="f513" fmla="*/ f407 f138 1"/>
                <a:gd name="f514" fmla="*/ f408 f137 1"/>
                <a:gd name="f515" fmla="*/ f409 f137 1"/>
                <a:gd name="f516" fmla="*/ f410 f138 1"/>
                <a:gd name="f517" fmla="*/ f411 f137 1"/>
                <a:gd name="f518" fmla="*/ f412 f138 1"/>
                <a:gd name="f519" fmla="*/ f413 f137 1"/>
                <a:gd name="f520" fmla="*/ f414 f138 1"/>
                <a:gd name="f521" fmla="*/ f415 f137 1"/>
                <a:gd name="f522" fmla="*/ f416 f138 1"/>
                <a:gd name="f523" fmla="*/ f417 f137 1"/>
                <a:gd name="f524" fmla="*/ f418 f138 1"/>
                <a:gd name="f525" fmla="*/ f419 f137 1"/>
                <a:gd name="f526" fmla="*/ f420 f138 1"/>
                <a:gd name="f527" fmla="*/ f421 f137 1"/>
                <a:gd name="f528" fmla="*/ f422 f138 1"/>
                <a:gd name="f529" fmla="*/ f423 f137 1"/>
                <a:gd name="f530" fmla="*/ f424 f137 1"/>
                <a:gd name="f531" fmla="*/ f425 f138 1"/>
                <a:gd name="f532" fmla="*/ f426 f137 1"/>
                <a:gd name="f533" fmla="*/ f427 f138 1"/>
                <a:gd name="f534" fmla="*/ f428 f137 1"/>
                <a:gd name="f535" fmla="*/ f429 f138 1"/>
                <a:gd name="f536" fmla="*/ f430 f137 1"/>
                <a:gd name="f537" fmla="*/ f431 f138 1"/>
                <a:gd name="f538" fmla="*/ f432 f137 1"/>
                <a:gd name="f539" fmla="*/ f433 f138 1"/>
                <a:gd name="f540" fmla="*/ f434 f138 1"/>
                <a:gd name="f541" fmla="*/ f435 f137 1"/>
                <a:gd name="f542" fmla="*/ f436 f138 1"/>
                <a:gd name="f543" fmla="*/ f437 f137 1"/>
                <a:gd name="f544" fmla="*/ f438 f138 1"/>
                <a:gd name="f545" fmla="*/ f439 f137 1"/>
                <a:gd name="f546" fmla="*/ f440 f138 1"/>
                <a:gd name="f547" fmla="*/ f441 f137 1"/>
                <a:gd name="f548" fmla="*/ f442 f138 1"/>
                <a:gd name="f549" fmla="*/ f443 f138 1"/>
                <a:gd name="f550" fmla="*/ f444 f137 1"/>
                <a:gd name="f551" fmla="*/ f445 f138 1"/>
                <a:gd name="f552" fmla="*/ f446 f137 1"/>
                <a:gd name="f553" fmla="*/ f447 f138 1"/>
                <a:gd name="f554" fmla="*/ f448 f138 1"/>
                <a:gd name="f555" fmla="*/ f449 f138 1"/>
                <a:gd name="f556" fmla="*/ f450 f137 1"/>
                <a:gd name="f557" fmla="*/ f451 f138 1"/>
                <a:gd name="f558" fmla="*/ f452 f138 1"/>
                <a:gd name="f559" fmla="*/ f453 f137 1"/>
                <a:gd name="f560" fmla="*/ f454 f138 1"/>
                <a:gd name="f561" fmla="*/ f455 f137 1"/>
                <a:gd name="f562" fmla="*/ f456 f138 1"/>
                <a:gd name="f563" fmla="*/ f457 f137 1"/>
                <a:gd name="f564" fmla="*/ f458 f1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0">
                  <a:pos x="f463" y="f464"/>
                </a:cxn>
                <a:cxn ang="f250">
                  <a:pos x="f465" y="f466"/>
                </a:cxn>
                <a:cxn ang="f250">
                  <a:pos x="f467" y="f468"/>
                </a:cxn>
                <a:cxn ang="f250">
                  <a:pos x="f469" y="f470"/>
                </a:cxn>
                <a:cxn ang="f250">
                  <a:pos x="f471" y="f472"/>
                </a:cxn>
                <a:cxn ang="f250">
                  <a:pos x="f473" y="f474"/>
                </a:cxn>
                <a:cxn ang="f250">
                  <a:pos x="f475" y="f476"/>
                </a:cxn>
                <a:cxn ang="f250">
                  <a:pos x="f477" y="f478"/>
                </a:cxn>
                <a:cxn ang="f250">
                  <a:pos x="f479" y="f480"/>
                </a:cxn>
                <a:cxn ang="f250">
                  <a:pos x="f481" y="f482"/>
                </a:cxn>
                <a:cxn ang="f250">
                  <a:pos x="f483" y="f484"/>
                </a:cxn>
                <a:cxn ang="f250">
                  <a:pos x="f485" y="f486"/>
                </a:cxn>
                <a:cxn ang="f250">
                  <a:pos x="f487" y="f488"/>
                </a:cxn>
                <a:cxn ang="f250">
                  <a:pos x="f489" y="f490"/>
                </a:cxn>
                <a:cxn ang="f250">
                  <a:pos x="f491" y="f492"/>
                </a:cxn>
                <a:cxn ang="f250">
                  <a:pos x="f493" y="f494"/>
                </a:cxn>
                <a:cxn ang="f250">
                  <a:pos x="f495" y="f496"/>
                </a:cxn>
                <a:cxn ang="f250">
                  <a:pos x="f497" y="f498"/>
                </a:cxn>
                <a:cxn ang="f250">
                  <a:pos x="f491" y="f499"/>
                </a:cxn>
                <a:cxn ang="f250">
                  <a:pos x="f500" y="f501"/>
                </a:cxn>
                <a:cxn ang="f250">
                  <a:pos x="f502" y="f470"/>
                </a:cxn>
                <a:cxn ang="f250">
                  <a:pos x="f503" y="f504"/>
                </a:cxn>
                <a:cxn ang="f250">
                  <a:pos x="f505" y="f466"/>
                </a:cxn>
                <a:cxn ang="f250">
                  <a:pos x="f506" y="f507"/>
                </a:cxn>
                <a:cxn ang="f250">
                  <a:pos x="f508" y="f509"/>
                </a:cxn>
                <a:cxn ang="f250">
                  <a:pos x="f510" y="f511"/>
                </a:cxn>
                <a:cxn ang="f250">
                  <a:pos x="f510" y="f512"/>
                </a:cxn>
                <a:cxn ang="f250">
                  <a:pos x="f503" y="f513"/>
                </a:cxn>
                <a:cxn ang="f250">
                  <a:pos x="f514" y="f472"/>
                </a:cxn>
                <a:cxn ang="f250">
                  <a:pos x="f515" y="f516"/>
                </a:cxn>
                <a:cxn ang="f250">
                  <a:pos x="f517" y="f518"/>
                </a:cxn>
                <a:cxn ang="f250">
                  <a:pos x="f519" y="f520"/>
                </a:cxn>
                <a:cxn ang="f250">
                  <a:pos x="f521" y="f522"/>
                </a:cxn>
                <a:cxn ang="f250">
                  <a:pos x="f523" y="f524"/>
                </a:cxn>
                <a:cxn ang="f250">
                  <a:pos x="f525" y="f526"/>
                </a:cxn>
                <a:cxn ang="f250">
                  <a:pos x="f527" y="f528"/>
                </a:cxn>
                <a:cxn ang="f250">
                  <a:pos x="f529" y="f513"/>
                </a:cxn>
                <a:cxn ang="f250">
                  <a:pos x="f530" y="f531"/>
                </a:cxn>
                <a:cxn ang="f250">
                  <a:pos x="f532" y="f533"/>
                </a:cxn>
                <a:cxn ang="f250">
                  <a:pos x="f534" y="f535"/>
                </a:cxn>
                <a:cxn ang="f250">
                  <a:pos x="f536" y="f537"/>
                </a:cxn>
                <a:cxn ang="f250">
                  <a:pos x="f538" y="f539"/>
                </a:cxn>
                <a:cxn ang="f250">
                  <a:pos x="f536" y="f540"/>
                </a:cxn>
                <a:cxn ang="f250">
                  <a:pos x="f541" y="f542"/>
                </a:cxn>
                <a:cxn ang="f250">
                  <a:pos x="f543" y="f544"/>
                </a:cxn>
                <a:cxn ang="f250">
                  <a:pos x="f545" y="f546"/>
                </a:cxn>
                <a:cxn ang="f250">
                  <a:pos x="f547" y="f548"/>
                </a:cxn>
                <a:cxn ang="f250">
                  <a:pos x="f545" y="f549"/>
                </a:cxn>
                <a:cxn ang="f250">
                  <a:pos x="f550" y="f551"/>
                </a:cxn>
                <a:cxn ang="f250">
                  <a:pos x="f552" y="f553"/>
                </a:cxn>
                <a:cxn ang="f250">
                  <a:pos x="f521" y="f554"/>
                </a:cxn>
                <a:cxn ang="f250">
                  <a:pos x="f510" y="f553"/>
                </a:cxn>
                <a:cxn ang="f250">
                  <a:pos x="f521" y="f548"/>
                </a:cxn>
                <a:cxn ang="f250">
                  <a:pos x="f521" y="f555"/>
                </a:cxn>
                <a:cxn ang="f250">
                  <a:pos x="f556" y="f557"/>
                </a:cxn>
                <a:cxn ang="f250">
                  <a:pos x="f505" y="f558"/>
                </a:cxn>
                <a:cxn ang="f250">
                  <a:pos x="f559" y="f560"/>
                </a:cxn>
                <a:cxn ang="f250">
                  <a:pos x="f561" y="f537"/>
                </a:cxn>
                <a:cxn ang="f250">
                  <a:pos x="f519" y="f562"/>
                </a:cxn>
                <a:cxn ang="f250">
                  <a:pos x="f563" y="f564"/>
                </a:cxn>
                <a:cxn ang="f250">
                  <a:pos x="f463" y="f464"/>
                </a:cxn>
              </a:cxnLst>
              <a:rect l="f459" t="f462" r="f460" b="f461"/>
              <a:pathLst>
                <a:path w="126" h="15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3"/>
                    <a:pt x="f17" y="f18"/>
                    <a:pt x="f19" y="f11"/>
                  </a:cubicBezTo>
                  <a:cubicBezTo>
                    <a:pt x="f20" y="f21"/>
                    <a:pt x="f22" y="f8"/>
                    <a:pt x="f23" y="f24"/>
                  </a:cubicBezTo>
                  <a:cubicBezTo>
                    <a:pt x="f25" y="f26"/>
                    <a:pt x="f27" y="f25"/>
                    <a:pt x="f28" y="f27"/>
                  </a:cubicBezTo>
                  <a:cubicBezTo>
                    <a:pt x="f29" y="f30"/>
                    <a:pt x="f31" y="f32"/>
                    <a:pt x="f33" y="f33"/>
                  </a:cubicBezTo>
                  <a:cubicBezTo>
                    <a:pt x="f34" y="f35"/>
                    <a:pt x="f34" y="f36"/>
                    <a:pt x="f37" y="f38"/>
                  </a:cubicBezTo>
                  <a:cubicBezTo>
                    <a:pt x="f28" y="f39"/>
                    <a:pt x="f40" y="f41"/>
                    <a:pt x="f42" y="f43"/>
                  </a:cubicBezTo>
                  <a:cubicBezTo>
                    <a:pt x="f36" y="f44"/>
                    <a:pt x="f29" y="f45"/>
                    <a:pt x="f38" y="f46"/>
                  </a:cubicBezTo>
                  <a:cubicBezTo>
                    <a:pt x="f47" y="f46"/>
                    <a:pt x="f48" y="f49"/>
                    <a:pt x="f48" y="f50"/>
                  </a:cubicBezTo>
                  <a:cubicBezTo>
                    <a:pt x="f51" y="f52"/>
                    <a:pt x="f6" y="f53"/>
                    <a:pt x="f51" y="f54"/>
                  </a:cubicBezTo>
                  <a:cubicBezTo>
                    <a:pt x="f47" y="f7"/>
                    <a:pt x="f38" y="f54"/>
                    <a:pt x="f29" y="f53"/>
                  </a:cubicBezTo>
                  <a:cubicBezTo>
                    <a:pt x="f29" y="f53"/>
                    <a:pt x="f36" y="f55"/>
                    <a:pt x="f40" y="f52"/>
                  </a:cubicBezTo>
                  <a:cubicBezTo>
                    <a:pt x="f28" y="f46"/>
                    <a:pt x="f33" y="f45"/>
                    <a:pt x="f32" y="f44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65" y="f6"/>
                  </a:cubicBezTo>
                  <a:cubicBezTo>
                    <a:pt x="f66" y="f41"/>
                    <a:pt x="f22" y="f51"/>
                    <a:pt x="f67" y="f68"/>
                  </a:cubicBezTo>
                  <a:cubicBezTo>
                    <a:pt x="f22" y="f42"/>
                    <a:pt x="f23" y="f36"/>
                    <a:pt x="f69" y="f29"/>
                  </a:cubicBezTo>
                  <a:cubicBezTo>
                    <a:pt x="f27" y="f68"/>
                    <a:pt x="f27" y="f68"/>
                    <a:pt x="f60" y="f30"/>
                  </a:cubicBezTo>
                  <a:cubicBezTo>
                    <a:pt x="f70" y="f71"/>
                    <a:pt x="f72" y="f69"/>
                    <a:pt x="f73" y="f22"/>
                  </a:cubicBezTo>
                  <a:cubicBezTo>
                    <a:pt x="f74" y="f20"/>
                    <a:pt x="f14" y="f14"/>
                    <a:pt x="f75" y="f24"/>
                  </a:cubicBezTo>
                  <a:cubicBezTo>
                    <a:pt x="f21" y="f10"/>
                    <a:pt x="f76" y="f24"/>
                    <a:pt x="f77" y="f10"/>
                  </a:cubicBezTo>
                  <a:cubicBezTo>
                    <a:pt x="f78" y="f8"/>
                    <a:pt x="f79" y="f15"/>
                    <a:pt x="f80" y="f15"/>
                  </a:cubicBezTo>
                  <a:cubicBezTo>
                    <a:pt x="f81" y="f15"/>
                    <a:pt x="f82" y="f15"/>
                    <a:pt x="f83" y="f8"/>
                  </a:cubicBezTo>
                  <a:cubicBezTo>
                    <a:pt x="f84" y="f85"/>
                    <a:pt x="f82" y="f10"/>
                    <a:pt x="f81" y="f12"/>
                  </a:cubicBezTo>
                  <a:cubicBezTo>
                    <a:pt x="f80" y="f17"/>
                    <a:pt x="f79" y="f19"/>
                    <a:pt x="f78" y="f86"/>
                  </a:cubicBezTo>
                  <a:cubicBezTo>
                    <a:pt x="f87" y="f88"/>
                    <a:pt x="f78" y="f22"/>
                    <a:pt x="f78" y="f23"/>
                  </a:cubicBezTo>
                  <a:cubicBezTo>
                    <a:pt x="f89" y="f90"/>
                    <a:pt x="f91" y="f25"/>
                    <a:pt x="f77" y="f70"/>
                  </a:cubicBezTo>
                  <a:cubicBezTo>
                    <a:pt x="f92" y="f93"/>
                    <a:pt x="f92" y="f94"/>
                    <a:pt x="f92" y="f27"/>
                  </a:cubicBezTo>
                  <a:cubicBezTo>
                    <a:pt x="f77" y="f95"/>
                    <a:pt x="f87" y="f30"/>
                    <a:pt x="f9" y="f96"/>
                  </a:cubicBezTo>
                  <a:cubicBezTo>
                    <a:pt x="f97" y="f32"/>
                    <a:pt x="f18" y="f33"/>
                    <a:pt x="f13" y="f31"/>
                  </a:cubicBezTo>
                  <a:cubicBezTo>
                    <a:pt x="f98" y="f35"/>
                    <a:pt x="f13" y="f40"/>
                    <a:pt x="f99" y="f36"/>
                  </a:cubicBezTo>
                  <a:cubicBezTo>
                    <a:pt x="f11" y="f47"/>
                    <a:pt x="f100" y="f39"/>
                    <a:pt x="f89" y="f39"/>
                  </a:cubicBezTo>
                  <a:cubicBezTo>
                    <a:pt x="f91" y="f51"/>
                    <a:pt x="f101" y="f51"/>
                    <a:pt x="f101" y="f47"/>
                  </a:cubicBezTo>
                  <a:cubicBezTo>
                    <a:pt x="f102" y="f33"/>
                    <a:pt x="f103" y="f27"/>
                    <a:pt x="f104" y="f105"/>
                  </a:cubicBezTo>
                  <a:cubicBezTo>
                    <a:pt x="f106" y="f69"/>
                    <a:pt x="f107" y="f73"/>
                    <a:pt x="f108" y="f67"/>
                  </a:cubicBezTo>
                  <a:cubicBezTo>
                    <a:pt x="f109" y="f66"/>
                    <a:pt x="f107" y="f72"/>
                    <a:pt x="f110" y="f70"/>
                  </a:cubicBezTo>
                  <a:cubicBezTo>
                    <a:pt x="f111" y="f60"/>
                    <a:pt x="f112" y="f94"/>
                    <a:pt x="f113" y="f62"/>
                  </a:cubicBezTo>
                  <a:cubicBezTo>
                    <a:pt x="f114" y="f72"/>
                    <a:pt x="f114" y="f72"/>
                    <a:pt x="f115" y="f116"/>
                  </a:cubicBezTo>
                  <a:cubicBezTo>
                    <a:pt x="f117" y="f69"/>
                    <a:pt x="f117" y="f66"/>
                    <a:pt x="f117" y="f73"/>
                  </a:cubicBezTo>
                  <a:cubicBezTo>
                    <a:pt x="f118" y="f19"/>
                    <a:pt x="f119" y="f15"/>
                    <a:pt x="f120" y="f92"/>
                  </a:cubicBezTo>
                  <a:cubicBezTo>
                    <a:pt x="f5" y="f89"/>
                    <a:pt x="f121" y="f102"/>
                    <a:pt x="f121" y="f84"/>
                  </a:cubicBezTo>
                  <a:cubicBezTo>
                    <a:pt x="f121" y="f122"/>
                    <a:pt x="f121" y="f103"/>
                    <a:pt x="f120" y="f123"/>
                  </a:cubicBezTo>
                  <a:cubicBezTo>
                    <a:pt x="f118" y="f124"/>
                    <a:pt x="f118" y="f113"/>
                    <a:pt x="f125" y="f119"/>
                  </a:cubicBezTo>
                  <a:cubicBezTo>
                    <a:pt x="f113" y="f126"/>
                    <a:pt x="f113" y="f127"/>
                    <a:pt x="f128" y="f120"/>
                  </a:cubicBezTo>
                  <a:cubicBezTo>
                    <a:pt x="f129" y="f5"/>
                    <a:pt x="f107" y="f119"/>
                    <a:pt x="f107" y="f115"/>
                  </a:cubicBezTo>
                  <a:cubicBezTo>
                    <a:pt x="f110" y="f128"/>
                    <a:pt x="f109" y="f107"/>
                    <a:pt x="f109" y="f130"/>
                  </a:cubicBezTo>
                  <a:cubicBezTo>
                    <a:pt x="f110" y="f82"/>
                    <a:pt x="f109" y="f79"/>
                    <a:pt x="f107" y="f100"/>
                  </a:cubicBezTo>
                  <a:cubicBezTo>
                    <a:pt x="f129" y="f87"/>
                    <a:pt x="f106" y="f79"/>
                    <a:pt x="f123" y="f101"/>
                  </a:cubicBezTo>
                  <a:cubicBezTo>
                    <a:pt x="f82" y="f80"/>
                    <a:pt x="f80" y="f84"/>
                    <a:pt x="f102" y="f131"/>
                  </a:cubicBezTo>
                  <a:cubicBezTo>
                    <a:pt x="f132" y="f104"/>
                    <a:pt x="f79" y="f133"/>
                    <a:pt x="f89" y="f133"/>
                  </a:cubicBezTo>
                  <a:cubicBezTo>
                    <a:pt x="f78" y="f133"/>
                    <a:pt x="f78" y="f131"/>
                    <a:pt x="f78" y="f131"/>
                  </a:cubicBezTo>
                  <a:cubicBezTo>
                    <a:pt x="f78" y="f131"/>
                    <a:pt x="f78" y="f130"/>
                    <a:pt x="f89" y="f130"/>
                  </a:cubicBezTo>
                  <a:cubicBezTo>
                    <a:pt x="f87" y="f134"/>
                    <a:pt x="f87" y="f84"/>
                    <a:pt x="f89" y="f81"/>
                  </a:cubicBezTo>
                  <a:cubicBezTo>
                    <a:pt x="f91" y="f102"/>
                    <a:pt x="f79" y="f101"/>
                    <a:pt x="f79" y="f89"/>
                  </a:cubicBezTo>
                  <a:cubicBezTo>
                    <a:pt x="f91" y="f92"/>
                    <a:pt x="f101" y="f9"/>
                    <a:pt x="f80" y="f76"/>
                  </a:cubicBezTo>
                  <a:cubicBezTo>
                    <a:pt x="f77" y="f18"/>
                    <a:pt x="f77" y="f18"/>
                    <a:pt x="f100" y="f87"/>
                  </a:cubicBezTo>
                  <a:cubicBezTo>
                    <a:pt x="f135" y="f78"/>
                    <a:pt x="f135" y="f77"/>
                    <a:pt x="f11" y="f92"/>
                  </a:cubicBezTo>
                  <a:cubicBezTo>
                    <a:pt x="f97" y="f100"/>
                    <a:pt x="f18" y="f9"/>
                    <a:pt x="f99" y="f135"/>
                  </a:cubicBezTo>
                  <a:cubicBezTo>
                    <a:pt x="f21" y="f9"/>
                    <a:pt x="f21" y="f77"/>
                    <a:pt x="f21" y="f77"/>
                  </a:cubicBezTo>
                  <a:cubicBezTo>
                    <a:pt x="f15" y="f77"/>
                    <a:pt x="f98" y="f100"/>
                    <a:pt x="f8" y="f9"/>
                  </a:cubicBezTo>
                  <a:close/>
                </a:path>
              </a:pathLst>
            </a:custGeom>
            <a:solidFill>
              <a:srgbClr val="D5C4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7" name="Freeform 221">
              <a:extLst>
                <a:ext uri="{FF2B5EF4-FFF2-40B4-BE49-F238E27FC236}">
                  <a16:creationId xmlns:a16="http://schemas.microsoft.com/office/drawing/2014/main" id="{18BB9D71-071D-B237-F241-57F4C597FC92}"/>
                </a:ext>
              </a:extLst>
            </p:cNvPr>
            <p:cNvSpPr/>
            <p:nvPr/>
          </p:nvSpPr>
          <p:spPr>
            <a:xfrm>
              <a:off x="8081960" y="3611559"/>
              <a:ext cx="200025" cy="6254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9"/>
                <a:gd name="f7" fmla="val 341"/>
                <a:gd name="f8" fmla="val 61"/>
                <a:gd name="f9" fmla="val 197"/>
                <a:gd name="f10" fmla="val 60"/>
                <a:gd name="f11" fmla="val 198"/>
                <a:gd name="f12" fmla="val 59"/>
                <a:gd name="f13" fmla="val 199"/>
                <a:gd name="f14" fmla="val 51"/>
                <a:gd name="f15" fmla="val 44"/>
                <a:gd name="f16" fmla="val 202"/>
                <a:gd name="f17" fmla="val 37"/>
                <a:gd name="f18" fmla="val 203"/>
                <a:gd name="f19" fmla="val 34"/>
                <a:gd name="f20" fmla="val 32"/>
                <a:gd name="f21" fmla="val 206"/>
                <a:gd name="f22" fmla="val 30"/>
                <a:gd name="f23" fmla="val 208"/>
                <a:gd name="f24" fmla="val 24"/>
                <a:gd name="f25" fmla="val 216"/>
                <a:gd name="f26" fmla="val 18"/>
                <a:gd name="f27" fmla="val 223"/>
                <a:gd name="f28" fmla="val 17"/>
                <a:gd name="f29" fmla="val 234"/>
                <a:gd name="f30" fmla="val 235"/>
                <a:gd name="f31" fmla="val 16"/>
                <a:gd name="f32" fmla="val 7"/>
                <a:gd name="f33" fmla="val 242"/>
                <a:gd name="f34" fmla="val 5"/>
                <a:gd name="f35" fmla="val 251"/>
                <a:gd name="f36" fmla="val 6"/>
                <a:gd name="f37" fmla="val 262"/>
                <a:gd name="f38" fmla="val 268"/>
                <a:gd name="f39" fmla="val 3"/>
                <a:gd name="f40" fmla="val 275"/>
                <a:gd name="f41" fmla="val 4"/>
                <a:gd name="f42" fmla="val 281"/>
                <a:gd name="f43" fmla="val 283"/>
                <a:gd name="f44" fmla="val 289"/>
                <a:gd name="f45" fmla="val 9"/>
                <a:gd name="f46" fmla="val 285"/>
                <a:gd name="f47" fmla="val 10"/>
                <a:gd name="f48" fmla="val 286"/>
                <a:gd name="f49" fmla="val 11"/>
                <a:gd name="f50" fmla="val 287"/>
                <a:gd name="f51" fmla="val 13"/>
                <a:gd name="f52" fmla="val 293"/>
                <a:gd name="f53" fmla="val 14"/>
                <a:gd name="f54" fmla="val 298"/>
                <a:gd name="f55" fmla="val 304"/>
                <a:gd name="f56" fmla="val 305"/>
                <a:gd name="f57" fmla="val 306"/>
                <a:gd name="f58" fmla="val 307"/>
                <a:gd name="f59" fmla="val 12"/>
                <a:gd name="f60" fmla="val 313"/>
                <a:gd name="f61" fmla="val 319"/>
                <a:gd name="f62" fmla="val 19"/>
                <a:gd name="f63" fmla="val 323"/>
                <a:gd name="f64" fmla="val 328"/>
                <a:gd name="f65" fmla="val 26"/>
                <a:gd name="f66" fmla="val 333"/>
                <a:gd name="f67" fmla="val 22"/>
                <a:gd name="f68" fmla="val 330"/>
                <a:gd name="f69" fmla="val 324"/>
                <a:gd name="f70" fmla="val 300"/>
                <a:gd name="f71" fmla="val 295"/>
                <a:gd name="f72" fmla="val 292"/>
                <a:gd name="f73" fmla="val 2"/>
                <a:gd name="f74" fmla="val 1"/>
                <a:gd name="f75" fmla="val 267"/>
                <a:gd name="f76" fmla="val 250"/>
                <a:gd name="f77" fmla="val 219"/>
                <a:gd name="f78" fmla="val 207"/>
                <a:gd name="f79" fmla="val 184"/>
                <a:gd name="f80" fmla="val 63"/>
                <a:gd name="f81" fmla="val 182"/>
                <a:gd name="f82" fmla="val 80"/>
                <a:gd name="f83" fmla="val 192"/>
                <a:gd name="f84" fmla="val 73"/>
                <a:gd name="f85" fmla="val 177"/>
                <a:gd name="f86" fmla="val 162"/>
                <a:gd name="f87" fmla="val 70"/>
                <a:gd name="f88" fmla="val 147"/>
                <a:gd name="f89" fmla="val 67"/>
                <a:gd name="f90" fmla="val 137"/>
                <a:gd name="f91" fmla="val 125"/>
                <a:gd name="f92" fmla="val 68"/>
                <a:gd name="f93" fmla="val 115"/>
                <a:gd name="f94" fmla="val 69"/>
                <a:gd name="f95" fmla="val 107"/>
                <a:gd name="f96" fmla="val 99"/>
                <a:gd name="f97" fmla="val 91"/>
                <a:gd name="f98" fmla="val 74"/>
                <a:gd name="f99" fmla="val 71"/>
                <a:gd name="f100" fmla="val 58"/>
                <a:gd name="f101" fmla="val 76"/>
                <a:gd name="f102" fmla="val 42"/>
                <a:gd name="f103" fmla="val 81"/>
                <a:gd name="f104" fmla="val 25"/>
                <a:gd name="f105" fmla="val 90"/>
                <a:gd name="f106" fmla="val 103"/>
                <a:gd name="f107" fmla="val 106"/>
                <a:gd name="f108" fmla="val 105"/>
                <a:gd name="f109" fmla="val 102"/>
                <a:gd name="f110" fmla="val 104"/>
                <a:gd name="f111" fmla="val 15"/>
                <a:gd name="f112" fmla="val 20"/>
                <a:gd name="f113" fmla="val 28"/>
                <a:gd name="f114" fmla="val 87"/>
                <a:gd name="f115" fmla="val 41"/>
                <a:gd name="f116" fmla="val 84"/>
                <a:gd name="f117" fmla="val 54"/>
                <a:gd name="f118" fmla="val 65"/>
                <a:gd name="f119" fmla="val 75"/>
                <a:gd name="f120" fmla="val 85"/>
                <a:gd name="f121" fmla="val 89"/>
                <a:gd name="f122" fmla="val 77"/>
                <a:gd name="f123" fmla="val 92"/>
                <a:gd name="f124" fmla="val 95"/>
                <a:gd name="f125" fmla="val 113"/>
                <a:gd name="f126" fmla="val 122"/>
                <a:gd name="f127" fmla="val 82"/>
                <a:gd name="f128" fmla="val 128"/>
                <a:gd name="f129" fmla="val 133"/>
                <a:gd name="f130" fmla="val 139"/>
                <a:gd name="f131" fmla="val 79"/>
                <a:gd name="f132" fmla="val 143"/>
                <a:gd name="f133" fmla="val 150"/>
                <a:gd name="f134" fmla="val 153"/>
                <a:gd name="f135" fmla="val 83"/>
                <a:gd name="f136" fmla="val 155"/>
                <a:gd name="f137" fmla="val 158"/>
                <a:gd name="f138" fmla="val 163"/>
                <a:gd name="f139" fmla="val 169"/>
                <a:gd name="f140" fmla="val 175"/>
                <a:gd name="f141" fmla="val 171"/>
                <a:gd name="f142" fmla="val 168"/>
                <a:gd name="f143" fmla="val 165"/>
                <a:gd name="f144" fmla="val 161"/>
                <a:gd name="f145" fmla="val 86"/>
                <a:gd name="f146" fmla="val 88"/>
                <a:gd name="f147" fmla="val 174"/>
                <a:gd name="f148" fmla="val 181"/>
                <a:gd name="f149" fmla="val 183"/>
                <a:gd name="f150" fmla="val 187"/>
                <a:gd name="f151" fmla="val 191"/>
                <a:gd name="f152" fmla="val 96"/>
                <a:gd name="f153" fmla="val 195"/>
                <a:gd name="f154" fmla="val 98"/>
                <a:gd name="f155" fmla="val 210"/>
                <a:gd name="f156" fmla="val 212"/>
                <a:gd name="f157" fmla="val 94"/>
                <a:gd name="f158" fmla="val 211"/>
                <a:gd name="f159" fmla="val 209"/>
                <a:gd name="f160" fmla="val 78"/>
                <a:gd name="f161" fmla="val 205"/>
                <a:gd name="f162" fmla="val 204"/>
                <a:gd name="f163" fmla="val 72"/>
                <a:gd name="f164" fmla="val 194"/>
                <a:gd name="f165" fmla="val 193"/>
                <a:gd name="f166" fmla="val 64"/>
                <a:gd name="f167" fmla="+- 0 0 -90"/>
                <a:gd name="f168" fmla="*/ f3 1 109"/>
                <a:gd name="f169" fmla="*/ f4 1 341"/>
                <a:gd name="f170" fmla="val f5"/>
                <a:gd name="f171" fmla="val f6"/>
                <a:gd name="f172" fmla="val f7"/>
                <a:gd name="f173" fmla="*/ f167 f0 1"/>
                <a:gd name="f174" fmla="+- f172 0 f170"/>
                <a:gd name="f175" fmla="+- f171 0 f170"/>
                <a:gd name="f176" fmla="*/ f173 1 f2"/>
                <a:gd name="f177" fmla="*/ f175 1 109"/>
                <a:gd name="f178" fmla="*/ f174 1 341"/>
                <a:gd name="f179" fmla="*/ 61 f175 1"/>
                <a:gd name="f180" fmla="*/ 197 f174 1"/>
                <a:gd name="f181" fmla="*/ 59 f175 1"/>
                <a:gd name="f182" fmla="*/ 199 f174 1"/>
                <a:gd name="f183" fmla="*/ 37 f175 1"/>
                <a:gd name="f184" fmla="*/ 203 f174 1"/>
                <a:gd name="f185" fmla="*/ 30 f175 1"/>
                <a:gd name="f186" fmla="*/ 208 f174 1"/>
                <a:gd name="f187" fmla="*/ 17 f175 1"/>
                <a:gd name="f188" fmla="*/ 234 f174 1"/>
                <a:gd name="f189" fmla="*/ 16 f175 1"/>
                <a:gd name="f190" fmla="*/ 235 f174 1"/>
                <a:gd name="f191" fmla="*/ 6 f175 1"/>
                <a:gd name="f192" fmla="*/ 262 f174 1"/>
                <a:gd name="f193" fmla="*/ 4 f175 1"/>
                <a:gd name="f194" fmla="*/ 281 f174 1"/>
                <a:gd name="f195" fmla="*/ 9 f175 1"/>
                <a:gd name="f196" fmla="*/ 285 f174 1"/>
                <a:gd name="f197" fmla="*/ 10 f175 1"/>
                <a:gd name="f198" fmla="*/ 11 f175 1"/>
                <a:gd name="f199" fmla="*/ 287 f174 1"/>
                <a:gd name="f200" fmla="*/ 304 f174 1"/>
                <a:gd name="f201" fmla="*/ 307 f174 1"/>
                <a:gd name="f202" fmla="*/ 19 f175 1"/>
                <a:gd name="f203" fmla="*/ 323 f174 1"/>
                <a:gd name="f204" fmla="*/ 26 f175 1"/>
                <a:gd name="f205" fmla="*/ 341 f174 1"/>
                <a:gd name="f206" fmla="*/ 12 f175 1"/>
                <a:gd name="f207" fmla="*/ 313 f174 1"/>
                <a:gd name="f208" fmla="*/ 5 f175 1"/>
                <a:gd name="f209" fmla="*/ 295 f174 1"/>
                <a:gd name="f210" fmla="*/ 1 f175 1"/>
                <a:gd name="f211" fmla="*/ 283 f174 1"/>
                <a:gd name="f212" fmla="*/ 7 f175 1"/>
                <a:gd name="f213" fmla="*/ 80 f175 1"/>
                <a:gd name="f214" fmla="*/ 192 f174 1"/>
                <a:gd name="f215" fmla="*/ 70 f175 1"/>
                <a:gd name="f216" fmla="*/ 147 f174 1"/>
                <a:gd name="f217" fmla="*/ 68 f175 1"/>
                <a:gd name="f218" fmla="*/ 115 f174 1"/>
                <a:gd name="f219" fmla="*/ 91 f174 1"/>
                <a:gd name="f220" fmla="*/ 76 f175 1"/>
                <a:gd name="f221" fmla="*/ 42 f174 1"/>
                <a:gd name="f222" fmla="*/ 103 f175 1"/>
                <a:gd name="f223" fmla="*/ 0 f174 1"/>
                <a:gd name="f224" fmla="*/ 109 f175 1"/>
                <a:gd name="f225" fmla="*/ 7 f174 1"/>
                <a:gd name="f226" fmla="*/ 105 f175 1"/>
                <a:gd name="f227" fmla="*/ 11 f174 1"/>
                <a:gd name="f228" fmla="*/ 104 f175 1"/>
                <a:gd name="f229" fmla="*/ 15 f174 1"/>
                <a:gd name="f230" fmla="*/ 102 f175 1"/>
                <a:gd name="f231" fmla="*/ 20 f174 1"/>
                <a:gd name="f232" fmla="*/ 84 f175 1"/>
                <a:gd name="f233" fmla="*/ 54 f174 1"/>
                <a:gd name="f234" fmla="*/ 75 f175 1"/>
                <a:gd name="f235" fmla="*/ 85 f174 1"/>
                <a:gd name="f236" fmla="*/ 77 f175 1"/>
                <a:gd name="f237" fmla="*/ 89 f174 1"/>
                <a:gd name="f238" fmla="*/ 95 f174 1"/>
                <a:gd name="f239" fmla="*/ 122 f174 1"/>
                <a:gd name="f240" fmla="*/ 139 f174 1"/>
                <a:gd name="f241" fmla="*/ 82 f175 1"/>
                <a:gd name="f242" fmla="*/ 150 f174 1"/>
                <a:gd name="f243" fmla="*/ 158 f174 1"/>
                <a:gd name="f244" fmla="*/ 79 f175 1"/>
                <a:gd name="f245" fmla="*/ 175 f174 1"/>
                <a:gd name="f246" fmla="*/ 81 f175 1"/>
                <a:gd name="f247" fmla="*/ 165 f174 1"/>
                <a:gd name="f248" fmla="*/ 161 f174 1"/>
                <a:gd name="f249" fmla="*/ 89 f175 1"/>
                <a:gd name="f250" fmla="*/ 163 f174 1"/>
                <a:gd name="f251" fmla="*/ 91 f175 1"/>
                <a:gd name="f252" fmla="*/ 180 f174 1"/>
                <a:gd name="f253" fmla="*/ 182 f174 1"/>
                <a:gd name="f254" fmla="*/ 87 f175 1"/>
                <a:gd name="f255" fmla="*/ 177 f174 1"/>
                <a:gd name="f256" fmla="*/ 92 f175 1"/>
                <a:gd name="f257" fmla="*/ 191 f174 1"/>
                <a:gd name="f258" fmla="*/ 98 f175 1"/>
                <a:gd name="f259" fmla="*/ 207 f174 1"/>
                <a:gd name="f260" fmla="*/ 94 f175 1"/>
                <a:gd name="f261" fmla="*/ 211 f174 1"/>
                <a:gd name="f262" fmla="*/ 78 f175 1"/>
                <a:gd name="f263" fmla="*/ 206 f174 1"/>
                <a:gd name="f264" fmla="*/ 202 f174 1"/>
                <a:gd name="f265" fmla="*/ 72 f175 1"/>
                <a:gd name="f266" fmla="*/ 194 f174 1"/>
                <a:gd name="f267" fmla="+- f176 0 f1"/>
                <a:gd name="f268" fmla="*/ f179 1 109"/>
                <a:gd name="f269" fmla="*/ f180 1 341"/>
                <a:gd name="f270" fmla="*/ f181 1 109"/>
                <a:gd name="f271" fmla="*/ f182 1 341"/>
                <a:gd name="f272" fmla="*/ f183 1 109"/>
                <a:gd name="f273" fmla="*/ f184 1 341"/>
                <a:gd name="f274" fmla="*/ f185 1 109"/>
                <a:gd name="f275" fmla="*/ f186 1 341"/>
                <a:gd name="f276" fmla="*/ f187 1 109"/>
                <a:gd name="f277" fmla="*/ f188 1 341"/>
                <a:gd name="f278" fmla="*/ f189 1 109"/>
                <a:gd name="f279" fmla="*/ f190 1 341"/>
                <a:gd name="f280" fmla="*/ f191 1 109"/>
                <a:gd name="f281" fmla="*/ f192 1 341"/>
                <a:gd name="f282" fmla="*/ f193 1 109"/>
                <a:gd name="f283" fmla="*/ f194 1 341"/>
                <a:gd name="f284" fmla="*/ f195 1 109"/>
                <a:gd name="f285" fmla="*/ f196 1 341"/>
                <a:gd name="f286" fmla="*/ f197 1 109"/>
                <a:gd name="f287" fmla="*/ f198 1 109"/>
                <a:gd name="f288" fmla="*/ f199 1 341"/>
                <a:gd name="f289" fmla="*/ f200 1 341"/>
                <a:gd name="f290" fmla="*/ f201 1 341"/>
                <a:gd name="f291" fmla="*/ f202 1 109"/>
                <a:gd name="f292" fmla="*/ f203 1 341"/>
                <a:gd name="f293" fmla="*/ f204 1 109"/>
                <a:gd name="f294" fmla="*/ f205 1 341"/>
                <a:gd name="f295" fmla="*/ f206 1 109"/>
                <a:gd name="f296" fmla="*/ f207 1 341"/>
                <a:gd name="f297" fmla="*/ f208 1 109"/>
                <a:gd name="f298" fmla="*/ f209 1 341"/>
                <a:gd name="f299" fmla="*/ f210 1 109"/>
                <a:gd name="f300" fmla="*/ f211 1 341"/>
                <a:gd name="f301" fmla="*/ f212 1 109"/>
                <a:gd name="f302" fmla="*/ f213 1 109"/>
                <a:gd name="f303" fmla="*/ f214 1 341"/>
                <a:gd name="f304" fmla="*/ f215 1 109"/>
                <a:gd name="f305" fmla="*/ f216 1 341"/>
                <a:gd name="f306" fmla="*/ f217 1 109"/>
                <a:gd name="f307" fmla="*/ f218 1 341"/>
                <a:gd name="f308" fmla="*/ f219 1 341"/>
                <a:gd name="f309" fmla="*/ f220 1 109"/>
                <a:gd name="f310" fmla="*/ f221 1 341"/>
                <a:gd name="f311" fmla="*/ f222 1 109"/>
                <a:gd name="f312" fmla="*/ f223 1 341"/>
                <a:gd name="f313" fmla="*/ f224 1 109"/>
                <a:gd name="f314" fmla="*/ f225 1 341"/>
                <a:gd name="f315" fmla="*/ f226 1 109"/>
                <a:gd name="f316" fmla="*/ f227 1 341"/>
                <a:gd name="f317" fmla="*/ f228 1 109"/>
                <a:gd name="f318" fmla="*/ f229 1 341"/>
                <a:gd name="f319" fmla="*/ f230 1 109"/>
                <a:gd name="f320" fmla="*/ f231 1 341"/>
                <a:gd name="f321" fmla="*/ f232 1 109"/>
                <a:gd name="f322" fmla="*/ f233 1 341"/>
                <a:gd name="f323" fmla="*/ f234 1 109"/>
                <a:gd name="f324" fmla="*/ f235 1 341"/>
                <a:gd name="f325" fmla="*/ f236 1 109"/>
                <a:gd name="f326" fmla="*/ f237 1 341"/>
                <a:gd name="f327" fmla="*/ f238 1 341"/>
                <a:gd name="f328" fmla="*/ f239 1 341"/>
                <a:gd name="f329" fmla="*/ f240 1 341"/>
                <a:gd name="f330" fmla="*/ f241 1 109"/>
                <a:gd name="f331" fmla="*/ f242 1 341"/>
                <a:gd name="f332" fmla="*/ f243 1 341"/>
                <a:gd name="f333" fmla="*/ f244 1 109"/>
                <a:gd name="f334" fmla="*/ f245 1 341"/>
                <a:gd name="f335" fmla="*/ f246 1 109"/>
                <a:gd name="f336" fmla="*/ f247 1 341"/>
                <a:gd name="f337" fmla="*/ f248 1 341"/>
                <a:gd name="f338" fmla="*/ f249 1 109"/>
                <a:gd name="f339" fmla="*/ f250 1 341"/>
                <a:gd name="f340" fmla="*/ f251 1 109"/>
                <a:gd name="f341" fmla="*/ f252 1 341"/>
                <a:gd name="f342" fmla="*/ f253 1 341"/>
                <a:gd name="f343" fmla="*/ f254 1 109"/>
                <a:gd name="f344" fmla="*/ f255 1 341"/>
                <a:gd name="f345" fmla="*/ f256 1 109"/>
                <a:gd name="f346" fmla="*/ f257 1 341"/>
                <a:gd name="f347" fmla="*/ f258 1 109"/>
                <a:gd name="f348" fmla="*/ f259 1 341"/>
                <a:gd name="f349" fmla="*/ f260 1 109"/>
                <a:gd name="f350" fmla="*/ f261 1 341"/>
                <a:gd name="f351" fmla="*/ f262 1 109"/>
                <a:gd name="f352" fmla="*/ f263 1 341"/>
                <a:gd name="f353" fmla="*/ f264 1 341"/>
                <a:gd name="f354" fmla="*/ f265 1 109"/>
                <a:gd name="f355" fmla="*/ f266 1 341"/>
                <a:gd name="f356" fmla="*/ 0 1 f177"/>
                <a:gd name="f357" fmla="*/ f171 1 f177"/>
                <a:gd name="f358" fmla="*/ 0 1 f178"/>
                <a:gd name="f359" fmla="*/ f172 1 f178"/>
                <a:gd name="f360" fmla="*/ f268 1 f177"/>
                <a:gd name="f361" fmla="*/ f269 1 f178"/>
                <a:gd name="f362" fmla="*/ f270 1 f177"/>
                <a:gd name="f363" fmla="*/ f271 1 f178"/>
                <a:gd name="f364" fmla="*/ f272 1 f177"/>
                <a:gd name="f365" fmla="*/ f273 1 f178"/>
                <a:gd name="f366" fmla="*/ f274 1 f177"/>
                <a:gd name="f367" fmla="*/ f275 1 f178"/>
                <a:gd name="f368" fmla="*/ f276 1 f177"/>
                <a:gd name="f369" fmla="*/ f277 1 f178"/>
                <a:gd name="f370" fmla="*/ f278 1 f177"/>
                <a:gd name="f371" fmla="*/ f279 1 f178"/>
                <a:gd name="f372" fmla="*/ f280 1 f177"/>
                <a:gd name="f373" fmla="*/ f281 1 f178"/>
                <a:gd name="f374" fmla="*/ f282 1 f177"/>
                <a:gd name="f375" fmla="*/ f283 1 f178"/>
                <a:gd name="f376" fmla="*/ f284 1 f177"/>
                <a:gd name="f377" fmla="*/ f285 1 f178"/>
                <a:gd name="f378" fmla="*/ f286 1 f177"/>
                <a:gd name="f379" fmla="*/ f287 1 f177"/>
                <a:gd name="f380" fmla="*/ f288 1 f178"/>
                <a:gd name="f381" fmla="*/ f289 1 f178"/>
                <a:gd name="f382" fmla="*/ f290 1 f178"/>
                <a:gd name="f383" fmla="*/ f291 1 f177"/>
                <a:gd name="f384" fmla="*/ f292 1 f178"/>
                <a:gd name="f385" fmla="*/ f293 1 f177"/>
                <a:gd name="f386" fmla="*/ f294 1 f178"/>
                <a:gd name="f387" fmla="*/ f295 1 f177"/>
                <a:gd name="f388" fmla="*/ f296 1 f178"/>
                <a:gd name="f389" fmla="*/ f297 1 f177"/>
                <a:gd name="f390" fmla="*/ f298 1 f178"/>
                <a:gd name="f391" fmla="*/ f299 1 f177"/>
                <a:gd name="f392" fmla="*/ f300 1 f178"/>
                <a:gd name="f393" fmla="*/ f301 1 f177"/>
                <a:gd name="f394" fmla="*/ f302 1 f177"/>
                <a:gd name="f395" fmla="*/ f303 1 f178"/>
                <a:gd name="f396" fmla="*/ f304 1 f177"/>
                <a:gd name="f397" fmla="*/ f305 1 f178"/>
                <a:gd name="f398" fmla="*/ f306 1 f177"/>
                <a:gd name="f399" fmla="*/ f307 1 f178"/>
                <a:gd name="f400" fmla="*/ f308 1 f178"/>
                <a:gd name="f401" fmla="*/ f309 1 f177"/>
                <a:gd name="f402" fmla="*/ f310 1 f178"/>
                <a:gd name="f403" fmla="*/ f311 1 f177"/>
                <a:gd name="f404" fmla="*/ f312 1 f178"/>
                <a:gd name="f405" fmla="*/ f313 1 f177"/>
                <a:gd name="f406" fmla="*/ f314 1 f178"/>
                <a:gd name="f407" fmla="*/ f315 1 f177"/>
                <a:gd name="f408" fmla="*/ f316 1 f178"/>
                <a:gd name="f409" fmla="*/ f317 1 f177"/>
                <a:gd name="f410" fmla="*/ f318 1 f178"/>
                <a:gd name="f411" fmla="*/ f319 1 f177"/>
                <a:gd name="f412" fmla="*/ f320 1 f178"/>
                <a:gd name="f413" fmla="*/ f321 1 f177"/>
                <a:gd name="f414" fmla="*/ f322 1 f178"/>
                <a:gd name="f415" fmla="*/ f323 1 f177"/>
                <a:gd name="f416" fmla="*/ f324 1 f178"/>
                <a:gd name="f417" fmla="*/ f325 1 f177"/>
                <a:gd name="f418" fmla="*/ f326 1 f178"/>
                <a:gd name="f419" fmla="*/ f327 1 f178"/>
                <a:gd name="f420" fmla="*/ f328 1 f178"/>
                <a:gd name="f421" fmla="*/ f329 1 f178"/>
                <a:gd name="f422" fmla="*/ f330 1 f177"/>
                <a:gd name="f423" fmla="*/ f331 1 f178"/>
                <a:gd name="f424" fmla="*/ f332 1 f178"/>
                <a:gd name="f425" fmla="*/ f333 1 f177"/>
                <a:gd name="f426" fmla="*/ f334 1 f178"/>
                <a:gd name="f427" fmla="*/ f335 1 f177"/>
                <a:gd name="f428" fmla="*/ f336 1 f178"/>
                <a:gd name="f429" fmla="*/ f337 1 f178"/>
                <a:gd name="f430" fmla="*/ f338 1 f177"/>
                <a:gd name="f431" fmla="*/ f339 1 f178"/>
                <a:gd name="f432" fmla="*/ f340 1 f177"/>
                <a:gd name="f433" fmla="*/ f341 1 f178"/>
                <a:gd name="f434" fmla="*/ f342 1 f178"/>
                <a:gd name="f435" fmla="*/ f343 1 f177"/>
                <a:gd name="f436" fmla="*/ f344 1 f178"/>
                <a:gd name="f437" fmla="*/ f345 1 f177"/>
                <a:gd name="f438" fmla="*/ f346 1 f178"/>
                <a:gd name="f439" fmla="*/ f347 1 f177"/>
                <a:gd name="f440" fmla="*/ f348 1 f178"/>
                <a:gd name="f441" fmla="*/ f349 1 f177"/>
                <a:gd name="f442" fmla="*/ f350 1 f178"/>
                <a:gd name="f443" fmla="*/ f351 1 f177"/>
                <a:gd name="f444" fmla="*/ f352 1 f178"/>
                <a:gd name="f445" fmla="*/ f353 1 f178"/>
                <a:gd name="f446" fmla="*/ f354 1 f177"/>
                <a:gd name="f447" fmla="*/ f355 1 f178"/>
                <a:gd name="f448" fmla="*/ f356 f168 1"/>
                <a:gd name="f449" fmla="*/ f357 f168 1"/>
                <a:gd name="f450" fmla="*/ f359 f169 1"/>
                <a:gd name="f451" fmla="*/ f358 f169 1"/>
                <a:gd name="f452" fmla="*/ f360 f168 1"/>
                <a:gd name="f453" fmla="*/ f361 f169 1"/>
                <a:gd name="f454" fmla="*/ f362 f168 1"/>
                <a:gd name="f455" fmla="*/ f363 f169 1"/>
                <a:gd name="f456" fmla="*/ f364 f168 1"/>
                <a:gd name="f457" fmla="*/ f365 f169 1"/>
                <a:gd name="f458" fmla="*/ f366 f168 1"/>
                <a:gd name="f459" fmla="*/ f367 f169 1"/>
                <a:gd name="f460" fmla="*/ f368 f168 1"/>
                <a:gd name="f461" fmla="*/ f369 f169 1"/>
                <a:gd name="f462" fmla="*/ f370 f168 1"/>
                <a:gd name="f463" fmla="*/ f371 f169 1"/>
                <a:gd name="f464" fmla="*/ f372 f168 1"/>
                <a:gd name="f465" fmla="*/ f373 f169 1"/>
                <a:gd name="f466" fmla="*/ f374 f168 1"/>
                <a:gd name="f467" fmla="*/ f375 f169 1"/>
                <a:gd name="f468" fmla="*/ f376 f168 1"/>
                <a:gd name="f469" fmla="*/ f377 f169 1"/>
                <a:gd name="f470" fmla="*/ f378 f168 1"/>
                <a:gd name="f471" fmla="*/ f379 f168 1"/>
                <a:gd name="f472" fmla="*/ f380 f169 1"/>
                <a:gd name="f473" fmla="*/ f381 f169 1"/>
                <a:gd name="f474" fmla="*/ f382 f169 1"/>
                <a:gd name="f475" fmla="*/ f383 f168 1"/>
                <a:gd name="f476" fmla="*/ f384 f169 1"/>
                <a:gd name="f477" fmla="*/ f385 f168 1"/>
                <a:gd name="f478" fmla="*/ f386 f169 1"/>
                <a:gd name="f479" fmla="*/ f387 f168 1"/>
                <a:gd name="f480" fmla="*/ f388 f169 1"/>
                <a:gd name="f481" fmla="*/ f389 f168 1"/>
                <a:gd name="f482" fmla="*/ f390 f169 1"/>
                <a:gd name="f483" fmla="*/ f391 f168 1"/>
                <a:gd name="f484" fmla="*/ f392 f169 1"/>
                <a:gd name="f485" fmla="*/ f393 f168 1"/>
                <a:gd name="f486" fmla="*/ f394 f168 1"/>
                <a:gd name="f487" fmla="*/ f395 f169 1"/>
                <a:gd name="f488" fmla="*/ f396 f168 1"/>
                <a:gd name="f489" fmla="*/ f397 f169 1"/>
                <a:gd name="f490" fmla="*/ f398 f168 1"/>
                <a:gd name="f491" fmla="*/ f399 f169 1"/>
                <a:gd name="f492" fmla="*/ f400 f169 1"/>
                <a:gd name="f493" fmla="*/ f401 f168 1"/>
                <a:gd name="f494" fmla="*/ f402 f169 1"/>
                <a:gd name="f495" fmla="*/ f403 f168 1"/>
                <a:gd name="f496" fmla="*/ f404 f169 1"/>
                <a:gd name="f497" fmla="*/ f405 f168 1"/>
                <a:gd name="f498" fmla="*/ f406 f169 1"/>
                <a:gd name="f499" fmla="*/ f407 f168 1"/>
                <a:gd name="f500" fmla="*/ f408 f169 1"/>
                <a:gd name="f501" fmla="*/ f409 f168 1"/>
                <a:gd name="f502" fmla="*/ f410 f169 1"/>
                <a:gd name="f503" fmla="*/ f411 f168 1"/>
                <a:gd name="f504" fmla="*/ f412 f169 1"/>
                <a:gd name="f505" fmla="*/ f413 f168 1"/>
                <a:gd name="f506" fmla="*/ f414 f169 1"/>
                <a:gd name="f507" fmla="*/ f415 f168 1"/>
                <a:gd name="f508" fmla="*/ f416 f169 1"/>
                <a:gd name="f509" fmla="*/ f417 f168 1"/>
                <a:gd name="f510" fmla="*/ f418 f169 1"/>
                <a:gd name="f511" fmla="*/ f419 f169 1"/>
                <a:gd name="f512" fmla="*/ f420 f169 1"/>
                <a:gd name="f513" fmla="*/ f421 f169 1"/>
                <a:gd name="f514" fmla="*/ f422 f168 1"/>
                <a:gd name="f515" fmla="*/ f423 f169 1"/>
                <a:gd name="f516" fmla="*/ f424 f169 1"/>
                <a:gd name="f517" fmla="*/ f425 f168 1"/>
                <a:gd name="f518" fmla="*/ f426 f169 1"/>
                <a:gd name="f519" fmla="*/ f427 f168 1"/>
                <a:gd name="f520" fmla="*/ f428 f169 1"/>
                <a:gd name="f521" fmla="*/ f429 f169 1"/>
                <a:gd name="f522" fmla="*/ f430 f168 1"/>
                <a:gd name="f523" fmla="*/ f431 f169 1"/>
                <a:gd name="f524" fmla="*/ f432 f168 1"/>
                <a:gd name="f525" fmla="*/ f433 f169 1"/>
                <a:gd name="f526" fmla="*/ f434 f169 1"/>
                <a:gd name="f527" fmla="*/ f435 f168 1"/>
                <a:gd name="f528" fmla="*/ f436 f169 1"/>
                <a:gd name="f529" fmla="*/ f437 f168 1"/>
                <a:gd name="f530" fmla="*/ f438 f169 1"/>
                <a:gd name="f531" fmla="*/ f439 f168 1"/>
                <a:gd name="f532" fmla="*/ f440 f169 1"/>
                <a:gd name="f533" fmla="*/ f441 f168 1"/>
                <a:gd name="f534" fmla="*/ f442 f169 1"/>
                <a:gd name="f535" fmla="*/ f443 f168 1"/>
                <a:gd name="f536" fmla="*/ f444 f169 1"/>
                <a:gd name="f537" fmla="*/ f445 f169 1"/>
                <a:gd name="f538" fmla="*/ f446 f168 1"/>
                <a:gd name="f539" fmla="*/ f447 f1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7">
                  <a:pos x="f452" y="f453"/>
                </a:cxn>
                <a:cxn ang="f267">
                  <a:pos x="f454" y="f455"/>
                </a:cxn>
                <a:cxn ang="f267">
                  <a:pos x="f456" y="f457"/>
                </a:cxn>
                <a:cxn ang="f267">
                  <a:pos x="f458" y="f459"/>
                </a:cxn>
                <a:cxn ang="f267">
                  <a:pos x="f460" y="f461"/>
                </a:cxn>
                <a:cxn ang="f267">
                  <a:pos x="f462" y="f463"/>
                </a:cxn>
                <a:cxn ang="f267">
                  <a:pos x="f464" y="f465"/>
                </a:cxn>
                <a:cxn ang="f267">
                  <a:pos x="f466" y="f467"/>
                </a:cxn>
                <a:cxn ang="f267">
                  <a:pos x="f468" y="f469"/>
                </a:cxn>
                <a:cxn ang="f267">
                  <a:pos x="f470" y="f469"/>
                </a:cxn>
                <a:cxn ang="f267">
                  <a:pos x="f471" y="f472"/>
                </a:cxn>
                <a:cxn ang="f267">
                  <a:pos x="f462" y="f473"/>
                </a:cxn>
                <a:cxn ang="f267">
                  <a:pos x="f460" y="f474"/>
                </a:cxn>
                <a:cxn ang="f267">
                  <a:pos x="f475" y="f476"/>
                </a:cxn>
                <a:cxn ang="f267">
                  <a:pos x="f477" y="f478"/>
                </a:cxn>
                <a:cxn ang="f267">
                  <a:pos x="f479" y="f480"/>
                </a:cxn>
                <a:cxn ang="f267">
                  <a:pos x="f481" y="f482"/>
                </a:cxn>
                <a:cxn ang="f267">
                  <a:pos x="f483" y="f484"/>
                </a:cxn>
                <a:cxn ang="f267">
                  <a:pos x="f485" y="f461"/>
                </a:cxn>
                <a:cxn ang="f267">
                  <a:pos x="f458" y="f453"/>
                </a:cxn>
                <a:cxn ang="f267">
                  <a:pos x="f486" y="f487"/>
                </a:cxn>
                <a:cxn ang="f267">
                  <a:pos x="f488" y="f489"/>
                </a:cxn>
                <a:cxn ang="f267">
                  <a:pos x="f490" y="f491"/>
                </a:cxn>
                <a:cxn ang="f267">
                  <a:pos x="f490" y="f492"/>
                </a:cxn>
                <a:cxn ang="f267">
                  <a:pos x="f493" y="f494"/>
                </a:cxn>
                <a:cxn ang="f267">
                  <a:pos x="f495" y="f496"/>
                </a:cxn>
                <a:cxn ang="f267">
                  <a:pos x="f497" y="f498"/>
                </a:cxn>
                <a:cxn ang="f267">
                  <a:pos x="f499" y="f500"/>
                </a:cxn>
                <a:cxn ang="f267">
                  <a:pos x="f501" y="f502"/>
                </a:cxn>
                <a:cxn ang="f267">
                  <a:pos x="f503" y="f504"/>
                </a:cxn>
                <a:cxn ang="f267">
                  <a:pos x="f505" y="f506"/>
                </a:cxn>
                <a:cxn ang="f267">
                  <a:pos x="f507" y="f508"/>
                </a:cxn>
                <a:cxn ang="f267">
                  <a:pos x="f509" y="f510"/>
                </a:cxn>
                <a:cxn ang="f267">
                  <a:pos x="f486" y="f511"/>
                </a:cxn>
                <a:cxn ang="f267">
                  <a:pos x="f486" y="f512"/>
                </a:cxn>
                <a:cxn ang="f267">
                  <a:pos x="f486" y="f513"/>
                </a:cxn>
                <a:cxn ang="f267">
                  <a:pos x="f514" y="f515"/>
                </a:cxn>
                <a:cxn ang="f267">
                  <a:pos x="f514" y="f516"/>
                </a:cxn>
                <a:cxn ang="f267">
                  <a:pos x="f517" y="f518"/>
                </a:cxn>
                <a:cxn ang="f267">
                  <a:pos x="f519" y="f520"/>
                </a:cxn>
                <a:cxn ang="f267">
                  <a:pos x="f505" y="f521"/>
                </a:cxn>
                <a:cxn ang="f267">
                  <a:pos x="f522" y="f523"/>
                </a:cxn>
                <a:cxn ang="f267">
                  <a:pos x="f524" y="f525"/>
                </a:cxn>
                <a:cxn ang="f267">
                  <a:pos x="f522" y="f526"/>
                </a:cxn>
                <a:cxn ang="f267">
                  <a:pos x="f527" y="f528"/>
                </a:cxn>
                <a:cxn ang="f267">
                  <a:pos x="f529" y="f530"/>
                </a:cxn>
                <a:cxn ang="f267">
                  <a:pos x="f531" y="f532"/>
                </a:cxn>
                <a:cxn ang="f267">
                  <a:pos x="f533" y="f534"/>
                </a:cxn>
                <a:cxn ang="f267">
                  <a:pos x="f535" y="f536"/>
                </a:cxn>
                <a:cxn ang="f267">
                  <a:pos x="f507" y="f537"/>
                </a:cxn>
                <a:cxn ang="f267">
                  <a:pos x="f538" y="f539"/>
                </a:cxn>
                <a:cxn ang="f267">
                  <a:pos x="f452" y="f453"/>
                </a:cxn>
              </a:cxnLst>
              <a:rect l="f448" t="f451" r="f449" b="f450"/>
              <a:pathLst>
                <a:path w="109" h="341">
                  <a:moveTo>
                    <a:pt x="f8" y="f9"/>
                  </a:moveTo>
                  <a:cubicBezTo>
                    <a:pt x="f10" y="f11"/>
                    <a:pt x="f12" y="f11"/>
                    <a:pt x="f12" y="f13"/>
                  </a:cubicBezTo>
                  <a:cubicBezTo>
                    <a:pt x="f14" y="f11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8" y="f29"/>
                    <a:pt x="f28" y="f30"/>
                    <a:pt x="f31" y="f30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6" y="f38"/>
                    <a:pt x="f39" y="f40"/>
                    <a:pt x="f41" y="f42"/>
                  </a:cubicBezTo>
                  <a:cubicBezTo>
                    <a:pt x="f41" y="f43"/>
                    <a:pt x="f39" y="f44"/>
                    <a:pt x="f45" y="f46"/>
                  </a:cubicBezTo>
                  <a:cubicBezTo>
                    <a:pt x="f47" y="f46"/>
                    <a:pt x="f47" y="f46"/>
                    <a:pt x="f47" y="f46"/>
                  </a:cubicBezTo>
                  <a:cubicBezTo>
                    <a:pt x="f47" y="f48"/>
                    <a:pt x="f47" y="f48"/>
                    <a:pt x="f49" y="f50"/>
                  </a:cubicBezTo>
                  <a:cubicBezTo>
                    <a:pt x="f51" y="f52"/>
                    <a:pt x="f53" y="f54"/>
                    <a:pt x="f31" y="f55"/>
                  </a:cubicBezTo>
                  <a:cubicBezTo>
                    <a:pt x="f28" y="f56"/>
                    <a:pt x="f28" y="f57"/>
                    <a:pt x="f28" y="f58"/>
                  </a:cubicBezTo>
                  <a:cubicBezTo>
                    <a:pt x="f59" y="f60"/>
                    <a:pt x="f31" y="f61"/>
                    <a:pt x="f62" y="f63"/>
                  </a:cubicBezTo>
                  <a:cubicBezTo>
                    <a:pt x="f24" y="f64"/>
                    <a:pt x="f65" y="f66"/>
                    <a:pt x="f65" y="f7"/>
                  </a:cubicBezTo>
                  <a:cubicBezTo>
                    <a:pt x="f67" y="f68"/>
                    <a:pt x="f51" y="f69"/>
                    <a:pt x="f59" y="f60"/>
                  </a:cubicBezTo>
                  <a:cubicBezTo>
                    <a:pt x="f59" y="f57"/>
                    <a:pt x="f45" y="f70"/>
                    <a:pt x="f34" y="f71"/>
                  </a:cubicBezTo>
                  <a:cubicBezTo>
                    <a:pt x="f39" y="f72"/>
                    <a:pt x="f73" y="f50"/>
                    <a:pt x="f74" y="f43"/>
                  </a:cubicBezTo>
                  <a:cubicBezTo>
                    <a:pt x="f5" y="f75"/>
                    <a:pt x="f74" y="f76"/>
                    <a:pt x="f32" y="f29"/>
                  </a:cubicBezTo>
                  <a:cubicBezTo>
                    <a:pt x="f59" y="f77"/>
                    <a:pt x="f62" y="f78"/>
                    <a:pt x="f22" y="f9"/>
                  </a:cubicBezTo>
                  <a:cubicBezTo>
                    <a:pt x="f15" y="f79"/>
                    <a:pt x="f80" y="f81"/>
                    <a:pt x="f82" y="f83"/>
                  </a:cubicBezTo>
                  <a:cubicBezTo>
                    <a:pt x="f84" y="f85"/>
                    <a:pt x="f84" y="f86"/>
                    <a:pt x="f87" y="f88"/>
                  </a:cubicBezTo>
                  <a:cubicBezTo>
                    <a:pt x="f89" y="f90"/>
                    <a:pt x="f89" y="f91"/>
                    <a:pt x="f92" y="f93"/>
                  </a:cubicBezTo>
                  <a:cubicBezTo>
                    <a:pt x="f94" y="f95"/>
                    <a:pt x="f92" y="f96"/>
                    <a:pt x="f92" y="f97"/>
                  </a:cubicBezTo>
                  <a:cubicBezTo>
                    <a:pt x="f94" y="f98"/>
                    <a:pt x="f99" y="f100"/>
                    <a:pt x="f101" y="f102"/>
                  </a:cubicBezTo>
                  <a:cubicBezTo>
                    <a:pt x="f103" y="f104"/>
                    <a:pt x="f105" y="f59"/>
                    <a:pt x="f106" y="f5"/>
                  </a:cubicBezTo>
                  <a:cubicBezTo>
                    <a:pt x="f95" y="f74"/>
                    <a:pt x="f107" y="f34"/>
                    <a:pt x="f6" y="f32"/>
                  </a:cubicBezTo>
                  <a:cubicBezTo>
                    <a:pt x="f6" y="f45"/>
                    <a:pt x="f107" y="f47"/>
                    <a:pt x="f108" y="f49"/>
                  </a:cubicBezTo>
                  <a:cubicBezTo>
                    <a:pt x="f106" y="f59"/>
                    <a:pt x="f109" y="f51"/>
                    <a:pt x="f110" y="f111"/>
                  </a:cubicBezTo>
                  <a:cubicBezTo>
                    <a:pt x="f108" y="f28"/>
                    <a:pt x="f110" y="f62"/>
                    <a:pt x="f109" y="f112"/>
                  </a:cubicBezTo>
                  <a:cubicBezTo>
                    <a:pt x="f105" y="f113"/>
                    <a:pt x="f114" y="f115"/>
                    <a:pt x="f116" y="f117"/>
                  </a:cubicBezTo>
                  <a:cubicBezTo>
                    <a:pt x="f103" y="f118"/>
                    <a:pt x="f82" y="f119"/>
                    <a:pt x="f119" y="f120"/>
                  </a:cubicBezTo>
                  <a:cubicBezTo>
                    <a:pt x="f98" y="f114"/>
                    <a:pt x="f84" y="f121"/>
                    <a:pt x="f122" y="f121"/>
                  </a:cubicBezTo>
                  <a:cubicBezTo>
                    <a:pt x="f103" y="f121"/>
                    <a:pt x="f82" y="f123"/>
                    <a:pt x="f82" y="f124"/>
                  </a:cubicBezTo>
                  <a:cubicBezTo>
                    <a:pt x="f122" y="f110"/>
                    <a:pt x="f122" y="f125"/>
                    <a:pt x="f82" y="f126"/>
                  </a:cubicBezTo>
                  <a:cubicBezTo>
                    <a:pt x="f127" y="f128"/>
                    <a:pt x="f127" y="f129"/>
                    <a:pt x="f82" y="f130"/>
                  </a:cubicBezTo>
                  <a:cubicBezTo>
                    <a:pt x="f131" y="f132"/>
                    <a:pt x="f131" y="f88"/>
                    <a:pt x="f127" y="f133"/>
                  </a:cubicBezTo>
                  <a:cubicBezTo>
                    <a:pt x="f116" y="f134"/>
                    <a:pt x="f135" y="f136"/>
                    <a:pt x="f127" y="f137"/>
                  </a:cubicBezTo>
                  <a:cubicBezTo>
                    <a:pt x="f103" y="f138"/>
                    <a:pt x="f131" y="f139"/>
                    <a:pt x="f131" y="f140"/>
                  </a:cubicBezTo>
                  <a:cubicBezTo>
                    <a:pt x="f103" y="f141"/>
                    <a:pt x="f103" y="f142"/>
                    <a:pt x="f103" y="f143"/>
                  </a:cubicBezTo>
                  <a:cubicBezTo>
                    <a:pt x="f127" y="f138"/>
                    <a:pt x="f135" y="f86"/>
                    <a:pt x="f116" y="f144"/>
                  </a:cubicBezTo>
                  <a:cubicBezTo>
                    <a:pt x="f145" y="f144"/>
                    <a:pt x="f146" y="f86"/>
                    <a:pt x="f121" y="f138"/>
                  </a:cubicBezTo>
                  <a:cubicBezTo>
                    <a:pt x="f123" y="f139"/>
                    <a:pt x="f123" y="f147"/>
                    <a:pt x="f97" y="f2"/>
                  </a:cubicBezTo>
                  <a:cubicBezTo>
                    <a:pt x="f97" y="f148"/>
                    <a:pt x="f105" y="f81"/>
                    <a:pt x="f121" y="f81"/>
                  </a:cubicBezTo>
                  <a:cubicBezTo>
                    <a:pt x="f114" y="f148"/>
                    <a:pt x="f114" y="f2"/>
                    <a:pt x="f114" y="f85"/>
                  </a:cubicBezTo>
                  <a:cubicBezTo>
                    <a:pt x="f114" y="f149"/>
                    <a:pt x="f146" y="f150"/>
                    <a:pt x="f123" y="f151"/>
                  </a:cubicBezTo>
                  <a:cubicBezTo>
                    <a:pt x="f152" y="f153"/>
                    <a:pt x="f152" y="f16"/>
                    <a:pt x="f154" y="f78"/>
                  </a:cubicBezTo>
                  <a:cubicBezTo>
                    <a:pt x="f96" y="f155"/>
                    <a:pt x="f152" y="f156"/>
                    <a:pt x="f157" y="f158"/>
                  </a:cubicBezTo>
                  <a:cubicBezTo>
                    <a:pt x="f146" y="f159"/>
                    <a:pt x="f135" y="f23"/>
                    <a:pt x="f160" y="f21"/>
                  </a:cubicBezTo>
                  <a:cubicBezTo>
                    <a:pt x="f101" y="f161"/>
                    <a:pt x="f119" y="f162"/>
                    <a:pt x="f119" y="f16"/>
                  </a:cubicBezTo>
                  <a:cubicBezTo>
                    <a:pt x="f119" y="f11"/>
                    <a:pt x="f119" y="f153"/>
                    <a:pt x="f163" y="f164"/>
                  </a:cubicBezTo>
                  <a:cubicBezTo>
                    <a:pt x="f89" y="f165"/>
                    <a:pt x="f166" y="f164"/>
                    <a:pt x="f8" y="f9"/>
                  </a:cubicBezTo>
                  <a:close/>
                </a:path>
              </a:pathLst>
            </a:custGeom>
            <a:solidFill>
              <a:srgbClr val="5EB46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8" name="Freeform 222">
              <a:extLst>
                <a:ext uri="{FF2B5EF4-FFF2-40B4-BE49-F238E27FC236}">
                  <a16:creationId xmlns:a16="http://schemas.microsoft.com/office/drawing/2014/main" id="{4171F2CB-3B85-BCEC-12B3-4F1F155C4D2B}"/>
                </a:ext>
              </a:extLst>
            </p:cNvPr>
            <p:cNvSpPr/>
            <p:nvPr/>
          </p:nvSpPr>
          <p:spPr>
            <a:xfrm>
              <a:off x="8455017" y="4735513"/>
              <a:ext cx="158748" cy="2381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130"/>
                <a:gd name="f8" fmla="val 82"/>
                <a:gd name="f9" fmla="val 85"/>
                <a:gd name="f10" fmla="val 79"/>
                <a:gd name="f11" fmla="val 90"/>
                <a:gd name="f12" fmla="val 83"/>
                <a:gd name="f13" fmla="val 94"/>
                <a:gd name="f14" fmla="val 99"/>
                <a:gd name="f15" fmla="val 101"/>
                <a:gd name="f16" fmla="val 86"/>
                <a:gd name="f17" fmla="val 104"/>
                <a:gd name="f18" fmla="val 84"/>
                <a:gd name="f19" fmla="val 106"/>
                <a:gd name="f20" fmla="val 80"/>
                <a:gd name="f21" fmla="val 78"/>
                <a:gd name="f22" fmla="val 107"/>
                <a:gd name="f23" fmla="val 77"/>
                <a:gd name="f24" fmla="val 109"/>
                <a:gd name="f25" fmla="val 76"/>
                <a:gd name="f26" fmla="val 108"/>
                <a:gd name="f27" fmla="val 75"/>
                <a:gd name="f28" fmla="val 74"/>
                <a:gd name="f29" fmla="val 105"/>
                <a:gd name="f30" fmla="val 73"/>
                <a:gd name="f31" fmla="val 89"/>
                <a:gd name="f32" fmla="val 72"/>
                <a:gd name="f33" fmla="val 70"/>
                <a:gd name="f34" fmla="val 71"/>
                <a:gd name="f35" fmla="val 65"/>
                <a:gd name="f36" fmla="val 57"/>
                <a:gd name="f37" fmla="val 88"/>
                <a:gd name="f38" fmla="val 55"/>
                <a:gd name="f39" fmla="val 97"/>
                <a:gd name="f40" fmla="val 62"/>
                <a:gd name="f41" fmla="val 95"/>
                <a:gd name="f42" fmla="val 64"/>
                <a:gd name="f43" fmla="val 69"/>
                <a:gd name="f44" fmla="val 98"/>
                <a:gd name="f45" fmla="val 63"/>
                <a:gd name="f46" fmla="val 58"/>
                <a:gd name="f47" fmla="val 115"/>
                <a:gd name="f48" fmla="val 59"/>
                <a:gd name="f49" fmla="val 103"/>
                <a:gd name="f50" fmla="val 52"/>
                <a:gd name="f51" fmla="val 110"/>
                <a:gd name="f52" fmla="val 121"/>
                <a:gd name="f53" fmla="val 56"/>
                <a:gd name="f54" fmla="val 123"/>
                <a:gd name="f55" fmla="val 54"/>
                <a:gd name="f56" fmla="val 126"/>
                <a:gd name="f57" fmla="val 53"/>
                <a:gd name="f58" fmla="val 128"/>
                <a:gd name="f59" fmla="val 51"/>
                <a:gd name="f60" fmla="val 50"/>
                <a:gd name="f61" fmla="val 129"/>
                <a:gd name="f62" fmla="val 49"/>
                <a:gd name="f63" fmla="val 127"/>
                <a:gd name="f64" fmla="val 46"/>
                <a:gd name="f65" fmla="val 122"/>
                <a:gd name="f66" fmla="val 44"/>
                <a:gd name="f67" fmla="val 116"/>
                <a:gd name="f68" fmla="val 40"/>
                <a:gd name="f69" fmla="val 112"/>
                <a:gd name="f70" fmla="val 39"/>
                <a:gd name="f71" fmla="val 111"/>
                <a:gd name="f72" fmla="val 38"/>
                <a:gd name="f73" fmla="val 47"/>
                <a:gd name="f74" fmla="val 100"/>
                <a:gd name="f75" fmla="val 37"/>
                <a:gd name="f76" fmla="val 35"/>
                <a:gd name="f77" fmla="val 93"/>
                <a:gd name="f78" fmla="val 32"/>
                <a:gd name="f79" fmla="val 92"/>
                <a:gd name="f80" fmla="val 34"/>
                <a:gd name="f81" fmla="val 31"/>
                <a:gd name="f82" fmla="val 30"/>
                <a:gd name="f83" fmla="val 29"/>
                <a:gd name="f84" fmla="val 24"/>
                <a:gd name="f85" fmla="val 23"/>
                <a:gd name="f86" fmla="val 21"/>
                <a:gd name="f87" fmla="val 19"/>
                <a:gd name="f88" fmla="val 17"/>
                <a:gd name="f89" fmla="val 15"/>
                <a:gd name="f90" fmla="val 18"/>
                <a:gd name="f91" fmla="val 12"/>
                <a:gd name="f92" fmla="val 14"/>
                <a:gd name="f93" fmla="val 96"/>
                <a:gd name="f94" fmla="val 5"/>
                <a:gd name="f95" fmla="val 7"/>
                <a:gd name="f96" fmla="val 6"/>
                <a:gd name="f97" fmla="val 9"/>
                <a:gd name="f98" fmla="val 13"/>
                <a:gd name="f99" fmla="val 11"/>
                <a:gd name="f100" fmla="val 16"/>
                <a:gd name="f101" fmla="val 66"/>
                <a:gd name="f102" fmla="val 20"/>
                <a:gd name="f103" fmla="val 26"/>
                <a:gd name="f104" fmla="val 25"/>
                <a:gd name="f105" fmla="val 4"/>
                <a:gd name="f106" fmla="val 10"/>
                <a:gd name="f107" fmla="val 1"/>
                <a:gd name="f108" fmla="val 8"/>
                <a:gd name="f109" fmla="val 36"/>
                <a:gd name="f110" fmla="val 42"/>
                <a:gd name="f111" fmla="val 48"/>
                <a:gd name="f112" fmla="val 60"/>
                <a:gd name="f113" fmla="val 61"/>
                <a:gd name="f114" fmla="+- 0 0 -90"/>
                <a:gd name="f115" fmla="*/ f3 1 87"/>
                <a:gd name="f116" fmla="*/ f4 1 130"/>
                <a:gd name="f117" fmla="val f5"/>
                <a:gd name="f118" fmla="val f6"/>
                <a:gd name="f119" fmla="val f7"/>
                <a:gd name="f120" fmla="*/ f114 f0 1"/>
                <a:gd name="f121" fmla="+- f119 0 f117"/>
                <a:gd name="f122" fmla="+- f118 0 f117"/>
                <a:gd name="f123" fmla="*/ f120 1 f2"/>
                <a:gd name="f124" fmla="*/ f122 1 87"/>
                <a:gd name="f125" fmla="*/ f121 1 130"/>
                <a:gd name="f126" fmla="*/ 82 f122 1"/>
                <a:gd name="f127" fmla="*/ 85 f121 1"/>
                <a:gd name="f128" fmla="*/ 85 f122 1"/>
                <a:gd name="f129" fmla="*/ 99 f121 1"/>
                <a:gd name="f130" fmla="*/ 84 f122 1"/>
                <a:gd name="f131" fmla="*/ 106 f121 1"/>
                <a:gd name="f132" fmla="*/ 83 f122 1"/>
                <a:gd name="f133" fmla="*/ 78 f122 1"/>
                <a:gd name="f134" fmla="*/ 107 f121 1"/>
                <a:gd name="f135" fmla="*/ 76 f122 1"/>
                <a:gd name="f136" fmla="*/ 108 f121 1"/>
                <a:gd name="f137" fmla="*/ 74 f122 1"/>
                <a:gd name="f138" fmla="*/ 104 f121 1"/>
                <a:gd name="f139" fmla="*/ 72 f122 1"/>
                <a:gd name="f140" fmla="*/ 87 f121 1"/>
                <a:gd name="f141" fmla="*/ 71 f122 1"/>
                <a:gd name="f142" fmla="*/ 80 f121 1"/>
                <a:gd name="f143" fmla="*/ 55 f122 1"/>
                <a:gd name="f144" fmla="*/ 97 f121 1"/>
                <a:gd name="f145" fmla="*/ 69 f122 1"/>
                <a:gd name="f146" fmla="*/ 86 f121 1"/>
                <a:gd name="f147" fmla="*/ 58 f122 1"/>
                <a:gd name="f148" fmla="*/ 115 f121 1"/>
                <a:gd name="f149" fmla="*/ 65 f122 1"/>
                <a:gd name="f150" fmla="*/ 121 f121 1"/>
                <a:gd name="f151" fmla="*/ 53 f122 1"/>
                <a:gd name="f152" fmla="*/ 128 f121 1"/>
                <a:gd name="f153" fmla="*/ 49 f122 1"/>
                <a:gd name="f154" fmla="*/ 127 f121 1"/>
                <a:gd name="f155" fmla="*/ 40 f122 1"/>
                <a:gd name="f156" fmla="*/ 112 f121 1"/>
                <a:gd name="f157" fmla="*/ 109 f121 1"/>
                <a:gd name="f158" fmla="*/ 39 f122 1"/>
                <a:gd name="f159" fmla="*/ 89 f121 1"/>
                <a:gd name="f160" fmla="*/ 35 f122 1"/>
                <a:gd name="f161" fmla="*/ 93 f121 1"/>
                <a:gd name="f162" fmla="*/ 34 f122 1"/>
                <a:gd name="f163" fmla="*/ 88 f121 1"/>
                <a:gd name="f164" fmla="*/ 32 f122 1"/>
                <a:gd name="f165" fmla="*/ 70 f121 1"/>
                <a:gd name="f166" fmla="*/ 29 f122 1"/>
                <a:gd name="f167" fmla="*/ 50 f121 1"/>
                <a:gd name="f168" fmla="*/ 23 f122 1"/>
                <a:gd name="f169" fmla="*/ 64 f121 1"/>
                <a:gd name="f170" fmla="*/ 19 f122 1"/>
                <a:gd name="f171" fmla="*/ 18 f122 1"/>
                <a:gd name="f172" fmla="*/ 90 f121 1"/>
                <a:gd name="f173" fmla="*/ 12 f122 1"/>
                <a:gd name="f174" fmla="*/ 5 f122 1"/>
                <a:gd name="f175" fmla="*/ 84 f121 1"/>
                <a:gd name="f176" fmla="*/ 9 f122 1"/>
                <a:gd name="f177" fmla="*/ 83 f121 1"/>
                <a:gd name="f178" fmla="*/ 16 f122 1"/>
                <a:gd name="f179" fmla="*/ 66 f121 1"/>
                <a:gd name="f180" fmla="*/ 20 f122 1"/>
                <a:gd name="f181" fmla="*/ 6 f121 1"/>
                <a:gd name="f182" fmla="*/ 26 f122 1"/>
                <a:gd name="f183" fmla="*/ 12 f121 1"/>
                <a:gd name="f184" fmla="*/ 31 f122 1"/>
                <a:gd name="f185" fmla="*/ 4 f121 1"/>
                <a:gd name="f186" fmla="*/ 38 f122 1"/>
                <a:gd name="f187" fmla="*/ 8 f121 1"/>
                <a:gd name="f188" fmla="*/ 48 f122 1"/>
                <a:gd name="f189" fmla="*/ 50 f122 1"/>
                <a:gd name="f190" fmla="*/ 96 f121 1"/>
                <a:gd name="f191" fmla="*/ 60 f122 1"/>
                <a:gd name="f192" fmla="*/ 71 f121 1"/>
                <a:gd name="f193" fmla="*/ 48 f121 1"/>
                <a:gd name="f194" fmla="*/ 47 f121 1"/>
                <a:gd name="f195" fmla="*/ 80 f122 1"/>
                <a:gd name="f196" fmla="+- f123 0 f1"/>
                <a:gd name="f197" fmla="*/ f126 1 87"/>
                <a:gd name="f198" fmla="*/ f127 1 130"/>
                <a:gd name="f199" fmla="*/ f128 1 87"/>
                <a:gd name="f200" fmla="*/ f129 1 130"/>
                <a:gd name="f201" fmla="*/ f130 1 87"/>
                <a:gd name="f202" fmla="*/ f131 1 130"/>
                <a:gd name="f203" fmla="*/ f132 1 87"/>
                <a:gd name="f204" fmla="*/ f133 1 87"/>
                <a:gd name="f205" fmla="*/ f134 1 130"/>
                <a:gd name="f206" fmla="*/ f135 1 87"/>
                <a:gd name="f207" fmla="*/ f136 1 130"/>
                <a:gd name="f208" fmla="*/ f137 1 87"/>
                <a:gd name="f209" fmla="*/ f138 1 130"/>
                <a:gd name="f210" fmla="*/ f139 1 87"/>
                <a:gd name="f211" fmla="*/ f140 1 130"/>
                <a:gd name="f212" fmla="*/ f141 1 87"/>
                <a:gd name="f213" fmla="*/ f142 1 130"/>
                <a:gd name="f214" fmla="*/ f143 1 87"/>
                <a:gd name="f215" fmla="*/ f144 1 130"/>
                <a:gd name="f216" fmla="*/ f145 1 87"/>
                <a:gd name="f217" fmla="*/ f146 1 130"/>
                <a:gd name="f218" fmla="*/ f147 1 87"/>
                <a:gd name="f219" fmla="*/ f148 1 130"/>
                <a:gd name="f220" fmla="*/ f149 1 87"/>
                <a:gd name="f221" fmla="*/ f150 1 130"/>
                <a:gd name="f222" fmla="*/ f151 1 87"/>
                <a:gd name="f223" fmla="*/ f152 1 130"/>
                <a:gd name="f224" fmla="*/ f153 1 87"/>
                <a:gd name="f225" fmla="*/ f154 1 130"/>
                <a:gd name="f226" fmla="*/ f155 1 87"/>
                <a:gd name="f227" fmla="*/ f156 1 130"/>
                <a:gd name="f228" fmla="*/ f157 1 130"/>
                <a:gd name="f229" fmla="*/ f158 1 87"/>
                <a:gd name="f230" fmla="*/ f159 1 130"/>
                <a:gd name="f231" fmla="*/ f160 1 87"/>
                <a:gd name="f232" fmla="*/ f161 1 130"/>
                <a:gd name="f233" fmla="*/ f162 1 87"/>
                <a:gd name="f234" fmla="*/ f163 1 130"/>
                <a:gd name="f235" fmla="*/ f164 1 87"/>
                <a:gd name="f236" fmla="*/ f165 1 130"/>
                <a:gd name="f237" fmla="*/ f166 1 87"/>
                <a:gd name="f238" fmla="*/ f167 1 130"/>
                <a:gd name="f239" fmla="*/ f168 1 87"/>
                <a:gd name="f240" fmla="*/ f169 1 130"/>
                <a:gd name="f241" fmla="*/ f170 1 87"/>
                <a:gd name="f242" fmla="*/ f171 1 87"/>
                <a:gd name="f243" fmla="*/ f172 1 130"/>
                <a:gd name="f244" fmla="*/ f173 1 87"/>
                <a:gd name="f245" fmla="*/ f174 1 87"/>
                <a:gd name="f246" fmla="*/ f175 1 130"/>
                <a:gd name="f247" fmla="*/ f176 1 87"/>
                <a:gd name="f248" fmla="*/ f177 1 130"/>
                <a:gd name="f249" fmla="*/ f178 1 87"/>
                <a:gd name="f250" fmla="*/ f179 1 130"/>
                <a:gd name="f251" fmla="*/ f180 1 87"/>
                <a:gd name="f252" fmla="*/ f181 1 130"/>
                <a:gd name="f253" fmla="*/ f182 1 87"/>
                <a:gd name="f254" fmla="*/ f183 1 130"/>
                <a:gd name="f255" fmla="*/ f184 1 87"/>
                <a:gd name="f256" fmla="*/ f185 1 130"/>
                <a:gd name="f257" fmla="*/ f186 1 87"/>
                <a:gd name="f258" fmla="*/ f187 1 130"/>
                <a:gd name="f259" fmla="*/ f188 1 87"/>
                <a:gd name="f260" fmla="*/ f189 1 87"/>
                <a:gd name="f261" fmla="*/ f190 1 130"/>
                <a:gd name="f262" fmla="*/ f191 1 87"/>
                <a:gd name="f263" fmla="*/ f192 1 130"/>
                <a:gd name="f264" fmla="*/ f193 1 130"/>
                <a:gd name="f265" fmla="*/ f194 1 130"/>
                <a:gd name="f266" fmla="*/ f195 1 87"/>
                <a:gd name="f267" fmla="*/ 0 1 f124"/>
                <a:gd name="f268" fmla="*/ f118 1 f124"/>
                <a:gd name="f269" fmla="*/ 0 1 f125"/>
                <a:gd name="f270" fmla="*/ f119 1 f125"/>
                <a:gd name="f271" fmla="*/ f197 1 f124"/>
                <a:gd name="f272" fmla="*/ f198 1 f125"/>
                <a:gd name="f273" fmla="*/ f199 1 f124"/>
                <a:gd name="f274" fmla="*/ f200 1 f125"/>
                <a:gd name="f275" fmla="*/ f201 1 f124"/>
                <a:gd name="f276" fmla="*/ f202 1 f125"/>
                <a:gd name="f277" fmla="*/ f203 1 f124"/>
                <a:gd name="f278" fmla="*/ f204 1 f124"/>
                <a:gd name="f279" fmla="*/ f205 1 f125"/>
                <a:gd name="f280" fmla="*/ f206 1 f124"/>
                <a:gd name="f281" fmla="*/ f207 1 f125"/>
                <a:gd name="f282" fmla="*/ f208 1 f124"/>
                <a:gd name="f283" fmla="*/ f209 1 f125"/>
                <a:gd name="f284" fmla="*/ f210 1 f124"/>
                <a:gd name="f285" fmla="*/ f211 1 f125"/>
                <a:gd name="f286" fmla="*/ f212 1 f124"/>
                <a:gd name="f287" fmla="*/ f213 1 f125"/>
                <a:gd name="f288" fmla="*/ f214 1 f124"/>
                <a:gd name="f289" fmla="*/ f215 1 f125"/>
                <a:gd name="f290" fmla="*/ f216 1 f124"/>
                <a:gd name="f291" fmla="*/ f217 1 f125"/>
                <a:gd name="f292" fmla="*/ f218 1 f124"/>
                <a:gd name="f293" fmla="*/ f219 1 f125"/>
                <a:gd name="f294" fmla="*/ f220 1 f124"/>
                <a:gd name="f295" fmla="*/ f221 1 f125"/>
                <a:gd name="f296" fmla="*/ f222 1 f124"/>
                <a:gd name="f297" fmla="*/ f223 1 f125"/>
                <a:gd name="f298" fmla="*/ f224 1 f124"/>
                <a:gd name="f299" fmla="*/ f225 1 f125"/>
                <a:gd name="f300" fmla="*/ f226 1 f124"/>
                <a:gd name="f301" fmla="*/ f227 1 f125"/>
                <a:gd name="f302" fmla="*/ f228 1 f125"/>
                <a:gd name="f303" fmla="*/ f229 1 f124"/>
                <a:gd name="f304" fmla="*/ f230 1 f125"/>
                <a:gd name="f305" fmla="*/ f231 1 f124"/>
                <a:gd name="f306" fmla="*/ f232 1 f125"/>
                <a:gd name="f307" fmla="*/ f233 1 f124"/>
                <a:gd name="f308" fmla="*/ f234 1 f125"/>
                <a:gd name="f309" fmla="*/ f235 1 f124"/>
                <a:gd name="f310" fmla="*/ f236 1 f125"/>
                <a:gd name="f311" fmla="*/ f237 1 f124"/>
                <a:gd name="f312" fmla="*/ f238 1 f125"/>
                <a:gd name="f313" fmla="*/ f239 1 f124"/>
                <a:gd name="f314" fmla="*/ f240 1 f125"/>
                <a:gd name="f315" fmla="*/ f241 1 f124"/>
                <a:gd name="f316" fmla="*/ f242 1 f124"/>
                <a:gd name="f317" fmla="*/ f243 1 f125"/>
                <a:gd name="f318" fmla="*/ f244 1 f124"/>
                <a:gd name="f319" fmla="*/ f245 1 f124"/>
                <a:gd name="f320" fmla="*/ f246 1 f125"/>
                <a:gd name="f321" fmla="*/ f247 1 f124"/>
                <a:gd name="f322" fmla="*/ f248 1 f125"/>
                <a:gd name="f323" fmla="*/ f249 1 f124"/>
                <a:gd name="f324" fmla="*/ f250 1 f125"/>
                <a:gd name="f325" fmla="*/ f251 1 f124"/>
                <a:gd name="f326" fmla="*/ f252 1 f125"/>
                <a:gd name="f327" fmla="*/ f253 1 f124"/>
                <a:gd name="f328" fmla="*/ f254 1 f125"/>
                <a:gd name="f329" fmla="*/ f255 1 f124"/>
                <a:gd name="f330" fmla="*/ f256 1 f125"/>
                <a:gd name="f331" fmla="*/ f257 1 f124"/>
                <a:gd name="f332" fmla="*/ f258 1 f125"/>
                <a:gd name="f333" fmla="*/ f259 1 f124"/>
                <a:gd name="f334" fmla="*/ f260 1 f124"/>
                <a:gd name="f335" fmla="*/ f261 1 f125"/>
                <a:gd name="f336" fmla="*/ f262 1 f124"/>
                <a:gd name="f337" fmla="*/ f263 1 f125"/>
                <a:gd name="f338" fmla="*/ f264 1 f125"/>
                <a:gd name="f339" fmla="*/ f265 1 f125"/>
                <a:gd name="f340" fmla="*/ f266 1 f124"/>
                <a:gd name="f341" fmla="*/ f267 f115 1"/>
                <a:gd name="f342" fmla="*/ f268 f115 1"/>
                <a:gd name="f343" fmla="*/ f270 f116 1"/>
                <a:gd name="f344" fmla="*/ f269 f116 1"/>
                <a:gd name="f345" fmla="*/ f271 f115 1"/>
                <a:gd name="f346" fmla="*/ f272 f116 1"/>
                <a:gd name="f347" fmla="*/ f273 f115 1"/>
                <a:gd name="f348" fmla="*/ f274 f116 1"/>
                <a:gd name="f349" fmla="*/ f275 f115 1"/>
                <a:gd name="f350" fmla="*/ f276 f116 1"/>
                <a:gd name="f351" fmla="*/ f277 f115 1"/>
                <a:gd name="f352" fmla="*/ f278 f115 1"/>
                <a:gd name="f353" fmla="*/ f279 f116 1"/>
                <a:gd name="f354" fmla="*/ f280 f115 1"/>
                <a:gd name="f355" fmla="*/ f281 f116 1"/>
                <a:gd name="f356" fmla="*/ f282 f115 1"/>
                <a:gd name="f357" fmla="*/ f283 f116 1"/>
                <a:gd name="f358" fmla="*/ f284 f115 1"/>
                <a:gd name="f359" fmla="*/ f285 f116 1"/>
                <a:gd name="f360" fmla="*/ f286 f115 1"/>
                <a:gd name="f361" fmla="*/ f287 f116 1"/>
                <a:gd name="f362" fmla="*/ f288 f115 1"/>
                <a:gd name="f363" fmla="*/ f289 f116 1"/>
                <a:gd name="f364" fmla="*/ f290 f115 1"/>
                <a:gd name="f365" fmla="*/ f291 f116 1"/>
                <a:gd name="f366" fmla="*/ f292 f115 1"/>
                <a:gd name="f367" fmla="*/ f293 f116 1"/>
                <a:gd name="f368" fmla="*/ f294 f115 1"/>
                <a:gd name="f369" fmla="*/ f295 f116 1"/>
                <a:gd name="f370" fmla="*/ f296 f115 1"/>
                <a:gd name="f371" fmla="*/ f297 f116 1"/>
                <a:gd name="f372" fmla="*/ f298 f115 1"/>
                <a:gd name="f373" fmla="*/ f299 f116 1"/>
                <a:gd name="f374" fmla="*/ f300 f115 1"/>
                <a:gd name="f375" fmla="*/ f301 f116 1"/>
                <a:gd name="f376" fmla="*/ f302 f116 1"/>
                <a:gd name="f377" fmla="*/ f303 f115 1"/>
                <a:gd name="f378" fmla="*/ f304 f116 1"/>
                <a:gd name="f379" fmla="*/ f305 f115 1"/>
                <a:gd name="f380" fmla="*/ f306 f116 1"/>
                <a:gd name="f381" fmla="*/ f307 f115 1"/>
                <a:gd name="f382" fmla="*/ f308 f116 1"/>
                <a:gd name="f383" fmla="*/ f309 f115 1"/>
                <a:gd name="f384" fmla="*/ f310 f116 1"/>
                <a:gd name="f385" fmla="*/ f311 f115 1"/>
                <a:gd name="f386" fmla="*/ f312 f116 1"/>
                <a:gd name="f387" fmla="*/ f313 f115 1"/>
                <a:gd name="f388" fmla="*/ f314 f116 1"/>
                <a:gd name="f389" fmla="*/ f315 f115 1"/>
                <a:gd name="f390" fmla="*/ f316 f115 1"/>
                <a:gd name="f391" fmla="*/ f317 f116 1"/>
                <a:gd name="f392" fmla="*/ f318 f115 1"/>
                <a:gd name="f393" fmla="*/ f319 f115 1"/>
                <a:gd name="f394" fmla="*/ f320 f116 1"/>
                <a:gd name="f395" fmla="*/ f321 f115 1"/>
                <a:gd name="f396" fmla="*/ f322 f116 1"/>
                <a:gd name="f397" fmla="*/ f323 f115 1"/>
                <a:gd name="f398" fmla="*/ f324 f116 1"/>
                <a:gd name="f399" fmla="*/ f325 f115 1"/>
                <a:gd name="f400" fmla="*/ f326 f116 1"/>
                <a:gd name="f401" fmla="*/ f327 f115 1"/>
                <a:gd name="f402" fmla="*/ f328 f116 1"/>
                <a:gd name="f403" fmla="*/ f329 f115 1"/>
                <a:gd name="f404" fmla="*/ f330 f116 1"/>
                <a:gd name="f405" fmla="*/ f331 f115 1"/>
                <a:gd name="f406" fmla="*/ f332 f116 1"/>
                <a:gd name="f407" fmla="*/ f333 f115 1"/>
                <a:gd name="f408" fmla="*/ f334 f115 1"/>
                <a:gd name="f409" fmla="*/ f335 f116 1"/>
                <a:gd name="f410" fmla="*/ f336 f115 1"/>
                <a:gd name="f411" fmla="*/ f337 f116 1"/>
                <a:gd name="f412" fmla="*/ f338 f116 1"/>
                <a:gd name="f413" fmla="*/ f339 f116 1"/>
                <a:gd name="f414" fmla="*/ f340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6">
                  <a:pos x="f345" y="f346"/>
                </a:cxn>
                <a:cxn ang="f196">
                  <a:pos x="f347" y="f348"/>
                </a:cxn>
                <a:cxn ang="f196">
                  <a:pos x="f349" y="f350"/>
                </a:cxn>
                <a:cxn ang="f196">
                  <a:pos x="f351" y="f350"/>
                </a:cxn>
                <a:cxn ang="f196">
                  <a:pos x="f352" y="f353"/>
                </a:cxn>
                <a:cxn ang="f196">
                  <a:pos x="f354" y="f355"/>
                </a:cxn>
                <a:cxn ang="f196">
                  <a:pos x="f356" y="f357"/>
                </a:cxn>
                <a:cxn ang="f196">
                  <a:pos x="f358" y="f359"/>
                </a:cxn>
                <a:cxn ang="f196">
                  <a:pos x="f360" y="f361"/>
                </a:cxn>
                <a:cxn ang="f196">
                  <a:pos x="f362" y="f363"/>
                </a:cxn>
                <a:cxn ang="f196">
                  <a:pos x="f364" y="f365"/>
                </a:cxn>
                <a:cxn ang="f196">
                  <a:pos x="f366" y="f367"/>
                </a:cxn>
                <a:cxn ang="f196">
                  <a:pos x="f368" y="f363"/>
                </a:cxn>
                <a:cxn ang="f196">
                  <a:pos x="f362" y="f369"/>
                </a:cxn>
                <a:cxn ang="f196">
                  <a:pos x="f370" y="f371"/>
                </a:cxn>
                <a:cxn ang="f196">
                  <a:pos x="f372" y="f373"/>
                </a:cxn>
                <a:cxn ang="f196">
                  <a:pos x="f374" y="f375"/>
                </a:cxn>
                <a:cxn ang="f196">
                  <a:pos x="f374" y="f376"/>
                </a:cxn>
                <a:cxn ang="f196">
                  <a:pos x="f377" y="f378"/>
                </a:cxn>
                <a:cxn ang="f196">
                  <a:pos x="f379" y="f380"/>
                </a:cxn>
                <a:cxn ang="f196">
                  <a:pos x="f381" y="f382"/>
                </a:cxn>
                <a:cxn ang="f196">
                  <a:pos x="f383" y="f384"/>
                </a:cxn>
                <a:cxn ang="f196">
                  <a:pos x="f385" y="f386"/>
                </a:cxn>
                <a:cxn ang="f196">
                  <a:pos x="f387" y="f388"/>
                </a:cxn>
                <a:cxn ang="f196">
                  <a:pos x="f389" y="f361"/>
                </a:cxn>
                <a:cxn ang="f196">
                  <a:pos x="f390" y="f391"/>
                </a:cxn>
                <a:cxn ang="f196">
                  <a:pos x="f392" y="f367"/>
                </a:cxn>
                <a:cxn ang="f196">
                  <a:pos x="f393" y="f394"/>
                </a:cxn>
                <a:cxn ang="f196">
                  <a:pos x="f395" y="f378"/>
                </a:cxn>
                <a:cxn ang="f196">
                  <a:pos x="f392" y="f396"/>
                </a:cxn>
                <a:cxn ang="f196">
                  <a:pos x="f397" y="f398"/>
                </a:cxn>
                <a:cxn ang="f196">
                  <a:pos x="f399" y="f400"/>
                </a:cxn>
                <a:cxn ang="f196">
                  <a:pos x="f401" y="f402"/>
                </a:cxn>
                <a:cxn ang="f196">
                  <a:pos x="f403" y="f404"/>
                </a:cxn>
                <a:cxn ang="f196">
                  <a:pos x="f405" y="f406"/>
                </a:cxn>
                <a:cxn ang="f196">
                  <a:pos x="f407" y="f384"/>
                </a:cxn>
                <a:cxn ang="f196">
                  <a:pos x="f408" y="f409"/>
                </a:cxn>
                <a:cxn ang="f196">
                  <a:pos x="f370" y="f359"/>
                </a:cxn>
                <a:cxn ang="f196">
                  <a:pos x="f410" y="f411"/>
                </a:cxn>
                <a:cxn ang="f196">
                  <a:pos x="f356" y="f412"/>
                </a:cxn>
                <a:cxn ang="f196">
                  <a:pos x="f352" y="f413"/>
                </a:cxn>
                <a:cxn ang="f196">
                  <a:pos x="f414" y="f386"/>
                </a:cxn>
                <a:cxn ang="f196">
                  <a:pos x="f345" y="f346"/>
                </a:cxn>
              </a:cxnLst>
              <a:rect l="f341" t="f344" r="f342" b="f343"/>
              <a:pathLst>
                <a:path w="87" h="130">
                  <a:moveTo>
                    <a:pt x="f8" y="f9"/>
                  </a:moveTo>
                  <a:cubicBezTo>
                    <a:pt x="f10" y="f11"/>
                    <a:pt x="f12" y="f13"/>
                    <a:pt x="f9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18" y="f19"/>
                    <a:pt x="f12" y="f19"/>
                    <a:pt x="f12" y="f19"/>
                  </a:cubicBezTo>
                  <a:cubicBezTo>
                    <a:pt x="f8" y="f19"/>
                    <a:pt x="f20" y="f19"/>
                    <a:pt x="f21" y="f22"/>
                  </a:cubicBezTo>
                  <a:cubicBezTo>
                    <a:pt x="f23" y="f22"/>
                    <a:pt x="f23" y="f24"/>
                    <a:pt x="f25" y="f26"/>
                  </a:cubicBezTo>
                  <a:cubicBezTo>
                    <a:pt x="f27" y="f22"/>
                    <a:pt x="f28" y="f29"/>
                    <a:pt x="f28" y="f17"/>
                  </a:cubicBezTo>
                  <a:cubicBezTo>
                    <a:pt x="f28" y="f15"/>
                    <a:pt x="f30" y="f31"/>
                    <a:pt x="f32" y="f6"/>
                  </a:cubicBezTo>
                  <a:cubicBezTo>
                    <a:pt x="f33" y="f9"/>
                    <a:pt x="f30" y="f8"/>
                    <a:pt x="f34" y="f20"/>
                  </a:cubicBezTo>
                  <a:cubicBezTo>
                    <a:pt x="f35" y="f9"/>
                    <a:pt x="f36" y="f37"/>
                    <a:pt x="f38" y="f39"/>
                  </a:cubicBezTo>
                  <a:cubicBezTo>
                    <a:pt x="f40" y="f41"/>
                    <a:pt x="f42" y="f31"/>
                    <a:pt x="f43" y="f16"/>
                  </a:cubicBezTo>
                  <a:cubicBezTo>
                    <a:pt x="f34" y="f44"/>
                    <a:pt x="f45" y="f19"/>
                    <a:pt x="f46" y="f47"/>
                  </a:cubicBezTo>
                  <a:cubicBezTo>
                    <a:pt x="f48" y="f24"/>
                    <a:pt x="f45" y="f49"/>
                    <a:pt x="f35" y="f39"/>
                  </a:cubicBezTo>
                  <a:cubicBezTo>
                    <a:pt x="f48" y="f17"/>
                    <a:pt x="f50" y="f51"/>
                    <a:pt x="f38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7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51"/>
                    <a:pt x="f68" y="f24"/>
                  </a:cubicBezTo>
                  <a:cubicBezTo>
                    <a:pt x="f73" y="f74"/>
                    <a:pt x="f73" y="f14"/>
                    <a:pt x="f70" y="f31"/>
                  </a:cubicBezTo>
                  <a:cubicBezTo>
                    <a:pt x="f75" y="f31"/>
                    <a:pt x="f72" y="f13"/>
                    <a:pt x="f76" y="f77"/>
                  </a:cubicBezTo>
                  <a:cubicBezTo>
                    <a:pt x="f78" y="f79"/>
                    <a:pt x="f75" y="f31"/>
                    <a:pt x="f80" y="f37"/>
                  </a:cubicBezTo>
                  <a:cubicBezTo>
                    <a:pt x="f81" y="f8"/>
                    <a:pt x="f82" y="f25"/>
                    <a:pt x="f78" y="f33"/>
                  </a:cubicBezTo>
                  <a:cubicBezTo>
                    <a:pt x="f80" y="f45"/>
                    <a:pt x="f81" y="f36"/>
                    <a:pt x="f83" y="f60"/>
                  </a:cubicBezTo>
                  <a:cubicBezTo>
                    <a:pt x="f84" y="f55"/>
                    <a:pt x="f85" y="f48"/>
                    <a:pt x="f85" y="f42"/>
                  </a:cubicBezTo>
                  <a:cubicBezTo>
                    <a:pt x="f85" y="f33"/>
                    <a:pt x="f86" y="f27"/>
                    <a:pt x="f87" y="f20"/>
                  </a:cubicBezTo>
                  <a:cubicBezTo>
                    <a:pt x="f88" y="f12"/>
                    <a:pt x="f89" y="f16"/>
                    <a:pt x="f90" y="f11"/>
                  </a:cubicBezTo>
                  <a:cubicBezTo>
                    <a:pt x="f90" y="f44"/>
                    <a:pt x="f89" y="f19"/>
                    <a:pt x="f91" y="f47"/>
                  </a:cubicBezTo>
                  <a:cubicBezTo>
                    <a:pt x="f92" y="f49"/>
                    <a:pt x="f5" y="f93"/>
                    <a:pt x="f94" y="f18"/>
                  </a:cubicBezTo>
                  <a:cubicBezTo>
                    <a:pt x="f95" y="f9"/>
                    <a:pt x="f96" y="f31"/>
                    <a:pt x="f97" y="f31"/>
                  </a:cubicBezTo>
                  <a:cubicBezTo>
                    <a:pt x="f98" y="f37"/>
                    <a:pt x="f99" y="f9"/>
                    <a:pt x="f91" y="f12"/>
                  </a:cubicBezTo>
                  <a:cubicBezTo>
                    <a:pt x="f98" y="f23"/>
                    <a:pt x="f89" y="f32"/>
                    <a:pt x="f100" y="f101"/>
                  </a:cubicBezTo>
                  <a:cubicBezTo>
                    <a:pt x="f86" y="f73"/>
                    <a:pt x="f102" y="f103"/>
                    <a:pt x="f102" y="f96"/>
                  </a:cubicBezTo>
                  <a:cubicBezTo>
                    <a:pt x="f104" y="f105"/>
                    <a:pt x="f84" y="f106"/>
                    <a:pt x="f103" y="f91"/>
                  </a:cubicBezTo>
                  <a:cubicBezTo>
                    <a:pt x="f103" y="f97"/>
                    <a:pt x="f104" y="f94"/>
                    <a:pt x="f81" y="f105"/>
                  </a:cubicBezTo>
                  <a:cubicBezTo>
                    <a:pt x="f75" y="f5"/>
                    <a:pt x="f70" y="f107"/>
                    <a:pt x="f72" y="f108"/>
                  </a:cubicBezTo>
                  <a:cubicBezTo>
                    <a:pt x="f109" y="f82"/>
                    <a:pt x="f110" y="f60"/>
                    <a:pt x="f111" y="f33"/>
                  </a:cubicBezTo>
                  <a:cubicBezTo>
                    <a:pt x="f60" y="f10"/>
                    <a:pt x="f59" y="f6"/>
                    <a:pt x="f60" y="f93"/>
                  </a:cubicBezTo>
                  <a:cubicBezTo>
                    <a:pt x="f60" y="f77"/>
                    <a:pt x="f59" y="f11"/>
                    <a:pt x="f57" y="f6"/>
                  </a:cubicBezTo>
                  <a:cubicBezTo>
                    <a:pt x="f53" y="f8"/>
                    <a:pt x="f48" y="f23"/>
                    <a:pt x="f112" y="f34"/>
                  </a:cubicBezTo>
                  <a:cubicBezTo>
                    <a:pt x="f113" y="f113"/>
                    <a:pt x="f43" y="f53"/>
                    <a:pt x="f28" y="f111"/>
                  </a:cubicBezTo>
                  <a:cubicBezTo>
                    <a:pt x="f27" y="f73"/>
                    <a:pt x="f25" y="f64"/>
                    <a:pt x="f21" y="f73"/>
                  </a:cubicBezTo>
                  <a:cubicBezTo>
                    <a:pt x="f10" y="f73"/>
                    <a:pt x="f20" y="f62"/>
                    <a:pt x="f20" y="f60"/>
                  </a:cubicBezTo>
                  <a:cubicBezTo>
                    <a:pt x="f10" y="f40"/>
                    <a:pt x="f18" y="f30"/>
                    <a:pt x="f8" y="f9"/>
                  </a:cubicBezTo>
                  <a:close/>
                </a:path>
              </a:pathLst>
            </a:custGeom>
            <a:solidFill>
              <a:srgbClr val="65B3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9" name="Freeform 223">
              <a:extLst>
                <a:ext uri="{FF2B5EF4-FFF2-40B4-BE49-F238E27FC236}">
                  <a16:creationId xmlns:a16="http://schemas.microsoft.com/office/drawing/2014/main" id="{F68F8B04-1753-A46A-761A-D61F03968066}"/>
                </a:ext>
              </a:extLst>
            </p:cNvPr>
            <p:cNvSpPr/>
            <p:nvPr/>
          </p:nvSpPr>
          <p:spPr>
            <a:xfrm>
              <a:off x="8239118" y="4557717"/>
              <a:ext cx="134938" cy="2984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"/>
                <a:gd name="f7" fmla="val 163"/>
                <a:gd name="f8" fmla="val 52"/>
                <a:gd name="f9" fmla="val 142"/>
                <a:gd name="f10" fmla="val 143"/>
                <a:gd name="f11" fmla="val 51"/>
                <a:gd name="f12" fmla="val 145"/>
                <a:gd name="f13" fmla="val 146"/>
                <a:gd name="f14" fmla="val 49"/>
                <a:gd name="f15" fmla="val 43"/>
                <a:gd name="f16" fmla="val 42"/>
                <a:gd name="f17" fmla="val 137"/>
                <a:gd name="f18" fmla="val 41"/>
                <a:gd name="f19" fmla="val 136"/>
                <a:gd name="f20" fmla="val 38"/>
                <a:gd name="f21" fmla="val 135"/>
                <a:gd name="f22" fmla="val 138"/>
                <a:gd name="f23" fmla="val 37"/>
                <a:gd name="f24" fmla="val 34"/>
                <a:gd name="f25" fmla="val 144"/>
                <a:gd name="f26" fmla="val 32"/>
                <a:gd name="f27" fmla="val 148"/>
                <a:gd name="f28" fmla="val 30"/>
                <a:gd name="f29" fmla="val 150"/>
                <a:gd name="f30" fmla="val 27"/>
                <a:gd name="f31" fmla="val 152"/>
                <a:gd name="f32" fmla="val 33"/>
                <a:gd name="f33" fmla="val 153"/>
                <a:gd name="f34" fmla="val 35"/>
                <a:gd name="f35" fmla="val 155"/>
                <a:gd name="f36" fmla="val 156"/>
                <a:gd name="f37" fmla="val 31"/>
                <a:gd name="f38" fmla="val 157"/>
                <a:gd name="f39" fmla="val 28"/>
                <a:gd name="f40" fmla="val 158"/>
                <a:gd name="f41" fmla="val 162"/>
                <a:gd name="f42" fmla="val 26"/>
                <a:gd name="f43" fmla="val 24"/>
                <a:gd name="f44" fmla="val 161"/>
                <a:gd name="f45" fmla="val 159"/>
                <a:gd name="f46" fmla="val 25"/>
                <a:gd name="f47" fmla="val 154"/>
                <a:gd name="f48" fmla="val 23"/>
                <a:gd name="f49" fmla="val 151"/>
                <a:gd name="f50" fmla="val 149"/>
                <a:gd name="f51" fmla="val 147"/>
                <a:gd name="f52" fmla="val 29"/>
                <a:gd name="f53" fmla="val 140"/>
                <a:gd name="f54" fmla="val 139"/>
                <a:gd name="f55" fmla="val 141"/>
                <a:gd name="f56" fmla="val 22"/>
                <a:gd name="f57" fmla="val 20"/>
                <a:gd name="f58" fmla="val 21"/>
                <a:gd name="f59" fmla="val 19"/>
                <a:gd name="f60" fmla="val 128"/>
                <a:gd name="f61" fmla="val 123"/>
                <a:gd name="f62" fmla="val 122"/>
                <a:gd name="f63" fmla="val 120"/>
                <a:gd name="f64" fmla="val 119"/>
                <a:gd name="f65" fmla="val 17"/>
                <a:gd name="f66" fmla="val 113"/>
                <a:gd name="f67" fmla="val 10"/>
                <a:gd name="f68" fmla="val 107"/>
                <a:gd name="f69" fmla="val 4"/>
                <a:gd name="f70" fmla="val 100"/>
                <a:gd name="f71" fmla="val 3"/>
                <a:gd name="f72" fmla="val 2"/>
                <a:gd name="f73" fmla="val 97"/>
                <a:gd name="f74" fmla="val 96"/>
                <a:gd name="f75" fmla="val 5"/>
                <a:gd name="f76" fmla="val 6"/>
                <a:gd name="f77" fmla="val 98"/>
                <a:gd name="f78" fmla="val 11"/>
                <a:gd name="f79" fmla="val 103"/>
                <a:gd name="f80" fmla="val 16"/>
                <a:gd name="f81" fmla="val 108"/>
                <a:gd name="f82" fmla="val 115"/>
                <a:gd name="f83" fmla="val 117"/>
                <a:gd name="f84" fmla="val 116"/>
                <a:gd name="f85" fmla="val 111"/>
                <a:gd name="f86" fmla="val 105"/>
                <a:gd name="f87" fmla="val 36"/>
                <a:gd name="f88" fmla="val 93"/>
                <a:gd name="f89" fmla="val 88"/>
                <a:gd name="f90" fmla="val 84"/>
                <a:gd name="f91" fmla="val 79"/>
                <a:gd name="f92" fmla="val 40"/>
                <a:gd name="f93" fmla="val 74"/>
                <a:gd name="f94" fmla="val 68"/>
                <a:gd name="f95" fmla="val 44"/>
                <a:gd name="f96" fmla="val 58"/>
                <a:gd name="f97" fmla="val 47"/>
                <a:gd name="f98" fmla="val 48"/>
                <a:gd name="f99" fmla="val 46"/>
                <a:gd name="f100" fmla="val 50"/>
                <a:gd name="f101" fmla="val 55"/>
                <a:gd name="f102" fmla="val 54"/>
                <a:gd name="f103" fmla="val 14"/>
                <a:gd name="f104" fmla="val 60"/>
                <a:gd name="f105" fmla="val 13"/>
                <a:gd name="f106" fmla="val 56"/>
                <a:gd name="f107" fmla="val 12"/>
                <a:gd name="f108" fmla="val 9"/>
                <a:gd name="f109" fmla="val 1"/>
                <a:gd name="f110" fmla="val 53"/>
                <a:gd name="f111" fmla="val 59"/>
                <a:gd name="f112" fmla="val 61"/>
                <a:gd name="f113" fmla="val 63"/>
                <a:gd name="f114" fmla="val 65"/>
                <a:gd name="f115" fmla="val 66"/>
                <a:gd name="f116" fmla="val 69"/>
                <a:gd name="f117" fmla="val 70"/>
                <a:gd name="f118" fmla="val 72"/>
                <a:gd name="f119" fmla="val 71"/>
                <a:gd name="f120" fmla="val 18"/>
                <a:gd name="f121" fmla="val 64"/>
                <a:gd name="f122" fmla="val 62"/>
                <a:gd name="f123" fmla="val 57"/>
                <a:gd name="f124" fmla="val 81"/>
                <a:gd name="f125" fmla="val 85"/>
                <a:gd name="f126" fmla="val 91"/>
                <a:gd name="f127" fmla="val 109"/>
                <a:gd name="f128" fmla="val 45"/>
                <a:gd name="f129" fmla="val 114"/>
                <a:gd name="f130" fmla="val 112"/>
                <a:gd name="f131" fmla="val 118"/>
                <a:gd name="f132" fmla="val 126"/>
                <a:gd name="f133" fmla="val 130"/>
                <a:gd name="f134" fmla="+- 0 0 -90"/>
                <a:gd name="f135" fmla="*/ f3 1 73"/>
                <a:gd name="f136" fmla="*/ f4 1 163"/>
                <a:gd name="f137" fmla="val f5"/>
                <a:gd name="f138" fmla="val f6"/>
                <a:gd name="f139" fmla="val f7"/>
                <a:gd name="f140" fmla="*/ f134 f0 1"/>
                <a:gd name="f141" fmla="+- f139 0 f137"/>
                <a:gd name="f142" fmla="+- f138 0 f137"/>
                <a:gd name="f143" fmla="*/ f140 1 f2"/>
                <a:gd name="f144" fmla="*/ f142 1 73"/>
                <a:gd name="f145" fmla="*/ f141 1 163"/>
                <a:gd name="f146" fmla="*/ 52 f142 1"/>
                <a:gd name="f147" fmla="*/ 142 f141 1"/>
                <a:gd name="f148" fmla="*/ 51 f142 1"/>
                <a:gd name="f149" fmla="*/ 146 f141 1"/>
                <a:gd name="f150" fmla="*/ 42 f142 1"/>
                <a:gd name="f151" fmla="*/ 137 f141 1"/>
                <a:gd name="f152" fmla="*/ 38 f142 1"/>
                <a:gd name="f153" fmla="*/ 138 f141 1"/>
                <a:gd name="f154" fmla="*/ 32 f142 1"/>
                <a:gd name="f155" fmla="*/ 148 f141 1"/>
                <a:gd name="f156" fmla="*/ 33 f142 1"/>
                <a:gd name="f157" fmla="*/ 153 f141 1"/>
                <a:gd name="f158" fmla="*/ 156 f141 1"/>
                <a:gd name="f159" fmla="*/ 28 f142 1"/>
                <a:gd name="f160" fmla="*/ 162 f141 1"/>
                <a:gd name="f161" fmla="*/ 26 f142 1"/>
                <a:gd name="f162" fmla="*/ 25 f142 1"/>
                <a:gd name="f163" fmla="*/ 158 f141 1"/>
                <a:gd name="f164" fmla="*/ 24 f142 1"/>
                <a:gd name="f165" fmla="*/ 150 f141 1"/>
                <a:gd name="f166" fmla="*/ 145 f141 1"/>
                <a:gd name="f167" fmla="*/ 27 f142 1"/>
                <a:gd name="f168" fmla="*/ 139 f141 1"/>
                <a:gd name="f169" fmla="*/ 22 f142 1"/>
                <a:gd name="f170" fmla="*/ 143 f141 1"/>
                <a:gd name="f171" fmla="*/ 21 f142 1"/>
                <a:gd name="f172" fmla="*/ 140 f141 1"/>
                <a:gd name="f173" fmla="*/ 123 f141 1"/>
                <a:gd name="f174" fmla="*/ 23 f142 1"/>
                <a:gd name="f175" fmla="*/ 119 f141 1"/>
                <a:gd name="f176" fmla="*/ 4 f142 1"/>
                <a:gd name="f177" fmla="*/ 100 f141 1"/>
                <a:gd name="f178" fmla="*/ 2 f142 1"/>
                <a:gd name="f179" fmla="*/ 97 f141 1"/>
                <a:gd name="f180" fmla="*/ 6 f142 1"/>
                <a:gd name="f181" fmla="*/ 98 f141 1"/>
                <a:gd name="f182" fmla="*/ 113 f141 1"/>
                <a:gd name="f183" fmla="*/ 116 f141 1"/>
                <a:gd name="f184" fmla="*/ 111 f141 1"/>
                <a:gd name="f185" fmla="*/ 96 f141 1"/>
                <a:gd name="f186" fmla="*/ 35 f142 1"/>
                <a:gd name="f187" fmla="*/ 84 f141 1"/>
                <a:gd name="f188" fmla="*/ 41 f142 1"/>
                <a:gd name="f189" fmla="*/ 68 f141 1"/>
                <a:gd name="f190" fmla="*/ 46 f142 1"/>
                <a:gd name="f191" fmla="*/ 37 f141 1"/>
                <a:gd name="f192" fmla="*/ 49 f142 1"/>
                <a:gd name="f193" fmla="*/ 33 f141 1"/>
                <a:gd name="f194" fmla="*/ 48 f142 1"/>
                <a:gd name="f195" fmla="*/ 30 f141 1"/>
                <a:gd name="f196" fmla="*/ 23 f141 1"/>
                <a:gd name="f197" fmla="*/ 54 f142 1"/>
                <a:gd name="f198" fmla="*/ 16 f141 1"/>
                <a:gd name="f199" fmla="*/ 60 f142 1"/>
                <a:gd name="f200" fmla="*/ 14 f141 1"/>
                <a:gd name="f201" fmla="*/ 55 f142 1"/>
                <a:gd name="f202" fmla="*/ 13 f141 1"/>
                <a:gd name="f203" fmla="*/ 5 f141 1"/>
                <a:gd name="f204" fmla="*/ 56 f142 1"/>
                <a:gd name="f205" fmla="*/ 0 f141 1"/>
                <a:gd name="f206" fmla="*/ 63 f142 1"/>
                <a:gd name="f207" fmla="*/ 3 f141 1"/>
                <a:gd name="f208" fmla="*/ 68 f142 1"/>
                <a:gd name="f209" fmla="*/ 70 f142 1"/>
                <a:gd name="f210" fmla="*/ 71 f142 1"/>
                <a:gd name="f211" fmla="*/ 18 f141 1"/>
                <a:gd name="f212" fmla="*/ 65 f142 1"/>
                <a:gd name="f213" fmla="*/ 40 f141 1"/>
                <a:gd name="f214" fmla="*/ 64 f142 1"/>
                <a:gd name="f215" fmla="*/ 44 f141 1"/>
                <a:gd name="f216" fmla="*/ 81 f141 1"/>
                <a:gd name="f217" fmla="*/ 45 f142 1"/>
                <a:gd name="f218" fmla="*/ 115 f141 1"/>
                <a:gd name="f219" fmla="*/ 114 f141 1"/>
                <a:gd name="f220" fmla="*/ 57 f142 1"/>
                <a:gd name="f221" fmla="*/ 50 f142 1"/>
                <a:gd name="f222" fmla="*/ 130 f141 1"/>
                <a:gd name="f223" fmla="+- f143 0 f1"/>
                <a:gd name="f224" fmla="*/ f146 1 73"/>
                <a:gd name="f225" fmla="*/ f147 1 163"/>
                <a:gd name="f226" fmla="*/ f148 1 73"/>
                <a:gd name="f227" fmla="*/ f149 1 163"/>
                <a:gd name="f228" fmla="*/ f150 1 73"/>
                <a:gd name="f229" fmla="*/ f151 1 163"/>
                <a:gd name="f230" fmla="*/ f152 1 73"/>
                <a:gd name="f231" fmla="*/ f153 1 163"/>
                <a:gd name="f232" fmla="*/ f154 1 73"/>
                <a:gd name="f233" fmla="*/ f155 1 163"/>
                <a:gd name="f234" fmla="*/ f156 1 73"/>
                <a:gd name="f235" fmla="*/ f157 1 163"/>
                <a:gd name="f236" fmla="*/ f158 1 163"/>
                <a:gd name="f237" fmla="*/ f159 1 73"/>
                <a:gd name="f238" fmla="*/ f160 1 163"/>
                <a:gd name="f239" fmla="*/ f161 1 73"/>
                <a:gd name="f240" fmla="*/ f162 1 73"/>
                <a:gd name="f241" fmla="*/ f163 1 163"/>
                <a:gd name="f242" fmla="*/ f164 1 73"/>
                <a:gd name="f243" fmla="*/ f165 1 163"/>
                <a:gd name="f244" fmla="*/ f166 1 163"/>
                <a:gd name="f245" fmla="*/ f167 1 73"/>
                <a:gd name="f246" fmla="*/ f168 1 163"/>
                <a:gd name="f247" fmla="*/ f169 1 73"/>
                <a:gd name="f248" fmla="*/ f170 1 163"/>
                <a:gd name="f249" fmla="*/ f171 1 73"/>
                <a:gd name="f250" fmla="*/ f172 1 163"/>
                <a:gd name="f251" fmla="*/ f173 1 163"/>
                <a:gd name="f252" fmla="*/ f174 1 73"/>
                <a:gd name="f253" fmla="*/ f175 1 163"/>
                <a:gd name="f254" fmla="*/ f176 1 73"/>
                <a:gd name="f255" fmla="*/ f177 1 163"/>
                <a:gd name="f256" fmla="*/ f178 1 73"/>
                <a:gd name="f257" fmla="*/ f179 1 163"/>
                <a:gd name="f258" fmla="*/ f180 1 73"/>
                <a:gd name="f259" fmla="*/ f181 1 163"/>
                <a:gd name="f260" fmla="*/ f182 1 163"/>
                <a:gd name="f261" fmla="*/ f183 1 163"/>
                <a:gd name="f262" fmla="*/ f184 1 163"/>
                <a:gd name="f263" fmla="*/ f185 1 163"/>
                <a:gd name="f264" fmla="*/ f186 1 73"/>
                <a:gd name="f265" fmla="*/ f187 1 163"/>
                <a:gd name="f266" fmla="*/ f188 1 73"/>
                <a:gd name="f267" fmla="*/ f189 1 163"/>
                <a:gd name="f268" fmla="*/ f190 1 73"/>
                <a:gd name="f269" fmla="*/ f191 1 163"/>
                <a:gd name="f270" fmla="*/ f192 1 73"/>
                <a:gd name="f271" fmla="*/ f193 1 163"/>
                <a:gd name="f272" fmla="*/ f194 1 73"/>
                <a:gd name="f273" fmla="*/ f195 1 163"/>
                <a:gd name="f274" fmla="*/ f196 1 163"/>
                <a:gd name="f275" fmla="*/ f197 1 73"/>
                <a:gd name="f276" fmla="*/ f198 1 163"/>
                <a:gd name="f277" fmla="*/ f199 1 73"/>
                <a:gd name="f278" fmla="*/ f200 1 163"/>
                <a:gd name="f279" fmla="*/ f201 1 73"/>
                <a:gd name="f280" fmla="*/ f202 1 163"/>
                <a:gd name="f281" fmla="*/ f203 1 163"/>
                <a:gd name="f282" fmla="*/ f204 1 73"/>
                <a:gd name="f283" fmla="*/ f205 1 163"/>
                <a:gd name="f284" fmla="*/ f206 1 73"/>
                <a:gd name="f285" fmla="*/ f207 1 163"/>
                <a:gd name="f286" fmla="*/ f208 1 73"/>
                <a:gd name="f287" fmla="*/ f209 1 73"/>
                <a:gd name="f288" fmla="*/ f210 1 73"/>
                <a:gd name="f289" fmla="*/ f211 1 163"/>
                <a:gd name="f290" fmla="*/ f212 1 73"/>
                <a:gd name="f291" fmla="*/ f213 1 163"/>
                <a:gd name="f292" fmla="*/ f214 1 73"/>
                <a:gd name="f293" fmla="*/ f215 1 163"/>
                <a:gd name="f294" fmla="*/ f216 1 163"/>
                <a:gd name="f295" fmla="*/ f217 1 73"/>
                <a:gd name="f296" fmla="*/ f218 1 163"/>
                <a:gd name="f297" fmla="*/ f219 1 163"/>
                <a:gd name="f298" fmla="*/ f220 1 73"/>
                <a:gd name="f299" fmla="*/ f221 1 73"/>
                <a:gd name="f300" fmla="*/ f222 1 163"/>
                <a:gd name="f301" fmla="*/ 0 1 f144"/>
                <a:gd name="f302" fmla="*/ f138 1 f144"/>
                <a:gd name="f303" fmla="*/ 0 1 f145"/>
                <a:gd name="f304" fmla="*/ f139 1 f145"/>
                <a:gd name="f305" fmla="*/ f224 1 f144"/>
                <a:gd name="f306" fmla="*/ f225 1 f145"/>
                <a:gd name="f307" fmla="*/ f226 1 f144"/>
                <a:gd name="f308" fmla="*/ f227 1 f145"/>
                <a:gd name="f309" fmla="*/ f228 1 f144"/>
                <a:gd name="f310" fmla="*/ f229 1 f145"/>
                <a:gd name="f311" fmla="*/ f230 1 f144"/>
                <a:gd name="f312" fmla="*/ f231 1 f145"/>
                <a:gd name="f313" fmla="*/ f232 1 f144"/>
                <a:gd name="f314" fmla="*/ f233 1 f145"/>
                <a:gd name="f315" fmla="*/ f234 1 f144"/>
                <a:gd name="f316" fmla="*/ f235 1 f145"/>
                <a:gd name="f317" fmla="*/ f236 1 f145"/>
                <a:gd name="f318" fmla="*/ f237 1 f144"/>
                <a:gd name="f319" fmla="*/ f238 1 f145"/>
                <a:gd name="f320" fmla="*/ f239 1 f144"/>
                <a:gd name="f321" fmla="*/ f240 1 f144"/>
                <a:gd name="f322" fmla="*/ f241 1 f145"/>
                <a:gd name="f323" fmla="*/ f242 1 f144"/>
                <a:gd name="f324" fmla="*/ f243 1 f145"/>
                <a:gd name="f325" fmla="*/ f244 1 f145"/>
                <a:gd name="f326" fmla="*/ f245 1 f144"/>
                <a:gd name="f327" fmla="*/ f246 1 f145"/>
                <a:gd name="f328" fmla="*/ f247 1 f144"/>
                <a:gd name="f329" fmla="*/ f248 1 f145"/>
                <a:gd name="f330" fmla="*/ f249 1 f144"/>
                <a:gd name="f331" fmla="*/ f250 1 f145"/>
                <a:gd name="f332" fmla="*/ f251 1 f145"/>
                <a:gd name="f333" fmla="*/ f252 1 f144"/>
                <a:gd name="f334" fmla="*/ f253 1 f145"/>
                <a:gd name="f335" fmla="*/ f254 1 f144"/>
                <a:gd name="f336" fmla="*/ f255 1 f145"/>
                <a:gd name="f337" fmla="*/ f256 1 f144"/>
                <a:gd name="f338" fmla="*/ f257 1 f145"/>
                <a:gd name="f339" fmla="*/ f258 1 f144"/>
                <a:gd name="f340" fmla="*/ f259 1 f145"/>
                <a:gd name="f341" fmla="*/ f260 1 f145"/>
                <a:gd name="f342" fmla="*/ f261 1 f145"/>
                <a:gd name="f343" fmla="*/ f262 1 f145"/>
                <a:gd name="f344" fmla="*/ f263 1 f145"/>
                <a:gd name="f345" fmla="*/ f264 1 f144"/>
                <a:gd name="f346" fmla="*/ f265 1 f145"/>
                <a:gd name="f347" fmla="*/ f266 1 f144"/>
                <a:gd name="f348" fmla="*/ f267 1 f145"/>
                <a:gd name="f349" fmla="*/ f268 1 f144"/>
                <a:gd name="f350" fmla="*/ f269 1 f145"/>
                <a:gd name="f351" fmla="*/ f270 1 f144"/>
                <a:gd name="f352" fmla="*/ f271 1 f145"/>
                <a:gd name="f353" fmla="*/ f272 1 f144"/>
                <a:gd name="f354" fmla="*/ f273 1 f145"/>
                <a:gd name="f355" fmla="*/ f274 1 f145"/>
                <a:gd name="f356" fmla="*/ f275 1 f144"/>
                <a:gd name="f357" fmla="*/ f276 1 f145"/>
                <a:gd name="f358" fmla="*/ f277 1 f144"/>
                <a:gd name="f359" fmla="*/ f278 1 f145"/>
                <a:gd name="f360" fmla="*/ f279 1 f144"/>
                <a:gd name="f361" fmla="*/ f280 1 f145"/>
                <a:gd name="f362" fmla="*/ f281 1 f145"/>
                <a:gd name="f363" fmla="*/ f282 1 f144"/>
                <a:gd name="f364" fmla="*/ f283 1 f145"/>
                <a:gd name="f365" fmla="*/ f284 1 f144"/>
                <a:gd name="f366" fmla="*/ f285 1 f145"/>
                <a:gd name="f367" fmla="*/ f286 1 f144"/>
                <a:gd name="f368" fmla="*/ f287 1 f144"/>
                <a:gd name="f369" fmla="*/ f288 1 f144"/>
                <a:gd name="f370" fmla="*/ f289 1 f145"/>
                <a:gd name="f371" fmla="*/ f290 1 f144"/>
                <a:gd name="f372" fmla="*/ f291 1 f145"/>
                <a:gd name="f373" fmla="*/ f292 1 f144"/>
                <a:gd name="f374" fmla="*/ f293 1 f145"/>
                <a:gd name="f375" fmla="*/ f294 1 f145"/>
                <a:gd name="f376" fmla="*/ f295 1 f144"/>
                <a:gd name="f377" fmla="*/ f296 1 f145"/>
                <a:gd name="f378" fmla="*/ f297 1 f145"/>
                <a:gd name="f379" fmla="*/ f298 1 f144"/>
                <a:gd name="f380" fmla="*/ f299 1 f144"/>
                <a:gd name="f381" fmla="*/ f300 1 f145"/>
                <a:gd name="f382" fmla="*/ f301 f135 1"/>
                <a:gd name="f383" fmla="*/ f302 f135 1"/>
                <a:gd name="f384" fmla="*/ f304 f136 1"/>
                <a:gd name="f385" fmla="*/ f303 f136 1"/>
                <a:gd name="f386" fmla="*/ f305 f135 1"/>
                <a:gd name="f387" fmla="*/ f306 f136 1"/>
                <a:gd name="f388" fmla="*/ f307 f135 1"/>
                <a:gd name="f389" fmla="*/ f308 f136 1"/>
                <a:gd name="f390" fmla="*/ f309 f135 1"/>
                <a:gd name="f391" fmla="*/ f310 f136 1"/>
                <a:gd name="f392" fmla="*/ f311 f135 1"/>
                <a:gd name="f393" fmla="*/ f312 f136 1"/>
                <a:gd name="f394" fmla="*/ f313 f135 1"/>
                <a:gd name="f395" fmla="*/ f314 f136 1"/>
                <a:gd name="f396" fmla="*/ f315 f135 1"/>
                <a:gd name="f397" fmla="*/ f316 f136 1"/>
                <a:gd name="f398" fmla="*/ f317 f136 1"/>
                <a:gd name="f399" fmla="*/ f318 f135 1"/>
                <a:gd name="f400" fmla="*/ f319 f136 1"/>
                <a:gd name="f401" fmla="*/ f320 f135 1"/>
                <a:gd name="f402" fmla="*/ f321 f135 1"/>
                <a:gd name="f403" fmla="*/ f322 f136 1"/>
                <a:gd name="f404" fmla="*/ f323 f135 1"/>
                <a:gd name="f405" fmla="*/ f324 f136 1"/>
                <a:gd name="f406" fmla="*/ f325 f136 1"/>
                <a:gd name="f407" fmla="*/ f326 f135 1"/>
                <a:gd name="f408" fmla="*/ f327 f136 1"/>
                <a:gd name="f409" fmla="*/ f328 f135 1"/>
                <a:gd name="f410" fmla="*/ f329 f136 1"/>
                <a:gd name="f411" fmla="*/ f330 f135 1"/>
                <a:gd name="f412" fmla="*/ f331 f136 1"/>
                <a:gd name="f413" fmla="*/ f332 f136 1"/>
                <a:gd name="f414" fmla="*/ f333 f135 1"/>
                <a:gd name="f415" fmla="*/ f334 f136 1"/>
                <a:gd name="f416" fmla="*/ f335 f135 1"/>
                <a:gd name="f417" fmla="*/ f336 f136 1"/>
                <a:gd name="f418" fmla="*/ f337 f135 1"/>
                <a:gd name="f419" fmla="*/ f338 f136 1"/>
                <a:gd name="f420" fmla="*/ f339 f135 1"/>
                <a:gd name="f421" fmla="*/ f340 f136 1"/>
                <a:gd name="f422" fmla="*/ f341 f136 1"/>
                <a:gd name="f423" fmla="*/ f342 f136 1"/>
                <a:gd name="f424" fmla="*/ f343 f136 1"/>
                <a:gd name="f425" fmla="*/ f344 f136 1"/>
                <a:gd name="f426" fmla="*/ f345 f135 1"/>
                <a:gd name="f427" fmla="*/ f346 f136 1"/>
                <a:gd name="f428" fmla="*/ f347 f135 1"/>
                <a:gd name="f429" fmla="*/ f348 f136 1"/>
                <a:gd name="f430" fmla="*/ f349 f135 1"/>
                <a:gd name="f431" fmla="*/ f350 f136 1"/>
                <a:gd name="f432" fmla="*/ f351 f135 1"/>
                <a:gd name="f433" fmla="*/ f352 f136 1"/>
                <a:gd name="f434" fmla="*/ f353 f135 1"/>
                <a:gd name="f435" fmla="*/ f354 f136 1"/>
                <a:gd name="f436" fmla="*/ f355 f136 1"/>
                <a:gd name="f437" fmla="*/ f356 f135 1"/>
                <a:gd name="f438" fmla="*/ f357 f136 1"/>
                <a:gd name="f439" fmla="*/ f358 f135 1"/>
                <a:gd name="f440" fmla="*/ f359 f136 1"/>
                <a:gd name="f441" fmla="*/ f360 f135 1"/>
                <a:gd name="f442" fmla="*/ f361 f136 1"/>
                <a:gd name="f443" fmla="*/ f362 f136 1"/>
                <a:gd name="f444" fmla="*/ f363 f135 1"/>
                <a:gd name="f445" fmla="*/ f364 f136 1"/>
                <a:gd name="f446" fmla="*/ f365 f135 1"/>
                <a:gd name="f447" fmla="*/ f366 f136 1"/>
                <a:gd name="f448" fmla="*/ f367 f135 1"/>
                <a:gd name="f449" fmla="*/ f368 f135 1"/>
                <a:gd name="f450" fmla="*/ f369 f135 1"/>
                <a:gd name="f451" fmla="*/ f370 f136 1"/>
                <a:gd name="f452" fmla="*/ f371 f135 1"/>
                <a:gd name="f453" fmla="*/ f372 f136 1"/>
                <a:gd name="f454" fmla="*/ f373 f135 1"/>
                <a:gd name="f455" fmla="*/ f374 f136 1"/>
                <a:gd name="f456" fmla="*/ f375 f136 1"/>
                <a:gd name="f457" fmla="*/ f376 f135 1"/>
                <a:gd name="f458" fmla="*/ f377 f136 1"/>
                <a:gd name="f459" fmla="*/ f378 f136 1"/>
                <a:gd name="f460" fmla="*/ f379 f135 1"/>
                <a:gd name="f461" fmla="*/ f380 f135 1"/>
                <a:gd name="f462" fmla="*/ f381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3">
                  <a:pos x="f386" y="f387"/>
                </a:cxn>
                <a:cxn ang="f223">
                  <a:pos x="f388" y="f389"/>
                </a:cxn>
                <a:cxn ang="f223">
                  <a:pos x="f390" y="f391"/>
                </a:cxn>
                <a:cxn ang="f223">
                  <a:pos x="f392" y="f393"/>
                </a:cxn>
                <a:cxn ang="f223">
                  <a:pos x="f394" y="f395"/>
                </a:cxn>
                <a:cxn ang="f223">
                  <a:pos x="f396" y="f397"/>
                </a:cxn>
                <a:cxn ang="f223">
                  <a:pos x="f396" y="f398"/>
                </a:cxn>
                <a:cxn ang="f223">
                  <a:pos x="f399" y="f400"/>
                </a:cxn>
                <a:cxn ang="f223">
                  <a:pos x="f401" y="f400"/>
                </a:cxn>
                <a:cxn ang="f223">
                  <a:pos x="f402" y="f403"/>
                </a:cxn>
                <a:cxn ang="f223">
                  <a:pos x="f404" y="f397"/>
                </a:cxn>
                <a:cxn ang="f223">
                  <a:pos x="f402" y="f405"/>
                </a:cxn>
                <a:cxn ang="f223">
                  <a:pos x="f399" y="f406"/>
                </a:cxn>
                <a:cxn ang="f223">
                  <a:pos x="f407" y="f408"/>
                </a:cxn>
                <a:cxn ang="f223">
                  <a:pos x="f404" y="f387"/>
                </a:cxn>
                <a:cxn ang="f223">
                  <a:pos x="f409" y="f410"/>
                </a:cxn>
                <a:cxn ang="f223">
                  <a:pos x="f411" y="f412"/>
                </a:cxn>
                <a:cxn ang="f223">
                  <a:pos x="f402" y="f413"/>
                </a:cxn>
                <a:cxn ang="f223">
                  <a:pos x="f414" y="f415"/>
                </a:cxn>
                <a:cxn ang="f223">
                  <a:pos x="f416" y="f417"/>
                </a:cxn>
                <a:cxn ang="f223">
                  <a:pos x="f418" y="f419"/>
                </a:cxn>
                <a:cxn ang="f223">
                  <a:pos x="f420" y="f421"/>
                </a:cxn>
                <a:cxn ang="f223">
                  <a:pos x="f409" y="f422"/>
                </a:cxn>
                <a:cxn ang="f223">
                  <a:pos x="f401" y="f423"/>
                </a:cxn>
                <a:cxn ang="f223">
                  <a:pos x="f407" y="f424"/>
                </a:cxn>
                <a:cxn ang="f223">
                  <a:pos x="f394" y="f425"/>
                </a:cxn>
                <a:cxn ang="f223">
                  <a:pos x="f426" y="f427"/>
                </a:cxn>
                <a:cxn ang="f223">
                  <a:pos x="f428" y="f429"/>
                </a:cxn>
                <a:cxn ang="f223">
                  <a:pos x="f430" y="f431"/>
                </a:cxn>
                <a:cxn ang="f223">
                  <a:pos x="f432" y="f433"/>
                </a:cxn>
                <a:cxn ang="f223">
                  <a:pos x="f434" y="f435"/>
                </a:cxn>
                <a:cxn ang="f223">
                  <a:pos x="f434" y="f436"/>
                </a:cxn>
                <a:cxn ang="f223">
                  <a:pos x="f437" y="f438"/>
                </a:cxn>
                <a:cxn ang="f223">
                  <a:pos x="f439" y="f440"/>
                </a:cxn>
                <a:cxn ang="f223">
                  <a:pos x="f441" y="f442"/>
                </a:cxn>
                <a:cxn ang="f223">
                  <a:pos x="f432" y="f443"/>
                </a:cxn>
                <a:cxn ang="f223">
                  <a:pos x="f444" y="f445"/>
                </a:cxn>
                <a:cxn ang="f223">
                  <a:pos x="f446" y="f447"/>
                </a:cxn>
                <a:cxn ang="f223">
                  <a:pos x="f448" y="f443"/>
                </a:cxn>
                <a:cxn ang="f223">
                  <a:pos x="f449" y="f443"/>
                </a:cxn>
                <a:cxn ang="f223">
                  <a:pos x="f450" y="f451"/>
                </a:cxn>
                <a:cxn ang="f223">
                  <a:pos x="f452" y="f453"/>
                </a:cxn>
                <a:cxn ang="f223">
                  <a:pos x="f454" y="f455"/>
                </a:cxn>
                <a:cxn ang="f223">
                  <a:pos x="f437" y="f456"/>
                </a:cxn>
                <a:cxn ang="f223">
                  <a:pos x="f386" y="f425"/>
                </a:cxn>
                <a:cxn ang="f223">
                  <a:pos x="f457" y="f458"/>
                </a:cxn>
                <a:cxn ang="f223">
                  <a:pos x="f386" y="f459"/>
                </a:cxn>
                <a:cxn ang="f223">
                  <a:pos x="f460" y="f459"/>
                </a:cxn>
                <a:cxn ang="f223">
                  <a:pos x="f444" y="f415"/>
                </a:cxn>
                <a:cxn ang="f223">
                  <a:pos x="f461" y="f462"/>
                </a:cxn>
                <a:cxn ang="f223">
                  <a:pos x="f386" y="f387"/>
                </a:cxn>
              </a:cxnLst>
              <a:rect l="f382" t="f385" r="f383" b="f384"/>
              <a:pathLst>
                <a:path w="73" h="163">
                  <a:moveTo>
                    <a:pt x="f8" y="f9"/>
                  </a:moveTo>
                  <a:cubicBezTo>
                    <a:pt x="f8" y="f10"/>
                    <a:pt x="f11" y="f12"/>
                    <a:pt x="f11" y="f13"/>
                  </a:cubicBezTo>
                  <a:cubicBezTo>
                    <a:pt x="f14" y="f9"/>
                    <a:pt x="f15" y="f9"/>
                    <a:pt x="f1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3" y="f9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3"/>
                    <a:pt x="f24" y="f35"/>
                    <a:pt x="f32" y="f36"/>
                  </a:cubicBezTo>
                  <a:cubicBezTo>
                    <a:pt x="f37" y="f38"/>
                    <a:pt x="f39" y="f40"/>
                    <a:pt x="f39" y="f41"/>
                  </a:cubicBezTo>
                  <a:cubicBezTo>
                    <a:pt x="f39" y="f41"/>
                    <a:pt x="f30" y="f7"/>
                    <a:pt x="f42" y="f41"/>
                  </a:cubicBezTo>
                  <a:cubicBezTo>
                    <a:pt x="f43" y="f44"/>
                    <a:pt x="f43" y="f45"/>
                    <a:pt x="f46" y="f40"/>
                  </a:cubicBezTo>
                  <a:cubicBezTo>
                    <a:pt x="f30" y="f36"/>
                    <a:pt x="f28" y="f47"/>
                    <a:pt x="f43" y="f33"/>
                  </a:cubicBezTo>
                  <a:cubicBezTo>
                    <a:pt x="f48" y="f33"/>
                    <a:pt x="f48" y="f49"/>
                    <a:pt x="f46" y="f29"/>
                  </a:cubicBezTo>
                  <a:cubicBezTo>
                    <a:pt x="f30" y="f50"/>
                    <a:pt x="f39" y="f51"/>
                    <a:pt x="f39" y="f12"/>
                  </a:cubicBezTo>
                  <a:cubicBezTo>
                    <a:pt x="f52" y="f10"/>
                    <a:pt x="f28" y="f53"/>
                    <a:pt x="f30" y="f54"/>
                  </a:cubicBezTo>
                  <a:cubicBezTo>
                    <a:pt x="f46" y="f22"/>
                    <a:pt x="f46" y="f55"/>
                    <a:pt x="f43" y="f9"/>
                  </a:cubicBezTo>
                  <a:cubicBezTo>
                    <a:pt x="f43" y="f25"/>
                    <a:pt x="f48" y="f25"/>
                    <a:pt x="f56" y="f10"/>
                  </a:cubicBezTo>
                  <a:cubicBezTo>
                    <a:pt x="f57" y="f10"/>
                    <a:pt x="f57" y="f55"/>
                    <a:pt x="f58" y="f53"/>
                  </a:cubicBezTo>
                  <a:cubicBezTo>
                    <a:pt x="f42" y="f21"/>
                    <a:pt x="f59" y="f60"/>
                    <a:pt x="f46" y="f61"/>
                  </a:cubicBezTo>
                  <a:cubicBezTo>
                    <a:pt x="f30" y="f62"/>
                    <a:pt x="f43" y="f63"/>
                    <a:pt x="f48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0"/>
                    <a:pt x="f5" y="f70"/>
                    <a:pt x="f72" y="f73"/>
                  </a:cubicBezTo>
                  <a:cubicBezTo>
                    <a:pt x="f71" y="f74"/>
                    <a:pt x="f75" y="f73"/>
                    <a:pt x="f76" y="f77"/>
                  </a:cubicBezTo>
                  <a:cubicBezTo>
                    <a:pt x="f78" y="f79"/>
                    <a:pt x="f80" y="f81"/>
                    <a:pt x="f56" y="f66"/>
                  </a:cubicBezTo>
                  <a:cubicBezTo>
                    <a:pt x="f48" y="f82"/>
                    <a:pt x="f43" y="f83"/>
                    <a:pt x="f42" y="f84"/>
                  </a:cubicBezTo>
                  <a:cubicBezTo>
                    <a:pt x="f39" y="f82"/>
                    <a:pt x="f30" y="f66"/>
                    <a:pt x="f30" y="f85"/>
                  </a:cubicBezTo>
                  <a:cubicBezTo>
                    <a:pt x="f30" y="f86"/>
                    <a:pt x="f39" y="f70"/>
                    <a:pt x="f26" y="f74"/>
                  </a:cubicBezTo>
                  <a:cubicBezTo>
                    <a:pt x="f87" y="f88"/>
                    <a:pt x="f32" y="f89"/>
                    <a:pt x="f34" y="f90"/>
                  </a:cubicBezTo>
                  <a:cubicBezTo>
                    <a:pt x="f23" y="f91"/>
                    <a:pt x="f92" y="f93"/>
                    <a:pt x="f18" y="f94"/>
                  </a:cubicBezTo>
                  <a:cubicBezTo>
                    <a:pt x="f95" y="f96"/>
                    <a:pt x="f97" y="f98"/>
                    <a:pt x="f99" y="f23"/>
                  </a:cubicBezTo>
                  <a:cubicBezTo>
                    <a:pt x="f99" y="f34"/>
                    <a:pt x="f98" y="f24"/>
                    <a:pt x="f14" y="f32"/>
                  </a:cubicBezTo>
                  <a:cubicBezTo>
                    <a:pt x="f8" y="f26"/>
                    <a:pt x="f11" y="f28"/>
                    <a:pt x="f98" y="f28"/>
                  </a:cubicBezTo>
                  <a:cubicBezTo>
                    <a:pt x="f97" y="f30"/>
                    <a:pt x="f11" y="f46"/>
                    <a:pt x="f98" y="f48"/>
                  </a:cubicBezTo>
                  <a:cubicBezTo>
                    <a:pt x="f100" y="f58"/>
                    <a:pt x="f101" y="f58"/>
                    <a:pt x="f102" y="f80"/>
                  </a:cubicBezTo>
                  <a:cubicBezTo>
                    <a:pt x="f101" y="f103"/>
                    <a:pt x="f96" y="f80"/>
                    <a:pt x="f104" y="f103"/>
                  </a:cubicBezTo>
                  <a:cubicBezTo>
                    <a:pt x="f96" y="f105"/>
                    <a:pt x="f106" y="f105"/>
                    <a:pt x="f101" y="f105"/>
                  </a:cubicBezTo>
                  <a:cubicBezTo>
                    <a:pt x="f100" y="f107"/>
                    <a:pt x="f14" y="f108"/>
                    <a:pt x="f14" y="f75"/>
                  </a:cubicBezTo>
                  <a:cubicBezTo>
                    <a:pt x="f100" y="f109"/>
                    <a:pt x="f110" y="f5"/>
                    <a:pt x="f106" y="f5"/>
                  </a:cubicBezTo>
                  <a:cubicBezTo>
                    <a:pt x="f111" y="f5"/>
                    <a:pt x="f112" y="f109"/>
                    <a:pt x="f113" y="f71"/>
                  </a:cubicBezTo>
                  <a:cubicBezTo>
                    <a:pt x="f114" y="f69"/>
                    <a:pt x="f115" y="f76"/>
                    <a:pt x="f94" y="f75"/>
                  </a:cubicBezTo>
                  <a:cubicBezTo>
                    <a:pt x="f116" y="f69"/>
                    <a:pt x="f117" y="f69"/>
                    <a:pt x="f117" y="f75"/>
                  </a:cubicBezTo>
                  <a:cubicBezTo>
                    <a:pt x="f6" y="f108"/>
                    <a:pt x="f118" y="f103"/>
                    <a:pt x="f119" y="f120"/>
                  </a:cubicBezTo>
                  <a:cubicBezTo>
                    <a:pt x="f116" y="f46"/>
                    <a:pt x="f94" y="f32"/>
                    <a:pt x="f114" y="f92"/>
                  </a:cubicBezTo>
                  <a:cubicBezTo>
                    <a:pt x="f121" y="f18"/>
                    <a:pt x="f121" y="f15"/>
                    <a:pt x="f121" y="f95"/>
                  </a:cubicBezTo>
                  <a:cubicBezTo>
                    <a:pt x="f122" y="f123"/>
                    <a:pt x="f96" y="f116"/>
                    <a:pt x="f102" y="f124"/>
                  </a:cubicBezTo>
                  <a:cubicBezTo>
                    <a:pt x="f110" y="f125"/>
                    <a:pt x="f110" y="f126"/>
                    <a:pt x="f8" y="f74"/>
                  </a:cubicBezTo>
                  <a:cubicBezTo>
                    <a:pt x="f8" y="f79"/>
                    <a:pt x="f100" y="f127"/>
                    <a:pt x="f128" y="f82"/>
                  </a:cubicBezTo>
                  <a:cubicBezTo>
                    <a:pt x="f97" y="f129"/>
                    <a:pt x="f100" y="f84"/>
                    <a:pt x="f8" y="f129"/>
                  </a:cubicBezTo>
                  <a:cubicBezTo>
                    <a:pt x="f110" y="f130"/>
                    <a:pt x="f101" y="f85"/>
                    <a:pt x="f123" y="f129"/>
                  </a:cubicBezTo>
                  <a:cubicBezTo>
                    <a:pt x="f96" y="f82"/>
                    <a:pt x="f96" y="f131"/>
                    <a:pt x="f106" y="f64"/>
                  </a:cubicBezTo>
                  <a:cubicBezTo>
                    <a:pt x="f110" y="f62"/>
                    <a:pt x="f8" y="f132"/>
                    <a:pt x="f100" y="f133"/>
                  </a:cubicBezTo>
                  <a:cubicBezTo>
                    <a:pt x="f97" y="f21"/>
                    <a:pt x="f98" y="f54"/>
                    <a:pt x="f8" y="f9"/>
                  </a:cubicBezTo>
                  <a:close/>
                </a:path>
              </a:pathLst>
            </a:custGeom>
            <a:solidFill>
              <a:srgbClr val="3E3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0" name="Freeform 224">
              <a:extLst>
                <a:ext uri="{FF2B5EF4-FFF2-40B4-BE49-F238E27FC236}">
                  <a16:creationId xmlns:a16="http://schemas.microsoft.com/office/drawing/2014/main" id="{3021701F-C2AA-AF7C-22E4-D9CD372914AC}"/>
                </a:ext>
              </a:extLst>
            </p:cNvPr>
            <p:cNvSpPr/>
            <p:nvPr/>
          </p:nvSpPr>
          <p:spPr>
            <a:xfrm>
              <a:off x="8072432" y="4518022"/>
              <a:ext cx="198433" cy="1857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02"/>
                <a:gd name="f8" fmla="val 91"/>
                <a:gd name="f9" fmla="val 26"/>
                <a:gd name="f10" fmla="val 92"/>
                <a:gd name="f11" fmla="val 17"/>
                <a:gd name="f12" fmla="val 84"/>
                <a:gd name="f13" fmla="val 12"/>
                <a:gd name="f14" fmla="val 82"/>
                <a:gd name="f15" fmla="val 4"/>
                <a:gd name="f16" fmla="val 79"/>
                <a:gd name="f17" fmla="val 7"/>
                <a:gd name="f18" fmla="val 81"/>
                <a:gd name="f19" fmla="val 11"/>
                <a:gd name="f20" fmla="val 13"/>
                <a:gd name="f21" fmla="val 78"/>
                <a:gd name="f22" fmla="val 14"/>
                <a:gd name="f23" fmla="val 77"/>
                <a:gd name="f24" fmla="val 75"/>
                <a:gd name="f25" fmla="val 15"/>
                <a:gd name="f26" fmla="val 69"/>
                <a:gd name="f27" fmla="val 64"/>
                <a:gd name="f28" fmla="val 20"/>
                <a:gd name="f29" fmla="val 62"/>
                <a:gd name="f30" fmla="val 27"/>
                <a:gd name="f31" fmla="val 61"/>
                <a:gd name="f32" fmla="val 30"/>
                <a:gd name="f33" fmla="val 34"/>
                <a:gd name="f34" fmla="val 57"/>
                <a:gd name="f35" fmla="val 36"/>
                <a:gd name="f36" fmla="val 54"/>
                <a:gd name="f37" fmla="val 33"/>
                <a:gd name="f38" fmla="val 58"/>
                <a:gd name="f39" fmla="val 29"/>
                <a:gd name="f40" fmla="val 55"/>
                <a:gd name="f41" fmla="val 32"/>
                <a:gd name="f42" fmla="val 52"/>
                <a:gd name="f43" fmla="val 37"/>
                <a:gd name="f44" fmla="val 51"/>
                <a:gd name="f45" fmla="val 42"/>
                <a:gd name="f46" fmla="val 47"/>
                <a:gd name="f47" fmla="val 41"/>
                <a:gd name="f48" fmla="val 39"/>
                <a:gd name="f49" fmla="val 46"/>
                <a:gd name="f50" fmla="val 43"/>
                <a:gd name="f51" fmla="val 24"/>
                <a:gd name="f52" fmla="val 31"/>
                <a:gd name="f53" fmla="val 25"/>
                <a:gd name="f54" fmla="val 23"/>
                <a:gd name="f55" fmla="val 19"/>
                <a:gd name="f56" fmla="val 45"/>
                <a:gd name="f57" fmla="val 16"/>
                <a:gd name="f58" fmla="val 10"/>
                <a:gd name="f59" fmla="val 48"/>
                <a:gd name="f60" fmla="val 53"/>
                <a:gd name="f61" fmla="val 3"/>
                <a:gd name="f62" fmla="val 49"/>
                <a:gd name="f63" fmla="val 44"/>
                <a:gd name="f64" fmla="val 18"/>
                <a:gd name="f65" fmla="val 68"/>
                <a:gd name="f66" fmla="val 1"/>
                <a:gd name="f67" fmla="val 89"/>
                <a:gd name="f68" fmla="val 103"/>
                <a:gd name="f69" fmla="val 105"/>
                <a:gd name="f70" fmla="val 100"/>
                <a:gd name="f71" fmla="val 38"/>
                <a:gd name="f72" fmla="val 104"/>
                <a:gd name="f73" fmla="val 101"/>
                <a:gd name="f74" fmla="val 59"/>
                <a:gd name="f75" fmla="val 63"/>
                <a:gd name="f76" fmla="val 65"/>
                <a:gd name="f77" fmla="val 99"/>
                <a:gd name="f78" fmla="val 98"/>
                <a:gd name="f79" fmla="val 71"/>
                <a:gd name="f80" fmla="val 95"/>
                <a:gd name="f81" fmla="val 73"/>
                <a:gd name="f82" fmla="val 93"/>
                <a:gd name="f83" fmla="val 74"/>
                <a:gd name="f84" fmla="val 86"/>
                <a:gd name="f85" fmla="val 85"/>
                <a:gd name="f86" fmla="val 80"/>
                <a:gd name="f87" fmla="val 88"/>
                <a:gd name="f88" fmla="val 76"/>
                <a:gd name="f89" fmla="val 72"/>
                <a:gd name="f90" fmla="val 97"/>
                <a:gd name="f91" fmla="val 66"/>
                <a:gd name="f92" fmla="val 67"/>
                <a:gd name="f93" fmla="val 87"/>
                <a:gd name="f94" fmla="val 70"/>
                <a:gd name="f95" fmla="val 83"/>
                <a:gd name="f96" fmla="val 35"/>
                <a:gd name="f97" fmla="val 94"/>
                <a:gd name="f98" fmla="val 28"/>
                <a:gd name="f99" fmla="+- 0 0 -90"/>
                <a:gd name="f100" fmla="*/ f3 1 108"/>
                <a:gd name="f101" fmla="*/ f4 1 102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108"/>
                <a:gd name="f110" fmla="*/ f106 1 102"/>
                <a:gd name="f111" fmla="*/ 91 f107 1"/>
                <a:gd name="f112" fmla="*/ 26 f106 1"/>
                <a:gd name="f113" fmla="*/ 82 f107 1"/>
                <a:gd name="f114" fmla="*/ 4 f106 1"/>
                <a:gd name="f115" fmla="*/ 79 f107 1"/>
                <a:gd name="f116" fmla="*/ 13 f106 1"/>
                <a:gd name="f117" fmla="*/ 75 f107 1"/>
                <a:gd name="f118" fmla="*/ 15 f106 1"/>
                <a:gd name="f119" fmla="*/ 62 f107 1"/>
                <a:gd name="f120" fmla="*/ 27 f106 1"/>
                <a:gd name="f121" fmla="*/ 57 f107 1"/>
                <a:gd name="f122" fmla="*/ 36 f106 1"/>
                <a:gd name="f123" fmla="*/ 55 f107 1"/>
                <a:gd name="f124" fmla="*/ 51 f107 1"/>
                <a:gd name="f125" fmla="*/ 42 f106 1"/>
                <a:gd name="f126" fmla="*/ 46 f107 1"/>
                <a:gd name="f127" fmla="*/ 26 f107 1"/>
                <a:gd name="f128" fmla="*/ 31 f106 1"/>
                <a:gd name="f129" fmla="*/ 23 f107 1"/>
                <a:gd name="f130" fmla="*/ 33 f106 1"/>
                <a:gd name="f131" fmla="*/ 17 f107 1"/>
                <a:gd name="f132" fmla="*/ 45 f106 1"/>
                <a:gd name="f133" fmla="*/ 16 f107 1"/>
                <a:gd name="f134" fmla="*/ 47 f106 1"/>
                <a:gd name="f135" fmla="*/ 3 f107 1"/>
                <a:gd name="f136" fmla="*/ 54 f106 1"/>
                <a:gd name="f137" fmla="*/ 7 f107 1"/>
                <a:gd name="f138" fmla="*/ 39 f106 1"/>
                <a:gd name="f139" fmla="*/ 15 f107 1"/>
                <a:gd name="f140" fmla="*/ 25 f106 1"/>
                <a:gd name="f141" fmla="*/ 18 f106 1"/>
                <a:gd name="f142" fmla="*/ 17 f106 1"/>
                <a:gd name="f143" fmla="*/ 81 f107 1"/>
                <a:gd name="f144" fmla="*/ 0 f106 1"/>
                <a:gd name="f145" fmla="*/ 105 f107 1"/>
                <a:gd name="f146" fmla="*/ 19 f106 1"/>
                <a:gd name="f147" fmla="*/ 20 f106 1"/>
                <a:gd name="f148" fmla="*/ 104 f107 1"/>
                <a:gd name="f149" fmla="*/ 48 f106 1"/>
                <a:gd name="f150" fmla="*/ 101 f107 1"/>
                <a:gd name="f151" fmla="*/ 59 f106 1"/>
                <a:gd name="f152" fmla="*/ 100 f107 1"/>
                <a:gd name="f153" fmla="*/ 65 f106 1"/>
                <a:gd name="f154" fmla="*/ 95 f107 1"/>
                <a:gd name="f155" fmla="*/ 73 f106 1"/>
                <a:gd name="f156" fmla="*/ 89 f107 1"/>
                <a:gd name="f157" fmla="*/ 79 f106 1"/>
                <a:gd name="f158" fmla="*/ 76 f107 1"/>
                <a:gd name="f159" fmla="*/ 93 f106 1"/>
                <a:gd name="f160" fmla="*/ 63 f107 1"/>
                <a:gd name="f161" fmla="*/ 102 f106 1"/>
                <a:gd name="f162" fmla="*/ 67 f107 1"/>
                <a:gd name="f163" fmla="*/ 87 f106 1"/>
                <a:gd name="f164" fmla="*/ 73 f107 1"/>
                <a:gd name="f165" fmla="*/ 82 f106 1"/>
                <a:gd name="f166" fmla="*/ 69 f106 1"/>
                <a:gd name="f167" fmla="*/ 83 f107 1"/>
                <a:gd name="f168" fmla="*/ 68 f106 1"/>
                <a:gd name="f169" fmla="*/ 93 f107 1"/>
                <a:gd name="f170" fmla="*/ 35 f106 1"/>
                <a:gd name="f171" fmla="+- f108 0 f1"/>
                <a:gd name="f172" fmla="*/ f111 1 108"/>
                <a:gd name="f173" fmla="*/ f112 1 102"/>
                <a:gd name="f174" fmla="*/ f113 1 108"/>
                <a:gd name="f175" fmla="*/ f114 1 102"/>
                <a:gd name="f176" fmla="*/ f115 1 108"/>
                <a:gd name="f177" fmla="*/ f116 1 102"/>
                <a:gd name="f178" fmla="*/ f117 1 108"/>
                <a:gd name="f179" fmla="*/ f118 1 102"/>
                <a:gd name="f180" fmla="*/ f119 1 108"/>
                <a:gd name="f181" fmla="*/ f120 1 102"/>
                <a:gd name="f182" fmla="*/ f121 1 108"/>
                <a:gd name="f183" fmla="*/ f122 1 102"/>
                <a:gd name="f184" fmla="*/ f123 1 108"/>
                <a:gd name="f185" fmla="*/ f124 1 108"/>
                <a:gd name="f186" fmla="*/ f125 1 102"/>
                <a:gd name="f187" fmla="*/ f126 1 108"/>
                <a:gd name="f188" fmla="*/ f127 1 108"/>
                <a:gd name="f189" fmla="*/ f128 1 102"/>
                <a:gd name="f190" fmla="*/ f129 1 108"/>
                <a:gd name="f191" fmla="*/ f130 1 102"/>
                <a:gd name="f192" fmla="*/ f131 1 108"/>
                <a:gd name="f193" fmla="*/ f132 1 102"/>
                <a:gd name="f194" fmla="*/ f133 1 108"/>
                <a:gd name="f195" fmla="*/ f134 1 102"/>
                <a:gd name="f196" fmla="*/ f135 1 108"/>
                <a:gd name="f197" fmla="*/ f136 1 102"/>
                <a:gd name="f198" fmla="*/ f137 1 108"/>
                <a:gd name="f199" fmla="*/ f138 1 102"/>
                <a:gd name="f200" fmla="*/ f139 1 108"/>
                <a:gd name="f201" fmla="*/ f140 1 102"/>
                <a:gd name="f202" fmla="*/ f141 1 102"/>
                <a:gd name="f203" fmla="*/ f142 1 102"/>
                <a:gd name="f204" fmla="*/ f143 1 108"/>
                <a:gd name="f205" fmla="*/ f144 1 102"/>
                <a:gd name="f206" fmla="*/ f145 1 108"/>
                <a:gd name="f207" fmla="*/ f146 1 102"/>
                <a:gd name="f208" fmla="*/ f147 1 102"/>
                <a:gd name="f209" fmla="*/ f148 1 108"/>
                <a:gd name="f210" fmla="*/ f149 1 102"/>
                <a:gd name="f211" fmla="*/ f150 1 108"/>
                <a:gd name="f212" fmla="*/ f151 1 102"/>
                <a:gd name="f213" fmla="*/ f152 1 108"/>
                <a:gd name="f214" fmla="*/ f153 1 102"/>
                <a:gd name="f215" fmla="*/ f154 1 108"/>
                <a:gd name="f216" fmla="*/ f155 1 102"/>
                <a:gd name="f217" fmla="*/ f156 1 108"/>
                <a:gd name="f218" fmla="*/ f157 1 102"/>
                <a:gd name="f219" fmla="*/ f158 1 108"/>
                <a:gd name="f220" fmla="*/ f159 1 102"/>
                <a:gd name="f221" fmla="*/ f160 1 108"/>
                <a:gd name="f222" fmla="*/ f161 1 102"/>
                <a:gd name="f223" fmla="*/ f162 1 108"/>
                <a:gd name="f224" fmla="*/ f163 1 102"/>
                <a:gd name="f225" fmla="*/ f164 1 108"/>
                <a:gd name="f226" fmla="*/ f165 1 102"/>
                <a:gd name="f227" fmla="*/ f166 1 102"/>
                <a:gd name="f228" fmla="*/ f167 1 108"/>
                <a:gd name="f229" fmla="*/ f168 1 102"/>
                <a:gd name="f230" fmla="*/ f169 1 108"/>
                <a:gd name="f231" fmla="*/ f170 1 102"/>
                <a:gd name="f232" fmla="*/ 0 1 f109"/>
                <a:gd name="f233" fmla="*/ f103 1 f109"/>
                <a:gd name="f234" fmla="*/ 0 1 f110"/>
                <a:gd name="f235" fmla="*/ f104 1 f110"/>
                <a:gd name="f236" fmla="*/ f172 1 f109"/>
                <a:gd name="f237" fmla="*/ f173 1 f110"/>
                <a:gd name="f238" fmla="*/ f174 1 f109"/>
                <a:gd name="f239" fmla="*/ f175 1 f110"/>
                <a:gd name="f240" fmla="*/ f176 1 f109"/>
                <a:gd name="f241" fmla="*/ f177 1 f110"/>
                <a:gd name="f242" fmla="*/ f178 1 f109"/>
                <a:gd name="f243" fmla="*/ f179 1 f110"/>
                <a:gd name="f244" fmla="*/ f180 1 f109"/>
                <a:gd name="f245" fmla="*/ f181 1 f110"/>
                <a:gd name="f246" fmla="*/ f182 1 f109"/>
                <a:gd name="f247" fmla="*/ f183 1 f110"/>
                <a:gd name="f248" fmla="*/ f184 1 f109"/>
                <a:gd name="f249" fmla="*/ f185 1 f109"/>
                <a:gd name="f250" fmla="*/ f186 1 f110"/>
                <a:gd name="f251" fmla="*/ f187 1 f109"/>
                <a:gd name="f252" fmla="*/ f188 1 f109"/>
                <a:gd name="f253" fmla="*/ f189 1 f110"/>
                <a:gd name="f254" fmla="*/ f190 1 f109"/>
                <a:gd name="f255" fmla="*/ f191 1 f110"/>
                <a:gd name="f256" fmla="*/ f192 1 f109"/>
                <a:gd name="f257" fmla="*/ f193 1 f110"/>
                <a:gd name="f258" fmla="*/ f194 1 f109"/>
                <a:gd name="f259" fmla="*/ f195 1 f110"/>
                <a:gd name="f260" fmla="*/ f196 1 f109"/>
                <a:gd name="f261" fmla="*/ f197 1 f110"/>
                <a:gd name="f262" fmla="*/ f198 1 f109"/>
                <a:gd name="f263" fmla="*/ f199 1 f110"/>
                <a:gd name="f264" fmla="*/ f200 1 f109"/>
                <a:gd name="f265" fmla="*/ f201 1 f110"/>
                <a:gd name="f266" fmla="*/ f202 1 f110"/>
                <a:gd name="f267" fmla="*/ f203 1 f110"/>
                <a:gd name="f268" fmla="*/ f204 1 f109"/>
                <a:gd name="f269" fmla="*/ f205 1 f110"/>
                <a:gd name="f270" fmla="*/ f206 1 f109"/>
                <a:gd name="f271" fmla="*/ f207 1 f110"/>
                <a:gd name="f272" fmla="*/ f208 1 f110"/>
                <a:gd name="f273" fmla="*/ f209 1 f109"/>
                <a:gd name="f274" fmla="*/ f210 1 f110"/>
                <a:gd name="f275" fmla="*/ f211 1 f109"/>
                <a:gd name="f276" fmla="*/ f212 1 f110"/>
                <a:gd name="f277" fmla="*/ f213 1 f109"/>
                <a:gd name="f278" fmla="*/ f214 1 f110"/>
                <a:gd name="f279" fmla="*/ f215 1 f109"/>
                <a:gd name="f280" fmla="*/ f216 1 f110"/>
                <a:gd name="f281" fmla="*/ f217 1 f109"/>
                <a:gd name="f282" fmla="*/ f218 1 f110"/>
                <a:gd name="f283" fmla="*/ f219 1 f109"/>
                <a:gd name="f284" fmla="*/ f220 1 f110"/>
                <a:gd name="f285" fmla="*/ f221 1 f109"/>
                <a:gd name="f286" fmla="*/ f222 1 f110"/>
                <a:gd name="f287" fmla="*/ f223 1 f109"/>
                <a:gd name="f288" fmla="*/ f224 1 f110"/>
                <a:gd name="f289" fmla="*/ f225 1 f109"/>
                <a:gd name="f290" fmla="*/ f226 1 f110"/>
                <a:gd name="f291" fmla="*/ f227 1 f110"/>
                <a:gd name="f292" fmla="*/ f228 1 f109"/>
                <a:gd name="f293" fmla="*/ f229 1 f110"/>
                <a:gd name="f294" fmla="*/ f230 1 f109"/>
                <a:gd name="f295" fmla="*/ f231 1 f110"/>
                <a:gd name="f296" fmla="*/ f232 f100 1"/>
                <a:gd name="f297" fmla="*/ f233 f100 1"/>
                <a:gd name="f298" fmla="*/ f235 f101 1"/>
                <a:gd name="f299" fmla="*/ f234 f101 1"/>
                <a:gd name="f300" fmla="*/ f236 f100 1"/>
                <a:gd name="f301" fmla="*/ f237 f101 1"/>
                <a:gd name="f302" fmla="*/ f238 f100 1"/>
                <a:gd name="f303" fmla="*/ f239 f101 1"/>
                <a:gd name="f304" fmla="*/ f240 f100 1"/>
                <a:gd name="f305" fmla="*/ f241 f101 1"/>
                <a:gd name="f306" fmla="*/ f242 f100 1"/>
                <a:gd name="f307" fmla="*/ f243 f101 1"/>
                <a:gd name="f308" fmla="*/ f244 f100 1"/>
                <a:gd name="f309" fmla="*/ f245 f101 1"/>
                <a:gd name="f310" fmla="*/ f246 f100 1"/>
                <a:gd name="f311" fmla="*/ f247 f101 1"/>
                <a:gd name="f312" fmla="*/ f248 f100 1"/>
                <a:gd name="f313" fmla="*/ f249 f100 1"/>
                <a:gd name="f314" fmla="*/ f250 f101 1"/>
                <a:gd name="f315" fmla="*/ f251 f100 1"/>
                <a:gd name="f316" fmla="*/ f252 f100 1"/>
                <a:gd name="f317" fmla="*/ f253 f101 1"/>
                <a:gd name="f318" fmla="*/ f254 f100 1"/>
                <a:gd name="f319" fmla="*/ f255 f101 1"/>
                <a:gd name="f320" fmla="*/ f256 f100 1"/>
                <a:gd name="f321" fmla="*/ f257 f101 1"/>
                <a:gd name="f322" fmla="*/ f258 f100 1"/>
                <a:gd name="f323" fmla="*/ f259 f101 1"/>
                <a:gd name="f324" fmla="*/ f260 f100 1"/>
                <a:gd name="f325" fmla="*/ f261 f101 1"/>
                <a:gd name="f326" fmla="*/ f262 f100 1"/>
                <a:gd name="f327" fmla="*/ f263 f101 1"/>
                <a:gd name="f328" fmla="*/ f264 f100 1"/>
                <a:gd name="f329" fmla="*/ f265 f101 1"/>
                <a:gd name="f330" fmla="*/ f266 f101 1"/>
                <a:gd name="f331" fmla="*/ f267 f101 1"/>
                <a:gd name="f332" fmla="*/ f268 f100 1"/>
                <a:gd name="f333" fmla="*/ f269 f101 1"/>
                <a:gd name="f334" fmla="*/ f270 f100 1"/>
                <a:gd name="f335" fmla="*/ f271 f101 1"/>
                <a:gd name="f336" fmla="*/ f272 f101 1"/>
                <a:gd name="f337" fmla="*/ f273 f100 1"/>
                <a:gd name="f338" fmla="*/ f274 f101 1"/>
                <a:gd name="f339" fmla="*/ f275 f100 1"/>
                <a:gd name="f340" fmla="*/ f276 f101 1"/>
                <a:gd name="f341" fmla="*/ f277 f100 1"/>
                <a:gd name="f342" fmla="*/ f278 f101 1"/>
                <a:gd name="f343" fmla="*/ f279 f100 1"/>
                <a:gd name="f344" fmla="*/ f280 f101 1"/>
                <a:gd name="f345" fmla="*/ f281 f100 1"/>
                <a:gd name="f346" fmla="*/ f282 f101 1"/>
                <a:gd name="f347" fmla="*/ f283 f100 1"/>
                <a:gd name="f348" fmla="*/ f284 f101 1"/>
                <a:gd name="f349" fmla="*/ f285 f100 1"/>
                <a:gd name="f350" fmla="*/ f286 f101 1"/>
                <a:gd name="f351" fmla="*/ f287 f100 1"/>
                <a:gd name="f352" fmla="*/ f288 f101 1"/>
                <a:gd name="f353" fmla="*/ f289 f100 1"/>
                <a:gd name="f354" fmla="*/ f290 f101 1"/>
                <a:gd name="f355" fmla="*/ f291 f101 1"/>
                <a:gd name="f356" fmla="*/ f292 f100 1"/>
                <a:gd name="f357" fmla="*/ f293 f101 1"/>
                <a:gd name="f358" fmla="*/ f294 f100 1"/>
                <a:gd name="f359" fmla="*/ f295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1">
                  <a:pos x="f300" y="f301"/>
                </a:cxn>
                <a:cxn ang="f171">
                  <a:pos x="f302" y="f303"/>
                </a:cxn>
                <a:cxn ang="f171">
                  <a:pos x="f304" y="f305"/>
                </a:cxn>
                <a:cxn ang="f171">
                  <a:pos x="f306" y="f307"/>
                </a:cxn>
                <a:cxn ang="f171">
                  <a:pos x="f308" y="f309"/>
                </a:cxn>
                <a:cxn ang="f171">
                  <a:pos x="f310" y="f311"/>
                </a:cxn>
                <a:cxn ang="f171">
                  <a:pos x="f312" y="f301"/>
                </a:cxn>
                <a:cxn ang="f171">
                  <a:pos x="f313" y="f314"/>
                </a:cxn>
                <a:cxn ang="f171">
                  <a:pos x="f315" y="f311"/>
                </a:cxn>
                <a:cxn ang="f171">
                  <a:pos x="f316" y="f317"/>
                </a:cxn>
                <a:cxn ang="f171">
                  <a:pos x="f318" y="f319"/>
                </a:cxn>
                <a:cxn ang="f171">
                  <a:pos x="f320" y="f321"/>
                </a:cxn>
                <a:cxn ang="f171">
                  <a:pos x="f322" y="f323"/>
                </a:cxn>
                <a:cxn ang="f171">
                  <a:pos x="f324" y="f325"/>
                </a:cxn>
                <a:cxn ang="f171">
                  <a:pos x="f326" y="f327"/>
                </a:cxn>
                <a:cxn ang="f171">
                  <a:pos x="f328" y="f329"/>
                </a:cxn>
                <a:cxn ang="f171">
                  <a:pos x="f315" y="f330"/>
                </a:cxn>
                <a:cxn ang="f171">
                  <a:pos x="f313" y="f331"/>
                </a:cxn>
                <a:cxn ang="f171">
                  <a:pos x="f332" y="f333"/>
                </a:cxn>
                <a:cxn ang="f171">
                  <a:pos x="f334" y="f335"/>
                </a:cxn>
                <a:cxn ang="f171">
                  <a:pos x="f334" y="f336"/>
                </a:cxn>
                <a:cxn ang="f171">
                  <a:pos x="f337" y="f338"/>
                </a:cxn>
                <a:cxn ang="f171">
                  <a:pos x="f339" y="f340"/>
                </a:cxn>
                <a:cxn ang="f171">
                  <a:pos x="f341" y="f342"/>
                </a:cxn>
                <a:cxn ang="f171">
                  <a:pos x="f343" y="f344"/>
                </a:cxn>
                <a:cxn ang="f171">
                  <a:pos x="f345" y="f346"/>
                </a:cxn>
                <a:cxn ang="f171">
                  <a:pos x="f347" y="f348"/>
                </a:cxn>
                <a:cxn ang="f171">
                  <a:pos x="f349" y="f350"/>
                </a:cxn>
                <a:cxn ang="f171">
                  <a:pos x="f351" y="f352"/>
                </a:cxn>
                <a:cxn ang="f171">
                  <a:pos x="f353" y="f354"/>
                </a:cxn>
                <a:cxn ang="f171">
                  <a:pos x="f302" y="f355"/>
                </a:cxn>
                <a:cxn ang="f171">
                  <a:pos x="f356" y="f357"/>
                </a:cxn>
                <a:cxn ang="f171">
                  <a:pos x="f358" y="f359"/>
                </a:cxn>
                <a:cxn ang="f171">
                  <a:pos x="f300" y="f301"/>
                </a:cxn>
              </a:cxnLst>
              <a:rect l="f296" t="f299" r="f297" b="f298"/>
              <a:pathLst>
                <a:path w="108" h="10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21" y="f22"/>
                    <a:pt x="f23" y="f22"/>
                    <a:pt x="f24" y="f25"/>
                  </a:cubicBezTo>
                  <a:cubicBezTo>
                    <a:pt x="f26" y="f11"/>
                    <a:pt x="f27" y="f28"/>
                    <a:pt x="f29" y="f30"/>
                  </a:cubicBezTo>
                  <a:cubicBezTo>
                    <a:pt x="f31" y="f32"/>
                    <a:pt x="f31" y="f33"/>
                    <a:pt x="f34" y="f35"/>
                  </a:cubicBezTo>
                  <a:cubicBezTo>
                    <a:pt x="f36" y="f37"/>
                    <a:pt x="f38" y="f39"/>
                    <a:pt x="f40" y="f9"/>
                  </a:cubicBezTo>
                  <a:cubicBezTo>
                    <a:pt x="f36" y="f41"/>
                    <a:pt x="f42" y="f43"/>
                    <a:pt x="f44" y="f45"/>
                  </a:cubicBezTo>
                  <a:cubicBezTo>
                    <a:pt x="f46" y="f47"/>
                    <a:pt x="f46" y="f48"/>
                    <a:pt x="f49" y="f35"/>
                  </a:cubicBezTo>
                  <a:cubicBezTo>
                    <a:pt x="f50" y="f9"/>
                    <a:pt x="f37" y="f51"/>
                    <a:pt x="f9" y="f52"/>
                  </a:cubicBezTo>
                  <a:cubicBezTo>
                    <a:pt x="f53" y="f41"/>
                    <a:pt x="f51" y="f37"/>
                    <a:pt x="f54" y="f37"/>
                  </a:cubicBezTo>
                  <a:cubicBezTo>
                    <a:pt x="f55" y="f35"/>
                    <a:pt x="f25" y="f48"/>
                    <a:pt x="f11" y="f56"/>
                  </a:cubicBezTo>
                  <a:cubicBezTo>
                    <a:pt x="f11" y="f49"/>
                    <a:pt x="f11" y="f46"/>
                    <a:pt x="f57" y="f46"/>
                  </a:cubicBezTo>
                  <a:cubicBezTo>
                    <a:pt x="f58" y="f59"/>
                    <a:pt x="f17" y="f60"/>
                    <a:pt x="f61" y="f36"/>
                  </a:cubicBezTo>
                  <a:cubicBezTo>
                    <a:pt x="f61" y="f62"/>
                    <a:pt x="f5" y="f63"/>
                    <a:pt x="f17" y="f48"/>
                  </a:cubicBezTo>
                  <a:cubicBezTo>
                    <a:pt x="f58" y="f43"/>
                    <a:pt x="f58" y="f39"/>
                    <a:pt x="f25" y="f53"/>
                  </a:cubicBezTo>
                  <a:cubicBezTo>
                    <a:pt x="f53" y="f64"/>
                    <a:pt x="f33" y="f20"/>
                    <a:pt x="f49" y="f64"/>
                  </a:cubicBezTo>
                  <a:cubicBezTo>
                    <a:pt x="f62" y="f55"/>
                    <a:pt x="f62" y="f55"/>
                    <a:pt x="f44" y="f11"/>
                  </a:cubicBezTo>
                  <a:cubicBezTo>
                    <a:pt x="f34" y="f15"/>
                    <a:pt x="f65" y="f66"/>
                    <a:pt x="f18" y="f5"/>
                  </a:cubicBezTo>
                  <a:cubicBezTo>
                    <a:pt x="f67" y="f5"/>
                    <a:pt x="f68" y="f19"/>
                    <a:pt x="f69" y="f55"/>
                  </a:cubicBezTo>
                  <a:cubicBezTo>
                    <a:pt x="f69" y="f55"/>
                    <a:pt x="f69" y="f28"/>
                    <a:pt x="f69" y="f28"/>
                  </a:cubicBezTo>
                  <a:cubicBezTo>
                    <a:pt x="f70" y="f39"/>
                    <a:pt x="f6" y="f71"/>
                    <a:pt x="f72" y="f59"/>
                  </a:cubicBezTo>
                  <a:cubicBezTo>
                    <a:pt x="f68" y="f44"/>
                    <a:pt x="f7" y="f40"/>
                    <a:pt x="f73" y="f74"/>
                  </a:cubicBezTo>
                  <a:cubicBezTo>
                    <a:pt x="f73" y="f31"/>
                    <a:pt x="f73" y="f75"/>
                    <a:pt x="f70" y="f76"/>
                  </a:cubicBezTo>
                  <a:cubicBezTo>
                    <a:pt x="f77" y="f65"/>
                    <a:pt x="f78" y="f79"/>
                    <a:pt x="f80" y="f81"/>
                  </a:cubicBezTo>
                  <a:cubicBezTo>
                    <a:pt x="f82" y="f83"/>
                    <a:pt x="f10" y="f21"/>
                    <a:pt x="f67" y="f16"/>
                  </a:cubicBezTo>
                  <a:cubicBezTo>
                    <a:pt x="f84" y="f85"/>
                    <a:pt x="f86" y="f87"/>
                    <a:pt x="f88" y="f82"/>
                  </a:cubicBezTo>
                  <a:cubicBezTo>
                    <a:pt x="f89" y="f90"/>
                    <a:pt x="f65" y="f73"/>
                    <a:pt x="f75" y="f7"/>
                  </a:cubicBezTo>
                  <a:cubicBezTo>
                    <a:pt x="f27" y="f90"/>
                    <a:pt x="f91" y="f10"/>
                    <a:pt x="f92" y="f93"/>
                  </a:cubicBezTo>
                  <a:cubicBezTo>
                    <a:pt x="f94" y="f84"/>
                    <a:pt x="f89" y="f12"/>
                    <a:pt x="f81" y="f14"/>
                  </a:cubicBezTo>
                  <a:cubicBezTo>
                    <a:pt x="f24" y="f23"/>
                    <a:pt x="f23" y="f89"/>
                    <a:pt x="f14" y="f26"/>
                  </a:cubicBezTo>
                  <a:cubicBezTo>
                    <a:pt x="f95" y="f26"/>
                    <a:pt x="f95" y="f26"/>
                    <a:pt x="f95" y="f65"/>
                  </a:cubicBezTo>
                  <a:cubicBezTo>
                    <a:pt x="f85" y="f34"/>
                    <a:pt x="f8" y="f46"/>
                    <a:pt x="f82" y="f96"/>
                  </a:cubicBezTo>
                  <a:cubicBezTo>
                    <a:pt x="f97" y="f41"/>
                    <a:pt x="f82" y="f98"/>
                    <a:pt x="f8" y="f9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1" name="Freeform 225">
              <a:extLst>
                <a:ext uri="{FF2B5EF4-FFF2-40B4-BE49-F238E27FC236}">
                  <a16:creationId xmlns:a16="http://schemas.microsoft.com/office/drawing/2014/main" id="{DD67D9A7-6607-7E4A-16E5-312519FD1F8A}"/>
                </a:ext>
              </a:extLst>
            </p:cNvPr>
            <p:cNvSpPr/>
            <p:nvPr/>
          </p:nvSpPr>
          <p:spPr>
            <a:xfrm>
              <a:off x="7953368" y="4724403"/>
              <a:ext cx="196852" cy="1587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87"/>
                <a:gd name="f8" fmla="val 81"/>
                <a:gd name="f9" fmla="val 57"/>
                <a:gd name="f10" fmla="val 80"/>
                <a:gd name="f11" fmla="val 56"/>
                <a:gd name="f12" fmla="val 78"/>
                <a:gd name="f13" fmla="val 55"/>
                <a:gd name="f14" fmla="val 48"/>
                <a:gd name="f15" fmla="val 72"/>
                <a:gd name="f16" fmla="val 44"/>
                <a:gd name="f17" fmla="val 68"/>
                <a:gd name="f18" fmla="val 39"/>
                <a:gd name="f19" fmla="val 64"/>
                <a:gd name="f20" fmla="val 34"/>
                <a:gd name="f21" fmla="val 59"/>
                <a:gd name="f22" fmla="val 32"/>
                <a:gd name="f23" fmla="val 54"/>
                <a:gd name="f24" fmla="val 28"/>
                <a:gd name="f25" fmla="val 47"/>
                <a:gd name="f26" fmla="val 24"/>
                <a:gd name="f27" fmla="val 40"/>
                <a:gd name="f28" fmla="val 20"/>
                <a:gd name="f29" fmla="val 33"/>
                <a:gd name="f30" fmla="val 16"/>
                <a:gd name="f31" fmla="val 29"/>
                <a:gd name="f32" fmla="val 14"/>
                <a:gd name="f33" fmla="val 19"/>
                <a:gd name="f34" fmla="val 12"/>
                <a:gd name="f35" fmla="val 8"/>
                <a:gd name="f36" fmla="val 11"/>
                <a:gd name="f37" fmla="val 27"/>
                <a:gd name="f38" fmla="val 15"/>
                <a:gd name="f39" fmla="val 30"/>
                <a:gd name="f40" fmla="val 13"/>
                <a:gd name="f41" fmla="val 35"/>
                <a:gd name="f42" fmla="val 22"/>
                <a:gd name="f43" fmla="val 41"/>
                <a:gd name="f44" fmla="val 23"/>
                <a:gd name="f45" fmla="val 26"/>
                <a:gd name="f46" fmla="val 45"/>
                <a:gd name="f47" fmla="val 53"/>
                <a:gd name="f48" fmla="val 60"/>
                <a:gd name="f49" fmla="val 36"/>
                <a:gd name="f50" fmla="val 52"/>
                <a:gd name="f51" fmla="val 38"/>
                <a:gd name="f52" fmla="val 51"/>
                <a:gd name="f53" fmla="val 42"/>
                <a:gd name="f54" fmla="val 43"/>
                <a:gd name="f55" fmla="val 58"/>
                <a:gd name="f56" fmla="val 61"/>
                <a:gd name="f57" fmla="val 63"/>
                <a:gd name="f58" fmla="val 65"/>
                <a:gd name="f59" fmla="val 66"/>
                <a:gd name="f60" fmla="val 62"/>
                <a:gd name="f61" fmla="val 71"/>
                <a:gd name="f62" fmla="val 77"/>
                <a:gd name="f63" fmla="val 75"/>
                <a:gd name="f64" fmla="val 83"/>
                <a:gd name="f65" fmla="val 85"/>
                <a:gd name="f66" fmla="val 86"/>
                <a:gd name="f67" fmla="val 84"/>
                <a:gd name="f68" fmla="val 69"/>
                <a:gd name="f69" fmla="val 82"/>
                <a:gd name="f70" fmla="val 79"/>
                <a:gd name="f71" fmla="val 74"/>
                <a:gd name="f72" fmla="val 73"/>
                <a:gd name="f73" fmla="val 49"/>
                <a:gd name="f74" fmla="val 5"/>
                <a:gd name="f75" fmla="val 2"/>
                <a:gd name="f76" fmla="val 3"/>
                <a:gd name="f77" fmla="val 4"/>
                <a:gd name="f78" fmla="val 10"/>
                <a:gd name="f79" fmla="val 6"/>
                <a:gd name="f80" fmla="val 9"/>
                <a:gd name="f81" fmla="val 1"/>
                <a:gd name="f82" fmla="val 17"/>
                <a:gd name="f83" fmla="val 31"/>
                <a:gd name="f84" fmla="val 37"/>
                <a:gd name="f85" fmla="val 46"/>
                <a:gd name="f86" fmla="val 67"/>
                <a:gd name="f87" fmla="val 90"/>
                <a:gd name="f88" fmla="val 92"/>
                <a:gd name="f89" fmla="val 95"/>
                <a:gd name="f90" fmla="val 97"/>
                <a:gd name="f91" fmla="val 100"/>
                <a:gd name="f92" fmla="val 103"/>
                <a:gd name="f93" fmla="val 104"/>
                <a:gd name="f94" fmla="+- 0 0 -90"/>
                <a:gd name="f95" fmla="*/ f3 1 107"/>
                <a:gd name="f96" fmla="*/ f4 1 87"/>
                <a:gd name="f97" fmla="val f5"/>
                <a:gd name="f98" fmla="val f6"/>
                <a:gd name="f99" fmla="val f7"/>
                <a:gd name="f100" fmla="*/ f94 f0 1"/>
                <a:gd name="f101" fmla="+- f99 0 f97"/>
                <a:gd name="f102" fmla="+- f98 0 f97"/>
                <a:gd name="f103" fmla="*/ f100 1 f2"/>
                <a:gd name="f104" fmla="*/ f102 1 107"/>
                <a:gd name="f105" fmla="*/ f101 1 87"/>
                <a:gd name="f106" fmla="*/ 81 f102 1"/>
                <a:gd name="f107" fmla="*/ 57 f101 1"/>
                <a:gd name="f108" fmla="*/ 78 f102 1"/>
                <a:gd name="f109" fmla="*/ 55 f101 1"/>
                <a:gd name="f110" fmla="*/ 68 f102 1"/>
                <a:gd name="f111" fmla="*/ 39 f101 1"/>
                <a:gd name="f112" fmla="*/ 54 f102 1"/>
                <a:gd name="f113" fmla="*/ 28 f101 1"/>
                <a:gd name="f114" fmla="*/ 33 f102 1"/>
                <a:gd name="f115" fmla="*/ 16 f101 1"/>
                <a:gd name="f116" fmla="*/ 19 f102 1"/>
                <a:gd name="f117" fmla="*/ 12 f101 1"/>
                <a:gd name="f118" fmla="*/ 11 f102 1"/>
                <a:gd name="f119" fmla="*/ 27 f101 1"/>
                <a:gd name="f120" fmla="*/ 35 f101 1"/>
                <a:gd name="f121" fmla="*/ 22 f102 1"/>
                <a:gd name="f122" fmla="*/ 47 f101 1"/>
                <a:gd name="f123" fmla="*/ 26 f102 1"/>
                <a:gd name="f124" fmla="*/ 45 f101 1"/>
                <a:gd name="f125" fmla="*/ 32 f102 1"/>
                <a:gd name="f126" fmla="*/ 60 f101 1"/>
                <a:gd name="f127" fmla="*/ 38 f102 1"/>
                <a:gd name="f128" fmla="*/ 51 f101 1"/>
                <a:gd name="f129" fmla="*/ 41 f102 1"/>
                <a:gd name="f130" fmla="*/ 56 f101 1"/>
                <a:gd name="f131" fmla="*/ 42 f102 1"/>
                <a:gd name="f132" fmla="*/ 39 f102 1"/>
                <a:gd name="f133" fmla="*/ 65 f101 1"/>
                <a:gd name="f134" fmla="*/ 45 f102 1"/>
                <a:gd name="f135" fmla="*/ 61 f101 1"/>
                <a:gd name="f136" fmla="*/ 58 f102 1"/>
                <a:gd name="f137" fmla="*/ 78 f101 1"/>
                <a:gd name="f138" fmla="*/ 59 f102 1"/>
                <a:gd name="f139" fmla="*/ 71 f102 1"/>
                <a:gd name="f140" fmla="*/ 71 f101 1"/>
                <a:gd name="f141" fmla="*/ 81 f101 1"/>
                <a:gd name="f142" fmla="*/ 65 f102 1"/>
                <a:gd name="f143" fmla="*/ 86 f101 1"/>
                <a:gd name="f144" fmla="*/ 84 f101 1"/>
                <a:gd name="f145" fmla="*/ 62 f102 1"/>
                <a:gd name="f146" fmla="*/ 55 f102 1"/>
                <a:gd name="f147" fmla="*/ 79 f101 1"/>
                <a:gd name="f148" fmla="*/ 43 f102 1"/>
                <a:gd name="f149" fmla="*/ 74 f101 1"/>
                <a:gd name="f150" fmla="*/ 72 f101 1"/>
                <a:gd name="f151" fmla="*/ 5 f102 1"/>
                <a:gd name="f152" fmla="*/ 38 f101 1"/>
                <a:gd name="f153" fmla="*/ 3 f102 1"/>
                <a:gd name="f154" fmla="*/ 13 f101 1"/>
                <a:gd name="f155" fmla="*/ 6 f102 1"/>
                <a:gd name="f156" fmla="*/ 4 f101 1"/>
                <a:gd name="f157" fmla="*/ 17 f102 1"/>
                <a:gd name="f158" fmla="*/ 1 f101 1"/>
                <a:gd name="f159" fmla="*/ 37 f102 1"/>
                <a:gd name="f160" fmla="*/ 5 f101 1"/>
                <a:gd name="f161" fmla="*/ 46 f102 1"/>
                <a:gd name="f162" fmla="*/ 6 f101 1"/>
                <a:gd name="f163" fmla="*/ 67 f102 1"/>
                <a:gd name="f164" fmla="*/ 22 f101 1"/>
                <a:gd name="f165" fmla="*/ 86 f102 1"/>
                <a:gd name="f166" fmla="*/ 41 f101 1"/>
                <a:gd name="f167" fmla="*/ 95 f102 1"/>
                <a:gd name="f168" fmla="*/ 53 f101 1"/>
                <a:gd name="f169" fmla="*/ 103 f102 1"/>
                <a:gd name="f170" fmla="*/ 100 f102 1"/>
                <a:gd name="f171" fmla="+- f103 0 f1"/>
                <a:gd name="f172" fmla="*/ f106 1 107"/>
                <a:gd name="f173" fmla="*/ f107 1 87"/>
                <a:gd name="f174" fmla="*/ f108 1 107"/>
                <a:gd name="f175" fmla="*/ f109 1 87"/>
                <a:gd name="f176" fmla="*/ f110 1 107"/>
                <a:gd name="f177" fmla="*/ f111 1 87"/>
                <a:gd name="f178" fmla="*/ f112 1 107"/>
                <a:gd name="f179" fmla="*/ f113 1 87"/>
                <a:gd name="f180" fmla="*/ f114 1 107"/>
                <a:gd name="f181" fmla="*/ f115 1 87"/>
                <a:gd name="f182" fmla="*/ f116 1 107"/>
                <a:gd name="f183" fmla="*/ f117 1 87"/>
                <a:gd name="f184" fmla="*/ f118 1 107"/>
                <a:gd name="f185" fmla="*/ f119 1 87"/>
                <a:gd name="f186" fmla="*/ f120 1 87"/>
                <a:gd name="f187" fmla="*/ f121 1 107"/>
                <a:gd name="f188" fmla="*/ f122 1 87"/>
                <a:gd name="f189" fmla="*/ f123 1 107"/>
                <a:gd name="f190" fmla="*/ f124 1 87"/>
                <a:gd name="f191" fmla="*/ f125 1 107"/>
                <a:gd name="f192" fmla="*/ f126 1 87"/>
                <a:gd name="f193" fmla="*/ f127 1 107"/>
                <a:gd name="f194" fmla="*/ f128 1 87"/>
                <a:gd name="f195" fmla="*/ f129 1 107"/>
                <a:gd name="f196" fmla="*/ f130 1 87"/>
                <a:gd name="f197" fmla="*/ f131 1 107"/>
                <a:gd name="f198" fmla="*/ f132 1 107"/>
                <a:gd name="f199" fmla="*/ f133 1 87"/>
                <a:gd name="f200" fmla="*/ f134 1 107"/>
                <a:gd name="f201" fmla="*/ f135 1 87"/>
                <a:gd name="f202" fmla="*/ f136 1 107"/>
                <a:gd name="f203" fmla="*/ f137 1 87"/>
                <a:gd name="f204" fmla="*/ f138 1 107"/>
                <a:gd name="f205" fmla="*/ f139 1 107"/>
                <a:gd name="f206" fmla="*/ f140 1 87"/>
                <a:gd name="f207" fmla="*/ f141 1 87"/>
                <a:gd name="f208" fmla="*/ f142 1 107"/>
                <a:gd name="f209" fmla="*/ f143 1 87"/>
                <a:gd name="f210" fmla="*/ f144 1 87"/>
                <a:gd name="f211" fmla="*/ f145 1 107"/>
                <a:gd name="f212" fmla="*/ f146 1 107"/>
                <a:gd name="f213" fmla="*/ f147 1 87"/>
                <a:gd name="f214" fmla="*/ f148 1 107"/>
                <a:gd name="f215" fmla="*/ f149 1 87"/>
                <a:gd name="f216" fmla="*/ f150 1 87"/>
                <a:gd name="f217" fmla="*/ f151 1 107"/>
                <a:gd name="f218" fmla="*/ f152 1 87"/>
                <a:gd name="f219" fmla="*/ f153 1 107"/>
                <a:gd name="f220" fmla="*/ f154 1 87"/>
                <a:gd name="f221" fmla="*/ f155 1 107"/>
                <a:gd name="f222" fmla="*/ f156 1 87"/>
                <a:gd name="f223" fmla="*/ f157 1 107"/>
                <a:gd name="f224" fmla="*/ f158 1 87"/>
                <a:gd name="f225" fmla="*/ f159 1 107"/>
                <a:gd name="f226" fmla="*/ f160 1 87"/>
                <a:gd name="f227" fmla="*/ f161 1 107"/>
                <a:gd name="f228" fmla="*/ f162 1 87"/>
                <a:gd name="f229" fmla="*/ f163 1 107"/>
                <a:gd name="f230" fmla="*/ f164 1 87"/>
                <a:gd name="f231" fmla="*/ f165 1 107"/>
                <a:gd name="f232" fmla="*/ f166 1 87"/>
                <a:gd name="f233" fmla="*/ f167 1 107"/>
                <a:gd name="f234" fmla="*/ f168 1 87"/>
                <a:gd name="f235" fmla="*/ f169 1 107"/>
                <a:gd name="f236" fmla="*/ f170 1 107"/>
                <a:gd name="f237" fmla="*/ 0 1 f104"/>
                <a:gd name="f238" fmla="*/ f98 1 f104"/>
                <a:gd name="f239" fmla="*/ 0 1 f105"/>
                <a:gd name="f240" fmla="*/ f99 1 f105"/>
                <a:gd name="f241" fmla="*/ f172 1 f104"/>
                <a:gd name="f242" fmla="*/ f173 1 f105"/>
                <a:gd name="f243" fmla="*/ f174 1 f104"/>
                <a:gd name="f244" fmla="*/ f175 1 f105"/>
                <a:gd name="f245" fmla="*/ f176 1 f104"/>
                <a:gd name="f246" fmla="*/ f177 1 f105"/>
                <a:gd name="f247" fmla="*/ f178 1 f104"/>
                <a:gd name="f248" fmla="*/ f179 1 f105"/>
                <a:gd name="f249" fmla="*/ f180 1 f104"/>
                <a:gd name="f250" fmla="*/ f181 1 f105"/>
                <a:gd name="f251" fmla="*/ f182 1 f104"/>
                <a:gd name="f252" fmla="*/ f183 1 f105"/>
                <a:gd name="f253" fmla="*/ f184 1 f104"/>
                <a:gd name="f254" fmla="*/ f185 1 f105"/>
                <a:gd name="f255" fmla="*/ f186 1 f105"/>
                <a:gd name="f256" fmla="*/ f187 1 f104"/>
                <a:gd name="f257" fmla="*/ f188 1 f105"/>
                <a:gd name="f258" fmla="*/ f189 1 f104"/>
                <a:gd name="f259" fmla="*/ f190 1 f105"/>
                <a:gd name="f260" fmla="*/ f191 1 f104"/>
                <a:gd name="f261" fmla="*/ f192 1 f105"/>
                <a:gd name="f262" fmla="*/ f193 1 f104"/>
                <a:gd name="f263" fmla="*/ f194 1 f105"/>
                <a:gd name="f264" fmla="*/ f195 1 f104"/>
                <a:gd name="f265" fmla="*/ f196 1 f105"/>
                <a:gd name="f266" fmla="*/ f197 1 f104"/>
                <a:gd name="f267" fmla="*/ f198 1 f104"/>
                <a:gd name="f268" fmla="*/ f199 1 f105"/>
                <a:gd name="f269" fmla="*/ f200 1 f104"/>
                <a:gd name="f270" fmla="*/ f201 1 f105"/>
                <a:gd name="f271" fmla="*/ f202 1 f104"/>
                <a:gd name="f272" fmla="*/ f203 1 f105"/>
                <a:gd name="f273" fmla="*/ f204 1 f104"/>
                <a:gd name="f274" fmla="*/ f205 1 f104"/>
                <a:gd name="f275" fmla="*/ f206 1 f105"/>
                <a:gd name="f276" fmla="*/ f207 1 f105"/>
                <a:gd name="f277" fmla="*/ f208 1 f104"/>
                <a:gd name="f278" fmla="*/ f209 1 f105"/>
                <a:gd name="f279" fmla="*/ f210 1 f105"/>
                <a:gd name="f280" fmla="*/ f211 1 f104"/>
                <a:gd name="f281" fmla="*/ f212 1 f104"/>
                <a:gd name="f282" fmla="*/ f213 1 f105"/>
                <a:gd name="f283" fmla="*/ f214 1 f104"/>
                <a:gd name="f284" fmla="*/ f215 1 f105"/>
                <a:gd name="f285" fmla="*/ f216 1 f105"/>
                <a:gd name="f286" fmla="*/ f217 1 f104"/>
                <a:gd name="f287" fmla="*/ f218 1 f105"/>
                <a:gd name="f288" fmla="*/ f219 1 f104"/>
                <a:gd name="f289" fmla="*/ f220 1 f105"/>
                <a:gd name="f290" fmla="*/ f221 1 f104"/>
                <a:gd name="f291" fmla="*/ f222 1 f105"/>
                <a:gd name="f292" fmla="*/ f223 1 f104"/>
                <a:gd name="f293" fmla="*/ f224 1 f105"/>
                <a:gd name="f294" fmla="*/ f225 1 f104"/>
                <a:gd name="f295" fmla="*/ f226 1 f105"/>
                <a:gd name="f296" fmla="*/ f227 1 f104"/>
                <a:gd name="f297" fmla="*/ f228 1 f105"/>
                <a:gd name="f298" fmla="*/ f229 1 f104"/>
                <a:gd name="f299" fmla="*/ f230 1 f105"/>
                <a:gd name="f300" fmla="*/ f231 1 f104"/>
                <a:gd name="f301" fmla="*/ f232 1 f105"/>
                <a:gd name="f302" fmla="*/ f233 1 f104"/>
                <a:gd name="f303" fmla="*/ f234 1 f105"/>
                <a:gd name="f304" fmla="*/ f235 1 f104"/>
                <a:gd name="f305" fmla="*/ f236 1 f104"/>
                <a:gd name="f306" fmla="*/ f237 f95 1"/>
                <a:gd name="f307" fmla="*/ f238 f95 1"/>
                <a:gd name="f308" fmla="*/ f240 f96 1"/>
                <a:gd name="f309" fmla="*/ f239 f96 1"/>
                <a:gd name="f310" fmla="*/ f241 f95 1"/>
                <a:gd name="f311" fmla="*/ f242 f96 1"/>
                <a:gd name="f312" fmla="*/ f243 f95 1"/>
                <a:gd name="f313" fmla="*/ f244 f96 1"/>
                <a:gd name="f314" fmla="*/ f245 f95 1"/>
                <a:gd name="f315" fmla="*/ f246 f96 1"/>
                <a:gd name="f316" fmla="*/ f247 f95 1"/>
                <a:gd name="f317" fmla="*/ f248 f96 1"/>
                <a:gd name="f318" fmla="*/ f249 f95 1"/>
                <a:gd name="f319" fmla="*/ f250 f96 1"/>
                <a:gd name="f320" fmla="*/ f251 f95 1"/>
                <a:gd name="f321" fmla="*/ f252 f96 1"/>
                <a:gd name="f322" fmla="*/ f253 f95 1"/>
                <a:gd name="f323" fmla="*/ f254 f96 1"/>
                <a:gd name="f324" fmla="*/ f255 f96 1"/>
                <a:gd name="f325" fmla="*/ f256 f95 1"/>
                <a:gd name="f326" fmla="*/ f257 f96 1"/>
                <a:gd name="f327" fmla="*/ f258 f95 1"/>
                <a:gd name="f328" fmla="*/ f259 f96 1"/>
                <a:gd name="f329" fmla="*/ f260 f95 1"/>
                <a:gd name="f330" fmla="*/ f261 f96 1"/>
                <a:gd name="f331" fmla="*/ f262 f95 1"/>
                <a:gd name="f332" fmla="*/ f263 f96 1"/>
                <a:gd name="f333" fmla="*/ f264 f95 1"/>
                <a:gd name="f334" fmla="*/ f265 f96 1"/>
                <a:gd name="f335" fmla="*/ f266 f95 1"/>
                <a:gd name="f336" fmla="*/ f267 f95 1"/>
                <a:gd name="f337" fmla="*/ f268 f96 1"/>
                <a:gd name="f338" fmla="*/ f269 f95 1"/>
                <a:gd name="f339" fmla="*/ f270 f96 1"/>
                <a:gd name="f340" fmla="*/ f271 f95 1"/>
                <a:gd name="f341" fmla="*/ f272 f96 1"/>
                <a:gd name="f342" fmla="*/ f273 f95 1"/>
                <a:gd name="f343" fmla="*/ f274 f95 1"/>
                <a:gd name="f344" fmla="*/ f275 f96 1"/>
                <a:gd name="f345" fmla="*/ f276 f96 1"/>
                <a:gd name="f346" fmla="*/ f277 f95 1"/>
                <a:gd name="f347" fmla="*/ f278 f96 1"/>
                <a:gd name="f348" fmla="*/ f279 f96 1"/>
                <a:gd name="f349" fmla="*/ f280 f95 1"/>
                <a:gd name="f350" fmla="*/ f281 f95 1"/>
                <a:gd name="f351" fmla="*/ f282 f96 1"/>
                <a:gd name="f352" fmla="*/ f283 f95 1"/>
                <a:gd name="f353" fmla="*/ f284 f96 1"/>
                <a:gd name="f354" fmla="*/ f285 f96 1"/>
                <a:gd name="f355" fmla="*/ f286 f95 1"/>
                <a:gd name="f356" fmla="*/ f287 f96 1"/>
                <a:gd name="f357" fmla="*/ f288 f95 1"/>
                <a:gd name="f358" fmla="*/ f289 f96 1"/>
                <a:gd name="f359" fmla="*/ f290 f95 1"/>
                <a:gd name="f360" fmla="*/ f291 f96 1"/>
                <a:gd name="f361" fmla="*/ f292 f95 1"/>
                <a:gd name="f362" fmla="*/ f293 f96 1"/>
                <a:gd name="f363" fmla="*/ f294 f95 1"/>
                <a:gd name="f364" fmla="*/ f295 f96 1"/>
                <a:gd name="f365" fmla="*/ f296 f95 1"/>
                <a:gd name="f366" fmla="*/ f297 f96 1"/>
                <a:gd name="f367" fmla="*/ f298 f95 1"/>
                <a:gd name="f368" fmla="*/ f299 f96 1"/>
                <a:gd name="f369" fmla="*/ f300 f95 1"/>
                <a:gd name="f370" fmla="*/ f301 f96 1"/>
                <a:gd name="f371" fmla="*/ f302 f95 1"/>
                <a:gd name="f372" fmla="*/ f303 f96 1"/>
                <a:gd name="f373" fmla="*/ f304 f95 1"/>
                <a:gd name="f374" fmla="*/ f3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1">
                  <a:pos x="f310" y="f311"/>
                </a:cxn>
                <a:cxn ang="f171">
                  <a:pos x="f312" y="f313"/>
                </a:cxn>
                <a:cxn ang="f171">
                  <a:pos x="f314" y="f315"/>
                </a:cxn>
                <a:cxn ang="f171">
                  <a:pos x="f316" y="f317"/>
                </a:cxn>
                <a:cxn ang="f171">
                  <a:pos x="f318" y="f319"/>
                </a:cxn>
                <a:cxn ang="f171">
                  <a:pos x="f320" y="f321"/>
                </a:cxn>
                <a:cxn ang="f171">
                  <a:pos x="f322" y="f323"/>
                </a:cxn>
                <a:cxn ang="f171">
                  <a:pos x="f322" y="f324"/>
                </a:cxn>
                <a:cxn ang="f171">
                  <a:pos x="f325" y="f326"/>
                </a:cxn>
                <a:cxn ang="f171">
                  <a:pos x="f327" y="f328"/>
                </a:cxn>
                <a:cxn ang="f171">
                  <a:pos x="f329" y="f330"/>
                </a:cxn>
                <a:cxn ang="f171">
                  <a:pos x="f331" y="f332"/>
                </a:cxn>
                <a:cxn ang="f171">
                  <a:pos x="f333" y="f334"/>
                </a:cxn>
                <a:cxn ang="f171">
                  <a:pos x="f335" y="f330"/>
                </a:cxn>
                <a:cxn ang="f171">
                  <a:pos x="f336" y="f337"/>
                </a:cxn>
                <a:cxn ang="f171">
                  <a:pos x="f338" y="f339"/>
                </a:cxn>
                <a:cxn ang="f171">
                  <a:pos x="f340" y="f341"/>
                </a:cxn>
                <a:cxn ang="f171">
                  <a:pos x="f342" y="f341"/>
                </a:cxn>
                <a:cxn ang="f171">
                  <a:pos x="f343" y="f344"/>
                </a:cxn>
                <a:cxn ang="f171">
                  <a:pos x="f343" y="f345"/>
                </a:cxn>
                <a:cxn ang="f171">
                  <a:pos x="f346" y="f347"/>
                </a:cxn>
                <a:cxn ang="f171">
                  <a:pos x="f346" y="f348"/>
                </a:cxn>
                <a:cxn ang="f171">
                  <a:pos x="f349" y="f345"/>
                </a:cxn>
                <a:cxn ang="f171">
                  <a:pos x="f350" y="f351"/>
                </a:cxn>
                <a:cxn ang="f171">
                  <a:pos x="f352" y="f353"/>
                </a:cxn>
                <a:cxn ang="f171">
                  <a:pos x="f331" y="f354"/>
                </a:cxn>
                <a:cxn ang="f171">
                  <a:pos x="f355" y="f356"/>
                </a:cxn>
                <a:cxn ang="f171">
                  <a:pos x="f357" y="f319"/>
                </a:cxn>
                <a:cxn ang="f171">
                  <a:pos x="f355" y="f358"/>
                </a:cxn>
                <a:cxn ang="f171">
                  <a:pos x="f359" y="f360"/>
                </a:cxn>
                <a:cxn ang="f171">
                  <a:pos x="f361" y="f362"/>
                </a:cxn>
                <a:cxn ang="f171">
                  <a:pos x="f363" y="f364"/>
                </a:cxn>
                <a:cxn ang="f171">
                  <a:pos x="f333" y="f364"/>
                </a:cxn>
                <a:cxn ang="f171">
                  <a:pos x="f365" y="f366"/>
                </a:cxn>
                <a:cxn ang="f171">
                  <a:pos x="f367" y="f368"/>
                </a:cxn>
                <a:cxn ang="f171">
                  <a:pos x="f369" y="f370"/>
                </a:cxn>
                <a:cxn ang="f171">
                  <a:pos x="f371" y="f372"/>
                </a:cxn>
                <a:cxn ang="f171">
                  <a:pos x="f373" y="f339"/>
                </a:cxn>
                <a:cxn ang="f171">
                  <a:pos x="f374" y="f353"/>
                </a:cxn>
                <a:cxn ang="f171">
                  <a:pos x="f310" y="f311"/>
                </a:cxn>
              </a:cxnLst>
              <a:rect l="f306" t="f309" r="f307" b="f308"/>
              <a:pathLst>
                <a:path w="107" h="87">
                  <a:moveTo>
                    <a:pt x="f8" y="f9"/>
                  </a:moveTo>
                  <a:cubicBezTo>
                    <a:pt x="f10" y="f11"/>
                    <a:pt x="f12" y="f11"/>
                    <a:pt x="f12" y="f13"/>
                  </a:cubicBez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6" y="f32"/>
                    <a:pt x="f33" y="f34"/>
                  </a:cubicBezTo>
                  <a:cubicBezTo>
                    <a:pt x="f30" y="f34"/>
                    <a:pt x="f35" y="f26"/>
                    <a:pt x="f36" y="f37"/>
                  </a:cubicBezTo>
                  <a:cubicBezTo>
                    <a:pt x="f38" y="f39"/>
                    <a:pt x="f40" y="f22"/>
                    <a:pt x="f36" y="f41"/>
                  </a:cubicBezTo>
                  <a:cubicBezTo>
                    <a:pt x="f30" y="f29"/>
                    <a:pt x="f42" y="f43"/>
                    <a:pt x="f42" y="f25"/>
                  </a:cubicBezTo>
                  <a:cubicBezTo>
                    <a:pt x="f26" y="f14"/>
                    <a:pt x="f44" y="f16"/>
                    <a:pt x="f45" y="f46"/>
                  </a:cubicBezTo>
                  <a:cubicBezTo>
                    <a:pt x="f39" y="f14"/>
                    <a:pt x="f22" y="f47"/>
                    <a:pt x="f22" y="f48"/>
                  </a:cubicBezTo>
                  <a:cubicBezTo>
                    <a:pt x="f49" y="f21"/>
                    <a:pt x="f29" y="f50"/>
                    <a:pt x="f51" y="f52"/>
                  </a:cubicBezTo>
                  <a:cubicBezTo>
                    <a:pt x="f18" y="f47"/>
                    <a:pt x="f22" y="f21"/>
                    <a:pt x="f43" y="f11"/>
                  </a:cubicBezTo>
                  <a:cubicBezTo>
                    <a:pt x="f53" y="f11"/>
                    <a:pt x="f54" y="f55"/>
                    <a:pt x="f53" y="f48"/>
                  </a:cubicBezTo>
                  <a:cubicBezTo>
                    <a:pt x="f43" y="f56"/>
                    <a:pt x="f18" y="f57"/>
                    <a:pt x="f18" y="f58"/>
                  </a:cubicBezTo>
                  <a:cubicBezTo>
                    <a:pt x="f53" y="f59"/>
                    <a:pt x="f54" y="f60"/>
                    <a:pt x="f46" y="f56"/>
                  </a:cubicBezTo>
                  <a:cubicBezTo>
                    <a:pt x="f14" y="f17"/>
                    <a:pt x="f13" y="f61"/>
                    <a:pt x="f55" y="f12"/>
                  </a:cubicBezTo>
                  <a:cubicBezTo>
                    <a:pt x="f55" y="f12"/>
                    <a:pt x="f21" y="f12"/>
                    <a:pt x="f21" y="f12"/>
                  </a:cubicBezTo>
                  <a:cubicBezTo>
                    <a:pt x="f48" y="f15"/>
                    <a:pt x="f17" y="f62"/>
                    <a:pt x="f61" y="f61"/>
                  </a:cubicBezTo>
                  <a:cubicBezTo>
                    <a:pt x="f61" y="f63"/>
                    <a:pt x="f15" y="f12"/>
                    <a:pt x="f61" y="f8"/>
                  </a:cubicBezTo>
                  <a:cubicBezTo>
                    <a:pt x="f61" y="f64"/>
                    <a:pt x="f17" y="f65"/>
                    <a:pt x="f58" y="f66"/>
                  </a:cubicBezTo>
                  <a:cubicBezTo>
                    <a:pt x="f19" y="f7"/>
                    <a:pt x="f19" y="f65"/>
                    <a:pt x="f58" y="f67"/>
                  </a:cubicBezTo>
                  <a:cubicBezTo>
                    <a:pt x="f68" y="f10"/>
                    <a:pt x="f58" y="f10"/>
                    <a:pt x="f60" y="f8"/>
                  </a:cubicBezTo>
                  <a:cubicBezTo>
                    <a:pt x="f21" y="f69"/>
                    <a:pt x="f9" y="f8"/>
                    <a:pt x="f13" y="f70"/>
                  </a:cubicBezTo>
                  <a:cubicBezTo>
                    <a:pt x="f52" y="f62"/>
                    <a:pt x="f14" y="f63"/>
                    <a:pt x="f54" y="f71"/>
                  </a:cubicBezTo>
                  <a:cubicBezTo>
                    <a:pt x="f43" y="f71"/>
                    <a:pt x="f27" y="f72"/>
                    <a:pt x="f51" y="f15"/>
                  </a:cubicBezTo>
                  <a:cubicBezTo>
                    <a:pt x="f37" y="f48"/>
                    <a:pt x="f30" y="f73"/>
                    <a:pt x="f74" y="f51"/>
                  </a:cubicBezTo>
                  <a:cubicBezTo>
                    <a:pt x="f5" y="f22"/>
                    <a:pt x="f75" y="f26"/>
                    <a:pt x="f76" y="f30"/>
                  </a:cubicBezTo>
                  <a:cubicBezTo>
                    <a:pt x="f76" y="f38"/>
                    <a:pt x="f77" y="f32"/>
                    <a:pt x="f74" y="f40"/>
                  </a:cubicBezTo>
                  <a:cubicBezTo>
                    <a:pt x="f74" y="f78"/>
                    <a:pt x="f75" y="f79"/>
                    <a:pt x="f79" y="f77"/>
                  </a:cubicBezTo>
                  <a:cubicBezTo>
                    <a:pt x="f80" y="f75"/>
                    <a:pt x="f40" y="f81"/>
                    <a:pt x="f82" y="f81"/>
                  </a:cubicBezTo>
                  <a:cubicBezTo>
                    <a:pt x="f26" y="f81"/>
                    <a:pt x="f83" y="f5"/>
                    <a:pt x="f84" y="f74"/>
                  </a:cubicBezTo>
                  <a:cubicBezTo>
                    <a:pt x="f51" y="f79"/>
                    <a:pt x="f27" y="f74"/>
                    <a:pt x="f43" y="f74"/>
                  </a:cubicBezTo>
                  <a:cubicBezTo>
                    <a:pt x="f54" y="f77"/>
                    <a:pt x="f46" y="f74"/>
                    <a:pt x="f85" y="f79"/>
                  </a:cubicBezTo>
                  <a:cubicBezTo>
                    <a:pt x="f50" y="f40"/>
                    <a:pt x="f56" y="f30"/>
                    <a:pt x="f86" y="f42"/>
                  </a:cubicBezTo>
                  <a:cubicBezTo>
                    <a:pt x="f72" y="f31"/>
                    <a:pt x="f70" y="f49"/>
                    <a:pt x="f66" y="f43"/>
                  </a:cubicBezTo>
                  <a:cubicBezTo>
                    <a:pt x="f87" y="f16"/>
                    <a:pt x="f88" y="f73"/>
                    <a:pt x="f89" y="f47"/>
                  </a:cubicBezTo>
                  <a:cubicBezTo>
                    <a:pt x="f90" y="f11"/>
                    <a:pt x="f91" y="f21"/>
                    <a:pt x="f92" y="f56"/>
                  </a:cubicBezTo>
                  <a:cubicBezTo>
                    <a:pt x="f93" y="f59"/>
                    <a:pt x="f6" y="f61"/>
                    <a:pt x="f91" y="f71"/>
                  </a:cubicBezTo>
                  <a:cubicBezTo>
                    <a:pt x="f87" y="f15"/>
                    <a:pt x="f7" y="f57"/>
                    <a:pt x="f8" y="f9"/>
                  </a:cubicBezTo>
                  <a:close/>
                </a:path>
              </a:pathLst>
            </a:custGeom>
            <a:solidFill>
              <a:srgbClr val="33A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2" name="Freeform 226">
              <a:extLst>
                <a:ext uri="{FF2B5EF4-FFF2-40B4-BE49-F238E27FC236}">
                  <a16:creationId xmlns:a16="http://schemas.microsoft.com/office/drawing/2014/main" id="{3277D0D2-6D8E-6434-4D64-DD691CD28A81}"/>
                </a:ext>
              </a:extLst>
            </p:cNvPr>
            <p:cNvSpPr/>
            <p:nvPr/>
          </p:nvSpPr>
          <p:spPr>
            <a:xfrm>
              <a:off x="7993063" y="4613276"/>
              <a:ext cx="215898" cy="2111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"/>
                <a:gd name="f7" fmla="val 116"/>
                <a:gd name="f8" fmla="val 45"/>
                <a:gd name="f9" fmla="val 84"/>
                <a:gd name="f10" fmla="val 35"/>
                <a:gd name="f11" fmla="val 79"/>
                <a:gd name="f12" fmla="val 29"/>
                <a:gd name="f13" fmla="val 71"/>
                <a:gd name="f14" fmla="val 19"/>
                <a:gd name="f15" fmla="val 66"/>
                <a:gd name="f16" fmla="val 11"/>
                <a:gd name="f17" fmla="val 61"/>
                <a:gd name="f18" fmla="val 10"/>
                <a:gd name="f19" fmla="val 52"/>
                <a:gd name="f20" fmla="val 6"/>
                <a:gd name="f21" fmla="val 3"/>
                <a:gd name="f22" fmla="val 24"/>
                <a:gd name="f23" fmla="val 8"/>
                <a:gd name="f24" fmla="val 14"/>
                <a:gd name="f25" fmla="val 17"/>
                <a:gd name="f26" fmla="val 31"/>
                <a:gd name="f27" fmla="val 46"/>
                <a:gd name="f28" fmla="val 2"/>
                <a:gd name="f29" fmla="val 47"/>
                <a:gd name="f30" fmla="val 44"/>
                <a:gd name="f31" fmla="val 42"/>
                <a:gd name="f32" fmla="val 12"/>
                <a:gd name="f33" fmla="val 28"/>
                <a:gd name="f34" fmla="val 21"/>
                <a:gd name="f35" fmla="val 13"/>
                <a:gd name="f36" fmla="val 16"/>
                <a:gd name="f37" fmla="val 18"/>
                <a:gd name="f38" fmla="val 22"/>
                <a:gd name="f39" fmla="val 34"/>
                <a:gd name="f40" fmla="val 37"/>
                <a:gd name="f41" fmla="val 15"/>
                <a:gd name="f42" fmla="val 39"/>
                <a:gd name="f43" fmla="val 48"/>
                <a:gd name="f44" fmla="val 50"/>
                <a:gd name="f45" fmla="val 20"/>
                <a:gd name="f46" fmla="val 25"/>
                <a:gd name="f47" fmla="val 49"/>
                <a:gd name="f48" fmla="val 23"/>
                <a:gd name="f49" fmla="val 55"/>
                <a:gd name="f50" fmla="val 58"/>
                <a:gd name="f51" fmla="val 26"/>
                <a:gd name="f52" fmla="val 63"/>
                <a:gd name="f53" fmla="val 59"/>
                <a:gd name="f54" fmla="val 32"/>
                <a:gd name="f55" fmla="val 64"/>
                <a:gd name="f56" fmla="val 65"/>
                <a:gd name="f57" fmla="val 33"/>
                <a:gd name="f58" fmla="val 70"/>
                <a:gd name="f59" fmla="val 74"/>
                <a:gd name="f60" fmla="val 69"/>
                <a:gd name="f61" fmla="val 40"/>
                <a:gd name="f62" fmla="val 68"/>
                <a:gd name="f63" fmla="val 67"/>
                <a:gd name="f64" fmla="val 43"/>
                <a:gd name="f65" fmla="val 72"/>
                <a:gd name="f66" fmla="val 41"/>
                <a:gd name="f67" fmla="val 75"/>
                <a:gd name="f68" fmla="val 76"/>
                <a:gd name="f69" fmla="val 78"/>
                <a:gd name="f70" fmla="val 73"/>
                <a:gd name="f71" fmla="val 60"/>
                <a:gd name="f72" fmla="val 83"/>
                <a:gd name="f73" fmla="val 80"/>
                <a:gd name="f74" fmla="val 81"/>
                <a:gd name="f75" fmla="val 86"/>
                <a:gd name="f76" fmla="val 87"/>
                <a:gd name="f77" fmla="val 89"/>
                <a:gd name="f78" fmla="val 92"/>
                <a:gd name="f79" fmla="val 97"/>
                <a:gd name="f80" fmla="val 54"/>
                <a:gd name="f81" fmla="val 100"/>
                <a:gd name="f82" fmla="val 101"/>
                <a:gd name="f83" fmla="val 106"/>
                <a:gd name="f84" fmla="val 51"/>
                <a:gd name="f85" fmla="val 108"/>
                <a:gd name="f86" fmla="val 103"/>
                <a:gd name="f87" fmla="val 102"/>
                <a:gd name="f88" fmla="val 99"/>
                <a:gd name="f89" fmla="val 104"/>
                <a:gd name="f90" fmla="val 111"/>
                <a:gd name="f91" fmla="val 113"/>
                <a:gd name="f92" fmla="val 115"/>
                <a:gd name="f93" fmla="val 112"/>
                <a:gd name="f94" fmla="val 109"/>
                <a:gd name="f95" fmla="val 82"/>
                <a:gd name="f96" fmla="val 88"/>
                <a:gd name="f97" fmla="val 94"/>
                <a:gd name="f98" fmla="val 107"/>
                <a:gd name="f99" fmla="val 90"/>
                <a:gd name="f100" fmla="val 96"/>
                <a:gd name="f101" fmla="val 77"/>
                <a:gd name="f102" fmla="val 85"/>
                <a:gd name="f103" fmla="+- 0 0 -90"/>
                <a:gd name="f104" fmla="*/ f3 1 117"/>
                <a:gd name="f105" fmla="*/ f4 1 116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117"/>
                <a:gd name="f114" fmla="*/ f110 1 116"/>
                <a:gd name="f115" fmla="*/ 45 f111 1"/>
                <a:gd name="f116" fmla="*/ 84 f110 1"/>
                <a:gd name="f117" fmla="*/ 19 f111 1"/>
                <a:gd name="f118" fmla="*/ 66 f110 1"/>
                <a:gd name="f119" fmla="*/ 6 f111 1"/>
                <a:gd name="f120" fmla="*/ 45 f110 1"/>
                <a:gd name="f121" fmla="*/ 8 f111 1"/>
                <a:gd name="f122" fmla="*/ 14 f110 1"/>
                <a:gd name="f123" fmla="*/ 46 f111 1"/>
                <a:gd name="f124" fmla="*/ 2 f110 1"/>
                <a:gd name="f125" fmla="*/ 42 f111 1"/>
                <a:gd name="f126" fmla="*/ 11 f110 1"/>
                <a:gd name="f127" fmla="*/ 21 f111 1"/>
                <a:gd name="f128" fmla="*/ 13 f110 1"/>
                <a:gd name="f129" fmla="*/ 18 f111 1"/>
                <a:gd name="f130" fmla="*/ 17 f110 1"/>
                <a:gd name="f131" fmla="*/ 16 f111 1"/>
                <a:gd name="f132" fmla="*/ 34 f110 1"/>
                <a:gd name="f133" fmla="*/ 17 f111 1"/>
                <a:gd name="f134" fmla="*/ 42 f110 1"/>
                <a:gd name="f135" fmla="*/ 52 f110 1"/>
                <a:gd name="f136" fmla="*/ 20 f111 1"/>
                <a:gd name="f137" fmla="*/ 24 f111 1"/>
                <a:gd name="f138" fmla="*/ 48 f110 1"/>
                <a:gd name="f139" fmla="*/ 23 f111 1"/>
                <a:gd name="f140" fmla="*/ 49 f110 1"/>
                <a:gd name="f141" fmla="*/ 58 f110 1"/>
                <a:gd name="f142" fmla="*/ 28 f111 1"/>
                <a:gd name="f143" fmla="*/ 59 f110 1"/>
                <a:gd name="f144" fmla="*/ 32 f111 1"/>
                <a:gd name="f145" fmla="*/ 63 f110 1"/>
                <a:gd name="f146" fmla="*/ 39 f111 1"/>
                <a:gd name="f147" fmla="*/ 69 f110 1"/>
                <a:gd name="f148" fmla="*/ 43 f111 1"/>
                <a:gd name="f149" fmla="*/ 70 f110 1"/>
                <a:gd name="f150" fmla="*/ 44 f111 1"/>
                <a:gd name="f151" fmla="*/ 76 f110 1"/>
                <a:gd name="f152" fmla="*/ 49 f111 1"/>
                <a:gd name="f153" fmla="*/ 73 f110 1"/>
                <a:gd name="f154" fmla="*/ 65 f111 1"/>
                <a:gd name="f155" fmla="*/ 70 f111 1"/>
                <a:gd name="f156" fmla="*/ 80 f111 1"/>
                <a:gd name="f157" fmla="*/ 81 f110 1"/>
                <a:gd name="f158" fmla="*/ 87 f111 1"/>
                <a:gd name="f159" fmla="*/ 72 f110 1"/>
                <a:gd name="f160" fmla="*/ 97 f111 1"/>
                <a:gd name="f161" fmla="*/ 54 f110 1"/>
                <a:gd name="f162" fmla="*/ 106 f111 1"/>
                <a:gd name="f163" fmla="*/ 51 f110 1"/>
                <a:gd name="f164" fmla="*/ 102 f111 1"/>
                <a:gd name="f165" fmla="*/ 101 f111 1"/>
                <a:gd name="f166" fmla="*/ 78 f110 1"/>
                <a:gd name="f167" fmla="*/ 111 f111 1"/>
                <a:gd name="f168" fmla="*/ 75 f110 1"/>
                <a:gd name="f169" fmla="*/ 117 f111 1"/>
                <a:gd name="f170" fmla="*/ 82 f110 1"/>
                <a:gd name="f171" fmla="*/ 88 f110 1"/>
                <a:gd name="f172" fmla="*/ 90 f111 1"/>
                <a:gd name="f173" fmla="*/ 116 f110 1"/>
                <a:gd name="f174" fmla="*/ 113 f110 1"/>
                <a:gd name="f175" fmla="*/ 107 f110 1"/>
                <a:gd name="f176" fmla="*/ 82 f111 1"/>
                <a:gd name="f177" fmla="*/ 96 f110 1"/>
                <a:gd name="f178" fmla="*/ 77 f111 1"/>
                <a:gd name="f179" fmla="*/ 89 f110 1"/>
                <a:gd name="f180" fmla="*/ 74 f111 1"/>
                <a:gd name="f181" fmla="*/ 85 f110 1"/>
                <a:gd name="f182" fmla="+- f112 0 f1"/>
                <a:gd name="f183" fmla="*/ f115 1 117"/>
                <a:gd name="f184" fmla="*/ f116 1 116"/>
                <a:gd name="f185" fmla="*/ f117 1 117"/>
                <a:gd name="f186" fmla="*/ f118 1 116"/>
                <a:gd name="f187" fmla="*/ f119 1 117"/>
                <a:gd name="f188" fmla="*/ f120 1 116"/>
                <a:gd name="f189" fmla="*/ f121 1 117"/>
                <a:gd name="f190" fmla="*/ f122 1 116"/>
                <a:gd name="f191" fmla="*/ f123 1 117"/>
                <a:gd name="f192" fmla="*/ f124 1 116"/>
                <a:gd name="f193" fmla="*/ f125 1 117"/>
                <a:gd name="f194" fmla="*/ f126 1 116"/>
                <a:gd name="f195" fmla="*/ f127 1 117"/>
                <a:gd name="f196" fmla="*/ f128 1 116"/>
                <a:gd name="f197" fmla="*/ f129 1 117"/>
                <a:gd name="f198" fmla="*/ f130 1 116"/>
                <a:gd name="f199" fmla="*/ f131 1 117"/>
                <a:gd name="f200" fmla="*/ f132 1 116"/>
                <a:gd name="f201" fmla="*/ f133 1 117"/>
                <a:gd name="f202" fmla="*/ f134 1 116"/>
                <a:gd name="f203" fmla="*/ f135 1 116"/>
                <a:gd name="f204" fmla="*/ f136 1 117"/>
                <a:gd name="f205" fmla="*/ f137 1 117"/>
                <a:gd name="f206" fmla="*/ f138 1 116"/>
                <a:gd name="f207" fmla="*/ f139 1 117"/>
                <a:gd name="f208" fmla="*/ f140 1 116"/>
                <a:gd name="f209" fmla="*/ f141 1 116"/>
                <a:gd name="f210" fmla="*/ f142 1 117"/>
                <a:gd name="f211" fmla="*/ f143 1 116"/>
                <a:gd name="f212" fmla="*/ f144 1 117"/>
                <a:gd name="f213" fmla="*/ f145 1 116"/>
                <a:gd name="f214" fmla="*/ f146 1 117"/>
                <a:gd name="f215" fmla="*/ f147 1 116"/>
                <a:gd name="f216" fmla="*/ f148 1 117"/>
                <a:gd name="f217" fmla="*/ f149 1 116"/>
                <a:gd name="f218" fmla="*/ f150 1 117"/>
                <a:gd name="f219" fmla="*/ f151 1 116"/>
                <a:gd name="f220" fmla="*/ f152 1 117"/>
                <a:gd name="f221" fmla="*/ f153 1 116"/>
                <a:gd name="f222" fmla="*/ f154 1 117"/>
                <a:gd name="f223" fmla="*/ f155 1 117"/>
                <a:gd name="f224" fmla="*/ f156 1 117"/>
                <a:gd name="f225" fmla="*/ f157 1 116"/>
                <a:gd name="f226" fmla="*/ f158 1 117"/>
                <a:gd name="f227" fmla="*/ f159 1 116"/>
                <a:gd name="f228" fmla="*/ f160 1 117"/>
                <a:gd name="f229" fmla="*/ f161 1 116"/>
                <a:gd name="f230" fmla="*/ f162 1 117"/>
                <a:gd name="f231" fmla="*/ f163 1 116"/>
                <a:gd name="f232" fmla="*/ f164 1 117"/>
                <a:gd name="f233" fmla="*/ f165 1 117"/>
                <a:gd name="f234" fmla="*/ f166 1 116"/>
                <a:gd name="f235" fmla="*/ f167 1 117"/>
                <a:gd name="f236" fmla="*/ f168 1 116"/>
                <a:gd name="f237" fmla="*/ f169 1 117"/>
                <a:gd name="f238" fmla="*/ f170 1 116"/>
                <a:gd name="f239" fmla="*/ f171 1 116"/>
                <a:gd name="f240" fmla="*/ f172 1 117"/>
                <a:gd name="f241" fmla="*/ f173 1 116"/>
                <a:gd name="f242" fmla="*/ f174 1 116"/>
                <a:gd name="f243" fmla="*/ f175 1 116"/>
                <a:gd name="f244" fmla="*/ f176 1 117"/>
                <a:gd name="f245" fmla="*/ f177 1 116"/>
                <a:gd name="f246" fmla="*/ f178 1 117"/>
                <a:gd name="f247" fmla="*/ f179 1 116"/>
                <a:gd name="f248" fmla="*/ f180 1 117"/>
                <a:gd name="f249" fmla="*/ f181 1 116"/>
                <a:gd name="f250" fmla="*/ 0 1 f113"/>
                <a:gd name="f251" fmla="*/ f107 1 f113"/>
                <a:gd name="f252" fmla="*/ 0 1 f114"/>
                <a:gd name="f253" fmla="*/ f108 1 f114"/>
                <a:gd name="f254" fmla="*/ f183 1 f113"/>
                <a:gd name="f255" fmla="*/ f184 1 f114"/>
                <a:gd name="f256" fmla="*/ f185 1 f113"/>
                <a:gd name="f257" fmla="*/ f186 1 f114"/>
                <a:gd name="f258" fmla="*/ f187 1 f113"/>
                <a:gd name="f259" fmla="*/ f188 1 f114"/>
                <a:gd name="f260" fmla="*/ f189 1 f113"/>
                <a:gd name="f261" fmla="*/ f190 1 f114"/>
                <a:gd name="f262" fmla="*/ f191 1 f113"/>
                <a:gd name="f263" fmla="*/ f192 1 f114"/>
                <a:gd name="f264" fmla="*/ f193 1 f113"/>
                <a:gd name="f265" fmla="*/ f194 1 f114"/>
                <a:gd name="f266" fmla="*/ f195 1 f113"/>
                <a:gd name="f267" fmla="*/ f196 1 f114"/>
                <a:gd name="f268" fmla="*/ f197 1 f113"/>
                <a:gd name="f269" fmla="*/ f198 1 f114"/>
                <a:gd name="f270" fmla="*/ f199 1 f113"/>
                <a:gd name="f271" fmla="*/ f200 1 f114"/>
                <a:gd name="f272" fmla="*/ f201 1 f113"/>
                <a:gd name="f273" fmla="*/ f202 1 f114"/>
                <a:gd name="f274" fmla="*/ f203 1 f114"/>
                <a:gd name="f275" fmla="*/ f204 1 f113"/>
                <a:gd name="f276" fmla="*/ f205 1 f113"/>
                <a:gd name="f277" fmla="*/ f206 1 f114"/>
                <a:gd name="f278" fmla="*/ f207 1 f113"/>
                <a:gd name="f279" fmla="*/ f208 1 f114"/>
                <a:gd name="f280" fmla="*/ f209 1 f114"/>
                <a:gd name="f281" fmla="*/ f210 1 f113"/>
                <a:gd name="f282" fmla="*/ f211 1 f114"/>
                <a:gd name="f283" fmla="*/ f212 1 f113"/>
                <a:gd name="f284" fmla="*/ f213 1 f114"/>
                <a:gd name="f285" fmla="*/ f214 1 f113"/>
                <a:gd name="f286" fmla="*/ f215 1 f114"/>
                <a:gd name="f287" fmla="*/ f216 1 f113"/>
                <a:gd name="f288" fmla="*/ f217 1 f114"/>
                <a:gd name="f289" fmla="*/ f218 1 f113"/>
                <a:gd name="f290" fmla="*/ f219 1 f114"/>
                <a:gd name="f291" fmla="*/ f220 1 f113"/>
                <a:gd name="f292" fmla="*/ f221 1 f114"/>
                <a:gd name="f293" fmla="*/ f222 1 f113"/>
                <a:gd name="f294" fmla="*/ f223 1 f113"/>
                <a:gd name="f295" fmla="*/ f224 1 f113"/>
                <a:gd name="f296" fmla="*/ f225 1 f114"/>
                <a:gd name="f297" fmla="*/ f226 1 f113"/>
                <a:gd name="f298" fmla="*/ f227 1 f114"/>
                <a:gd name="f299" fmla="*/ f228 1 f113"/>
                <a:gd name="f300" fmla="*/ f229 1 f114"/>
                <a:gd name="f301" fmla="*/ f230 1 f113"/>
                <a:gd name="f302" fmla="*/ f231 1 f114"/>
                <a:gd name="f303" fmla="*/ f232 1 f113"/>
                <a:gd name="f304" fmla="*/ f233 1 f113"/>
                <a:gd name="f305" fmla="*/ f234 1 f114"/>
                <a:gd name="f306" fmla="*/ f235 1 f113"/>
                <a:gd name="f307" fmla="*/ f236 1 f114"/>
                <a:gd name="f308" fmla="*/ f237 1 f113"/>
                <a:gd name="f309" fmla="*/ f238 1 f114"/>
                <a:gd name="f310" fmla="*/ f239 1 f114"/>
                <a:gd name="f311" fmla="*/ f240 1 f113"/>
                <a:gd name="f312" fmla="*/ f241 1 f114"/>
                <a:gd name="f313" fmla="*/ f242 1 f114"/>
                <a:gd name="f314" fmla="*/ f243 1 f114"/>
                <a:gd name="f315" fmla="*/ f244 1 f113"/>
                <a:gd name="f316" fmla="*/ f245 1 f114"/>
                <a:gd name="f317" fmla="*/ f246 1 f113"/>
                <a:gd name="f318" fmla="*/ f247 1 f114"/>
                <a:gd name="f319" fmla="*/ f248 1 f113"/>
                <a:gd name="f320" fmla="*/ f249 1 f114"/>
                <a:gd name="f321" fmla="*/ f250 f104 1"/>
                <a:gd name="f322" fmla="*/ f251 f104 1"/>
                <a:gd name="f323" fmla="*/ f253 f105 1"/>
                <a:gd name="f324" fmla="*/ f252 f105 1"/>
                <a:gd name="f325" fmla="*/ f254 f104 1"/>
                <a:gd name="f326" fmla="*/ f255 f105 1"/>
                <a:gd name="f327" fmla="*/ f256 f104 1"/>
                <a:gd name="f328" fmla="*/ f257 f105 1"/>
                <a:gd name="f329" fmla="*/ f258 f104 1"/>
                <a:gd name="f330" fmla="*/ f259 f105 1"/>
                <a:gd name="f331" fmla="*/ f260 f104 1"/>
                <a:gd name="f332" fmla="*/ f261 f105 1"/>
                <a:gd name="f333" fmla="*/ f262 f104 1"/>
                <a:gd name="f334" fmla="*/ f263 f105 1"/>
                <a:gd name="f335" fmla="*/ f264 f104 1"/>
                <a:gd name="f336" fmla="*/ f265 f105 1"/>
                <a:gd name="f337" fmla="*/ f266 f104 1"/>
                <a:gd name="f338" fmla="*/ f267 f105 1"/>
                <a:gd name="f339" fmla="*/ f268 f104 1"/>
                <a:gd name="f340" fmla="*/ f269 f105 1"/>
                <a:gd name="f341" fmla="*/ f270 f104 1"/>
                <a:gd name="f342" fmla="*/ f271 f105 1"/>
                <a:gd name="f343" fmla="*/ f272 f104 1"/>
                <a:gd name="f344" fmla="*/ f273 f105 1"/>
                <a:gd name="f345" fmla="*/ f274 f105 1"/>
                <a:gd name="f346" fmla="*/ f275 f104 1"/>
                <a:gd name="f347" fmla="*/ f276 f104 1"/>
                <a:gd name="f348" fmla="*/ f277 f105 1"/>
                <a:gd name="f349" fmla="*/ f278 f104 1"/>
                <a:gd name="f350" fmla="*/ f279 f105 1"/>
                <a:gd name="f351" fmla="*/ f280 f105 1"/>
                <a:gd name="f352" fmla="*/ f281 f104 1"/>
                <a:gd name="f353" fmla="*/ f282 f105 1"/>
                <a:gd name="f354" fmla="*/ f283 f104 1"/>
                <a:gd name="f355" fmla="*/ f284 f105 1"/>
                <a:gd name="f356" fmla="*/ f285 f104 1"/>
                <a:gd name="f357" fmla="*/ f286 f105 1"/>
                <a:gd name="f358" fmla="*/ f287 f104 1"/>
                <a:gd name="f359" fmla="*/ f288 f105 1"/>
                <a:gd name="f360" fmla="*/ f289 f104 1"/>
                <a:gd name="f361" fmla="*/ f290 f105 1"/>
                <a:gd name="f362" fmla="*/ f291 f104 1"/>
                <a:gd name="f363" fmla="*/ f292 f105 1"/>
                <a:gd name="f364" fmla="*/ f293 f104 1"/>
                <a:gd name="f365" fmla="*/ f294 f104 1"/>
                <a:gd name="f366" fmla="*/ f295 f104 1"/>
                <a:gd name="f367" fmla="*/ f296 f105 1"/>
                <a:gd name="f368" fmla="*/ f297 f104 1"/>
                <a:gd name="f369" fmla="*/ f298 f105 1"/>
                <a:gd name="f370" fmla="*/ f299 f104 1"/>
                <a:gd name="f371" fmla="*/ f300 f105 1"/>
                <a:gd name="f372" fmla="*/ f301 f104 1"/>
                <a:gd name="f373" fmla="*/ f302 f105 1"/>
                <a:gd name="f374" fmla="*/ f303 f104 1"/>
                <a:gd name="f375" fmla="*/ f304 f104 1"/>
                <a:gd name="f376" fmla="*/ f305 f105 1"/>
                <a:gd name="f377" fmla="*/ f306 f104 1"/>
                <a:gd name="f378" fmla="*/ f307 f105 1"/>
                <a:gd name="f379" fmla="*/ f308 f104 1"/>
                <a:gd name="f380" fmla="*/ f309 f105 1"/>
                <a:gd name="f381" fmla="*/ f310 f105 1"/>
                <a:gd name="f382" fmla="*/ f311 f104 1"/>
                <a:gd name="f383" fmla="*/ f312 f105 1"/>
                <a:gd name="f384" fmla="*/ f313 f105 1"/>
                <a:gd name="f385" fmla="*/ f314 f105 1"/>
                <a:gd name="f386" fmla="*/ f315 f104 1"/>
                <a:gd name="f387" fmla="*/ f316 f105 1"/>
                <a:gd name="f388" fmla="*/ f317 f104 1"/>
                <a:gd name="f389" fmla="*/ f318 f105 1"/>
                <a:gd name="f390" fmla="*/ f319 f104 1"/>
                <a:gd name="f391" fmla="*/ f320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2">
                  <a:pos x="f325" y="f326"/>
                </a:cxn>
                <a:cxn ang="f182">
                  <a:pos x="f327" y="f328"/>
                </a:cxn>
                <a:cxn ang="f182">
                  <a:pos x="f329" y="f330"/>
                </a:cxn>
                <a:cxn ang="f182">
                  <a:pos x="f331" y="f332"/>
                </a:cxn>
                <a:cxn ang="f182">
                  <a:pos x="f333" y="f334"/>
                </a:cxn>
                <a:cxn ang="f182">
                  <a:pos x="f335" y="f336"/>
                </a:cxn>
                <a:cxn ang="f182">
                  <a:pos x="f337" y="f338"/>
                </a:cxn>
                <a:cxn ang="f182">
                  <a:pos x="f339" y="f340"/>
                </a:cxn>
                <a:cxn ang="f182">
                  <a:pos x="f341" y="f342"/>
                </a:cxn>
                <a:cxn ang="f182">
                  <a:pos x="f343" y="f344"/>
                </a:cxn>
                <a:cxn ang="f182">
                  <a:pos x="f341" y="f345"/>
                </a:cxn>
                <a:cxn ang="f182">
                  <a:pos x="f346" y="f330"/>
                </a:cxn>
                <a:cxn ang="f182">
                  <a:pos x="f347" y="f348"/>
                </a:cxn>
                <a:cxn ang="f182">
                  <a:pos x="f349" y="f350"/>
                </a:cxn>
                <a:cxn ang="f182">
                  <a:pos x="f349" y="f351"/>
                </a:cxn>
                <a:cxn ang="f182">
                  <a:pos x="f352" y="f353"/>
                </a:cxn>
                <a:cxn ang="f182">
                  <a:pos x="f354" y="f355"/>
                </a:cxn>
                <a:cxn ang="f182">
                  <a:pos x="f354" y="f328"/>
                </a:cxn>
                <a:cxn ang="f182">
                  <a:pos x="f356" y="f357"/>
                </a:cxn>
                <a:cxn ang="f182">
                  <a:pos x="f358" y="f357"/>
                </a:cxn>
                <a:cxn ang="f182">
                  <a:pos x="f358" y="f359"/>
                </a:cxn>
                <a:cxn ang="f182">
                  <a:pos x="f360" y="f361"/>
                </a:cxn>
                <a:cxn ang="f182">
                  <a:pos x="f362" y="f363"/>
                </a:cxn>
                <a:cxn ang="f182">
                  <a:pos x="f364" y="f328"/>
                </a:cxn>
                <a:cxn ang="f182">
                  <a:pos x="f365" y="f328"/>
                </a:cxn>
                <a:cxn ang="f182">
                  <a:pos x="f365" y="f359"/>
                </a:cxn>
                <a:cxn ang="f182">
                  <a:pos x="f366" y="f367"/>
                </a:cxn>
                <a:cxn ang="f182">
                  <a:pos x="f368" y="f369"/>
                </a:cxn>
                <a:cxn ang="f182">
                  <a:pos x="f370" y="f371"/>
                </a:cxn>
                <a:cxn ang="f182">
                  <a:pos x="f372" y="f373"/>
                </a:cxn>
                <a:cxn ang="f182">
                  <a:pos x="f374" y="f357"/>
                </a:cxn>
                <a:cxn ang="f182">
                  <a:pos x="f375" y="f376"/>
                </a:cxn>
                <a:cxn ang="f182">
                  <a:pos x="f377" y="f378"/>
                </a:cxn>
                <a:cxn ang="f182">
                  <a:pos x="f379" y="f361"/>
                </a:cxn>
                <a:cxn ang="f182">
                  <a:pos x="f374" y="f380"/>
                </a:cxn>
                <a:cxn ang="f182">
                  <a:pos x="f370" y="f381"/>
                </a:cxn>
                <a:cxn ang="f182">
                  <a:pos x="f382" y="f383"/>
                </a:cxn>
                <a:cxn ang="f182">
                  <a:pos x="f366" y="f384"/>
                </a:cxn>
                <a:cxn ang="f182">
                  <a:pos x="f366" y="f385"/>
                </a:cxn>
                <a:cxn ang="f182">
                  <a:pos x="f386" y="f387"/>
                </a:cxn>
                <a:cxn ang="f182">
                  <a:pos x="f388" y="f389"/>
                </a:cxn>
                <a:cxn ang="f182">
                  <a:pos x="f390" y="f381"/>
                </a:cxn>
                <a:cxn ang="f182">
                  <a:pos x="f362" y="f391"/>
                </a:cxn>
                <a:cxn ang="f182">
                  <a:pos x="f325" y="f326"/>
                </a:cxn>
              </a:cxnLst>
              <a:rect l="f321" t="f324" r="f322" b="f323"/>
              <a:pathLst>
                <a:path w="117" h="11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8"/>
                  </a:cubicBezTo>
                  <a:cubicBezTo>
                    <a:pt x="f5" y="f10"/>
                    <a:pt x="f21" y="f22"/>
                    <a:pt x="f23" y="f24"/>
                  </a:cubicBezTo>
                  <a:cubicBezTo>
                    <a:pt x="f25" y="f5"/>
                    <a:pt x="f26" y="f5"/>
                    <a:pt x="f27" y="f28"/>
                  </a:cubicBezTo>
                  <a:cubicBezTo>
                    <a:pt x="f29" y="f20"/>
                    <a:pt x="f30" y="f23"/>
                    <a:pt x="f31" y="f16"/>
                  </a:cubicBezTo>
                  <a:cubicBezTo>
                    <a:pt x="f10" y="f32"/>
                    <a:pt x="f33" y="f32"/>
                    <a:pt x="f34" y="f35"/>
                  </a:cubicBezTo>
                  <a:cubicBezTo>
                    <a:pt x="f14" y="f24"/>
                    <a:pt x="f14" y="f36"/>
                    <a:pt x="f37" y="f25"/>
                  </a:cubicBezTo>
                  <a:cubicBezTo>
                    <a:pt x="f24" y="f38"/>
                    <a:pt x="f25" y="f33"/>
                    <a:pt x="f36" y="f39"/>
                  </a:cubicBezTo>
                  <a:cubicBezTo>
                    <a:pt x="f36" y="f40"/>
                    <a:pt x="f41" y="f42"/>
                    <a:pt x="f25" y="f31"/>
                  </a:cubicBezTo>
                  <a:cubicBezTo>
                    <a:pt x="f14" y="f8"/>
                    <a:pt x="f41" y="f43"/>
                    <a:pt x="f36" y="f19"/>
                  </a:cubicBezTo>
                  <a:cubicBezTo>
                    <a:pt x="f25" y="f44"/>
                    <a:pt x="f36" y="f8"/>
                    <a:pt x="f45" y="f8"/>
                  </a:cubicBezTo>
                  <a:cubicBezTo>
                    <a:pt x="f38" y="f8"/>
                    <a:pt x="f46" y="f8"/>
                    <a:pt x="f22" y="f43"/>
                  </a:cubicBezTo>
                  <a:cubicBezTo>
                    <a:pt x="f22" y="f47"/>
                    <a:pt x="f48" y="f47"/>
                    <a:pt x="f48" y="f47"/>
                  </a:cubicBezTo>
                  <a:cubicBezTo>
                    <a:pt x="f34" y="f19"/>
                    <a:pt x="f46" y="f49"/>
                    <a:pt x="f48" y="f50"/>
                  </a:cubicBezTo>
                  <a:cubicBezTo>
                    <a:pt x="f22" y="f17"/>
                    <a:pt x="f51" y="f52"/>
                    <a:pt x="f33" y="f53"/>
                  </a:cubicBezTo>
                  <a:cubicBezTo>
                    <a:pt x="f26" y="f53"/>
                    <a:pt x="f26" y="f17"/>
                    <a:pt x="f54" y="f52"/>
                  </a:cubicBezTo>
                  <a:cubicBezTo>
                    <a:pt x="f54" y="f55"/>
                    <a:pt x="f54" y="f56"/>
                    <a:pt x="f54" y="f15"/>
                  </a:cubicBezTo>
                  <a:cubicBezTo>
                    <a:pt x="f57" y="f58"/>
                    <a:pt x="f57" y="f59"/>
                    <a:pt x="f42" y="f60"/>
                  </a:cubicBezTo>
                  <a:cubicBezTo>
                    <a:pt x="f61" y="f62"/>
                    <a:pt x="f31" y="f63"/>
                    <a:pt x="f64" y="f60"/>
                  </a:cubicBezTo>
                  <a:cubicBezTo>
                    <a:pt x="f64" y="f60"/>
                    <a:pt x="f64" y="f58"/>
                    <a:pt x="f64" y="f58"/>
                  </a:cubicBezTo>
                  <a:cubicBezTo>
                    <a:pt x="f30" y="f65"/>
                    <a:pt x="f66" y="f67"/>
                    <a:pt x="f30" y="f68"/>
                  </a:cubicBezTo>
                  <a:cubicBezTo>
                    <a:pt x="f29" y="f69"/>
                    <a:pt x="f29" y="f70"/>
                    <a:pt x="f47" y="f70"/>
                  </a:cubicBezTo>
                  <a:cubicBezTo>
                    <a:pt x="f49" y="f65"/>
                    <a:pt x="f71" y="f60"/>
                    <a:pt x="f56" y="f15"/>
                  </a:cubicBezTo>
                  <a:cubicBezTo>
                    <a:pt x="f63" y="f15"/>
                    <a:pt x="f62" y="f56"/>
                    <a:pt x="f58" y="f15"/>
                  </a:cubicBezTo>
                  <a:cubicBezTo>
                    <a:pt x="f13" y="f63"/>
                    <a:pt x="f58" y="f60"/>
                    <a:pt x="f58" y="f58"/>
                  </a:cubicBezTo>
                  <a:cubicBezTo>
                    <a:pt x="f62" y="f69"/>
                    <a:pt x="f70" y="f72"/>
                    <a:pt x="f73" y="f74"/>
                  </a:cubicBezTo>
                  <a:cubicBezTo>
                    <a:pt x="f9" y="f73"/>
                    <a:pt x="f75" y="f68"/>
                    <a:pt x="f76" y="f65"/>
                  </a:cubicBezTo>
                  <a:cubicBezTo>
                    <a:pt x="f77" y="f56"/>
                    <a:pt x="f78" y="f53"/>
                    <a:pt x="f79" y="f80"/>
                  </a:cubicBezTo>
                  <a:cubicBezTo>
                    <a:pt x="f81" y="f53"/>
                    <a:pt x="f82" y="f53"/>
                    <a:pt x="f83" y="f84"/>
                  </a:cubicBezTo>
                  <a:cubicBezTo>
                    <a:pt x="f85" y="f50"/>
                    <a:pt x="f86" y="f52"/>
                    <a:pt x="f87" y="f60"/>
                  </a:cubicBezTo>
                  <a:cubicBezTo>
                    <a:pt x="f82" y="f65"/>
                    <a:pt x="f88" y="f68"/>
                    <a:pt x="f82" y="f69"/>
                  </a:cubicBezTo>
                  <a:cubicBezTo>
                    <a:pt x="f89" y="f73"/>
                    <a:pt x="f85" y="f73"/>
                    <a:pt x="f90" y="f67"/>
                  </a:cubicBezTo>
                  <a:cubicBezTo>
                    <a:pt x="f91" y="f65"/>
                    <a:pt x="f92" y="f69"/>
                    <a:pt x="f6" y="f68"/>
                  </a:cubicBezTo>
                  <a:cubicBezTo>
                    <a:pt x="f93" y="f11"/>
                    <a:pt x="f94" y="f9"/>
                    <a:pt x="f87" y="f95"/>
                  </a:cubicBezTo>
                  <a:cubicBezTo>
                    <a:pt x="f88" y="f74"/>
                    <a:pt x="f79" y="f75"/>
                    <a:pt x="f79" y="f96"/>
                  </a:cubicBezTo>
                  <a:cubicBezTo>
                    <a:pt x="f97" y="f79"/>
                    <a:pt x="f78" y="f98"/>
                    <a:pt x="f99" y="f7"/>
                  </a:cubicBezTo>
                  <a:cubicBezTo>
                    <a:pt x="f76" y="f92"/>
                    <a:pt x="f72" y="f92"/>
                    <a:pt x="f73" y="f91"/>
                  </a:cubicBezTo>
                  <a:cubicBezTo>
                    <a:pt x="f69" y="f90"/>
                    <a:pt x="f11" y="f94"/>
                    <a:pt x="f73" y="f98"/>
                  </a:cubicBezTo>
                  <a:cubicBezTo>
                    <a:pt x="f73" y="f86"/>
                    <a:pt x="f74" y="f81"/>
                    <a:pt x="f95" y="f100"/>
                  </a:cubicBezTo>
                  <a:cubicBezTo>
                    <a:pt x="f72" y="f78"/>
                    <a:pt x="f95" y="f77"/>
                    <a:pt x="f101" y="f77"/>
                  </a:cubicBezTo>
                  <a:cubicBezTo>
                    <a:pt x="f68" y="f77"/>
                    <a:pt x="f67" y="f77"/>
                    <a:pt x="f59" y="f96"/>
                  </a:cubicBezTo>
                  <a:cubicBezTo>
                    <a:pt x="f15" y="f72"/>
                    <a:pt x="f50" y="f95"/>
                    <a:pt x="f47" y="f102"/>
                  </a:cubicBezTo>
                  <a:cubicBezTo>
                    <a:pt x="f43" y="f75"/>
                    <a:pt x="f27" y="f75"/>
                    <a:pt x="f8" y="f9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3" name="Freeform 227">
              <a:extLst>
                <a:ext uri="{FF2B5EF4-FFF2-40B4-BE49-F238E27FC236}">
                  <a16:creationId xmlns:a16="http://schemas.microsoft.com/office/drawing/2014/main" id="{9FDDD265-6222-FFD9-D0F8-468A9E79013A}"/>
                </a:ext>
              </a:extLst>
            </p:cNvPr>
            <p:cNvSpPr/>
            <p:nvPr/>
          </p:nvSpPr>
          <p:spPr>
            <a:xfrm>
              <a:off x="8478838" y="4429125"/>
              <a:ext cx="58741" cy="3301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8"/>
                <a:gd name="f8" fmla="val 172"/>
                <a:gd name="f9" fmla="val 13"/>
                <a:gd name="f10" fmla="val 173"/>
                <a:gd name="f11" fmla="val 15"/>
                <a:gd name="f12" fmla="val 178"/>
                <a:gd name="f13" fmla="val 9"/>
                <a:gd name="f14" fmla="val 179"/>
                <a:gd name="f15" fmla="val 12"/>
                <a:gd name="f16" fmla="val 7"/>
                <a:gd name="f17" fmla="val 5"/>
                <a:gd name="f18" fmla="val 165"/>
                <a:gd name="f19" fmla="val 158"/>
                <a:gd name="f20" fmla="val 150"/>
                <a:gd name="f21" fmla="val 6"/>
                <a:gd name="f22" fmla="val 134"/>
                <a:gd name="f23" fmla="val 118"/>
                <a:gd name="f24" fmla="val 102"/>
                <a:gd name="f25" fmla="val 99"/>
                <a:gd name="f26" fmla="val 8"/>
                <a:gd name="f27" fmla="val 94"/>
                <a:gd name="f28" fmla="val 2"/>
                <a:gd name="f29" fmla="val 93"/>
                <a:gd name="f30" fmla="val 3"/>
                <a:gd name="f31" fmla="val 84"/>
                <a:gd name="f32" fmla="val 76"/>
                <a:gd name="f33" fmla="val 1"/>
                <a:gd name="f34" fmla="val 68"/>
                <a:gd name="f35" fmla="val 61"/>
                <a:gd name="f36" fmla="val 4"/>
                <a:gd name="f37" fmla="val 55"/>
                <a:gd name="f38" fmla="val 48"/>
                <a:gd name="f39" fmla="val 46"/>
                <a:gd name="f40" fmla="val 44"/>
                <a:gd name="f41" fmla="val 41"/>
                <a:gd name="f42" fmla="val 43"/>
                <a:gd name="f43" fmla="val 36"/>
                <a:gd name="f44" fmla="val 11"/>
                <a:gd name="f45" fmla="val 27"/>
                <a:gd name="f46" fmla="val 22"/>
                <a:gd name="f47" fmla="val 16"/>
                <a:gd name="f48" fmla="val 14"/>
                <a:gd name="f49" fmla="val 10"/>
                <a:gd name="f50" fmla="val 17"/>
                <a:gd name="f51" fmla="val 45"/>
                <a:gd name="f52" fmla="val 59"/>
                <a:gd name="f53" fmla="val 72"/>
                <a:gd name="f54" fmla="val 86"/>
                <a:gd name="f55" fmla="val 96"/>
                <a:gd name="f56" fmla="val 105"/>
                <a:gd name="f57" fmla="val 26"/>
                <a:gd name="f58" fmla="val 111"/>
                <a:gd name="f59" fmla="val 28"/>
                <a:gd name="f60" fmla="val 113"/>
                <a:gd name="f61" fmla="val 30"/>
                <a:gd name="f62" fmla="val 114"/>
                <a:gd name="f63" fmla="val 115"/>
                <a:gd name="f64" fmla="val 29"/>
                <a:gd name="f65" fmla="val 116"/>
                <a:gd name="f66" fmla="val 24"/>
                <a:gd name="f67" fmla="val 117"/>
                <a:gd name="f68" fmla="val 121"/>
                <a:gd name="f69" fmla="val 127"/>
                <a:gd name="f70" fmla="val 130"/>
                <a:gd name="f71" fmla="val 19"/>
                <a:gd name="f72" fmla="val 132"/>
                <a:gd name="f73" fmla="val 133"/>
                <a:gd name="f74" fmla="val 135"/>
                <a:gd name="f75" fmla="val 137"/>
                <a:gd name="f76" fmla="val 138"/>
                <a:gd name="f77" fmla="val 20"/>
                <a:gd name="f78" fmla="val 145"/>
                <a:gd name="f79" fmla="val 152"/>
                <a:gd name="f80" fmla="val 21"/>
                <a:gd name="f81" fmla="val 159"/>
                <a:gd name="f82" fmla="val 163"/>
                <a:gd name="f83" fmla="val 168"/>
                <a:gd name="f84" fmla="+- 0 0 -90"/>
                <a:gd name="f85" fmla="*/ f3 1 32"/>
                <a:gd name="f86" fmla="*/ f4 1 180"/>
                <a:gd name="f87" fmla="val f5"/>
                <a:gd name="f88" fmla="val f6"/>
                <a:gd name="f89" fmla="val f2"/>
                <a:gd name="f90" fmla="*/ f84 f0 1"/>
                <a:gd name="f91" fmla="+- f89 0 f87"/>
                <a:gd name="f92" fmla="+- f88 0 f87"/>
                <a:gd name="f93" fmla="*/ f90 1 f2"/>
                <a:gd name="f94" fmla="*/ f92 1 32"/>
                <a:gd name="f95" fmla="*/ f91 1 180"/>
                <a:gd name="f96" fmla="*/ 18 f92 1"/>
                <a:gd name="f97" fmla="*/ 172 f91 1"/>
                <a:gd name="f98" fmla="*/ 13 f92 1"/>
                <a:gd name="f99" fmla="*/ 180 f91 1"/>
                <a:gd name="f100" fmla="*/ 7 f92 1"/>
                <a:gd name="f101" fmla="*/ 173 f91 1"/>
                <a:gd name="f102" fmla="*/ 5 f92 1"/>
                <a:gd name="f103" fmla="*/ 150 f91 1"/>
                <a:gd name="f104" fmla="*/ 102 f91 1"/>
                <a:gd name="f105" fmla="*/ 2 f92 1"/>
                <a:gd name="f106" fmla="*/ 93 f91 1"/>
                <a:gd name="f107" fmla="*/ 1 f92 1"/>
                <a:gd name="f108" fmla="*/ 68 f91 1"/>
                <a:gd name="f109" fmla="*/ 48 f91 1"/>
                <a:gd name="f110" fmla="*/ 41 f91 1"/>
                <a:gd name="f111" fmla="*/ 3 f92 1"/>
                <a:gd name="f112" fmla="*/ 32 f91 1"/>
                <a:gd name="f113" fmla="*/ 6 f92 1"/>
                <a:gd name="f114" fmla="*/ 18 f91 1"/>
                <a:gd name="f115" fmla="*/ 14 f91 1"/>
                <a:gd name="f116" fmla="*/ 5 f91 1"/>
                <a:gd name="f117" fmla="*/ 0 f91 1"/>
                <a:gd name="f118" fmla="*/ 15 f92 1"/>
                <a:gd name="f119" fmla="*/ 12 f91 1"/>
                <a:gd name="f120" fmla="*/ 17 f92 1"/>
                <a:gd name="f121" fmla="*/ 46 f91 1"/>
                <a:gd name="f122" fmla="*/ 14 f92 1"/>
                <a:gd name="f123" fmla="*/ 86 f91 1"/>
                <a:gd name="f124" fmla="*/ 26 f92 1"/>
                <a:gd name="f125" fmla="*/ 111 f91 1"/>
                <a:gd name="f126" fmla="*/ 32 f92 1"/>
                <a:gd name="f127" fmla="*/ 114 f91 1"/>
                <a:gd name="f128" fmla="*/ 28 f92 1"/>
                <a:gd name="f129" fmla="*/ 118 f91 1"/>
                <a:gd name="f130" fmla="*/ 127 f91 1"/>
                <a:gd name="f131" fmla="*/ 22 f92 1"/>
                <a:gd name="f132" fmla="*/ 133 f91 1"/>
                <a:gd name="f133" fmla="*/ 138 f91 1"/>
                <a:gd name="f134" fmla="*/ 21 f92 1"/>
                <a:gd name="f135" fmla="*/ 159 f91 1"/>
                <a:gd name="f136" fmla="+- f93 0 f1"/>
                <a:gd name="f137" fmla="*/ f96 1 32"/>
                <a:gd name="f138" fmla="*/ f97 1 180"/>
                <a:gd name="f139" fmla="*/ f98 1 32"/>
                <a:gd name="f140" fmla="*/ f99 1 180"/>
                <a:gd name="f141" fmla="*/ f100 1 32"/>
                <a:gd name="f142" fmla="*/ f101 1 180"/>
                <a:gd name="f143" fmla="*/ f102 1 32"/>
                <a:gd name="f144" fmla="*/ f103 1 180"/>
                <a:gd name="f145" fmla="*/ f104 1 180"/>
                <a:gd name="f146" fmla="*/ f105 1 32"/>
                <a:gd name="f147" fmla="*/ f106 1 180"/>
                <a:gd name="f148" fmla="*/ f107 1 32"/>
                <a:gd name="f149" fmla="*/ f108 1 180"/>
                <a:gd name="f150" fmla="*/ f109 1 180"/>
                <a:gd name="f151" fmla="*/ f110 1 180"/>
                <a:gd name="f152" fmla="*/ f111 1 32"/>
                <a:gd name="f153" fmla="*/ f112 1 180"/>
                <a:gd name="f154" fmla="*/ f113 1 32"/>
                <a:gd name="f155" fmla="*/ f114 1 180"/>
                <a:gd name="f156" fmla="*/ f115 1 180"/>
                <a:gd name="f157" fmla="*/ f116 1 180"/>
                <a:gd name="f158" fmla="*/ f117 1 180"/>
                <a:gd name="f159" fmla="*/ f118 1 32"/>
                <a:gd name="f160" fmla="*/ f119 1 180"/>
                <a:gd name="f161" fmla="*/ f120 1 32"/>
                <a:gd name="f162" fmla="*/ f121 1 180"/>
                <a:gd name="f163" fmla="*/ f122 1 32"/>
                <a:gd name="f164" fmla="*/ f123 1 180"/>
                <a:gd name="f165" fmla="*/ f124 1 32"/>
                <a:gd name="f166" fmla="*/ f125 1 180"/>
                <a:gd name="f167" fmla="*/ f126 1 32"/>
                <a:gd name="f168" fmla="*/ f127 1 180"/>
                <a:gd name="f169" fmla="*/ f128 1 32"/>
                <a:gd name="f170" fmla="*/ f129 1 180"/>
                <a:gd name="f171" fmla="*/ f130 1 180"/>
                <a:gd name="f172" fmla="*/ f131 1 32"/>
                <a:gd name="f173" fmla="*/ f132 1 180"/>
                <a:gd name="f174" fmla="*/ f133 1 180"/>
                <a:gd name="f175" fmla="*/ f134 1 32"/>
                <a:gd name="f176" fmla="*/ f135 1 180"/>
                <a:gd name="f177" fmla="*/ 0 1 f94"/>
                <a:gd name="f178" fmla="*/ f88 1 f94"/>
                <a:gd name="f179" fmla="*/ 0 1 f95"/>
                <a:gd name="f180" fmla="*/ f89 1 f95"/>
                <a:gd name="f181" fmla="*/ f137 1 f94"/>
                <a:gd name="f182" fmla="*/ f138 1 f95"/>
                <a:gd name="f183" fmla="*/ f139 1 f94"/>
                <a:gd name="f184" fmla="*/ f140 1 f95"/>
                <a:gd name="f185" fmla="*/ f141 1 f94"/>
                <a:gd name="f186" fmla="*/ f142 1 f95"/>
                <a:gd name="f187" fmla="*/ f143 1 f94"/>
                <a:gd name="f188" fmla="*/ f144 1 f95"/>
                <a:gd name="f189" fmla="*/ f145 1 f95"/>
                <a:gd name="f190" fmla="*/ f146 1 f94"/>
                <a:gd name="f191" fmla="*/ f147 1 f95"/>
                <a:gd name="f192" fmla="*/ f148 1 f94"/>
                <a:gd name="f193" fmla="*/ f149 1 f95"/>
                <a:gd name="f194" fmla="*/ f150 1 f95"/>
                <a:gd name="f195" fmla="*/ f151 1 f95"/>
                <a:gd name="f196" fmla="*/ f152 1 f94"/>
                <a:gd name="f197" fmla="*/ f153 1 f95"/>
                <a:gd name="f198" fmla="*/ f154 1 f94"/>
                <a:gd name="f199" fmla="*/ f155 1 f95"/>
                <a:gd name="f200" fmla="*/ f156 1 f95"/>
                <a:gd name="f201" fmla="*/ f157 1 f95"/>
                <a:gd name="f202" fmla="*/ f158 1 f95"/>
                <a:gd name="f203" fmla="*/ f159 1 f94"/>
                <a:gd name="f204" fmla="*/ f160 1 f95"/>
                <a:gd name="f205" fmla="*/ f161 1 f94"/>
                <a:gd name="f206" fmla="*/ f162 1 f95"/>
                <a:gd name="f207" fmla="*/ f163 1 f94"/>
                <a:gd name="f208" fmla="*/ f164 1 f95"/>
                <a:gd name="f209" fmla="*/ f165 1 f94"/>
                <a:gd name="f210" fmla="*/ f166 1 f95"/>
                <a:gd name="f211" fmla="*/ f167 1 f94"/>
                <a:gd name="f212" fmla="*/ f168 1 f95"/>
                <a:gd name="f213" fmla="*/ f169 1 f94"/>
                <a:gd name="f214" fmla="*/ f170 1 f95"/>
                <a:gd name="f215" fmla="*/ f171 1 f95"/>
                <a:gd name="f216" fmla="*/ f172 1 f94"/>
                <a:gd name="f217" fmla="*/ f173 1 f95"/>
                <a:gd name="f218" fmla="*/ f174 1 f95"/>
                <a:gd name="f219" fmla="*/ f175 1 f94"/>
                <a:gd name="f220" fmla="*/ f176 1 f95"/>
                <a:gd name="f221" fmla="*/ f177 f85 1"/>
                <a:gd name="f222" fmla="*/ f178 f85 1"/>
                <a:gd name="f223" fmla="*/ f180 f86 1"/>
                <a:gd name="f224" fmla="*/ f179 f86 1"/>
                <a:gd name="f225" fmla="*/ f181 f85 1"/>
                <a:gd name="f226" fmla="*/ f182 f86 1"/>
                <a:gd name="f227" fmla="*/ f183 f85 1"/>
                <a:gd name="f228" fmla="*/ f184 f86 1"/>
                <a:gd name="f229" fmla="*/ f185 f85 1"/>
                <a:gd name="f230" fmla="*/ f186 f86 1"/>
                <a:gd name="f231" fmla="*/ f187 f85 1"/>
                <a:gd name="f232" fmla="*/ f188 f86 1"/>
                <a:gd name="f233" fmla="*/ f189 f86 1"/>
                <a:gd name="f234" fmla="*/ f190 f85 1"/>
                <a:gd name="f235" fmla="*/ f191 f86 1"/>
                <a:gd name="f236" fmla="*/ f192 f85 1"/>
                <a:gd name="f237" fmla="*/ f193 f86 1"/>
                <a:gd name="f238" fmla="*/ f194 f86 1"/>
                <a:gd name="f239" fmla="*/ f195 f86 1"/>
                <a:gd name="f240" fmla="*/ f196 f85 1"/>
                <a:gd name="f241" fmla="*/ f197 f86 1"/>
                <a:gd name="f242" fmla="*/ f198 f85 1"/>
                <a:gd name="f243" fmla="*/ f199 f86 1"/>
                <a:gd name="f244" fmla="*/ f200 f86 1"/>
                <a:gd name="f245" fmla="*/ f201 f86 1"/>
                <a:gd name="f246" fmla="*/ f202 f86 1"/>
                <a:gd name="f247" fmla="*/ f203 f85 1"/>
                <a:gd name="f248" fmla="*/ f204 f86 1"/>
                <a:gd name="f249" fmla="*/ f205 f85 1"/>
                <a:gd name="f250" fmla="*/ f206 f86 1"/>
                <a:gd name="f251" fmla="*/ f207 f85 1"/>
                <a:gd name="f252" fmla="*/ f208 f86 1"/>
                <a:gd name="f253" fmla="*/ f209 f85 1"/>
                <a:gd name="f254" fmla="*/ f210 f86 1"/>
                <a:gd name="f255" fmla="*/ f211 f85 1"/>
                <a:gd name="f256" fmla="*/ f212 f86 1"/>
                <a:gd name="f257" fmla="*/ f213 f85 1"/>
                <a:gd name="f258" fmla="*/ f214 f86 1"/>
                <a:gd name="f259" fmla="*/ f215 f86 1"/>
                <a:gd name="f260" fmla="*/ f216 f85 1"/>
                <a:gd name="f261" fmla="*/ f217 f86 1"/>
                <a:gd name="f262" fmla="*/ f218 f86 1"/>
                <a:gd name="f263" fmla="*/ f219 f85 1"/>
                <a:gd name="f264" fmla="*/ f220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25" y="f226"/>
                </a:cxn>
                <a:cxn ang="f136">
                  <a:pos x="f227" y="f228"/>
                </a:cxn>
                <a:cxn ang="f136">
                  <a:pos x="f229" y="f230"/>
                </a:cxn>
                <a:cxn ang="f136">
                  <a:pos x="f231" y="f232"/>
                </a:cxn>
                <a:cxn ang="f136">
                  <a:pos x="f231" y="f233"/>
                </a:cxn>
                <a:cxn ang="f136">
                  <a:pos x="f234" y="f235"/>
                </a:cxn>
                <a:cxn ang="f136">
                  <a:pos x="f236" y="f237"/>
                </a:cxn>
                <a:cxn ang="f136">
                  <a:pos x="f231" y="f238"/>
                </a:cxn>
                <a:cxn ang="f136">
                  <a:pos x="f231" y="f239"/>
                </a:cxn>
                <a:cxn ang="f136">
                  <a:pos x="f240" y="f238"/>
                </a:cxn>
                <a:cxn ang="f136">
                  <a:pos x="f231" y="f241"/>
                </a:cxn>
                <a:cxn ang="f136">
                  <a:pos x="f242" y="f243"/>
                </a:cxn>
                <a:cxn ang="f136">
                  <a:pos x="f231" y="f244"/>
                </a:cxn>
                <a:cxn ang="f136">
                  <a:pos x="f242" y="f245"/>
                </a:cxn>
                <a:cxn ang="f136">
                  <a:pos x="f242" y="f246"/>
                </a:cxn>
                <a:cxn ang="f136">
                  <a:pos x="f247" y="f248"/>
                </a:cxn>
                <a:cxn ang="f136">
                  <a:pos x="f249" y="f239"/>
                </a:cxn>
                <a:cxn ang="f136">
                  <a:pos x="f225" y="f250"/>
                </a:cxn>
                <a:cxn ang="f136">
                  <a:pos x="f251" y="f252"/>
                </a:cxn>
                <a:cxn ang="f136">
                  <a:pos x="f253" y="f254"/>
                </a:cxn>
                <a:cxn ang="f136">
                  <a:pos x="f255" y="f256"/>
                </a:cxn>
                <a:cxn ang="f136">
                  <a:pos x="f257" y="f258"/>
                </a:cxn>
                <a:cxn ang="f136">
                  <a:pos x="f225" y="f254"/>
                </a:cxn>
                <a:cxn ang="f136">
                  <a:pos x="f249" y="f259"/>
                </a:cxn>
                <a:cxn ang="f136">
                  <a:pos x="f260" y="f261"/>
                </a:cxn>
                <a:cxn ang="f136">
                  <a:pos x="f260" y="f262"/>
                </a:cxn>
                <a:cxn ang="f136">
                  <a:pos x="f263" y="f264"/>
                </a:cxn>
                <a:cxn ang="f136">
                  <a:pos x="f225" y="f226"/>
                </a:cxn>
              </a:cxnLst>
              <a:rect l="f221" t="f224" r="f222" b="f223"/>
              <a:pathLst>
                <a:path w="32" h="180">
                  <a:moveTo>
                    <a:pt x="f7" y="f8"/>
                  </a:moveTo>
                  <a:cubicBezTo>
                    <a:pt x="f9" y="f10"/>
                    <a:pt x="f11" y="f12"/>
                    <a:pt x="f9" y="f2"/>
                  </a:cubicBezTo>
                  <a:cubicBezTo>
                    <a:pt x="f13" y="f14"/>
                    <a:pt x="f15" y="f10"/>
                    <a:pt x="f16" y="f10"/>
                  </a:cubicBezTo>
                  <a:cubicBezTo>
                    <a:pt x="f17" y="f18"/>
                    <a:pt x="f17" y="f19"/>
                    <a:pt x="f17" y="f20"/>
                  </a:cubicBezTo>
                  <a:cubicBezTo>
                    <a:pt x="f21" y="f22"/>
                    <a:pt x="f21" y="f23"/>
                    <a:pt x="f17" y="f24"/>
                  </a:cubicBezTo>
                  <a:cubicBezTo>
                    <a:pt x="f17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5" y="f35"/>
                    <a:pt x="f36" y="f37"/>
                    <a:pt x="f17" y="f38"/>
                  </a:cubicBezTo>
                  <a:cubicBezTo>
                    <a:pt x="f17" y="f39"/>
                    <a:pt x="f17" y="f40"/>
                    <a:pt x="f17" y="f41"/>
                  </a:cubicBezTo>
                  <a:cubicBezTo>
                    <a:pt x="f36" y="f42"/>
                    <a:pt x="f36" y="f40"/>
                    <a:pt x="f30" y="f38"/>
                  </a:cubicBezTo>
                  <a:cubicBezTo>
                    <a:pt x="f5" y="f41"/>
                    <a:pt x="f28" y="f43"/>
                    <a:pt x="f17" y="f6"/>
                  </a:cubicBezTo>
                  <a:cubicBezTo>
                    <a:pt x="f44" y="f45"/>
                    <a:pt x="f13" y="f46"/>
                    <a:pt x="f21" y="f7"/>
                  </a:cubicBezTo>
                  <a:cubicBezTo>
                    <a:pt x="f21" y="f47"/>
                    <a:pt x="f17" y="f11"/>
                    <a:pt x="f17" y="f48"/>
                  </a:cubicBezTo>
                  <a:cubicBezTo>
                    <a:pt x="f49" y="f44"/>
                    <a:pt x="f36" y="f26"/>
                    <a:pt x="f21" y="f17"/>
                  </a:cubicBezTo>
                  <a:cubicBezTo>
                    <a:pt x="f44" y="f30"/>
                    <a:pt x="f30" y="f33"/>
                    <a:pt x="f21" y="f5"/>
                  </a:cubicBezTo>
                  <a:cubicBezTo>
                    <a:pt x="f15" y="f28"/>
                    <a:pt x="f48" y="f26"/>
                    <a:pt x="f11" y="f15"/>
                  </a:cubicBezTo>
                  <a:cubicBezTo>
                    <a:pt x="f50" y="f46"/>
                    <a:pt x="f48" y="f6"/>
                    <a:pt x="f50" y="f41"/>
                  </a:cubicBezTo>
                  <a:cubicBezTo>
                    <a:pt x="f7" y="f42"/>
                    <a:pt x="f7" y="f51"/>
                    <a:pt x="f7" y="f39"/>
                  </a:cubicBezTo>
                  <a:cubicBezTo>
                    <a:pt x="f9" y="f52"/>
                    <a:pt x="f11" y="f53"/>
                    <a:pt x="f48" y="f54"/>
                  </a:cubicBezTo>
                  <a:cubicBezTo>
                    <a:pt x="f9" y="f55"/>
                    <a:pt x="f50" y="f56"/>
                    <a:pt x="f57" y="f58"/>
                  </a:cubicBezTo>
                  <a:cubicBezTo>
                    <a:pt x="f59" y="f60"/>
                    <a:pt x="f61" y="f62"/>
                    <a:pt x="f6" y="f62"/>
                  </a:cubicBezTo>
                  <a:cubicBezTo>
                    <a:pt x="f61" y="f63"/>
                    <a:pt x="f64" y="f65"/>
                    <a:pt x="f59" y="f23"/>
                  </a:cubicBezTo>
                  <a:cubicBezTo>
                    <a:pt x="f66" y="f67"/>
                    <a:pt x="f46" y="f60"/>
                    <a:pt x="f7" y="f58"/>
                  </a:cubicBezTo>
                  <a:cubicBezTo>
                    <a:pt x="f50" y="f65"/>
                    <a:pt x="f50" y="f68"/>
                    <a:pt x="f50" y="f69"/>
                  </a:cubicBezTo>
                  <a:cubicBezTo>
                    <a:pt x="f50" y="f70"/>
                    <a:pt x="f71" y="f72"/>
                    <a:pt x="f46" y="f73"/>
                  </a:cubicBezTo>
                  <a:cubicBezTo>
                    <a:pt x="f46" y="f74"/>
                    <a:pt x="f46" y="f75"/>
                    <a:pt x="f46" y="f76"/>
                  </a:cubicBezTo>
                  <a:cubicBezTo>
                    <a:pt x="f77" y="f78"/>
                    <a:pt x="f71" y="f79"/>
                    <a:pt x="f80" y="f81"/>
                  </a:cubicBezTo>
                  <a:cubicBezTo>
                    <a:pt x="f46" y="f82"/>
                    <a:pt x="f46" y="f83"/>
                    <a:pt x="f7" y="f8"/>
                  </a:cubicBezTo>
                  <a:close/>
                </a:path>
              </a:pathLst>
            </a:custGeom>
            <a:solidFill>
              <a:srgbClr val="3D39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4" name="Freeform 228">
              <a:extLst>
                <a:ext uri="{FF2B5EF4-FFF2-40B4-BE49-F238E27FC236}">
                  <a16:creationId xmlns:a16="http://schemas.microsoft.com/office/drawing/2014/main" id="{696CA637-6762-EE28-536B-403027A6098D}"/>
                </a:ext>
              </a:extLst>
            </p:cNvPr>
            <p:cNvSpPr/>
            <p:nvPr/>
          </p:nvSpPr>
          <p:spPr>
            <a:xfrm>
              <a:off x="8304205" y="3398843"/>
              <a:ext cx="155576" cy="2682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146"/>
                <a:gd name="f8" fmla="val 78"/>
                <a:gd name="f9" fmla="val 125"/>
                <a:gd name="f10" fmla="val 76"/>
                <a:gd name="f11" fmla="val 127"/>
                <a:gd name="f12" fmla="val 74"/>
                <a:gd name="f13" fmla="val 129"/>
                <a:gd name="f14" fmla="val 73"/>
                <a:gd name="f15" fmla="val 133"/>
                <a:gd name="f16" fmla="val 72"/>
                <a:gd name="f17" fmla="val 137"/>
                <a:gd name="f18" fmla="val 69"/>
                <a:gd name="f19" fmla="val 141"/>
                <a:gd name="f20" fmla="val 67"/>
                <a:gd name="f21" fmla="val 144"/>
                <a:gd name="f22" fmla="val 66"/>
                <a:gd name="f23" fmla="val 145"/>
                <a:gd name="f24" fmla="val 65"/>
                <a:gd name="f25" fmla="val 64"/>
                <a:gd name="f26" fmla="val 62"/>
                <a:gd name="f27" fmla="val 143"/>
                <a:gd name="f28" fmla="val 63"/>
                <a:gd name="f29" fmla="val 142"/>
                <a:gd name="f30" fmla="val 138"/>
                <a:gd name="f31" fmla="val 70"/>
                <a:gd name="f32" fmla="val 124"/>
                <a:gd name="f33" fmla="val 122"/>
                <a:gd name="f34" fmla="val 120"/>
                <a:gd name="f35" fmla="val 119"/>
                <a:gd name="f36" fmla="val 117"/>
                <a:gd name="f37" fmla="val 68"/>
                <a:gd name="f38" fmla="val 112"/>
                <a:gd name="f39" fmla="val 107"/>
                <a:gd name="f40" fmla="val 102"/>
                <a:gd name="f41" fmla="val 58"/>
                <a:gd name="f42" fmla="val 103"/>
                <a:gd name="f43" fmla="val 54"/>
                <a:gd name="f44" fmla="val 101"/>
                <a:gd name="f45" fmla="val 53"/>
                <a:gd name="f46" fmla="val 106"/>
                <a:gd name="f47" fmla="val 47"/>
                <a:gd name="f48" fmla="val 48"/>
                <a:gd name="f49" fmla="val 110"/>
                <a:gd name="f50" fmla="val 43"/>
                <a:gd name="f51" fmla="val 42"/>
                <a:gd name="f52" fmla="val 105"/>
                <a:gd name="f53" fmla="val 41"/>
                <a:gd name="f54" fmla="val 104"/>
                <a:gd name="f55" fmla="val 45"/>
                <a:gd name="f56" fmla="val 99"/>
                <a:gd name="f57" fmla="val 49"/>
                <a:gd name="f58" fmla="val 98"/>
                <a:gd name="f59" fmla="val 93"/>
                <a:gd name="f60" fmla="val 91"/>
                <a:gd name="f61" fmla="val 52"/>
                <a:gd name="f62" fmla="val 92"/>
                <a:gd name="f63" fmla="val 57"/>
                <a:gd name="f64" fmla="val 89"/>
                <a:gd name="f65" fmla="val 87"/>
                <a:gd name="f66" fmla="val 84"/>
                <a:gd name="f67" fmla="val 55"/>
                <a:gd name="f68" fmla="val 83"/>
                <a:gd name="f69" fmla="val 80"/>
                <a:gd name="f70" fmla="val 35"/>
                <a:gd name="f71" fmla="val 33"/>
                <a:gd name="f72" fmla="val 31"/>
                <a:gd name="f73" fmla="val 24"/>
                <a:gd name="f74" fmla="val 19"/>
                <a:gd name="f75" fmla="val 16"/>
                <a:gd name="f76" fmla="val 5"/>
                <a:gd name="f77" fmla="val 51"/>
                <a:gd name="f78" fmla="val 3"/>
                <a:gd name="f79" fmla="val 34"/>
                <a:gd name="f80" fmla="val 22"/>
                <a:gd name="f81" fmla="val 2"/>
                <a:gd name="f82" fmla="val 11"/>
                <a:gd name="f83" fmla="val 9"/>
                <a:gd name="f84" fmla="val 7"/>
                <a:gd name="f85" fmla="val 4"/>
                <a:gd name="f86" fmla="val 13"/>
                <a:gd name="f87" fmla="val 14"/>
                <a:gd name="f88" fmla="val 23"/>
                <a:gd name="f89" fmla="val 18"/>
                <a:gd name="f90" fmla="val 40"/>
                <a:gd name="f91" fmla="val 25"/>
                <a:gd name="f92" fmla="val 60"/>
                <a:gd name="f93" fmla="val 27"/>
                <a:gd name="f94" fmla="val 30"/>
                <a:gd name="f95" fmla="val 37"/>
                <a:gd name="f96" fmla="val 71"/>
                <a:gd name="f97" fmla="val 44"/>
                <a:gd name="f98" fmla="val 50"/>
                <a:gd name="f99" fmla="val 75"/>
                <a:gd name="f100" fmla="val 82"/>
                <a:gd name="f101" fmla="val 86"/>
                <a:gd name="f102" fmla="val 77"/>
                <a:gd name="f103" fmla="val 97"/>
                <a:gd name="f104" fmla="val 111"/>
                <a:gd name="f105" fmla="val 118"/>
                <a:gd name="f106" fmla="val 121"/>
                <a:gd name="f107" fmla="+- 0 0 -90"/>
                <a:gd name="f108" fmla="*/ f3 1 85"/>
                <a:gd name="f109" fmla="*/ f4 1 146"/>
                <a:gd name="f110" fmla="val f5"/>
                <a:gd name="f111" fmla="val f6"/>
                <a:gd name="f112" fmla="val f7"/>
                <a:gd name="f113" fmla="*/ f107 f0 1"/>
                <a:gd name="f114" fmla="+- f112 0 f110"/>
                <a:gd name="f115" fmla="+- f111 0 f110"/>
                <a:gd name="f116" fmla="*/ f113 1 f2"/>
                <a:gd name="f117" fmla="*/ f115 1 85"/>
                <a:gd name="f118" fmla="*/ f114 1 146"/>
                <a:gd name="f119" fmla="*/ 78 f115 1"/>
                <a:gd name="f120" fmla="*/ 125 f114 1"/>
                <a:gd name="f121" fmla="*/ 73 f115 1"/>
                <a:gd name="f122" fmla="*/ 133 f114 1"/>
                <a:gd name="f123" fmla="*/ 67 f115 1"/>
                <a:gd name="f124" fmla="*/ 144 f114 1"/>
                <a:gd name="f125" fmla="*/ 64 f115 1"/>
                <a:gd name="f126" fmla="*/ 145 f114 1"/>
                <a:gd name="f127" fmla="*/ 63 f115 1"/>
                <a:gd name="f128" fmla="*/ 142 f114 1"/>
                <a:gd name="f129" fmla="*/ 129 f114 1"/>
                <a:gd name="f130" fmla="*/ 122 f114 1"/>
                <a:gd name="f131" fmla="*/ 117 f114 1"/>
                <a:gd name="f132" fmla="*/ 102 f114 1"/>
                <a:gd name="f133" fmla="*/ 54 f115 1"/>
                <a:gd name="f134" fmla="*/ 101 f114 1"/>
                <a:gd name="f135" fmla="*/ 48 f115 1"/>
                <a:gd name="f136" fmla="*/ 103 f114 1"/>
                <a:gd name="f137" fmla="*/ 42 f115 1"/>
                <a:gd name="f138" fmla="*/ 105 f114 1"/>
                <a:gd name="f139" fmla="*/ 49 f115 1"/>
                <a:gd name="f140" fmla="*/ 93 f114 1"/>
                <a:gd name="f141" fmla="*/ 92 f114 1"/>
                <a:gd name="f142" fmla="*/ 58 f115 1"/>
                <a:gd name="f143" fmla="*/ 87 f114 1"/>
                <a:gd name="f144" fmla="*/ 53 f115 1"/>
                <a:gd name="f145" fmla="*/ 84 f114 1"/>
                <a:gd name="f146" fmla="*/ 35 f115 1"/>
                <a:gd name="f147" fmla="*/ 78 f114 1"/>
                <a:gd name="f148" fmla="*/ 31 f115 1"/>
                <a:gd name="f149" fmla="*/ 76 f114 1"/>
                <a:gd name="f150" fmla="*/ 16 f115 1"/>
                <a:gd name="f151" fmla="*/ 65 f114 1"/>
                <a:gd name="f152" fmla="*/ 64 f114 1"/>
                <a:gd name="f153" fmla="*/ 3 f115 1"/>
                <a:gd name="f154" fmla="*/ 45 f114 1"/>
                <a:gd name="f155" fmla="*/ 2 f115 1"/>
                <a:gd name="f156" fmla="*/ 11 f114 1"/>
                <a:gd name="f157" fmla="*/ 5 f114 1"/>
                <a:gd name="f158" fmla="*/ 7 f115 1"/>
                <a:gd name="f159" fmla="*/ 0 f114 1"/>
                <a:gd name="f160" fmla="*/ 14 f115 1"/>
                <a:gd name="f161" fmla="*/ 13 f114 1"/>
                <a:gd name="f162" fmla="*/ 18 f115 1"/>
                <a:gd name="f163" fmla="*/ 40 f114 1"/>
                <a:gd name="f164" fmla="*/ 25 f115 1"/>
                <a:gd name="f165" fmla="*/ 60 f114 1"/>
                <a:gd name="f166" fmla="*/ 30 f115 1"/>
                <a:gd name="f167" fmla="*/ 37 f115 1"/>
                <a:gd name="f168" fmla="*/ 67 f114 1"/>
                <a:gd name="f169" fmla="*/ 74 f114 1"/>
                <a:gd name="f170" fmla="*/ 73 f114 1"/>
                <a:gd name="f171" fmla="*/ 50 f115 1"/>
                <a:gd name="f172" fmla="*/ 71 f114 1"/>
                <a:gd name="f173" fmla="*/ 51 f115 1"/>
                <a:gd name="f174" fmla="*/ 72 f114 1"/>
                <a:gd name="f175" fmla="*/ 55 f115 1"/>
                <a:gd name="f176" fmla="*/ 75 f114 1"/>
                <a:gd name="f177" fmla="*/ 72 f115 1"/>
                <a:gd name="f178" fmla="*/ 86 f114 1"/>
                <a:gd name="f179" fmla="*/ 77 f115 1"/>
                <a:gd name="f180" fmla="*/ 97 f114 1"/>
                <a:gd name="f181" fmla="*/ 83 f115 1"/>
                <a:gd name="f182" fmla="*/ 111 f114 1"/>
                <a:gd name="f183" fmla="+- f116 0 f1"/>
                <a:gd name="f184" fmla="*/ f119 1 85"/>
                <a:gd name="f185" fmla="*/ f120 1 146"/>
                <a:gd name="f186" fmla="*/ f121 1 85"/>
                <a:gd name="f187" fmla="*/ f122 1 146"/>
                <a:gd name="f188" fmla="*/ f123 1 85"/>
                <a:gd name="f189" fmla="*/ f124 1 146"/>
                <a:gd name="f190" fmla="*/ f125 1 85"/>
                <a:gd name="f191" fmla="*/ f126 1 146"/>
                <a:gd name="f192" fmla="*/ f127 1 85"/>
                <a:gd name="f193" fmla="*/ f128 1 146"/>
                <a:gd name="f194" fmla="*/ f129 1 146"/>
                <a:gd name="f195" fmla="*/ f130 1 146"/>
                <a:gd name="f196" fmla="*/ f131 1 146"/>
                <a:gd name="f197" fmla="*/ f132 1 146"/>
                <a:gd name="f198" fmla="*/ f133 1 85"/>
                <a:gd name="f199" fmla="*/ f134 1 146"/>
                <a:gd name="f200" fmla="*/ f135 1 85"/>
                <a:gd name="f201" fmla="*/ f136 1 146"/>
                <a:gd name="f202" fmla="*/ f137 1 85"/>
                <a:gd name="f203" fmla="*/ f138 1 146"/>
                <a:gd name="f204" fmla="*/ f139 1 85"/>
                <a:gd name="f205" fmla="*/ f140 1 146"/>
                <a:gd name="f206" fmla="*/ f141 1 146"/>
                <a:gd name="f207" fmla="*/ f142 1 85"/>
                <a:gd name="f208" fmla="*/ f143 1 146"/>
                <a:gd name="f209" fmla="*/ f144 1 85"/>
                <a:gd name="f210" fmla="*/ f145 1 146"/>
                <a:gd name="f211" fmla="*/ f146 1 85"/>
                <a:gd name="f212" fmla="*/ f147 1 146"/>
                <a:gd name="f213" fmla="*/ f148 1 85"/>
                <a:gd name="f214" fmla="*/ f149 1 146"/>
                <a:gd name="f215" fmla="*/ f150 1 85"/>
                <a:gd name="f216" fmla="*/ f151 1 146"/>
                <a:gd name="f217" fmla="*/ f152 1 146"/>
                <a:gd name="f218" fmla="*/ f153 1 85"/>
                <a:gd name="f219" fmla="*/ f154 1 146"/>
                <a:gd name="f220" fmla="*/ f155 1 85"/>
                <a:gd name="f221" fmla="*/ f156 1 146"/>
                <a:gd name="f222" fmla="*/ f157 1 146"/>
                <a:gd name="f223" fmla="*/ f158 1 85"/>
                <a:gd name="f224" fmla="*/ f159 1 146"/>
                <a:gd name="f225" fmla="*/ f160 1 85"/>
                <a:gd name="f226" fmla="*/ f161 1 146"/>
                <a:gd name="f227" fmla="*/ f162 1 85"/>
                <a:gd name="f228" fmla="*/ f163 1 146"/>
                <a:gd name="f229" fmla="*/ f164 1 85"/>
                <a:gd name="f230" fmla="*/ f165 1 146"/>
                <a:gd name="f231" fmla="*/ f166 1 85"/>
                <a:gd name="f232" fmla="*/ f167 1 85"/>
                <a:gd name="f233" fmla="*/ f168 1 146"/>
                <a:gd name="f234" fmla="*/ f169 1 146"/>
                <a:gd name="f235" fmla="*/ f170 1 146"/>
                <a:gd name="f236" fmla="*/ f171 1 85"/>
                <a:gd name="f237" fmla="*/ f172 1 146"/>
                <a:gd name="f238" fmla="*/ f173 1 85"/>
                <a:gd name="f239" fmla="*/ f174 1 146"/>
                <a:gd name="f240" fmla="*/ f175 1 85"/>
                <a:gd name="f241" fmla="*/ f176 1 146"/>
                <a:gd name="f242" fmla="*/ f177 1 85"/>
                <a:gd name="f243" fmla="*/ f178 1 146"/>
                <a:gd name="f244" fmla="*/ f179 1 85"/>
                <a:gd name="f245" fmla="*/ f180 1 146"/>
                <a:gd name="f246" fmla="*/ f181 1 85"/>
                <a:gd name="f247" fmla="*/ f182 1 146"/>
                <a:gd name="f248" fmla="*/ 0 1 f117"/>
                <a:gd name="f249" fmla="*/ f111 1 f117"/>
                <a:gd name="f250" fmla="*/ 0 1 f118"/>
                <a:gd name="f251" fmla="*/ f112 1 f118"/>
                <a:gd name="f252" fmla="*/ f184 1 f117"/>
                <a:gd name="f253" fmla="*/ f185 1 f118"/>
                <a:gd name="f254" fmla="*/ f186 1 f117"/>
                <a:gd name="f255" fmla="*/ f187 1 f118"/>
                <a:gd name="f256" fmla="*/ f188 1 f117"/>
                <a:gd name="f257" fmla="*/ f189 1 f118"/>
                <a:gd name="f258" fmla="*/ f190 1 f117"/>
                <a:gd name="f259" fmla="*/ f191 1 f118"/>
                <a:gd name="f260" fmla="*/ f192 1 f117"/>
                <a:gd name="f261" fmla="*/ f193 1 f118"/>
                <a:gd name="f262" fmla="*/ f194 1 f118"/>
                <a:gd name="f263" fmla="*/ f195 1 f118"/>
                <a:gd name="f264" fmla="*/ f196 1 f118"/>
                <a:gd name="f265" fmla="*/ f197 1 f118"/>
                <a:gd name="f266" fmla="*/ f198 1 f117"/>
                <a:gd name="f267" fmla="*/ f199 1 f118"/>
                <a:gd name="f268" fmla="*/ f200 1 f117"/>
                <a:gd name="f269" fmla="*/ f201 1 f118"/>
                <a:gd name="f270" fmla="*/ f202 1 f117"/>
                <a:gd name="f271" fmla="*/ f203 1 f118"/>
                <a:gd name="f272" fmla="*/ f204 1 f117"/>
                <a:gd name="f273" fmla="*/ f205 1 f118"/>
                <a:gd name="f274" fmla="*/ f206 1 f118"/>
                <a:gd name="f275" fmla="*/ f207 1 f117"/>
                <a:gd name="f276" fmla="*/ f208 1 f118"/>
                <a:gd name="f277" fmla="*/ f209 1 f117"/>
                <a:gd name="f278" fmla="*/ f210 1 f118"/>
                <a:gd name="f279" fmla="*/ f211 1 f117"/>
                <a:gd name="f280" fmla="*/ f212 1 f118"/>
                <a:gd name="f281" fmla="*/ f213 1 f117"/>
                <a:gd name="f282" fmla="*/ f214 1 f118"/>
                <a:gd name="f283" fmla="*/ f215 1 f117"/>
                <a:gd name="f284" fmla="*/ f216 1 f118"/>
                <a:gd name="f285" fmla="*/ f217 1 f118"/>
                <a:gd name="f286" fmla="*/ f218 1 f117"/>
                <a:gd name="f287" fmla="*/ f219 1 f118"/>
                <a:gd name="f288" fmla="*/ f220 1 f117"/>
                <a:gd name="f289" fmla="*/ f221 1 f118"/>
                <a:gd name="f290" fmla="*/ f222 1 f118"/>
                <a:gd name="f291" fmla="*/ f223 1 f117"/>
                <a:gd name="f292" fmla="*/ f224 1 f118"/>
                <a:gd name="f293" fmla="*/ f225 1 f117"/>
                <a:gd name="f294" fmla="*/ f226 1 f118"/>
                <a:gd name="f295" fmla="*/ f227 1 f117"/>
                <a:gd name="f296" fmla="*/ f228 1 f118"/>
                <a:gd name="f297" fmla="*/ f229 1 f117"/>
                <a:gd name="f298" fmla="*/ f230 1 f118"/>
                <a:gd name="f299" fmla="*/ f231 1 f117"/>
                <a:gd name="f300" fmla="*/ f232 1 f117"/>
                <a:gd name="f301" fmla="*/ f233 1 f118"/>
                <a:gd name="f302" fmla="*/ f234 1 f118"/>
                <a:gd name="f303" fmla="*/ f235 1 f118"/>
                <a:gd name="f304" fmla="*/ f236 1 f117"/>
                <a:gd name="f305" fmla="*/ f237 1 f118"/>
                <a:gd name="f306" fmla="*/ f238 1 f117"/>
                <a:gd name="f307" fmla="*/ f239 1 f118"/>
                <a:gd name="f308" fmla="*/ f240 1 f117"/>
                <a:gd name="f309" fmla="*/ f241 1 f118"/>
                <a:gd name="f310" fmla="*/ f242 1 f117"/>
                <a:gd name="f311" fmla="*/ f243 1 f118"/>
                <a:gd name="f312" fmla="*/ f244 1 f117"/>
                <a:gd name="f313" fmla="*/ f245 1 f118"/>
                <a:gd name="f314" fmla="*/ f246 1 f117"/>
                <a:gd name="f315" fmla="*/ f247 1 f118"/>
                <a:gd name="f316" fmla="*/ f248 f108 1"/>
                <a:gd name="f317" fmla="*/ f249 f108 1"/>
                <a:gd name="f318" fmla="*/ f251 f109 1"/>
                <a:gd name="f319" fmla="*/ f250 f109 1"/>
                <a:gd name="f320" fmla="*/ f252 f108 1"/>
                <a:gd name="f321" fmla="*/ f253 f109 1"/>
                <a:gd name="f322" fmla="*/ f254 f108 1"/>
                <a:gd name="f323" fmla="*/ f255 f109 1"/>
                <a:gd name="f324" fmla="*/ f256 f108 1"/>
                <a:gd name="f325" fmla="*/ f257 f109 1"/>
                <a:gd name="f326" fmla="*/ f258 f108 1"/>
                <a:gd name="f327" fmla="*/ f259 f109 1"/>
                <a:gd name="f328" fmla="*/ f260 f108 1"/>
                <a:gd name="f329" fmla="*/ f261 f109 1"/>
                <a:gd name="f330" fmla="*/ f262 f109 1"/>
                <a:gd name="f331" fmla="*/ f263 f109 1"/>
                <a:gd name="f332" fmla="*/ f264 f109 1"/>
                <a:gd name="f333" fmla="*/ f265 f109 1"/>
                <a:gd name="f334" fmla="*/ f266 f108 1"/>
                <a:gd name="f335" fmla="*/ f267 f109 1"/>
                <a:gd name="f336" fmla="*/ f268 f108 1"/>
                <a:gd name="f337" fmla="*/ f269 f109 1"/>
                <a:gd name="f338" fmla="*/ f270 f108 1"/>
                <a:gd name="f339" fmla="*/ f271 f109 1"/>
                <a:gd name="f340" fmla="*/ f272 f108 1"/>
                <a:gd name="f341" fmla="*/ f273 f109 1"/>
                <a:gd name="f342" fmla="*/ f274 f109 1"/>
                <a:gd name="f343" fmla="*/ f275 f108 1"/>
                <a:gd name="f344" fmla="*/ f276 f109 1"/>
                <a:gd name="f345" fmla="*/ f277 f108 1"/>
                <a:gd name="f346" fmla="*/ f278 f109 1"/>
                <a:gd name="f347" fmla="*/ f279 f108 1"/>
                <a:gd name="f348" fmla="*/ f280 f109 1"/>
                <a:gd name="f349" fmla="*/ f281 f108 1"/>
                <a:gd name="f350" fmla="*/ f282 f109 1"/>
                <a:gd name="f351" fmla="*/ f283 f108 1"/>
                <a:gd name="f352" fmla="*/ f284 f109 1"/>
                <a:gd name="f353" fmla="*/ f285 f109 1"/>
                <a:gd name="f354" fmla="*/ f286 f108 1"/>
                <a:gd name="f355" fmla="*/ f287 f109 1"/>
                <a:gd name="f356" fmla="*/ f288 f108 1"/>
                <a:gd name="f357" fmla="*/ f289 f109 1"/>
                <a:gd name="f358" fmla="*/ f290 f109 1"/>
                <a:gd name="f359" fmla="*/ f291 f108 1"/>
                <a:gd name="f360" fmla="*/ f292 f109 1"/>
                <a:gd name="f361" fmla="*/ f293 f108 1"/>
                <a:gd name="f362" fmla="*/ f294 f109 1"/>
                <a:gd name="f363" fmla="*/ f295 f108 1"/>
                <a:gd name="f364" fmla="*/ f296 f109 1"/>
                <a:gd name="f365" fmla="*/ f297 f108 1"/>
                <a:gd name="f366" fmla="*/ f298 f109 1"/>
                <a:gd name="f367" fmla="*/ f299 f108 1"/>
                <a:gd name="f368" fmla="*/ f300 f108 1"/>
                <a:gd name="f369" fmla="*/ f301 f109 1"/>
                <a:gd name="f370" fmla="*/ f302 f109 1"/>
                <a:gd name="f371" fmla="*/ f303 f109 1"/>
                <a:gd name="f372" fmla="*/ f304 f108 1"/>
                <a:gd name="f373" fmla="*/ f305 f109 1"/>
                <a:gd name="f374" fmla="*/ f306 f108 1"/>
                <a:gd name="f375" fmla="*/ f307 f109 1"/>
                <a:gd name="f376" fmla="*/ f308 f108 1"/>
                <a:gd name="f377" fmla="*/ f309 f109 1"/>
                <a:gd name="f378" fmla="*/ f310 f108 1"/>
                <a:gd name="f379" fmla="*/ f311 f109 1"/>
                <a:gd name="f380" fmla="*/ f312 f108 1"/>
                <a:gd name="f381" fmla="*/ f313 f109 1"/>
                <a:gd name="f382" fmla="*/ f314 f108 1"/>
                <a:gd name="f383" fmla="*/ f315 f1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3">
                  <a:pos x="f320" y="f321"/>
                </a:cxn>
                <a:cxn ang="f183">
                  <a:pos x="f322" y="f323"/>
                </a:cxn>
                <a:cxn ang="f183">
                  <a:pos x="f324" y="f325"/>
                </a:cxn>
                <a:cxn ang="f183">
                  <a:pos x="f326" y="f327"/>
                </a:cxn>
                <a:cxn ang="f183">
                  <a:pos x="f328" y="f329"/>
                </a:cxn>
                <a:cxn ang="f183">
                  <a:pos x="f324" y="f330"/>
                </a:cxn>
                <a:cxn ang="f183">
                  <a:pos x="f324" y="f331"/>
                </a:cxn>
                <a:cxn ang="f183">
                  <a:pos x="f324" y="f332"/>
                </a:cxn>
                <a:cxn ang="f183">
                  <a:pos x="f326" y="f333"/>
                </a:cxn>
                <a:cxn ang="f183">
                  <a:pos x="f334" y="f335"/>
                </a:cxn>
                <a:cxn ang="f183">
                  <a:pos x="f336" y="f337"/>
                </a:cxn>
                <a:cxn ang="f183">
                  <a:pos x="f338" y="f339"/>
                </a:cxn>
                <a:cxn ang="f183">
                  <a:pos x="f338" y="f333"/>
                </a:cxn>
                <a:cxn ang="f183">
                  <a:pos x="f340" y="f341"/>
                </a:cxn>
                <a:cxn ang="f183">
                  <a:pos x="f334" y="f342"/>
                </a:cxn>
                <a:cxn ang="f183">
                  <a:pos x="f343" y="f344"/>
                </a:cxn>
                <a:cxn ang="f183">
                  <a:pos x="f345" y="f346"/>
                </a:cxn>
                <a:cxn ang="f183">
                  <a:pos x="f347" y="f348"/>
                </a:cxn>
                <a:cxn ang="f183">
                  <a:pos x="f349" y="f350"/>
                </a:cxn>
                <a:cxn ang="f183">
                  <a:pos x="f351" y="f352"/>
                </a:cxn>
                <a:cxn ang="f183">
                  <a:pos x="f351" y="f353"/>
                </a:cxn>
                <a:cxn ang="f183">
                  <a:pos x="f354" y="f355"/>
                </a:cxn>
                <a:cxn ang="f183">
                  <a:pos x="f356" y="f357"/>
                </a:cxn>
                <a:cxn ang="f183">
                  <a:pos x="f354" y="f358"/>
                </a:cxn>
                <a:cxn ang="f183">
                  <a:pos x="f359" y="f360"/>
                </a:cxn>
                <a:cxn ang="f183">
                  <a:pos x="f361" y="f362"/>
                </a:cxn>
                <a:cxn ang="f183">
                  <a:pos x="f363" y="f364"/>
                </a:cxn>
                <a:cxn ang="f183">
                  <a:pos x="f365" y="f366"/>
                </a:cxn>
                <a:cxn ang="f183">
                  <a:pos x="f367" y="f352"/>
                </a:cxn>
                <a:cxn ang="f183">
                  <a:pos x="f368" y="f369"/>
                </a:cxn>
                <a:cxn ang="f183">
                  <a:pos x="f338" y="f370"/>
                </a:cxn>
                <a:cxn ang="f183">
                  <a:pos x="f338" y="f370"/>
                </a:cxn>
                <a:cxn ang="f183">
                  <a:pos x="f338" y="f371"/>
                </a:cxn>
                <a:cxn ang="f183">
                  <a:pos x="f372" y="f373"/>
                </a:cxn>
                <a:cxn ang="f183">
                  <a:pos x="f374" y="f375"/>
                </a:cxn>
                <a:cxn ang="f183">
                  <a:pos x="f376" y="f377"/>
                </a:cxn>
                <a:cxn ang="f183">
                  <a:pos x="f378" y="f379"/>
                </a:cxn>
                <a:cxn ang="f183">
                  <a:pos x="f380" y="f381"/>
                </a:cxn>
                <a:cxn ang="f183">
                  <a:pos x="f382" y="f383"/>
                </a:cxn>
                <a:cxn ang="f183">
                  <a:pos x="f320" y="f321"/>
                </a:cxn>
              </a:cxnLst>
              <a:rect l="f316" t="f319" r="f317" b="f318"/>
              <a:pathLst>
                <a:path w="85" h="14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7"/>
                    <a:pt x="f25" y="f23"/>
                  </a:cubicBezTo>
                  <a:cubicBezTo>
                    <a:pt x="f26" y="f23"/>
                    <a:pt x="f26" y="f27"/>
                    <a:pt x="f28" y="f29"/>
                  </a:cubicBezTo>
                  <a:cubicBezTo>
                    <a:pt x="f25" y="f30"/>
                    <a:pt x="f22" y="f15"/>
                    <a:pt x="f20" y="f13"/>
                  </a:cubicBezTo>
                  <a:cubicBezTo>
                    <a:pt x="f18" y="f11"/>
                    <a:pt x="f31" y="f32"/>
                    <a:pt x="f20" y="f33"/>
                  </a:cubicBezTo>
                  <a:cubicBezTo>
                    <a:pt x="f22" y="f34"/>
                    <a:pt x="f22" y="f35"/>
                    <a:pt x="f20" y="f36"/>
                  </a:cubicBezTo>
                  <a:cubicBezTo>
                    <a:pt x="f37" y="f38"/>
                    <a:pt x="f24" y="f39"/>
                    <a:pt x="f25" y="f40"/>
                  </a:cubicBezTo>
                  <a:cubicBezTo>
                    <a:pt x="f25" y="f40"/>
                    <a:pt x="f41" y="f42"/>
                    <a:pt x="f43" y="f44"/>
                  </a:cubicBezTo>
                  <a:cubicBezTo>
                    <a:pt x="f45" y="f46"/>
                    <a:pt x="f47" y="f44"/>
                    <a:pt x="f48" y="f42"/>
                  </a:cubicBezTo>
                  <a:cubicBezTo>
                    <a:pt x="f48" y="f49"/>
                    <a:pt x="f50" y="f42"/>
                    <a:pt x="f51" y="f52"/>
                  </a:cubicBezTo>
                  <a:cubicBezTo>
                    <a:pt x="f53" y="f54"/>
                    <a:pt x="f53" y="f54"/>
                    <a:pt x="f51" y="f40"/>
                  </a:cubicBezTo>
                  <a:cubicBezTo>
                    <a:pt x="f55" y="f56"/>
                    <a:pt x="f57" y="f58"/>
                    <a:pt x="f57" y="f59"/>
                  </a:cubicBezTo>
                  <a:cubicBezTo>
                    <a:pt x="f57" y="f60"/>
                    <a:pt x="f61" y="f60"/>
                    <a:pt x="f43" y="f62"/>
                  </a:cubicBezTo>
                  <a:cubicBezTo>
                    <a:pt x="f63" y="f62"/>
                    <a:pt x="f41" y="f64"/>
                    <a:pt x="f41" y="f65"/>
                  </a:cubicBezTo>
                  <a:cubicBezTo>
                    <a:pt x="f41" y="f66"/>
                    <a:pt x="f67" y="f68"/>
                    <a:pt x="f45" y="f66"/>
                  </a:cubicBezTo>
                  <a:cubicBezTo>
                    <a:pt x="f55" y="f65"/>
                    <a:pt x="f53" y="f69"/>
                    <a:pt x="f70" y="f8"/>
                  </a:cubicBezTo>
                  <a:cubicBezTo>
                    <a:pt x="f71" y="f8"/>
                    <a:pt x="f71" y="f10"/>
                    <a:pt x="f72" y="f10"/>
                  </a:cubicBezTo>
                  <a:cubicBezTo>
                    <a:pt x="f73" y="f10"/>
                    <a:pt x="f74" y="f16"/>
                    <a:pt x="f75" y="f24"/>
                  </a:cubicBezTo>
                  <a:cubicBezTo>
                    <a:pt x="f75" y="f24"/>
                    <a:pt x="f75" y="f25"/>
                    <a:pt x="f75" y="f25"/>
                  </a:cubicBezTo>
                  <a:cubicBezTo>
                    <a:pt x="f76" y="f26"/>
                    <a:pt x="f76" y="f77"/>
                    <a:pt x="f78" y="f55"/>
                  </a:cubicBezTo>
                  <a:cubicBezTo>
                    <a:pt x="f5" y="f79"/>
                    <a:pt x="f5" y="f80"/>
                    <a:pt x="f81" y="f82"/>
                  </a:cubicBezTo>
                  <a:cubicBezTo>
                    <a:pt x="f78" y="f83"/>
                    <a:pt x="f78" y="f84"/>
                    <a:pt x="f78" y="f76"/>
                  </a:cubicBezTo>
                  <a:cubicBezTo>
                    <a:pt x="f78" y="f81"/>
                    <a:pt x="f85" y="f5"/>
                    <a:pt x="f84" y="f5"/>
                  </a:cubicBezTo>
                  <a:cubicBezTo>
                    <a:pt x="f86" y="f81"/>
                    <a:pt x="f75" y="f76"/>
                    <a:pt x="f87" y="f86"/>
                  </a:cubicBezTo>
                  <a:cubicBezTo>
                    <a:pt x="f82" y="f88"/>
                    <a:pt x="f75" y="f72"/>
                    <a:pt x="f89" y="f90"/>
                  </a:cubicBezTo>
                  <a:cubicBezTo>
                    <a:pt x="f74" y="f47"/>
                    <a:pt x="f88" y="f45"/>
                    <a:pt x="f91" y="f92"/>
                  </a:cubicBezTo>
                  <a:cubicBezTo>
                    <a:pt x="f93" y="f26"/>
                    <a:pt x="f93" y="f24"/>
                    <a:pt x="f94" y="f24"/>
                  </a:cubicBezTo>
                  <a:cubicBezTo>
                    <a:pt x="f71" y="f22"/>
                    <a:pt x="f70" y="f22"/>
                    <a:pt x="f95" y="f20"/>
                  </a:cubicBezTo>
                  <a:cubicBezTo>
                    <a:pt x="f90" y="f37"/>
                    <a:pt x="f53" y="f96"/>
                    <a:pt x="f51" y="f12"/>
                  </a:cubicBezTo>
                  <a:cubicBezTo>
                    <a:pt x="f53" y="f12"/>
                    <a:pt x="f50" y="f12"/>
                    <a:pt x="f51" y="f12"/>
                  </a:cubicBezTo>
                  <a:cubicBezTo>
                    <a:pt x="f51" y="f12"/>
                    <a:pt x="f51" y="f12"/>
                    <a:pt x="f51" y="f14"/>
                  </a:cubicBezTo>
                  <a:cubicBezTo>
                    <a:pt x="f97" y="f18"/>
                    <a:pt x="f47" y="f16"/>
                    <a:pt x="f98" y="f96"/>
                  </a:cubicBezTo>
                  <a:cubicBezTo>
                    <a:pt x="f98" y="f96"/>
                    <a:pt x="f77" y="f16"/>
                    <a:pt x="f77" y="f16"/>
                  </a:cubicBezTo>
                  <a:cubicBezTo>
                    <a:pt x="f61" y="f14"/>
                    <a:pt x="f45" y="f99"/>
                    <a:pt x="f67" y="f99"/>
                  </a:cubicBezTo>
                  <a:cubicBezTo>
                    <a:pt x="f28" y="f10"/>
                    <a:pt x="f20" y="f100"/>
                    <a:pt x="f16" y="f101"/>
                  </a:cubicBezTo>
                  <a:cubicBezTo>
                    <a:pt x="f99" y="f64"/>
                    <a:pt x="f102" y="f59"/>
                    <a:pt x="f102" y="f103"/>
                  </a:cubicBezTo>
                  <a:cubicBezTo>
                    <a:pt x="f10" y="f42"/>
                    <a:pt x="f100" y="f46"/>
                    <a:pt x="f68" y="f104"/>
                  </a:cubicBezTo>
                  <a:cubicBezTo>
                    <a:pt x="f6" y="f105"/>
                    <a:pt x="f66" y="f106"/>
                    <a:pt x="f8" y="f9"/>
                  </a:cubicBezTo>
                  <a:close/>
                </a:path>
              </a:pathLst>
            </a:custGeom>
            <a:solidFill>
              <a:srgbClr val="977AB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5" name="Freeform 229">
              <a:extLst>
                <a:ext uri="{FF2B5EF4-FFF2-40B4-BE49-F238E27FC236}">
                  <a16:creationId xmlns:a16="http://schemas.microsoft.com/office/drawing/2014/main" id="{4202728E-F0F7-03BE-0E10-38581BC88A37}"/>
                </a:ext>
              </a:extLst>
            </p:cNvPr>
            <p:cNvSpPr/>
            <p:nvPr/>
          </p:nvSpPr>
          <p:spPr>
            <a:xfrm>
              <a:off x="8345481" y="4283077"/>
              <a:ext cx="87316" cy="2841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55"/>
                <a:gd name="f8" fmla="val 33"/>
                <a:gd name="f9" fmla="val 14"/>
                <a:gd name="f10" fmla="val 38"/>
                <a:gd name="f11" fmla="val 41"/>
                <a:gd name="f12" fmla="val 11"/>
                <a:gd name="f13" fmla="val 42"/>
                <a:gd name="f14" fmla="val 6"/>
                <a:gd name="f15" fmla="val 4"/>
                <a:gd name="f16" fmla="val 44"/>
                <a:gd name="f17" fmla="val 2"/>
                <a:gd name="f18" fmla="val 45"/>
                <a:gd name="f19" fmla="val 46"/>
                <a:gd name="f20" fmla="val 16"/>
                <a:gd name="f21" fmla="val 21"/>
                <a:gd name="f22" fmla="val 28"/>
                <a:gd name="f23" fmla="val 40"/>
                <a:gd name="f24" fmla="val 36"/>
                <a:gd name="f25" fmla="val 39"/>
                <a:gd name="f26" fmla="val 34"/>
                <a:gd name="f27" fmla="val 53"/>
                <a:gd name="f28" fmla="val 32"/>
                <a:gd name="f29" fmla="val 57"/>
                <a:gd name="f30" fmla="val 61"/>
                <a:gd name="f31" fmla="val 30"/>
                <a:gd name="f32" fmla="val 66"/>
                <a:gd name="f33" fmla="val 31"/>
                <a:gd name="f34" fmla="val 70"/>
                <a:gd name="f35" fmla="val 76"/>
                <a:gd name="f36" fmla="val 80"/>
                <a:gd name="f37" fmla="val 27"/>
                <a:gd name="f38" fmla="val 90"/>
                <a:gd name="f39" fmla="val 22"/>
                <a:gd name="f40" fmla="val 99"/>
                <a:gd name="f41" fmla="val 23"/>
                <a:gd name="f42" fmla="val 109"/>
                <a:gd name="f43" fmla="val 113"/>
                <a:gd name="f44" fmla="val 117"/>
                <a:gd name="f45" fmla="val 19"/>
                <a:gd name="f46" fmla="val 121"/>
                <a:gd name="f47" fmla="val 18"/>
                <a:gd name="f48" fmla="val 125"/>
                <a:gd name="f49" fmla="val 15"/>
                <a:gd name="f50" fmla="val 128"/>
                <a:gd name="f51" fmla="val 131"/>
                <a:gd name="f52" fmla="val 135"/>
                <a:gd name="f53" fmla="val 137"/>
                <a:gd name="f54" fmla="val 10"/>
                <a:gd name="f55" fmla="val 142"/>
                <a:gd name="f56" fmla="val 12"/>
                <a:gd name="f57" fmla="val 145"/>
                <a:gd name="f58" fmla="val 147"/>
                <a:gd name="f59" fmla="val 150"/>
                <a:gd name="f60" fmla="val 153"/>
                <a:gd name="f61" fmla="val 154"/>
                <a:gd name="f62" fmla="val 5"/>
                <a:gd name="f63" fmla="val 3"/>
                <a:gd name="f64" fmla="val 149"/>
                <a:gd name="f65" fmla="val 146"/>
                <a:gd name="f66" fmla="val 132"/>
                <a:gd name="f67" fmla="val 8"/>
                <a:gd name="f68" fmla="val 119"/>
                <a:gd name="f69" fmla="val 104"/>
                <a:gd name="f70" fmla="val 100"/>
                <a:gd name="f71" fmla="val 9"/>
                <a:gd name="f72" fmla="val 97"/>
                <a:gd name="f73" fmla="val 94"/>
                <a:gd name="f74" fmla="val 84"/>
                <a:gd name="f75" fmla="val 74"/>
                <a:gd name="f76" fmla="val 65"/>
                <a:gd name="f77" fmla="val 24"/>
                <a:gd name="f78" fmla="val 55"/>
                <a:gd name="f79" fmla="val 26"/>
                <a:gd name="f80" fmla="+- 0 0 -90"/>
                <a:gd name="f81" fmla="*/ f3 1 47"/>
                <a:gd name="f82" fmla="*/ f4 1 155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47"/>
                <a:gd name="f91" fmla="*/ f87 1 155"/>
                <a:gd name="f92" fmla="*/ 33 f88 1"/>
                <a:gd name="f93" fmla="*/ 14 f87 1"/>
                <a:gd name="f94" fmla="*/ 42 f88 1"/>
                <a:gd name="f95" fmla="*/ 6 f87 1"/>
                <a:gd name="f96" fmla="*/ 45 f88 1"/>
                <a:gd name="f97" fmla="*/ 0 f87 1"/>
                <a:gd name="f98" fmla="*/ 44 f88 1"/>
                <a:gd name="f99" fmla="*/ 16 f87 1"/>
                <a:gd name="f100" fmla="*/ 40 f88 1"/>
                <a:gd name="f101" fmla="*/ 33 f87 1"/>
                <a:gd name="f102" fmla="*/ 53 f87 1"/>
                <a:gd name="f103" fmla="*/ 30 f88 1"/>
                <a:gd name="f104" fmla="*/ 66 f87 1"/>
                <a:gd name="f105" fmla="*/ 28 f88 1"/>
                <a:gd name="f106" fmla="*/ 80 f87 1"/>
                <a:gd name="f107" fmla="*/ 23 f88 1"/>
                <a:gd name="f108" fmla="*/ 109 f87 1"/>
                <a:gd name="f109" fmla="*/ 19 f88 1"/>
                <a:gd name="f110" fmla="*/ 121 f87 1"/>
                <a:gd name="f111" fmla="*/ 11 f88 1"/>
                <a:gd name="f112" fmla="*/ 131 f87 1"/>
                <a:gd name="f113" fmla="*/ 10 f88 1"/>
                <a:gd name="f114" fmla="*/ 142 f87 1"/>
                <a:gd name="f115" fmla="*/ 16 f88 1"/>
                <a:gd name="f116" fmla="*/ 150 f87 1"/>
                <a:gd name="f117" fmla="*/ 155 f87 1"/>
                <a:gd name="f118" fmla="*/ 0 f88 1"/>
                <a:gd name="f119" fmla="*/ 146 f87 1"/>
                <a:gd name="f120" fmla="*/ 8 f88 1"/>
                <a:gd name="f121" fmla="*/ 104 f87 1"/>
                <a:gd name="f122" fmla="*/ 94 f87 1"/>
                <a:gd name="f123" fmla="*/ 65 f87 1"/>
                <a:gd name="f124" fmla="+- f89 0 f1"/>
                <a:gd name="f125" fmla="*/ f92 1 47"/>
                <a:gd name="f126" fmla="*/ f93 1 155"/>
                <a:gd name="f127" fmla="*/ f94 1 47"/>
                <a:gd name="f128" fmla="*/ f95 1 155"/>
                <a:gd name="f129" fmla="*/ f96 1 47"/>
                <a:gd name="f130" fmla="*/ f97 1 155"/>
                <a:gd name="f131" fmla="*/ f98 1 47"/>
                <a:gd name="f132" fmla="*/ f99 1 155"/>
                <a:gd name="f133" fmla="*/ f100 1 47"/>
                <a:gd name="f134" fmla="*/ f101 1 155"/>
                <a:gd name="f135" fmla="*/ f102 1 155"/>
                <a:gd name="f136" fmla="*/ f103 1 47"/>
                <a:gd name="f137" fmla="*/ f104 1 155"/>
                <a:gd name="f138" fmla="*/ f105 1 47"/>
                <a:gd name="f139" fmla="*/ f106 1 155"/>
                <a:gd name="f140" fmla="*/ f107 1 47"/>
                <a:gd name="f141" fmla="*/ f108 1 155"/>
                <a:gd name="f142" fmla="*/ f109 1 47"/>
                <a:gd name="f143" fmla="*/ f110 1 155"/>
                <a:gd name="f144" fmla="*/ f111 1 47"/>
                <a:gd name="f145" fmla="*/ f112 1 155"/>
                <a:gd name="f146" fmla="*/ f113 1 47"/>
                <a:gd name="f147" fmla="*/ f114 1 155"/>
                <a:gd name="f148" fmla="*/ f115 1 47"/>
                <a:gd name="f149" fmla="*/ f116 1 155"/>
                <a:gd name="f150" fmla="*/ f117 1 155"/>
                <a:gd name="f151" fmla="*/ f118 1 47"/>
                <a:gd name="f152" fmla="*/ f119 1 155"/>
                <a:gd name="f153" fmla="*/ f120 1 47"/>
                <a:gd name="f154" fmla="*/ f121 1 155"/>
                <a:gd name="f155" fmla="*/ f122 1 155"/>
                <a:gd name="f156" fmla="*/ f123 1 155"/>
                <a:gd name="f157" fmla="*/ 0 1 f90"/>
                <a:gd name="f158" fmla="*/ f84 1 f90"/>
                <a:gd name="f159" fmla="*/ 0 1 f91"/>
                <a:gd name="f160" fmla="*/ f85 1 f91"/>
                <a:gd name="f161" fmla="*/ f125 1 f90"/>
                <a:gd name="f162" fmla="*/ f126 1 f91"/>
                <a:gd name="f163" fmla="*/ f127 1 f90"/>
                <a:gd name="f164" fmla="*/ f128 1 f91"/>
                <a:gd name="f165" fmla="*/ f129 1 f90"/>
                <a:gd name="f166" fmla="*/ f130 1 f91"/>
                <a:gd name="f167" fmla="*/ f131 1 f90"/>
                <a:gd name="f168" fmla="*/ f132 1 f91"/>
                <a:gd name="f169" fmla="*/ f133 1 f90"/>
                <a:gd name="f170" fmla="*/ f134 1 f91"/>
                <a:gd name="f171" fmla="*/ f135 1 f91"/>
                <a:gd name="f172" fmla="*/ f136 1 f90"/>
                <a:gd name="f173" fmla="*/ f137 1 f91"/>
                <a:gd name="f174" fmla="*/ f138 1 f90"/>
                <a:gd name="f175" fmla="*/ f139 1 f91"/>
                <a:gd name="f176" fmla="*/ f140 1 f90"/>
                <a:gd name="f177" fmla="*/ f141 1 f91"/>
                <a:gd name="f178" fmla="*/ f142 1 f90"/>
                <a:gd name="f179" fmla="*/ f143 1 f91"/>
                <a:gd name="f180" fmla="*/ f144 1 f90"/>
                <a:gd name="f181" fmla="*/ f145 1 f91"/>
                <a:gd name="f182" fmla="*/ f146 1 f90"/>
                <a:gd name="f183" fmla="*/ f147 1 f91"/>
                <a:gd name="f184" fmla="*/ f148 1 f90"/>
                <a:gd name="f185" fmla="*/ f149 1 f91"/>
                <a:gd name="f186" fmla="*/ f150 1 f91"/>
                <a:gd name="f187" fmla="*/ f151 1 f90"/>
                <a:gd name="f188" fmla="*/ f152 1 f91"/>
                <a:gd name="f189" fmla="*/ f153 1 f90"/>
                <a:gd name="f190" fmla="*/ f154 1 f91"/>
                <a:gd name="f191" fmla="*/ f155 1 f91"/>
                <a:gd name="f192" fmla="*/ f156 1 f91"/>
                <a:gd name="f193" fmla="*/ f157 f81 1"/>
                <a:gd name="f194" fmla="*/ f158 f81 1"/>
                <a:gd name="f195" fmla="*/ f160 f82 1"/>
                <a:gd name="f196" fmla="*/ f159 f82 1"/>
                <a:gd name="f197" fmla="*/ f161 f81 1"/>
                <a:gd name="f198" fmla="*/ f162 f82 1"/>
                <a:gd name="f199" fmla="*/ f163 f81 1"/>
                <a:gd name="f200" fmla="*/ f164 f82 1"/>
                <a:gd name="f201" fmla="*/ f165 f81 1"/>
                <a:gd name="f202" fmla="*/ f166 f82 1"/>
                <a:gd name="f203" fmla="*/ f167 f81 1"/>
                <a:gd name="f204" fmla="*/ f168 f82 1"/>
                <a:gd name="f205" fmla="*/ f169 f81 1"/>
                <a:gd name="f206" fmla="*/ f170 f82 1"/>
                <a:gd name="f207" fmla="*/ f171 f82 1"/>
                <a:gd name="f208" fmla="*/ f172 f81 1"/>
                <a:gd name="f209" fmla="*/ f173 f82 1"/>
                <a:gd name="f210" fmla="*/ f174 f81 1"/>
                <a:gd name="f211" fmla="*/ f175 f82 1"/>
                <a:gd name="f212" fmla="*/ f176 f81 1"/>
                <a:gd name="f213" fmla="*/ f177 f82 1"/>
                <a:gd name="f214" fmla="*/ f178 f81 1"/>
                <a:gd name="f215" fmla="*/ f179 f82 1"/>
                <a:gd name="f216" fmla="*/ f180 f81 1"/>
                <a:gd name="f217" fmla="*/ f181 f82 1"/>
                <a:gd name="f218" fmla="*/ f182 f81 1"/>
                <a:gd name="f219" fmla="*/ f183 f82 1"/>
                <a:gd name="f220" fmla="*/ f184 f81 1"/>
                <a:gd name="f221" fmla="*/ f185 f82 1"/>
                <a:gd name="f222" fmla="*/ f186 f82 1"/>
                <a:gd name="f223" fmla="*/ f187 f81 1"/>
                <a:gd name="f224" fmla="*/ f188 f82 1"/>
                <a:gd name="f225" fmla="*/ f189 f81 1"/>
                <a:gd name="f226" fmla="*/ f190 f82 1"/>
                <a:gd name="f227" fmla="*/ f191 f82 1"/>
                <a:gd name="f228" fmla="*/ f1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197" y="f198"/>
                </a:cxn>
                <a:cxn ang="f124">
                  <a:pos x="f199" y="f200"/>
                </a:cxn>
                <a:cxn ang="f124">
                  <a:pos x="f201" y="f202"/>
                </a:cxn>
                <a:cxn ang="f124">
                  <a:pos x="f203" y="f204"/>
                </a:cxn>
                <a:cxn ang="f124">
                  <a:pos x="f205" y="f206"/>
                </a:cxn>
                <a:cxn ang="f124">
                  <a:pos x="f197" y="f207"/>
                </a:cxn>
                <a:cxn ang="f124">
                  <a:pos x="f208" y="f209"/>
                </a:cxn>
                <a:cxn ang="f124">
                  <a:pos x="f210" y="f211"/>
                </a:cxn>
                <a:cxn ang="f124">
                  <a:pos x="f212" y="f213"/>
                </a:cxn>
                <a:cxn ang="f124">
                  <a:pos x="f214" y="f215"/>
                </a:cxn>
                <a:cxn ang="f124">
                  <a:pos x="f216" y="f217"/>
                </a:cxn>
                <a:cxn ang="f124">
                  <a:pos x="f218" y="f219"/>
                </a:cxn>
                <a:cxn ang="f124">
                  <a:pos x="f220" y="f221"/>
                </a:cxn>
                <a:cxn ang="f124">
                  <a:pos x="f216" y="f222"/>
                </a:cxn>
                <a:cxn ang="f124">
                  <a:pos x="f216" y="f222"/>
                </a:cxn>
                <a:cxn ang="f124">
                  <a:pos x="f223" y="f224"/>
                </a:cxn>
                <a:cxn ang="f124">
                  <a:pos x="f225" y="f226"/>
                </a:cxn>
                <a:cxn ang="f124">
                  <a:pos x="f216" y="f227"/>
                </a:cxn>
                <a:cxn ang="f124">
                  <a:pos x="f214" y="f228"/>
                </a:cxn>
                <a:cxn ang="f124">
                  <a:pos x="f210" y="f206"/>
                </a:cxn>
                <a:cxn ang="f124">
                  <a:pos x="f197" y="f198"/>
                </a:cxn>
              </a:cxnLst>
              <a:rect l="f193" t="f196" r="f194" b="f195"/>
              <a:pathLst>
                <a:path w="47" h="155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7"/>
                    <a:pt x="f18" y="f5"/>
                  </a:cubicBezTo>
                  <a:cubicBezTo>
                    <a:pt x="f19" y="f14"/>
                    <a:pt x="f6" y="f12"/>
                    <a:pt x="f16" y="f20"/>
                  </a:cubicBezTo>
                  <a:cubicBezTo>
                    <a:pt x="f13" y="f21"/>
                    <a:pt x="f16" y="f22"/>
                    <a:pt x="f23" y="f8"/>
                  </a:cubicBezTo>
                  <a:cubicBezTo>
                    <a:pt x="f24" y="f25"/>
                    <a:pt x="f26" y="f19"/>
                    <a:pt x="f8" y="f27"/>
                  </a:cubicBezTo>
                  <a:cubicBezTo>
                    <a:pt x="f28" y="f29"/>
                    <a:pt x="f22" y="f30"/>
                    <a:pt x="f31" y="f32"/>
                  </a:cubicBezTo>
                  <a:cubicBezTo>
                    <a:pt x="f33" y="f34"/>
                    <a:pt x="f22" y="f35"/>
                    <a:pt x="f22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21" y="f44"/>
                    <a:pt x="f45" y="f46"/>
                  </a:cubicBezTo>
                  <a:cubicBezTo>
                    <a:pt x="f47" y="f48"/>
                    <a:pt x="f49" y="f50"/>
                    <a:pt x="f12" y="f51"/>
                  </a:cubicBezTo>
                  <a:cubicBezTo>
                    <a:pt x="f14" y="f52"/>
                    <a:pt x="f14" y="f53"/>
                    <a:pt x="f54" y="f55"/>
                  </a:cubicBezTo>
                  <a:cubicBezTo>
                    <a:pt x="f56" y="f57"/>
                    <a:pt x="f49" y="f58"/>
                    <a:pt x="f20" y="f59"/>
                  </a:cubicBezTo>
                  <a:cubicBezTo>
                    <a:pt x="f49" y="f60"/>
                    <a:pt x="f9" y="f61"/>
                    <a:pt x="f12" y="f7"/>
                  </a:cubicBezTo>
                  <a:cubicBezTo>
                    <a:pt x="f12" y="f7"/>
                    <a:pt x="f12" y="f7"/>
                    <a:pt x="f12" y="f7"/>
                  </a:cubicBezTo>
                  <a:cubicBezTo>
                    <a:pt x="f62" y="f61"/>
                    <a:pt x="f63" y="f64"/>
                    <a:pt x="f5" y="f65"/>
                  </a:cubicBezTo>
                  <a:cubicBezTo>
                    <a:pt x="f17" y="f66"/>
                    <a:pt x="f67" y="f68"/>
                    <a:pt x="f67" y="f69"/>
                  </a:cubicBezTo>
                  <a:cubicBezTo>
                    <a:pt x="f67" y="f70"/>
                    <a:pt x="f71" y="f72"/>
                    <a:pt x="f12" y="f73"/>
                  </a:cubicBezTo>
                  <a:cubicBezTo>
                    <a:pt x="f9" y="f74"/>
                    <a:pt x="f9" y="f75"/>
                    <a:pt x="f45" y="f76"/>
                  </a:cubicBezTo>
                  <a:cubicBezTo>
                    <a:pt x="f77" y="f78"/>
                    <a:pt x="f79" y="f16"/>
                    <a:pt x="f22" y="f8"/>
                  </a:cubicBezTo>
                  <a:cubicBezTo>
                    <a:pt x="f22" y="f79"/>
                    <a:pt x="f8" y="f21"/>
                    <a:pt x="f8" y="f9"/>
                  </a:cubicBezTo>
                  <a:close/>
                </a:path>
              </a:pathLst>
            </a:custGeom>
            <a:solidFill>
              <a:srgbClr val="3F3B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6" name="Freeform 230">
              <a:extLst>
                <a:ext uri="{FF2B5EF4-FFF2-40B4-BE49-F238E27FC236}">
                  <a16:creationId xmlns:a16="http://schemas.microsoft.com/office/drawing/2014/main" id="{125F0DE8-756E-8B83-76A1-5FA91A74BBAE}"/>
                </a:ext>
              </a:extLst>
            </p:cNvPr>
            <p:cNvSpPr/>
            <p:nvPr/>
          </p:nvSpPr>
          <p:spPr>
            <a:xfrm>
              <a:off x="8666161" y="4781553"/>
              <a:ext cx="193679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52"/>
                <a:gd name="f8" fmla="val 26"/>
                <a:gd name="f9" fmla="val 14"/>
                <a:gd name="f10" fmla="val 10"/>
                <a:gd name="f11" fmla="val 30"/>
                <a:gd name="f12" fmla="val 32"/>
                <a:gd name="f13" fmla="val 9"/>
                <a:gd name="f14" fmla="val 35"/>
                <a:gd name="f15" fmla="val 5"/>
                <a:gd name="f16" fmla="val 39"/>
                <a:gd name="f17" fmla="val 7"/>
                <a:gd name="f18" fmla="val 43"/>
                <a:gd name="f19" fmla="val 6"/>
                <a:gd name="f20" fmla="val 51"/>
                <a:gd name="f21" fmla="val 3"/>
                <a:gd name="f22" fmla="val 59"/>
                <a:gd name="f23" fmla="val 69"/>
                <a:gd name="f24" fmla="val 1"/>
                <a:gd name="f25" fmla="val 78"/>
                <a:gd name="f26" fmla="val 86"/>
                <a:gd name="f27" fmla="val 94"/>
                <a:gd name="f28" fmla="val 8"/>
                <a:gd name="f29" fmla="val 100"/>
                <a:gd name="f30" fmla="val 20"/>
                <a:gd name="f31" fmla="val 105"/>
                <a:gd name="f32" fmla="val 34"/>
                <a:gd name="f33" fmla="val 96"/>
                <a:gd name="f34" fmla="val 38"/>
                <a:gd name="f35" fmla="val 93"/>
                <a:gd name="f36" fmla="val 37"/>
                <a:gd name="f37" fmla="val 92"/>
                <a:gd name="f38" fmla="val 91"/>
                <a:gd name="f39" fmla="val 45"/>
                <a:gd name="f40" fmla="val 85"/>
                <a:gd name="f41" fmla="val 40"/>
                <a:gd name="f42" fmla="val 84"/>
                <a:gd name="f43" fmla="val 44"/>
                <a:gd name="f44" fmla="val 81"/>
                <a:gd name="f45" fmla="val 41"/>
                <a:gd name="f46" fmla="val 82"/>
                <a:gd name="f47" fmla="val 33"/>
                <a:gd name="f48" fmla="val 88"/>
                <a:gd name="f49" fmla="val 31"/>
                <a:gd name="f50" fmla="val 89"/>
                <a:gd name="f51" fmla="val 29"/>
                <a:gd name="f52" fmla="val 27"/>
                <a:gd name="f53" fmla="val 24"/>
                <a:gd name="f54" fmla="val 21"/>
                <a:gd name="f55" fmla="val 90"/>
                <a:gd name="f56" fmla="val 22"/>
                <a:gd name="f57" fmla="val 74"/>
                <a:gd name="f58" fmla="val 13"/>
                <a:gd name="f59" fmla="val 63"/>
                <a:gd name="f60" fmla="val 18"/>
                <a:gd name="f61" fmla="val 49"/>
                <a:gd name="f62" fmla="val 17"/>
                <a:gd name="f63" fmla="val 46"/>
                <a:gd name="f64" fmla="val 23"/>
                <a:gd name="f65" fmla="val 16"/>
                <a:gd name="f66" fmla="val 48"/>
                <a:gd name="f67" fmla="val 2"/>
                <a:gd name="f68" fmla="val 28"/>
                <a:gd name="f69" fmla="+- 0 0 -90"/>
                <a:gd name="f70" fmla="*/ f3 1 106"/>
                <a:gd name="f71" fmla="*/ f4 1 52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106"/>
                <a:gd name="f80" fmla="*/ f76 1 52"/>
                <a:gd name="f81" fmla="*/ 26 f77 1"/>
                <a:gd name="f82" fmla="*/ 14 f76 1"/>
                <a:gd name="f83" fmla="*/ 32 f77 1"/>
                <a:gd name="f84" fmla="*/ 9 f76 1"/>
                <a:gd name="f85" fmla="*/ 43 f77 1"/>
                <a:gd name="f86" fmla="*/ 6 f76 1"/>
                <a:gd name="f87" fmla="*/ 69 f77 1"/>
                <a:gd name="f88" fmla="*/ 1 f76 1"/>
                <a:gd name="f89" fmla="*/ 94 f77 1"/>
                <a:gd name="f90" fmla="*/ 8 f76 1"/>
                <a:gd name="f91" fmla="*/ 105 f77 1"/>
                <a:gd name="f92" fmla="*/ 26 f76 1"/>
                <a:gd name="f93" fmla="*/ 100 f77 1"/>
                <a:gd name="f94" fmla="*/ 34 f76 1"/>
                <a:gd name="f95" fmla="*/ 93 f77 1"/>
                <a:gd name="f96" fmla="*/ 37 f76 1"/>
                <a:gd name="f97" fmla="*/ 91 f77 1"/>
                <a:gd name="f98" fmla="*/ 38 f76 1"/>
                <a:gd name="f99" fmla="*/ 84 f77 1"/>
                <a:gd name="f100" fmla="*/ 44 f76 1"/>
                <a:gd name="f101" fmla="*/ 35 f76 1"/>
                <a:gd name="f102" fmla="*/ 89 f77 1"/>
                <a:gd name="f103" fmla="*/ 29 f76 1"/>
                <a:gd name="f104" fmla="*/ 24 f76 1"/>
                <a:gd name="f105" fmla="*/ 88 f77 1"/>
                <a:gd name="f106" fmla="*/ 22 f76 1"/>
                <a:gd name="f107" fmla="*/ 21 f76 1"/>
                <a:gd name="f108" fmla="*/ 52 f77 1"/>
                <a:gd name="f109" fmla="*/ 18 f76 1"/>
                <a:gd name="f110" fmla="*/ 46 f77 1"/>
                <a:gd name="f111" fmla="*/ 41 f77 1"/>
                <a:gd name="f112" fmla="*/ 20 f76 1"/>
                <a:gd name="f113" fmla="*/ 27 f77 1"/>
                <a:gd name="f114" fmla="*/ 16 f77 1"/>
                <a:gd name="f115" fmla="*/ 48 f76 1"/>
                <a:gd name="f116" fmla="*/ 8 f77 1"/>
                <a:gd name="f117" fmla="*/ 52 f76 1"/>
                <a:gd name="f118" fmla="*/ 3 f77 1"/>
                <a:gd name="f119" fmla="+- f78 0 f1"/>
                <a:gd name="f120" fmla="*/ f81 1 106"/>
                <a:gd name="f121" fmla="*/ f82 1 52"/>
                <a:gd name="f122" fmla="*/ f83 1 106"/>
                <a:gd name="f123" fmla="*/ f84 1 52"/>
                <a:gd name="f124" fmla="*/ f85 1 106"/>
                <a:gd name="f125" fmla="*/ f86 1 52"/>
                <a:gd name="f126" fmla="*/ f87 1 106"/>
                <a:gd name="f127" fmla="*/ f88 1 52"/>
                <a:gd name="f128" fmla="*/ f89 1 106"/>
                <a:gd name="f129" fmla="*/ f90 1 52"/>
                <a:gd name="f130" fmla="*/ f91 1 106"/>
                <a:gd name="f131" fmla="*/ f92 1 52"/>
                <a:gd name="f132" fmla="*/ f93 1 106"/>
                <a:gd name="f133" fmla="*/ f94 1 52"/>
                <a:gd name="f134" fmla="*/ f95 1 106"/>
                <a:gd name="f135" fmla="*/ f96 1 52"/>
                <a:gd name="f136" fmla="*/ f97 1 106"/>
                <a:gd name="f137" fmla="*/ f98 1 52"/>
                <a:gd name="f138" fmla="*/ f99 1 106"/>
                <a:gd name="f139" fmla="*/ f100 1 52"/>
                <a:gd name="f140" fmla="*/ f101 1 52"/>
                <a:gd name="f141" fmla="*/ f102 1 106"/>
                <a:gd name="f142" fmla="*/ f103 1 52"/>
                <a:gd name="f143" fmla="*/ f104 1 52"/>
                <a:gd name="f144" fmla="*/ f105 1 106"/>
                <a:gd name="f145" fmla="*/ f106 1 52"/>
                <a:gd name="f146" fmla="*/ f107 1 52"/>
                <a:gd name="f147" fmla="*/ f108 1 106"/>
                <a:gd name="f148" fmla="*/ f109 1 52"/>
                <a:gd name="f149" fmla="*/ f110 1 106"/>
                <a:gd name="f150" fmla="*/ f111 1 106"/>
                <a:gd name="f151" fmla="*/ f112 1 52"/>
                <a:gd name="f152" fmla="*/ f113 1 106"/>
                <a:gd name="f153" fmla="*/ f114 1 106"/>
                <a:gd name="f154" fmla="*/ f115 1 52"/>
                <a:gd name="f155" fmla="*/ f116 1 106"/>
                <a:gd name="f156" fmla="*/ f117 1 52"/>
                <a:gd name="f157" fmla="*/ f118 1 106"/>
                <a:gd name="f158" fmla="*/ 0 1 f79"/>
                <a:gd name="f159" fmla="*/ f73 1 f79"/>
                <a:gd name="f160" fmla="*/ 0 1 f80"/>
                <a:gd name="f161" fmla="*/ f74 1 f80"/>
                <a:gd name="f162" fmla="*/ f120 1 f79"/>
                <a:gd name="f163" fmla="*/ f121 1 f80"/>
                <a:gd name="f164" fmla="*/ f122 1 f79"/>
                <a:gd name="f165" fmla="*/ f123 1 f80"/>
                <a:gd name="f166" fmla="*/ f124 1 f79"/>
                <a:gd name="f167" fmla="*/ f125 1 f80"/>
                <a:gd name="f168" fmla="*/ f126 1 f79"/>
                <a:gd name="f169" fmla="*/ f127 1 f80"/>
                <a:gd name="f170" fmla="*/ f128 1 f79"/>
                <a:gd name="f171" fmla="*/ f129 1 f80"/>
                <a:gd name="f172" fmla="*/ f130 1 f79"/>
                <a:gd name="f173" fmla="*/ f131 1 f80"/>
                <a:gd name="f174" fmla="*/ f132 1 f79"/>
                <a:gd name="f175" fmla="*/ f133 1 f80"/>
                <a:gd name="f176" fmla="*/ f134 1 f79"/>
                <a:gd name="f177" fmla="*/ f135 1 f80"/>
                <a:gd name="f178" fmla="*/ f136 1 f79"/>
                <a:gd name="f179" fmla="*/ f137 1 f80"/>
                <a:gd name="f180" fmla="*/ f138 1 f79"/>
                <a:gd name="f181" fmla="*/ f139 1 f80"/>
                <a:gd name="f182" fmla="*/ f140 1 f80"/>
                <a:gd name="f183" fmla="*/ f141 1 f79"/>
                <a:gd name="f184" fmla="*/ f142 1 f80"/>
                <a:gd name="f185" fmla="*/ f143 1 f80"/>
                <a:gd name="f186" fmla="*/ f144 1 f79"/>
                <a:gd name="f187" fmla="*/ f145 1 f80"/>
                <a:gd name="f188" fmla="*/ f146 1 f80"/>
                <a:gd name="f189" fmla="*/ f147 1 f79"/>
                <a:gd name="f190" fmla="*/ f148 1 f80"/>
                <a:gd name="f191" fmla="*/ f149 1 f79"/>
                <a:gd name="f192" fmla="*/ f150 1 f79"/>
                <a:gd name="f193" fmla="*/ f151 1 f80"/>
                <a:gd name="f194" fmla="*/ f152 1 f79"/>
                <a:gd name="f195" fmla="*/ f153 1 f79"/>
                <a:gd name="f196" fmla="*/ f154 1 f80"/>
                <a:gd name="f197" fmla="*/ f155 1 f79"/>
                <a:gd name="f198" fmla="*/ f156 1 f80"/>
                <a:gd name="f199" fmla="*/ f157 1 f79"/>
                <a:gd name="f200" fmla="*/ f158 f70 1"/>
                <a:gd name="f201" fmla="*/ f159 f70 1"/>
                <a:gd name="f202" fmla="*/ f161 f71 1"/>
                <a:gd name="f203" fmla="*/ f160 f71 1"/>
                <a:gd name="f204" fmla="*/ f162 f70 1"/>
                <a:gd name="f205" fmla="*/ f163 f71 1"/>
                <a:gd name="f206" fmla="*/ f164 f70 1"/>
                <a:gd name="f207" fmla="*/ f165 f71 1"/>
                <a:gd name="f208" fmla="*/ f166 f70 1"/>
                <a:gd name="f209" fmla="*/ f167 f71 1"/>
                <a:gd name="f210" fmla="*/ f168 f70 1"/>
                <a:gd name="f211" fmla="*/ f169 f71 1"/>
                <a:gd name="f212" fmla="*/ f170 f70 1"/>
                <a:gd name="f213" fmla="*/ f171 f71 1"/>
                <a:gd name="f214" fmla="*/ f172 f70 1"/>
                <a:gd name="f215" fmla="*/ f173 f71 1"/>
                <a:gd name="f216" fmla="*/ f174 f70 1"/>
                <a:gd name="f217" fmla="*/ f175 f71 1"/>
                <a:gd name="f218" fmla="*/ f176 f70 1"/>
                <a:gd name="f219" fmla="*/ f177 f71 1"/>
                <a:gd name="f220" fmla="*/ f178 f70 1"/>
                <a:gd name="f221" fmla="*/ f179 f71 1"/>
                <a:gd name="f222" fmla="*/ f180 f70 1"/>
                <a:gd name="f223" fmla="*/ f181 f71 1"/>
                <a:gd name="f224" fmla="*/ f182 f71 1"/>
                <a:gd name="f225" fmla="*/ f183 f70 1"/>
                <a:gd name="f226" fmla="*/ f184 f71 1"/>
                <a:gd name="f227" fmla="*/ f185 f71 1"/>
                <a:gd name="f228" fmla="*/ f186 f70 1"/>
                <a:gd name="f229" fmla="*/ f187 f71 1"/>
                <a:gd name="f230" fmla="*/ f188 f71 1"/>
                <a:gd name="f231" fmla="*/ f189 f70 1"/>
                <a:gd name="f232" fmla="*/ f190 f71 1"/>
                <a:gd name="f233" fmla="*/ f191 f70 1"/>
                <a:gd name="f234" fmla="*/ f192 f70 1"/>
                <a:gd name="f235" fmla="*/ f193 f71 1"/>
                <a:gd name="f236" fmla="*/ f194 f70 1"/>
                <a:gd name="f237" fmla="*/ f195 f70 1"/>
                <a:gd name="f238" fmla="*/ f196 f71 1"/>
                <a:gd name="f239" fmla="*/ f197 f70 1"/>
                <a:gd name="f240" fmla="*/ f198 f71 1"/>
                <a:gd name="f241" fmla="*/ f199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204" y="f205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218" y="f219"/>
                </a:cxn>
                <a:cxn ang="f119">
                  <a:pos x="f220" y="f221"/>
                </a:cxn>
                <a:cxn ang="f119">
                  <a:pos x="f222" y="f223"/>
                </a:cxn>
                <a:cxn ang="f119">
                  <a:pos x="f222" y="f224"/>
                </a:cxn>
                <a:cxn ang="f119">
                  <a:pos x="f225" y="f226"/>
                </a:cxn>
                <a:cxn ang="f119">
                  <a:pos x="f218" y="f227"/>
                </a:cxn>
                <a:cxn ang="f119">
                  <a:pos x="f228" y="f229"/>
                </a:cxn>
                <a:cxn ang="f119">
                  <a:pos x="f222" y="f230"/>
                </a:cxn>
                <a:cxn ang="f119">
                  <a:pos x="f231" y="f232"/>
                </a:cxn>
                <a:cxn ang="f119">
                  <a:pos x="f233" y="f205"/>
                </a:cxn>
                <a:cxn ang="f119">
                  <a:pos x="f234" y="f235"/>
                </a:cxn>
                <a:cxn ang="f119">
                  <a:pos x="f236" y="f226"/>
                </a:cxn>
                <a:cxn ang="f119">
                  <a:pos x="f237" y="f238"/>
                </a:cxn>
                <a:cxn ang="f119">
                  <a:pos x="f237" y="f238"/>
                </a:cxn>
                <a:cxn ang="f119">
                  <a:pos x="f239" y="f240"/>
                </a:cxn>
                <a:cxn ang="f119">
                  <a:pos x="f241" y="f221"/>
                </a:cxn>
                <a:cxn ang="f119">
                  <a:pos x="f204" y="f205"/>
                </a:cxn>
              </a:cxnLst>
              <a:rect l="f200" t="f203" r="f201" b="f202"/>
              <a:pathLst>
                <a:path w="106" h="52">
                  <a:moveTo>
                    <a:pt x="f8" y="f9"/>
                  </a:moveTo>
                  <a:cubicBezTo>
                    <a:pt x="f8" y="f9"/>
                    <a:pt x="f8" y="f9"/>
                    <a:pt x="f8" y="f9"/>
                  </a:cubicBezTo>
                  <a:cubicBezTo>
                    <a:pt x="f8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5"/>
                    <a:pt x="f23" y="f24"/>
                  </a:cubicBezTo>
                  <a:cubicBezTo>
                    <a:pt x="f25" y="f21"/>
                    <a:pt x="f26" y="f19"/>
                    <a:pt x="f27" y="f28"/>
                  </a:cubicBezTo>
                  <a:cubicBezTo>
                    <a:pt x="f29" y="f10"/>
                    <a:pt x="f6" y="f30"/>
                    <a:pt x="f31" y="f8"/>
                  </a:cubicBezTo>
                  <a:cubicBezTo>
                    <a:pt x="f31" y="f11"/>
                    <a:pt x="f29" y="f11"/>
                    <a:pt x="f29" y="f32"/>
                  </a:cubicBezTo>
                  <a:cubicBezTo>
                    <a:pt x="f29" y="f16"/>
                    <a:pt x="f33" y="f34"/>
                    <a:pt x="f35" y="f36"/>
                  </a:cubicBezTo>
                  <a:cubicBezTo>
                    <a:pt x="f37" y="f36"/>
                    <a:pt x="f38" y="f34"/>
                    <a:pt x="f38" y="f34"/>
                  </a:cubicBezTo>
                  <a:cubicBezTo>
                    <a:pt x="f35" y="f39"/>
                    <a:pt x="f40" y="f41"/>
                    <a:pt x="f42" y="f43"/>
                  </a:cubicBezTo>
                  <a:cubicBezTo>
                    <a:pt x="f44" y="f45"/>
                    <a:pt x="f46" y="f34"/>
                    <a:pt x="f42" y="f14"/>
                  </a:cubicBezTo>
                  <a:cubicBezTo>
                    <a:pt x="f26" y="f47"/>
                    <a:pt x="f48" y="f49"/>
                    <a:pt x="f50" y="f51"/>
                  </a:cubicBezTo>
                  <a:cubicBezTo>
                    <a:pt x="f38" y="f52"/>
                    <a:pt x="f27" y="f52"/>
                    <a:pt x="f35" y="f53"/>
                  </a:cubicBezTo>
                  <a:cubicBezTo>
                    <a:pt x="f37" y="f54"/>
                    <a:pt x="f55" y="f54"/>
                    <a:pt x="f48" y="f56"/>
                  </a:cubicBezTo>
                  <a:cubicBezTo>
                    <a:pt x="f26" y="f56"/>
                    <a:pt x="f40" y="f54"/>
                    <a:pt x="f42" y="f54"/>
                  </a:cubicBezTo>
                  <a:cubicBezTo>
                    <a:pt x="f57" y="f58"/>
                    <a:pt x="f59" y="f9"/>
                    <a:pt x="f7" y="f60"/>
                  </a:cubicBezTo>
                  <a:cubicBezTo>
                    <a:pt x="f61" y="f62"/>
                    <a:pt x="f61" y="f62"/>
                    <a:pt x="f63" y="f9"/>
                  </a:cubicBezTo>
                  <a:cubicBezTo>
                    <a:pt x="f39" y="f62"/>
                    <a:pt x="f18" y="f60"/>
                    <a:pt x="f45" y="f30"/>
                  </a:cubicBezTo>
                  <a:cubicBezTo>
                    <a:pt x="f36" y="f64"/>
                    <a:pt x="f12" y="f8"/>
                    <a:pt x="f52" y="f51"/>
                  </a:cubicBezTo>
                  <a:cubicBezTo>
                    <a:pt x="f30" y="f32"/>
                    <a:pt x="f65" y="f16"/>
                    <a:pt x="f65" y="f66"/>
                  </a:cubicBezTo>
                  <a:cubicBezTo>
                    <a:pt x="f65" y="f66"/>
                    <a:pt x="f65" y="f66"/>
                    <a:pt x="f65" y="f66"/>
                  </a:cubicBezTo>
                  <a:cubicBezTo>
                    <a:pt x="f9" y="f20"/>
                    <a:pt x="f10" y="f20"/>
                    <a:pt x="f28" y="f7"/>
                  </a:cubicBezTo>
                  <a:cubicBezTo>
                    <a:pt x="f5" y="f61"/>
                    <a:pt x="f67" y="f18"/>
                    <a:pt x="f21" y="f34"/>
                  </a:cubicBezTo>
                  <a:cubicBezTo>
                    <a:pt x="f13" y="f68"/>
                    <a:pt x="f62" y="f30"/>
                    <a:pt x="f8" y="f9"/>
                  </a:cubicBezTo>
                  <a:close/>
                </a:path>
              </a:pathLst>
            </a:custGeom>
            <a:solidFill>
              <a:srgbClr val="32AC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7" name="Freeform 231">
              <a:extLst>
                <a:ext uri="{FF2B5EF4-FFF2-40B4-BE49-F238E27FC236}">
                  <a16:creationId xmlns:a16="http://schemas.microsoft.com/office/drawing/2014/main" id="{7DD7A112-4F8E-0456-C74A-D09D0C030711}"/>
                </a:ext>
              </a:extLst>
            </p:cNvPr>
            <p:cNvSpPr/>
            <p:nvPr/>
          </p:nvSpPr>
          <p:spPr>
            <a:xfrm>
              <a:off x="8191496" y="3324228"/>
              <a:ext cx="142875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52"/>
                <a:gd name="f8" fmla="val 69"/>
                <a:gd name="f9" fmla="val 42"/>
                <a:gd name="f10" fmla="val 62"/>
                <a:gd name="f11" fmla="val 43"/>
                <a:gd name="f12" fmla="val 66"/>
                <a:gd name="f13" fmla="val 49"/>
                <a:gd name="f14" fmla="val 63"/>
                <a:gd name="f15" fmla="val 46"/>
                <a:gd name="f16" fmla="val 65"/>
                <a:gd name="f17" fmla="val 40"/>
                <a:gd name="f18" fmla="val 57"/>
                <a:gd name="f19" fmla="val 37"/>
                <a:gd name="f20" fmla="val 56"/>
                <a:gd name="f21" fmla="val 36"/>
                <a:gd name="f22" fmla="val 54"/>
                <a:gd name="f23" fmla="val 34"/>
                <a:gd name="f24" fmla="val 33"/>
                <a:gd name="f25" fmla="val 64"/>
                <a:gd name="f26" fmla="val 31"/>
                <a:gd name="f27" fmla="val 25"/>
                <a:gd name="f28" fmla="val 20"/>
                <a:gd name="f29" fmla="val 18"/>
                <a:gd name="f30" fmla="val 15"/>
                <a:gd name="f31" fmla="val 12"/>
                <a:gd name="f32" fmla="val 14"/>
                <a:gd name="f33" fmla="val 28"/>
                <a:gd name="f34" fmla="val 32"/>
                <a:gd name="f35" fmla="val 39"/>
                <a:gd name="f36" fmla="val 41"/>
                <a:gd name="f37" fmla="val 45"/>
                <a:gd name="f38" fmla="val 47"/>
                <a:gd name="f39" fmla="val 48"/>
                <a:gd name="f40" fmla="val 26"/>
                <a:gd name="f41" fmla="val 38"/>
                <a:gd name="f42" fmla="val 6"/>
                <a:gd name="f43" fmla="val 3"/>
                <a:gd name="f44" fmla="val 4"/>
                <a:gd name="f45" fmla="val 35"/>
                <a:gd name="f46" fmla="val 2"/>
                <a:gd name="f47" fmla="val 1"/>
                <a:gd name="f48" fmla="val 9"/>
                <a:gd name="f49" fmla="val 16"/>
                <a:gd name="f50" fmla="val 27"/>
                <a:gd name="f51" fmla="val 23"/>
                <a:gd name="f52" fmla="val 22"/>
                <a:gd name="f53" fmla="val 19"/>
                <a:gd name="f54" fmla="val 17"/>
                <a:gd name="f55" fmla="val 58"/>
                <a:gd name="f56" fmla="val 60"/>
                <a:gd name="f57" fmla="val 61"/>
                <a:gd name="f58" fmla="val 5"/>
                <a:gd name="f59" fmla="val 71"/>
                <a:gd name="f60" fmla="val 73"/>
                <a:gd name="f61" fmla="val 72"/>
                <a:gd name="f62" fmla="val 74"/>
                <a:gd name="f63" fmla="val 77"/>
                <a:gd name="f64" fmla="val 21"/>
                <a:gd name="f65" fmla="val 29"/>
                <a:gd name="f66" fmla="+- 0 0 -90"/>
                <a:gd name="f67" fmla="*/ f3 1 78"/>
                <a:gd name="f68" fmla="*/ f4 1 52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78"/>
                <a:gd name="f77" fmla="*/ f73 1 52"/>
                <a:gd name="f78" fmla="*/ 69 f74 1"/>
                <a:gd name="f79" fmla="*/ 42 f73 1"/>
                <a:gd name="f80" fmla="*/ 63 f74 1"/>
                <a:gd name="f81" fmla="*/ 52 f73 1"/>
                <a:gd name="f82" fmla="*/ 57 f74 1"/>
                <a:gd name="f83" fmla="*/ 37 f73 1"/>
                <a:gd name="f84" fmla="*/ 56 f74 1"/>
                <a:gd name="f85" fmla="*/ 33 f73 1"/>
                <a:gd name="f86" fmla="*/ 62 f74 1"/>
                <a:gd name="f87" fmla="*/ 20 f73 1"/>
                <a:gd name="f88" fmla="*/ 12 f73 1"/>
                <a:gd name="f89" fmla="*/ 32 f74 1"/>
                <a:gd name="f90" fmla="*/ 32 f73 1"/>
                <a:gd name="f91" fmla="*/ 43 f74 1"/>
                <a:gd name="f92" fmla="*/ 41 f73 1"/>
                <a:gd name="f93" fmla="*/ 47 f74 1"/>
                <a:gd name="f94" fmla="*/ 42 f74 1"/>
                <a:gd name="f95" fmla="*/ 47 f73 1"/>
                <a:gd name="f96" fmla="*/ 18 f74 1"/>
                <a:gd name="f97" fmla="*/ 40 f73 1"/>
                <a:gd name="f98" fmla="*/ 0 f74 1"/>
                <a:gd name="f99" fmla="*/ 4 f74 1"/>
                <a:gd name="f100" fmla="*/ 35 f73 1"/>
                <a:gd name="f101" fmla="*/ 1 f74 1"/>
                <a:gd name="f102" fmla="*/ 23 f74 1"/>
                <a:gd name="f103" fmla="*/ 22 f73 1"/>
                <a:gd name="f104" fmla="*/ 35 f74 1"/>
                <a:gd name="f105" fmla="*/ 15 f73 1"/>
                <a:gd name="f106" fmla="*/ 2 f73 1"/>
                <a:gd name="f107" fmla="*/ 61 f74 1"/>
                <a:gd name="f108" fmla="*/ 3 f73 1"/>
                <a:gd name="f109" fmla="*/ 66 f74 1"/>
                <a:gd name="f110" fmla="*/ 4 f73 1"/>
                <a:gd name="f111" fmla="*/ 72 f74 1"/>
                <a:gd name="f112" fmla="*/ 9 f73 1"/>
                <a:gd name="f113" fmla="*/ 77 f74 1"/>
                <a:gd name="f114" fmla="*/ 78 f74 1"/>
                <a:gd name="f115" fmla="*/ 25 f73 1"/>
                <a:gd name="f116" fmla="+- f75 0 f1"/>
                <a:gd name="f117" fmla="*/ f78 1 78"/>
                <a:gd name="f118" fmla="*/ f79 1 52"/>
                <a:gd name="f119" fmla="*/ f80 1 78"/>
                <a:gd name="f120" fmla="*/ f81 1 52"/>
                <a:gd name="f121" fmla="*/ f82 1 78"/>
                <a:gd name="f122" fmla="*/ f83 1 52"/>
                <a:gd name="f123" fmla="*/ f84 1 78"/>
                <a:gd name="f124" fmla="*/ f85 1 52"/>
                <a:gd name="f125" fmla="*/ f86 1 78"/>
                <a:gd name="f126" fmla="*/ f87 1 52"/>
                <a:gd name="f127" fmla="*/ f88 1 52"/>
                <a:gd name="f128" fmla="*/ f89 1 78"/>
                <a:gd name="f129" fmla="*/ f90 1 52"/>
                <a:gd name="f130" fmla="*/ f91 1 78"/>
                <a:gd name="f131" fmla="*/ f92 1 52"/>
                <a:gd name="f132" fmla="*/ f93 1 78"/>
                <a:gd name="f133" fmla="*/ f94 1 78"/>
                <a:gd name="f134" fmla="*/ f95 1 52"/>
                <a:gd name="f135" fmla="*/ f96 1 78"/>
                <a:gd name="f136" fmla="*/ f97 1 52"/>
                <a:gd name="f137" fmla="*/ f98 1 78"/>
                <a:gd name="f138" fmla="*/ f99 1 78"/>
                <a:gd name="f139" fmla="*/ f100 1 52"/>
                <a:gd name="f140" fmla="*/ f101 1 78"/>
                <a:gd name="f141" fmla="*/ f102 1 78"/>
                <a:gd name="f142" fmla="*/ f103 1 52"/>
                <a:gd name="f143" fmla="*/ f104 1 78"/>
                <a:gd name="f144" fmla="*/ f105 1 52"/>
                <a:gd name="f145" fmla="*/ f106 1 52"/>
                <a:gd name="f146" fmla="*/ f107 1 78"/>
                <a:gd name="f147" fmla="*/ f108 1 52"/>
                <a:gd name="f148" fmla="*/ f109 1 78"/>
                <a:gd name="f149" fmla="*/ f110 1 52"/>
                <a:gd name="f150" fmla="*/ f111 1 78"/>
                <a:gd name="f151" fmla="*/ f112 1 52"/>
                <a:gd name="f152" fmla="*/ f113 1 78"/>
                <a:gd name="f153" fmla="*/ f114 1 78"/>
                <a:gd name="f154" fmla="*/ f115 1 52"/>
                <a:gd name="f155" fmla="*/ 0 1 f76"/>
                <a:gd name="f156" fmla="*/ f70 1 f76"/>
                <a:gd name="f157" fmla="*/ 0 1 f77"/>
                <a:gd name="f158" fmla="*/ f71 1 f77"/>
                <a:gd name="f159" fmla="*/ f117 1 f76"/>
                <a:gd name="f160" fmla="*/ f118 1 f77"/>
                <a:gd name="f161" fmla="*/ f119 1 f76"/>
                <a:gd name="f162" fmla="*/ f120 1 f77"/>
                <a:gd name="f163" fmla="*/ f121 1 f76"/>
                <a:gd name="f164" fmla="*/ f122 1 f77"/>
                <a:gd name="f165" fmla="*/ f123 1 f76"/>
                <a:gd name="f166" fmla="*/ f124 1 f77"/>
                <a:gd name="f167" fmla="*/ f125 1 f76"/>
                <a:gd name="f168" fmla="*/ f126 1 f77"/>
                <a:gd name="f169" fmla="*/ f127 1 f77"/>
                <a:gd name="f170" fmla="*/ f128 1 f76"/>
                <a:gd name="f171" fmla="*/ f129 1 f77"/>
                <a:gd name="f172" fmla="*/ f130 1 f76"/>
                <a:gd name="f173" fmla="*/ f131 1 f77"/>
                <a:gd name="f174" fmla="*/ f132 1 f76"/>
                <a:gd name="f175" fmla="*/ f133 1 f76"/>
                <a:gd name="f176" fmla="*/ f134 1 f77"/>
                <a:gd name="f177" fmla="*/ f135 1 f76"/>
                <a:gd name="f178" fmla="*/ f136 1 f77"/>
                <a:gd name="f179" fmla="*/ f137 1 f76"/>
                <a:gd name="f180" fmla="*/ f138 1 f76"/>
                <a:gd name="f181" fmla="*/ f139 1 f77"/>
                <a:gd name="f182" fmla="*/ f140 1 f76"/>
                <a:gd name="f183" fmla="*/ f141 1 f76"/>
                <a:gd name="f184" fmla="*/ f142 1 f77"/>
                <a:gd name="f185" fmla="*/ f143 1 f76"/>
                <a:gd name="f186" fmla="*/ f144 1 f77"/>
                <a:gd name="f187" fmla="*/ f145 1 f77"/>
                <a:gd name="f188" fmla="*/ f146 1 f76"/>
                <a:gd name="f189" fmla="*/ f147 1 f77"/>
                <a:gd name="f190" fmla="*/ f148 1 f76"/>
                <a:gd name="f191" fmla="*/ f149 1 f77"/>
                <a:gd name="f192" fmla="*/ f150 1 f76"/>
                <a:gd name="f193" fmla="*/ f151 1 f77"/>
                <a:gd name="f194" fmla="*/ f152 1 f76"/>
                <a:gd name="f195" fmla="*/ f153 1 f76"/>
                <a:gd name="f196" fmla="*/ f154 1 f77"/>
                <a:gd name="f197" fmla="*/ f155 f67 1"/>
                <a:gd name="f198" fmla="*/ f156 f67 1"/>
                <a:gd name="f199" fmla="*/ f158 f68 1"/>
                <a:gd name="f200" fmla="*/ f157 f68 1"/>
                <a:gd name="f201" fmla="*/ f159 f67 1"/>
                <a:gd name="f202" fmla="*/ f160 f68 1"/>
                <a:gd name="f203" fmla="*/ f161 f67 1"/>
                <a:gd name="f204" fmla="*/ f162 f68 1"/>
                <a:gd name="f205" fmla="*/ f163 f67 1"/>
                <a:gd name="f206" fmla="*/ f164 f68 1"/>
                <a:gd name="f207" fmla="*/ f165 f67 1"/>
                <a:gd name="f208" fmla="*/ f166 f68 1"/>
                <a:gd name="f209" fmla="*/ f167 f67 1"/>
                <a:gd name="f210" fmla="*/ f168 f68 1"/>
                <a:gd name="f211" fmla="*/ f169 f68 1"/>
                <a:gd name="f212" fmla="*/ f170 f67 1"/>
                <a:gd name="f213" fmla="*/ f171 f68 1"/>
                <a:gd name="f214" fmla="*/ f172 f67 1"/>
                <a:gd name="f215" fmla="*/ f173 f68 1"/>
                <a:gd name="f216" fmla="*/ f174 f67 1"/>
                <a:gd name="f217" fmla="*/ f175 f67 1"/>
                <a:gd name="f218" fmla="*/ f176 f68 1"/>
                <a:gd name="f219" fmla="*/ f177 f67 1"/>
                <a:gd name="f220" fmla="*/ f178 f68 1"/>
                <a:gd name="f221" fmla="*/ f179 f67 1"/>
                <a:gd name="f222" fmla="*/ f180 f67 1"/>
                <a:gd name="f223" fmla="*/ f181 f68 1"/>
                <a:gd name="f224" fmla="*/ f182 f67 1"/>
                <a:gd name="f225" fmla="*/ f183 f67 1"/>
                <a:gd name="f226" fmla="*/ f184 f68 1"/>
                <a:gd name="f227" fmla="*/ f185 f67 1"/>
                <a:gd name="f228" fmla="*/ f186 f68 1"/>
                <a:gd name="f229" fmla="*/ f187 f68 1"/>
                <a:gd name="f230" fmla="*/ f188 f67 1"/>
                <a:gd name="f231" fmla="*/ f189 f68 1"/>
                <a:gd name="f232" fmla="*/ f190 f67 1"/>
                <a:gd name="f233" fmla="*/ f191 f68 1"/>
                <a:gd name="f234" fmla="*/ f192 f67 1"/>
                <a:gd name="f235" fmla="*/ f193 f68 1"/>
                <a:gd name="f236" fmla="*/ f194 f67 1"/>
                <a:gd name="f237" fmla="*/ f195 f67 1"/>
                <a:gd name="f238" fmla="*/ f196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201" y="f202"/>
                </a:cxn>
                <a:cxn ang="f116">
                  <a:pos x="f203" y="f204"/>
                </a:cxn>
                <a:cxn ang="f116">
                  <a:pos x="f205" y="f206"/>
                </a:cxn>
                <a:cxn ang="f116">
                  <a:pos x="f207" y="f208"/>
                </a:cxn>
                <a:cxn ang="f116">
                  <a:pos x="f209" y="f210"/>
                </a:cxn>
                <a:cxn ang="f116">
                  <a:pos x="f209" y="f211"/>
                </a:cxn>
                <a:cxn ang="f116">
                  <a:pos x="f212" y="f213"/>
                </a:cxn>
                <a:cxn ang="f116">
                  <a:pos x="f214" y="f215"/>
                </a:cxn>
                <a:cxn ang="f116">
                  <a:pos x="f216" y="f215"/>
                </a:cxn>
                <a:cxn ang="f116">
                  <a:pos x="f217" y="f218"/>
                </a:cxn>
                <a:cxn ang="f116">
                  <a:pos x="f219" y="f220"/>
                </a:cxn>
                <a:cxn ang="f116">
                  <a:pos x="f221" y="f220"/>
                </a:cxn>
                <a:cxn ang="f116">
                  <a:pos x="f222" y="f223"/>
                </a:cxn>
                <a:cxn ang="f116">
                  <a:pos x="f221" y="f208"/>
                </a:cxn>
                <a:cxn ang="f116">
                  <a:pos x="f224" y="f208"/>
                </a:cxn>
                <a:cxn ang="f116">
                  <a:pos x="f225" y="f226"/>
                </a:cxn>
                <a:cxn ang="f116">
                  <a:pos x="f227" y="f228"/>
                </a:cxn>
                <a:cxn ang="f116">
                  <a:pos x="f207" y="f229"/>
                </a:cxn>
                <a:cxn ang="f116">
                  <a:pos x="f230" y="f231"/>
                </a:cxn>
                <a:cxn ang="f116">
                  <a:pos x="f232" y="f233"/>
                </a:cxn>
                <a:cxn ang="f116">
                  <a:pos x="f234" y="f235"/>
                </a:cxn>
                <a:cxn ang="f116">
                  <a:pos x="f236" y="f210"/>
                </a:cxn>
                <a:cxn ang="f116">
                  <a:pos x="f237" y="f238"/>
                </a:cxn>
                <a:cxn ang="f116">
                  <a:pos x="f201" y="f202"/>
                </a:cxn>
              </a:cxnLst>
              <a:rect l="f197" t="f200" r="f198" b="f199"/>
              <a:pathLst>
                <a:path w="78" h="52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0" y="f24"/>
                  </a:cubicBezTo>
                  <a:cubicBezTo>
                    <a:pt x="f25" y="f26"/>
                    <a:pt x="f10" y="f27"/>
                    <a:pt x="f10" y="f28"/>
                  </a:cubicBezTo>
                  <a:cubicBezTo>
                    <a:pt x="f10" y="f29"/>
                    <a:pt x="f10" y="f30"/>
                    <a:pt x="f10" y="f31"/>
                  </a:cubicBezTo>
                  <a:cubicBezTo>
                    <a:pt x="f13" y="f32"/>
                    <a:pt x="f11" y="f33"/>
                    <a:pt x="f34" y="f34"/>
                  </a:cubicBezTo>
                  <a:cubicBezTo>
                    <a:pt x="f35" y="f26"/>
                    <a:pt x="f36" y="f19"/>
                    <a:pt x="f11" y="f36"/>
                  </a:cubicBezTo>
                  <a:cubicBezTo>
                    <a:pt x="f37" y="f37"/>
                    <a:pt x="f15" y="f36"/>
                    <a:pt x="f38" y="f36"/>
                  </a:cubicBezTo>
                  <a:cubicBezTo>
                    <a:pt x="f13" y="f39"/>
                    <a:pt x="f13" y="f38"/>
                    <a:pt x="f9" y="f38"/>
                  </a:cubicBezTo>
                  <a:cubicBezTo>
                    <a:pt x="f24" y="f38"/>
                    <a:pt x="f40" y="f11"/>
                    <a:pt x="f29" y="f17"/>
                  </a:cubicBezTo>
                  <a:cubicBezTo>
                    <a:pt x="f31" y="f41"/>
                    <a:pt x="f42" y="f17"/>
                    <a:pt x="f5" y="f17"/>
                  </a:cubicBezTo>
                  <a:cubicBezTo>
                    <a:pt x="f5" y="f21"/>
                    <a:pt x="f43" y="f19"/>
                    <a:pt x="f44" y="f45"/>
                  </a:cubicBezTo>
                  <a:cubicBezTo>
                    <a:pt x="f43" y="f23"/>
                    <a:pt x="f46" y="f23"/>
                    <a:pt x="f5" y="f24"/>
                  </a:cubicBezTo>
                  <a:cubicBezTo>
                    <a:pt x="f47" y="f24"/>
                    <a:pt x="f47" y="f24"/>
                    <a:pt x="f47" y="f24"/>
                  </a:cubicBezTo>
                  <a:cubicBezTo>
                    <a:pt x="f48" y="f26"/>
                    <a:pt x="f49" y="f50"/>
                    <a:pt x="f51" y="f52"/>
                  </a:cubicBezTo>
                  <a:cubicBezTo>
                    <a:pt x="f40" y="f53"/>
                    <a:pt x="f26" y="f54"/>
                    <a:pt x="f45" y="f30"/>
                  </a:cubicBezTo>
                  <a:cubicBezTo>
                    <a:pt x="f11" y="f31"/>
                    <a:pt x="f13" y="f42"/>
                    <a:pt x="f20" y="f46"/>
                  </a:cubicBezTo>
                  <a:cubicBezTo>
                    <a:pt x="f55" y="f47"/>
                    <a:pt x="f56" y="f5"/>
                    <a:pt x="f57" y="f43"/>
                  </a:cubicBezTo>
                  <a:cubicBezTo>
                    <a:pt x="f14" y="f42"/>
                    <a:pt x="f25" y="f58"/>
                    <a:pt x="f12" y="f44"/>
                  </a:cubicBezTo>
                  <a:cubicBezTo>
                    <a:pt x="f59" y="f43"/>
                    <a:pt x="f60" y="f58"/>
                    <a:pt x="f61" y="f48"/>
                  </a:cubicBezTo>
                  <a:cubicBezTo>
                    <a:pt x="f61" y="f32"/>
                    <a:pt x="f62" y="f49"/>
                    <a:pt x="f63" y="f28"/>
                  </a:cubicBezTo>
                  <a:cubicBezTo>
                    <a:pt x="f63" y="f64"/>
                    <a:pt x="f6" y="f51"/>
                    <a:pt x="f6" y="f27"/>
                  </a:cubicBezTo>
                  <a:cubicBezTo>
                    <a:pt x="f61" y="f65"/>
                    <a:pt x="f61" y="f21"/>
                    <a:pt x="f8" y="f9"/>
                  </a:cubicBezTo>
                  <a:close/>
                </a:path>
              </a:pathLst>
            </a:custGeom>
            <a:solidFill>
              <a:srgbClr val="9579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8" name="Freeform 232">
              <a:extLst>
                <a:ext uri="{FF2B5EF4-FFF2-40B4-BE49-F238E27FC236}">
                  <a16:creationId xmlns:a16="http://schemas.microsoft.com/office/drawing/2014/main" id="{36D9B339-16FC-A2CA-30B0-89335D68E2A8}"/>
                </a:ext>
              </a:extLst>
            </p:cNvPr>
            <p:cNvSpPr/>
            <p:nvPr/>
          </p:nvSpPr>
          <p:spPr>
            <a:xfrm>
              <a:off x="8310560" y="3276596"/>
              <a:ext cx="136529" cy="1000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55"/>
                <a:gd name="f8" fmla="val 56"/>
                <a:gd name="f9" fmla="val 45"/>
                <a:gd name="f10" fmla="val 44"/>
                <a:gd name="f11" fmla="val 43"/>
                <a:gd name="f12" fmla="val 41"/>
                <a:gd name="f13" fmla="val 40"/>
                <a:gd name="f14" fmla="val 58"/>
                <a:gd name="f15" fmla="val 39"/>
                <a:gd name="f16" fmla="val 59"/>
                <a:gd name="f17" fmla="val 60"/>
                <a:gd name="f18" fmla="val 61"/>
                <a:gd name="f19" fmla="val 36"/>
                <a:gd name="f20" fmla="val 63"/>
                <a:gd name="f21" fmla="val 32"/>
                <a:gd name="f22" fmla="val 30"/>
                <a:gd name="f23" fmla="val 57"/>
                <a:gd name="f24" fmla="val 27"/>
                <a:gd name="f25" fmla="val 54"/>
                <a:gd name="f26" fmla="val 25"/>
                <a:gd name="f27" fmla="val 53"/>
                <a:gd name="f28" fmla="val 20"/>
                <a:gd name="f29" fmla="val 52"/>
                <a:gd name="f30" fmla="val 19"/>
                <a:gd name="f31" fmla="val 51"/>
                <a:gd name="f32" fmla="val 21"/>
                <a:gd name="f33" fmla="val 38"/>
                <a:gd name="f34" fmla="val 13"/>
                <a:gd name="f35" fmla="val 31"/>
                <a:gd name="f36" fmla="val 12"/>
                <a:gd name="f37" fmla="val 11"/>
                <a:gd name="f38" fmla="val 29"/>
                <a:gd name="f39" fmla="val 14"/>
                <a:gd name="f40" fmla="val 16"/>
                <a:gd name="f41" fmla="val 15"/>
                <a:gd name="f42" fmla="val 18"/>
                <a:gd name="f43" fmla="val 10"/>
                <a:gd name="f44" fmla="val 9"/>
                <a:gd name="f45" fmla="val 24"/>
                <a:gd name="f46" fmla="val 6"/>
                <a:gd name="f47" fmla="val 26"/>
                <a:gd name="f48" fmla="val 4"/>
                <a:gd name="f49" fmla="val 2"/>
                <a:gd name="f50" fmla="val 1"/>
                <a:gd name="f51" fmla="val 7"/>
                <a:gd name="f52" fmla="val 5"/>
                <a:gd name="f53" fmla="val 35"/>
                <a:gd name="f54" fmla="val 3"/>
                <a:gd name="f55" fmla="val 62"/>
                <a:gd name="f56" fmla="val 17"/>
                <a:gd name="f57" fmla="val 64"/>
                <a:gd name="f58" fmla="val 69"/>
                <a:gd name="f59" fmla="val 72"/>
                <a:gd name="f60" fmla="val 37"/>
                <a:gd name="f61" fmla="val 70"/>
                <a:gd name="f62" fmla="val 71"/>
                <a:gd name="f63" fmla="val 48"/>
                <a:gd name="f64" fmla="val 47"/>
                <a:gd name="f65" fmla="val 68"/>
                <a:gd name="f66" fmla="val 66"/>
                <a:gd name="f67" fmla="val 49"/>
                <a:gd name="f68" fmla="val 67"/>
                <a:gd name="f69" fmla="val 50"/>
                <a:gd name="f70" fmla="val 65"/>
                <a:gd name="f71" fmla="+- 0 0 -90"/>
                <a:gd name="f72" fmla="*/ f3 1 74"/>
                <a:gd name="f73" fmla="*/ f4 1 55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74"/>
                <a:gd name="f82" fmla="*/ f78 1 55"/>
                <a:gd name="f83" fmla="*/ 56 f79 1"/>
                <a:gd name="f84" fmla="*/ 45 f78 1"/>
                <a:gd name="f85" fmla="*/ 43 f78 1"/>
                <a:gd name="f86" fmla="*/ 58 f79 1"/>
                <a:gd name="f87" fmla="*/ 39 f78 1"/>
                <a:gd name="f88" fmla="*/ 61 f79 1"/>
                <a:gd name="f89" fmla="*/ 40 f78 1"/>
                <a:gd name="f90" fmla="*/ 60 f79 1"/>
                <a:gd name="f91" fmla="*/ 30 f78 1"/>
                <a:gd name="f92" fmla="*/ 53 f79 1"/>
                <a:gd name="f93" fmla="*/ 20 f78 1"/>
                <a:gd name="f94" fmla="*/ 51 f79 1"/>
                <a:gd name="f95" fmla="*/ 19 f78 1"/>
                <a:gd name="f96" fmla="*/ 31 f79 1"/>
                <a:gd name="f97" fmla="*/ 13 f78 1"/>
                <a:gd name="f98" fmla="*/ 29 f79 1"/>
                <a:gd name="f99" fmla="*/ 12 f78 1"/>
                <a:gd name="f100" fmla="*/ 16 f79 1"/>
                <a:gd name="f101" fmla="*/ 15 f78 1"/>
                <a:gd name="f102" fmla="*/ 9 f79 1"/>
                <a:gd name="f103" fmla="*/ 24 f78 1"/>
                <a:gd name="f104" fmla="*/ 4 f79 1"/>
                <a:gd name="f105" fmla="*/ 25 f78 1"/>
                <a:gd name="f106" fmla="*/ 0 f79 1"/>
                <a:gd name="f107" fmla="*/ 21 f78 1"/>
                <a:gd name="f108" fmla="*/ 10 f79 1"/>
                <a:gd name="f109" fmla="*/ 7 f78 1"/>
                <a:gd name="f110" fmla="*/ 35 f79 1"/>
                <a:gd name="f111" fmla="*/ 2 f78 1"/>
                <a:gd name="f112" fmla="*/ 64 f79 1"/>
                <a:gd name="f113" fmla="*/ 74 f79 1"/>
                <a:gd name="f114" fmla="*/ 37 f78 1"/>
                <a:gd name="f115" fmla="*/ 38 f78 1"/>
                <a:gd name="f116" fmla="*/ 71 f79 1"/>
                <a:gd name="f117" fmla="*/ 69 f79 1"/>
                <a:gd name="f118" fmla="*/ 47 f78 1"/>
                <a:gd name="f119" fmla="*/ 66 f79 1"/>
                <a:gd name="f120" fmla="*/ 49 f78 1"/>
                <a:gd name="f121" fmla="*/ 52 f78 1"/>
                <a:gd name="f122" fmla="*/ 63 f79 1"/>
                <a:gd name="f123" fmla="*/ 54 f78 1"/>
                <a:gd name="f124" fmla="*/ 62 f79 1"/>
                <a:gd name="f125" fmla="*/ 48 f78 1"/>
                <a:gd name="f126" fmla="+- f80 0 f1"/>
                <a:gd name="f127" fmla="*/ f83 1 74"/>
                <a:gd name="f128" fmla="*/ f84 1 55"/>
                <a:gd name="f129" fmla="*/ f85 1 55"/>
                <a:gd name="f130" fmla="*/ f86 1 74"/>
                <a:gd name="f131" fmla="*/ f87 1 55"/>
                <a:gd name="f132" fmla="*/ f88 1 74"/>
                <a:gd name="f133" fmla="*/ f89 1 55"/>
                <a:gd name="f134" fmla="*/ f90 1 74"/>
                <a:gd name="f135" fmla="*/ f91 1 55"/>
                <a:gd name="f136" fmla="*/ f92 1 74"/>
                <a:gd name="f137" fmla="*/ f93 1 55"/>
                <a:gd name="f138" fmla="*/ f94 1 74"/>
                <a:gd name="f139" fmla="*/ f95 1 55"/>
                <a:gd name="f140" fmla="*/ f96 1 74"/>
                <a:gd name="f141" fmla="*/ f97 1 55"/>
                <a:gd name="f142" fmla="*/ f98 1 74"/>
                <a:gd name="f143" fmla="*/ f99 1 55"/>
                <a:gd name="f144" fmla="*/ f100 1 74"/>
                <a:gd name="f145" fmla="*/ f101 1 55"/>
                <a:gd name="f146" fmla="*/ f102 1 74"/>
                <a:gd name="f147" fmla="*/ f103 1 55"/>
                <a:gd name="f148" fmla="*/ f104 1 74"/>
                <a:gd name="f149" fmla="*/ f105 1 55"/>
                <a:gd name="f150" fmla="*/ f106 1 74"/>
                <a:gd name="f151" fmla="*/ f107 1 55"/>
                <a:gd name="f152" fmla="*/ f108 1 74"/>
                <a:gd name="f153" fmla="*/ f109 1 55"/>
                <a:gd name="f154" fmla="*/ f110 1 74"/>
                <a:gd name="f155" fmla="*/ f111 1 55"/>
                <a:gd name="f156" fmla="*/ f112 1 74"/>
                <a:gd name="f157" fmla="*/ f113 1 74"/>
                <a:gd name="f158" fmla="*/ f114 1 55"/>
                <a:gd name="f159" fmla="*/ f115 1 55"/>
                <a:gd name="f160" fmla="*/ f116 1 74"/>
                <a:gd name="f161" fmla="*/ f117 1 74"/>
                <a:gd name="f162" fmla="*/ f118 1 55"/>
                <a:gd name="f163" fmla="*/ f119 1 74"/>
                <a:gd name="f164" fmla="*/ f120 1 55"/>
                <a:gd name="f165" fmla="*/ f121 1 55"/>
                <a:gd name="f166" fmla="*/ f122 1 74"/>
                <a:gd name="f167" fmla="*/ f123 1 55"/>
                <a:gd name="f168" fmla="*/ f124 1 74"/>
                <a:gd name="f169" fmla="*/ f125 1 55"/>
                <a:gd name="f170" fmla="*/ 0 1 f81"/>
                <a:gd name="f171" fmla="*/ f75 1 f81"/>
                <a:gd name="f172" fmla="*/ 0 1 f82"/>
                <a:gd name="f173" fmla="*/ f76 1 f82"/>
                <a:gd name="f174" fmla="*/ f127 1 f81"/>
                <a:gd name="f175" fmla="*/ f128 1 f82"/>
                <a:gd name="f176" fmla="*/ f129 1 f82"/>
                <a:gd name="f177" fmla="*/ f130 1 f81"/>
                <a:gd name="f178" fmla="*/ f131 1 f82"/>
                <a:gd name="f179" fmla="*/ f132 1 f81"/>
                <a:gd name="f180" fmla="*/ f133 1 f82"/>
                <a:gd name="f181" fmla="*/ f134 1 f81"/>
                <a:gd name="f182" fmla="*/ f135 1 f82"/>
                <a:gd name="f183" fmla="*/ f136 1 f81"/>
                <a:gd name="f184" fmla="*/ f137 1 f82"/>
                <a:gd name="f185" fmla="*/ f138 1 f81"/>
                <a:gd name="f186" fmla="*/ f139 1 f82"/>
                <a:gd name="f187" fmla="*/ f140 1 f81"/>
                <a:gd name="f188" fmla="*/ f141 1 f82"/>
                <a:gd name="f189" fmla="*/ f142 1 f81"/>
                <a:gd name="f190" fmla="*/ f143 1 f82"/>
                <a:gd name="f191" fmla="*/ f144 1 f81"/>
                <a:gd name="f192" fmla="*/ f145 1 f82"/>
                <a:gd name="f193" fmla="*/ f146 1 f81"/>
                <a:gd name="f194" fmla="*/ f147 1 f82"/>
                <a:gd name="f195" fmla="*/ f148 1 f81"/>
                <a:gd name="f196" fmla="*/ f149 1 f82"/>
                <a:gd name="f197" fmla="*/ f150 1 f81"/>
                <a:gd name="f198" fmla="*/ f151 1 f82"/>
                <a:gd name="f199" fmla="*/ f152 1 f81"/>
                <a:gd name="f200" fmla="*/ f153 1 f82"/>
                <a:gd name="f201" fmla="*/ f154 1 f81"/>
                <a:gd name="f202" fmla="*/ f155 1 f82"/>
                <a:gd name="f203" fmla="*/ f156 1 f81"/>
                <a:gd name="f204" fmla="*/ f157 1 f81"/>
                <a:gd name="f205" fmla="*/ f158 1 f82"/>
                <a:gd name="f206" fmla="*/ f159 1 f82"/>
                <a:gd name="f207" fmla="*/ f160 1 f81"/>
                <a:gd name="f208" fmla="*/ f161 1 f81"/>
                <a:gd name="f209" fmla="*/ f162 1 f82"/>
                <a:gd name="f210" fmla="*/ f163 1 f81"/>
                <a:gd name="f211" fmla="*/ f164 1 f82"/>
                <a:gd name="f212" fmla="*/ f165 1 f82"/>
                <a:gd name="f213" fmla="*/ f166 1 f81"/>
                <a:gd name="f214" fmla="*/ f167 1 f82"/>
                <a:gd name="f215" fmla="*/ f168 1 f81"/>
                <a:gd name="f216" fmla="*/ f169 1 f82"/>
                <a:gd name="f217" fmla="*/ f170 f72 1"/>
                <a:gd name="f218" fmla="*/ f171 f72 1"/>
                <a:gd name="f219" fmla="*/ f173 f73 1"/>
                <a:gd name="f220" fmla="*/ f172 f73 1"/>
                <a:gd name="f221" fmla="*/ f174 f72 1"/>
                <a:gd name="f222" fmla="*/ f175 f73 1"/>
                <a:gd name="f223" fmla="*/ f176 f73 1"/>
                <a:gd name="f224" fmla="*/ f177 f72 1"/>
                <a:gd name="f225" fmla="*/ f178 f73 1"/>
                <a:gd name="f226" fmla="*/ f179 f72 1"/>
                <a:gd name="f227" fmla="*/ f180 f73 1"/>
                <a:gd name="f228" fmla="*/ f181 f72 1"/>
                <a:gd name="f229" fmla="*/ f182 f73 1"/>
                <a:gd name="f230" fmla="*/ f183 f72 1"/>
                <a:gd name="f231" fmla="*/ f184 f73 1"/>
                <a:gd name="f232" fmla="*/ f185 f72 1"/>
                <a:gd name="f233" fmla="*/ f186 f73 1"/>
                <a:gd name="f234" fmla="*/ f187 f72 1"/>
                <a:gd name="f235" fmla="*/ f188 f73 1"/>
                <a:gd name="f236" fmla="*/ f189 f72 1"/>
                <a:gd name="f237" fmla="*/ f190 f73 1"/>
                <a:gd name="f238" fmla="*/ f191 f72 1"/>
                <a:gd name="f239" fmla="*/ f192 f73 1"/>
                <a:gd name="f240" fmla="*/ f193 f72 1"/>
                <a:gd name="f241" fmla="*/ f194 f73 1"/>
                <a:gd name="f242" fmla="*/ f195 f72 1"/>
                <a:gd name="f243" fmla="*/ f196 f73 1"/>
                <a:gd name="f244" fmla="*/ f197 f72 1"/>
                <a:gd name="f245" fmla="*/ f198 f73 1"/>
                <a:gd name="f246" fmla="*/ f199 f72 1"/>
                <a:gd name="f247" fmla="*/ f200 f73 1"/>
                <a:gd name="f248" fmla="*/ f201 f72 1"/>
                <a:gd name="f249" fmla="*/ f202 f73 1"/>
                <a:gd name="f250" fmla="*/ f203 f72 1"/>
                <a:gd name="f251" fmla="*/ f204 f72 1"/>
                <a:gd name="f252" fmla="*/ f205 f73 1"/>
                <a:gd name="f253" fmla="*/ f206 f73 1"/>
                <a:gd name="f254" fmla="*/ f207 f72 1"/>
                <a:gd name="f255" fmla="*/ f208 f72 1"/>
                <a:gd name="f256" fmla="*/ f209 f73 1"/>
                <a:gd name="f257" fmla="*/ f210 f72 1"/>
                <a:gd name="f258" fmla="*/ f211 f73 1"/>
                <a:gd name="f259" fmla="*/ f212 f73 1"/>
                <a:gd name="f260" fmla="*/ f213 f72 1"/>
                <a:gd name="f261" fmla="*/ f214 f73 1"/>
                <a:gd name="f262" fmla="*/ f215 f72 1"/>
                <a:gd name="f263" fmla="*/ f216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21" y="f222"/>
                </a:cxn>
                <a:cxn ang="f126">
                  <a:pos x="f221" y="f223"/>
                </a:cxn>
                <a:cxn ang="f126">
                  <a:pos x="f224" y="f225"/>
                </a:cxn>
                <a:cxn ang="f126">
                  <a:pos x="f226" y="f227"/>
                </a:cxn>
                <a:cxn ang="f126">
                  <a:pos x="f228" y="f229"/>
                </a:cxn>
                <a:cxn ang="f126">
                  <a:pos x="f230" y="f231"/>
                </a:cxn>
                <a:cxn ang="f126">
                  <a:pos x="f232" y="f233"/>
                </a:cxn>
                <a:cxn ang="f126">
                  <a:pos x="f234" y="f235"/>
                </a:cxn>
                <a:cxn ang="f126">
                  <a:pos x="f236" y="f237"/>
                </a:cxn>
                <a:cxn ang="f126">
                  <a:pos x="f238" y="f239"/>
                </a:cxn>
                <a:cxn ang="f126">
                  <a:pos x="f240" y="f241"/>
                </a:cxn>
                <a:cxn ang="f126">
                  <a:pos x="f242" y="f243"/>
                </a:cxn>
                <a:cxn ang="f126">
                  <a:pos x="f244" y="f245"/>
                </a:cxn>
                <a:cxn ang="f126">
                  <a:pos x="f246" y="f247"/>
                </a:cxn>
                <a:cxn ang="f126">
                  <a:pos x="f248" y="f249"/>
                </a:cxn>
                <a:cxn ang="f126">
                  <a:pos x="f224" y="f235"/>
                </a:cxn>
                <a:cxn ang="f126">
                  <a:pos x="f250" y="f231"/>
                </a:cxn>
                <a:cxn ang="f126">
                  <a:pos x="f251" y="f252"/>
                </a:cxn>
                <a:cxn ang="f126">
                  <a:pos x="f251" y="f253"/>
                </a:cxn>
                <a:cxn ang="f126">
                  <a:pos x="f254" y="f222"/>
                </a:cxn>
                <a:cxn ang="f126">
                  <a:pos x="f255" y="f256"/>
                </a:cxn>
                <a:cxn ang="f126">
                  <a:pos x="f257" y="f258"/>
                </a:cxn>
                <a:cxn ang="f126">
                  <a:pos x="f254" y="f259"/>
                </a:cxn>
                <a:cxn ang="f126">
                  <a:pos x="f260" y="f261"/>
                </a:cxn>
                <a:cxn ang="f126">
                  <a:pos x="f262" y="f263"/>
                </a:cxn>
                <a:cxn ang="f126">
                  <a:pos x="f221" y="f222"/>
                </a:cxn>
              </a:cxnLst>
              <a:rect l="f217" t="f220" r="f218" b="f219"/>
              <a:pathLst>
                <a:path w="74" h="55">
                  <a:moveTo>
                    <a:pt x="f8" y="f9"/>
                  </a:moveTo>
                  <a:cubicBezTo>
                    <a:pt x="f8" y="f10"/>
                    <a:pt x="f8" y="f10"/>
                    <a:pt x="f8" y="f11"/>
                  </a:cubicBezTo>
                  <a:cubicBezTo>
                    <a:pt x="f7" y="f12"/>
                    <a:pt x="f8" y="f13"/>
                    <a:pt x="f14" y="f15"/>
                  </a:cubicBezTo>
                  <a:cubicBezTo>
                    <a:pt x="f16" y="f15"/>
                    <a:pt x="f17" y="f13"/>
                    <a:pt x="f18" y="f13"/>
                  </a:cubicBezTo>
                  <a:cubicBezTo>
                    <a:pt x="f17" y="f19"/>
                    <a:pt x="f20" y="f21"/>
                    <a:pt x="f17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10" y="f32"/>
                    <a:pt x="f33" y="f34"/>
                    <a:pt x="f35" y="f34"/>
                  </a:cubicBezTo>
                  <a:cubicBezTo>
                    <a:pt x="f35" y="f36"/>
                    <a:pt x="f22" y="f37"/>
                    <a:pt x="f38" y="f36"/>
                  </a:cubicBezTo>
                  <a:cubicBezTo>
                    <a:pt x="f26" y="f39"/>
                    <a:pt x="f28" y="f36"/>
                    <a:pt x="f40" y="f41"/>
                  </a:cubicBezTo>
                  <a:cubicBezTo>
                    <a:pt x="f39" y="f42"/>
                    <a:pt x="f43" y="f28"/>
                    <a:pt x="f44" y="f45"/>
                  </a:cubicBezTo>
                  <a:cubicBezTo>
                    <a:pt x="f44" y="f24"/>
                    <a:pt x="f46" y="f47"/>
                    <a:pt x="f48" y="f26"/>
                  </a:cubicBezTo>
                  <a:cubicBezTo>
                    <a:pt x="f49" y="f26"/>
                    <a:pt x="f50" y="f45"/>
                    <a:pt x="f5" y="f32"/>
                  </a:cubicBezTo>
                  <a:cubicBezTo>
                    <a:pt x="f5" y="f40"/>
                    <a:pt x="f48" y="f44"/>
                    <a:pt x="f43" y="f51"/>
                  </a:cubicBezTo>
                  <a:cubicBezTo>
                    <a:pt x="f42" y="f52"/>
                    <a:pt x="f47" y="f5"/>
                    <a:pt x="f53" y="f49"/>
                  </a:cubicBezTo>
                  <a:cubicBezTo>
                    <a:pt x="f10" y="f54"/>
                    <a:pt x="f29" y="f46"/>
                    <a:pt x="f14" y="f34"/>
                  </a:cubicBezTo>
                  <a:cubicBezTo>
                    <a:pt x="f17" y="f41"/>
                    <a:pt x="f55" y="f56"/>
                    <a:pt x="f57" y="f28"/>
                  </a:cubicBezTo>
                  <a:cubicBezTo>
                    <a:pt x="f58" y="f26"/>
                    <a:pt x="f59" y="f22"/>
                    <a:pt x="f6" y="f60"/>
                  </a:cubicBezTo>
                  <a:cubicBezTo>
                    <a:pt x="f6" y="f60"/>
                    <a:pt x="f6" y="f33"/>
                    <a:pt x="f6" y="f33"/>
                  </a:cubicBezTo>
                  <a:cubicBezTo>
                    <a:pt x="f58" y="f15"/>
                    <a:pt x="f61" y="f11"/>
                    <a:pt x="f62" y="f9"/>
                  </a:cubicBezTo>
                  <a:cubicBezTo>
                    <a:pt x="f59" y="f63"/>
                    <a:pt x="f61" y="f64"/>
                    <a:pt x="f58" y="f64"/>
                  </a:cubicBezTo>
                  <a:cubicBezTo>
                    <a:pt x="f65" y="f64"/>
                    <a:pt x="f66" y="f64"/>
                    <a:pt x="f66" y="f67"/>
                  </a:cubicBezTo>
                  <a:cubicBezTo>
                    <a:pt x="f68" y="f69"/>
                    <a:pt x="f58" y="f31"/>
                    <a:pt x="f62" y="f29"/>
                  </a:cubicBezTo>
                  <a:cubicBezTo>
                    <a:pt x="f65" y="f27"/>
                    <a:pt x="f70" y="f7"/>
                    <a:pt x="f20" y="f25"/>
                  </a:cubicBezTo>
                  <a:cubicBezTo>
                    <a:pt x="f18" y="f27"/>
                    <a:pt x="f55" y="f69"/>
                    <a:pt x="f55" y="f63"/>
                  </a:cubicBezTo>
                  <a:cubicBezTo>
                    <a:pt x="f20" y="f11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9679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9" name="Freeform 233">
              <a:extLst>
                <a:ext uri="{FF2B5EF4-FFF2-40B4-BE49-F238E27FC236}">
                  <a16:creationId xmlns:a16="http://schemas.microsoft.com/office/drawing/2014/main" id="{1BA5BDB2-AC57-EA8C-77AD-169827639978}"/>
                </a:ext>
              </a:extLst>
            </p:cNvPr>
            <p:cNvSpPr/>
            <p:nvPr/>
          </p:nvSpPr>
          <p:spPr>
            <a:xfrm>
              <a:off x="8478838" y="4819646"/>
              <a:ext cx="46040" cy="1317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72"/>
                <a:gd name="f8" fmla="val 5"/>
                <a:gd name="f9" fmla="val 44"/>
                <a:gd name="f10" fmla="val 1"/>
                <a:gd name="f11" fmla="val 39"/>
                <a:gd name="f12" fmla="val 2"/>
                <a:gd name="f13" fmla="val 38"/>
                <a:gd name="f14" fmla="val 9"/>
                <a:gd name="f15" fmla="val 29"/>
                <a:gd name="f16" fmla="val 6"/>
                <a:gd name="f17" fmla="val 17"/>
                <a:gd name="f18" fmla="val 10"/>
                <a:gd name="f19" fmla="val 8"/>
                <a:gd name="f20" fmla="val 11"/>
                <a:gd name="f21" fmla="val 13"/>
                <a:gd name="f22" fmla="val 3"/>
                <a:gd name="f23" fmla="val 16"/>
                <a:gd name="f24" fmla="val 19"/>
                <a:gd name="f25" fmla="val 24"/>
                <a:gd name="f26" fmla="val 15"/>
                <a:gd name="f27" fmla="val 21"/>
                <a:gd name="f28" fmla="val 36"/>
                <a:gd name="f29" fmla="val 42"/>
                <a:gd name="f30" fmla="val 18"/>
                <a:gd name="f31" fmla="val 49"/>
                <a:gd name="f32" fmla="val 56"/>
                <a:gd name="f33" fmla="val 22"/>
                <a:gd name="f34" fmla="val 62"/>
                <a:gd name="f35" fmla="val 65"/>
                <a:gd name="f36" fmla="val 69"/>
                <a:gd name="f37" fmla="val 20"/>
                <a:gd name="f38" fmla="val 71"/>
                <a:gd name="f39" fmla="val 70"/>
                <a:gd name="f40" fmla="val 12"/>
                <a:gd name="f41" fmla="val 60"/>
                <a:gd name="f42" fmla="val 55"/>
                <a:gd name="f43" fmla="val 50"/>
                <a:gd name="f44" fmla="val 47"/>
                <a:gd name="f45" fmla="+- 0 0 -90"/>
                <a:gd name="f46" fmla="*/ f3 1 25"/>
                <a:gd name="f47" fmla="*/ f4 1 72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25"/>
                <a:gd name="f56" fmla="*/ f52 1 72"/>
                <a:gd name="f57" fmla="*/ 5 f53 1"/>
                <a:gd name="f58" fmla="*/ 44 f52 1"/>
                <a:gd name="f59" fmla="*/ 2 f53 1"/>
                <a:gd name="f60" fmla="*/ 38 f52 1"/>
                <a:gd name="f61" fmla="*/ 10 f53 1"/>
                <a:gd name="f62" fmla="*/ 8 f52 1"/>
                <a:gd name="f63" fmla="*/ 16 f53 1"/>
                <a:gd name="f64" fmla="*/ 0 f52 1"/>
                <a:gd name="f65" fmla="*/ 21 f53 1"/>
                <a:gd name="f66" fmla="*/ 24 f52 1"/>
                <a:gd name="f67" fmla="*/ 42 f52 1"/>
                <a:gd name="f68" fmla="*/ 22 f53 1"/>
                <a:gd name="f69" fmla="*/ 62 f52 1"/>
                <a:gd name="f70" fmla="*/ 20 f53 1"/>
                <a:gd name="f71" fmla="*/ 71 f52 1"/>
                <a:gd name="f72" fmla="*/ 12 f53 1"/>
                <a:gd name="f73" fmla="*/ 65 f52 1"/>
                <a:gd name="f74" fmla="*/ 9 f53 1"/>
                <a:gd name="f75" fmla="*/ 50 f52 1"/>
                <a:gd name="f76" fmla="+- f54 0 f1"/>
                <a:gd name="f77" fmla="*/ f57 1 25"/>
                <a:gd name="f78" fmla="*/ f58 1 72"/>
                <a:gd name="f79" fmla="*/ f59 1 25"/>
                <a:gd name="f80" fmla="*/ f60 1 72"/>
                <a:gd name="f81" fmla="*/ f61 1 25"/>
                <a:gd name="f82" fmla="*/ f62 1 72"/>
                <a:gd name="f83" fmla="*/ f63 1 25"/>
                <a:gd name="f84" fmla="*/ f64 1 72"/>
                <a:gd name="f85" fmla="*/ f65 1 25"/>
                <a:gd name="f86" fmla="*/ f66 1 72"/>
                <a:gd name="f87" fmla="*/ f67 1 72"/>
                <a:gd name="f88" fmla="*/ f68 1 25"/>
                <a:gd name="f89" fmla="*/ f69 1 72"/>
                <a:gd name="f90" fmla="*/ f70 1 25"/>
                <a:gd name="f91" fmla="*/ f71 1 72"/>
                <a:gd name="f92" fmla="*/ f72 1 25"/>
                <a:gd name="f93" fmla="*/ f73 1 72"/>
                <a:gd name="f94" fmla="*/ f74 1 25"/>
                <a:gd name="f95" fmla="*/ f75 1 72"/>
                <a:gd name="f96" fmla="*/ 0 1 f55"/>
                <a:gd name="f97" fmla="*/ f49 1 f55"/>
                <a:gd name="f98" fmla="*/ 0 1 f56"/>
                <a:gd name="f99" fmla="*/ f50 1 f56"/>
                <a:gd name="f100" fmla="*/ f77 1 f55"/>
                <a:gd name="f101" fmla="*/ f78 1 f56"/>
                <a:gd name="f102" fmla="*/ f79 1 f55"/>
                <a:gd name="f103" fmla="*/ f80 1 f56"/>
                <a:gd name="f104" fmla="*/ f81 1 f55"/>
                <a:gd name="f105" fmla="*/ f82 1 f56"/>
                <a:gd name="f106" fmla="*/ f83 1 f55"/>
                <a:gd name="f107" fmla="*/ f84 1 f56"/>
                <a:gd name="f108" fmla="*/ f85 1 f55"/>
                <a:gd name="f109" fmla="*/ f86 1 f56"/>
                <a:gd name="f110" fmla="*/ f87 1 f56"/>
                <a:gd name="f111" fmla="*/ f88 1 f55"/>
                <a:gd name="f112" fmla="*/ f89 1 f56"/>
                <a:gd name="f113" fmla="*/ f90 1 f55"/>
                <a:gd name="f114" fmla="*/ f91 1 f56"/>
                <a:gd name="f115" fmla="*/ f92 1 f55"/>
                <a:gd name="f116" fmla="*/ f93 1 f56"/>
                <a:gd name="f117" fmla="*/ f94 1 f55"/>
                <a:gd name="f118" fmla="*/ f95 1 f56"/>
                <a:gd name="f119" fmla="*/ f96 f46 1"/>
                <a:gd name="f120" fmla="*/ f97 f46 1"/>
                <a:gd name="f121" fmla="*/ f99 f47 1"/>
                <a:gd name="f122" fmla="*/ f98 f47 1"/>
                <a:gd name="f123" fmla="*/ f100 f46 1"/>
                <a:gd name="f124" fmla="*/ f101 f47 1"/>
                <a:gd name="f125" fmla="*/ f102 f46 1"/>
                <a:gd name="f126" fmla="*/ f103 f47 1"/>
                <a:gd name="f127" fmla="*/ f104 f46 1"/>
                <a:gd name="f128" fmla="*/ f105 f47 1"/>
                <a:gd name="f129" fmla="*/ f106 f46 1"/>
                <a:gd name="f130" fmla="*/ f107 f47 1"/>
                <a:gd name="f131" fmla="*/ f108 f46 1"/>
                <a:gd name="f132" fmla="*/ f109 f47 1"/>
                <a:gd name="f133" fmla="*/ f110 f47 1"/>
                <a:gd name="f134" fmla="*/ f111 f46 1"/>
                <a:gd name="f135" fmla="*/ f112 f47 1"/>
                <a:gd name="f136" fmla="*/ f113 f46 1"/>
                <a:gd name="f137" fmla="*/ f114 f47 1"/>
                <a:gd name="f138" fmla="*/ f115 f46 1"/>
                <a:gd name="f139" fmla="*/ f116 f47 1"/>
                <a:gd name="f140" fmla="*/ f117 f46 1"/>
                <a:gd name="f141" fmla="*/ f118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1" y="f133"/>
                </a:cxn>
                <a:cxn ang="f76">
                  <a:pos x="f134" y="f135"/>
                </a:cxn>
                <a:cxn ang="f76">
                  <a:pos x="f136" y="f137"/>
                </a:cxn>
                <a:cxn ang="f76">
                  <a:pos x="f138" y="f139"/>
                </a:cxn>
                <a:cxn ang="f76">
                  <a:pos x="f140" y="f141"/>
                </a:cxn>
                <a:cxn ang="f76">
                  <a:pos x="f123" y="f124"/>
                </a:cxn>
              </a:cxnLst>
              <a:rect l="f119" t="f122" r="f120" b="f121"/>
              <a:pathLst>
                <a:path w="25" h="72">
                  <a:moveTo>
                    <a:pt x="f8" y="f9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8"/>
                    <a:pt x="f21" y="f22"/>
                    <a:pt x="f23" y="f5"/>
                  </a:cubicBezTo>
                  <a:cubicBezTo>
                    <a:pt x="f24" y="f19"/>
                    <a:pt x="f25" y="f26"/>
                    <a:pt x="f27" y="f25"/>
                  </a:cubicBezTo>
                  <a:cubicBezTo>
                    <a:pt x="f24" y="f15"/>
                    <a:pt x="f27" y="f28"/>
                    <a:pt x="f27" y="f29"/>
                  </a:cubicBezTo>
                  <a:cubicBezTo>
                    <a:pt x="f30" y="f31"/>
                    <a:pt x="f27" y="f32"/>
                    <a:pt x="f33" y="f34"/>
                  </a:cubicBezTo>
                  <a:cubicBezTo>
                    <a:pt x="f33" y="f35"/>
                    <a:pt x="f6" y="f36"/>
                    <a:pt x="f37" y="f38"/>
                  </a:cubicBezTo>
                  <a:cubicBezTo>
                    <a:pt x="f23" y="f7"/>
                    <a:pt x="f21" y="f39"/>
                    <a:pt x="f40" y="f35"/>
                  </a:cubicBezTo>
                  <a:cubicBezTo>
                    <a:pt x="f20" y="f41"/>
                    <a:pt x="f18" y="f42"/>
                    <a:pt x="f14" y="f43"/>
                  </a:cubicBezTo>
                  <a:cubicBezTo>
                    <a:pt x="f14" y="f44"/>
                    <a:pt x="f20" y="f29"/>
                    <a:pt x="f8" y="f9"/>
                  </a:cubicBezTo>
                  <a:close/>
                </a:path>
              </a:pathLst>
            </a:custGeom>
            <a:solidFill>
              <a:srgbClr val="3D3B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0" name="Freeform 234">
              <a:extLst>
                <a:ext uri="{FF2B5EF4-FFF2-40B4-BE49-F238E27FC236}">
                  <a16:creationId xmlns:a16="http://schemas.microsoft.com/office/drawing/2014/main" id="{06821970-F7DA-D746-9F1F-33379BACC1CC}"/>
                </a:ext>
              </a:extLst>
            </p:cNvPr>
            <p:cNvSpPr/>
            <p:nvPr/>
          </p:nvSpPr>
          <p:spPr>
            <a:xfrm>
              <a:off x="8289922" y="3586167"/>
              <a:ext cx="15240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27"/>
                <a:gd name="f8" fmla="val 75"/>
                <a:gd name="f9" fmla="val 15"/>
                <a:gd name="f10" fmla="val 76"/>
                <a:gd name="f11" fmla="val 19"/>
                <a:gd name="f12" fmla="val 22"/>
                <a:gd name="f13" fmla="val 77"/>
                <a:gd name="f14" fmla="val 65"/>
                <a:gd name="f15" fmla="val 50"/>
                <a:gd name="f16" fmla="val 17"/>
                <a:gd name="f17" fmla="val 37"/>
                <a:gd name="f18" fmla="val 13"/>
                <a:gd name="f19" fmla="val 32"/>
                <a:gd name="f20" fmla="val 12"/>
                <a:gd name="f21" fmla="val 29"/>
                <a:gd name="f22" fmla="val 9"/>
                <a:gd name="f23" fmla="val 25"/>
                <a:gd name="f24" fmla="val 7"/>
                <a:gd name="f25" fmla="val 24"/>
                <a:gd name="f26" fmla="val 26"/>
                <a:gd name="f27" fmla="val 8"/>
                <a:gd name="f28" fmla="val 28"/>
                <a:gd name="f29" fmla="val 11"/>
                <a:gd name="f30" fmla="val 18"/>
                <a:gd name="f31" fmla="val 14"/>
                <a:gd name="f32" fmla="val 2"/>
                <a:gd name="f33" fmla="val 16"/>
                <a:gd name="f34" fmla="val 4"/>
                <a:gd name="f35" fmla="val 3"/>
                <a:gd name="f36" fmla="val 1"/>
                <a:gd name="f37" fmla="val 49"/>
                <a:gd name="f38" fmla="val 5"/>
                <a:gd name="f39" fmla="val 62"/>
                <a:gd name="f40" fmla="val 67"/>
                <a:gd name="f41" fmla="val 10"/>
                <a:gd name="f42" fmla="val 70"/>
                <a:gd name="f43" fmla="+- 0 0 -90"/>
                <a:gd name="f44" fmla="*/ f3 1 83"/>
                <a:gd name="f45" fmla="*/ f4 1 27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83"/>
                <a:gd name="f54" fmla="*/ f50 1 27"/>
                <a:gd name="f55" fmla="*/ 75 f51 1"/>
                <a:gd name="f56" fmla="*/ 15 f50 1"/>
                <a:gd name="f57" fmla="*/ 77 f51 1"/>
                <a:gd name="f58" fmla="*/ 27 f50 1"/>
                <a:gd name="f59" fmla="*/ 37 f51 1"/>
                <a:gd name="f60" fmla="*/ 13 f50 1"/>
                <a:gd name="f61" fmla="*/ 25 f51 1"/>
                <a:gd name="f62" fmla="*/ 7 f50 1"/>
                <a:gd name="f63" fmla="*/ 24 f51 1"/>
                <a:gd name="f64" fmla="*/ 28 f51 1"/>
                <a:gd name="f65" fmla="*/ 11 f50 1"/>
                <a:gd name="f66" fmla="*/ 9 f51 1"/>
                <a:gd name="f67" fmla="*/ 18 f50 1"/>
                <a:gd name="f68" fmla="*/ 0 f51 1"/>
                <a:gd name="f69" fmla="*/ 3 f50 1"/>
                <a:gd name="f70" fmla="*/ 62 f51 1"/>
                <a:gd name="f71" fmla="*/ 8 f50 1"/>
                <a:gd name="f72" fmla="+- f52 0 f1"/>
                <a:gd name="f73" fmla="*/ f55 1 83"/>
                <a:gd name="f74" fmla="*/ f56 1 27"/>
                <a:gd name="f75" fmla="*/ f57 1 83"/>
                <a:gd name="f76" fmla="*/ f58 1 27"/>
                <a:gd name="f77" fmla="*/ f59 1 83"/>
                <a:gd name="f78" fmla="*/ f60 1 27"/>
                <a:gd name="f79" fmla="*/ f61 1 83"/>
                <a:gd name="f80" fmla="*/ f62 1 27"/>
                <a:gd name="f81" fmla="*/ f63 1 83"/>
                <a:gd name="f82" fmla="*/ f64 1 83"/>
                <a:gd name="f83" fmla="*/ f65 1 27"/>
                <a:gd name="f84" fmla="*/ f66 1 83"/>
                <a:gd name="f85" fmla="*/ f67 1 27"/>
                <a:gd name="f86" fmla="*/ f68 1 83"/>
                <a:gd name="f87" fmla="*/ f69 1 27"/>
                <a:gd name="f88" fmla="*/ f70 1 83"/>
                <a:gd name="f89" fmla="*/ f71 1 27"/>
                <a:gd name="f90" fmla="*/ 0 1 f53"/>
                <a:gd name="f91" fmla="*/ f47 1 f53"/>
                <a:gd name="f92" fmla="*/ 0 1 f54"/>
                <a:gd name="f93" fmla="*/ f48 1 f54"/>
                <a:gd name="f94" fmla="*/ f73 1 f53"/>
                <a:gd name="f95" fmla="*/ f74 1 f54"/>
                <a:gd name="f96" fmla="*/ f75 1 f53"/>
                <a:gd name="f97" fmla="*/ f76 1 f54"/>
                <a:gd name="f98" fmla="*/ f77 1 f53"/>
                <a:gd name="f99" fmla="*/ f78 1 f54"/>
                <a:gd name="f100" fmla="*/ f79 1 f53"/>
                <a:gd name="f101" fmla="*/ f80 1 f54"/>
                <a:gd name="f102" fmla="*/ f81 1 f53"/>
                <a:gd name="f103" fmla="*/ f82 1 f53"/>
                <a:gd name="f104" fmla="*/ f83 1 f54"/>
                <a:gd name="f105" fmla="*/ f84 1 f53"/>
                <a:gd name="f106" fmla="*/ f85 1 f54"/>
                <a:gd name="f107" fmla="*/ f86 1 f53"/>
                <a:gd name="f108" fmla="*/ f87 1 f54"/>
                <a:gd name="f109" fmla="*/ f88 1 f53"/>
                <a:gd name="f110" fmla="*/ f89 1 f54"/>
                <a:gd name="f111" fmla="*/ f90 f44 1"/>
                <a:gd name="f112" fmla="*/ f91 f44 1"/>
                <a:gd name="f113" fmla="*/ f93 f45 1"/>
                <a:gd name="f114" fmla="*/ f92 f45 1"/>
                <a:gd name="f115" fmla="*/ f94 f44 1"/>
                <a:gd name="f116" fmla="*/ f95 f45 1"/>
                <a:gd name="f117" fmla="*/ f96 f44 1"/>
                <a:gd name="f118" fmla="*/ f97 f45 1"/>
                <a:gd name="f119" fmla="*/ f98 f44 1"/>
                <a:gd name="f120" fmla="*/ f99 f45 1"/>
                <a:gd name="f121" fmla="*/ f100 f44 1"/>
                <a:gd name="f122" fmla="*/ f101 f45 1"/>
                <a:gd name="f123" fmla="*/ f102 f44 1"/>
                <a:gd name="f124" fmla="*/ f103 f44 1"/>
                <a:gd name="f125" fmla="*/ f104 f45 1"/>
                <a:gd name="f126" fmla="*/ f105 f44 1"/>
                <a:gd name="f127" fmla="*/ f106 f45 1"/>
                <a:gd name="f128" fmla="*/ f107 f44 1"/>
                <a:gd name="f129" fmla="*/ f108 f45 1"/>
                <a:gd name="f130" fmla="*/ f109 f44 1"/>
                <a:gd name="f131" fmla="*/ f11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22"/>
                </a:cxn>
                <a:cxn ang="f72">
                  <a:pos x="f123" y="f122"/>
                </a:cxn>
                <a:cxn ang="f72">
                  <a:pos x="f124" y="f125"/>
                </a:cxn>
                <a:cxn ang="f72">
                  <a:pos x="f123" y="f120"/>
                </a:cxn>
                <a:cxn ang="f72">
                  <a:pos x="f126" y="f127"/>
                </a:cxn>
                <a:cxn ang="f72">
                  <a:pos x="f128" y="f122"/>
                </a:cxn>
                <a:cxn ang="f72">
                  <a:pos x="f123" y="f129"/>
                </a:cxn>
                <a:cxn ang="f72">
                  <a:pos x="f130" y="f131"/>
                </a:cxn>
                <a:cxn ang="f72">
                  <a:pos x="f115" y="f116"/>
                </a:cxn>
              </a:cxnLst>
              <a:rect l="f111" t="f114" r="f112" b="f113"/>
              <a:pathLst>
                <a:path w="83" h="27">
                  <a:moveTo>
                    <a:pt x="f8" y="f9"/>
                  </a:moveTo>
                  <a:cubicBezTo>
                    <a:pt x="f10" y="f11"/>
                    <a:pt x="f6" y="f12"/>
                    <a:pt x="f13" y="f7"/>
                  </a:cubicBezTo>
                  <a:cubicBezTo>
                    <a:pt x="f14" y="f11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4"/>
                    <a:pt x="f25" y="f24"/>
                    <a:pt x="f25" y="f24"/>
                  </a:cubicBezTo>
                  <a:cubicBezTo>
                    <a:pt x="f25" y="f24"/>
                    <a:pt x="f25" y="f24"/>
                    <a:pt x="f25" y="f24"/>
                  </a:cubicBezTo>
                  <a:cubicBezTo>
                    <a:pt x="f26" y="f27"/>
                    <a:pt x="f28" y="f22"/>
                    <a:pt x="f28" y="f29"/>
                  </a:cubicBezTo>
                  <a:cubicBezTo>
                    <a:pt x="f28" y="f18"/>
                    <a:pt x="f26" y="f18"/>
                    <a:pt x="f25" y="f18"/>
                  </a:cubicBezTo>
                  <a:cubicBezTo>
                    <a:pt x="f11" y="f9"/>
                    <a:pt x="f9" y="f16"/>
                    <a:pt x="f22" y="f30"/>
                  </a:cubicBezTo>
                  <a:cubicBezTo>
                    <a:pt x="f27" y="f31"/>
                    <a:pt x="f32" y="f20"/>
                    <a:pt x="f5" y="f24"/>
                  </a:cubicBezTo>
                  <a:cubicBezTo>
                    <a:pt x="f24" y="f5"/>
                    <a:pt x="f33" y="f34"/>
                    <a:pt x="f25" y="f35"/>
                  </a:cubicBezTo>
                  <a:cubicBezTo>
                    <a:pt x="f17" y="f36"/>
                    <a:pt x="f37" y="f38"/>
                    <a:pt x="f39" y="f27"/>
                  </a:cubicBezTo>
                  <a:cubicBezTo>
                    <a:pt x="f40" y="f41"/>
                    <a:pt x="f42" y="f31"/>
                    <a:pt x="f8" y="f9"/>
                  </a:cubicBezTo>
                  <a:close/>
                </a:path>
              </a:pathLst>
            </a:custGeom>
            <a:solidFill>
              <a:srgbClr val="5DB2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1" name="Freeform 235">
              <a:extLst>
                <a:ext uri="{FF2B5EF4-FFF2-40B4-BE49-F238E27FC236}">
                  <a16:creationId xmlns:a16="http://schemas.microsoft.com/office/drawing/2014/main" id="{6BA32F3E-8E69-7D4F-D977-5F121BE447F0}"/>
                </a:ext>
              </a:extLst>
            </p:cNvPr>
            <p:cNvSpPr/>
            <p:nvPr/>
          </p:nvSpPr>
          <p:spPr>
            <a:xfrm>
              <a:off x="8466136" y="4230691"/>
              <a:ext cx="34920" cy="1730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94"/>
                <a:gd name="f8" fmla="val 11"/>
                <a:gd name="f9" fmla="val 13"/>
                <a:gd name="f10" fmla="val 74"/>
                <a:gd name="f11" fmla="val 5"/>
                <a:gd name="f12" fmla="val 56"/>
                <a:gd name="f13" fmla="val 2"/>
                <a:gd name="f14" fmla="val 37"/>
                <a:gd name="f15" fmla="val 33"/>
                <a:gd name="f16" fmla="val 1"/>
                <a:gd name="f17" fmla="val 30"/>
                <a:gd name="f18" fmla="val 26"/>
                <a:gd name="f19" fmla="val 17"/>
                <a:gd name="f20" fmla="val 3"/>
                <a:gd name="f21" fmla="val 9"/>
                <a:gd name="f22" fmla="val 6"/>
                <a:gd name="f23" fmla="val 7"/>
                <a:gd name="f24" fmla="val 8"/>
                <a:gd name="f25" fmla="val 16"/>
                <a:gd name="f26" fmla="val 21"/>
                <a:gd name="f27" fmla="val 27"/>
                <a:gd name="f28" fmla="val 10"/>
                <a:gd name="f29" fmla="val 32"/>
                <a:gd name="f30" fmla="val 38"/>
                <a:gd name="f31" fmla="val 44"/>
                <a:gd name="f32" fmla="val 51"/>
                <a:gd name="f33" fmla="val 14"/>
                <a:gd name="f34" fmla="val 47"/>
                <a:gd name="f35" fmla="val 42"/>
                <a:gd name="f36" fmla="val 15"/>
                <a:gd name="f37" fmla="val 64"/>
                <a:gd name="f38" fmla="val 18"/>
                <a:gd name="f39" fmla="val 77"/>
                <a:gd name="f40" fmla="val 80"/>
                <a:gd name="f41" fmla="val 83"/>
                <a:gd name="f42" fmla="val 85"/>
                <a:gd name="f43" fmla="val 88"/>
                <a:gd name="f44" fmla="val 92"/>
                <a:gd name="f45" fmla="+- 0 0 -90"/>
                <a:gd name="f46" fmla="*/ f3 1 19"/>
                <a:gd name="f47" fmla="*/ f4 1 9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9"/>
                <a:gd name="f56" fmla="*/ f52 1 94"/>
                <a:gd name="f57" fmla="*/ 11 f53 1"/>
                <a:gd name="f58" fmla="*/ 94 f52 1"/>
                <a:gd name="f59" fmla="*/ 2 f53 1"/>
                <a:gd name="f60" fmla="*/ 37 f52 1"/>
                <a:gd name="f61" fmla="*/ 0 f53 1"/>
                <a:gd name="f62" fmla="*/ 26 f52 1"/>
                <a:gd name="f63" fmla="*/ 5 f53 1"/>
                <a:gd name="f64" fmla="*/ 0 f52 1"/>
                <a:gd name="f65" fmla="*/ 6 f53 1"/>
                <a:gd name="f66" fmla="*/ 8 f53 1"/>
                <a:gd name="f67" fmla="*/ 16 f52 1"/>
                <a:gd name="f68" fmla="*/ 10 f53 1"/>
                <a:gd name="f69" fmla="*/ 32 f52 1"/>
                <a:gd name="f70" fmla="*/ 51 f52 1"/>
                <a:gd name="f71" fmla="*/ 14 f53 1"/>
                <a:gd name="f72" fmla="*/ 18 f53 1"/>
                <a:gd name="f73" fmla="*/ 77 f52 1"/>
                <a:gd name="f74" fmla="*/ 19 f53 1"/>
                <a:gd name="f75" fmla="*/ 85 f52 1"/>
                <a:gd name="f76" fmla="+- f54 0 f1"/>
                <a:gd name="f77" fmla="*/ f57 1 19"/>
                <a:gd name="f78" fmla="*/ f58 1 94"/>
                <a:gd name="f79" fmla="*/ f59 1 19"/>
                <a:gd name="f80" fmla="*/ f60 1 94"/>
                <a:gd name="f81" fmla="*/ f61 1 19"/>
                <a:gd name="f82" fmla="*/ f62 1 94"/>
                <a:gd name="f83" fmla="*/ f63 1 19"/>
                <a:gd name="f84" fmla="*/ f64 1 94"/>
                <a:gd name="f85" fmla="*/ f65 1 19"/>
                <a:gd name="f86" fmla="*/ f66 1 19"/>
                <a:gd name="f87" fmla="*/ f67 1 94"/>
                <a:gd name="f88" fmla="*/ f68 1 19"/>
                <a:gd name="f89" fmla="*/ f69 1 94"/>
                <a:gd name="f90" fmla="*/ f70 1 94"/>
                <a:gd name="f91" fmla="*/ f71 1 19"/>
                <a:gd name="f92" fmla="*/ f72 1 19"/>
                <a:gd name="f93" fmla="*/ f73 1 94"/>
                <a:gd name="f94" fmla="*/ f74 1 19"/>
                <a:gd name="f95" fmla="*/ f75 1 94"/>
                <a:gd name="f96" fmla="*/ 0 1 f55"/>
                <a:gd name="f97" fmla="*/ f49 1 f55"/>
                <a:gd name="f98" fmla="*/ 0 1 f56"/>
                <a:gd name="f99" fmla="*/ f50 1 f56"/>
                <a:gd name="f100" fmla="*/ f77 1 f55"/>
                <a:gd name="f101" fmla="*/ f78 1 f56"/>
                <a:gd name="f102" fmla="*/ f79 1 f55"/>
                <a:gd name="f103" fmla="*/ f80 1 f56"/>
                <a:gd name="f104" fmla="*/ f81 1 f55"/>
                <a:gd name="f105" fmla="*/ f82 1 f56"/>
                <a:gd name="f106" fmla="*/ f83 1 f55"/>
                <a:gd name="f107" fmla="*/ f84 1 f56"/>
                <a:gd name="f108" fmla="*/ f85 1 f55"/>
                <a:gd name="f109" fmla="*/ f86 1 f55"/>
                <a:gd name="f110" fmla="*/ f87 1 f56"/>
                <a:gd name="f111" fmla="*/ f88 1 f55"/>
                <a:gd name="f112" fmla="*/ f89 1 f56"/>
                <a:gd name="f113" fmla="*/ f90 1 f56"/>
                <a:gd name="f114" fmla="*/ f91 1 f55"/>
                <a:gd name="f115" fmla="*/ f92 1 f55"/>
                <a:gd name="f116" fmla="*/ f93 1 f56"/>
                <a:gd name="f117" fmla="*/ f94 1 f55"/>
                <a:gd name="f118" fmla="*/ f95 1 f56"/>
                <a:gd name="f119" fmla="*/ f96 f46 1"/>
                <a:gd name="f120" fmla="*/ f97 f46 1"/>
                <a:gd name="f121" fmla="*/ f99 f47 1"/>
                <a:gd name="f122" fmla="*/ f98 f47 1"/>
                <a:gd name="f123" fmla="*/ f100 f46 1"/>
                <a:gd name="f124" fmla="*/ f101 f47 1"/>
                <a:gd name="f125" fmla="*/ f102 f46 1"/>
                <a:gd name="f126" fmla="*/ f103 f47 1"/>
                <a:gd name="f127" fmla="*/ f104 f46 1"/>
                <a:gd name="f128" fmla="*/ f105 f47 1"/>
                <a:gd name="f129" fmla="*/ f106 f46 1"/>
                <a:gd name="f130" fmla="*/ f107 f47 1"/>
                <a:gd name="f131" fmla="*/ f108 f46 1"/>
                <a:gd name="f132" fmla="*/ f109 f46 1"/>
                <a:gd name="f133" fmla="*/ f110 f47 1"/>
                <a:gd name="f134" fmla="*/ f111 f46 1"/>
                <a:gd name="f135" fmla="*/ f112 f47 1"/>
                <a:gd name="f136" fmla="*/ f113 f47 1"/>
                <a:gd name="f137" fmla="*/ f114 f46 1"/>
                <a:gd name="f138" fmla="*/ f115 f46 1"/>
                <a:gd name="f139" fmla="*/ f116 f47 1"/>
                <a:gd name="f140" fmla="*/ f117 f46 1"/>
                <a:gd name="f141" fmla="*/ f118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0"/>
                </a:cxn>
                <a:cxn ang="f76">
                  <a:pos x="f132" y="f133"/>
                </a:cxn>
                <a:cxn ang="f76">
                  <a:pos x="f134" y="f135"/>
                </a:cxn>
                <a:cxn ang="f76">
                  <a:pos x="f134" y="f136"/>
                </a:cxn>
                <a:cxn ang="f76">
                  <a:pos x="f137" y="f126"/>
                </a:cxn>
                <a:cxn ang="f76">
                  <a:pos x="f138" y="f139"/>
                </a:cxn>
                <a:cxn ang="f76">
                  <a:pos x="f140" y="f141"/>
                </a:cxn>
                <a:cxn ang="f76">
                  <a:pos x="f123" y="f124"/>
                </a:cxn>
              </a:cxnLst>
              <a:rect l="f119" t="f122" r="f120" b="f121"/>
              <a:pathLst>
                <a:path w="19" h="9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6" y="f17"/>
                    <a:pt x="f5" y="f18"/>
                  </a:cubicBezTo>
                  <a:cubicBezTo>
                    <a:pt x="f13" y="f19"/>
                    <a:pt x="f20" y="f21"/>
                    <a:pt x="f11" y="f5"/>
                  </a:cubicBezTo>
                  <a:cubicBezTo>
                    <a:pt x="f11" y="f5"/>
                    <a:pt x="f22" y="f5"/>
                    <a:pt x="f22" y="f5"/>
                  </a:cubicBezTo>
                  <a:cubicBezTo>
                    <a:pt x="f23" y="f11"/>
                    <a:pt x="f24" y="f8"/>
                    <a:pt x="f24" y="f25"/>
                  </a:cubicBezTo>
                  <a:cubicBezTo>
                    <a:pt x="f21" y="f26"/>
                    <a:pt x="f21" y="f27"/>
                    <a:pt x="f28" y="f29"/>
                  </a:cubicBezTo>
                  <a:cubicBezTo>
                    <a:pt x="f28" y="f30"/>
                    <a:pt x="f28" y="f31"/>
                    <a:pt x="f28" y="f32"/>
                  </a:cubicBezTo>
                  <a:cubicBezTo>
                    <a:pt x="f33" y="f34"/>
                    <a:pt x="f8" y="f35"/>
                    <a:pt x="f33" y="f14"/>
                  </a:cubicBezTo>
                  <a:cubicBezTo>
                    <a:pt x="f36" y="f32"/>
                    <a:pt x="f19" y="f37"/>
                    <a:pt x="f38" y="f39"/>
                  </a:cubicBezTo>
                  <a:cubicBezTo>
                    <a:pt x="f38" y="f40"/>
                    <a:pt x="f38" y="f41"/>
                    <a:pt x="f6" y="f42"/>
                  </a:cubicBezTo>
                  <a:cubicBezTo>
                    <a:pt x="f25" y="f43"/>
                    <a:pt x="f36" y="f44"/>
                    <a:pt x="f8" y="f7"/>
                  </a:cubicBezTo>
                  <a:close/>
                </a:path>
              </a:pathLst>
            </a:custGeom>
            <a:solidFill>
              <a:srgbClr val="433D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2" name="Freeform 236">
              <a:extLst>
                <a:ext uri="{FF2B5EF4-FFF2-40B4-BE49-F238E27FC236}">
                  <a16:creationId xmlns:a16="http://schemas.microsoft.com/office/drawing/2014/main" id="{49125D52-F862-CD9E-DCF7-855A4D624069}"/>
                </a:ext>
              </a:extLst>
            </p:cNvPr>
            <p:cNvSpPr/>
            <p:nvPr/>
          </p:nvSpPr>
          <p:spPr>
            <a:xfrm>
              <a:off x="8361355" y="3322636"/>
              <a:ext cx="28575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7"/>
                <a:gd name="f8" fmla="val 21"/>
                <a:gd name="f9" fmla="val 1"/>
                <a:gd name="f10" fmla="val 14"/>
                <a:gd name="f11" fmla="val 6"/>
                <a:gd name="f12" fmla="val 2"/>
                <a:gd name="f13" fmla="val 7"/>
                <a:gd name="f14" fmla="val 15"/>
                <a:gd name="f15" fmla="val 4"/>
                <a:gd name="f16" fmla="val 11"/>
                <a:gd name="f17" fmla="val 17"/>
                <a:gd name="f18" fmla="val 18"/>
                <a:gd name="f19" fmla="val 20"/>
                <a:gd name="f20" fmla="val 9"/>
                <a:gd name="f21" fmla="val 8"/>
                <a:gd name="f22" fmla="+- 0 0 -90"/>
                <a:gd name="f23" fmla="*/ f3 1 16"/>
                <a:gd name="f24" fmla="*/ f4 1 2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6"/>
                <a:gd name="f33" fmla="*/ f29 1 27"/>
                <a:gd name="f34" fmla="*/ 0 f30 1"/>
                <a:gd name="f35" fmla="*/ 21 f29 1"/>
                <a:gd name="f36" fmla="*/ 6 f30 1"/>
                <a:gd name="f37" fmla="*/ 0 f29 1"/>
                <a:gd name="f38" fmla="*/ 7 f30 1"/>
                <a:gd name="f39" fmla="*/ 2 f29 1"/>
                <a:gd name="f40" fmla="*/ 15 f30 1"/>
                <a:gd name="f41" fmla="*/ 17 f29 1"/>
                <a:gd name="f42" fmla="+- f31 0 f1"/>
                <a:gd name="f43" fmla="*/ f34 1 16"/>
                <a:gd name="f44" fmla="*/ f35 1 27"/>
                <a:gd name="f45" fmla="*/ f36 1 16"/>
                <a:gd name="f46" fmla="*/ f37 1 27"/>
                <a:gd name="f47" fmla="*/ f38 1 16"/>
                <a:gd name="f48" fmla="*/ f39 1 27"/>
                <a:gd name="f49" fmla="*/ f40 1 16"/>
                <a:gd name="f50" fmla="*/ f41 1 2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3" y="f68"/>
                </a:cxn>
                <a:cxn ang="f42">
                  <a:pos x="f67" y="f68"/>
                </a:cxn>
              </a:cxnLst>
              <a:rect l="f63" t="f66" r="f64" b="f65"/>
              <a:pathLst>
                <a:path w="16" h="27">
                  <a:moveTo>
                    <a:pt x="f5" y="f8"/>
                  </a:moveTo>
                  <a:cubicBezTo>
                    <a:pt x="f9" y="f10"/>
                    <a:pt x="f5" y="f11"/>
                    <a:pt x="f11" y="f5"/>
                  </a:cubicBezTo>
                  <a:cubicBezTo>
                    <a:pt x="f11" y="f9"/>
                    <a:pt x="f11" y="f12"/>
                    <a:pt x="f13" y="f12"/>
                  </a:cubicBezTo>
                  <a:cubicBezTo>
                    <a:pt x="f14" y="f15"/>
                    <a:pt x="f14" y="f16"/>
                    <a:pt x="f14" y="f17"/>
                  </a:cubicBezTo>
                  <a:cubicBezTo>
                    <a:pt x="f6" y="f18"/>
                    <a:pt x="f14" y="f19"/>
                    <a:pt x="f14" y="f8"/>
                  </a:cubicBezTo>
                  <a:cubicBezTo>
                    <a:pt x="f20" y="f7"/>
                    <a:pt x="f21" y="f7"/>
                    <a:pt x="f5" y="f8"/>
                  </a:cubicBezTo>
                  <a:close/>
                </a:path>
              </a:pathLst>
            </a:custGeom>
            <a:solidFill>
              <a:srgbClr val="8E74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3" name="Freeform 237">
              <a:extLst>
                <a:ext uri="{FF2B5EF4-FFF2-40B4-BE49-F238E27FC236}">
                  <a16:creationId xmlns:a16="http://schemas.microsoft.com/office/drawing/2014/main" id="{ECD13445-757F-78CA-4246-00E0C535F68E}"/>
                </a:ext>
              </a:extLst>
            </p:cNvPr>
            <p:cNvSpPr/>
            <p:nvPr/>
          </p:nvSpPr>
          <p:spPr>
            <a:xfrm>
              <a:off x="8154984" y="4243392"/>
              <a:ext cx="2857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0"/>
                <a:gd name="f8" fmla="val 5"/>
                <a:gd name="f9" fmla="val 3"/>
                <a:gd name="f10" fmla="val 7"/>
                <a:gd name="f11" fmla="val 9"/>
                <a:gd name="f12" fmla="val 13"/>
                <a:gd name="f13" fmla="val 11"/>
                <a:gd name="f14" fmla="val 12"/>
                <a:gd name="f15" fmla="val 14"/>
                <a:gd name="f16" fmla="val 8"/>
                <a:gd name="f17" fmla="val 17"/>
                <a:gd name="f18" fmla="val 18"/>
                <a:gd name="f19" fmla="val 6"/>
                <a:gd name="f20" fmla="val 10"/>
                <a:gd name="f21" fmla="val 2"/>
                <a:gd name="f22" fmla="val 1"/>
                <a:gd name="f23" fmla="val 4"/>
                <a:gd name="f24" fmla="+- 0 0 -90"/>
                <a:gd name="f25" fmla="*/ f3 1 15"/>
                <a:gd name="f26" fmla="*/ f4 1 2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5"/>
                <a:gd name="f35" fmla="*/ f31 1 20"/>
                <a:gd name="f36" fmla="*/ 0 f32 1"/>
                <a:gd name="f37" fmla="*/ 0 f31 1"/>
                <a:gd name="f38" fmla="*/ 13 f32 1"/>
                <a:gd name="f39" fmla="*/ 11 f31 1"/>
                <a:gd name="f40" fmla="*/ 15 f31 1"/>
                <a:gd name="f41" fmla="*/ 20 f31 1"/>
                <a:gd name="f42" fmla="*/ 7 f32 1"/>
                <a:gd name="f43" fmla="*/ 6 f32 1"/>
                <a:gd name="f44" fmla="*/ 10 f31 1"/>
                <a:gd name="f45" fmla="+- f33 0 f1"/>
                <a:gd name="f46" fmla="*/ f36 1 15"/>
                <a:gd name="f47" fmla="*/ f37 1 20"/>
                <a:gd name="f48" fmla="*/ f38 1 15"/>
                <a:gd name="f49" fmla="*/ f39 1 20"/>
                <a:gd name="f50" fmla="*/ f40 1 20"/>
                <a:gd name="f51" fmla="*/ f41 1 20"/>
                <a:gd name="f52" fmla="*/ f42 1 15"/>
                <a:gd name="f53" fmla="*/ f43 1 15"/>
                <a:gd name="f54" fmla="*/ f44 1 20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5"/>
                <a:gd name="f63" fmla="*/ f50 1 f35"/>
                <a:gd name="f64" fmla="*/ f51 1 f35"/>
                <a:gd name="f65" fmla="*/ f52 1 f34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6 1"/>
                <a:gd name="f76" fmla="*/ f63 f26 1"/>
                <a:gd name="f77" fmla="*/ f64 f26 1"/>
                <a:gd name="f78" fmla="*/ f65 f25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4" y="f76"/>
                </a:cxn>
                <a:cxn ang="f45">
                  <a:pos x="f74" y="f77"/>
                </a:cxn>
                <a:cxn ang="f45">
                  <a:pos x="f78" y="f75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15" h="20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6" y="f14"/>
                    <a:pt x="f6" y="f15"/>
                    <a:pt x="f12" y="f6"/>
                  </a:cubicBezTo>
                  <a:cubicBezTo>
                    <a:pt x="f16" y="f17"/>
                    <a:pt x="f12" y="f18"/>
                    <a:pt x="f12" y="f7"/>
                  </a:cubicBezTo>
                  <a:cubicBezTo>
                    <a:pt x="f11" y="f18"/>
                    <a:pt x="f9" y="f18"/>
                    <a:pt x="f10" y="f13"/>
                  </a:cubicBezTo>
                  <a:cubicBezTo>
                    <a:pt x="f10" y="f13"/>
                    <a:pt x="f19" y="f20"/>
                    <a:pt x="f19" y="f20"/>
                  </a:cubicBezTo>
                  <a:cubicBezTo>
                    <a:pt x="f21" y="f16"/>
                    <a:pt x="f22" y="f23"/>
                    <a:pt x="f5" y="f5"/>
                  </a:cubicBezTo>
                  <a:close/>
                </a:path>
              </a:pathLst>
            </a:custGeom>
            <a:solidFill>
              <a:srgbClr val="4B8A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4" name="Freeform 238">
              <a:extLst>
                <a:ext uri="{FF2B5EF4-FFF2-40B4-BE49-F238E27FC236}">
                  <a16:creationId xmlns:a16="http://schemas.microsoft.com/office/drawing/2014/main" id="{7D591198-12CD-A5FD-C215-E5A604216FC7}"/>
                </a:ext>
              </a:extLst>
            </p:cNvPr>
            <p:cNvSpPr/>
            <p:nvPr/>
          </p:nvSpPr>
          <p:spPr>
            <a:xfrm>
              <a:off x="8445498" y="4849813"/>
              <a:ext cx="1587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0"/>
                <a:gd name="f8" fmla="val 1"/>
                <a:gd name="f9" fmla="val 2"/>
                <a:gd name="f10" fmla="val 4"/>
                <a:gd name="f11" fmla="val 5"/>
                <a:gd name="f12" fmla="val 6"/>
                <a:gd name="f13" fmla="val 3"/>
                <a:gd name="f14" fmla="val 7"/>
                <a:gd name="f15" fmla="val 8"/>
                <a:gd name="f16" fmla="val 11"/>
                <a:gd name="f17" fmla="val 15"/>
                <a:gd name="f18" fmla="val 17"/>
                <a:gd name="f19" fmla="val 13"/>
                <a:gd name="f20" fmla="+- 0 0 -90"/>
                <a:gd name="f21" fmla="*/ f3 1 9"/>
                <a:gd name="f22" fmla="*/ f4 1 2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9"/>
                <a:gd name="f31" fmla="*/ f27 1 20"/>
                <a:gd name="f32" fmla="*/ 1 f28 1"/>
                <a:gd name="f33" fmla="*/ 9 f27 1"/>
                <a:gd name="f34" fmla="*/ 4 f28 1"/>
                <a:gd name="f35" fmla="*/ 1 f27 1"/>
                <a:gd name="f36" fmla="*/ 5 f28 1"/>
                <a:gd name="f37" fmla="*/ 2 f27 1"/>
                <a:gd name="f38" fmla="*/ 7 f28 1"/>
                <a:gd name="f39" fmla="*/ 8 f28 1"/>
                <a:gd name="f40" fmla="*/ 0 f27 1"/>
                <a:gd name="f41" fmla="*/ 9 f28 1"/>
                <a:gd name="f42" fmla="*/ 8 f27 1"/>
                <a:gd name="f43" fmla="*/ 3 f28 1"/>
                <a:gd name="f44" fmla="*/ 6 f27 1"/>
                <a:gd name="f45" fmla="*/ 20 f27 1"/>
                <a:gd name="f46" fmla="+- f29 0 f1"/>
                <a:gd name="f47" fmla="*/ f32 1 9"/>
                <a:gd name="f48" fmla="*/ f33 1 20"/>
                <a:gd name="f49" fmla="*/ f34 1 9"/>
                <a:gd name="f50" fmla="*/ f35 1 20"/>
                <a:gd name="f51" fmla="*/ f36 1 9"/>
                <a:gd name="f52" fmla="*/ f37 1 20"/>
                <a:gd name="f53" fmla="*/ f38 1 9"/>
                <a:gd name="f54" fmla="*/ f39 1 9"/>
                <a:gd name="f55" fmla="*/ f40 1 20"/>
                <a:gd name="f56" fmla="*/ f41 1 9"/>
                <a:gd name="f57" fmla="*/ f42 1 20"/>
                <a:gd name="f58" fmla="*/ f43 1 9"/>
                <a:gd name="f59" fmla="*/ f44 1 20"/>
                <a:gd name="f60" fmla="*/ f45 1 20"/>
                <a:gd name="f61" fmla="*/ 0 1 f30"/>
                <a:gd name="f62" fmla="*/ f24 1 f30"/>
                <a:gd name="f63" fmla="*/ 0 1 f31"/>
                <a:gd name="f64" fmla="*/ f25 1 f31"/>
                <a:gd name="f65" fmla="*/ f47 1 f30"/>
                <a:gd name="f66" fmla="*/ f48 1 f31"/>
                <a:gd name="f67" fmla="*/ f49 1 f30"/>
                <a:gd name="f68" fmla="*/ f50 1 f31"/>
                <a:gd name="f69" fmla="*/ f51 1 f30"/>
                <a:gd name="f70" fmla="*/ f52 1 f31"/>
                <a:gd name="f71" fmla="*/ f53 1 f30"/>
                <a:gd name="f72" fmla="*/ f54 1 f30"/>
                <a:gd name="f73" fmla="*/ f55 1 f31"/>
                <a:gd name="f74" fmla="*/ f56 1 f30"/>
                <a:gd name="f75" fmla="*/ f57 1 f31"/>
                <a:gd name="f76" fmla="*/ f58 1 f30"/>
                <a:gd name="f77" fmla="*/ f59 1 f31"/>
                <a:gd name="f78" fmla="*/ f60 1 f31"/>
                <a:gd name="f79" fmla="*/ f61 f21 1"/>
                <a:gd name="f80" fmla="*/ f62 f21 1"/>
                <a:gd name="f81" fmla="*/ f64 f22 1"/>
                <a:gd name="f82" fmla="*/ f63 f22 1"/>
                <a:gd name="f83" fmla="*/ f65 f21 1"/>
                <a:gd name="f84" fmla="*/ f66 f22 1"/>
                <a:gd name="f85" fmla="*/ f67 f21 1"/>
                <a:gd name="f86" fmla="*/ f68 f22 1"/>
                <a:gd name="f87" fmla="*/ f69 f21 1"/>
                <a:gd name="f88" fmla="*/ f70 f22 1"/>
                <a:gd name="f89" fmla="*/ f71 f21 1"/>
                <a:gd name="f90" fmla="*/ f72 f21 1"/>
                <a:gd name="f91" fmla="*/ f73 f22 1"/>
                <a:gd name="f92" fmla="*/ f74 f21 1"/>
                <a:gd name="f93" fmla="*/ f75 f22 1"/>
                <a:gd name="f94" fmla="*/ f76 f21 1"/>
                <a:gd name="f95" fmla="*/ f77 f22 1"/>
                <a:gd name="f96" fmla="*/ f78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88"/>
                </a:cxn>
                <a:cxn ang="f46">
                  <a:pos x="f90" y="f91"/>
                </a:cxn>
                <a:cxn ang="f46">
                  <a:pos x="f92" y="f93"/>
                </a:cxn>
                <a:cxn ang="f46">
                  <a:pos x="f94" y="f95"/>
                </a:cxn>
                <a:cxn ang="f46">
                  <a:pos x="f85" y="f96"/>
                </a:cxn>
                <a:cxn ang="f46">
                  <a:pos x="f83" y="f84"/>
                </a:cxn>
              </a:cxnLst>
              <a:rect l="f79" t="f82" r="f80" b="f81"/>
              <a:pathLst>
                <a:path w="9" h="20">
                  <a:moveTo>
                    <a:pt x="f8" y="f6"/>
                  </a:moveTo>
                  <a:cubicBezTo>
                    <a:pt x="f5" y="f9"/>
                    <a:pt x="f5" y="f9"/>
                    <a:pt x="f10" y="f8"/>
                  </a:cubicBezTo>
                  <a:cubicBezTo>
                    <a:pt x="f10" y="f8"/>
                    <a:pt x="f11" y="f9"/>
                    <a:pt x="f11" y="f9"/>
                  </a:cubicBezTo>
                  <a:cubicBezTo>
                    <a:pt x="f12" y="f13"/>
                    <a:pt x="f12" y="f13"/>
                    <a:pt x="f14" y="f9"/>
                  </a:cubicBezTo>
                  <a:cubicBezTo>
                    <a:pt x="f14" y="f8"/>
                    <a:pt x="f15" y="f5"/>
                    <a:pt x="f15" y="f5"/>
                  </a:cubicBezTo>
                  <a:cubicBezTo>
                    <a:pt x="f6" y="f13"/>
                    <a:pt x="f6" y="f11"/>
                    <a:pt x="f6" y="f15"/>
                  </a:cubicBezTo>
                  <a:cubicBezTo>
                    <a:pt x="f14" y="f15"/>
                    <a:pt x="f11" y="f6"/>
                    <a:pt x="f13" y="f12"/>
                  </a:cubicBezTo>
                  <a:cubicBezTo>
                    <a:pt x="f11" y="f16"/>
                    <a:pt x="f11" y="f17"/>
                    <a:pt x="f10" y="f7"/>
                  </a:cubicBezTo>
                  <a:cubicBezTo>
                    <a:pt x="f5" y="f18"/>
                    <a:pt x="f9" y="f19"/>
                    <a:pt x="f8" y="f6"/>
                  </a:cubicBezTo>
                  <a:close/>
                </a:path>
              </a:pathLst>
            </a:custGeom>
            <a:solidFill>
              <a:srgbClr val="52A8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5" name="Freeform 239">
              <a:extLst>
                <a:ext uri="{FF2B5EF4-FFF2-40B4-BE49-F238E27FC236}">
                  <a16:creationId xmlns:a16="http://schemas.microsoft.com/office/drawing/2014/main" id="{02D923BC-C249-7472-943E-21F6D04533C3}"/>
                </a:ext>
              </a:extLst>
            </p:cNvPr>
            <p:cNvSpPr/>
            <p:nvPr/>
          </p:nvSpPr>
          <p:spPr>
            <a:xfrm>
              <a:off x="8402631" y="4465636"/>
              <a:ext cx="19046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6"/>
                <a:gd name="f8" fmla="val 9"/>
                <a:gd name="f9" fmla="val 6"/>
                <a:gd name="f10" fmla="val 11"/>
                <a:gd name="f11" fmla="val 1"/>
                <a:gd name="f12" fmla="+- 0 0 -90"/>
                <a:gd name="f13" fmla="*/ f3 1 10"/>
                <a:gd name="f14" fmla="*/ f4 1 1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0"/>
                <a:gd name="f23" fmla="*/ f19 1 16"/>
                <a:gd name="f24" fmla="*/ 10 f20 1"/>
                <a:gd name="f25" fmla="*/ 0 f19 1"/>
                <a:gd name="f26" fmla="*/ 6 f20 1"/>
                <a:gd name="f27" fmla="*/ 16 f19 1"/>
                <a:gd name="f28" fmla="+- f21 0 f1"/>
                <a:gd name="f29" fmla="*/ f24 1 10"/>
                <a:gd name="f30" fmla="*/ f25 1 16"/>
                <a:gd name="f31" fmla="*/ f26 1 10"/>
                <a:gd name="f32" fmla="*/ f27 1 16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0" h="16">
                  <a:moveTo>
                    <a:pt x="f6" y="f5"/>
                  </a:moveTo>
                  <a:cubicBezTo>
                    <a:pt x="f8" y="f9"/>
                    <a:pt x="f8" y="f10"/>
                    <a:pt x="f9" y="f7"/>
                  </a:cubicBezTo>
                  <a:cubicBezTo>
                    <a:pt x="f5" y="f8"/>
                    <a:pt x="f11" y="f9"/>
                    <a:pt x="f6" y="f5"/>
                  </a:cubicBezTo>
                  <a:close/>
                </a:path>
              </a:pathLst>
            </a:custGeom>
            <a:solidFill>
              <a:srgbClr val="6E68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6" name="Freeform 240">
              <a:extLst>
                <a:ext uri="{FF2B5EF4-FFF2-40B4-BE49-F238E27FC236}">
                  <a16:creationId xmlns:a16="http://schemas.microsoft.com/office/drawing/2014/main" id="{93D91C48-3AEE-A729-9074-6710D541F806}"/>
                </a:ext>
              </a:extLst>
            </p:cNvPr>
            <p:cNvSpPr/>
            <p:nvPr/>
          </p:nvSpPr>
          <p:spPr>
            <a:xfrm>
              <a:off x="8386757" y="3344866"/>
              <a:ext cx="30166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0"/>
                <a:gd name="f8" fmla="val 8"/>
                <a:gd name="f9" fmla="val 1"/>
                <a:gd name="f10" fmla="val 7"/>
                <a:gd name="f11" fmla="val 6"/>
                <a:gd name="f12" fmla="val 5"/>
                <a:gd name="f13" fmla="val 4"/>
                <a:gd name="f14" fmla="val 9"/>
                <a:gd name="f15" fmla="val 3"/>
                <a:gd name="f16" fmla="val 12"/>
                <a:gd name="f17" fmla="val 13"/>
                <a:gd name="f18" fmla="val 16"/>
                <a:gd name="f19" fmla="val 2"/>
                <a:gd name="f20" fmla="val 15"/>
                <a:gd name="f21" fmla="val 14"/>
                <a:gd name="f22" fmla="+- 0 0 -90"/>
                <a:gd name="f23" fmla="*/ f3 1 17"/>
                <a:gd name="f24" fmla="*/ f4 1 10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29 1 10"/>
                <a:gd name="f33" fmla="*/ f30 1 17"/>
                <a:gd name="f34" fmla="*/ 0 f30 1"/>
                <a:gd name="f35" fmla="*/ 8 f29 1"/>
                <a:gd name="f36" fmla="*/ 1 f30 1"/>
                <a:gd name="f37" fmla="*/ 5 f29 1"/>
                <a:gd name="f38" fmla="*/ 12 f30 1"/>
                <a:gd name="f39" fmla="*/ 1 f29 1"/>
                <a:gd name="f40" fmla="*/ 17 f30 1"/>
                <a:gd name="f41" fmla="*/ 2 f29 1"/>
                <a:gd name="f42" fmla="*/ 15 f30 1"/>
                <a:gd name="f43" fmla="*/ 6 f29 1"/>
                <a:gd name="f44" fmla="*/ 10 f30 1"/>
                <a:gd name="f45" fmla="*/ 7 f29 1"/>
                <a:gd name="f46" fmla="*/ 9 f30 1"/>
                <a:gd name="f47" fmla="*/ 5 f30 1"/>
                <a:gd name="f48" fmla="*/ 9 f29 1"/>
                <a:gd name="f49" fmla="*/ 3 f30 1"/>
                <a:gd name="f50" fmla="*/ 10 f29 1"/>
                <a:gd name="f51" fmla="+- f31 0 f1"/>
                <a:gd name="f52" fmla="*/ f34 1 17"/>
                <a:gd name="f53" fmla="*/ f35 1 10"/>
                <a:gd name="f54" fmla="*/ f36 1 17"/>
                <a:gd name="f55" fmla="*/ f37 1 10"/>
                <a:gd name="f56" fmla="*/ f38 1 17"/>
                <a:gd name="f57" fmla="*/ f39 1 10"/>
                <a:gd name="f58" fmla="*/ f40 1 17"/>
                <a:gd name="f59" fmla="*/ f41 1 10"/>
                <a:gd name="f60" fmla="*/ f42 1 17"/>
                <a:gd name="f61" fmla="*/ f43 1 10"/>
                <a:gd name="f62" fmla="*/ f44 1 17"/>
                <a:gd name="f63" fmla="*/ f45 1 10"/>
                <a:gd name="f64" fmla="*/ f46 1 17"/>
                <a:gd name="f65" fmla="*/ f47 1 17"/>
                <a:gd name="f66" fmla="*/ f48 1 10"/>
                <a:gd name="f67" fmla="*/ f49 1 17"/>
                <a:gd name="f68" fmla="*/ f50 1 10"/>
                <a:gd name="f69" fmla="*/ 0 1 f33"/>
                <a:gd name="f70" fmla="*/ f26 1 f33"/>
                <a:gd name="f71" fmla="*/ 0 1 f32"/>
                <a:gd name="f72" fmla="*/ f27 1 f32"/>
                <a:gd name="f73" fmla="*/ f52 1 f33"/>
                <a:gd name="f74" fmla="*/ f53 1 f32"/>
                <a:gd name="f75" fmla="*/ f54 1 f33"/>
                <a:gd name="f76" fmla="*/ f55 1 f32"/>
                <a:gd name="f77" fmla="*/ f56 1 f33"/>
                <a:gd name="f78" fmla="*/ f57 1 f32"/>
                <a:gd name="f79" fmla="*/ f58 1 f33"/>
                <a:gd name="f80" fmla="*/ f59 1 f32"/>
                <a:gd name="f81" fmla="*/ f60 1 f33"/>
                <a:gd name="f82" fmla="*/ f61 1 f32"/>
                <a:gd name="f83" fmla="*/ f62 1 f33"/>
                <a:gd name="f84" fmla="*/ f63 1 f32"/>
                <a:gd name="f85" fmla="*/ f64 1 f33"/>
                <a:gd name="f86" fmla="*/ f65 1 f33"/>
                <a:gd name="f87" fmla="*/ f66 1 f32"/>
                <a:gd name="f88" fmla="*/ f67 1 f33"/>
                <a:gd name="f89" fmla="*/ f68 1 f32"/>
                <a:gd name="f90" fmla="*/ f69 f23 1"/>
                <a:gd name="f91" fmla="*/ f70 f23 1"/>
                <a:gd name="f92" fmla="*/ f72 f24 1"/>
                <a:gd name="f93" fmla="*/ f71 f24 1"/>
                <a:gd name="f94" fmla="*/ f73 f23 1"/>
                <a:gd name="f95" fmla="*/ f74 f24 1"/>
                <a:gd name="f96" fmla="*/ f75 f23 1"/>
                <a:gd name="f97" fmla="*/ f76 f24 1"/>
                <a:gd name="f98" fmla="*/ f77 f23 1"/>
                <a:gd name="f99" fmla="*/ f78 f24 1"/>
                <a:gd name="f100" fmla="*/ f79 f23 1"/>
                <a:gd name="f101" fmla="*/ f80 f24 1"/>
                <a:gd name="f102" fmla="*/ f81 f23 1"/>
                <a:gd name="f103" fmla="*/ f82 f24 1"/>
                <a:gd name="f104" fmla="*/ f83 f23 1"/>
                <a:gd name="f105" fmla="*/ f84 f24 1"/>
                <a:gd name="f106" fmla="*/ f85 f23 1"/>
                <a:gd name="f107" fmla="*/ f86 f23 1"/>
                <a:gd name="f108" fmla="*/ f87 f24 1"/>
                <a:gd name="f109" fmla="*/ f88 f23 1"/>
                <a:gd name="f110" fmla="*/ f8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94" y="f95"/>
                </a:cxn>
                <a:cxn ang="f51">
                  <a:pos x="f96" y="f97"/>
                </a:cxn>
                <a:cxn ang="f51">
                  <a:pos x="f98" y="f99"/>
                </a:cxn>
                <a:cxn ang="f51">
                  <a:pos x="f100" y="f101"/>
                </a:cxn>
                <a:cxn ang="f51">
                  <a:pos x="f102" y="f103"/>
                </a:cxn>
                <a:cxn ang="f51">
                  <a:pos x="f104" y="f105"/>
                </a:cxn>
                <a:cxn ang="f51">
                  <a:pos x="f106" y="f105"/>
                </a:cxn>
                <a:cxn ang="f51">
                  <a:pos x="f107" y="f108"/>
                </a:cxn>
                <a:cxn ang="f51">
                  <a:pos x="f109" y="f110"/>
                </a:cxn>
                <a:cxn ang="f51">
                  <a:pos x="f94" y="f95"/>
                </a:cxn>
              </a:cxnLst>
              <a:rect l="f90" t="f93" r="f91" b="f92"/>
              <a:pathLst>
                <a:path w="17" h="10">
                  <a:moveTo>
                    <a:pt x="f5" y="f8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13" y="f5"/>
                    <a:pt x="f14" y="f15"/>
                    <a:pt x="f16" y="f9"/>
                  </a:cubicBezTo>
                  <a:cubicBezTo>
                    <a:pt x="f17" y="f13"/>
                    <a:pt x="f18" y="f5"/>
                    <a:pt x="f6" y="f19"/>
                  </a:cubicBezTo>
                  <a:cubicBezTo>
                    <a:pt x="f18" y="f13"/>
                    <a:pt x="f18" y="f12"/>
                    <a:pt x="f20" y="f11"/>
                  </a:cubicBezTo>
                  <a:cubicBezTo>
                    <a:pt x="f21" y="f11"/>
                    <a:pt x="f16" y="f8"/>
                    <a:pt x="f7" y="f10"/>
                  </a:cubicBezTo>
                  <a:cubicBezTo>
                    <a:pt x="f7" y="f10"/>
                    <a:pt x="f7" y="f10"/>
                    <a:pt x="f14" y="f10"/>
                  </a:cubicBezTo>
                  <a:cubicBezTo>
                    <a:pt x="f8" y="f10"/>
                    <a:pt x="f11" y="f8"/>
                    <a:pt x="f12" y="f14"/>
                  </a:cubicBezTo>
                  <a:cubicBezTo>
                    <a:pt x="f13" y="f14"/>
                    <a:pt x="f13" y="f7"/>
                    <a:pt x="f15" y="f7"/>
                  </a:cubicBezTo>
                  <a:cubicBezTo>
                    <a:pt x="f19" y="f14"/>
                    <a:pt x="f9" y="f14"/>
                    <a:pt x="f5" y="f8"/>
                  </a:cubicBezTo>
                  <a:close/>
                </a:path>
              </a:pathLst>
            </a:custGeom>
            <a:solidFill>
              <a:srgbClr val="7066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7" name="Freeform 241">
              <a:extLst>
                <a:ext uri="{FF2B5EF4-FFF2-40B4-BE49-F238E27FC236}">
                  <a16:creationId xmlns:a16="http://schemas.microsoft.com/office/drawing/2014/main" id="{15835F69-BAA8-1BD6-7317-F53A92F734C0}"/>
                </a:ext>
              </a:extLst>
            </p:cNvPr>
            <p:cNvSpPr/>
            <p:nvPr/>
          </p:nvSpPr>
          <p:spPr>
            <a:xfrm>
              <a:off x="8416923" y="4397377"/>
              <a:ext cx="15873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4"/>
                <a:gd name="f8" fmla="val 6"/>
                <a:gd name="f9" fmla="val 5"/>
                <a:gd name="f10" fmla="val 7"/>
                <a:gd name="f11" fmla="val 10"/>
                <a:gd name="f12" fmla="val 9"/>
                <a:gd name="f13" fmla="+- 0 0 -90"/>
                <a:gd name="f14" fmla="*/ f3 1 8"/>
                <a:gd name="f15" fmla="*/ f4 1 1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8"/>
                <a:gd name="f24" fmla="*/ f20 1 14"/>
                <a:gd name="f25" fmla="*/ 6 f21 1"/>
                <a:gd name="f26" fmla="*/ 0 f20 1"/>
                <a:gd name="f27" fmla="*/ 5 f21 1"/>
                <a:gd name="f28" fmla="*/ 14 f20 1"/>
                <a:gd name="f29" fmla="+- f22 0 f1"/>
                <a:gd name="f30" fmla="*/ f25 1 8"/>
                <a:gd name="f31" fmla="*/ f26 1 14"/>
                <a:gd name="f32" fmla="*/ f27 1 8"/>
                <a:gd name="f33" fmla="*/ f28 1 1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8" h="14">
                  <a:moveTo>
                    <a:pt x="f8" y="f5"/>
                  </a:moveTo>
                  <a:cubicBezTo>
                    <a:pt x="f6" y="f9"/>
                    <a:pt x="f10" y="f11"/>
                    <a:pt x="f9" y="f7"/>
                  </a:cubicBezTo>
                  <a:cubicBezTo>
                    <a:pt x="f5" y="f12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6562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8" name="Freeform 242">
              <a:extLst>
                <a:ext uri="{FF2B5EF4-FFF2-40B4-BE49-F238E27FC236}">
                  <a16:creationId xmlns:a16="http://schemas.microsoft.com/office/drawing/2014/main" id="{A4DCE663-9FB0-B8A6-71A4-2F0574E1DABB}"/>
                </a:ext>
              </a:extLst>
            </p:cNvPr>
            <p:cNvSpPr/>
            <p:nvPr/>
          </p:nvSpPr>
          <p:spPr>
            <a:xfrm>
              <a:off x="8483592" y="4632322"/>
              <a:ext cx="3172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40"/>
                <a:gd name="f8" fmla="val 26"/>
                <a:gd name="f9" fmla="val 13"/>
                <a:gd name="f10" fmla="+- 0 0 -90"/>
                <a:gd name="f11" fmla="*/ f3 1 2"/>
                <a:gd name="f12" fmla="*/ f4 1 4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"/>
                <a:gd name="f21" fmla="*/ f17 1 40"/>
                <a:gd name="f22" fmla="*/ 0 f18 1"/>
                <a:gd name="f23" fmla="*/ 40 f17 1"/>
                <a:gd name="f24" fmla="*/ 0 f17 1"/>
                <a:gd name="f25" fmla="+- f19 0 f1"/>
                <a:gd name="f26" fmla="*/ f22 1 2"/>
                <a:gd name="f27" fmla="*/ f23 1 40"/>
                <a:gd name="f28" fmla="*/ f24 1 40"/>
                <a:gd name="f29" fmla="*/ 0 1 f20"/>
                <a:gd name="f30" fmla="*/ f14 1 f20"/>
                <a:gd name="f31" fmla="*/ 0 1 f21"/>
                <a:gd name="f32" fmla="*/ f15 1 f21"/>
                <a:gd name="f33" fmla="*/ f26 1 f20"/>
                <a:gd name="f34" fmla="*/ f27 1 f21"/>
                <a:gd name="f35" fmla="*/ f28 1 f21"/>
                <a:gd name="f36" fmla="*/ f29 f11 1"/>
                <a:gd name="f37" fmla="*/ f30 f11 1"/>
                <a:gd name="f38" fmla="*/ f32 f12 1"/>
                <a:gd name="f39" fmla="*/ f31 f12 1"/>
                <a:gd name="f40" fmla="*/ f33 f11 1"/>
                <a:gd name="f41" fmla="*/ f34 f12 1"/>
                <a:gd name="f42" fmla="*/ f3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0" y="f42"/>
                </a:cxn>
                <a:cxn ang="f25">
                  <a:pos x="f40" y="f41"/>
                </a:cxn>
              </a:cxnLst>
              <a:rect l="f36" t="f39" r="f37" b="f38"/>
              <a:pathLst>
                <a:path w="2" h="4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6" y="f9"/>
                    <a:pt x="f6" y="f8"/>
                    <a:pt x="f5" y="f7"/>
                  </a:cubicBezTo>
                  <a:close/>
                </a:path>
              </a:pathLst>
            </a:custGeom>
            <a:solidFill>
              <a:srgbClr val="3D39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9" name="Freeform 243">
              <a:extLst>
                <a:ext uri="{FF2B5EF4-FFF2-40B4-BE49-F238E27FC236}">
                  <a16:creationId xmlns:a16="http://schemas.microsoft.com/office/drawing/2014/main" id="{C35715E9-877C-1A53-574F-860EF1E2C233}"/>
                </a:ext>
              </a:extLst>
            </p:cNvPr>
            <p:cNvSpPr/>
            <p:nvPr/>
          </p:nvSpPr>
          <p:spPr>
            <a:xfrm>
              <a:off x="8215307" y="4724403"/>
              <a:ext cx="23810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2"/>
                <a:gd name="f8" fmla="val 4"/>
                <a:gd name="f9" fmla="val 10"/>
                <a:gd name="f10" fmla="val 3"/>
                <a:gd name="f11" fmla="val 1"/>
                <a:gd name="f12" fmla="val 7"/>
                <a:gd name="f13" fmla="val 8"/>
                <a:gd name="f14" fmla="+- 0 0 -90"/>
                <a:gd name="f15" fmla="*/ f3 1 13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3"/>
                <a:gd name="f25" fmla="*/ f21 1 12"/>
                <a:gd name="f26" fmla="*/ 13 f22 1"/>
                <a:gd name="f27" fmla="*/ 4 f21 1"/>
                <a:gd name="f28" fmla="*/ 0 f22 1"/>
                <a:gd name="f29" fmla="*/ 7 f21 1"/>
                <a:gd name="f30" fmla="+- f23 0 f1"/>
                <a:gd name="f31" fmla="*/ f26 1 13"/>
                <a:gd name="f32" fmla="*/ f27 1 12"/>
                <a:gd name="f33" fmla="*/ f28 1 13"/>
                <a:gd name="f34" fmla="*/ f29 1 1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3" h="12">
                  <a:moveTo>
                    <a:pt x="f6" y="f8"/>
                  </a:moveTo>
                  <a:cubicBezTo>
                    <a:pt x="f9" y="f7"/>
                    <a:pt x="f10" y="f11"/>
                    <a:pt x="f5" y="f12"/>
                  </a:cubicBezTo>
                  <a:cubicBezTo>
                    <a:pt x="f10" y="f5"/>
                    <a:pt x="f13" y="f10"/>
                    <a:pt x="f6" y="f8"/>
                  </a:cubicBezTo>
                  <a:close/>
                </a:path>
              </a:pathLst>
            </a:custGeom>
            <a:solidFill>
              <a:srgbClr val="B4AE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0" name="Freeform 244">
              <a:extLst>
                <a:ext uri="{FF2B5EF4-FFF2-40B4-BE49-F238E27FC236}">
                  <a16:creationId xmlns:a16="http://schemas.microsoft.com/office/drawing/2014/main" id="{DB262761-07C4-97A6-AFAD-F4BF19A141A8}"/>
                </a:ext>
              </a:extLst>
            </p:cNvPr>
            <p:cNvSpPr/>
            <p:nvPr/>
          </p:nvSpPr>
          <p:spPr>
            <a:xfrm>
              <a:off x="8682035" y="3690939"/>
              <a:ext cx="15873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6"/>
                <a:gd name="f9" fmla="val 4"/>
                <a:gd name="f10" fmla="val 2"/>
                <a:gd name="f11" fmla="val 1"/>
                <a:gd name="f12" fmla="val 3"/>
                <a:gd name="f13" fmla="val 8"/>
                <a:gd name="f14" fmla="+- 0 0 -90"/>
                <a:gd name="f15" fmla="*/ f3 1 9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9"/>
                <a:gd name="f26" fmla="*/ 9 f22 1"/>
                <a:gd name="f27" fmla="*/ 6 f21 1"/>
                <a:gd name="f28" fmla="*/ 2 f22 1"/>
                <a:gd name="f29" fmla="*/ 0 f22 1"/>
                <a:gd name="f30" fmla="*/ 0 f21 1"/>
                <a:gd name="f31" fmla="*/ 3 f22 1"/>
                <a:gd name="f32" fmla="*/ 1 f21 1"/>
                <a:gd name="f33" fmla="+- f23 0 f1"/>
                <a:gd name="f34" fmla="*/ f26 1 9"/>
                <a:gd name="f35" fmla="*/ f27 1 10"/>
                <a:gd name="f36" fmla="*/ f28 1 9"/>
                <a:gd name="f37" fmla="*/ f29 1 9"/>
                <a:gd name="f38" fmla="*/ f30 1 10"/>
                <a:gd name="f39" fmla="*/ f31 1 9"/>
                <a:gd name="f40" fmla="*/ f32 1 10"/>
                <a:gd name="f41" fmla="*/ 0 1 f25"/>
                <a:gd name="f42" fmla="*/ f18 1 f25"/>
                <a:gd name="f43" fmla="*/ 0 1 f24"/>
                <a:gd name="f44" fmla="*/ f19 1 f24"/>
                <a:gd name="f45" fmla="*/ f34 1 f25"/>
                <a:gd name="f46" fmla="*/ f35 1 f24"/>
                <a:gd name="f47" fmla="*/ f36 1 f25"/>
                <a:gd name="f48" fmla="*/ f37 1 f25"/>
                <a:gd name="f49" fmla="*/ f38 1 f24"/>
                <a:gd name="f50" fmla="*/ f39 1 f25"/>
                <a:gd name="f51" fmla="*/ f40 1 f24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5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9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9" h="10">
                  <a:moveTo>
                    <a:pt x="f6" y="f8"/>
                  </a:moveTo>
                  <a:cubicBezTo>
                    <a:pt x="f8" y="f7"/>
                    <a:pt x="f9" y="f6"/>
                    <a:pt x="f10" y="f8"/>
                  </a:cubicBezTo>
                  <a:cubicBezTo>
                    <a:pt x="f11" y="f9"/>
                    <a:pt x="f11" y="f10"/>
                    <a:pt x="f5" y="f5"/>
                  </a:cubicBezTo>
                  <a:cubicBezTo>
                    <a:pt x="f11" y="f5"/>
                    <a:pt x="f10" y="f5"/>
                    <a:pt x="f12" y="f11"/>
                  </a:cubicBezTo>
                  <a:cubicBezTo>
                    <a:pt x="f9" y="f12"/>
                    <a:pt x="f13" y="f12"/>
                    <a:pt x="f6" y="f8"/>
                  </a:cubicBezTo>
                  <a:close/>
                </a:path>
              </a:pathLst>
            </a:custGeom>
            <a:solidFill>
              <a:srgbClr val="738D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1" name="Freeform 245">
              <a:extLst>
                <a:ext uri="{FF2B5EF4-FFF2-40B4-BE49-F238E27FC236}">
                  <a16:creationId xmlns:a16="http://schemas.microsoft.com/office/drawing/2014/main" id="{DC21CC8F-DA42-C0F6-2016-C1923F0E83D3}"/>
                </a:ext>
              </a:extLst>
            </p:cNvPr>
            <p:cNvSpPr/>
            <p:nvPr/>
          </p:nvSpPr>
          <p:spPr>
            <a:xfrm>
              <a:off x="8340717" y="3290889"/>
              <a:ext cx="28575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7"/>
                <a:gd name="f8" fmla="val 4"/>
                <a:gd name="f9" fmla="val 9"/>
                <a:gd name="f10" fmla="val 13"/>
                <a:gd name="f11" fmla="val 2"/>
                <a:gd name="f12" fmla="val 15"/>
                <a:gd name="f13" fmla="val 5"/>
                <a:gd name="f14" fmla="val 10"/>
                <a:gd name="f15" fmla="val 6"/>
                <a:gd name="f16" fmla="+- 0 0 -90"/>
                <a:gd name="f17" fmla="*/ f3 1 16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6"/>
                <a:gd name="f27" fmla="*/ f23 1 7"/>
                <a:gd name="f28" fmla="*/ 0 f24 1"/>
                <a:gd name="f29" fmla="*/ 7 f23 1"/>
                <a:gd name="f30" fmla="*/ 13 f24 1"/>
                <a:gd name="f31" fmla="*/ 2 f23 1"/>
                <a:gd name="f32" fmla="*/ 15 f24 1"/>
                <a:gd name="f33" fmla="*/ 5 f23 1"/>
                <a:gd name="f34" fmla="+- f25 0 f1"/>
                <a:gd name="f35" fmla="*/ f28 1 16"/>
                <a:gd name="f36" fmla="*/ f29 1 7"/>
                <a:gd name="f37" fmla="*/ f30 1 16"/>
                <a:gd name="f38" fmla="*/ f31 1 7"/>
                <a:gd name="f39" fmla="*/ f32 1 16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6" h="7">
                  <a:moveTo>
                    <a:pt x="f5" y="f7"/>
                  </a:moveTo>
                  <a:cubicBezTo>
                    <a:pt x="f8" y="f8"/>
                    <a:pt x="f9" y="f8"/>
                    <a:pt x="f10" y="f11"/>
                  </a:cubicBezTo>
                  <a:cubicBezTo>
                    <a:pt x="f6" y="f5"/>
                    <a:pt x="f12" y="f8"/>
                    <a:pt x="f12" y="f13"/>
                  </a:cubicBezTo>
                  <a:cubicBezTo>
                    <a:pt x="f14" y="f15"/>
                    <a:pt x="f13" y="f15"/>
                    <a:pt x="f5" y="f7"/>
                  </a:cubicBezTo>
                  <a:close/>
                </a:path>
              </a:pathLst>
            </a:custGeom>
            <a:solidFill>
              <a:srgbClr val="8E74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2" name="Freeform 246">
              <a:extLst>
                <a:ext uri="{FF2B5EF4-FFF2-40B4-BE49-F238E27FC236}">
                  <a16:creationId xmlns:a16="http://schemas.microsoft.com/office/drawing/2014/main" id="{A58D81C6-5DC5-7A2D-C686-6226EE326817}"/>
                </a:ext>
              </a:extLst>
            </p:cNvPr>
            <p:cNvSpPr/>
            <p:nvPr/>
          </p:nvSpPr>
          <p:spPr>
            <a:xfrm>
              <a:off x="8596310" y="4940302"/>
              <a:ext cx="11109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8"/>
                <a:gd name="f8" fmla="val 3"/>
                <a:gd name="f9" fmla="val 1"/>
                <a:gd name="f10" fmla="val 4"/>
                <a:gd name="f11" fmla="val 2"/>
                <a:gd name="f12" fmla="+- 0 0 -90"/>
                <a:gd name="f13" fmla="*/ f3 1 6"/>
                <a:gd name="f14" fmla="*/ f4 1 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8"/>
                <a:gd name="f23" fmla="*/ f20 1 6"/>
                <a:gd name="f24" fmla="*/ 3 f20 1"/>
                <a:gd name="f25" fmla="*/ 8 f19 1"/>
                <a:gd name="f26" fmla="*/ 0 f20 1"/>
                <a:gd name="f27" fmla="*/ 1 f19 1"/>
                <a:gd name="f28" fmla="*/ 2 f20 1"/>
                <a:gd name="f29" fmla="+- f21 0 f1"/>
                <a:gd name="f30" fmla="*/ f24 1 6"/>
                <a:gd name="f31" fmla="*/ f25 1 8"/>
                <a:gd name="f32" fmla="*/ f26 1 6"/>
                <a:gd name="f33" fmla="*/ f27 1 8"/>
                <a:gd name="f34" fmla="*/ f28 1 6"/>
                <a:gd name="f35" fmla="*/ 0 1 f23"/>
                <a:gd name="f36" fmla="*/ f16 1 f23"/>
                <a:gd name="f37" fmla="*/ 0 1 f22"/>
                <a:gd name="f38" fmla="*/ f17 1 f22"/>
                <a:gd name="f39" fmla="*/ f30 1 f23"/>
                <a:gd name="f40" fmla="*/ f31 1 f22"/>
                <a:gd name="f41" fmla="*/ f32 1 f23"/>
                <a:gd name="f42" fmla="*/ f33 1 f22"/>
                <a:gd name="f43" fmla="*/ f34 1 f23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1"/>
                </a:cxn>
                <a:cxn ang="f29">
                  <a:pos x="f48" y="f49"/>
                </a:cxn>
              </a:cxnLst>
              <a:rect l="f44" t="f47" r="f45" b="f46"/>
              <a:pathLst>
                <a:path w="6" h="8">
                  <a:moveTo>
                    <a:pt x="f8" y="f7"/>
                  </a:moveTo>
                  <a:cubicBezTo>
                    <a:pt x="f9" y="f6"/>
                    <a:pt x="f5" y="f10"/>
                    <a:pt x="f5" y="f9"/>
                  </a:cubicBezTo>
                  <a:cubicBezTo>
                    <a:pt x="f9" y="f5"/>
                    <a:pt x="f11" y="f5"/>
                    <a:pt x="f11" y="f9"/>
                  </a:cubicBezTo>
                  <a:cubicBezTo>
                    <a:pt x="f6" y="f8"/>
                    <a:pt x="f8" y="f6"/>
                    <a:pt x="f8" y="f7"/>
                  </a:cubicBezTo>
                  <a:close/>
                </a:path>
              </a:pathLst>
            </a:custGeom>
            <a:solidFill>
              <a:srgbClr val="378D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3" name="Freeform 247">
              <a:extLst>
                <a:ext uri="{FF2B5EF4-FFF2-40B4-BE49-F238E27FC236}">
                  <a16:creationId xmlns:a16="http://schemas.microsoft.com/office/drawing/2014/main" id="{629138CA-761D-D33C-1E4C-94151A2974D0}"/>
                </a:ext>
              </a:extLst>
            </p:cNvPr>
            <p:cNvSpPr/>
            <p:nvPr/>
          </p:nvSpPr>
          <p:spPr>
            <a:xfrm>
              <a:off x="8396285" y="4008436"/>
              <a:ext cx="6345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3"/>
                <a:gd name="f8" fmla="val 1"/>
                <a:gd name="f9" fmla="val 8"/>
                <a:gd name="f10" fmla="val 3"/>
                <a:gd name="f11" fmla="val 5"/>
                <a:gd name="f12" fmla="val 9"/>
                <a:gd name="f13" fmla="+- 0 0 -90"/>
                <a:gd name="f14" fmla="*/ f3 1 4"/>
                <a:gd name="f15" fmla="*/ f4 1 1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13"/>
                <a:gd name="f25" fmla="*/ 1 f21 1"/>
                <a:gd name="f26" fmla="*/ 13 f20 1"/>
                <a:gd name="f27" fmla="*/ 4 f21 1"/>
                <a:gd name="f28" fmla="*/ 0 f20 1"/>
                <a:gd name="f29" fmla="+- f22 0 f1"/>
                <a:gd name="f30" fmla="*/ f25 1 4"/>
                <a:gd name="f31" fmla="*/ f26 1 13"/>
                <a:gd name="f32" fmla="*/ f27 1 4"/>
                <a:gd name="f33" fmla="*/ f28 1 13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  <a:cxn ang="f29">
                  <a:pos x="f46" y="f47"/>
                </a:cxn>
              </a:cxnLst>
              <a:rect l="f42" t="f45" r="f43" b="f44"/>
              <a:pathLst>
                <a:path w="4" h="13">
                  <a:moveTo>
                    <a:pt x="f8" y="f7"/>
                  </a:moveTo>
                  <a:cubicBezTo>
                    <a:pt x="f5" y="f9"/>
                    <a:pt x="f10" y="f6"/>
                    <a:pt x="f6" y="f5"/>
                  </a:cubicBezTo>
                  <a:cubicBezTo>
                    <a:pt x="f6" y="f11"/>
                    <a:pt x="f10" y="f12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82BB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4" name="Freeform 248">
              <a:extLst>
                <a:ext uri="{FF2B5EF4-FFF2-40B4-BE49-F238E27FC236}">
                  <a16:creationId xmlns:a16="http://schemas.microsoft.com/office/drawing/2014/main" id="{7E0CE645-D515-1695-E347-30207AB1909F}"/>
                </a:ext>
              </a:extLst>
            </p:cNvPr>
            <p:cNvSpPr/>
            <p:nvPr/>
          </p:nvSpPr>
          <p:spPr>
            <a:xfrm>
              <a:off x="8343900" y="3709985"/>
              <a:ext cx="134938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"/>
                <a:gd name="f7" fmla="val 71"/>
                <a:gd name="f8" fmla="val 48"/>
                <a:gd name="f9" fmla="val 63"/>
                <a:gd name="f10" fmla="val 45"/>
                <a:gd name="f11" fmla="val 60"/>
                <a:gd name="f12" fmla="val 46"/>
                <a:gd name="f13" fmla="val 64"/>
                <a:gd name="f14" fmla="val 65"/>
                <a:gd name="f15" fmla="val 42"/>
                <a:gd name="f16" fmla="val 40"/>
                <a:gd name="f17" fmla="val 67"/>
                <a:gd name="f18" fmla="val 39"/>
                <a:gd name="f19" fmla="val 68"/>
                <a:gd name="f20" fmla="val 34"/>
                <a:gd name="f21" fmla="val 33"/>
                <a:gd name="f22" fmla="val 70"/>
                <a:gd name="f23" fmla="val 32"/>
                <a:gd name="f24" fmla="val 66"/>
                <a:gd name="f25" fmla="val 31"/>
                <a:gd name="f26" fmla="val 61"/>
                <a:gd name="f27" fmla="val 59"/>
                <a:gd name="f28" fmla="val 56"/>
                <a:gd name="f29" fmla="val 35"/>
                <a:gd name="f30" fmla="val 53"/>
                <a:gd name="f31" fmla="val 36"/>
                <a:gd name="f32" fmla="val 50"/>
                <a:gd name="f33" fmla="val 38"/>
                <a:gd name="f34" fmla="val 44"/>
                <a:gd name="f35" fmla="val 47"/>
                <a:gd name="f36" fmla="val 21"/>
                <a:gd name="f37" fmla="val 13"/>
                <a:gd name="f38" fmla="val 25"/>
                <a:gd name="f39" fmla="val 18"/>
                <a:gd name="f40" fmla="val 23"/>
                <a:gd name="f41" fmla="val 22"/>
                <a:gd name="f42" fmla="val 17"/>
                <a:gd name="f43" fmla="val 16"/>
                <a:gd name="f44" fmla="val 20"/>
                <a:gd name="f45" fmla="val 15"/>
                <a:gd name="f46" fmla="val 19"/>
                <a:gd name="f47" fmla="val 28"/>
                <a:gd name="f48" fmla="val 41"/>
                <a:gd name="f49" fmla="val 29"/>
                <a:gd name="f50" fmla="val 30"/>
                <a:gd name="f51" fmla="val 49"/>
                <a:gd name="f52" fmla="val 27"/>
                <a:gd name="f53" fmla="val 26"/>
                <a:gd name="f54" fmla="val 51"/>
                <a:gd name="f55" fmla="val 6"/>
                <a:gd name="f56" fmla="val 2"/>
                <a:gd name="f57" fmla="val 3"/>
                <a:gd name="f58" fmla="val 4"/>
                <a:gd name="f59" fmla="val 8"/>
                <a:gd name="f60" fmla="val 62"/>
                <a:gd name="f61" fmla="val 43"/>
                <a:gd name="f62" fmla="val 72"/>
                <a:gd name="f63" fmla="val 52"/>
                <a:gd name="f64" fmla="val 58"/>
                <a:gd name="f65" fmla="val 57"/>
                <a:gd name="f66" fmla="val 55"/>
                <a:gd name="f67" fmla="val 54"/>
                <a:gd name="f68" fmla="+- 0 0 -90"/>
                <a:gd name="f69" fmla="*/ f3 1 73"/>
                <a:gd name="f70" fmla="*/ f4 1 71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73"/>
                <a:gd name="f79" fmla="*/ f75 1 71"/>
                <a:gd name="f80" fmla="*/ 48 f76 1"/>
                <a:gd name="f81" fmla="*/ 63 f75 1"/>
                <a:gd name="f82" fmla="*/ 45 f76 1"/>
                <a:gd name="f83" fmla="*/ 65 f75 1"/>
                <a:gd name="f84" fmla="*/ 39 f76 1"/>
                <a:gd name="f85" fmla="*/ 68 f75 1"/>
                <a:gd name="f86" fmla="*/ 32 f76 1"/>
                <a:gd name="f87" fmla="*/ 66 f75 1"/>
                <a:gd name="f88" fmla="*/ 33 f76 1"/>
                <a:gd name="f89" fmla="*/ 59 f75 1"/>
                <a:gd name="f90" fmla="*/ 36 f76 1"/>
                <a:gd name="f91" fmla="*/ 50 f75 1"/>
                <a:gd name="f92" fmla="*/ 47 f76 1"/>
                <a:gd name="f93" fmla="*/ 34 f75 1"/>
                <a:gd name="f94" fmla="*/ 25 f76 1"/>
                <a:gd name="f95" fmla="*/ 18 f75 1"/>
                <a:gd name="f96" fmla="*/ 22 f76 1"/>
                <a:gd name="f97" fmla="*/ 16 f75 1"/>
                <a:gd name="f98" fmla="*/ 20 f76 1"/>
                <a:gd name="f99" fmla="*/ 15 f75 1"/>
                <a:gd name="f100" fmla="*/ 21 f76 1"/>
                <a:gd name="f101" fmla="*/ 19 f76 1"/>
                <a:gd name="f102" fmla="*/ 23 f75 1"/>
                <a:gd name="f103" fmla="*/ 38 f75 1"/>
                <a:gd name="f104" fmla="*/ 41 f75 1"/>
                <a:gd name="f105" fmla="*/ 29 f76 1"/>
                <a:gd name="f106" fmla="*/ 45 f75 1"/>
                <a:gd name="f107" fmla="*/ 28 f76 1"/>
                <a:gd name="f108" fmla="*/ 49 f75 1"/>
                <a:gd name="f109" fmla="*/ 26 f76 1"/>
                <a:gd name="f110" fmla="*/ 2 f76 1"/>
                <a:gd name="f111" fmla="*/ 31 f75 1"/>
                <a:gd name="f112" fmla="*/ 4 f76 1"/>
                <a:gd name="f113" fmla="*/ 22 f75 1"/>
                <a:gd name="f114" fmla="*/ 0 f75 1"/>
                <a:gd name="f115" fmla="*/ 44 f76 1"/>
                <a:gd name="f116" fmla="*/ 6 f75 1"/>
                <a:gd name="f117" fmla="*/ 62 f76 1"/>
                <a:gd name="f118" fmla="*/ 68 f76 1"/>
                <a:gd name="f119" fmla="*/ 73 f76 1"/>
                <a:gd name="f120" fmla="*/ 51 f75 1"/>
                <a:gd name="f121" fmla="*/ 53 f75 1"/>
                <a:gd name="f122" fmla="*/ 60 f75 1"/>
                <a:gd name="f123" fmla="*/ 60 f76 1"/>
                <a:gd name="f124" fmla="*/ 54 f76 1"/>
                <a:gd name="f125" fmla="*/ 52 f75 1"/>
                <a:gd name="f126" fmla="*/ 49 f76 1"/>
                <a:gd name="f127" fmla="*/ 47 f75 1"/>
                <a:gd name="f128" fmla="*/ 55 f76 1"/>
                <a:gd name="f129" fmla="*/ 57 f75 1"/>
                <a:gd name="f130" fmla="+- f77 0 f1"/>
                <a:gd name="f131" fmla="*/ f80 1 73"/>
                <a:gd name="f132" fmla="*/ f81 1 71"/>
                <a:gd name="f133" fmla="*/ f82 1 73"/>
                <a:gd name="f134" fmla="*/ f83 1 71"/>
                <a:gd name="f135" fmla="*/ f84 1 73"/>
                <a:gd name="f136" fmla="*/ f85 1 71"/>
                <a:gd name="f137" fmla="*/ f86 1 73"/>
                <a:gd name="f138" fmla="*/ f87 1 71"/>
                <a:gd name="f139" fmla="*/ f88 1 73"/>
                <a:gd name="f140" fmla="*/ f89 1 71"/>
                <a:gd name="f141" fmla="*/ f90 1 73"/>
                <a:gd name="f142" fmla="*/ f91 1 71"/>
                <a:gd name="f143" fmla="*/ f92 1 73"/>
                <a:gd name="f144" fmla="*/ f93 1 71"/>
                <a:gd name="f145" fmla="*/ f94 1 73"/>
                <a:gd name="f146" fmla="*/ f95 1 71"/>
                <a:gd name="f147" fmla="*/ f96 1 73"/>
                <a:gd name="f148" fmla="*/ f97 1 71"/>
                <a:gd name="f149" fmla="*/ f98 1 73"/>
                <a:gd name="f150" fmla="*/ f99 1 71"/>
                <a:gd name="f151" fmla="*/ f100 1 73"/>
                <a:gd name="f152" fmla="*/ f101 1 73"/>
                <a:gd name="f153" fmla="*/ f102 1 71"/>
                <a:gd name="f154" fmla="*/ f103 1 71"/>
                <a:gd name="f155" fmla="*/ f104 1 71"/>
                <a:gd name="f156" fmla="*/ f105 1 73"/>
                <a:gd name="f157" fmla="*/ f106 1 71"/>
                <a:gd name="f158" fmla="*/ f107 1 73"/>
                <a:gd name="f159" fmla="*/ f108 1 71"/>
                <a:gd name="f160" fmla="*/ f109 1 73"/>
                <a:gd name="f161" fmla="*/ f110 1 73"/>
                <a:gd name="f162" fmla="*/ f111 1 71"/>
                <a:gd name="f163" fmla="*/ f112 1 73"/>
                <a:gd name="f164" fmla="*/ f113 1 71"/>
                <a:gd name="f165" fmla="*/ f114 1 71"/>
                <a:gd name="f166" fmla="*/ f115 1 73"/>
                <a:gd name="f167" fmla="*/ f116 1 71"/>
                <a:gd name="f168" fmla="*/ f117 1 73"/>
                <a:gd name="f169" fmla="*/ f118 1 73"/>
                <a:gd name="f170" fmla="*/ f119 1 73"/>
                <a:gd name="f171" fmla="*/ f120 1 71"/>
                <a:gd name="f172" fmla="*/ f121 1 71"/>
                <a:gd name="f173" fmla="*/ f122 1 71"/>
                <a:gd name="f174" fmla="*/ f123 1 73"/>
                <a:gd name="f175" fmla="*/ f124 1 73"/>
                <a:gd name="f176" fmla="*/ f125 1 71"/>
                <a:gd name="f177" fmla="*/ f126 1 73"/>
                <a:gd name="f178" fmla="*/ f127 1 71"/>
                <a:gd name="f179" fmla="*/ f128 1 73"/>
                <a:gd name="f180" fmla="*/ f129 1 71"/>
                <a:gd name="f181" fmla="*/ 0 1 f78"/>
                <a:gd name="f182" fmla="*/ f72 1 f78"/>
                <a:gd name="f183" fmla="*/ 0 1 f79"/>
                <a:gd name="f184" fmla="*/ f73 1 f79"/>
                <a:gd name="f185" fmla="*/ f131 1 f78"/>
                <a:gd name="f186" fmla="*/ f132 1 f79"/>
                <a:gd name="f187" fmla="*/ f133 1 f78"/>
                <a:gd name="f188" fmla="*/ f134 1 f79"/>
                <a:gd name="f189" fmla="*/ f135 1 f78"/>
                <a:gd name="f190" fmla="*/ f136 1 f79"/>
                <a:gd name="f191" fmla="*/ f137 1 f78"/>
                <a:gd name="f192" fmla="*/ f138 1 f79"/>
                <a:gd name="f193" fmla="*/ f139 1 f78"/>
                <a:gd name="f194" fmla="*/ f140 1 f79"/>
                <a:gd name="f195" fmla="*/ f141 1 f78"/>
                <a:gd name="f196" fmla="*/ f142 1 f79"/>
                <a:gd name="f197" fmla="*/ f143 1 f78"/>
                <a:gd name="f198" fmla="*/ f144 1 f79"/>
                <a:gd name="f199" fmla="*/ f145 1 f78"/>
                <a:gd name="f200" fmla="*/ f146 1 f79"/>
                <a:gd name="f201" fmla="*/ f147 1 f78"/>
                <a:gd name="f202" fmla="*/ f148 1 f79"/>
                <a:gd name="f203" fmla="*/ f149 1 f78"/>
                <a:gd name="f204" fmla="*/ f150 1 f79"/>
                <a:gd name="f205" fmla="*/ f151 1 f78"/>
                <a:gd name="f206" fmla="*/ f152 1 f78"/>
                <a:gd name="f207" fmla="*/ f153 1 f79"/>
                <a:gd name="f208" fmla="*/ f154 1 f79"/>
                <a:gd name="f209" fmla="*/ f155 1 f79"/>
                <a:gd name="f210" fmla="*/ f156 1 f78"/>
                <a:gd name="f211" fmla="*/ f157 1 f79"/>
                <a:gd name="f212" fmla="*/ f158 1 f78"/>
                <a:gd name="f213" fmla="*/ f159 1 f79"/>
                <a:gd name="f214" fmla="*/ f160 1 f78"/>
                <a:gd name="f215" fmla="*/ f161 1 f78"/>
                <a:gd name="f216" fmla="*/ f162 1 f79"/>
                <a:gd name="f217" fmla="*/ f163 1 f78"/>
                <a:gd name="f218" fmla="*/ f164 1 f79"/>
                <a:gd name="f219" fmla="*/ f165 1 f79"/>
                <a:gd name="f220" fmla="*/ f166 1 f78"/>
                <a:gd name="f221" fmla="*/ f167 1 f79"/>
                <a:gd name="f222" fmla="*/ f168 1 f78"/>
                <a:gd name="f223" fmla="*/ f169 1 f78"/>
                <a:gd name="f224" fmla="*/ f170 1 f78"/>
                <a:gd name="f225" fmla="*/ f171 1 f79"/>
                <a:gd name="f226" fmla="*/ f172 1 f79"/>
                <a:gd name="f227" fmla="*/ f173 1 f79"/>
                <a:gd name="f228" fmla="*/ f174 1 f78"/>
                <a:gd name="f229" fmla="*/ f175 1 f78"/>
                <a:gd name="f230" fmla="*/ f176 1 f79"/>
                <a:gd name="f231" fmla="*/ f177 1 f78"/>
                <a:gd name="f232" fmla="*/ f178 1 f79"/>
                <a:gd name="f233" fmla="*/ f179 1 f78"/>
                <a:gd name="f234" fmla="*/ f180 1 f79"/>
                <a:gd name="f235" fmla="*/ f181 f69 1"/>
                <a:gd name="f236" fmla="*/ f182 f69 1"/>
                <a:gd name="f237" fmla="*/ f184 f70 1"/>
                <a:gd name="f238" fmla="*/ f183 f70 1"/>
                <a:gd name="f239" fmla="*/ f185 f69 1"/>
                <a:gd name="f240" fmla="*/ f186 f70 1"/>
                <a:gd name="f241" fmla="*/ f187 f69 1"/>
                <a:gd name="f242" fmla="*/ f188 f70 1"/>
                <a:gd name="f243" fmla="*/ f189 f69 1"/>
                <a:gd name="f244" fmla="*/ f190 f70 1"/>
                <a:gd name="f245" fmla="*/ f191 f69 1"/>
                <a:gd name="f246" fmla="*/ f192 f70 1"/>
                <a:gd name="f247" fmla="*/ f193 f69 1"/>
                <a:gd name="f248" fmla="*/ f194 f70 1"/>
                <a:gd name="f249" fmla="*/ f195 f69 1"/>
                <a:gd name="f250" fmla="*/ f196 f70 1"/>
                <a:gd name="f251" fmla="*/ f197 f69 1"/>
                <a:gd name="f252" fmla="*/ f198 f70 1"/>
                <a:gd name="f253" fmla="*/ f199 f69 1"/>
                <a:gd name="f254" fmla="*/ f200 f70 1"/>
                <a:gd name="f255" fmla="*/ f201 f69 1"/>
                <a:gd name="f256" fmla="*/ f202 f70 1"/>
                <a:gd name="f257" fmla="*/ f203 f69 1"/>
                <a:gd name="f258" fmla="*/ f204 f70 1"/>
                <a:gd name="f259" fmla="*/ f205 f69 1"/>
                <a:gd name="f260" fmla="*/ f206 f69 1"/>
                <a:gd name="f261" fmla="*/ f207 f70 1"/>
                <a:gd name="f262" fmla="*/ f208 f70 1"/>
                <a:gd name="f263" fmla="*/ f209 f70 1"/>
                <a:gd name="f264" fmla="*/ f210 f69 1"/>
                <a:gd name="f265" fmla="*/ f211 f70 1"/>
                <a:gd name="f266" fmla="*/ f212 f69 1"/>
                <a:gd name="f267" fmla="*/ f213 f70 1"/>
                <a:gd name="f268" fmla="*/ f214 f69 1"/>
                <a:gd name="f269" fmla="*/ f215 f69 1"/>
                <a:gd name="f270" fmla="*/ f216 f70 1"/>
                <a:gd name="f271" fmla="*/ f217 f69 1"/>
                <a:gd name="f272" fmla="*/ f218 f70 1"/>
                <a:gd name="f273" fmla="*/ f219 f70 1"/>
                <a:gd name="f274" fmla="*/ f220 f69 1"/>
                <a:gd name="f275" fmla="*/ f221 f70 1"/>
                <a:gd name="f276" fmla="*/ f222 f69 1"/>
                <a:gd name="f277" fmla="*/ f223 f69 1"/>
                <a:gd name="f278" fmla="*/ f224 f69 1"/>
                <a:gd name="f279" fmla="*/ f225 f70 1"/>
                <a:gd name="f280" fmla="*/ f226 f70 1"/>
                <a:gd name="f281" fmla="*/ f227 f70 1"/>
                <a:gd name="f282" fmla="*/ f228 f69 1"/>
                <a:gd name="f283" fmla="*/ f229 f69 1"/>
                <a:gd name="f284" fmla="*/ f230 f70 1"/>
                <a:gd name="f285" fmla="*/ f231 f69 1"/>
                <a:gd name="f286" fmla="*/ f232 f70 1"/>
                <a:gd name="f287" fmla="*/ f233 f69 1"/>
                <a:gd name="f288" fmla="*/ f234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0">
                  <a:pos x="f239" y="f240"/>
                </a:cxn>
                <a:cxn ang="f130">
                  <a:pos x="f241" y="f242"/>
                </a:cxn>
                <a:cxn ang="f130">
                  <a:pos x="f243" y="f244"/>
                </a:cxn>
                <a:cxn ang="f130">
                  <a:pos x="f245" y="f246"/>
                </a:cxn>
                <a:cxn ang="f130">
                  <a:pos x="f247" y="f248"/>
                </a:cxn>
                <a:cxn ang="f130">
                  <a:pos x="f249" y="f250"/>
                </a:cxn>
                <a:cxn ang="f130">
                  <a:pos x="f251" y="f252"/>
                </a:cxn>
                <a:cxn ang="f130">
                  <a:pos x="f253" y="f254"/>
                </a:cxn>
                <a:cxn ang="f130">
                  <a:pos x="f255" y="f256"/>
                </a:cxn>
                <a:cxn ang="f130">
                  <a:pos x="f257" y="f258"/>
                </a:cxn>
                <a:cxn ang="f130">
                  <a:pos x="f259" y="f254"/>
                </a:cxn>
                <a:cxn ang="f130">
                  <a:pos x="f260" y="f261"/>
                </a:cxn>
                <a:cxn ang="f130">
                  <a:pos x="f260" y="f262"/>
                </a:cxn>
                <a:cxn ang="f130">
                  <a:pos x="f255" y="f263"/>
                </a:cxn>
                <a:cxn ang="f130">
                  <a:pos x="f264" y="f265"/>
                </a:cxn>
                <a:cxn ang="f130">
                  <a:pos x="f266" y="f267"/>
                </a:cxn>
                <a:cxn ang="f130">
                  <a:pos x="f268" y="f250"/>
                </a:cxn>
                <a:cxn ang="f130">
                  <a:pos x="f269" y="f270"/>
                </a:cxn>
                <a:cxn ang="f130">
                  <a:pos x="f269" y="f261"/>
                </a:cxn>
                <a:cxn ang="f130">
                  <a:pos x="f271" y="f272"/>
                </a:cxn>
                <a:cxn ang="f130">
                  <a:pos x="f247" y="f273"/>
                </a:cxn>
                <a:cxn ang="f130">
                  <a:pos x="f274" y="f275"/>
                </a:cxn>
                <a:cxn ang="f130">
                  <a:pos x="f276" y="f263"/>
                </a:cxn>
                <a:cxn ang="f130">
                  <a:pos x="f277" y="f265"/>
                </a:cxn>
                <a:cxn ang="f130">
                  <a:pos x="f278" y="f279"/>
                </a:cxn>
                <a:cxn ang="f130">
                  <a:pos x="f278" y="f280"/>
                </a:cxn>
                <a:cxn ang="f130">
                  <a:pos x="f277" y="f281"/>
                </a:cxn>
                <a:cxn ang="f130">
                  <a:pos x="f282" y="f281"/>
                </a:cxn>
                <a:cxn ang="f130">
                  <a:pos x="f283" y="f284"/>
                </a:cxn>
                <a:cxn ang="f130">
                  <a:pos x="f285" y="f286"/>
                </a:cxn>
                <a:cxn ang="f130">
                  <a:pos x="f283" y="f284"/>
                </a:cxn>
                <a:cxn ang="f130">
                  <a:pos x="f287" y="f288"/>
                </a:cxn>
                <a:cxn ang="f130">
                  <a:pos x="f239" y="f240"/>
                </a:cxn>
              </a:cxnLst>
              <a:rect l="f235" t="f238" r="f236" b="f237"/>
              <a:pathLst>
                <a:path w="73" h="71">
                  <a:moveTo>
                    <a:pt x="f8" y="f9"/>
                  </a:moveTo>
                  <a:cubicBezTo>
                    <a:pt x="f10" y="f11"/>
                    <a:pt x="f12" y="f13"/>
                    <a:pt x="f10" y="f14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7"/>
                    <a:pt x="f21" y="f22"/>
                    <a:pt x="f23" y="f24"/>
                  </a:cubicBezTo>
                  <a:cubicBezTo>
                    <a:pt x="f25" y="f9"/>
                    <a:pt x="f23" y="f26"/>
                    <a:pt x="f21" y="f27"/>
                  </a:cubicBezTo>
                  <a:cubicBezTo>
                    <a:pt x="f20" y="f28"/>
                    <a:pt x="f29" y="f30"/>
                    <a:pt x="f31" y="f32"/>
                  </a:cubicBezTo>
                  <a:cubicBezTo>
                    <a:pt x="f33" y="f34"/>
                    <a:pt x="f15" y="f33"/>
                    <a:pt x="f35" y="f20"/>
                  </a:cubicBezTo>
                  <a:cubicBezTo>
                    <a:pt x="f35" y="f36"/>
                    <a:pt x="f33" y="f37"/>
                    <a:pt x="f38" y="f39"/>
                  </a:cubicBezTo>
                  <a:cubicBezTo>
                    <a:pt x="f40" y="f39"/>
                    <a:pt x="f41" y="f42"/>
                    <a:pt x="f41" y="f43"/>
                  </a:cubicBezTo>
                  <a:cubicBezTo>
                    <a:pt x="f36" y="f43"/>
                    <a:pt x="f44" y="f45"/>
                    <a:pt x="f44" y="f45"/>
                  </a:cubicBezTo>
                  <a:cubicBezTo>
                    <a:pt x="f44" y="f45"/>
                    <a:pt x="f41" y="f42"/>
                    <a:pt x="f36" y="f39"/>
                  </a:cubicBezTo>
                  <a:cubicBezTo>
                    <a:pt x="f36" y="f44"/>
                    <a:pt x="f46" y="f36"/>
                    <a:pt x="f46" y="f40"/>
                  </a:cubicBezTo>
                  <a:cubicBezTo>
                    <a:pt x="f39" y="f47"/>
                    <a:pt x="f42" y="f21"/>
                    <a:pt x="f46" y="f33"/>
                  </a:cubicBezTo>
                  <a:cubicBezTo>
                    <a:pt x="f46" y="f16"/>
                    <a:pt x="f46" y="f15"/>
                    <a:pt x="f41" y="f48"/>
                  </a:cubicBezTo>
                  <a:cubicBezTo>
                    <a:pt x="f38" y="f48"/>
                    <a:pt x="f47" y="f15"/>
                    <a:pt x="f49" y="f10"/>
                  </a:cubicBezTo>
                  <a:cubicBezTo>
                    <a:pt x="f50" y="f35"/>
                    <a:pt x="f49" y="f8"/>
                    <a:pt x="f47" y="f51"/>
                  </a:cubicBezTo>
                  <a:cubicBezTo>
                    <a:pt x="f52" y="f32"/>
                    <a:pt x="f53" y="f32"/>
                    <a:pt x="f53" y="f32"/>
                  </a:cubicBezTo>
                  <a:cubicBezTo>
                    <a:pt x="f37" y="f54"/>
                    <a:pt x="f55" y="f10"/>
                    <a:pt x="f56" y="f25"/>
                  </a:cubicBezTo>
                  <a:cubicBezTo>
                    <a:pt x="f56" y="f49"/>
                    <a:pt x="f5" y="f53"/>
                    <a:pt x="f56" y="f40"/>
                  </a:cubicBezTo>
                  <a:cubicBezTo>
                    <a:pt x="f56" y="f41"/>
                    <a:pt x="f57" y="f41"/>
                    <a:pt x="f58" y="f41"/>
                  </a:cubicBezTo>
                  <a:cubicBezTo>
                    <a:pt x="f59" y="f59"/>
                    <a:pt x="f46" y="f5"/>
                    <a:pt x="f21" y="f5"/>
                  </a:cubicBezTo>
                  <a:cubicBezTo>
                    <a:pt x="f33" y="f5"/>
                    <a:pt x="f48" y="f56"/>
                    <a:pt x="f34" y="f55"/>
                  </a:cubicBezTo>
                  <a:cubicBezTo>
                    <a:pt x="f35" y="f46"/>
                    <a:pt x="f28" y="f49"/>
                    <a:pt x="f60" y="f48"/>
                  </a:cubicBezTo>
                  <a:cubicBezTo>
                    <a:pt x="f13" y="f61"/>
                    <a:pt x="f24" y="f34"/>
                    <a:pt x="f19" y="f10"/>
                  </a:cubicBezTo>
                  <a:cubicBezTo>
                    <a:pt x="f22" y="f35"/>
                    <a:pt x="f62" y="f51"/>
                    <a:pt x="f6" y="f54"/>
                  </a:cubicBezTo>
                  <a:cubicBezTo>
                    <a:pt x="f6" y="f63"/>
                    <a:pt x="f6" y="f63"/>
                    <a:pt x="f6" y="f30"/>
                  </a:cubicBezTo>
                  <a:cubicBezTo>
                    <a:pt x="f62" y="f28"/>
                    <a:pt x="f22" y="f64"/>
                    <a:pt x="f19" y="f11"/>
                  </a:cubicBezTo>
                  <a:cubicBezTo>
                    <a:pt x="f24" y="f13"/>
                    <a:pt x="f9" y="f14"/>
                    <a:pt x="f11" y="f11"/>
                  </a:cubicBezTo>
                  <a:cubicBezTo>
                    <a:pt x="f27" y="f65"/>
                    <a:pt x="f66" y="f66"/>
                    <a:pt x="f67" y="f63"/>
                  </a:cubicBezTo>
                  <a:cubicBezTo>
                    <a:pt x="f63" y="f32"/>
                    <a:pt x="f54" y="f8"/>
                    <a:pt x="f51" y="f35"/>
                  </a:cubicBezTo>
                  <a:cubicBezTo>
                    <a:pt x="f54" y="f8"/>
                    <a:pt x="f63" y="f32"/>
                    <a:pt x="f67" y="f63"/>
                  </a:cubicBezTo>
                  <a:cubicBezTo>
                    <a:pt x="f67" y="f67"/>
                    <a:pt x="f65" y="f66"/>
                    <a:pt x="f66" y="f65"/>
                  </a:cubicBezTo>
                  <a:cubicBezTo>
                    <a:pt x="f54" y="f64"/>
                    <a:pt x="f32" y="f26"/>
                    <a:pt x="f8" y="f9"/>
                  </a:cubicBezTo>
                  <a:close/>
                </a:path>
              </a:pathLst>
            </a:custGeom>
            <a:solidFill>
              <a:srgbClr val="A4C9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5" name="Freeform 249">
              <a:extLst>
                <a:ext uri="{FF2B5EF4-FFF2-40B4-BE49-F238E27FC236}">
                  <a16:creationId xmlns:a16="http://schemas.microsoft.com/office/drawing/2014/main" id="{3EC6DEE6-3D04-682F-24A4-FD8A47FA4B56}"/>
                </a:ext>
              </a:extLst>
            </p:cNvPr>
            <p:cNvSpPr/>
            <p:nvPr/>
          </p:nvSpPr>
          <p:spPr>
            <a:xfrm>
              <a:off x="8301032" y="3670301"/>
              <a:ext cx="122236" cy="1285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70"/>
                <a:gd name="f8" fmla="val 61"/>
                <a:gd name="f9" fmla="val 62"/>
                <a:gd name="f10" fmla="val 1"/>
                <a:gd name="f11" fmla="val 63"/>
                <a:gd name="f12" fmla="val 64"/>
                <a:gd name="f13" fmla="val 2"/>
                <a:gd name="f14" fmla="val 66"/>
                <a:gd name="f15" fmla="val 5"/>
                <a:gd name="f16" fmla="val 10"/>
                <a:gd name="f17" fmla="val 14"/>
                <a:gd name="f18" fmla="val 15"/>
                <a:gd name="f19" fmla="val 16"/>
                <a:gd name="f20" fmla="val 18"/>
                <a:gd name="f21" fmla="val 58"/>
                <a:gd name="f22" fmla="val 53"/>
                <a:gd name="f23" fmla="val 52"/>
                <a:gd name="f24" fmla="val 50"/>
                <a:gd name="f25" fmla="val 48"/>
                <a:gd name="f26" fmla="val 43"/>
                <a:gd name="f27" fmla="val 37"/>
                <a:gd name="f28" fmla="val 17"/>
                <a:gd name="f29" fmla="val 33"/>
                <a:gd name="f30" fmla="val 20"/>
                <a:gd name="f31" fmla="val 31"/>
                <a:gd name="f32" fmla="val 22"/>
                <a:gd name="f33" fmla="val 28"/>
                <a:gd name="f34" fmla="val 23"/>
                <a:gd name="f35" fmla="val 27"/>
                <a:gd name="f36" fmla="val 26"/>
                <a:gd name="f37" fmla="val 34"/>
                <a:gd name="f38" fmla="val 21"/>
                <a:gd name="f39" fmla="val 12"/>
                <a:gd name="f40" fmla="val 65"/>
                <a:gd name="f41" fmla="val 6"/>
                <a:gd name="f42" fmla="val 3"/>
                <a:gd name="f43" fmla="val 42"/>
                <a:gd name="f44" fmla="val 7"/>
                <a:gd name="f45" fmla="val 38"/>
                <a:gd name="f46" fmla="val 36"/>
                <a:gd name="f47" fmla="val 8"/>
                <a:gd name="f48" fmla="val 29"/>
                <a:gd name="f49" fmla="val 30"/>
                <a:gd name="f50" fmla="val 13"/>
                <a:gd name="f51" fmla="val 19"/>
                <a:gd name="f52" fmla="val 9"/>
                <a:gd name="f53" fmla="val 24"/>
                <a:gd name="f54" fmla="val 59"/>
                <a:gd name="f55" fmla="val 60"/>
                <a:gd name="f56" fmla="+- 0 0 -90"/>
                <a:gd name="f57" fmla="*/ f3 1 67"/>
                <a:gd name="f58" fmla="*/ f4 1 70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67"/>
                <a:gd name="f67" fmla="*/ f63 1 70"/>
                <a:gd name="f68" fmla="*/ 61 f64 1"/>
                <a:gd name="f69" fmla="*/ 0 f63 1"/>
                <a:gd name="f70" fmla="*/ 64 f64 1"/>
                <a:gd name="f71" fmla="*/ 2 f63 1"/>
                <a:gd name="f72" fmla="*/ 67 f64 1"/>
                <a:gd name="f73" fmla="*/ 14 f63 1"/>
                <a:gd name="f74" fmla="*/ 66 f64 1"/>
                <a:gd name="f75" fmla="*/ 16 f63 1"/>
                <a:gd name="f76" fmla="*/ 53 f64 1"/>
                <a:gd name="f77" fmla="*/ 15 f63 1"/>
                <a:gd name="f78" fmla="*/ 48 f64 1"/>
                <a:gd name="f79" fmla="*/ 33 f64 1"/>
                <a:gd name="f80" fmla="*/ 20 f63 1"/>
                <a:gd name="f81" fmla="*/ 27 f64 1"/>
                <a:gd name="f82" fmla="*/ 26 f63 1"/>
                <a:gd name="f83" fmla="*/ 18 f64 1"/>
                <a:gd name="f84" fmla="*/ 52 f63 1"/>
                <a:gd name="f85" fmla="*/ 6 f64 1"/>
                <a:gd name="f86" fmla="*/ 70 f63 1"/>
                <a:gd name="f87" fmla="*/ 2 f64 1"/>
                <a:gd name="f88" fmla="*/ 42 f63 1"/>
                <a:gd name="f89" fmla="*/ 7 f64 1"/>
                <a:gd name="f90" fmla="*/ 36 f63 1"/>
                <a:gd name="f91" fmla="*/ 12 f64 1"/>
                <a:gd name="f92" fmla="*/ 30 f63 1"/>
                <a:gd name="f93" fmla="*/ 16 f64 1"/>
                <a:gd name="f94" fmla="*/ 21 f63 1"/>
                <a:gd name="f95" fmla="*/ 13 f63 1"/>
                <a:gd name="f96" fmla="*/ 7 f63 1"/>
                <a:gd name="f97" fmla="*/ 59 f64 1"/>
                <a:gd name="f98" fmla="*/ 1 f63 1"/>
                <a:gd name="f99" fmla="+- f65 0 f1"/>
                <a:gd name="f100" fmla="*/ f68 1 67"/>
                <a:gd name="f101" fmla="*/ f69 1 70"/>
                <a:gd name="f102" fmla="*/ f70 1 67"/>
                <a:gd name="f103" fmla="*/ f71 1 70"/>
                <a:gd name="f104" fmla="*/ f72 1 67"/>
                <a:gd name="f105" fmla="*/ f73 1 70"/>
                <a:gd name="f106" fmla="*/ f74 1 67"/>
                <a:gd name="f107" fmla="*/ f75 1 70"/>
                <a:gd name="f108" fmla="*/ f76 1 67"/>
                <a:gd name="f109" fmla="*/ f77 1 70"/>
                <a:gd name="f110" fmla="*/ f78 1 67"/>
                <a:gd name="f111" fmla="*/ f79 1 67"/>
                <a:gd name="f112" fmla="*/ f80 1 70"/>
                <a:gd name="f113" fmla="*/ f81 1 67"/>
                <a:gd name="f114" fmla="*/ f82 1 70"/>
                <a:gd name="f115" fmla="*/ f83 1 67"/>
                <a:gd name="f116" fmla="*/ f84 1 70"/>
                <a:gd name="f117" fmla="*/ f85 1 67"/>
                <a:gd name="f118" fmla="*/ f86 1 70"/>
                <a:gd name="f119" fmla="*/ f87 1 67"/>
                <a:gd name="f120" fmla="*/ f88 1 70"/>
                <a:gd name="f121" fmla="*/ f89 1 67"/>
                <a:gd name="f122" fmla="*/ f90 1 70"/>
                <a:gd name="f123" fmla="*/ f91 1 67"/>
                <a:gd name="f124" fmla="*/ f92 1 70"/>
                <a:gd name="f125" fmla="*/ f93 1 67"/>
                <a:gd name="f126" fmla="*/ f94 1 70"/>
                <a:gd name="f127" fmla="*/ f95 1 70"/>
                <a:gd name="f128" fmla="*/ f96 1 70"/>
                <a:gd name="f129" fmla="*/ f97 1 67"/>
                <a:gd name="f130" fmla="*/ f98 1 70"/>
                <a:gd name="f131" fmla="*/ 0 1 f66"/>
                <a:gd name="f132" fmla="*/ f60 1 f66"/>
                <a:gd name="f133" fmla="*/ 0 1 f67"/>
                <a:gd name="f134" fmla="*/ f61 1 f67"/>
                <a:gd name="f135" fmla="*/ f100 1 f66"/>
                <a:gd name="f136" fmla="*/ f101 1 f67"/>
                <a:gd name="f137" fmla="*/ f102 1 f66"/>
                <a:gd name="f138" fmla="*/ f103 1 f67"/>
                <a:gd name="f139" fmla="*/ f104 1 f66"/>
                <a:gd name="f140" fmla="*/ f105 1 f67"/>
                <a:gd name="f141" fmla="*/ f106 1 f66"/>
                <a:gd name="f142" fmla="*/ f107 1 f67"/>
                <a:gd name="f143" fmla="*/ f108 1 f66"/>
                <a:gd name="f144" fmla="*/ f109 1 f67"/>
                <a:gd name="f145" fmla="*/ f110 1 f66"/>
                <a:gd name="f146" fmla="*/ f111 1 f66"/>
                <a:gd name="f147" fmla="*/ f112 1 f67"/>
                <a:gd name="f148" fmla="*/ f113 1 f66"/>
                <a:gd name="f149" fmla="*/ f114 1 f67"/>
                <a:gd name="f150" fmla="*/ f115 1 f66"/>
                <a:gd name="f151" fmla="*/ f116 1 f67"/>
                <a:gd name="f152" fmla="*/ f117 1 f66"/>
                <a:gd name="f153" fmla="*/ f118 1 f67"/>
                <a:gd name="f154" fmla="*/ f119 1 f66"/>
                <a:gd name="f155" fmla="*/ f120 1 f67"/>
                <a:gd name="f156" fmla="*/ f121 1 f66"/>
                <a:gd name="f157" fmla="*/ f122 1 f67"/>
                <a:gd name="f158" fmla="*/ f123 1 f66"/>
                <a:gd name="f159" fmla="*/ f124 1 f67"/>
                <a:gd name="f160" fmla="*/ f125 1 f66"/>
                <a:gd name="f161" fmla="*/ f126 1 f67"/>
                <a:gd name="f162" fmla="*/ f127 1 f67"/>
                <a:gd name="f163" fmla="*/ f128 1 f67"/>
                <a:gd name="f164" fmla="*/ f129 1 f66"/>
                <a:gd name="f165" fmla="*/ f130 1 f67"/>
                <a:gd name="f166" fmla="*/ f131 f57 1"/>
                <a:gd name="f167" fmla="*/ f132 f57 1"/>
                <a:gd name="f168" fmla="*/ f134 f58 1"/>
                <a:gd name="f169" fmla="*/ f133 f58 1"/>
                <a:gd name="f170" fmla="*/ f135 f57 1"/>
                <a:gd name="f171" fmla="*/ f136 f58 1"/>
                <a:gd name="f172" fmla="*/ f137 f57 1"/>
                <a:gd name="f173" fmla="*/ f138 f58 1"/>
                <a:gd name="f174" fmla="*/ f139 f57 1"/>
                <a:gd name="f175" fmla="*/ f140 f58 1"/>
                <a:gd name="f176" fmla="*/ f141 f57 1"/>
                <a:gd name="f177" fmla="*/ f142 f58 1"/>
                <a:gd name="f178" fmla="*/ f143 f57 1"/>
                <a:gd name="f179" fmla="*/ f144 f58 1"/>
                <a:gd name="f180" fmla="*/ f145 f57 1"/>
                <a:gd name="f181" fmla="*/ f146 f57 1"/>
                <a:gd name="f182" fmla="*/ f147 f58 1"/>
                <a:gd name="f183" fmla="*/ f148 f57 1"/>
                <a:gd name="f184" fmla="*/ f149 f58 1"/>
                <a:gd name="f185" fmla="*/ f150 f57 1"/>
                <a:gd name="f186" fmla="*/ f151 f58 1"/>
                <a:gd name="f187" fmla="*/ f152 f57 1"/>
                <a:gd name="f188" fmla="*/ f153 f58 1"/>
                <a:gd name="f189" fmla="*/ f154 f57 1"/>
                <a:gd name="f190" fmla="*/ f155 f58 1"/>
                <a:gd name="f191" fmla="*/ f156 f57 1"/>
                <a:gd name="f192" fmla="*/ f157 f58 1"/>
                <a:gd name="f193" fmla="*/ f158 f57 1"/>
                <a:gd name="f194" fmla="*/ f159 f58 1"/>
                <a:gd name="f195" fmla="*/ f160 f57 1"/>
                <a:gd name="f196" fmla="*/ f161 f58 1"/>
                <a:gd name="f197" fmla="*/ f162 f58 1"/>
                <a:gd name="f198" fmla="*/ f163 f58 1"/>
                <a:gd name="f199" fmla="*/ f164 f57 1"/>
                <a:gd name="f200" fmla="*/ f165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0" y="f171"/>
                </a:cxn>
                <a:cxn ang="f99">
                  <a:pos x="f172" y="f173"/>
                </a:cxn>
                <a:cxn ang="f99">
                  <a:pos x="f174" y="f175"/>
                </a:cxn>
                <a:cxn ang="f99">
                  <a:pos x="f176" y="f177"/>
                </a:cxn>
                <a:cxn ang="f99">
                  <a:pos x="f178" y="f179"/>
                </a:cxn>
                <a:cxn ang="f99">
                  <a:pos x="f180" y="f177"/>
                </a:cxn>
                <a:cxn ang="f99">
                  <a:pos x="f181" y="f182"/>
                </a:cxn>
                <a:cxn ang="f99">
                  <a:pos x="f183" y="f184"/>
                </a:cxn>
                <a:cxn ang="f99">
                  <a:pos x="f185" y="f186"/>
                </a:cxn>
                <a:cxn ang="f99">
                  <a:pos x="f187" y="f188"/>
                </a:cxn>
                <a:cxn ang="f99">
                  <a:pos x="f189" y="f190"/>
                </a:cxn>
                <a:cxn ang="f99">
                  <a:pos x="f191" y="f192"/>
                </a:cxn>
                <a:cxn ang="f99">
                  <a:pos x="f193" y="f194"/>
                </a:cxn>
                <a:cxn ang="f99">
                  <a:pos x="f195" y="f196"/>
                </a:cxn>
                <a:cxn ang="f99">
                  <a:pos x="f185" y="f197"/>
                </a:cxn>
                <a:cxn ang="f99">
                  <a:pos x="f183" y="f198"/>
                </a:cxn>
                <a:cxn ang="f99">
                  <a:pos x="f199" y="f200"/>
                </a:cxn>
                <a:cxn ang="f99">
                  <a:pos x="f170" y="f171"/>
                </a:cxn>
              </a:cxnLst>
              <a:rect l="f166" t="f169" r="f167" b="f168"/>
              <a:pathLst>
                <a:path w="67" h="70">
                  <a:moveTo>
                    <a:pt x="f8" y="f5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4" y="f16"/>
                    <a:pt x="f6" y="f17"/>
                  </a:cubicBezTo>
                  <a:cubicBezTo>
                    <a:pt x="f14" y="f18"/>
                    <a:pt x="f14" y="f19"/>
                    <a:pt x="f14" y="f19"/>
                  </a:cubicBezTo>
                  <a:cubicBezTo>
                    <a:pt x="f9" y="f20"/>
                    <a:pt x="f21" y="f17"/>
                    <a:pt x="f22" y="f18"/>
                  </a:cubicBezTo>
                  <a:cubicBezTo>
                    <a:pt x="f23" y="f18"/>
                    <a:pt x="f24" y="f18"/>
                    <a:pt x="f25" y="f19"/>
                  </a:cubicBezTo>
                  <a:cubicBezTo>
                    <a:pt x="f26" y="f20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4" y="f37"/>
                    <a:pt x="f38" y="f26"/>
                    <a:pt x="f20" y="f23"/>
                  </a:cubicBezTo>
                  <a:cubicBezTo>
                    <a:pt x="f17" y="f21"/>
                    <a:pt x="f39" y="f40"/>
                    <a:pt x="f41" y="f7"/>
                  </a:cubicBezTo>
                  <a:cubicBezTo>
                    <a:pt x="f42" y="f8"/>
                    <a:pt x="f5" y="f23"/>
                    <a:pt x="f13" y="f43"/>
                  </a:cubicBezTo>
                  <a:cubicBezTo>
                    <a:pt x="f44" y="f43"/>
                    <a:pt x="f41" y="f45"/>
                    <a:pt x="f44" y="f46"/>
                  </a:cubicBezTo>
                  <a:cubicBezTo>
                    <a:pt x="f47" y="f29"/>
                    <a:pt x="f44" y="f48"/>
                    <a:pt x="f39" y="f49"/>
                  </a:cubicBezTo>
                  <a:cubicBezTo>
                    <a:pt x="f17" y="f49"/>
                    <a:pt x="f38" y="f35"/>
                    <a:pt x="f19" y="f38"/>
                  </a:cubicBezTo>
                  <a:cubicBezTo>
                    <a:pt x="f17" y="f20"/>
                    <a:pt x="f19" y="f18"/>
                    <a:pt x="f20" y="f50"/>
                  </a:cubicBezTo>
                  <a:cubicBezTo>
                    <a:pt x="f51" y="f52"/>
                    <a:pt x="f53" y="f47"/>
                    <a:pt x="f35" y="f44"/>
                  </a:cubicBezTo>
                  <a:cubicBezTo>
                    <a:pt x="f27" y="f42"/>
                    <a:pt x="f25" y="f5"/>
                    <a:pt x="f54" y="f10"/>
                  </a:cubicBezTo>
                  <a:cubicBezTo>
                    <a:pt x="f55" y="f10"/>
                    <a:pt x="f55" y="f5"/>
                    <a:pt x="f8" y="f5"/>
                  </a:cubicBezTo>
                  <a:close/>
                </a:path>
              </a:pathLst>
            </a:custGeom>
            <a:solidFill>
              <a:srgbClr val="A6C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6" name="Freeform 250">
              <a:extLst>
                <a:ext uri="{FF2B5EF4-FFF2-40B4-BE49-F238E27FC236}">
                  <a16:creationId xmlns:a16="http://schemas.microsoft.com/office/drawing/2014/main" id="{313C7A82-B968-5E14-8A7B-77023A155724}"/>
                </a:ext>
              </a:extLst>
            </p:cNvPr>
            <p:cNvSpPr/>
            <p:nvPr/>
          </p:nvSpPr>
          <p:spPr>
            <a:xfrm>
              <a:off x="8443907" y="3709985"/>
              <a:ext cx="4762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43"/>
                <a:gd name="f8" fmla="val 34"/>
                <a:gd name="f9" fmla="val 35"/>
                <a:gd name="f10" fmla="val 36"/>
                <a:gd name="f11" fmla="val 38"/>
                <a:gd name="f12" fmla="val 25"/>
                <a:gd name="f13" fmla="val 40"/>
                <a:gd name="f14" fmla="val 23"/>
                <a:gd name="f15" fmla="val 42"/>
                <a:gd name="f16" fmla="val 22"/>
                <a:gd name="f17" fmla="val 17"/>
                <a:gd name="f18" fmla="val 16"/>
                <a:gd name="f19" fmla="val 39"/>
                <a:gd name="f20" fmla="val 14"/>
                <a:gd name="f21" fmla="val 10"/>
                <a:gd name="f22" fmla="val 27"/>
                <a:gd name="f23" fmla="val 4"/>
                <a:gd name="f24" fmla="val 21"/>
                <a:gd name="f25" fmla="val 2"/>
                <a:gd name="f26" fmla="val 12"/>
                <a:gd name="f27" fmla="val 1"/>
                <a:gd name="f28" fmla="val 8"/>
                <a:gd name="f29" fmla="val 5"/>
                <a:gd name="f30" fmla="val 7"/>
                <a:gd name="f31" fmla="val 11"/>
                <a:gd name="f32" fmla="val 13"/>
                <a:gd name="f33" fmla="val 20"/>
                <a:gd name="f34" fmla="val 30"/>
                <a:gd name="f35" fmla="+- 0 0 -90"/>
                <a:gd name="f36" fmla="*/ f3 1 26"/>
                <a:gd name="f37" fmla="*/ f4 1 4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26"/>
                <a:gd name="f46" fmla="*/ f42 1 43"/>
                <a:gd name="f47" fmla="*/ 26 f43 1"/>
                <a:gd name="f48" fmla="*/ 34 f42 1"/>
                <a:gd name="f49" fmla="*/ 38 f42 1"/>
                <a:gd name="f50" fmla="*/ 22 f43 1"/>
                <a:gd name="f51" fmla="*/ 43 f42 1"/>
                <a:gd name="f52" fmla="*/ 14 f43 1"/>
                <a:gd name="f53" fmla="*/ 35 f42 1"/>
                <a:gd name="f54" fmla="*/ 2 f43 1"/>
                <a:gd name="f55" fmla="*/ 12 f42 1"/>
                <a:gd name="f56" fmla="*/ 0 f43 1"/>
                <a:gd name="f57" fmla="*/ 5 f42 1"/>
                <a:gd name="f58" fmla="*/ 7 f43 1"/>
                <a:gd name="f59" fmla="*/ 4 f42 1"/>
                <a:gd name="f60" fmla="*/ 13 f42 1"/>
                <a:gd name="f61" fmla="*/ 25 f43 1"/>
                <a:gd name="f62" fmla="*/ 20 f42 1"/>
                <a:gd name="f63" fmla="*/ 21 f42 1"/>
                <a:gd name="f64" fmla="+- f44 0 f1"/>
                <a:gd name="f65" fmla="*/ f47 1 26"/>
                <a:gd name="f66" fmla="*/ f48 1 43"/>
                <a:gd name="f67" fmla="*/ f49 1 43"/>
                <a:gd name="f68" fmla="*/ f50 1 26"/>
                <a:gd name="f69" fmla="*/ f51 1 43"/>
                <a:gd name="f70" fmla="*/ f52 1 26"/>
                <a:gd name="f71" fmla="*/ f53 1 43"/>
                <a:gd name="f72" fmla="*/ f54 1 26"/>
                <a:gd name="f73" fmla="*/ f55 1 43"/>
                <a:gd name="f74" fmla="*/ f56 1 26"/>
                <a:gd name="f75" fmla="*/ f57 1 43"/>
                <a:gd name="f76" fmla="*/ f58 1 26"/>
                <a:gd name="f77" fmla="*/ f59 1 43"/>
                <a:gd name="f78" fmla="*/ f60 1 43"/>
                <a:gd name="f79" fmla="*/ f61 1 26"/>
                <a:gd name="f80" fmla="*/ f62 1 43"/>
                <a:gd name="f81" fmla="*/ f63 1 43"/>
                <a:gd name="f82" fmla="*/ 0 1 f45"/>
                <a:gd name="f83" fmla="*/ f39 1 f45"/>
                <a:gd name="f84" fmla="*/ 0 1 f46"/>
                <a:gd name="f85" fmla="*/ f40 1 f46"/>
                <a:gd name="f86" fmla="*/ f65 1 f45"/>
                <a:gd name="f87" fmla="*/ f66 1 f46"/>
                <a:gd name="f88" fmla="*/ f67 1 f46"/>
                <a:gd name="f89" fmla="*/ f68 1 f45"/>
                <a:gd name="f90" fmla="*/ f69 1 f46"/>
                <a:gd name="f91" fmla="*/ f70 1 f45"/>
                <a:gd name="f92" fmla="*/ f71 1 f46"/>
                <a:gd name="f93" fmla="*/ f72 1 f45"/>
                <a:gd name="f94" fmla="*/ f73 1 f46"/>
                <a:gd name="f95" fmla="*/ f74 1 f45"/>
                <a:gd name="f96" fmla="*/ f75 1 f46"/>
                <a:gd name="f97" fmla="*/ f76 1 f45"/>
                <a:gd name="f98" fmla="*/ f77 1 f46"/>
                <a:gd name="f99" fmla="*/ f78 1 f46"/>
                <a:gd name="f100" fmla="*/ f79 1 f45"/>
                <a:gd name="f101" fmla="*/ f80 1 f46"/>
                <a:gd name="f102" fmla="*/ f81 1 f46"/>
                <a:gd name="f103" fmla="*/ f82 f36 1"/>
                <a:gd name="f104" fmla="*/ f83 f36 1"/>
                <a:gd name="f105" fmla="*/ f85 f37 1"/>
                <a:gd name="f106" fmla="*/ f84 f37 1"/>
                <a:gd name="f107" fmla="*/ f86 f36 1"/>
                <a:gd name="f108" fmla="*/ f87 f37 1"/>
                <a:gd name="f109" fmla="*/ f88 f37 1"/>
                <a:gd name="f110" fmla="*/ f89 f36 1"/>
                <a:gd name="f111" fmla="*/ f90 f37 1"/>
                <a:gd name="f112" fmla="*/ f91 f36 1"/>
                <a:gd name="f113" fmla="*/ f92 f37 1"/>
                <a:gd name="f114" fmla="*/ f93 f36 1"/>
                <a:gd name="f115" fmla="*/ f94 f37 1"/>
                <a:gd name="f116" fmla="*/ f95 f36 1"/>
                <a:gd name="f117" fmla="*/ f96 f37 1"/>
                <a:gd name="f118" fmla="*/ f97 f36 1"/>
                <a:gd name="f119" fmla="*/ f98 f37 1"/>
                <a:gd name="f120" fmla="*/ f99 f37 1"/>
                <a:gd name="f121" fmla="*/ f100 f36 1"/>
                <a:gd name="f122" fmla="*/ f101 f37 1"/>
                <a:gd name="f123" fmla="*/ f102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7" y="f108"/>
                </a:cxn>
                <a:cxn ang="f64">
                  <a:pos x="f107" y="f109"/>
                </a:cxn>
                <a:cxn ang="f64">
                  <a:pos x="f110" y="f111"/>
                </a:cxn>
                <a:cxn ang="f64">
                  <a:pos x="f112" y="f113"/>
                </a:cxn>
                <a:cxn ang="f64">
                  <a:pos x="f114" y="f115"/>
                </a:cxn>
                <a:cxn ang="f64">
                  <a:pos x="f116" y="f117"/>
                </a:cxn>
                <a:cxn ang="f64">
                  <a:pos x="f118" y="f119"/>
                </a:cxn>
                <a:cxn ang="f64">
                  <a:pos x="f112" y="f120"/>
                </a:cxn>
                <a:cxn ang="f64">
                  <a:pos x="f121" y="f122"/>
                </a:cxn>
                <a:cxn ang="f64">
                  <a:pos x="f107" y="f123"/>
                </a:cxn>
                <a:cxn ang="f64">
                  <a:pos x="f107" y="f108"/>
                </a:cxn>
              </a:cxnLst>
              <a:rect l="f103" t="f106" r="f104" b="f105"/>
              <a:pathLst>
                <a:path w="26" h="43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13"/>
                    <a:pt x="f14" y="f15"/>
                    <a:pt x="f16" y="f7"/>
                  </a:cubicBezTo>
                  <a:cubicBezTo>
                    <a:pt x="f17" y="f7"/>
                    <a:pt x="f18" y="f19"/>
                    <a:pt x="f20" y="f9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1"/>
                    <a:pt x="f5" y="f28"/>
                    <a:pt x="f5" y="f29"/>
                  </a:cubicBezTo>
                  <a:cubicBezTo>
                    <a:pt x="f25" y="f5"/>
                    <a:pt x="f23" y="f27"/>
                    <a:pt x="f30" y="f23"/>
                  </a:cubicBezTo>
                  <a:cubicBezTo>
                    <a:pt x="f21" y="f30"/>
                    <a:pt x="f31" y="f31"/>
                    <a:pt x="f20" y="f32"/>
                  </a:cubicBezTo>
                  <a:cubicBezTo>
                    <a:pt x="f17" y="f18"/>
                    <a:pt x="f16" y="f18"/>
                    <a:pt x="f12" y="f33"/>
                  </a:cubicBezTo>
                  <a:cubicBezTo>
                    <a:pt x="f12" y="f33"/>
                    <a:pt x="f6" y="f24"/>
                    <a:pt x="f6" y="f24"/>
                  </a:cubicBezTo>
                  <a:cubicBezTo>
                    <a:pt x="f6" y="f12"/>
                    <a:pt x="f6" y="f34"/>
                    <a:pt x="f6" y="f8"/>
                  </a:cubicBezTo>
                  <a:close/>
                </a:path>
              </a:pathLst>
            </a:custGeom>
            <a:solidFill>
              <a:srgbClr val="8CBF5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7" name="Freeform 251">
              <a:extLst>
                <a:ext uri="{FF2B5EF4-FFF2-40B4-BE49-F238E27FC236}">
                  <a16:creationId xmlns:a16="http://schemas.microsoft.com/office/drawing/2014/main" id="{068AA32C-12E7-8DF9-E3A7-BC2D3AAF08EB}"/>
                </a:ext>
              </a:extLst>
            </p:cNvPr>
            <p:cNvSpPr/>
            <p:nvPr/>
          </p:nvSpPr>
          <p:spPr>
            <a:xfrm>
              <a:off x="8332780" y="3806830"/>
              <a:ext cx="57150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1"/>
                <a:gd name="f8" fmla="val 11"/>
                <a:gd name="f9" fmla="val 1"/>
                <a:gd name="f10" fmla="val 6"/>
                <a:gd name="f11" fmla="val 3"/>
                <a:gd name="f12" fmla="val 2"/>
                <a:gd name="f13" fmla="val 8"/>
                <a:gd name="f14" fmla="val 15"/>
                <a:gd name="f15" fmla="val 4"/>
                <a:gd name="f16" fmla="val 23"/>
                <a:gd name="f17" fmla="val 7"/>
                <a:gd name="f18" fmla="val 13"/>
                <a:gd name="f19" fmla="val 28"/>
                <a:gd name="f20" fmla="val 18"/>
                <a:gd name="f21" fmla="val 24"/>
                <a:gd name="f22" fmla="val 20"/>
                <a:gd name="f23" fmla="val 19"/>
                <a:gd name="f24" fmla="val 16"/>
                <a:gd name="f25" fmla="val 14"/>
                <a:gd name="f26" fmla="val 10"/>
                <a:gd name="f27" fmla="val 12"/>
                <a:gd name="f28" fmla="val 9"/>
                <a:gd name="f29" fmla="val 17"/>
                <a:gd name="f30" fmla="val 5"/>
                <a:gd name="f31" fmla="+- 0 0 -90"/>
                <a:gd name="f32" fmla="*/ f3 1 31"/>
                <a:gd name="f33" fmla="*/ f4 1 2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1"/>
                <a:gd name="f42" fmla="*/ f38 1 21"/>
                <a:gd name="f43" fmla="*/ 0 f39 1"/>
                <a:gd name="f44" fmla="*/ 11 f38 1"/>
                <a:gd name="f45" fmla="*/ 8 f39 1"/>
                <a:gd name="f46" fmla="*/ 0 f38 1"/>
                <a:gd name="f47" fmla="*/ 31 f39 1"/>
                <a:gd name="f48" fmla="*/ 8 f38 1"/>
                <a:gd name="f49" fmla="*/ 24 f39 1"/>
                <a:gd name="f50" fmla="*/ 21 f38 1"/>
                <a:gd name="f51" fmla="*/ 11 f39 1"/>
                <a:gd name="f52" fmla="*/ 18 f38 1"/>
                <a:gd name="f53" fmla="*/ 10 f39 1"/>
                <a:gd name="f54" fmla="*/ 12 f38 1"/>
                <a:gd name="f55" fmla="*/ 9 f39 1"/>
                <a:gd name="f56" fmla="*/ 16 f38 1"/>
                <a:gd name="f57" fmla="*/ 6 f39 1"/>
                <a:gd name="f58" fmla="*/ 9 f38 1"/>
                <a:gd name="f59" fmla="+- f40 0 f1"/>
                <a:gd name="f60" fmla="*/ f43 1 31"/>
                <a:gd name="f61" fmla="*/ f44 1 21"/>
                <a:gd name="f62" fmla="*/ f45 1 31"/>
                <a:gd name="f63" fmla="*/ f46 1 21"/>
                <a:gd name="f64" fmla="*/ f47 1 31"/>
                <a:gd name="f65" fmla="*/ f48 1 21"/>
                <a:gd name="f66" fmla="*/ f49 1 31"/>
                <a:gd name="f67" fmla="*/ f50 1 21"/>
                <a:gd name="f68" fmla="*/ f51 1 31"/>
                <a:gd name="f69" fmla="*/ f52 1 21"/>
                <a:gd name="f70" fmla="*/ f53 1 31"/>
                <a:gd name="f71" fmla="*/ f54 1 21"/>
                <a:gd name="f72" fmla="*/ f55 1 31"/>
                <a:gd name="f73" fmla="*/ f56 1 21"/>
                <a:gd name="f74" fmla="*/ f57 1 31"/>
                <a:gd name="f75" fmla="*/ f58 1 21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2"/>
                <a:gd name="f84" fmla="*/ f64 1 f41"/>
                <a:gd name="f85" fmla="*/ f65 1 f42"/>
                <a:gd name="f86" fmla="*/ f66 1 f41"/>
                <a:gd name="f87" fmla="*/ f67 1 f42"/>
                <a:gd name="f88" fmla="*/ f68 1 f41"/>
                <a:gd name="f89" fmla="*/ f69 1 f42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3 1"/>
                <a:gd name="f104" fmla="*/ f84 f32 1"/>
                <a:gd name="f105" fmla="*/ f85 f33 1"/>
                <a:gd name="f106" fmla="*/ f86 f32 1"/>
                <a:gd name="f107" fmla="*/ f87 f33 1"/>
                <a:gd name="f108" fmla="*/ f88 f32 1"/>
                <a:gd name="f109" fmla="*/ f89 f33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31" h="21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17"/>
                    <a:pt x="f6" y="f13"/>
                  </a:cubicBezTo>
                  <a:cubicBezTo>
                    <a:pt x="f6" y="f18"/>
                    <a:pt x="f19" y="f20"/>
                    <a:pt x="f21" y="f7"/>
                  </a:cubicBezTo>
                  <a:cubicBezTo>
                    <a:pt x="f22" y="f23"/>
                    <a:pt x="f24" y="f23"/>
                    <a:pt x="f8" y="f20"/>
                  </a:cubicBezTo>
                  <a:cubicBezTo>
                    <a:pt x="f8" y="f24"/>
                    <a:pt x="f8" y="f25"/>
                    <a:pt x="f26" y="f27"/>
                  </a:cubicBezTo>
                  <a:cubicBezTo>
                    <a:pt x="f28" y="f25"/>
                    <a:pt x="f26" y="f29"/>
                    <a:pt x="f28" y="f24"/>
                  </a:cubicBezTo>
                  <a:cubicBezTo>
                    <a:pt x="f30" y="f14"/>
                    <a:pt x="f17" y="f8"/>
                    <a:pt x="f10" y="f28"/>
                  </a:cubicBezTo>
                  <a:cubicBezTo>
                    <a:pt x="f30" y="f26"/>
                    <a:pt x="f30" y="f20"/>
                    <a:pt x="f5" y="f8"/>
                  </a:cubicBezTo>
                  <a:close/>
                </a:path>
              </a:pathLst>
            </a:custGeom>
            <a:solidFill>
              <a:srgbClr val="A4C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8" name="Freeform 252">
              <a:extLst>
                <a:ext uri="{FF2B5EF4-FFF2-40B4-BE49-F238E27FC236}">
                  <a16:creationId xmlns:a16="http://schemas.microsoft.com/office/drawing/2014/main" id="{7658C8AD-E06E-1EED-A7D2-E66AB436EF63}"/>
                </a:ext>
              </a:extLst>
            </p:cNvPr>
            <p:cNvSpPr/>
            <p:nvPr/>
          </p:nvSpPr>
          <p:spPr>
            <a:xfrm>
              <a:off x="8164513" y="4141793"/>
              <a:ext cx="20638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0"/>
                <a:gd name="f8" fmla="val 1"/>
                <a:gd name="f9" fmla="val 14"/>
                <a:gd name="f10" fmla="val 2"/>
                <a:gd name="f11" fmla="val 9"/>
                <a:gd name="f12" fmla="val 3"/>
                <a:gd name="f13" fmla="val 5"/>
                <a:gd name="f14" fmla="val 6"/>
                <a:gd name="f15" fmla="val 8"/>
                <a:gd name="f16" fmla="val 10"/>
                <a:gd name="f17" fmla="val 7"/>
                <a:gd name="f18" fmla="val 16"/>
                <a:gd name="f19" fmla="+- 0 0 -90"/>
                <a:gd name="f20" fmla="*/ f3 1 11"/>
                <a:gd name="f21" fmla="*/ f4 1 2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1"/>
                <a:gd name="f30" fmla="*/ f26 1 20"/>
                <a:gd name="f31" fmla="*/ 0 f27 1"/>
                <a:gd name="f32" fmla="*/ 20 f26 1"/>
                <a:gd name="f33" fmla="*/ 3 f27 1"/>
                <a:gd name="f34" fmla="*/ 5 f26 1"/>
                <a:gd name="f35" fmla="*/ 8 f27 1"/>
                <a:gd name="f36" fmla="*/ 1 f26 1"/>
                <a:gd name="f37" fmla="*/ 9 f27 1"/>
                <a:gd name="f38" fmla="*/ 7 f26 1"/>
                <a:gd name="f39" fmla="+- f28 0 f1"/>
                <a:gd name="f40" fmla="*/ f31 1 11"/>
                <a:gd name="f41" fmla="*/ f32 1 20"/>
                <a:gd name="f42" fmla="*/ f33 1 11"/>
                <a:gd name="f43" fmla="*/ f34 1 20"/>
                <a:gd name="f44" fmla="*/ f35 1 11"/>
                <a:gd name="f45" fmla="*/ f36 1 20"/>
                <a:gd name="f46" fmla="*/ f37 1 11"/>
                <a:gd name="f47" fmla="*/ f38 1 20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1" h="20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2" y="f10"/>
                    <a:pt x="f14" y="f5"/>
                    <a:pt x="f15" y="f8"/>
                  </a:cubicBezTo>
                  <a:cubicBezTo>
                    <a:pt x="f16" y="f10"/>
                    <a:pt x="f6" y="f13"/>
                    <a:pt x="f11" y="f17"/>
                  </a:cubicBezTo>
                  <a:cubicBezTo>
                    <a:pt x="f14" y="f6"/>
                    <a:pt x="f13" y="f18"/>
                    <a:pt x="f5" y="f7"/>
                  </a:cubicBezTo>
                  <a:close/>
                </a:path>
              </a:pathLst>
            </a:custGeom>
            <a:solidFill>
              <a:srgbClr val="385B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9" name="Freeform 253">
              <a:extLst>
                <a:ext uri="{FF2B5EF4-FFF2-40B4-BE49-F238E27FC236}">
                  <a16:creationId xmlns:a16="http://schemas.microsoft.com/office/drawing/2014/main" id="{80283407-7056-6F3E-C081-DB71771203D8}"/>
                </a:ext>
              </a:extLst>
            </p:cNvPr>
            <p:cNvSpPr/>
            <p:nvPr/>
          </p:nvSpPr>
          <p:spPr>
            <a:xfrm>
              <a:off x="8567735" y="3857625"/>
              <a:ext cx="12701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0"/>
                <a:gd name="f8" fmla="val 6"/>
                <a:gd name="f9" fmla="val 4"/>
                <a:gd name="f10" fmla="val 5"/>
                <a:gd name="f11" fmla="+- 0 0 -90"/>
                <a:gd name="f12" fmla="*/ f3 1 7"/>
                <a:gd name="f13" fmla="*/ f4 1 10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10"/>
                <a:gd name="f22" fmla="*/ f19 1 7"/>
                <a:gd name="f23" fmla="*/ 6 f19 1"/>
                <a:gd name="f24" fmla="*/ 0 f18 1"/>
                <a:gd name="f25" fmla="*/ 10 f18 1"/>
                <a:gd name="f26" fmla="+- f20 0 f1"/>
                <a:gd name="f27" fmla="*/ f23 1 7"/>
                <a:gd name="f28" fmla="*/ f24 1 10"/>
                <a:gd name="f29" fmla="*/ f25 1 10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1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7" h="10">
                  <a:moveTo>
                    <a:pt x="f8" y="f5"/>
                  </a:moveTo>
                  <a:cubicBezTo>
                    <a:pt x="f6" y="f9"/>
                    <a:pt x="f6" y="f6"/>
                    <a:pt x="f8" y="f7"/>
                  </a:cubicBezTo>
                  <a:cubicBezTo>
                    <a:pt x="f5" y="f8"/>
                    <a:pt x="f5" y="f10"/>
                    <a:pt x="f8" y="f5"/>
                  </a:cubicBezTo>
                  <a:close/>
                </a:path>
              </a:pathLst>
            </a:custGeom>
            <a:solidFill>
              <a:srgbClr val="3767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0" name="Freeform 254">
              <a:extLst>
                <a:ext uri="{FF2B5EF4-FFF2-40B4-BE49-F238E27FC236}">
                  <a16:creationId xmlns:a16="http://schemas.microsoft.com/office/drawing/2014/main" id="{51215712-5BEB-F681-7FFD-B8F1CB1C12F4}"/>
                </a:ext>
              </a:extLst>
            </p:cNvPr>
            <p:cNvSpPr/>
            <p:nvPr/>
          </p:nvSpPr>
          <p:spPr>
            <a:xfrm>
              <a:off x="8678863" y="3835405"/>
              <a:ext cx="11109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2"/>
                <a:gd name="f8" fmla="val 4"/>
                <a:gd name="f9" fmla="val 8"/>
                <a:gd name="f10" fmla="val 1"/>
                <a:gd name="f11" fmla="val 3"/>
                <a:gd name="f12" fmla="val 5"/>
                <a:gd name="f13" fmla="val 2"/>
                <a:gd name="f14" fmla="+- 0 0 -90"/>
                <a:gd name="f15" fmla="*/ f3 1 6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12"/>
                <a:gd name="f26" fmla="*/ 6 f22 1"/>
                <a:gd name="f27" fmla="*/ 6 f21 1"/>
                <a:gd name="f28" fmla="*/ 0 f22 1"/>
                <a:gd name="f29" fmla="*/ 12 f21 1"/>
                <a:gd name="f30" fmla="*/ 2 f22 1"/>
                <a:gd name="f31" fmla="*/ 0 f21 1"/>
                <a:gd name="f32" fmla="+- f23 0 f1"/>
                <a:gd name="f33" fmla="*/ f26 1 6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6" h="12">
                  <a:moveTo>
                    <a:pt x="f6" y="f6"/>
                  </a:moveTo>
                  <a:cubicBezTo>
                    <a:pt x="f8" y="f9"/>
                    <a:pt x="f8" y="f7"/>
                    <a:pt x="f5" y="f7"/>
                  </a:cubicBezTo>
                  <a:cubicBezTo>
                    <a:pt x="f10" y="f9"/>
                    <a:pt x="f11" y="f12"/>
                    <a:pt x="f13" y="f5"/>
                  </a:cubicBezTo>
                  <a:cubicBezTo>
                    <a:pt x="f11" y="f13"/>
                    <a:pt x="f12" y="f8"/>
                    <a:pt x="f6" y="f6"/>
                  </a:cubicBezTo>
                  <a:close/>
                </a:path>
              </a:pathLst>
            </a:custGeom>
            <a:solidFill>
              <a:srgbClr val="476B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1" name="Freeform 255">
              <a:extLst>
                <a:ext uri="{FF2B5EF4-FFF2-40B4-BE49-F238E27FC236}">
                  <a16:creationId xmlns:a16="http://schemas.microsoft.com/office/drawing/2014/main" id="{7F5EF311-CBEF-233E-B2B9-39BA0140CA9D}"/>
                </a:ext>
              </a:extLst>
            </p:cNvPr>
            <p:cNvSpPr/>
            <p:nvPr/>
          </p:nvSpPr>
          <p:spPr>
            <a:xfrm>
              <a:off x="8508994" y="3892555"/>
              <a:ext cx="9528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4"/>
                <a:gd name="f8" fmla="val 2"/>
                <a:gd name="f9" fmla="val 8"/>
                <a:gd name="f10" fmla="val 3"/>
                <a:gd name="f11" fmla="val 9"/>
                <a:gd name="f12" fmla="+- 0 0 -90"/>
                <a:gd name="f13" fmla="*/ f3 1 5"/>
                <a:gd name="f14" fmla="*/ f4 1 1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5"/>
                <a:gd name="f23" fmla="*/ f19 1 14"/>
                <a:gd name="f24" fmla="*/ 2 f20 1"/>
                <a:gd name="f25" fmla="*/ 14 f19 1"/>
                <a:gd name="f26" fmla="*/ 3 f20 1"/>
                <a:gd name="f27" fmla="*/ 0 f19 1"/>
                <a:gd name="f28" fmla="+- f21 0 f1"/>
                <a:gd name="f29" fmla="*/ f24 1 5"/>
                <a:gd name="f30" fmla="*/ f25 1 14"/>
                <a:gd name="f31" fmla="*/ f26 1 5"/>
                <a:gd name="f32" fmla="*/ f27 1 1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14">
                  <a:moveTo>
                    <a:pt x="f8" y="f7"/>
                  </a:moveTo>
                  <a:cubicBezTo>
                    <a:pt x="f5" y="f9"/>
                    <a:pt x="f8" y="f6"/>
                    <a:pt x="f10" y="f5"/>
                  </a:cubicBezTo>
                  <a:cubicBezTo>
                    <a:pt x="f6" y="f6"/>
                    <a:pt x="f10" y="f11"/>
                    <a:pt x="f8" y="f7"/>
                  </a:cubicBezTo>
                  <a:close/>
                </a:path>
              </a:pathLst>
            </a:custGeom>
            <a:solidFill>
              <a:srgbClr val="2E59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2" name="Freeform 256">
              <a:extLst>
                <a:ext uri="{FF2B5EF4-FFF2-40B4-BE49-F238E27FC236}">
                  <a16:creationId xmlns:a16="http://schemas.microsoft.com/office/drawing/2014/main" id="{866EAF78-A7EB-A607-EAED-B17B9EAD2821}"/>
                </a:ext>
              </a:extLst>
            </p:cNvPr>
            <p:cNvSpPr/>
            <p:nvPr/>
          </p:nvSpPr>
          <p:spPr>
            <a:xfrm>
              <a:off x="8404222" y="4606930"/>
              <a:ext cx="11109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34"/>
                <a:gd name="f8" fmla="val 5"/>
                <a:gd name="f9" fmla="val 11"/>
                <a:gd name="f10" fmla="val 3"/>
                <a:gd name="f11" fmla="val 23"/>
                <a:gd name="f12" fmla="val 2"/>
                <a:gd name="f13" fmla="val 22"/>
                <a:gd name="f14" fmla="+- 0 0 -90"/>
                <a:gd name="f15" fmla="*/ f3 1 6"/>
                <a:gd name="f16" fmla="*/ f4 1 3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34"/>
                <a:gd name="f26" fmla="*/ 6 f22 1"/>
                <a:gd name="f27" fmla="*/ 0 f21 1"/>
                <a:gd name="f28" fmla="*/ 2 f22 1"/>
                <a:gd name="f29" fmla="*/ 34 f21 1"/>
                <a:gd name="f30" fmla="+- f23 0 f1"/>
                <a:gd name="f31" fmla="*/ f26 1 6"/>
                <a:gd name="f32" fmla="*/ f27 1 34"/>
                <a:gd name="f33" fmla="*/ f28 1 6"/>
                <a:gd name="f34" fmla="*/ f29 1 34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6" h="34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5" y="f13"/>
                    <a:pt x="f10" y="f9"/>
                    <a:pt x="f6" y="f5"/>
                  </a:cubicBezTo>
                  <a:close/>
                </a:path>
              </a:pathLst>
            </a:custGeom>
            <a:solidFill>
              <a:srgbClr val="785F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3" name="Freeform 257">
              <a:extLst>
                <a:ext uri="{FF2B5EF4-FFF2-40B4-BE49-F238E27FC236}">
                  <a16:creationId xmlns:a16="http://schemas.microsoft.com/office/drawing/2014/main" id="{615518D1-7082-C851-3CAC-E4EB15A61930}"/>
                </a:ext>
              </a:extLst>
            </p:cNvPr>
            <p:cNvSpPr/>
            <p:nvPr/>
          </p:nvSpPr>
          <p:spPr>
            <a:xfrm>
              <a:off x="8458200" y="4675190"/>
              <a:ext cx="14292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1"/>
                <a:gd name="f8" fmla="val 5"/>
                <a:gd name="f9" fmla="val 4"/>
                <a:gd name="f10" fmla="val 14"/>
                <a:gd name="f11" fmla="val 7"/>
                <a:gd name="f12" fmla="val 3"/>
                <a:gd name="f13" fmla="val 9"/>
                <a:gd name="f14" fmla="+- 0 0 -90"/>
                <a:gd name="f15" fmla="*/ f3 1 8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21"/>
                <a:gd name="f26" fmla="*/ 5 f22 1"/>
                <a:gd name="f27" fmla="*/ 21 f21 1"/>
                <a:gd name="f28" fmla="*/ 3 f22 1"/>
                <a:gd name="f29" fmla="*/ 0 f21 1"/>
                <a:gd name="f30" fmla="+- f23 0 f1"/>
                <a:gd name="f31" fmla="*/ f26 1 8"/>
                <a:gd name="f32" fmla="*/ f27 1 21"/>
                <a:gd name="f33" fmla="*/ f28 1 8"/>
                <a:gd name="f34" fmla="*/ f29 1 2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8" h="21">
                  <a:moveTo>
                    <a:pt x="f8" y="f7"/>
                  </a:moveTo>
                  <a:cubicBezTo>
                    <a:pt x="f9" y="f10"/>
                    <a:pt x="f5" y="f11"/>
                    <a:pt x="f12" y="f5"/>
                  </a:cubicBezTo>
                  <a:cubicBezTo>
                    <a:pt x="f6" y="f9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4437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4" name="Freeform 258">
              <a:extLst>
                <a:ext uri="{FF2B5EF4-FFF2-40B4-BE49-F238E27FC236}">
                  <a16:creationId xmlns:a16="http://schemas.microsoft.com/office/drawing/2014/main" id="{D2835824-E1C1-B131-2824-1BCEA4D634E0}"/>
                </a:ext>
              </a:extLst>
            </p:cNvPr>
            <p:cNvSpPr/>
            <p:nvPr/>
          </p:nvSpPr>
          <p:spPr>
            <a:xfrm>
              <a:off x="8340717" y="4784726"/>
              <a:ext cx="17465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4"/>
                <a:gd name="f8" fmla="val 5"/>
                <a:gd name="f9" fmla="val 7"/>
                <a:gd name="f10" fmla="val 17"/>
                <a:gd name="f11" fmla="val 15"/>
                <a:gd name="f12" fmla="val 4"/>
                <a:gd name="f13" fmla="+- 0 0 -90"/>
                <a:gd name="f14" fmla="*/ f3 1 10"/>
                <a:gd name="f15" fmla="*/ f4 1 2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0"/>
                <a:gd name="f24" fmla="*/ f20 1 24"/>
                <a:gd name="f25" fmla="*/ 10 f21 1"/>
                <a:gd name="f26" fmla="*/ 0 f20 1"/>
                <a:gd name="f27" fmla="*/ 0 f21 1"/>
                <a:gd name="f28" fmla="*/ 24 f20 1"/>
                <a:gd name="f29" fmla="+- f22 0 f1"/>
                <a:gd name="f30" fmla="*/ f25 1 10"/>
                <a:gd name="f31" fmla="*/ f26 1 24"/>
                <a:gd name="f32" fmla="*/ f27 1 10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0" h="24">
                  <a:moveTo>
                    <a:pt x="f6" y="f5"/>
                  </a:moveTo>
                  <a:cubicBezTo>
                    <a:pt x="f8" y="f9"/>
                    <a:pt x="f9" y="f10"/>
                    <a:pt x="f5" y="f7"/>
                  </a:cubicBezTo>
                  <a:cubicBezTo>
                    <a:pt x="f5" y="f11"/>
                    <a:pt x="f12" y="f9"/>
                    <a:pt x="f6" y="f5"/>
                  </a:cubicBezTo>
                  <a:close/>
                </a:path>
              </a:pathLst>
            </a:custGeom>
            <a:solidFill>
              <a:srgbClr val="4D3A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5" name="Freeform 259">
              <a:extLst>
                <a:ext uri="{FF2B5EF4-FFF2-40B4-BE49-F238E27FC236}">
                  <a16:creationId xmlns:a16="http://schemas.microsoft.com/office/drawing/2014/main" id="{29041484-7006-CFBA-DB96-2AE1A92CD8CF}"/>
                </a:ext>
              </a:extLst>
            </p:cNvPr>
            <p:cNvSpPr/>
            <p:nvPr/>
          </p:nvSpPr>
          <p:spPr>
            <a:xfrm>
              <a:off x="8362946" y="4727576"/>
              <a:ext cx="15873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6"/>
                <a:gd name="f8" fmla="val 8"/>
                <a:gd name="f9" fmla="val 5"/>
                <a:gd name="f10" fmla="val 10"/>
                <a:gd name="f11" fmla="val 6"/>
                <a:gd name="f12" fmla="val 14"/>
                <a:gd name="f13" fmla="val 4"/>
                <a:gd name="f14" fmla="val 2"/>
                <a:gd name="f15" fmla="val 15"/>
                <a:gd name="f16" fmla="val 1"/>
                <a:gd name="f17" fmla="val 13"/>
                <a:gd name="f18" fmla="val 12"/>
                <a:gd name="f19" fmla="+- 0 0 -90"/>
                <a:gd name="f20" fmla="*/ f3 1 9"/>
                <a:gd name="f21" fmla="*/ f4 1 1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9"/>
                <a:gd name="f30" fmla="*/ f26 1 16"/>
                <a:gd name="f31" fmla="*/ 8 f27 1"/>
                <a:gd name="f32" fmla="*/ 0 f26 1"/>
                <a:gd name="f33" fmla="*/ 6 f27 1"/>
                <a:gd name="f34" fmla="*/ 14 f26 1"/>
                <a:gd name="f35" fmla="*/ 2 f27 1"/>
                <a:gd name="f36" fmla="*/ 15 f26 1"/>
                <a:gd name="f37" fmla="*/ 12 f26 1"/>
                <a:gd name="f38" fmla="+- f28 0 f1"/>
                <a:gd name="f39" fmla="*/ f31 1 9"/>
                <a:gd name="f40" fmla="*/ f32 1 16"/>
                <a:gd name="f41" fmla="*/ f33 1 9"/>
                <a:gd name="f42" fmla="*/ f34 1 16"/>
                <a:gd name="f43" fmla="*/ f35 1 9"/>
                <a:gd name="f44" fmla="*/ f36 1 16"/>
                <a:gd name="f45" fmla="*/ f37 1 16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5" y="f67"/>
                </a:cxn>
                <a:cxn ang="f38">
                  <a:pos x="f61" y="f62"/>
                </a:cxn>
              </a:cxnLst>
              <a:rect l="f57" t="f60" r="f58" b="f59"/>
              <a:pathLst>
                <a:path w="9" h="16">
                  <a:moveTo>
                    <a:pt x="f8" y="f5"/>
                  </a:moveTo>
                  <a:cubicBezTo>
                    <a:pt x="f6" y="f9"/>
                    <a:pt x="f8" y="f10"/>
                    <a:pt x="f11" y="f12"/>
                  </a:cubicBezTo>
                  <a:cubicBezTo>
                    <a:pt x="f9" y="f7"/>
                    <a:pt x="f13" y="f7"/>
                    <a:pt x="f14" y="f15"/>
                  </a:cubicBezTo>
                  <a:cubicBezTo>
                    <a:pt x="f5" y="f15"/>
                    <a:pt x="f16" y="f17"/>
                    <a:pt x="f14" y="f18"/>
                  </a:cubicBezTo>
                  <a:cubicBezTo>
                    <a:pt x="f13" y="f8"/>
                    <a:pt x="f9" y="f13"/>
                    <a:pt x="f8" y="f5"/>
                  </a:cubicBezTo>
                  <a:close/>
                </a:path>
              </a:pathLst>
            </a:custGeom>
            <a:solidFill>
              <a:srgbClr val="4A3B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6" name="Freeform 260">
              <a:extLst>
                <a:ext uri="{FF2B5EF4-FFF2-40B4-BE49-F238E27FC236}">
                  <a16:creationId xmlns:a16="http://schemas.microsoft.com/office/drawing/2014/main" id="{7D8DA9FA-67C9-6B62-C558-51836CDD9524}"/>
                </a:ext>
              </a:extLst>
            </p:cNvPr>
            <p:cNvSpPr/>
            <p:nvPr/>
          </p:nvSpPr>
          <p:spPr>
            <a:xfrm>
              <a:off x="8345481" y="4818065"/>
              <a:ext cx="1587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0"/>
                <a:gd name="f8" fmla="val 6"/>
                <a:gd name="f9" fmla="val 7"/>
                <a:gd name="f10" fmla="val 3"/>
                <a:gd name="f11" fmla="val 12"/>
                <a:gd name="f12" fmla="val 4"/>
                <a:gd name="f13" fmla="val 18"/>
                <a:gd name="f14" fmla="val 19"/>
                <a:gd name="f15" fmla="val 2"/>
                <a:gd name="f16" fmla="val 1"/>
                <a:gd name="f17" fmla="val 17"/>
                <a:gd name="f18" fmla="+- 0 0 -90"/>
                <a:gd name="f19" fmla="*/ f3 1 8"/>
                <a:gd name="f20" fmla="*/ f4 1 2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8"/>
                <a:gd name="f29" fmla="*/ f25 1 20"/>
                <a:gd name="f30" fmla="*/ 6 f26 1"/>
                <a:gd name="f31" fmla="*/ 0 f25 1"/>
                <a:gd name="f32" fmla="*/ 4 f26 1"/>
                <a:gd name="f33" fmla="*/ 18 f25 1"/>
                <a:gd name="f34" fmla="*/ 1 f26 1"/>
                <a:gd name="f35" fmla="*/ 20 f25 1"/>
                <a:gd name="f36" fmla="*/ 0 f26 1"/>
                <a:gd name="f37" fmla="*/ 17 f25 1"/>
                <a:gd name="f38" fmla="+- f27 0 f1"/>
                <a:gd name="f39" fmla="*/ f30 1 8"/>
                <a:gd name="f40" fmla="*/ f31 1 20"/>
                <a:gd name="f41" fmla="*/ f32 1 8"/>
                <a:gd name="f42" fmla="*/ f33 1 20"/>
                <a:gd name="f43" fmla="*/ f34 1 8"/>
                <a:gd name="f44" fmla="*/ f35 1 20"/>
                <a:gd name="f45" fmla="*/ f36 1 8"/>
                <a:gd name="f46" fmla="*/ f37 1 20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8" h="20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2" y="f14"/>
                    <a:pt x="f15" y="f7"/>
                    <a:pt x="f16" y="f7"/>
                  </a:cubicBezTo>
                  <a:cubicBezTo>
                    <a:pt x="f5" y="f7"/>
                    <a:pt x="f5" y="f13"/>
                    <a:pt x="f5" y="f17"/>
                  </a:cubicBezTo>
                  <a:cubicBezTo>
                    <a:pt x="f15" y="f11"/>
                    <a:pt x="f10" y="f8"/>
                    <a:pt x="f8" y="f5"/>
                  </a:cubicBezTo>
                  <a:close/>
                </a:path>
              </a:pathLst>
            </a:custGeom>
            <a:solidFill>
              <a:srgbClr val="4C3E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7" name="Freeform 261">
              <a:extLst>
                <a:ext uri="{FF2B5EF4-FFF2-40B4-BE49-F238E27FC236}">
                  <a16:creationId xmlns:a16="http://schemas.microsoft.com/office/drawing/2014/main" id="{794D10C5-4D43-08A5-3180-A34B7797D665}"/>
                </a:ext>
              </a:extLst>
            </p:cNvPr>
            <p:cNvSpPr/>
            <p:nvPr/>
          </p:nvSpPr>
          <p:spPr>
            <a:xfrm>
              <a:off x="8724893" y="4851404"/>
              <a:ext cx="68259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15"/>
                <a:gd name="f8" fmla="val 28"/>
                <a:gd name="f9" fmla="val 25"/>
                <a:gd name="f10" fmla="val 26"/>
                <a:gd name="f11" fmla="val 11"/>
                <a:gd name="f12" fmla="val 23"/>
                <a:gd name="f13" fmla="val 22"/>
                <a:gd name="f14" fmla="val 12"/>
                <a:gd name="f15" fmla="val 19"/>
                <a:gd name="f16" fmla="val 14"/>
                <a:gd name="f17" fmla="val 9"/>
                <a:gd name="f18" fmla="val 16"/>
                <a:gd name="f19" fmla="val 8"/>
                <a:gd name="f20" fmla="val 13"/>
                <a:gd name="f21" fmla="val 10"/>
                <a:gd name="f22" fmla="val 7"/>
                <a:gd name="f23" fmla="val 3"/>
                <a:gd name="f24" fmla="val 2"/>
                <a:gd name="f25" fmla="val 6"/>
                <a:gd name="f26" fmla="val 4"/>
                <a:gd name="f27" fmla="val 5"/>
                <a:gd name="f28" fmla="val 21"/>
                <a:gd name="f29" fmla="val 1"/>
                <a:gd name="f30" fmla="val 24"/>
                <a:gd name="f31" fmla="val 33"/>
                <a:gd name="f32" fmla="val 35"/>
                <a:gd name="f33" fmla="val 32"/>
                <a:gd name="f34" fmla="val 31"/>
                <a:gd name="f35" fmla="val 30"/>
                <a:gd name="f36" fmla="+- 0 0 -90"/>
                <a:gd name="f37" fmla="*/ f3 1 38"/>
                <a:gd name="f38" fmla="*/ f4 1 1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8"/>
                <a:gd name="f47" fmla="*/ f43 1 15"/>
                <a:gd name="f48" fmla="*/ 28 f44 1"/>
                <a:gd name="f49" fmla="*/ 15 f43 1"/>
                <a:gd name="f50" fmla="*/ 23 f44 1"/>
                <a:gd name="f51" fmla="*/ 11 f43 1"/>
                <a:gd name="f52" fmla="*/ 19 f44 1"/>
                <a:gd name="f53" fmla="*/ 16 f44 1"/>
                <a:gd name="f54" fmla="*/ 8 f43 1"/>
                <a:gd name="f55" fmla="*/ 13 f44 1"/>
                <a:gd name="f56" fmla="*/ 3 f44 1"/>
                <a:gd name="f57" fmla="*/ 13 f43 1"/>
                <a:gd name="f58" fmla="*/ 2 f44 1"/>
                <a:gd name="f59" fmla="*/ 10 f43 1"/>
                <a:gd name="f60" fmla="*/ 4 f43 1"/>
                <a:gd name="f61" fmla="*/ 3 f43 1"/>
                <a:gd name="f62" fmla="*/ 24 f44 1"/>
                <a:gd name="f63" fmla="*/ 1 f43 1"/>
                <a:gd name="f64" fmla="*/ 38 f44 1"/>
                <a:gd name="f65" fmla="*/ 0 f43 1"/>
                <a:gd name="f66" fmla="*/ 32 f44 1"/>
                <a:gd name="f67" fmla="+- f45 0 f1"/>
                <a:gd name="f68" fmla="*/ f48 1 38"/>
                <a:gd name="f69" fmla="*/ f49 1 15"/>
                <a:gd name="f70" fmla="*/ f50 1 38"/>
                <a:gd name="f71" fmla="*/ f51 1 15"/>
                <a:gd name="f72" fmla="*/ f52 1 38"/>
                <a:gd name="f73" fmla="*/ f53 1 38"/>
                <a:gd name="f74" fmla="*/ f54 1 15"/>
                <a:gd name="f75" fmla="*/ f55 1 38"/>
                <a:gd name="f76" fmla="*/ f56 1 38"/>
                <a:gd name="f77" fmla="*/ f57 1 15"/>
                <a:gd name="f78" fmla="*/ f58 1 38"/>
                <a:gd name="f79" fmla="*/ f59 1 15"/>
                <a:gd name="f80" fmla="*/ f60 1 15"/>
                <a:gd name="f81" fmla="*/ f61 1 15"/>
                <a:gd name="f82" fmla="*/ f62 1 38"/>
                <a:gd name="f83" fmla="*/ f63 1 15"/>
                <a:gd name="f84" fmla="*/ f64 1 38"/>
                <a:gd name="f85" fmla="*/ f65 1 15"/>
                <a:gd name="f86" fmla="*/ f66 1 38"/>
                <a:gd name="f87" fmla="*/ 0 1 f46"/>
                <a:gd name="f88" fmla="*/ f40 1 f46"/>
                <a:gd name="f89" fmla="*/ 0 1 f47"/>
                <a:gd name="f90" fmla="*/ f41 1 f47"/>
                <a:gd name="f91" fmla="*/ f68 1 f46"/>
                <a:gd name="f92" fmla="*/ f69 1 f47"/>
                <a:gd name="f93" fmla="*/ f70 1 f46"/>
                <a:gd name="f94" fmla="*/ f71 1 f47"/>
                <a:gd name="f95" fmla="*/ f72 1 f46"/>
                <a:gd name="f96" fmla="*/ f73 1 f46"/>
                <a:gd name="f97" fmla="*/ f74 1 f47"/>
                <a:gd name="f98" fmla="*/ f75 1 f46"/>
                <a:gd name="f99" fmla="*/ f76 1 f46"/>
                <a:gd name="f100" fmla="*/ f77 1 f47"/>
                <a:gd name="f101" fmla="*/ f78 1 f46"/>
                <a:gd name="f102" fmla="*/ f79 1 f47"/>
                <a:gd name="f103" fmla="*/ f80 1 f47"/>
                <a:gd name="f104" fmla="*/ f81 1 f47"/>
                <a:gd name="f105" fmla="*/ f82 1 f46"/>
                <a:gd name="f106" fmla="*/ f83 1 f47"/>
                <a:gd name="f107" fmla="*/ f84 1 f46"/>
                <a:gd name="f108" fmla="*/ f85 1 f47"/>
                <a:gd name="f109" fmla="*/ f86 1 f46"/>
                <a:gd name="f110" fmla="*/ f87 f37 1"/>
                <a:gd name="f111" fmla="*/ f88 f37 1"/>
                <a:gd name="f112" fmla="*/ f90 f38 1"/>
                <a:gd name="f113" fmla="*/ f89 f38 1"/>
                <a:gd name="f114" fmla="*/ f91 f37 1"/>
                <a:gd name="f115" fmla="*/ f92 f38 1"/>
                <a:gd name="f116" fmla="*/ f93 f37 1"/>
                <a:gd name="f117" fmla="*/ f94 f38 1"/>
                <a:gd name="f118" fmla="*/ f95 f37 1"/>
                <a:gd name="f119" fmla="*/ f96 f37 1"/>
                <a:gd name="f120" fmla="*/ f97 f38 1"/>
                <a:gd name="f121" fmla="*/ f98 f37 1"/>
                <a:gd name="f122" fmla="*/ f99 f37 1"/>
                <a:gd name="f123" fmla="*/ f100 f38 1"/>
                <a:gd name="f124" fmla="*/ f101 f37 1"/>
                <a:gd name="f125" fmla="*/ f102 f38 1"/>
                <a:gd name="f126" fmla="*/ f103 f38 1"/>
                <a:gd name="f127" fmla="*/ f104 f38 1"/>
                <a:gd name="f128" fmla="*/ f105 f37 1"/>
                <a:gd name="f129" fmla="*/ f106 f38 1"/>
                <a:gd name="f130" fmla="*/ f107 f37 1"/>
                <a:gd name="f131" fmla="*/ f108 f38 1"/>
                <a:gd name="f13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5"/>
                </a:cxn>
                <a:cxn ang="f67">
                  <a:pos x="f119" y="f120"/>
                </a:cxn>
                <a:cxn ang="f67">
                  <a:pos x="f121" y="f115"/>
                </a:cxn>
                <a:cxn ang="f67">
                  <a:pos x="f122" y="f123"/>
                </a:cxn>
                <a:cxn ang="f67">
                  <a:pos x="f124" y="f125"/>
                </a:cxn>
                <a:cxn ang="f67">
                  <a:pos x="f122" y="f126"/>
                </a:cxn>
                <a:cxn ang="f67">
                  <a:pos x="f119" y="f127"/>
                </a:cxn>
                <a:cxn ang="f67">
                  <a:pos x="f128" y="f129"/>
                </a:cxn>
                <a:cxn ang="f67">
                  <a:pos x="f130" y="f131"/>
                </a:cxn>
                <a:cxn ang="f67">
                  <a:pos x="f132" y="f117"/>
                </a:cxn>
                <a:cxn ang="f67">
                  <a:pos x="f114" y="f125"/>
                </a:cxn>
                <a:cxn ang="f67">
                  <a:pos x="f114" y="f115"/>
                </a:cxn>
              </a:cxnLst>
              <a:rect l="f110" t="f113" r="f111" b="f112"/>
              <a:pathLst>
                <a:path w="38" h="15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12" y="f7"/>
                    <a:pt x="f15" y="f7"/>
                  </a:cubicBezTo>
                  <a:cubicBezTo>
                    <a:pt x="f7" y="f16"/>
                    <a:pt x="f15" y="f17"/>
                    <a:pt x="f18" y="f19"/>
                  </a:cubicBezTo>
                  <a:cubicBezTo>
                    <a:pt x="f14" y="f17"/>
                    <a:pt x="f18" y="f20"/>
                    <a:pt x="f20" y="f7"/>
                  </a:cubicBezTo>
                  <a:cubicBezTo>
                    <a:pt x="f21" y="f16"/>
                    <a:pt x="f22" y="f21"/>
                    <a:pt x="f23" y="f20"/>
                  </a:cubicBezTo>
                  <a:cubicBezTo>
                    <a:pt x="f24" y="f14"/>
                    <a:pt x="f5" y="f14"/>
                    <a:pt x="f24" y="f21"/>
                  </a:cubicBezTo>
                  <a:cubicBezTo>
                    <a:pt x="f23" y="f19"/>
                    <a:pt x="f23" y="f25"/>
                    <a:pt x="f23" y="f26"/>
                  </a:cubicBezTo>
                  <a:cubicBezTo>
                    <a:pt x="f19" y="f24"/>
                    <a:pt x="f14" y="f5"/>
                    <a:pt x="f18" y="f23"/>
                  </a:cubicBezTo>
                  <a:cubicBezTo>
                    <a:pt x="f15" y="f27"/>
                    <a:pt x="f28" y="f29"/>
                    <a:pt x="f30" y="f29"/>
                  </a:cubicBezTo>
                  <a:cubicBezTo>
                    <a:pt x="f8" y="f29"/>
                    <a:pt x="f31" y="f29"/>
                    <a:pt x="f6" y="f5"/>
                  </a:cubicBezTo>
                  <a:cubicBezTo>
                    <a:pt x="f6" y="f27"/>
                    <a:pt x="f32" y="f19"/>
                    <a:pt x="f33" y="f11"/>
                  </a:cubicBezTo>
                  <a:cubicBezTo>
                    <a:pt x="f34" y="f21"/>
                    <a:pt x="f8" y="f11"/>
                    <a:pt x="f8" y="f21"/>
                  </a:cubicBezTo>
                  <a:cubicBezTo>
                    <a:pt x="f8" y="f11"/>
                    <a:pt x="f35" y="f20"/>
                    <a:pt x="f8" y="f7"/>
                  </a:cubicBezTo>
                  <a:close/>
                </a:path>
              </a:pathLst>
            </a:custGeom>
            <a:solidFill>
              <a:srgbClr val="37AA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8" name="Freeform 262">
              <a:extLst>
                <a:ext uri="{FF2B5EF4-FFF2-40B4-BE49-F238E27FC236}">
                  <a16:creationId xmlns:a16="http://schemas.microsoft.com/office/drawing/2014/main" id="{1723D57A-8666-D527-D232-CEBF512E4557}"/>
                </a:ext>
              </a:extLst>
            </p:cNvPr>
            <p:cNvSpPr/>
            <p:nvPr/>
          </p:nvSpPr>
          <p:spPr>
            <a:xfrm>
              <a:off x="8766169" y="4857749"/>
              <a:ext cx="17465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5"/>
                <a:gd name="f9" fmla="val 6"/>
                <a:gd name="f10" fmla="val 7"/>
                <a:gd name="f11" fmla="val 1"/>
                <a:gd name="f12" fmla="val 4"/>
                <a:gd name="f13" fmla="val 2"/>
                <a:gd name="f14" fmla="val 8"/>
                <a:gd name="f15" fmla="+- 0 0 -90"/>
                <a:gd name="f16" fmla="*/ f3 1 9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11"/>
                <a:gd name="f27" fmla="*/ 5 f23 1"/>
                <a:gd name="f28" fmla="*/ 11 f22 1"/>
                <a:gd name="f29" fmla="*/ 0 f23 1"/>
                <a:gd name="f30" fmla="*/ 0 f22 1"/>
                <a:gd name="f31" fmla="*/ 9 f23 1"/>
                <a:gd name="f32" fmla="*/ 7 f22 1"/>
                <a:gd name="f33" fmla="+- f24 0 f1"/>
                <a:gd name="f34" fmla="*/ f27 1 9"/>
                <a:gd name="f35" fmla="*/ f28 1 11"/>
                <a:gd name="f36" fmla="*/ f29 1 9"/>
                <a:gd name="f37" fmla="*/ f30 1 11"/>
                <a:gd name="f38" fmla="*/ f31 1 9"/>
                <a:gd name="f39" fmla="*/ f32 1 11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9" h="11">
                  <a:moveTo>
                    <a:pt x="f8" y="f7"/>
                  </a:moveTo>
                  <a:cubicBezTo>
                    <a:pt x="f9" y="f10"/>
                    <a:pt x="f11" y="f8"/>
                    <a:pt x="f5" y="f5"/>
                  </a:cubicBezTo>
                  <a:cubicBezTo>
                    <a:pt x="f12" y="f13"/>
                    <a:pt x="f10" y="f8"/>
                    <a:pt x="f6" y="f10"/>
                  </a:cubicBezTo>
                  <a:cubicBezTo>
                    <a:pt x="f14" y="f14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2B5B3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9" name="Freeform 263">
              <a:extLst>
                <a:ext uri="{FF2B5EF4-FFF2-40B4-BE49-F238E27FC236}">
                  <a16:creationId xmlns:a16="http://schemas.microsoft.com/office/drawing/2014/main" id="{58721031-8CF3-3E62-0BB4-460745D33AFE}"/>
                </a:ext>
              </a:extLst>
            </p:cNvPr>
            <p:cNvSpPr/>
            <p:nvPr/>
          </p:nvSpPr>
          <p:spPr>
            <a:xfrm>
              <a:off x="8655042" y="4903790"/>
              <a:ext cx="6345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7"/>
                <a:gd name="f8" fmla="val 3"/>
                <a:gd name="f9" fmla="val 5"/>
                <a:gd name="f10" fmla="val 2"/>
                <a:gd name="f11" fmla="val 1"/>
                <a:gd name="f12" fmla="val 6"/>
                <a:gd name="f13" fmla="+- 0 0 -90"/>
                <a:gd name="f14" fmla="*/ f3 1 4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7"/>
                <a:gd name="f25" fmla="*/ 3 f21 1"/>
                <a:gd name="f26" fmla="*/ 0 f20 1"/>
                <a:gd name="f27" fmla="*/ 2 f21 1"/>
                <a:gd name="f28" fmla="*/ 7 f20 1"/>
                <a:gd name="f29" fmla="*/ 0 f21 1"/>
                <a:gd name="f30" fmla="*/ 6 f20 1"/>
                <a:gd name="f31" fmla="+- f22 0 f1"/>
                <a:gd name="f32" fmla="*/ f25 1 4"/>
                <a:gd name="f33" fmla="*/ f26 1 7"/>
                <a:gd name="f34" fmla="*/ f27 1 4"/>
                <a:gd name="f35" fmla="*/ f28 1 7"/>
                <a:gd name="f36" fmla="*/ f29 1 4"/>
                <a:gd name="f37" fmla="*/ f30 1 7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4" h="7">
                  <a:moveTo>
                    <a:pt x="f8" y="f5"/>
                  </a:moveTo>
                  <a:cubicBezTo>
                    <a:pt x="f6" y="f8"/>
                    <a:pt x="f6" y="f9"/>
                    <a:pt x="f10" y="f7"/>
                  </a:cubicBezTo>
                  <a:cubicBezTo>
                    <a:pt x="f10" y="f7"/>
                    <a:pt x="f11" y="f12"/>
                    <a:pt x="f5" y="f12"/>
                  </a:cubicBezTo>
                  <a:cubicBezTo>
                    <a:pt x="f5" y="f6"/>
                    <a:pt x="f11" y="f10"/>
                    <a:pt x="f8" y="f5"/>
                  </a:cubicBezTo>
                  <a:close/>
                </a:path>
              </a:pathLst>
            </a:custGeom>
            <a:solidFill>
              <a:srgbClr val="2A5A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0" name="Freeform 264">
              <a:extLst>
                <a:ext uri="{FF2B5EF4-FFF2-40B4-BE49-F238E27FC236}">
                  <a16:creationId xmlns:a16="http://schemas.microsoft.com/office/drawing/2014/main" id="{D58978FE-2111-BEE9-99A2-0C58F8BBF85F}"/>
                </a:ext>
              </a:extLst>
            </p:cNvPr>
            <p:cNvSpPr/>
            <p:nvPr/>
          </p:nvSpPr>
          <p:spPr>
            <a:xfrm>
              <a:off x="8612184" y="3470276"/>
              <a:ext cx="85725" cy="1270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69"/>
                <a:gd name="f8" fmla="val 11"/>
                <a:gd name="f9" fmla="val 4"/>
                <a:gd name="f10" fmla="val 13"/>
                <a:gd name="f11" fmla="val 9"/>
                <a:gd name="f12" fmla="val 8"/>
                <a:gd name="f13" fmla="val 7"/>
                <a:gd name="f14" fmla="val 14"/>
                <a:gd name="f15" fmla="val 15"/>
                <a:gd name="f16" fmla="val 16"/>
                <a:gd name="f17" fmla="val 17"/>
                <a:gd name="f18" fmla="val 12"/>
                <a:gd name="f19" fmla="val 22"/>
                <a:gd name="f20" fmla="val 25"/>
                <a:gd name="f21" fmla="val 29"/>
                <a:gd name="f22" fmla="val 27"/>
                <a:gd name="f23" fmla="val 44"/>
                <a:gd name="f24" fmla="val 26"/>
                <a:gd name="f25" fmla="val 45"/>
                <a:gd name="f26" fmla="val 36"/>
                <a:gd name="f27" fmla="val 46"/>
                <a:gd name="f28" fmla="val 43"/>
                <a:gd name="f29" fmla="val 57"/>
                <a:gd name="f30" fmla="val 42"/>
                <a:gd name="f31" fmla="val 59"/>
                <a:gd name="f32" fmla="val 60"/>
                <a:gd name="f33" fmla="val 62"/>
                <a:gd name="f34" fmla="val 66"/>
                <a:gd name="f35" fmla="val 67"/>
                <a:gd name="f36" fmla="val 41"/>
                <a:gd name="f37" fmla="val 35"/>
                <a:gd name="f38" fmla="val 68"/>
                <a:gd name="f39" fmla="val 31"/>
                <a:gd name="f40" fmla="val 63"/>
                <a:gd name="f41" fmla="val 32"/>
                <a:gd name="f42" fmla="val 58"/>
                <a:gd name="f43" fmla="val 28"/>
                <a:gd name="f44" fmla="val 54"/>
                <a:gd name="f45" fmla="val 53"/>
                <a:gd name="f46" fmla="val 20"/>
                <a:gd name="f47" fmla="val 51"/>
                <a:gd name="f48" fmla="val 18"/>
                <a:gd name="f49" fmla="val 50"/>
                <a:gd name="f50" fmla="val 10"/>
                <a:gd name="f51" fmla="val 38"/>
                <a:gd name="f52" fmla="val 34"/>
                <a:gd name="f53" fmla="val 3"/>
                <a:gd name="f54" fmla="val 37"/>
                <a:gd name="f55" fmla="val 2"/>
                <a:gd name="f56" fmla="val 23"/>
                <a:gd name="f57" fmla="val 6"/>
                <a:gd name="f58" fmla="+- 0 0 -90"/>
                <a:gd name="f59" fmla="*/ f3 1 47"/>
                <a:gd name="f60" fmla="*/ f4 1 69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47"/>
                <a:gd name="f69" fmla="*/ f65 1 69"/>
                <a:gd name="f70" fmla="*/ 11 f66 1"/>
                <a:gd name="f71" fmla="*/ 0 f65 1"/>
                <a:gd name="f72" fmla="*/ 8 f66 1"/>
                <a:gd name="f73" fmla="*/ 13 f65 1"/>
                <a:gd name="f74" fmla="*/ 16 f65 1"/>
                <a:gd name="f75" fmla="*/ 12 f66 1"/>
                <a:gd name="f76" fmla="*/ 17 f65 1"/>
                <a:gd name="f77" fmla="*/ 44 f66 1"/>
                <a:gd name="f78" fmla="*/ 26 f65 1"/>
                <a:gd name="f79" fmla="*/ 43 f66 1"/>
                <a:gd name="f80" fmla="*/ 57 f65 1"/>
                <a:gd name="f81" fmla="*/ 45 f66 1"/>
                <a:gd name="f82" fmla="*/ 62 f65 1"/>
                <a:gd name="f83" fmla="*/ 41 f66 1"/>
                <a:gd name="f84" fmla="*/ 69 f65 1"/>
                <a:gd name="f85" fmla="*/ 32 f66 1"/>
                <a:gd name="f86" fmla="*/ 58 f65 1"/>
                <a:gd name="f87" fmla="*/ 25 f66 1"/>
                <a:gd name="f88" fmla="*/ 54 f65 1"/>
                <a:gd name="f89" fmla="*/ 18 f66 1"/>
                <a:gd name="f90" fmla="*/ 50 f65 1"/>
                <a:gd name="f91" fmla="*/ 10 f66 1"/>
                <a:gd name="f92" fmla="*/ 38 f65 1"/>
                <a:gd name="f93" fmla="*/ 34 f65 1"/>
                <a:gd name="f94" fmla="*/ 2 f66 1"/>
                <a:gd name="f95" fmla="*/ 29 f65 1"/>
                <a:gd name="f96" fmla="*/ 4 f66 1"/>
                <a:gd name="f97" fmla="*/ 20 f65 1"/>
                <a:gd name="f98" fmla="+- f67 0 f1"/>
                <a:gd name="f99" fmla="*/ f70 1 47"/>
                <a:gd name="f100" fmla="*/ f71 1 69"/>
                <a:gd name="f101" fmla="*/ f72 1 47"/>
                <a:gd name="f102" fmla="*/ f73 1 69"/>
                <a:gd name="f103" fmla="*/ f74 1 69"/>
                <a:gd name="f104" fmla="*/ f75 1 47"/>
                <a:gd name="f105" fmla="*/ f76 1 69"/>
                <a:gd name="f106" fmla="*/ f77 1 47"/>
                <a:gd name="f107" fmla="*/ f78 1 69"/>
                <a:gd name="f108" fmla="*/ f79 1 47"/>
                <a:gd name="f109" fmla="*/ f80 1 69"/>
                <a:gd name="f110" fmla="*/ f81 1 47"/>
                <a:gd name="f111" fmla="*/ f82 1 69"/>
                <a:gd name="f112" fmla="*/ f83 1 47"/>
                <a:gd name="f113" fmla="*/ f84 1 69"/>
                <a:gd name="f114" fmla="*/ f85 1 47"/>
                <a:gd name="f115" fmla="*/ f86 1 69"/>
                <a:gd name="f116" fmla="*/ f87 1 47"/>
                <a:gd name="f117" fmla="*/ f88 1 69"/>
                <a:gd name="f118" fmla="*/ f89 1 47"/>
                <a:gd name="f119" fmla="*/ f90 1 69"/>
                <a:gd name="f120" fmla="*/ f91 1 47"/>
                <a:gd name="f121" fmla="*/ f92 1 69"/>
                <a:gd name="f122" fmla="*/ f93 1 69"/>
                <a:gd name="f123" fmla="*/ f94 1 47"/>
                <a:gd name="f124" fmla="*/ f95 1 69"/>
                <a:gd name="f125" fmla="*/ f96 1 47"/>
                <a:gd name="f126" fmla="*/ f97 1 69"/>
                <a:gd name="f127" fmla="*/ 0 1 f68"/>
                <a:gd name="f128" fmla="*/ f62 1 f68"/>
                <a:gd name="f129" fmla="*/ 0 1 f69"/>
                <a:gd name="f130" fmla="*/ f63 1 f69"/>
                <a:gd name="f131" fmla="*/ f99 1 f68"/>
                <a:gd name="f132" fmla="*/ f100 1 f69"/>
                <a:gd name="f133" fmla="*/ f101 1 f68"/>
                <a:gd name="f134" fmla="*/ f102 1 f69"/>
                <a:gd name="f135" fmla="*/ f103 1 f69"/>
                <a:gd name="f136" fmla="*/ f104 1 f68"/>
                <a:gd name="f137" fmla="*/ f105 1 f69"/>
                <a:gd name="f138" fmla="*/ f106 1 f68"/>
                <a:gd name="f139" fmla="*/ f107 1 f69"/>
                <a:gd name="f140" fmla="*/ f108 1 f68"/>
                <a:gd name="f141" fmla="*/ f109 1 f69"/>
                <a:gd name="f142" fmla="*/ f110 1 f68"/>
                <a:gd name="f143" fmla="*/ f111 1 f69"/>
                <a:gd name="f144" fmla="*/ f112 1 f68"/>
                <a:gd name="f145" fmla="*/ f113 1 f69"/>
                <a:gd name="f146" fmla="*/ f114 1 f68"/>
                <a:gd name="f147" fmla="*/ f115 1 f69"/>
                <a:gd name="f148" fmla="*/ f116 1 f68"/>
                <a:gd name="f149" fmla="*/ f117 1 f69"/>
                <a:gd name="f150" fmla="*/ f118 1 f68"/>
                <a:gd name="f151" fmla="*/ f119 1 f69"/>
                <a:gd name="f152" fmla="*/ f120 1 f68"/>
                <a:gd name="f153" fmla="*/ f121 1 f69"/>
                <a:gd name="f154" fmla="*/ f122 1 f69"/>
                <a:gd name="f155" fmla="*/ f123 1 f68"/>
                <a:gd name="f156" fmla="*/ f124 1 f69"/>
                <a:gd name="f157" fmla="*/ f125 1 f68"/>
                <a:gd name="f158" fmla="*/ f126 1 f69"/>
                <a:gd name="f159" fmla="*/ f127 f59 1"/>
                <a:gd name="f160" fmla="*/ f128 f59 1"/>
                <a:gd name="f161" fmla="*/ f130 f60 1"/>
                <a:gd name="f162" fmla="*/ f129 f60 1"/>
                <a:gd name="f163" fmla="*/ f131 f59 1"/>
                <a:gd name="f164" fmla="*/ f132 f60 1"/>
                <a:gd name="f165" fmla="*/ f133 f59 1"/>
                <a:gd name="f166" fmla="*/ f134 f60 1"/>
                <a:gd name="f167" fmla="*/ f135 f60 1"/>
                <a:gd name="f168" fmla="*/ f136 f59 1"/>
                <a:gd name="f169" fmla="*/ f137 f60 1"/>
                <a:gd name="f170" fmla="*/ f138 f59 1"/>
                <a:gd name="f171" fmla="*/ f139 f60 1"/>
                <a:gd name="f172" fmla="*/ f140 f59 1"/>
                <a:gd name="f173" fmla="*/ f141 f60 1"/>
                <a:gd name="f174" fmla="*/ f142 f59 1"/>
                <a:gd name="f175" fmla="*/ f143 f60 1"/>
                <a:gd name="f176" fmla="*/ f144 f59 1"/>
                <a:gd name="f177" fmla="*/ f145 f60 1"/>
                <a:gd name="f178" fmla="*/ f146 f59 1"/>
                <a:gd name="f179" fmla="*/ f147 f60 1"/>
                <a:gd name="f180" fmla="*/ f148 f59 1"/>
                <a:gd name="f181" fmla="*/ f149 f60 1"/>
                <a:gd name="f182" fmla="*/ f150 f59 1"/>
                <a:gd name="f183" fmla="*/ f151 f60 1"/>
                <a:gd name="f184" fmla="*/ f152 f59 1"/>
                <a:gd name="f185" fmla="*/ f153 f60 1"/>
                <a:gd name="f186" fmla="*/ f154 f60 1"/>
                <a:gd name="f187" fmla="*/ f155 f59 1"/>
                <a:gd name="f188" fmla="*/ f156 f60 1"/>
                <a:gd name="f189" fmla="*/ f157 f59 1"/>
                <a:gd name="f190" fmla="*/ f158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63" y="f164"/>
                </a:cxn>
                <a:cxn ang="f98">
                  <a:pos x="f165" y="f166"/>
                </a:cxn>
                <a:cxn ang="f98">
                  <a:pos x="f163" y="f167"/>
                </a:cxn>
                <a:cxn ang="f98">
                  <a:pos x="f168" y="f169"/>
                </a:cxn>
                <a:cxn ang="f98">
                  <a:pos x="f170" y="f171"/>
                </a:cxn>
                <a:cxn ang="f98">
                  <a:pos x="f172" y="f173"/>
                </a:cxn>
                <a:cxn ang="f98">
                  <a:pos x="f174" y="f175"/>
                </a:cxn>
                <a:cxn ang="f98">
                  <a:pos x="f176" y="f177"/>
                </a:cxn>
                <a:cxn ang="f98">
                  <a:pos x="f178" y="f179"/>
                </a:cxn>
                <a:cxn ang="f98">
                  <a:pos x="f180" y="f181"/>
                </a:cxn>
                <a:cxn ang="f98">
                  <a:pos x="f182" y="f183"/>
                </a:cxn>
                <a:cxn ang="f98">
                  <a:pos x="f184" y="f185"/>
                </a:cxn>
                <a:cxn ang="f98">
                  <a:pos x="f168" y="f186"/>
                </a:cxn>
                <a:cxn ang="f98">
                  <a:pos x="f187" y="f188"/>
                </a:cxn>
                <a:cxn ang="f98">
                  <a:pos x="f189" y="f190"/>
                </a:cxn>
                <a:cxn ang="f98">
                  <a:pos x="f184" y="f164"/>
                </a:cxn>
                <a:cxn ang="f98">
                  <a:pos x="f163" y="f164"/>
                </a:cxn>
              </a:cxnLst>
              <a:rect l="f159" t="f162" r="f160" b="f161"/>
              <a:pathLst>
                <a:path w="47" h="69">
                  <a:moveTo>
                    <a:pt x="f8" y="f5"/>
                  </a:moveTo>
                  <a:cubicBezTo>
                    <a:pt x="f8" y="f9"/>
                    <a:pt x="f10" y="f11"/>
                    <a:pt x="f12" y="f10"/>
                  </a:cubicBezTo>
                  <a:cubicBezTo>
                    <a:pt x="f13" y="f14"/>
                    <a:pt x="f12" y="f15"/>
                    <a:pt x="f8" y="f16"/>
                  </a:cubicBezTo>
                  <a:cubicBezTo>
                    <a:pt x="f8" y="f16"/>
                    <a:pt x="f8" y="f17"/>
                    <a:pt x="f18" y="f17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6" y="f27"/>
                    <a:pt x="f28" y="f29"/>
                  </a:cubicBezTo>
                  <a:cubicBezTo>
                    <a:pt x="f30" y="f31"/>
                    <a:pt x="f27" y="f32"/>
                    <a:pt x="f25" y="f33"/>
                  </a:cubicBezTo>
                  <a:cubicBezTo>
                    <a:pt x="f27" y="f34"/>
                    <a:pt x="f28" y="f35"/>
                    <a:pt x="f36" y="f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31"/>
                    <a:pt x="f24" y="f31"/>
                    <a:pt x="f20" y="f44"/>
                  </a:cubicBezTo>
                  <a:cubicBezTo>
                    <a:pt x="f20" y="f45"/>
                    <a:pt x="f46" y="f47"/>
                    <a:pt x="f48" y="f49"/>
                  </a:cubicBezTo>
                  <a:cubicBezTo>
                    <a:pt x="f10" y="f6"/>
                    <a:pt x="f14" y="f30"/>
                    <a:pt x="f50" y="f51"/>
                  </a:cubicBezTo>
                  <a:cubicBezTo>
                    <a:pt x="f12" y="f26"/>
                    <a:pt x="f14" y="f26"/>
                    <a:pt x="f18" y="f52"/>
                  </a:cubicBezTo>
                  <a:cubicBezTo>
                    <a:pt x="f53" y="f54"/>
                    <a:pt x="f55" y="f54"/>
                    <a:pt x="f55" y="f21"/>
                  </a:cubicBezTo>
                  <a:cubicBezTo>
                    <a:pt x="f5" y="f24"/>
                    <a:pt x="f5" y="f56"/>
                    <a:pt x="f9" y="f46"/>
                  </a:cubicBezTo>
                  <a:cubicBezTo>
                    <a:pt x="f53" y="f10"/>
                    <a:pt x="f57" y="f57"/>
                    <a:pt x="f50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D4C3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1" name="Freeform 265">
              <a:extLst>
                <a:ext uri="{FF2B5EF4-FFF2-40B4-BE49-F238E27FC236}">
                  <a16:creationId xmlns:a16="http://schemas.microsoft.com/office/drawing/2014/main" id="{BCDED0F4-547A-EACC-9B25-638D09D88AF9}"/>
                </a:ext>
              </a:extLst>
            </p:cNvPr>
            <p:cNvSpPr/>
            <p:nvPr/>
          </p:nvSpPr>
          <p:spPr>
            <a:xfrm>
              <a:off x="8615357" y="3563938"/>
              <a:ext cx="39684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1"/>
                <a:gd name="f8" fmla="val 7"/>
                <a:gd name="f9" fmla="val 4"/>
                <a:gd name="f10" fmla="val 1"/>
                <a:gd name="f11" fmla="val 2"/>
                <a:gd name="f12" fmla="val 5"/>
                <a:gd name="f13" fmla="val 13"/>
                <a:gd name="f14" fmla="val 9"/>
                <a:gd name="f15" fmla="val 17"/>
                <a:gd name="f16" fmla="val 20"/>
                <a:gd name="f17" fmla="val 15"/>
                <a:gd name="f18" fmla="val 18"/>
                <a:gd name="f19" fmla="val 22"/>
                <a:gd name="f20" fmla="val 24"/>
                <a:gd name="f21" fmla="val 19"/>
                <a:gd name="f22" fmla="val 27"/>
                <a:gd name="f23" fmla="val 28"/>
                <a:gd name="f24" fmla="val 30"/>
                <a:gd name="f25" fmla="val 11"/>
                <a:gd name="f26" fmla="val 12"/>
                <a:gd name="f27" fmla="val 10"/>
                <a:gd name="f28" fmla="val 6"/>
                <a:gd name="f29" fmla="val 29"/>
                <a:gd name="f30" fmla="+- 0 0 -90"/>
                <a:gd name="f31" fmla="*/ f3 1 21"/>
                <a:gd name="f32" fmla="*/ f4 1 3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1"/>
                <a:gd name="f41" fmla="*/ f37 1 31"/>
                <a:gd name="f42" fmla="*/ 0 f38 1"/>
                <a:gd name="f43" fmla="*/ 7 f37 1"/>
                <a:gd name="f44" fmla="*/ 1 f38 1"/>
                <a:gd name="f45" fmla="*/ 0 f37 1"/>
                <a:gd name="f46" fmla="*/ 13 f38 1"/>
                <a:gd name="f47" fmla="*/ 17 f37 1"/>
                <a:gd name="f48" fmla="*/ 18 f38 1"/>
                <a:gd name="f49" fmla="*/ 21 f37 1"/>
                <a:gd name="f50" fmla="*/ 19 f38 1"/>
                <a:gd name="f51" fmla="*/ 27 f37 1"/>
                <a:gd name="f52" fmla="*/ 15 f38 1"/>
                <a:gd name="f53" fmla="*/ 10 f38 1"/>
                <a:gd name="f54" fmla="*/ 28 f37 1"/>
                <a:gd name="f55" fmla="*/ 6 f38 1"/>
                <a:gd name="f56" fmla="*/ 31 f37 1"/>
                <a:gd name="f57" fmla="*/ 5 f38 1"/>
                <a:gd name="f58" fmla="*/ 29 f37 1"/>
                <a:gd name="f59" fmla="+- f39 0 f1"/>
                <a:gd name="f60" fmla="*/ f42 1 21"/>
                <a:gd name="f61" fmla="*/ f43 1 31"/>
                <a:gd name="f62" fmla="*/ f44 1 21"/>
                <a:gd name="f63" fmla="*/ f45 1 31"/>
                <a:gd name="f64" fmla="*/ f46 1 21"/>
                <a:gd name="f65" fmla="*/ f47 1 31"/>
                <a:gd name="f66" fmla="*/ f48 1 21"/>
                <a:gd name="f67" fmla="*/ f49 1 31"/>
                <a:gd name="f68" fmla="*/ f50 1 21"/>
                <a:gd name="f69" fmla="*/ f51 1 31"/>
                <a:gd name="f70" fmla="*/ f52 1 21"/>
                <a:gd name="f71" fmla="*/ f53 1 21"/>
                <a:gd name="f72" fmla="*/ f54 1 31"/>
                <a:gd name="f73" fmla="*/ f55 1 21"/>
                <a:gd name="f74" fmla="*/ f56 1 31"/>
                <a:gd name="f75" fmla="*/ f57 1 21"/>
                <a:gd name="f76" fmla="*/ f58 1 31"/>
                <a:gd name="f77" fmla="*/ 0 1 f40"/>
                <a:gd name="f78" fmla="*/ f34 1 f40"/>
                <a:gd name="f79" fmla="*/ 0 1 f41"/>
                <a:gd name="f80" fmla="*/ f35 1 f41"/>
                <a:gd name="f81" fmla="*/ f60 1 f40"/>
                <a:gd name="f82" fmla="*/ f61 1 f41"/>
                <a:gd name="f83" fmla="*/ f62 1 f40"/>
                <a:gd name="f84" fmla="*/ f63 1 f41"/>
                <a:gd name="f85" fmla="*/ f64 1 f40"/>
                <a:gd name="f86" fmla="*/ f65 1 f41"/>
                <a:gd name="f87" fmla="*/ f66 1 f40"/>
                <a:gd name="f88" fmla="*/ f67 1 f41"/>
                <a:gd name="f89" fmla="*/ f68 1 f40"/>
                <a:gd name="f90" fmla="*/ f69 1 f41"/>
                <a:gd name="f91" fmla="*/ f70 1 f40"/>
                <a:gd name="f92" fmla="*/ f71 1 f40"/>
                <a:gd name="f93" fmla="*/ f72 1 f41"/>
                <a:gd name="f94" fmla="*/ f73 1 f40"/>
                <a:gd name="f95" fmla="*/ f74 1 f41"/>
                <a:gd name="f96" fmla="*/ f75 1 f40"/>
                <a:gd name="f97" fmla="*/ f76 1 f41"/>
                <a:gd name="f98" fmla="*/ f77 f31 1"/>
                <a:gd name="f99" fmla="*/ f78 f31 1"/>
                <a:gd name="f100" fmla="*/ f80 f32 1"/>
                <a:gd name="f101" fmla="*/ f79 f32 1"/>
                <a:gd name="f102" fmla="*/ f81 f31 1"/>
                <a:gd name="f103" fmla="*/ f82 f32 1"/>
                <a:gd name="f104" fmla="*/ f83 f31 1"/>
                <a:gd name="f105" fmla="*/ f84 f32 1"/>
                <a:gd name="f106" fmla="*/ f85 f31 1"/>
                <a:gd name="f107" fmla="*/ f86 f32 1"/>
                <a:gd name="f108" fmla="*/ f87 f31 1"/>
                <a:gd name="f109" fmla="*/ f88 f32 1"/>
                <a:gd name="f110" fmla="*/ f89 f31 1"/>
                <a:gd name="f111" fmla="*/ f90 f32 1"/>
                <a:gd name="f112" fmla="*/ f91 f31 1"/>
                <a:gd name="f113" fmla="*/ f92 f31 1"/>
                <a:gd name="f114" fmla="*/ f93 f32 1"/>
                <a:gd name="f115" fmla="*/ f94 f31 1"/>
                <a:gd name="f116" fmla="*/ f95 f32 1"/>
                <a:gd name="f117" fmla="*/ f96 f31 1"/>
                <a:gd name="f118" fmla="*/ f97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1"/>
                </a:cxn>
                <a:cxn ang="f59">
                  <a:pos x="f113" y="f114"/>
                </a:cxn>
                <a:cxn ang="f59">
                  <a:pos x="f115" y="f116"/>
                </a:cxn>
                <a:cxn ang="f59">
                  <a:pos x="f117" y="f118"/>
                </a:cxn>
                <a:cxn ang="f59">
                  <a:pos x="f102" y="f103"/>
                </a:cxn>
              </a:cxnLst>
              <a:rect l="f98" t="f101" r="f99" b="f100"/>
              <a:pathLst>
                <a:path w="21" h="31">
                  <a:moveTo>
                    <a:pt x="f5" y="f8"/>
                  </a:moveTo>
                  <a:cubicBezTo>
                    <a:pt x="f5" y="f9"/>
                    <a:pt x="f10" y="f11"/>
                    <a:pt x="f10" y="f5"/>
                  </a:cubicBezTo>
                  <a:cubicBezTo>
                    <a:pt x="f8" y="f12"/>
                    <a:pt x="f13" y="f14"/>
                    <a:pt x="f13" y="f15"/>
                  </a:cubicBezTo>
                  <a:cubicBezTo>
                    <a:pt x="f13" y="f16"/>
                    <a:pt x="f17" y="f6"/>
                    <a:pt x="f18" y="f6"/>
                  </a:cubicBezTo>
                  <a:cubicBezTo>
                    <a:pt x="f6" y="f19"/>
                    <a:pt x="f6" y="f20"/>
                    <a:pt x="f21" y="f22"/>
                  </a:cubicBezTo>
                  <a:cubicBezTo>
                    <a:pt x="f18" y="f23"/>
                    <a:pt x="f15" y="f24"/>
                    <a:pt x="f17" y="f22"/>
                  </a:cubicBezTo>
                  <a:cubicBezTo>
                    <a:pt x="f25" y="f20"/>
                    <a:pt x="f26" y="f20"/>
                    <a:pt x="f27" y="f23"/>
                  </a:cubicBezTo>
                  <a:cubicBezTo>
                    <a:pt x="f14" y="f24"/>
                    <a:pt x="f8" y="f24"/>
                    <a:pt x="f28" y="f7"/>
                  </a:cubicBezTo>
                  <a:cubicBezTo>
                    <a:pt x="f12" y="f24"/>
                    <a:pt x="f12" y="f24"/>
                    <a:pt x="f12" y="f29"/>
                  </a:cubicBezTo>
                  <a:cubicBezTo>
                    <a:pt x="f28" y="f6"/>
                    <a:pt x="f10" y="f17"/>
                    <a:pt x="f5" y="f8"/>
                  </a:cubicBezTo>
                  <a:close/>
                </a:path>
              </a:pathLst>
            </a:custGeom>
            <a:solidFill>
              <a:srgbClr val="D5C3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2" name="Freeform 266">
              <a:extLst>
                <a:ext uri="{FF2B5EF4-FFF2-40B4-BE49-F238E27FC236}">
                  <a16:creationId xmlns:a16="http://schemas.microsoft.com/office/drawing/2014/main" id="{92ADD36A-1244-58B4-B36A-F122E4CDEDD2}"/>
                </a:ext>
              </a:extLst>
            </p:cNvPr>
            <p:cNvSpPr/>
            <p:nvPr/>
          </p:nvSpPr>
          <p:spPr>
            <a:xfrm>
              <a:off x="8656633" y="3463930"/>
              <a:ext cx="36511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"/>
                <a:gd name="f8" fmla="val 4"/>
                <a:gd name="f9" fmla="val 13"/>
                <a:gd name="f10" fmla="val 5"/>
                <a:gd name="f11" fmla="val 6"/>
                <a:gd name="f12" fmla="val 8"/>
                <a:gd name="f13" fmla="val 2"/>
                <a:gd name="f14" fmla="val 12"/>
                <a:gd name="f15" fmla="val 7"/>
                <a:gd name="f16" fmla="val 18"/>
                <a:gd name="f17" fmla="val 11"/>
                <a:gd name="f18" fmla="val 14"/>
                <a:gd name="f19" fmla="val 15"/>
                <a:gd name="f20" fmla="val 16"/>
                <a:gd name="f21" fmla="val 19"/>
                <a:gd name="f22" fmla="val 9"/>
                <a:gd name="f23" fmla="val 17"/>
                <a:gd name="f24" fmla="+- 0 0 -90"/>
                <a:gd name="f25" fmla="*/ f3 1 20"/>
                <a:gd name="f26" fmla="*/ f4 1 20"/>
                <a:gd name="f27" fmla="val f5"/>
                <a:gd name="f28" fmla="val f6"/>
                <a:gd name="f29" fmla="*/ f24 f0 1"/>
                <a:gd name="f30" fmla="+- f28 0 f27"/>
                <a:gd name="f31" fmla="*/ f29 1 f2"/>
                <a:gd name="f32" fmla="*/ f30 1 20"/>
                <a:gd name="f33" fmla="*/ 3 f30 1"/>
                <a:gd name="f34" fmla="*/ 20 f30 1"/>
                <a:gd name="f35" fmla="*/ 0 f30 1"/>
                <a:gd name="f36" fmla="*/ 18 f30 1"/>
                <a:gd name="f37" fmla="*/ 11 f30 1"/>
                <a:gd name="f38" fmla="*/ 15 f30 1"/>
                <a:gd name="f39" fmla="*/ 9 f30 1"/>
                <a:gd name="f40" fmla="*/ 17 f30 1"/>
                <a:gd name="f41" fmla="+- f31 0 f1"/>
                <a:gd name="f42" fmla="*/ f33 1 20"/>
                <a:gd name="f43" fmla="*/ f34 1 20"/>
                <a:gd name="f44" fmla="*/ f35 1 20"/>
                <a:gd name="f45" fmla="*/ f36 1 20"/>
                <a:gd name="f46" fmla="*/ f37 1 20"/>
                <a:gd name="f47" fmla="*/ f38 1 20"/>
                <a:gd name="f48" fmla="*/ f39 1 20"/>
                <a:gd name="f49" fmla="*/ f40 1 20"/>
                <a:gd name="f50" fmla="*/ 0 1 f32"/>
                <a:gd name="f51" fmla="*/ f28 1 f32"/>
                <a:gd name="f52" fmla="*/ f42 1 f32"/>
                <a:gd name="f53" fmla="*/ f43 1 f32"/>
                <a:gd name="f54" fmla="*/ f44 1 f32"/>
                <a:gd name="f55" fmla="*/ f45 1 f32"/>
                <a:gd name="f56" fmla="*/ f46 1 f32"/>
                <a:gd name="f57" fmla="*/ f47 1 f32"/>
                <a:gd name="f58" fmla="*/ f48 1 f32"/>
                <a:gd name="f59" fmla="*/ f49 1 f32"/>
                <a:gd name="f60" fmla="*/ f50 f25 1"/>
                <a:gd name="f61" fmla="*/ f51 f25 1"/>
                <a:gd name="f62" fmla="*/ f51 f26 1"/>
                <a:gd name="f63" fmla="*/ f50 f26 1"/>
                <a:gd name="f64" fmla="*/ f52 f25 1"/>
                <a:gd name="f65" fmla="*/ f53 f26 1"/>
                <a:gd name="f66" fmla="*/ f54 f25 1"/>
                <a:gd name="f67" fmla="*/ f54 f26 1"/>
                <a:gd name="f68" fmla="*/ f55 f25 1"/>
                <a:gd name="f69" fmla="*/ f56 f26 1"/>
                <a:gd name="f70" fmla="*/ f57 f26 1"/>
                <a:gd name="f71" fmla="*/ f58 f25 1"/>
                <a:gd name="f72" fmla="*/ f5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8" y="f70"/>
                </a:cxn>
                <a:cxn ang="f41">
                  <a:pos x="f71" y="f72"/>
                </a:cxn>
                <a:cxn ang="f41">
                  <a:pos x="f64" y="f65"/>
                </a:cxn>
              </a:cxnLst>
              <a:rect l="f60" t="f63" r="f61" b="f62"/>
              <a:pathLst>
                <a:path w="20" h="20">
                  <a:moveTo>
                    <a:pt x="f7" y="f6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4"/>
                    <a:pt x="f6" y="f18"/>
                    <a:pt x="f16" y="f19"/>
                  </a:cubicBezTo>
                  <a:cubicBezTo>
                    <a:pt x="f19" y="f20"/>
                    <a:pt x="f14" y="f21"/>
                    <a:pt x="f22" y="f23"/>
                  </a:cubicBezTo>
                  <a:cubicBezTo>
                    <a:pt x="f11" y="f20"/>
                    <a:pt x="f11" y="f21"/>
                    <a:pt x="f7" y="f6"/>
                  </a:cubicBezTo>
                  <a:close/>
                </a:path>
              </a:pathLst>
            </a:custGeom>
            <a:solidFill>
              <a:srgbClr val="D4C2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3" name="Freeform 267">
              <a:extLst>
                <a:ext uri="{FF2B5EF4-FFF2-40B4-BE49-F238E27FC236}">
                  <a16:creationId xmlns:a16="http://schemas.microsoft.com/office/drawing/2014/main" id="{F9B47379-09CD-277F-CFEE-4A2EF792E104}"/>
                </a:ext>
              </a:extLst>
            </p:cNvPr>
            <p:cNvSpPr/>
            <p:nvPr/>
          </p:nvSpPr>
          <p:spPr>
            <a:xfrm>
              <a:off x="8669334" y="3619496"/>
              <a:ext cx="22229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3"/>
                <a:gd name="f8" fmla="val 6"/>
                <a:gd name="f9" fmla="val 1"/>
                <a:gd name="f10" fmla="val 20"/>
                <a:gd name="f11" fmla="val 14"/>
                <a:gd name="f12" fmla="val 10"/>
                <a:gd name="f13" fmla="val 3"/>
                <a:gd name="f14" fmla="val 4"/>
                <a:gd name="f15" fmla="val 7"/>
                <a:gd name="f16" fmla="val 9"/>
                <a:gd name="f17" fmla="val 8"/>
                <a:gd name="f18" fmla="val 18"/>
                <a:gd name="f19" fmla="+- 0 0 -90"/>
                <a:gd name="f20" fmla="*/ f3 1 12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2"/>
                <a:gd name="f30" fmla="*/ f26 1 23"/>
                <a:gd name="f31" fmla="*/ 6 f27 1"/>
                <a:gd name="f32" fmla="*/ 23 f26 1"/>
                <a:gd name="f33" fmla="*/ 1 f27 1"/>
                <a:gd name="f34" fmla="*/ 10 f26 1"/>
                <a:gd name="f35" fmla="*/ 10 f27 1"/>
                <a:gd name="f36" fmla="*/ 0 f26 1"/>
                <a:gd name="f37" fmla="*/ 9 f27 1"/>
                <a:gd name="f38" fmla="+- f28 0 f1"/>
                <a:gd name="f39" fmla="*/ f31 1 12"/>
                <a:gd name="f40" fmla="*/ f32 1 23"/>
                <a:gd name="f41" fmla="*/ f33 1 12"/>
                <a:gd name="f42" fmla="*/ f34 1 23"/>
                <a:gd name="f43" fmla="*/ f35 1 12"/>
                <a:gd name="f44" fmla="*/ f36 1 23"/>
                <a:gd name="f45" fmla="*/ f37 1 12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30"/>
                <a:gd name="f56" fmla="*/ f45 1 f29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1 1"/>
                <a:gd name="f67" fmla="*/ f5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4"/>
                </a:cxn>
                <a:cxn ang="f38">
                  <a:pos x="f61" y="f62"/>
                </a:cxn>
              </a:cxnLst>
              <a:rect l="f57" t="f60" r="f58" b="f59"/>
              <a:pathLst>
                <a:path w="12" h="23">
                  <a:moveTo>
                    <a:pt x="f8" y="f7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5" y="f8"/>
                    <a:pt x="f13" y="f5"/>
                    <a:pt x="f12" y="f5"/>
                  </a:cubicBezTo>
                  <a:cubicBezTo>
                    <a:pt x="f6" y="f14"/>
                    <a:pt x="f12" y="f15"/>
                    <a:pt x="f16" y="f12"/>
                  </a:cubicBezTo>
                  <a:cubicBezTo>
                    <a:pt x="f17" y="f11"/>
                    <a:pt x="f15" y="f18"/>
                    <a:pt x="f8" y="f7"/>
                  </a:cubicBezTo>
                  <a:close/>
                </a:path>
              </a:pathLst>
            </a:custGeom>
            <a:solidFill>
              <a:srgbClr val="D1C1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4" name="Freeform 268">
              <a:extLst>
                <a:ext uri="{FF2B5EF4-FFF2-40B4-BE49-F238E27FC236}">
                  <a16:creationId xmlns:a16="http://schemas.microsoft.com/office/drawing/2014/main" id="{20390CE8-44FF-0E56-AE5B-273F0315F805}"/>
                </a:ext>
              </a:extLst>
            </p:cNvPr>
            <p:cNvSpPr/>
            <p:nvPr/>
          </p:nvSpPr>
          <p:spPr>
            <a:xfrm>
              <a:off x="8439143" y="3683002"/>
              <a:ext cx="39684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9"/>
                <a:gd name="f8" fmla="val 15"/>
                <a:gd name="f9" fmla="val 13"/>
                <a:gd name="f10" fmla="val 26"/>
                <a:gd name="f11" fmla="val 10"/>
                <a:gd name="f12" fmla="val 23"/>
                <a:gd name="f13" fmla="val 8"/>
                <a:gd name="f14" fmla="val 20"/>
                <a:gd name="f15" fmla="val 7"/>
                <a:gd name="f16" fmla="val 18"/>
                <a:gd name="f17" fmla="val 5"/>
                <a:gd name="f18" fmla="val 16"/>
                <a:gd name="f19" fmla="val 3"/>
                <a:gd name="f20" fmla="val 1"/>
                <a:gd name="f21" fmla="val 14"/>
                <a:gd name="f22" fmla="val 9"/>
                <a:gd name="f23" fmla="val 4"/>
                <a:gd name="f24" fmla="val 11"/>
                <a:gd name="f25" fmla="val 12"/>
                <a:gd name="f26" fmla="val 19"/>
                <a:gd name="f27" fmla="val 17"/>
                <a:gd name="f28" fmla="+- 0 0 -90"/>
                <a:gd name="f29" fmla="*/ f3 1 21"/>
                <a:gd name="f30" fmla="*/ f4 1 2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1"/>
                <a:gd name="f39" fmla="*/ f35 1 29"/>
                <a:gd name="f40" fmla="*/ 15 f36 1"/>
                <a:gd name="f41" fmla="*/ 29 f35 1"/>
                <a:gd name="f42" fmla="*/ 8 f36 1"/>
                <a:gd name="f43" fmla="*/ 20 f35 1"/>
                <a:gd name="f44" fmla="*/ 3 f36 1"/>
                <a:gd name="f45" fmla="*/ 0 f36 1"/>
                <a:gd name="f46" fmla="*/ 14 f35 1"/>
                <a:gd name="f47" fmla="*/ 4 f36 1"/>
                <a:gd name="f48" fmla="*/ 0 f35 1"/>
                <a:gd name="f49" fmla="*/ 5 f36 1"/>
                <a:gd name="f50" fmla="*/ 21 f36 1"/>
                <a:gd name="f51" fmla="*/ 19 f36 1"/>
                <a:gd name="f52" fmla="*/ 17 f35 1"/>
                <a:gd name="f53" fmla="+- f37 0 f1"/>
                <a:gd name="f54" fmla="*/ f40 1 21"/>
                <a:gd name="f55" fmla="*/ f41 1 29"/>
                <a:gd name="f56" fmla="*/ f42 1 21"/>
                <a:gd name="f57" fmla="*/ f43 1 29"/>
                <a:gd name="f58" fmla="*/ f44 1 21"/>
                <a:gd name="f59" fmla="*/ f45 1 21"/>
                <a:gd name="f60" fmla="*/ f46 1 29"/>
                <a:gd name="f61" fmla="*/ f47 1 21"/>
                <a:gd name="f62" fmla="*/ f48 1 29"/>
                <a:gd name="f63" fmla="*/ f49 1 21"/>
                <a:gd name="f64" fmla="*/ f50 1 21"/>
                <a:gd name="f65" fmla="*/ f51 1 21"/>
                <a:gd name="f66" fmla="*/ f52 1 29"/>
                <a:gd name="f67" fmla="*/ 0 1 f38"/>
                <a:gd name="f68" fmla="*/ f32 1 f38"/>
                <a:gd name="f69" fmla="*/ 0 1 f39"/>
                <a:gd name="f70" fmla="*/ f33 1 f39"/>
                <a:gd name="f71" fmla="*/ f54 1 f38"/>
                <a:gd name="f72" fmla="*/ f55 1 f39"/>
                <a:gd name="f73" fmla="*/ f56 1 f38"/>
                <a:gd name="f74" fmla="*/ f57 1 f39"/>
                <a:gd name="f75" fmla="*/ f58 1 f38"/>
                <a:gd name="f76" fmla="*/ f59 1 f38"/>
                <a:gd name="f77" fmla="*/ f60 1 f39"/>
                <a:gd name="f78" fmla="*/ f61 1 f38"/>
                <a:gd name="f79" fmla="*/ f62 1 f39"/>
                <a:gd name="f80" fmla="*/ f63 1 f38"/>
                <a:gd name="f81" fmla="*/ f64 1 f38"/>
                <a:gd name="f82" fmla="*/ f65 1 f38"/>
                <a:gd name="f83" fmla="*/ f66 1 f39"/>
                <a:gd name="f84" fmla="*/ f67 f29 1"/>
                <a:gd name="f85" fmla="*/ f68 f29 1"/>
                <a:gd name="f86" fmla="*/ f70 f30 1"/>
                <a:gd name="f87" fmla="*/ f69 f30 1"/>
                <a:gd name="f88" fmla="*/ f71 f29 1"/>
                <a:gd name="f89" fmla="*/ f72 f30 1"/>
                <a:gd name="f90" fmla="*/ f73 f29 1"/>
                <a:gd name="f91" fmla="*/ f74 f30 1"/>
                <a:gd name="f92" fmla="*/ f75 f29 1"/>
                <a:gd name="f93" fmla="*/ f76 f29 1"/>
                <a:gd name="f94" fmla="*/ f77 f30 1"/>
                <a:gd name="f95" fmla="*/ f78 f29 1"/>
                <a:gd name="f96" fmla="*/ f79 f30 1"/>
                <a:gd name="f97" fmla="*/ f80 f29 1"/>
                <a:gd name="f98" fmla="*/ f81 f29 1"/>
                <a:gd name="f99" fmla="*/ f82 f29 1"/>
                <a:gd name="f100" fmla="*/ f83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97" y="f96"/>
                </a:cxn>
                <a:cxn ang="f53">
                  <a:pos x="f98" y="f94"/>
                </a:cxn>
                <a:cxn ang="f53">
                  <a:pos x="f99" y="f100"/>
                </a:cxn>
                <a:cxn ang="f53">
                  <a:pos x="f88" y="f89"/>
                </a:cxn>
              </a:cxnLst>
              <a:rect l="f84" t="f87" r="f85" b="f86"/>
              <a:pathLst>
                <a:path w="21" h="2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4"/>
                  </a:cubicBezTo>
                  <a:cubicBezTo>
                    <a:pt x="f20" y="f16"/>
                    <a:pt x="f5" y="f18"/>
                    <a:pt x="f5" y="f21"/>
                  </a:cubicBezTo>
                  <a:cubicBezTo>
                    <a:pt x="f5" y="f22"/>
                    <a:pt x="f5" y="f23"/>
                    <a:pt x="f23" y="f5"/>
                  </a:cubicBezTo>
                  <a:cubicBezTo>
                    <a:pt x="f17" y="f5"/>
                    <a:pt x="f17" y="f5"/>
                    <a:pt x="f17" y="f5"/>
                  </a:cubicBezTo>
                  <a:cubicBezTo>
                    <a:pt x="f24" y="f23"/>
                    <a:pt x="f21" y="f25"/>
                    <a:pt x="f6" y="f21"/>
                  </a:cubicBezTo>
                  <a:cubicBezTo>
                    <a:pt x="f6" y="f8"/>
                    <a:pt x="f14" y="f18"/>
                    <a:pt x="f26" y="f27"/>
                  </a:cubicBezTo>
                  <a:cubicBezTo>
                    <a:pt x="f26" y="f6"/>
                    <a:pt x="f14" y="f10"/>
                    <a:pt x="f8" y="f7"/>
                  </a:cubicBezTo>
                  <a:close/>
                </a:path>
              </a:pathLst>
            </a:custGeom>
            <a:solidFill>
              <a:srgbClr val="92C8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5" name="Freeform 269">
              <a:extLst>
                <a:ext uri="{FF2B5EF4-FFF2-40B4-BE49-F238E27FC236}">
                  <a16:creationId xmlns:a16="http://schemas.microsoft.com/office/drawing/2014/main" id="{4B2C80AE-F559-968D-ED35-867A7CFB78B8}"/>
                </a:ext>
              </a:extLst>
            </p:cNvPr>
            <p:cNvSpPr/>
            <p:nvPr/>
          </p:nvSpPr>
          <p:spPr>
            <a:xfrm>
              <a:off x="8777279" y="3951286"/>
              <a:ext cx="1270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3"/>
                <a:gd name="f8" fmla="val 1"/>
                <a:gd name="f9" fmla="val 15"/>
                <a:gd name="f10" fmla="val 2"/>
                <a:gd name="f11" fmla="val 8"/>
                <a:gd name="f12" fmla="val 3"/>
                <a:gd name="f13" fmla="val 4"/>
                <a:gd name="f14" fmla="val 6"/>
                <a:gd name="f15" fmla="val 5"/>
                <a:gd name="f16" fmla="val 9"/>
                <a:gd name="f17" fmla="val 20"/>
                <a:gd name="f18" fmla="+- 0 0 -90"/>
                <a:gd name="f19" fmla="*/ f3 1 7"/>
                <a:gd name="f20" fmla="*/ f4 1 2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7"/>
                <a:gd name="f29" fmla="*/ f25 1 23"/>
                <a:gd name="f30" fmla="*/ 0 f26 1"/>
                <a:gd name="f31" fmla="*/ 23 f25 1"/>
                <a:gd name="f32" fmla="*/ 3 f26 1"/>
                <a:gd name="f33" fmla="*/ 0 f25 1"/>
                <a:gd name="f34" fmla="*/ 5 f26 1"/>
                <a:gd name="f35" fmla="*/ 9 f25 1"/>
                <a:gd name="f36" fmla="+- f27 0 f1"/>
                <a:gd name="f37" fmla="*/ f30 1 7"/>
                <a:gd name="f38" fmla="*/ f31 1 23"/>
                <a:gd name="f39" fmla="*/ f32 1 7"/>
                <a:gd name="f40" fmla="*/ f33 1 23"/>
                <a:gd name="f41" fmla="*/ f34 1 7"/>
                <a:gd name="f42" fmla="*/ f35 1 23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7" h="23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12" y="f12"/>
                    <a:pt x="f13" y="f14"/>
                    <a:pt x="f15" y="f16"/>
                  </a:cubicBezTo>
                  <a:cubicBezTo>
                    <a:pt x="f6" y="f9"/>
                    <a:pt x="f6" y="f17"/>
                    <a:pt x="f5" y="f7"/>
                  </a:cubicBezTo>
                  <a:close/>
                </a:path>
              </a:pathLst>
            </a:custGeom>
            <a:solidFill>
              <a:srgbClr val="3A64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6" name="Freeform 270">
              <a:extLst>
                <a:ext uri="{FF2B5EF4-FFF2-40B4-BE49-F238E27FC236}">
                  <a16:creationId xmlns:a16="http://schemas.microsoft.com/office/drawing/2014/main" id="{31752C0E-0707-2800-023C-6A906317002D}"/>
                </a:ext>
              </a:extLst>
            </p:cNvPr>
            <p:cNvSpPr/>
            <p:nvPr/>
          </p:nvSpPr>
          <p:spPr>
            <a:xfrm>
              <a:off x="8555034" y="4532315"/>
              <a:ext cx="220663" cy="21431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17"/>
                <a:gd name="f8" fmla="val 9"/>
                <a:gd name="f9" fmla="val 14"/>
                <a:gd name="f10" fmla="val 11"/>
                <a:gd name="f11" fmla="val 13"/>
                <a:gd name="f12" fmla="val 12"/>
                <a:gd name="f13" fmla="val 20"/>
                <a:gd name="f14" fmla="val 7"/>
                <a:gd name="f15" fmla="val 22"/>
                <a:gd name="f16" fmla="val 28"/>
                <a:gd name="f17" fmla="val 10"/>
                <a:gd name="f18" fmla="val 32"/>
                <a:gd name="f19" fmla="val 36"/>
                <a:gd name="f20" fmla="val 40"/>
                <a:gd name="f21" fmla="val 48"/>
                <a:gd name="f22" fmla="val 16"/>
                <a:gd name="f23" fmla="val 55"/>
                <a:gd name="f24" fmla="val 19"/>
                <a:gd name="f25" fmla="val 53"/>
                <a:gd name="f26" fmla="val 30"/>
                <a:gd name="f27" fmla="val 52"/>
                <a:gd name="f28" fmla="val 33"/>
                <a:gd name="f29" fmla="val 34"/>
                <a:gd name="f30" fmla="val 57"/>
                <a:gd name="f31" fmla="val 31"/>
                <a:gd name="f32" fmla="val 65"/>
                <a:gd name="f33" fmla="val 21"/>
                <a:gd name="f34" fmla="val 72"/>
                <a:gd name="f35" fmla="val 83"/>
                <a:gd name="f36" fmla="val 5"/>
                <a:gd name="f37" fmla="val 88"/>
                <a:gd name="f38" fmla="val 1"/>
                <a:gd name="f39" fmla="val 93"/>
                <a:gd name="f40" fmla="val 99"/>
                <a:gd name="f41" fmla="val 2"/>
                <a:gd name="f42" fmla="val 106"/>
                <a:gd name="f43" fmla="val 113"/>
                <a:gd name="f44" fmla="val 115"/>
                <a:gd name="f45" fmla="val 119"/>
                <a:gd name="f46" fmla="val 44"/>
                <a:gd name="f47" fmla="val 111"/>
                <a:gd name="f48" fmla="val 61"/>
                <a:gd name="f49" fmla="val 109"/>
                <a:gd name="f50" fmla="val 62"/>
                <a:gd name="f51" fmla="val 105"/>
                <a:gd name="f52" fmla="val 104"/>
                <a:gd name="f53" fmla="val 54"/>
                <a:gd name="f54" fmla="val 102"/>
                <a:gd name="f55" fmla="val 97"/>
                <a:gd name="f56" fmla="val 92"/>
                <a:gd name="f57" fmla="val 58"/>
                <a:gd name="f58" fmla="val 84"/>
                <a:gd name="f59" fmla="val 79"/>
                <a:gd name="f60" fmla="val 60"/>
                <a:gd name="f61" fmla="val 75"/>
                <a:gd name="f62" fmla="val 71"/>
                <a:gd name="f63" fmla="val 56"/>
                <a:gd name="f64" fmla="val 67"/>
                <a:gd name="f65" fmla="val 51"/>
                <a:gd name="f66" fmla="val 59"/>
                <a:gd name="f67" fmla="val 66"/>
                <a:gd name="f68" fmla="val 70"/>
                <a:gd name="f69" fmla="val 73"/>
                <a:gd name="f70" fmla="val 74"/>
                <a:gd name="f71" fmla="val 78"/>
                <a:gd name="f72" fmla="val 37"/>
                <a:gd name="f73" fmla="val 116"/>
                <a:gd name="f74" fmla="val 27"/>
                <a:gd name="f75" fmla="val 18"/>
                <a:gd name="f76" fmla="val 17"/>
                <a:gd name="f77" fmla="val 107"/>
                <a:gd name="f78" fmla="val 15"/>
                <a:gd name="f79" fmla="val 90"/>
                <a:gd name="f80" fmla="val 4"/>
                <a:gd name="f81" fmla="val 82"/>
                <a:gd name="f82" fmla="val 68"/>
                <a:gd name="f83" fmla="val 47"/>
                <a:gd name="f84" fmla="val 35"/>
                <a:gd name="f85" fmla="val 24"/>
                <a:gd name="f86" fmla="+- 0 0 -90"/>
                <a:gd name="f87" fmla="*/ f3 1 120"/>
                <a:gd name="f88" fmla="*/ f4 1 117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120"/>
                <a:gd name="f97" fmla="*/ f93 1 117"/>
                <a:gd name="f98" fmla="*/ 9 f94 1"/>
                <a:gd name="f99" fmla="*/ 14 f93 1"/>
                <a:gd name="f100" fmla="*/ 14 f94 1"/>
                <a:gd name="f101" fmla="*/ 11 f93 1"/>
                <a:gd name="f102" fmla="*/ 28 f94 1"/>
                <a:gd name="f103" fmla="*/ 10 f93 1"/>
                <a:gd name="f104" fmla="*/ 40 f94 1"/>
                <a:gd name="f105" fmla="*/ 12 f93 1"/>
                <a:gd name="f106" fmla="*/ 53 f94 1"/>
                <a:gd name="f107" fmla="*/ 30 f93 1"/>
                <a:gd name="f108" fmla="*/ 55 f94 1"/>
                <a:gd name="f109" fmla="*/ 34 f93 1"/>
                <a:gd name="f110" fmla="*/ 57 f94 1"/>
                <a:gd name="f111" fmla="*/ 31 f93 1"/>
                <a:gd name="f112" fmla="*/ 83 f94 1"/>
                <a:gd name="f113" fmla="*/ 5 f93 1"/>
                <a:gd name="f114" fmla="*/ 99 f94 1"/>
                <a:gd name="f115" fmla="*/ 2 f93 1"/>
                <a:gd name="f116" fmla="*/ 115 f94 1"/>
                <a:gd name="f117" fmla="*/ 20 f93 1"/>
                <a:gd name="f118" fmla="*/ 55 f93 1"/>
                <a:gd name="f119" fmla="*/ 105 f94 1"/>
                <a:gd name="f120" fmla="*/ 57 f93 1"/>
                <a:gd name="f121" fmla="*/ 102 f94 1"/>
                <a:gd name="f122" fmla="*/ 88 f94 1"/>
                <a:gd name="f123" fmla="*/ 58 f93 1"/>
                <a:gd name="f124" fmla="*/ 75 f94 1"/>
                <a:gd name="f125" fmla="*/ 65 f94 1"/>
                <a:gd name="f126" fmla="*/ 51 f93 1"/>
                <a:gd name="f127" fmla="*/ 61 f94 1"/>
                <a:gd name="f128" fmla="*/ 70 f93 1"/>
                <a:gd name="f129" fmla="*/ 51 f94 1"/>
                <a:gd name="f130" fmla="*/ 78 f93 1"/>
                <a:gd name="f131" fmla="*/ 44 f94 1"/>
                <a:gd name="f132" fmla="*/ 106 f93 1"/>
                <a:gd name="f133" fmla="*/ 18 f94 1"/>
                <a:gd name="f134" fmla="*/ 109 f93 1"/>
                <a:gd name="f135" fmla="*/ 15 f94 1"/>
                <a:gd name="f136" fmla="*/ 107 f93 1"/>
                <a:gd name="f137" fmla="*/ 5 f94 1"/>
                <a:gd name="f138" fmla="*/ 90 f93 1"/>
                <a:gd name="f139" fmla="*/ 1 f94 1"/>
                <a:gd name="f140" fmla="*/ 68 f93 1"/>
                <a:gd name="f141" fmla="*/ 2 f94 1"/>
                <a:gd name="f142" fmla="*/ 47 f93 1"/>
                <a:gd name="f143" fmla="+- f95 0 f1"/>
                <a:gd name="f144" fmla="*/ f98 1 120"/>
                <a:gd name="f145" fmla="*/ f99 1 117"/>
                <a:gd name="f146" fmla="*/ f100 1 120"/>
                <a:gd name="f147" fmla="*/ f101 1 117"/>
                <a:gd name="f148" fmla="*/ f102 1 120"/>
                <a:gd name="f149" fmla="*/ f103 1 117"/>
                <a:gd name="f150" fmla="*/ f104 1 120"/>
                <a:gd name="f151" fmla="*/ f105 1 117"/>
                <a:gd name="f152" fmla="*/ f106 1 120"/>
                <a:gd name="f153" fmla="*/ f107 1 117"/>
                <a:gd name="f154" fmla="*/ f108 1 120"/>
                <a:gd name="f155" fmla="*/ f109 1 117"/>
                <a:gd name="f156" fmla="*/ f110 1 120"/>
                <a:gd name="f157" fmla="*/ f111 1 117"/>
                <a:gd name="f158" fmla="*/ f112 1 120"/>
                <a:gd name="f159" fmla="*/ f113 1 117"/>
                <a:gd name="f160" fmla="*/ f114 1 120"/>
                <a:gd name="f161" fmla="*/ f115 1 117"/>
                <a:gd name="f162" fmla="*/ f116 1 120"/>
                <a:gd name="f163" fmla="*/ f117 1 117"/>
                <a:gd name="f164" fmla="*/ f118 1 117"/>
                <a:gd name="f165" fmla="*/ f119 1 120"/>
                <a:gd name="f166" fmla="*/ f120 1 117"/>
                <a:gd name="f167" fmla="*/ f121 1 120"/>
                <a:gd name="f168" fmla="*/ f122 1 120"/>
                <a:gd name="f169" fmla="*/ f123 1 117"/>
                <a:gd name="f170" fmla="*/ f124 1 120"/>
                <a:gd name="f171" fmla="*/ f125 1 120"/>
                <a:gd name="f172" fmla="*/ f126 1 117"/>
                <a:gd name="f173" fmla="*/ f127 1 120"/>
                <a:gd name="f174" fmla="*/ f128 1 117"/>
                <a:gd name="f175" fmla="*/ f129 1 120"/>
                <a:gd name="f176" fmla="*/ f130 1 117"/>
                <a:gd name="f177" fmla="*/ f131 1 120"/>
                <a:gd name="f178" fmla="*/ f132 1 117"/>
                <a:gd name="f179" fmla="*/ f133 1 120"/>
                <a:gd name="f180" fmla="*/ f134 1 117"/>
                <a:gd name="f181" fmla="*/ f135 1 120"/>
                <a:gd name="f182" fmla="*/ f136 1 117"/>
                <a:gd name="f183" fmla="*/ f137 1 120"/>
                <a:gd name="f184" fmla="*/ f138 1 117"/>
                <a:gd name="f185" fmla="*/ f139 1 120"/>
                <a:gd name="f186" fmla="*/ f140 1 117"/>
                <a:gd name="f187" fmla="*/ f141 1 120"/>
                <a:gd name="f188" fmla="*/ f142 1 117"/>
                <a:gd name="f189" fmla="*/ 0 1 f96"/>
                <a:gd name="f190" fmla="*/ f90 1 f96"/>
                <a:gd name="f191" fmla="*/ 0 1 f97"/>
                <a:gd name="f192" fmla="*/ f91 1 f97"/>
                <a:gd name="f193" fmla="*/ f144 1 f96"/>
                <a:gd name="f194" fmla="*/ f145 1 f97"/>
                <a:gd name="f195" fmla="*/ f146 1 f96"/>
                <a:gd name="f196" fmla="*/ f147 1 f97"/>
                <a:gd name="f197" fmla="*/ f148 1 f96"/>
                <a:gd name="f198" fmla="*/ f149 1 f97"/>
                <a:gd name="f199" fmla="*/ f150 1 f96"/>
                <a:gd name="f200" fmla="*/ f151 1 f97"/>
                <a:gd name="f201" fmla="*/ f152 1 f96"/>
                <a:gd name="f202" fmla="*/ f153 1 f97"/>
                <a:gd name="f203" fmla="*/ f154 1 f96"/>
                <a:gd name="f204" fmla="*/ f155 1 f97"/>
                <a:gd name="f205" fmla="*/ f156 1 f96"/>
                <a:gd name="f206" fmla="*/ f157 1 f97"/>
                <a:gd name="f207" fmla="*/ f158 1 f96"/>
                <a:gd name="f208" fmla="*/ f159 1 f97"/>
                <a:gd name="f209" fmla="*/ f160 1 f96"/>
                <a:gd name="f210" fmla="*/ f161 1 f97"/>
                <a:gd name="f211" fmla="*/ f162 1 f96"/>
                <a:gd name="f212" fmla="*/ f163 1 f97"/>
                <a:gd name="f213" fmla="*/ f164 1 f97"/>
                <a:gd name="f214" fmla="*/ f165 1 f96"/>
                <a:gd name="f215" fmla="*/ f166 1 f97"/>
                <a:gd name="f216" fmla="*/ f167 1 f96"/>
                <a:gd name="f217" fmla="*/ f168 1 f96"/>
                <a:gd name="f218" fmla="*/ f169 1 f97"/>
                <a:gd name="f219" fmla="*/ f170 1 f96"/>
                <a:gd name="f220" fmla="*/ f171 1 f96"/>
                <a:gd name="f221" fmla="*/ f172 1 f97"/>
                <a:gd name="f222" fmla="*/ f173 1 f96"/>
                <a:gd name="f223" fmla="*/ f174 1 f97"/>
                <a:gd name="f224" fmla="*/ f175 1 f96"/>
                <a:gd name="f225" fmla="*/ f176 1 f97"/>
                <a:gd name="f226" fmla="*/ f177 1 f96"/>
                <a:gd name="f227" fmla="*/ f178 1 f97"/>
                <a:gd name="f228" fmla="*/ f179 1 f96"/>
                <a:gd name="f229" fmla="*/ f180 1 f97"/>
                <a:gd name="f230" fmla="*/ f181 1 f96"/>
                <a:gd name="f231" fmla="*/ f182 1 f97"/>
                <a:gd name="f232" fmla="*/ f183 1 f96"/>
                <a:gd name="f233" fmla="*/ f184 1 f97"/>
                <a:gd name="f234" fmla="*/ f185 1 f96"/>
                <a:gd name="f235" fmla="*/ f186 1 f97"/>
                <a:gd name="f236" fmla="*/ f187 1 f96"/>
                <a:gd name="f237" fmla="*/ f188 1 f97"/>
                <a:gd name="f238" fmla="*/ f189 f87 1"/>
                <a:gd name="f239" fmla="*/ f190 f87 1"/>
                <a:gd name="f240" fmla="*/ f192 f88 1"/>
                <a:gd name="f241" fmla="*/ f191 f88 1"/>
                <a:gd name="f242" fmla="*/ f193 f87 1"/>
                <a:gd name="f243" fmla="*/ f194 f88 1"/>
                <a:gd name="f244" fmla="*/ f195 f87 1"/>
                <a:gd name="f245" fmla="*/ f196 f88 1"/>
                <a:gd name="f246" fmla="*/ f197 f87 1"/>
                <a:gd name="f247" fmla="*/ f198 f88 1"/>
                <a:gd name="f248" fmla="*/ f199 f87 1"/>
                <a:gd name="f249" fmla="*/ f200 f88 1"/>
                <a:gd name="f250" fmla="*/ f201 f87 1"/>
                <a:gd name="f251" fmla="*/ f202 f88 1"/>
                <a:gd name="f252" fmla="*/ f203 f87 1"/>
                <a:gd name="f253" fmla="*/ f204 f88 1"/>
                <a:gd name="f254" fmla="*/ f205 f87 1"/>
                <a:gd name="f255" fmla="*/ f206 f88 1"/>
                <a:gd name="f256" fmla="*/ f207 f87 1"/>
                <a:gd name="f257" fmla="*/ f208 f88 1"/>
                <a:gd name="f258" fmla="*/ f209 f87 1"/>
                <a:gd name="f259" fmla="*/ f210 f88 1"/>
                <a:gd name="f260" fmla="*/ f211 f87 1"/>
                <a:gd name="f261" fmla="*/ f212 f88 1"/>
                <a:gd name="f262" fmla="*/ f213 f88 1"/>
                <a:gd name="f263" fmla="*/ f214 f87 1"/>
                <a:gd name="f264" fmla="*/ f215 f88 1"/>
                <a:gd name="f265" fmla="*/ f216 f87 1"/>
                <a:gd name="f266" fmla="*/ f217 f87 1"/>
                <a:gd name="f267" fmla="*/ f218 f88 1"/>
                <a:gd name="f268" fmla="*/ f219 f87 1"/>
                <a:gd name="f269" fmla="*/ f220 f87 1"/>
                <a:gd name="f270" fmla="*/ f221 f88 1"/>
                <a:gd name="f271" fmla="*/ f222 f87 1"/>
                <a:gd name="f272" fmla="*/ f223 f88 1"/>
                <a:gd name="f273" fmla="*/ f224 f87 1"/>
                <a:gd name="f274" fmla="*/ f225 f88 1"/>
                <a:gd name="f275" fmla="*/ f226 f87 1"/>
                <a:gd name="f276" fmla="*/ f227 f88 1"/>
                <a:gd name="f277" fmla="*/ f228 f87 1"/>
                <a:gd name="f278" fmla="*/ f229 f88 1"/>
                <a:gd name="f279" fmla="*/ f230 f87 1"/>
                <a:gd name="f280" fmla="*/ f231 f88 1"/>
                <a:gd name="f281" fmla="*/ f232 f87 1"/>
                <a:gd name="f282" fmla="*/ f233 f88 1"/>
                <a:gd name="f283" fmla="*/ f234 f87 1"/>
                <a:gd name="f284" fmla="*/ f235 f88 1"/>
                <a:gd name="f285" fmla="*/ f236 f87 1"/>
                <a:gd name="f286" fmla="*/ f237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3">
                  <a:pos x="f242" y="f243"/>
                </a:cxn>
                <a:cxn ang="f143">
                  <a:pos x="f244" y="f245"/>
                </a:cxn>
                <a:cxn ang="f143">
                  <a:pos x="f246" y="f247"/>
                </a:cxn>
                <a:cxn ang="f143">
                  <a:pos x="f248" y="f249"/>
                </a:cxn>
                <a:cxn ang="f143">
                  <a:pos x="f250" y="f251"/>
                </a:cxn>
                <a:cxn ang="f143">
                  <a:pos x="f252" y="f253"/>
                </a:cxn>
                <a:cxn ang="f143">
                  <a:pos x="f254" y="f255"/>
                </a:cxn>
                <a:cxn ang="f143">
                  <a:pos x="f256" y="f257"/>
                </a:cxn>
                <a:cxn ang="f143">
                  <a:pos x="f258" y="f259"/>
                </a:cxn>
                <a:cxn ang="f143">
                  <a:pos x="f260" y="f261"/>
                </a:cxn>
                <a:cxn ang="f143">
                  <a:pos x="f260" y="f262"/>
                </a:cxn>
                <a:cxn ang="f143">
                  <a:pos x="f263" y="f264"/>
                </a:cxn>
                <a:cxn ang="f143">
                  <a:pos x="f265" y="f262"/>
                </a:cxn>
                <a:cxn ang="f143">
                  <a:pos x="f266" y="f267"/>
                </a:cxn>
                <a:cxn ang="f143">
                  <a:pos x="f268" y="f267"/>
                </a:cxn>
                <a:cxn ang="f143">
                  <a:pos x="f269" y="f270"/>
                </a:cxn>
                <a:cxn ang="f143">
                  <a:pos x="f271" y="f264"/>
                </a:cxn>
                <a:cxn ang="f143">
                  <a:pos x="f254" y="f272"/>
                </a:cxn>
                <a:cxn ang="f143">
                  <a:pos x="f273" y="f274"/>
                </a:cxn>
                <a:cxn ang="f143">
                  <a:pos x="f275" y="f276"/>
                </a:cxn>
                <a:cxn ang="f143">
                  <a:pos x="f277" y="f278"/>
                </a:cxn>
                <a:cxn ang="f143">
                  <a:pos x="f279" y="f280"/>
                </a:cxn>
                <a:cxn ang="f143">
                  <a:pos x="f281" y="f282"/>
                </a:cxn>
                <a:cxn ang="f143">
                  <a:pos x="f283" y="f284"/>
                </a:cxn>
                <a:cxn ang="f143">
                  <a:pos x="f285" y="f286"/>
                </a:cxn>
                <a:cxn ang="f143">
                  <a:pos x="f242" y="f243"/>
                </a:cxn>
              </a:cxnLst>
              <a:rect l="f238" t="f241" r="f239" b="f240"/>
              <a:pathLst>
                <a:path w="120" h="117">
                  <a:moveTo>
                    <a:pt x="f8" y="f9"/>
                  </a:moveTo>
                  <a:cubicBezTo>
                    <a:pt x="f10" y="f11"/>
                    <a:pt x="f11" y="f12"/>
                    <a:pt x="f9" y="f10"/>
                  </a:cubicBezTo>
                  <a:cubicBezTo>
                    <a:pt x="f13" y="f14"/>
                    <a:pt x="f15" y="f14"/>
                    <a:pt x="f16" y="f17"/>
                  </a:cubicBezTo>
                  <a:cubicBezTo>
                    <a:pt x="f18" y="f12"/>
                    <a:pt x="f19" y="f17"/>
                    <a:pt x="f20" y="f12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18"/>
                    <a:pt x="f25" y="f28"/>
                    <a:pt x="f23" y="f29"/>
                  </a:cubicBezTo>
                  <a:cubicBezTo>
                    <a:pt x="f30" y="f29"/>
                    <a:pt x="f30" y="f18"/>
                    <a:pt x="f30" y="f31"/>
                  </a:cubicBezTo>
                  <a:cubicBezTo>
                    <a:pt x="f32" y="f33"/>
                    <a:pt x="f34" y="f10"/>
                    <a:pt x="f35" y="f36"/>
                  </a:cubicBezTo>
                  <a:cubicBezTo>
                    <a:pt x="f37" y="f38"/>
                    <a:pt x="f39" y="f5"/>
                    <a:pt x="f40" y="f41"/>
                  </a:cubicBezTo>
                  <a:cubicBezTo>
                    <a:pt x="f42" y="f14"/>
                    <a:pt x="f43" y="f12"/>
                    <a:pt x="f44" y="f13"/>
                  </a:cubicBezTo>
                  <a:cubicBezTo>
                    <a:pt x="f45" y="f18"/>
                    <a:pt x="f6" y="f46"/>
                    <a:pt x="f44" y="f23"/>
                  </a:cubicBezTo>
                  <a:cubicBezTo>
                    <a:pt x="f47" y="f48"/>
                    <a:pt x="f49" y="f50"/>
                    <a:pt x="f51" y="f30"/>
                  </a:cubicBezTo>
                  <a:cubicBezTo>
                    <a:pt x="f52" y="f23"/>
                    <a:pt x="f52" y="f53"/>
                    <a:pt x="f54" y="f23"/>
                  </a:cubicBezTo>
                  <a:cubicBezTo>
                    <a:pt x="f55" y="f30"/>
                    <a:pt x="f56" y="f23"/>
                    <a:pt x="f37" y="f57"/>
                  </a:cubicBezTo>
                  <a:cubicBezTo>
                    <a:pt x="f58" y="f48"/>
                    <a:pt x="f59" y="f60"/>
                    <a:pt x="f61" y="f57"/>
                  </a:cubicBezTo>
                  <a:cubicBezTo>
                    <a:pt x="f62" y="f63"/>
                    <a:pt x="f64" y="f53"/>
                    <a:pt x="f32" y="f65"/>
                  </a:cubicBezTo>
                  <a:cubicBezTo>
                    <a:pt x="f50" y="f27"/>
                    <a:pt x="f50" y="f23"/>
                    <a:pt x="f48" y="f30"/>
                  </a:cubicBezTo>
                  <a:cubicBezTo>
                    <a:pt x="f57" y="f60"/>
                    <a:pt x="f66" y="f67"/>
                    <a:pt x="f30" y="f68"/>
                  </a:cubicBezTo>
                  <a:cubicBezTo>
                    <a:pt x="f63" y="f69"/>
                    <a:pt x="f65" y="f70"/>
                    <a:pt x="f65" y="f71"/>
                  </a:cubicBezTo>
                  <a:cubicBezTo>
                    <a:pt x="f65" y="f37"/>
                    <a:pt x="f21" y="f55"/>
                    <a:pt x="f46" y="f42"/>
                  </a:cubicBezTo>
                  <a:cubicBezTo>
                    <a:pt x="f72" y="f73"/>
                    <a:pt x="f74" y="f7"/>
                    <a:pt x="f75" y="f49"/>
                  </a:cubicBezTo>
                  <a:cubicBezTo>
                    <a:pt x="f76" y="f49"/>
                    <a:pt x="f22" y="f77"/>
                    <a:pt x="f78" y="f77"/>
                  </a:cubicBezTo>
                  <a:cubicBezTo>
                    <a:pt x="f14" y="f52"/>
                    <a:pt x="f36" y="f55"/>
                    <a:pt x="f36" y="f79"/>
                  </a:cubicBezTo>
                  <a:cubicBezTo>
                    <a:pt x="f80" y="f81"/>
                    <a:pt x="f36" y="f70"/>
                    <a:pt x="f38" y="f82"/>
                  </a:cubicBezTo>
                  <a:cubicBezTo>
                    <a:pt x="f38" y="f48"/>
                    <a:pt x="f5" y="f53"/>
                    <a:pt x="f41" y="f83"/>
                  </a:cubicBezTo>
                  <a:cubicBezTo>
                    <a:pt x="f38" y="f84"/>
                    <a:pt x="f41" y="f85"/>
                    <a:pt x="f8" y="f9"/>
                  </a:cubicBezTo>
                  <a:close/>
                </a:path>
              </a:pathLst>
            </a:custGeom>
            <a:solidFill>
              <a:srgbClr val="EA5A5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7" name="Freeform 271">
              <a:extLst>
                <a:ext uri="{FF2B5EF4-FFF2-40B4-BE49-F238E27FC236}">
                  <a16:creationId xmlns:a16="http://schemas.microsoft.com/office/drawing/2014/main" id="{23DA140E-FC8E-ECB2-DD8C-9725584A6E7E}"/>
                </a:ext>
              </a:extLst>
            </p:cNvPr>
            <p:cNvSpPr/>
            <p:nvPr/>
          </p:nvSpPr>
          <p:spPr>
            <a:xfrm>
              <a:off x="8762996" y="4622804"/>
              <a:ext cx="15873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4"/>
                <a:gd name="f8" fmla="val 11"/>
                <a:gd name="f9" fmla="val 1"/>
                <a:gd name="f10" fmla="val 6"/>
                <a:gd name="f11" fmla="val 7"/>
                <a:gd name="f12" fmla="val 5"/>
                <a:gd name="f13" fmla="val 8"/>
                <a:gd name="f14" fmla="val 4"/>
                <a:gd name="f15" fmla="val 10"/>
                <a:gd name="f16" fmla="val 12"/>
                <a:gd name="f17" fmla="val 3"/>
                <a:gd name="f18" fmla="+- 0 0 -90"/>
                <a:gd name="f19" fmla="*/ f3 1 9"/>
                <a:gd name="f20" fmla="*/ f4 1 1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9"/>
                <a:gd name="f29" fmla="*/ f25 1 14"/>
                <a:gd name="f30" fmla="*/ 0 f26 1"/>
                <a:gd name="f31" fmla="*/ 11 f25 1"/>
                <a:gd name="f32" fmla="*/ 8 f26 1"/>
                <a:gd name="f33" fmla="*/ 0 f25 1"/>
                <a:gd name="f34" fmla="*/ 7 f26 1"/>
                <a:gd name="f35" fmla="*/ 10 f25 1"/>
                <a:gd name="f36" fmla="+- f27 0 f1"/>
                <a:gd name="f37" fmla="*/ f30 1 9"/>
                <a:gd name="f38" fmla="*/ f31 1 14"/>
                <a:gd name="f39" fmla="*/ f32 1 9"/>
                <a:gd name="f40" fmla="*/ f33 1 14"/>
                <a:gd name="f41" fmla="*/ f34 1 9"/>
                <a:gd name="f42" fmla="*/ f35 1 14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9" h="14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3" y="f14"/>
                    <a:pt x="f6" y="f11"/>
                    <a:pt x="f11" y="f15"/>
                  </a:cubicBezTo>
                  <a:cubicBezTo>
                    <a:pt x="f12" y="f16"/>
                    <a:pt x="f17" y="f7"/>
                    <a:pt x="f5" y="f8"/>
                  </a:cubicBezTo>
                  <a:close/>
                </a:path>
              </a:pathLst>
            </a:custGeom>
            <a:solidFill>
              <a:srgbClr val="7F24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8" name="Freeform 272">
              <a:extLst>
                <a:ext uri="{FF2B5EF4-FFF2-40B4-BE49-F238E27FC236}">
                  <a16:creationId xmlns:a16="http://schemas.microsoft.com/office/drawing/2014/main" id="{CE579CE5-1DD8-0BAF-79E7-0E894A05513E}"/>
                </a:ext>
              </a:extLst>
            </p:cNvPr>
            <p:cNvSpPr/>
            <p:nvPr/>
          </p:nvSpPr>
          <p:spPr>
            <a:xfrm>
              <a:off x="8132755" y="4824410"/>
              <a:ext cx="20638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36"/>
                <a:gd name="f8" fmla="val 24"/>
                <a:gd name="f9" fmla="val 8"/>
                <a:gd name="f10" fmla="val 26"/>
                <a:gd name="f11" fmla="val 10"/>
                <a:gd name="f12" fmla="val 29"/>
                <a:gd name="f13" fmla="val 9"/>
                <a:gd name="f14" fmla="val 31"/>
                <a:gd name="f15" fmla="val 33"/>
                <a:gd name="f16" fmla="val 6"/>
                <a:gd name="f17" fmla="val 4"/>
                <a:gd name="f18" fmla="val 2"/>
                <a:gd name="f19" fmla="val 34"/>
                <a:gd name="f20" fmla="val 1"/>
                <a:gd name="f21" fmla="val 32"/>
                <a:gd name="f22" fmla="val 27"/>
                <a:gd name="f23" fmla="val 23"/>
                <a:gd name="f24" fmla="val 18"/>
                <a:gd name="f25" fmla="val 15"/>
                <a:gd name="f26" fmla="val 3"/>
                <a:gd name="f27" fmla="val 7"/>
                <a:gd name="f28" fmla="val 17"/>
                <a:gd name="f29" fmla="val 21"/>
                <a:gd name="f30" fmla="+- 0 0 -90"/>
                <a:gd name="f31" fmla="*/ f3 1 11"/>
                <a:gd name="f32" fmla="*/ f4 1 36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1"/>
                <a:gd name="f41" fmla="*/ f37 1 36"/>
                <a:gd name="f42" fmla="*/ 11 f38 1"/>
                <a:gd name="f43" fmla="*/ 24 f37 1"/>
                <a:gd name="f44" fmla="*/ 9 f38 1"/>
                <a:gd name="f45" fmla="*/ 31 f37 1"/>
                <a:gd name="f46" fmla="*/ 6 f38 1"/>
                <a:gd name="f47" fmla="*/ 36 f37 1"/>
                <a:gd name="f48" fmla="*/ 1 f38 1"/>
                <a:gd name="f49" fmla="*/ 32 f37 1"/>
                <a:gd name="f50" fmla="*/ 18 f37 1"/>
                <a:gd name="f51" fmla="*/ 3 f38 1"/>
                <a:gd name="f52" fmla="*/ 6 f37 1"/>
                <a:gd name="f53" fmla="*/ 4 f38 1"/>
                <a:gd name="f54" fmla="*/ 0 f37 1"/>
                <a:gd name="f55" fmla="*/ 15 f37 1"/>
                <a:gd name="f56" fmla="+- f39 0 f1"/>
                <a:gd name="f57" fmla="*/ f42 1 11"/>
                <a:gd name="f58" fmla="*/ f43 1 36"/>
                <a:gd name="f59" fmla="*/ f44 1 11"/>
                <a:gd name="f60" fmla="*/ f45 1 36"/>
                <a:gd name="f61" fmla="*/ f46 1 11"/>
                <a:gd name="f62" fmla="*/ f47 1 36"/>
                <a:gd name="f63" fmla="*/ f48 1 11"/>
                <a:gd name="f64" fmla="*/ f49 1 36"/>
                <a:gd name="f65" fmla="*/ f50 1 36"/>
                <a:gd name="f66" fmla="*/ f51 1 11"/>
                <a:gd name="f67" fmla="*/ f52 1 36"/>
                <a:gd name="f68" fmla="*/ f53 1 11"/>
                <a:gd name="f69" fmla="*/ f54 1 36"/>
                <a:gd name="f70" fmla="*/ f55 1 36"/>
                <a:gd name="f71" fmla="*/ 0 1 f40"/>
                <a:gd name="f72" fmla="*/ f34 1 f40"/>
                <a:gd name="f73" fmla="*/ 0 1 f41"/>
                <a:gd name="f74" fmla="*/ f35 1 f41"/>
                <a:gd name="f75" fmla="*/ f57 1 f40"/>
                <a:gd name="f76" fmla="*/ f58 1 f41"/>
                <a:gd name="f77" fmla="*/ f59 1 f40"/>
                <a:gd name="f78" fmla="*/ f60 1 f41"/>
                <a:gd name="f79" fmla="*/ f61 1 f40"/>
                <a:gd name="f80" fmla="*/ f62 1 f41"/>
                <a:gd name="f81" fmla="*/ f63 1 f40"/>
                <a:gd name="f82" fmla="*/ f64 1 f41"/>
                <a:gd name="f83" fmla="*/ f65 1 f41"/>
                <a:gd name="f84" fmla="*/ f66 1 f40"/>
                <a:gd name="f85" fmla="*/ f67 1 f41"/>
                <a:gd name="f86" fmla="*/ f68 1 f40"/>
                <a:gd name="f87" fmla="*/ f69 1 f41"/>
                <a:gd name="f88" fmla="*/ f70 1 f41"/>
                <a:gd name="f89" fmla="*/ f71 f31 1"/>
                <a:gd name="f90" fmla="*/ f72 f31 1"/>
                <a:gd name="f91" fmla="*/ f74 f32 1"/>
                <a:gd name="f92" fmla="*/ f73 f32 1"/>
                <a:gd name="f93" fmla="*/ f75 f31 1"/>
                <a:gd name="f94" fmla="*/ f76 f32 1"/>
                <a:gd name="f95" fmla="*/ f77 f31 1"/>
                <a:gd name="f96" fmla="*/ f78 f32 1"/>
                <a:gd name="f97" fmla="*/ f79 f31 1"/>
                <a:gd name="f98" fmla="*/ f80 f32 1"/>
                <a:gd name="f99" fmla="*/ f81 f31 1"/>
                <a:gd name="f100" fmla="*/ f82 f32 1"/>
                <a:gd name="f101" fmla="*/ f83 f32 1"/>
                <a:gd name="f102" fmla="*/ f84 f31 1"/>
                <a:gd name="f103" fmla="*/ f85 f32 1"/>
                <a:gd name="f104" fmla="*/ f86 f31 1"/>
                <a:gd name="f105" fmla="*/ f87 f32 1"/>
                <a:gd name="f106" fmla="*/ f88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99" y="f101"/>
                </a:cxn>
                <a:cxn ang="f56">
                  <a:pos x="f102" y="f103"/>
                </a:cxn>
                <a:cxn ang="f56">
                  <a:pos x="f104" y="f105"/>
                </a:cxn>
                <a:cxn ang="f56">
                  <a:pos x="f95" y="f106"/>
                </a:cxn>
                <a:cxn ang="f56">
                  <a:pos x="f93" y="f94"/>
                </a:cxn>
              </a:cxnLst>
              <a:rect l="f89" t="f92" r="f90" b="f91"/>
              <a:pathLst>
                <a:path w="11" h="3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9" y="f15"/>
                    <a:pt x="f13" y="f7"/>
                    <a:pt x="f16" y="f7"/>
                  </a:cubicBezTo>
                  <a:cubicBezTo>
                    <a:pt x="f17" y="f7"/>
                    <a:pt x="f18" y="f19"/>
                    <a:pt x="f20" y="f21"/>
                  </a:cubicBezTo>
                  <a:cubicBezTo>
                    <a:pt x="f5" y="f22"/>
                    <a:pt x="f5" y="f23"/>
                    <a:pt x="f20" y="f24"/>
                  </a:cubicBezTo>
                  <a:cubicBezTo>
                    <a:pt x="f9" y="f25"/>
                    <a:pt x="f26" y="f11"/>
                    <a:pt x="f26" y="f16"/>
                  </a:cubicBezTo>
                  <a:cubicBezTo>
                    <a:pt x="f26" y="f17"/>
                    <a:pt x="f26" y="f18"/>
                    <a:pt x="f17" y="f5"/>
                  </a:cubicBezTo>
                  <a:cubicBezTo>
                    <a:pt x="f6" y="f26"/>
                    <a:pt x="f27" y="f11"/>
                    <a:pt x="f13" y="f25"/>
                  </a:cubicBezTo>
                  <a:cubicBezTo>
                    <a:pt x="f11" y="f28"/>
                    <a:pt x="f6" y="f29"/>
                    <a:pt x="f6" y="f8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9" name="Freeform 273">
              <a:extLst>
                <a:ext uri="{FF2B5EF4-FFF2-40B4-BE49-F238E27FC236}">
                  <a16:creationId xmlns:a16="http://schemas.microsoft.com/office/drawing/2014/main" id="{8DE283C5-4C84-7BCD-A62D-7F2E5B9696CC}"/>
                </a:ext>
              </a:extLst>
            </p:cNvPr>
            <p:cNvSpPr/>
            <p:nvPr/>
          </p:nvSpPr>
          <p:spPr>
            <a:xfrm>
              <a:off x="8169267" y="4581528"/>
              <a:ext cx="3016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4"/>
                <a:gd name="f8" fmla="val 11"/>
                <a:gd name="f9" fmla="val 6"/>
                <a:gd name="f10" fmla="val 13"/>
                <a:gd name="f11" fmla="val 12"/>
                <a:gd name="f12" fmla="val 15"/>
                <a:gd name="f13" fmla="val 18"/>
                <a:gd name="f14" fmla="val 20"/>
                <a:gd name="f15" fmla="val 22"/>
                <a:gd name="f16" fmla="val 14"/>
                <a:gd name="f17" fmla="val 21"/>
                <a:gd name="f18" fmla="val 8"/>
                <a:gd name="f19" fmla="val 19"/>
                <a:gd name="f20" fmla="val 4"/>
                <a:gd name="f21" fmla="val 9"/>
                <a:gd name="f22" fmla="val 5"/>
                <a:gd name="f23" fmla="+- 0 0 -90"/>
                <a:gd name="f24" fmla="*/ f3 1 16"/>
                <a:gd name="f25" fmla="*/ f4 1 2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6"/>
                <a:gd name="f34" fmla="*/ f30 1 24"/>
                <a:gd name="f35" fmla="*/ 11 f31 1"/>
                <a:gd name="f36" fmla="*/ 0 f30 1"/>
                <a:gd name="f37" fmla="*/ 15 f31 1"/>
                <a:gd name="f38" fmla="*/ 18 f30 1"/>
                <a:gd name="f39" fmla="*/ 14 f31 1"/>
                <a:gd name="f40" fmla="*/ 24 f30 1"/>
                <a:gd name="f41" fmla="*/ 4 f31 1"/>
                <a:gd name="f42" fmla="*/ 16 f30 1"/>
                <a:gd name="f43" fmla="+- f32 0 f1"/>
                <a:gd name="f44" fmla="*/ f35 1 16"/>
                <a:gd name="f45" fmla="*/ f36 1 24"/>
                <a:gd name="f46" fmla="*/ f37 1 16"/>
                <a:gd name="f47" fmla="*/ f38 1 24"/>
                <a:gd name="f48" fmla="*/ f39 1 16"/>
                <a:gd name="f49" fmla="*/ f40 1 24"/>
                <a:gd name="f50" fmla="*/ f41 1 16"/>
                <a:gd name="f51" fmla="*/ f42 1 24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16" h="24">
                  <a:moveTo>
                    <a:pt x="f8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6" y="f14"/>
                    <a:pt x="f6" y="f15"/>
                    <a:pt x="f16" y="f7"/>
                  </a:cubicBezTo>
                  <a:cubicBezTo>
                    <a:pt x="f8" y="f17"/>
                    <a:pt x="f18" y="f19"/>
                    <a:pt x="f20" y="f6"/>
                  </a:cubicBezTo>
                  <a:cubicBezTo>
                    <a:pt x="f5" y="f21"/>
                    <a:pt x="f9" y="f22"/>
                    <a:pt x="f8" y="f5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0" name="Freeform 274">
              <a:extLst>
                <a:ext uri="{FF2B5EF4-FFF2-40B4-BE49-F238E27FC236}">
                  <a16:creationId xmlns:a16="http://schemas.microsoft.com/office/drawing/2014/main" id="{4333331D-7581-C802-CE51-40465ECAF479}"/>
                </a:ext>
              </a:extLst>
            </p:cNvPr>
            <p:cNvSpPr/>
            <p:nvPr/>
          </p:nvSpPr>
          <p:spPr>
            <a:xfrm>
              <a:off x="8139110" y="4662489"/>
              <a:ext cx="17465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37"/>
                <a:gd name="f8" fmla="val 4"/>
                <a:gd name="f9" fmla="val 23"/>
                <a:gd name="f10" fmla="val 16"/>
                <a:gd name="f11" fmla="val 5"/>
                <a:gd name="f12" fmla="val 6"/>
                <a:gd name="f13" fmla="val 3"/>
                <a:gd name="f14" fmla="val 11"/>
                <a:gd name="f15" fmla="val 17"/>
                <a:gd name="f16" fmla="val 18"/>
                <a:gd name="f17" fmla="val 22"/>
                <a:gd name="f18" fmla="val 8"/>
                <a:gd name="f19" fmla="val 20"/>
                <a:gd name="f20" fmla="val 21"/>
                <a:gd name="f21" fmla="val 27"/>
                <a:gd name="f22" fmla="val 7"/>
                <a:gd name="f23" fmla="val 32"/>
                <a:gd name="f24" fmla="+- 0 0 -90"/>
                <a:gd name="f25" fmla="*/ f3 1 10"/>
                <a:gd name="f26" fmla="*/ f4 1 3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0"/>
                <a:gd name="f35" fmla="*/ f31 1 37"/>
                <a:gd name="f36" fmla="*/ 4 f32 1"/>
                <a:gd name="f37" fmla="*/ 37 f31 1"/>
                <a:gd name="f38" fmla="*/ 0 f31 1"/>
                <a:gd name="f39" fmla="*/ 5 f32 1"/>
                <a:gd name="f40" fmla="*/ 17 f31 1"/>
                <a:gd name="f41" fmla="*/ 8 f32 1"/>
                <a:gd name="f42" fmla="*/ 20 f31 1"/>
                <a:gd name="f43" fmla="*/ 10 f32 1"/>
                <a:gd name="f44" fmla="*/ 22 f31 1"/>
                <a:gd name="f45" fmla="+- f33 0 f1"/>
                <a:gd name="f46" fmla="*/ f36 1 10"/>
                <a:gd name="f47" fmla="*/ f37 1 37"/>
                <a:gd name="f48" fmla="*/ f38 1 37"/>
                <a:gd name="f49" fmla="*/ f39 1 10"/>
                <a:gd name="f50" fmla="*/ f40 1 37"/>
                <a:gd name="f51" fmla="*/ f41 1 10"/>
                <a:gd name="f52" fmla="*/ f42 1 37"/>
                <a:gd name="f53" fmla="*/ f43 1 10"/>
                <a:gd name="f54" fmla="*/ f44 1 37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5"/>
                <a:gd name="f62" fmla="*/ f49 1 f34"/>
                <a:gd name="f63" fmla="*/ f50 1 f35"/>
                <a:gd name="f64" fmla="*/ f51 1 f34"/>
                <a:gd name="f65" fmla="*/ f52 1 f35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6 1"/>
                <a:gd name="f75" fmla="*/ f62 f25 1"/>
                <a:gd name="f76" fmla="*/ f63 f26 1"/>
                <a:gd name="f77" fmla="*/ f64 f25 1"/>
                <a:gd name="f78" fmla="*/ f65 f26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2" y="f74"/>
                </a:cxn>
                <a:cxn ang="f45">
                  <a:pos x="f75" y="f76"/>
                </a:cxn>
                <a:cxn ang="f45">
                  <a:pos x="f77" y="f78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10" h="37">
                  <a:moveTo>
                    <a:pt x="f8" y="f7"/>
                  </a:moveTo>
                  <a:cubicBezTo>
                    <a:pt x="f5" y="f9"/>
                    <a:pt x="f5" y="f10"/>
                    <a:pt x="f8" y="f5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1" y="f16"/>
                    <a:pt x="f8" y="f17"/>
                    <a:pt x="f18" y="f19"/>
                  </a:cubicBezTo>
                  <a:cubicBezTo>
                    <a:pt x="f6" y="f19"/>
                    <a:pt x="f6" y="f20"/>
                    <a:pt x="f6" y="f17"/>
                  </a:cubicBezTo>
                  <a:cubicBezTo>
                    <a:pt x="f18" y="f21"/>
                    <a:pt x="f22" y="f23"/>
                    <a:pt x="f8" y="f7"/>
                  </a:cubicBezTo>
                  <a:close/>
                </a:path>
              </a:pathLst>
            </a:custGeom>
            <a:solidFill>
              <a:srgbClr val="4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1" name="Freeform 275">
              <a:extLst>
                <a:ext uri="{FF2B5EF4-FFF2-40B4-BE49-F238E27FC236}">
                  <a16:creationId xmlns:a16="http://schemas.microsoft.com/office/drawing/2014/main" id="{B688E571-8B8C-901C-0987-89B2DDA2E8FE}"/>
                </a:ext>
              </a:extLst>
            </p:cNvPr>
            <p:cNvSpPr/>
            <p:nvPr/>
          </p:nvSpPr>
          <p:spPr>
            <a:xfrm>
              <a:off x="8212134" y="4579936"/>
              <a:ext cx="15873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8"/>
                <a:gd name="f8" fmla="val 5"/>
                <a:gd name="f9" fmla="val 6"/>
                <a:gd name="f10" fmla="val 19"/>
                <a:gd name="f11" fmla="val 2"/>
                <a:gd name="f12" fmla="val 18"/>
                <a:gd name="f13" fmla="val 10"/>
                <a:gd name="f14" fmla="+- 0 0 -90"/>
                <a:gd name="f15" fmla="*/ f3 1 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28"/>
                <a:gd name="f26" fmla="*/ 5 f22 1"/>
                <a:gd name="f27" fmla="*/ 0 f21 1"/>
                <a:gd name="f28" fmla="*/ 0 f22 1"/>
                <a:gd name="f29" fmla="*/ 28 f21 1"/>
                <a:gd name="f30" fmla="+- f23 0 f1"/>
                <a:gd name="f31" fmla="*/ f26 1 9"/>
                <a:gd name="f32" fmla="*/ f27 1 28"/>
                <a:gd name="f33" fmla="*/ f28 1 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28">
                  <a:moveTo>
                    <a:pt x="f8" y="f5"/>
                  </a:moveTo>
                  <a:cubicBezTo>
                    <a:pt x="f6" y="f6"/>
                    <a:pt x="f9" y="f10"/>
                    <a:pt x="f5" y="f7"/>
                  </a:cubicBezTo>
                  <a:cubicBezTo>
                    <a:pt x="f11" y="f12"/>
                    <a:pt x="f8" y="f13"/>
                    <a:pt x="f8" y="f5"/>
                  </a:cubicBezTo>
                  <a:close/>
                </a:path>
              </a:pathLst>
            </a:custGeom>
            <a:solidFill>
              <a:srgbClr val="4943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2" name="Freeform 276">
              <a:extLst>
                <a:ext uri="{FF2B5EF4-FFF2-40B4-BE49-F238E27FC236}">
                  <a16:creationId xmlns:a16="http://schemas.microsoft.com/office/drawing/2014/main" id="{2076E5A2-E492-4559-3935-29DCCCD75FB9}"/>
                </a:ext>
              </a:extLst>
            </p:cNvPr>
            <p:cNvSpPr/>
            <p:nvPr/>
          </p:nvSpPr>
          <p:spPr>
            <a:xfrm>
              <a:off x="8110535" y="4673598"/>
              <a:ext cx="2381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6"/>
                <a:gd name="f8" fmla="val 4"/>
                <a:gd name="f9" fmla="val 18"/>
                <a:gd name="f10" fmla="val 9"/>
                <a:gd name="f11" fmla="val 10"/>
                <a:gd name="f12" fmla="val 12"/>
                <a:gd name="f13" fmla="val 8"/>
                <a:gd name="f14" fmla="val 19"/>
                <a:gd name="f15" fmla="+- 0 0 -90"/>
                <a:gd name="f16" fmla="*/ f3 1 13"/>
                <a:gd name="f17" fmla="*/ f4 1 2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3"/>
                <a:gd name="f26" fmla="*/ f22 1 26"/>
                <a:gd name="f27" fmla="*/ 0 f23 1"/>
                <a:gd name="f28" fmla="*/ 26 f22 1"/>
                <a:gd name="f29" fmla="*/ 12 f23 1"/>
                <a:gd name="f30" fmla="*/ 0 f22 1"/>
                <a:gd name="f31" fmla="+- f24 0 f1"/>
                <a:gd name="f32" fmla="*/ f27 1 13"/>
                <a:gd name="f33" fmla="*/ f28 1 26"/>
                <a:gd name="f34" fmla="*/ f29 1 13"/>
                <a:gd name="f35" fmla="*/ f30 1 26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3" h="26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6" y="f13"/>
                    <a:pt x="f13" y="f14"/>
                    <a:pt x="f5" y="f7"/>
                  </a:cubicBezTo>
                  <a:close/>
                </a:path>
              </a:pathLst>
            </a:custGeom>
            <a:solidFill>
              <a:srgbClr val="4D3D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3" name="Freeform 277">
              <a:extLst>
                <a:ext uri="{FF2B5EF4-FFF2-40B4-BE49-F238E27FC236}">
                  <a16:creationId xmlns:a16="http://schemas.microsoft.com/office/drawing/2014/main" id="{FE446937-CF1F-9D91-A563-084B6E6C91AD}"/>
                </a:ext>
              </a:extLst>
            </p:cNvPr>
            <p:cNvSpPr/>
            <p:nvPr/>
          </p:nvSpPr>
          <p:spPr>
            <a:xfrm>
              <a:off x="8115300" y="4656143"/>
              <a:ext cx="15873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3"/>
                <a:gd name="f8" fmla="val 8"/>
                <a:gd name="f9" fmla="val 4"/>
                <a:gd name="f10" fmla="val 16"/>
                <a:gd name="f11" fmla="val 2"/>
                <a:gd name="f12" fmla="val 15"/>
                <a:gd name="f13" fmla="val 7"/>
                <a:gd name="f14" fmla="+- 0 0 -90"/>
                <a:gd name="f15" fmla="*/ f3 1 9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23"/>
                <a:gd name="f26" fmla="*/ 9 f22 1"/>
                <a:gd name="f27" fmla="*/ 0 f21 1"/>
                <a:gd name="f28" fmla="*/ 0 f22 1"/>
                <a:gd name="f29" fmla="*/ 23 f21 1"/>
                <a:gd name="f30" fmla="+- f23 0 f1"/>
                <a:gd name="f31" fmla="*/ f26 1 9"/>
                <a:gd name="f32" fmla="*/ f27 1 23"/>
                <a:gd name="f33" fmla="*/ f28 1 9"/>
                <a:gd name="f34" fmla="*/ f29 1 23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23">
                  <a:moveTo>
                    <a:pt x="f6" y="f5"/>
                  </a:moveTo>
                  <a:cubicBezTo>
                    <a:pt x="f8" y="f8"/>
                    <a:pt x="f9" y="f10"/>
                    <a:pt x="f5" y="f7"/>
                  </a:cubicBezTo>
                  <a:cubicBezTo>
                    <a:pt x="f11" y="f12"/>
                    <a:pt x="f9" y="f13"/>
                    <a:pt x="f6" y="f5"/>
                  </a:cubicBezTo>
                  <a:close/>
                </a:path>
              </a:pathLst>
            </a:custGeom>
            <a:solidFill>
              <a:srgbClr val="5344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4" name="Freeform 278">
              <a:extLst>
                <a:ext uri="{FF2B5EF4-FFF2-40B4-BE49-F238E27FC236}">
                  <a16:creationId xmlns:a16="http://schemas.microsoft.com/office/drawing/2014/main" id="{022BC0BC-4487-3904-9EA2-90AE1BA977AD}"/>
                </a:ext>
              </a:extLst>
            </p:cNvPr>
            <p:cNvSpPr/>
            <p:nvPr/>
          </p:nvSpPr>
          <p:spPr>
            <a:xfrm>
              <a:off x="8113708" y="4605339"/>
              <a:ext cx="15873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5"/>
                <a:gd name="f8" fmla="val 8"/>
                <a:gd name="f9" fmla="val 5"/>
                <a:gd name="f10" fmla="val 6"/>
                <a:gd name="f11" fmla="val 10"/>
                <a:gd name="f12" fmla="val 4"/>
                <a:gd name="f13" fmla="val 3"/>
                <a:gd name="f14" fmla="+- 0 0 -90"/>
                <a:gd name="f15" fmla="*/ f3 1 9"/>
                <a:gd name="f16" fmla="*/ f4 1 1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15"/>
                <a:gd name="f26" fmla="*/ 9 f22 1"/>
                <a:gd name="f27" fmla="*/ 0 f21 1"/>
                <a:gd name="f28" fmla="*/ 4 f22 1"/>
                <a:gd name="f29" fmla="*/ 15 f21 1"/>
                <a:gd name="f30" fmla="+- f23 0 f1"/>
                <a:gd name="f31" fmla="*/ f26 1 9"/>
                <a:gd name="f32" fmla="*/ f27 1 15"/>
                <a:gd name="f33" fmla="*/ f28 1 9"/>
                <a:gd name="f34" fmla="*/ f29 1 15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15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13" y="f6"/>
                    <a:pt x="f5" y="f13"/>
                    <a:pt x="f6" y="f5"/>
                  </a:cubicBezTo>
                  <a:close/>
                </a:path>
              </a:pathLst>
            </a:custGeom>
            <a:solidFill>
              <a:srgbClr val="4D43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5" name="Freeform 279">
              <a:extLst>
                <a:ext uri="{FF2B5EF4-FFF2-40B4-BE49-F238E27FC236}">
                  <a16:creationId xmlns:a16="http://schemas.microsoft.com/office/drawing/2014/main" id="{79828CEE-CF84-8D90-9563-E8322618DCA3}"/>
                </a:ext>
              </a:extLst>
            </p:cNvPr>
            <p:cNvSpPr/>
            <p:nvPr/>
          </p:nvSpPr>
          <p:spPr>
            <a:xfrm>
              <a:off x="8080369" y="4613276"/>
              <a:ext cx="15873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4"/>
                <a:gd name="f8" fmla="val 8"/>
                <a:gd name="f9" fmla="val 4"/>
                <a:gd name="f10" fmla="val 3"/>
                <a:gd name="f11" fmla="val 7"/>
                <a:gd name="f12" fmla="val 13"/>
                <a:gd name="f13" fmla="val 6"/>
                <a:gd name="f14" fmla="val 2"/>
                <a:gd name="f15" fmla="val 12"/>
                <a:gd name="f16" fmla="+- 0 0 -90"/>
                <a:gd name="f17" fmla="*/ f3 1 9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4"/>
                <a:gd name="f28" fmla="*/ 9 f24 1"/>
                <a:gd name="f29" fmla="*/ 0 f23 1"/>
                <a:gd name="f30" fmla="*/ 7 f24 1"/>
                <a:gd name="f31" fmla="*/ 13 f23 1"/>
                <a:gd name="f32" fmla="*/ 6 f24 1"/>
                <a:gd name="f33" fmla="*/ 14 f23 1"/>
                <a:gd name="f34" fmla="*/ 0 f24 1"/>
                <a:gd name="f35" fmla="*/ 12 f23 1"/>
                <a:gd name="f36" fmla="+- f25 0 f1"/>
                <a:gd name="f37" fmla="*/ f28 1 9"/>
                <a:gd name="f38" fmla="*/ f29 1 14"/>
                <a:gd name="f39" fmla="*/ f30 1 9"/>
                <a:gd name="f40" fmla="*/ f31 1 14"/>
                <a:gd name="f41" fmla="*/ f32 1 9"/>
                <a:gd name="f42" fmla="*/ f33 1 14"/>
                <a:gd name="f43" fmla="*/ f34 1 9"/>
                <a:gd name="f44" fmla="*/ f35 1 14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" h="14">
                  <a:moveTo>
                    <a:pt x="f6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11" y="f12"/>
                    <a:pt x="f13" y="f7"/>
                    <a:pt x="f13" y="f7"/>
                  </a:cubicBezTo>
                  <a:cubicBezTo>
                    <a:pt x="f9" y="f12"/>
                    <a:pt x="f14" y="f15"/>
                    <a:pt x="f5" y="f15"/>
                  </a:cubicBezTo>
                  <a:cubicBezTo>
                    <a:pt x="f14" y="f11"/>
                    <a:pt x="f9" y="f14"/>
                    <a:pt x="f6" y="f5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6" name="Freeform 280">
              <a:extLst>
                <a:ext uri="{FF2B5EF4-FFF2-40B4-BE49-F238E27FC236}">
                  <a16:creationId xmlns:a16="http://schemas.microsoft.com/office/drawing/2014/main" id="{CEE49387-AC85-18B0-1C3A-7D6FAD0754BE}"/>
                </a:ext>
              </a:extLst>
            </p:cNvPr>
            <p:cNvSpPr/>
            <p:nvPr/>
          </p:nvSpPr>
          <p:spPr>
            <a:xfrm>
              <a:off x="8145456" y="4625977"/>
              <a:ext cx="11109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7"/>
                <a:gd name="f8" fmla="val 1"/>
                <a:gd name="f9" fmla="val 2"/>
                <a:gd name="f10" fmla="val 11"/>
                <a:gd name="f11" fmla="val 4"/>
                <a:gd name="f12" fmla="val 5"/>
                <a:gd name="f13" fmla="val 3"/>
                <a:gd name="f14" fmla="+- 0 0 -90"/>
                <a:gd name="f15" fmla="*/ f3 1 6"/>
                <a:gd name="f16" fmla="*/ f4 1 1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17"/>
                <a:gd name="f26" fmla="*/ 1 f22 1"/>
                <a:gd name="f27" fmla="*/ 17 f21 1"/>
                <a:gd name="f28" fmla="*/ 6 f22 1"/>
                <a:gd name="f29" fmla="*/ 0 f21 1"/>
                <a:gd name="f30" fmla="+- f23 0 f1"/>
                <a:gd name="f31" fmla="*/ f26 1 6"/>
                <a:gd name="f32" fmla="*/ f27 1 17"/>
                <a:gd name="f33" fmla="*/ f28 1 6"/>
                <a:gd name="f34" fmla="*/ f29 1 17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6" h="17">
                  <a:moveTo>
                    <a:pt x="f8" y="f7"/>
                  </a:moveTo>
                  <a:cubicBezTo>
                    <a:pt x="f9" y="f10"/>
                    <a:pt x="f5" y="f11"/>
                    <a:pt x="f6" y="f5"/>
                  </a:cubicBezTo>
                  <a:cubicBezTo>
                    <a:pt x="f11" y="f12"/>
                    <a:pt x="f13" y="f10"/>
                    <a:pt x="f8" y="f7"/>
                  </a:cubicBezTo>
                  <a:close/>
                </a:path>
              </a:pathLst>
            </a:custGeom>
            <a:solidFill>
              <a:srgbClr val="4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7" name="Freeform 281">
              <a:extLst>
                <a:ext uri="{FF2B5EF4-FFF2-40B4-BE49-F238E27FC236}">
                  <a16:creationId xmlns:a16="http://schemas.microsoft.com/office/drawing/2014/main" id="{6F66A75C-781E-25BD-8D7D-7FE24FCC0F28}"/>
                </a:ext>
              </a:extLst>
            </p:cNvPr>
            <p:cNvSpPr/>
            <p:nvPr/>
          </p:nvSpPr>
          <p:spPr>
            <a:xfrm>
              <a:off x="8132755" y="4603747"/>
              <a:ext cx="7936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8"/>
                <a:gd name="f8" fmla="val 1"/>
                <a:gd name="f9" fmla="val 12"/>
                <a:gd name="f10" fmla="val 2"/>
                <a:gd name="f11" fmla="val 6"/>
                <a:gd name="f12" fmla="val 3"/>
                <a:gd name="f13" fmla="val 7"/>
                <a:gd name="f14" fmla="val 13"/>
                <a:gd name="f15" fmla="+- 0 0 -90"/>
                <a:gd name="f16" fmla="*/ f3 1 4"/>
                <a:gd name="f17" fmla="*/ f4 1 1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4"/>
                <a:gd name="f26" fmla="*/ f22 1 18"/>
                <a:gd name="f27" fmla="*/ 0 f23 1"/>
                <a:gd name="f28" fmla="*/ 18 f22 1"/>
                <a:gd name="f29" fmla="*/ 3 f23 1"/>
                <a:gd name="f30" fmla="*/ 0 f22 1"/>
                <a:gd name="f31" fmla="+- f24 0 f1"/>
                <a:gd name="f32" fmla="*/ f27 1 4"/>
                <a:gd name="f33" fmla="*/ f28 1 18"/>
                <a:gd name="f34" fmla="*/ f29 1 4"/>
                <a:gd name="f35" fmla="*/ f30 1 18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4" h="18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6" y="f13"/>
                    <a:pt x="f6" y="f14"/>
                    <a:pt x="f5" y="f7"/>
                  </a:cubicBezTo>
                  <a:close/>
                </a:path>
              </a:pathLst>
            </a:custGeom>
            <a:solidFill>
              <a:srgbClr val="8173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8" name="Freeform 282">
              <a:extLst>
                <a:ext uri="{FF2B5EF4-FFF2-40B4-BE49-F238E27FC236}">
                  <a16:creationId xmlns:a16="http://schemas.microsoft.com/office/drawing/2014/main" id="{5ECFA031-20D0-AA53-BB7E-E04BBC2E7258}"/>
                </a:ext>
              </a:extLst>
            </p:cNvPr>
            <p:cNvSpPr/>
            <p:nvPr/>
          </p:nvSpPr>
          <p:spPr>
            <a:xfrm>
              <a:off x="8221663" y="4549780"/>
              <a:ext cx="6345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4"/>
                <a:gd name="f8" fmla="val 2"/>
                <a:gd name="f9" fmla="val 3"/>
                <a:gd name="f10" fmla="val 5"/>
                <a:gd name="f11" fmla="val 9"/>
                <a:gd name="f12" fmla="+- 0 0 -90"/>
                <a:gd name="f13" fmla="*/ f3 1 4"/>
                <a:gd name="f14" fmla="*/ f4 1 1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4"/>
                <a:gd name="f23" fmla="*/ f19 1 14"/>
                <a:gd name="f24" fmla="*/ 2 f20 1"/>
                <a:gd name="f25" fmla="*/ 0 f19 1"/>
                <a:gd name="f26" fmla="*/ 4 f20 1"/>
                <a:gd name="f27" fmla="*/ 14 f19 1"/>
                <a:gd name="f28" fmla="+- f21 0 f1"/>
                <a:gd name="f29" fmla="*/ f24 1 4"/>
                <a:gd name="f30" fmla="*/ f25 1 14"/>
                <a:gd name="f31" fmla="*/ f26 1 4"/>
                <a:gd name="f32" fmla="*/ f27 1 1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4" h="14">
                  <a:moveTo>
                    <a:pt x="f8" y="f5"/>
                  </a:moveTo>
                  <a:cubicBezTo>
                    <a:pt x="f9" y="f10"/>
                    <a:pt x="f6" y="f11"/>
                    <a:pt x="f6" y="f7"/>
                  </a:cubicBezTo>
                  <a:cubicBezTo>
                    <a:pt x="f5" y="f11"/>
                    <a:pt x="f5" y="f11"/>
                    <a:pt x="f8" y="f5"/>
                  </a:cubicBezTo>
                  <a:close/>
                </a:path>
              </a:pathLst>
            </a:custGeom>
            <a:solidFill>
              <a:srgbClr val="7E6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9" name="Freeform 283">
              <a:extLst>
                <a:ext uri="{FF2B5EF4-FFF2-40B4-BE49-F238E27FC236}">
                  <a16:creationId xmlns:a16="http://schemas.microsoft.com/office/drawing/2014/main" id="{4BE03032-E806-423A-C707-61BF88E8E121}"/>
                </a:ext>
              </a:extLst>
            </p:cNvPr>
            <p:cNvSpPr/>
            <p:nvPr/>
          </p:nvSpPr>
          <p:spPr>
            <a:xfrm>
              <a:off x="8408986" y="3422654"/>
              <a:ext cx="111127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58"/>
                <a:gd name="f8" fmla="val 15"/>
                <a:gd name="f9" fmla="val 52"/>
                <a:gd name="f10" fmla="val 14"/>
                <a:gd name="f11" fmla="val 51"/>
                <a:gd name="f12" fmla="val 20"/>
                <a:gd name="f13" fmla="val 48"/>
                <a:gd name="f14" fmla="val 12"/>
                <a:gd name="f15" fmla="val 47"/>
                <a:gd name="f16" fmla="val 11"/>
                <a:gd name="f17" fmla="val 44"/>
                <a:gd name="f18" fmla="val 41"/>
                <a:gd name="f19" fmla="val 7"/>
                <a:gd name="f20" fmla="val 6"/>
                <a:gd name="f21" fmla="val 42"/>
                <a:gd name="f22" fmla="val 1"/>
                <a:gd name="f23" fmla="val 39"/>
                <a:gd name="f24" fmla="val 37"/>
                <a:gd name="f25" fmla="val 17"/>
                <a:gd name="f26" fmla="val 40"/>
                <a:gd name="f27" fmla="val 22"/>
                <a:gd name="f28" fmla="val 36"/>
                <a:gd name="f29" fmla="val 28"/>
                <a:gd name="f30" fmla="val 35"/>
                <a:gd name="f31" fmla="val 43"/>
                <a:gd name="f32" fmla="val 34"/>
                <a:gd name="f33" fmla="val 27"/>
                <a:gd name="f34" fmla="val 30"/>
                <a:gd name="f35" fmla="val 21"/>
                <a:gd name="f36" fmla="val 4"/>
                <a:gd name="f37" fmla="val 19"/>
                <a:gd name="f38" fmla="val 3"/>
                <a:gd name="f39" fmla="val 18"/>
                <a:gd name="f40" fmla="val 16"/>
                <a:gd name="f41" fmla="val 13"/>
                <a:gd name="f42" fmla="val 10"/>
                <a:gd name="f43" fmla="val 2"/>
                <a:gd name="f44" fmla="val 23"/>
                <a:gd name="f45" fmla="val 29"/>
                <a:gd name="f46" fmla="val 32"/>
                <a:gd name="f47" fmla="val 9"/>
                <a:gd name="f48" fmla="val 46"/>
                <a:gd name="f49" fmla="val 50"/>
                <a:gd name="f50" fmla="val 55"/>
                <a:gd name="f51" fmla="val 57"/>
                <a:gd name="f52" fmla="val 60"/>
                <a:gd name="f53" fmla="val 56"/>
                <a:gd name="f54" fmla="val 54"/>
                <a:gd name="f55" fmla="val 26"/>
                <a:gd name="f56" fmla="val 25"/>
                <a:gd name="f57" fmla="val 49"/>
                <a:gd name="f58" fmla="val 24"/>
                <a:gd name="f59" fmla="val 53"/>
                <a:gd name="f60" fmla="+- 0 0 -90"/>
                <a:gd name="f61" fmla="*/ f3 1 61"/>
                <a:gd name="f62" fmla="*/ f4 1 58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61"/>
                <a:gd name="f71" fmla="*/ f67 1 58"/>
                <a:gd name="f72" fmla="*/ 15 f68 1"/>
                <a:gd name="f73" fmla="*/ 52 f67 1"/>
                <a:gd name="f74" fmla="*/ 14 f68 1"/>
                <a:gd name="f75" fmla="*/ 48 f67 1"/>
                <a:gd name="f76" fmla="*/ 12 f68 1"/>
                <a:gd name="f77" fmla="*/ 47 f67 1"/>
                <a:gd name="f78" fmla="*/ 7 f68 1"/>
                <a:gd name="f79" fmla="*/ 44 f67 1"/>
                <a:gd name="f80" fmla="*/ 37 f67 1"/>
                <a:gd name="f81" fmla="*/ 22 f68 1"/>
                <a:gd name="f82" fmla="*/ 36 f67 1"/>
                <a:gd name="f83" fmla="*/ 43 f68 1"/>
                <a:gd name="f84" fmla="*/ 43 f67 1"/>
                <a:gd name="f85" fmla="*/ 30 f68 1"/>
                <a:gd name="f86" fmla="*/ 20 f67 1"/>
                <a:gd name="f87" fmla="*/ 4 f68 1"/>
                <a:gd name="f88" fmla="*/ 19 f67 1"/>
                <a:gd name="f89" fmla="*/ 3 f68 1"/>
                <a:gd name="f90" fmla="*/ 18 f67 1"/>
                <a:gd name="f91" fmla="*/ 10 f67 1"/>
                <a:gd name="f92" fmla="*/ 6 f68 1"/>
                <a:gd name="f93" fmla="*/ 1 f67 1"/>
                <a:gd name="f94" fmla="*/ 29 f68 1"/>
                <a:gd name="f95" fmla="*/ 6 f67 1"/>
                <a:gd name="f96" fmla="*/ 39 f68 1"/>
                <a:gd name="f97" fmla="*/ 12 f67 1"/>
                <a:gd name="f98" fmla="*/ 50 f68 1"/>
                <a:gd name="f99" fmla="*/ 23 f67 1"/>
                <a:gd name="f100" fmla="*/ 58 f68 1"/>
                <a:gd name="f101" fmla="*/ 46 f68 1"/>
                <a:gd name="f102" fmla="*/ 56 f67 1"/>
                <a:gd name="f103" fmla="*/ 37 f68 1"/>
                <a:gd name="f104" fmla="*/ 55 f67 1"/>
                <a:gd name="f105" fmla="*/ 26 f68 1"/>
                <a:gd name="f106" fmla="*/ 49 f67 1"/>
                <a:gd name="f107" fmla="*/ 50 f67 1"/>
                <a:gd name="f108" fmla="*/ 21 f68 1"/>
                <a:gd name="f109" fmla="*/ 51 f67 1"/>
                <a:gd name="f110" fmla="*/ 20 f68 1"/>
                <a:gd name="f111" fmla="+- f69 0 f1"/>
                <a:gd name="f112" fmla="*/ f72 1 61"/>
                <a:gd name="f113" fmla="*/ f73 1 58"/>
                <a:gd name="f114" fmla="*/ f74 1 61"/>
                <a:gd name="f115" fmla="*/ f75 1 58"/>
                <a:gd name="f116" fmla="*/ f76 1 61"/>
                <a:gd name="f117" fmla="*/ f77 1 58"/>
                <a:gd name="f118" fmla="*/ f78 1 61"/>
                <a:gd name="f119" fmla="*/ f79 1 58"/>
                <a:gd name="f120" fmla="*/ f80 1 58"/>
                <a:gd name="f121" fmla="*/ f81 1 61"/>
                <a:gd name="f122" fmla="*/ f82 1 58"/>
                <a:gd name="f123" fmla="*/ f83 1 61"/>
                <a:gd name="f124" fmla="*/ f84 1 58"/>
                <a:gd name="f125" fmla="*/ f85 1 61"/>
                <a:gd name="f126" fmla="*/ f86 1 58"/>
                <a:gd name="f127" fmla="*/ f87 1 61"/>
                <a:gd name="f128" fmla="*/ f88 1 58"/>
                <a:gd name="f129" fmla="*/ f89 1 61"/>
                <a:gd name="f130" fmla="*/ f90 1 58"/>
                <a:gd name="f131" fmla="*/ f91 1 58"/>
                <a:gd name="f132" fmla="*/ f92 1 61"/>
                <a:gd name="f133" fmla="*/ f93 1 58"/>
                <a:gd name="f134" fmla="*/ f94 1 61"/>
                <a:gd name="f135" fmla="*/ f95 1 58"/>
                <a:gd name="f136" fmla="*/ f96 1 61"/>
                <a:gd name="f137" fmla="*/ f97 1 58"/>
                <a:gd name="f138" fmla="*/ f98 1 61"/>
                <a:gd name="f139" fmla="*/ f99 1 58"/>
                <a:gd name="f140" fmla="*/ f100 1 61"/>
                <a:gd name="f141" fmla="*/ f101 1 61"/>
                <a:gd name="f142" fmla="*/ f102 1 58"/>
                <a:gd name="f143" fmla="*/ f103 1 61"/>
                <a:gd name="f144" fmla="*/ f104 1 58"/>
                <a:gd name="f145" fmla="*/ f105 1 61"/>
                <a:gd name="f146" fmla="*/ f106 1 58"/>
                <a:gd name="f147" fmla="*/ f107 1 58"/>
                <a:gd name="f148" fmla="*/ f108 1 61"/>
                <a:gd name="f149" fmla="*/ f109 1 58"/>
                <a:gd name="f150" fmla="*/ f110 1 61"/>
                <a:gd name="f151" fmla="*/ 0 1 f70"/>
                <a:gd name="f152" fmla="*/ f64 1 f70"/>
                <a:gd name="f153" fmla="*/ 0 1 f71"/>
                <a:gd name="f154" fmla="*/ f65 1 f71"/>
                <a:gd name="f155" fmla="*/ f112 1 f70"/>
                <a:gd name="f156" fmla="*/ f113 1 f71"/>
                <a:gd name="f157" fmla="*/ f114 1 f70"/>
                <a:gd name="f158" fmla="*/ f115 1 f71"/>
                <a:gd name="f159" fmla="*/ f116 1 f70"/>
                <a:gd name="f160" fmla="*/ f117 1 f71"/>
                <a:gd name="f161" fmla="*/ f118 1 f70"/>
                <a:gd name="f162" fmla="*/ f119 1 f71"/>
                <a:gd name="f163" fmla="*/ f120 1 f71"/>
                <a:gd name="f164" fmla="*/ f121 1 f70"/>
                <a:gd name="f165" fmla="*/ f122 1 f71"/>
                <a:gd name="f166" fmla="*/ f123 1 f70"/>
                <a:gd name="f167" fmla="*/ f124 1 f71"/>
                <a:gd name="f168" fmla="*/ f125 1 f70"/>
                <a:gd name="f169" fmla="*/ f126 1 f71"/>
                <a:gd name="f170" fmla="*/ f127 1 f70"/>
                <a:gd name="f171" fmla="*/ f128 1 f71"/>
                <a:gd name="f172" fmla="*/ f129 1 f70"/>
                <a:gd name="f173" fmla="*/ f130 1 f71"/>
                <a:gd name="f174" fmla="*/ f131 1 f71"/>
                <a:gd name="f175" fmla="*/ f132 1 f70"/>
                <a:gd name="f176" fmla="*/ f133 1 f71"/>
                <a:gd name="f177" fmla="*/ f134 1 f70"/>
                <a:gd name="f178" fmla="*/ f135 1 f71"/>
                <a:gd name="f179" fmla="*/ f136 1 f70"/>
                <a:gd name="f180" fmla="*/ f137 1 f71"/>
                <a:gd name="f181" fmla="*/ f138 1 f70"/>
                <a:gd name="f182" fmla="*/ f139 1 f71"/>
                <a:gd name="f183" fmla="*/ f140 1 f70"/>
                <a:gd name="f184" fmla="*/ f141 1 f70"/>
                <a:gd name="f185" fmla="*/ f142 1 f71"/>
                <a:gd name="f186" fmla="*/ f143 1 f70"/>
                <a:gd name="f187" fmla="*/ f144 1 f71"/>
                <a:gd name="f188" fmla="*/ f145 1 f70"/>
                <a:gd name="f189" fmla="*/ f146 1 f71"/>
                <a:gd name="f190" fmla="*/ f147 1 f71"/>
                <a:gd name="f191" fmla="*/ f148 1 f70"/>
                <a:gd name="f192" fmla="*/ f149 1 f71"/>
                <a:gd name="f193" fmla="*/ f150 1 f70"/>
                <a:gd name="f194" fmla="*/ f151 f61 1"/>
                <a:gd name="f195" fmla="*/ f152 f61 1"/>
                <a:gd name="f196" fmla="*/ f154 f62 1"/>
                <a:gd name="f197" fmla="*/ f153 f62 1"/>
                <a:gd name="f198" fmla="*/ f155 f61 1"/>
                <a:gd name="f199" fmla="*/ f156 f62 1"/>
                <a:gd name="f200" fmla="*/ f157 f61 1"/>
                <a:gd name="f201" fmla="*/ f158 f62 1"/>
                <a:gd name="f202" fmla="*/ f159 f61 1"/>
                <a:gd name="f203" fmla="*/ f160 f62 1"/>
                <a:gd name="f204" fmla="*/ f161 f61 1"/>
                <a:gd name="f205" fmla="*/ f162 f62 1"/>
                <a:gd name="f206" fmla="*/ f163 f62 1"/>
                <a:gd name="f207" fmla="*/ f164 f61 1"/>
                <a:gd name="f208" fmla="*/ f165 f62 1"/>
                <a:gd name="f209" fmla="*/ f166 f61 1"/>
                <a:gd name="f210" fmla="*/ f167 f62 1"/>
                <a:gd name="f211" fmla="*/ f168 f61 1"/>
                <a:gd name="f212" fmla="*/ f169 f62 1"/>
                <a:gd name="f213" fmla="*/ f170 f61 1"/>
                <a:gd name="f214" fmla="*/ f171 f62 1"/>
                <a:gd name="f215" fmla="*/ f172 f61 1"/>
                <a:gd name="f216" fmla="*/ f173 f62 1"/>
                <a:gd name="f217" fmla="*/ f174 f62 1"/>
                <a:gd name="f218" fmla="*/ f175 f61 1"/>
                <a:gd name="f219" fmla="*/ f176 f62 1"/>
                <a:gd name="f220" fmla="*/ f177 f61 1"/>
                <a:gd name="f221" fmla="*/ f178 f62 1"/>
                <a:gd name="f222" fmla="*/ f179 f61 1"/>
                <a:gd name="f223" fmla="*/ f180 f62 1"/>
                <a:gd name="f224" fmla="*/ f181 f61 1"/>
                <a:gd name="f225" fmla="*/ f182 f62 1"/>
                <a:gd name="f226" fmla="*/ f183 f61 1"/>
                <a:gd name="f227" fmla="*/ f184 f61 1"/>
                <a:gd name="f228" fmla="*/ f185 f62 1"/>
                <a:gd name="f229" fmla="*/ f186 f61 1"/>
                <a:gd name="f230" fmla="*/ f187 f62 1"/>
                <a:gd name="f231" fmla="*/ f188 f61 1"/>
                <a:gd name="f232" fmla="*/ f189 f62 1"/>
                <a:gd name="f233" fmla="*/ f190 f62 1"/>
                <a:gd name="f234" fmla="*/ f191 f61 1"/>
                <a:gd name="f235" fmla="*/ f192 f62 1"/>
                <a:gd name="f236" fmla="*/ f193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98" y="f199"/>
                </a:cxn>
                <a:cxn ang="f111">
                  <a:pos x="f200" y="f201"/>
                </a:cxn>
                <a:cxn ang="f111">
                  <a:pos x="f202" y="f203"/>
                </a:cxn>
                <a:cxn ang="f111">
                  <a:pos x="f204" y="f205"/>
                </a:cxn>
                <a:cxn ang="f111">
                  <a:pos x="f204" y="f206"/>
                </a:cxn>
                <a:cxn ang="f111">
                  <a:pos x="f207" y="f208"/>
                </a:cxn>
                <a:cxn ang="f111">
                  <a:pos x="f209" y="f210"/>
                </a:cxn>
                <a:cxn ang="f111">
                  <a:pos x="f211" y="f212"/>
                </a:cxn>
                <a:cxn ang="f111">
                  <a:pos x="f213" y="f214"/>
                </a:cxn>
                <a:cxn ang="f111">
                  <a:pos x="f215" y="f216"/>
                </a:cxn>
                <a:cxn ang="f111">
                  <a:pos x="f215" y="f217"/>
                </a:cxn>
                <a:cxn ang="f111">
                  <a:pos x="f218" y="f219"/>
                </a:cxn>
                <a:cxn ang="f111">
                  <a:pos x="f220" y="f221"/>
                </a:cxn>
                <a:cxn ang="f111">
                  <a:pos x="f222" y="f223"/>
                </a:cxn>
                <a:cxn ang="f111">
                  <a:pos x="f224" y="f225"/>
                </a:cxn>
                <a:cxn ang="f111">
                  <a:pos x="f226" y="f210"/>
                </a:cxn>
                <a:cxn ang="f111">
                  <a:pos x="f227" y="f228"/>
                </a:cxn>
                <a:cxn ang="f111">
                  <a:pos x="f229" y="f230"/>
                </a:cxn>
                <a:cxn ang="f111">
                  <a:pos x="f231" y="f201"/>
                </a:cxn>
                <a:cxn ang="f111">
                  <a:pos x="f231" y="f232"/>
                </a:cxn>
                <a:cxn ang="f111">
                  <a:pos x="f231" y="f233"/>
                </a:cxn>
                <a:cxn ang="f111">
                  <a:pos x="f234" y="f235"/>
                </a:cxn>
                <a:cxn ang="f111">
                  <a:pos x="f236" y="f199"/>
                </a:cxn>
                <a:cxn ang="f111">
                  <a:pos x="f198" y="f199"/>
                </a:cxn>
              </a:cxnLst>
              <a:rect l="f194" t="f197" r="f195" b="f196"/>
              <a:pathLst>
                <a:path w="61" h="58">
                  <a:moveTo>
                    <a:pt x="f8" y="f9"/>
                  </a:moveTo>
                  <a:cubicBezTo>
                    <a:pt x="f10" y="f11"/>
                    <a:pt x="f12" y="f13"/>
                    <a:pt x="f10" y="f13"/>
                  </a:cubicBezTo>
                  <a:cubicBezTo>
                    <a:pt x="f14" y="f13"/>
                    <a:pt x="f14" y="f13"/>
                    <a:pt x="f14" y="f15"/>
                  </a:cubicBezTo>
                  <a:cubicBezTo>
                    <a:pt x="f16" y="f17"/>
                    <a:pt x="f16" y="f18"/>
                    <a:pt x="f19" y="f17"/>
                  </a:cubicBezTo>
                  <a:cubicBezTo>
                    <a:pt x="f20" y="f21"/>
                    <a:pt x="f22" y="f23"/>
                    <a:pt x="f19" y="f24"/>
                  </a:cubicBezTo>
                  <a:cubicBezTo>
                    <a:pt x="f14" y="f24"/>
                    <a:pt x="f25" y="f26"/>
                    <a:pt x="f27" y="f28"/>
                  </a:cubicBezTo>
                  <a:cubicBezTo>
                    <a:pt x="f29" y="f26"/>
                    <a:pt x="f30" y="f31"/>
                    <a:pt x="f31" y="f31"/>
                  </a:cubicBezTo>
                  <a:cubicBezTo>
                    <a:pt x="f26" y="f32"/>
                    <a:pt x="f28" y="f33"/>
                    <a:pt x="f34" y="f12"/>
                  </a:cubicBezTo>
                  <a:cubicBezTo>
                    <a:pt x="f35" y="f14"/>
                    <a:pt x="f10" y="f16"/>
                    <a:pt x="f36" y="f37"/>
                  </a:cubicBezTo>
                  <a:cubicBezTo>
                    <a:pt x="f36" y="f37"/>
                    <a:pt x="f38" y="f37"/>
                    <a:pt x="f38" y="f39"/>
                  </a:cubicBezTo>
                  <a:cubicBezTo>
                    <a:pt x="f5" y="f40"/>
                    <a:pt x="f36" y="f41"/>
                    <a:pt x="f38" y="f42"/>
                  </a:cubicBezTo>
                  <a:cubicBezTo>
                    <a:pt x="f22" y="f20"/>
                    <a:pt x="f22" y="f43"/>
                    <a:pt x="f20" y="f22"/>
                  </a:cubicBezTo>
                  <a:cubicBezTo>
                    <a:pt x="f8" y="f5"/>
                    <a:pt x="f44" y="f5"/>
                    <a:pt x="f45" y="f20"/>
                  </a:cubicBezTo>
                  <a:cubicBezTo>
                    <a:pt x="f46" y="f47"/>
                    <a:pt x="f30" y="f16"/>
                    <a:pt x="f23" y="f14"/>
                  </a:cubicBezTo>
                  <a:cubicBezTo>
                    <a:pt x="f17" y="f8"/>
                    <a:pt x="f48" y="f12"/>
                    <a:pt x="f49" y="f44"/>
                  </a:cubicBezTo>
                  <a:cubicBezTo>
                    <a:pt x="f50" y="f29"/>
                    <a:pt x="f51" y="f28"/>
                    <a:pt x="f7" y="f31"/>
                  </a:cubicBezTo>
                  <a:cubicBezTo>
                    <a:pt x="f6" y="f51"/>
                    <a:pt x="f52" y="f7"/>
                    <a:pt x="f48" y="f53"/>
                  </a:cubicBezTo>
                  <a:cubicBezTo>
                    <a:pt x="f31" y="f50"/>
                    <a:pt x="f26" y="f54"/>
                    <a:pt x="f24" y="f50"/>
                  </a:cubicBezTo>
                  <a:cubicBezTo>
                    <a:pt x="f46" y="f50"/>
                    <a:pt x="f33" y="f53"/>
                    <a:pt x="f55" y="f13"/>
                  </a:cubicBezTo>
                  <a:cubicBezTo>
                    <a:pt x="f55" y="f13"/>
                    <a:pt x="f56" y="f57"/>
                    <a:pt x="f55" y="f57"/>
                  </a:cubicBezTo>
                  <a:cubicBezTo>
                    <a:pt x="f55" y="f57"/>
                    <a:pt x="f55" y="f57"/>
                    <a:pt x="f55" y="f49"/>
                  </a:cubicBezTo>
                  <a:cubicBezTo>
                    <a:pt x="f58" y="f54"/>
                    <a:pt x="f44" y="f50"/>
                    <a:pt x="f35" y="f11"/>
                  </a:cubicBezTo>
                  <a:cubicBezTo>
                    <a:pt x="f37" y="f49"/>
                    <a:pt x="f12" y="f9"/>
                    <a:pt x="f12" y="f9"/>
                  </a:cubicBezTo>
                  <a:cubicBezTo>
                    <a:pt x="f39" y="f59"/>
                    <a:pt x="f25" y="f54"/>
                    <a:pt x="f8" y="f9"/>
                  </a:cubicBezTo>
                  <a:close/>
                </a:path>
              </a:pathLst>
            </a:custGeom>
            <a:solidFill>
              <a:srgbClr val="997D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0" name="Freeform 284">
              <a:extLst>
                <a:ext uri="{FF2B5EF4-FFF2-40B4-BE49-F238E27FC236}">
                  <a16:creationId xmlns:a16="http://schemas.microsoft.com/office/drawing/2014/main" id="{1FE1FC19-AF3D-528E-385C-FE6F6E7E708B}"/>
                </a:ext>
              </a:extLst>
            </p:cNvPr>
            <p:cNvSpPr/>
            <p:nvPr/>
          </p:nvSpPr>
          <p:spPr>
            <a:xfrm>
              <a:off x="8432797" y="3546472"/>
              <a:ext cx="112708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7"/>
                <a:gd name="f8" fmla="val 7"/>
                <a:gd name="f9" fmla="val 2"/>
                <a:gd name="f10" fmla="val 9"/>
                <a:gd name="f11" fmla="val 11"/>
                <a:gd name="f12" fmla="val 13"/>
                <a:gd name="f13" fmla="val 4"/>
                <a:gd name="f14" fmla="val 14"/>
                <a:gd name="f15" fmla="val 8"/>
                <a:gd name="f16" fmla="val 19"/>
                <a:gd name="f17" fmla="val 26"/>
                <a:gd name="f18" fmla="val 3"/>
                <a:gd name="f19" fmla="val 34"/>
                <a:gd name="f20" fmla="val 41"/>
                <a:gd name="f21" fmla="val 46"/>
                <a:gd name="f22" fmla="val 50"/>
                <a:gd name="f23" fmla="val 53"/>
                <a:gd name="f24" fmla="val 56"/>
                <a:gd name="f25" fmla="val 59"/>
                <a:gd name="f26" fmla="val 10"/>
                <a:gd name="f27" fmla="val 60"/>
                <a:gd name="f28" fmla="val 12"/>
                <a:gd name="f29" fmla="val 58"/>
                <a:gd name="f30" fmla="val 57"/>
                <a:gd name="f31" fmla="val 16"/>
                <a:gd name="f32" fmla="val 49"/>
                <a:gd name="f33" fmla="val 45"/>
                <a:gd name="f34" fmla="val 42"/>
                <a:gd name="f35" fmla="val 40"/>
                <a:gd name="f36" fmla="val 37"/>
                <a:gd name="f37" fmla="val 31"/>
                <a:gd name="f38" fmla="val 29"/>
                <a:gd name="f39" fmla="val 27"/>
                <a:gd name="f40" fmla="val 24"/>
                <a:gd name="f41" fmla="val 28"/>
                <a:gd name="f42" fmla="val 23"/>
                <a:gd name="f43" fmla="val 15"/>
                <a:gd name="f44" fmla="val 6"/>
                <a:gd name="f45" fmla="val 5"/>
                <a:gd name="f46" fmla="val 1"/>
                <a:gd name="f47" fmla="+- 0 0 -90"/>
                <a:gd name="f48" fmla="*/ f3 1 62"/>
                <a:gd name="f49" fmla="*/ f4 1 17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62"/>
                <a:gd name="f58" fmla="*/ f54 1 17"/>
                <a:gd name="f59" fmla="*/ 7 f55 1"/>
                <a:gd name="f60" fmla="*/ 2 f54 1"/>
                <a:gd name="f61" fmla="*/ 13 f55 1"/>
                <a:gd name="f62" fmla="*/ 4 f54 1"/>
                <a:gd name="f63" fmla="*/ 19 f55 1"/>
                <a:gd name="f64" fmla="*/ 7 f54 1"/>
                <a:gd name="f65" fmla="*/ 41 f55 1"/>
                <a:gd name="f66" fmla="*/ 8 f54 1"/>
                <a:gd name="f67" fmla="*/ 53 f55 1"/>
                <a:gd name="f68" fmla="*/ 62 f55 1"/>
                <a:gd name="f69" fmla="*/ 13 f54 1"/>
                <a:gd name="f70" fmla="*/ 57 f55 1"/>
                <a:gd name="f71" fmla="*/ 14 f54 1"/>
                <a:gd name="f72" fmla="*/ 46 f55 1"/>
                <a:gd name="f73" fmla="*/ 40 f55 1"/>
                <a:gd name="f74" fmla="*/ 12 f54 1"/>
                <a:gd name="f75" fmla="*/ 31 f55 1"/>
                <a:gd name="f76" fmla="*/ 10 f54 1"/>
                <a:gd name="f77" fmla="*/ 26 f55 1"/>
                <a:gd name="f78" fmla="*/ 12 f55 1"/>
                <a:gd name="f79" fmla="*/ 3 f55 1"/>
                <a:gd name="f80" fmla="*/ 6 f54 1"/>
                <a:gd name="f81" fmla="*/ 2 f55 1"/>
                <a:gd name="f82" fmla="+- f56 0 f1"/>
                <a:gd name="f83" fmla="*/ f59 1 62"/>
                <a:gd name="f84" fmla="*/ f60 1 17"/>
                <a:gd name="f85" fmla="*/ f61 1 62"/>
                <a:gd name="f86" fmla="*/ f62 1 17"/>
                <a:gd name="f87" fmla="*/ f63 1 62"/>
                <a:gd name="f88" fmla="*/ f64 1 17"/>
                <a:gd name="f89" fmla="*/ f65 1 62"/>
                <a:gd name="f90" fmla="*/ f66 1 17"/>
                <a:gd name="f91" fmla="*/ f67 1 62"/>
                <a:gd name="f92" fmla="*/ f68 1 62"/>
                <a:gd name="f93" fmla="*/ f69 1 17"/>
                <a:gd name="f94" fmla="*/ f70 1 62"/>
                <a:gd name="f95" fmla="*/ f71 1 17"/>
                <a:gd name="f96" fmla="*/ f72 1 62"/>
                <a:gd name="f97" fmla="*/ f73 1 62"/>
                <a:gd name="f98" fmla="*/ f74 1 17"/>
                <a:gd name="f99" fmla="*/ f75 1 62"/>
                <a:gd name="f100" fmla="*/ f76 1 17"/>
                <a:gd name="f101" fmla="*/ f77 1 62"/>
                <a:gd name="f102" fmla="*/ f78 1 62"/>
                <a:gd name="f103" fmla="*/ f79 1 62"/>
                <a:gd name="f104" fmla="*/ f80 1 17"/>
                <a:gd name="f105" fmla="*/ f81 1 62"/>
                <a:gd name="f106" fmla="*/ 0 1 f57"/>
                <a:gd name="f107" fmla="*/ f51 1 f57"/>
                <a:gd name="f108" fmla="*/ 0 1 f58"/>
                <a:gd name="f109" fmla="*/ f52 1 f58"/>
                <a:gd name="f110" fmla="*/ f83 1 f57"/>
                <a:gd name="f111" fmla="*/ f84 1 f58"/>
                <a:gd name="f112" fmla="*/ f85 1 f57"/>
                <a:gd name="f113" fmla="*/ f86 1 f58"/>
                <a:gd name="f114" fmla="*/ f87 1 f57"/>
                <a:gd name="f115" fmla="*/ f88 1 f58"/>
                <a:gd name="f116" fmla="*/ f89 1 f57"/>
                <a:gd name="f117" fmla="*/ f90 1 f58"/>
                <a:gd name="f118" fmla="*/ f91 1 f57"/>
                <a:gd name="f119" fmla="*/ f92 1 f57"/>
                <a:gd name="f120" fmla="*/ f93 1 f58"/>
                <a:gd name="f121" fmla="*/ f94 1 f57"/>
                <a:gd name="f122" fmla="*/ f95 1 f58"/>
                <a:gd name="f123" fmla="*/ f96 1 f57"/>
                <a:gd name="f124" fmla="*/ f97 1 f57"/>
                <a:gd name="f125" fmla="*/ f98 1 f58"/>
                <a:gd name="f126" fmla="*/ f99 1 f57"/>
                <a:gd name="f127" fmla="*/ f100 1 f58"/>
                <a:gd name="f128" fmla="*/ f101 1 f57"/>
                <a:gd name="f129" fmla="*/ f102 1 f57"/>
                <a:gd name="f130" fmla="*/ f103 1 f57"/>
                <a:gd name="f131" fmla="*/ f104 1 f58"/>
                <a:gd name="f132" fmla="*/ f105 1 f57"/>
                <a:gd name="f133" fmla="*/ f106 f48 1"/>
                <a:gd name="f134" fmla="*/ f107 f48 1"/>
                <a:gd name="f135" fmla="*/ f109 f49 1"/>
                <a:gd name="f136" fmla="*/ f108 f49 1"/>
                <a:gd name="f137" fmla="*/ f110 f48 1"/>
                <a:gd name="f138" fmla="*/ f111 f49 1"/>
                <a:gd name="f139" fmla="*/ f112 f48 1"/>
                <a:gd name="f140" fmla="*/ f113 f49 1"/>
                <a:gd name="f141" fmla="*/ f114 f48 1"/>
                <a:gd name="f142" fmla="*/ f115 f49 1"/>
                <a:gd name="f143" fmla="*/ f116 f48 1"/>
                <a:gd name="f144" fmla="*/ f117 f49 1"/>
                <a:gd name="f145" fmla="*/ f118 f48 1"/>
                <a:gd name="f146" fmla="*/ f119 f48 1"/>
                <a:gd name="f147" fmla="*/ f120 f49 1"/>
                <a:gd name="f148" fmla="*/ f121 f48 1"/>
                <a:gd name="f149" fmla="*/ f122 f49 1"/>
                <a:gd name="f150" fmla="*/ f123 f48 1"/>
                <a:gd name="f151" fmla="*/ f124 f48 1"/>
                <a:gd name="f152" fmla="*/ f125 f49 1"/>
                <a:gd name="f153" fmla="*/ f126 f48 1"/>
                <a:gd name="f154" fmla="*/ f127 f49 1"/>
                <a:gd name="f155" fmla="*/ f128 f48 1"/>
                <a:gd name="f156" fmla="*/ f129 f48 1"/>
                <a:gd name="f157" fmla="*/ f130 f48 1"/>
                <a:gd name="f158" fmla="*/ f131 f49 1"/>
                <a:gd name="f159" fmla="*/ f132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5" y="f140"/>
                </a:cxn>
                <a:cxn ang="f82">
                  <a:pos x="f146" y="f147"/>
                </a:cxn>
                <a:cxn ang="f82">
                  <a:pos x="f148" y="f149"/>
                </a:cxn>
                <a:cxn ang="f82">
                  <a:pos x="f150" y="f147"/>
                </a:cxn>
                <a:cxn ang="f82">
                  <a:pos x="f151" y="f152"/>
                </a:cxn>
                <a:cxn ang="f82">
                  <a:pos x="f153" y="f154"/>
                </a:cxn>
                <a:cxn ang="f82">
                  <a:pos x="f155" y="f154"/>
                </a:cxn>
                <a:cxn ang="f82">
                  <a:pos x="f153" y="f149"/>
                </a:cxn>
                <a:cxn ang="f82">
                  <a:pos x="f156" y="f142"/>
                </a:cxn>
                <a:cxn ang="f82">
                  <a:pos x="f157" y="f158"/>
                </a:cxn>
                <a:cxn ang="f82">
                  <a:pos x="f159" y="f138"/>
                </a:cxn>
                <a:cxn ang="f82">
                  <a:pos x="f137" y="f138"/>
                </a:cxn>
              </a:cxnLst>
              <a:rect l="f133" t="f136" r="f134" b="f135"/>
              <a:pathLst>
                <a:path w="62" h="17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4" y="f8"/>
                    <a:pt x="f7" y="f15"/>
                    <a:pt x="f16" y="f8"/>
                  </a:cubicBezTo>
                  <a:cubicBezTo>
                    <a:pt x="f17" y="f18"/>
                    <a:pt x="f19" y="f15"/>
                    <a:pt x="f20" y="f15"/>
                  </a:cubicBezTo>
                  <a:cubicBezTo>
                    <a:pt x="f21" y="f15"/>
                    <a:pt x="f22" y="f15"/>
                    <a:pt x="f23" y="f13"/>
                  </a:cubicBezTo>
                  <a:cubicBezTo>
                    <a:pt x="f24" y="f8"/>
                    <a:pt x="f25" y="f26"/>
                    <a:pt x="f6" y="f12"/>
                  </a:cubicBezTo>
                  <a:cubicBezTo>
                    <a:pt x="f27" y="f28"/>
                    <a:pt x="f29" y="f12"/>
                    <a:pt x="f30" y="f14"/>
                  </a:cubicBezTo>
                  <a:cubicBezTo>
                    <a:pt x="f23" y="f31"/>
                    <a:pt x="f32" y="f7"/>
                    <a:pt x="f21" y="f12"/>
                  </a:cubicBezTo>
                  <a:cubicBezTo>
                    <a:pt x="f33" y="f11"/>
                    <a:pt x="f34" y="f11"/>
                    <a:pt x="f35" y="f28"/>
                  </a:cubicBezTo>
                  <a:cubicBezTo>
                    <a:pt x="f36" y="f28"/>
                    <a:pt x="f19" y="f28"/>
                    <a:pt x="f37" y="f26"/>
                  </a:cubicBezTo>
                  <a:cubicBezTo>
                    <a:pt x="f38" y="f15"/>
                    <a:pt x="f39" y="f15"/>
                    <a:pt x="f17" y="f26"/>
                  </a:cubicBezTo>
                  <a:cubicBezTo>
                    <a:pt x="f40" y="f12"/>
                    <a:pt x="f41" y="f12"/>
                    <a:pt x="f37" y="f14"/>
                  </a:cubicBezTo>
                  <a:cubicBezTo>
                    <a:pt x="f42" y="f12"/>
                    <a:pt x="f31" y="f43"/>
                    <a:pt x="f28" y="f8"/>
                  </a:cubicBezTo>
                  <a:cubicBezTo>
                    <a:pt x="f26" y="f13"/>
                    <a:pt x="f44" y="f44"/>
                    <a:pt x="f18" y="f44"/>
                  </a:cubicBezTo>
                  <a:cubicBezTo>
                    <a:pt x="f9" y="f13"/>
                    <a:pt x="f5" y="f18"/>
                    <a:pt x="f9" y="f9"/>
                  </a:cubicBezTo>
                  <a:cubicBezTo>
                    <a:pt x="f18" y="f5"/>
                    <a:pt x="f45" y="f46"/>
                    <a:pt x="f8" y="f9"/>
                  </a:cubicBezTo>
                  <a:close/>
                </a:path>
              </a:pathLst>
            </a:custGeom>
            <a:solidFill>
              <a:srgbClr val="9379A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1" name="Freeform 285">
              <a:extLst>
                <a:ext uri="{FF2B5EF4-FFF2-40B4-BE49-F238E27FC236}">
                  <a16:creationId xmlns:a16="http://schemas.microsoft.com/office/drawing/2014/main" id="{ACCF7A97-C4F3-230C-FA4D-AE4C34D9D7F7}"/>
                </a:ext>
              </a:extLst>
            </p:cNvPr>
            <p:cNvSpPr/>
            <p:nvPr/>
          </p:nvSpPr>
          <p:spPr>
            <a:xfrm>
              <a:off x="8345481" y="3475040"/>
              <a:ext cx="28575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0"/>
                <a:gd name="f8" fmla="val 11"/>
                <a:gd name="f9" fmla="val 3"/>
                <a:gd name="f10" fmla="val 13"/>
                <a:gd name="f11" fmla="val 2"/>
                <a:gd name="f12" fmla="val 14"/>
                <a:gd name="f13" fmla="val 4"/>
                <a:gd name="f14" fmla="val 6"/>
                <a:gd name="f15" fmla="val 8"/>
                <a:gd name="f16" fmla="val 12"/>
                <a:gd name="f17" fmla="val 9"/>
                <a:gd name="f18" fmla="val 1"/>
                <a:gd name="f19" fmla="val 5"/>
                <a:gd name="f20" fmla="val 7"/>
                <a:gd name="f21" fmla="+- 0 0 -90"/>
                <a:gd name="f22" fmla="*/ f3 1 15"/>
                <a:gd name="f23" fmla="*/ f4 1 1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8 1 10"/>
                <a:gd name="f32" fmla="*/ f29 1 15"/>
                <a:gd name="f33" fmla="*/ 11 f29 1"/>
                <a:gd name="f34" fmla="*/ 3 f28 1"/>
                <a:gd name="f35" fmla="*/ 14 f29 1"/>
                <a:gd name="f36" fmla="*/ 4 f28 1"/>
                <a:gd name="f37" fmla="*/ 12 f29 1"/>
                <a:gd name="f38" fmla="*/ 9 f28 1"/>
                <a:gd name="f39" fmla="*/ 1 f29 1"/>
                <a:gd name="f40" fmla="*/ 5 f28 1"/>
                <a:gd name="f41" fmla="*/ 6 f29 1"/>
                <a:gd name="f42" fmla="*/ 2 f28 1"/>
                <a:gd name="f43" fmla="+- f30 0 f1"/>
                <a:gd name="f44" fmla="*/ f33 1 15"/>
                <a:gd name="f45" fmla="*/ f34 1 10"/>
                <a:gd name="f46" fmla="*/ f35 1 15"/>
                <a:gd name="f47" fmla="*/ f36 1 10"/>
                <a:gd name="f48" fmla="*/ f37 1 15"/>
                <a:gd name="f49" fmla="*/ f38 1 10"/>
                <a:gd name="f50" fmla="*/ f39 1 15"/>
                <a:gd name="f51" fmla="*/ f40 1 10"/>
                <a:gd name="f52" fmla="*/ f41 1 15"/>
                <a:gd name="f53" fmla="*/ f42 1 10"/>
                <a:gd name="f54" fmla="*/ 0 1 f32"/>
                <a:gd name="f55" fmla="*/ f25 1 f32"/>
                <a:gd name="f56" fmla="*/ 0 1 f31"/>
                <a:gd name="f57" fmla="*/ f26 1 f31"/>
                <a:gd name="f58" fmla="*/ f44 1 f32"/>
                <a:gd name="f59" fmla="*/ f45 1 f31"/>
                <a:gd name="f60" fmla="*/ f46 1 f32"/>
                <a:gd name="f61" fmla="*/ f47 1 f31"/>
                <a:gd name="f62" fmla="*/ f48 1 f32"/>
                <a:gd name="f63" fmla="*/ f49 1 f31"/>
                <a:gd name="f64" fmla="*/ f50 1 f32"/>
                <a:gd name="f65" fmla="*/ f51 1 f31"/>
                <a:gd name="f66" fmla="*/ f52 1 f32"/>
                <a:gd name="f67" fmla="*/ f53 1 f31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15" h="10">
                  <a:moveTo>
                    <a:pt x="f8" y="f9"/>
                  </a:moveTo>
                  <a:cubicBezTo>
                    <a:pt x="f10" y="f11"/>
                    <a:pt x="f6" y="f11"/>
                    <a:pt x="f12" y="f13"/>
                  </a:cubicBezTo>
                  <a:cubicBezTo>
                    <a:pt x="f12" y="f14"/>
                    <a:pt x="f6" y="f15"/>
                    <a:pt x="f16" y="f17"/>
                  </a:cubicBezTo>
                  <a:cubicBezTo>
                    <a:pt x="f17" y="f7"/>
                    <a:pt x="f18" y="f15"/>
                    <a:pt x="f18" y="f19"/>
                  </a:cubicBezTo>
                  <a:cubicBezTo>
                    <a:pt x="f5" y="f5"/>
                    <a:pt x="f13" y="f9"/>
                    <a:pt x="f14" y="f11"/>
                  </a:cubicBezTo>
                  <a:cubicBezTo>
                    <a:pt x="f20" y="f14"/>
                    <a:pt x="f17" y="f14"/>
                    <a:pt x="f8" y="f9"/>
                  </a:cubicBezTo>
                  <a:close/>
                </a:path>
              </a:pathLst>
            </a:custGeom>
            <a:solidFill>
              <a:srgbClr val="645B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2" name="Freeform 286">
              <a:extLst>
                <a:ext uri="{FF2B5EF4-FFF2-40B4-BE49-F238E27FC236}">
                  <a16:creationId xmlns:a16="http://schemas.microsoft.com/office/drawing/2014/main" id="{D7FC01A1-8809-8DFD-E9CF-B22557E0C36A}"/>
                </a:ext>
              </a:extLst>
            </p:cNvPr>
            <p:cNvSpPr/>
            <p:nvPr/>
          </p:nvSpPr>
          <p:spPr>
            <a:xfrm>
              <a:off x="8386757" y="3355976"/>
              <a:ext cx="30166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9"/>
                <a:gd name="f8" fmla="val 15"/>
                <a:gd name="f9" fmla="val 2"/>
                <a:gd name="f10" fmla="val 5"/>
                <a:gd name="f11" fmla="val 4"/>
                <a:gd name="f12" fmla="val 11"/>
                <a:gd name="f13" fmla="val 3"/>
                <a:gd name="f14" fmla="val 8"/>
                <a:gd name="f15" fmla="val 6"/>
                <a:gd name="f16" fmla="val 7"/>
                <a:gd name="f17" fmla="val 1"/>
                <a:gd name="f18" fmla="val 9"/>
                <a:gd name="f19" fmla="val 10"/>
                <a:gd name="f20" fmla="val 12"/>
                <a:gd name="f21" fmla="val 14"/>
                <a:gd name="f22" fmla="+- 0 0 -90"/>
                <a:gd name="f23" fmla="*/ f3 1 17"/>
                <a:gd name="f24" fmla="*/ f4 1 1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7"/>
                <a:gd name="f33" fmla="*/ f29 1 19"/>
                <a:gd name="f34" fmla="*/ 0 f30 1"/>
                <a:gd name="f35" fmla="*/ 15 f29 1"/>
                <a:gd name="f36" fmla="*/ 4 f30 1"/>
                <a:gd name="f37" fmla="*/ 11 f29 1"/>
                <a:gd name="f38" fmla="*/ 3 f29 1"/>
                <a:gd name="f39" fmla="*/ 8 f30 1"/>
                <a:gd name="f40" fmla="*/ 6 f29 1"/>
                <a:gd name="f41" fmla="*/ 9 f30 1"/>
                <a:gd name="f42" fmla="*/ 0 f29 1"/>
                <a:gd name="f43" fmla="*/ 10 f30 1"/>
                <a:gd name="f44" fmla="*/ 1 f29 1"/>
                <a:gd name="f45" fmla="*/ 2 f29 1"/>
                <a:gd name="f46" fmla="*/ 6 f30 1"/>
                <a:gd name="f47" fmla="*/ 14 f29 1"/>
                <a:gd name="f48" fmla="+- f31 0 f1"/>
                <a:gd name="f49" fmla="*/ f34 1 17"/>
                <a:gd name="f50" fmla="*/ f35 1 19"/>
                <a:gd name="f51" fmla="*/ f36 1 17"/>
                <a:gd name="f52" fmla="*/ f37 1 19"/>
                <a:gd name="f53" fmla="*/ f38 1 19"/>
                <a:gd name="f54" fmla="*/ f39 1 17"/>
                <a:gd name="f55" fmla="*/ f40 1 19"/>
                <a:gd name="f56" fmla="*/ f41 1 17"/>
                <a:gd name="f57" fmla="*/ f42 1 19"/>
                <a:gd name="f58" fmla="*/ f43 1 17"/>
                <a:gd name="f59" fmla="*/ f44 1 19"/>
                <a:gd name="f60" fmla="*/ f45 1 19"/>
                <a:gd name="f61" fmla="*/ f46 1 17"/>
                <a:gd name="f62" fmla="*/ f47 1 19"/>
                <a:gd name="f63" fmla="*/ 0 1 f32"/>
                <a:gd name="f64" fmla="*/ f26 1 f32"/>
                <a:gd name="f65" fmla="*/ 0 1 f33"/>
                <a:gd name="f66" fmla="*/ f27 1 f33"/>
                <a:gd name="f67" fmla="*/ f49 1 f32"/>
                <a:gd name="f68" fmla="*/ f50 1 f33"/>
                <a:gd name="f69" fmla="*/ f51 1 f32"/>
                <a:gd name="f70" fmla="*/ f52 1 f33"/>
                <a:gd name="f71" fmla="*/ f53 1 f33"/>
                <a:gd name="f72" fmla="*/ f54 1 f32"/>
                <a:gd name="f73" fmla="*/ f55 1 f33"/>
                <a:gd name="f74" fmla="*/ f56 1 f32"/>
                <a:gd name="f75" fmla="*/ f57 1 f33"/>
                <a:gd name="f76" fmla="*/ f58 1 f32"/>
                <a:gd name="f77" fmla="*/ f59 1 f33"/>
                <a:gd name="f78" fmla="*/ f60 1 f33"/>
                <a:gd name="f79" fmla="*/ f61 1 f32"/>
                <a:gd name="f80" fmla="*/ f62 1 f33"/>
                <a:gd name="f81" fmla="*/ f63 f23 1"/>
                <a:gd name="f82" fmla="*/ f64 f23 1"/>
                <a:gd name="f83" fmla="*/ f66 f24 1"/>
                <a:gd name="f84" fmla="*/ f65 f24 1"/>
                <a:gd name="f85" fmla="*/ f67 f23 1"/>
                <a:gd name="f86" fmla="*/ f68 f24 1"/>
                <a:gd name="f87" fmla="*/ f69 f23 1"/>
                <a:gd name="f88" fmla="*/ f70 f24 1"/>
                <a:gd name="f89" fmla="*/ f71 f24 1"/>
                <a:gd name="f90" fmla="*/ f72 f23 1"/>
                <a:gd name="f91" fmla="*/ f73 f24 1"/>
                <a:gd name="f92" fmla="*/ f74 f23 1"/>
                <a:gd name="f93" fmla="*/ f75 f24 1"/>
                <a:gd name="f94" fmla="*/ f76 f23 1"/>
                <a:gd name="f95" fmla="*/ f77 f24 1"/>
                <a:gd name="f96" fmla="*/ f78 f24 1"/>
                <a:gd name="f97" fmla="*/ f79 f23 1"/>
                <a:gd name="f98" fmla="*/ f8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7" y="f89"/>
                </a:cxn>
                <a:cxn ang="f48">
                  <a:pos x="f87" y="f89"/>
                </a:cxn>
                <a:cxn ang="f48">
                  <a:pos x="f90" y="f91"/>
                </a:cxn>
                <a:cxn ang="f48">
                  <a:pos x="f92" y="f93"/>
                </a:cxn>
                <a:cxn ang="f48">
                  <a:pos x="f94" y="f95"/>
                </a:cxn>
                <a:cxn ang="f48">
                  <a:pos x="f94" y="f96"/>
                </a:cxn>
                <a:cxn ang="f48">
                  <a:pos x="f90" y="f88"/>
                </a:cxn>
                <a:cxn ang="f48">
                  <a:pos x="f97" y="f98"/>
                </a:cxn>
                <a:cxn ang="f48">
                  <a:pos x="f85" y="f86"/>
                </a:cxn>
              </a:cxnLst>
              <a:rect l="f81" t="f84" r="f82" b="f83"/>
              <a:pathLst>
                <a:path w="17" h="19">
                  <a:moveTo>
                    <a:pt x="f5" y="f8"/>
                  </a:moveTo>
                  <a:cubicBezTo>
                    <a:pt x="f9" y="f8"/>
                    <a:pt x="f10" y="f8"/>
                    <a:pt x="f11" y="f12"/>
                  </a:cubicBezTo>
                  <a:cubicBezTo>
                    <a:pt x="f13" y="f14"/>
                    <a:pt x="f10" y="f15"/>
                    <a:pt x="f11" y="f13"/>
                  </a:cubicBezTo>
                  <a:cubicBezTo>
                    <a:pt x="f11" y="f13"/>
                    <a:pt x="f11" y="f13"/>
                    <a:pt x="f11" y="f13"/>
                  </a:cubicBezTo>
                  <a:cubicBezTo>
                    <a:pt x="f16" y="f9"/>
                    <a:pt x="f16" y="f9"/>
                    <a:pt x="f14" y="f15"/>
                  </a:cubicBezTo>
                  <a:cubicBezTo>
                    <a:pt x="f14" y="f11"/>
                    <a:pt x="f15" y="f17"/>
                    <a:pt x="f18" y="f5"/>
                  </a:cubicBezTo>
                  <a:cubicBezTo>
                    <a:pt x="f18" y="f5"/>
                    <a:pt x="f19" y="f5"/>
                    <a:pt x="f19" y="f17"/>
                  </a:cubicBezTo>
                  <a:cubicBezTo>
                    <a:pt x="f19" y="f17"/>
                    <a:pt x="f19" y="f9"/>
                    <a:pt x="f19" y="f9"/>
                  </a:cubicBezTo>
                  <a:cubicBezTo>
                    <a:pt x="f6" y="f16"/>
                    <a:pt x="f12" y="f18"/>
                    <a:pt x="f14" y="f12"/>
                  </a:cubicBezTo>
                  <a:cubicBezTo>
                    <a:pt x="f15" y="f20"/>
                    <a:pt x="f15" y="f20"/>
                    <a:pt x="f15" y="f21"/>
                  </a:cubicBezTo>
                  <a:cubicBezTo>
                    <a:pt x="f10" y="f7"/>
                    <a:pt x="f9" y="f6"/>
                    <a:pt x="f5" y="f8"/>
                  </a:cubicBezTo>
                  <a:close/>
                </a:path>
              </a:pathLst>
            </a:custGeom>
            <a:solidFill>
              <a:srgbClr val="7066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3" name="Freeform 287">
              <a:extLst>
                <a:ext uri="{FF2B5EF4-FFF2-40B4-BE49-F238E27FC236}">
                  <a16:creationId xmlns:a16="http://schemas.microsoft.com/office/drawing/2014/main" id="{E0C0F76A-8D41-67BD-A3FD-E07290B6B6CE}"/>
                </a:ext>
              </a:extLst>
            </p:cNvPr>
            <p:cNvSpPr/>
            <p:nvPr/>
          </p:nvSpPr>
          <p:spPr>
            <a:xfrm>
              <a:off x="8423269" y="3400425"/>
              <a:ext cx="15873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5"/>
                <a:gd name="f8" fmla="val 3"/>
                <a:gd name="f9" fmla="val 6"/>
                <a:gd name="f10" fmla="val 7"/>
                <a:gd name="f11" fmla="val 8"/>
                <a:gd name="f12" fmla="+- 0 0 -90"/>
                <a:gd name="f13" fmla="*/ f3 1 9"/>
                <a:gd name="f14" fmla="*/ f4 1 9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9"/>
                <a:gd name="f21" fmla="*/ 0 f18 1"/>
                <a:gd name="f22" fmla="*/ 5 f18 1"/>
                <a:gd name="f23" fmla="*/ 7 f18 1"/>
                <a:gd name="f24" fmla="*/ 8 f18 1"/>
                <a:gd name="f25" fmla="+- f19 0 f1"/>
                <a:gd name="f26" fmla="*/ f21 1 9"/>
                <a:gd name="f27" fmla="*/ f22 1 9"/>
                <a:gd name="f28" fmla="*/ f23 1 9"/>
                <a:gd name="f29" fmla="*/ f24 1 9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4 f13 1"/>
                <a:gd name="f43" fmla="*/ f35 f13 1"/>
                <a:gd name="f44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1"/>
                </a:cxn>
                <a:cxn ang="f25">
                  <a:pos x="f43" y="f44"/>
                </a:cxn>
                <a:cxn ang="f25">
                  <a:pos x="f40" y="f41"/>
                </a:cxn>
              </a:cxnLst>
              <a:rect l="f36" t="f39" r="f37" b="f38"/>
              <a:pathLst>
                <a:path w="9" h="9">
                  <a:moveTo>
                    <a:pt x="f5" y="f7"/>
                  </a:moveTo>
                  <a:cubicBezTo>
                    <a:pt x="f8" y="f9"/>
                    <a:pt x="f7" y="f5"/>
                    <a:pt x="f10" y="f7"/>
                  </a:cubicBezTo>
                  <a:cubicBezTo>
                    <a:pt x="f11" y="f7"/>
                    <a:pt x="f6" y="f10"/>
                    <a:pt x="f11" y="f10"/>
                  </a:cubicBezTo>
                  <a:cubicBezTo>
                    <a:pt x="f7" y="f6"/>
                    <a:pt x="f8" y="f10"/>
                    <a:pt x="f5" y="f7"/>
                  </a:cubicBezTo>
                  <a:close/>
                </a:path>
              </a:pathLst>
            </a:custGeom>
            <a:solidFill>
              <a:srgbClr val="7869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4" name="Freeform 288">
              <a:extLst>
                <a:ext uri="{FF2B5EF4-FFF2-40B4-BE49-F238E27FC236}">
                  <a16:creationId xmlns:a16="http://schemas.microsoft.com/office/drawing/2014/main" id="{BF45BD62-4DB6-D77A-FB8D-9CDF2CDA9C28}"/>
                </a:ext>
              </a:extLst>
            </p:cNvPr>
            <p:cNvSpPr/>
            <p:nvPr/>
          </p:nvSpPr>
          <p:spPr>
            <a:xfrm>
              <a:off x="8410568" y="3503615"/>
              <a:ext cx="11109" cy="95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1"/>
                <a:gd name="f10" fmla="val 4"/>
                <a:gd name="f11" fmla="+- 0 0 -90"/>
                <a:gd name="f12" fmla="*/ f3 1 6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6"/>
                <a:gd name="f23" fmla="*/ 6 f19 1"/>
                <a:gd name="f24" fmla="*/ 5 f18 1"/>
                <a:gd name="f25" fmla="*/ 0 f19 1"/>
                <a:gd name="f26" fmla="*/ 0 f18 1"/>
                <a:gd name="f27" fmla="+- f20 0 f1"/>
                <a:gd name="f28" fmla="*/ f23 1 6"/>
                <a:gd name="f29" fmla="*/ f24 1 5"/>
                <a:gd name="f30" fmla="*/ f25 1 6"/>
                <a:gd name="f31" fmla="*/ f26 1 5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6" h="5">
                  <a:moveTo>
                    <a:pt x="f6" y="f7"/>
                  </a:moveTo>
                  <a:cubicBezTo>
                    <a:pt x="f8" y="f7"/>
                    <a:pt x="f9" y="f10"/>
                    <a:pt x="f5" y="f5"/>
                  </a:cubicBezTo>
                  <a:cubicBezTo>
                    <a:pt x="f10" y="f5"/>
                    <a:pt x="f7" y="f8"/>
                    <a:pt x="f6" y="f7"/>
                  </a:cubicBezTo>
                  <a:close/>
                </a:path>
              </a:pathLst>
            </a:custGeom>
            <a:solidFill>
              <a:srgbClr val="997D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5" name="Freeform 289">
              <a:extLst>
                <a:ext uri="{FF2B5EF4-FFF2-40B4-BE49-F238E27FC236}">
                  <a16:creationId xmlns:a16="http://schemas.microsoft.com/office/drawing/2014/main" id="{209E7D1F-489E-A6BB-D922-5CA11EAE2DE2}"/>
                </a:ext>
              </a:extLst>
            </p:cNvPr>
            <p:cNvSpPr/>
            <p:nvPr/>
          </p:nvSpPr>
          <p:spPr>
            <a:xfrm>
              <a:off x="8397867" y="3530598"/>
              <a:ext cx="47621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"/>
                <a:gd name="f8" fmla="val 10"/>
                <a:gd name="f9" fmla="val 22"/>
                <a:gd name="f10" fmla="val 9"/>
                <a:gd name="f11" fmla="val 11"/>
                <a:gd name="f12" fmla="val 21"/>
                <a:gd name="f13" fmla="val 20"/>
                <a:gd name="f14" fmla="val 17"/>
                <a:gd name="f15" fmla="val 5"/>
                <a:gd name="f16" fmla="val 7"/>
                <a:gd name="f17" fmla="val 1"/>
                <a:gd name="f18" fmla="val 8"/>
                <a:gd name="f19" fmla="val 4"/>
                <a:gd name="f20" fmla="val 2"/>
                <a:gd name="f21" fmla="val 18"/>
                <a:gd name="f22" fmla="val 23"/>
                <a:gd name="f23" fmla="val 25"/>
                <a:gd name="f24" fmla="+- 0 0 -90"/>
                <a:gd name="f25" fmla="*/ f3 1 26"/>
                <a:gd name="f26" fmla="*/ f4 1 1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"/>
                <a:gd name="f35" fmla="*/ f31 1 14"/>
                <a:gd name="f36" fmla="*/ 26 f32 1"/>
                <a:gd name="f37" fmla="*/ 10 f31 1"/>
                <a:gd name="f38" fmla="*/ 22 f32 1"/>
                <a:gd name="f39" fmla="*/ 14 f31 1"/>
                <a:gd name="f40" fmla="*/ 20 f32 1"/>
                <a:gd name="f41" fmla="*/ 9 f32 1"/>
                <a:gd name="f42" fmla="*/ 5 f31 1"/>
                <a:gd name="f43" fmla="*/ 7 f32 1"/>
                <a:gd name="f44" fmla="*/ 0 f32 1"/>
                <a:gd name="f45" fmla="*/ 0 f31 1"/>
                <a:gd name="f46" fmla="*/ 8 f32 1"/>
                <a:gd name="f47" fmla="*/ 1 f31 1"/>
                <a:gd name="f48" fmla="*/ 8 f31 1"/>
                <a:gd name="f49" fmla="+- f33 0 f1"/>
                <a:gd name="f50" fmla="*/ f36 1 26"/>
                <a:gd name="f51" fmla="*/ f37 1 14"/>
                <a:gd name="f52" fmla="*/ f38 1 26"/>
                <a:gd name="f53" fmla="*/ f39 1 14"/>
                <a:gd name="f54" fmla="*/ f40 1 26"/>
                <a:gd name="f55" fmla="*/ f41 1 26"/>
                <a:gd name="f56" fmla="*/ f42 1 14"/>
                <a:gd name="f57" fmla="*/ f43 1 26"/>
                <a:gd name="f58" fmla="*/ f44 1 26"/>
                <a:gd name="f59" fmla="*/ f45 1 14"/>
                <a:gd name="f60" fmla="*/ f46 1 26"/>
                <a:gd name="f61" fmla="*/ f47 1 14"/>
                <a:gd name="f62" fmla="*/ f48 1 14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4"/>
                <a:gd name="f73" fmla="*/ f56 1 f35"/>
                <a:gd name="f74" fmla="*/ f57 1 f34"/>
                <a:gd name="f75" fmla="*/ f58 1 f34"/>
                <a:gd name="f76" fmla="*/ f59 1 f35"/>
                <a:gd name="f77" fmla="*/ f60 1 f34"/>
                <a:gd name="f78" fmla="*/ f61 1 f35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5 1"/>
                <a:gd name="f90" fmla="*/ f73 f26 1"/>
                <a:gd name="f91" fmla="*/ f74 f25 1"/>
                <a:gd name="f92" fmla="*/ f75 f25 1"/>
                <a:gd name="f93" fmla="*/ f76 f26 1"/>
                <a:gd name="f94" fmla="*/ f77 f25 1"/>
                <a:gd name="f95" fmla="*/ f78 f26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7"/>
                </a:cxn>
                <a:cxn ang="f49">
                  <a:pos x="f89" y="f90"/>
                </a:cxn>
                <a:cxn ang="f49">
                  <a:pos x="f91" y="f90"/>
                </a:cxn>
                <a:cxn ang="f49">
                  <a:pos x="f92" y="f93"/>
                </a:cxn>
                <a:cxn ang="f49">
                  <a:pos x="f94" y="f95"/>
                </a:cxn>
                <a:cxn ang="f49">
                  <a:pos x="f86" y="f96"/>
                </a:cxn>
                <a:cxn ang="f49">
                  <a:pos x="f84" y="f85"/>
                </a:cxn>
              </a:cxnLst>
              <a:rect l="f80" t="f83" r="f81" b="f82"/>
              <a:pathLst>
                <a:path w="26" h="14">
                  <a:moveTo>
                    <a:pt x="f6" y="f8"/>
                  </a:moveTo>
                  <a:cubicBezTo>
                    <a:pt x="f9" y="f10"/>
                    <a:pt x="f9" y="f11"/>
                    <a:pt x="f9" y="f7"/>
                  </a:cubicBezTo>
                  <a:cubicBezTo>
                    <a:pt x="f12" y="f7"/>
                    <a:pt x="f12" y="f7"/>
                    <a:pt x="f13" y="f7"/>
                  </a:cubicBezTo>
                  <a:cubicBezTo>
                    <a:pt x="f14" y="f8"/>
                    <a:pt x="f11" y="f8"/>
                    <a:pt x="f10" y="f15"/>
                  </a:cubicBezTo>
                  <a:cubicBezTo>
                    <a:pt x="f10" y="f15"/>
                    <a:pt x="f16" y="f15"/>
                    <a:pt x="f16" y="f15"/>
                  </a:cubicBezTo>
                  <a:cubicBezTo>
                    <a:pt x="f17" y="f18"/>
                    <a:pt x="f5" y="f19"/>
                    <a:pt x="f5" y="f5"/>
                  </a:cubicBezTo>
                  <a:cubicBezTo>
                    <a:pt x="f20" y="f5"/>
                    <a:pt x="f15" y="f17"/>
                    <a:pt x="f18" y="f17"/>
                  </a:cubicBezTo>
                  <a:cubicBezTo>
                    <a:pt x="f11" y="f16"/>
                    <a:pt x="f21" y="f15"/>
                    <a:pt x="f9" y="f18"/>
                  </a:cubicBezTo>
                  <a:cubicBezTo>
                    <a:pt x="f22" y="f10"/>
                    <a:pt x="f23" y="f18"/>
                    <a:pt x="f6" y="f8"/>
                  </a:cubicBezTo>
                  <a:close/>
                </a:path>
              </a:pathLst>
            </a:custGeom>
            <a:solidFill>
              <a:srgbClr val="594A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6" name="Freeform 290">
              <a:extLst>
                <a:ext uri="{FF2B5EF4-FFF2-40B4-BE49-F238E27FC236}">
                  <a16:creationId xmlns:a16="http://schemas.microsoft.com/office/drawing/2014/main" id="{FBA3E77F-EE05-AE0A-0165-BD3583E83BC0}"/>
                </a:ext>
              </a:extLst>
            </p:cNvPr>
            <p:cNvSpPr/>
            <p:nvPr/>
          </p:nvSpPr>
          <p:spPr>
            <a:xfrm>
              <a:off x="8369292" y="3522661"/>
              <a:ext cx="28575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0"/>
                <a:gd name="f8" fmla="val 1"/>
                <a:gd name="f9" fmla="val 6"/>
                <a:gd name="f10" fmla="val 11"/>
                <a:gd name="f11" fmla="val 5"/>
                <a:gd name="f12" fmla="val 13"/>
                <a:gd name="f13" fmla="val 9"/>
                <a:gd name="f14" fmla="val 8"/>
                <a:gd name="f15" fmla="val 7"/>
                <a:gd name="f16" fmla="val 4"/>
                <a:gd name="f17" fmla="val 3"/>
                <a:gd name="f18" fmla="+- 0 0 -90"/>
                <a:gd name="f19" fmla="*/ f3 1 15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15"/>
                <a:gd name="f30" fmla="*/ 0 f26 1"/>
                <a:gd name="f31" fmla="*/ 1 f25 1"/>
                <a:gd name="f32" fmla="*/ 15 f26 1"/>
                <a:gd name="f33" fmla="*/ 5 f25 1"/>
                <a:gd name="f34" fmla="*/ 11 f26 1"/>
                <a:gd name="f35" fmla="*/ 10 f25 1"/>
                <a:gd name="f36" fmla="*/ 10 f26 1"/>
                <a:gd name="f37" fmla="*/ 5 f26 1"/>
                <a:gd name="f38" fmla="+- f27 0 f1"/>
                <a:gd name="f39" fmla="*/ f30 1 15"/>
                <a:gd name="f40" fmla="*/ f31 1 10"/>
                <a:gd name="f41" fmla="*/ f32 1 15"/>
                <a:gd name="f42" fmla="*/ f33 1 10"/>
                <a:gd name="f43" fmla="*/ f34 1 15"/>
                <a:gd name="f44" fmla="*/ f35 1 10"/>
                <a:gd name="f45" fmla="*/ f36 1 15"/>
                <a:gd name="f46" fmla="*/ f37 1 15"/>
                <a:gd name="f47" fmla="*/ 0 1 f29"/>
                <a:gd name="f48" fmla="*/ f22 1 f29"/>
                <a:gd name="f49" fmla="*/ 0 1 f28"/>
                <a:gd name="f50" fmla="*/ f23 1 f28"/>
                <a:gd name="f51" fmla="*/ f39 1 f29"/>
                <a:gd name="f52" fmla="*/ f40 1 f28"/>
                <a:gd name="f53" fmla="*/ f41 1 f29"/>
                <a:gd name="f54" fmla="*/ f42 1 f28"/>
                <a:gd name="f55" fmla="*/ f43 1 f29"/>
                <a:gd name="f56" fmla="*/ f44 1 f28"/>
                <a:gd name="f57" fmla="*/ f45 1 f29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66"/>
                </a:cxn>
                <a:cxn ang="f38">
                  <a:pos x="f70" y="f68"/>
                </a:cxn>
                <a:cxn ang="f38">
                  <a:pos x="f63" y="f64"/>
                </a:cxn>
              </a:cxnLst>
              <a:rect l="f59" t="f62" r="f60" b="f61"/>
              <a:pathLst>
                <a:path w="15" h="10">
                  <a:moveTo>
                    <a:pt x="f5" y="f8"/>
                  </a:moveTo>
                  <a:cubicBezTo>
                    <a:pt x="f9" y="f5"/>
                    <a:pt x="f10" y="f5"/>
                    <a:pt x="f6" y="f11"/>
                  </a:cubicBezTo>
                  <a:cubicBezTo>
                    <a:pt x="f10" y="f11"/>
                    <a:pt x="f12" y="f13"/>
                    <a:pt x="f10" y="f7"/>
                  </a:cubicBezTo>
                  <a:cubicBezTo>
                    <a:pt x="f14" y="f13"/>
                    <a:pt x="f10" y="f9"/>
                    <a:pt x="f7" y="f11"/>
                  </a:cubicBezTo>
                  <a:cubicBezTo>
                    <a:pt x="f15" y="f9"/>
                    <a:pt x="f9" y="f14"/>
                    <a:pt x="f11" y="f7"/>
                  </a:cubicBezTo>
                  <a:cubicBezTo>
                    <a:pt x="f16" y="f15"/>
                    <a:pt x="f16" y="f17"/>
                    <a:pt x="f5" y="f8"/>
                  </a:cubicBezTo>
                  <a:close/>
                </a:path>
              </a:pathLst>
            </a:custGeom>
            <a:solidFill>
              <a:srgbClr val="5245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7" name="Freeform 291">
              <a:extLst>
                <a:ext uri="{FF2B5EF4-FFF2-40B4-BE49-F238E27FC236}">
                  <a16:creationId xmlns:a16="http://schemas.microsoft.com/office/drawing/2014/main" id="{4DBB1E3C-BFE7-7979-D7FF-1D0613A75F10}"/>
                </a:ext>
              </a:extLst>
            </p:cNvPr>
            <p:cNvSpPr/>
            <p:nvPr/>
          </p:nvSpPr>
          <p:spPr>
            <a:xfrm>
              <a:off x="8348654" y="3503615"/>
              <a:ext cx="25402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1"/>
                <a:gd name="f8" fmla="val 4"/>
                <a:gd name="f9" fmla="val 9"/>
                <a:gd name="f10" fmla="val 3"/>
                <a:gd name="f11" fmla="val 7"/>
                <a:gd name="f12" fmla="val 6"/>
                <a:gd name="f13" fmla="val 5"/>
                <a:gd name="f14" fmla="val 1"/>
                <a:gd name="f15" fmla="val 2"/>
                <a:gd name="f16" fmla="+- 0 0 -90"/>
                <a:gd name="f17" fmla="*/ f3 1 14"/>
                <a:gd name="f18" fmla="*/ f4 1 1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1"/>
                <a:gd name="f28" fmla="*/ 0 f24 1"/>
                <a:gd name="f29" fmla="*/ 4 f23 1"/>
                <a:gd name="f30" fmla="*/ 14 f24 1"/>
                <a:gd name="f31" fmla="*/ 3 f23 1"/>
                <a:gd name="f32" fmla="*/ 6 f24 1"/>
                <a:gd name="f33" fmla="*/ 9 f23 1"/>
                <a:gd name="f34" fmla="+- f25 0 f1"/>
                <a:gd name="f35" fmla="*/ f28 1 14"/>
                <a:gd name="f36" fmla="*/ f29 1 11"/>
                <a:gd name="f37" fmla="*/ f30 1 14"/>
                <a:gd name="f38" fmla="*/ f31 1 11"/>
                <a:gd name="f39" fmla="*/ f32 1 14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4" h="11">
                  <a:moveTo>
                    <a:pt x="f5" y="f8"/>
                  </a:moveTo>
                  <a:cubicBezTo>
                    <a:pt x="f8" y="f5"/>
                    <a:pt x="f9" y="f10"/>
                    <a:pt x="f6" y="f10"/>
                  </a:cubicBezTo>
                  <a:cubicBezTo>
                    <a:pt x="f7" y="f11"/>
                    <a:pt x="f12" y="f13"/>
                    <a:pt x="f12" y="f9"/>
                  </a:cubicBezTo>
                  <a:cubicBezTo>
                    <a:pt x="f14" y="f7"/>
                    <a:pt x="f15" y="f12"/>
                    <a:pt x="f5" y="f8"/>
                  </a:cubicBezTo>
                  <a:close/>
                </a:path>
              </a:pathLst>
            </a:custGeom>
            <a:solidFill>
              <a:srgbClr val="685A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8" name="Freeform 292">
              <a:extLst>
                <a:ext uri="{FF2B5EF4-FFF2-40B4-BE49-F238E27FC236}">
                  <a16:creationId xmlns:a16="http://schemas.microsoft.com/office/drawing/2014/main" id="{54DF3FB5-91B8-C26B-F84F-0FCF9FC6182B}"/>
                </a:ext>
              </a:extLst>
            </p:cNvPr>
            <p:cNvSpPr/>
            <p:nvPr/>
          </p:nvSpPr>
          <p:spPr>
            <a:xfrm>
              <a:off x="8740767" y="4803772"/>
              <a:ext cx="20638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8"/>
                <a:gd name="f9" fmla="val 4"/>
                <a:gd name="f10" fmla="val 6"/>
                <a:gd name="f11" fmla="val 3"/>
                <a:gd name="f12" fmla="val 7"/>
                <a:gd name="f13" fmla="+- 0 0 -90"/>
                <a:gd name="f14" fmla="*/ f3 1 11"/>
                <a:gd name="f15" fmla="*/ f4 1 11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11"/>
                <a:gd name="f22" fmla="*/ 11 f19 1"/>
                <a:gd name="f23" fmla="*/ 5 f19 1"/>
                <a:gd name="f24" fmla="*/ 0 f19 1"/>
                <a:gd name="f25" fmla="*/ 6 f19 1"/>
                <a:gd name="f26" fmla="+- f20 0 f1"/>
                <a:gd name="f27" fmla="*/ f22 1 11"/>
                <a:gd name="f28" fmla="*/ f23 1 11"/>
                <a:gd name="f29" fmla="*/ f24 1 11"/>
                <a:gd name="f30" fmla="*/ f25 1 11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1" y="f42"/>
                </a:cxn>
              </a:cxnLst>
              <a:rect l="f37" t="f40" r="f38" b="f39"/>
              <a:pathLst>
                <a:path w="11" h="11">
                  <a:moveTo>
                    <a:pt x="f6" y="f7"/>
                  </a:moveTo>
                  <a:cubicBezTo>
                    <a:pt x="f8" y="f6"/>
                    <a:pt x="f9" y="f8"/>
                    <a:pt x="f5" y="f10"/>
                  </a:cubicBezTo>
                  <a:cubicBezTo>
                    <a:pt x="f11" y="f5"/>
                    <a:pt x="f12" y="f9"/>
                    <a:pt x="f6" y="f7"/>
                  </a:cubicBezTo>
                  <a:close/>
                </a:path>
              </a:pathLst>
            </a:custGeom>
            <a:solidFill>
              <a:srgbClr val="8131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9" name="Freeform 293">
              <a:extLst>
                <a:ext uri="{FF2B5EF4-FFF2-40B4-BE49-F238E27FC236}">
                  <a16:creationId xmlns:a16="http://schemas.microsoft.com/office/drawing/2014/main" id="{58D2A017-F0D0-592A-10F5-EFF4243794E1}"/>
                </a:ext>
              </a:extLst>
            </p:cNvPr>
            <p:cNvSpPr/>
            <p:nvPr/>
          </p:nvSpPr>
          <p:spPr>
            <a:xfrm>
              <a:off x="8662979" y="3844923"/>
              <a:ext cx="22229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8"/>
                <a:gd name="f8" fmla="val 8"/>
                <a:gd name="f9" fmla="val 13"/>
                <a:gd name="f10" fmla="val 5"/>
                <a:gd name="f11" fmla="val 6"/>
                <a:gd name="f12" fmla="val 4"/>
                <a:gd name="f13" fmla="val 7"/>
                <a:gd name="f14" fmla="val 9"/>
                <a:gd name="f15" fmla="val 11"/>
                <a:gd name="f16" fmla="val 15"/>
                <a:gd name="f17" fmla="+- 0 0 -90"/>
                <a:gd name="f18" fmla="*/ f3 1 12"/>
                <a:gd name="f19" fmla="*/ f4 1 1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"/>
                <a:gd name="f28" fmla="*/ f24 1 18"/>
                <a:gd name="f29" fmla="*/ 8 f25 1"/>
                <a:gd name="f30" fmla="*/ 18 f24 1"/>
                <a:gd name="f31" fmla="*/ 4 f25 1"/>
                <a:gd name="f32" fmla="*/ 0 f24 1"/>
                <a:gd name="f33" fmla="*/ 6 f25 1"/>
                <a:gd name="f34" fmla="*/ 13 f24 1"/>
                <a:gd name="f35" fmla="*/ 11 f24 1"/>
                <a:gd name="f36" fmla="+- f26 0 f1"/>
                <a:gd name="f37" fmla="*/ f29 1 12"/>
                <a:gd name="f38" fmla="*/ f30 1 18"/>
                <a:gd name="f39" fmla="*/ f31 1 12"/>
                <a:gd name="f40" fmla="*/ f32 1 18"/>
                <a:gd name="f41" fmla="*/ f33 1 12"/>
                <a:gd name="f42" fmla="*/ f34 1 18"/>
                <a:gd name="f43" fmla="*/ f35 1 18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59" y="f65"/>
                </a:cxn>
                <a:cxn ang="f36">
                  <a:pos x="f59" y="f60"/>
                </a:cxn>
              </a:cxnLst>
              <a:rect l="f55" t="f58" r="f56" b="f57"/>
              <a:pathLst>
                <a:path w="12" h="18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12"/>
                    <a:pt x="f11" y="f14"/>
                    <a:pt x="f11" y="f9"/>
                  </a:cubicBezTo>
                  <a:cubicBezTo>
                    <a:pt x="f8" y="f9"/>
                    <a:pt x="f13" y="f15"/>
                    <a:pt x="f8" y="f15"/>
                  </a:cubicBezTo>
                  <a:cubicBezTo>
                    <a:pt x="f6" y="f9"/>
                    <a:pt x="f13" y="f16"/>
                    <a:pt x="f8" y="f7"/>
                  </a:cubicBezTo>
                  <a:close/>
                </a:path>
              </a:pathLst>
            </a:custGeom>
            <a:solidFill>
              <a:srgbClr val="476B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0" name="Freeform 294">
              <a:extLst>
                <a:ext uri="{FF2B5EF4-FFF2-40B4-BE49-F238E27FC236}">
                  <a16:creationId xmlns:a16="http://schemas.microsoft.com/office/drawing/2014/main" id="{CDF08E09-645D-598A-2206-A16994BC0B2F}"/>
                </a:ext>
              </a:extLst>
            </p:cNvPr>
            <p:cNvSpPr/>
            <p:nvPr/>
          </p:nvSpPr>
          <p:spPr>
            <a:xfrm>
              <a:off x="8602656" y="3965579"/>
              <a:ext cx="9528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4 f20 1"/>
                <a:gd name="f25" fmla="*/ 0 f19 1"/>
                <a:gd name="f26" fmla="*/ 5 f20 1"/>
                <a:gd name="f27" fmla="*/ 6 f19 1"/>
                <a:gd name="f28" fmla="*/ 1 f20 1"/>
                <a:gd name="f29" fmla="*/ 2 f19 1"/>
                <a:gd name="f30" fmla="+- f21 0 f1"/>
                <a:gd name="f31" fmla="*/ f24 1 5"/>
                <a:gd name="f32" fmla="*/ f25 1 6"/>
                <a:gd name="f33" fmla="*/ f26 1 5"/>
                <a:gd name="f34" fmla="*/ f27 1 6"/>
                <a:gd name="f35" fmla="*/ f28 1 5"/>
                <a:gd name="f36" fmla="*/ f29 1 6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1" y="f52"/>
                </a:cxn>
                <a:cxn ang="f30">
                  <a:pos x="f51" y="f52"/>
                </a:cxn>
              </a:cxnLst>
              <a:rect l="f47" t="f50" r="f48" b="f49"/>
              <a:pathLst>
                <a:path w="5" h="6">
                  <a:moveTo>
                    <a:pt x="f8" y="f5"/>
                  </a:moveTo>
                  <a:cubicBezTo>
                    <a:pt x="f8" y="f9"/>
                    <a:pt x="f8" y="f10"/>
                    <a:pt x="f6" y="f7"/>
                  </a:cubicBezTo>
                  <a:cubicBezTo>
                    <a:pt x="f9" y="f6"/>
                    <a:pt x="f5" y="f8"/>
                    <a:pt x="f11" y="f9"/>
                  </a:cubicBezTo>
                  <a:cubicBezTo>
                    <a:pt x="f11" y="f11"/>
                    <a:pt x="f10" y="f11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82BB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1" name="Freeform 295">
              <a:extLst>
                <a:ext uri="{FF2B5EF4-FFF2-40B4-BE49-F238E27FC236}">
                  <a16:creationId xmlns:a16="http://schemas.microsoft.com/office/drawing/2014/main" id="{086580CE-53FB-345F-5E42-713545D90393}"/>
                </a:ext>
              </a:extLst>
            </p:cNvPr>
            <p:cNvSpPr/>
            <p:nvPr/>
          </p:nvSpPr>
          <p:spPr>
            <a:xfrm>
              <a:off x="8345481" y="3694111"/>
              <a:ext cx="80960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5"/>
                <a:gd name="f8" fmla="val 28"/>
                <a:gd name="f9" fmla="val 1"/>
                <a:gd name="f10" fmla="val 32"/>
                <a:gd name="f11" fmla="val 36"/>
                <a:gd name="f12" fmla="val 40"/>
                <a:gd name="f13" fmla="val 4"/>
                <a:gd name="f14" fmla="val 43"/>
                <a:gd name="f15" fmla="val 6"/>
                <a:gd name="f16" fmla="val 10"/>
                <a:gd name="f17" fmla="val 14"/>
                <a:gd name="f18" fmla="val 15"/>
                <a:gd name="f19" fmla="val 17"/>
                <a:gd name="f20" fmla="val 42"/>
                <a:gd name="f21" fmla="val 39"/>
                <a:gd name="f22" fmla="val 33"/>
                <a:gd name="f23" fmla="val 11"/>
                <a:gd name="f24" fmla="val 18"/>
                <a:gd name="f25" fmla="val 3"/>
                <a:gd name="f26" fmla="val 2"/>
                <a:gd name="f27" fmla="val 25"/>
                <a:gd name="f28" fmla="val 19"/>
                <a:gd name="f29" fmla="val 13"/>
                <a:gd name="f30" fmla="val 7"/>
                <a:gd name="f31" fmla="val 8"/>
                <a:gd name="f32" fmla="val 5"/>
                <a:gd name="f33" fmla="val 12"/>
                <a:gd name="f34" fmla="val 20"/>
                <a:gd name="f35" fmla="val 24"/>
                <a:gd name="f36" fmla="val 26"/>
                <a:gd name="f37" fmla="val 27"/>
                <a:gd name="f38" fmla="+- 0 0 -90"/>
                <a:gd name="f39" fmla="*/ f3 1 44"/>
                <a:gd name="f40" fmla="*/ f4 1 35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4"/>
                <a:gd name="f49" fmla="*/ f45 1 35"/>
                <a:gd name="f50" fmla="*/ 28 f46 1"/>
                <a:gd name="f51" fmla="*/ 1 f45 1"/>
                <a:gd name="f52" fmla="*/ 40 f46 1"/>
                <a:gd name="f53" fmla="*/ 4 f45 1"/>
                <a:gd name="f54" fmla="*/ 44 f46 1"/>
                <a:gd name="f55" fmla="*/ 14 f45 1"/>
                <a:gd name="f56" fmla="*/ 42 f46 1"/>
                <a:gd name="f57" fmla="*/ 17 f45 1"/>
                <a:gd name="f58" fmla="*/ 11 f45 1"/>
                <a:gd name="f59" fmla="*/ 4 f46 1"/>
                <a:gd name="f60" fmla="*/ 32 f45 1"/>
                <a:gd name="f61" fmla="*/ 2 f46 1"/>
                <a:gd name="f62" fmla="*/ 1 f46 1"/>
                <a:gd name="f63" fmla="*/ 13 f45 1"/>
                <a:gd name="f64" fmla="*/ 12 f46 1"/>
                <a:gd name="f65" fmla="*/ 3 f45 1"/>
                <a:gd name="f66" fmla="*/ 24 f46 1"/>
                <a:gd name="f67" fmla="*/ 26 f46 1"/>
                <a:gd name="f68" fmla="+- f47 0 f1"/>
                <a:gd name="f69" fmla="*/ f50 1 44"/>
                <a:gd name="f70" fmla="*/ f51 1 35"/>
                <a:gd name="f71" fmla="*/ f52 1 44"/>
                <a:gd name="f72" fmla="*/ f53 1 35"/>
                <a:gd name="f73" fmla="*/ f54 1 44"/>
                <a:gd name="f74" fmla="*/ f55 1 35"/>
                <a:gd name="f75" fmla="*/ f56 1 44"/>
                <a:gd name="f76" fmla="*/ f57 1 35"/>
                <a:gd name="f77" fmla="*/ f58 1 35"/>
                <a:gd name="f78" fmla="*/ f59 1 44"/>
                <a:gd name="f79" fmla="*/ f60 1 35"/>
                <a:gd name="f80" fmla="*/ f61 1 44"/>
                <a:gd name="f81" fmla="*/ f62 1 44"/>
                <a:gd name="f82" fmla="*/ f63 1 35"/>
                <a:gd name="f83" fmla="*/ f64 1 44"/>
                <a:gd name="f84" fmla="*/ f65 1 35"/>
                <a:gd name="f85" fmla="*/ f66 1 44"/>
                <a:gd name="f86" fmla="*/ f67 1 44"/>
                <a:gd name="f87" fmla="*/ 0 1 f48"/>
                <a:gd name="f88" fmla="*/ f42 1 f48"/>
                <a:gd name="f89" fmla="*/ 0 1 f49"/>
                <a:gd name="f90" fmla="*/ f43 1 f49"/>
                <a:gd name="f91" fmla="*/ f69 1 f48"/>
                <a:gd name="f92" fmla="*/ f70 1 f49"/>
                <a:gd name="f93" fmla="*/ f71 1 f48"/>
                <a:gd name="f94" fmla="*/ f72 1 f49"/>
                <a:gd name="f95" fmla="*/ f73 1 f48"/>
                <a:gd name="f96" fmla="*/ f74 1 f49"/>
                <a:gd name="f97" fmla="*/ f75 1 f48"/>
                <a:gd name="f98" fmla="*/ f76 1 f49"/>
                <a:gd name="f99" fmla="*/ f77 1 f49"/>
                <a:gd name="f100" fmla="*/ f78 1 f48"/>
                <a:gd name="f101" fmla="*/ f79 1 f49"/>
                <a:gd name="f102" fmla="*/ f80 1 f48"/>
                <a:gd name="f103" fmla="*/ f81 1 f48"/>
                <a:gd name="f104" fmla="*/ f82 1 f49"/>
                <a:gd name="f105" fmla="*/ f83 1 f48"/>
                <a:gd name="f106" fmla="*/ f84 1 f49"/>
                <a:gd name="f107" fmla="*/ f85 1 f48"/>
                <a:gd name="f108" fmla="*/ f86 1 f48"/>
                <a:gd name="f109" fmla="*/ f87 f39 1"/>
                <a:gd name="f110" fmla="*/ f88 f39 1"/>
                <a:gd name="f111" fmla="*/ f90 f40 1"/>
                <a:gd name="f112" fmla="*/ f89 f40 1"/>
                <a:gd name="f113" fmla="*/ f91 f39 1"/>
                <a:gd name="f114" fmla="*/ f92 f40 1"/>
                <a:gd name="f115" fmla="*/ f93 f39 1"/>
                <a:gd name="f116" fmla="*/ f94 f40 1"/>
                <a:gd name="f117" fmla="*/ f95 f39 1"/>
                <a:gd name="f118" fmla="*/ f96 f40 1"/>
                <a:gd name="f119" fmla="*/ f97 f39 1"/>
                <a:gd name="f120" fmla="*/ f98 f40 1"/>
                <a:gd name="f121" fmla="*/ f99 f40 1"/>
                <a:gd name="f122" fmla="*/ f100 f39 1"/>
                <a:gd name="f123" fmla="*/ f101 f40 1"/>
                <a:gd name="f124" fmla="*/ f102 f39 1"/>
                <a:gd name="f125" fmla="*/ f103 f39 1"/>
                <a:gd name="f126" fmla="*/ f104 f40 1"/>
                <a:gd name="f127" fmla="*/ f105 f39 1"/>
                <a:gd name="f128" fmla="*/ f106 f40 1"/>
                <a:gd name="f129" fmla="*/ f107 f39 1"/>
                <a:gd name="f130" fmla="*/ f108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19" y="f120"/>
                </a:cxn>
                <a:cxn ang="f68">
                  <a:pos x="f113" y="f121"/>
                </a:cxn>
                <a:cxn ang="f68">
                  <a:pos x="f122" y="f123"/>
                </a:cxn>
                <a:cxn ang="f68">
                  <a:pos x="f124" y="f123"/>
                </a:cxn>
                <a:cxn ang="f68">
                  <a:pos x="f125" y="f126"/>
                </a:cxn>
                <a:cxn ang="f68">
                  <a:pos x="f127" y="f128"/>
                </a:cxn>
                <a:cxn ang="f68">
                  <a:pos x="f129" y="f114"/>
                </a:cxn>
                <a:cxn ang="f68">
                  <a:pos x="f130" y="f116"/>
                </a:cxn>
                <a:cxn ang="f68">
                  <a:pos x="f113" y="f114"/>
                </a:cxn>
              </a:cxnLst>
              <a:rect l="f109" t="f112" r="f110" b="f111"/>
              <a:pathLst>
                <a:path w="44" h="35">
                  <a:moveTo>
                    <a:pt x="f8" y="f9"/>
                  </a:moveTo>
                  <a:cubicBezTo>
                    <a:pt x="f10" y="f5"/>
                    <a:pt x="f11" y="f5"/>
                    <a:pt x="f12" y="f13"/>
                  </a:cubicBezTo>
                  <a:cubicBezTo>
                    <a:pt x="f14" y="f15"/>
                    <a:pt x="f6" y="f16"/>
                    <a:pt x="f6" y="f17"/>
                  </a:cubicBezTo>
                  <a:cubicBezTo>
                    <a:pt x="f6" y="f18"/>
                    <a:pt x="f6" y="f19"/>
                    <a:pt x="f20" y="f19"/>
                  </a:cubicBezTo>
                  <a:cubicBezTo>
                    <a:pt x="f21" y="f16"/>
                    <a:pt x="f22" y="f16"/>
                    <a:pt x="f8" y="f23"/>
                  </a:cubicBezTo>
                  <a:cubicBezTo>
                    <a:pt x="f19" y="f17"/>
                    <a:pt x="f15" y="f24"/>
                    <a:pt x="f13" y="f10"/>
                  </a:cubicBezTo>
                  <a:cubicBezTo>
                    <a:pt x="f25" y="f7"/>
                    <a:pt x="f26" y="f10"/>
                    <a:pt x="f26" y="f10"/>
                  </a:cubicBezTo>
                  <a:cubicBezTo>
                    <a:pt x="f5" y="f27"/>
                    <a:pt x="f9" y="f28"/>
                    <a:pt x="f9" y="f29"/>
                  </a:cubicBezTo>
                  <a:cubicBezTo>
                    <a:pt x="f26" y="f30"/>
                    <a:pt x="f31" y="f32"/>
                    <a:pt x="f33" y="f25"/>
                  </a:cubicBezTo>
                  <a:cubicBezTo>
                    <a:pt x="f18" y="f26"/>
                    <a:pt x="f34" y="f5"/>
                    <a:pt x="f35" y="f9"/>
                  </a:cubicBezTo>
                  <a:cubicBezTo>
                    <a:pt x="f27" y="f26"/>
                    <a:pt x="f27" y="f32"/>
                    <a:pt x="f36" y="f13"/>
                  </a:cubicBezTo>
                  <a:cubicBezTo>
                    <a:pt x="f37" y="f13"/>
                    <a:pt x="f37" y="f26"/>
                    <a:pt x="f8" y="f9"/>
                  </a:cubicBezTo>
                  <a:close/>
                </a:path>
              </a:pathLst>
            </a:custGeom>
            <a:solidFill>
              <a:srgbClr val="82BB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2" name="Freeform 296">
              <a:extLst>
                <a:ext uri="{FF2B5EF4-FFF2-40B4-BE49-F238E27FC236}">
                  <a16:creationId xmlns:a16="http://schemas.microsoft.com/office/drawing/2014/main" id="{671874D3-DEFE-CC21-965E-8520B3E1F8DE}"/>
                </a:ext>
              </a:extLst>
            </p:cNvPr>
            <p:cNvSpPr/>
            <p:nvPr/>
          </p:nvSpPr>
          <p:spPr>
            <a:xfrm>
              <a:off x="8343900" y="3767135"/>
              <a:ext cx="57150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30"/>
                <a:gd name="f8" fmla="val 26"/>
                <a:gd name="f9" fmla="val 28"/>
                <a:gd name="f10" fmla="val 25"/>
                <a:gd name="f11" fmla="val 29"/>
                <a:gd name="f12" fmla="val 24"/>
                <a:gd name="f13" fmla="val 15"/>
                <a:gd name="f14" fmla="val 8"/>
                <a:gd name="f15" fmla="val 2"/>
                <a:gd name="f16" fmla="val 21"/>
                <a:gd name="f17" fmla="val 20"/>
                <a:gd name="f18" fmla="val 14"/>
                <a:gd name="f19" fmla="val 1"/>
                <a:gd name="f20" fmla="val 3"/>
                <a:gd name="f21" fmla="val 13"/>
                <a:gd name="f22" fmla="val 18"/>
                <a:gd name="f23" fmla="val 27"/>
                <a:gd name="f24" fmla="val 22"/>
                <a:gd name="f25" fmla="+- 0 0 -90"/>
                <a:gd name="f26" fmla="*/ f3 1 31"/>
                <a:gd name="f27" fmla="*/ f4 1 3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1"/>
                <a:gd name="f36" fmla="*/ f32 1 30"/>
                <a:gd name="f37" fmla="*/ 26 f33 1"/>
                <a:gd name="f38" fmla="*/ 28 f32 1"/>
                <a:gd name="f39" fmla="*/ 24 f33 1"/>
                <a:gd name="f40" fmla="*/ 29 f32 1"/>
                <a:gd name="f41" fmla="*/ 2 f33 1"/>
                <a:gd name="f42" fmla="*/ 21 f32 1"/>
                <a:gd name="f43" fmla="*/ 20 f32 1"/>
                <a:gd name="f44" fmla="*/ 1 f33 1"/>
                <a:gd name="f45" fmla="*/ 2 f32 1"/>
                <a:gd name="f46" fmla="*/ 3 f33 1"/>
                <a:gd name="f47" fmla="*/ 0 f32 1"/>
                <a:gd name="f48" fmla="*/ 27 f33 1"/>
                <a:gd name="f49" fmla="*/ 18 f32 1"/>
                <a:gd name="f50" fmla="+- f34 0 f1"/>
                <a:gd name="f51" fmla="*/ f37 1 31"/>
                <a:gd name="f52" fmla="*/ f38 1 30"/>
                <a:gd name="f53" fmla="*/ f39 1 31"/>
                <a:gd name="f54" fmla="*/ f40 1 30"/>
                <a:gd name="f55" fmla="*/ f41 1 31"/>
                <a:gd name="f56" fmla="*/ f42 1 30"/>
                <a:gd name="f57" fmla="*/ f43 1 30"/>
                <a:gd name="f58" fmla="*/ f44 1 31"/>
                <a:gd name="f59" fmla="*/ f45 1 30"/>
                <a:gd name="f60" fmla="*/ f46 1 31"/>
                <a:gd name="f61" fmla="*/ f47 1 30"/>
                <a:gd name="f62" fmla="*/ f48 1 31"/>
                <a:gd name="f63" fmla="*/ f49 1 30"/>
                <a:gd name="f64" fmla="*/ 0 1 f35"/>
                <a:gd name="f65" fmla="*/ f29 1 f35"/>
                <a:gd name="f66" fmla="*/ 0 1 f36"/>
                <a:gd name="f67" fmla="*/ f30 1 f36"/>
                <a:gd name="f68" fmla="*/ f51 1 f35"/>
                <a:gd name="f69" fmla="*/ f52 1 f36"/>
                <a:gd name="f70" fmla="*/ f53 1 f35"/>
                <a:gd name="f71" fmla="*/ f54 1 f36"/>
                <a:gd name="f72" fmla="*/ f55 1 f35"/>
                <a:gd name="f73" fmla="*/ f56 1 f36"/>
                <a:gd name="f74" fmla="*/ f57 1 f36"/>
                <a:gd name="f75" fmla="*/ f58 1 f35"/>
                <a:gd name="f76" fmla="*/ f59 1 f36"/>
                <a:gd name="f77" fmla="*/ f60 1 f35"/>
                <a:gd name="f78" fmla="*/ f61 1 f36"/>
                <a:gd name="f79" fmla="*/ f62 1 f35"/>
                <a:gd name="f80" fmla="*/ f63 1 f36"/>
                <a:gd name="f81" fmla="*/ f64 f26 1"/>
                <a:gd name="f82" fmla="*/ f65 f26 1"/>
                <a:gd name="f83" fmla="*/ f67 f27 1"/>
                <a:gd name="f84" fmla="*/ f66 f27 1"/>
                <a:gd name="f85" fmla="*/ f68 f26 1"/>
                <a:gd name="f86" fmla="*/ f69 f27 1"/>
                <a:gd name="f87" fmla="*/ f70 f26 1"/>
                <a:gd name="f88" fmla="*/ f71 f27 1"/>
                <a:gd name="f89" fmla="*/ f72 f26 1"/>
                <a:gd name="f90" fmla="*/ f73 f27 1"/>
                <a:gd name="f91" fmla="*/ f74 f27 1"/>
                <a:gd name="f92" fmla="*/ f75 f26 1"/>
                <a:gd name="f93" fmla="*/ f76 f27 1"/>
                <a:gd name="f94" fmla="*/ f77 f26 1"/>
                <a:gd name="f95" fmla="*/ f78 f27 1"/>
                <a:gd name="f96" fmla="*/ f79 f26 1"/>
                <a:gd name="f97" fmla="*/ f80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89" y="f91"/>
                </a:cxn>
                <a:cxn ang="f50">
                  <a:pos x="f92" y="f93"/>
                </a:cxn>
                <a:cxn ang="f50">
                  <a:pos x="f94" y="f95"/>
                </a:cxn>
                <a:cxn ang="f50">
                  <a:pos x="f96" y="f97"/>
                </a:cxn>
                <a:cxn ang="f50">
                  <a:pos x="f85" y="f86"/>
                </a:cxn>
              </a:cxnLst>
              <a:rect l="f81" t="f84" r="f82" b="f83"/>
              <a:pathLst>
                <a:path w="31" h="30">
                  <a:moveTo>
                    <a:pt x="f8" y="f9"/>
                  </a:moveTo>
                  <a:cubicBezTo>
                    <a:pt x="f10" y="f9"/>
                    <a:pt x="f10" y="f11"/>
                    <a:pt x="f12" y="f11"/>
                  </a:cubicBezTo>
                  <a:cubicBezTo>
                    <a:pt x="f13" y="f7"/>
                    <a:pt x="f14" y="f9"/>
                    <a:pt x="f15" y="f16"/>
                  </a:cubicBezTo>
                  <a:cubicBezTo>
                    <a:pt x="f15" y="f17"/>
                    <a:pt x="f15" y="f17"/>
                    <a:pt x="f15" y="f17"/>
                  </a:cubicBezTo>
                  <a:cubicBezTo>
                    <a:pt x="f5" y="f18"/>
                    <a:pt x="f15" y="f14"/>
                    <a:pt x="f19" y="f15"/>
                  </a:cubicBezTo>
                  <a:cubicBezTo>
                    <a:pt x="f19" y="f19"/>
                    <a:pt x="f15" y="f5"/>
                    <a:pt x="f20" y="f5"/>
                  </a:cubicBezTo>
                  <a:cubicBezTo>
                    <a:pt x="f14" y="f18"/>
                    <a:pt x="f21" y="f22"/>
                    <a:pt x="f23" y="f22"/>
                  </a:cubicBezTo>
                  <a:cubicBezTo>
                    <a:pt x="f6" y="f24"/>
                    <a:pt x="f7" y="f10"/>
                    <a:pt x="f8" y="f9"/>
                  </a:cubicBezTo>
                  <a:close/>
                </a:path>
              </a:pathLst>
            </a:custGeom>
            <a:solidFill>
              <a:srgbClr val="81BA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3" name="Freeform 297">
              <a:extLst>
                <a:ext uri="{FF2B5EF4-FFF2-40B4-BE49-F238E27FC236}">
                  <a16:creationId xmlns:a16="http://schemas.microsoft.com/office/drawing/2014/main" id="{347E102E-7D8A-1BD9-8E71-08F476550EDC}"/>
                </a:ext>
              </a:extLst>
            </p:cNvPr>
            <p:cNvSpPr/>
            <p:nvPr/>
          </p:nvSpPr>
          <p:spPr>
            <a:xfrm>
              <a:off x="8426442" y="3787773"/>
              <a:ext cx="17465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8"/>
                <a:gd name="f9" fmla="val 6"/>
                <a:gd name="f10" fmla="val 7"/>
                <a:gd name="f11" fmla="val 3"/>
                <a:gd name="f12" fmla="val 4"/>
                <a:gd name="f13" fmla="val 2"/>
                <a:gd name="f14" fmla="val 5"/>
                <a:gd name="f15" fmla="+- 0 0 -90"/>
                <a:gd name="f16" fmla="*/ f3 1 9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9"/>
                <a:gd name="f27" fmla="*/ 8 f23 1"/>
                <a:gd name="f28" fmla="*/ 10 f22 1"/>
                <a:gd name="f29" fmla="*/ 0 f23 1"/>
                <a:gd name="f30" fmla="*/ 0 f22 1"/>
                <a:gd name="f31" fmla="*/ 9 f23 1"/>
                <a:gd name="f32" fmla="+- f24 0 f1"/>
                <a:gd name="f33" fmla="*/ f27 1 9"/>
                <a:gd name="f34" fmla="*/ f28 1 10"/>
                <a:gd name="f35" fmla="*/ f29 1 9"/>
                <a:gd name="f36" fmla="*/ f30 1 10"/>
                <a:gd name="f37" fmla="*/ f31 1 9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9" h="10">
                  <a:moveTo>
                    <a:pt x="f8" y="f7"/>
                  </a:moveTo>
                  <a:cubicBezTo>
                    <a:pt x="f9" y="f10"/>
                    <a:pt x="f11" y="f11"/>
                    <a:pt x="f5" y="f5"/>
                  </a:cubicBezTo>
                  <a:cubicBezTo>
                    <a:pt x="f12" y="f13"/>
                    <a:pt x="f10" y="f14"/>
                    <a:pt x="f6" y="f7"/>
                  </a:cubicBezTo>
                  <a:lnTo>
                    <a:pt x="f8" y="f7"/>
                  </a:lnTo>
                  <a:close/>
                </a:path>
              </a:pathLst>
            </a:custGeom>
            <a:solidFill>
              <a:srgbClr val="2421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4" name="Freeform 298">
              <a:extLst>
                <a:ext uri="{FF2B5EF4-FFF2-40B4-BE49-F238E27FC236}">
                  <a16:creationId xmlns:a16="http://schemas.microsoft.com/office/drawing/2014/main" id="{3DBEBBFE-97C5-BC2D-CC7B-ABDE978FA79B}"/>
                </a:ext>
              </a:extLst>
            </p:cNvPr>
            <p:cNvSpPr/>
            <p:nvPr/>
          </p:nvSpPr>
          <p:spPr>
            <a:xfrm>
              <a:off x="8604247" y="3790946"/>
              <a:ext cx="11109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1"/>
                <a:gd name="f8" fmla="val 5"/>
                <a:gd name="f9" fmla="val 3"/>
                <a:gd name="f10" fmla="val 8"/>
                <a:gd name="f11" fmla="val 1"/>
                <a:gd name="f12" fmla="+- 0 0 -90"/>
                <a:gd name="f13" fmla="*/ f3 1 6"/>
                <a:gd name="f14" fmla="*/ f4 1 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*/ f19 1 11"/>
                <a:gd name="f24" fmla="*/ 6 f20 1"/>
                <a:gd name="f25" fmla="*/ 0 f19 1"/>
                <a:gd name="f26" fmla="*/ 0 f20 1"/>
                <a:gd name="f27" fmla="*/ 11 f19 1"/>
                <a:gd name="f28" fmla="+- f21 0 f1"/>
                <a:gd name="f29" fmla="*/ f24 1 6"/>
                <a:gd name="f30" fmla="*/ f25 1 11"/>
                <a:gd name="f31" fmla="*/ f26 1 6"/>
                <a:gd name="f32" fmla="*/ f27 1 11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6" h="11">
                  <a:moveTo>
                    <a:pt x="f6" y="f5"/>
                  </a:moveTo>
                  <a:cubicBezTo>
                    <a:pt x="f8" y="f8"/>
                    <a:pt x="f9" y="f10"/>
                    <a:pt x="f5" y="f7"/>
                  </a:cubicBezTo>
                  <a:cubicBezTo>
                    <a:pt x="f11" y="f6"/>
                    <a:pt x="f9" y="f9"/>
                    <a:pt x="f6" y="f5"/>
                  </a:cubicBezTo>
                  <a:close/>
                </a:path>
              </a:pathLst>
            </a:custGeom>
            <a:solidFill>
              <a:srgbClr val="82BB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5" name="Freeform 299">
              <a:extLst>
                <a:ext uri="{FF2B5EF4-FFF2-40B4-BE49-F238E27FC236}">
                  <a16:creationId xmlns:a16="http://schemas.microsoft.com/office/drawing/2014/main" id="{58521FCF-5FE0-C501-802E-54187DBB30C5}"/>
                </a:ext>
              </a:extLst>
            </p:cNvPr>
            <p:cNvSpPr/>
            <p:nvPr/>
          </p:nvSpPr>
          <p:spPr>
            <a:xfrm>
              <a:off x="8621713" y="4610103"/>
              <a:ext cx="15873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0"/>
                <a:gd name="f8" fmla="val 8"/>
                <a:gd name="f9" fmla="val 5"/>
                <a:gd name="f10" fmla="val 16"/>
                <a:gd name="f11" fmla="val 4"/>
                <a:gd name="f12" fmla="val 11"/>
                <a:gd name="f13" fmla="val 2"/>
                <a:gd name="f14" fmla="val 7"/>
                <a:gd name="f15" fmla="val 1"/>
                <a:gd name="f16" fmla="val 10"/>
                <a:gd name="f17" fmla="val 15"/>
                <a:gd name="f18" fmla="+- 0 0 -90"/>
                <a:gd name="f19" fmla="*/ f3 1 9"/>
                <a:gd name="f20" fmla="*/ f4 1 2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9"/>
                <a:gd name="f29" fmla="*/ f25 1 20"/>
                <a:gd name="f30" fmla="*/ 8 f26 1"/>
                <a:gd name="f31" fmla="*/ 20 f25 1"/>
                <a:gd name="f32" fmla="*/ 2 f26 1"/>
                <a:gd name="f33" fmla="*/ 7 f25 1"/>
                <a:gd name="f34" fmla="*/ 5 f26 1"/>
                <a:gd name="f35" fmla="*/ 1 f25 1"/>
                <a:gd name="f36" fmla="*/ 9 f26 1"/>
                <a:gd name="f37" fmla="*/ 5 f25 1"/>
                <a:gd name="f38" fmla="+- f27 0 f1"/>
                <a:gd name="f39" fmla="*/ f30 1 9"/>
                <a:gd name="f40" fmla="*/ f31 1 20"/>
                <a:gd name="f41" fmla="*/ f32 1 9"/>
                <a:gd name="f42" fmla="*/ f33 1 20"/>
                <a:gd name="f43" fmla="*/ f34 1 9"/>
                <a:gd name="f44" fmla="*/ f35 1 20"/>
                <a:gd name="f45" fmla="*/ f36 1 9"/>
                <a:gd name="f46" fmla="*/ f37 1 20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9" h="2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1"/>
                    <a:pt x="f13" y="f13"/>
                    <a:pt x="f9" y="f15"/>
                  </a:cubicBezTo>
                  <a:cubicBezTo>
                    <a:pt x="f8" y="f5"/>
                    <a:pt x="f6" y="f11"/>
                    <a:pt x="f6" y="f9"/>
                  </a:cubicBezTo>
                  <a:cubicBezTo>
                    <a:pt x="f6" y="f16"/>
                    <a:pt x="f8" y="f17"/>
                    <a:pt x="f8" y="f7"/>
                  </a:cubicBezTo>
                  <a:close/>
                </a:path>
              </a:pathLst>
            </a:custGeom>
            <a:solidFill>
              <a:srgbClr val="5E31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6" name="Freeform 300">
              <a:extLst>
                <a:ext uri="{FF2B5EF4-FFF2-40B4-BE49-F238E27FC236}">
                  <a16:creationId xmlns:a16="http://schemas.microsoft.com/office/drawing/2014/main" id="{9325C4F9-CCD0-1E3B-AFFF-D2BDFB6171C6}"/>
                </a:ext>
              </a:extLst>
            </p:cNvPr>
            <p:cNvSpPr/>
            <p:nvPr/>
          </p:nvSpPr>
          <p:spPr>
            <a:xfrm>
              <a:off x="8731248" y="4579936"/>
              <a:ext cx="2381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6"/>
                <a:gd name="f8" fmla="val 7"/>
                <a:gd name="f9" fmla="val 8"/>
                <a:gd name="f10" fmla="val 12"/>
                <a:gd name="f11" fmla="val 18"/>
                <a:gd name="f12" fmla="val 6"/>
                <a:gd name="f13" fmla="val 23"/>
                <a:gd name="f14" fmla="val 4"/>
                <a:gd name="f15" fmla="val 24"/>
                <a:gd name="f16" fmla="val 3"/>
                <a:gd name="f17" fmla="val 2"/>
                <a:gd name="f18" fmla="val 22"/>
                <a:gd name="f19" fmla="val 21"/>
                <a:gd name="f20" fmla="val 17"/>
                <a:gd name="f21" fmla="val 5"/>
                <a:gd name="f22" fmla="+- 0 0 -90"/>
                <a:gd name="f23" fmla="*/ f3 1 13"/>
                <a:gd name="f24" fmla="*/ f4 1 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3"/>
                <a:gd name="f33" fmla="*/ f29 1 26"/>
                <a:gd name="f34" fmla="*/ 7 f30 1"/>
                <a:gd name="f35" fmla="*/ 0 f29 1"/>
                <a:gd name="f36" fmla="*/ 6 f30 1"/>
                <a:gd name="f37" fmla="*/ 23 f29 1"/>
                <a:gd name="f38" fmla="*/ 2 f30 1"/>
                <a:gd name="f39" fmla="*/ 24 f29 1"/>
                <a:gd name="f40" fmla="*/ 3 f30 1"/>
                <a:gd name="f41" fmla="*/ 21 f29 1"/>
                <a:gd name="f42" fmla="*/ 7 f29 1"/>
                <a:gd name="f43" fmla="+- f31 0 f1"/>
                <a:gd name="f44" fmla="*/ f34 1 13"/>
                <a:gd name="f45" fmla="*/ f35 1 26"/>
                <a:gd name="f46" fmla="*/ f36 1 13"/>
                <a:gd name="f47" fmla="*/ f37 1 26"/>
                <a:gd name="f48" fmla="*/ f38 1 13"/>
                <a:gd name="f49" fmla="*/ f39 1 26"/>
                <a:gd name="f50" fmla="*/ f40 1 13"/>
                <a:gd name="f51" fmla="*/ f41 1 26"/>
                <a:gd name="f52" fmla="*/ f42 1 26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3"/>
                <a:gd name="f63" fmla="*/ f50 1 f32"/>
                <a:gd name="f64" fmla="*/ f51 1 f33"/>
                <a:gd name="f65" fmla="*/ f52 1 f33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4 1"/>
                <a:gd name="f76" fmla="*/ f63 f23 1"/>
                <a:gd name="f77" fmla="*/ f64 f24 1"/>
                <a:gd name="f78" fmla="*/ f65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0" y="f78"/>
                </a:cxn>
                <a:cxn ang="f43">
                  <a:pos x="f70" y="f71"/>
                </a:cxn>
              </a:cxnLst>
              <a:rect l="f66" t="f69" r="f67" b="f68"/>
              <a:pathLst>
                <a:path w="13" h="26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5"/>
                  </a:cubicBezTo>
                  <a:cubicBezTo>
                    <a:pt x="f5" y="f18"/>
                    <a:pt x="f17" y="f18"/>
                    <a:pt x="f16" y="f19"/>
                  </a:cubicBezTo>
                  <a:cubicBezTo>
                    <a:pt x="f9" y="f20"/>
                    <a:pt x="f9" y="f10"/>
                    <a:pt x="f8" y="f8"/>
                  </a:cubicBezTo>
                  <a:cubicBezTo>
                    <a:pt x="f8" y="f21"/>
                    <a:pt x="f12" y="f17"/>
                    <a:pt x="f8" y="f5"/>
                  </a:cubicBezTo>
                  <a:close/>
                </a:path>
              </a:pathLst>
            </a:custGeom>
            <a:solidFill>
              <a:srgbClr val="492A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7" name="Freeform 301">
              <a:extLst>
                <a:ext uri="{FF2B5EF4-FFF2-40B4-BE49-F238E27FC236}">
                  <a16:creationId xmlns:a16="http://schemas.microsoft.com/office/drawing/2014/main" id="{66116213-36F9-B5E0-BC40-190FBFA8B14F}"/>
                </a:ext>
              </a:extLst>
            </p:cNvPr>
            <p:cNvSpPr/>
            <p:nvPr/>
          </p:nvSpPr>
          <p:spPr>
            <a:xfrm>
              <a:off x="8580436" y="4672017"/>
              <a:ext cx="19046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9"/>
                <a:gd name="f8" fmla="val 5"/>
                <a:gd name="f9" fmla="val 8"/>
                <a:gd name="f10" fmla="val 6"/>
                <a:gd name="f11" fmla="val 14"/>
                <a:gd name="f12" fmla="val 4"/>
                <a:gd name="f13" fmla="val 2"/>
                <a:gd name="f14" fmla="val 13"/>
                <a:gd name="f15" fmla="val 7"/>
                <a:gd name="f16" fmla="val 3"/>
                <a:gd name="f17" fmla="val 9"/>
                <a:gd name="f18" fmla="val 1"/>
                <a:gd name="f19" fmla="+- 0 0 -90"/>
                <a:gd name="f20" fmla="*/ f3 1 10"/>
                <a:gd name="f21" fmla="*/ f4 1 1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"/>
                <a:gd name="f30" fmla="*/ f26 1 19"/>
                <a:gd name="f31" fmla="*/ 10 f27 1"/>
                <a:gd name="f32" fmla="*/ 5 f26 1"/>
                <a:gd name="f33" fmla="*/ 4 f27 1"/>
                <a:gd name="f34" fmla="*/ 19 f26 1"/>
                <a:gd name="f35" fmla="*/ 3 f27 1"/>
                <a:gd name="f36" fmla="*/ 0 f26 1"/>
                <a:gd name="f37" fmla="+- f28 0 f1"/>
                <a:gd name="f38" fmla="*/ f31 1 10"/>
                <a:gd name="f39" fmla="*/ f32 1 19"/>
                <a:gd name="f40" fmla="*/ f33 1 10"/>
                <a:gd name="f41" fmla="*/ f34 1 19"/>
                <a:gd name="f42" fmla="*/ f35 1 10"/>
                <a:gd name="f43" fmla="*/ f36 1 19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10" h="19">
                  <a:moveTo>
                    <a:pt x="f6" y="f8"/>
                  </a:moveTo>
                  <a:cubicBezTo>
                    <a:pt x="f9" y="f6"/>
                    <a:pt x="f10" y="f11"/>
                    <a:pt x="f12" y="f7"/>
                  </a:cubicBezTo>
                  <a:cubicBezTo>
                    <a:pt x="f13" y="f14"/>
                    <a:pt x="f5" y="f15"/>
                    <a:pt x="f16" y="f5"/>
                  </a:cubicBezTo>
                  <a:cubicBezTo>
                    <a:pt x="f15" y="f5"/>
                    <a:pt x="f17" y="f18"/>
                    <a:pt x="f6" y="f8"/>
                  </a:cubicBezTo>
                  <a:close/>
                </a:path>
              </a:pathLst>
            </a:custGeom>
            <a:solidFill>
              <a:srgbClr val="4C2E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8" name="Freeform 302">
              <a:extLst>
                <a:ext uri="{FF2B5EF4-FFF2-40B4-BE49-F238E27FC236}">
                  <a16:creationId xmlns:a16="http://schemas.microsoft.com/office/drawing/2014/main" id="{0A6A89CE-6482-4A21-9806-F6DC8DB9335E}"/>
                </a:ext>
              </a:extLst>
            </p:cNvPr>
            <p:cNvSpPr/>
            <p:nvPr/>
          </p:nvSpPr>
          <p:spPr>
            <a:xfrm>
              <a:off x="8666161" y="4614867"/>
              <a:ext cx="26983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7"/>
                <a:gd name="f8" fmla="val 11"/>
                <a:gd name="f9" fmla="val 10"/>
                <a:gd name="f10" fmla="val 5"/>
                <a:gd name="f11" fmla="val 13"/>
                <a:gd name="f12" fmla="val 1"/>
                <a:gd name="f13" fmla="val 7"/>
                <a:gd name="f14" fmla="val 3"/>
                <a:gd name="f15" fmla="val 6"/>
                <a:gd name="f16" fmla="val 9"/>
                <a:gd name="f17" fmla="+- 0 0 -90"/>
                <a:gd name="f18" fmla="*/ f3 1 15"/>
                <a:gd name="f19" fmla="*/ f4 1 1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17"/>
                <a:gd name="f29" fmla="*/ 15 f25 1"/>
                <a:gd name="f30" fmla="*/ 11 f24 1"/>
                <a:gd name="f31" fmla="*/ 1 f25 1"/>
                <a:gd name="f32" fmla="*/ 5 f25 1"/>
                <a:gd name="f33" fmla="*/ 0 f24 1"/>
                <a:gd name="f34" fmla="+- f26 0 f1"/>
                <a:gd name="f35" fmla="*/ f29 1 15"/>
                <a:gd name="f36" fmla="*/ f30 1 17"/>
                <a:gd name="f37" fmla="*/ f31 1 15"/>
                <a:gd name="f38" fmla="*/ f32 1 15"/>
                <a:gd name="f39" fmla="*/ f33 1 17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4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15" h="17">
                  <a:moveTo>
                    <a:pt x="f6" y="f8"/>
                  </a:moveTo>
                  <a:cubicBezTo>
                    <a:pt x="f9" y="f7"/>
                    <a:pt x="f10" y="f11"/>
                    <a:pt x="f12" y="f8"/>
                  </a:cubicBezTo>
                  <a:cubicBezTo>
                    <a:pt x="f5" y="f13"/>
                    <a:pt x="f14" y="f10"/>
                    <a:pt x="f10" y="f5"/>
                  </a:cubicBezTo>
                  <a:cubicBezTo>
                    <a:pt x="f15" y="f13"/>
                    <a:pt x="f9" y="f16"/>
                    <a:pt x="f6" y="f8"/>
                  </a:cubicBezTo>
                  <a:close/>
                </a:path>
              </a:pathLst>
            </a:custGeom>
            <a:solidFill>
              <a:srgbClr val="D441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9" name="Freeform 303">
              <a:extLst>
                <a:ext uri="{FF2B5EF4-FFF2-40B4-BE49-F238E27FC236}">
                  <a16:creationId xmlns:a16="http://schemas.microsoft.com/office/drawing/2014/main" id="{81583E5E-4128-127F-4740-5AF75F2A3C36}"/>
                </a:ext>
              </a:extLst>
            </p:cNvPr>
            <p:cNvSpPr/>
            <p:nvPr/>
          </p:nvSpPr>
          <p:spPr>
            <a:xfrm>
              <a:off x="8682035" y="4589465"/>
              <a:ext cx="22229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9"/>
                <a:gd name="f8" fmla="val 11"/>
                <a:gd name="f9" fmla="val 6"/>
                <a:gd name="f10" fmla="val 9"/>
                <a:gd name="f11" fmla="val 10"/>
                <a:gd name="f12" fmla="val 15"/>
                <a:gd name="f13" fmla="val 17"/>
                <a:gd name="f14" fmla="val 7"/>
                <a:gd name="f15" fmla="val 14"/>
                <a:gd name="f16" fmla="val 5"/>
                <a:gd name="f17" fmla="val 8"/>
                <a:gd name="f18" fmla="val 4"/>
                <a:gd name="f19" fmla="val 1"/>
                <a:gd name="f20" fmla="val 3"/>
                <a:gd name="f21" fmla="+- 0 0 -90"/>
                <a:gd name="f22" fmla="*/ f3 1 12"/>
                <a:gd name="f23" fmla="*/ f4 1 1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2"/>
                <a:gd name="f32" fmla="*/ f28 1 19"/>
                <a:gd name="f33" fmla="*/ 11 f29 1"/>
                <a:gd name="f34" fmla="*/ 6 f28 1"/>
                <a:gd name="f35" fmla="*/ 9 f29 1"/>
                <a:gd name="f36" fmla="*/ 15 f28 1"/>
                <a:gd name="f37" fmla="*/ 7 f29 1"/>
                <a:gd name="f38" fmla="*/ 17 f28 1"/>
                <a:gd name="f39" fmla="*/ 5 f29 1"/>
                <a:gd name="f40" fmla="*/ 7 f28 1"/>
                <a:gd name="f41" fmla="*/ 8 f29 1"/>
                <a:gd name="f42" fmla="*/ 0 f28 1"/>
                <a:gd name="f43" fmla="+- f30 0 f1"/>
                <a:gd name="f44" fmla="*/ f33 1 12"/>
                <a:gd name="f45" fmla="*/ f34 1 19"/>
                <a:gd name="f46" fmla="*/ f35 1 12"/>
                <a:gd name="f47" fmla="*/ f36 1 19"/>
                <a:gd name="f48" fmla="*/ f37 1 12"/>
                <a:gd name="f49" fmla="*/ f38 1 19"/>
                <a:gd name="f50" fmla="*/ f39 1 12"/>
                <a:gd name="f51" fmla="*/ f40 1 19"/>
                <a:gd name="f52" fmla="*/ f41 1 12"/>
                <a:gd name="f53" fmla="*/ f42 1 19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1"/>
                <a:gd name="f61" fmla="*/ f47 1 f32"/>
                <a:gd name="f62" fmla="*/ f48 1 f31"/>
                <a:gd name="f63" fmla="*/ f49 1 f32"/>
                <a:gd name="f64" fmla="*/ f50 1 f31"/>
                <a:gd name="f65" fmla="*/ f51 1 f32"/>
                <a:gd name="f66" fmla="*/ f52 1 f31"/>
                <a:gd name="f67" fmla="*/ f53 1 f32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12" h="19">
                  <a:moveTo>
                    <a:pt x="f8" y="f9"/>
                  </a:moveTo>
                  <a:cubicBezTo>
                    <a:pt x="f8" y="f10"/>
                    <a:pt x="f11" y="f6"/>
                    <a:pt x="f10" y="f12"/>
                  </a:cubicBezTo>
                  <a:cubicBezTo>
                    <a:pt x="f10" y="f13"/>
                    <a:pt x="f14" y="f7"/>
                    <a:pt x="f14" y="f13"/>
                  </a:cubicBezTo>
                  <a:cubicBezTo>
                    <a:pt x="f9" y="f15"/>
                    <a:pt x="f5" y="f8"/>
                    <a:pt x="f16" y="f14"/>
                  </a:cubicBezTo>
                  <a:cubicBezTo>
                    <a:pt x="f17" y="f16"/>
                    <a:pt x="f18" y="f19"/>
                    <a:pt x="f17" y="f5"/>
                  </a:cubicBezTo>
                  <a:cubicBezTo>
                    <a:pt x="f6" y="f5"/>
                    <a:pt x="f6" y="f20"/>
                    <a:pt x="f8" y="f9"/>
                  </a:cubicBezTo>
                  <a:close/>
                </a:path>
              </a:pathLst>
            </a:custGeom>
            <a:solidFill>
              <a:srgbClr val="DC44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0" name="Freeform 304">
              <a:extLst>
                <a:ext uri="{FF2B5EF4-FFF2-40B4-BE49-F238E27FC236}">
                  <a16:creationId xmlns:a16="http://schemas.microsoft.com/office/drawing/2014/main" id="{8BE8FD1C-57E9-0C1E-3C69-3C80AE98EE4F}"/>
                </a:ext>
              </a:extLst>
            </p:cNvPr>
            <p:cNvSpPr/>
            <p:nvPr/>
          </p:nvSpPr>
          <p:spPr>
            <a:xfrm>
              <a:off x="8561380" y="4613276"/>
              <a:ext cx="15873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5"/>
                <a:gd name="f8" fmla="val 7"/>
                <a:gd name="f9" fmla="val 5"/>
                <a:gd name="f10" fmla="val 10"/>
                <a:gd name="f11" fmla="val 6"/>
                <a:gd name="f12" fmla="val 11"/>
                <a:gd name="f13" fmla="val 4"/>
                <a:gd name="f14" fmla="+- 0 0 -90"/>
                <a:gd name="f15" fmla="*/ f3 1 9"/>
                <a:gd name="f16" fmla="*/ f4 1 1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15"/>
                <a:gd name="f26" fmla="*/ 7 f22 1"/>
                <a:gd name="f27" fmla="*/ 0 f21 1"/>
                <a:gd name="f28" fmla="*/ 6 f22 1"/>
                <a:gd name="f29" fmla="*/ 15 f21 1"/>
                <a:gd name="f30" fmla="+- f23 0 f1"/>
                <a:gd name="f31" fmla="*/ f26 1 9"/>
                <a:gd name="f32" fmla="*/ f27 1 15"/>
                <a:gd name="f33" fmla="*/ f28 1 9"/>
                <a:gd name="f34" fmla="*/ f29 1 15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15">
                  <a:moveTo>
                    <a:pt x="f8" y="f5"/>
                  </a:moveTo>
                  <a:cubicBezTo>
                    <a:pt x="f6" y="f9"/>
                    <a:pt x="f8" y="f10"/>
                    <a:pt x="f11" y="f7"/>
                  </a:cubicBezTo>
                  <a:cubicBezTo>
                    <a:pt x="f5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662D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1" name="Freeform 305">
              <a:extLst>
                <a:ext uri="{FF2B5EF4-FFF2-40B4-BE49-F238E27FC236}">
                  <a16:creationId xmlns:a16="http://schemas.microsoft.com/office/drawing/2014/main" id="{26222554-7697-1E43-0049-D9A0A8ABB660}"/>
                </a:ext>
              </a:extLst>
            </p:cNvPr>
            <p:cNvSpPr/>
            <p:nvPr/>
          </p:nvSpPr>
          <p:spPr>
            <a:xfrm>
              <a:off x="8602656" y="4641851"/>
              <a:ext cx="17465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4"/>
                <a:gd name="f8" fmla="val 2"/>
                <a:gd name="f9" fmla="val 1"/>
                <a:gd name="f10" fmla="val 11"/>
                <a:gd name="f11" fmla="val 8"/>
                <a:gd name="f12" fmla="val 4"/>
                <a:gd name="f13" fmla="val 3"/>
                <a:gd name="f14" fmla="val 5"/>
                <a:gd name="f15" fmla="val 6"/>
                <a:gd name="f16" fmla="val 7"/>
                <a:gd name="f17" fmla="val 10"/>
                <a:gd name="f18" fmla="val 12"/>
                <a:gd name="f19" fmla="+- 0 0 -90"/>
                <a:gd name="f20" fmla="*/ f3 1 9"/>
                <a:gd name="f21" fmla="*/ f4 1 14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9"/>
                <a:gd name="f30" fmla="*/ f26 1 14"/>
                <a:gd name="f31" fmla="*/ 2 f27 1"/>
                <a:gd name="f32" fmla="*/ 14 f26 1"/>
                <a:gd name="f33" fmla="*/ 1 f27 1"/>
                <a:gd name="f34" fmla="*/ 8 f26 1"/>
                <a:gd name="f35" fmla="*/ 4 f27 1"/>
                <a:gd name="f36" fmla="*/ 2 f26 1"/>
                <a:gd name="f37" fmla="*/ 7 f27 1"/>
                <a:gd name="f38" fmla="*/ 3 f26 1"/>
                <a:gd name="f39" fmla="*/ 6 f27 1"/>
                <a:gd name="f40" fmla="*/ 10 f26 1"/>
                <a:gd name="f41" fmla="+- f28 0 f1"/>
                <a:gd name="f42" fmla="*/ f31 1 9"/>
                <a:gd name="f43" fmla="*/ f32 1 14"/>
                <a:gd name="f44" fmla="*/ f33 1 9"/>
                <a:gd name="f45" fmla="*/ f34 1 14"/>
                <a:gd name="f46" fmla="*/ f35 1 9"/>
                <a:gd name="f47" fmla="*/ f36 1 14"/>
                <a:gd name="f48" fmla="*/ f37 1 9"/>
                <a:gd name="f49" fmla="*/ f38 1 14"/>
                <a:gd name="f50" fmla="*/ f39 1 9"/>
                <a:gd name="f51" fmla="*/ f40 1 14"/>
                <a:gd name="f52" fmla="*/ 0 1 f29"/>
                <a:gd name="f53" fmla="*/ f23 1 f29"/>
                <a:gd name="f54" fmla="*/ 0 1 f30"/>
                <a:gd name="f55" fmla="*/ f24 1 f30"/>
                <a:gd name="f56" fmla="*/ f42 1 f29"/>
                <a:gd name="f57" fmla="*/ f43 1 f30"/>
                <a:gd name="f58" fmla="*/ f44 1 f29"/>
                <a:gd name="f59" fmla="*/ f45 1 f30"/>
                <a:gd name="f60" fmla="*/ f46 1 f29"/>
                <a:gd name="f61" fmla="*/ f47 1 f30"/>
                <a:gd name="f62" fmla="*/ f48 1 f29"/>
                <a:gd name="f63" fmla="*/ f49 1 f30"/>
                <a:gd name="f64" fmla="*/ f50 1 f29"/>
                <a:gd name="f65" fmla="*/ f51 1 f30"/>
                <a:gd name="f66" fmla="*/ f52 f20 1"/>
                <a:gd name="f67" fmla="*/ f53 f20 1"/>
                <a:gd name="f68" fmla="*/ f55 f21 1"/>
                <a:gd name="f69" fmla="*/ f54 f21 1"/>
                <a:gd name="f70" fmla="*/ f56 f20 1"/>
                <a:gd name="f71" fmla="*/ f57 f21 1"/>
                <a:gd name="f72" fmla="*/ f58 f20 1"/>
                <a:gd name="f73" fmla="*/ f59 f21 1"/>
                <a:gd name="f74" fmla="*/ f60 f20 1"/>
                <a:gd name="f75" fmla="*/ f61 f21 1"/>
                <a:gd name="f76" fmla="*/ f62 f20 1"/>
                <a:gd name="f77" fmla="*/ f63 f21 1"/>
                <a:gd name="f78" fmla="*/ f64 f20 1"/>
                <a:gd name="f79" fmla="*/ f65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6" y="f77"/>
                </a:cxn>
                <a:cxn ang="f41">
                  <a:pos x="f78" y="f79"/>
                </a:cxn>
                <a:cxn ang="f41">
                  <a:pos x="f70" y="f71"/>
                </a:cxn>
              </a:cxnLst>
              <a:rect l="f66" t="f69" r="f67" b="f68"/>
              <a:pathLst>
                <a:path w="9" h="14">
                  <a:moveTo>
                    <a:pt x="f8" y="f7"/>
                  </a:moveTo>
                  <a:cubicBezTo>
                    <a:pt x="f9" y="f10"/>
                    <a:pt x="f9" y="f6"/>
                    <a:pt x="f9" y="f11"/>
                  </a:cubicBezTo>
                  <a:cubicBezTo>
                    <a:pt x="f5" y="f12"/>
                    <a:pt x="f8" y="f13"/>
                    <a:pt x="f12" y="f8"/>
                  </a:cubicBezTo>
                  <a:cubicBezTo>
                    <a:pt x="f14" y="f5"/>
                    <a:pt x="f15" y="f9"/>
                    <a:pt x="f16" y="f13"/>
                  </a:cubicBezTo>
                  <a:cubicBezTo>
                    <a:pt x="f16" y="f14"/>
                    <a:pt x="f6" y="f11"/>
                    <a:pt x="f15" y="f17"/>
                  </a:cubicBezTo>
                  <a:cubicBezTo>
                    <a:pt x="f14" y="f10"/>
                    <a:pt x="f12" y="f18"/>
                    <a:pt x="f8" y="f7"/>
                  </a:cubicBezTo>
                  <a:close/>
                </a:path>
              </a:pathLst>
            </a:custGeom>
            <a:solidFill>
              <a:srgbClr val="4025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2" name="Freeform 306">
              <a:extLst>
                <a:ext uri="{FF2B5EF4-FFF2-40B4-BE49-F238E27FC236}">
                  <a16:creationId xmlns:a16="http://schemas.microsoft.com/office/drawing/2014/main" id="{0F8354E0-CA07-C2C8-9C4F-CE279ED4523C}"/>
                </a:ext>
              </a:extLst>
            </p:cNvPr>
            <p:cNvSpPr/>
            <p:nvPr/>
          </p:nvSpPr>
          <p:spPr>
            <a:xfrm>
              <a:off x="8589955" y="4605339"/>
              <a:ext cx="14292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6"/>
                <a:gd name="f8" fmla="val 2"/>
                <a:gd name="f9" fmla="val 1"/>
                <a:gd name="f10" fmla="val 13"/>
                <a:gd name="f11" fmla="val 11"/>
                <a:gd name="f12" fmla="val 5"/>
                <a:gd name="f13" fmla="val 4"/>
                <a:gd name="f14" fmla="val 6"/>
                <a:gd name="f15" fmla="val 7"/>
                <a:gd name="f16" fmla="val 10"/>
                <a:gd name="f17" fmla="val 3"/>
                <a:gd name="f18" fmla="val 12"/>
                <a:gd name="f19" fmla="val 14"/>
                <a:gd name="f20" fmla="+- 0 0 -90"/>
                <a:gd name="f21" fmla="*/ f3 1 8"/>
                <a:gd name="f22" fmla="*/ f4 1 1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8"/>
                <a:gd name="f31" fmla="*/ f27 1 16"/>
                <a:gd name="f32" fmla="*/ 2 f28 1"/>
                <a:gd name="f33" fmla="*/ 16 f27 1"/>
                <a:gd name="f34" fmla="*/ 0 f28 1"/>
                <a:gd name="f35" fmla="*/ 8 f27 1"/>
                <a:gd name="f36" fmla="*/ 4 f28 1"/>
                <a:gd name="f37" fmla="*/ 1 f27 1"/>
                <a:gd name="f38" fmla="*/ 7 f28 1"/>
                <a:gd name="f39" fmla="*/ 4 f27 1"/>
                <a:gd name="f40" fmla="*/ 5 f28 1"/>
                <a:gd name="f41" fmla="*/ 10 f27 1"/>
                <a:gd name="f42" fmla="+- f29 0 f1"/>
                <a:gd name="f43" fmla="*/ f32 1 8"/>
                <a:gd name="f44" fmla="*/ f33 1 16"/>
                <a:gd name="f45" fmla="*/ f34 1 8"/>
                <a:gd name="f46" fmla="*/ f35 1 16"/>
                <a:gd name="f47" fmla="*/ f36 1 8"/>
                <a:gd name="f48" fmla="*/ f37 1 16"/>
                <a:gd name="f49" fmla="*/ f38 1 8"/>
                <a:gd name="f50" fmla="*/ f39 1 16"/>
                <a:gd name="f51" fmla="*/ f40 1 8"/>
                <a:gd name="f52" fmla="*/ f41 1 16"/>
                <a:gd name="f53" fmla="*/ 0 1 f30"/>
                <a:gd name="f54" fmla="*/ f24 1 f30"/>
                <a:gd name="f55" fmla="*/ 0 1 f31"/>
                <a:gd name="f56" fmla="*/ f25 1 f31"/>
                <a:gd name="f57" fmla="*/ f43 1 f30"/>
                <a:gd name="f58" fmla="*/ f44 1 f31"/>
                <a:gd name="f59" fmla="*/ f45 1 f30"/>
                <a:gd name="f60" fmla="*/ f46 1 f31"/>
                <a:gd name="f61" fmla="*/ f47 1 f30"/>
                <a:gd name="f62" fmla="*/ f48 1 f31"/>
                <a:gd name="f63" fmla="*/ f49 1 f30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2 1"/>
                <a:gd name="f75" fmla="*/ f61 f21 1"/>
                <a:gd name="f76" fmla="*/ f62 f22 1"/>
                <a:gd name="f77" fmla="*/ f63 f21 1"/>
                <a:gd name="f78" fmla="*/ f64 f22 1"/>
                <a:gd name="f79" fmla="*/ f65 f21 1"/>
                <a:gd name="f80" fmla="*/ f6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71" y="f72"/>
                </a:cxn>
              </a:cxnLst>
              <a:rect l="f67" t="f70" r="f68" b="f69"/>
              <a:pathLst>
                <a:path w="8" h="16">
                  <a:moveTo>
                    <a:pt x="f8" y="f7"/>
                  </a:moveTo>
                  <a:cubicBezTo>
                    <a:pt x="f9" y="f10"/>
                    <a:pt x="f9" y="f11"/>
                    <a:pt x="f5" y="f6"/>
                  </a:cubicBezTo>
                  <a:cubicBezTo>
                    <a:pt x="f5" y="f12"/>
                    <a:pt x="f9" y="f8"/>
                    <a:pt x="f13" y="f9"/>
                  </a:cubicBezTo>
                  <a:cubicBezTo>
                    <a:pt x="f14" y="f5"/>
                    <a:pt x="f6" y="f5"/>
                    <a:pt x="f15" y="f13"/>
                  </a:cubicBezTo>
                  <a:cubicBezTo>
                    <a:pt x="f14" y="f14"/>
                    <a:pt x="f14" y="f6"/>
                    <a:pt x="f12" y="f16"/>
                  </a:cubicBezTo>
                  <a:cubicBezTo>
                    <a:pt x="f17" y="f18"/>
                    <a:pt x="f8" y="f19"/>
                    <a:pt x="f8" y="f7"/>
                  </a:cubicBezTo>
                  <a:close/>
                </a:path>
              </a:pathLst>
            </a:custGeom>
            <a:solidFill>
              <a:srgbClr val="662D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3" name="Freeform 307">
              <a:extLst>
                <a:ext uri="{FF2B5EF4-FFF2-40B4-BE49-F238E27FC236}">
                  <a16:creationId xmlns:a16="http://schemas.microsoft.com/office/drawing/2014/main" id="{7FC62A85-F803-97C6-DDCC-E63EB8B3EDFE}"/>
                </a:ext>
              </a:extLst>
            </p:cNvPr>
            <p:cNvSpPr/>
            <p:nvPr/>
          </p:nvSpPr>
          <p:spPr>
            <a:xfrm>
              <a:off x="8705846" y="4592638"/>
              <a:ext cx="19046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3"/>
                <a:gd name="f8" fmla="val 1"/>
                <a:gd name="f9" fmla="val 8"/>
                <a:gd name="f10" fmla="val 2"/>
                <a:gd name="f11" fmla="val 4"/>
                <a:gd name="f12" fmla="val 6"/>
                <a:gd name="f13" fmla="val 7"/>
                <a:gd name="f14" fmla="+- 0 0 -90"/>
                <a:gd name="f15" fmla="*/ f3 1 10"/>
                <a:gd name="f16" fmla="*/ f4 1 1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13"/>
                <a:gd name="f26" fmla="*/ 1 f22 1"/>
                <a:gd name="f27" fmla="*/ 13 f21 1"/>
                <a:gd name="f28" fmla="*/ 4 f22 1"/>
                <a:gd name="f29" fmla="*/ 0 f21 1"/>
                <a:gd name="f30" fmla="+- f23 0 f1"/>
                <a:gd name="f31" fmla="*/ f26 1 10"/>
                <a:gd name="f32" fmla="*/ f27 1 13"/>
                <a:gd name="f33" fmla="*/ f28 1 10"/>
                <a:gd name="f34" fmla="*/ f29 1 13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0" h="13">
                  <a:moveTo>
                    <a:pt x="f8" y="f7"/>
                  </a:moveTo>
                  <a:cubicBezTo>
                    <a:pt x="f5" y="f9"/>
                    <a:pt x="f10" y="f11"/>
                    <a:pt x="f11" y="f5"/>
                  </a:cubicBezTo>
                  <a:cubicBezTo>
                    <a:pt x="f6" y="f12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4828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4" name="Freeform 308">
              <a:extLst>
                <a:ext uri="{FF2B5EF4-FFF2-40B4-BE49-F238E27FC236}">
                  <a16:creationId xmlns:a16="http://schemas.microsoft.com/office/drawing/2014/main" id="{D2249C07-BC08-E4F9-A49B-0A292C24BD6D}"/>
                </a:ext>
              </a:extLst>
            </p:cNvPr>
            <p:cNvSpPr/>
            <p:nvPr/>
          </p:nvSpPr>
          <p:spPr>
            <a:xfrm>
              <a:off x="8612184" y="4627568"/>
              <a:ext cx="15873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5"/>
                <a:gd name="f8" fmla="val 4"/>
                <a:gd name="f9" fmla="val 8"/>
                <a:gd name="f10" fmla="val 7"/>
                <a:gd name="f11" fmla="val 12"/>
                <a:gd name="f12" fmla="val 13"/>
                <a:gd name="f13" fmla="val 6"/>
                <a:gd name="f14" fmla="val 14"/>
                <a:gd name="f15" fmla="val 5"/>
                <a:gd name="f16" fmla="val 10"/>
                <a:gd name="f17" fmla="+- 0 0 -90"/>
                <a:gd name="f18" fmla="*/ f3 1 9"/>
                <a:gd name="f19" fmla="*/ f4 1 1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5"/>
                <a:gd name="f29" fmla="*/ 4 f25 1"/>
                <a:gd name="f30" fmla="*/ 0 f24 1"/>
                <a:gd name="f31" fmla="*/ 9 f25 1"/>
                <a:gd name="f32" fmla="*/ 12 f24 1"/>
                <a:gd name="f33" fmla="*/ 7 f25 1"/>
                <a:gd name="f34" fmla="*/ 15 f24 1"/>
                <a:gd name="f35" fmla="*/ 6 f25 1"/>
                <a:gd name="f36" fmla="*/ 14 f24 1"/>
                <a:gd name="f37" fmla="+- f26 0 f1"/>
                <a:gd name="f38" fmla="*/ f29 1 9"/>
                <a:gd name="f39" fmla="*/ f30 1 15"/>
                <a:gd name="f40" fmla="*/ f31 1 9"/>
                <a:gd name="f41" fmla="*/ f32 1 15"/>
                <a:gd name="f42" fmla="*/ f33 1 9"/>
                <a:gd name="f43" fmla="*/ f34 1 15"/>
                <a:gd name="f44" fmla="*/ f35 1 9"/>
                <a:gd name="f45" fmla="*/ f36 1 15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9" h="15">
                  <a:moveTo>
                    <a:pt x="f8" y="f5"/>
                  </a:moveTo>
                  <a:cubicBezTo>
                    <a:pt x="f9" y="f8"/>
                    <a:pt x="f10" y="f6"/>
                    <a:pt x="f6" y="f11"/>
                  </a:cubicBezTo>
                  <a:cubicBezTo>
                    <a:pt x="f6" y="f12"/>
                    <a:pt x="f6" y="f7"/>
                    <a:pt x="f10" y="f7"/>
                  </a:cubicBezTo>
                  <a:cubicBezTo>
                    <a:pt x="f10" y="f7"/>
                    <a:pt x="f13" y="f7"/>
                    <a:pt x="f13" y="f14"/>
                  </a:cubicBezTo>
                  <a:cubicBezTo>
                    <a:pt x="f15" y="f16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5327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5" name="Freeform 309">
              <a:extLst>
                <a:ext uri="{FF2B5EF4-FFF2-40B4-BE49-F238E27FC236}">
                  <a16:creationId xmlns:a16="http://schemas.microsoft.com/office/drawing/2014/main" id="{BE67D989-4D3D-1778-95C8-25CA8E2B6B3D}"/>
                </a:ext>
              </a:extLst>
            </p:cNvPr>
            <p:cNvSpPr/>
            <p:nvPr/>
          </p:nvSpPr>
          <p:spPr>
            <a:xfrm>
              <a:off x="8588373" y="4583109"/>
              <a:ext cx="20638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8"/>
                <a:gd name="f9" fmla="val 1"/>
                <a:gd name="f10" fmla="val 9"/>
                <a:gd name="f11" fmla="val 3"/>
                <a:gd name="f12" fmla="val 5"/>
                <a:gd name="f13" fmla="val 7"/>
                <a:gd name="f14" fmla="val 4"/>
                <a:gd name="f15" fmla="+- 0 0 -90"/>
                <a:gd name="f16" fmla="*/ f3 1 11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1"/>
                <a:gd name="f27" fmla="*/ 8 f23 1"/>
                <a:gd name="f28" fmla="*/ 1 f22 1"/>
                <a:gd name="f29" fmla="*/ 10 f23 1"/>
                <a:gd name="f30" fmla="*/ 3 f22 1"/>
                <a:gd name="f31" fmla="*/ 7 f23 1"/>
                <a:gd name="f32" fmla="*/ 8 f22 1"/>
                <a:gd name="f33" fmla="*/ 1 f23 1"/>
                <a:gd name="f34" fmla="*/ 5 f22 1"/>
                <a:gd name="f35" fmla="+- f24 0 f1"/>
                <a:gd name="f36" fmla="*/ f27 1 11"/>
                <a:gd name="f37" fmla="*/ f28 1 10"/>
                <a:gd name="f38" fmla="*/ f29 1 11"/>
                <a:gd name="f39" fmla="*/ f30 1 10"/>
                <a:gd name="f40" fmla="*/ f31 1 11"/>
                <a:gd name="f41" fmla="*/ f32 1 10"/>
                <a:gd name="f42" fmla="*/ f33 1 11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10">
                  <a:moveTo>
                    <a:pt x="f8" y="f9"/>
                  </a:moveTo>
                  <a:cubicBezTo>
                    <a:pt x="f10" y="f5"/>
                    <a:pt x="f6" y="f9"/>
                    <a:pt x="f7" y="f11"/>
                  </a:cubicBezTo>
                  <a:cubicBezTo>
                    <a:pt x="f7" y="f12"/>
                    <a:pt x="f13" y="f10"/>
                    <a:pt x="f13" y="f8"/>
                  </a:cubicBezTo>
                  <a:cubicBezTo>
                    <a:pt x="f12" y="f14"/>
                    <a:pt x="f5" y="f7"/>
                    <a:pt x="f9" y="f12"/>
                  </a:cubicBezTo>
                  <a:cubicBezTo>
                    <a:pt x="f9" y="f11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6E36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6" name="Freeform 310">
              <a:extLst>
                <a:ext uri="{FF2B5EF4-FFF2-40B4-BE49-F238E27FC236}">
                  <a16:creationId xmlns:a16="http://schemas.microsoft.com/office/drawing/2014/main" id="{487E95F8-61A8-CD68-E9E9-28B323B33EC7}"/>
                </a:ext>
              </a:extLst>
            </p:cNvPr>
            <p:cNvSpPr/>
            <p:nvPr/>
          </p:nvSpPr>
          <p:spPr>
            <a:xfrm>
              <a:off x="8591546" y="4691064"/>
              <a:ext cx="17465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3"/>
                <a:gd name="f8" fmla="val 2"/>
                <a:gd name="f9" fmla="val 6"/>
                <a:gd name="f10" fmla="val 3"/>
                <a:gd name="f11" fmla="val 4"/>
                <a:gd name="f12" fmla="val 5"/>
                <a:gd name="f13" fmla="val 7"/>
                <a:gd name="f14" fmla="val 1"/>
                <a:gd name="f15" fmla="val 8"/>
                <a:gd name="f16" fmla="val 10"/>
                <a:gd name="f17" fmla="+- 0 0 -90"/>
                <a:gd name="f18" fmla="*/ f3 1 9"/>
                <a:gd name="f19" fmla="*/ f4 1 1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3"/>
                <a:gd name="f29" fmla="*/ 0 f25 1"/>
                <a:gd name="f30" fmla="*/ 13 f24 1"/>
                <a:gd name="f31" fmla="*/ 3 f25 1"/>
                <a:gd name="f32" fmla="*/ 4 f24 1"/>
                <a:gd name="f33" fmla="*/ 7 f25 1"/>
                <a:gd name="f34" fmla="*/ 1 f24 1"/>
                <a:gd name="f35" fmla="*/ 6 f24 1"/>
                <a:gd name="f36" fmla="+- f26 0 f1"/>
                <a:gd name="f37" fmla="*/ f29 1 9"/>
                <a:gd name="f38" fmla="*/ f30 1 13"/>
                <a:gd name="f39" fmla="*/ f31 1 9"/>
                <a:gd name="f40" fmla="*/ f32 1 13"/>
                <a:gd name="f41" fmla="*/ f33 1 9"/>
                <a:gd name="f42" fmla="*/ f34 1 13"/>
                <a:gd name="f43" fmla="*/ f35 1 13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3" y="f65"/>
                </a:cxn>
                <a:cxn ang="f36">
                  <a:pos x="f59" y="f60"/>
                </a:cxn>
              </a:cxnLst>
              <a:rect l="f55" t="f58" r="f56" b="f57"/>
              <a:pathLst>
                <a:path w="9" h="13">
                  <a:moveTo>
                    <a:pt x="f5" y="f7"/>
                  </a:moveTo>
                  <a:cubicBezTo>
                    <a:pt x="f8" y="f6"/>
                    <a:pt x="f8" y="f9"/>
                    <a:pt x="f10" y="f11"/>
                  </a:cubicBezTo>
                  <a:cubicBezTo>
                    <a:pt x="f11" y="f8"/>
                    <a:pt x="f12" y="f5"/>
                    <a:pt x="f13" y="f14"/>
                  </a:cubicBezTo>
                  <a:cubicBezTo>
                    <a:pt x="f6" y="f8"/>
                    <a:pt x="f6" y="f12"/>
                    <a:pt x="f13" y="f9"/>
                  </a:cubicBezTo>
                  <a:cubicBezTo>
                    <a:pt x="f9" y="f15"/>
                    <a:pt x="f11" y="f16"/>
                    <a:pt x="f5" y="f7"/>
                  </a:cubicBezTo>
                  <a:close/>
                </a:path>
              </a:pathLst>
            </a:custGeom>
            <a:solidFill>
              <a:srgbClr val="4A38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7" name="Freeform 311">
              <a:extLst>
                <a:ext uri="{FF2B5EF4-FFF2-40B4-BE49-F238E27FC236}">
                  <a16:creationId xmlns:a16="http://schemas.microsoft.com/office/drawing/2014/main" id="{8106B7A9-5D03-D099-0C4B-9E28CF324C8F}"/>
                </a:ext>
              </a:extLst>
            </p:cNvPr>
            <p:cNvSpPr/>
            <p:nvPr/>
          </p:nvSpPr>
          <p:spPr>
            <a:xfrm>
              <a:off x="8572500" y="4692655"/>
              <a:ext cx="7936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4"/>
                <a:gd name="f8" fmla="val 4"/>
                <a:gd name="f9" fmla="val 3"/>
                <a:gd name="f10" fmla="val 8"/>
                <a:gd name="f11" fmla="val 9"/>
                <a:gd name="f12" fmla="+- 0 0 -90"/>
                <a:gd name="f13" fmla="*/ f3 1 5"/>
                <a:gd name="f14" fmla="*/ f4 1 1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5"/>
                <a:gd name="f23" fmla="*/ f19 1 14"/>
                <a:gd name="f24" fmla="*/ 0 f20 1"/>
                <a:gd name="f25" fmla="*/ 0 f19 1"/>
                <a:gd name="f26" fmla="*/ 5 f20 1"/>
                <a:gd name="f27" fmla="*/ 14 f19 1"/>
                <a:gd name="f28" fmla="+- f21 0 f1"/>
                <a:gd name="f29" fmla="*/ f24 1 5"/>
                <a:gd name="f30" fmla="*/ f25 1 14"/>
                <a:gd name="f31" fmla="*/ f26 1 5"/>
                <a:gd name="f32" fmla="*/ f27 1 1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14">
                  <a:moveTo>
                    <a:pt x="f5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5" y="f11"/>
                    <a:pt x="f5" y="f6"/>
                    <a:pt x="f5" y="f5"/>
                  </a:cubicBezTo>
                  <a:close/>
                </a:path>
              </a:pathLst>
            </a:custGeom>
            <a:solidFill>
              <a:srgbClr val="3A28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8" name="Freeform 312">
              <a:extLst>
                <a:ext uri="{FF2B5EF4-FFF2-40B4-BE49-F238E27FC236}">
                  <a16:creationId xmlns:a16="http://schemas.microsoft.com/office/drawing/2014/main" id="{2CB7DD02-3773-C78F-B8ED-7504EC152031}"/>
                </a:ext>
              </a:extLst>
            </p:cNvPr>
            <p:cNvSpPr/>
            <p:nvPr/>
          </p:nvSpPr>
          <p:spPr>
            <a:xfrm>
              <a:off x="8572500" y="4667253"/>
              <a:ext cx="11109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1"/>
                <a:gd name="f8" fmla="val 4"/>
                <a:gd name="f9" fmla="val 8"/>
                <a:gd name="f10" fmla="val 5"/>
                <a:gd name="f11" fmla="val 1"/>
                <a:gd name="f12" fmla="val 3"/>
                <a:gd name="f13" fmla="val 7"/>
                <a:gd name="f14" fmla="+- 0 0 -90"/>
                <a:gd name="f15" fmla="*/ f3 1 6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11"/>
                <a:gd name="f26" fmla="*/ 4 f22 1"/>
                <a:gd name="f27" fmla="*/ 11 f21 1"/>
                <a:gd name="f28" fmla="*/ 1 f22 1"/>
                <a:gd name="f29" fmla="*/ 1 f21 1"/>
                <a:gd name="f30" fmla="*/ 3 f22 1"/>
                <a:gd name="f31" fmla="*/ 0 f21 1"/>
                <a:gd name="f32" fmla="+- f23 0 f1"/>
                <a:gd name="f33" fmla="*/ f26 1 6"/>
                <a:gd name="f34" fmla="*/ f27 1 11"/>
                <a:gd name="f35" fmla="*/ f28 1 6"/>
                <a:gd name="f36" fmla="*/ f29 1 11"/>
                <a:gd name="f37" fmla="*/ f30 1 6"/>
                <a:gd name="f38" fmla="*/ f31 1 11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6" h="11">
                  <a:moveTo>
                    <a:pt x="f8" y="f7"/>
                  </a:moveTo>
                  <a:cubicBezTo>
                    <a:pt x="f5" y="f9"/>
                    <a:pt x="f5" y="f10"/>
                    <a:pt x="f11" y="f11"/>
                  </a:cubicBezTo>
                  <a:cubicBezTo>
                    <a:pt x="f11" y="f11"/>
                    <a:pt x="f12" y="f5"/>
                    <a:pt x="f12" y="f5"/>
                  </a:cubicBezTo>
                  <a:cubicBezTo>
                    <a:pt x="f6" y="f12"/>
                    <a:pt x="f12" y="f13"/>
                    <a:pt x="f8" y="f7"/>
                  </a:cubicBezTo>
                  <a:close/>
                </a:path>
              </a:pathLst>
            </a:custGeom>
            <a:solidFill>
              <a:srgbClr val="5B32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9" name="Freeform 313">
              <a:extLst>
                <a:ext uri="{FF2B5EF4-FFF2-40B4-BE49-F238E27FC236}">
                  <a16:creationId xmlns:a16="http://schemas.microsoft.com/office/drawing/2014/main" id="{30CFB349-8CC6-BFBB-0C47-7428AC9DE64F}"/>
                </a:ext>
              </a:extLst>
            </p:cNvPr>
            <p:cNvSpPr/>
            <p:nvPr/>
          </p:nvSpPr>
          <p:spPr>
            <a:xfrm>
              <a:off x="8607420" y="4664080"/>
              <a:ext cx="14292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2"/>
                <a:gd name="f8" fmla="val 5"/>
                <a:gd name="f9" fmla="val 6"/>
                <a:gd name="f10" fmla="val 4"/>
                <a:gd name="f11" fmla="val 7"/>
                <a:gd name="f12" fmla="+- 0 0 -90"/>
                <a:gd name="f13" fmla="*/ f3 1 8"/>
                <a:gd name="f14" fmla="*/ f4 1 1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8"/>
                <a:gd name="f23" fmla="*/ f19 1 12"/>
                <a:gd name="f24" fmla="*/ 5 f20 1"/>
                <a:gd name="f25" fmla="*/ 12 f19 1"/>
                <a:gd name="f26" fmla="*/ 6 f20 1"/>
                <a:gd name="f27" fmla="*/ 0 f19 1"/>
                <a:gd name="f28" fmla="+- f21 0 f1"/>
                <a:gd name="f29" fmla="*/ f24 1 8"/>
                <a:gd name="f30" fmla="*/ f25 1 12"/>
                <a:gd name="f31" fmla="*/ f26 1 8"/>
                <a:gd name="f32" fmla="*/ f27 1 12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12">
                  <a:moveTo>
                    <a:pt x="f8" y="f7"/>
                  </a:moveTo>
                  <a:cubicBezTo>
                    <a:pt x="f5" y="f9"/>
                    <a:pt x="f5" y="f9"/>
                    <a:pt x="f9" y="f5"/>
                  </a:cubicBezTo>
                  <a:cubicBezTo>
                    <a:pt x="f6" y="f10"/>
                    <a:pt x="f8" y="f11"/>
                    <a:pt x="f8" y="f7"/>
                  </a:cubicBezTo>
                  <a:close/>
                </a:path>
              </a:pathLst>
            </a:custGeom>
            <a:solidFill>
              <a:srgbClr val="4B2F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0" name="Freeform 314">
              <a:extLst>
                <a:ext uri="{FF2B5EF4-FFF2-40B4-BE49-F238E27FC236}">
                  <a16:creationId xmlns:a16="http://schemas.microsoft.com/office/drawing/2014/main" id="{FC479B49-8B36-60A5-5B2D-7311AC5703BC}"/>
                </a:ext>
              </a:extLst>
            </p:cNvPr>
            <p:cNvSpPr/>
            <p:nvPr/>
          </p:nvSpPr>
          <p:spPr>
            <a:xfrm>
              <a:off x="8586782" y="4664080"/>
              <a:ext cx="17465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5"/>
                <a:gd name="f10" fmla="val 2"/>
                <a:gd name="f11" fmla="val 6"/>
                <a:gd name="f12" fmla="val 4"/>
                <a:gd name="f13" fmla="val 1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9 f22 1"/>
                <a:gd name="f29" fmla="*/ 0 f23 1"/>
                <a:gd name="f30" fmla="*/ 4 f22 1"/>
                <a:gd name="f31" fmla="*/ 3 f23 1"/>
                <a:gd name="f32" fmla="*/ 1 f22 1"/>
                <a:gd name="f33" fmla="+- f24 0 f1"/>
                <a:gd name="f34" fmla="*/ f27 1 10"/>
                <a:gd name="f35" fmla="*/ f28 1 9"/>
                <a:gd name="f36" fmla="*/ f29 1 10"/>
                <a:gd name="f37" fmla="*/ f30 1 9"/>
                <a:gd name="f38" fmla="*/ f31 1 10"/>
                <a:gd name="f39" fmla="*/ f32 1 9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0" h="9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13" y="f14"/>
                    <a:pt x="f5" y="f5"/>
                    <a:pt x="f14" y="f13"/>
                  </a:cubicBezTo>
                  <a:cubicBezTo>
                    <a:pt x="f11" y="f14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D637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1" name="Freeform 315">
              <a:extLst>
                <a:ext uri="{FF2B5EF4-FFF2-40B4-BE49-F238E27FC236}">
                  <a16:creationId xmlns:a16="http://schemas.microsoft.com/office/drawing/2014/main" id="{DA66E1B0-EA16-8563-AFA3-17AAB978A862}"/>
                </a:ext>
              </a:extLst>
            </p:cNvPr>
            <p:cNvSpPr/>
            <p:nvPr/>
          </p:nvSpPr>
          <p:spPr>
            <a:xfrm>
              <a:off x="8696318" y="4583109"/>
              <a:ext cx="12701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9"/>
                <a:gd name="f8" fmla="val 3"/>
                <a:gd name="f9" fmla="val 2"/>
                <a:gd name="f10" fmla="val 4"/>
                <a:gd name="f11" fmla="val 1"/>
                <a:gd name="f12" fmla="val 5"/>
                <a:gd name="f13" fmla="val 6"/>
                <a:gd name="f14" fmla="+- 0 0 -90"/>
                <a:gd name="f15" fmla="*/ f3 1 7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"/>
                <a:gd name="f25" fmla="*/ f21 1 9"/>
                <a:gd name="f26" fmla="*/ 3 f22 1"/>
                <a:gd name="f27" fmla="*/ 9 f21 1"/>
                <a:gd name="f28" fmla="*/ 0 f22 1"/>
                <a:gd name="f29" fmla="*/ 3 f21 1"/>
                <a:gd name="f30" fmla="*/ 5 f22 1"/>
                <a:gd name="f31" fmla="*/ 1 f21 1"/>
                <a:gd name="f32" fmla="+- f23 0 f1"/>
                <a:gd name="f33" fmla="*/ f26 1 7"/>
                <a:gd name="f34" fmla="*/ f27 1 9"/>
                <a:gd name="f35" fmla="*/ f28 1 7"/>
                <a:gd name="f36" fmla="*/ f29 1 9"/>
                <a:gd name="f37" fmla="*/ f30 1 7"/>
                <a:gd name="f38" fmla="*/ f31 1 9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7" h="9">
                  <a:moveTo>
                    <a:pt x="f8" y="f7"/>
                  </a:moveTo>
                  <a:cubicBezTo>
                    <a:pt x="f9" y="f6"/>
                    <a:pt x="f9" y="f10"/>
                    <a:pt x="f5" y="f8"/>
                  </a:cubicBezTo>
                  <a:cubicBezTo>
                    <a:pt x="f11" y="f5"/>
                    <a:pt x="f10" y="f5"/>
                    <a:pt x="f12" y="f11"/>
                  </a:cubicBezTo>
                  <a:cubicBezTo>
                    <a:pt x="f6" y="f10"/>
                    <a:pt x="f12" y="f13"/>
                    <a:pt x="f8" y="f7"/>
                  </a:cubicBezTo>
                  <a:close/>
                </a:path>
              </a:pathLst>
            </a:custGeom>
            <a:solidFill>
              <a:srgbClr val="7D40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2" name="Freeform 316">
              <a:extLst>
                <a:ext uri="{FF2B5EF4-FFF2-40B4-BE49-F238E27FC236}">
                  <a16:creationId xmlns:a16="http://schemas.microsoft.com/office/drawing/2014/main" id="{EFBAE54D-B070-0351-C8C1-B42A9AC47BBC}"/>
                </a:ext>
              </a:extLst>
            </p:cNvPr>
            <p:cNvSpPr/>
            <p:nvPr/>
          </p:nvSpPr>
          <p:spPr>
            <a:xfrm>
              <a:off x="8731248" y="4562471"/>
              <a:ext cx="12701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2"/>
                <a:gd name="f9" fmla="val 4"/>
                <a:gd name="f10" fmla="val 1"/>
                <a:gd name="f11" fmla="val 3"/>
                <a:gd name="f12" fmla="+- 0 0 -90"/>
                <a:gd name="f13" fmla="*/ f3 1 7"/>
                <a:gd name="f14" fmla="*/ f4 1 7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7"/>
                <a:gd name="f21" fmla="*/ 5 f18 1"/>
                <a:gd name="f22" fmla="*/ 7 f18 1"/>
                <a:gd name="f23" fmla="*/ 2 f18 1"/>
                <a:gd name="f24" fmla="*/ 1 f18 1"/>
                <a:gd name="f25" fmla="*/ 0 f18 1"/>
                <a:gd name="f26" fmla="+- f19 0 f1"/>
                <a:gd name="f27" fmla="*/ f21 1 7"/>
                <a:gd name="f28" fmla="*/ f22 1 7"/>
                <a:gd name="f29" fmla="*/ f23 1 7"/>
                <a:gd name="f30" fmla="*/ f24 1 7"/>
                <a:gd name="f31" fmla="*/ f25 1 7"/>
                <a:gd name="f32" fmla="*/ 0 1 f20"/>
                <a:gd name="f33" fmla="*/ f16 1 f20"/>
                <a:gd name="f34" fmla="*/ f27 1 f20"/>
                <a:gd name="f35" fmla="*/ f28 1 f20"/>
                <a:gd name="f36" fmla="*/ f29 1 f20"/>
                <a:gd name="f37" fmla="*/ f30 1 f20"/>
                <a:gd name="f38" fmla="*/ f31 1 f20"/>
                <a:gd name="f39" fmla="*/ f32 f13 1"/>
                <a:gd name="f40" fmla="*/ f33 f13 1"/>
                <a:gd name="f41" fmla="*/ f33 f14 1"/>
                <a:gd name="f42" fmla="*/ f32 f14 1"/>
                <a:gd name="f43" fmla="*/ f34 f13 1"/>
                <a:gd name="f44" fmla="*/ f35 f14 1"/>
                <a:gd name="f45" fmla="*/ f36 f13 1"/>
                <a:gd name="f46" fmla="*/ f37 f14 1"/>
                <a:gd name="f47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7"/>
                </a:cxn>
                <a:cxn ang="f26">
                  <a:pos x="f43" y="f44"/>
                </a:cxn>
              </a:cxnLst>
              <a:rect l="f39" t="f42" r="f40" b="f41"/>
              <a:pathLst>
                <a:path w="7" h="7">
                  <a:moveTo>
                    <a:pt x="f7" y="f6"/>
                  </a:moveTo>
                  <a:cubicBezTo>
                    <a:pt x="f8" y="f7"/>
                    <a:pt x="f5" y="f9"/>
                    <a:pt x="f8" y="f10"/>
                  </a:cubicBezTo>
                  <a:cubicBezTo>
                    <a:pt x="f11" y="f5"/>
                    <a:pt x="f9" y="f5"/>
                    <a:pt x="f7" y="f5"/>
                  </a:cubicBezTo>
                  <a:cubicBezTo>
                    <a:pt x="f6" y="f11"/>
                    <a:pt x="f7" y="f9"/>
                    <a:pt x="f7" y="f6"/>
                  </a:cubicBezTo>
                  <a:close/>
                </a:path>
              </a:pathLst>
            </a:custGeom>
            <a:solidFill>
              <a:srgbClr val="6731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3" name="Freeform 317">
              <a:extLst>
                <a:ext uri="{FF2B5EF4-FFF2-40B4-BE49-F238E27FC236}">
                  <a16:creationId xmlns:a16="http://schemas.microsoft.com/office/drawing/2014/main" id="{9FC1BB62-C6FF-70CA-A7B2-9318EBE33F5E}"/>
                </a:ext>
              </a:extLst>
            </p:cNvPr>
            <p:cNvSpPr/>
            <p:nvPr/>
          </p:nvSpPr>
          <p:spPr>
            <a:xfrm>
              <a:off x="8604247" y="4589465"/>
              <a:ext cx="15873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2"/>
                <a:gd name="f9" fmla="val 4"/>
                <a:gd name="f10" fmla="val 7"/>
                <a:gd name="f11" fmla="val 5"/>
                <a:gd name="f12" fmla="+- 0 0 -90"/>
                <a:gd name="f13" fmla="*/ f3 1 8"/>
                <a:gd name="f14" fmla="*/ f4 1 9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8"/>
                <a:gd name="f23" fmla="*/ f19 1 9"/>
                <a:gd name="f24" fmla="*/ 0 f20 1"/>
                <a:gd name="f25" fmla="*/ 9 f19 1"/>
                <a:gd name="f26" fmla="*/ 7 f20 1"/>
                <a:gd name="f27" fmla="*/ 0 f19 1"/>
                <a:gd name="f28" fmla="+- f21 0 f1"/>
                <a:gd name="f29" fmla="*/ f24 1 8"/>
                <a:gd name="f30" fmla="*/ f25 1 9"/>
                <a:gd name="f31" fmla="*/ f26 1 8"/>
                <a:gd name="f32" fmla="*/ f27 1 9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9">
                  <a:moveTo>
                    <a:pt x="f5" y="f7"/>
                  </a:moveTo>
                  <a:cubicBezTo>
                    <a:pt x="f8" y="f9"/>
                    <a:pt x="f9" y="f8"/>
                    <a:pt x="f10" y="f5"/>
                  </a:cubicBezTo>
                  <a:cubicBezTo>
                    <a:pt x="f6" y="f11"/>
                    <a:pt x="f11" y="f10"/>
                    <a:pt x="f5" y="f7"/>
                  </a:cubicBezTo>
                  <a:close/>
                </a:path>
              </a:pathLst>
            </a:custGeom>
            <a:solidFill>
              <a:srgbClr val="6B30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4" name="Freeform 318">
              <a:extLst>
                <a:ext uri="{FF2B5EF4-FFF2-40B4-BE49-F238E27FC236}">
                  <a16:creationId xmlns:a16="http://schemas.microsoft.com/office/drawing/2014/main" id="{3E8AE5C1-DF71-9002-8F54-C002BC4882E0}"/>
                </a:ext>
              </a:extLst>
            </p:cNvPr>
            <p:cNvSpPr/>
            <p:nvPr/>
          </p:nvSpPr>
          <p:spPr>
            <a:xfrm>
              <a:off x="8621713" y="4657725"/>
              <a:ext cx="6345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2"/>
                <a:gd name="f8" fmla="val 2"/>
                <a:gd name="f9" fmla="val 7"/>
                <a:gd name="f10" fmla="+- 0 0 -90"/>
                <a:gd name="f11" fmla="*/ f3 1 4"/>
                <a:gd name="f12" fmla="*/ f4 1 1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4"/>
                <a:gd name="f21" fmla="*/ f17 1 12"/>
                <a:gd name="f22" fmla="*/ 2 f18 1"/>
                <a:gd name="f23" fmla="*/ 12 f17 1"/>
                <a:gd name="f24" fmla="*/ 0 f17 1"/>
                <a:gd name="f25" fmla="+- f19 0 f1"/>
                <a:gd name="f26" fmla="*/ f22 1 4"/>
                <a:gd name="f27" fmla="*/ f23 1 12"/>
                <a:gd name="f28" fmla="*/ f24 1 12"/>
                <a:gd name="f29" fmla="*/ 0 1 f20"/>
                <a:gd name="f30" fmla="*/ f14 1 f20"/>
                <a:gd name="f31" fmla="*/ 0 1 f21"/>
                <a:gd name="f32" fmla="*/ f15 1 f21"/>
                <a:gd name="f33" fmla="*/ f26 1 f20"/>
                <a:gd name="f34" fmla="*/ f27 1 f21"/>
                <a:gd name="f35" fmla="*/ f28 1 f21"/>
                <a:gd name="f36" fmla="*/ f29 f11 1"/>
                <a:gd name="f37" fmla="*/ f30 f11 1"/>
                <a:gd name="f38" fmla="*/ f32 f12 1"/>
                <a:gd name="f39" fmla="*/ f31 f12 1"/>
                <a:gd name="f40" fmla="*/ f33 f11 1"/>
                <a:gd name="f41" fmla="*/ f34 f12 1"/>
                <a:gd name="f42" fmla="*/ f3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0" y="f42"/>
                </a:cxn>
                <a:cxn ang="f25">
                  <a:pos x="f40" y="f41"/>
                </a:cxn>
              </a:cxnLst>
              <a:rect l="f36" t="f39" r="f37" b="f38"/>
              <a:pathLst>
                <a:path w="4" h="12">
                  <a:moveTo>
                    <a:pt x="f8" y="f7"/>
                  </a:moveTo>
                  <a:cubicBezTo>
                    <a:pt x="f5" y="f9"/>
                    <a:pt x="f5" y="f6"/>
                    <a:pt x="f8" y="f5"/>
                  </a:cubicBezTo>
                  <a:cubicBezTo>
                    <a:pt x="f6" y="f6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6F42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5" name="Freeform 319">
              <a:extLst>
                <a:ext uri="{FF2B5EF4-FFF2-40B4-BE49-F238E27FC236}">
                  <a16:creationId xmlns:a16="http://schemas.microsoft.com/office/drawing/2014/main" id="{BD51DAB0-3712-828A-AE2B-43F387C379FE}"/>
                </a:ext>
              </a:extLst>
            </p:cNvPr>
            <p:cNvSpPr/>
            <p:nvPr/>
          </p:nvSpPr>
          <p:spPr>
            <a:xfrm>
              <a:off x="8701082" y="4572000"/>
              <a:ext cx="12701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6"/>
                <a:gd name="f8" fmla="val 4"/>
                <a:gd name="f9" fmla="val 2"/>
                <a:gd name="f10" fmla="val 5"/>
                <a:gd name="f11" fmla="+- 0 0 -90"/>
                <a:gd name="f12" fmla="*/ f3 1 7"/>
                <a:gd name="f13" fmla="*/ f4 1 6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6"/>
                <a:gd name="f22" fmla="*/ f19 1 7"/>
                <a:gd name="f23" fmla="*/ 0 f19 1"/>
                <a:gd name="f24" fmla="*/ 4 f18 1"/>
                <a:gd name="f25" fmla="*/ 6 f19 1"/>
                <a:gd name="f26" fmla="*/ 2 f18 1"/>
                <a:gd name="f27" fmla="+- f20 0 f1"/>
                <a:gd name="f28" fmla="*/ f23 1 7"/>
                <a:gd name="f29" fmla="*/ f24 1 6"/>
                <a:gd name="f30" fmla="*/ f25 1 7"/>
                <a:gd name="f31" fmla="*/ f26 1 6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6" y="f45"/>
                </a:cxn>
                <a:cxn ang="f27">
                  <a:pos x="f44" y="f45"/>
                </a:cxn>
              </a:cxnLst>
              <a:rect l="f40" t="f43" r="f41" b="f42"/>
              <a:pathLst>
                <a:path w="7" h="6">
                  <a:moveTo>
                    <a:pt x="f5" y="f8"/>
                  </a:moveTo>
                  <a:cubicBezTo>
                    <a:pt x="f9" y="f9"/>
                    <a:pt x="f8" y="f5"/>
                    <a:pt x="f7" y="f9"/>
                  </a:cubicBezTo>
                  <a:cubicBezTo>
                    <a:pt x="f6" y="f9"/>
                    <a:pt x="f6" y="f8"/>
                    <a:pt x="f7" y="f8"/>
                  </a:cubicBezTo>
                  <a:cubicBezTo>
                    <a:pt x="f8" y="f7"/>
                    <a:pt x="f9" y="f10"/>
                    <a:pt x="f5" y="f8"/>
                  </a:cubicBezTo>
                  <a:close/>
                </a:path>
              </a:pathLst>
            </a:custGeom>
            <a:solidFill>
              <a:srgbClr val="6432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6" name="Freeform 320">
              <a:extLst>
                <a:ext uri="{FF2B5EF4-FFF2-40B4-BE49-F238E27FC236}">
                  <a16:creationId xmlns:a16="http://schemas.microsoft.com/office/drawing/2014/main" id="{027D76DF-DE9C-2BE7-C13A-A85C9DCDD265}"/>
                </a:ext>
              </a:extLst>
            </p:cNvPr>
            <p:cNvSpPr/>
            <p:nvPr/>
          </p:nvSpPr>
          <p:spPr>
            <a:xfrm>
              <a:off x="8616948" y="4678363"/>
              <a:ext cx="9528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7"/>
                <a:gd name="f8" fmla="val 3"/>
                <a:gd name="f9" fmla="val 4"/>
                <a:gd name="f10" fmla="val 6"/>
                <a:gd name="f11" fmla="val 1"/>
                <a:gd name="f12" fmla="+- 0 0 -90"/>
                <a:gd name="f13" fmla="*/ f3 1 5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5"/>
                <a:gd name="f23" fmla="*/ f19 1 7"/>
                <a:gd name="f24" fmla="*/ 3 f20 1"/>
                <a:gd name="f25" fmla="*/ 0 f19 1"/>
                <a:gd name="f26" fmla="*/ 1 f20 1"/>
                <a:gd name="f27" fmla="*/ 7 f19 1"/>
                <a:gd name="f28" fmla="+- f21 0 f1"/>
                <a:gd name="f29" fmla="*/ f24 1 5"/>
                <a:gd name="f30" fmla="*/ f25 1 7"/>
                <a:gd name="f31" fmla="*/ f26 1 5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7">
                  <a:moveTo>
                    <a:pt x="f8" y="f5"/>
                  </a:moveTo>
                  <a:cubicBezTo>
                    <a:pt x="f6" y="f9"/>
                    <a:pt x="f8" y="f10"/>
                    <a:pt x="f11" y="f7"/>
                  </a:cubicBezTo>
                  <a:cubicBezTo>
                    <a:pt x="f5" y="f9"/>
                    <a:pt x="f11" y="f8"/>
                    <a:pt x="f8" y="f5"/>
                  </a:cubicBezTo>
                  <a:close/>
                </a:path>
              </a:pathLst>
            </a:custGeom>
            <a:solidFill>
              <a:srgbClr val="6F42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7" name="Freeform 321">
              <a:extLst>
                <a:ext uri="{FF2B5EF4-FFF2-40B4-BE49-F238E27FC236}">
                  <a16:creationId xmlns:a16="http://schemas.microsoft.com/office/drawing/2014/main" id="{3174589A-0B1A-5D68-AF64-E25851BD255E}"/>
                </a:ext>
              </a:extLst>
            </p:cNvPr>
            <p:cNvSpPr/>
            <p:nvPr/>
          </p:nvSpPr>
          <p:spPr>
            <a:xfrm>
              <a:off x="8628058" y="4595810"/>
              <a:ext cx="11109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7"/>
                <a:gd name="f8" fmla="val 3"/>
                <a:gd name="f9" fmla="val 4"/>
                <a:gd name="f10" fmla="val 1"/>
                <a:gd name="f11" fmla="val 5"/>
                <a:gd name="f12" fmla="+- 0 0 -90"/>
                <a:gd name="f13" fmla="*/ f3 1 6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*/ f19 1 7"/>
                <a:gd name="f24" fmla="*/ 3 f20 1"/>
                <a:gd name="f25" fmla="*/ 0 f19 1"/>
                <a:gd name="f26" fmla="*/ 4 f20 1"/>
                <a:gd name="f27" fmla="*/ 6 f19 1"/>
                <a:gd name="f28" fmla="*/ 7 f19 1"/>
                <a:gd name="f29" fmla="+- f21 0 f1"/>
                <a:gd name="f30" fmla="*/ f24 1 6"/>
                <a:gd name="f31" fmla="*/ f25 1 7"/>
                <a:gd name="f32" fmla="*/ f26 1 6"/>
                <a:gd name="f33" fmla="*/ f27 1 7"/>
                <a:gd name="f34" fmla="*/ f28 1 7"/>
                <a:gd name="f35" fmla="*/ 0 1 f22"/>
                <a:gd name="f36" fmla="*/ f16 1 f22"/>
                <a:gd name="f37" fmla="*/ 0 1 f23"/>
                <a:gd name="f38" fmla="*/ f17 1 f23"/>
                <a:gd name="f39" fmla="*/ f30 1 f22"/>
                <a:gd name="f40" fmla="*/ f31 1 f23"/>
                <a:gd name="f41" fmla="*/ f32 1 f22"/>
                <a:gd name="f42" fmla="*/ f33 1 f23"/>
                <a:gd name="f43" fmla="*/ f34 1 f23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8" y="f49"/>
                </a:cxn>
              </a:cxnLst>
              <a:rect l="f44" t="f47" r="f45" b="f46"/>
              <a:pathLst>
                <a:path w="6" h="7">
                  <a:moveTo>
                    <a:pt x="f8" y="f5"/>
                  </a:moveTo>
                  <a:cubicBezTo>
                    <a:pt x="f9" y="f8"/>
                    <a:pt x="f6" y="f9"/>
                    <a:pt x="f9" y="f6"/>
                  </a:cubicBezTo>
                  <a:cubicBezTo>
                    <a:pt x="f9" y="f7"/>
                    <a:pt x="f8" y="f7"/>
                    <a:pt x="f8" y="f7"/>
                  </a:cubicBezTo>
                  <a:cubicBezTo>
                    <a:pt x="f10" y="f11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5E31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8" name="Freeform 322">
              <a:extLst>
                <a:ext uri="{FF2B5EF4-FFF2-40B4-BE49-F238E27FC236}">
                  <a16:creationId xmlns:a16="http://schemas.microsoft.com/office/drawing/2014/main" id="{AD6C9DCD-A198-4A5B-1994-68013381C198}"/>
                </a:ext>
              </a:extLst>
            </p:cNvPr>
            <p:cNvSpPr/>
            <p:nvPr/>
          </p:nvSpPr>
          <p:spPr>
            <a:xfrm>
              <a:off x="8413741" y="3441701"/>
              <a:ext cx="80960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6"/>
                <a:gd name="f8" fmla="val 19"/>
                <a:gd name="f9" fmla="val 27"/>
                <a:gd name="f10" fmla="val 14"/>
                <a:gd name="f11" fmla="val 22"/>
                <a:gd name="f12" fmla="val 8"/>
                <a:gd name="f13" fmla="val 3"/>
                <a:gd name="f14" fmla="val 13"/>
                <a:gd name="f15" fmla="val 2"/>
                <a:gd name="f16" fmla="val 12"/>
                <a:gd name="f17" fmla="val 10"/>
                <a:gd name="f18" fmla="val 1"/>
                <a:gd name="f19" fmla="val 9"/>
                <a:gd name="f20" fmla="val 7"/>
                <a:gd name="f21" fmla="val 6"/>
                <a:gd name="f22" fmla="val 5"/>
                <a:gd name="f23" fmla="val 4"/>
                <a:gd name="f24" fmla="val 11"/>
                <a:gd name="f25" fmla="val 16"/>
                <a:gd name="f26" fmla="val 33"/>
                <a:gd name="f27" fmla="val 15"/>
                <a:gd name="f28" fmla="val 39"/>
                <a:gd name="f29" fmla="val 21"/>
                <a:gd name="f30" fmla="val 40"/>
                <a:gd name="f31" fmla="val 31"/>
                <a:gd name="f32" fmla="val 35"/>
                <a:gd name="f33" fmla="val 34"/>
                <a:gd name="f34" fmla="val 25"/>
                <a:gd name="f35" fmla="+- 0 0 -90"/>
                <a:gd name="f36" fmla="*/ f3 1 44"/>
                <a:gd name="f37" fmla="*/ f4 1 3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4"/>
                <a:gd name="f46" fmla="*/ f42 1 36"/>
                <a:gd name="f47" fmla="*/ 19 f43 1"/>
                <a:gd name="f48" fmla="*/ 27 f42 1"/>
                <a:gd name="f49" fmla="*/ 3 f43 1"/>
                <a:gd name="f50" fmla="*/ 13 f42 1"/>
                <a:gd name="f51" fmla="*/ 1 f43 1"/>
                <a:gd name="f52" fmla="*/ 9 f42 1"/>
                <a:gd name="f53" fmla="*/ 6 f43 1"/>
                <a:gd name="f54" fmla="*/ 5 f42 1"/>
                <a:gd name="f55" fmla="*/ 7 f43 1"/>
                <a:gd name="f56" fmla="*/ 11 f43 1"/>
                <a:gd name="f57" fmla="*/ 1 f42 1"/>
                <a:gd name="f58" fmla="*/ 27 f43 1"/>
                <a:gd name="f59" fmla="*/ 8 f42 1"/>
                <a:gd name="f60" fmla="*/ 40 f43 1"/>
                <a:gd name="f61" fmla="*/ 31 f42 1"/>
                <a:gd name="f62" fmla="*/ 44 f43 1"/>
                <a:gd name="f63" fmla="*/ 36 f42 1"/>
                <a:gd name="f64" fmla="+- f44 0 f1"/>
                <a:gd name="f65" fmla="*/ f47 1 44"/>
                <a:gd name="f66" fmla="*/ f48 1 36"/>
                <a:gd name="f67" fmla="*/ f49 1 44"/>
                <a:gd name="f68" fmla="*/ f50 1 36"/>
                <a:gd name="f69" fmla="*/ f51 1 44"/>
                <a:gd name="f70" fmla="*/ f52 1 36"/>
                <a:gd name="f71" fmla="*/ f53 1 44"/>
                <a:gd name="f72" fmla="*/ f54 1 36"/>
                <a:gd name="f73" fmla="*/ f55 1 44"/>
                <a:gd name="f74" fmla="*/ f56 1 44"/>
                <a:gd name="f75" fmla="*/ f57 1 36"/>
                <a:gd name="f76" fmla="*/ f58 1 44"/>
                <a:gd name="f77" fmla="*/ f59 1 36"/>
                <a:gd name="f78" fmla="*/ f60 1 44"/>
                <a:gd name="f79" fmla="*/ f61 1 36"/>
                <a:gd name="f80" fmla="*/ f62 1 44"/>
                <a:gd name="f81" fmla="*/ f63 1 36"/>
                <a:gd name="f82" fmla="*/ 0 1 f45"/>
                <a:gd name="f83" fmla="*/ f39 1 f45"/>
                <a:gd name="f84" fmla="*/ 0 1 f46"/>
                <a:gd name="f85" fmla="*/ f40 1 f46"/>
                <a:gd name="f86" fmla="*/ f65 1 f45"/>
                <a:gd name="f87" fmla="*/ f66 1 f46"/>
                <a:gd name="f88" fmla="*/ f67 1 f45"/>
                <a:gd name="f89" fmla="*/ f68 1 f46"/>
                <a:gd name="f90" fmla="*/ f69 1 f45"/>
                <a:gd name="f91" fmla="*/ f70 1 f46"/>
                <a:gd name="f92" fmla="*/ f71 1 f45"/>
                <a:gd name="f93" fmla="*/ f72 1 f46"/>
                <a:gd name="f94" fmla="*/ f73 1 f45"/>
                <a:gd name="f95" fmla="*/ f74 1 f45"/>
                <a:gd name="f96" fmla="*/ f75 1 f46"/>
                <a:gd name="f97" fmla="*/ f76 1 f45"/>
                <a:gd name="f98" fmla="*/ f77 1 f46"/>
                <a:gd name="f99" fmla="*/ f78 1 f45"/>
                <a:gd name="f100" fmla="*/ f79 1 f46"/>
                <a:gd name="f101" fmla="*/ f80 1 f45"/>
                <a:gd name="f102" fmla="*/ f81 1 f46"/>
                <a:gd name="f103" fmla="*/ f82 f36 1"/>
                <a:gd name="f104" fmla="*/ f83 f36 1"/>
                <a:gd name="f105" fmla="*/ f85 f37 1"/>
                <a:gd name="f106" fmla="*/ f84 f37 1"/>
                <a:gd name="f107" fmla="*/ f86 f36 1"/>
                <a:gd name="f108" fmla="*/ f87 f37 1"/>
                <a:gd name="f109" fmla="*/ f88 f36 1"/>
                <a:gd name="f110" fmla="*/ f89 f37 1"/>
                <a:gd name="f111" fmla="*/ f90 f36 1"/>
                <a:gd name="f112" fmla="*/ f91 f37 1"/>
                <a:gd name="f113" fmla="*/ f92 f36 1"/>
                <a:gd name="f114" fmla="*/ f93 f37 1"/>
                <a:gd name="f115" fmla="*/ f94 f36 1"/>
                <a:gd name="f116" fmla="*/ f95 f36 1"/>
                <a:gd name="f117" fmla="*/ f96 f37 1"/>
                <a:gd name="f118" fmla="*/ f97 f36 1"/>
                <a:gd name="f119" fmla="*/ f98 f37 1"/>
                <a:gd name="f120" fmla="*/ f99 f36 1"/>
                <a:gd name="f121" fmla="*/ f100 f37 1"/>
                <a:gd name="f122" fmla="*/ f101 f36 1"/>
                <a:gd name="f123" fmla="*/ f102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5" y="f114"/>
                </a:cxn>
                <a:cxn ang="f64">
                  <a:pos x="f116" y="f117"/>
                </a:cxn>
                <a:cxn ang="f64">
                  <a:pos x="f118" y="f119"/>
                </a:cxn>
                <a:cxn ang="f64">
                  <a:pos x="f120" y="f121"/>
                </a:cxn>
                <a:cxn ang="f64">
                  <a:pos x="f122" y="f123"/>
                </a:cxn>
                <a:cxn ang="f64">
                  <a:pos x="f107" y="f108"/>
                </a:cxn>
              </a:cxnLst>
              <a:rect l="f103" t="f106" r="f104" b="f105"/>
              <a:pathLst>
                <a:path w="44" h="36">
                  <a:moveTo>
                    <a:pt x="f8" y="f9"/>
                  </a:moveTo>
                  <a:cubicBezTo>
                    <a:pt x="f10" y="f11"/>
                    <a:pt x="f12" y="f8"/>
                    <a:pt x="f13" y="f14"/>
                  </a:cubicBezTo>
                  <a:cubicBezTo>
                    <a:pt x="f15" y="f16"/>
                    <a:pt x="f15" y="f17"/>
                    <a:pt x="f18" y="f19"/>
                  </a:cubicBezTo>
                  <a:cubicBezTo>
                    <a:pt x="f15" y="f20"/>
                    <a:pt x="f5" y="f18"/>
                    <a:pt x="f21" y="f22"/>
                  </a:cubicBezTo>
                  <a:cubicBezTo>
                    <a:pt x="f21" y="f22"/>
                    <a:pt x="f20" y="f22"/>
                    <a:pt x="f20" y="f22"/>
                  </a:cubicBezTo>
                  <a:cubicBezTo>
                    <a:pt x="f12" y="f23"/>
                    <a:pt x="f21" y="f5"/>
                    <a:pt x="f24" y="f18"/>
                  </a:cubicBezTo>
                  <a:cubicBezTo>
                    <a:pt x="f25" y="f13"/>
                    <a:pt x="f11" y="f13"/>
                    <a:pt x="f9" y="f12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0" y="f26"/>
                    <a:pt x="f6" y="f26"/>
                    <a:pt x="f6" y="f7"/>
                  </a:cubicBezTo>
                  <a:cubicBezTo>
                    <a:pt x="f32" y="f33"/>
                    <a:pt x="f34" y="f7"/>
                    <a:pt x="f8" y="f9"/>
                  </a:cubicBezTo>
                  <a:close/>
                </a:path>
              </a:pathLst>
            </a:custGeom>
            <a:solidFill>
              <a:srgbClr val="D5C3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0081323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2B40E880-96DE-C2B9-138B-F8C6F120DFC8}"/>
              </a:ext>
            </a:extLst>
          </p:cNvPr>
          <p:cNvGrpSpPr/>
          <p:nvPr/>
        </p:nvGrpSpPr>
        <p:grpSpPr>
          <a:xfrm>
            <a:off x="0" y="4276731"/>
            <a:ext cx="9143999" cy="881061"/>
            <a:chOff x="0" y="4276731"/>
            <a:chExt cx="9143999" cy="881061"/>
          </a:xfrm>
        </p:grpSpPr>
        <p:grpSp>
          <p:nvGrpSpPr>
            <p:cNvPr id="3" name="Group 205">
              <a:extLst>
                <a:ext uri="{FF2B5EF4-FFF2-40B4-BE49-F238E27FC236}">
                  <a16:creationId xmlns:a16="http://schemas.microsoft.com/office/drawing/2014/main" id="{7EE255DB-5906-312A-28C7-48F01E2FB4C8}"/>
                </a:ext>
              </a:extLst>
            </p:cNvPr>
            <p:cNvGrpSpPr/>
            <p:nvPr/>
          </p:nvGrpSpPr>
          <p:grpSpPr>
            <a:xfrm>
              <a:off x="2141533" y="4276731"/>
              <a:ext cx="3367095" cy="881061"/>
              <a:chOff x="2141533" y="4276731"/>
              <a:chExt cx="3367095" cy="881061"/>
            </a:xfrm>
          </p:grpSpPr>
          <p:sp>
            <p:nvSpPr>
              <p:cNvPr id="4" name="Freeform 5">
                <a:extLst>
                  <a:ext uri="{FF2B5EF4-FFF2-40B4-BE49-F238E27FC236}">
                    <a16:creationId xmlns:a16="http://schemas.microsoft.com/office/drawing/2014/main" id="{D6A204B2-2092-87BF-140E-2F423F033016}"/>
                  </a:ext>
                </a:extLst>
              </p:cNvPr>
              <p:cNvSpPr/>
              <p:nvPr/>
            </p:nvSpPr>
            <p:spPr>
              <a:xfrm>
                <a:off x="4262439" y="5040319"/>
                <a:ext cx="17938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46"/>
                  <a:gd name="f10" fmla="val 5"/>
                  <a:gd name="f11" fmla="val 43"/>
                  <a:gd name="f12" fmla="val 3"/>
                  <a:gd name="f13" fmla="val 40"/>
                  <a:gd name="f14" fmla="val 37"/>
                  <a:gd name="f15" fmla="val 34"/>
                  <a:gd name="f16" fmla="val 33"/>
                  <a:gd name="f17" fmla="val 8"/>
                  <a:gd name="f18" fmla="val 30"/>
                  <a:gd name="f19" fmla="val 12"/>
                  <a:gd name="f20" fmla="val 29"/>
                  <a:gd name="f21" fmla="val 16"/>
                  <a:gd name="f22" fmla="val 17"/>
                  <a:gd name="f23" fmla="val 18"/>
                  <a:gd name="f24" fmla="val 32"/>
                  <a:gd name="f25" fmla="val 20"/>
                  <a:gd name="f26" fmla="val 22"/>
                  <a:gd name="f27" fmla="val 25"/>
                  <a:gd name="f28" fmla="val 24"/>
                  <a:gd name="f29" fmla="val 28"/>
                  <a:gd name="f30" fmla="val 21"/>
                  <a:gd name="f31" fmla="val 26"/>
                  <a:gd name="f32" fmla="val 15"/>
                  <a:gd name="f33" fmla="val 10"/>
                  <a:gd name="f34" fmla="val 31"/>
                  <a:gd name="f35" fmla="val 9"/>
                  <a:gd name="f36" fmla="val 7"/>
                  <a:gd name="f37" fmla="val 35"/>
                  <a:gd name="f38" fmla="val 41"/>
                  <a:gd name="f39" fmla="val 6"/>
                  <a:gd name="f40" fmla="val 50"/>
                  <a:gd name="f41" fmla="val 59"/>
                  <a:gd name="f42" fmla="val 65"/>
                  <a:gd name="f43" fmla="val 64"/>
                  <a:gd name="f44" fmla="val 66"/>
                  <a:gd name="f45" fmla="val 69"/>
                  <a:gd name="f46" fmla="val 72"/>
                  <a:gd name="f47" fmla="val 44"/>
                  <a:gd name="f48" fmla="val 51"/>
                  <a:gd name="f49" fmla="+- 0 0 -90"/>
                  <a:gd name="f50" fmla="*/ f3 1 75"/>
                  <a:gd name="f51" fmla="*/ f4 1 49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75"/>
                  <a:gd name="f60" fmla="*/ f56 1 49"/>
                  <a:gd name="f61" fmla="*/ 4 f57 1"/>
                  <a:gd name="f62" fmla="*/ 49 f56 1"/>
                  <a:gd name="f63" fmla="*/ 3 f57 1"/>
                  <a:gd name="f64" fmla="*/ 40 f56 1"/>
                  <a:gd name="f65" fmla="*/ 5 f57 1"/>
                  <a:gd name="f66" fmla="*/ 33 f56 1"/>
                  <a:gd name="f67" fmla="*/ 16 f57 1"/>
                  <a:gd name="f68" fmla="*/ 30 f56 1"/>
                  <a:gd name="f69" fmla="*/ 20 f57 1"/>
                  <a:gd name="f70" fmla="*/ 32 f56 1"/>
                  <a:gd name="f71" fmla="*/ 24 f57 1"/>
                  <a:gd name="f72" fmla="*/ 28 f56 1"/>
                  <a:gd name="f73" fmla="*/ 30 f57 1"/>
                  <a:gd name="f74" fmla="*/ 10 f56 1"/>
                  <a:gd name="f75" fmla="*/ 32 f57 1"/>
                  <a:gd name="f76" fmla="*/ 7 f56 1"/>
                  <a:gd name="f77" fmla="*/ 37 f57 1"/>
                  <a:gd name="f78" fmla="*/ 4 f56 1"/>
                  <a:gd name="f79" fmla="*/ 50 f57 1"/>
                  <a:gd name="f80" fmla="*/ 64 f57 1"/>
                  <a:gd name="f81" fmla="*/ 26 f56 1"/>
                  <a:gd name="f82" fmla="*/ 69 f57 1"/>
                  <a:gd name="f83" fmla="*/ 37 f56 1"/>
                  <a:gd name="f84" fmla="*/ 75 f57 1"/>
                  <a:gd name="f85" fmla="+- f58 0 f1"/>
                  <a:gd name="f86" fmla="*/ f61 1 75"/>
                  <a:gd name="f87" fmla="*/ f62 1 49"/>
                  <a:gd name="f88" fmla="*/ f63 1 75"/>
                  <a:gd name="f89" fmla="*/ f64 1 49"/>
                  <a:gd name="f90" fmla="*/ f65 1 75"/>
                  <a:gd name="f91" fmla="*/ f66 1 49"/>
                  <a:gd name="f92" fmla="*/ f67 1 75"/>
                  <a:gd name="f93" fmla="*/ f68 1 49"/>
                  <a:gd name="f94" fmla="*/ f69 1 75"/>
                  <a:gd name="f95" fmla="*/ f70 1 49"/>
                  <a:gd name="f96" fmla="*/ f71 1 75"/>
                  <a:gd name="f97" fmla="*/ f72 1 49"/>
                  <a:gd name="f98" fmla="*/ f73 1 75"/>
                  <a:gd name="f99" fmla="*/ f74 1 49"/>
                  <a:gd name="f100" fmla="*/ f75 1 75"/>
                  <a:gd name="f101" fmla="*/ f76 1 49"/>
                  <a:gd name="f102" fmla="*/ f77 1 75"/>
                  <a:gd name="f103" fmla="*/ f78 1 49"/>
                  <a:gd name="f104" fmla="*/ f79 1 75"/>
                  <a:gd name="f105" fmla="*/ f80 1 75"/>
                  <a:gd name="f106" fmla="*/ f81 1 49"/>
                  <a:gd name="f107" fmla="*/ f82 1 75"/>
                  <a:gd name="f108" fmla="*/ f83 1 49"/>
                  <a:gd name="f109" fmla="*/ f84 1 75"/>
                  <a:gd name="f110" fmla="*/ 0 1 f59"/>
                  <a:gd name="f111" fmla="*/ f53 1 f59"/>
                  <a:gd name="f112" fmla="*/ 0 1 f60"/>
                  <a:gd name="f113" fmla="*/ f54 1 f60"/>
                  <a:gd name="f114" fmla="*/ f86 1 f59"/>
                  <a:gd name="f115" fmla="*/ f87 1 f60"/>
                  <a:gd name="f116" fmla="*/ f88 1 f59"/>
                  <a:gd name="f117" fmla="*/ f89 1 f60"/>
                  <a:gd name="f118" fmla="*/ f90 1 f59"/>
                  <a:gd name="f119" fmla="*/ f91 1 f60"/>
                  <a:gd name="f120" fmla="*/ f92 1 f59"/>
                  <a:gd name="f121" fmla="*/ f93 1 f60"/>
                  <a:gd name="f122" fmla="*/ f94 1 f59"/>
                  <a:gd name="f123" fmla="*/ f95 1 f60"/>
                  <a:gd name="f124" fmla="*/ f96 1 f59"/>
                  <a:gd name="f125" fmla="*/ f97 1 f60"/>
                  <a:gd name="f126" fmla="*/ f98 1 f59"/>
                  <a:gd name="f127" fmla="*/ f99 1 f60"/>
                  <a:gd name="f128" fmla="*/ f100 1 f59"/>
                  <a:gd name="f129" fmla="*/ f101 1 f60"/>
                  <a:gd name="f130" fmla="*/ f102 1 f59"/>
                  <a:gd name="f131" fmla="*/ f103 1 f60"/>
                  <a:gd name="f132" fmla="*/ f104 1 f59"/>
                  <a:gd name="f133" fmla="*/ f105 1 f59"/>
                  <a:gd name="f134" fmla="*/ f106 1 f60"/>
                  <a:gd name="f135" fmla="*/ f107 1 f59"/>
                  <a:gd name="f136" fmla="*/ f108 1 f60"/>
                  <a:gd name="f137" fmla="*/ f109 1 f59"/>
                  <a:gd name="f138" fmla="*/ f110 f50 1"/>
                  <a:gd name="f139" fmla="*/ f111 f50 1"/>
                  <a:gd name="f140" fmla="*/ f113 f51 1"/>
                  <a:gd name="f141" fmla="*/ f112 f51 1"/>
                  <a:gd name="f142" fmla="*/ f114 f50 1"/>
                  <a:gd name="f143" fmla="*/ f115 f51 1"/>
                  <a:gd name="f144" fmla="*/ f116 f50 1"/>
                  <a:gd name="f145" fmla="*/ f117 f51 1"/>
                  <a:gd name="f146" fmla="*/ f118 f50 1"/>
                  <a:gd name="f147" fmla="*/ f119 f51 1"/>
                  <a:gd name="f148" fmla="*/ f120 f50 1"/>
                  <a:gd name="f149" fmla="*/ f121 f51 1"/>
                  <a:gd name="f150" fmla="*/ f122 f50 1"/>
                  <a:gd name="f151" fmla="*/ f123 f51 1"/>
                  <a:gd name="f152" fmla="*/ f124 f50 1"/>
                  <a:gd name="f153" fmla="*/ f125 f51 1"/>
                  <a:gd name="f154" fmla="*/ f126 f50 1"/>
                  <a:gd name="f155" fmla="*/ f127 f51 1"/>
                  <a:gd name="f156" fmla="*/ f128 f50 1"/>
                  <a:gd name="f157" fmla="*/ f129 f51 1"/>
                  <a:gd name="f158" fmla="*/ f130 f50 1"/>
                  <a:gd name="f159" fmla="*/ f131 f51 1"/>
                  <a:gd name="f160" fmla="*/ f132 f50 1"/>
                  <a:gd name="f161" fmla="*/ f133 f50 1"/>
                  <a:gd name="f162" fmla="*/ f134 f51 1"/>
                  <a:gd name="f163" fmla="*/ f135 f50 1"/>
                  <a:gd name="f164" fmla="*/ f136 f51 1"/>
                  <a:gd name="f165" fmla="*/ f13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42" y="f143"/>
                  </a:cxn>
                  <a:cxn ang="f85">
                    <a:pos x="f144" y="f145"/>
                  </a:cxn>
                  <a:cxn ang="f85">
                    <a:pos x="f146" y="f147"/>
                  </a:cxn>
                  <a:cxn ang="f85">
                    <a:pos x="f148" y="f149"/>
                  </a:cxn>
                  <a:cxn ang="f85">
                    <a:pos x="f150" y="f151"/>
                  </a:cxn>
                  <a:cxn ang="f85">
                    <a:pos x="f152" y="f153"/>
                  </a:cxn>
                  <a:cxn ang="f85">
                    <a:pos x="f154" y="f155"/>
                  </a:cxn>
                  <a:cxn ang="f85">
                    <a:pos x="f156" y="f157"/>
                  </a:cxn>
                  <a:cxn ang="f85">
                    <a:pos x="f158" y="f159"/>
                  </a:cxn>
                  <a:cxn ang="f85">
                    <a:pos x="f160" y="f157"/>
                  </a:cxn>
                  <a:cxn ang="f85">
                    <a:pos x="f161" y="f162"/>
                  </a:cxn>
                  <a:cxn ang="f85">
                    <a:pos x="f163" y="f164"/>
                  </a:cxn>
                  <a:cxn ang="f85">
                    <a:pos x="f165" y="f143"/>
                  </a:cxn>
                  <a:cxn ang="f85">
                    <a:pos x="f142" y="f143"/>
                  </a:cxn>
                </a:cxnLst>
                <a:rect l="f138" t="f141" r="f139" b="f140"/>
                <a:pathLst>
                  <a:path w="75" h="49">
                    <a:moveTo>
                      <a:pt x="f8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5" y="f14"/>
                      <a:pt x="f12" y="f15"/>
                      <a:pt x="f10" y="f16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2" y="f18"/>
                      <a:pt x="f23" y="f24"/>
                      <a:pt x="f25" y="f24"/>
                    </a:cubicBezTo>
                    <a:cubicBezTo>
                      <a:pt x="f26" y="f24"/>
                      <a:pt x="f27" y="f24"/>
                      <a:pt x="f28" y="f29"/>
                    </a:cubicBezTo>
                    <a:cubicBezTo>
                      <a:pt x="f30" y="f25"/>
                      <a:pt x="f31" y="f32"/>
                      <a:pt x="f18" y="f33"/>
                    </a:cubicBezTo>
                    <a:cubicBezTo>
                      <a:pt x="f34" y="f35"/>
                      <a:pt x="f16" y="f35"/>
                      <a:pt x="f24" y="f36"/>
                    </a:cubicBezTo>
                    <a:cubicBezTo>
                      <a:pt x="f34" y="f5"/>
                      <a:pt x="f37" y="f12"/>
                      <a:pt x="f14" y="f8"/>
                    </a:cubicBezTo>
                    <a:cubicBezTo>
                      <a:pt x="f38" y="f36"/>
                      <a:pt x="f9" y="f39"/>
                      <a:pt x="f40" y="f36"/>
                    </a:cubicBezTo>
                    <a:cubicBezTo>
                      <a:pt x="f41" y="f33"/>
                      <a:pt x="f42" y="f22"/>
                      <a:pt x="f43" y="f31"/>
                    </a:cubicBezTo>
                    <a:cubicBezTo>
                      <a:pt x="f43" y="f24"/>
                      <a:pt x="f44" y="f15"/>
                      <a:pt x="f45" y="f14"/>
                    </a:cubicBezTo>
                    <a:cubicBezTo>
                      <a:pt x="f46" y="f38"/>
                      <a:pt x="f6" y="f47"/>
                      <a:pt x="f6" y="f7"/>
                    </a:cubicBezTo>
                    <a:cubicBezTo>
                      <a:pt x="f48" y="f7"/>
                      <a:pt x="f29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A985AD55-65A9-9BCB-ED02-93C64B55E332}"/>
                  </a:ext>
                </a:extLst>
              </p:cNvPr>
              <p:cNvSpPr/>
              <p:nvPr/>
            </p:nvSpPr>
            <p:spPr>
              <a:xfrm>
                <a:off x="4835530" y="5064130"/>
                <a:ext cx="161921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39"/>
                  <a:gd name="f8" fmla="val 9"/>
                  <a:gd name="f9" fmla="val 11"/>
                  <a:gd name="f10" fmla="val 15"/>
                  <a:gd name="f11" fmla="val 8"/>
                  <a:gd name="f12" fmla="val 21"/>
                  <a:gd name="f13" fmla="val 7"/>
                  <a:gd name="f14" fmla="val 26"/>
                  <a:gd name="f15" fmla="val 3"/>
                  <a:gd name="f16" fmla="val 30"/>
                  <a:gd name="f17" fmla="val 38"/>
                  <a:gd name="f18" fmla="val 13"/>
                  <a:gd name="f19" fmla="val 37"/>
                  <a:gd name="f20" fmla="val 17"/>
                  <a:gd name="f21" fmla="val 18"/>
                  <a:gd name="f22" fmla="val 36"/>
                  <a:gd name="f23" fmla="val 22"/>
                  <a:gd name="f24" fmla="val 23"/>
                  <a:gd name="f25" fmla="val 41"/>
                  <a:gd name="f26" fmla="val 25"/>
                  <a:gd name="f27" fmla="val 42"/>
                  <a:gd name="f28" fmla="val 43"/>
                  <a:gd name="f29" fmla="val 49"/>
                  <a:gd name="f30" fmla="val 54"/>
                  <a:gd name="f31" fmla="val 59"/>
                  <a:gd name="f32" fmla="val 61"/>
                  <a:gd name="f33" fmla="val 27"/>
                  <a:gd name="f34" fmla="val 63"/>
                  <a:gd name="f35" fmla="val 24"/>
                  <a:gd name="f36" fmla="val 67"/>
                  <a:gd name="f37" fmla="val 28"/>
                  <a:gd name="f38" fmla="val 66"/>
                  <a:gd name="f39" fmla="val 31"/>
                  <a:gd name="f40" fmla="val 65"/>
                  <a:gd name="f41" fmla="val 34"/>
                  <a:gd name="f42" fmla="val 44"/>
                  <a:gd name="f43" fmla="val 1"/>
                  <a:gd name="f44" fmla="val 20"/>
                  <a:gd name="f45" fmla="+- 0 0 -90"/>
                  <a:gd name="f46" fmla="*/ f3 1 68"/>
                  <a:gd name="f47" fmla="*/ f4 1 39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68"/>
                  <a:gd name="f56" fmla="*/ f52 1 39"/>
                  <a:gd name="f57" fmla="*/ 9 f53 1"/>
                  <a:gd name="f58" fmla="*/ 11 f52 1"/>
                  <a:gd name="f59" fmla="*/ 26 f53 1"/>
                  <a:gd name="f60" fmla="*/ 3 f52 1"/>
                  <a:gd name="f61" fmla="*/ 38 f53 1"/>
                  <a:gd name="f62" fmla="*/ 13 f52 1"/>
                  <a:gd name="f63" fmla="*/ 37 f53 1"/>
                  <a:gd name="f64" fmla="*/ 18 f52 1"/>
                  <a:gd name="f65" fmla="*/ 39 f53 1"/>
                  <a:gd name="f66" fmla="*/ 23 f52 1"/>
                  <a:gd name="f67" fmla="*/ 43 f53 1"/>
                  <a:gd name="f68" fmla="*/ 22 f52 1"/>
                  <a:gd name="f69" fmla="*/ 59 f53 1"/>
                  <a:gd name="f70" fmla="*/ 25 f52 1"/>
                  <a:gd name="f71" fmla="*/ 63 f53 1"/>
                  <a:gd name="f72" fmla="*/ 27 f52 1"/>
                  <a:gd name="f73" fmla="*/ 66 f53 1"/>
                  <a:gd name="f74" fmla="*/ 31 f52 1"/>
                  <a:gd name="f75" fmla="*/ 39 f52 1"/>
                  <a:gd name="f76" fmla="*/ 0 f53 1"/>
                  <a:gd name="f77" fmla="*/ 1 f53 1"/>
                  <a:gd name="f78" fmla="*/ 3 f53 1"/>
                  <a:gd name="f79" fmla="*/ 20 f52 1"/>
                  <a:gd name="f80" fmla="+- f54 0 f1"/>
                  <a:gd name="f81" fmla="*/ f57 1 68"/>
                  <a:gd name="f82" fmla="*/ f58 1 39"/>
                  <a:gd name="f83" fmla="*/ f59 1 68"/>
                  <a:gd name="f84" fmla="*/ f60 1 39"/>
                  <a:gd name="f85" fmla="*/ f61 1 68"/>
                  <a:gd name="f86" fmla="*/ f62 1 39"/>
                  <a:gd name="f87" fmla="*/ f63 1 68"/>
                  <a:gd name="f88" fmla="*/ f64 1 39"/>
                  <a:gd name="f89" fmla="*/ f65 1 68"/>
                  <a:gd name="f90" fmla="*/ f66 1 39"/>
                  <a:gd name="f91" fmla="*/ f67 1 68"/>
                  <a:gd name="f92" fmla="*/ f68 1 39"/>
                  <a:gd name="f93" fmla="*/ f69 1 68"/>
                  <a:gd name="f94" fmla="*/ f70 1 39"/>
                  <a:gd name="f95" fmla="*/ f71 1 68"/>
                  <a:gd name="f96" fmla="*/ f72 1 39"/>
                  <a:gd name="f97" fmla="*/ f73 1 68"/>
                  <a:gd name="f98" fmla="*/ f74 1 39"/>
                  <a:gd name="f99" fmla="*/ f75 1 39"/>
                  <a:gd name="f100" fmla="*/ f76 1 68"/>
                  <a:gd name="f101" fmla="*/ f77 1 68"/>
                  <a:gd name="f102" fmla="*/ f78 1 68"/>
                  <a:gd name="f103" fmla="*/ f79 1 39"/>
                  <a:gd name="f104" fmla="*/ 0 1 f55"/>
                  <a:gd name="f105" fmla="*/ f49 1 f55"/>
                  <a:gd name="f106" fmla="*/ 0 1 f56"/>
                  <a:gd name="f107" fmla="*/ f50 1 f56"/>
                  <a:gd name="f108" fmla="*/ f81 1 f55"/>
                  <a:gd name="f109" fmla="*/ f82 1 f56"/>
                  <a:gd name="f110" fmla="*/ f83 1 f55"/>
                  <a:gd name="f111" fmla="*/ f84 1 f56"/>
                  <a:gd name="f112" fmla="*/ f85 1 f55"/>
                  <a:gd name="f113" fmla="*/ f86 1 f56"/>
                  <a:gd name="f114" fmla="*/ f87 1 f55"/>
                  <a:gd name="f115" fmla="*/ f88 1 f56"/>
                  <a:gd name="f116" fmla="*/ f89 1 f55"/>
                  <a:gd name="f117" fmla="*/ f90 1 f56"/>
                  <a:gd name="f118" fmla="*/ f91 1 f55"/>
                  <a:gd name="f119" fmla="*/ f92 1 f56"/>
                  <a:gd name="f120" fmla="*/ f93 1 f55"/>
                  <a:gd name="f121" fmla="*/ f94 1 f56"/>
                  <a:gd name="f122" fmla="*/ f95 1 f55"/>
                  <a:gd name="f123" fmla="*/ f96 1 f56"/>
                  <a:gd name="f124" fmla="*/ f97 1 f55"/>
                  <a:gd name="f125" fmla="*/ f98 1 f56"/>
                  <a:gd name="f126" fmla="*/ f99 1 f56"/>
                  <a:gd name="f127" fmla="*/ f100 1 f55"/>
                  <a:gd name="f128" fmla="*/ f101 1 f55"/>
                  <a:gd name="f129" fmla="*/ f102 1 f55"/>
                  <a:gd name="f130" fmla="*/ f103 1 f56"/>
                  <a:gd name="f131" fmla="*/ f104 f46 1"/>
                  <a:gd name="f132" fmla="*/ f105 f46 1"/>
                  <a:gd name="f133" fmla="*/ f107 f47 1"/>
                  <a:gd name="f134" fmla="*/ f106 f47 1"/>
                  <a:gd name="f135" fmla="*/ f108 f46 1"/>
                  <a:gd name="f136" fmla="*/ f109 f47 1"/>
                  <a:gd name="f137" fmla="*/ f110 f46 1"/>
                  <a:gd name="f138" fmla="*/ f111 f47 1"/>
                  <a:gd name="f139" fmla="*/ f112 f46 1"/>
                  <a:gd name="f140" fmla="*/ f113 f47 1"/>
                  <a:gd name="f141" fmla="*/ f114 f46 1"/>
                  <a:gd name="f142" fmla="*/ f115 f47 1"/>
                  <a:gd name="f143" fmla="*/ f116 f46 1"/>
                  <a:gd name="f144" fmla="*/ f117 f47 1"/>
                  <a:gd name="f145" fmla="*/ f118 f46 1"/>
                  <a:gd name="f146" fmla="*/ f119 f47 1"/>
                  <a:gd name="f147" fmla="*/ f120 f46 1"/>
                  <a:gd name="f148" fmla="*/ f121 f47 1"/>
                  <a:gd name="f149" fmla="*/ f122 f46 1"/>
                  <a:gd name="f150" fmla="*/ f123 f47 1"/>
                  <a:gd name="f151" fmla="*/ f124 f46 1"/>
                  <a:gd name="f152" fmla="*/ f125 f47 1"/>
                  <a:gd name="f153" fmla="*/ f126 f47 1"/>
                  <a:gd name="f154" fmla="*/ f127 f46 1"/>
                  <a:gd name="f155" fmla="*/ f128 f46 1"/>
                  <a:gd name="f156" fmla="*/ f129 f46 1"/>
                  <a:gd name="f157" fmla="*/ f130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0">
                    <a:pos x="f135" y="f136"/>
                  </a:cxn>
                  <a:cxn ang="f80">
                    <a:pos x="f137" y="f138"/>
                  </a:cxn>
                  <a:cxn ang="f80">
                    <a:pos x="f139" y="f140"/>
                  </a:cxn>
                  <a:cxn ang="f80">
                    <a:pos x="f141" y="f142"/>
                  </a:cxn>
                  <a:cxn ang="f80">
                    <a:pos x="f143" y="f144"/>
                  </a:cxn>
                  <a:cxn ang="f80">
                    <a:pos x="f145" y="f146"/>
                  </a:cxn>
                  <a:cxn ang="f80">
                    <a:pos x="f147" y="f148"/>
                  </a:cxn>
                  <a:cxn ang="f80">
                    <a:pos x="f149" y="f150"/>
                  </a:cxn>
                  <a:cxn ang="f80">
                    <a:pos x="f151" y="f152"/>
                  </a:cxn>
                  <a:cxn ang="f80">
                    <a:pos x="f151" y="f153"/>
                  </a:cxn>
                  <a:cxn ang="f80">
                    <a:pos x="f154" y="f153"/>
                  </a:cxn>
                  <a:cxn ang="f80">
                    <a:pos x="f155" y="f148"/>
                  </a:cxn>
                  <a:cxn ang="f80">
                    <a:pos x="f156" y="f157"/>
                  </a:cxn>
                  <a:cxn ang="f80">
                    <a:pos x="f156" y="f157"/>
                  </a:cxn>
                  <a:cxn ang="f80">
                    <a:pos x="f135" y="f136"/>
                  </a:cxn>
                </a:cxnLst>
                <a:rect l="f131" t="f134" r="f132" b="f133"/>
                <a:pathLst>
                  <a:path w="68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3"/>
                      <a:pt x="f17" y="f18"/>
                    </a:cubicBezTo>
                    <a:cubicBezTo>
                      <a:pt x="f17" y="f10"/>
                      <a:pt x="f19" y="f20"/>
                      <a:pt x="f19" y="f21"/>
                    </a:cubicBezTo>
                    <a:cubicBezTo>
                      <a:pt x="f22" y="f12"/>
                      <a:pt x="f17" y="f23"/>
                      <a:pt x="f7" y="f24"/>
                    </a:cubicBezTo>
                    <a:cubicBezTo>
                      <a:pt x="f25" y="f26"/>
                      <a:pt x="f27" y="f24"/>
                      <a:pt x="f28" y="f23"/>
                    </a:cubicBezTo>
                    <a:cubicBezTo>
                      <a:pt x="f29" y="f21"/>
                      <a:pt x="f30" y="f24"/>
                      <a:pt x="f31" y="f26"/>
                    </a:cubicBezTo>
                    <a:cubicBezTo>
                      <a:pt x="f32" y="f26"/>
                      <a:pt x="f32" y="f33"/>
                      <a:pt x="f34" y="f33"/>
                    </a:cubicBezTo>
                    <a:cubicBezTo>
                      <a:pt x="f6" y="f35"/>
                      <a:pt x="f36" y="f37"/>
                      <a:pt x="f38" y="f39"/>
                    </a:cubicBezTo>
                    <a:cubicBezTo>
                      <a:pt x="f40" y="f41"/>
                      <a:pt x="f38" y="f22"/>
                      <a:pt x="f38" y="f7"/>
                    </a:cubicBezTo>
                    <a:cubicBezTo>
                      <a:pt x="f42" y="f7"/>
                      <a:pt x="f23" y="f7"/>
                      <a:pt x="f5" y="f7"/>
                    </a:cubicBezTo>
                    <a:cubicBezTo>
                      <a:pt x="f43" y="f41"/>
                      <a:pt x="f5" y="f16"/>
                      <a:pt x="f43" y="f26"/>
                    </a:cubicBezTo>
                    <a:cubicBezTo>
                      <a:pt x="f43" y="f23"/>
                      <a:pt x="f43" y="f12"/>
                      <a:pt x="f15" y="f44"/>
                    </a:cubicBezTo>
                    <a:cubicBezTo>
                      <a:pt x="f15" y="f44"/>
                      <a:pt x="f15" y="f44"/>
                      <a:pt x="f15" y="f44"/>
                    </a:cubicBezTo>
                    <a:cubicBezTo>
                      <a:pt x="f13" y="f21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" name="Freeform 7">
                <a:extLst>
                  <a:ext uri="{FF2B5EF4-FFF2-40B4-BE49-F238E27FC236}">
                    <a16:creationId xmlns:a16="http://schemas.microsoft.com/office/drawing/2014/main" id="{FC193185-91BD-B318-5E14-86BFB8FB0F40}"/>
                  </a:ext>
                </a:extLst>
              </p:cNvPr>
              <p:cNvSpPr/>
              <p:nvPr/>
            </p:nvSpPr>
            <p:spPr>
              <a:xfrm>
                <a:off x="4518022" y="50434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2"/>
                  <a:gd name="f10" fmla="val 2"/>
                  <a:gd name="f11" fmla="val 28"/>
                  <a:gd name="f12" fmla="val 5"/>
                  <a:gd name="f13" fmla="val 34"/>
                  <a:gd name="f14" fmla="val 6"/>
                  <a:gd name="f15" fmla="val 38"/>
                  <a:gd name="f16" fmla="val 7"/>
                  <a:gd name="f17" fmla="val 40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31"/>
                  <a:gd name="f27" fmla="val 39"/>
                  <a:gd name="f28" fmla="val 29"/>
                  <a:gd name="f29" fmla="val 1"/>
                  <a:gd name="f30" fmla="val 41"/>
                  <a:gd name="f31" fmla="val 30"/>
                  <a:gd name="f32" fmla="val 11"/>
                  <a:gd name="f33" fmla="val 13"/>
                  <a:gd name="f34" fmla="val 14"/>
                  <a:gd name="f35" fmla="val 3"/>
                  <a:gd name="f36" fmla="+- 0 0 -90"/>
                  <a:gd name="f37" fmla="*/ f3 1 47"/>
                  <a:gd name="f38" fmla="*/ f4 1 48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7"/>
                  <a:gd name="f47" fmla="*/ f43 1 48"/>
                  <a:gd name="f48" fmla="*/ 16 f44 1"/>
                  <a:gd name="f49" fmla="*/ 0 f43 1"/>
                  <a:gd name="f50" fmla="*/ 34 f44 1"/>
                  <a:gd name="f51" fmla="*/ 6 f43 1"/>
                  <a:gd name="f52" fmla="*/ 42 f44 1"/>
                  <a:gd name="f53" fmla="*/ 12 f43 1"/>
                  <a:gd name="f54" fmla="*/ 43 f44 1"/>
                  <a:gd name="f55" fmla="*/ 21 f43 1"/>
                  <a:gd name="f56" fmla="*/ 22 f43 1"/>
                  <a:gd name="f57" fmla="*/ 48 f43 1"/>
                  <a:gd name="f58" fmla="*/ 1 f44 1"/>
                  <a:gd name="f59" fmla="*/ 5 f44 1"/>
                  <a:gd name="f60" fmla="*/ 30 f43 1"/>
                  <a:gd name="f61" fmla="*/ 14 f44 1"/>
                  <a:gd name="f62" fmla="*/ 5 f43 1"/>
                  <a:gd name="f63" fmla="+- f45 0 f1"/>
                  <a:gd name="f64" fmla="*/ f48 1 47"/>
                  <a:gd name="f65" fmla="*/ f49 1 48"/>
                  <a:gd name="f66" fmla="*/ f50 1 47"/>
                  <a:gd name="f67" fmla="*/ f51 1 48"/>
                  <a:gd name="f68" fmla="*/ f52 1 47"/>
                  <a:gd name="f69" fmla="*/ f53 1 48"/>
                  <a:gd name="f70" fmla="*/ f54 1 47"/>
                  <a:gd name="f71" fmla="*/ f55 1 48"/>
                  <a:gd name="f72" fmla="*/ f56 1 48"/>
                  <a:gd name="f73" fmla="*/ f57 1 48"/>
                  <a:gd name="f74" fmla="*/ f58 1 47"/>
                  <a:gd name="f75" fmla="*/ f59 1 47"/>
                  <a:gd name="f76" fmla="*/ f60 1 48"/>
                  <a:gd name="f77" fmla="*/ f61 1 47"/>
                  <a:gd name="f78" fmla="*/ f62 1 48"/>
                  <a:gd name="f79" fmla="*/ 0 1 f46"/>
                  <a:gd name="f80" fmla="*/ f40 1 f46"/>
                  <a:gd name="f81" fmla="*/ 0 1 f47"/>
                  <a:gd name="f82" fmla="*/ f41 1 f47"/>
                  <a:gd name="f83" fmla="*/ f64 1 f46"/>
                  <a:gd name="f84" fmla="*/ f65 1 f47"/>
                  <a:gd name="f85" fmla="*/ f66 1 f46"/>
                  <a:gd name="f86" fmla="*/ f67 1 f47"/>
                  <a:gd name="f87" fmla="*/ f68 1 f46"/>
                  <a:gd name="f88" fmla="*/ f69 1 f47"/>
                  <a:gd name="f89" fmla="*/ f70 1 f46"/>
                  <a:gd name="f90" fmla="*/ f71 1 f47"/>
                  <a:gd name="f91" fmla="*/ f72 1 f47"/>
                  <a:gd name="f92" fmla="*/ f73 1 f47"/>
                  <a:gd name="f93" fmla="*/ f74 1 f46"/>
                  <a:gd name="f94" fmla="*/ f75 1 f46"/>
                  <a:gd name="f95" fmla="*/ f76 1 f47"/>
                  <a:gd name="f96" fmla="*/ f77 1 f46"/>
                  <a:gd name="f97" fmla="*/ f78 1 f47"/>
                  <a:gd name="f98" fmla="*/ f79 f37 1"/>
                  <a:gd name="f99" fmla="*/ f80 f37 1"/>
                  <a:gd name="f100" fmla="*/ f82 f38 1"/>
                  <a:gd name="f101" fmla="*/ f81 f38 1"/>
                  <a:gd name="f102" fmla="*/ f83 f37 1"/>
                  <a:gd name="f103" fmla="*/ f84 f38 1"/>
                  <a:gd name="f104" fmla="*/ f85 f37 1"/>
                  <a:gd name="f105" fmla="*/ f86 f38 1"/>
                  <a:gd name="f106" fmla="*/ f87 f37 1"/>
                  <a:gd name="f107" fmla="*/ f88 f38 1"/>
                  <a:gd name="f108" fmla="*/ f89 f37 1"/>
                  <a:gd name="f109" fmla="*/ f90 f38 1"/>
                  <a:gd name="f110" fmla="*/ f91 f38 1"/>
                  <a:gd name="f111" fmla="*/ f92 f38 1"/>
                  <a:gd name="f112" fmla="*/ f93 f37 1"/>
                  <a:gd name="f113" fmla="*/ f94 f37 1"/>
                  <a:gd name="f114" fmla="*/ f95 f38 1"/>
                  <a:gd name="f115" fmla="*/ f96 f37 1"/>
                  <a:gd name="f116" fmla="*/ f97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8" y="f110"/>
                  </a:cxn>
                  <a:cxn ang="f63">
                    <a:pos x="f108" y="f111"/>
                  </a:cxn>
                  <a:cxn ang="f63">
                    <a:pos x="f112" y="f111"/>
                  </a:cxn>
                  <a:cxn ang="f63">
                    <a:pos x="f113" y="f114"/>
                  </a:cxn>
                  <a:cxn ang="f63">
                    <a:pos x="f115" y="f116"/>
                  </a:cxn>
                  <a:cxn ang="f63">
                    <a:pos x="f102" y="f103"/>
                  </a:cxn>
                </a:cxnLst>
                <a:rect l="f98" t="f101" r="f99" b="f100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9"/>
                      <a:pt x="f24" y="f9"/>
                      <a:pt x="f24" y="f9"/>
                    </a:cubicBezTo>
                    <a:cubicBezTo>
                      <a:pt x="f6" y="f26"/>
                      <a:pt x="f6" y="f27"/>
                      <a:pt x="f24" y="f7"/>
                    </a:cubicBezTo>
                    <a:cubicBezTo>
                      <a:pt x="f28" y="f7"/>
                      <a:pt x="f22" y="f7"/>
                      <a:pt x="f29" y="f7"/>
                    </a:cubicBezTo>
                    <a:cubicBezTo>
                      <a:pt x="f5" y="f30"/>
                      <a:pt x="f29" y="f13"/>
                      <a:pt x="f12" y="f31"/>
                    </a:cubicBezTo>
                    <a:cubicBezTo>
                      <a:pt x="f32" y="f9"/>
                      <a:pt x="f20" y="f33"/>
                      <a:pt x="f34" y="f12"/>
                    </a:cubicBezTo>
                    <a:cubicBezTo>
                      <a:pt x="f34" y="f35"/>
                      <a:pt x="f33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" name="Freeform 8">
                <a:extLst>
                  <a:ext uri="{FF2B5EF4-FFF2-40B4-BE49-F238E27FC236}">
                    <a16:creationId xmlns:a16="http://schemas.microsoft.com/office/drawing/2014/main" id="{190614ED-2FCE-9368-8D19-1E37F37ACCDD}"/>
                  </a:ext>
                </a:extLst>
              </p:cNvPr>
              <p:cNvSpPr/>
              <p:nvPr/>
            </p:nvSpPr>
            <p:spPr>
              <a:xfrm>
                <a:off x="4459291" y="5026027"/>
                <a:ext cx="9683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8"/>
                  <a:gd name="f11" fmla="val 23"/>
                  <a:gd name="f12" fmla="val 36"/>
                  <a:gd name="f13" fmla="val 31"/>
                  <a:gd name="f14" fmla="val 32"/>
                  <a:gd name="f15" fmla="val 34"/>
                  <a:gd name="f16" fmla="val 35"/>
                  <a:gd name="f17" fmla="val 27"/>
                  <a:gd name="f18" fmla="val 39"/>
                  <a:gd name="f19" fmla="val 29"/>
                  <a:gd name="f20" fmla="val 48"/>
                  <a:gd name="f21" fmla="val 26"/>
                  <a:gd name="f22" fmla="val 19"/>
                  <a:gd name="f23" fmla="val 13"/>
                  <a:gd name="f24" fmla="val 6"/>
                  <a:gd name="f25" fmla="val 5"/>
                  <a:gd name="f26" fmla="val 52"/>
                  <a:gd name="f27" fmla="val 4"/>
                  <a:gd name="f28" fmla="val 3"/>
                  <a:gd name="f29" fmla="val 45"/>
                  <a:gd name="f30" fmla="val 12"/>
                  <a:gd name="f31" fmla="val 22"/>
                  <a:gd name="f32" fmla="val 20"/>
                  <a:gd name="f33" fmla="val 16"/>
                  <a:gd name="f34" fmla="val 17"/>
                  <a:gd name="f35" fmla="val 14"/>
                  <a:gd name="f36" fmla="val 18"/>
                  <a:gd name="f37" fmla="val 9"/>
                  <a:gd name="f38" fmla="val 24"/>
                  <a:gd name="f39" fmla="val 1"/>
                  <a:gd name="f40" fmla="val 30"/>
                  <a:gd name="f41" fmla="val 37"/>
                  <a:gd name="f42" fmla="+- 0 0 -90"/>
                  <a:gd name="f43" fmla="*/ f3 1 41"/>
                  <a:gd name="f44" fmla="*/ f4 1 55"/>
                  <a:gd name="f45" fmla="val f5"/>
                  <a:gd name="f46" fmla="val f6"/>
                  <a:gd name="f47" fmla="val f7"/>
                  <a:gd name="f48" fmla="*/ f42 f0 1"/>
                  <a:gd name="f49" fmla="+- f47 0 f45"/>
                  <a:gd name="f50" fmla="+- f46 0 f45"/>
                  <a:gd name="f51" fmla="*/ f48 1 f2"/>
                  <a:gd name="f52" fmla="*/ f50 1 41"/>
                  <a:gd name="f53" fmla="*/ f49 1 55"/>
                  <a:gd name="f54" fmla="*/ 41 f50 1"/>
                  <a:gd name="f55" fmla="*/ 7 f49 1"/>
                  <a:gd name="f56" fmla="*/ 36 f50 1"/>
                  <a:gd name="f57" fmla="*/ 31 f49 1"/>
                  <a:gd name="f58" fmla="*/ 35 f50 1"/>
                  <a:gd name="f59" fmla="*/ 35 f49 1"/>
                  <a:gd name="f60" fmla="*/ 26 f50 1"/>
                  <a:gd name="f61" fmla="*/ 55 f49 1"/>
                  <a:gd name="f62" fmla="*/ 6 f50 1"/>
                  <a:gd name="f63" fmla="*/ 3 f50 1"/>
                  <a:gd name="f64" fmla="*/ 45 f49 1"/>
                  <a:gd name="f65" fmla="*/ 12 f50 1"/>
                  <a:gd name="f66" fmla="*/ 22 f49 1"/>
                  <a:gd name="f67" fmla="*/ 17 f50 1"/>
                  <a:gd name="f68" fmla="*/ 14 f49 1"/>
                  <a:gd name="f69" fmla="*/ 24 f50 1"/>
                  <a:gd name="f70" fmla="*/ 1 f49 1"/>
                  <a:gd name="f71" fmla="+- f51 0 f1"/>
                  <a:gd name="f72" fmla="*/ f54 1 41"/>
                  <a:gd name="f73" fmla="*/ f55 1 55"/>
                  <a:gd name="f74" fmla="*/ f56 1 41"/>
                  <a:gd name="f75" fmla="*/ f57 1 55"/>
                  <a:gd name="f76" fmla="*/ f58 1 41"/>
                  <a:gd name="f77" fmla="*/ f59 1 55"/>
                  <a:gd name="f78" fmla="*/ f60 1 41"/>
                  <a:gd name="f79" fmla="*/ f61 1 55"/>
                  <a:gd name="f80" fmla="*/ f62 1 41"/>
                  <a:gd name="f81" fmla="*/ f63 1 41"/>
                  <a:gd name="f82" fmla="*/ f64 1 55"/>
                  <a:gd name="f83" fmla="*/ f65 1 41"/>
                  <a:gd name="f84" fmla="*/ f66 1 55"/>
                  <a:gd name="f85" fmla="*/ f67 1 41"/>
                  <a:gd name="f86" fmla="*/ f68 1 55"/>
                  <a:gd name="f87" fmla="*/ f69 1 41"/>
                  <a:gd name="f88" fmla="*/ f70 1 55"/>
                  <a:gd name="f89" fmla="*/ 0 1 f52"/>
                  <a:gd name="f90" fmla="*/ f46 1 f52"/>
                  <a:gd name="f91" fmla="*/ 0 1 f53"/>
                  <a:gd name="f92" fmla="*/ f47 1 f53"/>
                  <a:gd name="f93" fmla="*/ f72 1 f52"/>
                  <a:gd name="f94" fmla="*/ f73 1 f53"/>
                  <a:gd name="f95" fmla="*/ f74 1 f52"/>
                  <a:gd name="f96" fmla="*/ f75 1 f53"/>
                  <a:gd name="f97" fmla="*/ f76 1 f52"/>
                  <a:gd name="f98" fmla="*/ f77 1 f53"/>
                  <a:gd name="f99" fmla="*/ f78 1 f52"/>
                  <a:gd name="f100" fmla="*/ f79 1 f53"/>
                  <a:gd name="f101" fmla="*/ f80 1 f52"/>
                  <a:gd name="f102" fmla="*/ f81 1 f52"/>
                  <a:gd name="f103" fmla="*/ f82 1 f53"/>
                  <a:gd name="f104" fmla="*/ f83 1 f52"/>
                  <a:gd name="f105" fmla="*/ f84 1 f53"/>
                  <a:gd name="f106" fmla="*/ f85 1 f52"/>
                  <a:gd name="f107" fmla="*/ f86 1 f53"/>
                  <a:gd name="f108" fmla="*/ f87 1 f52"/>
                  <a:gd name="f109" fmla="*/ f88 1 f53"/>
                  <a:gd name="f110" fmla="*/ f89 f43 1"/>
                  <a:gd name="f111" fmla="*/ f90 f43 1"/>
                  <a:gd name="f112" fmla="*/ f92 f44 1"/>
                  <a:gd name="f113" fmla="*/ f91 f44 1"/>
                  <a:gd name="f114" fmla="*/ f93 f43 1"/>
                  <a:gd name="f115" fmla="*/ f94 f44 1"/>
                  <a:gd name="f116" fmla="*/ f95 f43 1"/>
                  <a:gd name="f117" fmla="*/ f96 f44 1"/>
                  <a:gd name="f118" fmla="*/ f97 f43 1"/>
                  <a:gd name="f119" fmla="*/ f98 f44 1"/>
                  <a:gd name="f120" fmla="*/ f99 f43 1"/>
                  <a:gd name="f121" fmla="*/ f100 f44 1"/>
                  <a:gd name="f122" fmla="*/ f101 f43 1"/>
                  <a:gd name="f123" fmla="*/ f102 f43 1"/>
                  <a:gd name="f124" fmla="*/ f103 f44 1"/>
                  <a:gd name="f125" fmla="*/ f104 f43 1"/>
                  <a:gd name="f126" fmla="*/ f105 f44 1"/>
                  <a:gd name="f127" fmla="*/ f106 f43 1"/>
                  <a:gd name="f128" fmla="*/ f107 f44 1"/>
                  <a:gd name="f129" fmla="*/ f108 f43 1"/>
                  <a:gd name="f130" fmla="*/ f109 f4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4" y="f115"/>
                  </a:cxn>
                  <a:cxn ang="f71">
                    <a:pos x="f116" y="f117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1"/>
                  </a:cxn>
                  <a:cxn ang="f71">
                    <a:pos x="f123" y="f124"/>
                  </a:cxn>
                  <a:cxn ang="f71">
                    <a:pos x="f125" y="f126"/>
                  </a:cxn>
                  <a:cxn ang="f71">
                    <a:pos x="f127" y="f128"/>
                  </a:cxn>
                  <a:cxn ang="f71">
                    <a:pos x="f129" y="f130"/>
                  </a:cxn>
                  <a:cxn ang="f71">
                    <a:pos x="f114" y="f115"/>
                  </a:cxn>
                </a:cxnLst>
                <a:rect l="f110" t="f113" r="f111" b="f112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2" y="f14"/>
                      <a:pt x="f12" y="f15"/>
                      <a:pt x="f16" y="f16"/>
                    </a:cubicBezTo>
                    <a:cubicBezTo>
                      <a:pt x="f17" y="f18"/>
                      <a:pt x="f19" y="f20"/>
                      <a:pt x="f21" y="f7"/>
                    </a:cubicBezTo>
                    <a:cubicBezTo>
                      <a:pt x="f22" y="f7"/>
                      <a:pt x="f23" y="f7"/>
                      <a:pt x="f24" y="f7"/>
                    </a:cubicBezTo>
                    <a:cubicBezTo>
                      <a:pt x="f25" y="f26"/>
                      <a:pt x="f27" y="f20"/>
                      <a:pt x="f28" y="f29"/>
                    </a:cubicBezTo>
                    <a:cubicBezTo>
                      <a:pt x="f5" y="f12"/>
                      <a:pt x="f27" y="f21"/>
                      <a:pt x="f30" y="f31"/>
                    </a:cubicBezTo>
                    <a:cubicBezTo>
                      <a:pt x="f9" y="f32"/>
                      <a:pt x="f33" y="f34"/>
                      <a:pt x="f34" y="f35"/>
                    </a:cubicBezTo>
                    <a:cubicBezTo>
                      <a:pt x="f36" y="f37"/>
                      <a:pt x="f36" y="f28"/>
                      <a:pt x="f38" y="f39"/>
                    </a:cubicBezTo>
                    <a:cubicBezTo>
                      <a:pt x="f40" y="f5"/>
                      <a:pt x="f41" y="f39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Freeform 9">
                <a:extLst>
                  <a:ext uri="{FF2B5EF4-FFF2-40B4-BE49-F238E27FC236}">
                    <a16:creationId xmlns:a16="http://schemas.microsoft.com/office/drawing/2014/main" id="{CA003738-F721-D916-7D05-554069F65B81}"/>
                  </a:ext>
                </a:extLst>
              </p:cNvPr>
              <p:cNvSpPr/>
              <p:nvPr/>
            </p:nvSpPr>
            <p:spPr>
              <a:xfrm>
                <a:off x="3971925" y="5083177"/>
                <a:ext cx="1555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19"/>
                  <a:gd name="f19" fmla="val 7"/>
                  <a:gd name="f20" fmla="val 23"/>
                  <a:gd name="f21" fmla="val 25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4"/>
                  <a:gd name="f28" fmla="val 50"/>
                  <a:gd name="f29" fmla="val 57"/>
                  <a:gd name="f30" fmla="val 61"/>
                  <a:gd name="f31" fmla="val 21"/>
                  <a:gd name="f32" fmla="val 43"/>
                  <a:gd name="f33" fmla="+- 0 0 -90"/>
                  <a:gd name="f34" fmla="*/ f3 1 65"/>
                  <a:gd name="f35" fmla="*/ f4 1 31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65"/>
                  <a:gd name="f44" fmla="*/ f40 1 31"/>
                  <a:gd name="f45" fmla="*/ 1 f41 1"/>
                  <a:gd name="f46" fmla="*/ 31 f40 1"/>
                  <a:gd name="f47" fmla="*/ 10 f41 1"/>
                  <a:gd name="f48" fmla="*/ 10 f40 1"/>
                  <a:gd name="f49" fmla="*/ 16 f41 1"/>
                  <a:gd name="f50" fmla="*/ 8 f40 1"/>
                  <a:gd name="f51" fmla="*/ 25 f41 1"/>
                  <a:gd name="f52" fmla="*/ 2 f40 1"/>
                  <a:gd name="f53" fmla="*/ 39 f41 1"/>
                  <a:gd name="f54" fmla="*/ 5 f40 1"/>
                  <a:gd name="f55" fmla="*/ 57 f41 1"/>
                  <a:gd name="f56" fmla="*/ 19 f40 1"/>
                  <a:gd name="f57" fmla="*/ 65 f41 1"/>
                  <a:gd name="f58" fmla="+- f42 0 f1"/>
                  <a:gd name="f59" fmla="*/ f45 1 65"/>
                  <a:gd name="f60" fmla="*/ f46 1 31"/>
                  <a:gd name="f61" fmla="*/ f47 1 65"/>
                  <a:gd name="f62" fmla="*/ f48 1 31"/>
                  <a:gd name="f63" fmla="*/ f49 1 65"/>
                  <a:gd name="f64" fmla="*/ f50 1 31"/>
                  <a:gd name="f65" fmla="*/ f51 1 65"/>
                  <a:gd name="f66" fmla="*/ f52 1 31"/>
                  <a:gd name="f67" fmla="*/ f53 1 65"/>
                  <a:gd name="f68" fmla="*/ f54 1 31"/>
                  <a:gd name="f69" fmla="*/ f55 1 65"/>
                  <a:gd name="f70" fmla="*/ f56 1 31"/>
                  <a:gd name="f71" fmla="*/ f57 1 65"/>
                  <a:gd name="f72" fmla="*/ 0 1 f43"/>
                  <a:gd name="f73" fmla="*/ f37 1 f43"/>
                  <a:gd name="f74" fmla="*/ 0 1 f44"/>
                  <a:gd name="f75" fmla="*/ f38 1 f44"/>
                  <a:gd name="f76" fmla="*/ f59 1 f43"/>
                  <a:gd name="f77" fmla="*/ f60 1 f44"/>
                  <a:gd name="f78" fmla="*/ f61 1 f43"/>
                  <a:gd name="f79" fmla="*/ f62 1 f44"/>
                  <a:gd name="f80" fmla="*/ f63 1 f43"/>
                  <a:gd name="f81" fmla="*/ f64 1 f44"/>
                  <a:gd name="f82" fmla="*/ f65 1 f43"/>
                  <a:gd name="f83" fmla="*/ f66 1 f44"/>
                  <a:gd name="f84" fmla="*/ f67 1 f43"/>
                  <a:gd name="f85" fmla="*/ f68 1 f44"/>
                  <a:gd name="f86" fmla="*/ f69 1 f43"/>
                  <a:gd name="f87" fmla="*/ f70 1 f44"/>
                  <a:gd name="f88" fmla="*/ f71 1 f43"/>
                  <a:gd name="f89" fmla="*/ f72 f34 1"/>
                  <a:gd name="f90" fmla="*/ f73 f34 1"/>
                  <a:gd name="f91" fmla="*/ f75 f35 1"/>
                  <a:gd name="f92" fmla="*/ f74 f35 1"/>
                  <a:gd name="f93" fmla="*/ f76 f34 1"/>
                  <a:gd name="f94" fmla="*/ f77 f35 1"/>
                  <a:gd name="f95" fmla="*/ f78 f34 1"/>
                  <a:gd name="f96" fmla="*/ f79 f35 1"/>
                  <a:gd name="f97" fmla="*/ f80 f34 1"/>
                  <a:gd name="f98" fmla="*/ f81 f35 1"/>
                  <a:gd name="f99" fmla="*/ f82 f34 1"/>
                  <a:gd name="f100" fmla="*/ f83 f35 1"/>
                  <a:gd name="f101" fmla="*/ f84 f34 1"/>
                  <a:gd name="f102" fmla="*/ f85 f35 1"/>
                  <a:gd name="f103" fmla="*/ f86 f34 1"/>
                  <a:gd name="f104" fmla="*/ f87 f35 1"/>
                  <a:gd name="f105" fmla="*/ f88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94"/>
                  </a:cxn>
                  <a:cxn ang="f58">
                    <a:pos x="f93" y="f94"/>
                  </a:cxn>
                </a:cxnLst>
                <a:rect l="f89" t="f92" r="f90" b="f91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18"/>
                    </a:cubicBezTo>
                    <a:cubicBezTo>
                      <a:pt x="f30" y="f31"/>
                      <a:pt x="f6" y="f21"/>
                      <a:pt x="f6" y="f7"/>
                    </a:cubicBezTo>
                    <a:cubicBezTo>
                      <a:pt x="f32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10">
                <a:extLst>
                  <a:ext uri="{FF2B5EF4-FFF2-40B4-BE49-F238E27FC236}">
                    <a16:creationId xmlns:a16="http://schemas.microsoft.com/office/drawing/2014/main" id="{2EA34D3A-2A39-0377-DF52-93978B01EED4}"/>
                  </a:ext>
                </a:extLst>
              </p:cNvPr>
              <p:cNvSpPr/>
              <p:nvPr/>
            </p:nvSpPr>
            <p:spPr>
              <a:xfrm>
                <a:off x="5210178" y="5129217"/>
                <a:ext cx="7144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2"/>
                  <a:gd name="f9" fmla="val 7"/>
                  <a:gd name="f10" fmla="val 6"/>
                  <a:gd name="f11" fmla="val 5"/>
                  <a:gd name="f12" fmla="val 4"/>
                  <a:gd name="f13" fmla="val 16"/>
                  <a:gd name="f14" fmla="val 1"/>
                  <a:gd name="f15" fmla="val 17"/>
                  <a:gd name="f16" fmla="val 19"/>
                  <a:gd name="f17" fmla="val 20"/>
                  <a:gd name="f18" fmla="val 23"/>
                  <a:gd name="f19" fmla="val 26"/>
                  <a:gd name="f20" fmla="val 27"/>
                  <a:gd name="f21" fmla="val 8"/>
                  <a:gd name="f22" fmla="val 9"/>
                  <a:gd name="f23" fmla="val 25"/>
                  <a:gd name="f24" fmla="val 10"/>
                  <a:gd name="f25" fmla="+- 0 0 -90"/>
                  <a:gd name="f26" fmla="*/ f3 1 30"/>
                  <a:gd name="f27" fmla="*/ f4 1 1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30"/>
                  <a:gd name="f36" fmla="*/ f32 1 12"/>
                  <a:gd name="f37" fmla="*/ 2 f33 1"/>
                  <a:gd name="f38" fmla="*/ 7 f32 1"/>
                  <a:gd name="f39" fmla="*/ 16 f33 1"/>
                  <a:gd name="f40" fmla="*/ 1 f32 1"/>
                  <a:gd name="f41" fmla="*/ 20 f33 1"/>
                  <a:gd name="f42" fmla="*/ 27 f33 1"/>
                  <a:gd name="f43" fmla="*/ 4 f32 1"/>
                  <a:gd name="f44" fmla="*/ 25 f33 1"/>
                  <a:gd name="f45" fmla="*/ 12 f32 1"/>
                  <a:gd name="f46" fmla="*/ 0 f33 1"/>
                  <a:gd name="f47" fmla="+- f34 0 f1"/>
                  <a:gd name="f48" fmla="*/ f37 1 30"/>
                  <a:gd name="f49" fmla="*/ f38 1 12"/>
                  <a:gd name="f50" fmla="*/ f39 1 30"/>
                  <a:gd name="f51" fmla="*/ f40 1 12"/>
                  <a:gd name="f52" fmla="*/ f41 1 30"/>
                  <a:gd name="f53" fmla="*/ f42 1 30"/>
                  <a:gd name="f54" fmla="*/ f43 1 12"/>
                  <a:gd name="f55" fmla="*/ f44 1 30"/>
                  <a:gd name="f56" fmla="*/ f45 1 12"/>
                  <a:gd name="f57" fmla="*/ f46 1 30"/>
                  <a:gd name="f58" fmla="*/ 0 1 f35"/>
                  <a:gd name="f59" fmla="*/ f29 1 f35"/>
                  <a:gd name="f60" fmla="*/ 0 1 f36"/>
                  <a:gd name="f61" fmla="*/ f30 1 f36"/>
                  <a:gd name="f62" fmla="*/ f48 1 f35"/>
                  <a:gd name="f63" fmla="*/ f49 1 f36"/>
                  <a:gd name="f64" fmla="*/ f50 1 f35"/>
                  <a:gd name="f65" fmla="*/ f51 1 f36"/>
                  <a:gd name="f66" fmla="*/ f52 1 f35"/>
                  <a:gd name="f67" fmla="*/ f53 1 f35"/>
                  <a:gd name="f68" fmla="*/ f54 1 f36"/>
                  <a:gd name="f69" fmla="*/ f55 1 f35"/>
                  <a:gd name="f70" fmla="*/ f56 1 f36"/>
                  <a:gd name="f71" fmla="*/ f57 1 f35"/>
                  <a:gd name="f72" fmla="*/ f58 f26 1"/>
                  <a:gd name="f73" fmla="*/ f59 f26 1"/>
                  <a:gd name="f74" fmla="*/ f61 f27 1"/>
                  <a:gd name="f75" fmla="*/ f60 f27 1"/>
                  <a:gd name="f76" fmla="*/ f62 f26 1"/>
                  <a:gd name="f77" fmla="*/ f63 f27 1"/>
                  <a:gd name="f78" fmla="*/ f64 f26 1"/>
                  <a:gd name="f79" fmla="*/ f65 f27 1"/>
                  <a:gd name="f80" fmla="*/ f66 f26 1"/>
                  <a:gd name="f81" fmla="*/ f67 f26 1"/>
                  <a:gd name="f82" fmla="*/ f68 f27 1"/>
                  <a:gd name="f83" fmla="*/ f69 f26 1"/>
                  <a:gd name="f84" fmla="*/ f70 f27 1"/>
                  <a:gd name="f85" fmla="*/ f71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6" y="f77"/>
                  </a:cxn>
                  <a:cxn ang="f47">
                    <a:pos x="f78" y="f79"/>
                  </a:cxn>
                  <a:cxn ang="f47">
                    <a:pos x="f80" y="f79"/>
                  </a:cxn>
                  <a:cxn ang="f47">
                    <a:pos x="f81" y="f82"/>
                  </a:cxn>
                  <a:cxn ang="f47">
                    <a:pos x="f83" y="f84"/>
                  </a:cxn>
                  <a:cxn ang="f47">
                    <a:pos x="f85" y="f84"/>
                  </a:cxn>
                  <a:cxn ang="f47">
                    <a:pos x="f76" y="f77"/>
                  </a:cxn>
                </a:cxnLst>
                <a:rect l="f72" t="f75" r="f73" b="f74"/>
                <a:pathLst>
                  <a:path w="30" h="12">
                    <a:moveTo>
                      <a:pt x="f8" y="f9"/>
                    </a:moveTo>
                    <a:cubicBezTo>
                      <a:pt x="f10" y="f11"/>
                      <a:pt x="f7" y="f12"/>
                      <a:pt x="f13" y="f14"/>
                    </a:cubicBezTo>
                    <a:cubicBezTo>
                      <a:pt x="f15" y="f14"/>
                      <a:pt x="f16" y="f14"/>
                      <a:pt x="f17" y="f14"/>
                    </a:cubicBezTo>
                    <a:cubicBezTo>
                      <a:pt x="f18" y="f5"/>
                      <a:pt x="f19" y="f14"/>
                      <a:pt x="f20" y="f12"/>
                    </a:cubicBezTo>
                    <a:cubicBezTo>
                      <a:pt x="f6" y="f21"/>
                      <a:pt x="f19" y="f22"/>
                      <a:pt x="f23" y="f7"/>
                    </a:cubicBezTo>
                    <a:cubicBezTo>
                      <a:pt x="f15" y="f7"/>
                      <a:pt x="f22" y="f7"/>
                      <a:pt x="f5" y="f7"/>
                    </a:cubicBezTo>
                    <a:cubicBezTo>
                      <a:pt x="f5" y="f24"/>
                      <a:pt x="f14" y="f22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11">
                <a:extLst>
                  <a:ext uri="{FF2B5EF4-FFF2-40B4-BE49-F238E27FC236}">
                    <a16:creationId xmlns:a16="http://schemas.microsoft.com/office/drawing/2014/main" id="{57294F8B-E6CC-6E45-8027-9FC768288350}"/>
                  </a:ext>
                </a:extLst>
              </p:cNvPr>
              <p:cNvSpPr/>
              <p:nvPr/>
            </p:nvSpPr>
            <p:spPr>
              <a:xfrm>
                <a:off x="5084758" y="5140327"/>
                <a:ext cx="39684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1"/>
                  <a:gd name="f11" fmla="+- 0 0 -90"/>
                  <a:gd name="f12" fmla="*/ f3 1 17"/>
                  <a:gd name="f13" fmla="*/ f4 1 7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7"/>
                  <a:gd name="f22" fmla="*/ f18 1 7"/>
                  <a:gd name="f23" fmla="*/ 0 f19 1"/>
                  <a:gd name="f24" fmla="*/ 7 f18 1"/>
                  <a:gd name="f25" fmla="*/ 17 f19 1"/>
                  <a:gd name="f26" fmla="+- f20 0 f1"/>
                  <a:gd name="f27" fmla="*/ f23 1 17"/>
                  <a:gd name="f28" fmla="*/ f24 1 7"/>
                  <a:gd name="f29" fmla="*/ f25 1 17"/>
                  <a:gd name="f30" fmla="*/ 0 1 f21"/>
                  <a:gd name="f31" fmla="*/ f15 1 f21"/>
                  <a:gd name="f32" fmla="*/ 0 1 f22"/>
                  <a:gd name="f33" fmla="*/ f16 1 f22"/>
                  <a:gd name="f34" fmla="*/ f27 1 f21"/>
                  <a:gd name="f35" fmla="*/ f28 1 f22"/>
                  <a:gd name="f36" fmla="*/ f29 1 f21"/>
                  <a:gd name="f37" fmla="*/ f30 f12 1"/>
                  <a:gd name="f38" fmla="*/ f31 f12 1"/>
                  <a:gd name="f39" fmla="*/ f33 f13 1"/>
                  <a:gd name="f40" fmla="*/ f32 f13 1"/>
                  <a:gd name="f41" fmla="*/ f34 f12 1"/>
                  <a:gd name="f42" fmla="*/ f35 f13 1"/>
                  <a:gd name="f43" fmla="*/ f36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8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12">
                <a:extLst>
                  <a:ext uri="{FF2B5EF4-FFF2-40B4-BE49-F238E27FC236}">
                    <a16:creationId xmlns:a16="http://schemas.microsoft.com/office/drawing/2014/main" id="{0EFBCDAC-4302-2737-7C3C-7328D923F673}"/>
                  </a:ext>
                </a:extLst>
              </p:cNvPr>
              <p:cNvSpPr/>
              <p:nvPr/>
            </p:nvSpPr>
            <p:spPr>
              <a:xfrm>
                <a:off x="4632322" y="5143499"/>
                <a:ext cx="26983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1"/>
                  <a:gd name="f9" fmla="val 4"/>
                  <a:gd name="f10" fmla="val 3"/>
                  <a:gd name="f11" fmla="val 7"/>
                  <a:gd name="f12" fmla="val 10"/>
                  <a:gd name="f13" fmla="val 2"/>
                  <a:gd name="f14" fmla="val 8"/>
                  <a:gd name="f15" fmla="+- 0 0 -90"/>
                  <a:gd name="f16" fmla="*/ f3 1 11"/>
                  <a:gd name="f17" fmla="*/ f4 1 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6"/>
                  <a:gd name="f26" fmla="*/ f23 1 11"/>
                  <a:gd name="f27" fmla="*/ 1 f23 1"/>
                  <a:gd name="f28" fmla="*/ 6 f22 1"/>
                  <a:gd name="f29" fmla="*/ 3 f23 1"/>
                  <a:gd name="f30" fmla="*/ 0 f22 1"/>
                  <a:gd name="f31" fmla="*/ 11 f23 1"/>
                  <a:gd name="f32" fmla="+- f24 0 f1"/>
                  <a:gd name="f33" fmla="*/ f27 1 11"/>
                  <a:gd name="f34" fmla="*/ f28 1 6"/>
                  <a:gd name="f35" fmla="*/ f29 1 11"/>
                  <a:gd name="f36" fmla="*/ f30 1 6"/>
                  <a:gd name="f37" fmla="*/ f31 1 11"/>
                  <a:gd name="f38" fmla="*/ 0 1 f26"/>
                  <a:gd name="f39" fmla="*/ f19 1 f26"/>
                  <a:gd name="f40" fmla="*/ 0 1 f25"/>
                  <a:gd name="f41" fmla="*/ f20 1 f25"/>
                  <a:gd name="f42" fmla="*/ f33 1 f26"/>
                  <a:gd name="f43" fmla="*/ f34 1 f25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6">
                    <a:moveTo>
                      <a:pt x="f8" y="f7"/>
                    </a:moveTo>
                    <a:cubicBezTo>
                      <a:pt x="f8" y="f9"/>
                      <a:pt x="f5" y="f5"/>
                      <a:pt x="f10" y="f5"/>
                    </a:cubicBezTo>
                    <a:cubicBezTo>
                      <a:pt x="f11" y="f5"/>
                      <a:pt x="f12" y="f13"/>
                      <a:pt x="f6" y="f7"/>
                    </a:cubicBezTo>
                    <a:cubicBezTo>
                      <a:pt x="f14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Freeform 13">
                <a:extLst>
                  <a:ext uri="{FF2B5EF4-FFF2-40B4-BE49-F238E27FC236}">
                    <a16:creationId xmlns:a16="http://schemas.microsoft.com/office/drawing/2014/main" id="{2167820A-2C96-43D6-87EC-70CD7D61F96A}"/>
                  </a:ext>
                </a:extLst>
              </p:cNvPr>
              <p:cNvSpPr/>
              <p:nvPr/>
            </p:nvSpPr>
            <p:spPr>
              <a:xfrm>
                <a:off x="5203822" y="5145091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2"/>
                  <a:gd name="f9" fmla="val 3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0 f17 1"/>
                  <a:gd name="f22" fmla="*/ 3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5"/>
                    </a:moveTo>
                    <a:cubicBezTo>
                      <a:pt x="f7" y="f8"/>
                      <a:pt x="f6" y="f7"/>
                      <a:pt x="f9" y="f6"/>
                    </a:cubicBezTo>
                    <a:cubicBezTo>
                      <a:pt x="f9" y="f6"/>
                      <a:pt x="f9" y="f6"/>
                      <a:pt x="f8" y="f6"/>
                    </a:cubicBezTo>
                    <a:cubicBezTo>
                      <a:pt x="f5" y="f8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FFD1533F-79C0-DF02-3D9B-63655183E60C}"/>
                  </a:ext>
                </a:extLst>
              </p:cNvPr>
              <p:cNvSpPr/>
              <p:nvPr/>
            </p:nvSpPr>
            <p:spPr>
              <a:xfrm>
                <a:off x="4651379" y="4427543"/>
                <a:ext cx="168277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5"/>
                  <a:gd name="f8" fmla="val 2"/>
                  <a:gd name="f9" fmla="val 45"/>
                  <a:gd name="f10" fmla="val 43"/>
                  <a:gd name="f11" fmla="val 40"/>
                  <a:gd name="f12" fmla="val 3"/>
                  <a:gd name="f13" fmla="val 38"/>
                  <a:gd name="f14" fmla="val 7"/>
                  <a:gd name="f15" fmla="val 33"/>
                  <a:gd name="f16" fmla="val 5"/>
                  <a:gd name="f17" fmla="val 29"/>
                  <a:gd name="f18" fmla="val 4"/>
                  <a:gd name="f19" fmla="val 24"/>
                  <a:gd name="f20" fmla="val 14"/>
                  <a:gd name="f21" fmla="val 6"/>
                  <a:gd name="f22" fmla="val 16"/>
                  <a:gd name="f23" fmla="val 32"/>
                  <a:gd name="f24" fmla="val 39"/>
                  <a:gd name="f25" fmla="val 44"/>
                  <a:gd name="f26" fmla="val 49"/>
                  <a:gd name="f27" fmla="val 53"/>
                  <a:gd name="f28" fmla="val 54"/>
                  <a:gd name="f29" fmla="val 55"/>
                  <a:gd name="f30" fmla="val 11"/>
                  <a:gd name="f31" fmla="val 58"/>
                  <a:gd name="f32" fmla="val 13"/>
                  <a:gd name="f33" fmla="val 61"/>
                  <a:gd name="f34" fmla="val 67"/>
                  <a:gd name="f35" fmla="val 21"/>
                  <a:gd name="f36" fmla="val 68"/>
                  <a:gd name="f37" fmla="val 41"/>
                  <a:gd name="f38" fmla="val 64"/>
                  <a:gd name="f39" fmla="val 65"/>
                  <a:gd name="f40" fmla="val 57"/>
                  <a:gd name="f41" fmla="val 62"/>
                  <a:gd name="f42" fmla="val 59"/>
                  <a:gd name="f43" fmla="val 60"/>
                  <a:gd name="f44" fmla="val 56"/>
                  <a:gd name="f45" fmla="val 50"/>
                  <a:gd name="f46" fmla="val 48"/>
                  <a:gd name="f47" fmla="val 47"/>
                  <a:gd name="f48" fmla="val 51"/>
                  <a:gd name="f49" fmla="val 52"/>
                  <a:gd name="f50" fmla="val 63"/>
                  <a:gd name="f51" fmla="val 34"/>
                  <a:gd name="f52" fmla="val 28"/>
                  <a:gd name="f53" fmla="val 27"/>
                  <a:gd name="f54" fmla="val 69"/>
                  <a:gd name="f55" fmla="val 25"/>
                  <a:gd name="f56" fmla="val 71"/>
                  <a:gd name="f57" fmla="val 23"/>
                  <a:gd name="f58" fmla="val 73"/>
                  <a:gd name="f59" fmla="val 20"/>
                  <a:gd name="f60" fmla="val 72"/>
                  <a:gd name="f61" fmla="val 18"/>
                  <a:gd name="f62" fmla="val 9"/>
                  <a:gd name="f63" fmla="+- 0 0 -90"/>
                  <a:gd name="f64" fmla="*/ f3 1 70"/>
                  <a:gd name="f65" fmla="*/ f4 1 75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0"/>
                  <a:gd name="f74" fmla="*/ f70 1 75"/>
                  <a:gd name="f75" fmla="*/ 2 f71 1"/>
                  <a:gd name="f76" fmla="*/ 45 f70 1"/>
                  <a:gd name="f77" fmla="*/ 3 f71 1"/>
                  <a:gd name="f78" fmla="*/ 38 f70 1"/>
                  <a:gd name="f79" fmla="*/ 4 f71 1"/>
                  <a:gd name="f80" fmla="*/ 24 f70 1"/>
                  <a:gd name="f81" fmla="*/ 16 f71 1"/>
                  <a:gd name="f82" fmla="*/ 6 f70 1"/>
                  <a:gd name="f83" fmla="*/ 39 f71 1"/>
                  <a:gd name="f84" fmla="*/ 2 f70 1"/>
                  <a:gd name="f85" fmla="*/ 53 f71 1"/>
                  <a:gd name="f86" fmla="*/ 4 f70 1"/>
                  <a:gd name="f87" fmla="*/ 55 f71 1"/>
                  <a:gd name="f88" fmla="*/ 61 f71 1"/>
                  <a:gd name="f89" fmla="*/ 16 f70 1"/>
                  <a:gd name="f90" fmla="*/ 68 f71 1"/>
                  <a:gd name="f91" fmla="*/ 41 f70 1"/>
                  <a:gd name="f92" fmla="*/ 65 f71 1"/>
                  <a:gd name="f93" fmla="*/ 54 f70 1"/>
                  <a:gd name="f94" fmla="*/ 59 f71 1"/>
                  <a:gd name="f95" fmla="*/ 60 f70 1"/>
                  <a:gd name="f96" fmla="*/ 50 f71 1"/>
                  <a:gd name="f97" fmla="*/ 58 f70 1"/>
                  <a:gd name="f98" fmla="*/ 47 f71 1"/>
                  <a:gd name="f99" fmla="*/ 53 f70 1"/>
                  <a:gd name="f100" fmla="*/ 41 f71 1"/>
                  <a:gd name="f101" fmla="*/ 55 f70 1"/>
                  <a:gd name="f102" fmla="*/ 28 f71 1"/>
                  <a:gd name="f103" fmla="*/ 68 f70 1"/>
                  <a:gd name="f104" fmla="*/ 24 f71 1"/>
                  <a:gd name="f105" fmla="*/ 71 f70 1"/>
                  <a:gd name="f106" fmla="*/ 20 f71 1"/>
                  <a:gd name="f107" fmla="*/ 72 f70 1"/>
                  <a:gd name="f108" fmla="*/ 9 f71 1"/>
                  <a:gd name="f109" fmla="*/ 62 f70 1"/>
                  <a:gd name="f110" fmla="+- f72 0 f1"/>
                  <a:gd name="f111" fmla="*/ f75 1 70"/>
                  <a:gd name="f112" fmla="*/ f76 1 75"/>
                  <a:gd name="f113" fmla="*/ f77 1 70"/>
                  <a:gd name="f114" fmla="*/ f78 1 75"/>
                  <a:gd name="f115" fmla="*/ f79 1 70"/>
                  <a:gd name="f116" fmla="*/ f80 1 75"/>
                  <a:gd name="f117" fmla="*/ f81 1 70"/>
                  <a:gd name="f118" fmla="*/ f82 1 75"/>
                  <a:gd name="f119" fmla="*/ f83 1 70"/>
                  <a:gd name="f120" fmla="*/ f84 1 75"/>
                  <a:gd name="f121" fmla="*/ f85 1 70"/>
                  <a:gd name="f122" fmla="*/ f86 1 75"/>
                  <a:gd name="f123" fmla="*/ f87 1 70"/>
                  <a:gd name="f124" fmla="*/ f88 1 70"/>
                  <a:gd name="f125" fmla="*/ f89 1 75"/>
                  <a:gd name="f126" fmla="*/ f90 1 70"/>
                  <a:gd name="f127" fmla="*/ f91 1 75"/>
                  <a:gd name="f128" fmla="*/ f92 1 70"/>
                  <a:gd name="f129" fmla="*/ f93 1 75"/>
                  <a:gd name="f130" fmla="*/ f94 1 70"/>
                  <a:gd name="f131" fmla="*/ f95 1 75"/>
                  <a:gd name="f132" fmla="*/ f96 1 70"/>
                  <a:gd name="f133" fmla="*/ f97 1 75"/>
                  <a:gd name="f134" fmla="*/ f98 1 70"/>
                  <a:gd name="f135" fmla="*/ f99 1 75"/>
                  <a:gd name="f136" fmla="*/ f100 1 70"/>
                  <a:gd name="f137" fmla="*/ f101 1 75"/>
                  <a:gd name="f138" fmla="*/ f102 1 70"/>
                  <a:gd name="f139" fmla="*/ f103 1 75"/>
                  <a:gd name="f140" fmla="*/ f104 1 70"/>
                  <a:gd name="f141" fmla="*/ f105 1 75"/>
                  <a:gd name="f142" fmla="*/ f106 1 70"/>
                  <a:gd name="f143" fmla="*/ f107 1 75"/>
                  <a:gd name="f144" fmla="*/ f108 1 70"/>
                  <a:gd name="f145" fmla="*/ f109 1 75"/>
                  <a:gd name="f146" fmla="*/ 0 1 f73"/>
                  <a:gd name="f147" fmla="*/ f67 1 f73"/>
                  <a:gd name="f148" fmla="*/ 0 1 f74"/>
                  <a:gd name="f149" fmla="*/ f68 1 f74"/>
                  <a:gd name="f150" fmla="*/ f111 1 f73"/>
                  <a:gd name="f151" fmla="*/ f112 1 f74"/>
                  <a:gd name="f152" fmla="*/ f113 1 f73"/>
                  <a:gd name="f153" fmla="*/ f114 1 f74"/>
                  <a:gd name="f154" fmla="*/ f115 1 f73"/>
                  <a:gd name="f155" fmla="*/ f116 1 f74"/>
                  <a:gd name="f156" fmla="*/ f117 1 f73"/>
                  <a:gd name="f157" fmla="*/ f118 1 f74"/>
                  <a:gd name="f158" fmla="*/ f119 1 f73"/>
                  <a:gd name="f159" fmla="*/ f120 1 f74"/>
                  <a:gd name="f160" fmla="*/ f121 1 f73"/>
                  <a:gd name="f161" fmla="*/ f122 1 f74"/>
                  <a:gd name="f162" fmla="*/ f123 1 f73"/>
                  <a:gd name="f163" fmla="*/ f124 1 f73"/>
                  <a:gd name="f164" fmla="*/ f125 1 f74"/>
                  <a:gd name="f165" fmla="*/ f126 1 f73"/>
                  <a:gd name="f166" fmla="*/ f127 1 f74"/>
                  <a:gd name="f167" fmla="*/ f128 1 f73"/>
                  <a:gd name="f168" fmla="*/ f129 1 f74"/>
                  <a:gd name="f169" fmla="*/ f130 1 f73"/>
                  <a:gd name="f170" fmla="*/ f131 1 f74"/>
                  <a:gd name="f171" fmla="*/ f132 1 f73"/>
                  <a:gd name="f172" fmla="*/ f133 1 f74"/>
                  <a:gd name="f173" fmla="*/ f134 1 f73"/>
                  <a:gd name="f174" fmla="*/ f135 1 f74"/>
                  <a:gd name="f175" fmla="*/ f136 1 f73"/>
                  <a:gd name="f176" fmla="*/ f137 1 f74"/>
                  <a:gd name="f177" fmla="*/ f138 1 f73"/>
                  <a:gd name="f178" fmla="*/ f139 1 f74"/>
                  <a:gd name="f179" fmla="*/ f140 1 f73"/>
                  <a:gd name="f180" fmla="*/ f141 1 f74"/>
                  <a:gd name="f181" fmla="*/ f142 1 f73"/>
                  <a:gd name="f182" fmla="*/ f143 1 f74"/>
                  <a:gd name="f183" fmla="*/ f144 1 f73"/>
                  <a:gd name="f184" fmla="*/ f145 1 f74"/>
                  <a:gd name="f185" fmla="*/ f146 f64 1"/>
                  <a:gd name="f186" fmla="*/ f147 f64 1"/>
                  <a:gd name="f187" fmla="*/ f149 f65 1"/>
                  <a:gd name="f188" fmla="*/ f148 f65 1"/>
                  <a:gd name="f189" fmla="*/ f150 f64 1"/>
                  <a:gd name="f190" fmla="*/ f151 f65 1"/>
                  <a:gd name="f191" fmla="*/ f152 f64 1"/>
                  <a:gd name="f192" fmla="*/ f153 f65 1"/>
                  <a:gd name="f193" fmla="*/ f154 f64 1"/>
                  <a:gd name="f194" fmla="*/ f155 f65 1"/>
                  <a:gd name="f195" fmla="*/ f156 f64 1"/>
                  <a:gd name="f196" fmla="*/ f157 f65 1"/>
                  <a:gd name="f197" fmla="*/ f158 f64 1"/>
                  <a:gd name="f198" fmla="*/ f159 f65 1"/>
                  <a:gd name="f199" fmla="*/ f160 f64 1"/>
                  <a:gd name="f200" fmla="*/ f161 f65 1"/>
                  <a:gd name="f201" fmla="*/ f162 f64 1"/>
                  <a:gd name="f202" fmla="*/ f163 f64 1"/>
                  <a:gd name="f203" fmla="*/ f164 f65 1"/>
                  <a:gd name="f204" fmla="*/ f165 f64 1"/>
                  <a:gd name="f205" fmla="*/ f166 f65 1"/>
                  <a:gd name="f206" fmla="*/ f167 f64 1"/>
                  <a:gd name="f207" fmla="*/ f168 f65 1"/>
                  <a:gd name="f208" fmla="*/ f169 f64 1"/>
                  <a:gd name="f209" fmla="*/ f170 f65 1"/>
                  <a:gd name="f210" fmla="*/ f171 f64 1"/>
                  <a:gd name="f211" fmla="*/ f172 f65 1"/>
                  <a:gd name="f212" fmla="*/ f173 f64 1"/>
                  <a:gd name="f213" fmla="*/ f174 f65 1"/>
                  <a:gd name="f214" fmla="*/ f175 f64 1"/>
                  <a:gd name="f215" fmla="*/ f176 f65 1"/>
                  <a:gd name="f216" fmla="*/ f177 f64 1"/>
                  <a:gd name="f217" fmla="*/ f178 f65 1"/>
                  <a:gd name="f218" fmla="*/ f179 f64 1"/>
                  <a:gd name="f219" fmla="*/ f180 f65 1"/>
                  <a:gd name="f220" fmla="*/ f181 f64 1"/>
                  <a:gd name="f221" fmla="*/ f182 f65 1"/>
                  <a:gd name="f222" fmla="*/ f183 f64 1"/>
                  <a:gd name="f223" fmla="*/ f184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9" y="f190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9" y="f200"/>
                  </a:cxn>
                  <a:cxn ang="f110">
                    <a:pos x="f201" y="f196"/>
                  </a:cxn>
                  <a:cxn ang="f110">
                    <a:pos x="f202" y="f203"/>
                  </a:cxn>
                  <a:cxn ang="f110">
                    <a:pos x="f204" y="f205"/>
                  </a:cxn>
                  <a:cxn ang="f110">
                    <a:pos x="f206" y="f207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213"/>
                  </a:cxn>
                  <a:cxn ang="f110">
                    <a:pos x="f214" y="f215"/>
                  </a:cxn>
                  <a:cxn ang="f110">
                    <a:pos x="f216" y="f217"/>
                  </a:cxn>
                  <a:cxn ang="f110">
                    <a:pos x="f218" y="f219"/>
                  </a:cxn>
                  <a:cxn ang="f110">
                    <a:pos x="f220" y="f221"/>
                  </a:cxn>
                  <a:cxn ang="f110">
                    <a:pos x="f222" y="f223"/>
                  </a:cxn>
                  <a:cxn ang="f110">
                    <a:pos x="f189" y="f190"/>
                  </a:cxn>
                </a:cxnLst>
                <a:rect l="f185" t="f188" r="f186" b="f187"/>
                <a:pathLst>
                  <a:path w="70" h="7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5" y="f20"/>
                      <a:pt x="f21" y="f16"/>
                      <a:pt x="f22" y="f21"/>
                    </a:cubicBezTo>
                    <a:cubicBezTo>
                      <a:pt x="f19" y="f14"/>
                      <a:pt x="f23" y="f16"/>
                      <a:pt x="f24" y="f8"/>
                    </a:cubicBezTo>
                    <a:cubicBezTo>
                      <a:pt x="f25" y="f5"/>
                      <a:pt x="f26" y="f8"/>
                      <a:pt x="f27" y="f18"/>
                    </a:cubicBezTo>
                    <a:cubicBezTo>
                      <a:pt x="f28" y="f18"/>
                      <a:pt x="f29" y="f16"/>
                      <a:pt x="f29" y="f21"/>
                    </a:cubicBezTo>
                    <a:cubicBezTo>
                      <a:pt x="f29" y="f30"/>
                      <a:pt x="f31" y="f32"/>
                      <a:pt x="f33" y="f22"/>
                    </a:cubicBezTo>
                    <a:cubicBezTo>
                      <a:pt x="f34" y="f35"/>
                      <a:pt x="f6" y="f15"/>
                      <a:pt x="f36" y="f37"/>
                    </a:cubicBezTo>
                    <a:cubicBezTo>
                      <a:pt x="f34" y="f9"/>
                      <a:pt x="f38" y="f26"/>
                      <a:pt x="f39" y="f28"/>
                    </a:cubicBezTo>
                    <a:cubicBezTo>
                      <a:pt x="f39" y="f40"/>
                      <a:pt x="f41" y="f31"/>
                      <a:pt x="f42" y="f43"/>
                    </a:cubicBezTo>
                    <a:cubicBezTo>
                      <a:pt x="f44" y="f33"/>
                      <a:pt x="f27" y="f43"/>
                      <a:pt x="f45" y="f31"/>
                    </a:cubicBezTo>
                    <a:cubicBezTo>
                      <a:pt x="f26" y="f40"/>
                      <a:pt x="f46" y="f29"/>
                      <a:pt x="f47" y="f27"/>
                    </a:cubicBezTo>
                    <a:cubicBezTo>
                      <a:pt x="f25" y="f48"/>
                      <a:pt x="f37" y="f49"/>
                      <a:pt x="f37" y="f29"/>
                    </a:cubicBezTo>
                    <a:cubicBezTo>
                      <a:pt x="f11" y="f50"/>
                      <a:pt x="f51" y="f39"/>
                      <a:pt x="f52" y="f36"/>
                    </a:cubicBezTo>
                    <a:cubicBezTo>
                      <a:pt x="f53" y="f54"/>
                      <a:pt x="f55" y="f54"/>
                      <a:pt x="f19" y="f56"/>
                    </a:cubicBezTo>
                    <a:cubicBezTo>
                      <a:pt x="f57" y="f7"/>
                      <a:pt x="f35" y="f58"/>
                      <a:pt x="f59" y="f60"/>
                    </a:cubicBezTo>
                    <a:cubicBezTo>
                      <a:pt x="f61" y="f34"/>
                      <a:pt x="f32" y="f39"/>
                      <a:pt x="f62" y="f41"/>
                    </a:cubicBezTo>
                    <a:cubicBezTo>
                      <a:pt x="f16" y="f31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465F9F7E-962D-E530-E1AA-05C78CE7B371}"/>
                  </a:ext>
                </a:extLst>
              </p:cNvPr>
              <p:cNvSpPr/>
              <p:nvPr/>
            </p:nvSpPr>
            <p:spPr>
              <a:xfrm>
                <a:off x="5191121" y="44497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3"/>
                  <a:gd name="f9" fmla="val 67"/>
                  <a:gd name="f10" fmla="val 12"/>
                  <a:gd name="f11" fmla="val 66"/>
                  <a:gd name="f12" fmla="val 8"/>
                  <a:gd name="f13" fmla="val 56"/>
                  <a:gd name="f14" fmla="val 5"/>
                  <a:gd name="f15" fmla="val 51"/>
                  <a:gd name="f16" fmla="val 45"/>
                  <a:gd name="f17" fmla="val 7"/>
                  <a:gd name="f18" fmla="val 40"/>
                  <a:gd name="f19" fmla="val 9"/>
                  <a:gd name="f20" fmla="val 36"/>
                  <a:gd name="f21" fmla="val 32"/>
                  <a:gd name="f22" fmla="val 15"/>
                  <a:gd name="f23" fmla="val 20"/>
                  <a:gd name="f24" fmla="val 27"/>
                  <a:gd name="f25" fmla="val 33"/>
                  <a:gd name="f26" fmla="val 39"/>
                  <a:gd name="f27" fmla="val 3"/>
                  <a:gd name="f28" fmla="val 44"/>
                  <a:gd name="f29" fmla="val 49"/>
                  <a:gd name="f30" fmla="val 1"/>
                  <a:gd name="f31" fmla="val 53"/>
                  <a:gd name="f32" fmla="val 54"/>
                  <a:gd name="f33" fmla="val 55"/>
                  <a:gd name="f34" fmla="val 4"/>
                  <a:gd name="f35" fmla="val 11"/>
                  <a:gd name="f36" fmla="val 62"/>
                  <a:gd name="f37" fmla="val 65"/>
                  <a:gd name="f38" fmla="val 16"/>
                  <a:gd name="f39" fmla="val 18"/>
                  <a:gd name="f40" fmla="val 69"/>
                  <a:gd name="f41" fmla="val 24"/>
                  <a:gd name="f42" fmla="val 25"/>
                  <a:gd name="f43" fmla="val 26"/>
                  <a:gd name="f44" fmla="val 70"/>
                  <a:gd name="f45" fmla="val 47"/>
                  <a:gd name="f46" fmla="val 68"/>
                  <a:gd name="f47" fmla="val 48"/>
                  <a:gd name="f48" fmla="val 71"/>
                  <a:gd name="f49" fmla="val 64"/>
                  <a:gd name="f50" fmla="val 58"/>
                  <a:gd name="f51" fmla="val 61"/>
                  <a:gd name="f52" fmla="val 59"/>
                  <a:gd name="f53" fmla="val 57"/>
                  <a:gd name="f54" fmla="val 52"/>
                  <a:gd name="f55" fmla="val 50"/>
                  <a:gd name="f56" fmla="val 46"/>
                  <a:gd name="f57" fmla="val 63"/>
                  <a:gd name="f58" fmla="val 34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0 f65 1"/>
                  <a:gd name="f75" fmla="*/ 39 f65 1"/>
                  <a:gd name="f76" fmla="*/ 3 f65 1"/>
                  <a:gd name="f77" fmla="*/ 53 f65 1"/>
                  <a:gd name="f78" fmla="*/ 55 f65 1"/>
                  <a:gd name="f79" fmla="*/ 4 f65 1"/>
                  <a:gd name="f80" fmla="*/ 65 f65 1"/>
                  <a:gd name="f81" fmla="*/ 16 f65 1"/>
                  <a:gd name="f82" fmla="*/ 69 f65 1"/>
                  <a:gd name="f83" fmla="*/ 24 f65 1"/>
                  <a:gd name="f84" fmla="*/ 27 f65 1"/>
                  <a:gd name="f85" fmla="*/ 45 f65 1"/>
                  <a:gd name="f86" fmla="*/ 49 f65 1"/>
                  <a:gd name="f87" fmla="*/ 64 f65 1"/>
                  <a:gd name="f88" fmla="*/ 58 f65 1"/>
                  <a:gd name="f89" fmla="*/ 57 f65 1"/>
                  <a:gd name="f90" fmla="*/ 51 f65 1"/>
                  <a:gd name="f91" fmla="*/ 52 f65 1"/>
                  <a:gd name="f92" fmla="*/ 54 f65 1"/>
                  <a:gd name="f93" fmla="*/ 34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35 f60 1"/>
                  <a:gd name="f169" fmla="*/ f136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1 1"/>
                  <a:gd name="f175" fmla="*/ f142 f61 1"/>
                  <a:gd name="f176" fmla="*/ f143 f61 1"/>
                  <a:gd name="f177" fmla="*/ f144 f60 1"/>
                  <a:gd name="f178" fmla="*/ f145 f61 1"/>
                  <a:gd name="f179" fmla="*/ f146 f61 1"/>
                  <a:gd name="f180" fmla="*/ f147 f60 1"/>
                  <a:gd name="f181" fmla="*/ f148 f61 1"/>
                  <a:gd name="f182" fmla="*/ f142 f60 1"/>
                  <a:gd name="f183" fmla="*/ f149 f61 1"/>
                  <a:gd name="f184" fmla="*/ f150 f60 1"/>
                  <a:gd name="f185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2" y="f174"/>
                  </a:cxn>
                  <a:cxn ang="f95">
                    <a:pos x="f172" y="f175"/>
                  </a:cxn>
                  <a:cxn ang="f95">
                    <a:pos x="f172" y="f176"/>
                  </a:cxn>
                  <a:cxn ang="f95">
                    <a:pos x="f177" y="f178"/>
                  </a:cxn>
                  <a:cxn ang="f95">
                    <a:pos x="f16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19" y="f21"/>
                      <a:pt x="f17" y="f7"/>
                    </a:cubicBezTo>
                    <a:cubicBezTo>
                      <a:pt x="f5" y="f22"/>
                      <a:pt x="f12" y="f19"/>
                      <a:pt x="f23" y="f12"/>
                    </a:cubicBezTo>
                    <a:cubicBezTo>
                      <a:pt x="f24" y="f12"/>
                      <a:pt x="f25" y="f14"/>
                      <a:pt x="f26" y="f27"/>
                    </a:cubicBezTo>
                    <a:cubicBezTo>
                      <a:pt x="f28" y="f5"/>
                      <a:pt x="f29" y="f30"/>
                      <a:pt x="f31" y="f27"/>
                    </a:cubicBezTo>
                    <a:cubicBezTo>
                      <a:pt x="f32" y="f27"/>
                      <a:pt x="f33" y="f34"/>
                      <a:pt x="f33" y="f34"/>
                    </a:cubicBezTo>
                    <a:cubicBezTo>
                      <a:pt x="f33" y="f35"/>
                      <a:pt x="f36" y="f10"/>
                      <a:pt x="f37" y="f38"/>
                    </a:cubicBezTo>
                    <a:cubicBezTo>
                      <a:pt x="f9" y="f39"/>
                      <a:pt x="f40" y="f23"/>
                      <a:pt x="f40" y="f41"/>
                    </a:cubicBezTo>
                    <a:cubicBezTo>
                      <a:pt x="f40" y="f42"/>
                      <a:pt x="f40" y="f43"/>
                      <a:pt x="f40" y="f24"/>
                    </a:cubicBezTo>
                    <a:cubicBezTo>
                      <a:pt x="f6" y="f25"/>
                      <a:pt x="f44" y="f26"/>
                      <a:pt x="f40" y="f16"/>
                    </a:cubicBezTo>
                    <a:cubicBezTo>
                      <a:pt x="f40" y="f45"/>
                      <a:pt x="f46" y="f47"/>
                      <a:pt x="f40" y="f29"/>
                    </a:cubicBezTo>
                    <a:cubicBezTo>
                      <a:pt x="f48" y="f32"/>
                      <a:pt x="f9" y="f13"/>
                      <a:pt x="f49" y="f50"/>
                    </a:cubicBezTo>
                    <a:cubicBezTo>
                      <a:pt x="f51" y="f52"/>
                      <a:pt x="f50" y="f52"/>
                      <a:pt x="f33" y="f53"/>
                    </a:cubicBezTo>
                    <a:cubicBezTo>
                      <a:pt x="f31" y="f13"/>
                      <a:pt x="f54" y="f32"/>
                      <a:pt x="f15" y="f54"/>
                    </a:cubicBezTo>
                    <a:cubicBezTo>
                      <a:pt x="f29" y="f55"/>
                      <a:pt x="f28" y="f15"/>
                      <a:pt x="f16" y="f32"/>
                    </a:cubicBezTo>
                    <a:cubicBezTo>
                      <a:pt x="f56" y="f57"/>
                      <a:pt x="f26" y="f37"/>
                      <a:pt x="f58" y="f46"/>
                    </a:cubicBezTo>
                    <a:cubicBezTo>
                      <a:pt x="f21" y="f44"/>
                      <a:pt x="f7" y="f44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9E440169-F4DB-46E0-3CCE-F79EFFBBC5F9}"/>
                  </a:ext>
                </a:extLst>
              </p:cNvPr>
              <p:cNvSpPr/>
              <p:nvPr/>
            </p:nvSpPr>
            <p:spPr>
              <a:xfrm>
                <a:off x="3921130" y="4456118"/>
                <a:ext cx="177795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1"/>
                  <a:gd name="f10" fmla="val 20"/>
                  <a:gd name="f11" fmla="val 27"/>
                  <a:gd name="f12" fmla="val 72"/>
                  <a:gd name="f13" fmla="val 35"/>
                  <a:gd name="f14" fmla="val 70"/>
                  <a:gd name="f15" fmla="val 39"/>
                  <a:gd name="f16" fmla="val 69"/>
                  <a:gd name="f17" fmla="val 43"/>
                  <a:gd name="f18" fmla="val 65"/>
                  <a:gd name="f19" fmla="val 46"/>
                  <a:gd name="f20" fmla="val 64"/>
                  <a:gd name="f21" fmla="val 47"/>
                  <a:gd name="f22" fmla="val 63"/>
                  <a:gd name="f23" fmla="val 48"/>
                  <a:gd name="f24" fmla="val 50"/>
                  <a:gd name="f25" fmla="val 51"/>
                  <a:gd name="f26" fmla="val 53"/>
                  <a:gd name="f27" fmla="val 55"/>
                  <a:gd name="f28" fmla="val 68"/>
                  <a:gd name="f29" fmla="val 38"/>
                  <a:gd name="f30" fmla="val 33"/>
                  <a:gd name="f31" fmla="val 66"/>
                  <a:gd name="f32" fmla="val 28"/>
                  <a:gd name="f33" fmla="val 24"/>
                  <a:gd name="f34" fmla="val 16"/>
                  <a:gd name="f35" fmla="val 11"/>
                  <a:gd name="f36" fmla="val 61"/>
                  <a:gd name="f37" fmla="val 8"/>
                  <a:gd name="f38" fmla="val 57"/>
                  <a:gd name="f39" fmla="val 6"/>
                  <a:gd name="f40" fmla="val 5"/>
                  <a:gd name="f41" fmla="val 2"/>
                  <a:gd name="f42" fmla="val 7"/>
                  <a:gd name="f43" fmla="val 15"/>
                  <a:gd name="f44" fmla="val 12"/>
                  <a:gd name="f45" fmla="val 9"/>
                  <a:gd name="f46" fmla="val 14"/>
                  <a:gd name="f47" fmla="val 17"/>
                  <a:gd name="f48" fmla="val 21"/>
                  <a:gd name="f49" fmla="val 25"/>
                  <a:gd name="f50" fmla="val 1"/>
                  <a:gd name="f51" fmla="val 29"/>
                  <a:gd name="f52" fmla="val 3"/>
                  <a:gd name="f53" fmla="val 31"/>
                  <a:gd name="f54" fmla="val 34"/>
                  <a:gd name="f55" fmla="val 41"/>
                  <a:gd name="f56" fmla="val 44"/>
                  <a:gd name="f57" fmla="val 4"/>
                  <a:gd name="f58" fmla="val 56"/>
                  <a:gd name="f59" fmla="val 60"/>
                  <a:gd name="f60" fmla="val 62"/>
                  <a:gd name="f61" fmla="+- 0 0 -90"/>
                  <a:gd name="f62" fmla="*/ f3 1 74"/>
                  <a:gd name="f63" fmla="*/ f4 1 74"/>
                  <a:gd name="f64" fmla="val f5"/>
                  <a:gd name="f65" fmla="val f6"/>
                  <a:gd name="f66" fmla="*/ f61 f0 1"/>
                  <a:gd name="f67" fmla="+- f65 0 f64"/>
                  <a:gd name="f68" fmla="*/ f66 1 f2"/>
                  <a:gd name="f69" fmla="*/ f67 1 74"/>
                  <a:gd name="f70" fmla="*/ 67 f67 1"/>
                  <a:gd name="f71" fmla="*/ 13 f67 1"/>
                  <a:gd name="f72" fmla="*/ 72 f67 1"/>
                  <a:gd name="f73" fmla="*/ 35 f67 1"/>
                  <a:gd name="f74" fmla="*/ 65 f67 1"/>
                  <a:gd name="f75" fmla="*/ 46 f67 1"/>
                  <a:gd name="f76" fmla="*/ 63 f67 1"/>
                  <a:gd name="f77" fmla="*/ 50 f67 1"/>
                  <a:gd name="f78" fmla="*/ 55 f67 1"/>
                  <a:gd name="f79" fmla="*/ 43 f67 1"/>
                  <a:gd name="f80" fmla="*/ 28 f67 1"/>
                  <a:gd name="f81" fmla="*/ 16 f67 1"/>
                  <a:gd name="f82" fmla="*/ 8 f67 1"/>
                  <a:gd name="f83" fmla="*/ 51 f67 1"/>
                  <a:gd name="f84" fmla="*/ 5 f67 1"/>
                  <a:gd name="f85" fmla="*/ 7 f67 1"/>
                  <a:gd name="f86" fmla="*/ 15 f67 1"/>
                  <a:gd name="f87" fmla="*/ 6 f67 1"/>
                  <a:gd name="f88" fmla="*/ 21 f67 1"/>
                  <a:gd name="f89" fmla="*/ 0 f67 1"/>
                  <a:gd name="f90" fmla="*/ 31 f67 1"/>
                  <a:gd name="f91" fmla="*/ 39 f67 1"/>
                  <a:gd name="f92" fmla="*/ 9 f67 1"/>
                  <a:gd name="f93" fmla="*/ 47 f67 1"/>
                  <a:gd name="f94" fmla="*/ 60 f67 1"/>
                  <a:gd name="f95" fmla="*/ 1 f67 1"/>
                  <a:gd name="f96" fmla="+- f68 0 f1"/>
                  <a:gd name="f97" fmla="*/ f70 1 74"/>
                  <a:gd name="f98" fmla="*/ f71 1 74"/>
                  <a:gd name="f99" fmla="*/ f72 1 74"/>
                  <a:gd name="f100" fmla="*/ f73 1 74"/>
                  <a:gd name="f101" fmla="*/ f74 1 74"/>
                  <a:gd name="f102" fmla="*/ f75 1 74"/>
                  <a:gd name="f103" fmla="*/ f76 1 74"/>
                  <a:gd name="f104" fmla="*/ f77 1 74"/>
                  <a:gd name="f105" fmla="*/ f78 1 74"/>
                  <a:gd name="f106" fmla="*/ f79 1 74"/>
                  <a:gd name="f107" fmla="*/ f80 1 74"/>
                  <a:gd name="f108" fmla="*/ f81 1 74"/>
                  <a:gd name="f109" fmla="*/ f82 1 74"/>
                  <a:gd name="f110" fmla="*/ f83 1 74"/>
                  <a:gd name="f111" fmla="*/ f84 1 74"/>
                  <a:gd name="f112" fmla="*/ f85 1 74"/>
                  <a:gd name="f113" fmla="*/ f86 1 74"/>
                  <a:gd name="f114" fmla="*/ f87 1 74"/>
                  <a:gd name="f115" fmla="*/ f88 1 74"/>
                  <a:gd name="f116" fmla="*/ f89 1 74"/>
                  <a:gd name="f117" fmla="*/ f90 1 74"/>
                  <a:gd name="f118" fmla="*/ f91 1 74"/>
                  <a:gd name="f119" fmla="*/ f92 1 74"/>
                  <a:gd name="f120" fmla="*/ f93 1 74"/>
                  <a:gd name="f121" fmla="*/ f94 1 74"/>
                  <a:gd name="f122" fmla="*/ f95 1 74"/>
                  <a:gd name="f123" fmla="*/ 0 1 f69"/>
                  <a:gd name="f124" fmla="*/ f65 1 f69"/>
                  <a:gd name="f125" fmla="*/ f97 1 f69"/>
                  <a:gd name="f126" fmla="*/ f98 1 f69"/>
                  <a:gd name="f127" fmla="*/ f99 1 f69"/>
                  <a:gd name="f128" fmla="*/ f100 1 f69"/>
                  <a:gd name="f129" fmla="*/ f101 1 f69"/>
                  <a:gd name="f130" fmla="*/ f102 1 f69"/>
                  <a:gd name="f131" fmla="*/ f103 1 f69"/>
                  <a:gd name="f132" fmla="*/ f104 1 f69"/>
                  <a:gd name="f133" fmla="*/ f105 1 f69"/>
                  <a:gd name="f134" fmla="*/ f106 1 f69"/>
                  <a:gd name="f135" fmla="*/ f107 1 f69"/>
                  <a:gd name="f136" fmla="*/ f108 1 f69"/>
                  <a:gd name="f137" fmla="*/ f109 1 f69"/>
                  <a:gd name="f138" fmla="*/ f110 1 f69"/>
                  <a:gd name="f139" fmla="*/ f111 1 f69"/>
                  <a:gd name="f140" fmla="*/ f112 1 f69"/>
                  <a:gd name="f141" fmla="*/ f113 1 f69"/>
                  <a:gd name="f142" fmla="*/ f114 1 f69"/>
                  <a:gd name="f143" fmla="*/ f115 1 f69"/>
                  <a:gd name="f144" fmla="*/ f116 1 f69"/>
                  <a:gd name="f145" fmla="*/ f117 1 f69"/>
                  <a:gd name="f146" fmla="*/ f118 1 f69"/>
                  <a:gd name="f147" fmla="*/ f119 1 f69"/>
                  <a:gd name="f148" fmla="*/ f120 1 f69"/>
                  <a:gd name="f149" fmla="*/ f121 1 f69"/>
                  <a:gd name="f150" fmla="*/ f122 1 f69"/>
                  <a:gd name="f151" fmla="*/ f123 f62 1"/>
                  <a:gd name="f152" fmla="*/ f124 f62 1"/>
                  <a:gd name="f153" fmla="*/ f124 f63 1"/>
                  <a:gd name="f154" fmla="*/ f123 f63 1"/>
                  <a:gd name="f155" fmla="*/ f125 f62 1"/>
                  <a:gd name="f156" fmla="*/ f126 f63 1"/>
                  <a:gd name="f157" fmla="*/ f127 f62 1"/>
                  <a:gd name="f158" fmla="*/ f128 f63 1"/>
                  <a:gd name="f159" fmla="*/ f129 f62 1"/>
                  <a:gd name="f160" fmla="*/ f130 f63 1"/>
                  <a:gd name="f161" fmla="*/ f131 f62 1"/>
                  <a:gd name="f162" fmla="*/ f132 f63 1"/>
                  <a:gd name="f163" fmla="*/ f133 f63 1"/>
                  <a:gd name="f164" fmla="*/ f134 f62 1"/>
                  <a:gd name="f165" fmla="*/ f125 f63 1"/>
                  <a:gd name="f166" fmla="*/ f135 f62 1"/>
                  <a:gd name="f167" fmla="*/ f129 f63 1"/>
                  <a:gd name="f168" fmla="*/ f136 f62 1"/>
                  <a:gd name="f169" fmla="*/ f131 f63 1"/>
                  <a:gd name="f170" fmla="*/ f137 f62 1"/>
                  <a:gd name="f171" fmla="*/ f138 f63 1"/>
                  <a:gd name="f172" fmla="*/ f139 f62 1"/>
                  <a:gd name="f173" fmla="*/ f134 f63 1"/>
                  <a:gd name="f174" fmla="*/ f140 f62 1"/>
                  <a:gd name="f175" fmla="*/ f141 f63 1"/>
                  <a:gd name="f176" fmla="*/ f126 f62 1"/>
                  <a:gd name="f177" fmla="*/ f142 f63 1"/>
                  <a:gd name="f178" fmla="*/ f143 f62 1"/>
                  <a:gd name="f179" fmla="*/ f144 f63 1"/>
                  <a:gd name="f180" fmla="*/ f145 f62 1"/>
                  <a:gd name="f181" fmla="*/ f140 f63 1"/>
                  <a:gd name="f182" fmla="*/ f146 f62 1"/>
                  <a:gd name="f183" fmla="*/ f147 f63 1"/>
                  <a:gd name="f184" fmla="*/ f148 f62 1"/>
                  <a:gd name="f185" fmla="*/ f139 f63 1"/>
                  <a:gd name="f186" fmla="*/ f149 f62 1"/>
                  <a:gd name="f187" fmla="*/ f150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5" y="f156"/>
                  </a:cxn>
                  <a:cxn ang="f96">
                    <a:pos x="f157" y="f158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1" y="f163"/>
                  </a:cxn>
                  <a:cxn ang="f96">
                    <a:pos x="f164" y="f165"/>
                  </a:cxn>
                  <a:cxn ang="f96">
                    <a:pos x="f166" y="f167"/>
                  </a:cxn>
                  <a:cxn ang="f96">
                    <a:pos x="f168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78" y="f179"/>
                  </a:cxn>
                  <a:cxn ang="f96">
                    <a:pos x="f180" y="f181"/>
                  </a:cxn>
                  <a:cxn ang="f96">
                    <a:pos x="f182" y="f183"/>
                  </a:cxn>
                  <a:cxn ang="f96">
                    <a:pos x="f184" y="f185"/>
                  </a:cxn>
                  <a:cxn ang="f96">
                    <a:pos x="f186" y="f187"/>
                  </a:cxn>
                  <a:cxn ang="f96">
                    <a:pos x="f155" y="f156"/>
                  </a:cxn>
                </a:cxnLst>
                <a:rect l="f151" t="f154" r="f152" b="f153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2" y="f24"/>
                    </a:cubicBezTo>
                    <a:cubicBezTo>
                      <a:pt x="f22" y="f25"/>
                      <a:pt x="f22" y="f26"/>
                      <a:pt x="f22" y="f27"/>
                    </a:cubicBezTo>
                    <a:cubicBezTo>
                      <a:pt x="f22" y="f28"/>
                      <a:pt x="f26" y="f6"/>
                      <a:pt x="f17" y="f7"/>
                    </a:cubicBezTo>
                    <a:cubicBezTo>
                      <a:pt x="f29" y="f20"/>
                      <a:pt x="f30" y="f31"/>
                      <a:pt x="f32" y="f18"/>
                    </a:cubicBezTo>
                    <a:cubicBezTo>
                      <a:pt x="f33" y="f20"/>
                      <a:pt x="f10" y="f20"/>
                      <a:pt x="f34" y="f22"/>
                    </a:cubicBezTo>
                    <a:cubicBezTo>
                      <a:pt x="f35" y="f36"/>
                      <a:pt x="f37" y="f38"/>
                      <a:pt x="f37" y="f25"/>
                    </a:cubicBezTo>
                    <a:cubicBezTo>
                      <a:pt x="f37" y="f23"/>
                      <a:pt x="f39" y="f19"/>
                      <a:pt x="f40" y="f17"/>
                    </a:cubicBezTo>
                    <a:cubicBezTo>
                      <a:pt x="f5" y="f30"/>
                      <a:pt x="f41" y="f33"/>
                      <a:pt x="f42" y="f43"/>
                    </a:cubicBezTo>
                    <a:cubicBezTo>
                      <a:pt x="f37" y="f44"/>
                      <a:pt x="f35" y="f45"/>
                      <a:pt x="f8" y="f39"/>
                    </a:cubicBezTo>
                    <a:cubicBezTo>
                      <a:pt x="f46" y="f41"/>
                      <a:pt x="f47" y="f5"/>
                      <a:pt x="f48" y="f5"/>
                    </a:cubicBezTo>
                    <a:cubicBezTo>
                      <a:pt x="f49" y="f50"/>
                      <a:pt x="f51" y="f52"/>
                      <a:pt x="f53" y="f42"/>
                    </a:cubicBezTo>
                    <a:cubicBezTo>
                      <a:pt x="f54" y="f8"/>
                      <a:pt x="f54" y="f46"/>
                      <a:pt x="f15" y="f45"/>
                    </a:cubicBezTo>
                    <a:cubicBezTo>
                      <a:pt x="f55" y="f42"/>
                      <a:pt x="f56" y="f39"/>
                      <a:pt x="f21" y="f40"/>
                    </a:cubicBezTo>
                    <a:cubicBezTo>
                      <a:pt x="f25" y="f57"/>
                      <a:pt x="f58" y="f52"/>
                      <a:pt x="f59" y="f50"/>
                    </a:cubicBezTo>
                    <a:cubicBezTo>
                      <a:pt x="f22" y="f40"/>
                      <a:pt x="f60" y="f35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65AC62DC-5813-15DB-B9C3-7189C60CE85A}"/>
                  </a:ext>
                </a:extLst>
              </p:cNvPr>
              <p:cNvSpPr/>
              <p:nvPr/>
            </p:nvSpPr>
            <p:spPr>
              <a:xfrm>
                <a:off x="4006855" y="4884743"/>
                <a:ext cx="187323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3"/>
                  <a:gd name="f8" fmla="val 21"/>
                  <a:gd name="f9" fmla="val 27"/>
                  <a:gd name="f10" fmla="val 74"/>
                  <a:gd name="f11" fmla="val 32"/>
                  <a:gd name="f12" fmla="val 77"/>
                  <a:gd name="f13" fmla="val 38"/>
                  <a:gd name="f14" fmla="val 41"/>
                  <a:gd name="f15" fmla="val 76"/>
                  <a:gd name="f16" fmla="val 47"/>
                  <a:gd name="f17" fmla="val 72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60"/>
                  <a:gd name="f25" fmla="val 46"/>
                  <a:gd name="f26" fmla="val 58"/>
                  <a:gd name="f27" fmla="val 56"/>
                  <a:gd name="f28" fmla="val 54"/>
                  <a:gd name="f29" fmla="val 50"/>
                  <a:gd name="f30" fmla="val 57"/>
                  <a:gd name="f31" fmla="val 53"/>
                  <a:gd name="f32" fmla="val 59"/>
                  <a:gd name="f33" fmla="val 64"/>
                  <a:gd name="f34" fmla="val 71"/>
                  <a:gd name="f35" fmla="val 75"/>
                  <a:gd name="f36" fmla="val 43"/>
                  <a:gd name="f37" fmla="val 36"/>
                  <a:gd name="f38" fmla="val 29"/>
                  <a:gd name="f39" fmla="val 20"/>
                  <a:gd name="f40" fmla="val 70"/>
                  <a:gd name="f41" fmla="val 15"/>
                  <a:gd name="f42" fmla="val 63"/>
                  <a:gd name="f43" fmla="val 16"/>
                  <a:gd name="f44" fmla="val 17"/>
                  <a:gd name="f45" fmla="val 14"/>
                  <a:gd name="f46" fmla="val 12"/>
                  <a:gd name="f47" fmla="val 45"/>
                  <a:gd name="f48" fmla="val 5"/>
                  <a:gd name="f49" fmla="val 26"/>
                  <a:gd name="f50" fmla="val 30"/>
                  <a:gd name="f51" fmla="val 7"/>
                  <a:gd name="f52" fmla="val 34"/>
                  <a:gd name="f53" fmla="val 3"/>
                  <a:gd name="f54" fmla="val 2"/>
                  <a:gd name="f55" fmla="val 1"/>
                  <a:gd name="f56" fmla="val 44"/>
                  <a:gd name="f57" fmla="val 55"/>
                  <a:gd name="f58" fmla="val 6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3 f69 1"/>
                  <a:gd name="f73" fmla="*/ 21 f69 1"/>
                  <a:gd name="f74" fmla="*/ 77 f69 1"/>
                  <a:gd name="f75" fmla="*/ 38 f69 1"/>
                  <a:gd name="f76" fmla="*/ 72 f69 1"/>
                  <a:gd name="f77" fmla="*/ 48 f69 1"/>
                  <a:gd name="f78" fmla="*/ 62 f69 1"/>
                  <a:gd name="f79" fmla="*/ 56 f69 1"/>
                  <a:gd name="f80" fmla="*/ 57 f69 1"/>
                  <a:gd name="f81" fmla="*/ 53 f69 1"/>
                  <a:gd name="f82" fmla="*/ 49 f69 1"/>
                  <a:gd name="f83" fmla="*/ 71 f69 1"/>
                  <a:gd name="f84" fmla="*/ 78 f69 1"/>
                  <a:gd name="f85" fmla="*/ 29 f69 1"/>
                  <a:gd name="f86" fmla="*/ 16 f69 1"/>
                  <a:gd name="f87" fmla="*/ 12 f69 1"/>
                  <a:gd name="f88" fmla="*/ 45 f69 1"/>
                  <a:gd name="f89" fmla="*/ 15 f69 1"/>
                  <a:gd name="f90" fmla="*/ 20 f69 1"/>
                  <a:gd name="f91" fmla="*/ 30 f69 1"/>
                  <a:gd name="f92" fmla="*/ 7 f69 1"/>
                  <a:gd name="f93" fmla="*/ 43 f69 1"/>
                  <a:gd name="f94" fmla="*/ 1 f69 1"/>
                  <a:gd name="f95" fmla="*/ 46 f69 1"/>
                  <a:gd name="f96" fmla="*/ 60 f69 1"/>
                  <a:gd name="f97" fmla="+- f70 0 f1"/>
                  <a:gd name="f98" fmla="*/ f72 1 78"/>
                  <a:gd name="f99" fmla="*/ f73 1 78"/>
                  <a:gd name="f100" fmla="*/ f74 1 78"/>
                  <a:gd name="f101" fmla="*/ f75 1 78"/>
                  <a:gd name="f102" fmla="*/ f76 1 78"/>
                  <a:gd name="f103" fmla="*/ f77 1 78"/>
                  <a:gd name="f104" fmla="*/ f78 1 78"/>
                  <a:gd name="f105" fmla="*/ f79 1 78"/>
                  <a:gd name="f106" fmla="*/ f80 1 78"/>
                  <a:gd name="f107" fmla="*/ f81 1 78"/>
                  <a:gd name="f108" fmla="*/ f82 1 78"/>
                  <a:gd name="f109" fmla="*/ f83 1 78"/>
                  <a:gd name="f110" fmla="*/ f84 1 78"/>
                  <a:gd name="f111" fmla="*/ f85 1 78"/>
                  <a:gd name="f112" fmla="*/ f86 1 78"/>
                  <a:gd name="f113" fmla="*/ f87 1 78"/>
                  <a:gd name="f114" fmla="*/ f88 1 78"/>
                  <a:gd name="f115" fmla="*/ f89 1 78"/>
                  <a:gd name="f116" fmla="*/ f90 1 78"/>
                  <a:gd name="f117" fmla="*/ f91 1 78"/>
                  <a:gd name="f118" fmla="*/ f92 1 78"/>
                  <a:gd name="f119" fmla="*/ f93 1 78"/>
                  <a:gd name="f120" fmla="*/ f94 1 78"/>
                  <a:gd name="f121" fmla="*/ f95 1 78"/>
                  <a:gd name="f122" fmla="*/ f96 1 78"/>
                  <a:gd name="f123" fmla="*/ 0 1 f71"/>
                  <a:gd name="f124" fmla="*/ f67 1 f71"/>
                  <a:gd name="f125" fmla="*/ f98 1 f71"/>
                  <a:gd name="f126" fmla="*/ f99 1 f71"/>
                  <a:gd name="f127" fmla="*/ f100 1 f71"/>
                  <a:gd name="f128" fmla="*/ f101 1 f71"/>
                  <a:gd name="f129" fmla="*/ f102 1 f71"/>
                  <a:gd name="f130" fmla="*/ f103 1 f71"/>
                  <a:gd name="f131" fmla="*/ f104 1 f71"/>
                  <a:gd name="f132" fmla="*/ f105 1 f71"/>
                  <a:gd name="f133" fmla="*/ f106 1 f71"/>
                  <a:gd name="f134" fmla="*/ f107 1 f71"/>
                  <a:gd name="f135" fmla="*/ f108 1 f71"/>
                  <a:gd name="f136" fmla="*/ f109 1 f71"/>
                  <a:gd name="f137" fmla="*/ f110 1 f71"/>
                  <a:gd name="f138" fmla="*/ f111 1 f71"/>
                  <a:gd name="f139" fmla="*/ f112 1 f71"/>
                  <a:gd name="f140" fmla="*/ f113 1 f71"/>
                  <a:gd name="f141" fmla="*/ f114 1 f71"/>
                  <a:gd name="f142" fmla="*/ f115 1 f71"/>
                  <a:gd name="f143" fmla="*/ f116 1 f71"/>
                  <a:gd name="f144" fmla="*/ f117 1 f71"/>
                  <a:gd name="f145" fmla="*/ f118 1 f71"/>
                  <a:gd name="f146" fmla="*/ f119 1 f71"/>
                  <a:gd name="f147" fmla="*/ f120 1 f71"/>
                  <a:gd name="f148" fmla="*/ f121 1 f71"/>
                  <a:gd name="f149" fmla="*/ f122 1 f71"/>
                  <a:gd name="f150" fmla="*/ f123 f64 1"/>
                  <a:gd name="f151" fmla="*/ f124 f64 1"/>
                  <a:gd name="f152" fmla="*/ f124 f65 1"/>
                  <a:gd name="f153" fmla="*/ f123 f65 1"/>
                  <a:gd name="f154" fmla="*/ f125 f64 1"/>
                  <a:gd name="f155" fmla="*/ f126 f65 1"/>
                  <a:gd name="f156" fmla="*/ f127 f64 1"/>
                  <a:gd name="f157" fmla="*/ f128 f65 1"/>
                  <a:gd name="f158" fmla="*/ f129 f64 1"/>
                  <a:gd name="f159" fmla="*/ f130 f65 1"/>
                  <a:gd name="f160" fmla="*/ f131 f64 1"/>
                  <a:gd name="f161" fmla="*/ f132 f64 1"/>
                  <a:gd name="f162" fmla="*/ f133 f64 1"/>
                  <a:gd name="f163" fmla="*/ f134 f65 1"/>
                  <a:gd name="f164" fmla="*/ f131 f65 1"/>
                  <a:gd name="f165" fmla="*/ f135 f64 1"/>
                  <a:gd name="f166" fmla="*/ f136 f65 1"/>
                  <a:gd name="f167" fmla="*/ f137 f65 1"/>
                  <a:gd name="f168" fmla="*/ f138 f64 1"/>
                  <a:gd name="f169" fmla="*/ f125 f65 1"/>
                  <a:gd name="f170" fmla="*/ f139 f64 1"/>
                  <a:gd name="f171" fmla="*/ f140 f64 1"/>
                  <a:gd name="f172" fmla="*/ f141 f65 1"/>
                  <a:gd name="f173" fmla="*/ f142 f64 1"/>
                  <a:gd name="f174" fmla="*/ f143 f65 1"/>
                  <a:gd name="f175" fmla="*/ f144 f64 1"/>
                  <a:gd name="f176" fmla="*/ f145 f65 1"/>
                  <a:gd name="f177" fmla="*/ f146 f64 1"/>
                  <a:gd name="f178" fmla="*/ f147 f65 1"/>
                  <a:gd name="f179" fmla="*/ f148 f64 1"/>
                  <a:gd name="f180" fmla="*/ f14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4" y="f155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59"/>
                  </a:cxn>
                  <a:cxn ang="f97">
                    <a:pos x="f161" y="f159"/>
                  </a:cxn>
                  <a:cxn ang="f97">
                    <a:pos x="f162" y="f163"/>
                  </a:cxn>
                  <a:cxn ang="f97">
                    <a:pos x="f161" y="f164"/>
                  </a:cxn>
                  <a:cxn ang="f97">
                    <a:pos x="f165" y="f166"/>
                  </a:cxn>
                  <a:cxn ang="f97">
                    <a:pos x="f165" y="f167"/>
                  </a:cxn>
                  <a:cxn ang="f97">
                    <a:pos x="f168" y="f169"/>
                  </a:cxn>
                  <a:cxn ang="f97">
                    <a:pos x="f170" y="f163"/>
                  </a:cxn>
                  <a:cxn ang="f97">
                    <a:pos x="f171" y="f172"/>
                  </a:cxn>
                  <a:cxn ang="f97">
                    <a:pos x="f173" y="f174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78"/>
                  </a:cxn>
                  <a:cxn ang="f97">
                    <a:pos x="f180" y="f176"/>
                  </a:cxn>
                  <a:cxn ang="f97">
                    <a:pos x="f154" y="f155"/>
                  </a:cxn>
                </a:cxnLst>
                <a:rect l="f150" t="f153" r="f151" b="f152"/>
                <a:pathLst>
                  <a:path w="78" h="78">
                    <a:moveTo>
                      <a:pt x="f7" y="f8"/>
                    </a:moveTo>
                    <a:cubicBezTo>
                      <a:pt x="f7" y="f9"/>
                      <a:pt x="f10" y="f11"/>
                      <a:pt x="f12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18"/>
                    </a:cubicBezTo>
                    <a:cubicBezTo>
                      <a:pt x="f28" y="f29"/>
                      <a:pt x="f27" y="f22"/>
                      <a:pt x="f30" y="f31"/>
                    </a:cubicBezTo>
                    <a:cubicBezTo>
                      <a:pt x="f32" y="f27"/>
                      <a:pt x="f27" y="f32"/>
                      <a:pt x="f27" y="f23"/>
                    </a:cubicBezTo>
                    <a:cubicBezTo>
                      <a:pt x="f31" y="f33"/>
                      <a:pt x="f31" y="f19"/>
                      <a:pt x="f20" y="f34"/>
                    </a:cubicBezTo>
                    <a:cubicBezTo>
                      <a:pt x="f16" y="f17"/>
                      <a:pt x="f29" y="f35"/>
                      <a:pt x="f20" y="f6"/>
                    </a:cubicBezTo>
                    <a:cubicBezTo>
                      <a:pt x="f36" y="f10"/>
                      <a:pt x="f37" y="f35"/>
                      <a:pt x="f38" y="f7"/>
                    </a:cubicBezTo>
                    <a:cubicBezTo>
                      <a:pt x="f39" y="f40"/>
                      <a:pt x="f41" y="f42"/>
                      <a:pt x="f43" y="f31"/>
                    </a:cubicBezTo>
                    <a:cubicBezTo>
                      <a:pt x="f44" y="f20"/>
                      <a:pt x="f45" y="f16"/>
                      <a:pt x="f46" y="f47"/>
                    </a:cubicBezTo>
                    <a:cubicBezTo>
                      <a:pt x="f5" y="f37"/>
                      <a:pt x="f48" y="f49"/>
                      <a:pt x="f41" y="f39"/>
                    </a:cubicBezTo>
                    <a:cubicBezTo>
                      <a:pt x="f8" y="f44"/>
                      <a:pt x="f49" y="f46"/>
                      <a:pt x="f50" y="f51"/>
                    </a:cubicBezTo>
                    <a:cubicBezTo>
                      <a:pt x="f52" y="f53"/>
                      <a:pt x="f13" y="f54"/>
                      <a:pt x="f36" y="f55"/>
                    </a:cubicBezTo>
                    <a:cubicBezTo>
                      <a:pt x="f56" y="f55"/>
                      <a:pt x="f25" y="f5"/>
                      <a:pt x="f25" y="f55"/>
                    </a:cubicBezTo>
                    <a:cubicBezTo>
                      <a:pt x="f20" y="f51"/>
                      <a:pt x="f57" y="f58"/>
                      <a:pt x="f24" y="f51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18">
                <a:extLst>
                  <a:ext uri="{FF2B5EF4-FFF2-40B4-BE49-F238E27FC236}">
                    <a16:creationId xmlns:a16="http://schemas.microsoft.com/office/drawing/2014/main" id="{E35FBA90-4FE8-17CA-CFC4-36900E5ECD8C}"/>
                  </a:ext>
                </a:extLst>
              </p:cNvPr>
              <p:cNvSpPr/>
              <p:nvPr/>
            </p:nvSpPr>
            <p:spPr>
              <a:xfrm>
                <a:off x="4972050" y="4799018"/>
                <a:ext cx="179386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83"/>
                  <a:gd name="f8" fmla="val 53"/>
                  <a:gd name="f9" fmla="val 12"/>
                  <a:gd name="f10" fmla="val 54"/>
                  <a:gd name="f11" fmla="val 13"/>
                  <a:gd name="f12" fmla="val 58"/>
                  <a:gd name="f13" fmla="val 21"/>
                  <a:gd name="f14" fmla="val 65"/>
                  <a:gd name="f15" fmla="val 27"/>
                  <a:gd name="f16" fmla="val 70"/>
                  <a:gd name="f17" fmla="val 34"/>
                  <a:gd name="f18" fmla="val 40"/>
                  <a:gd name="f19" fmla="val 74"/>
                  <a:gd name="f20" fmla="val 46"/>
                  <a:gd name="f21" fmla="val 68"/>
                  <a:gd name="f22" fmla="val 56"/>
                  <a:gd name="f23" fmla="val 67"/>
                  <a:gd name="f24" fmla="val 60"/>
                  <a:gd name="f25" fmla="val 66"/>
                  <a:gd name="f26" fmla="val 64"/>
                  <a:gd name="f27" fmla="val 61"/>
                  <a:gd name="f28" fmla="val 69"/>
                  <a:gd name="f29" fmla="val 59"/>
                  <a:gd name="f30" fmla="val 71"/>
                  <a:gd name="f31" fmla="val 78"/>
                  <a:gd name="f32" fmla="val 49"/>
                  <a:gd name="f33" fmla="val 43"/>
                  <a:gd name="f34" fmla="val 79"/>
                  <a:gd name="f35" fmla="val 38"/>
                  <a:gd name="f36" fmla="val 35"/>
                  <a:gd name="f37" fmla="val 81"/>
                  <a:gd name="f38" fmla="val 29"/>
                  <a:gd name="f39" fmla="val 26"/>
                  <a:gd name="f40" fmla="val 72"/>
                  <a:gd name="f41" fmla="val 30"/>
                  <a:gd name="f42" fmla="val 63"/>
                  <a:gd name="f43" fmla="val 28"/>
                  <a:gd name="f44" fmla="val 57"/>
                  <a:gd name="f45" fmla="val 18"/>
                  <a:gd name="f46" fmla="val 14"/>
                  <a:gd name="f47" fmla="val 9"/>
                  <a:gd name="f48" fmla="val 7"/>
                  <a:gd name="f49" fmla="val 52"/>
                  <a:gd name="f50" fmla="val 5"/>
                  <a:gd name="f51" fmla="val 50"/>
                  <a:gd name="f52" fmla="val 4"/>
                  <a:gd name="f53" fmla="val 45"/>
                  <a:gd name="f54" fmla="val 31"/>
                  <a:gd name="f55" fmla="val 22"/>
                  <a:gd name="f56" fmla="val 16"/>
                  <a:gd name="f57" fmla="val 24"/>
                  <a:gd name="f58" fmla="val 15"/>
                  <a:gd name="f59" fmla="val 10"/>
                  <a:gd name="f60" fmla="val 33"/>
                  <a:gd name="f61" fmla="val 36"/>
                  <a:gd name="f62" fmla="val 41"/>
                  <a:gd name="f63" fmla="val 48"/>
                  <a:gd name="f64" fmla="val 3"/>
                  <a:gd name="f65" fmla="+- 0 0 -90"/>
                  <a:gd name="f66" fmla="*/ f3 1 75"/>
                  <a:gd name="f67" fmla="*/ f4 1 83"/>
                  <a:gd name="f68" fmla="val f5"/>
                  <a:gd name="f69" fmla="val f6"/>
                  <a:gd name="f70" fmla="val f7"/>
                  <a:gd name="f71" fmla="*/ f65 f0 1"/>
                  <a:gd name="f72" fmla="+- f70 0 f68"/>
                  <a:gd name="f73" fmla="+- f69 0 f68"/>
                  <a:gd name="f74" fmla="*/ f71 1 f2"/>
                  <a:gd name="f75" fmla="*/ f73 1 75"/>
                  <a:gd name="f76" fmla="*/ f72 1 83"/>
                  <a:gd name="f77" fmla="*/ 53 f73 1"/>
                  <a:gd name="f78" fmla="*/ 12 f72 1"/>
                  <a:gd name="f79" fmla="*/ 54 f73 1"/>
                  <a:gd name="f80" fmla="*/ 13 f72 1"/>
                  <a:gd name="f81" fmla="*/ 70 f73 1"/>
                  <a:gd name="f82" fmla="*/ 34 f72 1"/>
                  <a:gd name="f83" fmla="*/ 68 f73 1"/>
                  <a:gd name="f84" fmla="*/ 54 f72 1"/>
                  <a:gd name="f85" fmla="*/ 67 f73 1"/>
                  <a:gd name="f86" fmla="*/ 60 f72 1"/>
                  <a:gd name="f87" fmla="*/ 61 f73 1"/>
                  <a:gd name="f88" fmla="*/ 69 f72 1"/>
                  <a:gd name="f89" fmla="*/ 59 f73 1"/>
                  <a:gd name="f90" fmla="*/ 71 f72 1"/>
                  <a:gd name="f91" fmla="*/ 43 f73 1"/>
                  <a:gd name="f92" fmla="*/ 78 f72 1"/>
                  <a:gd name="f93" fmla="*/ 35 f73 1"/>
                  <a:gd name="f94" fmla="*/ 81 f72 1"/>
                  <a:gd name="f95" fmla="*/ 29 f73 1"/>
                  <a:gd name="f96" fmla="*/ 66 f72 1"/>
                  <a:gd name="f97" fmla="*/ 28 f73 1"/>
                  <a:gd name="f98" fmla="*/ 59 f72 1"/>
                  <a:gd name="f99" fmla="*/ 26 f73 1"/>
                  <a:gd name="f100" fmla="*/ 58 f72 1"/>
                  <a:gd name="f101" fmla="*/ 9 f73 1"/>
                  <a:gd name="f102" fmla="*/ 0 f73 1"/>
                  <a:gd name="f103" fmla="*/ 52 f72 1"/>
                  <a:gd name="f104" fmla="*/ 5 f73 1"/>
                  <a:gd name="f105" fmla="*/ 31 f72 1"/>
                  <a:gd name="f106" fmla="*/ 24 f73 1"/>
                  <a:gd name="f107" fmla="*/ 16 f72 1"/>
                  <a:gd name="f108" fmla="*/ 30 f73 1"/>
                  <a:gd name="f109" fmla="*/ 36 f73 1"/>
                  <a:gd name="f110" fmla="*/ 5 f72 1"/>
                  <a:gd name="f111" fmla="+- f74 0 f1"/>
                  <a:gd name="f112" fmla="*/ f77 1 75"/>
                  <a:gd name="f113" fmla="*/ f78 1 83"/>
                  <a:gd name="f114" fmla="*/ f79 1 75"/>
                  <a:gd name="f115" fmla="*/ f80 1 83"/>
                  <a:gd name="f116" fmla="*/ f81 1 75"/>
                  <a:gd name="f117" fmla="*/ f82 1 83"/>
                  <a:gd name="f118" fmla="*/ f83 1 75"/>
                  <a:gd name="f119" fmla="*/ f84 1 83"/>
                  <a:gd name="f120" fmla="*/ f85 1 75"/>
                  <a:gd name="f121" fmla="*/ f86 1 83"/>
                  <a:gd name="f122" fmla="*/ f87 1 75"/>
                  <a:gd name="f123" fmla="*/ f88 1 83"/>
                  <a:gd name="f124" fmla="*/ f89 1 75"/>
                  <a:gd name="f125" fmla="*/ f90 1 83"/>
                  <a:gd name="f126" fmla="*/ f91 1 75"/>
                  <a:gd name="f127" fmla="*/ f92 1 83"/>
                  <a:gd name="f128" fmla="*/ f93 1 75"/>
                  <a:gd name="f129" fmla="*/ f94 1 83"/>
                  <a:gd name="f130" fmla="*/ f95 1 75"/>
                  <a:gd name="f131" fmla="*/ f96 1 83"/>
                  <a:gd name="f132" fmla="*/ f97 1 75"/>
                  <a:gd name="f133" fmla="*/ f98 1 83"/>
                  <a:gd name="f134" fmla="*/ f99 1 75"/>
                  <a:gd name="f135" fmla="*/ f100 1 83"/>
                  <a:gd name="f136" fmla="*/ f101 1 75"/>
                  <a:gd name="f137" fmla="*/ f102 1 75"/>
                  <a:gd name="f138" fmla="*/ f103 1 83"/>
                  <a:gd name="f139" fmla="*/ f104 1 75"/>
                  <a:gd name="f140" fmla="*/ f105 1 83"/>
                  <a:gd name="f141" fmla="*/ f106 1 75"/>
                  <a:gd name="f142" fmla="*/ f107 1 83"/>
                  <a:gd name="f143" fmla="*/ f108 1 75"/>
                  <a:gd name="f144" fmla="*/ f109 1 75"/>
                  <a:gd name="f145" fmla="*/ f110 1 83"/>
                  <a:gd name="f146" fmla="*/ 0 1 f75"/>
                  <a:gd name="f147" fmla="*/ f69 1 f75"/>
                  <a:gd name="f148" fmla="*/ 0 1 f76"/>
                  <a:gd name="f149" fmla="*/ f70 1 f76"/>
                  <a:gd name="f150" fmla="*/ f112 1 f75"/>
                  <a:gd name="f151" fmla="*/ f113 1 f76"/>
                  <a:gd name="f152" fmla="*/ f114 1 f75"/>
                  <a:gd name="f153" fmla="*/ f115 1 f76"/>
                  <a:gd name="f154" fmla="*/ f116 1 f75"/>
                  <a:gd name="f155" fmla="*/ f117 1 f76"/>
                  <a:gd name="f156" fmla="*/ f118 1 f75"/>
                  <a:gd name="f157" fmla="*/ f119 1 f76"/>
                  <a:gd name="f158" fmla="*/ f120 1 f75"/>
                  <a:gd name="f159" fmla="*/ f121 1 f76"/>
                  <a:gd name="f160" fmla="*/ f122 1 f75"/>
                  <a:gd name="f161" fmla="*/ f123 1 f76"/>
                  <a:gd name="f162" fmla="*/ f124 1 f75"/>
                  <a:gd name="f163" fmla="*/ f125 1 f76"/>
                  <a:gd name="f164" fmla="*/ f126 1 f75"/>
                  <a:gd name="f165" fmla="*/ f127 1 f76"/>
                  <a:gd name="f166" fmla="*/ f128 1 f75"/>
                  <a:gd name="f167" fmla="*/ f129 1 f76"/>
                  <a:gd name="f168" fmla="*/ f130 1 f75"/>
                  <a:gd name="f169" fmla="*/ f131 1 f76"/>
                  <a:gd name="f170" fmla="*/ f132 1 f75"/>
                  <a:gd name="f171" fmla="*/ f133 1 f76"/>
                  <a:gd name="f172" fmla="*/ f134 1 f75"/>
                  <a:gd name="f173" fmla="*/ f135 1 f76"/>
                  <a:gd name="f174" fmla="*/ f136 1 f75"/>
                  <a:gd name="f175" fmla="*/ f137 1 f75"/>
                  <a:gd name="f176" fmla="*/ f138 1 f76"/>
                  <a:gd name="f177" fmla="*/ f139 1 f75"/>
                  <a:gd name="f178" fmla="*/ f140 1 f76"/>
                  <a:gd name="f179" fmla="*/ f141 1 f75"/>
                  <a:gd name="f180" fmla="*/ f142 1 f76"/>
                  <a:gd name="f181" fmla="*/ f143 1 f75"/>
                  <a:gd name="f182" fmla="*/ f144 1 f75"/>
                  <a:gd name="f183" fmla="*/ f145 1 f76"/>
                  <a:gd name="f184" fmla="*/ f146 f66 1"/>
                  <a:gd name="f185" fmla="*/ f147 f66 1"/>
                  <a:gd name="f186" fmla="*/ f149 f67 1"/>
                  <a:gd name="f187" fmla="*/ f148 f67 1"/>
                  <a:gd name="f188" fmla="*/ f150 f66 1"/>
                  <a:gd name="f189" fmla="*/ f151 f67 1"/>
                  <a:gd name="f190" fmla="*/ f152 f66 1"/>
                  <a:gd name="f191" fmla="*/ f153 f67 1"/>
                  <a:gd name="f192" fmla="*/ f154 f66 1"/>
                  <a:gd name="f193" fmla="*/ f155 f67 1"/>
                  <a:gd name="f194" fmla="*/ f156 f66 1"/>
                  <a:gd name="f195" fmla="*/ f157 f67 1"/>
                  <a:gd name="f196" fmla="*/ f158 f66 1"/>
                  <a:gd name="f197" fmla="*/ f159 f67 1"/>
                  <a:gd name="f198" fmla="*/ f160 f66 1"/>
                  <a:gd name="f199" fmla="*/ f161 f67 1"/>
                  <a:gd name="f200" fmla="*/ f162 f66 1"/>
                  <a:gd name="f201" fmla="*/ f163 f67 1"/>
                  <a:gd name="f202" fmla="*/ f164 f66 1"/>
                  <a:gd name="f203" fmla="*/ f165 f67 1"/>
                  <a:gd name="f204" fmla="*/ f166 f66 1"/>
                  <a:gd name="f205" fmla="*/ f167 f67 1"/>
                  <a:gd name="f206" fmla="*/ f168 f66 1"/>
                  <a:gd name="f207" fmla="*/ f169 f67 1"/>
                  <a:gd name="f208" fmla="*/ f170 f66 1"/>
                  <a:gd name="f209" fmla="*/ f171 f67 1"/>
                  <a:gd name="f210" fmla="*/ f172 f66 1"/>
                  <a:gd name="f211" fmla="*/ f173 f67 1"/>
                  <a:gd name="f212" fmla="*/ f174 f66 1"/>
                  <a:gd name="f213" fmla="*/ f175 f66 1"/>
                  <a:gd name="f214" fmla="*/ f176 f67 1"/>
                  <a:gd name="f215" fmla="*/ f177 f66 1"/>
                  <a:gd name="f216" fmla="*/ f178 f67 1"/>
                  <a:gd name="f217" fmla="*/ f179 f66 1"/>
                  <a:gd name="f218" fmla="*/ f180 f67 1"/>
                  <a:gd name="f219" fmla="*/ f181 f66 1"/>
                  <a:gd name="f220" fmla="*/ f182 f66 1"/>
                  <a:gd name="f221" fmla="*/ f183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88" y="f189"/>
                  </a:cxn>
                  <a:cxn ang="f111">
                    <a:pos x="f190" y="f191"/>
                  </a:cxn>
                  <a:cxn ang="f111">
                    <a:pos x="f192" y="f193"/>
                  </a:cxn>
                  <a:cxn ang="f111">
                    <a:pos x="f194" y="f195"/>
                  </a:cxn>
                  <a:cxn ang="f111">
                    <a:pos x="f196" y="f197"/>
                  </a:cxn>
                  <a:cxn ang="f111">
                    <a:pos x="f198" y="f199"/>
                  </a:cxn>
                  <a:cxn ang="f111">
                    <a:pos x="f200" y="f201"/>
                  </a:cxn>
                  <a:cxn ang="f111">
                    <a:pos x="f202" y="f203"/>
                  </a:cxn>
                  <a:cxn ang="f111">
                    <a:pos x="f204" y="f205"/>
                  </a:cxn>
                  <a:cxn ang="f111">
                    <a:pos x="f206" y="f207"/>
                  </a:cxn>
                  <a:cxn ang="f111">
                    <a:pos x="f208" y="f209"/>
                  </a:cxn>
                  <a:cxn ang="f111">
                    <a:pos x="f210" y="f211"/>
                  </a:cxn>
                  <a:cxn ang="f111">
                    <a:pos x="f212" y="f195"/>
                  </a:cxn>
                  <a:cxn ang="f111">
                    <a:pos x="f213" y="f214"/>
                  </a:cxn>
                  <a:cxn ang="f111">
                    <a:pos x="f215" y="f216"/>
                  </a:cxn>
                  <a:cxn ang="f111">
                    <a:pos x="f217" y="f218"/>
                  </a:cxn>
                  <a:cxn ang="f111">
                    <a:pos x="f219" y="f191"/>
                  </a:cxn>
                  <a:cxn ang="f111">
                    <a:pos x="f220" y="f221"/>
                  </a:cxn>
                  <a:cxn ang="f111">
                    <a:pos x="f188" y="f189"/>
                  </a:cxn>
                </a:cxnLst>
                <a:rect l="f184" t="f187" r="f185" b="f186"/>
                <a:pathLst>
                  <a:path w="75" h="83">
                    <a:moveTo>
                      <a:pt x="f8" y="f9"/>
                    </a:moveTo>
                    <a:cubicBezTo>
                      <a:pt x="f8" y="f9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20"/>
                      <a:pt x="f21" y="f10"/>
                    </a:cubicBezTo>
                    <a:cubicBezTo>
                      <a:pt x="f21" y="f22"/>
                      <a:pt x="f21" y="f12"/>
                      <a:pt x="f23" y="f24"/>
                    </a:cubicBezTo>
                    <a:cubicBezTo>
                      <a:pt x="f25" y="f26"/>
                      <a:pt x="f25" y="f21"/>
                      <a:pt x="f27" y="f28"/>
                    </a:cubicBezTo>
                    <a:cubicBezTo>
                      <a:pt x="f27" y="f28"/>
                      <a:pt x="f24" y="f16"/>
                      <a:pt x="f29" y="f30"/>
                    </a:cubicBezTo>
                    <a:cubicBezTo>
                      <a:pt x="f22" y="f31"/>
                      <a:pt x="f32" y="f31"/>
                      <a:pt x="f33" y="f31"/>
                    </a:cubicBezTo>
                    <a:cubicBezTo>
                      <a:pt x="f18" y="f34"/>
                      <a:pt x="f35" y="f7"/>
                      <a:pt x="f36" y="f37"/>
                    </a:cubicBezTo>
                    <a:cubicBezTo>
                      <a:pt x="f38" y="f34"/>
                      <a:pt x="f39" y="f40"/>
                      <a:pt x="f38" y="f25"/>
                    </a:cubicBezTo>
                    <a:cubicBezTo>
                      <a:pt x="f41" y="f42"/>
                      <a:pt x="f41" y="f27"/>
                      <a:pt x="f43" y="f29"/>
                    </a:cubicBezTo>
                    <a:cubicBezTo>
                      <a:pt x="f43" y="f12"/>
                      <a:pt x="f15" y="f44"/>
                      <a:pt x="f39" y="f12"/>
                    </a:cubicBezTo>
                    <a:cubicBezTo>
                      <a:pt x="f45" y="f26"/>
                      <a:pt x="f46" y="f44"/>
                      <a:pt x="f47" y="f10"/>
                    </a:cubicBezTo>
                    <a:cubicBezTo>
                      <a:pt x="f48" y="f49"/>
                      <a:pt x="f50" y="f51"/>
                      <a:pt x="f5" y="f49"/>
                    </a:cubicBezTo>
                    <a:cubicBezTo>
                      <a:pt x="f52" y="f53"/>
                      <a:pt x="f52" y="f35"/>
                      <a:pt x="f50" y="f54"/>
                    </a:cubicBezTo>
                    <a:cubicBezTo>
                      <a:pt x="f48" y="f55"/>
                      <a:pt x="f46" y="f56"/>
                      <a:pt x="f57" y="f56"/>
                    </a:cubicBezTo>
                    <a:cubicBezTo>
                      <a:pt x="f39" y="f56"/>
                      <a:pt x="f43" y="f58"/>
                      <a:pt x="f41" y="f11"/>
                    </a:cubicBezTo>
                    <a:cubicBezTo>
                      <a:pt x="f54" y="f59"/>
                      <a:pt x="f60" y="f48"/>
                      <a:pt x="f61" y="f50"/>
                    </a:cubicBezTo>
                    <a:cubicBezTo>
                      <a:pt x="f62" y="f5"/>
                      <a:pt x="f63" y="f64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Freeform 19">
                <a:extLst>
                  <a:ext uri="{FF2B5EF4-FFF2-40B4-BE49-F238E27FC236}">
                    <a16:creationId xmlns:a16="http://schemas.microsoft.com/office/drawing/2014/main" id="{F7A8960E-3749-E668-B0A1-9F3FF933EC60}"/>
                  </a:ext>
                </a:extLst>
              </p:cNvPr>
              <p:cNvSpPr/>
              <p:nvPr/>
            </p:nvSpPr>
            <p:spPr>
              <a:xfrm>
                <a:off x="3916366" y="4640269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4"/>
                  <a:gd name="f8" fmla="val 7"/>
                  <a:gd name="f9" fmla="val 53"/>
                  <a:gd name="f10" fmla="val 6"/>
                  <a:gd name="f11" fmla="val 52"/>
                  <a:gd name="f12" fmla="val 51"/>
                  <a:gd name="f13" fmla="val 5"/>
                  <a:gd name="f14" fmla="val 50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6"/>
                  <a:gd name="f29" fmla="val 10"/>
                  <a:gd name="f30" fmla="val 11"/>
                  <a:gd name="f31" fmla="val 43"/>
                  <a:gd name="f32" fmla="val 61"/>
                  <a:gd name="f33" fmla="val 16"/>
                  <a:gd name="f34" fmla="val 62"/>
                  <a:gd name="f35" fmla="val 28"/>
                  <a:gd name="f36" fmla="val 63"/>
                  <a:gd name="f37" fmla="val 32"/>
                  <a:gd name="f38" fmla="val 35"/>
                  <a:gd name="f39" fmla="val 66"/>
                  <a:gd name="f40" fmla="val 37"/>
                  <a:gd name="f41" fmla="val 64"/>
                  <a:gd name="f42" fmla="val 40"/>
                  <a:gd name="f43" fmla="val 60"/>
                  <a:gd name="f44" fmla="val 41"/>
                  <a:gd name="f45" fmla="val 59"/>
                  <a:gd name="f46" fmla="val 44"/>
                  <a:gd name="f47" fmla="val 55"/>
                  <a:gd name="f48" fmla="val 46"/>
                  <a:gd name="f49" fmla="val 42"/>
                  <a:gd name="f50" fmla="val 49"/>
                  <a:gd name="f51" fmla="val 54"/>
                  <a:gd name="f52" fmla="val 57"/>
                  <a:gd name="f53" fmla="val 48"/>
                  <a:gd name="f54" fmla="val 47"/>
                  <a:gd name="f55" fmla="val 70"/>
                  <a:gd name="f56" fmla="val 71"/>
                  <a:gd name="f57" fmla="val 34"/>
                  <a:gd name="f58" fmla="val 23"/>
                  <a:gd name="f59" fmla="val 73"/>
                  <a:gd name="f60" fmla="val 65"/>
                  <a:gd name="f61" fmla="+- 0 0 -90"/>
                  <a:gd name="f62" fmla="*/ f3 1 68"/>
                  <a:gd name="f63" fmla="*/ f4 1 74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8"/>
                  <a:gd name="f72" fmla="*/ f68 1 74"/>
                  <a:gd name="f73" fmla="*/ 7 f69 1"/>
                  <a:gd name="f74" fmla="*/ 53 f68 1"/>
                  <a:gd name="f75" fmla="*/ 5 f69 1"/>
                  <a:gd name="f76" fmla="*/ 50 f68 1"/>
                  <a:gd name="f77" fmla="*/ 4 f69 1"/>
                  <a:gd name="f78" fmla="*/ 33 f68 1"/>
                  <a:gd name="f79" fmla="*/ 14 f69 1"/>
                  <a:gd name="f80" fmla="*/ 13 f68 1"/>
                  <a:gd name="f81" fmla="*/ 33 f69 1"/>
                  <a:gd name="f82" fmla="*/ 7 f68 1"/>
                  <a:gd name="f83" fmla="*/ 43 f69 1"/>
                  <a:gd name="f84" fmla="*/ 10 f68 1"/>
                  <a:gd name="f85" fmla="*/ 62 f69 1"/>
                  <a:gd name="f86" fmla="*/ 28 f68 1"/>
                  <a:gd name="f87" fmla="*/ 66 f69 1"/>
                  <a:gd name="f88" fmla="*/ 37 f68 1"/>
                  <a:gd name="f89" fmla="*/ 59 f69 1"/>
                  <a:gd name="f90" fmla="*/ 44 f68 1"/>
                  <a:gd name="f91" fmla="*/ 45 f69 1"/>
                  <a:gd name="f92" fmla="*/ 57 f68 1"/>
                  <a:gd name="f93" fmla="*/ 70 f68 1"/>
                  <a:gd name="f94" fmla="*/ 37 f69 1"/>
                  <a:gd name="f95" fmla="*/ 71 f68 1"/>
                  <a:gd name="f96" fmla="+- f70 0 f1"/>
                  <a:gd name="f97" fmla="*/ f73 1 68"/>
                  <a:gd name="f98" fmla="*/ f74 1 74"/>
                  <a:gd name="f99" fmla="*/ f75 1 68"/>
                  <a:gd name="f100" fmla="*/ f76 1 74"/>
                  <a:gd name="f101" fmla="*/ f77 1 68"/>
                  <a:gd name="f102" fmla="*/ f78 1 74"/>
                  <a:gd name="f103" fmla="*/ f79 1 68"/>
                  <a:gd name="f104" fmla="*/ f80 1 74"/>
                  <a:gd name="f105" fmla="*/ f81 1 68"/>
                  <a:gd name="f106" fmla="*/ f82 1 74"/>
                  <a:gd name="f107" fmla="*/ f83 1 68"/>
                  <a:gd name="f108" fmla="*/ f84 1 74"/>
                  <a:gd name="f109" fmla="*/ f85 1 68"/>
                  <a:gd name="f110" fmla="*/ f86 1 74"/>
                  <a:gd name="f111" fmla="*/ f87 1 68"/>
                  <a:gd name="f112" fmla="*/ f88 1 74"/>
                  <a:gd name="f113" fmla="*/ f89 1 68"/>
                  <a:gd name="f114" fmla="*/ f90 1 74"/>
                  <a:gd name="f115" fmla="*/ f91 1 68"/>
                  <a:gd name="f116" fmla="*/ f92 1 74"/>
                  <a:gd name="f117" fmla="*/ f93 1 74"/>
                  <a:gd name="f118" fmla="*/ f94 1 68"/>
                  <a:gd name="f119" fmla="*/ f95 1 74"/>
                  <a:gd name="f120" fmla="*/ 0 1 f71"/>
                  <a:gd name="f121" fmla="*/ f65 1 f71"/>
                  <a:gd name="f122" fmla="*/ 0 1 f72"/>
                  <a:gd name="f123" fmla="*/ f66 1 f72"/>
                  <a:gd name="f124" fmla="*/ f97 1 f71"/>
                  <a:gd name="f125" fmla="*/ f98 1 f72"/>
                  <a:gd name="f126" fmla="*/ f99 1 f71"/>
                  <a:gd name="f127" fmla="*/ f100 1 f72"/>
                  <a:gd name="f128" fmla="*/ f101 1 f71"/>
                  <a:gd name="f129" fmla="*/ f102 1 f72"/>
                  <a:gd name="f130" fmla="*/ f103 1 f71"/>
                  <a:gd name="f131" fmla="*/ f104 1 f72"/>
                  <a:gd name="f132" fmla="*/ f105 1 f71"/>
                  <a:gd name="f133" fmla="*/ f106 1 f72"/>
                  <a:gd name="f134" fmla="*/ f107 1 f71"/>
                  <a:gd name="f135" fmla="*/ f108 1 f72"/>
                  <a:gd name="f136" fmla="*/ f109 1 f71"/>
                  <a:gd name="f137" fmla="*/ f110 1 f72"/>
                  <a:gd name="f138" fmla="*/ f111 1 f71"/>
                  <a:gd name="f139" fmla="*/ f112 1 f72"/>
                  <a:gd name="f140" fmla="*/ f113 1 f71"/>
                  <a:gd name="f141" fmla="*/ f114 1 f72"/>
                  <a:gd name="f142" fmla="*/ f115 1 f71"/>
                  <a:gd name="f143" fmla="*/ f116 1 f72"/>
                  <a:gd name="f144" fmla="*/ f117 1 f72"/>
                  <a:gd name="f145" fmla="*/ f118 1 f71"/>
                  <a:gd name="f146" fmla="*/ f119 1 f72"/>
                  <a:gd name="f147" fmla="*/ f120 f62 1"/>
                  <a:gd name="f148" fmla="*/ f121 f62 1"/>
                  <a:gd name="f149" fmla="*/ f123 f63 1"/>
                  <a:gd name="f150" fmla="*/ f122 f63 1"/>
                  <a:gd name="f151" fmla="*/ f124 f62 1"/>
                  <a:gd name="f152" fmla="*/ f125 f63 1"/>
                  <a:gd name="f153" fmla="*/ f126 f62 1"/>
                  <a:gd name="f154" fmla="*/ f127 f63 1"/>
                  <a:gd name="f155" fmla="*/ f128 f62 1"/>
                  <a:gd name="f156" fmla="*/ f129 f63 1"/>
                  <a:gd name="f157" fmla="*/ f130 f62 1"/>
                  <a:gd name="f158" fmla="*/ f131 f63 1"/>
                  <a:gd name="f159" fmla="*/ f132 f62 1"/>
                  <a:gd name="f160" fmla="*/ f133 f63 1"/>
                  <a:gd name="f161" fmla="*/ f134 f62 1"/>
                  <a:gd name="f162" fmla="*/ f135 f63 1"/>
                  <a:gd name="f163" fmla="*/ f136 f62 1"/>
                  <a:gd name="f164" fmla="*/ f137 f63 1"/>
                  <a:gd name="f165" fmla="*/ f138 f62 1"/>
                  <a:gd name="f166" fmla="*/ f139 f63 1"/>
                  <a:gd name="f167" fmla="*/ f140 f62 1"/>
                  <a:gd name="f168" fmla="*/ f141 f63 1"/>
                  <a:gd name="f169" fmla="*/ f142 f62 1"/>
                  <a:gd name="f170" fmla="*/ f143 f63 1"/>
                  <a:gd name="f171" fmla="*/ f144 f63 1"/>
                  <a:gd name="f172" fmla="*/ f145 f62 1"/>
                  <a:gd name="f173" fmla="*/ f146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1" y="f152"/>
                  </a:cxn>
                  <a:cxn ang="f96">
                    <a:pos x="f153" y="f154"/>
                  </a:cxn>
                  <a:cxn ang="f96">
                    <a:pos x="f155" y="f156"/>
                  </a:cxn>
                  <a:cxn ang="f96">
                    <a:pos x="f157" y="f158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9" y="f154"/>
                  </a:cxn>
                  <a:cxn ang="f96">
                    <a:pos x="f169" y="f170"/>
                  </a:cxn>
                  <a:cxn ang="f96">
                    <a:pos x="f161" y="f171"/>
                  </a:cxn>
                  <a:cxn ang="f96">
                    <a:pos x="f172" y="f173"/>
                  </a:cxn>
                  <a:cxn ang="f96">
                    <a:pos x="f159" y="f173"/>
                  </a:cxn>
                  <a:cxn ang="f96">
                    <a:pos x="f151" y="f152"/>
                  </a:cxn>
                </a:cxnLst>
                <a:rect l="f147" t="f150" r="f148" b="f149"/>
                <a:pathLst>
                  <a:path w="68" h="74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5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18" y="f8"/>
                    </a:cubicBezTo>
                    <a:cubicBezTo>
                      <a:pt x="f28" y="f29"/>
                      <a:pt x="f16" y="f30"/>
                      <a:pt x="f31" y="f29"/>
                    </a:cubicBezTo>
                    <a:cubicBezTo>
                      <a:pt x="f12" y="f19"/>
                      <a:pt x="f32" y="f33"/>
                      <a:pt x="f34" y="f35"/>
                    </a:cubicBezTo>
                    <a:cubicBezTo>
                      <a:pt x="f36" y="f37"/>
                      <a:pt x="f6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11" y="f12"/>
                      <a:pt x="f15" y="f14"/>
                    </a:cubicBezTo>
                    <a:cubicBezTo>
                      <a:pt x="f49" y="f50"/>
                      <a:pt x="f31" y="f51"/>
                      <a:pt x="f15" y="f52"/>
                    </a:cubicBezTo>
                    <a:cubicBezTo>
                      <a:pt x="f53" y="f32"/>
                      <a:pt x="f54" y="f39"/>
                      <a:pt x="f31" y="f55"/>
                    </a:cubicBezTo>
                    <a:cubicBezTo>
                      <a:pt x="f44" y="f56"/>
                      <a:pt x="f16" y="f7"/>
                      <a:pt x="f40" y="f56"/>
                    </a:cubicBezTo>
                    <a:cubicBezTo>
                      <a:pt x="f38" y="f55"/>
                      <a:pt x="f57" y="f55"/>
                      <a:pt x="f18" y="f56"/>
                    </a:cubicBezTo>
                    <a:cubicBezTo>
                      <a:pt x="f58" y="f59"/>
                      <a:pt x="f8" y="f60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D8D50ED0-E9C3-755E-8A61-C47A9D2E3BA9}"/>
                  </a:ext>
                </a:extLst>
              </p:cNvPr>
              <p:cNvSpPr/>
              <p:nvPr/>
            </p:nvSpPr>
            <p:spPr>
              <a:xfrm>
                <a:off x="5208586" y="4705356"/>
                <a:ext cx="161921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2"/>
                  <a:gd name="f15" fmla="val 3"/>
                  <a:gd name="f16" fmla="val 23"/>
                  <a:gd name="f17" fmla="val 31"/>
                  <a:gd name="f18" fmla="val 35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5"/>
                  <a:gd name="f25" fmla="val 19"/>
                  <a:gd name="f26" fmla="val 24"/>
                  <a:gd name="f27" fmla="val 61"/>
                  <a:gd name="f28" fmla="val 34"/>
                  <a:gd name="f29" fmla="val 58"/>
                  <a:gd name="f30" fmla="val 38"/>
                  <a:gd name="f31" fmla="val 41"/>
                  <a:gd name="f32" fmla="val 45"/>
                  <a:gd name="f33" fmla="val 59"/>
                  <a:gd name="f34" fmla="val 55"/>
                  <a:gd name="f35" fmla="val 62"/>
                  <a:gd name="f36" fmla="val 66"/>
                  <a:gd name="f37" fmla="val 40"/>
                  <a:gd name="f38" fmla="val 39"/>
                  <a:gd name="f39" fmla="val 37"/>
                  <a:gd name="f40" fmla="val 69"/>
                  <a:gd name="f41" fmla="val 32"/>
                  <a:gd name="f42" fmla="val 30"/>
                  <a:gd name="f43" fmla="val 64"/>
                  <a:gd name="f44" fmla="val 26"/>
                  <a:gd name="f45" fmla="val 54"/>
                  <a:gd name="f46" fmla="val 21"/>
                  <a:gd name="f47" fmla="val 50"/>
                  <a:gd name="f48" fmla="val 48"/>
                  <a:gd name="f49" fmla="val 47"/>
                  <a:gd name="f50" fmla="val 46"/>
                  <a:gd name="f51" fmla="val 18"/>
                  <a:gd name="f52" fmla="val 6"/>
                  <a:gd name="f53" fmla="val 43"/>
                  <a:gd name="f54" fmla="val 36"/>
                  <a:gd name="f55" fmla="val 28"/>
                  <a:gd name="f56" fmla="val 5"/>
                  <a:gd name="f57" fmla="val 17"/>
                  <a:gd name="f58" fmla="val 10"/>
                  <a:gd name="f59" fmla="+- 0 0 -90"/>
                  <a:gd name="f60" fmla="*/ f3 1 68"/>
                  <a:gd name="f61" fmla="*/ f4 1 73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8"/>
                  <a:gd name="f70" fmla="*/ f66 1 73"/>
                  <a:gd name="f71" fmla="*/ 12 f67 1"/>
                  <a:gd name="f72" fmla="*/ 9 f66 1"/>
                  <a:gd name="f73" fmla="*/ 22 f67 1"/>
                  <a:gd name="f74" fmla="*/ 3 f66 1"/>
                  <a:gd name="f75" fmla="*/ 35 f67 1"/>
                  <a:gd name="f76" fmla="*/ 56 f67 1"/>
                  <a:gd name="f77" fmla="*/ 15 f66 1"/>
                  <a:gd name="f78" fmla="*/ 61 f67 1"/>
                  <a:gd name="f79" fmla="*/ 34 f66 1"/>
                  <a:gd name="f80" fmla="*/ 58 f67 1"/>
                  <a:gd name="f81" fmla="*/ 45 f66 1"/>
                  <a:gd name="f82" fmla="*/ 42 f67 1"/>
                  <a:gd name="f83" fmla="*/ 66 f66 1"/>
                  <a:gd name="f84" fmla="*/ 37 f67 1"/>
                  <a:gd name="f85" fmla="*/ 68 f66 1"/>
                  <a:gd name="f86" fmla="*/ 31 f67 1"/>
                  <a:gd name="f87" fmla="*/ 24 f67 1"/>
                  <a:gd name="f88" fmla="*/ 59 f66 1"/>
                  <a:gd name="f89" fmla="*/ 21 f67 1"/>
                  <a:gd name="f90" fmla="*/ 50 f66 1"/>
                  <a:gd name="f91" fmla="*/ 20 f67 1"/>
                  <a:gd name="f92" fmla="*/ 46 f66 1"/>
                  <a:gd name="f93" fmla="*/ 16 f67 1"/>
                  <a:gd name="f94" fmla="*/ 0 f67 1"/>
                  <a:gd name="f95" fmla="*/ 43 f66 1"/>
                  <a:gd name="f96" fmla="*/ 3 f67 1"/>
                  <a:gd name="f97" fmla="*/ 21 f66 1"/>
                  <a:gd name="f98" fmla="+- f68 0 f1"/>
                  <a:gd name="f99" fmla="*/ f71 1 68"/>
                  <a:gd name="f100" fmla="*/ f72 1 73"/>
                  <a:gd name="f101" fmla="*/ f73 1 68"/>
                  <a:gd name="f102" fmla="*/ f74 1 73"/>
                  <a:gd name="f103" fmla="*/ f75 1 68"/>
                  <a:gd name="f104" fmla="*/ f76 1 68"/>
                  <a:gd name="f105" fmla="*/ f77 1 73"/>
                  <a:gd name="f106" fmla="*/ f78 1 68"/>
                  <a:gd name="f107" fmla="*/ f79 1 73"/>
                  <a:gd name="f108" fmla="*/ f80 1 68"/>
                  <a:gd name="f109" fmla="*/ f81 1 73"/>
                  <a:gd name="f110" fmla="*/ f82 1 68"/>
                  <a:gd name="f111" fmla="*/ f83 1 73"/>
                  <a:gd name="f112" fmla="*/ f84 1 68"/>
                  <a:gd name="f113" fmla="*/ f85 1 73"/>
                  <a:gd name="f114" fmla="*/ f86 1 68"/>
                  <a:gd name="f115" fmla="*/ f87 1 68"/>
                  <a:gd name="f116" fmla="*/ f88 1 73"/>
                  <a:gd name="f117" fmla="*/ f89 1 68"/>
                  <a:gd name="f118" fmla="*/ f90 1 73"/>
                  <a:gd name="f119" fmla="*/ f91 1 68"/>
                  <a:gd name="f120" fmla="*/ f92 1 73"/>
                  <a:gd name="f121" fmla="*/ f93 1 68"/>
                  <a:gd name="f122" fmla="*/ f94 1 68"/>
                  <a:gd name="f123" fmla="*/ f95 1 73"/>
                  <a:gd name="f124" fmla="*/ f96 1 68"/>
                  <a:gd name="f125" fmla="*/ f97 1 73"/>
                  <a:gd name="f126" fmla="*/ 0 1 f69"/>
                  <a:gd name="f127" fmla="*/ f63 1 f69"/>
                  <a:gd name="f128" fmla="*/ 0 1 f70"/>
                  <a:gd name="f129" fmla="*/ f64 1 f70"/>
                  <a:gd name="f130" fmla="*/ f99 1 f69"/>
                  <a:gd name="f131" fmla="*/ f100 1 f70"/>
                  <a:gd name="f132" fmla="*/ f101 1 f69"/>
                  <a:gd name="f133" fmla="*/ f102 1 f70"/>
                  <a:gd name="f134" fmla="*/ f103 1 f69"/>
                  <a:gd name="f135" fmla="*/ f104 1 f69"/>
                  <a:gd name="f136" fmla="*/ f105 1 f70"/>
                  <a:gd name="f137" fmla="*/ f106 1 f69"/>
                  <a:gd name="f138" fmla="*/ f107 1 f70"/>
                  <a:gd name="f139" fmla="*/ f108 1 f69"/>
                  <a:gd name="f140" fmla="*/ f109 1 f70"/>
                  <a:gd name="f141" fmla="*/ f110 1 f69"/>
                  <a:gd name="f142" fmla="*/ f111 1 f70"/>
                  <a:gd name="f143" fmla="*/ f112 1 f69"/>
                  <a:gd name="f144" fmla="*/ f113 1 f70"/>
                  <a:gd name="f145" fmla="*/ f114 1 f69"/>
                  <a:gd name="f146" fmla="*/ f115 1 f69"/>
                  <a:gd name="f147" fmla="*/ f116 1 f70"/>
                  <a:gd name="f148" fmla="*/ f117 1 f69"/>
                  <a:gd name="f149" fmla="*/ f118 1 f70"/>
                  <a:gd name="f150" fmla="*/ f119 1 f69"/>
                  <a:gd name="f151" fmla="*/ f120 1 f70"/>
                  <a:gd name="f152" fmla="*/ f121 1 f69"/>
                  <a:gd name="f153" fmla="*/ f122 1 f69"/>
                  <a:gd name="f154" fmla="*/ f123 1 f70"/>
                  <a:gd name="f155" fmla="*/ f124 1 f69"/>
                  <a:gd name="f156" fmla="*/ f125 1 f70"/>
                  <a:gd name="f157" fmla="*/ f126 f60 1"/>
                  <a:gd name="f158" fmla="*/ f127 f60 1"/>
                  <a:gd name="f159" fmla="*/ f129 f61 1"/>
                  <a:gd name="f160" fmla="*/ f128 f61 1"/>
                  <a:gd name="f161" fmla="*/ f130 f60 1"/>
                  <a:gd name="f162" fmla="*/ f131 f61 1"/>
                  <a:gd name="f163" fmla="*/ f132 f60 1"/>
                  <a:gd name="f164" fmla="*/ f133 f61 1"/>
                  <a:gd name="f165" fmla="*/ f134 f60 1"/>
                  <a:gd name="f166" fmla="*/ f135 f60 1"/>
                  <a:gd name="f167" fmla="*/ f136 f61 1"/>
                  <a:gd name="f168" fmla="*/ f137 f60 1"/>
                  <a:gd name="f169" fmla="*/ f138 f61 1"/>
                  <a:gd name="f170" fmla="*/ f139 f60 1"/>
                  <a:gd name="f171" fmla="*/ f140 f61 1"/>
                  <a:gd name="f172" fmla="*/ f141 f60 1"/>
                  <a:gd name="f173" fmla="*/ f142 f61 1"/>
                  <a:gd name="f174" fmla="*/ f143 f60 1"/>
                  <a:gd name="f175" fmla="*/ f144 f61 1"/>
                  <a:gd name="f176" fmla="*/ f145 f60 1"/>
                  <a:gd name="f177" fmla="*/ f146 f60 1"/>
                  <a:gd name="f178" fmla="*/ f147 f61 1"/>
                  <a:gd name="f179" fmla="*/ f148 f60 1"/>
                  <a:gd name="f180" fmla="*/ f149 f61 1"/>
                  <a:gd name="f181" fmla="*/ f150 f60 1"/>
                  <a:gd name="f182" fmla="*/ f151 f61 1"/>
                  <a:gd name="f183" fmla="*/ f152 f60 1"/>
                  <a:gd name="f184" fmla="*/ f153 f60 1"/>
                  <a:gd name="f185" fmla="*/ f154 f61 1"/>
                  <a:gd name="f186" fmla="*/ f155 f60 1"/>
                  <a:gd name="f187" fmla="*/ f156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8">
                    <a:pos x="f161" y="f162"/>
                  </a:cxn>
                  <a:cxn ang="f98">
                    <a:pos x="f163" y="f164"/>
                  </a:cxn>
                  <a:cxn ang="f98">
                    <a:pos x="f165" y="f164"/>
                  </a:cxn>
                  <a:cxn ang="f98">
                    <a:pos x="f166" y="f167"/>
                  </a:cxn>
                  <a:cxn ang="f98">
                    <a:pos x="f168" y="f169"/>
                  </a:cxn>
                  <a:cxn ang="f98">
                    <a:pos x="f170" y="f171"/>
                  </a:cxn>
                  <a:cxn ang="f98">
                    <a:pos x="f172" y="f173"/>
                  </a:cxn>
                  <a:cxn ang="f98">
                    <a:pos x="f174" y="f175"/>
                  </a:cxn>
                  <a:cxn ang="f98">
                    <a:pos x="f176" y="f173"/>
                  </a:cxn>
                  <a:cxn ang="f98">
                    <a:pos x="f177" y="f178"/>
                  </a:cxn>
                  <a:cxn ang="f98">
                    <a:pos x="f179" y="f180"/>
                  </a:cxn>
                  <a:cxn ang="f98">
                    <a:pos x="f181" y="f182"/>
                  </a:cxn>
                  <a:cxn ang="f98">
                    <a:pos x="f183" y="f182"/>
                  </a:cxn>
                  <a:cxn ang="f98">
                    <a:pos x="f184" y="f185"/>
                  </a:cxn>
                  <a:cxn ang="f98">
                    <a:pos x="f186" y="f187"/>
                  </a:cxn>
                  <a:cxn ang="f98">
                    <a:pos x="f186" y="f187"/>
                  </a:cxn>
                  <a:cxn ang="f98">
                    <a:pos x="f161" y="f162"/>
                  </a:cxn>
                </a:cxnLst>
                <a:rect l="f157" t="f160" r="f158" b="f159"/>
                <a:pathLst>
                  <a:path w="68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27" y="f28"/>
                    </a:cubicBezTo>
                    <a:cubicBezTo>
                      <a:pt x="f29" y="f30"/>
                      <a:pt x="f29" y="f31"/>
                      <a:pt x="f29" y="f32"/>
                    </a:cubicBezTo>
                    <a:cubicBezTo>
                      <a:pt x="f33" y="f22"/>
                      <a:pt x="f34" y="f35"/>
                      <a:pt x="f19" y="f36"/>
                    </a:cubicBezTo>
                    <a:cubicBezTo>
                      <a:pt x="f37" y="f36"/>
                      <a:pt x="f38" y="f36"/>
                      <a:pt x="f39" y="f6"/>
                    </a:cubicBezTo>
                    <a:cubicBezTo>
                      <a:pt x="f18" y="f40"/>
                      <a:pt x="f41" y="f7"/>
                      <a:pt x="f17" y="f36"/>
                    </a:cubicBezTo>
                    <a:cubicBezTo>
                      <a:pt x="f42" y="f43"/>
                      <a:pt x="f44" y="f35"/>
                      <a:pt x="f26" y="f33"/>
                    </a:cubicBezTo>
                    <a:cubicBezTo>
                      <a:pt x="f14" y="f22"/>
                      <a:pt x="f12" y="f45"/>
                      <a:pt x="f46" y="f47"/>
                    </a:cubicBezTo>
                    <a:cubicBezTo>
                      <a:pt x="f14" y="f48"/>
                      <a:pt x="f14" y="f49"/>
                      <a:pt x="f12" y="f50"/>
                    </a:cubicBezTo>
                    <a:cubicBezTo>
                      <a:pt x="f25" y="f32"/>
                      <a:pt x="f51" y="f32"/>
                      <a:pt x="f10" y="f50"/>
                    </a:cubicBezTo>
                    <a:cubicBezTo>
                      <a:pt x="f13" y="f47"/>
                      <a:pt x="f52" y="f47"/>
                      <a:pt x="f5" y="f53"/>
                    </a:cubicBezTo>
                    <a:cubicBezTo>
                      <a:pt x="f5" y="f54"/>
                      <a:pt x="f5" y="f55"/>
                      <a:pt x="f15" y="f46"/>
                    </a:cubicBezTo>
                    <a:cubicBezTo>
                      <a:pt x="f15" y="f46"/>
                      <a:pt x="f15" y="f46"/>
                      <a:pt x="f15" y="f46"/>
                    </a:cubicBezTo>
                    <a:cubicBezTo>
                      <a:pt x="f56" y="f57"/>
                      <a:pt x="f52" y="f58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21">
                <a:extLst>
                  <a:ext uri="{FF2B5EF4-FFF2-40B4-BE49-F238E27FC236}">
                    <a16:creationId xmlns:a16="http://schemas.microsoft.com/office/drawing/2014/main" id="{AEF811F6-BCD8-D217-7244-5A437073068D}"/>
                  </a:ext>
                </a:extLst>
              </p:cNvPr>
              <p:cNvSpPr/>
              <p:nvPr/>
            </p:nvSpPr>
            <p:spPr>
              <a:xfrm>
                <a:off x="4584701" y="4724403"/>
                <a:ext cx="158748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65"/>
                  <a:gd name="f9" fmla="val 38"/>
                  <a:gd name="f10" fmla="val 59"/>
                  <a:gd name="f11" fmla="val 36"/>
                  <a:gd name="f12" fmla="val 43"/>
                  <a:gd name="f13" fmla="val 55"/>
                  <a:gd name="f14" fmla="val 46"/>
                  <a:gd name="f15" fmla="val 52"/>
                  <a:gd name="f16" fmla="val 48"/>
                  <a:gd name="f17" fmla="val 50"/>
                  <a:gd name="f18" fmla="val 51"/>
                  <a:gd name="f19" fmla="val 45"/>
                  <a:gd name="f20" fmla="val 49"/>
                  <a:gd name="f21" fmla="val 44"/>
                  <a:gd name="f22" fmla="val 42"/>
                  <a:gd name="f23" fmla="val 41"/>
                  <a:gd name="f24" fmla="val 53"/>
                  <a:gd name="f25" fmla="val 47"/>
                  <a:gd name="f26" fmla="val 60"/>
                  <a:gd name="f27" fmla="val 68"/>
                  <a:gd name="f28" fmla="val 40"/>
                  <a:gd name="f29" fmla="val 71"/>
                  <a:gd name="f30" fmla="val 37"/>
                  <a:gd name="f31" fmla="val 35"/>
                  <a:gd name="f32" fmla="val 70"/>
                  <a:gd name="f33" fmla="val 32"/>
                  <a:gd name="f34" fmla="val 19"/>
                  <a:gd name="f35" fmla="val 11"/>
                  <a:gd name="f36" fmla="val 6"/>
                  <a:gd name="f37" fmla="val 5"/>
                  <a:gd name="f38" fmla="val 4"/>
                  <a:gd name="f39" fmla="val 3"/>
                  <a:gd name="f40" fmla="val 2"/>
                  <a:gd name="f41" fmla="val 33"/>
                  <a:gd name="f42" fmla="val 7"/>
                  <a:gd name="f43" fmla="val 27"/>
                  <a:gd name="f44" fmla="val 20"/>
                  <a:gd name="f45" fmla="val 13"/>
                  <a:gd name="f46" fmla="val 12"/>
                  <a:gd name="f47" fmla="val 16"/>
                  <a:gd name="f48" fmla="val 24"/>
                  <a:gd name="f49" fmla="val 31"/>
                  <a:gd name="f50" fmla="val 34"/>
                  <a:gd name="f51" fmla="val 9"/>
                  <a:gd name="f52" fmla="val 10"/>
                  <a:gd name="f53" fmla="val 8"/>
                  <a:gd name="f54" fmla="val 56"/>
                  <a:gd name="f55" fmla="val 22"/>
                  <a:gd name="f56" fmla="val 61"/>
                  <a:gd name="f57" fmla="val 26"/>
                  <a:gd name="f58" fmla="val 29"/>
                  <a:gd name="f59" fmla="val 62"/>
                  <a:gd name="f60" fmla="+- 0 0 -90"/>
                  <a:gd name="f61" fmla="*/ f3 1 66"/>
                  <a:gd name="f62" fmla="*/ f4 1 73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6"/>
                  <a:gd name="f71" fmla="*/ f67 1 73"/>
                  <a:gd name="f72" fmla="*/ 65 f68 1"/>
                  <a:gd name="f73" fmla="*/ 38 f67 1"/>
                  <a:gd name="f74" fmla="*/ 55 f68 1"/>
                  <a:gd name="f75" fmla="*/ 46 f67 1"/>
                  <a:gd name="f76" fmla="*/ 45 f68 1"/>
                  <a:gd name="f77" fmla="*/ 49 f67 1"/>
                  <a:gd name="f78" fmla="*/ 43 f68 1"/>
                  <a:gd name="f79" fmla="*/ 50 f67 1"/>
                  <a:gd name="f80" fmla="*/ 55 f67 1"/>
                  <a:gd name="f81" fmla="*/ 40 f68 1"/>
                  <a:gd name="f82" fmla="*/ 71 f67 1"/>
                  <a:gd name="f83" fmla="*/ 32 f68 1"/>
                  <a:gd name="f84" fmla="*/ 70 f67 1"/>
                  <a:gd name="f85" fmla="*/ 6 f68 1"/>
                  <a:gd name="f86" fmla="*/ 53 f67 1"/>
                  <a:gd name="f87" fmla="*/ 4 f68 1"/>
                  <a:gd name="f88" fmla="*/ 0 f68 1"/>
                  <a:gd name="f89" fmla="*/ 45 f67 1"/>
                  <a:gd name="f90" fmla="*/ 2 f68 1"/>
                  <a:gd name="f91" fmla="*/ 33 f67 1"/>
                  <a:gd name="f92" fmla="*/ 13 f68 1"/>
                  <a:gd name="f93" fmla="*/ 12 f67 1"/>
                  <a:gd name="f94" fmla="*/ 31 f68 1"/>
                  <a:gd name="f95" fmla="*/ 6 f67 1"/>
                  <a:gd name="f96" fmla="*/ 42 f68 1"/>
                  <a:gd name="f97" fmla="*/ 10 f67 1"/>
                  <a:gd name="f98" fmla="*/ 59 f68 1"/>
                  <a:gd name="f99" fmla="*/ 19 f67 1"/>
                  <a:gd name="f100" fmla="*/ 61 f68 1"/>
                  <a:gd name="f101" fmla="*/ 29 f67 1"/>
                  <a:gd name="f102" fmla="+- f69 0 f1"/>
                  <a:gd name="f103" fmla="*/ f72 1 66"/>
                  <a:gd name="f104" fmla="*/ f73 1 73"/>
                  <a:gd name="f105" fmla="*/ f74 1 66"/>
                  <a:gd name="f106" fmla="*/ f75 1 73"/>
                  <a:gd name="f107" fmla="*/ f76 1 66"/>
                  <a:gd name="f108" fmla="*/ f77 1 73"/>
                  <a:gd name="f109" fmla="*/ f78 1 66"/>
                  <a:gd name="f110" fmla="*/ f79 1 73"/>
                  <a:gd name="f111" fmla="*/ f80 1 73"/>
                  <a:gd name="f112" fmla="*/ f81 1 66"/>
                  <a:gd name="f113" fmla="*/ f82 1 73"/>
                  <a:gd name="f114" fmla="*/ f83 1 66"/>
                  <a:gd name="f115" fmla="*/ f84 1 73"/>
                  <a:gd name="f116" fmla="*/ f85 1 66"/>
                  <a:gd name="f117" fmla="*/ f86 1 73"/>
                  <a:gd name="f118" fmla="*/ f87 1 66"/>
                  <a:gd name="f119" fmla="*/ f88 1 66"/>
                  <a:gd name="f120" fmla="*/ f89 1 73"/>
                  <a:gd name="f121" fmla="*/ f90 1 66"/>
                  <a:gd name="f122" fmla="*/ f91 1 73"/>
                  <a:gd name="f123" fmla="*/ f92 1 66"/>
                  <a:gd name="f124" fmla="*/ f93 1 73"/>
                  <a:gd name="f125" fmla="*/ f94 1 66"/>
                  <a:gd name="f126" fmla="*/ f95 1 73"/>
                  <a:gd name="f127" fmla="*/ f96 1 66"/>
                  <a:gd name="f128" fmla="*/ f97 1 73"/>
                  <a:gd name="f129" fmla="*/ f98 1 66"/>
                  <a:gd name="f130" fmla="*/ f99 1 73"/>
                  <a:gd name="f131" fmla="*/ f100 1 66"/>
                  <a:gd name="f132" fmla="*/ f101 1 73"/>
                  <a:gd name="f133" fmla="*/ 0 1 f70"/>
                  <a:gd name="f134" fmla="*/ f64 1 f70"/>
                  <a:gd name="f135" fmla="*/ 0 1 f71"/>
                  <a:gd name="f136" fmla="*/ f65 1 f71"/>
                  <a:gd name="f137" fmla="*/ f103 1 f70"/>
                  <a:gd name="f138" fmla="*/ f104 1 f71"/>
                  <a:gd name="f139" fmla="*/ f105 1 f70"/>
                  <a:gd name="f140" fmla="*/ f106 1 f71"/>
                  <a:gd name="f141" fmla="*/ f107 1 f70"/>
                  <a:gd name="f142" fmla="*/ f108 1 f71"/>
                  <a:gd name="f143" fmla="*/ f109 1 f70"/>
                  <a:gd name="f144" fmla="*/ f110 1 f71"/>
                  <a:gd name="f145" fmla="*/ f111 1 f71"/>
                  <a:gd name="f146" fmla="*/ f112 1 f70"/>
                  <a:gd name="f147" fmla="*/ f113 1 f71"/>
                  <a:gd name="f148" fmla="*/ f114 1 f70"/>
                  <a:gd name="f149" fmla="*/ f115 1 f71"/>
                  <a:gd name="f150" fmla="*/ f116 1 f70"/>
                  <a:gd name="f151" fmla="*/ f117 1 f71"/>
                  <a:gd name="f152" fmla="*/ f118 1 f70"/>
                  <a:gd name="f153" fmla="*/ f119 1 f70"/>
                  <a:gd name="f154" fmla="*/ f120 1 f71"/>
                  <a:gd name="f155" fmla="*/ f121 1 f70"/>
                  <a:gd name="f156" fmla="*/ f122 1 f71"/>
                  <a:gd name="f157" fmla="*/ f123 1 f70"/>
                  <a:gd name="f158" fmla="*/ f124 1 f71"/>
                  <a:gd name="f159" fmla="*/ f125 1 f70"/>
                  <a:gd name="f160" fmla="*/ f126 1 f71"/>
                  <a:gd name="f161" fmla="*/ f127 1 f70"/>
                  <a:gd name="f162" fmla="*/ f128 1 f71"/>
                  <a:gd name="f163" fmla="*/ f129 1 f70"/>
                  <a:gd name="f164" fmla="*/ f130 1 f71"/>
                  <a:gd name="f165" fmla="*/ f131 1 f70"/>
                  <a:gd name="f166" fmla="*/ f132 1 f71"/>
                  <a:gd name="f167" fmla="*/ f133 f61 1"/>
                  <a:gd name="f168" fmla="*/ f134 f61 1"/>
                  <a:gd name="f169" fmla="*/ f136 f62 1"/>
                  <a:gd name="f170" fmla="*/ f135 f62 1"/>
                  <a:gd name="f171" fmla="*/ f137 f61 1"/>
                  <a:gd name="f172" fmla="*/ f138 f62 1"/>
                  <a:gd name="f173" fmla="*/ f139 f61 1"/>
                  <a:gd name="f174" fmla="*/ f140 f62 1"/>
                  <a:gd name="f175" fmla="*/ f141 f61 1"/>
                  <a:gd name="f176" fmla="*/ f142 f62 1"/>
                  <a:gd name="f177" fmla="*/ f143 f61 1"/>
                  <a:gd name="f178" fmla="*/ f144 f62 1"/>
                  <a:gd name="f179" fmla="*/ f145 f62 1"/>
                  <a:gd name="f180" fmla="*/ f146 f61 1"/>
                  <a:gd name="f181" fmla="*/ f147 f62 1"/>
                  <a:gd name="f182" fmla="*/ f148 f61 1"/>
                  <a:gd name="f183" fmla="*/ f149 f62 1"/>
                  <a:gd name="f184" fmla="*/ f150 f61 1"/>
                  <a:gd name="f185" fmla="*/ f151 f62 1"/>
                  <a:gd name="f186" fmla="*/ f152 f61 1"/>
                  <a:gd name="f187" fmla="*/ f153 f61 1"/>
                  <a:gd name="f188" fmla="*/ f154 f62 1"/>
                  <a:gd name="f189" fmla="*/ f155 f61 1"/>
                  <a:gd name="f190" fmla="*/ f156 f62 1"/>
                  <a:gd name="f191" fmla="*/ f157 f61 1"/>
                  <a:gd name="f192" fmla="*/ f158 f62 1"/>
                  <a:gd name="f193" fmla="*/ f159 f61 1"/>
                  <a:gd name="f194" fmla="*/ f160 f62 1"/>
                  <a:gd name="f195" fmla="*/ f161 f61 1"/>
                  <a:gd name="f196" fmla="*/ f162 f62 1"/>
                  <a:gd name="f197" fmla="*/ f163 f61 1"/>
                  <a:gd name="f198" fmla="*/ f164 f62 1"/>
                  <a:gd name="f199" fmla="*/ f165 f61 1"/>
                  <a:gd name="f200" fmla="*/ f166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71" y="f172"/>
                  </a:cxn>
                  <a:cxn ang="f102">
                    <a:pos x="f173" y="f174"/>
                  </a:cxn>
                  <a:cxn ang="f102">
                    <a:pos x="f175" y="f176"/>
                  </a:cxn>
                  <a:cxn ang="f102">
                    <a:pos x="f177" y="f178"/>
                  </a:cxn>
                  <a:cxn ang="f102">
                    <a:pos x="f177" y="f179"/>
                  </a:cxn>
                  <a:cxn ang="f102">
                    <a:pos x="f180" y="f181"/>
                  </a:cxn>
                  <a:cxn ang="f102">
                    <a:pos x="f182" y="f183"/>
                  </a:cxn>
                  <a:cxn ang="f102">
                    <a:pos x="f184" y="f185"/>
                  </a:cxn>
                  <a:cxn ang="f102">
                    <a:pos x="f186" y="f176"/>
                  </a:cxn>
                  <a:cxn ang="f102">
                    <a:pos x="f187" y="f188"/>
                  </a:cxn>
                  <a:cxn ang="f102">
                    <a:pos x="f189" y="f190"/>
                  </a:cxn>
                  <a:cxn ang="f102">
                    <a:pos x="f191" y="f192"/>
                  </a:cxn>
                  <a:cxn ang="f102">
                    <a:pos x="f193" y="f194"/>
                  </a:cxn>
                  <a:cxn ang="f102">
                    <a:pos x="f195" y="f196"/>
                  </a:cxn>
                  <a:cxn ang="f102">
                    <a:pos x="f197" y="f198"/>
                  </a:cxn>
                  <a:cxn ang="f102">
                    <a:pos x="f199" y="f200"/>
                  </a:cxn>
                  <a:cxn ang="f102">
                    <a:pos x="f171" y="f172"/>
                  </a:cxn>
                </a:cxnLst>
                <a:rect l="f167" t="f170" r="f168" b="f169"/>
                <a:pathLst>
                  <a:path w="66" h="73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12" y="f20"/>
                      <a:pt x="f12" y="f17"/>
                    </a:cubicBezTo>
                    <a:cubicBezTo>
                      <a:pt x="f22" y="f15"/>
                      <a:pt x="f23" y="f24"/>
                      <a:pt x="f12" y="f13"/>
                    </a:cubicBezTo>
                    <a:cubicBezTo>
                      <a:pt x="f25" y="f26"/>
                      <a:pt x="f19" y="f27"/>
                      <a:pt x="f28" y="f29"/>
                    </a:cubicBezTo>
                    <a:cubicBezTo>
                      <a:pt x="f30" y="f7"/>
                      <a:pt x="f31" y="f32"/>
                      <a:pt x="f33" y="f32"/>
                    </a:cubicBezTo>
                    <a:cubicBezTo>
                      <a:pt x="f34" y="f29"/>
                      <a:pt x="f35" y="f8"/>
                      <a:pt x="f36" y="f24"/>
                    </a:cubicBezTo>
                    <a:cubicBezTo>
                      <a:pt x="f36" y="f15"/>
                      <a:pt x="f37" y="f17"/>
                      <a:pt x="f38" y="f20"/>
                    </a:cubicBezTo>
                    <a:cubicBezTo>
                      <a:pt x="f39" y="f16"/>
                      <a:pt x="f5" y="f16"/>
                      <a:pt x="f5" y="f19"/>
                    </a:cubicBezTo>
                    <a:cubicBezTo>
                      <a:pt x="f5" y="f23"/>
                      <a:pt x="f5" y="f30"/>
                      <a:pt x="f40" y="f41"/>
                    </a:cubicBezTo>
                    <a:cubicBezTo>
                      <a:pt x="f42" y="f43"/>
                      <a:pt x="f35" y="f44"/>
                      <a:pt x="f45" y="f46"/>
                    </a:cubicBezTo>
                    <a:cubicBezTo>
                      <a:pt x="f47" y="f40"/>
                      <a:pt x="f48" y="f5"/>
                      <a:pt x="f49" y="f36"/>
                    </a:cubicBezTo>
                    <a:cubicBezTo>
                      <a:pt x="f50" y="f51"/>
                      <a:pt x="f30" y="f35"/>
                      <a:pt x="f22" y="f52"/>
                    </a:cubicBezTo>
                    <a:cubicBezTo>
                      <a:pt x="f16" y="f53"/>
                      <a:pt x="f54" y="f45"/>
                      <a:pt x="f10" y="f34"/>
                    </a:cubicBezTo>
                    <a:cubicBezTo>
                      <a:pt x="f26" y="f55"/>
                      <a:pt x="f56" y="f57"/>
                      <a:pt x="f56" y="f58"/>
                    </a:cubicBezTo>
                    <a:cubicBezTo>
                      <a:pt x="f59" y="f33"/>
                      <a:pt x="f6" y="f50"/>
                      <a:pt x="f8" y="f9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DDF3C859-F2D0-0340-58DE-8EFFDDB25CB9}"/>
                  </a:ext>
                </a:extLst>
              </p:cNvPr>
              <p:cNvSpPr/>
              <p:nvPr/>
            </p:nvSpPr>
            <p:spPr>
              <a:xfrm>
                <a:off x="5026027" y="4376739"/>
                <a:ext cx="150811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65"/>
                  <a:gd name="f8" fmla="val 16"/>
                  <a:gd name="f9" fmla="val 42"/>
                  <a:gd name="f10" fmla="val 6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7"/>
                  <a:gd name="f23" fmla="val 4"/>
                  <a:gd name="f24" fmla="val 26"/>
                  <a:gd name="f25" fmla="val 34"/>
                  <a:gd name="f26" fmla="val 40"/>
                  <a:gd name="f27" fmla="val 9"/>
                  <a:gd name="f28" fmla="val 11"/>
                  <a:gd name="f29" fmla="val 45"/>
                  <a:gd name="f30" fmla="val 47"/>
                  <a:gd name="f31" fmla="val 10"/>
                  <a:gd name="f32" fmla="val 60"/>
                  <a:gd name="f33" fmla="val 62"/>
                  <a:gd name="f34" fmla="val 32"/>
                  <a:gd name="f35" fmla="val 41"/>
                  <a:gd name="f36" fmla="val 50"/>
                  <a:gd name="f37" fmla="val 53"/>
                  <a:gd name="f38" fmla="val 59"/>
                  <a:gd name="f39" fmla="val 55"/>
                  <a:gd name="f40" fmla="val 58"/>
                  <a:gd name="f41" fmla="val 46"/>
                  <a:gd name="f42" fmla="val 61"/>
                  <a:gd name="f43" fmla="val 44"/>
                  <a:gd name="f44" fmla="val 57"/>
                  <a:gd name="f45" fmla="val 38"/>
                  <a:gd name="f46" fmla="val 56"/>
                  <a:gd name="f47" fmla="val 35"/>
                  <a:gd name="f48" fmla="val 33"/>
                  <a:gd name="f49" fmla="val 28"/>
                  <a:gd name="f50" fmla="val 24"/>
                  <a:gd name="f51" fmla="val 22"/>
                  <a:gd name="f52" fmla="val 18"/>
                  <a:gd name="f53" fmla="val 13"/>
                  <a:gd name="f54" fmla="val 51"/>
                  <a:gd name="f55" fmla="val 49"/>
                  <a:gd name="f56" fmla="val 48"/>
                  <a:gd name="f57" fmla="+- 0 0 -90"/>
                  <a:gd name="f58" fmla="*/ f3 1 63"/>
                  <a:gd name="f59" fmla="*/ f4 1 65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63"/>
                  <a:gd name="f68" fmla="*/ f64 1 65"/>
                  <a:gd name="f69" fmla="*/ 16 f65 1"/>
                  <a:gd name="f70" fmla="*/ 42 f64 1"/>
                  <a:gd name="f71" fmla="*/ 5 f65 1"/>
                  <a:gd name="f72" fmla="*/ 23 f64 1"/>
                  <a:gd name="f73" fmla="*/ 0 f65 1"/>
                  <a:gd name="f74" fmla="*/ 17 f64 1"/>
                  <a:gd name="f75" fmla="*/ 19 f65 1"/>
                  <a:gd name="f76" fmla="*/ 4 f64 1"/>
                  <a:gd name="f77" fmla="*/ 40 f65 1"/>
                  <a:gd name="f78" fmla="*/ 9 f64 1"/>
                  <a:gd name="f79" fmla="*/ 47 f65 1"/>
                  <a:gd name="f80" fmla="*/ 10 f64 1"/>
                  <a:gd name="f81" fmla="*/ 63 f65 1"/>
                  <a:gd name="f82" fmla="*/ 60 f65 1"/>
                  <a:gd name="f83" fmla="*/ 50 f64 1"/>
                  <a:gd name="f84" fmla="*/ 58 f65 1"/>
                  <a:gd name="f85" fmla="*/ 58 f64 1"/>
                  <a:gd name="f86" fmla="*/ 46 f65 1"/>
                  <a:gd name="f87" fmla="*/ 61 f64 1"/>
                  <a:gd name="f88" fmla="*/ 57 f64 1"/>
                  <a:gd name="f89" fmla="*/ 33 f65 1"/>
                  <a:gd name="f90" fmla="*/ 26 f65 1"/>
                  <a:gd name="f91" fmla="*/ 20 f65 1"/>
                  <a:gd name="f92" fmla="*/ 13 f65 1"/>
                  <a:gd name="f93" fmla="*/ 9 f65 1"/>
                  <a:gd name="f94" fmla="*/ 53 f64 1"/>
                  <a:gd name="f95" fmla="*/ 49 f64 1"/>
                  <a:gd name="f96" fmla="+- f66 0 f1"/>
                  <a:gd name="f97" fmla="*/ f69 1 63"/>
                  <a:gd name="f98" fmla="*/ f70 1 65"/>
                  <a:gd name="f99" fmla="*/ f71 1 63"/>
                  <a:gd name="f100" fmla="*/ f72 1 65"/>
                  <a:gd name="f101" fmla="*/ f73 1 63"/>
                  <a:gd name="f102" fmla="*/ f74 1 65"/>
                  <a:gd name="f103" fmla="*/ f75 1 63"/>
                  <a:gd name="f104" fmla="*/ f76 1 65"/>
                  <a:gd name="f105" fmla="*/ f77 1 63"/>
                  <a:gd name="f106" fmla="*/ f78 1 65"/>
                  <a:gd name="f107" fmla="*/ f79 1 63"/>
                  <a:gd name="f108" fmla="*/ f80 1 65"/>
                  <a:gd name="f109" fmla="*/ f81 1 63"/>
                  <a:gd name="f110" fmla="*/ f82 1 63"/>
                  <a:gd name="f111" fmla="*/ f83 1 65"/>
                  <a:gd name="f112" fmla="*/ f84 1 63"/>
                  <a:gd name="f113" fmla="*/ f85 1 65"/>
                  <a:gd name="f114" fmla="*/ f86 1 63"/>
                  <a:gd name="f115" fmla="*/ f87 1 65"/>
                  <a:gd name="f116" fmla="*/ f88 1 65"/>
                  <a:gd name="f117" fmla="*/ f89 1 63"/>
                  <a:gd name="f118" fmla="*/ f90 1 63"/>
                  <a:gd name="f119" fmla="*/ f91 1 63"/>
                  <a:gd name="f120" fmla="*/ f92 1 63"/>
                  <a:gd name="f121" fmla="*/ f93 1 63"/>
                  <a:gd name="f122" fmla="*/ f94 1 65"/>
                  <a:gd name="f123" fmla="*/ f95 1 65"/>
                  <a:gd name="f124" fmla="*/ 0 1 f67"/>
                  <a:gd name="f125" fmla="*/ f61 1 f67"/>
                  <a:gd name="f126" fmla="*/ 0 1 f68"/>
                  <a:gd name="f127" fmla="*/ f62 1 f68"/>
                  <a:gd name="f128" fmla="*/ f97 1 f67"/>
                  <a:gd name="f129" fmla="*/ f98 1 f68"/>
                  <a:gd name="f130" fmla="*/ f99 1 f67"/>
                  <a:gd name="f131" fmla="*/ f100 1 f68"/>
                  <a:gd name="f132" fmla="*/ f101 1 f67"/>
                  <a:gd name="f133" fmla="*/ f102 1 f68"/>
                  <a:gd name="f134" fmla="*/ f103 1 f67"/>
                  <a:gd name="f135" fmla="*/ f104 1 f68"/>
                  <a:gd name="f136" fmla="*/ f105 1 f67"/>
                  <a:gd name="f137" fmla="*/ f106 1 f68"/>
                  <a:gd name="f138" fmla="*/ f107 1 f67"/>
                  <a:gd name="f139" fmla="*/ f108 1 f68"/>
                  <a:gd name="f140" fmla="*/ f109 1 f67"/>
                  <a:gd name="f141" fmla="*/ f110 1 f67"/>
                  <a:gd name="f142" fmla="*/ f111 1 f68"/>
                  <a:gd name="f143" fmla="*/ f112 1 f67"/>
                  <a:gd name="f144" fmla="*/ f113 1 f68"/>
                  <a:gd name="f145" fmla="*/ f114 1 f67"/>
                  <a:gd name="f146" fmla="*/ f115 1 f68"/>
                  <a:gd name="f147" fmla="*/ f116 1 f68"/>
                  <a:gd name="f148" fmla="*/ f117 1 f67"/>
                  <a:gd name="f149" fmla="*/ f118 1 f67"/>
                  <a:gd name="f150" fmla="*/ f119 1 f67"/>
                  <a:gd name="f151" fmla="*/ f120 1 f67"/>
                  <a:gd name="f152" fmla="*/ f121 1 f67"/>
                  <a:gd name="f153" fmla="*/ f122 1 f68"/>
                  <a:gd name="f154" fmla="*/ f123 1 f68"/>
                  <a:gd name="f155" fmla="*/ f124 f58 1"/>
                  <a:gd name="f156" fmla="*/ f125 f58 1"/>
                  <a:gd name="f157" fmla="*/ f127 f59 1"/>
                  <a:gd name="f158" fmla="*/ f126 f59 1"/>
                  <a:gd name="f159" fmla="*/ f128 f58 1"/>
                  <a:gd name="f160" fmla="*/ f129 f59 1"/>
                  <a:gd name="f161" fmla="*/ f130 f58 1"/>
                  <a:gd name="f162" fmla="*/ f131 f59 1"/>
                  <a:gd name="f163" fmla="*/ f132 f58 1"/>
                  <a:gd name="f164" fmla="*/ f133 f59 1"/>
                  <a:gd name="f165" fmla="*/ f134 f58 1"/>
                  <a:gd name="f166" fmla="*/ f135 f59 1"/>
                  <a:gd name="f167" fmla="*/ f136 f58 1"/>
                  <a:gd name="f168" fmla="*/ f137 f59 1"/>
                  <a:gd name="f169" fmla="*/ f138 f58 1"/>
                  <a:gd name="f170" fmla="*/ f139 f59 1"/>
                  <a:gd name="f171" fmla="*/ f140 f58 1"/>
                  <a:gd name="f172" fmla="*/ f141 f58 1"/>
                  <a:gd name="f173" fmla="*/ f142 f59 1"/>
                  <a:gd name="f174" fmla="*/ f143 f58 1"/>
                  <a:gd name="f175" fmla="*/ f144 f59 1"/>
                  <a:gd name="f176" fmla="*/ f145 f58 1"/>
                  <a:gd name="f177" fmla="*/ f146 f59 1"/>
                  <a:gd name="f178" fmla="*/ f147 f59 1"/>
                  <a:gd name="f179" fmla="*/ f148 f58 1"/>
                  <a:gd name="f180" fmla="*/ f149 f58 1"/>
                  <a:gd name="f181" fmla="*/ f150 f58 1"/>
                  <a:gd name="f182" fmla="*/ f151 f58 1"/>
                  <a:gd name="f183" fmla="*/ f152 f58 1"/>
                  <a:gd name="f184" fmla="*/ f153 f59 1"/>
                  <a:gd name="f185" fmla="*/ f154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9" y="f170"/>
                  </a:cxn>
                  <a:cxn ang="f96">
                    <a:pos x="f171" y="f162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67" y="f178"/>
                  </a:cxn>
                  <a:cxn ang="f96">
                    <a:pos x="f179" y="f178"/>
                  </a:cxn>
                  <a:cxn ang="f96">
                    <a:pos x="f180" y="f175"/>
                  </a:cxn>
                  <a:cxn ang="f96">
                    <a:pos x="f181" y="f178"/>
                  </a:cxn>
                  <a:cxn ang="f96">
                    <a:pos x="f182" y="f178"/>
                  </a:cxn>
                  <a:cxn ang="f96">
                    <a:pos x="f183" y="f184"/>
                  </a:cxn>
                  <a:cxn ang="f96">
                    <a:pos x="f182" y="f185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63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22"/>
                      <a:pt x="f15" y="f23"/>
                    </a:cubicBezTo>
                    <a:cubicBezTo>
                      <a:pt x="f24" y="f5"/>
                      <a:pt x="f25" y="f16"/>
                      <a:pt x="f26" y="f27"/>
                    </a:cubicBezTo>
                    <a:cubicBezTo>
                      <a:pt x="f9" y="f28"/>
                      <a:pt x="f29" y="f28"/>
                      <a:pt x="f30" y="f31"/>
                    </a:cubicBezTo>
                    <a:cubicBezTo>
                      <a:pt x="f32" y="f27"/>
                      <a:pt x="f33" y="f31"/>
                      <a:pt x="f6" y="f14"/>
                    </a:cubicBezTo>
                    <a:cubicBezTo>
                      <a:pt x="f32" y="f34"/>
                      <a:pt x="f32" y="f35"/>
                      <a:pt x="f32" y="f36"/>
                    </a:cubicBezTo>
                    <a:cubicBezTo>
                      <a:pt x="f32" y="f37"/>
                      <a:pt x="f38" y="f39"/>
                      <a:pt x="f40" y="f40"/>
                    </a:cubicBezTo>
                    <a:cubicBezTo>
                      <a:pt x="f39" y="f7"/>
                      <a:pt x="f37" y="f7"/>
                      <a:pt x="f41" y="f42"/>
                    </a:cubicBezTo>
                    <a:cubicBezTo>
                      <a:pt x="f43" y="f32"/>
                      <a:pt x="f9" y="f40"/>
                      <a:pt x="f26" y="f44"/>
                    </a:cubicBezTo>
                    <a:cubicBezTo>
                      <a:pt x="f45" y="f46"/>
                      <a:pt x="f47" y="f39"/>
                      <a:pt x="f48" y="f44"/>
                    </a:cubicBezTo>
                    <a:cubicBezTo>
                      <a:pt x="f13" y="f32"/>
                      <a:pt x="f49" y="f38"/>
                      <a:pt x="f24" y="f40"/>
                    </a:cubicBezTo>
                    <a:cubicBezTo>
                      <a:pt x="f50" y="f44"/>
                      <a:pt x="f51" y="f44"/>
                      <a:pt x="f17" y="f44"/>
                    </a:cubicBezTo>
                    <a:cubicBezTo>
                      <a:pt x="f52" y="f44"/>
                      <a:pt x="f20" y="f44"/>
                      <a:pt x="f53" y="f44"/>
                    </a:cubicBezTo>
                    <a:cubicBezTo>
                      <a:pt x="f21" y="f46"/>
                      <a:pt x="f31" y="f39"/>
                      <a:pt x="f27" y="f37"/>
                    </a:cubicBezTo>
                    <a:cubicBezTo>
                      <a:pt x="f27" y="f54"/>
                      <a:pt x="f28" y="f54"/>
                      <a:pt x="f53" y="f55"/>
                    </a:cubicBezTo>
                    <a:cubicBezTo>
                      <a:pt x="f20" y="f56"/>
                      <a:pt x="f52" y="f4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23">
                <a:extLst>
                  <a:ext uri="{FF2B5EF4-FFF2-40B4-BE49-F238E27FC236}">
                    <a16:creationId xmlns:a16="http://schemas.microsoft.com/office/drawing/2014/main" id="{5D8E4F2F-2C4A-4E52-80A8-D16A77C8DC2C}"/>
                  </a:ext>
                </a:extLst>
              </p:cNvPr>
              <p:cNvSpPr/>
              <p:nvPr/>
            </p:nvSpPr>
            <p:spPr>
              <a:xfrm>
                <a:off x="4437061" y="4502148"/>
                <a:ext cx="141283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7"/>
                  <a:gd name="f8" fmla="val 28"/>
                  <a:gd name="f9" fmla="val 4"/>
                  <a:gd name="f10" fmla="val 21"/>
                  <a:gd name="f11" fmla="val 2"/>
                  <a:gd name="f12" fmla="val 13"/>
                  <a:gd name="f13" fmla="val 7"/>
                  <a:gd name="f14" fmla="val 6"/>
                  <a:gd name="f15" fmla="val 10"/>
                  <a:gd name="f16" fmla="val 17"/>
                  <a:gd name="f17" fmla="val 3"/>
                  <a:gd name="f18" fmla="val 23"/>
                  <a:gd name="f19" fmla="val 9"/>
                  <a:gd name="f20" fmla="val 35"/>
                  <a:gd name="f21" fmla="val 42"/>
                  <a:gd name="f22" fmla="val 48"/>
                  <a:gd name="f23" fmla="val 51"/>
                  <a:gd name="f24" fmla="val 53"/>
                  <a:gd name="f25" fmla="val 22"/>
                  <a:gd name="f26" fmla="val 55"/>
                  <a:gd name="f27" fmla="val 27"/>
                  <a:gd name="f28" fmla="val 32"/>
                  <a:gd name="f29" fmla="val 52"/>
                  <a:gd name="f30" fmla="val 30"/>
                  <a:gd name="f31" fmla="val 38"/>
                  <a:gd name="f32" fmla="val 49"/>
                  <a:gd name="f33" fmla="val 41"/>
                  <a:gd name="f34" fmla="val 46"/>
                  <a:gd name="f35" fmla="val 43"/>
                  <a:gd name="f36" fmla="val 39"/>
                  <a:gd name="f37" fmla="val 44"/>
                  <a:gd name="f38" fmla="val 29"/>
                  <a:gd name="f39" fmla="val 45"/>
                  <a:gd name="f40" fmla="val 19"/>
                  <a:gd name="f41" fmla="val 36"/>
                  <a:gd name="f42" fmla="val 31"/>
                  <a:gd name="f43" fmla="+- 0 0 -90"/>
                  <a:gd name="f44" fmla="*/ f3 1 59"/>
                  <a:gd name="f45" fmla="*/ f4 1 47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59"/>
                  <a:gd name="f54" fmla="*/ f50 1 47"/>
                  <a:gd name="f55" fmla="*/ 0 f51 1"/>
                  <a:gd name="f56" fmla="*/ 28 f50 1"/>
                  <a:gd name="f57" fmla="*/ 7 f51 1"/>
                  <a:gd name="f58" fmla="*/ 6 f50 1"/>
                  <a:gd name="f59" fmla="*/ 17 f51 1"/>
                  <a:gd name="f60" fmla="*/ 3 f50 1"/>
                  <a:gd name="f61" fmla="*/ 35 f51 1"/>
                  <a:gd name="f62" fmla="*/ 7 f50 1"/>
                  <a:gd name="f63" fmla="*/ 51 f51 1"/>
                  <a:gd name="f64" fmla="*/ 17 f50 1"/>
                  <a:gd name="f65" fmla="*/ 59 f51 1"/>
                  <a:gd name="f66" fmla="*/ 32 f50 1"/>
                  <a:gd name="f67" fmla="*/ 49 f51 1"/>
                  <a:gd name="f68" fmla="*/ 41 f50 1"/>
                  <a:gd name="f69" fmla="*/ 39 f51 1"/>
                  <a:gd name="f70" fmla="*/ 44 f50 1"/>
                  <a:gd name="f71" fmla="*/ 10 f51 1"/>
                  <a:gd name="f72" fmla="*/ 38 f50 1"/>
                  <a:gd name="f73" fmla="+- f52 0 f1"/>
                  <a:gd name="f74" fmla="*/ f55 1 59"/>
                  <a:gd name="f75" fmla="*/ f56 1 47"/>
                  <a:gd name="f76" fmla="*/ f57 1 59"/>
                  <a:gd name="f77" fmla="*/ f58 1 47"/>
                  <a:gd name="f78" fmla="*/ f59 1 59"/>
                  <a:gd name="f79" fmla="*/ f60 1 47"/>
                  <a:gd name="f80" fmla="*/ f61 1 59"/>
                  <a:gd name="f81" fmla="*/ f62 1 47"/>
                  <a:gd name="f82" fmla="*/ f63 1 59"/>
                  <a:gd name="f83" fmla="*/ f64 1 47"/>
                  <a:gd name="f84" fmla="*/ f65 1 59"/>
                  <a:gd name="f85" fmla="*/ f66 1 47"/>
                  <a:gd name="f86" fmla="*/ f67 1 59"/>
                  <a:gd name="f87" fmla="*/ f68 1 47"/>
                  <a:gd name="f88" fmla="*/ f69 1 59"/>
                  <a:gd name="f89" fmla="*/ f70 1 47"/>
                  <a:gd name="f90" fmla="*/ f71 1 59"/>
                  <a:gd name="f91" fmla="*/ f72 1 47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59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2" y="f5"/>
                      <a:pt x="f16" y="f17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16"/>
                    </a:cubicBezTo>
                    <a:cubicBezTo>
                      <a:pt x="f24" y="f25"/>
                      <a:pt x="f26" y="f27"/>
                      <a:pt x="f6" y="f28"/>
                    </a:cubicBezTo>
                    <a:cubicBezTo>
                      <a:pt x="f29" y="f30"/>
                      <a:pt x="f24" y="f31"/>
                      <a:pt x="f32" y="f33"/>
                    </a:cubicBezTo>
                    <a:cubicBezTo>
                      <a:pt x="f34" y="f35"/>
                      <a:pt x="f35" y="f7"/>
                      <a:pt x="f36" y="f37"/>
                    </a:cubicBezTo>
                    <a:cubicBezTo>
                      <a:pt x="f38" y="f39"/>
                      <a:pt x="f40" y="f33"/>
                      <a:pt x="f15" y="f31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Freeform 24">
                <a:extLst>
                  <a:ext uri="{FF2B5EF4-FFF2-40B4-BE49-F238E27FC236}">
                    <a16:creationId xmlns:a16="http://schemas.microsoft.com/office/drawing/2014/main" id="{EC7A9F80-FD8B-693A-1CCE-6BA0A1452F8E}"/>
                  </a:ext>
                </a:extLst>
              </p:cNvPr>
              <p:cNvSpPr/>
              <p:nvPr/>
            </p:nvSpPr>
            <p:spPr>
              <a:xfrm>
                <a:off x="4811709" y="4800600"/>
                <a:ext cx="136529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56"/>
                  <a:gd name="f8" fmla="val 49"/>
                  <a:gd name="f9" fmla="val 43"/>
                  <a:gd name="f10" fmla="val 44"/>
                  <a:gd name="f11" fmla="val 54"/>
                  <a:gd name="f12" fmla="val 36"/>
                  <a:gd name="f13" fmla="val 29"/>
                  <a:gd name="f14" fmla="val 47"/>
                  <a:gd name="f15" fmla="val 26"/>
                  <a:gd name="f16" fmla="val 23"/>
                  <a:gd name="f17" fmla="val 41"/>
                  <a:gd name="f18" fmla="val 18"/>
                  <a:gd name="f19" fmla="val 10"/>
                  <a:gd name="f20" fmla="val 5"/>
                  <a:gd name="f21" fmla="val 34"/>
                  <a:gd name="f22" fmla="val 4"/>
                  <a:gd name="f23" fmla="val 22"/>
                  <a:gd name="f24" fmla="val 3"/>
                  <a:gd name="f25" fmla="val 2"/>
                  <a:gd name="f26" fmla="val 13"/>
                  <a:gd name="f27" fmla="val 8"/>
                  <a:gd name="f28" fmla="val 7"/>
                  <a:gd name="f29" fmla="val 12"/>
                  <a:gd name="f30" fmla="val 9"/>
                  <a:gd name="f31" fmla="val 6"/>
                  <a:gd name="f32" fmla="val 17"/>
                  <a:gd name="f33" fmla="val 1"/>
                  <a:gd name="f34" fmla="val 20"/>
                  <a:gd name="f35" fmla="val 25"/>
                  <a:gd name="f36" fmla="val 33"/>
                  <a:gd name="f37" fmla="val 31"/>
                  <a:gd name="f38" fmla="val 32"/>
                  <a:gd name="f39" fmla="val 14"/>
                  <a:gd name="f40" fmla="val 39"/>
                  <a:gd name="f41" fmla="val 42"/>
                  <a:gd name="f42" fmla="val 16"/>
                  <a:gd name="f43" fmla="val 45"/>
                  <a:gd name="f44" fmla="val 48"/>
                  <a:gd name="f45" fmla="val 50"/>
                  <a:gd name="f46" fmla="val 52"/>
                  <a:gd name="f47" fmla="val 28"/>
                  <a:gd name="f48" fmla="val 30"/>
                  <a:gd name="f49" fmla="val 53"/>
                  <a:gd name="f50" fmla="val 51"/>
                  <a:gd name="f51" fmla="val 37"/>
                  <a:gd name="f52" fmla="+- 0 0 -90"/>
                  <a:gd name="f53" fmla="*/ f3 1 57"/>
                  <a:gd name="f54" fmla="*/ f4 1 56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57"/>
                  <a:gd name="f63" fmla="*/ f59 1 56"/>
                  <a:gd name="f64" fmla="*/ 49 f60 1"/>
                  <a:gd name="f65" fmla="*/ 43 f59 1"/>
                  <a:gd name="f66" fmla="*/ 29 f60 1"/>
                  <a:gd name="f67" fmla="*/ 47 f59 1"/>
                  <a:gd name="f68" fmla="*/ 18 f60 1"/>
                  <a:gd name="f69" fmla="*/ 41 f59 1"/>
                  <a:gd name="f70" fmla="*/ 4 f60 1"/>
                  <a:gd name="f71" fmla="*/ 22 f59 1"/>
                  <a:gd name="f72" fmla="*/ 0 f60 1"/>
                  <a:gd name="f73" fmla="*/ 8 f59 1"/>
                  <a:gd name="f74" fmla="*/ 12 f60 1"/>
                  <a:gd name="f75" fmla="*/ 4 f59 1"/>
                  <a:gd name="f76" fmla="*/ 25 f60 1"/>
                  <a:gd name="f77" fmla="*/ 3 f59 1"/>
                  <a:gd name="f78" fmla="*/ 31 f60 1"/>
                  <a:gd name="f79" fmla="*/ 12 f59 1"/>
                  <a:gd name="f80" fmla="*/ 34 f60 1"/>
                  <a:gd name="f81" fmla="*/ 14 f59 1"/>
                  <a:gd name="f82" fmla="*/ 45 f60 1"/>
                  <a:gd name="f83" fmla="*/ 20 f59 1"/>
                  <a:gd name="f84" fmla="*/ 52 f60 1"/>
                  <a:gd name="f85" fmla="*/ 25 f59 1"/>
                  <a:gd name="f86" fmla="*/ 53 f60 1"/>
                  <a:gd name="f87" fmla="*/ 34 f59 1"/>
                  <a:gd name="f88" fmla="+- f61 0 f1"/>
                  <a:gd name="f89" fmla="*/ f64 1 57"/>
                  <a:gd name="f90" fmla="*/ f65 1 56"/>
                  <a:gd name="f91" fmla="*/ f66 1 57"/>
                  <a:gd name="f92" fmla="*/ f67 1 56"/>
                  <a:gd name="f93" fmla="*/ f68 1 57"/>
                  <a:gd name="f94" fmla="*/ f69 1 56"/>
                  <a:gd name="f95" fmla="*/ f70 1 57"/>
                  <a:gd name="f96" fmla="*/ f71 1 56"/>
                  <a:gd name="f97" fmla="*/ f72 1 57"/>
                  <a:gd name="f98" fmla="*/ f73 1 56"/>
                  <a:gd name="f99" fmla="*/ f74 1 57"/>
                  <a:gd name="f100" fmla="*/ f75 1 56"/>
                  <a:gd name="f101" fmla="*/ f76 1 57"/>
                  <a:gd name="f102" fmla="*/ f77 1 56"/>
                  <a:gd name="f103" fmla="*/ f78 1 57"/>
                  <a:gd name="f104" fmla="*/ f79 1 56"/>
                  <a:gd name="f105" fmla="*/ f80 1 57"/>
                  <a:gd name="f106" fmla="*/ f81 1 56"/>
                  <a:gd name="f107" fmla="*/ f82 1 57"/>
                  <a:gd name="f108" fmla="*/ f83 1 56"/>
                  <a:gd name="f109" fmla="*/ f84 1 57"/>
                  <a:gd name="f110" fmla="*/ f85 1 56"/>
                  <a:gd name="f111" fmla="*/ f86 1 57"/>
                  <a:gd name="f112" fmla="*/ f87 1 56"/>
                  <a:gd name="f113" fmla="*/ 0 1 f62"/>
                  <a:gd name="f114" fmla="*/ f56 1 f62"/>
                  <a:gd name="f115" fmla="*/ 0 1 f63"/>
                  <a:gd name="f116" fmla="*/ f57 1 f63"/>
                  <a:gd name="f117" fmla="*/ f89 1 f62"/>
                  <a:gd name="f118" fmla="*/ f90 1 f63"/>
                  <a:gd name="f119" fmla="*/ f91 1 f62"/>
                  <a:gd name="f120" fmla="*/ f92 1 f63"/>
                  <a:gd name="f121" fmla="*/ f93 1 f62"/>
                  <a:gd name="f122" fmla="*/ f94 1 f63"/>
                  <a:gd name="f123" fmla="*/ f95 1 f62"/>
                  <a:gd name="f124" fmla="*/ f96 1 f63"/>
                  <a:gd name="f125" fmla="*/ f97 1 f62"/>
                  <a:gd name="f126" fmla="*/ f98 1 f63"/>
                  <a:gd name="f127" fmla="*/ f99 1 f62"/>
                  <a:gd name="f128" fmla="*/ f100 1 f63"/>
                  <a:gd name="f129" fmla="*/ f101 1 f62"/>
                  <a:gd name="f130" fmla="*/ f102 1 f63"/>
                  <a:gd name="f131" fmla="*/ f103 1 f62"/>
                  <a:gd name="f132" fmla="*/ f104 1 f63"/>
                  <a:gd name="f133" fmla="*/ f105 1 f62"/>
                  <a:gd name="f134" fmla="*/ f106 1 f63"/>
                  <a:gd name="f135" fmla="*/ f107 1 f62"/>
                  <a:gd name="f136" fmla="*/ f108 1 f63"/>
                  <a:gd name="f137" fmla="*/ f109 1 f62"/>
                  <a:gd name="f138" fmla="*/ f110 1 f63"/>
                  <a:gd name="f139" fmla="*/ f111 1 f62"/>
                  <a:gd name="f140" fmla="*/ f112 1 f63"/>
                  <a:gd name="f141" fmla="*/ f113 f53 1"/>
                  <a:gd name="f142" fmla="*/ f114 f53 1"/>
                  <a:gd name="f143" fmla="*/ f116 f54 1"/>
                  <a:gd name="f144" fmla="*/ f115 f54 1"/>
                  <a:gd name="f145" fmla="*/ f117 f53 1"/>
                  <a:gd name="f146" fmla="*/ f118 f54 1"/>
                  <a:gd name="f147" fmla="*/ f119 f53 1"/>
                  <a:gd name="f148" fmla="*/ f120 f54 1"/>
                  <a:gd name="f149" fmla="*/ f121 f53 1"/>
                  <a:gd name="f150" fmla="*/ f122 f54 1"/>
                  <a:gd name="f151" fmla="*/ f123 f53 1"/>
                  <a:gd name="f152" fmla="*/ f124 f54 1"/>
                  <a:gd name="f153" fmla="*/ f125 f53 1"/>
                  <a:gd name="f154" fmla="*/ f126 f54 1"/>
                  <a:gd name="f155" fmla="*/ f127 f53 1"/>
                  <a:gd name="f156" fmla="*/ f128 f54 1"/>
                  <a:gd name="f157" fmla="*/ f129 f53 1"/>
                  <a:gd name="f158" fmla="*/ f130 f54 1"/>
                  <a:gd name="f159" fmla="*/ f131 f53 1"/>
                  <a:gd name="f160" fmla="*/ f132 f54 1"/>
                  <a:gd name="f161" fmla="*/ f133 f53 1"/>
                  <a:gd name="f162" fmla="*/ f134 f54 1"/>
                  <a:gd name="f163" fmla="*/ f135 f53 1"/>
                  <a:gd name="f164" fmla="*/ f136 f54 1"/>
                  <a:gd name="f165" fmla="*/ f137 f53 1"/>
                  <a:gd name="f166" fmla="*/ f138 f54 1"/>
                  <a:gd name="f167" fmla="*/ f139 f53 1"/>
                  <a:gd name="f168" fmla="*/ f140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8">
                    <a:pos x="f145" y="f146"/>
                  </a:cxn>
                  <a:cxn ang="f88">
                    <a:pos x="f147" y="f148"/>
                  </a:cxn>
                  <a:cxn ang="f88">
                    <a:pos x="f149" y="f150"/>
                  </a:cxn>
                  <a:cxn ang="f88">
                    <a:pos x="f151" y="f152"/>
                  </a:cxn>
                  <a:cxn ang="f88">
                    <a:pos x="f153" y="f154"/>
                  </a:cxn>
                  <a:cxn ang="f88">
                    <a:pos x="f155" y="f156"/>
                  </a:cxn>
                  <a:cxn ang="f88">
                    <a:pos x="f157" y="f158"/>
                  </a:cxn>
                  <a:cxn ang="f88">
                    <a:pos x="f159" y="f160"/>
                  </a:cxn>
                  <a:cxn ang="f88">
                    <a:pos x="f161" y="f162"/>
                  </a:cxn>
                  <a:cxn ang="f88">
                    <a:pos x="f163" y="f164"/>
                  </a:cxn>
                  <a:cxn ang="f88">
                    <a:pos x="f165" y="f166"/>
                  </a:cxn>
                  <a:cxn ang="f88">
                    <a:pos x="f167" y="f168"/>
                  </a:cxn>
                  <a:cxn ang="f88">
                    <a:pos x="f145" y="f146"/>
                  </a:cxn>
                </a:cxnLst>
                <a:rect l="f141" t="f144" r="f142" b="f143"/>
                <a:pathLst>
                  <a:path w="57" h="56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15" y="f9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18"/>
                      <a:pt x="f25" y="f26"/>
                      <a:pt x="f5" y="f27"/>
                    </a:cubicBezTo>
                    <a:cubicBezTo>
                      <a:pt x="f28" y="f29"/>
                      <a:pt x="f30" y="f31"/>
                      <a:pt x="f29" y="f22"/>
                    </a:cubicBezTo>
                    <a:cubicBezTo>
                      <a:pt x="f32" y="f33"/>
                      <a:pt x="f34" y="f5"/>
                      <a:pt x="f35" y="f24"/>
                    </a:cubicBezTo>
                    <a:cubicBezTo>
                      <a:pt x="f13" y="f20"/>
                      <a:pt x="f36" y="f20"/>
                      <a:pt x="f37" y="f29"/>
                    </a:cubicBezTo>
                    <a:cubicBezTo>
                      <a:pt x="f37" y="f26"/>
                      <a:pt x="f38" y="f39"/>
                      <a:pt x="f21" y="f39"/>
                    </a:cubicBezTo>
                    <a:cubicBezTo>
                      <a:pt x="f40" y="f26"/>
                      <a:pt x="f41" y="f42"/>
                      <a:pt x="f43" y="f34"/>
                    </a:cubicBezTo>
                    <a:cubicBezTo>
                      <a:pt x="f44" y="f23"/>
                      <a:pt x="f45" y="f16"/>
                      <a:pt x="f46" y="f35"/>
                    </a:cubicBezTo>
                    <a:cubicBezTo>
                      <a:pt x="f7" y="f47"/>
                      <a:pt x="f6" y="f48"/>
                      <a:pt x="f49" y="f21"/>
                    </a:cubicBezTo>
                    <a:cubicBezTo>
                      <a:pt x="f50" y="f51"/>
                      <a:pt x="f44" y="f40"/>
                      <a:pt x="f8" y="f9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" name="Freeform 25">
                <a:extLst>
                  <a:ext uri="{FF2B5EF4-FFF2-40B4-BE49-F238E27FC236}">
                    <a16:creationId xmlns:a16="http://schemas.microsoft.com/office/drawing/2014/main" id="{15596901-0A73-ED67-1760-1BB43B0DD6E7}"/>
                  </a:ext>
                </a:extLst>
              </p:cNvPr>
              <p:cNvSpPr/>
              <p:nvPr/>
            </p:nvSpPr>
            <p:spPr>
              <a:xfrm>
                <a:off x="4868859" y="4756151"/>
                <a:ext cx="104771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62"/>
                  <a:gd name="f8" fmla="val 25"/>
                  <a:gd name="f9" fmla="val 23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2"/>
                  <a:gd name="f16" fmla="val 49"/>
                  <a:gd name="f17" fmla="val 48"/>
                  <a:gd name="f18" fmla="val 26"/>
                  <a:gd name="f19" fmla="val 42"/>
                  <a:gd name="f20" fmla="val 20"/>
                  <a:gd name="f21" fmla="val 40"/>
                  <a:gd name="f22" fmla="val 18"/>
                  <a:gd name="f23" fmla="val 38"/>
                  <a:gd name="f24" fmla="val 16"/>
                  <a:gd name="f25" fmla="val 35"/>
                  <a:gd name="f26" fmla="val 13"/>
                  <a:gd name="f27" fmla="val 34"/>
                  <a:gd name="f28" fmla="val 10"/>
                  <a:gd name="f29" fmla="val 6"/>
                  <a:gd name="f30" fmla="val 4"/>
                  <a:gd name="f31" fmla="val 29"/>
                  <a:gd name="f32" fmla="val 7"/>
                  <a:gd name="f33" fmla="val 3"/>
                  <a:gd name="f34" fmla="val 2"/>
                  <a:gd name="f35" fmla="val 1"/>
                  <a:gd name="f36" fmla="val 22"/>
                  <a:gd name="f37" fmla="val 21"/>
                  <a:gd name="f38" fmla="val 19"/>
                  <a:gd name="f39" fmla="val 8"/>
                  <a:gd name="f40" fmla="val 9"/>
                  <a:gd name="f41" fmla="val 14"/>
                  <a:gd name="f42" fmla="val 36"/>
                  <a:gd name="f43" fmla="val 15"/>
                  <a:gd name="f44" fmla="val 37"/>
                  <a:gd name="f45" fmla="val 39"/>
                  <a:gd name="f46" fmla="val 28"/>
                  <a:gd name="f47" fmla="val 41"/>
                  <a:gd name="f48" fmla="val 43"/>
                  <a:gd name="f49" fmla="val 46"/>
                  <a:gd name="f50" fmla="val 51"/>
                  <a:gd name="f51" fmla="+- 0 0 -90"/>
                  <a:gd name="f52" fmla="*/ f3 1 44"/>
                  <a:gd name="f53" fmla="*/ f4 1 62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44"/>
                  <a:gd name="f62" fmla="*/ f58 1 62"/>
                  <a:gd name="f63" fmla="*/ 25 f59 1"/>
                  <a:gd name="f64" fmla="*/ 62 f58 1"/>
                  <a:gd name="f65" fmla="*/ 27 f59 1"/>
                  <a:gd name="f66" fmla="*/ 54 f58 1"/>
                  <a:gd name="f67" fmla="*/ 26 f59 1"/>
                  <a:gd name="f68" fmla="*/ 44 f58 1"/>
                  <a:gd name="f69" fmla="*/ 18 f59 1"/>
                  <a:gd name="f70" fmla="*/ 38 f58 1"/>
                  <a:gd name="f71" fmla="*/ 10 f59 1"/>
                  <a:gd name="f72" fmla="*/ 34 f58 1"/>
                  <a:gd name="f73" fmla="*/ 6 f59 1"/>
                  <a:gd name="f74" fmla="*/ 29 f58 1"/>
                  <a:gd name="f75" fmla="*/ 3 f59 1"/>
                  <a:gd name="f76" fmla="*/ 24 f58 1"/>
                  <a:gd name="f77" fmla="*/ 1 f59 1"/>
                  <a:gd name="f78" fmla="*/ 22 f58 1"/>
                  <a:gd name="f79" fmla="*/ 16 f58 1"/>
                  <a:gd name="f80" fmla="*/ 8 f59 1"/>
                  <a:gd name="f81" fmla="*/ 1 f58 1"/>
                  <a:gd name="f82" fmla="*/ 19 f59 1"/>
                  <a:gd name="f83" fmla="*/ 4 f58 1"/>
                  <a:gd name="f84" fmla="*/ 35 f59 1"/>
                  <a:gd name="f85" fmla="*/ 14 f58 1"/>
                  <a:gd name="f86" fmla="*/ 37 f59 1"/>
                  <a:gd name="f87" fmla="*/ 20 f58 1"/>
                  <a:gd name="f88" fmla="*/ 42 f59 1"/>
                  <a:gd name="f89" fmla="*/ 32 f58 1"/>
                  <a:gd name="f90" fmla="*/ 46 f58 1"/>
                  <a:gd name="f91" fmla="+- f60 0 f1"/>
                  <a:gd name="f92" fmla="*/ f63 1 44"/>
                  <a:gd name="f93" fmla="*/ f64 1 62"/>
                  <a:gd name="f94" fmla="*/ f65 1 44"/>
                  <a:gd name="f95" fmla="*/ f66 1 62"/>
                  <a:gd name="f96" fmla="*/ f67 1 44"/>
                  <a:gd name="f97" fmla="*/ f68 1 62"/>
                  <a:gd name="f98" fmla="*/ f69 1 44"/>
                  <a:gd name="f99" fmla="*/ f70 1 62"/>
                  <a:gd name="f100" fmla="*/ f71 1 44"/>
                  <a:gd name="f101" fmla="*/ f72 1 62"/>
                  <a:gd name="f102" fmla="*/ f73 1 44"/>
                  <a:gd name="f103" fmla="*/ f74 1 62"/>
                  <a:gd name="f104" fmla="*/ f75 1 44"/>
                  <a:gd name="f105" fmla="*/ f76 1 62"/>
                  <a:gd name="f106" fmla="*/ f77 1 44"/>
                  <a:gd name="f107" fmla="*/ f78 1 62"/>
                  <a:gd name="f108" fmla="*/ f79 1 62"/>
                  <a:gd name="f109" fmla="*/ f80 1 44"/>
                  <a:gd name="f110" fmla="*/ f81 1 62"/>
                  <a:gd name="f111" fmla="*/ f82 1 44"/>
                  <a:gd name="f112" fmla="*/ f83 1 62"/>
                  <a:gd name="f113" fmla="*/ f84 1 44"/>
                  <a:gd name="f114" fmla="*/ f85 1 62"/>
                  <a:gd name="f115" fmla="*/ f86 1 44"/>
                  <a:gd name="f116" fmla="*/ f87 1 62"/>
                  <a:gd name="f117" fmla="*/ f88 1 44"/>
                  <a:gd name="f118" fmla="*/ f89 1 62"/>
                  <a:gd name="f119" fmla="*/ f90 1 62"/>
                  <a:gd name="f120" fmla="*/ 0 1 f61"/>
                  <a:gd name="f121" fmla="*/ f55 1 f61"/>
                  <a:gd name="f122" fmla="*/ 0 1 f62"/>
                  <a:gd name="f123" fmla="*/ f56 1 f62"/>
                  <a:gd name="f124" fmla="*/ f92 1 f61"/>
                  <a:gd name="f125" fmla="*/ f93 1 f62"/>
                  <a:gd name="f126" fmla="*/ f94 1 f61"/>
                  <a:gd name="f127" fmla="*/ f95 1 f62"/>
                  <a:gd name="f128" fmla="*/ f96 1 f61"/>
                  <a:gd name="f129" fmla="*/ f97 1 f62"/>
                  <a:gd name="f130" fmla="*/ f98 1 f61"/>
                  <a:gd name="f131" fmla="*/ f99 1 f62"/>
                  <a:gd name="f132" fmla="*/ f100 1 f61"/>
                  <a:gd name="f133" fmla="*/ f101 1 f62"/>
                  <a:gd name="f134" fmla="*/ f102 1 f61"/>
                  <a:gd name="f135" fmla="*/ f103 1 f62"/>
                  <a:gd name="f136" fmla="*/ f104 1 f61"/>
                  <a:gd name="f137" fmla="*/ f105 1 f62"/>
                  <a:gd name="f138" fmla="*/ f106 1 f61"/>
                  <a:gd name="f139" fmla="*/ f107 1 f62"/>
                  <a:gd name="f140" fmla="*/ f108 1 f62"/>
                  <a:gd name="f141" fmla="*/ f109 1 f61"/>
                  <a:gd name="f142" fmla="*/ f110 1 f62"/>
                  <a:gd name="f143" fmla="*/ f111 1 f61"/>
                  <a:gd name="f144" fmla="*/ f112 1 f62"/>
                  <a:gd name="f145" fmla="*/ f113 1 f61"/>
                  <a:gd name="f146" fmla="*/ f114 1 f62"/>
                  <a:gd name="f147" fmla="*/ f115 1 f61"/>
                  <a:gd name="f148" fmla="*/ f116 1 f62"/>
                  <a:gd name="f149" fmla="*/ f117 1 f61"/>
                  <a:gd name="f150" fmla="*/ f118 1 f62"/>
                  <a:gd name="f151" fmla="*/ f119 1 f62"/>
                  <a:gd name="f152" fmla="*/ f120 f52 1"/>
                  <a:gd name="f153" fmla="*/ f121 f52 1"/>
                  <a:gd name="f154" fmla="*/ f123 f53 1"/>
                  <a:gd name="f155" fmla="*/ f122 f53 1"/>
                  <a:gd name="f156" fmla="*/ f124 f52 1"/>
                  <a:gd name="f157" fmla="*/ f125 f53 1"/>
                  <a:gd name="f158" fmla="*/ f126 f52 1"/>
                  <a:gd name="f159" fmla="*/ f127 f53 1"/>
                  <a:gd name="f160" fmla="*/ f128 f52 1"/>
                  <a:gd name="f161" fmla="*/ f129 f53 1"/>
                  <a:gd name="f162" fmla="*/ f130 f52 1"/>
                  <a:gd name="f163" fmla="*/ f131 f53 1"/>
                  <a:gd name="f164" fmla="*/ f132 f52 1"/>
                  <a:gd name="f165" fmla="*/ f133 f53 1"/>
                  <a:gd name="f166" fmla="*/ f134 f52 1"/>
                  <a:gd name="f167" fmla="*/ f135 f53 1"/>
                  <a:gd name="f168" fmla="*/ f136 f52 1"/>
                  <a:gd name="f169" fmla="*/ f137 f53 1"/>
                  <a:gd name="f170" fmla="*/ f138 f52 1"/>
                  <a:gd name="f171" fmla="*/ f139 f53 1"/>
                  <a:gd name="f172" fmla="*/ f140 f53 1"/>
                  <a:gd name="f173" fmla="*/ f141 f52 1"/>
                  <a:gd name="f174" fmla="*/ f142 f53 1"/>
                  <a:gd name="f175" fmla="*/ f143 f52 1"/>
                  <a:gd name="f176" fmla="*/ f144 f53 1"/>
                  <a:gd name="f177" fmla="*/ f145 f52 1"/>
                  <a:gd name="f178" fmla="*/ f146 f53 1"/>
                  <a:gd name="f179" fmla="*/ f147 f52 1"/>
                  <a:gd name="f180" fmla="*/ f148 f53 1"/>
                  <a:gd name="f181" fmla="*/ f149 f52 1"/>
                  <a:gd name="f182" fmla="*/ f150 f53 1"/>
                  <a:gd name="f183" fmla="*/ f151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68" y="f172"/>
                  </a:cxn>
                  <a:cxn ang="f91">
                    <a:pos x="f173" y="f174"/>
                  </a:cxn>
                  <a:cxn ang="f91">
                    <a:pos x="f164" y="f174"/>
                  </a:cxn>
                  <a:cxn ang="f91">
                    <a:pos x="f175" y="f176"/>
                  </a:cxn>
                  <a:cxn ang="f91">
                    <a:pos x="f177" y="f178"/>
                  </a:cxn>
                  <a:cxn ang="f91">
                    <a:pos x="f179" y="f180"/>
                  </a:cxn>
                  <a:cxn ang="f91">
                    <a:pos x="f181" y="f182"/>
                  </a:cxn>
                  <a:cxn ang="f91">
                    <a:pos x="f179" y="f183"/>
                  </a:cxn>
                  <a:cxn ang="f91">
                    <a:pos x="f156" y="f157"/>
                  </a:cxn>
                </a:cxnLst>
                <a:rect l="f152" t="f155" r="f153" b="f154"/>
                <a:pathLst>
                  <a:path w="44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6"/>
                    </a:cubicBezTo>
                    <a:cubicBezTo>
                      <a:pt x="f9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5"/>
                      <a:pt x="f30" y="f27"/>
                      <a:pt x="f29" y="f31"/>
                    </a:cubicBezTo>
                    <a:cubicBezTo>
                      <a:pt x="f32" y="f18"/>
                      <a:pt x="f29" y="f8"/>
                      <a:pt x="f33" y="f11"/>
                    </a:cubicBezTo>
                    <a:cubicBezTo>
                      <a:pt x="f34" y="f11"/>
                      <a:pt x="f5" y="f18"/>
                      <a:pt x="f35" y="f36"/>
                    </a:cubicBezTo>
                    <a:cubicBezTo>
                      <a:pt x="f30" y="f37"/>
                      <a:pt x="f30" y="f38"/>
                      <a:pt x="f33" y="f24"/>
                    </a:cubicBezTo>
                    <a:cubicBezTo>
                      <a:pt x="f5" y="f39"/>
                      <a:pt x="f35" y="f30"/>
                      <a:pt x="f39" y="f35"/>
                    </a:cubicBezTo>
                    <a:cubicBezTo>
                      <a:pt x="f40" y="f35"/>
                      <a:pt x="f40" y="f5"/>
                      <a:pt x="f28" y="f35"/>
                    </a:cubicBezTo>
                    <a:cubicBezTo>
                      <a:pt x="f26" y="f30"/>
                      <a:pt x="f24" y="f30"/>
                      <a:pt x="f38" y="f30"/>
                    </a:cubicBezTo>
                    <a:cubicBezTo>
                      <a:pt x="f18" y="f30"/>
                      <a:pt x="f31" y="f28"/>
                      <a:pt x="f25" y="f41"/>
                    </a:cubicBezTo>
                    <a:cubicBezTo>
                      <a:pt x="f42" y="f43"/>
                      <a:pt x="f44" y="f22"/>
                      <a:pt x="f44" y="f20"/>
                    </a:cubicBezTo>
                    <a:cubicBezTo>
                      <a:pt x="f23" y="f8"/>
                      <a:pt x="f45" y="f46"/>
                      <a:pt x="f19" y="f15"/>
                    </a:cubicBezTo>
                    <a:cubicBezTo>
                      <a:pt x="f6" y="f42"/>
                      <a:pt x="f47" y="f48"/>
                      <a:pt x="f44" y="f49"/>
                    </a:cubicBezTo>
                    <a:cubicBezTo>
                      <a:pt x="f15" y="f50"/>
                      <a:pt x="f46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" name="Freeform 26">
                <a:extLst>
                  <a:ext uri="{FF2B5EF4-FFF2-40B4-BE49-F238E27FC236}">
                    <a16:creationId xmlns:a16="http://schemas.microsoft.com/office/drawing/2014/main" id="{59A264B6-1806-4519-6F0B-E009B2651BF0}"/>
                  </a:ext>
                </a:extLst>
              </p:cNvPr>
              <p:cNvSpPr/>
              <p:nvPr/>
            </p:nvSpPr>
            <p:spPr>
              <a:xfrm>
                <a:off x="4422779" y="45688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9"/>
                  <a:gd name="f10" fmla="val 1"/>
                  <a:gd name="f11" fmla="val 14"/>
                  <a:gd name="f12" fmla="val 2"/>
                  <a:gd name="f13" fmla="val 7"/>
                  <a:gd name="f14" fmla="val 8"/>
                  <a:gd name="f15" fmla="val 15"/>
                  <a:gd name="f16" fmla="val 16"/>
                  <a:gd name="f17" fmla="val 25"/>
                  <a:gd name="f18" fmla="val 10"/>
                  <a:gd name="f19" fmla="val 34"/>
                  <a:gd name="f20" fmla="val 44"/>
                  <a:gd name="f21" fmla="val 45"/>
                  <a:gd name="f22" fmla="val 19"/>
                  <a:gd name="f23" fmla="val 42"/>
                  <a:gd name="f24" fmla="val 22"/>
                  <a:gd name="f25" fmla="val 46"/>
                  <a:gd name="f26" fmla="val 48"/>
                  <a:gd name="f27" fmla="val 27"/>
                  <a:gd name="f28" fmla="val 32"/>
                  <a:gd name="f29" fmla="val 47"/>
                  <a:gd name="f30" fmla="val 35"/>
                  <a:gd name="f31" fmla="val 38"/>
                  <a:gd name="f32" fmla="val 39"/>
                  <a:gd name="f33" fmla="val 37"/>
                  <a:gd name="f34" fmla="val 40"/>
                  <a:gd name="f35" fmla="val 33"/>
                  <a:gd name="f36" fmla="val 26"/>
                  <a:gd name="f37" fmla="val 21"/>
                  <a:gd name="f38" fmla="val 12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5"/>
                  <a:gd name="f45" fmla="+- 0 0 -90"/>
                  <a:gd name="f46" fmla="*/ f3 1 49"/>
                  <a:gd name="f47" fmla="*/ f4 1 4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9"/>
                  <a:gd name="f56" fmla="*/ f52 1 43"/>
                  <a:gd name="f57" fmla="*/ 6 f53 1"/>
                  <a:gd name="f58" fmla="*/ 0 f52 1"/>
                  <a:gd name="f59" fmla="*/ 14 f53 1"/>
                  <a:gd name="f60" fmla="*/ 7 f52 1"/>
                  <a:gd name="f61" fmla="*/ 16 f53 1"/>
                  <a:gd name="f62" fmla="*/ 9 f52 1"/>
                  <a:gd name="f63" fmla="*/ 43 f53 1"/>
                  <a:gd name="f64" fmla="*/ 15 f52 1"/>
                  <a:gd name="f65" fmla="*/ 45 f53 1"/>
                  <a:gd name="f66" fmla="*/ 16 f52 1"/>
                  <a:gd name="f67" fmla="*/ 46 f53 1"/>
                  <a:gd name="f68" fmla="*/ 25 f52 1"/>
                  <a:gd name="f69" fmla="*/ 47 f53 1"/>
                  <a:gd name="f70" fmla="*/ 35 f52 1"/>
                  <a:gd name="f71" fmla="*/ 38 f53 1"/>
                  <a:gd name="f72" fmla="*/ 39 f52 1"/>
                  <a:gd name="f73" fmla="*/ 33 f53 1"/>
                  <a:gd name="f74" fmla="*/ 40 f52 1"/>
                  <a:gd name="f75" fmla="*/ 15 f53 1"/>
                  <a:gd name="f76" fmla="*/ 37 f52 1"/>
                  <a:gd name="f77" fmla="*/ 10 f53 1"/>
                  <a:gd name="f78" fmla="*/ 29 f52 1"/>
                  <a:gd name="f79" fmla="*/ 3 f53 1"/>
                  <a:gd name="f80" fmla="*/ 22 f52 1"/>
                  <a:gd name="f81" fmla="*/ 1 f53 1"/>
                  <a:gd name="f82" fmla="*/ 8 f52 1"/>
                  <a:gd name="f83" fmla="+- f54 0 f1"/>
                  <a:gd name="f84" fmla="*/ f57 1 49"/>
                  <a:gd name="f85" fmla="*/ f58 1 43"/>
                  <a:gd name="f86" fmla="*/ f59 1 49"/>
                  <a:gd name="f87" fmla="*/ f60 1 43"/>
                  <a:gd name="f88" fmla="*/ f61 1 49"/>
                  <a:gd name="f89" fmla="*/ f62 1 43"/>
                  <a:gd name="f90" fmla="*/ f63 1 49"/>
                  <a:gd name="f91" fmla="*/ f64 1 43"/>
                  <a:gd name="f92" fmla="*/ f65 1 49"/>
                  <a:gd name="f93" fmla="*/ f66 1 43"/>
                  <a:gd name="f94" fmla="*/ f67 1 49"/>
                  <a:gd name="f95" fmla="*/ f68 1 43"/>
                  <a:gd name="f96" fmla="*/ f69 1 49"/>
                  <a:gd name="f97" fmla="*/ f70 1 43"/>
                  <a:gd name="f98" fmla="*/ f71 1 49"/>
                  <a:gd name="f99" fmla="*/ f72 1 43"/>
                  <a:gd name="f100" fmla="*/ f73 1 49"/>
                  <a:gd name="f101" fmla="*/ f74 1 43"/>
                  <a:gd name="f102" fmla="*/ f75 1 49"/>
                  <a:gd name="f103" fmla="*/ f76 1 43"/>
                  <a:gd name="f104" fmla="*/ f77 1 49"/>
                  <a:gd name="f105" fmla="*/ f78 1 43"/>
                  <a:gd name="f106" fmla="*/ f79 1 49"/>
                  <a:gd name="f107" fmla="*/ f80 1 43"/>
                  <a:gd name="f108" fmla="*/ f81 1 49"/>
                  <a:gd name="f109" fmla="*/ f82 1 43"/>
                  <a:gd name="f110" fmla="*/ 0 1 f55"/>
                  <a:gd name="f111" fmla="*/ f49 1 f55"/>
                  <a:gd name="f112" fmla="*/ 0 1 f56"/>
                  <a:gd name="f113" fmla="*/ f50 1 f56"/>
                  <a:gd name="f114" fmla="*/ f84 1 f55"/>
                  <a:gd name="f115" fmla="*/ f85 1 f56"/>
                  <a:gd name="f116" fmla="*/ f86 1 f55"/>
                  <a:gd name="f117" fmla="*/ f87 1 f56"/>
                  <a:gd name="f118" fmla="*/ f88 1 f55"/>
                  <a:gd name="f119" fmla="*/ f89 1 f56"/>
                  <a:gd name="f120" fmla="*/ f90 1 f55"/>
                  <a:gd name="f121" fmla="*/ f91 1 f56"/>
                  <a:gd name="f122" fmla="*/ f92 1 f55"/>
                  <a:gd name="f123" fmla="*/ f93 1 f56"/>
                  <a:gd name="f124" fmla="*/ f94 1 f55"/>
                  <a:gd name="f125" fmla="*/ f95 1 f56"/>
                  <a:gd name="f126" fmla="*/ f96 1 f55"/>
                  <a:gd name="f127" fmla="*/ f97 1 f56"/>
                  <a:gd name="f128" fmla="*/ f98 1 f55"/>
                  <a:gd name="f129" fmla="*/ f99 1 f56"/>
                  <a:gd name="f130" fmla="*/ f100 1 f55"/>
                  <a:gd name="f131" fmla="*/ f101 1 f56"/>
                  <a:gd name="f132" fmla="*/ f102 1 f55"/>
                  <a:gd name="f133" fmla="*/ f103 1 f56"/>
                  <a:gd name="f134" fmla="*/ f104 1 f55"/>
                  <a:gd name="f135" fmla="*/ f105 1 f56"/>
                  <a:gd name="f136" fmla="*/ f106 1 f55"/>
                  <a:gd name="f137" fmla="*/ f107 1 f56"/>
                  <a:gd name="f138" fmla="*/ f108 1 f55"/>
                  <a:gd name="f139" fmla="*/ f109 1 f56"/>
                  <a:gd name="f140" fmla="*/ f110 f46 1"/>
                  <a:gd name="f141" fmla="*/ f111 f46 1"/>
                  <a:gd name="f142" fmla="*/ f113 f47 1"/>
                  <a:gd name="f143" fmla="*/ f112 f47 1"/>
                  <a:gd name="f144" fmla="*/ f114 f46 1"/>
                  <a:gd name="f145" fmla="*/ f115 f47 1"/>
                  <a:gd name="f146" fmla="*/ f116 f46 1"/>
                  <a:gd name="f147" fmla="*/ f117 f47 1"/>
                  <a:gd name="f148" fmla="*/ f118 f46 1"/>
                  <a:gd name="f149" fmla="*/ f119 f47 1"/>
                  <a:gd name="f150" fmla="*/ f120 f46 1"/>
                  <a:gd name="f151" fmla="*/ f121 f47 1"/>
                  <a:gd name="f152" fmla="*/ f122 f46 1"/>
                  <a:gd name="f153" fmla="*/ f123 f47 1"/>
                  <a:gd name="f154" fmla="*/ f124 f46 1"/>
                  <a:gd name="f155" fmla="*/ f125 f47 1"/>
                  <a:gd name="f156" fmla="*/ f126 f46 1"/>
                  <a:gd name="f157" fmla="*/ f127 f47 1"/>
                  <a:gd name="f158" fmla="*/ f128 f46 1"/>
                  <a:gd name="f159" fmla="*/ f129 f47 1"/>
                  <a:gd name="f160" fmla="*/ f130 f46 1"/>
                  <a:gd name="f161" fmla="*/ f131 f47 1"/>
                  <a:gd name="f162" fmla="*/ f132 f46 1"/>
                  <a:gd name="f163" fmla="*/ f133 f47 1"/>
                  <a:gd name="f164" fmla="*/ f134 f46 1"/>
                  <a:gd name="f165" fmla="*/ f135 f47 1"/>
                  <a:gd name="f166" fmla="*/ f136 f46 1"/>
                  <a:gd name="f167" fmla="*/ f137 f47 1"/>
                  <a:gd name="f168" fmla="*/ f138 f46 1"/>
                  <a:gd name="f169" fmla="*/ f139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60" y="f161"/>
                  </a:cxn>
                  <a:cxn ang="f83">
                    <a:pos x="f162" y="f163"/>
                  </a:cxn>
                  <a:cxn ang="f83">
                    <a:pos x="f164" y="f165"/>
                  </a:cxn>
                  <a:cxn ang="f83">
                    <a:pos x="f166" y="f167"/>
                  </a:cxn>
                  <a:cxn ang="f83">
                    <a:pos x="f168" y="f169"/>
                  </a:cxn>
                  <a:cxn ang="f83">
                    <a:pos x="f144" y="f145"/>
                  </a:cxn>
                </a:cxnLst>
                <a:rect l="f140" t="f143" r="f141" b="f142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5" y="f9"/>
                      <a:pt x="f16" y="f9"/>
                    </a:cubicBezTo>
                    <a:cubicBezTo>
                      <a:pt x="f17" y="f18"/>
                      <a:pt x="f19" y="f15"/>
                      <a:pt x="f7" y="f15"/>
                    </a:cubicBezTo>
                    <a:cubicBezTo>
                      <a:pt x="f20" y="f11"/>
                      <a:pt x="f20" y="f15"/>
                      <a:pt x="f21" y="f16"/>
                    </a:cubicBezTo>
                    <a:cubicBezTo>
                      <a:pt x="f7" y="f22"/>
                      <a:pt x="f23" y="f24"/>
                      <a:pt x="f25" y="f17"/>
                    </a:cubicBezTo>
                    <a:cubicBezTo>
                      <a:pt x="f26" y="f27"/>
                      <a:pt x="f6" y="f28"/>
                      <a:pt x="f29" y="f30"/>
                    </a:cubicBezTo>
                    <a:cubicBezTo>
                      <a:pt x="f21" y="f31"/>
                      <a:pt x="f7" y="f23"/>
                      <a:pt x="f31" y="f32"/>
                    </a:cubicBezTo>
                    <a:cubicBezTo>
                      <a:pt x="f33" y="f31"/>
                      <a:pt x="f19" y="f34"/>
                      <a:pt x="f35" y="f34"/>
                    </a:cubicBezTo>
                    <a:cubicBezTo>
                      <a:pt x="f36" y="f7"/>
                      <a:pt x="f37" y="f31"/>
                      <a:pt x="f15" y="f33"/>
                    </a:cubicBezTo>
                    <a:cubicBezTo>
                      <a:pt x="f38" y="f39"/>
                      <a:pt x="f40" y="f28"/>
                      <a:pt x="f18" y="f41"/>
                    </a:cubicBezTo>
                    <a:cubicBezTo>
                      <a:pt x="f14" y="f36"/>
                      <a:pt x="f13" y="f42"/>
                      <a:pt x="f43" y="f24"/>
                    </a:cubicBezTo>
                    <a:cubicBezTo>
                      <a:pt x="f5" y="f37"/>
                      <a:pt x="f5" y="f38"/>
                      <a:pt x="f10" y="f14"/>
                    </a:cubicBezTo>
                    <a:cubicBezTo>
                      <a:pt x="f43" y="f44"/>
                      <a:pt x="f44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27">
                <a:extLst>
                  <a:ext uri="{FF2B5EF4-FFF2-40B4-BE49-F238E27FC236}">
                    <a16:creationId xmlns:a16="http://schemas.microsoft.com/office/drawing/2014/main" id="{8A5A9DC3-50B0-9ACB-D6D3-6AA27B2809BC}"/>
                  </a:ext>
                </a:extLst>
              </p:cNvPr>
              <p:cNvSpPr/>
              <p:nvPr/>
            </p:nvSpPr>
            <p:spPr>
              <a:xfrm>
                <a:off x="5037136" y="4432307"/>
                <a:ext cx="142875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55"/>
                  <a:gd name="f8" fmla="val 12"/>
                  <a:gd name="f9" fmla="val 19"/>
                  <a:gd name="f10" fmla="val 18"/>
                  <a:gd name="f11" fmla="val 16"/>
                  <a:gd name="f12" fmla="val 13"/>
                  <a:gd name="f13" fmla="val 17"/>
                  <a:gd name="f14" fmla="val 15"/>
                  <a:gd name="f15" fmla="val 21"/>
                  <a:gd name="f16" fmla="val 23"/>
                  <a:gd name="f17" fmla="val 11"/>
                  <a:gd name="f18" fmla="val 26"/>
                  <a:gd name="f19" fmla="val 10"/>
                  <a:gd name="f20" fmla="val 28"/>
                  <a:gd name="f21" fmla="val 8"/>
                  <a:gd name="f22" fmla="val 5"/>
                  <a:gd name="f23" fmla="val 29"/>
                  <a:gd name="f24" fmla="val 31"/>
                  <a:gd name="f25" fmla="val 33"/>
                  <a:gd name="f26" fmla="val 32"/>
                  <a:gd name="f27" fmla="val 25"/>
                  <a:gd name="f28" fmla="val 35"/>
                  <a:gd name="f29" fmla="val 27"/>
                  <a:gd name="f30" fmla="val 34"/>
                  <a:gd name="f31" fmla="val 30"/>
                  <a:gd name="f32" fmla="val 38"/>
                  <a:gd name="f33" fmla="val 40"/>
                  <a:gd name="f34" fmla="val 42"/>
                  <a:gd name="f35" fmla="val 36"/>
                  <a:gd name="f36" fmla="val 44"/>
                  <a:gd name="f37" fmla="val 37"/>
                  <a:gd name="f38" fmla="val 48"/>
                  <a:gd name="f39" fmla="val 41"/>
                  <a:gd name="f40" fmla="val 50"/>
                  <a:gd name="f41" fmla="val 53"/>
                  <a:gd name="f42" fmla="val 56"/>
                  <a:gd name="f43" fmla="val 14"/>
                  <a:gd name="f44" fmla="val 9"/>
                  <a:gd name="f45" fmla="val 4"/>
                  <a:gd name="f46" fmla="val 59"/>
                  <a:gd name="f47" fmla="val 6"/>
                  <a:gd name="f48" fmla="val 57"/>
                  <a:gd name="f49" fmla="val 58"/>
                  <a:gd name="f50" fmla="val 39"/>
                  <a:gd name="f51" fmla="val 43"/>
                  <a:gd name="f52" fmla="val 51"/>
                  <a:gd name="f53" fmla="val 45"/>
                  <a:gd name="f54" fmla="val 47"/>
                  <a:gd name="f55" fmla="val 46"/>
                  <a:gd name="f56" fmla="val 54"/>
                  <a:gd name="f57" fmla="val 20"/>
                  <a:gd name="f58" fmla="val 49"/>
                  <a:gd name="f59" fmla="val 3"/>
                  <a:gd name="f60" fmla="val 1"/>
                  <a:gd name="f61" fmla="val 2"/>
                  <a:gd name="f62" fmla="+- 0 0 -90"/>
                  <a:gd name="f63" fmla="*/ f3 1 60"/>
                  <a:gd name="f64" fmla="*/ f4 1 55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0"/>
                  <a:gd name="f73" fmla="*/ f69 1 55"/>
                  <a:gd name="f74" fmla="*/ 12 f70 1"/>
                  <a:gd name="f75" fmla="*/ 19 f69 1"/>
                  <a:gd name="f76" fmla="*/ 13 f70 1"/>
                  <a:gd name="f77" fmla="*/ 17 f69 1"/>
                  <a:gd name="f78" fmla="*/ 11 f70 1"/>
                  <a:gd name="f79" fmla="*/ 26 f69 1"/>
                  <a:gd name="f80" fmla="*/ 5 f70 1"/>
                  <a:gd name="f81" fmla="*/ 29 f69 1"/>
                  <a:gd name="f82" fmla="*/ 33 f69 1"/>
                  <a:gd name="f83" fmla="*/ 25 f70 1"/>
                  <a:gd name="f84" fmla="*/ 35 f69 1"/>
                  <a:gd name="f85" fmla="*/ 27 f70 1"/>
                  <a:gd name="f86" fmla="*/ 34 f69 1"/>
                  <a:gd name="f87" fmla="*/ 38 f70 1"/>
                  <a:gd name="f88" fmla="*/ 44 f70 1"/>
                  <a:gd name="f89" fmla="*/ 37 f69 1"/>
                  <a:gd name="f90" fmla="*/ 53 f70 1"/>
                  <a:gd name="f91" fmla="*/ 55 f70 1"/>
                  <a:gd name="f92" fmla="*/ 14 f69 1"/>
                  <a:gd name="f93" fmla="*/ 59 f70 1"/>
                  <a:gd name="f94" fmla="*/ 0 f69 1"/>
                  <a:gd name="f95" fmla="*/ 57 f70 1"/>
                  <a:gd name="f96" fmla="*/ 18 f69 1"/>
                  <a:gd name="f97" fmla="*/ 39 f69 1"/>
                  <a:gd name="f98" fmla="*/ 47 f70 1"/>
                  <a:gd name="f99" fmla="*/ 44 f69 1"/>
                  <a:gd name="f100" fmla="*/ 40 f70 1"/>
                  <a:gd name="f101" fmla="*/ 48 f69 1"/>
                  <a:gd name="f102" fmla="*/ 28 f70 1"/>
                  <a:gd name="f103" fmla="*/ 51 f69 1"/>
                  <a:gd name="f104" fmla="*/ 26 f70 1"/>
                  <a:gd name="f105" fmla="*/ 46 f69 1"/>
                  <a:gd name="f106" fmla="*/ 3 f70 1"/>
                  <a:gd name="f107" fmla="*/ 43 f69 1"/>
                  <a:gd name="f108" fmla="*/ 0 f70 1"/>
                  <a:gd name="f109" fmla="*/ 6 f70 1"/>
                  <a:gd name="f110" fmla="+- f71 0 f1"/>
                  <a:gd name="f111" fmla="*/ f74 1 60"/>
                  <a:gd name="f112" fmla="*/ f75 1 55"/>
                  <a:gd name="f113" fmla="*/ f76 1 60"/>
                  <a:gd name="f114" fmla="*/ f77 1 55"/>
                  <a:gd name="f115" fmla="*/ f78 1 60"/>
                  <a:gd name="f116" fmla="*/ f79 1 55"/>
                  <a:gd name="f117" fmla="*/ f80 1 60"/>
                  <a:gd name="f118" fmla="*/ f81 1 55"/>
                  <a:gd name="f119" fmla="*/ f82 1 55"/>
                  <a:gd name="f120" fmla="*/ f83 1 60"/>
                  <a:gd name="f121" fmla="*/ f84 1 55"/>
                  <a:gd name="f122" fmla="*/ f85 1 60"/>
                  <a:gd name="f123" fmla="*/ f86 1 55"/>
                  <a:gd name="f124" fmla="*/ f87 1 60"/>
                  <a:gd name="f125" fmla="*/ f88 1 60"/>
                  <a:gd name="f126" fmla="*/ f89 1 55"/>
                  <a:gd name="f127" fmla="*/ f90 1 60"/>
                  <a:gd name="f128" fmla="*/ f91 1 60"/>
                  <a:gd name="f129" fmla="*/ f92 1 55"/>
                  <a:gd name="f130" fmla="*/ f93 1 60"/>
                  <a:gd name="f131" fmla="*/ f94 1 55"/>
                  <a:gd name="f132" fmla="*/ f95 1 60"/>
                  <a:gd name="f133" fmla="*/ f96 1 55"/>
                  <a:gd name="f134" fmla="*/ f97 1 55"/>
                  <a:gd name="f135" fmla="*/ f98 1 60"/>
                  <a:gd name="f136" fmla="*/ f99 1 55"/>
                  <a:gd name="f137" fmla="*/ f100 1 60"/>
                  <a:gd name="f138" fmla="*/ f101 1 55"/>
                  <a:gd name="f139" fmla="*/ f102 1 60"/>
                  <a:gd name="f140" fmla="*/ f103 1 55"/>
                  <a:gd name="f141" fmla="*/ f104 1 60"/>
                  <a:gd name="f142" fmla="*/ f105 1 55"/>
                  <a:gd name="f143" fmla="*/ f106 1 60"/>
                  <a:gd name="f144" fmla="*/ f107 1 55"/>
                  <a:gd name="f145" fmla="*/ f108 1 60"/>
                  <a:gd name="f146" fmla="*/ f109 1 60"/>
                  <a:gd name="f147" fmla="*/ 0 1 f72"/>
                  <a:gd name="f148" fmla="*/ f66 1 f72"/>
                  <a:gd name="f149" fmla="*/ 0 1 f73"/>
                  <a:gd name="f150" fmla="*/ f67 1 f73"/>
                  <a:gd name="f151" fmla="*/ f111 1 f72"/>
                  <a:gd name="f152" fmla="*/ f112 1 f73"/>
                  <a:gd name="f153" fmla="*/ f113 1 f72"/>
                  <a:gd name="f154" fmla="*/ f114 1 f73"/>
                  <a:gd name="f155" fmla="*/ f115 1 f72"/>
                  <a:gd name="f156" fmla="*/ f116 1 f73"/>
                  <a:gd name="f157" fmla="*/ f117 1 f72"/>
                  <a:gd name="f158" fmla="*/ f118 1 f73"/>
                  <a:gd name="f159" fmla="*/ f119 1 f73"/>
                  <a:gd name="f160" fmla="*/ f120 1 f72"/>
                  <a:gd name="f161" fmla="*/ f121 1 f73"/>
                  <a:gd name="f162" fmla="*/ f122 1 f72"/>
                  <a:gd name="f163" fmla="*/ f123 1 f73"/>
                  <a:gd name="f164" fmla="*/ f124 1 f72"/>
                  <a:gd name="f165" fmla="*/ f125 1 f72"/>
                  <a:gd name="f166" fmla="*/ f126 1 f73"/>
                  <a:gd name="f167" fmla="*/ f127 1 f72"/>
                  <a:gd name="f168" fmla="*/ f128 1 f72"/>
                  <a:gd name="f169" fmla="*/ f129 1 f73"/>
                  <a:gd name="f170" fmla="*/ f130 1 f72"/>
                  <a:gd name="f171" fmla="*/ f131 1 f73"/>
                  <a:gd name="f172" fmla="*/ f132 1 f72"/>
                  <a:gd name="f173" fmla="*/ f133 1 f73"/>
                  <a:gd name="f174" fmla="*/ f134 1 f73"/>
                  <a:gd name="f175" fmla="*/ f135 1 f72"/>
                  <a:gd name="f176" fmla="*/ f136 1 f73"/>
                  <a:gd name="f177" fmla="*/ f137 1 f72"/>
                  <a:gd name="f178" fmla="*/ f138 1 f73"/>
                  <a:gd name="f179" fmla="*/ f139 1 f72"/>
                  <a:gd name="f180" fmla="*/ f140 1 f73"/>
                  <a:gd name="f181" fmla="*/ f141 1 f72"/>
                  <a:gd name="f182" fmla="*/ f142 1 f73"/>
                  <a:gd name="f183" fmla="*/ f143 1 f72"/>
                  <a:gd name="f184" fmla="*/ f144 1 f73"/>
                  <a:gd name="f185" fmla="*/ f145 1 f72"/>
                  <a:gd name="f186" fmla="*/ f146 1 f72"/>
                  <a:gd name="f187" fmla="*/ f147 f63 1"/>
                  <a:gd name="f188" fmla="*/ f148 f63 1"/>
                  <a:gd name="f189" fmla="*/ f150 f64 1"/>
                  <a:gd name="f190" fmla="*/ f149 f64 1"/>
                  <a:gd name="f191" fmla="*/ f151 f63 1"/>
                  <a:gd name="f192" fmla="*/ f152 f64 1"/>
                  <a:gd name="f193" fmla="*/ f153 f63 1"/>
                  <a:gd name="f194" fmla="*/ f154 f64 1"/>
                  <a:gd name="f195" fmla="*/ f155 f63 1"/>
                  <a:gd name="f196" fmla="*/ f156 f64 1"/>
                  <a:gd name="f197" fmla="*/ f157 f63 1"/>
                  <a:gd name="f198" fmla="*/ f158 f64 1"/>
                  <a:gd name="f199" fmla="*/ f159 f64 1"/>
                  <a:gd name="f200" fmla="*/ f160 f63 1"/>
                  <a:gd name="f201" fmla="*/ f161 f64 1"/>
                  <a:gd name="f202" fmla="*/ f162 f63 1"/>
                  <a:gd name="f203" fmla="*/ f163 f64 1"/>
                  <a:gd name="f204" fmla="*/ f164 f63 1"/>
                  <a:gd name="f205" fmla="*/ f165 f63 1"/>
                  <a:gd name="f206" fmla="*/ f166 f64 1"/>
                  <a:gd name="f207" fmla="*/ f167 f63 1"/>
                  <a:gd name="f208" fmla="*/ f168 f63 1"/>
                  <a:gd name="f209" fmla="*/ f169 f64 1"/>
                  <a:gd name="f210" fmla="*/ f170 f63 1"/>
                  <a:gd name="f211" fmla="*/ f171 f64 1"/>
                  <a:gd name="f212" fmla="*/ f172 f63 1"/>
                  <a:gd name="f213" fmla="*/ f173 f64 1"/>
                  <a:gd name="f214" fmla="*/ f174 f64 1"/>
                  <a:gd name="f215" fmla="*/ f175 f63 1"/>
                  <a:gd name="f216" fmla="*/ f176 f64 1"/>
                  <a:gd name="f217" fmla="*/ f177 f63 1"/>
                  <a:gd name="f218" fmla="*/ f178 f64 1"/>
                  <a:gd name="f219" fmla="*/ f179 f63 1"/>
                  <a:gd name="f220" fmla="*/ f180 f64 1"/>
                  <a:gd name="f221" fmla="*/ f181 f63 1"/>
                  <a:gd name="f222" fmla="*/ f182 f64 1"/>
                  <a:gd name="f223" fmla="*/ f183 f63 1"/>
                  <a:gd name="f224" fmla="*/ f184 f64 1"/>
                  <a:gd name="f225" fmla="*/ f185 f63 1"/>
                  <a:gd name="f226" fmla="*/ f186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1" y="f199"/>
                  </a:cxn>
                  <a:cxn ang="f110">
                    <a:pos x="f200" y="f201"/>
                  </a:cxn>
                  <a:cxn ang="f110">
                    <a:pos x="f202" y="f203"/>
                  </a:cxn>
                  <a:cxn ang="f110">
                    <a:pos x="f204" y="f203"/>
                  </a:cxn>
                  <a:cxn ang="f110">
                    <a:pos x="f205" y="f206"/>
                  </a:cxn>
                  <a:cxn ang="f110">
                    <a:pos x="f207" y="f201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213"/>
                  </a:cxn>
                  <a:cxn ang="f110">
                    <a:pos x="f212" y="f198"/>
                  </a:cxn>
                  <a:cxn ang="f110">
                    <a:pos x="f208" y="f214"/>
                  </a:cxn>
                  <a:cxn ang="f110">
                    <a:pos x="f215" y="f216"/>
                  </a:cxn>
                  <a:cxn ang="f110">
                    <a:pos x="f217" y="f218"/>
                  </a:cxn>
                  <a:cxn ang="f110">
                    <a:pos x="f219" y="f220"/>
                  </a:cxn>
                  <a:cxn ang="f110">
                    <a:pos x="f221" y="f220"/>
                  </a:cxn>
                  <a:cxn ang="f110">
                    <a:pos x="f195" y="f222"/>
                  </a:cxn>
                  <a:cxn ang="f110">
                    <a:pos x="f223" y="f224"/>
                  </a:cxn>
                  <a:cxn ang="f110">
                    <a:pos x="f225" y="f201"/>
                  </a:cxn>
                  <a:cxn ang="f110">
                    <a:pos x="f226" y="f196"/>
                  </a:cxn>
                  <a:cxn ang="f110">
                    <a:pos x="f191" y="f192"/>
                  </a:cxn>
                </a:cxnLst>
                <a:rect l="f187" t="f190" r="f188" b="f189"/>
                <a:pathLst>
                  <a:path w="60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1" y="f24"/>
                      <a:pt x="f19" y="f25"/>
                      <a:pt x="f8" y="f25"/>
                    </a:cubicBezTo>
                    <a:cubicBezTo>
                      <a:pt x="f13" y="f26"/>
                      <a:pt x="f15" y="f24"/>
                      <a:pt x="f27" y="f28"/>
                    </a:cubicBezTo>
                    <a:cubicBezTo>
                      <a:pt x="f27" y="f28"/>
                      <a:pt x="f29" y="f28"/>
                      <a:pt x="f29" y="f30"/>
                    </a:cubicBezTo>
                    <a:cubicBezTo>
                      <a:pt x="f31" y="f29"/>
                      <a:pt x="f30" y="f26"/>
                      <a:pt x="f32" y="f30"/>
                    </a:cubicBezTo>
                    <a:cubicBezTo>
                      <a:pt x="f33" y="f30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41" y="f28"/>
                    </a:cubicBezTo>
                    <a:cubicBezTo>
                      <a:pt x="f42" y="f20"/>
                      <a:pt x="f7" y="f15"/>
                      <a:pt x="f7" y="f43"/>
                    </a:cubicBezTo>
                    <a:cubicBezTo>
                      <a:pt x="f7" y="f44"/>
                      <a:pt x="f42" y="f45"/>
                      <a:pt x="f46" y="f5"/>
                    </a:cubicBezTo>
                    <a:cubicBezTo>
                      <a:pt x="f6" y="f47"/>
                      <a:pt x="f48" y="f8"/>
                      <a:pt x="f48" y="f10"/>
                    </a:cubicBezTo>
                    <a:cubicBezTo>
                      <a:pt x="f48" y="f15"/>
                      <a:pt x="f42" y="f27"/>
                      <a:pt x="f48" y="f23"/>
                    </a:cubicBezTo>
                    <a:cubicBezTo>
                      <a:pt x="f49" y="f25"/>
                      <a:pt x="f42" y="f35"/>
                      <a:pt x="f7" y="f50"/>
                    </a:cubicBezTo>
                    <a:cubicBezTo>
                      <a:pt x="f41" y="f51"/>
                      <a:pt x="f52" y="f53"/>
                      <a:pt x="f54" y="f36"/>
                    </a:cubicBezTo>
                    <a:cubicBezTo>
                      <a:pt x="f36" y="f51"/>
                      <a:pt x="f34" y="f55"/>
                      <a:pt x="f33" y="f38"/>
                    </a:cubicBezTo>
                    <a:cubicBezTo>
                      <a:pt x="f37" y="f52"/>
                      <a:pt x="f25" y="f56"/>
                      <a:pt x="f20" y="f52"/>
                    </a:cubicBezTo>
                    <a:cubicBezTo>
                      <a:pt x="f29" y="f52"/>
                      <a:pt x="f18" y="f52"/>
                      <a:pt x="f18" y="f52"/>
                    </a:cubicBezTo>
                    <a:cubicBezTo>
                      <a:pt x="f57" y="f7"/>
                      <a:pt x="f11" y="f58"/>
                      <a:pt x="f17" y="f55"/>
                    </a:cubicBezTo>
                    <a:cubicBezTo>
                      <a:pt x="f21" y="f53"/>
                      <a:pt x="f47" y="f36"/>
                      <a:pt x="f59" y="f51"/>
                    </a:cubicBezTo>
                    <a:cubicBezTo>
                      <a:pt x="f60" y="f34"/>
                      <a:pt x="f5" y="f32"/>
                      <a:pt x="f5" y="f28"/>
                    </a:cubicBezTo>
                    <a:cubicBezTo>
                      <a:pt x="f60" y="f24"/>
                      <a:pt x="f61" y="f29"/>
                      <a:pt x="f47" y="f18"/>
                    </a:cubicBezTo>
                    <a:cubicBezTo>
                      <a:pt x="f19" y="f27"/>
                      <a:pt x="f17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28">
                <a:extLst>
                  <a:ext uri="{FF2B5EF4-FFF2-40B4-BE49-F238E27FC236}">
                    <a16:creationId xmlns:a16="http://schemas.microsoft.com/office/drawing/2014/main" id="{E0F95AEC-B22B-29DC-70AF-DD1F9E4F14CB}"/>
                  </a:ext>
                </a:extLst>
              </p:cNvPr>
              <p:cNvSpPr/>
              <p:nvPr/>
            </p:nvSpPr>
            <p:spPr>
              <a:xfrm>
                <a:off x="4778380" y="4997452"/>
                <a:ext cx="69851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6"/>
                  <a:gd name="f8" fmla="val 13"/>
                  <a:gd name="f9" fmla="val 31"/>
                  <a:gd name="f10" fmla="val 9"/>
                  <a:gd name="f11" fmla="val 24"/>
                  <a:gd name="f12" fmla="val 5"/>
                  <a:gd name="f13" fmla="val 18"/>
                  <a:gd name="f14" fmla="val 2"/>
                  <a:gd name="f15" fmla="val 12"/>
                  <a:gd name="f16" fmla="val 8"/>
                  <a:gd name="f17" fmla="val 4"/>
                  <a:gd name="f18" fmla="val 7"/>
                  <a:gd name="f19" fmla="val 10"/>
                  <a:gd name="f20" fmla="val 3"/>
                  <a:gd name="f21" fmla="val 15"/>
                  <a:gd name="f22" fmla="val 11"/>
                  <a:gd name="f23" fmla="val 17"/>
                  <a:gd name="f24" fmla="val 21"/>
                  <a:gd name="f25" fmla="val 23"/>
                  <a:gd name="f26" fmla="val 22"/>
                  <a:gd name="f27" fmla="val 26"/>
                  <a:gd name="f28" fmla="val 25"/>
                  <a:gd name="f29" fmla="val 36"/>
                  <a:gd name="f30" fmla="val 41"/>
                  <a:gd name="f31" fmla="val 45"/>
                  <a:gd name="f32" fmla="val 20"/>
                  <a:gd name="f33" fmla="val 19"/>
                  <a:gd name="f34" fmla="val 42"/>
                  <a:gd name="f35" fmla="val 39"/>
                  <a:gd name="f36" fmla="val 35"/>
                  <a:gd name="f37" fmla="val 30"/>
                  <a:gd name="f38" fmla="+- 0 0 -90"/>
                  <a:gd name="f39" fmla="*/ f3 1 29"/>
                  <a:gd name="f40" fmla="*/ f4 1 46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29"/>
                  <a:gd name="f49" fmla="*/ f45 1 46"/>
                  <a:gd name="f50" fmla="*/ 13 f46 1"/>
                  <a:gd name="f51" fmla="*/ 31 f45 1"/>
                  <a:gd name="f52" fmla="*/ 2 f46 1"/>
                  <a:gd name="f53" fmla="*/ 12 f45 1"/>
                  <a:gd name="f54" fmla="*/ 4 f46 1"/>
                  <a:gd name="f55" fmla="*/ 2 f45 1"/>
                  <a:gd name="f56" fmla="*/ 12 f46 1"/>
                  <a:gd name="f57" fmla="*/ 5 f45 1"/>
                  <a:gd name="f58" fmla="*/ 21 f46 1"/>
                  <a:gd name="f59" fmla="*/ 23 f45 1"/>
                  <a:gd name="f60" fmla="*/ 25 f46 1"/>
                  <a:gd name="f61" fmla="*/ 24 f46 1"/>
                  <a:gd name="f62" fmla="*/ 45 f45 1"/>
                  <a:gd name="f63" fmla="*/ 17 f46 1"/>
                  <a:gd name="f64" fmla="*/ 39 f45 1"/>
                  <a:gd name="f65" fmla="+- f47 0 f1"/>
                  <a:gd name="f66" fmla="*/ f50 1 29"/>
                  <a:gd name="f67" fmla="*/ f51 1 46"/>
                  <a:gd name="f68" fmla="*/ f52 1 29"/>
                  <a:gd name="f69" fmla="*/ f53 1 46"/>
                  <a:gd name="f70" fmla="*/ f54 1 29"/>
                  <a:gd name="f71" fmla="*/ f55 1 46"/>
                  <a:gd name="f72" fmla="*/ f56 1 29"/>
                  <a:gd name="f73" fmla="*/ f57 1 46"/>
                  <a:gd name="f74" fmla="*/ f58 1 29"/>
                  <a:gd name="f75" fmla="*/ f59 1 46"/>
                  <a:gd name="f76" fmla="*/ f60 1 29"/>
                  <a:gd name="f77" fmla="*/ f61 1 29"/>
                  <a:gd name="f78" fmla="*/ f62 1 46"/>
                  <a:gd name="f79" fmla="*/ f63 1 29"/>
                  <a:gd name="f80" fmla="*/ f64 1 46"/>
                  <a:gd name="f81" fmla="*/ 0 1 f48"/>
                  <a:gd name="f82" fmla="*/ f42 1 f48"/>
                  <a:gd name="f83" fmla="*/ 0 1 f49"/>
                  <a:gd name="f84" fmla="*/ f43 1 f49"/>
                  <a:gd name="f85" fmla="*/ f66 1 f48"/>
                  <a:gd name="f86" fmla="*/ f67 1 f49"/>
                  <a:gd name="f87" fmla="*/ f68 1 f48"/>
                  <a:gd name="f88" fmla="*/ f69 1 f49"/>
                  <a:gd name="f89" fmla="*/ f70 1 f48"/>
                  <a:gd name="f90" fmla="*/ f71 1 f49"/>
                  <a:gd name="f91" fmla="*/ f72 1 f48"/>
                  <a:gd name="f92" fmla="*/ f73 1 f49"/>
                  <a:gd name="f93" fmla="*/ f74 1 f48"/>
                  <a:gd name="f94" fmla="*/ f75 1 f49"/>
                  <a:gd name="f95" fmla="*/ f76 1 f48"/>
                  <a:gd name="f96" fmla="*/ f77 1 f48"/>
                  <a:gd name="f97" fmla="*/ f78 1 f49"/>
                  <a:gd name="f98" fmla="*/ f79 1 f48"/>
                  <a:gd name="f99" fmla="*/ f80 1 f49"/>
                  <a:gd name="f100" fmla="*/ f81 f39 1"/>
                  <a:gd name="f101" fmla="*/ f82 f39 1"/>
                  <a:gd name="f102" fmla="*/ f84 f40 1"/>
                  <a:gd name="f103" fmla="*/ f83 f40 1"/>
                  <a:gd name="f104" fmla="*/ f85 f39 1"/>
                  <a:gd name="f105" fmla="*/ f86 f40 1"/>
                  <a:gd name="f106" fmla="*/ f87 f39 1"/>
                  <a:gd name="f107" fmla="*/ f88 f40 1"/>
                  <a:gd name="f108" fmla="*/ f89 f39 1"/>
                  <a:gd name="f109" fmla="*/ f90 f40 1"/>
                  <a:gd name="f110" fmla="*/ f91 f39 1"/>
                  <a:gd name="f111" fmla="*/ f92 f40 1"/>
                  <a:gd name="f112" fmla="*/ f93 f39 1"/>
                  <a:gd name="f113" fmla="*/ f94 f40 1"/>
                  <a:gd name="f114" fmla="*/ f95 f39 1"/>
                  <a:gd name="f115" fmla="*/ f96 f39 1"/>
                  <a:gd name="f116" fmla="*/ f97 f40 1"/>
                  <a:gd name="f117" fmla="*/ f98 f39 1"/>
                  <a:gd name="f118" fmla="*/ f99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4" y="f105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05"/>
                  </a:cxn>
                  <a:cxn ang="f65">
                    <a:pos x="f115" y="f116"/>
                  </a:cxn>
                  <a:cxn ang="f65">
                    <a:pos x="f117" y="f118"/>
                  </a:cxn>
                  <a:cxn ang="f65">
                    <a:pos x="f104" y="f105"/>
                  </a:cxn>
                </a:cxnLst>
                <a:rect l="f100" t="f103" r="f101" b="f102"/>
                <a:pathLst>
                  <a:path w="29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7" y="f14"/>
                    </a:cubicBezTo>
                    <a:cubicBezTo>
                      <a:pt x="f18" y="f5"/>
                      <a:pt x="f19" y="f20"/>
                      <a:pt x="f15" y="f12"/>
                    </a:cubicBezTo>
                    <a:cubicBezTo>
                      <a:pt x="f21" y="f22"/>
                      <a:pt x="f13" y="f23"/>
                      <a:pt x="f24" y="f25"/>
                    </a:cubicBezTo>
                    <a:cubicBezTo>
                      <a:pt x="f26" y="f27"/>
                      <a:pt x="f25" y="f6"/>
                      <a:pt x="f28" y="f9"/>
                    </a:cubicBezTo>
                    <a:cubicBezTo>
                      <a:pt x="f6" y="f29"/>
                      <a:pt x="f6" y="f30"/>
                      <a:pt x="f11" y="f31"/>
                    </a:cubicBezTo>
                    <a:cubicBezTo>
                      <a:pt x="f32" y="f7"/>
                      <a:pt x="f33" y="f34"/>
                      <a:pt x="f23" y="f35"/>
                    </a:cubicBezTo>
                    <a:cubicBezTo>
                      <a:pt x="f23" y="f36"/>
                      <a:pt x="f33" y="f37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29">
                <a:extLst>
                  <a:ext uri="{FF2B5EF4-FFF2-40B4-BE49-F238E27FC236}">
                    <a16:creationId xmlns:a16="http://schemas.microsoft.com/office/drawing/2014/main" id="{ED9509CC-2876-8D49-4298-A102779A3708}"/>
                  </a:ext>
                </a:extLst>
              </p:cNvPr>
              <p:cNvSpPr/>
              <p:nvPr/>
            </p:nvSpPr>
            <p:spPr>
              <a:xfrm>
                <a:off x="5051429" y="4565654"/>
                <a:ext cx="58741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5"/>
                  <a:gd name="f8" fmla="val 21"/>
                  <a:gd name="f9" fmla="val 1"/>
                  <a:gd name="f10" fmla="val 23"/>
                  <a:gd name="f11" fmla="val 4"/>
                  <a:gd name="f12" fmla="val 7"/>
                  <a:gd name="f13" fmla="val 11"/>
                  <a:gd name="f14" fmla="val 12"/>
                  <a:gd name="f15" fmla="val 17"/>
                  <a:gd name="f16" fmla="val 14"/>
                  <a:gd name="f17" fmla="val 19"/>
                  <a:gd name="f18" fmla="val 20"/>
                  <a:gd name="f19" fmla="val 18"/>
                  <a:gd name="f20" fmla="val 16"/>
                  <a:gd name="f21" fmla="val 27"/>
                  <a:gd name="f22" fmla="val 15"/>
                  <a:gd name="f23" fmla="val 34"/>
                  <a:gd name="f24" fmla="val 41"/>
                  <a:gd name="f25" fmla="val 10"/>
                  <a:gd name="f26" fmla="val 44"/>
                  <a:gd name="f27" fmla="val 3"/>
                  <a:gd name="f28" fmla="val 43"/>
                  <a:gd name="f29" fmla="val 39"/>
                  <a:gd name="f30" fmla="val 36"/>
                  <a:gd name="f31" fmla="val 29"/>
                  <a:gd name="f32" fmla="val 24"/>
                  <a:gd name="f33" fmla="val 9"/>
                  <a:gd name="f34" fmla="val 13"/>
                  <a:gd name="f35" fmla="val 2"/>
                  <a:gd name="f36" fmla="+- 0 0 -90"/>
                  <a:gd name="f37" fmla="*/ f3 1 25"/>
                  <a:gd name="f38" fmla="*/ f4 1 45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5"/>
                  <a:gd name="f47" fmla="*/ f43 1 45"/>
                  <a:gd name="f48" fmla="*/ 21 f44 1"/>
                  <a:gd name="f49" fmla="*/ 1 f43 1"/>
                  <a:gd name="f50" fmla="*/ 25 f44 1"/>
                  <a:gd name="f51" fmla="*/ 4 f43 1"/>
                  <a:gd name="f52" fmla="*/ 12 f43 1"/>
                  <a:gd name="f53" fmla="*/ 19 f44 1"/>
                  <a:gd name="f54" fmla="*/ 17 f43 1"/>
                  <a:gd name="f55" fmla="*/ 20 f43 1"/>
                  <a:gd name="f56" fmla="*/ 12 f44 1"/>
                  <a:gd name="f57" fmla="*/ 41 f43 1"/>
                  <a:gd name="f58" fmla="*/ 3 f44 1"/>
                  <a:gd name="f59" fmla="*/ 44 f43 1"/>
                  <a:gd name="f60" fmla="*/ 1 f44 1"/>
                  <a:gd name="f61" fmla="*/ 36 f43 1"/>
                  <a:gd name="f62" fmla="*/ 9 f44 1"/>
                  <a:gd name="f63" fmla="*/ 14 f44 1"/>
                  <a:gd name="f64" fmla="*/ 7 f43 1"/>
                  <a:gd name="f65" fmla="+- f45 0 f1"/>
                  <a:gd name="f66" fmla="*/ f48 1 25"/>
                  <a:gd name="f67" fmla="*/ f49 1 45"/>
                  <a:gd name="f68" fmla="*/ f50 1 25"/>
                  <a:gd name="f69" fmla="*/ f51 1 45"/>
                  <a:gd name="f70" fmla="*/ f52 1 45"/>
                  <a:gd name="f71" fmla="*/ f53 1 25"/>
                  <a:gd name="f72" fmla="*/ f54 1 45"/>
                  <a:gd name="f73" fmla="*/ f55 1 45"/>
                  <a:gd name="f74" fmla="*/ f56 1 25"/>
                  <a:gd name="f75" fmla="*/ f57 1 45"/>
                  <a:gd name="f76" fmla="*/ f58 1 25"/>
                  <a:gd name="f77" fmla="*/ f59 1 45"/>
                  <a:gd name="f78" fmla="*/ f60 1 25"/>
                  <a:gd name="f79" fmla="*/ f61 1 45"/>
                  <a:gd name="f80" fmla="*/ f62 1 25"/>
                  <a:gd name="f81" fmla="*/ f63 1 25"/>
                  <a:gd name="f82" fmla="*/ f64 1 45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7"/>
                  <a:gd name="f92" fmla="*/ f71 1 f46"/>
                  <a:gd name="f93" fmla="*/ f72 1 f47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7"/>
                  <a:gd name="f101" fmla="*/ f80 1 f46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8 1"/>
                  <a:gd name="f113" fmla="*/ f92 f37 1"/>
                  <a:gd name="f114" fmla="*/ f93 f38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8 1"/>
                  <a:gd name="f122" fmla="*/ f101 f37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08" y="f112"/>
                  </a:cxn>
                  <a:cxn ang="f65">
                    <a:pos x="f113" y="f114"/>
                  </a:cxn>
                  <a:cxn ang="f65">
                    <a:pos x="f113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14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25" h="45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6" y="f13"/>
                      <a:pt x="f8" y="f14"/>
                    </a:cubicBezTo>
                    <a:cubicBezTo>
                      <a:pt x="f15" y="f14"/>
                      <a:pt x="f15" y="f16"/>
                      <a:pt x="f17" y="f15"/>
                    </a:cubicBezTo>
                    <a:cubicBezTo>
                      <a:pt x="f18" y="f19"/>
                      <a:pt x="f18" y="f17"/>
                      <a:pt x="f17" y="f18"/>
                    </a:cubicBezTo>
                    <a:cubicBezTo>
                      <a:pt x="f20" y="f21"/>
                      <a:pt x="f22" y="f23"/>
                      <a:pt x="f14" y="f24"/>
                    </a:cubicBezTo>
                    <a:cubicBezTo>
                      <a:pt x="f25" y="f26"/>
                      <a:pt x="f12" y="f7"/>
                      <a:pt x="f27" y="f26"/>
                    </a:cubicBezTo>
                    <a:cubicBezTo>
                      <a:pt x="f5" y="f28"/>
                      <a:pt x="f9" y="f29"/>
                      <a:pt x="f9" y="f30"/>
                    </a:cubicBezTo>
                    <a:cubicBezTo>
                      <a:pt x="f27" y="f31"/>
                      <a:pt x="f12" y="f32"/>
                      <a:pt x="f33" y="f15"/>
                    </a:cubicBezTo>
                    <a:cubicBezTo>
                      <a:pt x="f13" y="f16"/>
                      <a:pt x="f34" y="f25"/>
                      <a:pt x="f16" y="f12"/>
                    </a:cubicBezTo>
                    <a:cubicBezTo>
                      <a:pt x="f22" y="f35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Freeform 30">
                <a:extLst>
                  <a:ext uri="{FF2B5EF4-FFF2-40B4-BE49-F238E27FC236}">
                    <a16:creationId xmlns:a16="http://schemas.microsoft.com/office/drawing/2014/main" id="{A4E2C185-71AE-E91E-4E87-39E599CAE8D3}"/>
                  </a:ext>
                </a:extLst>
              </p:cNvPr>
              <p:cNvSpPr/>
              <p:nvPr/>
            </p:nvSpPr>
            <p:spPr>
              <a:xfrm>
                <a:off x="4171949" y="4860932"/>
                <a:ext cx="10477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6"/>
                  <a:gd name="f9" fmla="val 21"/>
                  <a:gd name="f10" fmla="val 14"/>
                  <a:gd name="f11" fmla="val 20"/>
                  <a:gd name="f12" fmla="val 12"/>
                  <a:gd name="f13" fmla="val 22"/>
                  <a:gd name="f14" fmla="val 11"/>
                  <a:gd name="f15" fmla="val 5"/>
                  <a:gd name="f16" fmla="val 1"/>
                  <a:gd name="f17" fmla="val 23"/>
                  <a:gd name="f18" fmla="val 3"/>
                  <a:gd name="f19" fmla="val 15"/>
                  <a:gd name="f20" fmla="val 6"/>
                  <a:gd name="f21" fmla="val 9"/>
                  <a:gd name="f22" fmla="val 10"/>
                  <a:gd name="f23" fmla="val 7"/>
                  <a:gd name="f24" fmla="val 28"/>
                  <a:gd name="f25" fmla="val 36"/>
                  <a:gd name="f26" fmla="val 39"/>
                  <a:gd name="f27" fmla="val 42"/>
                  <a:gd name="f28" fmla="val 43"/>
                  <a:gd name="f29" fmla="val 33"/>
                  <a:gd name="f30" fmla="val 26"/>
                  <a:gd name="f31" fmla="val 17"/>
                  <a:gd name="f32" fmla="val 19"/>
                  <a:gd name="f33" fmla="val 18"/>
                  <a:gd name="f34" fmla="+- 0 0 -90"/>
                  <a:gd name="f35" fmla="*/ f3 1 44"/>
                  <a:gd name="f36" fmla="*/ f4 1 2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4"/>
                  <a:gd name="f45" fmla="*/ f41 1 25"/>
                  <a:gd name="f46" fmla="*/ 16 f42 1"/>
                  <a:gd name="f47" fmla="*/ 21 f41 1"/>
                  <a:gd name="f48" fmla="*/ 11 f42 1"/>
                  <a:gd name="f49" fmla="*/ 22 f41 1"/>
                  <a:gd name="f50" fmla="*/ 0 f42 1"/>
                  <a:gd name="f51" fmla="*/ 16 f41 1"/>
                  <a:gd name="f52" fmla="*/ 10 f42 1"/>
                  <a:gd name="f53" fmla="*/ 15 f41 1"/>
                  <a:gd name="f54" fmla="*/ 14 f42 1"/>
                  <a:gd name="f55" fmla="*/ 12 f41 1"/>
                  <a:gd name="f56" fmla="*/ 15 f42 1"/>
                  <a:gd name="f57" fmla="*/ 9 f41 1"/>
                  <a:gd name="f58" fmla="*/ 36 f42 1"/>
                  <a:gd name="f59" fmla="*/ 1 f41 1"/>
                  <a:gd name="f60" fmla="*/ 43 f42 1"/>
                  <a:gd name="f61" fmla="*/ 5 f41 1"/>
                  <a:gd name="f62" fmla="*/ 39 f42 1"/>
                  <a:gd name="f63" fmla="*/ 19 f42 1"/>
                  <a:gd name="f64" fmla="*/ 19 f41 1"/>
                  <a:gd name="f65" fmla="+- f43 0 f1"/>
                  <a:gd name="f66" fmla="*/ f46 1 44"/>
                  <a:gd name="f67" fmla="*/ f47 1 25"/>
                  <a:gd name="f68" fmla="*/ f48 1 44"/>
                  <a:gd name="f69" fmla="*/ f49 1 25"/>
                  <a:gd name="f70" fmla="*/ f50 1 44"/>
                  <a:gd name="f71" fmla="*/ f51 1 25"/>
                  <a:gd name="f72" fmla="*/ f52 1 44"/>
                  <a:gd name="f73" fmla="*/ f53 1 25"/>
                  <a:gd name="f74" fmla="*/ f54 1 44"/>
                  <a:gd name="f75" fmla="*/ f55 1 25"/>
                  <a:gd name="f76" fmla="*/ f56 1 44"/>
                  <a:gd name="f77" fmla="*/ f57 1 25"/>
                  <a:gd name="f78" fmla="*/ f58 1 44"/>
                  <a:gd name="f79" fmla="*/ f59 1 25"/>
                  <a:gd name="f80" fmla="*/ f60 1 44"/>
                  <a:gd name="f81" fmla="*/ f61 1 25"/>
                  <a:gd name="f82" fmla="*/ f62 1 44"/>
                  <a:gd name="f83" fmla="*/ f63 1 44"/>
                  <a:gd name="f84" fmla="*/ f64 1 25"/>
                  <a:gd name="f85" fmla="*/ 0 1 f44"/>
                  <a:gd name="f86" fmla="*/ f38 1 f44"/>
                  <a:gd name="f87" fmla="*/ 0 1 f45"/>
                  <a:gd name="f88" fmla="*/ f39 1 f45"/>
                  <a:gd name="f89" fmla="*/ f66 1 f44"/>
                  <a:gd name="f90" fmla="*/ f67 1 f45"/>
                  <a:gd name="f91" fmla="*/ f68 1 f44"/>
                  <a:gd name="f92" fmla="*/ f69 1 f45"/>
                  <a:gd name="f93" fmla="*/ f70 1 f44"/>
                  <a:gd name="f94" fmla="*/ f71 1 f45"/>
                  <a:gd name="f95" fmla="*/ f72 1 f44"/>
                  <a:gd name="f96" fmla="*/ f73 1 f45"/>
                  <a:gd name="f97" fmla="*/ f74 1 f44"/>
                  <a:gd name="f98" fmla="*/ f75 1 f45"/>
                  <a:gd name="f99" fmla="*/ f76 1 f44"/>
                  <a:gd name="f100" fmla="*/ f77 1 f45"/>
                  <a:gd name="f101" fmla="*/ f78 1 f44"/>
                  <a:gd name="f102" fmla="*/ f79 1 f45"/>
                  <a:gd name="f103" fmla="*/ f80 1 f44"/>
                  <a:gd name="f104" fmla="*/ f81 1 f45"/>
                  <a:gd name="f105" fmla="*/ f82 1 f44"/>
                  <a:gd name="f106" fmla="*/ f83 1 f44"/>
                  <a:gd name="f107" fmla="*/ f84 1 f45"/>
                  <a:gd name="f108" fmla="*/ f85 f35 1"/>
                  <a:gd name="f109" fmla="*/ f86 f35 1"/>
                  <a:gd name="f110" fmla="*/ f88 f36 1"/>
                  <a:gd name="f111" fmla="*/ f87 f36 1"/>
                  <a:gd name="f112" fmla="*/ f89 f35 1"/>
                  <a:gd name="f113" fmla="*/ f90 f36 1"/>
                  <a:gd name="f114" fmla="*/ f91 f35 1"/>
                  <a:gd name="f115" fmla="*/ f92 f36 1"/>
                  <a:gd name="f116" fmla="*/ f93 f35 1"/>
                  <a:gd name="f117" fmla="*/ f94 f36 1"/>
                  <a:gd name="f118" fmla="*/ f95 f35 1"/>
                  <a:gd name="f119" fmla="*/ f96 f36 1"/>
                  <a:gd name="f120" fmla="*/ f97 f35 1"/>
                  <a:gd name="f121" fmla="*/ f98 f36 1"/>
                  <a:gd name="f122" fmla="*/ f99 f35 1"/>
                  <a:gd name="f123" fmla="*/ f100 f36 1"/>
                  <a:gd name="f124" fmla="*/ f101 f35 1"/>
                  <a:gd name="f125" fmla="*/ f102 f36 1"/>
                  <a:gd name="f126" fmla="*/ f103 f35 1"/>
                  <a:gd name="f127" fmla="*/ f104 f36 1"/>
                  <a:gd name="f128" fmla="*/ f105 f35 1"/>
                  <a:gd name="f129" fmla="*/ f106 f35 1"/>
                  <a:gd name="f130" fmla="*/ f107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23"/>
                  </a:cxn>
                  <a:cxn ang="f65">
                    <a:pos x="f124" y="f125"/>
                  </a:cxn>
                  <a:cxn ang="f65">
                    <a:pos x="f126" y="f127"/>
                  </a:cxn>
                  <a:cxn ang="f65">
                    <a:pos x="f128" y="f121"/>
                  </a:cxn>
                  <a:cxn ang="f65">
                    <a:pos x="f129" y="f130"/>
                  </a:cxn>
                  <a:cxn ang="f65">
                    <a:pos x="f112" y="f113"/>
                  </a:cxn>
                </a:cxnLst>
                <a:rect l="f108" t="f111" r="f109" b="f110"/>
                <a:pathLst>
                  <a:path w="44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7"/>
                      <a:pt x="f16" y="f17"/>
                      <a:pt x="f5" y="f8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14" y="f8"/>
                      <a:pt x="f10" y="f10"/>
                      <a:pt x="f10" y="f12"/>
                    </a:cubicBezTo>
                    <a:cubicBezTo>
                      <a:pt x="f10" y="f14"/>
                      <a:pt x="f10" y="f22"/>
                      <a:pt x="f19" y="f21"/>
                    </a:cubicBezTo>
                    <a:cubicBezTo>
                      <a:pt x="f13" y="f23"/>
                      <a:pt x="f24" y="f18"/>
                      <a:pt x="f25" y="f16"/>
                    </a:cubicBezTo>
                    <a:cubicBezTo>
                      <a:pt x="f26" y="f5"/>
                      <a:pt x="f27" y="f16"/>
                      <a:pt x="f28" y="f15"/>
                    </a:cubicBezTo>
                    <a:cubicBezTo>
                      <a:pt x="f6" y="f21"/>
                      <a:pt x="f27" y="f14"/>
                      <a:pt x="f26" y="f12"/>
                    </a:cubicBezTo>
                    <a:cubicBezTo>
                      <a:pt x="f29" y="f19"/>
                      <a:pt x="f30" y="f31"/>
                      <a:pt x="f32" y="f32"/>
                    </a:cubicBezTo>
                    <a:cubicBezTo>
                      <a:pt x="f33" y="f11"/>
                      <a:pt x="f31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" name="Freeform 31">
                <a:extLst>
                  <a:ext uri="{FF2B5EF4-FFF2-40B4-BE49-F238E27FC236}">
                    <a16:creationId xmlns:a16="http://schemas.microsoft.com/office/drawing/2014/main" id="{46D2DD70-B17C-B058-2BB8-6201CA856D0F}"/>
                  </a:ext>
                </a:extLst>
              </p:cNvPr>
              <p:cNvSpPr/>
              <p:nvPr/>
            </p:nvSpPr>
            <p:spPr>
              <a:xfrm>
                <a:off x="5114925" y="4968877"/>
                <a:ext cx="55558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15"/>
                  <a:gd name="f9" fmla="val 19"/>
                  <a:gd name="f10" fmla="val 17"/>
                  <a:gd name="f11" fmla="val 24"/>
                  <a:gd name="f12" fmla="val 18"/>
                  <a:gd name="f13" fmla="val 29"/>
                  <a:gd name="f14" fmla="val 21"/>
                  <a:gd name="f15" fmla="val 34"/>
                  <a:gd name="f16" fmla="val 22"/>
                  <a:gd name="f17" fmla="val 36"/>
                  <a:gd name="f18" fmla="val 38"/>
                  <a:gd name="f19" fmla="val 41"/>
                  <a:gd name="f20" fmla="val 44"/>
                  <a:gd name="f21" fmla="val 47"/>
                  <a:gd name="f22" fmla="val 48"/>
                  <a:gd name="f23" fmla="val 13"/>
                  <a:gd name="f24" fmla="val 46"/>
                  <a:gd name="f25" fmla="val 12"/>
                  <a:gd name="f26" fmla="val 9"/>
                  <a:gd name="f27" fmla="val 39"/>
                  <a:gd name="f28" fmla="val 8"/>
                  <a:gd name="f29" fmla="val 31"/>
                  <a:gd name="f30" fmla="val 6"/>
                  <a:gd name="f31" fmla="val 25"/>
                  <a:gd name="f32" fmla="val 4"/>
                  <a:gd name="f33" fmla="val 16"/>
                  <a:gd name="f34" fmla="val 2"/>
                  <a:gd name="f35" fmla="val 10"/>
                  <a:gd name="f36" fmla="val 7"/>
                  <a:gd name="f37" fmla="val 3"/>
                  <a:gd name="f38" fmla="val 11"/>
                  <a:gd name="f39" fmla="val 14"/>
                  <a:gd name="f40" fmla="+- 0 0 -90"/>
                  <a:gd name="f41" fmla="*/ f3 1 23"/>
                  <a:gd name="f42" fmla="*/ f4 1 49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3"/>
                  <a:gd name="f51" fmla="*/ f47 1 49"/>
                  <a:gd name="f52" fmla="*/ 15 f48 1"/>
                  <a:gd name="f53" fmla="*/ 19 f47 1"/>
                  <a:gd name="f54" fmla="*/ 21 f48 1"/>
                  <a:gd name="f55" fmla="*/ 34 f47 1"/>
                  <a:gd name="f56" fmla="*/ 22 f48 1"/>
                  <a:gd name="f57" fmla="*/ 41 f47 1"/>
                  <a:gd name="f58" fmla="*/ 18 f48 1"/>
                  <a:gd name="f59" fmla="*/ 48 f47 1"/>
                  <a:gd name="f60" fmla="*/ 12 f48 1"/>
                  <a:gd name="f61" fmla="*/ 44 f47 1"/>
                  <a:gd name="f62" fmla="*/ 6 f48 1"/>
                  <a:gd name="f63" fmla="*/ 25 f47 1"/>
                  <a:gd name="f64" fmla="*/ 2 f48 1"/>
                  <a:gd name="f65" fmla="*/ 12 f47 1"/>
                  <a:gd name="f66" fmla="*/ 6 f47 1"/>
                  <a:gd name="f67" fmla="*/ 7 f48 1"/>
                  <a:gd name="f68" fmla="*/ 2 f47 1"/>
                  <a:gd name="f69" fmla="*/ 11 f47 1"/>
                  <a:gd name="f70" fmla="*/ 16 f47 1"/>
                  <a:gd name="f71" fmla="+- f49 0 f1"/>
                  <a:gd name="f72" fmla="*/ f52 1 23"/>
                  <a:gd name="f73" fmla="*/ f53 1 49"/>
                  <a:gd name="f74" fmla="*/ f54 1 23"/>
                  <a:gd name="f75" fmla="*/ f55 1 49"/>
                  <a:gd name="f76" fmla="*/ f56 1 23"/>
                  <a:gd name="f77" fmla="*/ f57 1 49"/>
                  <a:gd name="f78" fmla="*/ f58 1 23"/>
                  <a:gd name="f79" fmla="*/ f59 1 49"/>
                  <a:gd name="f80" fmla="*/ f60 1 23"/>
                  <a:gd name="f81" fmla="*/ f61 1 49"/>
                  <a:gd name="f82" fmla="*/ f62 1 23"/>
                  <a:gd name="f83" fmla="*/ f63 1 49"/>
                  <a:gd name="f84" fmla="*/ f64 1 23"/>
                  <a:gd name="f85" fmla="*/ f65 1 49"/>
                  <a:gd name="f86" fmla="*/ f66 1 49"/>
                  <a:gd name="f87" fmla="*/ f67 1 23"/>
                  <a:gd name="f88" fmla="*/ f68 1 49"/>
                  <a:gd name="f89" fmla="*/ f69 1 49"/>
                  <a:gd name="f90" fmla="*/ f70 1 49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1"/>
                  <a:gd name="f110" fmla="*/ f87 1 f50"/>
                  <a:gd name="f111" fmla="*/ f88 1 f51"/>
                  <a:gd name="f112" fmla="*/ f89 1 f51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2 1"/>
                  <a:gd name="f133" fmla="*/ f110 f41 1"/>
                  <a:gd name="f134" fmla="*/ f111 f42 1"/>
                  <a:gd name="f135" fmla="*/ f112 f42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0" y="f132"/>
                  </a:cxn>
                  <a:cxn ang="f71">
                    <a:pos x="f133" y="f134"/>
                  </a:cxn>
                  <a:cxn ang="f71">
                    <a:pos x="f126" y="f135"/>
                  </a:cxn>
                  <a:cxn ang="f71">
                    <a:pos x="f126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23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6" y="f20"/>
                      <a:pt x="f14" y="f21"/>
                      <a:pt x="f12" y="f22"/>
                    </a:cubicBezTo>
                    <a:cubicBezTo>
                      <a:pt x="f8" y="f7"/>
                      <a:pt x="f23" y="f24"/>
                      <a:pt x="f25" y="f20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14"/>
                      <a:pt x="f32" y="f33"/>
                      <a:pt x="f34" y="f25"/>
                    </a:cubicBezTo>
                    <a:cubicBezTo>
                      <a:pt x="f5" y="f35"/>
                      <a:pt x="f5" y="f36"/>
                      <a:pt x="f34" y="f30"/>
                    </a:cubicBezTo>
                    <a:cubicBezTo>
                      <a:pt x="f32" y="f32"/>
                      <a:pt x="f32" y="f5"/>
                      <a:pt x="f36" y="f34"/>
                    </a:cubicBezTo>
                    <a:cubicBezTo>
                      <a:pt x="f35" y="f37"/>
                      <a:pt x="f38" y="f36"/>
                      <a:pt x="f25" y="f38"/>
                    </a:cubicBezTo>
                    <a:cubicBezTo>
                      <a:pt x="f35" y="f25"/>
                      <a:pt x="f35" y="f39"/>
                      <a:pt x="f25" y="f33"/>
                    </a:cubicBezTo>
                    <a:cubicBezTo>
                      <a:pt x="f23" y="f10"/>
                      <a:pt x="f39" y="f12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" name="Freeform 32">
                <a:extLst>
                  <a:ext uri="{FF2B5EF4-FFF2-40B4-BE49-F238E27FC236}">
                    <a16:creationId xmlns:a16="http://schemas.microsoft.com/office/drawing/2014/main" id="{660A3E14-13DC-220D-4604-FE0D5899B069}"/>
                  </a:ext>
                </a:extLst>
              </p:cNvPr>
              <p:cNvSpPr/>
              <p:nvPr/>
            </p:nvSpPr>
            <p:spPr>
              <a:xfrm>
                <a:off x="4821238" y="4475165"/>
                <a:ext cx="10795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0"/>
                  <a:gd name="f8" fmla="val 28"/>
                  <a:gd name="f9" fmla="val 5"/>
                  <a:gd name="f10" fmla="val 32"/>
                  <a:gd name="f11" fmla="val 36"/>
                  <a:gd name="f12" fmla="val 40"/>
                  <a:gd name="f13" fmla="val 7"/>
                  <a:gd name="f14" fmla="val 43"/>
                  <a:gd name="f15" fmla="val 8"/>
                  <a:gd name="f16" fmla="val 10"/>
                  <a:gd name="f17" fmla="val 14"/>
                  <a:gd name="f18" fmla="val 44"/>
                  <a:gd name="f19" fmla="val 18"/>
                  <a:gd name="f20" fmla="val 41"/>
                  <a:gd name="f21" fmla="val 38"/>
                  <a:gd name="f22" fmla="val 19"/>
                  <a:gd name="f23" fmla="val 33"/>
                  <a:gd name="f24" fmla="val 29"/>
                  <a:gd name="f25" fmla="val 17"/>
                  <a:gd name="f26" fmla="val 24"/>
                  <a:gd name="f27" fmla="val 16"/>
                  <a:gd name="f28" fmla="val 15"/>
                  <a:gd name="f29" fmla="val 13"/>
                  <a:gd name="f30" fmla="val 3"/>
                  <a:gd name="f31" fmla="val 11"/>
                  <a:gd name="f32" fmla="val 1"/>
                  <a:gd name="f33" fmla="val 9"/>
                  <a:gd name="f34" fmla="val 2"/>
                  <a:gd name="f35" fmla="val 4"/>
                  <a:gd name="f36" fmla="val 12"/>
                  <a:gd name="f37" fmla="val 6"/>
                  <a:gd name="f38" fmla="val 23"/>
                  <a:gd name="f39" fmla="+- 0 0 -90"/>
                  <a:gd name="f40" fmla="*/ f3 1 45"/>
                  <a:gd name="f41" fmla="*/ f4 1 2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5"/>
                  <a:gd name="f50" fmla="*/ f46 1 20"/>
                  <a:gd name="f51" fmla="*/ 28 f47 1"/>
                  <a:gd name="f52" fmla="*/ 5 f46 1"/>
                  <a:gd name="f53" fmla="*/ 40 f47 1"/>
                  <a:gd name="f54" fmla="*/ 7 f46 1"/>
                  <a:gd name="f55" fmla="*/ 45 f47 1"/>
                  <a:gd name="f56" fmla="*/ 14 f46 1"/>
                  <a:gd name="f57" fmla="*/ 38 f47 1"/>
                  <a:gd name="f58" fmla="*/ 19 f46 1"/>
                  <a:gd name="f59" fmla="*/ 24 f47 1"/>
                  <a:gd name="f60" fmla="*/ 16 f46 1"/>
                  <a:gd name="f61" fmla="*/ 3 f47 1"/>
                  <a:gd name="f62" fmla="*/ 11 f46 1"/>
                  <a:gd name="f63" fmla="*/ 2 f47 1"/>
                  <a:gd name="f64" fmla="*/ 3 f46 1"/>
                  <a:gd name="f65" fmla="*/ 11 f47 1"/>
                  <a:gd name="f66" fmla="*/ 15 f47 1"/>
                  <a:gd name="f67" fmla="*/ 6 f46 1"/>
                  <a:gd name="f68" fmla="+- f48 0 f1"/>
                  <a:gd name="f69" fmla="*/ f51 1 45"/>
                  <a:gd name="f70" fmla="*/ f52 1 20"/>
                  <a:gd name="f71" fmla="*/ f53 1 45"/>
                  <a:gd name="f72" fmla="*/ f54 1 20"/>
                  <a:gd name="f73" fmla="*/ f55 1 45"/>
                  <a:gd name="f74" fmla="*/ f56 1 20"/>
                  <a:gd name="f75" fmla="*/ f57 1 45"/>
                  <a:gd name="f76" fmla="*/ f58 1 20"/>
                  <a:gd name="f77" fmla="*/ f59 1 45"/>
                  <a:gd name="f78" fmla="*/ f60 1 20"/>
                  <a:gd name="f79" fmla="*/ f61 1 45"/>
                  <a:gd name="f80" fmla="*/ f62 1 20"/>
                  <a:gd name="f81" fmla="*/ f63 1 45"/>
                  <a:gd name="f82" fmla="*/ f64 1 20"/>
                  <a:gd name="f83" fmla="*/ f65 1 45"/>
                  <a:gd name="f84" fmla="*/ f66 1 45"/>
                  <a:gd name="f85" fmla="*/ f67 1 20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50"/>
                  <a:gd name="f100" fmla="*/ f79 1 f49"/>
                  <a:gd name="f101" fmla="*/ f80 1 f50"/>
                  <a:gd name="f102" fmla="*/ f81 1 f49"/>
                  <a:gd name="f103" fmla="*/ f82 1 f50"/>
                  <a:gd name="f104" fmla="*/ f83 1 f49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1 1"/>
                  <a:gd name="f121" fmla="*/ f100 f40 1"/>
                  <a:gd name="f122" fmla="*/ f101 f41 1"/>
                  <a:gd name="f123" fmla="*/ f102 f40 1"/>
                  <a:gd name="f124" fmla="*/ f103 f41 1"/>
                  <a:gd name="f125" fmla="*/ f104 f40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25" y="f124"/>
                  </a:cxn>
                  <a:cxn ang="f68">
                    <a:pos x="f125" y="f124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5" h="2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5" y="f28"/>
                      <a:pt x="f16" y="f29"/>
                      <a:pt x="f30" y="f31"/>
                    </a:cubicBezTo>
                    <a:cubicBezTo>
                      <a:pt x="f32" y="f33"/>
                      <a:pt x="f5" y="f9"/>
                      <a:pt x="f34" y="f30"/>
                    </a:cubicBezTo>
                    <a:cubicBezTo>
                      <a:pt x="f35" y="f5"/>
                      <a:pt x="f15" y="f34"/>
                      <a:pt x="f31" y="f30"/>
                    </a:cubicBezTo>
                    <a:cubicBezTo>
                      <a:pt x="f31" y="f30"/>
                      <a:pt x="f31" y="f30"/>
                      <a:pt x="f31" y="f30"/>
                    </a:cubicBezTo>
                    <a:cubicBezTo>
                      <a:pt x="f36" y="f9"/>
                      <a:pt x="f29" y="f15"/>
                      <a:pt x="f28" y="f37"/>
                    </a:cubicBezTo>
                    <a:cubicBezTo>
                      <a:pt x="f22" y="f34"/>
                      <a:pt x="f38" y="f35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Freeform 33">
                <a:extLst>
                  <a:ext uri="{FF2B5EF4-FFF2-40B4-BE49-F238E27FC236}">
                    <a16:creationId xmlns:a16="http://schemas.microsoft.com/office/drawing/2014/main" id="{19275855-7975-D5A7-8D80-BC7CA95D1261}"/>
                  </a:ext>
                </a:extLst>
              </p:cNvPr>
              <p:cNvSpPr/>
              <p:nvPr/>
            </p:nvSpPr>
            <p:spPr>
              <a:xfrm>
                <a:off x="3921130" y="4803782"/>
                <a:ext cx="3810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13"/>
                  <a:gd name="f9" fmla="val 2"/>
                  <a:gd name="f10" fmla="val 15"/>
                  <a:gd name="f11" fmla="val 4"/>
                  <a:gd name="f12" fmla="val 6"/>
                  <a:gd name="f13" fmla="val 10"/>
                  <a:gd name="f14" fmla="val 14"/>
                  <a:gd name="f15" fmla="val 18"/>
                  <a:gd name="f16" fmla="val 26"/>
                  <a:gd name="f17" fmla="val 34"/>
                  <a:gd name="f18" fmla="val 12"/>
                  <a:gd name="f19" fmla="val 40"/>
                  <a:gd name="f20" fmla="val 9"/>
                  <a:gd name="f21" fmla="val 44"/>
                  <a:gd name="f22" fmla="val 1"/>
                  <a:gd name="f23" fmla="val 33"/>
                  <a:gd name="f24" fmla="val 29"/>
                  <a:gd name="f25" fmla="val 24"/>
                  <a:gd name="f26" fmla="val 20"/>
                  <a:gd name="f27" fmla="val 19"/>
                  <a:gd name="f28" fmla="val 17"/>
                  <a:gd name="f29" fmla="val 8"/>
                  <a:gd name="f30" fmla="+- 0 0 -90"/>
                  <a:gd name="f31" fmla="*/ f3 1 16"/>
                  <a:gd name="f32" fmla="*/ f4 1 4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45"/>
                  <a:gd name="f42" fmla="*/ 13 f38 1"/>
                  <a:gd name="f43" fmla="*/ 2 f37 1"/>
                  <a:gd name="f44" fmla="*/ 16 f38 1"/>
                  <a:gd name="f45" fmla="*/ 10 f37 1"/>
                  <a:gd name="f46" fmla="*/ 34 f37 1"/>
                  <a:gd name="f47" fmla="*/ 6 f38 1"/>
                  <a:gd name="f48" fmla="*/ 45 f37 1"/>
                  <a:gd name="f49" fmla="*/ 1 f38 1"/>
                  <a:gd name="f50" fmla="*/ 33 f37 1"/>
                  <a:gd name="f51" fmla="*/ 4 f38 1"/>
                  <a:gd name="f52" fmla="*/ 20 f37 1"/>
                  <a:gd name="f53" fmla="*/ 16 f37 1"/>
                  <a:gd name="f54" fmla="*/ 9 f37 1"/>
                  <a:gd name="f55" fmla="+- f39 0 f1"/>
                  <a:gd name="f56" fmla="*/ f42 1 16"/>
                  <a:gd name="f57" fmla="*/ f43 1 45"/>
                  <a:gd name="f58" fmla="*/ f44 1 16"/>
                  <a:gd name="f59" fmla="*/ f45 1 45"/>
                  <a:gd name="f60" fmla="*/ f46 1 45"/>
                  <a:gd name="f61" fmla="*/ f47 1 16"/>
                  <a:gd name="f62" fmla="*/ f48 1 45"/>
                  <a:gd name="f63" fmla="*/ f49 1 16"/>
                  <a:gd name="f64" fmla="*/ f50 1 45"/>
                  <a:gd name="f65" fmla="*/ f51 1 16"/>
                  <a:gd name="f66" fmla="*/ f52 1 45"/>
                  <a:gd name="f67" fmla="*/ f53 1 45"/>
                  <a:gd name="f68" fmla="*/ f54 1 45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0"/>
                  <a:gd name="f76" fmla="*/ f59 1 f41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1"/>
                  <a:gd name="f82" fmla="*/ f65 1 f40"/>
                  <a:gd name="f83" fmla="*/ f66 1 f41"/>
                  <a:gd name="f84" fmla="*/ f67 1 f41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1 1"/>
                  <a:gd name="f93" fmla="*/ f76 f32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2 1"/>
                  <a:gd name="f99" fmla="*/ f82 f31 1"/>
                  <a:gd name="f100" fmla="*/ f83 f32 1"/>
                  <a:gd name="f101" fmla="*/ f84 f32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0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95" y="f101"/>
                  </a:cxn>
                  <a:cxn ang="f55">
                    <a:pos x="f95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6" h="45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18" y="f19"/>
                      <a:pt x="f20" y="f7"/>
                      <a:pt x="f12" y="f7"/>
                    </a:cubicBezTo>
                    <a:cubicBezTo>
                      <a:pt x="f9" y="f21"/>
                      <a:pt x="f5" y="f19"/>
                      <a:pt x="f22" y="f23"/>
                    </a:cubicBezTo>
                    <a:cubicBezTo>
                      <a:pt x="f9" y="f24"/>
                      <a:pt x="f11" y="f25"/>
                      <a:pt x="f11" y="f26"/>
                    </a:cubicBezTo>
                    <a:cubicBezTo>
                      <a:pt x="f11" y="f27"/>
                      <a:pt x="f11" y="f28"/>
                      <a:pt x="f12" y="f6"/>
                    </a:cubicBezTo>
                    <a:cubicBezTo>
                      <a:pt x="f13" y="f14"/>
                      <a:pt x="f29" y="f18"/>
                      <a:pt x="f12" y="f20"/>
                    </a:cubicBezTo>
                    <a:cubicBezTo>
                      <a:pt x="f12" y="f9"/>
                      <a:pt x="f29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" name="Freeform 34">
                <a:extLst>
                  <a:ext uri="{FF2B5EF4-FFF2-40B4-BE49-F238E27FC236}">
                    <a16:creationId xmlns:a16="http://schemas.microsoft.com/office/drawing/2014/main" id="{23FF7209-B2BD-74D4-1753-243674D98CE1}"/>
                  </a:ext>
                </a:extLst>
              </p:cNvPr>
              <p:cNvSpPr/>
              <p:nvPr/>
            </p:nvSpPr>
            <p:spPr>
              <a:xfrm>
                <a:off x="5114925" y="4711702"/>
                <a:ext cx="10319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7"/>
                  <a:gd name="f8" fmla="val 32"/>
                  <a:gd name="f9" fmla="val 15"/>
                  <a:gd name="f10" fmla="val 26"/>
                  <a:gd name="f11" fmla="val 12"/>
                  <a:gd name="f12" fmla="val 19"/>
                  <a:gd name="f13" fmla="val 14"/>
                  <a:gd name="f14" fmla="val 10"/>
                  <a:gd name="f15" fmla="val 7"/>
                  <a:gd name="f16" fmla="val 5"/>
                  <a:gd name="f17" fmla="val 11"/>
                  <a:gd name="f18" fmla="val 3"/>
                  <a:gd name="f19" fmla="val 9"/>
                  <a:gd name="f20" fmla="val 1"/>
                  <a:gd name="f21" fmla="val 2"/>
                  <a:gd name="f22" fmla="val 4"/>
                  <a:gd name="f23" fmla="val 22"/>
                  <a:gd name="f24" fmla="val 27"/>
                  <a:gd name="f25" fmla="val 29"/>
                  <a:gd name="f26" fmla="val 8"/>
                  <a:gd name="f27" fmla="val 31"/>
                  <a:gd name="f28" fmla="val 35"/>
                  <a:gd name="f29" fmla="val 38"/>
                  <a:gd name="f30" fmla="val 6"/>
                  <a:gd name="f31" fmla="val 41"/>
                  <a:gd name="f32" fmla="val 39"/>
                  <a:gd name="f33" fmla="+- 0 0 -90"/>
                  <a:gd name="f34" fmla="*/ f3 1 43"/>
                  <a:gd name="f35" fmla="*/ f4 1 1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3"/>
                  <a:gd name="f44" fmla="*/ f40 1 17"/>
                  <a:gd name="f45" fmla="*/ 32 f41 1"/>
                  <a:gd name="f46" fmla="*/ 15 f40 1"/>
                  <a:gd name="f47" fmla="*/ 12 f41 1"/>
                  <a:gd name="f48" fmla="*/ 12 f40 1"/>
                  <a:gd name="f49" fmla="*/ 5 f41 1"/>
                  <a:gd name="f50" fmla="*/ 11 f40 1"/>
                  <a:gd name="f51" fmla="*/ 1 f41 1"/>
                  <a:gd name="f52" fmla="*/ 5 f40 1"/>
                  <a:gd name="f53" fmla="*/ 7 f41 1"/>
                  <a:gd name="f54" fmla="*/ 0 f40 1"/>
                  <a:gd name="f55" fmla="*/ 19 f41 1"/>
                  <a:gd name="f56" fmla="*/ 2 f40 1"/>
                  <a:gd name="f57" fmla="*/ 29 f41 1"/>
                  <a:gd name="f58" fmla="*/ 7 f40 1"/>
                  <a:gd name="f59" fmla="*/ 41 f41 1"/>
                  <a:gd name="f60" fmla="+- f42 0 f1"/>
                  <a:gd name="f61" fmla="*/ f45 1 43"/>
                  <a:gd name="f62" fmla="*/ f46 1 17"/>
                  <a:gd name="f63" fmla="*/ f47 1 43"/>
                  <a:gd name="f64" fmla="*/ f48 1 17"/>
                  <a:gd name="f65" fmla="*/ f49 1 43"/>
                  <a:gd name="f66" fmla="*/ f50 1 17"/>
                  <a:gd name="f67" fmla="*/ f51 1 43"/>
                  <a:gd name="f68" fmla="*/ f52 1 17"/>
                  <a:gd name="f69" fmla="*/ f53 1 43"/>
                  <a:gd name="f70" fmla="*/ f54 1 17"/>
                  <a:gd name="f71" fmla="*/ f55 1 43"/>
                  <a:gd name="f72" fmla="*/ f56 1 17"/>
                  <a:gd name="f73" fmla="*/ f57 1 43"/>
                  <a:gd name="f74" fmla="*/ f58 1 17"/>
                  <a:gd name="f75" fmla="*/ f59 1 43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3"/>
                  <a:gd name="f93" fmla="*/ f74 1 f44"/>
                  <a:gd name="f94" fmla="*/ f75 1 f43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4 1"/>
                  <a:gd name="f112" fmla="*/ f93 f35 1"/>
                  <a:gd name="f113" fmla="*/ f9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99" y="f112"/>
                  </a:cxn>
                  <a:cxn ang="f60">
                    <a:pos x="f113" y="f112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43" h="17">
                    <a:moveTo>
                      <a:pt x="f8" y="f9"/>
                    </a:moveTo>
                    <a:cubicBezTo>
                      <a:pt x="f10" y="f11"/>
                      <a:pt x="f12" y="f13"/>
                      <a:pt x="f11" y="f11"/>
                    </a:cubicBezTo>
                    <a:cubicBezTo>
                      <a:pt x="f14" y="f11"/>
                      <a:pt x="f15" y="f11"/>
                      <a:pt x="f16" y="f17"/>
                    </a:cubicBezTo>
                    <a:cubicBezTo>
                      <a:pt x="f18" y="f14"/>
                      <a:pt x="f5" y="f19"/>
                      <a:pt x="f20" y="f16"/>
                    </a:cubicBezTo>
                    <a:cubicBezTo>
                      <a:pt x="f20" y="f21"/>
                      <a:pt x="f22" y="f5"/>
                      <a:pt x="f15" y="f5"/>
                    </a:cubicBezTo>
                    <a:cubicBezTo>
                      <a:pt x="f17" y="f5"/>
                      <a:pt x="f9" y="f20"/>
                      <a:pt x="f12" y="f21"/>
                    </a:cubicBezTo>
                    <a:cubicBezTo>
                      <a:pt x="f23" y="f22"/>
                      <a:pt x="f24" y="f21"/>
                      <a:pt x="f25" y="f15"/>
                    </a:cubicBezTo>
                    <a:cubicBezTo>
                      <a:pt x="f25" y="f26"/>
                      <a:pt x="f27" y="f19"/>
                      <a:pt x="f8" y="f15"/>
                    </a:cubicBezTo>
                    <a:cubicBezTo>
                      <a:pt x="f28" y="f22"/>
                      <a:pt x="f29" y="f30"/>
                      <a:pt x="f31" y="f15"/>
                    </a:cubicBezTo>
                    <a:cubicBezTo>
                      <a:pt x="f6" y="f13"/>
                      <a:pt x="f32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" name="Freeform 35">
                <a:extLst>
                  <a:ext uri="{FF2B5EF4-FFF2-40B4-BE49-F238E27FC236}">
                    <a16:creationId xmlns:a16="http://schemas.microsoft.com/office/drawing/2014/main" id="{C3CF1D53-919E-7F72-B9AB-C2D829A41480}"/>
                  </a:ext>
                </a:extLst>
              </p:cNvPr>
              <p:cNvSpPr/>
              <p:nvPr/>
            </p:nvSpPr>
            <p:spPr>
              <a:xfrm>
                <a:off x="4589465" y="4887916"/>
                <a:ext cx="38103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37"/>
                  <a:gd name="f9" fmla="val 1"/>
                  <a:gd name="f10" fmla="val 30"/>
                  <a:gd name="f11" fmla="val 2"/>
                  <a:gd name="f12" fmla="val 24"/>
                  <a:gd name="f13" fmla="val 4"/>
                  <a:gd name="f14" fmla="val 18"/>
                  <a:gd name="f15" fmla="val 17"/>
                  <a:gd name="f16" fmla="val 6"/>
                  <a:gd name="f17" fmla="val 15"/>
                  <a:gd name="f18" fmla="val 8"/>
                  <a:gd name="f19" fmla="val 14"/>
                  <a:gd name="f20" fmla="val 9"/>
                  <a:gd name="f21" fmla="val 12"/>
                  <a:gd name="f22" fmla="val 7"/>
                  <a:gd name="f23" fmla="val 10"/>
                  <a:gd name="f24" fmla="val 5"/>
                  <a:gd name="f25" fmla="val 3"/>
                  <a:gd name="f26" fmla="val 13"/>
                  <a:gd name="f27" fmla="val 26"/>
                  <a:gd name="f28" fmla="val 11"/>
                  <a:gd name="f29" fmla="val 35"/>
                  <a:gd name="f30" fmla="val 36"/>
                  <a:gd name="f31" fmla="val 39"/>
                  <a:gd name="f32" fmla="val 41"/>
                  <a:gd name="f33" fmla="val 44"/>
                  <a:gd name="f34" fmla="val 43"/>
                  <a:gd name="f35" fmla="+- 0 0 -90"/>
                  <a:gd name="f36" fmla="*/ f3 1 16"/>
                  <a:gd name="f37" fmla="*/ f4 1 4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45"/>
                  <a:gd name="f47" fmla="*/ 0 f43 1"/>
                  <a:gd name="f48" fmla="*/ 37 f42 1"/>
                  <a:gd name="f49" fmla="*/ 4 f43 1"/>
                  <a:gd name="f50" fmla="*/ 18 f42 1"/>
                  <a:gd name="f51" fmla="*/ 6 f43 1"/>
                  <a:gd name="f52" fmla="*/ 15 f42 1"/>
                  <a:gd name="f53" fmla="*/ 7 f43 1"/>
                  <a:gd name="f54" fmla="*/ 10 f42 1"/>
                  <a:gd name="f55" fmla="*/ 5 f43 1"/>
                  <a:gd name="f56" fmla="*/ 6 f42 1"/>
                  <a:gd name="f57" fmla="*/ 9 f43 1"/>
                  <a:gd name="f58" fmla="*/ 1 f42 1"/>
                  <a:gd name="f59" fmla="*/ 15 f43 1"/>
                  <a:gd name="f60" fmla="*/ 8 f42 1"/>
                  <a:gd name="f61" fmla="*/ 11 f43 1"/>
                  <a:gd name="f62" fmla="*/ 35 f42 1"/>
                  <a:gd name="f63" fmla="*/ 10 f43 1"/>
                  <a:gd name="f64" fmla="*/ 39 f42 1"/>
                  <a:gd name="f65" fmla="*/ 44 f42 1"/>
                  <a:gd name="f66" fmla="+- f44 0 f1"/>
                  <a:gd name="f67" fmla="*/ f47 1 16"/>
                  <a:gd name="f68" fmla="*/ f48 1 45"/>
                  <a:gd name="f69" fmla="*/ f49 1 16"/>
                  <a:gd name="f70" fmla="*/ f50 1 45"/>
                  <a:gd name="f71" fmla="*/ f51 1 16"/>
                  <a:gd name="f72" fmla="*/ f52 1 45"/>
                  <a:gd name="f73" fmla="*/ f53 1 16"/>
                  <a:gd name="f74" fmla="*/ f54 1 45"/>
                  <a:gd name="f75" fmla="*/ f55 1 16"/>
                  <a:gd name="f76" fmla="*/ f56 1 45"/>
                  <a:gd name="f77" fmla="*/ f57 1 16"/>
                  <a:gd name="f78" fmla="*/ f58 1 45"/>
                  <a:gd name="f79" fmla="*/ f59 1 16"/>
                  <a:gd name="f80" fmla="*/ f60 1 45"/>
                  <a:gd name="f81" fmla="*/ f61 1 16"/>
                  <a:gd name="f82" fmla="*/ f62 1 45"/>
                  <a:gd name="f83" fmla="*/ f63 1 16"/>
                  <a:gd name="f84" fmla="*/ f64 1 45"/>
                  <a:gd name="f85" fmla="*/ f65 1 4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5"/>
                  <a:gd name="f99" fmla="*/ f76 1 f46"/>
                  <a:gd name="f100" fmla="*/ f77 1 f45"/>
                  <a:gd name="f101" fmla="*/ f78 1 f46"/>
                  <a:gd name="f102" fmla="*/ f79 1 f45"/>
                  <a:gd name="f103" fmla="*/ f80 1 f46"/>
                  <a:gd name="f104" fmla="*/ f81 1 f45"/>
                  <a:gd name="f105" fmla="*/ f82 1 f46"/>
                  <a:gd name="f106" fmla="*/ f83 1 f45"/>
                  <a:gd name="f107" fmla="*/ f84 1 f46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6 1"/>
                  <a:gd name="f122" fmla="*/ f99 f37 1"/>
                  <a:gd name="f123" fmla="*/ f100 f36 1"/>
                  <a:gd name="f124" fmla="*/ f101 f37 1"/>
                  <a:gd name="f125" fmla="*/ f102 f36 1"/>
                  <a:gd name="f126" fmla="*/ f103 f37 1"/>
                  <a:gd name="f127" fmla="*/ f104 f36 1"/>
                  <a:gd name="f128" fmla="*/ f105 f37 1"/>
                  <a:gd name="f129" fmla="*/ f106 f36 1"/>
                  <a:gd name="f130" fmla="*/ f107 f37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30"/>
                  </a:cxn>
                  <a:cxn ang="f66">
                    <a:pos x="f121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16" h="45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0"/>
                      <a:pt x="f24" y="f22"/>
                      <a:pt x="f24" y="f16"/>
                    </a:cubicBezTo>
                    <a:cubicBezTo>
                      <a:pt x="f16" y="f13"/>
                      <a:pt x="f16" y="f5"/>
                      <a:pt x="f20" y="f9"/>
                    </a:cubicBezTo>
                    <a:cubicBezTo>
                      <a:pt x="f21" y="f11"/>
                      <a:pt x="f6" y="f25"/>
                      <a:pt x="f17" y="f18"/>
                    </a:cubicBezTo>
                    <a:cubicBezTo>
                      <a:pt x="f26" y="f15"/>
                      <a:pt x="f21" y="f27"/>
                      <a:pt x="f28" y="f29"/>
                    </a:cubicBezTo>
                    <a:cubicBezTo>
                      <a:pt x="f28" y="f30"/>
                      <a:pt x="f28" y="f8"/>
                      <a:pt x="f23" y="f31"/>
                    </a:cubicBezTo>
                    <a:cubicBezTo>
                      <a:pt x="f20" y="f32"/>
                      <a:pt x="f20" y="f7"/>
                      <a:pt x="f24" y="f33"/>
                    </a:cubicBezTo>
                    <a:cubicBezTo>
                      <a:pt x="f9" y="f34"/>
                      <a:pt x="f5" y="f32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" name="Freeform 36">
                <a:extLst>
                  <a:ext uri="{FF2B5EF4-FFF2-40B4-BE49-F238E27FC236}">
                    <a16:creationId xmlns:a16="http://schemas.microsoft.com/office/drawing/2014/main" id="{33910E99-C2F9-31B7-6752-4D975EAAAC1C}"/>
                  </a:ext>
                </a:extLst>
              </p:cNvPr>
              <p:cNvSpPr/>
              <p:nvPr/>
            </p:nvSpPr>
            <p:spPr>
              <a:xfrm>
                <a:off x="4940302" y="4673598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5"/>
                  <a:gd name="f8" fmla="val 8"/>
                  <a:gd name="f9" fmla="val 20"/>
                  <a:gd name="f10" fmla="val 15"/>
                  <a:gd name="f11" fmla="val 17"/>
                  <a:gd name="f12" fmla="val 22"/>
                  <a:gd name="f13" fmla="val 14"/>
                  <a:gd name="f14" fmla="val 29"/>
                  <a:gd name="f15" fmla="val 31"/>
                  <a:gd name="f16" fmla="val 13"/>
                  <a:gd name="f17" fmla="val 12"/>
                  <a:gd name="f18" fmla="val 11"/>
                  <a:gd name="f19" fmla="val 32"/>
                  <a:gd name="f20" fmla="val 10"/>
                  <a:gd name="f21" fmla="val 34"/>
                  <a:gd name="f22" fmla="val 38"/>
                  <a:gd name="f23" fmla="val 39"/>
                  <a:gd name="f24" fmla="val 9"/>
                  <a:gd name="f25" fmla="val 42"/>
                  <a:gd name="f26" fmla="val 43"/>
                  <a:gd name="f27" fmla="val 7"/>
                  <a:gd name="f28" fmla="val 6"/>
                  <a:gd name="f29" fmla="val 4"/>
                  <a:gd name="f30" fmla="val 41"/>
                  <a:gd name="f31" fmla="val 2"/>
                  <a:gd name="f32" fmla="val 35"/>
                  <a:gd name="f33" fmla="val 27"/>
                  <a:gd name="f34" fmla="val 5"/>
                  <a:gd name="f35" fmla="val 16"/>
                  <a:gd name="f36" fmla="val 18"/>
                  <a:gd name="f37" fmla="val 1"/>
                  <a:gd name="f38" fmla="val 21"/>
                  <a:gd name="f39" fmla="+- 0 0 -90"/>
                  <a:gd name="f40" fmla="*/ f3 1 23"/>
                  <a:gd name="f41" fmla="*/ f4 1 4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3"/>
                  <a:gd name="f50" fmla="*/ f46 1 45"/>
                  <a:gd name="f51" fmla="*/ 23 f47 1"/>
                  <a:gd name="f52" fmla="*/ 8 f46 1"/>
                  <a:gd name="f53" fmla="*/ 14 f47 1"/>
                  <a:gd name="f54" fmla="*/ 29 f46 1"/>
                  <a:gd name="f55" fmla="*/ 12 f47 1"/>
                  <a:gd name="f56" fmla="*/ 10 f47 1"/>
                  <a:gd name="f57" fmla="*/ 34 f46 1"/>
                  <a:gd name="f58" fmla="*/ 9 f47 1"/>
                  <a:gd name="f59" fmla="*/ 42 f46 1"/>
                  <a:gd name="f60" fmla="*/ 6 f47 1"/>
                  <a:gd name="f61" fmla="*/ 43 f46 1"/>
                  <a:gd name="f62" fmla="*/ 2 f47 1"/>
                  <a:gd name="f63" fmla="*/ 35 f46 1"/>
                  <a:gd name="f64" fmla="*/ 11 f47 1"/>
                  <a:gd name="f65" fmla="*/ 13 f47 1"/>
                  <a:gd name="f66" fmla="*/ 4 f46 1"/>
                  <a:gd name="f67" fmla="*/ 18 f47 1"/>
                  <a:gd name="f68" fmla="*/ 1 f46 1"/>
                  <a:gd name="f69" fmla="+- f48 0 f1"/>
                  <a:gd name="f70" fmla="*/ f51 1 23"/>
                  <a:gd name="f71" fmla="*/ f52 1 45"/>
                  <a:gd name="f72" fmla="*/ f53 1 23"/>
                  <a:gd name="f73" fmla="*/ f54 1 45"/>
                  <a:gd name="f74" fmla="*/ f55 1 23"/>
                  <a:gd name="f75" fmla="*/ f56 1 23"/>
                  <a:gd name="f76" fmla="*/ f57 1 45"/>
                  <a:gd name="f77" fmla="*/ f58 1 23"/>
                  <a:gd name="f78" fmla="*/ f59 1 45"/>
                  <a:gd name="f79" fmla="*/ f60 1 23"/>
                  <a:gd name="f80" fmla="*/ f61 1 45"/>
                  <a:gd name="f81" fmla="*/ f62 1 23"/>
                  <a:gd name="f82" fmla="*/ f63 1 45"/>
                  <a:gd name="f83" fmla="*/ f64 1 23"/>
                  <a:gd name="f84" fmla="*/ f65 1 23"/>
                  <a:gd name="f85" fmla="*/ f66 1 45"/>
                  <a:gd name="f86" fmla="*/ f67 1 23"/>
                  <a:gd name="f87" fmla="*/ f68 1 45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50"/>
                  <a:gd name="f103" fmla="*/ f81 1 f49"/>
                  <a:gd name="f104" fmla="*/ f82 1 f50"/>
                  <a:gd name="f105" fmla="*/ f83 1 f49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1 1"/>
                  <a:gd name="f125" fmla="*/ f103 f40 1"/>
                  <a:gd name="f126" fmla="*/ f104 f41 1"/>
                  <a:gd name="f127" fmla="*/ f105 f40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7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4"/>
                  </a:cxn>
                  <a:cxn ang="f69">
                    <a:pos x="f125" y="f126"/>
                  </a:cxn>
                  <a:cxn ang="f69">
                    <a:pos x="f127" y="f115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23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4"/>
                      <a:pt x="f17" y="f14"/>
                    </a:cubicBezTo>
                    <a:cubicBezTo>
                      <a:pt x="f18" y="f15"/>
                      <a:pt x="f8" y="f19"/>
                      <a:pt x="f20" y="f21"/>
                    </a:cubicBezTo>
                    <a:cubicBezTo>
                      <a:pt x="f16" y="f22"/>
                      <a:pt x="f20" y="f23"/>
                      <a:pt x="f24" y="f25"/>
                    </a:cubicBezTo>
                    <a:cubicBezTo>
                      <a:pt x="f24" y="f26"/>
                      <a:pt x="f27" y="f7"/>
                      <a:pt x="f28" y="f26"/>
                    </a:cubicBezTo>
                    <a:cubicBezTo>
                      <a:pt x="f29" y="f30"/>
                      <a:pt x="f5" y="f23"/>
                      <a:pt x="f31" y="f32"/>
                    </a:cubicBezTo>
                    <a:cubicBezTo>
                      <a:pt x="f28" y="f33"/>
                      <a:pt x="f8" y="f11"/>
                      <a:pt x="f18" y="f8"/>
                    </a:cubicBezTo>
                    <a:cubicBezTo>
                      <a:pt x="f18" y="f27"/>
                      <a:pt x="f17" y="f34"/>
                      <a:pt x="f16" y="f29"/>
                    </a:cubicBezTo>
                    <a:cubicBezTo>
                      <a:pt x="f13" y="f31"/>
                      <a:pt x="f35" y="f5"/>
                      <a:pt x="f36" y="f37"/>
                    </a:cubicBezTo>
                    <a:cubicBezTo>
                      <a:pt x="f38" y="f31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" name="Freeform 37">
                <a:extLst>
                  <a:ext uri="{FF2B5EF4-FFF2-40B4-BE49-F238E27FC236}">
                    <a16:creationId xmlns:a16="http://schemas.microsoft.com/office/drawing/2014/main" id="{9C0865CB-CA92-666E-56F4-7F45385F1E59}"/>
                  </a:ext>
                </a:extLst>
              </p:cNvPr>
              <p:cNvSpPr/>
              <p:nvPr/>
            </p:nvSpPr>
            <p:spPr>
              <a:xfrm>
                <a:off x="3886200" y="5068894"/>
                <a:ext cx="10001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2"/>
                  <a:gd name="f8" fmla="val 7"/>
                  <a:gd name="f9" fmla="val 14"/>
                  <a:gd name="f10" fmla="val 3"/>
                  <a:gd name="f11" fmla="val 20"/>
                  <a:gd name="f12" fmla="val 5"/>
                  <a:gd name="f13" fmla="val 26"/>
                  <a:gd name="f14" fmla="val 8"/>
                  <a:gd name="f15" fmla="val 27"/>
                  <a:gd name="f16" fmla="val 28"/>
                  <a:gd name="f17" fmla="val 9"/>
                  <a:gd name="f18" fmla="val 29"/>
                  <a:gd name="f19" fmla="val 13"/>
                  <a:gd name="f20" fmla="val 30"/>
                  <a:gd name="f21" fmla="val 32"/>
                  <a:gd name="f22" fmla="val 11"/>
                  <a:gd name="f23" fmla="val 36"/>
                  <a:gd name="f24" fmla="val 38"/>
                  <a:gd name="f25" fmla="val 12"/>
                  <a:gd name="f26" fmla="val 40"/>
                  <a:gd name="f27" fmla="val 41"/>
                  <a:gd name="f28" fmla="val 15"/>
                  <a:gd name="f29" fmla="val 16"/>
                  <a:gd name="f30" fmla="val 18"/>
                  <a:gd name="f31" fmla="val 34"/>
                  <a:gd name="f32" fmla="val 25"/>
                  <a:gd name="f33" fmla="val 17"/>
                  <a:gd name="f34" fmla="val 4"/>
                  <a:gd name="f35" fmla="val 10"/>
                  <a:gd name="f36" fmla="val 1"/>
                  <a:gd name="f37" fmla="val 2"/>
                  <a:gd name="f38" fmla="+- 0 0 -90"/>
                  <a:gd name="f39" fmla="*/ f3 1 42"/>
                  <a:gd name="f40" fmla="*/ f4 1 2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2"/>
                  <a:gd name="f49" fmla="*/ f45 1 22"/>
                  <a:gd name="f50" fmla="*/ 7 f46 1"/>
                  <a:gd name="f51" fmla="*/ 0 f45 1"/>
                  <a:gd name="f52" fmla="*/ 26 f46 1"/>
                  <a:gd name="f53" fmla="*/ 8 f45 1"/>
                  <a:gd name="f54" fmla="*/ 28 f46 1"/>
                  <a:gd name="f55" fmla="*/ 9 f45 1"/>
                  <a:gd name="f56" fmla="*/ 32 f46 1"/>
                  <a:gd name="f57" fmla="*/ 11 f45 1"/>
                  <a:gd name="f58" fmla="*/ 40 f46 1"/>
                  <a:gd name="f59" fmla="*/ 13 f45 1"/>
                  <a:gd name="f60" fmla="*/ 41 f46 1"/>
                  <a:gd name="f61" fmla="*/ 16 f45 1"/>
                  <a:gd name="f62" fmla="*/ 34 f46 1"/>
                  <a:gd name="f63" fmla="*/ 20 f45 1"/>
                  <a:gd name="f64" fmla="*/ 12 f45 1"/>
                  <a:gd name="f65" fmla="*/ 1 f46 1"/>
                  <a:gd name="f66" fmla="*/ 5 f45 1"/>
                  <a:gd name="f67" fmla="+- f47 0 f1"/>
                  <a:gd name="f68" fmla="*/ f50 1 42"/>
                  <a:gd name="f69" fmla="*/ f51 1 22"/>
                  <a:gd name="f70" fmla="*/ f52 1 42"/>
                  <a:gd name="f71" fmla="*/ f53 1 22"/>
                  <a:gd name="f72" fmla="*/ f54 1 42"/>
                  <a:gd name="f73" fmla="*/ f55 1 22"/>
                  <a:gd name="f74" fmla="*/ f56 1 42"/>
                  <a:gd name="f75" fmla="*/ f57 1 22"/>
                  <a:gd name="f76" fmla="*/ f58 1 42"/>
                  <a:gd name="f77" fmla="*/ f59 1 22"/>
                  <a:gd name="f78" fmla="*/ f60 1 42"/>
                  <a:gd name="f79" fmla="*/ f61 1 22"/>
                  <a:gd name="f80" fmla="*/ f62 1 42"/>
                  <a:gd name="f81" fmla="*/ f63 1 22"/>
                  <a:gd name="f82" fmla="*/ f64 1 22"/>
                  <a:gd name="f83" fmla="*/ f65 1 42"/>
                  <a:gd name="f84" fmla="*/ f66 1 22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9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40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10" y="f124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2" h="2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5" y="f14"/>
                      <a:pt x="f1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17"/>
                      <a:pt x="f24" y="f25"/>
                      <a:pt x="f26" y="f19"/>
                    </a:cubicBezTo>
                    <a:cubicBezTo>
                      <a:pt x="f27" y="f19"/>
                      <a:pt x="f6" y="f28"/>
                      <a:pt x="f27" y="f29"/>
                    </a:cubicBezTo>
                    <a:cubicBezTo>
                      <a:pt x="f24" y="f30"/>
                      <a:pt x="f24" y="f7"/>
                      <a:pt x="f31" y="f11"/>
                    </a:cubicBezTo>
                    <a:cubicBezTo>
                      <a:pt x="f32" y="f33"/>
                      <a:pt x="f29" y="f28"/>
                      <a:pt x="f8" y="f25"/>
                    </a:cubicBezTo>
                    <a:cubicBezTo>
                      <a:pt x="f34" y="f25"/>
                      <a:pt x="f5" y="f35"/>
                      <a:pt x="f36" y="f12"/>
                    </a:cubicBezTo>
                    <a:cubicBezTo>
                      <a:pt x="f37" y="f37"/>
                      <a:pt x="f34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" name="Freeform 38">
                <a:extLst>
                  <a:ext uri="{FF2B5EF4-FFF2-40B4-BE49-F238E27FC236}">
                    <a16:creationId xmlns:a16="http://schemas.microsoft.com/office/drawing/2014/main" id="{5CB1B580-4CE2-31E0-67BB-218B2C9E4A15}"/>
                  </a:ext>
                </a:extLst>
              </p:cNvPr>
              <p:cNvSpPr/>
              <p:nvPr/>
            </p:nvSpPr>
            <p:spPr>
              <a:xfrm>
                <a:off x="4446590" y="4664080"/>
                <a:ext cx="2698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5"/>
                  <a:gd name="f8" fmla="val 10"/>
                  <a:gd name="f9" fmla="val 18"/>
                  <a:gd name="f10" fmla="val 24"/>
                  <a:gd name="f11" fmla="val 30"/>
                  <a:gd name="f12" fmla="val 35"/>
                  <a:gd name="f13" fmla="val 37"/>
                  <a:gd name="f14" fmla="val 39"/>
                  <a:gd name="f15" fmla="val 40"/>
                  <a:gd name="f16" fmla="val 9"/>
                  <a:gd name="f17" fmla="val 42"/>
                  <a:gd name="f18" fmla="val 5"/>
                  <a:gd name="f19" fmla="val 2"/>
                  <a:gd name="f20" fmla="val 1"/>
                  <a:gd name="f21" fmla="val 43"/>
                  <a:gd name="f22" fmla="val 32"/>
                  <a:gd name="f23" fmla="val 25"/>
                  <a:gd name="f24" fmla="val 14"/>
                  <a:gd name="f25" fmla="val 4"/>
                  <a:gd name="f26" fmla="val 19"/>
                  <a:gd name="f27" fmla="val 17"/>
                  <a:gd name="f28" fmla="val 15"/>
                  <a:gd name="f29" fmla="val 8"/>
                  <a:gd name="f30" fmla="val 12"/>
                  <a:gd name="f31" fmla="val 3"/>
                  <a:gd name="f32" fmla="val 6"/>
                  <a:gd name="f33" fmla="val 7"/>
                  <a:gd name="f34" fmla="+- 0 0 -90"/>
                  <a:gd name="f35" fmla="*/ f3 1 11"/>
                  <a:gd name="f36" fmla="*/ f4 1 4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1"/>
                  <a:gd name="f45" fmla="*/ f41 1 45"/>
                  <a:gd name="f46" fmla="*/ 10 f42 1"/>
                  <a:gd name="f47" fmla="*/ 18 f41 1"/>
                  <a:gd name="f48" fmla="*/ 11 f42 1"/>
                  <a:gd name="f49" fmla="*/ 35 f41 1"/>
                  <a:gd name="f50" fmla="*/ 40 f41 1"/>
                  <a:gd name="f51" fmla="*/ 5 f42 1"/>
                  <a:gd name="f52" fmla="*/ 45 f41 1"/>
                  <a:gd name="f53" fmla="*/ 0 f42 1"/>
                  <a:gd name="f54" fmla="*/ 1 f42 1"/>
                  <a:gd name="f55" fmla="*/ 4 f42 1"/>
                  <a:gd name="f56" fmla="*/ 17 f41 1"/>
                  <a:gd name="f57" fmla="*/ 3 f42 1"/>
                  <a:gd name="f58" fmla="*/ 11 f41 1"/>
                  <a:gd name="f59" fmla="*/ 2 f42 1"/>
                  <a:gd name="f60" fmla="*/ 4 f41 1"/>
                  <a:gd name="f61" fmla="*/ 1 f41 1"/>
                  <a:gd name="f62" fmla="*/ 7 f41 1"/>
                  <a:gd name="f63" fmla="+- f43 0 f1"/>
                  <a:gd name="f64" fmla="*/ f46 1 11"/>
                  <a:gd name="f65" fmla="*/ f47 1 45"/>
                  <a:gd name="f66" fmla="*/ f48 1 11"/>
                  <a:gd name="f67" fmla="*/ f49 1 45"/>
                  <a:gd name="f68" fmla="*/ f50 1 45"/>
                  <a:gd name="f69" fmla="*/ f51 1 11"/>
                  <a:gd name="f70" fmla="*/ f52 1 45"/>
                  <a:gd name="f71" fmla="*/ f53 1 11"/>
                  <a:gd name="f72" fmla="*/ f54 1 11"/>
                  <a:gd name="f73" fmla="*/ f55 1 11"/>
                  <a:gd name="f74" fmla="*/ f56 1 45"/>
                  <a:gd name="f75" fmla="*/ f57 1 11"/>
                  <a:gd name="f76" fmla="*/ f58 1 45"/>
                  <a:gd name="f77" fmla="*/ f59 1 11"/>
                  <a:gd name="f78" fmla="*/ f60 1 45"/>
                  <a:gd name="f79" fmla="*/ f61 1 45"/>
                  <a:gd name="f80" fmla="*/ f62 1 45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5"/>
                  <a:gd name="f90" fmla="*/ f69 1 f44"/>
                  <a:gd name="f91" fmla="*/ f70 1 f45"/>
                  <a:gd name="f92" fmla="*/ f71 1 f44"/>
                  <a:gd name="f93" fmla="*/ f72 1 f44"/>
                  <a:gd name="f94" fmla="*/ f73 1 f44"/>
                  <a:gd name="f95" fmla="*/ f74 1 f45"/>
                  <a:gd name="f96" fmla="*/ f75 1 f44"/>
                  <a:gd name="f97" fmla="*/ f76 1 f45"/>
                  <a:gd name="f98" fmla="*/ f77 1 f44"/>
                  <a:gd name="f99" fmla="*/ f78 1 f45"/>
                  <a:gd name="f100" fmla="*/ f79 1 f45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6 1"/>
                  <a:gd name="f111" fmla="*/ f90 f35 1"/>
                  <a:gd name="f112" fmla="*/ f91 f36 1"/>
                  <a:gd name="f113" fmla="*/ f92 f35 1"/>
                  <a:gd name="f114" fmla="*/ f93 f35 1"/>
                  <a:gd name="f115" fmla="*/ f94 f35 1"/>
                  <a:gd name="f116" fmla="*/ f95 f36 1"/>
                  <a:gd name="f117" fmla="*/ f96 f35 1"/>
                  <a:gd name="f118" fmla="*/ f97 f36 1"/>
                  <a:gd name="f119" fmla="*/ f98 f35 1"/>
                  <a:gd name="f120" fmla="*/ f99 f36 1"/>
                  <a:gd name="f121" fmla="*/ f100 f36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6" y="f110"/>
                  </a:cxn>
                  <a:cxn ang="f63">
                    <a:pos x="f111" y="f112"/>
                  </a:cxn>
                  <a:cxn ang="f63">
                    <a:pos x="f113" y="f110"/>
                  </a:cxn>
                  <a:cxn ang="f63">
                    <a:pos x="f114" y="f107"/>
                  </a:cxn>
                  <a:cxn ang="f63">
                    <a:pos x="f115" y="f116"/>
                  </a:cxn>
                  <a:cxn ang="f63">
                    <a:pos x="f117" y="f118"/>
                  </a:cxn>
                  <a:cxn ang="f63">
                    <a:pos x="f119" y="f120"/>
                  </a:cxn>
                  <a:cxn ang="f63">
                    <a:pos x="f111" y="f121"/>
                  </a:cxn>
                  <a:cxn ang="f63">
                    <a:pos x="f108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11" h="45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6" y="f14"/>
                      <a:pt x="f8" y="f15"/>
                    </a:cubicBezTo>
                    <a:cubicBezTo>
                      <a:pt x="f16" y="f17"/>
                      <a:pt x="f16" y="f7"/>
                      <a:pt x="f18" y="f7"/>
                    </a:cubicBezTo>
                    <a:cubicBezTo>
                      <a:pt x="f19" y="f7"/>
                      <a:pt x="f20" y="f21"/>
                      <a:pt x="f5" y="f15"/>
                    </a:cubicBezTo>
                    <a:cubicBezTo>
                      <a:pt x="f5" y="f22"/>
                      <a:pt x="f20" y="f23"/>
                      <a:pt x="f20" y="f9"/>
                    </a:cubicBezTo>
                    <a:cubicBezTo>
                      <a:pt x="f20" y="f24"/>
                      <a:pt x="f25" y="f26"/>
                      <a:pt x="f25" y="f27"/>
                    </a:cubicBezTo>
                    <a:cubicBezTo>
                      <a:pt x="f25" y="f28"/>
                      <a:pt x="f29" y="f30"/>
                      <a:pt x="f31" y="f6"/>
                    </a:cubicBezTo>
                    <a:cubicBezTo>
                      <a:pt x="f5" y="f8"/>
                      <a:pt x="f19" y="f32"/>
                      <a:pt x="f19" y="f25"/>
                    </a:cubicBezTo>
                    <a:cubicBezTo>
                      <a:pt x="f31" y="f19"/>
                      <a:pt x="f31" y="f5"/>
                      <a:pt x="f18" y="f20"/>
                    </a:cubicBezTo>
                    <a:cubicBezTo>
                      <a:pt x="f33" y="f31"/>
                      <a:pt x="f6" y="f31"/>
                      <a:pt x="f6" y="f33"/>
                    </a:cubicBezTo>
                    <a:cubicBezTo>
                      <a:pt x="f6" y="f6"/>
                      <a:pt x="f6" y="f28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" name="Freeform 39">
                <a:extLst>
                  <a:ext uri="{FF2B5EF4-FFF2-40B4-BE49-F238E27FC236}">
                    <a16:creationId xmlns:a16="http://schemas.microsoft.com/office/drawing/2014/main" id="{875A1EE0-D1A0-5E61-E135-E08BECFA0EEE}"/>
                  </a:ext>
                </a:extLst>
              </p:cNvPr>
              <p:cNvSpPr/>
              <p:nvPr/>
            </p:nvSpPr>
            <p:spPr>
              <a:xfrm>
                <a:off x="4857749" y="4951411"/>
                <a:ext cx="4762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4"/>
                  <a:gd name="f8" fmla="val 8"/>
                  <a:gd name="f9" fmla="val 4"/>
                  <a:gd name="f10" fmla="val 1"/>
                  <a:gd name="f11" fmla="val 2"/>
                  <a:gd name="f12" fmla="val 6"/>
                  <a:gd name="f13" fmla="val 9"/>
                  <a:gd name="f14" fmla="val 12"/>
                  <a:gd name="f15" fmla="val 3"/>
                  <a:gd name="f16" fmla="val 13"/>
                  <a:gd name="f17" fmla="val 15"/>
                  <a:gd name="f18" fmla="val 14"/>
                  <a:gd name="f19" fmla="val 17"/>
                  <a:gd name="f20" fmla="val 19"/>
                  <a:gd name="f21" fmla="val 24"/>
                  <a:gd name="f22" fmla="val 28"/>
                  <a:gd name="f23" fmla="val 18"/>
                  <a:gd name="f24" fmla="val 31"/>
                  <a:gd name="f25" fmla="val 33"/>
                  <a:gd name="f26" fmla="val 10"/>
                  <a:gd name="f27" fmla="val 30"/>
                  <a:gd name="f28" fmla="val 27"/>
                  <a:gd name="f29" fmla="val 22"/>
                  <a:gd name="f30" fmla="val 7"/>
                  <a:gd name="f31" fmla="+- 0 0 -90"/>
                  <a:gd name="f32" fmla="*/ f3 1 20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0"/>
                  <a:gd name="f42" fmla="*/ f38 1 34"/>
                  <a:gd name="f43" fmla="*/ 0 f39 1"/>
                  <a:gd name="f44" fmla="*/ 8 f38 1"/>
                  <a:gd name="f45" fmla="*/ 4 f39 1"/>
                  <a:gd name="f46" fmla="*/ 1 f38 1"/>
                  <a:gd name="f47" fmla="*/ 12 f39 1"/>
                  <a:gd name="f48" fmla="*/ 3 f38 1"/>
                  <a:gd name="f49" fmla="*/ 15 f39 1"/>
                  <a:gd name="f50" fmla="*/ 19 f39 1"/>
                  <a:gd name="f51" fmla="*/ 24 f38 1"/>
                  <a:gd name="f52" fmla="*/ 14 f39 1"/>
                  <a:gd name="f53" fmla="*/ 33 f38 1"/>
                  <a:gd name="f54" fmla="*/ 9 f39 1"/>
                  <a:gd name="f55" fmla="*/ 27 f38 1"/>
                  <a:gd name="f56" fmla="*/ 3 f39 1"/>
                  <a:gd name="f57" fmla="*/ 15 f38 1"/>
                  <a:gd name="f58" fmla="+- f40 0 f1"/>
                  <a:gd name="f59" fmla="*/ f43 1 20"/>
                  <a:gd name="f60" fmla="*/ f44 1 34"/>
                  <a:gd name="f61" fmla="*/ f45 1 20"/>
                  <a:gd name="f62" fmla="*/ f46 1 34"/>
                  <a:gd name="f63" fmla="*/ f47 1 20"/>
                  <a:gd name="f64" fmla="*/ f48 1 34"/>
                  <a:gd name="f65" fmla="*/ f49 1 20"/>
                  <a:gd name="f66" fmla="*/ f50 1 20"/>
                  <a:gd name="f67" fmla="*/ f51 1 34"/>
                  <a:gd name="f68" fmla="*/ f52 1 20"/>
                  <a:gd name="f69" fmla="*/ f53 1 34"/>
                  <a:gd name="f70" fmla="*/ f54 1 20"/>
                  <a:gd name="f71" fmla="*/ f55 1 34"/>
                  <a:gd name="f72" fmla="*/ f56 1 20"/>
                  <a:gd name="f73" fmla="*/ f57 1 34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1"/>
                  <a:gd name="f86" fmla="*/ f67 1 f42"/>
                  <a:gd name="f87" fmla="*/ f68 1 f41"/>
                  <a:gd name="f88" fmla="*/ f69 1 f42"/>
                  <a:gd name="f89" fmla="*/ f70 1 f41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2 1"/>
                  <a:gd name="f105" fmla="*/ f86 f33 1"/>
                  <a:gd name="f106" fmla="*/ f87 f32 1"/>
                  <a:gd name="f107" fmla="*/ f88 f33 1"/>
                  <a:gd name="f108" fmla="*/ f89 f32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98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20" h="34">
                    <a:moveTo>
                      <a:pt x="f5" y="f8"/>
                    </a:moveTo>
                    <a:cubicBezTo>
                      <a:pt x="f5" y="f9"/>
                      <a:pt x="f10" y="f11"/>
                      <a:pt x="f9" y="f10"/>
                    </a:cubicBezTo>
                    <a:cubicBezTo>
                      <a:pt x="f12" y="f5"/>
                      <a:pt x="f13" y="f5"/>
                      <a:pt x="f14" y="f15"/>
                    </a:cubicBezTo>
                    <a:cubicBezTo>
                      <a:pt x="f16" y="f9"/>
                      <a:pt x="f17" y="f12"/>
                      <a:pt x="f17" y="f8"/>
                    </a:cubicBezTo>
                    <a:cubicBezTo>
                      <a:pt x="f17" y="f18"/>
                      <a:pt x="f19" y="f20"/>
                      <a:pt x="f20" y="f21"/>
                    </a:cubicBezTo>
                    <a:cubicBezTo>
                      <a:pt x="f6" y="f22"/>
                      <a:pt x="f23" y="f24"/>
                      <a:pt x="f18" y="f25"/>
                    </a:cubicBezTo>
                    <a:cubicBezTo>
                      <a:pt x="f26" y="f7"/>
                      <a:pt x="f13" y="f27"/>
                      <a:pt x="f13" y="f28"/>
                    </a:cubicBezTo>
                    <a:cubicBezTo>
                      <a:pt x="f8" y="f29"/>
                      <a:pt x="f30" y="f23"/>
                      <a:pt x="f15" y="f17"/>
                    </a:cubicBezTo>
                    <a:cubicBezTo>
                      <a:pt x="f10" y="f16"/>
                      <a:pt x="f5" y="f26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" name="Freeform 40">
                <a:extLst>
                  <a:ext uri="{FF2B5EF4-FFF2-40B4-BE49-F238E27FC236}">
                    <a16:creationId xmlns:a16="http://schemas.microsoft.com/office/drawing/2014/main" id="{022278DF-A578-EF51-8CBE-87916B00C2EB}"/>
                  </a:ext>
                </a:extLst>
              </p:cNvPr>
              <p:cNvSpPr/>
              <p:nvPr/>
            </p:nvSpPr>
            <p:spPr>
              <a:xfrm>
                <a:off x="4152903" y="5114925"/>
                <a:ext cx="7937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23"/>
                  <a:gd name="f9" fmla="val 12"/>
                  <a:gd name="f10" fmla="val 11"/>
                  <a:gd name="f11" fmla="val 15"/>
                  <a:gd name="f12" fmla="val 16"/>
                  <a:gd name="f13" fmla="val 8"/>
                  <a:gd name="f14" fmla="val 17"/>
                  <a:gd name="f15" fmla="val 4"/>
                  <a:gd name="f16" fmla="val 2"/>
                  <a:gd name="f17" fmla="val 14"/>
                  <a:gd name="f18" fmla="val 1"/>
                  <a:gd name="f19" fmla="val 9"/>
                  <a:gd name="f20" fmla="val 7"/>
                  <a:gd name="f21" fmla="val 5"/>
                  <a:gd name="f22" fmla="val 13"/>
                  <a:gd name="f23" fmla="val 3"/>
                  <a:gd name="f24" fmla="val 19"/>
                  <a:gd name="f25" fmla="val 21"/>
                  <a:gd name="f26" fmla="val 24"/>
                  <a:gd name="f27" fmla="val 26"/>
                  <a:gd name="f28" fmla="val 28"/>
                  <a:gd name="f29" fmla="val 30"/>
                  <a:gd name="f30" fmla="val 6"/>
                  <a:gd name="f31" fmla="val 32"/>
                  <a:gd name="f32" fmla="+- 0 0 -90"/>
                  <a:gd name="f33" fmla="*/ f3 1 33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3"/>
                  <a:gd name="f43" fmla="*/ f39 1 18"/>
                  <a:gd name="f44" fmla="*/ 23 f40 1"/>
                  <a:gd name="f45" fmla="*/ 12 f39 1"/>
                  <a:gd name="f46" fmla="*/ 11 f40 1"/>
                  <a:gd name="f47" fmla="*/ 16 f39 1"/>
                  <a:gd name="f48" fmla="*/ 2 f40 1"/>
                  <a:gd name="f49" fmla="*/ 14 f39 1"/>
                  <a:gd name="f50" fmla="*/ 7 f39 1"/>
                  <a:gd name="f51" fmla="*/ 13 f40 1"/>
                  <a:gd name="f52" fmla="*/ 2 f39 1"/>
                  <a:gd name="f53" fmla="*/ 21 f40 1"/>
                  <a:gd name="f54" fmla="*/ 28 f40 1"/>
                  <a:gd name="f55" fmla="*/ 32 f40 1"/>
                  <a:gd name="f56" fmla="*/ 9 f39 1"/>
                  <a:gd name="f57" fmla="+- f41 0 f1"/>
                  <a:gd name="f58" fmla="*/ f44 1 33"/>
                  <a:gd name="f59" fmla="*/ f45 1 18"/>
                  <a:gd name="f60" fmla="*/ f46 1 33"/>
                  <a:gd name="f61" fmla="*/ f47 1 18"/>
                  <a:gd name="f62" fmla="*/ f48 1 33"/>
                  <a:gd name="f63" fmla="*/ f49 1 18"/>
                  <a:gd name="f64" fmla="*/ f50 1 18"/>
                  <a:gd name="f65" fmla="*/ f51 1 33"/>
                  <a:gd name="f66" fmla="*/ f52 1 18"/>
                  <a:gd name="f67" fmla="*/ f53 1 33"/>
                  <a:gd name="f68" fmla="*/ f54 1 33"/>
                  <a:gd name="f69" fmla="*/ f55 1 33"/>
                  <a:gd name="f70" fmla="*/ f56 1 18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2"/>
                  <a:gd name="f86" fmla="*/ f69 1 f42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3 1"/>
                  <a:gd name="f103" fmla="*/ f86 f33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6" y="f98"/>
                  </a:cxn>
                  <a:cxn ang="f57">
                    <a:pos x="f99" y="f100"/>
                  </a:cxn>
                  <a:cxn ang="f57">
                    <a:pos x="f101" y="f100"/>
                  </a:cxn>
                  <a:cxn ang="f57">
                    <a:pos x="f102" y="f100"/>
                  </a:cxn>
                  <a:cxn ang="f57">
                    <a:pos x="f103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33" h="18">
                    <a:moveTo>
                      <a:pt x="f8" y="f9"/>
                    </a:moveTo>
                    <a:cubicBezTo>
                      <a:pt x="f7" y="f10"/>
                      <a:pt x="f11" y="f11"/>
                      <a:pt x="f10" y="f12"/>
                    </a:cubicBezTo>
                    <a:cubicBezTo>
                      <a:pt x="f13" y="f14"/>
                      <a:pt x="f15" y="f7"/>
                      <a:pt x="f16" y="f17"/>
                    </a:cubicBezTo>
                    <a:cubicBezTo>
                      <a:pt x="f18" y="f9"/>
                      <a:pt x="f5" y="f19"/>
                      <a:pt x="f16" y="f20"/>
                    </a:cubicBezTo>
                    <a:cubicBezTo>
                      <a:pt x="f21" y="f16"/>
                      <a:pt x="f19" y="f5"/>
                      <a:pt x="f22" y="f16"/>
                    </a:cubicBezTo>
                    <a:cubicBezTo>
                      <a:pt x="f12" y="f23"/>
                      <a:pt x="f24" y="f23"/>
                      <a:pt x="f25" y="f16"/>
                    </a:cubicBezTo>
                    <a:cubicBezTo>
                      <a:pt x="f26" y="f18"/>
                      <a:pt x="f27" y="f5"/>
                      <a:pt x="f28" y="f16"/>
                    </a:cubicBezTo>
                    <a:cubicBezTo>
                      <a:pt x="f29" y="f15"/>
                      <a:pt x="f6" y="f30"/>
                      <a:pt x="f31" y="f19"/>
                    </a:cubicBezTo>
                    <a:cubicBezTo>
                      <a:pt x="f29" y="f22"/>
                      <a:pt x="f27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" name="Freeform 41">
                <a:extLst>
                  <a:ext uri="{FF2B5EF4-FFF2-40B4-BE49-F238E27FC236}">
                    <a16:creationId xmlns:a16="http://schemas.microsoft.com/office/drawing/2014/main" id="{F2F61E37-6E01-DBD6-A8D3-652B867B34DA}"/>
                  </a:ext>
                </a:extLst>
              </p:cNvPr>
              <p:cNvSpPr/>
              <p:nvPr/>
            </p:nvSpPr>
            <p:spPr>
              <a:xfrm>
                <a:off x="4838703" y="4568827"/>
                <a:ext cx="7302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1"/>
                  <a:gd name="f8" fmla="val 14"/>
                  <a:gd name="f9" fmla="val 17"/>
                  <a:gd name="f10" fmla="val 30"/>
                  <a:gd name="f11" fmla="val 20"/>
                  <a:gd name="f12" fmla="val 27"/>
                  <a:gd name="f13" fmla="val 23"/>
                  <a:gd name="f14" fmla="val 19"/>
                  <a:gd name="f15" fmla="val 16"/>
                  <a:gd name="f16" fmla="val 18"/>
                  <a:gd name="f17" fmla="val 13"/>
                  <a:gd name="f18" fmla="val 11"/>
                  <a:gd name="f19" fmla="val 8"/>
                  <a:gd name="f20" fmla="val 15"/>
                  <a:gd name="f21" fmla="val 7"/>
                  <a:gd name="f22" fmla="val 5"/>
                  <a:gd name="f23" fmla="val 4"/>
                  <a:gd name="f24" fmla="val 1"/>
                  <a:gd name="f25" fmla="val 3"/>
                  <a:gd name="f26" fmla="val 2"/>
                  <a:gd name="f27" fmla="val 9"/>
                  <a:gd name="f28" fmla="val 6"/>
                  <a:gd name="f29" fmla="val 22"/>
                  <a:gd name="f30" fmla="+- 0 0 -90"/>
                  <a:gd name="f31" fmla="*/ f3 1 31"/>
                  <a:gd name="f32" fmla="*/ f4 1 2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1"/>
                  <a:gd name="f41" fmla="*/ f37 1 21"/>
                  <a:gd name="f42" fmla="*/ 31 f38 1"/>
                  <a:gd name="f43" fmla="*/ 14 f37 1"/>
                  <a:gd name="f44" fmla="*/ 27 f38 1"/>
                  <a:gd name="f45" fmla="*/ 20 f37 1"/>
                  <a:gd name="f46" fmla="*/ 16 f38 1"/>
                  <a:gd name="f47" fmla="*/ 18 f37 1"/>
                  <a:gd name="f48" fmla="*/ 8 f38 1"/>
                  <a:gd name="f49" fmla="*/ 15 f37 1"/>
                  <a:gd name="f50" fmla="*/ 4 f38 1"/>
                  <a:gd name="f51" fmla="*/ 13 f37 1"/>
                  <a:gd name="f52" fmla="*/ 1 f38 1"/>
                  <a:gd name="f53" fmla="*/ 4 f37 1"/>
                  <a:gd name="f54" fmla="*/ 9 f38 1"/>
                  <a:gd name="f55" fmla="*/ 3 f37 1"/>
                  <a:gd name="f56" fmla="*/ 22 f38 1"/>
                  <a:gd name="f57" fmla="*/ 6 f37 1"/>
                  <a:gd name="f58" fmla="+- f39 0 f1"/>
                  <a:gd name="f59" fmla="*/ f42 1 31"/>
                  <a:gd name="f60" fmla="*/ f43 1 21"/>
                  <a:gd name="f61" fmla="*/ f44 1 31"/>
                  <a:gd name="f62" fmla="*/ f45 1 21"/>
                  <a:gd name="f63" fmla="*/ f46 1 31"/>
                  <a:gd name="f64" fmla="*/ f47 1 21"/>
                  <a:gd name="f65" fmla="*/ f48 1 31"/>
                  <a:gd name="f66" fmla="*/ f49 1 21"/>
                  <a:gd name="f67" fmla="*/ f50 1 31"/>
                  <a:gd name="f68" fmla="*/ f51 1 21"/>
                  <a:gd name="f69" fmla="*/ f52 1 31"/>
                  <a:gd name="f70" fmla="*/ f53 1 21"/>
                  <a:gd name="f71" fmla="*/ f54 1 31"/>
                  <a:gd name="f72" fmla="*/ f55 1 21"/>
                  <a:gd name="f73" fmla="*/ f56 1 31"/>
                  <a:gd name="f74" fmla="*/ f57 1 21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1" h="21">
                    <a:moveTo>
                      <a:pt x="f6" y="f8"/>
                    </a:moveTo>
                    <a:cubicBezTo>
                      <a:pt x="f6" y="f9"/>
                      <a:pt x="f10" y="f11"/>
                      <a:pt x="f12" y="f11"/>
                    </a:cubicBezTo>
                    <a:cubicBezTo>
                      <a:pt x="f13" y="f7"/>
                      <a:pt x="f14" y="f7"/>
                      <a:pt x="f15" y="f16"/>
                    </a:cubicBezTo>
                    <a:cubicBezTo>
                      <a:pt x="f17" y="f15"/>
                      <a:pt x="f18" y="f8"/>
                      <a:pt x="f19" y="f20"/>
                    </a:cubicBezTo>
                    <a:cubicBezTo>
                      <a:pt x="f21" y="f20"/>
                      <a:pt x="f22" y="f8"/>
                      <a:pt x="f23" y="f17"/>
                    </a:cubicBezTo>
                    <a:cubicBezTo>
                      <a:pt x="f24" y="f18"/>
                      <a:pt x="f5" y="f21"/>
                      <a:pt x="f24" y="f23"/>
                    </a:cubicBezTo>
                    <a:cubicBezTo>
                      <a:pt x="f25" y="f5"/>
                      <a:pt x="f21" y="f26"/>
                      <a:pt x="f27" y="f25"/>
                    </a:cubicBezTo>
                    <a:cubicBezTo>
                      <a:pt x="f17" y="f28"/>
                      <a:pt x="f16" y="f28"/>
                      <a:pt x="f29" y="f28"/>
                    </a:cubicBezTo>
                    <a:cubicBezTo>
                      <a:pt x="f12" y="f21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" name="Freeform 42">
                <a:extLst>
                  <a:ext uri="{FF2B5EF4-FFF2-40B4-BE49-F238E27FC236}">
                    <a16:creationId xmlns:a16="http://schemas.microsoft.com/office/drawing/2014/main" id="{05030522-94FF-5135-8168-3106FD80BC93}"/>
                  </a:ext>
                </a:extLst>
              </p:cNvPr>
              <p:cNvSpPr/>
              <p:nvPr/>
            </p:nvSpPr>
            <p:spPr>
              <a:xfrm>
                <a:off x="5046665" y="5033964"/>
                <a:ext cx="38103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26"/>
                  <a:gd name="f9" fmla="val 30"/>
                  <a:gd name="f10" fmla="val 15"/>
                  <a:gd name="f11" fmla="val 33"/>
                  <a:gd name="f12" fmla="val 11"/>
                  <a:gd name="f13" fmla="val 8"/>
                  <a:gd name="f14" fmla="val 5"/>
                  <a:gd name="f15" fmla="val 4"/>
                  <a:gd name="f16" fmla="val 29"/>
                  <a:gd name="f17" fmla="val 3"/>
                  <a:gd name="f18" fmla="val 1"/>
                  <a:gd name="f19" fmla="val 23"/>
                  <a:gd name="f20" fmla="val 19"/>
                  <a:gd name="f21" fmla="val 17"/>
                  <a:gd name="f22" fmla="val 2"/>
                  <a:gd name="f23" fmla="val 13"/>
                  <a:gd name="f24" fmla="val 9"/>
                  <a:gd name="f25" fmla="val 7"/>
                  <a:gd name="f26" fmla="val 10"/>
                  <a:gd name="f27" fmla="val 12"/>
                  <a:gd name="f28" fmla="val 21"/>
                  <a:gd name="f29" fmla="val 25"/>
                  <a:gd name="f30" fmla="+- 0 0 -90"/>
                  <a:gd name="f31" fmla="*/ f3 1 16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34"/>
                  <a:gd name="f42" fmla="*/ 16 f38 1"/>
                  <a:gd name="f43" fmla="*/ 26 f37 1"/>
                  <a:gd name="f44" fmla="*/ 11 f38 1"/>
                  <a:gd name="f45" fmla="*/ 34 f37 1"/>
                  <a:gd name="f46" fmla="*/ 4 f38 1"/>
                  <a:gd name="f47" fmla="*/ 29 f37 1"/>
                  <a:gd name="f48" fmla="*/ 3 f38 1"/>
                  <a:gd name="f49" fmla="*/ 19 f37 1"/>
                  <a:gd name="f50" fmla="*/ 2 f38 1"/>
                  <a:gd name="f51" fmla="*/ 13 f37 1"/>
                  <a:gd name="f52" fmla="*/ 1 f38 1"/>
                  <a:gd name="f53" fmla="*/ 7 f37 1"/>
                  <a:gd name="f54" fmla="*/ 7 f38 1"/>
                  <a:gd name="f55" fmla="*/ 1 f37 1"/>
                  <a:gd name="f56" fmla="*/ 15 f38 1"/>
                  <a:gd name="f57" fmla="*/ 21 f37 1"/>
                  <a:gd name="f58" fmla="+- f39 0 f1"/>
                  <a:gd name="f59" fmla="*/ f42 1 16"/>
                  <a:gd name="f60" fmla="*/ f43 1 34"/>
                  <a:gd name="f61" fmla="*/ f44 1 16"/>
                  <a:gd name="f62" fmla="*/ f45 1 34"/>
                  <a:gd name="f63" fmla="*/ f46 1 16"/>
                  <a:gd name="f64" fmla="*/ f47 1 34"/>
                  <a:gd name="f65" fmla="*/ f48 1 16"/>
                  <a:gd name="f66" fmla="*/ f49 1 34"/>
                  <a:gd name="f67" fmla="*/ f50 1 16"/>
                  <a:gd name="f68" fmla="*/ f51 1 34"/>
                  <a:gd name="f69" fmla="*/ f52 1 16"/>
                  <a:gd name="f70" fmla="*/ f53 1 34"/>
                  <a:gd name="f71" fmla="*/ f54 1 16"/>
                  <a:gd name="f72" fmla="*/ f55 1 34"/>
                  <a:gd name="f73" fmla="*/ f56 1 16"/>
                  <a:gd name="f74" fmla="*/ f57 1 34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01" y="f110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16" h="34">
                    <a:moveTo>
                      <a:pt x="f6" y="f8"/>
                    </a:moveTo>
                    <a:cubicBezTo>
                      <a:pt x="f6" y="f9"/>
                      <a:pt x="f10" y="f11"/>
                      <a:pt x="f12" y="f7"/>
                    </a:cubicBezTo>
                    <a:cubicBezTo>
                      <a:pt x="f13" y="f7"/>
                      <a:pt x="f14" y="f11"/>
                      <a:pt x="f15" y="f16"/>
                    </a:cubicBezTo>
                    <a:cubicBezTo>
                      <a:pt x="f17" y="f8"/>
                      <a:pt x="f18" y="f19"/>
                      <a:pt x="f17" y="f20"/>
                    </a:cubicBezTo>
                    <a:cubicBezTo>
                      <a:pt x="f17" y="f21"/>
                      <a:pt x="f17" y="f10"/>
                      <a:pt x="f22" y="f23"/>
                    </a:cubicBezTo>
                    <a:cubicBezTo>
                      <a:pt x="f18" y="f12"/>
                      <a:pt x="f5" y="f24"/>
                      <a:pt x="f18" y="f25"/>
                    </a:cubicBezTo>
                    <a:cubicBezTo>
                      <a:pt x="f18" y="f17"/>
                      <a:pt x="f15" y="f18"/>
                      <a:pt x="f25" y="f18"/>
                    </a:cubicBezTo>
                    <a:cubicBezTo>
                      <a:pt x="f26" y="f5"/>
                      <a:pt x="f12" y="f15"/>
                      <a:pt x="f12" y="f25"/>
                    </a:cubicBezTo>
                    <a:cubicBezTo>
                      <a:pt x="f12" y="f27"/>
                      <a:pt x="f27" y="f21"/>
                      <a:pt x="f10" y="f28"/>
                    </a:cubicBezTo>
                    <a:cubicBezTo>
                      <a:pt x="f6" y="f19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" name="Freeform 43">
                <a:extLst>
                  <a:ext uri="{FF2B5EF4-FFF2-40B4-BE49-F238E27FC236}">
                    <a16:creationId xmlns:a16="http://schemas.microsoft.com/office/drawing/2014/main" id="{F033F6E7-5501-D373-412E-F9536963FE48}"/>
                  </a:ext>
                </a:extLst>
              </p:cNvPr>
              <p:cNvSpPr/>
              <p:nvPr/>
            </p:nvSpPr>
            <p:spPr>
              <a:xfrm>
                <a:off x="4430716" y="4725994"/>
                <a:ext cx="34920" cy="920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8"/>
                  <a:gd name="f8" fmla="val 2"/>
                  <a:gd name="f9" fmla="val 34"/>
                  <a:gd name="f10" fmla="val 1"/>
                  <a:gd name="f11" fmla="val 31"/>
                  <a:gd name="f12" fmla="val 28"/>
                  <a:gd name="f13" fmla="val 25"/>
                  <a:gd name="f14" fmla="val 3"/>
                  <a:gd name="f15" fmla="val 22"/>
                  <a:gd name="f16" fmla="val 19"/>
                  <a:gd name="f17" fmla="val 16"/>
                  <a:gd name="f18" fmla="val 14"/>
                  <a:gd name="f19" fmla="val 12"/>
                  <a:gd name="f20" fmla="val 10"/>
                  <a:gd name="f21" fmla="val 11"/>
                  <a:gd name="f22" fmla="val 13"/>
                  <a:gd name="f23" fmla="val 8"/>
                  <a:gd name="f24" fmla="val 18"/>
                  <a:gd name="f25" fmla="val 20"/>
                  <a:gd name="f26" fmla="val 23"/>
                  <a:gd name="f27" fmla="val 27"/>
                  <a:gd name="f28" fmla="val 29"/>
                  <a:gd name="f29" fmla="val 6"/>
                  <a:gd name="f30" fmla="+- 0 0 -90"/>
                  <a:gd name="f31" fmla="*/ f3 1 15"/>
                  <a:gd name="f32" fmla="*/ f4 1 3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38"/>
                  <a:gd name="f42" fmla="*/ 2 f38 1"/>
                  <a:gd name="f43" fmla="*/ 34 f37 1"/>
                  <a:gd name="f44" fmla="*/ 25 f37 1"/>
                  <a:gd name="f45" fmla="*/ 1 f38 1"/>
                  <a:gd name="f46" fmla="*/ 16 f37 1"/>
                  <a:gd name="f47" fmla="*/ 0 f38 1"/>
                  <a:gd name="f48" fmla="*/ 10 f37 1"/>
                  <a:gd name="f49" fmla="*/ 11 f38 1"/>
                  <a:gd name="f50" fmla="*/ 3 f37 1"/>
                  <a:gd name="f51" fmla="*/ 18 f37 1"/>
                  <a:gd name="f52" fmla="*/ 12 f38 1"/>
                  <a:gd name="f53" fmla="*/ 10 f38 1"/>
                  <a:gd name="f54" fmla="*/ 31 f37 1"/>
                  <a:gd name="f55" fmla="+- f39 0 f1"/>
                  <a:gd name="f56" fmla="*/ f42 1 15"/>
                  <a:gd name="f57" fmla="*/ f43 1 38"/>
                  <a:gd name="f58" fmla="*/ f44 1 38"/>
                  <a:gd name="f59" fmla="*/ f45 1 15"/>
                  <a:gd name="f60" fmla="*/ f46 1 38"/>
                  <a:gd name="f61" fmla="*/ f47 1 15"/>
                  <a:gd name="f62" fmla="*/ f48 1 38"/>
                  <a:gd name="f63" fmla="*/ f49 1 15"/>
                  <a:gd name="f64" fmla="*/ f50 1 38"/>
                  <a:gd name="f65" fmla="*/ f51 1 38"/>
                  <a:gd name="f66" fmla="*/ f52 1 15"/>
                  <a:gd name="f67" fmla="*/ f53 1 15"/>
                  <a:gd name="f68" fmla="*/ f54 1 38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1"/>
                  <a:gd name="f76" fmla="*/ f59 1 f40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1"/>
                  <a:gd name="f82" fmla="*/ f65 1 f41"/>
                  <a:gd name="f83" fmla="*/ f66 1 f40"/>
                  <a:gd name="f84" fmla="*/ f67 1 f40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2 1"/>
                  <a:gd name="f93" fmla="*/ f76 f31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2 1"/>
                  <a:gd name="f99" fmla="*/ f82 f32 1"/>
                  <a:gd name="f100" fmla="*/ f83 f31 1"/>
                  <a:gd name="f101" fmla="*/ f84 f31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0" y="f92"/>
                  </a:cxn>
                  <a:cxn ang="f55">
                    <a:pos x="f93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7" y="f99"/>
                  </a:cxn>
                  <a:cxn ang="f55">
                    <a:pos x="f100" y="f92"/>
                  </a:cxn>
                  <a:cxn ang="f55">
                    <a:pos x="f101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5" h="38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8" y="f16"/>
                      <a:pt x="f10" y="f17"/>
                    </a:cubicBezTo>
                    <a:cubicBezTo>
                      <a:pt x="f10" y="f18"/>
                      <a:pt x="f5" y="f19"/>
                      <a:pt x="f5" y="f20"/>
                    </a:cubicBezTo>
                    <a:cubicBezTo>
                      <a:pt x="f5" y="f8"/>
                      <a:pt x="f14" y="f5"/>
                      <a:pt x="f21" y="f14"/>
                    </a:cubicBezTo>
                    <a:cubicBezTo>
                      <a:pt x="f22" y="f23"/>
                      <a:pt x="f6" y="f22"/>
                      <a:pt x="f21" y="f24"/>
                    </a:cubicBezTo>
                    <a:cubicBezTo>
                      <a:pt x="f20" y="f25"/>
                      <a:pt x="f21" y="f26"/>
                      <a:pt x="f19" y="f13"/>
                    </a:cubicBezTo>
                    <a:cubicBezTo>
                      <a:pt x="f19" y="f27"/>
                      <a:pt x="f21" y="f28"/>
                      <a:pt x="f20" y="f11"/>
                    </a:cubicBezTo>
                    <a:cubicBezTo>
                      <a:pt x="f23" y="f9"/>
                      <a:pt x="f29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" name="Freeform 44">
                <a:extLst>
                  <a:ext uri="{FF2B5EF4-FFF2-40B4-BE49-F238E27FC236}">
                    <a16:creationId xmlns:a16="http://schemas.microsoft.com/office/drawing/2014/main" id="{9DAE179C-4ED8-740C-B8F7-335AD1D97059}"/>
                  </a:ext>
                </a:extLst>
              </p:cNvPr>
              <p:cNvSpPr/>
              <p:nvPr/>
            </p:nvSpPr>
            <p:spPr>
              <a:xfrm>
                <a:off x="4967285" y="4560890"/>
                <a:ext cx="53977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0"/>
                  <a:gd name="f8" fmla="val 17"/>
                  <a:gd name="f9" fmla="val 1"/>
                  <a:gd name="f10" fmla="val 19"/>
                  <a:gd name="f11" fmla="val 21"/>
                  <a:gd name="f12" fmla="val 22"/>
                  <a:gd name="f13" fmla="val 3"/>
                  <a:gd name="f14" fmla="val 4"/>
                  <a:gd name="f15" fmla="val 7"/>
                  <a:gd name="f16" fmla="val 8"/>
                  <a:gd name="f17" fmla="val 12"/>
                  <a:gd name="f18" fmla="val 15"/>
                  <a:gd name="f19" fmla="val 14"/>
                  <a:gd name="f20" fmla="val 13"/>
                  <a:gd name="f21" fmla="val 26"/>
                  <a:gd name="f22" fmla="val 2"/>
                  <a:gd name="f23" fmla="val 28"/>
                  <a:gd name="f24" fmla="val 25"/>
                  <a:gd name="f25" fmla="val 16"/>
                  <a:gd name="f26" fmla="val 5"/>
                  <a:gd name="f27" fmla="val 11"/>
                  <a:gd name="f28" fmla="val 10"/>
                  <a:gd name="f29" fmla="val 6"/>
                  <a:gd name="f30" fmla="+- 0 0 -90"/>
                  <a:gd name="f31" fmla="*/ f3 1 23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3"/>
                  <a:gd name="f41" fmla="*/ f37 1 30"/>
                  <a:gd name="f42" fmla="*/ 17 f38 1"/>
                  <a:gd name="f43" fmla="*/ 1 f37 1"/>
                  <a:gd name="f44" fmla="*/ 22 f38 1"/>
                  <a:gd name="f45" fmla="*/ 3 f37 1"/>
                  <a:gd name="f46" fmla="*/ 21 f38 1"/>
                  <a:gd name="f47" fmla="*/ 8 f37 1"/>
                  <a:gd name="f48" fmla="*/ 14 f38 1"/>
                  <a:gd name="f49" fmla="*/ 22 f37 1"/>
                  <a:gd name="f50" fmla="*/ 7 f38 1"/>
                  <a:gd name="f51" fmla="*/ 30 f37 1"/>
                  <a:gd name="f52" fmla="*/ 1 f38 1"/>
                  <a:gd name="f53" fmla="*/ 25 f37 1"/>
                  <a:gd name="f54" fmla="*/ 5 f38 1"/>
                  <a:gd name="f55" fmla="*/ 14 f37 1"/>
                  <a:gd name="f56" fmla="*/ 11 f38 1"/>
                  <a:gd name="f57" fmla="*/ 6 f37 1"/>
                  <a:gd name="f58" fmla="+- f39 0 f1"/>
                  <a:gd name="f59" fmla="*/ f42 1 23"/>
                  <a:gd name="f60" fmla="*/ f43 1 30"/>
                  <a:gd name="f61" fmla="*/ f44 1 23"/>
                  <a:gd name="f62" fmla="*/ f45 1 30"/>
                  <a:gd name="f63" fmla="*/ f46 1 23"/>
                  <a:gd name="f64" fmla="*/ f47 1 30"/>
                  <a:gd name="f65" fmla="*/ f48 1 23"/>
                  <a:gd name="f66" fmla="*/ f49 1 30"/>
                  <a:gd name="f67" fmla="*/ f50 1 23"/>
                  <a:gd name="f68" fmla="*/ f51 1 30"/>
                  <a:gd name="f69" fmla="*/ f52 1 23"/>
                  <a:gd name="f70" fmla="*/ f53 1 30"/>
                  <a:gd name="f71" fmla="*/ f54 1 23"/>
                  <a:gd name="f72" fmla="*/ f55 1 30"/>
                  <a:gd name="f73" fmla="*/ f56 1 23"/>
                  <a:gd name="f74" fmla="*/ f57 1 3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3" h="3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1" y="f16"/>
                    </a:cubicBezTo>
                    <a:cubicBezTo>
                      <a:pt x="f8" y="f17"/>
                      <a:pt x="f18" y="f8"/>
                      <a:pt x="f19" y="f12"/>
                    </a:cubicBezTo>
                    <a:cubicBezTo>
                      <a:pt x="f20" y="f21"/>
                      <a:pt x="f17" y="f7"/>
                      <a:pt x="f15" y="f7"/>
                    </a:cubicBezTo>
                    <a:cubicBezTo>
                      <a:pt x="f14" y="f7"/>
                      <a:pt x="f22" y="f23"/>
                      <a:pt x="f9" y="f24"/>
                    </a:cubicBezTo>
                    <a:cubicBezTo>
                      <a:pt x="f5" y="f11"/>
                      <a:pt x="f9" y="f25"/>
                      <a:pt x="f26" y="f19"/>
                    </a:cubicBezTo>
                    <a:cubicBezTo>
                      <a:pt x="f16" y="f27"/>
                      <a:pt x="f28" y="f28"/>
                      <a:pt x="f27" y="f29"/>
                    </a:cubicBezTo>
                    <a:cubicBezTo>
                      <a:pt x="f27" y="f13"/>
                      <a:pt x="f19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" name="Freeform 45">
                <a:extLst>
                  <a:ext uri="{FF2B5EF4-FFF2-40B4-BE49-F238E27FC236}">
                    <a16:creationId xmlns:a16="http://schemas.microsoft.com/office/drawing/2014/main" id="{FCF5794F-6417-2AB5-0E14-6DF39BB02746}"/>
                  </a:ext>
                </a:extLst>
              </p:cNvPr>
              <p:cNvSpPr/>
              <p:nvPr/>
            </p:nvSpPr>
            <p:spPr>
              <a:xfrm>
                <a:off x="4862514" y="4530723"/>
                <a:ext cx="7619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31"/>
                  <a:gd name="f9" fmla="val 11"/>
                  <a:gd name="f10" fmla="val 16"/>
                  <a:gd name="f11" fmla="val 27"/>
                  <a:gd name="f12" fmla="val 24"/>
                  <a:gd name="f13" fmla="val 18"/>
                  <a:gd name="f14" fmla="val 15"/>
                  <a:gd name="f15" fmla="val 12"/>
                  <a:gd name="f16" fmla="val 14"/>
                  <a:gd name="f17" fmla="val 5"/>
                  <a:gd name="f18" fmla="val 3"/>
                  <a:gd name="f19" fmla="val 10"/>
                  <a:gd name="f20" fmla="val 1"/>
                  <a:gd name="f21" fmla="val 6"/>
                  <a:gd name="f22" fmla="val 2"/>
                  <a:gd name="f23" fmla="val 4"/>
                  <a:gd name="f24" fmla="val 8"/>
                  <a:gd name="f25" fmla="val 13"/>
                  <a:gd name="f26" fmla="+- 0 0 -90"/>
                  <a:gd name="f27" fmla="*/ f3 1 32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2"/>
                  <a:gd name="f37" fmla="*/ f33 1 20"/>
                  <a:gd name="f38" fmla="*/ 31 f34 1"/>
                  <a:gd name="f39" fmla="*/ 11 f33 1"/>
                  <a:gd name="f40" fmla="*/ 24 f34 1"/>
                  <a:gd name="f41" fmla="*/ 18 f33 1"/>
                  <a:gd name="f42" fmla="*/ 5 f34 1"/>
                  <a:gd name="f43" fmla="*/ 12 f33 1"/>
                  <a:gd name="f44" fmla="*/ 1 f34 1"/>
                  <a:gd name="f45" fmla="*/ 6 f33 1"/>
                  <a:gd name="f46" fmla="*/ 8 f34 1"/>
                  <a:gd name="f47" fmla="*/ 2 f33 1"/>
                  <a:gd name="f48" fmla="*/ 5 f33 1"/>
                  <a:gd name="f49" fmla="+- f35 0 f1"/>
                  <a:gd name="f50" fmla="*/ f38 1 32"/>
                  <a:gd name="f51" fmla="*/ f39 1 20"/>
                  <a:gd name="f52" fmla="*/ f40 1 32"/>
                  <a:gd name="f53" fmla="*/ f41 1 20"/>
                  <a:gd name="f54" fmla="*/ f42 1 32"/>
                  <a:gd name="f55" fmla="*/ f43 1 20"/>
                  <a:gd name="f56" fmla="*/ f44 1 32"/>
                  <a:gd name="f57" fmla="*/ f45 1 20"/>
                  <a:gd name="f58" fmla="*/ f46 1 32"/>
                  <a:gd name="f59" fmla="*/ f47 1 20"/>
                  <a:gd name="f60" fmla="*/ f48 1 20"/>
                  <a:gd name="f61" fmla="*/ 0 1 f36"/>
                  <a:gd name="f62" fmla="*/ f30 1 f36"/>
                  <a:gd name="f63" fmla="*/ 0 1 f37"/>
                  <a:gd name="f64" fmla="*/ f31 1 f37"/>
                  <a:gd name="f65" fmla="*/ f50 1 f36"/>
                  <a:gd name="f66" fmla="*/ f51 1 f37"/>
                  <a:gd name="f67" fmla="*/ f52 1 f36"/>
                  <a:gd name="f68" fmla="*/ f53 1 f37"/>
                  <a:gd name="f69" fmla="*/ f54 1 f36"/>
                  <a:gd name="f70" fmla="*/ f55 1 f37"/>
                  <a:gd name="f71" fmla="*/ f56 1 f36"/>
                  <a:gd name="f72" fmla="*/ f57 1 f37"/>
                  <a:gd name="f73" fmla="*/ f58 1 f36"/>
                  <a:gd name="f74" fmla="*/ f59 1 f37"/>
                  <a:gd name="f75" fmla="*/ f60 1 f37"/>
                  <a:gd name="f76" fmla="*/ f61 f27 1"/>
                  <a:gd name="f77" fmla="*/ f62 f27 1"/>
                  <a:gd name="f78" fmla="*/ f64 f28 1"/>
                  <a:gd name="f79" fmla="*/ f63 f28 1"/>
                  <a:gd name="f80" fmla="*/ f65 f27 1"/>
                  <a:gd name="f81" fmla="*/ f66 f28 1"/>
                  <a:gd name="f82" fmla="*/ f67 f27 1"/>
                  <a:gd name="f83" fmla="*/ f68 f28 1"/>
                  <a:gd name="f84" fmla="*/ f69 f27 1"/>
                  <a:gd name="f85" fmla="*/ f70 f28 1"/>
                  <a:gd name="f86" fmla="*/ f71 f27 1"/>
                  <a:gd name="f87" fmla="*/ f72 f28 1"/>
                  <a:gd name="f88" fmla="*/ f73 f27 1"/>
                  <a:gd name="f89" fmla="*/ f74 f28 1"/>
                  <a:gd name="f90" fmla="*/ f7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2" y="f90"/>
                  </a:cxn>
                  <a:cxn ang="f49">
                    <a:pos x="f80" y="f81"/>
                  </a:cxn>
                </a:cxnLst>
                <a:rect l="f76" t="f79" r="f77" b="f78"/>
                <a:pathLst>
                  <a:path w="32" h="20">
                    <a:moveTo>
                      <a:pt x="f8" y="f9"/>
                    </a:moveTo>
                    <a:cubicBezTo>
                      <a:pt x="f8" y="f10"/>
                      <a:pt x="f11" y="f7"/>
                      <a:pt x="f12" y="f13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18" y="f9"/>
                      <a:pt x="f5" y="f19"/>
                      <a:pt x="f20" y="f21"/>
                    </a:cubicBezTo>
                    <a:cubicBezTo>
                      <a:pt x="f22" y="f22"/>
                      <a:pt x="f23" y="f5"/>
                      <a:pt x="f24" y="f22"/>
                    </a:cubicBezTo>
                    <a:cubicBezTo>
                      <a:pt x="f25" y="f21"/>
                      <a:pt x="f13" y="f21"/>
                      <a:pt x="f12" y="f17"/>
                    </a:cubicBezTo>
                    <a:cubicBezTo>
                      <a:pt x="f11" y="f17"/>
                      <a:pt x="f6" y="f17"/>
                      <a:pt x="f8" y="f9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" name="Freeform 46">
                <a:extLst>
                  <a:ext uri="{FF2B5EF4-FFF2-40B4-BE49-F238E27FC236}">
                    <a16:creationId xmlns:a16="http://schemas.microsoft.com/office/drawing/2014/main" id="{06AB6EEE-C2E2-F6FC-C2F3-F7F545891E8B}"/>
                  </a:ext>
                </a:extLst>
              </p:cNvPr>
              <p:cNvSpPr/>
              <p:nvPr/>
            </p:nvSpPr>
            <p:spPr>
              <a:xfrm>
                <a:off x="4806955" y="4956176"/>
                <a:ext cx="5080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3"/>
                  <a:gd name="f8" fmla="val 26"/>
                  <a:gd name="f9" fmla="val 29"/>
                  <a:gd name="f10" fmla="val 20"/>
                  <a:gd name="f11" fmla="val 31"/>
                  <a:gd name="f12" fmla="val 17"/>
                  <a:gd name="f13" fmla="val 32"/>
                  <a:gd name="f14" fmla="val 14"/>
                  <a:gd name="f15" fmla="val 13"/>
                  <a:gd name="f16" fmla="val 12"/>
                  <a:gd name="f17" fmla="val 7"/>
                  <a:gd name="f18" fmla="val 3"/>
                  <a:gd name="f19" fmla="val 11"/>
                  <a:gd name="f20" fmla="val 1"/>
                  <a:gd name="f21" fmla="val 9"/>
                  <a:gd name="f22" fmla="val 5"/>
                  <a:gd name="f23" fmla="val 4"/>
                  <a:gd name="f24" fmla="val 16"/>
                  <a:gd name="f25" fmla="val 18"/>
                  <a:gd name="f26" fmla="val 19"/>
                  <a:gd name="f27" fmla="+- 0 0 -90"/>
                  <a:gd name="f28" fmla="*/ f3 1 21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1"/>
                  <a:gd name="f38" fmla="*/ f34 1 33"/>
                  <a:gd name="f39" fmla="*/ 21 f35 1"/>
                  <a:gd name="f40" fmla="*/ 26 f34 1"/>
                  <a:gd name="f41" fmla="*/ 17 f35 1"/>
                  <a:gd name="f42" fmla="*/ 32 f34 1"/>
                  <a:gd name="f43" fmla="*/ 12 f35 1"/>
                  <a:gd name="f44" fmla="*/ 29 f34 1"/>
                  <a:gd name="f45" fmla="*/ 3 f35 1"/>
                  <a:gd name="f46" fmla="*/ 11 f34 1"/>
                  <a:gd name="f47" fmla="*/ 3 f34 1"/>
                  <a:gd name="f48" fmla="*/ 4 f34 1"/>
                  <a:gd name="f49" fmla="+- f36 0 f1"/>
                  <a:gd name="f50" fmla="*/ f39 1 21"/>
                  <a:gd name="f51" fmla="*/ f40 1 33"/>
                  <a:gd name="f52" fmla="*/ f41 1 21"/>
                  <a:gd name="f53" fmla="*/ f42 1 33"/>
                  <a:gd name="f54" fmla="*/ f43 1 21"/>
                  <a:gd name="f55" fmla="*/ f44 1 33"/>
                  <a:gd name="f56" fmla="*/ f45 1 21"/>
                  <a:gd name="f57" fmla="*/ f46 1 33"/>
                  <a:gd name="f58" fmla="*/ f47 1 33"/>
                  <a:gd name="f59" fmla="*/ f48 1 33"/>
                  <a:gd name="f60" fmla="*/ 0 1 f37"/>
                  <a:gd name="f61" fmla="*/ f31 1 f37"/>
                  <a:gd name="f62" fmla="*/ 0 1 f38"/>
                  <a:gd name="f63" fmla="*/ f32 1 f38"/>
                  <a:gd name="f64" fmla="*/ f50 1 f37"/>
                  <a:gd name="f65" fmla="*/ f51 1 f38"/>
                  <a:gd name="f66" fmla="*/ f52 1 f37"/>
                  <a:gd name="f67" fmla="*/ f53 1 f38"/>
                  <a:gd name="f68" fmla="*/ f54 1 f37"/>
                  <a:gd name="f69" fmla="*/ f55 1 f38"/>
                  <a:gd name="f70" fmla="*/ f56 1 f37"/>
                  <a:gd name="f71" fmla="*/ f57 1 f38"/>
                  <a:gd name="f72" fmla="*/ f58 1 f38"/>
                  <a:gd name="f73" fmla="*/ f59 1 f38"/>
                  <a:gd name="f74" fmla="*/ f60 f28 1"/>
                  <a:gd name="f75" fmla="*/ f61 f28 1"/>
                  <a:gd name="f76" fmla="*/ f63 f29 1"/>
                  <a:gd name="f77" fmla="*/ f62 f29 1"/>
                  <a:gd name="f78" fmla="*/ f64 f28 1"/>
                  <a:gd name="f79" fmla="*/ f65 f29 1"/>
                  <a:gd name="f80" fmla="*/ f66 f28 1"/>
                  <a:gd name="f81" fmla="*/ f67 f29 1"/>
                  <a:gd name="f82" fmla="*/ f68 f28 1"/>
                  <a:gd name="f83" fmla="*/ f69 f29 1"/>
                  <a:gd name="f84" fmla="*/ f70 f28 1"/>
                  <a:gd name="f85" fmla="*/ f71 f29 1"/>
                  <a:gd name="f86" fmla="*/ f72 f29 1"/>
                  <a:gd name="f87" fmla="*/ f7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4" y="f86"/>
                  </a:cxn>
                  <a:cxn ang="f49">
                    <a:pos x="f82" y="f87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21" h="33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7"/>
                      <a:pt x="f15" y="f11"/>
                      <a:pt x="f16" y="f9"/>
                    </a:cubicBezTo>
                    <a:cubicBezTo>
                      <a:pt x="f16" y="f6"/>
                      <a:pt x="f17" y="f12"/>
                      <a:pt x="f18" y="f19"/>
                    </a:cubicBezTo>
                    <a:cubicBezTo>
                      <a:pt x="f20" y="f21"/>
                      <a:pt x="f5" y="f22"/>
                      <a:pt x="f18" y="f18"/>
                    </a:cubicBezTo>
                    <a:cubicBezTo>
                      <a:pt x="f17" y="f5"/>
                      <a:pt x="f19" y="f5"/>
                      <a:pt x="f16" y="f23"/>
                    </a:cubicBezTo>
                    <a:cubicBezTo>
                      <a:pt x="f24" y="f19"/>
                      <a:pt x="f25" y="f26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" name="Freeform 47">
                <a:extLst>
                  <a:ext uri="{FF2B5EF4-FFF2-40B4-BE49-F238E27FC236}">
                    <a16:creationId xmlns:a16="http://schemas.microsoft.com/office/drawing/2014/main" id="{E5F39F2C-84B2-66F5-099D-D293FCE45233}"/>
                  </a:ext>
                </a:extLst>
              </p:cNvPr>
              <p:cNvSpPr/>
              <p:nvPr/>
            </p:nvSpPr>
            <p:spPr>
              <a:xfrm>
                <a:off x="5091114" y="5038728"/>
                <a:ext cx="42867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4"/>
                  <a:gd name="f8" fmla="val 11"/>
                  <a:gd name="f9" fmla="val 10"/>
                  <a:gd name="f10" fmla="val 8"/>
                  <a:gd name="f11" fmla="val 13"/>
                  <a:gd name="f12" fmla="val 16"/>
                  <a:gd name="f13" fmla="val 15"/>
                  <a:gd name="f14" fmla="val 20"/>
                  <a:gd name="f15" fmla="val 22"/>
                  <a:gd name="f16" fmla="val 24"/>
                  <a:gd name="f17" fmla="val 28"/>
                  <a:gd name="f18" fmla="val 17"/>
                  <a:gd name="f19" fmla="val 31"/>
                  <a:gd name="f20" fmla="val 33"/>
                  <a:gd name="f21" fmla="val 9"/>
                  <a:gd name="f22" fmla="val 5"/>
                  <a:gd name="f23" fmla="val 27"/>
                  <a:gd name="f24" fmla="val 21"/>
                  <a:gd name="f25" fmla="val 3"/>
                  <a:gd name="f26" fmla="val 1"/>
                  <a:gd name="f27" fmla="val 4"/>
                  <a:gd name="f28" fmla="val 7"/>
                  <a:gd name="f29" fmla="+- 0 0 -90"/>
                  <a:gd name="f30" fmla="*/ f3 1 18"/>
                  <a:gd name="f31" fmla="*/ f4 1 3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8"/>
                  <a:gd name="f40" fmla="*/ f36 1 34"/>
                  <a:gd name="f41" fmla="*/ 11 f37 1"/>
                  <a:gd name="f42" fmla="*/ 10 f36 1"/>
                  <a:gd name="f43" fmla="*/ 13 f37 1"/>
                  <a:gd name="f44" fmla="*/ 18 f36 1"/>
                  <a:gd name="f45" fmla="*/ 16 f37 1"/>
                  <a:gd name="f46" fmla="*/ 24 f36 1"/>
                  <a:gd name="f47" fmla="*/ 33 f36 1"/>
                  <a:gd name="f48" fmla="*/ 5 f37 1"/>
                  <a:gd name="f49" fmla="*/ 27 f36 1"/>
                  <a:gd name="f50" fmla="*/ 1 f37 1"/>
                  <a:gd name="f51" fmla="*/ 9 f36 1"/>
                  <a:gd name="f52" fmla="*/ 4 f37 1"/>
                  <a:gd name="f53" fmla="*/ 1 f36 1"/>
                  <a:gd name="f54" fmla="*/ 10 f37 1"/>
                  <a:gd name="f55" fmla="*/ 7 f36 1"/>
                  <a:gd name="f56" fmla="+- f38 0 f1"/>
                  <a:gd name="f57" fmla="*/ f41 1 18"/>
                  <a:gd name="f58" fmla="*/ f42 1 34"/>
                  <a:gd name="f59" fmla="*/ f43 1 18"/>
                  <a:gd name="f60" fmla="*/ f44 1 34"/>
                  <a:gd name="f61" fmla="*/ f45 1 18"/>
                  <a:gd name="f62" fmla="*/ f46 1 34"/>
                  <a:gd name="f63" fmla="*/ f47 1 34"/>
                  <a:gd name="f64" fmla="*/ f48 1 18"/>
                  <a:gd name="f65" fmla="*/ f49 1 34"/>
                  <a:gd name="f66" fmla="*/ f50 1 18"/>
                  <a:gd name="f67" fmla="*/ f51 1 34"/>
                  <a:gd name="f68" fmla="*/ f52 1 18"/>
                  <a:gd name="f69" fmla="*/ f53 1 34"/>
                  <a:gd name="f70" fmla="*/ f54 1 18"/>
                  <a:gd name="f71" fmla="*/ f55 1 34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40"/>
                  <a:gd name="f83" fmla="*/ f64 1 f39"/>
                  <a:gd name="f84" fmla="*/ f65 1 f40"/>
                  <a:gd name="f85" fmla="*/ f66 1 f39"/>
                  <a:gd name="f86" fmla="*/ f67 1 f40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1 1"/>
                  <a:gd name="f102" fmla="*/ f83 f30 1"/>
                  <a:gd name="f103" fmla="*/ f84 f31 1"/>
                  <a:gd name="f104" fmla="*/ f85 f30 1"/>
                  <a:gd name="f105" fmla="*/ f86 f31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97" y="f101"/>
                  </a:cxn>
                  <a:cxn ang="f56">
                    <a:pos x="f102" y="f103"/>
                  </a:cxn>
                  <a:cxn ang="f56">
                    <a:pos x="f104" y="f105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18" h="34">
                    <a:moveTo>
                      <a:pt x="f8" y="f9"/>
                    </a:moveTo>
                    <a:cubicBezTo>
                      <a:pt x="f10" y="f11"/>
                      <a:pt x="f8" y="f12"/>
                      <a:pt x="f11" y="f6"/>
                    </a:cubicBezTo>
                    <a:cubicBezTo>
                      <a:pt x="f13" y="f14"/>
                      <a:pt x="f13" y="f15"/>
                      <a:pt x="f12" y="f16"/>
                    </a:cubicBezTo>
                    <a:cubicBezTo>
                      <a:pt x="f6" y="f17"/>
                      <a:pt x="f18" y="f19"/>
                      <a:pt x="f11" y="f20"/>
                    </a:cubicBezTo>
                    <a:cubicBezTo>
                      <a:pt x="f21" y="f7"/>
                      <a:pt x="f22" y="f19"/>
                      <a:pt x="f22" y="f23"/>
                    </a:cubicBezTo>
                    <a:cubicBezTo>
                      <a:pt x="f22" y="f24"/>
                      <a:pt x="f25" y="f13"/>
                      <a:pt x="f26" y="f21"/>
                    </a:cubicBezTo>
                    <a:cubicBezTo>
                      <a:pt x="f5" y="f22"/>
                      <a:pt x="f5" y="f25"/>
                      <a:pt x="f27" y="f26"/>
                    </a:cubicBezTo>
                    <a:cubicBezTo>
                      <a:pt x="f9" y="f5"/>
                      <a:pt x="f9" y="f27"/>
                      <a:pt x="f9" y="f28"/>
                    </a:cubicBezTo>
                    <a:cubicBezTo>
                      <a:pt x="f9" y="f10"/>
                      <a:pt x="f9" y="f21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" name="Freeform 48">
                <a:extLst>
                  <a:ext uri="{FF2B5EF4-FFF2-40B4-BE49-F238E27FC236}">
                    <a16:creationId xmlns:a16="http://schemas.microsoft.com/office/drawing/2014/main" id="{A6520F06-2B55-C4FC-3AA9-7C5C23E36D1C}"/>
                  </a:ext>
                </a:extLst>
              </p:cNvPr>
              <p:cNvSpPr/>
              <p:nvPr/>
            </p:nvSpPr>
            <p:spPr>
              <a:xfrm>
                <a:off x="5000625" y="4592638"/>
                <a:ext cx="5238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4"/>
                  <a:gd name="f8" fmla="val 24"/>
                  <a:gd name="f9" fmla="val 5"/>
                  <a:gd name="f10" fmla="val 18"/>
                  <a:gd name="f11" fmla="val 8"/>
                  <a:gd name="f12" fmla="val 9"/>
                  <a:gd name="f13" fmla="val 13"/>
                  <a:gd name="f14" fmla="val 3"/>
                  <a:gd name="f15" fmla="val 16"/>
                  <a:gd name="f16" fmla="val 20"/>
                  <a:gd name="f17" fmla="val 4"/>
                  <a:gd name="f18" fmla="val 21"/>
                  <a:gd name="f19" fmla="val 7"/>
                  <a:gd name="f20" fmla="val 19"/>
                  <a:gd name="f21" fmla="val 12"/>
                  <a:gd name="f22" fmla="val 15"/>
                  <a:gd name="f23" fmla="val 17"/>
                  <a:gd name="f24" fmla="val 14"/>
                  <a:gd name="f25" fmla="val 25"/>
                  <a:gd name="f26" fmla="val 28"/>
                  <a:gd name="f27" fmla="val 11"/>
                  <a:gd name="f28" fmla="val 31"/>
                  <a:gd name="f29" fmla="val 6"/>
                  <a:gd name="f30" fmla="val 33"/>
                  <a:gd name="f31" fmla="val 32"/>
                  <a:gd name="f32" fmla="val 1"/>
                  <a:gd name="f33" fmla="val 30"/>
                  <a:gd name="f34" fmla="+- 0 0 -90"/>
                  <a:gd name="f35" fmla="*/ f3 1 22"/>
                  <a:gd name="f36" fmla="*/ f4 1 3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2"/>
                  <a:gd name="f45" fmla="*/ f41 1 34"/>
                  <a:gd name="f46" fmla="*/ 0 f42 1"/>
                  <a:gd name="f47" fmla="*/ 24 f41 1"/>
                  <a:gd name="f48" fmla="*/ 13 f42 1"/>
                  <a:gd name="f49" fmla="*/ 3 f41 1"/>
                  <a:gd name="f50" fmla="*/ 20 f42 1"/>
                  <a:gd name="f51" fmla="*/ 4 f41 1"/>
                  <a:gd name="f52" fmla="*/ 9 f41 1"/>
                  <a:gd name="f53" fmla="*/ 17 f41 1"/>
                  <a:gd name="f54" fmla="*/ 12 f42 1"/>
                  <a:gd name="f55" fmla="*/ 28 f41 1"/>
                  <a:gd name="f56" fmla="*/ 6 f42 1"/>
                  <a:gd name="f57" fmla="*/ 33 f41 1"/>
                  <a:gd name="f58" fmla="+- f43 0 f1"/>
                  <a:gd name="f59" fmla="*/ f46 1 22"/>
                  <a:gd name="f60" fmla="*/ f47 1 34"/>
                  <a:gd name="f61" fmla="*/ f48 1 22"/>
                  <a:gd name="f62" fmla="*/ f49 1 34"/>
                  <a:gd name="f63" fmla="*/ f50 1 22"/>
                  <a:gd name="f64" fmla="*/ f51 1 34"/>
                  <a:gd name="f65" fmla="*/ f52 1 34"/>
                  <a:gd name="f66" fmla="*/ f53 1 34"/>
                  <a:gd name="f67" fmla="*/ f54 1 22"/>
                  <a:gd name="f68" fmla="*/ f55 1 34"/>
                  <a:gd name="f69" fmla="*/ f56 1 22"/>
                  <a:gd name="f70" fmla="*/ f57 1 34"/>
                  <a:gd name="f71" fmla="*/ 0 1 f44"/>
                  <a:gd name="f72" fmla="*/ f38 1 f44"/>
                  <a:gd name="f73" fmla="*/ 0 1 f45"/>
                  <a:gd name="f74" fmla="*/ f39 1 f45"/>
                  <a:gd name="f75" fmla="*/ f59 1 f44"/>
                  <a:gd name="f76" fmla="*/ f60 1 f45"/>
                  <a:gd name="f77" fmla="*/ f61 1 f44"/>
                  <a:gd name="f78" fmla="*/ f62 1 f45"/>
                  <a:gd name="f79" fmla="*/ f63 1 f44"/>
                  <a:gd name="f80" fmla="*/ f64 1 f45"/>
                  <a:gd name="f81" fmla="*/ f65 1 f45"/>
                  <a:gd name="f82" fmla="*/ f66 1 f45"/>
                  <a:gd name="f83" fmla="*/ f67 1 f44"/>
                  <a:gd name="f84" fmla="*/ f68 1 f45"/>
                  <a:gd name="f85" fmla="*/ f69 1 f44"/>
                  <a:gd name="f86" fmla="*/ f70 1 f45"/>
                  <a:gd name="f87" fmla="*/ f71 f35 1"/>
                  <a:gd name="f88" fmla="*/ f72 f35 1"/>
                  <a:gd name="f89" fmla="*/ f74 f36 1"/>
                  <a:gd name="f90" fmla="*/ f73 f36 1"/>
                  <a:gd name="f91" fmla="*/ f75 f35 1"/>
                  <a:gd name="f92" fmla="*/ f76 f36 1"/>
                  <a:gd name="f93" fmla="*/ f77 f35 1"/>
                  <a:gd name="f94" fmla="*/ f78 f36 1"/>
                  <a:gd name="f95" fmla="*/ f79 f35 1"/>
                  <a:gd name="f96" fmla="*/ f80 f36 1"/>
                  <a:gd name="f97" fmla="*/ f81 f36 1"/>
                  <a:gd name="f98" fmla="*/ f82 f36 1"/>
                  <a:gd name="f99" fmla="*/ f83 f35 1"/>
                  <a:gd name="f100" fmla="*/ f84 f36 1"/>
                  <a:gd name="f101" fmla="*/ f85 f35 1"/>
                  <a:gd name="f102" fmla="*/ f8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1" y="f92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5" y="f97"/>
                  </a:cxn>
                  <a:cxn ang="f58">
                    <a:pos x="f93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91" y="f92"/>
                  </a:cxn>
                </a:cxnLst>
                <a:rect l="f87" t="f90" r="f88" b="f89"/>
                <a:pathLst>
                  <a:path w="22" h="3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0" y="f14"/>
                      <a:pt x="f16" y="f17"/>
                    </a:cubicBezTo>
                    <a:cubicBezTo>
                      <a:pt x="f6" y="f9"/>
                      <a:pt x="f18" y="f19"/>
                      <a:pt x="f16" y="f12"/>
                    </a:cubicBezTo>
                    <a:cubicBezTo>
                      <a:pt x="f20" y="f21"/>
                      <a:pt x="f13" y="f22"/>
                      <a:pt x="f13" y="f23"/>
                    </a:cubicBezTo>
                    <a:cubicBezTo>
                      <a:pt x="f24" y="f18"/>
                      <a:pt x="f13" y="f25"/>
                      <a:pt x="f21" y="f26"/>
                    </a:cubicBezTo>
                    <a:cubicBezTo>
                      <a:pt x="f27" y="f28"/>
                      <a:pt x="f12" y="f7"/>
                      <a:pt x="f29" y="f30"/>
                    </a:cubicBezTo>
                    <a:cubicBezTo>
                      <a:pt x="f14" y="f31"/>
                      <a:pt x="f32" y="f33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" name="Freeform 49">
                <a:extLst>
                  <a:ext uri="{FF2B5EF4-FFF2-40B4-BE49-F238E27FC236}">
                    <a16:creationId xmlns:a16="http://schemas.microsoft.com/office/drawing/2014/main" id="{609DD074-56D4-D069-3E7C-32E2B9ED56A7}"/>
                  </a:ext>
                </a:extLst>
              </p:cNvPr>
              <p:cNvSpPr/>
              <p:nvPr/>
            </p:nvSpPr>
            <p:spPr>
              <a:xfrm>
                <a:off x="4233864" y="4902198"/>
                <a:ext cx="7461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8"/>
                  <a:gd name="f10" fmla="val 1"/>
                  <a:gd name="f11" fmla="val 13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4"/>
                  <a:gd name="f18" fmla="val 17"/>
                  <a:gd name="f19" fmla="val 2"/>
                  <a:gd name="f20" fmla="val 22"/>
                  <a:gd name="f21" fmla="val 26"/>
                  <a:gd name="f22" fmla="val 30"/>
                  <a:gd name="f23" fmla="val 12"/>
                  <a:gd name="f24" fmla="val 27"/>
                  <a:gd name="f25" fmla="val 23"/>
                  <a:gd name="f26" fmla="val 16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6 f35 1"/>
                  <a:gd name="f40" fmla="*/ 18 f34 1"/>
                  <a:gd name="f41" fmla="*/ 0 f35 1"/>
                  <a:gd name="f42" fmla="*/ 10 f34 1"/>
                  <a:gd name="f43" fmla="*/ 11 f35 1"/>
                  <a:gd name="f44" fmla="*/ 8 f34 1"/>
                  <a:gd name="f45" fmla="*/ 14 f35 1"/>
                  <a:gd name="f46" fmla="*/ 7 f34 1"/>
                  <a:gd name="f47" fmla="*/ 26 f35 1"/>
                  <a:gd name="f48" fmla="*/ 0 f34 1"/>
                  <a:gd name="f49" fmla="*/ 30 f35 1"/>
                  <a:gd name="f50" fmla="*/ 23 f35 1"/>
                  <a:gd name="f51" fmla="*/ 14 f34 1"/>
                  <a:gd name="f52" fmla="*/ 7 f35 1"/>
                  <a:gd name="f53" fmla="+- f36 0 f1"/>
                  <a:gd name="f54" fmla="*/ f39 1 31"/>
                  <a:gd name="f55" fmla="*/ f40 1 19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19"/>
                  <a:gd name="f64" fmla="*/ f49 1 31"/>
                  <a:gd name="f65" fmla="*/ f50 1 31"/>
                  <a:gd name="f66" fmla="*/ f51 1 19"/>
                  <a:gd name="f67" fmla="*/ f52 1 31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7"/>
                  <a:gd name="f84" fmla="*/ f66 1 f38"/>
                  <a:gd name="f85" fmla="*/ f67 1 f37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8 1"/>
                  <a:gd name="f102" fmla="*/ f84 f29 1"/>
                  <a:gd name="f103" fmla="*/ f8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95"/>
                  </a:cxn>
                  <a:cxn ang="f53">
                    <a:pos x="f101" y="f102"/>
                  </a:cxn>
                  <a:cxn ang="f53">
                    <a:pos x="f103" y="f91"/>
                  </a:cxn>
                  <a:cxn ang="f53">
                    <a:pos x="f90" y="f91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0" y="f11"/>
                      <a:pt x="f5" y="f12"/>
                    </a:cubicBezTo>
                    <a:cubicBezTo>
                      <a:pt x="f13" y="f14"/>
                      <a:pt x="f15" y="f8"/>
                      <a:pt x="f16" y="f14"/>
                    </a:cubicBezTo>
                    <a:cubicBezTo>
                      <a:pt x="f11" y="f14"/>
                      <a:pt x="f11" y="f14"/>
                      <a:pt x="f17" y="f15"/>
                    </a:cubicBezTo>
                    <a:cubicBezTo>
                      <a:pt x="f18" y="f19"/>
                      <a:pt x="f20" y="f10"/>
                      <a:pt x="f21" y="f5"/>
                    </a:cubicBezTo>
                    <a:cubicBezTo>
                      <a:pt x="f22" y="f10"/>
                      <a:pt x="f6" y="f13"/>
                      <a:pt x="f22" y="f14"/>
                    </a:cubicBezTo>
                    <a:cubicBezTo>
                      <a:pt x="f22" y="f23"/>
                      <a:pt x="f24" y="f17"/>
                      <a:pt x="f25" y="f17"/>
                    </a:cubicBezTo>
                    <a:cubicBezTo>
                      <a:pt x="f18" y="f11"/>
                      <a:pt x="f23" y="f26"/>
                      <a:pt x="f15" y="f9"/>
                    </a:cubicBezTo>
                    <a:cubicBezTo>
                      <a:pt x="f15" y="f9"/>
                      <a:pt x="f15" y="f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" name="Freeform 50">
                <a:extLst>
                  <a:ext uri="{FF2B5EF4-FFF2-40B4-BE49-F238E27FC236}">
                    <a16:creationId xmlns:a16="http://schemas.microsoft.com/office/drawing/2014/main" id="{8299858D-6CDB-1F40-E278-336A3F834F26}"/>
                  </a:ext>
                </a:extLst>
              </p:cNvPr>
              <p:cNvSpPr/>
              <p:nvPr/>
            </p:nvSpPr>
            <p:spPr>
              <a:xfrm>
                <a:off x="4002091" y="4848231"/>
                <a:ext cx="3492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10"/>
                  <a:gd name="f10" fmla="val 19"/>
                  <a:gd name="f11" fmla="val 13"/>
                  <a:gd name="f12" fmla="val 24"/>
                  <a:gd name="f13" fmla="val 29"/>
                  <a:gd name="f14" fmla="val 6"/>
                  <a:gd name="f15" fmla="val 1"/>
                  <a:gd name="f16" fmla="val 30"/>
                  <a:gd name="f17" fmla="val 27"/>
                  <a:gd name="f18" fmla="val 23"/>
                  <a:gd name="f19" fmla="val 2"/>
                  <a:gd name="f20" fmla="val 17"/>
                  <a:gd name="f21" fmla="val 4"/>
                  <a:gd name="f22" fmla="val 11"/>
                  <a:gd name="f23" fmla="val 3"/>
                  <a:gd name="f24" fmla="val 5"/>
                  <a:gd name="f25" fmla="+- 0 0 -90"/>
                  <a:gd name="f26" fmla="*/ f3 1 14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31"/>
                  <a:gd name="f37" fmla="*/ 12 f33 1"/>
                  <a:gd name="f38" fmla="*/ 10 f32 1"/>
                  <a:gd name="f39" fmla="*/ 13 f33 1"/>
                  <a:gd name="f40" fmla="*/ 24 f32 1"/>
                  <a:gd name="f41" fmla="*/ 6 f33 1"/>
                  <a:gd name="f42" fmla="*/ 31 f32 1"/>
                  <a:gd name="f43" fmla="*/ 1 f33 1"/>
                  <a:gd name="f44" fmla="*/ 23 f32 1"/>
                  <a:gd name="f45" fmla="*/ 3 f33 1"/>
                  <a:gd name="f46" fmla="*/ 5 f32 1"/>
                  <a:gd name="f47" fmla="*/ 0 f32 1"/>
                  <a:gd name="f48" fmla="+- f34 0 f1"/>
                  <a:gd name="f49" fmla="*/ f37 1 14"/>
                  <a:gd name="f50" fmla="*/ f38 1 31"/>
                  <a:gd name="f51" fmla="*/ f39 1 14"/>
                  <a:gd name="f52" fmla="*/ f40 1 31"/>
                  <a:gd name="f53" fmla="*/ f41 1 14"/>
                  <a:gd name="f54" fmla="*/ f42 1 31"/>
                  <a:gd name="f55" fmla="*/ f43 1 14"/>
                  <a:gd name="f56" fmla="*/ f44 1 31"/>
                  <a:gd name="f57" fmla="*/ f45 1 14"/>
                  <a:gd name="f58" fmla="*/ f46 1 31"/>
                  <a:gd name="f59" fmla="*/ f47 1 31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5"/>
                  <a:gd name="f73" fmla="*/ f58 1 f36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6 1"/>
                  <a:gd name="f88" fmla="*/ f73 f27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3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4" h="31">
                    <a:moveTo>
                      <a:pt x="f8" y="f9"/>
                    </a:moveTo>
                    <a:cubicBezTo>
                      <a:pt x="f9" y="f6"/>
                      <a:pt x="f6" y="f10"/>
                      <a:pt x="f11" y="f12"/>
                    </a:cubicBezTo>
                    <a:cubicBezTo>
                      <a:pt x="f8" y="f13"/>
                      <a:pt x="f9" y="f7"/>
                      <a:pt x="f14" y="f7"/>
                    </a:cubicBezTo>
                    <a:cubicBezTo>
                      <a:pt x="f15" y="f16"/>
                      <a:pt x="f5" y="f17"/>
                      <a:pt x="f15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19" y="f23"/>
                      <a:pt x="f23" y="f5"/>
                      <a:pt x="f14" y="f5"/>
                    </a:cubicBezTo>
                    <a:cubicBezTo>
                      <a:pt x="f9" y="f15"/>
                      <a:pt x="f11" y="f21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" name="Freeform 51">
                <a:extLst>
                  <a:ext uri="{FF2B5EF4-FFF2-40B4-BE49-F238E27FC236}">
                    <a16:creationId xmlns:a16="http://schemas.microsoft.com/office/drawing/2014/main" id="{4840DFBA-6B41-997C-57FA-85F8D0FB9553}"/>
                  </a:ext>
                </a:extLst>
              </p:cNvPr>
              <p:cNvSpPr/>
              <p:nvPr/>
            </p:nvSpPr>
            <p:spPr>
              <a:xfrm>
                <a:off x="5103815" y="4795845"/>
                <a:ext cx="7302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6"/>
                  <a:gd name="f8" fmla="val 15"/>
                  <a:gd name="f9" fmla="val 2"/>
                  <a:gd name="f10" fmla="val 17"/>
                  <a:gd name="f11" fmla="val 4"/>
                  <a:gd name="f12" fmla="val 20"/>
                  <a:gd name="f13" fmla="val 3"/>
                  <a:gd name="f14" fmla="val 22"/>
                  <a:gd name="f15" fmla="val 25"/>
                  <a:gd name="f16" fmla="val 28"/>
                  <a:gd name="f17" fmla="val 30"/>
                  <a:gd name="f18" fmla="val 5"/>
                  <a:gd name="f19" fmla="val 6"/>
                  <a:gd name="f20" fmla="val 29"/>
                  <a:gd name="f21" fmla="val 8"/>
                  <a:gd name="f22" fmla="val 10"/>
                  <a:gd name="f23" fmla="val 27"/>
                  <a:gd name="f24" fmla="val 13"/>
                  <a:gd name="f25" fmla="val 24"/>
                  <a:gd name="f26" fmla="val 14"/>
                  <a:gd name="f27" fmla="val 21"/>
                  <a:gd name="f28" fmla="val 18"/>
                  <a:gd name="f29" fmla="val 12"/>
                  <a:gd name="f30" fmla="val 9"/>
                  <a:gd name="f31" fmla="val 1"/>
                  <a:gd name="f32" fmla="+- 0 0 -90"/>
                  <a:gd name="f33" fmla="*/ f3 1 31"/>
                  <a:gd name="f34" fmla="*/ f4 1 1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1"/>
                  <a:gd name="f43" fmla="*/ f39 1 16"/>
                  <a:gd name="f44" fmla="*/ 15 f40 1"/>
                  <a:gd name="f45" fmla="*/ 2 f39 1"/>
                  <a:gd name="f46" fmla="*/ 22 f40 1"/>
                  <a:gd name="f47" fmla="*/ 3 f39 1"/>
                  <a:gd name="f48" fmla="*/ 30 f40 1"/>
                  <a:gd name="f49" fmla="*/ 5 f39 1"/>
                  <a:gd name="f50" fmla="*/ 28 f40 1"/>
                  <a:gd name="f51" fmla="*/ 10 f39 1"/>
                  <a:gd name="f52" fmla="*/ 21 f40 1"/>
                  <a:gd name="f53" fmla="*/ 13 f39 1"/>
                  <a:gd name="f54" fmla="*/ 12 f40 1"/>
                  <a:gd name="f55" fmla="*/ 15 f39 1"/>
                  <a:gd name="f56" fmla="*/ 3 f40 1"/>
                  <a:gd name="f57" fmla="*/ 1 f40 1"/>
                  <a:gd name="f58" fmla="*/ 6 f40 1"/>
                  <a:gd name="f59" fmla="*/ 1 f39 1"/>
                  <a:gd name="f60" fmla="+- f41 0 f1"/>
                  <a:gd name="f61" fmla="*/ f44 1 31"/>
                  <a:gd name="f62" fmla="*/ f45 1 16"/>
                  <a:gd name="f63" fmla="*/ f46 1 31"/>
                  <a:gd name="f64" fmla="*/ f47 1 16"/>
                  <a:gd name="f65" fmla="*/ f48 1 31"/>
                  <a:gd name="f66" fmla="*/ f49 1 16"/>
                  <a:gd name="f67" fmla="*/ f50 1 31"/>
                  <a:gd name="f68" fmla="*/ f51 1 16"/>
                  <a:gd name="f69" fmla="*/ f52 1 31"/>
                  <a:gd name="f70" fmla="*/ f53 1 16"/>
                  <a:gd name="f71" fmla="*/ f54 1 31"/>
                  <a:gd name="f72" fmla="*/ f55 1 16"/>
                  <a:gd name="f73" fmla="*/ f56 1 31"/>
                  <a:gd name="f74" fmla="*/ f57 1 31"/>
                  <a:gd name="f75" fmla="*/ f58 1 31"/>
                  <a:gd name="f76" fmla="*/ f59 1 16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2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3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0"/>
                  </a:cxn>
                  <a:cxn ang="f60">
                    <a:pos x="f114" y="f106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1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9"/>
                      <a:pt x="f16" y="f9"/>
                      <a:pt x="f17" y="f18"/>
                    </a:cubicBezTo>
                    <a:cubicBezTo>
                      <a:pt x="f6" y="f19"/>
                      <a:pt x="f20" y="f21"/>
                      <a:pt x="f16" y="f22"/>
                    </a:cubicBezTo>
                    <a:cubicBezTo>
                      <a:pt x="f23" y="f24"/>
                      <a:pt x="f25" y="f26"/>
                      <a:pt x="f27" y="f24"/>
                    </a:cubicBezTo>
                    <a:cubicBezTo>
                      <a:pt x="f28" y="f29"/>
                      <a:pt x="f8" y="f29"/>
                      <a:pt x="f29" y="f8"/>
                    </a:cubicBezTo>
                    <a:cubicBezTo>
                      <a:pt x="f30" y="f7"/>
                      <a:pt x="f19" y="f26"/>
                      <a:pt x="f13" y="f24"/>
                    </a:cubicBezTo>
                    <a:cubicBezTo>
                      <a:pt x="f31" y="f29"/>
                      <a:pt x="f5" y="f21"/>
                      <a:pt x="f31" y="f18"/>
                    </a:cubicBezTo>
                    <a:cubicBezTo>
                      <a:pt x="f31" y="f9"/>
                      <a:pt x="f13" y="f5"/>
                      <a:pt x="f19" y="f31"/>
                    </a:cubicBezTo>
                    <a:cubicBezTo>
                      <a:pt x="f30" y="f31"/>
                      <a:pt x="f29" y="f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" name="Freeform 52">
                <a:extLst>
                  <a:ext uri="{FF2B5EF4-FFF2-40B4-BE49-F238E27FC236}">
                    <a16:creationId xmlns:a16="http://schemas.microsoft.com/office/drawing/2014/main" id="{0C6DBAB2-2E63-9ACF-AC71-31BBE3A00CD5}"/>
                  </a:ext>
                </a:extLst>
              </p:cNvPr>
              <p:cNvSpPr/>
              <p:nvPr/>
            </p:nvSpPr>
            <p:spPr>
              <a:xfrm>
                <a:off x="4668834" y="4932365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8"/>
                  <a:gd name="f10" fmla="val 10"/>
                  <a:gd name="f11" fmla="val 11"/>
                  <a:gd name="f12" fmla="val 15"/>
                  <a:gd name="f13" fmla="val 13"/>
                  <a:gd name="f14" fmla="val 19"/>
                  <a:gd name="f15" fmla="val 22"/>
                  <a:gd name="f16" fmla="val 25"/>
                  <a:gd name="f17" fmla="val 27"/>
                  <a:gd name="f18" fmla="val 30"/>
                  <a:gd name="f19" fmla="val 5"/>
                  <a:gd name="f20" fmla="val 2"/>
                  <a:gd name="f21" fmla="val 1"/>
                  <a:gd name="f22" fmla="val 24"/>
                  <a:gd name="f23" fmla="val 17"/>
                  <a:gd name="f24" fmla="val 4"/>
                  <a:gd name="f25" fmla="val 3"/>
                  <a:gd name="f26" fmla="val 7"/>
                  <a:gd name="f27" fmla="+- 0 0 -90"/>
                  <a:gd name="f28" fmla="*/ f3 1 14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1"/>
                  <a:gd name="f39" fmla="*/ 12 f35 1"/>
                  <a:gd name="f40" fmla="*/ 8 f34 1"/>
                  <a:gd name="f41" fmla="*/ 13 f35 1"/>
                  <a:gd name="f42" fmla="*/ 19 f34 1"/>
                  <a:gd name="f43" fmla="*/ 27 f34 1"/>
                  <a:gd name="f44" fmla="*/ 5 f35 1"/>
                  <a:gd name="f45" fmla="*/ 30 f34 1"/>
                  <a:gd name="f46" fmla="*/ 1 f35 1"/>
                  <a:gd name="f47" fmla="*/ 24 f34 1"/>
                  <a:gd name="f48" fmla="*/ 3 f35 1"/>
                  <a:gd name="f49" fmla="*/ 3 f34 1"/>
                  <a:gd name="f50" fmla="*/ 0 f34 1"/>
                  <a:gd name="f51" fmla="*/ 5 f34 1"/>
                  <a:gd name="f52" fmla="+- f36 0 f1"/>
                  <a:gd name="f53" fmla="*/ f39 1 14"/>
                  <a:gd name="f54" fmla="*/ f40 1 31"/>
                  <a:gd name="f55" fmla="*/ f41 1 14"/>
                  <a:gd name="f56" fmla="*/ f42 1 31"/>
                  <a:gd name="f57" fmla="*/ f43 1 31"/>
                  <a:gd name="f58" fmla="*/ f44 1 14"/>
                  <a:gd name="f59" fmla="*/ f45 1 31"/>
                  <a:gd name="f60" fmla="*/ f46 1 14"/>
                  <a:gd name="f61" fmla="*/ f47 1 31"/>
                  <a:gd name="f62" fmla="*/ f48 1 14"/>
                  <a:gd name="f63" fmla="*/ f49 1 31"/>
                  <a:gd name="f64" fmla="*/ f50 1 31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8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8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9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9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87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2" y="f98"/>
                  </a:cxn>
                  <a:cxn ang="f52">
                    <a:pos x="f87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6" y="f15"/>
                      <a:pt x="f13" y="f16"/>
                      <a:pt x="f8" y="f17"/>
                    </a:cubicBezTo>
                    <a:cubicBezTo>
                      <a:pt x="f10" y="f18"/>
                      <a:pt x="f9" y="f7"/>
                      <a:pt x="f19" y="f18"/>
                    </a:cubicBezTo>
                    <a:cubicBezTo>
                      <a:pt x="f20" y="f18"/>
                      <a:pt x="f5" y="f17"/>
                      <a:pt x="f21" y="f22"/>
                    </a:cubicBezTo>
                    <a:cubicBezTo>
                      <a:pt x="f20" y="f23"/>
                      <a:pt x="f24" y="f10"/>
                      <a:pt x="f25" y="f25"/>
                    </a:cubicBezTo>
                    <a:cubicBezTo>
                      <a:pt x="f25" y="f20"/>
                      <a:pt x="f25" y="f5"/>
                      <a:pt x="f19" y="f5"/>
                    </a:cubicBezTo>
                    <a:cubicBezTo>
                      <a:pt x="f9" y="f21"/>
                      <a:pt x="f10" y="f20"/>
                      <a:pt x="f8" y="f19"/>
                    </a:cubicBezTo>
                    <a:cubicBezTo>
                      <a:pt x="f8" y="f19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" name="Freeform 53">
                <a:extLst>
                  <a:ext uri="{FF2B5EF4-FFF2-40B4-BE49-F238E27FC236}">
                    <a16:creationId xmlns:a16="http://schemas.microsoft.com/office/drawing/2014/main" id="{EB79BF43-FDEE-F21F-D16A-34BABD3A2A2E}"/>
                  </a:ext>
                </a:extLst>
              </p:cNvPr>
              <p:cNvSpPr/>
              <p:nvPr/>
            </p:nvSpPr>
            <p:spPr>
              <a:xfrm>
                <a:off x="4881560" y="4645023"/>
                <a:ext cx="3492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8"/>
                  <a:gd name="f9" fmla="val 9"/>
                  <a:gd name="f10" fmla="val 14"/>
                  <a:gd name="f11" fmla="val 12"/>
                  <a:gd name="f12" fmla="val 13"/>
                  <a:gd name="f13" fmla="val 10"/>
                  <a:gd name="f14" fmla="val 17"/>
                  <a:gd name="f15" fmla="val 21"/>
                  <a:gd name="f16" fmla="val 25"/>
                  <a:gd name="f17" fmla="val 28"/>
                  <a:gd name="f18" fmla="val 7"/>
                  <a:gd name="f19" fmla="val 4"/>
                  <a:gd name="f20" fmla="val 27"/>
                  <a:gd name="f21" fmla="val 1"/>
                  <a:gd name="f22" fmla="val 3"/>
                  <a:gd name="f23" fmla="val 18"/>
                  <a:gd name="f24" fmla="val 11"/>
                  <a:gd name="f25" fmla="val 5"/>
                  <a:gd name="f26" fmla="val 2"/>
                  <a:gd name="f27" fmla="+- 0 0 -90"/>
                  <a:gd name="f28" fmla="*/ f3 1 15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1"/>
                  <a:gd name="f39" fmla="*/ 15 f35 1"/>
                  <a:gd name="f40" fmla="*/ 8 f34 1"/>
                  <a:gd name="f41" fmla="*/ 13 f35 1"/>
                  <a:gd name="f42" fmla="*/ 14 f34 1"/>
                  <a:gd name="f43" fmla="*/ 10 f35 1"/>
                  <a:gd name="f44" fmla="*/ 25 f34 1"/>
                  <a:gd name="f45" fmla="*/ 7 f35 1"/>
                  <a:gd name="f46" fmla="*/ 31 f34 1"/>
                  <a:gd name="f47" fmla="*/ 1 f35 1"/>
                  <a:gd name="f48" fmla="*/ 4 f35 1"/>
                  <a:gd name="f49" fmla="*/ 4 f34 1"/>
                  <a:gd name="f50" fmla="*/ 11 f35 1"/>
                  <a:gd name="f51" fmla="*/ 1 f34 1"/>
                  <a:gd name="f52" fmla="+- f36 0 f1"/>
                  <a:gd name="f53" fmla="*/ f39 1 15"/>
                  <a:gd name="f54" fmla="*/ f40 1 31"/>
                  <a:gd name="f55" fmla="*/ f41 1 15"/>
                  <a:gd name="f56" fmla="*/ f42 1 31"/>
                  <a:gd name="f57" fmla="*/ f43 1 15"/>
                  <a:gd name="f58" fmla="*/ f44 1 31"/>
                  <a:gd name="f59" fmla="*/ f45 1 15"/>
                  <a:gd name="f60" fmla="*/ f46 1 31"/>
                  <a:gd name="f61" fmla="*/ f47 1 15"/>
                  <a:gd name="f62" fmla="*/ f48 1 15"/>
                  <a:gd name="f63" fmla="*/ f49 1 31"/>
                  <a:gd name="f64" fmla="*/ f50 1 15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2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1">
                    <a:moveTo>
                      <a:pt x="f6" y="f8"/>
                    </a:moveTo>
                    <a:cubicBezTo>
                      <a:pt x="f6" y="f9"/>
                      <a:pt x="f10" y="f11"/>
                      <a:pt x="f12" y="f10"/>
                    </a:cubicBezTo>
                    <a:cubicBezTo>
                      <a:pt x="f13" y="f14"/>
                      <a:pt x="f13" y="f15"/>
                      <a:pt x="f13" y="f16"/>
                    </a:cubicBezTo>
                    <a:cubicBezTo>
                      <a:pt x="f13" y="f17"/>
                      <a:pt x="f9" y="f7"/>
                      <a:pt x="f18" y="f7"/>
                    </a:cubicBezTo>
                    <a:cubicBezTo>
                      <a:pt x="f19" y="f7"/>
                      <a:pt x="f5" y="f20"/>
                      <a:pt x="f21" y="f16"/>
                    </a:cubicBezTo>
                    <a:cubicBezTo>
                      <a:pt x="f22" y="f23"/>
                      <a:pt x="f21" y="f24"/>
                      <a:pt x="f19" y="f19"/>
                    </a:cubicBezTo>
                    <a:cubicBezTo>
                      <a:pt x="f25" y="f21"/>
                      <a:pt x="f8" y="f5"/>
                      <a:pt x="f24" y="f21"/>
                    </a:cubicBezTo>
                    <a:cubicBezTo>
                      <a:pt x="f10" y="f26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" name="Freeform 54">
                <a:extLst>
                  <a:ext uri="{FF2B5EF4-FFF2-40B4-BE49-F238E27FC236}">
                    <a16:creationId xmlns:a16="http://schemas.microsoft.com/office/drawing/2014/main" id="{342E0585-E47C-88A7-DD71-76F84714CC1E}"/>
                  </a:ext>
                </a:extLst>
              </p:cNvPr>
              <p:cNvSpPr/>
              <p:nvPr/>
            </p:nvSpPr>
            <p:spPr>
              <a:xfrm>
                <a:off x="4525959" y="4700592"/>
                <a:ext cx="33339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2"/>
                  <a:gd name="f8" fmla="val 11"/>
                  <a:gd name="f9" fmla="val 9"/>
                  <a:gd name="f10" fmla="val 10"/>
                  <a:gd name="f11" fmla="val 13"/>
                  <a:gd name="f12" fmla="val 15"/>
                  <a:gd name="f13" fmla="val 19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1"/>
                  <a:gd name="f21" fmla="val 2"/>
                  <a:gd name="f22" fmla="val 16"/>
                  <a:gd name="f23" fmla="val 3"/>
                  <a:gd name="f24" fmla="val 8"/>
                  <a:gd name="f25" fmla="val 5"/>
                  <a:gd name="f26" fmla="val 6"/>
                  <a:gd name="f27" fmla="+- 0 0 -90"/>
                  <a:gd name="f28" fmla="*/ f3 1 14"/>
                  <a:gd name="f29" fmla="*/ f4 1 3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2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1 f35 1"/>
                  <a:gd name="f45" fmla="*/ 21 f34 1"/>
                  <a:gd name="f46" fmla="*/ 8 f34 1"/>
                  <a:gd name="f47" fmla="*/ 2 f35 1"/>
                  <a:gd name="f48" fmla="*/ 1 f34 1"/>
                  <a:gd name="f49" fmla="*/ 10 f35 1"/>
                  <a:gd name="f50" fmla="*/ 5 f34 1"/>
                  <a:gd name="f51" fmla="+- f36 0 f1"/>
                  <a:gd name="f52" fmla="*/ f39 1 14"/>
                  <a:gd name="f53" fmla="*/ f40 1 32"/>
                  <a:gd name="f54" fmla="*/ f41 1 32"/>
                  <a:gd name="f55" fmla="*/ f42 1 14"/>
                  <a:gd name="f56" fmla="*/ f43 1 32"/>
                  <a:gd name="f57" fmla="*/ f44 1 14"/>
                  <a:gd name="f58" fmla="*/ f45 1 32"/>
                  <a:gd name="f59" fmla="*/ f46 1 32"/>
                  <a:gd name="f60" fmla="*/ f47 1 14"/>
                  <a:gd name="f61" fmla="*/ f48 1 32"/>
                  <a:gd name="f62" fmla="*/ f49 1 14"/>
                  <a:gd name="f63" fmla="*/ f50 1 32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8"/>
                  <a:gd name="f71" fmla="*/ f55 1 f37"/>
                  <a:gd name="f72" fmla="*/ f56 1 f38"/>
                  <a:gd name="f73" fmla="*/ f57 1 f37"/>
                  <a:gd name="f74" fmla="*/ f58 1 f38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9 1"/>
                  <a:gd name="f87" fmla="*/ f71 f28 1"/>
                  <a:gd name="f88" fmla="*/ f72 f29 1"/>
                  <a:gd name="f89" fmla="*/ f73 f28 1"/>
                  <a:gd name="f90" fmla="*/ f74 f29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4" y="f86"/>
                  </a:cxn>
                  <a:cxn ang="f51">
                    <a:pos x="f87" y="f88"/>
                  </a:cxn>
                  <a:cxn ang="f51">
                    <a:pos x="f89" y="f90"/>
                  </a:cxn>
                  <a:cxn ang="f51">
                    <a:pos x="f89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4" h="32">
                    <a:moveTo>
                      <a:pt x="f8" y="f9"/>
                    </a:moveTo>
                    <a:cubicBezTo>
                      <a:pt x="f10" y="f8"/>
                      <a:pt x="f9" y="f11"/>
                      <a:pt x="f8" y="f12"/>
                    </a:cubicBezTo>
                    <a:cubicBezTo>
                      <a:pt x="f6" y="f13"/>
                      <a:pt x="f11" y="f14"/>
                      <a:pt x="f15" y="f16"/>
                    </a:cubicBezTo>
                    <a:cubicBezTo>
                      <a:pt x="f17" y="f7"/>
                      <a:pt x="f18" y="f19"/>
                      <a:pt x="f18" y="f20"/>
                    </a:cubicBezTo>
                    <a:cubicBezTo>
                      <a:pt x="f21" y="f22"/>
                      <a:pt x="f23" y="f15"/>
                      <a:pt x="f18" y="f24"/>
                    </a:cubicBezTo>
                    <a:cubicBezTo>
                      <a:pt x="f5" y="f25"/>
                      <a:pt x="f5" y="f18"/>
                      <a:pt x="f21" y="f18"/>
                    </a:cubicBezTo>
                    <a:cubicBezTo>
                      <a:pt x="f25" y="f5"/>
                      <a:pt x="f9" y="f18"/>
                      <a:pt x="f10" y="f25"/>
                    </a:cubicBezTo>
                    <a:cubicBezTo>
                      <a:pt x="f10" y="f26"/>
                      <a:pt x="f10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" name="Freeform 55">
                <a:extLst>
                  <a:ext uri="{FF2B5EF4-FFF2-40B4-BE49-F238E27FC236}">
                    <a16:creationId xmlns:a16="http://schemas.microsoft.com/office/drawing/2014/main" id="{952A6AED-1EBD-6AF5-F700-D5267D61DFC8}"/>
                  </a:ext>
                </a:extLst>
              </p:cNvPr>
              <p:cNvSpPr/>
              <p:nvPr/>
            </p:nvSpPr>
            <p:spPr>
              <a:xfrm>
                <a:off x="5094286" y="4752978"/>
                <a:ext cx="68259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3"/>
                  <a:gd name="f8" fmla="val 20"/>
                  <a:gd name="f9" fmla="val 17"/>
                  <a:gd name="f10" fmla="val 12"/>
                  <a:gd name="f11" fmla="val 7"/>
                  <a:gd name="f12" fmla="val 4"/>
                  <a:gd name="f13" fmla="val 11"/>
                  <a:gd name="f14" fmla="val 6"/>
                  <a:gd name="f15" fmla="val 1"/>
                  <a:gd name="f16" fmla="val 9"/>
                  <a:gd name="f17" fmla="val 2"/>
                  <a:gd name="f18" fmla="val 15"/>
                  <a:gd name="f19" fmla="val 18"/>
                  <a:gd name="f20" fmla="val 22"/>
                  <a:gd name="f21" fmla="val 25"/>
                  <a:gd name="f22" fmla="val 3"/>
                  <a:gd name="f23" fmla="val 8"/>
                  <a:gd name="f24" fmla="+- 0 0 -90"/>
                  <a:gd name="f25" fmla="*/ f3 1 29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9"/>
                  <a:gd name="f35" fmla="*/ f31 1 13"/>
                  <a:gd name="f36" fmla="*/ 20 f32 1"/>
                  <a:gd name="f37" fmla="*/ 13 f31 1"/>
                  <a:gd name="f38" fmla="*/ 7 f32 1"/>
                  <a:gd name="f39" fmla="*/ 0 f32 1"/>
                  <a:gd name="f40" fmla="*/ 6 f31 1"/>
                  <a:gd name="f41" fmla="*/ 1 f31 1"/>
                  <a:gd name="f42" fmla="*/ 12 f32 1"/>
                  <a:gd name="f43" fmla="*/ 2 f31 1"/>
                  <a:gd name="f44" fmla="*/ 22 f32 1"/>
                  <a:gd name="f45" fmla="*/ 4 f31 1"/>
                  <a:gd name="f46" fmla="*/ 29 f32 1"/>
                  <a:gd name="f47" fmla="*/ 8 f31 1"/>
                  <a:gd name="f48" fmla="+- f33 0 f1"/>
                  <a:gd name="f49" fmla="*/ f36 1 29"/>
                  <a:gd name="f50" fmla="*/ f37 1 13"/>
                  <a:gd name="f51" fmla="*/ f38 1 29"/>
                  <a:gd name="f52" fmla="*/ f39 1 29"/>
                  <a:gd name="f53" fmla="*/ f40 1 13"/>
                  <a:gd name="f54" fmla="*/ f41 1 13"/>
                  <a:gd name="f55" fmla="*/ f42 1 29"/>
                  <a:gd name="f56" fmla="*/ f43 1 13"/>
                  <a:gd name="f57" fmla="*/ f44 1 29"/>
                  <a:gd name="f58" fmla="*/ f45 1 13"/>
                  <a:gd name="f59" fmla="*/ f46 1 29"/>
                  <a:gd name="f60" fmla="*/ f47 1 13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4"/>
                  <a:gd name="f69" fmla="*/ f53 1 f35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5 1"/>
                  <a:gd name="f85" fmla="*/ f69 f26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2"/>
                  </a:cxn>
                  <a:cxn ang="f48">
                    <a:pos x="f84" y="f85"/>
                  </a:cxn>
                  <a:cxn ang="f48">
                    <a:pos x="f83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29" h="13">
                    <a:moveTo>
                      <a:pt x="f8" y="f7"/>
                    </a:moveTo>
                    <a:cubicBezTo>
                      <a:pt x="f9" y="f7"/>
                      <a:pt x="f10" y="f10"/>
                      <a:pt x="f11" y="f7"/>
                    </a:cubicBezTo>
                    <a:cubicBezTo>
                      <a:pt x="f12" y="f7"/>
                      <a:pt x="f5" y="f13"/>
                      <a:pt x="f5" y="f14"/>
                    </a:cubicBezTo>
                    <a:cubicBezTo>
                      <a:pt x="f5" y="f15"/>
                      <a:pt x="f12" y="f5"/>
                      <a:pt x="f11" y="f15"/>
                    </a:cubicBezTo>
                    <a:cubicBezTo>
                      <a:pt x="f16" y="f15"/>
                      <a:pt x="f13" y="f15"/>
                      <a:pt x="f10" y="f17"/>
                    </a:cubicBezTo>
                    <a:cubicBezTo>
                      <a:pt x="f18" y="f12"/>
                      <a:pt x="f19" y="f12"/>
                      <a:pt x="f20" y="f12"/>
                    </a:cubicBezTo>
                    <a:cubicBezTo>
                      <a:pt x="f21" y="f22"/>
                      <a:pt x="f6" y="f17"/>
                      <a:pt x="f6" y="f23"/>
                    </a:cubicBezTo>
                    <a:cubicBezTo>
                      <a:pt x="f6" y="f7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" name="Freeform 56">
                <a:extLst>
                  <a:ext uri="{FF2B5EF4-FFF2-40B4-BE49-F238E27FC236}">
                    <a16:creationId xmlns:a16="http://schemas.microsoft.com/office/drawing/2014/main" id="{12A95085-DC44-5B59-9882-83C16F5E934F}"/>
                  </a:ext>
                </a:extLst>
              </p:cNvPr>
              <p:cNvSpPr/>
              <p:nvPr/>
            </p:nvSpPr>
            <p:spPr>
              <a:xfrm>
                <a:off x="3959223" y="4860932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3"/>
                  <a:gd name="f9" fmla="val 6"/>
                  <a:gd name="f10" fmla="val 12"/>
                  <a:gd name="f11" fmla="val 18"/>
                  <a:gd name="f12" fmla="val 23"/>
                  <a:gd name="f13" fmla="val 26"/>
                  <a:gd name="f14" fmla="val 28"/>
                  <a:gd name="f15" fmla="val 10"/>
                  <a:gd name="f16" fmla="val 30"/>
                  <a:gd name="f17" fmla="val 7"/>
                  <a:gd name="f18" fmla="val 5"/>
                  <a:gd name="f19" fmla="val 3"/>
                  <a:gd name="f20" fmla="val 29"/>
                  <a:gd name="f21" fmla="val 27"/>
                  <a:gd name="f22" fmla="val 2"/>
                  <a:gd name="f23" fmla="val 24"/>
                  <a:gd name="f24" fmla="val 22"/>
                  <a:gd name="f25" fmla="val 17"/>
                  <a:gd name="f26" fmla="val 4"/>
                  <a:gd name="f27" fmla="val 9"/>
                  <a:gd name="f28" fmla="val 1"/>
                  <a:gd name="f29" fmla="+- 0 0 -90"/>
                  <a:gd name="f30" fmla="*/ f3 1 14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4"/>
                  <a:gd name="f40" fmla="*/ f36 1 31"/>
                  <a:gd name="f41" fmla="*/ 13 f37 1"/>
                  <a:gd name="f42" fmla="*/ 6 f36 1"/>
                  <a:gd name="f43" fmla="*/ 23 f36 1"/>
                  <a:gd name="f44" fmla="*/ 10 f37 1"/>
                  <a:gd name="f45" fmla="*/ 30 f36 1"/>
                  <a:gd name="f46" fmla="*/ 3 f37 1"/>
                  <a:gd name="f47" fmla="*/ 29 f36 1"/>
                  <a:gd name="f48" fmla="*/ 2 f37 1"/>
                  <a:gd name="f49" fmla="*/ 22 f36 1"/>
                  <a:gd name="f50" fmla="*/ 5 f37 1"/>
                  <a:gd name="f51" fmla="*/ 7 f36 1"/>
                  <a:gd name="f52" fmla="*/ 9 f37 1"/>
                  <a:gd name="f53" fmla="*/ 1 f36 1"/>
                  <a:gd name="f54" fmla="+- f38 0 f1"/>
                  <a:gd name="f55" fmla="*/ f41 1 14"/>
                  <a:gd name="f56" fmla="*/ f42 1 31"/>
                  <a:gd name="f57" fmla="*/ f43 1 31"/>
                  <a:gd name="f58" fmla="*/ f44 1 14"/>
                  <a:gd name="f59" fmla="*/ f45 1 31"/>
                  <a:gd name="f60" fmla="*/ f46 1 14"/>
                  <a:gd name="f61" fmla="*/ f47 1 31"/>
                  <a:gd name="f62" fmla="*/ f48 1 14"/>
                  <a:gd name="f63" fmla="*/ f49 1 31"/>
                  <a:gd name="f64" fmla="*/ f50 1 14"/>
                  <a:gd name="f65" fmla="*/ f51 1 31"/>
                  <a:gd name="f66" fmla="*/ f52 1 14"/>
                  <a:gd name="f67" fmla="*/ f53 1 31"/>
                  <a:gd name="f68" fmla="*/ 0 1 f39"/>
                  <a:gd name="f69" fmla="*/ f33 1 f39"/>
                  <a:gd name="f70" fmla="*/ 0 1 f40"/>
                  <a:gd name="f71" fmla="*/ f34 1 f40"/>
                  <a:gd name="f72" fmla="*/ f55 1 f39"/>
                  <a:gd name="f73" fmla="*/ f56 1 f40"/>
                  <a:gd name="f74" fmla="*/ f57 1 f40"/>
                  <a:gd name="f75" fmla="*/ f58 1 f39"/>
                  <a:gd name="f76" fmla="*/ f59 1 f40"/>
                  <a:gd name="f77" fmla="*/ f60 1 f39"/>
                  <a:gd name="f78" fmla="*/ f61 1 f40"/>
                  <a:gd name="f79" fmla="*/ f62 1 f39"/>
                  <a:gd name="f80" fmla="*/ f63 1 f40"/>
                  <a:gd name="f81" fmla="*/ f64 1 f39"/>
                  <a:gd name="f82" fmla="*/ f65 1 f40"/>
                  <a:gd name="f83" fmla="*/ f66 1 f39"/>
                  <a:gd name="f84" fmla="*/ f67 1 f40"/>
                  <a:gd name="f85" fmla="*/ f68 f30 1"/>
                  <a:gd name="f86" fmla="*/ f69 f30 1"/>
                  <a:gd name="f87" fmla="*/ f71 f31 1"/>
                  <a:gd name="f88" fmla="*/ f70 f31 1"/>
                  <a:gd name="f89" fmla="*/ f72 f30 1"/>
                  <a:gd name="f90" fmla="*/ f73 f31 1"/>
                  <a:gd name="f91" fmla="*/ f74 f31 1"/>
                  <a:gd name="f92" fmla="*/ f75 f30 1"/>
                  <a:gd name="f93" fmla="*/ f76 f31 1"/>
                  <a:gd name="f94" fmla="*/ f77 f30 1"/>
                  <a:gd name="f95" fmla="*/ f78 f31 1"/>
                  <a:gd name="f96" fmla="*/ f79 f30 1"/>
                  <a:gd name="f97" fmla="*/ f80 f31 1"/>
                  <a:gd name="f98" fmla="*/ f81 f30 1"/>
                  <a:gd name="f99" fmla="*/ f82 f31 1"/>
                  <a:gd name="f100" fmla="*/ f83 f30 1"/>
                  <a:gd name="f101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9" y="f90"/>
                  </a:cxn>
                  <a:cxn ang="f54">
                    <a:pos x="f89" y="f91"/>
                  </a:cxn>
                  <a:cxn ang="f54">
                    <a:pos x="f92" y="f93"/>
                  </a:cxn>
                  <a:cxn ang="f54">
                    <a:pos x="f94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89" y="f90"/>
                  </a:cxn>
                </a:cxnLst>
                <a:rect l="f85" t="f88" r="f86" b="f87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10" y="f11"/>
                      <a:pt x="f8" y="f12"/>
                    </a:cubicBezTo>
                    <a:cubicBezTo>
                      <a:pt x="f8" y="f13"/>
                      <a:pt x="f10" y="f14"/>
                      <a:pt x="f15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19" y="f25"/>
                      <a:pt x="f9" y="f8"/>
                      <a:pt x="f18" y="f17"/>
                    </a:cubicBezTo>
                    <a:cubicBezTo>
                      <a:pt x="f26" y="f26"/>
                      <a:pt x="f26" y="f5"/>
                      <a:pt x="f27" y="f28"/>
                    </a:cubicBezTo>
                    <a:cubicBezTo>
                      <a:pt x="f8" y="f28"/>
                      <a:pt x="f6" y="f26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" name="Freeform 57">
                <a:extLst>
                  <a:ext uri="{FF2B5EF4-FFF2-40B4-BE49-F238E27FC236}">
                    <a16:creationId xmlns:a16="http://schemas.microsoft.com/office/drawing/2014/main" id="{C294F92C-9792-3951-3EBC-D7927CF703F3}"/>
                  </a:ext>
                </a:extLst>
              </p:cNvPr>
              <p:cNvSpPr/>
              <p:nvPr/>
            </p:nvSpPr>
            <p:spPr>
              <a:xfrm>
                <a:off x="4627558" y="4941893"/>
                <a:ext cx="28575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2"/>
                  <a:gd name="f8" fmla="val 10"/>
                  <a:gd name="f9" fmla="val 11"/>
                  <a:gd name="f10" fmla="val 14"/>
                  <a:gd name="f11" fmla="val 19"/>
                  <a:gd name="f12" fmla="val 24"/>
                  <a:gd name="f13" fmla="val 27"/>
                  <a:gd name="f14" fmla="val 29"/>
                  <a:gd name="f15" fmla="val 8"/>
                  <a:gd name="f16" fmla="val 31"/>
                  <a:gd name="f17" fmla="val 6"/>
                  <a:gd name="f18" fmla="val 4"/>
                  <a:gd name="f19" fmla="val 2"/>
                  <a:gd name="f20" fmla="val 30"/>
                  <a:gd name="f21" fmla="val 26"/>
                  <a:gd name="f22" fmla="val 1"/>
                  <a:gd name="f23" fmla="val 22"/>
                  <a:gd name="f24" fmla="val 21"/>
                  <a:gd name="f25" fmla="val 16"/>
                  <a:gd name="f26" fmla="val 5"/>
                  <a:gd name="f27" fmla="val 13"/>
                  <a:gd name="f28" fmla="val 3"/>
                  <a:gd name="f29" fmla="+- 0 0 -90"/>
                  <a:gd name="f30" fmla="*/ f3 1 12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2"/>
                  <a:gd name="f40" fmla="*/ f36 1 32"/>
                  <a:gd name="f41" fmla="*/ 12 f37 1"/>
                  <a:gd name="f42" fmla="*/ 10 f36 1"/>
                  <a:gd name="f43" fmla="*/ 24 f36 1"/>
                  <a:gd name="f44" fmla="*/ 8 f37 1"/>
                  <a:gd name="f45" fmla="*/ 31 f36 1"/>
                  <a:gd name="f46" fmla="*/ 2 f37 1"/>
                  <a:gd name="f47" fmla="*/ 30 f36 1"/>
                  <a:gd name="f48" fmla="*/ 1 f37 1"/>
                  <a:gd name="f49" fmla="*/ 19 f36 1"/>
                  <a:gd name="f50" fmla="*/ 4 f37 1"/>
                  <a:gd name="f51" fmla="*/ 8 f36 1"/>
                  <a:gd name="f52" fmla="*/ 1 f36 1"/>
                  <a:gd name="f53" fmla="+- f38 0 f1"/>
                  <a:gd name="f54" fmla="*/ f41 1 12"/>
                  <a:gd name="f55" fmla="*/ f42 1 32"/>
                  <a:gd name="f56" fmla="*/ f43 1 32"/>
                  <a:gd name="f57" fmla="*/ f44 1 12"/>
                  <a:gd name="f58" fmla="*/ f45 1 32"/>
                  <a:gd name="f59" fmla="*/ f46 1 12"/>
                  <a:gd name="f60" fmla="*/ f47 1 32"/>
                  <a:gd name="f61" fmla="*/ f48 1 12"/>
                  <a:gd name="f62" fmla="*/ f49 1 32"/>
                  <a:gd name="f63" fmla="*/ f50 1 12"/>
                  <a:gd name="f64" fmla="*/ f51 1 32"/>
                  <a:gd name="f65" fmla="*/ f52 1 32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39"/>
                  <a:gd name="f80" fmla="*/ f64 1 f40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1 1"/>
                  <a:gd name="f93" fmla="*/ f77 f30 1"/>
                  <a:gd name="f94" fmla="*/ f78 f31 1"/>
                  <a:gd name="f95" fmla="*/ f79 f30 1"/>
                  <a:gd name="f96" fmla="*/ f80 f31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2"/>
                  </a:cxn>
                  <a:cxn ang="f53">
                    <a:pos x="f93" y="f88"/>
                  </a:cxn>
                  <a:cxn ang="f53">
                    <a:pos x="f91" y="f94"/>
                  </a:cxn>
                  <a:cxn ang="f53">
                    <a:pos x="f95" y="f96"/>
                  </a:cxn>
                  <a:cxn ang="f53">
                    <a:pos x="f89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2" h="32">
                    <a:moveTo>
                      <a:pt x="f6" y="f8"/>
                    </a:moveTo>
                    <a:cubicBezTo>
                      <a:pt x="f9" y="f10"/>
                      <a:pt x="f8" y="f11"/>
                      <a:pt x="f6" y="f12"/>
                    </a:cubicBezTo>
                    <a:cubicBezTo>
                      <a:pt x="f6" y="f13"/>
                      <a:pt x="f9" y="f14"/>
                      <a:pt x="f15" y="f16"/>
                    </a:cubicBezTo>
                    <a:cubicBezTo>
                      <a:pt x="f17" y="f7"/>
                      <a:pt x="f18" y="f16"/>
                      <a:pt x="f19" y="f20"/>
                    </a:cubicBezTo>
                    <a:cubicBezTo>
                      <a:pt x="f5" y="f14"/>
                      <a:pt x="f5" y="f21"/>
                      <a:pt x="f22" y="f12"/>
                    </a:cubicBezTo>
                    <a:cubicBezTo>
                      <a:pt x="f22" y="f23"/>
                      <a:pt x="f22" y="f24"/>
                      <a:pt x="f19" y="f11"/>
                    </a:cubicBezTo>
                    <a:cubicBezTo>
                      <a:pt x="f18" y="f25"/>
                      <a:pt x="f26" y="f27"/>
                      <a:pt x="f18" y="f15"/>
                    </a:cubicBezTo>
                    <a:cubicBezTo>
                      <a:pt x="f28" y="f26"/>
                      <a:pt x="f28" y="f5"/>
                      <a:pt x="f15" y="f22"/>
                    </a:cubicBezTo>
                    <a:cubicBezTo>
                      <a:pt x="f6" y="f19"/>
                      <a:pt x="f6" y="f26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" name="Freeform 58">
                <a:extLst>
                  <a:ext uri="{FF2B5EF4-FFF2-40B4-BE49-F238E27FC236}">
                    <a16:creationId xmlns:a16="http://schemas.microsoft.com/office/drawing/2014/main" id="{BCEA6E68-8EB9-224D-C5EC-14E6EA79EFEB}"/>
                  </a:ext>
                </a:extLst>
              </p:cNvPr>
              <p:cNvSpPr/>
              <p:nvPr/>
            </p:nvSpPr>
            <p:spPr>
              <a:xfrm>
                <a:off x="3859216" y="5106988"/>
                <a:ext cx="6985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8"/>
                  <a:gd name="f9" fmla="val 10"/>
                  <a:gd name="f10" fmla="val 15"/>
                  <a:gd name="f11" fmla="val 26"/>
                  <a:gd name="f12" fmla="val 23"/>
                  <a:gd name="f13" fmla="val 17"/>
                  <a:gd name="f14" fmla="val 14"/>
                  <a:gd name="f15" fmla="val 11"/>
                  <a:gd name="f16" fmla="val 12"/>
                  <a:gd name="f17" fmla="val 6"/>
                  <a:gd name="f18" fmla="val 2"/>
                  <a:gd name="f19" fmla="val 8"/>
                  <a:gd name="f20" fmla="val 1"/>
                  <a:gd name="f21" fmla="val 4"/>
                  <a:gd name="f22" fmla="val 5"/>
                  <a:gd name="f23" fmla="val 9"/>
                  <a:gd name="f24" fmla="val 19"/>
                  <a:gd name="f25" fmla="val 7"/>
                  <a:gd name="f26" fmla="val 24"/>
                  <a:gd name="f27" fmla="+- 0 0 -90"/>
                  <a:gd name="f28" fmla="*/ f3 1 29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9"/>
                  <a:gd name="f38" fmla="*/ f34 1 16"/>
                  <a:gd name="f39" fmla="*/ 28 f35 1"/>
                  <a:gd name="f40" fmla="*/ 10 f34 1"/>
                  <a:gd name="f41" fmla="*/ 23 f35 1"/>
                  <a:gd name="f42" fmla="*/ 15 f34 1"/>
                  <a:gd name="f43" fmla="*/ 6 f35 1"/>
                  <a:gd name="f44" fmla="*/ 12 f34 1"/>
                  <a:gd name="f45" fmla="*/ 1 f35 1"/>
                  <a:gd name="f46" fmla="*/ 4 f34 1"/>
                  <a:gd name="f47" fmla="*/ 8 f35 1"/>
                  <a:gd name="f48" fmla="*/ 1 f34 1"/>
                  <a:gd name="f49" fmla="*/ 10 f35 1"/>
                  <a:gd name="f50" fmla="*/ 2 f34 1"/>
                  <a:gd name="f51" fmla="*/ 24 f35 1"/>
                  <a:gd name="f52" fmla="*/ 7 f34 1"/>
                  <a:gd name="f53" fmla="+- f36 0 f1"/>
                  <a:gd name="f54" fmla="*/ f39 1 29"/>
                  <a:gd name="f55" fmla="*/ f40 1 16"/>
                  <a:gd name="f56" fmla="*/ f41 1 29"/>
                  <a:gd name="f57" fmla="*/ f42 1 16"/>
                  <a:gd name="f58" fmla="*/ f43 1 29"/>
                  <a:gd name="f59" fmla="*/ f44 1 16"/>
                  <a:gd name="f60" fmla="*/ f45 1 29"/>
                  <a:gd name="f61" fmla="*/ f46 1 16"/>
                  <a:gd name="f62" fmla="*/ f47 1 29"/>
                  <a:gd name="f63" fmla="*/ f48 1 16"/>
                  <a:gd name="f64" fmla="*/ f49 1 29"/>
                  <a:gd name="f65" fmla="*/ f50 1 16"/>
                  <a:gd name="f66" fmla="*/ f51 1 29"/>
                  <a:gd name="f67" fmla="*/ f52 1 16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9" h="16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5" y="f19"/>
                      <a:pt x="f20" y="f21"/>
                    </a:cubicBezTo>
                    <a:cubicBezTo>
                      <a:pt x="f18" y="f5"/>
                      <a:pt x="f22" y="f5"/>
                      <a:pt x="f19" y="f20"/>
                    </a:cubicBezTo>
                    <a:cubicBezTo>
                      <a:pt x="f19" y="f18"/>
                      <a:pt x="f23" y="f18"/>
                      <a:pt x="f9" y="f18"/>
                    </a:cubicBezTo>
                    <a:cubicBezTo>
                      <a:pt x="f14" y="f17"/>
                      <a:pt x="f24" y="f25"/>
                      <a:pt x="f26" y="f25"/>
                    </a:cubicBezTo>
                    <a:cubicBezTo>
                      <a:pt x="f11" y="f17"/>
                      <a:pt x="f6" y="f25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" name="Freeform 59">
                <a:extLst>
                  <a:ext uri="{FF2B5EF4-FFF2-40B4-BE49-F238E27FC236}">
                    <a16:creationId xmlns:a16="http://schemas.microsoft.com/office/drawing/2014/main" id="{32F2673A-0AD3-C6F3-7EC3-97204201C6CB}"/>
                  </a:ext>
                </a:extLst>
              </p:cNvPr>
              <p:cNvSpPr/>
              <p:nvPr/>
            </p:nvSpPr>
            <p:spPr>
              <a:xfrm>
                <a:off x="4924428" y="4643442"/>
                <a:ext cx="381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1"/>
                  <a:gd name="f8" fmla="val 25"/>
                  <a:gd name="f9" fmla="val 2"/>
                  <a:gd name="f10" fmla="val 18"/>
                  <a:gd name="f11" fmla="val 3"/>
                  <a:gd name="f12" fmla="val 11"/>
                  <a:gd name="f13" fmla="val 5"/>
                  <a:gd name="f14" fmla="val 4"/>
                  <a:gd name="f15" fmla="val 1"/>
                  <a:gd name="f16" fmla="val 9"/>
                  <a:gd name="f17" fmla="val 12"/>
                  <a:gd name="f18" fmla="val 15"/>
                  <a:gd name="f19" fmla="val 6"/>
                  <a:gd name="f20" fmla="val 14"/>
                  <a:gd name="f21" fmla="val 7"/>
                  <a:gd name="f22" fmla="val 20"/>
                  <a:gd name="f23" fmla="val 8"/>
                  <a:gd name="f24" fmla="val 27"/>
                  <a:gd name="f25" fmla="val 30"/>
                  <a:gd name="f26" fmla="+- 0 0 -90"/>
                  <a:gd name="f27" fmla="*/ f3 1 16"/>
                  <a:gd name="f28" fmla="*/ f4 1 3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6"/>
                  <a:gd name="f37" fmla="*/ f33 1 31"/>
                  <a:gd name="f38" fmla="*/ 0 f34 1"/>
                  <a:gd name="f39" fmla="*/ 25 f33 1"/>
                  <a:gd name="f40" fmla="*/ 5 f34 1"/>
                  <a:gd name="f41" fmla="*/ 4 f33 1"/>
                  <a:gd name="f42" fmla="*/ 12 f34 1"/>
                  <a:gd name="f43" fmla="*/ 2 f33 1"/>
                  <a:gd name="f44" fmla="*/ 14 f34 1"/>
                  <a:gd name="f45" fmla="*/ 9 f33 1"/>
                  <a:gd name="f46" fmla="*/ 8 f34 1"/>
                  <a:gd name="f47" fmla="*/ 27 f33 1"/>
                  <a:gd name="f48" fmla="*/ 3 f34 1"/>
                  <a:gd name="f49" fmla="*/ 30 f33 1"/>
                  <a:gd name="f50" fmla="+- f35 0 f1"/>
                  <a:gd name="f51" fmla="*/ f38 1 16"/>
                  <a:gd name="f52" fmla="*/ f39 1 31"/>
                  <a:gd name="f53" fmla="*/ f40 1 16"/>
                  <a:gd name="f54" fmla="*/ f41 1 31"/>
                  <a:gd name="f55" fmla="*/ f42 1 16"/>
                  <a:gd name="f56" fmla="*/ f43 1 31"/>
                  <a:gd name="f57" fmla="*/ f44 1 16"/>
                  <a:gd name="f58" fmla="*/ f45 1 31"/>
                  <a:gd name="f59" fmla="*/ f46 1 16"/>
                  <a:gd name="f60" fmla="*/ f47 1 31"/>
                  <a:gd name="f61" fmla="*/ f48 1 16"/>
                  <a:gd name="f62" fmla="*/ f49 1 31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6" h="3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5"/>
                      <a:pt x="f17" y="f9"/>
                    </a:cubicBezTo>
                    <a:cubicBezTo>
                      <a:pt x="f6" y="f11"/>
                      <a:pt x="f18" y="f19"/>
                      <a:pt x="f20" y="f16"/>
                    </a:cubicBezTo>
                    <a:cubicBezTo>
                      <a:pt x="f20" y="f16"/>
                      <a:pt x="f20" y="f16"/>
                      <a:pt x="f20" y="f16"/>
                    </a:cubicBezTo>
                    <a:cubicBezTo>
                      <a:pt x="f12" y="f18"/>
                      <a:pt x="f21" y="f22"/>
                      <a:pt x="f23" y="f24"/>
                    </a:cubicBezTo>
                    <a:cubicBezTo>
                      <a:pt x="f23" y="f7"/>
                      <a:pt x="f13" y="f25"/>
                      <a:pt x="f11" y="f25"/>
                    </a:cubicBezTo>
                    <a:cubicBezTo>
                      <a:pt x="f5" y="f25"/>
                      <a:pt x="f15" y="f24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" name="Freeform 60">
                <a:extLst>
                  <a:ext uri="{FF2B5EF4-FFF2-40B4-BE49-F238E27FC236}">
                    <a16:creationId xmlns:a16="http://schemas.microsoft.com/office/drawing/2014/main" id="{F52915EC-6809-2FBC-1A9C-5A0AD72B17CC}"/>
                  </a:ext>
                </a:extLst>
              </p:cNvPr>
              <p:cNvSpPr/>
              <p:nvPr/>
            </p:nvSpPr>
            <p:spPr>
              <a:xfrm>
                <a:off x="4487866" y="4716466"/>
                <a:ext cx="28575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1"/>
                  <a:gd name="f8" fmla="val 10"/>
                  <a:gd name="f9" fmla="val 9"/>
                  <a:gd name="f10" fmla="val 15"/>
                  <a:gd name="f11" fmla="val 18"/>
                  <a:gd name="f12" fmla="val 11"/>
                  <a:gd name="f13" fmla="val 22"/>
                  <a:gd name="f14" fmla="val 25"/>
                  <a:gd name="f15" fmla="val 27"/>
                  <a:gd name="f16" fmla="val 29"/>
                  <a:gd name="f17" fmla="val 7"/>
                  <a:gd name="f18" fmla="val 5"/>
                  <a:gd name="f19" fmla="val 3"/>
                  <a:gd name="f20" fmla="val 30"/>
                  <a:gd name="f21" fmla="val 28"/>
                  <a:gd name="f22" fmla="val 1"/>
                  <a:gd name="f23" fmla="val 26"/>
                  <a:gd name="f24" fmla="val 23"/>
                  <a:gd name="f25" fmla="val 21"/>
                  <a:gd name="f26" fmla="val 16"/>
                  <a:gd name="f27" fmla="val 4"/>
                  <a:gd name="f28" fmla="val 14"/>
                  <a:gd name="f29" fmla="val 8"/>
                  <a:gd name="f30" fmla="val 2"/>
                  <a:gd name="f31" fmla="+- 0 0 -90"/>
                  <a:gd name="f32" fmla="*/ f3 1 12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2"/>
                  <a:gd name="f42" fmla="*/ f38 1 31"/>
                  <a:gd name="f43" fmla="*/ 10 f39 1"/>
                  <a:gd name="f44" fmla="*/ 12 f38 1"/>
                  <a:gd name="f45" fmla="*/ 11 f39 1"/>
                  <a:gd name="f46" fmla="*/ 22 f38 1"/>
                  <a:gd name="f47" fmla="*/ 9 f39 1"/>
                  <a:gd name="f48" fmla="*/ 29 f38 1"/>
                  <a:gd name="f49" fmla="*/ 3 f39 1"/>
                  <a:gd name="f50" fmla="*/ 30 f38 1"/>
                  <a:gd name="f51" fmla="*/ 1 f39 1"/>
                  <a:gd name="f52" fmla="*/ 23 f38 1"/>
                  <a:gd name="f53" fmla="*/ 16 f38 1"/>
                  <a:gd name="f54" fmla="*/ 11 f38 1"/>
                  <a:gd name="f55" fmla="*/ 5 f39 1"/>
                  <a:gd name="f56" fmla="*/ 1 f38 1"/>
                  <a:gd name="f57" fmla="*/ 5 f38 1"/>
                  <a:gd name="f58" fmla="+- f40 0 f1"/>
                  <a:gd name="f59" fmla="*/ f43 1 12"/>
                  <a:gd name="f60" fmla="*/ f44 1 31"/>
                  <a:gd name="f61" fmla="*/ f45 1 12"/>
                  <a:gd name="f62" fmla="*/ f46 1 31"/>
                  <a:gd name="f63" fmla="*/ f47 1 12"/>
                  <a:gd name="f64" fmla="*/ f48 1 31"/>
                  <a:gd name="f65" fmla="*/ f49 1 12"/>
                  <a:gd name="f66" fmla="*/ f50 1 31"/>
                  <a:gd name="f67" fmla="*/ f51 1 12"/>
                  <a:gd name="f68" fmla="*/ f52 1 31"/>
                  <a:gd name="f69" fmla="*/ f53 1 31"/>
                  <a:gd name="f70" fmla="*/ f54 1 31"/>
                  <a:gd name="f71" fmla="*/ f55 1 12"/>
                  <a:gd name="f72" fmla="*/ f56 1 31"/>
                  <a:gd name="f73" fmla="*/ f57 1 31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2"/>
                  <a:gd name="f89" fmla="*/ f70 1 f42"/>
                  <a:gd name="f90" fmla="*/ f71 1 f41"/>
                  <a:gd name="f91" fmla="*/ f72 1 f42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3 1"/>
                  <a:gd name="f108" fmla="*/ f89 f33 1"/>
                  <a:gd name="f109" fmla="*/ f90 f32 1"/>
                  <a:gd name="f110" fmla="*/ f91 f33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3" y="f107"/>
                  </a:cxn>
                  <a:cxn ang="f58">
                    <a:pos x="f103" y="f108"/>
                  </a:cxn>
                  <a:cxn ang="f58">
                    <a:pos x="f109" y="f110"/>
                  </a:cxn>
                  <a:cxn ang="f58">
                    <a:pos x="f97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12" h="31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9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22" y="f25"/>
                      <a:pt x="f22" y="f11"/>
                      <a:pt x="f19" y="f26"/>
                    </a:cubicBezTo>
                    <a:cubicBezTo>
                      <a:pt x="f27" y="f28"/>
                      <a:pt x="f18" y="f28"/>
                      <a:pt x="f19" y="f12"/>
                    </a:cubicBezTo>
                    <a:cubicBezTo>
                      <a:pt x="f5" y="f29"/>
                      <a:pt x="f22" y="f30"/>
                      <a:pt x="f18" y="f22"/>
                    </a:cubicBezTo>
                    <a:cubicBezTo>
                      <a:pt x="f29" y="f5"/>
                      <a:pt x="f9" y="f30"/>
                      <a:pt x="f8" y="f18"/>
                    </a:cubicBezTo>
                    <a:cubicBezTo>
                      <a:pt x="f8" y="f17"/>
                      <a:pt x="f8" y="f9"/>
                      <a:pt x="f8" y="f6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" name="Freeform 61">
                <a:extLst>
                  <a:ext uri="{FF2B5EF4-FFF2-40B4-BE49-F238E27FC236}">
                    <a16:creationId xmlns:a16="http://schemas.microsoft.com/office/drawing/2014/main" id="{95C37105-A81D-A5D4-0AE2-00061BBEDBC6}"/>
                  </a:ext>
                </a:extLst>
              </p:cNvPr>
              <p:cNvSpPr/>
              <p:nvPr/>
            </p:nvSpPr>
            <p:spPr>
              <a:xfrm>
                <a:off x="4745041" y="4625977"/>
                <a:ext cx="38103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12"/>
                  <a:gd name="f9" fmla="val 15"/>
                  <a:gd name="f10" fmla="val 11"/>
                  <a:gd name="f11" fmla="val 7"/>
                  <a:gd name="f12" fmla="val 2"/>
                  <a:gd name="f13" fmla="val 5"/>
                  <a:gd name="f14" fmla="val 8"/>
                  <a:gd name="f15" fmla="val 1"/>
                  <a:gd name="f16" fmla="+- 0 0 -90"/>
                  <a:gd name="f17" fmla="*/ f3 1 16"/>
                  <a:gd name="f18" fmla="*/ f4 1 1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6"/>
                  <a:gd name="f27" fmla="*/ f23 1 18"/>
                  <a:gd name="f28" fmla="*/ 16 f24 1"/>
                  <a:gd name="f29" fmla="*/ 12 f23 1"/>
                  <a:gd name="f30" fmla="*/ 11 f24 1"/>
                  <a:gd name="f31" fmla="*/ 18 f23 1"/>
                  <a:gd name="f32" fmla="*/ 0 f24 1"/>
                  <a:gd name="f33" fmla="*/ 7 f23 1"/>
                  <a:gd name="f34" fmla="*/ 8 f24 1"/>
                  <a:gd name="f35" fmla="*/ 1 f23 1"/>
                  <a:gd name="f36" fmla="+- f25 0 f1"/>
                  <a:gd name="f37" fmla="*/ f28 1 16"/>
                  <a:gd name="f38" fmla="*/ f29 1 18"/>
                  <a:gd name="f39" fmla="*/ f30 1 16"/>
                  <a:gd name="f40" fmla="*/ f31 1 18"/>
                  <a:gd name="f41" fmla="*/ f32 1 16"/>
                  <a:gd name="f42" fmla="*/ f33 1 18"/>
                  <a:gd name="f43" fmla="*/ f34 1 16"/>
                  <a:gd name="f44" fmla="*/ f35 1 18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6" h="18">
                    <a:moveTo>
                      <a:pt x="f6" y="f8"/>
                    </a:moveTo>
                    <a:cubicBezTo>
                      <a:pt x="f6" y="f9"/>
                      <a:pt x="f6" y="f7"/>
                      <a:pt x="f10" y="f7"/>
                    </a:cubicBezTo>
                    <a:cubicBezTo>
                      <a:pt x="f11" y="f7"/>
                      <a:pt x="f5" y="f10"/>
                      <a:pt x="f5" y="f11"/>
                    </a:cubicBezTo>
                    <a:cubicBezTo>
                      <a:pt x="f5" y="f12"/>
                      <a:pt x="f13" y="f12"/>
                      <a:pt x="f14" y="f15"/>
                    </a:cubicBezTo>
                    <a:cubicBezTo>
                      <a:pt x="f8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" name="Freeform 62">
                <a:extLst>
                  <a:ext uri="{FF2B5EF4-FFF2-40B4-BE49-F238E27FC236}">
                    <a16:creationId xmlns:a16="http://schemas.microsoft.com/office/drawing/2014/main" id="{9DCF4A2B-8374-C105-9BD5-2B38C22F838F}"/>
                  </a:ext>
                </a:extLst>
              </p:cNvPr>
              <p:cNvSpPr/>
              <p:nvPr/>
            </p:nvSpPr>
            <p:spPr>
              <a:xfrm>
                <a:off x="4246565" y="5019681"/>
                <a:ext cx="4286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8"/>
                  <a:gd name="f9" fmla="val 14"/>
                  <a:gd name="f10" fmla="val 3"/>
                  <a:gd name="f11" fmla="val 7"/>
                  <a:gd name="f12" fmla="val 10"/>
                  <a:gd name="f13" fmla="val 6"/>
                  <a:gd name="f14" fmla="val 1"/>
                  <a:gd name="f15" fmla="val 5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8 f24 1"/>
                  <a:gd name="f29" fmla="*/ 0 f23 1"/>
                  <a:gd name="f30" fmla="*/ 18 f24 1"/>
                  <a:gd name="f31" fmla="*/ 7 f23 1"/>
                  <a:gd name="f32" fmla="*/ 10 f24 1"/>
                  <a:gd name="f33" fmla="*/ 15 f23 1"/>
                  <a:gd name="f34" fmla="*/ 1 f24 1"/>
                  <a:gd name="f35" fmla="*/ 5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9" y="f9"/>
                      <a:pt x="f12" y="f7"/>
                    </a:cubicBezTo>
                    <a:cubicBezTo>
                      <a:pt x="f13" y="f7"/>
                      <a:pt x="f5" y="f12"/>
                      <a:pt x="f14" y="f15"/>
                    </a:cubicBezTo>
                    <a:cubicBezTo>
                      <a:pt x="f14" y="f14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" name="Freeform 63">
                <a:extLst>
                  <a:ext uri="{FF2B5EF4-FFF2-40B4-BE49-F238E27FC236}">
                    <a16:creationId xmlns:a16="http://schemas.microsoft.com/office/drawing/2014/main" id="{8FE907EB-693C-A7A8-477E-E4F7B2EE3B45}"/>
                  </a:ext>
                </a:extLst>
              </p:cNvPr>
              <p:cNvSpPr/>
              <p:nvPr/>
            </p:nvSpPr>
            <p:spPr>
              <a:xfrm>
                <a:off x="4503740" y="4848231"/>
                <a:ext cx="36511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9"/>
                  <a:gd name="f9" fmla="val 13"/>
                  <a:gd name="f10" fmla="val 1"/>
                  <a:gd name="f11" fmla="val 5"/>
                  <a:gd name="f12" fmla="val 12"/>
                  <a:gd name="f13" fmla="val 11"/>
                  <a:gd name="f14" fmla="val 7"/>
                  <a:gd name="f15" fmla="val 17"/>
                  <a:gd name="f16" fmla="val 2"/>
                  <a:gd name="f17" fmla="+- 0 0 -90"/>
                  <a:gd name="f18" fmla="*/ f3 1 15"/>
                  <a:gd name="f19" fmla="*/ f4 1 1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8"/>
                  <a:gd name="f29" fmla="*/ 9 f25 1"/>
                  <a:gd name="f30" fmla="*/ 0 f24 1"/>
                  <a:gd name="f31" fmla="*/ 15 f25 1"/>
                  <a:gd name="f32" fmla="*/ 5 f24 1"/>
                  <a:gd name="f33" fmla="*/ 7 f25 1"/>
                  <a:gd name="f34" fmla="*/ 17 f24 1"/>
                  <a:gd name="f35" fmla="*/ 0 f25 1"/>
                  <a:gd name="f36" fmla="*/ 9 f24 1"/>
                  <a:gd name="f37" fmla="+- f26 0 f1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f36 1 18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8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3" y="f7"/>
                      <a:pt x="f14" y="f15"/>
                    </a:cubicBezTo>
                    <a:cubicBezTo>
                      <a:pt x="f16" y="f15"/>
                      <a:pt x="f10" y="f9"/>
                      <a:pt x="f5" y="f8"/>
                    </a:cubicBezTo>
                    <a:cubicBezTo>
                      <a:pt x="f5" y="f11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" name="Freeform 64">
                <a:extLst>
                  <a:ext uri="{FF2B5EF4-FFF2-40B4-BE49-F238E27FC236}">
                    <a16:creationId xmlns:a16="http://schemas.microsoft.com/office/drawing/2014/main" id="{8CDC7801-ECED-FF4D-4E52-D839F79C9810}"/>
                  </a:ext>
                </a:extLst>
              </p:cNvPr>
              <p:cNvSpPr/>
              <p:nvPr/>
            </p:nvSpPr>
            <p:spPr>
              <a:xfrm>
                <a:off x="4175122" y="5059366"/>
                <a:ext cx="4286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4"/>
                  <a:gd name="f8" fmla="val 10"/>
                  <a:gd name="f9" fmla="val 6"/>
                  <a:gd name="f10" fmla="val 1"/>
                  <a:gd name="f11" fmla="val 8"/>
                  <a:gd name="f12" fmla="val 5"/>
                  <a:gd name="f13" fmla="val 13"/>
                  <a:gd name="f14" fmla="val 9"/>
                  <a:gd name="f15" fmla="+- 0 0 -90"/>
                  <a:gd name="f16" fmla="*/ f3 1 18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8"/>
                  <a:gd name="f26" fmla="*/ f22 1 14"/>
                  <a:gd name="f27" fmla="*/ 10 f23 1"/>
                  <a:gd name="f28" fmla="*/ 14 f22 1"/>
                  <a:gd name="f29" fmla="*/ 0 f23 1"/>
                  <a:gd name="f30" fmla="*/ 8 f22 1"/>
                  <a:gd name="f31" fmla="*/ 8 f23 1"/>
                  <a:gd name="f32" fmla="*/ 0 f22 1"/>
                  <a:gd name="f33" fmla="*/ 18 f23 1"/>
                  <a:gd name="f34" fmla="*/ 9 f22 1"/>
                  <a:gd name="f35" fmla="+- f24 0 f1"/>
                  <a:gd name="f36" fmla="*/ f27 1 18"/>
                  <a:gd name="f37" fmla="*/ f28 1 14"/>
                  <a:gd name="f38" fmla="*/ f29 1 18"/>
                  <a:gd name="f39" fmla="*/ f30 1 14"/>
                  <a:gd name="f40" fmla="*/ f31 1 18"/>
                  <a:gd name="f41" fmla="*/ f32 1 14"/>
                  <a:gd name="f42" fmla="*/ f33 1 18"/>
                  <a:gd name="f43" fmla="*/ f34 1 14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8" h="14">
                    <a:moveTo>
                      <a:pt x="f8" y="f7"/>
                    </a:moveTo>
                    <a:cubicBezTo>
                      <a:pt x="f9" y="f7"/>
                      <a:pt x="f10" y="f7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6" y="f12"/>
                      <a:pt x="f6" y="f14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" name="Freeform 65">
                <a:extLst>
                  <a:ext uri="{FF2B5EF4-FFF2-40B4-BE49-F238E27FC236}">
                    <a16:creationId xmlns:a16="http://schemas.microsoft.com/office/drawing/2014/main" id="{0793FE3E-4640-20F0-FC72-B9121DE74882}"/>
                  </a:ext>
                </a:extLst>
              </p:cNvPr>
              <p:cNvSpPr/>
              <p:nvPr/>
            </p:nvSpPr>
            <p:spPr>
              <a:xfrm>
                <a:off x="4006855" y="4371975"/>
                <a:ext cx="3651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0"/>
                  <a:gd name="f8" fmla="val 8"/>
                  <a:gd name="f9" fmla="val 5"/>
                  <a:gd name="f10" fmla="val 1"/>
                  <a:gd name="f11" fmla="val 3"/>
                  <a:gd name="f12" fmla="val 6"/>
                  <a:gd name="f13" fmla="val 2"/>
                  <a:gd name="f14" fmla="val 10"/>
                  <a:gd name="f15" fmla="val 4"/>
                  <a:gd name="f16" fmla="val 11"/>
                  <a:gd name="f17" fmla="val 14"/>
                  <a:gd name="f18" fmla="val 12"/>
                  <a:gd name="f19" fmla="val 16"/>
                  <a:gd name="f20" fmla="val 18"/>
                  <a:gd name="f21" fmla="val 9"/>
                  <a:gd name="f22" fmla="+- 0 0 -90"/>
                  <a:gd name="f23" fmla="*/ f3 1 15"/>
                  <a:gd name="f24" fmla="*/ f4 1 20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5"/>
                  <a:gd name="f33" fmla="*/ f29 1 20"/>
                  <a:gd name="f34" fmla="*/ 0 f30 1"/>
                  <a:gd name="f35" fmla="*/ 8 f29 1"/>
                  <a:gd name="f36" fmla="*/ 3 f30 1"/>
                  <a:gd name="f37" fmla="*/ 1 f29 1"/>
                  <a:gd name="f38" fmla="*/ 10 f30 1"/>
                  <a:gd name="f39" fmla="*/ 4 f29 1"/>
                  <a:gd name="f40" fmla="*/ 11 f30 1"/>
                  <a:gd name="f41" fmla="*/ 6 f29 1"/>
                  <a:gd name="f42" fmla="*/ 14 f30 1"/>
                  <a:gd name="f43" fmla="*/ 16 f29 1"/>
                  <a:gd name="f44" fmla="*/ 5 f30 1"/>
                  <a:gd name="f45" fmla="*/ 18 f29 1"/>
                  <a:gd name="f46" fmla="*/ 11 f29 1"/>
                  <a:gd name="f47" fmla="+- f31 0 f1"/>
                  <a:gd name="f48" fmla="*/ f34 1 15"/>
                  <a:gd name="f49" fmla="*/ f35 1 20"/>
                  <a:gd name="f50" fmla="*/ f36 1 15"/>
                  <a:gd name="f51" fmla="*/ f37 1 20"/>
                  <a:gd name="f52" fmla="*/ f38 1 15"/>
                  <a:gd name="f53" fmla="*/ f39 1 20"/>
                  <a:gd name="f54" fmla="*/ f40 1 15"/>
                  <a:gd name="f55" fmla="*/ f41 1 20"/>
                  <a:gd name="f56" fmla="*/ f42 1 15"/>
                  <a:gd name="f57" fmla="*/ f43 1 20"/>
                  <a:gd name="f58" fmla="*/ f44 1 15"/>
                  <a:gd name="f59" fmla="*/ f45 1 20"/>
                  <a:gd name="f60" fmla="*/ f46 1 20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3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4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82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5" h="20">
                    <a:moveTo>
                      <a:pt x="f5" y="f8"/>
                    </a:moveTo>
                    <a:cubicBezTo>
                      <a:pt x="f5" y="f9"/>
                      <a:pt x="f10" y="f11"/>
                      <a:pt x="f11" y="f10"/>
                    </a:cubicBezTo>
                    <a:cubicBezTo>
                      <a:pt x="f12" y="f5"/>
                      <a:pt x="f8" y="f13"/>
                      <a:pt x="f14" y="f15"/>
                    </a:cubicBezTo>
                    <a:cubicBezTo>
                      <a:pt x="f14" y="f15"/>
                      <a:pt x="f16" y="f9"/>
                      <a:pt x="f16" y="f12"/>
                    </a:cubicBezTo>
                    <a:cubicBezTo>
                      <a:pt x="f17" y="f8"/>
                      <a:pt x="f6" y="f18"/>
                      <a:pt x="f17" y="f19"/>
                    </a:cubicBezTo>
                    <a:cubicBezTo>
                      <a:pt x="f18" y="f7"/>
                      <a:pt x="f8" y="f20"/>
                      <a:pt x="f9" y="f20"/>
                    </a:cubicBezTo>
                    <a:cubicBezTo>
                      <a:pt x="f13" y="f20"/>
                      <a:pt x="f10" y="f6"/>
                      <a:pt x="f5" y="f16"/>
                    </a:cubicBezTo>
                    <a:cubicBezTo>
                      <a:pt x="f5" y="f14"/>
                      <a:pt x="f5" y="f21"/>
                      <a:pt x="f5" y="f8"/>
                    </a:cubicBezTo>
                    <a:close/>
                  </a:path>
                </a:pathLst>
              </a:custGeom>
              <a:solidFill>
                <a:srgbClr val="72B3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" name="Freeform 66">
                <a:extLst>
                  <a:ext uri="{FF2B5EF4-FFF2-40B4-BE49-F238E27FC236}">
                    <a16:creationId xmlns:a16="http://schemas.microsoft.com/office/drawing/2014/main" id="{9338C026-2E56-ABD9-1B6E-08AAC87663CB}"/>
                  </a:ext>
                </a:extLst>
              </p:cNvPr>
              <p:cNvSpPr/>
              <p:nvPr/>
            </p:nvSpPr>
            <p:spPr>
              <a:xfrm>
                <a:off x="4953003" y="4975232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0"/>
                  <a:gd name="f9" fmla="val 6"/>
                  <a:gd name="f10" fmla="val 1"/>
                  <a:gd name="f11" fmla="val 9"/>
                  <a:gd name="f12" fmla="val 5"/>
                  <a:gd name="f13" fmla="val 8"/>
                  <a:gd name="f14" fmla="val 13"/>
                  <a:gd name="f15" fmla="val 18"/>
                  <a:gd name="f16" fmla="+- 0 0 -90"/>
                  <a:gd name="f17" fmla="*/ f3 1 14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9"/>
                  <a:gd name="f28" fmla="*/ 0 f24 1"/>
                  <a:gd name="f29" fmla="*/ 10 f23 1"/>
                  <a:gd name="f30" fmla="*/ 6 f24 1"/>
                  <a:gd name="f31" fmla="*/ 0 f23 1"/>
                  <a:gd name="f32" fmla="*/ 14 f24 1"/>
                  <a:gd name="f33" fmla="*/ 8 f23 1"/>
                  <a:gd name="f34" fmla="*/ 5 f24 1"/>
                  <a:gd name="f35" fmla="*/ 19 f23 1"/>
                  <a:gd name="f36" fmla="+- f25 0 f1"/>
                  <a:gd name="f37" fmla="*/ f28 1 14"/>
                  <a:gd name="f38" fmla="*/ f29 1 19"/>
                  <a:gd name="f39" fmla="*/ f30 1 14"/>
                  <a:gd name="f40" fmla="*/ f31 1 19"/>
                  <a:gd name="f41" fmla="*/ f32 1 14"/>
                  <a:gd name="f42" fmla="*/ f33 1 19"/>
                  <a:gd name="f43" fmla="*/ f34 1 14"/>
                  <a:gd name="f44" fmla="*/ f35 1 1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9">
                    <a:moveTo>
                      <a:pt x="f5" y="f8"/>
                    </a:moveTo>
                    <a:cubicBezTo>
                      <a:pt x="f5" y="f9"/>
                      <a:pt x="f5" y="f10"/>
                      <a:pt x="f9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14"/>
                      <a:pt x="f11" y="f7"/>
                      <a:pt x="f12" y="f7"/>
                    </a:cubicBezTo>
                    <a:cubicBezTo>
                      <a:pt x="f5" y="f15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" name="Freeform 67">
                <a:extLst>
                  <a:ext uri="{FF2B5EF4-FFF2-40B4-BE49-F238E27FC236}">
                    <a16:creationId xmlns:a16="http://schemas.microsoft.com/office/drawing/2014/main" id="{7667B55C-F0AB-E6A0-D593-F6AD21D85C04}"/>
                  </a:ext>
                </a:extLst>
              </p:cNvPr>
              <p:cNvSpPr/>
              <p:nvPr/>
            </p:nvSpPr>
            <p:spPr>
              <a:xfrm>
                <a:off x="4953003" y="4449763"/>
                <a:ext cx="4286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6"/>
                  <a:gd name="f9" fmla="val 16"/>
                  <a:gd name="f10" fmla="val 4"/>
                  <a:gd name="f11" fmla="val 15"/>
                  <a:gd name="f12" fmla="val 11"/>
                  <a:gd name="f13" fmla="val 7"/>
                  <a:gd name="f14" fmla="val 10"/>
                  <a:gd name="f15" fmla="val 13"/>
                  <a:gd name="f16" fmla="+- 0 0 -90"/>
                  <a:gd name="f17" fmla="*/ f3 1 18"/>
                  <a:gd name="f18" fmla="*/ f4 1 1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7"/>
                  <a:gd name="f28" fmla="*/ 6 f24 1"/>
                  <a:gd name="f29" fmla="*/ 16 f23 1"/>
                  <a:gd name="f30" fmla="*/ 0 f24 1"/>
                  <a:gd name="f31" fmla="*/ 11 f23 1"/>
                  <a:gd name="f32" fmla="*/ 11 f24 1"/>
                  <a:gd name="f33" fmla="*/ 0 f23 1"/>
                  <a:gd name="f34" fmla="*/ 16 f24 1"/>
                  <a:gd name="f35" fmla="*/ 10 f23 1"/>
                  <a:gd name="f36" fmla="+- f25 0 f1"/>
                  <a:gd name="f37" fmla="*/ f28 1 18"/>
                  <a:gd name="f38" fmla="*/ f29 1 17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7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6" y="f5"/>
                      <a:pt x="f11" y="f8"/>
                      <a:pt x="f9" y="f14"/>
                    </a:cubicBezTo>
                    <a:cubicBezTo>
                      <a:pt x="f7" y="f15"/>
                      <a:pt x="f12" y="f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" name="Freeform 68">
                <a:extLst>
                  <a:ext uri="{FF2B5EF4-FFF2-40B4-BE49-F238E27FC236}">
                    <a16:creationId xmlns:a16="http://schemas.microsoft.com/office/drawing/2014/main" id="{FC2BB162-EB0F-A925-DC84-51ACB1D8AFE4}"/>
                  </a:ext>
                </a:extLst>
              </p:cNvPr>
              <p:cNvSpPr/>
              <p:nvPr/>
            </p:nvSpPr>
            <p:spPr>
              <a:xfrm>
                <a:off x="4972050" y="5026027"/>
                <a:ext cx="3492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9"/>
                  <a:gd name="f8" fmla="val 14"/>
                  <a:gd name="f9" fmla="val 10"/>
                  <a:gd name="f10" fmla="val 13"/>
                  <a:gd name="f11" fmla="val 18"/>
                  <a:gd name="f12" fmla="val 9"/>
                  <a:gd name="f13" fmla="val 5"/>
                  <a:gd name="f14" fmla="val 1"/>
                  <a:gd name="f15" fmla="val 4"/>
                  <a:gd name="f16" fmla="val 8"/>
                  <a:gd name="f17" fmla="val 12"/>
                  <a:gd name="f18" fmla="val 7"/>
                  <a:gd name="f19" fmla="+- 0 0 -90"/>
                  <a:gd name="f20" fmla="*/ f3 1 15"/>
                  <a:gd name="f21" fmla="*/ f4 1 1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9"/>
                  <a:gd name="f31" fmla="*/ 14 f27 1"/>
                  <a:gd name="f32" fmla="*/ 10 f26 1"/>
                  <a:gd name="f33" fmla="*/ 9 f27 1"/>
                  <a:gd name="f34" fmla="*/ 19 f26 1"/>
                  <a:gd name="f35" fmla="*/ 0 f27 1"/>
                  <a:gd name="f36" fmla="*/ 8 f27 1"/>
                  <a:gd name="f37" fmla="*/ 0 f26 1"/>
                  <a:gd name="f38" fmla="+- f28 0 f1"/>
                  <a:gd name="f39" fmla="*/ f31 1 15"/>
                  <a:gd name="f40" fmla="*/ f32 1 19"/>
                  <a:gd name="f41" fmla="*/ f33 1 15"/>
                  <a:gd name="f42" fmla="*/ f34 1 19"/>
                  <a:gd name="f43" fmla="*/ f35 1 15"/>
                  <a:gd name="f44" fmla="*/ f36 1 15"/>
                  <a:gd name="f45" fmla="*/ f37 1 19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2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5" h="19">
                    <a:moveTo>
                      <a:pt x="f8" y="f9"/>
                    </a:moveTo>
                    <a:cubicBezTo>
                      <a:pt x="f10" y="f8"/>
                      <a:pt x="f10" y="f11"/>
                      <a:pt x="f12" y="f7"/>
                    </a:cubicBezTo>
                    <a:cubicBezTo>
                      <a:pt x="f13" y="f7"/>
                      <a:pt x="f5" y="f8"/>
                      <a:pt x="f5" y="f9"/>
                    </a:cubicBezTo>
                    <a:cubicBezTo>
                      <a:pt x="f14" y="f13"/>
                      <a:pt x="f15" y="f5"/>
                      <a:pt x="f16" y="f5"/>
                    </a:cubicBezTo>
                    <a:cubicBezTo>
                      <a:pt x="f6" y="f5"/>
                      <a:pt x="f17" y="f18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" name="Freeform 69">
                <a:extLst>
                  <a:ext uri="{FF2B5EF4-FFF2-40B4-BE49-F238E27FC236}">
                    <a16:creationId xmlns:a16="http://schemas.microsoft.com/office/drawing/2014/main" id="{9ED72321-D5DD-D1BC-7D09-333FA64900EB}"/>
                  </a:ext>
                </a:extLst>
              </p:cNvPr>
              <p:cNvSpPr/>
              <p:nvPr/>
            </p:nvSpPr>
            <p:spPr>
              <a:xfrm>
                <a:off x="4279904" y="4554544"/>
                <a:ext cx="3333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0"/>
                  <a:gd name="f9" fmla="val 9"/>
                  <a:gd name="f10" fmla="val 7"/>
                  <a:gd name="f11" fmla="val 1"/>
                  <a:gd name="f12" fmla="val 5"/>
                  <a:gd name="f13" fmla="val 4"/>
                  <a:gd name="f14" fmla="val 8"/>
                  <a:gd name="f15" fmla="val 11"/>
                  <a:gd name="f16" fmla="val 12"/>
                  <a:gd name="f17" fmla="val 6"/>
                  <a:gd name="f18" fmla="val 13"/>
                  <a:gd name="f19" fmla="val 16"/>
                  <a:gd name="f20" fmla="val 19"/>
                  <a:gd name="f21" fmla="val 18"/>
                  <a:gd name="f22" fmla="val 3"/>
                  <a:gd name="f23" fmla="+- 0 0 -90"/>
                  <a:gd name="f24" fmla="*/ f3 1 14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22"/>
                  <a:gd name="f35" fmla="*/ 0 f31 1"/>
                  <a:gd name="f36" fmla="*/ 10 f30 1"/>
                  <a:gd name="f37" fmla="*/ 1 f31 1"/>
                  <a:gd name="f38" fmla="*/ 5 f30 1"/>
                  <a:gd name="f39" fmla="*/ 11 f31 1"/>
                  <a:gd name="f40" fmla="*/ 13 f31 1"/>
                  <a:gd name="f41" fmla="*/ 9 f30 1"/>
                  <a:gd name="f42" fmla="*/ 12 f31 1"/>
                  <a:gd name="f43" fmla="*/ 19 f30 1"/>
                  <a:gd name="f44" fmla="*/ 3 f31 1"/>
                  <a:gd name="f45" fmla="*/ 18 f30 1"/>
                  <a:gd name="f46" fmla="+- f32 0 f1"/>
                  <a:gd name="f47" fmla="*/ f35 1 14"/>
                  <a:gd name="f48" fmla="*/ f36 1 22"/>
                  <a:gd name="f49" fmla="*/ f37 1 14"/>
                  <a:gd name="f50" fmla="*/ f38 1 22"/>
                  <a:gd name="f51" fmla="*/ f39 1 14"/>
                  <a:gd name="f52" fmla="*/ f40 1 14"/>
                  <a:gd name="f53" fmla="*/ f41 1 22"/>
                  <a:gd name="f54" fmla="*/ f42 1 14"/>
                  <a:gd name="f55" fmla="*/ f43 1 22"/>
                  <a:gd name="f56" fmla="*/ f44 1 14"/>
                  <a:gd name="f57" fmla="*/ f45 1 22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22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5"/>
                      <a:pt x="f14" y="f5"/>
                      <a:pt x="f15" y="f12"/>
                    </a:cubicBezTo>
                    <a:cubicBezTo>
                      <a:pt x="f16" y="f17"/>
                      <a:pt x="f16" y="f14"/>
                      <a:pt x="f18" y="f9"/>
                    </a:cubicBezTo>
                    <a:cubicBezTo>
                      <a:pt x="f6" y="f18"/>
                      <a:pt x="f6" y="f19"/>
                      <a:pt x="f16" y="f20"/>
                    </a:cubicBezTo>
                    <a:cubicBezTo>
                      <a:pt x="f9" y="f7"/>
                      <a:pt x="f17" y="f21"/>
                      <a:pt x="f22" y="f21"/>
                    </a:cubicBezTo>
                    <a:cubicBezTo>
                      <a:pt x="f11" y="f21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" name="Freeform 70">
                <a:extLst>
                  <a:ext uri="{FF2B5EF4-FFF2-40B4-BE49-F238E27FC236}">
                    <a16:creationId xmlns:a16="http://schemas.microsoft.com/office/drawing/2014/main" id="{4087538A-1FF5-391D-7426-E20E88CC060E}"/>
                  </a:ext>
                </a:extLst>
              </p:cNvPr>
              <p:cNvSpPr/>
              <p:nvPr/>
            </p:nvSpPr>
            <p:spPr>
              <a:xfrm>
                <a:off x="4076696" y="477996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7"/>
                  <a:gd name="f8" fmla="val 11"/>
                  <a:gd name="f9" fmla="val 15"/>
                  <a:gd name="f10" fmla="val 13"/>
                  <a:gd name="f11" fmla="val 9"/>
                  <a:gd name="f12" fmla="val 5"/>
                  <a:gd name="f13" fmla="val 12"/>
                  <a:gd name="f14" fmla="val 1"/>
                  <a:gd name="f15" fmla="val 8"/>
                  <a:gd name="f16" fmla="val 4"/>
                  <a:gd name="f17" fmla="val 3"/>
                  <a:gd name="f18" fmla="val 7"/>
                  <a:gd name="f19" fmla="+- 0 0 -90"/>
                  <a:gd name="f20" fmla="*/ f3 1 14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7"/>
                  <a:gd name="f31" fmla="*/ 14 f27 1"/>
                  <a:gd name="f32" fmla="*/ 11 f26 1"/>
                  <a:gd name="f33" fmla="*/ 9 f27 1"/>
                  <a:gd name="f34" fmla="*/ 17 f26 1"/>
                  <a:gd name="f35" fmla="*/ 1 f27 1"/>
                  <a:gd name="f36" fmla="*/ 8 f26 1"/>
                  <a:gd name="f37" fmla="*/ 7 f27 1"/>
                  <a:gd name="f38" fmla="*/ 0 f26 1"/>
                  <a:gd name="f39" fmla="+- f28 0 f1"/>
                  <a:gd name="f40" fmla="*/ f31 1 14"/>
                  <a:gd name="f41" fmla="*/ f32 1 17"/>
                  <a:gd name="f42" fmla="*/ f33 1 14"/>
                  <a:gd name="f43" fmla="*/ f34 1 17"/>
                  <a:gd name="f44" fmla="*/ f35 1 14"/>
                  <a:gd name="f45" fmla="*/ f36 1 17"/>
                  <a:gd name="f46" fmla="*/ f37 1 14"/>
                  <a:gd name="f47" fmla="*/ f38 1 1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7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3"/>
                      <a:pt x="f14" y="f15"/>
                    </a:cubicBezTo>
                    <a:cubicBezTo>
                      <a:pt x="f14" y="f16"/>
                      <a:pt x="f17" y="f14"/>
                      <a:pt x="f18" y="f5"/>
                    </a:cubicBezTo>
                    <a:cubicBezTo>
                      <a:pt x="f8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" name="Freeform 71">
                <a:extLst>
                  <a:ext uri="{FF2B5EF4-FFF2-40B4-BE49-F238E27FC236}">
                    <a16:creationId xmlns:a16="http://schemas.microsoft.com/office/drawing/2014/main" id="{CE803707-2FBE-6B06-4284-7305FD3DF963}"/>
                  </a:ext>
                </a:extLst>
              </p:cNvPr>
              <p:cNvSpPr/>
              <p:nvPr/>
            </p:nvSpPr>
            <p:spPr>
              <a:xfrm>
                <a:off x="4246565" y="4276731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8"/>
                  <a:gd name="f9" fmla="val 1"/>
                  <a:gd name="f10" fmla="val 13"/>
                  <a:gd name="f11" fmla="val 6"/>
                  <a:gd name="f12" fmla="val 10"/>
                  <a:gd name="f13" fmla="val 12"/>
                  <a:gd name="f14" fmla="val 3"/>
                  <a:gd name="f15" fmla="val 7"/>
                  <a:gd name="f16" fmla="val 5"/>
                  <a:gd name="f17" fmla="+- 0 0 -90"/>
                  <a:gd name="f18" fmla="*/ f3 1 16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14"/>
                  <a:gd name="f29" fmla="*/ 8 f25 1"/>
                  <a:gd name="f30" fmla="*/ 1 f24 1"/>
                  <a:gd name="f31" fmla="*/ 16 f25 1"/>
                  <a:gd name="f32" fmla="*/ 6 f24 1"/>
                  <a:gd name="f33" fmla="*/ 14 f24 1"/>
                  <a:gd name="f34" fmla="*/ 1 f25 1"/>
                  <a:gd name="f35" fmla="*/ 7 f24 1"/>
                  <a:gd name="f36" fmla="+- f26 0 f1"/>
                  <a:gd name="f37" fmla="*/ f29 1 16"/>
                  <a:gd name="f38" fmla="*/ f30 1 14"/>
                  <a:gd name="f39" fmla="*/ f31 1 16"/>
                  <a:gd name="f40" fmla="*/ f32 1 14"/>
                  <a:gd name="f41" fmla="*/ f33 1 14"/>
                  <a:gd name="f42" fmla="*/ f34 1 16"/>
                  <a:gd name="f43" fmla="*/ f35 1 14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9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6" h="14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13" y="f7"/>
                      <a:pt x="f8" y="f7"/>
                    </a:cubicBezTo>
                    <a:cubicBezTo>
                      <a:pt x="f14" y="f7"/>
                      <a:pt x="f9" y="f12"/>
                      <a:pt x="f9" y="f15"/>
                    </a:cubicBezTo>
                    <a:cubicBezTo>
                      <a:pt x="f5" y="f9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" name="Freeform 72">
                <a:extLst>
                  <a:ext uri="{FF2B5EF4-FFF2-40B4-BE49-F238E27FC236}">
                    <a16:creationId xmlns:a16="http://schemas.microsoft.com/office/drawing/2014/main" id="{C7E2361D-26ED-CA1C-122C-F01D2CEDAD20}"/>
                  </a:ext>
                </a:extLst>
              </p:cNvPr>
              <p:cNvSpPr/>
              <p:nvPr/>
            </p:nvSpPr>
            <p:spPr>
              <a:xfrm>
                <a:off x="4743449" y="4862514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1"/>
                  <a:gd name="f9" fmla="val 12"/>
                  <a:gd name="f10" fmla="val 9"/>
                  <a:gd name="f11" fmla="val 5"/>
                  <a:gd name="f12" fmla="val 1"/>
                  <a:gd name="f13" fmla="val 8"/>
                  <a:gd name="f14" fmla="val 4"/>
                  <a:gd name="f15" fmla="val 3"/>
                  <a:gd name="f16" fmla="val 7"/>
                  <a:gd name="f17" fmla="val 13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14 f26 1"/>
                  <a:gd name="f31" fmla="*/ 11 f25 1"/>
                  <a:gd name="f32" fmla="*/ 9 f26 1"/>
                  <a:gd name="f33" fmla="*/ 16 f25 1"/>
                  <a:gd name="f34" fmla="*/ 1 f26 1"/>
                  <a:gd name="f35" fmla="*/ 8 f25 1"/>
                  <a:gd name="f36" fmla="*/ 7 f26 1"/>
                  <a:gd name="f37" fmla="*/ 0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9"/>
                      <a:pt x="f12" y="f13"/>
                    </a:cubicBezTo>
                    <a:cubicBezTo>
                      <a:pt x="f12" y="f14"/>
                      <a:pt x="f15" y="f12"/>
                      <a:pt x="f16" y="f5"/>
                    </a:cubicBezTo>
                    <a:cubicBezTo>
                      <a:pt x="f8" y="f5"/>
                      <a:pt x="f17" y="f11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" name="Freeform 73">
                <a:extLst>
                  <a:ext uri="{FF2B5EF4-FFF2-40B4-BE49-F238E27FC236}">
                    <a16:creationId xmlns:a16="http://schemas.microsoft.com/office/drawing/2014/main" id="{A29A6625-7F0E-473A-DDCF-D0AAFCABF844}"/>
                  </a:ext>
                </a:extLst>
              </p:cNvPr>
              <p:cNvSpPr/>
              <p:nvPr/>
            </p:nvSpPr>
            <p:spPr>
              <a:xfrm>
                <a:off x="5203822" y="4878388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5"/>
                  <a:gd name="f9" fmla="val 2"/>
                  <a:gd name="f10" fmla="val 12"/>
                  <a:gd name="f11" fmla="val 8"/>
                  <a:gd name="f12" fmla="val 4"/>
                  <a:gd name="f13" fmla="val 11"/>
                  <a:gd name="f14" fmla="val 3"/>
                  <a:gd name="f15" fmla="val 15"/>
                  <a:gd name="f16" fmla="val 6"/>
                  <a:gd name="f17" fmla="val 10"/>
                  <a:gd name="f18" fmla="+- 0 0 -90"/>
                  <a:gd name="f19" fmla="*/ f3 1 16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6"/>
                  <a:gd name="f29" fmla="*/ f25 1 14"/>
                  <a:gd name="f30" fmla="*/ 5 f26 1"/>
                  <a:gd name="f31" fmla="*/ 14 f25 1"/>
                  <a:gd name="f32" fmla="*/ 0 f26 1"/>
                  <a:gd name="f33" fmla="*/ 8 f25 1"/>
                  <a:gd name="f34" fmla="*/ 8 f26 1"/>
                  <a:gd name="f35" fmla="*/ 0 f25 1"/>
                  <a:gd name="f36" fmla="*/ 15 f26 1"/>
                  <a:gd name="f37" fmla="*/ 6 f25 1"/>
                  <a:gd name="f38" fmla="+- f27 0 f1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6" h="14">
                    <a:moveTo>
                      <a:pt x="f8" y="f7"/>
                    </a:moveTo>
                    <a:cubicBezTo>
                      <a:pt x="f9" y="f7"/>
                      <a:pt x="f5" y="f10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7" y="f14"/>
                      <a:pt x="f15" y="f16"/>
                    </a:cubicBezTo>
                    <a:cubicBezTo>
                      <a:pt x="f6" y="f17"/>
                      <a:pt x="f13" y="f7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" name="Freeform 74">
                <a:extLst>
                  <a:ext uri="{FF2B5EF4-FFF2-40B4-BE49-F238E27FC236}">
                    <a16:creationId xmlns:a16="http://schemas.microsoft.com/office/drawing/2014/main" id="{5CA530DA-5671-19CC-3AC2-0810C3C8DDD9}"/>
                  </a:ext>
                </a:extLst>
              </p:cNvPr>
              <p:cNvSpPr/>
              <p:nvPr/>
            </p:nvSpPr>
            <p:spPr>
              <a:xfrm>
                <a:off x="4587873" y="4621213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6"/>
                  <a:gd name="f15" fmla="val 10"/>
                  <a:gd name="f16" fmla="val 7"/>
                  <a:gd name="f17" fmla="val 12"/>
                  <a:gd name="f18" fmla="val 15"/>
                  <a:gd name="f19" fmla="+- 0 0 -90"/>
                  <a:gd name="f20" fmla="*/ f3 1 14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6"/>
                  <a:gd name="f31" fmla="*/ 9 f27 1"/>
                  <a:gd name="f32" fmla="*/ 16 f26 1"/>
                  <a:gd name="f33" fmla="*/ 1 f27 1"/>
                  <a:gd name="f34" fmla="*/ 8 f26 1"/>
                  <a:gd name="f35" fmla="*/ 6 f27 1"/>
                  <a:gd name="f36" fmla="*/ 0 f26 1"/>
                  <a:gd name="f37" fmla="*/ 14 f27 1"/>
                  <a:gd name="f38" fmla="*/ 12 f26 1"/>
                  <a:gd name="f39" fmla="+- f28 0 f1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1" y="f9"/>
                      <a:pt x="f13" y="f5"/>
                      <a:pt x="f14" y="f5"/>
                    </a:cubicBezTo>
                    <a:cubicBezTo>
                      <a:pt x="f15" y="f5"/>
                      <a:pt x="f6" y="f16"/>
                      <a:pt x="f6" y="f17"/>
                    </a:cubicBezTo>
                    <a:cubicBezTo>
                      <a:pt x="f6" y="f18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" name="Freeform 75">
                <a:extLst>
                  <a:ext uri="{FF2B5EF4-FFF2-40B4-BE49-F238E27FC236}">
                    <a16:creationId xmlns:a16="http://schemas.microsoft.com/office/drawing/2014/main" id="{475A15BB-22B1-FB30-ED02-D40F88F73964}"/>
                  </a:ext>
                </a:extLst>
              </p:cNvPr>
              <p:cNvSpPr/>
              <p:nvPr/>
            </p:nvSpPr>
            <p:spPr>
              <a:xfrm>
                <a:off x="4795835" y="4732340"/>
                <a:ext cx="2857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7"/>
                  <a:gd name="f9" fmla="val 4"/>
                  <a:gd name="f10" fmla="val 5"/>
                  <a:gd name="f11" fmla="val 8"/>
                  <a:gd name="f12" fmla="val 9"/>
                  <a:gd name="f13" fmla="val 16"/>
                  <a:gd name="f14" fmla="val 11"/>
                  <a:gd name="f15" fmla="+- 0 0 -90"/>
                  <a:gd name="f16" fmla="*/ f3 1 12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7"/>
                  <a:gd name="f27" fmla="*/ 0 f23 1"/>
                  <a:gd name="f28" fmla="*/ 7 f22 1"/>
                  <a:gd name="f29" fmla="*/ 5 f23 1"/>
                  <a:gd name="f30" fmla="*/ 0 f22 1"/>
                  <a:gd name="f31" fmla="*/ 12 f23 1"/>
                  <a:gd name="f32" fmla="*/ 9 f22 1"/>
                  <a:gd name="f33" fmla="*/ 17 f22 1"/>
                  <a:gd name="f34" fmla="+- f24 0 f1"/>
                  <a:gd name="f35" fmla="*/ f27 1 12"/>
                  <a:gd name="f36" fmla="*/ f28 1 17"/>
                  <a:gd name="f37" fmla="*/ f29 1 12"/>
                  <a:gd name="f38" fmla="*/ f30 1 17"/>
                  <a:gd name="f39" fmla="*/ f31 1 12"/>
                  <a:gd name="f40" fmla="*/ f32 1 17"/>
                  <a:gd name="f41" fmla="*/ f33 1 17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59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2" h="17">
                    <a:moveTo>
                      <a:pt x="f5" y="f8"/>
                    </a:moveTo>
                    <a:cubicBezTo>
                      <a:pt x="f5" y="f9"/>
                      <a:pt x="f5" y="f5"/>
                      <a:pt x="f10" y="f5"/>
                    </a:cubicBezTo>
                    <a:cubicBezTo>
                      <a:pt x="f11" y="f5"/>
                      <a:pt x="f6" y="f10"/>
                      <a:pt x="f6" y="f12"/>
                    </a:cubicBezTo>
                    <a:cubicBezTo>
                      <a:pt x="f6" y="f6"/>
                      <a:pt x="f11" y="f7"/>
                      <a:pt x="f10" y="f7"/>
                    </a:cubicBezTo>
                    <a:cubicBezTo>
                      <a:pt x="f5" y="f13"/>
                      <a:pt x="f5" y="f14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" name="Freeform 76">
                <a:extLst>
                  <a:ext uri="{FF2B5EF4-FFF2-40B4-BE49-F238E27FC236}">
                    <a16:creationId xmlns:a16="http://schemas.microsoft.com/office/drawing/2014/main" id="{49A9C7C3-B779-5769-CD25-86992F7F4D31}"/>
                  </a:ext>
                </a:extLst>
              </p:cNvPr>
              <p:cNvSpPr/>
              <p:nvPr/>
            </p:nvSpPr>
            <p:spPr>
              <a:xfrm>
                <a:off x="3840159" y="4549780"/>
                <a:ext cx="55558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3"/>
                  <a:gd name="f8" fmla="val 16"/>
                  <a:gd name="f9" fmla="val 9"/>
                  <a:gd name="f10" fmla="val 15"/>
                  <a:gd name="f11" fmla="val 12"/>
                  <a:gd name="f12" fmla="val 6"/>
                  <a:gd name="f13" fmla="val 11"/>
                  <a:gd name="f14" fmla="val 2"/>
                  <a:gd name="f15" fmla="val 1"/>
                  <a:gd name="f16" fmla="val 3"/>
                  <a:gd name="f17" fmla="val 21"/>
                  <a:gd name="f18" fmla="val 7"/>
                  <a:gd name="f19" fmla="val 20"/>
                  <a:gd name="f20" fmla="val 18"/>
                  <a:gd name="f21" fmla="val 17"/>
                  <a:gd name="f22" fmla="val 10"/>
                  <a:gd name="f23" fmla="+- 0 0 -90"/>
                  <a:gd name="f24" fmla="*/ f3 1 23"/>
                  <a:gd name="f25" fmla="*/ f4 1 1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3"/>
                  <a:gd name="f34" fmla="*/ f30 1 13"/>
                  <a:gd name="f35" fmla="*/ 16 f31 1"/>
                  <a:gd name="f36" fmla="*/ 9 f30 1"/>
                  <a:gd name="f37" fmla="*/ 9 f31 1"/>
                  <a:gd name="f38" fmla="*/ 12 f30 1"/>
                  <a:gd name="f39" fmla="*/ 1 f31 1"/>
                  <a:gd name="f40" fmla="*/ 6 f30 1"/>
                  <a:gd name="f41" fmla="*/ 6 f31 1"/>
                  <a:gd name="f42" fmla="*/ 1 f30 1"/>
                  <a:gd name="f43" fmla="*/ 21 f31 1"/>
                  <a:gd name="f44" fmla="*/ 11 f30 1"/>
                  <a:gd name="f45" fmla="*/ 18 f31 1"/>
                  <a:gd name="f46" fmla="*/ 13 f30 1"/>
                  <a:gd name="f47" fmla="+- f32 0 f1"/>
                  <a:gd name="f48" fmla="*/ f35 1 23"/>
                  <a:gd name="f49" fmla="*/ f36 1 13"/>
                  <a:gd name="f50" fmla="*/ f37 1 23"/>
                  <a:gd name="f51" fmla="*/ f38 1 13"/>
                  <a:gd name="f52" fmla="*/ f39 1 23"/>
                  <a:gd name="f53" fmla="*/ f40 1 13"/>
                  <a:gd name="f54" fmla="*/ f41 1 23"/>
                  <a:gd name="f55" fmla="*/ f42 1 13"/>
                  <a:gd name="f56" fmla="*/ f43 1 23"/>
                  <a:gd name="f57" fmla="*/ f44 1 13"/>
                  <a:gd name="f58" fmla="*/ f45 1 23"/>
                  <a:gd name="f59" fmla="*/ f46 1 13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5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3" h="13">
                    <a:moveTo>
                      <a:pt x="f8" y="f9"/>
                    </a:moveTo>
                    <a:cubicBezTo>
                      <a:pt x="f10" y="f7"/>
                      <a:pt x="f11" y="f11"/>
                      <a:pt x="f9" y="f11"/>
                    </a:cubicBezTo>
                    <a:cubicBezTo>
                      <a:pt x="f12" y="f13"/>
                      <a:pt x="f14" y="f9"/>
                      <a:pt x="f15" y="f12"/>
                    </a:cubicBezTo>
                    <a:cubicBezTo>
                      <a:pt x="f5" y="f14"/>
                      <a:pt x="f16" y="f15"/>
                      <a:pt x="f12" y="f15"/>
                    </a:cubicBezTo>
                    <a:cubicBezTo>
                      <a:pt x="f11" y="f5"/>
                      <a:pt x="f8" y="f12"/>
                      <a:pt x="f17" y="f12"/>
                    </a:cubicBezTo>
                    <a:cubicBezTo>
                      <a:pt x="f6" y="f18"/>
                      <a:pt x="f19" y="f9"/>
                      <a:pt x="f17" y="f13"/>
                    </a:cubicBezTo>
                    <a:cubicBezTo>
                      <a:pt x="f17" y="f11"/>
                      <a:pt x="f19" y="f7"/>
                      <a:pt x="f20" y="f7"/>
                    </a:cubicBezTo>
                    <a:cubicBezTo>
                      <a:pt x="f8" y="f7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58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" name="Freeform 77">
                <a:extLst>
                  <a:ext uri="{FF2B5EF4-FFF2-40B4-BE49-F238E27FC236}">
                    <a16:creationId xmlns:a16="http://schemas.microsoft.com/office/drawing/2014/main" id="{48C76AFE-9418-595B-61E6-4765ABE1D6D8}"/>
                  </a:ext>
                </a:extLst>
              </p:cNvPr>
              <p:cNvSpPr/>
              <p:nvPr/>
            </p:nvSpPr>
            <p:spPr>
              <a:xfrm>
                <a:off x="4833939" y="4418015"/>
                <a:ext cx="53977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1"/>
                  <a:gd name="f8" fmla="val 14"/>
                  <a:gd name="f9" fmla="val 10"/>
                  <a:gd name="f10" fmla="val 7"/>
                  <a:gd name="f11" fmla="val 3"/>
                  <a:gd name="f12" fmla="val 2"/>
                  <a:gd name="f13" fmla="val 1"/>
                  <a:gd name="f14" fmla="val 9"/>
                  <a:gd name="f15" fmla="val 6"/>
                  <a:gd name="f16" fmla="val 4"/>
                  <a:gd name="f17" fmla="val 5"/>
                  <a:gd name="f18" fmla="val 17"/>
                  <a:gd name="f19" fmla="val 21"/>
                  <a:gd name="f20" fmla="val 22"/>
                  <a:gd name="f21" fmla="val 20"/>
                  <a:gd name="f22" fmla="val 8"/>
                  <a:gd name="f23" fmla="val 19"/>
                  <a:gd name="f24" fmla="+- 0 0 -90"/>
                  <a:gd name="f25" fmla="*/ f3 1 23"/>
                  <a:gd name="f26" fmla="*/ f4 1 1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3"/>
                  <a:gd name="f35" fmla="*/ f31 1 11"/>
                  <a:gd name="f36" fmla="*/ 14 f32 1"/>
                  <a:gd name="f37" fmla="*/ 11 f31 1"/>
                  <a:gd name="f38" fmla="*/ 3 f32 1"/>
                  <a:gd name="f39" fmla="*/ 10 f31 1"/>
                  <a:gd name="f40" fmla="*/ 1 f32 1"/>
                  <a:gd name="f41" fmla="*/ 7 f31 1"/>
                  <a:gd name="f42" fmla="*/ 2 f32 1"/>
                  <a:gd name="f43" fmla="*/ 3 f31 1"/>
                  <a:gd name="f44" fmla="*/ 5 f32 1"/>
                  <a:gd name="f45" fmla="*/ 4 f31 1"/>
                  <a:gd name="f46" fmla="*/ 7 f32 1"/>
                  <a:gd name="f47" fmla="*/ 21 f32 1"/>
                  <a:gd name="f48" fmla="*/ 20 f32 1"/>
                  <a:gd name="f49" fmla="*/ 8 f31 1"/>
                  <a:gd name="f50" fmla="+- f33 0 f1"/>
                  <a:gd name="f51" fmla="*/ f36 1 23"/>
                  <a:gd name="f52" fmla="*/ f37 1 11"/>
                  <a:gd name="f53" fmla="*/ f38 1 23"/>
                  <a:gd name="f54" fmla="*/ f39 1 11"/>
                  <a:gd name="f55" fmla="*/ f40 1 23"/>
                  <a:gd name="f56" fmla="*/ f41 1 11"/>
                  <a:gd name="f57" fmla="*/ f42 1 23"/>
                  <a:gd name="f58" fmla="*/ f43 1 11"/>
                  <a:gd name="f59" fmla="*/ f44 1 23"/>
                  <a:gd name="f60" fmla="*/ f45 1 11"/>
                  <a:gd name="f61" fmla="*/ f46 1 23"/>
                  <a:gd name="f62" fmla="*/ f47 1 23"/>
                  <a:gd name="f63" fmla="*/ f48 1 23"/>
                  <a:gd name="f64" fmla="*/ f49 1 11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4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5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6"/>
                  </a:cxn>
                  <a:cxn ang="f50">
                    <a:pos x="f98" y="f94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3" h="11">
                    <a:moveTo>
                      <a:pt x="f8" y="f7"/>
                    </a:moveTo>
                    <a:cubicBezTo>
                      <a:pt x="f7" y="f9"/>
                      <a:pt x="f10" y="f9"/>
                      <a:pt x="f11" y="f9"/>
                    </a:cubicBezTo>
                    <a:cubicBezTo>
                      <a:pt x="f12" y="f9"/>
                      <a:pt x="f13" y="f14"/>
                      <a:pt x="f13" y="f10"/>
                    </a:cubicBezTo>
                    <a:cubicBezTo>
                      <a:pt x="f13" y="f15"/>
                      <a:pt x="f5" y="f16"/>
                      <a:pt x="f12" y="f11"/>
                    </a:cubicBezTo>
                    <a:cubicBezTo>
                      <a:pt x="f11" y="f12"/>
                      <a:pt x="f16" y="f11"/>
                      <a:pt x="f17" y="f16"/>
                    </a:cubicBezTo>
                    <a:cubicBezTo>
                      <a:pt x="f15" y="f15"/>
                      <a:pt x="f15" y="f17"/>
                      <a:pt x="f10" y="f16"/>
                    </a:cubicBezTo>
                    <a:cubicBezTo>
                      <a:pt x="f14" y="f5"/>
                      <a:pt x="f18" y="f5"/>
                      <a:pt x="f19" y="f11"/>
                    </a:cubicBezTo>
                    <a:cubicBezTo>
                      <a:pt x="f6" y="f17"/>
                      <a:pt x="f20" y="f10"/>
                      <a:pt x="f21" y="f22"/>
                    </a:cubicBezTo>
                    <a:cubicBezTo>
                      <a:pt x="f23" y="f9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" name="Freeform 78">
                <a:extLst>
                  <a:ext uri="{FF2B5EF4-FFF2-40B4-BE49-F238E27FC236}">
                    <a16:creationId xmlns:a16="http://schemas.microsoft.com/office/drawing/2014/main" id="{04FC0CFB-FECA-C79E-D85E-CA682CB01D2A}"/>
                  </a:ext>
                </a:extLst>
              </p:cNvPr>
              <p:cNvSpPr/>
              <p:nvPr/>
            </p:nvSpPr>
            <p:spPr>
              <a:xfrm>
                <a:off x="5167310" y="4954594"/>
                <a:ext cx="42867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1"/>
                  <a:gd name="f8" fmla="val 7"/>
                  <a:gd name="f9" fmla="val 12"/>
                  <a:gd name="f10" fmla="val 6"/>
                  <a:gd name="f11" fmla="val 13"/>
                  <a:gd name="f12" fmla="val 17"/>
                  <a:gd name="f13" fmla="val 19"/>
                  <a:gd name="f14" fmla="val 16"/>
                  <a:gd name="f15" fmla="val 20"/>
                  <a:gd name="f16" fmla="val 15"/>
                  <a:gd name="f17" fmla="val 14"/>
                  <a:gd name="f18" fmla="val 10"/>
                  <a:gd name="f19" fmla="val 8"/>
                  <a:gd name="f20" fmla="val 5"/>
                  <a:gd name="f21" fmla="val 9"/>
                  <a:gd name="f22" fmla="val 1"/>
                  <a:gd name="f23" fmla="val 3"/>
                  <a:gd name="f24" fmla="val 2"/>
                  <a:gd name="f25" fmla="+- 0 0 -90"/>
                  <a:gd name="f26" fmla="*/ f3 1 18"/>
                  <a:gd name="f27" fmla="*/ f4 1 2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8"/>
                  <a:gd name="f36" fmla="*/ f32 1 21"/>
                  <a:gd name="f37" fmla="*/ 7 f33 1"/>
                  <a:gd name="f38" fmla="*/ 7 f32 1"/>
                  <a:gd name="f39" fmla="*/ 17 f33 1"/>
                  <a:gd name="f40" fmla="*/ 19 f32 1"/>
                  <a:gd name="f41" fmla="*/ 14 f33 1"/>
                  <a:gd name="f42" fmla="*/ 21 f32 1"/>
                  <a:gd name="f43" fmla="*/ 8 f33 1"/>
                  <a:gd name="f44" fmla="*/ 1 f33 1"/>
                  <a:gd name="f45" fmla="*/ 5 f32 1"/>
                  <a:gd name="f46" fmla="*/ 3 f33 1"/>
                  <a:gd name="f47" fmla="*/ 3 f32 1"/>
                  <a:gd name="f48" fmla="*/ 1 f32 1"/>
                  <a:gd name="f49" fmla="+- f34 0 f1"/>
                  <a:gd name="f50" fmla="*/ f37 1 18"/>
                  <a:gd name="f51" fmla="*/ f38 1 21"/>
                  <a:gd name="f52" fmla="*/ f39 1 18"/>
                  <a:gd name="f53" fmla="*/ f40 1 21"/>
                  <a:gd name="f54" fmla="*/ f41 1 18"/>
                  <a:gd name="f55" fmla="*/ f42 1 21"/>
                  <a:gd name="f56" fmla="*/ f43 1 18"/>
                  <a:gd name="f57" fmla="*/ f44 1 18"/>
                  <a:gd name="f58" fmla="*/ f45 1 21"/>
                  <a:gd name="f59" fmla="*/ f46 1 18"/>
                  <a:gd name="f60" fmla="*/ f47 1 21"/>
                  <a:gd name="f61" fmla="*/ f48 1 21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5"/>
                  <a:gd name="f74" fmla="*/ f58 1 f36"/>
                  <a:gd name="f75" fmla="*/ f59 1 f35"/>
                  <a:gd name="f76" fmla="*/ f60 1 f36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6 1"/>
                  <a:gd name="f90" fmla="*/ f74 f27 1"/>
                  <a:gd name="f91" fmla="*/ f75 f26 1"/>
                  <a:gd name="f92" fmla="*/ f76 f27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5"/>
                  </a:cxn>
                  <a:cxn ang="f49">
                    <a:pos x="f89" y="f90"/>
                  </a:cxn>
                  <a:cxn ang="f49">
                    <a:pos x="f91" y="f92"/>
                  </a:cxn>
                  <a:cxn ang="f49">
                    <a:pos x="f8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18" h="21">
                    <a:moveTo>
                      <a:pt x="f8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7"/>
                      <a:pt x="f17" y="f7"/>
                    </a:cubicBezTo>
                    <a:cubicBezTo>
                      <a:pt x="f9" y="f7"/>
                      <a:pt x="f18" y="f7"/>
                      <a:pt x="f19" y="f13"/>
                    </a:cubicBezTo>
                    <a:cubicBezTo>
                      <a:pt x="f20" y="f17"/>
                      <a:pt x="f20" y="f21"/>
                      <a:pt x="f22" y="f20"/>
                    </a:cubicBezTo>
                    <a:cubicBezTo>
                      <a:pt x="f5" y="f23"/>
                      <a:pt x="f23" y="f23"/>
                      <a:pt x="f23" y="f23"/>
                    </a:cubicBezTo>
                    <a:cubicBezTo>
                      <a:pt x="f20" y="f24"/>
                      <a:pt x="f10" y="f5"/>
                      <a:pt x="f8" y="f22"/>
                    </a:cubicBezTo>
                    <a:cubicBezTo>
                      <a:pt x="f18" y="f23"/>
                      <a:pt x="f8" y="f20"/>
                      <a:pt x="f8" y="f8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" name="Freeform 79">
                <a:extLst>
                  <a:ext uri="{FF2B5EF4-FFF2-40B4-BE49-F238E27FC236}">
                    <a16:creationId xmlns:a16="http://schemas.microsoft.com/office/drawing/2014/main" id="{C4F29127-CCA8-DB45-D488-BD5E49FFC660}"/>
                  </a:ext>
                </a:extLst>
              </p:cNvPr>
              <p:cNvSpPr/>
              <p:nvPr/>
            </p:nvSpPr>
            <p:spPr>
              <a:xfrm>
                <a:off x="4752978" y="5081595"/>
                <a:ext cx="4286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0"/>
                  <a:gd name="f8" fmla="val 1"/>
                  <a:gd name="f9" fmla="val 3"/>
                  <a:gd name="f10" fmla="val 6"/>
                  <a:gd name="f11" fmla="val 9"/>
                  <a:gd name="f12" fmla="val 2"/>
                  <a:gd name="f13" fmla="val 11"/>
                  <a:gd name="f14" fmla="val 7"/>
                  <a:gd name="f15" fmla="val 13"/>
                  <a:gd name="f16" fmla="val 14"/>
                  <a:gd name="f17" fmla="val 12"/>
                  <a:gd name="f18" fmla="val 16"/>
                  <a:gd name="f19" fmla="val 17"/>
                  <a:gd name="f20" fmla="val 15"/>
                  <a:gd name="f21" fmla="val 19"/>
                  <a:gd name="f22" fmla="val 8"/>
                  <a:gd name="f23" fmla="+- 0 0 -90"/>
                  <a:gd name="f24" fmla="*/ f3 1 18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20"/>
                  <a:gd name="f35" fmla="*/ 1 f31 1"/>
                  <a:gd name="f36" fmla="*/ 3 f30 1"/>
                  <a:gd name="f37" fmla="*/ 11 f31 1"/>
                  <a:gd name="f38" fmla="*/ 7 f30 1"/>
                  <a:gd name="f39" fmla="*/ 16 f31 1"/>
                  <a:gd name="f40" fmla="*/ 14 f30 1"/>
                  <a:gd name="f41" fmla="*/ 18 f31 1"/>
                  <a:gd name="f42" fmla="*/ 17 f30 1"/>
                  <a:gd name="f43" fmla="*/ 14 f31 1"/>
                  <a:gd name="f44" fmla="*/ 20 f30 1"/>
                  <a:gd name="f45" fmla="*/ 13 f31 1"/>
                  <a:gd name="f46" fmla="*/ 7 f31 1"/>
                  <a:gd name="f47" fmla="*/ 15 f30 1"/>
                  <a:gd name="f48" fmla="+- f32 0 f1"/>
                  <a:gd name="f49" fmla="*/ f35 1 18"/>
                  <a:gd name="f50" fmla="*/ f36 1 20"/>
                  <a:gd name="f51" fmla="*/ f37 1 18"/>
                  <a:gd name="f52" fmla="*/ f38 1 20"/>
                  <a:gd name="f53" fmla="*/ f39 1 18"/>
                  <a:gd name="f54" fmla="*/ f40 1 20"/>
                  <a:gd name="f55" fmla="*/ f41 1 18"/>
                  <a:gd name="f56" fmla="*/ f42 1 20"/>
                  <a:gd name="f57" fmla="*/ f43 1 18"/>
                  <a:gd name="f58" fmla="*/ f44 1 20"/>
                  <a:gd name="f59" fmla="*/ f45 1 18"/>
                  <a:gd name="f60" fmla="*/ f46 1 18"/>
                  <a:gd name="f61" fmla="*/ f47 1 20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4"/>
                  <a:gd name="f76" fmla="*/ f59 1 f33"/>
                  <a:gd name="f77" fmla="*/ f60 1 f33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5 1"/>
                  <a:gd name="f93" fmla="*/ f76 f24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3" y="f92"/>
                  </a:cxn>
                  <a:cxn ang="f48">
                    <a:pos x="f94" y="f95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18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6"/>
                    </a:cubicBezTo>
                    <a:cubicBezTo>
                      <a:pt x="f19" y="f20"/>
                      <a:pt x="f6" y="f18"/>
                      <a:pt x="f6" y="f19"/>
                    </a:cubicBezTo>
                    <a:cubicBezTo>
                      <a:pt x="f19" y="f6"/>
                      <a:pt x="f18" y="f21"/>
                      <a:pt x="f16" y="f7"/>
                    </a:cubicBezTo>
                    <a:cubicBezTo>
                      <a:pt x="f16" y="f7"/>
                      <a:pt x="f15" y="f7"/>
                      <a:pt x="f15" y="f7"/>
                    </a:cubicBezTo>
                    <a:cubicBezTo>
                      <a:pt x="f15" y="f16"/>
                      <a:pt x="f22" y="f19"/>
                      <a:pt x="f14" y="f20"/>
                    </a:cubicBezTo>
                    <a:cubicBezTo>
                      <a:pt x="f9" y="f17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" name="Freeform 80">
                <a:extLst>
                  <a:ext uri="{FF2B5EF4-FFF2-40B4-BE49-F238E27FC236}">
                    <a16:creationId xmlns:a16="http://schemas.microsoft.com/office/drawing/2014/main" id="{B72F6AA5-EE01-421D-3DCD-F5A1F25037E5}"/>
                  </a:ext>
                </a:extLst>
              </p:cNvPr>
              <p:cNvSpPr/>
              <p:nvPr/>
            </p:nvSpPr>
            <p:spPr>
              <a:xfrm>
                <a:off x="4665661" y="5100642"/>
                <a:ext cx="5555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8"/>
                  <a:gd name="f9" fmla="val 7"/>
                  <a:gd name="f10" fmla="val 9"/>
                  <a:gd name="f11" fmla="val 2"/>
                  <a:gd name="f12" fmla="val 12"/>
                  <a:gd name="f13" fmla="val 3"/>
                  <a:gd name="f14" fmla="val 15"/>
                  <a:gd name="f15" fmla="val 4"/>
                  <a:gd name="f16" fmla="val 16"/>
                  <a:gd name="f17" fmla="val 5"/>
                  <a:gd name="f18" fmla="val 18"/>
                  <a:gd name="f19" fmla="val 19"/>
                  <a:gd name="f20" fmla="val 20"/>
                  <a:gd name="f21" fmla="val 10"/>
                  <a:gd name="f22" fmla="val 21"/>
                  <a:gd name="f23" fmla="val 13"/>
                  <a:gd name="f24" fmla="val 14"/>
                  <a:gd name="f25" fmla="val 6"/>
                  <a:gd name="f26" fmla="val 1"/>
                  <a:gd name="f27" fmla="+- 0 0 -90"/>
                  <a:gd name="f28" fmla="*/ f3 1 23"/>
                  <a:gd name="f29" fmla="*/ f4 1 17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3"/>
                  <a:gd name="f38" fmla="*/ f34 1 17"/>
                  <a:gd name="f39" fmla="*/ 8 f35 1"/>
                  <a:gd name="f40" fmla="*/ 7 f34 1"/>
                  <a:gd name="f41" fmla="*/ 15 f35 1"/>
                  <a:gd name="f42" fmla="*/ 4 f34 1"/>
                  <a:gd name="f43" fmla="*/ 19 f35 1"/>
                  <a:gd name="f44" fmla="*/ 8 f34 1"/>
                  <a:gd name="f45" fmla="*/ 21 f35 1"/>
                  <a:gd name="f46" fmla="*/ 13 f34 1"/>
                  <a:gd name="f47" fmla="*/ 14 f35 1"/>
                  <a:gd name="f48" fmla="*/ 15 f34 1"/>
                  <a:gd name="f49" fmla="*/ 2 f35 1"/>
                  <a:gd name="f50" fmla="*/ 3 f35 1"/>
                  <a:gd name="f51" fmla="*/ 6 f35 1"/>
                  <a:gd name="f52" fmla="*/ 1 f34 1"/>
                  <a:gd name="f53" fmla="*/ 7 f35 1"/>
                  <a:gd name="f54" fmla="+- f36 0 f1"/>
                  <a:gd name="f55" fmla="*/ f39 1 23"/>
                  <a:gd name="f56" fmla="*/ f40 1 17"/>
                  <a:gd name="f57" fmla="*/ f41 1 23"/>
                  <a:gd name="f58" fmla="*/ f42 1 17"/>
                  <a:gd name="f59" fmla="*/ f43 1 23"/>
                  <a:gd name="f60" fmla="*/ f44 1 17"/>
                  <a:gd name="f61" fmla="*/ f45 1 23"/>
                  <a:gd name="f62" fmla="*/ f46 1 17"/>
                  <a:gd name="f63" fmla="*/ f47 1 23"/>
                  <a:gd name="f64" fmla="*/ f48 1 17"/>
                  <a:gd name="f65" fmla="*/ f49 1 23"/>
                  <a:gd name="f66" fmla="*/ f50 1 23"/>
                  <a:gd name="f67" fmla="*/ f51 1 23"/>
                  <a:gd name="f68" fmla="*/ f52 1 17"/>
                  <a:gd name="f69" fmla="*/ f53 1 23"/>
                  <a:gd name="f70" fmla="*/ 0 1 f37"/>
                  <a:gd name="f71" fmla="*/ f31 1 f37"/>
                  <a:gd name="f72" fmla="*/ 0 1 f38"/>
                  <a:gd name="f73" fmla="*/ f32 1 f38"/>
                  <a:gd name="f74" fmla="*/ f55 1 f37"/>
                  <a:gd name="f75" fmla="*/ f56 1 f38"/>
                  <a:gd name="f76" fmla="*/ f57 1 f37"/>
                  <a:gd name="f77" fmla="*/ f58 1 f38"/>
                  <a:gd name="f78" fmla="*/ f59 1 f37"/>
                  <a:gd name="f79" fmla="*/ f60 1 f38"/>
                  <a:gd name="f80" fmla="*/ f61 1 f37"/>
                  <a:gd name="f81" fmla="*/ f62 1 f38"/>
                  <a:gd name="f82" fmla="*/ f63 1 f37"/>
                  <a:gd name="f83" fmla="*/ f64 1 f38"/>
                  <a:gd name="f84" fmla="*/ f65 1 f37"/>
                  <a:gd name="f85" fmla="*/ f66 1 f37"/>
                  <a:gd name="f86" fmla="*/ f67 1 f37"/>
                  <a:gd name="f87" fmla="*/ f68 1 f38"/>
                  <a:gd name="f88" fmla="*/ f69 1 f37"/>
                  <a:gd name="f89" fmla="*/ f70 f28 1"/>
                  <a:gd name="f90" fmla="*/ f71 f28 1"/>
                  <a:gd name="f91" fmla="*/ f73 f29 1"/>
                  <a:gd name="f92" fmla="*/ f72 f29 1"/>
                  <a:gd name="f93" fmla="*/ f74 f28 1"/>
                  <a:gd name="f94" fmla="*/ f75 f29 1"/>
                  <a:gd name="f95" fmla="*/ f76 f28 1"/>
                  <a:gd name="f96" fmla="*/ f77 f29 1"/>
                  <a:gd name="f97" fmla="*/ f78 f28 1"/>
                  <a:gd name="f98" fmla="*/ f79 f29 1"/>
                  <a:gd name="f99" fmla="*/ f80 f28 1"/>
                  <a:gd name="f100" fmla="*/ f81 f29 1"/>
                  <a:gd name="f101" fmla="*/ f82 f28 1"/>
                  <a:gd name="f102" fmla="*/ f83 f29 1"/>
                  <a:gd name="f103" fmla="*/ f84 f28 1"/>
                  <a:gd name="f104" fmla="*/ f85 f28 1"/>
                  <a:gd name="f105" fmla="*/ f86 f28 1"/>
                  <a:gd name="f106" fmla="*/ f87 f29 1"/>
                  <a:gd name="f107" fmla="*/ f8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94"/>
                  </a:cxn>
                  <a:cxn ang="f54">
                    <a:pos x="f104" y="f96"/>
                  </a:cxn>
                  <a:cxn ang="f54">
                    <a:pos x="f105" y="f106"/>
                  </a:cxn>
                  <a:cxn ang="f54">
                    <a:pos x="f107" y="f96"/>
                  </a:cxn>
                  <a:cxn ang="f54">
                    <a:pos x="f93" y="f94"/>
                  </a:cxn>
                </a:cxnLst>
                <a:rect l="f89" t="f92" r="f90" b="f91"/>
                <a:pathLst>
                  <a:path w="23" h="1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9"/>
                      <a:pt x="f19" y="f8"/>
                    </a:cubicBezTo>
                    <a:cubicBezTo>
                      <a:pt x="f20" y="f10"/>
                      <a:pt x="f6" y="f21"/>
                      <a:pt x="f22" y="f23"/>
                    </a:cubicBezTo>
                    <a:cubicBezTo>
                      <a:pt x="f20" y="f14"/>
                      <a:pt x="f7" y="f7"/>
                      <a:pt x="f24" y="f14"/>
                    </a:cubicBezTo>
                    <a:cubicBezTo>
                      <a:pt x="f21" y="f23"/>
                      <a:pt x="f9" y="f10"/>
                      <a:pt x="f11" y="f9"/>
                    </a:cubicBezTo>
                    <a:cubicBezTo>
                      <a:pt x="f5" y="f25"/>
                      <a:pt x="f11" y="f17"/>
                      <a:pt x="f13" y="f15"/>
                    </a:cubicBezTo>
                    <a:cubicBezTo>
                      <a:pt x="f13" y="f13"/>
                      <a:pt x="f13" y="f5"/>
                      <a:pt x="f25" y="f26"/>
                    </a:cubicBezTo>
                    <a:cubicBezTo>
                      <a:pt x="f9" y="f26"/>
                      <a:pt x="f9" y="f13"/>
                      <a:pt x="f9" y="f15"/>
                    </a:cubicBezTo>
                    <a:cubicBezTo>
                      <a:pt x="f9" y="f17"/>
                      <a:pt x="f25" y="f17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" name="Freeform 81">
                <a:extLst>
                  <a:ext uri="{FF2B5EF4-FFF2-40B4-BE49-F238E27FC236}">
                    <a16:creationId xmlns:a16="http://schemas.microsoft.com/office/drawing/2014/main" id="{23C68FF2-B9E7-7858-8FE1-472346B435B6}"/>
                  </a:ext>
                </a:extLst>
              </p:cNvPr>
              <p:cNvSpPr/>
              <p:nvPr/>
            </p:nvSpPr>
            <p:spPr>
              <a:xfrm>
                <a:off x="5132390" y="4591056"/>
                <a:ext cx="25402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5"/>
                  <a:gd name="f8" fmla="val 4"/>
                  <a:gd name="f9" fmla="val 1"/>
                  <a:gd name="f10" fmla="val 6"/>
                  <a:gd name="f11" fmla="val 10"/>
                  <a:gd name="f12" fmla="val 7"/>
                  <a:gd name="f13" fmla="val 5"/>
                  <a:gd name="f14" fmla="val 8"/>
                  <a:gd name="f15" fmla="val 14"/>
                  <a:gd name="f16" fmla="val 17"/>
                  <a:gd name="f17" fmla="val 21"/>
                  <a:gd name="f18" fmla="val 24"/>
                  <a:gd name="f19" fmla="val 23"/>
                  <a:gd name="f20" fmla="val 3"/>
                  <a:gd name="f21" fmla="val 22"/>
                  <a:gd name="f22" fmla="val 20"/>
                  <a:gd name="f23" fmla="val 18"/>
                  <a:gd name="f24" fmla="val 15"/>
                  <a:gd name="f25" fmla="val 2"/>
                  <a:gd name="f26" fmla="+- 0 0 -90"/>
                  <a:gd name="f27" fmla="*/ f3 1 11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5"/>
                  <a:gd name="f38" fmla="*/ 4 f34 1"/>
                  <a:gd name="f39" fmla="*/ 1 f33 1"/>
                  <a:gd name="f40" fmla="*/ 10 f34 1"/>
                  <a:gd name="f41" fmla="*/ 4 f33 1"/>
                  <a:gd name="f42" fmla="*/ 6 f34 1"/>
                  <a:gd name="f43" fmla="*/ 8 f33 1"/>
                  <a:gd name="f44" fmla="*/ 14 f33 1"/>
                  <a:gd name="f45" fmla="*/ 24 f33 1"/>
                  <a:gd name="f46" fmla="*/ 3 f34 1"/>
                  <a:gd name="f47" fmla="*/ 22 f33 1"/>
                  <a:gd name="f48" fmla="*/ 1 f34 1"/>
                  <a:gd name="f49" fmla="*/ 15 f33 1"/>
                  <a:gd name="f50" fmla="+- f35 0 f1"/>
                  <a:gd name="f51" fmla="*/ f38 1 11"/>
                  <a:gd name="f52" fmla="*/ f39 1 25"/>
                  <a:gd name="f53" fmla="*/ f40 1 11"/>
                  <a:gd name="f54" fmla="*/ f41 1 25"/>
                  <a:gd name="f55" fmla="*/ f42 1 11"/>
                  <a:gd name="f56" fmla="*/ f43 1 25"/>
                  <a:gd name="f57" fmla="*/ f44 1 25"/>
                  <a:gd name="f58" fmla="*/ f45 1 25"/>
                  <a:gd name="f59" fmla="*/ f46 1 11"/>
                  <a:gd name="f60" fmla="*/ f47 1 25"/>
                  <a:gd name="f61" fmla="*/ f48 1 11"/>
                  <a:gd name="f62" fmla="*/ f49 1 25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7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8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5" y="f89"/>
                  </a:cxn>
                  <a:cxn ang="f50">
                    <a:pos x="f87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1" h="25">
                    <a:moveTo>
                      <a:pt x="f8" y="f9"/>
                    </a:moveTo>
                    <a:cubicBezTo>
                      <a:pt x="f10" y="f8"/>
                      <a:pt x="f11" y="f5"/>
                      <a:pt x="f11" y="f8"/>
                    </a:cubicBezTo>
                    <a:cubicBezTo>
                      <a:pt x="f6" y="f12"/>
                      <a:pt x="f12" y="f13"/>
                      <a:pt x="f10" y="f14"/>
                    </a:cubicBezTo>
                    <a:cubicBezTo>
                      <a:pt x="f11" y="f14"/>
                      <a:pt x="f6" y="f6"/>
                      <a:pt x="f11" y="f15"/>
                    </a:cubicBezTo>
                    <a:cubicBezTo>
                      <a:pt x="f11" y="f16"/>
                      <a:pt x="f14" y="f17"/>
                      <a:pt x="f10" y="f18"/>
                    </a:cubicBezTo>
                    <a:cubicBezTo>
                      <a:pt x="f13" y="f7"/>
                      <a:pt x="f8" y="f19"/>
                      <a:pt x="f20" y="f21"/>
                    </a:cubicBezTo>
                    <a:cubicBezTo>
                      <a:pt x="f5" y="f22"/>
                      <a:pt x="f5" y="f23"/>
                      <a:pt x="f9" y="f24"/>
                    </a:cubicBezTo>
                    <a:cubicBezTo>
                      <a:pt x="f25" y="f6"/>
                      <a:pt x="f8" y="f12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1" name="Freeform 82">
                <a:extLst>
                  <a:ext uri="{FF2B5EF4-FFF2-40B4-BE49-F238E27FC236}">
                    <a16:creationId xmlns:a16="http://schemas.microsoft.com/office/drawing/2014/main" id="{25612F1C-43DD-DBAB-B247-0291FF87F2DF}"/>
                  </a:ext>
                </a:extLst>
              </p:cNvPr>
              <p:cNvSpPr/>
              <p:nvPr/>
            </p:nvSpPr>
            <p:spPr>
              <a:xfrm>
                <a:off x="4152903" y="4819656"/>
                <a:ext cx="50804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2"/>
                  <a:gd name="f10" fmla="val 5"/>
                  <a:gd name="f11" fmla="val 7"/>
                  <a:gd name="f12" fmla="val 6"/>
                  <a:gd name="f13" fmla="val 9"/>
                  <a:gd name="f14" fmla="val 4"/>
                  <a:gd name="f15" fmla="val 2"/>
                  <a:gd name="f16" fmla="val 16"/>
                  <a:gd name="f17" fmla="val 19"/>
                  <a:gd name="f18" fmla="val 1"/>
                  <a:gd name="f19" fmla="val 15"/>
                  <a:gd name="f20" fmla="val 13"/>
                  <a:gd name="f21" fmla="val 17"/>
                  <a:gd name="f22" fmla="val 3"/>
                  <a:gd name="f23" fmla="val 10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2 f31 1"/>
                  <a:gd name="f38" fmla="*/ 9 f32 1"/>
                  <a:gd name="f39" fmla="*/ 4 f31 1"/>
                  <a:gd name="f40" fmla="*/ 19 f32 1"/>
                  <a:gd name="f41" fmla="*/ 1 f31 1"/>
                  <a:gd name="f42" fmla="*/ 9 f31 1"/>
                  <a:gd name="f43" fmla="*/ 6 f32 1"/>
                  <a:gd name="f44" fmla="*/ 17 f31 1"/>
                  <a:gd name="f45" fmla="*/ 4 f32 1"/>
                  <a:gd name="f46" fmla="*/ 15 f31 1"/>
                  <a:gd name="f47" fmla="*/ 3 f32 1"/>
                  <a:gd name="f48" fmla="*/ 10 f31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18"/>
                  <a:gd name="f56" fmla="*/ f42 1 18"/>
                  <a:gd name="f57" fmla="*/ f43 1 21"/>
                  <a:gd name="f58" fmla="*/ f44 1 18"/>
                  <a:gd name="f59" fmla="*/ f45 1 21"/>
                  <a:gd name="f60" fmla="*/ f46 1 18"/>
                  <a:gd name="f61" fmla="*/ f47 1 21"/>
                  <a:gd name="f62" fmla="*/ f48 1 18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9" y="f15"/>
                      <a:pt x="f16" y="f5"/>
                      <a:pt x="f17" y="f18"/>
                    </a:cubicBezTo>
                    <a:cubicBezTo>
                      <a:pt x="f6" y="f18"/>
                      <a:pt x="f6" y="f11"/>
                      <a:pt x="f17" y="f13"/>
                    </a:cubicBezTo>
                    <a:cubicBezTo>
                      <a:pt x="f19" y="f20"/>
                      <a:pt x="f13" y="f20"/>
                      <a:pt x="f12" y="f21"/>
                    </a:cubicBezTo>
                    <a:cubicBezTo>
                      <a:pt x="f10" y="f7"/>
                      <a:pt x="f14" y="f21"/>
                      <a:pt x="f14" y="f19"/>
                    </a:cubicBezTo>
                    <a:cubicBezTo>
                      <a:pt x="f14" y="f20"/>
                      <a:pt x="f5" y="f9"/>
                      <a:pt x="f22" y="f23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2" name="Freeform 83">
                <a:extLst>
                  <a:ext uri="{FF2B5EF4-FFF2-40B4-BE49-F238E27FC236}">
                    <a16:creationId xmlns:a16="http://schemas.microsoft.com/office/drawing/2014/main" id="{7E431B9D-8BC0-AD87-EAFF-26183F070A58}"/>
                  </a:ext>
                </a:extLst>
              </p:cNvPr>
              <p:cNvSpPr/>
              <p:nvPr/>
            </p:nvSpPr>
            <p:spPr>
              <a:xfrm>
                <a:off x="5157792" y="5081595"/>
                <a:ext cx="50804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3"/>
                  <a:gd name="f10" fmla="val 5"/>
                  <a:gd name="f11" fmla="val 7"/>
                  <a:gd name="f12" fmla="val 11"/>
                  <a:gd name="f13" fmla="val 3"/>
                  <a:gd name="f14" fmla="val 12"/>
                  <a:gd name="f15" fmla="val 14"/>
                  <a:gd name="f16" fmla="val 16"/>
                  <a:gd name="f17" fmla="val 2"/>
                  <a:gd name="f18" fmla="val 19"/>
                  <a:gd name="f19" fmla="val 20"/>
                  <a:gd name="f20" fmla="val 10"/>
                  <a:gd name="f21" fmla="val 17"/>
                  <a:gd name="f22" fmla="val 4"/>
                  <a:gd name="f23" fmla="val 6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3 f31 1"/>
                  <a:gd name="f38" fmla="*/ 11 f32 1"/>
                  <a:gd name="f39" fmla="*/ 3 f31 1"/>
                  <a:gd name="f40" fmla="*/ 14 f32 1"/>
                  <a:gd name="f41" fmla="*/ 20 f32 1"/>
                  <a:gd name="f42" fmla="*/ 17 f32 1"/>
                  <a:gd name="f43" fmla="*/ 11 f31 1"/>
                  <a:gd name="f44" fmla="*/ 5 f32 1"/>
                  <a:gd name="f45" fmla="*/ 17 f31 1"/>
                  <a:gd name="f46" fmla="*/ 3 f32 1"/>
                  <a:gd name="f47" fmla="*/ 16 f31 1"/>
                  <a:gd name="f48" fmla="*/ 2 f32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21"/>
                  <a:gd name="f56" fmla="*/ f42 1 21"/>
                  <a:gd name="f57" fmla="*/ f43 1 18"/>
                  <a:gd name="f58" fmla="*/ f44 1 21"/>
                  <a:gd name="f59" fmla="*/ f45 1 18"/>
                  <a:gd name="f60" fmla="*/ f46 1 21"/>
                  <a:gd name="f61" fmla="*/ f47 1 18"/>
                  <a:gd name="f62" fmla="*/ f48 1 21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4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5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7"/>
                  </a:cxn>
                  <a:cxn ang="f49">
                    <a:pos x="f89" y="f87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1"/>
                  </a:cxn>
                  <a:cxn ang="f49">
                    <a:pos x="f92" y="f91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11"/>
                      <a:pt x="f8" y="f10"/>
                      <a:pt x="f12" y="f13"/>
                    </a:cubicBezTo>
                    <a:cubicBezTo>
                      <a:pt x="f14" y="f13"/>
                      <a:pt x="f9" y="f13"/>
                      <a:pt x="f15" y="f13"/>
                    </a:cubicBezTo>
                    <a:cubicBezTo>
                      <a:pt x="f16" y="f17"/>
                      <a:pt x="f18" y="f5"/>
                      <a:pt x="f19" y="f13"/>
                    </a:cubicBezTo>
                    <a:cubicBezTo>
                      <a:pt x="f6" y="f11"/>
                      <a:pt x="f19" y="f20"/>
                      <a:pt x="f21" y="f12"/>
                    </a:cubicBezTo>
                    <a:cubicBezTo>
                      <a:pt x="f9" y="f9"/>
                      <a:pt x="f8" y="f15"/>
                      <a:pt x="f10" y="f21"/>
                    </a:cubicBezTo>
                    <a:cubicBezTo>
                      <a:pt x="f22" y="f7"/>
                      <a:pt x="f13" y="f7"/>
                      <a:pt x="f13" y="f16"/>
                    </a:cubicBezTo>
                    <a:cubicBezTo>
                      <a:pt x="f22" y="f15"/>
                      <a:pt x="f5" y="f9"/>
                      <a:pt x="f17" y="f12"/>
                    </a:cubicBezTo>
                    <a:cubicBezTo>
                      <a:pt x="f13" y="f20"/>
                      <a:pt x="f22" y="f20"/>
                      <a:pt x="f10" y="f12"/>
                    </a:cubicBezTo>
                    <a:cubicBezTo>
                      <a:pt x="f10" y="f12"/>
                      <a:pt x="f23" y="f14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3" name="Freeform 84">
                <a:extLst>
                  <a:ext uri="{FF2B5EF4-FFF2-40B4-BE49-F238E27FC236}">
                    <a16:creationId xmlns:a16="http://schemas.microsoft.com/office/drawing/2014/main" id="{7288F336-31DF-3D50-336C-02F38C0526CC}"/>
                  </a:ext>
                </a:extLst>
              </p:cNvPr>
              <p:cNvSpPr/>
              <p:nvPr/>
            </p:nvSpPr>
            <p:spPr>
              <a:xfrm>
                <a:off x="5175247" y="4659316"/>
                <a:ext cx="47621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5"/>
                  <a:gd name="f8" fmla="val 6"/>
                  <a:gd name="f9" fmla="val 2"/>
                  <a:gd name="f10" fmla="val 11"/>
                  <a:gd name="f11" fmla="val 13"/>
                  <a:gd name="f12" fmla="val 7"/>
                  <a:gd name="f13" fmla="val 18"/>
                  <a:gd name="f14" fmla="val 9"/>
                  <a:gd name="f15" fmla="val 17"/>
                  <a:gd name="f16" fmla="val 14"/>
                  <a:gd name="f17" fmla="val 16"/>
                  <a:gd name="f18" fmla="val 12"/>
                  <a:gd name="f19" fmla="val 3"/>
                  <a:gd name="f20" fmla="val 10"/>
                  <a:gd name="f21" fmla="val 1"/>
                  <a:gd name="f22" fmla="val 4"/>
                  <a:gd name="f23" fmla="+- 0 0 -90"/>
                  <a:gd name="f24" fmla="*/ f3 1 20"/>
                  <a:gd name="f25" fmla="*/ f4 1 15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0"/>
                  <a:gd name="f34" fmla="*/ f30 1 15"/>
                  <a:gd name="f35" fmla="*/ 6 f31 1"/>
                  <a:gd name="f36" fmla="*/ 2 f30 1"/>
                  <a:gd name="f37" fmla="*/ 18 f31 1"/>
                  <a:gd name="f38" fmla="*/ 9 f30 1"/>
                  <a:gd name="f39" fmla="*/ 17 f31 1"/>
                  <a:gd name="f40" fmla="*/ 13 f30 1"/>
                  <a:gd name="f41" fmla="*/ 16 f31 1"/>
                  <a:gd name="f42" fmla="*/ 14 f30 1"/>
                  <a:gd name="f43" fmla="*/ 3 f31 1"/>
                  <a:gd name="f44" fmla="*/ 10 f30 1"/>
                  <a:gd name="f45" fmla="*/ 0 f31 1"/>
                  <a:gd name="f46" fmla="*/ 4 f30 1"/>
                  <a:gd name="f47" fmla="+- f32 0 f1"/>
                  <a:gd name="f48" fmla="*/ f35 1 20"/>
                  <a:gd name="f49" fmla="*/ f36 1 15"/>
                  <a:gd name="f50" fmla="*/ f37 1 20"/>
                  <a:gd name="f51" fmla="*/ f38 1 15"/>
                  <a:gd name="f52" fmla="*/ f39 1 20"/>
                  <a:gd name="f53" fmla="*/ f40 1 15"/>
                  <a:gd name="f54" fmla="*/ f41 1 20"/>
                  <a:gd name="f55" fmla="*/ f42 1 15"/>
                  <a:gd name="f56" fmla="*/ f43 1 20"/>
                  <a:gd name="f57" fmla="*/ f44 1 15"/>
                  <a:gd name="f58" fmla="*/ f45 1 20"/>
                  <a:gd name="f59" fmla="*/ f46 1 15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0" h="15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4"/>
                      <a:pt x="f15" y="f10"/>
                      <a:pt x="f15" y="f11"/>
                    </a:cubicBezTo>
                    <a:cubicBezTo>
                      <a:pt x="f15" y="f16"/>
                      <a:pt x="f15" y="f7"/>
                      <a:pt x="f17" y="f16"/>
                    </a:cubicBezTo>
                    <a:cubicBezTo>
                      <a:pt x="f18" y="f18"/>
                      <a:pt x="f12" y="f18"/>
                      <a:pt x="f19" y="f20"/>
                    </a:cubicBezTo>
                    <a:cubicBezTo>
                      <a:pt x="f21" y="f14"/>
                      <a:pt x="f5" y="f8"/>
                      <a:pt x="f5" y="f22"/>
                    </a:cubicBezTo>
                    <a:cubicBezTo>
                      <a:pt x="f21" y="f21"/>
                      <a:pt x="f19" y="f21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4" name="Freeform 85">
                <a:extLst>
                  <a:ext uri="{FF2B5EF4-FFF2-40B4-BE49-F238E27FC236}">
                    <a16:creationId xmlns:a16="http://schemas.microsoft.com/office/drawing/2014/main" id="{E82F83F6-E916-EA3A-862C-D3DA52ABE100}"/>
                  </a:ext>
                </a:extLst>
              </p:cNvPr>
              <p:cNvSpPr/>
              <p:nvPr/>
            </p:nvSpPr>
            <p:spPr>
              <a:xfrm>
                <a:off x="4545016" y="4879979"/>
                <a:ext cx="2857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8"/>
                  <a:gd name="f9" fmla="val 7"/>
                  <a:gd name="f10" fmla="val 5"/>
                  <a:gd name="f11" fmla="val 4"/>
                  <a:gd name="f12" fmla="val 6"/>
                  <a:gd name="f13" fmla="val 3"/>
                  <a:gd name="f14" fmla="val 10"/>
                  <a:gd name="f15" fmla="val 11"/>
                  <a:gd name="f16" fmla="val 9"/>
                  <a:gd name="f17" fmla="val 14"/>
                  <a:gd name="f18" fmla="val 17"/>
                  <a:gd name="f19" fmla="val 20"/>
                  <a:gd name="f20" fmla="val 2"/>
                  <a:gd name="f21" fmla="val 18"/>
                  <a:gd name="f22" fmla="+- 0 0 -90"/>
                  <a:gd name="f23" fmla="*/ f3 1 12"/>
                  <a:gd name="f24" fmla="*/ f4 1 21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2"/>
                  <a:gd name="f33" fmla="*/ f29 1 21"/>
                  <a:gd name="f34" fmla="*/ 8 f30 1"/>
                  <a:gd name="f35" fmla="*/ 7 f29 1"/>
                  <a:gd name="f36" fmla="*/ 6 f30 1"/>
                  <a:gd name="f37" fmla="*/ 3 f29 1"/>
                  <a:gd name="f38" fmla="*/ 12 f30 1"/>
                  <a:gd name="f39" fmla="*/ 9 f30 1"/>
                  <a:gd name="f40" fmla="*/ 14 f29 1"/>
                  <a:gd name="f41" fmla="*/ 4 f30 1"/>
                  <a:gd name="f42" fmla="*/ 21 f29 1"/>
                  <a:gd name="f43" fmla="*/ 0 f30 1"/>
                  <a:gd name="f44" fmla="*/ 18 f29 1"/>
                  <a:gd name="f45" fmla="+- f31 0 f1"/>
                  <a:gd name="f46" fmla="*/ f34 1 12"/>
                  <a:gd name="f47" fmla="*/ f35 1 21"/>
                  <a:gd name="f48" fmla="*/ f36 1 12"/>
                  <a:gd name="f49" fmla="*/ f37 1 21"/>
                  <a:gd name="f50" fmla="*/ f38 1 12"/>
                  <a:gd name="f51" fmla="*/ f39 1 12"/>
                  <a:gd name="f52" fmla="*/ f40 1 21"/>
                  <a:gd name="f53" fmla="*/ f41 1 12"/>
                  <a:gd name="f54" fmla="*/ f42 1 21"/>
                  <a:gd name="f55" fmla="*/ f43 1 12"/>
                  <a:gd name="f56" fmla="*/ f44 1 21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2"/>
                  <a:gd name="f67" fmla="*/ f52 1 f33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3 1"/>
                  <a:gd name="f82" fmla="*/ f67 f24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79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2" h="21">
                    <a:moveTo>
                      <a:pt x="f8" y="f9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8" y="f5"/>
                      <a:pt x="f14" y="f10"/>
                      <a:pt x="f6" y="f13"/>
                    </a:cubicBezTo>
                    <a:cubicBezTo>
                      <a:pt x="f15" y="f9"/>
                      <a:pt x="f16" y="f14"/>
                      <a:pt x="f16" y="f17"/>
                    </a:cubicBezTo>
                    <a:cubicBezTo>
                      <a:pt x="f16" y="f18"/>
                      <a:pt x="f8" y="f19"/>
                      <a:pt x="f11" y="f7"/>
                    </a:cubicBezTo>
                    <a:cubicBezTo>
                      <a:pt x="f20" y="f7"/>
                      <a:pt x="f5" y="f7"/>
                      <a:pt x="f5" y="f21"/>
                    </a:cubicBezTo>
                    <a:cubicBezTo>
                      <a:pt x="f5" y="f15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5" name="Freeform 86">
                <a:extLst>
                  <a:ext uri="{FF2B5EF4-FFF2-40B4-BE49-F238E27FC236}">
                    <a16:creationId xmlns:a16="http://schemas.microsoft.com/office/drawing/2014/main" id="{6A7AFA20-719F-2CD9-9E5A-143E8AFC5756}"/>
                  </a:ext>
                </a:extLst>
              </p:cNvPr>
              <p:cNvSpPr/>
              <p:nvPr/>
            </p:nvSpPr>
            <p:spPr>
              <a:xfrm>
                <a:off x="4991096" y="4748214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6"/>
                  <a:gd name="f9" fmla="val 13"/>
                  <a:gd name="f10" fmla="val 5"/>
                  <a:gd name="f11" fmla="val 15"/>
                  <a:gd name="f12" fmla="val 9"/>
                  <a:gd name="f13" fmla="val 18"/>
                  <a:gd name="f14" fmla="val 4"/>
                  <a:gd name="f15" fmla="val 16"/>
                  <a:gd name="f16" fmla="val 2"/>
                  <a:gd name="f17" fmla="val 14"/>
                  <a:gd name="f18" fmla="val 3"/>
                  <a:gd name="f19" fmla="val 11"/>
                  <a:gd name="f20" fmla="val 8"/>
                  <a:gd name="f21" fmla="val 7"/>
                  <a:gd name="f22" fmla="val 1"/>
                  <a:gd name="f23" fmla="+- 0 0 -90"/>
                  <a:gd name="f24" fmla="*/ f3 1 17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20"/>
                  <a:gd name="f35" fmla="*/ 6 f31 1"/>
                  <a:gd name="f36" fmla="*/ 13 f30 1"/>
                  <a:gd name="f37" fmla="*/ 18 f30 1"/>
                  <a:gd name="f38" fmla="*/ 2 f31 1"/>
                  <a:gd name="f39" fmla="*/ 16 f30 1"/>
                  <a:gd name="f40" fmla="*/ 3 f31 1"/>
                  <a:gd name="f41" fmla="*/ 6 f30 1"/>
                  <a:gd name="f42" fmla="*/ 11 f31 1"/>
                  <a:gd name="f43" fmla="*/ 1 f30 1"/>
                  <a:gd name="f44" fmla="*/ 15 f31 1"/>
                  <a:gd name="f45" fmla="*/ 5 f30 1"/>
                  <a:gd name="f46" fmla="+- f32 0 f1"/>
                  <a:gd name="f47" fmla="*/ f35 1 17"/>
                  <a:gd name="f48" fmla="*/ f36 1 20"/>
                  <a:gd name="f49" fmla="*/ f37 1 20"/>
                  <a:gd name="f50" fmla="*/ f38 1 17"/>
                  <a:gd name="f51" fmla="*/ f39 1 20"/>
                  <a:gd name="f52" fmla="*/ f40 1 17"/>
                  <a:gd name="f53" fmla="*/ f41 1 20"/>
                  <a:gd name="f54" fmla="*/ f42 1 17"/>
                  <a:gd name="f55" fmla="*/ f43 1 20"/>
                  <a:gd name="f56" fmla="*/ f44 1 17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4"/>
                  <a:gd name="f65" fmla="*/ f50 1 f33"/>
                  <a:gd name="f66" fmla="*/ f51 1 f34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5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80" y="f81"/>
                  </a:cxn>
                  <a:cxn ang="f46">
                    <a:pos x="f82" y="f78"/>
                  </a:cxn>
                  <a:cxn ang="f46">
                    <a:pos x="f77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7" h="20">
                    <a:moveTo>
                      <a:pt x="f8" y="f9"/>
                    </a:moveTo>
                    <a:cubicBezTo>
                      <a:pt x="f10" y="f11"/>
                      <a:pt x="f12" y="f6"/>
                      <a:pt x="f8" y="f13"/>
                    </a:cubicBezTo>
                    <a:cubicBezTo>
                      <a:pt x="f14" y="f7"/>
                      <a:pt x="f14" y="f15"/>
                      <a:pt x="f16" y="f15"/>
                    </a:cubicBezTo>
                    <a:cubicBezTo>
                      <a:pt x="f5" y="f11"/>
                      <a:pt x="f16" y="f17"/>
                      <a:pt x="f18" y="f9"/>
                    </a:cubicBezTo>
                    <a:cubicBezTo>
                      <a:pt x="f14" y="f19"/>
                      <a:pt x="f10" y="f20"/>
                      <a:pt x="f8" y="f8"/>
                    </a:cubicBezTo>
                    <a:cubicBezTo>
                      <a:pt x="f21" y="f14"/>
                      <a:pt x="f20" y="f22"/>
                      <a:pt x="f19" y="f22"/>
                    </a:cubicBezTo>
                    <a:cubicBezTo>
                      <a:pt x="f17" y="f5"/>
                      <a:pt x="f6" y="f5"/>
                      <a:pt x="f11" y="f10"/>
                    </a:cubicBezTo>
                    <a:cubicBezTo>
                      <a:pt x="f9" y="f12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6" name="Freeform 87">
                <a:extLst>
                  <a:ext uri="{FF2B5EF4-FFF2-40B4-BE49-F238E27FC236}">
                    <a16:creationId xmlns:a16="http://schemas.microsoft.com/office/drawing/2014/main" id="{6C138E31-F423-7784-3A60-C2B858B2DF91}"/>
                  </a:ext>
                </a:extLst>
              </p:cNvPr>
              <p:cNvSpPr/>
              <p:nvPr/>
            </p:nvSpPr>
            <p:spPr>
              <a:xfrm>
                <a:off x="4394204" y="4664080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7"/>
                  <a:gd name="f9" fmla="val 8"/>
                  <a:gd name="f10" fmla="val 5"/>
                  <a:gd name="f11" fmla="val 3"/>
                  <a:gd name="f12" fmla="val 6"/>
                  <a:gd name="f13" fmla="val 9"/>
                  <a:gd name="f14" fmla="val 1"/>
                  <a:gd name="f15" fmla="val 10"/>
                  <a:gd name="f16" fmla="val 11"/>
                  <a:gd name="f17" fmla="val 15"/>
                  <a:gd name="f18" fmla="val 17"/>
                  <a:gd name="f19" fmla="val 19"/>
                  <a:gd name="f20" fmla="val 21"/>
                  <a:gd name="f21" fmla="val 4"/>
                  <a:gd name="f22" fmla="val 2"/>
                  <a:gd name="f23" fmla="val 18"/>
                  <a:gd name="f24" fmla="val 16"/>
                  <a:gd name="f25" fmla="val 14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7 f34 1"/>
                  <a:gd name="f39" fmla="*/ 8 f33 1"/>
                  <a:gd name="f40" fmla="*/ 5 f34 1"/>
                  <a:gd name="f41" fmla="*/ 3 f33 1"/>
                  <a:gd name="f42" fmla="*/ 12 f34 1"/>
                  <a:gd name="f43" fmla="*/ 1 f33 1"/>
                  <a:gd name="f44" fmla="*/ 9 f34 1"/>
                  <a:gd name="f45" fmla="*/ 15 f33 1"/>
                  <a:gd name="f46" fmla="*/ 21 f33 1"/>
                  <a:gd name="f47" fmla="*/ 2 f34 1"/>
                  <a:gd name="f48" fmla="*/ 22 f33 1"/>
                  <a:gd name="f49" fmla="*/ 1 f34 1"/>
                  <a:gd name="f50" fmla="*/ 18 f33 1"/>
                  <a:gd name="f51" fmla="*/ 12 f33 1"/>
                  <a:gd name="f52" fmla="+- f35 0 f1"/>
                  <a:gd name="f53" fmla="*/ f38 1 12"/>
                  <a:gd name="f54" fmla="*/ f39 1 22"/>
                  <a:gd name="f55" fmla="*/ f40 1 12"/>
                  <a:gd name="f56" fmla="*/ f41 1 22"/>
                  <a:gd name="f57" fmla="*/ f42 1 12"/>
                  <a:gd name="f58" fmla="*/ f43 1 22"/>
                  <a:gd name="f59" fmla="*/ f44 1 12"/>
                  <a:gd name="f60" fmla="*/ f45 1 22"/>
                  <a:gd name="f61" fmla="*/ f46 1 22"/>
                  <a:gd name="f62" fmla="*/ f47 1 12"/>
                  <a:gd name="f63" fmla="*/ f48 1 22"/>
                  <a:gd name="f64" fmla="*/ f49 1 12"/>
                  <a:gd name="f65" fmla="*/ f50 1 22"/>
                  <a:gd name="f66" fmla="*/ f51 1 22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7"/>
                  <a:gd name="f80" fmla="*/ f62 1 f36"/>
                  <a:gd name="f81" fmla="*/ f63 1 f37"/>
                  <a:gd name="f82" fmla="*/ f64 1 f36"/>
                  <a:gd name="f83" fmla="*/ f65 1 f37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8 1"/>
                  <a:gd name="f98" fmla="*/ f80 f27 1"/>
                  <a:gd name="f99" fmla="*/ f81 f28 1"/>
                  <a:gd name="f100" fmla="*/ f82 f27 1"/>
                  <a:gd name="f101" fmla="*/ f83 f28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9" y="f97"/>
                  </a:cxn>
                  <a:cxn ang="f52">
                    <a:pos x="f98" y="f99"/>
                  </a:cxn>
                  <a:cxn ang="f52">
                    <a:pos x="f100" y="f101"/>
                  </a:cxn>
                  <a:cxn ang="f52">
                    <a:pos x="f100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12" h="22">
                    <a:moveTo>
                      <a:pt x="f8" y="f9"/>
                    </a:moveTo>
                    <a:cubicBezTo>
                      <a:pt x="f8" y="f10"/>
                      <a:pt x="f11" y="f10"/>
                      <a:pt x="f10" y="f11"/>
                    </a:cubicBezTo>
                    <a:cubicBezTo>
                      <a:pt x="f12" y="f5"/>
                      <a:pt x="f13" y="f10"/>
                      <a:pt x="f6" y="f14"/>
                    </a:cubicBezTo>
                    <a:cubicBezTo>
                      <a:pt x="f15" y="f8"/>
                      <a:pt x="f13" y="f16"/>
                      <a:pt x="f13" y="f17"/>
                    </a:cubicBezTo>
                    <a:cubicBezTo>
                      <a:pt x="f13" y="f18"/>
                      <a:pt x="f9" y="f19"/>
                      <a:pt x="f8" y="f20"/>
                    </a:cubicBezTo>
                    <a:cubicBezTo>
                      <a:pt x="f10" y="f20"/>
                      <a:pt x="f21" y="f7"/>
                      <a:pt x="f22" y="f7"/>
                    </a:cubicBezTo>
                    <a:cubicBezTo>
                      <a:pt x="f5" y="f20"/>
                      <a:pt x="f14" y="f19"/>
                      <a:pt x="f14" y="f23"/>
                    </a:cubicBezTo>
                    <a:cubicBezTo>
                      <a:pt x="f14" y="f24"/>
                      <a:pt x="f14" y="f25"/>
                      <a:pt x="f14" y="f6"/>
                    </a:cubicBezTo>
                    <a:cubicBezTo>
                      <a:pt x="f22" y="f13"/>
                      <a:pt x="f21" y="f8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7" name="Freeform 88">
                <a:extLst>
                  <a:ext uri="{FF2B5EF4-FFF2-40B4-BE49-F238E27FC236}">
                    <a16:creationId xmlns:a16="http://schemas.microsoft.com/office/drawing/2014/main" id="{CA347941-8D62-F549-02A6-1E8F1169A050}"/>
                  </a:ext>
                </a:extLst>
              </p:cNvPr>
              <p:cNvSpPr/>
              <p:nvPr/>
            </p:nvSpPr>
            <p:spPr>
              <a:xfrm>
                <a:off x="3952878" y="5029200"/>
                <a:ext cx="30166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11"/>
                  <a:gd name="f9" fmla="val 5"/>
                  <a:gd name="f10" fmla="val 10"/>
                  <a:gd name="f11" fmla="val 1"/>
                  <a:gd name="f12" fmla="val 4"/>
                  <a:gd name="f13" fmla="val 2"/>
                  <a:gd name="f14" fmla="val 8"/>
                  <a:gd name="f15" fmla="val 3"/>
                  <a:gd name="f16" fmla="val 12"/>
                  <a:gd name="f17" fmla="+- 0 0 -90"/>
                  <a:gd name="f18" fmla="*/ f3 1 13"/>
                  <a:gd name="f19" fmla="*/ f4 1 13"/>
                  <a:gd name="f20" fmla="val f5"/>
                  <a:gd name="f21" fmla="val f6"/>
                  <a:gd name="f22" fmla="*/ f17 f0 1"/>
                  <a:gd name="f23" fmla="+- f21 0 f20"/>
                  <a:gd name="f24" fmla="*/ f22 1 f2"/>
                  <a:gd name="f25" fmla="*/ f23 1 13"/>
                  <a:gd name="f26" fmla="*/ 9 f23 1"/>
                  <a:gd name="f27" fmla="*/ 11 f23 1"/>
                  <a:gd name="f28" fmla="*/ 0 f23 1"/>
                  <a:gd name="f29" fmla="*/ 4 f23 1"/>
                  <a:gd name="f30" fmla="*/ 1 f23 1"/>
                  <a:gd name="f31" fmla="*/ 12 f23 1"/>
                  <a:gd name="f32" fmla="+- f24 0 f1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f31 1 13"/>
                  <a:gd name="f39" fmla="*/ 0 1 f25"/>
                  <a:gd name="f40" fmla="*/ f21 1 f25"/>
                  <a:gd name="f41" fmla="*/ f33 1 f25"/>
                  <a:gd name="f42" fmla="*/ f34 1 f25"/>
                  <a:gd name="f43" fmla="*/ f35 1 f25"/>
                  <a:gd name="f44" fmla="*/ f36 1 f25"/>
                  <a:gd name="f45" fmla="*/ f37 1 f25"/>
                  <a:gd name="f46" fmla="*/ f38 1 f25"/>
                  <a:gd name="f47" fmla="*/ f39 f18 1"/>
                  <a:gd name="f48" fmla="*/ f40 f18 1"/>
                  <a:gd name="f49" fmla="*/ f40 f19 1"/>
                  <a:gd name="f50" fmla="*/ f39 f19 1"/>
                  <a:gd name="f51" fmla="*/ f41 f18 1"/>
                  <a:gd name="f52" fmla="*/ f42 f19 1"/>
                  <a:gd name="f53" fmla="*/ f43 f18 1"/>
                  <a:gd name="f54" fmla="*/ f44 f19 1"/>
                  <a:gd name="f55" fmla="*/ f44 f18 1"/>
                  <a:gd name="f56" fmla="*/ f45 f19 1"/>
                  <a:gd name="f57" fmla="*/ f46 f18 1"/>
                  <a:gd name="f58" fmla="*/ f4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3" h="13">
                    <a:moveTo>
                      <a:pt x="f7" y="f8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5" y="f13"/>
                      <a:pt x="f11" y="f5"/>
                      <a:pt x="f12" y="f11"/>
                    </a:cubicBezTo>
                    <a:cubicBezTo>
                      <a:pt x="f14" y="f13"/>
                      <a:pt x="f6" y="f15"/>
                      <a:pt x="f16" y="f7"/>
                    </a:cubicBezTo>
                    <a:cubicBezTo>
                      <a:pt x="f16" y="f8"/>
                      <a:pt x="f8" y="f6"/>
                      <a:pt x="f7" y="f8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8" name="Freeform 89">
                <a:extLst>
                  <a:ext uri="{FF2B5EF4-FFF2-40B4-BE49-F238E27FC236}">
                    <a16:creationId xmlns:a16="http://schemas.microsoft.com/office/drawing/2014/main" id="{C06BDA08-E96F-D433-D8E8-A7CC888BF0F7}"/>
                  </a:ext>
                </a:extLst>
              </p:cNvPr>
              <p:cNvSpPr/>
              <p:nvPr/>
            </p:nvSpPr>
            <p:spPr>
              <a:xfrm>
                <a:off x="4233864" y="5114925"/>
                <a:ext cx="28575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1"/>
                  <a:gd name="f8" fmla="val 6"/>
                  <a:gd name="f9" fmla="val 3"/>
                  <a:gd name="f10" fmla="val 10"/>
                  <a:gd name="f11" fmla="val 8"/>
                  <a:gd name="f12" fmla="val 1"/>
                  <a:gd name="f13" fmla="val 2"/>
                  <a:gd name="f14" fmla="val 4"/>
                  <a:gd name="f15" fmla="val 9"/>
                  <a:gd name="f16" fmla="+- 0 0 -90"/>
                  <a:gd name="f17" fmla="*/ f3 1 12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11"/>
                  <a:gd name="f28" fmla="*/ 6 f24 1"/>
                  <a:gd name="f29" fmla="*/ 11 f23 1"/>
                  <a:gd name="f30" fmla="*/ 1 f24 1"/>
                  <a:gd name="f31" fmla="*/ 3 f23 1"/>
                  <a:gd name="f32" fmla="*/ 4 f24 1"/>
                  <a:gd name="f33" fmla="*/ 1 f23 1"/>
                  <a:gd name="f34" fmla="*/ 12 f24 1"/>
                  <a:gd name="f35" fmla="*/ 8 f23 1"/>
                  <a:gd name="f36" fmla="+- f25 0 f1"/>
                  <a:gd name="f37" fmla="*/ f28 1 12"/>
                  <a:gd name="f38" fmla="*/ f29 1 11"/>
                  <a:gd name="f39" fmla="*/ f30 1 12"/>
                  <a:gd name="f40" fmla="*/ f31 1 11"/>
                  <a:gd name="f41" fmla="*/ f32 1 12"/>
                  <a:gd name="f42" fmla="*/ f33 1 11"/>
                  <a:gd name="f43" fmla="*/ f34 1 12"/>
                  <a:gd name="f44" fmla="*/ f35 1 11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11">
                    <a:moveTo>
                      <a:pt x="f8" y="f7"/>
                    </a:moveTo>
                    <a:cubicBezTo>
                      <a:pt x="f9" y="f10"/>
                      <a:pt x="f5" y="f11"/>
                      <a:pt x="f12" y="f9"/>
                    </a:cubicBezTo>
                    <a:cubicBezTo>
                      <a:pt x="f12" y="f12"/>
                      <a:pt x="f13" y="f5"/>
                      <a:pt x="f14" y="f12"/>
                    </a:cubicBezTo>
                    <a:cubicBezTo>
                      <a:pt x="f11" y="f13"/>
                      <a:pt x="f7" y="f9"/>
                      <a:pt x="f6" y="f11"/>
                    </a:cubicBezTo>
                    <a:cubicBezTo>
                      <a:pt x="f6" y="f7"/>
                      <a:pt x="f15" y="f7"/>
                      <a:pt x="f8" y="f7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9" name="Freeform 90">
                <a:extLst>
                  <a:ext uri="{FF2B5EF4-FFF2-40B4-BE49-F238E27FC236}">
                    <a16:creationId xmlns:a16="http://schemas.microsoft.com/office/drawing/2014/main" id="{FE68EEA7-3F78-20E9-827B-03D72703B893}"/>
                  </a:ext>
                </a:extLst>
              </p:cNvPr>
              <p:cNvSpPr/>
              <p:nvPr/>
            </p:nvSpPr>
            <p:spPr>
              <a:xfrm>
                <a:off x="4887916" y="503555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8"/>
                  <a:gd name="f9" fmla="val 5"/>
                  <a:gd name="f10" fmla="val 9"/>
                  <a:gd name="f11" fmla="val 7"/>
                  <a:gd name="f12" fmla="val 4"/>
                  <a:gd name="f13" fmla="val 1"/>
                  <a:gd name="f14" fmla="val 3"/>
                  <a:gd name="f15" fmla="+- 0 0 -90"/>
                  <a:gd name="f16" fmla="*/ f3 1 10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2"/>
                  <a:gd name="f27" fmla="*/ 8 f23 1"/>
                  <a:gd name="f28" fmla="*/ 5 f22 1"/>
                  <a:gd name="f29" fmla="*/ 4 f23 1"/>
                  <a:gd name="f30" fmla="*/ 12 f22 1"/>
                  <a:gd name="f31" fmla="*/ 1 f23 1"/>
                  <a:gd name="f32" fmla="*/ 7 f23 1"/>
                  <a:gd name="f33" fmla="*/ 0 f22 1"/>
                  <a:gd name="f34" fmla="+- f24 0 f1"/>
                  <a:gd name="f35" fmla="*/ f27 1 10"/>
                  <a:gd name="f36" fmla="*/ f28 1 12"/>
                  <a:gd name="f37" fmla="*/ f29 1 10"/>
                  <a:gd name="f38" fmla="*/ f30 1 12"/>
                  <a:gd name="f39" fmla="*/ f31 1 10"/>
                  <a:gd name="f40" fmla="*/ f32 1 10"/>
                  <a:gd name="f41" fmla="*/ f33 1 12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58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0" h="12">
                    <a:moveTo>
                      <a:pt x="f8" y="f9"/>
                    </a:moveTo>
                    <a:cubicBezTo>
                      <a:pt x="f10" y="f10"/>
                      <a:pt x="f11" y="f7"/>
                      <a:pt x="f12" y="f7"/>
                    </a:cubicBezTo>
                    <a:cubicBezTo>
                      <a:pt x="f5" y="f7"/>
                      <a:pt x="f13" y="f8"/>
                      <a:pt x="f13" y="f9"/>
                    </a:cubicBezTo>
                    <a:cubicBezTo>
                      <a:pt x="f13" y="f13"/>
                      <a:pt x="f12" y="f5"/>
                      <a:pt x="f11" y="f5"/>
                    </a:cubicBezTo>
                    <a:cubicBezTo>
                      <a:pt x="f6" y="f5"/>
                      <a:pt x="f10" y="f14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0" name="Freeform 91">
                <a:extLst>
                  <a:ext uri="{FF2B5EF4-FFF2-40B4-BE49-F238E27FC236}">
                    <a16:creationId xmlns:a16="http://schemas.microsoft.com/office/drawing/2014/main" id="{46A48AF3-0AD8-CECF-846D-5AE00CD60189}"/>
                  </a:ext>
                </a:extLst>
              </p:cNvPr>
              <p:cNvSpPr/>
              <p:nvPr/>
            </p:nvSpPr>
            <p:spPr>
              <a:xfrm>
                <a:off x="4811709" y="4559298"/>
                <a:ext cx="2222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4"/>
                  <a:gd name="f9" fmla="val 1"/>
                  <a:gd name="f10" fmla="val 6"/>
                  <a:gd name="f11" fmla="val 3"/>
                  <a:gd name="f12" fmla="val 7"/>
                  <a:gd name="f13" fmla="val 8"/>
                  <a:gd name="f14" fmla="val 5"/>
                  <a:gd name="f15" fmla="val 11"/>
                  <a:gd name="f16" fmla="val 2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4 f25 1"/>
                  <a:gd name="f30" fmla="*/ 1 f24 1"/>
                  <a:gd name="f31" fmla="*/ 9 f25 1"/>
                  <a:gd name="f32" fmla="*/ 7 f24 1"/>
                  <a:gd name="f33" fmla="*/ 5 f25 1"/>
                  <a:gd name="f34" fmla="*/ 12 f24 1"/>
                  <a:gd name="f35" fmla="*/ 0 f25 1"/>
                  <a:gd name="f36" fmla="*/ 4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6"/>
                      <a:pt x="f13" y="f7"/>
                      <a:pt x="f14" y="f7"/>
                    </a:cubicBezTo>
                    <a:cubicBezTo>
                      <a:pt x="f11" y="f15"/>
                      <a:pt x="f5" y="f6"/>
                      <a:pt x="f5" y="f8"/>
                    </a:cubicBezTo>
                    <a:cubicBezTo>
                      <a:pt x="f5" y="f16"/>
                      <a:pt x="f5" y="f5"/>
                      <a:pt x="f8" y="f9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1" name="Freeform 92">
                <a:extLst>
                  <a:ext uri="{FF2B5EF4-FFF2-40B4-BE49-F238E27FC236}">
                    <a16:creationId xmlns:a16="http://schemas.microsoft.com/office/drawing/2014/main" id="{A735151C-1659-8355-CE24-B6D1F70B8957}"/>
                  </a:ext>
                </a:extLst>
              </p:cNvPr>
              <p:cNvSpPr/>
              <p:nvPr/>
            </p:nvSpPr>
            <p:spPr>
              <a:xfrm>
                <a:off x="5043492" y="4999043"/>
                <a:ext cx="2381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5"/>
                  <a:gd name="f9" fmla="val 9"/>
                  <a:gd name="f10" fmla="val 7"/>
                  <a:gd name="f11" fmla="val 3"/>
                  <a:gd name="f12" fmla="val 1"/>
                  <a:gd name="f13" fmla="val 8"/>
                  <a:gd name="f14" fmla="val 2"/>
                  <a:gd name="f15" fmla="+- 0 0 -90"/>
                  <a:gd name="f16" fmla="*/ f3 1 10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2"/>
                  <a:gd name="f27" fmla="*/ 10 f23 1"/>
                  <a:gd name="f28" fmla="*/ 5 f22 1"/>
                  <a:gd name="f29" fmla="*/ 3 f23 1"/>
                  <a:gd name="f30" fmla="*/ 12 f22 1"/>
                  <a:gd name="f31" fmla="*/ 1 f23 1"/>
                  <a:gd name="f32" fmla="*/ 8 f22 1"/>
                  <a:gd name="f33" fmla="*/ 7 f23 1"/>
                  <a:gd name="f34" fmla="*/ 0 f22 1"/>
                  <a:gd name="f35" fmla="+- f24 0 f1"/>
                  <a:gd name="f36" fmla="*/ f27 1 10"/>
                  <a:gd name="f37" fmla="*/ f28 1 12"/>
                  <a:gd name="f38" fmla="*/ f29 1 10"/>
                  <a:gd name="f39" fmla="*/ f30 1 12"/>
                  <a:gd name="f40" fmla="*/ f31 1 10"/>
                  <a:gd name="f41" fmla="*/ f32 1 12"/>
                  <a:gd name="f42" fmla="*/ f33 1 10"/>
                  <a:gd name="f43" fmla="*/ f34 1 12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0" h="12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5" y="f6"/>
                      <a:pt x="f12" y="f13"/>
                    </a:cubicBezTo>
                    <a:cubicBezTo>
                      <a:pt x="f14" y="f8"/>
                      <a:pt x="f11" y="f5"/>
                      <a:pt x="f10" y="f5"/>
                    </a:cubicBezTo>
                    <a:cubicBezTo>
                      <a:pt x="f6" y="f12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2" name="Freeform 93">
                <a:extLst>
                  <a:ext uri="{FF2B5EF4-FFF2-40B4-BE49-F238E27FC236}">
                    <a16:creationId xmlns:a16="http://schemas.microsoft.com/office/drawing/2014/main" id="{90E902EA-E8DC-7E3B-634A-CCE38B1B7B4B}"/>
                  </a:ext>
                </a:extLst>
              </p:cNvPr>
              <p:cNvSpPr/>
              <p:nvPr/>
            </p:nvSpPr>
            <p:spPr>
              <a:xfrm>
                <a:off x="4826002" y="4522786"/>
                <a:ext cx="28575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0"/>
                  <a:gd name="f8" fmla="val 8"/>
                  <a:gd name="f9" fmla="val 7"/>
                  <a:gd name="f10" fmla="val 5"/>
                  <a:gd name="f11" fmla="val 9"/>
                  <a:gd name="f12" fmla="val 3"/>
                  <a:gd name="f13" fmla="val 2"/>
                  <a:gd name="f14" fmla="val 6"/>
                  <a:gd name="f15" fmla="val 4"/>
                  <a:gd name="f16" fmla="val 1"/>
                  <a:gd name="f17" fmla="+- 0 0 -90"/>
                  <a:gd name="f18" fmla="*/ f3 1 12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2"/>
                  <a:gd name="f29" fmla="*/ 8 f25 1"/>
                  <a:gd name="f30" fmla="*/ 10 f24 1"/>
                  <a:gd name="f31" fmla="*/ 3 f25 1"/>
                  <a:gd name="f32" fmla="*/ 9 f24 1"/>
                  <a:gd name="f33" fmla="*/ 0 f25 1"/>
                  <a:gd name="f34" fmla="*/ 8 f24 1"/>
                  <a:gd name="f35" fmla="*/ 6 f24 1"/>
                  <a:gd name="f36" fmla="*/ 4 f25 1"/>
                  <a:gd name="f37" fmla="*/ 4 f24 1"/>
                  <a:gd name="f38" fmla="*/ 7 f25 1"/>
                  <a:gd name="f39" fmla="*/ 1 f24 1"/>
                  <a:gd name="f40" fmla="*/ 12 f25 1"/>
                  <a:gd name="f41" fmla="*/ 7 f24 1"/>
                  <a:gd name="f42" fmla="+- f26 0 f1"/>
                  <a:gd name="f43" fmla="*/ f29 1 12"/>
                  <a:gd name="f44" fmla="*/ f30 1 10"/>
                  <a:gd name="f45" fmla="*/ f31 1 12"/>
                  <a:gd name="f46" fmla="*/ f32 1 10"/>
                  <a:gd name="f47" fmla="*/ f33 1 12"/>
                  <a:gd name="f48" fmla="*/ f34 1 10"/>
                  <a:gd name="f49" fmla="*/ f35 1 10"/>
                  <a:gd name="f50" fmla="*/ f36 1 12"/>
                  <a:gd name="f51" fmla="*/ f37 1 10"/>
                  <a:gd name="f52" fmla="*/ f38 1 12"/>
                  <a:gd name="f53" fmla="*/ f39 1 10"/>
                  <a:gd name="f54" fmla="*/ f40 1 12"/>
                  <a:gd name="f55" fmla="*/ f41 1 10"/>
                  <a:gd name="f56" fmla="*/ 0 1 f28"/>
                  <a:gd name="f57" fmla="*/ f21 1 f28"/>
                  <a:gd name="f58" fmla="*/ 0 1 f27"/>
                  <a:gd name="f59" fmla="*/ f22 1 f27"/>
                  <a:gd name="f60" fmla="*/ f43 1 f28"/>
                  <a:gd name="f61" fmla="*/ f44 1 f27"/>
                  <a:gd name="f62" fmla="*/ f45 1 f28"/>
                  <a:gd name="f63" fmla="*/ f46 1 f27"/>
                  <a:gd name="f64" fmla="*/ f47 1 f28"/>
                  <a:gd name="f65" fmla="*/ f48 1 f27"/>
                  <a:gd name="f66" fmla="*/ f49 1 f27"/>
                  <a:gd name="f67" fmla="*/ f50 1 f28"/>
                  <a:gd name="f68" fmla="*/ f51 1 f27"/>
                  <a:gd name="f69" fmla="*/ f52 1 f28"/>
                  <a:gd name="f70" fmla="*/ f53 1 f27"/>
                  <a:gd name="f71" fmla="*/ f54 1 f28"/>
                  <a:gd name="f72" fmla="*/ f55 1 f27"/>
                  <a:gd name="f73" fmla="*/ f56 f18 1"/>
                  <a:gd name="f74" fmla="*/ f57 f18 1"/>
                  <a:gd name="f75" fmla="*/ f59 f19 1"/>
                  <a:gd name="f76" fmla="*/ f58 f19 1"/>
                  <a:gd name="f77" fmla="*/ f60 f18 1"/>
                  <a:gd name="f78" fmla="*/ f61 f19 1"/>
                  <a:gd name="f79" fmla="*/ f62 f18 1"/>
                  <a:gd name="f80" fmla="*/ f63 f19 1"/>
                  <a:gd name="f81" fmla="*/ f64 f18 1"/>
                  <a:gd name="f82" fmla="*/ f65 f19 1"/>
                  <a:gd name="f83" fmla="*/ f66 f19 1"/>
                  <a:gd name="f84" fmla="*/ f67 f18 1"/>
                  <a:gd name="f85" fmla="*/ f68 f19 1"/>
                  <a:gd name="f86" fmla="*/ f69 f18 1"/>
                  <a:gd name="f87" fmla="*/ f70 f19 1"/>
                  <a:gd name="f88" fmla="*/ f71 f18 1"/>
                  <a:gd name="f89" fmla="*/ f7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82"/>
                  </a:cxn>
                  <a:cxn ang="f42">
                    <a:pos x="f79" y="f83"/>
                  </a:cxn>
                  <a:cxn ang="f42">
                    <a:pos x="f84" y="f85"/>
                  </a:cxn>
                  <a:cxn ang="f42">
                    <a:pos x="f86" y="f87"/>
                  </a:cxn>
                  <a:cxn ang="f42">
                    <a:pos x="f88" y="f89"/>
                  </a:cxn>
                  <a:cxn ang="f42">
                    <a:pos x="f77" y="f78"/>
                  </a:cxn>
                </a:cxnLst>
                <a:rect l="f73" t="f76" r="f74" b="f75"/>
                <a:pathLst>
                  <a:path w="12" h="10">
                    <a:moveTo>
                      <a:pt x="f8" y="f7"/>
                    </a:moveTo>
                    <a:cubicBezTo>
                      <a:pt x="f9" y="f7"/>
                      <a:pt x="f10" y="f11"/>
                      <a:pt x="f12" y="f11"/>
                    </a:cubicBezTo>
                    <a:cubicBezTo>
                      <a:pt x="f13" y="f11"/>
                      <a:pt x="f5" y="f11"/>
                      <a:pt x="f5" y="f8"/>
                    </a:cubicBezTo>
                    <a:cubicBezTo>
                      <a:pt x="f5" y="f10"/>
                      <a:pt x="f13" y="f14"/>
                      <a:pt x="f12" y="f14"/>
                    </a:cubicBezTo>
                    <a:cubicBezTo>
                      <a:pt x="f15" y="f9"/>
                      <a:pt x="f15" y="f10"/>
                      <a:pt x="f15" y="f15"/>
                    </a:cubicBezTo>
                    <a:cubicBezTo>
                      <a:pt x="f12" y="f13"/>
                      <a:pt x="f15" y="f5"/>
                      <a:pt x="f9" y="f16"/>
                    </a:cubicBezTo>
                    <a:cubicBezTo>
                      <a:pt x="f7" y="f13"/>
                      <a:pt x="f6" y="f12"/>
                      <a:pt x="f6" y="f9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3" name="Freeform 94">
                <a:extLst>
                  <a:ext uri="{FF2B5EF4-FFF2-40B4-BE49-F238E27FC236}">
                    <a16:creationId xmlns:a16="http://schemas.microsoft.com/office/drawing/2014/main" id="{3D7FF860-6C49-2803-0115-0141FA8F1A0A}"/>
                  </a:ext>
                </a:extLst>
              </p:cNvPr>
              <p:cNvSpPr/>
              <p:nvPr/>
            </p:nvSpPr>
            <p:spPr>
              <a:xfrm>
                <a:off x="5011734" y="4535488"/>
                <a:ext cx="3016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4"/>
                  <a:gd name="f9" fmla="val 11"/>
                  <a:gd name="f10" fmla="val 7"/>
                  <a:gd name="f11" fmla="val 8"/>
                  <a:gd name="f12" fmla="val 5"/>
                  <a:gd name="f13" fmla="val 3"/>
                  <a:gd name="f14" fmla="val 1"/>
                  <a:gd name="f15" fmla="val 2"/>
                  <a:gd name="f16" fmla="+- 0 0 -90"/>
                  <a:gd name="f17" fmla="*/ f3 1 12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9"/>
                  <a:gd name="f28" fmla="*/ 12 f24 1"/>
                  <a:gd name="f29" fmla="*/ 4 f23 1"/>
                  <a:gd name="f30" fmla="*/ 5 f24 1"/>
                  <a:gd name="f31" fmla="*/ 9 f23 1"/>
                  <a:gd name="f32" fmla="*/ 0 f24 1"/>
                  <a:gd name="f33" fmla="*/ 5 f23 1"/>
                  <a:gd name="f34" fmla="*/ 7 f24 1"/>
                  <a:gd name="f35" fmla="*/ 1 f23 1"/>
                  <a:gd name="f36" fmla="+- f25 0 f1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5" y="f11"/>
                      <a:pt x="f5" y="f12"/>
                    </a:cubicBezTo>
                    <a:cubicBezTo>
                      <a:pt x="f14" y="f15"/>
                      <a:pt x="f8" y="f14"/>
                      <a:pt x="f10" y="f14"/>
                    </a:cubicBezTo>
                    <a:cubicBezTo>
                      <a:pt x="f7" y="f14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4" name="Freeform 95">
                <a:extLst>
                  <a:ext uri="{FF2B5EF4-FFF2-40B4-BE49-F238E27FC236}">
                    <a16:creationId xmlns:a16="http://schemas.microsoft.com/office/drawing/2014/main" id="{0C25CCF5-725D-6EA8-43F3-6F9AD067C504}"/>
                  </a:ext>
                </a:extLst>
              </p:cNvPr>
              <p:cNvSpPr/>
              <p:nvPr/>
            </p:nvSpPr>
            <p:spPr>
              <a:xfrm>
                <a:off x="4005264" y="4818065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4"/>
                  <a:gd name="f9" fmla="val 1"/>
                  <a:gd name="f10" fmla="val 8"/>
                  <a:gd name="f11" fmla="val 9"/>
                  <a:gd name="f12" fmla="val 6"/>
                  <a:gd name="f13" fmla="val 3"/>
                  <a:gd name="f14" fmla="val 7"/>
                  <a:gd name="f15" fmla="val 2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4 f24 1"/>
                  <a:gd name="f29" fmla="*/ 1 f23 1"/>
                  <a:gd name="f30" fmla="*/ 10 f24 1"/>
                  <a:gd name="f31" fmla="*/ 8 f23 1"/>
                  <a:gd name="f32" fmla="*/ 6 f24 1"/>
                  <a:gd name="f33" fmla="*/ 10 f23 1"/>
                  <a:gd name="f34" fmla="*/ 1 f24 1"/>
                  <a:gd name="f35" fmla="*/ 4 f23 1"/>
                  <a:gd name="f36" fmla="+- f25 0 f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f35 1 11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11">
                    <a:moveTo>
                      <a:pt x="f8" y="f9"/>
                    </a:moveTo>
                    <a:cubicBezTo>
                      <a:pt x="f10" y="f9"/>
                      <a:pt x="f11" y="f8"/>
                      <a:pt x="f6" y="f10"/>
                    </a:cubicBezTo>
                    <a:cubicBezTo>
                      <a:pt x="f6" y="f6"/>
                      <a:pt x="f10" y="f7"/>
                      <a:pt x="f12" y="f6"/>
                    </a:cubicBezTo>
                    <a:cubicBezTo>
                      <a:pt x="f13" y="f6"/>
                      <a:pt x="f9" y="f14"/>
                      <a:pt x="f9" y="f8"/>
                    </a:cubicBezTo>
                    <a:cubicBezTo>
                      <a:pt x="f5" y="f9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5" name="Freeform 96">
                <a:extLst>
                  <a:ext uri="{FF2B5EF4-FFF2-40B4-BE49-F238E27FC236}">
                    <a16:creationId xmlns:a16="http://schemas.microsoft.com/office/drawing/2014/main" id="{76C19BF8-7780-CBFB-02E8-512D657DC623}"/>
                  </a:ext>
                </a:extLst>
              </p:cNvPr>
              <p:cNvSpPr/>
              <p:nvPr/>
            </p:nvSpPr>
            <p:spPr>
              <a:xfrm>
                <a:off x="5176839" y="4794254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3"/>
                  <a:gd name="f9" fmla="val 5"/>
                  <a:gd name="f10" fmla="val 6"/>
                  <a:gd name="f11" fmla="val 10"/>
                  <a:gd name="f12" fmla="val 7"/>
                  <a:gd name="f13" fmla="val 2"/>
                  <a:gd name="f14" fmla="val 8"/>
                  <a:gd name="f15" fmla="+- 0 0 -90"/>
                  <a:gd name="f16" fmla="*/ f3 1 11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2"/>
                  <a:gd name="f27" fmla="*/ 3 f23 1"/>
                  <a:gd name="f28" fmla="*/ 5 f22 1"/>
                  <a:gd name="f29" fmla="*/ 11 f23 1"/>
                  <a:gd name="f30" fmla="*/ 7 f22 1"/>
                  <a:gd name="f31" fmla="*/ 5 f23 1"/>
                  <a:gd name="f32" fmla="*/ 12 f22 1"/>
                  <a:gd name="f33" fmla="+- f24 0 f1"/>
                  <a:gd name="f34" fmla="*/ f27 1 11"/>
                  <a:gd name="f35" fmla="*/ f28 1 12"/>
                  <a:gd name="f36" fmla="*/ f29 1 11"/>
                  <a:gd name="f37" fmla="*/ f30 1 12"/>
                  <a:gd name="f38" fmla="*/ f31 1 11"/>
                  <a:gd name="f39" fmla="*/ f32 1 12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2">
                    <a:moveTo>
                      <a:pt x="f8" y="f9"/>
                    </a:moveTo>
                    <a:cubicBezTo>
                      <a:pt x="f10" y="f9"/>
                      <a:pt x="f11" y="f5"/>
                      <a:pt x="f6" y="f12"/>
                    </a:cubicBezTo>
                    <a:cubicBezTo>
                      <a:pt x="f11" y="f6"/>
                      <a:pt x="f12" y="f7"/>
                      <a:pt x="f9" y="f7"/>
                    </a:cubicBezTo>
                    <a:cubicBezTo>
                      <a:pt x="f5" y="f6"/>
                      <a:pt x="f13" y="f14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6" name="Freeform 97">
                <a:extLst>
                  <a:ext uri="{FF2B5EF4-FFF2-40B4-BE49-F238E27FC236}">
                    <a16:creationId xmlns:a16="http://schemas.microsoft.com/office/drawing/2014/main" id="{18024DB1-F511-4ED7-A3A3-675FB0A78AF7}"/>
                  </a:ext>
                </a:extLst>
              </p:cNvPr>
              <p:cNvSpPr/>
              <p:nvPr/>
            </p:nvSpPr>
            <p:spPr>
              <a:xfrm>
                <a:off x="4845048" y="5040319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6"/>
                  <a:gd name="f9" fmla="val 3"/>
                  <a:gd name="f10" fmla="val 9"/>
                  <a:gd name="f11" fmla="val 4"/>
                  <a:gd name="f12" fmla="val 2"/>
                  <a:gd name="f13" fmla="val 5"/>
                  <a:gd name="f14" fmla="val 8"/>
                  <a:gd name="f15" fmla="val 1"/>
                  <a:gd name="f16" fmla="val 10"/>
                  <a:gd name="f17" fmla="+- 0 0 -90"/>
                  <a:gd name="f18" fmla="*/ f3 1 11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3"/>
                  <a:gd name="f29" fmla="*/ 6 f25 1"/>
                  <a:gd name="f30" fmla="*/ 13 f24 1"/>
                  <a:gd name="f31" fmla="*/ 4 f25 1"/>
                  <a:gd name="f32" fmla="*/ 2 f24 1"/>
                  <a:gd name="f33" fmla="*/ 8 f25 1"/>
                  <a:gd name="f34" fmla="*/ 1 f24 1"/>
                  <a:gd name="f35" fmla="*/ 9 f25 1"/>
                  <a:gd name="f36" fmla="*/ 8 f24 1"/>
                  <a:gd name="f37" fmla="+- f26 0 f1"/>
                  <a:gd name="f38" fmla="*/ f29 1 11"/>
                  <a:gd name="f39" fmla="*/ f30 1 13"/>
                  <a:gd name="f40" fmla="*/ f31 1 11"/>
                  <a:gd name="f41" fmla="*/ f32 1 13"/>
                  <a:gd name="f42" fmla="*/ f33 1 11"/>
                  <a:gd name="f43" fmla="*/ f34 1 13"/>
                  <a:gd name="f44" fmla="*/ f35 1 11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1" h="13">
                    <a:moveTo>
                      <a:pt x="f8" y="f7"/>
                    </a:moveTo>
                    <a:cubicBezTo>
                      <a:pt x="f9" y="f10"/>
                      <a:pt x="f5" y="f8"/>
                      <a:pt x="f11" y="f12"/>
                    </a:cubicBezTo>
                    <a:cubicBezTo>
                      <a:pt x="f13" y="f5"/>
                      <a:pt x="f8" y="f5"/>
                      <a:pt x="f14" y="f15"/>
                    </a:cubicBezTo>
                    <a:cubicBezTo>
                      <a:pt x="f10" y="f9"/>
                      <a:pt x="f6" y="f13"/>
                      <a:pt x="f10" y="f14"/>
                    </a:cubicBezTo>
                    <a:cubicBezTo>
                      <a:pt x="f14" y="f10"/>
                      <a:pt x="f8" y="f16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7" name="Freeform 98">
                <a:extLst>
                  <a:ext uri="{FF2B5EF4-FFF2-40B4-BE49-F238E27FC236}">
                    <a16:creationId xmlns:a16="http://schemas.microsoft.com/office/drawing/2014/main" id="{38A76E4D-A87E-D023-13A3-C1E9B917A416}"/>
                  </a:ext>
                </a:extLst>
              </p:cNvPr>
              <p:cNvSpPr/>
              <p:nvPr/>
            </p:nvSpPr>
            <p:spPr>
              <a:xfrm>
                <a:off x="4521205" y="4672017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2"/>
                  <a:gd name="f10" fmla="val 1"/>
                  <a:gd name="f11" fmla="val 3"/>
                  <a:gd name="f12" fmla="val 5"/>
                  <a:gd name="f13" fmla="val 4"/>
                  <a:gd name="f14" fmla="val 7"/>
                  <a:gd name="f15" fmla="val 8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6 f24 1"/>
                  <a:gd name="f29" fmla="*/ 9 f23 1"/>
                  <a:gd name="f30" fmla="*/ 0 f24 1"/>
                  <a:gd name="f31" fmla="*/ 2 f23 1"/>
                  <a:gd name="f32" fmla="*/ 3 f24 1"/>
                  <a:gd name="f33" fmla="*/ 0 f23 1"/>
                  <a:gd name="f34" fmla="*/ 9 f24 1"/>
                  <a:gd name="f35" fmla="*/ 7 f23 1"/>
                  <a:gd name="f36" fmla="+- f25 0 f1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5" y="f9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7" y="f14"/>
                    </a:cubicBezTo>
                    <a:cubicBezTo>
                      <a:pt x="f7" y="f7"/>
                      <a:pt x="f14" y="f15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8" name="Freeform 99">
                <a:extLst>
                  <a:ext uri="{FF2B5EF4-FFF2-40B4-BE49-F238E27FC236}">
                    <a16:creationId xmlns:a16="http://schemas.microsoft.com/office/drawing/2014/main" id="{1E275B5C-8ABD-2881-E9D6-D8D83DCFB967}"/>
                  </a:ext>
                </a:extLst>
              </p:cNvPr>
              <p:cNvSpPr/>
              <p:nvPr/>
            </p:nvSpPr>
            <p:spPr>
              <a:xfrm>
                <a:off x="4673598" y="4902198"/>
                <a:ext cx="22229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3"/>
                  <a:gd name="f9" fmla="val 7"/>
                  <a:gd name="f10" fmla="val 1"/>
                  <a:gd name="f11" fmla="val 8"/>
                  <a:gd name="f12" fmla="val 4"/>
                  <a:gd name="f13" fmla="val 5"/>
                  <a:gd name="f14" fmla="val 6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3 f23 1"/>
                  <a:gd name="f28" fmla="*/ 0 f22 1"/>
                  <a:gd name="f29" fmla="*/ 9 f23 1"/>
                  <a:gd name="f30" fmla="*/ 8 f22 1"/>
                  <a:gd name="f31" fmla="*/ 5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11" y="f12"/>
                      <a:pt x="f6" y="f11"/>
                    </a:cubicBezTo>
                    <a:cubicBezTo>
                      <a:pt x="f6" y="f7"/>
                      <a:pt x="f9" y="f7"/>
                      <a:pt x="f13" y="f7"/>
                    </a:cubicBezTo>
                    <a:cubicBezTo>
                      <a:pt x="f10" y="f7"/>
                      <a:pt x="f5" y="f14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9" name="Freeform 100">
                <a:extLst>
                  <a:ext uri="{FF2B5EF4-FFF2-40B4-BE49-F238E27FC236}">
                    <a16:creationId xmlns:a16="http://schemas.microsoft.com/office/drawing/2014/main" id="{E7AA3F01-4646-376B-894D-60CAD5FEE5B3}"/>
                  </a:ext>
                </a:extLst>
              </p:cNvPr>
              <p:cNvSpPr/>
              <p:nvPr/>
            </p:nvSpPr>
            <p:spPr>
              <a:xfrm>
                <a:off x="5086349" y="5002216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7"/>
                  <a:gd name="f9" fmla="val 3"/>
                  <a:gd name="f10" fmla="val 4"/>
                  <a:gd name="f11" fmla="val 2"/>
                  <a:gd name="f12" fmla="val 5"/>
                  <a:gd name="f13" fmla="val 1"/>
                  <a:gd name="f14" fmla="val 9"/>
                  <a:gd name="f15" fmla="val 6"/>
                  <a:gd name="f16" fmla="val 11"/>
                  <a:gd name="f17" fmla="+- 0 0 -90"/>
                  <a:gd name="f18" fmla="*/ f3 1 8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8"/>
                  <a:gd name="f28" fmla="*/ f24 1 12"/>
                  <a:gd name="f29" fmla="*/ 0 f25 1"/>
                  <a:gd name="f30" fmla="*/ 7 f24 1"/>
                  <a:gd name="f31" fmla="*/ 5 f25 1"/>
                  <a:gd name="f32" fmla="*/ 1 f24 1"/>
                  <a:gd name="f33" fmla="*/ 8 f25 1"/>
                  <a:gd name="f34" fmla="*/ 5 f24 1"/>
                  <a:gd name="f35" fmla="*/ 4 f25 1"/>
                  <a:gd name="f36" fmla="*/ 12 f24 1"/>
                  <a:gd name="f37" fmla="+- f26 0 f1"/>
                  <a:gd name="f38" fmla="*/ f29 1 8"/>
                  <a:gd name="f39" fmla="*/ f30 1 12"/>
                  <a:gd name="f40" fmla="*/ f31 1 8"/>
                  <a:gd name="f41" fmla="*/ f32 1 12"/>
                  <a:gd name="f42" fmla="*/ f33 1 8"/>
                  <a:gd name="f43" fmla="*/ f34 1 12"/>
                  <a:gd name="f44" fmla="*/ f35 1 8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8" h="12">
                    <a:moveTo>
                      <a:pt x="f5" y="f8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6" y="f5"/>
                      <a:pt x="f6" y="f10"/>
                      <a:pt x="f6" y="f12"/>
                    </a:cubicBezTo>
                    <a:cubicBezTo>
                      <a:pt x="f6" y="f14"/>
                      <a:pt x="f15" y="f16"/>
                      <a:pt x="f10" y="f7"/>
                    </a:cubicBezTo>
                    <a:cubicBezTo>
                      <a:pt x="f13" y="f7"/>
                      <a:pt x="f11" y="f6"/>
                      <a:pt x="f5" y="f8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0" name="Freeform 101">
                <a:extLst>
                  <a:ext uri="{FF2B5EF4-FFF2-40B4-BE49-F238E27FC236}">
                    <a16:creationId xmlns:a16="http://schemas.microsoft.com/office/drawing/2014/main" id="{3DA76661-2169-B040-AAF5-A355964DE5D6}"/>
                  </a:ext>
                </a:extLst>
              </p:cNvPr>
              <p:cNvSpPr/>
              <p:nvPr/>
            </p:nvSpPr>
            <p:spPr>
              <a:xfrm>
                <a:off x="4878388" y="4725994"/>
                <a:ext cx="1904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7"/>
                  <a:gd name="f9" fmla="val 6"/>
                  <a:gd name="f10" fmla="val 2"/>
                  <a:gd name="f11" fmla="val 9"/>
                  <a:gd name="f12" fmla="val 5"/>
                  <a:gd name="f13" fmla="val 1"/>
                  <a:gd name="f14" fmla="val 3"/>
                  <a:gd name="f15" fmla="+- 0 0 -90"/>
                  <a:gd name="f16" fmla="*/ f3 1 8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8"/>
                  <a:gd name="f27" fmla="*/ 8 f23 1"/>
                  <a:gd name="f28" fmla="*/ 7 f22 1"/>
                  <a:gd name="f29" fmla="*/ 6 f23 1"/>
                  <a:gd name="f30" fmla="*/ 10 f22 1"/>
                  <a:gd name="f31" fmla="*/ 1 f23 1"/>
                  <a:gd name="f32" fmla="*/ 2 f22 1"/>
                  <a:gd name="f33" fmla="*/ 3 f23 1"/>
                  <a:gd name="f34" fmla="*/ 0 f22 1"/>
                  <a:gd name="f35" fmla="+- f24 0 f1"/>
                  <a:gd name="f36" fmla="*/ f27 1 8"/>
                  <a:gd name="f37" fmla="*/ f28 1 10"/>
                  <a:gd name="f38" fmla="*/ f29 1 8"/>
                  <a:gd name="f39" fmla="*/ f30 1 10"/>
                  <a:gd name="f40" fmla="*/ f31 1 8"/>
                  <a:gd name="f41" fmla="*/ f32 1 10"/>
                  <a:gd name="f42" fmla="*/ f33 1 8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8" h="10">
                    <a:moveTo>
                      <a:pt x="f6" y="f8"/>
                    </a:moveTo>
                    <a:cubicBezTo>
                      <a:pt x="f6" y="f6"/>
                      <a:pt x="f6" y="f7"/>
                      <a:pt x="f9" y="f7"/>
                    </a:cubicBezTo>
                    <a:cubicBezTo>
                      <a:pt x="f10" y="f11"/>
                      <a:pt x="f10" y="f12"/>
                      <a:pt x="f13" y="f10"/>
                    </a:cubicBezTo>
                    <a:cubicBezTo>
                      <a:pt x="f5" y="f5"/>
                      <a:pt x="f13" y="f5"/>
                      <a:pt x="f14" y="f5"/>
                    </a:cubicBezTo>
                    <a:cubicBezTo>
                      <a:pt x="f8" y="f5"/>
                      <a:pt x="f6" y="f14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1" name="Freeform 102">
                <a:extLst>
                  <a:ext uri="{FF2B5EF4-FFF2-40B4-BE49-F238E27FC236}">
                    <a16:creationId xmlns:a16="http://schemas.microsoft.com/office/drawing/2014/main" id="{3B9A162E-A231-FEAC-300D-DD959EE97FAF}"/>
                  </a:ext>
                </a:extLst>
              </p:cNvPr>
              <p:cNvSpPr/>
              <p:nvPr/>
            </p:nvSpPr>
            <p:spPr>
              <a:xfrm>
                <a:off x="5043492" y="4565654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9"/>
                  <a:gd name="f9" fmla="val 3"/>
                  <a:gd name="f10" fmla="val 8"/>
                  <a:gd name="f11" fmla="val 7"/>
                  <a:gd name="f12" fmla="val 1"/>
                  <a:gd name="f13" fmla="val 5"/>
                  <a:gd name="f14" fmla="val 6"/>
                  <a:gd name="f15" fmla="val 2"/>
                  <a:gd name="f16" fmla="+- 0 0 -90"/>
                  <a:gd name="f17" fmla="*/ f3 1 10"/>
                  <a:gd name="f18" fmla="*/ f4 1 10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0"/>
                  <a:gd name="f25" fmla="*/ 4 f22 1"/>
                  <a:gd name="f26" fmla="*/ 9 f22 1"/>
                  <a:gd name="f27" fmla="*/ 0 f22 1"/>
                  <a:gd name="f28" fmla="*/ 7 f22 1"/>
                  <a:gd name="f29" fmla="*/ 1 f22 1"/>
                  <a:gd name="f30" fmla="*/ 10 f22 1"/>
                  <a:gd name="f31" fmla="*/ 3 f22 1"/>
                  <a:gd name="f32" fmla="+- f23 0 f1"/>
                  <a:gd name="f33" fmla="*/ f25 1 10"/>
                  <a:gd name="f34" fmla="*/ f26 1 10"/>
                  <a:gd name="f35" fmla="*/ f27 1 10"/>
                  <a:gd name="f36" fmla="*/ f28 1 10"/>
                  <a:gd name="f37" fmla="*/ f29 1 10"/>
                  <a:gd name="f38" fmla="*/ f30 1 10"/>
                  <a:gd name="f39" fmla="*/ f31 1 10"/>
                  <a:gd name="f40" fmla="*/ 0 1 f24"/>
                  <a:gd name="f41" fmla="*/ f20 1 f24"/>
                  <a:gd name="f42" fmla="*/ f33 1 f24"/>
                  <a:gd name="f43" fmla="*/ f34 1 f24"/>
                  <a:gd name="f44" fmla="*/ f35 1 f24"/>
                  <a:gd name="f45" fmla="*/ f36 1 f24"/>
                  <a:gd name="f46" fmla="*/ f37 1 f24"/>
                  <a:gd name="f47" fmla="*/ f38 1 f24"/>
                  <a:gd name="f48" fmla="*/ f39 1 f24"/>
                  <a:gd name="f49" fmla="*/ f40 f17 1"/>
                  <a:gd name="f50" fmla="*/ f41 f17 1"/>
                  <a:gd name="f51" fmla="*/ f41 f18 1"/>
                  <a:gd name="f52" fmla="*/ f40 f18 1"/>
                  <a:gd name="f53" fmla="*/ f42 f17 1"/>
                  <a:gd name="f54" fmla="*/ f43 f18 1"/>
                  <a:gd name="f55" fmla="*/ f44 f17 1"/>
                  <a:gd name="f56" fmla="*/ f45 f18 1"/>
                  <a:gd name="f57" fmla="*/ f46 f18 1"/>
                  <a:gd name="f58" fmla="*/ f47 f17 1"/>
                  <a:gd name="f59" fmla="*/ f4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3" y="f57"/>
                  </a:cxn>
                  <a:cxn ang="f32">
                    <a:pos x="f58" y="f59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10" h="10">
                    <a:moveTo>
                      <a:pt x="f7" y="f8"/>
                    </a:moveTo>
                    <a:cubicBezTo>
                      <a:pt x="f9" y="f10"/>
                      <a:pt x="f5" y="f6"/>
                      <a:pt x="f5" y="f11"/>
                    </a:cubicBezTo>
                    <a:cubicBezTo>
                      <a:pt x="f12" y="f13"/>
                      <a:pt x="f12" y="f12"/>
                      <a:pt x="f7" y="f12"/>
                    </a:cubicBezTo>
                    <a:cubicBezTo>
                      <a:pt x="f14" y="f15"/>
                      <a:pt x="f6" y="f5"/>
                      <a:pt x="f6" y="f9"/>
                    </a:cubicBezTo>
                    <a:cubicBezTo>
                      <a:pt x="f8" y="f14"/>
                      <a:pt x="f10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2" name="Freeform 103">
                <a:extLst>
                  <a:ext uri="{FF2B5EF4-FFF2-40B4-BE49-F238E27FC236}">
                    <a16:creationId xmlns:a16="http://schemas.microsoft.com/office/drawing/2014/main" id="{0BDDB142-4C0C-2BAE-E157-0AC0D1757912}"/>
                  </a:ext>
                </a:extLst>
              </p:cNvPr>
              <p:cNvSpPr/>
              <p:nvPr/>
            </p:nvSpPr>
            <p:spPr>
              <a:xfrm>
                <a:off x="4637086" y="4911727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"/>
                  <a:gd name="f8" fmla="val 4"/>
                  <a:gd name="f9" fmla="val 2"/>
                  <a:gd name="f10" fmla="val 7"/>
                  <a:gd name="f11" fmla="val 8"/>
                  <a:gd name="f12" fmla="val 6"/>
                  <a:gd name="f13" fmla="val 9"/>
                  <a:gd name="f14" fmla="val 5"/>
                  <a:gd name="f15" fmla="+- 0 0 -90"/>
                  <a:gd name="f16" fmla="*/ f3 1 10"/>
                  <a:gd name="f17" fmla="*/ f4 1 10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10"/>
                  <a:gd name="f24" fmla="*/ 1 f21 1"/>
                  <a:gd name="f25" fmla="*/ 0 f21 1"/>
                  <a:gd name="f26" fmla="*/ 7 f21 1"/>
                  <a:gd name="f27" fmla="*/ 8 f21 1"/>
                  <a:gd name="f28" fmla="*/ 5 f21 1"/>
                  <a:gd name="f29" fmla="*/ 10 f21 1"/>
                  <a:gd name="f30" fmla="+- f22 0 f1"/>
                  <a:gd name="f31" fmla="*/ f24 1 10"/>
                  <a:gd name="f32" fmla="*/ f25 1 10"/>
                  <a:gd name="f33" fmla="*/ f26 1 10"/>
                  <a:gd name="f34" fmla="*/ f27 1 10"/>
                  <a:gd name="f35" fmla="*/ f28 1 10"/>
                  <a:gd name="f36" fmla="*/ f29 1 10"/>
                  <a:gd name="f37" fmla="*/ 0 1 f23"/>
                  <a:gd name="f38" fmla="*/ f19 1 f23"/>
                  <a:gd name="f39" fmla="*/ f31 1 f23"/>
                  <a:gd name="f40" fmla="*/ f32 1 f23"/>
                  <a:gd name="f41" fmla="*/ f33 1 f23"/>
                  <a:gd name="f42" fmla="*/ f34 1 f23"/>
                  <a:gd name="f43" fmla="*/ f35 1 f23"/>
                  <a:gd name="f44" fmla="*/ f36 1 f23"/>
                  <a:gd name="f45" fmla="*/ f37 f16 1"/>
                  <a:gd name="f46" fmla="*/ f38 f16 1"/>
                  <a:gd name="f47" fmla="*/ f38 f17 1"/>
                  <a:gd name="f48" fmla="*/ f37 f17 1"/>
                  <a:gd name="f49" fmla="*/ f39 f16 1"/>
                  <a:gd name="f50" fmla="*/ f40 f17 1"/>
                  <a:gd name="f51" fmla="*/ f41 f16 1"/>
                  <a:gd name="f52" fmla="*/ f42 f17 1"/>
                  <a:gd name="f53" fmla="*/ f43 f16 1"/>
                  <a:gd name="f54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10" h="10">
                    <a:moveTo>
                      <a:pt x="f7" y="f5"/>
                    </a:moveTo>
                    <a:cubicBezTo>
                      <a:pt x="f8" y="f9"/>
                      <a:pt x="f6" y="f9"/>
                      <a:pt x="f10" y="f11"/>
                    </a:cubicBezTo>
                    <a:cubicBezTo>
                      <a:pt x="f12" y="f13"/>
                      <a:pt x="f12" y="f6"/>
                      <a:pt x="f14" y="f6"/>
                    </a:cubicBezTo>
                    <a:cubicBezTo>
                      <a:pt x="f5" y="f11"/>
                      <a:pt x="f5" y="f14"/>
                      <a:pt x="f7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3" name="Freeform 104">
                <a:extLst>
                  <a:ext uri="{FF2B5EF4-FFF2-40B4-BE49-F238E27FC236}">
                    <a16:creationId xmlns:a16="http://schemas.microsoft.com/office/drawing/2014/main" id="{BEDE98AD-1A15-A963-30BA-727623519CED}"/>
                  </a:ext>
                </a:extLst>
              </p:cNvPr>
              <p:cNvSpPr/>
              <p:nvPr/>
            </p:nvSpPr>
            <p:spPr>
              <a:xfrm>
                <a:off x="4487866" y="4686299"/>
                <a:ext cx="20638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7"/>
                  <a:gd name="f11" fmla="val 6"/>
                  <a:gd name="f12" fmla="val 5"/>
                  <a:gd name="f13" fmla="val 8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1 f20 1"/>
                  <a:gd name="f24" fmla="*/ 0 f20 1"/>
                  <a:gd name="f25" fmla="*/ 7 f20 1"/>
                  <a:gd name="f26" fmla="*/ 5 f20 1"/>
                  <a:gd name="f27" fmla="*/ 9 f20 1"/>
                  <a:gd name="f28" fmla="+- f21 0 f1"/>
                  <a:gd name="f29" fmla="*/ f23 1 9"/>
                  <a:gd name="f30" fmla="*/ f24 1 9"/>
                  <a:gd name="f31" fmla="*/ f25 1 9"/>
                  <a:gd name="f32" fmla="*/ f26 1 9"/>
                  <a:gd name="f33" fmla="*/ f27 1 9"/>
                  <a:gd name="f34" fmla="*/ 0 1 f22"/>
                  <a:gd name="f35" fmla="*/ f18 1 f22"/>
                  <a:gd name="f36" fmla="*/ f29 1 f22"/>
                  <a:gd name="f37" fmla="*/ f30 1 f22"/>
                  <a:gd name="f38" fmla="*/ f31 1 f22"/>
                  <a:gd name="f39" fmla="*/ f32 1 f22"/>
                  <a:gd name="f40" fmla="*/ f33 1 f22"/>
                  <a:gd name="f41" fmla="*/ f34 f15 1"/>
                  <a:gd name="f42" fmla="*/ f35 f15 1"/>
                  <a:gd name="f43" fmla="*/ f35 f16 1"/>
                  <a:gd name="f44" fmla="*/ f34 f16 1"/>
                  <a:gd name="f45" fmla="*/ f36 f15 1"/>
                  <a:gd name="f46" fmla="*/ f37 f16 1"/>
                  <a:gd name="f47" fmla="*/ f38 f15 1"/>
                  <a:gd name="f48" fmla="*/ f38 f16 1"/>
                  <a:gd name="f49" fmla="*/ f39 f15 1"/>
                  <a:gd name="f50" fmla="*/ f40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0"/>
                    </a:cubicBezTo>
                    <a:cubicBezTo>
                      <a:pt x="f10" y="f6"/>
                      <a:pt x="f11" y="f6"/>
                      <a:pt x="f12" y="f6"/>
                    </a:cubicBezTo>
                    <a:cubicBezTo>
                      <a:pt x="f7" y="f13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4" name="Freeform 105">
                <a:extLst>
                  <a:ext uri="{FF2B5EF4-FFF2-40B4-BE49-F238E27FC236}">
                    <a16:creationId xmlns:a16="http://schemas.microsoft.com/office/drawing/2014/main" id="{C0AAEC95-9E6E-FE6D-AC9C-8839A3655E4F}"/>
                  </a:ext>
                </a:extLst>
              </p:cNvPr>
              <p:cNvSpPr/>
              <p:nvPr/>
            </p:nvSpPr>
            <p:spPr>
              <a:xfrm>
                <a:off x="5170483" y="4760915"/>
                <a:ext cx="20638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1"/>
                  <a:gd name="f8" fmla="val 1"/>
                  <a:gd name="f9" fmla="val 4"/>
                  <a:gd name="f10" fmla="val 2"/>
                  <a:gd name="f11" fmla="val 6"/>
                  <a:gd name="f12" fmla="val 8"/>
                  <a:gd name="f13" fmla="val 7"/>
                  <a:gd name="f14" fmla="+- 0 0 -90"/>
                  <a:gd name="f15" fmla="*/ f3 1 9"/>
                  <a:gd name="f16" fmla="*/ f4 1 1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11"/>
                  <a:gd name="f26" fmla="*/ 1 f22 1"/>
                  <a:gd name="f27" fmla="*/ 4 f21 1"/>
                  <a:gd name="f28" fmla="*/ 9 f22 1"/>
                  <a:gd name="f29" fmla="*/ 4 f22 1"/>
                  <a:gd name="f30" fmla="*/ 9 f21 1"/>
                  <a:gd name="f31" fmla="+- f23 0 f1"/>
                  <a:gd name="f32" fmla="*/ f26 1 9"/>
                  <a:gd name="f33" fmla="*/ f27 1 11"/>
                  <a:gd name="f34" fmla="*/ f28 1 9"/>
                  <a:gd name="f35" fmla="*/ f29 1 9"/>
                  <a:gd name="f36" fmla="*/ f30 1 11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9" h="11">
                    <a:moveTo>
                      <a:pt x="f8" y="f9"/>
                    </a:moveTo>
                    <a:cubicBezTo>
                      <a:pt x="f9" y="f10"/>
                      <a:pt x="f11" y="f5"/>
                      <a:pt x="f6" y="f9"/>
                    </a:cubicBezTo>
                    <a:cubicBezTo>
                      <a:pt x="f6" y="f12"/>
                      <a:pt x="f12" y="f7"/>
                      <a:pt x="f9" y="f6"/>
                    </a:cubicBezTo>
                    <a:cubicBezTo>
                      <a:pt x="f8" y="f6"/>
                      <a:pt x="f5" y="f13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5" name="Freeform 106">
                <a:extLst>
                  <a:ext uri="{FF2B5EF4-FFF2-40B4-BE49-F238E27FC236}">
                    <a16:creationId xmlns:a16="http://schemas.microsoft.com/office/drawing/2014/main" id="{B3D53A0E-7B20-4480-85AF-1CDBFB5B1C0C}"/>
                  </a:ext>
                </a:extLst>
              </p:cNvPr>
              <p:cNvSpPr/>
              <p:nvPr/>
            </p:nvSpPr>
            <p:spPr>
              <a:xfrm>
                <a:off x="3968752" y="4829175"/>
                <a:ext cx="2381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8"/>
                  <a:gd name="f9" fmla="val 3"/>
                  <a:gd name="f10" fmla="val 9"/>
                  <a:gd name="f11" fmla="val 4"/>
                  <a:gd name="f12" fmla="val 7"/>
                  <a:gd name="f13" fmla="val 5"/>
                  <a:gd name="f14" fmla="val 2"/>
                  <a:gd name="f15" fmla="val 1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8 f24 1"/>
                  <a:gd name="f29" fmla="*/ 3 f23 1"/>
                  <a:gd name="f30" fmla="*/ 10 f24 1"/>
                  <a:gd name="f31" fmla="*/ 4 f23 1"/>
                  <a:gd name="f32" fmla="*/ 4 f24 1"/>
                  <a:gd name="f33" fmla="*/ 8 f23 1"/>
                  <a:gd name="f34" fmla="*/ 0 f23 1"/>
                  <a:gd name="f35" fmla="+- f25 0 f1"/>
                  <a:gd name="f36" fmla="*/ f28 1 10"/>
                  <a:gd name="f37" fmla="*/ f29 1 11"/>
                  <a:gd name="f38" fmla="*/ f30 1 10"/>
                  <a:gd name="f39" fmla="*/ f31 1 11"/>
                  <a:gd name="f40" fmla="*/ f32 1 10"/>
                  <a:gd name="f41" fmla="*/ f33 1 11"/>
                  <a:gd name="f42" fmla="*/ f34 1 11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2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0" h="11">
                    <a:moveTo>
                      <a:pt x="f8" y="f9"/>
                    </a:moveTo>
                    <a:cubicBezTo>
                      <a:pt x="f10" y="f11"/>
                      <a:pt x="f10" y="f11"/>
                      <a:pt x="f6" y="f11"/>
                    </a:cubicBezTo>
                    <a:cubicBezTo>
                      <a:pt x="f8" y="f12"/>
                      <a:pt x="f8" y="f7"/>
                      <a:pt x="f11" y="f8"/>
                    </a:cubicBezTo>
                    <a:cubicBezTo>
                      <a:pt x="f5" y="f13"/>
                      <a:pt x="f14" y="f14"/>
                      <a:pt x="f11" y="f5"/>
                    </a:cubicBezTo>
                    <a:cubicBezTo>
                      <a:pt x="f13" y="f15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6" name="Freeform 107">
                <a:extLst>
                  <a:ext uri="{FF2B5EF4-FFF2-40B4-BE49-F238E27FC236}">
                    <a16:creationId xmlns:a16="http://schemas.microsoft.com/office/drawing/2014/main" id="{476D383C-933F-B70B-C6A8-0919715B9C38}"/>
                  </a:ext>
                </a:extLst>
              </p:cNvPr>
              <p:cNvSpPr/>
              <p:nvPr/>
            </p:nvSpPr>
            <p:spPr>
              <a:xfrm>
                <a:off x="3933821" y="5129217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8"/>
                  <a:gd name="f10" fmla="val 4"/>
                  <a:gd name="f11" fmla="val 2"/>
                  <a:gd name="f12" fmla="val 7"/>
                  <a:gd name="f13" fmla="val 1"/>
                  <a:gd name="f14" fmla="val 6"/>
                  <a:gd name="f15" fmla="val 5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10 f24 1"/>
                  <a:gd name="f29" fmla="*/ 3 f23 1"/>
                  <a:gd name="f30" fmla="*/ 2 f24 1"/>
                  <a:gd name="f31" fmla="*/ 7 f23 1"/>
                  <a:gd name="f32" fmla="+- f25 0 f1"/>
                  <a:gd name="f33" fmla="*/ f28 1 10"/>
                  <a:gd name="f34" fmla="*/ f29 1 11"/>
                  <a:gd name="f35" fmla="*/ f30 1 10"/>
                  <a:gd name="f36" fmla="*/ f31 1 11"/>
                  <a:gd name="f37" fmla="*/ 0 1 f26"/>
                  <a:gd name="f38" fmla="*/ f20 1 f26"/>
                  <a:gd name="f39" fmla="*/ 0 1 f27"/>
                  <a:gd name="f40" fmla="*/ f21 1 f27"/>
                  <a:gd name="f41" fmla="*/ f33 1 f26"/>
                  <a:gd name="f42" fmla="*/ f34 1 f27"/>
                  <a:gd name="f43" fmla="*/ f35 1 f26"/>
                  <a:gd name="f44" fmla="*/ f36 1 f27"/>
                  <a:gd name="f45" fmla="*/ f37 f17 1"/>
                  <a:gd name="f46" fmla="*/ f38 f17 1"/>
                  <a:gd name="f47" fmla="*/ f40 f18 1"/>
                  <a:gd name="f48" fmla="*/ f39 f18 1"/>
                  <a:gd name="f49" fmla="*/ f41 f17 1"/>
                  <a:gd name="f50" fmla="*/ f42 f18 1"/>
                  <a:gd name="f51" fmla="*/ f43 f17 1"/>
                  <a:gd name="f52" fmla="*/ f4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0"/>
                  </a:cxn>
                  <a:cxn ang="f32">
                    <a:pos x="f51" y="f52"/>
                  </a:cxn>
                  <a:cxn ang="f32">
                    <a:pos x="f51" y="f50"/>
                  </a:cxn>
                  <a:cxn ang="f32">
                    <a:pos x="f49" y="f50"/>
                  </a:cxn>
                </a:cxnLst>
                <a:rect l="f45" t="f48" r="f46" b="f47"/>
                <a:pathLst>
                  <a:path w="10" h="11">
                    <a:moveTo>
                      <a:pt x="f6" y="f8"/>
                    </a:moveTo>
                    <a:cubicBezTo>
                      <a:pt x="f9" y="f10"/>
                      <a:pt x="f9" y="f7"/>
                      <a:pt x="f11" y="f12"/>
                    </a:cubicBezTo>
                    <a:cubicBezTo>
                      <a:pt x="f13" y="f14"/>
                      <a:pt x="f5" y="f15"/>
                      <a:pt x="f11" y="f8"/>
                    </a:cubicBezTo>
                    <a:cubicBezTo>
                      <a:pt x="f10" y="f5"/>
                      <a:pt x="f12" y="f5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7" name="Freeform 108">
                <a:extLst>
                  <a:ext uri="{FF2B5EF4-FFF2-40B4-BE49-F238E27FC236}">
                    <a16:creationId xmlns:a16="http://schemas.microsoft.com/office/drawing/2014/main" id="{C3F0FC3F-7CC7-5611-C6E8-6E16241C07C0}"/>
                  </a:ext>
                </a:extLst>
              </p:cNvPr>
              <p:cNvSpPr/>
              <p:nvPr/>
            </p:nvSpPr>
            <p:spPr>
              <a:xfrm>
                <a:off x="4911727" y="4724403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7"/>
                  <a:gd name="f8" fmla="val 6"/>
                  <a:gd name="f9" fmla="val 4"/>
                  <a:gd name="f10" fmla="val 1"/>
                  <a:gd name="f11" fmla="val 5"/>
                  <a:gd name="f12" fmla="val 3"/>
                  <a:gd name="f13" fmla="+- 0 0 -90"/>
                  <a:gd name="f14" fmla="*/ f3 1 10"/>
                  <a:gd name="f15" fmla="*/ f4 1 10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0"/>
                  <a:gd name="f22" fmla="*/ 7 f19 1"/>
                  <a:gd name="f23" fmla="*/ 10 f19 1"/>
                  <a:gd name="f24" fmla="*/ 4 f19 1"/>
                  <a:gd name="f25" fmla="*/ 1 f19 1"/>
                  <a:gd name="f26" fmla="*/ 0 f19 1"/>
                  <a:gd name="f27" fmla="+- f20 0 f1"/>
                  <a:gd name="f28" fmla="*/ f22 1 10"/>
                  <a:gd name="f29" fmla="*/ f23 1 10"/>
                  <a:gd name="f30" fmla="*/ f24 1 10"/>
                  <a:gd name="f31" fmla="*/ f25 1 10"/>
                  <a:gd name="f32" fmla="*/ f26 1 10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8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10" h="10">
                    <a:moveTo>
                      <a:pt x="f7" y="f6"/>
                    </a:moveTo>
                    <a:cubicBezTo>
                      <a:pt x="f8" y="f7"/>
                      <a:pt x="f5" y="f8"/>
                      <a:pt x="f9" y="f10"/>
                    </a:cubicBezTo>
                    <a:cubicBezTo>
                      <a:pt x="f11" y="f5"/>
                      <a:pt x="f8" y="f5"/>
                      <a:pt x="f7" y="f5"/>
                    </a:cubicBezTo>
                    <a:cubicBezTo>
                      <a:pt x="f6" y="f12"/>
                      <a:pt x="f6" y="f8"/>
                      <a:pt x="f7" y="f6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8" name="Freeform 109">
                <a:extLst>
                  <a:ext uri="{FF2B5EF4-FFF2-40B4-BE49-F238E27FC236}">
                    <a16:creationId xmlns:a16="http://schemas.microsoft.com/office/drawing/2014/main" id="{5E52D1F9-065D-F2DE-9743-449F9282FE87}"/>
                  </a:ext>
                </a:extLst>
              </p:cNvPr>
              <p:cNvSpPr/>
              <p:nvPr/>
            </p:nvSpPr>
            <p:spPr>
              <a:xfrm>
                <a:off x="3973516" y="5048256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3"/>
                  <a:gd name="f9" fmla="val 1"/>
                  <a:gd name="f10" fmla="val 4"/>
                  <a:gd name="f11" fmla="val 2"/>
                  <a:gd name="f12" fmla="val 5"/>
                  <a:gd name="f13" fmla="val 6"/>
                  <a:gd name="f14" fmla="val 8"/>
                  <a:gd name="f15" fmla="val 7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0 f24 1"/>
                  <a:gd name="f29" fmla="*/ 3 f23 1"/>
                  <a:gd name="f30" fmla="*/ 3 f24 1"/>
                  <a:gd name="f31" fmla="*/ 1 f23 1"/>
                  <a:gd name="f32" fmla="*/ 5 f24 1"/>
                  <a:gd name="f33" fmla="*/ 2 f23 1"/>
                  <a:gd name="f34" fmla="*/ 9 f24 1"/>
                  <a:gd name="f35" fmla="*/ 7 f24 1"/>
                  <a:gd name="f36" fmla="*/ 6 f23 1"/>
                  <a:gd name="f37" fmla="*/ 4 f24 1"/>
                  <a:gd name="f38" fmla="+- f25 0 f1"/>
                  <a:gd name="f39" fmla="*/ f28 1 10"/>
                  <a:gd name="f40" fmla="*/ f29 1 9"/>
                  <a:gd name="f41" fmla="*/ f30 1 10"/>
                  <a:gd name="f42" fmla="*/ f31 1 9"/>
                  <a:gd name="f43" fmla="*/ f32 1 10"/>
                  <a:gd name="f44" fmla="*/ f33 1 9"/>
                  <a:gd name="f45" fmla="*/ f34 1 10"/>
                  <a:gd name="f46" fmla="*/ f35 1 10"/>
                  <a:gd name="f47" fmla="*/ f36 1 9"/>
                  <a:gd name="f48" fmla="*/ f37 1 10"/>
                  <a:gd name="f49" fmla="*/ 0 1 f26"/>
                  <a:gd name="f50" fmla="*/ f20 1 f26"/>
                  <a:gd name="f51" fmla="*/ 0 1 f27"/>
                  <a:gd name="f52" fmla="*/ f21 1 f27"/>
                  <a:gd name="f53" fmla="*/ f39 1 f26"/>
                  <a:gd name="f54" fmla="*/ f40 1 f27"/>
                  <a:gd name="f55" fmla="*/ f41 1 f26"/>
                  <a:gd name="f56" fmla="*/ f42 1 f27"/>
                  <a:gd name="f57" fmla="*/ f43 1 f26"/>
                  <a:gd name="f58" fmla="*/ f44 1 f27"/>
                  <a:gd name="f59" fmla="*/ f45 1 f26"/>
                  <a:gd name="f60" fmla="*/ f46 1 f26"/>
                  <a:gd name="f61" fmla="*/ f47 1 f27"/>
                  <a:gd name="f62" fmla="*/ f48 1 f26"/>
                  <a:gd name="f63" fmla="*/ f49 f17 1"/>
                  <a:gd name="f64" fmla="*/ f50 f17 1"/>
                  <a:gd name="f65" fmla="*/ f52 f18 1"/>
                  <a:gd name="f66" fmla="*/ f51 f18 1"/>
                  <a:gd name="f67" fmla="*/ f53 f17 1"/>
                  <a:gd name="f68" fmla="*/ f54 f18 1"/>
                  <a:gd name="f69" fmla="*/ f55 f17 1"/>
                  <a:gd name="f70" fmla="*/ f56 f18 1"/>
                  <a:gd name="f71" fmla="*/ f57 f17 1"/>
                  <a:gd name="f72" fmla="*/ f58 f18 1"/>
                  <a:gd name="f73" fmla="*/ f59 f17 1"/>
                  <a:gd name="f74" fmla="*/ f60 f17 1"/>
                  <a:gd name="f75" fmla="*/ f61 f18 1"/>
                  <a:gd name="f76" fmla="*/ f6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72"/>
                  </a:cxn>
                  <a:cxn ang="f38">
                    <a:pos x="f74" y="f75"/>
                  </a:cxn>
                  <a:cxn ang="f38">
                    <a:pos x="f76" y="f75"/>
                  </a:cxn>
                  <a:cxn ang="f38">
                    <a:pos x="f67" y="f68"/>
                  </a:cxn>
                </a:cxnLst>
                <a:rect l="f63" t="f66" r="f64" b="f65"/>
                <a:pathLst>
                  <a:path w="10" h="9">
                    <a:moveTo>
                      <a:pt x="f5" y="f8"/>
                    </a:moveTo>
                    <a:cubicBezTo>
                      <a:pt x="f9" y="f10"/>
                      <a:pt x="f11" y="f11"/>
                      <a:pt x="f8" y="f9"/>
                    </a:cubicBezTo>
                    <a:cubicBezTo>
                      <a:pt x="f8" y="f11"/>
                      <a:pt x="f10" y="f11"/>
                      <a:pt x="f12" y="f11"/>
                    </a:cubicBezTo>
                    <a:cubicBezTo>
                      <a:pt x="f13" y="f9"/>
                      <a:pt x="f14" y="f5"/>
                      <a:pt x="f7" y="f11"/>
                    </a:cubicBezTo>
                    <a:cubicBezTo>
                      <a:pt x="f6" y="f10"/>
                      <a:pt x="f15" y="f12"/>
                      <a:pt x="f15" y="f13"/>
                    </a:cubicBezTo>
                    <a:cubicBezTo>
                      <a:pt x="f13" y="f7"/>
                      <a:pt x="f12" y="f15"/>
                      <a:pt x="f10" y="f13"/>
                    </a:cubicBezTo>
                    <a:cubicBezTo>
                      <a:pt x="f11" y="f12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9" name="Freeform 110">
                <a:extLst>
                  <a:ext uri="{FF2B5EF4-FFF2-40B4-BE49-F238E27FC236}">
                    <a16:creationId xmlns:a16="http://schemas.microsoft.com/office/drawing/2014/main" id="{59C6DF95-DB2B-3DC1-403D-2AD987E1158C}"/>
                  </a:ext>
                </a:extLst>
              </p:cNvPr>
              <p:cNvSpPr/>
              <p:nvPr/>
            </p:nvSpPr>
            <p:spPr>
              <a:xfrm>
                <a:off x="4800600" y="4432307"/>
                <a:ext cx="14292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"/>
                  <a:gd name="f8" fmla="val 5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3 f18 1"/>
                  <a:gd name="f22" fmla="*/ 0 f18 1"/>
                  <a:gd name="f23" fmla="*/ 6 f18 1"/>
                  <a:gd name="f24" fmla="*/ 4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3 f14 1"/>
                  <a:gd name="f42" fmla="*/ f34 f13 1"/>
                  <a:gd name="f43" fmla="*/ f35 f14 1"/>
                  <a:gd name="f44" fmla="*/ f34 f14 1"/>
                  <a:gd name="f45" fmla="*/ f33 f13 1"/>
                  <a:gd name="f46" fmla="*/ f3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0" y="f44"/>
                  </a:cxn>
                  <a:cxn ang="f25">
                    <a:pos x="f45" y="f46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5"/>
                    </a:moveTo>
                    <a:cubicBezTo>
                      <a:pt x="f8" y="f9"/>
                      <a:pt x="f6" y="f10"/>
                      <a:pt x="f6" y="f11"/>
                    </a:cubicBezTo>
                    <a:cubicBezTo>
                      <a:pt x="f6" y="f6"/>
                      <a:pt x="f8" y="f6"/>
                      <a:pt x="f7" y="f6"/>
                    </a:cubicBezTo>
                    <a:cubicBezTo>
                      <a:pt x="f9" y="f6"/>
                      <a:pt x="f5" y="f8"/>
                      <a:pt x="f5" y="f7"/>
                    </a:cubicBezTo>
                    <a:cubicBezTo>
                      <a:pt x="f5" y="f9"/>
                      <a:pt x="f10" y="f9"/>
                      <a:pt x="f7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0" name="Freeform 111">
                <a:extLst>
                  <a:ext uri="{FF2B5EF4-FFF2-40B4-BE49-F238E27FC236}">
                    <a16:creationId xmlns:a16="http://schemas.microsoft.com/office/drawing/2014/main" id="{FE4FD832-2FE2-FBB6-B337-5FF5279D384F}"/>
                  </a:ext>
                </a:extLst>
              </p:cNvPr>
              <p:cNvSpPr/>
              <p:nvPr/>
            </p:nvSpPr>
            <p:spPr>
              <a:xfrm>
                <a:off x="5133971" y="4994279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5"/>
                  <a:gd name="f9" fmla="val 3"/>
                  <a:gd name="f10" fmla="val 1"/>
                  <a:gd name="f11" fmla="val 4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7 f18 1"/>
                  <a:gd name="f22" fmla="*/ 8 f18 1"/>
                  <a:gd name="f23" fmla="*/ 1 f18 1"/>
                  <a:gd name="f24" fmla="*/ 4 f18 1"/>
                  <a:gd name="f25" fmla="*/ 0 f18 1"/>
                  <a:gd name="f26" fmla="+- f19 0 f1"/>
                  <a:gd name="f27" fmla="*/ f21 1 8"/>
                  <a:gd name="f28" fmla="*/ f22 1 8"/>
                  <a:gd name="f29" fmla="*/ f23 1 8"/>
                  <a:gd name="f30" fmla="*/ f24 1 8"/>
                  <a:gd name="f31" fmla="*/ f25 1 8"/>
                  <a:gd name="f32" fmla="*/ 0 1 f20"/>
                  <a:gd name="f33" fmla="*/ f16 1 f20"/>
                  <a:gd name="f34" fmla="*/ f27 1 f20"/>
                  <a:gd name="f35" fmla="*/ f28 1 f20"/>
                  <a:gd name="f36" fmla="*/ f29 1 f20"/>
                  <a:gd name="f37" fmla="*/ f30 1 f20"/>
                  <a:gd name="f38" fmla="*/ f31 1 f20"/>
                  <a:gd name="f39" fmla="*/ f32 f13 1"/>
                  <a:gd name="f40" fmla="*/ f33 f13 1"/>
                  <a:gd name="f41" fmla="*/ f33 f14 1"/>
                  <a:gd name="f42" fmla="*/ f32 f14 1"/>
                  <a:gd name="f43" fmla="*/ f34 f13 1"/>
                  <a:gd name="f44" fmla="*/ f35 f14 1"/>
                  <a:gd name="f45" fmla="*/ f36 f13 1"/>
                  <a:gd name="f46" fmla="*/ f37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7" y="f48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8" h="8">
                    <a:moveTo>
                      <a:pt x="f7" y="f6"/>
                    </a:moveTo>
                    <a:cubicBezTo>
                      <a:pt x="f8" y="f7"/>
                      <a:pt x="f9" y="f7"/>
                      <a:pt x="f10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9"/>
                      <a:pt x="f6" y="f11"/>
                      <a:pt x="f7" y="f6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1" name="Freeform 112">
                <a:extLst>
                  <a:ext uri="{FF2B5EF4-FFF2-40B4-BE49-F238E27FC236}">
                    <a16:creationId xmlns:a16="http://schemas.microsoft.com/office/drawing/2014/main" id="{EC25169E-19B9-1844-0017-3283E8652CC8}"/>
                  </a:ext>
                </a:extLst>
              </p:cNvPr>
              <p:cNvSpPr/>
              <p:nvPr/>
            </p:nvSpPr>
            <p:spPr>
              <a:xfrm>
                <a:off x="4806955" y="5138745"/>
                <a:ext cx="12701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2"/>
                  <a:gd name="f10" fmla="val 4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3 f19 1"/>
                  <a:gd name="f26" fmla="*/ 2 f20 1"/>
                  <a:gd name="f27" fmla="*/ 0 f19 1"/>
                  <a:gd name="f28" fmla="*/ 5 f20 1"/>
                  <a:gd name="f29" fmla="*/ 3 f20 1"/>
                  <a:gd name="f30" fmla="*/ 6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5" y="f8"/>
                    </a:moveTo>
                    <a:cubicBezTo>
                      <a:pt x="f5" y="f9"/>
                      <a:pt x="f5" y="f5"/>
                      <a:pt x="f9" y="f5"/>
                    </a:cubicBezTo>
                    <a:cubicBezTo>
                      <a:pt x="f10" y="f5"/>
                      <a:pt x="f6" y="f11"/>
                      <a:pt x="f6" y="f8"/>
                    </a:cubicBezTo>
                    <a:cubicBezTo>
                      <a:pt x="f6" y="f6"/>
                      <a:pt x="f10" y="f7"/>
                      <a:pt x="f8" y="f7"/>
                    </a:cubicBezTo>
                    <a:cubicBezTo>
                      <a:pt x="f11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2" name="Freeform 113">
                <a:extLst>
                  <a:ext uri="{FF2B5EF4-FFF2-40B4-BE49-F238E27FC236}">
                    <a16:creationId xmlns:a16="http://schemas.microsoft.com/office/drawing/2014/main" id="{39C555C5-4943-C438-C18E-EEC45649232F}"/>
                  </a:ext>
                </a:extLst>
              </p:cNvPr>
              <p:cNvSpPr/>
              <p:nvPr/>
            </p:nvSpPr>
            <p:spPr>
              <a:xfrm>
                <a:off x="4810128" y="5062539"/>
                <a:ext cx="1587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2"/>
                  <a:gd name="f8" fmla="val 4"/>
                  <a:gd name="f9" fmla="val 1"/>
                  <a:gd name="f10" fmla="val 3"/>
                  <a:gd name="f11" fmla="val 5"/>
                  <a:gd name="f12" fmla="val 6"/>
                  <a:gd name="f13" fmla="val 9"/>
                  <a:gd name="f14" fmla="val 10"/>
                  <a:gd name="f15" fmla="val 11"/>
                  <a:gd name="f16" fmla="val 8"/>
                  <a:gd name="f17" fmla="val 2"/>
                  <a:gd name="f18" fmla="+- 0 0 -90"/>
                  <a:gd name="f19" fmla="*/ f3 1 7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12"/>
                  <a:gd name="f30" fmla="*/ 0 f26 1"/>
                  <a:gd name="f31" fmla="*/ 4 f25 1"/>
                  <a:gd name="f32" fmla="*/ 3 f26 1"/>
                  <a:gd name="f33" fmla="*/ 3 f25 1"/>
                  <a:gd name="f34" fmla="*/ 6 f26 1"/>
                  <a:gd name="f35" fmla="*/ 9 f25 1"/>
                  <a:gd name="f36" fmla="*/ 4 f26 1"/>
                  <a:gd name="f37" fmla="*/ 12 f25 1"/>
                  <a:gd name="f38" fmla="+- f27 0 f1"/>
                  <a:gd name="f39" fmla="*/ f30 1 7"/>
                  <a:gd name="f40" fmla="*/ f31 1 12"/>
                  <a:gd name="f41" fmla="*/ f32 1 7"/>
                  <a:gd name="f42" fmla="*/ f33 1 12"/>
                  <a:gd name="f43" fmla="*/ f34 1 7"/>
                  <a:gd name="f44" fmla="*/ f35 1 12"/>
                  <a:gd name="f45" fmla="*/ f36 1 7"/>
                  <a:gd name="f46" fmla="*/ f37 1 1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9" y="f70"/>
                  </a:cxn>
                  <a:cxn ang="f38">
                    <a:pos x="f65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7" h="12">
                    <a:moveTo>
                      <a:pt x="f5" y="f8"/>
                    </a:moveTo>
                    <a:cubicBezTo>
                      <a:pt x="f9" y="f10"/>
                      <a:pt x="f9" y="f5"/>
                      <a:pt x="f10" y="f10"/>
                    </a:cubicBezTo>
                    <a:cubicBezTo>
                      <a:pt x="f8" y="f11"/>
                      <a:pt x="f6" y="f12"/>
                      <a:pt x="f12" y="f13"/>
                    </a:cubicBezTo>
                    <a:cubicBezTo>
                      <a:pt x="f11" y="f14"/>
                      <a:pt x="f8" y="f15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11" y="f16"/>
                      <a:pt x="f17" y="f12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3" name="Freeform 114">
                <a:extLst>
                  <a:ext uri="{FF2B5EF4-FFF2-40B4-BE49-F238E27FC236}">
                    <a16:creationId xmlns:a16="http://schemas.microsoft.com/office/drawing/2014/main" id="{2F647D35-E484-06C4-0948-B888CFB06AFE}"/>
                  </a:ext>
                </a:extLst>
              </p:cNvPr>
              <p:cNvSpPr/>
              <p:nvPr/>
            </p:nvSpPr>
            <p:spPr>
              <a:xfrm>
                <a:off x="5133971" y="5129217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2 f20 1"/>
                  <a:gd name="f25" fmla="*/ 0 f19 1"/>
                  <a:gd name="f26" fmla="*/ 5 f20 1"/>
                  <a:gd name="f27" fmla="*/ 2 f19 1"/>
                  <a:gd name="f28" fmla="*/ 3 f20 1"/>
                  <a:gd name="f29" fmla="*/ 4 f19 1"/>
                  <a:gd name="f30" fmla="*/ 0 f20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8" y="f5"/>
                    </a:moveTo>
                    <a:cubicBezTo>
                      <a:pt x="f9" y="f5"/>
                      <a:pt x="f7" y="f10"/>
                      <a:pt x="f7" y="f8"/>
                    </a:cubicBezTo>
                    <a:cubicBezTo>
                      <a:pt x="f6" y="f9"/>
                      <a:pt x="f9" y="f9"/>
                      <a:pt x="f11" y="f9"/>
                    </a:cubicBezTo>
                    <a:cubicBezTo>
                      <a:pt x="f10" y="f7"/>
                      <a:pt x="f5" y="f9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4" name="Freeform 115">
                <a:extLst>
                  <a:ext uri="{FF2B5EF4-FFF2-40B4-BE49-F238E27FC236}">
                    <a16:creationId xmlns:a16="http://schemas.microsoft.com/office/drawing/2014/main" id="{C80A575F-1582-DF3C-75C3-5B65AFBFAA61}"/>
                  </a:ext>
                </a:extLst>
              </p:cNvPr>
              <p:cNvSpPr/>
              <p:nvPr/>
            </p:nvSpPr>
            <p:spPr>
              <a:xfrm>
                <a:off x="5233989" y="4695828"/>
                <a:ext cx="12701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1"/>
                  <a:gd name="f9" fmla="val 4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0 f17 1"/>
                  <a:gd name="f21" fmla="*/ 2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2 f12 1"/>
                  <a:gd name="f42" fmla="*/ f31 f13 1"/>
                  <a:gd name="f43" fmla="*/ f33 f12 1"/>
                  <a:gd name="f44" fmla="*/ f34 f12 1"/>
                  <a:gd name="f45" fmla="*/ f3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5" y="f7"/>
                    </a:moveTo>
                    <a:cubicBezTo>
                      <a:pt x="f5" y="f8"/>
                      <a:pt x="f8" y="f5"/>
                      <a:pt x="f7" y="f5"/>
                    </a:cubicBezTo>
                    <a:cubicBezTo>
                      <a:pt x="f9" y="f5"/>
                      <a:pt x="f6" y="f5"/>
                      <a:pt x="f6" y="f7"/>
                    </a:cubicBezTo>
                    <a:cubicBezTo>
                      <a:pt x="f6" y="f9"/>
                      <a:pt x="f9" y="f9"/>
                      <a:pt x="f10" y="f6"/>
                    </a:cubicBezTo>
                    <a:cubicBezTo>
                      <a:pt x="f8" y="f6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5" name="Freeform 116">
                <a:extLst>
                  <a:ext uri="{FF2B5EF4-FFF2-40B4-BE49-F238E27FC236}">
                    <a16:creationId xmlns:a16="http://schemas.microsoft.com/office/drawing/2014/main" id="{80107166-31AF-606D-0F5C-123636A75315}"/>
                  </a:ext>
                </a:extLst>
              </p:cNvPr>
              <p:cNvSpPr/>
              <p:nvPr/>
            </p:nvSpPr>
            <p:spPr>
              <a:xfrm>
                <a:off x="5153028" y="4927601"/>
                <a:ext cx="952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5"/>
                  <a:gd name="f10" fmla="val 2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4 f20 1"/>
                  <a:gd name="f25" fmla="*/ 3 f19 1"/>
                  <a:gd name="f26" fmla="*/ 2 f20 1"/>
                  <a:gd name="f27" fmla="*/ 6 f19 1"/>
                  <a:gd name="f28" fmla="*/ 0 f20 1"/>
                  <a:gd name="f29" fmla="*/ 4 f19 1"/>
                  <a:gd name="f30" fmla="*/ 1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4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6" y="f8"/>
                    </a:moveTo>
                    <a:cubicBezTo>
                      <a:pt x="f6" y="f9"/>
                      <a:pt x="f8" y="f7"/>
                      <a:pt x="f10" y="f7"/>
                    </a:cubicBezTo>
                    <a:cubicBezTo>
                      <a:pt x="f5" y="f7"/>
                      <a:pt x="f5" y="f9"/>
                      <a:pt x="f5" y="f6"/>
                    </a:cubicBezTo>
                    <a:cubicBezTo>
                      <a:pt x="f5" y="f10"/>
                      <a:pt x="f5" y="f5"/>
                      <a:pt x="f10" y="f11"/>
                    </a:cubicBezTo>
                    <a:cubicBezTo>
                      <a:pt x="f8" y="f11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6" name="Freeform 117">
                <a:extLst>
                  <a:ext uri="{FF2B5EF4-FFF2-40B4-BE49-F238E27FC236}">
                    <a16:creationId xmlns:a16="http://schemas.microsoft.com/office/drawing/2014/main" id="{DBD30A48-CD39-B2B6-F15E-D53B29A9DDCA}"/>
                  </a:ext>
                </a:extLst>
              </p:cNvPr>
              <p:cNvSpPr/>
              <p:nvPr/>
            </p:nvSpPr>
            <p:spPr>
              <a:xfrm>
                <a:off x="4640259" y="5091114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3 f20 1"/>
                  <a:gd name="f27" fmla="*/ 6 f19 1"/>
                  <a:gd name="f28" fmla="*/ 0 f20 1"/>
                  <a:gd name="f29" fmla="*/ 2 f19 1"/>
                  <a:gd name="f30" fmla="*/ 2 f20 1"/>
                  <a:gd name="f31" fmla="*/ 0 f19 1"/>
                  <a:gd name="f32" fmla="+- f21 0 f1"/>
                  <a:gd name="f33" fmla="*/ f24 1 5"/>
                  <a:gd name="f34" fmla="*/ f25 1 6"/>
                  <a:gd name="f35" fmla="*/ f26 1 5"/>
                  <a:gd name="f36" fmla="*/ f27 1 6"/>
                  <a:gd name="f37" fmla="*/ f28 1 5"/>
                  <a:gd name="f38" fmla="*/ f29 1 6"/>
                  <a:gd name="f39" fmla="*/ f30 1 5"/>
                  <a:gd name="f40" fmla="*/ f31 1 6"/>
                  <a:gd name="f41" fmla="*/ 0 1 f23"/>
                  <a:gd name="f42" fmla="*/ f16 1 f23"/>
                  <a:gd name="f43" fmla="*/ 0 1 f22"/>
                  <a:gd name="f44" fmla="*/ f17 1 f22"/>
                  <a:gd name="f45" fmla="*/ f33 1 f23"/>
                  <a:gd name="f46" fmla="*/ f34 1 f22"/>
                  <a:gd name="f47" fmla="*/ f35 1 f23"/>
                  <a:gd name="f48" fmla="*/ f36 1 f22"/>
                  <a:gd name="f49" fmla="*/ f37 1 f23"/>
                  <a:gd name="f50" fmla="*/ f38 1 f22"/>
                  <a:gd name="f51" fmla="*/ f39 1 f23"/>
                  <a:gd name="f52" fmla="*/ f40 1 f22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5" h="6">
                    <a:moveTo>
                      <a:pt x="f6" y="f8"/>
                    </a:moveTo>
                    <a:cubicBezTo>
                      <a:pt x="f6" y="f9"/>
                      <a:pt x="f9" y="f7"/>
                      <a:pt x="f8" y="f7"/>
                    </a:cubicBezTo>
                    <a:cubicBezTo>
                      <a:pt x="f10" y="f6"/>
                      <a:pt x="f5" y="f9"/>
                      <a:pt x="f5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5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7" name="Freeform 118">
                <a:extLst>
                  <a:ext uri="{FF2B5EF4-FFF2-40B4-BE49-F238E27FC236}">
                    <a16:creationId xmlns:a16="http://schemas.microsoft.com/office/drawing/2014/main" id="{387BD006-EDAE-9652-D8AE-E2E6C03D3F31}"/>
                  </a:ext>
                </a:extLst>
              </p:cNvPr>
              <p:cNvSpPr/>
              <p:nvPr/>
            </p:nvSpPr>
            <p:spPr>
              <a:xfrm>
                <a:off x="4132265" y="4867278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4"/>
                  <a:gd name="f11" fmla="val 2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9"/>
                      <a:pt x="f9" y="f5"/>
                      <a:pt x="f8" y="f5"/>
                    </a:cubicBezTo>
                    <a:cubicBezTo>
                      <a:pt x="f7" y="f5"/>
                      <a:pt x="f6" y="f9"/>
                      <a:pt x="f7" y="f8"/>
                    </a:cubicBezTo>
                    <a:cubicBezTo>
                      <a:pt x="f7" y="f7"/>
                      <a:pt x="f10" y="f7"/>
                      <a:pt x="f11" y="f7"/>
                    </a:cubicBezTo>
                    <a:cubicBezTo>
                      <a:pt x="f9" y="f7"/>
                      <a:pt x="f5" y="f10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8" name="Freeform 119">
                <a:extLst>
                  <a:ext uri="{FF2B5EF4-FFF2-40B4-BE49-F238E27FC236}">
                    <a16:creationId xmlns:a16="http://schemas.microsoft.com/office/drawing/2014/main" id="{3B39AD75-96CD-F157-5B5F-D56BEED08025}"/>
                  </a:ext>
                </a:extLst>
              </p:cNvPr>
              <p:cNvSpPr/>
              <p:nvPr/>
            </p:nvSpPr>
            <p:spPr>
              <a:xfrm>
                <a:off x="4006855" y="5068894"/>
                <a:ext cx="12701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4"/>
                  <a:gd name="f9" fmla="val 1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2 f17 1"/>
                  <a:gd name="f21" fmla="*/ 0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4 f13 1"/>
                  <a:gd name="f43" fmla="*/ f34 f12 1"/>
                  <a:gd name="f44" fmla="*/ f33 f13 1"/>
                  <a:gd name="f45" fmla="*/ f3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8" y="f9"/>
                      <a:pt x="f6" y="f7"/>
                      <a:pt x="f6" y="f10"/>
                    </a:cubicBezTo>
                    <a:cubicBezTo>
                      <a:pt x="f6" y="f8"/>
                      <a:pt x="f8" y="f6"/>
                      <a:pt x="f10" y="f6"/>
                    </a:cubicBezTo>
                    <a:cubicBezTo>
                      <a:pt x="f7" y="f6"/>
                      <a:pt x="f5" y="f6"/>
                      <a:pt x="f5" y="f10"/>
                    </a:cubicBezTo>
                    <a:cubicBezTo>
                      <a:pt x="f5" y="f7"/>
                      <a:pt x="f9" y="f9"/>
                      <a:pt x="f7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9" name="Freeform 120">
                <a:extLst>
                  <a:ext uri="{FF2B5EF4-FFF2-40B4-BE49-F238E27FC236}">
                    <a16:creationId xmlns:a16="http://schemas.microsoft.com/office/drawing/2014/main" id="{E3802A30-215E-21CE-F088-76A81ED60441}"/>
                  </a:ext>
                </a:extLst>
              </p:cNvPr>
              <p:cNvSpPr/>
              <p:nvPr/>
            </p:nvSpPr>
            <p:spPr>
              <a:xfrm>
                <a:off x="3978280" y="4822829"/>
                <a:ext cx="19046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6"/>
                  <a:gd name="f8" fmla="val 4"/>
                  <a:gd name="f9" fmla="val 3"/>
                  <a:gd name="f10" fmla="val 5"/>
                  <a:gd name="f11" fmla="val 2"/>
                  <a:gd name="f12" fmla="val 1"/>
                  <a:gd name="f13" fmla="+- 0 0 -90"/>
                  <a:gd name="f14" fmla="*/ f3 1 8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8"/>
                  <a:gd name="f25" fmla="*/ 4 f21 1"/>
                  <a:gd name="f26" fmla="*/ 6 f20 1"/>
                  <a:gd name="f27" fmla="*/ 0 f21 1"/>
                  <a:gd name="f28" fmla="*/ 3 f20 1"/>
                  <a:gd name="f29" fmla="*/ 0 f20 1"/>
                  <a:gd name="f30" fmla="+- f22 0 f1"/>
                  <a:gd name="f31" fmla="*/ f25 1 8"/>
                  <a:gd name="f32" fmla="*/ f26 1 6"/>
                  <a:gd name="f33" fmla="*/ f27 1 8"/>
                  <a:gd name="f34" fmla="*/ f28 1 6"/>
                  <a:gd name="f35" fmla="*/ f29 1 6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49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8" h="6">
                    <a:moveTo>
                      <a:pt x="f8" y="f7"/>
                    </a:moveTo>
                    <a:cubicBezTo>
                      <a:pt x="f9" y="f10"/>
                      <a:pt x="f5" y="f10"/>
                      <a:pt x="f5" y="f9"/>
                    </a:cubicBezTo>
                    <a:cubicBezTo>
                      <a:pt x="f11" y="f11"/>
                      <a:pt x="f9" y="f11"/>
                      <a:pt x="f8" y="f5"/>
                    </a:cubicBezTo>
                    <a:cubicBezTo>
                      <a:pt x="f6" y="f12"/>
                      <a:pt x="f8" y="f8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0" name="Freeform 121">
                <a:extLst>
                  <a:ext uri="{FF2B5EF4-FFF2-40B4-BE49-F238E27FC236}">
                    <a16:creationId xmlns:a16="http://schemas.microsoft.com/office/drawing/2014/main" id="{B2814C56-94A8-AE8A-69C5-3A7A129AFF56}"/>
                  </a:ext>
                </a:extLst>
              </p:cNvPr>
              <p:cNvSpPr/>
              <p:nvPr/>
            </p:nvSpPr>
            <p:spPr>
              <a:xfrm>
                <a:off x="5180011" y="4770443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3"/>
                  <a:gd name="f10" fmla="val 6"/>
                  <a:gd name="f11" fmla="val 4"/>
                  <a:gd name="f12" fmla="val 2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0 f21 1"/>
                  <a:gd name="f26" fmla="*/ 5 f20 1"/>
                  <a:gd name="f27" fmla="*/ 5 f21 1"/>
                  <a:gd name="f28" fmla="*/ 0 f20 1"/>
                  <a:gd name="f29" fmla="*/ 8 f21 1"/>
                  <a:gd name="f30" fmla="*/ 4 f20 1"/>
                  <a:gd name="f31" fmla="+- f22 0 f1"/>
                  <a:gd name="f32" fmla="*/ f25 1 8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9">
                    <a:moveTo>
                      <a:pt x="f5" y="f8"/>
                    </a:moveTo>
                    <a:cubicBezTo>
                      <a:pt x="f9" y="f10"/>
                      <a:pt x="f11" y="f12"/>
                      <a:pt x="f8" y="f5"/>
                    </a:cubicBezTo>
                    <a:cubicBezTo>
                      <a:pt x="f8" y="f12"/>
                      <a:pt x="f10" y="f9"/>
                      <a:pt x="f6" y="f11"/>
                    </a:cubicBezTo>
                    <a:cubicBezTo>
                      <a:pt x="f10" y="f7"/>
                      <a:pt x="f12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1" name="Freeform 122">
                <a:extLst>
                  <a:ext uri="{FF2B5EF4-FFF2-40B4-BE49-F238E27FC236}">
                    <a16:creationId xmlns:a16="http://schemas.microsoft.com/office/drawing/2014/main" id="{435B723A-811E-FE2D-FED4-1A81D110BB01}"/>
                  </a:ext>
                </a:extLst>
              </p:cNvPr>
              <p:cNvSpPr/>
              <p:nvPr/>
            </p:nvSpPr>
            <p:spPr>
              <a:xfrm>
                <a:off x="5146672" y="4556126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3 f17 1"/>
                  <a:gd name="f22" fmla="*/ 2 f17 1"/>
                  <a:gd name="f23" fmla="*/ 0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2 f12 1"/>
                  <a:gd name="f45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7"/>
                    </a:moveTo>
                    <a:cubicBezTo>
                      <a:pt x="f6" y="f6"/>
                      <a:pt x="f8" y="f6"/>
                      <a:pt x="f9" y="f6"/>
                    </a:cubicBezTo>
                    <a:cubicBezTo>
                      <a:pt x="f10" y="f6"/>
                      <a:pt x="f5" y="f6"/>
                      <a:pt x="f5" y="f7"/>
                    </a:cubicBezTo>
                    <a:cubicBezTo>
                      <a:pt x="f5" y="f9"/>
                      <a:pt x="f10" y="f5"/>
                      <a:pt x="f7" y="f5"/>
                    </a:cubicBezTo>
                    <a:cubicBezTo>
                      <a:pt x="f8" y="f5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2" name="Freeform 123">
                <a:extLst>
                  <a:ext uri="{FF2B5EF4-FFF2-40B4-BE49-F238E27FC236}">
                    <a16:creationId xmlns:a16="http://schemas.microsoft.com/office/drawing/2014/main" id="{C772AE70-74E3-496D-5053-8C166EB0F47A}"/>
                  </a:ext>
                </a:extLst>
              </p:cNvPr>
              <p:cNvSpPr/>
              <p:nvPr/>
            </p:nvSpPr>
            <p:spPr>
              <a:xfrm>
                <a:off x="3759198" y="4602166"/>
                <a:ext cx="160340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75"/>
                  <a:gd name="f8" fmla="val 14"/>
                  <a:gd name="f9" fmla="val 29"/>
                  <a:gd name="f10" fmla="val 9"/>
                  <a:gd name="f11" fmla="val 20"/>
                  <a:gd name="f12" fmla="val 13"/>
                  <a:gd name="f13" fmla="val 18"/>
                  <a:gd name="f14" fmla="val 7"/>
                  <a:gd name="f15" fmla="val 21"/>
                  <a:gd name="f16" fmla="val 5"/>
                  <a:gd name="f17" fmla="val 3"/>
                  <a:gd name="f18" fmla="val 19"/>
                  <a:gd name="f19" fmla="val 26"/>
                  <a:gd name="f20" fmla="val 4"/>
                  <a:gd name="f21" fmla="val 34"/>
                  <a:gd name="f22" fmla="val 2"/>
                  <a:gd name="f23" fmla="val 41"/>
                  <a:gd name="f24" fmla="val 49"/>
                  <a:gd name="f25" fmla="val 53"/>
                  <a:gd name="f26" fmla="val 15"/>
                  <a:gd name="f27" fmla="val 24"/>
                  <a:gd name="f28" fmla="val 52"/>
                  <a:gd name="f29" fmla="val 27"/>
                  <a:gd name="f30" fmla="val 55"/>
                  <a:gd name="f31" fmla="val 57"/>
                  <a:gd name="f32" fmla="val 31"/>
                  <a:gd name="f33" fmla="val 39"/>
                  <a:gd name="f34" fmla="val 60"/>
                  <a:gd name="f35" fmla="val 51"/>
                  <a:gd name="f36" fmla="val 45"/>
                  <a:gd name="f37" fmla="val 62"/>
                  <a:gd name="f38" fmla="val 68"/>
                  <a:gd name="f39" fmla="val 37"/>
                  <a:gd name="f40" fmla="val 70"/>
                  <a:gd name="f41" fmla="val 35"/>
                  <a:gd name="f42" fmla="val 71"/>
                  <a:gd name="f43" fmla="val 33"/>
                  <a:gd name="f44" fmla="val 72"/>
                  <a:gd name="f45" fmla="val 73"/>
                  <a:gd name="f46" fmla="val 22"/>
                  <a:gd name="f47" fmla="val 66"/>
                  <a:gd name="f48" fmla="val 63"/>
                  <a:gd name="f49" fmla="val 61"/>
                  <a:gd name="f50" fmla="val 58"/>
                  <a:gd name="f51" fmla="val 56"/>
                  <a:gd name="f52" fmla="val 16"/>
                  <a:gd name="f53" fmla="val 11"/>
                  <a:gd name="f54" fmla="val 10"/>
                  <a:gd name="f55" fmla="val 48"/>
                  <a:gd name="f56" fmla="val 46"/>
                  <a:gd name="f57" fmla="val 8"/>
                  <a:gd name="f58" fmla="val 44"/>
                  <a:gd name="f59" fmla="val 6"/>
                  <a:gd name="f60" fmla="val 43"/>
                  <a:gd name="f61" fmla="val 42"/>
                  <a:gd name="f62" fmla="val 40"/>
                  <a:gd name="f63" fmla="val 38"/>
                  <a:gd name="f64" fmla="val 1"/>
                  <a:gd name="f65" fmla="val 36"/>
                  <a:gd name="f66" fmla="val 32"/>
                  <a:gd name="f67" fmla="val 30"/>
                  <a:gd name="f68" fmla="+- 0 0 -90"/>
                  <a:gd name="f69" fmla="*/ f3 1 67"/>
                  <a:gd name="f70" fmla="*/ f4 1 75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67"/>
                  <a:gd name="f79" fmla="*/ f75 1 75"/>
                  <a:gd name="f80" fmla="*/ 14 f76 1"/>
                  <a:gd name="f81" fmla="*/ 29 f75 1"/>
                  <a:gd name="f82" fmla="*/ 18 f76 1"/>
                  <a:gd name="f83" fmla="*/ 7 f75 1"/>
                  <a:gd name="f84" fmla="*/ 19 f76 1"/>
                  <a:gd name="f85" fmla="*/ 0 f75 1"/>
                  <a:gd name="f86" fmla="*/ 41 f76 1"/>
                  <a:gd name="f87" fmla="*/ 4 f75 1"/>
                  <a:gd name="f88" fmla="*/ 53 f76 1"/>
                  <a:gd name="f89" fmla="*/ 24 f75 1"/>
                  <a:gd name="f90" fmla="*/ 57 f76 1"/>
                  <a:gd name="f91" fmla="*/ 31 f75 1"/>
                  <a:gd name="f92" fmla="*/ 60 f76 1"/>
                  <a:gd name="f93" fmla="*/ 52 f75 1"/>
                  <a:gd name="f94" fmla="*/ 39 f76 1"/>
                  <a:gd name="f95" fmla="*/ 68 f75 1"/>
                  <a:gd name="f96" fmla="*/ 33 f76 1"/>
                  <a:gd name="f97" fmla="*/ 72 f75 1"/>
                  <a:gd name="f98" fmla="*/ 22 f76 1"/>
                  <a:gd name="f99" fmla="*/ 66 f75 1"/>
                  <a:gd name="f100" fmla="*/ 21 f76 1"/>
                  <a:gd name="f101" fmla="*/ 58 f75 1"/>
                  <a:gd name="f102" fmla="*/ 16 f76 1"/>
                  <a:gd name="f103" fmla="*/ 53 f75 1"/>
                  <a:gd name="f104" fmla="*/ 10 f76 1"/>
                  <a:gd name="f105" fmla="*/ 48 f75 1"/>
                  <a:gd name="f106" fmla="*/ 6 f76 1"/>
                  <a:gd name="f107" fmla="*/ 43 f75 1"/>
                  <a:gd name="f108" fmla="*/ 2 f76 1"/>
                  <a:gd name="f109" fmla="*/ 38 f75 1"/>
                  <a:gd name="f110" fmla="*/ 1 f76 1"/>
                  <a:gd name="f111" fmla="*/ 32 f75 1"/>
                  <a:gd name="f112" fmla="+- f77 0 f1"/>
                  <a:gd name="f113" fmla="*/ f80 1 67"/>
                  <a:gd name="f114" fmla="*/ f81 1 75"/>
                  <a:gd name="f115" fmla="*/ f82 1 67"/>
                  <a:gd name="f116" fmla="*/ f83 1 75"/>
                  <a:gd name="f117" fmla="*/ f84 1 67"/>
                  <a:gd name="f118" fmla="*/ f85 1 75"/>
                  <a:gd name="f119" fmla="*/ f86 1 67"/>
                  <a:gd name="f120" fmla="*/ f87 1 75"/>
                  <a:gd name="f121" fmla="*/ f88 1 67"/>
                  <a:gd name="f122" fmla="*/ f89 1 75"/>
                  <a:gd name="f123" fmla="*/ f90 1 67"/>
                  <a:gd name="f124" fmla="*/ f91 1 75"/>
                  <a:gd name="f125" fmla="*/ f92 1 67"/>
                  <a:gd name="f126" fmla="*/ f93 1 75"/>
                  <a:gd name="f127" fmla="*/ f94 1 67"/>
                  <a:gd name="f128" fmla="*/ f95 1 75"/>
                  <a:gd name="f129" fmla="*/ f96 1 67"/>
                  <a:gd name="f130" fmla="*/ f97 1 75"/>
                  <a:gd name="f131" fmla="*/ f98 1 67"/>
                  <a:gd name="f132" fmla="*/ f99 1 75"/>
                  <a:gd name="f133" fmla="*/ f100 1 67"/>
                  <a:gd name="f134" fmla="*/ f101 1 75"/>
                  <a:gd name="f135" fmla="*/ f102 1 67"/>
                  <a:gd name="f136" fmla="*/ f103 1 75"/>
                  <a:gd name="f137" fmla="*/ f104 1 67"/>
                  <a:gd name="f138" fmla="*/ f105 1 75"/>
                  <a:gd name="f139" fmla="*/ f106 1 67"/>
                  <a:gd name="f140" fmla="*/ f107 1 75"/>
                  <a:gd name="f141" fmla="*/ f108 1 67"/>
                  <a:gd name="f142" fmla="*/ f109 1 75"/>
                  <a:gd name="f143" fmla="*/ f110 1 67"/>
                  <a:gd name="f144" fmla="*/ f111 1 75"/>
                  <a:gd name="f145" fmla="*/ 0 1 f78"/>
                  <a:gd name="f146" fmla="*/ f72 1 f78"/>
                  <a:gd name="f147" fmla="*/ 0 1 f79"/>
                  <a:gd name="f148" fmla="*/ f73 1 f79"/>
                  <a:gd name="f149" fmla="*/ f113 1 f78"/>
                  <a:gd name="f150" fmla="*/ f114 1 f79"/>
                  <a:gd name="f151" fmla="*/ f115 1 f78"/>
                  <a:gd name="f152" fmla="*/ f116 1 f79"/>
                  <a:gd name="f153" fmla="*/ f117 1 f78"/>
                  <a:gd name="f154" fmla="*/ f118 1 f79"/>
                  <a:gd name="f155" fmla="*/ f119 1 f78"/>
                  <a:gd name="f156" fmla="*/ f120 1 f79"/>
                  <a:gd name="f157" fmla="*/ f121 1 f78"/>
                  <a:gd name="f158" fmla="*/ f122 1 f79"/>
                  <a:gd name="f159" fmla="*/ f123 1 f78"/>
                  <a:gd name="f160" fmla="*/ f124 1 f79"/>
                  <a:gd name="f161" fmla="*/ f125 1 f78"/>
                  <a:gd name="f162" fmla="*/ f126 1 f79"/>
                  <a:gd name="f163" fmla="*/ f127 1 f78"/>
                  <a:gd name="f164" fmla="*/ f128 1 f79"/>
                  <a:gd name="f165" fmla="*/ f129 1 f78"/>
                  <a:gd name="f166" fmla="*/ f130 1 f79"/>
                  <a:gd name="f167" fmla="*/ f131 1 f78"/>
                  <a:gd name="f168" fmla="*/ f132 1 f79"/>
                  <a:gd name="f169" fmla="*/ f133 1 f78"/>
                  <a:gd name="f170" fmla="*/ f134 1 f79"/>
                  <a:gd name="f171" fmla="*/ f135 1 f78"/>
                  <a:gd name="f172" fmla="*/ f136 1 f79"/>
                  <a:gd name="f173" fmla="*/ f137 1 f78"/>
                  <a:gd name="f174" fmla="*/ f138 1 f79"/>
                  <a:gd name="f175" fmla="*/ f139 1 f78"/>
                  <a:gd name="f176" fmla="*/ f140 1 f79"/>
                  <a:gd name="f177" fmla="*/ f141 1 f78"/>
                  <a:gd name="f178" fmla="*/ f142 1 f79"/>
                  <a:gd name="f179" fmla="*/ f143 1 f78"/>
                  <a:gd name="f180" fmla="*/ f144 1 f79"/>
                  <a:gd name="f181" fmla="*/ f145 f69 1"/>
                  <a:gd name="f182" fmla="*/ f146 f69 1"/>
                  <a:gd name="f183" fmla="*/ f148 f70 1"/>
                  <a:gd name="f184" fmla="*/ f147 f70 1"/>
                  <a:gd name="f185" fmla="*/ f149 f69 1"/>
                  <a:gd name="f186" fmla="*/ f150 f70 1"/>
                  <a:gd name="f187" fmla="*/ f151 f69 1"/>
                  <a:gd name="f188" fmla="*/ f152 f70 1"/>
                  <a:gd name="f189" fmla="*/ f153 f69 1"/>
                  <a:gd name="f190" fmla="*/ f154 f70 1"/>
                  <a:gd name="f191" fmla="*/ f155 f69 1"/>
                  <a:gd name="f192" fmla="*/ f156 f70 1"/>
                  <a:gd name="f193" fmla="*/ f157 f69 1"/>
                  <a:gd name="f194" fmla="*/ f158 f70 1"/>
                  <a:gd name="f195" fmla="*/ f159 f69 1"/>
                  <a:gd name="f196" fmla="*/ f160 f70 1"/>
                  <a:gd name="f197" fmla="*/ f161 f69 1"/>
                  <a:gd name="f198" fmla="*/ f162 f70 1"/>
                  <a:gd name="f199" fmla="*/ f163 f69 1"/>
                  <a:gd name="f200" fmla="*/ f164 f70 1"/>
                  <a:gd name="f201" fmla="*/ f165 f69 1"/>
                  <a:gd name="f202" fmla="*/ f166 f70 1"/>
                  <a:gd name="f203" fmla="*/ f167 f69 1"/>
                  <a:gd name="f204" fmla="*/ f168 f70 1"/>
                  <a:gd name="f205" fmla="*/ f169 f69 1"/>
                  <a:gd name="f206" fmla="*/ f170 f70 1"/>
                  <a:gd name="f207" fmla="*/ f171 f69 1"/>
                  <a:gd name="f208" fmla="*/ f172 f70 1"/>
                  <a:gd name="f209" fmla="*/ f173 f69 1"/>
                  <a:gd name="f210" fmla="*/ f174 f70 1"/>
                  <a:gd name="f211" fmla="*/ f175 f69 1"/>
                  <a:gd name="f212" fmla="*/ f176 f70 1"/>
                  <a:gd name="f213" fmla="*/ f177 f69 1"/>
                  <a:gd name="f214" fmla="*/ f178 f70 1"/>
                  <a:gd name="f215" fmla="*/ f179 f69 1"/>
                  <a:gd name="f216" fmla="*/ f1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85" y="f186"/>
                  </a:cxn>
                  <a:cxn ang="f112">
                    <a:pos x="f187" y="f188"/>
                  </a:cxn>
                  <a:cxn ang="f112">
                    <a:pos x="f189" y="f190"/>
                  </a:cxn>
                  <a:cxn ang="f112">
                    <a:pos x="f191" y="f192"/>
                  </a:cxn>
                  <a:cxn ang="f112">
                    <a:pos x="f193" y="f194"/>
                  </a:cxn>
                  <a:cxn ang="f112">
                    <a:pos x="f195" y="f196"/>
                  </a:cxn>
                  <a:cxn ang="f112">
                    <a:pos x="f197" y="f198"/>
                  </a:cxn>
                  <a:cxn ang="f112">
                    <a:pos x="f199" y="f20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8"/>
                  </a:cxn>
                  <a:cxn ang="f112">
                    <a:pos x="f209" y="f210"/>
                  </a:cxn>
                  <a:cxn ang="f112">
                    <a:pos x="f211" y="f212"/>
                  </a:cxn>
                  <a:cxn ang="f112">
                    <a:pos x="f213" y="f214"/>
                  </a:cxn>
                  <a:cxn ang="f112">
                    <a:pos x="f215" y="f216"/>
                  </a:cxn>
                  <a:cxn ang="f112">
                    <a:pos x="f211" y="f216"/>
                  </a:cxn>
                  <a:cxn ang="f112">
                    <a:pos x="f185" y="f186"/>
                  </a:cxn>
                </a:cxnLst>
                <a:rect l="f181" t="f184" r="f182" b="f183"/>
                <a:pathLst>
                  <a:path w="67" h="75">
                    <a:moveTo>
                      <a:pt x="f8" y="f9"/>
                    </a:moveTo>
                    <a:cubicBezTo>
                      <a:pt x="f10" y="f11"/>
                      <a:pt x="f12" y="f12"/>
                      <a:pt x="f13" y="f14"/>
                    </a:cubicBezTo>
                    <a:cubicBezTo>
                      <a:pt x="f15" y="f16"/>
                      <a:pt x="f13" y="f17"/>
                      <a:pt x="f18" y="f5"/>
                    </a:cubicBezTo>
                    <a:cubicBezTo>
                      <a:pt x="f19" y="f20"/>
                      <a:pt x="f21" y="f22"/>
                      <a:pt x="f23" y="f20"/>
                    </a:cubicBezTo>
                    <a:cubicBezTo>
                      <a:pt x="f24" y="f14"/>
                      <a:pt x="f25" y="f26"/>
                      <a:pt x="f25" y="f27"/>
                    </a:cubicBezTo>
                    <a:cubicBezTo>
                      <a:pt x="f28" y="f29"/>
                      <a:pt x="f30" y="f9"/>
                      <a:pt x="f31" y="f32"/>
                    </a:cubicBezTo>
                    <a:cubicBezTo>
                      <a:pt x="f6" y="f33"/>
                      <a:pt x="f6" y="f23"/>
                      <a:pt x="f34" y="f28"/>
                    </a:cubicBezTo>
                    <a:cubicBezTo>
                      <a:pt x="f35" y="f30"/>
                      <a:pt x="f36" y="f37"/>
                      <a:pt x="f33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29" y="f7"/>
                      <a:pt x="f27" y="f45"/>
                      <a:pt x="f46" y="f47"/>
                    </a:cubicBezTo>
                    <a:cubicBezTo>
                      <a:pt x="f46" y="f48"/>
                      <a:pt x="f15" y="f49"/>
                      <a:pt x="f15" y="f50"/>
                    </a:cubicBezTo>
                    <a:cubicBezTo>
                      <a:pt x="f11" y="f51"/>
                      <a:pt x="f18" y="f25"/>
                      <a:pt x="f52" y="f25"/>
                    </a:cubicBezTo>
                    <a:cubicBezTo>
                      <a:pt x="f12" y="f25"/>
                      <a:pt x="f53" y="f35"/>
                      <a:pt x="f54" y="f55"/>
                    </a:cubicBezTo>
                    <a:cubicBezTo>
                      <a:pt x="f10" y="f56"/>
                      <a:pt x="f57" y="f58"/>
                      <a:pt x="f59" y="f60"/>
                    </a:cubicBezTo>
                    <a:cubicBezTo>
                      <a:pt x="f16" y="f61"/>
                      <a:pt x="f17" y="f62"/>
                      <a:pt x="f22" y="f63"/>
                    </a:cubicBezTo>
                    <a:cubicBezTo>
                      <a:pt x="f64" y="f65"/>
                      <a:pt x="f5" y="f21"/>
                      <a:pt x="f64" y="f66"/>
                    </a:cubicBezTo>
                    <a:cubicBezTo>
                      <a:pt x="f17" y="f67"/>
                      <a:pt x="f16" y="f66"/>
                      <a:pt x="f59" y="f66"/>
                    </a:cubicBezTo>
                    <a:cubicBezTo>
                      <a:pt x="f10" y="f43"/>
                      <a:pt x="f12" y="f2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3" name="Freeform 124">
                <a:extLst>
                  <a:ext uri="{FF2B5EF4-FFF2-40B4-BE49-F238E27FC236}">
                    <a16:creationId xmlns:a16="http://schemas.microsoft.com/office/drawing/2014/main" id="{87D5EC54-AFE2-178B-176C-B526B999BD2D}"/>
                  </a:ext>
                </a:extLst>
              </p:cNvPr>
              <p:cNvSpPr/>
              <p:nvPr/>
            </p:nvSpPr>
            <p:spPr>
              <a:xfrm>
                <a:off x="3738560" y="4667253"/>
                <a:ext cx="163513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50"/>
                  <a:gd name="f8" fmla="val 23"/>
                  <a:gd name="f9" fmla="val 2"/>
                  <a:gd name="f10" fmla="val 25"/>
                  <a:gd name="f11" fmla="val 24"/>
                  <a:gd name="f12" fmla="val 6"/>
                  <a:gd name="f13" fmla="val 21"/>
                  <a:gd name="f14" fmla="val 18"/>
                  <a:gd name="f15" fmla="val 7"/>
                  <a:gd name="f16" fmla="val 16"/>
                  <a:gd name="f17" fmla="val 14"/>
                  <a:gd name="f18" fmla="val 5"/>
                  <a:gd name="f19" fmla="val 11"/>
                  <a:gd name="f20" fmla="val 8"/>
                  <a:gd name="f21" fmla="val 12"/>
                  <a:gd name="f22" fmla="val 13"/>
                  <a:gd name="f23" fmla="val 15"/>
                  <a:gd name="f24" fmla="val 22"/>
                  <a:gd name="f25" fmla="val 31"/>
                  <a:gd name="f26" fmla="val 30"/>
                  <a:gd name="f27" fmla="val 29"/>
                  <a:gd name="f28" fmla="val 32"/>
                  <a:gd name="f29" fmla="val 34"/>
                  <a:gd name="f30" fmla="val 33"/>
                  <a:gd name="f31" fmla="val 37"/>
                  <a:gd name="f32" fmla="val 39"/>
                  <a:gd name="f33" fmla="val 45"/>
                  <a:gd name="f34" fmla="val 36"/>
                  <a:gd name="f35" fmla="val 46"/>
                  <a:gd name="f36" fmla="val 41"/>
                  <a:gd name="f37" fmla="val 44"/>
                  <a:gd name="f38" fmla="val 48"/>
                  <a:gd name="f39" fmla="val 42"/>
                  <a:gd name="f40" fmla="val 52"/>
                  <a:gd name="f41" fmla="val 57"/>
                  <a:gd name="f42" fmla="val 60"/>
                  <a:gd name="f43" fmla="val 28"/>
                  <a:gd name="f44" fmla="val 64"/>
                  <a:gd name="f45" fmla="val 65"/>
                  <a:gd name="f46" fmla="val 59"/>
                  <a:gd name="f47" fmla="val 55"/>
                  <a:gd name="f48" fmla="val 53"/>
                  <a:gd name="f49" fmla="val 38"/>
                  <a:gd name="f50" fmla="val 40"/>
                  <a:gd name="f51" fmla="val 47"/>
                  <a:gd name="f52" fmla="val 43"/>
                  <a:gd name="f53" fmla="val 49"/>
                  <a:gd name="f54" fmla="val 26"/>
                  <a:gd name="f55" fmla="val 19"/>
                  <a:gd name="f56" fmla="val 4"/>
                  <a:gd name="f57" fmla="val 3"/>
                  <a:gd name="f58" fmla="val 1"/>
                  <a:gd name="f59" fmla="val 10"/>
                  <a:gd name="f60" fmla="val 17"/>
                  <a:gd name="f61" fmla="val 20"/>
                  <a:gd name="f62" fmla="+- 0 0 -90"/>
                  <a:gd name="f63" fmla="*/ f3 1 69"/>
                  <a:gd name="f64" fmla="*/ f4 1 50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9"/>
                  <a:gd name="f73" fmla="*/ f69 1 50"/>
                  <a:gd name="f74" fmla="*/ 23 f70 1"/>
                  <a:gd name="f75" fmla="*/ 2 f69 1"/>
                  <a:gd name="f76" fmla="*/ 24 f70 1"/>
                  <a:gd name="f77" fmla="*/ 18 f70 1"/>
                  <a:gd name="f78" fmla="*/ 7 f69 1"/>
                  <a:gd name="f79" fmla="*/ 11 f70 1"/>
                  <a:gd name="f80" fmla="*/ 5 f69 1"/>
                  <a:gd name="f81" fmla="*/ 14 f70 1"/>
                  <a:gd name="f82" fmla="*/ 13 f69 1"/>
                  <a:gd name="f83" fmla="*/ 21 f70 1"/>
                  <a:gd name="f84" fmla="*/ 23 f69 1"/>
                  <a:gd name="f85" fmla="*/ 25 f69 1"/>
                  <a:gd name="f86" fmla="*/ 31 f70 1"/>
                  <a:gd name="f87" fmla="*/ 32 f69 1"/>
                  <a:gd name="f88" fmla="*/ 33 f70 1"/>
                  <a:gd name="f89" fmla="*/ 39 f69 1"/>
                  <a:gd name="f90" fmla="*/ 41 f70 1"/>
                  <a:gd name="f91" fmla="*/ 44 f69 1"/>
                  <a:gd name="f92" fmla="*/ 57 f70 1"/>
                  <a:gd name="f93" fmla="*/ 31 f69 1"/>
                  <a:gd name="f94" fmla="*/ 69 f70 1"/>
                  <a:gd name="f95" fmla="*/ 55 f70 1"/>
                  <a:gd name="f96" fmla="*/ 36 f69 1"/>
                  <a:gd name="f97" fmla="*/ 48 f70 1"/>
                  <a:gd name="f98" fmla="*/ 39 f70 1"/>
                  <a:gd name="f99" fmla="*/ 49 f69 1"/>
                  <a:gd name="f100" fmla="*/ 46 f69 1"/>
                  <a:gd name="f101" fmla="*/ 13 f70 1"/>
                  <a:gd name="f102" fmla="*/ 37 f69 1"/>
                  <a:gd name="f103" fmla="*/ 4 f70 1"/>
                  <a:gd name="f104" fmla="*/ 21 f69 1"/>
                  <a:gd name="f105" fmla="*/ 1 f70 1"/>
                  <a:gd name="f106" fmla="*/ 3 f69 1"/>
                  <a:gd name="f107" fmla="+- f71 0 f1"/>
                  <a:gd name="f108" fmla="*/ f74 1 69"/>
                  <a:gd name="f109" fmla="*/ f75 1 50"/>
                  <a:gd name="f110" fmla="*/ f76 1 69"/>
                  <a:gd name="f111" fmla="*/ f77 1 69"/>
                  <a:gd name="f112" fmla="*/ f78 1 50"/>
                  <a:gd name="f113" fmla="*/ f79 1 69"/>
                  <a:gd name="f114" fmla="*/ f80 1 50"/>
                  <a:gd name="f115" fmla="*/ f81 1 69"/>
                  <a:gd name="f116" fmla="*/ f82 1 50"/>
                  <a:gd name="f117" fmla="*/ f83 1 69"/>
                  <a:gd name="f118" fmla="*/ f84 1 50"/>
                  <a:gd name="f119" fmla="*/ f85 1 50"/>
                  <a:gd name="f120" fmla="*/ f86 1 69"/>
                  <a:gd name="f121" fmla="*/ f87 1 50"/>
                  <a:gd name="f122" fmla="*/ f88 1 69"/>
                  <a:gd name="f123" fmla="*/ f89 1 50"/>
                  <a:gd name="f124" fmla="*/ f90 1 69"/>
                  <a:gd name="f125" fmla="*/ f91 1 50"/>
                  <a:gd name="f126" fmla="*/ f92 1 69"/>
                  <a:gd name="f127" fmla="*/ f93 1 50"/>
                  <a:gd name="f128" fmla="*/ f94 1 69"/>
                  <a:gd name="f129" fmla="*/ f95 1 69"/>
                  <a:gd name="f130" fmla="*/ f96 1 50"/>
                  <a:gd name="f131" fmla="*/ f97 1 69"/>
                  <a:gd name="f132" fmla="*/ f98 1 69"/>
                  <a:gd name="f133" fmla="*/ f99 1 50"/>
                  <a:gd name="f134" fmla="*/ f100 1 50"/>
                  <a:gd name="f135" fmla="*/ f101 1 69"/>
                  <a:gd name="f136" fmla="*/ f102 1 50"/>
                  <a:gd name="f137" fmla="*/ f103 1 69"/>
                  <a:gd name="f138" fmla="*/ f104 1 50"/>
                  <a:gd name="f139" fmla="*/ f105 1 69"/>
                  <a:gd name="f140" fmla="*/ f106 1 50"/>
                  <a:gd name="f141" fmla="*/ 0 1 f72"/>
                  <a:gd name="f142" fmla="*/ f66 1 f72"/>
                  <a:gd name="f143" fmla="*/ 0 1 f73"/>
                  <a:gd name="f144" fmla="*/ f67 1 f73"/>
                  <a:gd name="f145" fmla="*/ f108 1 f72"/>
                  <a:gd name="f146" fmla="*/ f109 1 f73"/>
                  <a:gd name="f147" fmla="*/ f110 1 f72"/>
                  <a:gd name="f148" fmla="*/ f111 1 f72"/>
                  <a:gd name="f149" fmla="*/ f112 1 f73"/>
                  <a:gd name="f150" fmla="*/ f113 1 f72"/>
                  <a:gd name="f151" fmla="*/ f114 1 f73"/>
                  <a:gd name="f152" fmla="*/ f115 1 f72"/>
                  <a:gd name="f153" fmla="*/ f116 1 f73"/>
                  <a:gd name="f154" fmla="*/ f117 1 f72"/>
                  <a:gd name="f155" fmla="*/ f118 1 f73"/>
                  <a:gd name="f156" fmla="*/ f119 1 f73"/>
                  <a:gd name="f157" fmla="*/ f120 1 f72"/>
                  <a:gd name="f158" fmla="*/ f121 1 f73"/>
                  <a:gd name="f159" fmla="*/ f122 1 f72"/>
                  <a:gd name="f160" fmla="*/ f123 1 f73"/>
                  <a:gd name="f161" fmla="*/ f124 1 f72"/>
                  <a:gd name="f162" fmla="*/ f125 1 f73"/>
                  <a:gd name="f163" fmla="*/ f126 1 f72"/>
                  <a:gd name="f164" fmla="*/ f127 1 f73"/>
                  <a:gd name="f165" fmla="*/ f128 1 f72"/>
                  <a:gd name="f166" fmla="*/ f129 1 f72"/>
                  <a:gd name="f167" fmla="*/ f130 1 f73"/>
                  <a:gd name="f168" fmla="*/ f131 1 f72"/>
                  <a:gd name="f169" fmla="*/ f132 1 f72"/>
                  <a:gd name="f170" fmla="*/ f133 1 f73"/>
                  <a:gd name="f171" fmla="*/ f134 1 f73"/>
                  <a:gd name="f172" fmla="*/ f135 1 f72"/>
                  <a:gd name="f173" fmla="*/ f136 1 f73"/>
                  <a:gd name="f174" fmla="*/ f137 1 f72"/>
                  <a:gd name="f175" fmla="*/ f138 1 f73"/>
                  <a:gd name="f176" fmla="*/ f139 1 f72"/>
                  <a:gd name="f177" fmla="*/ f140 1 f73"/>
                  <a:gd name="f178" fmla="*/ f141 f63 1"/>
                  <a:gd name="f179" fmla="*/ f142 f63 1"/>
                  <a:gd name="f180" fmla="*/ f144 f64 1"/>
                  <a:gd name="f181" fmla="*/ f143 f64 1"/>
                  <a:gd name="f182" fmla="*/ f145 f63 1"/>
                  <a:gd name="f183" fmla="*/ f146 f64 1"/>
                  <a:gd name="f184" fmla="*/ f147 f63 1"/>
                  <a:gd name="f185" fmla="*/ f148 f63 1"/>
                  <a:gd name="f186" fmla="*/ f149 f64 1"/>
                  <a:gd name="f187" fmla="*/ f150 f63 1"/>
                  <a:gd name="f188" fmla="*/ f151 f64 1"/>
                  <a:gd name="f189" fmla="*/ f152 f63 1"/>
                  <a:gd name="f190" fmla="*/ f153 f64 1"/>
                  <a:gd name="f191" fmla="*/ f154 f63 1"/>
                  <a:gd name="f192" fmla="*/ f155 f64 1"/>
                  <a:gd name="f193" fmla="*/ f156 f64 1"/>
                  <a:gd name="f194" fmla="*/ f157 f63 1"/>
                  <a:gd name="f195" fmla="*/ f158 f64 1"/>
                  <a:gd name="f196" fmla="*/ f159 f63 1"/>
                  <a:gd name="f197" fmla="*/ f160 f64 1"/>
                  <a:gd name="f198" fmla="*/ f161 f63 1"/>
                  <a:gd name="f199" fmla="*/ f162 f64 1"/>
                  <a:gd name="f200" fmla="*/ f163 f63 1"/>
                  <a:gd name="f201" fmla="*/ f164 f64 1"/>
                  <a:gd name="f202" fmla="*/ f165 f63 1"/>
                  <a:gd name="f203" fmla="*/ f166 f63 1"/>
                  <a:gd name="f204" fmla="*/ f167 f64 1"/>
                  <a:gd name="f205" fmla="*/ f168 f63 1"/>
                  <a:gd name="f206" fmla="*/ f169 f63 1"/>
                  <a:gd name="f207" fmla="*/ f170 f64 1"/>
                  <a:gd name="f208" fmla="*/ f171 f64 1"/>
                  <a:gd name="f209" fmla="*/ f172 f63 1"/>
                  <a:gd name="f210" fmla="*/ f173 f64 1"/>
                  <a:gd name="f211" fmla="*/ f174 f63 1"/>
                  <a:gd name="f212" fmla="*/ f175 f64 1"/>
                  <a:gd name="f213" fmla="*/ f176 f63 1"/>
                  <a:gd name="f214" fmla="*/ f177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2" y="f183"/>
                  </a:cxn>
                  <a:cxn ang="f107">
                    <a:pos x="f184" y="f183"/>
                  </a:cxn>
                  <a:cxn ang="f107">
                    <a:pos x="f185" y="f186"/>
                  </a:cxn>
                  <a:cxn ang="f107">
                    <a:pos x="f187" y="f188"/>
                  </a:cxn>
                  <a:cxn ang="f107">
                    <a:pos x="f189" y="f190"/>
                  </a:cxn>
                  <a:cxn ang="f107">
                    <a:pos x="f191" y="f192"/>
                  </a:cxn>
                  <a:cxn ang="f107">
                    <a:pos x="f18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193"/>
                  </a:cxn>
                  <a:cxn ang="f107">
                    <a:pos x="f203" y="f204"/>
                  </a:cxn>
                  <a:cxn ang="f107">
                    <a:pos x="f205" y="f199"/>
                  </a:cxn>
                  <a:cxn ang="f107">
                    <a:pos x="f206" y="f207"/>
                  </a:cxn>
                  <a:cxn ang="f107">
                    <a:pos x="f194" y="f208"/>
                  </a:cxn>
                  <a:cxn ang="f107">
                    <a:pos x="f184" y="f199"/>
                  </a:cxn>
                  <a:cxn ang="f107">
                    <a:pos x="f209" y="f210"/>
                  </a:cxn>
                  <a:cxn ang="f107">
                    <a:pos x="f187" y="f204"/>
                  </a:cxn>
                  <a:cxn ang="f107">
                    <a:pos x="f211" y="f212"/>
                  </a:cxn>
                  <a:cxn ang="f107">
                    <a:pos x="f213" y="f190"/>
                  </a:cxn>
                  <a:cxn ang="f107">
                    <a:pos x="f211" y="f188"/>
                  </a:cxn>
                  <a:cxn ang="f107">
                    <a:pos x="f189" y="f214"/>
                  </a:cxn>
                  <a:cxn ang="f107">
                    <a:pos x="f182" y="f183"/>
                  </a:cxn>
                </a:cxnLst>
                <a:rect l="f178" t="f181" r="f179" b="f180"/>
                <a:pathLst>
                  <a:path w="69" h="50">
                    <a:moveTo>
                      <a:pt x="f8" y="f9"/>
                    </a:moveTo>
                    <a:cubicBezTo>
                      <a:pt x="f8" y="f9"/>
                      <a:pt x="f10" y="f5"/>
                      <a:pt x="f11" y="f9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cubicBezTo>
                      <a:pt x="f19" y="f20"/>
                      <a:pt x="f21" y="f19"/>
                      <a:pt x="f17" y="f22"/>
                    </a:cubicBezTo>
                    <a:cubicBezTo>
                      <a:pt x="f14" y="f23"/>
                      <a:pt x="f13" y="f14"/>
                      <a:pt x="f13" y="f8"/>
                    </a:cubicBezTo>
                    <a:cubicBezTo>
                      <a:pt x="f13" y="f11"/>
                      <a:pt x="f24" y="f10"/>
                      <a:pt x="f8" y="f10"/>
                    </a:cubicBezTo>
                    <a:cubicBezTo>
                      <a:pt x="f25" y="f24"/>
                      <a:pt x="f26" y="f27"/>
                      <a:pt x="f25" y="f28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30" y="f33"/>
                      <a:pt x="f34" y="f35"/>
                      <a:pt x="f36" y="f37"/>
                    </a:cubicBezTo>
                    <a:cubicBezTo>
                      <a:pt x="f38" y="f39"/>
                      <a:pt x="f40" y="f34"/>
                      <a:pt x="f41" y="f25"/>
                    </a:cubicBezTo>
                    <a:cubicBezTo>
                      <a:pt x="f42" y="f43"/>
                      <a:pt x="f44" y="f10"/>
                      <a:pt x="f6" y="f10"/>
                    </a:cubicBezTo>
                    <a:cubicBezTo>
                      <a:pt x="f45" y="f26"/>
                      <a:pt x="f46" y="f25"/>
                      <a:pt x="f47" y="f34"/>
                    </a:cubicBezTo>
                    <a:cubicBezTo>
                      <a:pt x="f48" y="f49"/>
                      <a:pt x="f7" y="f50"/>
                      <a:pt x="f38" y="f37"/>
                    </a:cubicBezTo>
                    <a:cubicBezTo>
                      <a:pt x="f35" y="f51"/>
                      <a:pt x="f52" y="f38"/>
                      <a:pt x="f32" y="f53"/>
                    </a:cubicBezTo>
                    <a:cubicBezTo>
                      <a:pt x="f34" y="f7"/>
                      <a:pt x="f30" y="f7"/>
                      <a:pt x="f25" y="f35"/>
                    </a:cubicBezTo>
                    <a:cubicBezTo>
                      <a:pt x="f27" y="f37"/>
                      <a:pt x="f54" y="f33"/>
                      <a:pt x="f11" y="f37"/>
                    </a:cubicBezTo>
                    <a:cubicBezTo>
                      <a:pt x="f55" y="f52"/>
                      <a:pt x="f17" y="f52"/>
                      <a:pt x="f22" y="f31"/>
                    </a:cubicBezTo>
                    <a:cubicBezTo>
                      <a:pt x="f21" y="f31"/>
                      <a:pt x="f21" y="f34"/>
                      <a:pt x="f19" y="f34"/>
                    </a:cubicBezTo>
                    <a:cubicBezTo>
                      <a:pt x="f18" y="f30"/>
                      <a:pt x="f12" y="f54"/>
                      <a:pt x="f56" y="f13"/>
                    </a:cubicBezTo>
                    <a:cubicBezTo>
                      <a:pt x="f57" y="f14"/>
                      <a:pt x="f9" y="f23"/>
                      <a:pt x="f58" y="f22"/>
                    </a:cubicBezTo>
                    <a:cubicBezTo>
                      <a:pt x="f5" y="f59"/>
                      <a:pt x="f9" y="f15"/>
                      <a:pt x="f56" y="f18"/>
                    </a:cubicBezTo>
                    <a:cubicBezTo>
                      <a:pt x="f15" y="f9"/>
                      <a:pt x="f59" y="f5"/>
                      <a:pt x="f17" y="f57"/>
                    </a:cubicBezTo>
                    <a:cubicBezTo>
                      <a:pt x="f60" y="f18"/>
                      <a:pt x="f61" y="f5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4" name="Freeform 125">
                <a:extLst>
                  <a:ext uri="{FF2B5EF4-FFF2-40B4-BE49-F238E27FC236}">
                    <a16:creationId xmlns:a16="http://schemas.microsoft.com/office/drawing/2014/main" id="{701503B6-B3B3-C92F-141C-F88FDCB3B40B}"/>
                  </a:ext>
                </a:extLst>
              </p:cNvPr>
              <p:cNvSpPr/>
              <p:nvPr/>
            </p:nvSpPr>
            <p:spPr>
              <a:xfrm>
                <a:off x="3656008" y="4756151"/>
                <a:ext cx="111127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42"/>
                  <a:gd name="f9" fmla="val 4"/>
                  <a:gd name="f10" fmla="val 43"/>
                  <a:gd name="f11" fmla="val 5"/>
                  <a:gd name="f12" fmla="val 6"/>
                  <a:gd name="f13" fmla="val 8"/>
                  <a:gd name="f14" fmla="val 41"/>
                  <a:gd name="f15" fmla="val 10"/>
                  <a:gd name="f16" fmla="val 39"/>
                  <a:gd name="f17" fmla="val 14"/>
                  <a:gd name="f18" fmla="val 35"/>
                  <a:gd name="f19" fmla="val 11"/>
                  <a:gd name="f20" fmla="val 32"/>
                  <a:gd name="f21" fmla="val 9"/>
                  <a:gd name="f22" fmla="val 30"/>
                  <a:gd name="f23" fmla="val 15"/>
                  <a:gd name="f24" fmla="val 29"/>
                  <a:gd name="f25" fmla="val 16"/>
                  <a:gd name="f26" fmla="val 22"/>
                  <a:gd name="f27" fmla="val 18"/>
                  <a:gd name="f28" fmla="val 23"/>
                  <a:gd name="f29" fmla="val 25"/>
                  <a:gd name="f30" fmla="val 3"/>
                  <a:gd name="f31" fmla="val 24"/>
                  <a:gd name="f32" fmla="val 1"/>
                  <a:gd name="f33" fmla="val 21"/>
                  <a:gd name="f34" fmla="val 17"/>
                  <a:gd name="f35" fmla="val 27"/>
                  <a:gd name="f36" fmla="val 33"/>
                  <a:gd name="f37" fmla="val 2"/>
                  <a:gd name="f38" fmla="val 37"/>
                  <a:gd name="f39" fmla="val 40"/>
                  <a:gd name="f40" fmla="+- 0 0 -90"/>
                  <a:gd name="f41" fmla="*/ f3 1 46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6"/>
                  <a:gd name="f51" fmla="*/ f47 1 26"/>
                  <a:gd name="f52" fmla="*/ 42 f48 1"/>
                  <a:gd name="f53" fmla="*/ 4 f47 1"/>
                  <a:gd name="f54" fmla="*/ 43 f48 1"/>
                  <a:gd name="f55" fmla="*/ 8 f47 1"/>
                  <a:gd name="f56" fmla="*/ 35 f48 1"/>
                  <a:gd name="f57" fmla="*/ 11 f47 1"/>
                  <a:gd name="f58" fmla="*/ 30 f48 1"/>
                  <a:gd name="f59" fmla="*/ 14 f47 1"/>
                  <a:gd name="f60" fmla="*/ 29 f48 1"/>
                  <a:gd name="f61" fmla="*/ 16 f47 1"/>
                  <a:gd name="f62" fmla="*/ 9 f48 1"/>
                  <a:gd name="f63" fmla="*/ 25 f47 1"/>
                  <a:gd name="f64" fmla="*/ 1 f48 1"/>
                  <a:gd name="f65" fmla="*/ 21 f47 1"/>
                  <a:gd name="f66" fmla="*/ 5 f48 1"/>
                  <a:gd name="f67" fmla="*/ 23 f48 1"/>
                  <a:gd name="f68" fmla="*/ 6 f47 1"/>
                  <a:gd name="f69" fmla="*/ 33 f48 1"/>
                  <a:gd name="f70" fmla="*/ 2 f47 1"/>
                  <a:gd name="f71" fmla="+- f49 0 f1"/>
                  <a:gd name="f72" fmla="*/ f52 1 46"/>
                  <a:gd name="f73" fmla="*/ f53 1 26"/>
                  <a:gd name="f74" fmla="*/ f54 1 46"/>
                  <a:gd name="f75" fmla="*/ f55 1 26"/>
                  <a:gd name="f76" fmla="*/ f56 1 46"/>
                  <a:gd name="f77" fmla="*/ f57 1 26"/>
                  <a:gd name="f78" fmla="*/ f58 1 46"/>
                  <a:gd name="f79" fmla="*/ f59 1 26"/>
                  <a:gd name="f80" fmla="*/ f60 1 46"/>
                  <a:gd name="f81" fmla="*/ f61 1 26"/>
                  <a:gd name="f82" fmla="*/ f62 1 46"/>
                  <a:gd name="f83" fmla="*/ f63 1 26"/>
                  <a:gd name="f84" fmla="*/ f64 1 46"/>
                  <a:gd name="f85" fmla="*/ f65 1 26"/>
                  <a:gd name="f86" fmla="*/ f66 1 46"/>
                  <a:gd name="f87" fmla="*/ f67 1 46"/>
                  <a:gd name="f88" fmla="*/ f68 1 26"/>
                  <a:gd name="f89" fmla="*/ f69 1 46"/>
                  <a:gd name="f90" fmla="*/ f70 1 26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0"/>
                  <a:gd name="f110" fmla="*/ f87 1 f50"/>
                  <a:gd name="f111" fmla="*/ f88 1 f51"/>
                  <a:gd name="f112" fmla="*/ f89 1 f50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1 1"/>
                  <a:gd name="f133" fmla="*/ f110 f41 1"/>
                  <a:gd name="f134" fmla="*/ f111 f42 1"/>
                  <a:gd name="f135" fmla="*/ f112 f41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25"/>
                  </a:cxn>
                  <a:cxn ang="f71">
                    <a:pos x="f133" y="f134"/>
                  </a:cxn>
                  <a:cxn ang="f71">
                    <a:pos x="f135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46" h="26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5"/>
                      <a:pt x="f22" y="f17"/>
                    </a:cubicBezTo>
                    <a:cubicBezTo>
                      <a:pt x="f22" y="f23"/>
                      <a:pt x="f24" y="f25"/>
                      <a:pt x="f24" y="f25"/>
                    </a:cubicBezTo>
                    <a:cubicBezTo>
                      <a:pt x="f26" y="f27"/>
                      <a:pt x="f25" y="f28"/>
                      <a:pt x="f21" y="f29"/>
                    </a:cubicBezTo>
                    <a:cubicBezTo>
                      <a:pt x="f12" y="f7"/>
                      <a:pt x="f30" y="f31"/>
                      <a:pt x="f32" y="f33"/>
                    </a:cubicBezTo>
                    <a:cubicBezTo>
                      <a:pt x="f5" y="f34"/>
                      <a:pt x="f30" y="f23"/>
                      <a:pt x="f11" y="f17"/>
                    </a:cubicBezTo>
                    <a:cubicBezTo>
                      <a:pt x="f15" y="f15"/>
                      <a:pt x="f34" y="f21"/>
                      <a:pt x="f28" y="f12"/>
                    </a:cubicBezTo>
                    <a:cubicBezTo>
                      <a:pt x="f35" y="f11"/>
                      <a:pt x="f22" y="f9"/>
                      <a:pt x="f36" y="f37"/>
                    </a:cubicBezTo>
                    <a:cubicBezTo>
                      <a:pt x="f38" y="f5"/>
                      <a:pt x="f39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5" name="Freeform 126">
                <a:extLst>
                  <a:ext uri="{FF2B5EF4-FFF2-40B4-BE49-F238E27FC236}">
                    <a16:creationId xmlns:a16="http://schemas.microsoft.com/office/drawing/2014/main" id="{32F59B4B-5C28-E752-70F9-46BDFFBD0492}"/>
                  </a:ext>
                </a:extLst>
              </p:cNvPr>
              <p:cNvSpPr/>
              <p:nvPr/>
            </p:nvSpPr>
            <p:spPr>
              <a:xfrm>
                <a:off x="3625852" y="4683127"/>
                <a:ext cx="76196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29"/>
                  <a:gd name="f9" fmla="val 3"/>
                  <a:gd name="f10" fmla="val 31"/>
                  <a:gd name="f11" fmla="val 4"/>
                  <a:gd name="f12" fmla="val 6"/>
                  <a:gd name="f13" fmla="val 8"/>
                  <a:gd name="f14" fmla="val 10"/>
                  <a:gd name="f15" fmla="val 11"/>
                  <a:gd name="f16" fmla="val 27"/>
                  <a:gd name="f17" fmla="val 22"/>
                  <a:gd name="f18" fmla="val 17"/>
                  <a:gd name="f19" fmla="val 13"/>
                  <a:gd name="f20" fmla="val 16"/>
                  <a:gd name="f21" fmla="val 18"/>
                  <a:gd name="f22" fmla="val 1"/>
                  <a:gd name="f23" fmla="val 2"/>
                  <a:gd name="f24" fmla="val 12"/>
                  <a:gd name="f25" fmla="val 21"/>
                  <a:gd name="f26" fmla="val 24"/>
                  <a:gd name="f27" fmla="+- 0 0 -90"/>
                  <a:gd name="f28" fmla="*/ f3 1 32"/>
                  <a:gd name="f29" fmla="*/ f4 1 2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2"/>
                  <a:gd name="f38" fmla="*/ f34 1 20"/>
                  <a:gd name="f39" fmla="*/ 29 f35 1"/>
                  <a:gd name="f40" fmla="*/ 3 f34 1"/>
                  <a:gd name="f41" fmla="*/ 32 f35 1"/>
                  <a:gd name="f42" fmla="*/ 8 f34 1"/>
                  <a:gd name="f43" fmla="*/ 27 f35 1"/>
                  <a:gd name="f44" fmla="*/ 11 f34 1"/>
                  <a:gd name="f45" fmla="*/ 13 f35 1"/>
                  <a:gd name="f46" fmla="*/ 16 f34 1"/>
                  <a:gd name="f47" fmla="*/ 3 f35 1"/>
                  <a:gd name="f48" fmla="*/ 1 f35 1"/>
                  <a:gd name="f49" fmla="*/ 12 f35 1"/>
                  <a:gd name="f50" fmla="*/ 2 f34 1"/>
                  <a:gd name="f51" fmla="*/ 21 f35 1"/>
                  <a:gd name="f52" fmla="*/ 1 f34 1"/>
                  <a:gd name="f53" fmla="+- f36 0 f1"/>
                  <a:gd name="f54" fmla="*/ f39 1 32"/>
                  <a:gd name="f55" fmla="*/ f40 1 20"/>
                  <a:gd name="f56" fmla="*/ f41 1 32"/>
                  <a:gd name="f57" fmla="*/ f42 1 20"/>
                  <a:gd name="f58" fmla="*/ f43 1 32"/>
                  <a:gd name="f59" fmla="*/ f44 1 20"/>
                  <a:gd name="f60" fmla="*/ f45 1 32"/>
                  <a:gd name="f61" fmla="*/ f46 1 20"/>
                  <a:gd name="f62" fmla="*/ f47 1 32"/>
                  <a:gd name="f63" fmla="*/ f48 1 32"/>
                  <a:gd name="f64" fmla="*/ f49 1 32"/>
                  <a:gd name="f65" fmla="*/ f50 1 20"/>
                  <a:gd name="f66" fmla="*/ f51 1 32"/>
                  <a:gd name="f67" fmla="*/ f52 1 20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7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8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7"/>
                  </a:cxn>
                  <a:cxn ang="f53">
                    <a:pos x="f99" y="f93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2" h="20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0" y="f14"/>
                      <a:pt x="f8" y="f15"/>
                      <a:pt x="f16" y="f15"/>
                    </a:cubicBezTo>
                    <a:cubicBezTo>
                      <a:pt x="f17" y="f15"/>
                      <a:pt x="f18" y="f19"/>
                      <a:pt x="f19" y="f20"/>
                    </a:cubicBezTo>
                    <a:cubicBezTo>
                      <a:pt x="f14" y="f21"/>
                      <a:pt x="f12" y="f7"/>
                      <a:pt x="f9" y="f20"/>
                    </a:cubicBezTo>
                    <a:cubicBezTo>
                      <a:pt x="f22" y="f19"/>
                      <a:pt x="f5" y="f14"/>
                      <a:pt x="f22" y="f13"/>
                    </a:cubicBezTo>
                    <a:cubicBezTo>
                      <a:pt x="f11" y="f11"/>
                      <a:pt x="f13" y="f23"/>
                      <a:pt x="f24" y="f23"/>
                    </a:cubicBezTo>
                    <a:cubicBezTo>
                      <a:pt x="f20" y="f9"/>
                      <a:pt x="f21" y="f9"/>
                      <a:pt x="f25" y="f22"/>
                    </a:cubicBezTo>
                    <a:cubicBezTo>
                      <a:pt x="f26" y="f5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6" name="Freeform 127">
                <a:extLst>
                  <a:ext uri="{FF2B5EF4-FFF2-40B4-BE49-F238E27FC236}">
                    <a16:creationId xmlns:a16="http://schemas.microsoft.com/office/drawing/2014/main" id="{4CE02A9F-7F18-4779-D698-33853D88B620}"/>
                  </a:ext>
                </a:extLst>
              </p:cNvPr>
              <p:cNvSpPr/>
              <p:nvPr/>
            </p:nvSpPr>
            <p:spPr>
              <a:xfrm>
                <a:off x="3625852" y="4733931"/>
                <a:ext cx="7461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3"/>
                  <a:gd name="f9" fmla="val 5"/>
                  <a:gd name="f10" fmla="val 11"/>
                  <a:gd name="f11" fmla="val 18"/>
                  <a:gd name="f12" fmla="val 1"/>
                  <a:gd name="f13" fmla="val 27"/>
                  <a:gd name="f14" fmla="val 30"/>
                  <a:gd name="f15" fmla="val 6"/>
                  <a:gd name="f16" fmla="val 9"/>
                  <a:gd name="f17" fmla="val 29"/>
                  <a:gd name="f18" fmla="val 24"/>
                  <a:gd name="f19" fmla="val 17"/>
                  <a:gd name="f20" fmla="val 10"/>
                  <a:gd name="f21" fmla="val 15"/>
                  <a:gd name="f22" fmla="val 14"/>
                  <a:gd name="f23" fmla="val 12"/>
                  <a:gd name="f24" fmla="val 8"/>
                  <a:gd name="f25" fmla="val 16"/>
                  <a:gd name="f26" fmla="val 13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3 f35 1"/>
                  <a:gd name="f40" fmla="*/ 5 f34 1"/>
                  <a:gd name="f41" fmla="*/ 27 f35 1"/>
                  <a:gd name="f42" fmla="*/ 0 f34 1"/>
                  <a:gd name="f43" fmla="*/ 30 f35 1"/>
                  <a:gd name="f44" fmla="*/ 6 f34 1"/>
                  <a:gd name="f45" fmla="*/ 9 f34 1"/>
                  <a:gd name="f46" fmla="*/ 17 f35 1"/>
                  <a:gd name="f47" fmla="*/ 10 f34 1"/>
                  <a:gd name="f48" fmla="*/ 8 f35 1"/>
                  <a:gd name="f49" fmla="*/ 17 f34 1"/>
                  <a:gd name="f50" fmla="*/ 1 f35 1"/>
                  <a:gd name="f51" fmla="*/ 16 f34 1"/>
                  <a:gd name="f52" fmla="+- f36 0 f1"/>
                  <a:gd name="f53" fmla="*/ f39 1 31"/>
                  <a:gd name="f54" fmla="*/ f40 1 19"/>
                  <a:gd name="f55" fmla="*/ f41 1 31"/>
                  <a:gd name="f56" fmla="*/ f42 1 19"/>
                  <a:gd name="f57" fmla="*/ f43 1 31"/>
                  <a:gd name="f58" fmla="*/ f44 1 19"/>
                  <a:gd name="f59" fmla="*/ f45 1 19"/>
                  <a:gd name="f60" fmla="*/ f46 1 31"/>
                  <a:gd name="f61" fmla="*/ f47 1 19"/>
                  <a:gd name="f62" fmla="*/ f48 1 31"/>
                  <a:gd name="f63" fmla="*/ f49 1 19"/>
                  <a:gd name="f64" fmla="*/ f50 1 31"/>
                  <a:gd name="f65" fmla="*/ f51 1 19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89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4" y="f8"/>
                      <a:pt x="f14" y="f15"/>
                    </a:cubicBezTo>
                    <a:cubicBezTo>
                      <a:pt x="f6" y="f16"/>
                      <a:pt x="f17" y="f16"/>
                      <a:pt x="f13" y="f16"/>
                    </a:cubicBezTo>
                    <a:cubicBezTo>
                      <a:pt x="f18" y="f10"/>
                      <a:pt x="f11" y="f16"/>
                      <a:pt x="f19" y="f20"/>
                    </a:cubicBezTo>
                    <a:cubicBezTo>
                      <a:pt x="f21" y="f22"/>
                      <a:pt x="f23" y="f21"/>
                      <a:pt x="f24" y="f19"/>
                    </a:cubicBezTo>
                    <a:cubicBezTo>
                      <a:pt x="f15" y="f11"/>
                      <a:pt x="f8" y="f7"/>
                      <a:pt x="f12" y="f25"/>
                    </a:cubicBezTo>
                    <a:cubicBezTo>
                      <a:pt x="f5" y="f26"/>
                      <a:pt x="f5" y="f16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7" name="Freeform 128">
                <a:extLst>
                  <a:ext uri="{FF2B5EF4-FFF2-40B4-BE49-F238E27FC236}">
                    <a16:creationId xmlns:a16="http://schemas.microsoft.com/office/drawing/2014/main" id="{05CE5850-5BA3-C540-1FE4-59CEE674893A}"/>
                  </a:ext>
                </a:extLst>
              </p:cNvPr>
              <p:cNvSpPr/>
              <p:nvPr/>
            </p:nvSpPr>
            <p:spPr>
              <a:xfrm>
                <a:off x="3706813" y="4578355"/>
                <a:ext cx="5555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4"/>
                  <a:gd name="f9" fmla="val 12"/>
                  <a:gd name="f10" fmla="val 3"/>
                  <a:gd name="f11" fmla="val 9"/>
                  <a:gd name="f12" fmla="val 6"/>
                  <a:gd name="f13" fmla="val 16"/>
                  <a:gd name="f14" fmla="val 1"/>
                  <a:gd name="f15" fmla="val 18"/>
                  <a:gd name="f16" fmla="val 11"/>
                  <a:gd name="f17" fmla="val 15"/>
                  <a:gd name="f18" fmla="val 14"/>
                  <a:gd name="f19" fmla="val 8"/>
                  <a:gd name="f20" fmla="+- 0 0 -90"/>
                  <a:gd name="f21" fmla="*/ f3 1 23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3"/>
                  <a:gd name="f31" fmla="*/ f27 1 17"/>
                  <a:gd name="f32" fmla="*/ 4 f28 1"/>
                  <a:gd name="f33" fmla="*/ 12 f27 1"/>
                  <a:gd name="f34" fmla="*/ 3 f28 1"/>
                  <a:gd name="f35" fmla="*/ 3 f27 1"/>
                  <a:gd name="f36" fmla="*/ 18 f28 1"/>
                  <a:gd name="f37" fmla="*/ 4 f27 1"/>
                  <a:gd name="f38" fmla="*/ 15 f28 1"/>
                  <a:gd name="f39" fmla="*/ 14 f27 1"/>
                  <a:gd name="f40" fmla="+- f29 0 f1"/>
                  <a:gd name="f41" fmla="*/ f32 1 23"/>
                  <a:gd name="f42" fmla="*/ f33 1 17"/>
                  <a:gd name="f43" fmla="*/ f34 1 23"/>
                  <a:gd name="f44" fmla="*/ f35 1 17"/>
                  <a:gd name="f45" fmla="*/ f36 1 23"/>
                  <a:gd name="f46" fmla="*/ f37 1 17"/>
                  <a:gd name="f47" fmla="*/ f38 1 23"/>
                  <a:gd name="f48" fmla="*/ f39 1 1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23" h="17">
                    <a:moveTo>
                      <a:pt x="f8" y="f9"/>
                    </a:moveTo>
                    <a:cubicBezTo>
                      <a:pt x="f10" y="f11"/>
                      <a:pt x="f5" y="f12"/>
                      <a:pt x="f10" y="f10"/>
                    </a:cubicBezTo>
                    <a:cubicBezTo>
                      <a:pt x="f12" y="f5"/>
                      <a:pt x="f13" y="f14"/>
                      <a:pt x="f15" y="f8"/>
                    </a:cubicBezTo>
                    <a:cubicBezTo>
                      <a:pt x="f6" y="f11"/>
                      <a:pt x="f7" y="f16"/>
                      <a:pt x="f17" y="f18"/>
                    </a:cubicBezTo>
                    <a:cubicBezTo>
                      <a:pt x="f18" y="f7"/>
                      <a:pt x="f19" y="f13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8" name="Freeform 129">
                <a:extLst>
                  <a:ext uri="{FF2B5EF4-FFF2-40B4-BE49-F238E27FC236}">
                    <a16:creationId xmlns:a16="http://schemas.microsoft.com/office/drawing/2014/main" id="{4D5E461D-5171-5C0C-E32B-96D108309079}"/>
                  </a:ext>
                </a:extLst>
              </p:cNvPr>
              <p:cNvSpPr/>
              <p:nvPr/>
            </p:nvSpPr>
            <p:spPr>
              <a:xfrm>
                <a:off x="3733796" y="4813301"/>
                <a:ext cx="47621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16"/>
                  <a:gd name="f9" fmla="val 15"/>
                  <a:gd name="f10" fmla="val 3"/>
                  <a:gd name="f11" fmla="val 18"/>
                  <a:gd name="f12" fmla="val 7"/>
                  <a:gd name="f13" fmla="val 9"/>
                  <a:gd name="f14" fmla="val 5"/>
                  <a:gd name="f15" fmla="val 13"/>
                  <a:gd name="f16" fmla="val 6"/>
                  <a:gd name="f17" fmla="val 14"/>
                  <a:gd name="f18" fmla="val 11"/>
                  <a:gd name="f19" fmla="val 12"/>
                  <a:gd name="f20" fmla="val 2"/>
                  <a:gd name="f21" fmla="val 1"/>
                  <a:gd name="f22" fmla="val 8"/>
                  <a:gd name="f23" fmla="val 4"/>
                  <a:gd name="f24" fmla="+- 0 0 -90"/>
                  <a:gd name="f25" fmla="*/ f3 1 20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17"/>
                  <a:gd name="f36" fmla="*/ 16 f32 1"/>
                  <a:gd name="f37" fmla="*/ 0 f31 1"/>
                  <a:gd name="f38" fmla="*/ 18 f32 1"/>
                  <a:gd name="f39" fmla="*/ 7 f31 1"/>
                  <a:gd name="f40" fmla="*/ 13 f32 1"/>
                  <a:gd name="f41" fmla="*/ 6 f31 1"/>
                  <a:gd name="f42" fmla="*/ 12 f32 1"/>
                  <a:gd name="f43" fmla="*/ 13 f31 1"/>
                  <a:gd name="f44" fmla="*/ 2 f32 1"/>
                  <a:gd name="f45" fmla="*/ 17 f31 1"/>
                  <a:gd name="f46" fmla="*/ 0 f32 1"/>
                  <a:gd name="f47" fmla="*/ 14 f31 1"/>
                  <a:gd name="f48" fmla="*/ 4 f32 1"/>
                  <a:gd name="f49" fmla="+- f33 0 f1"/>
                  <a:gd name="f50" fmla="*/ f36 1 20"/>
                  <a:gd name="f51" fmla="*/ f37 1 17"/>
                  <a:gd name="f52" fmla="*/ f38 1 20"/>
                  <a:gd name="f53" fmla="*/ f39 1 17"/>
                  <a:gd name="f54" fmla="*/ f40 1 20"/>
                  <a:gd name="f55" fmla="*/ f41 1 17"/>
                  <a:gd name="f56" fmla="*/ f42 1 20"/>
                  <a:gd name="f57" fmla="*/ f43 1 17"/>
                  <a:gd name="f58" fmla="*/ f44 1 20"/>
                  <a:gd name="f59" fmla="*/ f45 1 17"/>
                  <a:gd name="f60" fmla="*/ f46 1 20"/>
                  <a:gd name="f61" fmla="*/ f47 1 17"/>
                  <a:gd name="f62" fmla="*/ f48 1 20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87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0" h="17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7" y="f13"/>
                      <a:pt x="f9" y="f14"/>
                      <a:pt x="f15" y="f16"/>
                    </a:cubicBezTo>
                    <a:cubicBezTo>
                      <a:pt x="f9" y="f13"/>
                      <a:pt x="f17" y="f18"/>
                      <a:pt x="f19" y="f15"/>
                    </a:cubicBezTo>
                    <a:cubicBezTo>
                      <a:pt x="f13" y="f8"/>
                      <a:pt x="f16" y="f7"/>
                      <a:pt x="f20" y="f7"/>
                    </a:cubicBezTo>
                    <a:cubicBezTo>
                      <a:pt x="f5" y="f7"/>
                      <a:pt x="f21" y="f9"/>
                      <a:pt x="f5" y="f17"/>
                    </a:cubicBezTo>
                    <a:cubicBezTo>
                      <a:pt x="f5" y="f18"/>
                      <a:pt x="f21" y="f22"/>
                      <a:pt x="f23" y="f12"/>
                    </a:cubicBezTo>
                    <a:cubicBezTo>
                      <a:pt x="f22" y="f14"/>
                      <a:pt x="f19" y="f23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9" name="Freeform 130">
                <a:extLst>
                  <a:ext uri="{FF2B5EF4-FFF2-40B4-BE49-F238E27FC236}">
                    <a16:creationId xmlns:a16="http://schemas.microsoft.com/office/drawing/2014/main" id="{CC78300C-3A37-A69C-B11F-5339A1DF87BE}"/>
                  </a:ext>
                </a:extLst>
              </p:cNvPr>
              <p:cNvSpPr/>
              <p:nvPr/>
            </p:nvSpPr>
            <p:spPr>
              <a:xfrm>
                <a:off x="3705221" y="4678363"/>
                <a:ext cx="3333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1"/>
                  <a:gd name="f8" fmla="val 10"/>
                  <a:gd name="f9" fmla="val 8"/>
                  <a:gd name="f10" fmla="val 5"/>
                  <a:gd name="f11" fmla="val 3"/>
                  <a:gd name="f12" fmla="val 2"/>
                  <a:gd name="f13" fmla="val 7"/>
                  <a:gd name="f14" fmla="val 4"/>
                  <a:gd name="f15" fmla="+- 0 0 -90"/>
                  <a:gd name="f16" fmla="*/ f3 1 14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4"/>
                  <a:gd name="f26" fmla="*/ f22 1 11"/>
                  <a:gd name="f27" fmla="*/ 11 f23 1"/>
                  <a:gd name="f28" fmla="*/ 10 f22 1"/>
                  <a:gd name="f29" fmla="*/ 3 f23 1"/>
                  <a:gd name="f30" fmla="*/ 8 f22 1"/>
                  <a:gd name="f31" fmla="*/ 2 f23 1"/>
                  <a:gd name="f32" fmla="*/ 2 f22 1"/>
                  <a:gd name="f33" fmla="*/ 10 f23 1"/>
                  <a:gd name="f34" fmla="*/ 4 f22 1"/>
                  <a:gd name="f35" fmla="+- f24 0 f1"/>
                  <a:gd name="f36" fmla="*/ f27 1 14"/>
                  <a:gd name="f37" fmla="*/ f28 1 11"/>
                  <a:gd name="f38" fmla="*/ f29 1 14"/>
                  <a:gd name="f39" fmla="*/ f30 1 11"/>
                  <a:gd name="f40" fmla="*/ f31 1 14"/>
                  <a:gd name="f41" fmla="*/ f32 1 11"/>
                  <a:gd name="f42" fmla="*/ f33 1 14"/>
                  <a:gd name="f43" fmla="*/ f34 1 11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4" h="11">
                    <a:moveTo>
                      <a:pt x="f7" y="f8"/>
                    </a:moveTo>
                    <a:cubicBezTo>
                      <a:pt x="f9" y="f7"/>
                      <a:pt x="f10" y="f7"/>
                      <a:pt x="f11" y="f9"/>
                    </a:cubicBezTo>
                    <a:cubicBezTo>
                      <a:pt x="f12" y="f13"/>
                      <a:pt x="f5" y="f11"/>
                      <a:pt x="f12" y="f12"/>
                    </a:cubicBezTo>
                    <a:cubicBezTo>
                      <a:pt x="f10" y="f5"/>
                      <a:pt x="f9" y="f12"/>
                      <a:pt x="f8" y="f14"/>
                    </a:cubicBezTo>
                    <a:cubicBezTo>
                      <a:pt x="f7" y="f10"/>
                      <a:pt x="f6" y="f13"/>
                      <a:pt x="f7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0" name="Freeform 131">
                <a:extLst>
                  <a:ext uri="{FF2B5EF4-FFF2-40B4-BE49-F238E27FC236}">
                    <a16:creationId xmlns:a16="http://schemas.microsoft.com/office/drawing/2014/main" id="{0E8E4252-E04E-69C6-61C3-415EA26C0070}"/>
                  </a:ext>
                </a:extLst>
              </p:cNvPr>
              <p:cNvSpPr/>
              <p:nvPr/>
            </p:nvSpPr>
            <p:spPr>
              <a:xfrm>
                <a:off x="3702048" y="4721230"/>
                <a:ext cx="3174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2"/>
                  <a:gd name="f8" fmla="val 4"/>
                  <a:gd name="f9" fmla="val 8"/>
                  <a:gd name="f10" fmla="val 3"/>
                  <a:gd name="f11" fmla="val 7"/>
                  <a:gd name="f12" fmla="val 6"/>
                  <a:gd name="f13" fmla="val 9"/>
                  <a:gd name="f14" fmla="val 10"/>
                  <a:gd name="f15" fmla="val 5"/>
                  <a:gd name="f16" fmla="+- 0 0 -90"/>
                  <a:gd name="f17" fmla="*/ f3 1 13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12"/>
                  <a:gd name="f28" fmla="*/ 4 f24 1"/>
                  <a:gd name="f29" fmla="*/ 8 f23 1"/>
                  <a:gd name="f30" fmla="*/ 3 f24 1"/>
                  <a:gd name="f31" fmla="*/ 4 f23 1"/>
                  <a:gd name="f32" fmla="*/ 9 f24 1"/>
                  <a:gd name="f33" fmla="*/ 3 f23 1"/>
                  <a:gd name="f34" fmla="*/ 12 f24 1"/>
                  <a:gd name="f35" fmla="+- f25 0 f1"/>
                  <a:gd name="f36" fmla="*/ f28 1 13"/>
                  <a:gd name="f37" fmla="*/ f29 1 12"/>
                  <a:gd name="f38" fmla="*/ f30 1 13"/>
                  <a:gd name="f39" fmla="*/ f31 1 12"/>
                  <a:gd name="f40" fmla="*/ f32 1 13"/>
                  <a:gd name="f41" fmla="*/ f33 1 12"/>
                  <a:gd name="f42" fmla="*/ f34 1 13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3" h="12">
                    <a:moveTo>
                      <a:pt x="f8" y="f9"/>
                    </a:moveTo>
                    <a:cubicBezTo>
                      <a:pt x="f10" y="f11"/>
                      <a:pt x="f5" y="f12"/>
                      <a:pt x="f10" y="f8"/>
                    </a:cubicBezTo>
                    <a:cubicBezTo>
                      <a:pt x="f8" y="f10"/>
                      <a:pt x="f11" y="f5"/>
                      <a:pt x="f13" y="f10"/>
                    </a:cubicBezTo>
                    <a:cubicBezTo>
                      <a:pt x="f14" y="f15"/>
                      <a:pt x="f6" y="f12"/>
                      <a:pt x="f7" y="f9"/>
                    </a:cubicBezTo>
                    <a:cubicBezTo>
                      <a:pt x="f14" y="f14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1" name="Freeform 132">
                <a:extLst>
                  <a:ext uri="{FF2B5EF4-FFF2-40B4-BE49-F238E27FC236}">
                    <a16:creationId xmlns:a16="http://schemas.microsoft.com/office/drawing/2014/main" id="{4C1B4C27-5569-CE0C-2998-107C223C1570}"/>
                  </a:ext>
                </a:extLst>
              </p:cNvPr>
              <p:cNvSpPr/>
              <p:nvPr/>
            </p:nvSpPr>
            <p:spPr>
              <a:xfrm>
                <a:off x="3787773" y="4794254"/>
                <a:ext cx="1746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val 6"/>
                  <a:gd name="f13" fmla="+- 0 0 -90"/>
                  <a:gd name="f14" fmla="*/ f3 1 7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7"/>
                  <a:gd name="f25" fmla="*/ 5 f21 1"/>
                  <a:gd name="f26" fmla="*/ 4 f20 1"/>
                  <a:gd name="f27" fmla="*/ 2 f21 1"/>
                  <a:gd name="f28" fmla="*/ 1 f20 1"/>
                  <a:gd name="f29" fmla="*/ 6 f21 1"/>
                  <a:gd name="f30" fmla="+- f22 0 f1"/>
                  <a:gd name="f31" fmla="*/ f25 1 7"/>
                  <a:gd name="f32" fmla="*/ f26 1 5"/>
                  <a:gd name="f33" fmla="*/ f27 1 7"/>
                  <a:gd name="f34" fmla="*/ f28 1 5"/>
                  <a:gd name="f35" fmla="*/ f29 1 7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1" y="f52"/>
                  </a:cxn>
                  <a:cxn ang="f30">
                    <a:pos x="f53" y="f52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7" h="5">
                    <a:moveTo>
                      <a:pt x="f7" y="f8"/>
                    </a:moveTo>
                    <a:cubicBezTo>
                      <a:pt x="f8" y="f7"/>
                      <a:pt x="f9" y="f7"/>
                      <a:pt x="f10" y="f8"/>
                    </a:cubicBezTo>
                    <a:cubicBezTo>
                      <a:pt x="f11" y="f9"/>
                      <a:pt x="f5" y="f10"/>
                      <a:pt x="f10" y="f11"/>
                    </a:cubicBezTo>
                    <a:cubicBezTo>
                      <a:pt x="f9" y="f5"/>
                      <a:pt x="f7" y="f5"/>
                      <a:pt x="f12" y="f11"/>
                    </a:cubicBezTo>
                    <a:cubicBezTo>
                      <a:pt x="f6" y="f10"/>
                      <a:pt x="f12" y="f9"/>
                      <a:pt x="f7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2" name="Freeform 133">
                <a:extLst>
                  <a:ext uri="{FF2B5EF4-FFF2-40B4-BE49-F238E27FC236}">
                    <a16:creationId xmlns:a16="http://schemas.microsoft.com/office/drawing/2014/main" id="{70B82F9C-1333-C177-794C-E23BB035435F}"/>
                  </a:ext>
                </a:extLst>
              </p:cNvPr>
              <p:cNvSpPr/>
              <p:nvPr/>
            </p:nvSpPr>
            <p:spPr>
              <a:xfrm>
                <a:off x="4976814" y="4805364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3"/>
                  <a:gd name="f10" fmla="val 1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2 f19 1"/>
                  <a:gd name="f24" fmla="*/ 0 f18 1"/>
                  <a:gd name="f25" fmla="*/ 4 f19 1"/>
                  <a:gd name="f26" fmla="*/ 2 f18 1"/>
                  <a:gd name="f27" fmla="*/ 5 f18 1"/>
                  <a:gd name="f28" fmla="*/ 0 f19 1"/>
                  <a:gd name="f29" fmla="*/ 3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5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3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3" y="f57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6"/>
                      <a:pt x="f9" y="f7"/>
                      <a:pt x="f8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3" name="Freeform 134">
                <a:extLst>
                  <a:ext uri="{FF2B5EF4-FFF2-40B4-BE49-F238E27FC236}">
                    <a16:creationId xmlns:a16="http://schemas.microsoft.com/office/drawing/2014/main" id="{7A3CFC94-DFC9-EEE0-73F0-C3BD7C1BAE00}"/>
                  </a:ext>
                </a:extLst>
              </p:cNvPr>
              <p:cNvSpPr/>
              <p:nvPr/>
            </p:nvSpPr>
            <p:spPr>
              <a:xfrm>
                <a:off x="4575172" y="4852995"/>
                <a:ext cx="952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2"/>
                  <a:gd name="f10" fmla="val 1"/>
                  <a:gd name="f11" fmla="val 5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0 f20 1"/>
                  <a:gd name="f25" fmla="*/ 3 f19 1"/>
                  <a:gd name="f26" fmla="*/ 2 f20 1"/>
                  <a:gd name="f27" fmla="*/ 1 f19 1"/>
                  <a:gd name="f28" fmla="*/ 4 f20 1"/>
                  <a:gd name="f29" fmla="*/ 6 f19 1"/>
                  <a:gd name="f30" fmla="+- f21 0 f1"/>
                  <a:gd name="f31" fmla="*/ f24 1 4"/>
                  <a:gd name="f32" fmla="*/ f25 1 6"/>
                  <a:gd name="f33" fmla="*/ f26 1 4"/>
                  <a:gd name="f34" fmla="*/ f27 1 6"/>
                  <a:gd name="f35" fmla="*/ f28 1 4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2"/>
                  </a:cxn>
                  <a:cxn ang="f30">
                    <a:pos x="f53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4" h="6">
                    <a:moveTo>
                      <a:pt x="f5" y="f8"/>
                    </a:moveTo>
                    <a:cubicBezTo>
                      <a:pt x="f5" y="f9"/>
                      <a:pt x="f10" y="f5"/>
                      <a:pt x="f9" y="f10"/>
                    </a:cubicBezTo>
                    <a:cubicBezTo>
                      <a:pt x="f8" y="f10"/>
                      <a:pt x="f6" y="f9"/>
                      <a:pt x="f6" y="f8"/>
                    </a:cubicBezTo>
                    <a:cubicBezTo>
                      <a:pt x="f6" y="f11"/>
                      <a:pt x="f8" y="f7"/>
                      <a:pt x="f9" y="f7"/>
                    </a:cubicBezTo>
                    <a:cubicBezTo>
                      <a:pt x="f5" y="f11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4" name="Freeform 135">
                <a:extLst>
                  <a:ext uri="{FF2B5EF4-FFF2-40B4-BE49-F238E27FC236}">
                    <a16:creationId xmlns:a16="http://schemas.microsoft.com/office/drawing/2014/main" id="{D22ABF05-5101-738B-9C0D-6DB2DCBE2F08}"/>
                  </a:ext>
                </a:extLst>
              </p:cNvPr>
              <p:cNvSpPr/>
              <p:nvPr/>
            </p:nvSpPr>
            <p:spPr>
              <a:xfrm>
                <a:off x="4816473" y="5091114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"/>
                  <a:gd name="f8" fmla="val 3"/>
                  <a:gd name="f9" fmla="val 4"/>
                  <a:gd name="f10" fmla="val 6"/>
                  <a:gd name="f11" fmla="val 2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0 f18 1"/>
                  <a:gd name="f22" fmla="*/ 1 f18 1"/>
                  <a:gd name="f23" fmla="*/ 8 f18 1"/>
                  <a:gd name="f24" fmla="*/ 6 f18 1"/>
                  <a:gd name="f25" fmla="+- f19 0 f1"/>
                  <a:gd name="f26" fmla="*/ f21 1 8"/>
                  <a:gd name="f27" fmla="*/ f22 1 8"/>
                  <a:gd name="f28" fmla="*/ f23 1 8"/>
                  <a:gd name="f29" fmla="*/ f24 1 8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2 f14 1"/>
                  <a:gd name="f42" fmla="*/ f33 f13 1"/>
                  <a:gd name="f43" fmla="*/ f34 f13 1"/>
                  <a:gd name="f44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1"/>
                  </a:cxn>
                  <a:cxn ang="f25">
                    <a:pos x="f43" y="f44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8" h="8">
                    <a:moveTo>
                      <a:pt x="f5" y="f5"/>
                    </a:moveTo>
                    <a:cubicBezTo>
                      <a:pt x="f7" y="f5"/>
                      <a:pt x="f7" y="f5"/>
                      <a:pt x="f7" y="f5"/>
                    </a:cubicBezTo>
                    <a:cubicBezTo>
                      <a:pt x="f8" y="f8"/>
                      <a:pt x="f9" y="f10"/>
                      <a:pt x="f6" y="f10"/>
                    </a:cubicBezTo>
                    <a:cubicBezTo>
                      <a:pt x="f11" y="f6"/>
                      <a:pt x="f11" y="f8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5" name="Freeform 136">
                <a:extLst>
                  <a:ext uri="{FF2B5EF4-FFF2-40B4-BE49-F238E27FC236}">
                    <a16:creationId xmlns:a16="http://schemas.microsoft.com/office/drawing/2014/main" id="{F0ABA312-E78A-F819-89FA-3EDB7DC65080}"/>
                  </a:ext>
                </a:extLst>
              </p:cNvPr>
              <p:cNvSpPr/>
              <p:nvPr/>
            </p:nvSpPr>
            <p:spPr>
              <a:xfrm>
                <a:off x="4418015" y="4638678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8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6" name="Freeform 137">
                <a:extLst>
                  <a:ext uri="{FF2B5EF4-FFF2-40B4-BE49-F238E27FC236}">
                    <a16:creationId xmlns:a16="http://schemas.microsoft.com/office/drawing/2014/main" id="{86995F99-613F-36A6-C67A-39AC545B63E1}"/>
                  </a:ext>
                </a:extLst>
              </p:cNvPr>
              <p:cNvSpPr/>
              <p:nvPr/>
            </p:nvSpPr>
            <p:spPr>
              <a:xfrm>
                <a:off x="3719514" y="4867278"/>
                <a:ext cx="142875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6"/>
                  <a:gd name="f8" fmla="val 27"/>
                  <a:gd name="f9" fmla="val 4"/>
                  <a:gd name="f10" fmla="val 20"/>
                  <a:gd name="f11" fmla="val 3"/>
                  <a:gd name="f12" fmla="val 12"/>
                  <a:gd name="f13" fmla="val 7"/>
                  <a:gd name="f14" fmla="val 6"/>
                  <a:gd name="f15" fmla="val 10"/>
                  <a:gd name="f16" fmla="val 1"/>
                  <a:gd name="f17" fmla="val 13"/>
                  <a:gd name="f18" fmla="val 18"/>
                  <a:gd name="f19" fmla="val 2"/>
                  <a:gd name="f20" fmla="val 23"/>
                  <a:gd name="f21" fmla="val 5"/>
                  <a:gd name="f22" fmla="val 28"/>
                  <a:gd name="f23" fmla="val 8"/>
                  <a:gd name="f24" fmla="val 35"/>
                  <a:gd name="f25" fmla="val 43"/>
                  <a:gd name="f26" fmla="val 48"/>
                  <a:gd name="f27" fmla="val 9"/>
                  <a:gd name="f28" fmla="val 52"/>
                  <a:gd name="f29" fmla="val 16"/>
                  <a:gd name="f30" fmla="val 54"/>
                  <a:gd name="f31" fmla="val 21"/>
                  <a:gd name="f32" fmla="val 55"/>
                  <a:gd name="f33" fmla="val 31"/>
                  <a:gd name="f34" fmla="val 29"/>
                  <a:gd name="f35" fmla="val 53"/>
                  <a:gd name="f36" fmla="val 37"/>
                  <a:gd name="f37" fmla="val 50"/>
                  <a:gd name="f38" fmla="val 40"/>
                  <a:gd name="f39" fmla="val 44"/>
                  <a:gd name="f40" fmla="val 39"/>
                  <a:gd name="f41" fmla="val 36"/>
                  <a:gd name="f42" fmla="val 30"/>
                  <a:gd name="f43" fmla="+- 0 0 -90"/>
                  <a:gd name="f44" fmla="*/ f3 1 60"/>
                  <a:gd name="f45" fmla="*/ f4 1 4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6"/>
                  <a:gd name="f55" fmla="*/ 0 f51 1"/>
                  <a:gd name="f56" fmla="*/ 27 f50 1"/>
                  <a:gd name="f57" fmla="*/ 7 f51 1"/>
                  <a:gd name="f58" fmla="*/ 6 f50 1"/>
                  <a:gd name="f59" fmla="*/ 18 f51 1"/>
                  <a:gd name="f60" fmla="*/ 2 f50 1"/>
                  <a:gd name="f61" fmla="*/ 35 f51 1"/>
                  <a:gd name="f62" fmla="*/ 52 f51 1"/>
                  <a:gd name="f63" fmla="*/ 16 f50 1"/>
                  <a:gd name="f64" fmla="*/ 60 f51 1"/>
                  <a:gd name="f65" fmla="*/ 31 f50 1"/>
                  <a:gd name="f66" fmla="*/ 50 f51 1"/>
                  <a:gd name="f67" fmla="*/ 40 f50 1"/>
                  <a:gd name="f68" fmla="*/ 39 f51 1"/>
                  <a:gd name="f69" fmla="*/ 43 f50 1"/>
                  <a:gd name="f70" fmla="*/ 10 f51 1"/>
                  <a:gd name="f71" fmla="*/ 37 f50 1"/>
                  <a:gd name="f72" fmla="+- f52 0 f1"/>
                  <a:gd name="f73" fmla="*/ f55 1 60"/>
                  <a:gd name="f74" fmla="*/ f56 1 46"/>
                  <a:gd name="f75" fmla="*/ f57 1 60"/>
                  <a:gd name="f76" fmla="*/ f58 1 46"/>
                  <a:gd name="f77" fmla="*/ f59 1 60"/>
                  <a:gd name="f78" fmla="*/ f60 1 46"/>
                  <a:gd name="f79" fmla="*/ f61 1 60"/>
                  <a:gd name="f80" fmla="*/ f62 1 60"/>
                  <a:gd name="f81" fmla="*/ f63 1 46"/>
                  <a:gd name="f82" fmla="*/ f64 1 60"/>
                  <a:gd name="f83" fmla="*/ f65 1 46"/>
                  <a:gd name="f84" fmla="*/ f66 1 60"/>
                  <a:gd name="f85" fmla="*/ f67 1 46"/>
                  <a:gd name="f86" fmla="*/ f68 1 60"/>
                  <a:gd name="f87" fmla="*/ f69 1 46"/>
                  <a:gd name="f88" fmla="*/ f70 1 60"/>
                  <a:gd name="f89" fmla="*/ f71 1 46"/>
                  <a:gd name="f90" fmla="*/ 0 1 f53"/>
                  <a:gd name="f91" fmla="*/ f47 1 f53"/>
                  <a:gd name="f92" fmla="*/ 0 1 f54"/>
                  <a:gd name="f93" fmla="*/ f48 1 f54"/>
                  <a:gd name="f94" fmla="*/ f73 1 f53"/>
                  <a:gd name="f95" fmla="*/ f74 1 f54"/>
                  <a:gd name="f96" fmla="*/ f75 1 f53"/>
                  <a:gd name="f97" fmla="*/ f76 1 f54"/>
                  <a:gd name="f98" fmla="*/ f77 1 f53"/>
                  <a:gd name="f99" fmla="*/ f78 1 f54"/>
                  <a:gd name="f100" fmla="*/ f79 1 f53"/>
                  <a:gd name="f101" fmla="*/ f80 1 f53"/>
                  <a:gd name="f102" fmla="*/ f81 1 f54"/>
                  <a:gd name="f103" fmla="*/ f82 1 f53"/>
                  <a:gd name="f104" fmla="*/ f83 1 f54"/>
                  <a:gd name="f105" fmla="*/ f84 1 f53"/>
                  <a:gd name="f106" fmla="*/ f85 1 f54"/>
                  <a:gd name="f107" fmla="*/ f86 1 f53"/>
                  <a:gd name="f108" fmla="*/ f87 1 f54"/>
                  <a:gd name="f109" fmla="*/ f88 1 f53"/>
                  <a:gd name="f110" fmla="*/ f89 1 f54"/>
                  <a:gd name="f111" fmla="*/ f90 f44 1"/>
                  <a:gd name="f112" fmla="*/ f91 f44 1"/>
                  <a:gd name="f113" fmla="*/ f93 f45 1"/>
                  <a:gd name="f114" fmla="*/ f92 f45 1"/>
                  <a:gd name="f115" fmla="*/ f94 f44 1"/>
                  <a:gd name="f116" fmla="*/ f95 f45 1"/>
                  <a:gd name="f117" fmla="*/ f96 f44 1"/>
                  <a:gd name="f118" fmla="*/ f97 f45 1"/>
                  <a:gd name="f119" fmla="*/ f98 f44 1"/>
                  <a:gd name="f120" fmla="*/ f99 f45 1"/>
                  <a:gd name="f121" fmla="*/ f100 f44 1"/>
                  <a:gd name="f122" fmla="*/ f101 f44 1"/>
                  <a:gd name="f123" fmla="*/ f102 f45 1"/>
                  <a:gd name="f124" fmla="*/ f103 f44 1"/>
                  <a:gd name="f125" fmla="*/ f104 f45 1"/>
                  <a:gd name="f126" fmla="*/ f105 f44 1"/>
                  <a:gd name="f127" fmla="*/ f106 f45 1"/>
                  <a:gd name="f128" fmla="*/ f107 f44 1"/>
                  <a:gd name="f129" fmla="*/ f108 f45 1"/>
                  <a:gd name="f130" fmla="*/ f109 f44 1"/>
                  <a:gd name="f131" fmla="*/ f110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5" y="f116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18"/>
                  </a:cxn>
                  <a:cxn ang="f72">
                    <a:pos x="f122" y="f123"/>
                  </a:cxn>
                  <a:cxn ang="f72">
                    <a:pos x="f124" y="f125"/>
                  </a:cxn>
                  <a:cxn ang="f72">
                    <a:pos x="f126" y="f127"/>
                  </a:cxn>
                  <a:cxn ang="f72">
                    <a:pos x="f128" y="f129"/>
                  </a:cxn>
                  <a:cxn ang="f72">
                    <a:pos x="f130" y="f131"/>
                  </a:cxn>
                  <a:cxn ang="f72">
                    <a:pos x="f115" y="f116"/>
                  </a:cxn>
                </a:cxnLst>
                <a:rect l="f111" t="f114" r="f112" b="f113"/>
                <a:pathLst>
                  <a:path w="6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19"/>
                    </a:cubicBezTo>
                    <a:cubicBezTo>
                      <a:pt x="f20" y="f21"/>
                      <a:pt x="f22" y="f23"/>
                      <a:pt x="f24" y="f14"/>
                    </a:cubicBezTo>
                    <a:cubicBezTo>
                      <a:pt x="f25" y="f9"/>
                      <a:pt x="f26" y="f27"/>
                      <a:pt x="f28" y="f29"/>
                    </a:cubicBezTo>
                    <a:cubicBezTo>
                      <a:pt x="f30" y="f31"/>
                      <a:pt x="f32" y="f8"/>
                      <a:pt x="f6" y="f33"/>
                    </a:cubicBezTo>
                    <a:cubicBezTo>
                      <a:pt x="f28" y="f34"/>
                      <a:pt x="f35" y="f36"/>
                      <a:pt x="f37" y="f38"/>
                    </a:cubicBezTo>
                    <a:cubicBezTo>
                      <a:pt x="f7" y="f25"/>
                      <a:pt x="f39" y="f7"/>
                      <a:pt x="f40" y="f25"/>
                    </a:cubicBezTo>
                    <a:cubicBezTo>
                      <a:pt x="f34" y="f39"/>
                      <a:pt x="f10" y="f38"/>
                      <a:pt x="f15" y="f36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7" name="Freeform 138">
                <a:extLst>
                  <a:ext uri="{FF2B5EF4-FFF2-40B4-BE49-F238E27FC236}">
                    <a16:creationId xmlns:a16="http://schemas.microsoft.com/office/drawing/2014/main" id="{0DD73E7A-F5FF-574A-7DFB-93748A0EE81A}"/>
                  </a:ext>
                </a:extLst>
              </p:cNvPr>
              <p:cNvSpPr/>
              <p:nvPr/>
            </p:nvSpPr>
            <p:spPr>
              <a:xfrm>
                <a:off x="3705221" y="4932365"/>
                <a:ext cx="115891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2"/>
                  <a:gd name="f11" fmla="val 14"/>
                  <a:gd name="f12" fmla="val 15"/>
                  <a:gd name="f13" fmla="val 8"/>
                  <a:gd name="f14" fmla="val 9"/>
                  <a:gd name="f15" fmla="val 16"/>
                  <a:gd name="f16" fmla="val 17"/>
                  <a:gd name="f17" fmla="val 26"/>
                  <a:gd name="f18" fmla="val 34"/>
                  <a:gd name="f19" fmla="val 44"/>
                  <a:gd name="f20" fmla="val 45"/>
                  <a:gd name="f21" fmla="val 19"/>
                  <a:gd name="f22" fmla="val 42"/>
                  <a:gd name="f23" fmla="val 22"/>
                  <a:gd name="f24" fmla="val 46"/>
                  <a:gd name="f25" fmla="val 25"/>
                  <a:gd name="f26" fmla="val 27"/>
                  <a:gd name="f27" fmla="val 32"/>
                  <a:gd name="f28" fmla="val 47"/>
                  <a:gd name="f29" fmla="val 35"/>
                  <a:gd name="f30" fmla="val 38"/>
                  <a:gd name="f31" fmla="val 39"/>
                  <a:gd name="f32" fmla="val 37"/>
                  <a:gd name="f33" fmla="val 40"/>
                  <a:gd name="f34" fmla="val 33"/>
                  <a:gd name="f35" fmla="val 41"/>
                  <a:gd name="f36" fmla="val 21"/>
                  <a:gd name="f37" fmla="val 13"/>
                  <a:gd name="f38" fmla="val 36"/>
                  <a:gd name="f39" fmla="val 11"/>
                  <a:gd name="f40" fmla="val 30"/>
                  <a:gd name="f41" fmla="val 7"/>
                  <a:gd name="f42" fmla="val 23"/>
                  <a:gd name="f43" fmla="val 3"/>
                  <a:gd name="f44" fmla="val 1"/>
                  <a:gd name="f45" fmla="val 12"/>
                  <a:gd name="f46" fmla="val 5"/>
                  <a:gd name="f47" fmla="+- 0 0 -90"/>
                  <a:gd name="f48" fmla="*/ f3 1 49"/>
                  <a:gd name="f49" fmla="*/ f4 1 43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49"/>
                  <a:gd name="f58" fmla="*/ f54 1 43"/>
                  <a:gd name="f59" fmla="*/ 6 f55 1"/>
                  <a:gd name="f60" fmla="*/ 0 f54 1"/>
                  <a:gd name="f61" fmla="*/ 15 f55 1"/>
                  <a:gd name="f62" fmla="*/ 8 f54 1"/>
                  <a:gd name="f63" fmla="*/ 17 f55 1"/>
                  <a:gd name="f64" fmla="*/ 9 f54 1"/>
                  <a:gd name="f65" fmla="*/ 43 f55 1"/>
                  <a:gd name="f66" fmla="*/ 15 f54 1"/>
                  <a:gd name="f67" fmla="*/ 45 f55 1"/>
                  <a:gd name="f68" fmla="*/ 16 f54 1"/>
                  <a:gd name="f69" fmla="*/ 46 f55 1"/>
                  <a:gd name="f70" fmla="*/ 25 f54 1"/>
                  <a:gd name="f71" fmla="*/ 47 f55 1"/>
                  <a:gd name="f72" fmla="*/ 35 f54 1"/>
                  <a:gd name="f73" fmla="*/ 39 f55 1"/>
                  <a:gd name="f74" fmla="*/ 39 f54 1"/>
                  <a:gd name="f75" fmla="*/ 33 f55 1"/>
                  <a:gd name="f76" fmla="*/ 41 f54 1"/>
                  <a:gd name="f77" fmla="*/ 16 f55 1"/>
                  <a:gd name="f78" fmla="*/ 37 f54 1"/>
                  <a:gd name="f79" fmla="*/ 10 f55 1"/>
                  <a:gd name="f80" fmla="*/ 30 f54 1"/>
                  <a:gd name="f81" fmla="*/ 3 f55 1"/>
                  <a:gd name="f82" fmla="*/ 22 f54 1"/>
                  <a:gd name="f83" fmla="*/ 2 f55 1"/>
                  <a:gd name="f84" fmla="+- f56 0 f1"/>
                  <a:gd name="f85" fmla="*/ f59 1 49"/>
                  <a:gd name="f86" fmla="*/ f60 1 43"/>
                  <a:gd name="f87" fmla="*/ f61 1 49"/>
                  <a:gd name="f88" fmla="*/ f62 1 43"/>
                  <a:gd name="f89" fmla="*/ f63 1 49"/>
                  <a:gd name="f90" fmla="*/ f64 1 43"/>
                  <a:gd name="f91" fmla="*/ f65 1 49"/>
                  <a:gd name="f92" fmla="*/ f66 1 43"/>
                  <a:gd name="f93" fmla="*/ f67 1 49"/>
                  <a:gd name="f94" fmla="*/ f68 1 43"/>
                  <a:gd name="f95" fmla="*/ f69 1 49"/>
                  <a:gd name="f96" fmla="*/ f70 1 43"/>
                  <a:gd name="f97" fmla="*/ f71 1 49"/>
                  <a:gd name="f98" fmla="*/ f72 1 43"/>
                  <a:gd name="f99" fmla="*/ f73 1 49"/>
                  <a:gd name="f100" fmla="*/ f74 1 43"/>
                  <a:gd name="f101" fmla="*/ f75 1 49"/>
                  <a:gd name="f102" fmla="*/ f76 1 43"/>
                  <a:gd name="f103" fmla="*/ f77 1 49"/>
                  <a:gd name="f104" fmla="*/ f78 1 43"/>
                  <a:gd name="f105" fmla="*/ f79 1 49"/>
                  <a:gd name="f106" fmla="*/ f80 1 43"/>
                  <a:gd name="f107" fmla="*/ f81 1 49"/>
                  <a:gd name="f108" fmla="*/ f82 1 43"/>
                  <a:gd name="f109" fmla="*/ f83 1 49"/>
                  <a:gd name="f110" fmla="*/ 0 1 f57"/>
                  <a:gd name="f111" fmla="*/ f51 1 f57"/>
                  <a:gd name="f112" fmla="*/ 0 1 f58"/>
                  <a:gd name="f113" fmla="*/ f52 1 f58"/>
                  <a:gd name="f114" fmla="*/ f85 1 f57"/>
                  <a:gd name="f115" fmla="*/ f86 1 f58"/>
                  <a:gd name="f116" fmla="*/ f87 1 f57"/>
                  <a:gd name="f117" fmla="*/ f88 1 f58"/>
                  <a:gd name="f118" fmla="*/ f89 1 f57"/>
                  <a:gd name="f119" fmla="*/ f90 1 f58"/>
                  <a:gd name="f120" fmla="*/ f91 1 f57"/>
                  <a:gd name="f121" fmla="*/ f92 1 f58"/>
                  <a:gd name="f122" fmla="*/ f93 1 f57"/>
                  <a:gd name="f123" fmla="*/ f94 1 f58"/>
                  <a:gd name="f124" fmla="*/ f95 1 f57"/>
                  <a:gd name="f125" fmla="*/ f96 1 f58"/>
                  <a:gd name="f126" fmla="*/ f97 1 f57"/>
                  <a:gd name="f127" fmla="*/ f98 1 f58"/>
                  <a:gd name="f128" fmla="*/ f99 1 f57"/>
                  <a:gd name="f129" fmla="*/ f100 1 f58"/>
                  <a:gd name="f130" fmla="*/ f101 1 f57"/>
                  <a:gd name="f131" fmla="*/ f102 1 f58"/>
                  <a:gd name="f132" fmla="*/ f103 1 f57"/>
                  <a:gd name="f133" fmla="*/ f104 1 f58"/>
                  <a:gd name="f134" fmla="*/ f105 1 f57"/>
                  <a:gd name="f135" fmla="*/ f106 1 f58"/>
                  <a:gd name="f136" fmla="*/ f107 1 f57"/>
                  <a:gd name="f137" fmla="*/ f108 1 f58"/>
                  <a:gd name="f138" fmla="*/ f109 1 f57"/>
                  <a:gd name="f139" fmla="*/ f110 f48 1"/>
                  <a:gd name="f140" fmla="*/ f111 f48 1"/>
                  <a:gd name="f141" fmla="*/ f113 f49 1"/>
                  <a:gd name="f142" fmla="*/ f112 f49 1"/>
                  <a:gd name="f143" fmla="*/ f114 f48 1"/>
                  <a:gd name="f144" fmla="*/ f115 f49 1"/>
                  <a:gd name="f145" fmla="*/ f116 f48 1"/>
                  <a:gd name="f146" fmla="*/ f117 f49 1"/>
                  <a:gd name="f147" fmla="*/ f118 f48 1"/>
                  <a:gd name="f148" fmla="*/ f119 f49 1"/>
                  <a:gd name="f149" fmla="*/ f120 f48 1"/>
                  <a:gd name="f150" fmla="*/ f121 f49 1"/>
                  <a:gd name="f151" fmla="*/ f122 f48 1"/>
                  <a:gd name="f152" fmla="*/ f123 f49 1"/>
                  <a:gd name="f153" fmla="*/ f124 f48 1"/>
                  <a:gd name="f154" fmla="*/ f125 f49 1"/>
                  <a:gd name="f155" fmla="*/ f126 f48 1"/>
                  <a:gd name="f156" fmla="*/ f127 f49 1"/>
                  <a:gd name="f157" fmla="*/ f128 f48 1"/>
                  <a:gd name="f158" fmla="*/ f129 f49 1"/>
                  <a:gd name="f159" fmla="*/ f130 f48 1"/>
                  <a:gd name="f160" fmla="*/ f131 f49 1"/>
                  <a:gd name="f161" fmla="*/ f132 f48 1"/>
                  <a:gd name="f162" fmla="*/ f133 f49 1"/>
                  <a:gd name="f163" fmla="*/ f134 f48 1"/>
                  <a:gd name="f164" fmla="*/ f135 f49 1"/>
                  <a:gd name="f165" fmla="*/ f136 f48 1"/>
                  <a:gd name="f166" fmla="*/ f137 f49 1"/>
                  <a:gd name="f167" fmla="*/ f13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46"/>
                  </a:cxn>
                  <a:cxn ang="f84">
                    <a:pos x="f143" y="f144"/>
                  </a:cxn>
                </a:cxnLst>
                <a:rect l="f139" t="f142" r="f140" b="f141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14"/>
                      <a:pt x="f16" y="f14"/>
                    </a:cubicBezTo>
                    <a:cubicBezTo>
                      <a:pt x="f17" y="f9"/>
                      <a:pt x="f18" y="f12"/>
                      <a:pt x="f7" y="f12"/>
                    </a:cubicBezTo>
                    <a:cubicBezTo>
                      <a:pt x="f19" y="f12"/>
                      <a:pt x="f20" y="f15"/>
                      <a:pt x="f20" y="f15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6" y="f26"/>
                      <a:pt x="f6" y="f27"/>
                      <a:pt x="f28" y="f29"/>
                    </a:cubicBezTo>
                    <a:cubicBezTo>
                      <a:pt x="f20" y="f30"/>
                      <a:pt x="f7" y="f22"/>
                      <a:pt x="f31" y="f31"/>
                    </a:cubicBezTo>
                    <a:cubicBezTo>
                      <a:pt x="f32" y="f30"/>
                      <a:pt x="f29" y="f33"/>
                      <a:pt x="f34" y="f35"/>
                    </a:cubicBezTo>
                    <a:cubicBezTo>
                      <a:pt x="f17" y="f7"/>
                      <a:pt x="f36" y="f30"/>
                      <a:pt x="f15" y="f32"/>
                    </a:cubicBezTo>
                    <a:cubicBezTo>
                      <a:pt x="f37" y="f38"/>
                      <a:pt x="f39" y="f34"/>
                      <a:pt x="f9" y="f40"/>
                    </a:cubicBezTo>
                    <a:cubicBezTo>
                      <a:pt x="f13" y="f17"/>
                      <a:pt x="f41" y="f42"/>
                      <a:pt x="f43" y="f23"/>
                    </a:cubicBezTo>
                    <a:cubicBezTo>
                      <a:pt x="f44" y="f36"/>
                      <a:pt x="f5" y="f45"/>
                      <a:pt x="f10" y="f13"/>
                    </a:cubicBezTo>
                    <a:cubicBezTo>
                      <a:pt x="f43" y="f46"/>
                      <a:pt x="f46" y="f43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8" name="Freeform 139">
                <a:extLst>
                  <a:ext uri="{FF2B5EF4-FFF2-40B4-BE49-F238E27FC236}">
                    <a16:creationId xmlns:a16="http://schemas.microsoft.com/office/drawing/2014/main" id="{2C2CE3F7-E592-0EB7-6F02-3AC5ECF2DAAB}"/>
                  </a:ext>
                </a:extLst>
              </p:cNvPr>
              <p:cNvSpPr/>
              <p:nvPr/>
            </p:nvSpPr>
            <p:spPr>
              <a:xfrm>
                <a:off x="3729042" y="5029200"/>
                <a:ext cx="2540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6"/>
                  <a:gd name="f8" fmla="val 18"/>
                  <a:gd name="f9" fmla="val 25"/>
                  <a:gd name="f10" fmla="val 10"/>
                  <a:gd name="f11" fmla="val 30"/>
                  <a:gd name="f12" fmla="val 36"/>
                  <a:gd name="f13" fmla="val 37"/>
                  <a:gd name="f14" fmla="val 39"/>
                  <a:gd name="f15" fmla="val 40"/>
                  <a:gd name="f16" fmla="val 43"/>
                  <a:gd name="f17" fmla="val 9"/>
                  <a:gd name="f18" fmla="val 6"/>
                  <a:gd name="f19" fmla="val 45"/>
                  <a:gd name="f20" fmla="val 3"/>
                  <a:gd name="f21" fmla="val 1"/>
                  <a:gd name="f22" fmla="val 32"/>
                  <a:gd name="f23" fmla="val 2"/>
                  <a:gd name="f24" fmla="val 14"/>
                  <a:gd name="f25" fmla="val 4"/>
                  <a:gd name="f26" fmla="val 20"/>
                  <a:gd name="f27" fmla="val 17"/>
                  <a:gd name="f28" fmla="val 15"/>
                  <a:gd name="f29" fmla="val 8"/>
                  <a:gd name="f30" fmla="val 13"/>
                  <a:gd name="f31" fmla="val 5"/>
                  <a:gd name="f32" fmla="val 7"/>
                  <a:gd name="f33" fmla="+- 0 0 -90"/>
                  <a:gd name="f34" fmla="*/ f3 1 11"/>
                  <a:gd name="f35" fmla="*/ f4 1 4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1"/>
                  <a:gd name="f44" fmla="*/ f40 1 46"/>
                  <a:gd name="f45" fmla="*/ 11 f41 1"/>
                  <a:gd name="f46" fmla="*/ 18 f40 1"/>
                  <a:gd name="f47" fmla="*/ 36 f40 1"/>
                  <a:gd name="f48" fmla="*/ 40 f40 1"/>
                  <a:gd name="f49" fmla="*/ 6 f41 1"/>
                  <a:gd name="f50" fmla="*/ 45 f40 1"/>
                  <a:gd name="f51" fmla="*/ 1 f41 1"/>
                  <a:gd name="f52" fmla="*/ 2 f41 1"/>
                  <a:gd name="f53" fmla="*/ 4 f41 1"/>
                  <a:gd name="f54" fmla="*/ 17 f40 1"/>
                  <a:gd name="f55" fmla="*/ 3 f41 1"/>
                  <a:gd name="f56" fmla="*/ 11 f40 1"/>
                  <a:gd name="f57" fmla="*/ 4 f40 1"/>
                  <a:gd name="f58" fmla="*/ 5 f41 1"/>
                  <a:gd name="f59" fmla="*/ 2 f40 1"/>
                  <a:gd name="f60" fmla="*/ 7 f40 1"/>
                  <a:gd name="f61" fmla="+- f42 0 f1"/>
                  <a:gd name="f62" fmla="*/ f45 1 11"/>
                  <a:gd name="f63" fmla="*/ f46 1 46"/>
                  <a:gd name="f64" fmla="*/ f47 1 46"/>
                  <a:gd name="f65" fmla="*/ f48 1 46"/>
                  <a:gd name="f66" fmla="*/ f49 1 11"/>
                  <a:gd name="f67" fmla="*/ f50 1 46"/>
                  <a:gd name="f68" fmla="*/ f51 1 11"/>
                  <a:gd name="f69" fmla="*/ f52 1 11"/>
                  <a:gd name="f70" fmla="*/ f53 1 11"/>
                  <a:gd name="f71" fmla="*/ f54 1 46"/>
                  <a:gd name="f72" fmla="*/ f55 1 11"/>
                  <a:gd name="f73" fmla="*/ f56 1 46"/>
                  <a:gd name="f74" fmla="*/ f57 1 46"/>
                  <a:gd name="f75" fmla="*/ f58 1 11"/>
                  <a:gd name="f76" fmla="*/ f59 1 46"/>
                  <a:gd name="f77" fmla="*/ f60 1 46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4"/>
                  <a:gd name="f85" fmla="*/ f65 1 f44"/>
                  <a:gd name="f86" fmla="*/ f66 1 f43"/>
                  <a:gd name="f87" fmla="*/ f67 1 f44"/>
                  <a:gd name="f88" fmla="*/ f68 1 f43"/>
                  <a:gd name="f89" fmla="*/ f69 1 f43"/>
                  <a:gd name="f90" fmla="*/ f70 1 f43"/>
                  <a:gd name="f91" fmla="*/ f71 1 f44"/>
                  <a:gd name="f92" fmla="*/ f72 1 f43"/>
                  <a:gd name="f93" fmla="*/ f73 1 f44"/>
                  <a:gd name="f94" fmla="*/ f74 1 f44"/>
                  <a:gd name="f95" fmla="*/ f75 1 f43"/>
                  <a:gd name="f96" fmla="*/ f76 1 f44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5 1"/>
                  <a:gd name="f105" fmla="*/ f85 f35 1"/>
                  <a:gd name="f106" fmla="*/ f86 f34 1"/>
                  <a:gd name="f107" fmla="*/ f87 f35 1"/>
                  <a:gd name="f108" fmla="*/ f88 f34 1"/>
                  <a:gd name="f109" fmla="*/ f89 f34 1"/>
                  <a:gd name="f110" fmla="*/ f90 f34 1"/>
                  <a:gd name="f111" fmla="*/ f91 f35 1"/>
                  <a:gd name="f112" fmla="*/ f92 f34 1"/>
                  <a:gd name="f113" fmla="*/ f93 f35 1"/>
                  <a:gd name="f114" fmla="*/ f94 f35 1"/>
                  <a:gd name="f115" fmla="*/ f95 f34 1"/>
                  <a:gd name="f116" fmla="*/ f96 f35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2" y="f104"/>
                  </a:cxn>
                  <a:cxn ang="f61">
                    <a:pos x="f102" y="f105"/>
                  </a:cxn>
                  <a:cxn ang="f61">
                    <a:pos x="f106" y="f107"/>
                  </a:cxn>
                  <a:cxn ang="f61">
                    <a:pos x="f108" y="f105"/>
                  </a:cxn>
                  <a:cxn ang="f61">
                    <a:pos x="f109" y="f103"/>
                  </a:cxn>
                  <a:cxn ang="f61">
                    <a:pos x="f110" y="f111"/>
                  </a:cxn>
                  <a:cxn ang="f61">
                    <a:pos x="f112" y="f113"/>
                  </a:cxn>
                  <a:cxn ang="f61">
                    <a:pos x="f112" y="f114"/>
                  </a:cxn>
                  <a:cxn ang="f61">
                    <a:pos x="f115" y="f116"/>
                  </a:cxn>
                  <a:cxn ang="f61">
                    <a:pos x="f102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11" h="46">
                    <a:moveTo>
                      <a:pt x="f6" y="f8"/>
                    </a:moveTo>
                    <a:cubicBezTo>
                      <a:pt x="f6" y="f9"/>
                      <a:pt x="f10" y="f11"/>
                      <a:pt x="f6" y="f12"/>
                    </a:cubicBezTo>
                    <a:cubicBezTo>
                      <a:pt x="f6" y="f13"/>
                      <a:pt x="f6" y="f14"/>
                      <a:pt x="f6" y="f15"/>
                    </a:cubicBezTo>
                    <a:cubicBezTo>
                      <a:pt x="f10" y="f16"/>
                      <a:pt x="f17" y="f7"/>
                      <a:pt x="f18" y="f19"/>
                    </a:cubicBezTo>
                    <a:cubicBezTo>
                      <a:pt x="f20" y="f19"/>
                      <a:pt x="f21" y="f16"/>
                      <a:pt x="f21" y="f15"/>
                    </a:cubicBezTo>
                    <a:cubicBezTo>
                      <a:pt x="f5" y="f22"/>
                      <a:pt x="f23" y="f9"/>
                      <a:pt x="f23" y="f8"/>
                    </a:cubicBezTo>
                    <a:cubicBezTo>
                      <a:pt x="f23" y="f24"/>
                      <a:pt x="f25" y="f26"/>
                      <a:pt x="f25" y="f27"/>
                    </a:cubicBezTo>
                    <a:cubicBezTo>
                      <a:pt x="f25" y="f28"/>
                      <a:pt x="f29" y="f30"/>
                      <a:pt x="f20" y="f6"/>
                    </a:cubicBezTo>
                    <a:cubicBezTo>
                      <a:pt x="f21" y="f10"/>
                      <a:pt x="f23" y="f18"/>
                      <a:pt x="f20" y="f25"/>
                    </a:cubicBezTo>
                    <a:cubicBezTo>
                      <a:pt x="f20" y="f20"/>
                      <a:pt x="f25" y="f5"/>
                      <a:pt x="f31" y="f23"/>
                    </a:cubicBezTo>
                    <a:cubicBezTo>
                      <a:pt x="f32" y="f20"/>
                      <a:pt x="f6" y="f20"/>
                      <a:pt x="f6" y="f32"/>
                    </a:cubicBezTo>
                    <a:cubicBezTo>
                      <a:pt x="f6" y="f6"/>
                      <a:pt x="f6" y="f28"/>
                      <a:pt x="f6" y="f8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9" name="Freeform 140">
                <a:extLst>
                  <a:ext uri="{FF2B5EF4-FFF2-40B4-BE49-F238E27FC236}">
                    <a16:creationId xmlns:a16="http://schemas.microsoft.com/office/drawing/2014/main" id="{E4925682-966E-35BF-1D71-387EE1EC3BE3}"/>
                  </a:ext>
                </a:extLst>
              </p:cNvPr>
              <p:cNvSpPr/>
              <p:nvPr/>
            </p:nvSpPr>
            <p:spPr>
              <a:xfrm>
                <a:off x="3806830" y="5064130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3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"/>
                  <a:gd name="f21" fmla="val 21"/>
                  <a:gd name="f22" fmla="val 17"/>
                  <a:gd name="f23" fmla="val 8"/>
                  <a:gd name="f24" fmla="val 5"/>
                  <a:gd name="f25" fmla="val 3"/>
                  <a:gd name="f26" fmla="val 7"/>
                  <a:gd name="f27" fmla="+- 0 0 -90"/>
                  <a:gd name="f28" fmla="*/ f3 1 15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3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2 f35 1"/>
                  <a:gd name="f45" fmla="*/ 21 f34 1"/>
                  <a:gd name="f46" fmla="*/ 1 f35 1"/>
                  <a:gd name="f47" fmla="*/ 8 f34 1"/>
                  <a:gd name="f48" fmla="*/ 3 f35 1"/>
                  <a:gd name="f49" fmla="*/ 1 f34 1"/>
                  <a:gd name="f50" fmla="*/ 10 f35 1"/>
                  <a:gd name="f51" fmla="*/ 5 f34 1"/>
                  <a:gd name="f52" fmla="+- f36 0 f1"/>
                  <a:gd name="f53" fmla="*/ f39 1 15"/>
                  <a:gd name="f54" fmla="*/ f40 1 33"/>
                  <a:gd name="f55" fmla="*/ f41 1 33"/>
                  <a:gd name="f56" fmla="*/ f42 1 15"/>
                  <a:gd name="f57" fmla="*/ f43 1 33"/>
                  <a:gd name="f58" fmla="*/ f44 1 15"/>
                  <a:gd name="f59" fmla="*/ f45 1 33"/>
                  <a:gd name="f60" fmla="*/ f46 1 15"/>
                  <a:gd name="f61" fmla="*/ f47 1 33"/>
                  <a:gd name="f62" fmla="*/ f48 1 15"/>
                  <a:gd name="f63" fmla="*/ f49 1 33"/>
                  <a:gd name="f64" fmla="*/ f50 1 15"/>
                  <a:gd name="f65" fmla="*/ f51 1 33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8"/>
                  <a:gd name="f73" fmla="*/ f56 1 f37"/>
                  <a:gd name="f74" fmla="*/ f57 1 f38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9 1"/>
                  <a:gd name="f90" fmla="*/ f73 f28 1"/>
                  <a:gd name="f91" fmla="*/ f74 f29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7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3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17" y="f15"/>
                      <a:pt x="f18" y="f23"/>
                    </a:cubicBezTo>
                    <a:cubicBezTo>
                      <a:pt x="f5" y="f24"/>
                      <a:pt x="f5" y="f20"/>
                      <a:pt x="f25" y="f18"/>
                    </a:cubicBezTo>
                    <a:cubicBezTo>
                      <a:pt x="f24" y="f5"/>
                      <a:pt x="f9" y="f20"/>
                      <a:pt x="f10" y="f24"/>
                    </a:cubicBezTo>
                    <a:cubicBezTo>
                      <a:pt x="f8" y="f26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0" name="Freeform 141">
                <a:extLst>
                  <a:ext uri="{FF2B5EF4-FFF2-40B4-BE49-F238E27FC236}">
                    <a16:creationId xmlns:a16="http://schemas.microsoft.com/office/drawing/2014/main" id="{BF12029C-4EA5-F68F-8DCC-0DB638A1F7FF}"/>
                  </a:ext>
                </a:extLst>
              </p:cNvPr>
              <p:cNvSpPr/>
              <p:nvPr/>
            </p:nvSpPr>
            <p:spPr>
              <a:xfrm>
                <a:off x="3768727" y="5081595"/>
                <a:ext cx="31747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9"/>
                  <a:gd name="f11" fmla="val 15"/>
                  <a:gd name="f12" fmla="val 11"/>
                  <a:gd name="f13" fmla="val 18"/>
                  <a:gd name="f14" fmla="val 22"/>
                  <a:gd name="f15" fmla="val 25"/>
                  <a:gd name="f16" fmla="val 28"/>
                  <a:gd name="f17" fmla="val 30"/>
                  <a:gd name="f18" fmla="val 8"/>
                  <a:gd name="f19" fmla="val 5"/>
                  <a:gd name="f20" fmla="val 3"/>
                  <a:gd name="f21" fmla="val 1"/>
                  <a:gd name="f22" fmla="val 29"/>
                  <a:gd name="f23" fmla="val 26"/>
                  <a:gd name="f24" fmla="val 23"/>
                  <a:gd name="f25" fmla="val 2"/>
                  <a:gd name="f26" fmla="val 21"/>
                  <a:gd name="f27" fmla="val 16"/>
                  <a:gd name="f28" fmla="val 4"/>
                  <a:gd name="f29" fmla="val 14"/>
                  <a:gd name="f30" fmla="val 7"/>
                  <a:gd name="f31" fmla="+- 0 0 -90"/>
                  <a:gd name="f32" fmla="*/ f3 1 13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3"/>
                  <a:gd name="f42" fmla="*/ f38 1 31"/>
                  <a:gd name="f43" fmla="*/ 10 f39 1"/>
                  <a:gd name="f44" fmla="*/ 12 f38 1"/>
                  <a:gd name="f45" fmla="*/ 12 f39 1"/>
                  <a:gd name="f46" fmla="*/ 22 f38 1"/>
                  <a:gd name="f47" fmla="*/ 9 f39 1"/>
                  <a:gd name="f48" fmla="*/ 30 f38 1"/>
                  <a:gd name="f49" fmla="*/ 3 f39 1"/>
                  <a:gd name="f50" fmla="*/ 1 f39 1"/>
                  <a:gd name="f51" fmla="*/ 23 f38 1"/>
                  <a:gd name="f52" fmla="*/ 16 f38 1"/>
                  <a:gd name="f53" fmla="*/ 5 f39 1"/>
                  <a:gd name="f54" fmla="*/ 1 f38 1"/>
                  <a:gd name="f55" fmla="*/ 5 f38 1"/>
                  <a:gd name="f56" fmla="+- f40 0 f1"/>
                  <a:gd name="f57" fmla="*/ f43 1 13"/>
                  <a:gd name="f58" fmla="*/ f44 1 31"/>
                  <a:gd name="f59" fmla="*/ f45 1 13"/>
                  <a:gd name="f60" fmla="*/ f46 1 31"/>
                  <a:gd name="f61" fmla="*/ f47 1 13"/>
                  <a:gd name="f62" fmla="*/ f48 1 31"/>
                  <a:gd name="f63" fmla="*/ f49 1 13"/>
                  <a:gd name="f64" fmla="*/ f50 1 13"/>
                  <a:gd name="f65" fmla="*/ f51 1 31"/>
                  <a:gd name="f66" fmla="*/ f52 1 31"/>
                  <a:gd name="f67" fmla="*/ f53 1 13"/>
                  <a:gd name="f68" fmla="*/ f54 1 31"/>
                  <a:gd name="f69" fmla="*/ f55 1 31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1"/>
                  <a:gd name="f82" fmla="*/ f65 1 f42"/>
                  <a:gd name="f83" fmla="*/ f66 1 f42"/>
                  <a:gd name="f84" fmla="*/ f67 1 f41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2 1"/>
                  <a:gd name="f99" fmla="*/ f82 f33 1"/>
                  <a:gd name="f100" fmla="*/ f83 f33 1"/>
                  <a:gd name="f101" fmla="*/ f84 f32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6"/>
                  </a:cxn>
                  <a:cxn ang="f56">
                    <a:pos x="f98" y="f99"/>
                  </a:cxn>
                  <a:cxn ang="f56">
                    <a:pos x="f97" y="f100"/>
                  </a:cxn>
                  <a:cxn ang="f56">
                    <a:pos x="f97" y="f92"/>
                  </a:cxn>
                  <a:cxn ang="f56">
                    <a:pos x="f101" y="f102"/>
                  </a:cxn>
                  <a:cxn ang="f56">
                    <a:pos x="f91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3" h="31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10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6"/>
                      <a:pt x="f21" y="f13"/>
                      <a:pt x="f20" y="f27"/>
                    </a:cubicBezTo>
                    <a:cubicBezTo>
                      <a:pt x="f28" y="f11"/>
                      <a:pt x="f19" y="f29"/>
                      <a:pt x="f20" y="f9"/>
                    </a:cubicBezTo>
                    <a:cubicBezTo>
                      <a:pt x="f5" y="f18"/>
                      <a:pt x="f25" y="f25"/>
                      <a:pt x="f19" y="f21"/>
                    </a:cubicBezTo>
                    <a:cubicBezTo>
                      <a:pt x="f10" y="f5"/>
                      <a:pt x="f10" y="f25"/>
                      <a:pt x="f8" y="f19"/>
                    </a:cubicBezTo>
                    <a:cubicBezTo>
                      <a:pt x="f8" y="f30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1" name="Freeform 142">
                <a:extLst>
                  <a:ext uri="{FF2B5EF4-FFF2-40B4-BE49-F238E27FC236}">
                    <a16:creationId xmlns:a16="http://schemas.microsoft.com/office/drawing/2014/main" id="{4AF4E694-EF43-E53C-B21D-50201ED19786}"/>
                  </a:ext>
                </a:extLst>
              </p:cNvPr>
              <p:cNvSpPr/>
              <p:nvPr/>
            </p:nvSpPr>
            <p:spPr>
              <a:xfrm>
                <a:off x="3868734" y="498475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+- 0 0 -90"/>
                  <a:gd name="f18" fmla="*/ f3 1 14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6"/>
                  <a:gd name="f29" fmla="*/ 9 f25 1"/>
                  <a:gd name="f30" fmla="*/ 16 f24 1"/>
                  <a:gd name="f31" fmla="*/ 1 f25 1"/>
                  <a:gd name="f32" fmla="*/ 8 f24 1"/>
                  <a:gd name="f33" fmla="*/ 7 f25 1"/>
                  <a:gd name="f34" fmla="*/ 0 f24 1"/>
                  <a:gd name="f35" fmla="*/ 14 f25 1"/>
                  <a:gd name="f36" fmla="*/ 12 f24 1"/>
                  <a:gd name="f37" fmla="+- f26 0 f1"/>
                  <a:gd name="f38" fmla="*/ f29 1 14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2" name="Freeform 143">
                <a:extLst>
                  <a:ext uri="{FF2B5EF4-FFF2-40B4-BE49-F238E27FC236}">
                    <a16:creationId xmlns:a16="http://schemas.microsoft.com/office/drawing/2014/main" id="{04BFCA72-77E9-63E9-5919-436EBBABD836}"/>
                  </a:ext>
                </a:extLst>
              </p:cNvPr>
              <p:cNvSpPr/>
              <p:nvPr/>
            </p:nvSpPr>
            <p:spPr>
              <a:xfrm>
                <a:off x="3678238" y="5029200"/>
                <a:ext cx="2698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2"/>
                  <a:gd name="f8" fmla="val 7"/>
                  <a:gd name="f9" fmla="val 8"/>
                  <a:gd name="f10" fmla="val 6"/>
                  <a:gd name="f11" fmla="val 3"/>
                  <a:gd name="f12" fmla="val 4"/>
                  <a:gd name="f13" fmla="val 5"/>
                  <a:gd name="f14" fmla="val 2"/>
                  <a:gd name="f15" fmla="val 9"/>
                  <a:gd name="f16" fmla="val 15"/>
                  <a:gd name="f17" fmla="val 17"/>
                  <a:gd name="f18" fmla="val 20"/>
                  <a:gd name="f19" fmla="val 21"/>
                  <a:gd name="f20" fmla="val 19"/>
                  <a:gd name="f21" fmla="val 18"/>
                  <a:gd name="f22" fmla="val 16"/>
                  <a:gd name="f23" fmla="val 14"/>
                  <a:gd name="f24" fmla="val 12"/>
                  <a:gd name="f25" fmla="val 1"/>
                  <a:gd name="f26" fmla="+- 0 0 -90"/>
                  <a:gd name="f27" fmla="*/ f3 1 11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2"/>
                  <a:gd name="f38" fmla="*/ 7 f34 1"/>
                  <a:gd name="f39" fmla="*/ 8 f33 1"/>
                  <a:gd name="f40" fmla="*/ 4 f34 1"/>
                  <a:gd name="f41" fmla="*/ 3 f33 1"/>
                  <a:gd name="f42" fmla="*/ 11 f34 1"/>
                  <a:gd name="f43" fmla="*/ 2 f33 1"/>
                  <a:gd name="f44" fmla="*/ 8 f34 1"/>
                  <a:gd name="f45" fmla="*/ 15 f33 1"/>
                  <a:gd name="f46" fmla="*/ 6 f34 1"/>
                  <a:gd name="f47" fmla="*/ 21 f33 1"/>
                  <a:gd name="f48" fmla="*/ 2 f34 1"/>
                  <a:gd name="f49" fmla="*/ 22 f33 1"/>
                  <a:gd name="f50" fmla="*/ 0 f34 1"/>
                  <a:gd name="f51" fmla="*/ 18 f33 1"/>
                  <a:gd name="f52" fmla="*/ 12 f33 1"/>
                  <a:gd name="f53" fmla="+- f35 0 f1"/>
                  <a:gd name="f54" fmla="*/ f38 1 11"/>
                  <a:gd name="f55" fmla="*/ f39 1 22"/>
                  <a:gd name="f56" fmla="*/ f40 1 11"/>
                  <a:gd name="f57" fmla="*/ f41 1 22"/>
                  <a:gd name="f58" fmla="*/ f42 1 11"/>
                  <a:gd name="f59" fmla="*/ f43 1 22"/>
                  <a:gd name="f60" fmla="*/ f44 1 11"/>
                  <a:gd name="f61" fmla="*/ f45 1 22"/>
                  <a:gd name="f62" fmla="*/ f46 1 11"/>
                  <a:gd name="f63" fmla="*/ f47 1 22"/>
                  <a:gd name="f64" fmla="*/ f48 1 11"/>
                  <a:gd name="f65" fmla="*/ f49 1 22"/>
                  <a:gd name="f66" fmla="*/ f50 1 11"/>
                  <a:gd name="f67" fmla="*/ f51 1 2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6"/>
                  <a:gd name="f86" fmla="*/ f67 1 f37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7 1"/>
                  <a:gd name="f105" fmla="*/ f86 f28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104" y="f105"/>
                  </a:cxn>
                  <a:cxn ang="f53">
                    <a:pos x="f104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1" h="22">
                    <a:moveTo>
                      <a:pt x="f8" y="f9"/>
                    </a:moveTo>
                    <a:cubicBezTo>
                      <a:pt x="f10" y="f10"/>
                      <a:pt x="f11" y="f10"/>
                      <a:pt x="f12" y="f11"/>
                    </a:cubicBezTo>
                    <a:cubicBezTo>
                      <a:pt x="f10" y="f5"/>
                      <a:pt x="f9" y="f13"/>
                      <a:pt x="f6" y="f14"/>
                    </a:cubicBezTo>
                    <a:cubicBezTo>
                      <a:pt x="f15" y="f8"/>
                      <a:pt x="f9" y="f6"/>
                      <a:pt x="f9" y="f16"/>
                    </a:cubicBezTo>
                    <a:cubicBezTo>
                      <a:pt x="f9" y="f17"/>
                      <a:pt x="f9" y="f18"/>
                      <a:pt x="f10" y="f19"/>
                    </a:cubicBezTo>
                    <a:cubicBezTo>
                      <a:pt x="f13" y="f7"/>
                      <a:pt x="f11" y="f7"/>
                      <a:pt x="f14" y="f7"/>
                    </a:cubicBezTo>
                    <a:cubicBezTo>
                      <a:pt x="f5" y="f19"/>
                      <a:pt x="f5" y="f20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25" y="f15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3" name="Freeform 144">
                <a:extLst>
                  <a:ext uri="{FF2B5EF4-FFF2-40B4-BE49-F238E27FC236}">
                    <a16:creationId xmlns:a16="http://schemas.microsoft.com/office/drawing/2014/main" id="{296A755F-25D8-EAF4-8AE1-011732B4EB06}"/>
                  </a:ext>
                </a:extLst>
              </p:cNvPr>
              <p:cNvSpPr/>
              <p:nvPr/>
            </p:nvSpPr>
            <p:spPr>
              <a:xfrm>
                <a:off x="3802066" y="5035555"/>
                <a:ext cx="23810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3"/>
                  <a:gd name="f10" fmla="val 1"/>
                  <a:gd name="f11" fmla="val 5"/>
                  <a:gd name="f12" fmla="val 7"/>
                  <a:gd name="f13" fmla="val 8"/>
                  <a:gd name="f14" fmla="+- 0 0 -90"/>
                  <a:gd name="f15" fmla="*/ f3 1 10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9"/>
                  <a:gd name="f26" fmla="*/ 6 f22 1"/>
                  <a:gd name="f27" fmla="*/ 9 f21 1"/>
                  <a:gd name="f28" fmla="*/ 1 f22 1"/>
                  <a:gd name="f29" fmla="*/ 3 f21 1"/>
                  <a:gd name="f30" fmla="*/ 3 f22 1"/>
                  <a:gd name="f31" fmla="*/ 0 f21 1"/>
                  <a:gd name="f32" fmla="*/ 10 f22 1"/>
                  <a:gd name="f33" fmla="*/ 7 f21 1"/>
                  <a:gd name="f34" fmla="+- f23 0 f1"/>
                  <a:gd name="f35" fmla="*/ f26 1 10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10" y="f9"/>
                    </a:cubicBezTo>
                    <a:cubicBezTo>
                      <a:pt x="f5" y="f10"/>
                      <a:pt x="f10" y="f5"/>
                      <a:pt x="f9" y="f5"/>
                    </a:cubicBezTo>
                    <a:cubicBezTo>
                      <a:pt x="f11" y="f5"/>
                      <a:pt x="f6" y="f11"/>
                      <a:pt x="f6" y="f12"/>
                    </a:cubicBezTo>
                    <a:cubicBezTo>
                      <a:pt x="f6" y="f7"/>
                      <a:pt x="f12" y="f13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4" name="Freeform 145">
                <a:extLst>
                  <a:ext uri="{FF2B5EF4-FFF2-40B4-BE49-F238E27FC236}">
                    <a16:creationId xmlns:a16="http://schemas.microsoft.com/office/drawing/2014/main" id="{AE522483-9FFF-6F4B-6503-8C1E7B08B052}"/>
                  </a:ext>
                </a:extLst>
              </p:cNvPr>
              <p:cNvSpPr/>
              <p:nvPr/>
            </p:nvSpPr>
            <p:spPr>
              <a:xfrm>
                <a:off x="3768727" y="5049838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8"/>
                  <a:gd name="f11" fmla="val 7"/>
                  <a:gd name="f12" fmla="val 5"/>
                  <a:gd name="f13" fmla="+- 0 0 -90"/>
                  <a:gd name="f14" fmla="*/ f3 1 9"/>
                  <a:gd name="f15" fmla="*/ f4 1 9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9"/>
                  <a:gd name="f22" fmla="*/ 1 f19 1"/>
                  <a:gd name="f23" fmla="*/ 0 f19 1"/>
                  <a:gd name="f24" fmla="*/ 8 f19 1"/>
                  <a:gd name="f25" fmla="*/ 5 f19 1"/>
                  <a:gd name="f26" fmla="*/ 9 f19 1"/>
                  <a:gd name="f27" fmla="+- f20 0 f1"/>
                  <a:gd name="f28" fmla="*/ f22 1 9"/>
                  <a:gd name="f29" fmla="*/ f23 1 9"/>
                  <a:gd name="f30" fmla="*/ f24 1 9"/>
                  <a:gd name="f31" fmla="*/ f25 1 9"/>
                  <a:gd name="f32" fmla="*/ f26 1 9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7 f15 1"/>
                  <a:gd name="f48" fmla="*/ f38 f14 1"/>
                  <a:gd name="f49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9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0"/>
                    </a:cubicBezTo>
                    <a:cubicBezTo>
                      <a:pt x="f11" y="f6"/>
                      <a:pt x="f11" y="f6"/>
                      <a:pt x="f12" y="f6"/>
                    </a:cubicBezTo>
                    <a:cubicBezTo>
                      <a:pt x="f7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5" name="Freeform 146">
                <a:extLst>
                  <a:ext uri="{FF2B5EF4-FFF2-40B4-BE49-F238E27FC236}">
                    <a16:creationId xmlns:a16="http://schemas.microsoft.com/office/drawing/2014/main" id="{34F8ABC7-099D-9CDB-77BA-F5AAF526195F}"/>
                  </a:ext>
                </a:extLst>
              </p:cNvPr>
              <p:cNvSpPr/>
              <p:nvPr/>
            </p:nvSpPr>
            <p:spPr>
              <a:xfrm>
                <a:off x="3700467" y="5002216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9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6" name="Freeform 147">
                <a:extLst>
                  <a:ext uri="{FF2B5EF4-FFF2-40B4-BE49-F238E27FC236}">
                    <a16:creationId xmlns:a16="http://schemas.microsoft.com/office/drawing/2014/main" id="{32348A9A-190F-8CED-EC2D-EC3B4B554FB2}"/>
                  </a:ext>
                </a:extLst>
              </p:cNvPr>
              <p:cNvSpPr/>
              <p:nvPr/>
            </p:nvSpPr>
            <p:spPr>
              <a:xfrm>
                <a:off x="4327526" y="4846640"/>
                <a:ext cx="171450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79"/>
                  <a:gd name="f8" fmla="val 41"/>
                  <a:gd name="f9" fmla="val 67"/>
                  <a:gd name="f10" fmla="val 45"/>
                  <a:gd name="f11" fmla="val 66"/>
                  <a:gd name="f12" fmla="val 52"/>
                  <a:gd name="f13" fmla="val 64"/>
                  <a:gd name="f14" fmla="val 57"/>
                  <a:gd name="f15" fmla="val 60"/>
                  <a:gd name="f16" fmla="val 53"/>
                  <a:gd name="f17" fmla="val 71"/>
                  <a:gd name="f18" fmla="val 44"/>
                  <a:gd name="f19" fmla="val 69"/>
                  <a:gd name="f20" fmla="val 39"/>
                  <a:gd name="f21" fmla="val 68"/>
                  <a:gd name="f22" fmla="val 36"/>
                  <a:gd name="f23" fmla="val 32"/>
                  <a:gd name="f24" fmla="val 24"/>
                  <a:gd name="f25" fmla="val 15"/>
                  <a:gd name="f26" fmla="val 76"/>
                  <a:gd name="f27" fmla="val 13"/>
                  <a:gd name="f28" fmla="val 11"/>
                  <a:gd name="f29" fmla="val 56"/>
                  <a:gd name="f30" fmla="val 7"/>
                  <a:gd name="f31" fmla="val 49"/>
                  <a:gd name="f32" fmla="val 3"/>
                  <a:gd name="f33" fmla="val 42"/>
                  <a:gd name="f34" fmla="val 1"/>
                  <a:gd name="f35" fmla="val 38"/>
                  <a:gd name="f36" fmla="val 33"/>
                  <a:gd name="f37" fmla="val 29"/>
                  <a:gd name="f38" fmla="val 27"/>
                  <a:gd name="f39" fmla="val 25"/>
                  <a:gd name="f40" fmla="val 2"/>
                  <a:gd name="f41" fmla="val 8"/>
                  <a:gd name="f42" fmla="val 17"/>
                  <a:gd name="f43" fmla="val 10"/>
                  <a:gd name="f44" fmla="val 12"/>
                  <a:gd name="f45" fmla="val 18"/>
                  <a:gd name="f46" fmla="val 19"/>
                  <a:gd name="f47" fmla="val 20"/>
                  <a:gd name="f48" fmla="val 6"/>
                  <a:gd name="f49" fmla="val 31"/>
                  <a:gd name="f50" fmla="val 37"/>
                  <a:gd name="f51" fmla="val 40"/>
                  <a:gd name="f52" fmla="val 47"/>
                  <a:gd name="f53" fmla="val 51"/>
                  <a:gd name="f54" fmla="val 14"/>
                  <a:gd name="f55" fmla="val 48"/>
                  <a:gd name="f56" fmla="val 21"/>
                  <a:gd name="f57" fmla="val 46"/>
                  <a:gd name="f58" fmla="val 28"/>
                  <a:gd name="f59" fmla="val 58"/>
                  <a:gd name="f60" fmla="val 61"/>
                  <a:gd name="f61" fmla="val 35"/>
                  <a:gd name="f62" fmla="val 70"/>
                  <a:gd name="f63" fmla="+- 0 0 -90"/>
                  <a:gd name="f64" fmla="*/ f3 1 72"/>
                  <a:gd name="f65" fmla="*/ f4 1 7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2"/>
                  <a:gd name="f74" fmla="*/ f70 1 79"/>
                  <a:gd name="f75" fmla="*/ 72 f71 1"/>
                  <a:gd name="f76" fmla="*/ 41 f70 1"/>
                  <a:gd name="f77" fmla="*/ 64 f71 1"/>
                  <a:gd name="f78" fmla="*/ 57 f70 1"/>
                  <a:gd name="f79" fmla="*/ 44 f71 1"/>
                  <a:gd name="f80" fmla="*/ 69 f70 1"/>
                  <a:gd name="f81" fmla="*/ 32 f71 1"/>
                  <a:gd name="f82" fmla="*/ 72 f70 1"/>
                  <a:gd name="f83" fmla="*/ 13 f71 1"/>
                  <a:gd name="f84" fmla="*/ 64 f70 1"/>
                  <a:gd name="f85" fmla="*/ 3 f71 1"/>
                  <a:gd name="f86" fmla="*/ 42 f70 1"/>
                  <a:gd name="f87" fmla="*/ 0 f71 1"/>
                  <a:gd name="f88" fmla="*/ 29 f70 1"/>
                  <a:gd name="f89" fmla="*/ 2 f71 1"/>
                  <a:gd name="f90" fmla="*/ 25 f70 1"/>
                  <a:gd name="f91" fmla="*/ 10 f71 1"/>
                  <a:gd name="f92" fmla="*/ 13 f70 1"/>
                  <a:gd name="f93" fmla="*/ 18 f71 1"/>
                  <a:gd name="f94" fmla="*/ 7 f70 1"/>
                  <a:gd name="f95" fmla="*/ 20 f71 1"/>
                  <a:gd name="f96" fmla="*/ 6 f70 1"/>
                  <a:gd name="f97" fmla="*/ 37 f71 1"/>
                  <a:gd name="f98" fmla="*/ 3 f70 1"/>
                  <a:gd name="f99" fmla="*/ 40 f71 1"/>
                  <a:gd name="f100" fmla="*/ 49 f71 1"/>
                  <a:gd name="f101" fmla="*/ 18 f70 1"/>
                  <a:gd name="f102" fmla="*/ 47 f71 1"/>
                  <a:gd name="f103" fmla="*/ 21 f70 1"/>
                  <a:gd name="f104" fmla="*/ 27 f70 1"/>
                  <a:gd name="f105" fmla="*/ 35 f70 1"/>
                  <a:gd name="f106" fmla="+- f72 0 f1"/>
                  <a:gd name="f107" fmla="*/ f75 1 72"/>
                  <a:gd name="f108" fmla="*/ f76 1 79"/>
                  <a:gd name="f109" fmla="*/ f77 1 72"/>
                  <a:gd name="f110" fmla="*/ f78 1 79"/>
                  <a:gd name="f111" fmla="*/ f79 1 72"/>
                  <a:gd name="f112" fmla="*/ f80 1 79"/>
                  <a:gd name="f113" fmla="*/ f81 1 72"/>
                  <a:gd name="f114" fmla="*/ f82 1 79"/>
                  <a:gd name="f115" fmla="*/ f83 1 72"/>
                  <a:gd name="f116" fmla="*/ f84 1 79"/>
                  <a:gd name="f117" fmla="*/ f85 1 72"/>
                  <a:gd name="f118" fmla="*/ f86 1 79"/>
                  <a:gd name="f119" fmla="*/ f87 1 72"/>
                  <a:gd name="f120" fmla="*/ f88 1 79"/>
                  <a:gd name="f121" fmla="*/ f89 1 72"/>
                  <a:gd name="f122" fmla="*/ f90 1 79"/>
                  <a:gd name="f123" fmla="*/ f91 1 72"/>
                  <a:gd name="f124" fmla="*/ f92 1 79"/>
                  <a:gd name="f125" fmla="*/ f93 1 72"/>
                  <a:gd name="f126" fmla="*/ f94 1 79"/>
                  <a:gd name="f127" fmla="*/ f95 1 72"/>
                  <a:gd name="f128" fmla="*/ f96 1 79"/>
                  <a:gd name="f129" fmla="*/ f97 1 72"/>
                  <a:gd name="f130" fmla="*/ f98 1 79"/>
                  <a:gd name="f131" fmla="*/ f99 1 72"/>
                  <a:gd name="f132" fmla="*/ f100 1 72"/>
                  <a:gd name="f133" fmla="*/ f101 1 79"/>
                  <a:gd name="f134" fmla="*/ f102 1 72"/>
                  <a:gd name="f135" fmla="*/ f103 1 79"/>
                  <a:gd name="f136" fmla="*/ f104 1 79"/>
                  <a:gd name="f137" fmla="*/ f105 1 79"/>
                  <a:gd name="f138" fmla="*/ 0 1 f73"/>
                  <a:gd name="f139" fmla="*/ f67 1 f73"/>
                  <a:gd name="f140" fmla="*/ 0 1 f74"/>
                  <a:gd name="f141" fmla="*/ f68 1 f74"/>
                  <a:gd name="f142" fmla="*/ f107 1 f73"/>
                  <a:gd name="f143" fmla="*/ f108 1 f74"/>
                  <a:gd name="f144" fmla="*/ f109 1 f73"/>
                  <a:gd name="f145" fmla="*/ f110 1 f74"/>
                  <a:gd name="f146" fmla="*/ f111 1 f73"/>
                  <a:gd name="f147" fmla="*/ f112 1 f74"/>
                  <a:gd name="f148" fmla="*/ f113 1 f73"/>
                  <a:gd name="f149" fmla="*/ f114 1 f74"/>
                  <a:gd name="f150" fmla="*/ f115 1 f73"/>
                  <a:gd name="f151" fmla="*/ f116 1 f74"/>
                  <a:gd name="f152" fmla="*/ f117 1 f73"/>
                  <a:gd name="f153" fmla="*/ f118 1 f74"/>
                  <a:gd name="f154" fmla="*/ f119 1 f73"/>
                  <a:gd name="f155" fmla="*/ f120 1 f74"/>
                  <a:gd name="f156" fmla="*/ f121 1 f73"/>
                  <a:gd name="f157" fmla="*/ f122 1 f74"/>
                  <a:gd name="f158" fmla="*/ f123 1 f73"/>
                  <a:gd name="f159" fmla="*/ f124 1 f74"/>
                  <a:gd name="f160" fmla="*/ f125 1 f73"/>
                  <a:gd name="f161" fmla="*/ f126 1 f74"/>
                  <a:gd name="f162" fmla="*/ f127 1 f73"/>
                  <a:gd name="f163" fmla="*/ f128 1 f74"/>
                  <a:gd name="f164" fmla="*/ f129 1 f73"/>
                  <a:gd name="f165" fmla="*/ f130 1 f74"/>
                  <a:gd name="f166" fmla="*/ f131 1 f73"/>
                  <a:gd name="f167" fmla="*/ f132 1 f73"/>
                  <a:gd name="f168" fmla="*/ f133 1 f74"/>
                  <a:gd name="f169" fmla="*/ f134 1 f73"/>
                  <a:gd name="f170" fmla="*/ f135 1 f74"/>
                  <a:gd name="f171" fmla="*/ f136 1 f74"/>
                  <a:gd name="f172" fmla="*/ f137 1 f74"/>
                  <a:gd name="f173" fmla="*/ f138 f64 1"/>
                  <a:gd name="f174" fmla="*/ f139 f64 1"/>
                  <a:gd name="f175" fmla="*/ f141 f65 1"/>
                  <a:gd name="f176" fmla="*/ f140 f65 1"/>
                  <a:gd name="f177" fmla="*/ f142 f64 1"/>
                  <a:gd name="f178" fmla="*/ f143 f65 1"/>
                  <a:gd name="f179" fmla="*/ f144 f64 1"/>
                  <a:gd name="f180" fmla="*/ f145 f65 1"/>
                  <a:gd name="f181" fmla="*/ f146 f64 1"/>
                  <a:gd name="f182" fmla="*/ f147 f65 1"/>
                  <a:gd name="f183" fmla="*/ f148 f64 1"/>
                  <a:gd name="f184" fmla="*/ f149 f65 1"/>
                  <a:gd name="f185" fmla="*/ f150 f64 1"/>
                  <a:gd name="f186" fmla="*/ f151 f65 1"/>
                  <a:gd name="f187" fmla="*/ f152 f64 1"/>
                  <a:gd name="f188" fmla="*/ f153 f65 1"/>
                  <a:gd name="f189" fmla="*/ f154 f64 1"/>
                  <a:gd name="f190" fmla="*/ f155 f65 1"/>
                  <a:gd name="f191" fmla="*/ f156 f64 1"/>
                  <a:gd name="f192" fmla="*/ f157 f65 1"/>
                  <a:gd name="f193" fmla="*/ f158 f64 1"/>
                  <a:gd name="f194" fmla="*/ f159 f65 1"/>
                  <a:gd name="f195" fmla="*/ f160 f64 1"/>
                  <a:gd name="f196" fmla="*/ f161 f65 1"/>
                  <a:gd name="f197" fmla="*/ f162 f64 1"/>
                  <a:gd name="f198" fmla="*/ f163 f65 1"/>
                  <a:gd name="f199" fmla="*/ f164 f64 1"/>
                  <a:gd name="f200" fmla="*/ f165 f65 1"/>
                  <a:gd name="f201" fmla="*/ f166 f64 1"/>
                  <a:gd name="f202" fmla="*/ f167 f64 1"/>
                  <a:gd name="f203" fmla="*/ f168 f65 1"/>
                  <a:gd name="f204" fmla="*/ f169 f64 1"/>
                  <a:gd name="f205" fmla="*/ f170 f65 1"/>
                  <a:gd name="f206" fmla="*/ f171 f65 1"/>
                  <a:gd name="f207" fmla="*/ f172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7" y="f178"/>
                  </a:cxn>
                  <a:cxn ang="f106">
                    <a:pos x="f179" y="f180"/>
                  </a:cxn>
                  <a:cxn ang="f106">
                    <a:pos x="f181" y="f182"/>
                  </a:cxn>
                  <a:cxn ang="f106">
                    <a:pos x="f183" y="f184"/>
                  </a:cxn>
                  <a:cxn ang="f106">
                    <a:pos x="f185" y="f186"/>
                  </a:cxn>
                  <a:cxn ang="f106">
                    <a:pos x="f187" y="f188"/>
                  </a:cxn>
                  <a:cxn ang="f106">
                    <a:pos x="f189" y="f190"/>
                  </a:cxn>
                  <a:cxn ang="f106">
                    <a:pos x="f191" y="f192"/>
                  </a:cxn>
                  <a:cxn ang="f106">
                    <a:pos x="f193" y="f194"/>
                  </a:cxn>
                  <a:cxn ang="f106">
                    <a:pos x="f195" y="f196"/>
                  </a:cxn>
                  <a:cxn ang="f106">
                    <a:pos x="f197" y="f198"/>
                  </a:cxn>
                  <a:cxn ang="f106">
                    <a:pos x="f199" y="f200"/>
                  </a:cxn>
                  <a:cxn ang="f106">
                    <a:pos x="f201" y="f200"/>
                  </a:cxn>
                  <a:cxn ang="f106">
                    <a:pos x="f202" y="f198"/>
                  </a:cxn>
                  <a:cxn ang="f106">
                    <a:pos x="f202" y="f203"/>
                  </a:cxn>
                  <a:cxn ang="f106">
                    <a:pos x="f204" y="f205"/>
                  </a:cxn>
                  <a:cxn ang="f106">
                    <a:pos x="f202" y="f206"/>
                  </a:cxn>
                  <a:cxn ang="f106">
                    <a:pos x="f179" y="f207"/>
                  </a:cxn>
                  <a:cxn ang="f106">
                    <a:pos x="f177" y="f178"/>
                  </a:cxn>
                </a:cxnLst>
                <a:rect l="f173" t="f176" r="f174" b="f175"/>
                <a:pathLst>
                  <a:path w="72" h="79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20" y="f21"/>
                      <a:pt x="f22" y="f19"/>
                      <a:pt x="f23" y="f6"/>
                    </a:cubicBezTo>
                    <a:cubicBezTo>
                      <a:pt x="f24" y="f7"/>
                      <a:pt x="f25" y="f26"/>
                      <a:pt x="f27" y="f13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36"/>
                      <a:pt x="f5" y="f37"/>
                    </a:cubicBezTo>
                    <a:cubicBezTo>
                      <a:pt x="f34" y="f38"/>
                      <a:pt x="f34" y="f39"/>
                      <a:pt x="f40" y="f39"/>
                    </a:cubicBezTo>
                    <a:cubicBezTo>
                      <a:pt x="f41" y="f24"/>
                      <a:pt x="f41" y="f42"/>
                      <a:pt x="f43" y="f27"/>
                    </a:cubicBezTo>
                    <a:cubicBezTo>
                      <a:pt x="f44" y="f43"/>
                      <a:pt x="f27" y="f30"/>
                      <a:pt x="f45" y="f30"/>
                    </a:cubicBezTo>
                    <a:cubicBezTo>
                      <a:pt x="f45" y="f30"/>
                      <a:pt x="f46" y="f30"/>
                      <a:pt x="f47" y="f48"/>
                    </a:cubicBezTo>
                    <a:cubicBezTo>
                      <a:pt x="f39" y="f5"/>
                      <a:pt x="f49" y="f40"/>
                      <a:pt x="f50" y="f32"/>
                    </a:cubicBezTo>
                    <a:cubicBezTo>
                      <a:pt x="f35" y="f32"/>
                      <a:pt x="f20" y="f32"/>
                      <a:pt x="f51" y="f32"/>
                    </a:cubicBezTo>
                    <a:cubicBezTo>
                      <a:pt x="f18" y="f5"/>
                      <a:pt x="f52" y="f32"/>
                      <a:pt x="f31" y="f48"/>
                    </a:cubicBezTo>
                    <a:cubicBezTo>
                      <a:pt x="f53" y="f43"/>
                      <a:pt x="f12" y="f54"/>
                      <a:pt x="f31" y="f45"/>
                    </a:cubicBezTo>
                    <a:cubicBezTo>
                      <a:pt x="f55" y="f46"/>
                      <a:pt x="f52" y="f47"/>
                      <a:pt x="f52" y="f56"/>
                    </a:cubicBezTo>
                    <a:cubicBezTo>
                      <a:pt x="f57" y="f24"/>
                      <a:pt x="f52" y="f58"/>
                      <a:pt x="f31" y="f38"/>
                    </a:cubicBezTo>
                    <a:cubicBezTo>
                      <a:pt x="f59" y="f24"/>
                      <a:pt x="f60" y="f49"/>
                      <a:pt x="f13" y="f61"/>
                    </a:cubicBezTo>
                    <a:cubicBezTo>
                      <a:pt x="f11" y="f20"/>
                      <a:pt x="f62" y="f35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7" name="Freeform 148">
                <a:extLst>
                  <a:ext uri="{FF2B5EF4-FFF2-40B4-BE49-F238E27FC236}">
                    <a16:creationId xmlns:a16="http://schemas.microsoft.com/office/drawing/2014/main" id="{8200B6B5-FC9C-EE35-C918-2D3E85C1F750}"/>
                  </a:ext>
                </a:extLst>
              </p:cNvPr>
              <p:cNvSpPr/>
              <p:nvPr/>
            </p:nvSpPr>
            <p:spPr>
              <a:xfrm>
                <a:off x="4160840" y="4619631"/>
                <a:ext cx="168277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79"/>
                  <a:gd name="f8" fmla="val 66"/>
                  <a:gd name="f9" fmla="val 14"/>
                  <a:gd name="f10" fmla="val 65"/>
                  <a:gd name="f11" fmla="val 22"/>
                  <a:gd name="f12" fmla="val 68"/>
                  <a:gd name="f13" fmla="val 29"/>
                  <a:gd name="f14" fmla="val 69"/>
                  <a:gd name="f15" fmla="val 36"/>
                  <a:gd name="f16" fmla="val 45"/>
                  <a:gd name="f17" fmla="val 53"/>
                  <a:gd name="f18" fmla="val 58"/>
                  <a:gd name="f19" fmla="val 56"/>
                  <a:gd name="f20" fmla="val 54"/>
                  <a:gd name="f21" fmla="val 52"/>
                  <a:gd name="f22" fmla="val 61"/>
                  <a:gd name="f23" fmla="val 64"/>
                  <a:gd name="f24" fmla="val 48"/>
                  <a:gd name="f25" fmla="val 38"/>
                  <a:gd name="f26" fmla="val 78"/>
                  <a:gd name="f27" fmla="val 30"/>
                  <a:gd name="f28" fmla="val 70"/>
                  <a:gd name="f29" fmla="val 24"/>
                  <a:gd name="f30" fmla="val 18"/>
                  <a:gd name="f31" fmla="val 62"/>
                  <a:gd name="f32" fmla="val 12"/>
                  <a:gd name="f33" fmla="val 60"/>
                  <a:gd name="f34" fmla="val 6"/>
                  <a:gd name="f35" fmla="val 4"/>
                  <a:gd name="f36" fmla="val 1"/>
                  <a:gd name="f37" fmla="val 49"/>
                  <a:gd name="f38" fmla="val 47"/>
                  <a:gd name="f39" fmla="val 5"/>
                  <a:gd name="f40" fmla="val 42"/>
                  <a:gd name="f41" fmla="val 31"/>
                  <a:gd name="f42" fmla="val 2"/>
                  <a:gd name="f43" fmla="val 23"/>
                  <a:gd name="f44" fmla="val 16"/>
                  <a:gd name="f45" fmla="val 11"/>
                  <a:gd name="f46" fmla="val 8"/>
                  <a:gd name="f47" fmla="val 19"/>
                  <a:gd name="f48" fmla="val 7"/>
                  <a:gd name="f49" fmla="val 21"/>
                  <a:gd name="f50" fmla="val 34"/>
                  <a:gd name="f51" fmla="val 10"/>
                  <a:gd name="f52" fmla="val 35"/>
                  <a:gd name="f53" fmla="val 17"/>
                  <a:gd name="f54" fmla="val 40"/>
                  <a:gd name="f55" fmla="val 20"/>
                  <a:gd name="f56" fmla="val 41"/>
                  <a:gd name="f57" fmla="val 43"/>
                  <a:gd name="f58" fmla="val 46"/>
                  <a:gd name="f59" fmla="val 15"/>
                  <a:gd name="f60" fmla="val 59"/>
                  <a:gd name="f61" fmla="val 63"/>
                  <a:gd name="f62" fmla="+- 0 0 -90"/>
                  <a:gd name="f63" fmla="*/ f3 1 71"/>
                  <a:gd name="f64" fmla="*/ f4 1 79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1"/>
                  <a:gd name="f73" fmla="*/ f69 1 79"/>
                  <a:gd name="f74" fmla="*/ 66 f70 1"/>
                  <a:gd name="f75" fmla="*/ 14 f69 1"/>
                  <a:gd name="f76" fmla="*/ 69 f70 1"/>
                  <a:gd name="f77" fmla="*/ 36 f69 1"/>
                  <a:gd name="f78" fmla="*/ 58 f70 1"/>
                  <a:gd name="f79" fmla="*/ 56 f69 1"/>
                  <a:gd name="f80" fmla="*/ 52 f70 1"/>
                  <a:gd name="f81" fmla="*/ 64 f69 1"/>
                  <a:gd name="f82" fmla="*/ 30 f70 1"/>
                  <a:gd name="f83" fmla="*/ 70 f69 1"/>
                  <a:gd name="f84" fmla="*/ 12 f70 1"/>
                  <a:gd name="f85" fmla="*/ 60 f69 1"/>
                  <a:gd name="f86" fmla="*/ 1 f70 1"/>
                  <a:gd name="f87" fmla="*/ 49 f69 1"/>
                  <a:gd name="f88" fmla="*/ 47 f69 1"/>
                  <a:gd name="f89" fmla="*/ 31 f69 1"/>
                  <a:gd name="f90" fmla="*/ 11 f70 1"/>
                  <a:gd name="f91" fmla="*/ 11 f69 1"/>
                  <a:gd name="f92" fmla="*/ 21 f70 1"/>
                  <a:gd name="f93" fmla="*/ 2 f69 1"/>
                  <a:gd name="f94" fmla="*/ 31 f70 1"/>
                  <a:gd name="f95" fmla="*/ 4 f69 1"/>
                  <a:gd name="f96" fmla="*/ 35 f70 1"/>
                  <a:gd name="f97" fmla="*/ 38 f70 1"/>
                  <a:gd name="f98" fmla="*/ 19 f69 1"/>
                  <a:gd name="f99" fmla="*/ 42 f70 1"/>
                  <a:gd name="f100" fmla="*/ 17 f69 1"/>
                  <a:gd name="f101" fmla="*/ 49 f70 1"/>
                  <a:gd name="f102" fmla="*/ 59 f70 1"/>
                  <a:gd name="f103" fmla="+- f71 0 f1"/>
                  <a:gd name="f104" fmla="*/ f74 1 71"/>
                  <a:gd name="f105" fmla="*/ f75 1 79"/>
                  <a:gd name="f106" fmla="*/ f76 1 71"/>
                  <a:gd name="f107" fmla="*/ f77 1 79"/>
                  <a:gd name="f108" fmla="*/ f78 1 71"/>
                  <a:gd name="f109" fmla="*/ f79 1 79"/>
                  <a:gd name="f110" fmla="*/ f80 1 71"/>
                  <a:gd name="f111" fmla="*/ f81 1 79"/>
                  <a:gd name="f112" fmla="*/ f82 1 71"/>
                  <a:gd name="f113" fmla="*/ f83 1 79"/>
                  <a:gd name="f114" fmla="*/ f84 1 71"/>
                  <a:gd name="f115" fmla="*/ f85 1 79"/>
                  <a:gd name="f116" fmla="*/ f86 1 71"/>
                  <a:gd name="f117" fmla="*/ f87 1 79"/>
                  <a:gd name="f118" fmla="*/ f88 1 79"/>
                  <a:gd name="f119" fmla="*/ f89 1 79"/>
                  <a:gd name="f120" fmla="*/ f90 1 71"/>
                  <a:gd name="f121" fmla="*/ f91 1 79"/>
                  <a:gd name="f122" fmla="*/ f92 1 71"/>
                  <a:gd name="f123" fmla="*/ f93 1 79"/>
                  <a:gd name="f124" fmla="*/ f94 1 71"/>
                  <a:gd name="f125" fmla="*/ f95 1 79"/>
                  <a:gd name="f126" fmla="*/ f96 1 71"/>
                  <a:gd name="f127" fmla="*/ f97 1 71"/>
                  <a:gd name="f128" fmla="*/ f98 1 79"/>
                  <a:gd name="f129" fmla="*/ f99 1 71"/>
                  <a:gd name="f130" fmla="*/ f100 1 79"/>
                  <a:gd name="f131" fmla="*/ f101 1 71"/>
                  <a:gd name="f132" fmla="*/ f102 1 71"/>
                  <a:gd name="f133" fmla="*/ 0 1 f72"/>
                  <a:gd name="f134" fmla="*/ f66 1 f72"/>
                  <a:gd name="f135" fmla="*/ 0 1 f73"/>
                  <a:gd name="f136" fmla="*/ f67 1 f73"/>
                  <a:gd name="f137" fmla="*/ f104 1 f72"/>
                  <a:gd name="f138" fmla="*/ f105 1 f73"/>
                  <a:gd name="f139" fmla="*/ f106 1 f72"/>
                  <a:gd name="f140" fmla="*/ f107 1 f73"/>
                  <a:gd name="f141" fmla="*/ f108 1 f72"/>
                  <a:gd name="f142" fmla="*/ f109 1 f73"/>
                  <a:gd name="f143" fmla="*/ f110 1 f72"/>
                  <a:gd name="f144" fmla="*/ f111 1 f73"/>
                  <a:gd name="f145" fmla="*/ f112 1 f72"/>
                  <a:gd name="f146" fmla="*/ f113 1 f73"/>
                  <a:gd name="f147" fmla="*/ f114 1 f72"/>
                  <a:gd name="f148" fmla="*/ f115 1 f73"/>
                  <a:gd name="f149" fmla="*/ f116 1 f72"/>
                  <a:gd name="f150" fmla="*/ f117 1 f73"/>
                  <a:gd name="f151" fmla="*/ f118 1 f73"/>
                  <a:gd name="f152" fmla="*/ f119 1 f73"/>
                  <a:gd name="f153" fmla="*/ f120 1 f72"/>
                  <a:gd name="f154" fmla="*/ f121 1 f73"/>
                  <a:gd name="f155" fmla="*/ f122 1 f72"/>
                  <a:gd name="f156" fmla="*/ f123 1 f73"/>
                  <a:gd name="f157" fmla="*/ f124 1 f72"/>
                  <a:gd name="f158" fmla="*/ f125 1 f73"/>
                  <a:gd name="f159" fmla="*/ f126 1 f72"/>
                  <a:gd name="f160" fmla="*/ f127 1 f72"/>
                  <a:gd name="f161" fmla="*/ f128 1 f73"/>
                  <a:gd name="f162" fmla="*/ f129 1 f72"/>
                  <a:gd name="f163" fmla="*/ f130 1 f73"/>
                  <a:gd name="f164" fmla="*/ f131 1 f72"/>
                  <a:gd name="f165" fmla="*/ f132 1 f72"/>
                  <a:gd name="f166" fmla="*/ f133 f63 1"/>
                  <a:gd name="f167" fmla="*/ f134 f63 1"/>
                  <a:gd name="f168" fmla="*/ f136 f64 1"/>
                  <a:gd name="f169" fmla="*/ f135 f64 1"/>
                  <a:gd name="f170" fmla="*/ f137 f63 1"/>
                  <a:gd name="f171" fmla="*/ f138 f64 1"/>
                  <a:gd name="f172" fmla="*/ f139 f63 1"/>
                  <a:gd name="f173" fmla="*/ f140 f64 1"/>
                  <a:gd name="f174" fmla="*/ f141 f63 1"/>
                  <a:gd name="f175" fmla="*/ f142 f64 1"/>
                  <a:gd name="f176" fmla="*/ f143 f63 1"/>
                  <a:gd name="f177" fmla="*/ f144 f64 1"/>
                  <a:gd name="f178" fmla="*/ f145 f63 1"/>
                  <a:gd name="f179" fmla="*/ f146 f64 1"/>
                  <a:gd name="f180" fmla="*/ f147 f63 1"/>
                  <a:gd name="f181" fmla="*/ f148 f64 1"/>
                  <a:gd name="f182" fmla="*/ f149 f63 1"/>
                  <a:gd name="f183" fmla="*/ f150 f64 1"/>
                  <a:gd name="f184" fmla="*/ f151 f64 1"/>
                  <a:gd name="f185" fmla="*/ f152 f64 1"/>
                  <a:gd name="f186" fmla="*/ f153 f63 1"/>
                  <a:gd name="f187" fmla="*/ f154 f64 1"/>
                  <a:gd name="f188" fmla="*/ f155 f63 1"/>
                  <a:gd name="f189" fmla="*/ f156 f64 1"/>
                  <a:gd name="f190" fmla="*/ f157 f63 1"/>
                  <a:gd name="f191" fmla="*/ f158 f64 1"/>
                  <a:gd name="f192" fmla="*/ f159 f63 1"/>
                  <a:gd name="f193" fmla="*/ f160 f63 1"/>
                  <a:gd name="f194" fmla="*/ f161 f64 1"/>
                  <a:gd name="f195" fmla="*/ f162 f63 1"/>
                  <a:gd name="f196" fmla="*/ f163 f64 1"/>
                  <a:gd name="f197" fmla="*/ f164 f63 1"/>
                  <a:gd name="f198" fmla="*/ f165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0" y="f171"/>
                  </a:cxn>
                  <a:cxn ang="f103">
                    <a:pos x="f172" y="f173"/>
                  </a:cxn>
                  <a:cxn ang="f103">
                    <a:pos x="f174" y="f175"/>
                  </a:cxn>
                  <a:cxn ang="f103">
                    <a:pos x="f176" y="f177"/>
                  </a:cxn>
                  <a:cxn ang="f103">
                    <a:pos x="f178" y="f179"/>
                  </a:cxn>
                  <a:cxn ang="f103">
                    <a:pos x="f180" y="f181"/>
                  </a:cxn>
                  <a:cxn ang="f103">
                    <a:pos x="f182" y="f183"/>
                  </a:cxn>
                  <a:cxn ang="f103">
                    <a:pos x="f182" y="f184"/>
                  </a:cxn>
                  <a:cxn ang="f103">
                    <a:pos x="f182" y="f185"/>
                  </a:cxn>
                  <a:cxn ang="f103">
                    <a:pos x="f186" y="f187"/>
                  </a:cxn>
                  <a:cxn ang="f103">
                    <a:pos x="f188" y="f189"/>
                  </a:cxn>
                  <a:cxn ang="f103">
                    <a:pos x="f190" y="f191"/>
                  </a:cxn>
                  <a:cxn ang="f103">
                    <a:pos x="f192" y="f171"/>
                  </a:cxn>
                  <a:cxn ang="f103">
                    <a:pos x="f193" y="f194"/>
                  </a:cxn>
                  <a:cxn ang="f103">
                    <a:pos x="f195" y="f196"/>
                  </a:cxn>
                  <a:cxn ang="f103">
                    <a:pos x="f197" y="f171"/>
                  </a:cxn>
                  <a:cxn ang="f103">
                    <a:pos x="f198" y="f196"/>
                  </a:cxn>
                  <a:cxn ang="f103">
                    <a:pos x="f170" y="f171"/>
                  </a:cxn>
                </a:cxnLst>
                <a:rect l="f166" t="f169" r="f167" b="f168"/>
                <a:pathLst>
                  <a:path w="71" h="7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20" y="f18"/>
                      <a:pt x="f21" y="f22"/>
                      <a:pt x="f21" y="f23"/>
                    </a:cubicBezTo>
                    <a:cubicBezTo>
                      <a:pt x="f24" y="f7"/>
                      <a:pt x="f25" y="f26"/>
                      <a:pt x="f27" y="f28"/>
                    </a:cubicBezTo>
                    <a:cubicBezTo>
                      <a:pt x="f29" y="f10"/>
                      <a:pt x="f30" y="f31"/>
                      <a:pt x="f32" y="f33"/>
                    </a:cubicBezTo>
                    <a:cubicBezTo>
                      <a:pt x="f34" y="f18"/>
                      <a:pt x="f35" y="f20"/>
                      <a:pt x="f36" y="f37"/>
                    </a:cubicBezTo>
                    <a:cubicBezTo>
                      <a:pt x="f36" y="f37"/>
                      <a:pt x="f5" y="f24"/>
                      <a:pt x="f36" y="f38"/>
                    </a:cubicBezTo>
                    <a:cubicBezTo>
                      <a:pt x="f39" y="f40"/>
                      <a:pt x="f36" y="f15"/>
                      <a:pt x="f36" y="f41"/>
                    </a:cubicBezTo>
                    <a:cubicBezTo>
                      <a:pt x="f42" y="f43"/>
                      <a:pt x="f35" y="f44"/>
                      <a:pt x="f45" y="f45"/>
                    </a:cubicBezTo>
                    <a:cubicBezTo>
                      <a:pt x="f9" y="f46"/>
                      <a:pt x="f47" y="f48"/>
                      <a:pt x="f49" y="f42"/>
                    </a:cubicBezTo>
                    <a:cubicBezTo>
                      <a:pt x="f11" y="f5"/>
                      <a:pt x="f13" y="f36"/>
                      <a:pt x="f41" y="f35"/>
                    </a:cubicBezTo>
                    <a:cubicBezTo>
                      <a:pt x="f50" y="f48"/>
                      <a:pt x="f15" y="f51"/>
                      <a:pt x="f52" y="f9"/>
                    </a:cubicBezTo>
                    <a:cubicBezTo>
                      <a:pt x="f50" y="f53"/>
                      <a:pt x="f15" y="f30"/>
                      <a:pt x="f25" y="f47"/>
                    </a:cubicBezTo>
                    <a:cubicBezTo>
                      <a:pt x="f54" y="f55"/>
                      <a:pt x="f56" y="f47"/>
                      <a:pt x="f40" y="f53"/>
                    </a:cubicBezTo>
                    <a:cubicBezTo>
                      <a:pt x="f57" y="f9"/>
                      <a:pt x="f58" y="f9"/>
                      <a:pt x="f37" y="f9"/>
                    </a:cubicBezTo>
                    <a:cubicBezTo>
                      <a:pt x="f21" y="f59"/>
                      <a:pt x="f19" y="f9"/>
                      <a:pt x="f60" y="f53"/>
                    </a:cubicBezTo>
                    <a:cubicBezTo>
                      <a:pt x="f31" y="f47"/>
                      <a:pt x="f61" y="f59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8" name="Freeform 149">
                <a:extLst>
                  <a:ext uri="{FF2B5EF4-FFF2-40B4-BE49-F238E27FC236}">
                    <a16:creationId xmlns:a16="http://schemas.microsoft.com/office/drawing/2014/main" id="{9E1E626D-38F5-E097-CBEB-4956115E1AEA}"/>
                  </a:ext>
                </a:extLst>
              </p:cNvPr>
              <p:cNvSpPr/>
              <p:nvPr/>
            </p:nvSpPr>
            <p:spPr>
              <a:xfrm>
                <a:off x="4338635" y="4737104"/>
                <a:ext cx="39684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0"/>
                  <a:gd name="f8" fmla="val 13"/>
                  <a:gd name="f9" fmla="val 14"/>
                  <a:gd name="f10" fmla="val 23"/>
                  <a:gd name="f11" fmla="val 31"/>
                  <a:gd name="f12" fmla="val 15"/>
                  <a:gd name="f13" fmla="val 39"/>
                  <a:gd name="f14" fmla="val 44"/>
                  <a:gd name="f15" fmla="val 46"/>
                  <a:gd name="f16" fmla="val 11"/>
                  <a:gd name="f17" fmla="val 47"/>
                  <a:gd name="f18" fmla="val 9"/>
                  <a:gd name="f19" fmla="val 48"/>
                  <a:gd name="f20" fmla="val 8"/>
                  <a:gd name="f21" fmla="val 7"/>
                  <a:gd name="f22" fmla="val 5"/>
                  <a:gd name="f23" fmla="val 3"/>
                  <a:gd name="f24" fmla="val 41"/>
                  <a:gd name="f25" fmla="val 38"/>
                  <a:gd name="f26" fmla="val 36"/>
                  <a:gd name="f27" fmla="val 34"/>
                  <a:gd name="f28" fmla="val 6"/>
                  <a:gd name="f29" fmla="val 32"/>
                  <a:gd name="f30" fmla="val 4"/>
                  <a:gd name="f31" fmla="val 22"/>
                  <a:gd name="f32" fmla="val 2"/>
                  <a:gd name="f33" fmla="val 1"/>
                  <a:gd name="f34" fmla="val 10"/>
                  <a:gd name="f35" fmla="+- 0 0 -90"/>
                  <a:gd name="f36" fmla="*/ f3 1 16"/>
                  <a:gd name="f37" fmla="*/ f4 1 5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50"/>
                  <a:gd name="f47" fmla="*/ 13 f43 1"/>
                  <a:gd name="f48" fmla="*/ 16 f42 1"/>
                  <a:gd name="f49" fmla="*/ 15 f43 1"/>
                  <a:gd name="f50" fmla="*/ 39 f42 1"/>
                  <a:gd name="f51" fmla="*/ 11 f43 1"/>
                  <a:gd name="f52" fmla="*/ 47 f42 1"/>
                  <a:gd name="f53" fmla="*/ 7 f43 1"/>
                  <a:gd name="f54" fmla="*/ 38 f42 1"/>
                  <a:gd name="f55" fmla="*/ 6 f43 1"/>
                  <a:gd name="f56" fmla="*/ 32 f42 1"/>
                  <a:gd name="f57" fmla="*/ 4 f43 1"/>
                  <a:gd name="f58" fmla="*/ 31 f42 1"/>
                  <a:gd name="f59" fmla="*/ 2 f43 1"/>
                  <a:gd name="f60" fmla="*/ 5 f42 1"/>
                  <a:gd name="f61" fmla="*/ 1 f42 1"/>
                  <a:gd name="f62" fmla="*/ 4 f42 1"/>
                  <a:gd name="f63" fmla="+- f44 0 f1"/>
                  <a:gd name="f64" fmla="*/ f47 1 16"/>
                  <a:gd name="f65" fmla="*/ f48 1 50"/>
                  <a:gd name="f66" fmla="*/ f49 1 16"/>
                  <a:gd name="f67" fmla="*/ f50 1 50"/>
                  <a:gd name="f68" fmla="*/ f51 1 16"/>
                  <a:gd name="f69" fmla="*/ f52 1 50"/>
                  <a:gd name="f70" fmla="*/ f53 1 16"/>
                  <a:gd name="f71" fmla="*/ f54 1 50"/>
                  <a:gd name="f72" fmla="*/ f55 1 16"/>
                  <a:gd name="f73" fmla="*/ f56 1 50"/>
                  <a:gd name="f74" fmla="*/ f57 1 16"/>
                  <a:gd name="f75" fmla="*/ f58 1 50"/>
                  <a:gd name="f76" fmla="*/ f59 1 16"/>
                  <a:gd name="f77" fmla="*/ f60 1 50"/>
                  <a:gd name="f78" fmla="*/ f61 1 50"/>
                  <a:gd name="f79" fmla="*/ f62 1 50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6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7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0" y="f118"/>
                  </a:cxn>
                  <a:cxn ang="f63">
                    <a:pos x="f10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16" h="50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9" y="f15"/>
                      <a:pt x="f16" y="f17"/>
                    </a:cubicBezTo>
                    <a:cubicBezTo>
                      <a:pt x="f18" y="f19"/>
                      <a:pt x="f20" y="f7"/>
                      <a:pt x="f21" y="f17"/>
                    </a:cubicBezTo>
                    <a:cubicBezTo>
                      <a:pt x="f22" y="f14"/>
                      <a:pt x="f23" y="f24"/>
                      <a:pt x="f21" y="f25"/>
                    </a:cubicBezTo>
                    <a:cubicBezTo>
                      <a:pt x="f18" y="f26"/>
                      <a:pt x="f20" y="f27"/>
                      <a:pt x="f28" y="f29"/>
                    </a:cubicBezTo>
                    <a:cubicBezTo>
                      <a:pt x="f28" y="f29"/>
                      <a:pt x="f30" y="f29"/>
                      <a:pt x="f30" y="f11"/>
                    </a:cubicBezTo>
                    <a:cubicBezTo>
                      <a:pt x="f23" y="f31"/>
                      <a:pt x="f5" y="f9"/>
                      <a:pt x="f32" y="f22"/>
                    </a:cubicBezTo>
                    <a:cubicBezTo>
                      <a:pt x="f32" y="f32"/>
                      <a:pt x="f30" y="f33"/>
                      <a:pt x="f21" y="f33"/>
                    </a:cubicBezTo>
                    <a:cubicBezTo>
                      <a:pt x="f18" y="f5"/>
                      <a:pt x="f34" y="f32"/>
                      <a:pt x="f16" y="f30"/>
                    </a:cubicBezTo>
                    <a:cubicBezTo>
                      <a:pt x="f8" y="f20"/>
                      <a:pt x="f9" y="f16"/>
                      <a:pt x="f8" y="f6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9" name="Freeform 150">
                <a:extLst>
                  <a:ext uri="{FF2B5EF4-FFF2-40B4-BE49-F238E27FC236}">
                    <a16:creationId xmlns:a16="http://schemas.microsoft.com/office/drawing/2014/main" id="{C8F374A9-50E6-F794-29B6-BC5F9A8B9406}"/>
                  </a:ext>
                </a:extLst>
              </p:cNvPr>
              <p:cNvSpPr/>
              <p:nvPr/>
            </p:nvSpPr>
            <p:spPr>
              <a:xfrm>
                <a:off x="4081460" y="4573591"/>
                <a:ext cx="8096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1"/>
                  <a:gd name="f8" fmla="val 32"/>
                  <a:gd name="f9" fmla="val 36"/>
                  <a:gd name="f10" fmla="val 33"/>
                  <a:gd name="f11" fmla="val 29"/>
                  <a:gd name="f12" fmla="val 40"/>
                  <a:gd name="f13" fmla="val 27"/>
                  <a:gd name="f14" fmla="val 22"/>
                  <a:gd name="f15" fmla="val 38"/>
                  <a:gd name="f16" fmla="val 24"/>
                  <a:gd name="f17" fmla="val 25"/>
                  <a:gd name="f18" fmla="val 30"/>
                  <a:gd name="f19" fmla="val 20"/>
                  <a:gd name="f20" fmla="val 28"/>
                  <a:gd name="f21" fmla="val 18"/>
                  <a:gd name="f22" fmla="val 31"/>
                  <a:gd name="f23" fmla="val 17"/>
                  <a:gd name="f24" fmla="val 15"/>
                  <a:gd name="f25" fmla="val 26"/>
                  <a:gd name="f26" fmla="val 11"/>
                  <a:gd name="f27" fmla="val 7"/>
                  <a:gd name="f28" fmla="val 3"/>
                  <a:gd name="f29" fmla="val 13"/>
                  <a:gd name="f30" fmla="val 1"/>
                  <a:gd name="f31" fmla="val 10"/>
                  <a:gd name="f32" fmla="val 6"/>
                  <a:gd name="f33" fmla="val 9"/>
                  <a:gd name="f34" fmla="val 12"/>
                  <a:gd name="f35" fmla="val 5"/>
                  <a:gd name="f36" fmla="+- 0 0 -90"/>
                  <a:gd name="f37" fmla="*/ f3 1 34"/>
                  <a:gd name="f38" fmla="*/ f4 1 41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4"/>
                  <a:gd name="f47" fmla="*/ f43 1 41"/>
                  <a:gd name="f48" fmla="*/ 34 f44 1"/>
                  <a:gd name="f49" fmla="*/ 34 f43 1"/>
                  <a:gd name="f50" fmla="*/ 29 f44 1"/>
                  <a:gd name="f51" fmla="*/ 40 f43 1"/>
                  <a:gd name="f52" fmla="*/ 24 f44 1"/>
                  <a:gd name="f53" fmla="*/ 33 f43 1"/>
                  <a:gd name="f54" fmla="*/ 20 f44 1"/>
                  <a:gd name="f55" fmla="*/ 28 f43 1"/>
                  <a:gd name="f56" fmla="*/ 15 f44 1"/>
                  <a:gd name="f57" fmla="*/ 26 f43 1"/>
                  <a:gd name="f58" fmla="*/ 3 f44 1"/>
                  <a:gd name="f59" fmla="*/ 13 f43 1"/>
                  <a:gd name="f60" fmla="*/ 3 f43 1"/>
                  <a:gd name="f61" fmla="*/ 12 f44 1"/>
                  <a:gd name="f62" fmla="*/ 5 f43 1"/>
                  <a:gd name="f63" fmla="*/ 22 f44 1"/>
                  <a:gd name="f64" fmla="*/ 18 f43 1"/>
                  <a:gd name="f65" fmla="*/ 32 f44 1"/>
                  <a:gd name="f66" fmla="*/ 29 f43 1"/>
                  <a:gd name="f67" fmla="+- f45 0 f1"/>
                  <a:gd name="f68" fmla="*/ f48 1 34"/>
                  <a:gd name="f69" fmla="*/ f49 1 41"/>
                  <a:gd name="f70" fmla="*/ f50 1 34"/>
                  <a:gd name="f71" fmla="*/ f51 1 41"/>
                  <a:gd name="f72" fmla="*/ f52 1 34"/>
                  <a:gd name="f73" fmla="*/ f53 1 41"/>
                  <a:gd name="f74" fmla="*/ f54 1 34"/>
                  <a:gd name="f75" fmla="*/ f55 1 41"/>
                  <a:gd name="f76" fmla="*/ f56 1 34"/>
                  <a:gd name="f77" fmla="*/ f57 1 41"/>
                  <a:gd name="f78" fmla="*/ f58 1 34"/>
                  <a:gd name="f79" fmla="*/ f59 1 41"/>
                  <a:gd name="f80" fmla="*/ f60 1 41"/>
                  <a:gd name="f81" fmla="*/ f61 1 34"/>
                  <a:gd name="f82" fmla="*/ f62 1 41"/>
                  <a:gd name="f83" fmla="*/ f63 1 34"/>
                  <a:gd name="f84" fmla="*/ f64 1 41"/>
                  <a:gd name="f85" fmla="*/ f65 1 34"/>
                  <a:gd name="f86" fmla="*/ f66 1 41"/>
                  <a:gd name="f87" fmla="*/ 0 1 f46"/>
                  <a:gd name="f88" fmla="*/ f40 1 f46"/>
                  <a:gd name="f89" fmla="*/ 0 1 f47"/>
                  <a:gd name="f90" fmla="*/ f41 1 f47"/>
                  <a:gd name="f91" fmla="*/ f68 1 f46"/>
                  <a:gd name="f92" fmla="*/ f69 1 f47"/>
                  <a:gd name="f93" fmla="*/ f70 1 f46"/>
                  <a:gd name="f94" fmla="*/ f71 1 f47"/>
                  <a:gd name="f95" fmla="*/ f72 1 f46"/>
                  <a:gd name="f96" fmla="*/ f73 1 f47"/>
                  <a:gd name="f97" fmla="*/ f74 1 f46"/>
                  <a:gd name="f98" fmla="*/ f75 1 f47"/>
                  <a:gd name="f99" fmla="*/ f76 1 f46"/>
                  <a:gd name="f100" fmla="*/ f77 1 f47"/>
                  <a:gd name="f101" fmla="*/ f78 1 f46"/>
                  <a:gd name="f102" fmla="*/ f79 1 f47"/>
                  <a:gd name="f103" fmla="*/ f80 1 f47"/>
                  <a:gd name="f104" fmla="*/ f81 1 f46"/>
                  <a:gd name="f105" fmla="*/ f82 1 f47"/>
                  <a:gd name="f106" fmla="*/ f83 1 f46"/>
                  <a:gd name="f107" fmla="*/ f84 1 f47"/>
                  <a:gd name="f108" fmla="*/ f85 1 f46"/>
                  <a:gd name="f109" fmla="*/ f86 1 f47"/>
                  <a:gd name="f110" fmla="*/ f87 f37 1"/>
                  <a:gd name="f111" fmla="*/ f88 f37 1"/>
                  <a:gd name="f112" fmla="*/ f90 f38 1"/>
                  <a:gd name="f113" fmla="*/ f89 f38 1"/>
                  <a:gd name="f114" fmla="*/ f91 f37 1"/>
                  <a:gd name="f115" fmla="*/ f92 f38 1"/>
                  <a:gd name="f116" fmla="*/ f93 f37 1"/>
                  <a:gd name="f117" fmla="*/ f94 f38 1"/>
                  <a:gd name="f118" fmla="*/ f95 f37 1"/>
                  <a:gd name="f119" fmla="*/ f96 f38 1"/>
                  <a:gd name="f120" fmla="*/ f97 f37 1"/>
                  <a:gd name="f121" fmla="*/ f98 f38 1"/>
                  <a:gd name="f122" fmla="*/ f99 f37 1"/>
                  <a:gd name="f123" fmla="*/ f100 f38 1"/>
                  <a:gd name="f124" fmla="*/ f101 f37 1"/>
                  <a:gd name="f125" fmla="*/ f102 f38 1"/>
                  <a:gd name="f126" fmla="*/ f103 f38 1"/>
                  <a:gd name="f127" fmla="*/ f104 f37 1"/>
                  <a:gd name="f128" fmla="*/ f105 f38 1"/>
                  <a:gd name="f129" fmla="*/ f106 f37 1"/>
                  <a:gd name="f130" fmla="*/ f107 f38 1"/>
                  <a:gd name="f131" fmla="*/ f108 f37 1"/>
                  <a:gd name="f132" fmla="*/ f109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5"/>
                  </a:cxn>
                  <a:cxn ang="f67">
                    <a:pos x="f124" y="f126"/>
                  </a:cxn>
                  <a:cxn ang="f67">
                    <a:pos x="f127" y="f128"/>
                  </a:cxn>
                  <a:cxn ang="f67">
                    <a:pos x="f129" y="f130"/>
                  </a:cxn>
                  <a:cxn ang="f67">
                    <a:pos x="f131" y="f132"/>
                  </a:cxn>
                  <a:cxn ang="f67">
                    <a:pos x="f114" y="f115"/>
                  </a:cxn>
                </a:cxnLst>
                <a:rect l="f110" t="f113" r="f111" b="f112"/>
                <a:pathLst>
                  <a:path w="34" h="41">
                    <a:moveTo>
                      <a:pt x="f6" y="f6"/>
                    </a:moveTo>
                    <a:cubicBezTo>
                      <a:pt x="f8" y="f9"/>
                      <a:pt x="f10" y="f7"/>
                      <a:pt x="f11" y="f12"/>
                    </a:cubicBezTo>
                    <a:cubicBezTo>
                      <a:pt x="f13" y="f12"/>
                      <a:pt x="f14" y="f15"/>
                      <a:pt x="f16" y="f10"/>
                    </a:cubicBezTo>
                    <a:cubicBezTo>
                      <a:pt x="f17" y="f11"/>
                      <a:pt x="f14" y="f18"/>
                      <a:pt x="f19" y="f20"/>
                    </a:cubicBezTo>
                    <a:cubicBezTo>
                      <a:pt x="f21" y="f22"/>
                      <a:pt x="f23" y="f20"/>
                      <a:pt x="f24" y="f25"/>
                    </a:cubicBezTo>
                    <a:cubicBezTo>
                      <a:pt x="f26" y="f14"/>
                      <a:pt x="f27" y="f21"/>
                      <a:pt x="f28" y="f29"/>
                    </a:cubicBezTo>
                    <a:cubicBezTo>
                      <a:pt x="f30" y="f31"/>
                      <a:pt x="f5" y="f32"/>
                      <a:pt x="f28" y="f28"/>
                    </a:cubicBezTo>
                    <a:cubicBezTo>
                      <a:pt x="f32" y="f5"/>
                      <a:pt x="f33" y="f28"/>
                      <a:pt x="f34" y="f35"/>
                    </a:cubicBezTo>
                    <a:cubicBezTo>
                      <a:pt x="f24" y="f33"/>
                      <a:pt x="f21" y="f29"/>
                      <a:pt x="f14" y="f21"/>
                    </a:cubicBezTo>
                    <a:cubicBezTo>
                      <a:pt x="f17" y="f14"/>
                      <a:pt x="f20" y="f25"/>
                      <a:pt x="f8" y="f11"/>
                    </a:cubicBezTo>
                    <a:cubicBezTo>
                      <a:pt x="f10" y="f18"/>
                      <a:pt x="f6" y="f8"/>
                      <a:pt x="f6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0" name="Freeform 151">
                <a:extLst>
                  <a:ext uri="{FF2B5EF4-FFF2-40B4-BE49-F238E27FC236}">
                    <a16:creationId xmlns:a16="http://schemas.microsoft.com/office/drawing/2014/main" id="{6F2055BF-77F2-2821-302D-7F7370FD70D7}"/>
                  </a:ext>
                </a:extLst>
              </p:cNvPr>
              <p:cNvSpPr/>
              <p:nvPr/>
            </p:nvSpPr>
            <p:spPr>
              <a:xfrm>
                <a:off x="4229099" y="4951411"/>
                <a:ext cx="76196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8"/>
                  <a:gd name="f9" fmla="val 3"/>
                  <a:gd name="f10" fmla="val 7"/>
                  <a:gd name="f11" fmla="val 5"/>
                  <a:gd name="f12" fmla="val 10"/>
                  <a:gd name="f13" fmla="val 6"/>
                  <a:gd name="f14" fmla="val 13"/>
                  <a:gd name="f15" fmla="val 14"/>
                  <a:gd name="f16" fmla="val 16"/>
                  <a:gd name="f17" fmla="val 4"/>
                  <a:gd name="f18" fmla="val 2"/>
                  <a:gd name="f19" fmla="val 22"/>
                  <a:gd name="f20" fmla="val 1"/>
                  <a:gd name="f21" fmla="val 25"/>
                  <a:gd name="f22" fmla="val 28"/>
                  <a:gd name="f23" fmla="val 30"/>
                  <a:gd name="f24" fmla="val 31"/>
                  <a:gd name="f25" fmla="val 11"/>
                  <a:gd name="f26" fmla="val 29"/>
                  <a:gd name="f27" fmla="val 26"/>
                  <a:gd name="f28" fmla="val 15"/>
                  <a:gd name="f29" fmla="val 17"/>
                  <a:gd name="f30" fmla="val 18"/>
                  <a:gd name="f31" fmla="val 12"/>
                  <a:gd name="f32" fmla="+- 0 0 -90"/>
                  <a:gd name="f33" fmla="*/ f3 1 32"/>
                  <a:gd name="f34" fmla="*/ f4 1 1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2"/>
                  <a:gd name="f43" fmla="*/ f39 1 19"/>
                  <a:gd name="f44" fmla="*/ 0 f40 1"/>
                  <a:gd name="f45" fmla="*/ 8 f39 1"/>
                  <a:gd name="f46" fmla="*/ 10 f40 1"/>
                  <a:gd name="f47" fmla="*/ 6 f39 1"/>
                  <a:gd name="f48" fmla="*/ 16 f40 1"/>
                  <a:gd name="f49" fmla="*/ 4 f39 1"/>
                  <a:gd name="f50" fmla="*/ 25 f40 1"/>
                  <a:gd name="f51" fmla="*/ 0 f39 1"/>
                  <a:gd name="f52" fmla="*/ 31 f40 1"/>
                  <a:gd name="f53" fmla="*/ 5 f39 1"/>
                  <a:gd name="f54" fmla="*/ 29 f40 1"/>
                  <a:gd name="f55" fmla="*/ 13 f39 1"/>
                  <a:gd name="f56" fmla="*/ 18 f40 1"/>
                  <a:gd name="f57" fmla="*/ 15 f39 1"/>
                  <a:gd name="f58" fmla="*/ 12 f40 1"/>
                  <a:gd name="f59" fmla="*/ 16 f39 1"/>
                  <a:gd name="f60" fmla="+- f41 0 f1"/>
                  <a:gd name="f61" fmla="*/ f44 1 32"/>
                  <a:gd name="f62" fmla="*/ f45 1 19"/>
                  <a:gd name="f63" fmla="*/ f46 1 32"/>
                  <a:gd name="f64" fmla="*/ f47 1 19"/>
                  <a:gd name="f65" fmla="*/ f48 1 32"/>
                  <a:gd name="f66" fmla="*/ f49 1 19"/>
                  <a:gd name="f67" fmla="*/ f50 1 32"/>
                  <a:gd name="f68" fmla="*/ f51 1 19"/>
                  <a:gd name="f69" fmla="*/ f52 1 32"/>
                  <a:gd name="f70" fmla="*/ f53 1 19"/>
                  <a:gd name="f71" fmla="*/ f54 1 32"/>
                  <a:gd name="f72" fmla="*/ f55 1 19"/>
                  <a:gd name="f73" fmla="*/ f56 1 32"/>
                  <a:gd name="f74" fmla="*/ f57 1 19"/>
                  <a:gd name="f75" fmla="*/ f58 1 32"/>
                  <a:gd name="f76" fmla="*/ f59 1 19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2" h="19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3"/>
                      <a:pt x="f15" y="f11"/>
                      <a:pt x="f16" y="f17"/>
                    </a:cubicBezTo>
                    <a:cubicBezTo>
                      <a:pt x="f7" y="f18"/>
                      <a:pt x="f19" y="f20"/>
                      <a:pt x="f21" y="f5"/>
                    </a:cubicBezTo>
                    <a:cubicBezTo>
                      <a:pt x="f22" y="f5"/>
                      <a:pt x="f23" y="f18"/>
                      <a:pt x="f24" y="f11"/>
                    </a:cubicBezTo>
                    <a:cubicBezTo>
                      <a:pt x="f6" y="f8"/>
                      <a:pt x="f6" y="f25"/>
                      <a:pt x="f26" y="f14"/>
                    </a:cubicBezTo>
                    <a:cubicBezTo>
                      <a:pt x="f27" y="f28"/>
                      <a:pt x="f19" y="f29"/>
                      <a:pt x="f30" y="f28"/>
                    </a:cubicBezTo>
                    <a:cubicBezTo>
                      <a:pt x="f16" y="f15"/>
                      <a:pt x="f15" y="f28"/>
                      <a:pt x="f31" y="f16"/>
                    </a:cubicBezTo>
                    <a:cubicBezTo>
                      <a:pt x="f13" y="f7"/>
                      <a:pt x="f18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1" name="Freeform 152">
                <a:extLst>
                  <a:ext uri="{FF2B5EF4-FFF2-40B4-BE49-F238E27FC236}">
                    <a16:creationId xmlns:a16="http://schemas.microsoft.com/office/drawing/2014/main" id="{9B851C86-3F49-9A53-5B86-85013043A8F3}"/>
                  </a:ext>
                </a:extLst>
              </p:cNvPr>
              <p:cNvSpPr/>
              <p:nvPr/>
            </p:nvSpPr>
            <p:spPr>
              <a:xfrm>
                <a:off x="4148139" y="4513268"/>
                <a:ext cx="57150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9"/>
                  <a:gd name="f9" fmla="val 12"/>
                  <a:gd name="f10" fmla="val 1"/>
                  <a:gd name="f11" fmla="val 16"/>
                  <a:gd name="f12" fmla="val 4"/>
                  <a:gd name="f13" fmla="val 17"/>
                  <a:gd name="f14" fmla="val 13"/>
                  <a:gd name="f15" fmla="val 18"/>
                  <a:gd name="f16" fmla="val 15"/>
                  <a:gd name="f17" fmla="val 21"/>
                  <a:gd name="f18" fmla="val 22"/>
                  <a:gd name="f19" fmla="val 19"/>
                  <a:gd name="f20" fmla="val 23"/>
                  <a:gd name="f21" fmla="val 26"/>
                  <a:gd name="f22" fmla="val 14"/>
                  <a:gd name="f23" fmla="val 27"/>
                  <a:gd name="f24" fmla="val 25"/>
                  <a:gd name="f25" fmla="val 10"/>
                  <a:gd name="f26" fmla="val 6"/>
                  <a:gd name="f27" fmla="val 2"/>
                  <a:gd name="f28" fmla="val 11"/>
                  <a:gd name="f29" fmla="val 8"/>
                  <a:gd name="f30" fmla="+- 0 0 -90"/>
                  <a:gd name="f31" fmla="*/ f3 1 24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30"/>
                  <a:gd name="f42" fmla="*/ 9 f38 1"/>
                  <a:gd name="f43" fmla="*/ 0 f37 1"/>
                  <a:gd name="f44" fmla="*/ 17 f38 1"/>
                  <a:gd name="f45" fmla="*/ 9 f37 1"/>
                  <a:gd name="f46" fmla="*/ 21 f38 1"/>
                  <a:gd name="f47" fmla="*/ 17 f37 1"/>
                  <a:gd name="f48" fmla="*/ 23 f38 1"/>
                  <a:gd name="f49" fmla="*/ 23 f37 1"/>
                  <a:gd name="f50" fmla="*/ 19 f38 1"/>
                  <a:gd name="f51" fmla="*/ 30 f37 1"/>
                  <a:gd name="f52" fmla="*/ 14 f38 1"/>
                  <a:gd name="f53" fmla="*/ 25 f37 1"/>
                  <a:gd name="f54" fmla="*/ 6 f38 1"/>
                  <a:gd name="f55" fmla="*/ 15 f37 1"/>
                  <a:gd name="f56" fmla="*/ 1 f38 1"/>
                  <a:gd name="f57" fmla="*/ 8 f37 1"/>
                  <a:gd name="f58" fmla="+- f39 0 f1"/>
                  <a:gd name="f59" fmla="*/ f42 1 24"/>
                  <a:gd name="f60" fmla="*/ f43 1 30"/>
                  <a:gd name="f61" fmla="*/ f44 1 24"/>
                  <a:gd name="f62" fmla="*/ f45 1 30"/>
                  <a:gd name="f63" fmla="*/ f46 1 24"/>
                  <a:gd name="f64" fmla="*/ f47 1 30"/>
                  <a:gd name="f65" fmla="*/ f48 1 24"/>
                  <a:gd name="f66" fmla="*/ f49 1 30"/>
                  <a:gd name="f67" fmla="*/ f50 1 24"/>
                  <a:gd name="f68" fmla="*/ f51 1 30"/>
                  <a:gd name="f69" fmla="*/ f52 1 24"/>
                  <a:gd name="f70" fmla="*/ f53 1 30"/>
                  <a:gd name="f71" fmla="*/ f54 1 24"/>
                  <a:gd name="f72" fmla="*/ f55 1 30"/>
                  <a:gd name="f73" fmla="*/ f56 1 24"/>
                  <a:gd name="f74" fmla="*/ f57 1 3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4" h="30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3" y="f14"/>
                      <a:pt x="f15" y="f16"/>
                      <a:pt x="f17" y="f13"/>
                    </a:cubicBezTo>
                    <a:cubicBezTo>
                      <a:pt x="f18" y="f19"/>
                      <a:pt x="f6" y="f17"/>
                      <a:pt x="f20" y="f20"/>
                    </a:cubicBezTo>
                    <a:cubicBezTo>
                      <a:pt x="f18" y="f21"/>
                      <a:pt x="f18" y="f7"/>
                      <a:pt x="f19" y="f7"/>
                    </a:cubicBezTo>
                    <a:cubicBezTo>
                      <a:pt x="f11" y="f7"/>
                      <a:pt x="f22" y="f23"/>
                      <a:pt x="f22" y="f24"/>
                    </a:cubicBezTo>
                    <a:cubicBezTo>
                      <a:pt x="f9" y="f17"/>
                      <a:pt x="f25" y="f13"/>
                      <a:pt x="f26" y="f16"/>
                    </a:cubicBezTo>
                    <a:cubicBezTo>
                      <a:pt x="f12" y="f14"/>
                      <a:pt x="f27" y="f28"/>
                      <a:pt x="f10" y="f29"/>
                    </a:cubicBezTo>
                    <a:cubicBezTo>
                      <a:pt x="f5" y="f12"/>
                      <a:pt x="f12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2" name="Freeform 153">
                <a:extLst>
                  <a:ext uri="{FF2B5EF4-FFF2-40B4-BE49-F238E27FC236}">
                    <a16:creationId xmlns:a16="http://schemas.microsoft.com/office/drawing/2014/main" id="{311752DF-2B56-C008-6E13-0F94D17F7DC0}"/>
                  </a:ext>
                </a:extLst>
              </p:cNvPr>
              <p:cNvSpPr/>
              <p:nvPr/>
            </p:nvSpPr>
            <p:spPr>
              <a:xfrm>
                <a:off x="4384676" y="4711702"/>
                <a:ext cx="31747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4"/>
                  <a:gd name="f8" fmla="val 12"/>
                  <a:gd name="f9" fmla="val 25"/>
                  <a:gd name="f10" fmla="val 32"/>
                  <a:gd name="f11" fmla="val 11"/>
                  <a:gd name="f12" fmla="val 6"/>
                  <a:gd name="f13" fmla="val 1"/>
                  <a:gd name="f14" fmla="val 33"/>
                  <a:gd name="f15" fmla="val 2"/>
                  <a:gd name="f16" fmla="val 30"/>
                  <a:gd name="f17" fmla="val 3"/>
                  <a:gd name="f18" fmla="val 29"/>
                  <a:gd name="f19" fmla="val 4"/>
                  <a:gd name="f20" fmla="val 23"/>
                  <a:gd name="f21" fmla="val 5"/>
                  <a:gd name="f22" fmla="val 17"/>
                  <a:gd name="f23" fmla="val 10"/>
                  <a:gd name="f24" fmla="val 7"/>
                  <a:gd name="f25" fmla="val 16"/>
                  <a:gd name="f26" fmla="val 21"/>
                  <a:gd name="f27" fmla="+- 0 0 -90"/>
                  <a:gd name="f28" fmla="*/ f3 1 13"/>
                  <a:gd name="f29" fmla="*/ f4 1 3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3"/>
                  <a:gd name="f38" fmla="*/ f34 1 34"/>
                  <a:gd name="f39" fmla="*/ 12 f35 1"/>
                  <a:gd name="f40" fmla="*/ 25 f34 1"/>
                  <a:gd name="f41" fmla="*/ 6 f35 1"/>
                  <a:gd name="f42" fmla="*/ 34 f34 1"/>
                  <a:gd name="f43" fmla="*/ 3 f35 1"/>
                  <a:gd name="f44" fmla="*/ 29 f34 1"/>
                  <a:gd name="f45" fmla="*/ 1 f35 1"/>
                  <a:gd name="f46" fmla="*/ 12 f34 1"/>
                  <a:gd name="f47" fmla="*/ 10 f34 1"/>
                  <a:gd name="f48" fmla="*/ 2 f34 1"/>
                  <a:gd name="f49" fmla="*/ 10 f35 1"/>
                  <a:gd name="f50" fmla="*/ 11 f34 1"/>
                  <a:gd name="f51" fmla="+- f36 0 f1"/>
                  <a:gd name="f52" fmla="*/ f39 1 13"/>
                  <a:gd name="f53" fmla="*/ f40 1 34"/>
                  <a:gd name="f54" fmla="*/ f41 1 13"/>
                  <a:gd name="f55" fmla="*/ f42 1 34"/>
                  <a:gd name="f56" fmla="*/ f43 1 13"/>
                  <a:gd name="f57" fmla="*/ f44 1 34"/>
                  <a:gd name="f58" fmla="*/ f45 1 13"/>
                  <a:gd name="f59" fmla="*/ f46 1 34"/>
                  <a:gd name="f60" fmla="*/ f47 1 34"/>
                  <a:gd name="f61" fmla="*/ f48 1 34"/>
                  <a:gd name="f62" fmla="*/ f49 1 13"/>
                  <a:gd name="f63" fmla="*/ f50 1 34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8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9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0" y="f92"/>
                  </a:cxn>
                  <a:cxn ang="f51">
                    <a:pos x="f88" y="f93"/>
                  </a:cxn>
                  <a:cxn ang="f51">
                    <a:pos x="f94" y="f93"/>
                  </a:cxn>
                  <a:cxn ang="f51">
                    <a:pos x="f8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3" h="34">
                    <a:moveTo>
                      <a:pt x="f8" y="f9"/>
                    </a:moveTo>
                    <a:cubicBezTo>
                      <a:pt x="f8" y="f10"/>
                      <a:pt x="f11" y="f7"/>
                      <a:pt x="f12" y="f7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13" y="f8"/>
                    </a:cubicBezTo>
                    <a:cubicBezTo>
                      <a:pt x="f13" y="f11"/>
                      <a:pt x="f13" y="f11"/>
                      <a:pt x="f13" y="f23"/>
                    </a:cubicBezTo>
                    <a:cubicBezTo>
                      <a:pt x="f13" y="f24"/>
                      <a:pt x="f5" y="f19"/>
                      <a:pt x="f17" y="f15"/>
                    </a:cubicBezTo>
                    <a:cubicBezTo>
                      <a:pt x="f21" y="f5"/>
                      <a:pt x="f24" y="f13"/>
                      <a:pt x="f23" y="f15"/>
                    </a:cubicBezTo>
                    <a:cubicBezTo>
                      <a:pt x="f6" y="f19"/>
                      <a:pt x="f6" y="f24"/>
                      <a:pt x="f8" y="f11"/>
                    </a:cubicBezTo>
                    <a:cubicBezTo>
                      <a:pt x="f11" y="f25"/>
                      <a:pt x="f11" y="f26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3" name="Freeform 154">
                <a:extLst>
                  <a:ext uri="{FF2B5EF4-FFF2-40B4-BE49-F238E27FC236}">
                    <a16:creationId xmlns:a16="http://schemas.microsoft.com/office/drawing/2014/main" id="{64BEE159-2D6C-B44C-CCC8-0EA60A98AFE0}"/>
                  </a:ext>
                </a:extLst>
              </p:cNvPr>
              <p:cNvSpPr/>
              <p:nvPr/>
            </p:nvSpPr>
            <p:spPr>
              <a:xfrm>
                <a:off x="4103690" y="4527551"/>
                <a:ext cx="61914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1"/>
                  <a:gd name="f8" fmla="val 25"/>
                  <a:gd name="f9" fmla="val 28"/>
                  <a:gd name="f10" fmla="val 22"/>
                  <a:gd name="f11" fmla="val 20"/>
                  <a:gd name="f12" fmla="val 29"/>
                  <a:gd name="f13" fmla="val 18"/>
                  <a:gd name="f14" fmla="val 17"/>
                  <a:gd name="f15" fmla="val 16"/>
                  <a:gd name="f16" fmla="val 27"/>
                  <a:gd name="f17" fmla="val 15"/>
                  <a:gd name="f18" fmla="val 13"/>
                  <a:gd name="f19" fmla="val 23"/>
                  <a:gd name="f20" fmla="val 11"/>
                  <a:gd name="f21" fmla="val 8"/>
                  <a:gd name="f22" fmla="val 6"/>
                  <a:gd name="f23" fmla="val 14"/>
                  <a:gd name="f24" fmla="val 4"/>
                  <a:gd name="f25" fmla="val 12"/>
                  <a:gd name="f26" fmla="val 1"/>
                  <a:gd name="f27" fmla="val 9"/>
                  <a:gd name="f28" fmla="val 3"/>
                  <a:gd name="f29" fmla="val 10"/>
                  <a:gd name="f30" fmla="val 24"/>
                  <a:gd name="f31" fmla="+- 0 0 -90"/>
                  <a:gd name="f32" fmla="*/ f3 1 26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6"/>
                  <a:gd name="f42" fmla="*/ f38 1 31"/>
                  <a:gd name="f43" fmla="*/ 25 f39 1"/>
                  <a:gd name="f44" fmla="*/ 26 f38 1"/>
                  <a:gd name="f45" fmla="*/ 20 f39 1"/>
                  <a:gd name="f46" fmla="*/ 29 f38 1"/>
                  <a:gd name="f47" fmla="*/ 16 f39 1"/>
                  <a:gd name="f48" fmla="*/ 27 f38 1"/>
                  <a:gd name="f49" fmla="*/ 13 f39 1"/>
                  <a:gd name="f50" fmla="*/ 20 f38 1"/>
                  <a:gd name="f51" fmla="*/ 11 f39 1"/>
                  <a:gd name="f52" fmla="*/ 17 f38 1"/>
                  <a:gd name="f53" fmla="*/ 4 f39 1"/>
                  <a:gd name="f54" fmla="*/ 12 f38 1"/>
                  <a:gd name="f55" fmla="*/ 3 f39 1"/>
                  <a:gd name="f56" fmla="*/ 3 f38 1"/>
                  <a:gd name="f57" fmla="*/ 12 f39 1"/>
                  <a:gd name="f58" fmla="*/ 24 f39 1"/>
                  <a:gd name="f59" fmla="*/ 22 f38 1"/>
                  <a:gd name="f60" fmla="+- f40 0 f1"/>
                  <a:gd name="f61" fmla="*/ f43 1 26"/>
                  <a:gd name="f62" fmla="*/ f44 1 31"/>
                  <a:gd name="f63" fmla="*/ f45 1 26"/>
                  <a:gd name="f64" fmla="*/ f46 1 31"/>
                  <a:gd name="f65" fmla="*/ f47 1 26"/>
                  <a:gd name="f66" fmla="*/ f48 1 31"/>
                  <a:gd name="f67" fmla="*/ f49 1 26"/>
                  <a:gd name="f68" fmla="*/ f50 1 31"/>
                  <a:gd name="f69" fmla="*/ f51 1 26"/>
                  <a:gd name="f70" fmla="*/ f52 1 31"/>
                  <a:gd name="f71" fmla="*/ f53 1 26"/>
                  <a:gd name="f72" fmla="*/ f54 1 31"/>
                  <a:gd name="f73" fmla="*/ f55 1 26"/>
                  <a:gd name="f74" fmla="*/ f56 1 31"/>
                  <a:gd name="f75" fmla="*/ f57 1 26"/>
                  <a:gd name="f76" fmla="*/ f58 1 26"/>
                  <a:gd name="f77" fmla="*/ f59 1 31"/>
                  <a:gd name="f78" fmla="*/ 0 1 f41"/>
                  <a:gd name="f79" fmla="*/ f35 1 f41"/>
                  <a:gd name="f80" fmla="*/ 0 1 f42"/>
                  <a:gd name="f81" fmla="*/ f36 1 f42"/>
                  <a:gd name="f82" fmla="*/ f61 1 f41"/>
                  <a:gd name="f83" fmla="*/ f62 1 f42"/>
                  <a:gd name="f84" fmla="*/ f63 1 f41"/>
                  <a:gd name="f85" fmla="*/ f64 1 f42"/>
                  <a:gd name="f86" fmla="*/ f65 1 f41"/>
                  <a:gd name="f87" fmla="*/ f66 1 f42"/>
                  <a:gd name="f88" fmla="*/ f67 1 f41"/>
                  <a:gd name="f89" fmla="*/ f68 1 f42"/>
                  <a:gd name="f90" fmla="*/ f69 1 f41"/>
                  <a:gd name="f91" fmla="*/ f70 1 f42"/>
                  <a:gd name="f92" fmla="*/ f71 1 f41"/>
                  <a:gd name="f93" fmla="*/ f72 1 f42"/>
                  <a:gd name="f94" fmla="*/ f73 1 f41"/>
                  <a:gd name="f95" fmla="*/ f74 1 f42"/>
                  <a:gd name="f96" fmla="*/ f75 1 f41"/>
                  <a:gd name="f97" fmla="*/ f76 1 f41"/>
                  <a:gd name="f98" fmla="*/ f77 1 f42"/>
                  <a:gd name="f99" fmla="*/ f78 f32 1"/>
                  <a:gd name="f100" fmla="*/ f79 f32 1"/>
                  <a:gd name="f101" fmla="*/ f81 f33 1"/>
                  <a:gd name="f102" fmla="*/ f80 f33 1"/>
                  <a:gd name="f103" fmla="*/ f82 f32 1"/>
                  <a:gd name="f104" fmla="*/ f83 f33 1"/>
                  <a:gd name="f105" fmla="*/ f84 f32 1"/>
                  <a:gd name="f106" fmla="*/ f85 f33 1"/>
                  <a:gd name="f107" fmla="*/ f86 f32 1"/>
                  <a:gd name="f108" fmla="*/ f87 f33 1"/>
                  <a:gd name="f109" fmla="*/ f88 f32 1"/>
                  <a:gd name="f110" fmla="*/ f89 f33 1"/>
                  <a:gd name="f111" fmla="*/ f90 f32 1"/>
                  <a:gd name="f112" fmla="*/ f91 f33 1"/>
                  <a:gd name="f113" fmla="*/ f92 f32 1"/>
                  <a:gd name="f114" fmla="*/ f93 f33 1"/>
                  <a:gd name="f115" fmla="*/ f94 f32 1"/>
                  <a:gd name="f116" fmla="*/ f95 f33 1"/>
                  <a:gd name="f117" fmla="*/ f96 f32 1"/>
                  <a:gd name="f118" fmla="*/ f97 f32 1"/>
                  <a:gd name="f119" fmla="*/ f98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17" y="f116"/>
                  </a:cxn>
                  <a:cxn ang="f60">
                    <a:pos x="f118" y="f119"/>
                  </a:cxn>
                  <a:cxn ang="f60">
                    <a:pos x="f103" y="f104"/>
                  </a:cxn>
                </a:cxnLst>
                <a:rect l="f99" t="f102" r="f100" b="f101"/>
                <a:pathLst>
                  <a:path w="26" h="3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8"/>
                      <a:pt x="f18" y="f19"/>
                      <a:pt x="f18" y="f11"/>
                    </a:cubicBezTo>
                    <a:cubicBezTo>
                      <a:pt x="f18" y="f13"/>
                      <a:pt x="f18" y="f13"/>
                      <a:pt x="f20" y="f14"/>
                    </a:cubicBezTo>
                    <a:cubicBezTo>
                      <a:pt x="f21" y="f14"/>
                      <a:pt x="f22" y="f23"/>
                      <a:pt x="f24" y="f25"/>
                    </a:cubicBezTo>
                    <a:cubicBezTo>
                      <a:pt x="f26" y="f27"/>
                      <a:pt x="f5" y="f22"/>
                      <a:pt x="f28" y="f28"/>
                    </a:cubicBezTo>
                    <a:cubicBezTo>
                      <a:pt x="f22" y="f5"/>
                      <a:pt x="f29" y="f5"/>
                      <a:pt x="f25" y="f28"/>
                    </a:cubicBezTo>
                    <a:cubicBezTo>
                      <a:pt x="f17" y="f29"/>
                      <a:pt x="f11" y="f15"/>
                      <a:pt x="f30" y="f10"/>
                    </a:cubicBezTo>
                    <a:cubicBezTo>
                      <a:pt x="f8" y="f10"/>
                      <a:pt x="f30" y="f19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4" name="Freeform 155">
                <a:extLst>
                  <a:ext uri="{FF2B5EF4-FFF2-40B4-BE49-F238E27FC236}">
                    <a16:creationId xmlns:a16="http://schemas.microsoft.com/office/drawing/2014/main" id="{38E8C5AB-D639-F7BD-D307-9141E39CE350}"/>
                  </a:ext>
                </a:extLst>
              </p:cNvPr>
              <p:cNvSpPr/>
              <p:nvPr/>
            </p:nvSpPr>
            <p:spPr>
              <a:xfrm>
                <a:off x="4289422" y="4803782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19"/>
                  <a:gd name="f9" fmla="val 11"/>
                  <a:gd name="f10" fmla="val 20"/>
                  <a:gd name="f11" fmla="val 10"/>
                  <a:gd name="f12" fmla="val 21"/>
                  <a:gd name="f13" fmla="val 8"/>
                  <a:gd name="f14" fmla="val 7"/>
                  <a:gd name="f15" fmla="val 5"/>
                  <a:gd name="f16" fmla="val 6"/>
                  <a:gd name="f17" fmla="val 9"/>
                  <a:gd name="f18" fmla="val 15"/>
                  <a:gd name="f19" fmla="val 4"/>
                  <a:gd name="f20" fmla="val 16"/>
                  <a:gd name="f21" fmla="val 3"/>
                  <a:gd name="f22" fmla="val 14"/>
                  <a:gd name="f23" fmla="val 2"/>
                  <a:gd name="f24" fmla="val 1"/>
                  <a:gd name="f25" fmla="val 13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12 f34 1"/>
                  <a:gd name="f39" fmla="*/ 19 f33 1"/>
                  <a:gd name="f40" fmla="*/ 8 f34 1"/>
                  <a:gd name="f41" fmla="*/ 21 f33 1"/>
                  <a:gd name="f42" fmla="*/ 6 f34 1"/>
                  <a:gd name="f43" fmla="*/ 20 f33 1"/>
                  <a:gd name="f44" fmla="*/ 3 f34 1"/>
                  <a:gd name="f45" fmla="*/ 14 f33 1"/>
                  <a:gd name="f46" fmla="*/ 0 f34 1"/>
                  <a:gd name="f47" fmla="*/ 2 f33 1"/>
                  <a:gd name="f48" fmla="*/ 2 f34 1"/>
                  <a:gd name="f49" fmla="*/ 0 f33 1"/>
                  <a:gd name="f50" fmla="*/ 3 f33 1"/>
                  <a:gd name="f51" fmla="*/ 10 f34 1"/>
                  <a:gd name="f52" fmla="*/ 10 f33 1"/>
                  <a:gd name="f53" fmla="+- f35 0 f1"/>
                  <a:gd name="f54" fmla="*/ f38 1 12"/>
                  <a:gd name="f55" fmla="*/ f39 1 22"/>
                  <a:gd name="f56" fmla="*/ f40 1 12"/>
                  <a:gd name="f57" fmla="*/ f41 1 22"/>
                  <a:gd name="f58" fmla="*/ f42 1 12"/>
                  <a:gd name="f59" fmla="*/ f43 1 22"/>
                  <a:gd name="f60" fmla="*/ f44 1 12"/>
                  <a:gd name="f61" fmla="*/ f45 1 22"/>
                  <a:gd name="f62" fmla="*/ f46 1 12"/>
                  <a:gd name="f63" fmla="*/ f47 1 22"/>
                  <a:gd name="f64" fmla="*/ f48 1 12"/>
                  <a:gd name="f65" fmla="*/ f49 1 22"/>
                  <a:gd name="f66" fmla="*/ f50 1 22"/>
                  <a:gd name="f67" fmla="*/ f51 1 1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4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2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7"/>
                      <a:pt x="f15" y="f12"/>
                      <a:pt x="f16" y="f10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5" y="f9"/>
                      <a:pt x="f5" y="f16"/>
                      <a:pt x="f5" y="f23"/>
                    </a:cubicBezTo>
                    <a:cubicBezTo>
                      <a:pt x="f5" y="f24"/>
                      <a:pt x="f24" y="f5"/>
                      <a:pt x="f23" y="f5"/>
                    </a:cubicBezTo>
                    <a:cubicBezTo>
                      <a:pt x="f19" y="f5"/>
                      <a:pt x="f16" y="f24"/>
                      <a:pt x="f13" y="f21"/>
                    </a:cubicBezTo>
                    <a:cubicBezTo>
                      <a:pt x="f17" y="f15"/>
                      <a:pt x="f11" y="f14"/>
                      <a:pt x="f11" y="f11"/>
                    </a:cubicBezTo>
                    <a:cubicBezTo>
                      <a:pt x="f11" y="f25"/>
                      <a:pt x="f9" y="f20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5" name="Freeform 156">
                <a:extLst>
                  <a:ext uri="{FF2B5EF4-FFF2-40B4-BE49-F238E27FC236}">
                    <a16:creationId xmlns:a16="http://schemas.microsoft.com/office/drawing/2014/main" id="{1C58AA97-1559-6736-4D0C-897B4659BEFE}"/>
                  </a:ext>
                </a:extLst>
              </p:cNvPr>
              <p:cNvSpPr/>
              <p:nvPr/>
            </p:nvSpPr>
            <p:spPr>
              <a:xfrm>
                <a:off x="4070351" y="4664080"/>
                <a:ext cx="52385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8"/>
                  <a:gd name="f8" fmla="val 15"/>
                  <a:gd name="f9" fmla="val 12"/>
                  <a:gd name="f10" fmla="val 16"/>
                  <a:gd name="f11" fmla="val 10"/>
                  <a:gd name="f12" fmla="val 14"/>
                  <a:gd name="f13" fmla="val 7"/>
                  <a:gd name="f14" fmla="val 6"/>
                  <a:gd name="f15" fmla="val 11"/>
                  <a:gd name="f16" fmla="val 5"/>
                  <a:gd name="f17" fmla="val 4"/>
                  <a:gd name="f18" fmla="val 8"/>
                  <a:gd name="f19" fmla="val 3"/>
                  <a:gd name="f20" fmla="val 9"/>
                  <a:gd name="f21" fmla="val 1"/>
                  <a:gd name="f22" fmla="val 19"/>
                  <a:gd name="f23" fmla="val 20"/>
                  <a:gd name="f24" fmla="val 21"/>
                  <a:gd name="f25" fmla="val 13"/>
                  <a:gd name="f26" fmla="val 17"/>
                  <a:gd name="f27" fmla="+- 0 0 -90"/>
                  <a:gd name="f28" fmla="*/ f3 1 22"/>
                  <a:gd name="f29" fmla="*/ f4 1 1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18"/>
                  <a:gd name="f39" fmla="*/ 15 f35 1"/>
                  <a:gd name="f40" fmla="*/ 12 f34 1"/>
                  <a:gd name="f41" fmla="*/ 7 f35 1"/>
                  <a:gd name="f42" fmla="*/ 5 f35 1"/>
                  <a:gd name="f43" fmla="*/ 10 f34 1"/>
                  <a:gd name="f44" fmla="*/ 3 f35 1"/>
                  <a:gd name="f45" fmla="*/ 3 f34 1"/>
                  <a:gd name="f46" fmla="*/ 12 f35 1"/>
                  <a:gd name="f47" fmla="*/ 4 f34 1"/>
                  <a:gd name="f48" fmla="*/ 19 f35 1"/>
                  <a:gd name="f49" fmla="*/ 11 f34 1"/>
                  <a:gd name="f50" fmla="*/ 21 f35 1"/>
                  <a:gd name="f51" fmla="*/ 13 f34 1"/>
                  <a:gd name="f52" fmla="*/ 17 f35 1"/>
                  <a:gd name="f53" fmla="*/ 17 f34 1"/>
                  <a:gd name="f54" fmla="*/ 16 f35 1"/>
                  <a:gd name="f55" fmla="+- f36 0 f1"/>
                  <a:gd name="f56" fmla="*/ f39 1 22"/>
                  <a:gd name="f57" fmla="*/ f40 1 18"/>
                  <a:gd name="f58" fmla="*/ f41 1 22"/>
                  <a:gd name="f59" fmla="*/ f42 1 22"/>
                  <a:gd name="f60" fmla="*/ f43 1 18"/>
                  <a:gd name="f61" fmla="*/ f44 1 22"/>
                  <a:gd name="f62" fmla="*/ f45 1 18"/>
                  <a:gd name="f63" fmla="*/ f46 1 22"/>
                  <a:gd name="f64" fmla="*/ f47 1 18"/>
                  <a:gd name="f65" fmla="*/ f48 1 22"/>
                  <a:gd name="f66" fmla="*/ f49 1 18"/>
                  <a:gd name="f67" fmla="*/ f50 1 22"/>
                  <a:gd name="f68" fmla="*/ f51 1 18"/>
                  <a:gd name="f69" fmla="*/ f52 1 22"/>
                  <a:gd name="f70" fmla="*/ f53 1 18"/>
                  <a:gd name="f71" fmla="*/ f54 1 22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7"/>
                  <a:gd name="f80" fmla="*/ f60 1 f38"/>
                  <a:gd name="f81" fmla="*/ f61 1 f37"/>
                  <a:gd name="f82" fmla="*/ f62 1 f38"/>
                  <a:gd name="f83" fmla="*/ f63 1 f37"/>
                  <a:gd name="f84" fmla="*/ f64 1 f38"/>
                  <a:gd name="f85" fmla="*/ f65 1 f37"/>
                  <a:gd name="f86" fmla="*/ f66 1 f38"/>
                  <a:gd name="f87" fmla="*/ f67 1 f37"/>
                  <a:gd name="f88" fmla="*/ f68 1 f38"/>
                  <a:gd name="f89" fmla="*/ f69 1 f37"/>
                  <a:gd name="f90" fmla="*/ f70 1 f38"/>
                  <a:gd name="f91" fmla="*/ f71 1 f37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8 1"/>
                  <a:gd name="f100" fmla="*/ f80 f29 1"/>
                  <a:gd name="f101" fmla="*/ f81 f28 1"/>
                  <a:gd name="f102" fmla="*/ f82 f29 1"/>
                  <a:gd name="f103" fmla="*/ f83 f28 1"/>
                  <a:gd name="f104" fmla="*/ f84 f29 1"/>
                  <a:gd name="f105" fmla="*/ f85 f28 1"/>
                  <a:gd name="f106" fmla="*/ f86 f29 1"/>
                  <a:gd name="f107" fmla="*/ f87 f28 1"/>
                  <a:gd name="f108" fmla="*/ f88 f29 1"/>
                  <a:gd name="f109" fmla="*/ f89 f28 1"/>
                  <a:gd name="f110" fmla="*/ f90 f29 1"/>
                  <a:gd name="f111" fmla="*/ f9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7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109" y="f110"/>
                  </a:cxn>
                  <a:cxn ang="f55">
                    <a:pos x="f111" y="f108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22" h="18">
                    <a:moveTo>
                      <a:pt x="f8" y="f9"/>
                    </a:moveTo>
                    <a:cubicBezTo>
                      <a:pt x="f9" y="f10"/>
                      <a:pt x="f11" y="f12"/>
                      <a:pt x="f13" y="f9"/>
                    </a:cubicBezTo>
                    <a:cubicBezTo>
                      <a:pt x="f14" y="f9"/>
                      <a:pt x="f14" y="f15"/>
                      <a:pt x="f16" y="f11"/>
                    </a:cubicBezTo>
                    <a:cubicBezTo>
                      <a:pt x="f17" y="f18"/>
                      <a:pt x="f5" y="f14"/>
                      <a:pt x="f19" y="f19"/>
                    </a:cubicBezTo>
                    <a:cubicBezTo>
                      <a:pt x="f14" y="f5"/>
                      <a:pt x="f20" y="f21"/>
                      <a:pt x="f9" y="f17"/>
                    </a:cubicBezTo>
                    <a:cubicBezTo>
                      <a:pt x="f12" y="f14"/>
                      <a:pt x="f10" y="f20"/>
                      <a:pt x="f22" y="f15"/>
                    </a:cubicBezTo>
                    <a:cubicBezTo>
                      <a:pt x="f23" y="f15"/>
                      <a:pt x="f6" y="f9"/>
                      <a:pt x="f24" y="f25"/>
                    </a:cubicBezTo>
                    <a:cubicBezTo>
                      <a:pt x="f22" y="f12"/>
                      <a:pt x="f23" y="f7"/>
                      <a:pt x="f26" y="f26"/>
                    </a:cubicBezTo>
                    <a:cubicBezTo>
                      <a:pt x="f8" y="f26"/>
                      <a:pt x="f10" y="f8"/>
                      <a:pt x="f10" y="f25"/>
                    </a:cubicBezTo>
                    <a:cubicBezTo>
                      <a:pt x="f10" y="f2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6" name="Freeform 157">
                <a:extLst>
                  <a:ext uri="{FF2B5EF4-FFF2-40B4-BE49-F238E27FC236}">
                    <a16:creationId xmlns:a16="http://schemas.microsoft.com/office/drawing/2014/main" id="{F83F4A44-D9E4-C94A-96B1-0FB9BDD81F19}"/>
                  </a:ext>
                </a:extLst>
              </p:cNvPr>
              <p:cNvSpPr/>
              <p:nvPr/>
            </p:nvSpPr>
            <p:spPr>
              <a:xfrm>
                <a:off x="3878263" y="4800600"/>
                <a:ext cx="3174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16"/>
                  <a:gd name="f9" fmla="val 1"/>
                  <a:gd name="f10" fmla="val 12"/>
                  <a:gd name="f11" fmla="val 6"/>
                  <a:gd name="f12" fmla="val 5"/>
                  <a:gd name="f13" fmla="val 7"/>
                  <a:gd name="f14" fmla="val 4"/>
                  <a:gd name="f15" fmla="val 2"/>
                  <a:gd name="f16" fmla="val 8"/>
                  <a:gd name="f17" fmla="val 10"/>
                  <a:gd name="f18" fmla="val 11"/>
                  <a:gd name="f19" fmla="val 3"/>
                  <a:gd name="f20" fmla="val 9"/>
                  <a:gd name="f21" fmla="val 19"/>
                  <a:gd name="f22" fmla="val 18"/>
                  <a:gd name="f23" fmla="+- 0 0 -90"/>
                  <a:gd name="f24" fmla="*/ f3 1 13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3"/>
                  <a:gd name="f34" fmla="*/ f30 1 20"/>
                  <a:gd name="f35" fmla="*/ 0 f31 1"/>
                  <a:gd name="f36" fmla="*/ 16 f30 1"/>
                  <a:gd name="f37" fmla="*/ 6 f31 1"/>
                  <a:gd name="f38" fmla="*/ 5 f30 1"/>
                  <a:gd name="f39" fmla="*/ 7 f31 1"/>
                  <a:gd name="f40" fmla="*/ 4 f30 1"/>
                  <a:gd name="f41" fmla="*/ 1 f30 1"/>
                  <a:gd name="f42" fmla="*/ 11 f31 1"/>
                  <a:gd name="f43" fmla="*/ 8 f31 1"/>
                  <a:gd name="f44" fmla="*/ 2 f31 1"/>
                  <a:gd name="f45" fmla="*/ 20 f30 1"/>
                  <a:gd name="f46" fmla="+- f32 0 f1"/>
                  <a:gd name="f47" fmla="*/ f35 1 13"/>
                  <a:gd name="f48" fmla="*/ f36 1 20"/>
                  <a:gd name="f49" fmla="*/ f37 1 13"/>
                  <a:gd name="f50" fmla="*/ f38 1 20"/>
                  <a:gd name="f51" fmla="*/ f39 1 13"/>
                  <a:gd name="f52" fmla="*/ f40 1 20"/>
                  <a:gd name="f53" fmla="*/ f41 1 20"/>
                  <a:gd name="f54" fmla="*/ f42 1 13"/>
                  <a:gd name="f55" fmla="*/ f43 1 13"/>
                  <a:gd name="f56" fmla="*/ f44 1 13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4"/>
                  <a:gd name="f69" fmla="*/ f54 1 f33"/>
                  <a:gd name="f70" fmla="*/ f55 1 f33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5 1"/>
                  <a:gd name="f84" fmla="*/ f69 f24 1"/>
                  <a:gd name="f85" fmla="*/ f70 f24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84" y="f83"/>
                  </a:cxn>
                  <a:cxn ang="f46">
                    <a:pos x="f84" y="f82"/>
                  </a:cxn>
                  <a:cxn ang="f46">
                    <a:pos x="f85" y="f78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3" h="20">
                    <a:moveTo>
                      <a:pt x="f5" y="f8"/>
                    </a:moveTo>
                    <a:cubicBezTo>
                      <a:pt x="f9" y="f10"/>
                      <a:pt x="f5" y="f11"/>
                      <a:pt x="f11" y="f12"/>
                    </a:cubicBezTo>
                    <a:cubicBezTo>
                      <a:pt x="f13" y="f12"/>
                      <a:pt x="f13" y="f12"/>
                      <a:pt x="f13" y="f14"/>
                    </a:cubicBezTo>
                    <a:cubicBezTo>
                      <a:pt x="f11" y="f15"/>
                      <a:pt x="f12" y="f9"/>
                      <a:pt x="f13" y="f9"/>
                    </a:cubicBezTo>
                    <a:cubicBezTo>
                      <a:pt x="f16" y="f5"/>
                      <a:pt x="f17" y="f9"/>
                      <a:pt x="f18" y="f9"/>
                    </a:cubicBezTo>
                    <a:cubicBezTo>
                      <a:pt x="f6" y="f15"/>
                      <a:pt x="f10" y="f19"/>
                      <a:pt x="f18" y="f14"/>
                    </a:cubicBezTo>
                    <a:cubicBezTo>
                      <a:pt x="f17" y="f16"/>
                      <a:pt x="f20" y="f10"/>
                      <a:pt x="f16" y="f8"/>
                    </a:cubicBezTo>
                    <a:cubicBezTo>
                      <a:pt x="f13" y="f21"/>
                      <a:pt x="f12" y="f7"/>
                      <a:pt x="f15" y="f7"/>
                    </a:cubicBezTo>
                    <a:cubicBezTo>
                      <a:pt x="f5" y="f21"/>
                      <a:pt x="f5" y="f22"/>
                      <a:pt x="f5" y="f8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7" name="Freeform 158">
                <a:extLst>
                  <a:ext uri="{FF2B5EF4-FFF2-40B4-BE49-F238E27FC236}">
                    <a16:creationId xmlns:a16="http://schemas.microsoft.com/office/drawing/2014/main" id="{50D49D80-814F-C252-0975-7E57E688DE16}"/>
                  </a:ext>
                </a:extLst>
              </p:cNvPr>
              <p:cNvSpPr/>
              <p:nvPr/>
            </p:nvSpPr>
            <p:spPr>
              <a:xfrm>
                <a:off x="4198933" y="4970468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1"/>
                  <a:gd name="f10" fmla="val 8"/>
                  <a:gd name="f11" fmla="val 2"/>
                  <a:gd name="f12" fmla="val 7"/>
                  <a:gd name="f13" fmla="val 9"/>
                  <a:gd name="f14" fmla="val 5"/>
                  <a:gd name="f15" fmla="val 3"/>
                  <a:gd name="f16" fmla="+- 0 0 -90"/>
                  <a:gd name="f17" fmla="*/ f3 1 11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1"/>
                  <a:gd name="f28" fmla="*/ 4 f24 1"/>
                  <a:gd name="f29" fmla="*/ 1 f23 1"/>
                  <a:gd name="f30" fmla="*/ 11 f24 1"/>
                  <a:gd name="f31" fmla="*/ 7 f23 1"/>
                  <a:gd name="f32" fmla="*/ 8 f24 1"/>
                  <a:gd name="f33" fmla="*/ 10 f23 1"/>
                  <a:gd name="f34" fmla="*/ 0 f24 1"/>
                  <a:gd name="f35" fmla="*/ 3 f23 1"/>
                  <a:gd name="f36" fmla="+- f25 0 f1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f34 1 11"/>
                  <a:gd name="f44" fmla="*/ f35 1 10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1" h="10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7" y="f7"/>
                      <a:pt x="f13" y="f7"/>
                      <a:pt x="f10" y="f7"/>
                    </a:cubicBezTo>
                    <a:cubicBezTo>
                      <a:pt x="f14" y="f13"/>
                      <a:pt x="f5" y="f10"/>
                      <a:pt x="f5" y="f15"/>
                    </a:cubicBezTo>
                    <a:cubicBezTo>
                      <a:pt x="f5" y="f9"/>
                      <a:pt x="f11" y="f5"/>
                      <a:pt x="f8" y="f9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8" name="Freeform 159">
                <a:extLst>
                  <a:ext uri="{FF2B5EF4-FFF2-40B4-BE49-F238E27FC236}">
                    <a16:creationId xmlns:a16="http://schemas.microsoft.com/office/drawing/2014/main" id="{7C1FF349-AF7D-CB1F-7413-4EFF7C497EDB}"/>
                  </a:ext>
                </a:extLst>
              </p:cNvPr>
              <p:cNvSpPr/>
              <p:nvPr/>
            </p:nvSpPr>
            <p:spPr>
              <a:xfrm>
                <a:off x="4198933" y="4587873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2"/>
                  <a:gd name="f10" fmla="val 3"/>
                  <a:gd name="f11" fmla="val 7"/>
                  <a:gd name="f12" fmla="val 4"/>
                  <a:gd name="f13" fmla="val 8"/>
                  <a:gd name="f14" fmla="val 6"/>
                  <a:gd name="f15" fmla="val 1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0 f25 1"/>
                  <a:gd name="f30" fmla="*/ 5 f24 1"/>
                  <a:gd name="f31" fmla="*/ 5 f25 1"/>
                  <a:gd name="f32" fmla="*/ 0 f24 1"/>
                  <a:gd name="f33" fmla="*/ 8 f25 1"/>
                  <a:gd name="f34" fmla="*/ 6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5" y="f8"/>
                    </a:moveTo>
                    <a:cubicBezTo>
                      <a:pt x="f5" y="f9"/>
                      <a:pt x="f10" y="f5"/>
                      <a:pt x="f8" y="f5"/>
                    </a:cubicBezTo>
                    <a:cubicBezTo>
                      <a:pt x="f6" y="f5"/>
                      <a:pt x="f11" y="f12"/>
                      <a:pt x="f13" y="f14"/>
                    </a:cubicBezTo>
                    <a:cubicBezTo>
                      <a:pt x="f13" y="f6"/>
                      <a:pt x="f14" y="f7"/>
                      <a:pt x="f12" y="f7"/>
                    </a:cubicBezTo>
                    <a:cubicBezTo>
                      <a:pt x="f15" y="f16"/>
                      <a:pt x="f15" y="f13"/>
                      <a:pt x="f5" y="f8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9" name="Freeform 160">
                <a:extLst>
                  <a:ext uri="{FF2B5EF4-FFF2-40B4-BE49-F238E27FC236}">
                    <a16:creationId xmlns:a16="http://schemas.microsoft.com/office/drawing/2014/main" id="{0F68EFF8-041A-23B6-F74E-4909D4F2BA6C}"/>
                  </a:ext>
                </a:extLst>
              </p:cNvPr>
              <p:cNvSpPr/>
              <p:nvPr/>
            </p:nvSpPr>
            <p:spPr>
              <a:xfrm>
                <a:off x="4387848" y="4805364"/>
                <a:ext cx="25402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2"/>
                  <a:gd name="f9" fmla="val 6"/>
                  <a:gd name="f10" fmla="val 1"/>
                  <a:gd name="f11" fmla="val 4"/>
                  <a:gd name="f12" fmla="val 7"/>
                  <a:gd name="f13" fmla="val 10"/>
                  <a:gd name="f14" fmla="val 9"/>
                  <a:gd name="f15" fmla="val 3"/>
                  <a:gd name="f16" fmla="val 5"/>
                  <a:gd name="f17" fmla="val 12"/>
                  <a:gd name="f18" fmla="val 8"/>
                  <a:gd name="f19" fmla="+- 0 0 -90"/>
                  <a:gd name="f20" fmla="*/ f3 1 11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3"/>
                  <a:gd name="f31" fmla="*/ 2 f27 1"/>
                  <a:gd name="f32" fmla="*/ 6 f26 1"/>
                  <a:gd name="f33" fmla="*/ 7 f27 1"/>
                  <a:gd name="f34" fmla="*/ 0 f26 1"/>
                  <a:gd name="f35" fmla="*/ 10 f27 1"/>
                  <a:gd name="f36" fmla="*/ 5 f26 1"/>
                  <a:gd name="f37" fmla="*/ 9 f26 1"/>
                  <a:gd name="f38" fmla="*/ 12 f26 1"/>
                  <a:gd name="f39" fmla="*/ 8 f27 1"/>
                  <a:gd name="f40" fmla="*/ 10 f26 1"/>
                  <a:gd name="f41" fmla="*/ 6 f27 1"/>
                  <a:gd name="f42" fmla="+- f28 0 f1"/>
                  <a:gd name="f43" fmla="*/ f31 1 11"/>
                  <a:gd name="f44" fmla="*/ f32 1 13"/>
                  <a:gd name="f45" fmla="*/ f33 1 11"/>
                  <a:gd name="f46" fmla="*/ f34 1 13"/>
                  <a:gd name="f47" fmla="*/ f35 1 11"/>
                  <a:gd name="f48" fmla="*/ f36 1 13"/>
                  <a:gd name="f49" fmla="*/ f37 1 13"/>
                  <a:gd name="f50" fmla="*/ f38 1 13"/>
                  <a:gd name="f51" fmla="*/ f39 1 11"/>
                  <a:gd name="f52" fmla="*/ f40 1 13"/>
                  <a:gd name="f53" fmla="*/ f41 1 11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30"/>
                  <a:gd name="f65" fmla="*/ f50 1 f30"/>
                  <a:gd name="f66" fmla="*/ f51 1 f29"/>
                  <a:gd name="f67" fmla="*/ f52 1 f30"/>
                  <a:gd name="f68" fmla="*/ f53 1 f29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1 1"/>
                  <a:gd name="f80" fmla="*/ f65 f21 1"/>
                  <a:gd name="f81" fmla="*/ f66 f20 1"/>
                  <a:gd name="f82" fmla="*/ f67 f21 1"/>
                  <a:gd name="f83" fmla="*/ f6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7" y="f79"/>
                  </a:cxn>
                  <a:cxn ang="f42">
                    <a:pos x="f77" y="f80"/>
                  </a:cxn>
                  <a:cxn ang="f42">
                    <a:pos x="f81" y="f82"/>
                  </a:cxn>
                  <a:cxn ang="f42">
                    <a:pos x="f83" y="f79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1" h="13">
                    <a:moveTo>
                      <a:pt x="f8" y="f9"/>
                    </a:moveTo>
                    <a:cubicBezTo>
                      <a:pt x="f10" y="f8"/>
                      <a:pt x="f11" y="f5"/>
                      <a:pt x="f12" y="f5"/>
                    </a:cubicBezTo>
                    <a:cubicBezTo>
                      <a:pt x="f13" y="f5"/>
                      <a:pt x="f14" y="f15"/>
                      <a:pt x="f13" y="f16"/>
                    </a:cubicBezTo>
                    <a:cubicBezTo>
                      <a:pt x="f6" y="f9"/>
                      <a:pt x="f14" y="f12"/>
                      <a:pt x="f13" y="f14"/>
                    </a:cubicBezTo>
                    <a:cubicBezTo>
                      <a:pt x="f6" y="f13"/>
                      <a:pt x="f6" y="f6"/>
                      <a:pt x="f13" y="f17"/>
                    </a:cubicBezTo>
                    <a:cubicBezTo>
                      <a:pt x="f18" y="f7"/>
                      <a:pt x="f18" y="f6"/>
                      <a:pt x="f18" y="f13"/>
                    </a:cubicBezTo>
                    <a:cubicBezTo>
                      <a:pt x="f12" y="f18"/>
                      <a:pt x="f9" y="f18"/>
                      <a:pt x="f9" y="f14"/>
                    </a:cubicBezTo>
                    <a:cubicBezTo>
                      <a:pt x="f5" y="f7"/>
                      <a:pt x="f15" y="f12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0" name="Freeform 161">
                <a:extLst>
                  <a:ext uri="{FF2B5EF4-FFF2-40B4-BE49-F238E27FC236}">
                    <a16:creationId xmlns:a16="http://schemas.microsoft.com/office/drawing/2014/main" id="{5BD793B1-ED1F-0861-D4E1-23E4BDC97ED8}"/>
                  </a:ext>
                </a:extLst>
              </p:cNvPr>
              <p:cNvSpPr/>
              <p:nvPr/>
            </p:nvSpPr>
            <p:spPr>
              <a:xfrm>
                <a:off x="4425952" y="4818065"/>
                <a:ext cx="28575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2"/>
                  <a:gd name="f9" fmla="val 4"/>
                  <a:gd name="f10" fmla="val 5"/>
                  <a:gd name="f11" fmla="val 1"/>
                  <a:gd name="f12" fmla="val 6"/>
                  <a:gd name="f13" fmla="val 8"/>
                  <a:gd name="f14" fmla="val 10"/>
                  <a:gd name="f15" fmla="val 11"/>
                  <a:gd name="f16" fmla="val 9"/>
                  <a:gd name="f17" fmla="val 7"/>
                  <a:gd name="f18" fmla="+- 0 0 -90"/>
                  <a:gd name="f19" fmla="*/ f3 1 12"/>
                  <a:gd name="f20" fmla="*/ f4 1 12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2"/>
                  <a:gd name="f27" fmla="*/ 3 f24 1"/>
                  <a:gd name="f28" fmla="*/ 2 f24 1"/>
                  <a:gd name="f29" fmla="*/ 6 f24 1"/>
                  <a:gd name="f30" fmla="*/ 1 f24 1"/>
                  <a:gd name="f31" fmla="*/ 11 f24 1"/>
                  <a:gd name="f32" fmla="*/ 10 f24 1"/>
                  <a:gd name="f33" fmla="*/ 9 f24 1"/>
                  <a:gd name="f34" fmla="+- f25 0 f1"/>
                  <a:gd name="f35" fmla="*/ f27 1 12"/>
                  <a:gd name="f36" fmla="*/ f28 1 12"/>
                  <a:gd name="f37" fmla="*/ f29 1 12"/>
                  <a:gd name="f38" fmla="*/ f30 1 12"/>
                  <a:gd name="f39" fmla="*/ f31 1 12"/>
                  <a:gd name="f40" fmla="*/ f32 1 12"/>
                  <a:gd name="f41" fmla="*/ f33 1 12"/>
                  <a:gd name="f42" fmla="*/ 0 1 f26"/>
                  <a:gd name="f43" fmla="*/ f22 1 f26"/>
                  <a:gd name="f44" fmla="*/ f35 1 f26"/>
                  <a:gd name="f45" fmla="*/ f36 1 f26"/>
                  <a:gd name="f46" fmla="*/ f37 1 f26"/>
                  <a:gd name="f47" fmla="*/ f38 1 f26"/>
                  <a:gd name="f48" fmla="*/ f39 1 f26"/>
                  <a:gd name="f49" fmla="*/ f40 1 f26"/>
                  <a:gd name="f50" fmla="*/ f41 1 f26"/>
                  <a:gd name="f51" fmla="*/ f42 f19 1"/>
                  <a:gd name="f52" fmla="*/ f43 f19 1"/>
                  <a:gd name="f53" fmla="*/ f43 f20 1"/>
                  <a:gd name="f54" fmla="*/ f42 f20 1"/>
                  <a:gd name="f55" fmla="*/ f44 f19 1"/>
                  <a:gd name="f56" fmla="*/ f45 f20 1"/>
                  <a:gd name="f57" fmla="*/ f46 f19 1"/>
                  <a:gd name="f58" fmla="*/ f47 f20 1"/>
                  <a:gd name="f59" fmla="*/ f48 f19 1"/>
                  <a:gd name="f60" fmla="*/ f49 f19 1"/>
                  <a:gd name="f61" fmla="*/ f46 f20 1"/>
                  <a:gd name="f62" fmla="*/ f50 f19 1"/>
                  <a:gd name="f63" fmla="*/ f50 f20 1"/>
                  <a:gd name="f64" fmla="*/ f45 f19 1"/>
                  <a:gd name="f65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56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64" y="f65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2" h="12">
                    <a:moveTo>
                      <a:pt x="f7" y="f8"/>
                    </a:moveTo>
                    <a:cubicBezTo>
                      <a:pt x="f9" y="f8"/>
                      <a:pt x="f10" y="f11"/>
                      <a:pt x="f12" y="f11"/>
                    </a:cubicBezTo>
                    <a:cubicBezTo>
                      <a:pt x="f13" y="f11"/>
                      <a:pt x="f14" y="f5"/>
                      <a:pt x="f15" y="f8"/>
                    </a:cubicBezTo>
                    <a:cubicBezTo>
                      <a:pt x="f6" y="f9"/>
                      <a:pt x="f14" y="f10"/>
                      <a:pt x="f14" y="f12"/>
                    </a:cubicBezTo>
                    <a:cubicBezTo>
                      <a:pt x="f16" y="f17"/>
                      <a:pt x="f16" y="f13"/>
                      <a:pt x="f16" y="f16"/>
                    </a:cubicBezTo>
                    <a:cubicBezTo>
                      <a:pt x="f17" y="f16"/>
                      <a:pt x="f9" y="f6"/>
                      <a:pt x="f8" y="f14"/>
                    </a:cubicBezTo>
                    <a:cubicBezTo>
                      <a:pt x="f5" y="f17"/>
                      <a:pt x="f7" y="f9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1" name="Freeform 162">
                <a:extLst>
                  <a:ext uri="{FF2B5EF4-FFF2-40B4-BE49-F238E27FC236}">
                    <a16:creationId xmlns:a16="http://schemas.microsoft.com/office/drawing/2014/main" id="{0F0F9F3E-2280-B738-873D-77D3CBCBDA43}"/>
                  </a:ext>
                </a:extLst>
              </p:cNvPr>
              <p:cNvSpPr/>
              <p:nvPr/>
            </p:nvSpPr>
            <p:spPr>
              <a:xfrm>
                <a:off x="4203697" y="4927601"/>
                <a:ext cx="30166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7"/>
                  <a:gd name="f9" fmla="val 1"/>
                  <a:gd name="f10" fmla="val 8"/>
                  <a:gd name="f11" fmla="val 4"/>
                  <a:gd name="f12" fmla="val 6"/>
                  <a:gd name="f13" fmla="val 9"/>
                  <a:gd name="f14" fmla="val 5"/>
                  <a:gd name="f15" fmla="val 2"/>
                  <a:gd name="f16" fmla="val 3"/>
                  <a:gd name="f17" fmla="+- 0 0 -90"/>
                  <a:gd name="f18" fmla="*/ f3 1 13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3"/>
                  <a:gd name="f29" fmla="*/ 7 f25 1"/>
                  <a:gd name="f30" fmla="*/ 1 f24 1"/>
                  <a:gd name="f31" fmla="*/ 8 f24 1"/>
                  <a:gd name="f32" fmla="*/ 5 f25 1"/>
                  <a:gd name="f33" fmla="*/ 10 f24 1"/>
                  <a:gd name="f34" fmla="*/ 9 f24 1"/>
                  <a:gd name="f35" fmla="*/ 0 f25 1"/>
                  <a:gd name="f36" fmla="*/ 3 f24 1"/>
                  <a:gd name="f37" fmla="+- f26 0 f1"/>
                  <a:gd name="f38" fmla="*/ f29 1 13"/>
                  <a:gd name="f39" fmla="*/ f30 1 10"/>
                  <a:gd name="f40" fmla="*/ f31 1 10"/>
                  <a:gd name="f41" fmla="*/ f32 1 13"/>
                  <a:gd name="f42" fmla="*/ f33 1 10"/>
                  <a:gd name="f43" fmla="*/ f34 1 10"/>
                  <a:gd name="f44" fmla="*/ f35 1 13"/>
                  <a:gd name="f45" fmla="*/ f36 1 10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7"/>
                  <a:gd name="f53" fmla="*/ f41 1 f28"/>
                  <a:gd name="f54" fmla="*/ f42 1 f27"/>
                  <a:gd name="f55" fmla="*/ f43 1 f27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9 1"/>
                  <a:gd name="f65" fmla="*/ f53 f18 1"/>
                  <a:gd name="f66" fmla="*/ f54 f19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2" y="f64"/>
                  </a:cxn>
                  <a:cxn ang="f37">
                    <a:pos x="f65" y="f66"/>
                  </a:cxn>
                  <a:cxn ang="f37">
                    <a:pos x="f65" y="f67"/>
                  </a:cxn>
                  <a:cxn ang="f37">
                    <a:pos x="f68" y="f69"/>
                  </a:cxn>
                  <a:cxn ang="f37">
                    <a:pos x="f62" y="f63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10">
                    <a:moveTo>
                      <a:pt x="f8" y="f9"/>
                    </a:moveTo>
                    <a:cubicBezTo>
                      <a:pt x="f10" y="f11"/>
                      <a:pt x="f6" y="f12"/>
                      <a:pt x="f8" y="f10"/>
                    </a:cubicBezTo>
                    <a:cubicBezTo>
                      <a:pt x="f8" y="f13"/>
                      <a:pt x="f12" y="f7"/>
                      <a:pt x="f14" y="f7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5" y="f10"/>
                      <a:pt x="f5" y="f14"/>
                      <a:pt x="f5" y="f16"/>
                    </a:cubicBezTo>
                    <a:cubicBezTo>
                      <a:pt x="f9" y="f9"/>
                      <a:pt x="f14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2" name="Freeform 163">
                <a:extLst>
                  <a:ext uri="{FF2B5EF4-FFF2-40B4-BE49-F238E27FC236}">
                    <a16:creationId xmlns:a16="http://schemas.microsoft.com/office/drawing/2014/main" id="{43E2C990-1EF3-C769-04D6-A3687A88D8BB}"/>
                  </a:ext>
                </a:extLst>
              </p:cNvPr>
              <p:cNvSpPr/>
              <p:nvPr/>
            </p:nvSpPr>
            <p:spPr>
              <a:xfrm>
                <a:off x="5208586" y="4921255"/>
                <a:ext cx="185742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7"/>
                  <a:gd name="f8" fmla="val 73"/>
                  <a:gd name="f9" fmla="val 20"/>
                  <a:gd name="f10" fmla="val 26"/>
                  <a:gd name="f11" fmla="val 74"/>
                  <a:gd name="f12" fmla="val 31"/>
                  <a:gd name="f13" fmla="val 37"/>
                  <a:gd name="f14" fmla="val 40"/>
                  <a:gd name="f15" fmla="val 76"/>
                  <a:gd name="f16" fmla="val 46"/>
                  <a:gd name="f17" fmla="val 72"/>
                  <a:gd name="f18" fmla="val 47"/>
                  <a:gd name="f19" fmla="val 69"/>
                  <a:gd name="f20" fmla="val 49"/>
                  <a:gd name="f21" fmla="val 65"/>
                  <a:gd name="f22" fmla="val 50"/>
                  <a:gd name="f23" fmla="val 62"/>
                  <a:gd name="f24" fmla="val 59"/>
                  <a:gd name="f25" fmla="val 45"/>
                  <a:gd name="f26" fmla="val 58"/>
                  <a:gd name="f27" fmla="val 56"/>
                  <a:gd name="f28" fmla="val 48"/>
                  <a:gd name="f29" fmla="val 54"/>
                  <a:gd name="f30" fmla="val 51"/>
                  <a:gd name="f31" fmla="val 57"/>
                  <a:gd name="f32" fmla="val 52"/>
                  <a:gd name="f33" fmla="val 55"/>
                  <a:gd name="f34" fmla="val 61"/>
                  <a:gd name="f35" fmla="val 53"/>
                  <a:gd name="f36" fmla="val 63"/>
                  <a:gd name="f37" fmla="val 68"/>
                  <a:gd name="f38" fmla="val 71"/>
                  <a:gd name="f39" fmla="val 43"/>
                  <a:gd name="f40" fmla="val 35"/>
                  <a:gd name="f41" fmla="val 29"/>
                  <a:gd name="f42" fmla="val 70"/>
                  <a:gd name="f43" fmla="val 15"/>
                  <a:gd name="f44" fmla="val 16"/>
                  <a:gd name="f45" fmla="val 17"/>
                  <a:gd name="f46" fmla="val 14"/>
                  <a:gd name="f47" fmla="val 11"/>
                  <a:gd name="f48" fmla="val 44"/>
                  <a:gd name="f49" fmla="val 5"/>
                  <a:gd name="f50" fmla="val 21"/>
                  <a:gd name="f51" fmla="val 30"/>
                  <a:gd name="f52" fmla="val 6"/>
                  <a:gd name="f53" fmla="val 34"/>
                  <a:gd name="f54" fmla="val 2"/>
                  <a:gd name="f55" fmla="val 38"/>
                  <a:gd name="f56" fmla="val 1"/>
                  <a:gd name="f57" fmla="val 7"/>
                  <a:gd name="f58" fmla="val 60"/>
                  <a:gd name="f59" fmla="val 66"/>
                  <a:gd name="f60" fmla="val 9"/>
                  <a:gd name="f61" fmla="val 67"/>
                  <a:gd name="f62" fmla="+- 0 0 -90"/>
                  <a:gd name="f63" fmla="*/ f3 1 78"/>
                  <a:gd name="f64" fmla="*/ f4 1 77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8"/>
                  <a:gd name="f73" fmla="*/ f69 1 77"/>
                  <a:gd name="f74" fmla="*/ 73 f70 1"/>
                  <a:gd name="f75" fmla="*/ 20 f69 1"/>
                  <a:gd name="f76" fmla="*/ 77 f70 1"/>
                  <a:gd name="f77" fmla="*/ 37 f69 1"/>
                  <a:gd name="f78" fmla="*/ 72 f70 1"/>
                  <a:gd name="f79" fmla="*/ 47 f69 1"/>
                  <a:gd name="f80" fmla="*/ 62 f70 1"/>
                  <a:gd name="f81" fmla="*/ 56 f70 1"/>
                  <a:gd name="f82" fmla="*/ 48 f69 1"/>
                  <a:gd name="f83" fmla="*/ 57 f70 1"/>
                  <a:gd name="f84" fmla="*/ 52 f69 1"/>
                  <a:gd name="f85" fmla="*/ 61 f69 1"/>
                  <a:gd name="f86" fmla="*/ 49 f70 1"/>
                  <a:gd name="f87" fmla="*/ 71 f69 1"/>
                  <a:gd name="f88" fmla="*/ 77 f69 1"/>
                  <a:gd name="f89" fmla="*/ 29 f70 1"/>
                  <a:gd name="f90" fmla="*/ 72 f69 1"/>
                  <a:gd name="f91" fmla="*/ 16 f70 1"/>
                  <a:gd name="f92" fmla="*/ 53 f69 1"/>
                  <a:gd name="f93" fmla="*/ 11 f70 1"/>
                  <a:gd name="f94" fmla="*/ 44 f69 1"/>
                  <a:gd name="f95" fmla="*/ 15 f70 1"/>
                  <a:gd name="f96" fmla="*/ 30 f70 1"/>
                  <a:gd name="f97" fmla="*/ 6 f69 1"/>
                  <a:gd name="f98" fmla="*/ 43 f70 1"/>
                  <a:gd name="f99" fmla="*/ 0 f69 1"/>
                  <a:gd name="f100" fmla="*/ 46 f70 1"/>
                  <a:gd name="f101" fmla="*/ 1 f69 1"/>
                  <a:gd name="f102" fmla="*/ 60 f70 1"/>
                  <a:gd name="f103" fmla="+- f71 0 f1"/>
                  <a:gd name="f104" fmla="*/ f74 1 78"/>
                  <a:gd name="f105" fmla="*/ f75 1 77"/>
                  <a:gd name="f106" fmla="*/ f76 1 78"/>
                  <a:gd name="f107" fmla="*/ f77 1 77"/>
                  <a:gd name="f108" fmla="*/ f78 1 78"/>
                  <a:gd name="f109" fmla="*/ f79 1 77"/>
                  <a:gd name="f110" fmla="*/ f80 1 78"/>
                  <a:gd name="f111" fmla="*/ f81 1 78"/>
                  <a:gd name="f112" fmla="*/ f82 1 77"/>
                  <a:gd name="f113" fmla="*/ f83 1 78"/>
                  <a:gd name="f114" fmla="*/ f84 1 77"/>
                  <a:gd name="f115" fmla="*/ f85 1 77"/>
                  <a:gd name="f116" fmla="*/ f86 1 78"/>
                  <a:gd name="f117" fmla="*/ f87 1 77"/>
                  <a:gd name="f118" fmla="*/ f88 1 77"/>
                  <a:gd name="f119" fmla="*/ f89 1 78"/>
                  <a:gd name="f120" fmla="*/ f90 1 77"/>
                  <a:gd name="f121" fmla="*/ f91 1 78"/>
                  <a:gd name="f122" fmla="*/ f92 1 77"/>
                  <a:gd name="f123" fmla="*/ f93 1 78"/>
                  <a:gd name="f124" fmla="*/ f94 1 77"/>
                  <a:gd name="f125" fmla="*/ f95 1 78"/>
                  <a:gd name="f126" fmla="*/ f96 1 78"/>
                  <a:gd name="f127" fmla="*/ f97 1 77"/>
                  <a:gd name="f128" fmla="*/ f98 1 78"/>
                  <a:gd name="f129" fmla="*/ f99 1 77"/>
                  <a:gd name="f130" fmla="*/ f100 1 78"/>
                  <a:gd name="f131" fmla="*/ f101 1 77"/>
                  <a:gd name="f132" fmla="*/ f102 1 78"/>
                  <a:gd name="f133" fmla="*/ 0 1 f72"/>
                  <a:gd name="f134" fmla="*/ f66 1 f72"/>
                  <a:gd name="f135" fmla="*/ 0 1 f73"/>
                  <a:gd name="f136" fmla="*/ f67 1 f73"/>
                  <a:gd name="f137" fmla="*/ f104 1 f72"/>
                  <a:gd name="f138" fmla="*/ f105 1 f73"/>
                  <a:gd name="f139" fmla="*/ f106 1 f72"/>
                  <a:gd name="f140" fmla="*/ f107 1 f73"/>
                  <a:gd name="f141" fmla="*/ f108 1 f72"/>
                  <a:gd name="f142" fmla="*/ f109 1 f73"/>
                  <a:gd name="f143" fmla="*/ f110 1 f72"/>
                  <a:gd name="f144" fmla="*/ f111 1 f72"/>
                  <a:gd name="f145" fmla="*/ f112 1 f73"/>
                  <a:gd name="f146" fmla="*/ f113 1 f72"/>
                  <a:gd name="f147" fmla="*/ f114 1 f73"/>
                  <a:gd name="f148" fmla="*/ f115 1 f73"/>
                  <a:gd name="f149" fmla="*/ f116 1 f72"/>
                  <a:gd name="f150" fmla="*/ f117 1 f73"/>
                  <a:gd name="f151" fmla="*/ f118 1 f73"/>
                  <a:gd name="f152" fmla="*/ f119 1 f72"/>
                  <a:gd name="f153" fmla="*/ f120 1 f73"/>
                  <a:gd name="f154" fmla="*/ f121 1 f72"/>
                  <a:gd name="f155" fmla="*/ f122 1 f73"/>
                  <a:gd name="f156" fmla="*/ f123 1 f72"/>
                  <a:gd name="f157" fmla="*/ f124 1 f73"/>
                  <a:gd name="f158" fmla="*/ f125 1 f72"/>
                  <a:gd name="f159" fmla="*/ f126 1 f72"/>
                  <a:gd name="f160" fmla="*/ f127 1 f73"/>
                  <a:gd name="f161" fmla="*/ f128 1 f72"/>
                  <a:gd name="f162" fmla="*/ f129 1 f73"/>
                  <a:gd name="f163" fmla="*/ f130 1 f72"/>
                  <a:gd name="f164" fmla="*/ f131 1 f73"/>
                  <a:gd name="f165" fmla="*/ f132 1 f72"/>
                  <a:gd name="f166" fmla="*/ f133 f63 1"/>
                  <a:gd name="f167" fmla="*/ f134 f63 1"/>
                  <a:gd name="f168" fmla="*/ f136 f64 1"/>
                  <a:gd name="f169" fmla="*/ f135 f64 1"/>
                  <a:gd name="f170" fmla="*/ f137 f63 1"/>
                  <a:gd name="f171" fmla="*/ f138 f64 1"/>
                  <a:gd name="f172" fmla="*/ f139 f63 1"/>
                  <a:gd name="f173" fmla="*/ f140 f64 1"/>
                  <a:gd name="f174" fmla="*/ f141 f63 1"/>
                  <a:gd name="f175" fmla="*/ f142 f64 1"/>
                  <a:gd name="f176" fmla="*/ f143 f63 1"/>
                  <a:gd name="f177" fmla="*/ f144 f63 1"/>
                  <a:gd name="f178" fmla="*/ f145 f64 1"/>
                  <a:gd name="f179" fmla="*/ f146 f63 1"/>
                  <a:gd name="f180" fmla="*/ f147 f64 1"/>
                  <a:gd name="f181" fmla="*/ f148 f64 1"/>
                  <a:gd name="f182" fmla="*/ f149 f63 1"/>
                  <a:gd name="f183" fmla="*/ f150 f64 1"/>
                  <a:gd name="f184" fmla="*/ f151 f64 1"/>
                  <a:gd name="f185" fmla="*/ f152 f63 1"/>
                  <a:gd name="f186" fmla="*/ f153 f64 1"/>
                  <a:gd name="f187" fmla="*/ f154 f63 1"/>
                  <a:gd name="f188" fmla="*/ f155 f64 1"/>
                  <a:gd name="f189" fmla="*/ f156 f63 1"/>
                  <a:gd name="f190" fmla="*/ f157 f64 1"/>
                  <a:gd name="f191" fmla="*/ f158 f63 1"/>
                  <a:gd name="f192" fmla="*/ f159 f63 1"/>
                  <a:gd name="f193" fmla="*/ f160 f64 1"/>
                  <a:gd name="f194" fmla="*/ f161 f63 1"/>
                  <a:gd name="f195" fmla="*/ f162 f64 1"/>
                  <a:gd name="f196" fmla="*/ f163 f63 1"/>
                  <a:gd name="f197" fmla="*/ f164 f64 1"/>
                  <a:gd name="f198" fmla="*/ f165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0" y="f171"/>
                  </a:cxn>
                  <a:cxn ang="f103">
                    <a:pos x="f172" y="f173"/>
                  </a:cxn>
                  <a:cxn ang="f103">
                    <a:pos x="f174" y="f175"/>
                  </a:cxn>
                  <a:cxn ang="f103">
                    <a:pos x="f176" y="f175"/>
                  </a:cxn>
                  <a:cxn ang="f103">
                    <a:pos x="f177" y="f178"/>
                  </a:cxn>
                  <a:cxn ang="f103">
                    <a:pos x="f179" y="f180"/>
                  </a:cxn>
                  <a:cxn ang="f103">
                    <a:pos x="f177" y="f181"/>
                  </a:cxn>
                  <a:cxn ang="f103">
                    <a:pos x="f182" y="f183"/>
                  </a:cxn>
                  <a:cxn ang="f103">
                    <a:pos x="f182" y="f184"/>
                  </a:cxn>
                  <a:cxn ang="f103">
                    <a:pos x="f185" y="f186"/>
                  </a:cxn>
                  <a:cxn ang="f103">
                    <a:pos x="f187" y="f188"/>
                  </a:cxn>
                  <a:cxn ang="f103">
                    <a:pos x="f189" y="f190"/>
                  </a:cxn>
                  <a:cxn ang="f103">
                    <a:pos x="f191" y="f171"/>
                  </a:cxn>
                  <a:cxn ang="f103">
                    <a:pos x="f192" y="f193"/>
                  </a:cxn>
                  <a:cxn ang="f103">
                    <a:pos x="f194" y="f195"/>
                  </a:cxn>
                  <a:cxn ang="f103">
                    <a:pos x="f196" y="f197"/>
                  </a:cxn>
                  <a:cxn ang="f103">
                    <a:pos x="f198" y="f193"/>
                  </a:cxn>
                  <a:cxn ang="f103">
                    <a:pos x="f170" y="f171"/>
                  </a:cxn>
                </a:cxnLst>
                <a:rect l="f166" t="f169" r="f167" b="f168"/>
                <a:pathLst>
                  <a:path w="78" h="77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28"/>
                    </a:cubicBezTo>
                    <a:cubicBezTo>
                      <a:pt x="f29" y="f20"/>
                      <a:pt x="f27" y="f30"/>
                      <a:pt x="f31" y="f32"/>
                    </a:cubicBezTo>
                    <a:cubicBezTo>
                      <a:pt x="f24" y="f33"/>
                      <a:pt x="f27" y="f26"/>
                      <a:pt x="f27" y="f34"/>
                    </a:cubicBezTo>
                    <a:cubicBezTo>
                      <a:pt x="f35" y="f36"/>
                      <a:pt x="f35" y="f37"/>
                      <a:pt x="f20" y="f38"/>
                    </a:cubicBezTo>
                    <a:cubicBezTo>
                      <a:pt x="f18" y="f17"/>
                      <a:pt x="f22" y="f11"/>
                      <a:pt x="f20" y="f7"/>
                    </a:cubicBezTo>
                    <a:cubicBezTo>
                      <a:pt x="f39" y="f8"/>
                      <a:pt x="f40" y="f11"/>
                      <a:pt x="f41" y="f17"/>
                    </a:cubicBezTo>
                    <a:cubicBezTo>
                      <a:pt x="f9" y="f42"/>
                      <a:pt x="f43" y="f23"/>
                      <a:pt x="f44" y="f35"/>
                    </a:cubicBezTo>
                    <a:cubicBezTo>
                      <a:pt x="f45" y="f28"/>
                      <a:pt x="f46" y="f16"/>
                      <a:pt x="f47" y="f48"/>
                    </a:cubicBezTo>
                    <a:cubicBezTo>
                      <a:pt x="f5" y="f40"/>
                      <a:pt x="f49" y="f10"/>
                      <a:pt x="f43" y="f9"/>
                    </a:cubicBezTo>
                    <a:cubicBezTo>
                      <a:pt x="f50" y="f44"/>
                      <a:pt x="f10" y="f47"/>
                      <a:pt x="f51" y="f52"/>
                    </a:cubicBezTo>
                    <a:cubicBezTo>
                      <a:pt x="f53" y="f54"/>
                      <a:pt x="f55" y="f56"/>
                      <a:pt x="f39" y="f5"/>
                    </a:cubicBezTo>
                    <a:cubicBezTo>
                      <a:pt x="f48" y="f5"/>
                      <a:pt x="f16" y="f5"/>
                      <a:pt x="f16" y="f56"/>
                    </a:cubicBezTo>
                    <a:cubicBezTo>
                      <a:pt x="f20" y="f57"/>
                      <a:pt x="f33" y="f52"/>
                      <a:pt x="f58" y="f52"/>
                    </a:cubicBezTo>
                    <a:cubicBezTo>
                      <a:pt x="f59" y="f60"/>
                      <a:pt x="f61" y="f45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3" name="Freeform 164">
                <a:extLst>
                  <a:ext uri="{FF2B5EF4-FFF2-40B4-BE49-F238E27FC236}">
                    <a16:creationId xmlns:a16="http://schemas.microsoft.com/office/drawing/2014/main" id="{872ED734-58C4-A9B5-FC79-7A186E3BFAA1}"/>
                  </a:ext>
                </a:extLst>
              </p:cNvPr>
              <p:cNvSpPr/>
              <p:nvPr/>
            </p:nvSpPr>
            <p:spPr>
              <a:xfrm>
                <a:off x="5373691" y="4894261"/>
                <a:ext cx="104771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6"/>
                  <a:gd name="f8" fmla="val 16"/>
                  <a:gd name="f9" fmla="val 21"/>
                  <a:gd name="f10" fmla="val 14"/>
                  <a:gd name="f11" fmla="val 12"/>
                  <a:gd name="f12" fmla="val 22"/>
                  <a:gd name="f13" fmla="val 11"/>
                  <a:gd name="f14" fmla="val 23"/>
                  <a:gd name="f15" fmla="val 5"/>
                  <a:gd name="f16" fmla="val 1"/>
                  <a:gd name="f17" fmla="val 3"/>
                  <a:gd name="f18" fmla="val 15"/>
                  <a:gd name="f19" fmla="val 6"/>
                  <a:gd name="f20" fmla="val 10"/>
                  <a:gd name="f21" fmla="val 7"/>
                  <a:gd name="f22" fmla="val 28"/>
                  <a:gd name="f23" fmla="val 36"/>
                  <a:gd name="f24" fmla="val 39"/>
                  <a:gd name="f25" fmla="val 42"/>
                  <a:gd name="f26" fmla="val 43"/>
                  <a:gd name="f27" fmla="val 9"/>
                  <a:gd name="f28" fmla="val 33"/>
                  <a:gd name="f29" fmla="val 17"/>
                  <a:gd name="f30" fmla="val 19"/>
                  <a:gd name="f31" fmla="val 20"/>
                  <a:gd name="f32" fmla="val 18"/>
                  <a:gd name="f33" fmla="+- 0 0 -90"/>
                  <a:gd name="f34" fmla="*/ f3 1 44"/>
                  <a:gd name="f35" fmla="*/ f4 1 2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4"/>
                  <a:gd name="f44" fmla="*/ f40 1 26"/>
                  <a:gd name="f45" fmla="*/ 16 f41 1"/>
                  <a:gd name="f46" fmla="*/ 21 f40 1"/>
                  <a:gd name="f47" fmla="*/ 11 f41 1"/>
                  <a:gd name="f48" fmla="*/ 23 f40 1"/>
                  <a:gd name="f49" fmla="*/ 0 f41 1"/>
                  <a:gd name="f50" fmla="*/ 16 f40 1"/>
                  <a:gd name="f51" fmla="*/ 10 f41 1"/>
                  <a:gd name="f52" fmla="*/ 15 f40 1"/>
                  <a:gd name="f53" fmla="*/ 14 f41 1"/>
                  <a:gd name="f54" fmla="*/ 12 f40 1"/>
                  <a:gd name="f55" fmla="*/ 15 f41 1"/>
                  <a:gd name="f56" fmla="*/ 10 f40 1"/>
                  <a:gd name="f57" fmla="*/ 36 f41 1"/>
                  <a:gd name="f58" fmla="*/ 1 f40 1"/>
                  <a:gd name="f59" fmla="*/ 43 f41 1"/>
                  <a:gd name="f60" fmla="*/ 5 f40 1"/>
                  <a:gd name="f61" fmla="*/ 39 f41 1"/>
                  <a:gd name="f62" fmla="*/ 19 f41 1"/>
                  <a:gd name="f63" fmla="*/ 20 f40 1"/>
                  <a:gd name="f64" fmla="+- f42 0 f1"/>
                  <a:gd name="f65" fmla="*/ f45 1 44"/>
                  <a:gd name="f66" fmla="*/ f46 1 26"/>
                  <a:gd name="f67" fmla="*/ f47 1 44"/>
                  <a:gd name="f68" fmla="*/ f48 1 26"/>
                  <a:gd name="f69" fmla="*/ f49 1 44"/>
                  <a:gd name="f70" fmla="*/ f50 1 26"/>
                  <a:gd name="f71" fmla="*/ f51 1 44"/>
                  <a:gd name="f72" fmla="*/ f52 1 26"/>
                  <a:gd name="f73" fmla="*/ f53 1 44"/>
                  <a:gd name="f74" fmla="*/ f54 1 26"/>
                  <a:gd name="f75" fmla="*/ f55 1 44"/>
                  <a:gd name="f76" fmla="*/ f56 1 26"/>
                  <a:gd name="f77" fmla="*/ f57 1 44"/>
                  <a:gd name="f78" fmla="*/ f58 1 26"/>
                  <a:gd name="f79" fmla="*/ f59 1 44"/>
                  <a:gd name="f80" fmla="*/ f60 1 26"/>
                  <a:gd name="f81" fmla="*/ f61 1 44"/>
                  <a:gd name="f82" fmla="*/ f62 1 44"/>
                  <a:gd name="f83" fmla="*/ f63 1 26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3"/>
                  <a:gd name="f99" fmla="*/ f76 1 f44"/>
                  <a:gd name="f100" fmla="*/ f77 1 f43"/>
                  <a:gd name="f101" fmla="*/ f78 1 f44"/>
                  <a:gd name="f102" fmla="*/ f79 1 f43"/>
                  <a:gd name="f103" fmla="*/ f80 1 f44"/>
                  <a:gd name="f104" fmla="*/ f81 1 f43"/>
                  <a:gd name="f105" fmla="*/ f82 1 f43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4 1"/>
                  <a:gd name="f122" fmla="*/ f99 f35 1"/>
                  <a:gd name="f123" fmla="*/ f100 f34 1"/>
                  <a:gd name="f124" fmla="*/ f101 f35 1"/>
                  <a:gd name="f125" fmla="*/ f102 f34 1"/>
                  <a:gd name="f126" fmla="*/ f103 f35 1"/>
                  <a:gd name="f127" fmla="*/ f104 f34 1"/>
                  <a:gd name="f128" fmla="*/ f105 f34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27" y="f120"/>
                  </a:cxn>
                  <a:cxn ang="f64">
                    <a:pos x="f128" y="f129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44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5" y="f8"/>
                    </a:cubicBezTo>
                    <a:cubicBezTo>
                      <a:pt x="f17" y="f18"/>
                      <a:pt x="f19" y="f20"/>
                      <a:pt x="f20" y="f18"/>
                    </a:cubicBezTo>
                    <a:cubicBezTo>
                      <a:pt x="f13" y="f8"/>
                      <a:pt x="f10" y="f18"/>
                      <a:pt x="f10" y="f11"/>
                    </a:cubicBezTo>
                    <a:cubicBezTo>
                      <a:pt x="f10" y="f13"/>
                      <a:pt x="f10" y="f20"/>
                      <a:pt x="f18" y="f20"/>
                    </a:cubicBezTo>
                    <a:cubicBezTo>
                      <a:pt x="f12" y="f21"/>
                      <a:pt x="f22" y="f17"/>
                      <a:pt x="f23" y="f16"/>
                    </a:cubicBezTo>
                    <a:cubicBezTo>
                      <a:pt x="f24" y="f5"/>
                      <a:pt x="f25" y="f16"/>
                      <a:pt x="f26" y="f15"/>
                    </a:cubicBezTo>
                    <a:cubicBezTo>
                      <a:pt x="f6" y="f27"/>
                      <a:pt x="f25" y="f13"/>
                      <a:pt x="f24" y="f11"/>
                    </a:cubicBezTo>
                    <a:cubicBezTo>
                      <a:pt x="f28" y="f18"/>
                      <a:pt x="f7" y="f29"/>
                      <a:pt x="f30" y="f31"/>
                    </a:cubicBezTo>
                    <a:cubicBezTo>
                      <a:pt x="f32" y="f31"/>
                      <a:pt x="f29" y="f3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4" name="Freeform 165">
                <a:extLst>
                  <a:ext uri="{FF2B5EF4-FFF2-40B4-BE49-F238E27FC236}">
                    <a16:creationId xmlns:a16="http://schemas.microsoft.com/office/drawing/2014/main" id="{936EFCF4-B269-0714-BEB5-A781C14A8A42}"/>
                  </a:ext>
                </a:extLst>
              </p:cNvPr>
              <p:cNvSpPr/>
              <p:nvPr/>
            </p:nvSpPr>
            <p:spPr>
              <a:xfrm>
                <a:off x="5435605" y="4935538"/>
                <a:ext cx="73023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"/>
                  <a:gd name="f10" fmla="val 18"/>
                  <a:gd name="f11" fmla="val 14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3"/>
                  <a:gd name="f18" fmla="val 17"/>
                  <a:gd name="f19" fmla="val 3"/>
                  <a:gd name="f20" fmla="val 22"/>
                  <a:gd name="f21" fmla="val 2"/>
                  <a:gd name="f22" fmla="val 26"/>
                  <a:gd name="f23" fmla="val 30"/>
                  <a:gd name="f24" fmla="val 5"/>
                  <a:gd name="f25" fmla="val 29"/>
                  <a:gd name="f26" fmla="val 12"/>
                  <a:gd name="f27" fmla="val 27"/>
                  <a:gd name="f28" fmla="val 23"/>
                  <a:gd name="f29" fmla="val 16"/>
                  <a:gd name="f30" fmla="+- 0 0 -90"/>
                  <a:gd name="f31" fmla="*/ f3 1 31"/>
                  <a:gd name="f32" fmla="*/ f4 1 1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1"/>
                  <a:gd name="f41" fmla="*/ f37 1 19"/>
                  <a:gd name="f42" fmla="*/ 6 f38 1"/>
                  <a:gd name="f43" fmla="*/ 19 f37 1"/>
                  <a:gd name="f44" fmla="*/ 0 f38 1"/>
                  <a:gd name="f45" fmla="*/ 10 f37 1"/>
                  <a:gd name="f46" fmla="*/ 11 f38 1"/>
                  <a:gd name="f47" fmla="*/ 8 f37 1"/>
                  <a:gd name="f48" fmla="*/ 14 f38 1"/>
                  <a:gd name="f49" fmla="*/ 7 f37 1"/>
                  <a:gd name="f50" fmla="*/ 26 f38 1"/>
                  <a:gd name="f51" fmla="*/ 0 f37 1"/>
                  <a:gd name="f52" fmla="*/ 30 f38 1"/>
                  <a:gd name="f53" fmla="*/ 23 f38 1"/>
                  <a:gd name="f54" fmla="*/ 14 f37 1"/>
                  <a:gd name="f55" fmla="*/ 7 f38 1"/>
                  <a:gd name="f56" fmla="*/ 18 f37 1"/>
                  <a:gd name="f57" fmla="+- f39 0 f1"/>
                  <a:gd name="f58" fmla="*/ f42 1 31"/>
                  <a:gd name="f59" fmla="*/ f43 1 19"/>
                  <a:gd name="f60" fmla="*/ f44 1 31"/>
                  <a:gd name="f61" fmla="*/ f45 1 19"/>
                  <a:gd name="f62" fmla="*/ f46 1 31"/>
                  <a:gd name="f63" fmla="*/ f47 1 19"/>
                  <a:gd name="f64" fmla="*/ f48 1 31"/>
                  <a:gd name="f65" fmla="*/ f49 1 19"/>
                  <a:gd name="f66" fmla="*/ f50 1 31"/>
                  <a:gd name="f67" fmla="*/ f51 1 19"/>
                  <a:gd name="f68" fmla="*/ f52 1 31"/>
                  <a:gd name="f69" fmla="*/ f53 1 31"/>
                  <a:gd name="f70" fmla="*/ f54 1 19"/>
                  <a:gd name="f71" fmla="*/ f55 1 31"/>
                  <a:gd name="f72" fmla="*/ f56 1 19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0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1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1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97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31" h="19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5"/>
                      <a:pt x="f16" y="f14"/>
                    </a:cubicBezTo>
                    <a:cubicBezTo>
                      <a:pt x="f17" y="f14"/>
                      <a:pt x="f17" y="f14"/>
                      <a:pt x="f11" y="f15"/>
                    </a:cubicBezTo>
                    <a:cubicBezTo>
                      <a:pt x="f18" y="f19"/>
                      <a:pt x="f20" y="f21"/>
                      <a:pt x="f22" y="f5"/>
                    </a:cubicBezTo>
                    <a:cubicBezTo>
                      <a:pt x="f23" y="f21"/>
                      <a:pt x="f6" y="f24"/>
                      <a:pt x="f23" y="f14"/>
                    </a:cubicBezTo>
                    <a:cubicBezTo>
                      <a:pt x="f25" y="f26"/>
                      <a:pt x="f27" y="f11"/>
                      <a:pt x="f28" y="f11"/>
                    </a:cubicBezTo>
                    <a:cubicBezTo>
                      <a:pt x="f18" y="f11"/>
                      <a:pt x="f26" y="f29"/>
                      <a:pt x="f15" y="f10"/>
                    </a:cubicBezTo>
                    <a:cubicBezTo>
                      <a:pt x="f15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5" name="Freeform 166">
                <a:extLst>
                  <a:ext uri="{FF2B5EF4-FFF2-40B4-BE49-F238E27FC236}">
                    <a16:creationId xmlns:a16="http://schemas.microsoft.com/office/drawing/2014/main" id="{6A3E34E1-34D1-8E95-A104-2A0D7700F9B6}"/>
                  </a:ext>
                </a:extLst>
              </p:cNvPr>
              <p:cNvSpPr/>
              <p:nvPr/>
            </p:nvSpPr>
            <p:spPr>
              <a:xfrm>
                <a:off x="5375272" y="5092705"/>
                <a:ext cx="4286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10"/>
                  <a:gd name="f9" fmla="val 6"/>
                  <a:gd name="f10" fmla="val 14"/>
                  <a:gd name="f11" fmla="val 1"/>
                  <a:gd name="f12" fmla="val 8"/>
                  <a:gd name="f13" fmla="val 5"/>
                  <a:gd name="f14" fmla="val 13"/>
                  <a:gd name="f15" fmla="val 9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10 f24 1"/>
                  <a:gd name="f29" fmla="*/ 15 f23 1"/>
                  <a:gd name="f30" fmla="*/ 0 f24 1"/>
                  <a:gd name="f31" fmla="*/ 8 f23 1"/>
                  <a:gd name="f32" fmla="*/ 8 f24 1"/>
                  <a:gd name="f33" fmla="*/ 0 f23 1"/>
                  <a:gd name="f34" fmla="*/ 18 f24 1"/>
                  <a:gd name="f35" fmla="*/ 9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7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14" y="f5"/>
                      <a:pt x="f6" y="f13"/>
                      <a:pt x="f6" y="f15"/>
                    </a:cubicBezTo>
                    <a:cubicBezTo>
                      <a:pt x="f6" y="f7"/>
                      <a:pt x="f10" y="f10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6" name="Freeform 167">
                <a:extLst>
                  <a:ext uri="{FF2B5EF4-FFF2-40B4-BE49-F238E27FC236}">
                    <a16:creationId xmlns:a16="http://schemas.microsoft.com/office/drawing/2014/main" id="{0555D818-14E1-AD17-2446-01A896F0B506}"/>
                  </a:ext>
                </a:extLst>
              </p:cNvPr>
              <p:cNvSpPr/>
              <p:nvPr/>
            </p:nvSpPr>
            <p:spPr>
              <a:xfrm>
                <a:off x="5353053" y="4856168"/>
                <a:ext cx="50804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7"/>
                  <a:gd name="f8" fmla="val 8"/>
                  <a:gd name="f9" fmla="val 11"/>
                  <a:gd name="f10" fmla="val 5"/>
                  <a:gd name="f11" fmla="val 7"/>
                  <a:gd name="f12" fmla="val 9"/>
                  <a:gd name="f13" fmla="val 3"/>
                  <a:gd name="f14" fmla="val 12"/>
                  <a:gd name="f15" fmla="val 1"/>
                  <a:gd name="f16" fmla="val 15"/>
                  <a:gd name="f17" fmla="val 19"/>
                  <a:gd name="f18" fmla="val 6"/>
                  <a:gd name="f19" fmla="val 18"/>
                  <a:gd name="f20" fmla="val 16"/>
                  <a:gd name="f21" fmla="val 4"/>
                  <a:gd name="f22" fmla="val 14"/>
                  <a:gd name="f23" fmla="val 13"/>
                  <a:gd name="f24" fmla="+- 0 0 -90"/>
                  <a:gd name="f25" fmla="*/ f3 1 21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7"/>
                  <a:gd name="f36" fmla="*/ 8 f32 1"/>
                  <a:gd name="f37" fmla="*/ 11 f31 1"/>
                  <a:gd name="f38" fmla="*/ 9 f32 1"/>
                  <a:gd name="f39" fmla="*/ 3 f31 1"/>
                  <a:gd name="f40" fmla="*/ 19 f32 1"/>
                  <a:gd name="f41" fmla="*/ 0 f31 1"/>
                  <a:gd name="f42" fmla="*/ 18 f32 1"/>
                  <a:gd name="f43" fmla="*/ 8 f31 1"/>
                  <a:gd name="f44" fmla="*/ 6 f32 1"/>
                  <a:gd name="f45" fmla="*/ 16 f31 1"/>
                  <a:gd name="f46" fmla="*/ 4 f32 1"/>
                  <a:gd name="f47" fmla="*/ 14 f31 1"/>
                  <a:gd name="f48" fmla="*/ 3 f32 1"/>
                  <a:gd name="f49" fmla="*/ 9 f31 1"/>
                  <a:gd name="f50" fmla="+- f33 0 f1"/>
                  <a:gd name="f51" fmla="*/ f36 1 21"/>
                  <a:gd name="f52" fmla="*/ f37 1 17"/>
                  <a:gd name="f53" fmla="*/ f38 1 21"/>
                  <a:gd name="f54" fmla="*/ f39 1 17"/>
                  <a:gd name="f55" fmla="*/ f40 1 21"/>
                  <a:gd name="f56" fmla="*/ f41 1 17"/>
                  <a:gd name="f57" fmla="*/ f42 1 21"/>
                  <a:gd name="f58" fmla="*/ f43 1 17"/>
                  <a:gd name="f59" fmla="*/ f44 1 21"/>
                  <a:gd name="f60" fmla="*/ f45 1 17"/>
                  <a:gd name="f61" fmla="*/ f46 1 21"/>
                  <a:gd name="f62" fmla="*/ f47 1 17"/>
                  <a:gd name="f63" fmla="*/ f48 1 21"/>
                  <a:gd name="f64" fmla="*/ f49 1 17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1" h="17">
                    <a:moveTo>
                      <a:pt x="f8" y="f9"/>
                    </a:moveTo>
                    <a:cubicBezTo>
                      <a:pt x="f10" y="f11"/>
                      <a:pt x="f11" y="f10"/>
                      <a:pt x="f12" y="f13"/>
                    </a:cubicBezTo>
                    <a:cubicBezTo>
                      <a:pt x="f14" y="f15"/>
                      <a:pt x="f16" y="f5"/>
                      <a:pt x="f17" y="f5"/>
                    </a:cubicBezTo>
                    <a:cubicBezTo>
                      <a:pt x="f6" y="f5"/>
                      <a:pt x="f6" y="f18"/>
                      <a:pt x="f19" y="f8"/>
                    </a:cubicBezTo>
                    <a:cubicBezTo>
                      <a:pt x="f16" y="f14"/>
                      <a:pt x="f12" y="f14"/>
                      <a:pt x="f18" y="f20"/>
                    </a:cubicBezTo>
                    <a:cubicBezTo>
                      <a:pt x="f10" y="f7"/>
                      <a:pt x="f21" y="f20"/>
                      <a:pt x="f21" y="f22"/>
                    </a:cubicBezTo>
                    <a:cubicBezTo>
                      <a:pt x="f21" y="f23"/>
                      <a:pt x="f5" y="f14"/>
                      <a:pt x="f13" y="f12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7" name="Freeform 168">
                <a:extLst>
                  <a:ext uri="{FF2B5EF4-FFF2-40B4-BE49-F238E27FC236}">
                    <a16:creationId xmlns:a16="http://schemas.microsoft.com/office/drawing/2014/main" id="{4FB4CC23-630F-532C-94A2-835B510CB305}"/>
                  </a:ext>
                </a:extLst>
              </p:cNvPr>
              <p:cNvSpPr/>
              <p:nvPr/>
            </p:nvSpPr>
            <p:spPr>
              <a:xfrm>
                <a:off x="5332415" y="490219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10"/>
                      <a:pt x="f9" y="f5"/>
                      <a:pt x="f8" y="f5"/>
                    </a:cubicBezTo>
                    <a:cubicBezTo>
                      <a:pt x="f11" y="f9"/>
                      <a:pt x="f6" y="f10"/>
                      <a:pt x="f7" y="f8"/>
                    </a:cubicBezTo>
                    <a:cubicBezTo>
                      <a:pt x="f7" y="f7"/>
                      <a:pt x="f11" y="f7"/>
                      <a:pt x="f10" y="f7"/>
                    </a:cubicBezTo>
                    <a:cubicBezTo>
                      <a:pt x="f9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8" name="Freeform 169">
                <a:extLst>
                  <a:ext uri="{FF2B5EF4-FFF2-40B4-BE49-F238E27FC236}">
                    <a16:creationId xmlns:a16="http://schemas.microsoft.com/office/drawing/2014/main" id="{E23BAD86-08E7-987E-CE1A-A9F0B91A4991}"/>
                  </a:ext>
                </a:extLst>
              </p:cNvPr>
              <p:cNvSpPr/>
              <p:nvPr/>
            </p:nvSpPr>
            <p:spPr>
              <a:xfrm>
                <a:off x="5430841" y="4987923"/>
                <a:ext cx="76196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8"/>
                  <a:gd name="f8" fmla="val 8"/>
                  <a:gd name="f9" fmla="val 3"/>
                  <a:gd name="f10" fmla="val 6"/>
                  <a:gd name="f11" fmla="val 7"/>
                  <a:gd name="f12" fmla="val 5"/>
                  <a:gd name="f13" fmla="val 10"/>
                  <a:gd name="f14" fmla="val 13"/>
                  <a:gd name="f15" fmla="val 14"/>
                  <a:gd name="f16" fmla="val 16"/>
                  <a:gd name="f17" fmla="val 19"/>
                  <a:gd name="f18" fmla="val 1"/>
                  <a:gd name="f19" fmla="val 22"/>
                  <a:gd name="f20" fmla="val 25"/>
                  <a:gd name="f21" fmla="val 28"/>
                  <a:gd name="f22" fmla="val 30"/>
                  <a:gd name="f23" fmla="val 31"/>
                  <a:gd name="f24" fmla="val 4"/>
                  <a:gd name="f25" fmla="val 29"/>
                  <a:gd name="f26" fmla="val 12"/>
                  <a:gd name="f27" fmla="val 26"/>
                  <a:gd name="f28" fmla="val 15"/>
                  <a:gd name="f29" fmla="val 2"/>
                  <a:gd name="f30" fmla="+- 0 0 -90"/>
                  <a:gd name="f31" fmla="*/ f3 1 32"/>
                  <a:gd name="f32" fmla="*/ f4 1 1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2"/>
                  <a:gd name="f41" fmla="*/ f37 1 18"/>
                  <a:gd name="f42" fmla="*/ 0 f38 1"/>
                  <a:gd name="f43" fmla="*/ 8 f37 1"/>
                  <a:gd name="f44" fmla="*/ 10 f38 1"/>
                  <a:gd name="f45" fmla="*/ 5 f37 1"/>
                  <a:gd name="f46" fmla="*/ 16 f38 1"/>
                  <a:gd name="f47" fmla="*/ 3 f37 1"/>
                  <a:gd name="f48" fmla="*/ 25 f38 1"/>
                  <a:gd name="f49" fmla="*/ 0 f37 1"/>
                  <a:gd name="f50" fmla="*/ 31 f38 1"/>
                  <a:gd name="f51" fmla="*/ 4 f37 1"/>
                  <a:gd name="f52" fmla="*/ 29 f38 1"/>
                  <a:gd name="f53" fmla="*/ 12 f37 1"/>
                  <a:gd name="f54" fmla="*/ 18 f38 1"/>
                  <a:gd name="f55" fmla="*/ 14 f37 1"/>
                  <a:gd name="f56" fmla="*/ 12 f38 1"/>
                  <a:gd name="f57" fmla="*/ 15 f37 1"/>
                  <a:gd name="f58" fmla="+- f39 0 f1"/>
                  <a:gd name="f59" fmla="*/ f42 1 32"/>
                  <a:gd name="f60" fmla="*/ f43 1 18"/>
                  <a:gd name="f61" fmla="*/ f44 1 32"/>
                  <a:gd name="f62" fmla="*/ f45 1 18"/>
                  <a:gd name="f63" fmla="*/ f46 1 32"/>
                  <a:gd name="f64" fmla="*/ f47 1 18"/>
                  <a:gd name="f65" fmla="*/ f48 1 32"/>
                  <a:gd name="f66" fmla="*/ f49 1 18"/>
                  <a:gd name="f67" fmla="*/ f50 1 32"/>
                  <a:gd name="f68" fmla="*/ f51 1 18"/>
                  <a:gd name="f69" fmla="*/ f52 1 32"/>
                  <a:gd name="f70" fmla="*/ f53 1 18"/>
                  <a:gd name="f71" fmla="*/ f54 1 32"/>
                  <a:gd name="f72" fmla="*/ f55 1 18"/>
                  <a:gd name="f73" fmla="*/ f56 1 32"/>
                  <a:gd name="f74" fmla="*/ f57 1 18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2" h="18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2"/>
                      <a:pt x="f16" y="f9"/>
                    </a:cubicBezTo>
                    <a:cubicBezTo>
                      <a:pt x="f17" y="f18"/>
                      <a:pt x="f19" y="f5"/>
                      <a:pt x="f20" y="f5"/>
                    </a:cubicBezTo>
                    <a:cubicBezTo>
                      <a:pt x="f21" y="f5"/>
                      <a:pt x="f22" y="f18"/>
                      <a:pt x="f23" y="f24"/>
                    </a:cubicBezTo>
                    <a:cubicBezTo>
                      <a:pt x="f6" y="f11"/>
                      <a:pt x="f6" y="f13"/>
                      <a:pt x="f25" y="f26"/>
                    </a:cubicBezTo>
                    <a:cubicBezTo>
                      <a:pt x="f27" y="f15"/>
                      <a:pt x="f19" y="f16"/>
                      <a:pt x="f7" y="f15"/>
                    </a:cubicBezTo>
                    <a:cubicBezTo>
                      <a:pt x="f16" y="f14"/>
                      <a:pt x="f15" y="f15"/>
                      <a:pt x="f26" y="f28"/>
                    </a:cubicBezTo>
                    <a:cubicBezTo>
                      <a:pt x="f12" y="f7"/>
                      <a:pt x="f29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9" name="Freeform 170">
                <a:extLst>
                  <a:ext uri="{FF2B5EF4-FFF2-40B4-BE49-F238E27FC236}">
                    <a16:creationId xmlns:a16="http://schemas.microsoft.com/office/drawing/2014/main" id="{509B2D5B-23C0-388E-6184-58D4B260E42F}"/>
                  </a:ext>
                </a:extLst>
              </p:cNvPr>
              <p:cNvSpPr/>
              <p:nvPr/>
            </p:nvSpPr>
            <p:spPr>
              <a:xfrm>
                <a:off x="5399083" y="5006980"/>
                <a:ext cx="26983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8"/>
                  <a:gd name="f10" fmla="val 2"/>
                  <a:gd name="f11" fmla="val 7"/>
                  <a:gd name="f12" fmla="val 9"/>
                  <a:gd name="f13" fmla="val 3"/>
                  <a:gd name="f14" fmla="+- 0 0 -90"/>
                  <a:gd name="f15" fmla="*/ f3 1 11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11"/>
                  <a:gd name="f26" fmla="*/ 4 f22 1"/>
                  <a:gd name="f27" fmla="*/ 0 f21 1"/>
                  <a:gd name="f28" fmla="*/ 10 f22 1"/>
                  <a:gd name="f29" fmla="*/ 7 f21 1"/>
                  <a:gd name="f30" fmla="*/ 8 f22 1"/>
                  <a:gd name="f31" fmla="*/ 9 f21 1"/>
                  <a:gd name="f32" fmla="*/ 0 f22 1"/>
                  <a:gd name="f33" fmla="*/ 3 f21 1"/>
                  <a:gd name="f34" fmla="+- f23 0 f1"/>
                  <a:gd name="f35" fmla="*/ f26 1 11"/>
                  <a:gd name="f36" fmla="*/ f27 1 10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1" h="10">
                    <a:moveTo>
                      <a:pt x="f8" y="f5"/>
                    </a:moveTo>
                    <a:cubicBezTo>
                      <a:pt x="f9" y="f5"/>
                      <a:pt x="f6" y="f10"/>
                      <a:pt x="f7" y="f11"/>
                    </a:cubicBezTo>
                    <a:cubicBezTo>
                      <a:pt x="f7" y="f12"/>
                      <a:pt x="f12" y="f7"/>
                      <a:pt x="f9" y="f12"/>
                    </a:cubicBezTo>
                    <a:cubicBezTo>
                      <a:pt x="f8" y="f9"/>
                      <a:pt x="f5" y="f11"/>
                      <a:pt x="f5" y="f13"/>
                    </a:cubicBezTo>
                    <a:cubicBezTo>
                      <a:pt x="f5" y="f5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0" name="Freeform 171">
                <a:extLst>
                  <a:ext uri="{FF2B5EF4-FFF2-40B4-BE49-F238E27FC236}">
                    <a16:creationId xmlns:a16="http://schemas.microsoft.com/office/drawing/2014/main" id="{DD7CF995-CFFC-AC40-98B5-66BEEF7F735F}"/>
                  </a:ext>
                </a:extLst>
              </p:cNvPr>
              <p:cNvSpPr/>
              <p:nvPr/>
            </p:nvSpPr>
            <p:spPr>
              <a:xfrm>
                <a:off x="5403847" y="4964113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7"/>
                  <a:gd name="f9" fmla="val 1"/>
                  <a:gd name="f10" fmla="val 3"/>
                  <a:gd name="f11" fmla="val 5"/>
                  <a:gd name="f12" fmla="val 6"/>
                  <a:gd name="f13" fmla="val 2"/>
                  <a:gd name="f14" fmla="val 4"/>
                  <a:gd name="f15" fmla="+- 0 0 -90"/>
                  <a:gd name="f16" fmla="*/ f3 1 13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9"/>
                  <a:gd name="f27" fmla="*/ 7 f23 1"/>
                  <a:gd name="f28" fmla="*/ 1 f22 1"/>
                  <a:gd name="f29" fmla="*/ 7 f22 1"/>
                  <a:gd name="f30" fmla="*/ 5 f23 1"/>
                  <a:gd name="f31" fmla="*/ 9 f22 1"/>
                  <a:gd name="f32" fmla="*/ 0 f23 1"/>
                  <a:gd name="f33" fmla="*/ 2 f22 1"/>
                  <a:gd name="f34" fmla="+- f24 0 f1"/>
                  <a:gd name="f35" fmla="*/ f27 1 13"/>
                  <a:gd name="f36" fmla="*/ f28 1 9"/>
                  <a:gd name="f37" fmla="*/ f29 1 9"/>
                  <a:gd name="f38" fmla="*/ f30 1 13"/>
                  <a:gd name="f39" fmla="*/ f31 1 9"/>
                  <a:gd name="f40" fmla="*/ f32 1 13"/>
                  <a:gd name="f41" fmla="*/ f33 1 9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3" h="9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8" y="f7"/>
                      <a:pt x="f12" y="f7"/>
                      <a:pt x="f11" y="f7"/>
                    </a:cubicBezTo>
                    <a:cubicBezTo>
                      <a:pt x="f11" y="f7"/>
                      <a:pt x="f11" y="f7"/>
                      <a:pt x="f11" y="f7"/>
                    </a:cubicBezTo>
                    <a:cubicBezTo>
                      <a:pt x="f13" y="f8"/>
                      <a:pt x="f5" y="f14"/>
                      <a:pt x="f5" y="f13"/>
                    </a:cubicBezTo>
                    <a:cubicBezTo>
                      <a:pt x="f9" y="f5"/>
                      <a:pt x="f11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1" name="Freeform 172">
                <a:extLst>
                  <a:ext uri="{FF2B5EF4-FFF2-40B4-BE49-F238E27FC236}">
                    <a16:creationId xmlns:a16="http://schemas.microsoft.com/office/drawing/2014/main" id="{D7A81DEA-9C2F-6B19-93A5-4413523CB21B}"/>
                  </a:ext>
                </a:extLst>
              </p:cNvPr>
              <p:cNvSpPr/>
              <p:nvPr/>
            </p:nvSpPr>
            <p:spPr>
              <a:xfrm>
                <a:off x="4157667" y="460057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6"/>
                  <a:gd name="f9" fmla="val 2"/>
                  <a:gd name="f10" fmla="val 7"/>
                  <a:gd name="f11" fmla="val 3"/>
                  <a:gd name="f12" fmla="val 1"/>
                  <a:gd name="f13" fmla="val 4"/>
                  <a:gd name="f14" fmla="val 5"/>
                  <a:gd name="f15" fmla="val 8"/>
                  <a:gd name="f16" fmla="val 9"/>
                  <a:gd name="f17" fmla="val 11"/>
                  <a:gd name="f18" fmla="+- 0 0 -90"/>
                  <a:gd name="f19" fmla="*/ f3 1 10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12"/>
                  <a:gd name="f30" fmla="*/ 6 f26 1"/>
                  <a:gd name="f31" fmla="*/ 12 f25 1"/>
                  <a:gd name="f32" fmla="*/ 3 f26 1"/>
                  <a:gd name="f33" fmla="*/ 2 f25 1"/>
                  <a:gd name="f34" fmla="*/ 5 f26 1"/>
                  <a:gd name="f35" fmla="*/ 1 f25 1"/>
                  <a:gd name="f36" fmla="*/ 8 f26 1"/>
                  <a:gd name="f37" fmla="*/ 8 f25 1"/>
                  <a:gd name="f38" fmla="+- f27 0 f1"/>
                  <a:gd name="f39" fmla="*/ f30 1 10"/>
                  <a:gd name="f40" fmla="*/ f31 1 12"/>
                  <a:gd name="f41" fmla="*/ f32 1 10"/>
                  <a:gd name="f42" fmla="*/ f33 1 12"/>
                  <a:gd name="f43" fmla="*/ f34 1 10"/>
                  <a:gd name="f44" fmla="*/ f35 1 12"/>
                  <a:gd name="f45" fmla="*/ f36 1 10"/>
                  <a:gd name="f46" fmla="*/ f37 1 1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0" h="12">
                    <a:moveTo>
                      <a:pt x="f8" y="f7"/>
                    </a:moveTo>
                    <a:cubicBezTo>
                      <a:pt x="f9" y="f6"/>
                      <a:pt x="f5" y="f10"/>
                      <a:pt x="f11" y="f9"/>
                    </a:cubicBezTo>
                    <a:cubicBezTo>
                      <a:pt x="f11" y="f12"/>
                      <a:pt x="f13" y="f5"/>
                      <a:pt x="f14" y="f12"/>
                    </a:cubicBezTo>
                    <a:cubicBezTo>
                      <a:pt x="f10" y="f11"/>
                      <a:pt x="f6" y="f14"/>
                      <a:pt x="f15" y="f15"/>
                    </a:cubicBezTo>
                    <a:cubicBezTo>
                      <a:pt x="f10" y="f16"/>
                      <a:pt x="f8" y="f17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2" name="Freeform 173">
                <a:extLst>
                  <a:ext uri="{FF2B5EF4-FFF2-40B4-BE49-F238E27FC236}">
                    <a16:creationId xmlns:a16="http://schemas.microsoft.com/office/drawing/2014/main" id="{3FF12E3D-F4C9-3B2B-9412-B04CE62B35C6}"/>
                  </a:ext>
                </a:extLst>
              </p:cNvPr>
              <p:cNvSpPr/>
              <p:nvPr/>
            </p:nvSpPr>
            <p:spPr>
              <a:xfrm>
                <a:off x="3910010" y="4770443"/>
                <a:ext cx="952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2"/>
                  <a:gd name="f9" fmla="val 3"/>
                  <a:gd name="f10" fmla="val 5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2 f20 1"/>
                  <a:gd name="f25" fmla="*/ 0 f19 1"/>
                  <a:gd name="f26" fmla="*/ 4 f20 1"/>
                  <a:gd name="f27" fmla="*/ 3 f19 1"/>
                  <a:gd name="f28" fmla="*/ 6 f19 1"/>
                  <a:gd name="f29" fmla="*/ 0 f20 1"/>
                  <a:gd name="f30" fmla="*/ 4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6"/>
                  <a:gd name="f37" fmla="*/ f29 1 4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2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4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4" y="f58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8" y="f5"/>
                    </a:moveTo>
                    <a:cubicBezTo>
                      <a:pt x="f6" y="f5"/>
                      <a:pt x="f6" y="f8"/>
                      <a:pt x="f6" y="f9"/>
                    </a:cubicBezTo>
                    <a:cubicBezTo>
                      <a:pt x="f6" y="f10"/>
                      <a:pt x="f6" y="f7"/>
                      <a:pt x="f8" y="f7"/>
                    </a:cubicBezTo>
                    <a:cubicBezTo>
                      <a:pt x="f11" y="f7"/>
                      <a:pt x="f5" y="f7"/>
                      <a:pt x="f5" y="f6"/>
                    </a:cubicBezTo>
                    <a:cubicBezTo>
                      <a:pt x="f5" y="f8"/>
                      <a:pt x="f5" y="f11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3" name="Freeform 174">
                <a:extLst>
                  <a:ext uri="{FF2B5EF4-FFF2-40B4-BE49-F238E27FC236}">
                    <a16:creationId xmlns:a16="http://schemas.microsoft.com/office/drawing/2014/main" id="{3C27BA89-C328-4D22-BA90-76BBC920548C}"/>
                  </a:ext>
                </a:extLst>
              </p:cNvPr>
              <p:cNvSpPr/>
              <p:nvPr/>
            </p:nvSpPr>
            <p:spPr>
              <a:xfrm>
                <a:off x="4317997" y="4875215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5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3 f13 1"/>
                  <a:gd name="f45" fmla="*/ f32 f12 1"/>
                  <a:gd name="f46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6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8" y="f5"/>
                      <a:pt x="f6" y="f9"/>
                      <a:pt x="f6" y="f7"/>
                    </a:cubicBezTo>
                    <a:cubicBezTo>
                      <a:pt x="f8" y="f8"/>
                      <a:pt x="f8" y="f6"/>
                      <a:pt x="f9" y="f6"/>
                    </a:cubicBezTo>
                    <a:cubicBezTo>
                      <a:pt x="f10" y="f6"/>
                      <a:pt x="f5" y="f8"/>
                      <a:pt x="f5" y="f9"/>
                    </a:cubicBezTo>
                    <a:cubicBezTo>
                      <a:pt x="f5" y="f10"/>
                      <a:pt x="f10" y="f5"/>
                      <a:pt x="f7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4" name="Freeform 175">
                <a:extLst>
                  <a:ext uri="{FF2B5EF4-FFF2-40B4-BE49-F238E27FC236}">
                    <a16:creationId xmlns:a16="http://schemas.microsoft.com/office/drawing/2014/main" id="{2D7DAF10-9AEB-2FFB-73D7-D6C128AB6A56}"/>
                  </a:ext>
                </a:extLst>
              </p:cNvPr>
              <p:cNvSpPr/>
              <p:nvPr/>
            </p:nvSpPr>
            <p:spPr>
              <a:xfrm>
                <a:off x="5370508" y="4638678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6"/>
                  <a:gd name="f9" fmla="val 8"/>
                  <a:gd name="f10" fmla="val 1"/>
                  <a:gd name="f11" fmla="val 10"/>
                  <a:gd name="f12" fmla="val 3"/>
                  <a:gd name="f13" fmla="val 11"/>
                  <a:gd name="f14" fmla="val 5"/>
                  <a:gd name="f15" fmla="val 13"/>
                  <a:gd name="f16" fmla="val 9"/>
                  <a:gd name="f17" fmla="val 15"/>
                  <a:gd name="f18" fmla="val 18"/>
                  <a:gd name="f19" fmla="val 12"/>
                  <a:gd name="f20" fmla="val 20"/>
                  <a:gd name="f21" fmla="val 21"/>
                  <a:gd name="f22" fmla="val 14"/>
                  <a:gd name="f23" fmla="val 22"/>
                  <a:gd name="f24" fmla="val 27"/>
                  <a:gd name="f25" fmla="val 25"/>
                  <a:gd name="f26" fmla="val 19"/>
                  <a:gd name="f27" fmla="val 4"/>
                  <a:gd name="f28" fmla="val 2"/>
                  <a:gd name="f29" fmla="+- 0 0 -90"/>
                  <a:gd name="f30" fmla="*/ f3 1 28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8"/>
                  <a:gd name="f40" fmla="*/ f36 1 29"/>
                  <a:gd name="f41" fmla="*/ 6 f37 1"/>
                  <a:gd name="f42" fmla="*/ 0 f36 1"/>
                  <a:gd name="f43" fmla="*/ 11 f37 1"/>
                  <a:gd name="f44" fmla="*/ 5 f36 1"/>
                  <a:gd name="f45" fmla="*/ 18 f37 1"/>
                  <a:gd name="f46" fmla="*/ 12 f36 1"/>
                  <a:gd name="f47" fmla="*/ 22 f37 1"/>
                  <a:gd name="f48" fmla="*/ 15 f36 1"/>
                  <a:gd name="f49" fmla="*/ 19 f37 1"/>
                  <a:gd name="f50" fmla="*/ 29 f36 1"/>
                  <a:gd name="f51" fmla="*/ 9 f37 1"/>
                  <a:gd name="f52" fmla="*/ 18 f36 1"/>
                  <a:gd name="f53" fmla="*/ 4 f37 1"/>
                  <a:gd name="f54" fmla="*/ 13 f36 1"/>
                  <a:gd name="f55" fmla="*/ 1 f37 1"/>
                  <a:gd name="f56" fmla="*/ 8 f36 1"/>
                  <a:gd name="f57" fmla="+- f38 0 f1"/>
                  <a:gd name="f58" fmla="*/ f41 1 28"/>
                  <a:gd name="f59" fmla="*/ f42 1 29"/>
                  <a:gd name="f60" fmla="*/ f43 1 28"/>
                  <a:gd name="f61" fmla="*/ f44 1 29"/>
                  <a:gd name="f62" fmla="*/ f45 1 28"/>
                  <a:gd name="f63" fmla="*/ f46 1 29"/>
                  <a:gd name="f64" fmla="*/ f47 1 28"/>
                  <a:gd name="f65" fmla="*/ f48 1 29"/>
                  <a:gd name="f66" fmla="*/ f49 1 28"/>
                  <a:gd name="f67" fmla="*/ f50 1 29"/>
                  <a:gd name="f68" fmla="*/ f51 1 28"/>
                  <a:gd name="f69" fmla="*/ f52 1 29"/>
                  <a:gd name="f70" fmla="*/ f53 1 28"/>
                  <a:gd name="f71" fmla="*/ f54 1 29"/>
                  <a:gd name="f72" fmla="*/ f55 1 28"/>
                  <a:gd name="f73" fmla="*/ f56 1 29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3"/>
                      <a:pt x="f18" y="f19"/>
                    </a:cubicBezTo>
                    <a:cubicBezTo>
                      <a:pt x="f20" y="f15"/>
                      <a:pt x="f21" y="f22"/>
                      <a:pt x="f23" y="f17"/>
                    </a:cubicBezTo>
                    <a:cubicBezTo>
                      <a:pt x="f6" y="f21"/>
                      <a:pt x="f24" y="f25"/>
                      <a:pt x="f26" y="f7"/>
                    </a:cubicBezTo>
                    <a:cubicBezTo>
                      <a:pt x="f17" y="f24"/>
                      <a:pt x="f11" y="f25"/>
                      <a:pt x="f16" y="f18"/>
                    </a:cubicBezTo>
                    <a:cubicBezTo>
                      <a:pt x="f16" y="f17"/>
                      <a:pt x="f8" y="f17"/>
                      <a:pt x="f27" y="f15"/>
                    </a:cubicBezTo>
                    <a:cubicBezTo>
                      <a:pt x="f12" y="f19"/>
                      <a:pt x="f28" y="f11"/>
                      <a:pt x="f10" y="f9"/>
                    </a:cubicBezTo>
                    <a:cubicBezTo>
                      <a:pt x="f10" y="f27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5" name="Freeform 176">
                <a:extLst>
                  <a:ext uri="{FF2B5EF4-FFF2-40B4-BE49-F238E27FC236}">
                    <a16:creationId xmlns:a16="http://schemas.microsoft.com/office/drawing/2014/main" id="{4F74354D-048D-2CC3-556A-8A223B6C9ED2}"/>
                  </a:ext>
                </a:extLst>
              </p:cNvPr>
              <p:cNvSpPr/>
              <p:nvPr/>
            </p:nvSpPr>
            <p:spPr>
              <a:xfrm>
                <a:off x="5260972" y="4638678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13"/>
                  <a:gd name="f9" fmla="val 11"/>
                  <a:gd name="f10" fmla="val 19"/>
                  <a:gd name="f11" fmla="val 9"/>
                  <a:gd name="f12" fmla="val 6"/>
                  <a:gd name="f13" fmla="val 1"/>
                  <a:gd name="f14" fmla="val 5"/>
                  <a:gd name="f15" fmla="val 3"/>
                  <a:gd name="f16" fmla="val 2"/>
                  <a:gd name="f17" fmla="val 10"/>
                  <a:gd name="f18" fmla="val 16"/>
                  <a:gd name="f19" fmla="val 14"/>
                  <a:gd name="f20" fmla="+- 0 0 -90"/>
                  <a:gd name="f21" fmla="*/ f3 1 17"/>
                  <a:gd name="f22" fmla="*/ f4 1 20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7"/>
                  <a:gd name="f31" fmla="*/ f27 1 20"/>
                  <a:gd name="f32" fmla="*/ 13 f28 1"/>
                  <a:gd name="f33" fmla="*/ 17 f27 1"/>
                  <a:gd name="f34" fmla="*/ 6 f28 1"/>
                  <a:gd name="f35" fmla="*/ 3 f28 1"/>
                  <a:gd name="f36" fmla="*/ 2 f27 1"/>
                  <a:gd name="f37" fmla="*/ 3 f27 1"/>
                  <a:gd name="f38" fmla="+- f29 0 f1"/>
                  <a:gd name="f39" fmla="*/ f32 1 17"/>
                  <a:gd name="f40" fmla="*/ f33 1 20"/>
                  <a:gd name="f41" fmla="*/ f34 1 17"/>
                  <a:gd name="f42" fmla="*/ f35 1 17"/>
                  <a:gd name="f43" fmla="*/ f36 1 20"/>
                  <a:gd name="f44" fmla="*/ f37 1 20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0"/>
                  </a:cxn>
                  <a:cxn ang="f38">
                    <a:pos x="f62" y="f63"/>
                  </a:cxn>
                  <a:cxn ang="f38">
                    <a:pos x="f59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7" h="20">
                    <a:moveTo>
                      <a:pt x="f8" y="f6"/>
                    </a:moveTo>
                    <a:cubicBezTo>
                      <a:pt x="f9" y="f10"/>
                      <a:pt x="f11" y="f7"/>
                      <a:pt x="f12" y="f6"/>
                    </a:cubicBezTo>
                    <a:cubicBezTo>
                      <a:pt x="f13" y="f8"/>
                      <a:pt x="f5" y="f14"/>
                      <a:pt x="f15" y="f16"/>
                    </a:cubicBezTo>
                    <a:cubicBezTo>
                      <a:pt x="f12" y="f5"/>
                      <a:pt x="f17" y="f13"/>
                      <a:pt x="f8" y="f15"/>
                    </a:cubicBezTo>
                    <a:cubicBezTo>
                      <a:pt x="f6" y="f12"/>
                      <a:pt x="f18" y="f19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6" name="Freeform 177">
                <a:extLst>
                  <a:ext uri="{FF2B5EF4-FFF2-40B4-BE49-F238E27FC236}">
                    <a16:creationId xmlns:a16="http://schemas.microsoft.com/office/drawing/2014/main" id="{24B94623-DDB0-3BBE-FEA8-00414DE42BD6}"/>
                  </a:ext>
                </a:extLst>
              </p:cNvPr>
              <p:cNvSpPr/>
              <p:nvPr/>
            </p:nvSpPr>
            <p:spPr>
              <a:xfrm>
                <a:off x="5402266" y="4545016"/>
                <a:ext cx="9048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6"/>
                  <a:gd name="f8" fmla="val 21"/>
                  <a:gd name="f9" fmla="val 28"/>
                  <a:gd name="f10" fmla="val 15"/>
                  <a:gd name="f11" fmla="val 24"/>
                  <a:gd name="f12" fmla="val 11"/>
                  <a:gd name="f13" fmla="val 17"/>
                  <a:gd name="f14" fmla="val 4"/>
                  <a:gd name="f15" fmla="val 14"/>
                  <a:gd name="f16" fmla="val 8"/>
                  <a:gd name="f17" fmla="val 1"/>
                  <a:gd name="f18" fmla="val 2"/>
                  <a:gd name="f19" fmla="val 3"/>
                  <a:gd name="f20" fmla="val 7"/>
                  <a:gd name="f21" fmla="val 10"/>
                  <a:gd name="f22" fmla="val 12"/>
                  <a:gd name="f23" fmla="val 16"/>
                  <a:gd name="f24" fmla="val 23"/>
                  <a:gd name="f25" fmla="val 31"/>
                  <a:gd name="f26" fmla="val 20"/>
                  <a:gd name="f27" fmla="val 30"/>
                  <a:gd name="f28" fmla="val 37"/>
                  <a:gd name="f29" fmla="val 32"/>
                  <a:gd name="f30" fmla="val 35"/>
                  <a:gd name="f31" fmla="val 34"/>
                  <a:gd name="f32" fmla="val 29"/>
                  <a:gd name="f33" fmla="val 26"/>
                  <a:gd name="f34" fmla="+- 0 0 -90"/>
                  <a:gd name="f35" fmla="*/ f3 1 38"/>
                  <a:gd name="f36" fmla="*/ f4 1 36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38"/>
                  <a:gd name="f45" fmla="*/ f41 1 36"/>
                  <a:gd name="f46" fmla="*/ 21 f42 1"/>
                  <a:gd name="f47" fmla="*/ 28 f41 1"/>
                  <a:gd name="f48" fmla="*/ 4 f42 1"/>
                  <a:gd name="f49" fmla="*/ 14 f41 1"/>
                  <a:gd name="f50" fmla="*/ 1 f42 1"/>
                  <a:gd name="f51" fmla="*/ 4 f41 1"/>
                  <a:gd name="f52" fmla="*/ 1 f41 1"/>
                  <a:gd name="f53" fmla="*/ 10 f42 1"/>
                  <a:gd name="f54" fmla="*/ 8 f41 1"/>
                  <a:gd name="f55" fmla="*/ 15 f42 1"/>
                  <a:gd name="f56" fmla="*/ 11 f41 1"/>
                  <a:gd name="f57" fmla="*/ 17 f42 1"/>
                  <a:gd name="f58" fmla="*/ 36 f42 1"/>
                  <a:gd name="f59" fmla="*/ 35 f42 1"/>
                  <a:gd name="f60" fmla="*/ 34 f41 1"/>
                  <a:gd name="f61" fmla="*/ 29 f42 1"/>
                  <a:gd name="f62" fmla="*/ 35 f41 1"/>
                  <a:gd name="f63" fmla="+- f43 0 f1"/>
                  <a:gd name="f64" fmla="*/ f46 1 38"/>
                  <a:gd name="f65" fmla="*/ f47 1 36"/>
                  <a:gd name="f66" fmla="*/ f48 1 38"/>
                  <a:gd name="f67" fmla="*/ f49 1 36"/>
                  <a:gd name="f68" fmla="*/ f50 1 38"/>
                  <a:gd name="f69" fmla="*/ f51 1 36"/>
                  <a:gd name="f70" fmla="*/ f52 1 36"/>
                  <a:gd name="f71" fmla="*/ f53 1 38"/>
                  <a:gd name="f72" fmla="*/ f54 1 36"/>
                  <a:gd name="f73" fmla="*/ f55 1 38"/>
                  <a:gd name="f74" fmla="*/ f56 1 36"/>
                  <a:gd name="f75" fmla="*/ f57 1 38"/>
                  <a:gd name="f76" fmla="*/ f58 1 38"/>
                  <a:gd name="f77" fmla="*/ f59 1 38"/>
                  <a:gd name="f78" fmla="*/ f60 1 36"/>
                  <a:gd name="f79" fmla="*/ f61 1 38"/>
                  <a:gd name="f80" fmla="*/ f62 1 36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4"/>
                  <a:gd name="f90" fmla="*/ f69 1 f45"/>
                  <a:gd name="f91" fmla="*/ f70 1 f45"/>
                  <a:gd name="f92" fmla="*/ f71 1 f44"/>
                  <a:gd name="f93" fmla="*/ f72 1 f45"/>
                  <a:gd name="f94" fmla="*/ f73 1 f44"/>
                  <a:gd name="f95" fmla="*/ f74 1 f45"/>
                  <a:gd name="f96" fmla="*/ f75 1 f44"/>
                  <a:gd name="f97" fmla="*/ f76 1 f44"/>
                  <a:gd name="f98" fmla="*/ f77 1 f44"/>
                  <a:gd name="f99" fmla="*/ f78 1 f45"/>
                  <a:gd name="f100" fmla="*/ f79 1 f44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5 1"/>
                  <a:gd name="f111" fmla="*/ f90 f36 1"/>
                  <a:gd name="f112" fmla="*/ f91 f36 1"/>
                  <a:gd name="f113" fmla="*/ f92 f35 1"/>
                  <a:gd name="f114" fmla="*/ f93 f36 1"/>
                  <a:gd name="f115" fmla="*/ f94 f35 1"/>
                  <a:gd name="f116" fmla="*/ f95 f36 1"/>
                  <a:gd name="f117" fmla="*/ f96 f35 1"/>
                  <a:gd name="f118" fmla="*/ f97 f35 1"/>
                  <a:gd name="f119" fmla="*/ f98 f35 1"/>
                  <a:gd name="f120" fmla="*/ f99 f36 1"/>
                  <a:gd name="f121" fmla="*/ f100 f35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08" y="f112"/>
                  </a:cxn>
                  <a:cxn ang="f63">
                    <a:pos x="f113" y="f114"/>
                  </a:cxn>
                  <a:cxn ang="f63">
                    <a:pos x="f115" y="f116"/>
                  </a:cxn>
                  <a:cxn ang="f63">
                    <a:pos x="f117" y="f116"/>
                  </a:cxn>
                  <a:cxn ang="f63">
                    <a:pos x="f118" y="f107"/>
                  </a:cxn>
                  <a:cxn ang="f63">
                    <a:pos x="f119" y="f120"/>
                  </a:cxn>
                  <a:cxn ang="f63">
                    <a:pos x="f121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38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2"/>
                      <a:pt x="f5" y="f16"/>
                      <a:pt x="f17" y="f14"/>
                    </a:cubicBezTo>
                    <a:cubicBezTo>
                      <a:pt x="f18" y="f19"/>
                      <a:pt x="f18" y="f5"/>
                      <a:pt x="f14" y="f17"/>
                    </a:cubicBezTo>
                    <a:cubicBezTo>
                      <a:pt x="f20" y="f18"/>
                      <a:pt x="f12" y="f19"/>
                      <a:pt x="f21" y="f16"/>
                    </a:cubicBezTo>
                    <a:cubicBezTo>
                      <a:pt x="f21" y="f12"/>
                      <a:pt x="f22" y="f22"/>
                      <a:pt x="f10" y="f12"/>
                    </a:cubicBezTo>
                    <a:cubicBezTo>
                      <a:pt x="f10" y="f12"/>
                      <a:pt x="f23" y="f21"/>
                      <a:pt x="f13" y="f12"/>
                    </a:cubicBezTo>
                    <a:cubicBezTo>
                      <a:pt x="f24" y="f23"/>
                      <a:pt x="f25" y="f26"/>
                      <a:pt x="f7" y="f9"/>
                    </a:cubicBezTo>
                    <a:cubicBezTo>
                      <a:pt x="f6" y="f27"/>
                      <a:pt x="f28" y="f29"/>
                      <a:pt x="f30" y="f31"/>
                    </a:cubicBezTo>
                    <a:cubicBezTo>
                      <a:pt x="f31" y="f7"/>
                      <a:pt x="f25" y="f7"/>
                      <a:pt x="f32" y="f30"/>
                    </a:cubicBezTo>
                    <a:cubicBezTo>
                      <a:pt x="f33" y="f31"/>
                      <a:pt x="f24" y="f29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7" name="Freeform 178">
                <a:extLst>
                  <a:ext uri="{FF2B5EF4-FFF2-40B4-BE49-F238E27FC236}">
                    <a16:creationId xmlns:a16="http://schemas.microsoft.com/office/drawing/2014/main" id="{A3BCA26A-4C55-5AAC-FD2B-3EECE8D7A6F2}"/>
                  </a:ext>
                </a:extLst>
              </p:cNvPr>
              <p:cNvSpPr/>
              <p:nvPr/>
            </p:nvSpPr>
            <p:spPr>
              <a:xfrm>
                <a:off x="5408611" y="4614867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5"/>
                  <a:gd name="f9" fmla="val 14"/>
                  <a:gd name="f10" fmla="val 9"/>
                  <a:gd name="f11" fmla="val 1"/>
                  <a:gd name="f12" fmla="val 6"/>
                  <a:gd name="f13" fmla="val 4"/>
                  <a:gd name="f14" fmla="val 3"/>
                  <a:gd name="f15" fmla="val 7"/>
                  <a:gd name="f16" fmla="val 2"/>
                  <a:gd name="f17" fmla="val 10"/>
                  <a:gd name="f18" fmla="val 13"/>
                  <a:gd name="f19" fmla="val 16"/>
                  <a:gd name="f20" fmla="val 22"/>
                  <a:gd name="f21" fmla="val 15"/>
                  <a:gd name="f22" fmla="val 23"/>
                  <a:gd name="f23" fmla="val 25"/>
                  <a:gd name="f24" fmla="val 18"/>
                  <a:gd name="f25" fmla="val 19"/>
                  <a:gd name="f26" fmla="val 27"/>
                  <a:gd name="f27" fmla="val 26"/>
                  <a:gd name="f28" fmla="val 17"/>
                  <a:gd name="f29" fmla="val 24"/>
                  <a:gd name="f30" fmla="val 12"/>
                  <a:gd name="f31" fmla="val 20"/>
                  <a:gd name="f32" fmla="+- 0 0 -90"/>
                  <a:gd name="f33" fmla="*/ f3 1 28"/>
                  <a:gd name="f34" fmla="*/ f4 1 2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8"/>
                  <a:gd name="f43" fmla="*/ f39 1 29"/>
                  <a:gd name="f44" fmla="*/ 5 f40 1"/>
                  <a:gd name="f45" fmla="*/ 14 f39 1"/>
                  <a:gd name="f46" fmla="*/ 4 f40 1"/>
                  <a:gd name="f47" fmla="*/ 3 f39 1"/>
                  <a:gd name="f48" fmla="*/ 10 f40 1"/>
                  <a:gd name="f49" fmla="*/ 4 f39 1"/>
                  <a:gd name="f50" fmla="*/ 22 f40 1"/>
                  <a:gd name="f51" fmla="*/ 15 f39 1"/>
                  <a:gd name="f52" fmla="*/ 23 f40 1"/>
                  <a:gd name="f53" fmla="*/ 16 f39 1"/>
                  <a:gd name="f54" fmla="*/ 27 f40 1"/>
                  <a:gd name="f55" fmla="*/ 23 f39 1"/>
                  <a:gd name="f56" fmla="*/ 28 f39 1"/>
                  <a:gd name="f57" fmla="*/ 15 f40 1"/>
                  <a:gd name="f58" fmla="*/ 24 f39 1"/>
                  <a:gd name="f59" fmla="+- f41 0 f1"/>
                  <a:gd name="f60" fmla="*/ f44 1 28"/>
                  <a:gd name="f61" fmla="*/ f45 1 29"/>
                  <a:gd name="f62" fmla="*/ f46 1 28"/>
                  <a:gd name="f63" fmla="*/ f47 1 29"/>
                  <a:gd name="f64" fmla="*/ f48 1 28"/>
                  <a:gd name="f65" fmla="*/ f49 1 29"/>
                  <a:gd name="f66" fmla="*/ f50 1 28"/>
                  <a:gd name="f67" fmla="*/ f51 1 29"/>
                  <a:gd name="f68" fmla="*/ f52 1 28"/>
                  <a:gd name="f69" fmla="*/ f53 1 29"/>
                  <a:gd name="f70" fmla="*/ f54 1 28"/>
                  <a:gd name="f71" fmla="*/ f55 1 29"/>
                  <a:gd name="f72" fmla="*/ f56 1 29"/>
                  <a:gd name="f73" fmla="*/ f57 1 28"/>
                  <a:gd name="f74" fmla="*/ f58 1 29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2"/>
                  <a:gd name="f86" fmla="*/ f67 1 f43"/>
                  <a:gd name="f87" fmla="*/ f68 1 f42"/>
                  <a:gd name="f88" fmla="*/ f69 1 f43"/>
                  <a:gd name="f89" fmla="*/ f70 1 f42"/>
                  <a:gd name="f90" fmla="*/ f71 1 f43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3 1"/>
                  <a:gd name="f105" fmla="*/ f86 f34 1"/>
                  <a:gd name="f106" fmla="*/ f87 f33 1"/>
                  <a:gd name="f107" fmla="*/ f88 f34 1"/>
                  <a:gd name="f108" fmla="*/ f89 f33 1"/>
                  <a:gd name="f109" fmla="*/ f90 f34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04" y="f110"/>
                  </a:cxn>
                  <a:cxn ang="f59">
                    <a:pos x="f111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5"/>
                      <a:pt x="f10" y="f16"/>
                      <a:pt x="f17" y="f13"/>
                    </a:cubicBezTo>
                    <a:cubicBezTo>
                      <a:pt x="f18" y="f10"/>
                      <a:pt x="f19" y="f9"/>
                      <a:pt x="f20" y="f21"/>
                    </a:cubicBezTo>
                    <a:cubicBezTo>
                      <a:pt x="f20" y="f21"/>
                      <a:pt x="f22" y="f21"/>
                      <a:pt x="f22" y="f19"/>
                    </a:cubicBezTo>
                    <a:cubicBezTo>
                      <a:pt x="f23" y="f24"/>
                      <a:pt x="f6" y="f25"/>
                      <a:pt x="f26" y="f22"/>
                    </a:cubicBezTo>
                    <a:cubicBezTo>
                      <a:pt x="f26" y="f27"/>
                      <a:pt x="f23" y="f26"/>
                      <a:pt x="f20" y="f6"/>
                    </a:cubicBezTo>
                    <a:cubicBezTo>
                      <a:pt x="f25" y="f7"/>
                      <a:pt x="f28" y="f26"/>
                      <a:pt x="f21" y="f29"/>
                    </a:cubicBezTo>
                    <a:cubicBezTo>
                      <a:pt x="f30" y="f31"/>
                      <a:pt x="f10" y="f19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8" name="Freeform 179">
                <a:extLst>
                  <a:ext uri="{FF2B5EF4-FFF2-40B4-BE49-F238E27FC236}">
                    <a16:creationId xmlns:a16="http://schemas.microsoft.com/office/drawing/2014/main" id="{EF003505-B656-8B31-9D75-3EE0301D9B6E}"/>
                  </a:ext>
                </a:extLst>
              </p:cNvPr>
              <p:cNvSpPr/>
              <p:nvPr/>
            </p:nvSpPr>
            <p:spPr>
              <a:xfrm>
                <a:off x="5437186" y="4503740"/>
                <a:ext cx="50804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6"/>
                  <a:gd name="f8" fmla="val 7"/>
                  <a:gd name="f9" fmla="val 1"/>
                  <a:gd name="f10" fmla="val 5"/>
                  <a:gd name="f11" fmla="val 4"/>
                  <a:gd name="f12" fmla="val 2"/>
                  <a:gd name="f13" fmla="val 8"/>
                  <a:gd name="f14" fmla="val 3"/>
                  <a:gd name="f15" fmla="val 10"/>
                  <a:gd name="f16" fmla="val 15"/>
                  <a:gd name="f17" fmla="val 17"/>
                  <a:gd name="f18" fmla="val 20"/>
                  <a:gd name="f19" fmla="val 11"/>
                  <a:gd name="f20" fmla="val 12"/>
                  <a:gd name="f21" fmla="val 13"/>
                  <a:gd name="f22" fmla="val 19"/>
                  <a:gd name="f23" fmla="val 14"/>
                  <a:gd name="f24" fmla="val 9"/>
                  <a:gd name="f25" fmla="val 6"/>
                  <a:gd name="f26" fmla="+- 0 0 -90"/>
                  <a:gd name="f27" fmla="*/ f3 1 21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1"/>
                  <a:gd name="f37" fmla="*/ f33 1 16"/>
                  <a:gd name="f38" fmla="*/ 0 f34 1"/>
                  <a:gd name="f39" fmla="*/ 7 f33 1"/>
                  <a:gd name="f40" fmla="*/ 2 f34 1"/>
                  <a:gd name="f41" fmla="*/ 2 f33 1"/>
                  <a:gd name="f42" fmla="*/ 4 f34 1"/>
                  <a:gd name="f43" fmla="*/ 1 f33 1"/>
                  <a:gd name="f44" fmla="*/ 10 f34 1"/>
                  <a:gd name="f45" fmla="*/ 3 f33 1"/>
                  <a:gd name="f46" fmla="*/ 20 f34 1"/>
                  <a:gd name="f47" fmla="*/ 10 f33 1"/>
                  <a:gd name="f48" fmla="*/ 13 f33 1"/>
                  <a:gd name="f49" fmla="*/ 14 f34 1"/>
                  <a:gd name="f50" fmla="*/ 15 f33 1"/>
                  <a:gd name="f51" fmla="*/ 9 f34 1"/>
                  <a:gd name="f52" fmla="*/ 12 f33 1"/>
                  <a:gd name="f53" fmla="+- f35 0 f1"/>
                  <a:gd name="f54" fmla="*/ f38 1 21"/>
                  <a:gd name="f55" fmla="*/ f39 1 16"/>
                  <a:gd name="f56" fmla="*/ f40 1 21"/>
                  <a:gd name="f57" fmla="*/ f41 1 16"/>
                  <a:gd name="f58" fmla="*/ f42 1 21"/>
                  <a:gd name="f59" fmla="*/ f43 1 16"/>
                  <a:gd name="f60" fmla="*/ f44 1 21"/>
                  <a:gd name="f61" fmla="*/ f45 1 16"/>
                  <a:gd name="f62" fmla="*/ f46 1 21"/>
                  <a:gd name="f63" fmla="*/ f47 1 16"/>
                  <a:gd name="f64" fmla="*/ f48 1 16"/>
                  <a:gd name="f65" fmla="*/ f49 1 21"/>
                  <a:gd name="f66" fmla="*/ f50 1 16"/>
                  <a:gd name="f67" fmla="*/ f51 1 21"/>
                  <a:gd name="f68" fmla="*/ f52 1 16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1" h="16">
                    <a:moveTo>
                      <a:pt x="f5" y="f8"/>
                    </a:moveTo>
                    <a:cubicBezTo>
                      <a:pt x="f9" y="f10"/>
                      <a:pt x="f9" y="f11"/>
                      <a:pt x="f12" y="f12"/>
                    </a:cubicBezTo>
                    <a:cubicBezTo>
                      <a:pt x="f12" y="f9"/>
                      <a:pt x="f11" y="f5"/>
                      <a:pt x="f11" y="f9"/>
                    </a:cubicBezTo>
                    <a:cubicBezTo>
                      <a:pt x="f10" y="f8"/>
                      <a:pt x="f13" y="f14"/>
                      <a:pt x="f15" y="f14"/>
                    </a:cubicBezTo>
                    <a:cubicBezTo>
                      <a:pt x="f16" y="f14"/>
                      <a:pt x="f17" y="f8"/>
                      <a:pt x="f18" y="f15"/>
                    </a:cubicBezTo>
                    <a:cubicBezTo>
                      <a:pt x="f6" y="f19"/>
                      <a:pt x="f6" y="f20"/>
                      <a:pt x="f18" y="f21"/>
                    </a:cubicBezTo>
                    <a:cubicBezTo>
                      <a:pt x="f22" y="f23"/>
                      <a:pt x="f17" y="f7"/>
                      <a:pt x="f23" y="f16"/>
                    </a:cubicBezTo>
                    <a:cubicBezTo>
                      <a:pt x="f20" y="f16"/>
                      <a:pt x="f15" y="f21"/>
                      <a:pt x="f24" y="f20"/>
                    </a:cubicBezTo>
                    <a:cubicBezTo>
                      <a:pt x="f25" y="f24"/>
                      <a:pt x="f14" y="f13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9" name="Freeform 180">
                <a:extLst>
                  <a:ext uri="{FF2B5EF4-FFF2-40B4-BE49-F238E27FC236}">
                    <a16:creationId xmlns:a16="http://schemas.microsoft.com/office/drawing/2014/main" id="{A9D19087-0EC8-EE37-461D-958640388778}"/>
                  </a:ext>
                </a:extLst>
              </p:cNvPr>
              <p:cNvSpPr/>
              <p:nvPr/>
            </p:nvSpPr>
            <p:spPr>
              <a:xfrm>
                <a:off x="5383209" y="4583119"/>
                <a:ext cx="3016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6"/>
                  <a:gd name="f8" fmla="val 9"/>
                  <a:gd name="f9" fmla="val 6"/>
                  <a:gd name="f10" fmla="val 8"/>
                  <a:gd name="f11" fmla="val 12"/>
                  <a:gd name="f12" fmla="val 11"/>
                  <a:gd name="f13" fmla="val 10"/>
                  <a:gd name="f14" fmla="val 14"/>
                  <a:gd name="f15" fmla="val 7"/>
                  <a:gd name="f16" fmla="val 5"/>
                  <a:gd name="f17" fmla="val 4"/>
                  <a:gd name="f18" fmla="val 2"/>
                  <a:gd name="f19" fmla="val 1"/>
                  <a:gd name="f20" fmla="val 3"/>
                  <a:gd name="f21" fmla="+- 0 0 -90"/>
                  <a:gd name="f22" fmla="*/ f3 1 13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3"/>
                  <a:gd name="f32" fmla="*/ f28 1 16"/>
                  <a:gd name="f33" fmla="*/ 9 f29 1"/>
                  <a:gd name="f34" fmla="*/ 6 f28 1"/>
                  <a:gd name="f35" fmla="*/ 10 f29 1"/>
                  <a:gd name="f36" fmla="*/ 14 f28 1"/>
                  <a:gd name="f37" fmla="*/ 5 f29 1"/>
                  <a:gd name="f38" fmla="*/ 12 f28 1"/>
                  <a:gd name="f39" fmla="*/ 2 f29 1"/>
                  <a:gd name="f40" fmla="*/ 10 f28 1"/>
                  <a:gd name="f41" fmla="*/ 0 f29 1"/>
                  <a:gd name="f42" fmla="*/ 8 f28 1"/>
                  <a:gd name="f43" fmla="*/ 3 f29 1"/>
                  <a:gd name="f44" fmla="*/ 7 f28 1"/>
                  <a:gd name="f45" fmla="+- f30 0 f1"/>
                  <a:gd name="f46" fmla="*/ f33 1 13"/>
                  <a:gd name="f47" fmla="*/ f34 1 16"/>
                  <a:gd name="f48" fmla="*/ f35 1 13"/>
                  <a:gd name="f49" fmla="*/ f36 1 16"/>
                  <a:gd name="f50" fmla="*/ f37 1 13"/>
                  <a:gd name="f51" fmla="*/ f38 1 16"/>
                  <a:gd name="f52" fmla="*/ f39 1 13"/>
                  <a:gd name="f53" fmla="*/ f40 1 16"/>
                  <a:gd name="f54" fmla="*/ f41 1 13"/>
                  <a:gd name="f55" fmla="*/ f42 1 16"/>
                  <a:gd name="f56" fmla="*/ f43 1 13"/>
                  <a:gd name="f57" fmla="*/ f44 1 16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82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3" h="1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0" y="f7"/>
                      <a:pt x="f15" y="f6"/>
                      <a:pt x="f16" y="f11"/>
                    </a:cubicBezTo>
                    <a:cubicBezTo>
                      <a:pt x="f17" y="f11"/>
                      <a:pt x="f17" y="f13"/>
                      <a:pt x="f18" y="f13"/>
                    </a:cubicBezTo>
                    <a:cubicBezTo>
                      <a:pt x="f19" y="f8"/>
                      <a:pt x="f5" y="f8"/>
                      <a:pt x="f5" y="f10"/>
                    </a:cubicBezTo>
                    <a:cubicBezTo>
                      <a:pt x="f19" y="f9"/>
                      <a:pt x="f18" y="f15"/>
                      <a:pt x="f20" y="f15"/>
                    </a:cubicBezTo>
                    <a:cubicBezTo>
                      <a:pt x="f17" y="f10"/>
                      <a:pt x="f16" y="f15"/>
                      <a:pt x="f16" y="f9"/>
                    </a:cubicBezTo>
                    <a:cubicBezTo>
                      <a:pt x="f9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0" name="Freeform 181">
                <a:extLst>
                  <a:ext uri="{FF2B5EF4-FFF2-40B4-BE49-F238E27FC236}">
                    <a16:creationId xmlns:a16="http://schemas.microsoft.com/office/drawing/2014/main" id="{0B6CCA9E-4147-8188-E435-C68F334F4493}"/>
                  </a:ext>
                </a:extLst>
              </p:cNvPr>
              <p:cNvSpPr/>
              <p:nvPr/>
            </p:nvSpPr>
            <p:spPr>
              <a:xfrm>
                <a:off x="5353053" y="4610103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3"/>
                  <a:gd name="f8" fmla="val 7"/>
                  <a:gd name="f9" fmla="val 8"/>
                  <a:gd name="f10" fmla="val 10"/>
                  <a:gd name="f11" fmla="val 6"/>
                  <a:gd name="f12" fmla="val 11"/>
                  <a:gd name="f13" fmla="val 5"/>
                  <a:gd name="f14" fmla="val 4"/>
                  <a:gd name="f15" fmla="val 2"/>
                  <a:gd name="f16" fmla="val 12"/>
                  <a:gd name="f17" fmla="val 1"/>
                  <a:gd name="f18" fmla="+- 0 0 -90"/>
                  <a:gd name="f19" fmla="*/ f3 1 9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3"/>
                  <a:gd name="f30" fmla="*/ 9 f26 1"/>
                  <a:gd name="f31" fmla="*/ 7 f25 1"/>
                  <a:gd name="f32" fmla="*/ 7 f26 1"/>
                  <a:gd name="f33" fmla="*/ 10 f25 1"/>
                  <a:gd name="f34" fmla="*/ 4 f26 1"/>
                  <a:gd name="f35" fmla="*/ 13 f25 1"/>
                  <a:gd name="f36" fmla="*/ 2 f26 1"/>
                  <a:gd name="f37" fmla="*/ 9 f25 1"/>
                  <a:gd name="f38" fmla="*/ 0 f26 1"/>
                  <a:gd name="f39" fmla="*/ 6 f25 1"/>
                  <a:gd name="f40" fmla="*/ 1 f25 1"/>
                  <a:gd name="f41" fmla="+- f27 0 f1"/>
                  <a:gd name="f42" fmla="*/ f30 1 9"/>
                  <a:gd name="f43" fmla="*/ f31 1 13"/>
                  <a:gd name="f44" fmla="*/ f32 1 9"/>
                  <a:gd name="f45" fmla="*/ f33 1 13"/>
                  <a:gd name="f46" fmla="*/ f34 1 9"/>
                  <a:gd name="f47" fmla="*/ f35 1 13"/>
                  <a:gd name="f48" fmla="*/ f36 1 9"/>
                  <a:gd name="f49" fmla="*/ f37 1 13"/>
                  <a:gd name="f50" fmla="*/ f38 1 9"/>
                  <a:gd name="f51" fmla="*/ f39 1 13"/>
                  <a:gd name="f52" fmla="*/ f40 1 13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8"/>
                  <a:gd name="f64" fmla="*/ f49 1 f29"/>
                  <a:gd name="f65" fmla="*/ f50 1 f28"/>
                  <a:gd name="f66" fmla="*/ f51 1 f29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19 1"/>
                  <a:gd name="f79" fmla="*/ f64 f20 1"/>
                  <a:gd name="f80" fmla="*/ f65 f19 1"/>
                  <a:gd name="f81" fmla="*/ f66 f20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81"/>
                  </a:cxn>
                  <a:cxn ang="f41">
                    <a:pos x="f76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9" h="13">
                    <a:moveTo>
                      <a:pt x="f6" y="f8"/>
                    </a:moveTo>
                    <a:cubicBezTo>
                      <a:pt x="f9" y="f9"/>
                      <a:pt x="f9" y="f6"/>
                      <a:pt x="f8" y="f10"/>
                    </a:cubicBezTo>
                    <a:cubicBezTo>
                      <a:pt x="f11" y="f12"/>
                      <a:pt x="f13" y="f7"/>
                      <a:pt x="f14" y="f7"/>
                    </a:cubicBezTo>
                    <a:cubicBezTo>
                      <a:pt x="f15" y="f16"/>
                      <a:pt x="f15" y="f12"/>
                      <a:pt x="f15" y="f6"/>
                    </a:cubicBezTo>
                    <a:cubicBezTo>
                      <a:pt x="f15" y="f9"/>
                      <a:pt x="f17" y="f8"/>
                      <a:pt x="f5" y="f11"/>
                    </a:cubicBezTo>
                    <a:cubicBezTo>
                      <a:pt x="f15" y="f13"/>
                      <a:pt x="f17" y="f5"/>
                      <a:pt x="f14" y="f17"/>
                    </a:cubicBezTo>
                    <a:cubicBezTo>
                      <a:pt x="f9" y="f17"/>
                      <a:pt x="f9" y="f13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1" name="Freeform 182">
                <a:extLst>
                  <a:ext uri="{FF2B5EF4-FFF2-40B4-BE49-F238E27FC236}">
                    <a16:creationId xmlns:a16="http://schemas.microsoft.com/office/drawing/2014/main" id="{67F6C26E-67DC-098C-74B9-AE6CBAD18AF4}"/>
                  </a:ext>
                </a:extLst>
              </p:cNvPr>
              <p:cNvSpPr/>
              <p:nvPr/>
            </p:nvSpPr>
            <p:spPr>
              <a:xfrm>
                <a:off x="5407030" y="4494211"/>
                <a:ext cx="14292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"/>
                  <a:gd name="f8" fmla="val 5"/>
                  <a:gd name="f9" fmla="val 3"/>
                  <a:gd name="f10" fmla="val 2"/>
                  <a:gd name="f11" fmla="val 1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4 f18 1"/>
                  <a:gd name="f22" fmla="*/ 5 f18 1"/>
                  <a:gd name="f23" fmla="*/ 1 f18 1"/>
                  <a:gd name="f24" fmla="+- f19 0 f1"/>
                  <a:gd name="f25" fmla="*/ f21 1 6"/>
                  <a:gd name="f26" fmla="*/ f22 1 6"/>
                  <a:gd name="f27" fmla="*/ f23 1 6"/>
                  <a:gd name="f28" fmla="*/ 0 1 f20"/>
                  <a:gd name="f29" fmla="*/ f16 1 f20"/>
                  <a:gd name="f30" fmla="*/ f25 1 f20"/>
                  <a:gd name="f31" fmla="*/ f26 1 f20"/>
                  <a:gd name="f32" fmla="*/ f27 1 f20"/>
                  <a:gd name="f33" fmla="*/ f28 f13 1"/>
                  <a:gd name="f34" fmla="*/ f29 f13 1"/>
                  <a:gd name="f35" fmla="*/ f29 f14 1"/>
                  <a:gd name="f36" fmla="*/ f28 f14 1"/>
                  <a:gd name="f37" fmla="*/ f30 f13 1"/>
                  <a:gd name="f38" fmla="*/ f31 f14 1"/>
                  <a:gd name="f39" fmla="*/ f32 f13 1"/>
                  <a:gd name="f40" fmla="*/ f30 f14 1"/>
                  <a:gd name="f41" fmla="*/ f32 f14 1"/>
                  <a:gd name="f42" fmla="*/ f31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7" y="f38"/>
                  </a:cxn>
                  <a:cxn ang="f24">
                    <a:pos x="f39" y="f40"/>
                  </a:cxn>
                  <a:cxn ang="f24">
                    <a:pos x="f39" y="f41"/>
                  </a:cxn>
                  <a:cxn ang="f24">
                    <a:pos x="f42" y="f41"/>
                  </a:cxn>
                  <a:cxn ang="f24">
                    <a:pos x="f37" y="f38"/>
                  </a:cxn>
                </a:cxnLst>
                <a:rect l="f33" t="f36" r="f34" b="f35"/>
                <a:pathLst>
                  <a:path w="6" h="6">
                    <a:moveTo>
                      <a:pt x="f7" y="f8"/>
                    </a:moveTo>
                    <a:cubicBezTo>
                      <a:pt x="f9" y="f6"/>
                      <a:pt x="f10" y="f8"/>
                      <a:pt x="f11" y="f7"/>
                    </a:cubicBezTo>
                    <a:cubicBezTo>
                      <a:pt x="f5" y="f9"/>
                      <a:pt x="f5" y="f10"/>
                      <a:pt x="f11" y="f11"/>
                    </a:cubicBezTo>
                    <a:cubicBezTo>
                      <a:pt x="f10" y="f5"/>
                      <a:pt x="f7" y="f5"/>
                      <a:pt x="f8" y="f11"/>
                    </a:cubicBezTo>
                    <a:cubicBezTo>
                      <a:pt x="f6" y="f9"/>
                      <a:pt x="f8" y="f7"/>
                      <a:pt x="f7" y="f8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2" name="Freeform 183">
                <a:extLst>
                  <a:ext uri="{FF2B5EF4-FFF2-40B4-BE49-F238E27FC236}">
                    <a16:creationId xmlns:a16="http://schemas.microsoft.com/office/drawing/2014/main" id="{60535580-CC9E-3D1E-1DF8-3CF4CB8E20D2}"/>
                  </a:ext>
                </a:extLst>
              </p:cNvPr>
              <p:cNvSpPr/>
              <p:nvPr/>
            </p:nvSpPr>
            <p:spPr>
              <a:xfrm>
                <a:off x="4137029" y="4706938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3"/>
                  <a:gd name="f10" fmla="val 1"/>
                  <a:gd name="f11" fmla="val 4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8" y="f5"/>
                    </a:moveTo>
                    <a:cubicBezTo>
                      <a:pt x="f9" y="f10"/>
                      <a:pt x="f11" y="f8"/>
                      <a:pt x="f6" y="f9"/>
                    </a:cubicBezTo>
                    <a:cubicBezTo>
                      <a:pt x="f6" y="f6"/>
                      <a:pt x="f11" y="f7"/>
                      <a:pt x="f9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3" name="Freeform 184">
                <a:extLst>
                  <a:ext uri="{FF2B5EF4-FFF2-40B4-BE49-F238E27FC236}">
                    <a16:creationId xmlns:a16="http://schemas.microsoft.com/office/drawing/2014/main" id="{036BAA21-7D01-E1BC-7F40-AAF0216E4761}"/>
                  </a:ext>
                </a:extLst>
              </p:cNvPr>
              <p:cNvSpPr/>
              <p:nvPr/>
            </p:nvSpPr>
            <p:spPr>
              <a:xfrm>
                <a:off x="3824285" y="4460882"/>
                <a:ext cx="100017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32"/>
                  <a:gd name="f8" fmla="val 30"/>
                  <a:gd name="f9" fmla="val 27"/>
                  <a:gd name="f10" fmla="val 31"/>
                  <a:gd name="f11" fmla="val 22"/>
                  <a:gd name="f12" fmla="val 29"/>
                  <a:gd name="f13" fmla="val 21"/>
                  <a:gd name="f14" fmla="val 25"/>
                  <a:gd name="f15" fmla="val 23"/>
                  <a:gd name="f16" fmla="val 24"/>
                  <a:gd name="f17" fmla="val 17"/>
                  <a:gd name="f18" fmla="val 19"/>
                  <a:gd name="f19" fmla="val 9"/>
                  <a:gd name="f20" fmla="val 3"/>
                  <a:gd name="f21" fmla="val 12"/>
                  <a:gd name="f22" fmla="val 1"/>
                  <a:gd name="f23" fmla="val 6"/>
                  <a:gd name="f24" fmla="val 2"/>
                  <a:gd name="f25" fmla="val 15"/>
                  <a:gd name="f26" fmla="val 11"/>
                  <a:gd name="f27" fmla="val 13"/>
                  <a:gd name="f28" fmla="val 16"/>
                  <a:gd name="f29" fmla="val 36"/>
                  <a:gd name="f30" fmla="val 18"/>
                  <a:gd name="f31" fmla="val 40"/>
                  <a:gd name="f32" fmla="val 20"/>
                  <a:gd name="f33" fmla="val 28"/>
                  <a:gd name="f34" fmla="val 37"/>
                  <a:gd name="f35" fmla="val 35"/>
                  <a:gd name="f36" fmla="+- 0 0 -90"/>
                  <a:gd name="f37" fmla="*/ f3 1 42"/>
                  <a:gd name="f38" fmla="*/ f4 1 3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2"/>
                  <a:gd name="f47" fmla="*/ f43 1 32"/>
                  <a:gd name="f48" fmla="*/ 30 f44 1"/>
                  <a:gd name="f49" fmla="*/ 27 f43 1"/>
                  <a:gd name="f50" fmla="*/ 25 f44 1"/>
                  <a:gd name="f51" fmla="*/ 22 f43 1"/>
                  <a:gd name="f52" fmla="*/ 23 f44 1"/>
                  <a:gd name="f53" fmla="*/ 23 f43 1"/>
                  <a:gd name="f54" fmla="*/ 3 f44 1"/>
                  <a:gd name="f55" fmla="*/ 12 f43 1"/>
                  <a:gd name="f56" fmla="*/ 2 f44 1"/>
                  <a:gd name="f57" fmla="*/ 3 f43 1"/>
                  <a:gd name="f58" fmla="*/ 9 f44 1"/>
                  <a:gd name="f59" fmla="*/ 1 f43 1"/>
                  <a:gd name="f60" fmla="*/ 11 f43 1"/>
                  <a:gd name="f61" fmla="*/ 36 f44 1"/>
                  <a:gd name="f62" fmla="*/ 18 f43 1"/>
                  <a:gd name="f63" fmla="*/ 40 f44 1"/>
                  <a:gd name="f64" fmla="*/ 28 f43 1"/>
                  <a:gd name="f65" fmla="*/ 32 f44 1"/>
                  <a:gd name="f66" fmla="+- f45 0 f1"/>
                  <a:gd name="f67" fmla="*/ f48 1 42"/>
                  <a:gd name="f68" fmla="*/ f49 1 32"/>
                  <a:gd name="f69" fmla="*/ f50 1 42"/>
                  <a:gd name="f70" fmla="*/ f51 1 32"/>
                  <a:gd name="f71" fmla="*/ f52 1 42"/>
                  <a:gd name="f72" fmla="*/ f53 1 32"/>
                  <a:gd name="f73" fmla="*/ f54 1 42"/>
                  <a:gd name="f74" fmla="*/ f55 1 32"/>
                  <a:gd name="f75" fmla="*/ f56 1 42"/>
                  <a:gd name="f76" fmla="*/ f57 1 32"/>
                  <a:gd name="f77" fmla="*/ f58 1 42"/>
                  <a:gd name="f78" fmla="*/ f59 1 32"/>
                  <a:gd name="f79" fmla="*/ f60 1 32"/>
                  <a:gd name="f80" fmla="*/ f61 1 42"/>
                  <a:gd name="f81" fmla="*/ f62 1 32"/>
                  <a:gd name="f82" fmla="*/ f63 1 42"/>
                  <a:gd name="f83" fmla="*/ f64 1 32"/>
                  <a:gd name="f84" fmla="*/ f65 1 42"/>
                  <a:gd name="f85" fmla="*/ 0 1 f46"/>
                  <a:gd name="f86" fmla="*/ f40 1 f46"/>
                  <a:gd name="f87" fmla="*/ 0 1 f47"/>
                  <a:gd name="f88" fmla="*/ f41 1 f47"/>
                  <a:gd name="f89" fmla="*/ f67 1 f46"/>
                  <a:gd name="f90" fmla="*/ f68 1 f47"/>
                  <a:gd name="f91" fmla="*/ f69 1 f46"/>
                  <a:gd name="f92" fmla="*/ f70 1 f47"/>
                  <a:gd name="f93" fmla="*/ f71 1 f46"/>
                  <a:gd name="f94" fmla="*/ f72 1 f47"/>
                  <a:gd name="f95" fmla="*/ f73 1 f46"/>
                  <a:gd name="f96" fmla="*/ f74 1 f47"/>
                  <a:gd name="f97" fmla="*/ f75 1 f46"/>
                  <a:gd name="f98" fmla="*/ f76 1 f47"/>
                  <a:gd name="f99" fmla="*/ f77 1 f46"/>
                  <a:gd name="f100" fmla="*/ f78 1 f47"/>
                  <a:gd name="f101" fmla="*/ f79 1 f47"/>
                  <a:gd name="f102" fmla="*/ f80 1 f46"/>
                  <a:gd name="f103" fmla="*/ f81 1 f47"/>
                  <a:gd name="f104" fmla="*/ f82 1 f46"/>
                  <a:gd name="f105" fmla="*/ f83 1 f47"/>
                  <a:gd name="f106" fmla="*/ f84 1 f46"/>
                  <a:gd name="f107" fmla="*/ f85 f37 1"/>
                  <a:gd name="f108" fmla="*/ f86 f37 1"/>
                  <a:gd name="f109" fmla="*/ f88 f38 1"/>
                  <a:gd name="f110" fmla="*/ f87 f38 1"/>
                  <a:gd name="f111" fmla="*/ f89 f37 1"/>
                  <a:gd name="f112" fmla="*/ f90 f38 1"/>
                  <a:gd name="f113" fmla="*/ f91 f37 1"/>
                  <a:gd name="f114" fmla="*/ f92 f38 1"/>
                  <a:gd name="f115" fmla="*/ f93 f37 1"/>
                  <a:gd name="f116" fmla="*/ f94 f38 1"/>
                  <a:gd name="f117" fmla="*/ f95 f37 1"/>
                  <a:gd name="f118" fmla="*/ f96 f38 1"/>
                  <a:gd name="f119" fmla="*/ f97 f37 1"/>
                  <a:gd name="f120" fmla="*/ f98 f38 1"/>
                  <a:gd name="f121" fmla="*/ f99 f37 1"/>
                  <a:gd name="f122" fmla="*/ f100 f38 1"/>
                  <a:gd name="f123" fmla="*/ f101 f38 1"/>
                  <a:gd name="f124" fmla="*/ f102 f37 1"/>
                  <a:gd name="f125" fmla="*/ f103 f38 1"/>
                  <a:gd name="f126" fmla="*/ f104 f37 1"/>
                  <a:gd name="f127" fmla="*/ f105 f38 1"/>
                  <a:gd name="f128" fmla="*/ f10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13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7"/>
                  </a:cxn>
                  <a:cxn ang="f66">
                    <a:pos x="f111" y="f112"/>
                  </a:cxn>
                  <a:cxn ang="f66">
                    <a:pos x="f111" y="f112"/>
                  </a:cxn>
                </a:cxnLst>
                <a:rect l="f107" t="f110" r="f108" b="f109"/>
                <a:pathLst>
                  <a:path w="42" h="32">
                    <a:moveTo>
                      <a:pt x="f8" y="f9"/>
                    </a:moveTo>
                    <a:cubicBezTo>
                      <a:pt x="f10" y="f11"/>
                      <a:pt x="f12" y="f13"/>
                      <a:pt x="f14" y="f11"/>
                    </a:cubicBezTo>
                    <a:cubicBezTo>
                      <a:pt x="f14" y="f15"/>
                      <a:pt x="f16" y="f15"/>
                      <a:pt x="f15" y="f15"/>
                    </a:cubicBezTo>
                    <a:cubicBezTo>
                      <a:pt x="f17" y="f18"/>
                      <a:pt x="f19" y="f17"/>
                      <a:pt x="f20" y="f21"/>
                    </a:cubicBezTo>
                    <a:cubicBezTo>
                      <a:pt x="f22" y="f19"/>
                      <a:pt x="f5" y="f23"/>
                      <a:pt x="f24" y="f20"/>
                    </a:cubicBezTo>
                    <a:cubicBezTo>
                      <a:pt x="f20" y="f5"/>
                      <a:pt x="f23" y="f22"/>
                      <a:pt x="f19" y="f22"/>
                    </a:cubicBezTo>
                    <a:cubicBezTo>
                      <a:pt x="f25" y="f20"/>
                      <a:pt x="f18" y="f19"/>
                      <a:pt x="f14" y="f26"/>
                    </a:cubicBezTo>
                    <a:cubicBezTo>
                      <a:pt x="f12" y="f27"/>
                      <a:pt x="f7" y="f28"/>
                      <a:pt x="f29" y="f30"/>
                    </a:cubicBezTo>
                    <a:cubicBezTo>
                      <a:pt x="f31" y="f32"/>
                      <a:pt x="f6" y="f14"/>
                      <a:pt x="f31" y="f33"/>
                    </a:cubicBezTo>
                    <a:cubicBezTo>
                      <a:pt x="f34" y="f7"/>
                      <a:pt x="f35" y="f12"/>
                      <a:pt x="f7" y="f33"/>
                    </a:cubicBezTo>
                    <a:cubicBezTo>
                      <a:pt x="f10" y="f33"/>
                      <a:pt x="f10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49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4" name="Freeform 185">
                <a:extLst>
                  <a:ext uri="{FF2B5EF4-FFF2-40B4-BE49-F238E27FC236}">
                    <a16:creationId xmlns:a16="http://schemas.microsoft.com/office/drawing/2014/main" id="{1D137F17-CDAD-E51B-41C6-0BED8FF3EDD6}"/>
                  </a:ext>
                </a:extLst>
              </p:cNvPr>
              <p:cNvSpPr/>
              <p:nvPr/>
            </p:nvSpPr>
            <p:spPr>
              <a:xfrm>
                <a:off x="3871917" y="4375157"/>
                <a:ext cx="61914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7"/>
                  <a:gd name="f8" fmla="val 20"/>
                  <a:gd name="f9" fmla="val 23"/>
                  <a:gd name="f10" fmla="val 25"/>
                  <a:gd name="f11" fmla="val 24"/>
                  <a:gd name="f12" fmla="val 22"/>
                  <a:gd name="f13" fmla="val 19"/>
                  <a:gd name="f14" fmla="val 15"/>
                  <a:gd name="f15" fmla="val 21"/>
                  <a:gd name="f16" fmla="val 12"/>
                  <a:gd name="f17" fmla="val 17"/>
                  <a:gd name="f18" fmla="val 7"/>
                  <a:gd name="f19" fmla="val 16"/>
                  <a:gd name="f20" fmla="val 3"/>
                  <a:gd name="f21" fmla="val 8"/>
                  <a:gd name="f22" fmla="val 4"/>
                  <a:gd name="f23" fmla="val 2"/>
                  <a:gd name="f24" fmla="val 5"/>
                  <a:gd name="f25" fmla="val 1"/>
                  <a:gd name="f26" fmla="val 9"/>
                  <a:gd name="f27" fmla="val 13"/>
                  <a:gd name="f28" fmla="val 6"/>
                  <a:gd name="f29" fmla="val 10"/>
                  <a:gd name="f30" fmla="val 14"/>
                  <a:gd name="f31" fmla="val 18"/>
                  <a:gd name="f32" fmla="+- 0 0 -90"/>
                  <a:gd name="f33" fmla="*/ f3 1 26"/>
                  <a:gd name="f34" fmla="*/ f4 1 27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6"/>
                  <a:gd name="f43" fmla="*/ f39 1 27"/>
                  <a:gd name="f44" fmla="*/ 26 f40 1"/>
                  <a:gd name="f45" fmla="*/ 20 f39 1"/>
                  <a:gd name="f46" fmla="*/ 24 f40 1"/>
                  <a:gd name="f47" fmla="*/ 26 f39 1"/>
                  <a:gd name="f48" fmla="*/ 19 f40 1"/>
                  <a:gd name="f49" fmla="*/ 24 f39 1"/>
                  <a:gd name="f50" fmla="*/ 7 f40 1"/>
                  <a:gd name="f51" fmla="*/ 16 f39 1"/>
                  <a:gd name="f52" fmla="*/ 0 f40 1"/>
                  <a:gd name="f53" fmla="*/ 8 f39 1"/>
                  <a:gd name="f54" fmla="*/ 5 f40 1"/>
                  <a:gd name="f55" fmla="*/ 1 f39 1"/>
                  <a:gd name="f56" fmla="*/ 15 f40 1"/>
                  <a:gd name="f57" fmla="*/ 6 f39 1"/>
                  <a:gd name="f58" fmla="*/ 23 f40 1"/>
                  <a:gd name="f59" fmla="*/ 14 f39 1"/>
                  <a:gd name="f60" fmla="+- f41 0 f1"/>
                  <a:gd name="f61" fmla="*/ f44 1 26"/>
                  <a:gd name="f62" fmla="*/ f45 1 27"/>
                  <a:gd name="f63" fmla="*/ f46 1 26"/>
                  <a:gd name="f64" fmla="*/ f47 1 27"/>
                  <a:gd name="f65" fmla="*/ f48 1 26"/>
                  <a:gd name="f66" fmla="*/ f49 1 27"/>
                  <a:gd name="f67" fmla="*/ f50 1 26"/>
                  <a:gd name="f68" fmla="*/ f51 1 27"/>
                  <a:gd name="f69" fmla="*/ f52 1 26"/>
                  <a:gd name="f70" fmla="*/ f53 1 27"/>
                  <a:gd name="f71" fmla="*/ f54 1 26"/>
                  <a:gd name="f72" fmla="*/ f55 1 27"/>
                  <a:gd name="f73" fmla="*/ f56 1 26"/>
                  <a:gd name="f74" fmla="*/ f57 1 27"/>
                  <a:gd name="f75" fmla="*/ f58 1 26"/>
                  <a:gd name="f76" fmla="*/ f59 1 27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6" h="27">
                    <a:moveTo>
                      <a:pt x="f6" y="f8"/>
                    </a:moveTo>
                    <a:cubicBezTo>
                      <a:pt x="f6" y="f9"/>
                      <a:pt x="f6" y="f10"/>
                      <a:pt x="f11" y="f6"/>
                    </a:cubicBezTo>
                    <a:cubicBezTo>
                      <a:pt x="f12" y="f7"/>
                      <a:pt x="f8" y="f6"/>
                      <a:pt x="f13" y="f11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4"/>
                      <a:pt x="f5" y="f16"/>
                      <a:pt x="f5" y="f21"/>
                    </a:cubicBezTo>
                    <a:cubicBezTo>
                      <a:pt x="f5" y="f22"/>
                      <a:pt x="f23" y="f23"/>
                      <a:pt x="f24" y="f25"/>
                    </a:cubicBezTo>
                    <a:cubicBezTo>
                      <a:pt x="f26" y="f5"/>
                      <a:pt x="f27" y="f20"/>
                      <a:pt x="f14" y="f28"/>
                    </a:cubicBezTo>
                    <a:cubicBezTo>
                      <a:pt x="f17" y="f29"/>
                      <a:pt x="f13" y="f16"/>
                      <a:pt x="f9" y="f30"/>
                    </a:cubicBezTo>
                    <a:cubicBezTo>
                      <a:pt x="f10" y="f14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4BAB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5" name="Freeform 186">
                <a:extLst>
                  <a:ext uri="{FF2B5EF4-FFF2-40B4-BE49-F238E27FC236}">
                    <a16:creationId xmlns:a16="http://schemas.microsoft.com/office/drawing/2014/main" id="{81535A82-DF2A-F6D1-E7CE-724647DC32C8}"/>
                  </a:ext>
                </a:extLst>
              </p:cNvPr>
              <p:cNvSpPr/>
              <p:nvPr/>
            </p:nvSpPr>
            <p:spPr>
              <a:xfrm>
                <a:off x="3830641" y="4408486"/>
                <a:ext cx="7144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7"/>
                  <a:gd name="f9" fmla="val 9"/>
                  <a:gd name="f10" fmla="val 11"/>
                  <a:gd name="f11" fmla="val 1"/>
                  <a:gd name="f12" fmla="val 12"/>
                  <a:gd name="f13" fmla="val 2"/>
                  <a:gd name="f14" fmla="val 15"/>
                  <a:gd name="f15" fmla="val 21"/>
                  <a:gd name="f16" fmla="val 10"/>
                  <a:gd name="f17" fmla="val 13"/>
                  <a:gd name="f18" fmla="val 28"/>
                  <a:gd name="f19" fmla="val 18"/>
                  <a:gd name="f20" fmla="val 26"/>
                  <a:gd name="f21" fmla="val 22"/>
                  <a:gd name="f22" fmla="val 20"/>
                  <a:gd name="f23" fmla="val 16"/>
                  <a:gd name="f24" fmla="val 14"/>
                  <a:gd name="f25" fmla="val 4"/>
                  <a:gd name="f26" fmla="val 5"/>
                  <a:gd name="f27" fmla="+- 0 0 -90"/>
                  <a:gd name="f28" fmla="*/ f3 1 30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25"/>
                  <a:gd name="f39" fmla="*/ 7 f35 1"/>
                  <a:gd name="f40" fmla="*/ 0 f34 1"/>
                  <a:gd name="f41" fmla="*/ 12 f35 1"/>
                  <a:gd name="f42" fmla="*/ 2 f34 1"/>
                  <a:gd name="f43" fmla="*/ 25 f35 1"/>
                  <a:gd name="f44" fmla="*/ 13 f34 1"/>
                  <a:gd name="f45" fmla="*/ 28 f35 1"/>
                  <a:gd name="f46" fmla="*/ 21 f34 1"/>
                  <a:gd name="f47" fmla="*/ 20 f35 1"/>
                  <a:gd name="f48" fmla="*/ 4 f35 1"/>
                  <a:gd name="f49" fmla="*/ 12 f34 1"/>
                  <a:gd name="f50" fmla="*/ 1 f35 1"/>
                  <a:gd name="f51" fmla="*/ 5 f34 1"/>
                  <a:gd name="f52" fmla="+- f36 0 f1"/>
                  <a:gd name="f53" fmla="*/ f39 1 30"/>
                  <a:gd name="f54" fmla="*/ f40 1 25"/>
                  <a:gd name="f55" fmla="*/ f41 1 30"/>
                  <a:gd name="f56" fmla="*/ f42 1 25"/>
                  <a:gd name="f57" fmla="*/ f43 1 30"/>
                  <a:gd name="f58" fmla="*/ f44 1 25"/>
                  <a:gd name="f59" fmla="*/ f45 1 30"/>
                  <a:gd name="f60" fmla="*/ f46 1 25"/>
                  <a:gd name="f61" fmla="*/ f47 1 30"/>
                  <a:gd name="f62" fmla="*/ f48 1 30"/>
                  <a:gd name="f63" fmla="*/ f49 1 25"/>
                  <a:gd name="f64" fmla="*/ f50 1 30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4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0" h="25">
                    <a:moveTo>
                      <a:pt x="f8" y="f5"/>
                    </a:moveTo>
                    <a:cubicBezTo>
                      <a:pt x="f9" y="f5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7" y="f17"/>
                    </a:cubicBezTo>
                    <a:cubicBezTo>
                      <a:pt x="f18" y="f14"/>
                      <a:pt x="f6" y="f19"/>
                      <a:pt x="f18" y="f15"/>
                    </a:cubicBezTo>
                    <a:cubicBezTo>
                      <a:pt x="f20" y="f7"/>
                      <a:pt x="f21" y="f7"/>
                      <a:pt x="f22" y="f15"/>
                    </a:cubicBezTo>
                    <a:cubicBezTo>
                      <a:pt x="f23" y="f24"/>
                      <a:pt x="f9" y="f14"/>
                      <a:pt x="f25" y="f12"/>
                    </a:cubicBezTo>
                    <a:cubicBezTo>
                      <a:pt x="f13" y="f16"/>
                      <a:pt x="f5" y="f9"/>
                      <a:pt x="f11" y="f26"/>
                    </a:cubicBezTo>
                    <a:cubicBezTo>
                      <a:pt x="f13" y="f13"/>
                      <a:pt x="f25" y="f11"/>
                      <a:pt x="f8" y="f5"/>
                    </a:cubicBezTo>
                    <a:close/>
                  </a:path>
                </a:pathLst>
              </a:custGeom>
              <a:solidFill>
                <a:srgbClr val="47A8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6" name="Freeform 187">
                <a:extLst>
                  <a:ext uri="{FF2B5EF4-FFF2-40B4-BE49-F238E27FC236}">
                    <a16:creationId xmlns:a16="http://schemas.microsoft.com/office/drawing/2014/main" id="{9AB73A71-5CCB-3D8A-C68E-6225B8CE1525}"/>
                  </a:ext>
                </a:extLst>
              </p:cNvPr>
              <p:cNvSpPr/>
              <p:nvPr/>
            </p:nvSpPr>
            <p:spPr>
              <a:xfrm>
                <a:off x="3938585" y="4432307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7"/>
                  <a:gd name="f10" fmla="val 1"/>
                  <a:gd name="f11" fmla="val 5"/>
                  <a:gd name="f12" fmla="val 3"/>
                  <a:gd name="f13" fmla="+- 0 0 -90"/>
                  <a:gd name="f14" fmla="*/ f3 1 8"/>
                  <a:gd name="f15" fmla="*/ f4 1 1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12"/>
                  <a:gd name="f25" fmla="*/ 4 f21 1"/>
                  <a:gd name="f26" fmla="*/ 0 f20 1"/>
                  <a:gd name="f27" fmla="*/ 8 f21 1"/>
                  <a:gd name="f28" fmla="*/ 7 f20 1"/>
                  <a:gd name="f29" fmla="*/ 5 f21 1"/>
                  <a:gd name="f30" fmla="*/ 12 f20 1"/>
                  <a:gd name="f31" fmla="*/ 0 f21 1"/>
                  <a:gd name="f32" fmla="*/ 5 f20 1"/>
                  <a:gd name="f33" fmla="+- f22 0 f1"/>
                  <a:gd name="f34" fmla="*/ f25 1 8"/>
                  <a:gd name="f35" fmla="*/ f26 1 12"/>
                  <a:gd name="f36" fmla="*/ f27 1 8"/>
                  <a:gd name="f37" fmla="*/ f28 1 12"/>
                  <a:gd name="f38" fmla="*/ f29 1 8"/>
                  <a:gd name="f39" fmla="*/ f30 1 12"/>
                  <a:gd name="f40" fmla="*/ f31 1 8"/>
                  <a:gd name="f41" fmla="*/ f32 1 12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1 f23"/>
                  <a:gd name="f53" fmla="*/ f41 1 f24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8" h="12">
                    <a:moveTo>
                      <a:pt x="f8" y="f5"/>
                    </a:moveTo>
                    <a:cubicBezTo>
                      <a:pt x="f9" y="f10"/>
                      <a:pt x="f9" y="f8"/>
                      <a:pt x="f6" y="f9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10" y="f7"/>
                      <a:pt x="f5" y="f6"/>
                      <a:pt x="f5" y="f11"/>
                    </a:cubicBezTo>
                    <a:cubicBezTo>
                      <a:pt x="f5" y="f12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69AD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7" name="Freeform 188">
                <a:extLst>
                  <a:ext uri="{FF2B5EF4-FFF2-40B4-BE49-F238E27FC236}">
                    <a16:creationId xmlns:a16="http://schemas.microsoft.com/office/drawing/2014/main" id="{6748B3CA-8D32-6F74-244B-C52E221C4A75}"/>
                  </a:ext>
                </a:extLst>
              </p:cNvPr>
              <p:cNvSpPr/>
              <p:nvPr/>
            </p:nvSpPr>
            <p:spPr>
              <a:xfrm>
                <a:off x="3905246" y="4460882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7"/>
                  <a:gd name="f9" fmla="val 8"/>
                  <a:gd name="f10" fmla="val 5"/>
                  <a:gd name="f11" fmla="val 11"/>
                  <a:gd name="f12" fmla="val 2"/>
                  <a:gd name="f13" fmla="val 1"/>
                  <a:gd name="f14" fmla="val 3"/>
                  <a:gd name="f15" fmla="val 4"/>
                  <a:gd name="f16" fmla="val 6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7 f25 1"/>
                  <a:gd name="f30" fmla="*/ 8 f24 1"/>
                  <a:gd name="f31" fmla="*/ 5 f25 1"/>
                  <a:gd name="f32" fmla="*/ 11 f24 1"/>
                  <a:gd name="f33" fmla="*/ 1 f25 1"/>
                  <a:gd name="f34" fmla="*/ 3 f24 1"/>
                  <a:gd name="f35" fmla="*/ 4 f25 1"/>
                  <a:gd name="f36" fmla="*/ 1 f24 1"/>
                  <a:gd name="f37" fmla="*/ 2 f24 1"/>
                  <a:gd name="f38" fmla="+- f26 0 f1"/>
                  <a:gd name="f39" fmla="*/ f29 1 9"/>
                  <a:gd name="f40" fmla="*/ f30 1 12"/>
                  <a:gd name="f41" fmla="*/ f31 1 9"/>
                  <a:gd name="f42" fmla="*/ f32 1 12"/>
                  <a:gd name="f43" fmla="*/ f33 1 9"/>
                  <a:gd name="f44" fmla="*/ f34 1 12"/>
                  <a:gd name="f45" fmla="*/ f35 1 9"/>
                  <a:gd name="f46" fmla="*/ f36 1 12"/>
                  <a:gd name="f47" fmla="*/ f37 1 12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7"/>
                  <a:gd name="f59" fmla="*/ f46 1 f28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65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9" h="12">
                    <a:moveTo>
                      <a:pt x="f8" y="f9"/>
                    </a:moveTo>
                    <a:cubicBezTo>
                      <a:pt x="f8" y="f6"/>
                      <a:pt x="f9" y="f7"/>
                      <a:pt x="f10" y="f11"/>
                    </a:cubicBezTo>
                    <a:cubicBezTo>
                      <a:pt x="f12" y="f6"/>
                      <a:pt x="f5" y="f8"/>
                      <a:pt x="f13" y="f14"/>
                    </a:cubicBezTo>
                    <a:cubicBezTo>
                      <a:pt x="f13" y="f5"/>
                      <a:pt x="f12" y="f5"/>
                      <a:pt x="f15" y="f13"/>
                    </a:cubicBezTo>
                    <a:cubicBezTo>
                      <a:pt x="f10" y="f13"/>
                      <a:pt x="f16" y="f13"/>
                      <a:pt x="f8" y="f12"/>
                    </a:cubicBezTo>
                    <a:cubicBezTo>
                      <a:pt x="f9" y="f1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6DAC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8" name="Freeform 189">
                <a:extLst>
                  <a:ext uri="{FF2B5EF4-FFF2-40B4-BE49-F238E27FC236}">
                    <a16:creationId xmlns:a16="http://schemas.microsoft.com/office/drawing/2014/main" id="{A758D31A-C171-08B6-4521-5C537E088F1A}"/>
                  </a:ext>
                </a:extLst>
              </p:cNvPr>
              <p:cNvSpPr/>
              <p:nvPr/>
            </p:nvSpPr>
            <p:spPr>
              <a:xfrm>
                <a:off x="3921130" y="4465636"/>
                <a:ext cx="1429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2"/>
                  <a:gd name="f10" fmla="val 1"/>
                  <a:gd name="f11" fmla="val 3"/>
                  <a:gd name="f12" fmla="val 5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6 f20 1"/>
                  <a:gd name="f27" fmla="*/ 0 f20 1"/>
                  <a:gd name="f28" fmla="*/ 2 f21 1"/>
                  <a:gd name="f29" fmla="*/ 1 f20 1"/>
                  <a:gd name="f30" fmla="*/ 5 f21 1"/>
                  <a:gd name="f31" fmla="*/ 4 f20 1"/>
                  <a:gd name="f32" fmla="+- f22 0 f1"/>
                  <a:gd name="f33" fmla="*/ f25 1 6"/>
                  <a:gd name="f34" fmla="*/ f26 1 7"/>
                  <a:gd name="f35" fmla="*/ f27 1 7"/>
                  <a:gd name="f36" fmla="*/ f28 1 6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5 1"/>
                  <a:gd name="f58" fmla="*/ f47 f14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8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6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0" y="f10"/>
                      <a:pt x="f9" y="f10"/>
                    </a:cubicBezTo>
                    <a:cubicBezTo>
                      <a:pt x="f11" y="f9"/>
                      <a:pt x="f6" y="f9"/>
                      <a:pt x="f12" y="f8"/>
                    </a:cubicBezTo>
                    <a:cubicBezTo>
                      <a:pt x="f12" y="f7"/>
                      <a:pt x="f9" y="f12"/>
                      <a:pt x="f5" y="f6"/>
                    </a:cubicBezTo>
                    <a:close/>
                  </a:path>
                </a:pathLst>
              </a:custGeom>
              <a:solidFill>
                <a:srgbClr val="C1D5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9" name="Freeform 190">
                <a:extLst>
                  <a:ext uri="{FF2B5EF4-FFF2-40B4-BE49-F238E27FC236}">
                    <a16:creationId xmlns:a16="http://schemas.microsoft.com/office/drawing/2014/main" id="{C9914002-F95D-C31F-845E-1D2EE4B2DAAE}"/>
                  </a:ext>
                </a:extLst>
              </p:cNvPr>
              <p:cNvSpPr/>
              <p:nvPr/>
            </p:nvSpPr>
            <p:spPr>
              <a:xfrm>
                <a:off x="3914775" y="4570418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1"/>
                  <a:gd name="f10" fmla="val 3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2 f18 1"/>
                  <a:gd name="f25" fmla="*/ 2 f19 1"/>
                  <a:gd name="f26" fmla="*/ 0 f18 1"/>
                  <a:gd name="f27" fmla="*/ 4 f19 1"/>
                  <a:gd name="f28" fmla="*/ 3 f18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5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1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3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5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5" y="f5"/>
                      <a:pt x="f8" y="f5"/>
                    </a:cubicBezTo>
                    <a:cubicBezTo>
                      <a:pt x="f10" y="f9"/>
                      <a:pt x="f6" y="f8"/>
                      <a:pt x="f6" y="f10"/>
                    </a:cubicBezTo>
                    <a:cubicBezTo>
                      <a:pt x="f6" y="f7"/>
                      <a:pt x="f10" y="f7"/>
                      <a:pt x="f8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8A6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0" name="Freeform 191">
                <a:extLst>
                  <a:ext uri="{FF2B5EF4-FFF2-40B4-BE49-F238E27FC236}">
                    <a16:creationId xmlns:a16="http://schemas.microsoft.com/office/drawing/2014/main" id="{54D531A2-B921-E726-2DBC-AE6CBCD15714}"/>
                  </a:ext>
                </a:extLst>
              </p:cNvPr>
              <p:cNvSpPr/>
              <p:nvPr/>
            </p:nvSpPr>
            <p:spPr>
              <a:xfrm>
                <a:off x="4098926" y="4295778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66"/>
                  <a:gd name="f9" fmla="val 30"/>
                  <a:gd name="f10" fmla="val 67"/>
                  <a:gd name="f11" fmla="val 33"/>
                  <a:gd name="f12" fmla="val 35"/>
                  <a:gd name="f13" fmla="val 68"/>
                  <a:gd name="f14" fmla="val 39"/>
                  <a:gd name="f15" fmla="val 40"/>
                  <a:gd name="f16" fmla="val 41"/>
                  <a:gd name="f17" fmla="val 43"/>
                  <a:gd name="f18" fmla="val 51"/>
                  <a:gd name="f19" fmla="val 62"/>
                  <a:gd name="f20" fmla="val 57"/>
                  <a:gd name="f21" fmla="val 63"/>
                  <a:gd name="f22" fmla="val 56"/>
                  <a:gd name="f23" fmla="val 65"/>
                  <a:gd name="f24" fmla="val 53"/>
                  <a:gd name="f25" fmla="val 47"/>
                  <a:gd name="f26" fmla="val 44"/>
                  <a:gd name="f27" fmla="val 71"/>
                  <a:gd name="f28" fmla="val 37"/>
                  <a:gd name="f29" fmla="val 31"/>
                  <a:gd name="f30" fmla="val 27"/>
                  <a:gd name="f31" fmla="val 22"/>
                  <a:gd name="f32" fmla="val 17"/>
                  <a:gd name="f33" fmla="val 10"/>
                  <a:gd name="f34" fmla="val 1"/>
                  <a:gd name="f35" fmla="val 49"/>
                  <a:gd name="f36" fmla="val 8"/>
                  <a:gd name="f37" fmla="val 11"/>
                  <a:gd name="f38" fmla="val 13"/>
                  <a:gd name="f39" fmla="val 14"/>
                  <a:gd name="f40" fmla="val 20"/>
                  <a:gd name="f41" fmla="val 6"/>
                  <a:gd name="f42" fmla="val 32"/>
                  <a:gd name="f43" fmla="val 5"/>
                  <a:gd name="f44" fmla="val 34"/>
                  <a:gd name="f45" fmla="val 4"/>
                  <a:gd name="f46" fmla="val 3"/>
                  <a:gd name="f47" fmla="val 42"/>
                  <a:gd name="f48" fmla="val 7"/>
                  <a:gd name="f49" fmla="val 48"/>
                  <a:gd name="f50" fmla="val 15"/>
                  <a:gd name="f51" fmla="val 50"/>
                  <a:gd name="f52" fmla="val 18"/>
                  <a:gd name="f53" fmla="val 24"/>
                  <a:gd name="f54" fmla="val 26"/>
                  <a:gd name="f55" fmla="val 28"/>
                  <a:gd name="f56" fmla="val 52"/>
                  <a:gd name="f57" fmla="val 54"/>
                  <a:gd name="f58" fmla="val 59"/>
                  <a:gd name="f59" fmla="+- 0 0 -90"/>
                  <a:gd name="f60" fmla="*/ f3 1 69"/>
                  <a:gd name="f61" fmla="*/ f4 1 74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9"/>
                  <a:gd name="f70" fmla="*/ f66 1 74"/>
                  <a:gd name="f71" fmla="*/ 66 f67 1"/>
                  <a:gd name="f72" fmla="*/ 30 f66 1"/>
                  <a:gd name="f73" fmla="*/ 68 f67 1"/>
                  <a:gd name="f74" fmla="*/ 39 f66 1"/>
                  <a:gd name="f75" fmla="*/ 67 f67 1"/>
                  <a:gd name="f76" fmla="*/ 43 f66 1"/>
                  <a:gd name="f77" fmla="*/ 57 f67 1"/>
                  <a:gd name="f78" fmla="*/ 63 f66 1"/>
                  <a:gd name="f79" fmla="*/ 51 f67 1"/>
                  <a:gd name="f80" fmla="*/ 66 f66 1"/>
                  <a:gd name="f81" fmla="*/ 40 f67 1"/>
                  <a:gd name="f82" fmla="*/ 71 f66 1"/>
                  <a:gd name="f83" fmla="*/ 27 f67 1"/>
                  <a:gd name="f84" fmla="*/ 68 f66 1"/>
                  <a:gd name="f85" fmla="*/ 10 f67 1"/>
                  <a:gd name="f86" fmla="*/ 53 f66 1"/>
                  <a:gd name="f87" fmla="*/ 8 f67 1"/>
                  <a:gd name="f88" fmla="*/ 33 f66 1"/>
                  <a:gd name="f89" fmla="*/ 13 f67 1"/>
                  <a:gd name="f90" fmla="*/ 22 f66 1"/>
                  <a:gd name="f91" fmla="*/ 32 f67 1"/>
                  <a:gd name="f92" fmla="*/ 5 f66 1"/>
                  <a:gd name="f93" fmla="*/ 37 f67 1"/>
                  <a:gd name="f94" fmla="*/ 4 f66 1"/>
                  <a:gd name="f95" fmla="*/ 43 f67 1"/>
                  <a:gd name="f96" fmla="*/ 7 f66 1"/>
                  <a:gd name="f97" fmla="*/ 50 f67 1"/>
                  <a:gd name="f98" fmla="*/ 18 f66 1"/>
                  <a:gd name="f99" fmla="*/ 24 f66 1"/>
                  <a:gd name="f100" fmla="*/ 49 f67 1"/>
                  <a:gd name="f101" fmla="*/ 28 f66 1"/>
                  <a:gd name="f102" fmla="*/ 54 f67 1"/>
                  <a:gd name="f103" fmla="+- f68 0 f1"/>
                  <a:gd name="f104" fmla="*/ f71 1 69"/>
                  <a:gd name="f105" fmla="*/ f72 1 74"/>
                  <a:gd name="f106" fmla="*/ f73 1 69"/>
                  <a:gd name="f107" fmla="*/ f74 1 74"/>
                  <a:gd name="f108" fmla="*/ f75 1 69"/>
                  <a:gd name="f109" fmla="*/ f76 1 74"/>
                  <a:gd name="f110" fmla="*/ f77 1 69"/>
                  <a:gd name="f111" fmla="*/ f78 1 74"/>
                  <a:gd name="f112" fmla="*/ f79 1 69"/>
                  <a:gd name="f113" fmla="*/ f80 1 74"/>
                  <a:gd name="f114" fmla="*/ f81 1 69"/>
                  <a:gd name="f115" fmla="*/ f82 1 74"/>
                  <a:gd name="f116" fmla="*/ f83 1 69"/>
                  <a:gd name="f117" fmla="*/ f84 1 74"/>
                  <a:gd name="f118" fmla="*/ f85 1 69"/>
                  <a:gd name="f119" fmla="*/ f86 1 74"/>
                  <a:gd name="f120" fmla="*/ f87 1 69"/>
                  <a:gd name="f121" fmla="*/ f88 1 74"/>
                  <a:gd name="f122" fmla="*/ f89 1 69"/>
                  <a:gd name="f123" fmla="*/ f90 1 74"/>
                  <a:gd name="f124" fmla="*/ f91 1 69"/>
                  <a:gd name="f125" fmla="*/ f92 1 74"/>
                  <a:gd name="f126" fmla="*/ f93 1 69"/>
                  <a:gd name="f127" fmla="*/ f94 1 74"/>
                  <a:gd name="f128" fmla="*/ f95 1 69"/>
                  <a:gd name="f129" fmla="*/ f96 1 74"/>
                  <a:gd name="f130" fmla="*/ f97 1 69"/>
                  <a:gd name="f131" fmla="*/ f98 1 74"/>
                  <a:gd name="f132" fmla="*/ f99 1 74"/>
                  <a:gd name="f133" fmla="*/ f100 1 69"/>
                  <a:gd name="f134" fmla="*/ f101 1 74"/>
                  <a:gd name="f135" fmla="*/ f102 1 69"/>
                  <a:gd name="f136" fmla="*/ 0 1 f69"/>
                  <a:gd name="f137" fmla="*/ f63 1 f69"/>
                  <a:gd name="f138" fmla="*/ 0 1 f70"/>
                  <a:gd name="f139" fmla="*/ f64 1 f70"/>
                  <a:gd name="f140" fmla="*/ f104 1 f69"/>
                  <a:gd name="f141" fmla="*/ f105 1 f70"/>
                  <a:gd name="f142" fmla="*/ f106 1 f69"/>
                  <a:gd name="f143" fmla="*/ f107 1 f70"/>
                  <a:gd name="f144" fmla="*/ f108 1 f69"/>
                  <a:gd name="f145" fmla="*/ f109 1 f70"/>
                  <a:gd name="f146" fmla="*/ f110 1 f69"/>
                  <a:gd name="f147" fmla="*/ f111 1 f70"/>
                  <a:gd name="f148" fmla="*/ f112 1 f69"/>
                  <a:gd name="f149" fmla="*/ f113 1 f70"/>
                  <a:gd name="f150" fmla="*/ f114 1 f69"/>
                  <a:gd name="f151" fmla="*/ f115 1 f70"/>
                  <a:gd name="f152" fmla="*/ f116 1 f69"/>
                  <a:gd name="f153" fmla="*/ f117 1 f70"/>
                  <a:gd name="f154" fmla="*/ f118 1 f69"/>
                  <a:gd name="f155" fmla="*/ f119 1 f70"/>
                  <a:gd name="f156" fmla="*/ f120 1 f69"/>
                  <a:gd name="f157" fmla="*/ f121 1 f70"/>
                  <a:gd name="f158" fmla="*/ f122 1 f69"/>
                  <a:gd name="f159" fmla="*/ f123 1 f70"/>
                  <a:gd name="f160" fmla="*/ f124 1 f69"/>
                  <a:gd name="f161" fmla="*/ f125 1 f70"/>
                  <a:gd name="f162" fmla="*/ f126 1 f69"/>
                  <a:gd name="f163" fmla="*/ f127 1 f70"/>
                  <a:gd name="f164" fmla="*/ f128 1 f69"/>
                  <a:gd name="f165" fmla="*/ f129 1 f70"/>
                  <a:gd name="f166" fmla="*/ f130 1 f69"/>
                  <a:gd name="f167" fmla="*/ f131 1 f70"/>
                  <a:gd name="f168" fmla="*/ f132 1 f70"/>
                  <a:gd name="f169" fmla="*/ f133 1 f69"/>
                  <a:gd name="f170" fmla="*/ f134 1 f70"/>
                  <a:gd name="f171" fmla="*/ f135 1 f69"/>
                  <a:gd name="f172" fmla="*/ f136 f60 1"/>
                  <a:gd name="f173" fmla="*/ f137 f60 1"/>
                  <a:gd name="f174" fmla="*/ f139 f61 1"/>
                  <a:gd name="f175" fmla="*/ f138 f61 1"/>
                  <a:gd name="f176" fmla="*/ f140 f60 1"/>
                  <a:gd name="f177" fmla="*/ f141 f61 1"/>
                  <a:gd name="f178" fmla="*/ f142 f60 1"/>
                  <a:gd name="f179" fmla="*/ f143 f61 1"/>
                  <a:gd name="f180" fmla="*/ f144 f60 1"/>
                  <a:gd name="f181" fmla="*/ f145 f61 1"/>
                  <a:gd name="f182" fmla="*/ f146 f60 1"/>
                  <a:gd name="f183" fmla="*/ f147 f61 1"/>
                  <a:gd name="f184" fmla="*/ f148 f60 1"/>
                  <a:gd name="f185" fmla="*/ f149 f61 1"/>
                  <a:gd name="f186" fmla="*/ f150 f60 1"/>
                  <a:gd name="f187" fmla="*/ f151 f61 1"/>
                  <a:gd name="f188" fmla="*/ f152 f60 1"/>
                  <a:gd name="f189" fmla="*/ f153 f61 1"/>
                  <a:gd name="f190" fmla="*/ f154 f60 1"/>
                  <a:gd name="f191" fmla="*/ f155 f61 1"/>
                  <a:gd name="f192" fmla="*/ f156 f60 1"/>
                  <a:gd name="f193" fmla="*/ f157 f61 1"/>
                  <a:gd name="f194" fmla="*/ f158 f60 1"/>
                  <a:gd name="f195" fmla="*/ f159 f61 1"/>
                  <a:gd name="f196" fmla="*/ f160 f60 1"/>
                  <a:gd name="f197" fmla="*/ f161 f61 1"/>
                  <a:gd name="f198" fmla="*/ f162 f60 1"/>
                  <a:gd name="f199" fmla="*/ f163 f61 1"/>
                  <a:gd name="f200" fmla="*/ f164 f60 1"/>
                  <a:gd name="f201" fmla="*/ f165 f61 1"/>
                  <a:gd name="f202" fmla="*/ f166 f60 1"/>
                  <a:gd name="f203" fmla="*/ f167 f61 1"/>
                  <a:gd name="f204" fmla="*/ f168 f61 1"/>
                  <a:gd name="f205" fmla="*/ f169 f60 1"/>
                  <a:gd name="f206" fmla="*/ f170 f61 1"/>
                  <a:gd name="f207" fmla="*/ f171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6" y="f177"/>
                  </a:cxn>
                  <a:cxn ang="f103">
                    <a:pos x="f178" y="f179"/>
                  </a:cxn>
                  <a:cxn ang="f103">
                    <a:pos x="f180" y="f181"/>
                  </a:cxn>
                  <a:cxn ang="f103">
                    <a:pos x="f182" y="f183"/>
                  </a:cxn>
                  <a:cxn ang="f103">
                    <a:pos x="f184" y="f185"/>
                  </a:cxn>
                  <a:cxn ang="f103">
                    <a:pos x="f186" y="f187"/>
                  </a:cxn>
                  <a:cxn ang="f103">
                    <a:pos x="f188" y="f189"/>
                  </a:cxn>
                  <a:cxn ang="f103">
                    <a:pos x="f190" y="f191"/>
                  </a:cxn>
                  <a:cxn ang="f103">
                    <a:pos x="f192" y="f193"/>
                  </a:cxn>
                  <a:cxn ang="f103">
                    <a:pos x="f194" y="f195"/>
                  </a:cxn>
                  <a:cxn ang="f103">
                    <a:pos x="f196" y="f197"/>
                  </a:cxn>
                  <a:cxn ang="f103">
                    <a:pos x="f198" y="f199"/>
                  </a:cxn>
                  <a:cxn ang="f103">
                    <a:pos x="f200" y="f201"/>
                  </a:cxn>
                  <a:cxn ang="f103">
                    <a:pos x="f202" y="f203"/>
                  </a:cxn>
                  <a:cxn ang="f103">
                    <a:pos x="f202" y="f204"/>
                  </a:cxn>
                  <a:cxn ang="f103">
                    <a:pos x="f205" y="f206"/>
                  </a:cxn>
                  <a:cxn ang="f103">
                    <a:pos x="f207" y="f177"/>
                  </a:cxn>
                  <a:cxn ang="f103">
                    <a:pos x="f176" y="f177"/>
                  </a:cxn>
                </a:cxnLst>
                <a:rect l="f172" t="f175" r="f173" b="f174"/>
                <a:pathLst>
                  <a:path w="69" h="74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0" y="f15"/>
                      <a:pt x="f10" y="f16"/>
                      <a:pt x="f10" y="f17"/>
                    </a:cubicBezTo>
                    <a:cubicBezTo>
                      <a:pt x="f10" y="f18"/>
                      <a:pt x="f19" y="f20"/>
                      <a:pt x="f20" y="f21"/>
                    </a:cubicBezTo>
                    <a:cubicBezTo>
                      <a:pt x="f22" y="f23"/>
                      <a:pt x="f24" y="f8"/>
                      <a:pt x="f18" y="f8"/>
                    </a:cubicBezTo>
                    <a:cubicBezTo>
                      <a:pt x="f25" y="f10"/>
                      <a:pt x="f26" y="f13"/>
                      <a:pt x="f15" y="f27"/>
                    </a:cubicBezTo>
                    <a:cubicBezTo>
                      <a:pt x="f28" y="f7"/>
                      <a:pt x="f29" y="f27"/>
                      <a:pt x="f30" y="f13"/>
                    </a:cubicBezTo>
                    <a:cubicBezTo>
                      <a:pt x="f31" y="f19"/>
                      <a:pt x="f32" y="f20"/>
                      <a:pt x="f33" y="f24"/>
                    </a:cubicBezTo>
                    <a:cubicBezTo>
                      <a:pt x="f34" y="f35"/>
                      <a:pt x="f5" y="f15"/>
                      <a:pt x="f36" y="f11"/>
                    </a:cubicBezTo>
                    <a:cubicBezTo>
                      <a:pt x="f37" y="f9"/>
                      <a:pt x="f38" y="f30"/>
                      <a:pt x="f38" y="f31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43"/>
                      <a:pt x="f12" y="f43"/>
                      <a:pt x="f28" y="f45"/>
                    </a:cubicBezTo>
                    <a:cubicBezTo>
                      <a:pt x="f15" y="f46"/>
                      <a:pt x="f47" y="f5"/>
                      <a:pt x="f17" y="f48"/>
                    </a:cubicBezTo>
                    <a:cubicBezTo>
                      <a:pt x="f26" y="f33"/>
                      <a:pt x="f49" y="f50"/>
                      <a:pt x="f51" y="f52"/>
                    </a:cubicBezTo>
                    <a:cubicBezTo>
                      <a:pt x="f51" y="f40"/>
                      <a:pt x="f18" y="f31"/>
                      <a:pt x="f51" y="f53"/>
                    </a:cubicBezTo>
                    <a:cubicBezTo>
                      <a:pt x="f35" y="f54"/>
                      <a:pt x="f49" y="f30"/>
                      <a:pt x="f35" y="f55"/>
                    </a:cubicBezTo>
                    <a:cubicBezTo>
                      <a:pt x="f18" y="f9"/>
                      <a:pt x="f56" y="f29"/>
                      <a:pt x="f57" y="f9"/>
                    </a:cubicBezTo>
                    <a:cubicBezTo>
                      <a:pt x="f58" y="f30"/>
                      <a:pt x="f19" y="f55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1" name="Freeform 192">
                <a:extLst>
                  <a:ext uri="{FF2B5EF4-FFF2-40B4-BE49-F238E27FC236}">
                    <a16:creationId xmlns:a16="http://schemas.microsoft.com/office/drawing/2014/main" id="{94148C7B-72F5-FA9F-8E15-084DD61D946F}"/>
                  </a:ext>
                </a:extLst>
              </p:cNvPr>
              <p:cNvSpPr/>
              <p:nvPr/>
            </p:nvSpPr>
            <p:spPr>
              <a:xfrm>
                <a:off x="4243392" y="4437061"/>
                <a:ext cx="9842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3"/>
                  <a:gd name="f8" fmla="val 19"/>
                  <a:gd name="f9" fmla="val 37"/>
                  <a:gd name="f10" fmla="val 33"/>
                  <a:gd name="f11" fmla="val 29"/>
                  <a:gd name="f12" fmla="val 21"/>
                  <a:gd name="f13" fmla="val 17"/>
                  <a:gd name="f14" fmla="val 15"/>
                  <a:gd name="f15" fmla="val 18"/>
                  <a:gd name="f16" fmla="val 12"/>
                  <a:gd name="f17" fmla="val 10"/>
                  <a:gd name="f18" fmla="val 9"/>
                  <a:gd name="f19" fmla="val 6"/>
                  <a:gd name="f20" fmla="val 13"/>
                  <a:gd name="f21" fmla="val 4"/>
                  <a:gd name="f22" fmla="val 1"/>
                  <a:gd name="f23" fmla="val 8"/>
                  <a:gd name="f24" fmla="val 7"/>
                  <a:gd name="f25" fmla="val 2"/>
                  <a:gd name="f26" fmla="val 5"/>
                  <a:gd name="f27" fmla="val 25"/>
                  <a:gd name="f28" fmla="val 36"/>
                  <a:gd name="f29" fmla="val 11"/>
                  <a:gd name="f30" fmla="val 40"/>
                  <a:gd name="f31" fmla="+- 0 0 -90"/>
                  <a:gd name="f32" fmla="*/ f3 1 41"/>
                  <a:gd name="f33" fmla="*/ f4 1 2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1"/>
                  <a:gd name="f42" fmla="*/ f38 1 23"/>
                  <a:gd name="f43" fmla="*/ 41 f39 1"/>
                  <a:gd name="f44" fmla="*/ 19 f38 1"/>
                  <a:gd name="f45" fmla="*/ 29 f39 1"/>
                  <a:gd name="f46" fmla="*/ 21 f38 1"/>
                  <a:gd name="f47" fmla="*/ 12 f39 1"/>
                  <a:gd name="f48" fmla="*/ 10 f38 1"/>
                  <a:gd name="f49" fmla="*/ 9 f39 1"/>
                  <a:gd name="f50" fmla="*/ 1 f39 1"/>
                  <a:gd name="f51" fmla="*/ 8 f38 1"/>
                  <a:gd name="f52" fmla="*/ 2 f39 1"/>
                  <a:gd name="f53" fmla="*/ 4 f38 1"/>
                  <a:gd name="f54" fmla="*/ 2 f38 1"/>
                  <a:gd name="f55" fmla="*/ 33 f39 1"/>
                  <a:gd name="f56" fmla="*/ 40 f39 1"/>
                  <a:gd name="f57" fmla="+- f40 0 f1"/>
                  <a:gd name="f58" fmla="*/ f43 1 41"/>
                  <a:gd name="f59" fmla="*/ f44 1 23"/>
                  <a:gd name="f60" fmla="*/ f45 1 41"/>
                  <a:gd name="f61" fmla="*/ f46 1 23"/>
                  <a:gd name="f62" fmla="*/ f47 1 41"/>
                  <a:gd name="f63" fmla="*/ f48 1 23"/>
                  <a:gd name="f64" fmla="*/ f49 1 41"/>
                  <a:gd name="f65" fmla="*/ f50 1 41"/>
                  <a:gd name="f66" fmla="*/ f51 1 23"/>
                  <a:gd name="f67" fmla="*/ f52 1 41"/>
                  <a:gd name="f68" fmla="*/ f53 1 23"/>
                  <a:gd name="f69" fmla="*/ f54 1 23"/>
                  <a:gd name="f70" fmla="*/ f55 1 41"/>
                  <a:gd name="f71" fmla="*/ f56 1 41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1"/>
                  <a:gd name="f84" fmla="*/ f66 1 f42"/>
                  <a:gd name="f85" fmla="*/ f67 1 f41"/>
                  <a:gd name="f86" fmla="*/ f68 1 f42"/>
                  <a:gd name="f87" fmla="*/ f69 1 f42"/>
                  <a:gd name="f88" fmla="*/ f70 1 f41"/>
                  <a:gd name="f89" fmla="*/ f71 1 f41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2 1"/>
                  <a:gd name="f102" fmla="*/ f84 f33 1"/>
                  <a:gd name="f103" fmla="*/ f85 f32 1"/>
                  <a:gd name="f104" fmla="*/ f86 f33 1"/>
                  <a:gd name="f105" fmla="*/ f87 f33 1"/>
                  <a:gd name="f106" fmla="*/ f88 f32 1"/>
                  <a:gd name="f107" fmla="*/ f89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99"/>
                  </a:cxn>
                  <a:cxn ang="f57">
                    <a:pos x="f101" y="f102"/>
                  </a:cxn>
                  <a:cxn ang="f57">
                    <a:pos x="f103" y="f104"/>
                  </a:cxn>
                  <a:cxn ang="f57">
                    <a:pos x="f100" y="f105"/>
                  </a:cxn>
                  <a:cxn ang="f57">
                    <a:pos x="f106" y="f99"/>
                  </a:cxn>
                  <a:cxn ang="f57">
                    <a:pos x="f107" y="f95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41" h="23">
                    <a:moveTo>
                      <a:pt x="f6" y="f8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7" y="f13"/>
                      <a:pt x="f14" y="f15"/>
                      <a:pt x="f16" y="f17"/>
                    </a:cubicBezTo>
                    <a:cubicBezTo>
                      <a:pt x="f16" y="f18"/>
                      <a:pt x="f17" y="f18"/>
                      <a:pt x="f18" y="f17"/>
                    </a:cubicBezTo>
                    <a:cubicBezTo>
                      <a:pt x="f19" y="f20"/>
                      <a:pt x="f21" y="f17"/>
                      <a:pt x="f22" y="f23"/>
                    </a:cubicBezTo>
                    <a:cubicBezTo>
                      <a:pt x="f5" y="f24"/>
                      <a:pt x="f22" y="f19"/>
                      <a:pt x="f25" y="f21"/>
                    </a:cubicBezTo>
                    <a:cubicBezTo>
                      <a:pt x="f21" y="f25"/>
                      <a:pt x="f19" y="f5"/>
                      <a:pt x="f18" y="f25"/>
                    </a:cubicBezTo>
                    <a:cubicBezTo>
                      <a:pt x="f13" y="f26"/>
                      <a:pt x="f27" y="f23"/>
                      <a:pt x="f10" y="f17"/>
                    </a:cubicBezTo>
                    <a:cubicBezTo>
                      <a:pt x="f28" y="f29"/>
                      <a:pt x="f6" y="f20"/>
                      <a:pt x="f30" y="f8"/>
                    </a:cubicBezTo>
                    <a:cubicBezTo>
                      <a:pt x="f30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2" name="Freeform 193">
                <a:extLst>
                  <a:ext uri="{FF2B5EF4-FFF2-40B4-BE49-F238E27FC236}">
                    <a16:creationId xmlns:a16="http://schemas.microsoft.com/office/drawing/2014/main" id="{414DDDCE-A4BD-8ED5-7127-1FE4ABB8187A}"/>
                  </a:ext>
                </a:extLst>
              </p:cNvPr>
              <p:cNvSpPr/>
              <p:nvPr/>
            </p:nvSpPr>
            <p:spPr>
              <a:xfrm>
                <a:off x="4295778" y="4367220"/>
                <a:ext cx="6985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7"/>
                  <a:gd name="f8" fmla="val 2"/>
                  <a:gd name="f9" fmla="val 4"/>
                  <a:gd name="f10" fmla="val 5"/>
                  <a:gd name="f11" fmla="val 1"/>
                  <a:gd name="f12" fmla="val 8"/>
                  <a:gd name="f13" fmla="val 12"/>
                  <a:gd name="f14" fmla="val 3"/>
                  <a:gd name="f15" fmla="val 14"/>
                  <a:gd name="f16" fmla="val 16"/>
                  <a:gd name="f17" fmla="val 21"/>
                  <a:gd name="f18" fmla="val 24"/>
                  <a:gd name="f19" fmla="val 27"/>
                  <a:gd name="f20" fmla="val 7"/>
                  <a:gd name="f21" fmla="val 9"/>
                  <a:gd name="f22" fmla="val 28"/>
                  <a:gd name="f23" fmla="val 22"/>
                  <a:gd name="f24" fmla="val 19"/>
                  <a:gd name="f25" fmla="val 15"/>
                  <a:gd name="f26" fmla="val 10"/>
                  <a:gd name="f27" fmla="val 11"/>
                  <a:gd name="f28" fmla="val 6"/>
                  <a:gd name="f29" fmla="+- 0 0 -90"/>
                  <a:gd name="f30" fmla="*/ f3 1 29"/>
                  <a:gd name="f31" fmla="*/ f4 1 1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9"/>
                  <a:gd name="f40" fmla="*/ f36 1 17"/>
                  <a:gd name="f41" fmla="*/ 2 f37 1"/>
                  <a:gd name="f42" fmla="*/ 4 f36 1"/>
                  <a:gd name="f43" fmla="*/ 12 f37 1"/>
                  <a:gd name="f44" fmla="*/ 3 f36 1"/>
                  <a:gd name="f45" fmla="*/ 17 f37 1"/>
                  <a:gd name="f46" fmla="*/ 27 f37 1"/>
                  <a:gd name="f47" fmla="*/ 5 f36 1"/>
                  <a:gd name="f48" fmla="*/ 29 f37 1"/>
                  <a:gd name="f49" fmla="*/ 12 f36 1"/>
                  <a:gd name="f50" fmla="*/ 24 f37 1"/>
                  <a:gd name="f51" fmla="*/ 16 f36 1"/>
                  <a:gd name="f52" fmla="*/ 15 f36 1"/>
                  <a:gd name="f53" fmla="*/ 6 f37 1"/>
                  <a:gd name="f54" fmla="*/ 11 f36 1"/>
                  <a:gd name="f55" fmla="+- f38 0 f1"/>
                  <a:gd name="f56" fmla="*/ f41 1 29"/>
                  <a:gd name="f57" fmla="*/ f42 1 17"/>
                  <a:gd name="f58" fmla="*/ f43 1 29"/>
                  <a:gd name="f59" fmla="*/ f44 1 17"/>
                  <a:gd name="f60" fmla="*/ f45 1 29"/>
                  <a:gd name="f61" fmla="*/ f46 1 29"/>
                  <a:gd name="f62" fmla="*/ f47 1 17"/>
                  <a:gd name="f63" fmla="*/ f48 1 29"/>
                  <a:gd name="f64" fmla="*/ f49 1 17"/>
                  <a:gd name="f65" fmla="*/ f50 1 29"/>
                  <a:gd name="f66" fmla="*/ f51 1 17"/>
                  <a:gd name="f67" fmla="*/ f52 1 17"/>
                  <a:gd name="f68" fmla="*/ f53 1 29"/>
                  <a:gd name="f69" fmla="*/ f54 1 17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39"/>
                  <a:gd name="f80" fmla="*/ f62 1 f40"/>
                  <a:gd name="f81" fmla="*/ f63 1 f39"/>
                  <a:gd name="f82" fmla="*/ f64 1 f40"/>
                  <a:gd name="f83" fmla="*/ f65 1 f39"/>
                  <a:gd name="f84" fmla="*/ f66 1 f40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0 1"/>
                  <a:gd name="f98" fmla="*/ f80 f31 1"/>
                  <a:gd name="f99" fmla="*/ f81 f30 1"/>
                  <a:gd name="f100" fmla="*/ f82 f31 1"/>
                  <a:gd name="f101" fmla="*/ f83 f30 1"/>
                  <a:gd name="f102" fmla="*/ f84 f31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5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96" y="f103"/>
                  </a:cxn>
                  <a:cxn ang="f55">
                    <a:pos x="f104" y="f105"/>
                  </a:cxn>
                  <a:cxn ang="f55">
                    <a:pos x="f92" y="f93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9" h="17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9"/>
                      <a:pt x="f16" y="f9"/>
                      <a:pt x="f7" y="f14"/>
                    </a:cubicBezTo>
                    <a:cubicBezTo>
                      <a:pt x="f17" y="f8"/>
                      <a:pt x="f18" y="f9"/>
                      <a:pt x="f19" y="f10"/>
                    </a:cubicBezTo>
                    <a:cubicBezTo>
                      <a:pt x="f6" y="f20"/>
                      <a:pt x="f6" y="f21"/>
                      <a:pt x="f6" y="f13"/>
                    </a:cubicBezTo>
                    <a:cubicBezTo>
                      <a:pt x="f22" y="f15"/>
                      <a:pt x="f19" y="f16"/>
                      <a:pt x="f18" y="f16"/>
                    </a:cubicBezTo>
                    <a:cubicBezTo>
                      <a:pt x="f23" y="f7"/>
                      <a:pt x="f24" y="f16"/>
                      <a:pt x="f7" y="f25"/>
                    </a:cubicBezTo>
                    <a:cubicBezTo>
                      <a:pt x="f15" y="f13"/>
                      <a:pt x="f26" y="f27"/>
                      <a:pt x="f28" y="f27"/>
                    </a:cubicBezTo>
                    <a:cubicBezTo>
                      <a:pt x="f11" y="f27"/>
                      <a:pt x="f5" y="f21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3" name="Freeform 194">
                <a:extLst>
                  <a:ext uri="{FF2B5EF4-FFF2-40B4-BE49-F238E27FC236}">
                    <a16:creationId xmlns:a16="http://schemas.microsoft.com/office/drawing/2014/main" id="{09515AD8-4BA4-DDB5-5B3C-010DBF51B809}"/>
                  </a:ext>
                </a:extLst>
              </p:cNvPr>
              <p:cNvSpPr/>
              <p:nvPr/>
            </p:nvSpPr>
            <p:spPr>
              <a:xfrm>
                <a:off x="4303715" y="4414842"/>
                <a:ext cx="6667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6"/>
                  <a:gd name="f8" fmla="val 26"/>
                  <a:gd name="f9" fmla="val 15"/>
                  <a:gd name="f10" fmla="val 24"/>
                  <a:gd name="f11" fmla="val 21"/>
                  <a:gd name="f12" fmla="val 19"/>
                  <a:gd name="f13" fmla="val 14"/>
                  <a:gd name="f14" fmla="val 12"/>
                  <a:gd name="f15" fmla="val 9"/>
                  <a:gd name="f16" fmla="val 8"/>
                  <a:gd name="f17" fmla="val 3"/>
                  <a:gd name="f18" fmla="val 6"/>
                  <a:gd name="f19" fmla="val 1"/>
                  <a:gd name="f20" fmla="val 5"/>
                  <a:gd name="f21" fmla="val 11"/>
                  <a:gd name="f22" fmla="val 2"/>
                  <a:gd name="f23" fmla="val 13"/>
                  <a:gd name="f24" fmla="val 4"/>
                  <a:gd name="f25" fmla="val 18"/>
                  <a:gd name="f26" fmla="val 27"/>
                  <a:gd name="f27" fmla="val 7"/>
                  <a:gd name="f28" fmla="+- 0 0 -90"/>
                  <a:gd name="f29" fmla="*/ f3 1 28"/>
                  <a:gd name="f30" fmla="*/ f4 1 16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8"/>
                  <a:gd name="f39" fmla="*/ f35 1 16"/>
                  <a:gd name="f40" fmla="*/ 26 f36 1"/>
                  <a:gd name="f41" fmla="*/ 15 f35 1"/>
                  <a:gd name="f42" fmla="*/ 19 f36 1"/>
                  <a:gd name="f43" fmla="*/ 3 f36 1"/>
                  <a:gd name="f44" fmla="*/ 9 f35 1"/>
                  <a:gd name="f45" fmla="*/ 0 f36 1"/>
                  <a:gd name="f46" fmla="*/ 3 f35 1"/>
                  <a:gd name="f47" fmla="*/ 5 f36 1"/>
                  <a:gd name="f48" fmla="*/ 0 f35 1"/>
                  <a:gd name="f49" fmla="*/ 13 f36 1"/>
                  <a:gd name="f50" fmla="*/ 2 f35 1"/>
                  <a:gd name="f51" fmla="*/ 18 f36 1"/>
                  <a:gd name="f52" fmla="+- f37 0 f1"/>
                  <a:gd name="f53" fmla="*/ f40 1 28"/>
                  <a:gd name="f54" fmla="*/ f41 1 16"/>
                  <a:gd name="f55" fmla="*/ f42 1 28"/>
                  <a:gd name="f56" fmla="*/ f43 1 28"/>
                  <a:gd name="f57" fmla="*/ f44 1 16"/>
                  <a:gd name="f58" fmla="*/ f45 1 28"/>
                  <a:gd name="f59" fmla="*/ f46 1 16"/>
                  <a:gd name="f60" fmla="*/ f47 1 28"/>
                  <a:gd name="f61" fmla="*/ f48 1 16"/>
                  <a:gd name="f62" fmla="*/ f49 1 28"/>
                  <a:gd name="f63" fmla="*/ f50 1 16"/>
                  <a:gd name="f64" fmla="*/ f51 1 28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8"/>
                  <a:gd name="f77" fmla="*/ f61 1 f39"/>
                  <a:gd name="f78" fmla="*/ f62 1 f38"/>
                  <a:gd name="f79" fmla="*/ f63 1 f39"/>
                  <a:gd name="f80" fmla="*/ f64 1 f38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29 1"/>
                  <a:gd name="f93" fmla="*/ f77 f30 1"/>
                  <a:gd name="f94" fmla="*/ f78 f29 1"/>
                  <a:gd name="f95" fmla="*/ f79 f30 1"/>
                  <a:gd name="f96" fmla="*/ f8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6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4" y="f95"/>
                  </a:cxn>
                  <a:cxn ang="f52">
                    <a:pos x="f96" y="f91"/>
                  </a:cxn>
                  <a:cxn ang="f52">
                    <a:pos x="f85" y="f8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8" h="16">
                    <a:moveTo>
                      <a:pt x="f8" y="f9"/>
                    </a:moveTo>
                    <a:cubicBezTo>
                      <a:pt x="f10" y="f7"/>
                      <a:pt x="f11" y="f7"/>
                      <a:pt x="f12" y="f9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5" y="f15"/>
                      <a:pt x="f5" y="f18"/>
                      <a:pt x="f5" y="f17"/>
                    </a:cubicBezTo>
                    <a:cubicBezTo>
                      <a:pt x="f19" y="f5"/>
                      <a:pt x="f17" y="f5"/>
                      <a:pt x="f20" y="f5"/>
                    </a:cubicBezTo>
                    <a:cubicBezTo>
                      <a:pt x="f16" y="f19"/>
                      <a:pt x="f21" y="f22"/>
                      <a:pt x="f23" y="f22"/>
                    </a:cubicBezTo>
                    <a:cubicBezTo>
                      <a:pt x="f23" y="f22"/>
                      <a:pt x="f23" y="f22"/>
                      <a:pt x="f23" y="f22"/>
                    </a:cubicBezTo>
                    <a:cubicBezTo>
                      <a:pt x="f9" y="f24"/>
                      <a:pt x="f7" y="f17"/>
                      <a:pt x="f25" y="f17"/>
                    </a:cubicBezTo>
                    <a:cubicBezTo>
                      <a:pt x="f26" y="f24"/>
                      <a:pt x="f6" y="f2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4" name="Freeform 195">
                <a:extLst>
                  <a:ext uri="{FF2B5EF4-FFF2-40B4-BE49-F238E27FC236}">
                    <a16:creationId xmlns:a16="http://schemas.microsoft.com/office/drawing/2014/main" id="{3260D97E-D524-CA98-3216-E71675576F43}"/>
                  </a:ext>
                </a:extLst>
              </p:cNvPr>
              <p:cNvSpPr/>
              <p:nvPr/>
            </p:nvSpPr>
            <p:spPr>
              <a:xfrm>
                <a:off x="4229099" y="4489457"/>
                <a:ext cx="4286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16"/>
                  <a:gd name="f9" fmla="val 7"/>
                  <a:gd name="f10" fmla="val 8"/>
                  <a:gd name="f11" fmla="val 9"/>
                  <a:gd name="f12" fmla="val 11"/>
                  <a:gd name="f13" fmla="val 15"/>
                  <a:gd name="f14" fmla="val 14"/>
                  <a:gd name="f15" fmla="val 10"/>
                  <a:gd name="f16" fmla="val 6"/>
                  <a:gd name="f17" fmla="val 13"/>
                  <a:gd name="f18" fmla="val 5"/>
                  <a:gd name="f19" fmla="val 4"/>
                  <a:gd name="f20" fmla="val 2"/>
                  <a:gd name="f21" fmla="val 3"/>
                  <a:gd name="f22" fmla="val 12"/>
                  <a:gd name="f23" fmla="+- 0 0 -90"/>
                  <a:gd name="f24" fmla="*/ f3 1 18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7"/>
                  <a:gd name="f35" fmla="*/ 16 f31 1"/>
                  <a:gd name="f36" fmla="*/ 7 f30 1"/>
                  <a:gd name="f37" fmla="*/ 18 f31 1"/>
                  <a:gd name="f38" fmla="*/ 11 f30 1"/>
                  <a:gd name="f39" fmla="*/ 14 f31 1"/>
                  <a:gd name="f40" fmla="*/ 16 f30 1"/>
                  <a:gd name="f41" fmla="*/ 5 f31 1"/>
                  <a:gd name="f42" fmla="*/ 9 f30 1"/>
                  <a:gd name="f43" fmla="*/ 4 f31 1"/>
                  <a:gd name="f44" fmla="*/ 2 f31 1"/>
                  <a:gd name="f45" fmla="*/ 4 f30 1"/>
                  <a:gd name="f46" fmla="*/ 6 f31 1"/>
                  <a:gd name="f47" fmla="*/ 2 f30 1"/>
                  <a:gd name="f48" fmla="+- f32 0 f1"/>
                  <a:gd name="f49" fmla="*/ f35 1 18"/>
                  <a:gd name="f50" fmla="*/ f36 1 17"/>
                  <a:gd name="f51" fmla="*/ f37 1 18"/>
                  <a:gd name="f52" fmla="*/ f38 1 17"/>
                  <a:gd name="f53" fmla="*/ f39 1 18"/>
                  <a:gd name="f54" fmla="*/ f40 1 17"/>
                  <a:gd name="f55" fmla="*/ f41 1 18"/>
                  <a:gd name="f56" fmla="*/ f42 1 17"/>
                  <a:gd name="f57" fmla="*/ f43 1 18"/>
                  <a:gd name="f58" fmla="*/ f44 1 18"/>
                  <a:gd name="f59" fmla="*/ f45 1 17"/>
                  <a:gd name="f60" fmla="*/ f46 1 18"/>
                  <a:gd name="f61" fmla="*/ f47 1 17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3"/>
                  <a:gd name="f76" fmla="*/ f59 1 f34"/>
                  <a:gd name="f77" fmla="*/ f60 1 f33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4 1"/>
                  <a:gd name="f93" fmla="*/ f76 f25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84"/>
                  </a:cxn>
                  <a:cxn ang="f48">
                    <a:pos x="f92" y="f93"/>
                  </a:cxn>
                  <a:cxn ang="f48">
                    <a:pos x="f94" y="f95"/>
                  </a:cxn>
                  <a:cxn ang="f48">
                    <a:pos x="f83" y="f84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18" h="17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13"/>
                      <a:pt x="f6" y="f7"/>
                      <a:pt x="f14" y="f8"/>
                    </a:cubicBezTo>
                    <a:cubicBezTo>
                      <a:pt x="f15" y="f14"/>
                      <a:pt x="f16" y="f17"/>
                      <a:pt x="f18" y="f11"/>
                    </a:cubicBezTo>
                    <a:cubicBezTo>
                      <a:pt x="f18" y="f9"/>
                      <a:pt x="f18" y="f9"/>
                      <a:pt x="f19" y="f9"/>
                    </a:cubicBezTo>
                    <a:cubicBezTo>
                      <a:pt x="f20" y="f9"/>
                      <a:pt x="f5" y="f16"/>
                      <a:pt x="f20" y="f19"/>
                    </a:cubicBezTo>
                    <a:cubicBezTo>
                      <a:pt x="f21" y="f21"/>
                      <a:pt x="f21" y="f5"/>
                      <a:pt x="f16" y="f20"/>
                    </a:cubicBezTo>
                    <a:cubicBezTo>
                      <a:pt x="f11" y="f19"/>
                      <a:pt x="f2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5" name="Freeform 196">
                <a:extLst>
                  <a:ext uri="{FF2B5EF4-FFF2-40B4-BE49-F238E27FC236}">
                    <a16:creationId xmlns:a16="http://schemas.microsoft.com/office/drawing/2014/main" id="{F0BB2EAA-056F-7B50-446D-36C0C08CCCA7}"/>
                  </a:ext>
                </a:extLst>
              </p:cNvPr>
              <p:cNvSpPr/>
              <p:nvPr/>
            </p:nvSpPr>
            <p:spPr>
              <a:xfrm>
                <a:off x="4262439" y="4408486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4"/>
                  <a:gd name="f9" fmla="val 5"/>
                  <a:gd name="f10" fmla="val 7"/>
                  <a:gd name="f11" fmla="val 12"/>
                  <a:gd name="f12" fmla="val 6"/>
                  <a:gd name="f13" fmla="val 11"/>
                  <a:gd name="f14" fmla="val 8"/>
                  <a:gd name="f15" fmla="+- 0 0 -90"/>
                  <a:gd name="f16" fmla="*/ f3 1 13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9"/>
                  <a:gd name="f27" fmla="*/ 4 f23 1"/>
                  <a:gd name="f28" fmla="*/ 5 f22 1"/>
                  <a:gd name="f29" fmla="*/ 5 f23 1"/>
                  <a:gd name="f30" fmla="*/ 0 f22 1"/>
                  <a:gd name="f31" fmla="*/ 13 f23 1"/>
                  <a:gd name="f32" fmla="*/ 4 f22 1"/>
                  <a:gd name="f33" fmla="*/ 8 f23 1"/>
                  <a:gd name="f34" fmla="*/ 9 f22 1"/>
                  <a:gd name="f35" fmla="+- f24 0 f1"/>
                  <a:gd name="f36" fmla="*/ f27 1 13"/>
                  <a:gd name="f37" fmla="*/ f28 1 9"/>
                  <a:gd name="f38" fmla="*/ f29 1 13"/>
                  <a:gd name="f39" fmla="*/ f30 1 9"/>
                  <a:gd name="f40" fmla="*/ f31 1 13"/>
                  <a:gd name="f41" fmla="*/ f32 1 9"/>
                  <a:gd name="f42" fmla="*/ f33 1 13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3" h="9">
                    <a:moveTo>
                      <a:pt x="f8" y="f9"/>
                    </a:moveTo>
                    <a:cubicBezTo>
                      <a:pt x="f7" y="f8"/>
                      <a:pt x="f5" y="f5"/>
                      <a:pt x="f9" y="f5"/>
                    </a:cubicBezTo>
                    <a:cubicBezTo>
                      <a:pt x="f10" y="f5"/>
                      <a:pt x="f11" y="f5"/>
                      <a:pt x="f6" y="f8"/>
                    </a:cubicBezTo>
                    <a:cubicBezTo>
                      <a:pt x="f6" y="f12"/>
                      <a:pt x="f13" y="f7"/>
                      <a:pt x="f14" y="f7"/>
                    </a:cubicBezTo>
                    <a:cubicBezTo>
                      <a:pt x="f12" y="f14"/>
                      <a:pt x="f8" y="f14"/>
                      <a:pt x="f8" y="f9"/>
                    </a:cubicBezTo>
                    <a:close/>
                  </a:path>
                </a:pathLst>
              </a:custGeom>
              <a:solidFill>
                <a:srgbClr val="ECBE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6" name="Freeform 197">
                <a:extLst>
                  <a:ext uri="{FF2B5EF4-FFF2-40B4-BE49-F238E27FC236}">
                    <a16:creationId xmlns:a16="http://schemas.microsoft.com/office/drawing/2014/main" id="{8E880A2F-BEB6-AF18-4E69-C959586C9640}"/>
                  </a:ext>
                </a:extLst>
              </p:cNvPr>
              <p:cNvSpPr/>
              <p:nvPr/>
            </p:nvSpPr>
            <p:spPr>
              <a:xfrm>
                <a:off x="4267203" y="4367220"/>
                <a:ext cx="2698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1"/>
                  <a:gd name="f9" fmla="val 3"/>
                  <a:gd name="f10" fmla="val 5"/>
                  <a:gd name="f11" fmla="val 8"/>
                  <a:gd name="f12" fmla="val 4"/>
                  <a:gd name="f13" fmla="val 10"/>
                  <a:gd name="f14" fmla="val 6"/>
                  <a:gd name="f15" fmla="+- 0 0 -90"/>
                  <a:gd name="f16" fmla="*/ f3 1 11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9"/>
                  <a:gd name="f27" fmla="*/ 1 f23 1"/>
                  <a:gd name="f28" fmla="*/ 9 f22 1"/>
                  <a:gd name="f29" fmla="*/ 8 f23 1"/>
                  <a:gd name="f30" fmla="*/ 0 f22 1"/>
                  <a:gd name="f31" fmla="*/ 6 f23 1"/>
                  <a:gd name="f32" fmla="+- f24 0 f1"/>
                  <a:gd name="f33" fmla="*/ f27 1 11"/>
                  <a:gd name="f34" fmla="*/ f28 1 9"/>
                  <a:gd name="f35" fmla="*/ f29 1 11"/>
                  <a:gd name="f36" fmla="*/ f30 1 9"/>
                  <a:gd name="f37" fmla="*/ f31 1 11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9">
                    <a:moveTo>
                      <a:pt x="f8" y="f7"/>
                    </a:moveTo>
                    <a:cubicBezTo>
                      <a:pt x="f5" y="f9"/>
                      <a:pt x="f10" y="f9"/>
                      <a:pt x="f11" y="f5"/>
                    </a:cubicBezTo>
                    <a:cubicBezTo>
                      <a:pt x="f6" y="f12"/>
                      <a:pt x="f13" y="f11"/>
                      <a:pt x="f14" y="f7"/>
                    </a:cubicBezTo>
                    <a:cubicBezTo>
                      <a:pt x="f10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EDA4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7" name="Freeform 198">
                <a:extLst>
                  <a:ext uri="{FF2B5EF4-FFF2-40B4-BE49-F238E27FC236}">
                    <a16:creationId xmlns:a16="http://schemas.microsoft.com/office/drawing/2014/main" id="{FC97AEFD-A923-82B4-FC50-68C148A1AF67}"/>
                  </a:ext>
                </a:extLst>
              </p:cNvPr>
              <p:cNvSpPr/>
              <p:nvPr/>
            </p:nvSpPr>
            <p:spPr>
              <a:xfrm>
                <a:off x="4208461" y="4473573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5"/>
                  <a:gd name="f11" fmla="val 2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4 f20 1"/>
                  <a:gd name="f27" fmla="*/ 4 f21 1"/>
                  <a:gd name="f28" fmla="*/ 1 f20 1"/>
                  <a:gd name="f29" fmla="*/ 5 f21 1"/>
                  <a:gd name="f30" fmla="+- f22 0 f1"/>
                  <a:gd name="f31" fmla="*/ f25 1 6"/>
                  <a:gd name="f32" fmla="*/ f26 1 7"/>
                  <a:gd name="f33" fmla="*/ f27 1 6"/>
                  <a:gd name="f34" fmla="*/ f28 1 7"/>
                  <a:gd name="f35" fmla="*/ f29 1 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6" h="7">
                    <a:moveTo>
                      <a:pt x="f5" y="f8"/>
                    </a:moveTo>
                    <a:cubicBezTo>
                      <a:pt x="f5" y="f9"/>
                      <a:pt x="f9" y="f5"/>
                      <a:pt x="f8" y="f9"/>
                    </a:cubicBezTo>
                    <a:cubicBezTo>
                      <a:pt x="f10" y="f9"/>
                      <a:pt x="f6" y="f11"/>
                      <a:pt x="f10" y="f8"/>
                    </a:cubicBezTo>
                    <a:cubicBezTo>
                      <a:pt x="f12" y="f7"/>
                      <a:pt x="f9" y="f10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7B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8" name="Freeform 199">
                <a:extLst>
                  <a:ext uri="{FF2B5EF4-FFF2-40B4-BE49-F238E27FC236}">
                    <a16:creationId xmlns:a16="http://schemas.microsoft.com/office/drawing/2014/main" id="{3188156B-A92D-A293-8E5F-A813CD427749}"/>
                  </a:ext>
                </a:extLst>
              </p:cNvPr>
              <p:cNvSpPr/>
              <p:nvPr/>
            </p:nvSpPr>
            <p:spPr>
              <a:xfrm>
                <a:off x="2435230" y="5040319"/>
                <a:ext cx="177795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3"/>
                  <a:gd name="f10" fmla="val 46"/>
                  <a:gd name="f11" fmla="val 43"/>
                  <a:gd name="f12" fmla="val 2"/>
                  <a:gd name="f13" fmla="val 40"/>
                  <a:gd name="f14" fmla="val 37"/>
                  <a:gd name="f15" fmla="val 34"/>
                  <a:gd name="f16" fmla="val 5"/>
                  <a:gd name="f17" fmla="val 33"/>
                  <a:gd name="f18" fmla="val 7"/>
                  <a:gd name="f19" fmla="val 30"/>
                  <a:gd name="f20" fmla="val 11"/>
                  <a:gd name="f21" fmla="val 29"/>
                  <a:gd name="f22" fmla="val 15"/>
                  <a:gd name="f23" fmla="val 16"/>
                  <a:gd name="f24" fmla="val 18"/>
                  <a:gd name="f25" fmla="val 32"/>
                  <a:gd name="f26" fmla="val 19"/>
                  <a:gd name="f27" fmla="val 22"/>
                  <a:gd name="f28" fmla="val 25"/>
                  <a:gd name="f29" fmla="val 23"/>
                  <a:gd name="f30" fmla="val 28"/>
                  <a:gd name="f31" fmla="val 20"/>
                  <a:gd name="f32" fmla="val 26"/>
                  <a:gd name="f33" fmla="val 10"/>
                  <a:gd name="f34" fmla="val 31"/>
                  <a:gd name="f35" fmla="val 9"/>
                  <a:gd name="f36" fmla="val 35"/>
                  <a:gd name="f37" fmla="val 41"/>
                  <a:gd name="f38" fmla="val 45"/>
                  <a:gd name="f39" fmla="val 6"/>
                  <a:gd name="f40" fmla="val 58"/>
                  <a:gd name="f41" fmla="val 65"/>
                  <a:gd name="f42" fmla="val 17"/>
                  <a:gd name="f43" fmla="val 64"/>
                  <a:gd name="f44" fmla="val 63"/>
                  <a:gd name="f45" fmla="val 68"/>
                  <a:gd name="f46" fmla="val 71"/>
                  <a:gd name="f47" fmla="val 44"/>
                  <a:gd name="f48" fmla="val 74"/>
                  <a:gd name="f49" fmla="val 51"/>
                  <a:gd name="f50" fmla="val 27"/>
                  <a:gd name="f51" fmla="+- 0 0 -90"/>
                  <a:gd name="f52" fmla="*/ f3 1 75"/>
                  <a:gd name="f53" fmla="*/ f4 1 49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5"/>
                  <a:gd name="f62" fmla="*/ f58 1 49"/>
                  <a:gd name="f63" fmla="*/ 4 f59 1"/>
                  <a:gd name="f64" fmla="*/ 49 f58 1"/>
                  <a:gd name="f65" fmla="*/ 2 f59 1"/>
                  <a:gd name="f66" fmla="*/ 40 f58 1"/>
                  <a:gd name="f67" fmla="*/ 5 f59 1"/>
                  <a:gd name="f68" fmla="*/ 33 f58 1"/>
                  <a:gd name="f69" fmla="*/ 15 f59 1"/>
                  <a:gd name="f70" fmla="*/ 30 f58 1"/>
                  <a:gd name="f71" fmla="*/ 19 f59 1"/>
                  <a:gd name="f72" fmla="*/ 32 f58 1"/>
                  <a:gd name="f73" fmla="*/ 23 f59 1"/>
                  <a:gd name="f74" fmla="*/ 28 f58 1"/>
                  <a:gd name="f75" fmla="*/ 30 f59 1"/>
                  <a:gd name="f76" fmla="*/ 10 f58 1"/>
                  <a:gd name="f77" fmla="*/ 32 f59 1"/>
                  <a:gd name="f78" fmla="*/ 7 f58 1"/>
                  <a:gd name="f79" fmla="*/ 37 f59 1"/>
                  <a:gd name="f80" fmla="*/ 4 f58 1"/>
                  <a:gd name="f81" fmla="*/ 49 f59 1"/>
                  <a:gd name="f82" fmla="*/ 64 f59 1"/>
                  <a:gd name="f83" fmla="*/ 26 f58 1"/>
                  <a:gd name="f84" fmla="*/ 68 f59 1"/>
                  <a:gd name="f85" fmla="*/ 37 f58 1"/>
                  <a:gd name="f86" fmla="*/ 74 f59 1"/>
                  <a:gd name="f87" fmla="+- f60 0 f1"/>
                  <a:gd name="f88" fmla="*/ f63 1 75"/>
                  <a:gd name="f89" fmla="*/ f64 1 49"/>
                  <a:gd name="f90" fmla="*/ f65 1 75"/>
                  <a:gd name="f91" fmla="*/ f66 1 49"/>
                  <a:gd name="f92" fmla="*/ f67 1 75"/>
                  <a:gd name="f93" fmla="*/ f68 1 49"/>
                  <a:gd name="f94" fmla="*/ f69 1 75"/>
                  <a:gd name="f95" fmla="*/ f70 1 49"/>
                  <a:gd name="f96" fmla="*/ f71 1 75"/>
                  <a:gd name="f97" fmla="*/ f72 1 49"/>
                  <a:gd name="f98" fmla="*/ f73 1 75"/>
                  <a:gd name="f99" fmla="*/ f74 1 49"/>
                  <a:gd name="f100" fmla="*/ f75 1 75"/>
                  <a:gd name="f101" fmla="*/ f76 1 49"/>
                  <a:gd name="f102" fmla="*/ f77 1 75"/>
                  <a:gd name="f103" fmla="*/ f78 1 49"/>
                  <a:gd name="f104" fmla="*/ f79 1 75"/>
                  <a:gd name="f105" fmla="*/ f80 1 49"/>
                  <a:gd name="f106" fmla="*/ f81 1 75"/>
                  <a:gd name="f107" fmla="*/ f82 1 75"/>
                  <a:gd name="f108" fmla="*/ f83 1 49"/>
                  <a:gd name="f109" fmla="*/ f84 1 75"/>
                  <a:gd name="f110" fmla="*/ f85 1 49"/>
                  <a:gd name="f111" fmla="*/ f86 1 75"/>
                  <a:gd name="f112" fmla="*/ 0 1 f61"/>
                  <a:gd name="f113" fmla="*/ f55 1 f61"/>
                  <a:gd name="f114" fmla="*/ 0 1 f62"/>
                  <a:gd name="f115" fmla="*/ f56 1 f62"/>
                  <a:gd name="f116" fmla="*/ f88 1 f61"/>
                  <a:gd name="f117" fmla="*/ f89 1 f62"/>
                  <a:gd name="f118" fmla="*/ f90 1 f61"/>
                  <a:gd name="f119" fmla="*/ f91 1 f62"/>
                  <a:gd name="f120" fmla="*/ f92 1 f61"/>
                  <a:gd name="f121" fmla="*/ f93 1 f62"/>
                  <a:gd name="f122" fmla="*/ f94 1 f61"/>
                  <a:gd name="f123" fmla="*/ f95 1 f62"/>
                  <a:gd name="f124" fmla="*/ f96 1 f61"/>
                  <a:gd name="f125" fmla="*/ f97 1 f62"/>
                  <a:gd name="f126" fmla="*/ f98 1 f61"/>
                  <a:gd name="f127" fmla="*/ f99 1 f62"/>
                  <a:gd name="f128" fmla="*/ f100 1 f61"/>
                  <a:gd name="f129" fmla="*/ f101 1 f62"/>
                  <a:gd name="f130" fmla="*/ f102 1 f61"/>
                  <a:gd name="f131" fmla="*/ f103 1 f62"/>
                  <a:gd name="f132" fmla="*/ f104 1 f61"/>
                  <a:gd name="f133" fmla="*/ f105 1 f62"/>
                  <a:gd name="f134" fmla="*/ f106 1 f61"/>
                  <a:gd name="f135" fmla="*/ f107 1 f61"/>
                  <a:gd name="f136" fmla="*/ f108 1 f62"/>
                  <a:gd name="f137" fmla="*/ f109 1 f61"/>
                  <a:gd name="f138" fmla="*/ f110 1 f62"/>
                  <a:gd name="f139" fmla="*/ f111 1 f61"/>
                  <a:gd name="f140" fmla="*/ f112 f52 1"/>
                  <a:gd name="f141" fmla="*/ f113 f52 1"/>
                  <a:gd name="f142" fmla="*/ f115 f53 1"/>
                  <a:gd name="f143" fmla="*/ f114 f53 1"/>
                  <a:gd name="f144" fmla="*/ f116 f52 1"/>
                  <a:gd name="f145" fmla="*/ f117 f53 1"/>
                  <a:gd name="f146" fmla="*/ f118 f52 1"/>
                  <a:gd name="f147" fmla="*/ f119 f53 1"/>
                  <a:gd name="f148" fmla="*/ f120 f52 1"/>
                  <a:gd name="f149" fmla="*/ f121 f53 1"/>
                  <a:gd name="f150" fmla="*/ f122 f52 1"/>
                  <a:gd name="f151" fmla="*/ f123 f53 1"/>
                  <a:gd name="f152" fmla="*/ f124 f52 1"/>
                  <a:gd name="f153" fmla="*/ f125 f53 1"/>
                  <a:gd name="f154" fmla="*/ f126 f52 1"/>
                  <a:gd name="f155" fmla="*/ f127 f53 1"/>
                  <a:gd name="f156" fmla="*/ f128 f52 1"/>
                  <a:gd name="f157" fmla="*/ f129 f53 1"/>
                  <a:gd name="f158" fmla="*/ f130 f52 1"/>
                  <a:gd name="f159" fmla="*/ f131 f53 1"/>
                  <a:gd name="f160" fmla="*/ f132 f52 1"/>
                  <a:gd name="f161" fmla="*/ f133 f53 1"/>
                  <a:gd name="f162" fmla="*/ f134 f52 1"/>
                  <a:gd name="f163" fmla="*/ f135 f52 1"/>
                  <a:gd name="f164" fmla="*/ f136 f53 1"/>
                  <a:gd name="f165" fmla="*/ f137 f52 1"/>
                  <a:gd name="f166" fmla="*/ f138 f53 1"/>
                  <a:gd name="f167" fmla="*/ f139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44" y="f145"/>
                  </a:cxn>
                  <a:cxn ang="f87">
                    <a:pos x="f146" y="f147"/>
                  </a:cxn>
                  <a:cxn ang="f87">
                    <a:pos x="f148" y="f149"/>
                  </a:cxn>
                  <a:cxn ang="f87">
                    <a:pos x="f150" y="f151"/>
                  </a:cxn>
                  <a:cxn ang="f87">
                    <a:pos x="f152" y="f153"/>
                  </a:cxn>
                  <a:cxn ang="f87">
                    <a:pos x="f154" y="f155"/>
                  </a:cxn>
                  <a:cxn ang="f87">
                    <a:pos x="f156" y="f157"/>
                  </a:cxn>
                  <a:cxn ang="f87">
                    <a:pos x="f158" y="f159"/>
                  </a:cxn>
                  <a:cxn ang="f87">
                    <a:pos x="f160" y="f161"/>
                  </a:cxn>
                  <a:cxn ang="f87">
                    <a:pos x="f162" y="f159"/>
                  </a:cxn>
                  <a:cxn ang="f87">
                    <a:pos x="f163" y="f164"/>
                  </a:cxn>
                  <a:cxn ang="f87">
                    <a:pos x="f165" y="f166"/>
                  </a:cxn>
                  <a:cxn ang="f87">
                    <a:pos x="f167" y="f145"/>
                  </a:cxn>
                  <a:cxn ang="f87">
                    <a:pos x="f144" y="f145"/>
                  </a:cxn>
                </a:cxnLst>
                <a:rect l="f140" t="f143" r="f141" b="f142"/>
                <a:pathLst>
                  <a:path w="75" h="49">
                    <a:moveTo>
                      <a:pt x="f8" y="f7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5" y="f14"/>
                      <a:pt x="f9" y="f15"/>
                      <a:pt x="f16" y="f17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23" y="f19"/>
                      <a:pt x="f24" y="f25"/>
                      <a:pt x="f26" y="f25"/>
                    </a:cubicBezTo>
                    <a:cubicBezTo>
                      <a:pt x="f27" y="f25"/>
                      <a:pt x="f28" y="f25"/>
                      <a:pt x="f29" y="f30"/>
                    </a:cubicBezTo>
                    <a:cubicBezTo>
                      <a:pt x="f31" y="f31"/>
                      <a:pt x="f32" y="f22"/>
                      <a:pt x="f19" y="f33"/>
                    </a:cubicBezTo>
                    <a:cubicBezTo>
                      <a:pt x="f34" y="f35"/>
                      <a:pt x="f25" y="f35"/>
                      <a:pt x="f25" y="f18"/>
                    </a:cubicBezTo>
                    <a:cubicBezTo>
                      <a:pt x="f34" y="f5"/>
                      <a:pt x="f36" y="f9"/>
                      <a:pt x="f14" y="f8"/>
                    </a:cubicBezTo>
                    <a:cubicBezTo>
                      <a:pt x="f37" y="f18"/>
                      <a:pt x="f38" y="f39"/>
                      <a:pt x="f7" y="f18"/>
                    </a:cubicBezTo>
                    <a:cubicBezTo>
                      <a:pt x="f40" y="f33"/>
                      <a:pt x="f41" y="f42"/>
                      <a:pt x="f43" y="f32"/>
                    </a:cubicBezTo>
                    <a:cubicBezTo>
                      <a:pt x="f44" y="f25"/>
                      <a:pt x="f41" y="f15"/>
                      <a:pt x="f45" y="f14"/>
                    </a:cubicBezTo>
                    <a:cubicBezTo>
                      <a:pt x="f46" y="f37"/>
                      <a:pt x="f6" y="f47"/>
                      <a:pt x="f48" y="f7"/>
                    </a:cubicBezTo>
                    <a:cubicBezTo>
                      <a:pt x="f49" y="f7"/>
                      <a:pt x="f50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9" name="Freeform 200">
                <a:extLst>
                  <a:ext uri="{FF2B5EF4-FFF2-40B4-BE49-F238E27FC236}">
                    <a16:creationId xmlns:a16="http://schemas.microsoft.com/office/drawing/2014/main" id="{4CDA4667-DE57-851C-8D34-B82B1EB37D20}"/>
                  </a:ext>
                </a:extLst>
              </p:cNvPr>
              <p:cNvSpPr/>
              <p:nvPr/>
            </p:nvSpPr>
            <p:spPr>
              <a:xfrm>
                <a:off x="3005139" y="5064130"/>
                <a:ext cx="165104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39"/>
                  <a:gd name="f8" fmla="val 10"/>
                  <a:gd name="f9" fmla="val 11"/>
                  <a:gd name="f10" fmla="val 16"/>
                  <a:gd name="f11" fmla="val 8"/>
                  <a:gd name="f12" fmla="val 22"/>
                  <a:gd name="f13" fmla="val 7"/>
                  <a:gd name="f14" fmla="val 27"/>
                  <a:gd name="f15" fmla="val 3"/>
                  <a:gd name="f16" fmla="val 31"/>
                  <a:gd name="f17" fmla="val 38"/>
                  <a:gd name="f18" fmla="val 13"/>
                  <a:gd name="f19" fmla="val 15"/>
                  <a:gd name="f20" fmla="val 17"/>
                  <a:gd name="f21" fmla="val 37"/>
                  <a:gd name="f22" fmla="val 18"/>
                  <a:gd name="f23" fmla="val 21"/>
                  <a:gd name="f24" fmla="val 40"/>
                  <a:gd name="f25" fmla="val 23"/>
                  <a:gd name="f26" fmla="val 41"/>
                  <a:gd name="f27" fmla="val 25"/>
                  <a:gd name="f28" fmla="val 42"/>
                  <a:gd name="f29" fmla="val 43"/>
                  <a:gd name="f30" fmla="val 49"/>
                  <a:gd name="f31" fmla="val 54"/>
                  <a:gd name="f32" fmla="val 60"/>
                  <a:gd name="f33" fmla="val 61"/>
                  <a:gd name="f34" fmla="val 62"/>
                  <a:gd name="f35" fmla="val 63"/>
                  <a:gd name="f36" fmla="val 24"/>
                  <a:gd name="f37" fmla="val 68"/>
                  <a:gd name="f38" fmla="val 28"/>
                  <a:gd name="f39" fmla="val 67"/>
                  <a:gd name="f40" fmla="val 66"/>
                  <a:gd name="f41" fmla="val 34"/>
                  <a:gd name="f42" fmla="val 36"/>
                  <a:gd name="f43" fmla="val 45"/>
                  <a:gd name="f44" fmla="val 2"/>
                  <a:gd name="f45" fmla="val 30"/>
                  <a:gd name="f46" fmla="val 1"/>
                  <a:gd name="f47" fmla="val 4"/>
                  <a:gd name="f48" fmla="val 20"/>
                  <a:gd name="f49" fmla="+- 0 0 -90"/>
                  <a:gd name="f50" fmla="*/ f3 1 69"/>
                  <a:gd name="f51" fmla="*/ f4 1 39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69"/>
                  <a:gd name="f60" fmla="*/ f56 1 39"/>
                  <a:gd name="f61" fmla="*/ 10 f57 1"/>
                  <a:gd name="f62" fmla="*/ 11 f56 1"/>
                  <a:gd name="f63" fmla="*/ 27 f57 1"/>
                  <a:gd name="f64" fmla="*/ 3 f56 1"/>
                  <a:gd name="f65" fmla="*/ 38 f57 1"/>
                  <a:gd name="f66" fmla="*/ 13 f56 1"/>
                  <a:gd name="f67" fmla="*/ 37 f57 1"/>
                  <a:gd name="f68" fmla="*/ 18 f56 1"/>
                  <a:gd name="f69" fmla="*/ 40 f57 1"/>
                  <a:gd name="f70" fmla="*/ 23 f56 1"/>
                  <a:gd name="f71" fmla="*/ 43 f57 1"/>
                  <a:gd name="f72" fmla="*/ 22 f56 1"/>
                  <a:gd name="f73" fmla="*/ 60 f57 1"/>
                  <a:gd name="f74" fmla="*/ 25 f56 1"/>
                  <a:gd name="f75" fmla="*/ 63 f57 1"/>
                  <a:gd name="f76" fmla="*/ 27 f56 1"/>
                  <a:gd name="f77" fmla="*/ 67 f57 1"/>
                  <a:gd name="f78" fmla="*/ 31 f56 1"/>
                  <a:gd name="f79" fmla="*/ 39 f56 1"/>
                  <a:gd name="f80" fmla="*/ 0 f57 1"/>
                  <a:gd name="f81" fmla="*/ 1 f57 1"/>
                  <a:gd name="f82" fmla="*/ 4 f57 1"/>
                  <a:gd name="f83" fmla="*/ 20 f56 1"/>
                  <a:gd name="f84" fmla="+- f58 0 f1"/>
                  <a:gd name="f85" fmla="*/ f61 1 69"/>
                  <a:gd name="f86" fmla="*/ f62 1 39"/>
                  <a:gd name="f87" fmla="*/ f63 1 69"/>
                  <a:gd name="f88" fmla="*/ f64 1 39"/>
                  <a:gd name="f89" fmla="*/ f65 1 69"/>
                  <a:gd name="f90" fmla="*/ f66 1 39"/>
                  <a:gd name="f91" fmla="*/ f67 1 69"/>
                  <a:gd name="f92" fmla="*/ f68 1 39"/>
                  <a:gd name="f93" fmla="*/ f69 1 69"/>
                  <a:gd name="f94" fmla="*/ f70 1 39"/>
                  <a:gd name="f95" fmla="*/ f71 1 69"/>
                  <a:gd name="f96" fmla="*/ f72 1 39"/>
                  <a:gd name="f97" fmla="*/ f73 1 69"/>
                  <a:gd name="f98" fmla="*/ f74 1 39"/>
                  <a:gd name="f99" fmla="*/ f75 1 69"/>
                  <a:gd name="f100" fmla="*/ f76 1 39"/>
                  <a:gd name="f101" fmla="*/ f77 1 69"/>
                  <a:gd name="f102" fmla="*/ f78 1 39"/>
                  <a:gd name="f103" fmla="*/ f79 1 39"/>
                  <a:gd name="f104" fmla="*/ f80 1 69"/>
                  <a:gd name="f105" fmla="*/ f81 1 69"/>
                  <a:gd name="f106" fmla="*/ f82 1 69"/>
                  <a:gd name="f107" fmla="*/ f83 1 39"/>
                  <a:gd name="f108" fmla="*/ 0 1 f59"/>
                  <a:gd name="f109" fmla="*/ f53 1 f59"/>
                  <a:gd name="f110" fmla="*/ 0 1 f60"/>
                  <a:gd name="f111" fmla="*/ f54 1 f60"/>
                  <a:gd name="f112" fmla="*/ f85 1 f59"/>
                  <a:gd name="f113" fmla="*/ f86 1 f60"/>
                  <a:gd name="f114" fmla="*/ f87 1 f59"/>
                  <a:gd name="f115" fmla="*/ f88 1 f60"/>
                  <a:gd name="f116" fmla="*/ f89 1 f59"/>
                  <a:gd name="f117" fmla="*/ f90 1 f60"/>
                  <a:gd name="f118" fmla="*/ f91 1 f59"/>
                  <a:gd name="f119" fmla="*/ f92 1 f60"/>
                  <a:gd name="f120" fmla="*/ f93 1 f59"/>
                  <a:gd name="f121" fmla="*/ f94 1 f60"/>
                  <a:gd name="f122" fmla="*/ f95 1 f59"/>
                  <a:gd name="f123" fmla="*/ f96 1 f60"/>
                  <a:gd name="f124" fmla="*/ f97 1 f59"/>
                  <a:gd name="f125" fmla="*/ f98 1 f60"/>
                  <a:gd name="f126" fmla="*/ f99 1 f59"/>
                  <a:gd name="f127" fmla="*/ f100 1 f60"/>
                  <a:gd name="f128" fmla="*/ f101 1 f59"/>
                  <a:gd name="f129" fmla="*/ f102 1 f60"/>
                  <a:gd name="f130" fmla="*/ f103 1 f60"/>
                  <a:gd name="f131" fmla="*/ f104 1 f59"/>
                  <a:gd name="f132" fmla="*/ f105 1 f59"/>
                  <a:gd name="f133" fmla="*/ f106 1 f59"/>
                  <a:gd name="f134" fmla="*/ f107 1 f60"/>
                  <a:gd name="f135" fmla="*/ f108 f50 1"/>
                  <a:gd name="f136" fmla="*/ f109 f50 1"/>
                  <a:gd name="f137" fmla="*/ f111 f51 1"/>
                  <a:gd name="f138" fmla="*/ f110 f51 1"/>
                  <a:gd name="f139" fmla="*/ f112 f50 1"/>
                  <a:gd name="f140" fmla="*/ f113 f51 1"/>
                  <a:gd name="f141" fmla="*/ f114 f50 1"/>
                  <a:gd name="f142" fmla="*/ f115 f51 1"/>
                  <a:gd name="f143" fmla="*/ f116 f50 1"/>
                  <a:gd name="f144" fmla="*/ f117 f51 1"/>
                  <a:gd name="f145" fmla="*/ f118 f50 1"/>
                  <a:gd name="f146" fmla="*/ f119 f51 1"/>
                  <a:gd name="f147" fmla="*/ f120 f50 1"/>
                  <a:gd name="f148" fmla="*/ f121 f51 1"/>
                  <a:gd name="f149" fmla="*/ f122 f50 1"/>
                  <a:gd name="f150" fmla="*/ f123 f51 1"/>
                  <a:gd name="f151" fmla="*/ f124 f50 1"/>
                  <a:gd name="f152" fmla="*/ f125 f51 1"/>
                  <a:gd name="f153" fmla="*/ f126 f50 1"/>
                  <a:gd name="f154" fmla="*/ f127 f51 1"/>
                  <a:gd name="f155" fmla="*/ f128 f50 1"/>
                  <a:gd name="f156" fmla="*/ f129 f51 1"/>
                  <a:gd name="f157" fmla="*/ f130 f51 1"/>
                  <a:gd name="f158" fmla="*/ f131 f50 1"/>
                  <a:gd name="f159" fmla="*/ f132 f50 1"/>
                  <a:gd name="f160" fmla="*/ f133 f50 1"/>
                  <a:gd name="f161" fmla="*/ f134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39" y="f140"/>
                  </a:cxn>
                  <a:cxn ang="f84">
                    <a:pos x="f141" y="f142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5" y="f157"/>
                  </a:cxn>
                  <a:cxn ang="f84">
                    <a:pos x="f158" y="f157"/>
                  </a:cxn>
                  <a:cxn ang="f84">
                    <a:pos x="f159" y="f152"/>
                  </a:cxn>
                  <a:cxn ang="f84">
                    <a:pos x="f160" y="f161"/>
                  </a:cxn>
                  <a:cxn ang="f84">
                    <a:pos x="f160" y="f161"/>
                  </a:cxn>
                  <a:cxn ang="f84">
                    <a:pos x="f139" y="f140"/>
                  </a:cxn>
                </a:cxnLst>
                <a:rect l="f135" t="f138" r="f136" b="f137"/>
                <a:pathLst>
                  <a:path w="69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7" y="f13"/>
                      <a:pt x="f17" y="f18"/>
                    </a:cubicBezTo>
                    <a:cubicBezTo>
                      <a:pt x="f17" y="f19"/>
                      <a:pt x="f17" y="f20"/>
                      <a:pt x="f21" y="f22"/>
                    </a:cubicBezTo>
                    <a:cubicBezTo>
                      <a:pt x="f21" y="f23"/>
                      <a:pt x="f17" y="f12"/>
                      <a:pt x="f24" y="f25"/>
                    </a:cubicBezTo>
                    <a:cubicBezTo>
                      <a:pt x="f26" y="f27"/>
                      <a:pt x="f28" y="f25"/>
                      <a:pt x="f29" y="f12"/>
                    </a:cubicBezTo>
                    <a:cubicBezTo>
                      <a:pt x="f30" y="f22"/>
                      <a:pt x="f31" y="f25"/>
                      <a:pt x="f32" y="f27"/>
                    </a:cubicBezTo>
                    <a:cubicBezTo>
                      <a:pt x="f33" y="f27"/>
                      <a:pt x="f34" y="f14"/>
                      <a:pt x="f35" y="f14"/>
                    </a:cubicBezTo>
                    <a:cubicBezTo>
                      <a:pt x="f6" y="f36"/>
                      <a:pt x="f37" y="f38"/>
                      <a:pt x="f39" y="f16"/>
                    </a:cubicBezTo>
                    <a:cubicBezTo>
                      <a:pt x="f40" y="f41"/>
                      <a:pt x="f40" y="f42"/>
                      <a:pt x="f39" y="f7"/>
                    </a:cubicBezTo>
                    <a:cubicBezTo>
                      <a:pt x="f43" y="f7"/>
                      <a:pt x="f12" y="f7"/>
                      <a:pt x="f5" y="f7"/>
                    </a:cubicBezTo>
                    <a:cubicBezTo>
                      <a:pt x="f44" y="f41"/>
                      <a:pt x="f5" y="f45"/>
                      <a:pt x="f46" y="f27"/>
                    </a:cubicBezTo>
                    <a:cubicBezTo>
                      <a:pt x="f46" y="f12"/>
                      <a:pt x="f44" y="f23"/>
                      <a:pt x="f47" y="f48"/>
                    </a:cubicBezTo>
                    <a:cubicBezTo>
                      <a:pt x="f47" y="f48"/>
                      <a:pt x="f47" y="f48"/>
                      <a:pt x="f47" y="f48"/>
                    </a:cubicBezTo>
                    <a:cubicBezTo>
                      <a:pt x="f13" y="f22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0" name="Freeform 201">
                <a:extLst>
                  <a:ext uri="{FF2B5EF4-FFF2-40B4-BE49-F238E27FC236}">
                    <a16:creationId xmlns:a16="http://schemas.microsoft.com/office/drawing/2014/main" id="{09FCEA8A-E957-5F10-46C3-773F7EAFACC2}"/>
                  </a:ext>
                </a:extLst>
              </p:cNvPr>
              <p:cNvSpPr/>
              <p:nvPr/>
            </p:nvSpPr>
            <p:spPr>
              <a:xfrm>
                <a:off x="2687641" y="50434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3"/>
                  <a:gd name="f10" fmla="val 2"/>
                  <a:gd name="f11" fmla="val 28"/>
                  <a:gd name="f12" fmla="val 5"/>
                  <a:gd name="f13" fmla="val 35"/>
                  <a:gd name="f14" fmla="val 6"/>
                  <a:gd name="f15" fmla="val 38"/>
                  <a:gd name="f16" fmla="val 7"/>
                  <a:gd name="f17" fmla="val 40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22"/>
                  <a:gd name="f27" fmla="val 31"/>
                  <a:gd name="f28" fmla="val 39"/>
                  <a:gd name="f29" fmla="val 29"/>
                  <a:gd name="f30" fmla="val 1"/>
                  <a:gd name="f31" fmla="val 41"/>
                  <a:gd name="f32" fmla="val 34"/>
                  <a:gd name="f33" fmla="val 30"/>
                  <a:gd name="f34" fmla="val 13"/>
                  <a:gd name="f35" fmla="val 14"/>
                  <a:gd name="f36" fmla="val 3"/>
                  <a:gd name="f37" fmla="+- 0 0 -90"/>
                  <a:gd name="f38" fmla="*/ f3 1 47"/>
                  <a:gd name="f39" fmla="*/ f4 1 48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47"/>
                  <a:gd name="f48" fmla="*/ f44 1 48"/>
                  <a:gd name="f49" fmla="*/ 16 f45 1"/>
                  <a:gd name="f50" fmla="*/ 0 f44 1"/>
                  <a:gd name="f51" fmla="*/ 35 f45 1"/>
                  <a:gd name="f52" fmla="*/ 6 f44 1"/>
                  <a:gd name="f53" fmla="*/ 42 f45 1"/>
                  <a:gd name="f54" fmla="*/ 12 f44 1"/>
                  <a:gd name="f55" fmla="*/ 43 f45 1"/>
                  <a:gd name="f56" fmla="*/ 21 f44 1"/>
                  <a:gd name="f57" fmla="*/ 22 f44 1"/>
                  <a:gd name="f58" fmla="*/ 48 f44 1"/>
                  <a:gd name="f59" fmla="*/ 1 f45 1"/>
                  <a:gd name="f60" fmla="*/ 5 f45 1"/>
                  <a:gd name="f61" fmla="*/ 30 f44 1"/>
                  <a:gd name="f62" fmla="*/ 14 f45 1"/>
                  <a:gd name="f63" fmla="*/ 5 f44 1"/>
                  <a:gd name="f64" fmla="+- f46 0 f1"/>
                  <a:gd name="f65" fmla="*/ f49 1 47"/>
                  <a:gd name="f66" fmla="*/ f50 1 48"/>
                  <a:gd name="f67" fmla="*/ f51 1 47"/>
                  <a:gd name="f68" fmla="*/ f52 1 48"/>
                  <a:gd name="f69" fmla="*/ f53 1 47"/>
                  <a:gd name="f70" fmla="*/ f54 1 48"/>
                  <a:gd name="f71" fmla="*/ f55 1 47"/>
                  <a:gd name="f72" fmla="*/ f56 1 48"/>
                  <a:gd name="f73" fmla="*/ f57 1 48"/>
                  <a:gd name="f74" fmla="*/ f58 1 48"/>
                  <a:gd name="f75" fmla="*/ f59 1 47"/>
                  <a:gd name="f76" fmla="*/ f60 1 47"/>
                  <a:gd name="f77" fmla="*/ f61 1 48"/>
                  <a:gd name="f78" fmla="*/ f62 1 47"/>
                  <a:gd name="f79" fmla="*/ f63 1 48"/>
                  <a:gd name="f80" fmla="*/ 0 1 f47"/>
                  <a:gd name="f81" fmla="*/ f41 1 f47"/>
                  <a:gd name="f82" fmla="*/ 0 1 f48"/>
                  <a:gd name="f83" fmla="*/ f42 1 f48"/>
                  <a:gd name="f84" fmla="*/ f65 1 f47"/>
                  <a:gd name="f85" fmla="*/ f66 1 f48"/>
                  <a:gd name="f86" fmla="*/ f67 1 f47"/>
                  <a:gd name="f87" fmla="*/ f68 1 f48"/>
                  <a:gd name="f88" fmla="*/ f69 1 f47"/>
                  <a:gd name="f89" fmla="*/ f70 1 f48"/>
                  <a:gd name="f90" fmla="*/ f71 1 f47"/>
                  <a:gd name="f91" fmla="*/ f72 1 f48"/>
                  <a:gd name="f92" fmla="*/ f73 1 f48"/>
                  <a:gd name="f93" fmla="*/ f74 1 f48"/>
                  <a:gd name="f94" fmla="*/ f75 1 f47"/>
                  <a:gd name="f95" fmla="*/ f76 1 f47"/>
                  <a:gd name="f96" fmla="*/ f77 1 f48"/>
                  <a:gd name="f97" fmla="*/ f78 1 f47"/>
                  <a:gd name="f98" fmla="*/ f79 1 f48"/>
                  <a:gd name="f99" fmla="*/ f80 f38 1"/>
                  <a:gd name="f100" fmla="*/ f81 f38 1"/>
                  <a:gd name="f101" fmla="*/ f83 f39 1"/>
                  <a:gd name="f102" fmla="*/ f82 f39 1"/>
                  <a:gd name="f103" fmla="*/ f84 f38 1"/>
                  <a:gd name="f104" fmla="*/ f85 f39 1"/>
                  <a:gd name="f105" fmla="*/ f86 f38 1"/>
                  <a:gd name="f106" fmla="*/ f87 f39 1"/>
                  <a:gd name="f107" fmla="*/ f88 f38 1"/>
                  <a:gd name="f108" fmla="*/ f89 f39 1"/>
                  <a:gd name="f109" fmla="*/ f90 f38 1"/>
                  <a:gd name="f110" fmla="*/ f91 f39 1"/>
                  <a:gd name="f111" fmla="*/ f92 f39 1"/>
                  <a:gd name="f112" fmla="*/ f93 f39 1"/>
                  <a:gd name="f113" fmla="*/ f94 f38 1"/>
                  <a:gd name="f114" fmla="*/ f95 f38 1"/>
                  <a:gd name="f115" fmla="*/ f96 f39 1"/>
                  <a:gd name="f116" fmla="*/ f97 f38 1"/>
                  <a:gd name="f117" fmla="*/ f9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3" y="f104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09" y="f111"/>
                  </a:cxn>
                  <a:cxn ang="f64">
                    <a:pos x="f109" y="f112"/>
                  </a:cxn>
                  <a:cxn ang="f64">
                    <a:pos x="f113" y="f112"/>
                  </a:cxn>
                  <a:cxn ang="f64">
                    <a:pos x="f114" y="f115"/>
                  </a:cxn>
                  <a:cxn ang="f64">
                    <a:pos x="f116" y="f117"/>
                  </a:cxn>
                  <a:cxn ang="f64">
                    <a:pos x="f103" y="f104"/>
                  </a:cxn>
                </a:cxnLst>
                <a:rect l="f99" t="f102" r="f100" b="f101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26"/>
                      <a:pt x="f24" y="f26"/>
                      <a:pt x="f24" y="f26"/>
                    </a:cubicBezTo>
                    <a:cubicBezTo>
                      <a:pt x="f6" y="f27"/>
                      <a:pt x="f6" y="f28"/>
                      <a:pt x="f24" y="f7"/>
                    </a:cubicBezTo>
                    <a:cubicBezTo>
                      <a:pt x="f29" y="f7"/>
                      <a:pt x="f22" y="f7"/>
                      <a:pt x="f30" y="f7"/>
                    </a:cubicBezTo>
                    <a:cubicBezTo>
                      <a:pt x="f5" y="f31"/>
                      <a:pt x="f10" y="f32"/>
                      <a:pt x="f12" y="f33"/>
                    </a:cubicBezTo>
                    <a:cubicBezTo>
                      <a:pt x="f20" y="f26"/>
                      <a:pt x="f20" y="f34"/>
                      <a:pt x="f35" y="f12"/>
                    </a:cubicBezTo>
                    <a:cubicBezTo>
                      <a:pt x="f22" y="f36"/>
                      <a:pt x="f34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1" name="Freeform 202">
                <a:extLst>
                  <a:ext uri="{FF2B5EF4-FFF2-40B4-BE49-F238E27FC236}">
                    <a16:creationId xmlns:a16="http://schemas.microsoft.com/office/drawing/2014/main" id="{F0E54A21-D61F-3A24-425C-457F15FBD96E}"/>
                  </a:ext>
                </a:extLst>
              </p:cNvPr>
              <p:cNvSpPr/>
              <p:nvPr/>
            </p:nvSpPr>
            <p:spPr>
              <a:xfrm>
                <a:off x="2627308" y="5026027"/>
                <a:ext cx="98426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8"/>
                  <a:gd name="f11" fmla="val 23"/>
                  <a:gd name="f12" fmla="val 37"/>
                  <a:gd name="f13" fmla="val 31"/>
                  <a:gd name="f14" fmla="val 36"/>
                  <a:gd name="f15" fmla="val 32"/>
                  <a:gd name="f16" fmla="val 34"/>
                  <a:gd name="f17" fmla="val 35"/>
                  <a:gd name="f18" fmla="val 27"/>
                  <a:gd name="f19" fmla="val 39"/>
                  <a:gd name="f20" fmla="val 30"/>
                  <a:gd name="f21" fmla="val 48"/>
                  <a:gd name="f22" fmla="val 26"/>
                  <a:gd name="f23" fmla="val 20"/>
                  <a:gd name="f24" fmla="val 13"/>
                  <a:gd name="f25" fmla="val 6"/>
                  <a:gd name="f26" fmla="val 52"/>
                  <a:gd name="f27" fmla="val 4"/>
                  <a:gd name="f28" fmla="val 3"/>
                  <a:gd name="f29" fmla="val 45"/>
                  <a:gd name="f30" fmla="val 12"/>
                  <a:gd name="f31" fmla="val 22"/>
                  <a:gd name="f32" fmla="val 16"/>
                  <a:gd name="f33" fmla="val 17"/>
                  <a:gd name="f34" fmla="val 14"/>
                  <a:gd name="f35" fmla="val 18"/>
                  <a:gd name="f36" fmla="val 9"/>
                  <a:gd name="f37" fmla="val 24"/>
                  <a:gd name="f38" fmla="val 1"/>
                  <a:gd name="f39" fmla="+- 0 0 -90"/>
                  <a:gd name="f40" fmla="*/ f3 1 41"/>
                  <a:gd name="f41" fmla="*/ f4 1 5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55"/>
                  <a:gd name="f51" fmla="*/ 41 f47 1"/>
                  <a:gd name="f52" fmla="*/ 7 f46 1"/>
                  <a:gd name="f53" fmla="*/ 37 f47 1"/>
                  <a:gd name="f54" fmla="*/ 31 f46 1"/>
                  <a:gd name="f55" fmla="*/ 35 f47 1"/>
                  <a:gd name="f56" fmla="*/ 35 f46 1"/>
                  <a:gd name="f57" fmla="*/ 26 f47 1"/>
                  <a:gd name="f58" fmla="*/ 55 f46 1"/>
                  <a:gd name="f59" fmla="*/ 7 f47 1"/>
                  <a:gd name="f60" fmla="*/ 3 f47 1"/>
                  <a:gd name="f61" fmla="*/ 45 f46 1"/>
                  <a:gd name="f62" fmla="*/ 12 f47 1"/>
                  <a:gd name="f63" fmla="*/ 22 f46 1"/>
                  <a:gd name="f64" fmla="*/ 17 f47 1"/>
                  <a:gd name="f65" fmla="*/ 14 f46 1"/>
                  <a:gd name="f66" fmla="*/ 24 f47 1"/>
                  <a:gd name="f67" fmla="*/ 1 f46 1"/>
                  <a:gd name="f68" fmla="+- f48 0 f1"/>
                  <a:gd name="f69" fmla="*/ f51 1 41"/>
                  <a:gd name="f70" fmla="*/ f52 1 55"/>
                  <a:gd name="f71" fmla="*/ f53 1 41"/>
                  <a:gd name="f72" fmla="*/ f54 1 55"/>
                  <a:gd name="f73" fmla="*/ f55 1 41"/>
                  <a:gd name="f74" fmla="*/ f56 1 55"/>
                  <a:gd name="f75" fmla="*/ f57 1 41"/>
                  <a:gd name="f76" fmla="*/ f58 1 55"/>
                  <a:gd name="f77" fmla="*/ f59 1 41"/>
                  <a:gd name="f78" fmla="*/ f60 1 41"/>
                  <a:gd name="f79" fmla="*/ f61 1 55"/>
                  <a:gd name="f80" fmla="*/ f62 1 41"/>
                  <a:gd name="f81" fmla="*/ f63 1 55"/>
                  <a:gd name="f82" fmla="*/ f64 1 41"/>
                  <a:gd name="f83" fmla="*/ f65 1 55"/>
                  <a:gd name="f84" fmla="*/ f66 1 41"/>
                  <a:gd name="f85" fmla="*/ f67 1 55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49"/>
                  <a:gd name="f100" fmla="*/ f79 1 f50"/>
                  <a:gd name="f101" fmla="*/ f80 1 f49"/>
                  <a:gd name="f102" fmla="*/ f81 1 f50"/>
                  <a:gd name="f103" fmla="*/ f82 1 f49"/>
                  <a:gd name="f104" fmla="*/ f83 1 f50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0 1"/>
                  <a:gd name="f121" fmla="*/ f100 f41 1"/>
                  <a:gd name="f122" fmla="*/ f101 f40 1"/>
                  <a:gd name="f123" fmla="*/ f102 f41 1"/>
                  <a:gd name="f124" fmla="*/ f103 f40 1"/>
                  <a:gd name="f125" fmla="*/ f104 f41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18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24" y="f125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2" y="f16"/>
                      <a:pt x="f17" y="f17"/>
                    </a:cubicBezTo>
                    <a:cubicBezTo>
                      <a:pt x="f18" y="f19"/>
                      <a:pt x="f20" y="f21"/>
                      <a:pt x="f22" y="f7"/>
                    </a:cubicBezTo>
                    <a:cubicBezTo>
                      <a:pt x="f23" y="f7"/>
                      <a:pt x="f24" y="f7"/>
                      <a:pt x="f8" y="f7"/>
                    </a:cubicBezTo>
                    <a:cubicBezTo>
                      <a:pt x="f25" y="f26"/>
                      <a:pt x="f27" y="f21"/>
                      <a:pt x="f28" y="f29"/>
                    </a:cubicBezTo>
                    <a:cubicBezTo>
                      <a:pt x="f5" y="f14"/>
                      <a:pt x="f27" y="f22"/>
                      <a:pt x="f30" y="f31"/>
                    </a:cubicBezTo>
                    <a:cubicBezTo>
                      <a:pt x="f32" y="f23"/>
                      <a:pt x="f32" y="f33"/>
                      <a:pt x="f33" y="f34"/>
                    </a:cubicBezTo>
                    <a:cubicBezTo>
                      <a:pt x="f35" y="f36"/>
                      <a:pt x="f35" y="f28"/>
                      <a:pt x="f37" y="f38"/>
                    </a:cubicBezTo>
                    <a:cubicBezTo>
                      <a:pt x="f13" y="f5"/>
                      <a:pt x="f12" y="f38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2" name="Freeform 203">
                <a:extLst>
                  <a:ext uri="{FF2B5EF4-FFF2-40B4-BE49-F238E27FC236}">
                    <a16:creationId xmlns:a16="http://schemas.microsoft.com/office/drawing/2014/main" id="{A15B2113-F430-D811-B6FA-6EC9878BFAA0}"/>
                  </a:ext>
                </a:extLst>
              </p:cNvPr>
              <p:cNvSpPr/>
              <p:nvPr/>
            </p:nvSpPr>
            <p:spPr>
              <a:xfrm>
                <a:off x="2141533" y="5083177"/>
                <a:ext cx="153984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20"/>
                  <a:gd name="f19" fmla="val 7"/>
                  <a:gd name="f20" fmla="val 24"/>
                  <a:gd name="f21" fmla="val 26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5"/>
                  <a:gd name="f28" fmla="val 50"/>
                  <a:gd name="f29" fmla="val 57"/>
                  <a:gd name="f30" fmla="val 19"/>
                  <a:gd name="f31" fmla="val 61"/>
                  <a:gd name="f32" fmla="val 21"/>
                  <a:gd name="f33" fmla="val 25"/>
                  <a:gd name="f34" fmla="val 44"/>
                  <a:gd name="f35" fmla="+- 0 0 -90"/>
                  <a:gd name="f36" fmla="*/ f3 1 65"/>
                  <a:gd name="f37" fmla="*/ f4 1 31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65"/>
                  <a:gd name="f46" fmla="*/ f42 1 31"/>
                  <a:gd name="f47" fmla="*/ 1 f43 1"/>
                  <a:gd name="f48" fmla="*/ 31 f42 1"/>
                  <a:gd name="f49" fmla="*/ 10 f43 1"/>
                  <a:gd name="f50" fmla="*/ 10 f42 1"/>
                  <a:gd name="f51" fmla="*/ 16 f43 1"/>
                  <a:gd name="f52" fmla="*/ 8 f42 1"/>
                  <a:gd name="f53" fmla="*/ 26 f43 1"/>
                  <a:gd name="f54" fmla="*/ 2 f42 1"/>
                  <a:gd name="f55" fmla="*/ 39 f43 1"/>
                  <a:gd name="f56" fmla="*/ 5 f42 1"/>
                  <a:gd name="f57" fmla="*/ 57 f43 1"/>
                  <a:gd name="f58" fmla="*/ 19 f42 1"/>
                  <a:gd name="f59" fmla="*/ 65 f43 1"/>
                  <a:gd name="f60" fmla="+- f44 0 f1"/>
                  <a:gd name="f61" fmla="*/ f47 1 65"/>
                  <a:gd name="f62" fmla="*/ f48 1 31"/>
                  <a:gd name="f63" fmla="*/ f49 1 65"/>
                  <a:gd name="f64" fmla="*/ f50 1 31"/>
                  <a:gd name="f65" fmla="*/ f51 1 65"/>
                  <a:gd name="f66" fmla="*/ f52 1 31"/>
                  <a:gd name="f67" fmla="*/ f53 1 65"/>
                  <a:gd name="f68" fmla="*/ f54 1 31"/>
                  <a:gd name="f69" fmla="*/ f55 1 65"/>
                  <a:gd name="f70" fmla="*/ f56 1 31"/>
                  <a:gd name="f71" fmla="*/ f57 1 65"/>
                  <a:gd name="f72" fmla="*/ f58 1 31"/>
                  <a:gd name="f73" fmla="*/ f59 1 65"/>
                  <a:gd name="f74" fmla="*/ 0 1 f45"/>
                  <a:gd name="f75" fmla="*/ f39 1 f45"/>
                  <a:gd name="f76" fmla="*/ 0 1 f46"/>
                  <a:gd name="f77" fmla="*/ f40 1 f46"/>
                  <a:gd name="f78" fmla="*/ f61 1 f45"/>
                  <a:gd name="f79" fmla="*/ f62 1 f46"/>
                  <a:gd name="f80" fmla="*/ f63 1 f45"/>
                  <a:gd name="f81" fmla="*/ f64 1 f46"/>
                  <a:gd name="f82" fmla="*/ f65 1 f45"/>
                  <a:gd name="f83" fmla="*/ f66 1 f46"/>
                  <a:gd name="f84" fmla="*/ f67 1 f45"/>
                  <a:gd name="f85" fmla="*/ f68 1 f46"/>
                  <a:gd name="f86" fmla="*/ f69 1 f45"/>
                  <a:gd name="f87" fmla="*/ f70 1 f46"/>
                  <a:gd name="f88" fmla="*/ f71 1 f45"/>
                  <a:gd name="f89" fmla="*/ f72 1 f46"/>
                  <a:gd name="f90" fmla="*/ f73 1 f45"/>
                  <a:gd name="f91" fmla="*/ f74 f36 1"/>
                  <a:gd name="f92" fmla="*/ f75 f36 1"/>
                  <a:gd name="f93" fmla="*/ f77 f37 1"/>
                  <a:gd name="f94" fmla="*/ f76 f37 1"/>
                  <a:gd name="f95" fmla="*/ f78 f36 1"/>
                  <a:gd name="f96" fmla="*/ f79 f37 1"/>
                  <a:gd name="f97" fmla="*/ f80 f36 1"/>
                  <a:gd name="f98" fmla="*/ f81 f37 1"/>
                  <a:gd name="f99" fmla="*/ f82 f36 1"/>
                  <a:gd name="f100" fmla="*/ f83 f37 1"/>
                  <a:gd name="f101" fmla="*/ f84 f36 1"/>
                  <a:gd name="f102" fmla="*/ f85 f37 1"/>
                  <a:gd name="f103" fmla="*/ f86 f36 1"/>
                  <a:gd name="f104" fmla="*/ f87 f37 1"/>
                  <a:gd name="f105" fmla="*/ f88 f36 1"/>
                  <a:gd name="f106" fmla="*/ f89 f37 1"/>
                  <a:gd name="f107" fmla="*/ f90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96"/>
                  </a:cxn>
                  <a:cxn ang="f60">
                    <a:pos x="f95" y="f96"/>
                  </a:cxn>
                </a:cxnLst>
                <a:rect l="f91" t="f94" r="f92" b="f93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30"/>
                    </a:cubicBezTo>
                    <a:cubicBezTo>
                      <a:pt x="f31" y="f32"/>
                      <a:pt x="f6" y="f33"/>
                      <a:pt x="f6" y="f7"/>
                    </a:cubicBezTo>
                    <a:cubicBezTo>
                      <a:pt x="f34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3" name="Freeform 204">
                <a:extLst>
                  <a:ext uri="{FF2B5EF4-FFF2-40B4-BE49-F238E27FC236}">
                    <a16:creationId xmlns:a16="http://schemas.microsoft.com/office/drawing/2014/main" id="{E7FEB33F-952A-D284-FBBE-522CBBBC6BD7}"/>
                  </a:ext>
                </a:extLst>
              </p:cNvPr>
              <p:cNvSpPr/>
              <p:nvPr/>
            </p:nvSpPr>
            <p:spPr>
              <a:xfrm>
                <a:off x="3382959" y="5129217"/>
                <a:ext cx="7144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1"/>
                  <a:gd name="f9" fmla="val 7"/>
                  <a:gd name="f10" fmla="val 6"/>
                  <a:gd name="f11" fmla="val 5"/>
                  <a:gd name="f12" fmla="val 11"/>
                  <a:gd name="f13" fmla="val 4"/>
                  <a:gd name="f14" fmla="val 16"/>
                  <a:gd name="f15" fmla="val 17"/>
                  <a:gd name="f16" fmla="val 18"/>
                  <a:gd name="f17" fmla="val 20"/>
                  <a:gd name="f18" fmla="val 22"/>
                  <a:gd name="f19" fmla="val 25"/>
                  <a:gd name="f20" fmla="val 27"/>
                  <a:gd name="f21" fmla="val 8"/>
                  <a:gd name="f22" fmla="val 9"/>
                  <a:gd name="f23" fmla="val 10"/>
                  <a:gd name="f24" fmla="+- 0 0 -90"/>
                  <a:gd name="f25" fmla="*/ f3 1 30"/>
                  <a:gd name="f26" fmla="*/ f4 1 1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0"/>
                  <a:gd name="f35" fmla="*/ f31 1 12"/>
                  <a:gd name="f36" fmla="*/ 1 f32 1"/>
                  <a:gd name="f37" fmla="*/ 7 f31 1"/>
                  <a:gd name="f38" fmla="*/ 16 f32 1"/>
                  <a:gd name="f39" fmla="*/ 1 f31 1"/>
                  <a:gd name="f40" fmla="*/ 20 f32 1"/>
                  <a:gd name="f41" fmla="*/ 27 f32 1"/>
                  <a:gd name="f42" fmla="*/ 4 f31 1"/>
                  <a:gd name="f43" fmla="*/ 25 f32 1"/>
                  <a:gd name="f44" fmla="*/ 12 f31 1"/>
                  <a:gd name="f45" fmla="*/ 0 f32 1"/>
                  <a:gd name="f46" fmla="+- f33 0 f1"/>
                  <a:gd name="f47" fmla="*/ f36 1 30"/>
                  <a:gd name="f48" fmla="*/ f37 1 12"/>
                  <a:gd name="f49" fmla="*/ f38 1 30"/>
                  <a:gd name="f50" fmla="*/ f39 1 12"/>
                  <a:gd name="f51" fmla="*/ f40 1 30"/>
                  <a:gd name="f52" fmla="*/ f41 1 30"/>
                  <a:gd name="f53" fmla="*/ f42 1 12"/>
                  <a:gd name="f54" fmla="*/ f43 1 30"/>
                  <a:gd name="f55" fmla="*/ f44 1 12"/>
                  <a:gd name="f56" fmla="*/ f45 1 30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4"/>
                  <a:gd name="f67" fmla="*/ f53 1 f35"/>
                  <a:gd name="f68" fmla="*/ f54 1 f34"/>
                  <a:gd name="f69" fmla="*/ f55 1 f35"/>
                  <a:gd name="f70" fmla="*/ f56 1 f34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5 1"/>
                  <a:gd name="f81" fmla="*/ f67 f26 1"/>
                  <a:gd name="f82" fmla="*/ f68 f25 1"/>
                  <a:gd name="f83" fmla="*/ f69 f26 1"/>
                  <a:gd name="f84" fmla="*/ f7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78"/>
                  </a:cxn>
                  <a:cxn ang="f46">
                    <a:pos x="f80" y="f81"/>
                  </a:cxn>
                  <a:cxn ang="f46">
                    <a:pos x="f82" y="f83"/>
                  </a:cxn>
                  <a:cxn ang="f46">
                    <a:pos x="f84" y="f83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30" h="12">
                    <a:moveTo>
                      <a:pt x="f8" y="f9"/>
                    </a:moveTo>
                    <a:cubicBezTo>
                      <a:pt x="f10" y="f11"/>
                      <a:pt x="f12" y="f13"/>
                      <a:pt x="f14" y="f8"/>
                    </a:cubicBezTo>
                    <a:cubicBezTo>
                      <a:pt x="f15" y="f8"/>
                      <a:pt x="f16" y="f8"/>
                      <a:pt x="f17" y="f8"/>
                    </a:cubicBezTo>
                    <a:cubicBezTo>
                      <a:pt x="f18" y="f5"/>
                      <a:pt x="f19" y="f8"/>
                      <a:pt x="f20" y="f13"/>
                    </a:cubicBezTo>
                    <a:cubicBezTo>
                      <a:pt x="f6" y="f21"/>
                      <a:pt x="f19" y="f22"/>
                      <a:pt x="f19" y="f7"/>
                    </a:cubicBezTo>
                    <a:cubicBezTo>
                      <a:pt x="f14" y="f7"/>
                      <a:pt x="f21" y="f7"/>
                      <a:pt x="f5" y="f7"/>
                    </a:cubicBezTo>
                    <a:cubicBezTo>
                      <a:pt x="f5" y="f23"/>
                      <a:pt x="f5" y="f22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04" name="Group 406">
              <a:extLst>
                <a:ext uri="{FF2B5EF4-FFF2-40B4-BE49-F238E27FC236}">
                  <a16:creationId xmlns:a16="http://schemas.microsoft.com/office/drawing/2014/main" id="{C0A0628E-389F-910C-9C48-53AD89DF4DAA}"/>
                </a:ext>
              </a:extLst>
            </p:cNvPr>
            <p:cNvGrpSpPr/>
            <p:nvPr/>
          </p:nvGrpSpPr>
          <p:grpSpPr>
            <a:xfrm>
              <a:off x="295278" y="4276731"/>
              <a:ext cx="3384540" cy="881061"/>
              <a:chOff x="295278" y="4276731"/>
              <a:chExt cx="3384540" cy="881061"/>
            </a:xfrm>
          </p:grpSpPr>
          <p:sp>
            <p:nvSpPr>
              <p:cNvPr id="205" name="Freeform 206">
                <a:extLst>
                  <a:ext uri="{FF2B5EF4-FFF2-40B4-BE49-F238E27FC236}">
                    <a16:creationId xmlns:a16="http://schemas.microsoft.com/office/drawing/2014/main" id="{93B4855C-A920-E2EE-BCA2-07D6858CC5D9}"/>
                  </a:ext>
                </a:extLst>
              </p:cNvPr>
              <p:cNvSpPr/>
              <p:nvPr/>
            </p:nvSpPr>
            <p:spPr>
              <a:xfrm>
                <a:off x="3252785" y="5140327"/>
                <a:ext cx="4127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2"/>
                  <a:gd name="f11" fmla="val 6"/>
                  <a:gd name="f12" fmla="+- 0 0 -90"/>
                  <a:gd name="f13" fmla="*/ f3 1 17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7"/>
                  <a:gd name="f23" fmla="*/ f19 1 7"/>
                  <a:gd name="f24" fmla="*/ 0 f20 1"/>
                  <a:gd name="f25" fmla="*/ 7 f19 1"/>
                  <a:gd name="f26" fmla="*/ 17 f20 1"/>
                  <a:gd name="f27" fmla="+- f21 0 f1"/>
                  <a:gd name="f28" fmla="*/ f24 1 17"/>
                  <a:gd name="f29" fmla="*/ f25 1 7"/>
                  <a:gd name="f30" fmla="*/ f26 1 17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6" name="Freeform 207">
                <a:extLst>
                  <a:ext uri="{FF2B5EF4-FFF2-40B4-BE49-F238E27FC236}">
                    <a16:creationId xmlns:a16="http://schemas.microsoft.com/office/drawing/2014/main" id="{04BED535-43AA-E291-6FD7-4E388C0AEB07}"/>
                  </a:ext>
                </a:extLst>
              </p:cNvPr>
              <p:cNvSpPr/>
              <p:nvPr/>
            </p:nvSpPr>
            <p:spPr>
              <a:xfrm>
                <a:off x="2805114" y="5143499"/>
                <a:ext cx="23810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1"/>
                  <a:gd name="f9" fmla="val 4"/>
                  <a:gd name="f10" fmla="val 3"/>
                  <a:gd name="f11" fmla="val 9"/>
                  <a:gd name="f12" fmla="val 2"/>
                  <a:gd name="f13" fmla="val 7"/>
                  <a:gd name="f14" fmla="+- 0 0 -90"/>
                  <a:gd name="f15" fmla="*/ f3 1 10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10"/>
                  <a:gd name="f26" fmla="*/ 0 f22 1"/>
                  <a:gd name="f27" fmla="*/ 6 f21 1"/>
                  <a:gd name="f28" fmla="*/ 3 f22 1"/>
                  <a:gd name="f29" fmla="*/ 0 f21 1"/>
                  <a:gd name="f30" fmla="*/ 10 f22 1"/>
                  <a:gd name="f31" fmla="+- f23 0 f1"/>
                  <a:gd name="f32" fmla="*/ f26 1 10"/>
                  <a:gd name="f33" fmla="*/ f27 1 6"/>
                  <a:gd name="f34" fmla="*/ f28 1 10"/>
                  <a:gd name="f35" fmla="*/ f29 1 6"/>
                  <a:gd name="f36" fmla="*/ f30 1 10"/>
                  <a:gd name="f37" fmla="*/ 0 1 f25"/>
                  <a:gd name="f38" fmla="*/ f18 1 f25"/>
                  <a:gd name="f39" fmla="*/ 0 1 f24"/>
                  <a:gd name="f40" fmla="*/ f19 1 f24"/>
                  <a:gd name="f41" fmla="*/ f32 1 f25"/>
                  <a:gd name="f42" fmla="*/ f33 1 f24"/>
                  <a:gd name="f43" fmla="*/ f34 1 f25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6">
                    <a:moveTo>
                      <a:pt x="f5" y="f7"/>
                    </a:moveTo>
                    <a:cubicBezTo>
                      <a:pt x="f8" y="f9"/>
                      <a:pt x="f5" y="f5"/>
                      <a:pt x="f10" y="f5"/>
                    </a:cubicBezTo>
                    <a:cubicBezTo>
                      <a:pt x="f7" y="f5"/>
                      <a:pt x="f11" y="f12"/>
                      <a:pt x="f6" y="f7"/>
                    </a:cubicBezTo>
                    <a:cubicBezTo>
                      <a:pt x="f13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7" name="Freeform 208">
                <a:extLst>
                  <a:ext uri="{FF2B5EF4-FFF2-40B4-BE49-F238E27FC236}">
                    <a16:creationId xmlns:a16="http://schemas.microsoft.com/office/drawing/2014/main" id="{D49E1438-577A-F619-C046-B0D5E9998DAF}"/>
                  </a:ext>
                </a:extLst>
              </p:cNvPr>
              <p:cNvSpPr/>
              <p:nvPr/>
            </p:nvSpPr>
            <p:spPr>
              <a:xfrm>
                <a:off x="3373441" y="5145091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3"/>
                  <a:gd name="f11" fmla="+- 0 0 -90"/>
                  <a:gd name="f12" fmla="*/ f3 1 6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6"/>
                  <a:gd name="f23" fmla="*/ 5 f19 1"/>
                  <a:gd name="f24" fmla="*/ 0 f18 1"/>
                  <a:gd name="f25" fmla="*/ 4 f19 1"/>
                  <a:gd name="f26" fmla="*/ 5 f18 1"/>
                  <a:gd name="f27" fmla="*/ 3 f19 1"/>
                  <a:gd name="f28" fmla="+- f20 0 f1"/>
                  <a:gd name="f29" fmla="*/ f23 1 6"/>
                  <a:gd name="f30" fmla="*/ f24 1 5"/>
                  <a:gd name="f31" fmla="*/ f25 1 6"/>
                  <a:gd name="f32" fmla="*/ f26 1 5"/>
                  <a:gd name="f33" fmla="*/ f27 1 6"/>
                  <a:gd name="f34" fmla="*/ 0 1 f22"/>
                  <a:gd name="f35" fmla="*/ f15 1 f22"/>
                  <a:gd name="f36" fmla="*/ 0 1 f21"/>
                  <a:gd name="f37" fmla="*/ f16 1 f21"/>
                  <a:gd name="f38" fmla="*/ f29 1 f22"/>
                  <a:gd name="f39" fmla="*/ f30 1 f21"/>
                  <a:gd name="f40" fmla="*/ f31 1 f22"/>
                  <a:gd name="f41" fmla="*/ f32 1 f21"/>
                  <a:gd name="f42" fmla="*/ f33 1 f22"/>
                  <a:gd name="f43" fmla="*/ f34 f12 1"/>
                  <a:gd name="f44" fmla="*/ f35 f12 1"/>
                  <a:gd name="f45" fmla="*/ f37 f13 1"/>
                  <a:gd name="f46" fmla="*/ f36 f13 1"/>
                  <a:gd name="f47" fmla="*/ f38 f12 1"/>
                  <a:gd name="f48" fmla="*/ f39 f13 1"/>
                  <a:gd name="f49" fmla="*/ f40 f12 1"/>
                  <a:gd name="f50" fmla="*/ f41 f13 1"/>
                  <a:gd name="f51" fmla="*/ f4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51" y="f50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6" h="5">
                    <a:moveTo>
                      <a:pt x="f7" y="f5"/>
                    </a:moveTo>
                    <a:cubicBezTo>
                      <a:pt x="f7" y="f8"/>
                      <a:pt x="f6" y="f9"/>
                      <a:pt x="f9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5" y="f8"/>
                      <a:pt x="f8" y="f5"/>
                      <a:pt x="f7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8" name="Freeform 209">
                <a:extLst>
                  <a:ext uri="{FF2B5EF4-FFF2-40B4-BE49-F238E27FC236}">
                    <a16:creationId xmlns:a16="http://schemas.microsoft.com/office/drawing/2014/main" id="{B871BA67-EF81-7EFB-2353-432C903F04BE}"/>
                  </a:ext>
                </a:extLst>
              </p:cNvPr>
              <p:cNvSpPr/>
              <p:nvPr/>
            </p:nvSpPr>
            <p:spPr>
              <a:xfrm>
                <a:off x="2824160" y="4427543"/>
                <a:ext cx="163513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5"/>
                  <a:gd name="f8" fmla="val 1"/>
                  <a:gd name="f9" fmla="val 45"/>
                  <a:gd name="f10" fmla="val 2"/>
                  <a:gd name="f11" fmla="val 43"/>
                  <a:gd name="f12" fmla="val 40"/>
                  <a:gd name="f13" fmla="val 3"/>
                  <a:gd name="f14" fmla="val 38"/>
                  <a:gd name="f15" fmla="val 6"/>
                  <a:gd name="f16" fmla="val 33"/>
                  <a:gd name="f17" fmla="val 5"/>
                  <a:gd name="f18" fmla="val 29"/>
                  <a:gd name="f19" fmla="val 24"/>
                  <a:gd name="f20" fmla="val 14"/>
                  <a:gd name="f21" fmla="val 16"/>
                  <a:gd name="f22" fmla="val 7"/>
                  <a:gd name="f23" fmla="val 31"/>
                  <a:gd name="f24" fmla="val 44"/>
                  <a:gd name="f25" fmla="val 48"/>
                  <a:gd name="f26" fmla="val 53"/>
                  <a:gd name="f27" fmla="val 4"/>
                  <a:gd name="f28" fmla="val 54"/>
                  <a:gd name="f29" fmla="val 55"/>
                  <a:gd name="f30" fmla="val 11"/>
                  <a:gd name="f31" fmla="val 58"/>
                  <a:gd name="f32" fmla="val 13"/>
                  <a:gd name="f33" fmla="val 61"/>
                  <a:gd name="f34" fmla="val 67"/>
                  <a:gd name="f35" fmla="val 21"/>
                  <a:gd name="f36" fmla="val 41"/>
                  <a:gd name="f37" fmla="val 66"/>
                  <a:gd name="f38" fmla="val 64"/>
                  <a:gd name="f39" fmla="val 49"/>
                  <a:gd name="f40" fmla="val 65"/>
                  <a:gd name="f41" fmla="val 57"/>
                  <a:gd name="f42" fmla="val 59"/>
                  <a:gd name="f43" fmla="val 60"/>
                  <a:gd name="f44" fmla="val 52"/>
                  <a:gd name="f45" fmla="val 47"/>
                  <a:gd name="f46" fmla="val 46"/>
                  <a:gd name="f47" fmla="val 51"/>
                  <a:gd name="f48" fmla="val 63"/>
                  <a:gd name="f49" fmla="val 28"/>
                  <a:gd name="f50" fmla="val 68"/>
                  <a:gd name="f51" fmla="val 26"/>
                  <a:gd name="f52" fmla="val 71"/>
                  <a:gd name="f53" fmla="val 23"/>
                  <a:gd name="f54" fmla="val 73"/>
                  <a:gd name="f55" fmla="val 20"/>
                  <a:gd name="f56" fmla="val 72"/>
                  <a:gd name="f57" fmla="val 17"/>
                  <a:gd name="f58" fmla="val 12"/>
                  <a:gd name="f59" fmla="val 9"/>
                  <a:gd name="f60" fmla="val 62"/>
                  <a:gd name="f61" fmla="+- 0 0 -90"/>
                  <a:gd name="f62" fmla="*/ f3 1 69"/>
                  <a:gd name="f63" fmla="*/ f4 1 75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9"/>
                  <a:gd name="f72" fmla="*/ f68 1 75"/>
                  <a:gd name="f73" fmla="*/ 1 f69 1"/>
                  <a:gd name="f74" fmla="*/ 45 f68 1"/>
                  <a:gd name="f75" fmla="*/ 3 f69 1"/>
                  <a:gd name="f76" fmla="*/ 38 f68 1"/>
                  <a:gd name="f77" fmla="*/ 24 f68 1"/>
                  <a:gd name="f78" fmla="*/ 16 f69 1"/>
                  <a:gd name="f79" fmla="*/ 6 f68 1"/>
                  <a:gd name="f80" fmla="*/ 38 f69 1"/>
                  <a:gd name="f81" fmla="*/ 2 f68 1"/>
                  <a:gd name="f82" fmla="*/ 53 f69 1"/>
                  <a:gd name="f83" fmla="*/ 4 f68 1"/>
                  <a:gd name="f84" fmla="*/ 55 f69 1"/>
                  <a:gd name="f85" fmla="*/ 61 f69 1"/>
                  <a:gd name="f86" fmla="*/ 16 f68 1"/>
                  <a:gd name="f87" fmla="*/ 67 f69 1"/>
                  <a:gd name="f88" fmla="*/ 41 f68 1"/>
                  <a:gd name="f89" fmla="*/ 64 f69 1"/>
                  <a:gd name="f90" fmla="*/ 54 f68 1"/>
                  <a:gd name="f91" fmla="*/ 59 f69 1"/>
                  <a:gd name="f92" fmla="*/ 60 f68 1"/>
                  <a:gd name="f93" fmla="*/ 49 f69 1"/>
                  <a:gd name="f94" fmla="*/ 58 f68 1"/>
                  <a:gd name="f95" fmla="*/ 46 f69 1"/>
                  <a:gd name="f96" fmla="*/ 53 f68 1"/>
                  <a:gd name="f97" fmla="*/ 40 f69 1"/>
                  <a:gd name="f98" fmla="*/ 55 f68 1"/>
                  <a:gd name="f99" fmla="*/ 28 f69 1"/>
                  <a:gd name="f100" fmla="*/ 68 f68 1"/>
                  <a:gd name="f101" fmla="*/ 24 f69 1"/>
                  <a:gd name="f102" fmla="*/ 71 f68 1"/>
                  <a:gd name="f103" fmla="*/ 20 f69 1"/>
                  <a:gd name="f104" fmla="*/ 72 f68 1"/>
                  <a:gd name="f105" fmla="*/ 9 f69 1"/>
                  <a:gd name="f106" fmla="*/ 62 f68 1"/>
                  <a:gd name="f107" fmla="+- f70 0 f1"/>
                  <a:gd name="f108" fmla="*/ f73 1 69"/>
                  <a:gd name="f109" fmla="*/ f74 1 75"/>
                  <a:gd name="f110" fmla="*/ f75 1 69"/>
                  <a:gd name="f111" fmla="*/ f76 1 75"/>
                  <a:gd name="f112" fmla="*/ f77 1 75"/>
                  <a:gd name="f113" fmla="*/ f78 1 69"/>
                  <a:gd name="f114" fmla="*/ f79 1 75"/>
                  <a:gd name="f115" fmla="*/ f80 1 69"/>
                  <a:gd name="f116" fmla="*/ f81 1 75"/>
                  <a:gd name="f117" fmla="*/ f82 1 69"/>
                  <a:gd name="f118" fmla="*/ f83 1 75"/>
                  <a:gd name="f119" fmla="*/ f84 1 69"/>
                  <a:gd name="f120" fmla="*/ f85 1 69"/>
                  <a:gd name="f121" fmla="*/ f86 1 75"/>
                  <a:gd name="f122" fmla="*/ f87 1 69"/>
                  <a:gd name="f123" fmla="*/ f88 1 75"/>
                  <a:gd name="f124" fmla="*/ f89 1 69"/>
                  <a:gd name="f125" fmla="*/ f90 1 75"/>
                  <a:gd name="f126" fmla="*/ f91 1 69"/>
                  <a:gd name="f127" fmla="*/ f92 1 75"/>
                  <a:gd name="f128" fmla="*/ f93 1 69"/>
                  <a:gd name="f129" fmla="*/ f94 1 75"/>
                  <a:gd name="f130" fmla="*/ f95 1 69"/>
                  <a:gd name="f131" fmla="*/ f96 1 75"/>
                  <a:gd name="f132" fmla="*/ f97 1 69"/>
                  <a:gd name="f133" fmla="*/ f98 1 75"/>
                  <a:gd name="f134" fmla="*/ f99 1 69"/>
                  <a:gd name="f135" fmla="*/ f100 1 75"/>
                  <a:gd name="f136" fmla="*/ f101 1 69"/>
                  <a:gd name="f137" fmla="*/ f102 1 75"/>
                  <a:gd name="f138" fmla="*/ f103 1 69"/>
                  <a:gd name="f139" fmla="*/ f104 1 75"/>
                  <a:gd name="f140" fmla="*/ f105 1 69"/>
                  <a:gd name="f141" fmla="*/ f106 1 75"/>
                  <a:gd name="f142" fmla="*/ 0 1 f71"/>
                  <a:gd name="f143" fmla="*/ f65 1 f71"/>
                  <a:gd name="f144" fmla="*/ 0 1 f72"/>
                  <a:gd name="f145" fmla="*/ f66 1 f72"/>
                  <a:gd name="f146" fmla="*/ f108 1 f71"/>
                  <a:gd name="f147" fmla="*/ f109 1 f72"/>
                  <a:gd name="f148" fmla="*/ f110 1 f71"/>
                  <a:gd name="f149" fmla="*/ f111 1 f72"/>
                  <a:gd name="f150" fmla="*/ f112 1 f72"/>
                  <a:gd name="f151" fmla="*/ f113 1 f71"/>
                  <a:gd name="f152" fmla="*/ f114 1 f72"/>
                  <a:gd name="f153" fmla="*/ f115 1 f71"/>
                  <a:gd name="f154" fmla="*/ f116 1 f72"/>
                  <a:gd name="f155" fmla="*/ f117 1 f71"/>
                  <a:gd name="f156" fmla="*/ f118 1 f72"/>
                  <a:gd name="f157" fmla="*/ f119 1 f71"/>
                  <a:gd name="f158" fmla="*/ f120 1 f71"/>
                  <a:gd name="f159" fmla="*/ f121 1 f72"/>
                  <a:gd name="f160" fmla="*/ f122 1 f71"/>
                  <a:gd name="f161" fmla="*/ f123 1 f72"/>
                  <a:gd name="f162" fmla="*/ f124 1 f71"/>
                  <a:gd name="f163" fmla="*/ f125 1 f72"/>
                  <a:gd name="f164" fmla="*/ f126 1 f71"/>
                  <a:gd name="f165" fmla="*/ f127 1 f72"/>
                  <a:gd name="f166" fmla="*/ f128 1 f71"/>
                  <a:gd name="f167" fmla="*/ f129 1 f72"/>
                  <a:gd name="f168" fmla="*/ f130 1 f71"/>
                  <a:gd name="f169" fmla="*/ f131 1 f72"/>
                  <a:gd name="f170" fmla="*/ f132 1 f71"/>
                  <a:gd name="f171" fmla="*/ f133 1 f72"/>
                  <a:gd name="f172" fmla="*/ f134 1 f71"/>
                  <a:gd name="f173" fmla="*/ f135 1 f72"/>
                  <a:gd name="f174" fmla="*/ f136 1 f71"/>
                  <a:gd name="f175" fmla="*/ f137 1 f72"/>
                  <a:gd name="f176" fmla="*/ f138 1 f71"/>
                  <a:gd name="f177" fmla="*/ f139 1 f72"/>
                  <a:gd name="f178" fmla="*/ f140 1 f71"/>
                  <a:gd name="f179" fmla="*/ f141 1 f72"/>
                  <a:gd name="f180" fmla="*/ f142 f62 1"/>
                  <a:gd name="f181" fmla="*/ f143 f62 1"/>
                  <a:gd name="f182" fmla="*/ f145 f63 1"/>
                  <a:gd name="f183" fmla="*/ f144 f63 1"/>
                  <a:gd name="f184" fmla="*/ f146 f62 1"/>
                  <a:gd name="f185" fmla="*/ f147 f63 1"/>
                  <a:gd name="f186" fmla="*/ f148 f62 1"/>
                  <a:gd name="f187" fmla="*/ f149 f63 1"/>
                  <a:gd name="f188" fmla="*/ f150 f63 1"/>
                  <a:gd name="f189" fmla="*/ f151 f62 1"/>
                  <a:gd name="f190" fmla="*/ f152 f63 1"/>
                  <a:gd name="f191" fmla="*/ f153 f62 1"/>
                  <a:gd name="f192" fmla="*/ f154 f63 1"/>
                  <a:gd name="f193" fmla="*/ f155 f62 1"/>
                  <a:gd name="f194" fmla="*/ f156 f63 1"/>
                  <a:gd name="f195" fmla="*/ f157 f62 1"/>
                  <a:gd name="f196" fmla="*/ f158 f62 1"/>
                  <a:gd name="f197" fmla="*/ f159 f63 1"/>
                  <a:gd name="f198" fmla="*/ f160 f62 1"/>
                  <a:gd name="f199" fmla="*/ f161 f63 1"/>
                  <a:gd name="f200" fmla="*/ f162 f62 1"/>
                  <a:gd name="f201" fmla="*/ f163 f63 1"/>
                  <a:gd name="f202" fmla="*/ f164 f62 1"/>
                  <a:gd name="f203" fmla="*/ f165 f63 1"/>
                  <a:gd name="f204" fmla="*/ f166 f62 1"/>
                  <a:gd name="f205" fmla="*/ f167 f63 1"/>
                  <a:gd name="f206" fmla="*/ f168 f62 1"/>
                  <a:gd name="f207" fmla="*/ f169 f63 1"/>
                  <a:gd name="f208" fmla="*/ f170 f62 1"/>
                  <a:gd name="f209" fmla="*/ f171 f63 1"/>
                  <a:gd name="f210" fmla="*/ f172 f62 1"/>
                  <a:gd name="f211" fmla="*/ f173 f63 1"/>
                  <a:gd name="f212" fmla="*/ f174 f62 1"/>
                  <a:gd name="f213" fmla="*/ f175 f63 1"/>
                  <a:gd name="f214" fmla="*/ f176 f62 1"/>
                  <a:gd name="f215" fmla="*/ f177 f63 1"/>
                  <a:gd name="f216" fmla="*/ f178 f62 1"/>
                  <a:gd name="f217" fmla="*/ f179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6" y="f188"/>
                  </a:cxn>
                  <a:cxn ang="f107">
                    <a:pos x="f189" y="f190"/>
                  </a:cxn>
                  <a:cxn ang="f107">
                    <a:pos x="f191" y="f192"/>
                  </a:cxn>
                  <a:cxn ang="f107">
                    <a:pos x="f193" y="f194"/>
                  </a:cxn>
                  <a:cxn ang="f107">
                    <a:pos x="f195" y="f190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3"/>
                  </a:cxn>
                  <a:cxn ang="f107">
                    <a:pos x="f204" y="f205"/>
                  </a:cxn>
                  <a:cxn ang="f107">
                    <a:pos x="f206" y="f207"/>
                  </a:cxn>
                  <a:cxn ang="f107">
                    <a:pos x="f208" y="f209"/>
                  </a:cxn>
                  <a:cxn ang="f107">
                    <a:pos x="f210" y="f211"/>
                  </a:cxn>
                  <a:cxn ang="f107">
                    <a:pos x="f212" y="f213"/>
                  </a:cxn>
                  <a:cxn ang="f107">
                    <a:pos x="f214" y="f215"/>
                  </a:cxn>
                  <a:cxn ang="f107">
                    <a:pos x="f216" y="f217"/>
                  </a:cxn>
                  <a:cxn ang="f107">
                    <a:pos x="f184" y="f185"/>
                  </a:cxn>
                </a:cxnLst>
                <a:rect l="f180" t="f183" r="f181" b="f182"/>
                <a:pathLst>
                  <a:path w="69" h="75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17" y="f18"/>
                      <a:pt x="f13" y="f19"/>
                    </a:cubicBezTo>
                    <a:cubicBezTo>
                      <a:pt x="f5" y="f20"/>
                      <a:pt x="f17" y="f17"/>
                      <a:pt x="f21" y="f15"/>
                    </a:cubicBezTo>
                    <a:cubicBezTo>
                      <a:pt x="f19" y="f22"/>
                      <a:pt x="f23" y="f17"/>
                      <a:pt x="f14" y="f10"/>
                    </a:cubicBezTo>
                    <a:cubicBezTo>
                      <a:pt x="f24" y="f5"/>
                      <a:pt x="f25" y="f10"/>
                      <a:pt x="f26" y="f27"/>
                    </a:cubicBezTo>
                    <a:cubicBezTo>
                      <a:pt x="f28" y="f27"/>
                      <a:pt x="f29" y="f17"/>
                      <a:pt x="f29" y="f15"/>
                    </a:cubicBezTo>
                    <a:cubicBezTo>
                      <a:pt x="f28" y="f30"/>
                      <a:pt x="f31" y="f32"/>
                      <a:pt x="f33" y="f21"/>
                    </a:cubicBezTo>
                    <a:cubicBezTo>
                      <a:pt x="f34" y="f35"/>
                      <a:pt x="f6" y="f16"/>
                      <a:pt x="f34" y="f36"/>
                    </a:cubicBezTo>
                    <a:cubicBezTo>
                      <a:pt x="f37" y="f9"/>
                      <a:pt x="f38" y="f39"/>
                      <a:pt x="f38" y="f28"/>
                    </a:cubicBezTo>
                    <a:cubicBezTo>
                      <a:pt x="f40" y="f41"/>
                      <a:pt x="f33" y="f31"/>
                      <a:pt x="f42" y="f43"/>
                    </a:cubicBezTo>
                    <a:cubicBezTo>
                      <a:pt x="f29" y="f33"/>
                      <a:pt x="f44" y="f43"/>
                      <a:pt x="f39" y="f31"/>
                    </a:cubicBezTo>
                    <a:cubicBezTo>
                      <a:pt x="f25" y="f41"/>
                      <a:pt x="f45" y="f29"/>
                      <a:pt x="f46" y="f26"/>
                    </a:cubicBezTo>
                    <a:cubicBezTo>
                      <a:pt x="f24" y="f47"/>
                      <a:pt x="f12" y="f44"/>
                      <a:pt x="f12" y="f29"/>
                    </a:cubicBezTo>
                    <a:cubicBezTo>
                      <a:pt x="f12" y="f48"/>
                      <a:pt x="f16" y="f40"/>
                      <a:pt x="f49" y="f50"/>
                    </a:cubicBezTo>
                    <a:cubicBezTo>
                      <a:pt x="f51" y="f6"/>
                      <a:pt x="f19" y="f6"/>
                      <a:pt x="f19" y="f52"/>
                    </a:cubicBezTo>
                    <a:cubicBezTo>
                      <a:pt x="f53" y="f7"/>
                      <a:pt x="f35" y="f54"/>
                      <a:pt x="f55" y="f56"/>
                    </a:cubicBezTo>
                    <a:cubicBezTo>
                      <a:pt x="f57" y="f34"/>
                      <a:pt x="f58" y="f40"/>
                      <a:pt x="f59" y="f60"/>
                    </a:cubicBezTo>
                    <a:cubicBezTo>
                      <a:pt x="f27" y="f31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9" name="Freeform 210">
                <a:extLst>
                  <a:ext uri="{FF2B5EF4-FFF2-40B4-BE49-F238E27FC236}">
                    <a16:creationId xmlns:a16="http://schemas.microsoft.com/office/drawing/2014/main" id="{1442801A-C0D7-0C1D-28DC-69AAA72612E5}"/>
                  </a:ext>
                </a:extLst>
              </p:cNvPr>
              <p:cNvSpPr/>
              <p:nvPr/>
            </p:nvSpPr>
            <p:spPr>
              <a:xfrm>
                <a:off x="3360740" y="44497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4"/>
                  <a:gd name="f9" fmla="val 67"/>
                  <a:gd name="f10" fmla="val 13"/>
                  <a:gd name="f11" fmla="val 66"/>
                  <a:gd name="f12" fmla="val 8"/>
                  <a:gd name="f13" fmla="val 56"/>
                  <a:gd name="f14" fmla="val 6"/>
                  <a:gd name="f15" fmla="val 51"/>
                  <a:gd name="f16" fmla="val 5"/>
                  <a:gd name="f17" fmla="val 45"/>
                  <a:gd name="f18" fmla="val 7"/>
                  <a:gd name="f19" fmla="val 40"/>
                  <a:gd name="f20" fmla="val 9"/>
                  <a:gd name="f21" fmla="val 36"/>
                  <a:gd name="f22" fmla="val 32"/>
                  <a:gd name="f23" fmla="val 15"/>
                  <a:gd name="f24" fmla="val 21"/>
                  <a:gd name="f25" fmla="val 27"/>
                  <a:gd name="f26" fmla="val 33"/>
                  <a:gd name="f27" fmla="val 39"/>
                  <a:gd name="f28" fmla="val 3"/>
                  <a:gd name="f29" fmla="val 44"/>
                  <a:gd name="f30" fmla="val 49"/>
                  <a:gd name="f31" fmla="val 1"/>
                  <a:gd name="f32" fmla="val 54"/>
                  <a:gd name="f33" fmla="val 55"/>
                  <a:gd name="f34" fmla="val 4"/>
                  <a:gd name="f35" fmla="val 11"/>
                  <a:gd name="f36" fmla="val 62"/>
                  <a:gd name="f37" fmla="val 12"/>
                  <a:gd name="f38" fmla="val 16"/>
                  <a:gd name="f39" fmla="val 68"/>
                  <a:gd name="f40" fmla="val 18"/>
                  <a:gd name="f41" fmla="val 70"/>
                  <a:gd name="f42" fmla="val 20"/>
                  <a:gd name="f43" fmla="val 69"/>
                  <a:gd name="f44" fmla="val 25"/>
                  <a:gd name="f45" fmla="val 26"/>
                  <a:gd name="f46" fmla="val 47"/>
                  <a:gd name="f47" fmla="val 48"/>
                  <a:gd name="f48" fmla="val 71"/>
                  <a:gd name="f49" fmla="val 65"/>
                  <a:gd name="f50" fmla="val 58"/>
                  <a:gd name="f51" fmla="val 59"/>
                  <a:gd name="f52" fmla="val 57"/>
                  <a:gd name="f53" fmla="val 53"/>
                  <a:gd name="f54" fmla="val 52"/>
                  <a:gd name="f55" fmla="val 50"/>
                  <a:gd name="f56" fmla="val 46"/>
                  <a:gd name="f57" fmla="val 63"/>
                  <a:gd name="f58" fmla="val 35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1 f65 1"/>
                  <a:gd name="f75" fmla="*/ 39 f65 1"/>
                  <a:gd name="f76" fmla="*/ 3 f65 1"/>
                  <a:gd name="f77" fmla="*/ 54 f65 1"/>
                  <a:gd name="f78" fmla="*/ 4 f65 1"/>
                  <a:gd name="f79" fmla="*/ 66 f65 1"/>
                  <a:gd name="f80" fmla="*/ 16 f65 1"/>
                  <a:gd name="f81" fmla="*/ 69 f65 1"/>
                  <a:gd name="f82" fmla="*/ 24 f65 1"/>
                  <a:gd name="f83" fmla="*/ 70 f65 1"/>
                  <a:gd name="f84" fmla="*/ 27 f65 1"/>
                  <a:gd name="f85" fmla="*/ 45 f65 1"/>
                  <a:gd name="f86" fmla="*/ 49 f65 1"/>
                  <a:gd name="f87" fmla="*/ 65 f65 1"/>
                  <a:gd name="f88" fmla="*/ 58 f65 1"/>
                  <a:gd name="f89" fmla="*/ 55 f65 1"/>
                  <a:gd name="f90" fmla="*/ 57 f65 1"/>
                  <a:gd name="f91" fmla="*/ 51 f65 1"/>
                  <a:gd name="f92" fmla="*/ 52 f65 1"/>
                  <a:gd name="f93" fmla="*/ 35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28 f60 1"/>
                  <a:gd name="f169" fmla="*/ f135 f61 1"/>
                  <a:gd name="f170" fmla="*/ f136 f60 1"/>
                  <a:gd name="f171" fmla="*/ f137 f61 1"/>
                  <a:gd name="f172" fmla="*/ f138 f60 1"/>
                  <a:gd name="f173" fmla="*/ f139 f61 1"/>
                  <a:gd name="f174" fmla="*/ f140 f60 1"/>
                  <a:gd name="f175" fmla="*/ f141 f61 1"/>
                  <a:gd name="f176" fmla="*/ f142 f61 1"/>
                  <a:gd name="f177" fmla="*/ f143 f61 1"/>
                  <a:gd name="f178" fmla="*/ f144 f60 1"/>
                  <a:gd name="f179" fmla="*/ f145 f61 1"/>
                  <a:gd name="f180" fmla="*/ f146 f60 1"/>
                  <a:gd name="f181" fmla="*/ f147 f61 1"/>
                  <a:gd name="f182" fmla="*/ f148 f60 1"/>
                  <a:gd name="f183" fmla="*/ f149 f61 1"/>
                  <a:gd name="f184" fmla="*/ f142 f60 1"/>
                  <a:gd name="f185" fmla="*/ f134 f61 1"/>
                  <a:gd name="f186" fmla="*/ f150 f60 1"/>
                  <a:gd name="f187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4" y="f175"/>
                  </a:cxn>
                  <a:cxn ang="f95">
                    <a:pos x="f174" y="f176"/>
                  </a:cxn>
                  <a:cxn ang="f95">
                    <a:pos x="f172" y="f177"/>
                  </a:cxn>
                  <a:cxn ang="f95">
                    <a:pos x="f17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0" y="f22"/>
                      <a:pt x="f18" y="f7"/>
                    </a:cubicBezTo>
                    <a:cubicBezTo>
                      <a:pt x="f5" y="f23"/>
                      <a:pt x="f12" y="f20"/>
                      <a:pt x="f24" y="f12"/>
                    </a:cubicBezTo>
                    <a:cubicBezTo>
                      <a:pt x="f25" y="f12"/>
                      <a:pt x="f26" y="f16"/>
                      <a:pt x="f27" y="f28"/>
                    </a:cubicBezTo>
                    <a:cubicBezTo>
                      <a:pt x="f29" y="f5"/>
                      <a:pt x="f30" y="f31"/>
                      <a:pt x="f32" y="f28"/>
                    </a:cubicBezTo>
                    <a:cubicBezTo>
                      <a:pt x="f33" y="f28"/>
                      <a:pt x="f13" y="f34"/>
                      <a:pt x="f13" y="f34"/>
                    </a:cubicBezTo>
                    <a:cubicBezTo>
                      <a:pt x="f13" y="f35"/>
                      <a:pt x="f36" y="f37"/>
                      <a:pt x="f11" y="f38"/>
                    </a:cubicBezTo>
                    <a:cubicBezTo>
                      <a:pt x="f39" y="f40"/>
                      <a:pt x="f41" y="f42"/>
                      <a:pt x="f43" y="f8"/>
                    </a:cubicBezTo>
                    <a:cubicBezTo>
                      <a:pt x="f43" y="f44"/>
                      <a:pt x="f43" y="f45"/>
                      <a:pt x="f41" y="f25"/>
                    </a:cubicBezTo>
                    <a:cubicBezTo>
                      <a:pt x="f6" y="f26"/>
                      <a:pt x="f41" y="f27"/>
                      <a:pt x="f41" y="f17"/>
                    </a:cubicBezTo>
                    <a:cubicBezTo>
                      <a:pt x="f41" y="f46"/>
                      <a:pt x="f43" y="f47"/>
                      <a:pt x="f43" y="f30"/>
                    </a:cubicBezTo>
                    <a:cubicBezTo>
                      <a:pt x="f48" y="f32"/>
                      <a:pt x="f9" y="f13"/>
                      <a:pt x="f49" y="f50"/>
                    </a:cubicBezTo>
                    <a:cubicBezTo>
                      <a:pt x="f36" y="f51"/>
                      <a:pt x="f50" y="f51"/>
                      <a:pt x="f33" y="f52"/>
                    </a:cubicBezTo>
                    <a:cubicBezTo>
                      <a:pt x="f32" y="f13"/>
                      <a:pt x="f53" y="f32"/>
                      <a:pt x="f15" y="f54"/>
                    </a:cubicBezTo>
                    <a:cubicBezTo>
                      <a:pt x="f30" y="f55"/>
                      <a:pt x="f17" y="f15"/>
                      <a:pt x="f17" y="f32"/>
                    </a:cubicBezTo>
                    <a:cubicBezTo>
                      <a:pt x="f56" y="f57"/>
                      <a:pt x="f27" y="f49"/>
                      <a:pt x="f58" y="f39"/>
                    </a:cubicBezTo>
                    <a:cubicBezTo>
                      <a:pt x="f22" y="f41"/>
                      <a:pt x="f7" y="f41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0" name="Freeform 211">
                <a:extLst>
                  <a:ext uri="{FF2B5EF4-FFF2-40B4-BE49-F238E27FC236}">
                    <a16:creationId xmlns:a16="http://schemas.microsoft.com/office/drawing/2014/main" id="{E300D268-BD2E-2B7E-744D-6B5BC6612D4A}"/>
                  </a:ext>
                </a:extLst>
              </p:cNvPr>
              <p:cNvSpPr/>
              <p:nvPr/>
            </p:nvSpPr>
            <p:spPr>
              <a:xfrm>
                <a:off x="2090739" y="4456118"/>
                <a:ext cx="17621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1"/>
                  <a:gd name="f10" fmla="val 20"/>
                  <a:gd name="f11" fmla="val 27"/>
                  <a:gd name="f12" fmla="val 72"/>
                  <a:gd name="f13" fmla="val 35"/>
                  <a:gd name="f14" fmla="val 39"/>
                  <a:gd name="f15" fmla="val 70"/>
                  <a:gd name="f16" fmla="val 43"/>
                  <a:gd name="f17" fmla="val 66"/>
                  <a:gd name="f18" fmla="val 46"/>
                  <a:gd name="f19" fmla="val 64"/>
                  <a:gd name="f20" fmla="val 47"/>
                  <a:gd name="f21" fmla="val 48"/>
                  <a:gd name="f22" fmla="val 50"/>
                  <a:gd name="f23" fmla="val 51"/>
                  <a:gd name="f24" fmla="val 53"/>
                  <a:gd name="f25" fmla="val 55"/>
                  <a:gd name="f26" fmla="val 68"/>
                  <a:gd name="f27" fmla="val 54"/>
                  <a:gd name="f28" fmla="val 38"/>
                  <a:gd name="f29" fmla="val 33"/>
                  <a:gd name="f30" fmla="val 28"/>
                  <a:gd name="f31" fmla="val 65"/>
                  <a:gd name="f32" fmla="val 24"/>
                  <a:gd name="f33" fmla="val 17"/>
                  <a:gd name="f34" fmla="val 63"/>
                  <a:gd name="f35" fmla="val 12"/>
                  <a:gd name="f36" fmla="val 61"/>
                  <a:gd name="f37" fmla="val 8"/>
                  <a:gd name="f38" fmla="val 57"/>
                  <a:gd name="f39" fmla="val 6"/>
                  <a:gd name="f40" fmla="val 5"/>
                  <a:gd name="f41" fmla="val 2"/>
                  <a:gd name="f42" fmla="val 7"/>
                  <a:gd name="f43" fmla="val 15"/>
                  <a:gd name="f44" fmla="val 9"/>
                  <a:gd name="f45" fmla="val 11"/>
                  <a:gd name="f46" fmla="val 18"/>
                  <a:gd name="f47" fmla="val 21"/>
                  <a:gd name="f48" fmla="val 26"/>
                  <a:gd name="f49" fmla="val 1"/>
                  <a:gd name="f50" fmla="val 30"/>
                  <a:gd name="f51" fmla="val 3"/>
                  <a:gd name="f52" fmla="val 32"/>
                  <a:gd name="f53" fmla="val 14"/>
                  <a:gd name="f54" fmla="val 42"/>
                  <a:gd name="f55" fmla="val 44"/>
                  <a:gd name="f56" fmla="val 52"/>
                  <a:gd name="f57" fmla="val 4"/>
                  <a:gd name="f58" fmla="val 56"/>
                  <a:gd name="f59" fmla="+- 0 0 -90"/>
                  <a:gd name="f60" fmla="*/ f3 1 74"/>
                  <a:gd name="f61" fmla="*/ f4 1 74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4"/>
                  <a:gd name="f68" fmla="*/ 67 f65 1"/>
                  <a:gd name="f69" fmla="*/ 13 f65 1"/>
                  <a:gd name="f70" fmla="*/ 72 f65 1"/>
                  <a:gd name="f71" fmla="*/ 35 f65 1"/>
                  <a:gd name="f72" fmla="*/ 66 f65 1"/>
                  <a:gd name="f73" fmla="*/ 46 f65 1"/>
                  <a:gd name="f74" fmla="*/ 64 f65 1"/>
                  <a:gd name="f75" fmla="*/ 50 f65 1"/>
                  <a:gd name="f76" fmla="*/ 55 f65 1"/>
                  <a:gd name="f77" fmla="*/ 43 f65 1"/>
                  <a:gd name="f78" fmla="*/ 28 f65 1"/>
                  <a:gd name="f79" fmla="*/ 65 f65 1"/>
                  <a:gd name="f80" fmla="*/ 17 f65 1"/>
                  <a:gd name="f81" fmla="*/ 63 f65 1"/>
                  <a:gd name="f82" fmla="*/ 8 f65 1"/>
                  <a:gd name="f83" fmla="*/ 51 f65 1"/>
                  <a:gd name="f84" fmla="*/ 5 f65 1"/>
                  <a:gd name="f85" fmla="*/ 7 f65 1"/>
                  <a:gd name="f86" fmla="*/ 15 f65 1"/>
                  <a:gd name="f87" fmla="*/ 6 f65 1"/>
                  <a:gd name="f88" fmla="*/ 21 f65 1"/>
                  <a:gd name="f89" fmla="*/ 0 f65 1"/>
                  <a:gd name="f90" fmla="*/ 32 f65 1"/>
                  <a:gd name="f91" fmla="*/ 39 f65 1"/>
                  <a:gd name="f92" fmla="*/ 9 f65 1"/>
                  <a:gd name="f93" fmla="*/ 47 f65 1"/>
                  <a:gd name="f94" fmla="*/ 61 f65 1"/>
                  <a:gd name="f95" fmla="*/ 1 f65 1"/>
                  <a:gd name="f96" fmla="+- f66 0 f1"/>
                  <a:gd name="f97" fmla="*/ f68 1 74"/>
                  <a:gd name="f98" fmla="*/ f69 1 74"/>
                  <a:gd name="f99" fmla="*/ f70 1 74"/>
                  <a:gd name="f100" fmla="*/ f71 1 74"/>
                  <a:gd name="f101" fmla="*/ f72 1 74"/>
                  <a:gd name="f102" fmla="*/ f73 1 74"/>
                  <a:gd name="f103" fmla="*/ f74 1 74"/>
                  <a:gd name="f104" fmla="*/ f75 1 74"/>
                  <a:gd name="f105" fmla="*/ f76 1 74"/>
                  <a:gd name="f106" fmla="*/ f77 1 74"/>
                  <a:gd name="f107" fmla="*/ f78 1 74"/>
                  <a:gd name="f108" fmla="*/ f79 1 74"/>
                  <a:gd name="f109" fmla="*/ f80 1 74"/>
                  <a:gd name="f110" fmla="*/ f81 1 74"/>
                  <a:gd name="f111" fmla="*/ f82 1 74"/>
                  <a:gd name="f112" fmla="*/ f83 1 74"/>
                  <a:gd name="f113" fmla="*/ f84 1 74"/>
                  <a:gd name="f114" fmla="*/ f85 1 74"/>
                  <a:gd name="f115" fmla="*/ f86 1 74"/>
                  <a:gd name="f116" fmla="*/ f87 1 74"/>
                  <a:gd name="f117" fmla="*/ f88 1 74"/>
                  <a:gd name="f118" fmla="*/ f89 1 74"/>
                  <a:gd name="f119" fmla="*/ f90 1 74"/>
                  <a:gd name="f120" fmla="*/ f91 1 74"/>
                  <a:gd name="f121" fmla="*/ f92 1 74"/>
                  <a:gd name="f122" fmla="*/ f93 1 74"/>
                  <a:gd name="f123" fmla="*/ f94 1 74"/>
                  <a:gd name="f124" fmla="*/ f95 1 74"/>
                  <a:gd name="f125" fmla="*/ 0 1 f67"/>
                  <a:gd name="f126" fmla="*/ f63 1 f67"/>
                  <a:gd name="f127" fmla="*/ f97 1 f67"/>
                  <a:gd name="f128" fmla="*/ f98 1 f67"/>
                  <a:gd name="f129" fmla="*/ f99 1 f67"/>
                  <a:gd name="f130" fmla="*/ f100 1 f67"/>
                  <a:gd name="f131" fmla="*/ f101 1 f67"/>
                  <a:gd name="f132" fmla="*/ f102 1 f67"/>
                  <a:gd name="f133" fmla="*/ f103 1 f67"/>
                  <a:gd name="f134" fmla="*/ f104 1 f67"/>
                  <a:gd name="f135" fmla="*/ f105 1 f67"/>
                  <a:gd name="f136" fmla="*/ f106 1 f67"/>
                  <a:gd name="f137" fmla="*/ f107 1 f67"/>
                  <a:gd name="f138" fmla="*/ f108 1 f67"/>
                  <a:gd name="f139" fmla="*/ f109 1 f67"/>
                  <a:gd name="f140" fmla="*/ f110 1 f67"/>
                  <a:gd name="f141" fmla="*/ f111 1 f67"/>
                  <a:gd name="f142" fmla="*/ f112 1 f67"/>
                  <a:gd name="f143" fmla="*/ f113 1 f67"/>
                  <a:gd name="f144" fmla="*/ f114 1 f67"/>
                  <a:gd name="f145" fmla="*/ f115 1 f67"/>
                  <a:gd name="f146" fmla="*/ f116 1 f67"/>
                  <a:gd name="f147" fmla="*/ f117 1 f67"/>
                  <a:gd name="f148" fmla="*/ f118 1 f67"/>
                  <a:gd name="f149" fmla="*/ f119 1 f67"/>
                  <a:gd name="f150" fmla="*/ f120 1 f67"/>
                  <a:gd name="f151" fmla="*/ f121 1 f67"/>
                  <a:gd name="f152" fmla="*/ f122 1 f67"/>
                  <a:gd name="f153" fmla="*/ f123 1 f67"/>
                  <a:gd name="f154" fmla="*/ f124 1 f67"/>
                  <a:gd name="f155" fmla="*/ f125 f60 1"/>
                  <a:gd name="f156" fmla="*/ f126 f60 1"/>
                  <a:gd name="f157" fmla="*/ f126 f61 1"/>
                  <a:gd name="f158" fmla="*/ f125 f61 1"/>
                  <a:gd name="f159" fmla="*/ f127 f60 1"/>
                  <a:gd name="f160" fmla="*/ f128 f61 1"/>
                  <a:gd name="f161" fmla="*/ f129 f60 1"/>
                  <a:gd name="f162" fmla="*/ f130 f61 1"/>
                  <a:gd name="f163" fmla="*/ f131 f60 1"/>
                  <a:gd name="f164" fmla="*/ f132 f61 1"/>
                  <a:gd name="f165" fmla="*/ f133 f60 1"/>
                  <a:gd name="f166" fmla="*/ f134 f61 1"/>
                  <a:gd name="f167" fmla="*/ f135 f61 1"/>
                  <a:gd name="f168" fmla="*/ f136 f60 1"/>
                  <a:gd name="f169" fmla="*/ f127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0 1"/>
                  <a:gd name="f175" fmla="*/ f142 f61 1"/>
                  <a:gd name="f176" fmla="*/ f143 f60 1"/>
                  <a:gd name="f177" fmla="*/ f136 f61 1"/>
                  <a:gd name="f178" fmla="*/ f144 f60 1"/>
                  <a:gd name="f179" fmla="*/ f145 f61 1"/>
                  <a:gd name="f180" fmla="*/ f128 f60 1"/>
                  <a:gd name="f181" fmla="*/ f146 f61 1"/>
                  <a:gd name="f182" fmla="*/ f147 f60 1"/>
                  <a:gd name="f183" fmla="*/ f148 f61 1"/>
                  <a:gd name="f184" fmla="*/ f149 f60 1"/>
                  <a:gd name="f185" fmla="*/ f144 f61 1"/>
                  <a:gd name="f186" fmla="*/ f150 f60 1"/>
                  <a:gd name="f187" fmla="*/ f151 f61 1"/>
                  <a:gd name="f188" fmla="*/ f152 f60 1"/>
                  <a:gd name="f189" fmla="*/ f143 f61 1"/>
                  <a:gd name="f190" fmla="*/ f153 f60 1"/>
                  <a:gd name="f191" fmla="*/ f154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5" y="f167"/>
                  </a:cxn>
                  <a:cxn ang="f96">
                    <a:pos x="f168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78" y="f179"/>
                  </a:cxn>
                  <a:cxn ang="f96">
                    <a:pos x="f180" y="f181"/>
                  </a:cxn>
                  <a:cxn ang="f96">
                    <a:pos x="f182" y="f183"/>
                  </a:cxn>
                  <a:cxn ang="f96">
                    <a:pos x="f184" y="f185"/>
                  </a:cxn>
                  <a:cxn ang="f96">
                    <a:pos x="f186" y="f187"/>
                  </a:cxn>
                  <a:cxn ang="f96">
                    <a:pos x="f188" y="f189"/>
                  </a:cxn>
                  <a:cxn ang="f96">
                    <a:pos x="f190" y="f191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9" y="f14"/>
                      <a:pt x="f15" y="f16"/>
                      <a:pt x="f17" y="f18"/>
                    </a:cubicBezTo>
                    <a:cubicBezTo>
                      <a:pt x="f19" y="f20"/>
                      <a:pt x="f19" y="f21"/>
                      <a:pt x="f19" y="f22"/>
                    </a:cubicBezTo>
                    <a:cubicBezTo>
                      <a:pt x="f19" y="f23"/>
                      <a:pt x="f19" y="f24"/>
                      <a:pt x="f19" y="f25"/>
                    </a:cubicBezTo>
                    <a:cubicBezTo>
                      <a:pt x="f19" y="f26"/>
                      <a:pt x="f27" y="f6"/>
                      <a:pt x="f16" y="f7"/>
                    </a:cubicBezTo>
                    <a:cubicBezTo>
                      <a:pt x="f28" y="f19"/>
                      <a:pt x="f29" y="f17"/>
                      <a:pt x="f30" y="f31"/>
                    </a:cubicBezTo>
                    <a:cubicBezTo>
                      <a:pt x="f32" y="f19"/>
                      <a:pt x="f10" y="f19"/>
                      <a:pt x="f33" y="f34"/>
                    </a:cubicBezTo>
                    <a:cubicBezTo>
                      <a:pt x="f35" y="f36"/>
                      <a:pt x="f37" y="f38"/>
                      <a:pt x="f37" y="f23"/>
                    </a:cubicBezTo>
                    <a:cubicBezTo>
                      <a:pt x="f37" y="f21"/>
                      <a:pt x="f39" y="f18"/>
                      <a:pt x="f40" y="f16"/>
                    </a:cubicBezTo>
                    <a:cubicBezTo>
                      <a:pt x="f5" y="f29"/>
                      <a:pt x="f41" y="f32"/>
                      <a:pt x="f42" y="f43"/>
                    </a:cubicBezTo>
                    <a:cubicBezTo>
                      <a:pt x="f44" y="f35"/>
                      <a:pt x="f45" y="f44"/>
                      <a:pt x="f8" y="f39"/>
                    </a:cubicBezTo>
                    <a:cubicBezTo>
                      <a:pt x="f43" y="f41"/>
                      <a:pt x="f46" y="f5"/>
                      <a:pt x="f47" y="f5"/>
                    </a:cubicBezTo>
                    <a:cubicBezTo>
                      <a:pt x="f48" y="f49"/>
                      <a:pt x="f50" y="f51"/>
                      <a:pt x="f52" y="f42"/>
                    </a:cubicBezTo>
                    <a:cubicBezTo>
                      <a:pt x="f13" y="f8"/>
                      <a:pt x="f13" y="f53"/>
                      <a:pt x="f14" y="f44"/>
                    </a:cubicBezTo>
                    <a:cubicBezTo>
                      <a:pt x="f54" y="f42"/>
                      <a:pt x="f55" y="f39"/>
                      <a:pt x="f20" y="f40"/>
                    </a:cubicBezTo>
                    <a:cubicBezTo>
                      <a:pt x="f56" y="f57"/>
                      <a:pt x="f58" y="f51"/>
                      <a:pt x="f36" y="f49"/>
                    </a:cubicBezTo>
                    <a:cubicBezTo>
                      <a:pt x="f34" y="f40"/>
                      <a:pt x="f34" y="f45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1" name="Freeform 212">
                <a:extLst>
                  <a:ext uri="{FF2B5EF4-FFF2-40B4-BE49-F238E27FC236}">
                    <a16:creationId xmlns:a16="http://schemas.microsoft.com/office/drawing/2014/main" id="{0882D463-0165-109B-B78C-02F95CD194CB}"/>
                  </a:ext>
                </a:extLst>
              </p:cNvPr>
              <p:cNvSpPr/>
              <p:nvPr/>
            </p:nvSpPr>
            <p:spPr>
              <a:xfrm>
                <a:off x="2176464" y="4884743"/>
                <a:ext cx="187323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4"/>
                  <a:gd name="f8" fmla="val 21"/>
                  <a:gd name="f9" fmla="val 73"/>
                  <a:gd name="f10" fmla="val 27"/>
                  <a:gd name="f11" fmla="val 75"/>
                  <a:gd name="f12" fmla="val 32"/>
                  <a:gd name="f13" fmla="val 77"/>
                  <a:gd name="f14" fmla="val 38"/>
                  <a:gd name="f15" fmla="val 41"/>
                  <a:gd name="f16" fmla="val 76"/>
                  <a:gd name="f17" fmla="val 47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60"/>
                  <a:gd name="f25" fmla="val 46"/>
                  <a:gd name="f26" fmla="val 58"/>
                  <a:gd name="f27" fmla="val 57"/>
                  <a:gd name="f28" fmla="val 55"/>
                  <a:gd name="f29" fmla="val 50"/>
                  <a:gd name="f30" fmla="val 56"/>
                  <a:gd name="f31" fmla="val 53"/>
                  <a:gd name="f32" fmla="val 59"/>
                  <a:gd name="f33" fmla="val 54"/>
                  <a:gd name="f34" fmla="val 64"/>
                  <a:gd name="f35" fmla="val 71"/>
                  <a:gd name="f36" fmla="val 72"/>
                  <a:gd name="f37" fmla="val 43"/>
                  <a:gd name="f38" fmla="val 36"/>
                  <a:gd name="f39" fmla="val 29"/>
                  <a:gd name="f40" fmla="val 70"/>
                  <a:gd name="f41" fmla="val 16"/>
                  <a:gd name="f42" fmla="val 63"/>
                  <a:gd name="f43" fmla="val 17"/>
                  <a:gd name="f44" fmla="val 14"/>
                  <a:gd name="f45" fmla="val 12"/>
                  <a:gd name="f46" fmla="val 45"/>
                  <a:gd name="f47" fmla="val 5"/>
                  <a:gd name="f48" fmla="val 26"/>
                  <a:gd name="f49" fmla="val 20"/>
                  <a:gd name="f50" fmla="val 22"/>
                  <a:gd name="f51" fmla="val 31"/>
                  <a:gd name="f52" fmla="val 7"/>
                  <a:gd name="f53" fmla="val 34"/>
                  <a:gd name="f54" fmla="val 3"/>
                  <a:gd name="f55" fmla="val 39"/>
                  <a:gd name="f56" fmla="val 2"/>
                  <a:gd name="f57" fmla="val 1"/>
                  <a:gd name="f58" fmla="val 6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4 f69 1"/>
                  <a:gd name="f73" fmla="*/ 21 f69 1"/>
                  <a:gd name="f74" fmla="*/ 77 f69 1"/>
                  <a:gd name="f75" fmla="*/ 38 f69 1"/>
                  <a:gd name="f76" fmla="*/ 73 f69 1"/>
                  <a:gd name="f77" fmla="*/ 48 f69 1"/>
                  <a:gd name="f78" fmla="*/ 62 f69 1"/>
                  <a:gd name="f79" fmla="*/ 57 f69 1"/>
                  <a:gd name="f80" fmla="*/ 53 f69 1"/>
                  <a:gd name="f81" fmla="*/ 49 f69 1"/>
                  <a:gd name="f82" fmla="*/ 71 f69 1"/>
                  <a:gd name="f83" fmla="*/ 50 f69 1"/>
                  <a:gd name="f84" fmla="*/ 78 f69 1"/>
                  <a:gd name="f85" fmla="*/ 29 f69 1"/>
                  <a:gd name="f86" fmla="*/ 17 f69 1"/>
                  <a:gd name="f87" fmla="*/ 12 f69 1"/>
                  <a:gd name="f88" fmla="*/ 45 f69 1"/>
                  <a:gd name="f89" fmla="*/ 16 f69 1"/>
                  <a:gd name="f90" fmla="*/ 20 f69 1"/>
                  <a:gd name="f91" fmla="*/ 31 f69 1"/>
                  <a:gd name="f92" fmla="*/ 7 f69 1"/>
                  <a:gd name="f93" fmla="*/ 43 f69 1"/>
                  <a:gd name="f94" fmla="*/ 1 f69 1"/>
                  <a:gd name="f95" fmla="*/ 47 f69 1"/>
                  <a:gd name="f96" fmla="*/ 60 f69 1"/>
                  <a:gd name="f97" fmla="+- f70 0 f1"/>
                  <a:gd name="f98" fmla="*/ f72 1 78"/>
                  <a:gd name="f99" fmla="*/ f73 1 78"/>
                  <a:gd name="f100" fmla="*/ f74 1 78"/>
                  <a:gd name="f101" fmla="*/ f75 1 78"/>
                  <a:gd name="f102" fmla="*/ f76 1 78"/>
                  <a:gd name="f103" fmla="*/ f77 1 78"/>
                  <a:gd name="f104" fmla="*/ f78 1 78"/>
                  <a:gd name="f105" fmla="*/ f79 1 78"/>
                  <a:gd name="f106" fmla="*/ f80 1 78"/>
                  <a:gd name="f107" fmla="*/ f81 1 78"/>
                  <a:gd name="f108" fmla="*/ f82 1 78"/>
                  <a:gd name="f109" fmla="*/ f83 1 78"/>
                  <a:gd name="f110" fmla="*/ f84 1 78"/>
                  <a:gd name="f111" fmla="*/ f85 1 78"/>
                  <a:gd name="f112" fmla="*/ f86 1 78"/>
                  <a:gd name="f113" fmla="*/ f87 1 78"/>
                  <a:gd name="f114" fmla="*/ f88 1 78"/>
                  <a:gd name="f115" fmla="*/ f89 1 78"/>
                  <a:gd name="f116" fmla="*/ f90 1 78"/>
                  <a:gd name="f117" fmla="*/ f91 1 78"/>
                  <a:gd name="f118" fmla="*/ f92 1 78"/>
                  <a:gd name="f119" fmla="*/ f93 1 78"/>
                  <a:gd name="f120" fmla="*/ f94 1 78"/>
                  <a:gd name="f121" fmla="*/ f95 1 78"/>
                  <a:gd name="f122" fmla="*/ f96 1 78"/>
                  <a:gd name="f123" fmla="*/ 0 1 f71"/>
                  <a:gd name="f124" fmla="*/ f67 1 f71"/>
                  <a:gd name="f125" fmla="*/ f98 1 f71"/>
                  <a:gd name="f126" fmla="*/ f99 1 f71"/>
                  <a:gd name="f127" fmla="*/ f100 1 f71"/>
                  <a:gd name="f128" fmla="*/ f101 1 f71"/>
                  <a:gd name="f129" fmla="*/ f102 1 f71"/>
                  <a:gd name="f130" fmla="*/ f103 1 f71"/>
                  <a:gd name="f131" fmla="*/ f104 1 f71"/>
                  <a:gd name="f132" fmla="*/ f105 1 f71"/>
                  <a:gd name="f133" fmla="*/ f106 1 f71"/>
                  <a:gd name="f134" fmla="*/ f107 1 f71"/>
                  <a:gd name="f135" fmla="*/ f108 1 f71"/>
                  <a:gd name="f136" fmla="*/ f109 1 f71"/>
                  <a:gd name="f137" fmla="*/ f110 1 f71"/>
                  <a:gd name="f138" fmla="*/ f111 1 f71"/>
                  <a:gd name="f139" fmla="*/ f112 1 f71"/>
                  <a:gd name="f140" fmla="*/ f113 1 f71"/>
                  <a:gd name="f141" fmla="*/ f114 1 f71"/>
                  <a:gd name="f142" fmla="*/ f115 1 f71"/>
                  <a:gd name="f143" fmla="*/ f116 1 f71"/>
                  <a:gd name="f144" fmla="*/ f117 1 f71"/>
                  <a:gd name="f145" fmla="*/ f118 1 f71"/>
                  <a:gd name="f146" fmla="*/ f119 1 f71"/>
                  <a:gd name="f147" fmla="*/ f120 1 f71"/>
                  <a:gd name="f148" fmla="*/ f121 1 f71"/>
                  <a:gd name="f149" fmla="*/ f122 1 f71"/>
                  <a:gd name="f150" fmla="*/ f123 f64 1"/>
                  <a:gd name="f151" fmla="*/ f124 f64 1"/>
                  <a:gd name="f152" fmla="*/ f124 f65 1"/>
                  <a:gd name="f153" fmla="*/ f123 f65 1"/>
                  <a:gd name="f154" fmla="*/ f125 f64 1"/>
                  <a:gd name="f155" fmla="*/ f126 f65 1"/>
                  <a:gd name="f156" fmla="*/ f127 f64 1"/>
                  <a:gd name="f157" fmla="*/ f128 f65 1"/>
                  <a:gd name="f158" fmla="*/ f129 f64 1"/>
                  <a:gd name="f159" fmla="*/ f130 f65 1"/>
                  <a:gd name="f160" fmla="*/ f131 f64 1"/>
                  <a:gd name="f161" fmla="*/ f132 f64 1"/>
                  <a:gd name="f162" fmla="*/ f133 f65 1"/>
                  <a:gd name="f163" fmla="*/ f131 f65 1"/>
                  <a:gd name="f164" fmla="*/ f134 f64 1"/>
                  <a:gd name="f165" fmla="*/ f135 f65 1"/>
                  <a:gd name="f166" fmla="*/ f136 f64 1"/>
                  <a:gd name="f167" fmla="*/ f137 f65 1"/>
                  <a:gd name="f168" fmla="*/ f138 f64 1"/>
                  <a:gd name="f169" fmla="*/ f129 f65 1"/>
                  <a:gd name="f170" fmla="*/ f139 f64 1"/>
                  <a:gd name="f171" fmla="*/ f140 f64 1"/>
                  <a:gd name="f172" fmla="*/ f141 f65 1"/>
                  <a:gd name="f173" fmla="*/ f142 f64 1"/>
                  <a:gd name="f174" fmla="*/ f143 f65 1"/>
                  <a:gd name="f175" fmla="*/ f144 f64 1"/>
                  <a:gd name="f176" fmla="*/ f145 f65 1"/>
                  <a:gd name="f177" fmla="*/ f146 f64 1"/>
                  <a:gd name="f178" fmla="*/ f147 f65 1"/>
                  <a:gd name="f179" fmla="*/ f148 f64 1"/>
                  <a:gd name="f180" fmla="*/ f14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4" y="f155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59"/>
                  </a:cxn>
                  <a:cxn ang="f97">
                    <a:pos x="f161" y="f159"/>
                  </a:cxn>
                  <a:cxn ang="f97">
                    <a:pos x="f161" y="f162"/>
                  </a:cxn>
                  <a:cxn ang="f97">
                    <a:pos x="f161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62"/>
                  </a:cxn>
                  <a:cxn ang="f97">
                    <a:pos x="f171" y="f172"/>
                  </a:cxn>
                  <a:cxn ang="f97">
                    <a:pos x="f173" y="f174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78"/>
                  </a:cxn>
                  <a:cxn ang="f97">
                    <a:pos x="f180" y="f176"/>
                  </a:cxn>
                  <a:cxn ang="f97">
                    <a:pos x="f154" y="f155"/>
                  </a:cxn>
                </a:cxnLst>
                <a:rect l="f150" t="f153" r="f151" b="f152"/>
                <a:pathLst>
                  <a:path w="78" h="78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6" y="f15"/>
                      <a:pt x="f16" y="f17"/>
                      <a:pt x="f9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7"/>
                      <a:pt x="f27" y="f18"/>
                    </a:cubicBezTo>
                    <a:cubicBezTo>
                      <a:pt x="f28" y="f29"/>
                      <a:pt x="f30" y="f22"/>
                      <a:pt x="f27" y="f31"/>
                    </a:cubicBezTo>
                    <a:cubicBezTo>
                      <a:pt x="f32" y="f30"/>
                      <a:pt x="f27" y="f32"/>
                      <a:pt x="f27" y="f23"/>
                    </a:cubicBezTo>
                    <a:cubicBezTo>
                      <a:pt x="f33" y="f34"/>
                      <a:pt x="f31" y="f19"/>
                      <a:pt x="f20" y="f35"/>
                    </a:cubicBezTo>
                    <a:cubicBezTo>
                      <a:pt x="f17" y="f36"/>
                      <a:pt x="f29" y="f11"/>
                      <a:pt x="f29" y="f6"/>
                    </a:cubicBezTo>
                    <a:cubicBezTo>
                      <a:pt x="f37" y="f7"/>
                      <a:pt x="f38" y="f11"/>
                      <a:pt x="f39" y="f9"/>
                    </a:cubicBezTo>
                    <a:cubicBezTo>
                      <a:pt x="f8" y="f40"/>
                      <a:pt x="f41" y="f42"/>
                      <a:pt x="f43" y="f31"/>
                    </a:cubicBezTo>
                    <a:cubicBezTo>
                      <a:pt x="f43" y="f20"/>
                      <a:pt x="f44" y="f17"/>
                      <a:pt x="f45" y="f46"/>
                    </a:cubicBezTo>
                    <a:cubicBezTo>
                      <a:pt x="f5" y="f38"/>
                      <a:pt x="f47" y="f48"/>
                      <a:pt x="f41" y="f49"/>
                    </a:cubicBezTo>
                    <a:cubicBezTo>
                      <a:pt x="f50" y="f43"/>
                      <a:pt x="f48" y="f45"/>
                      <a:pt x="f51" y="f52"/>
                    </a:cubicBezTo>
                    <a:cubicBezTo>
                      <a:pt x="f53" y="f54"/>
                      <a:pt x="f55" y="f56"/>
                      <a:pt x="f37" y="f57"/>
                    </a:cubicBezTo>
                    <a:cubicBezTo>
                      <a:pt x="f46" y="f57"/>
                      <a:pt x="f25" y="f5"/>
                      <a:pt x="f17" y="f57"/>
                    </a:cubicBezTo>
                    <a:cubicBezTo>
                      <a:pt x="f29" y="f52"/>
                      <a:pt x="f28" y="f58"/>
                      <a:pt x="f24" y="f52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2" name="Freeform 213">
                <a:extLst>
                  <a:ext uri="{FF2B5EF4-FFF2-40B4-BE49-F238E27FC236}">
                    <a16:creationId xmlns:a16="http://schemas.microsoft.com/office/drawing/2014/main" id="{4EE09559-D7D2-86FC-B648-902DD27B32A5}"/>
                  </a:ext>
                </a:extLst>
              </p:cNvPr>
              <p:cNvSpPr/>
              <p:nvPr/>
            </p:nvSpPr>
            <p:spPr>
              <a:xfrm>
                <a:off x="3143250" y="4799018"/>
                <a:ext cx="179386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83"/>
                  <a:gd name="f8" fmla="val 53"/>
                  <a:gd name="f9" fmla="val 12"/>
                  <a:gd name="f10" fmla="val 13"/>
                  <a:gd name="f11" fmla="val 57"/>
                  <a:gd name="f12" fmla="val 21"/>
                  <a:gd name="f13" fmla="val 64"/>
                  <a:gd name="f14" fmla="val 27"/>
                  <a:gd name="f15" fmla="val 70"/>
                  <a:gd name="f16" fmla="val 34"/>
                  <a:gd name="f17" fmla="val 40"/>
                  <a:gd name="f18" fmla="val 74"/>
                  <a:gd name="f19" fmla="val 46"/>
                  <a:gd name="f20" fmla="val 68"/>
                  <a:gd name="f21" fmla="val 54"/>
                  <a:gd name="f22" fmla="val 67"/>
                  <a:gd name="f23" fmla="val 56"/>
                  <a:gd name="f24" fmla="val 58"/>
                  <a:gd name="f25" fmla="val 60"/>
                  <a:gd name="f26" fmla="val 66"/>
                  <a:gd name="f27" fmla="val 65"/>
                  <a:gd name="f28" fmla="val 61"/>
                  <a:gd name="f29" fmla="val 69"/>
                  <a:gd name="f30" fmla="val 59"/>
                  <a:gd name="f31" fmla="val 71"/>
                  <a:gd name="f32" fmla="val 55"/>
                  <a:gd name="f33" fmla="val 78"/>
                  <a:gd name="f34" fmla="val 48"/>
                  <a:gd name="f35" fmla="val 42"/>
                  <a:gd name="f36" fmla="val 39"/>
                  <a:gd name="f37" fmla="val 79"/>
                  <a:gd name="f38" fmla="val 38"/>
                  <a:gd name="f39" fmla="val 81"/>
                  <a:gd name="f40" fmla="val 28"/>
                  <a:gd name="f41" fmla="val 25"/>
                  <a:gd name="f42" fmla="val 72"/>
                  <a:gd name="f43" fmla="val 29"/>
                  <a:gd name="f44" fmla="val 63"/>
                  <a:gd name="f45" fmla="val 30"/>
                  <a:gd name="f46" fmla="val 26"/>
                  <a:gd name="f47" fmla="val 18"/>
                  <a:gd name="f48" fmla="val 9"/>
                  <a:gd name="f49" fmla="val 6"/>
                  <a:gd name="f50" fmla="val 52"/>
                  <a:gd name="f51" fmla="val 4"/>
                  <a:gd name="f52" fmla="val 50"/>
                  <a:gd name="f53" fmla="val 3"/>
                  <a:gd name="f54" fmla="val 45"/>
                  <a:gd name="f55" fmla="val 31"/>
                  <a:gd name="f56" fmla="val 22"/>
                  <a:gd name="f57" fmla="val 16"/>
                  <a:gd name="f58" fmla="val 23"/>
                  <a:gd name="f59" fmla="val 15"/>
                  <a:gd name="f60" fmla="val 10"/>
                  <a:gd name="f61" fmla="val 33"/>
                  <a:gd name="f62" fmla="val 7"/>
                  <a:gd name="f63" fmla="val 35"/>
                  <a:gd name="f64" fmla="val 5"/>
                  <a:gd name="f65" fmla="val 41"/>
                  <a:gd name="f66" fmla="val 47"/>
                  <a:gd name="f67" fmla="+- 0 0 -90"/>
                  <a:gd name="f68" fmla="*/ f3 1 75"/>
                  <a:gd name="f69" fmla="*/ f4 1 83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75"/>
                  <a:gd name="f78" fmla="*/ f74 1 83"/>
                  <a:gd name="f79" fmla="*/ 53 f75 1"/>
                  <a:gd name="f80" fmla="*/ 12 f74 1"/>
                  <a:gd name="f81" fmla="*/ 13 f74 1"/>
                  <a:gd name="f82" fmla="*/ 70 f75 1"/>
                  <a:gd name="f83" fmla="*/ 34 f74 1"/>
                  <a:gd name="f84" fmla="*/ 68 f75 1"/>
                  <a:gd name="f85" fmla="*/ 54 f74 1"/>
                  <a:gd name="f86" fmla="*/ 67 f75 1"/>
                  <a:gd name="f87" fmla="*/ 60 f74 1"/>
                  <a:gd name="f88" fmla="*/ 61 f75 1"/>
                  <a:gd name="f89" fmla="*/ 69 f74 1"/>
                  <a:gd name="f90" fmla="*/ 59 f75 1"/>
                  <a:gd name="f91" fmla="*/ 71 f74 1"/>
                  <a:gd name="f92" fmla="*/ 42 f75 1"/>
                  <a:gd name="f93" fmla="*/ 78 f74 1"/>
                  <a:gd name="f94" fmla="*/ 34 f75 1"/>
                  <a:gd name="f95" fmla="*/ 81 f74 1"/>
                  <a:gd name="f96" fmla="*/ 28 f75 1"/>
                  <a:gd name="f97" fmla="*/ 66 f74 1"/>
                  <a:gd name="f98" fmla="*/ 59 f74 1"/>
                  <a:gd name="f99" fmla="*/ 25 f75 1"/>
                  <a:gd name="f100" fmla="*/ 58 f74 1"/>
                  <a:gd name="f101" fmla="*/ 9 f75 1"/>
                  <a:gd name="f102" fmla="*/ 0 f75 1"/>
                  <a:gd name="f103" fmla="*/ 52 f74 1"/>
                  <a:gd name="f104" fmla="*/ 4 f75 1"/>
                  <a:gd name="f105" fmla="*/ 31 f74 1"/>
                  <a:gd name="f106" fmla="*/ 23 f75 1"/>
                  <a:gd name="f107" fmla="*/ 16 f74 1"/>
                  <a:gd name="f108" fmla="*/ 29 f75 1"/>
                  <a:gd name="f109" fmla="*/ 35 f75 1"/>
                  <a:gd name="f110" fmla="*/ 5 f74 1"/>
                  <a:gd name="f111" fmla="+- f76 0 f1"/>
                  <a:gd name="f112" fmla="*/ f79 1 75"/>
                  <a:gd name="f113" fmla="*/ f80 1 83"/>
                  <a:gd name="f114" fmla="*/ f81 1 83"/>
                  <a:gd name="f115" fmla="*/ f82 1 75"/>
                  <a:gd name="f116" fmla="*/ f83 1 83"/>
                  <a:gd name="f117" fmla="*/ f84 1 75"/>
                  <a:gd name="f118" fmla="*/ f85 1 83"/>
                  <a:gd name="f119" fmla="*/ f86 1 75"/>
                  <a:gd name="f120" fmla="*/ f87 1 83"/>
                  <a:gd name="f121" fmla="*/ f88 1 75"/>
                  <a:gd name="f122" fmla="*/ f89 1 83"/>
                  <a:gd name="f123" fmla="*/ f90 1 75"/>
                  <a:gd name="f124" fmla="*/ f91 1 83"/>
                  <a:gd name="f125" fmla="*/ f92 1 75"/>
                  <a:gd name="f126" fmla="*/ f93 1 83"/>
                  <a:gd name="f127" fmla="*/ f94 1 75"/>
                  <a:gd name="f128" fmla="*/ f95 1 83"/>
                  <a:gd name="f129" fmla="*/ f96 1 75"/>
                  <a:gd name="f130" fmla="*/ f97 1 83"/>
                  <a:gd name="f131" fmla="*/ f98 1 83"/>
                  <a:gd name="f132" fmla="*/ f99 1 75"/>
                  <a:gd name="f133" fmla="*/ f100 1 83"/>
                  <a:gd name="f134" fmla="*/ f101 1 75"/>
                  <a:gd name="f135" fmla="*/ f102 1 75"/>
                  <a:gd name="f136" fmla="*/ f103 1 83"/>
                  <a:gd name="f137" fmla="*/ f104 1 75"/>
                  <a:gd name="f138" fmla="*/ f105 1 83"/>
                  <a:gd name="f139" fmla="*/ f106 1 75"/>
                  <a:gd name="f140" fmla="*/ f107 1 83"/>
                  <a:gd name="f141" fmla="*/ f108 1 75"/>
                  <a:gd name="f142" fmla="*/ f109 1 75"/>
                  <a:gd name="f143" fmla="*/ f110 1 83"/>
                  <a:gd name="f144" fmla="*/ 0 1 f77"/>
                  <a:gd name="f145" fmla="*/ f71 1 f77"/>
                  <a:gd name="f146" fmla="*/ 0 1 f78"/>
                  <a:gd name="f147" fmla="*/ f72 1 f78"/>
                  <a:gd name="f148" fmla="*/ f112 1 f77"/>
                  <a:gd name="f149" fmla="*/ f113 1 f78"/>
                  <a:gd name="f150" fmla="*/ f114 1 f78"/>
                  <a:gd name="f151" fmla="*/ f115 1 f77"/>
                  <a:gd name="f152" fmla="*/ f116 1 f78"/>
                  <a:gd name="f153" fmla="*/ f117 1 f77"/>
                  <a:gd name="f154" fmla="*/ f118 1 f78"/>
                  <a:gd name="f155" fmla="*/ f119 1 f77"/>
                  <a:gd name="f156" fmla="*/ f120 1 f78"/>
                  <a:gd name="f157" fmla="*/ f121 1 f77"/>
                  <a:gd name="f158" fmla="*/ f122 1 f78"/>
                  <a:gd name="f159" fmla="*/ f123 1 f77"/>
                  <a:gd name="f160" fmla="*/ f124 1 f78"/>
                  <a:gd name="f161" fmla="*/ f125 1 f77"/>
                  <a:gd name="f162" fmla="*/ f126 1 f78"/>
                  <a:gd name="f163" fmla="*/ f127 1 f77"/>
                  <a:gd name="f164" fmla="*/ f128 1 f78"/>
                  <a:gd name="f165" fmla="*/ f129 1 f77"/>
                  <a:gd name="f166" fmla="*/ f130 1 f78"/>
                  <a:gd name="f167" fmla="*/ f131 1 f78"/>
                  <a:gd name="f168" fmla="*/ f132 1 f77"/>
                  <a:gd name="f169" fmla="*/ f133 1 f78"/>
                  <a:gd name="f170" fmla="*/ f134 1 f77"/>
                  <a:gd name="f171" fmla="*/ f135 1 f77"/>
                  <a:gd name="f172" fmla="*/ f136 1 f78"/>
                  <a:gd name="f173" fmla="*/ f137 1 f77"/>
                  <a:gd name="f174" fmla="*/ f138 1 f78"/>
                  <a:gd name="f175" fmla="*/ f139 1 f77"/>
                  <a:gd name="f176" fmla="*/ f140 1 f78"/>
                  <a:gd name="f177" fmla="*/ f141 1 f77"/>
                  <a:gd name="f178" fmla="*/ f142 1 f77"/>
                  <a:gd name="f179" fmla="*/ f143 1 f78"/>
                  <a:gd name="f180" fmla="*/ f144 f68 1"/>
                  <a:gd name="f181" fmla="*/ f145 f68 1"/>
                  <a:gd name="f182" fmla="*/ f147 f69 1"/>
                  <a:gd name="f183" fmla="*/ f146 f69 1"/>
                  <a:gd name="f184" fmla="*/ f148 f68 1"/>
                  <a:gd name="f185" fmla="*/ f149 f69 1"/>
                  <a:gd name="f186" fmla="*/ f150 f69 1"/>
                  <a:gd name="f187" fmla="*/ f151 f68 1"/>
                  <a:gd name="f188" fmla="*/ f152 f69 1"/>
                  <a:gd name="f189" fmla="*/ f153 f68 1"/>
                  <a:gd name="f190" fmla="*/ f154 f69 1"/>
                  <a:gd name="f191" fmla="*/ f155 f68 1"/>
                  <a:gd name="f192" fmla="*/ f156 f69 1"/>
                  <a:gd name="f193" fmla="*/ f157 f68 1"/>
                  <a:gd name="f194" fmla="*/ f158 f69 1"/>
                  <a:gd name="f195" fmla="*/ f159 f68 1"/>
                  <a:gd name="f196" fmla="*/ f160 f69 1"/>
                  <a:gd name="f197" fmla="*/ f161 f68 1"/>
                  <a:gd name="f198" fmla="*/ f162 f69 1"/>
                  <a:gd name="f199" fmla="*/ f163 f68 1"/>
                  <a:gd name="f200" fmla="*/ f164 f69 1"/>
                  <a:gd name="f201" fmla="*/ f165 f68 1"/>
                  <a:gd name="f202" fmla="*/ f166 f69 1"/>
                  <a:gd name="f203" fmla="*/ f167 f69 1"/>
                  <a:gd name="f204" fmla="*/ f168 f68 1"/>
                  <a:gd name="f205" fmla="*/ f169 f69 1"/>
                  <a:gd name="f206" fmla="*/ f170 f68 1"/>
                  <a:gd name="f207" fmla="*/ f171 f68 1"/>
                  <a:gd name="f208" fmla="*/ f172 f69 1"/>
                  <a:gd name="f209" fmla="*/ f173 f68 1"/>
                  <a:gd name="f210" fmla="*/ f174 f69 1"/>
                  <a:gd name="f211" fmla="*/ f175 f68 1"/>
                  <a:gd name="f212" fmla="*/ f176 f69 1"/>
                  <a:gd name="f213" fmla="*/ f177 f68 1"/>
                  <a:gd name="f214" fmla="*/ f178 f68 1"/>
                  <a:gd name="f215" fmla="*/ f1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84" y="f185"/>
                  </a:cxn>
                  <a:cxn ang="f111">
                    <a:pos x="f184" y="f186"/>
                  </a:cxn>
                  <a:cxn ang="f111">
                    <a:pos x="f187" y="f188"/>
                  </a:cxn>
                  <a:cxn ang="f111">
                    <a:pos x="f189" y="f190"/>
                  </a:cxn>
                  <a:cxn ang="f111">
                    <a:pos x="f191" y="f192"/>
                  </a:cxn>
                  <a:cxn ang="f111">
                    <a:pos x="f193" y="f194"/>
                  </a:cxn>
                  <a:cxn ang="f111">
                    <a:pos x="f195" y="f196"/>
                  </a:cxn>
                  <a:cxn ang="f111">
                    <a:pos x="f197" y="f198"/>
                  </a:cxn>
                  <a:cxn ang="f111">
                    <a:pos x="f199" y="f200"/>
                  </a:cxn>
                  <a:cxn ang="f111">
                    <a:pos x="f201" y="f202"/>
                  </a:cxn>
                  <a:cxn ang="f111">
                    <a:pos x="f201" y="f203"/>
                  </a:cxn>
                  <a:cxn ang="f111">
                    <a:pos x="f204" y="f205"/>
                  </a:cxn>
                  <a:cxn ang="f111">
                    <a:pos x="f206" y="f190"/>
                  </a:cxn>
                  <a:cxn ang="f111">
                    <a:pos x="f207" y="f208"/>
                  </a:cxn>
                  <a:cxn ang="f111">
                    <a:pos x="f209" y="f210"/>
                  </a:cxn>
                  <a:cxn ang="f111">
                    <a:pos x="f211" y="f212"/>
                  </a:cxn>
                  <a:cxn ang="f111">
                    <a:pos x="f213" y="f186"/>
                  </a:cxn>
                  <a:cxn ang="f111">
                    <a:pos x="f214" y="f215"/>
                  </a:cxn>
                  <a:cxn ang="f111">
                    <a:pos x="f184" y="f185"/>
                  </a:cxn>
                </a:cxnLst>
                <a:rect l="f180" t="f183" r="f181" b="f182"/>
                <a:pathLst>
                  <a:path w="75" h="83">
                    <a:moveTo>
                      <a:pt x="f8" y="f9"/>
                    </a:moveTo>
                    <a:cubicBezTo>
                      <a:pt x="f8" y="f9"/>
                      <a:pt x="f8" y="f9"/>
                      <a:pt x="f8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18" y="f19"/>
                      <a:pt x="f20" y="f21"/>
                    </a:cubicBezTo>
                    <a:cubicBezTo>
                      <a:pt x="f22" y="f23"/>
                      <a:pt x="f22" y="f24"/>
                      <a:pt x="f22" y="f25"/>
                    </a:cubicBezTo>
                    <a:cubicBezTo>
                      <a:pt x="f26" y="f13"/>
                      <a:pt x="f27" y="f20"/>
                      <a:pt x="f28" y="f29"/>
                    </a:cubicBezTo>
                    <a:cubicBezTo>
                      <a:pt x="f25" y="f29"/>
                      <a:pt x="f30" y="f15"/>
                      <a:pt x="f30" y="f31"/>
                    </a:cubicBezTo>
                    <a:cubicBezTo>
                      <a:pt x="f32" y="f33"/>
                      <a:pt x="f34" y="f33"/>
                      <a:pt x="f35" y="f33"/>
                    </a:cubicBezTo>
                    <a:cubicBezTo>
                      <a:pt x="f36" y="f37"/>
                      <a:pt x="f38" y="f7"/>
                      <a:pt x="f16" y="f39"/>
                    </a:cubicBezTo>
                    <a:cubicBezTo>
                      <a:pt x="f40" y="f37"/>
                      <a:pt x="f41" y="f42"/>
                      <a:pt x="f40" y="f26"/>
                    </a:cubicBezTo>
                    <a:cubicBezTo>
                      <a:pt x="f43" y="f44"/>
                      <a:pt x="f45" y="f28"/>
                      <a:pt x="f40" y="f30"/>
                    </a:cubicBezTo>
                    <a:cubicBezTo>
                      <a:pt x="f14" y="f24"/>
                      <a:pt x="f46" y="f11"/>
                      <a:pt x="f41" y="f24"/>
                    </a:cubicBezTo>
                    <a:cubicBezTo>
                      <a:pt x="f47" y="f13"/>
                      <a:pt x="f10" y="f11"/>
                      <a:pt x="f48" y="f21"/>
                    </a:cubicBezTo>
                    <a:cubicBezTo>
                      <a:pt x="f49" y="f50"/>
                      <a:pt x="f51" y="f52"/>
                      <a:pt x="f5" y="f50"/>
                    </a:cubicBezTo>
                    <a:cubicBezTo>
                      <a:pt x="f53" y="f54"/>
                      <a:pt x="f53" y="f38"/>
                      <a:pt x="f51" y="f55"/>
                    </a:cubicBezTo>
                    <a:cubicBezTo>
                      <a:pt x="f49" y="f56"/>
                      <a:pt x="f10" y="f57"/>
                      <a:pt x="f58" y="f57"/>
                    </a:cubicBezTo>
                    <a:cubicBezTo>
                      <a:pt x="f46" y="f57"/>
                      <a:pt x="f40" y="f59"/>
                      <a:pt x="f43" y="f10"/>
                    </a:cubicBezTo>
                    <a:cubicBezTo>
                      <a:pt x="f45" y="f60"/>
                      <a:pt x="f61" y="f62"/>
                      <a:pt x="f63" y="f64"/>
                    </a:cubicBezTo>
                    <a:cubicBezTo>
                      <a:pt x="f65" y="f5"/>
                      <a:pt x="f66" y="f53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3" name="Freeform 214">
                <a:extLst>
                  <a:ext uri="{FF2B5EF4-FFF2-40B4-BE49-F238E27FC236}">
                    <a16:creationId xmlns:a16="http://schemas.microsoft.com/office/drawing/2014/main" id="{B1C880EA-6FDB-E149-48F7-71FA13D18F52}"/>
                  </a:ext>
                </a:extLst>
              </p:cNvPr>
              <p:cNvSpPr/>
              <p:nvPr/>
            </p:nvSpPr>
            <p:spPr>
              <a:xfrm>
                <a:off x="2085975" y="4640269"/>
                <a:ext cx="16510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7"/>
                  <a:gd name="f9" fmla="val 53"/>
                  <a:gd name="f10" fmla="val 52"/>
                  <a:gd name="f11" fmla="val 6"/>
                  <a:gd name="f12" fmla="val 51"/>
                  <a:gd name="f13" fmla="val 50"/>
                  <a:gd name="f14" fmla="val 1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6"/>
                  <a:gd name="f29" fmla="val 10"/>
                  <a:gd name="f30" fmla="val 11"/>
                  <a:gd name="f31" fmla="val 43"/>
                  <a:gd name="f32" fmla="val 62"/>
                  <a:gd name="f33" fmla="val 16"/>
                  <a:gd name="f34" fmla="val 63"/>
                  <a:gd name="f35" fmla="val 28"/>
                  <a:gd name="f36" fmla="val 32"/>
                  <a:gd name="f37" fmla="val 35"/>
                  <a:gd name="f38" fmla="val 66"/>
                  <a:gd name="f39" fmla="val 37"/>
                  <a:gd name="f40" fmla="val 64"/>
                  <a:gd name="f41" fmla="val 40"/>
                  <a:gd name="f42" fmla="val 61"/>
                  <a:gd name="f43" fmla="val 41"/>
                  <a:gd name="f44" fmla="val 59"/>
                  <a:gd name="f45" fmla="val 44"/>
                  <a:gd name="f46" fmla="val 55"/>
                  <a:gd name="f47" fmla="val 46"/>
                  <a:gd name="f48" fmla="val 49"/>
                  <a:gd name="f49" fmla="val 54"/>
                  <a:gd name="f50" fmla="val 57"/>
                  <a:gd name="f51" fmla="val 48"/>
                  <a:gd name="f52" fmla="val 47"/>
                  <a:gd name="f53" fmla="val 70"/>
                  <a:gd name="f54" fmla="val 42"/>
                  <a:gd name="f55" fmla="val 71"/>
                  <a:gd name="f56" fmla="val 34"/>
                  <a:gd name="f57" fmla="val 23"/>
                  <a:gd name="f58" fmla="val 73"/>
                  <a:gd name="f59" fmla="val 65"/>
                  <a:gd name="f60" fmla="+- 0 0 -90"/>
                  <a:gd name="f61" fmla="*/ f3 1 69"/>
                  <a:gd name="f62" fmla="*/ f4 1 74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9"/>
                  <a:gd name="f71" fmla="*/ f67 1 74"/>
                  <a:gd name="f72" fmla="*/ 7 f68 1"/>
                  <a:gd name="f73" fmla="*/ 53 f67 1"/>
                  <a:gd name="f74" fmla="*/ 6 f68 1"/>
                  <a:gd name="f75" fmla="*/ 50 f67 1"/>
                  <a:gd name="f76" fmla="*/ 4 f68 1"/>
                  <a:gd name="f77" fmla="*/ 33 f67 1"/>
                  <a:gd name="f78" fmla="*/ 14 f68 1"/>
                  <a:gd name="f79" fmla="*/ 13 f67 1"/>
                  <a:gd name="f80" fmla="*/ 33 f68 1"/>
                  <a:gd name="f81" fmla="*/ 7 f67 1"/>
                  <a:gd name="f82" fmla="*/ 43 f68 1"/>
                  <a:gd name="f83" fmla="*/ 10 f67 1"/>
                  <a:gd name="f84" fmla="*/ 63 f68 1"/>
                  <a:gd name="f85" fmla="*/ 28 f67 1"/>
                  <a:gd name="f86" fmla="*/ 66 f68 1"/>
                  <a:gd name="f87" fmla="*/ 37 f67 1"/>
                  <a:gd name="f88" fmla="*/ 59 f68 1"/>
                  <a:gd name="f89" fmla="*/ 44 f67 1"/>
                  <a:gd name="f90" fmla="*/ 46 f68 1"/>
                  <a:gd name="f91" fmla="*/ 45 f68 1"/>
                  <a:gd name="f92" fmla="*/ 57 f67 1"/>
                  <a:gd name="f93" fmla="*/ 44 f68 1"/>
                  <a:gd name="f94" fmla="*/ 70 f67 1"/>
                  <a:gd name="f95" fmla="*/ 37 f68 1"/>
                  <a:gd name="f96" fmla="*/ 71 f67 1"/>
                  <a:gd name="f97" fmla="+- f69 0 f1"/>
                  <a:gd name="f98" fmla="*/ f72 1 69"/>
                  <a:gd name="f99" fmla="*/ f73 1 74"/>
                  <a:gd name="f100" fmla="*/ f74 1 69"/>
                  <a:gd name="f101" fmla="*/ f75 1 74"/>
                  <a:gd name="f102" fmla="*/ f76 1 69"/>
                  <a:gd name="f103" fmla="*/ f77 1 74"/>
                  <a:gd name="f104" fmla="*/ f78 1 69"/>
                  <a:gd name="f105" fmla="*/ f79 1 74"/>
                  <a:gd name="f106" fmla="*/ f80 1 69"/>
                  <a:gd name="f107" fmla="*/ f81 1 74"/>
                  <a:gd name="f108" fmla="*/ f82 1 69"/>
                  <a:gd name="f109" fmla="*/ f83 1 74"/>
                  <a:gd name="f110" fmla="*/ f84 1 69"/>
                  <a:gd name="f111" fmla="*/ f85 1 74"/>
                  <a:gd name="f112" fmla="*/ f86 1 69"/>
                  <a:gd name="f113" fmla="*/ f87 1 74"/>
                  <a:gd name="f114" fmla="*/ f88 1 69"/>
                  <a:gd name="f115" fmla="*/ f89 1 74"/>
                  <a:gd name="f116" fmla="*/ f90 1 69"/>
                  <a:gd name="f117" fmla="*/ f91 1 69"/>
                  <a:gd name="f118" fmla="*/ f92 1 74"/>
                  <a:gd name="f119" fmla="*/ f93 1 69"/>
                  <a:gd name="f120" fmla="*/ f94 1 74"/>
                  <a:gd name="f121" fmla="*/ f95 1 69"/>
                  <a:gd name="f122" fmla="*/ f96 1 74"/>
                  <a:gd name="f123" fmla="*/ 0 1 f70"/>
                  <a:gd name="f124" fmla="*/ f64 1 f70"/>
                  <a:gd name="f125" fmla="*/ 0 1 f71"/>
                  <a:gd name="f126" fmla="*/ f65 1 f71"/>
                  <a:gd name="f127" fmla="*/ f98 1 f70"/>
                  <a:gd name="f128" fmla="*/ f99 1 f71"/>
                  <a:gd name="f129" fmla="*/ f100 1 f70"/>
                  <a:gd name="f130" fmla="*/ f101 1 f71"/>
                  <a:gd name="f131" fmla="*/ f102 1 f70"/>
                  <a:gd name="f132" fmla="*/ f103 1 f71"/>
                  <a:gd name="f133" fmla="*/ f104 1 f70"/>
                  <a:gd name="f134" fmla="*/ f105 1 f71"/>
                  <a:gd name="f135" fmla="*/ f106 1 f70"/>
                  <a:gd name="f136" fmla="*/ f107 1 f71"/>
                  <a:gd name="f137" fmla="*/ f108 1 f70"/>
                  <a:gd name="f138" fmla="*/ f109 1 f71"/>
                  <a:gd name="f139" fmla="*/ f110 1 f70"/>
                  <a:gd name="f140" fmla="*/ f111 1 f71"/>
                  <a:gd name="f141" fmla="*/ f112 1 f70"/>
                  <a:gd name="f142" fmla="*/ f113 1 f71"/>
                  <a:gd name="f143" fmla="*/ f114 1 f70"/>
                  <a:gd name="f144" fmla="*/ f115 1 f71"/>
                  <a:gd name="f145" fmla="*/ f116 1 f70"/>
                  <a:gd name="f146" fmla="*/ f117 1 f70"/>
                  <a:gd name="f147" fmla="*/ f118 1 f71"/>
                  <a:gd name="f148" fmla="*/ f119 1 f70"/>
                  <a:gd name="f149" fmla="*/ f120 1 f71"/>
                  <a:gd name="f150" fmla="*/ f121 1 f70"/>
                  <a:gd name="f151" fmla="*/ f122 1 f71"/>
                  <a:gd name="f152" fmla="*/ f123 f61 1"/>
                  <a:gd name="f153" fmla="*/ f124 f61 1"/>
                  <a:gd name="f154" fmla="*/ f126 f62 1"/>
                  <a:gd name="f155" fmla="*/ f125 f62 1"/>
                  <a:gd name="f156" fmla="*/ f127 f61 1"/>
                  <a:gd name="f157" fmla="*/ f128 f62 1"/>
                  <a:gd name="f158" fmla="*/ f129 f61 1"/>
                  <a:gd name="f159" fmla="*/ f130 f62 1"/>
                  <a:gd name="f160" fmla="*/ f131 f61 1"/>
                  <a:gd name="f161" fmla="*/ f132 f62 1"/>
                  <a:gd name="f162" fmla="*/ f133 f61 1"/>
                  <a:gd name="f163" fmla="*/ f134 f62 1"/>
                  <a:gd name="f164" fmla="*/ f135 f61 1"/>
                  <a:gd name="f165" fmla="*/ f136 f62 1"/>
                  <a:gd name="f166" fmla="*/ f137 f61 1"/>
                  <a:gd name="f167" fmla="*/ f138 f62 1"/>
                  <a:gd name="f168" fmla="*/ f139 f61 1"/>
                  <a:gd name="f169" fmla="*/ f140 f62 1"/>
                  <a:gd name="f170" fmla="*/ f141 f61 1"/>
                  <a:gd name="f171" fmla="*/ f142 f62 1"/>
                  <a:gd name="f172" fmla="*/ f143 f61 1"/>
                  <a:gd name="f173" fmla="*/ f144 f62 1"/>
                  <a:gd name="f174" fmla="*/ f145 f61 1"/>
                  <a:gd name="f175" fmla="*/ f146 f61 1"/>
                  <a:gd name="f176" fmla="*/ f147 f62 1"/>
                  <a:gd name="f177" fmla="*/ f148 f61 1"/>
                  <a:gd name="f178" fmla="*/ f149 f62 1"/>
                  <a:gd name="f179" fmla="*/ f150 f61 1"/>
                  <a:gd name="f180" fmla="*/ f151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61"/>
                  </a:cxn>
                  <a:cxn ang="f97">
                    <a:pos x="f162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71"/>
                  </a:cxn>
                  <a:cxn ang="f97">
                    <a:pos x="f172" y="f173"/>
                  </a:cxn>
                  <a:cxn ang="f97">
                    <a:pos x="f174" y="f159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80"/>
                  </a:cxn>
                  <a:cxn ang="f97">
                    <a:pos x="f164" y="f180"/>
                  </a:cxn>
                  <a:cxn ang="f97">
                    <a:pos x="f156" y="f157"/>
                  </a:cxn>
                </a:cxnLst>
                <a:rect l="f152" t="f155" r="f153" b="f154"/>
                <a:pathLst>
                  <a:path w="69" h="74">
                    <a:moveTo>
                      <a:pt x="f8" y="f9"/>
                    </a:moveTo>
                    <a:cubicBezTo>
                      <a:pt x="f8" y="f10"/>
                      <a:pt x="f11" y="f12"/>
                      <a:pt x="f11" y="f13"/>
                    </a:cubicBezTo>
                    <a:cubicBezTo>
                      <a:pt x="f14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18" y="f8"/>
                    </a:cubicBezTo>
                    <a:cubicBezTo>
                      <a:pt x="f28" y="f29"/>
                      <a:pt x="f16" y="f30"/>
                      <a:pt x="f31" y="f29"/>
                    </a:cubicBezTo>
                    <a:cubicBezTo>
                      <a:pt x="f10" y="f19"/>
                      <a:pt x="f32" y="f33"/>
                      <a:pt x="f34" y="f35"/>
                    </a:cubicBezTo>
                    <a:cubicBezTo>
                      <a:pt x="f34" y="f36"/>
                      <a:pt x="f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10" y="f12"/>
                      <a:pt x="f47" y="f13"/>
                    </a:cubicBezTo>
                    <a:cubicBezTo>
                      <a:pt x="f31" y="f48"/>
                      <a:pt x="f31" y="f49"/>
                      <a:pt x="f15" y="f50"/>
                    </a:cubicBezTo>
                    <a:cubicBezTo>
                      <a:pt x="f51" y="f42"/>
                      <a:pt x="f52" y="f38"/>
                      <a:pt x="f45" y="f53"/>
                    </a:cubicBezTo>
                    <a:cubicBezTo>
                      <a:pt x="f54" y="f55"/>
                      <a:pt x="f41" y="f7"/>
                      <a:pt x="f39" y="f55"/>
                    </a:cubicBezTo>
                    <a:cubicBezTo>
                      <a:pt x="f28" y="f53"/>
                      <a:pt x="f56" y="f53"/>
                      <a:pt x="f18" y="f55"/>
                    </a:cubicBezTo>
                    <a:cubicBezTo>
                      <a:pt x="f57" y="f58"/>
                      <a:pt x="f8" y="f59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4" name="Freeform 215">
                <a:extLst>
                  <a:ext uri="{FF2B5EF4-FFF2-40B4-BE49-F238E27FC236}">
                    <a16:creationId xmlns:a16="http://schemas.microsoft.com/office/drawing/2014/main" id="{65768D57-06BC-D589-1090-93026EFC6F05}"/>
                  </a:ext>
                </a:extLst>
              </p:cNvPr>
              <p:cNvSpPr/>
              <p:nvPr/>
            </p:nvSpPr>
            <p:spPr>
              <a:xfrm>
                <a:off x="3378195" y="4705356"/>
                <a:ext cx="163513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2"/>
                  <a:gd name="f15" fmla="val 3"/>
                  <a:gd name="f16" fmla="val 24"/>
                  <a:gd name="f17" fmla="val 32"/>
                  <a:gd name="f18" fmla="val 36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6"/>
                  <a:gd name="f25" fmla="val 19"/>
                  <a:gd name="f26" fmla="val 61"/>
                  <a:gd name="f27" fmla="val 34"/>
                  <a:gd name="f28" fmla="val 59"/>
                  <a:gd name="f29" fmla="val 38"/>
                  <a:gd name="f30" fmla="val 58"/>
                  <a:gd name="f31" fmla="val 41"/>
                  <a:gd name="f32" fmla="val 45"/>
                  <a:gd name="f33" fmla="val 55"/>
                  <a:gd name="f34" fmla="val 62"/>
                  <a:gd name="f35" fmla="val 43"/>
                  <a:gd name="f36" fmla="val 39"/>
                  <a:gd name="f37" fmla="val 37"/>
                  <a:gd name="f38" fmla="val 68"/>
                  <a:gd name="f39" fmla="val 35"/>
                  <a:gd name="f40" fmla="val 33"/>
                  <a:gd name="f41" fmla="val 31"/>
                  <a:gd name="f42" fmla="val 64"/>
                  <a:gd name="f43" fmla="val 26"/>
                  <a:gd name="f44" fmla="val 54"/>
                  <a:gd name="f45" fmla="val 50"/>
                  <a:gd name="f46" fmla="val 48"/>
                  <a:gd name="f47" fmla="val 47"/>
                  <a:gd name="f48" fmla="val 21"/>
                  <a:gd name="f49" fmla="val 46"/>
                  <a:gd name="f50" fmla="val 18"/>
                  <a:gd name="f51" fmla="val 17"/>
                  <a:gd name="f52" fmla="val 1"/>
                  <a:gd name="f53" fmla="val 28"/>
                  <a:gd name="f54" fmla="val 6"/>
                  <a:gd name="f55" fmla="val 10"/>
                  <a:gd name="f56" fmla="+- 0 0 -90"/>
                  <a:gd name="f57" fmla="*/ f3 1 69"/>
                  <a:gd name="f58" fmla="*/ f4 1 7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9"/>
                  <a:gd name="f67" fmla="*/ f63 1 73"/>
                  <a:gd name="f68" fmla="*/ 12 f64 1"/>
                  <a:gd name="f69" fmla="*/ 9 f63 1"/>
                  <a:gd name="f70" fmla="*/ 22 f64 1"/>
                  <a:gd name="f71" fmla="*/ 3 f63 1"/>
                  <a:gd name="f72" fmla="*/ 36 f64 1"/>
                  <a:gd name="f73" fmla="*/ 56 f64 1"/>
                  <a:gd name="f74" fmla="*/ 15 f63 1"/>
                  <a:gd name="f75" fmla="*/ 61 f64 1"/>
                  <a:gd name="f76" fmla="*/ 34 f63 1"/>
                  <a:gd name="f77" fmla="*/ 58 f64 1"/>
                  <a:gd name="f78" fmla="*/ 45 f63 1"/>
                  <a:gd name="f79" fmla="*/ 43 f64 1"/>
                  <a:gd name="f80" fmla="*/ 66 f63 1"/>
                  <a:gd name="f81" fmla="*/ 37 f64 1"/>
                  <a:gd name="f82" fmla="*/ 68 f63 1"/>
                  <a:gd name="f83" fmla="*/ 31 f64 1"/>
                  <a:gd name="f84" fmla="*/ 24 f64 1"/>
                  <a:gd name="f85" fmla="*/ 59 f63 1"/>
                  <a:gd name="f86" fmla="*/ 50 f63 1"/>
                  <a:gd name="f87" fmla="*/ 21 f64 1"/>
                  <a:gd name="f88" fmla="*/ 46 f63 1"/>
                  <a:gd name="f89" fmla="*/ 17 f64 1"/>
                  <a:gd name="f90" fmla="*/ 1 f64 1"/>
                  <a:gd name="f91" fmla="*/ 43 f63 1"/>
                  <a:gd name="f92" fmla="*/ 3 f64 1"/>
                  <a:gd name="f93" fmla="*/ 21 f63 1"/>
                  <a:gd name="f94" fmla="+- f65 0 f1"/>
                  <a:gd name="f95" fmla="*/ f68 1 69"/>
                  <a:gd name="f96" fmla="*/ f69 1 73"/>
                  <a:gd name="f97" fmla="*/ f70 1 69"/>
                  <a:gd name="f98" fmla="*/ f71 1 73"/>
                  <a:gd name="f99" fmla="*/ f72 1 69"/>
                  <a:gd name="f100" fmla="*/ f73 1 69"/>
                  <a:gd name="f101" fmla="*/ f74 1 73"/>
                  <a:gd name="f102" fmla="*/ f75 1 69"/>
                  <a:gd name="f103" fmla="*/ f76 1 73"/>
                  <a:gd name="f104" fmla="*/ f77 1 69"/>
                  <a:gd name="f105" fmla="*/ f78 1 73"/>
                  <a:gd name="f106" fmla="*/ f79 1 69"/>
                  <a:gd name="f107" fmla="*/ f80 1 73"/>
                  <a:gd name="f108" fmla="*/ f81 1 69"/>
                  <a:gd name="f109" fmla="*/ f82 1 73"/>
                  <a:gd name="f110" fmla="*/ f83 1 69"/>
                  <a:gd name="f111" fmla="*/ f84 1 69"/>
                  <a:gd name="f112" fmla="*/ f85 1 73"/>
                  <a:gd name="f113" fmla="*/ f86 1 73"/>
                  <a:gd name="f114" fmla="*/ f87 1 69"/>
                  <a:gd name="f115" fmla="*/ f88 1 73"/>
                  <a:gd name="f116" fmla="*/ f89 1 69"/>
                  <a:gd name="f117" fmla="*/ f90 1 69"/>
                  <a:gd name="f118" fmla="*/ f91 1 73"/>
                  <a:gd name="f119" fmla="*/ f92 1 69"/>
                  <a:gd name="f120" fmla="*/ f93 1 73"/>
                  <a:gd name="f121" fmla="*/ 0 1 f66"/>
                  <a:gd name="f122" fmla="*/ f60 1 f66"/>
                  <a:gd name="f123" fmla="*/ 0 1 f67"/>
                  <a:gd name="f124" fmla="*/ f61 1 f67"/>
                  <a:gd name="f125" fmla="*/ f95 1 f66"/>
                  <a:gd name="f126" fmla="*/ f96 1 f67"/>
                  <a:gd name="f127" fmla="*/ f97 1 f66"/>
                  <a:gd name="f128" fmla="*/ f98 1 f67"/>
                  <a:gd name="f129" fmla="*/ f99 1 f66"/>
                  <a:gd name="f130" fmla="*/ f100 1 f66"/>
                  <a:gd name="f131" fmla="*/ f101 1 f67"/>
                  <a:gd name="f132" fmla="*/ f102 1 f66"/>
                  <a:gd name="f133" fmla="*/ f103 1 f67"/>
                  <a:gd name="f134" fmla="*/ f104 1 f66"/>
                  <a:gd name="f135" fmla="*/ f105 1 f67"/>
                  <a:gd name="f136" fmla="*/ f106 1 f66"/>
                  <a:gd name="f137" fmla="*/ f107 1 f67"/>
                  <a:gd name="f138" fmla="*/ f108 1 f66"/>
                  <a:gd name="f139" fmla="*/ f109 1 f67"/>
                  <a:gd name="f140" fmla="*/ f110 1 f66"/>
                  <a:gd name="f141" fmla="*/ f111 1 f66"/>
                  <a:gd name="f142" fmla="*/ f112 1 f67"/>
                  <a:gd name="f143" fmla="*/ f113 1 f67"/>
                  <a:gd name="f144" fmla="*/ f114 1 f66"/>
                  <a:gd name="f145" fmla="*/ f115 1 f67"/>
                  <a:gd name="f146" fmla="*/ f116 1 f66"/>
                  <a:gd name="f147" fmla="*/ f117 1 f66"/>
                  <a:gd name="f148" fmla="*/ f118 1 f67"/>
                  <a:gd name="f149" fmla="*/ f119 1 f66"/>
                  <a:gd name="f150" fmla="*/ f120 1 f67"/>
                  <a:gd name="f151" fmla="*/ f121 f57 1"/>
                  <a:gd name="f152" fmla="*/ f122 f57 1"/>
                  <a:gd name="f153" fmla="*/ f124 f58 1"/>
                  <a:gd name="f154" fmla="*/ f123 f58 1"/>
                  <a:gd name="f155" fmla="*/ f125 f57 1"/>
                  <a:gd name="f156" fmla="*/ f126 f58 1"/>
                  <a:gd name="f157" fmla="*/ f127 f57 1"/>
                  <a:gd name="f158" fmla="*/ f128 f58 1"/>
                  <a:gd name="f159" fmla="*/ f129 f57 1"/>
                  <a:gd name="f160" fmla="*/ f130 f57 1"/>
                  <a:gd name="f161" fmla="*/ f131 f58 1"/>
                  <a:gd name="f162" fmla="*/ f132 f57 1"/>
                  <a:gd name="f163" fmla="*/ f133 f58 1"/>
                  <a:gd name="f164" fmla="*/ f134 f57 1"/>
                  <a:gd name="f165" fmla="*/ f135 f58 1"/>
                  <a:gd name="f166" fmla="*/ f136 f57 1"/>
                  <a:gd name="f167" fmla="*/ f137 f58 1"/>
                  <a:gd name="f168" fmla="*/ f138 f57 1"/>
                  <a:gd name="f169" fmla="*/ f139 f58 1"/>
                  <a:gd name="f170" fmla="*/ f140 f57 1"/>
                  <a:gd name="f171" fmla="*/ f141 f57 1"/>
                  <a:gd name="f172" fmla="*/ f142 f58 1"/>
                  <a:gd name="f173" fmla="*/ f143 f58 1"/>
                  <a:gd name="f174" fmla="*/ f144 f57 1"/>
                  <a:gd name="f175" fmla="*/ f145 f58 1"/>
                  <a:gd name="f176" fmla="*/ f146 f57 1"/>
                  <a:gd name="f177" fmla="*/ f147 f57 1"/>
                  <a:gd name="f178" fmla="*/ f148 f58 1"/>
                  <a:gd name="f179" fmla="*/ f149 f57 1"/>
                  <a:gd name="f180" fmla="*/ f150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4">
                    <a:pos x="f155" y="f156"/>
                  </a:cxn>
                  <a:cxn ang="f94">
                    <a:pos x="f157" y="f158"/>
                  </a:cxn>
                  <a:cxn ang="f94">
                    <a:pos x="f159" y="f158"/>
                  </a:cxn>
                  <a:cxn ang="f94">
                    <a:pos x="f160" y="f161"/>
                  </a:cxn>
                  <a:cxn ang="f94">
                    <a:pos x="f162" y="f163"/>
                  </a:cxn>
                  <a:cxn ang="f94">
                    <a:pos x="f164" y="f165"/>
                  </a:cxn>
                  <a:cxn ang="f94">
                    <a:pos x="f166" y="f167"/>
                  </a:cxn>
                  <a:cxn ang="f94">
                    <a:pos x="f168" y="f169"/>
                  </a:cxn>
                  <a:cxn ang="f94">
                    <a:pos x="f170" y="f167"/>
                  </a:cxn>
                  <a:cxn ang="f94">
                    <a:pos x="f171" y="f172"/>
                  </a:cxn>
                  <a:cxn ang="f94">
                    <a:pos x="f157" y="f173"/>
                  </a:cxn>
                  <a:cxn ang="f94">
                    <a:pos x="f174" y="f175"/>
                  </a:cxn>
                  <a:cxn ang="f94">
                    <a:pos x="f176" y="f175"/>
                  </a:cxn>
                  <a:cxn ang="f94">
                    <a:pos x="f177" y="f178"/>
                  </a:cxn>
                  <a:cxn ang="f94">
                    <a:pos x="f179" y="f180"/>
                  </a:cxn>
                  <a:cxn ang="f94">
                    <a:pos x="f179" y="f180"/>
                  </a:cxn>
                  <a:cxn ang="f94">
                    <a:pos x="f155" y="f156"/>
                  </a:cxn>
                </a:cxnLst>
                <a:rect l="f151" t="f154" r="f152" b="f153"/>
                <a:pathLst>
                  <a:path w="69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16"/>
                      <a:pt x="f26" y="f27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28" y="f22"/>
                      <a:pt x="f33" y="f34"/>
                      <a:pt x="f35" y="f24"/>
                    </a:cubicBezTo>
                    <a:cubicBezTo>
                      <a:pt x="f31" y="f24"/>
                      <a:pt x="f36" y="f24"/>
                      <a:pt x="f37" y="f38"/>
                    </a:cubicBezTo>
                    <a:cubicBezTo>
                      <a:pt x="f39" y="f6"/>
                      <a:pt x="f40" y="f7"/>
                      <a:pt x="f41" y="f24"/>
                    </a:cubicBezTo>
                    <a:cubicBezTo>
                      <a:pt x="f41" y="f42"/>
                      <a:pt x="f43" y="f34"/>
                      <a:pt x="f16" y="f28"/>
                    </a:cubicBezTo>
                    <a:cubicBezTo>
                      <a:pt x="f14" y="f22"/>
                      <a:pt x="f12" y="f44"/>
                      <a:pt x="f14" y="f45"/>
                    </a:cubicBezTo>
                    <a:cubicBezTo>
                      <a:pt x="f14" y="f46"/>
                      <a:pt x="f14" y="f47"/>
                      <a:pt x="f48" y="f49"/>
                    </a:cubicBezTo>
                    <a:cubicBezTo>
                      <a:pt x="f12" y="f32"/>
                      <a:pt x="f50" y="f32"/>
                      <a:pt x="f51" y="f49"/>
                    </a:cubicBezTo>
                    <a:cubicBezTo>
                      <a:pt x="f11" y="f45"/>
                      <a:pt x="f13" y="f45"/>
                      <a:pt x="f52" y="f35"/>
                    </a:cubicBezTo>
                    <a:cubicBezTo>
                      <a:pt x="f52" y="f18"/>
                      <a:pt x="f5" y="f53"/>
                      <a:pt x="f15" y="f48"/>
                    </a:cubicBezTo>
                    <a:cubicBezTo>
                      <a:pt x="f15" y="f48"/>
                      <a:pt x="f15" y="f48"/>
                      <a:pt x="f15" y="f48"/>
                    </a:cubicBezTo>
                    <a:cubicBezTo>
                      <a:pt x="f54" y="f51"/>
                      <a:pt x="f54" y="f55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5" name="Freeform 216">
                <a:extLst>
                  <a:ext uri="{FF2B5EF4-FFF2-40B4-BE49-F238E27FC236}">
                    <a16:creationId xmlns:a16="http://schemas.microsoft.com/office/drawing/2014/main" id="{D66930DF-19BE-3138-3F1B-DAFF5BF37DDE}"/>
                  </a:ext>
                </a:extLst>
              </p:cNvPr>
              <p:cNvSpPr/>
              <p:nvPr/>
            </p:nvSpPr>
            <p:spPr>
              <a:xfrm>
                <a:off x="2754309" y="4724403"/>
                <a:ext cx="157167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38"/>
                  <a:gd name="f9" fmla="val 59"/>
                  <a:gd name="f10" fmla="val 36"/>
                  <a:gd name="f11" fmla="val 43"/>
                  <a:gd name="f12" fmla="val 56"/>
                  <a:gd name="f13" fmla="val 46"/>
                  <a:gd name="f14" fmla="val 52"/>
                  <a:gd name="f15" fmla="val 48"/>
                  <a:gd name="f16" fmla="val 50"/>
                  <a:gd name="f17" fmla="val 51"/>
                  <a:gd name="f18" fmla="val 49"/>
                  <a:gd name="f19" fmla="val 45"/>
                  <a:gd name="f20" fmla="val 44"/>
                  <a:gd name="f21" fmla="val 42"/>
                  <a:gd name="f22" fmla="val 41"/>
                  <a:gd name="f23" fmla="val 53"/>
                  <a:gd name="f24" fmla="val 55"/>
                  <a:gd name="f25" fmla="val 60"/>
                  <a:gd name="f26" fmla="val 68"/>
                  <a:gd name="f27" fmla="val 71"/>
                  <a:gd name="f28" fmla="val 37"/>
                  <a:gd name="f29" fmla="val 35"/>
                  <a:gd name="f30" fmla="val 70"/>
                  <a:gd name="f31" fmla="val 32"/>
                  <a:gd name="f32" fmla="val 20"/>
                  <a:gd name="f33" fmla="val 12"/>
                  <a:gd name="f34" fmla="val 65"/>
                  <a:gd name="f35" fmla="val 7"/>
                  <a:gd name="f36" fmla="val 6"/>
                  <a:gd name="f37" fmla="val 5"/>
                  <a:gd name="f38" fmla="val 3"/>
                  <a:gd name="f39" fmla="val 1"/>
                  <a:gd name="f40" fmla="val 33"/>
                  <a:gd name="f41" fmla="val 27"/>
                  <a:gd name="f42" fmla="val 11"/>
                  <a:gd name="f43" fmla="val 13"/>
                  <a:gd name="f44" fmla="val 16"/>
                  <a:gd name="f45" fmla="val 2"/>
                  <a:gd name="f46" fmla="val 24"/>
                  <a:gd name="f47" fmla="val 9"/>
                  <a:gd name="f48" fmla="val 10"/>
                  <a:gd name="f49" fmla="val 8"/>
                  <a:gd name="f50" fmla="val 19"/>
                  <a:gd name="f51" fmla="val 22"/>
                  <a:gd name="f52" fmla="val 62"/>
                  <a:gd name="f53" fmla="val 26"/>
                  <a:gd name="f54" fmla="val 29"/>
                  <a:gd name="f55" fmla="val 34"/>
                  <a:gd name="f56" fmla="+- 0 0 -90"/>
                  <a:gd name="f57" fmla="*/ f3 1 66"/>
                  <a:gd name="f58" fmla="*/ f4 1 7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6"/>
                  <a:gd name="f67" fmla="*/ f63 1 73"/>
                  <a:gd name="f68" fmla="*/ 66 f64 1"/>
                  <a:gd name="f69" fmla="*/ 38 f63 1"/>
                  <a:gd name="f70" fmla="*/ 56 f64 1"/>
                  <a:gd name="f71" fmla="*/ 46 f63 1"/>
                  <a:gd name="f72" fmla="*/ 46 f64 1"/>
                  <a:gd name="f73" fmla="*/ 49 f63 1"/>
                  <a:gd name="f74" fmla="*/ 43 f64 1"/>
                  <a:gd name="f75" fmla="*/ 50 f63 1"/>
                  <a:gd name="f76" fmla="*/ 55 f63 1"/>
                  <a:gd name="f77" fmla="*/ 41 f64 1"/>
                  <a:gd name="f78" fmla="*/ 71 f63 1"/>
                  <a:gd name="f79" fmla="*/ 32 f64 1"/>
                  <a:gd name="f80" fmla="*/ 70 f63 1"/>
                  <a:gd name="f81" fmla="*/ 7 f64 1"/>
                  <a:gd name="f82" fmla="*/ 53 f63 1"/>
                  <a:gd name="f83" fmla="*/ 5 f64 1"/>
                  <a:gd name="f84" fmla="*/ 1 f64 1"/>
                  <a:gd name="f85" fmla="*/ 45 f63 1"/>
                  <a:gd name="f86" fmla="*/ 3 f64 1"/>
                  <a:gd name="f87" fmla="*/ 33 f63 1"/>
                  <a:gd name="f88" fmla="*/ 13 f64 1"/>
                  <a:gd name="f89" fmla="*/ 12 f63 1"/>
                  <a:gd name="f90" fmla="*/ 6 f63 1"/>
                  <a:gd name="f91" fmla="*/ 10 f63 1"/>
                  <a:gd name="f92" fmla="*/ 59 f64 1"/>
                  <a:gd name="f93" fmla="*/ 19 f63 1"/>
                  <a:gd name="f94" fmla="*/ 62 f64 1"/>
                  <a:gd name="f95" fmla="*/ 29 f63 1"/>
                  <a:gd name="f96" fmla="+- f65 0 f1"/>
                  <a:gd name="f97" fmla="*/ f68 1 66"/>
                  <a:gd name="f98" fmla="*/ f69 1 73"/>
                  <a:gd name="f99" fmla="*/ f70 1 66"/>
                  <a:gd name="f100" fmla="*/ f71 1 73"/>
                  <a:gd name="f101" fmla="*/ f72 1 66"/>
                  <a:gd name="f102" fmla="*/ f73 1 73"/>
                  <a:gd name="f103" fmla="*/ f74 1 66"/>
                  <a:gd name="f104" fmla="*/ f75 1 73"/>
                  <a:gd name="f105" fmla="*/ f76 1 73"/>
                  <a:gd name="f106" fmla="*/ f77 1 66"/>
                  <a:gd name="f107" fmla="*/ f78 1 73"/>
                  <a:gd name="f108" fmla="*/ f79 1 66"/>
                  <a:gd name="f109" fmla="*/ f80 1 73"/>
                  <a:gd name="f110" fmla="*/ f81 1 66"/>
                  <a:gd name="f111" fmla="*/ f82 1 73"/>
                  <a:gd name="f112" fmla="*/ f83 1 66"/>
                  <a:gd name="f113" fmla="*/ f84 1 66"/>
                  <a:gd name="f114" fmla="*/ f85 1 73"/>
                  <a:gd name="f115" fmla="*/ f86 1 66"/>
                  <a:gd name="f116" fmla="*/ f87 1 73"/>
                  <a:gd name="f117" fmla="*/ f88 1 66"/>
                  <a:gd name="f118" fmla="*/ f89 1 73"/>
                  <a:gd name="f119" fmla="*/ f90 1 73"/>
                  <a:gd name="f120" fmla="*/ f91 1 73"/>
                  <a:gd name="f121" fmla="*/ f92 1 66"/>
                  <a:gd name="f122" fmla="*/ f93 1 73"/>
                  <a:gd name="f123" fmla="*/ f94 1 66"/>
                  <a:gd name="f124" fmla="*/ f95 1 73"/>
                  <a:gd name="f125" fmla="*/ 0 1 f66"/>
                  <a:gd name="f126" fmla="*/ f60 1 f66"/>
                  <a:gd name="f127" fmla="*/ 0 1 f67"/>
                  <a:gd name="f128" fmla="*/ f61 1 f67"/>
                  <a:gd name="f129" fmla="*/ f97 1 f66"/>
                  <a:gd name="f130" fmla="*/ f98 1 f67"/>
                  <a:gd name="f131" fmla="*/ f99 1 f66"/>
                  <a:gd name="f132" fmla="*/ f100 1 f67"/>
                  <a:gd name="f133" fmla="*/ f101 1 f66"/>
                  <a:gd name="f134" fmla="*/ f102 1 f67"/>
                  <a:gd name="f135" fmla="*/ f103 1 f66"/>
                  <a:gd name="f136" fmla="*/ f104 1 f67"/>
                  <a:gd name="f137" fmla="*/ f105 1 f67"/>
                  <a:gd name="f138" fmla="*/ f106 1 f66"/>
                  <a:gd name="f139" fmla="*/ f107 1 f67"/>
                  <a:gd name="f140" fmla="*/ f108 1 f66"/>
                  <a:gd name="f141" fmla="*/ f109 1 f67"/>
                  <a:gd name="f142" fmla="*/ f110 1 f66"/>
                  <a:gd name="f143" fmla="*/ f111 1 f67"/>
                  <a:gd name="f144" fmla="*/ f112 1 f66"/>
                  <a:gd name="f145" fmla="*/ f113 1 f66"/>
                  <a:gd name="f146" fmla="*/ f114 1 f67"/>
                  <a:gd name="f147" fmla="*/ f115 1 f66"/>
                  <a:gd name="f148" fmla="*/ f116 1 f67"/>
                  <a:gd name="f149" fmla="*/ f117 1 f66"/>
                  <a:gd name="f150" fmla="*/ f118 1 f67"/>
                  <a:gd name="f151" fmla="*/ f119 1 f67"/>
                  <a:gd name="f152" fmla="*/ f120 1 f67"/>
                  <a:gd name="f153" fmla="*/ f121 1 f66"/>
                  <a:gd name="f154" fmla="*/ f122 1 f67"/>
                  <a:gd name="f155" fmla="*/ f123 1 f66"/>
                  <a:gd name="f156" fmla="*/ f124 1 f67"/>
                  <a:gd name="f157" fmla="*/ f125 f57 1"/>
                  <a:gd name="f158" fmla="*/ f126 f57 1"/>
                  <a:gd name="f159" fmla="*/ f128 f58 1"/>
                  <a:gd name="f160" fmla="*/ f127 f58 1"/>
                  <a:gd name="f161" fmla="*/ f129 f57 1"/>
                  <a:gd name="f162" fmla="*/ f130 f58 1"/>
                  <a:gd name="f163" fmla="*/ f131 f57 1"/>
                  <a:gd name="f164" fmla="*/ f132 f58 1"/>
                  <a:gd name="f165" fmla="*/ f133 f57 1"/>
                  <a:gd name="f166" fmla="*/ f134 f58 1"/>
                  <a:gd name="f167" fmla="*/ f135 f57 1"/>
                  <a:gd name="f168" fmla="*/ f136 f58 1"/>
                  <a:gd name="f169" fmla="*/ f137 f58 1"/>
                  <a:gd name="f170" fmla="*/ f138 f57 1"/>
                  <a:gd name="f171" fmla="*/ f139 f58 1"/>
                  <a:gd name="f172" fmla="*/ f140 f57 1"/>
                  <a:gd name="f173" fmla="*/ f141 f58 1"/>
                  <a:gd name="f174" fmla="*/ f142 f57 1"/>
                  <a:gd name="f175" fmla="*/ f143 f58 1"/>
                  <a:gd name="f176" fmla="*/ f144 f57 1"/>
                  <a:gd name="f177" fmla="*/ f145 f57 1"/>
                  <a:gd name="f178" fmla="*/ f146 f58 1"/>
                  <a:gd name="f179" fmla="*/ f147 f57 1"/>
                  <a:gd name="f180" fmla="*/ f148 f58 1"/>
                  <a:gd name="f181" fmla="*/ f149 f57 1"/>
                  <a:gd name="f182" fmla="*/ f150 f58 1"/>
                  <a:gd name="f183" fmla="*/ f151 f58 1"/>
                  <a:gd name="f184" fmla="*/ f152 f58 1"/>
                  <a:gd name="f185" fmla="*/ f153 f57 1"/>
                  <a:gd name="f186" fmla="*/ f154 f58 1"/>
                  <a:gd name="f187" fmla="*/ f155 f57 1"/>
                  <a:gd name="f188" fmla="*/ f156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7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6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2"/>
                  </a:cxn>
                  <a:cxn ang="f96">
                    <a:pos x="f172" y="f183"/>
                  </a:cxn>
                  <a:cxn ang="f96">
                    <a:pos x="f167" y="f184"/>
                  </a:cxn>
                  <a:cxn ang="f96">
                    <a:pos x="f185" y="f186"/>
                  </a:cxn>
                  <a:cxn ang="f96">
                    <a:pos x="f187" y="f188"/>
                  </a:cxn>
                  <a:cxn ang="f96">
                    <a:pos x="f161" y="f162"/>
                  </a:cxn>
                </a:cxnLst>
                <a:rect l="f157" t="f160" r="f158" b="f159"/>
                <a:pathLst>
                  <a:path w="66" h="73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19" y="f15"/>
                      <a:pt x="f20" y="f18"/>
                      <a:pt x="f11" y="f16"/>
                    </a:cubicBezTo>
                    <a:cubicBezTo>
                      <a:pt x="f21" y="f14"/>
                      <a:pt x="f22" y="f23"/>
                      <a:pt x="f11" y="f24"/>
                    </a:cubicBezTo>
                    <a:cubicBezTo>
                      <a:pt x="f15" y="f25"/>
                      <a:pt x="f19" y="f26"/>
                      <a:pt x="f22" y="f27"/>
                    </a:cubicBezTo>
                    <a:cubicBezTo>
                      <a:pt x="f28" y="f7"/>
                      <a:pt x="f29" y="f30"/>
                      <a:pt x="f31" y="f30"/>
                    </a:cubicBezTo>
                    <a:cubicBezTo>
                      <a:pt x="f32" y="f27"/>
                      <a:pt x="f33" y="f34"/>
                      <a:pt x="f35" y="f23"/>
                    </a:cubicBezTo>
                    <a:cubicBezTo>
                      <a:pt x="f36" y="f14"/>
                      <a:pt x="f36" y="f16"/>
                      <a:pt x="f37" y="f18"/>
                    </a:cubicBezTo>
                    <a:cubicBezTo>
                      <a:pt x="f38" y="f15"/>
                      <a:pt x="f5" y="f15"/>
                      <a:pt x="f39" y="f19"/>
                    </a:cubicBezTo>
                    <a:cubicBezTo>
                      <a:pt x="f39" y="f22"/>
                      <a:pt x="f5" y="f28"/>
                      <a:pt x="f38" y="f40"/>
                    </a:cubicBezTo>
                    <a:cubicBezTo>
                      <a:pt x="f35" y="f41"/>
                      <a:pt x="f42" y="f32"/>
                      <a:pt x="f43" y="f33"/>
                    </a:cubicBezTo>
                    <a:cubicBezTo>
                      <a:pt x="f44" y="f45"/>
                      <a:pt x="f46" y="f5"/>
                      <a:pt x="f31" y="f36"/>
                    </a:cubicBezTo>
                    <a:cubicBezTo>
                      <a:pt x="f29" y="f47"/>
                      <a:pt x="f8" y="f42"/>
                      <a:pt x="f11" y="f48"/>
                    </a:cubicBezTo>
                    <a:cubicBezTo>
                      <a:pt x="f18" y="f49"/>
                      <a:pt x="f12" y="f43"/>
                      <a:pt x="f9" y="f50"/>
                    </a:cubicBezTo>
                    <a:cubicBezTo>
                      <a:pt x="f25" y="f51"/>
                      <a:pt x="f52" y="f53"/>
                      <a:pt x="f52" y="f54"/>
                    </a:cubicBezTo>
                    <a:cubicBezTo>
                      <a:pt x="f52" y="f31"/>
                      <a:pt x="f6" y="f55"/>
                      <a:pt x="f6" y="f8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6" name="Freeform 217">
                <a:extLst>
                  <a:ext uri="{FF2B5EF4-FFF2-40B4-BE49-F238E27FC236}">
                    <a16:creationId xmlns:a16="http://schemas.microsoft.com/office/drawing/2014/main" id="{9B3A9F33-3E95-309C-04F3-B939084C786F}"/>
                  </a:ext>
                </a:extLst>
              </p:cNvPr>
              <p:cNvSpPr/>
              <p:nvPr/>
            </p:nvSpPr>
            <p:spPr>
              <a:xfrm>
                <a:off x="3195635" y="4376739"/>
                <a:ext cx="153984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65"/>
                  <a:gd name="f8" fmla="val 16"/>
                  <a:gd name="f9" fmla="val 42"/>
                  <a:gd name="f10" fmla="val 7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4"/>
                  <a:gd name="f23" fmla="val 26"/>
                  <a:gd name="f24" fmla="val 34"/>
                  <a:gd name="f25" fmla="val 40"/>
                  <a:gd name="f26" fmla="val 9"/>
                  <a:gd name="f27" fmla="val 11"/>
                  <a:gd name="f28" fmla="val 45"/>
                  <a:gd name="f29" fmla="val 48"/>
                  <a:gd name="f30" fmla="val 10"/>
                  <a:gd name="f31" fmla="val 60"/>
                  <a:gd name="f32" fmla="val 62"/>
                  <a:gd name="f33" fmla="val 32"/>
                  <a:gd name="f34" fmla="val 41"/>
                  <a:gd name="f35" fmla="val 50"/>
                  <a:gd name="f36" fmla="val 53"/>
                  <a:gd name="f37" fmla="val 59"/>
                  <a:gd name="f38" fmla="val 55"/>
                  <a:gd name="f39" fmla="val 58"/>
                  <a:gd name="f40" fmla="val 47"/>
                  <a:gd name="f41" fmla="val 61"/>
                  <a:gd name="f42" fmla="val 57"/>
                  <a:gd name="f43" fmla="val 38"/>
                  <a:gd name="f44" fmla="val 56"/>
                  <a:gd name="f45" fmla="val 36"/>
                  <a:gd name="f46" fmla="val 29"/>
                  <a:gd name="f47" fmla="val 24"/>
                  <a:gd name="f48" fmla="val 22"/>
                  <a:gd name="f49" fmla="val 18"/>
                  <a:gd name="f50" fmla="val 14"/>
                  <a:gd name="f51" fmla="val 51"/>
                  <a:gd name="f52" fmla="val 13"/>
                  <a:gd name="f53" fmla="val 49"/>
                  <a:gd name="f54" fmla="val 46"/>
                  <a:gd name="f55" fmla="+- 0 0 -90"/>
                  <a:gd name="f56" fmla="*/ f3 1 64"/>
                  <a:gd name="f57" fmla="*/ f4 1 65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64"/>
                  <a:gd name="f66" fmla="*/ f62 1 65"/>
                  <a:gd name="f67" fmla="*/ 16 f63 1"/>
                  <a:gd name="f68" fmla="*/ 42 f62 1"/>
                  <a:gd name="f69" fmla="*/ 5 f63 1"/>
                  <a:gd name="f70" fmla="*/ 23 f62 1"/>
                  <a:gd name="f71" fmla="*/ 0 f63 1"/>
                  <a:gd name="f72" fmla="*/ 17 f62 1"/>
                  <a:gd name="f73" fmla="*/ 19 f63 1"/>
                  <a:gd name="f74" fmla="*/ 4 f62 1"/>
                  <a:gd name="f75" fmla="*/ 40 f63 1"/>
                  <a:gd name="f76" fmla="*/ 9 f62 1"/>
                  <a:gd name="f77" fmla="*/ 48 f63 1"/>
                  <a:gd name="f78" fmla="*/ 10 f62 1"/>
                  <a:gd name="f79" fmla="*/ 64 f63 1"/>
                  <a:gd name="f80" fmla="*/ 60 f63 1"/>
                  <a:gd name="f81" fmla="*/ 50 f62 1"/>
                  <a:gd name="f82" fmla="*/ 58 f63 1"/>
                  <a:gd name="f83" fmla="*/ 58 f62 1"/>
                  <a:gd name="f84" fmla="*/ 47 f63 1"/>
                  <a:gd name="f85" fmla="*/ 61 f62 1"/>
                  <a:gd name="f86" fmla="*/ 57 f62 1"/>
                  <a:gd name="f87" fmla="*/ 34 f63 1"/>
                  <a:gd name="f88" fmla="*/ 26 f63 1"/>
                  <a:gd name="f89" fmla="*/ 20 f63 1"/>
                  <a:gd name="f90" fmla="*/ 14 f63 1"/>
                  <a:gd name="f91" fmla="*/ 9 f63 1"/>
                  <a:gd name="f92" fmla="*/ 53 f62 1"/>
                  <a:gd name="f93" fmla="*/ 13 f63 1"/>
                  <a:gd name="f94" fmla="*/ 49 f62 1"/>
                  <a:gd name="f95" fmla="+- f64 0 f1"/>
                  <a:gd name="f96" fmla="*/ f67 1 64"/>
                  <a:gd name="f97" fmla="*/ f68 1 65"/>
                  <a:gd name="f98" fmla="*/ f69 1 64"/>
                  <a:gd name="f99" fmla="*/ f70 1 65"/>
                  <a:gd name="f100" fmla="*/ f71 1 64"/>
                  <a:gd name="f101" fmla="*/ f72 1 65"/>
                  <a:gd name="f102" fmla="*/ f73 1 64"/>
                  <a:gd name="f103" fmla="*/ f74 1 65"/>
                  <a:gd name="f104" fmla="*/ f75 1 64"/>
                  <a:gd name="f105" fmla="*/ f76 1 65"/>
                  <a:gd name="f106" fmla="*/ f77 1 64"/>
                  <a:gd name="f107" fmla="*/ f78 1 65"/>
                  <a:gd name="f108" fmla="*/ f79 1 64"/>
                  <a:gd name="f109" fmla="*/ f80 1 64"/>
                  <a:gd name="f110" fmla="*/ f81 1 65"/>
                  <a:gd name="f111" fmla="*/ f82 1 64"/>
                  <a:gd name="f112" fmla="*/ f83 1 65"/>
                  <a:gd name="f113" fmla="*/ f84 1 64"/>
                  <a:gd name="f114" fmla="*/ f85 1 65"/>
                  <a:gd name="f115" fmla="*/ f86 1 65"/>
                  <a:gd name="f116" fmla="*/ f87 1 64"/>
                  <a:gd name="f117" fmla="*/ f88 1 64"/>
                  <a:gd name="f118" fmla="*/ f89 1 64"/>
                  <a:gd name="f119" fmla="*/ f90 1 64"/>
                  <a:gd name="f120" fmla="*/ f91 1 64"/>
                  <a:gd name="f121" fmla="*/ f92 1 65"/>
                  <a:gd name="f122" fmla="*/ f93 1 64"/>
                  <a:gd name="f123" fmla="*/ f94 1 65"/>
                  <a:gd name="f124" fmla="*/ 0 1 f65"/>
                  <a:gd name="f125" fmla="*/ f59 1 f65"/>
                  <a:gd name="f126" fmla="*/ 0 1 f66"/>
                  <a:gd name="f127" fmla="*/ f60 1 f66"/>
                  <a:gd name="f128" fmla="*/ f96 1 f65"/>
                  <a:gd name="f129" fmla="*/ f97 1 f66"/>
                  <a:gd name="f130" fmla="*/ f98 1 f65"/>
                  <a:gd name="f131" fmla="*/ f99 1 f66"/>
                  <a:gd name="f132" fmla="*/ f100 1 f65"/>
                  <a:gd name="f133" fmla="*/ f101 1 f66"/>
                  <a:gd name="f134" fmla="*/ f102 1 f65"/>
                  <a:gd name="f135" fmla="*/ f103 1 f66"/>
                  <a:gd name="f136" fmla="*/ f104 1 f65"/>
                  <a:gd name="f137" fmla="*/ f105 1 f66"/>
                  <a:gd name="f138" fmla="*/ f106 1 f65"/>
                  <a:gd name="f139" fmla="*/ f107 1 f66"/>
                  <a:gd name="f140" fmla="*/ f108 1 f65"/>
                  <a:gd name="f141" fmla="*/ f109 1 f65"/>
                  <a:gd name="f142" fmla="*/ f110 1 f66"/>
                  <a:gd name="f143" fmla="*/ f111 1 f65"/>
                  <a:gd name="f144" fmla="*/ f112 1 f66"/>
                  <a:gd name="f145" fmla="*/ f113 1 f65"/>
                  <a:gd name="f146" fmla="*/ f114 1 f66"/>
                  <a:gd name="f147" fmla="*/ f115 1 f66"/>
                  <a:gd name="f148" fmla="*/ f116 1 f65"/>
                  <a:gd name="f149" fmla="*/ f117 1 f65"/>
                  <a:gd name="f150" fmla="*/ f118 1 f65"/>
                  <a:gd name="f151" fmla="*/ f119 1 f65"/>
                  <a:gd name="f152" fmla="*/ f120 1 f65"/>
                  <a:gd name="f153" fmla="*/ f121 1 f66"/>
                  <a:gd name="f154" fmla="*/ f122 1 f65"/>
                  <a:gd name="f155" fmla="*/ f123 1 f66"/>
                  <a:gd name="f156" fmla="*/ f124 f56 1"/>
                  <a:gd name="f157" fmla="*/ f125 f56 1"/>
                  <a:gd name="f158" fmla="*/ f127 f57 1"/>
                  <a:gd name="f159" fmla="*/ f126 f57 1"/>
                  <a:gd name="f160" fmla="*/ f128 f56 1"/>
                  <a:gd name="f161" fmla="*/ f129 f57 1"/>
                  <a:gd name="f162" fmla="*/ f130 f56 1"/>
                  <a:gd name="f163" fmla="*/ f131 f57 1"/>
                  <a:gd name="f164" fmla="*/ f132 f56 1"/>
                  <a:gd name="f165" fmla="*/ f133 f57 1"/>
                  <a:gd name="f166" fmla="*/ f134 f56 1"/>
                  <a:gd name="f167" fmla="*/ f135 f57 1"/>
                  <a:gd name="f168" fmla="*/ f136 f56 1"/>
                  <a:gd name="f169" fmla="*/ f137 f57 1"/>
                  <a:gd name="f170" fmla="*/ f138 f56 1"/>
                  <a:gd name="f171" fmla="*/ f139 f57 1"/>
                  <a:gd name="f172" fmla="*/ f140 f56 1"/>
                  <a:gd name="f173" fmla="*/ f141 f56 1"/>
                  <a:gd name="f174" fmla="*/ f142 f57 1"/>
                  <a:gd name="f175" fmla="*/ f143 f56 1"/>
                  <a:gd name="f176" fmla="*/ f144 f57 1"/>
                  <a:gd name="f177" fmla="*/ f145 f56 1"/>
                  <a:gd name="f178" fmla="*/ f146 f57 1"/>
                  <a:gd name="f179" fmla="*/ f147 f57 1"/>
                  <a:gd name="f180" fmla="*/ f148 f56 1"/>
                  <a:gd name="f181" fmla="*/ f149 f56 1"/>
                  <a:gd name="f182" fmla="*/ f150 f56 1"/>
                  <a:gd name="f183" fmla="*/ f151 f56 1"/>
                  <a:gd name="f184" fmla="*/ f152 f56 1"/>
                  <a:gd name="f185" fmla="*/ f153 f57 1"/>
                  <a:gd name="f186" fmla="*/ f154 f56 1"/>
                  <a:gd name="f187" fmla="*/ f155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60" y="f161"/>
                  </a:cxn>
                  <a:cxn ang="f95">
                    <a:pos x="f162" y="f163"/>
                  </a:cxn>
                  <a:cxn ang="f95">
                    <a:pos x="f164" y="f165"/>
                  </a:cxn>
                  <a:cxn ang="f95">
                    <a:pos x="f166" y="f167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63"/>
                  </a:cxn>
                  <a:cxn ang="f95">
                    <a:pos x="f173" y="f174"/>
                  </a:cxn>
                  <a:cxn ang="f95">
                    <a:pos x="f175" y="f176"/>
                  </a:cxn>
                  <a:cxn ang="f95">
                    <a:pos x="f177" y="f178"/>
                  </a:cxn>
                  <a:cxn ang="f95">
                    <a:pos x="f168" y="f179"/>
                  </a:cxn>
                  <a:cxn ang="f95">
                    <a:pos x="f180" y="f179"/>
                  </a:cxn>
                  <a:cxn ang="f95">
                    <a:pos x="f181" y="f176"/>
                  </a:cxn>
                  <a:cxn ang="f95">
                    <a:pos x="f182" y="f179"/>
                  </a:cxn>
                  <a:cxn ang="f95">
                    <a:pos x="f183" y="f179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60" y="f161"/>
                  </a:cxn>
                </a:cxnLst>
                <a:rect l="f156" t="f159" r="f157" b="f158"/>
                <a:pathLst>
                  <a:path w="64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10"/>
                      <a:pt x="f15" y="f22"/>
                    </a:cubicBezTo>
                    <a:cubicBezTo>
                      <a:pt x="f23" y="f5"/>
                      <a:pt x="f24" y="f16"/>
                      <a:pt x="f25" y="f26"/>
                    </a:cubicBezTo>
                    <a:cubicBezTo>
                      <a:pt x="f9" y="f27"/>
                      <a:pt x="f28" y="f27"/>
                      <a:pt x="f29" y="f30"/>
                    </a:cubicBezTo>
                    <a:cubicBezTo>
                      <a:pt x="f31" y="f26"/>
                      <a:pt x="f32" y="f30"/>
                      <a:pt x="f6" y="f14"/>
                    </a:cubicBezTo>
                    <a:cubicBezTo>
                      <a:pt x="f31" y="f33"/>
                      <a:pt x="f31" y="f34"/>
                      <a:pt x="f31" y="f35"/>
                    </a:cubicBezTo>
                    <a:cubicBezTo>
                      <a:pt x="f31" y="f36"/>
                      <a:pt x="f37" y="f38"/>
                      <a:pt x="f39" y="f39"/>
                    </a:cubicBezTo>
                    <a:cubicBezTo>
                      <a:pt x="f38" y="f7"/>
                      <a:pt x="f36" y="f7"/>
                      <a:pt x="f40" y="f41"/>
                    </a:cubicBezTo>
                    <a:cubicBezTo>
                      <a:pt x="f28" y="f31"/>
                      <a:pt x="f9" y="f39"/>
                      <a:pt x="f25" y="f42"/>
                    </a:cubicBezTo>
                    <a:cubicBezTo>
                      <a:pt x="f43" y="f44"/>
                      <a:pt x="f45" y="f38"/>
                      <a:pt x="f24" y="f42"/>
                    </a:cubicBezTo>
                    <a:cubicBezTo>
                      <a:pt x="f13" y="f31"/>
                      <a:pt x="f46" y="f37"/>
                      <a:pt x="f23" y="f39"/>
                    </a:cubicBezTo>
                    <a:cubicBezTo>
                      <a:pt x="f47" y="f42"/>
                      <a:pt x="f48" y="f42"/>
                      <a:pt x="f17" y="f42"/>
                    </a:cubicBezTo>
                    <a:cubicBezTo>
                      <a:pt x="f49" y="f42"/>
                      <a:pt x="f8" y="f42"/>
                      <a:pt x="f50" y="f42"/>
                    </a:cubicBezTo>
                    <a:cubicBezTo>
                      <a:pt x="f21" y="f44"/>
                      <a:pt x="f30" y="f38"/>
                      <a:pt x="f26" y="f36"/>
                    </a:cubicBezTo>
                    <a:cubicBezTo>
                      <a:pt x="f26" y="f51"/>
                      <a:pt x="f21" y="f51"/>
                      <a:pt x="f52" y="f53"/>
                    </a:cubicBezTo>
                    <a:cubicBezTo>
                      <a:pt x="f20" y="f29"/>
                      <a:pt x="f49" y="f54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7" name="Freeform 218">
                <a:extLst>
                  <a:ext uri="{FF2B5EF4-FFF2-40B4-BE49-F238E27FC236}">
                    <a16:creationId xmlns:a16="http://schemas.microsoft.com/office/drawing/2014/main" id="{914321E5-8ABA-F1DB-0AA9-714552559FF7}"/>
                  </a:ext>
                </a:extLst>
              </p:cNvPr>
              <p:cNvSpPr/>
              <p:nvPr/>
            </p:nvSpPr>
            <p:spPr>
              <a:xfrm>
                <a:off x="2606670" y="4502148"/>
                <a:ext cx="142875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7"/>
                  <a:gd name="f8" fmla="val 28"/>
                  <a:gd name="f9" fmla="val 4"/>
                  <a:gd name="f10" fmla="val 21"/>
                  <a:gd name="f11" fmla="val 3"/>
                  <a:gd name="f12" fmla="val 13"/>
                  <a:gd name="f13" fmla="val 7"/>
                  <a:gd name="f14" fmla="val 6"/>
                  <a:gd name="f15" fmla="val 10"/>
                  <a:gd name="f16" fmla="val 2"/>
                  <a:gd name="f17" fmla="val 18"/>
                  <a:gd name="f18" fmla="val 23"/>
                  <a:gd name="f19" fmla="val 9"/>
                  <a:gd name="f20" fmla="val 35"/>
                  <a:gd name="f21" fmla="val 43"/>
                  <a:gd name="f22" fmla="val 48"/>
                  <a:gd name="f23" fmla="val 52"/>
                  <a:gd name="f24" fmla="val 17"/>
                  <a:gd name="f25" fmla="val 54"/>
                  <a:gd name="f26" fmla="val 22"/>
                  <a:gd name="f27" fmla="val 56"/>
                  <a:gd name="f28" fmla="val 27"/>
                  <a:gd name="f29" fmla="val 32"/>
                  <a:gd name="f30" fmla="val 30"/>
                  <a:gd name="f31" fmla="val 53"/>
                  <a:gd name="f32" fmla="val 38"/>
                  <a:gd name="f33" fmla="val 50"/>
                  <a:gd name="f34" fmla="val 41"/>
                  <a:gd name="f35" fmla="val 46"/>
                  <a:gd name="f36" fmla="val 44"/>
                  <a:gd name="f37" fmla="val 39"/>
                  <a:gd name="f38" fmla="val 29"/>
                  <a:gd name="f39" fmla="val 45"/>
                  <a:gd name="f40" fmla="val 20"/>
                  <a:gd name="f41" fmla="val 36"/>
                  <a:gd name="f42" fmla="val 31"/>
                  <a:gd name="f43" fmla="+- 0 0 -90"/>
                  <a:gd name="f44" fmla="*/ f3 1 60"/>
                  <a:gd name="f45" fmla="*/ f4 1 47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7"/>
                  <a:gd name="f55" fmla="*/ 0 f51 1"/>
                  <a:gd name="f56" fmla="*/ 28 f50 1"/>
                  <a:gd name="f57" fmla="*/ 7 f51 1"/>
                  <a:gd name="f58" fmla="*/ 6 f50 1"/>
                  <a:gd name="f59" fmla="*/ 18 f51 1"/>
                  <a:gd name="f60" fmla="*/ 3 f50 1"/>
                  <a:gd name="f61" fmla="*/ 35 f51 1"/>
                  <a:gd name="f62" fmla="*/ 7 f50 1"/>
                  <a:gd name="f63" fmla="*/ 52 f51 1"/>
                  <a:gd name="f64" fmla="*/ 17 f50 1"/>
                  <a:gd name="f65" fmla="*/ 60 f51 1"/>
                  <a:gd name="f66" fmla="*/ 32 f50 1"/>
                  <a:gd name="f67" fmla="*/ 50 f51 1"/>
                  <a:gd name="f68" fmla="*/ 41 f50 1"/>
                  <a:gd name="f69" fmla="*/ 39 f51 1"/>
                  <a:gd name="f70" fmla="*/ 44 f50 1"/>
                  <a:gd name="f71" fmla="*/ 10 f51 1"/>
                  <a:gd name="f72" fmla="*/ 38 f50 1"/>
                  <a:gd name="f73" fmla="+- f52 0 f1"/>
                  <a:gd name="f74" fmla="*/ f55 1 60"/>
                  <a:gd name="f75" fmla="*/ f56 1 47"/>
                  <a:gd name="f76" fmla="*/ f57 1 60"/>
                  <a:gd name="f77" fmla="*/ f58 1 47"/>
                  <a:gd name="f78" fmla="*/ f59 1 60"/>
                  <a:gd name="f79" fmla="*/ f60 1 47"/>
                  <a:gd name="f80" fmla="*/ f61 1 60"/>
                  <a:gd name="f81" fmla="*/ f62 1 47"/>
                  <a:gd name="f82" fmla="*/ f63 1 60"/>
                  <a:gd name="f83" fmla="*/ f64 1 47"/>
                  <a:gd name="f84" fmla="*/ f65 1 60"/>
                  <a:gd name="f85" fmla="*/ f66 1 47"/>
                  <a:gd name="f86" fmla="*/ f67 1 60"/>
                  <a:gd name="f87" fmla="*/ f68 1 47"/>
                  <a:gd name="f88" fmla="*/ f69 1 60"/>
                  <a:gd name="f89" fmla="*/ f70 1 47"/>
                  <a:gd name="f90" fmla="*/ f71 1 60"/>
                  <a:gd name="f91" fmla="*/ f72 1 47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60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2" y="f5"/>
                      <a:pt x="f17" y="f11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24"/>
                    </a:cubicBezTo>
                    <a:cubicBezTo>
                      <a:pt x="f25" y="f26"/>
                      <a:pt x="f27" y="f28"/>
                      <a:pt x="f6" y="f29"/>
                    </a:cubicBezTo>
                    <a:cubicBezTo>
                      <a:pt x="f23" y="f30"/>
                      <a:pt x="f31" y="f32"/>
                      <a:pt x="f33" y="f34"/>
                    </a:cubicBezTo>
                    <a:cubicBezTo>
                      <a:pt x="f35" y="f21"/>
                      <a:pt x="f36" y="f7"/>
                      <a:pt x="f37" y="f36"/>
                    </a:cubicBezTo>
                    <a:cubicBezTo>
                      <a:pt x="f38" y="f39"/>
                      <a:pt x="f40" y="f34"/>
                      <a:pt x="f15" y="f32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8" name="Freeform 219">
                <a:extLst>
                  <a:ext uri="{FF2B5EF4-FFF2-40B4-BE49-F238E27FC236}">
                    <a16:creationId xmlns:a16="http://schemas.microsoft.com/office/drawing/2014/main" id="{BCC78522-6CC2-9BE3-D73D-CEBC1DBE823A}"/>
                  </a:ext>
                </a:extLst>
              </p:cNvPr>
              <p:cNvSpPr/>
              <p:nvPr/>
            </p:nvSpPr>
            <p:spPr>
              <a:xfrm>
                <a:off x="2982909" y="4800600"/>
                <a:ext cx="134938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48"/>
                  <a:gd name="f8" fmla="val 43"/>
                  <a:gd name="f9" fmla="val 54"/>
                  <a:gd name="f10" fmla="val 35"/>
                  <a:gd name="f11" fmla="val 28"/>
                  <a:gd name="f12" fmla="val 47"/>
                  <a:gd name="f13" fmla="val 25"/>
                  <a:gd name="f14" fmla="val 23"/>
                  <a:gd name="f15" fmla="val 41"/>
                  <a:gd name="f16" fmla="val 18"/>
                  <a:gd name="f17" fmla="val 10"/>
                  <a:gd name="f18" fmla="val 4"/>
                  <a:gd name="f19" fmla="val 34"/>
                  <a:gd name="f20" fmla="val 3"/>
                  <a:gd name="f21" fmla="val 22"/>
                  <a:gd name="f22" fmla="val 2"/>
                  <a:gd name="f23" fmla="val 13"/>
                  <a:gd name="f24" fmla="val 8"/>
                  <a:gd name="f25" fmla="val 6"/>
                  <a:gd name="f26" fmla="val 12"/>
                  <a:gd name="f27" fmla="val 11"/>
                  <a:gd name="f28" fmla="val 16"/>
                  <a:gd name="f29" fmla="val 1"/>
                  <a:gd name="f30" fmla="val 20"/>
                  <a:gd name="f31" fmla="val 24"/>
                  <a:gd name="f32" fmla="val 5"/>
                  <a:gd name="f33" fmla="val 32"/>
                  <a:gd name="f34" fmla="val 30"/>
                  <a:gd name="f35" fmla="val 14"/>
                  <a:gd name="f36" fmla="val 33"/>
                  <a:gd name="f37" fmla="val 38"/>
                  <a:gd name="f38" fmla="val 42"/>
                  <a:gd name="f39" fmla="val 45"/>
                  <a:gd name="f40" fmla="val 50"/>
                  <a:gd name="f41" fmla="val 52"/>
                  <a:gd name="f42" fmla="val 53"/>
                  <a:gd name="f43" fmla="val 51"/>
                  <a:gd name="f44" fmla="val 37"/>
                  <a:gd name="f45" fmla="val 39"/>
                  <a:gd name="f46" fmla="+- 0 0 -90"/>
                  <a:gd name="f47" fmla="*/ f3 1 56"/>
                  <a:gd name="f48" fmla="*/ f4 1 56"/>
                  <a:gd name="f49" fmla="val f5"/>
                  <a:gd name="f50" fmla="val f6"/>
                  <a:gd name="f51" fmla="*/ f46 f0 1"/>
                  <a:gd name="f52" fmla="+- f50 0 f49"/>
                  <a:gd name="f53" fmla="*/ f51 1 f2"/>
                  <a:gd name="f54" fmla="*/ f52 1 56"/>
                  <a:gd name="f55" fmla="*/ 48 f52 1"/>
                  <a:gd name="f56" fmla="*/ 43 f52 1"/>
                  <a:gd name="f57" fmla="*/ 28 f52 1"/>
                  <a:gd name="f58" fmla="*/ 47 f52 1"/>
                  <a:gd name="f59" fmla="*/ 18 f52 1"/>
                  <a:gd name="f60" fmla="*/ 41 f52 1"/>
                  <a:gd name="f61" fmla="*/ 3 f52 1"/>
                  <a:gd name="f62" fmla="*/ 22 f52 1"/>
                  <a:gd name="f63" fmla="*/ 0 f52 1"/>
                  <a:gd name="f64" fmla="*/ 8 f52 1"/>
                  <a:gd name="f65" fmla="*/ 11 f52 1"/>
                  <a:gd name="f66" fmla="*/ 4 f52 1"/>
                  <a:gd name="f67" fmla="*/ 24 f52 1"/>
                  <a:gd name="f68" fmla="*/ 30 f52 1"/>
                  <a:gd name="f69" fmla="*/ 12 f52 1"/>
                  <a:gd name="f70" fmla="*/ 33 f52 1"/>
                  <a:gd name="f71" fmla="*/ 14 f52 1"/>
                  <a:gd name="f72" fmla="*/ 45 f52 1"/>
                  <a:gd name="f73" fmla="*/ 20 f52 1"/>
                  <a:gd name="f74" fmla="*/ 52 f52 1"/>
                  <a:gd name="f75" fmla="*/ 25 f52 1"/>
                  <a:gd name="f76" fmla="*/ 53 f52 1"/>
                  <a:gd name="f77" fmla="*/ 34 f52 1"/>
                  <a:gd name="f78" fmla="+- f53 0 f1"/>
                  <a:gd name="f79" fmla="*/ f55 1 56"/>
                  <a:gd name="f80" fmla="*/ f56 1 56"/>
                  <a:gd name="f81" fmla="*/ f57 1 56"/>
                  <a:gd name="f82" fmla="*/ f58 1 56"/>
                  <a:gd name="f83" fmla="*/ f59 1 56"/>
                  <a:gd name="f84" fmla="*/ f60 1 56"/>
                  <a:gd name="f85" fmla="*/ f61 1 56"/>
                  <a:gd name="f86" fmla="*/ f62 1 56"/>
                  <a:gd name="f87" fmla="*/ f63 1 56"/>
                  <a:gd name="f88" fmla="*/ f64 1 56"/>
                  <a:gd name="f89" fmla="*/ f65 1 56"/>
                  <a:gd name="f90" fmla="*/ f66 1 56"/>
                  <a:gd name="f91" fmla="*/ f67 1 56"/>
                  <a:gd name="f92" fmla="*/ f68 1 56"/>
                  <a:gd name="f93" fmla="*/ f69 1 56"/>
                  <a:gd name="f94" fmla="*/ f70 1 56"/>
                  <a:gd name="f95" fmla="*/ f71 1 56"/>
                  <a:gd name="f96" fmla="*/ f72 1 56"/>
                  <a:gd name="f97" fmla="*/ f73 1 56"/>
                  <a:gd name="f98" fmla="*/ f74 1 56"/>
                  <a:gd name="f99" fmla="*/ f75 1 56"/>
                  <a:gd name="f100" fmla="*/ f76 1 56"/>
                  <a:gd name="f101" fmla="*/ f77 1 56"/>
                  <a:gd name="f102" fmla="*/ 0 1 f54"/>
                  <a:gd name="f103" fmla="*/ f50 1 f54"/>
                  <a:gd name="f104" fmla="*/ f79 1 f54"/>
                  <a:gd name="f105" fmla="*/ f80 1 f54"/>
                  <a:gd name="f106" fmla="*/ f81 1 f54"/>
                  <a:gd name="f107" fmla="*/ f82 1 f54"/>
                  <a:gd name="f108" fmla="*/ f83 1 f54"/>
                  <a:gd name="f109" fmla="*/ f84 1 f54"/>
                  <a:gd name="f110" fmla="*/ f85 1 f54"/>
                  <a:gd name="f111" fmla="*/ f86 1 f54"/>
                  <a:gd name="f112" fmla="*/ f87 1 f54"/>
                  <a:gd name="f113" fmla="*/ f88 1 f54"/>
                  <a:gd name="f114" fmla="*/ f89 1 f54"/>
                  <a:gd name="f115" fmla="*/ f90 1 f54"/>
                  <a:gd name="f116" fmla="*/ f91 1 f54"/>
                  <a:gd name="f117" fmla="*/ f92 1 f54"/>
                  <a:gd name="f118" fmla="*/ f93 1 f54"/>
                  <a:gd name="f119" fmla="*/ f94 1 f54"/>
                  <a:gd name="f120" fmla="*/ f95 1 f54"/>
                  <a:gd name="f121" fmla="*/ f96 1 f54"/>
                  <a:gd name="f122" fmla="*/ f97 1 f54"/>
                  <a:gd name="f123" fmla="*/ f98 1 f54"/>
                  <a:gd name="f124" fmla="*/ f99 1 f54"/>
                  <a:gd name="f125" fmla="*/ f100 1 f54"/>
                  <a:gd name="f126" fmla="*/ f101 1 f54"/>
                  <a:gd name="f127" fmla="*/ f102 f47 1"/>
                  <a:gd name="f128" fmla="*/ f103 f47 1"/>
                  <a:gd name="f129" fmla="*/ f103 f48 1"/>
                  <a:gd name="f130" fmla="*/ f102 f48 1"/>
                  <a:gd name="f131" fmla="*/ f104 f47 1"/>
                  <a:gd name="f132" fmla="*/ f105 f48 1"/>
                  <a:gd name="f133" fmla="*/ f106 f47 1"/>
                  <a:gd name="f134" fmla="*/ f107 f48 1"/>
                  <a:gd name="f135" fmla="*/ f108 f47 1"/>
                  <a:gd name="f136" fmla="*/ f109 f48 1"/>
                  <a:gd name="f137" fmla="*/ f110 f47 1"/>
                  <a:gd name="f138" fmla="*/ f111 f48 1"/>
                  <a:gd name="f139" fmla="*/ f112 f47 1"/>
                  <a:gd name="f140" fmla="*/ f113 f48 1"/>
                  <a:gd name="f141" fmla="*/ f114 f47 1"/>
                  <a:gd name="f142" fmla="*/ f115 f48 1"/>
                  <a:gd name="f143" fmla="*/ f116 f47 1"/>
                  <a:gd name="f144" fmla="*/ f110 f48 1"/>
                  <a:gd name="f145" fmla="*/ f117 f47 1"/>
                  <a:gd name="f146" fmla="*/ f118 f48 1"/>
                  <a:gd name="f147" fmla="*/ f119 f47 1"/>
                  <a:gd name="f148" fmla="*/ f120 f48 1"/>
                  <a:gd name="f149" fmla="*/ f121 f47 1"/>
                  <a:gd name="f150" fmla="*/ f122 f48 1"/>
                  <a:gd name="f151" fmla="*/ f123 f47 1"/>
                  <a:gd name="f152" fmla="*/ f124 f48 1"/>
                  <a:gd name="f153" fmla="*/ f125 f47 1"/>
                  <a:gd name="f154" fmla="*/ f12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38"/>
                  </a:cxn>
                  <a:cxn ang="f78">
                    <a:pos x="f139" y="f140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5" y="f146"/>
                  </a:cxn>
                  <a:cxn ang="f78">
                    <a:pos x="f147" y="f148"/>
                  </a:cxn>
                  <a:cxn ang="f78">
                    <a:pos x="f149" y="f150"/>
                  </a:cxn>
                  <a:cxn ang="f78">
                    <a:pos x="f151" y="f152"/>
                  </a:cxn>
                  <a:cxn ang="f78">
                    <a:pos x="f153" y="f154"/>
                  </a:cxn>
                  <a:cxn ang="f78">
                    <a:pos x="f131" y="f132"/>
                  </a:cxn>
                </a:cxnLst>
                <a:rect l="f127" t="f130" r="f128" b="f129"/>
                <a:pathLst>
                  <a:path w="56" h="56">
                    <a:moveTo>
                      <a:pt x="f7" y="f8"/>
                    </a:moveTo>
                    <a:cubicBezTo>
                      <a:pt x="f8" y="f9"/>
                      <a:pt x="f10" y="f6"/>
                      <a:pt x="f11" y="f12"/>
                    </a:cubicBezTo>
                    <a:cubicBezTo>
                      <a:pt x="f13" y="f8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0" y="f16"/>
                      <a:pt x="f22" y="f23"/>
                      <a:pt x="f5" y="f24"/>
                    </a:cubicBezTo>
                    <a:cubicBezTo>
                      <a:pt x="f25" y="f26"/>
                      <a:pt x="f24" y="f25"/>
                      <a:pt x="f27" y="f18"/>
                    </a:cubicBezTo>
                    <a:cubicBezTo>
                      <a:pt x="f28" y="f29"/>
                      <a:pt x="f30" y="f5"/>
                      <a:pt x="f31" y="f20"/>
                    </a:cubicBezTo>
                    <a:cubicBezTo>
                      <a:pt x="f11" y="f32"/>
                      <a:pt x="f33" y="f32"/>
                      <a:pt x="f34" y="f26"/>
                    </a:cubicBezTo>
                    <a:cubicBezTo>
                      <a:pt x="f34" y="f23"/>
                      <a:pt x="f33" y="f35"/>
                      <a:pt x="f36" y="f35"/>
                    </a:cubicBezTo>
                    <a:cubicBezTo>
                      <a:pt x="f37" y="f23"/>
                      <a:pt x="f38" y="f28"/>
                      <a:pt x="f39" y="f30"/>
                    </a:cubicBezTo>
                    <a:cubicBezTo>
                      <a:pt x="f12" y="f21"/>
                      <a:pt x="f40" y="f14"/>
                      <a:pt x="f41" y="f13"/>
                    </a:cubicBezTo>
                    <a:cubicBezTo>
                      <a:pt x="f6" y="f11"/>
                      <a:pt x="f6" y="f34"/>
                      <a:pt x="f42" y="f19"/>
                    </a:cubicBezTo>
                    <a:cubicBezTo>
                      <a:pt x="f43" y="f44"/>
                      <a:pt x="f12" y="f45"/>
                      <a:pt x="f7" y="f8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9" name="Freeform 220">
                <a:extLst>
                  <a:ext uri="{FF2B5EF4-FFF2-40B4-BE49-F238E27FC236}">
                    <a16:creationId xmlns:a16="http://schemas.microsoft.com/office/drawing/2014/main" id="{B7681460-CAF6-DC89-2AB9-E96606F45369}"/>
                  </a:ext>
                </a:extLst>
              </p:cNvPr>
              <p:cNvSpPr/>
              <p:nvPr/>
            </p:nvSpPr>
            <p:spPr>
              <a:xfrm>
                <a:off x="3038478" y="4756151"/>
                <a:ext cx="107954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62"/>
                  <a:gd name="f8" fmla="val 25"/>
                  <a:gd name="f9" fmla="val 23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3"/>
                  <a:gd name="f16" fmla="val 49"/>
                  <a:gd name="f17" fmla="val 32"/>
                  <a:gd name="f18" fmla="val 48"/>
                  <a:gd name="f19" fmla="val 26"/>
                  <a:gd name="f20" fmla="val 44"/>
                  <a:gd name="f21" fmla="val 42"/>
                  <a:gd name="f22" fmla="val 21"/>
                  <a:gd name="f23" fmla="val 40"/>
                  <a:gd name="f24" fmla="val 19"/>
                  <a:gd name="f25" fmla="val 38"/>
                  <a:gd name="f26" fmla="val 16"/>
                  <a:gd name="f27" fmla="val 35"/>
                  <a:gd name="f28" fmla="val 14"/>
                  <a:gd name="f29" fmla="val 34"/>
                  <a:gd name="f30" fmla="val 10"/>
                  <a:gd name="f31" fmla="val 6"/>
                  <a:gd name="f32" fmla="val 4"/>
                  <a:gd name="f33" fmla="val 29"/>
                  <a:gd name="f34" fmla="val 8"/>
                  <a:gd name="f35" fmla="val 3"/>
                  <a:gd name="f36" fmla="val 1"/>
                  <a:gd name="f37" fmla="val 22"/>
                  <a:gd name="f38" fmla="val 2"/>
                  <a:gd name="f39" fmla="val 9"/>
                  <a:gd name="f40" fmla="val 11"/>
                  <a:gd name="f41" fmla="val 13"/>
                  <a:gd name="f42" fmla="val 30"/>
                  <a:gd name="f43" fmla="val 36"/>
                  <a:gd name="f44" fmla="val 15"/>
                  <a:gd name="f45" fmla="val 37"/>
                  <a:gd name="f46" fmla="val 18"/>
                  <a:gd name="f47" fmla="val 20"/>
                  <a:gd name="f48" fmla="val 28"/>
                  <a:gd name="f49" fmla="val 43"/>
                  <a:gd name="f50" fmla="val 46"/>
                  <a:gd name="f51" fmla="val 51"/>
                  <a:gd name="f52" fmla="+- 0 0 -90"/>
                  <a:gd name="f53" fmla="*/ f3 1 45"/>
                  <a:gd name="f54" fmla="*/ f4 1 62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45"/>
                  <a:gd name="f63" fmla="*/ f59 1 62"/>
                  <a:gd name="f64" fmla="*/ 25 f60 1"/>
                  <a:gd name="f65" fmla="*/ 62 f59 1"/>
                  <a:gd name="f66" fmla="*/ 27 f60 1"/>
                  <a:gd name="f67" fmla="*/ 54 f59 1"/>
                  <a:gd name="f68" fmla="*/ 26 f60 1"/>
                  <a:gd name="f69" fmla="*/ 44 f59 1"/>
                  <a:gd name="f70" fmla="*/ 19 f60 1"/>
                  <a:gd name="f71" fmla="*/ 38 f59 1"/>
                  <a:gd name="f72" fmla="*/ 10 f60 1"/>
                  <a:gd name="f73" fmla="*/ 34 f59 1"/>
                  <a:gd name="f74" fmla="*/ 6 f60 1"/>
                  <a:gd name="f75" fmla="*/ 29 f59 1"/>
                  <a:gd name="f76" fmla="*/ 4 f60 1"/>
                  <a:gd name="f77" fmla="*/ 24 f59 1"/>
                  <a:gd name="f78" fmla="*/ 1 f60 1"/>
                  <a:gd name="f79" fmla="*/ 22 f59 1"/>
                  <a:gd name="f80" fmla="*/ 3 f60 1"/>
                  <a:gd name="f81" fmla="*/ 16 f59 1"/>
                  <a:gd name="f82" fmla="*/ 8 f60 1"/>
                  <a:gd name="f83" fmla="*/ 1 f59 1"/>
                  <a:gd name="f84" fmla="*/ 11 f60 1"/>
                  <a:gd name="f85" fmla="*/ 4 f59 1"/>
                  <a:gd name="f86" fmla="*/ 35 f60 1"/>
                  <a:gd name="f87" fmla="*/ 14 f59 1"/>
                  <a:gd name="f88" fmla="*/ 38 f60 1"/>
                  <a:gd name="f89" fmla="*/ 20 f59 1"/>
                  <a:gd name="f90" fmla="*/ 42 f60 1"/>
                  <a:gd name="f91" fmla="*/ 32 f59 1"/>
                  <a:gd name="f92" fmla="*/ 46 f59 1"/>
                  <a:gd name="f93" fmla="+- f61 0 f1"/>
                  <a:gd name="f94" fmla="*/ f64 1 45"/>
                  <a:gd name="f95" fmla="*/ f65 1 62"/>
                  <a:gd name="f96" fmla="*/ f66 1 45"/>
                  <a:gd name="f97" fmla="*/ f67 1 62"/>
                  <a:gd name="f98" fmla="*/ f68 1 45"/>
                  <a:gd name="f99" fmla="*/ f69 1 62"/>
                  <a:gd name="f100" fmla="*/ f70 1 45"/>
                  <a:gd name="f101" fmla="*/ f71 1 62"/>
                  <a:gd name="f102" fmla="*/ f72 1 45"/>
                  <a:gd name="f103" fmla="*/ f73 1 62"/>
                  <a:gd name="f104" fmla="*/ f74 1 45"/>
                  <a:gd name="f105" fmla="*/ f75 1 62"/>
                  <a:gd name="f106" fmla="*/ f76 1 45"/>
                  <a:gd name="f107" fmla="*/ f77 1 62"/>
                  <a:gd name="f108" fmla="*/ f78 1 45"/>
                  <a:gd name="f109" fmla="*/ f79 1 62"/>
                  <a:gd name="f110" fmla="*/ f80 1 45"/>
                  <a:gd name="f111" fmla="*/ f81 1 62"/>
                  <a:gd name="f112" fmla="*/ f82 1 45"/>
                  <a:gd name="f113" fmla="*/ f83 1 62"/>
                  <a:gd name="f114" fmla="*/ f84 1 45"/>
                  <a:gd name="f115" fmla="*/ f85 1 62"/>
                  <a:gd name="f116" fmla="*/ f86 1 45"/>
                  <a:gd name="f117" fmla="*/ f87 1 62"/>
                  <a:gd name="f118" fmla="*/ f88 1 45"/>
                  <a:gd name="f119" fmla="*/ f89 1 62"/>
                  <a:gd name="f120" fmla="*/ f90 1 45"/>
                  <a:gd name="f121" fmla="*/ f91 1 62"/>
                  <a:gd name="f122" fmla="*/ f92 1 62"/>
                  <a:gd name="f123" fmla="*/ 0 1 f62"/>
                  <a:gd name="f124" fmla="*/ f56 1 f62"/>
                  <a:gd name="f125" fmla="*/ 0 1 f63"/>
                  <a:gd name="f126" fmla="*/ f57 1 f63"/>
                  <a:gd name="f127" fmla="*/ f94 1 f62"/>
                  <a:gd name="f128" fmla="*/ f95 1 f63"/>
                  <a:gd name="f129" fmla="*/ f96 1 f62"/>
                  <a:gd name="f130" fmla="*/ f97 1 f63"/>
                  <a:gd name="f131" fmla="*/ f98 1 f62"/>
                  <a:gd name="f132" fmla="*/ f99 1 f63"/>
                  <a:gd name="f133" fmla="*/ f100 1 f62"/>
                  <a:gd name="f134" fmla="*/ f101 1 f63"/>
                  <a:gd name="f135" fmla="*/ f102 1 f62"/>
                  <a:gd name="f136" fmla="*/ f103 1 f63"/>
                  <a:gd name="f137" fmla="*/ f104 1 f62"/>
                  <a:gd name="f138" fmla="*/ f105 1 f63"/>
                  <a:gd name="f139" fmla="*/ f106 1 f62"/>
                  <a:gd name="f140" fmla="*/ f107 1 f63"/>
                  <a:gd name="f141" fmla="*/ f108 1 f62"/>
                  <a:gd name="f142" fmla="*/ f109 1 f63"/>
                  <a:gd name="f143" fmla="*/ f110 1 f62"/>
                  <a:gd name="f144" fmla="*/ f111 1 f63"/>
                  <a:gd name="f145" fmla="*/ f112 1 f62"/>
                  <a:gd name="f146" fmla="*/ f113 1 f63"/>
                  <a:gd name="f147" fmla="*/ f114 1 f62"/>
                  <a:gd name="f148" fmla="*/ f115 1 f63"/>
                  <a:gd name="f149" fmla="*/ f116 1 f62"/>
                  <a:gd name="f150" fmla="*/ f117 1 f63"/>
                  <a:gd name="f151" fmla="*/ f118 1 f62"/>
                  <a:gd name="f152" fmla="*/ f119 1 f63"/>
                  <a:gd name="f153" fmla="*/ f120 1 f62"/>
                  <a:gd name="f154" fmla="*/ f121 1 f63"/>
                  <a:gd name="f155" fmla="*/ f122 1 f63"/>
                  <a:gd name="f156" fmla="*/ f123 f53 1"/>
                  <a:gd name="f157" fmla="*/ f124 f53 1"/>
                  <a:gd name="f158" fmla="*/ f126 f54 1"/>
                  <a:gd name="f159" fmla="*/ f125 f54 1"/>
                  <a:gd name="f160" fmla="*/ f127 f53 1"/>
                  <a:gd name="f161" fmla="*/ f128 f54 1"/>
                  <a:gd name="f162" fmla="*/ f129 f53 1"/>
                  <a:gd name="f163" fmla="*/ f130 f54 1"/>
                  <a:gd name="f164" fmla="*/ f131 f53 1"/>
                  <a:gd name="f165" fmla="*/ f132 f54 1"/>
                  <a:gd name="f166" fmla="*/ f133 f53 1"/>
                  <a:gd name="f167" fmla="*/ f134 f54 1"/>
                  <a:gd name="f168" fmla="*/ f135 f53 1"/>
                  <a:gd name="f169" fmla="*/ f136 f54 1"/>
                  <a:gd name="f170" fmla="*/ f137 f53 1"/>
                  <a:gd name="f171" fmla="*/ f138 f54 1"/>
                  <a:gd name="f172" fmla="*/ f139 f53 1"/>
                  <a:gd name="f173" fmla="*/ f140 f54 1"/>
                  <a:gd name="f174" fmla="*/ f141 f53 1"/>
                  <a:gd name="f175" fmla="*/ f142 f54 1"/>
                  <a:gd name="f176" fmla="*/ f143 f53 1"/>
                  <a:gd name="f177" fmla="*/ f144 f54 1"/>
                  <a:gd name="f178" fmla="*/ f145 f53 1"/>
                  <a:gd name="f179" fmla="*/ f146 f54 1"/>
                  <a:gd name="f180" fmla="*/ f147 f53 1"/>
                  <a:gd name="f181" fmla="*/ f148 f54 1"/>
                  <a:gd name="f182" fmla="*/ f149 f53 1"/>
                  <a:gd name="f183" fmla="*/ f150 f54 1"/>
                  <a:gd name="f184" fmla="*/ f151 f53 1"/>
                  <a:gd name="f185" fmla="*/ f152 f54 1"/>
                  <a:gd name="f186" fmla="*/ f153 f53 1"/>
                  <a:gd name="f187" fmla="*/ f154 f54 1"/>
                  <a:gd name="f188" fmla="*/ f155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60" y="f161"/>
                  </a:cxn>
                  <a:cxn ang="f93">
                    <a:pos x="f162" y="f163"/>
                  </a:cxn>
                  <a:cxn ang="f93">
                    <a:pos x="f164" y="f165"/>
                  </a:cxn>
                  <a:cxn ang="f93">
                    <a:pos x="f166" y="f167"/>
                  </a:cxn>
                  <a:cxn ang="f93">
                    <a:pos x="f168" y="f169"/>
                  </a:cxn>
                  <a:cxn ang="f93">
                    <a:pos x="f170" y="f171"/>
                  </a:cxn>
                  <a:cxn ang="f93">
                    <a:pos x="f172" y="f173"/>
                  </a:cxn>
                  <a:cxn ang="f93">
                    <a:pos x="f174" y="f175"/>
                  </a:cxn>
                  <a:cxn ang="f93">
                    <a:pos x="f176" y="f177"/>
                  </a:cxn>
                  <a:cxn ang="f93">
                    <a:pos x="f178" y="f179"/>
                  </a:cxn>
                  <a:cxn ang="f93">
                    <a:pos x="f180" y="f179"/>
                  </a:cxn>
                  <a:cxn ang="f93">
                    <a:pos x="f166" y="f181"/>
                  </a:cxn>
                  <a:cxn ang="f93">
                    <a:pos x="f182" y="f183"/>
                  </a:cxn>
                  <a:cxn ang="f93">
                    <a:pos x="f184" y="f185"/>
                  </a:cxn>
                  <a:cxn ang="f93">
                    <a:pos x="f186" y="f187"/>
                  </a:cxn>
                  <a:cxn ang="f93">
                    <a:pos x="f184" y="f188"/>
                  </a:cxn>
                  <a:cxn ang="f93">
                    <a:pos x="f160" y="f161"/>
                  </a:cxn>
                </a:cxnLst>
                <a:rect l="f156" t="f159" r="f157" b="f158"/>
                <a:pathLst>
                  <a:path w="45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27"/>
                      <a:pt x="f32" y="f29"/>
                      <a:pt x="f31" y="f33"/>
                    </a:cubicBezTo>
                    <a:cubicBezTo>
                      <a:pt x="f34" y="f19"/>
                      <a:pt x="f31" y="f8"/>
                      <a:pt x="f32" y="f11"/>
                    </a:cubicBezTo>
                    <a:cubicBezTo>
                      <a:pt x="f35" y="f11"/>
                      <a:pt x="f5" y="f19"/>
                      <a:pt x="f36" y="f37"/>
                    </a:cubicBezTo>
                    <a:cubicBezTo>
                      <a:pt x="f32" y="f22"/>
                      <a:pt x="f32" y="f24"/>
                      <a:pt x="f35" y="f26"/>
                    </a:cubicBezTo>
                    <a:cubicBezTo>
                      <a:pt x="f5" y="f34"/>
                      <a:pt x="f38" y="f32"/>
                      <a:pt x="f34" y="f36"/>
                    </a:cubicBezTo>
                    <a:cubicBezTo>
                      <a:pt x="f39" y="f36"/>
                      <a:pt x="f30" y="f5"/>
                      <a:pt x="f40" y="f36"/>
                    </a:cubicBezTo>
                    <a:cubicBezTo>
                      <a:pt x="f41" y="f32"/>
                      <a:pt x="f26" y="f32"/>
                      <a:pt x="f24" y="f32"/>
                    </a:cubicBezTo>
                    <a:cubicBezTo>
                      <a:pt x="f19" y="f32"/>
                      <a:pt x="f42" y="f30"/>
                      <a:pt x="f27" y="f28"/>
                    </a:cubicBezTo>
                    <a:cubicBezTo>
                      <a:pt x="f43" y="f44"/>
                      <a:pt x="f45" y="f46"/>
                      <a:pt x="f25" y="f47"/>
                    </a:cubicBezTo>
                    <a:cubicBezTo>
                      <a:pt x="f25" y="f8"/>
                      <a:pt x="f23" y="f48"/>
                      <a:pt x="f21" y="f17"/>
                    </a:cubicBezTo>
                    <a:cubicBezTo>
                      <a:pt x="f6" y="f43"/>
                      <a:pt x="f21" y="f49"/>
                      <a:pt x="f25" y="f50"/>
                    </a:cubicBezTo>
                    <a:cubicBezTo>
                      <a:pt x="f15" y="f51"/>
                      <a:pt x="f33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0" name="Freeform 221">
                <a:extLst>
                  <a:ext uri="{FF2B5EF4-FFF2-40B4-BE49-F238E27FC236}">
                    <a16:creationId xmlns:a16="http://schemas.microsoft.com/office/drawing/2014/main" id="{2E216ABB-8AB6-B285-E87E-5607B2525222}"/>
                  </a:ext>
                </a:extLst>
              </p:cNvPr>
              <p:cNvSpPr/>
              <p:nvPr/>
            </p:nvSpPr>
            <p:spPr>
              <a:xfrm>
                <a:off x="2592388" y="45688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1"/>
                  <a:gd name="f11" fmla="val 14"/>
                  <a:gd name="f12" fmla="val 2"/>
                  <a:gd name="f13" fmla="val 15"/>
                  <a:gd name="f14" fmla="val 7"/>
                  <a:gd name="f15" fmla="val 8"/>
                  <a:gd name="f16" fmla="val 16"/>
                  <a:gd name="f17" fmla="val 9"/>
                  <a:gd name="f18" fmla="val 17"/>
                  <a:gd name="f19" fmla="val 26"/>
                  <a:gd name="f20" fmla="val 34"/>
                  <a:gd name="f21" fmla="val 44"/>
                  <a:gd name="f22" fmla="val 45"/>
                  <a:gd name="f23" fmla="val 19"/>
                  <a:gd name="f24" fmla="val 42"/>
                  <a:gd name="f25" fmla="val 22"/>
                  <a:gd name="f26" fmla="val 46"/>
                  <a:gd name="f27" fmla="val 25"/>
                  <a:gd name="f28" fmla="val 27"/>
                  <a:gd name="f29" fmla="val 32"/>
                  <a:gd name="f30" fmla="val 47"/>
                  <a:gd name="f31" fmla="val 35"/>
                  <a:gd name="f32" fmla="val 38"/>
                  <a:gd name="f33" fmla="val 39"/>
                  <a:gd name="f34" fmla="val 37"/>
                  <a:gd name="f35" fmla="val 40"/>
                  <a:gd name="f36" fmla="val 33"/>
                  <a:gd name="f37" fmla="val 21"/>
                  <a:gd name="f38" fmla="val 13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12"/>
                  <a:gd name="f45" fmla="val 5"/>
                  <a:gd name="f46" fmla="+- 0 0 -90"/>
                  <a:gd name="f47" fmla="*/ f3 1 49"/>
                  <a:gd name="f48" fmla="*/ f4 1 4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43"/>
                  <a:gd name="f58" fmla="*/ 6 f54 1"/>
                  <a:gd name="f59" fmla="*/ 0 f53 1"/>
                  <a:gd name="f60" fmla="*/ 15 f54 1"/>
                  <a:gd name="f61" fmla="*/ 7 f53 1"/>
                  <a:gd name="f62" fmla="*/ 17 f54 1"/>
                  <a:gd name="f63" fmla="*/ 9 f53 1"/>
                  <a:gd name="f64" fmla="*/ 43 f54 1"/>
                  <a:gd name="f65" fmla="*/ 15 f53 1"/>
                  <a:gd name="f66" fmla="*/ 45 f54 1"/>
                  <a:gd name="f67" fmla="*/ 16 f53 1"/>
                  <a:gd name="f68" fmla="*/ 46 f54 1"/>
                  <a:gd name="f69" fmla="*/ 25 f53 1"/>
                  <a:gd name="f70" fmla="*/ 47 f54 1"/>
                  <a:gd name="f71" fmla="*/ 35 f53 1"/>
                  <a:gd name="f72" fmla="*/ 39 f54 1"/>
                  <a:gd name="f73" fmla="*/ 39 f53 1"/>
                  <a:gd name="f74" fmla="*/ 33 f54 1"/>
                  <a:gd name="f75" fmla="*/ 40 f53 1"/>
                  <a:gd name="f76" fmla="*/ 16 f54 1"/>
                  <a:gd name="f77" fmla="*/ 37 f53 1"/>
                  <a:gd name="f78" fmla="*/ 10 f54 1"/>
                  <a:gd name="f79" fmla="*/ 29 f53 1"/>
                  <a:gd name="f80" fmla="*/ 3 f54 1"/>
                  <a:gd name="f81" fmla="*/ 22 f53 1"/>
                  <a:gd name="f82" fmla="*/ 2 f54 1"/>
                  <a:gd name="f83" fmla="*/ 8 f53 1"/>
                  <a:gd name="f84" fmla="+- f55 0 f1"/>
                  <a:gd name="f85" fmla="*/ f58 1 49"/>
                  <a:gd name="f86" fmla="*/ f59 1 43"/>
                  <a:gd name="f87" fmla="*/ f60 1 49"/>
                  <a:gd name="f88" fmla="*/ f61 1 43"/>
                  <a:gd name="f89" fmla="*/ f62 1 49"/>
                  <a:gd name="f90" fmla="*/ f63 1 43"/>
                  <a:gd name="f91" fmla="*/ f64 1 49"/>
                  <a:gd name="f92" fmla="*/ f65 1 43"/>
                  <a:gd name="f93" fmla="*/ f66 1 49"/>
                  <a:gd name="f94" fmla="*/ f67 1 43"/>
                  <a:gd name="f95" fmla="*/ f68 1 49"/>
                  <a:gd name="f96" fmla="*/ f69 1 43"/>
                  <a:gd name="f97" fmla="*/ f70 1 49"/>
                  <a:gd name="f98" fmla="*/ f71 1 43"/>
                  <a:gd name="f99" fmla="*/ f72 1 49"/>
                  <a:gd name="f100" fmla="*/ f73 1 43"/>
                  <a:gd name="f101" fmla="*/ f74 1 49"/>
                  <a:gd name="f102" fmla="*/ f75 1 43"/>
                  <a:gd name="f103" fmla="*/ f76 1 49"/>
                  <a:gd name="f104" fmla="*/ f77 1 43"/>
                  <a:gd name="f105" fmla="*/ f78 1 49"/>
                  <a:gd name="f106" fmla="*/ f79 1 43"/>
                  <a:gd name="f107" fmla="*/ f80 1 49"/>
                  <a:gd name="f108" fmla="*/ f81 1 43"/>
                  <a:gd name="f109" fmla="*/ f82 1 49"/>
                  <a:gd name="f110" fmla="*/ f83 1 43"/>
                  <a:gd name="f111" fmla="*/ 0 1 f56"/>
                  <a:gd name="f112" fmla="*/ f50 1 f56"/>
                  <a:gd name="f113" fmla="*/ 0 1 f57"/>
                  <a:gd name="f114" fmla="*/ f51 1 f57"/>
                  <a:gd name="f115" fmla="*/ f85 1 f56"/>
                  <a:gd name="f116" fmla="*/ f86 1 f57"/>
                  <a:gd name="f117" fmla="*/ f87 1 f56"/>
                  <a:gd name="f118" fmla="*/ f88 1 f57"/>
                  <a:gd name="f119" fmla="*/ f89 1 f56"/>
                  <a:gd name="f120" fmla="*/ f90 1 f57"/>
                  <a:gd name="f121" fmla="*/ f91 1 f56"/>
                  <a:gd name="f122" fmla="*/ f92 1 f57"/>
                  <a:gd name="f123" fmla="*/ f93 1 f56"/>
                  <a:gd name="f124" fmla="*/ f94 1 f57"/>
                  <a:gd name="f125" fmla="*/ f95 1 f56"/>
                  <a:gd name="f126" fmla="*/ f96 1 f57"/>
                  <a:gd name="f127" fmla="*/ f97 1 f56"/>
                  <a:gd name="f128" fmla="*/ f98 1 f57"/>
                  <a:gd name="f129" fmla="*/ f99 1 f56"/>
                  <a:gd name="f130" fmla="*/ f100 1 f57"/>
                  <a:gd name="f131" fmla="*/ f101 1 f56"/>
                  <a:gd name="f132" fmla="*/ f102 1 f57"/>
                  <a:gd name="f133" fmla="*/ f103 1 f56"/>
                  <a:gd name="f134" fmla="*/ f104 1 f57"/>
                  <a:gd name="f135" fmla="*/ f105 1 f56"/>
                  <a:gd name="f136" fmla="*/ f106 1 f57"/>
                  <a:gd name="f137" fmla="*/ f107 1 f56"/>
                  <a:gd name="f138" fmla="*/ f108 1 f57"/>
                  <a:gd name="f139" fmla="*/ f109 1 f56"/>
                  <a:gd name="f140" fmla="*/ f110 1 f57"/>
                  <a:gd name="f141" fmla="*/ f111 f47 1"/>
                  <a:gd name="f142" fmla="*/ f112 f47 1"/>
                  <a:gd name="f143" fmla="*/ f114 f48 1"/>
                  <a:gd name="f144" fmla="*/ f113 f48 1"/>
                  <a:gd name="f145" fmla="*/ f115 f47 1"/>
                  <a:gd name="f146" fmla="*/ f116 f48 1"/>
                  <a:gd name="f147" fmla="*/ f117 f47 1"/>
                  <a:gd name="f148" fmla="*/ f118 f48 1"/>
                  <a:gd name="f149" fmla="*/ f119 f47 1"/>
                  <a:gd name="f150" fmla="*/ f120 f48 1"/>
                  <a:gd name="f151" fmla="*/ f121 f47 1"/>
                  <a:gd name="f152" fmla="*/ f122 f48 1"/>
                  <a:gd name="f153" fmla="*/ f123 f47 1"/>
                  <a:gd name="f154" fmla="*/ f124 f48 1"/>
                  <a:gd name="f155" fmla="*/ f125 f47 1"/>
                  <a:gd name="f156" fmla="*/ f126 f48 1"/>
                  <a:gd name="f157" fmla="*/ f127 f47 1"/>
                  <a:gd name="f158" fmla="*/ f128 f48 1"/>
                  <a:gd name="f159" fmla="*/ f129 f47 1"/>
                  <a:gd name="f160" fmla="*/ f130 f48 1"/>
                  <a:gd name="f161" fmla="*/ f131 f47 1"/>
                  <a:gd name="f162" fmla="*/ f132 f48 1"/>
                  <a:gd name="f163" fmla="*/ f133 f47 1"/>
                  <a:gd name="f164" fmla="*/ f134 f48 1"/>
                  <a:gd name="f165" fmla="*/ f135 f47 1"/>
                  <a:gd name="f166" fmla="*/ f136 f48 1"/>
                  <a:gd name="f167" fmla="*/ f137 f47 1"/>
                  <a:gd name="f168" fmla="*/ f138 f48 1"/>
                  <a:gd name="f169" fmla="*/ f139 f47 1"/>
                  <a:gd name="f170" fmla="*/ f140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68"/>
                  </a:cxn>
                  <a:cxn ang="f84">
                    <a:pos x="f169" y="f170"/>
                  </a:cxn>
                  <a:cxn ang="f84">
                    <a:pos x="f145" y="f146"/>
                  </a:cxn>
                </a:cxnLst>
                <a:rect l="f141" t="f144" r="f142" b="f143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17"/>
                    </a:cubicBezTo>
                    <a:cubicBezTo>
                      <a:pt x="f19" y="f9"/>
                      <a:pt x="f20" y="f13"/>
                      <a:pt x="f7" y="f13"/>
                    </a:cubicBezTo>
                    <a:cubicBezTo>
                      <a:pt x="f21" y="f11"/>
                      <a:pt x="f22" y="f13"/>
                      <a:pt x="f22" y="f16"/>
                    </a:cubicBezTo>
                    <a:cubicBezTo>
                      <a:pt x="f21" y="f23"/>
                      <a:pt x="f24" y="f25"/>
                      <a:pt x="f26" y="f27"/>
                    </a:cubicBezTo>
                    <a:cubicBezTo>
                      <a:pt x="f6" y="f28"/>
                      <a:pt x="f6" y="f29"/>
                      <a:pt x="f30" y="f31"/>
                    </a:cubicBezTo>
                    <a:cubicBezTo>
                      <a:pt x="f26" y="f32"/>
                      <a:pt x="f21" y="f24"/>
                      <a:pt x="f33" y="f33"/>
                    </a:cubicBezTo>
                    <a:cubicBezTo>
                      <a:pt x="f34" y="f32"/>
                      <a:pt x="f31" y="f35"/>
                      <a:pt x="f36" y="f35"/>
                    </a:cubicBezTo>
                    <a:cubicBezTo>
                      <a:pt x="f19" y="f7"/>
                      <a:pt x="f37" y="f32"/>
                      <a:pt x="f16" y="f34"/>
                    </a:cubicBezTo>
                    <a:cubicBezTo>
                      <a:pt x="f38" y="f39"/>
                      <a:pt x="f40" y="f29"/>
                      <a:pt x="f9" y="f41"/>
                    </a:cubicBezTo>
                    <a:cubicBezTo>
                      <a:pt x="f15" y="f19"/>
                      <a:pt x="f14" y="f42"/>
                      <a:pt x="f43" y="f25"/>
                    </a:cubicBezTo>
                    <a:cubicBezTo>
                      <a:pt x="f10" y="f37"/>
                      <a:pt x="f5" y="f44"/>
                      <a:pt x="f12" y="f15"/>
                    </a:cubicBezTo>
                    <a:cubicBezTo>
                      <a:pt x="f43" y="f45"/>
                      <a:pt x="f45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1" name="Freeform 222">
                <a:extLst>
                  <a:ext uri="{FF2B5EF4-FFF2-40B4-BE49-F238E27FC236}">
                    <a16:creationId xmlns:a16="http://schemas.microsoft.com/office/drawing/2014/main" id="{AF8AB759-25E9-1EC4-FF9A-8E902FDB3036}"/>
                  </a:ext>
                </a:extLst>
              </p:cNvPr>
              <p:cNvSpPr/>
              <p:nvPr/>
            </p:nvSpPr>
            <p:spPr>
              <a:xfrm>
                <a:off x="3208336" y="4432307"/>
                <a:ext cx="141283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55"/>
                  <a:gd name="f8" fmla="val 11"/>
                  <a:gd name="f9" fmla="val 19"/>
                  <a:gd name="f10" fmla="val 18"/>
                  <a:gd name="f11" fmla="val 16"/>
                  <a:gd name="f12" fmla="val 12"/>
                  <a:gd name="f13" fmla="val 17"/>
                  <a:gd name="f14" fmla="val 15"/>
                  <a:gd name="f15" fmla="val 21"/>
                  <a:gd name="f16" fmla="val 23"/>
                  <a:gd name="f17" fmla="val 26"/>
                  <a:gd name="f18" fmla="val 9"/>
                  <a:gd name="f19" fmla="val 28"/>
                  <a:gd name="f20" fmla="val 7"/>
                  <a:gd name="f21" fmla="val 4"/>
                  <a:gd name="f22" fmla="val 29"/>
                  <a:gd name="f23" fmla="val 31"/>
                  <a:gd name="f24" fmla="val 33"/>
                  <a:gd name="f25" fmla="val 32"/>
                  <a:gd name="f26" fmla="val 20"/>
                  <a:gd name="f27" fmla="val 24"/>
                  <a:gd name="f28" fmla="val 35"/>
                  <a:gd name="f29" fmla="val 25"/>
                  <a:gd name="f30" fmla="val 27"/>
                  <a:gd name="f31" fmla="val 34"/>
                  <a:gd name="f32" fmla="val 30"/>
                  <a:gd name="f33" fmla="val 37"/>
                  <a:gd name="f34" fmla="val 39"/>
                  <a:gd name="f35" fmla="val 41"/>
                  <a:gd name="f36" fmla="val 36"/>
                  <a:gd name="f37" fmla="val 43"/>
                  <a:gd name="f38" fmla="val 47"/>
                  <a:gd name="f39" fmla="val 50"/>
                  <a:gd name="f40" fmla="val 40"/>
                  <a:gd name="f41" fmla="val 52"/>
                  <a:gd name="f42" fmla="val 54"/>
                  <a:gd name="f43" fmla="val 14"/>
                  <a:gd name="f44" fmla="val 56"/>
                  <a:gd name="f45" fmla="val 6"/>
                  <a:gd name="f46" fmla="val 57"/>
                  <a:gd name="f47" fmla="val 45"/>
                  <a:gd name="f48" fmla="val 46"/>
                  <a:gd name="f49" fmla="val 44"/>
                  <a:gd name="f50" fmla="val 42"/>
                  <a:gd name="f51" fmla="val 48"/>
                  <a:gd name="f52" fmla="val 51"/>
                  <a:gd name="f53" fmla="val 49"/>
                  <a:gd name="f54" fmla="val 10"/>
                  <a:gd name="f55" fmla="val 8"/>
                  <a:gd name="f56" fmla="val 3"/>
                  <a:gd name="f57" fmla="val 38"/>
                  <a:gd name="f58" fmla="val 1"/>
                  <a:gd name="f59" fmla="val 5"/>
                  <a:gd name="f60" fmla="+- 0 0 -90"/>
                  <a:gd name="f61" fmla="*/ f3 1 59"/>
                  <a:gd name="f62" fmla="*/ f4 1 55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59"/>
                  <a:gd name="f71" fmla="*/ f67 1 55"/>
                  <a:gd name="f72" fmla="*/ 11 f68 1"/>
                  <a:gd name="f73" fmla="*/ 19 f67 1"/>
                  <a:gd name="f74" fmla="*/ 12 f68 1"/>
                  <a:gd name="f75" fmla="*/ 17 f67 1"/>
                  <a:gd name="f76" fmla="*/ 26 f67 1"/>
                  <a:gd name="f77" fmla="*/ 4 f68 1"/>
                  <a:gd name="f78" fmla="*/ 29 f67 1"/>
                  <a:gd name="f79" fmla="*/ 33 f67 1"/>
                  <a:gd name="f80" fmla="*/ 24 f68 1"/>
                  <a:gd name="f81" fmla="*/ 35 f67 1"/>
                  <a:gd name="f82" fmla="*/ 27 f68 1"/>
                  <a:gd name="f83" fmla="*/ 34 f67 1"/>
                  <a:gd name="f84" fmla="*/ 37 f68 1"/>
                  <a:gd name="f85" fmla="*/ 43 f68 1"/>
                  <a:gd name="f86" fmla="*/ 37 f67 1"/>
                  <a:gd name="f87" fmla="*/ 52 f68 1"/>
                  <a:gd name="f88" fmla="*/ 54 f68 1"/>
                  <a:gd name="f89" fmla="*/ 14 f67 1"/>
                  <a:gd name="f90" fmla="*/ 59 f68 1"/>
                  <a:gd name="f91" fmla="*/ 0 f67 1"/>
                  <a:gd name="f92" fmla="*/ 56 f68 1"/>
                  <a:gd name="f93" fmla="*/ 18 f67 1"/>
                  <a:gd name="f94" fmla="*/ 57 f68 1"/>
                  <a:gd name="f95" fmla="*/ 39 f67 1"/>
                  <a:gd name="f96" fmla="*/ 46 f68 1"/>
                  <a:gd name="f97" fmla="*/ 44 f67 1"/>
                  <a:gd name="f98" fmla="*/ 40 f68 1"/>
                  <a:gd name="f99" fmla="*/ 48 f67 1"/>
                  <a:gd name="f100" fmla="*/ 51 f67 1"/>
                  <a:gd name="f101" fmla="*/ 25 f68 1"/>
                  <a:gd name="f102" fmla="*/ 10 f68 1"/>
                  <a:gd name="f103" fmla="*/ 46 f67 1"/>
                  <a:gd name="f104" fmla="*/ 3 f68 1"/>
                  <a:gd name="f105" fmla="*/ 43 f67 1"/>
                  <a:gd name="f106" fmla="*/ 0 f68 1"/>
                  <a:gd name="f107" fmla="*/ 5 f68 1"/>
                  <a:gd name="f108" fmla="+- f69 0 f1"/>
                  <a:gd name="f109" fmla="*/ f72 1 59"/>
                  <a:gd name="f110" fmla="*/ f73 1 55"/>
                  <a:gd name="f111" fmla="*/ f74 1 59"/>
                  <a:gd name="f112" fmla="*/ f75 1 55"/>
                  <a:gd name="f113" fmla="*/ f76 1 55"/>
                  <a:gd name="f114" fmla="*/ f77 1 59"/>
                  <a:gd name="f115" fmla="*/ f78 1 55"/>
                  <a:gd name="f116" fmla="*/ f79 1 55"/>
                  <a:gd name="f117" fmla="*/ f80 1 59"/>
                  <a:gd name="f118" fmla="*/ f81 1 55"/>
                  <a:gd name="f119" fmla="*/ f82 1 59"/>
                  <a:gd name="f120" fmla="*/ f83 1 55"/>
                  <a:gd name="f121" fmla="*/ f84 1 59"/>
                  <a:gd name="f122" fmla="*/ f85 1 59"/>
                  <a:gd name="f123" fmla="*/ f86 1 55"/>
                  <a:gd name="f124" fmla="*/ f87 1 59"/>
                  <a:gd name="f125" fmla="*/ f88 1 59"/>
                  <a:gd name="f126" fmla="*/ f89 1 55"/>
                  <a:gd name="f127" fmla="*/ f90 1 59"/>
                  <a:gd name="f128" fmla="*/ f91 1 55"/>
                  <a:gd name="f129" fmla="*/ f92 1 59"/>
                  <a:gd name="f130" fmla="*/ f93 1 55"/>
                  <a:gd name="f131" fmla="*/ f94 1 59"/>
                  <a:gd name="f132" fmla="*/ f95 1 55"/>
                  <a:gd name="f133" fmla="*/ f96 1 59"/>
                  <a:gd name="f134" fmla="*/ f97 1 55"/>
                  <a:gd name="f135" fmla="*/ f98 1 59"/>
                  <a:gd name="f136" fmla="*/ f99 1 55"/>
                  <a:gd name="f137" fmla="*/ f100 1 55"/>
                  <a:gd name="f138" fmla="*/ f101 1 59"/>
                  <a:gd name="f139" fmla="*/ f102 1 59"/>
                  <a:gd name="f140" fmla="*/ f103 1 55"/>
                  <a:gd name="f141" fmla="*/ f104 1 59"/>
                  <a:gd name="f142" fmla="*/ f105 1 55"/>
                  <a:gd name="f143" fmla="*/ f106 1 59"/>
                  <a:gd name="f144" fmla="*/ f107 1 59"/>
                  <a:gd name="f145" fmla="*/ 0 1 f70"/>
                  <a:gd name="f146" fmla="*/ f64 1 f70"/>
                  <a:gd name="f147" fmla="*/ 0 1 f71"/>
                  <a:gd name="f148" fmla="*/ f65 1 f71"/>
                  <a:gd name="f149" fmla="*/ f109 1 f70"/>
                  <a:gd name="f150" fmla="*/ f110 1 f71"/>
                  <a:gd name="f151" fmla="*/ f111 1 f70"/>
                  <a:gd name="f152" fmla="*/ f112 1 f71"/>
                  <a:gd name="f153" fmla="*/ f113 1 f71"/>
                  <a:gd name="f154" fmla="*/ f114 1 f70"/>
                  <a:gd name="f155" fmla="*/ f115 1 f71"/>
                  <a:gd name="f156" fmla="*/ f116 1 f71"/>
                  <a:gd name="f157" fmla="*/ f117 1 f70"/>
                  <a:gd name="f158" fmla="*/ f118 1 f71"/>
                  <a:gd name="f159" fmla="*/ f119 1 f70"/>
                  <a:gd name="f160" fmla="*/ f120 1 f71"/>
                  <a:gd name="f161" fmla="*/ f121 1 f70"/>
                  <a:gd name="f162" fmla="*/ f122 1 f70"/>
                  <a:gd name="f163" fmla="*/ f123 1 f71"/>
                  <a:gd name="f164" fmla="*/ f124 1 f70"/>
                  <a:gd name="f165" fmla="*/ f125 1 f70"/>
                  <a:gd name="f166" fmla="*/ f126 1 f71"/>
                  <a:gd name="f167" fmla="*/ f127 1 f70"/>
                  <a:gd name="f168" fmla="*/ f128 1 f71"/>
                  <a:gd name="f169" fmla="*/ f129 1 f70"/>
                  <a:gd name="f170" fmla="*/ f130 1 f71"/>
                  <a:gd name="f171" fmla="*/ f131 1 f70"/>
                  <a:gd name="f172" fmla="*/ f132 1 f71"/>
                  <a:gd name="f173" fmla="*/ f133 1 f70"/>
                  <a:gd name="f174" fmla="*/ f134 1 f71"/>
                  <a:gd name="f175" fmla="*/ f135 1 f70"/>
                  <a:gd name="f176" fmla="*/ f136 1 f71"/>
                  <a:gd name="f177" fmla="*/ f137 1 f71"/>
                  <a:gd name="f178" fmla="*/ f138 1 f70"/>
                  <a:gd name="f179" fmla="*/ f139 1 f70"/>
                  <a:gd name="f180" fmla="*/ f140 1 f71"/>
                  <a:gd name="f181" fmla="*/ f141 1 f70"/>
                  <a:gd name="f182" fmla="*/ f142 1 f71"/>
                  <a:gd name="f183" fmla="*/ f143 1 f70"/>
                  <a:gd name="f184" fmla="*/ f144 1 f70"/>
                  <a:gd name="f185" fmla="*/ f145 f61 1"/>
                  <a:gd name="f186" fmla="*/ f146 f61 1"/>
                  <a:gd name="f187" fmla="*/ f148 f62 1"/>
                  <a:gd name="f188" fmla="*/ f147 f62 1"/>
                  <a:gd name="f189" fmla="*/ f149 f61 1"/>
                  <a:gd name="f190" fmla="*/ f150 f62 1"/>
                  <a:gd name="f191" fmla="*/ f151 f61 1"/>
                  <a:gd name="f192" fmla="*/ f152 f62 1"/>
                  <a:gd name="f193" fmla="*/ f153 f62 1"/>
                  <a:gd name="f194" fmla="*/ f154 f61 1"/>
                  <a:gd name="f195" fmla="*/ f155 f62 1"/>
                  <a:gd name="f196" fmla="*/ f156 f62 1"/>
                  <a:gd name="f197" fmla="*/ f157 f61 1"/>
                  <a:gd name="f198" fmla="*/ f158 f62 1"/>
                  <a:gd name="f199" fmla="*/ f159 f61 1"/>
                  <a:gd name="f200" fmla="*/ f160 f62 1"/>
                  <a:gd name="f201" fmla="*/ f161 f61 1"/>
                  <a:gd name="f202" fmla="*/ f162 f61 1"/>
                  <a:gd name="f203" fmla="*/ f163 f62 1"/>
                  <a:gd name="f204" fmla="*/ f164 f61 1"/>
                  <a:gd name="f205" fmla="*/ f165 f61 1"/>
                  <a:gd name="f206" fmla="*/ f166 f62 1"/>
                  <a:gd name="f207" fmla="*/ f167 f61 1"/>
                  <a:gd name="f208" fmla="*/ f168 f62 1"/>
                  <a:gd name="f209" fmla="*/ f169 f61 1"/>
                  <a:gd name="f210" fmla="*/ f170 f62 1"/>
                  <a:gd name="f211" fmla="*/ f171 f61 1"/>
                  <a:gd name="f212" fmla="*/ f172 f62 1"/>
                  <a:gd name="f213" fmla="*/ f173 f61 1"/>
                  <a:gd name="f214" fmla="*/ f174 f62 1"/>
                  <a:gd name="f215" fmla="*/ f175 f61 1"/>
                  <a:gd name="f216" fmla="*/ f176 f62 1"/>
                  <a:gd name="f217" fmla="*/ f177 f62 1"/>
                  <a:gd name="f218" fmla="*/ f178 f61 1"/>
                  <a:gd name="f219" fmla="*/ f179 f61 1"/>
                  <a:gd name="f220" fmla="*/ f180 f62 1"/>
                  <a:gd name="f221" fmla="*/ f181 f61 1"/>
                  <a:gd name="f222" fmla="*/ f182 f62 1"/>
                  <a:gd name="f223" fmla="*/ f183 f61 1"/>
                  <a:gd name="f224" fmla="*/ f184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89" y="f190"/>
                  </a:cxn>
                  <a:cxn ang="f108">
                    <a:pos x="f191" y="f192"/>
                  </a:cxn>
                  <a:cxn ang="f108">
                    <a:pos x="f189" y="f193"/>
                  </a:cxn>
                  <a:cxn ang="f108">
                    <a:pos x="f194" y="f195"/>
                  </a:cxn>
                  <a:cxn ang="f108">
                    <a:pos x="f191" y="f196"/>
                  </a:cxn>
                  <a:cxn ang="f108">
                    <a:pos x="f197" y="f198"/>
                  </a:cxn>
                  <a:cxn ang="f108">
                    <a:pos x="f199" y="f200"/>
                  </a:cxn>
                  <a:cxn ang="f108">
                    <a:pos x="f201" y="f200"/>
                  </a:cxn>
                  <a:cxn ang="f108">
                    <a:pos x="f202" y="f203"/>
                  </a:cxn>
                  <a:cxn ang="f108">
                    <a:pos x="f204" y="f198"/>
                  </a:cxn>
                  <a:cxn ang="f108">
                    <a:pos x="f205" y="f206"/>
                  </a:cxn>
                  <a:cxn ang="f108">
                    <a:pos x="f207" y="f208"/>
                  </a:cxn>
                  <a:cxn ang="f108">
                    <a:pos x="f209" y="f210"/>
                  </a:cxn>
                  <a:cxn ang="f108">
                    <a:pos x="f211" y="f195"/>
                  </a:cxn>
                  <a:cxn ang="f108">
                    <a:pos x="f205" y="f212"/>
                  </a:cxn>
                  <a:cxn ang="f108">
                    <a:pos x="f213" y="f214"/>
                  </a:cxn>
                  <a:cxn ang="f108">
                    <a:pos x="f215" y="f216"/>
                  </a:cxn>
                  <a:cxn ang="f108">
                    <a:pos x="f199" y="f217"/>
                  </a:cxn>
                  <a:cxn ang="f108">
                    <a:pos x="f218" y="f217"/>
                  </a:cxn>
                  <a:cxn ang="f108">
                    <a:pos x="f219" y="f220"/>
                  </a:cxn>
                  <a:cxn ang="f108">
                    <a:pos x="f221" y="f222"/>
                  </a:cxn>
                  <a:cxn ang="f108">
                    <a:pos x="f223" y="f198"/>
                  </a:cxn>
                  <a:cxn ang="f108">
                    <a:pos x="f224" y="f193"/>
                  </a:cxn>
                  <a:cxn ang="f108">
                    <a:pos x="f189" y="f190"/>
                  </a:cxn>
                </a:cxnLst>
                <a:rect l="f185" t="f188" r="f186" b="f187"/>
                <a:pathLst>
                  <a:path w="59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8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0" y="f23"/>
                      <a:pt x="f18" y="f24"/>
                      <a:pt x="f12" y="f24"/>
                    </a:cubicBezTo>
                    <a:cubicBezTo>
                      <a:pt x="f11" y="f25"/>
                      <a:pt x="f26" y="f23"/>
                      <a:pt x="f27" y="f28"/>
                    </a:cubicBezTo>
                    <a:cubicBezTo>
                      <a:pt x="f29" y="f28"/>
                      <a:pt x="f17" y="f28"/>
                      <a:pt x="f30" y="f31"/>
                    </a:cubicBezTo>
                    <a:cubicBezTo>
                      <a:pt x="f32" y="f30"/>
                      <a:pt x="f31" y="f25"/>
                      <a:pt x="f33" y="f31"/>
                    </a:cubicBezTo>
                    <a:cubicBezTo>
                      <a:pt x="f34" y="f31"/>
                      <a:pt x="f35" y="f36"/>
                      <a:pt x="f37" y="f33"/>
                    </a:cubicBezTo>
                    <a:cubicBezTo>
                      <a:pt x="f38" y="f35"/>
                      <a:pt x="f39" y="f40"/>
                      <a:pt x="f41" y="f28"/>
                    </a:cubicBezTo>
                    <a:cubicBezTo>
                      <a:pt x="f7" y="f19"/>
                      <a:pt x="f42" y="f15"/>
                      <a:pt x="f42" y="f43"/>
                    </a:cubicBezTo>
                    <a:cubicBezTo>
                      <a:pt x="f42" y="f18"/>
                      <a:pt x="f44" y="f21"/>
                      <a:pt x="f6" y="f5"/>
                    </a:cubicBezTo>
                    <a:cubicBezTo>
                      <a:pt x="f6" y="f45"/>
                      <a:pt x="f44" y="f12"/>
                      <a:pt x="f44" y="f10"/>
                    </a:cubicBezTo>
                    <a:cubicBezTo>
                      <a:pt x="f46" y="f15"/>
                      <a:pt x="f44" y="f29"/>
                      <a:pt x="f46" y="f22"/>
                    </a:cubicBezTo>
                    <a:cubicBezTo>
                      <a:pt x="f46" y="f24"/>
                      <a:pt x="f7" y="f36"/>
                      <a:pt x="f42" y="f34"/>
                    </a:cubicBezTo>
                    <a:cubicBezTo>
                      <a:pt x="f41" y="f37"/>
                      <a:pt x="f39" y="f47"/>
                      <a:pt x="f48" y="f49"/>
                    </a:cubicBezTo>
                    <a:cubicBezTo>
                      <a:pt x="f49" y="f37"/>
                      <a:pt x="f50" y="f48"/>
                      <a:pt x="f40" y="f51"/>
                    </a:cubicBezTo>
                    <a:cubicBezTo>
                      <a:pt x="f36" y="f52"/>
                      <a:pt x="f25" y="f42"/>
                      <a:pt x="f30" y="f52"/>
                    </a:cubicBezTo>
                    <a:cubicBezTo>
                      <a:pt x="f30" y="f52"/>
                      <a:pt x="f17" y="f52"/>
                      <a:pt x="f29" y="f52"/>
                    </a:cubicBezTo>
                    <a:cubicBezTo>
                      <a:pt x="f9" y="f7"/>
                      <a:pt x="f14" y="f53"/>
                      <a:pt x="f54" y="f48"/>
                    </a:cubicBezTo>
                    <a:cubicBezTo>
                      <a:pt x="f55" y="f47"/>
                      <a:pt x="f45" y="f49"/>
                      <a:pt x="f56" y="f37"/>
                    </a:cubicBezTo>
                    <a:cubicBezTo>
                      <a:pt x="f5" y="f50"/>
                      <a:pt x="f5" y="f57"/>
                      <a:pt x="f5" y="f28"/>
                    </a:cubicBezTo>
                    <a:cubicBezTo>
                      <a:pt x="f5" y="f23"/>
                      <a:pt x="f58" y="f30"/>
                      <a:pt x="f59" y="f17"/>
                    </a:cubicBezTo>
                    <a:cubicBezTo>
                      <a:pt x="f18" y="f29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2" name="Freeform 223">
                <a:extLst>
                  <a:ext uri="{FF2B5EF4-FFF2-40B4-BE49-F238E27FC236}">
                    <a16:creationId xmlns:a16="http://schemas.microsoft.com/office/drawing/2014/main" id="{B42A3170-F8AD-5397-B282-1664888133BC}"/>
                  </a:ext>
                </a:extLst>
              </p:cNvPr>
              <p:cNvSpPr/>
              <p:nvPr/>
            </p:nvSpPr>
            <p:spPr>
              <a:xfrm>
                <a:off x="2947989" y="4997452"/>
                <a:ext cx="7144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13"/>
                  <a:gd name="f9" fmla="val 31"/>
                  <a:gd name="f10" fmla="val 9"/>
                  <a:gd name="f11" fmla="val 24"/>
                  <a:gd name="f12" fmla="val 6"/>
                  <a:gd name="f13" fmla="val 18"/>
                  <a:gd name="f14" fmla="val 2"/>
                  <a:gd name="f15" fmla="val 12"/>
                  <a:gd name="f16" fmla="val 8"/>
                  <a:gd name="f17" fmla="val 4"/>
                  <a:gd name="f18" fmla="val 10"/>
                  <a:gd name="f19" fmla="val 3"/>
                  <a:gd name="f20" fmla="val 5"/>
                  <a:gd name="f21" fmla="val 15"/>
                  <a:gd name="f22" fmla="val 11"/>
                  <a:gd name="f23" fmla="val 17"/>
                  <a:gd name="f24" fmla="val 21"/>
                  <a:gd name="f25" fmla="val 23"/>
                  <a:gd name="f26" fmla="val 22"/>
                  <a:gd name="f27" fmla="val 26"/>
                  <a:gd name="f28" fmla="val 29"/>
                  <a:gd name="f29" fmla="val 25"/>
                  <a:gd name="f30" fmla="val 36"/>
                  <a:gd name="f31" fmla="val 41"/>
                  <a:gd name="f32" fmla="val 45"/>
                  <a:gd name="f33" fmla="val 20"/>
                  <a:gd name="f34" fmla="val 19"/>
                  <a:gd name="f35" fmla="val 42"/>
                  <a:gd name="f36" fmla="val 39"/>
                  <a:gd name="f37" fmla="val 35"/>
                  <a:gd name="f38" fmla="+- 0 0 -90"/>
                  <a:gd name="f39" fmla="*/ f3 1 30"/>
                  <a:gd name="f40" fmla="*/ f4 1 46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0"/>
                  <a:gd name="f49" fmla="*/ f45 1 46"/>
                  <a:gd name="f50" fmla="*/ 13 f46 1"/>
                  <a:gd name="f51" fmla="*/ 31 f45 1"/>
                  <a:gd name="f52" fmla="*/ 2 f46 1"/>
                  <a:gd name="f53" fmla="*/ 12 f45 1"/>
                  <a:gd name="f54" fmla="*/ 4 f46 1"/>
                  <a:gd name="f55" fmla="*/ 2 f45 1"/>
                  <a:gd name="f56" fmla="*/ 12 f46 1"/>
                  <a:gd name="f57" fmla="*/ 5 f45 1"/>
                  <a:gd name="f58" fmla="*/ 21 f46 1"/>
                  <a:gd name="f59" fmla="*/ 23 f45 1"/>
                  <a:gd name="f60" fmla="*/ 25 f46 1"/>
                  <a:gd name="f61" fmla="*/ 24 f46 1"/>
                  <a:gd name="f62" fmla="*/ 45 f45 1"/>
                  <a:gd name="f63" fmla="*/ 17 f46 1"/>
                  <a:gd name="f64" fmla="*/ 39 f45 1"/>
                  <a:gd name="f65" fmla="+- f47 0 f1"/>
                  <a:gd name="f66" fmla="*/ f50 1 30"/>
                  <a:gd name="f67" fmla="*/ f51 1 46"/>
                  <a:gd name="f68" fmla="*/ f52 1 30"/>
                  <a:gd name="f69" fmla="*/ f53 1 46"/>
                  <a:gd name="f70" fmla="*/ f54 1 30"/>
                  <a:gd name="f71" fmla="*/ f55 1 46"/>
                  <a:gd name="f72" fmla="*/ f56 1 30"/>
                  <a:gd name="f73" fmla="*/ f57 1 46"/>
                  <a:gd name="f74" fmla="*/ f58 1 30"/>
                  <a:gd name="f75" fmla="*/ f59 1 46"/>
                  <a:gd name="f76" fmla="*/ f60 1 30"/>
                  <a:gd name="f77" fmla="*/ f61 1 30"/>
                  <a:gd name="f78" fmla="*/ f62 1 46"/>
                  <a:gd name="f79" fmla="*/ f63 1 30"/>
                  <a:gd name="f80" fmla="*/ f64 1 46"/>
                  <a:gd name="f81" fmla="*/ 0 1 f48"/>
                  <a:gd name="f82" fmla="*/ f42 1 f48"/>
                  <a:gd name="f83" fmla="*/ 0 1 f49"/>
                  <a:gd name="f84" fmla="*/ f43 1 f49"/>
                  <a:gd name="f85" fmla="*/ f66 1 f48"/>
                  <a:gd name="f86" fmla="*/ f67 1 f49"/>
                  <a:gd name="f87" fmla="*/ f68 1 f48"/>
                  <a:gd name="f88" fmla="*/ f69 1 f49"/>
                  <a:gd name="f89" fmla="*/ f70 1 f48"/>
                  <a:gd name="f90" fmla="*/ f71 1 f49"/>
                  <a:gd name="f91" fmla="*/ f72 1 f48"/>
                  <a:gd name="f92" fmla="*/ f73 1 f49"/>
                  <a:gd name="f93" fmla="*/ f74 1 f48"/>
                  <a:gd name="f94" fmla="*/ f75 1 f49"/>
                  <a:gd name="f95" fmla="*/ f76 1 f48"/>
                  <a:gd name="f96" fmla="*/ f77 1 f48"/>
                  <a:gd name="f97" fmla="*/ f78 1 f49"/>
                  <a:gd name="f98" fmla="*/ f79 1 f48"/>
                  <a:gd name="f99" fmla="*/ f80 1 f49"/>
                  <a:gd name="f100" fmla="*/ f81 f39 1"/>
                  <a:gd name="f101" fmla="*/ f82 f39 1"/>
                  <a:gd name="f102" fmla="*/ f84 f40 1"/>
                  <a:gd name="f103" fmla="*/ f83 f40 1"/>
                  <a:gd name="f104" fmla="*/ f85 f39 1"/>
                  <a:gd name="f105" fmla="*/ f86 f40 1"/>
                  <a:gd name="f106" fmla="*/ f87 f39 1"/>
                  <a:gd name="f107" fmla="*/ f88 f40 1"/>
                  <a:gd name="f108" fmla="*/ f89 f39 1"/>
                  <a:gd name="f109" fmla="*/ f90 f40 1"/>
                  <a:gd name="f110" fmla="*/ f91 f39 1"/>
                  <a:gd name="f111" fmla="*/ f92 f40 1"/>
                  <a:gd name="f112" fmla="*/ f93 f39 1"/>
                  <a:gd name="f113" fmla="*/ f94 f40 1"/>
                  <a:gd name="f114" fmla="*/ f95 f39 1"/>
                  <a:gd name="f115" fmla="*/ f96 f39 1"/>
                  <a:gd name="f116" fmla="*/ f97 f40 1"/>
                  <a:gd name="f117" fmla="*/ f98 f39 1"/>
                  <a:gd name="f118" fmla="*/ f99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4" y="f105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05"/>
                  </a:cxn>
                  <a:cxn ang="f65">
                    <a:pos x="f115" y="f116"/>
                  </a:cxn>
                  <a:cxn ang="f65">
                    <a:pos x="f117" y="f118"/>
                  </a:cxn>
                  <a:cxn ang="f65">
                    <a:pos x="f104" y="f105"/>
                  </a:cxn>
                </a:cxnLst>
                <a:rect l="f100" t="f103" r="f101" b="f102"/>
                <a:pathLst>
                  <a:path w="30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7" y="f14"/>
                    </a:cubicBezTo>
                    <a:cubicBezTo>
                      <a:pt x="f16" y="f5"/>
                      <a:pt x="f18" y="f19"/>
                      <a:pt x="f15" y="f20"/>
                    </a:cubicBezTo>
                    <a:cubicBezTo>
                      <a:pt x="f21" y="f22"/>
                      <a:pt x="f13" y="f23"/>
                      <a:pt x="f24" y="f25"/>
                    </a:cubicBezTo>
                    <a:cubicBezTo>
                      <a:pt x="f26" y="f27"/>
                      <a:pt x="f25" y="f28"/>
                      <a:pt x="f29" y="f9"/>
                    </a:cubicBezTo>
                    <a:cubicBezTo>
                      <a:pt x="f6" y="f30"/>
                      <a:pt x="f28" y="f31"/>
                      <a:pt x="f11" y="f32"/>
                    </a:cubicBezTo>
                    <a:cubicBezTo>
                      <a:pt x="f33" y="f7"/>
                      <a:pt x="f34" y="f35"/>
                      <a:pt x="f23" y="f36"/>
                    </a:cubicBezTo>
                    <a:cubicBezTo>
                      <a:pt x="f13" y="f37"/>
                      <a:pt x="f33" y="f6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3" name="Freeform 224">
                <a:extLst>
                  <a:ext uri="{FF2B5EF4-FFF2-40B4-BE49-F238E27FC236}">
                    <a16:creationId xmlns:a16="http://schemas.microsoft.com/office/drawing/2014/main" id="{9F531925-52E5-BF5A-5DD2-5544866F7AFF}"/>
                  </a:ext>
                </a:extLst>
              </p:cNvPr>
              <p:cNvSpPr/>
              <p:nvPr/>
            </p:nvSpPr>
            <p:spPr>
              <a:xfrm>
                <a:off x="3219446" y="4565654"/>
                <a:ext cx="61914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45"/>
                  <a:gd name="f8" fmla="val 21"/>
                  <a:gd name="f9" fmla="val 1"/>
                  <a:gd name="f10" fmla="val 23"/>
                  <a:gd name="f11" fmla="val 25"/>
                  <a:gd name="f12" fmla="val 4"/>
                  <a:gd name="f13" fmla="val 7"/>
                  <a:gd name="f14" fmla="val 11"/>
                  <a:gd name="f15" fmla="val 12"/>
                  <a:gd name="f16" fmla="val 17"/>
                  <a:gd name="f17" fmla="val 14"/>
                  <a:gd name="f18" fmla="val 20"/>
                  <a:gd name="f19" fmla="val 18"/>
                  <a:gd name="f20" fmla="val 19"/>
                  <a:gd name="f21" fmla="val 27"/>
                  <a:gd name="f22" fmla="val 16"/>
                  <a:gd name="f23" fmla="val 34"/>
                  <a:gd name="f24" fmla="val 41"/>
                  <a:gd name="f25" fmla="val 10"/>
                  <a:gd name="f26" fmla="val 44"/>
                  <a:gd name="f27" fmla="val 43"/>
                  <a:gd name="f28" fmla="val 39"/>
                  <a:gd name="f29" fmla="val 2"/>
                  <a:gd name="f30" fmla="val 36"/>
                  <a:gd name="f31" fmla="val 3"/>
                  <a:gd name="f32" fmla="val 29"/>
                  <a:gd name="f33" fmla="val 24"/>
                  <a:gd name="f34" fmla="val 13"/>
                  <a:gd name="f35" fmla="val 15"/>
                  <a:gd name="f36" fmla="+- 0 0 -90"/>
                  <a:gd name="f37" fmla="*/ f3 1 26"/>
                  <a:gd name="f38" fmla="*/ f4 1 45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6"/>
                  <a:gd name="f47" fmla="*/ f43 1 45"/>
                  <a:gd name="f48" fmla="*/ 21 f44 1"/>
                  <a:gd name="f49" fmla="*/ 1 f43 1"/>
                  <a:gd name="f50" fmla="*/ 25 f44 1"/>
                  <a:gd name="f51" fmla="*/ 4 f43 1"/>
                  <a:gd name="f52" fmla="*/ 12 f43 1"/>
                  <a:gd name="f53" fmla="*/ 20 f44 1"/>
                  <a:gd name="f54" fmla="*/ 17 f43 1"/>
                  <a:gd name="f55" fmla="*/ 20 f43 1"/>
                  <a:gd name="f56" fmla="*/ 12 f44 1"/>
                  <a:gd name="f57" fmla="*/ 41 f43 1"/>
                  <a:gd name="f58" fmla="*/ 4 f44 1"/>
                  <a:gd name="f59" fmla="*/ 44 f43 1"/>
                  <a:gd name="f60" fmla="*/ 2 f44 1"/>
                  <a:gd name="f61" fmla="*/ 36 f43 1"/>
                  <a:gd name="f62" fmla="*/ 10 f44 1"/>
                  <a:gd name="f63" fmla="*/ 14 f44 1"/>
                  <a:gd name="f64" fmla="*/ 7 f43 1"/>
                  <a:gd name="f65" fmla="+- f45 0 f1"/>
                  <a:gd name="f66" fmla="*/ f48 1 26"/>
                  <a:gd name="f67" fmla="*/ f49 1 45"/>
                  <a:gd name="f68" fmla="*/ f50 1 26"/>
                  <a:gd name="f69" fmla="*/ f51 1 45"/>
                  <a:gd name="f70" fmla="*/ f52 1 45"/>
                  <a:gd name="f71" fmla="*/ f53 1 26"/>
                  <a:gd name="f72" fmla="*/ f54 1 45"/>
                  <a:gd name="f73" fmla="*/ f55 1 45"/>
                  <a:gd name="f74" fmla="*/ f56 1 26"/>
                  <a:gd name="f75" fmla="*/ f57 1 45"/>
                  <a:gd name="f76" fmla="*/ f58 1 26"/>
                  <a:gd name="f77" fmla="*/ f59 1 45"/>
                  <a:gd name="f78" fmla="*/ f60 1 26"/>
                  <a:gd name="f79" fmla="*/ f61 1 45"/>
                  <a:gd name="f80" fmla="*/ f62 1 26"/>
                  <a:gd name="f81" fmla="*/ f63 1 26"/>
                  <a:gd name="f82" fmla="*/ f64 1 45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7"/>
                  <a:gd name="f92" fmla="*/ f71 1 f46"/>
                  <a:gd name="f93" fmla="*/ f72 1 f47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7"/>
                  <a:gd name="f101" fmla="*/ f80 1 f46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8 1"/>
                  <a:gd name="f113" fmla="*/ f92 f37 1"/>
                  <a:gd name="f114" fmla="*/ f93 f38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8 1"/>
                  <a:gd name="f122" fmla="*/ f101 f37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08" y="f112"/>
                  </a:cxn>
                  <a:cxn ang="f65">
                    <a:pos x="f113" y="f114"/>
                  </a:cxn>
                  <a:cxn ang="f65">
                    <a:pos x="f113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14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26" h="45">
                    <a:moveTo>
                      <a:pt x="f8" y="f9"/>
                    </a:moveTo>
                    <a:cubicBezTo>
                      <a:pt x="f10" y="f9"/>
                      <a:pt x="f6" y="f5"/>
                      <a:pt x="f11" y="f12"/>
                    </a:cubicBezTo>
                    <a:cubicBezTo>
                      <a:pt x="f11" y="f13"/>
                      <a:pt x="f6" y="f14"/>
                      <a:pt x="f8" y="f15"/>
                    </a:cubicBezTo>
                    <a:cubicBezTo>
                      <a:pt x="f16" y="f15"/>
                      <a:pt x="f16" y="f17"/>
                      <a:pt x="f18" y="f16"/>
                    </a:cubicBezTo>
                    <a:cubicBezTo>
                      <a:pt x="f18" y="f19"/>
                      <a:pt x="f18" y="f20"/>
                      <a:pt x="f18" y="f18"/>
                    </a:cubicBezTo>
                    <a:cubicBezTo>
                      <a:pt x="f16" y="f21"/>
                      <a:pt x="f22" y="f23"/>
                      <a:pt x="f15" y="f24"/>
                    </a:cubicBezTo>
                    <a:cubicBezTo>
                      <a:pt x="f25" y="f26"/>
                      <a:pt x="f13" y="f7"/>
                      <a:pt x="f12" y="f26"/>
                    </a:cubicBezTo>
                    <a:cubicBezTo>
                      <a:pt x="f5" y="f27"/>
                      <a:pt x="f9" y="f28"/>
                      <a:pt x="f29" y="f30"/>
                    </a:cubicBezTo>
                    <a:cubicBezTo>
                      <a:pt x="f31" y="f32"/>
                      <a:pt x="f13" y="f33"/>
                      <a:pt x="f25" y="f16"/>
                    </a:cubicBezTo>
                    <a:cubicBezTo>
                      <a:pt x="f14" y="f17"/>
                      <a:pt x="f34" y="f25"/>
                      <a:pt x="f17" y="f13"/>
                    </a:cubicBezTo>
                    <a:cubicBezTo>
                      <a:pt x="f35" y="f29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4" name="Freeform 225">
                <a:extLst>
                  <a:ext uri="{FF2B5EF4-FFF2-40B4-BE49-F238E27FC236}">
                    <a16:creationId xmlns:a16="http://schemas.microsoft.com/office/drawing/2014/main" id="{B23FB76D-3577-3D8D-5C44-A2BF1DEE092D}"/>
                  </a:ext>
                </a:extLst>
              </p:cNvPr>
              <p:cNvSpPr/>
              <p:nvPr/>
            </p:nvSpPr>
            <p:spPr>
              <a:xfrm>
                <a:off x="2344741" y="4860932"/>
                <a:ext cx="10477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5"/>
                  <a:gd name="f9" fmla="val 21"/>
                  <a:gd name="f10" fmla="val 13"/>
                  <a:gd name="f11" fmla="val 20"/>
                  <a:gd name="f12" fmla="val 12"/>
                  <a:gd name="f13" fmla="val 22"/>
                  <a:gd name="f14" fmla="val 10"/>
                  <a:gd name="f15" fmla="val 5"/>
                  <a:gd name="f16" fmla="val 23"/>
                  <a:gd name="f17" fmla="val 16"/>
                  <a:gd name="f18" fmla="val 3"/>
                  <a:gd name="f19" fmla="val 9"/>
                  <a:gd name="f20" fmla="val 14"/>
                  <a:gd name="f21" fmla="val 11"/>
                  <a:gd name="f22" fmla="val 7"/>
                  <a:gd name="f23" fmla="val 28"/>
                  <a:gd name="f24" fmla="val 35"/>
                  <a:gd name="f25" fmla="val 1"/>
                  <a:gd name="f26" fmla="val 39"/>
                  <a:gd name="f27" fmla="val 42"/>
                  <a:gd name="f28" fmla="val 43"/>
                  <a:gd name="f29" fmla="val 41"/>
                  <a:gd name="f30" fmla="val 32"/>
                  <a:gd name="f31" fmla="val 17"/>
                  <a:gd name="f32" fmla="val 18"/>
                  <a:gd name="f33" fmla="val 19"/>
                  <a:gd name="f34" fmla="+- 0 0 -90"/>
                  <a:gd name="f35" fmla="*/ f3 1 44"/>
                  <a:gd name="f36" fmla="*/ f4 1 2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4"/>
                  <a:gd name="f45" fmla="*/ f41 1 25"/>
                  <a:gd name="f46" fmla="*/ 15 f42 1"/>
                  <a:gd name="f47" fmla="*/ 21 f41 1"/>
                  <a:gd name="f48" fmla="*/ 10 f42 1"/>
                  <a:gd name="f49" fmla="*/ 22 f41 1"/>
                  <a:gd name="f50" fmla="*/ 0 f42 1"/>
                  <a:gd name="f51" fmla="*/ 16 f41 1"/>
                  <a:gd name="f52" fmla="*/ 9 f42 1"/>
                  <a:gd name="f53" fmla="*/ 15 f41 1"/>
                  <a:gd name="f54" fmla="*/ 13 f42 1"/>
                  <a:gd name="f55" fmla="*/ 12 f41 1"/>
                  <a:gd name="f56" fmla="*/ 9 f41 1"/>
                  <a:gd name="f57" fmla="*/ 35 f42 1"/>
                  <a:gd name="f58" fmla="*/ 1 f41 1"/>
                  <a:gd name="f59" fmla="*/ 43 f42 1"/>
                  <a:gd name="f60" fmla="*/ 5 f41 1"/>
                  <a:gd name="f61" fmla="*/ 39 f42 1"/>
                  <a:gd name="f62" fmla="*/ 18 f42 1"/>
                  <a:gd name="f63" fmla="*/ 19 f41 1"/>
                  <a:gd name="f64" fmla="+- f43 0 f1"/>
                  <a:gd name="f65" fmla="*/ f46 1 44"/>
                  <a:gd name="f66" fmla="*/ f47 1 25"/>
                  <a:gd name="f67" fmla="*/ f48 1 44"/>
                  <a:gd name="f68" fmla="*/ f49 1 25"/>
                  <a:gd name="f69" fmla="*/ f50 1 44"/>
                  <a:gd name="f70" fmla="*/ f51 1 25"/>
                  <a:gd name="f71" fmla="*/ f52 1 44"/>
                  <a:gd name="f72" fmla="*/ f53 1 25"/>
                  <a:gd name="f73" fmla="*/ f54 1 44"/>
                  <a:gd name="f74" fmla="*/ f55 1 25"/>
                  <a:gd name="f75" fmla="*/ f56 1 25"/>
                  <a:gd name="f76" fmla="*/ f57 1 44"/>
                  <a:gd name="f77" fmla="*/ f58 1 25"/>
                  <a:gd name="f78" fmla="*/ f59 1 44"/>
                  <a:gd name="f79" fmla="*/ f60 1 25"/>
                  <a:gd name="f80" fmla="*/ f61 1 44"/>
                  <a:gd name="f81" fmla="*/ f62 1 44"/>
                  <a:gd name="f82" fmla="*/ f63 1 25"/>
                  <a:gd name="f83" fmla="*/ 0 1 f44"/>
                  <a:gd name="f84" fmla="*/ f38 1 f44"/>
                  <a:gd name="f85" fmla="*/ 0 1 f45"/>
                  <a:gd name="f86" fmla="*/ f39 1 f45"/>
                  <a:gd name="f87" fmla="*/ f65 1 f44"/>
                  <a:gd name="f88" fmla="*/ f66 1 f45"/>
                  <a:gd name="f89" fmla="*/ f67 1 f44"/>
                  <a:gd name="f90" fmla="*/ f68 1 f45"/>
                  <a:gd name="f91" fmla="*/ f69 1 f44"/>
                  <a:gd name="f92" fmla="*/ f70 1 f45"/>
                  <a:gd name="f93" fmla="*/ f71 1 f44"/>
                  <a:gd name="f94" fmla="*/ f72 1 f45"/>
                  <a:gd name="f95" fmla="*/ f73 1 f44"/>
                  <a:gd name="f96" fmla="*/ f74 1 f45"/>
                  <a:gd name="f97" fmla="*/ f75 1 f45"/>
                  <a:gd name="f98" fmla="*/ f76 1 f44"/>
                  <a:gd name="f99" fmla="*/ f77 1 f45"/>
                  <a:gd name="f100" fmla="*/ f78 1 f44"/>
                  <a:gd name="f101" fmla="*/ f79 1 f45"/>
                  <a:gd name="f102" fmla="*/ f80 1 f44"/>
                  <a:gd name="f103" fmla="*/ f81 1 f44"/>
                  <a:gd name="f104" fmla="*/ f82 1 f45"/>
                  <a:gd name="f105" fmla="*/ f83 f35 1"/>
                  <a:gd name="f106" fmla="*/ f84 f35 1"/>
                  <a:gd name="f107" fmla="*/ f86 f36 1"/>
                  <a:gd name="f108" fmla="*/ f85 f36 1"/>
                  <a:gd name="f109" fmla="*/ f87 f35 1"/>
                  <a:gd name="f110" fmla="*/ f88 f36 1"/>
                  <a:gd name="f111" fmla="*/ f89 f35 1"/>
                  <a:gd name="f112" fmla="*/ f90 f36 1"/>
                  <a:gd name="f113" fmla="*/ f91 f35 1"/>
                  <a:gd name="f114" fmla="*/ f92 f36 1"/>
                  <a:gd name="f115" fmla="*/ f93 f35 1"/>
                  <a:gd name="f116" fmla="*/ f94 f36 1"/>
                  <a:gd name="f117" fmla="*/ f95 f35 1"/>
                  <a:gd name="f118" fmla="*/ f96 f36 1"/>
                  <a:gd name="f119" fmla="*/ f97 f36 1"/>
                  <a:gd name="f120" fmla="*/ f98 f35 1"/>
                  <a:gd name="f121" fmla="*/ f99 f36 1"/>
                  <a:gd name="f122" fmla="*/ f100 f35 1"/>
                  <a:gd name="f123" fmla="*/ f101 f36 1"/>
                  <a:gd name="f124" fmla="*/ f102 f35 1"/>
                  <a:gd name="f125" fmla="*/ f103 f35 1"/>
                  <a:gd name="f126" fmla="*/ f104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09" y="f119"/>
                  </a:cxn>
                  <a:cxn ang="f64">
                    <a:pos x="f120" y="f121"/>
                  </a:cxn>
                  <a:cxn ang="f64">
                    <a:pos x="f122" y="f123"/>
                  </a:cxn>
                  <a:cxn ang="f64">
                    <a:pos x="f124" y="f118"/>
                  </a:cxn>
                  <a:cxn ang="f64">
                    <a:pos x="f125" y="f126"/>
                  </a:cxn>
                  <a:cxn ang="f64">
                    <a:pos x="f109" y="f110"/>
                  </a:cxn>
                </a:cxnLst>
                <a:rect l="f105" t="f108" r="f106" b="f107"/>
                <a:pathLst>
                  <a:path w="44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7"/>
                      <a:pt x="f5" y="f16"/>
                      <a:pt x="f5" y="f17"/>
                    </a:cubicBezTo>
                    <a:cubicBezTo>
                      <a:pt x="f18" y="f8"/>
                      <a:pt x="f15" y="f19"/>
                      <a:pt x="f19" y="f8"/>
                    </a:cubicBezTo>
                    <a:cubicBezTo>
                      <a:pt x="f14" y="f17"/>
                      <a:pt x="f10" y="f20"/>
                      <a:pt x="f10" y="f12"/>
                    </a:cubicBezTo>
                    <a:cubicBezTo>
                      <a:pt x="f20" y="f21"/>
                      <a:pt x="f20" y="f14"/>
                      <a:pt x="f8" y="f19"/>
                    </a:cubicBezTo>
                    <a:cubicBezTo>
                      <a:pt x="f9" y="f22"/>
                      <a:pt x="f23" y="f18"/>
                      <a:pt x="f24" y="f25"/>
                    </a:cubicBezTo>
                    <a:cubicBezTo>
                      <a:pt x="f26" y="f5"/>
                      <a:pt x="f27" y="f25"/>
                      <a:pt x="f28" y="f15"/>
                    </a:cubicBezTo>
                    <a:cubicBezTo>
                      <a:pt x="f6" y="f19"/>
                      <a:pt x="f29" y="f21"/>
                      <a:pt x="f26" y="f12"/>
                    </a:cubicBezTo>
                    <a:cubicBezTo>
                      <a:pt x="f30" y="f8"/>
                      <a:pt x="f7" y="f31"/>
                      <a:pt x="f32" y="f33"/>
                    </a:cubicBezTo>
                    <a:cubicBezTo>
                      <a:pt x="f31" y="f11"/>
                      <a:pt x="f17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5" name="Freeform 226">
                <a:extLst>
                  <a:ext uri="{FF2B5EF4-FFF2-40B4-BE49-F238E27FC236}">
                    <a16:creationId xmlns:a16="http://schemas.microsoft.com/office/drawing/2014/main" id="{A9A296FE-5D7D-C169-DAE2-8BA815A20413}"/>
                  </a:ext>
                </a:extLst>
              </p:cNvPr>
              <p:cNvSpPr/>
              <p:nvPr/>
            </p:nvSpPr>
            <p:spPr>
              <a:xfrm>
                <a:off x="3284533" y="4968877"/>
                <a:ext cx="53977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16"/>
                  <a:gd name="f9" fmla="val 19"/>
                  <a:gd name="f10" fmla="val 17"/>
                  <a:gd name="f11" fmla="val 24"/>
                  <a:gd name="f12" fmla="val 29"/>
                  <a:gd name="f13" fmla="val 21"/>
                  <a:gd name="f14" fmla="val 34"/>
                  <a:gd name="f15" fmla="val 22"/>
                  <a:gd name="f16" fmla="val 36"/>
                  <a:gd name="f17" fmla="val 38"/>
                  <a:gd name="f18" fmla="val 41"/>
                  <a:gd name="f19" fmla="val 44"/>
                  <a:gd name="f20" fmla="val 47"/>
                  <a:gd name="f21" fmla="val 48"/>
                  <a:gd name="f22" fmla="val 14"/>
                  <a:gd name="f23" fmla="val 46"/>
                  <a:gd name="f24" fmla="val 13"/>
                  <a:gd name="f25" fmla="val 9"/>
                  <a:gd name="f26" fmla="val 39"/>
                  <a:gd name="f27" fmla="val 31"/>
                  <a:gd name="f28" fmla="val 6"/>
                  <a:gd name="f29" fmla="val 25"/>
                  <a:gd name="f30" fmla="val 5"/>
                  <a:gd name="f31" fmla="val 4"/>
                  <a:gd name="f32" fmla="val 2"/>
                  <a:gd name="f33" fmla="val 12"/>
                  <a:gd name="f34" fmla="val 1"/>
                  <a:gd name="f35" fmla="val 10"/>
                  <a:gd name="f36" fmla="val 7"/>
                  <a:gd name="f37" fmla="val 11"/>
                  <a:gd name="f38" fmla="val 3"/>
                  <a:gd name="f39" fmla="val 15"/>
                  <a:gd name="f40" fmla="val 18"/>
                  <a:gd name="f41" fmla="+- 0 0 -90"/>
                  <a:gd name="f42" fmla="*/ f3 1 23"/>
                  <a:gd name="f43" fmla="*/ f4 1 49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23"/>
                  <a:gd name="f52" fmla="*/ f48 1 49"/>
                  <a:gd name="f53" fmla="*/ 16 f49 1"/>
                  <a:gd name="f54" fmla="*/ 19 f48 1"/>
                  <a:gd name="f55" fmla="*/ 21 f49 1"/>
                  <a:gd name="f56" fmla="*/ 34 f48 1"/>
                  <a:gd name="f57" fmla="*/ 23 f49 1"/>
                  <a:gd name="f58" fmla="*/ 41 f48 1"/>
                  <a:gd name="f59" fmla="*/ 19 f49 1"/>
                  <a:gd name="f60" fmla="*/ 48 f48 1"/>
                  <a:gd name="f61" fmla="*/ 13 f49 1"/>
                  <a:gd name="f62" fmla="*/ 44 f48 1"/>
                  <a:gd name="f63" fmla="*/ 6 f49 1"/>
                  <a:gd name="f64" fmla="*/ 25 f48 1"/>
                  <a:gd name="f65" fmla="*/ 2 f49 1"/>
                  <a:gd name="f66" fmla="*/ 12 f48 1"/>
                  <a:gd name="f67" fmla="*/ 6 f48 1"/>
                  <a:gd name="f68" fmla="*/ 7 f49 1"/>
                  <a:gd name="f69" fmla="*/ 2 f48 1"/>
                  <a:gd name="f70" fmla="*/ 12 f49 1"/>
                  <a:gd name="f71" fmla="*/ 11 f48 1"/>
                  <a:gd name="f72" fmla="*/ 16 f48 1"/>
                  <a:gd name="f73" fmla="+- f50 0 f1"/>
                  <a:gd name="f74" fmla="*/ f53 1 23"/>
                  <a:gd name="f75" fmla="*/ f54 1 49"/>
                  <a:gd name="f76" fmla="*/ f55 1 23"/>
                  <a:gd name="f77" fmla="*/ f56 1 49"/>
                  <a:gd name="f78" fmla="*/ f57 1 23"/>
                  <a:gd name="f79" fmla="*/ f58 1 49"/>
                  <a:gd name="f80" fmla="*/ f59 1 23"/>
                  <a:gd name="f81" fmla="*/ f60 1 49"/>
                  <a:gd name="f82" fmla="*/ f61 1 23"/>
                  <a:gd name="f83" fmla="*/ f62 1 49"/>
                  <a:gd name="f84" fmla="*/ f63 1 23"/>
                  <a:gd name="f85" fmla="*/ f64 1 49"/>
                  <a:gd name="f86" fmla="*/ f65 1 23"/>
                  <a:gd name="f87" fmla="*/ f66 1 49"/>
                  <a:gd name="f88" fmla="*/ f67 1 49"/>
                  <a:gd name="f89" fmla="*/ f68 1 23"/>
                  <a:gd name="f90" fmla="*/ f69 1 49"/>
                  <a:gd name="f91" fmla="*/ f70 1 23"/>
                  <a:gd name="f92" fmla="*/ f71 1 49"/>
                  <a:gd name="f93" fmla="*/ f72 1 49"/>
                  <a:gd name="f94" fmla="*/ 0 1 f51"/>
                  <a:gd name="f95" fmla="*/ f45 1 f51"/>
                  <a:gd name="f96" fmla="*/ 0 1 f52"/>
                  <a:gd name="f97" fmla="*/ f46 1 f52"/>
                  <a:gd name="f98" fmla="*/ f74 1 f51"/>
                  <a:gd name="f99" fmla="*/ f75 1 f52"/>
                  <a:gd name="f100" fmla="*/ f76 1 f51"/>
                  <a:gd name="f101" fmla="*/ f77 1 f52"/>
                  <a:gd name="f102" fmla="*/ f78 1 f51"/>
                  <a:gd name="f103" fmla="*/ f79 1 f52"/>
                  <a:gd name="f104" fmla="*/ f80 1 f51"/>
                  <a:gd name="f105" fmla="*/ f81 1 f52"/>
                  <a:gd name="f106" fmla="*/ f82 1 f51"/>
                  <a:gd name="f107" fmla="*/ f83 1 f52"/>
                  <a:gd name="f108" fmla="*/ f84 1 f51"/>
                  <a:gd name="f109" fmla="*/ f85 1 f52"/>
                  <a:gd name="f110" fmla="*/ f86 1 f51"/>
                  <a:gd name="f111" fmla="*/ f87 1 f52"/>
                  <a:gd name="f112" fmla="*/ f88 1 f52"/>
                  <a:gd name="f113" fmla="*/ f89 1 f51"/>
                  <a:gd name="f114" fmla="*/ f90 1 f52"/>
                  <a:gd name="f115" fmla="*/ f91 1 f51"/>
                  <a:gd name="f116" fmla="*/ f92 1 f52"/>
                  <a:gd name="f117" fmla="*/ f93 1 f52"/>
                  <a:gd name="f118" fmla="*/ f94 f42 1"/>
                  <a:gd name="f119" fmla="*/ f95 f42 1"/>
                  <a:gd name="f120" fmla="*/ f97 f43 1"/>
                  <a:gd name="f121" fmla="*/ f96 f43 1"/>
                  <a:gd name="f122" fmla="*/ f98 f42 1"/>
                  <a:gd name="f123" fmla="*/ f99 f43 1"/>
                  <a:gd name="f124" fmla="*/ f100 f42 1"/>
                  <a:gd name="f125" fmla="*/ f101 f43 1"/>
                  <a:gd name="f126" fmla="*/ f102 f42 1"/>
                  <a:gd name="f127" fmla="*/ f103 f43 1"/>
                  <a:gd name="f128" fmla="*/ f104 f42 1"/>
                  <a:gd name="f129" fmla="*/ f105 f43 1"/>
                  <a:gd name="f130" fmla="*/ f106 f42 1"/>
                  <a:gd name="f131" fmla="*/ f107 f43 1"/>
                  <a:gd name="f132" fmla="*/ f108 f42 1"/>
                  <a:gd name="f133" fmla="*/ f109 f43 1"/>
                  <a:gd name="f134" fmla="*/ f110 f42 1"/>
                  <a:gd name="f135" fmla="*/ f111 f43 1"/>
                  <a:gd name="f136" fmla="*/ f112 f43 1"/>
                  <a:gd name="f137" fmla="*/ f113 f42 1"/>
                  <a:gd name="f138" fmla="*/ f114 f43 1"/>
                  <a:gd name="f139" fmla="*/ f115 f42 1"/>
                  <a:gd name="f140" fmla="*/ f116 f43 1"/>
                  <a:gd name="f141" fmla="*/ f117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34" y="f136"/>
                  </a:cxn>
                  <a:cxn ang="f73">
                    <a:pos x="f137" y="f138"/>
                  </a:cxn>
                  <a:cxn ang="f73">
                    <a:pos x="f139" y="f140"/>
                  </a:cxn>
                  <a:cxn ang="f73">
                    <a:pos x="f139" y="f141"/>
                  </a:cxn>
                  <a:cxn ang="f73">
                    <a:pos x="f122" y="f123"/>
                  </a:cxn>
                </a:cxnLst>
                <a:rect l="f118" t="f121" r="f119" b="f120"/>
                <a:pathLst>
                  <a:path w="23" h="49">
                    <a:moveTo>
                      <a:pt x="f8" y="f9"/>
                    </a:moveTo>
                    <a:cubicBezTo>
                      <a:pt x="f10" y="f11"/>
                      <a:pt x="f9" y="f12"/>
                      <a:pt x="f13" y="f14"/>
                    </a:cubicBezTo>
                    <a:cubicBezTo>
                      <a:pt x="f15" y="f16"/>
                      <a:pt x="f6" y="f17"/>
                      <a:pt x="f6" y="f18"/>
                    </a:cubicBezTo>
                    <a:cubicBezTo>
                      <a:pt x="f6" y="f19"/>
                      <a:pt x="f13" y="f20"/>
                      <a:pt x="f9" y="f21"/>
                    </a:cubicBezTo>
                    <a:cubicBezTo>
                      <a:pt x="f8" y="f7"/>
                      <a:pt x="f22" y="f23"/>
                      <a:pt x="f24" y="f19"/>
                    </a:cubicBezTo>
                    <a:cubicBezTo>
                      <a:pt x="f25" y="f26"/>
                      <a:pt x="f25" y="f27"/>
                      <a:pt x="f28" y="f29"/>
                    </a:cubicBezTo>
                    <a:cubicBezTo>
                      <a:pt x="f30" y="f13"/>
                      <a:pt x="f31" y="f8"/>
                      <a:pt x="f32" y="f33"/>
                    </a:cubicBezTo>
                    <a:cubicBezTo>
                      <a:pt x="f34" y="f35"/>
                      <a:pt x="f5" y="f36"/>
                      <a:pt x="f32" y="f28"/>
                    </a:cubicBezTo>
                    <a:cubicBezTo>
                      <a:pt x="f31" y="f31"/>
                      <a:pt x="f30" y="f5"/>
                      <a:pt x="f36" y="f32"/>
                    </a:cubicBezTo>
                    <a:cubicBezTo>
                      <a:pt x="f37" y="f38"/>
                      <a:pt x="f37" y="f36"/>
                      <a:pt x="f33" y="f37"/>
                    </a:cubicBezTo>
                    <a:cubicBezTo>
                      <a:pt x="f37" y="f33"/>
                      <a:pt x="f35" y="f22"/>
                      <a:pt x="f33" y="f8"/>
                    </a:cubicBezTo>
                    <a:cubicBezTo>
                      <a:pt x="f24" y="f10"/>
                      <a:pt x="f39" y="f40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6" name="Freeform 227">
                <a:extLst>
                  <a:ext uri="{FF2B5EF4-FFF2-40B4-BE49-F238E27FC236}">
                    <a16:creationId xmlns:a16="http://schemas.microsoft.com/office/drawing/2014/main" id="{B0CB9FE2-076F-F485-EE45-C65C78D2B244}"/>
                  </a:ext>
                </a:extLst>
              </p:cNvPr>
              <p:cNvSpPr/>
              <p:nvPr/>
            </p:nvSpPr>
            <p:spPr>
              <a:xfrm>
                <a:off x="2990846" y="4475165"/>
                <a:ext cx="10953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0"/>
                  <a:gd name="f8" fmla="val 28"/>
                  <a:gd name="f9" fmla="val 5"/>
                  <a:gd name="f10" fmla="val 32"/>
                  <a:gd name="f11" fmla="val 36"/>
                  <a:gd name="f12" fmla="val 40"/>
                  <a:gd name="f13" fmla="val 7"/>
                  <a:gd name="f14" fmla="val 44"/>
                  <a:gd name="f15" fmla="val 8"/>
                  <a:gd name="f16" fmla="val 10"/>
                  <a:gd name="f17" fmla="val 45"/>
                  <a:gd name="f18" fmla="val 14"/>
                  <a:gd name="f19" fmla="val 18"/>
                  <a:gd name="f20" fmla="val 42"/>
                  <a:gd name="f21" fmla="val 39"/>
                  <a:gd name="f22" fmla="val 19"/>
                  <a:gd name="f23" fmla="val 34"/>
                  <a:gd name="f24" fmla="val 29"/>
                  <a:gd name="f25" fmla="val 17"/>
                  <a:gd name="f26" fmla="val 24"/>
                  <a:gd name="f27" fmla="val 16"/>
                  <a:gd name="f28" fmla="val 15"/>
                  <a:gd name="f29" fmla="val 13"/>
                  <a:gd name="f30" fmla="val 3"/>
                  <a:gd name="f31" fmla="val 11"/>
                  <a:gd name="f32" fmla="val 1"/>
                  <a:gd name="f33" fmla="val 9"/>
                  <a:gd name="f34" fmla="val 2"/>
                  <a:gd name="f35" fmla="val 4"/>
                  <a:gd name="f36" fmla="val 12"/>
                  <a:gd name="f37" fmla="val 6"/>
                  <a:gd name="f38" fmla="+- 0 0 -90"/>
                  <a:gd name="f39" fmla="*/ f3 1 46"/>
                  <a:gd name="f40" fmla="*/ f4 1 20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6"/>
                  <a:gd name="f49" fmla="*/ f45 1 20"/>
                  <a:gd name="f50" fmla="*/ 28 f46 1"/>
                  <a:gd name="f51" fmla="*/ 5 f45 1"/>
                  <a:gd name="f52" fmla="*/ 40 f46 1"/>
                  <a:gd name="f53" fmla="*/ 7 f45 1"/>
                  <a:gd name="f54" fmla="*/ 45 f46 1"/>
                  <a:gd name="f55" fmla="*/ 14 f45 1"/>
                  <a:gd name="f56" fmla="*/ 39 f46 1"/>
                  <a:gd name="f57" fmla="*/ 19 f45 1"/>
                  <a:gd name="f58" fmla="*/ 24 f46 1"/>
                  <a:gd name="f59" fmla="*/ 16 f45 1"/>
                  <a:gd name="f60" fmla="*/ 3 f46 1"/>
                  <a:gd name="f61" fmla="*/ 11 f45 1"/>
                  <a:gd name="f62" fmla="*/ 2 f46 1"/>
                  <a:gd name="f63" fmla="*/ 3 f45 1"/>
                  <a:gd name="f64" fmla="*/ 11 f46 1"/>
                  <a:gd name="f65" fmla="*/ 15 f46 1"/>
                  <a:gd name="f66" fmla="*/ 6 f45 1"/>
                  <a:gd name="f67" fmla="+- f47 0 f1"/>
                  <a:gd name="f68" fmla="*/ f50 1 46"/>
                  <a:gd name="f69" fmla="*/ f51 1 20"/>
                  <a:gd name="f70" fmla="*/ f52 1 46"/>
                  <a:gd name="f71" fmla="*/ f53 1 20"/>
                  <a:gd name="f72" fmla="*/ f54 1 46"/>
                  <a:gd name="f73" fmla="*/ f55 1 20"/>
                  <a:gd name="f74" fmla="*/ f56 1 46"/>
                  <a:gd name="f75" fmla="*/ f57 1 20"/>
                  <a:gd name="f76" fmla="*/ f58 1 46"/>
                  <a:gd name="f77" fmla="*/ f59 1 20"/>
                  <a:gd name="f78" fmla="*/ f60 1 46"/>
                  <a:gd name="f79" fmla="*/ f61 1 20"/>
                  <a:gd name="f80" fmla="*/ f62 1 46"/>
                  <a:gd name="f81" fmla="*/ f63 1 20"/>
                  <a:gd name="f82" fmla="*/ f64 1 46"/>
                  <a:gd name="f83" fmla="*/ f65 1 46"/>
                  <a:gd name="f84" fmla="*/ f66 1 20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8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39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3"/>
                  </a:cxn>
                  <a:cxn ang="f67">
                    <a:pos x="f124" y="f123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6" h="2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17" y="f18"/>
                    </a:cubicBezTo>
                    <a:cubicBezTo>
                      <a:pt x="f17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5" y="f28"/>
                      <a:pt x="f16" y="f29"/>
                      <a:pt x="f30" y="f31"/>
                    </a:cubicBezTo>
                    <a:cubicBezTo>
                      <a:pt x="f32" y="f33"/>
                      <a:pt x="f5" y="f9"/>
                      <a:pt x="f34" y="f30"/>
                    </a:cubicBezTo>
                    <a:cubicBezTo>
                      <a:pt x="f35" y="f5"/>
                      <a:pt x="f15" y="f34"/>
                      <a:pt x="f31" y="f30"/>
                    </a:cubicBezTo>
                    <a:cubicBezTo>
                      <a:pt x="f31" y="f30"/>
                      <a:pt x="f31" y="f30"/>
                      <a:pt x="f31" y="f30"/>
                    </a:cubicBezTo>
                    <a:cubicBezTo>
                      <a:pt x="f36" y="f9"/>
                      <a:pt x="f29" y="f15"/>
                      <a:pt x="f28" y="f37"/>
                    </a:cubicBezTo>
                    <a:cubicBezTo>
                      <a:pt x="f7" y="f34"/>
                      <a:pt x="f26" y="f35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7" name="Freeform 228">
                <a:extLst>
                  <a:ext uri="{FF2B5EF4-FFF2-40B4-BE49-F238E27FC236}">
                    <a16:creationId xmlns:a16="http://schemas.microsoft.com/office/drawing/2014/main" id="{EE5621F9-93C8-3F89-9F5C-09C5CD045E43}"/>
                  </a:ext>
                </a:extLst>
              </p:cNvPr>
              <p:cNvSpPr/>
              <p:nvPr/>
            </p:nvSpPr>
            <p:spPr>
              <a:xfrm>
                <a:off x="2090739" y="4803782"/>
                <a:ext cx="41276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45"/>
                  <a:gd name="f8" fmla="val 13"/>
                  <a:gd name="f9" fmla="val 2"/>
                  <a:gd name="f10" fmla="val 16"/>
                  <a:gd name="f11" fmla="val 4"/>
                  <a:gd name="f12" fmla="val 6"/>
                  <a:gd name="f13" fmla="val 10"/>
                  <a:gd name="f14" fmla="val 14"/>
                  <a:gd name="f15" fmla="val 18"/>
                  <a:gd name="f16" fmla="val 26"/>
                  <a:gd name="f17" fmla="val 34"/>
                  <a:gd name="f18" fmla="val 40"/>
                  <a:gd name="f19" fmla="val 44"/>
                  <a:gd name="f20" fmla="val 33"/>
                  <a:gd name="f21" fmla="val 3"/>
                  <a:gd name="f22" fmla="val 29"/>
                  <a:gd name="f23" fmla="val 24"/>
                  <a:gd name="f24" fmla="val 20"/>
                  <a:gd name="f25" fmla="val 19"/>
                  <a:gd name="f26" fmla="val 5"/>
                  <a:gd name="f27" fmla="val 11"/>
                  <a:gd name="f28" fmla="val 9"/>
                  <a:gd name="f29" fmla="val 12"/>
                  <a:gd name="f30" fmla="val 7"/>
                  <a:gd name="f31" fmla="val 8"/>
                  <a:gd name="f32" fmla="+- 0 0 -90"/>
                  <a:gd name="f33" fmla="*/ f3 1 17"/>
                  <a:gd name="f34" fmla="*/ f4 1 45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7"/>
                  <a:gd name="f43" fmla="*/ f39 1 45"/>
                  <a:gd name="f44" fmla="*/ 13 f40 1"/>
                  <a:gd name="f45" fmla="*/ 2 f39 1"/>
                  <a:gd name="f46" fmla="*/ 16 f40 1"/>
                  <a:gd name="f47" fmla="*/ 10 f39 1"/>
                  <a:gd name="f48" fmla="*/ 34 f39 1"/>
                  <a:gd name="f49" fmla="*/ 6 f40 1"/>
                  <a:gd name="f50" fmla="*/ 45 f39 1"/>
                  <a:gd name="f51" fmla="*/ 2 f40 1"/>
                  <a:gd name="f52" fmla="*/ 33 f39 1"/>
                  <a:gd name="f53" fmla="*/ 4 f40 1"/>
                  <a:gd name="f54" fmla="*/ 20 f39 1"/>
                  <a:gd name="f55" fmla="*/ 16 f39 1"/>
                  <a:gd name="f56" fmla="*/ 9 f39 1"/>
                  <a:gd name="f57" fmla="+- f41 0 f1"/>
                  <a:gd name="f58" fmla="*/ f44 1 17"/>
                  <a:gd name="f59" fmla="*/ f45 1 45"/>
                  <a:gd name="f60" fmla="*/ f46 1 17"/>
                  <a:gd name="f61" fmla="*/ f47 1 45"/>
                  <a:gd name="f62" fmla="*/ f48 1 45"/>
                  <a:gd name="f63" fmla="*/ f49 1 17"/>
                  <a:gd name="f64" fmla="*/ f50 1 45"/>
                  <a:gd name="f65" fmla="*/ f51 1 17"/>
                  <a:gd name="f66" fmla="*/ f52 1 45"/>
                  <a:gd name="f67" fmla="*/ f53 1 17"/>
                  <a:gd name="f68" fmla="*/ f54 1 45"/>
                  <a:gd name="f69" fmla="*/ f55 1 45"/>
                  <a:gd name="f70" fmla="*/ f56 1 45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3"/>
                  <a:gd name="f80" fmla="*/ f63 1 f42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3"/>
                  <a:gd name="f86" fmla="*/ f69 1 f43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4 1"/>
                  <a:gd name="f97" fmla="*/ f80 f33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4 1"/>
                  <a:gd name="f103" fmla="*/ f86 f34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2" y="f96"/>
                  </a:cxn>
                  <a:cxn ang="f57">
                    <a:pos x="f97" y="f98"/>
                  </a:cxn>
                  <a:cxn ang="f57">
                    <a:pos x="f99" y="f100"/>
                  </a:cxn>
                  <a:cxn ang="f57">
                    <a:pos x="f101" y="f102"/>
                  </a:cxn>
                  <a:cxn ang="f57">
                    <a:pos x="f97" y="f103"/>
                  </a:cxn>
                  <a:cxn ang="f57">
                    <a:pos x="f97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17" h="45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8" y="f18"/>
                      <a:pt x="f13" y="f7"/>
                      <a:pt x="f12" y="f7"/>
                    </a:cubicBezTo>
                    <a:cubicBezTo>
                      <a:pt x="f9" y="f19"/>
                      <a:pt x="f5" y="f18"/>
                      <a:pt x="f9" y="f20"/>
                    </a:cubicBezTo>
                    <a:cubicBezTo>
                      <a:pt x="f21" y="f22"/>
                      <a:pt x="f11" y="f23"/>
                      <a:pt x="f11" y="f24"/>
                    </a:cubicBezTo>
                    <a:cubicBezTo>
                      <a:pt x="f11" y="f25"/>
                      <a:pt x="f26" y="f6"/>
                      <a:pt x="f12" y="f10"/>
                    </a:cubicBezTo>
                    <a:cubicBezTo>
                      <a:pt x="f27" y="f14"/>
                      <a:pt x="f28" y="f29"/>
                      <a:pt x="f12" y="f28"/>
                    </a:cubicBezTo>
                    <a:cubicBezTo>
                      <a:pt x="f30" y="f9"/>
                      <a:pt x="f31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8" name="Freeform 229">
                <a:extLst>
                  <a:ext uri="{FF2B5EF4-FFF2-40B4-BE49-F238E27FC236}">
                    <a16:creationId xmlns:a16="http://schemas.microsoft.com/office/drawing/2014/main" id="{F5FABDE1-9C7F-2ECB-35B8-22C4B791E13F}"/>
                  </a:ext>
                </a:extLst>
              </p:cNvPr>
              <p:cNvSpPr/>
              <p:nvPr/>
            </p:nvSpPr>
            <p:spPr>
              <a:xfrm>
                <a:off x="3284533" y="4711702"/>
                <a:ext cx="10319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7"/>
                  <a:gd name="f8" fmla="val 33"/>
                  <a:gd name="f9" fmla="val 15"/>
                  <a:gd name="f10" fmla="val 26"/>
                  <a:gd name="f11" fmla="val 12"/>
                  <a:gd name="f12" fmla="val 19"/>
                  <a:gd name="f13" fmla="val 14"/>
                  <a:gd name="f14" fmla="val 10"/>
                  <a:gd name="f15" fmla="val 8"/>
                  <a:gd name="f16" fmla="val 6"/>
                  <a:gd name="f17" fmla="val 11"/>
                  <a:gd name="f18" fmla="val 3"/>
                  <a:gd name="f19" fmla="val 9"/>
                  <a:gd name="f20" fmla="val 1"/>
                  <a:gd name="f21" fmla="val 5"/>
                  <a:gd name="f22" fmla="val 2"/>
                  <a:gd name="f23" fmla="val 4"/>
                  <a:gd name="f24" fmla="val 7"/>
                  <a:gd name="f25" fmla="val 23"/>
                  <a:gd name="f26" fmla="val 28"/>
                  <a:gd name="f27" fmla="val 29"/>
                  <a:gd name="f28" fmla="val 30"/>
                  <a:gd name="f29" fmla="val 31"/>
                  <a:gd name="f30" fmla="val 32"/>
                  <a:gd name="f31" fmla="val 35"/>
                  <a:gd name="f32" fmla="val 39"/>
                  <a:gd name="f33" fmla="val 42"/>
                  <a:gd name="f34" fmla="val 40"/>
                  <a:gd name="f35" fmla="+- 0 0 -90"/>
                  <a:gd name="f36" fmla="*/ f3 1 43"/>
                  <a:gd name="f37" fmla="*/ f4 1 17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3"/>
                  <a:gd name="f46" fmla="*/ f42 1 17"/>
                  <a:gd name="f47" fmla="*/ 33 f43 1"/>
                  <a:gd name="f48" fmla="*/ 15 f42 1"/>
                  <a:gd name="f49" fmla="*/ 12 f43 1"/>
                  <a:gd name="f50" fmla="*/ 12 f42 1"/>
                  <a:gd name="f51" fmla="*/ 6 f43 1"/>
                  <a:gd name="f52" fmla="*/ 11 f42 1"/>
                  <a:gd name="f53" fmla="*/ 1 f43 1"/>
                  <a:gd name="f54" fmla="*/ 5 f42 1"/>
                  <a:gd name="f55" fmla="*/ 7 f43 1"/>
                  <a:gd name="f56" fmla="*/ 0 f42 1"/>
                  <a:gd name="f57" fmla="*/ 19 f43 1"/>
                  <a:gd name="f58" fmla="*/ 2 f42 1"/>
                  <a:gd name="f59" fmla="*/ 29 f43 1"/>
                  <a:gd name="f60" fmla="*/ 7 f42 1"/>
                  <a:gd name="f61" fmla="*/ 32 f43 1"/>
                  <a:gd name="f62" fmla="*/ 42 f43 1"/>
                  <a:gd name="f63" fmla="+- f44 0 f1"/>
                  <a:gd name="f64" fmla="*/ f47 1 43"/>
                  <a:gd name="f65" fmla="*/ f48 1 17"/>
                  <a:gd name="f66" fmla="*/ f49 1 43"/>
                  <a:gd name="f67" fmla="*/ f50 1 17"/>
                  <a:gd name="f68" fmla="*/ f51 1 43"/>
                  <a:gd name="f69" fmla="*/ f52 1 17"/>
                  <a:gd name="f70" fmla="*/ f53 1 43"/>
                  <a:gd name="f71" fmla="*/ f54 1 17"/>
                  <a:gd name="f72" fmla="*/ f55 1 43"/>
                  <a:gd name="f73" fmla="*/ f56 1 17"/>
                  <a:gd name="f74" fmla="*/ f57 1 43"/>
                  <a:gd name="f75" fmla="*/ f58 1 17"/>
                  <a:gd name="f76" fmla="*/ f59 1 43"/>
                  <a:gd name="f77" fmla="*/ f60 1 17"/>
                  <a:gd name="f78" fmla="*/ f61 1 43"/>
                  <a:gd name="f79" fmla="*/ f62 1 43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5"/>
                  <a:gd name="f99" fmla="*/ f79 1 f45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6 1"/>
                  <a:gd name="f119" fmla="*/ f99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7"/>
                  </a:cxn>
                  <a:cxn ang="f63">
                    <a:pos x="f119" y="f117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43" h="17">
                    <a:moveTo>
                      <a:pt x="f8" y="f9"/>
                    </a:moveTo>
                    <a:cubicBezTo>
                      <a:pt x="f10" y="f11"/>
                      <a:pt x="f12" y="f13"/>
                      <a:pt x="f11" y="f11"/>
                    </a:cubicBezTo>
                    <a:cubicBezTo>
                      <a:pt x="f14" y="f11"/>
                      <a:pt x="f15" y="f11"/>
                      <a:pt x="f16" y="f17"/>
                    </a:cubicBezTo>
                    <a:cubicBezTo>
                      <a:pt x="f18" y="f14"/>
                      <a:pt x="f5" y="f19"/>
                      <a:pt x="f20" y="f21"/>
                    </a:cubicBezTo>
                    <a:cubicBezTo>
                      <a:pt x="f22" y="f22"/>
                      <a:pt x="f23" y="f5"/>
                      <a:pt x="f24" y="f5"/>
                    </a:cubicBezTo>
                    <a:cubicBezTo>
                      <a:pt x="f11" y="f5"/>
                      <a:pt x="f9" y="f20"/>
                      <a:pt x="f12" y="f22"/>
                    </a:cubicBezTo>
                    <a:cubicBezTo>
                      <a:pt x="f25" y="f23"/>
                      <a:pt x="f26" y="f22"/>
                      <a:pt x="f27" y="f24"/>
                    </a:cubicBezTo>
                    <a:cubicBezTo>
                      <a:pt x="f28" y="f15"/>
                      <a:pt x="f29" y="f19"/>
                      <a:pt x="f30" y="f24"/>
                    </a:cubicBezTo>
                    <a:cubicBezTo>
                      <a:pt x="f31" y="f23"/>
                      <a:pt x="f32" y="f16"/>
                      <a:pt x="f33" y="f24"/>
                    </a:cubicBezTo>
                    <a:cubicBezTo>
                      <a:pt x="f6" y="f13"/>
                      <a:pt x="f34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9" name="Freeform 230">
                <a:extLst>
                  <a:ext uri="{FF2B5EF4-FFF2-40B4-BE49-F238E27FC236}">
                    <a16:creationId xmlns:a16="http://schemas.microsoft.com/office/drawing/2014/main" id="{DB6845EB-5336-BF06-C82A-D59C11D8BDBB}"/>
                  </a:ext>
                </a:extLst>
              </p:cNvPr>
              <p:cNvSpPr/>
              <p:nvPr/>
            </p:nvSpPr>
            <p:spPr>
              <a:xfrm>
                <a:off x="2759073" y="4887916"/>
                <a:ext cx="38103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37"/>
                  <a:gd name="f9" fmla="val 2"/>
                  <a:gd name="f10" fmla="val 30"/>
                  <a:gd name="f11" fmla="val 3"/>
                  <a:gd name="f12" fmla="val 24"/>
                  <a:gd name="f13" fmla="val 4"/>
                  <a:gd name="f14" fmla="val 18"/>
                  <a:gd name="f15" fmla="val 17"/>
                  <a:gd name="f16" fmla="val 6"/>
                  <a:gd name="f17" fmla="val 15"/>
                  <a:gd name="f18" fmla="val 9"/>
                  <a:gd name="f19" fmla="val 14"/>
                  <a:gd name="f20" fmla="val 12"/>
                  <a:gd name="f21" fmla="val 7"/>
                  <a:gd name="f22" fmla="val 10"/>
                  <a:gd name="f23" fmla="val 5"/>
                  <a:gd name="f24" fmla="val 1"/>
                  <a:gd name="f25" fmla="val 8"/>
                  <a:gd name="f26" fmla="val 13"/>
                  <a:gd name="f27" fmla="val 26"/>
                  <a:gd name="f28" fmla="val 35"/>
                  <a:gd name="f29" fmla="val 36"/>
                  <a:gd name="f30" fmla="val 11"/>
                  <a:gd name="f31" fmla="val 39"/>
                  <a:gd name="f32" fmla="val 41"/>
                  <a:gd name="f33" fmla="val 44"/>
                  <a:gd name="f34" fmla="val 43"/>
                  <a:gd name="f35" fmla="+- 0 0 -90"/>
                  <a:gd name="f36" fmla="*/ f3 1 16"/>
                  <a:gd name="f37" fmla="*/ f4 1 4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45"/>
                  <a:gd name="f47" fmla="*/ 0 f43 1"/>
                  <a:gd name="f48" fmla="*/ 37 f42 1"/>
                  <a:gd name="f49" fmla="*/ 4 f43 1"/>
                  <a:gd name="f50" fmla="*/ 18 f42 1"/>
                  <a:gd name="f51" fmla="*/ 6 f43 1"/>
                  <a:gd name="f52" fmla="*/ 15 f42 1"/>
                  <a:gd name="f53" fmla="*/ 7 f43 1"/>
                  <a:gd name="f54" fmla="*/ 10 f42 1"/>
                  <a:gd name="f55" fmla="*/ 6 f42 1"/>
                  <a:gd name="f56" fmla="*/ 10 f43 1"/>
                  <a:gd name="f57" fmla="*/ 1 f42 1"/>
                  <a:gd name="f58" fmla="*/ 15 f43 1"/>
                  <a:gd name="f59" fmla="*/ 8 f42 1"/>
                  <a:gd name="f60" fmla="*/ 12 f43 1"/>
                  <a:gd name="f61" fmla="*/ 35 f42 1"/>
                  <a:gd name="f62" fmla="*/ 11 f43 1"/>
                  <a:gd name="f63" fmla="*/ 39 f42 1"/>
                  <a:gd name="f64" fmla="*/ 5 f43 1"/>
                  <a:gd name="f65" fmla="*/ 44 f42 1"/>
                  <a:gd name="f66" fmla="+- f44 0 f1"/>
                  <a:gd name="f67" fmla="*/ f47 1 16"/>
                  <a:gd name="f68" fmla="*/ f48 1 45"/>
                  <a:gd name="f69" fmla="*/ f49 1 16"/>
                  <a:gd name="f70" fmla="*/ f50 1 45"/>
                  <a:gd name="f71" fmla="*/ f51 1 16"/>
                  <a:gd name="f72" fmla="*/ f52 1 45"/>
                  <a:gd name="f73" fmla="*/ f53 1 16"/>
                  <a:gd name="f74" fmla="*/ f54 1 45"/>
                  <a:gd name="f75" fmla="*/ f55 1 45"/>
                  <a:gd name="f76" fmla="*/ f56 1 16"/>
                  <a:gd name="f77" fmla="*/ f57 1 45"/>
                  <a:gd name="f78" fmla="*/ f58 1 16"/>
                  <a:gd name="f79" fmla="*/ f59 1 45"/>
                  <a:gd name="f80" fmla="*/ f60 1 16"/>
                  <a:gd name="f81" fmla="*/ f61 1 45"/>
                  <a:gd name="f82" fmla="*/ f62 1 16"/>
                  <a:gd name="f83" fmla="*/ f63 1 45"/>
                  <a:gd name="f84" fmla="*/ f64 1 16"/>
                  <a:gd name="f85" fmla="*/ f65 1 4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6"/>
                  <a:gd name="f99" fmla="*/ f76 1 f45"/>
                  <a:gd name="f100" fmla="*/ f77 1 f46"/>
                  <a:gd name="f101" fmla="*/ f78 1 f45"/>
                  <a:gd name="f102" fmla="*/ f79 1 f46"/>
                  <a:gd name="f103" fmla="*/ f80 1 f45"/>
                  <a:gd name="f104" fmla="*/ f81 1 f46"/>
                  <a:gd name="f105" fmla="*/ f82 1 f45"/>
                  <a:gd name="f106" fmla="*/ f83 1 f46"/>
                  <a:gd name="f107" fmla="*/ f84 1 f45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7 1"/>
                  <a:gd name="f122" fmla="*/ f99 f36 1"/>
                  <a:gd name="f123" fmla="*/ f100 f37 1"/>
                  <a:gd name="f124" fmla="*/ f101 f36 1"/>
                  <a:gd name="f125" fmla="*/ f102 f37 1"/>
                  <a:gd name="f126" fmla="*/ f103 f36 1"/>
                  <a:gd name="f127" fmla="*/ f104 f37 1"/>
                  <a:gd name="f128" fmla="*/ f105 f36 1"/>
                  <a:gd name="f129" fmla="*/ f106 f37 1"/>
                  <a:gd name="f130" fmla="*/ f107 f36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17" y="f121"/>
                  </a:cxn>
                  <a:cxn ang="f66">
                    <a:pos x="f122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9"/>
                  </a:cxn>
                  <a:cxn ang="f66">
                    <a:pos x="f130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16" h="45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18" y="f20"/>
                      <a:pt x="f21" y="f22"/>
                    </a:cubicBezTo>
                    <a:cubicBezTo>
                      <a:pt x="f23" y="f18"/>
                      <a:pt x="f23" y="f21"/>
                      <a:pt x="f16" y="f16"/>
                    </a:cubicBezTo>
                    <a:cubicBezTo>
                      <a:pt x="f21" y="f13"/>
                      <a:pt x="f21" y="f5"/>
                      <a:pt x="f22" y="f24"/>
                    </a:cubicBezTo>
                    <a:cubicBezTo>
                      <a:pt x="f20" y="f9"/>
                      <a:pt x="f6" y="f11"/>
                      <a:pt x="f17" y="f25"/>
                    </a:cubicBezTo>
                    <a:cubicBezTo>
                      <a:pt x="f26" y="f15"/>
                      <a:pt x="f20" y="f27"/>
                      <a:pt x="f20" y="f28"/>
                    </a:cubicBezTo>
                    <a:cubicBezTo>
                      <a:pt x="f20" y="f29"/>
                      <a:pt x="f30" y="f8"/>
                      <a:pt x="f30" y="f31"/>
                    </a:cubicBezTo>
                    <a:cubicBezTo>
                      <a:pt x="f22" y="f32"/>
                      <a:pt x="f18" y="f7"/>
                      <a:pt x="f23" y="f33"/>
                    </a:cubicBezTo>
                    <a:cubicBezTo>
                      <a:pt x="f24" y="f34"/>
                      <a:pt x="f5" y="f32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0" name="Freeform 231">
                <a:extLst>
                  <a:ext uri="{FF2B5EF4-FFF2-40B4-BE49-F238E27FC236}">
                    <a16:creationId xmlns:a16="http://schemas.microsoft.com/office/drawing/2014/main" id="{C2BCA535-6E22-6CFA-A2CA-5993A1708561}"/>
                  </a:ext>
                </a:extLst>
              </p:cNvPr>
              <p:cNvSpPr/>
              <p:nvPr/>
            </p:nvSpPr>
            <p:spPr>
              <a:xfrm>
                <a:off x="3109910" y="4673598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5"/>
                  <a:gd name="f8" fmla="val 8"/>
                  <a:gd name="f9" fmla="val 20"/>
                  <a:gd name="f10" fmla="val 15"/>
                  <a:gd name="f11" fmla="val 17"/>
                  <a:gd name="f12" fmla="val 22"/>
                  <a:gd name="f13" fmla="val 29"/>
                  <a:gd name="f14" fmla="val 14"/>
                  <a:gd name="f15" fmla="val 31"/>
                  <a:gd name="f16" fmla="val 13"/>
                  <a:gd name="f17" fmla="val 11"/>
                  <a:gd name="f18" fmla="val 32"/>
                  <a:gd name="f19" fmla="val 34"/>
                  <a:gd name="f20" fmla="val 38"/>
                  <a:gd name="f21" fmla="val 10"/>
                  <a:gd name="f22" fmla="val 39"/>
                  <a:gd name="f23" fmla="val 9"/>
                  <a:gd name="f24" fmla="val 42"/>
                  <a:gd name="f25" fmla="val 43"/>
                  <a:gd name="f26" fmla="val 6"/>
                  <a:gd name="f27" fmla="val 5"/>
                  <a:gd name="f28" fmla="val 41"/>
                  <a:gd name="f29" fmla="val 2"/>
                  <a:gd name="f30" fmla="val 35"/>
                  <a:gd name="f31" fmla="val 27"/>
                  <a:gd name="f32" fmla="val 12"/>
                  <a:gd name="f33" fmla="val 7"/>
                  <a:gd name="f34" fmla="val 4"/>
                  <a:gd name="f35" fmla="val 16"/>
                  <a:gd name="f36" fmla="val 19"/>
                  <a:gd name="f37" fmla="val 1"/>
                  <a:gd name="f38" fmla="val 21"/>
                  <a:gd name="f39" fmla="+- 0 0 -90"/>
                  <a:gd name="f40" fmla="*/ f3 1 23"/>
                  <a:gd name="f41" fmla="*/ f4 1 4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3"/>
                  <a:gd name="f50" fmla="*/ f46 1 45"/>
                  <a:gd name="f51" fmla="*/ 23 f47 1"/>
                  <a:gd name="f52" fmla="*/ 8 f46 1"/>
                  <a:gd name="f53" fmla="*/ 15 f47 1"/>
                  <a:gd name="f54" fmla="*/ 29 f46 1"/>
                  <a:gd name="f55" fmla="*/ 13 f47 1"/>
                  <a:gd name="f56" fmla="*/ 11 f47 1"/>
                  <a:gd name="f57" fmla="*/ 34 f46 1"/>
                  <a:gd name="f58" fmla="*/ 9 f47 1"/>
                  <a:gd name="f59" fmla="*/ 42 f46 1"/>
                  <a:gd name="f60" fmla="*/ 6 f47 1"/>
                  <a:gd name="f61" fmla="*/ 43 f46 1"/>
                  <a:gd name="f62" fmla="*/ 2 f47 1"/>
                  <a:gd name="f63" fmla="*/ 35 f46 1"/>
                  <a:gd name="f64" fmla="*/ 14 f47 1"/>
                  <a:gd name="f65" fmla="*/ 4 f46 1"/>
                  <a:gd name="f66" fmla="*/ 19 f47 1"/>
                  <a:gd name="f67" fmla="*/ 1 f46 1"/>
                  <a:gd name="f68" fmla="+- f48 0 f1"/>
                  <a:gd name="f69" fmla="*/ f51 1 23"/>
                  <a:gd name="f70" fmla="*/ f52 1 45"/>
                  <a:gd name="f71" fmla="*/ f53 1 23"/>
                  <a:gd name="f72" fmla="*/ f54 1 45"/>
                  <a:gd name="f73" fmla="*/ f55 1 23"/>
                  <a:gd name="f74" fmla="*/ f56 1 23"/>
                  <a:gd name="f75" fmla="*/ f57 1 45"/>
                  <a:gd name="f76" fmla="*/ f58 1 23"/>
                  <a:gd name="f77" fmla="*/ f59 1 45"/>
                  <a:gd name="f78" fmla="*/ f60 1 23"/>
                  <a:gd name="f79" fmla="*/ f61 1 45"/>
                  <a:gd name="f80" fmla="*/ f62 1 23"/>
                  <a:gd name="f81" fmla="*/ f63 1 45"/>
                  <a:gd name="f82" fmla="*/ f64 1 23"/>
                  <a:gd name="f83" fmla="*/ f65 1 45"/>
                  <a:gd name="f84" fmla="*/ f66 1 23"/>
                  <a:gd name="f85" fmla="*/ f67 1 45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49"/>
                  <a:gd name="f96" fmla="*/ f75 1 f50"/>
                  <a:gd name="f97" fmla="*/ f76 1 f49"/>
                  <a:gd name="f98" fmla="*/ f77 1 f50"/>
                  <a:gd name="f99" fmla="*/ f78 1 f49"/>
                  <a:gd name="f100" fmla="*/ f79 1 f50"/>
                  <a:gd name="f101" fmla="*/ f80 1 f49"/>
                  <a:gd name="f102" fmla="*/ f81 1 f50"/>
                  <a:gd name="f103" fmla="*/ f82 1 f49"/>
                  <a:gd name="f104" fmla="*/ f83 1 f50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0 1"/>
                  <a:gd name="f117" fmla="*/ f96 f41 1"/>
                  <a:gd name="f118" fmla="*/ f97 f40 1"/>
                  <a:gd name="f119" fmla="*/ f98 f41 1"/>
                  <a:gd name="f120" fmla="*/ f99 f40 1"/>
                  <a:gd name="f121" fmla="*/ f100 f41 1"/>
                  <a:gd name="f122" fmla="*/ f101 f40 1"/>
                  <a:gd name="f123" fmla="*/ f102 f41 1"/>
                  <a:gd name="f124" fmla="*/ f103 f40 1"/>
                  <a:gd name="f125" fmla="*/ f104 f41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4"/>
                  </a:cxn>
                  <a:cxn ang="f68">
                    <a:pos x="f116" y="f117"/>
                  </a:cxn>
                  <a:cxn ang="f68">
                    <a:pos x="f118" y="f119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16" y="f112"/>
                  </a:cxn>
                  <a:cxn ang="f68">
                    <a:pos x="f124" y="f125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23" h="45">
                    <a:moveTo>
                      <a:pt x="f6" y="f8"/>
                    </a:moveTo>
                    <a:cubicBezTo>
                      <a:pt x="f9" y="f10"/>
                      <a:pt x="f11" y="f12"/>
                      <a:pt x="f10" y="f13"/>
                    </a:cubicBezTo>
                    <a:cubicBezTo>
                      <a:pt x="f14" y="f15"/>
                      <a:pt x="f16" y="f13"/>
                      <a:pt x="f16" y="f13"/>
                    </a:cubicBezTo>
                    <a:cubicBezTo>
                      <a:pt x="f17" y="f15"/>
                      <a:pt x="f8" y="f18"/>
                      <a:pt x="f17" y="f19"/>
                    </a:cubicBezTo>
                    <a:cubicBezTo>
                      <a:pt x="f14" y="f20"/>
                      <a:pt x="f21" y="f22"/>
                      <a:pt x="f23" y="f24"/>
                    </a:cubicBezTo>
                    <a:cubicBezTo>
                      <a:pt x="f23" y="f25"/>
                      <a:pt x="f8" y="f7"/>
                      <a:pt x="f26" y="f25"/>
                    </a:cubicBezTo>
                    <a:cubicBezTo>
                      <a:pt x="f27" y="f28"/>
                      <a:pt x="f5" y="f22"/>
                      <a:pt x="f29" y="f30"/>
                    </a:cubicBezTo>
                    <a:cubicBezTo>
                      <a:pt x="f26" y="f31"/>
                      <a:pt x="f23" y="f11"/>
                      <a:pt x="f17" y="f8"/>
                    </a:cubicBezTo>
                    <a:cubicBezTo>
                      <a:pt x="f32" y="f33"/>
                      <a:pt x="f16" y="f27"/>
                      <a:pt x="f14" y="f34"/>
                    </a:cubicBezTo>
                    <a:cubicBezTo>
                      <a:pt x="f10" y="f29"/>
                      <a:pt x="f35" y="f5"/>
                      <a:pt x="f36" y="f37"/>
                    </a:cubicBezTo>
                    <a:cubicBezTo>
                      <a:pt x="f38" y="f29"/>
                      <a:pt x="f6" y="f34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1" name="Freeform 232">
                <a:extLst>
                  <a:ext uri="{FF2B5EF4-FFF2-40B4-BE49-F238E27FC236}">
                    <a16:creationId xmlns:a16="http://schemas.microsoft.com/office/drawing/2014/main" id="{5EE3ABEA-2AA7-458A-822D-DFE6FCD06455}"/>
                  </a:ext>
                </a:extLst>
              </p:cNvPr>
              <p:cNvSpPr/>
              <p:nvPr/>
            </p:nvSpPr>
            <p:spPr>
              <a:xfrm>
                <a:off x="2057400" y="5068894"/>
                <a:ext cx="9842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2"/>
                  <a:gd name="f8" fmla="val 7"/>
                  <a:gd name="f9" fmla="val 13"/>
                  <a:gd name="f10" fmla="val 3"/>
                  <a:gd name="f11" fmla="val 19"/>
                  <a:gd name="f12" fmla="val 5"/>
                  <a:gd name="f13" fmla="val 26"/>
                  <a:gd name="f14" fmla="val 8"/>
                  <a:gd name="f15" fmla="val 27"/>
                  <a:gd name="f16" fmla="val 9"/>
                  <a:gd name="f17" fmla="val 28"/>
                  <a:gd name="f18" fmla="val 29"/>
                  <a:gd name="f19" fmla="val 32"/>
                  <a:gd name="f20" fmla="val 11"/>
                  <a:gd name="f21" fmla="val 35"/>
                  <a:gd name="f22" fmla="val 37"/>
                  <a:gd name="f23" fmla="val 12"/>
                  <a:gd name="f24" fmla="val 39"/>
                  <a:gd name="f25" fmla="val 40"/>
                  <a:gd name="f26" fmla="val 15"/>
                  <a:gd name="f27" fmla="val 16"/>
                  <a:gd name="f28" fmla="val 38"/>
                  <a:gd name="f29" fmla="val 18"/>
                  <a:gd name="f30" fmla="val 33"/>
                  <a:gd name="f31" fmla="val 20"/>
                  <a:gd name="f32" fmla="val 25"/>
                  <a:gd name="f33" fmla="val 17"/>
                  <a:gd name="f34" fmla="val 4"/>
                  <a:gd name="f35" fmla="val 10"/>
                  <a:gd name="f36" fmla="val 1"/>
                  <a:gd name="f37" fmla="val 2"/>
                  <a:gd name="f38" fmla="+- 0 0 -90"/>
                  <a:gd name="f39" fmla="*/ f3 1 41"/>
                  <a:gd name="f40" fmla="*/ f4 1 2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1"/>
                  <a:gd name="f49" fmla="*/ f45 1 22"/>
                  <a:gd name="f50" fmla="*/ 7 f46 1"/>
                  <a:gd name="f51" fmla="*/ 0 f45 1"/>
                  <a:gd name="f52" fmla="*/ 26 f46 1"/>
                  <a:gd name="f53" fmla="*/ 8 f45 1"/>
                  <a:gd name="f54" fmla="*/ 27 f46 1"/>
                  <a:gd name="f55" fmla="*/ 9 f45 1"/>
                  <a:gd name="f56" fmla="*/ 32 f46 1"/>
                  <a:gd name="f57" fmla="*/ 11 f45 1"/>
                  <a:gd name="f58" fmla="*/ 39 f46 1"/>
                  <a:gd name="f59" fmla="*/ 13 f45 1"/>
                  <a:gd name="f60" fmla="*/ 40 f46 1"/>
                  <a:gd name="f61" fmla="*/ 16 f45 1"/>
                  <a:gd name="f62" fmla="*/ 33 f46 1"/>
                  <a:gd name="f63" fmla="*/ 20 f45 1"/>
                  <a:gd name="f64" fmla="*/ 12 f45 1"/>
                  <a:gd name="f65" fmla="*/ 1 f46 1"/>
                  <a:gd name="f66" fmla="*/ 5 f45 1"/>
                  <a:gd name="f67" fmla="+- f47 0 f1"/>
                  <a:gd name="f68" fmla="*/ f50 1 41"/>
                  <a:gd name="f69" fmla="*/ f51 1 22"/>
                  <a:gd name="f70" fmla="*/ f52 1 41"/>
                  <a:gd name="f71" fmla="*/ f53 1 22"/>
                  <a:gd name="f72" fmla="*/ f54 1 41"/>
                  <a:gd name="f73" fmla="*/ f55 1 22"/>
                  <a:gd name="f74" fmla="*/ f56 1 41"/>
                  <a:gd name="f75" fmla="*/ f57 1 22"/>
                  <a:gd name="f76" fmla="*/ f58 1 41"/>
                  <a:gd name="f77" fmla="*/ f59 1 22"/>
                  <a:gd name="f78" fmla="*/ f60 1 41"/>
                  <a:gd name="f79" fmla="*/ f61 1 22"/>
                  <a:gd name="f80" fmla="*/ f62 1 41"/>
                  <a:gd name="f81" fmla="*/ f63 1 22"/>
                  <a:gd name="f82" fmla="*/ f64 1 22"/>
                  <a:gd name="f83" fmla="*/ f65 1 41"/>
                  <a:gd name="f84" fmla="*/ f66 1 22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9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40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10" y="f124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1" h="2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4"/>
                      <a:pt x="f15" y="f14"/>
                      <a:pt x="f15" y="f16"/>
                    </a:cubicBezTo>
                    <a:cubicBezTo>
                      <a:pt x="f17" y="f9"/>
                      <a:pt x="f18" y="f9"/>
                      <a:pt x="f19" y="f20"/>
                    </a:cubicBezTo>
                    <a:cubicBezTo>
                      <a:pt x="f21" y="f16"/>
                      <a:pt x="f22" y="f23"/>
                      <a:pt x="f24" y="f9"/>
                    </a:cubicBezTo>
                    <a:cubicBezTo>
                      <a:pt x="f25" y="f9"/>
                      <a:pt x="f6" y="f26"/>
                      <a:pt x="f25" y="f27"/>
                    </a:cubicBezTo>
                    <a:cubicBezTo>
                      <a:pt x="f28" y="f29"/>
                      <a:pt x="f22" y="f7"/>
                      <a:pt x="f30" y="f31"/>
                    </a:cubicBezTo>
                    <a:cubicBezTo>
                      <a:pt x="f32" y="f33"/>
                      <a:pt x="f27" y="f26"/>
                      <a:pt x="f8" y="f23"/>
                    </a:cubicBezTo>
                    <a:cubicBezTo>
                      <a:pt x="f34" y="f23"/>
                      <a:pt x="f5" y="f35"/>
                      <a:pt x="f36" y="f12"/>
                    </a:cubicBezTo>
                    <a:cubicBezTo>
                      <a:pt x="f36" y="f37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2" name="Freeform 233">
                <a:extLst>
                  <a:ext uri="{FF2B5EF4-FFF2-40B4-BE49-F238E27FC236}">
                    <a16:creationId xmlns:a16="http://schemas.microsoft.com/office/drawing/2014/main" id="{E61DF02E-724C-873B-9901-70307545124A}"/>
                  </a:ext>
                </a:extLst>
              </p:cNvPr>
              <p:cNvSpPr/>
              <p:nvPr/>
            </p:nvSpPr>
            <p:spPr>
              <a:xfrm>
                <a:off x="2616198" y="4664080"/>
                <a:ext cx="28575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45"/>
                  <a:gd name="f8" fmla="val 11"/>
                  <a:gd name="f9" fmla="val 18"/>
                  <a:gd name="f10" fmla="val 24"/>
                  <a:gd name="f11" fmla="val 10"/>
                  <a:gd name="f12" fmla="val 30"/>
                  <a:gd name="f13" fmla="val 35"/>
                  <a:gd name="f14" fmla="val 37"/>
                  <a:gd name="f15" fmla="val 39"/>
                  <a:gd name="f16" fmla="val 40"/>
                  <a:gd name="f17" fmla="val 42"/>
                  <a:gd name="f18" fmla="val 9"/>
                  <a:gd name="f19" fmla="val 6"/>
                  <a:gd name="f20" fmla="val 3"/>
                  <a:gd name="f21" fmla="val 1"/>
                  <a:gd name="f22" fmla="val 43"/>
                  <a:gd name="f23" fmla="val 32"/>
                  <a:gd name="f24" fmla="val 2"/>
                  <a:gd name="f25" fmla="val 25"/>
                  <a:gd name="f26" fmla="val 14"/>
                  <a:gd name="f27" fmla="val 5"/>
                  <a:gd name="f28" fmla="val 19"/>
                  <a:gd name="f29" fmla="val 4"/>
                  <a:gd name="f30" fmla="val 17"/>
                  <a:gd name="f31" fmla="val 15"/>
                  <a:gd name="f32" fmla="val 8"/>
                  <a:gd name="f33" fmla="val 7"/>
                  <a:gd name="f34" fmla="+- 0 0 -90"/>
                  <a:gd name="f35" fmla="*/ f3 1 12"/>
                  <a:gd name="f36" fmla="*/ f4 1 4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2"/>
                  <a:gd name="f45" fmla="*/ f41 1 45"/>
                  <a:gd name="f46" fmla="*/ 11 f42 1"/>
                  <a:gd name="f47" fmla="*/ 18 f41 1"/>
                  <a:gd name="f48" fmla="*/ 35 f41 1"/>
                  <a:gd name="f49" fmla="*/ 40 f41 1"/>
                  <a:gd name="f50" fmla="*/ 6 f42 1"/>
                  <a:gd name="f51" fmla="*/ 45 f41 1"/>
                  <a:gd name="f52" fmla="*/ 1 f42 1"/>
                  <a:gd name="f53" fmla="*/ 2 f42 1"/>
                  <a:gd name="f54" fmla="*/ 4 f42 1"/>
                  <a:gd name="f55" fmla="*/ 17 f41 1"/>
                  <a:gd name="f56" fmla="*/ 3 f42 1"/>
                  <a:gd name="f57" fmla="*/ 11 f41 1"/>
                  <a:gd name="f58" fmla="*/ 4 f41 1"/>
                  <a:gd name="f59" fmla="*/ 5 f42 1"/>
                  <a:gd name="f60" fmla="*/ 1 f41 1"/>
                  <a:gd name="f61" fmla="*/ 7 f41 1"/>
                  <a:gd name="f62" fmla="+- f43 0 f1"/>
                  <a:gd name="f63" fmla="*/ f46 1 12"/>
                  <a:gd name="f64" fmla="*/ f47 1 45"/>
                  <a:gd name="f65" fmla="*/ f48 1 45"/>
                  <a:gd name="f66" fmla="*/ f49 1 45"/>
                  <a:gd name="f67" fmla="*/ f50 1 12"/>
                  <a:gd name="f68" fmla="*/ f51 1 45"/>
                  <a:gd name="f69" fmla="*/ f52 1 12"/>
                  <a:gd name="f70" fmla="*/ f53 1 12"/>
                  <a:gd name="f71" fmla="*/ f54 1 12"/>
                  <a:gd name="f72" fmla="*/ f55 1 45"/>
                  <a:gd name="f73" fmla="*/ f56 1 12"/>
                  <a:gd name="f74" fmla="*/ f57 1 45"/>
                  <a:gd name="f75" fmla="*/ f58 1 45"/>
                  <a:gd name="f76" fmla="*/ f59 1 12"/>
                  <a:gd name="f77" fmla="*/ f60 1 45"/>
                  <a:gd name="f78" fmla="*/ f61 1 45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5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4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5"/>
                  <a:gd name="f96" fmla="*/ f76 1 f44"/>
                  <a:gd name="f97" fmla="*/ f77 1 f45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6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5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6 1"/>
                  <a:gd name="f116" fmla="*/ f96 f35 1"/>
                  <a:gd name="f117" fmla="*/ f97 f36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3" y="f105"/>
                  </a:cxn>
                  <a:cxn ang="f62">
                    <a:pos x="f103" y="f106"/>
                  </a:cxn>
                  <a:cxn ang="f62">
                    <a:pos x="f107" y="f108"/>
                  </a:cxn>
                  <a:cxn ang="f62">
                    <a:pos x="f109" y="f106"/>
                  </a:cxn>
                  <a:cxn ang="f62">
                    <a:pos x="f110" y="f104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3" y="f115"/>
                  </a:cxn>
                  <a:cxn ang="f62">
                    <a:pos x="f116" y="f117"/>
                  </a:cxn>
                  <a:cxn ang="f62">
                    <a:pos x="f103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12" h="45">
                    <a:moveTo>
                      <a:pt x="f8" y="f9"/>
                    </a:moveTo>
                    <a:cubicBezTo>
                      <a:pt x="f8" y="f10"/>
                      <a:pt x="f11" y="f12"/>
                      <a:pt x="f8" y="f13"/>
                    </a:cubicBezTo>
                    <a:cubicBezTo>
                      <a:pt x="f6" y="f14"/>
                      <a:pt x="f8" y="f15"/>
                      <a:pt x="f8" y="f16"/>
                    </a:cubicBezTo>
                    <a:cubicBezTo>
                      <a:pt x="f11" y="f17"/>
                      <a:pt x="f18" y="f7"/>
                      <a:pt x="f19" y="f7"/>
                    </a:cubicBezTo>
                    <a:cubicBezTo>
                      <a:pt x="f20" y="f7"/>
                      <a:pt x="f21" y="f22"/>
                      <a:pt x="f21" y="f16"/>
                    </a:cubicBezTo>
                    <a:cubicBezTo>
                      <a:pt x="f5" y="f23"/>
                      <a:pt x="f24" y="f25"/>
                      <a:pt x="f24" y="f9"/>
                    </a:cubicBezTo>
                    <a:cubicBezTo>
                      <a:pt x="f24" y="f26"/>
                      <a:pt x="f27" y="f28"/>
                      <a:pt x="f29" y="f30"/>
                    </a:cubicBezTo>
                    <a:cubicBezTo>
                      <a:pt x="f29" y="f31"/>
                      <a:pt x="f32" y="f6"/>
                      <a:pt x="f20" y="f8"/>
                    </a:cubicBezTo>
                    <a:cubicBezTo>
                      <a:pt x="f21" y="f11"/>
                      <a:pt x="f24" y="f19"/>
                      <a:pt x="f20" y="f29"/>
                    </a:cubicBezTo>
                    <a:cubicBezTo>
                      <a:pt x="f20" y="f24"/>
                      <a:pt x="f29" y="f5"/>
                      <a:pt x="f27" y="f21"/>
                    </a:cubicBezTo>
                    <a:cubicBezTo>
                      <a:pt x="f32" y="f20"/>
                      <a:pt x="f6" y="f20"/>
                      <a:pt x="f8" y="f33"/>
                    </a:cubicBezTo>
                    <a:cubicBezTo>
                      <a:pt x="f8" y="f8"/>
                      <a:pt x="f8" y="f31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3" name="Freeform 234">
                <a:extLst>
                  <a:ext uri="{FF2B5EF4-FFF2-40B4-BE49-F238E27FC236}">
                    <a16:creationId xmlns:a16="http://schemas.microsoft.com/office/drawing/2014/main" id="{0EA1F9CD-E342-23BF-DF5D-BE16664D8DB5}"/>
                  </a:ext>
                </a:extLst>
              </p:cNvPr>
              <p:cNvSpPr/>
              <p:nvPr/>
            </p:nvSpPr>
            <p:spPr>
              <a:xfrm>
                <a:off x="3027358" y="4951411"/>
                <a:ext cx="49213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4"/>
                  <a:gd name="f8" fmla="val 1"/>
                  <a:gd name="f9" fmla="val 8"/>
                  <a:gd name="f10" fmla="val 4"/>
                  <a:gd name="f11" fmla="val 2"/>
                  <a:gd name="f12" fmla="val 7"/>
                  <a:gd name="f13" fmla="val 10"/>
                  <a:gd name="f14" fmla="val 12"/>
                  <a:gd name="f15" fmla="val 3"/>
                  <a:gd name="f16" fmla="val 13"/>
                  <a:gd name="f17" fmla="val 15"/>
                  <a:gd name="f18" fmla="val 6"/>
                  <a:gd name="f19" fmla="val 14"/>
                  <a:gd name="f20" fmla="val 17"/>
                  <a:gd name="f21" fmla="val 19"/>
                  <a:gd name="f22" fmla="val 24"/>
                  <a:gd name="f23" fmla="val 28"/>
                  <a:gd name="f24" fmla="val 18"/>
                  <a:gd name="f25" fmla="val 31"/>
                  <a:gd name="f26" fmla="val 33"/>
                  <a:gd name="f27" fmla="val 11"/>
                  <a:gd name="f28" fmla="val 30"/>
                  <a:gd name="f29" fmla="val 9"/>
                  <a:gd name="f30" fmla="val 27"/>
                  <a:gd name="f31" fmla="val 22"/>
                  <a:gd name="f32" fmla="+- 0 0 -90"/>
                  <a:gd name="f33" fmla="*/ f3 1 21"/>
                  <a:gd name="f34" fmla="*/ f4 1 34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1"/>
                  <a:gd name="f43" fmla="*/ f39 1 34"/>
                  <a:gd name="f44" fmla="*/ 1 f40 1"/>
                  <a:gd name="f45" fmla="*/ 8 f39 1"/>
                  <a:gd name="f46" fmla="*/ 4 f40 1"/>
                  <a:gd name="f47" fmla="*/ 1 f39 1"/>
                  <a:gd name="f48" fmla="*/ 12 f40 1"/>
                  <a:gd name="f49" fmla="*/ 3 f39 1"/>
                  <a:gd name="f50" fmla="*/ 15 f40 1"/>
                  <a:gd name="f51" fmla="*/ 19 f40 1"/>
                  <a:gd name="f52" fmla="*/ 24 f39 1"/>
                  <a:gd name="f53" fmla="*/ 14 f40 1"/>
                  <a:gd name="f54" fmla="*/ 33 f39 1"/>
                  <a:gd name="f55" fmla="*/ 9 f40 1"/>
                  <a:gd name="f56" fmla="*/ 27 f39 1"/>
                  <a:gd name="f57" fmla="*/ 15 f39 1"/>
                  <a:gd name="f58" fmla="+- f41 0 f1"/>
                  <a:gd name="f59" fmla="*/ f44 1 21"/>
                  <a:gd name="f60" fmla="*/ f45 1 34"/>
                  <a:gd name="f61" fmla="*/ f46 1 21"/>
                  <a:gd name="f62" fmla="*/ f47 1 34"/>
                  <a:gd name="f63" fmla="*/ f48 1 21"/>
                  <a:gd name="f64" fmla="*/ f49 1 34"/>
                  <a:gd name="f65" fmla="*/ f50 1 21"/>
                  <a:gd name="f66" fmla="*/ f51 1 21"/>
                  <a:gd name="f67" fmla="*/ f52 1 34"/>
                  <a:gd name="f68" fmla="*/ f53 1 21"/>
                  <a:gd name="f69" fmla="*/ f54 1 34"/>
                  <a:gd name="f70" fmla="*/ f55 1 21"/>
                  <a:gd name="f71" fmla="*/ f56 1 34"/>
                  <a:gd name="f72" fmla="*/ f57 1 34"/>
                  <a:gd name="f73" fmla="*/ 0 1 f42"/>
                  <a:gd name="f74" fmla="*/ f36 1 f42"/>
                  <a:gd name="f75" fmla="*/ 0 1 f43"/>
                  <a:gd name="f76" fmla="*/ f37 1 f43"/>
                  <a:gd name="f77" fmla="*/ f59 1 f42"/>
                  <a:gd name="f78" fmla="*/ f60 1 f43"/>
                  <a:gd name="f79" fmla="*/ f61 1 f42"/>
                  <a:gd name="f80" fmla="*/ f62 1 f43"/>
                  <a:gd name="f81" fmla="*/ f63 1 f42"/>
                  <a:gd name="f82" fmla="*/ f64 1 f43"/>
                  <a:gd name="f83" fmla="*/ f65 1 f42"/>
                  <a:gd name="f84" fmla="*/ f66 1 f42"/>
                  <a:gd name="f85" fmla="*/ f67 1 f43"/>
                  <a:gd name="f86" fmla="*/ f68 1 f42"/>
                  <a:gd name="f87" fmla="*/ f69 1 f43"/>
                  <a:gd name="f88" fmla="*/ f70 1 f42"/>
                  <a:gd name="f89" fmla="*/ f71 1 f43"/>
                  <a:gd name="f90" fmla="*/ f72 1 f43"/>
                  <a:gd name="f91" fmla="*/ f73 f33 1"/>
                  <a:gd name="f92" fmla="*/ f74 f33 1"/>
                  <a:gd name="f93" fmla="*/ f76 f34 1"/>
                  <a:gd name="f94" fmla="*/ f75 f34 1"/>
                  <a:gd name="f95" fmla="*/ f77 f33 1"/>
                  <a:gd name="f96" fmla="*/ f78 f34 1"/>
                  <a:gd name="f97" fmla="*/ f79 f33 1"/>
                  <a:gd name="f98" fmla="*/ f80 f34 1"/>
                  <a:gd name="f99" fmla="*/ f81 f33 1"/>
                  <a:gd name="f100" fmla="*/ f82 f34 1"/>
                  <a:gd name="f101" fmla="*/ f83 f33 1"/>
                  <a:gd name="f102" fmla="*/ f84 f33 1"/>
                  <a:gd name="f103" fmla="*/ f85 f34 1"/>
                  <a:gd name="f104" fmla="*/ f86 f33 1"/>
                  <a:gd name="f105" fmla="*/ f87 f34 1"/>
                  <a:gd name="f106" fmla="*/ f88 f33 1"/>
                  <a:gd name="f107" fmla="*/ f89 f34 1"/>
                  <a:gd name="f108" fmla="*/ f90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96"/>
                  </a:cxn>
                  <a:cxn ang="f58">
                    <a:pos x="f102" y="f103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97" y="f108"/>
                  </a:cxn>
                  <a:cxn ang="f58">
                    <a:pos x="f95" y="f96"/>
                  </a:cxn>
                </a:cxnLst>
                <a:rect l="f91" t="f94" r="f92" b="f93"/>
                <a:pathLst>
                  <a:path w="21" h="34">
                    <a:moveTo>
                      <a:pt x="f8" y="f9"/>
                    </a:moveTo>
                    <a:cubicBezTo>
                      <a:pt x="f5" y="f10"/>
                      <a:pt x="f11" y="f11"/>
                      <a:pt x="f10" y="f8"/>
                    </a:cubicBezTo>
                    <a:cubicBezTo>
                      <a:pt x="f12" y="f5"/>
                      <a:pt x="f13" y="f5"/>
                      <a:pt x="f14" y="f15"/>
                    </a:cubicBezTo>
                    <a:cubicBezTo>
                      <a:pt x="f16" y="f10"/>
                      <a:pt x="f17" y="f18"/>
                      <a:pt x="f17" y="f9"/>
                    </a:cubicBezTo>
                    <a:cubicBezTo>
                      <a:pt x="f17" y="f19"/>
                      <a:pt x="f20" y="f21"/>
                      <a:pt x="f21" y="f22"/>
                    </a:cubicBezTo>
                    <a:cubicBezTo>
                      <a:pt x="f6" y="f23"/>
                      <a:pt x="f24" y="f25"/>
                      <a:pt x="f19" y="f26"/>
                    </a:cubicBezTo>
                    <a:cubicBezTo>
                      <a:pt x="f27" y="f7"/>
                      <a:pt x="f13" y="f28"/>
                      <a:pt x="f29" y="f30"/>
                    </a:cubicBezTo>
                    <a:cubicBezTo>
                      <a:pt x="f29" y="f31"/>
                      <a:pt x="f12" y="f24"/>
                      <a:pt x="f10" y="f17"/>
                    </a:cubicBezTo>
                    <a:cubicBezTo>
                      <a:pt x="f11" y="f16"/>
                      <a:pt x="f8" y="f13"/>
                      <a:pt x="f8" y="f9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4" name="Freeform 235">
                <a:extLst>
                  <a:ext uri="{FF2B5EF4-FFF2-40B4-BE49-F238E27FC236}">
                    <a16:creationId xmlns:a16="http://schemas.microsoft.com/office/drawing/2014/main" id="{DB2D2C0E-72F4-D3E6-BC61-EA96E6382A93}"/>
                  </a:ext>
                </a:extLst>
              </p:cNvPr>
              <p:cNvSpPr/>
              <p:nvPr/>
            </p:nvSpPr>
            <p:spPr>
              <a:xfrm>
                <a:off x="2322511" y="5114925"/>
                <a:ext cx="7937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24"/>
                  <a:gd name="f9" fmla="val 12"/>
                  <a:gd name="f10" fmla="val 11"/>
                  <a:gd name="f11" fmla="val 15"/>
                  <a:gd name="f12" fmla="val 16"/>
                  <a:gd name="f13" fmla="val 8"/>
                  <a:gd name="f14" fmla="val 17"/>
                  <a:gd name="f15" fmla="val 5"/>
                  <a:gd name="f16" fmla="val 3"/>
                  <a:gd name="f17" fmla="val 14"/>
                  <a:gd name="f18" fmla="val 1"/>
                  <a:gd name="f19" fmla="val 9"/>
                  <a:gd name="f20" fmla="val 2"/>
                  <a:gd name="f21" fmla="val 7"/>
                  <a:gd name="f22" fmla="val 19"/>
                  <a:gd name="f23" fmla="val 22"/>
                  <a:gd name="f24" fmla="val 27"/>
                  <a:gd name="f25" fmla="val 29"/>
                  <a:gd name="f26" fmla="val 31"/>
                  <a:gd name="f27" fmla="val 4"/>
                  <a:gd name="f28" fmla="val 6"/>
                  <a:gd name="f29" fmla="val 32"/>
                  <a:gd name="f30" fmla="val 13"/>
                  <a:gd name="f31" fmla="+- 0 0 -90"/>
                  <a:gd name="f32" fmla="*/ f3 1 33"/>
                  <a:gd name="f33" fmla="*/ f4 1 18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3"/>
                  <a:gd name="f42" fmla="*/ f38 1 18"/>
                  <a:gd name="f43" fmla="*/ 24 f39 1"/>
                  <a:gd name="f44" fmla="*/ 12 f38 1"/>
                  <a:gd name="f45" fmla="*/ 11 f39 1"/>
                  <a:gd name="f46" fmla="*/ 16 f38 1"/>
                  <a:gd name="f47" fmla="*/ 3 f39 1"/>
                  <a:gd name="f48" fmla="*/ 14 f38 1"/>
                  <a:gd name="f49" fmla="*/ 2 f39 1"/>
                  <a:gd name="f50" fmla="*/ 7 f38 1"/>
                  <a:gd name="f51" fmla="*/ 14 f39 1"/>
                  <a:gd name="f52" fmla="*/ 2 f38 1"/>
                  <a:gd name="f53" fmla="*/ 22 f39 1"/>
                  <a:gd name="f54" fmla="*/ 29 f39 1"/>
                  <a:gd name="f55" fmla="*/ 32 f39 1"/>
                  <a:gd name="f56" fmla="*/ 9 f38 1"/>
                  <a:gd name="f57" fmla="+- f40 0 f1"/>
                  <a:gd name="f58" fmla="*/ f43 1 33"/>
                  <a:gd name="f59" fmla="*/ f44 1 18"/>
                  <a:gd name="f60" fmla="*/ f45 1 33"/>
                  <a:gd name="f61" fmla="*/ f46 1 18"/>
                  <a:gd name="f62" fmla="*/ f47 1 33"/>
                  <a:gd name="f63" fmla="*/ f48 1 18"/>
                  <a:gd name="f64" fmla="*/ f49 1 33"/>
                  <a:gd name="f65" fmla="*/ f50 1 18"/>
                  <a:gd name="f66" fmla="*/ f51 1 33"/>
                  <a:gd name="f67" fmla="*/ f52 1 18"/>
                  <a:gd name="f68" fmla="*/ f53 1 33"/>
                  <a:gd name="f69" fmla="*/ f54 1 33"/>
                  <a:gd name="f70" fmla="*/ f55 1 33"/>
                  <a:gd name="f71" fmla="*/ f56 1 18"/>
                  <a:gd name="f72" fmla="*/ 0 1 f41"/>
                  <a:gd name="f73" fmla="*/ f35 1 f41"/>
                  <a:gd name="f74" fmla="*/ 0 1 f42"/>
                  <a:gd name="f75" fmla="*/ f36 1 f42"/>
                  <a:gd name="f76" fmla="*/ f58 1 f41"/>
                  <a:gd name="f77" fmla="*/ f59 1 f42"/>
                  <a:gd name="f78" fmla="*/ f60 1 f41"/>
                  <a:gd name="f79" fmla="*/ f61 1 f42"/>
                  <a:gd name="f80" fmla="*/ f62 1 f41"/>
                  <a:gd name="f81" fmla="*/ f63 1 f42"/>
                  <a:gd name="f82" fmla="*/ f64 1 f41"/>
                  <a:gd name="f83" fmla="*/ f65 1 f42"/>
                  <a:gd name="f84" fmla="*/ f66 1 f41"/>
                  <a:gd name="f85" fmla="*/ f67 1 f42"/>
                  <a:gd name="f86" fmla="*/ f68 1 f41"/>
                  <a:gd name="f87" fmla="*/ f69 1 f41"/>
                  <a:gd name="f88" fmla="*/ f70 1 f41"/>
                  <a:gd name="f89" fmla="*/ f71 1 f42"/>
                  <a:gd name="f90" fmla="*/ f72 f32 1"/>
                  <a:gd name="f91" fmla="*/ f73 f32 1"/>
                  <a:gd name="f92" fmla="*/ f75 f33 1"/>
                  <a:gd name="f93" fmla="*/ f74 f33 1"/>
                  <a:gd name="f94" fmla="*/ f76 f32 1"/>
                  <a:gd name="f95" fmla="*/ f77 f33 1"/>
                  <a:gd name="f96" fmla="*/ f78 f32 1"/>
                  <a:gd name="f97" fmla="*/ f79 f33 1"/>
                  <a:gd name="f98" fmla="*/ f80 f32 1"/>
                  <a:gd name="f99" fmla="*/ f81 f33 1"/>
                  <a:gd name="f100" fmla="*/ f82 f32 1"/>
                  <a:gd name="f101" fmla="*/ f83 f33 1"/>
                  <a:gd name="f102" fmla="*/ f84 f32 1"/>
                  <a:gd name="f103" fmla="*/ f85 f33 1"/>
                  <a:gd name="f104" fmla="*/ f86 f32 1"/>
                  <a:gd name="f105" fmla="*/ f87 f32 1"/>
                  <a:gd name="f106" fmla="*/ f88 f32 1"/>
                  <a:gd name="f107" fmla="*/ f89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3"/>
                  </a:cxn>
                  <a:cxn ang="f57">
                    <a:pos x="f105" y="f103"/>
                  </a:cxn>
                  <a:cxn ang="f57">
                    <a:pos x="f106" y="f107"/>
                  </a:cxn>
                  <a:cxn ang="f57">
                    <a:pos x="f94" y="f95"/>
                  </a:cxn>
                </a:cxnLst>
                <a:rect l="f90" t="f93" r="f91" b="f92"/>
                <a:pathLst>
                  <a:path w="33" h="18">
                    <a:moveTo>
                      <a:pt x="f8" y="f9"/>
                    </a:moveTo>
                    <a:cubicBezTo>
                      <a:pt x="f7" y="f10"/>
                      <a:pt x="f11" y="f11"/>
                      <a:pt x="f10" y="f12"/>
                    </a:cubicBezTo>
                    <a:cubicBezTo>
                      <a:pt x="f13" y="f14"/>
                      <a:pt x="f15" y="f7"/>
                      <a:pt x="f16" y="f17"/>
                    </a:cubicBezTo>
                    <a:cubicBezTo>
                      <a:pt x="f18" y="f9"/>
                      <a:pt x="f5" y="f19"/>
                      <a:pt x="f20" y="f21"/>
                    </a:cubicBezTo>
                    <a:cubicBezTo>
                      <a:pt x="f15" y="f20"/>
                      <a:pt x="f19" y="f5"/>
                      <a:pt x="f17" y="f20"/>
                    </a:cubicBezTo>
                    <a:cubicBezTo>
                      <a:pt x="f14" y="f16"/>
                      <a:pt x="f22" y="f16"/>
                      <a:pt x="f23" y="f20"/>
                    </a:cubicBezTo>
                    <a:cubicBezTo>
                      <a:pt x="f8" y="f18"/>
                      <a:pt x="f24" y="f5"/>
                      <a:pt x="f25" y="f20"/>
                    </a:cubicBezTo>
                    <a:cubicBezTo>
                      <a:pt x="f26" y="f27"/>
                      <a:pt x="f6" y="f28"/>
                      <a:pt x="f29" y="f19"/>
                    </a:cubicBezTo>
                    <a:cubicBezTo>
                      <a:pt x="f26" y="f30"/>
                      <a:pt x="f24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5" name="Freeform 236">
                <a:extLst>
                  <a:ext uri="{FF2B5EF4-FFF2-40B4-BE49-F238E27FC236}">
                    <a16:creationId xmlns:a16="http://schemas.microsoft.com/office/drawing/2014/main" id="{88B1F61C-9612-87D1-7F90-29007550D8EF}"/>
                  </a:ext>
                </a:extLst>
              </p:cNvPr>
              <p:cNvSpPr/>
              <p:nvPr/>
            </p:nvSpPr>
            <p:spPr>
              <a:xfrm>
                <a:off x="3009903" y="4568827"/>
                <a:ext cx="71442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1"/>
                  <a:gd name="f8" fmla="val 14"/>
                  <a:gd name="f9" fmla="val 17"/>
                  <a:gd name="f10" fmla="val 29"/>
                  <a:gd name="f11" fmla="val 20"/>
                  <a:gd name="f12" fmla="val 26"/>
                  <a:gd name="f13" fmla="val 22"/>
                  <a:gd name="f14" fmla="val 18"/>
                  <a:gd name="f15" fmla="val 15"/>
                  <a:gd name="f16" fmla="val 13"/>
                  <a:gd name="f17" fmla="val 16"/>
                  <a:gd name="f18" fmla="val 11"/>
                  <a:gd name="f19" fmla="val 8"/>
                  <a:gd name="f20" fmla="val 6"/>
                  <a:gd name="f21" fmla="val 5"/>
                  <a:gd name="f22" fmla="val 4"/>
                  <a:gd name="f23" fmla="val 1"/>
                  <a:gd name="f24" fmla="val 7"/>
                  <a:gd name="f25" fmla="val 2"/>
                  <a:gd name="f26" fmla="val 3"/>
                  <a:gd name="f27" fmla="+- 0 0 -90"/>
                  <a:gd name="f28" fmla="*/ f3 1 30"/>
                  <a:gd name="f29" fmla="*/ f4 1 2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21"/>
                  <a:gd name="f39" fmla="*/ 30 f35 1"/>
                  <a:gd name="f40" fmla="*/ 14 f34 1"/>
                  <a:gd name="f41" fmla="*/ 26 f35 1"/>
                  <a:gd name="f42" fmla="*/ 20 f34 1"/>
                  <a:gd name="f43" fmla="*/ 15 f35 1"/>
                  <a:gd name="f44" fmla="*/ 18 f34 1"/>
                  <a:gd name="f45" fmla="*/ 8 f35 1"/>
                  <a:gd name="f46" fmla="*/ 15 f34 1"/>
                  <a:gd name="f47" fmla="*/ 4 f35 1"/>
                  <a:gd name="f48" fmla="*/ 13 f34 1"/>
                  <a:gd name="f49" fmla="*/ 1 f35 1"/>
                  <a:gd name="f50" fmla="*/ 4 f34 1"/>
                  <a:gd name="f51" fmla="*/ 3 f34 1"/>
                  <a:gd name="f52" fmla="*/ 22 f35 1"/>
                  <a:gd name="f53" fmla="*/ 6 f34 1"/>
                  <a:gd name="f54" fmla="+- f36 0 f1"/>
                  <a:gd name="f55" fmla="*/ f39 1 30"/>
                  <a:gd name="f56" fmla="*/ f40 1 21"/>
                  <a:gd name="f57" fmla="*/ f41 1 30"/>
                  <a:gd name="f58" fmla="*/ f42 1 21"/>
                  <a:gd name="f59" fmla="*/ f43 1 30"/>
                  <a:gd name="f60" fmla="*/ f44 1 21"/>
                  <a:gd name="f61" fmla="*/ f45 1 30"/>
                  <a:gd name="f62" fmla="*/ f46 1 21"/>
                  <a:gd name="f63" fmla="*/ f47 1 30"/>
                  <a:gd name="f64" fmla="*/ f48 1 21"/>
                  <a:gd name="f65" fmla="*/ f49 1 30"/>
                  <a:gd name="f66" fmla="*/ f50 1 21"/>
                  <a:gd name="f67" fmla="*/ f51 1 21"/>
                  <a:gd name="f68" fmla="*/ f52 1 30"/>
                  <a:gd name="f69" fmla="*/ f53 1 21"/>
                  <a:gd name="f70" fmla="*/ 0 1 f37"/>
                  <a:gd name="f71" fmla="*/ f31 1 f37"/>
                  <a:gd name="f72" fmla="*/ 0 1 f38"/>
                  <a:gd name="f73" fmla="*/ f32 1 f38"/>
                  <a:gd name="f74" fmla="*/ f55 1 f37"/>
                  <a:gd name="f75" fmla="*/ f56 1 f38"/>
                  <a:gd name="f76" fmla="*/ f57 1 f37"/>
                  <a:gd name="f77" fmla="*/ f58 1 f38"/>
                  <a:gd name="f78" fmla="*/ f59 1 f37"/>
                  <a:gd name="f79" fmla="*/ f60 1 f38"/>
                  <a:gd name="f80" fmla="*/ f61 1 f37"/>
                  <a:gd name="f81" fmla="*/ f62 1 f38"/>
                  <a:gd name="f82" fmla="*/ f63 1 f37"/>
                  <a:gd name="f83" fmla="*/ f64 1 f38"/>
                  <a:gd name="f84" fmla="*/ f65 1 f37"/>
                  <a:gd name="f85" fmla="*/ f66 1 f38"/>
                  <a:gd name="f86" fmla="*/ f67 1 f38"/>
                  <a:gd name="f87" fmla="*/ f68 1 f37"/>
                  <a:gd name="f88" fmla="*/ f69 1 f38"/>
                  <a:gd name="f89" fmla="*/ f70 f28 1"/>
                  <a:gd name="f90" fmla="*/ f71 f28 1"/>
                  <a:gd name="f91" fmla="*/ f73 f29 1"/>
                  <a:gd name="f92" fmla="*/ f72 f29 1"/>
                  <a:gd name="f93" fmla="*/ f74 f28 1"/>
                  <a:gd name="f94" fmla="*/ f75 f29 1"/>
                  <a:gd name="f95" fmla="*/ f76 f28 1"/>
                  <a:gd name="f96" fmla="*/ f77 f29 1"/>
                  <a:gd name="f97" fmla="*/ f78 f28 1"/>
                  <a:gd name="f98" fmla="*/ f79 f29 1"/>
                  <a:gd name="f99" fmla="*/ f80 f28 1"/>
                  <a:gd name="f100" fmla="*/ f81 f29 1"/>
                  <a:gd name="f101" fmla="*/ f82 f28 1"/>
                  <a:gd name="f102" fmla="*/ f83 f29 1"/>
                  <a:gd name="f103" fmla="*/ f84 f28 1"/>
                  <a:gd name="f104" fmla="*/ f85 f29 1"/>
                  <a:gd name="f105" fmla="*/ f86 f29 1"/>
                  <a:gd name="f106" fmla="*/ f87 f28 1"/>
                  <a:gd name="f107" fmla="*/ f88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99" y="f105"/>
                  </a:cxn>
                  <a:cxn ang="f54">
                    <a:pos x="f106" y="f107"/>
                  </a:cxn>
                  <a:cxn ang="f54">
                    <a:pos x="f93" y="f94"/>
                  </a:cxn>
                </a:cxnLst>
                <a:rect l="f89" t="f92" r="f90" b="f91"/>
                <a:pathLst>
                  <a:path w="30" h="21">
                    <a:moveTo>
                      <a:pt x="f6" y="f8"/>
                    </a:moveTo>
                    <a:cubicBezTo>
                      <a:pt x="f6" y="f9"/>
                      <a:pt x="f10" y="f11"/>
                      <a:pt x="f12" y="f11"/>
                    </a:cubicBezTo>
                    <a:cubicBezTo>
                      <a:pt x="f13" y="f7"/>
                      <a:pt x="f14" y="f7"/>
                      <a:pt x="f15" y="f14"/>
                    </a:cubicBezTo>
                    <a:cubicBezTo>
                      <a:pt x="f16" y="f17"/>
                      <a:pt x="f18" y="f8"/>
                      <a:pt x="f19" y="f15"/>
                    </a:cubicBezTo>
                    <a:cubicBezTo>
                      <a:pt x="f20" y="f15"/>
                      <a:pt x="f21" y="f8"/>
                      <a:pt x="f22" y="f16"/>
                    </a:cubicBezTo>
                    <a:cubicBezTo>
                      <a:pt x="f23" y="f18"/>
                      <a:pt x="f5" y="f24"/>
                      <a:pt x="f23" y="f22"/>
                    </a:cubicBezTo>
                    <a:cubicBezTo>
                      <a:pt x="f25" y="f5"/>
                      <a:pt x="f20" y="f25"/>
                      <a:pt x="f19" y="f26"/>
                    </a:cubicBezTo>
                    <a:cubicBezTo>
                      <a:pt x="f16" y="f20"/>
                      <a:pt x="f9" y="f20"/>
                      <a:pt x="f13" y="f20"/>
                    </a:cubicBezTo>
                    <a:cubicBezTo>
                      <a:pt x="f12" y="f24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6" name="Freeform 237">
                <a:extLst>
                  <a:ext uri="{FF2B5EF4-FFF2-40B4-BE49-F238E27FC236}">
                    <a16:creationId xmlns:a16="http://schemas.microsoft.com/office/drawing/2014/main" id="{7DE8ED7C-9128-2B49-19C6-E86DB92FA179}"/>
                  </a:ext>
                </a:extLst>
              </p:cNvPr>
              <p:cNvSpPr/>
              <p:nvPr/>
            </p:nvSpPr>
            <p:spPr>
              <a:xfrm>
                <a:off x="3217865" y="5033964"/>
                <a:ext cx="38103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26"/>
                  <a:gd name="f9" fmla="val 30"/>
                  <a:gd name="f10" fmla="val 14"/>
                  <a:gd name="f11" fmla="val 33"/>
                  <a:gd name="f12" fmla="val 11"/>
                  <a:gd name="f13" fmla="val 7"/>
                  <a:gd name="f14" fmla="val 4"/>
                  <a:gd name="f15" fmla="val 3"/>
                  <a:gd name="f16" fmla="val 29"/>
                  <a:gd name="f17" fmla="val 2"/>
                  <a:gd name="f18" fmla="val 23"/>
                  <a:gd name="f19" fmla="val 19"/>
                  <a:gd name="f20" fmla="val 17"/>
                  <a:gd name="f21" fmla="val 15"/>
                  <a:gd name="f22" fmla="val 1"/>
                  <a:gd name="f23" fmla="val 13"/>
                  <a:gd name="f24" fmla="val 9"/>
                  <a:gd name="f25" fmla="val 10"/>
                  <a:gd name="f26" fmla="val 12"/>
                  <a:gd name="f27" fmla="val 21"/>
                  <a:gd name="f28" fmla="val 25"/>
                  <a:gd name="f29" fmla="+- 0 0 -90"/>
                  <a:gd name="f30" fmla="*/ f3 1 16"/>
                  <a:gd name="f31" fmla="*/ f4 1 34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6"/>
                  <a:gd name="f40" fmla="*/ f36 1 34"/>
                  <a:gd name="f41" fmla="*/ 16 f37 1"/>
                  <a:gd name="f42" fmla="*/ 26 f36 1"/>
                  <a:gd name="f43" fmla="*/ 11 f37 1"/>
                  <a:gd name="f44" fmla="*/ 34 f36 1"/>
                  <a:gd name="f45" fmla="*/ 3 f37 1"/>
                  <a:gd name="f46" fmla="*/ 29 f36 1"/>
                  <a:gd name="f47" fmla="*/ 2 f37 1"/>
                  <a:gd name="f48" fmla="*/ 19 f36 1"/>
                  <a:gd name="f49" fmla="*/ 1 f37 1"/>
                  <a:gd name="f50" fmla="*/ 13 f36 1"/>
                  <a:gd name="f51" fmla="*/ 0 f37 1"/>
                  <a:gd name="f52" fmla="*/ 7 f36 1"/>
                  <a:gd name="f53" fmla="*/ 7 f37 1"/>
                  <a:gd name="f54" fmla="*/ 1 f36 1"/>
                  <a:gd name="f55" fmla="*/ 10 f37 1"/>
                  <a:gd name="f56" fmla="*/ 14 f37 1"/>
                  <a:gd name="f57" fmla="*/ 21 f36 1"/>
                  <a:gd name="f58" fmla="+- f38 0 f1"/>
                  <a:gd name="f59" fmla="*/ f41 1 16"/>
                  <a:gd name="f60" fmla="*/ f42 1 34"/>
                  <a:gd name="f61" fmla="*/ f43 1 16"/>
                  <a:gd name="f62" fmla="*/ f44 1 34"/>
                  <a:gd name="f63" fmla="*/ f45 1 16"/>
                  <a:gd name="f64" fmla="*/ f46 1 34"/>
                  <a:gd name="f65" fmla="*/ f47 1 16"/>
                  <a:gd name="f66" fmla="*/ f48 1 34"/>
                  <a:gd name="f67" fmla="*/ f49 1 16"/>
                  <a:gd name="f68" fmla="*/ f50 1 34"/>
                  <a:gd name="f69" fmla="*/ f51 1 16"/>
                  <a:gd name="f70" fmla="*/ f52 1 34"/>
                  <a:gd name="f71" fmla="*/ f53 1 16"/>
                  <a:gd name="f72" fmla="*/ f54 1 34"/>
                  <a:gd name="f73" fmla="*/ f55 1 16"/>
                  <a:gd name="f74" fmla="*/ f56 1 16"/>
                  <a:gd name="f75" fmla="*/ f57 1 34"/>
                  <a:gd name="f76" fmla="*/ 0 1 f39"/>
                  <a:gd name="f77" fmla="*/ f33 1 f39"/>
                  <a:gd name="f78" fmla="*/ 0 1 f40"/>
                  <a:gd name="f79" fmla="*/ f34 1 f40"/>
                  <a:gd name="f80" fmla="*/ f59 1 f39"/>
                  <a:gd name="f81" fmla="*/ f60 1 f40"/>
                  <a:gd name="f82" fmla="*/ f61 1 f39"/>
                  <a:gd name="f83" fmla="*/ f62 1 f40"/>
                  <a:gd name="f84" fmla="*/ f63 1 f39"/>
                  <a:gd name="f85" fmla="*/ f64 1 f40"/>
                  <a:gd name="f86" fmla="*/ f65 1 f39"/>
                  <a:gd name="f87" fmla="*/ f66 1 f40"/>
                  <a:gd name="f88" fmla="*/ f67 1 f39"/>
                  <a:gd name="f89" fmla="*/ f68 1 f40"/>
                  <a:gd name="f90" fmla="*/ f69 1 f39"/>
                  <a:gd name="f91" fmla="*/ f70 1 f40"/>
                  <a:gd name="f92" fmla="*/ f71 1 f39"/>
                  <a:gd name="f93" fmla="*/ f72 1 f40"/>
                  <a:gd name="f94" fmla="*/ f73 1 f39"/>
                  <a:gd name="f95" fmla="*/ f74 1 f39"/>
                  <a:gd name="f96" fmla="*/ f75 1 f40"/>
                  <a:gd name="f97" fmla="*/ f76 f30 1"/>
                  <a:gd name="f98" fmla="*/ f77 f30 1"/>
                  <a:gd name="f99" fmla="*/ f79 f31 1"/>
                  <a:gd name="f100" fmla="*/ f78 f31 1"/>
                  <a:gd name="f101" fmla="*/ f80 f30 1"/>
                  <a:gd name="f102" fmla="*/ f81 f31 1"/>
                  <a:gd name="f103" fmla="*/ f82 f30 1"/>
                  <a:gd name="f104" fmla="*/ f83 f31 1"/>
                  <a:gd name="f105" fmla="*/ f84 f30 1"/>
                  <a:gd name="f106" fmla="*/ f85 f31 1"/>
                  <a:gd name="f107" fmla="*/ f86 f30 1"/>
                  <a:gd name="f108" fmla="*/ f87 f31 1"/>
                  <a:gd name="f109" fmla="*/ f88 f30 1"/>
                  <a:gd name="f110" fmla="*/ f89 f31 1"/>
                  <a:gd name="f111" fmla="*/ f90 f30 1"/>
                  <a:gd name="f112" fmla="*/ f91 f31 1"/>
                  <a:gd name="f113" fmla="*/ f92 f30 1"/>
                  <a:gd name="f114" fmla="*/ f93 f31 1"/>
                  <a:gd name="f115" fmla="*/ f94 f30 1"/>
                  <a:gd name="f116" fmla="*/ f95 f30 1"/>
                  <a:gd name="f117" fmla="*/ f96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115" y="f112"/>
                  </a:cxn>
                  <a:cxn ang="f58">
                    <a:pos x="f116" y="f117"/>
                  </a:cxn>
                  <a:cxn ang="f58">
                    <a:pos x="f101" y="f102"/>
                  </a:cxn>
                </a:cxnLst>
                <a:rect l="f97" t="f100" r="f98" b="f99"/>
                <a:pathLst>
                  <a:path w="16" h="34">
                    <a:moveTo>
                      <a:pt x="f6" y="f8"/>
                    </a:moveTo>
                    <a:cubicBezTo>
                      <a:pt x="f6" y="f9"/>
                      <a:pt x="f10" y="f11"/>
                      <a:pt x="f12" y="f7"/>
                    </a:cubicBezTo>
                    <a:cubicBezTo>
                      <a:pt x="f13" y="f7"/>
                      <a:pt x="f14" y="f11"/>
                      <a:pt x="f15" y="f16"/>
                    </a:cubicBezTo>
                    <a:cubicBezTo>
                      <a:pt x="f17" y="f8"/>
                      <a:pt x="f5" y="f18"/>
                      <a:pt x="f17" y="f19"/>
                    </a:cubicBezTo>
                    <a:cubicBezTo>
                      <a:pt x="f15" y="f20"/>
                      <a:pt x="f17" y="f21"/>
                      <a:pt x="f22" y="f23"/>
                    </a:cubicBezTo>
                    <a:cubicBezTo>
                      <a:pt x="f5" y="f12"/>
                      <a:pt x="f5" y="f24"/>
                      <a:pt x="f5" y="f13"/>
                    </a:cubicBezTo>
                    <a:cubicBezTo>
                      <a:pt x="f22" y="f15"/>
                      <a:pt x="f14" y="f22"/>
                      <a:pt x="f13" y="f22"/>
                    </a:cubicBezTo>
                    <a:cubicBezTo>
                      <a:pt x="f24" y="f5"/>
                      <a:pt x="f25" y="f14"/>
                      <a:pt x="f25" y="f13"/>
                    </a:cubicBezTo>
                    <a:cubicBezTo>
                      <a:pt x="f25" y="f26"/>
                      <a:pt x="f12" y="f20"/>
                      <a:pt x="f10" y="f27"/>
                    </a:cubicBezTo>
                    <a:cubicBezTo>
                      <a:pt x="f21" y="f18"/>
                      <a:pt x="f21" y="f28"/>
                      <a:pt x="f6" y="f8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7" name="Freeform 238">
                <a:extLst>
                  <a:ext uri="{FF2B5EF4-FFF2-40B4-BE49-F238E27FC236}">
                    <a16:creationId xmlns:a16="http://schemas.microsoft.com/office/drawing/2014/main" id="{097774A3-734E-662F-F4A6-F8029C079854}"/>
                  </a:ext>
                </a:extLst>
              </p:cNvPr>
              <p:cNvSpPr/>
              <p:nvPr/>
            </p:nvSpPr>
            <p:spPr>
              <a:xfrm>
                <a:off x="2598733" y="4725994"/>
                <a:ext cx="36511" cy="920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8"/>
                  <a:gd name="f8" fmla="val 2"/>
                  <a:gd name="f9" fmla="val 34"/>
                  <a:gd name="f10" fmla="val 31"/>
                  <a:gd name="f11" fmla="val 1"/>
                  <a:gd name="f12" fmla="val 28"/>
                  <a:gd name="f13" fmla="val 25"/>
                  <a:gd name="f14" fmla="val 3"/>
                  <a:gd name="f15" fmla="val 22"/>
                  <a:gd name="f16" fmla="val 19"/>
                  <a:gd name="f17" fmla="val 16"/>
                  <a:gd name="f18" fmla="val 14"/>
                  <a:gd name="f19" fmla="val 12"/>
                  <a:gd name="f20" fmla="val 10"/>
                  <a:gd name="f21" fmla="val 4"/>
                  <a:gd name="f22" fmla="val 8"/>
                  <a:gd name="f23" fmla="val 13"/>
                  <a:gd name="f24" fmla="val 18"/>
                  <a:gd name="f25" fmla="val 20"/>
                  <a:gd name="f26" fmla="val 23"/>
                  <a:gd name="f27" fmla="val 27"/>
                  <a:gd name="f28" fmla="val 29"/>
                  <a:gd name="f29" fmla="val 11"/>
                  <a:gd name="f30" fmla="val 6"/>
                  <a:gd name="f31" fmla="+- 0 0 -90"/>
                  <a:gd name="f32" fmla="*/ f3 1 15"/>
                  <a:gd name="f33" fmla="*/ f4 1 38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5"/>
                  <a:gd name="f42" fmla="*/ f38 1 38"/>
                  <a:gd name="f43" fmla="*/ 2 f39 1"/>
                  <a:gd name="f44" fmla="*/ 34 f38 1"/>
                  <a:gd name="f45" fmla="*/ 25 f38 1"/>
                  <a:gd name="f46" fmla="*/ 16 f38 1"/>
                  <a:gd name="f47" fmla="*/ 1 f39 1"/>
                  <a:gd name="f48" fmla="*/ 10 f38 1"/>
                  <a:gd name="f49" fmla="*/ 12 f39 1"/>
                  <a:gd name="f50" fmla="*/ 3 f38 1"/>
                  <a:gd name="f51" fmla="*/ 18 f38 1"/>
                  <a:gd name="f52" fmla="*/ 11 f39 1"/>
                  <a:gd name="f53" fmla="*/ 31 f38 1"/>
                  <a:gd name="f54" fmla="+- f40 0 f1"/>
                  <a:gd name="f55" fmla="*/ f43 1 15"/>
                  <a:gd name="f56" fmla="*/ f44 1 38"/>
                  <a:gd name="f57" fmla="*/ f45 1 38"/>
                  <a:gd name="f58" fmla="*/ f46 1 38"/>
                  <a:gd name="f59" fmla="*/ f47 1 15"/>
                  <a:gd name="f60" fmla="*/ f48 1 38"/>
                  <a:gd name="f61" fmla="*/ f49 1 15"/>
                  <a:gd name="f62" fmla="*/ f50 1 38"/>
                  <a:gd name="f63" fmla="*/ f51 1 38"/>
                  <a:gd name="f64" fmla="*/ f52 1 15"/>
                  <a:gd name="f65" fmla="*/ f53 1 38"/>
                  <a:gd name="f66" fmla="*/ 0 1 f41"/>
                  <a:gd name="f67" fmla="*/ f35 1 f41"/>
                  <a:gd name="f68" fmla="*/ 0 1 f42"/>
                  <a:gd name="f69" fmla="*/ f36 1 f42"/>
                  <a:gd name="f70" fmla="*/ f55 1 f41"/>
                  <a:gd name="f71" fmla="*/ f56 1 f42"/>
                  <a:gd name="f72" fmla="*/ f57 1 f42"/>
                  <a:gd name="f73" fmla="*/ f58 1 f42"/>
                  <a:gd name="f74" fmla="*/ f59 1 f41"/>
                  <a:gd name="f75" fmla="*/ f60 1 f42"/>
                  <a:gd name="f76" fmla="*/ f61 1 f41"/>
                  <a:gd name="f77" fmla="*/ f62 1 f42"/>
                  <a:gd name="f78" fmla="*/ f63 1 f42"/>
                  <a:gd name="f79" fmla="*/ f64 1 f41"/>
                  <a:gd name="f80" fmla="*/ f65 1 f42"/>
                  <a:gd name="f81" fmla="*/ f66 f32 1"/>
                  <a:gd name="f82" fmla="*/ f67 f32 1"/>
                  <a:gd name="f83" fmla="*/ f69 f33 1"/>
                  <a:gd name="f84" fmla="*/ f68 f33 1"/>
                  <a:gd name="f85" fmla="*/ f70 f32 1"/>
                  <a:gd name="f86" fmla="*/ f71 f33 1"/>
                  <a:gd name="f87" fmla="*/ f72 f33 1"/>
                  <a:gd name="f88" fmla="*/ f73 f33 1"/>
                  <a:gd name="f89" fmla="*/ f74 f32 1"/>
                  <a:gd name="f90" fmla="*/ f75 f33 1"/>
                  <a:gd name="f91" fmla="*/ f76 f32 1"/>
                  <a:gd name="f92" fmla="*/ f77 f33 1"/>
                  <a:gd name="f93" fmla="*/ f78 f33 1"/>
                  <a:gd name="f94" fmla="*/ f79 f32 1"/>
                  <a:gd name="f95" fmla="*/ f80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5" y="f86"/>
                  </a:cxn>
                  <a:cxn ang="f54">
                    <a:pos x="f85" y="f87"/>
                  </a:cxn>
                  <a:cxn ang="f54">
                    <a:pos x="f85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1" y="f93"/>
                  </a:cxn>
                  <a:cxn ang="f54">
                    <a:pos x="f91" y="f87"/>
                  </a:cxn>
                  <a:cxn ang="f54">
                    <a:pos x="f94" y="f95"/>
                  </a:cxn>
                  <a:cxn ang="f54">
                    <a:pos x="f85" y="f86"/>
                  </a:cxn>
                </a:cxnLst>
                <a:rect l="f81" t="f84" r="f82" b="f83"/>
                <a:pathLst>
                  <a:path w="15" h="38">
                    <a:moveTo>
                      <a:pt x="f8" y="f9"/>
                    </a:moveTo>
                    <a:cubicBezTo>
                      <a:pt x="f8" y="f10"/>
                      <a:pt x="f11" y="f12"/>
                      <a:pt x="f8" y="f13"/>
                    </a:cubicBezTo>
                    <a:cubicBezTo>
                      <a:pt x="f14" y="f15"/>
                      <a:pt x="f14" y="f16"/>
                      <a:pt x="f8" y="f17"/>
                    </a:cubicBezTo>
                    <a:cubicBezTo>
                      <a:pt x="f11" y="f18"/>
                      <a:pt x="f11" y="f19"/>
                      <a:pt x="f11" y="f20"/>
                    </a:cubicBezTo>
                    <a:cubicBezTo>
                      <a:pt x="f5" y="f8"/>
                      <a:pt x="f21" y="f5"/>
                      <a:pt x="f19" y="f14"/>
                    </a:cubicBezTo>
                    <a:cubicBezTo>
                      <a:pt x="f18" y="f22"/>
                      <a:pt x="f6" y="f23"/>
                      <a:pt x="f19" y="f24"/>
                    </a:cubicBezTo>
                    <a:cubicBezTo>
                      <a:pt x="f20" y="f25"/>
                      <a:pt x="f19" y="f26"/>
                      <a:pt x="f19" y="f13"/>
                    </a:cubicBezTo>
                    <a:cubicBezTo>
                      <a:pt x="f19" y="f27"/>
                      <a:pt x="f19" y="f28"/>
                      <a:pt x="f29" y="f10"/>
                    </a:cubicBezTo>
                    <a:cubicBezTo>
                      <a:pt x="f22" y="f9"/>
                      <a:pt x="f30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8" name="Freeform 239">
                <a:extLst>
                  <a:ext uri="{FF2B5EF4-FFF2-40B4-BE49-F238E27FC236}">
                    <a16:creationId xmlns:a16="http://schemas.microsoft.com/office/drawing/2014/main" id="{820C67A4-4723-2B16-A0FD-DB4EB08F46BE}"/>
                  </a:ext>
                </a:extLst>
              </p:cNvPr>
              <p:cNvSpPr/>
              <p:nvPr/>
            </p:nvSpPr>
            <p:spPr>
              <a:xfrm>
                <a:off x="3136904" y="4560890"/>
                <a:ext cx="57150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17"/>
                  <a:gd name="f9" fmla="val 1"/>
                  <a:gd name="f10" fmla="val 20"/>
                  <a:gd name="f11" fmla="val 22"/>
                  <a:gd name="f12" fmla="val 23"/>
                  <a:gd name="f13" fmla="val 3"/>
                  <a:gd name="f14" fmla="val 4"/>
                  <a:gd name="f15" fmla="val 7"/>
                  <a:gd name="f16" fmla="val 8"/>
                  <a:gd name="f17" fmla="val 18"/>
                  <a:gd name="f18" fmla="val 12"/>
                  <a:gd name="f19" fmla="val 16"/>
                  <a:gd name="f20" fmla="val 15"/>
                  <a:gd name="f21" fmla="val 14"/>
                  <a:gd name="f22" fmla="val 26"/>
                  <a:gd name="f23" fmla="val 2"/>
                  <a:gd name="f24" fmla="val 28"/>
                  <a:gd name="f25" fmla="val 25"/>
                  <a:gd name="f26" fmla="val 21"/>
                  <a:gd name="f27" fmla="val 5"/>
                  <a:gd name="f28" fmla="val 11"/>
                  <a:gd name="f29" fmla="val 10"/>
                  <a:gd name="f30" fmla="val 6"/>
                  <a:gd name="f31" fmla="+- 0 0 -90"/>
                  <a:gd name="f32" fmla="*/ f3 1 24"/>
                  <a:gd name="f33" fmla="*/ f4 1 30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4"/>
                  <a:gd name="f42" fmla="*/ f38 1 30"/>
                  <a:gd name="f43" fmla="*/ 17 f39 1"/>
                  <a:gd name="f44" fmla="*/ 1 f38 1"/>
                  <a:gd name="f45" fmla="*/ 23 f39 1"/>
                  <a:gd name="f46" fmla="*/ 3 f38 1"/>
                  <a:gd name="f47" fmla="*/ 22 f39 1"/>
                  <a:gd name="f48" fmla="*/ 8 f38 1"/>
                  <a:gd name="f49" fmla="*/ 15 f39 1"/>
                  <a:gd name="f50" fmla="*/ 22 f38 1"/>
                  <a:gd name="f51" fmla="*/ 7 f39 1"/>
                  <a:gd name="f52" fmla="*/ 30 f38 1"/>
                  <a:gd name="f53" fmla="*/ 1 f39 1"/>
                  <a:gd name="f54" fmla="*/ 25 f38 1"/>
                  <a:gd name="f55" fmla="*/ 5 f39 1"/>
                  <a:gd name="f56" fmla="*/ 14 f38 1"/>
                  <a:gd name="f57" fmla="*/ 11 f39 1"/>
                  <a:gd name="f58" fmla="*/ 6 f38 1"/>
                  <a:gd name="f59" fmla="+- f40 0 f1"/>
                  <a:gd name="f60" fmla="*/ f43 1 24"/>
                  <a:gd name="f61" fmla="*/ f44 1 30"/>
                  <a:gd name="f62" fmla="*/ f45 1 24"/>
                  <a:gd name="f63" fmla="*/ f46 1 30"/>
                  <a:gd name="f64" fmla="*/ f47 1 24"/>
                  <a:gd name="f65" fmla="*/ f48 1 30"/>
                  <a:gd name="f66" fmla="*/ f49 1 24"/>
                  <a:gd name="f67" fmla="*/ f50 1 30"/>
                  <a:gd name="f68" fmla="*/ f51 1 24"/>
                  <a:gd name="f69" fmla="*/ f52 1 30"/>
                  <a:gd name="f70" fmla="*/ f53 1 24"/>
                  <a:gd name="f71" fmla="*/ f54 1 30"/>
                  <a:gd name="f72" fmla="*/ f55 1 24"/>
                  <a:gd name="f73" fmla="*/ f56 1 30"/>
                  <a:gd name="f74" fmla="*/ f57 1 24"/>
                  <a:gd name="f75" fmla="*/ f58 1 30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24" h="3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1" y="f16"/>
                    </a:cubicBezTo>
                    <a:cubicBezTo>
                      <a:pt x="f17" y="f18"/>
                      <a:pt x="f19" y="f8"/>
                      <a:pt x="f20" y="f11"/>
                    </a:cubicBezTo>
                    <a:cubicBezTo>
                      <a:pt x="f21" y="f22"/>
                      <a:pt x="f18" y="f7"/>
                      <a:pt x="f15" y="f7"/>
                    </a:cubicBezTo>
                    <a:cubicBezTo>
                      <a:pt x="f14" y="f7"/>
                      <a:pt x="f23" y="f24"/>
                      <a:pt x="f9" y="f25"/>
                    </a:cubicBezTo>
                    <a:cubicBezTo>
                      <a:pt x="f5" y="f26"/>
                      <a:pt x="f23" y="f19"/>
                      <a:pt x="f27" y="f21"/>
                    </a:cubicBezTo>
                    <a:cubicBezTo>
                      <a:pt x="f16" y="f28"/>
                      <a:pt x="f29" y="f29"/>
                      <a:pt x="f28" y="f30"/>
                    </a:cubicBezTo>
                    <a:cubicBezTo>
                      <a:pt x="f18" y="f13"/>
                      <a:pt x="f21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9" name="Freeform 240">
                <a:extLst>
                  <a:ext uri="{FF2B5EF4-FFF2-40B4-BE49-F238E27FC236}">
                    <a16:creationId xmlns:a16="http://schemas.microsoft.com/office/drawing/2014/main" id="{EC4DCF57-9316-7F42-145B-F8394D25C255}"/>
                  </a:ext>
                </a:extLst>
              </p:cNvPr>
              <p:cNvSpPr/>
              <p:nvPr/>
            </p:nvSpPr>
            <p:spPr>
              <a:xfrm>
                <a:off x="3033714" y="4530723"/>
                <a:ext cx="7461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0"/>
                  <a:gd name="f8" fmla="val 11"/>
                  <a:gd name="f9" fmla="val 16"/>
                  <a:gd name="f10" fmla="val 27"/>
                  <a:gd name="f11" fmla="val 23"/>
                  <a:gd name="f12" fmla="val 18"/>
                  <a:gd name="f13" fmla="val 17"/>
                  <a:gd name="f14" fmla="val 15"/>
                  <a:gd name="f15" fmla="val 14"/>
                  <a:gd name="f16" fmla="val 5"/>
                  <a:gd name="f17" fmla="val 12"/>
                  <a:gd name="f18" fmla="val 2"/>
                  <a:gd name="f19" fmla="val 10"/>
                  <a:gd name="f20" fmla="val 1"/>
                  <a:gd name="f21" fmla="val 6"/>
                  <a:gd name="f22" fmla="val 4"/>
                  <a:gd name="f23" fmla="val 7"/>
                  <a:gd name="f24" fmla="val 24"/>
                  <a:gd name="f25" fmla="+- 0 0 -90"/>
                  <a:gd name="f26" fmla="*/ f3 1 31"/>
                  <a:gd name="f27" fmla="*/ f4 1 20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31"/>
                  <a:gd name="f36" fmla="*/ f32 1 20"/>
                  <a:gd name="f37" fmla="*/ 31 f33 1"/>
                  <a:gd name="f38" fmla="*/ 11 f32 1"/>
                  <a:gd name="f39" fmla="*/ 23 f33 1"/>
                  <a:gd name="f40" fmla="*/ 18 f32 1"/>
                  <a:gd name="f41" fmla="*/ 5 f33 1"/>
                  <a:gd name="f42" fmla="*/ 12 f32 1"/>
                  <a:gd name="f43" fmla="*/ 1 f33 1"/>
                  <a:gd name="f44" fmla="*/ 6 f32 1"/>
                  <a:gd name="f45" fmla="*/ 7 f33 1"/>
                  <a:gd name="f46" fmla="*/ 2 f32 1"/>
                  <a:gd name="f47" fmla="*/ 24 f33 1"/>
                  <a:gd name="f48" fmla="*/ 5 f32 1"/>
                  <a:gd name="f49" fmla="+- f34 0 f1"/>
                  <a:gd name="f50" fmla="*/ f37 1 31"/>
                  <a:gd name="f51" fmla="*/ f38 1 20"/>
                  <a:gd name="f52" fmla="*/ f39 1 31"/>
                  <a:gd name="f53" fmla="*/ f40 1 20"/>
                  <a:gd name="f54" fmla="*/ f41 1 31"/>
                  <a:gd name="f55" fmla="*/ f42 1 20"/>
                  <a:gd name="f56" fmla="*/ f43 1 31"/>
                  <a:gd name="f57" fmla="*/ f44 1 20"/>
                  <a:gd name="f58" fmla="*/ f45 1 31"/>
                  <a:gd name="f59" fmla="*/ f46 1 20"/>
                  <a:gd name="f60" fmla="*/ f47 1 31"/>
                  <a:gd name="f61" fmla="*/ f48 1 20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31" h="20">
                    <a:moveTo>
                      <a:pt x="f6" y="f8"/>
                    </a:moveTo>
                    <a:cubicBezTo>
                      <a:pt x="f6" y="f9"/>
                      <a:pt x="f10" y="f7"/>
                      <a:pt x="f11" y="f12"/>
                    </a:cubicBezTo>
                    <a:cubicBezTo>
                      <a:pt x="f13" y="f14"/>
                      <a:pt x="f8" y="f15"/>
                      <a:pt x="f16" y="f17"/>
                    </a:cubicBezTo>
                    <a:cubicBezTo>
                      <a:pt x="f18" y="f8"/>
                      <a:pt x="f5" y="f19"/>
                      <a:pt x="f20" y="f21"/>
                    </a:cubicBezTo>
                    <a:cubicBezTo>
                      <a:pt x="f20" y="f18"/>
                      <a:pt x="f22" y="f5"/>
                      <a:pt x="f23" y="f18"/>
                    </a:cubicBezTo>
                    <a:cubicBezTo>
                      <a:pt x="f17" y="f21"/>
                      <a:pt x="f12" y="f21"/>
                      <a:pt x="f24" y="f16"/>
                    </a:cubicBezTo>
                    <a:cubicBezTo>
                      <a:pt x="f10" y="f16"/>
                      <a:pt x="f6" y="f16"/>
                      <a:pt x="f6" y="f8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0" name="Freeform 241">
                <a:extLst>
                  <a:ext uri="{FF2B5EF4-FFF2-40B4-BE49-F238E27FC236}">
                    <a16:creationId xmlns:a16="http://schemas.microsoft.com/office/drawing/2014/main" id="{94D5A2A7-7715-E45D-4B5D-C858784E5006}"/>
                  </a:ext>
                </a:extLst>
              </p:cNvPr>
              <p:cNvSpPr/>
              <p:nvPr/>
            </p:nvSpPr>
            <p:spPr>
              <a:xfrm>
                <a:off x="2978145" y="4956176"/>
                <a:ext cx="5080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3"/>
                  <a:gd name="f8" fmla="val 26"/>
                  <a:gd name="f9" fmla="val 20"/>
                  <a:gd name="f10" fmla="val 29"/>
                  <a:gd name="f11" fmla="val 31"/>
                  <a:gd name="f12" fmla="val 17"/>
                  <a:gd name="f13" fmla="val 32"/>
                  <a:gd name="f14" fmla="val 13"/>
                  <a:gd name="f15" fmla="val 12"/>
                  <a:gd name="f16" fmla="val 11"/>
                  <a:gd name="f17" fmla="val 6"/>
                  <a:gd name="f18" fmla="val 2"/>
                  <a:gd name="f19" fmla="val 1"/>
                  <a:gd name="f20" fmla="val 9"/>
                  <a:gd name="f21" fmla="val 5"/>
                  <a:gd name="f22" fmla="val 3"/>
                  <a:gd name="f23" fmla="val 10"/>
                  <a:gd name="f24" fmla="val 4"/>
                  <a:gd name="f25" fmla="val 15"/>
                  <a:gd name="f26" fmla="val 19"/>
                  <a:gd name="f27" fmla="+- 0 0 -90"/>
                  <a:gd name="f28" fmla="*/ f3 1 21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1"/>
                  <a:gd name="f38" fmla="*/ f34 1 33"/>
                  <a:gd name="f39" fmla="*/ 21 f35 1"/>
                  <a:gd name="f40" fmla="*/ 26 f34 1"/>
                  <a:gd name="f41" fmla="*/ 17 f35 1"/>
                  <a:gd name="f42" fmla="*/ 32 f34 1"/>
                  <a:gd name="f43" fmla="*/ 12 f35 1"/>
                  <a:gd name="f44" fmla="*/ 29 f34 1"/>
                  <a:gd name="f45" fmla="*/ 2 f35 1"/>
                  <a:gd name="f46" fmla="*/ 11 f34 1"/>
                  <a:gd name="f47" fmla="*/ 3 f35 1"/>
                  <a:gd name="f48" fmla="*/ 3 f34 1"/>
                  <a:gd name="f49" fmla="*/ 4 f34 1"/>
                  <a:gd name="f50" fmla="+- f36 0 f1"/>
                  <a:gd name="f51" fmla="*/ f39 1 21"/>
                  <a:gd name="f52" fmla="*/ f40 1 33"/>
                  <a:gd name="f53" fmla="*/ f41 1 21"/>
                  <a:gd name="f54" fmla="*/ f42 1 33"/>
                  <a:gd name="f55" fmla="*/ f43 1 21"/>
                  <a:gd name="f56" fmla="*/ f44 1 33"/>
                  <a:gd name="f57" fmla="*/ f45 1 21"/>
                  <a:gd name="f58" fmla="*/ f46 1 33"/>
                  <a:gd name="f59" fmla="*/ f47 1 21"/>
                  <a:gd name="f60" fmla="*/ f48 1 33"/>
                  <a:gd name="f61" fmla="*/ f49 1 33"/>
                  <a:gd name="f62" fmla="*/ 0 1 f37"/>
                  <a:gd name="f63" fmla="*/ f31 1 f37"/>
                  <a:gd name="f64" fmla="*/ 0 1 f38"/>
                  <a:gd name="f65" fmla="*/ f32 1 f38"/>
                  <a:gd name="f66" fmla="*/ f51 1 f37"/>
                  <a:gd name="f67" fmla="*/ f52 1 f38"/>
                  <a:gd name="f68" fmla="*/ f53 1 f37"/>
                  <a:gd name="f69" fmla="*/ f54 1 f38"/>
                  <a:gd name="f70" fmla="*/ f55 1 f37"/>
                  <a:gd name="f71" fmla="*/ f56 1 f38"/>
                  <a:gd name="f72" fmla="*/ f57 1 f37"/>
                  <a:gd name="f73" fmla="*/ f58 1 f38"/>
                  <a:gd name="f74" fmla="*/ f59 1 f37"/>
                  <a:gd name="f75" fmla="*/ f60 1 f38"/>
                  <a:gd name="f76" fmla="*/ f61 1 f38"/>
                  <a:gd name="f77" fmla="*/ f62 f28 1"/>
                  <a:gd name="f78" fmla="*/ f63 f28 1"/>
                  <a:gd name="f79" fmla="*/ f65 f29 1"/>
                  <a:gd name="f80" fmla="*/ f64 f29 1"/>
                  <a:gd name="f81" fmla="*/ f66 f28 1"/>
                  <a:gd name="f82" fmla="*/ f67 f29 1"/>
                  <a:gd name="f83" fmla="*/ f68 f28 1"/>
                  <a:gd name="f84" fmla="*/ f69 f29 1"/>
                  <a:gd name="f85" fmla="*/ f70 f28 1"/>
                  <a:gd name="f86" fmla="*/ f71 f29 1"/>
                  <a:gd name="f87" fmla="*/ f72 f28 1"/>
                  <a:gd name="f88" fmla="*/ f73 f29 1"/>
                  <a:gd name="f89" fmla="*/ f74 f28 1"/>
                  <a:gd name="f90" fmla="*/ f75 f29 1"/>
                  <a:gd name="f91" fmla="*/ f76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1" y="f82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5" y="f91"/>
                  </a:cxn>
                  <a:cxn ang="f50">
                    <a:pos x="f81" y="f82"/>
                  </a:cxn>
                </a:cxnLst>
                <a:rect l="f77" t="f80" r="f78" b="f79"/>
                <a:pathLst>
                  <a:path w="21" h="33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7"/>
                      <a:pt x="f15" y="f11"/>
                      <a:pt x="f15" y="f10"/>
                    </a:cubicBezTo>
                    <a:cubicBezTo>
                      <a:pt x="f16" y="f6"/>
                      <a:pt x="f17" y="f12"/>
                      <a:pt x="f18" y="f16"/>
                    </a:cubicBezTo>
                    <a:cubicBezTo>
                      <a:pt x="f19" y="f20"/>
                      <a:pt x="f5" y="f21"/>
                      <a:pt x="f22" y="f22"/>
                    </a:cubicBezTo>
                    <a:cubicBezTo>
                      <a:pt x="f17" y="f5"/>
                      <a:pt x="f23" y="f5"/>
                      <a:pt x="f15" y="f24"/>
                    </a:cubicBezTo>
                    <a:cubicBezTo>
                      <a:pt x="f25" y="f16"/>
                      <a:pt x="f12" y="f26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1" name="Freeform 242">
                <a:extLst>
                  <a:ext uri="{FF2B5EF4-FFF2-40B4-BE49-F238E27FC236}">
                    <a16:creationId xmlns:a16="http://schemas.microsoft.com/office/drawing/2014/main" id="{6AA98C3F-5BAE-CC45-232F-39F79305CABB}"/>
                  </a:ext>
                </a:extLst>
              </p:cNvPr>
              <p:cNvSpPr/>
              <p:nvPr/>
            </p:nvSpPr>
            <p:spPr>
              <a:xfrm>
                <a:off x="3260722" y="5038728"/>
                <a:ext cx="42867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4"/>
                  <a:gd name="f8" fmla="val 11"/>
                  <a:gd name="f9" fmla="val 10"/>
                  <a:gd name="f10" fmla="val 9"/>
                  <a:gd name="f11" fmla="val 13"/>
                  <a:gd name="f12" fmla="val 12"/>
                  <a:gd name="f13" fmla="val 16"/>
                  <a:gd name="f14" fmla="val 14"/>
                  <a:gd name="f15" fmla="val 15"/>
                  <a:gd name="f16" fmla="val 20"/>
                  <a:gd name="f17" fmla="val 22"/>
                  <a:gd name="f18" fmla="val 24"/>
                  <a:gd name="f19" fmla="val 28"/>
                  <a:gd name="f20" fmla="val 31"/>
                  <a:gd name="f21" fmla="val 33"/>
                  <a:gd name="f22" fmla="val 5"/>
                  <a:gd name="f23" fmla="val 27"/>
                  <a:gd name="f24" fmla="val 21"/>
                  <a:gd name="f25" fmla="val 3"/>
                  <a:gd name="f26" fmla="val 1"/>
                  <a:gd name="f27" fmla="val 4"/>
                  <a:gd name="f28" fmla="val 7"/>
                  <a:gd name="f29" fmla="val 8"/>
                  <a:gd name="f30" fmla="+- 0 0 -90"/>
                  <a:gd name="f31" fmla="*/ f3 1 18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8"/>
                  <a:gd name="f41" fmla="*/ f37 1 34"/>
                  <a:gd name="f42" fmla="*/ 11 f38 1"/>
                  <a:gd name="f43" fmla="*/ 10 f37 1"/>
                  <a:gd name="f44" fmla="*/ 14 f38 1"/>
                  <a:gd name="f45" fmla="*/ 18 f37 1"/>
                  <a:gd name="f46" fmla="*/ 16 f38 1"/>
                  <a:gd name="f47" fmla="*/ 24 f37 1"/>
                  <a:gd name="f48" fmla="*/ 13 f38 1"/>
                  <a:gd name="f49" fmla="*/ 33 f37 1"/>
                  <a:gd name="f50" fmla="*/ 5 f38 1"/>
                  <a:gd name="f51" fmla="*/ 27 f37 1"/>
                  <a:gd name="f52" fmla="*/ 1 f38 1"/>
                  <a:gd name="f53" fmla="*/ 9 f37 1"/>
                  <a:gd name="f54" fmla="*/ 1 f37 1"/>
                  <a:gd name="f55" fmla="*/ 7 f37 1"/>
                  <a:gd name="f56" fmla="+- f39 0 f1"/>
                  <a:gd name="f57" fmla="*/ f42 1 18"/>
                  <a:gd name="f58" fmla="*/ f43 1 34"/>
                  <a:gd name="f59" fmla="*/ f44 1 18"/>
                  <a:gd name="f60" fmla="*/ f45 1 34"/>
                  <a:gd name="f61" fmla="*/ f46 1 18"/>
                  <a:gd name="f62" fmla="*/ f47 1 34"/>
                  <a:gd name="f63" fmla="*/ f48 1 18"/>
                  <a:gd name="f64" fmla="*/ f49 1 34"/>
                  <a:gd name="f65" fmla="*/ f50 1 18"/>
                  <a:gd name="f66" fmla="*/ f51 1 34"/>
                  <a:gd name="f67" fmla="*/ f52 1 18"/>
                  <a:gd name="f68" fmla="*/ f53 1 34"/>
                  <a:gd name="f69" fmla="*/ f54 1 34"/>
                  <a:gd name="f70" fmla="*/ f55 1 34"/>
                  <a:gd name="f71" fmla="*/ 0 1 f40"/>
                  <a:gd name="f72" fmla="*/ f34 1 f40"/>
                  <a:gd name="f73" fmla="*/ 0 1 f41"/>
                  <a:gd name="f74" fmla="*/ f35 1 f41"/>
                  <a:gd name="f75" fmla="*/ f57 1 f40"/>
                  <a:gd name="f76" fmla="*/ f58 1 f41"/>
                  <a:gd name="f77" fmla="*/ f59 1 f40"/>
                  <a:gd name="f78" fmla="*/ f60 1 f41"/>
                  <a:gd name="f79" fmla="*/ f61 1 f40"/>
                  <a:gd name="f80" fmla="*/ f62 1 f41"/>
                  <a:gd name="f81" fmla="*/ f63 1 f40"/>
                  <a:gd name="f82" fmla="*/ f64 1 f41"/>
                  <a:gd name="f83" fmla="*/ f65 1 f40"/>
                  <a:gd name="f84" fmla="*/ f66 1 f41"/>
                  <a:gd name="f85" fmla="*/ f67 1 f40"/>
                  <a:gd name="f86" fmla="*/ f68 1 f41"/>
                  <a:gd name="f87" fmla="*/ f69 1 f41"/>
                  <a:gd name="f88" fmla="*/ f70 1 f41"/>
                  <a:gd name="f89" fmla="*/ f71 f31 1"/>
                  <a:gd name="f90" fmla="*/ f72 f31 1"/>
                  <a:gd name="f91" fmla="*/ f74 f32 1"/>
                  <a:gd name="f92" fmla="*/ f73 f32 1"/>
                  <a:gd name="f93" fmla="*/ f75 f31 1"/>
                  <a:gd name="f94" fmla="*/ f76 f32 1"/>
                  <a:gd name="f95" fmla="*/ f77 f31 1"/>
                  <a:gd name="f96" fmla="*/ f78 f32 1"/>
                  <a:gd name="f97" fmla="*/ f79 f31 1"/>
                  <a:gd name="f98" fmla="*/ f80 f32 1"/>
                  <a:gd name="f99" fmla="*/ f81 f31 1"/>
                  <a:gd name="f100" fmla="*/ f82 f32 1"/>
                  <a:gd name="f101" fmla="*/ f83 f31 1"/>
                  <a:gd name="f102" fmla="*/ f84 f32 1"/>
                  <a:gd name="f103" fmla="*/ f85 f31 1"/>
                  <a:gd name="f104" fmla="*/ f86 f32 1"/>
                  <a:gd name="f105" fmla="*/ f87 f32 1"/>
                  <a:gd name="f106" fmla="*/ f88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1" y="f105"/>
                  </a:cxn>
                  <a:cxn ang="f56">
                    <a:pos x="f93" y="f106"/>
                  </a:cxn>
                  <a:cxn ang="f56">
                    <a:pos x="f93" y="f94"/>
                  </a:cxn>
                </a:cxnLst>
                <a:rect l="f89" t="f92" r="f90" b="f91"/>
                <a:pathLst>
                  <a:path w="18" h="34">
                    <a:moveTo>
                      <a:pt x="f8" y="f9"/>
                    </a:moveTo>
                    <a:cubicBezTo>
                      <a:pt x="f10" y="f11"/>
                      <a:pt x="f12" y="f13"/>
                      <a:pt x="f14" y="f6"/>
                    </a:cubicBezTo>
                    <a:cubicBezTo>
                      <a:pt x="f15" y="f16"/>
                      <a:pt x="f13" y="f17"/>
                      <a:pt x="f13" y="f18"/>
                    </a:cubicBezTo>
                    <a:cubicBezTo>
                      <a:pt x="f6" y="f19"/>
                      <a:pt x="f6" y="f20"/>
                      <a:pt x="f11" y="f21"/>
                    </a:cubicBezTo>
                    <a:cubicBezTo>
                      <a:pt x="f10" y="f7"/>
                      <a:pt x="f22" y="f20"/>
                      <a:pt x="f22" y="f23"/>
                    </a:cubicBezTo>
                    <a:cubicBezTo>
                      <a:pt x="f22" y="f24"/>
                      <a:pt x="f25" y="f15"/>
                      <a:pt x="f26" y="f10"/>
                    </a:cubicBezTo>
                    <a:cubicBezTo>
                      <a:pt x="f26" y="f22"/>
                      <a:pt x="f5" y="f25"/>
                      <a:pt x="f22" y="f26"/>
                    </a:cubicBezTo>
                    <a:cubicBezTo>
                      <a:pt x="f9" y="f5"/>
                      <a:pt x="f9" y="f27"/>
                      <a:pt x="f8" y="f28"/>
                    </a:cubicBezTo>
                    <a:cubicBezTo>
                      <a:pt x="f8" y="f29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2" name="Freeform 243">
                <a:extLst>
                  <a:ext uri="{FF2B5EF4-FFF2-40B4-BE49-F238E27FC236}">
                    <a16:creationId xmlns:a16="http://schemas.microsoft.com/office/drawing/2014/main" id="{36CF77EB-9016-1984-4964-93EB8000A2A3}"/>
                  </a:ext>
                </a:extLst>
              </p:cNvPr>
              <p:cNvSpPr/>
              <p:nvPr/>
            </p:nvSpPr>
            <p:spPr>
              <a:xfrm>
                <a:off x="3171825" y="4592638"/>
                <a:ext cx="5238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4"/>
                  <a:gd name="f8" fmla="val 24"/>
                  <a:gd name="f9" fmla="val 5"/>
                  <a:gd name="f10" fmla="val 18"/>
                  <a:gd name="f11" fmla="val 7"/>
                  <a:gd name="f12" fmla="val 9"/>
                  <a:gd name="f13" fmla="val 13"/>
                  <a:gd name="f14" fmla="val 3"/>
                  <a:gd name="f15" fmla="val 15"/>
                  <a:gd name="f16" fmla="val 17"/>
                  <a:gd name="f17" fmla="val 19"/>
                  <a:gd name="f18" fmla="val 4"/>
                  <a:gd name="f19" fmla="val 20"/>
                  <a:gd name="f20" fmla="val 12"/>
                  <a:gd name="f21" fmla="val 21"/>
                  <a:gd name="f22" fmla="val 25"/>
                  <a:gd name="f23" fmla="val 11"/>
                  <a:gd name="f24" fmla="val 28"/>
                  <a:gd name="f25" fmla="val 10"/>
                  <a:gd name="f26" fmla="val 31"/>
                  <a:gd name="f27" fmla="val 33"/>
                  <a:gd name="f28" fmla="val 2"/>
                  <a:gd name="f29" fmla="val 32"/>
                  <a:gd name="f30" fmla="val 30"/>
                  <a:gd name="f31" fmla="+- 0 0 -90"/>
                  <a:gd name="f32" fmla="*/ f3 1 22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2"/>
                  <a:gd name="f42" fmla="*/ f38 1 34"/>
                  <a:gd name="f43" fmla="*/ 0 f39 1"/>
                  <a:gd name="f44" fmla="*/ 24 f38 1"/>
                  <a:gd name="f45" fmla="*/ 13 f39 1"/>
                  <a:gd name="f46" fmla="*/ 3 f38 1"/>
                  <a:gd name="f47" fmla="*/ 19 f39 1"/>
                  <a:gd name="f48" fmla="*/ 4 f38 1"/>
                  <a:gd name="f49" fmla="*/ 9 f38 1"/>
                  <a:gd name="f50" fmla="*/ 17 f38 1"/>
                  <a:gd name="f51" fmla="*/ 11 f39 1"/>
                  <a:gd name="f52" fmla="*/ 28 f38 1"/>
                  <a:gd name="f53" fmla="*/ 5 f39 1"/>
                  <a:gd name="f54" fmla="*/ 33 f38 1"/>
                  <a:gd name="f55" fmla="+- f40 0 f1"/>
                  <a:gd name="f56" fmla="*/ f43 1 22"/>
                  <a:gd name="f57" fmla="*/ f44 1 34"/>
                  <a:gd name="f58" fmla="*/ f45 1 22"/>
                  <a:gd name="f59" fmla="*/ f46 1 34"/>
                  <a:gd name="f60" fmla="*/ f47 1 22"/>
                  <a:gd name="f61" fmla="*/ f48 1 34"/>
                  <a:gd name="f62" fmla="*/ f49 1 34"/>
                  <a:gd name="f63" fmla="*/ f50 1 34"/>
                  <a:gd name="f64" fmla="*/ f51 1 22"/>
                  <a:gd name="f65" fmla="*/ f52 1 34"/>
                  <a:gd name="f66" fmla="*/ f53 1 22"/>
                  <a:gd name="f67" fmla="*/ f54 1 34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1"/>
                  <a:gd name="f77" fmla="*/ f61 1 f42"/>
                  <a:gd name="f78" fmla="*/ f62 1 f42"/>
                  <a:gd name="f79" fmla="*/ f63 1 f42"/>
                  <a:gd name="f80" fmla="*/ f64 1 f41"/>
                  <a:gd name="f81" fmla="*/ f65 1 f42"/>
                  <a:gd name="f82" fmla="*/ f66 1 f41"/>
                  <a:gd name="f83" fmla="*/ f67 1 f42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2 1"/>
                  <a:gd name="f93" fmla="*/ f77 f33 1"/>
                  <a:gd name="f94" fmla="*/ f78 f33 1"/>
                  <a:gd name="f95" fmla="*/ f79 f33 1"/>
                  <a:gd name="f96" fmla="*/ f80 f32 1"/>
                  <a:gd name="f97" fmla="*/ f81 f33 1"/>
                  <a:gd name="f98" fmla="*/ f82 f32 1"/>
                  <a:gd name="f99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2" y="f94"/>
                  </a:cxn>
                  <a:cxn ang="f55">
                    <a:pos x="f90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22" h="3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14"/>
                      <a:pt x="f17" y="f18"/>
                    </a:cubicBezTo>
                    <a:cubicBezTo>
                      <a:pt x="f6" y="f9"/>
                      <a:pt x="f19" y="f11"/>
                      <a:pt x="f17" y="f12"/>
                    </a:cubicBezTo>
                    <a:cubicBezTo>
                      <a:pt x="f10" y="f20"/>
                      <a:pt x="f20" y="f15"/>
                      <a:pt x="f13" y="f16"/>
                    </a:cubicBezTo>
                    <a:cubicBezTo>
                      <a:pt x="f13" y="f21"/>
                      <a:pt x="f20" y="f22"/>
                      <a:pt x="f23" y="f24"/>
                    </a:cubicBezTo>
                    <a:cubicBezTo>
                      <a:pt x="f25" y="f26"/>
                      <a:pt x="f12" y="f7"/>
                      <a:pt x="f9" y="f27"/>
                    </a:cubicBezTo>
                    <a:cubicBezTo>
                      <a:pt x="f28" y="f29"/>
                      <a:pt x="f5" y="f30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3" name="Freeform 244">
                <a:extLst>
                  <a:ext uri="{FF2B5EF4-FFF2-40B4-BE49-F238E27FC236}">
                    <a16:creationId xmlns:a16="http://schemas.microsoft.com/office/drawing/2014/main" id="{C605A26D-9C28-49FA-B3D3-A22D08283D59}"/>
                  </a:ext>
                </a:extLst>
              </p:cNvPr>
              <p:cNvSpPr/>
              <p:nvPr/>
            </p:nvSpPr>
            <p:spPr>
              <a:xfrm>
                <a:off x="2406645" y="4902198"/>
                <a:ext cx="73023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5"/>
                  <a:gd name="f9" fmla="val 18"/>
                  <a:gd name="f10" fmla="val 1"/>
                  <a:gd name="f11" fmla="val 13"/>
                  <a:gd name="f12" fmla="val 10"/>
                  <a:gd name="f13" fmla="val 3"/>
                  <a:gd name="f14" fmla="val 8"/>
                  <a:gd name="f15" fmla="val 7"/>
                  <a:gd name="f16" fmla="val 6"/>
                  <a:gd name="f17" fmla="val 11"/>
                  <a:gd name="f18" fmla="val 12"/>
                  <a:gd name="f19" fmla="val 14"/>
                  <a:gd name="f20" fmla="val 17"/>
                  <a:gd name="f21" fmla="val 2"/>
                  <a:gd name="f22" fmla="val 21"/>
                  <a:gd name="f23" fmla="val 26"/>
                  <a:gd name="f24" fmla="val 29"/>
                  <a:gd name="f25" fmla="val 4"/>
                  <a:gd name="f26" fmla="val 30"/>
                  <a:gd name="f27" fmla="val 23"/>
                  <a:gd name="f28" fmla="val 16"/>
                  <a:gd name="f29" fmla="+- 0 0 -90"/>
                  <a:gd name="f30" fmla="*/ f3 1 31"/>
                  <a:gd name="f31" fmla="*/ f4 1 1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31"/>
                  <a:gd name="f40" fmla="*/ f36 1 19"/>
                  <a:gd name="f41" fmla="*/ 5 f37 1"/>
                  <a:gd name="f42" fmla="*/ 18 f36 1"/>
                  <a:gd name="f43" fmla="*/ 0 f37 1"/>
                  <a:gd name="f44" fmla="*/ 10 f36 1"/>
                  <a:gd name="f45" fmla="*/ 11 f37 1"/>
                  <a:gd name="f46" fmla="*/ 8 f36 1"/>
                  <a:gd name="f47" fmla="*/ 14 f37 1"/>
                  <a:gd name="f48" fmla="*/ 7 f36 1"/>
                  <a:gd name="f49" fmla="*/ 26 f37 1"/>
                  <a:gd name="f50" fmla="*/ 0 f36 1"/>
                  <a:gd name="f51" fmla="*/ 30 f37 1"/>
                  <a:gd name="f52" fmla="*/ 23 f37 1"/>
                  <a:gd name="f53" fmla="*/ 14 f36 1"/>
                  <a:gd name="f54" fmla="*/ 6 f37 1"/>
                  <a:gd name="f55" fmla="+- f38 0 f1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19"/>
                  <a:gd name="f64" fmla="*/ f49 1 31"/>
                  <a:gd name="f65" fmla="*/ f50 1 19"/>
                  <a:gd name="f66" fmla="*/ f51 1 31"/>
                  <a:gd name="f67" fmla="*/ f52 1 31"/>
                  <a:gd name="f68" fmla="*/ f53 1 19"/>
                  <a:gd name="f69" fmla="*/ f54 1 3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39"/>
                  <a:gd name="f86" fmla="*/ f68 1 f40"/>
                  <a:gd name="f87" fmla="*/ f69 1 f39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0 1"/>
                  <a:gd name="f104" fmla="*/ f86 f31 1"/>
                  <a:gd name="f105" fmla="*/ f87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97"/>
                  </a:cxn>
                  <a:cxn ang="f55">
                    <a:pos x="f103" y="f104"/>
                  </a:cxn>
                  <a:cxn ang="f55">
                    <a:pos x="f105" y="f93"/>
                  </a:cxn>
                  <a:cxn ang="f55">
                    <a:pos x="f105" y="f93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13" y="f14"/>
                      <a:pt x="f15" y="f16"/>
                      <a:pt x="f17" y="f14"/>
                    </a:cubicBezTo>
                    <a:cubicBezTo>
                      <a:pt x="f18" y="f14"/>
                      <a:pt x="f11" y="f14"/>
                      <a:pt x="f19" y="f15"/>
                    </a:cubicBezTo>
                    <a:cubicBezTo>
                      <a:pt x="f20" y="f21"/>
                      <a:pt x="f22" y="f10"/>
                      <a:pt x="f23" y="f5"/>
                    </a:cubicBezTo>
                    <a:cubicBezTo>
                      <a:pt x="f24" y="f10"/>
                      <a:pt x="f6" y="f25"/>
                      <a:pt x="f26" y="f14"/>
                    </a:cubicBezTo>
                    <a:cubicBezTo>
                      <a:pt x="f24" y="f18"/>
                      <a:pt x="f23" y="f19"/>
                      <a:pt x="f27" y="f19"/>
                    </a:cubicBezTo>
                    <a:cubicBezTo>
                      <a:pt x="f20" y="f11"/>
                      <a:pt x="f18" y="f28"/>
                      <a:pt x="f16" y="f9"/>
                    </a:cubicBezTo>
                    <a:cubicBezTo>
                      <a:pt x="f16" y="f9"/>
                      <a:pt x="f16" y="f7"/>
                      <a:pt x="f16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4" name="Freeform 245">
                <a:extLst>
                  <a:ext uri="{FF2B5EF4-FFF2-40B4-BE49-F238E27FC236}">
                    <a16:creationId xmlns:a16="http://schemas.microsoft.com/office/drawing/2014/main" id="{05023F1E-5905-45C2-C073-524734E397FC}"/>
                  </a:ext>
                </a:extLst>
              </p:cNvPr>
              <p:cNvSpPr/>
              <p:nvPr/>
            </p:nvSpPr>
            <p:spPr>
              <a:xfrm>
                <a:off x="2174872" y="4848231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1"/>
                  <a:gd name="f9" fmla="val 10"/>
                  <a:gd name="f10" fmla="val 9"/>
                  <a:gd name="f11" fmla="val 19"/>
                  <a:gd name="f12" fmla="val 12"/>
                  <a:gd name="f13" fmla="val 24"/>
                  <a:gd name="f14" fmla="val 29"/>
                  <a:gd name="f15" fmla="val 5"/>
                  <a:gd name="f16" fmla="val 1"/>
                  <a:gd name="f17" fmla="val 30"/>
                  <a:gd name="f18" fmla="val 27"/>
                  <a:gd name="f19" fmla="val 23"/>
                  <a:gd name="f20" fmla="val 17"/>
                  <a:gd name="f21" fmla="val 3"/>
                  <a:gd name="f22" fmla="val 2"/>
                  <a:gd name="f23" fmla="val 6"/>
                  <a:gd name="f24" fmla="val 4"/>
                  <a:gd name="f25" fmla="+- 0 0 -90"/>
                  <a:gd name="f26" fmla="*/ f3 1 14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31"/>
                  <a:gd name="f37" fmla="*/ 11 f33 1"/>
                  <a:gd name="f38" fmla="*/ 10 f32 1"/>
                  <a:gd name="f39" fmla="*/ 12 f33 1"/>
                  <a:gd name="f40" fmla="*/ 24 f32 1"/>
                  <a:gd name="f41" fmla="*/ 5 f33 1"/>
                  <a:gd name="f42" fmla="*/ 31 f32 1"/>
                  <a:gd name="f43" fmla="*/ 0 f33 1"/>
                  <a:gd name="f44" fmla="*/ 23 f32 1"/>
                  <a:gd name="f45" fmla="*/ 2 f33 1"/>
                  <a:gd name="f46" fmla="*/ 5 f32 1"/>
                  <a:gd name="f47" fmla="*/ 6 f33 1"/>
                  <a:gd name="f48" fmla="*/ 0 f32 1"/>
                  <a:gd name="f49" fmla="+- f34 0 f1"/>
                  <a:gd name="f50" fmla="*/ f37 1 14"/>
                  <a:gd name="f51" fmla="*/ f38 1 31"/>
                  <a:gd name="f52" fmla="*/ f39 1 14"/>
                  <a:gd name="f53" fmla="*/ f40 1 31"/>
                  <a:gd name="f54" fmla="*/ f41 1 14"/>
                  <a:gd name="f55" fmla="*/ f42 1 31"/>
                  <a:gd name="f56" fmla="*/ f43 1 14"/>
                  <a:gd name="f57" fmla="*/ f44 1 31"/>
                  <a:gd name="f58" fmla="*/ f45 1 14"/>
                  <a:gd name="f59" fmla="*/ f46 1 31"/>
                  <a:gd name="f60" fmla="*/ f47 1 14"/>
                  <a:gd name="f61" fmla="*/ f48 1 31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14" h="31">
                    <a:moveTo>
                      <a:pt x="f8" y="f9"/>
                    </a:moveTo>
                    <a:cubicBezTo>
                      <a:pt x="f10" y="f6"/>
                      <a:pt x="f6" y="f11"/>
                      <a:pt x="f12" y="f13"/>
                    </a:cubicBezTo>
                    <a:cubicBezTo>
                      <a:pt x="f12" y="f14"/>
                      <a:pt x="f9" y="f7"/>
                      <a:pt x="f15" y="f7"/>
                    </a:cubicBezTo>
                    <a:cubicBezTo>
                      <a:pt x="f16" y="f17"/>
                      <a:pt x="f5" y="f18"/>
                      <a:pt x="f5" y="f19"/>
                    </a:cubicBezTo>
                    <a:cubicBezTo>
                      <a:pt x="f16" y="f20"/>
                      <a:pt x="f21" y="f8"/>
                      <a:pt x="f22" y="f15"/>
                    </a:cubicBezTo>
                    <a:cubicBezTo>
                      <a:pt x="f22" y="f21"/>
                      <a:pt x="f22" y="f5"/>
                      <a:pt x="f23" y="f5"/>
                    </a:cubicBezTo>
                    <a:cubicBezTo>
                      <a:pt x="f9" y="f16"/>
                      <a:pt x="f12" y="f24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5" name="Freeform 246">
                <a:extLst>
                  <a:ext uri="{FF2B5EF4-FFF2-40B4-BE49-F238E27FC236}">
                    <a16:creationId xmlns:a16="http://schemas.microsoft.com/office/drawing/2014/main" id="{C39DF7C1-8456-E42B-E430-E988D1A2D837}"/>
                  </a:ext>
                </a:extLst>
              </p:cNvPr>
              <p:cNvSpPr/>
              <p:nvPr/>
            </p:nvSpPr>
            <p:spPr>
              <a:xfrm>
                <a:off x="3271842" y="4795845"/>
                <a:ext cx="7461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6"/>
                  <a:gd name="f8" fmla="val 15"/>
                  <a:gd name="f9" fmla="val 2"/>
                  <a:gd name="f10" fmla="val 17"/>
                  <a:gd name="f11" fmla="val 4"/>
                  <a:gd name="f12" fmla="val 20"/>
                  <a:gd name="f13" fmla="val 3"/>
                  <a:gd name="f14" fmla="val 23"/>
                  <a:gd name="f15" fmla="val 25"/>
                  <a:gd name="f16" fmla="val 28"/>
                  <a:gd name="f17" fmla="val 30"/>
                  <a:gd name="f18" fmla="val 5"/>
                  <a:gd name="f19" fmla="val 6"/>
                  <a:gd name="f20" fmla="val 8"/>
                  <a:gd name="f21" fmla="val 29"/>
                  <a:gd name="f22" fmla="val 10"/>
                  <a:gd name="f23" fmla="val 27"/>
                  <a:gd name="f24" fmla="val 13"/>
                  <a:gd name="f25" fmla="val 14"/>
                  <a:gd name="f26" fmla="val 22"/>
                  <a:gd name="f27" fmla="val 18"/>
                  <a:gd name="f28" fmla="val 12"/>
                  <a:gd name="f29" fmla="val 9"/>
                  <a:gd name="f30" fmla="val 1"/>
                  <a:gd name="f31" fmla="val 7"/>
                  <a:gd name="f32" fmla="+- 0 0 -90"/>
                  <a:gd name="f33" fmla="*/ f3 1 31"/>
                  <a:gd name="f34" fmla="*/ f4 1 1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1"/>
                  <a:gd name="f43" fmla="*/ f39 1 16"/>
                  <a:gd name="f44" fmla="*/ 15 f40 1"/>
                  <a:gd name="f45" fmla="*/ 2 f39 1"/>
                  <a:gd name="f46" fmla="*/ 23 f40 1"/>
                  <a:gd name="f47" fmla="*/ 3 f39 1"/>
                  <a:gd name="f48" fmla="*/ 30 f40 1"/>
                  <a:gd name="f49" fmla="*/ 5 f39 1"/>
                  <a:gd name="f50" fmla="*/ 29 f40 1"/>
                  <a:gd name="f51" fmla="*/ 10 f39 1"/>
                  <a:gd name="f52" fmla="*/ 22 f40 1"/>
                  <a:gd name="f53" fmla="*/ 13 f39 1"/>
                  <a:gd name="f54" fmla="*/ 13 f40 1"/>
                  <a:gd name="f55" fmla="*/ 15 f39 1"/>
                  <a:gd name="f56" fmla="*/ 4 f40 1"/>
                  <a:gd name="f57" fmla="*/ 1 f40 1"/>
                  <a:gd name="f58" fmla="*/ 7 f40 1"/>
                  <a:gd name="f59" fmla="*/ 1 f39 1"/>
                  <a:gd name="f60" fmla="+- f41 0 f1"/>
                  <a:gd name="f61" fmla="*/ f44 1 31"/>
                  <a:gd name="f62" fmla="*/ f45 1 16"/>
                  <a:gd name="f63" fmla="*/ f46 1 31"/>
                  <a:gd name="f64" fmla="*/ f47 1 16"/>
                  <a:gd name="f65" fmla="*/ f48 1 31"/>
                  <a:gd name="f66" fmla="*/ f49 1 16"/>
                  <a:gd name="f67" fmla="*/ f50 1 31"/>
                  <a:gd name="f68" fmla="*/ f51 1 16"/>
                  <a:gd name="f69" fmla="*/ f52 1 31"/>
                  <a:gd name="f70" fmla="*/ f53 1 16"/>
                  <a:gd name="f71" fmla="*/ f54 1 31"/>
                  <a:gd name="f72" fmla="*/ f55 1 16"/>
                  <a:gd name="f73" fmla="*/ f56 1 31"/>
                  <a:gd name="f74" fmla="*/ f57 1 31"/>
                  <a:gd name="f75" fmla="*/ f58 1 31"/>
                  <a:gd name="f76" fmla="*/ f59 1 16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2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3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0"/>
                  </a:cxn>
                  <a:cxn ang="f60">
                    <a:pos x="f114" y="f106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1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9"/>
                      <a:pt x="f16" y="f9"/>
                      <a:pt x="f17" y="f18"/>
                    </a:cubicBezTo>
                    <a:cubicBezTo>
                      <a:pt x="f6" y="f19"/>
                      <a:pt x="f17" y="f20"/>
                      <a:pt x="f21" y="f22"/>
                    </a:cubicBezTo>
                    <a:cubicBezTo>
                      <a:pt x="f23" y="f24"/>
                      <a:pt x="f15" y="f25"/>
                      <a:pt x="f26" y="f24"/>
                    </a:cubicBezTo>
                    <a:cubicBezTo>
                      <a:pt x="f27" y="f28"/>
                      <a:pt x="f8" y="f28"/>
                      <a:pt x="f24" y="f8"/>
                    </a:cubicBezTo>
                    <a:cubicBezTo>
                      <a:pt x="f29" y="f7"/>
                      <a:pt x="f19" y="f25"/>
                      <a:pt x="f11" y="f24"/>
                    </a:cubicBezTo>
                    <a:cubicBezTo>
                      <a:pt x="f30" y="f28"/>
                      <a:pt x="f5" y="f20"/>
                      <a:pt x="f30" y="f18"/>
                    </a:cubicBezTo>
                    <a:cubicBezTo>
                      <a:pt x="f9" y="f9"/>
                      <a:pt x="f13" y="f5"/>
                      <a:pt x="f31" y="f30"/>
                    </a:cubicBezTo>
                    <a:cubicBezTo>
                      <a:pt x="f22" y="f30"/>
                      <a:pt x="f28" y="f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6" name="Freeform 247">
                <a:extLst>
                  <a:ext uri="{FF2B5EF4-FFF2-40B4-BE49-F238E27FC236}">
                    <a16:creationId xmlns:a16="http://schemas.microsoft.com/office/drawing/2014/main" id="{5784D220-E5DA-A850-2876-3AE8C110A697}"/>
                  </a:ext>
                </a:extLst>
              </p:cNvPr>
              <p:cNvSpPr/>
              <p:nvPr/>
            </p:nvSpPr>
            <p:spPr>
              <a:xfrm>
                <a:off x="2838453" y="4932365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3"/>
                  <a:gd name="f9" fmla="val 8"/>
                  <a:gd name="f10" fmla="val 11"/>
                  <a:gd name="f11" fmla="val 12"/>
                  <a:gd name="f12" fmla="val 15"/>
                  <a:gd name="f13" fmla="val 19"/>
                  <a:gd name="f14" fmla="val 22"/>
                  <a:gd name="f15" fmla="val 25"/>
                  <a:gd name="f16" fmla="val 27"/>
                  <a:gd name="f17" fmla="val 30"/>
                  <a:gd name="f18" fmla="val 5"/>
                  <a:gd name="f19" fmla="val 2"/>
                  <a:gd name="f20" fmla="val 1"/>
                  <a:gd name="f21" fmla="val 24"/>
                  <a:gd name="f22" fmla="val 3"/>
                  <a:gd name="f23" fmla="val 17"/>
                  <a:gd name="f24" fmla="val 4"/>
                  <a:gd name="f25" fmla="val 10"/>
                  <a:gd name="f26" fmla="val 6"/>
                  <a:gd name="f27" fmla="val 9"/>
                  <a:gd name="f28" fmla="val 7"/>
                  <a:gd name="f29" fmla="+- 0 0 -90"/>
                  <a:gd name="f30" fmla="*/ f3 1 14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4"/>
                  <a:gd name="f40" fmla="*/ f36 1 31"/>
                  <a:gd name="f41" fmla="*/ 13 f37 1"/>
                  <a:gd name="f42" fmla="*/ 8 f36 1"/>
                  <a:gd name="f43" fmla="*/ 19 f36 1"/>
                  <a:gd name="f44" fmla="*/ 12 f37 1"/>
                  <a:gd name="f45" fmla="*/ 27 f36 1"/>
                  <a:gd name="f46" fmla="*/ 5 f37 1"/>
                  <a:gd name="f47" fmla="*/ 30 f36 1"/>
                  <a:gd name="f48" fmla="*/ 1 f37 1"/>
                  <a:gd name="f49" fmla="*/ 24 f36 1"/>
                  <a:gd name="f50" fmla="*/ 3 f37 1"/>
                  <a:gd name="f51" fmla="*/ 3 f36 1"/>
                  <a:gd name="f52" fmla="*/ 6 f37 1"/>
                  <a:gd name="f53" fmla="*/ 0 f36 1"/>
                  <a:gd name="f54" fmla="*/ 5 f36 1"/>
                  <a:gd name="f55" fmla="+- f38 0 f1"/>
                  <a:gd name="f56" fmla="*/ f41 1 14"/>
                  <a:gd name="f57" fmla="*/ f42 1 31"/>
                  <a:gd name="f58" fmla="*/ f43 1 31"/>
                  <a:gd name="f59" fmla="*/ f44 1 14"/>
                  <a:gd name="f60" fmla="*/ f45 1 31"/>
                  <a:gd name="f61" fmla="*/ f46 1 14"/>
                  <a:gd name="f62" fmla="*/ f47 1 31"/>
                  <a:gd name="f63" fmla="*/ f48 1 14"/>
                  <a:gd name="f64" fmla="*/ f49 1 31"/>
                  <a:gd name="f65" fmla="*/ f50 1 14"/>
                  <a:gd name="f66" fmla="*/ f51 1 31"/>
                  <a:gd name="f67" fmla="*/ f52 1 14"/>
                  <a:gd name="f68" fmla="*/ f53 1 31"/>
                  <a:gd name="f69" fmla="*/ f54 1 3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40"/>
                  <a:gd name="f77" fmla="*/ f59 1 f39"/>
                  <a:gd name="f78" fmla="*/ f60 1 f40"/>
                  <a:gd name="f79" fmla="*/ f61 1 f39"/>
                  <a:gd name="f80" fmla="*/ f62 1 f40"/>
                  <a:gd name="f81" fmla="*/ f63 1 f39"/>
                  <a:gd name="f82" fmla="*/ f64 1 f40"/>
                  <a:gd name="f83" fmla="*/ f65 1 f39"/>
                  <a:gd name="f84" fmla="*/ f66 1 f40"/>
                  <a:gd name="f85" fmla="*/ f67 1 f39"/>
                  <a:gd name="f86" fmla="*/ f68 1 f40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1 1"/>
                  <a:gd name="f95" fmla="*/ f77 f30 1"/>
                  <a:gd name="f96" fmla="*/ f78 f31 1"/>
                  <a:gd name="f97" fmla="*/ f79 f30 1"/>
                  <a:gd name="f98" fmla="*/ f80 f31 1"/>
                  <a:gd name="f99" fmla="*/ f81 f30 1"/>
                  <a:gd name="f100" fmla="*/ f82 f31 1"/>
                  <a:gd name="f101" fmla="*/ f83 f30 1"/>
                  <a:gd name="f102" fmla="*/ f84 f31 1"/>
                  <a:gd name="f103" fmla="*/ f85 f30 1"/>
                  <a:gd name="f104" fmla="*/ f86 f31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2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95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4" h="31">
                    <a:moveTo>
                      <a:pt x="f8" y="f9"/>
                    </a:moveTo>
                    <a:cubicBezTo>
                      <a:pt x="f10" y="f11"/>
                      <a:pt x="f11" y="f12"/>
                      <a:pt x="f8" y="f13"/>
                    </a:cubicBezTo>
                    <a:cubicBezTo>
                      <a:pt x="f6" y="f14"/>
                      <a:pt x="f8" y="f15"/>
                      <a:pt x="f11" y="f16"/>
                    </a:cubicBezTo>
                    <a:cubicBezTo>
                      <a:pt x="f10" y="f17"/>
                      <a:pt x="f9" y="f7"/>
                      <a:pt x="f18" y="f17"/>
                    </a:cubicBezTo>
                    <a:cubicBezTo>
                      <a:pt x="f19" y="f17"/>
                      <a:pt x="f5" y="f16"/>
                      <a:pt x="f20" y="f21"/>
                    </a:cubicBezTo>
                    <a:cubicBezTo>
                      <a:pt x="f22" y="f23"/>
                      <a:pt x="f24" y="f25"/>
                      <a:pt x="f22" y="f22"/>
                    </a:cubicBezTo>
                    <a:cubicBezTo>
                      <a:pt x="f22" y="f19"/>
                      <a:pt x="f24" y="f5"/>
                      <a:pt x="f26" y="f5"/>
                    </a:cubicBezTo>
                    <a:cubicBezTo>
                      <a:pt x="f27" y="f20"/>
                      <a:pt x="f10" y="f19"/>
                      <a:pt x="f11" y="f18"/>
                    </a:cubicBezTo>
                    <a:cubicBezTo>
                      <a:pt x="f8" y="f18"/>
                      <a:pt x="f11" y="f28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7" name="Freeform 248">
                <a:extLst>
                  <a:ext uri="{FF2B5EF4-FFF2-40B4-BE49-F238E27FC236}">
                    <a16:creationId xmlns:a16="http://schemas.microsoft.com/office/drawing/2014/main" id="{C58A8057-33B3-F675-2966-B3EEAEB12595}"/>
                  </a:ext>
                </a:extLst>
              </p:cNvPr>
              <p:cNvSpPr/>
              <p:nvPr/>
            </p:nvSpPr>
            <p:spPr>
              <a:xfrm>
                <a:off x="3051179" y="4645023"/>
                <a:ext cx="38103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1"/>
                  <a:gd name="f8" fmla="val 15"/>
                  <a:gd name="f9" fmla="val 8"/>
                  <a:gd name="f10" fmla="val 9"/>
                  <a:gd name="f11" fmla="val 12"/>
                  <a:gd name="f12" fmla="val 13"/>
                  <a:gd name="f13" fmla="val 14"/>
                  <a:gd name="f14" fmla="val 11"/>
                  <a:gd name="f15" fmla="val 17"/>
                  <a:gd name="f16" fmla="val 10"/>
                  <a:gd name="f17" fmla="val 21"/>
                  <a:gd name="f18" fmla="val 25"/>
                  <a:gd name="f19" fmla="val 28"/>
                  <a:gd name="f20" fmla="val 7"/>
                  <a:gd name="f21" fmla="val 4"/>
                  <a:gd name="f22" fmla="val 27"/>
                  <a:gd name="f23" fmla="val 1"/>
                  <a:gd name="f24" fmla="val 18"/>
                  <a:gd name="f25" fmla="val 6"/>
                  <a:gd name="f26" fmla="val 2"/>
                  <a:gd name="f27" fmla="+- 0 0 -90"/>
                  <a:gd name="f28" fmla="*/ f3 1 16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6"/>
                  <a:gd name="f38" fmla="*/ f34 1 31"/>
                  <a:gd name="f39" fmla="*/ 15 f35 1"/>
                  <a:gd name="f40" fmla="*/ 8 f34 1"/>
                  <a:gd name="f41" fmla="*/ 13 f35 1"/>
                  <a:gd name="f42" fmla="*/ 14 f34 1"/>
                  <a:gd name="f43" fmla="*/ 10 f35 1"/>
                  <a:gd name="f44" fmla="*/ 25 f34 1"/>
                  <a:gd name="f45" fmla="*/ 7 f35 1"/>
                  <a:gd name="f46" fmla="*/ 31 f34 1"/>
                  <a:gd name="f47" fmla="*/ 1 f35 1"/>
                  <a:gd name="f48" fmla="*/ 4 f35 1"/>
                  <a:gd name="f49" fmla="*/ 4 f34 1"/>
                  <a:gd name="f50" fmla="*/ 11 f35 1"/>
                  <a:gd name="f51" fmla="*/ 1 f34 1"/>
                  <a:gd name="f52" fmla="+- f36 0 f1"/>
                  <a:gd name="f53" fmla="*/ f39 1 16"/>
                  <a:gd name="f54" fmla="*/ f40 1 31"/>
                  <a:gd name="f55" fmla="*/ f41 1 16"/>
                  <a:gd name="f56" fmla="*/ f42 1 31"/>
                  <a:gd name="f57" fmla="*/ f43 1 16"/>
                  <a:gd name="f58" fmla="*/ f44 1 31"/>
                  <a:gd name="f59" fmla="*/ f45 1 16"/>
                  <a:gd name="f60" fmla="*/ f46 1 31"/>
                  <a:gd name="f61" fmla="*/ f47 1 16"/>
                  <a:gd name="f62" fmla="*/ f48 1 16"/>
                  <a:gd name="f63" fmla="*/ f49 1 31"/>
                  <a:gd name="f64" fmla="*/ f50 1 16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2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6" h="31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6" y="f18"/>
                    </a:cubicBezTo>
                    <a:cubicBezTo>
                      <a:pt x="f16" y="f19"/>
                      <a:pt x="f16" y="f7"/>
                      <a:pt x="f20" y="f7"/>
                    </a:cubicBezTo>
                    <a:cubicBezTo>
                      <a:pt x="f21" y="f7"/>
                      <a:pt x="f5" y="f22"/>
                      <a:pt x="f23" y="f18"/>
                    </a:cubicBezTo>
                    <a:cubicBezTo>
                      <a:pt x="f21" y="f24"/>
                      <a:pt x="f23" y="f14"/>
                      <a:pt x="f21" y="f21"/>
                    </a:cubicBezTo>
                    <a:cubicBezTo>
                      <a:pt x="f25" y="f23"/>
                      <a:pt x="f9" y="f5"/>
                      <a:pt x="f14" y="f23"/>
                    </a:cubicBezTo>
                    <a:cubicBezTo>
                      <a:pt x="f13" y="f26"/>
                      <a:pt x="f6" y="f21"/>
                      <a:pt x="f8" y="f9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8" name="Freeform 249">
                <a:extLst>
                  <a:ext uri="{FF2B5EF4-FFF2-40B4-BE49-F238E27FC236}">
                    <a16:creationId xmlns:a16="http://schemas.microsoft.com/office/drawing/2014/main" id="{6F44D49F-ABCE-9681-67C7-25124AC1F853}"/>
                  </a:ext>
                </a:extLst>
              </p:cNvPr>
              <p:cNvSpPr/>
              <p:nvPr/>
            </p:nvSpPr>
            <p:spPr>
              <a:xfrm>
                <a:off x="2695578" y="4700592"/>
                <a:ext cx="34920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2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12"/>
                  <a:gd name="f16" fmla="val 29"/>
                  <a:gd name="f17" fmla="val 5"/>
                  <a:gd name="f18" fmla="val 1"/>
                  <a:gd name="f19" fmla="val 30"/>
                  <a:gd name="f20" fmla="val 2"/>
                  <a:gd name="f21" fmla="val 21"/>
                  <a:gd name="f22" fmla="val 16"/>
                  <a:gd name="f23" fmla="val 4"/>
                  <a:gd name="f24" fmla="val 8"/>
                  <a:gd name="f25" fmla="val 3"/>
                  <a:gd name="f26" fmla="val 6"/>
                  <a:gd name="f27" fmla="+- 0 0 -90"/>
                  <a:gd name="f28" fmla="*/ f3 1 15"/>
                  <a:gd name="f29" fmla="*/ f4 1 3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2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2 f35 1"/>
                  <a:gd name="f45" fmla="*/ 21 f34 1"/>
                  <a:gd name="f46" fmla="*/ 8 f34 1"/>
                  <a:gd name="f47" fmla="*/ 3 f35 1"/>
                  <a:gd name="f48" fmla="*/ 1 f34 1"/>
                  <a:gd name="f49" fmla="*/ 10 f35 1"/>
                  <a:gd name="f50" fmla="*/ 5 f34 1"/>
                  <a:gd name="f51" fmla="+- f36 0 f1"/>
                  <a:gd name="f52" fmla="*/ f39 1 15"/>
                  <a:gd name="f53" fmla="*/ f40 1 32"/>
                  <a:gd name="f54" fmla="*/ f41 1 32"/>
                  <a:gd name="f55" fmla="*/ f42 1 15"/>
                  <a:gd name="f56" fmla="*/ f43 1 32"/>
                  <a:gd name="f57" fmla="*/ f44 1 15"/>
                  <a:gd name="f58" fmla="*/ f45 1 32"/>
                  <a:gd name="f59" fmla="*/ f46 1 32"/>
                  <a:gd name="f60" fmla="*/ f47 1 15"/>
                  <a:gd name="f61" fmla="*/ f48 1 32"/>
                  <a:gd name="f62" fmla="*/ f49 1 15"/>
                  <a:gd name="f63" fmla="*/ f50 1 32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8"/>
                  <a:gd name="f71" fmla="*/ f55 1 f37"/>
                  <a:gd name="f72" fmla="*/ f56 1 f38"/>
                  <a:gd name="f73" fmla="*/ f57 1 f37"/>
                  <a:gd name="f74" fmla="*/ f58 1 f38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9 1"/>
                  <a:gd name="f87" fmla="*/ f71 f28 1"/>
                  <a:gd name="f88" fmla="*/ f72 f29 1"/>
                  <a:gd name="f89" fmla="*/ f73 f28 1"/>
                  <a:gd name="f90" fmla="*/ f74 f29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4" y="f86"/>
                  </a:cxn>
                  <a:cxn ang="f51">
                    <a:pos x="f87" y="f88"/>
                  </a:cxn>
                  <a:cxn ang="f51">
                    <a:pos x="f89" y="f90"/>
                  </a:cxn>
                  <a:cxn ang="f51">
                    <a:pos x="f89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5" h="32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23" y="f15"/>
                      <a:pt x="f20" y="f24"/>
                    </a:cubicBezTo>
                    <a:cubicBezTo>
                      <a:pt x="f5" y="f17"/>
                      <a:pt x="f5" y="f18"/>
                      <a:pt x="f25" y="f18"/>
                    </a:cubicBezTo>
                    <a:cubicBezTo>
                      <a:pt x="f26" y="f5"/>
                      <a:pt x="f9" y="f18"/>
                      <a:pt x="f10" y="f17"/>
                    </a:cubicBezTo>
                    <a:cubicBezTo>
                      <a:pt x="f8" y="f26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49" name="Freeform 250">
                <a:extLst>
                  <a:ext uri="{FF2B5EF4-FFF2-40B4-BE49-F238E27FC236}">
                    <a16:creationId xmlns:a16="http://schemas.microsoft.com/office/drawing/2014/main" id="{45BE6AEE-9083-FA72-58E2-9F1A3DCFDEBA}"/>
                  </a:ext>
                </a:extLst>
              </p:cNvPr>
              <p:cNvSpPr/>
              <p:nvPr/>
            </p:nvSpPr>
            <p:spPr>
              <a:xfrm>
                <a:off x="3265486" y="4752978"/>
                <a:ext cx="66678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3"/>
                  <a:gd name="f8" fmla="val 20"/>
                  <a:gd name="f9" fmla="val 16"/>
                  <a:gd name="f10" fmla="val 12"/>
                  <a:gd name="f11" fmla="val 7"/>
                  <a:gd name="f12" fmla="val 3"/>
                  <a:gd name="f13" fmla="val 11"/>
                  <a:gd name="f14" fmla="val 6"/>
                  <a:gd name="f15" fmla="val 1"/>
                  <a:gd name="f16" fmla="val 8"/>
                  <a:gd name="f17" fmla="val 10"/>
                  <a:gd name="f18" fmla="val 2"/>
                  <a:gd name="f19" fmla="val 14"/>
                  <a:gd name="f20" fmla="val 4"/>
                  <a:gd name="f21" fmla="val 18"/>
                  <a:gd name="f22" fmla="val 21"/>
                  <a:gd name="f23" fmla="val 24"/>
                  <a:gd name="f24" fmla="val 25"/>
                  <a:gd name="f25" fmla="+- 0 0 -90"/>
                  <a:gd name="f26" fmla="*/ f3 1 28"/>
                  <a:gd name="f27" fmla="*/ f4 1 13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8"/>
                  <a:gd name="f36" fmla="*/ f32 1 13"/>
                  <a:gd name="f37" fmla="*/ 20 f33 1"/>
                  <a:gd name="f38" fmla="*/ 13 f32 1"/>
                  <a:gd name="f39" fmla="*/ 7 f33 1"/>
                  <a:gd name="f40" fmla="*/ 0 f33 1"/>
                  <a:gd name="f41" fmla="*/ 6 f32 1"/>
                  <a:gd name="f42" fmla="*/ 1 f32 1"/>
                  <a:gd name="f43" fmla="*/ 11 f33 1"/>
                  <a:gd name="f44" fmla="*/ 2 f32 1"/>
                  <a:gd name="f45" fmla="*/ 21 f33 1"/>
                  <a:gd name="f46" fmla="*/ 4 f32 1"/>
                  <a:gd name="f47" fmla="*/ 28 f33 1"/>
                  <a:gd name="f48" fmla="*/ 8 f32 1"/>
                  <a:gd name="f49" fmla="+- f34 0 f1"/>
                  <a:gd name="f50" fmla="*/ f37 1 28"/>
                  <a:gd name="f51" fmla="*/ f38 1 13"/>
                  <a:gd name="f52" fmla="*/ f39 1 28"/>
                  <a:gd name="f53" fmla="*/ f40 1 28"/>
                  <a:gd name="f54" fmla="*/ f41 1 13"/>
                  <a:gd name="f55" fmla="*/ f42 1 13"/>
                  <a:gd name="f56" fmla="*/ f43 1 28"/>
                  <a:gd name="f57" fmla="*/ f44 1 13"/>
                  <a:gd name="f58" fmla="*/ f45 1 28"/>
                  <a:gd name="f59" fmla="*/ f46 1 13"/>
                  <a:gd name="f60" fmla="*/ f47 1 28"/>
                  <a:gd name="f61" fmla="*/ f48 1 13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5"/>
                  <a:gd name="f70" fmla="*/ f54 1 f36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6 1"/>
                  <a:gd name="f86" fmla="*/ f70 f27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3"/>
                  </a:cxn>
                  <a:cxn ang="f49">
                    <a:pos x="f85" y="f86"/>
                  </a:cxn>
                  <a:cxn ang="f49">
                    <a:pos x="f84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28" h="13">
                    <a:moveTo>
                      <a:pt x="f8" y="f7"/>
                    </a:moveTo>
                    <a:cubicBezTo>
                      <a:pt x="f9" y="f7"/>
                      <a:pt x="f10" y="f10"/>
                      <a:pt x="f11" y="f7"/>
                    </a:cubicBezTo>
                    <a:cubicBezTo>
                      <a:pt x="f12" y="f7"/>
                      <a:pt x="f5" y="f13"/>
                      <a:pt x="f5" y="f14"/>
                    </a:cubicBezTo>
                    <a:cubicBezTo>
                      <a:pt x="f5" y="f15"/>
                      <a:pt x="f12" y="f5"/>
                      <a:pt x="f11" y="f15"/>
                    </a:cubicBezTo>
                    <a:cubicBezTo>
                      <a:pt x="f16" y="f15"/>
                      <a:pt x="f17" y="f15"/>
                      <a:pt x="f13" y="f18"/>
                    </a:cubicBezTo>
                    <a:cubicBezTo>
                      <a:pt x="f19" y="f20"/>
                      <a:pt x="f21" y="f20"/>
                      <a:pt x="f22" y="f20"/>
                    </a:cubicBezTo>
                    <a:cubicBezTo>
                      <a:pt x="f23" y="f12"/>
                      <a:pt x="f6" y="f18"/>
                      <a:pt x="f6" y="f16"/>
                    </a:cubicBezTo>
                    <a:cubicBezTo>
                      <a:pt x="f6" y="f7"/>
                      <a:pt x="f24" y="f7"/>
                      <a:pt x="f8" y="f7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0" name="Freeform 251">
                <a:extLst>
                  <a:ext uri="{FF2B5EF4-FFF2-40B4-BE49-F238E27FC236}">
                    <a16:creationId xmlns:a16="http://schemas.microsoft.com/office/drawing/2014/main" id="{D904A833-BDEA-9F4F-08D4-BF15E88F6766}"/>
                  </a:ext>
                </a:extLst>
              </p:cNvPr>
              <p:cNvSpPr/>
              <p:nvPr/>
            </p:nvSpPr>
            <p:spPr>
              <a:xfrm>
                <a:off x="2132015" y="4860932"/>
                <a:ext cx="3016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6"/>
                  <a:gd name="f9" fmla="val 12"/>
                  <a:gd name="f10" fmla="val 11"/>
                  <a:gd name="f11" fmla="val 18"/>
                  <a:gd name="f12" fmla="val 23"/>
                  <a:gd name="f13" fmla="val 26"/>
                  <a:gd name="f14" fmla="val 28"/>
                  <a:gd name="f15" fmla="val 9"/>
                  <a:gd name="f16" fmla="val 30"/>
                  <a:gd name="f17" fmla="val 7"/>
                  <a:gd name="f18" fmla="val 5"/>
                  <a:gd name="f19" fmla="val 3"/>
                  <a:gd name="f20" fmla="val 29"/>
                  <a:gd name="f21" fmla="val 27"/>
                  <a:gd name="f22" fmla="val 1"/>
                  <a:gd name="f23" fmla="val 24"/>
                  <a:gd name="f24" fmla="val 22"/>
                  <a:gd name="f25" fmla="val 2"/>
                  <a:gd name="f26" fmla="val 17"/>
                  <a:gd name="f27" fmla="val 4"/>
                  <a:gd name="f28" fmla="val 8"/>
                  <a:gd name="f29" fmla="+- 0 0 -90"/>
                  <a:gd name="f30" fmla="*/ f3 1 13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3"/>
                  <a:gd name="f40" fmla="*/ f36 1 31"/>
                  <a:gd name="f41" fmla="*/ 13 f37 1"/>
                  <a:gd name="f42" fmla="*/ 6 f36 1"/>
                  <a:gd name="f43" fmla="*/ 12 f37 1"/>
                  <a:gd name="f44" fmla="*/ 23 f36 1"/>
                  <a:gd name="f45" fmla="*/ 9 f37 1"/>
                  <a:gd name="f46" fmla="*/ 30 f36 1"/>
                  <a:gd name="f47" fmla="*/ 3 f37 1"/>
                  <a:gd name="f48" fmla="*/ 29 f36 1"/>
                  <a:gd name="f49" fmla="*/ 1 f37 1"/>
                  <a:gd name="f50" fmla="*/ 22 f36 1"/>
                  <a:gd name="f51" fmla="*/ 4 f37 1"/>
                  <a:gd name="f52" fmla="*/ 7 f36 1"/>
                  <a:gd name="f53" fmla="*/ 8 f37 1"/>
                  <a:gd name="f54" fmla="*/ 1 f36 1"/>
                  <a:gd name="f55" fmla="+- f38 0 f1"/>
                  <a:gd name="f56" fmla="*/ f41 1 13"/>
                  <a:gd name="f57" fmla="*/ f42 1 31"/>
                  <a:gd name="f58" fmla="*/ f43 1 13"/>
                  <a:gd name="f59" fmla="*/ f44 1 31"/>
                  <a:gd name="f60" fmla="*/ f45 1 13"/>
                  <a:gd name="f61" fmla="*/ f46 1 31"/>
                  <a:gd name="f62" fmla="*/ f47 1 13"/>
                  <a:gd name="f63" fmla="*/ f48 1 31"/>
                  <a:gd name="f64" fmla="*/ f49 1 13"/>
                  <a:gd name="f65" fmla="*/ f50 1 31"/>
                  <a:gd name="f66" fmla="*/ f51 1 13"/>
                  <a:gd name="f67" fmla="*/ f52 1 31"/>
                  <a:gd name="f68" fmla="*/ f53 1 13"/>
                  <a:gd name="f69" fmla="*/ f54 1 31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13" h="31">
                    <a:moveTo>
                      <a:pt x="f6" y="f8"/>
                    </a:moveTo>
                    <a:cubicBezTo>
                      <a:pt x="f9" y="f6"/>
                      <a:pt x="f10" y="f11"/>
                      <a:pt x="f9" y="f12"/>
                    </a:cubicBezTo>
                    <a:cubicBezTo>
                      <a:pt x="f6" y="f13"/>
                      <a:pt x="f9" y="f14"/>
                      <a:pt x="f15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25" y="f26"/>
                      <a:pt x="f8" y="f6"/>
                      <a:pt x="f27" y="f17"/>
                    </a:cubicBezTo>
                    <a:cubicBezTo>
                      <a:pt x="f19" y="f27"/>
                      <a:pt x="f19" y="f5"/>
                      <a:pt x="f28" y="f22"/>
                    </a:cubicBezTo>
                    <a:cubicBezTo>
                      <a:pt x="f9" y="f22"/>
                      <a:pt x="f6" y="f27"/>
                      <a:pt x="f6" y="f8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1" name="Freeform 252">
                <a:extLst>
                  <a:ext uri="{FF2B5EF4-FFF2-40B4-BE49-F238E27FC236}">
                    <a16:creationId xmlns:a16="http://schemas.microsoft.com/office/drawing/2014/main" id="{3C4234E5-0F96-7653-0DB1-9A99EA07BE2B}"/>
                  </a:ext>
                </a:extLst>
              </p:cNvPr>
              <p:cNvSpPr/>
              <p:nvPr/>
            </p:nvSpPr>
            <p:spPr>
              <a:xfrm>
                <a:off x="2797177" y="4941893"/>
                <a:ext cx="31747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2"/>
                  <a:gd name="f8" fmla="val 12"/>
                  <a:gd name="f9" fmla="val 10"/>
                  <a:gd name="f10" fmla="val 11"/>
                  <a:gd name="f11" fmla="val 14"/>
                  <a:gd name="f12" fmla="val 19"/>
                  <a:gd name="f13" fmla="val 24"/>
                  <a:gd name="f14" fmla="val 27"/>
                  <a:gd name="f15" fmla="val 29"/>
                  <a:gd name="f16" fmla="val 9"/>
                  <a:gd name="f17" fmla="val 31"/>
                  <a:gd name="f18" fmla="val 7"/>
                  <a:gd name="f19" fmla="val 4"/>
                  <a:gd name="f20" fmla="val 3"/>
                  <a:gd name="f21" fmla="val 30"/>
                  <a:gd name="f22" fmla="val 1"/>
                  <a:gd name="f23" fmla="val 26"/>
                  <a:gd name="f24" fmla="val 2"/>
                  <a:gd name="f25" fmla="val 22"/>
                  <a:gd name="f26" fmla="val 21"/>
                  <a:gd name="f27" fmla="val 16"/>
                  <a:gd name="f28" fmla="val 5"/>
                  <a:gd name="f29" fmla="val 8"/>
                  <a:gd name="f30" fmla="+- 0 0 -90"/>
                  <a:gd name="f31" fmla="*/ f3 1 13"/>
                  <a:gd name="f32" fmla="*/ f4 1 32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3"/>
                  <a:gd name="f41" fmla="*/ f37 1 32"/>
                  <a:gd name="f42" fmla="*/ 12 f38 1"/>
                  <a:gd name="f43" fmla="*/ 10 f37 1"/>
                  <a:gd name="f44" fmla="*/ 24 f37 1"/>
                  <a:gd name="f45" fmla="*/ 9 f38 1"/>
                  <a:gd name="f46" fmla="*/ 31 f37 1"/>
                  <a:gd name="f47" fmla="*/ 3 f38 1"/>
                  <a:gd name="f48" fmla="*/ 30 f37 1"/>
                  <a:gd name="f49" fmla="*/ 1 f38 1"/>
                  <a:gd name="f50" fmla="*/ 2 f38 1"/>
                  <a:gd name="f51" fmla="*/ 19 f37 1"/>
                  <a:gd name="f52" fmla="*/ 4 f38 1"/>
                  <a:gd name="f53" fmla="*/ 8 f37 1"/>
                  <a:gd name="f54" fmla="*/ 1 f37 1"/>
                  <a:gd name="f55" fmla="+- f39 0 f1"/>
                  <a:gd name="f56" fmla="*/ f42 1 13"/>
                  <a:gd name="f57" fmla="*/ f43 1 32"/>
                  <a:gd name="f58" fmla="*/ f44 1 32"/>
                  <a:gd name="f59" fmla="*/ f45 1 13"/>
                  <a:gd name="f60" fmla="*/ f46 1 32"/>
                  <a:gd name="f61" fmla="*/ f47 1 13"/>
                  <a:gd name="f62" fmla="*/ f48 1 32"/>
                  <a:gd name="f63" fmla="*/ f49 1 13"/>
                  <a:gd name="f64" fmla="*/ f50 1 13"/>
                  <a:gd name="f65" fmla="*/ f51 1 32"/>
                  <a:gd name="f66" fmla="*/ f52 1 13"/>
                  <a:gd name="f67" fmla="*/ f53 1 32"/>
                  <a:gd name="f68" fmla="*/ f54 1 32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1"/>
                  <a:gd name="f76" fmla="*/ f59 1 f40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0"/>
                  <a:gd name="f82" fmla="*/ f65 1 f41"/>
                  <a:gd name="f83" fmla="*/ f66 1 f40"/>
                  <a:gd name="f84" fmla="*/ f67 1 f41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2 1"/>
                  <a:gd name="f93" fmla="*/ f76 f31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1 1"/>
                  <a:gd name="f99" fmla="*/ f82 f32 1"/>
                  <a:gd name="f100" fmla="*/ f83 f31 1"/>
                  <a:gd name="f101" fmla="*/ f84 f32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0" y="f92"/>
                  </a:cxn>
                  <a:cxn ang="f55">
                    <a:pos x="f93" y="f94"/>
                  </a:cxn>
                  <a:cxn ang="f55">
                    <a:pos x="f95" y="f96"/>
                  </a:cxn>
                  <a:cxn ang="f55">
                    <a:pos x="f97" y="f92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93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3" h="32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6" y="f14"/>
                      <a:pt x="f10" y="f15"/>
                      <a:pt x="f16" y="f17"/>
                    </a:cubicBezTo>
                    <a:cubicBezTo>
                      <a:pt x="f18" y="f7"/>
                      <a:pt x="f19" y="f17"/>
                      <a:pt x="f20" y="f21"/>
                    </a:cubicBezTo>
                    <a:cubicBezTo>
                      <a:pt x="f5" y="f15"/>
                      <a:pt x="f22" y="f23"/>
                      <a:pt x="f22" y="f13"/>
                    </a:cubicBezTo>
                    <a:cubicBezTo>
                      <a:pt x="f24" y="f25"/>
                      <a:pt x="f24" y="f26"/>
                      <a:pt x="f24" y="f12"/>
                    </a:cubicBezTo>
                    <a:cubicBezTo>
                      <a:pt x="f19" y="f27"/>
                      <a:pt x="f28" y="f6"/>
                      <a:pt x="f19" y="f29"/>
                    </a:cubicBezTo>
                    <a:cubicBezTo>
                      <a:pt x="f20" y="f28"/>
                      <a:pt x="f20" y="f5"/>
                      <a:pt x="f16" y="f22"/>
                    </a:cubicBezTo>
                    <a:cubicBezTo>
                      <a:pt x="f8" y="f24"/>
                      <a:pt x="f6" y="f28"/>
                      <a:pt x="f8" y="f9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2" name="Freeform 253">
                <a:extLst>
                  <a:ext uri="{FF2B5EF4-FFF2-40B4-BE49-F238E27FC236}">
                    <a16:creationId xmlns:a16="http://schemas.microsoft.com/office/drawing/2014/main" id="{1A86F292-3599-B85C-435F-FA5A1C6AB354}"/>
                  </a:ext>
                </a:extLst>
              </p:cNvPr>
              <p:cNvSpPr/>
              <p:nvPr/>
            </p:nvSpPr>
            <p:spPr>
              <a:xfrm>
                <a:off x="2028825" y="5106988"/>
                <a:ext cx="71442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6"/>
                  <a:gd name="f8" fmla="val 28"/>
                  <a:gd name="f9" fmla="val 10"/>
                  <a:gd name="f10" fmla="val 15"/>
                  <a:gd name="f11" fmla="val 26"/>
                  <a:gd name="f12" fmla="val 23"/>
                  <a:gd name="f13" fmla="val 17"/>
                  <a:gd name="f14" fmla="val 14"/>
                  <a:gd name="f15" fmla="val 12"/>
                  <a:gd name="f16" fmla="val 6"/>
                  <a:gd name="f17" fmla="val 2"/>
                  <a:gd name="f18" fmla="val 8"/>
                  <a:gd name="f19" fmla="val 1"/>
                  <a:gd name="f20" fmla="val 4"/>
                  <a:gd name="f21" fmla="val 5"/>
                  <a:gd name="f22" fmla="val 9"/>
                  <a:gd name="f23" fmla="val 19"/>
                  <a:gd name="f24" fmla="val 7"/>
                  <a:gd name="f25" fmla="val 25"/>
                  <a:gd name="f26" fmla="val 27"/>
                  <a:gd name="f27" fmla="+- 0 0 -90"/>
                  <a:gd name="f28" fmla="*/ f3 1 30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16"/>
                  <a:gd name="f39" fmla="*/ 28 f35 1"/>
                  <a:gd name="f40" fmla="*/ 10 f34 1"/>
                  <a:gd name="f41" fmla="*/ 23 f35 1"/>
                  <a:gd name="f42" fmla="*/ 15 f34 1"/>
                  <a:gd name="f43" fmla="*/ 6 f35 1"/>
                  <a:gd name="f44" fmla="*/ 12 f34 1"/>
                  <a:gd name="f45" fmla="*/ 1 f35 1"/>
                  <a:gd name="f46" fmla="*/ 4 f34 1"/>
                  <a:gd name="f47" fmla="*/ 8 f35 1"/>
                  <a:gd name="f48" fmla="*/ 1 f34 1"/>
                  <a:gd name="f49" fmla="*/ 10 f35 1"/>
                  <a:gd name="f50" fmla="*/ 2 f34 1"/>
                  <a:gd name="f51" fmla="*/ 25 f35 1"/>
                  <a:gd name="f52" fmla="*/ 7 f34 1"/>
                  <a:gd name="f53" fmla="+- f36 0 f1"/>
                  <a:gd name="f54" fmla="*/ f39 1 30"/>
                  <a:gd name="f55" fmla="*/ f40 1 16"/>
                  <a:gd name="f56" fmla="*/ f41 1 30"/>
                  <a:gd name="f57" fmla="*/ f42 1 16"/>
                  <a:gd name="f58" fmla="*/ f43 1 30"/>
                  <a:gd name="f59" fmla="*/ f44 1 16"/>
                  <a:gd name="f60" fmla="*/ f45 1 30"/>
                  <a:gd name="f61" fmla="*/ f46 1 16"/>
                  <a:gd name="f62" fmla="*/ f47 1 30"/>
                  <a:gd name="f63" fmla="*/ f48 1 16"/>
                  <a:gd name="f64" fmla="*/ f49 1 30"/>
                  <a:gd name="f65" fmla="*/ f50 1 16"/>
                  <a:gd name="f66" fmla="*/ f51 1 30"/>
                  <a:gd name="f67" fmla="*/ f52 1 16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0" h="16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5"/>
                      <a:pt x="f16" y="f15"/>
                    </a:cubicBezTo>
                    <a:cubicBezTo>
                      <a:pt x="f17" y="f15"/>
                      <a:pt x="f5" y="f18"/>
                      <a:pt x="f19" y="f20"/>
                    </a:cubicBezTo>
                    <a:cubicBezTo>
                      <a:pt x="f17" y="f5"/>
                      <a:pt x="f21" y="f5"/>
                      <a:pt x="f18" y="f19"/>
                    </a:cubicBezTo>
                    <a:cubicBezTo>
                      <a:pt x="f22" y="f17"/>
                      <a:pt x="f9" y="f17"/>
                      <a:pt x="f9" y="f17"/>
                    </a:cubicBezTo>
                    <a:cubicBezTo>
                      <a:pt x="f10" y="f16"/>
                      <a:pt x="f23" y="f24"/>
                      <a:pt x="f25" y="f24"/>
                    </a:cubicBezTo>
                    <a:cubicBezTo>
                      <a:pt x="f26" y="f16"/>
                      <a:pt x="f6" y="f24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3" name="Freeform 254">
                <a:extLst>
                  <a:ext uri="{FF2B5EF4-FFF2-40B4-BE49-F238E27FC236}">
                    <a16:creationId xmlns:a16="http://schemas.microsoft.com/office/drawing/2014/main" id="{0E1037E6-9194-C8E7-C84F-4957F4DBB11F}"/>
                  </a:ext>
                </a:extLst>
              </p:cNvPr>
              <p:cNvSpPr/>
              <p:nvPr/>
            </p:nvSpPr>
            <p:spPr>
              <a:xfrm>
                <a:off x="3094036" y="4643442"/>
                <a:ext cx="381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1"/>
                  <a:gd name="f8" fmla="val 25"/>
                  <a:gd name="f9" fmla="val 2"/>
                  <a:gd name="f10" fmla="val 18"/>
                  <a:gd name="f11" fmla="val 4"/>
                  <a:gd name="f12" fmla="val 11"/>
                  <a:gd name="f13" fmla="val 5"/>
                  <a:gd name="f14" fmla="val 6"/>
                  <a:gd name="f15" fmla="val 1"/>
                  <a:gd name="f16" fmla="val 9"/>
                  <a:gd name="f17" fmla="val 13"/>
                  <a:gd name="f18" fmla="val 3"/>
                  <a:gd name="f19" fmla="val 15"/>
                  <a:gd name="f20" fmla="val 8"/>
                  <a:gd name="f21" fmla="val 20"/>
                  <a:gd name="f22" fmla="val 27"/>
                  <a:gd name="f23" fmla="val 30"/>
                  <a:gd name="f24" fmla="+- 0 0 -90"/>
                  <a:gd name="f25" fmla="*/ f3 1 16"/>
                  <a:gd name="f26" fmla="*/ f4 1 3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6"/>
                  <a:gd name="f35" fmla="*/ f31 1 31"/>
                  <a:gd name="f36" fmla="*/ 0 f32 1"/>
                  <a:gd name="f37" fmla="*/ 25 f31 1"/>
                  <a:gd name="f38" fmla="*/ 5 f32 1"/>
                  <a:gd name="f39" fmla="*/ 4 f31 1"/>
                  <a:gd name="f40" fmla="*/ 13 f32 1"/>
                  <a:gd name="f41" fmla="*/ 2 f31 1"/>
                  <a:gd name="f42" fmla="*/ 15 f32 1"/>
                  <a:gd name="f43" fmla="*/ 9 f31 1"/>
                  <a:gd name="f44" fmla="*/ 8 f32 1"/>
                  <a:gd name="f45" fmla="*/ 27 f31 1"/>
                  <a:gd name="f46" fmla="*/ 4 f32 1"/>
                  <a:gd name="f47" fmla="*/ 30 f31 1"/>
                  <a:gd name="f48" fmla="+- f33 0 f1"/>
                  <a:gd name="f49" fmla="*/ f36 1 16"/>
                  <a:gd name="f50" fmla="*/ f37 1 31"/>
                  <a:gd name="f51" fmla="*/ f38 1 16"/>
                  <a:gd name="f52" fmla="*/ f39 1 31"/>
                  <a:gd name="f53" fmla="*/ f40 1 16"/>
                  <a:gd name="f54" fmla="*/ f41 1 31"/>
                  <a:gd name="f55" fmla="*/ f42 1 16"/>
                  <a:gd name="f56" fmla="*/ f43 1 31"/>
                  <a:gd name="f57" fmla="*/ f44 1 16"/>
                  <a:gd name="f58" fmla="*/ f45 1 31"/>
                  <a:gd name="f59" fmla="*/ f46 1 16"/>
                  <a:gd name="f60" fmla="*/ f47 1 31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4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5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16" h="31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5"/>
                      <a:pt x="f16" y="f5"/>
                      <a:pt x="f17" y="f9"/>
                    </a:cubicBezTo>
                    <a:cubicBezTo>
                      <a:pt x="f6" y="f18"/>
                      <a:pt x="f6" y="f14"/>
                      <a:pt x="f19" y="f16"/>
                    </a:cubicBezTo>
                    <a:cubicBezTo>
                      <a:pt x="f19" y="f16"/>
                      <a:pt x="f19" y="f16"/>
                      <a:pt x="f19" y="f16"/>
                    </a:cubicBezTo>
                    <a:cubicBezTo>
                      <a:pt x="f12" y="f19"/>
                      <a:pt x="f20" y="f21"/>
                      <a:pt x="f20" y="f22"/>
                    </a:cubicBezTo>
                    <a:cubicBezTo>
                      <a:pt x="f16" y="f7"/>
                      <a:pt x="f14" y="f23"/>
                      <a:pt x="f11" y="f23"/>
                    </a:cubicBezTo>
                    <a:cubicBezTo>
                      <a:pt x="f15" y="f23"/>
                      <a:pt x="f15" y="f22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4" name="Freeform 255">
                <a:extLst>
                  <a:ext uri="{FF2B5EF4-FFF2-40B4-BE49-F238E27FC236}">
                    <a16:creationId xmlns:a16="http://schemas.microsoft.com/office/drawing/2014/main" id="{B3472236-16A8-22A2-9D22-BA7DAD3D1FBB}"/>
                  </a:ext>
                </a:extLst>
              </p:cNvPr>
              <p:cNvSpPr/>
              <p:nvPr/>
            </p:nvSpPr>
            <p:spPr>
              <a:xfrm>
                <a:off x="2655883" y="4716466"/>
                <a:ext cx="31747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9"/>
                  <a:gd name="f11" fmla="val 15"/>
                  <a:gd name="f12" fmla="val 11"/>
                  <a:gd name="f13" fmla="val 18"/>
                  <a:gd name="f14" fmla="val 22"/>
                  <a:gd name="f15" fmla="val 25"/>
                  <a:gd name="f16" fmla="val 27"/>
                  <a:gd name="f17" fmla="val 29"/>
                  <a:gd name="f18" fmla="val 8"/>
                  <a:gd name="f19" fmla="val 5"/>
                  <a:gd name="f20" fmla="val 3"/>
                  <a:gd name="f21" fmla="val 30"/>
                  <a:gd name="f22" fmla="val 1"/>
                  <a:gd name="f23" fmla="val 28"/>
                  <a:gd name="f24" fmla="val 26"/>
                  <a:gd name="f25" fmla="val 23"/>
                  <a:gd name="f26" fmla="val 2"/>
                  <a:gd name="f27" fmla="val 21"/>
                  <a:gd name="f28" fmla="val 16"/>
                  <a:gd name="f29" fmla="val 4"/>
                  <a:gd name="f30" fmla="val 14"/>
                  <a:gd name="f31" fmla="val 7"/>
                  <a:gd name="f32" fmla="+- 0 0 -90"/>
                  <a:gd name="f33" fmla="*/ f3 1 13"/>
                  <a:gd name="f34" fmla="*/ f4 1 31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13"/>
                  <a:gd name="f43" fmla="*/ f39 1 31"/>
                  <a:gd name="f44" fmla="*/ 10 f40 1"/>
                  <a:gd name="f45" fmla="*/ 12 f39 1"/>
                  <a:gd name="f46" fmla="*/ 12 f40 1"/>
                  <a:gd name="f47" fmla="*/ 22 f39 1"/>
                  <a:gd name="f48" fmla="*/ 29 f39 1"/>
                  <a:gd name="f49" fmla="*/ 3 f40 1"/>
                  <a:gd name="f50" fmla="*/ 30 f39 1"/>
                  <a:gd name="f51" fmla="*/ 1 f40 1"/>
                  <a:gd name="f52" fmla="*/ 23 f39 1"/>
                  <a:gd name="f53" fmla="*/ 16 f39 1"/>
                  <a:gd name="f54" fmla="*/ 11 f39 1"/>
                  <a:gd name="f55" fmla="*/ 5 f40 1"/>
                  <a:gd name="f56" fmla="*/ 1 f39 1"/>
                  <a:gd name="f57" fmla="*/ 5 f39 1"/>
                  <a:gd name="f58" fmla="+- f41 0 f1"/>
                  <a:gd name="f59" fmla="*/ f44 1 13"/>
                  <a:gd name="f60" fmla="*/ f45 1 31"/>
                  <a:gd name="f61" fmla="*/ f46 1 13"/>
                  <a:gd name="f62" fmla="*/ f47 1 31"/>
                  <a:gd name="f63" fmla="*/ f48 1 31"/>
                  <a:gd name="f64" fmla="*/ f49 1 13"/>
                  <a:gd name="f65" fmla="*/ f50 1 31"/>
                  <a:gd name="f66" fmla="*/ f51 1 13"/>
                  <a:gd name="f67" fmla="*/ f52 1 31"/>
                  <a:gd name="f68" fmla="*/ f53 1 31"/>
                  <a:gd name="f69" fmla="*/ f54 1 31"/>
                  <a:gd name="f70" fmla="*/ f55 1 13"/>
                  <a:gd name="f71" fmla="*/ f56 1 31"/>
                  <a:gd name="f72" fmla="*/ f57 1 31"/>
                  <a:gd name="f73" fmla="*/ 0 1 f42"/>
                  <a:gd name="f74" fmla="*/ f36 1 f42"/>
                  <a:gd name="f75" fmla="*/ 0 1 f43"/>
                  <a:gd name="f76" fmla="*/ f37 1 f43"/>
                  <a:gd name="f77" fmla="*/ f59 1 f42"/>
                  <a:gd name="f78" fmla="*/ f60 1 f43"/>
                  <a:gd name="f79" fmla="*/ f61 1 f42"/>
                  <a:gd name="f80" fmla="*/ f62 1 f43"/>
                  <a:gd name="f81" fmla="*/ f63 1 f43"/>
                  <a:gd name="f82" fmla="*/ f64 1 f42"/>
                  <a:gd name="f83" fmla="*/ f65 1 f43"/>
                  <a:gd name="f84" fmla="*/ f66 1 f42"/>
                  <a:gd name="f85" fmla="*/ f67 1 f43"/>
                  <a:gd name="f86" fmla="*/ f68 1 f43"/>
                  <a:gd name="f87" fmla="*/ f69 1 f43"/>
                  <a:gd name="f88" fmla="*/ f70 1 f42"/>
                  <a:gd name="f89" fmla="*/ f71 1 f43"/>
                  <a:gd name="f90" fmla="*/ f72 1 f43"/>
                  <a:gd name="f91" fmla="*/ f73 f33 1"/>
                  <a:gd name="f92" fmla="*/ f74 f33 1"/>
                  <a:gd name="f93" fmla="*/ f76 f34 1"/>
                  <a:gd name="f94" fmla="*/ f75 f34 1"/>
                  <a:gd name="f95" fmla="*/ f77 f33 1"/>
                  <a:gd name="f96" fmla="*/ f78 f34 1"/>
                  <a:gd name="f97" fmla="*/ f79 f33 1"/>
                  <a:gd name="f98" fmla="*/ f80 f34 1"/>
                  <a:gd name="f99" fmla="*/ f81 f34 1"/>
                  <a:gd name="f100" fmla="*/ f82 f33 1"/>
                  <a:gd name="f101" fmla="*/ f83 f34 1"/>
                  <a:gd name="f102" fmla="*/ f84 f33 1"/>
                  <a:gd name="f103" fmla="*/ f85 f34 1"/>
                  <a:gd name="f104" fmla="*/ f86 f34 1"/>
                  <a:gd name="f105" fmla="*/ f87 f34 1"/>
                  <a:gd name="f106" fmla="*/ f88 f33 1"/>
                  <a:gd name="f107" fmla="*/ f89 f34 1"/>
                  <a:gd name="f108" fmla="*/ f90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5" y="f99"/>
                  </a:cxn>
                  <a:cxn ang="f58">
                    <a:pos x="f100" y="f101"/>
                  </a:cxn>
                  <a:cxn ang="f58">
                    <a:pos x="f102" y="f103"/>
                  </a:cxn>
                  <a:cxn ang="f58">
                    <a:pos x="f100" y="f104"/>
                  </a:cxn>
                  <a:cxn ang="f58">
                    <a:pos x="f100" y="f105"/>
                  </a:cxn>
                  <a:cxn ang="f58">
                    <a:pos x="f106" y="f107"/>
                  </a:cxn>
                  <a:cxn ang="f58">
                    <a:pos x="f95" y="f108"/>
                  </a:cxn>
                  <a:cxn ang="f58">
                    <a:pos x="f95" y="f96"/>
                  </a:cxn>
                </a:cxnLst>
                <a:rect l="f91" t="f94" r="f92" b="f93"/>
                <a:pathLst>
                  <a:path w="13" h="31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8" y="f17"/>
                    </a:cubicBezTo>
                    <a:cubicBezTo>
                      <a:pt x="f18" y="f7"/>
                      <a:pt x="f19" y="f7"/>
                      <a:pt x="f20" y="f21"/>
                    </a:cubicBezTo>
                    <a:cubicBezTo>
                      <a:pt x="f22" y="f23"/>
                      <a:pt x="f22" y="f24"/>
                      <a:pt x="f22" y="f25"/>
                    </a:cubicBezTo>
                    <a:cubicBezTo>
                      <a:pt x="f26" y="f27"/>
                      <a:pt x="f26" y="f13"/>
                      <a:pt x="f20" y="f28"/>
                    </a:cubicBezTo>
                    <a:cubicBezTo>
                      <a:pt x="f29" y="f30"/>
                      <a:pt x="f19" y="f30"/>
                      <a:pt x="f20" y="f12"/>
                    </a:cubicBezTo>
                    <a:cubicBezTo>
                      <a:pt x="f5" y="f18"/>
                      <a:pt x="f26" y="f26"/>
                      <a:pt x="f19" y="f22"/>
                    </a:cubicBezTo>
                    <a:cubicBezTo>
                      <a:pt x="f10" y="f5"/>
                      <a:pt x="f8" y="f26"/>
                      <a:pt x="f8" y="f19"/>
                    </a:cubicBezTo>
                    <a:cubicBezTo>
                      <a:pt x="f8" y="f31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5" name="Freeform 256">
                <a:extLst>
                  <a:ext uri="{FF2B5EF4-FFF2-40B4-BE49-F238E27FC236}">
                    <a16:creationId xmlns:a16="http://schemas.microsoft.com/office/drawing/2014/main" id="{D635338D-B632-58F6-038A-0698DE85E44D}"/>
                  </a:ext>
                </a:extLst>
              </p:cNvPr>
              <p:cNvSpPr/>
              <p:nvPr/>
            </p:nvSpPr>
            <p:spPr>
              <a:xfrm>
                <a:off x="2916241" y="4625977"/>
                <a:ext cx="38103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12"/>
                  <a:gd name="f9" fmla="val 15"/>
                  <a:gd name="f10" fmla="val 11"/>
                  <a:gd name="f11" fmla="val 6"/>
                  <a:gd name="f12" fmla="val 7"/>
                  <a:gd name="f13" fmla="val 2"/>
                  <a:gd name="f14" fmla="val 5"/>
                  <a:gd name="f15" fmla="val 8"/>
                  <a:gd name="f16" fmla="val 1"/>
                  <a:gd name="f17" fmla="+- 0 0 -90"/>
                  <a:gd name="f18" fmla="*/ f3 1 16"/>
                  <a:gd name="f19" fmla="*/ f4 1 1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18"/>
                  <a:gd name="f29" fmla="*/ 16 f25 1"/>
                  <a:gd name="f30" fmla="*/ 12 f24 1"/>
                  <a:gd name="f31" fmla="*/ 11 f25 1"/>
                  <a:gd name="f32" fmla="*/ 18 f24 1"/>
                  <a:gd name="f33" fmla="*/ 0 f25 1"/>
                  <a:gd name="f34" fmla="*/ 7 f24 1"/>
                  <a:gd name="f35" fmla="*/ 8 f25 1"/>
                  <a:gd name="f36" fmla="*/ 1 f24 1"/>
                  <a:gd name="f37" fmla="+- f26 0 f1"/>
                  <a:gd name="f38" fmla="*/ f29 1 16"/>
                  <a:gd name="f39" fmla="*/ f30 1 18"/>
                  <a:gd name="f40" fmla="*/ f31 1 16"/>
                  <a:gd name="f41" fmla="*/ f32 1 18"/>
                  <a:gd name="f42" fmla="*/ f33 1 16"/>
                  <a:gd name="f43" fmla="*/ f34 1 18"/>
                  <a:gd name="f44" fmla="*/ f35 1 16"/>
                  <a:gd name="f45" fmla="*/ f36 1 18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6" h="18">
                    <a:moveTo>
                      <a:pt x="f6" y="f8"/>
                    </a:moveTo>
                    <a:cubicBezTo>
                      <a:pt x="f6" y="f9"/>
                      <a:pt x="f9" y="f7"/>
                      <a:pt x="f10" y="f7"/>
                    </a:cubicBezTo>
                    <a:cubicBezTo>
                      <a:pt x="f11" y="f7"/>
                      <a:pt x="f5" y="f10"/>
                      <a:pt x="f5" y="f12"/>
                    </a:cubicBezTo>
                    <a:cubicBezTo>
                      <a:pt x="f5" y="f13"/>
                      <a:pt x="f14" y="f13"/>
                      <a:pt x="f15" y="f16"/>
                    </a:cubicBezTo>
                    <a:cubicBezTo>
                      <a:pt x="f10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6" name="Freeform 257">
                <a:extLst>
                  <a:ext uri="{FF2B5EF4-FFF2-40B4-BE49-F238E27FC236}">
                    <a16:creationId xmlns:a16="http://schemas.microsoft.com/office/drawing/2014/main" id="{DD6B610B-E074-A5E9-2F4D-D4CFBB1257EC}"/>
                  </a:ext>
                </a:extLst>
              </p:cNvPr>
              <p:cNvSpPr/>
              <p:nvPr/>
            </p:nvSpPr>
            <p:spPr>
              <a:xfrm>
                <a:off x="2417765" y="5019681"/>
                <a:ext cx="4286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7"/>
                  <a:gd name="f9" fmla="val 14"/>
                  <a:gd name="f10" fmla="val 3"/>
                  <a:gd name="f11" fmla="val 10"/>
                  <a:gd name="f12" fmla="val 13"/>
                  <a:gd name="f13" fmla="val 5"/>
                  <a:gd name="f14" fmla="val 1"/>
                  <a:gd name="f15" fmla="val 2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7 f24 1"/>
                  <a:gd name="f29" fmla="*/ 0 f23 1"/>
                  <a:gd name="f30" fmla="*/ 18 f24 1"/>
                  <a:gd name="f31" fmla="*/ 7 f23 1"/>
                  <a:gd name="f32" fmla="*/ 10 f24 1"/>
                  <a:gd name="f33" fmla="*/ 15 f23 1"/>
                  <a:gd name="f34" fmla="*/ 0 f24 1"/>
                  <a:gd name="f35" fmla="*/ 5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11"/>
                      <a:pt x="f12" y="f9"/>
                      <a:pt x="f11" y="f7"/>
                    </a:cubicBezTo>
                    <a:cubicBezTo>
                      <a:pt x="f13" y="f7"/>
                      <a:pt x="f5" y="f11"/>
                      <a:pt x="f5" y="f13"/>
                    </a:cubicBezTo>
                    <a:cubicBezTo>
                      <a:pt x="f5" y="f14"/>
                      <a:pt x="f15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7" name="Freeform 258">
                <a:extLst>
                  <a:ext uri="{FF2B5EF4-FFF2-40B4-BE49-F238E27FC236}">
                    <a16:creationId xmlns:a16="http://schemas.microsoft.com/office/drawing/2014/main" id="{AB5ADBA4-4C63-FB98-4B3D-11E29B1CBB64}"/>
                  </a:ext>
                </a:extLst>
              </p:cNvPr>
              <p:cNvSpPr/>
              <p:nvPr/>
            </p:nvSpPr>
            <p:spPr>
              <a:xfrm>
                <a:off x="2673348" y="4848231"/>
                <a:ext cx="36511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10"/>
                  <a:gd name="f9" fmla="val 13"/>
                  <a:gd name="f10" fmla="val 1"/>
                  <a:gd name="f11" fmla="val 5"/>
                  <a:gd name="f12" fmla="val 12"/>
                  <a:gd name="f13" fmla="val 11"/>
                  <a:gd name="f14" fmla="val 7"/>
                  <a:gd name="f15" fmla="val 17"/>
                  <a:gd name="f16" fmla="val 3"/>
                  <a:gd name="f17" fmla="val 9"/>
                  <a:gd name="f18" fmla="+- 0 0 -90"/>
                  <a:gd name="f19" fmla="*/ f3 1 15"/>
                  <a:gd name="f20" fmla="*/ f4 1 18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5"/>
                  <a:gd name="f29" fmla="*/ f25 1 18"/>
                  <a:gd name="f30" fmla="*/ 10 f26 1"/>
                  <a:gd name="f31" fmla="*/ 0 f25 1"/>
                  <a:gd name="f32" fmla="*/ 15 f26 1"/>
                  <a:gd name="f33" fmla="*/ 5 f25 1"/>
                  <a:gd name="f34" fmla="*/ 7 f26 1"/>
                  <a:gd name="f35" fmla="*/ 17 f25 1"/>
                  <a:gd name="f36" fmla="*/ 1 f26 1"/>
                  <a:gd name="f37" fmla="*/ 9 f25 1"/>
                  <a:gd name="f38" fmla="+- f27 0 f1"/>
                  <a:gd name="f39" fmla="*/ f30 1 15"/>
                  <a:gd name="f40" fmla="*/ f31 1 18"/>
                  <a:gd name="f41" fmla="*/ f32 1 15"/>
                  <a:gd name="f42" fmla="*/ f33 1 18"/>
                  <a:gd name="f43" fmla="*/ f34 1 15"/>
                  <a:gd name="f44" fmla="*/ f35 1 18"/>
                  <a:gd name="f45" fmla="*/ f36 1 15"/>
                  <a:gd name="f46" fmla="*/ f37 1 18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5" h="18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3" y="f7"/>
                      <a:pt x="f14" y="f15"/>
                    </a:cubicBezTo>
                    <a:cubicBezTo>
                      <a:pt x="f16" y="f15"/>
                      <a:pt x="f10" y="f9"/>
                      <a:pt x="f10" y="f17"/>
                    </a:cubicBezTo>
                    <a:cubicBezTo>
                      <a:pt x="f5" y="f11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8" name="Freeform 259">
                <a:extLst>
                  <a:ext uri="{FF2B5EF4-FFF2-40B4-BE49-F238E27FC236}">
                    <a16:creationId xmlns:a16="http://schemas.microsoft.com/office/drawing/2014/main" id="{2FE48B1A-49D0-E21D-C63B-9204D2B33402}"/>
                  </a:ext>
                </a:extLst>
              </p:cNvPr>
              <p:cNvSpPr/>
              <p:nvPr/>
            </p:nvSpPr>
            <p:spPr>
              <a:xfrm>
                <a:off x="2344741" y="5059366"/>
                <a:ext cx="4286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4"/>
                  <a:gd name="f8" fmla="val 11"/>
                  <a:gd name="f9" fmla="val 7"/>
                  <a:gd name="f10" fmla="val 2"/>
                  <a:gd name="f11" fmla="val 1"/>
                  <a:gd name="f12" fmla="val 8"/>
                  <a:gd name="f13" fmla="val 5"/>
                  <a:gd name="f14" fmla="val 6"/>
                  <a:gd name="f15" fmla="val 9"/>
                  <a:gd name="f16" fmla="val 13"/>
                  <a:gd name="f17" fmla="+- 0 0 -90"/>
                  <a:gd name="f18" fmla="*/ f3 1 18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8"/>
                  <a:gd name="f28" fmla="*/ f24 1 14"/>
                  <a:gd name="f29" fmla="*/ 11 f25 1"/>
                  <a:gd name="f30" fmla="*/ 14 f24 1"/>
                  <a:gd name="f31" fmla="*/ 1 f25 1"/>
                  <a:gd name="f32" fmla="*/ 8 f24 1"/>
                  <a:gd name="f33" fmla="*/ 9 f25 1"/>
                  <a:gd name="f34" fmla="*/ 0 f24 1"/>
                  <a:gd name="f35" fmla="*/ 18 f25 1"/>
                  <a:gd name="f36" fmla="*/ 9 f24 1"/>
                  <a:gd name="f37" fmla="+- f26 0 f1"/>
                  <a:gd name="f38" fmla="*/ f29 1 18"/>
                  <a:gd name="f39" fmla="*/ f30 1 14"/>
                  <a:gd name="f40" fmla="*/ f31 1 18"/>
                  <a:gd name="f41" fmla="*/ f32 1 14"/>
                  <a:gd name="f42" fmla="*/ f33 1 18"/>
                  <a:gd name="f43" fmla="*/ f34 1 14"/>
                  <a:gd name="f44" fmla="*/ f35 1 18"/>
                  <a:gd name="f45" fmla="*/ f36 1 1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8" h="14">
                    <a:moveTo>
                      <a:pt x="f8" y="f7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5" y="f13"/>
                      <a:pt x="f14" y="f5"/>
                      <a:pt x="f15" y="f5"/>
                    </a:cubicBezTo>
                    <a:cubicBezTo>
                      <a:pt x="f16" y="f5"/>
                      <a:pt x="f6" y="f13"/>
                      <a:pt x="f6" y="f15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59" name="Freeform 260">
                <a:extLst>
                  <a:ext uri="{FF2B5EF4-FFF2-40B4-BE49-F238E27FC236}">
                    <a16:creationId xmlns:a16="http://schemas.microsoft.com/office/drawing/2014/main" id="{6D99F69F-DED4-096D-43C7-729A2F98FBE7}"/>
                  </a:ext>
                </a:extLst>
              </p:cNvPr>
              <p:cNvSpPr/>
              <p:nvPr/>
            </p:nvSpPr>
            <p:spPr>
              <a:xfrm>
                <a:off x="2176464" y="4371975"/>
                <a:ext cx="38103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20"/>
                  <a:gd name="f8" fmla="val 8"/>
                  <a:gd name="f9" fmla="val 5"/>
                  <a:gd name="f10" fmla="val 1"/>
                  <a:gd name="f11" fmla="val 3"/>
                  <a:gd name="f12" fmla="val 4"/>
                  <a:gd name="f13" fmla="val 7"/>
                  <a:gd name="f14" fmla="val 9"/>
                  <a:gd name="f15" fmla="val 2"/>
                  <a:gd name="f16" fmla="val 10"/>
                  <a:gd name="f17" fmla="val 11"/>
                  <a:gd name="f18" fmla="val 12"/>
                  <a:gd name="f19" fmla="val 6"/>
                  <a:gd name="f20" fmla="val 14"/>
                  <a:gd name="f21" fmla="val 13"/>
                  <a:gd name="f22" fmla="val 18"/>
                  <a:gd name="f23" fmla="val 15"/>
                  <a:gd name="f24" fmla="+- 0 0 -90"/>
                  <a:gd name="f25" fmla="*/ f3 1 16"/>
                  <a:gd name="f26" fmla="*/ f4 1 2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6"/>
                  <a:gd name="f35" fmla="*/ f31 1 20"/>
                  <a:gd name="f36" fmla="*/ 0 f32 1"/>
                  <a:gd name="f37" fmla="*/ 8 f31 1"/>
                  <a:gd name="f38" fmla="*/ 4 f32 1"/>
                  <a:gd name="f39" fmla="*/ 1 f31 1"/>
                  <a:gd name="f40" fmla="*/ 10 f32 1"/>
                  <a:gd name="f41" fmla="*/ 4 f31 1"/>
                  <a:gd name="f42" fmla="*/ 12 f32 1"/>
                  <a:gd name="f43" fmla="*/ 6 f31 1"/>
                  <a:gd name="f44" fmla="*/ 14 f32 1"/>
                  <a:gd name="f45" fmla="*/ 16 f31 1"/>
                  <a:gd name="f46" fmla="*/ 6 f32 1"/>
                  <a:gd name="f47" fmla="*/ 18 f31 1"/>
                  <a:gd name="f48" fmla="*/ 1 f32 1"/>
                  <a:gd name="f49" fmla="*/ 11 f31 1"/>
                  <a:gd name="f50" fmla="+- f33 0 f1"/>
                  <a:gd name="f51" fmla="*/ f36 1 16"/>
                  <a:gd name="f52" fmla="*/ f37 1 20"/>
                  <a:gd name="f53" fmla="*/ f38 1 16"/>
                  <a:gd name="f54" fmla="*/ f39 1 20"/>
                  <a:gd name="f55" fmla="*/ f40 1 16"/>
                  <a:gd name="f56" fmla="*/ f41 1 20"/>
                  <a:gd name="f57" fmla="*/ f42 1 16"/>
                  <a:gd name="f58" fmla="*/ f43 1 20"/>
                  <a:gd name="f59" fmla="*/ f44 1 16"/>
                  <a:gd name="f60" fmla="*/ f45 1 20"/>
                  <a:gd name="f61" fmla="*/ f46 1 16"/>
                  <a:gd name="f62" fmla="*/ f47 1 20"/>
                  <a:gd name="f63" fmla="*/ f48 1 16"/>
                  <a:gd name="f64" fmla="*/ f49 1 20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16" h="20">
                    <a:moveTo>
                      <a:pt x="f5" y="f8"/>
                    </a:moveTo>
                    <a:cubicBezTo>
                      <a:pt x="f5" y="f9"/>
                      <a:pt x="f10" y="f11"/>
                      <a:pt x="f12" y="f10"/>
                    </a:cubicBezTo>
                    <a:cubicBezTo>
                      <a:pt x="f13" y="f5"/>
                      <a:pt x="f14" y="f15"/>
                      <a:pt x="f16" y="f12"/>
                    </a:cubicBezTo>
                    <a:cubicBezTo>
                      <a:pt x="f17" y="f12"/>
                      <a:pt x="f17" y="f9"/>
                      <a:pt x="f18" y="f19"/>
                    </a:cubicBezTo>
                    <a:cubicBezTo>
                      <a:pt x="f20" y="f8"/>
                      <a:pt x="f6" y="f18"/>
                      <a:pt x="f20" y="f6"/>
                    </a:cubicBezTo>
                    <a:cubicBezTo>
                      <a:pt x="f21" y="f7"/>
                      <a:pt x="f14" y="f22"/>
                      <a:pt x="f19" y="f22"/>
                    </a:cubicBezTo>
                    <a:cubicBezTo>
                      <a:pt x="f15" y="f22"/>
                      <a:pt x="f10" y="f23"/>
                      <a:pt x="f10" y="f17"/>
                    </a:cubicBezTo>
                    <a:cubicBezTo>
                      <a:pt x="f5" y="f16"/>
                      <a:pt x="f5" y="f14"/>
                      <a:pt x="f5" y="f8"/>
                    </a:cubicBezTo>
                    <a:close/>
                  </a:path>
                </a:pathLst>
              </a:custGeom>
              <a:solidFill>
                <a:srgbClr val="72B3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0" name="Freeform 261">
                <a:extLst>
                  <a:ext uri="{FF2B5EF4-FFF2-40B4-BE49-F238E27FC236}">
                    <a16:creationId xmlns:a16="http://schemas.microsoft.com/office/drawing/2014/main" id="{BAE6FCA8-6B9D-5417-DDC0-7BB8701CAC57}"/>
                  </a:ext>
                </a:extLst>
              </p:cNvPr>
              <p:cNvSpPr/>
              <p:nvPr/>
            </p:nvSpPr>
            <p:spPr>
              <a:xfrm>
                <a:off x="3122611" y="4975232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0"/>
                  <a:gd name="f9" fmla="val 1"/>
                  <a:gd name="f10" fmla="val 6"/>
                  <a:gd name="f11" fmla="val 9"/>
                  <a:gd name="f12" fmla="val 5"/>
                  <a:gd name="f13" fmla="val 8"/>
                  <a:gd name="f14" fmla="val 13"/>
                  <a:gd name="f15" fmla="val 18"/>
                  <a:gd name="f16" fmla="+- 0 0 -90"/>
                  <a:gd name="f17" fmla="*/ f3 1 14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9"/>
                  <a:gd name="f28" fmla="*/ 0 f24 1"/>
                  <a:gd name="f29" fmla="*/ 10 f23 1"/>
                  <a:gd name="f30" fmla="*/ 6 f24 1"/>
                  <a:gd name="f31" fmla="*/ 0 f23 1"/>
                  <a:gd name="f32" fmla="*/ 14 f24 1"/>
                  <a:gd name="f33" fmla="*/ 8 f23 1"/>
                  <a:gd name="f34" fmla="*/ 5 f24 1"/>
                  <a:gd name="f35" fmla="*/ 19 f23 1"/>
                  <a:gd name="f36" fmla="+- f25 0 f1"/>
                  <a:gd name="f37" fmla="*/ f28 1 14"/>
                  <a:gd name="f38" fmla="*/ f29 1 19"/>
                  <a:gd name="f39" fmla="*/ f30 1 14"/>
                  <a:gd name="f40" fmla="*/ f31 1 19"/>
                  <a:gd name="f41" fmla="*/ f32 1 14"/>
                  <a:gd name="f42" fmla="*/ f33 1 19"/>
                  <a:gd name="f43" fmla="*/ f34 1 14"/>
                  <a:gd name="f44" fmla="*/ f35 1 1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9">
                    <a:moveTo>
                      <a:pt x="f5" y="f8"/>
                    </a:moveTo>
                    <a:cubicBezTo>
                      <a:pt x="f9" y="f10"/>
                      <a:pt x="f9" y="f9"/>
                      <a:pt x="f10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14"/>
                      <a:pt x="f11" y="f7"/>
                      <a:pt x="f12" y="f7"/>
                    </a:cubicBezTo>
                    <a:cubicBezTo>
                      <a:pt x="f5" y="f15"/>
                      <a:pt x="f9" y="f6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1" name="Freeform 262">
                <a:extLst>
                  <a:ext uri="{FF2B5EF4-FFF2-40B4-BE49-F238E27FC236}">
                    <a16:creationId xmlns:a16="http://schemas.microsoft.com/office/drawing/2014/main" id="{A6D501E2-704D-ACD9-6E71-AA8A248411B3}"/>
                  </a:ext>
                </a:extLst>
              </p:cNvPr>
              <p:cNvSpPr/>
              <p:nvPr/>
            </p:nvSpPr>
            <p:spPr>
              <a:xfrm>
                <a:off x="3122611" y="4449763"/>
                <a:ext cx="4286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7"/>
                  <a:gd name="f9" fmla="val 16"/>
                  <a:gd name="f10" fmla="val 4"/>
                  <a:gd name="f11" fmla="val 15"/>
                  <a:gd name="f12" fmla="val 11"/>
                  <a:gd name="f13" fmla="val 8"/>
                  <a:gd name="f14" fmla="val 12"/>
                  <a:gd name="f15" fmla="val 6"/>
                  <a:gd name="f16" fmla="val 10"/>
                  <a:gd name="f17" fmla="val 13"/>
                  <a:gd name="f18" fmla="+- 0 0 -90"/>
                  <a:gd name="f19" fmla="*/ f3 1 18"/>
                  <a:gd name="f20" fmla="*/ f4 1 1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8"/>
                  <a:gd name="f29" fmla="*/ f25 1 17"/>
                  <a:gd name="f30" fmla="*/ 7 f26 1"/>
                  <a:gd name="f31" fmla="*/ 16 f25 1"/>
                  <a:gd name="f32" fmla="*/ 0 f26 1"/>
                  <a:gd name="f33" fmla="*/ 11 f25 1"/>
                  <a:gd name="f34" fmla="*/ 12 f26 1"/>
                  <a:gd name="f35" fmla="*/ 0 f25 1"/>
                  <a:gd name="f36" fmla="*/ 16 f26 1"/>
                  <a:gd name="f37" fmla="*/ 10 f25 1"/>
                  <a:gd name="f38" fmla="+- f27 0 f1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f36 1 18"/>
                  <a:gd name="f46" fmla="*/ f37 1 1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8" h="17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5" y="f8"/>
                      <a:pt x="f13" y="f5"/>
                      <a:pt x="f14" y="f5"/>
                    </a:cubicBezTo>
                    <a:cubicBezTo>
                      <a:pt x="f6" y="f5"/>
                      <a:pt x="f11" y="f15"/>
                      <a:pt x="f9" y="f16"/>
                    </a:cubicBezTo>
                    <a:cubicBezTo>
                      <a:pt x="f7" y="f17"/>
                      <a:pt x="f14" y="f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2" name="Freeform 263">
                <a:extLst>
                  <a:ext uri="{FF2B5EF4-FFF2-40B4-BE49-F238E27FC236}">
                    <a16:creationId xmlns:a16="http://schemas.microsoft.com/office/drawing/2014/main" id="{5C85EEB4-5B21-ADC5-1022-028EFC7C3848}"/>
                  </a:ext>
                </a:extLst>
              </p:cNvPr>
              <p:cNvSpPr/>
              <p:nvPr/>
            </p:nvSpPr>
            <p:spPr>
              <a:xfrm>
                <a:off x="3143250" y="5026027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3"/>
                  <a:gd name="f9" fmla="val 10"/>
                  <a:gd name="f10" fmla="val 18"/>
                  <a:gd name="f11" fmla="val 8"/>
                  <a:gd name="f12" fmla="val 4"/>
                  <a:gd name="f13" fmla="val 5"/>
                  <a:gd name="f14" fmla="val 3"/>
                  <a:gd name="f15" fmla="val 7"/>
                  <a:gd name="f16" fmla="val 12"/>
                  <a:gd name="f17" fmla="+- 0 0 -90"/>
                  <a:gd name="f18" fmla="*/ f3 1 14"/>
                  <a:gd name="f19" fmla="*/ f4 1 19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9"/>
                  <a:gd name="f29" fmla="*/ 13 f25 1"/>
                  <a:gd name="f30" fmla="*/ 10 f24 1"/>
                  <a:gd name="f31" fmla="*/ 8 f25 1"/>
                  <a:gd name="f32" fmla="*/ 19 f24 1"/>
                  <a:gd name="f33" fmla="*/ 0 f25 1"/>
                  <a:gd name="f34" fmla="*/ 7 f25 1"/>
                  <a:gd name="f35" fmla="*/ 0 f24 1"/>
                  <a:gd name="f36" fmla="+- f26 0 f1"/>
                  <a:gd name="f37" fmla="*/ f29 1 14"/>
                  <a:gd name="f38" fmla="*/ f30 1 19"/>
                  <a:gd name="f39" fmla="*/ f31 1 14"/>
                  <a:gd name="f40" fmla="*/ f32 1 19"/>
                  <a:gd name="f41" fmla="*/ f33 1 14"/>
                  <a:gd name="f42" fmla="*/ f34 1 14"/>
                  <a:gd name="f43" fmla="*/ f35 1 19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0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4" h="19">
                    <a:moveTo>
                      <a:pt x="f8" y="f9"/>
                    </a:moveTo>
                    <a:cubicBezTo>
                      <a:pt x="f8" y="f6"/>
                      <a:pt x="f8" y="f10"/>
                      <a:pt x="f11" y="f7"/>
                    </a:cubicBezTo>
                    <a:cubicBezTo>
                      <a:pt x="f12" y="f7"/>
                      <a:pt x="f5" y="f6"/>
                      <a:pt x="f5" y="f9"/>
                    </a:cubicBezTo>
                    <a:cubicBezTo>
                      <a:pt x="f5" y="f13"/>
                      <a:pt x="f14" y="f5"/>
                      <a:pt x="f15" y="f5"/>
                    </a:cubicBezTo>
                    <a:cubicBezTo>
                      <a:pt x="f6" y="f5"/>
                      <a:pt x="f16" y="f15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3" name="Freeform 264">
                <a:extLst>
                  <a:ext uri="{FF2B5EF4-FFF2-40B4-BE49-F238E27FC236}">
                    <a16:creationId xmlns:a16="http://schemas.microsoft.com/office/drawing/2014/main" id="{F9AAD057-F46D-9509-A2CD-468D1C70CC90}"/>
                  </a:ext>
                </a:extLst>
              </p:cNvPr>
              <p:cNvSpPr/>
              <p:nvPr/>
            </p:nvSpPr>
            <p:spPr>
              <a:xfrm>
                <a:off x="2449513" y="4554544"/>
                <a:ext cx="3333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"/>
                  <a:gd name="f9" fmla="val 10"/>
                  <a:gd name="f10" fmla="val 9"/>
                  <a:gd name="f11" fmla="val 7"/>
                  <a:gd name="f12" fmla="val 2"/>
                  <a:gd name="f13" fmla="val 5"/>
                  <a:gd name="f14" fmla="val 11"/>
                  <a:gd name="f15" fmla="val 12"/>
                  <a:gd name="f16" fmla="val 6"/>
                  <a:gd name="f17" fmla="val 13"/>
                  <a:gd name="f18" fmla="val 8"/>
                  <a:gd name="f19" fmla="val 16"/>
                  <a:gd name="f20" fmla="val 19"/>
                  <a:gd name="f21" fmla="val 18"/>
                  <a:gd name="f22" fmla="val 3"/>
                  <a:gd name="f23" fmla="+- 0 0 -90"/>
                  <a:gd name="f24" fmla="*/ f3 1 14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22"/>
                  <a:gd name="f35" fmla="*/ 1 f31 1"/>
                  <a:gd name="f36" fmla="*/ 10 f30 1"/>
                  <a:gd name="f37" fmla="*/ 2 f31 1"/>
                  <a:gd name="f38" fmla="*/ 5 f30 1"/>
                  <a:gd name="f39" fmla="*/ 11 f31 1"/>
                  <a:gd name="f40" fmla="*/ 13 f31 1"/>
                  <a:gd name="f41" fmla="*/ 9 f30 1"/>
                  <a:gd name="f42" fmla="*/ 12 f31 1"/>
                  <a:gd name="f43" fmla="*/ 19 f30 1"/>
                  <a:gd name="f44" fmla="*/ 3 f31 1"/>
                  <a:gd name="f45" fmla="*/ 18 f30 1"/>
                  <a:gd name="f46" fmla="+- f32 0 f1"/>
                  <a:gd name="f47" fmla="*/ f35 1 14"/>
                  <a:gd name="f48" fmla="*/ f36 1 22"/>
                  <a:gd name="f49" fmla="*/ f37 1 14"/>
                  <a:gd name="f50" fmla="*/ f38 1 22"/>
                  <a:gd name="f51" fmla="*/ f39 1 14"/>
                  <a:gd name="f52" fmla="*/ f40 1 14"/>
                  <a:gd name="f53" fmla="*/ f41 1 22"/>
                  <a:gd name="f54" fmla="*/ f42 1 14"/>
                  <a:gd name="f55" fmla="*/ f43 1 22"/>
                  <a:gd name="f56" fmla="*/ f44 1 14"/>
                  <a:gd name="f57" fmla="*/ f45 1 22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22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3" y="f5"/>
                      <a:pt x="f10" y="f5"/>
                      <a:pt x="f14" y="f13"/>
                    </a:cubicBezTo>
                    <a:cubicBezTo>
                      <a:pt x="f15" y="f16"/>
                      <a:pt x="f17" y="f18"/>
                      <a:pt x="f17" y="f10"/>
                    </a:cubicBezTo>
                    <a:cubicBezTo>
                      <a:pt x="f6" y="f17"/>
                      <a:pt x="f6" y="f19"/>
                      <a:pt x="f15" y="f20"/>
                    </a:cubicBezTo>
                    <a:cubicBezTo>
                      <a:pt x="f10" y="f7"/>
                      <a:pt x="f16" y="f21"/>
                      <a:pt x="f22" y="f21"/>
                    </a:cubicBezTo>
                    <a:cubicBezTo>
                      <a:pt x="f8" y="f21"/>
                      <a:pt x="f5" y="f6"/>
                      <a:pt x="f8" y="f9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4" name="Freeform 265">
                <a:extLst>
                  <a:ext uri="{FF2B5EF4-FFF2-40B4-BE49-F238E27FC236}">
                    <a16:creationId xmlns:a16="http://schemas.microsoft.com/office/drawing/2014/main" id="{9128A433-81A9-88E8-3C4C-9E1CEB507371}"/>
                  </a:ext>
                </a:extLst>
              </p:cNvPr>
              <p:cNvSpPr/>
              <p:nvPr/>
            </p:nvSpPr>
            <p:spPr>
              <a:xfrm>
                <a:off x="2246315" y="477996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7"/>
                  <a:gd name="f8" fmla="val 11"/>
                  <a:gd name="f9" fmla="val 15"/>
                  <a:gd name="f10" fmla="val 13"/>
                  <a:gd name="f11" fmla="val 9"/>
                  <a:gd name="f12" fmla="val 6"/>
                  <a:gd name="f13" fmla="val 12"/>
                  <a:gd name="f14" fmla="val 1"/>
                  <a:gd name="f15" fmla="val 8"/>
                  <a:gd name="f16" fmla="val 2"/>
                  <a:gd name="f17" fmla="val 4"/>
                  <a:gd name="f18" fmla="val 5"/>
                  <a:gd name="f19" fmla="+- 0 0 -90"/>
                  <a:gd name="f20" fmla="*/ f3 1 14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7"/>
                  <a:gd name="f31" fmla="*/ 14 f27 1"/>
                  <a:gd name="f32" fmla="*/ 11 f26 1"/>
                  <a:gd name="f33" fmla="*/ 9 f27 1"/>
                  <a:gd name="f34" fmla="*/ 17 f26 1"/>
                  <a:gd name="f35" fmla="*/ 1 f27 1"/>
                  <a:gd name="f36" fmla="*/ 8 f26 1"/>
                  <a:gd name="f37" fmla="*/ 8 f27 1"/>
                  <a:gd name="f38" fmla="*/ 0 f26 1"/>
                  <a:gd name="f39" fmla="+- f28 0 f1"/>
                  <a:gd name="f40" fmla="*/ f31 1 14"/>
                  <a:gd name="f41" fmla="*/ f32 1 17"/>
                  <a:gd name="f42" fmla="*/ f33 1 14"/>
                  <a:gd name="f43" fmla="*/ f34 1 17"/>
                  <a:gd name="f44" fmla="*/ f35 1 14"/>
                  <a:gd name="f45" fmla="*/ f36 1 17"/>
                  <a:gd name="f46" fmla="*/ f37 1 14"/>
                  <a:gd name="f47" fmla="*/ f38 1 1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7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3"/>
                      <a:pt x="f14" y="f15"/>
                    </a:cubicBezTo>
                    <a:cubicBezTo>
                      <a:pt x="f16" y="f17"/>
                      <a:pt x="f17" y="f14"/>
                      <a:pt x="f15" y="f5"/>
                    </a:cubicBezTo>
                    <a:cubicBezTo>
                      <a:pt x="f8" y="f5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5" name="Freeform 266">
                <a:extLst>
                  <a:ext uri="{FF2B5EF4-FFF2-40B4-BE49-F238E27FC236}">
                    <a16:creationId xmlns:a16="http://schemas.microsoft.com/office/drawing/2014/main" id="{63D26C2D-F3E6-11C0-488E-6323BC01E034}"/>
                  </a:ext>
                </a:extLst>
              </p:cNvPr>
              <p:cNvSpPr/>
              <p:nvPr/>
            </p:nvSpPr>
            <p:spPr>
              <a:xfrm>
                <a:off x="2417765" y="4276731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8"/>
                  <a:gd name="f9" fmla="val 1"/>
                  <a:gd name="f10" fmla="val 12"/>
                  <a:gd name="f11" fmla="val 6"/>
                  <a:gd name="f12" fmla="val 10"/>
                  <a:gd name="f13" fmla="val 11"/>
                  <a:gd name="f14" fmla="val 7"/>
                  <a:gd name="f15" fmla="val 3"/>
                  <a:gd name="f16" fmla="val 5"/>
                  <a:gd name="f17" fmla="+- 0 0 -90"/>
                  <a:gd name="f18" fmla="*/ f3 1 16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14"/>
                  <a:gd name="f29" fmla="*/ 8 f25 1"/>
                  <a:gd name="f30" fmla="*/ 1 f24 1"/>
                  <a:gd name="f31" fmla="*/ 16 f25 1"/>
                  <a:gd name="f32" fmla="*/ 6 f24 1"/>
                  <a:gd name="f33" fmla="*/ 7 f25 1"/>
                  <a:gd name="f34" fmla="*/ 14 f24 1"/>
                  <a:gd name="f35" fmla="*/ 0 f25 1"/>
                  <a:gd name="f36" fmla="*/ 7 f24 1"/>
                  <a:gd name="f37" fmla="+- f26 0 f1"/>
                  <a:gd name="f38" fmla="*/ f29 1 16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6" h="14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13" y="f7"/>
                      <a:pt x="f14" y="f7"/>
                    </a:cubicBezTo>
                    <a:cubicBezTo>
                      <a:pt x="f15" y="f7"/>
                      <a:pt x="f5" y="f12"/>
                      <a:pt x="f5" y="f14"/>
                    </a:cubicBezTo>
                    <a:cubicBezTo>
                      <a:pt x="f5" y="f9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6" name="Freeform 267">
                <a:extLst>
                  <a:ext uri="{FF2B5EF4-FFF2-40B4-BE49-F238E27FC236}">
                    <a16:creationId xmlns:a16="http://schemas.microsoft.com/office/drawing/2014/main" id="{7727C4B8-6E39-22FA-38BF-F03361B3EA8E}"/>
                  </a:ext>
                </a:extLst>
              </p:cNvPr>
              <p:cNvSpPr/>
              <p:nvPr/>
            </p:nvSpPr>
            <p:spPr>
              <a:xfrm>
                <a:off x="2911477" y="4862514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1"/>
                  <a:gd name="f9" fmla="val 13"/>
                  <a:gd name="f10" fmla="val 9"/>
                  <a:gd name="f11" fmla="val 5"/>
                  <a:gd name="f12" fmla="val 12"/>
                  <a:gd name="f13" fmla="val 1"/>
                  <a:gd name="f14" fmla="val 8"/>
                  <a:gd name="f15" fmla="val 2"/>
                  <a:gd name="f16" fmla="val 4"/>
                  <a:gd name="f17" fmla="val 7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14 f26 1"/>
                  <a:gd name="f31" fmla="*/ 11 f25 1"/>
                  <a:gd name="f32" fmla="*/ 9 f26 1"/>
                  <a:gd name="f33" fmla="*/ 16 f25 1"/>
                  <a:gd name="f34" fmla="*/ 1 f26 1"/>
                  <a:gd name="f35" fmla="*/ 8 f25 1"/>
                  <a:gd name="f36" fmla="*/ 7 f26 1"/>
                  <a:gd name="f37" fmla="*/ 0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12"/>
                      <a:pt x="f13" y="f14"/>
                    </a:cubicBezTo>
                    <a:cubicBezTo>
                      <a:pt x="f15" y="f16"/>
                      <a:pt x="f16" y="f13"/>
                      <a:pt x="f17" y="f5"/>
                    </a:cubicBezTo>
                    <a:cubicBezTo>
                      <a:pt x="f8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7" name="Freeform 268">
                <a:extLst>
                  <a:ext uri="{FF2B5EF4-FFF2-40B4-BE49-F238E27FC236}">
                    <a16:creationId xmlns:a16="http://schemas.microsoft.com/office/drawing/2014/main" id="{A61905CC-6F4F-65C1-15E9-28685CBEF8ED}"/>
                  </a:ext>
                </a:extLst>
              </p:cNvPr>
              <p:cNvSpPr/>
              <p:nvPr/>
            </p:nvSpPr>
            <p:spPr>
              <a:xfrm>
                <a:off x="3373441" y="4878388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5"/>
                  <a:gd name="f9" fmla="val 2"/>
                  <a:gd name="f10" fmla="val 12"/>
                  <a:gd name="f11" fmla="val 8"/>
                  <a:gd name="f12" fmla="val 4"/>
                  <a:gd name="f13" fmla="val 15"/>
                  <a:gd name="f14" fmla="val 3"/>
                  <a:gd name="f15" fmla="val 6"/>
                  <a:gd name="f16" fmla="val 10"/>
                  <a:gd name="f17" fmla="val 11"/>
                  <a:gd name="f18" fmla="+- 0 0 -90"/>
                  <a:gd name="f19" fmla="*/ f3 1 16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6"/>
                  <a:gd name="f29" fmla="*/ f25 1 14"/>
                  <a:gd name="f30" fmla="*/ 5 f26 1"/>
                  <a:gd name="f31" fmla="*/ 14 f25 1"/>
                  <a:gd name="f32" fmla="*/ 0 f26 1"/>
                  <a:gd name="f33" fmla="*/ 8 f25 1"/>
                  <a:gd name="f34" fmla="*/ 8 f26 1"/>
                  <a:gd name="f35" fmla="*/ 0 f25 1"/>
                  <a:gd name="f36" fmla="*/ 16 f26 1"/>
                  <a:gd name="f37" fmla="*/ 6 f25 1"/>
                  <a:gd name="f38" fmla="+- f27 0 f1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6" h="14">
                    <a:moveTo>
                      <a:pt x="f8" y="f7"/>
                    </a:moveTo>
                    <a:cubicBezTo>
                      <a:pt x="f9" y="f7"/>
                      <a:pt x="f5" y="f10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0" y="f5"/>
                      <a:pt x="f13" y="f14"/>
                      <a:pt x="f6" y="f15"/>
                    </a:cubicBezTo>
                    <a:cubicBezTo>
                      <a:pt x="f6" y="f16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8" name="Freeform 269">
                <a:extLst>
                  <a:ext uri="{FF2B5EF4-FFF2-40B4-BE49-F238E27FC236}">
                    <a16:creationId xmlns:a16="http://schemas.microsoft.com/office/drawing/2014/main" id="{5B1413FB-F24F-8394-6EAA-0250A6560377}"/>
                  </a:ext>
                </a:extLst>
              </p:cNvPr>
              <p:cNvSpPr/>
              <p:nvPr/>
            </p:nvSpPr>
            <p:spPr>
              <a:xfrm>
                <a:off x="2757492" y="4621213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val 15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9 f26 1"/>
                  <a:gd name="f31" fmla="*/ 16 f25 1"/>
                  <a:gd name="f32" fmla="*/ 1 f26 1"/>
                  <a:gd name="f33" fmla="*/ 8 f25 1"/>
                  <a:gd name="f34" fmla="*/ 7 f26 1"/>
                  <a:gd name="f35" fmla="*/ 0 f25 1"/>
                  <a:gd name="f36" fmla="*/ 14 f26 1"/>
                  <a:gd name="f37" fmla="*/ 12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1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9" name="Freeform 270">
                <a:extLst>
                  <a:ext uri="{FF2B5EF4-FFF2-40B4-BE49-F238E27FC236}">
                    <a16:creationId xmlns:a16="http://schemas.microsoft.com/office/drawing/2014/main" id="{640DF1BB-3774-5792-CA3C-F6248F2FBF68}"/>
                  </a:ext>
                </a:extLst>
              </p:cNvPr>
              <p:cNvSpPr/>
              <p:nvPr/>
            </p:nvSpPr>
            <p:spPr>
              <a:xfrm>
                <a:off x="2963863" y="4732340"/>
                <a:ext cx="3174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7"/>
                  <a:gd name="f9" fmla="val 1"/>
                  <a:gd name="f10" fmla="val 4"/>
                  <a:gd name="f11" fmla="val 5"/>
                  <a:gd name="f12" fmla="val 9"/>
                  <a:gd name="f13" fmla="val 12"/>
                  <a:gd name="f14" fmla="val 8"/>
                  <a:gd name="f15" fmla="val 6"/>
                  <a:gd name="f16" fmla="val 16"/>
                  <a:gd name="f17" fmla="val 11"/>
                  <a:gd name="f18" fmla="+- 0 0 -90"/>
                  <a:gd name="f19" fmla="*/ f3 1 13"/>
                  <a:gd name="f20" fmla="*/ f4 1 17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3"/>
                  <a:gd name="f29" fmla="*/ f25 1 17"/>
                  <a:gd name="f30" fmla="*/ 0 f26 1"/>
                  <a:gd name="f31" fmla="*/ 7 f25 1"/>
                  <a:gd name="f32" fmla="*/ 5 f26 1"/>
                  <a:gd name="f33" fmla="*/ 0 f25 1"/>
                  <a:gd name="f34" fmla="*/ 13 f26 1"/>
                  <a:gd name="f35" fmla="*/ 9 f25 1"/>
                  <a:gd name="f36" fmla="*/ 6 f26 1"/>
                  <a:gd name="f37" fmla="*/ 17 f25 1"/>
                  <a:gd name="f38" fmla="+- f27 0 f1"/>
                  <a:gd name="f39" fmla="*/ f30 1 13"/>
                  <a:gd name="f40" fmla="*/ f31 1 17"/>
                  <a:gd name="f41" fmla="*/ f32 1 13"/>
                  <a:gd name="f42" fmla="*/ f33 1 17"/>
                  <a:gd name="f43" fmla="*/ f34 1 13"/>
                  <a:gd name="f44" fmla="*/ f35 1 17"/>
                  <a:gd name="f45" fmla="*/ f36 1 13"/>
                  <a:gd name="f46" fmla="*/ f37 1 17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3" h="17">
                    <a:moveTo>
                      <a:pt x="f5" y="f8"/>
                    </a:moveTo>
                    <a:cubicBezTo>
                      <a:pt x="f9" y="f10"/>
                      <a:pt x="f5" y="f5"/>
                      <a:pt x="f11" y="f5"/>
                    </a:cubicBezTo>
                    <a:cubicBezTo>
                      <a:pt x="f12" y="f5"/>
                      <a:pt x="f6" y="f11"/>
                      <a:pt x="f6" y="f12"/>
                    </a:cubicBezTo>
                    <a:cubicBezTo>
                      <a:pt x="f6" y="f13"/>
                      <a:pt x="f14" y="f7"/>
                      <a:pt x="f15" y="f7"/>
                    </a:cubicBezTo>
                    <a:cubicBezTo>
                      <a:pt x="f9" y="f16"/>
                      <a:pt x="f9" y="f17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0" name="Freeform 271">
                <a:extLst>
                  <a:ext uri="{FF2B5EF4-FFF2-40B4-BE49-F238E27FC236}">
                    <a16:creationId xmlns:a16="http://schemas.microsoft.com/office/drawing/2014/main" id="{FE745AE4-8C57-3DD6-38BC-876F15117750}"/>
                  </a:ext>
                </a:extLst>
              </p:cNvPr>
              <p:cNvSpPr/>
              <p:nvPr/>
            </p:nvSpPr>
            <p:spPr>
              <a:xfrm>
                <a:off x="2009778" y="4549780"/>
                <a:ext cx="5715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13"/>
                  <a:gd name="f8" fmla="val 16"/>
                  <a:gd name="f9" fmla="val 9"/>
                  <a:gd name="f10" fmla="val 15"/>
                  <a:gd name="f11" fmla="val 12"/>
                  <a:gd name="f12" fmla="val 10"/>
                  <a:gd name="f13" fmla="val 6"/>
                  <a:gd name="f14" fmla="val 11"/>
                  <a:gd name="f15" fmla="val 3"/>
                  <a:gd name="f16" fmla="val 2"/>
                  <a:gd name="f17" fmla="val 1"/>
                  <a:gd name="f18" fmla="val 22"/>
                  <a:gd name="f19" fmla="val 7"/>
                  <a:gd name="f20" fmla="val 20"/>
                  <a:gd name="f21" fmla="val 21"/>
                  <a:gd name="f22" fmla="val 19"/>
                  <a:gd name="f23" fmla="val 18"/>
                  <a:gd name="f24" fmla="+- 0 0 -90"/>
                  <a:gd name="f25" fmla="*/ f3 1 24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4"/>
                  <a:gd name="f35" fmla="*/ f31 1 13"/>
                  <a:gd name="f36" fmla="*/ 16 f32 1"/>
                  <a:gd name="f37" fmla="*/ 9 f31 1"/>
                  <a:gd name="f38" fmla="*/ 10 f32 1"/>
                  <a:gd name="f39" fmla="*/ 12 f31 1"/>
                  <a:gd name="f40" fmla="*/ 2 f32 1"/>
                  <a:gd name="f41" fmla="*/ 6 f31 1"/>
                  <a:gd name="f42" fmla="*/ 6 f32 1"/>
                  <a:gd name="f43" fmla="*/ 1 f31 1"/>
                  <a:gd name="f44" fmla="*/ 22 f32 1"/>
                  <a:gd name="f45" fmla="*/ 21 f32 1"/>
                  <a:gd name="f46" fmla="*/ 11 f31 1"/>
                  <a:gd name="f47" fmla="*/ 19 f32 1"/>
                  <a:gd name="f48" fmla="*/ 13 f31 1"/>
                  <a:gd name="f49" fmla="+- f33 0 f1"/>
                  <a:gd name="f50" fmla="*/ f36 1 24"/>
                  <a:gd name="f51" fmla="*/ f37 1 13"/>
                  <a:gd name="f52" fmla="*/ f38 1 24"/>
                  <a:gd name="f53" fmla="*/ f39 1 13"/>
                  <a:gd name="f54" fmla="*/ f40 1 24"/>
                  <a:gd name="f55" fmla="*/ f41 1 13"/>
                  <a:gd name="f56" fmla="*/ f42 1 24"/>
                  <a:gd name="f57" fmla="*/ f43 1 13"/>
                  <a:gd name="f58" fmla="*/ f44 1 24"/>
                  <a:gd name="f59" fmla="*/ f45 1 24"/>
                  <a:gd name="f60" fmla="*/ f46 1 13"/>
                  <a:gd name="f61" fmla="*/ f47 1 24"/>
                  <a:gd name="f62" fmla="*/ f48 1 13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89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4" h="13">
                    <a:moveTo>
                      <a:pt x="f8" y="f9"/>
                    </a:moveTo>
                    <a:cubicBezTo>
                      <a:pt x="f10" y="f7"/>
                      <a:pt x="f11" y="f11"/>
                      <a:pt x="f12" y="f11"/>
                    </a:cubicBezTo>
                    <a:cubicBezTo>
                      <a:pt x="f13" y="f14"/>
                      <a:pt x="f15" y="f9"/>
                      <a:pt x="f16" y="f13"/>
                    </a:cubicBezTo>
                    <a:cubicBezTo>
                      <a:pt x="f5" y="f16"/>
                      <a:pt x="f15" y="f17"/>
                      <a:pt x="f13" y="f17"/>
                    </a:cubicBezTo>
                    <a:cubicBezTo>
                      <a:pt x="f11" y="f5"/>
                      <a:pt x="f8" y="f13"/>
                      <a:pt x="f18" y="f13"/>
                    </a:cubicBezTo>
                    <a:cubicBezTo>
                      <a:pt x="f6" y="f19"/>
                      <a:pt x="f20" y="f9"/>
                      <a:pt x="f21" y="f14"/>
                    </a:cubicBezTo>
                    <a:cubicBezTo>
                      <a:pt x="f21" y="f11"/>
                      <a:pt x="f20" y="f7"/>
                      <a:pt x="f22" y="f7"/>
                    </a:cubicBezTo>
                    <a:cubicBezTo>
                      <a:pt x="f8" y="f7"/>
                      <a:pt x="f23" y="f12"/>
                      <a:pt x="f8" y="f9"/>
                    </a:cubicBezTo>
                    <a:close/>
                  </a:path>
                </a:pathLst>
              </a:custGeom>
              <a:solidFill>
                <a:srgbClr val="58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1" name="Freeform 272">
                <a:extLst>
                  <a:ext uri="{FF2B5EF4-FFF2-40B4-BE49-F238E27FC236}">
                    <a16:creationId xmlns:a16="http://schemas.microsoft.com/office/drawing/2014/main" id="{79F06391-4E53-5124-0128-F0DFB27DBC10}"/>
                  </a:ext>
                </a:extLst>
              </p:cNvPr>
              <p:cNvSpPr/>
              <p:nvPr/>
            </p:nvSpPr>
            <p:spPr>
              <a:xfrm>
                <a:off x="3005139" y="4418015"/>
                <a:ext cx="52385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1"/>
                  <a:gd name="f8" fmla="val 14"/>
                  <a:gd name="f9" fmla="val 10"/>
                  <a:gd name="f10" fmla="val 7"/>
                  <a:gd name="f11" fmla="val 3"/>
                  <a:gd name="f12" fmla="val 1"/>
                  <a:gd name="f13" fmla="val 9"/>
                  <a:gd name="f14" fmla="val 6"/>
                  <a:gd name="f15" fmla="val 4"/>
                  <a:gd name="f16" fmla="val 2"/>
                  <a:gd name="f17" fmla="val 5"/>
                  <a:gd name="f18" fmla="val 17"/>
                  <a:gd name="f19" fmla="val 20"/>
                  <a:gd name="f20" fmla="val 21"/>
                  <a:gd name="f21" fmla="val 8"/>
                  <a:gd name="f22" fmla="val 18"/>
                  <a:gd name="f23" fmla="val 16"/>
                  <a:gd name="f24" fmla="+- 0 0 -90"/>
                  <a:gd name="f25" fmla="*/ f3 1 22"/>
                  <a:gd name="f26" fmla="*/ f4 1 1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2"/>
                  <a:gd name="f35" fmla="*/ f31 1 11"/>
                  <a:gd name="f36" fmla="*/ 14 f32 1"/>
                  <a:gd name="f37" fmla="*/ 11 f31 1"/>
                  <a:gd name="f38" fmla="*/ 3 f32 1"/>
                  <a:gd name="f39" fmla="*/ 10 f31 1"/>
                  <a:gd name="f40" fmla="*/ 0 f32 1"/>
                  <a:gd name="f41" fmla="*/ 7 f31 1"/>
                  <a:gd name="f42" fmla="*/ 1 f32 1"/>
                  <a:gd name="f43" fmla="*/ 3 f31 1"/>
                  <a:gd name="f44" fmla="*/ 4 f32 1"/>
                  <a:gd name="f45" fmla="*/ 4 f31 1"/>
                  <a:gd name="f46" fmla="*/ 6 f32 1"/>
                  <a:gd name="f47" fmla="*/ 20 f32 1"/>
                  <a:gd name="f48" fmla="*/ 8 f31 1"/>
                  <a:gd name="f49" fmla="+- f33 0 f1"/>
                  <a:gd name="f50" fmla="*/ f36 1 22"/>
                  <a:gd name="f51" fmla="*/ f37 1 11"/>
                  <a:gd name="f52" fmla="*/ f38 1 22"/>
                  <a:gd name="f53" fmla="*/ f39 1 11"/>
                  <a:gd name="f54" fmla="*/ f40 1 22"/>
                  <a:gd name="f55" fmla="*/ f41 1 11"/>
                  <a:gd name="f56" fmla="*/ f42 1 22"/>
                  <a:gd name="f57" fmla="*/ f43 1 11"/>
                  <a:gd name="f58" fmla="*/ f44 1 22"/>
                  <a:gd name="f59" fmla="*/ f45 1 11"/>
                  <a:gd name="f60" fmla="*/ f46 1 22"/>
                  <a:gd name="f61" fmla="*/ f47 1 22"/>
                  <a:gd name="f62" fmla="*/ f48 1 11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3"/>
                  </a:cxn>
                  <a:cxn ang="f49">
                    <a:pos x="f95" y="f91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2" h="11">
                    <a:moveTo>
                      <a:pt x="f8" y="f7"/>
                    </a:moveTo>
                    <a:cubicBezTo>
                      <a:pt x="f9" y="f9"/>
                      <a:pt x="f10" y="f9"/>
                      <a:pt x="f11" y="f9"/>
                    </a:cubicBezTo>
                    <a:cubicBezTo>
                      <a:pt x="f12" y="f9"/>
                      <a:pt x="f12" y="f13"/>
                      <a:pt x="f5" y="f10"/>
                    </a:cubicBezTo>
                    <a:cubicBezTo>
                      <a:pt x="f5" y="f14"/>
                      <a:pt x="f5" y="f15"/>
                      <a:pt x="f12" y="f11"/>
                    </a:cubicBezTo>
                    <a:cubicBezTo>
                      <a:pt x="f16" y="f16"/>
                      <a:pt x="f11" y="f11"/>
                      <a:pt x="f15" y="f15"/>
                    </a:cubicBezTo>
                    <a:cubicBezTo>
                      <a:pt x="f17" y="f14"/>
                      <a:pt x="f17" y="f17"/>
                      <a:pt x="f14" y="f15"/>
                    </a:cubicBezTo>
                    <a:cubicBezTo>
                      <a:pt x="f13" y="f5"/>
                      <a:pt x="f18" y="f5"/>
                      <a:pt x="f19" y="f11"/>
                    </a:cubicBezTo>
                    <a:cubicBezTo>
                      <a:pt x="f6" y="f17"/>
                      <a:pt x="f20" y="f10"/>
                      <a:pt x="f19" y="f21"/>
                    </a:cubicBezTo>
                    <a:cubicBezTo>
                      <a:pt x="f22" y="f9"/>
                      <a:pt x="f23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2" name="Freeform 273">
                <a:extLst>
                  <a:ext uri="{FF2B5EF4-FFF2-40B4-BE49-F238E27FC236}">
                    <a16:creationId xmlns:a16="http://schemas.microsoft.com/office/drawing/2014/main" id="{466B5C4C-5BA8-AD7C-B74B-9C7C85D4E9B6}"/>
                  </a:ext>
                </a:extLst>
              </p:cNvPr>
              <p:cNvSpPr/>
              <p:nvPr/>
            </p:nvSpPr>
            <p:spPr>
              <a:xfrm>
                <a:off x="3336929" y="4954594"/>
                <a:ext cx="46040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1"/>
                  <a:gd name="f8" fmla="val 7"/>
                  <a:gd name="f9" fmla="val 12"/>
                  <a:gd name="f10" fmla="val 6"/>
                  <a:gd name="f11" fmla="val 13"/>
                  <a:gd name="f12" fmla="val 17"/>
                  <a:gd name="f13" fmla="val 20"/>
                  <a:gd name="f14" fmla="val 16"/>
                  <a:gd name="f15" fmla="val 14"/>
                  <a:gd name="f16" fmla="val 10"/>
                  <a:gd name="f17" fmla="val 8"/>
                  <a:gd name="f18" fmla="val 5"/>
                  <a:gd name="f19" fmla="val 9"/>
                  <a:gd name="f20" fmla="val 2"/>
                  <a:gd name="f21" fmla="val 3"/>
                  <a:gd name="f22" fmla="val 4"/>
                  <a:gd name="f23" fmla="val 1"/>
                  <a:gd name="f24" fmla="+- 0 0 -90"/>
                  <a:gd name="f25" fmla="*/ f3 1 19"/>
                  <a:gd name="f26" fmla="*/ f4 1 2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19"/>
                  <a:gd name="f35" fmla="*/ f31 1 21"/>
                  <a:gd name="f36" fmla="*/ 7 f32 1"/>
                  <a:gd name="f37" fmla="*/ 7 f31 1"/>
                  <a:gd name="f38" fmla="*/ 17 f32 1"/>
                  <a:gd name="f39" fmla="*/ 19 f31 1"/>
                  <a:gd name="f40" fmla="*/ 14 f32 1"/>
                  <a:gd name="f41" fmla="*/ 21 f31 1"/>
                  <a:gd name="f42" fmla="*/ 8 f32 1"/>
                  <a:gd name="f43" fmla="*/ 2 f32 1"/>
                  <a:gd name="f44" fmla="*/ 5 f31 1"/>
                  <a:gd name="f45" fmla="*/ 4 f32 1"/>
                  <a:gd name="f46" fmla="*/ 3 f31 1"/>
                  <a:gd name="f47" fmla="*/ 1 f31 1"/>
                  <a:gd name="f48" fmla="+- f33 0 f1"/>
                  <a:gd name="f49" fmla="*/ f36 1 19"/>
                  <a:gd name="f50" fmla="*/ f37 1 21"/>
                  <a:gd name="f51" fmla="*/ f38 1 19"/>
                  <a:gd name="f52" fmla="*/ f39 1 21"/>
                  <a:gd name="f53" fmla="*/ f40 1 19"/>
                  <a:gd name="f54" fmla="*/ f41 1 21"/>
                  <a:gd name="f55" fmla="*/ f42 1 19"/>
                  <a:gd name="f56" fmla="*/ f43 1 19"/>
                  <a:gd name="f57" fmla="*/ f44 1 21"/>
                  <a:gd name="f58" fmla="*/ f45 1 19"/>
                  <a:gd name="f59" fmla="*/ f46 1 21"/>
                  <a:gd name="f60" fmla="*/ f47 1 21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5"/>
                  <a:gd name="f69" fmla="*/ f53 1 f34"/>
                  <a:gd name="f70" fmla="*/ f54 1 f35"/>
                  <a:gd name="f71" fmla="*/ f55 1 f34"/>
                  <a:gd name="f72" fmla="*/ f56 1 f34"/>
                  <a:gd name="f73" fmla="*/ f57 1 f35"/>
                  <a:gd name="f74" fmla="*/ f58 1 f34"/>
                  <a:gd name="f75" fmla="*/ f59 1 f35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6 1"/>
                  <a:gd name="f85" fmla="*/ f69 f25 1"/>
                  <a:gd name="f86" fmla="*/ f70 f26 1"/>
                  <a:gd name="f87" fmla="*/ f71 f25 1"/>
                  <a:gd name="f88" fmla="*/ f72 f25 1"/>
                  <a:gd name="f89" fmla="*/ f73 f26 1"/>
                  <a:gd name="f90" fmla="*/ f74 f25 1"/>
                  <a:gd name="f91" fmla="*/ f75 f26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4"/>
                  </a:cxn>
                  <a:cxn ang="f48">
                    <a:pos x="f88" y="f89"/>
                  </a:cxn>
                  <a:cxn ang="f48">
                    <a:pos x="f90" y="f91"/>
                  </a:cxn>
                  <a:cxn ang="f48">
                    <a:pos x="f87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19" h="21">
                    <a:moveTo>
                      <a:pt x="f8" y="f8"/>
                    </a:moveTo>
                    <a:cubicBezTo>
                      <a:pt x="f9" y="f10"/>
                      <a:pt x="f6" y="f11"/>
                      <a:pt x="f12" y="f6"/>
                    </a:cubicBezTo>
                    <a:cubicBezTo>
                      <a:pt x="f12" y="f13"/>
                      <a:pt x="f14" y="f7"/>
                      <a:pt x="f15" y="f7"/>
                    </a:cubicBezTo>
                    <a:cubicBezTo>
                      <a:pt x="f9" y="f7"/>
                      <a:pt x="f16" y="f7"/>
                      <a:pt x="f17" y="f6"/>
                    </a:cubicBezTo>
                    <a:cubicBezTo>
                      <a:pt x="f10" y="f15"/>
                      <a:pt x="f18" y="f19"/>
                      <a:pt x="f20" y="f18"/>
                    </a:cubicBezTo>
                    <a:cubicBezTo>
                      <a:pt x="f5" y="f21"/>
                      <a:pt x="f21" y="f21"/>
                      <a:pt x="f22" y="f21"/>
                    </a:cubicBezTo>
                    <a:cubicBezTo>
                      <a:pt x="f18" y="f20"/>
                      <a:pt x="f10" y="f5"/>
                      <a:pt x="f17" y="f23"/>
                    </a:cubicBezTo>
                    <a:cubicBezTo>
                      <a:pt x="f16" y="f21"/>
                      <a:pt x="f8" y="f18"/>
                      <a:pt x="f8" y="f8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3" name="Freeform 274">
                <a:extLst>
                  <a:ext uri="{FF2B5EF4-FFF2-40B4-BE49-F238E27FC236}">
                    <a16:creationId xmlns:a16="http://schemas.microsoft.com/office/drawing/2014/main" id="{B9225BE6-56C8-BA0D-497D-971AB6E473AC}"/>
                  </a:ext>
                </a:extLst>
              </p:cNvPr>
              <p:cNvSpPr/>
              <p:nvPr/>
            </p:nvSpPr>
            <p:spPr>
              <a:xfrm>
                <a:off x="2920995" y="5081595"/>
                <a:ext cx="4604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0"/>
                  <a:gd name="f8" fmla="val 1"/>
                  <a:gd name="f9" fmla="val 3"/>
                  <a:gd name="f10" fmla="val 6"/>
                  <a:gd name="f11" fmla="val 9"/>
                  <a:gd name="f12" fmla="val 2"/>
                  <a:gd name="f13" fmla="val 12"/>
                  <a:gd name="f14" fmla="val 7"/>
                  <a:gd name="f15" fmla="val 13"/>
                  <a:gd name="f16" fmla="val 15"/>
                  <a:gd name="f17" fmla="val 17"/>
                  <a:gd name="f18" fmla="val 14"/>
                  <a:gd name="f19" fmla="val 18"/>
                  <a:gd name="f20" fmla="val 16"/>
                  <a:gd name="f21" fmla="+- 0 0 -90"/>
                  <a:gd name="f22" fmla="*/ f3 1 19"/>
                  <a:gd name="f23" fmla="*/ f4 1 20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9"/>
                  <a:gd name="f32" fmla="*/ f28 1 20"/>
                  <a:gd name="f33" fmla="*/ 1 f29 1"/>
                  <a:gd name="f34" fmla="*/ 3 f28 1"/>
                  <a:gd name="f35" fmla="*/ 12 f29 1"/>
                  <a:gd name="f36" fmla="*/ 7 f28 1"/>
                  <a:gd name="f37" fmla="*/ 17 f29 1"/>
                  <a:gd name="f38" fmla="*/ 14 f28 1"/>
                  <a:gd name="f39" fmla="*/ 19 f29 1"/>
                  <a:gd name="f40" fmla="*/ 17 f28 1"/>
                  <a:gd name="f41" fmla="*/ 15 f29 1"/>
                  <a:gd name="f42" fmla="*/ 20 f28 1"/>
                  <a:gd name="f43" fmla="*/ 13 f29 1"/>
                  <a:gd name="f44" fmla="*/ 7 f29 1"/>
                  <a:gd name="f45" fmla="*/ 15 f28 1"/>
                  <a:gd name="f46" fmla="+- f30 0 f1"/>
                  <a:gd name="f47" fmla="*/ f33 1 19"/>
                  <a:gd name="f48" fmla="*/ f34 1 20"/>
                  <a:gd name="f49" fmla="*/ f35 1 19"/>
                  <a:gd name="f50" fmla="*/ f36 1 20"/>
                  <a:gd name="f51" fmla="*/ f37 1 19"/>
                  <a:gd name="f52" fmla="*/ f38 1 20"/>
                  <a:gd name="f53" fmla="*/ f39 1 19"/>
                  <a:gd name="f54" fmla="*/ f40 1 20"/>
                  <a:gd name="f55" fmla="*/ f41 1 19"/>
                  <a:gd name="f56" fmla="*/ f42 1 20"/>
                  <a:gd name="f57" fmla="*/ f43 1 19"/>
                  <a:gd name="f58" fmla="*/ f44 1 19"/>
                  <a:gd name="f59" fmla="*/ f45 1 20"/>
                  <a:gd name="f60" fmla="*/ 0 1 f31"/>
                  <a:gd name="f61" fmla="*/ f25 1 f31"/>
                  <a:gd name="f62" fmla="*/ 0 1 f32"/>
                  <a:gd name="f63" fmla="*/ f26 1 f32"/>
                  <a:gd name="f64" fmla="*/ f47 1 f31"/>
                  <a:gd name="f65" fmla="*/ f48 1 f32"/>
                  <a:gd name="f66" fmla="*/ f49 1 f31"/>
                  <a:gd name="f67" fmla="*/ f50 1 f32"/>
                  <a:gd name="f68" fmla="*/ f51 1 f31"/>
                  <a:gd name="f69" fmla="*/ f52 1 f32"/>
                  <a:gd name="f70" fmla="*/ f53 1 f31"/>
                  <a:gd name="f71" fmla="*/ f54 1 f32"/>
                  <a:gd name="f72" fmla="*/ f55 1 f31"/>
                  <a:gd name="f73" fmla="*/ f56 1 f32"/>
                  <a:gd name="f74" fmla="*/ f57 1 f31"/>
                  <a:gd name="f75" fmla="*/ f58 1 f31"/>
                  <a:gd name="f76" fmla="*/ f59 1 f32"/>
                  <a:gd name="f77" fmla="*/ f60 f22 1"/>
                  <a:gd name="f78" fmla="*/ f61 f22 1"/>
                  <a:gd name="f79" fmla="*/ f63 f23 1"/>
                  <a:gd name="f80" fmla="*/ f62 f23 1"/>
                  <a:gd name="f81" fmla="*/ f64 f22 1"/>
                  <a:gd name="f82" fmla="*/ f65 f23 1"/>
                  <a:gd name="f83" fmla="*/ f66 f22 1"/>
                  <a:gd name="f84" fmla="*/ f67 f23 1"/>
                  <a:gd name="f85" fmla="*/ f68 f22 1"/>
                  <a:gd name="f86" fmla="*/ f69 f23 1"/>
                  <a:gd name="f87" fmla="*/ f70 f22 1"/>
                  <a:gd name="f88" fmla="*/ f71 f23 1"/>
                  <a:gd name="f89" fmla="*/ f72 f22 1"/>
                  <a:gd name="f90" fmla="*/ f73 f23 1"/>
                  <a:gd name="f91" fmla="*/ f74 f22 1"/>
                  <a:gd name="f92" fmla="*/ f75 f22 1"/>
                  <a:gd name="f93" fmla="*/ f7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5" y="f86"/>
                  </a:cxn>
                  <a:cxn ang="f46">
                    <a:pos x="f87" y="f88"/>
                  </a:cxn>
                  <a:cxn ang="f46">
                    <a:pos x="f89" y="f90"/>
                  </a:cxn>
                  <a:cxn ang="f46">
                    <a:pos x="f91" y="f90"/>
                  </a:cxn>
                  <a:cxn ang="f46">
                    <a:pos x="f92" y="f93"/>
                  </a:cxn>
                  <a:cxn ang="f46">
                    <a:pos x="f81" y="f82"/>
                  </a:cxn>
                </a:cxnLst>
                <a:rect l="f77" t="f80" r="f78" b="f79"/>
                <a:pathLst>
                  <a:path w="19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15" y="f11"/>
                      <a:pt x="f16" y="f13"/>
                      <a:pt x="f17" y="f18"/>
                    </a:cubicBezTo>
                    <a:cubicBezTo>
                      <a:pt x="f19" y="f16"/>
                      <a:pt x="f6" y="f20"/>
                      <a:pt x="f6" y="f17"/>
                    </a:cubicBezTo>
                    <a:cubicBezTo>
                      <a:pt x="f17" y="f19"/>
                      <a:pt x="f20" y="f6"/>
                      <a:pt x="f16" y="f7"/>
                    </a:cubicBezTo>
                    <a:cubicBezTo>
                      <a:pt x="f18" y="f7"/>
                      <a:pt x="f15" y="f7"/>
                      <a:pt x="f15" y="f7"/>
                    </a:cubicBezTo>
                    <a:cubicBezTo>
                      <a:pt x="f18" y="f18"/>
                      <a:pt x="f11" y="f17"/>
                      <a:pt x="f14" y="f16"/>
                    </a:cubicBezTo>
                    <a:cubicBezTo>
                      <a:pt x="f9" y="f13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4" name="Freeform 275">
                <a:extLst>
                  <a:ext uri="{FF2B5EF4-FFF2-40B4-BE49-F238E27FC236}">
                    <a16:creationId xmlns:a16="http://schemas.microsoft.com/office/drawing/2014/main" id="{56BE8FBA-C781-B804-6682-88C0E729C74F}"/>
                  </a:ext>
                </a:extLst>
              </p:cNvPr>
              <p:cNvSpPr/>
              <p:nvPr/>
            </p:nvSpPr>
            <p:spPr>
              <a:xfrm>
                <a:off x="2835270" y="5100642"/>
                <a:ext cx="57150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17"/>
                  <a:gd name="f8" fmla="val 8"/>
                  <a:gd name="f9" fmla="val 7"/>
                  <a:gd name="f10" fmla="val 9"/>
                  <a:gd name="f11" fmla="val 2"/>
                  <a:gd name="f12" fmla="val 12"/>
                  <a:gd name="f13" fmla="val 3"/>
                  <a:gd name="f14" fmla="val 15"/>
                  <a:gd name="f15" fmla="val 4"/>
                  <a:gd name="f16" fmla="val 5"/>
                  <a:gd name="f17" fmla="val 18"/>
                  <a:gd name="f18" fmla="val 19"/>
                  <a:gd name="f19" fmla="val 21"/>
                  <a:gd name="f20" fmla="val 10"/>
                  <a:gd name="f21" fmla="val 22"/>
                  <a:gd name="f22" fmla="val 13"/>
                  <a:gd name="f23" fmla="val 20"/>
                  <a:gd name="f24" fmla="val 6"/>
                  <a:gd name="f25" fmla="val 1"/>
                  <a:gd name="f26" fmla="+- 0 0 -90"/>
                  <a:gd name="f27" fmla="*/ f3 1 24"/>
                  <a:gd name="f28" fmla="*/ f4 1 1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4"/>
                  <a:gd name="f37" fmla="*/ f33 1 17"/>
                  <a:gd name="f38" fmla="*/ 8 f34 1"/>
                  <a:gd name="f39" fmla="*/ 7 f33 1"/>
                  <a:gd name="f40" fmla="*/ 15 f34 1"/>
                  <a:gd name="f41" fmla="*/ 4 f33 1"/>
                  <a:gd name="f42" fmla="*/ 19 f34 1"/>
                  <a:gd name="f43" fmla="*/ 8 f33 1"/>
                  <a:gd name="f44" fmla="*/ 22 f34 1"/>
                  <a:gd name="f45" fmla="*/ 13 f33 1"/>
                  <a:gd name="f46" fmla="*/ 15 f33 1"/>
                  <a:gd name="f47" fmla="*/ 2 f34 1"/>
                  <a:gd name="f48" fmla="*/ 3 f34 1"/>
                  <a:gd name="f49" fmla="*/ 6 f34 1"/>
                  <a:gd name="f50" fmla="*/ 1 f33 1"/>
                  <a:gd name="f51" fmla="*/ 7 f34 1"/>
                  <a:gd name="f52" fmla="+- f35 0 f1"/>
                  <a:gd name="f53" fmla="*/ f38 1 24"/>
                  <a:gd name="f54" fmla="*/ f39 1 17"/>
                  <a:gd name="f55" fmla="*/ f40 1 24"/>
                  <a:gd name="f56" fmla="*/ f41 1 17"/>
                  <a:gd name="f57" fmla="*/ f42 1 24"/>
                  <a:gd name="f58" fmla="*/ f43 1 17"/>
                  <a:gd name="f59" fmla="*/ f44 1 24"/>
                  <a:gd name="f60" fmla="*/ f45 1 17"/>
                  <a:gd name="f61" fmla="*/ f46 1 17"/>
                  <a:gd name="f62" fmla="*/ f47 1 24"/>
                  <a:gd name="f63" fmla="*/ f48 1 24"/>
                  <a:gd name="f64" fmla="*/ f49 1 24"/>
                  <a:gd name="f65" fmla="*/ f50 1 17"/>
                  <a:gd name="f66" fmla="*/ f51 1 24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7"/>
                  <a:gd name="f80" fmla="*/ f62 1 f36"/>
                  <a:gd name="f81" fmla="*/ f63 1 f36"/>
                  <a:gd name="f82" fmla="*/ f64 1 f36"/>
                  <a:gd name="f83" fmla="*/ f65 1 f37"/>
                  <a:gd name="f84" fmla="*/ f66 1 f36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8 1"/>
                  <a:gd name="f98" fmla="*/ f80 f27 1"/>
                  <a:gd name="f99" fmla="*/ f81 f27 1"/>
                  <a:gd name="f100" fmla="*/ f82 f27 1"/>
                  <a:gd name="f101" fmla="*/ f83 f28 1"/>
                  <a:gd name="f102" fmla="*/ f8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1" y="f97"/>
                  </a:cxn>
                  <a:cxn ang="f52">
                    <a:pos x="f98" y="f90"/>
                  </a:cxn>
                  <a:cxn ang="f52">
                    <a:pos x="f99" y="f92"/>
                  </a:cxn>
                  <a:cxn ang="f52">
                    <a:pos x="f100" y="f101"/>
                  </a:cxn>
                  <a:cxn ang="f52">
                    <a:pos x="f102" y="f9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24" h="1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7" y="f16"/>
                      <a:pt x="f17" y="f9"/>
                      <a:pt x="f18" y="f8"/>
                    </a:cubicBezTo>
                    <a:cubicBezTo>
                      <a:pt x="f19" y="f10"/>
                      <a:pt x="f6" y="f20"/>
                      <a:pt x="f21" y="f22"/>
                    </a:cubicBezTo>
                    <a:cubicBezTo>
                      <a:pt x="f23" y="f14"/>
                      <a:pt x="f7" y="f7"/>
                      <a:pt x="f14" y="f14"/>
                    </a:cubicBezTo>
                    <a:cubicBezTo>
                      <a:pt x="f20" y="f22"/>
                      <a:pt x="f9" y="f10"/>
                      <a:pt x="f11" y="f9"/>
                    </a:cubicBezTo>
                    <a:cubicBezTo>
                      <a:pt x="f5" y="f24"/>
                      <a:pt x="f13" y="f16"/>
                      <a:pt x="f13" y="f15"/>
                    </a:cubicBezTo>
                    <a:cubicBezTo>
                      <a:pt x="f15" y="f13"/>
                      <a:pt x="f13" y="f5"/>
                      <a:pt x="f24" y="f25"/>
                    </a:cubicBezTo>
                    <a:cubicBezTo>
                      <a:pt x="f9" y="f25"/>
                      <a:pt x="f8" y="f13"/>
                      <a:pt x="f9" y="f15"/>
                    </a:cubicBezTo>
                    <a:cubicBezTo>
                      <a:pt x="f9" y="f16"/>
                      <a:pt x="f9" y="f16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5" name="Freeform 276">
                <a:extLst>
                  <a:ext uri="{FF2B5EF4-FFF2-40B4-BE49-F238E27FC236}">
                    <a16:creationId xmlns:a16="http://schemas.microsoft.com/office/drawing/2014/main" id="{E145D92C-1EAA-FDC1-0296-41B7EDCB41B8}"/>
                  </a:ext>
                </a:extLst>
              </p:cNvPr>
              <p:cNvSpPr/>
              <p:nvPr/>
            </p:nvSpPr>
            <p:spPr>
              <a:xfrm>
                <a:off x="3300417" y="4591056"/>
                <a:ext cx="26983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5"/>
                  <a:gd name="f8" fmla="val 5"/>
                  <a:gd name="f9" fmla="val 1"/>
                  <a:gd name="f10" fmla="val 6"/>
                  <a:gd name="f11" fmla="val 4"/>
                  <a:gd name="f12" fmla="val 10"/>
                  <a:gd name="f13" fmla="val 7"/>
                  <a:gd name="f14" fmla="val 8"/>
                  <a:gd name="f15" fmla="val 14"/>
                  <a:gd name="f16" fmla="val 17"/>
                  <a:gd name="f17" fmla="val 9"/>
                  <a:gd name="f18" fmla="val 21"/>
                  <a:gd name="f19" fmla="val 24"/>
                  <a:gd name="f20" fmla="val 23"/>
                  <a:gd name="f21" fmla="val 3"/>
                  <a:gd name="f22" fmla="val 22"/>
                  <a:gd name="f23" fmla="val 20"/>
                  <a:gd name="f24" fmla="val 18"/>
                  <a:gd name="f25" fmla="val 15"/>
                  <a:gd name="f26" fmla="+- 0 0 -90"/>
                  <a:gd name="f27" fmla="*/ f3 1 11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5"/>
                  <a:gd name="f38" fmla="*/ 5 f34 1"/>
                  <a:gd name="f39" fmla="*/ 1 f33 1"/>
                  <a:gd name="f40" fmla="*/ 11 f34 1"/>
                  <a:gd name="f41" fmla="*/ 4 f33 1"/>
                  <a:gd name="f42" fmla="*/ 7 f34 1"/>
                  <a:gd name="f43" fmla="*/ 8 f33 1"/>
                  <a:gd name="f44" fmla="*/ 14 f33 1"/>
                  <a:gd name="f45" fmla="*/ 6 f34 1"/>
                  <a:gd name="f46" fmla="*/ 24 f33 1"/>
                  <a:gd name="f47" fmla="*/ 3 f34 1"/>
                  <a:gd name="f48" fmla="*/ 22 f33 1"/>
                  <a:gd name="f49" fmla="*/ 1 f34 1"/>
                  <a:gd name="f50" fmla="*/ 15 f33 1"/>
                  <a:gd name="f51" fmla="+- f35 0 f1"/>
                  <a:gd name="f52" fmla="*/ f38 1 11"/>
                  <a:gd name="f53" fmla="*/ f39 1 25"/>
                  <a:gd name="f54" fmla="*/ f40 1 11"/>
                  <a:gd name="f55" fmla="*/ f41 1 25"/>
                  <a:gd name="f56" fmla="*/ f42 1 11"/>
                  <a:gd name="f57" fmla="*/ f43 1 25"/>
                  <a:gd name="f58" fmla="*/ f44 1 25"/>
                  <a:gd name="f59" fmla="*/ f45 1 11"/>
                  <a:gd name="f60" fmla="*/ f46 1 25"/>
                  <a:gd name="f61" fmla="*/ f47 1 11"/>
                  <a:gd name="f62" fmla="*/ f48 1 25"/>
                  <a:gd name="f63" fmla="*/ f49 1 11"/>
                  <a:gd name="f64" fmla="*/ f50 1 25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7"/>
                  <a:gd name="f75" fmla="*/ f58 1 f37"/>
                  <a:gd name="f76" fmla="*/ f59 1 f36"/>
                  <a:gd name="f77" fmla="*/ f60 1 f37"/>
                  <a:gd name="f78" fmla="*/ f61 1 f36"/>
                  <a:gd name="f79" fmla="*/ f62 1 f37"/>
                  <a:gd name="f80" fmla="*/ f63 1 f36"/>
                  <a:gd name="f81" fmla="*/ f64 1 f37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8 1"/>
                  <a:gd name="f92" fmla="*/ f75 f28 1"/>
                  <a:gd name="f93" fmla="*/ f76 f27 1"/>
                  <a:gd name="f94" fmla="*/ f77 f28 1"/>
                  <a:gd name="f95" fmla="*/ f78 f27 1"/>
                  <a:gd name="f96" fmla="*/ f79 f28 1"/>
                  <a:gd name="f97" fmla="*/ f80 f27 1"/>
                  <a:gd name="f98" fmla="*/ f8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88" y="f92"/>
                  </a:cxn>
                  <a:cxn ang="f51">
                    <a:pos x="f93" y="f94"/>
                  </a:cxn>
                  <a:cxn ang="f51">
                    <a:pos x="f95" y="f96"/>
                  </a:cxn>
                  <a:cxn ang="f51">
                    <a:pos x="f97" y="f98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11" h="25">
                    <a:moveTo>
                      <a:pt x="f8" y="f9"/>
                    </a:moveTo>
                    <a:cubicBezTo>
                      <a:pt x="f10" y="f11"/>
                      <a:pt x="f12" y="f5"/>
                      <a:pt x="f6" y="f11"/>
                    </a:cubicBezTo>
                    <a:cubicBezTo>
                      <a:pt x="f6" y="f13"/>
                      <a:pt x="f14" y="f8"/>
                      <a:pt x="f13" y="f14"/>
                    </a:cubicBezTo>
                    <a:cubicBezTo>
                      <a:pt x="f12" y="f14"/>
                      <a:pt x="f6" y="f6"/>
                      <a:pt x="f6" y="f15"/>
                    </a:cubicBezTo>
                    <a:cubicBezTo>
                      <a:pt x="f12" y="f16"/>
                      <a:pt x="f17" y="f18"/>
                      <a:pt x="f10" y="f19"/>
                    </a:cubicBezTo>
                    <a:cubicBezTo>
                      <a:pt x="f8" y="f7"/>
                      <a:pt x="f11" y="f20"/>
                      <a:pt x="f21" y="f22"/>
                    </a:cubicBezTo>
                    <a:cubicBezTo>
                      <a:pt x="f9" y="f23"/>
                      <a:pt x="f5" y="f24"/>
                      <a:pt x="f9" y="f25"/>
                    </a:cubicBezTo>
                    <a:cubicBezTo>
                      <a:pt x="f21" y="f6"/>
                      <a:pt x="f8" y="f13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6" name="Freeform 277">
                <a:extLst>
                  <a:ext uri="{FF2B5EF4-FFF2-40B4-BE49-F238E27FC236}">
                    <a16:creationId xmlns:a16="http://schemas.microsoft.com/office/drawing/2014/main" id="{77F372B2-83F8-A5E0-9D8C-636B467F9861}"/>
                  </a:ext>
                </a:extLst>
              </p:cNvPr>
              <p:cNvSpPr/>
              <p:nvPr/>
            </p:nvSpPr>
            <p:spPr>
              <a:xfrm>
                <a:off x="2324103" y="4819656"/>
                <a:ext cx="50804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2"/>
                  <a:gd name="f10" fmla="val 5"/>
                  <a:gd name="f11" fmla="val 7"/>
                  <a:gd name="f12" fmla="val 6"/>
                  <a:gd name="f13" fmla="val 9"/>
                  <a:gd name="f14" fmla="val 4"/>
                  <a:gd name="f15" fmla="val 11"/>
                  <a:gd name="f16" fmla="val 2"/>
                  <a:gd name="f17" fmla="val 15"/>
                  <a:gd name="f18" fmla="val 1"/>
                  <a:gd name="f19" fmla="val 14"/>
                  <a:gd name="f20" fmla="val 13"/>
                  <a:gd name="f21" fmla="val 17"/>
                  <a:gd name="f22" fmla="val 3"/>
                  <a:gd name="f23" fmla="val 10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2 f31 1"/>
                  <a:gd name="f38" fmla="*/ 9 f32 1"/>
                  <a:gd name="f39" fmla="*/ 4 f31 1"/>
                  <a:gd name="f40" fmla="*/ 18 f32 1"/>
                  <a:gd name="f41" fmla="*/ 1 f31 1"/>
                  <a:gd name="f42" fmla="*/ 9 f31 1"/>
                  <a:gd name="f43" fmla="*/ 5 f32 1"/>
                  <a:gd name="f44" fmla="*/ 17 f31 1"/>
                  <a:gd name="f45" fmla="*/ 3 f32 1"/>
                  <a:gd name="f46" fmla="*/ 15 f31 1"/>
                  <a:gd name="f47" fmla="*/ 2 f32 1"/>
                  <a:gd name="f48" fmla="*/ 10 f31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18"/>
                  <a:gd name="f56" fmla="*/ f42 1 18"/>
                  <a:gd name="f57" fmla="*/ f43 1 21"/>
                  <a:gd name="f58" fmla="*/ f44 1 18"/>
                  <a:gd name="f59" fmla="*/ f45 1 21"/>
                  <a:gd name="f60" fmla="*/ f46 1 18"/>
                  <a:gd name="f61" fmla="*/ f47 1 21"/>
                  <a:gd name="f62" fmla="*/ f48 1 18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7" y="f18"/>
                    </a:cubicBezTo>
                    <a:cubicBezTo>
                      <a:pt x="f6" y="f18"/>
                      <a:pt x="f6" y="f11"/>
                      <a:pt x="f7" y="f13"/>
                    </a:cubicBezTo>
                    <a:cubicBezTo>
                      <a:pt x="f19" y="f20"/>
                      <a:pt x="f13" y="f20"/>
                      <a:pt x="f10" y="f21"/>
                    </a:cubicBezTo>
                    <a:cubicBezTo>
                      <a:pt x="f14" y="f7"/>
                      <a:pt x="f14" y="f21"/>
                      <a:pt x="f22" y="f17"/>
                    </a:cubicBezTo>
                    <a:cubicBezTo>
                      <a:pt x="f22" y="f20"/>
                      <a:pt x="f5" y="f9"/>
                      <a:pt x="f16" y="f23"/>
                    </a:cubicBezTo>
                    <a:cubicBezTo>
                      <a:pt x="f14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7" name="Freeform 278">
                <a:extLst>
                  <a:ext uri="{FF2B5EF4-FFF2-40B4-BE49-F238E27FC236}">
                    <a16:creationId xmlns:a16="http://schemas.microsoft.com/office/drawing/2014/main" id="{F7E3205C-86C6-1716-D2C8-F51C1DB09A81}"/>
                  </a:ext>
                </a:extLst>
              </p:cNvPr>
              <p:cNvSpPr/>
              <p:nvPr/>
            </p:nvSpPr>
            <p:spPr>
              <a:xfrm>
                <a:off x="3327401" y="5081595"/>
                <a:ext cx="52385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8"/>
                  <a:gd name="f8" fmla="val 8"/>
                  <a:gd name="f9" fmla="val 13"/>
                  <a:gd name="f10" fmla="val 5"/>
                  <a:gd name="f11" fmla="val 7"/>
                  <a:gd name="f12" fmla="val 11"/>
                  <a:gd name="f13" fmla="val 3"/>
                  <a:gd name="f14" fmla="val 12"/>
                  <a:gd name="f15" fmla="val 14"/>
                  <a:gd name="f16" fmla="val 15"/>
                  <a:gd name="f17" fmla="val 17"/>
                  <a:gd name="f18" fmla="val 2"/>
                  <a:gd name="f19" fmla="val 19"/>
                  <a:gd name="f20" fmla="val 20"/>
                  <a:gd name="f21" fmla="val 10"/>
                  <a:gd name="f22" fmla="val 9"/>
                  <a:gd name="f23" fmla="val 4"/>
                  <a:gd name="f24" fmla="val 16"/>
                  <a:gd name="f25" fmla="val 6"/>
                  <a:gd name="f26" fmla="+- 0 0 -90"/>
                  <a:gd name="f27" fmla="*/ f3 1 22"/>
                  <a:gd name="f28" fmla="*/ f4 1 1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2"/>
                  <a:gd name="f37" fmla="*/ f33 1 18"/>
                  <a:gd name="f38" fmla="*/ 8 f34 1"/>
                  <a:gd name="f39" fmla="*/ 13 f33 1"/>
                  <a:gd name="f40" fmla="*/ 11 f34 1"/>
                  <a:gd name="f41" fmla="*/ 3 f33 1"/>
                  <a:gd name="f42" fmla="*/ 15 f34 1"/>
                  <a:gd name="f43" fmla="*/ 20 f34 1"/>
                  <a:gd name="f44" fmla="*/ 17 f34 1"/>
                  <a:gd name="f45" fmla="*/ 11 f33 1"/>
                  <a:gd name="f46" fmla="*/ 5 f34 1"/>
                  <a:gd name="f47" fmla="*/ 17 f33 1"/>
                  <a:gd name="f48" fmla="*/ 4 f34 1"/>
                  <a:gd name="f49" fmla="*/ 16 f33 1"/>
                  <a:gd name="f50" fmla="*/ 2 f34 1"/>
                  <a:gd name="f51" fmla="+- f35 0 f1"/>
                  <a:gd name="f52" fmla="*/ f38 1 22"/>
                  <a:gd name="f53" fmla="*/ f39 1 18"/>
                  <a:gd name="f54" fmla="*/ f40 1 22"/>
                  <a:gd name="f55" fmla="*/ f41 1 18"/>
                  <a:gd name="f56" fmla="*/ f42 1 22"/>
                  <a:gd name="f57" fmla="*/ f43 1 22"/>
                  <a:gd name="f58" fmla="*/ f44 1 22"/>
                  <a:gd name="f59" fmla="*/ f45 1 18"/>
                  <a:gd name="f60" fmla="*/ f46 1 22"/>
                  <a:gd name="f61" fmla="*/ f47 1 18"/>
                  <a:gd name="f62" fmla="*/ f48 1 22"/>
                  <a:gd name="f63" fmla="*/ f49 1 18"/>
                  <a:gd name="f64" fmla="*/ f50 1 22"/>
                  <a:gd name="f65" fmla="*/ 0 1 f36"/>
                  <a:gd name="f66" fmla="*/ f30 1 f36"/>
                  <a:gd name="f67" fmla="*/ 0 1 f37"/>
                  <a:gd name="f68" fmla="*/ f31 1 f37"/>
                  <a:gd name="f69" fmla="*/ f52 1 f36"/>
                  <a:gd name="f70" fmla="*/ f53 1 f37"/>
                  <a:gd name="f71" fmla="*/ f54 1 f36"/>
                  <a:gd name="f72" fmla="*/ f55 1 f37"/>
                  <a:gd name="f73" fmla="*/ f56 1 f36"/>
                  <a:gd name="f74" fmla="*/ f57 1 f36"/>
                  <a:gd name="f75" fmla="*/ f58 1 f36"/>
                  <a:gd name="f76" fmla="*/ f59 1 f37"/>
                  <a:gd name="f77" fmla="*/ f60 1 f36"/>
                  <a:gd name="f78" fmla="*/ f61 1 f37"/>
                  <a:gd name="f79" fmla="*/ f62 1 f36"/>
                  <a:gd name="f80" fmla="*/ f63 1 f37"/>
                  <a:gd name="f81" fmla="*/ f64 1 f36"/>
                  <a:gd name="f82" fmla="*/ f65 f27 1"/>
                  <a:gd name="f83" fmla="*/ f66 f27 1"/>
                  <a:gd name="f84" fmla="*/ f68 f28 1"/>
                  <a:gd name="f85" fmla="*/ f67 f28 1"/>
                  <a:gd name="f86" fmla="*/ f69 f27 1"/>
                  <a:gd name="f87" fmla="*/ f70 f28 1"/>
                  <a:gd name="f88" fmla="*/ f71 f27 1"/>
                  <a:gd name="f89" fmla="*/ f72 f28 1"/>
                  <a:gd name="f90" fmla="*/ f73 f27 1"/>
                  <a:gd name="f91" fmla="*/ f74 f27 1"/>
                  <a:gd name="f92" fmla="*/ f75 f27 1"/>
                  <a:gd name="f93" fmla="*/ f76 f28 1"/>
                  <a:gd name="f94" fmla="*/ f77 f27 1"/>
                  <a:gd name="f95" fmla="*/ f78 f28 1"/>
                  <a:gd name="f96" fmla="*/ f79 f27 1"/>
                  <a:gd name="f97" fmla="*/ f80 f28 1"/>
                  <a:gd name="f98" fmla="*/ f81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89"/>
                  </a:cxn>
                  <a:cxn ang="f51">
                    <a:pos x="f91" y="f89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98" y="f93"/>
                  </a:cxn>
                  <a:cxn ang="f51">
                    <a:pos x="f94" y="f93"/>
                  </a:cxn>
                  <a:cxn ang="f51">
                    <a:pos x="f86" y="f87"/>
                  </a:cxn>
                </a:cxnLst>
                <a:rect l="f82" t="f85" r="f83" b="f84"/>
                <a:pathLst>
                  <a:path w="22" h="18">
                    <a:moveTo>
                      <a:pt x="f8" y="f9"/>
                    </a:moveTo>
                    <a:cubicBezTo>
                      <a:pt x="f10" y="f11"/>
                      <a:pt x="f8" y="f10"/>
                      <a:pt x="f12" y="f13"/>
                    </a:cubicBezTo>
                    <a:cubicBezTo>
                      <a:pt x="f14" y="f13"/>
                      <a:pt x="f15" y="f13"/>
                      <a:pt x="f16" y="f13"/>
                    </a:cubicBezTo>
                    <a:cubicBezTo>
                      <a:pt x="f17" y="f18"/>
                      <a:pt x="f19" y="f5"/>
                      <a:pt x="f20" y="f13"/>
                    </a:cubicBezTo>
                    <a:cubicBezTo>
                      <a:pt x="f6" y="f11"/>
                      <a:pt x="f20" y="f21"/>
                      <a:pt x="f17" y="f12"/>
                    </a:cubicBezTo>
                    <a:cubicBezTo>
                      <a:pt x="f9" y="f9"/>
                      <a:pt x="f22" y="f15"/>
                      <a:pt x="f10" y="f17"/>
                    </a:cubicBezTo>
                    <a:cubicBezTo>
                      <a:pt x="f10" y="f7"/>
                      <a:pt x="f13" y="f7"/>
                      <a:pt x="f23" y="f24"/>
                    </a:cubicBezTo>
                    <a:cubicBezTo>
                      <a:pt x="f23" y="f15"/>
                      <a:pt x="f5" y="f9"/>
                      <a:pt x="f18" y="f12"/>
                    </a:cubicBezTo>
                    <a:cubicBezTo>
                      <a:pt x="f13" y="f21"/>
                      <a:pt x="f23" y="f21"/>
                      <a:pt x="f10" y="f12"/>
                    </a:cubicBezTo>
                    <a:cubicBezTo>
                      <a:pt x="f25" y="f12"/>
                      <a:pt x="f25" y="f14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8" name="Freeform 279">
                <a:extLst>
                  <a:ext uri="{FF2B5EF4-FFF2-40B4-BE49-F238E27FC236}">
                    <a16:creationId xmlns:a16="http://schemas.microsoft.com/office/drawing/2014/main" id="{DCD8A568-40B2-5804-49E1-16EFE7C6FFF1}"/>
                  </a:ext>
                </a:extLst>
              </p:cNvPr>
              <p:cNvSpPr/>
              <p:nvPr/>
            </p:nvSpPr>
            <p:spPr>
              <a:xfrm>
                <a:off x="3344866" y="4659316"/>
                <a:ext cx="47621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5"/>
                  <a:gd name="f8" fmla="val 6"/>
                  <a:gd name="f9" fmla="val 2"/>
                  <a:gd name="f10" fmla="val 11"/>
                  <a:gd name="f11" fmla="val 13"/>
                  <a:gd name="f12" fmla="val 7"/>
                  <a:gd name="f13" fmla="val 18"/>
                  <a:gd name="f14" fmla="val 9"/>
                  <a:gd name="f15" fmla="val 17"/>
                  <a:gd name="f16" fmla="val 14"/>
                  <a:gd name="f17" fmla="val 16"/>
                  <a:gd name="f18" fmla="val 12"/>
                  <a:gd name="f19" fmla="val 8"/>
                  <a:gd name="f20" fmla="val 4"/>
                  <a:gd name="f21" fmla="val 10"/>
                  <a:gd name="f22" fmla="val 1"/>
                  <a:gd name="f23" fmla="val 3"/>
                  <a:gd name="f24" fmla="+- 0 0 -90"/>
                  <a:gd name="f25" fmla="*/ f3 1 20"/>
                  <a:gd name="f26" fmla="*/ f4 1 15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15"/>
                  <a:gd name="f36" fmla="*/ 6 f32 1"/>
                  <a:gd name="f37" fmla="*/ 2 f31 1"/>
                  <a:gd name="f38" fmla="*/ 18 f32 1"/>
                  <a:gd name="f39" fmla="*/ 9 f31 1"/>
                  <a:gd name="f40" fmla="*/ 13 f31 1"/>
                  <a:gd name="f41" fmla="*/ 16 f32 1"/>
                  <a:gd name="f42" fmla="*/ 14 f31 1"/>
                  <a:gd name="f43" fmla="*/ 4 f32 1"/>
                  <a:gd name="f44" fmla="*/ 10 f31 1"/>
                  <a:gd name="f45" fmla="*/ 1 f32 1"/>
                  <a:gd name="f46" fmla="*/ 4 f31 1"/>
                  <a:gd name="f47" fmla="+- f33 0 f1"/>
                  <a:gd name="f48" fmla="*/ f36 1 20"/>
                  <a:gd name="f49" fmla="*/ f37 1 15"/>
                  <a:gd name="f50" fmla="*/ f38 1 20"/>
                  <a:gd name="f51" fmla="*/ f39 1 15"/>
                  <a:gd name="f52" fmla="*/ f40 1 15"/>
                  <a:gd name="f53" fmla="*/ f41 1 20"/>
                  <a:gd name="f54" fmla="*/ f42 1 15"/>
                  <a:gd name="f55" fmla="*/ f43 1 20"/>
                  <a:gd name="f56" fmla="*/ f44 1 15"/>
                  <a:gd name="f57" fmla="*/ f45 1 20"/>
                  <a:gd name="f58" fmla="*/ f46 1 15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5"/>
                  <a:gd name="f68" fmla="*/ f53 1 f34"/>
                  <a:gd name="f69" fmla="*/ f54 1 f35"/>
                  <a:gd name="f70" fmla="*/ f55 1 f34"/>
                  <a:gd name="f71" fmla="*/ f56 1 f35"/>
                  <a:gd name="f72" fmla="*/ f57 1 f34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6 1"/>
                  <a:gd name="f83" fmla="*/ f68 f25 1"/>
                  <a:gd name="f84" fmla="*/ f69 f26 1"/>
                  <a:gd name="f85" fmla="*/ f70 f25 1"/>
                  <a:gd name="f86" fmla="*/ f71 f26 1"/>
                  <a:gd name="f87" fmla="*/ f72 f25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0" y="f82"/>
                  </a:cxn>
                  <a:cxn ang="f47">
                    <a:pos x="f83" y="f84"/>
                  </a:cxn>
                  <a:cxn ang="f47">
                    <a:pos x="f85" y="f86"/>
                  </a:cxn>
                  <a:cxn ang="f47">
                    <a:pos x="f87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20" h="15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4"/>
                      <a:pt x="f13" y="f10"/>
                      <a:pt x="f13" y="f11"/>
                    </a:cubicBezTo>
                    <a:cubicBezTo>
                      <a:pt x="f15" y="f16"/>
                      <a:pt x="f15" y="f7"/>
                      <a:pt x="f17" y="f16"/>
                    </a:cubicBezTo>
                    <a:cubicBezTo>
                      <a:pt x="f18" y="f18"/>
                      <a:pt x="f19" y="f18"/>
                      <a:pt x="f20" y="f21"/>
                    </a:cubicBezTo>
                    <a:cubicBezTo>
                      <a:pt x="f22" y="f14"/>
                      <a:pt x="f5" y="f8"/>
                      <a:pt x="f22" y="f20"/>
                    </a:cubicBezTo>
                    <a:cubicBezTo>
                      <a:pt x="f22" y="f22"/>
                      <a:pt x="f23" y="f22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9" name="Freeform 280">
                <a:extLst>
                  <a:ext uri="{FF2B5EF4-FFF2-40B4-BE49-F238E27FC236}">
                    <a16:creationId xmlns:a16="http://schemas.microsoft.com/office/drawing/2014/main" id="{229D3B17-D867-F014-FB60-2667700BB301}"/>
                  </a:ext>
                </a:extLst>
              </p:cNvPr>
              <p:cNvSpPr/>
              <p:nvPr/>
            </p:nvSpPr>
            <p:spPr>
              <a:xfrm>
                <a:off x="2716216" y="4879979"/>
                <a:ext cx="2857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7"/>
                  <a:gd name="f9" fmla="val 6"/>
                  <a:gd name="f10" fmla="val 5"/>
                  <a:gd name="f11" fmla="val 4"/>
                  <a:gd name="f12" fmla="val 3"/>
                  <a:gd name="f13" fmla="val 8"/>
                  <a:gd name="f14" fmla="val 9"/>
                  <a:gd name="f15" fmla="val 10"/>
                  <a:gd name="f16" fmla="val 14"/>
                  <a:gd name="f17" fmla="val 17"/>
                  <a:gd name="f18" fmla="val 20"/>
                  <a:gd name="f19" fmla="val 1"/>
                  <a:gd name="f20" fmla="val 18"/>
                  <a:gd name="f21" fmla="val 11"/>
                  <a:gd name="f22" fmla="val 2"/>
                  <a:gd name="f23" fmla="+- 0 0 -90"/>
                  <a:gd name="f24" fmla="*/ f3 1 12"/>
                  <a:gd name="f25" fmla="*/ f4 1 21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2"/>
                  <a:gd name="f34" fmla="*/ f30 1 21"/>
                  <a:gd name="f35" fmla="*/ 7 f31 1"/>
                  <a:gd name="f36" fmla="*/ 7 f30 1"/>
                  <a:gd name="f37" fmla="*/ 5 f31 1"/>
                  <a:gd name="f38" fmla="*/ 3 f30 1"/>
                  <a:gd name="f39" fmla="*/ 12 f31 1"/>
                  <a:gd name="f40" fmla="*/ 8 f31 1"/>
                  <a:gd name="f41" fmla="*/ 14 f30 1"/>
                  <a:gd name="f42" fmla="*/ 3 f31 1"/>
                  <a:gd name="f43" fmla="*/ 21 f30 1"/>
                  <a:gd name="f44" fmla="*/ 0 f31 1"/>
                  <a:gd name="f45" fmla="*/ 18 f30 1"/>
                  <a:gd name="f46" fmla="+- f32 0 f1"/>
                  <a:gd name="f47" fmla="*/ f35 1 12"/>
                  <a:gd name="f48" fmla="*/ f36 1 21"/>
                  <a:gd name="f49" fmla="*/ f37 1 12"/>
                  <a:gd name="f50" fmla="*/ f38 1 21"/>
                  <a:gd name="f51" fmla="*/ f39 1 12"/>
                  <a:gd name="f52" fmla="*/ f40 1 12"/>
                  <a:gd name="f53" fmla="*/ f41 1 21"/>
                  <a:gd name="f54" fmla="*/ f42 1 12"/>
                  <a:gd name="f55" fmla="*/ f43 1 21"/>
                  <a:gd name="f56" fmla="*/ f44 1 12"/>
                  <a:gd name="f57" fmla="*/ f45 1 21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2" h="21">
                    <a:moveTo>
                      <a:pt x="f8" y="f8"/>
                    </a:moveTo>
                    <a:cubicBezTo>
                      <a:pt x="f9" y="f10"/>
                      <a:pt x="f11" y="f11"/>
                      <a:pt x="f10" y="f12"/>
                    </a:cubicBezTo>
                    <a:cubicBezTo>
                      <a:pt x="f13" y="f5"/>
                      <a:pt x="f14" y="f10"/>
                      <a:pt x="f6" y="f12"/>
                    </a:cubicBezTo>
                    <a:cubicBezTo>
                      <a:pt x="f15" y="f8"/>
                      <a:pt x="f14" y="f15"/>
                      <a:pt x="f13" y="f16"/>
                    </a:cubicBezTo>
                    <a:cubicBezTo>
                      <a:pt x="f13" y="f17"/>
                      <a:pt x="f8" y="f18"/>
                      <a:pt x="f12" y="f7"/>
                    </a:cubicBezTo>
                    <a:cubicBezTo>
                      <a:pt x="f19" y="f7"/>
                      <a:pt x="f5" y="f7"/>
                      <a:pt x="f5" y="f20"/>
                    </a:cubicBezTo>
                    <a:cubicBezTo>
                      <a:pt x="f5" y="f21"/>
                      <a:pt x="f22" y="f8"/>
                      <a:pt x="f8" y="f8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0" name="Freeform 281">
                <a:extLst>
                  <a:ext uri="{FF2B5EF4-FFF2-40B4-BE49-F238E27FC236}">
                    <a16:creationId xmlns:a16="http://schemas.microsoft.com/office/drawing/2014/main" id="{CDF576A8-74A6-EAC3-F050-88B1F69BB3A8}"/>
                  </a:ext>
                </a:extLst>
              </p:cNvPr>
              <p:cNvSpPr/>
              <p:nvPr/>
            </p:nvSpPr>
            <p:spPr>
              <a:xfrm>
                <a:off x="3160715" y="4748214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6"/>
                  <a:gd name="f9" fmla="val 13"/>
                  <a:gd name="f10" fmla="val 15"/>
                  <a:gd name="f11" fmla="val 9"/>
                  <a:gd name="f12" fmla="val 18"/>
                  <a:gd name="f13" fmla="val 4"/>
                  <a:gd name="f14" fmla="val 16"/>
                  <a:gd name="f15" fmla="val 2"/>
                  <a:gd name="f16" fmla="val 3"/>
                  <a:gd name="f17" fmla="val 14"/>
                  <a:gd name="f18" fmla="val 5"/>
                  <a:gd name="f19" fmla="val 11"/>
                  <a:gd name="f20" fmla="val 8"/>
                  <a:gd name="f21" fmla="val 7"/>
                  <a:gd name="f22" fmla="val 1"/>
                  <a:gd name="f23" fmla="+- 0 0 -90"/>
                  <a:gd name="f24" fmla="*/ f3 1 17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20"/>
                  <a:gd name="f35" fmla="*/ 6 f31 1"/>
                  <a:gd name="f36" fmla="*/ 13 f30 1"/>
                  <a:gd name="f37" fmla="*/ 18 f30 1"/>
                  <a:gd name="f38" fmla="*/ 2 f31 1"/>
                  <a:gd name="f39" fmla="*/ 16 f30 1"/>
                  <a:gd name="f40" fmla="*/ 3 f31 1"/>
                  <a:gd name="f41" fmla="*/ 6 f30 1"/>
                  <a:gd name="f42" fmla="*/ 11 f31 1"/>
                  <a:gd name="f43" fmla="*/ 1 f30 1"/>
                  <a:gd name="f44" fmla="*/ 15 f31 1"/>
                  <a:gd name="f45" fmla="*/ 5 f30 1"/>
                  <a:gd name="f46" fmla="+- f32 0 f1"/>
                  <a:gd name="f47" fmla="*/ f35 1 17"/>
                  <a:gd name="f48" fmla="*/ f36 1 20"/>
                  <a:gd name="f49" fmla="*/ f37 1 20"/>
                  <a:gd name="f50" fmla="*/ f38 1 17"/>
                  <a:gd name="f51" fmla="*/ f39 1 20"/>
                  <a:gd name="f52" fmla="*/ f40 1 17"/>
                  <a:gd name="f53" fmla="*/ f41 1 20"/>
                  <a:gd name="f54" fmla="*/ f42 1 17"/>
                  <a:gd name="f55" fmla="*/ f43 1 20"/>
                  <a:gd name="f56" fmla="*/ f44 1 17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4"/>
                  <a:gd name="f65" fmla="*/ f50 1 f33"/>
                  <a:gd name="f66" fmla="*/ f51 1 f34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5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80" y="f81"/>
                  </a:cxn>
                  <a:cxn ang="f46">
                    <a:pos x="f82" y="f78"/>
                  </a:cxn>
                  <a:cxn ang="f46">
                    <a:pos x="f77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7" h="20">
                    <a:moveTo>
                      <a:pt x="f8" y="f9"/>
                    </a:moveTo>
                    <a:cubicBezTo>
                      <a:pt x="f8" y="f10"/>
                      <a:pt x="f11" y="f6"/>
                      <a:pt x="f8" y="f12"/>
                    </a:cubicBezTo>
                    <a:cubicBezTo>
                      <a:pt x="f13" y="f7"/>
                      <a:pt x="f13" y="f14"/>
                      <a:pt x="f15" y="f14"/>
                    </a:cubicBezTo>
                    <a:cubicBezTo>
                      <a:pt x="f5" y="f10"/>
                      <a:pt x="f16" y="f17"/>
                      <a:pt x="f16" y="f9"/>
                    </a:cubicBezTo>
                    <a:cubicBezTo>
                      <a:pt x="f18" y="f19"/>
                      <a:pt x="f18" y="f20"/>
                      <a:pt x="f8" y="f8"/>
                    </a:cubicBezTo>
                    <a:cubicBezTo>
                      <a:pt x="f21" y="f13"/>
                      <a:pt x="f20" y="f22"/>
                      <a:pt x="f19" y="f22"/>
                    </a:cubicBezTo>
                    <a:cubicBezTo>
                      <a:pt x="f17" y="f5"/>
                      <a:pt x="f6" y="f5"/>
                      <a:pt x="f10" y="f18"/>
                    </a:cubicBezTo>
                    <a:cubicBezTo>
                      <a:pt x="f9" y="f11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1" name="Freeform 282">
                <a:extLst>
                  <a:ext uri="{FF2B5EF4-FFF2-40B4-BE49-F238E27FC236}">
                    <a16:creationId xmlns:a16="http://schemas.microsoft.com/office/drawing/2014/main" id="{7B43AF98-2BEE-603B-9DC3-D8C0AF83DEE8}"/>
                  </a:ext>
                </a:extLst>
              </p:cNvPr>
              <p:cNvSpPr/>
              <p:nvPr/>
            </p:nvSpPr>
            <p:spPr>
              <a:xfrm>
                <a:off x="2565404" y="4664080"/>
                <a:ext cx="26983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2"/>
                  <a:gd name="f8" fmla="val 7"/>
                  <a:gd name="f9" fmla="val 8"/>
                  <a:gd name="f10" fmla="val 6"/>
                  <a:gd name="f11" fmla="val 5"/>
                  <a:gd name="f12" fmla="val 3"/>
                  <a:gd name="f13" fmla="val 4"/>
                  <a:gd name="f14" fmla="val 1"/>
                  <a:gd name="f15" fmla="val 9"/>
                  <a:gd name="f16" fmla="val 15"/>
                  <a:gd name="f17" fmla="val 17"/>
                  <a:gd name="f18" fmla="val 19"/>
                  <a:gd name="f19" fmla="val 21"/>
                  <a:gd name="f20" fmla="val 2"/>
                  <a:gd name="f21" fmla="val 18"/>
                  <a:gd name="f22" fmla="val 16"/>
                  <a:gd name="f23" fmla="val 14"/>
                  <a:gd name="f24" fmla="val 12"/>
                  <a:gd name="f25" fmla="+- 0 0 -90"/>
                  <a:gd name="f26" fmla="*/ f3 1 11"/>
                  <a:gd name="f27" fmla="*/ f4 1 2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1"/>
                  <a:gd name="f36" fmla="*/ f32 1 22"/>
                  <a:gd name="f37" fmla="*/ 7 f33 1"/>
                  <a:gd name="f38" fmla="*/ 8 f32 1"/>
                  <a:gd name="f39" fmla="*/ 4 f33 1"/>
                  <a:gd name="f40" fmla="*/ 3 f32 1"/>
                  <a:gd name="f41" fmla="*/ 11 f33 1"/>
                  <a:gd name="f42" fmla="*/ 1 f32 1"/>
                  <a:gd name="f43" fmla="*/ 8 f33 1"/>
                  <a:gd name="f44" fmla="*/ 15 f32 1"/>
                  <a:gd name="f45" fmla="*/ 6 f33 1"/>
                  <a:gd name="f46" fmla="*/ 21 f32 1"/>
                  <a:gd name="f47" fmla="*/ 2 f33 1"/>
                  <a:gd name="f48" fmla="*/ 22 f32 1"/>
                  <a:gd name="f49" fmla="*/ 0 f33 1"/>
                  <a:gd name="f50" fmla="*/ 18 f32 1"/>
                  <a:gd name="f51" fmla="*/ 12 f32 1"/>
                  <a:gd name="f52" fmla="+- f34 0 f1"/>
                  <a:gd name="f53" fmla="*/ f37 1 11"/>
                  <a:gd name="f54" fmla="*/ f38 1 22"/>
                  <a:gd name="f55" fmla="*/ f39 1 11"/>
                  <a:gd name="f56" fmla="*/ f40 1 22"/>
                  <a:gd name="f57" fmla="*/ f41 1 11"/>
                  <a:gd name="f58" fmla="*/ f42 1 22"/>
                  <a:gd name="f59" fmla="*/ f43 1 11"/>
                  <a:gd name="f60" fmla="*/ f44 1 22"/>
                  <a:gd name="f61" fmla="*/ f45 1 11"/>
                  <a:gd name="f62" fmla="*/ f46 1 22"/>
                  <a:gd name="f63" fmla="*/ f47 1 11"/>
                  <a:gd name="f64" fmla="*/ f48 1 22"/>
                  <a:gd name="f65" fmla="*/ f49 1 11"/>
                  <a:gd name="f66" fmla="*/ f50 1 22"/>
                  <a:gd name="f67" fmla="*/ f51 1 22"/>
                  <a:gd name="f68" fmla="*/ 0 1 f35"/>
                  <a:gd name="f69" fmla="*/ f29 1 f35"/>
                  <a:gd name="f70" fmla="*/ 0 1 f36"/>
                  <a:gd name="f71" fmla="*/ f30 1 f36"/>
                  <a:gd name="f72" fmla="*/ f53 1 f35"/>
                  <a:gd name="f73" fmla="*/ f54 1 f36"/>
                  <a:gd name="f74" fmla="*/ f55 1 f35"/>
                  <a:gd name="f75" fmla="*/ f56 1 f36"/>
                  <a:gd name="f76" fmla="*/ f57 1 f35"/>
                  <a:gd name="f77" fmla="*/ f58 1 f36"/>
                  <a:gd name="f78" fmla="*/ f59 1 f35"/>
                  <a:gd name="f79" fmla="*/ f60 1 f36"/>
                  <a:gd name="f80" fmla="*/ f61 1 f35"/>
                  <a:gd name="f81" fmla="*/ f62 1 f36"/>
                  <a:gd name="f82" fmla="*/ f63 1 f35"/>
                  <a:gd name="f83" fmla="*/ f64 1 f36"/>
                  <a:gd name="f84" fmla="*/ f65 1 f35"/>
                  <a:gd name="f85" fmla="*/ f66 1 f36"/>
                  <a:gd name="f86" fmla="*/ f67 1 f36"/>
                  <a:gd name="f87" fmla="*/ f68 f26 1"/>
                  <a:gd name="f88" fmla="*/ f69 f26 1"/>
                  <a:gd name="f89" fmla="*/ f71 f27 1"/>
                  <a:gd name="f90" fmla="*/ f70 f27 1"/>
                  <a:gd name="f91" fmla="*/ f72 f26 1"/>
                  <a:gd name="f92" fmla="*/ f73 f27 1"/>
                  <a:gd name="f93" fmla="*/ f74 f26 1"/>
                  <a:gd name="f94" fmla="*/ f75 f27 1"/>
                  <a:gd name="f95" fmla="*/ f76 f26 1"/>
                  <a:gd name="f96" fmla="*/ f77 f27 1"/>
                  <a:gd name="f97" fmla="*/ f78 f26 1"/>
                  <a:gd name="f98" fmla="*/ f79 f27 1"/>
                  <a:gd name="f99" fmla="*/ f80 f26 1"/>
                  <a:gd name="f100" fmla="*/ f81 f27 1"/>
                  <a:gd name="f101" fmla="*/ f82 f26 1"/>
                  <a:gd name="f102" fmla="*/ f83 f27 1"/>
                  <a:gd name="f103" fmla="*/ f84 f26 1"/>
                  <a:gd name="f104" fmla="*/ f85 f27 1"/>
                  <a:gd name="f105" fmla="*/ f86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8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103" y="f104"/>
                  </a:cxn>
                  <a:cxn ang="f52">
                    <a:pos x="f103" y="f105"/>
                  </a:cxn>
                  <a:cxn ang="f52">
                    <a:pos x="f91" y="f92"/>
                  </a:cxn>
                </a:cxnLst>
                <a:rect l="f87" t="f90" r="f88" b="f89"/>
                <a:pathLst>
                  <a:path w="11" h="22">
                    <a:moveTo>
                      <a:pt x="f8" y="f9"/>
                    </a:moveTo>
                    <a:cubicBezTo>
                      <a:pt x="f10" y="f11"/>
                      <a:pt x="f12" y="f11"/>
                      <a:pt x="f13" y="f12"/>
                    </a:cubicBezTo>
                    <a:cubicBezTo>
                      <a:pt x="f10" y="f5"/>
                      <a:pt x="f9" y="f11"/>
                      <a:pt x="f6" y="f14"/>
                    </a:cubicBezTo>
                    <a:cubicBezTo>
                      <a:pt x="f15" y="f8"/>
                      <a:pt x="f9" y="f6"/>
                      <a:pt x="f9" y="f16"/>
                    </a:cubicBezTo>
                    <a:cubicBezTo>
                      <a:pt x="f9" y="f17"/>
                      <a:pt x="f9" y="f18"/>
                      <a:pt x="f10" y="f19"/>
                    </a:cubicBezTo>
                    <a:cubicBezTo>
                      <a:pt x="f11" y="f19"/>
                      <a:pt x="f12" y="f7"/>
                      <a:pt x="f20" y="f7"/>
                    </a:cubicBezTo>
                    <a:cubicBezTo>
                      <a:pt x="f5" y="f19"/>
                      <a:pt x="f5" y="f18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14" y="f15"/>
                      <a:pt x="f12" y="f8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2" name="Freeform 283">
                <a:extLst>
                  <a:ext uri="{FF2B5EF4-FFF2-40B4-BE49-F238E27FC236}">
                    <a16:creationId xmlns:a16="http://schemas.microsoft.com/office/drawing/2014/main" id="{2F8F4234-6059-2F92-D2B6-F5B0309DDF32}"/>
                  </a:ext>
                </a:extLst>
              </p:cNvPr>
              <p:cNvSpPr/>
              <p:nvPr/>
            </p:nvSpPr>
            <p:spPr>
              <a:xfrm>
                <a:off x="2124078" y="5029200"/>
                <a:ext cx="2857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8"/>
                  <a:gd name="f9" fmla="val 11"/>
                  <a:gd name="f10" fmla="val 4"/>
                  <a:gd name="f11" fmla="val 10"/>
                  <a:gd name="f12" fmla="val 2"/>
                  <a:gd name="f13" fmla="val 1"/>
                  <a:gd name="f14" fmla="val 3"/>
                  <a:gd name="f15" fmla="val 7"/>
                  <a:gd name="f16" fmla="val 9"/>
                  <a:gd name="f17" fmla="+- 0 0 -90"/>
                  <a:gd name="f18" fmla="*/ f3 1 12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13"/>
                  <a:gd name="f29" fmla="*/ 8 f25 1"/>
                  <a:gd name="f30" fmla="*/ 11 f24 1"/>
                  <a:gd name="f31" fmla="*/ 0 f25 1"/>
                  <a:gd name="f32" fmla="*/ 4 f24 1"/>
                  <a:gd name="f33" fmla="*/ 3 f25 1"/>
                  <a:gd name="f34" fmla="*/ 1 f24 1"/>
                  <a:gd name="f35" fmla="*/ 12 f25 1"/>
                  <a:gd name="f36" fmla="*/ 9 f24 1"/>
                  <a:gd name="f37" fmla="+- f26 0 f1"/>
                  <a:gd name="f38" fmla="*/ f29 1 12"/>
                  <a:gd name="f39" fmla="*/ f30 1 13"/>
                  <a:gd name="f40" fmla="*/ f31 1 12"/>
                  <a:gd name="f41" fmla="*/ f32 1 13"/>
                  <a:gd name="f42" fmla="*/ f33 1 12"/>
                  <a:gd name="f43" fmla="*/ f34 1 13"/>
                  <a:gd name="f44" fmla="*/ f35 1 12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2" h="13">
                    <a:moveTo>
                      <a:pt x="f8" y="f9"/>
                    </a:moveTo>
                    <a:cubicBezTo>
                      <a:pt x="f10" y="f11"/>
                      <a:pt x="f5" y="f11"/>
                      <a:pt x="f5" y="f10"/>
                    </a:cubicBezTo>
                    <a:cubicBezTo>
                      <a:pt x="f5" y="f12"/>
                      <a:pt x="f13" y="f5"/>
                      <a:pt x="f14" y="f13"/>
                    </a:cubicBezTo>
                    <a:cubicBezTo>
                      <a:pt x="f15" y="f12"/>
                      <a:pt x="f6" y="f14"/>
                      <a:pt x="f6" y="f16"/>
                    </a:cubicBezTo>
                    <a:cubicBezTo>
                      <a:pt x="f9" y="f9"/>
                      <a:pt x="f9" y="f7"/>
                      <a:pt x="f8" y="f9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3" name="Freeform 284">
                <a:extLst>
                  <a:ext uri="{FF2B5EF4-FFF2-40B4-BE49-F238E27FC236}">
                    <a16:creationId xmlns:a16="http://schemas.microsoft.com/office/drawing/2014/main" id="{B62CB1FC-1BFF-99D9-2353-9A364713F9E6}"/>
                  </a:ext>
                </a:extLst>
              </p:cNvPr>
              <p:cNvSpPr/>
              <p:nvPr/>
            </p:nvSpPr>
            <p:spPr>
              <a:xfrm>
                <a:off x="2406645" y="5114925"/>
                <a:ext cx="2540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3"/>
                  <a:gd name="f9" fmla="val 10"/>
                  <a:gd name="f10" fmla="val 8"/>
                  <a:gd name="f11" fmla="val 1"/>
                  <a:gd name="f12" fmla="val 2"/>
                  <a:gd name="f13" fmla="val 4"/>
                  <a:gd name="f14" fmla="val 7"/>
                  <a:gd name="f15" fmla="+- 0 0 -90"/>
                  <a:gd name="f16" fmla="*/ f3 1 11"/>
                  <a:gd name="f17" fmla="*/ f4 1 11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11"/>
                  <a:gd name="f24" fmla="*/ 6 f21 1"/>
                  <a:gd name="f25" fmla="*/ 11 f21 1"/>
                  <a:gd name="f26" fmla="*/ 0 f21 1"/>
                  <a:gd name="f27" fmla="*/ 3 f21 1"/>
                  <a:gd name="f28" fmla="*/ 4 f21 1"/>
                  <a:gd name="f29" fmla="*/ 1 f21 1"/>
                  <a:gd name="f30" fmla="*/ 8 f21 1"/>
                  <a:gd name="f31" fmla="+- f22 0 f1"/>
                  <a:gd name="f32" fmla="*/ f24 1 11"/>
                  <a:gd name="f33" fmla="*/ f25 1 11"/>
                  <a:gd name="f34" fmla="*/ f26 1 11"/>
                  <a:gd name="f35" fmla="*/ f27 1 11"/>
                  <a:gd name="f36" fmla="*/ f28 1 11"/>
                  <a:gd name="f37" fmla="*/ f29 1 11"/>
                  <a:gd name="f38" fmla="*/ f30 1 11"/>
                  <a:gd name="f39" fmla="*/ 0 1 f23"/>
                  <a:gd name="f40" fmla="*/ f19 1 f23"/>
                  <a:gd name="f41" fmla="*/ f32 1 f23"/>
                  <a:gd name="f42" fmla="*/ f33 1 f23"/>
                  <a:gd name="f43" fmla="*/ f34 1 f23"/>
                  <a:gd name="f44" fmla="*/ f35 1 f23"/>
                  <a:gd name="f45" fmla="*/ f36 1 f23"/>
                  <a:gd name="f46" fmla="*/ f37 1 f23"/>
                  <a:gd name="f47" fmla="*/ f38 1 f23"/>
                  <a:gd name="f48" fmla="*/ f39 f16 1"/>
                  <a:gd name="f49" fmla="*/ f40 f16 1"/>
                  <a:gd name="f50" fmla="*/ f40 f17 1"/>
                  <a:gd name="f51" fmla="*/ f39 f17 1"/>
                  <a:gd name="f52" fmla="*/ f41 f16 1"/>
                  <a:gd name="f53" fmla="*/ f42 f17 1"/>
                  <a:gd name="f54" fmla="*/ f43 f16 1"/>
                  <a:gd name="f55" fmla="*/ f44 f17 1"/>
                  <a:gd name="f56" fmla="*/ f45 f16 1"/>
                  <a:gd name="f57" fmla="*/ f46 f17 1"/>
                  <a:gd name="f58" fmla="*/ f42 f16 1"/>
                  <a:gd name="f59" fmla="*/ f47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11" h="11">
                    <a:moveTo>
                      <a:pt x="f7" y="f6"/>
                    </a:moveTo>
                    <a:cubicBezTo>
                      <a:pt x="f8" y="f9"/>
                      <a:pt x="f5" y="f10"/>
                      <a:pt x="f5" y="f8"/>
                    </a:cubicBezTo>
                    <a:cubicBezTo>
                      <a:pt x="f5" y="f11"/>
                      <a:pt x="f12" y="f5"/>
                      <a:pt x="f13" y="f11"/>
                    </a:cubicBezTo>
                    <a:cubicBezTo>
                      <a:pt x="f14" y="f12"/>
                      <a:pt x="f6" y="f8"/>
                      <a:pt x="f6" y="f10"/>
                    </a:cubicBezTo>
                    <a:cubicBezTo>
                      <a:pt x="f6" y="f6"/>
                      <a:pt x="f10" y="f6"/>
                      <a:pt x="f7" y="f6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4" name="Freeform 285">
                <a:extLst>
                  <a:ext uri="{FF2B5EF4-FFF2-40B4-BE49-F238E27FC236}">
                    <a16:creationId xmlns:a16="http://schemas.microsoft.com/office/drawing/2014/main" id="{015FB3A7-80D8-A498-3C8F-028FF457DDB1}"/>
                  </a:ext>
                </a:extLst>
              </p:cNvPr>
              <p:cNvSpPr/>
              <p:nvPr/>
            </p:nvSpPr>
            <p:spPr>
              <a:xfrm>
                <a:off x="3060697" y="5035555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8"/>
                  <a:gd name="f9" fmla="val 5"/>
                  <a:gd name="f10" fmla="val 6"/>
                  <a:gd name="f11" fmla="val 3"/>
                  <a:gd name="f12" fmla="val 1"/>
                  <a:gd name="f13" fmla="+- 0 0 -90"/>
                  <a:gd name="f14" fmla="*/ f3 1 9"/>
                  <a:gd name="f15" fmla="*/ f4 1 1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9"/>
                  <a:gd name="f24" fmla="*/ f20 1 12"/>
                  <a:gd name="f25" fmla="*/ 8 f21 1"/>
                  <a:gd name="f26" fmla="*/ 5 f20 1"/>
                  <a:gd name="f27" fmla="*/ 3 f21 1"/>
                  <a:gd name="f28" fmla="*/ 12 f20 1"/>
                  <a:gd name="f29" fmla="*/ 0 f21 1"/>
                  <a:gd name="f30" fmla="*/ 6 f21 1"/>
                  <a:gd name="f31" fmla="*/ 0 f20 1"/>
                  <a:gd name="f32" fmla="+- f22 0 f1"/>
                  <a:gd name="f33" fmla="*/ f25 1 9"/>
                  <a:gd name="f34" fmla="*/ f26 1 12"/>
                  <a:gd name="f35" fmla="*/ f27 1 9"/>
                  <a:gd name="f36" fmla="*/ f28 1 12"/>
                  <a:gd name="f37" fmla="*/ f29 1 9"/>
                  <a:gd name="f38" fmla="*/ f30 1 9"/>
                  <a:gd name="f39" fmla="*/ f31 1 12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3"/>
                  <a:gd name="f47" fmla="*/ f36 1 f24"/>
                  <a:gd name="f48" fmla="*/ f37 1 f23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4 1"/>
                  <a:gd name="f58" fmla="*/ f47 f15 1"/>
                  <a:gd name="f59" fmla="*/ f48 f14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9" y="f56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9" h="12">
                    <a:moveTo>
                      <a:pt x="f8" y="f9"/>
                    </a:moveTo>
                    <a:cubicBezTo>
                      <a:pt x="f6" y="f6"/>
                      <a:pt x="f10" y="f7"/>
                      <a:pt x="f11" y="f7"/>
                    </a:cubicBezTo>
                    <a:cubicBezTo>
                      <a:pt x="f5" y="f7"/>
                      <a:pt x="f5" y="f8"/>
                      <a:pt x="f5" y="f9"/>
                    </a:cubicBezTo>
                    <a:cubicBezTo>
                      <a:pt x="f12" y="f12"/>
                      <a:pt x="f11" y="f5"/>
                      <a:pt x="f10" y="f5"/>
                    </a:cubicBezTo>
                    <a:cubicBezTo>
                      <a:pt x="f6" y="f5"/>
                      <a:pt x="f8" y="f11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5" name="Freeform 286">
                <a:extLst>
                  <a:ext uri="{FF2B5EF4-FFF2-40B4-BE49-F238E27FC236}">
                    <a16:creationId xmlns:a16="http://schemas.microsoft.com/office/drawing/2014/main" id="{9CEC3119-DA01-022F-A52B-C53C8C0BB7EA}"/>
                  </a:ext>
                </a:extLst>
              </p:cNvPr>
              <p:cNvSpPr/>
              <p:nvPr/>
            </p:nvSpPr>
            <p:spPr>
              <a:xfrm>
                <a:off x="2981328" y="4559298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4"/>
                  <a:gd name="f9" fmla="val 1"/>
                  <a:gd name="f10" fmla="val 7"/>
                  <a:gd name="f11" fmla="val 3"/>
                  <a:gd name="f12" fmla="val 8"/>
                  <a:gd name="f13" fmla="val 6"/>
                  <a:gd name="f14" fmla="val 11"/>
                  <a:gd name="f15" fmla="val 2"/>
                  <a:gd name="f16" fmla="+- 0 0 -90"/>
                  <a:gd name="f17" fmla="*/ f3 1 9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12"/>
                  <a:gd name="f28" fmla="*/ 4 f24 1"/>
                  <a:gd name="f29" fmla="*/ 1 f23 1"/>
                  <a:gd name="f30" fmla="*/ 9 f24 1"/>
                  <a:gd name="f31" fmla="*/ 7 f23 1"/>
                  <a:gd name="f32" fmla="*/ 6 f24 1"/>
                  <a:gd name="f33" fmla="*/ 12 f23 1"/>
                  <a:gd name="f34" fmla="*/ 0 f24 1"/>
                  <a:gd name="f35" fmla="*/ 4 f23 1"/>
                  <a:gd name="f36" fmla="+- f25 0 f1"/>
                  <a:gd name="f37" fmla="*/ f28 1 9"/>
                  <a:gd name="f38" fmla="*/ f29 1 12"/>
                  <a:gd name="f39" fmla="*/ f30 1 9"/>
                  <a:gd name="f40" fmla="*/ f31 1 12"/>
                  <a:gd name="f41" fmla="*/ f32 1 9"/>
                  <a:gd name="f42" fmla="*/ f33 1 12"/>
                  <a:gd name="f43" fmla="*/ f34 1 9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9" h="12">
                    <a:moveTo>
                      <a:pt x="f8" y="f9"/>
                    </a:moveTo>
                    <a:cubicBezTo>
                      <a:pt x="f10" y="f9"/>
                      <a:pt x="f6" y="f11"/>
                      <a:pt x="f6" y="f10"/>
                    </a:cubicBezTo>
                    <a:cubicBezTo>
                      <a:pt x="f6" y="f6"/>
                      <a:pt x="f12" y="f7"/>
                      <a:pt x="f13" y="f7"/>
                    </a:cubicBezTo>
                    <a:cubicBezTo>
                      <a:pt x="f11" y="f14"/>
                      <a:pt x="f5" y="f6"/>
                      <a:pt x="f5" y="f8"/>
                    </a:cubicBezTo>
                    <a:cubicBezTo>
                      <a:pt x="f5" y="f15"/>
                      <a:pt x="f5" y="f5"/>
                      <a:pt x="f8" y="f9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6" name="Freeform 287">
                <a:extLst>
                  <a:ext uri="{FF2B5EF4-FFF2-40B4-BE49-F238E27FC236}">
                    <a16:creationId xmlns:a16="http://schemas.microsoft.com/office/drawing/2014/main" id="{DFACB99D-5A84-0724-DA8A-B2EAA1CF22A9}"/>
                  </a:ext>
                </a:extLst>
              </p:cNvPr>
              <p:cNvSpPr/>
              <p:nvPr/>
            </p:nvSpPr>
            <p:spPr>
              <a:xfrm>
                <a:off x="3214692" y="4999043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8"/>
                  <a:gd name="f10" fmla="val 7"/>
                  <a:gd name="f11" fmla="val 3"/>
                  <a:gd name="f12" fmla="val 10"/>
                  <a:gd name="f13" fmla="val 1"/>
                  <a:gd name="f14" fmla="val 2"/>
                  <a:gd name="f15" fmla="+- 0 0 -90"/>
                  <a:gd name="f16" fmla="*/ f3 1 9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"/>
                  <a:gd name="f26" fmla="*/ f22 1 12"/>
                  <a:gd name="f27" fmla="*/ 9 f23 1"/>
                  <a:gd name="f28" fmla="*/ 5 f22 1"/>
                  <a:gd name="f29" fmla="*/ 3 f23 1"/>
                  <a:gd name="f30" fmla="*/ 12 f22 1"/>
                  <a:gd name="f31" fmla="*/ 0 f23 1"/>
                  <a:gd name="f32" fmla="*/ 8 f22 1"/>
                  <a:gd name="f33" fmla="*/ 7 f23 1"/>
                  <a:gd name="f34" fmla="*/ 0 f22 1"/>
                  <a:gd name="f35" fmla="+- f24 0 f1"/>
                  <a:gd name="f36" fmla="*/ f27 1 9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2">
                    <a:moveTo>
                      <a:pt x="f6" y="f8"/>
                    </a:moveTo>
                    <a:cubicBezTo>
                      <a:pt x="f9" y="f6"/>
                      <a:pt x="f10" y="f7"/>
                      <a:pt x="f11" y="f7"/>
                    </a:cubicBezTo>
                    <a:cubicBezTo>
                      <a:pt x="f5" y="f7"/>
                      <a:pt x="f5" y="f12"/>
                      <a:pt x="f5" y="f9"/>
                    </a:cubicBezTo>
                    <a:cubicBezTo>
                      <a:pt x="f13" y="f8"/>
                      <a:pt x="f14" y="f5"/>
                      <a:pt x="f10" y="f5"/>
                    </a:cubicBezTo>
                    <a:cubicBezTo>
                      <a:pt x="f6" y="f13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7" name="Freeform 288">
                <a:extLst>
                  <a:ext uri="{FF2B5EF4-FFF2-40B4-BE49-F238E27FC236}">
                    <a16:creationId xmlns:a16="http://schemas.microsoft.com/office/drawing/2014/main" id="{7E7CF498-1501-F3AD-6C2D-E0FADDA7ED4A}"/>
                  </a:ext>
                </a:extLst>
              </p:cNvPr>
              <p:cNvSpPr/>
              <p:nvPr/>
            </p:nvSpPr>
            <p:spPr>
              <a:xfrm>
                <a:off x="2995610" y="4522786"/>
                <a:ext cx="31747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8"/>
                  <a:gd name="f9" fmla="val 7"/>
                  <a:gd name="f10" fmla="val 5"/>
                  <a:gd name="f11" fmla="val 9"/>
                  <a:gd name="f12" fmla="val 3"/>
                  <a:gd name="f13" fmla="val 2"/>
                  <a:gd name="f14" fmla="val 1"/>
                  <a:gd name="f15" fmla="val 6"/>
                  <a:gd name="f16" fmla="val 4"/>
                  <a:gd name="f17" fmla="val 12"/>
                  <a:gd name="f18" fmla="+- 0 0 -90"/>
                  <a:gd name="f19" fmla="*/ f3 1 13"/>
                  <a:gd name="f20" fmla="*/ f4 1 10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5 1 10"/>
                  <a:gd name="f29" fmla="*/ f26 1 13"/>
                  <a:gd name="f30" fmla="*/ 8 f26 1"/>
                  <a:gd name="f31" fmla="*/ 10 f25 1"/>
                  <a:gd name="f32" fmla="*/ 3 f26 1"/>
                  <a:gd name="f33" fmla="*/ 9 f25 1"/>
                  <a:gd name="f34" fmla="*/ 1 f26 1"/>
                  <a:gd name="f35" fmla="*/ 8 f25 1"/>
                  <a:gd name="f36" fmla="*/ 6 f25 1"/>
                  <a:gd name="f37" fmla="*/ 4 f26 1"/>
                  <a:gd name="f38" fmla="*/ 4 f25 1"/>
                  <a:gd name="f39" fmla="*/ 7 f26 1"/>
                  <a:gd name="f40" fmla="*/ 1 f25 1"/>
                  <a:gd name="f41" fmla="*/ 12 f26 1"/>
                  <a:gd name="f42" fmla="*/ 7 f25 1"/>
                  <a:gd name="f43" fmla="+- f27 0 f1"/>
                  <a:gd name="f44" fmla="*/ f30 1 13"/>
                  <a:gd name="f45" fmla="*/ f31 1 10"/>
                  <a:gd name="f46" fmla="*/ f32 1 13"/>
                  <a:gd name="f47" fmla="*/ f33 1 10"/>
                  <a:gd name="f48" fmla="*/ f34 1 13"/>
                  <a:gd name="f49" fmla="*/ f35 1 10"/>
                  <a:gd name="f50" fmla="*/ f36 1 10"/>
                  <a:gd name="f51" fmla="*/ f37 1 13"/>
                  <a:gd name="f52" fmla="*/ f38 1 10"/>
                  <a:gd name="f53" fmla="*/ f39 1 13"/>
                  <a:gd name="f54" fmla="*/ f40 1 10"/>
                  <a:gd name="f55" fmla="*/ f41 1 13"/>
                  <a:gd name="f56" fmla="*/ f42 1 10"/>
                  <a:gd name="f57" fmla="*/ 0 1 f29"/>
                  <a:gd name="f58" fmla="*/ f22 1 f29"/>
                  <a:gd name="f59" fmla="*/ 0 1 f28"/>
                  <a:gd name="f60" fmla="*/ f23 1 f28"/>
                  <a:gd name="f61" fmla="*/ f44 1 f29"/>
                  <a:gd name="f62" fmla="*/ f45 1 f28"/>
                  <a:gd name="f63" fmla="*/ f46 1 f29"/>
                  <a:gd name="f64" fmla="*/ f47 1 f28"/>
                  <a:gd name="f65" fmla="*/ f48 1 f29"/>
                  <a:gd name="f66" fmla="*/ f49 1 f28"/>
                  <a:gd name="f67" fmla="*/ f50 1 f28"/>
                  <a:gd name="f68" fmla="*/ f51 1 f29"/>
                  <a:gd name="f69" fmla="*/ f52 1 f28"/>
                  <a:gd name="f70" fmla="*/ f53 1 f29"/>
                  <a:gd name="f71" fmla="*/ f54 1 f28"/>
                  <a:gd name="f72" fmla="*/ f55 1 f29"/>
                  <a:gd name="f73" fmla="*/ f56 1 f28"/>
                  <a:gd name="f74" fmla="*/ f57 f19 1"/>
                  <a:gd name="f75" fmla="*/ f58 f19 1"/>
                  <a:gd name="f76" fmla="*/ f60 f20 1"/>
                  <a:gd name="f77" fmla="*/ f59 f20 1"/>
                  <a:gd name="f78" fmla="*/ f61 f19 1"/>
                  <a:gd name="f79" fmla="*/ f62 f20 1"/>
                  <a:gd name="f80" fmla="*/ f63 f19 1"/>
                  <a:gd name="f81" fmla="*/ f64 f20 1"/>
                  <a:gd name="f82" fmla="*/ f65 f19 1"/>
                  <a:gd name="f83" fmla="*/ f66 f20 1"/>
                  <a:gd name="f84" fmla="*/ f67 f20 1"/>
                  <a:gd name="f85" fmla="*/ f68 f19 1"/>
                  <a:gd name="f86" fmla="*/ f69 f20 1"/>
                  <a:gd name="f87" fmla="*/ f70 f19 1"/>
                  <a:gd name="f88" fmla="*/ f71 f20 1"/>
                  <a:gd name="f89" fmla="*/ f72 f19 1"/>
                  <a:gd name="f90" fmla="*/ f73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3">
                    <a:pos x="f78" y="f79"/>
                  </a:cxn>
                  <a:cxn ang="f43">
                    <a:pos x="f80" y="f81"/>
                  </a:cxn>
                  <a:cxn ang="f43">
                    <a:pos x="f82" y="f83"/>
                  </a:cxn>
                  <a:cxn ang="f43">
                    <a:pos x="f80" y="f84"/>
                  </a:cxn>
                  <a:cxn ang="f43">
                    <a:pos x="f85" y="f86"/>
                  </a:cxn>
                  <a:cxn ang="f43">
                    <a:pos x="f87" y="f88"/>
                  </a:cxn>
                  <a:cxn ang="f43">
                    <a:pos x="f89" y="f90"/>
                  </a:cxn>
                  <a:cxn ang="f43">
                    <a:pos x="f78" y="f79"/>
                  </a:cxn>
                </a:cxnLst>
                <a:rect l="f74" t="f77" r="f75" b="f76"/>
                <a:pathLst>
                  <a:path w="13" h="10">
                    <a:moveTo>
                      <a:pt x="f8" y="f7"/>
                    </a:moveTo>
                    <a:cubicBezTo>
                      <a:pt x="f9" y="f7"/>
                      <a:pt x="f10" y="f11"/>
                      <a:pt x="f12" y="f11"/>
                    </a:cubicBezTo>
                    <a:cubicBezTo>
                      <a:pt x="f13" y="f11"/>
                      <a:pt x="f14" y="f11"/>
                      <a:pt x="f14" y="f8"/>
                    </a:cubicBezTo>
                    <a:cubicBezTo>
                      <a:pt x="f5" y="f10"/>
                      <a:pt x="f13" y="f15"/>
                      <a:pt x="f12" y="f15"/>
                    </a:cubicBezTo>
                    <a:cubicBezTo>
                      <a:pt x="f10" y="f9"/>
                      <a:pt x="f10" y="f10"/>
                      <a:pt x="f16" y="f16"/>
                    </a:cubicBezTo>
                    <a:cubicBezTo>
                      <a:pt x="f16" y="f13"/>
                      <a:pt x="f16" y="f5"/>
                      <a:pt x="f9" y="f14"/>
                    </a:cubicBezTo>
                    <a:cubicBezTo>
                      <a:pt x="f7" y="f13"/>
                      <a:pt x="f6" y="f12"/>
                      <a:pt x="f17" y="f9"/>
                    </a:cubicBezTo>
                    <a:cubicBezTo>
                      <a:pt x="f17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8" name="Freeform 289">
                <a:extLst>
                  <a:ext uri="{FF2B5EF4-FFF2-40B4-BE49-F238E27FC236}">
                    <a16:creationId xmlns:a16="http://schemas.microsoft.com/office/drawing/2014/main" id="{28F8DF44-2D96-41F9-B3A3-0707814D1731}"/>
                  </a:ext>
                </a:extLst>
              </p:cNvPr>
              <p:cNvSpPr/>
              <p:nvPr/>
            </p:nvSpPr>
            <p:spPr>
              <a:xfrm>
                <a:off x="3181353" y="4535488"/>
                <a:ext cx="28575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4"/>
                  <a:gd name="f9" fmla="val 11"/>
                  <a:gd name="f10" fmla="val 7"/>
                  <a:gd name="f11" fmla="val 5"/>
                  <a:gd name="f12" fmla="val 3"/>
                  <a:gd name="f13" fmla="val 8"/>
                  <a:gd name="f14" fmla="val 1"/>
                  <a:gd name="f15" fmla="val 2"/>
                  <a:gd name="f16" fmla="+- 0 0 -90"/>
                  <a:gd name="f17" fmla="*/ f3 1 12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9"/>
                  <a:gd name="f28" fmla="*/ 12 f24 1"/>
                  <a:gd name="f29" fmla="*/ 4 f23 1"/>
                  <a:gd name="f30" fmla="*/ 5 f24 1"/>
                  <a:gd name="f31" fmla="*/ 9 f23 1"/>
                  <a:gd name="f32" fmla="*/ 1 f24 1"/>
                  <a:gd name="f33" fmla="*/ 5 f23 1"/>
                  <a:gd name="f34" fmla="*/ 8 f24 1"/>
                  <a:gd name="f35" fmla="*/ 1 f23 1"/>
                  <a:gd name="f36" fmla="+- f25 0 f1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7" y="f7"/>
                      <a:pt x="f11" y="f7"/>
                    </a:cubicBezTo>
                    <a:cubicBezTo>
                      <a:pt x="f12" y="f7"/>
                      <a:pt x="f5" y="f13"/>
                      <a:pt x="f14" y="f11"/>
                    </a:cubicBezTo>
                    <a:cubicBezTo>
                      <a:pt x="f15" y="f15"/>
                      <a:pt x="f11" y="f14"/>
                      <a:pt x="f13" y="f14"/>
                    </a:cubicBezTo>
                    <a:cubicBezTo>
                      <a:pt x="f7" y="f14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9" name="Freeform 290">
                <a:extLst>
                  <a:ext uri="{FF2B5EF4-FFF2-40B4-BE49-F238E27FC236}">
                    <a16:creationId xmlns:a16="http://schemas.microsoft.com/office/drawing/2014/main" id="{E53E8277-6A26-8AF0-1100-223CAE9CB3CD}"/>
                  </a:ext>
                </a:extLst>
              </p:cNvPr>
              <p:cNvSpPr/>
              <p:nvPr/>
            </p:nvSpPr>
            <p:spPr>
              <a:xfrm>
                <a:off x="2176464" y="4818065"/>
                <a:ext cx="2222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1"/>
                  <a:gd name="f8" fmla="val 4"/>
                  <a:gd name="f9" fmla="val 1"/>
                  <a:gd name="f10" fmla="val 8"/>
                  <a:gd name="f11" fmla="val 10"/>
                  <a:gd name="f12" fmla="val 7"/>
                  <a:gd name="f13" fmla="val 6"/>
                  <a:gd name="f14" fmla="val 2"/>
                  <a:gd name="f15" fmla="+- 0 0 -90"/>
                  <a:gd name="f16" fmla="*/ f3 1 9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9"/>
                  <a:gd name="f26" fmla="*/ f22 1 11"/>
                  <a:gd name="f27" fmla="*/ 4 f23 1"/>
                  <a:gd name="f28" fmla="*/ 1 f22 1"/>
                  <a:gd name="f29" fmla="*/ 9 f23 1"/>
                  <a:gd name="f30" fmla="*/ 8 f22 1"/>
                  <a:gd name="f31" fmla="*/ 6 f23 1"/>
                  <a:gd name="f32" fmla="*/ 10 f22 1"/>
                  <a:gd name="f33" fmla="*/ 0 f23 1"/>
                  <a:gd name="f34" fmla="*/ 4 f22 1"/>
                  <a:gd name="f35" fmla="+- f24 0 f1"/>
                  <a:gd name="f36" fmla="*/ f27 1 9"/>
                  <a:gd name="f37" fmla="*/ f28 1 11"/>
                  <a:gd name="f38" fmla="*/ f29 1 9"/>
                  <a:gd name="f39" fmla="*/ f30 1 11"/>
                  <a:gd name="f40" fmla="*/ f31 1 9"/>
                  <a:gd name="f41" fmla="*/ f32 1 11"/>
                  <a:gd name="f42" fmla="*/ f33 1 9"/>
                  <a:gd name="f43" fmla="*/ f34 1 11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1">
                    <a:moveTo>
                      <a:pt x="f8" y="f9"/>
                    </a:moveTo>
                    <a:cubicBezTo>
                      <a:pt x="f10" y="f9"/>
                      <a:pt x="f10" y="f8"/>
                      <a:pt x="f6" y="f10"/>
                    </a:cubicBezTo>
                    <a:cubicBezTo>
                      <a:pt x="f6" y="f11"/>
                      <a:pt x="f12" y="f7"/>
                      <a:pt x="f13" y="f11"/>
                    </a:cubicBezTo>
                    <a:cubicBezTo>
                      <a:pt x="f14" y="f11"/>
                      <a:pt x="f9" y="f12"/>
                      <a:pt x="f5" y="f8"/>
                    </a:cubicBezTo>
                    <a:cubicBezTo>
                      <a:pt x="f5" y="f9"/>
                      <a:pt x="f9" y="f5"/>
                      <a:pt x="f8" y="f9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0" name="Freeform 291">
                <a:extLst>
                  <a:ext uri="{FF2B5EF4-FFF2-40B4-BE49-F238E27FC236}">
                    <a16:creationId xmlns:a16="http://schemas.microsoft.com/office/drawing/2014/main" id="{711B4D1B-D31F-D496-FBEB-6C7DF08C379F}"/>
                  </a:ext>
                </a:extLst>
              </p:cNvPr>
              <p:cNvSpPr/>
              <p:nvPr/>
            </p:nvSpPr>
            <p:spPr>
              <a:xfrm>
                <a:off x="3349620" y="4794254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2"/>
                  <a:gd name="f9" fmla="val 5"/>
                  <a:gd name="f10" fmla="val 9"/>
                  <a:gd name="f11" fmla="val 7"/>
                  <a:gd name="f12" fmla="val 11"/>
                  <a:gd name="f13" fmla="val 6"/>
                  <a:gd name="f14" fmla="val 4"/>
                  <a:gd name="f15" fmla="val 1"/>
                  <a:gd name="f16" fmla="val 8"/>
                  <a:gd name="f17" fmla="+- 0 0 -90"/>
                  <a:gd name="f18" fmla="*/ f3 1 10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2"/>
                  <a:gd name="f29" fmla="*/ 2 f25 1"/>
                  <a:gd name="f30" fmla="*/ 5 f24 1"/>
                  <a:gd name="f31" fmla="*/ 10 f25 1"/>
                  <a:gd name="f32" fmla="*/ 7 f24 1"/>
                  <a:gd name="f33" fmla="*/ 4 f25 1"/>
                  <a:gd name="f34" fmla="*/ 12 f24 1"/>
                  <a:gd name="f35" fmla="+- f26 0 f1"/>
                  <a:gd name="f36" fmla="*/ f29 1 10"/>
                  <a:gd name="f37" fmla="*/ f30 1 12"/>
                  <a:gd name="f38" fmla="*/ f31 1 10"/>
                  <a:gd name="f39" fmla="*/ f32 1 12"/>
                  <a:gd name="f40" fmla="*/ f33 1 10"/>
                  <a:gd name="f41" fmla="*/ f34 1 12"/>
                  <a:gd name="f42" fmla="*/ 0 1 f27"/>
                  <a:gd name="f43" fmla="*/ f21 1 f27"/>
                  <a:gd name="f44" fmla="*/ 0 1 f28"/>
                  <a:gd name="f45" fmla="*/ f22 1 f28"/>
                  <a:gd name="f46" fmla="*/ f36 1 f27"/>
                  <a:gd name="f47" fmla="*/ f37 1 f28"/>
                  <a:gd name="f48" fmla="*/ f38 1 f27"/>
                  <a:gd name="f49" fmla="*/ f39 1 f28"/>
                  <a:gd name="f50" fmla="*/ f40 1 f27"/>
                  <a:gd name="f51" fmla="*/ f41 1 f28"/>
                  <a:gd name="f52" fmla="*/ f42 f18 1"/>
                  <a:gd name="f53" fmla="*/ f43 f18 1"/>
                  <a:gd name="f54" fmla="*/ f45 f19 1"/>
                  <a:gd name="f55" fmla="*/ f44 f19 1"/>
                  <a:gd name="f56" fmla="*/ f46 f18 1"/>
                  <a:gd name="f57" fmla="*/ f47 f19 1"/>
                  <a:gd name="f58" fmla="*/ f48 f18 1"/>
                  <a:gd name="f59" fmla="*/ f49 f19 1"/>
                  <a:gd name="f60" fmla="*/ f50 f18 1"/>
                  <a:gd name="f61" fmla="*/ f5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6" y="f57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6" y="f57"/>
                  </a:cxn>
                </a:cxnLst>
                <a:rect l="f52" t="f55" r="f53" b="f54"/>
                <a:pathLst>
                  <a:path w="10" h="12">
                    <a:moveTo>
                      <a:pt x="f8" y="f9"/>
                    </a:moveTo>
                    <a:cubicBezTo>
                      <a:pt x="f9" y="f9"/>
                      <a:pt x="f10" y="f5"/>
                      <a:pt x="f6" y="f11"/>
                    </a:cubicBezTo>
                    <a:cubicBezTo>
                      <a:pt x="f6" y="f12"/>
                      <a:pt x="f13" y="f7"/>
                      <a:pt x="f14" y="f7"/>
                    </a:cubicBezTo>
                    <a:cubicBezTo>
                      <a:pt x="f5" y="f12"/>
                      <a:pt x="f15" y="f16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1" name="Freeform 292">
                <a:extLst>
                  <a:ext uri="{FF2B5EF4-FFF2-40B4-BE49-F238E27FC236}">
                    <a16:creationId xmlns:a16="http://schemas.microsoft.com/office/drawing/2014/main" id="{7C5C8FE7-EF22-DE6F-726F-9293694280AD}"/>
                  </a:ext>
                </a:extLst>
              </p:cNvPr>
              <p:cNvSpPr/>
              <p:nvPr/>
            </p:nvSpPr>
            <p:spPr>
              <a:xfrm>
                <a:off x="3014667" y="5040319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6"/>
                  <a:gd name="f9" fmla="val 4"/>
                  <a:gd name="f10" fmla="val 9"/>
                  <a:gd name="f11" fmla="val 2"/>
                  <a:gd name="f12" fmla="val 7"/>
                  <a:gd name="f13" fmla="val 8"/>
                  <a:gd name="f14" fmla="val 1"/>
                  <a:gd name="f15" fmla="val 10"/>
                  <a:gd name="f16" fmla="val 3"/>
                  <a:gd name="f17" fmla="val 5"/>
                  <a:gd name="f18" fmla="+- 0 0 -90"/>
                  <a:gd name="f19" fmla="*/ f3 1 11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3"/>
                  <a:gd name="f30" fmla="*/ 6 f26 1"/>
                  <a:gd name="f31" fmla="*/ 13 f25 1"/>
                  <a:gd name="f32" fmla="*/ 4 f26 1"/>
                  <a:gd name="f33" fmla="*/ 2 f25 1"/>
                  <a:gd name="f34" fmla="*/ 8 f26 1"/>
                  <a:gd name="f35" fmla="*/ 1 f25 1"/>
                  <a:gd name="f36" fmla="*/ 9 f26 1"/>
                  <a:gd name="f37" fmla="*/ 8 f25 1"/>
                  <a:gd name="f38" fmla="+- f27 0 f1"/>
                  <a:gd name="f39" fmla="*/ f30 1 11"/>
                  <a:gd name="f40" fmla="*/ f31 1 13"/>
                  <a:gd name="f41" fmla="*/ f32 1 11"/>
                  <a:gd name="f42" fmla="*/ f33 1 13"/>
                  <a:gd name="f43" fmla="*/ f34 1 11"/>
                  <a:gd name="f44" fmla="*/ f35 1 13"/>
                  <a:gd name="f45" fmla="*/ f36 1 11"/>
                  <a:gd name="f46" fmla="*/ f37 1 13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1" h="13">
                    <a:moveTo>
                      <a:pt x="f8" y="f7"/>
                    </a:moveTo>
                    <a:cubicBezTo>
                      <a:pt x="f9" y="f10"/>
                      <a:pt x="f5" y="f8"/>
                      <a:pt x="f9" y="f11"/>
                    </a:cubicBezTo>
                    <a:cubicBezTo>
                      <a:pt x="f8" y="f5"/>
                      <a:pt x="f12" y="f5"/>
                      <a:pt x="f13" y="f14"/>
                    </a:cubicBezTo>
                    <a:cubicBezTo>
                      <a:pt x="f15" y="f16"/>
                      <a:pt x="f6" y="f17"/>
                      <a:pt x="f10" y="f13"/>
                    </a:cubicBezTo>
                    <a:cubicBezTo>
                      <a:pt x="f13" y="f10"/>
                      <a:pt x="f12" y="f15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2" name="Freeform 293">
                <a:extLst>
                  <a:ext uri="{FF2B5EF4-FFF2-40B4-BE49-F238E27FC236}">
                    <a16:creationId xmlns:a16="http://schemas.microsoft.com/office/drawing/2014/main" id="{04775FBB-0385-8FEA-6C1C-05BBB50ADC06}"/>
                  </a:ext>
                </a:extLst>
              </p:cNvPr>
              <p:cNvSpPr/>
              <p:nvPr/>
            </p:nvSpPr>
            <p:spPr>
              <a:xfrm>
                <a:off x="2690814" y="4672017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3"/>
                  <a:gd name="f10" fmla="val 1"/>
                  <a:gd name="f11" fmla="val 2"/>
                  <a:gd name="f12" fmla="val 5"/>
                  <a:gd name="f13" fmla="val 4"/>
                  <a:gd name="f14" fmla="val 7"/>
                  <a:gd name="f15" fmla="val 8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6 f24 1"/>
                  <a:gd name="f29" fmla="*/ 9 f23 1"/>
                  <a:gd name="f30" fmla="*/ 1 f24 1"/>
                  <a:gd name="f31" fmla="*/ 2 f23 1"/>
                  <a:gd name="f32" fmla="*/ 3 f24 1"/>
                  <a:gd name="f33" fmla="*/ 0 f23 1"/>
                  <a:gd name="f34" fmla="*/ 10 f24 1"/>
                  <a:gd name="f35" fmla="*/ 7 f23 1"/>
                  <a:gd name="f36" fmla="+- f25 0 f1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10" y="f11"/>
                    </a:cubicBezTo>
                    <a:cubicBezTo>
                      <a:pt x="f5" y="f10"/>
                      <a:pt x="f10" y="f5"/>
                      <a:pt x="f9" y="f5"/>
                    </a:cubicBezTo>
                    <a:cubicBezTo>
                      <a:pt x="f12" y="f5"/>
                      <a:pt x="f6" y="f13"/>
                      <a:pt x="f6" y="f14"/>
                    </a:cubicBezTo>
                    <a:cubicBezTo>
                      <a:pt x="f6" y="f7"/>
                      <a:pt x="f15" y="f15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3" name="Freeform 294">
                <a:extLst>
                  <a:ext uri="{FF2B5EF4-FFF2-40B4-BE49-F238E27FC236}">
                    <a16:creationId xmlns:a16="http://schemas.microsoft.com/office/drawing/2014/main" id="{36908860-2533-9DC5-44AE-4742EDD9DD58}"/>
                  </a:ext>
                </a:extLst>
              </p:cNvPr>
              <p:cNvSpPr/>
              <p:nvPr/>
            </p:nvSpPr>
            <p:spPr>
              <a:xfrm>
                <a:off x="2843217" y="4902198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3"/>
                  <a:gd name="f9" fmla="val 7"/>
                  <a:gd name="f10" fmla="val 1"/>
                  <a:gd name="f11" fmla="val 8"/>
                  <a:gd name="f12" fmla="val 4"/>
                  <a:gd name="f13" fmla="val 6"/>
                  <a:gd name="f14" fmla="val 2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3 f23 1"/>
                  <a:gd name="f28" fmla="*/ 0 f22 1"/>
                  <a:gd name="f29" fmla="*/ 9 f23 1"/>
                  <a:gd name="f30" fmla="*/ 8 f22 1"/>
                  <a:gd name="f31" fmla="*/ 6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11" y="f12"/>
                      <a:pt x="f6" y="f11"/>
                    </a:cubicBezTo>
                    <a:cubicBezTo>
                      <a:pt x="f6" y="f7"/>
                      <a:pt x="f9" y="f7"/>
                      <a:pt x="f13" y="f7"/>
                    </a:cubicBezTo>
                    <a:cubicBezTo>
                      <a:pt x="f14" y="f7"/>
                      <a:pt x="f10" y="f13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4" name="Freeform 295">
                <a:extLst>
                  <a:ext uri="{FF2B5EF4-FFF2-40B4-BE49-F238E27FC236}">
                    <a16:creationId xmlns:a16="http://schemas.microsoft.com/office/drawing/2014/main" id="{281E4D60-191E-8CBF-FF69-982C9834B34C}"/>
                  </a:ext>
                </a:extLst>
              </p:cNvPr>
              <p:cNvSpPr/>
              <p:nvPr/>
            </p:nvSpPr>
            <p:spPr>
              <a:xfrm>
                <a:off x="3255958" y="5002216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1"/>
                  <a:gd name="f9" fmla="val 7"/>
                  <a:gd name="f10" fmla="val 3"/>
                  <a:gd name="f11" fmla="val 4"/>
                  <a:gd name="f12" fmla="val 2"/>
                  <a:gd name="f13" fmla="val 6"/>
                  <a:gd name="f14" fmla="val 8"/>
                  <a:gd name="f15" fmla="val 5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1 f25 1"/>
                  <a:gd name="f30" fmla="*/ 7 f24 1"/>
                  <a:gd name="f31" fmla="*/ 6 f25 1"/>
                  <a:gd name="f32" fmla="*/ 1 f24 1"/>
                  <a:gd name="f33" fmla="*/ 8 f25 1"/>
                  <a:gd name="f34" fmla="*/ 5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8" y="f9"/>
                    </a:moveTo>
                    <a:cubicBezTo>
                      <a:pt x="f5" y="f10"/>
                      <a:pt x="f11" y="f12"/>
                      <a:pt x="f13" y="f8"/>
                    </a:cubicBezTo>
                    <a:cubicBezTo>
                      <a:pt x="f14" y="f5"/>
                      <a:pt x="f14" y="f11"/>
                      <a:pt x="f14" y="f15"/>
                    </a:cubicBezTo>
                    <a:cubicBezTo>
                      <a:pt x="f6" y="f6"/>
                      <a:pt x="f9" y="f16"/>
                      <a:pt x="f11" y="f7"/>
                    </a:cubicBezTo>
                    <a:cubicBezTo>
                      <a:pt x="f8" y="f7"/>
                      <a:pt x="f12" y="f14"/>
                      <a:pt x="f8" y="f9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5" name="Freeform 296">
                <a:extLst>
                  <a:ext uri="{FF2B5EF4-FFF2-40B4-BE49-F238E27FC236}">
                    <a16:creationId xmlns:a16="http://schemas.microsoft.com/office/drawing/2014/main" id="{6EA125BC-0024-B1B9-24B8-6858F776A4D8}"/>
                  </a:ext>
                </a:extLst>
              </p:cNvPr>
              <p:cNvSpPr/>
              <p:nvPr/>
            </p:nvSpPr>
            <p:spPr>
              <a:xfrm>
                <a:off x="3051179" y="4725994"/>
                <a:ext cx="1904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7"/>
                  <a:gd name="f9" fmla="val 5"/>
                  <a:gd name="f10" fmla="val 1"/>
                  <a:gd name="f11" fmla="val 9"/>
                  <a:gd name="f12" fmla="val 2"/>
                  <a:gd name="f13" fmla="val 3"/>
                  <a:gd name="f14" fmla="+- 0 0 -90"/>
                  <a:gd name="f15" fmla="*/ f3 1 8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8"/>
                  <a:gd name="f26" fmla="*/ 8 f22 1"/>
                  <a:gd name="f27" fmla="*/ 7 f21 1"/>
                  <a:gd name="f28" fmla="*/ 5 f22 1"/>
                  <a:gd name="f29" fmla="*/ 10 f21 1"/>
                  <a:gd name="f30" fmla="*/ 0 f22 1"/>
                  <a:gd name="f31" fmla="*/ 2 f21 1"/>
                  <a:gd name="f32" fmla="*/ 3 f22 1"/>
                  <a:gd name="f33" fmla="*/ 0 f21 1"/>
                  <a:gd name="f34" fmla="+- f23 0 f1"/>
                  <a:gd name="f35" fmla="*/ f26 1 8"/>
                  <a:gd name="f36" fmla="*/ f27 1 10"/>
                  <a:gd name="f37" fmla="*/ f28 1 8"/>
                  <a:gd name="f38" fmla="*/ f29 1 10"/>
                  <a:gd name="f39" fmla="*/ f30 1 8"/>
                  <a:gd name="f40" fmla="*/ f31 1 10"/>
                  <a:gd name="f41" fmla="*/ f32 1 8"/>
                  <a:gd name="f42" fmla="*/ f33 1 10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8" h="10">
                    <a:moveTo>
                      <a:pt x="f6" y="f8"/>
                    </a:moveTo>
                    <a:cubicBezTo>
                      <a:pt x="f6" y="f6"/>
                      <a:pt x="f6" y="f7"/>
                      <a:pt x="f9" y="f7"/>
                    </a:cubicBezTo>
                    <a:cubicBezTo>
                      <a:pt x="f10" y="f11"/>
                      <a:pt x="f10" y="f9"/>
                      <a:pt x="f5" y="f12"/>
                    </a:cubicBezTo>
                    <a:cubicBezTo>
                      <a:pt x="f5" y="f5"/>
                      <a:pt x="f10" y="f5"/>
                      <a:pt x="f13" y="f5"/>
                    </a:cubicBezTo>
                    <a:cubicBezTo>
                      <a:pt x="f8" y="f5"/>
                      <a:pt x="f6" y="f13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6" name="Freeform 297">
                <a:extLst>
                  <a:ext uri="{FF2B5EF4-FFF2-40B4-BE49-F238E27FC236}">
                    <a16:creationId xmlns:a16="http://schemas.microsoft.com/office/drawing/2014/main" id="{CB774445-0E2C-6562-1FC3-0922E7C5A3E0}"/>
                  </a:ext>
                </a:extLst>
              </p:cNvPr>
              <p:cNvSpPr/>
              <p:nvPr/>
            </p:nvSpPr>
            <p:spPr>
              <a:xfrm>
                <a:off x="3213101" y="4565654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5"/>
                  <a:gd name="f8" fmla="val 9"/>
                  <a:gd name="f9" fmla="val 3"/>
                  <a:gd name="f10" fmla="val 8"/>
                  <a:gd name="f11" fmla="val 1"/>
                  <a:gd name="f12" fmla="val 7"/>
                  <a:gd name="f13" fmla="val 2"/>
                  <a:gd name="f14" fmla="val 6"/>
                  <a:gd name="f15" fmla="+- 0 0 -90"/>
                  <a:gd name="f16" fmla="*/ f3 1 10"/>
                  <a:gd name="f17" fmla="*/ f4 1 10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10"/>
                  <a:gd name="f24" fmla="*/ 5 f21 1"/>
                  <a:gd name="f25" fmla="*/ 9 f21 1"/>
                  <a:gd name="f26" fmla="*/ 1 f21 1"/>
                  <a:gd name="f27" fmla="*/ 7 f21 1"/>
                  <a:gd name="f28" fmla="*/ 10 f21 1"/>
                  <a:gd name="f29" fmla="*/ 3 f21 1"/>
                  <a:gd name="f30" fmla="+- f22 0 f1"/>
                  <a:gd name="f31" fmla="*/ f24 1 10"/>
                  <a:gd name="f32" fmla="*/ f25 1 10"/>
                  <a:gd name="f33" fmla="*/ f26 1 10"/>
                  <a:gd name="f34" fmla="*/ f27 1 10"/>
                  <a:gd name="f35" fmla="*/ f28 1 10"/>
                  <a:gd name="f36" fmla="*/ f29 1 10"/>
                  <a:gd name="f37" fmla="*/ 0 1 f23"/>
                  <a:gd name="f38" fmla="*/ f19 1 f23"/>
                  <a:gd name="f39" fmla="*/ f31 1 f23"/>
                  <a:gd name="f40" fmla="*/ f32 1 f23"/>
                  <a:gd name="f41" fmla="*/ f33 1 f23"/>
                  <a:gd name="f42" fmla="*/ f34 1 f23"/>
                  <a:gd name="f43" fmla="*/ f35 1 f23"/>
                  <a:gd name="f44" fmla="*/ f36 1 f23"/>
                  <a:gd name="f45" fmla="*/ f37 f16 1"/>
                  <a:gd name="f46" fmla="*/ f38 f16 1"/>
                  <a:gd name="f47" fmla="*/ f38 f17 1"/>
                  <a:gd name="f48" fmla="*/ f37 f17 1"/>
                  <a:gd name="f49" fmla="*/ f39 f16 1"/>
                  <a:gd name="f50" fmla="*/ f40 f17 1"/>
                  <a:gd name="f51" fmla="*/ f41 f16 1"/>
                  <a:gd name="f52" fmla="*/ f42 f17 1"/>
                  <a:gd name="f53" fmla="*/ f41 f17 1"/>
                  <a:gd name="f54" fmla="*/ f43 f16 1"/>
                  <a:gd name="f55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49" y="f53"/>
                  </a:cxn>
                  <a:cxn ang="f30">
                    <a:pos x="f54" y="f55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10" h="10">
                    <a:moveTo>
                      <a:pt x="f7" y="f8"/>
                    </a:moveTo>
                    <a:cubicBezTo>
                      <a:pt x="f9" y="f10"/>
                      <a:pt x="f5" y="f6"/>
                      <a:pt x="f11" y="f12"/>
                    </a:cubicBezTo>
                    <a:cubicBezTo>
                      <a:pt x="f11" y="f7"/>
                      <a:pt x="f11" y="f11"/>
                      <a:pt x="f7" y="f11"/>
                    </a:cubicBezTo>
                    <a:cubicBezTo>
                      <a:pt x="f12" y="f13"/>
                      <a:pt x="f6" y="f5"/>
                      <a:pt x="f6" y="f9"/>
                    </a:cubicBezTo>
                    <a:cubicBezTo>
                      <a:pt x="f6" y="f14"/>
                      <a:pt x="f8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7" name="Freeform 298">
                <a:extLst>
                  <a:ext uri="{FF2B5EF4-FFF2-40B4-BE49-F238E27FC236}">
                    <a16:creationId xmlns:a16="http://schemas.microsoft.com/office/drawing/2014/main" id="{186C453A-A355-14E9-5B4E-A184AFA05974}"/>
                  </a:ext>
                </a:extLst>
              </p:cNvPr>
              <p:cNvSpPr/>
              <p:nvPr/>
            </p:nvSpPr>
            <p:spPr>
              <a:xfrm>
                <a:off x="2809878" y="4911727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1"/>
                  <a:gd name="f9" fmla="val 4"/>
                  <a:gd name="f10" fmla="val 2"/>
                  <a:gd name="f11" fmla="val 6"/>
                  <a:gd name="f12" fmla="val 8"/>
                  <a:gd name="f13" fmla="val 5"/>
                  <a:gd name="f14" fmla="+- 0 0 -90"/>
                  <a:gd name="f15" fmla="*/ f3 1 9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9"/>
                  <a:gd name="f26" fmla="*/ 1 f22 1"/>
                  <a:gd name="f27" fmla="*/ 0 f21 1"/>
                  <a:gd name="f28" fmla="*/ 6 f22 1"/>
                  <a:gd name="f29" fmla="*/ 8 f21 1"/>
                  <a:gd name="f30" fmla="*/ 4 f22 1"/>
                  <a:gd name="f31" fmla="*/ 10 f21 1"/>
                  <a:gd name="f32" fmla="+- f23 0 f1"/>
                  <a:gd name="f33" fmla="*/ f26 1 9"/>
                  <a:gd name="f34" fmla="*/ f27 1 10"/>
                  <a:gd name="f35" fmla="*/ f28 1 9"/>
                  <a:gd name="f36" fmla="*/ f29 1 10"/>
                  <a:gd name="f37" fmla="*/ f30 1 9"/>
                  <a:gd name="f38" fmla="*/ f31 1 10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1" y="f6"/>
                      <a:pt x="f11" y="f7"/>
                      <a:pt x="f9" y="f7"/>
                    </a:cubicBezTo>
                    <a:cubicBezTo>
                      <a:pt x="f5" y="f12"/>
                      <a:pt x="f5" y="f13"/>
                      <a:pt x="f8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8" name="Freeform 299">
                <a:extLst>
                  <a:ext uri="{FF2B5EF4-FFF2-40B4-BE49-F238E27FC236}">
                    <a16:creationId xmlns:a16="http://schemas.microsoft.com/office/drawing/2014/main" id="{21D1C999-948F-806E-A089-9EEE475EE354}"/>
                  </a:ext>
                </a:extLst>
              </p:cNvPr>
              <p:cNvSpPr/>
              <p:nvPr/>
            </p:nvSpPr>
            <p:spPr>
              <a:xfrm>
                <a:off x="2659066" y="4686299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1"/>
                  <a:gd name="f9" fmla="val 4"/>
                  <a:gd name="f10" fmla="val 2"/>
                  <a:gd name="f11" fmla="val 7"/>
                  <a:gd name="f12" fmla="val 6"/>
                  <a:gd name="f13" fmla="val 5"/>
                  <a:gd name="f14" fmla="+- 0 0 -90"/>
                  <a:gd name="f15" fmla="*/ f3 1 8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9"/>
                  <a:gd name="f26" fmla="*/ 1 f22 1"/>
                  <a:gd name="f27" fmla="*/ 0 f21 1"/>
                  <a:gd name="f28" fmla="*/ 7 f22 1"/>
                  <a:gd name="f29" fmla="*/ 7 f21 1"/>
                  <a:gd name="f30" fmla="*/ 5 f22 1"/>
                  <a:gd name="f31" fmla="*/ 9 f21 1"/>
                  <a:gd name="f32" fmla="+- f23 0 f1"/>
                  <a:gd name="f33" fmla="*/ f26 1 8"/>
                  <a:gd name="f34" fmla="*/ f27 1 9"/>
                  <a:gd name="f35" fmla="*/ f28 1 8"/>
                  <a:gd name="f36" fmla="*/ f29 1 9"/>
                  <a:gd name="f37" fmla="*/ f30 1 8"/>
                  <a:gd name="f38" fmla="*/ f31 1 9"/>
                  <a:gd name="f39" fmla="*/ 0 1 f24"/>
                  <a:gd name="f40" fmla="*/ f18 1 f24"/>
                  <a:gd name="f41" fmla="*/ 0 1 f25"/>
                  <a:gd name="f42" fmla="*/ f19 1 f25"/>
                  <a:gd name="f43" fmla="*/ f33 1 f24"/>
                  <a:gd name="f44" fmla="*/ f34 1 f25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8" h="9">
                    <a:moveTo>
                      <a:pt x="f8" y="f5"/>
                    </a:moveTo>
                    <a:cubicBezTo>
                      <a:pt x="f9" y="f10"/>
                      <a:pt x="f6" y="f8"/>
                      <a:pt x="f11" y="f11"/>
                    </a:cubicBezTo>
                    <a:cubicBezTo>
                      <a:pt x="f12" y="f7"/>
                      <a:pt x="f12" y="f7"/>
                      <a:pt x="f13" y="f7"/>
                    </a:cubicBezTo>
                    <a:cubicBezTo>
                      <a:pt x="f5" y="f6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9" name="Freeform 300">
                <a:extLst>
                  <a:ext uri="{FF2B5EF4-FFF2-40B4-BE49-F238E27FC236}">
                    <a16:creationId xmlns:a16="http://schemas.microsoft.com/office/drawing/2014/main" id="{DA9F4C06-A158-3C96-23AF-F1A12D0910A7}"/>
                  </a:ext>
                </a:extLst>
              </p:cNvPr>
              <p:cNvSpPr/>
              <p:nvPr/>
            </p:nvSpPr>
            <p:spPr>
              <a:xfrm>
                <a:off x="3338510" y="4760915"/>
                <a:ext cx="2540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2"/>
                  <a:gd name="f9" fmla="val 4"/>
                  <a:gd name="f10" fmla="val 7"/>
                  <a:gd name="f11" fmla="val 9"/>
                  <a:gd name="f12" fmla="val 8"/>
                  <a:gd name="f13" fmla="val 1"/>
                  <a:gd name="f14" fmla="+- 0 0 -90"/>
                  <a:gd name="f15" fmla="*/ f3 1 10"/>
                  <a:gd name="f16" fmla="*/ f4 1 1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11"/>
                  <a:gd name="f26" fmla="*/ 2 f22 1"/>
                  <a:gd name="f27" fmla="*/ 4 f21 1"/>
                  <a:gd name="f28" fmla="*/ 10 f22 1"/>
                  <a:gd name="f29" fmla="*/ 4 f22 1"/>
                  <a:gd name="f30" fmla="*/ 9 f21 1"/>
                  <a:gd name="f31" fmla="+- f23 0 f1"/>
                  <a:gd name="f32" fmla="*/ f26 1 10"/>
                  <a:gd name="f33" fmla="*/ f27 1 11"/>
                  <a:gd name="f34" fmla="*/ f28 1 10"/>
                  <a:gd name="f35" fmla="*/ f29 1 10"/>
                  <a:gd name="f36" fmla="*/ f30 1 11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11">
                    <a:moveTo>
                      <a:pt x="f8" y="f9"/>
                    </a:moveTo>
                    <a:cubicBezTo>
                      <a:pt x="f9" y="f8"/>
                      <a:pt x="f10" y="f5"/>
                      <a:pt x="f6" y="f9"/>
                    </a:cubicBezTo>
                    <a:cubicBezTo>
                      <a:pt x="f11" y="f12"/>
                      <a:pt x="f11" y="f7"/>
                      <a:pt x="f9" y="f11"/>
                    </a:cubicBezTo>
                    <a:cubicBezTo>
                      <a:pt x="f13" y="f11"/>
                      <a:pt x="f5" y="f10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0" name="Freeform 301">
                <a:extLst>
                  <a:ext uri="{FF2B5EF4-FFF2-40B4-BE49-F238E27FC236}">
                    <a16:creationId xmlns:a16="http://schemas.microsoft.com/office/drawing/2014/main" id="{94B07660-7A34-BE8A-DC6D-1E6AA49FDDDC}"/>
                  </a:ext>
                </a:extLst>
              </p:cNvPr>
              <p:cNvSpPr/>
              <p:nvPr/>
            </p:nvSpPr>
            <p:spPr>
              <a:xfrm>
                <a:off x="2138360" y="4829175"/>
                <a:ext cx="2381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9"/>
                  <a:gd name="f9" fmla="val 3"/>
                  <a:gd name="f10" fmla="val 4"/>
                  <a:gd name="f11" fmla="val 7"/>
                  <a:gd name="f12" fmla="val 8"/>
                  <a:gd name="f13" fmla="val 5"/>
                  <a:gd name="f14" fmla="val 2"/>
                  <a:gd name="f15" fmla="val 6"/>
                  <a:gd name="f16" fmla="val 1"/>
                  <a:gd name="f17" fmla="+- 0 0 -90"/>
                  <a:gd name="f18" fmla="*/ f3 1 10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1"/>
                  <a:gd name="f29" fmla="*/ 9 f25 1"/>
                  <a:gd name="f30" fmla="*/ 3 f24 1"/>
                  <a:gd name="f31" fmla="*/ 10 f25 1"/>
                  <a:gd name="f32" fmla="*/ 4 f24 1"/>
                  <a:gd name="f33" fmla="*/ 4 f25 1"/>
                  <a:gd name="f34" fmla="*/ 8 f24 1"/>
                  <a:gd name="f35" fmla="*/ 0 f24 1"/>
                  <a:gd name="f36" fmla="+- f26 0 f1"/>
                  <a:gd name="f37" fmla="*/ f29 1 10"/>
                  <a:gd name="f38" fmla="*/ f30 1 11"/>
                  <a:gd name="f39" fmla="*/ f31 1 10"/>
                  <a:gd name="f40" fmla="*/ f32 1 11"/>
                  <a:gd name="f41" fmla="*/ f33 1 10"/>
                  <a:gd name="f42" fmla="*/ f34 1 11"/>
                  <a:gd name="f43" fmla="*/ f35 1 11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3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0" h="11">
                    <a:moveTo>
                      <a:pt x="f8" y="f9"/>
                    </a:moveTo>
                    <a:cubicBezTo>
                      <a:pt x="f8" y="f10"/>
                      <a:pt x="f6" y="f10"/>
                      <a:pt x="f6" y="f10"/>
                    </a:cubicBezTo>
                    <a:cubicBezTo>
                      <a:pt x="f8" y="f11"/>
                      <a:pt x="f12" y="f7"/>
                      <a:pt x="f10" y="f12"/>
                    </a:cubicBezTo>
                    <a:cubicBezTo>
                      <a:pt x="f5" y="f13"/>
                      <a:pt x="f14" y="f14"/>
                      <a:pt x="f10" y="f5"/>
                    </a:cubicBezTo>
                    <a:cubicBezTo>
                      <a:pt x="f15" y="f16"/>
                      <a:pt x="f12" y="f16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1" name="Freeform 302">
                <a:extLst>
                  <a:ext uri="{FF2B5EF4-FFF2-40B4-BE49-F238E27FC236}">
                    <a16:creationId xmlns:a16="http://schemas.microsoft.com/office/drawing/2014/main" id="{700E14A9-2275-8665-F558-9E44E9AE9E34}"/>
                  </a:ext>
                </a:extLst>
              </p:cNvPr>
              <p:cNvSpPr/>
              <p:nvPr/>
            </p:nvSpPr>
            <p:spPr>
              <a:xfrm>
                <a:off x="2105021" y="5129217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7"/>
                  <a:gd name="f10" fmla="val 4"/>
                  <a:gd name="f11" fmla="val 2"/>
                  <a:gd name="f12" fmla="val 6"/>
                  <a:gd name="f13" fmla="val 5"/>
                  <a:gd name="f14" fmla="val 1"/>
                  <a:gd name="f15" fmla="+- 0 0 -90"/>
                  <a:gd name="f16" fmla="*/ f3 1 10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1"/>
                  <a:gd name="f27" fmla="*/ 10 f23 1"/>
                  <a:gd name="f28" fmla="*/ 3 f22 1"/>
                  <a:gd name="f29" fmla="*/ 2 f23 1"/>
                  <a:gd name="f30" fmla="*/ 7 f22 1"/>
                  <a:gd name="f31" fmla="*/ 1 f23 1"/>
                  <a:gd name="f32" fmla="+- f24 0 f1"/>
                  <a:gd name="f33" fmla="*/ f27 1 10"/>
                  <a:gd name="f34" fmla="*/ f28 1 11"/>
                  <a:gd name="f35" fmla="*/ f29 1 10"/>
                  <a:gd name="f36" fmla="*/ f30 1 11"/>
                  <a:gd name="f37" fmla="*/ f31 1 10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0" h="11">
                    <a:moveTo>
                      <a:pt x="f6" y="f8"/>
                    </a:moveTo>
                    <a:cubicBezTo>
                      <a:pt x="f9" y="f10"/>
                      <a:pt x="f9" y="f7"/>
                      <a:pt x="f11" y="f9"/>
                    </a:cubicBezTo>
                    <a:cubicBezTo>
                      <a:pt x="f5" y="f12"/>
                      <a:pt x="f5" y="f13"/>
                      <a:pt x="f14" y="f8"/>
                    </a:cubicBezTo>
                    <a:cubicBezTo>
                      <a:pt x="f10" y="f5"/>
                      <a:pt x="f9" y="f5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2" name="Freeform 303">
                <a:extLst>
                  <a:ext uri="{FF2B5EF4-FFF2-40B4-BE49-F238E27FC236}">
                    <a16:creationId xmlns:a16="http://schemas.microsoft.com/office/drawing/2014/main" id="{95C076E3-CDC8-ABA1-2765-74762E8E3315}"/>
                  </a:ext>
                </a:extLst>
              </p:cNvPr>
              <p:cNvSpPr/>
              <p:nvPr/>
            </p:nvSpPr>
            <p:spPr>
              <a:xfrm>
                <a:off x="3084508" y="4724403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7"/>
                  <a:gd name="f8" fmla="val 5"/>
                  <a:gd name="f9" fmla="val 6"/>
                  <a:gd name="f10" fmla="val 4"/>
                  <a:gd name="f11" fmla="val 1"/>
                  <a:gd name="f12" fmla="val 3"/>
                  <a:gd name="f13" fmla="val 9"/>
                  <a:gd name="f14" fmla="+- 0 0 -90"/>
                  <a:gd name="f15" fmla="*/ f3 1 10"/>
                  <a:gd name="f16" fmla="*/ f4 1 10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10"/>
                  <a:gd name="f23" fmla="*/ 7 f20 1"/>
                  <a:gd name="f24" fmla="*/ 10 f20 1"/>
                  <a:gd name="f25" fmla="*/ 4 f20 1"/>
                  <a:gd name="f26" fmla="*/ 1 f20 1"/>
                  <a:gd name="f27" fmla="*/ 6 f20 1"/>
                  <a:gd name="f28" fmla="*/ 0 f20 1"/>
                  <a:gd name="f29" fmla="+- f21 0 f1"/>
                  <a:gd name="f30" fmla="*/ f23 1 10"/>
                  <a:gd name="f31" fmla="*/ f24 1 10"/>
                  <a:gd name="f32" fmla="*/ f25 1 10"/>
                  <a:gd name="f33" fmla="*/ f26 1 10"/>
                  <a:gd name="f34" fmla="*/ f27 1 10"/>
                  <a:gd name="f35" fmla="*/ f28 1 10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0" h="10">
                    <a:moveTo>
                      <a:pt x="f7" y="f6"/>
                    </a:moveTo>
                    <a:cubicBezTo>
                      <a:pt x="f8" y="f7"/>
                      <a:pt x="f5" y="f9"/>
                      <a:pt x="f10" y="f11"/>
                    </a:cubicBezTo>
                    <a:cubicBezTo>
                      <a:pt x="f8" y="f5"/>
                      <a:pt x="f8" y="f5"/>
                      <a:pt x="f9" y="f5"/>
                    </a:cubicBezTo>
                    <a:cubicBezTo>
                      <a:pt x="f6" y="f12"/>
                      <a:pt x="f13" y="f9"/>
                      <a:pt x="f7" y="f6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3" name="Freeform 304">
                <a:extLst>
                  <a:ext uri="{FF2B5EF4-FFF2-40B4-BE49-F238E27FC236}">
                    <a16:creationId xmlns:a16="http://schemas.microsoft.com/office/drawing/2014/main" id="{BB7FB535-B6D9-D609-A964-7FB6C3F153B7}"/>
                  </a:ext>
                </a:extLst>
              </p:cNvPr>
              <p:cNvSpPr/>
              <p:nvPr/>
            </p:nvSpPr>
            <p:spPr>
              <a:xfrm>
                <a:off x="2143125" y="5048256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3"/>
                  <a:gd name="f9" fmla="val 2"/>
                  <a:gd name="f10" fmla="val 4"/>
                  <a:gd name="f11" fmla="val 1"/>
                  <a:gd name="f12" fmla="val 5"/>
                  <a:gd name="f13" fmla="val 7"/>
                  <a:gd name="f14" fmla="val 8"/>
                  <a:gd name="f15" fmla="val 6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0 f24 1"/>
                  <a:gd name="f29" fmla="*/ 3 f23 1"/>
                  <a:gd name="f30" fmla="*/ 4 f24 1"/>
                  <a:gd name="f31" fmla="*/ 1 f23 1"/>
                  <a:gd name="f32" fmla="*/ 5 f24 1"/>
                  <a:gd name="f33" fmla="*/ 2 f23 1"/>
                  <a:gd name="f34" fmla="*/ 9 f24 1"/>
                  <a:gd name="f35" fmla="*/ 7 f24 1"/>
                  <a:gd name="f36" fmla="*/ 6 f23 1"/>
                  <a:gd name="f37" fmla="+- f25 0 f1"/>
                  <a:gd name="f38" fmla="*/ f28 1 10"/>
                  <a:gd name="f39" fmla="*/ f29 1 9"/>
                  <a:gd name="f40" fmla="*/ f30 1 10"/>
                  <a:gd name="f41" fmla="*/ f31 1 9"/>
                  <a:gd name="f42" fmla="*/ f32 1 10"/>
                  <a:gd name="f43" fmla="*/ f33 1 9"/>
                  <a:gd name="f44" fmla="*/ f34 1 10"/>
                  <a:gd name="f45" fmla="*/ f35 1 10"/>
                  <a:gd name="f46" fmla="*/ f36 1 9"/>
                  <a:gd name="f47" fmla="*/ 0 1 f26"/>
                  <a:gd name="f48" fmla="*/ f20 1 f26"/>
                  <a:gd name="f49" fmla="*/ 0 1 f27"/>
                  <a:gd name="f50" fmla="*/ f21 1 f27"/>
                  <a:gd name="f51" fmla="*/ f38 1 f26"/>
                  <a:gd name="f52" fmla="*/ f39 1 f27"/>
                  <a:gd name="f53" fmla="*/ f40 1 f26"/>
                  <a:gd name="f54" fmla="*/ f41 1 f27"/>
                  <a:gd name="f55" fmla="*/ f42 1 f26"/>
                  <a:gd name="f56" fmla="*/ f43 1 f27"/>
                  <a:gd name="f57" fmla="*/ f44 1 f26"/>
                  <a:gd name="f58" fmla="*/ f45 1 f26"/>
                  <a:gd name="f59" fmla="*/ f46 1 f27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7 1"/>
                  <a:gd name="f67" fmla="*/ f54 f18 1"/>
                  <a:gd name="f68" fmla="*/ f55 f17 1"/>
                  <a:gd name="f69" fmla="*/ f56 f18 1"/>
                  <a:gd name="f70" fmla="*/ f57 f17 1"/>
                  <a:gd name="f71" fmla="*/ f58 f17 1"/>
                  <a:gd name="f72" fmla="*/ f59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70" y="f69"/>
                  </a:cxn>
                  <a:cxn ang="f37">
                    <a:pos x="f71" y="f72"/>
                  </a:cxn>
                  <a:cxn ang="f37">
                    <a:pos x="f66" y="f72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10" h="9">
                    <a:moveTo>
                      <a:pt x="f5" y="f8"/>
                    </a:moveTo>
                    <a:cubicBezTo>
                      <a:pt x="f9" y="f10"/>
                      <a:pt x="f9" y="f9"/>
                      <a:pt x="f10" y="f11"/>
                    </a:cubicBezTo>
                    <a:cubicBezTo>
                      <a:pt x="f10" y="f9"/>
                      <a:pt x="f10" y="f9"/>
                      <a:pt x="f12" y="f9"/>
                    </a:cubicBezTo>
                    <a:cubicBezTo>
                      <a:pt x="f13" y="f11"/>
                      <a:pt x="f14" y="f5"/>
                      <a:pt x="f7" y="f9"/>
                    </a:cubicBezTo>
                    <a:cubicBezTo>
                      <a:pt x="f6" y="f10"/>
                      <a:pt x="f13" y="f12"/>
                      <a:pt x="f13" y="f15"/>
                    </a:cubicBezTo>
                    <a:cubicBezTo>
                      <a:pt x="f13" y="f7"/>
                      <a:pt x="f12" y="f13"/>
                      <a:pt x="f10" y="f15"/>
                    </a:cubicBezTo>
                    <a:cubicBezTo>
                      <a:pt x="f8" y="f12"/>
                      <a:pt x="f11" y="f10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4" name="Freeform 305">
                <a:extLst>
                  <a:ext uri="{FF2B5EF4-FFF2-40B4-BE49-F238E27FC236}">
                    <a16:creationId xmlns:a16="http://schemas.microsoft.com/office/drawing/2014/main" id="{D215A62F-729E-F9B8-4E8F-F3BF2D3AD0F9}"/>
                  </a:ext>
                </a:extLst>
              </p:cNvPr>
              <p:cNvSpPr/>
              <p:nvPr/>
            </p:nvSpPr>
            <p:spPr>
              <a:xfrm>
                <a:off x="2968627" y="4432307"/>
                <a:ext cx="14292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"/>
                  <a:gd name="f8" fmla="val 1"/>
                  <a:gd name="f9" fmla="val 2"/>
                  <a:gd name="f10" fmla="val 5"/>
                  <a:gd name="f11" fmla="val 3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4 f18 1"/>
                  <a:gd name="f22" fmla="*/ 0 f18 1"/>
                  <a:gd name="f23" fmla="*/ 6 f18 1"/>
                  <a:gd name="f24" fmla="*/ 3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3 f14 1"/>
                  <a:gd name="f42" fmla="*/ f34 f13 1"/>
                  <a:gd name="f43" fmla="*/ f32 f14 1"/>
                  <a:gd name="f44" fmla="*/ f35 f13 1"/>
                  <a:gd name="f45" fmla="*/ f34 f14 1"/>
                  <a:gd name="f46" fmla="*/ f33 f13 1"/>
                  <a:gd name="f47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4" y="f45"/>
                  </a:cxn>
                  <a:cxn ang="f25">
                    <a:pos x="f46" y="f47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5"/>
                    </a:moveTo>
                    <a:cubicBezTo>
                      <a:pt x="f6" y="f8"/>
                      <a:pt x="f6" y="f9"/>
                      <a:pt x="f6" y="f7"/>
                    </a:cubicBezTo>
                    <a:cubicBezTo>
                      <a:pt x="f6" y="f6"/>
                      <a:pt x="f10" y="f6"/>
                      <a:pt x="f11" y="f6"/>
                    </a:cubicBezTo>
                    <a:cubicBezTo>
                      <a:pt x="f9" y="f6"/>
                      <a:pt x="f5" y="f10"/>
                      <a:pt x="f5" y="f11"/>
                    </a:cubicBezTo>
                    <a:cubicBezTo>
                      <a:pt x="f5" y="f8"/>
                      <a:pt x="f11" y="f8"/>
                      <a:pt x="f7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5" name="Freeform 306">
                <a:extLst>
                  <a:ext uri="{FF2B5EF4-FFF2-40B4-BE49-F238E27FC236}">
                    <a16:creationId xmlns:a16="http://schemas.microsoft.com/office/drawing/2014/main" id="{D59F4269-4B64-2D9C-AE50-AD5DFA38B7D0}"/>
                  </a:ext>
                </a:extLst>
              </p:cNvPr>
              <p:cNvSpPr/>
              <p:nvPr/>
            </p:nvSpPr>
            <p:spPr>
              <a:xfrm>
                <a:off x="3303590" y="4994279"/>
                <a:ext cx="20638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8"/>
                  <a:gd name="f8" fmla="val 5"/>
                  <a:gd name="f9" fmla="val 7"/>
                  <a:gd name="f10" fmla="val 3"/>
                  <a:gd name="f11" fmla="val 2"/>
                  <a:gd name="f12" fmla="val 4"/>
                  <a:gd name="f13" fmla="val 1"/>
                  <a:gd name="f14" fmla="+- 0 0 -90"/>
                  <a:gd name="f15" fmla="*/ f3 1 9"/>
                  <a:gd name="f16" fmla="*/ f4 1 8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8"/>
                  <a:gd name="f25" fmla="*/ f22 1 9"/>
                  <a:gd name="f26" fmla="*/ 8 f22 1"/>
                  <a:gd name="f27" fmla="*/ 8 f21 1"/>
                  <a:gd name="f28" fmla="*/ 2 f22 1"/>
                  <a:gd name="f29" fmla="*/ 4 f21 1"/>
                  <a:gd name="f30" fmla="*/ 4 f22 1"/>
                  <a:gd name="f31" fmla="*/ 0 f21 1"/>
                  <a:gd name="f32" fmla="+- f23 0 f1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f31 1 8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" h="8">
                    <a:moveTo>
                      <a:pt x="f7" y="f7"/>
                    </a:moveTo>
                    <a:cubicBezTo>
                      <a:pt x="f8" y="f9"/>
                      <a:pt x="f10" y="f9"/>
                      <a:pt x="f11" y="f12"/>
                    </a:cubicBezTo>
                    <a:cubicBezTo>
                      <a:pt x="f5" y="f13"/>
                      <a:pt x="f11" y="f5"/>
                      <a:pt x="f12" y="f5"/>
                    </a:cubicBezTo>
                    <a:cubicBezTo>
                      <a:pt x="f10" y="f10"/>
                      <a:pt x="f6" y="f12"/>
                      <a:pt x="f7" y="f7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6" name="Freeform 307">
                <a:extLst>
                  <a:ext uri="{FF2B5EF4-FFF2-40B4-BE49-F238E27FC236}">
                    <a16:creationId xmlns:a16="http://schemas.microsoft.com/office/drawing/2014/main" id="{7899AF37-6A3A-4F65-BEF9-1D80AFAE6F59}"/>
                  </a:ext>
                </a:extLst>
              </p:cNvPr>
              <p:cNvSpPr/>
              <p:nvPr/>
            </p:nvSpPr>
            <p:spPr>
              <a:xfrm>
                <a:off x="2976564" y="5138745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2"/>
                  <a:gd name="f10" fmla="val 1"/>
                  <a:gd name="f11" fmla="val 4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3 f19 1"/>
                  <a:gd name="f26" fmla="*/ 2 f20 1"/>
                  <a:gd name="f27" fmla="*/ 0 f19 1"/>
                  <a:gd name="f28" fmla="*/ 5 f20 1"/>
                  <a:gd name="f29" fmla="*/ 3 f20 1"/>
                  <a:gd name="f30" fmla="*/ 6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5" y="f8"/>
                    </a:moveTo>
                    <a:cubicBezTo>
                      <a:pt x="f5" y="f9"/>
                      <a:pt x="f10" y="f5"/>
                      <a:pt x="f9" y="f5"/>
                    </a:cubicBezTo>
                    <a:cubicBezTo>
                      <a:pt x="f11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8" y="f7"/>
                    </a:cubicBezTo>
                    <a:cubicBezTo>
                      <a:pt x="f10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7" name="Freeform 308">
                <a:extLst>
                  <a:ext uri="{FF2B5EF4-FFF2-40B4-BE49-F238E27FC236}">
                    <a16:creationId xmlns:a16="http://schemas.microsoft.com/office/drawing/2014/main" id="{3CE4C071-2A78-6F8B-FDFD-C146B2916319}"/>
                  </a:ext>
                </a:extLst>
              </p:cNvPr>
              <p:cNvSpPr/>
              <p:nvPr/>
            </p:nvSpPr>
            <p:spPr>
              <a:xfrm>
                <a:off x="2978145" y="5062539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1"/>
                  <a:gd name="f10" fmla="val 3"/>
                  <a:gd name="f11" fmla="val 2"/>
                  <a:gd name="f12" fmla="val 5"/>
                  <a:gd name="f13" fmla="val 6"/>
                  <a:gd name="f14" fmla="val 9"/>
                  <a:gd name="f15" fmla="val 10"/>
                  <a:gd name="f16" fmla="val 11"/>
                  <a:gd name="f17" fmla="+- 0 0 -90"/>
                  <a:gd name="f18" fmla="*/ f3 1 8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8"/>
                  <a:gd name="f28" fmla="*/ f24 1 12"/>
                  <a:gd name="f29" fmla="*/ 0 f25 1"/>
                  <a:gd name="f30" fmla="*/ 4 f24 1"/>
                  <a:gd name="f31" fmla="*/ 3 f25 1"/>
                  <a:gd name="f32" fmla="*/ 3 f24 1"/>
                  <a:gd name="f33" fmla="*/ 6 f25 1"/>
                  <a:gd name="f34" fmla="*/ 9 f24 1"/>
                  <a:gd name="f35" fmla="*/ 5 f25 1"/>
                  <a:gd name="f36" fmla="*/ 12 f24 1"/>
                  <a:gd name="f37" fmla="*/ 4 f25 1"/>
                  <a:gd name="f38" fmla="+- f26 0 f1"/>
                  <a:gd name="f39" fmla="*/ f29 1 8"/>
                  <a:gd name="f40" fmla="*/ f30 1 12"/>
                  <a:gd name="f41" fmla="*/ f31 1 8"/>
                  <a:gd name="f42" fmla="*/ f32 1 12"/>
                  <a:gd name="f43" fmla="*/ f33 1 8"/>
                  <a:gd name="f44" fmla="*/ f34 1 12"/>
                  <a:gd name="f45" fmla="*/ f35 1 8"/>
                  <a:gd name="f46" fmla="*/ f36 1 12"/>
                  <a:gd name="f47" fmla="*/ f37 1 8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7"/>
                  <a:gd name="f59" fmla="*/ f46 1 f28"/>
                  <a:gd name="f60" fmla="*/ f47 1 f27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72"/>
                  </a:cxn>
                  <a:cxn ang="f38">
                    <a:pos x="f73" y="f72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8" h="12">
                    <a:moveTo>
                      <a:pt x="f5" y="f8"/>
                    </a:moveTo>
                    <a:cubicBezTo>
                      <a:pt x="f9" y="f10"/>
                      <a:pt x="f11" y="f5"/>
                      <a:pt x="f10" y="f10"/>
                    </a:cubicBezTo>
                    <a:cubicBezTo>
                      <a:pt x="f8" y="f12"/>
                      <a:pt x="f6" y="f13"/>
                      <a:pt x="f13" y="f14"/>
                    </a:cubicBezTo>
                    <a:cubicBezTo>
                      <a:pt x="f12" y="f15"/>
                      <a:pt x="f12" y="f16"/>
                      <a:pt x="f12" y="f7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12" y="f6"/>
                      <a:pt x="f11" y="f13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8" name="Freeform 309">
                <a:extLst>
                  <a:ext uri="{FF2B5EF4-FFF2-40B4-BE49-F238E27FC236}">
                    <a16:creationId xmlns:a16="http://schemas.microsoft.com/office/drawing/2014/main" id="{6F3AD1C0-61D0-E2D6-6259-6B75FC1557CE}"/>
                  </a:ext>
                </a:extLst>
              </p:cNvPr>
              <p:cNvSpPr/>
              <p:nvPr/>
            </p:nvSpPr>
            <p:spPr>
              <a:xfrm>
                <a:off x="3303590" y="5129217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3 f20 1"/>
                  <a:gd name="f25" fmla="*/ 0 f19 1"/>
                  <a:gd name="f26" fmla="*/ 6 f20 1"/>
                  <a:gd name="f27" fmla="*/ 2 f19 1"/>
                  <a:gd name="f28" fmla="*/ 4 f19 1"/>
                  <a:gd name="f29" fmla="*/ 0 f20 1"/>
                  <a:gd name="f30" fmla="+- f21 0 f1"/>
                  <a:gd name="f31" fmla="*/ f24 1 6"/>
                  <a:gd name="f32" fmla="*/ f25 1 5"/>
                  <a:gd name="f33" fmla="*/ f26 1 6"/>
                  <a:gd name="f34" fmla="*/ f27 1 5"/>
                  <a:gd name="f35" fmla="*/ f28 1 5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2"/>
                  <a:gd name="f46" fmla="*/ f36 1 f23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4 1"/>
                  <a:gd name="f56" fmla="*/ f4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1" y="f55"/>
                  </a:cxn>
                  <a:cxn ang="f30">
                    <a:pos x="f56" y="f54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6" h="5">
                    <a:moveTo>
                      <a:pt x="f8" y="f5"/>
                    </a:moveTo>
                    <a:cubicBezTo>
                      <a:pt x="f9" y="f5"/>
                      <a:pt x="f7" y="f10"/>
                      <a:pt x="f6" y="f11"/>
                    </a:cubicBezTo>
                    <a:cubicBezTo>
                      <a:pt x="f6" y="f9"/>
                      <a:pt x="f9" y="f9"/>
                      <a:pt x="f8" y="f9"/>
                    </a:cubicBezTo>
                    <a:cubicBezTo>
                      <a:pt x="f11" y="f7"/>
                      <a:pt x="f5" y="f9"/>
                      <a:pt x="f5" y="f11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09" name="Freeform 310">
                <a:extLst>
                  <a:ext uri="{FF2B5EF4-FFF2-40B4-BE49-F238E27FC236}">
                    <a16:creationId xmlns:a16="http://schemas.microsoft.com/office/drawing/2014/main" id="{A9CF2E13-05D9-8201-E563-950B9A54916E}"/>
                  </a:ext>
                </a:extLst>
              </p:cNvPr>
              <p:cNvSpPr/>
              <p:nvPr/>
            </p:nvSpPr>
            <p:spPr>
              <a:xfrm>
                <a:off x="3403597" y="469582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1"/>
                  <a:gd name="f10" fmla="val 4"/>
                  <a:gd name="f11" fmla="+- 0 0 -90"/>
                  <a:gd name="f12" fmla="*/ f3 1 6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6"/>
                  <a:gd name="f23" fmla="*/ 0 f19 1"/>
                  <a:gd name="f24" fmla="*/ 2 f18 1"/>
                  <a:gd name="f25" fmla="*/ 2 f19 1"/>
                  <a:gd name="f26" fmla="*/ 0 f18 1"/>
                  <a:gd name="f27" fmla="*/ 6 f19 1"/>
                  <a:gd name="f28" fmla="*/ 4 f19 1"/>
                  <a:gd name="f29" fmla="*/ 5 f18 1"/>
                  <a:gd name="f30" fmla="+- f20 0 f1"/>
                  <a:gd name="f31" fmla="*/ f23 1 6"/>
                  <a:gd name="f32" fmla="*/ f24 1 5"/>
                  <a:gd name="f33" fmla="*/ f25 1 6"/>
                  <a:gd name="f34" fmla="*/ f26 1 5"/>
                  <a:gd name="f35" fmla="*/ f27 1 6"/>
                  <a:gd name="f36" fmla="*/ f28 1 6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4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6" h="5">
                    <a:moveTo>
                      <a:pt x="f5" y="f8"/>
                    </a:moveTo>
                    <a:cubicBezTo>
                      <a:pt x="f5" y="f9"/>
                      <a:pt x="f9" y="f5"/>
                      <a:pt x="f8" y="f5"/>
                    </a:cubicBezTo>
                    <a:cubicBezTo>
                      <a:pt x="f10" y="f5"/>
                      <a:pt x="f7" y="f5"/>
                      <a:pt x="f6" y="f8"/>
                    </a:cubicBezTo>
                    <a:cubicBezTo>
                      <a:pt x="f6" y="f10"/>
                      <a:pt x="f7" y="f10"/>
                      <a:pt x="f10" y="f7"/>
                    </a:cubicBezTo>
                    <a:cubicBezTo>
                      <a:pt x="f8" y="f7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0" name="Freeform 311">
                <a:extLst>
                  <a:ext uri="{FF2B5EF4-FFF2-40B4-BE49-F238E27FC236}">
                    <a16:creationId xmlns:a16="http://schemas.microsoft.com/office/drawing/2014/main" id="{357EF15F-7A2A-D72D-48CC-7D273329A2B7}"/>
                  </a:ext>
                </a:extLst>
              </p:cNvPr>
              <p:cNvSpPr/>
              <p:nvPr/>
            </p:nvSpPr>
            <p:spPr>
              <a:xfrm>
                <a:off x="3322636" y="4927601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2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2 f20 1"/>
                  <a:gd name="f27" fmla="*/ 6 f19 1"/>
                  <a:gd name="f28" fmla="*/ 0 f20 1"/>
                  <a:gd name="f29" fmla="*/ 4 f19 1"/>
                  <a:gd name="f30" fmla="*/ 1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6"/>
                      <a:pt x="f5" y="f9"/>
                    </a:cubicBezTo>
                    <a:cubicBezTo>
                      <a:pt x="f5" y="f10"/>
                      <a:pt x="f5" y="f5"/>
                      <a:pt x="f10" y="f11"/>
                    </a:cubicBezTo>
                    <a:cubicBezTo>
                      <a:pt x="f9" y="f11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1" name="Freeform 312">
                <a:extLst>
                  <a:ext uri="{FF2B5EF4-FFF2-40B4-BE49-F238E27FC236}">
                    <a16:creationId xmlns:a16="http://schemas.microsoft.com/office/drawing/2014/main" id="{2C163851-2F50-0266-AA20-0359BCB46030}"/>
                  </a:ext>
                </a:extLst>
              </p:cNvPr>
              <p:cNvSpPr/>
              <p:nvPr/>
            </p:nvSpPr>
            <p:spPr>
              <a:xfrm>
                <a:off x="2809878" y="5091114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2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3 f20 1"/>
                  <a:gd name="f27" fmla="*/ 6 f19 1"/>
                  <a:gd name="f28" fmla="*/ 0 f20 1"/>
                  <a:gd name="f29" fmla="*/ 2 f19 1"/>
                  <a:gd name="f30" fmla="*/ 0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6" y="f8"/>
                    </a:moveTo>
                    <a:cubicBezTo>
                      <a:pt x="f6" y="f9"/>
                      <a:pt x="f6" y="f7"/>
                      <a:pt x="f8" y="f7"/>
                    </a:cubicBezTo>
                    <a:cubicBezTo>
                      <a:pt x="f10" y="f6"/>
                      <a:pt x="f5" y="f9"/>
                      <a:pt x="f5" y="f10"/>
                    </a:cubicBezTo>
                    <a:cubicBezTo>
                      <a:pt x="f5" y="f11"/>
                      <a:pt x="f11" y="f5"/>
                      <a:pt x="f8" y="f5"/>
                    </a:cubicBezTo>
                    <a:cubicBezTo>
                      <a:pt x="f9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2" name="Freeform 313">
                <a:extLst>
                  <a:ext uri="{FF2B5EF4-FFF2-40B4-BE49-F238E27FC236}">
                    <a16:creationId xmlns:a16="http://schemas.microsoft.com/office/drawing/2014/main" id="{C4F9049F-D9BA-5A43-B45B-C28998CCEF23}"/>
                  </a:ext>
                </a:extLst>
              </p:cNvPr>
              <p:cNvSpPr/>
              <p:nvPr/>
            </p:nvSpPr>
            <p:spPr>
              <a:xfrm>
                <a:off x="2300292" y="4867278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1"/>
                  <a:gd name="f9" fmla="val 3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1 f20 1"/>
                  <a:gd name="f25" fmla="*/ 3 f19 1"/>
                  <a:gd name="f26" fmla="*/ 4 f20 1"/>
                  <a:gd name="f27" fmla="*/ 0 f19 1"/>
                  <a:gd name="f28" fmla="*/ 6 f20 1"/>
                  <a:gd name="f29" fmla="*/ 3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8" y="f9"/>
                    </a:moveTo>
                    <a:cubicBezTo>
                      <a:pt x="f8" y="f8"/>
                      <a:pt x="f10" y="f5"/>
                      <a:pt x="f11" y="f5"/>
                    </a:cubicBezTo>
                    <a:cubicBezTo>
                      <a:pt x="f7" y="f5"/>
                      <a:pt x="f6" y="f8"/>
                      <a:pt x="f6" y="f9"/>
                    </a:cubicBezTo>
                    <a:cubicBezTo>
                      <a:pt x="f6" y="f7"/>
                      <a:pt x="f11" y="f7"/>
                      <a:pt x="f9" y="f7"/>
                    </a:cubicBezTo>
                    <a:cubicBezTo>
                      <a:pt x="f10" y="f7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3" name="Freeform 314">
                <a:extLst>
                  <a:ext uri="{FF2B5EF4-FFF2-40B4-BE49-F238E27FC236}">
                    <a16:creationId xmlns:a16="http://schemas.microsoft.com/office/drawing/2014/main" id="{3DDA109D-9386-3DC8-4CCC-0D72EE3998BA}"/>
                  </a:ext>
                </a:extLst>
              </p:cNvPr>
              <p:cNvSpPr/>
              <p:nvPr/>
            </p:nvSpPr>
            <p:spPr>
              <a:xfrm>
                <a:off x="2176464" y="5068894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3 f20 1"/>
                  <a:gd name="f25" fmla="*/ 0 f19 1"/>
                  <a:gd name="f26" fmla="*/ 5 f20 1"/>
                  <a:gd name="f27" fmla="*/ 3 f19 1"/>
                  <a:gd name="f28" fmla="*/ 5 f19 1"/>
                  <a:gd name="f29" fmla="*/ 0 f20 1"/>
                  <a:gd name="f30" fmla="+- f21 0 f1"/>
                  <a:gd name="f31" fmla="*/ f24 1 6"/>
                  <a:gd name="f32" fmla="*/ f25 1 5"/>
                  <a:gd name="f33" fmla="*/ f26 1 6"/>
                  <a:gd name="f34" fmla="*/ f27 1 5"/>
                  <a:gd name="f35" fmla="*/ f28 1 5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2"/>
                  <a:gd name="f46" fmla="*/ f36 1 f23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4 1"/>
                  <a:gd name="f56" fmla="*/ f4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1" y="f55"/>
                  </a:cxn>
                  <a:cxn ang="f30">
                    <a:pos x="f56" y="f54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6" h="5">
                    <a:moveTo>
                      <a:pt x="f8" y="f5"/>
                    </a:moveTo>
                    <a:cubicBezTo>
                      <a:pt x="f9" y="f10"/>
                      <a:pt x="f7" y="f11"/>
                      <a:pt x="f7" y="f8"/>
                    </a:cubicBezTo>
                    <a:cubicBezTo>
                      <a:pt x="f6" y="f9"/>
                      <a:pt x="f7" y="f7"/>
                      <a:pt x="f8" y="f7"/>
                    </a:cubicBezTo>
                    <a:cubicBezTo>
                      <a:pt x="f11" y="f7"/>
                      <a:pt x="f5" y="f7"/>
                      <a:pt x="f5" y="f8"/>
                    </a:cubicBezTo>
                    <a:cubicBezTo>
                      <a:pt x="f5" y="f11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4" name="Freeform 315">
                <a:extLst>
                  <a:ext uri="{FF2B5EF4-FFF2-40B4-BE49-F238E27FC236}">
                    <a16:creationId xmlns:a16="http://schemas.microsoft.com/office/drawing/2014/main" id="{A3CCEB72-8F49-730C-2FCF-AF3B91174BAD}"/>
                  </a:ext>
                </a:extLst>
              </p:cNvPr>
              <p:cNvSpPr/>
              <p:nvPr/>
            </p:nvSpPr>
            <p:spPr>
              <a:xfrm>
                <a:off x="2147889" y="4822829"/>
                <a:ext cx="2222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6"/>
                  <a:gd name="f8" fmla="val 5"/>
                  <a:gd name="f9" fmla="val 4"/>
                  <a:gd name="f10" fmla="val 1"/>
                  <a:gd name="f11" fmla="val 3"/>
                  <a:gd name="f12" fmla="val 2"/>
                  <a:gd name="f13" fmla="+- 0 0 -90"/>
                  <a:gd name="f14" fmla="*/ f3 1 9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9"/>
                  <a:gd name="f25" fmla="*/ 5 f21 1"/>
                  <a:gd name="f26" fmla="*/ 6 f20 1"/>
                  <a:gd name="f27" fmla="*/ 0 f21 1"/>
                  <a:gd name="f28" fmla="*/ 3 f20 1"/>
                  <a:gd name="f29" fmla="*/ 4 f21 1"/>
                  <a:gd name="f30" fmla="*/ 0 f20 1"/>
                  <a:gd name="f31" fmla="+- f22 0 f1"/>
                  <a:gd name="f32" fmla="*/ f25 1 9"/>
                  <a:gd name="f33" fmla="*/ f26 1 6"/>
                  <a:gd name="f34" fmla="*/ f27 1 9"/>
                  <a:gd name="f35" fmla="*/ f28 1 6"/>
                  <a:gd name="f36" fmla="*/ f29 1 9"/>
                  <a:gd name="f37" fmla="*/ f30 1 6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9" h="6">
                    <a:moveTo>
                      <a:pt x="f8" y="f7"/>
                    </a:moveTo>
                    <a:cubicBezTo>
                      <a:pt x="f9" y="f8"/>
                      <a:pt x="f10" y="f8"/>
                      <a:pt x="f5" y="f11"/>
                    </a:cubicBezTo>
                    <a:cubicBezTo>
                      <a:pt x="f12" y="f12"/>
                      <a:pt x="f11" y="f12"/>
                      <a:pt x="f9" y="f5"/>
                    </a:cubicBezTo>
                    <a:cubicBezTo>
                      <a:pt x="f6" y="f10"/>
                      <a:pt x="f9" y="f9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5" name="Freeform 316">
                <a:extLst>
                  <a:ext uri="{FF2B5EF4-FFF2-40B4-BE49-F238E27FC236}">
                    <a16:creationId xmlns:a16="http://schemas.microsoft.com/office/drawing/2014/main" id="{055BC615-6278-C1AC-BEE9-D96FB4DF85F2}"/>
                  </a:ext>
                </a:extLst>
              </p:cNvPr>
              <p:cNvSpPr/>
              <p:nvPr/>
            </p:nvSpPr>
            <p:spPr>
              <a:xfrm>
                <a:off x="3349620" y="4770443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4"/>
                  <a:gd name="f10" fmla="val 6"/>
                  <a:gd name="f11" fmla="val 2"/>
                  <a:gd name="f12" fmla="val 3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0 f21 1"/>
                  <a:gd name="f26" fmla="*/ 5 f20 1"/>
                  <a:gd name="f27" fmla="*/ 6 f21 1"/>
                  <a:gd name="f28" fmla="*/ 0 f20 1"/>
                  <a:gd name="f29" fmla="*/ 8 f21 1"/>
                  <a:gd name="f30" fmla="*/ 4 f20 1"/>
                  <a:gd name="f31" fmla="+- f22 0 f1"/>
                  <a:gd name="f32" fmla="*/ f25 1 8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9">
                    <a:moveTo>
                      <a:pt x="f5" y="f8"/>
                    </a:moveTo>
                    <a:cubicBezTo>
                      <a:pt x="f9" y="f10"/>
                      <a:pt x="f9" y="f11"/>
                      <a:pt x="f10" y="f5"/>
                    </a:cubicBezTo>
                    <a:cubicBezTo>
                      <a:pt x="f10" y="f11"/>
                      <a:pt x="f10" y="f12"/>
                      <a:pt x="f6" y="f9"/>
                    </a:cubicBezTo>
                    <a:cubicBezTo>
                      <a:pt x="f10" y="f7"/>
                      <a:pt x="f12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6" name="Freeform 317">
                <a:extLst>
                  <a:ext uri="{FF2B5EF4-FFF2-40B4-BE49-F238E27FC236}">
                    <a16:creationId xmlns:a16="http://schemas.microsoft.com/office/drawing/2014/main" id="{8E4026AD-6129-5FA6-672E-41057F16EC84}"/>
                  </a:ext>
                </a:extLst>
              </p:cNvPr>
              <p:cNvSpPr/>
              <p:nvPr/>
            </p:nvSpPr>
            <p:spPr>
              <a:xfrm>
                <a:off x="3314700" y="4556126"/>
                <a:ext cx="12701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3 f17 1"/>
                  <a:gd name="f22" fmla="*/ 2 f17 1"/>
                  <a:gd name="f23" fmla="*/ 0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2 f12 1"/>
                  <a:gd name="f45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7"/>
                    </a:moveTo>
                    <a:cubicBezTo>
                      <a:pt x="f6" y="f6"/>
                      <a:pt x="f8" y="f6"/>
                      <a:pt x="f9" y="f6"/>
                    </a:cubicBezTo>
                    <a:cubicBezTo>
                      <a:pt x="f10" y="f6"/>
                      <a:pt x="f5" y="f6"/>
                      <a:pt x="f5" y="f7"/>
                    </a:cubicBezTo>
                    <a:cubicBezTo>
                      <a:pt x="f10" y="f9"/>
                      <a:pt x="f9" y="f5"/>
                      <a:pt x="f7" y="f5"/>
                    </a:cubicBezTo>
                    <a:cubicBezTo>
                      <a:pt x="f6" y="f5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7" name="Freeform 318">
                <a:extLst>
                  <a:ext uri="{FF2B5EF4-FFF2-40B4-BE49-F238E27FC236}">
                    <a16:creationId xmlns:a16="http://schemas.microsoft.com/office/drawing/2014/main" id="{B70AF8A6-67C3-D9C6-7960-6EC94C53054A}"/>
                  </a:ext>
                </a:extLst>
              </p:cNvPr>
              <p:cNvSpPr/>
              <p:nvPr/>
            </p:nvSpPr>
            <p:spPr>
              <a:xfrm>
                <a:off x="1930398" y="4602166"/>
                <a:ext cx="160340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75"/>
                  <a:gd name="f8" fmla="val 13"/>
                  <a:gd name="f9" fmla="val 29"/>
                  <a:gd name="f10" fmla="val 8"/>
                  <a:gd name="f11" fmla="val 20"/>
                  <a:gd name="f12" fmla="val 12"/>
                  <a:gd name="f13" fmla="val 18"/>
                  <a:gd name="f14" fmla="val 7"/>
                  <a:gd name="f15" fmla="val 5"/>
                  <a:gd name="f16" fmla="val 3"/>
                  <a:gd name="f17" fmla="val 25"/>
                  <a:gd name="f18" fmla="val 4"/>
                  <a:gd name="f19" fmla="val 33"/>
                  <a:gd name="f20" fmla="val 2"/>
                  <a:gd name="f21" fmla="val 40"/>
                  <a:gd name="f22" fmla="val 48"/>
                  <a:gd name="f23" fmla="val 53"/>
                  <a:gd name="f24" fmla="val 15"/>
                  <a:gd name="f25" fmla="val 52"/>
                  <a:gd name="f26" fmla="val 24"/>
                  <a:gd name="f27" fmla="val 27"/>
                  <a:gd name="f28" fmla="val 54"/>
                  <a:gd name="f29" fmla="val 56"/>
                  <a:gd name="f30" fmla="val 31"/>
                  <a:gd name="f31" fmla="val 66"/>
                  <a:gd name="f32" fmla="val 39"/>
                  <a:gd name="f33" fmla="val 41"/>
                  <a:gd name="f34" fmla="val 59"/>
                  <a:gd name="f35" fmla="val 51"/>
                  <a:gd name="f36" fmla="val 55"/>
                  <a:gd name="f37" fmla="val 45"/>
                  <a:gd name="f38" fmla="val 62"/>
                  <a:gd name="f39" fmla="val 68"/>
                  <a:gd name="f40" fmla="val 37"/>
                  <a:gd name="f41" fmla="val 70"/>
                  <a:gd name="f42" fmla="val 35"/>
                  <a:gd name="f43" fmla="val 71"/>
                  <a:gd name="f44" fmla="val 32"/>
                  <a:gd name="f45" fmla="val 72"/>
                  <a:gd name="f46" fmla="val 26"/>
                  <a:gd name="f47" fmla="val 73"/>
                  <a:gd name="f48" fmla="val 22"/>
                  <a:gd name="f49" fmla="val 21"/>
                  <a:gd name="f50" fmla="val 63"/>
                  <a:gd name="f51" fmla="val 61"/>
                  <a:gd name="f52" fmla="val 58"/>
                  <a:gd name="f53" fmla="val 19"/>
                  <a:gd name="f54" fmla="val 16"/>
                  <a:gd name="f55" fmla="val 10"/>
                  <a:gd name="f56" fmla="val 9"/>
                  <a:gd name="f57" fmla="val 46"/>
                  <a:gd name="f58" fmla="val 44"/>
                  <a:gd name="f59" fmla="val 6"/>
                  <a:gd name="f60" fmla="val 43"/>
                  <a:gd name="f61" fmla="val 42"/>
                  <a:gd name="f62" fmla="val 38"/>
                  <a:gd name="f63" fmla="val 1"/>
                  <a:gd name="f64" fmla="val 36"/>
                  <a:gd name="f65" fmla="val 34"/>
                  <a:gd name="f66" fmla="val 30"/>
                  <a:gd name="f67" fmla="+- 0 0 -90"/>
                  <a:gd name="f68" fmla="*/ f3 1 67"/>
                  <a:gd name="f69" fmla="*/ f4 1 75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67"/>
                  <a:gd name="f78" fmla="*/ f74 1 75"/>
                  <a:gd name="f79" fmla="*/ 13 f75 1"/>
                  <a:gd name="f80" fmla="*/ 29 f74 1"/>
                  <a:gd name="f81" fmla="*/ 18 f75 1"/>
                  <a:gd name="f82" fmla="*/ 7 f74 1"/>
                  <a:gd name="f83" fmla="*/ 0 f74 1"/>
                  <a:gd name="f84" fmla="*/ 40 f75 1"/>
                  <a:gd name="f85" fmla="*/ 4 f74 1"/>
                  <a:gd name="f86" fmla="*/ 52 f75 1"/>
                  <a:gd name="f87" fmla="*/ 24 f74 1"/>
                  <a:gd name="f88" fmla="*/ 56 f75 1"/>
                  <a:gd name="f89" fmla="*/ 31 f74 1"/>
                  <a:gd name="f90" fmla="*/ 59 f75 1"/>
                  <a:gd name="f91" fmla="*/ 52 f74 1"/>
                  <a:gd name="f92" fmla="*/ 39 f75 1"/>
                  <a:gd name="f93" fmla="*/ 68 f74 1"/>
                  <a:gd name="f94" fmla="*/ 32 f75 1"/>
                  <a:gd name="f95" fmla="*/ 72 f74 1"/>
                  <a:gd name="f96" fmla="*/ 22 f75 1"/>
                  <a:gd name="f97" fmla="*/ 66 f74 1"/>
                  <a:gd name="f98" fmla="*/ 20 f75 1"/>
                  <a:gd name="f99" fmla="*/ 58 f74 1"/>
                  <a:gd name="f100" fmla="*/ 16 f75 1"/>
                  <a:gd name="f101" fmla="*/ 53 f74 1"/>
                  <a:gd name="f102" fmla="*/ 10 f75 1"/>
                  <a:gd name="f103" fmla="*/ 48 f74 1"/>
                  <a:gd name="f104" fmla="*/ 6 f75 1"/>
                  <a:gd name="f105" fmla="*/ 43 f74 1"/>
                  <a:gd name="f106" fmla="*/ 2 f75 1"/>
                  <a:gd name="f107" fmla="*/ 38 f74 1"/>
                  <a:gd name="f108" fmla="*/ 1 f75 1"/>
                  <a:gd name="f109" fmla="*/ 32 f74 1"/>
                  <a:gd name="f110" fmla="+- f76 0 f1"/>
                  <a:gd name="f111" fmla="*/ f79 1 67"/>
                  <a:gd name="f112" fmla="*/ f80 1 75"/>
                  <a:gd name="f113" fmla="*/ f81 1 67"/>
                  <a:gd name="f114" fmla="*/ f82 1 75"/>
                  <a:gd name="f115" fmla="*/ f83 1 75"/>
                  <a:gd name="f116" fmla="*/ f84 1 67"/>
                  <a:gd name="f117" fmla="*/ f85 1 75"/>
                  <a:gd name="f118" fmla="*/ f86 1 67"/>
                  <a:gd name="f119" fmla="*/ f87 1 75"/>
                  <a:gd name="f120" fmla="*/ f88 1 67"/>
                  <a:gd name="f121" fmla="*/ f89 1 75"/>
                  <a:gd name="f122" fmla="*/ f90 1 67"/>
                  <a:gd name="f123" fmla="*/ f91 1 75"/>
                  <a:gd name="f124" fmla="*/ f92 1 67"/>
                  <a:gd name="f125" fmla="*/ f93 1 75"/>
                  <a:gd name="f126" fmla="*/ f94 1 67"/>
                  <a:gd name="f127" fmla="*/ f95 1 75"/>
                  <a:gd name="f128" fmla="*/ f96 1 67"/>
                  <a:gd name="f129" fmla="*/ f97 1 75"/>
                  <a:gd name="f130" fmla="*/ f98 1 67"/>
                  <a:gd name="f131" fmla="*/ f99 1 75"/>
                  <a:gd name="f132" fmla="*/ f100 1 67"/>
                  <a:gd name="f133" fmla="*/ f101 1 75"/>
                  <a:gd name="f134" fmla="*/ f102 1 67"/>
                  <a:gd name="f135" fmla="*/ f103 1 75"/>
                  <a:gd name="f136" fmla="*/ f104 1 67"/>
                  <a:gd name="f137" fmla="*/ f105 1 75"/>
                  <a:gd name="f138" fmla="*/ f106 1 67"/>
                  <a:gd name="f139" fmla="*/ f107 1 75"/>
                  <a:gd name="f140" fmla="*/ f108 1 67"/>
                  <a:gd name="f141" fmla="*/ f109 1 75"/>
                  <a:gd name="f142" fmla="*/ 0 1 f77"/>
                  <a:gd name="f143" fmla="*/ f71 1 f77"/>
                  <a:gd name="f144" fmla="*/ 0 1 f78"/>
                  <a:gd name="f145" fmla="*/ f72 1 f78"/>
                  <a:gd name="f146" fmla="*/ f111 1 f77"/>
                  <a:gd name="f147" fmla="*/ f112 1 f78"/>
                  <a:gd name="f148" fmla="*/ f113 1 f77"/>
                  <a:gd name="f149" fmla="*/ f114 1 f78"/>
                  <a:gd name="f150" fmla="*/ f115 1 f78"/>
                  <a:gd name="f151" fmla="*/ f116 1 f77"/>
                  <a:gd name="f152" fmla="*/ f117 1 f78"/>
                  <a:gd name="f153" fmla="*/ f118 1 f77"/>
                  <a:gd name="f154" fmla="*/ f119 1 f78"/>
                  <a:gd name="f155" fmla="*/ f120 1 f77"/>
                  <a:gd name="f156" fmla="*/ f121 1 f78"/>
                  <a:gd name="f157" fmla="*/ f122 1 f77"/>
                  <a:gd name="f158" fmla="*/ f123 1 f78"/>
                  <a:gd name="f159" fmla="*/ f124 1 f77"/>
                  <a:gd name="f160" fmla="*/ f125 1 f78"/>
                  <a:gd name="f161" fmla="*/ f126 1 f77"/>
                  <a:gd name="f162" fmla="*/ f127 1 f78"/>
                  <a:gd name="f163" fmla="*/ f128 1 f77"/>
                  <a:gd name="f164" fmla="*/ f129 1 f78"/>
                  <a:gd name="f165" fmla="*/ f130 1 f77"/>
                  <a:gd name="f166" fmla="*/ f131 1 f78"/>
                  <a:gd name="f167" fmla="*/ f132 1 f77"/>
                  <a:gd name="f168" fmla="*/ f133 1 f78"/>
                  <a:gd name="f169" fmla="*/ f134 1 f77"/>
                  <a:gd name="f170" fmla="*/ f135 1 f78"/>
                  <a:gd name="f171" fmla="*/ f136 1 f77"/>
                  <a:gd name="f172" fmla="*/ f137 1 f78"/>
                  <a:gd name="f173" fmla="*/ f138 1 f77"/>
                  <a:gd name="f174" fmla="*/ f139 1 f78"/>
                  <a:gd name="f175" fmla="*/ f140 1 f77"/>
                  <a:gd name="f176" fmla="*/ f141 1 f78"/>
                  <a:gd name="f177" fmla="*/ f142 f68 1"/>
                  <a:gd name="f178" fmla="*/ f143 f68 1"/>
                  <a:gd name="f179" fmla="*/ f145 f69 1"/>
                  <a:gd name="f180" fmla="*/ f144 f69 1"/>
                  <a:gd name="f181" fmla="*/ f146 f68 1"/>
                  <a:gd name="f182" fmla="*/ f147 f69 1"/>
                  <a:gd name="f183" fmla="*/ f148 f68 1"/>
                  <a:gd name="f184" fmla="*/ f149 f69 1"/>
                  <a:gd name="f185" fmla="*/ f150 f69 1"/>
                  <a:gd name="f186" fmla="*/ f151 f68 1"/>
                  <a:gd name="f187" fmla="*/ f152 f69 1"/>
                  <a:gd name="f188" fmla="*/ f153 f68 1"/>
                  <a:gd name="f189" fmla="*/ f154 f69 1"/>
                  <a:gd name="f190" fmla="*/ f155 f68 1"/>
                  <a:gd name="f191" fmla="*/ f156 f69 1"/>
                  <a:gd name="f192" fmla="*/ f157 f68 1"/>
                  <a:gd name="f193" fmla="*/ f158 f69 1"/>
                  <a:gd name="f194" fmla="*/ f159 f68 1"/>
                  <a:gd name="f195" fmla="*/ f160 f69 1"/>
                  <a:gd name="f196" fmla="*/ f161 f68 1"/>
                  <a:gd name="f197" fmla="*/ f162 f69 1"/>
                  <a:gd name="f198" fmla="*/ f163 f68 1"/>
                  <a:gd name="f199" fmla="*/ f164 f69 1"/>
                  <a:gd name="f200" fmla="*/ f165 f68 1"/>
                  <a:gd name="f201" fmla="*/ f166 f69 1"/>
                  <a:gd name="f202" fmla="*/ f167 f68 1"/>
                  <a:gd name="f203" fmla="*/ f168 f69 1"/>
                  <a:gd name="f204" fmla="*/ f169 f68 1"/>
                  <a:gd name="f205" fmla="*/ f170 f69 1"/>
                  <a:gd name="f206" fmla="*/ f171 f68 1"/>
                  <a:gd name="f207" fmla="*/ f172 f69 1"/>
                  <a:gd name="f208" fmla="*/ f173 f68 1"/>
                  <a:gd name="f209" fmla="*/ f174 f69 1"/>
                  <a:gd name="f210" fmla="*/ f175 f68 1"/>
                  <a:gd name="f211" fmla="*/ f176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1" y="f182"/>
                  </a:cxn>
                  <a:cxn ang="f110">
                    <a:pos x="f183" y="f184"/>
                  </a:cxn>
                  <a:cxn ang="f110">
                    <a:pos x="f183" y="f185"/>
                  </a:cxn>
                  <a:cxn ang="f110">
                    <a:pos x="f186" y="f187"/>
                  </a:cxn>
                  <a:cxn ang="f110">
                    <a:pos x="f188" y="f189"/>
                  </a:cxn>
                  <a:cxn ang="f110">
                    <a:pos x="f190" y="f191"/>
                  </a:cxn>
                  <a:cxn ang="f110">
                    <a:pos x="f192" y="f193"/>
                  </a:cxn>
                  <a:cxn ang="f110">
                    <a:pos x="f194" y="f195"/>
                  </a:cxn>
                  <a:cxn ang="f110">
                    <a:pos x="f196" y="f197"/>
                  </a:cxn>
                  <a:cxn ang="f110">
                    <a:pos x="f198" y="f199"/>
                  </a:cxn>
                  <a:cxn ang="f110">
                    <a:pos x="f200" y="f201"/>
                  </a:cxn>
                  <a:cxn ang="f110">
                    <a:pos x="f202" y="f203"/>
                  </a:cxn>
                  <a:cxn ang="f110">
                    <a:pos x="f204" y="f205"/>
                  </a:cxn>
                  <a:cxn ang="f110">
                    <a:pos x="f206" y="f207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06" y="f211"/>
                  </a:cxn>
                  <a:cxn ang="f110">
                    <a:pos x="f181" y="f182"/>
                  </a:cxn>
                </a:cxnLst>
                <a:rect l="f177" t="f180" r="f178" b="f179"/>
                <a:pathLst>
                  <a:path w="67" h="75">
                    <a:moveTo>
                      <a:pt x="f8" y="f9"/>
                    </a:moveTo>
                    <a:cubicBezTo>
                      <a:pt x="f10" y="f11"/>
                      <a:pt x="f12" y="f8"/>
                      <a:pt x="f13" y="f14"/>
                    </a:cubicBezTo>
                    <a:cubicBezTo>
                      <a:pt x="f11" y="f15"/>
                      <a:pt x="f13" y="f16"/>
                      <a:pt x="f13" y="f5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2" y="f14"/>
                      <a:pt x="f23" y="f24"/>
                      <a:pt x="f25" y="f26"/>
                    </a:cubicBezTo>
                    <a:cubicBezTo>
                      <a:pt x="f25" y="f27"/>
                      <a:pt x="f28" y="f9"/>
                      <a:pt x="f29" y="f30"/>
                    </a:cubicBezTo>
                    <a:cubicBezTo>
                      <a:pt x="f31" y="f32"/>
                      <a:pt x="f6" y="f33"/>
                      <a:pt x="f34" y="f25"/>
                    </a:cubicBezTo>
                    <a:cubicBezTo>
                      <a:pt x="f35" y="f36"/>
                      <a:pt x="f37" y="f38"/>
                      <a:pt x="f32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7"/>
                      <a:pt x="f26" y="f47"/>
                      <a:pt x="f48" y="f31"/>
                    </a:cubicBezTo>
                    <a:cubicBezTo>
                      <a:pt x="f49" y="f50"/>
                      <a:pt x="f49" y="f51"/>
                      <a:pt x="f11" y="f52"/>
                    </a:cubicBezTo>
                    <a:cubicBezTo>
                      <a:pt x="f53" y="f29"/>
                      <a:pt x="f13" y="f23"/>
                      <a:pt x="f54" y="f23"/>
                    </a:cubicBezTo>
                    <a:cubicBezTo>
                      <a:pt x="f12" y="f23"/>
                      <a:pt x="f55" y="f35"/>
                      <a:pt x="f55" y="f22"/>
                    </a:cubicBezTo>
                    <a:cubicBezTo>
                      <a:pt x="f56" y="f57"/>
                      <a:pt x="f10" y="f58"/>
                      <a:pt x="f59" y="f60"/>
                    </a:cubicBezTo>
                    <a:cubicBezTo>
                      <a:pt x="f18" y="f61"/>
                      <a:pt x="f16" y="f21"/>
                      <a:pt x="f20" y="f62"/>
                    </a:cubicBezTo>
                    <a:cubicBezTo>
                      <a:pt x="f63" y="f64"/>
                      <a:pt x="f5" y="f65"/>
                      <a:pt x="f63" y="f44"/>
                    </a:cubicBezTo>
                    <a:cubicBezTo>
                      <a:pt x="f20" y="f66"/>
                      <a:pt x="f18" y="f44"/>
                      <a:pt x="f59" y="f44"/>
                    </a:cubicBezTo>
                    <a:cubicBezTo>
                      <a:pt x="f56" y="f19"/>
                      <a:pt x="f12" y="f65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8" name="Freeform 319">
                <a:extLst>
                  <a:ext uri="{FF2B5EF4-FFF2-40B4-BE49-F238E27FC236}">
                    <a16:creationId xmlns:a16="http://schemas.microsoft.com/office/drawing/2014/main" id="{7DAC9D73-DA95-4C21-4822-0CD6F3AF1D26}"/>
                  </a:ext>
                </a:extLst>
              </p:cNvPr>
              <p:cNvSpPr/>
              <p:nvPr/>
            </p:nvSpPr>
            <p:spPr>
              <a:xfrm>
                <a:off x="1906588" y="4667253"/>
                <a:ext cx="165104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50"/>
                  <a:gd name="f8" fmla="val 23"/>
                  <a:gd name="f9" fmla="val 2"/>
                  <a:gd name="f10" fmla="val 24"/>
                  <a:gd name="f11" fmla="val 25"/>
                  <a:gd name="f12" fmla="val 6"/>
                  <a:gd name="f13" fmla="val 21"/>
                  <a:gd name="f14" fmla="val 18"/>
                  <a:gd name="f15" fmla="val 7"/>
                  <a:gd name="f16" fmla="val 16"/>
                  <a:gd name="f17" fmla="val 14"/>
                  <a:gd name="f18" fmla="val 5"/>
                  <a:gd name="f19" fmla="val 11"/>
                  <a:gd name="f20" fmla="val 12"/>
                  <a:gd name="f21" fmla="val 8"/>
                  <a:gd name="f22" fmla="val 13"/>
                  <a:gd name="f23" fmla="val 15"/>
                  <a:gd name="f24" fmla="val 22"/>
                  <a:gd name="f25" fmla="val 31"/>
                  <a:gd name="f26" fmla="val 30"/>
                  <a:gd name="f27" fmla="val 29"/>
                  <a:gd name="f28" fmla="val 32"/>
                  <a:gd name="f29" fmla="val 33"/>
                  <a:gd name="f30" fmla="val 34"/>
                  <a:gd name="f31" fmla="val 37"/>
                  <a:gd name="f32" fmla="val 39"/>
                  <a:gd name="f33" fmla="val 45"/>
                  <a:gd name="f34" fmla="val 46"/>
                  <a:gd name="f35" fmla="val 41"/>
                  <a:gd name="f36" fmla="val 44"/>
                  <a:gd name="f37" fmla="val 48"/>
                  <a:gd name="f38" fmla="val 42"/>
                  <a:gd name="f39" fmla="val 52"/>
                  <a:gd name="f40" fmla="val 36"/>
                  <a:gd name="f41" fmla="val 57"/>
                  <a:gd name="f42" fmla="val 60"/>
                  <a:gd name="f43" fmla="val 28"/>
                  <a:gd name="f44" fmla="val 64"/>
                  <a:gd name="f45" fmla="val 66"/>
                  <a:gd name="f46" fmla="val 56"/>
                  <a:gd name="f47" fmla="val 54"/>
                  <a:gd name="f48" fmla="val 38"/>
                  <a:gd name="f49" fmla="val 40"/>
                  <a:gd name="f50" fmla="val 49"/>
                  <a:gd name="f51" fmla="val 47"/>
                  <a:gd name="f52" fmla="val 43"/>
                  <a:gd name="f53" fmla="val 27"/>
                  <a:gd name="f54" fmla="val 20"/>
                  <a:gd name="f55" fmla="val 26"/>
                  <a:gd name="f56" fmla="val 4"/>
                  <a:gd name="f57" fmla="val 3"/>
                  <a:gd name="f58" fmla="val 10"/>
                  <a:gd name="f59" fmla="+- 0 0 -90"/>
                  <a:gd name="f60" fmla="*/ f3 1 69"/>
                  <a:gd name="f61" fmla="*/ f4 1 50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9"/>
                  <a:gd name="f70" fmla="*/ f66 1 50"/>
                  <a:gd name="f71" fmla="*/ 23 f67 1"/>
                  <a:gd name="f72" fmla="*/ 2 f66 1"/>
                  <a:gd name="f73" fmla="*/ 25 f67 1"/>
                  <a:gd name="f74" fmla="*/ 18 f67 1"/>
                  <a:gd name="f75" fmla="*/ 7 f66 1"/>
                  <a:gd name="f76" fmla="*/ 11 f67 1"/>
                  <a:gd name="f77" fmla="*/ 5 f66 1"/>
                  <a:gd name="f78" fmla="*/ 14 f67 1"/>
                  <a:gd name="f79" fmla="*/ 13 f66 1"/>
                  <a:gd name="f80" fmla="*/ 22 f67 1"/>
                  <a:gd name="f81" fmla="*/ 23 f66 1"/>
                  <a:gd name="f82" fmla="*/ 24 f67 1"/>
                  <a:gd name="f83" fmla="*/ 25 f66 1"/>
                  <a:gd name="f84" fmla="*/ 32 f67 1"/>
                  <a:gd name="f85" fmla="*/ 32 f66 1"/>
                  <a:gd name="f86" fmla="*/ 33 f67 1"/>
                  <a:gd name="f87" fmla="*/ 39 f66 1"/>
                  <a:gd name="f88" fmla="*/ 41 f67 1"/>
                  <a:gd name="f89" fmla="*/ 44 f66 1"/>
                  <a:gd name="f90" fmla="*/ 57 f67 1"/>
                  <a:gd name="f91" fmla="*/ 31 f66 1"/>
                  <a:gd name="f92" fmla="*/ 69 f67 1"/>
                  <a:gd name="f93" fmla="*/ 56 f67 1"/>
                  <a:gd name="f94" fmla="*/ 36 f66 1"/>
                  <a:gd name="f95" fmla="*/ 49 f67 1"/>
                  <a:gd name="f96" fmla="*/ 40 f67 1"/>
                  <a:gd name="f97" fmla="*/ 49 f66 1"/>
                  <a:gd name="f98" fmla="*/ 31 f67 1"/>
                  <a:gd name="f99" fmla="*/ 46 f66 1"/>
                  <a:gd name="f100" fmla="*/ 13 f67 1"/>
                  <a:gd name="f101" fmla="*/ 37 f66 1"/>
                  <a:gd name="f102" fmla="*/ 12 f67 1"/>
                  <a:gd name="f103" fmla="*/ 4 f67 1"/>
                  <a:gd name="f104" fmla="*/ 21 f66 1"/>
                  <a:gd name="f105" fmla="*/ 2 f67 1"/>
                  <a:gd name="f106" fmla="*/ 3 f66 1"/>
                  <a:gd name="f107" fmla="+- f68 0 f1"/>
                  <a:gd name="f108" fmla="*/ f71 1 69"/>
                  <a:gd name="f109" fmla="*/ f72 1 50"/>
                  <a:gd name="f110" fmla="*/ f73 1 69"/>
                  <a:gd name="f111" fmla="*/ f74 1 69"/>
                  <a:gd name="f112" fmla="*/ f75 1 50"/>
                  <a:gd name="f113" fmla="*/ f76 1 69"/>
                  <a:gd name="f114" fmla="*/ f77 1 50"/>
                  <a:gd name="f115" fmla="*/ f78 1 69"/>
                  <a:gd name="f116" fmla="*/ f79 1 50"/>
                  <a:gd name="f117" fmla="*/ f80 1 69"/>
                  <a:gd name="f118" fmla="*/ f81 1 50"/>
                  <a:gd name="f119" fmla="*/ f82 1 69"/>
                  <a:gd name="f120" fmla="*/ f83 1 50"/>
                  <a:gd name="f121" fmla="*/ f84 1 69"/>
                  <a:gd name="f122" fmla="*/ f85 1 50"/>
                  <a:gd name="f123" fmla="*/ f86 1 69"/>
                  <a:gd name="f124" fmla="*/ f87 1 50"/>
                  <a:gd name="f125" fmla="*/ f88 1 69"/>
                  <a:gd name="f126" fmla="*/ f89 1 50"/>
                  <a:gd name="f127" fmla="*/ f90 1 69"/>
                  <a:gd name="f128" fmla="*/ f91 1 50"/>
                  <a:gd name="f129" fmla="*/ f92 1 69"/>
                  <a:gd name="f130" fmla="*/ f93 1 69"/>
                  <a:gd name="f131" fmla="*/ f94 1 50"/>
                  <a:gd name="f132" fmla="*/ f95 1 69"/>
                  <a:gd name="f133" fmla="*/ f96 1 69"/>
                  <a:gd name="f134" fmla="*/ f97 1 50"/>
                  <a:gd name="f135" fmla="*/ f98 1 69"/>
                  <a:gd name="f136" fmla="*/ f99 1 50"/>
                  <a:gd name="f137" fmla="*/ f100 1 69"/>
                  <a:gd name="f138" fmla="*/ f101 1 50"/>
                  <a:gd name="f139" fmla="*/ f102 1 69"/>
                  <a:gd name="f140" fmla="*/ f103 1 69"/>
                  <a:gd name="f141" fmla="*/ f104 1 50"/>
                  <a:gd name="f142" fmla="*/ f105 1 69"/>
                  <a:gd name="f143" fmla="*/ f106 1 50"/>
                  <a:gd name="f144" fmla="*/ 0 1 f69"/>
                  <a:gd name="f145" fmla="*/ f63 1 f69"/>
                  <a:gd name="f146" fmla="*/ 0 1 f70"/>
                  <a:gd name="f147" fmla="*/ f64 1 f70"/>
                  <a:gd name="f148" fmla="*/ f108 1 f69"/>
                  <a:gd name="f149" fmla="*/ f109 1 f70"/>
                  <a:gd name="f150" fmla="*/ f110 1 f69"/>
                  <a:gd name="f151" fmla="*/ f111 1 f69"/>
                  <a:gd name="f152" fmla="*/ f112 1 f70"/>
                  <a:gd name="f153" fmla="*/ f113 1 f69"/>
                  <a:gd name="f154" fmla="*/ f114 1 f70"/>
                  <a:gd name="f155" fmla="*/ f115 1 f69"/>
                  <a:gd name="f156" fmla="*/ f116 1 f70"/>
                  <a:gd name="f157" fmla="*/ f117 1 f69"/>
                  <a:gd name="f158" fmla="*/ f118 1 f70"/>
                  <a:gd name="f159" fmla="*/ f119 1 f69"/>
                  <a:gd name="f160" fmla="*/ f120 1 f70"/>
                  <a:gd name="f161" fmla="*/ f121 1 f69"/>
                  <a:gd name="f162" fmla="*/ f122 1 f70"/>
                  <a:gd name="f163" fmla="*/ f123 1 f69"/>
                  <a:gd name="f164" fmla="*/ f124 1 f70"/>
                  <a:gd name="f165" fmla="*/ f125 1 f69"/>
                  <a:gd name="f166" fmla="*/ f126 1 f70"/>
                  <a:gd name="f167" fmla="*/ f127 1 f69"/>
                  <a:gd name="f168" fmla="*/ f128 1 f70"/>
                  <a:gd name="f169" fmla="*/ f129 1 f69"/>
                  <a:gd name="f170" fmla="*/ f130 1 f69"/>
                  <a:gd name="f171" fmla="*/ f131 1 f70"/>
                  <a:gd name="f172" fmla="*/ f132 1 f69"/>
                  <a:gd name="f173" fmla="*/ f133 1 f69"/>
                  <a:gd name="f174" fmla="*/ f134 1 f70"/>
                  <a:gd name="f175" fmla="*/ f135 1 f69"/>
                  <a:gd name="f176" fmla="*/ f136 1 f70"/>
                  <a:gd name="f177" fmla="*/ f137 1 f69"/>
                  <a:gd name="f178" fmla="*/ f138 1 f70"/>
                  <a:gd name="f179" fmla="*/ f139 1 f69"/>
                  <a:gd name="f180" fmla="*/ f140 1 f69"/>
                  <a:gd name="f181" fmla="*/ f141 1 f70"/>
                  <a:gd name="f182" fmla="*/ f142 1 f69"/>
                  <a:gd name="f183" fmla="*/ f143 1 f70"/>
                  <a:gd name="f184" fmla="*/ f144 f60 1"/>
                  <a:gd name="f185" fmla="*/ f145 f60 1"/>
                  <a:gd name="f186" fmla="*/ f147 f61 1"/>
                  <a:gd name="f187" fmla="*/ f146 f61 1"/>
                  <a:gd name="f188" fmla="*/ f148 f60 1"/>
                  <a:gd name="f189" fmla="*/ f149 f61 1"/>
                  <a:gd name="f190" fmla="*/ f150 f60 1"/>
                  <a:gd name="f191" fmla="*/ f151 f60 1"/>
                  <a:gd name="f192" fmla="*/ f152 f61 1"/>
                  <a:gd name="f193" fmla="*/ f153 f60 1"/>
                  <a:gd name="f194" fmla="*/ f154 f61 1"/>
                  <a:gd name="f195" fmla="*/ f155 f60 1"/>
                  <a:gd name="f196" fmla="*/ f156 f61 1"/>
                  <a:gd name="f197" fmla="*/ f157 f60 1"/>
                  <a:gd name="f198" fmla="*/ f158 f61 1"/>
                  <a:gd name="f199" fmla="*/ f159 f60 1"/>
                  <a:gd name="f200" fmla="*/ f160 f61 1"/>
                  <a:gd name="f201" fmla="*/ f161 f60 1"/>
                  <a:gd name="f202" fmla="*/ f162 f61 1"/>
                  <a:gd name="f203" fmla="*/ f163 f60 1"/>
                  <a:gd name="f204" fmla="*/ f164 f61 1"/>
                  <a:gd name="f205" fmla="*/ f165 f60 1"/>
                  <a:gd name="f206" fmla="*/ f166 f61 1"/>
                  <a:gd name="f207" fmla="*/ f167 f60 1"/>
                  <a:gd name="f208" fmla="*/ f168 f61 1"/>
                  <a:gd name="f209" fmla="*/ f169 f60 1"/>
                  <a:gd name="f210" fmla="*/ f170 f60 1"/>
                  <a:gd name="f211" fmla="*/ f171 f61 1"/>
                  <a:gd name="f212" fmla="*/ f172 f60 1"/>
                  <a:gd name="f213" fmla="*/ f173 f60 1"/>
                  <a:gd name="f214" fmla="*/ f174 f61 1"/>
                  <a:gd name="f215" fmla="*/ f175 f60 1"/>
                  <a:gd name="f216" fmla="*/ f176 f61 1"/>
                  <a:gd name="f217" fmla="*/ f177 f60 1"/>
                  <a:gd name="f218" fmla="*/ f178 f61 1"/>
                  <a:gd name="f219" fmla="*/ f179 f60 1"/>
                  <a:gd name="f220" fmla="*/ f180 f60 1"/>
                  <a:gd name="f221" fmla="*/ f181 f61 1"/>
                  <a:gd name="f222" fmla="*/ f182 f60 1"/>
                  <a:gd name="f223" fmla="*/ f183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8" y="f189"/>
                  </a:cxn>
                  <a:cxn ang="f107">
                    <a:pos x="f190" y="f189"/>
                  </a:cxn>
                  <a:cxn ang="f107">
                    <a:pos x="f191" y="f192"/>
                  </a:cxn>
                  <a:cxn ang="f107">
                    <a:pos x="f193" y="f194"/>
                  </a:cxn>
                  <a:cxn ang="f107">
                    <a:pos x="f195" y="f196"/>
                  </a:cxn>
                  <a:cxn ang="f107">
                    <a:pos x="f197" y="f198"/>
                  </a:cxn>
                  <a:cxn ang="f107">
                    <a:pos x="f199" y="f200"/>
                  </a:cxn>
                  <a:cxn ang="f107">
                    <a:pos x="f201" y="f202"/>
                  </a:cxn>
                  <a:cxn ang="f107">
                    <a:pos x="f203" y="f204"/>
                  </a:cxn>
                  <a:cxn ang="f107">
                    <a:pos x="f205" y="f206"/>
                  </a:cxn>
                  <a:cxn ang="f107">
                    <a:pos x="f207" y="f208"/>
                  </a:cxn>
                  <a:cxn ang="f107">
                    <a:pos x="f209" y="f200"/>
                  </a:cxn>
                  <a:cxn ang="f107">
                    <a:pos x="f210" y="f211"/>
                  </a:cxn>
                  <a:cxn ang="f107">
                    <a:pos x="f212" y="f206"/>
                  </a:cxn>
                  <a:cxn ang="f107">
                    <a:pos x="f213" y="f214"/>
                  </a:cxn>
                  <a:cxn ang="f107">
                    <a:pos x="f215" y="f216"/>
                  </a:cxn>
                  <a:cxn ang="f107">
                    <a:pos x="f199" y="f206"/>
                  </a:cxn>
                  <a:cxn ang="f107">
                    <a:pos x="f217" y="f218"/>
                  </a:cxn>
                  <a:cxn ang="f107">
                    <a:pos x="f219" y="f211"/>
                  </a:cxn>
                  <a:cxn ang="f107">
                    <a:pos x="f220" y="f221"/>
                  </a:cxn>
                  <a:cxn ang="f107">
                    <a:pos x="f222" y="f196"/>
                  </a:cxn>
                  <a:cxn ang="f107">
                    <a:pos x="f220" y="f194"/>
                  </a:cxn>
                  <a:cxn ang="f107">
                    <a:pos x="f195" y="f223"/>
                  </a:cxn>
                  <a:cxn ang="f107">
                    <a:pos x="f188" y="f189"/>
                  </a:cxn>
                </a:cxnLst>
                <a:rect l="f184" t="f187" r="f185" b="f186"/>
                <a:pathLst>
                  <a:path w="69" h="50">
                    <a:moveTo>
                      <a:pt x="f8" y="f9"/>
                    </a:moveTo>
                    <a:cubicBezTo>
                      <a:pt x="f10" y="f9"/>
                      <a:pt x="f11" y="f5"/>
                      <a:pt x="f11" y="f9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cubicBezTo>
                      <a:pt x="f20" y="f21"/>
                      <a:pt x="f20" y="f19"/>
                      <a:pt x="f17" y="f22"/>
                    </a:cubicBezTo>
                    <a:cubicBezTo>
                      <a:pt x="f14" y="f23"/>
                      <a:pt x="f13" y="f14"/>
                      <a:pt x="f24" y="f8"/>
                    </a:cubicBezTo>
                    <a:cubicBezTo>
                      <a:pt x="f24" y="f10"/>
                      <a:pt x="f8" y="f11"/>
                      <a:pt x="f10" y="f11"/>
                    </a:cubicBezTo>
                    <a:cubicBezTo>
                      <a:pt x="f25" y="f24"/>
                      <a:pt x="f26" y="f27"/>
                      <a:pt x="f28" y="f28"/>
                    </a:cubicBezTo>
                    <a:cubicBezTo>
                      <a:pt x="f29" y="f30"/>
                      <a:pt x="f29" y="f31"/>
                      <a:pt x="f29" y="f32"/>
                    </a:cubicBezTo>
                    <a:cubicBezTo>
                      <a:pt x="f30" y="f33"/>
                      <a:pt x="f31" y="f34"/>
                      <a:pt x="f35" y="f36"/>
                    </a:cubicBezTo>
                    <a:cubicBezTo>
                      <a:pt x="f37" y="f38"/>
                      <a:pt x="f39" y="f40"/>
                      <a:pt x="f41" y="f25"/>
                    </a:cubicBezTo>
                    <a:cubicBezTo>
                      <a:pt x="f42" y="f43"/>
                      <a:pt x="f44" y="f11"/>
                      <a:pt x="f6" y="f11"/>
                    </a:cubicBezTo>
                    <a:cubicBezTo>
                      <a:pt x="f45" y="f26"/>
                      <a:pt x="f42" y="f25"/>
                      <a:pt x="f46" y="f40"/>
                    </a:cubicBezTo>
                    <a:cubicBezTo>
                      <a:pt x="f47" y="f48"/>
                      <a:pt x="f7" y="f49"/>
                      <a:pt x="f50" y="f36"/>
                    </a:cubicBezTo>
                    <a:cubicBezTo>
                      <a:pt x="f34" y="f51"/>
                      <a:pt x="f52" y="f37"/>
                      <a:pt x="f49" y="f50"/>
                    </a:cubicBezTo>
                    <a:cubicBezTo>
                      <a:pt x="f40" y="f7"/>
                      <a:pt x="f30" y="f7"/>
                      <a:pt x="f25" y="f34"/>
                    </a:cubicBezTo>
                    <a:cubicBezTo>
                      <a:pt x="f26" y="f36"/>
                      <a:pt x="f53" y="f33"/>
                      <a:pt x="f10" y="f36"/>
                    </a:cubicBezTo>
                    <a:cubicBezTo>
                      <a:pt x="f54" y="f52"/>
                      <a:pt x="f23" y="f52"/>
                      <a:pt x="f22" y="f31"/>
                    </a:cubicBezTo>
                    <a:cubicBezTo>
                      <a:pt x="f22" y="f31"/>
                      <a:pt x="f20" y="f40"/>
                      <a:pt x="f20" y="f40"/>
                    </a:cubicBezTo>
                    <a:cubicBezTo>
                      <a:pt x="f18" y="f29"/>
                      <a:pt x="f12" y="f55"/>
                      <a:pt x="f56" y="f13"/>
                    </a:cubicBezTo>
                    <a:cubicBezTo>
                      <a:pt x="f57" y="f14"/>
                      <a:pt x="f57" y="f23"/>
                      <a:pt x="f9" y="f22"/>
                    </a:cubicBezTo>
                    <a:cubicBezTo>
                      <a:pt x="f5" y="f58"/>
                      <a:pt x="f9" y="f15"/>
                      <a:pt x="f56" y="f18"/>
                    </a:cubicBezTo>
                    <a:cubicBezTo>
                      <a:pt x="f15" y="f9"/>
                      <a:pt x="f19" y="f5"/>
                      <a:pt x="f17" y="f57"/>
                    </a:cubicBezTo>
                    <a:cubicBezTo>
                      <a:pt x="f14" y="f18"/>
                      <a:pt x="f54" y="f5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19" name="Freeform 320">
                <a:extLst>
                  <a:ext uri="{FF2B5EF4-FFF2-40B4-BE49-F238E27FC236}">
                    <a16:creationId xmlns:a16="http://schemas.microsoft.com/office/drawing/2014/main" id="{99132815-7138-4523-5AC1-99CE6C0F9843}"/>
                  </a:ext>
                </a:extLst>
              </p:cNvPr>
              <p:cNvSpPr/>
              <p:nvPr/>
            </p:nvSpPr>
            <p:spPr>
              <a:xfrm>
                <a:off x="1825627" y="4756151"/>
                <a:ext cx="109535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42"/>
                  <a:gd name="f9" fmla="val 4"/>
                  <a:gd name="f10" fmla="val 44"/>
                  <a:gd name="f11" fmla="val 5"/>
                  <a:gd name="f12" fmla="val 6"/>
                  <a:gd name="f13" fmla="val 8"/>
                  <a:gd name="f14" fmla="val 41"/>
                  <a:gd name="f15" fmla="val 10"/>
                  <a:gd name="f16" fmla="val 39"/>
                  <a:gd name="f17" fmla="val 14"/>
                  <a:gd name="f18" fmla="val 36"/>
                  <a:gd name="f19" fmla="val 11"/>
                  <a:gd name="f20" fmla="val 32"/>
                  <a:gd name="f21" fmla="val 9"/>
                  <a:gd name="f22" fmla="val 31"/>
                  <a:gd name="f23" fmla="val 30"/>
                  <a:gd name="f24" fmla="val 15"/>
                  <a:gd name="f25" fmla="val 16"/>
                  <a:gd name="f26" fmla="val 29"/>
                  <a:gd name="f27" fmla="val 22"/>
                  <a:gd name="f28" fmla="val 18"/>
                  <a:gd name="f29" fmla="val 17"/>
                  <a:gd name="f30" fmla="val 23"/>
                  <a:gd name="f31" fmla="val 25"/>
                  <a:gd name="f32" fmla="val 3"/>
                  <a:gd name="f33" fmla="val 24"/>
                  <a:gd name="f34" fmla="val 2"/>
                  <a:gd name="f35" fmla="val 21"/>
                  <a:gd name="f36" fmla="val 27"/>
                  <a:gd name="f37" fmla="val 34"/>
                  <a:gd name="f38" fmla="val 37"/>
                  <a:gd name="f39" fmla="val 40"/>
                  <a:gd name="f40" fmla="+- 0 0 -90"/>
                  <a:gd name="f41" fmla="*/ f3 1 46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6"/>
                  <a:gd name="f51" fmla="*/ f47 1 26"/>
                  <a:gd name="f52" fmla="*/ 42 f48 1"/>
                  <a:gd name="f53" fmla="*/ 4 f47 1"/>
                  <a:gd name="f54" fmla="*/ 44 f48 1"/>
                  <a:gd name="f55" fmla="*/ 8 f47 1"/>
                  <a:gd name="f56" fmla="*/ 36 f48 1"/>
                  <a:gd name="f57" fmla="*/ 11 f47 1"/>
                  <a:gd name="f58" fmla="*/ 31 f48 1"/>
                  <a:gd name="f59" fmla="*/ 14 f47 1"/>
                  <a:gd name="f60" fmla="*/ 29 f48 1"/>
                  <a:gd name="f61" fmla="*/ 16 f47 1"/>
                  <a:gd name="f62" fmla="*/ 10 f48 1"/>
                  <a:gd name="f63" fmla="*/ 25 f47 1"/>
                  <a:gd name="f64" fmla="*/ 2 f48 1"/>
                  <a:gd name="f65" fmla="*/ 21 f47 1"/>
                  <a:gd name="f66" fmla="*/ 5 f48 1"/>
                  <a:gd name="f67" fmla="*/ 24 f48 1"/>
                  <a:gd name="f68" fmla="*/ 6 f47 1"/>
                  <a:gd name="f69" fmla="*/ 34 f48 1"/>
                  <a:gd name="f70" fmla="*/ 2 f47 1"/>
                  <a:gd name="f71" fmla="+- f49 0 f1"/>
                  <a:gd name="f72" fmla="*/ f52 1 46"/>
                  <a:gd name="f73" fmla="*/ f53 1 26"/>
                  <a:gd name="f74" fmla="*/ f54 1 46"/>
                  <a:gd name="f75" fmla="*/ f55 1 26"/>
                  <a:gd name="f76" fmla="*/ f56 1 46"/>
                  <a:gd name="f77" fmla="*/ f57 1 26"/>
                  <a:gd name="f78" fmla="*/ f58 1 46"/>
                  <a:gd name="f79" fmla="*/ f59 1 26"/>
                  <a:gd name="f80" fmla="*/ f60 1 46"/>
                  <a:gd name="f81" fmla="*/ f61 1 26"/>
                  <a:gd name="f82" fmla="*/ f62 1 46"/>
                  <a:gd name="f83" fmla="*/ f63 1 26"/>
                  <a:gd name="f84" fmla="*/ f64 1 46"/>
                  <a:gd name="f85" fmla="*/ f65 1 26"/>
                  <a:gd name="f86" fmla="*/ f66 1 46"/>
                  <a:gd name="f87" fmla="*/ f67 1 46"/>
                  <a:gd name="f88" fmla="*/ f68 1 26"/>
                  <a:gd name="f89" fmla="*/ f69 1 46"/>
                  <a:gd name="f90" fmla="*/ f70 1 26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0"/>
                  <a:gd name="f110" fmla="*/ f87 1 f50"/>
                  <a:gd name="f111" fmla="*/ f88 1 f51"/>
                  <a:gd name="f112" fmla="*/ f89 1 f50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1 1"/>
                  <a:gd name="f133" fmla="*/ f110 f41 1"/>
                  <a:gd name="f134" fmla="*/ f111 f42 1"/>
                  <a:gd name="f135" fmla="*/ f112 f41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25"/>
                  </a:cxn>
                  <a:cxn ang="f71">
                    <a:pos x="f133" y="f134"/>
                  </a:cxn>
                  <a:cxn ang="f71">
                    <a:pos x="f135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46" h="26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5"/>
                      <a:pt x="f22" y="f17"/>
                    </a:cubicBezTo>
                    <a:cubicBezTo>
                      <a:pt x="f23" y="f24"/>
                      <a:pt x="f23" y="f25"/>
                      <a:pt x="f26" y="f25"/>
                    </a:cubicBezTo>
                    <a:cubicBezTo>
                      <a:pt x="f27" y="f28"/>
                      <a:pt x="f29" y="f30"/>
                      <a:pt x="f15" y="f31"/>
                    </a:cubicBezTo>
                    <a:cubicBezTo>
                      <a:pt x="f12" y="f7"/>
                      <a:pt x="f32" y="f33"/>
                      <a:pt x="f34" y="f35"/>
                    </a:cubicBezTo>
                    <a:cubicBezTo>
                      <a:pt x="f5" y="f29"/>
                      <a:pt x="f32" y="f24"/>
                      <a:pt x="f11" y="f17"/>
                    </a:cubicBezTo>
                    <a:cubicBezTo>
                      <a:pt x="f19" y="f15"/>
                      <a:pt x="f28" y="f21"/>
                      <a:pt x="f33" y="f12"/>
                    </a:cubicBezTo>
                    <a:cubicBezTo>
                      <a:pt x="f36" y="f11"/>
                      <a:pt x="f22" y="f9"/>
                      <a:pt x="f37" y="f34"/>
                    </a:cubicBezTo>
                    <a:cubicBezTo>
                      <a:pt x="f38" y="f5"/>
                      <a:pt x="f39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0" name="Freeform 321">
                <a:extLst>
                  <a:ext uri="{FF2B5EF4-FFF2-40B4-BE49-F238E27FC236}">
                    <a16:creationId xmlns:a16="http://schemas.microsoft.com/office/drawing/2014/main" id="{4457B07B-6472-220A-61B6-77D109135B6B}"/>
                  </a:ext>
                </a:extLst>
              </p:cNvPr>
              <p:cNvSpPr/>
              <p:nvPr/>
            </p:nvSpPr>
            <p:spPr>
              <a:xfrm>
                <a:off x="1795460" y="4683127"/>
                <a:ext cx="77788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20"/>
                  <a:gd name="f8" fmla="val 29"/>
                  <a:gd name="f9" fmla="val 3"/>
                  <a:gd name="f10" fmla="val 31"/>
                  <a:gd name="f11" fmla="val 4"/>
                  <a:gd name="f12" fmla="val 6"/>
                  <a:gd name="f13" fmla="val 32"/>
                  <a:gd name="f14" fmla="val 8"/>
                  <a:gd name="f15" fmla="val 10"/>
                  <a:gd name="f16" fmla="val 11"/>
                  <a:gd name="f17" fmla="val 28"/>
                  <a:gd name="f18" fmla="val 22"/>
                  <a:gd name="f19" fmla="val 18"/>
                  <a:gd name="f20" fmla="val 13"/>
                  <a:gd name="f21" fmla="val 16"/>
                  <a:gd name="f22" fmla="val 1"/>
                  <a:gd name="f23" fmla="val 2"/>
                  <a:gd name="f24" fmla="val 19"/>
                  <a:gd name="f25" fmla="val 24"/>
                  <a:gd name="f26" fmla="val 27"/>
                  <a:gd name="f27" fmla="+- 0 0 -90"/>
                  <a:gd name="f28" fmla="*/ f3 1 33"/>
                  <a:gd name="f29" fmla="*/ f4 1 20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3"/>
                  <a:gd name="f38" fmla="*/ f34 1 20"/>
                  <a:gd name="f39" fmla="*/ 29 f35 1"/>
                  <a:gd name="f40" fmla="*/ 3 f34 1"/>
                  <a:gd name="f41" fmla="*/ 32 f35 1"/>
                  <a:gd name="f42" fmla="*/ 8 f34 1"/>
                  <a:gd name="f43" fmla="*/ 28 f35 1"/>
                  <a:gd name="f44" fmla="*/ 11 f34 1"/>
                  <a:gd name="f45" fmla="*/ 13 f35 1"/>
                  <a:gd name="f46" fmla="*/ 16 f34 1"/>
                  <a:gd name="f47" fmla="*/ 3 f35 1"/>
                  <a:gd name="f48" fmla="*/ 2 f35 1"/>
                  <a:gd name="f49" fmla="*/ 2 f34 1"/>
                  <a:gd name="f50" fmla="*/ 22 f35 1"/>
                  <a:gd name="f51" fmla="*/ 1 f34 1"/>
                  <a:gd name="f52" fmla="+- f36 0 f1"/>
                  <a:gd name="f53" fmla="*/ f39 1 33"/>
                  <a:gd name="f54" fmla="*/ f40 1 20"/>
                  <a:gd name="f55" fmla="*/ f41 1 33"/>
                  <a:gd name="f56" fmla="*/ f42 1 20"/>
                  <a:gd name="f57" fmla="*/ f43 1 33"/>
                  <a:gd name="f58" fmla="*/ f44 1 20"/>
                  <a:gd name="f59" fmla="*/ f45 1 33"/>
                  <a:gd name="f60" fmla="*/ f46 1 20"/>
                  <a:gd name="f61" fmla="*/ f47 1 33"/>
                  <a:gd name="f62" fmla="*/ f48 1 33"/>
                  <a:gd name="f63" fmla="*/ f49 1 20"/>
                  <a:gd name="f64" fmla="*/ f50 1 33"/>
                  <a:gd name="f65" fmla="*/ f51 1 20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4"/>
                  </a:cxn>
                  <a:cxn ang="f52">
                    <a:pos x="f96" y="f90"/>
                  </a:cxn>
                  <a:cxn ang="f52">
                    <a:pos x="f93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3" h="20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3" y="f15"/>
                      <a:pt x="f8" y="f16"/>
                      <a:pt x="f17" y="f16"/>
                    </a:cubicBezTo>
                    <a:cubicBezTo>
                      <a:pt x="f18" y="f16"/>
                      <a:pt x="f19" y="f20"/>
                      <a:pt x="f20" y="f21"/>
                    </a:cubicBezTo>
                    <a:cubicBezTo>
                      <a:pt x="f15" y="f19"/>
                      <a:pt x="f12" y="f7"/>
                      <a:pt x="f9" y="f21"/>
                    </a:cubicBezTo>
                    <a:cubicBezTo>
                      <a:pt x="f22" y="f20"/>
                      <a:pt x="f5" y="f15"/>
                      <a:pt x="f23" y="f14"/>
                    </a:cubicBezTo>
                    <a:cubicBezTo>
                      <a:pt x="f11" y="f11"/>
                      <a:pt x="f14" y="f23"/>
                      <a:pt x="f20" y="f23"/>
                    </a:cubicBezTo>
                    <a:cubicBezTo>
                      <a:pt x="f21" y="f9"/>
                      <a:pt x="f24" y="f9"/>
                      <a:pt x="f18" y="f22"/>
                    </a:cubicBezTo>
                    <a:cubicBezTo>
                      <a:pt x="f25" y="f5"/>
                      <a:pt x="f26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1" name="Freeform 322">
                <a:extLst>
                  <a:ext uri="{FF2B5EF4-FFF2-40B4-BE49-F238E27FC236}">
                    <a16:creationId xmlns:a16="http://schemas.microsoft.com/office/drawing/2014/main" id="{373462D9-4643-B60C-454E-471A25658488}"/>
                  </a:ext>
                </a:extLst>
              </p:cNvPr>
              <p:cNvSpPr/>
              <p:nvPr/>
            </p:nvSpPr>
            <p:spPr>
              <a:xfrm>
                <a:off x="1795460" y="4733931"/>
                <a:ext cx="73023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4"/>
                  <a:gd name="f9" fmla="val 5"/>
                  <a:gd name="f10" fmla="val 11"/>
                  <a:gd name="f11" fmla="val 1"/>
                  <a:gd name="f12" fmla="val 27"/>
                  <a:gd name="f13" fmla="val 30"/>
                  <a:gd name="f14" fmla="val 3"/>
                  <a:gd name="f15" fmla="val 6"/>
                  <a:gd name="f16" fmla="val 9"/>
                  <a:gd name="f17" fmla="val 29"/>
                  <a:gd name="f18" fmla="val 28"/>
                  <a:gd name="f19" fmla="val 24"/>
                  <a:gd name="f20" fmla="val 18"/>
                  <a:gd name="f21" fmla="val 10"/>
                  <a:gd name="f22" fmla="val 15"/>
                  <a:gd name="f23" fmla="val 14"/>
                  <a:gd name="f24" fmla="val 12"/>
                  <a:gd name="f25" fmla="val 17"/>
                  <a:gd name="f26" fmla="val 2"/>
                  <a:gd name="f27" fmla="val 16"/>
                  <a:gd name="f28" fmla="val 13"/>
                  <a:gd name="f29" fmla="+- 0 0 -90"/>
                  <a:gd name="f30" fmla="*/ f3 1 31"/>
                  <a:gd name="f31" fmla="*/ f4 1 1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31"/>
                  <a:gd name="f40" fmla="*/ f36 1 19"/>
                  <a:gd name="f41" fmla="*/ 4 f37 1"/>
                  <a:gd name="f42" fmla="*/ 5 f36 1"/>
                  <a:gd name="f43" fmla="*/ 27 f37 1"/>
                  <a:gd name="f44" fmla="*/ 0 f36 1"/>
                  <a:gd name="f45" fmla="*/ 31 f37 1"/>
                  <a:gd name="f46" fmla="*/ 6 f36 1"/>
                  <a:gd name="f47" fmla="*/ 28 f37 1"/>
                  <a:gd name="f48" fmla="*/ 9 f36 1"/>
                  <a:gd name="f49" fmla="*/ 18 f37 1"/>
                  <a:gd name="f50" fmla="*/ 10 f36 1"/>
                  <a:gd name="f51" fmla="*/ 9 f37 1"/>
                  <a:gd name="f52" fmla="*/ 17 f36 1"/>
                  <a:gd name="f53" fmla="*/ 2 f37 1"/>
                  <a:gd name="f54" fmla="*/ 16 f36 1"/>
                  <a:gd name="f55" fmla="+- f38 0 f1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19"/>
                  <a:gd name="f64" fmla="*/ f49 1 31"/>
                  <a:gd name="f65" fmla="*/ f50 1 19"/>
                  <a:gd name="f66" fmla="*/ f51 1 31"/>
                  <a:gd name="f67" fmla="*/ f52 1 19"/>
                  <a:gd name="f68" fmla="*/ f53 1 31"/>
                  <a:gd name="f69" fmla="*/ f54 1 19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40"/>
                  <a:gd name="f80" fmla="*/ f62 1 f39"/>
                  <a:gd name="f81" fmla="*/ f63 1 f40"/>
                  <a:gd name="f82" fmla="*/ f64 1 f39"/>
                  <a:gd name="f83" fmla="*/ f65 1 f40"/>
                  <a:gd name="f84" fmla="*/ f66 1 f39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1 1"/>
                  <a:gd name="f98" fmla="*/ f80 f30 1"/>
                  <a:gd name="f99" fmla="*/ f81 f31 1"/>
                  <a:gd name="f100" fmla="*/ f82 f30 1"/>
                  <a:gd name="f101" fmla="*/ f83 f31 1"/>
                  <a:gd name="f102" fmla="*/ f84 f30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7" y="f11"/>
                      <a:pt x="f12" y="f5"/>
                    </a:cubicBezTo>
                    <a:cubicBezTo>
                      <a:pt x="f13" y="f5"/>
                      <a:pt x="f13" y="f14"/>
                      <a:pt x="f6" y="f15"/>
                    </a:cubicBezTo>
                    <a:cubicBezTo>
                      <a:pt x="f6" y="f16"/>
                      <a:pt x="f17" y="f16"/>
                      <a:pt x="f18" y="f16"/>
                    </a:cubicBezTo>
                    <a:cubicBezTo>
                      <a:pt x="f19" y="f10"/>
                      <a:pt x="f7" y="f16"/>
                      <a:pt x="f20" y="f21"/>
                    </a:cubicBezTo>
                    <a:cubicBezTo>
                      <a:pt x="f22" y="f23"/>
                      <a:pt x="f24" y="f22"/>
                      <a:pt x="f16" y="f25"/>
                    </a:cubicBezTo>
                    <a:cubicBezTo>
                      <a:pt x="f15" y="f20"/>
                      <a:pt x="f8" y="f7"/>
                      <a:pt x="f26" y="f27"/>
                    </a:cubicBezTo>
                    <a:cubicBezTo>
                      <a:pt x="f5" y="f28"/>
                      <a:pt x="f5" y="f16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2" name="Freeform 323">
                <a:extLst>
                  <a:ext uri="{FF2B5EF4-FFF2-40B4-BE49-F238E27FC236}">
                    <a16:creationId xmlns:a16="http://schemas.microsoft.com/office/drawing/2014/main" id="{F45F8E0D-E9D6-FBB5-FCB7-B167DBA16F8E}"/>
                  </a:ext>
                </a:extLst>
              </p:cNvPr>
              <p:cNvSpPr/>
              <p:nvPr/>
            </p:nvSpPr>
            <p:spPr>
              <a:xfrm>
                <a:off x="1878013" y="4578355"/>
                <a:ext cx="5238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7"/>
                  <a:gd name="f8" fmla="val 3"/>
                  <a:gd name="f9" fmla="val 12"/>
                  <a:gd name="f10" fmla="val 2"/>
                  <a:gd name="f11" fmla="val 9"/>
                  <a:gd name="f12" fmla="val 6"/>
                  <a:gd name="f13" fmla="val 5"/>
                  <a:gd name="f14" fmla="val 15"/>
                  <a:gd name="f15" fmla="val 1"/>
                  <a:gd name="f16" fmla="val 18"/>
                  <a:gd name="f17" fmla="val 4"/>
                  <a:gd name="f18" fmla="val 16"/>
                  <a:gd name="f19" fmla="val 11"/>
                  <a:gd name="f20" fmla="val 14"/>
                  <a:gd name="f21" fmla="val 13"/>
                  <a:gd name="f22" fmla="val 7"/>
                  <a:gd name="f23" fmla="+- 0 0 -90"/>
                  <a:gd name="f24" fmla="*/ f3 1 22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2"/>
                  <a:gd name="f34" fmla="*/ f30 1 17"/>
                  <a:gd name="f35" fmla="*/ 3 f31 1"/>
                  <a:gd name="f36" fmla="*/ 12 f30 1"/>
                  <a:gd name="f37" fmla="*/ 3 f30 1"/>
                  <a:gd name="f38" fmla="*/ 18 f31 1"/>
                  <a:gd name="f39" fmla="*/ 4 f30 1"/>
                  <a:gd name="f40" fmla="*/ 15 f31 1"/>
                  <a:gd name="f41" fmla="*/ 14 f30 1"/>
                  <a:gd name="f42" fmla="+- f32 0 f1"/>
                  <a:gd name="f43" fmla="*/ f35 1 22"/>
                  <a:gd name="f44" fmla="*/ f36 1 17"/>
                  <a:gd name="f45" fmla="*/ f37 1 17"/>
                  <a:gd name="f46" fmla="*/ f38 1 22"/>
                  <a:gd name="f47" fmla="*/ f39 1 17"/>
                  <a:gd name="f48" fmla="*/ f40 1 22"/>
                  <a:gd name="f49" fmla="*/ f41 1 17"/>
                  <a:gd name="f50" fmla="*/ 0 1 f33"/>
                  <a:gd name="f51" fmla="*/ f27 1 f33"/>
                  <a:gd name="f52" fmla="*/ 0 1 f34"/>
                  <a:gd name="f53" fmla="*/ f28 1 f34"/>
                  <a:gd name="f54" fmla="*/ f43 1 f33"/>
                  <a:gd name="f55" fmla="*/ f44 1 f34"/>
                  <a:gd name="f56" fmla="*/ f45 1 f34"/>
                  <a:gd name="f57" fmla="*/ f46 1 f33"/>
                  <a:gd name="f58" fmla="*/ f47 1 f34"/>
                  <a:gd name="f59" fmla="*/ f48 1 f33"/>
                  <a:gd name="f60" fmla="*/ f49 1 f34"/>
                  <a:gd name="f61" fmla="*/ f50 f24 1"/>
                  <a:gd name="f62" fmla="*/ f51 f24 1"/>
                  <a:gd name="f63" fmla="*/ f53 f25 1"/>
                  <a:gd name="f64" fmla="*/ f52 f25 1"/>
                  <a:gd name="f65" fmla="*/ f54 f24 1"/>
                  <a:gd name="f66" fmla="*/ f55 f25 1"/>
                  <a:gd name="f67" fmla="*/ f56 f25 1"/>
                  <a:gd name="f68" fmla="*/ f57 f24 1"/>
                  <a:gd name="f69" fmla="*/ f58 f25 1"/>
                  <a:gd name="f70" fmla="*/ f59 f24 1"/>
                  <a:gd name="f71" fmla="*/ f6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65" y="f66"/>
                  </a:cxn>
                  <a:cxn ang="f42">
                    <a:pos x="f65" y="f67"/>
                  </a:cxn>
                  <a:cxn ang="f42">
                    <a:pos x="f68" y="f69"/>
                  </a:cxn>
                  <a:cxn ang="f42">
                    <a:pos x="f70" y="f71"/>
                  </a:cxn>
                  <a:cxn ang="f42">
                    <a:pos x="f65" y="f66"/>
                  </a:cxn>
                </a:cxnLst>
                <a:rect l="f61" t="f64" r="f62" b="f63"/>
                <a:pathLst>
                  <a:path w="22" h="17">
                    <a:moveTo>
                      <a:pt x="f8" y="f9"/>
                    </a:moveTo>
                    <a:cubicBezTo>
                      <a:pt x="f10" y="f11"/>
                      <a:pt x="f5" y="f12"/>
                      <a:pt x="f8" y="f8"/>
                    </a:cubicBezTo>
                    <a:cubicBezTo>
                      <a:pt x="f13" y="f5"/>
                      <a:pt x="f14" y="f15"/>
                      <a:pt x="f16" y="f17"/>
                    </a:cubicBezTo>
                    <a:cubicBezTo>
                      <a:pt x="f6" y="f11"/>
                      <a:pt x="f18" y="f19"/>
                      <a:pt x="f14" y="f20"/>
                    </a:cubicBezTo>
                    <a:cubicBezTo>
                      <a:pt x="f21" y="f7"/>
                      <a:pt x="f22" y="f18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3" name="Freeform 324">
                <a:extLst>
                  <a:ext uri="{FF2B5EF4-FFF2-40B4-BE49-F238E27FC236}">
                    <a16:creationId xmlns:a16="http://schemas.microsoft.com/office/drawing/2014/main" id="{A6191AE0-CFF6-7011-23B4-70E7EC6565E2}"/>
                  </a:ext>
                </a:extLst>
              </p:cNvPr>
              <p:cNvSpPr/>
              <p:nvPr/>
            </p:nvSpPr>
            <p:spPr>
              <a:xfrm>
                <a:off x="1904996" y="4813301"/>
                <a:ext cx="47621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15"/>
                  <a:gd name="f9" fmla="val 14"/>
                  <a:gd name="f10" fmla="val 3"/>
                  <a:gd name="f11" fmla="val 18"/>
                  <a:gd name="f12" fmla="val 7"/>
                  <a:gd name="f13" fmla="val 16"/>
                  <a:gd name="f14" fmla="val 9"/>
                  <a:gd name="f15" fmla="val 5"/>
                  <a:gd name="f16" fmla="val 12"/>
                  <a:gd name="f17" fmla="val 6"/>
                  <a:gd name="f18" fmla="val 13"/>
                  <a:gd name="f19" fmla="val 11"/>
                  <a:gd name="f20" fmla="val 8"/>
                  <a:gd name="f21" fmla="val 1"/>
                  <a:gd name="f22" fmla="val 4"/>
                  <a:gd name="f23" fmla="+- 0 0 -90"/>
                  <a:gd name="f24" fmla="*/ f3 1 20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0"/>
                  <a:gd name="f34" fmla="*/ f30 1 17"/>
                  <a:gd name="f35" fmla="*/ 15 f31 1"/>
                  <a:gd name="f36" fmla="*/ 0 f30 1"/>
                  <a:gd name="f37" fmla="*/ 18 f31 1"/>
                  <a:gd name="f38" fmla="*/ 7 f30 1"/>
                  <a:gd name="f39" fmla="*/ 12 f31 1"/>
                  <a:gd name="f40" fmla="*/ 6 f30 1"/>
                  <a:gd name="f41" fmla="*/ 11 f31 1"/>
                  <a:gd name="f42" fmla="*/ 13 f30 1"/>
                  <a:gd name="f43" fmla="*/ 1 f31 1"/>
                  <a:gd name="f44" fmla="*/ 17 f30 1"/>
                  <a:gd name="f45" fmla="*/ 0 f31 1"/>
                  <a:gd name="f46" fmla="*/ 14 f30 1"/>
                  <a:gd name="f47" fmla="*/ 3 f31 1"/>
                  <a:gd name="f48" fmla="+- f32 0 f1"/>
                  <a:gd name="f49" fmla="*/ f35 1 20"/>
                  <a:gd name="f50" fmla="*/ f36 1 17"/>
                  <a:gd name="f51" fmla="*/ f37 1 20"/>
                  <a:gd name="f52" fmla="*/ f38 1 17"/>
                  <a:gd name="f53" fmla="*/ f39 1 20"/>
                  <a:gd name="f54" fmla="*/ f40 1 17"/>
                  <a:gd name="f55" fmla="*/ f41 1 20"/>
                  <a:gd name="f56" fmla="*/ f42 1 17"/>
                  <a:gd name="f57" fmla="*/ f43 1 20"/>
                  <a:gd name="f58" fmla="*/ f44 1 17"/>
                  <a:gd name="f59" fmla="*/ f45 1 20"/>
                  <a:gd name="f60" fmla="*/ f46 1 17"/>
                  <a:gd name="f61" fmla="*/ f47 1 20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4"/>
                  <a:gd name="f76" fmla="*/ f59 1 f33"/>
                  <a:gd name="f77" fmla="*/ f60 1 f34"/>
                  <a:gd name="f78" fmla="*/ f61 1 f33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5 1"/>
                  <a:gd name="f93" fmla="*/ f76 f24 1"/>
                  <a:gd name="f94" fmla="*/ f77 f25 1"/>
                  <a:gd name="f95" fmla="*/ f78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3" y="f94"/>
                  </a:cxn>
                  <a:cxn ang="f48">
                    <a:pos x="f95" y="f86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20" h="17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3" y="f14"/>
                      <a:pt x="f8" y="f15"/>
                      <a:pt x="f16" y="f17"/>
                    </a:cubicBezTo>
                    <a:cubicBezTo>
                      <a:pt x="f8" y="f14"/>
                      <a:pt x="f18" y="f19"/>
                      <a:pt x="f19" y="f18"/>
                    </a:cubicBezTo>
                    <a:cubicBezTo>
                      <a:pt x="f20" y="f13"/>
                      <a:pt x="f15" y="f7"/>
                      <a:pt x="f21" y="f7"/>
                    </a:cubicBezTo>
                    <a:cubicBezTo>
                      <a:pt x="f5" y="f7"/>
                      <a:pt x="f5" y="f8"/>
                      <a:pt x="f5" y="f9"/>
                    </a:cubicBezTo>
                    <a:cubicBezTo>
                      <a:pt x="f5" y="f19"/>
                      <a:pt x="f21" y="f20"/>
                      <a:pt x="f10" y="f12"/>
                    </a:cubicBezTo>
                    <a:cubicBezTo>
                      <a:pt x="f12" y="f15"/>
                      <a:pt x="f16" y="f22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4" name="Freeform 325">
                <a:extLst>
                  <a:ext uri="{FF2B5EF4-FFF2-40B4-BE49-F238E27FC236}">
                    <a16:creationId xmlns:a16="http://schemas.microsoft.com/office/drawing/2014/main" id="{F24B238C-E53A-7D55-776D-ECCA753A946F}"/>
                  </a:ext>
                </a:extLst>
              </p:cNvPr>
              <p:cNvSpPr/>
              <p:nvPr/>
            </p:nvSpPr>
            <p:spPr>
              <a:xfrm>
                <a:off x="1876421" y="4678363"/>
                <a:ext cx="30166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1"/>
                  <a:gd name="f8" fmla="val 10"/>
                  <a:gd name="f9" fmla="val 8"/>
                  <a:gd name="f10" fmla="val 5"/>
                  <a:gd name="f11" fmla="val 2"/>
                  <a:gd name="f12" fmla="val 1"/>
                  <a:gd name="f13" fmla="val 7"/>
                  <a:gd name="f14" fmla="val 3"/>
                  <a:gd name="f15" fmla="val 4"/>
                  <a:gd name="f16" fmla="+- 0 0 -90"/>
                  <a:gd name="f17" fmla="*/ f3 1 13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11"/>
                  <a:gd name="f28" fmla="*/ 10 f24 1"/>
                  <a:gd name="f29" fmla="*/ 10 f23 1"/>
                  <a:gd name="f30" fmla="*/ 2 f24 1"/>
                  <a:gd name="f31" fmla="*/ 8 f23 1"/>
                  <a:gd name="f32" fmla="*/ 2 f23 1"/>
                  <a:gd name="f33" fmla="*/ 4 f23 1"/>
                  <a:gd name="f34" fmla="+- f25 0 f1"/>
                  <a:gd name="f35" fmla="*/ f28 1 13"/>
                  <a:gd name="f36" fmla="*/ f29 1 11"/>
                  <a:gd name="f37" fmla="*/ f30 1 13"/>
                  <a:gd name="f38" fmla="*/ f31 1 11"/>
                  <a:gd name="f39" fmla="*/ f32 1 11"/>
                  <a:gd name="f40" fmla="*/ f33 1 11"/>
                  <a:gd name="f41" fmla="*/ 0 1 f26"/>
                  <a:gd name="f42" fmla="*/ f20 1 f26"/>
                  <a:gd name="f43" fmla="*/ 0 1 f27"/>
                  <a:gd name="f44" fmla="*/ f21 1 f27"/>
                  <a:gd name="f45" fmla="*/ f35 1 f26"/>
                  <a:gd name="f46" fmla="*/ f36 1 f27"/>
                  <a:gd name="f47" fmla="*/ f37 1 f26"/>
                  <a:gd name="f48" fmla="*/ f38 1 f27"/>
                  <a:gd name="f49" fmla="*/ f39 1 f27"/>
                  <a:gd name="f50" fmla="*/ f40 1 f27"/>
                  <a:gd name="f51" fmla="*/ f41 f17 1"/>
                  <a:gd name="f52" fmla="*/ f42 f17 1"/>
                  <a:gd name="f53" fmla="*/ f44 f18 1"/>
                  <a:gd name="f54" fmla="*/ f43 f18 1"/>
                  <a:gd name="f55" fmla="*/ f45 f17 1"/>
                  <a:gd name="f56" fmla="*/ f46 f18 1"/>
                  <a:gd name="f57" fmla="*/ f47 f17 1"/>
                  <a:gd name="f58" fmla="*/ f48 f18 1"/>
                  <a:gd name="f59" fmla="*/ f49 f18 1"/>
                  <a:gd name="f60" fmla="*/ f5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55" y="f60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3" h="11">
                    <a:moveTo>
                      <a:pt x="f8" y="f8"/>
                    </a:moveTo>
                    <a:cubicBezTo>
                      <a:pt x="f9" y="f7"/>
                      <a:pt x="f10" y="f7"/>
                      <a:pt x="f11" y="f9"/>
                    </a:cubicBezTo>
                    <a:cubicBezTo>
                      <a:pt x="f12" y="f13"/>
                      <a:pt x="f5" y="f14"/>
                      <a:pt x="f11" y="f11"/>
                    </a:cubicBezTo>
                    <a:cubicBezTo>
                      <a:pt x="f15" y="f5"/>
                      <a:pt x="f13" y="f11"/>
                      <a:pt x="f8" y="f15"/>
                    </a:cubicBezTo>
                    <a:cubicBezTo>
                      <a:pt x="f7" y="f10"/>
                      <a:pt x="f6" y="f13"/>
                      <a:pt x="f8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5" name="Freeform 326">
                <a:extLst>
                  <a:ext uri="{FF2B5EF4-FFF2-40B4-BE49-F238E27FC236}">
                    <a16:creationId xmlns:a16="http://schemas.microsoft.com/office/drawing/2014/main" id="{A1BD6CDC-0617-D25A-86EE-542B554D4642}"/>
                  </a:ext>
                </a:extLst>
              </p:cNvPr>
              <p:cNvSpPr/>
              <p:nvPr/>
            </p:nvSpPr>
            <p:spPr>
              <a:xfrm>
                <a:off x="1871667" y="4721230"/>
                <a:ext cx="3333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4"/>
                  <a:gd name="f9" fmla="val 8"/>
                  <a:gd name="f10" fmla="val 7"/>
                  <a:gd name="f11" fmla="val 6"/>
                  <a:gd name="f12" fmla="val 3"/>
                  <a:gd name="f13" fmla="val 5"/>
                  <a:gd name="f14" fmla="val 9"/>
                  <a:gd name="f15" fmla="val 10"/>
                  <a:gd name="f16" fmla="+- 0 0 -90"/>
                  <a:gd name="f17" fmla="*/ f3 1 14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2"/>
                  <a:gd name="f28" fmla="*/ 4 f24 1"/>
                  <a:gd name="f29" fmla="*/ 8 f23 1"/>
                  <a:gd name="f30" fmla="*/ 3 f24 1"/>
                  <a:gd name="f31" fmla="*/ 4 f23 1"/>
                  <a:gd name="f32" fmla="*/ 9 f24 1"/>
                  <a:gd name="f33" fmla="*/ 3 f23 1"/>
                  <a:gd name="f34" fmla="*/ 12 f24 1"/>
                  <a:gd name="f35" fmla="+- f25 0 f1"/>
                  <a:gd name="f36" fmla="*/ f28 1 14"/>
                  <a:gd name="f37" fmla="*/ f29 1 12"/>
                  <a:gd name="f38" fmla="*/ f30 1 14"/>
                  <a:gd name="f39" fmla="*/ f31 1 12"/>
                  <a:gd name="f40" fmla="*/ f32 1 14"/>
                  <a:gd name="f41" fmla="*/ f33 1 12"/>
                  <a:gd name="f42" fmla="*/ f34 1 14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4" h="12">
                    <a:moveTo>
                      <a:pt x="f8" y="f9"/>
                    </a:moveTo>
                    <a:cubicBezTo>
                      <a:pt x="f8" y="f10"/>
                      <a:pt x="f5" y="f11"/>
                      <a:pt x="f12" y="f8"/>
                    </a:cubicBezTo>
                    <a:cubicBezTo>
                      <a:pt x="f13" y="f12"/>
                      <a:pt x="f9" y="f5"/>
                      <a:pt x="f14" y="f12"/>
                    </a:cubicBezTo>
                    <a:cubicBezTo>
                      <a:pt x="f15" y="f13"/>
                      <a:pt x="f6" y="f11"/>
                      <a:pt x="f7" y="f9"/>
                    </a:cubicBezTo>
                    <a:cubicBezTo>
                      <a:pt x="f15" y="f15"/>
                      <a:pt x="f10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6" name="Freeform 327">
                <a:extLst>
                  <a:ext uri="{FF2B5EF4-FFF2-40B4-BE49-F238E27FC236}">
                    <a16:creationId xmlns:a16="http://schemas.microsoft.com/office/drawing/2014/main" id="{F7D5BB70-FD4C-3DAD-77C3-E13F4D3699FA}"/>
                  </a:ext>
                </a:extLst>
              </p:cNvPr>
              <p:cNvSpPr/>
              <p:nvPr/>
            </p:nvSpPr>
            <p:spPr>
              <a:xfrm>
                <a:off x="1958973" y="4794254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5 f20 1"/>
                  <a:gd name="f25" fmla="*/ 4 f19 1"/>
                  <a:gd name="f26" fmla="*/ 1 f20 1"/>
                  <a:gd name="f27" fmla="*/ 1 f19 1"/>
                  <a:gd name="f28" fmla="+- f21 0 f1"/>
                  <a:gd name="f29" fmla="*/ f24 1 6"/>
                  <a:gd name="f30" fmla="*/ f25 1 5"/>
                  <a:gd name="f31" fmla="*/ f26 1 6"/>
                  <a:gd name="f32" fmla="*/ f27 1 5"/>
                  <a:gd name="f33" fmla="*/ 0 1 f23"/>
                  <a:gd name="f34" fmla="*/ f16 1 f23"/>
                  <a:gd name="f35" fmla="*/ 0 1 f22"/>
                  <a:gd name="f36" fmla="*/ f17 1 f22"/>
                  <a:gd name="f37" fmla="*/ f29 1 f23"/>
                  <a:gd name="f38" fmla="*/ f30 1 f22"/>
                  <a:gd name="f39" fmla="*/ f31 1 f23"/>
                  <a:gd name="f40" fmla="*/ f32 1 f22"/>
                  <a:gd name="f41" fmla="*/ f33 f13 1"/>
                  <a:gd name="f42" fmla="*/ f34 f13 1"/>
                  <a:gd name="f43" fmla="*/ f36 f14 1"/>
                  <a:gd name="f44" fmla="*/ f35 f14 1"/>
                  <a:gd name="f45" fmla="*/ f37 f13 1"/>
                  <a:gd name="f46" fmla="*/ f38 f14 1"/>
                  <a:gd name="f47" fmla="*/ f39 f13 1"/>
                  <a:gd name="f48" fmla="*/ f40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6"/>
                  </a:cxn>
                  <a:cxn ang="f28">
                    <a:pos x="f47" y="f48"/>
                  </a:cxn>
                  <a:cxn ang="f28">
                    <a:pos x="f45" y="f48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6" h="5">
                    <a:moveTo>
                      <a:pt x="f7" y="f8"/>
                    </a:moveTo>
                    <a:cubicBezTo>
                      <a:pt x="f9" y="f7"/>
                      <a:pt x="f10" y="f7"/>
                      <a:pt x="f11" y="f8"/>
                    </a:cubicBezTo>
                    <a:cubicBezTo>
                      <a:pt x="f5" y="f9"/>
                      <a:pt x="f5" y="f10"/>
                      <a:pt x="f11" y="f11"/>
                    </a:cubicBezTo>
                    <a:cubicBezTo>
                      <a:pt x="f9" y="f5"/>
                      <a:pt x="f8" y="f5"/>
                      <a:pt x="f7" y="f11"/>
                    </a:cubicBezTo>
                    <a:cubicBezTo>
                      <a:pt x="f6" y="f10"/>
                      <a:pt x="f6" y="f9"/>
                      <a:pt x="f7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7" name="Freeform 328">
                <a:extLst>
                  <a:ext uri="{FF2B5EF4-FFF2-40B4-BE49-F238E27FC236}">
                    <a16:creationId xmlns:a16="http://schemas.microsoft.com/office/drawing/2014/main" id="{E2E0BF8B-7ED2-AA31-44E1-4602AC38DA17}"/>
                  </a:ext>
                </a:extLst>
              </p:cNvPr>
              <p:cNvSpPr/>
              <p:nvPr/>
            </p:nvSpPr>
            <p:spPr>
              <a:xfrm>
                <a:off x="3148014" y="4805364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1"/>
                  <a:gd name="f9" fmla="val 3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1 f19 1"/>
                  <a:gd name="f24" fmla="*/ 0 f18 1"/>
                  <a:gd name="f25" fmla="*/ 4 f19 1"/>
                  <a:gd name="f26" fmla="*/ 2 f18 1"/>
                  <a:gd name="f27" fmla="*/ 5 f18 1"/>
                  <a:gd name="f28" fmla="*/ 0 f19 1"/>
                  <a:gd name="f29" fmla="*/ 3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5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3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3" y="f57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8" y="f5"/>
                    </a:moveTo>
                    <a:cubicBezTo>
                      <a:pt x="f9" y="f5"/>
                      <a:pt x="f6" y="f8"/>
                      <a:pt x="f6" y="f10"/>
                    </a:cubicBezTo>
                    <a:cubicBezTo>
                      <a:pt x="f6" y="f6"/>
                      <a:pt x="f9" y="f7"/>
                      <a:pt x="f8" y="f7"/>
                    </a:cubicBezTo>
                    <a:cubicBezTo>
                      <a:pt x="f5" y="f7"/>
                      <a:pt x="f5" y="f6"/>
                      <a:pt x="f5" y="f9"/>
                    </a:cubicBezTo>
                    <a:cubicBezTo>
                      <a:pt x="f5" y="f10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8" name="Freeform 329">
                <a:extLst>
                  <a:ext uri="{FF2B5EF4-FFF2-40B4-BE49-F238E27FC236}">
                    <a16:creationId xmlns:a16="http://schemas.microsoft.com/office/drawing/2014/main" id="{C26B06C2-A93B-222C-02CB-21BE88407A83}"/>
                  </a:ext>
                </a:extLst>
              </p:cNvPr>
              <p:cNvSpPr/>
              <p:nvPr/>
            </p:nvSpPr>
            <p:spPr>
              <a:xfrm>
                <a:off x="2744791" y="4852995"/>
                <a:ext cx="952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2"/>
                  <a:gd name="f10" fmla="val 1"/>
                  <a:gd name="f11" fmla="val 5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0 f20 1"/>
                  <a:gd name="f25" fmla="*/ 3 f19 1"/>
                  <a:gd name="f26" fmla="*/ 3 f20 1"/>
                  <a:gd name="f27" fmla="*/ 1 f19 1"/>
                  <a:gd name="f28" fmla="*/ 4 f20 1"/>
                  <a:gd name="f29" fmla="*/ 2 f20 1"/>
                  <a:gd name="f30" fmla="*/ 6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4"/>
                  <a:gd name="f37" fmla="*/ f29 1 4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5" y="f8"/>
                    </a:moveTo>
                    <a:cubicBezTo>
                      <a:pt x="f5" y="f9"/>
                      <a:pt x="f10" y="f5"/>
                      <a:pt x="f8" y="f10"/>
                    </a:cubicBezTo>
                    <a:cubicBezTo>
                      <a:pt x="f6" y="f10"/>
                      <a:pt x="f6" y="f9"/>
                      <a:pt x="f6" y="f8"/>
                    </a:cubicBezTo>
                    <a:cubicBezTo>
                      <a:pt x="f6" y="f11"/>
                      <a:pt x="f6" y="f7"/>
                      <a:pt x="f9" y="f7"/>
                    </a:cubicBezTo>
                    <a:cubicBezTo>
                      <a:pt x="f10" y="f11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9" name="Freeform 330">
                <a:extLst>
                  <a:ext uri="{FF2B5EF4-FFF2-40B4-BE49-F238E27FC236}">
                    <a16:creationId xmlns:a16="http://schemas.microsoft.com/office/drawing/2014/main" id="{393AACA7-3CA6-92D8-897B-50C152D43623}"/>
                  </a:ext>
                </a:extLst>
              </p:cNvPr>
              <p:cNvSpPr/>
              <p:nvPr/>
            </p:nvSpPr>
            <p:spPr>
              <a:xfrm>
                <a:off x="2987673" y="5091114"/>
                <a:ext cx="17465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8"/>
                  <a:gd name="f8" fmla="val 1"/>
                  <a:gd name="f9" fmla="val 2"/>
                  <a:gd name="f10" fmla="val 3"/>
                  <a:gd name="f11" fmla="val 4"/>
                  <a:gd name="f12" fmla="val 6"/>
                  <a:gd name="f13" fmla="+- 0 0 -90"/>
                  <a:gd name="f14" fmla="*/ f3 1 7"/>
                  <a:gd name="f15" fmla="*/ f4 1 8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8"/>
                  <a:gd name="f24" fmla="*/ f21 1 7"/>
                  <a:gd name="f25" fmla="*/ 0 f21 1"/>
                  <a:gd name="f26" fmla="*/ 0 f20 1"/>
                  <a:gd name="f27" fmla="*/ 1 f21 1"/>
                  <a:gd name="f28" fmla="*/ 7 f21 1"/>
                  <a:gd name="f29" fmla="*/ 6 f20 1"/>
                  <a:gd name="f30" fmla="+- f22 0 f1"/>
                  <a:gd name="f31" fmla="*/ f25 1 7"/>
                  <a:gd name="f32" fmla="*/ f26 1 8"/>
                  <a:gd name="f33" fmla="*/ f27 1 7"/>
                  <a:gd name="f34" fmla="*/ f28 1 7"/>
                  <a:gd name="f35" fmla="*/ f29 1 8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2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7" h="8">
                    <a:moveTo>
                      <a:pt x="f5" y="f5"/>
                    </a:moveTo>
                    <a:cubicBezTo>
                      <a:pt x="f5" y="f5"/>
                      <a:pt x="f5" y="f5"/>
                      <a:pt x="f8" y="f5"/>
                    </a:cubicBezTo>
                    <a:cubicBezTo>
                      <a:pt x="f9" y="f10"/>
                      <a:pt x="f11" y="f12"/>
                      <a:pt x="f6" y="f12"/>
                    </a:cubicBezTo>
                    <a:cubicBezTo>
                      <a:pt x="f9" y="f7"/>
                      <a:pt x="f8" y="f10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0" name="Freeform 331">
                <a:extLst>
                  <a:ext uri="{FF2B5EF4-FFF2-40B4-BE49-F238E27FC236}">
                    <a16:creationId xmlns:a16="http://schemas.microsoft.com/office/drawing/2014/main" id="{68252D92-F730-F4BE-0902-B39C598264C1}"/>
                  </a:ext>
                </a:extLst>
              </p:cNvPr>
              <p:cNvSpPr/>
              <p:nvPr/>
            </p:nvSpPr>
            <p:spPr>
              <a:xfrm>
                <a:off x="2587623" y="4638678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3 f19 1"/>
                  <a:gd name="f26" fmla="*/ 0 f18 1"/>
                  <a:gd name="f27" fmla="*/ 4 f19 1"/>
                  <a:gd name="f28" fmla="*/ 2 f19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4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9" y="f9"/>
                      <a:pt x="f9" y="f5"/>
                      <a:pt x="f8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1" name="Freeform 332">
                <a:extLst>
                  <a:ext uri="{FF2B5EF4-FFF2-40B4-BE49-F238E27FC236}">
                    <a16:creationId xmlns:a16="http://schemas.microsoft.com/office/drawing/2014/main" id="{C0EA7686-2721-1DEC-C262-4F25FA8B2090}"/>
                  </a:ext>
                </a:extLst>
              </p:cNvPr>
              <p:cNvSpPr/>
              <p:nvPr/>
            </p:nvSpPr>
            <p:spPr>
              <a:xfrm>
                <a:off x="1890714" y="4867278"/>
                <a:ext cx="141283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6"/>
                  <a:gd name="f8" fmla="val 27"/>
                  <a:gd name="f9" fmla="val 3"/>
                  <a:gd name="f10" fmla="val 20"/>
                  <a:gd name="f11" fmla="val 2"/>
                  <a:gd name="f12" fmla="val 12"/>
                  <a:gd name="f13" fmla="val 6"/>
                  <a:gd name="f14" fmla="val 9"/>
                  <a:gd name="f15" fmla="val 1"/>
                  <a:gd name="f16" fmla="val 13"/>
                  <a:gd name="f17" fmla="val 17"/>
                  <a:gd name="f18" fmla="val 23"/>
                  <a:gd name="f19" fmla="val 5"/>
                  <a:gd name="f20" fmla="val 8"/>
                  <a:gd name="f21" fmla="val 35"/>
                  <a:gd name="f22" fmla="val 42"/>
                  <a:gd name="f23" fmla="val 4"/>
                  <a:gd name="f24" fmla="val 48"/>
                  <a:gd name="f25" fmla="val 51"/>
                  <a:gd name="f26" fmla="val 16"/>
                  <a:gd name="f27" fmla="val 53"/>
                  <a:gd name="f28" fmla="val 21"/>
                  <a:gd name="f29" fmla="val 55"/>
                  <a:gd name="f30" fmla="val 31"/>
                  <a:gd name="f31" fmla="val 52"/>
                  <a:gd name="f32" fmla="val 29"/>
                  <a:gd name="f33" fmla="val 37"/>
                  <a:gd name="f34" fmla="val 49"/>
                  <a:gd name="f35" fmla="val 40"/>
                  <a:gd name="f36" fmla="val 43"/>
                  <a:gd name="f37" fmla="val 39"/>
                  <a:gd name="f38" fmla="val 28"/>
                  <a:gd name="f39" fmla="val 44"/>
                  <a:gd name="f40" fmla="val 19"/>
                  <a:gd name="f41" fmla="val 10"/>
                  <a:gd name="f42" fmla="val 36"/>
                  <a:gd name="f43" fmla="val 30"/>
                  <a:gd name="f44" fmla="+- 0 0 -90"/>
                  <a:gd name="f45" fmla="*/ f3 1 59"/>
                  <a:gd name="f46" fmla="*/ f4 1 46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59"/>
                  <a:gd name="f55" fmla="*/ f51 1 46"/>
                  <a:gd name="f56" fmla="*/ 0 f52 1"/>
                  <a:gd name="f57" fmla="*/ 27 f51 1"/>
                  <a:gd name="f58" fmla="*/ 6 f52 1"/>
                  <a:gd name="f59" fmla="*/ 6 f51 1"/>
                  <a:gd name="f60" fmla="*/ 17 f52 1"/>
                  <a:gd name="f61" fmla="*/ 2 f51 1"/>
                  <a:gd name="f62" fmla="*/ 35 f52 1"/>
                  <a:gd name="f63" fmla="*/ 51 f52 1"/>
                  <a:gd name="f64" fmla="*/ 16 f51 1"/>
                  <a:gd name="f65" fmla="*/ 59 f52 1"/>
                  <a:gd name="f66" fmla="*/ 31 f51 1"/>
                  <a:gd name="f67" fmla="*/ 49 f52 1"/>
                  <a:gd name="f68" fmla="*/ 40 f51 1"/>
                  <a:gd name="f69" fmla="*/ 39 f52 1"/>
                  <a:gd name="f70" fmla="*/ 43 f51 1"/>
                  <a:gd name="f71" fmla="*/ 10 f52 1"/>
                  <a:gd name="f72" fmla="*/ 37 f51 1"/>
                  <a:gd name="f73" fmla="+- f53 0 f1"/>
                  <a:gd name="f74" fmla="*/ f56 1 59"/>
                  <a:gd name="f75" fmla="*/ f57 1 46"/>
                  <a:gd name="f76" fmla="*/ f58 1 59"/>
                  <a:gd name="f77" fmla="*/ f59 1 46"/>
                  <a:gd name="f78" fmla="*/ f60 1 59"/>
                  <a:gd name="f79" fmla="*/ f61 1 46"/>
                  <a:gd name="f80" fmla="*/ f62 1 59"/>
                  <a:gd name="f81" fmla="*/ f63 1 59"/>
                  <a:gd name="f82" fmla="*/ f64 1 46"/>
                  <a:gd name="f83" fmla="*/ f65 1 59"/>
                  <a:gd name="f84" fmla="*/ f66 1 46"/>
                  <a:gd name="f85" fmla="*/ f67 1 59"/>
                  <a:gd name="f86" fmla="*/ f68 1 46"/>
                  <a:gd name="f87" fmla="*/ f69 1 59"/>
                  <a:gd name="f88" fmla="*/ f70 1 46"/>
                  <a:gd name="f89" fmla="*/ f71 1 59"/>
                  <a:gd name="f90" fmla="*/ f72 1 46"/>
                  <a:gd name="f91" fmla="*/ 0 1 f54"/>
                  <a:gd name="f92" fmla="*/ f48 1 f54"/>
                  <a:gd name="f93" fmla="*/ 0 1 f55"/>
                  <a:gd name="f94" fmla="*/ f49 1 f55"/>
                  <a:gd name="f95" fmla="*/ f74 1 f54"/>
                  <a:gd name="f96" fmla="*/ f75 1 f55"/>
                  <a:gd name="f97" fmla="*/ f76 1 f54"/>
                  <a:gd name="f98" fmla="*/ f77 1 f55"/>
                  <a:gd name="f99" fmla="*/ f78 1 f54"/>
                  <a:gd name="f100" fmla="*/ f79 1 f55"/>
                  <a:gd name="f101" fmla="*/ f80 1 f54"/>
                  <a:gd name="f102" fmla="*/ f81 1 f54"/>
                  <a:gd name="f103" fmla="*/ f82 1 f55"/>
                  <a:gd name="f104" fmla="*/ f83 1 f54"/>
                  <a:gd name="f105" fmla="*/ f84 1 f55"/>
                  <a:gd name="f106" fmla="*/ f85 1 f54"/>
                  <a:gd name="f107" fmla="*/ f86 1 f55"/>
                  <a:gd name="f108" fmla="*/ f87 1 f54"/>
                  <a:gd name="f109" fmla="*/ f88 1 f55"/>
                  <a:gd name="f110" fmla="*/ f89 1 f54"/>
                  <a:gd name="f111" fmla="*/ f90 1 f55"/>
                  <a:gd name="f112" fmla="*/ f91 f45 1"/>
                  <a:gd name="f113" fmla="*/ f92 f45 1"/>
                  <a:gd name="f114" fmla="*/ f94 f46 1"/>
                  <a:gd name="f115" fmla="*/ f93 f46 1"/>
                  <a:gd name="f116" fmla="*/ f95 f45 1"/>
                  <a:gd name="f117" fmla="*/ f96 f46 1"/>
                  <a:gd name="f118" fmla="*/ f97 f45 1"/>
                  <a:gd name="f119" fmla="*/ f98 f46 1"/>
                  <a:gd name="f120" fmla="*/ f99 f45 1"/>
                  <a:gd name="f121" fmla="*/ f100 f46 1"/>
                  <a:gd name="f122" fmla="*/ f101 f45 1"/>
                  <a:gd name="f123" fmla="*/ f102 f45 1"/>
                  <a:gd name="f124" fmla="*/ f103 f46 1"/>
                  <a:gd name="f125" fmla="*/ f104 f45 1"/>
                  <a:gd name="f126" fmla="*/ f105 f46 1"/>
                  <a:gd name="f127" fmla="*/ f106 f45 1"/>
                  <a:gd name="f128" fmla="*/ f107 f46 1"/>
                  <a:gd name="f129" fmla="*/ f108 f45 1"/>
                  <a:gd name="f130" fmla="*/ f109 f46 1"/>
                  <a:gd name="f131" fmla="*/ f110 f45 1"/>
                  <a:gd name="f132" fmla="*/ f111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6" y="f117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19"/>
                  </a:cxn>
                  <a:cxn ang="f73">
                    <a:pos x="f123" y="f124"/>
                  </a:cxn>
                  <a:cxn ang="f73">
                    <a:pos x="f125" y="f126"/>
                  </a:cxn>
                  <a:cxn ang="f73">
                    <a:pos x="f127" y="f128"/>
                  </a:cxn>
                  <a:cxn ang="f73">
                    <a:pos x="f129" y="f130"/>
                  </a:cxn>
                  <a:cxn ang="f73">
                    <a:pos x="f131" y="f132"/>
                  </a:cxn>
                  <a:cxn ang="f73">
                    <a:pos x="f116" y="f117"/>
                  </a:cxn>
                </a:cxnLst>
                <a:rect l="f112" t="f115" r="f113" b="f114"/>
                <a:pathLst>
                  <a:path w="59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3"/>
                    </a:cubicBezTo>
                    <a:cubicBezTo>
                      <a:pt x="f14" y="f15"/>
                      <a:pt x="f16" y="f5"/>
                      <a:pt x="f17" y="f11"/>
                    </a:cubicBezTo>
                    <a:cubicBezTo>
                      <a:pt x="f18" y="f19"/>
                      <a:pt x="f8" y="f20"/>
                      <a:pt x="f21" y="f13"/>
                    </a:cubicBezTo>
                    <a:cubicBezTo>
                      <a:pt x="f22" y="f23"/>
                      <a:pt x="f24" y="f14"/>
                      <a:pt x="f25" y="f26"/>
                    </a:cubicBezTo>
                    <a:cubicBezTo>
                      <a:pt x="f27" y="f28"/>
                      <a:pt x="f29" y="f8"/>
                      <a:pt x="f6" y="f30"/>
                    </a:cubicBezTo>
                    <a:cubicBezTo>
                      <a:pt x="f31" y="f32"/>
                      <a:pt x="f27" y="f33"/>
                      <a:pt x="f34" y="f35"/>
                    </a:cubicBezTo>
                    <a:cubicBezTo>
                      <a:pt x="f7" y="f36"/>
                      <a:pt x="f36" y="f7"/>
                      <a:pt x="f37" y="f36"/>
                    </a:cubicBezTo>
                    <a:cubicBezTo>
                      <a:pt x="f38" y="f39"/>
                      <a:pt x="f40" y="f35"/>
                      <a:pt x="f41" y="f33"/>
                    </a:cubicBezTo>
                    <a:cubicBezTo>
                      <a:pt x="f13" y="f42"/>
                      <a:pt x="f9" y="f43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2" name="Freeform 333">
                <a:extLst>
                  <a:ext uri="{FF2B5EF4-FFF2-40B4-BE49-F238E27FC236}">
                    <a16:creationId xmlns:a16="http://schemas.microsoft.com/office/drawing/2014/main" id="{275B851A-C29C-E7AD-850A-84E89ED43C91}"/>
                  </a:ext>
                </a:extLst>
              </p:cNvPr>
              <p:cNvSpPr/>
              <p:nvPr/>
            </p:nvSpPr>
            <p:spPr>
              <a:xfrm>
                <a:off x="1873248" y="4932365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7"/>
                  <a:gd name="f9" fmla="val 10"/>
                  <a:gd name="f10" fmla="val 2"/>
                  <a:gd name="f11" fmla="val 15"/>
                  <a:gd name="f12" fmla="val 8"/>
                  <a:gd name="f13" fmla="val 9"/>
                  <a:gd name="f14" fmla="val 16"/>
                  <a:gd name="f15" fmla="val 17"/>
                  <a:gd name="f16" fmla="val 26"/>
                  <a:gd name="f17" fmla="val 34"/>
                  <a:gd name="f18" fmla="val 44"/>
                  <a:gd name="f19" fmla="val 45"/>
                  <a:gd name="f20" fmla="val 46"/>
                  <a:gd name="f21" fmla="val 19"/>
                  <a:gd name="f22" fmla="val 42"/>
                  <a:gd name="f23" fmla="val 22"/>
                  <a:gd name="f24" fmla="val 25"/>
                  <a:gd name="f25" fmla="val 27"/>
                  <a:gd name="f26" fmla="val 32"/>
                  <a:gd name="f27" fmla="val 48"/>
                  <a:gd name="f28" fmla="val 35"/>
                  <a:gd name="f29" fmla="val 38"/>
                  <a:gd name="f30" fmla="val 39"/>
                  <a:gd name="f31" fmla="val 37"/>
                  <a:gd name="f32" fmla="val 40"/>
                  <a:gd name="f33" fmla="val 33"/>
                  <a:gd name="f34" fmla="val 41"/>
                  <a:gd name="f35" fmla="val 13"/>
                  <a:gd name="f36" fmla="val 36"/>
                  <a:gd name="f37" fmla="val 12"/>
                  <a:gd name="f38" fmla="val 30"/>
                  <a:gd name="f39" fmla="val 23"/>
                  <a:gd name="f40" fmla="val 4"/>
                  <a:gd name="f41" fmla="val 1"/>
                  <a:gd name="f42" fmla="val 21"/>
                  <a:gd name="f43" fmla="val 5"/>
                  <a:gd name="f44" fmla="val 3"/>
                  <a:gd name="f45" fmla="+- 0 0 -90"/>
                  <a:gd name="f46" fmla="*/ f3 1 49"/>
                  <a:gd name="f47" fmla="*/ f4 1 4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9"/>
                  <a:gd name="f56" fmla="*/ f52 1 43"/>
                  <a:gd name="f57" fmla="*/ 7 f53 1"/>
                  <a:gd name="f58" fmla="*/ 0 f52 1"/>
                  <a:gd name="f59" fmla="*/ 15 f53 1"/>
                  <a:gd name="f60" fmla="*/ 8 f52 1"/>
                  <a:gd name="f61" fmla="*/ 17 f53 1"/>
                  <a:gd name="f62" fmla="*/ 9 f52 1"/>
                  <a:gd name="f63" fmla="*/ 44 f53 1"/>
                  <a:gd name="f64" fmla="*/ 15 f52 1"/>
                  <a:gd name="f65" fmla="*/ 46 f53 1"/>
                  <a:gd name="f66" fmla="*/ 16 f52 1"/>
                  <a:gd name="f67" fmla="*/ 25 f52 1"/>
                  <a:gd name="f68" fmla="*/ 48 f53 1"/>
                  <a:gd name="f69" fmla="*/ 35 f52 1"/>
                  <a:gd name="f70" fmla="*/ 39 f53 1"/>
                  <a:gd name="f71" fmla="*/ 39 f52 1"/>
                  <a:gd name="f72" fmla="*/ 33 f53 1"/>
                  <a:gd name="f73" fmla="*/ 41 f52 1"/>
                  <a:gd name="f74" fmla="*/ 16 f53 1"/>
                  <a:gd name="f75" fmla="*/ 37 f52 1"/>
                  <a:gd name="f76" fmla="*/ 10 f53 1"/>
                  <a:gd name="f77" fmla="*/ 30 f52 1"/>
                  <a:gd name="f78" fmla="*/ 4 f53 1"/>
                  <a:gd name="f79" fmla="*/ 22 f52 1"/>
                  <a:gd name="f80" fmla="*/ 2 f53 1"/>
                  <a:gd name="f81" fmla="+- f54 0 f1"/>
                  <a:gd name="f82" fmla="*/ f57 1 49"/>
                  <a:gd name="f83" fmla="*/ f58 1 43"/>
                  <a:gd name="f84" fmla="*/ f59 1 49"/>
                  <a:gd name="f85" fmla="*/ f60 1 43"/>
                  <a:gd name="f86" fmla="*/ f61 1 49"/>
                  <a:gd name="f87" fmla="*/ f62 1 43"/>
                  <a:gd name="f88" fmla="*/ f63 1 49"/>
                  <a:gd name="f89" fmla="*/ f64 1 43"/>
                  <a:gd name="f90" fmla="*/ f65 1 49"/>
                  <a:gd name="f91" fmla="*/ f66 1 43"/>
                  <a:gd name="f92" fmla="*/ f67 1 43"/>
                  <a:gd name="f93" fmla="*/ f68 1 49"/>
                  <a:gd name="f94" fmla="*/ f69 1 43"/>
                  <a:gd name="f95" fmla="*/ f70 1 49"/>
                  <a:gd name="f96" fmla="*/ f71 1 43"/>
                  <a:gd name="f97" fmla="*/ f72 1 49"/>
                  <a:gd name="f98" fmla="*/ f73 1 43"/>
                  <a:gd name="f99" fmla="*/ f74 1 49"/>
                  <a:gd name="f100" fmla="*/ f75 1 43"/>
                  <a:gd name="f101" fmla="*/ f76 1 49"/>
                  <a:gd name="f102" fmla="*/ f77 1 43"/>
                  <a:gd name="f103" fmla="*/ f78 1 49"/>
                  <a:gd name="f104" fmla="*/ f79 1 43"/>
                  <a:gd name="f105" fmla="*/ f80 1 49"/>
                  <a:gd name="f106" fmla="*/ 0 1 f55"/>
                  <a:gd name="f107" fmla="*/ f49 1 f55"/>
                  <a:gd name="f108" fmla="*/ 0 1 f56"/>
                  <a:gd name="f109" fmla="*/ f50 1 f56"/>
                  <a:gd name="f110" fmla="*/ f82 1 f55"/>
                  <a:gd name="f111" fmla="*/ f83 1 f56"/>
                  <a:gd name="f112" fmla="*/ f84 1 f55"/>
                  <a:gd name="f113" fmla="*/ f85 1 f56"/>
                  <a:gd name="f114" fmla="*/ f86 1 f55"/>
                  <a:gd name="f115" fmla="*/ f87 1 f56"/>
                  <a:gd name="f116" fmla="*/ f88 1 f55"/>
                  <a:gd name="f117" fmla="*/ f89 1 f56"/>
                  <a:gd name="f118" fmla="*/ f90 1 f55"/>
                  <a:gd name="f119" fmla="*/ f91 1 f56"/>
                  <a:gd name="f120" fmla="*/ f92 1 f56"/>
                  <a:gd name="f121" fmla="*/ f93 1 f55"/>
                  <a:gd name="f122" fmla="*/ f94 1 f56"/>
                  <a:gd name="f123" fmla="*/ f95 1 f55"/>
                  <a:gd name="f124" fmla="*/ f96 1 f56"/>
                  <a:gd name="f125" fmla="*/ f97 1 f55"/>
                  <a:gd name="f126" fmla="*/ f98 1 f56"/>
                  <a:gd name="f127" fmla="*/ f99 1 f55"/>
                  <a:gd name="f128" fmla="*/ f100 1 f56"/>
                  <a:gd name="f129" fmla="*/ f101 1 f55"/>
                  <a:gd name="f130" fmla="*/ f102 1 f56"/>
                  <a:gd name="f131" fmla="*/ f103 1 f55"/>
                  <a:gd name="f132" fmla="*/ f104 1 f56"/>
                  <a:gd name="f133" fmla="*/ f105 1 f55"/>
                  <a:gd name="f134" fmla="*/ f106 f46 1"/>
                  <a:gd name="f135" fmla="*/ f107 f46 1"/>
                  <a:gd name="f136" fmla="*/ f109 f47 1"/>
                  <a:gd name="f137" fmla="*/ f108 f47 1"/>
                  <a:gd name="f138" fmla="*/ f110 f46 1"/>
                  <a:gd name="f139" fmla="*/ f111 f47 1"/>
                  <a:gd name="f140" fmla="*/ f112 f46 1"/>
                  <a:gd name="f141" fmla="*/ f113 f47 1"/>
                  <a:gd name="f142" fmla="*/ f114 f46 1"/>
                  <a:gd name="f143" fmla="*/ f115 f47 1"/>
                  <a:gd name="f144" fmla="*/ f116 f46 1"/>
                  <a:gd name="f145" fmla="*/ f117 f47 1"/>
                  <a:gd name="f146" fmla="*/ f118 f46 1"/>
                  <a:gd name="f147" fmla="*/ f119 f47 1"/>
                  <a:gd name="f148" fmla="*/ f120 f47 1"/>
                  <a:gd name="f149" fmla="*/ f121 f46 1"/>
                  <a:gd name="f150" fmla="*/ f122 f47 1"/>
                  <a:gd name="f151" fmla="*/ f123 f46 1"/>
                  <a:gd name="f152" fmla="*/ f124 f47 1"/>
                  <a:gd name="f153" fmla="*/ f125 f46 1"/>
                  <a:gd name="f154" fmla="*/ f126 f47 1"/>
                  <a:gd name="f155" fmla="*/ f127 f46 1"/>
                  <a:gd name="f156" fmla="*/ f128 f47 1"/>
                  <a:gd name="f157" fmla="*/ f129 f46 1"/>
                  <a:gd name="f158" fmla="*/ f130 f47 1"/>
                  <a:gd name="f159" fmla="*/ f131 f46 1"/>
                  <a:gd name="f160" fmla="*/ f132 f47 1"/>
                  <a:gd name="f161" fmla="*/ f133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1">
                    <a:pos x="f138" y="f139"/>
                  </a:cxn>
                  <a:cxn ang="f81">
                    <a:pos x="f140" y="f141"/>
                  </a:cxn>
                  <a:cxn ang="f81">
                    <a:pos x="f142" y="f143"/>
                  </a:cxn>
                  <a:cxn ang="f81">
                    <a:pos x="f144" y="f145"/>
                  </a:cxn>
                  <a:cxn ang="f81">
                    <a:pos x="f146" y="f147"/>
                  </a:cxn>
                  <a:cxn ang="f81">
                    <a:pos x="f146" y="f148"/>
                  </a:cxn>
                  <a:cxn ang="f81">
                    <a:pos x="f149" y="f150"/>
                  </a:cxn>
                  <a:cxn ang="f81">
                    <a:pos x="f151" y="f152"/>
                  </a:cxn>
                  <a:cxn ang="f81">
                    <a:pos x="f153" y="f154"/>
                  </a:cxn>
                  <a:cxn ang="f81">
                    <a:pos x="f155" y="f156"/>
                  </a:cxn>
                  <a:cxn ang="f81">
                    <a:pos x="f157" y="f158"/>
                  </a:cxn>
                  <a:cxn ang="f81">
                    <a:pos x="f159" y="f160"/>
                  </a:cxn>
                  <a:cxn ang="f81">
                    <a:pos x="f161" y="f141"/>
                  </a:cxn>
                  <a:cxn ang="f81">
                    <a:pos x="f138" y="f139"/>
                  </a:cxn>
                </a:cxnLst>
                <a:rect l="f134" t="f137" r="f135" b="f136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0"/>
                      <a:pt x="f11" y="f12"/>
                    </a:cubicBezTo>
                    <a:cubicBezTo>
                      <a:pt x="f11" y="f13"/>
                      <a:pt x="f14" y="f13"/>
                      <a:pt x="f15" y="f13"/>
                    </a:cubicBezTo>
                    <a:cubicBezTo>
                      <a:pt x="f16" y="f9"/>
                      <a:pt x="f17" y="f11"/>
                      <a:pt x="f18" y="f11"/>
                    </a:cubicBezTo>
                    <a:cubicBezTo>
                      <a:pt x="f18" y="f11"/>
                      <a:pt x="f19" y="f14"/>
                      <a:pt x="f20" y="f14"/>
                    </a:cubicBezTo>
                    <a:cubicBezTo>
                      <a:pt x="f18" y="f21"/>
                      <a:pt x="f22" y="f23"/>
                      <a:pt x="f20" y="f24"/>
                    </a:cubicBezTo>
                    <a:cubicBezTo>
                      <a:pt x="f6" y="f25"/>
                      <a:pt x="f6" y="f26"/>
                      <a:pt x="f27" y="f28"/>
                    </a:cubicBezTo>
                    <a:cubicBezTo>
                      <a:pt x="f20" y="f29"/>
                      <a:pt x="f18" y="f22"/>
                      <a:pt x="f30" y="f30"/>
                    </a:cubicBezTo>
                    <a:cubicBezTo>
                      <a:pt x="f31" y="f29"/>
                      <a:pt x="f28" y="f32"/>
                      <a:pt x="f33" y="f34"/>
                    </a:cubicBezTo>
                    <a:cubicBezTo>
                      <a:pt x="f25" y="f7"/>
                      <a:pt x="f23" y="f29"/>
                      <a:pt x="f14" y="f31"/>
                    </a:cubicBezTo>
                    <a:cubicBezTo>
                      <a:pt x="f35" y="f36"/>
                      <a:pt x="f37" y="f33"/>
                      <a:pt x="f9" y="f38"/>
                    </a:cubicBezTo>
                    <a:cubicBezTo>
                      <a:pt x="f13" y="f16"/>
                      <a:pt x="f12" y="f39"/>
                      <a:pt x="f40" y="f23"/>
                    </a:cubicBezTo>
                    <a:cubicBezTo>
                      <a:pt x="f41" y="f42"/>
                      <a:pt x="f5" y="f37"/>
                      <a:pt x="f10" y="f12"/>
                    </a:cubicBezTo>
                    <a:cubicBezTo>
                      <a:pt x="f40" y="f43"/>
                      <a:pt x="f43" y="f44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3" name="Freeform 334">
                <a:extLst>
                  <a:ext uri="{FF2B5EF4-FFF2-40B4-BE49-F238E27FC236}">
                    <a16:creationId xmlns:a16="http://schemas.microsoft.com/office/drawing/2014/main" id="{533F7244-D991-602E-1869-1DBF719A8E28}"/>
                  </a:ext>
                </a:extLst>
              </p:cNvPr>
              <p:cNvSpPr/>
              <p:nvPr/>
            </p:nvSpPr>
            <p:spPr>
              <a:xfrm>
                <a:off x="1897059" y="5029200"/>
                <a:ext cx="28575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46"/>
                  <a:gd name="f8" fmla="val 11"/>
                  <a:gd name="f9" fmla="val 18"/>
                  <a:gd name="f10" fmla="val 25"/>
                  <a:gd name="f11" fmla="val 30"/>
                  <a:gd name="f12" fmla="val 36"/>
                  <a:gd name="f13" fmla="val 37"/>
                  <a:gd name="f14" fmla="val 39"/>
                  <a:gd name="f15" fmla="val 40"/>
                  <a:gd name="f16" fmla="val 10"/>
                  <a:gd name="f17" fmla="val 43"/>
                  <a:gd name="f18" fmla="val 6"/>
                  <a:gd name="f19" fmla="val 45"/>
                  <a:gd name="f20" fmla="val 3"/>
                  <a:gd name="f21" fmla="val 1"/>
                  <a:gd name="f22" fmla="val 32"/>
                  <a:gd name="f23" fmla="val 2"/>
                  <a:gd name="f24" fmla="val 14"/>
                  <a:gd name="f25" fmla="val 5"/>
                  <a:gd name="f26" fmla="val 20"/>
                  <a:gd name="f27" fmla="val 17"/>
                  <a:gd name="f28" fmla="val 4"/>
                  <a:gd name="f29" fmla="val 15"/>
                  <a:gd name="f30" fmla="val 8"/>
                  <a:gd name="f31" fmla="val 13"/>
                  <a:gd name="f32" fmla="val 7"/>
                  <a:gd name="f33" fmla="+- 0 0 -90"/>
                  <a:gd name="f34" fmla="*/ f3 1 12"/>
                  <a:gd name="f35" fmla="*/ f4 1 4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2"/>
                  <a:gd name="f44" fmla="*/ f40 1 46"/>
                  <a:gd name="f45" fmla="*/ 11 f41 1"/>
                  <a:gd name="f46" fmla="*/ 18 f40 1"/>
                  <a:gd name="f47" fmla="*/ 12 f41 1"/>
                  <a:gd name="f48" fmla="*/ 36 f40 1"/>
                  <a:gd name="f49" fmla="*/ 40 f40 1"/>
                  <a:gd name="f50" fmla="*/ 6 f41 1"/>
                  <a:gd name="f51" fmla="*/ 45 f40 1"/>
                  <a:gd name="f52" fmla="*/ 1 f41 1"/>
                  <a:gd name="f53" fmla="*/ 2 f41 1"/>
                  <a:gd name="f54" fmla="*/ 5 f41 1"/>
                  <a:gd name="f55" fmla="*/ 17 f40 1"/>
                  <a:gd name="f56" fmla="*/ 3 f41 1"/>
                  <a:gd name="f57" fmla="*/ 11 f40 1"/>
                  <a:gd name="f58" fmla="*/ 4 f40 1"/>
                  <a:gd name="f59" fmla="*/ 2 f40 1"/>
                  <a:gd name="f60" fmla="*/ 7 f40 1"/>
                  <a:gd name="f61" fmla="+- f42 0 f1"/>
                  <a:gd name="f62" fmla="*/ f45 1 12"/>
                  <a:gd name="f63" fmla="*/ f46 1 46"/>
                  <a:gd name="f64" fmla="*/ f47 1 12"/>
                  <a:gd name="f65" fmla="*/ f48 1 46"/>
                  <a:gd name="f66" fmla="*/ f49 1 46"/>
                  <a:gd name="f67" fmla="*/ f50 1 12"/>
                  <a:gd name="f68" fmla="*/ f51 1 46"/>
                  <a:gd name="f69" fmla="*/ f52 1 12"/>
                  <a:gd name="f70" fmla="*/ f53 1 12"/>
                  <a:gd name="f71" fmla="*/ f54 1 12"/>
                  <a:gd name="f72" fmla="*/ f55 1 46"/>
                  <a:gd name="f73" fmla="*/ f56 1 12"/>
                  <a:gd name="f74" fmla="*/ f57 1 46"/>
                  <a:gd name="f75" fmla="*/ f58 1 46"/>
                  <a:gd name="f76" fmla="*/ f59 1 46"/>
                  <a:gd name="f77" fmla="*/ f60 1 46"/>
                  <a:gd name="f78" fmla="*/ 0 1 f43"/>
                  <a:gd name="f79" fmla="*/ f37 1 f43"/>
                  <a:gd name="f80" fmla="*/ 0 1 f44"/>
                  <a:gd name="f81" fmla="*/ f38 1 f44"/>
                  <a:gd name="f82" fmla="*/ f62 1 f43"/>
                  <a:gd name="f83" fmla="*/ f63 1 f44"/>
                  <a:gd name="f84" fmla="*/ f64 1 f43"/>
                  <a:gd name="f85" fmla="*/ f65 1 f44"/>
                  <a:gd name="f86" fmla="*/ f66 1 f44"/>
                  <a:gd name="f87" fmla="*/ f67 1 f43"/>
                  <a:gd name="f88" fmla="*/ f68 1 f44"/>
                  <a:gd name="f89" fmla="*/ f69 1 f43"/>
                  <a:gd name="f90" fmla="*/ f70 1 f43"/>
                  <a:gd name="f91" fmla="*/ f71 1 f43"/>
                  <a:gd name="f92" fmla="*/ f72 1 f44"/>
                  <a:gd name="f93" fmla="*/ f73 1 f43"/>
                  <a:gd name="f94" fmla="*/ f74 1 f44"/>
                  <a:gd name="f95" fmla="*/ f75 1 f44"/>
                  <a:gd name="f96" fmla="*/ f76 1 f44"/>
                  <a:gd name="f97" fmla="*/ f77 1 f44"/>
                  <a:gd name="f98" fmla="*/ f78 f34 1"/>
                  <a:gd name="f99" fmla="*/ f79 f34 1"/>
                  <a:gd name="f100" fmla="*/ f81 f35 1"/>
                  <a:gd name="f101" fmla="*/ f80 f35 1"/>
                  <a:gd name="f102" fmla="*/ f82 f34 1"/>
                  <a:gd name="f103" fmla="*/ f83 f35 1"/>
                  <a:gd name="f104" fmla="*/ f84 f34 1"/>
                  <a:gd name="f105" fmla="*/ f85 f35 1"/>
                  <a:gd name="f106" fmla="*/ f86 f35 1"/>
                  <a:gd name="f107" fmla="*/ f87 f34 1"/>
                  <a:gd name="f108" fmla="*/ f88 f35 1"/>
                  <a:gd name="f109" fmla="*/ f89 f34 1"/>
                  <a:gd name="f110" fmla="*/ f90 f34 1"/>
                  <a:gd name="f111" fmla="*/ f91 f34 1"/>
                  <a:gd name="f112" fmla="*/ f92 f35 1"/>
                  <a:gd name="f113" fmla="*/ f93 f34 1"/>
                  <a:gd name="f114" fmla="*/ f94 f35 1"/>
                  <a:gd name="f115" fmla="*/ f95 f35 1"/>
                  <a:gd name="f116" fmla="*/ f96 f35 1"/>
                  <a:gd name="f117" fmla="*/ f97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102" y="f103"/>
                  </a:cxn>
                  <a:cxn ang="f61">
                    <a:pos x="f104" y="f105"/>
                  </a:cxn>
                  <a:cxn ang="f61">
                    <a:pos x="f102" y="f106"/>
                  </a:cxn>
                  <a:cxn ang="f61">
                    <a:pos x="f107" y="f108"/>
                  </a:cxn>
                  <a:cxn ang="f61">
                    <a:pos x="f109" y="f106"/>
                  </a:cxn>
                  <a:cxn ang="f61">
                    <a:pos x="f110" y="f103"/>
                  </a:cxn>
                  <a:cxn ang="f61">
                    <a:pos x="f111" y="f112"/>
                  </a:cxn>
                  <a:cxn ang="f61">
                    <a:pos x="f113" y="f114"/>
                  </a:cxn>
                  <a:cxn ang="f61">
                    <a:pos x="f113" y="f115"/>
                  </a:cxn>
                  <a:cxn ang="f61">
                    <a:pos x="f107" y="f116"/>
                  </a:cxn>
                  <a:cxn ang="f61">
                    <a:pos x="f104" y="f117"/>
                  </a:cxn>
                  <a:cxn ang="f61">
                    <a:pos x="f102" y="f103"/>
                  </a:cxn>
                </a:cxnLst>
                <a:rect l="f98" t="f101" r="f99" b="f100"/>
                <a:pathLst>
                  <a:path w="12" h="46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8" y="f14"/>
                      <a:pt x="f8" y="f15"/>
                    </a:cubicBezTo>
                    <a:cubicBezTo>
                      <a:pt x="f16" y="f17"/>
                      <a:pt x="f16" y="f7"/>
                      <a:pt x="f18" y="f19"/>
                    </a:cubicBezTo>
                    <a:cubicBezTo>
                      <a:pt x="f20" y="f19"/>
                      <a:pt x="f21" y="f17"/>
                      <a:pt x="f21" y="f15"/>
                    </a:cubicBezTo>
                    <a:cubicBezTo>
                      <a:pt x="f5" y="f22"/>
                      <a:pt x="f23" y="f10"/>
                      <a:pt x="f23" y="f9"/>
                    </a:cubicBezTo>
                    <a:cubicBezTo>
                      <a:pt x="f23" y="f24"/>
                      <a:pt x="f25" y="f26"/>
                      <a:pt x="f25" y="f27"/>
                    </a:cubicBezTo>
                    <a:cubicBezTo>
                      <a:pt x="f28" y="f29"/>
                      <a:pt x="f30" y="f31"/>
                      <a:pt x="f20" y="f8"/>
                    </a:cubicBezTo>
                    <a:cubicBezTo>
                      <a:pt x="f21" y="f16"/>
                      <a:pt x="f23" y="f18"/>
                      <a:pt x="f20" y="f28"/>
                    </a:cubicBezTo>
                    <a:cubicBezTo>
                      <a:pt x="f28" y="f20"/>
                      <a:pt x="f28" y="f5"/>
                      <a:pt x="f18" y="f23"/>
                    </a:cubicBezTo>
                    <a:cubicBezTo>
                      <a:pt x="f30" y="f20"/>
                      <a:pt x="f6" y="f20"/>
                      <a:pt x="f6" y="f32"/>
                    </a:cubicBezTo>
                    <a:cubicBezTo>
                      <a:pt x="f6" y="f8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4" name="Freeform 335">
                <a:extLst>
                  <a:ext uri="{FF2B5EF4-FFF2-40B4-BE49-F238E27FC236}">
                    <a16:creationId xmlns:a16="http://schemas.microsoft.com/office/drawing/2014/main" id="{B9439246-DE16-3A04-9F15-C19B77F7817D}"/>
                  </a:ext>
                </a:extLst>
              </p:cNvPr>
              <p:cNvSpPr/>
              <p:nvPr/>
            </p:nvSpPr>
            <p:spPr>
              <a:xfrm>
                <a:off x="1976439" y="5064130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3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29"/>
                  <a:gd name="f16" fmla="val 5"/>
                  <a:gd name="f17" fmla="val 1"/>
                  <a:gd name="f18" fmla="val 30"/>
                  <a:gd name="f19" fmla="val 2"/>
                  <a:gd name="f20" fmla="val 21"/>
                  <a:gd name="f21" fmla="val 17"/>
                  <a:gd name="f22" fmla="val 4"/>
                  <a:gd name="f23" fmla="val 12"/>
                  <a:gd name="f24" fmla="val 8"/>
                  <a:gd name="f25" fmla="val 3"/>
                  <a:gd name="f26" fmla="val 6"/>
                  <a:gd name="f27" fmla="val 7"/>
                  <a:gd name="f28" fmla="+- 0 0 -90"/>
                  <a:gd name="f29" fmla="*/ f3 1 15"/>
                  <a:gd name="f30" fmla="*/ f4 1 33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5"/>
                  <a:gd name="f39" fmla="*/ f35 1 33"/>
                  <a:gd name="f40" fmla="*/ 11 f36 1"/>
                  <a:gd name="f41" fmla="*/ 9 f35 1"/>
                  <a:gd name="f42" fmla="*/ 15 f35 1"/>
                  <a:gd name="f43" fmla="*/ 13 f36 1"/>
                  <a:gd name="f44" fmla="*/ 29 f35 1"/>
                  <a:gd name="f45" fmla="*/ 2 f36 1"/>
                  <a:gd name="f46" fmla="*/ 21 f35 1"/>
                  <a:gd name="f47" fmla="*/ 8 f35 1"/>
                  <a:gd name="f48" fmla="*/ 3 f36 1"/>
                  <a:gd name="f49" fmla="*/ 1 f35 1"/>
                  <a:gd name="f50" fmla="*/ 5 f35 1"/>
                  <a:gd name="f51" fmla="+- f37 0 f1"/>
                  <a:gd name="f52" fmla="*/ f40 1 15"/>
                  <a:gd name="f53" fmla="*/ f41 1 33"/>
                  <a:gd name="f54" fmla="*/ f42 1 33"/>
                  <a:gd name="f55" fmla="*/ f43 1 15"/>
                  <a:gd name="f56" fmla="*/ f44 1 33"/>
                  <a:gd name="f57" fmla="*/ f45 1 15"/>
                  <a:gd name="f58" fmla="*/ f46 1 33"/>
                  <a:gd name="f59" fmla="*/ f47 1 33"/>
                  <a:gd name="f60" fmla="*/ f48 1 15"/>
                  <a:gd name="f61" fmla="*/ f49 1 33"/>
                  <a:gd name="f62" fmla="*/ f50 1 33"/>
                  <a:gd name="f63" fmla="*/ 0 1 f38"/>
                  <a:gd name="f64" fmla="*/ f32 1 f38"/>
                  <a:gd name="f65" fmla="*/ 0 1 f39"/>
                  <a:gd name="f66" fmla="*/ f33 1 f39"/>
                  <a:gd name="f67" fmla="*/ f52 1 f38"/>
                  <a:gd name="f68" fmla="*/ f53 1 f39"/>
                  <a:gd name="f69" fmla="*/ f54 1 f39"/>
                  <a:gd name="f70" fmla="*/ f55 1 f38"/>
                  <a:gd name="f71" fmla="*/ f56 1 f39"/>
                  <a:gd name="f72" fmla="*/ f57 1 f38"/>
                  <a:gd name="f73" fmla="*/ f58 1 f39"/>
                  <a:gd name="f74" fmla="*/ f59 1 f39"/>
                  <a:gd name="f75" fmla="*/ f60 1 f38"/>
                  <a:gd name="f76" fmla="*/ f61 1 f39"/>
                  <a:gd name="f77" fmla="*/ f62 1 f39"/>
                  <a:gd name="f78" fmla="*/ f63 f29 1"/>
                  <a:gd name="f79" fmla="*/ f64 f29 1"/>
                  <a:gd name="f80" fmla="*/ f66 f30 1"/>
                  <a:gd name="f81" fmla="*/ f65 f30 1"/>
                  <a:gd name="f82" fmla="*/ f67 f29 1"/>
                  <a:gd name="f83" fmla="*/ f68 f30 1"/>
                  <a:gd name="f84" fmla="*/ f69 f30 1"/>
                  <a:gd name="f85" fmla="*/ f70 f29 1"/>
                  <a:gd name="f86" fmla="*/ f71 f30 1"/>
                  <a:gd name="f87" fmla="*/ f72 f29 1"/>
                  <a:gd name="f88" fmla="*/ f73 f30 1"/>
                  <a:gd name="f89" fmla="*/ f74 f30 1"/>
                  <a:gd name="f90" fmla="*/ f75 f29 1"/>
                  <a:gd name="f91" fmla="*/ f76 f30 1"/>
                  <a:gd name="f92" fmla="*/ f77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2" y="f83"/>
                  </a:cxn>
                  <a:cxn ang="f51">
                    <a:pos x="f82" y="f84"/>
                  </a:cxn>
                  <a:cxn ang="f51">
                    <a:pos x="f85" y="f86"/>
                  </a:cxn>
                  <a:cxn ang="f51">
                    <a:pos x="f87" y="f88"/>
                  </a:cxn>
                  <a:cxn ang="f51">
                    <a:pos x="f87" y="f89"/>
                  </a:cxn>
                  <a:cxn ang="f51">
                    <a:pos x="f90" y="f91"/>
                  </a:cxn>
                  <a:cxn ang="f51">
                    <a:pos x="f82" y="f92"/>
                  </a:cxn>
                  <a:cxn ang="f51">
                    <a:pos x="f82" y="f83"/>
                  </a:cxn>
                </a:cxnLst>
                <a:rect l="f78" t="f81" r="f79" b="f80"/>
                <a:pathLst>
                  <a:path w="15" h="33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1" y="f15"/>
                    </a:cubicBezTo>
                    <a:cubicBezTo>
                      <a:pt x="f16" y="f7"/>
                      <a:pt x="f17" y="f18"/>
                      <a:pt x="f19" y="f20"/>
                    </a:cubicBezTo>
                    <a:cubicBezTo>
                      <a:pt x="f19" y="f21"/>
                      <a:pt x="f22" y="f23"/>
                      <a:pt x="f19" y="f24"/>
                    </a:cubicBezTo>
                    <a:cubicBezTo>
                      <a:pt x="f17" y="f16"/>
                      <a:pt x="f5" y="f19"/>
                      <a:pt x="f25" y="f17"/>
                    </a:cubicBezTo>
                    <a:cubicBezTo>
                      <a:pt x="f26" y="f5"/>
                      <a:pt x="f9" y="f19"/>
                      <a:pt x="f8" y="f16"/>
                    </a:cubicBezTo>
                    <a:cubicBezTo>
                      <a:pt x="f8" y="f27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5" name="Freeform 336">
                <a:extLst>
                  <a:ext uri="{FF2B5EF4-FFF2-40B4-BE49-F238E27FC236}">
                    <a16:creationId xmlns:a16="http://schemas.microsoft.com/office/drawing/2014/main" id="{1E83E945-F7D8-AA9C-E5BE-AF1CC19C345A}"/>
                  </a:ext>
                </a:extLst>
              </p:cNvPr>
              <p:cNvSpPr/>
              <p:nvPr/>
            </p:nvSpPr>
            <p:spPr>
              <a:xfrm>
                <a:off x="1938335" y="5081595"/>
                <a:ext cx="30166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15"/>
                  <a:gd name="f11" fmla="val 11"/>
                  <a:gd name="f12" fmla="val 18"/>
                  <a:gd name="f13" fmla="val 22"/>
                  <a:gd name="f14" fmla="val 25"/>
                  <a:gd name="f15" fmla="val 28"/>
                  <a:gd name="f16" fmla="val 30"/>
                  <a:gd name="f17" fmla="val 8"/>
                  <a:gd name="f18" fmla="val 5"/>
                  <a:gd name="f19" fmla="val 3"/>
                  <a:gd name="f20" fmla="val 1"/>
                  <a:gd name="f21" fmla="val 29"/>
                  <a:gd name="f22" fmla="val 26"/>
                  <a:gd name="f23" fmla="val 2"/>
                  <a:gd name="f24" fmla="val 23"/>
                  <a:gd name="f25" fmla="val 21"/>
                  <a:gd name="f26" fmla="val 16"/>
                  <a:gd name="f27" fmla="val 14"/>
                  <a:gd name="f28" fmla="val 6"/>
                  <a:gd name="f29" fmla="val 9"/>
                  <a:gd name="f30" fmla="val 7"/>
                  <a:gd name="f31" fmla="+- 0 0 -90"/>
                  <a:gd name="f32" fmla="*/ f3 1 13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3"/>
                  <a:gd name="f42" fmla="*/ f38 1 31"/>
                  <a:gd name="f43" fmla="*/ 10 f39 1"/>
                  <a:gd name="f44" fmla="*/ 12 f38 1"/>
                  <a:gd name="f45" fmla="*/ 12 f39 1"/>
                  <a:gd name="f46" fmla="*/ 22 f38 1"/>
                  <a:gd name="f47" fmla="*/ 30 f38 1"/>
                  <a:gd name="f48" fmla="*/ 3 f39 1"/>
                  <a:gd name="f49" fmla="*/ 2 f39 1"/>
                  <a:gd name="f50" fmla="*/ 23 f38 1"/>
                  <a:gd name="f51" fmla="*/ 16 f38 1"/>
                  <a:gd name="f52" fmla="*/ 6 f39 1"/>
                  <a:gd name="f53" fmla="*/ 1 f38 1"/>
                  <a:gd name="f54" fmla="*/ 5 f38 1"/>
                  <a:gd name="f55" fmla="+- f40 0 f1"/>
                  <a:gd name="f56" fmla="*/ f43 1 13"/>
                  <a:gd name="f57" fmla="*/ f44 1 31"/>
                  <a:gd name="f58" fmla="*/ f45 1 13"/>
                  <a:gd name="f59" fmla="*/ f46 1 31"/>
                  <a:gd name="f60" fmla="*/ f47 1 31"/>
                  <a:gd name="f61" fmla="*/ f48 1 13"/>
                  <a:gd name="f62" fmla="*/ f49 1 13"/>
                  <a:gd name="f63" fmla="*/ f50 1 31"/>
                  <a:gd name="f64" fmla="*/ f51 1 31"/>
                  <a:gd name="f65" fmla="*/ f52 1 13"/>
                  <a:gd name="f66" fmla="*/ f53 1 31"/>
                  <a:gd name="f67" fmla="*/ f54 1 31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2"/>
                  <a:gd name="f77" fmla="*/ f61 1 f41"/>
                  <a:gd name="f78" fmla="*/ f62 1 f41"/>
                  <a:gd name="f79" fmla="*/ f63 1 f42"/>
                  <a:gd name="f80" fmla="*/ f64 1 f42"/>
                  <a:gd name="f81" fmla="*/ f65 1 f41"/>
                  <a:gd name="f82" fmla="*/ f66 1 f42"/>
                  <a:gd name="f83" fmla="*/ f67 1 f42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3 1"/>
                  <a:gd name="f93" fmla="*/ f77 f32 1"/>
                  <a:gd name="f94" fmla="*/ f78 f32 1"/>
                  <a:gd name="f95" fmla="*/ f79 f33 1"/>
                  <a:gd name="f96" fmla="*/ f80 f33 1"/>
                  <a:gd name="f97" fmla="*/ f81 f32 1"/>
                  <a:gd name="f98" fmla="*/ f82 f33 1"/>
                  <a:gd name="f99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88" y="f92"/>
                  </a:cxn>
                  <a:cxn ang="f55">
                    <a:pos x="f93" y="f92"/>
                  </a:cxn>
                  <a:cxn ang="f55">
                    <a:pos x="f94" y="f95"/>
                  </a:cxn>
                  <a:cxn ang="f55">
                    <a:pos x="f93" y="f96"/>
                  </a:cxn>
                  <a:cxn ang="f55">
                    <a:pos x="f93" y="f89"/>
                  </a:cxn>
                  <a:cxn ang="f55">
                    <a:pos x="f97" y="f98"/>
                  </a:cxn>
                  <a:cxn ang="f55">
                    <a:pos x="f88" y="f9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13" h="31">
                    <a:moveTo>
                      <a:pt x="f8" y="f9"/>
                    </a:moveTo>
                    <a:cubicBezTo>
                      <a:pt x="f8" y="f10"/>
                      <a:pt x="f11" y="f12"/>
                      <a:pt x="f9" y="f13"/>
                    </a:cubicBezTo>
                    <a:cubicBezTo>
                      <a:pt x="f6" y="f14"/>
                      <a:pt x="f9" y="f15"/>
                      <a:pt x="f8" y="f16"/>
                    </a:cubicBezTo>
                    <a:cubicBezTo>
                      <a:pt x="f17" y="f7"/>
                      <a:pt x="f18" y="f7"/>
                      <a:pt x="f19" y="f16"/>
                    </a:cubicBezTo>
                    <a:cubicBezTo>
                      <a:pt x="f20" y="f21"/>
                      <a:pt x="f20" y="f22"/>
                      <a:pt x="f23" y="f24"/>
                    </a:cubicBezTo>
                    <a:cubicBezTo>
                      <a:pt x="f23" y="f25"/>
                      <a:pt x="f23" y="f12"/>
                      <a:pt x="f19" y="f26"/>
                    </a:cubicBezTo>
                    <a:cubicBezTo>
                      <a:pt x="f18" y="f10"/>
                      <a:pt x="f18" y="f27"/>
                      <a:pt x="f19" y="f9"/>
                    </a:cubicBezTo>
                    <a:cubicBezTo>
                      <a:pt x="f5" y="f17"/>
                      <a:pt x="f23" y="f23"/>
                      <a:pt x="f28" y="f20"/>
                    </a:cubicBezTo>
                    <a:cubicBezTo>
                      <a:pt x="f29" y="f5"/>
                      <a:pt x="f8" y="f23"/>
                      <a:pt x="f8" y="f18"/>
                    </a:cubicBezTo>
                    <a:cubicBezTo>
                      <a:pt x="f11" y="f30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6" name="Freeform 337">
                <a:extLst>
                  <a:ext uri="{FF2B5EF4-FFF2-40B4-BE49-F238E27FC236}">
                    <a16:creationId xmlns:a16="http://schemas.microsoft.com/office/drawing/2014/main" id="{4C888F42-5B60-E06B-91AA-7C810F63C8F3}"/>
                  </a:ext>
                </a:extLst>
              </p:cNvPr>
              <p:cNvSpPr/>
              <p:nvPr/>
            </p:nvSpPr>
            <p:spPr>
              <a:xfrm>
                <a:off x="2038353" y="498475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0"/>
                  <a:gd name="f9" fmla="val 6"/>
                  <a:gd name="f10" fmla="val 11"/>
                  <a:gd name="f11" fmla="val 1"/>
                  <a:gd name="f12" fmla="val 8"/>
                  <a:gd name="f13" fmla="val 2"/>
                  <a:gd name="f14" fmla="val 5"/>
                  <a:gd name="f15" fmla="val 3"/>
                  <a:gd name="f16" fmla="val 7"/>
                  <a:gd name="f17" fmla="val 12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10 f26 1"/>
                  <a:gd name="f31" fmla="*/ 16 f25 1"/>
                  <a:gd name="f32" fmla="*/ 1 f26 1"/>
                  <a:gd name="f33" fmla="*/ 8 f25 1"/>
                  <a:gd name="f34" fmla="*/ 7 f26 1"/>
                  <a:gd name="f35" fmla="*/ 0 f25 1"/>
                  <a:gd name="f36" fmla="*/ 14 f26 1"/>
                  <a:gd name="f37" fmla="*/ 12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14"/>
                      <a:pt x="f15" y="f5"/>
                      <a:pt x="f16" y="f5"/>
                    </a:cubicBezTo>
                    <a:cubicBezTo>
                      <a:pt x="f10" y="f5"/>
                      <a:pt x="f6" y="f16"/>
                      <a:pt x="f6" y="f17"/>
                    </a:cubicBezTo>
                    <a:cubicBezTo>
                      <a:pt x="f6" y="f7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7" name="Freeform 338">
                <a:extLst>
                  <a:ext uri="{FF2B5EF4-FFF2-40B4-BE49-F238E27FC236}">
                    <a16:creationId xmlns:a16="http://schemas.microsoft.com/office/drawing/2014/main" id="{95EA9177-06AA-C3BD-1B17-523600AC03CE}"/>
                  </a:ext>
                </a:extLst>
              </p:cNvPr>
              <p:cNvSpPr/>
              <p:nvPr/>
            </p:nvSpPr>
            <p:spPr>
              <a:xfrm>
                <a:off x="1847846" y="5029200"/>
                <a:ext cx="2540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2"/>
                  <a:gd name="f8" fmla="val 7"/>
                  <a:gd name="f9" fmla="val 8"/>
                  <a:gd name="f10" fmla="val 6"/>
                  <a:gd name="f11" fmla="val 3"/>
                  <a:gd name="f12" fmla="val 4"/>
                  <a:gd name="f13" fmla="val 5"/>
                  <a:gd name="f14" fmla="val 2"/>
                  <a:gd name="f15" fmla="val 9"/>
                  <a:gd name="f16" fmla="val 15"/>
                  <a:gd name="f17" fmla="val 17"/>
                  <a:gd name="f18" fmla="val 20"/>
                  <a:gd name="f19" fmla="val 21"/>
                  <a:gd name="f20" fmla="val 1"/>
                  <a:gd name="f21" fmla="val 19"/>
                  <a:gd name="f22" fmla="val 18"/>
                  <a:gd name="f23" fmla="val 16"/>
                  <a:gd name="f24" fmla="val 14"/>
                  <a:gd name="f25" fmla="val 12"/>
                  <a:gd name="f26" fmla="+- 0 0 -90"/>
                  <a:gd name="f27" fmla="*/ f3 1 11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2"/>
                  <a:gd name="f38" fmla="*/ 7 f34 1"/>
                  <a:gd name="f39" fmla="*/ 8 f33 1"/>
                  <a:gd name="f40" fmla="*/ 4 f34 1"/>
                  <a:gd name="f41" fmla="*/ 3 f33 1"/>
                  <a:gd name="f42" fmla="*/ 11 f34 1"/>
                  <a:gd name="f43" fmla="*/ 2 f33 1"/>
                  <a:gd name="f44" fmla="*/ 8 f34 1"/>
                  <a:gd name="f45" fmla="*/ 15 f33 1"/>
                  <a:gd name="f46" fmla="*/ 6 f34 1"/>
                  <a:gd name="f47" fmla="*/ 21 f33 1"/>
                  <a:gd name="f48" fmla="*/ 2 f34 1"/>
                  <a:gd name="f49" fmla="*/ 22 f33 1"/>
                  <a:gd name="f50" fmla="*/ 0 f34 1"/>
                  <a:gd name="f51" fmla="*/ 18 f33 1"/>
                  <a:gd name="f52" fmla="*/ 1 f34 1"/>
                  <a:gd name="f53" fmla="*/ 12 f33 1"/>
                  <a:gd name="f54" fmla="+- f35 0 f1"/>
                  <a:gd name="f55" fmla="*/ f38 1 11"/>
                  <a:gd name="f56" fmla="*/ f39 1 22"/>
                  <a:gd name="f57" fmla="*/ f40 1 11"/>
                  <a:gd name="f58" fmla="*/ f41 1 22"/>
                  <a:gd name="f59" fmla="*/ f42 1 11"/>
                  <a:gd name="f60" fmla="*/ f43 1 22"/>
                  <a:gd name="f61" fmla="*/ f44 1 11"/>
                  <a:gd name="f62" fmla="*/ f45 1 22"/>
                  <a:gd name="f63" fmla="*/ f46 1 11"/>
                  <a:gd name="f64" fmla="*/ f47 1 22"/>
                  <a:gd name="f65" fmla="*/ f48 1 11"/>
                  <a:gd name="f66" fmla="*/ f49 1 22"/>
                  <a:gd name="f67" fmla="*/ f50 1 11"/>
                  <a:gd name="f68" fmla="*/ f51 1 22"/>
                  <a:gd name="f69" fmla="*/ f52 1 11"/>
                  <a:gd name="f70" fmla="*/ f53 1 22"/>
                  <a:gd name="f71" fmla="*/ 0 1 f36"/>
                  <a:gd name="f72" fmla="*/ f30 1 f36"/>
                  <a:gd name="f73" fmla="*/ 0 1 f37"/>
                  <a:gd name="f74" fmla="*/ f31 1 f37"/>
                  <a:gd name="f75" fmla="*/ f55 1 f36"/>
                  <a:gd name="f76" fmla="*/ f56 1 f37"/>
                  <a:gd name="f77" fmla="*/ f57 1 f36"/>
                  <a:gd name="f78" fmla="*/ f58 1 f37"/>
                  <a:gd name="f79" fmla="*/ f59 1 f36"/>
                  <a:gd name="f80" fmla="*/ f60 1 f37"/>
                  <a:gd name="f81" fmla="*/ f61 1 f36"/>
                  <a:gd name="f82" fmla="*/ f62 1 f37"/>
                  <a:gd name="f83" fmla="*/ f63 1 f36"/>
                  <a:gd name="f84" fmla="*/ f64 1 f37"/>
                  <a:gd name="f85" fmla="*/ f65 1 f36"/>
                  <a:gd name="f86" fmla="*/ f66 1 f37"/>
                  <a:gd name="f87" fmla="*/ f67 1 f36"/>
                  <a:gd name="f88" fmla="*/ f68 1 f37"/>
                  <a:gd name="f89" fmla="*/ f69 1 f36"/>
                  <a:gd name="f90" fmla="*/ f70 1 f37"/>
                  <a:gd name="f91" fmla="*/ f71 f27 1"/>
                  <a:gd name="f92" fmla="*/ f72 f27 1"/>
                  <a:gd name="f93" fmla="*/ f74 f28 1"/>
                  <a:gd name="f94" fmla="*/ f73 f28 1"/>
                  <a:gd name="f95" fmla="*/ f75 f27 1"/>
                  <a:gd name="f96" fmla="*/ f76 f28 1"/>
                  <a:gd name="f97" fmla="*/ f77 f27 1"/>
                  <a:gd name="f98" fmla="*/ f78 f28 1"/>
                  <a:gd name="f99" fmla="*/ f79 f27 1"/>
                  <a:gd name="f100" fmla="*/ f80 f28 1"/>
                  <a:gd name="f101" fmla="*/ f81 f27 1"/>
                  <a:gd name="f102" fmla="*/ f82 f28 1"/>
                  <a:gd name="f103" fmla="*/ f83 f27 1"/>
                  <a:gd name="f104" fmla="*/ f84 f28 1"/>
                  <a:gd name="f105" fmla="*/ f85 f27 1"/>
                  <a:gd name="f106" fmla="*/ f86 f28 1"/>
                  <a:gd name="f107" fmla="*/ f87 f27 1"/>
                  <a:gd name="f108" fmla="*/ f88 f28 1"/>
                  <a:gd name="f109" fmla="*/ f89 f27 1"/>
                  <a:gd name="f110" fmla="*/ f90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105" y="f106"/>
                  </a:cxn>
                  <a:cxn ang="f54">
                    <a:pos x="f107" y="f108"/>
                  </a:cxn>
                  <a:cxn ang="f54">
                    <a:pos x="f109" y="f110"/>
                  </a:cxn>
                  <a:cxn ang="f54">
                    <a:pos x="f95" y="f96"/>
                  </a:cxn>
                </a:cxnLst>
                <a:rect l="f91" t="f94" r="f92" b="f93"/>
                <a:pathLst>
                  <a:path w="11" h="22">
                    <a:moveTo>
                      <a:pt x="f8" y="f9"/>
                    </a:moveTo>
                    <a:cubicBezTo>
                      <a:pt x="f10" y="f10"/>
                      <a:pt x="f11" y="f10"/>
                      <a:pt x="f12" y="f11"/>
                    </a:cubicBezTo>
                    <a:cubicBezTo>
                      <a:pt x="f10" y="f5"/>
                      <a:pt x="f9" y="f13"/>
                      <a:pt x="f6" y="f14"/>
                    </a:cubicBezTo>
                    <a:cubicBezTo>
                      <a:pt x="f15" y="f8"/>
                      <a:pt x="f9" y="f6"/>
                      <a:pt x="f9" y="f16"/>
                    </a:cubicBezTo>
                    <a:cubicBezTo>
                      <a:pt x="f15" y="f17"/>
                      <a:pt x="f9" y="f18"/>
                      <a:pt x="f10" y="f19"/>
                    </a:cubicBezTo>
                    <a:cubicBezTo>
                      <a:pt x="f13" y="f7"/>
                      <a:pt x="f12" y="f7"/>
                      <a:pt x="f14" y="f7"/>
                    </a:cubicBezTo>
                    <a:cubicBezTo>
                      <a:pt x="f5" y="f19"/>
                      <a:pt x="f20" y="f21"/>
                      <a:pt x="f5" y="f22"/>
                    </a:cubicBezTo>
                    <a:cubicBezTo>
                      <a:pt x="f5" y="f23"/>
                      <a:pt x="f5" y="f24"/>
                      <a:pt x="f20" y="f25"/>
                    </a:cubicBezTo>
                    <a:cubicBezTo>
                      <a:pt x="f14" y="f15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8" name="Freeform 339">
                <a:extLst>
                  <a:ext uri="{FF2B5EF4-FFF2-40B4-BE49-F238E27FC236}">
                    <a16:creationId xmlns:a16="http://schemas.microsoft.com/office/drawing/2014/main" id="{2E7CC343-1111-19BC-2CCC-F1BB89D88A2A}"/>
                  </a:ext>
                </a:extLst>
              </p:cNvPr>
              <p:cNvSpPr/>
              <p:nvPr/>
            </p:nvSpPr>
            <p:spPr>
              <a:xfrm>
                <a:off x="1973266" y="5035555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6"/>
                  <a:gd name="f8" fmla="val 2"/>
                  <a:gd name="f9" fmla="val 1"/>
                  <a:gd name="f10" fmla="val 3"/>
                  <a:gd name="f11" fmla="val 5"/>
                  <a:gd name="f12" fmla="val 7"/>
                  <a:gd name="f13" fmla="val 8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6 f20 1"/>
                  <a:gd name="f24" fmla="*/ 9 f20 1"/>
                  <a:gd name="f25" fmla="*/ 0 f20 1"/>
                  <a:gd name="f26" fmla="*/ 3 f20 1"/>
                  <a:gd name="f27" fmla="*/ 2 f20 1"/>
                  <a:gd name="f28" fmla="*/ 7 f20 1"/>
                  <a:gd name="f29" fmla="+- f21 0 f1"/>
                  <a:gd name="f30" fmla="*/ f23 1 9"/>
                  <a:gd name="f31" fmla="*/ f24 1 9"/>
                  <a:gd name="f32" fmla="*/ f25 1 9"/>
                  <a:gd name="f33" fmla="*/ f26 1 9"/>
                  <a:gd name="f34" fmla="*/ f27 1 9"/>
                  <a:gd name="f35" fmla="*/ f28 1 9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0 f16 1"/>
                  <a:gd name="f54" fmla="*/ f39 f15 1"/>
                  <a:gd name="f55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9" h="9">
                    <a:moveTo>
                      <a:pt x="f7" y="f6"/>
                    </a:moveTo>
                    <a:cubicBezTo>
                      <a:pt x="f8" y="f6"/>
                      <a:pt x="f9" y="f7"/>
                      <a:pt x="f5" y="f10"/>
                    </a:cubicBezTo>
                    <a:cubicBezTo>
                      <a:pt x="f5" y="f9"/>
                      <a:pt x="f5" y="f5"/>
                      <a:pt x="f8" y="f5"/>
                    </a:cubicBezTo>
                    <a:cubicBezTo>
                      <a:pt x="f11" y="f5"/>
                      <a:pt x="f6" y="f11"/>
                      <a:pt x="f6" y="f12"/>
                    </a:cubicBezTo>
                    <a:cubicBezTo>
                      <a:pt x="f6" y="f6"/>
                      <a:pt x="f12" y="f13"/>
                      <a:pt x="f7" y="f6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39" name="Freeform 340">
                <a:extLst>
                  <a:ext uri="{FF2B5EF4-FFF2-40B4-BE49-F238E27FC236}">
                    <a16:creationId xmlns:a16="http://schemas.microsoft.com/office/drawing/2014/main" id="{53F767FA-646C-B072-AB15-ECF3CCCD5B6E}"/>
                  </a:ext>
                </a:extLst>
              </p:cNvPr>
              <p:cNvSpPr/>
              <p:nvPr/>
            </p:nvSpPr>
            <p:spPr>
              <a:xfrm>
                <a:off x="1939927" y="5049838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7"/>
                  <a:gd name="f11" fmla="val 8"/>
                  <a:gd name="f12" fmla="val 6"/>
                  <a:gd name="f13" fmla="val 5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1 f20 1"/>
                  <a:gd name="f24" fmla="*/ 0 f20 1"/>
                  <a:gd name="f25" fmla="*/ 7 f20 1"/>
                  <a:gd name="f26" fmla="*/ 8 f20 1"/>
                  <a:gd name="f27" fmla="*/ 5 f20 1"/>
                  <a:gd name="f28" fmla="*/ 9 f20 1"/>
                  <a:gd name="f29" fmla="+- f21 0 f1"/>
                  <a:gd name="f30" fmla="*/ f23 1 9"/>
                  <a:gd name="f31" fmla="*/ f24 1 9"/>
                  <a:gd name="f32" fmla="*/ f25 1 9"/>
                  <a:gd name="f33" fmla="*/ f26 1 9"/>
                  <a:gd name="f34" fmla="*/ f27 1 9"/>
                  <a:gd name="f35" fmla="*/ f28 1 9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1"/>
                    </a:cubicBezTo>
                    <a:cubicBezTo>
                      <a:pt x="f10" y="f6"/>
                      <a:pt x="f12" y="f6"/>
                      <a:pt x="f13" y="f6"/>
                    </a:cubicBezTo>
                    <a:cubicBezTo>
                      <a:pt x="f5" y="f11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0" name="Freeform 341">
                <a:extLst>
                  <a:ext uri="{FF2B5EF4-FFF2-40B4-BE49-F238E27FC236}">
                    <a16:creationId xmlns:a16="http://schemas.microsoft.com/office/drawing/2014/main" id="{AF9EF77A-78FA-8442-6962-1C8222DF68D0}"/>
                  </a:ext>
                </a:extLst>
              </p:cNvPr>
              <p:cNvSpPr/>
              <p:nvPr/>
            </p:nvSpPr>
            <p:spPr>
              <a:xfrm>
                <a:off x="1871667" y="5002216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5" y="f5"/>
                      <a:pt x="f10" y="f5"/>
                    </a:cubicBezTo>
                    <a:cubicBezTo>
                      <a:pt x="f8" y="f5"/>
                      <a:pt x="f8" y="f10"/>
                      <a:pt x="f6" y="f8"/>
                    </a:cubicBezTo>
                    <a:cubicBezTo>
                      <a:pt x="f6" y="f6"/>
                      <a:pt x="f8" y="f7"/>
                      <a:pt x="f10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1" name="Freeform 342">
                <a:extLst>
                  <a:ext uri="{FF2B5EF4-FFF2-40B4-BE49-F238E27FC236}">
                    <a16:creationId xmlns:a16="http://schemas.microsoft.com/office/drawing/2014/main" id="{861AAA62-8547-B97F-B47B-6E94B7214A5C}"/>
                  </a:ext>
                </a:extLst>
              </p:cNvPr>
              <p:cNvSpPr/>
              <p:nvPr/>
            </p:nvSpPr>
            <p:spPr>
              <a:xfrm>
                <a:off x="2497134" y="4846640"/>
                <a:ext cx="171450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79"/>
                  <a:gd name="f8" fmla="val 41"/>
                  <a:gd name="f9" fmla="val 67"/>
                  <a:gd name="f10" fmla="val 45"/>
                  <a:gd name="f11" fmla="val 52"/>
                  <a:gd name="f12" fmla="val 64"/>
                  <a:gd name="f13" fmla="val 57"/>
                  <a:gd name="f14" fmla="val 61"/>
                  <a:gd name="f15" fmla="val 66"/>
                  <a:gd name="f16" fmla="val 53"/>
                  <a:gd name="f17" fmla="val 71"/>
                  <a:gd name="f18" fmla="val 44"/>
                  <a:gd name="f19" fmla="val 69"/>
                  <a:gd name="f20" fmla="val 39"/>
                  <a:gd name="f21" fmla="val 68"/>
                  <a:gd name="f22" fmla="val 36"/>
                  <a:gd name="f23" fmla="val 33"/>
                  <a:gd name="f24" fmla="val 24"/>
                  <a:gd name="f25" fmla="val 15"/>
                  <a:gd name="f26" fmla="val 76"/>
                  <a:gd name="f27" fmla="val 13"/>
                  <a:gd name="f28" fmla="val 11"/>
                  <a:gd name="f29" fmla="val 56"/>
                  <a:gd name="f30" fmla="val 8"/>
                  <a:gd name="f31" fmla="val 49"/>
                  <a:gd name="f32" fmla="val 4"/>
                  <a:gd name="f33" fmla="val 42"/>
                  <a:gd name="f34" fmla="val 1"/>
                  <a:gd name="f35" fmla="val 38"/>
                  <a:gd name="f36" fmla="val 29"/>
                  <a:gd name="f37" fmla="val 27"/>
                  <a:gd name="f38" fmla="val 25"/>
                  <a:gd name="f39" fmla="val 2"/>
                  <a:gd name="f40" fmla="val 17"/>
                  <a:gd name="f41" fmla="val 12"/>
                  <a:gd name="f42" fmla="val 10"/>
                  <a:gd name="f43" fmla="val 14"/>
                  <a:gd name="f44" fmla="val 7"/>
                  <a:gd name="f45" fmla="val 18"/>
                  <a:gd name="f46" fmla="val 19"/>
                  <a:gd name="f47" fmla="val 20"/>
                  <a:gd name="f48" fmla="val 6"/>
                  <a:gd name="f49" fmla="val 32"/>
                  <a:gd name="f50" fmla="val 3"/>
                  <a:gd name="f51" fmla="val 40"/>
                  <a:gd name="f52" fmla="val 48"/>
                  <a:gd name="f53" fmla="val 50"/>
                  <a:gd name="f54" fmla="val 47"/>
                  <a:gd name="f55" fmla="val 21"/>
                  <a:gd name="f56" fmla="val 46"/>
                  <a:gd name="f57" fmla="val 28"/>
                  <a:gd name="f58" fmla="val 58"/>
                  <a:gd name="f59" fmla="val 62"/>
                  <a:gd name="f60" fmla="val 31"/>
                  <a:gd name="f61" fmla="val 35"/>
                  <a:gd name="f62" fmla="val 70"/>
                  <a:gd name="f63" fmla="+- 0 0 -90"/>
                  <a:gd name="f64" fmla="*/ f3 1 72"/>
                  <a:gd name="f65" fmla="*/ f4 1 7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2"/>
                  <a:gd name="f74" fmla="*/ f70 1 79"/>
                  <a:gd name="f75" fmla="*/ 72 f71 1"/>
                  <a:gd name="f76" fmla="*/ 41 f70 1"/>
                  <a:gd name="f77" fmla="*/ 64 f71 1"/>
                  <a:gd name="f78" fmla="*/ 57 f70 1"/>
                  <a:gd name="f79" fmla="*/ 44 f71 1"/>
                  <a:gd name="f80" fmla="*/ 69 f70 1"/>
                  <a:gd name="f81" fmla="*/ 33 f71 1"/>
                  <a:gd name="f82" fmla="*/ 72 f70 1"/>
                  <a:gd name="f83" fmla="*/ 13 f71 1"/>
                  <a:gd name="f84" fmla="*/ 64 f70 1"/>
                  <a:gd name="f85" fmla="*/ 4 f71 1"/>
                  <a:gd name="f86" fmla="*/ 42 f70 1"/>
                  <a:gd name="f87" fmla="*/ 1 f71 1"/>
                  <a:gd name="f88" fmla="*/ 29 f70 1"/>
                  <a:gd name="f89" fmla="*/ 2 f71 1"/>
                  <a:gd name="f90" fmla="*/ 25 f70 1"/>
                  <a:gd name="f91" fmla="*/ 11 f71 1"/>
                  <a:gd name="f92" fmla="*/ 13 f70 1"/>
                  <a:gd name="f93" fmla="*/ 18 f71 1"/>
                  <a:gd name="f94" fmla="*/ 7 f70 1"/>
                  <a:gd name="f95" fmla="*/ 20 f71 1"/>
                  <a:gd name="f96" fmla="*/ 6 f70 1"/>
                  <a:gd name="f97" fmla="*/ 38 f71 1"/>
                  <a:gd name="f98" fmla="*/ 3 f70 1"/>
                  <a:gd name="f99" fmla="*/ 40 f71 1"/>
                  <a:gd name="f100" fmla="*/ 50 f71 1"/>
                  <a:gd name="f101" fmla="*/ 49 f71 1"/>
                  <a:gd name="f102" fmla="*/ 18 f70 1"/>
                  <a:gd name="f103" fmla="*/ 47 f71 1"/>
                  <a:gd name="f104" fmla="*/ 21 f70 1"/>
                  <a:gd name="f105" fmla="*/ 27 f70 1"/>
                  <a:gd name="f106" fmla="*/ 35 f70 1"/>
                  <a:gd name="f107" fmla="+- f72 0 f1"/>
                  <a:gd name="f108" fmla="*/ f75 1 72"/>
                  <a:gd name="f109" fmla="*/ f76 1 79"/>
                  <a:gd name="f110" fmla="*/ f77 1 72"/>
                  <a:gd name="f111" fmla="*/ f78 1 79"/>
                  <a:gd name="f112" fmla="*/ f79 1 72"/>
                  <a:gd name="f113" fmla="*/ f80 1 79"/>
                  <a:gd name="f114" fmla="*/ f81 1 72"/>
                  <a:gd name="f115" fmla="*/ f82 1 79"/>
                  <a:gd name="f116" fmla="*/ f83 1 72"/>
                  <a:gd name="f117" fmla="*/ f84 1 79"/>
                  <a:gd name="f118" fmla="*/ f85 1 72"/>
                  <a:gd name="f119" fmla="*/ f86 1 79"/>
                  <a:gd name="f120" fmla="*/ f87 1 72"/>
                  <a:gd name="f121" fmla="*/ f88 1 79"/>
                  <a:gd name="f122" fmla="*/ f89 1 72"/>
                  <a:gd name="f123" fmla="*/ f90 1 79"/>
                  <a:gd name="f124" fmla="*/ f91 1 72"/>
                  <a:gd name="f125" fmla="*/ f92 1 79"/>
                  <a:gd name="f126" fmla="*/ f93 1 72"/>
                  <a:gd name="f127" fmla="*/ f94 1 79"/>
                  <a:gd name="f128" fmla="*/ f95 1 72"/>
                  <a:gd name="f129" fmla="*/ f96 1 79"/>
                  <a:gd name="f130" fmla="*/ f97 1 72"/>
                  <a:gd name="f131" fmla="*/ f98 1 79"/>
                  <a:gd name="f132" fmla="*/ f99 1 72"/>
                  <a:gd name="f133" fmla="*/ f100 1 72"/>
                  <a:gd name="f134" fmla="*/ f101 1 72"/>
                  <a:gd name="f135" fmla="*/ f102 1 79"/>
                  <a:gd name="f136" fmla="*/ f103 1 72"/>
                  <a:gd name="f137" fmla="*/ f104 1 79"/>
                  <a:gd name="f138" fmla="*/ f105 1 79"/>
                  <a:gd name="f139" fmla="*/ f106 1 79"/>
                  <a:gd name="f140" fmla="*/ 0 1 f73"/>
                  <a:gd name="f141" fmla="*/ f67 1 f73"/>
                  <a:gd name="f142" fmla="*/ 0 1 f74"/>
                  <a:gd name="f143" fmla="*/ f68 1 f74"/>
                  <a:gd name="f144" fmla="*/ f108 1 f73"/>
                  <a:gd name="f145" fmla="*/ f109 1 f74"/>
                  <a:gd name="f146" fmla="*/ f110 1 f73"/>
                  <a:gd name="f147" fmla="*/ f111 1 f74"/>
                  <a:gd name="f148" fmla="*/ f112 1 f73"/>
                  <a:gd name="f149" fmla="*/ f113 1 f74"/>
                  <a:gd name="f150" fmla="*/ f114 1 f73"/>
                  <a:gd name="f151" fmla="*/ f115 1 f74"/>
                  <a:gd name="f152" fmla="*/ f116 1 f73"/>
                  <a:gd name="f153" fmla="*/ f117 1 f74"/>
                  <a:gd name="f154" fmla="*/ f118 1 f73"/>
                  <a:gd name="f155" fmla="*/ f119 1 f74"/>
                  <a:gd name="f156" fmla="*/ f120 1 f73"/>
                  <a:gd name="f157" fmla="*/ f121 1 f74"/>
                  <a:gd name="f158" fmla="*/ f122 1 f73"/>
                  <a:gd name="f159" fmla="*/ f123 1 f74"/>
                  <a:gd name="f160" fmla="*/ f124 1 f73"/>
                  <a:gd name="f161" fmla="*/ f125 1 f74"/>
                  <a:gd name="f162" fmla="*/ f126 1 f73"/>
                  <a:gd name="f163" fmla="*/ f127 1 f74"/>
                  <a:gd name="f164" fmla="*/ f128 1 f73"/>
                  <a:gd name="f165" fmla="*/ f129 1 f74"/>
                  <a:gd name="f166" fmla="*/ f130 1 f73"/>
                  <a:gd name="f167" fmla="*/ f131 1 f74"/>
                  <a:gd name="f168" fmla="*/ f132 1 f73"/>
                  <a:gd name="f169" fmla="*/ f133 1 f73"/>
                  <a:gd name="f170" fmla="*/ f134 1 f73"/>
                  <a:gd name="f171" fmla="*/ f135 1 f74"/>
                  <a:gd name="f172" fmla="*/ f136 1 f73"/>
                  <a:gd name="f173" fmla="*/ f137 1 f74"/>
                  <a:gd name="f174" fmla="*/ f138 1 f74"/>
                  <a:gd name="f175" fmla="*/ f139 1 f74"/>
                  <a:gd name="f176" fmla="*/ f140 f64 1"/>
                  <a:gd name="f177" fmla="*/ f141 f64 1"/>
                  <a:gd name="f178" fmla="*/ f143 f65 1"/>
                  <a:gd name="f179" fmla="*/ f142 f65 1"/>
                  <a:gd name="f180" fmla="*/ f144 f64 1"/>
                  <a:gd name="f181" fmla="*/ f145 f65 1"/>
                  <a:gd name="f182" fmla="*/ f146 f64 1"/>
                  <a:gd name="f183" fmla="*/ f147 f65 1"/>
                  <a:gd name="f184" fmla="*/ f148 f64 1"/>
                  <a:gd name="f185" fmla="*/ f149 f65 1"/>
                  <a:gd name="f186" fmla="*/ f150 f64 1"/>
                  <a:gd name="f187" fmla="*/ f151 f65 1"/>
                  <a:gd name="f188" fmla="*/ f152 f64 1"/>
                  <a:gd name="f189" fmla="*/ f153 f65 1"/>
                  <a:gd name="f190" fmla="*/ f154 f64 1"/>
                  <a:gd name="f191" fmla="*/ f155 f65 1"/>
                  <a:gd name="f192" fmla="*/ f156 f64 1"/>
                  <a:gd name="f193" fmla="*/ f157 f65 1"/>
                  <a:gd name="f194" fmla="*/ f158 f64 1"/>
                  <a:gd name="f195" fmla="*/ f159 f65 1"/>
                  <a:gd name="f196" fmla="*/ f160 f64 1"/>
                  <a:gd name="f197" fmla="*/ f161 f65 1"/>
                  <a:gd name="f198" fmla="*/ f162 f64 1"/>
                  <a:gd name="f199" fmla="*/ f163 f65 1"/>
                  <a:gd name="f200" fmla="*/ f164 f64 1"/>
                  <a:gd name="f201" fmla="*/ f165 f65 1"/>
                  <a:gd name="f202" fmla="*/ f166 f64 1"/>
                  <a:gd name="f203" fmla="*/ f167 f65 1"/>
                  <a:gd name="f204" fmla="*/ f168 f64 1"/>
                  <a:gd name="f205" fmla="*/ f169 f64 1"/>
                  <a:gd name="f206" fmla="*/ f170 f64 1"/>
                  <a:gd name="f207" fmla="*/ f171 f65 1"/>
                  <a:gd name="f208" fmla="*/ f172 f64 1"/>
                  <a:gd name="f209" fmla="*/ f173 f65 1"/>
                  <a:gd name="f210" fmla="*/ f174 f65 1"/>
                  <a:gd name="f211" fmla="*/ f175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0" y="f181"/>
                  </a:cxn>
                  <a:cxn ang="f107">
                    <a:pos x="f182" y="f183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8" y="f189"/>
                  </a:cxn>
                  <a:cxn ang="f107">
                    <a:pos x="f190" y="f191"/>
                  </a:cxn>
                  <a:cxn ang="f107">
                    <a:pos x="f19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3"/>
                  </a:cxn>
                  <a:cxn ang="f107">
                    <a:pos x="f204" y="f203"/>
                  </a:cxn>
                  <a:cxn ang="f107">
                    <a:pos x="f205" y="f201"/>
                  </a:cxn>
                  <a:cxn ang="f107">
                    <a:pos x="f206" y="f207"/>
                  </a:cxn>
                  <a:cxn ang="f107">
                    <a:pos x="f208" y="f209"/>
                  </a:cxn>
                  <a:cxn ang="f107">
                    <a:pos x="f205" y="f210"/>
                  </a:cxn>
                  <a:cxn ang="f107">
                    <a:pos x="f182" y="f211"/>
                  </a:cxn>
                  <a:cxn ang="f107">
                    <a:pos x="f180" y="f181"/>
                  </a:cxn>
                </a:cxnLst>
                <a:rect l="f176" t="f179" r="f177" b="f178"/>
                <a:pathLst>
                  <a:path w="72" h="79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9"/>
                      <a:pt x="f23" y="f6"/>
                    </a:cubicBezTo>
                    <a:cubicBezTo>
                      <a:pt x="f24" y="f7"/>
                      <a:pt x="f25" y="f26"/>
                      <a:pt x="f27" y="f12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23"/>
                      <a:pt x="f34" y="f36"/>
                    </a:cubicBezTo>
                    <a:cubicBezTo>
                      <a:pt x="f34" y="f37"/>
                      <a:pt x="f34" y="f38"/>
                      <a:pt x="f39" y="f38"/>
                    </a:cubicBezTo>
                    <a:cubicBezTo>
                      <a:pt x="f30" y="f24"/>
                      <a:pt x="f30" y="f40"/>
                      <a:pt x="f28" y="f27"/>
                    </a:cubicBezTo>
                    <a:cubicBezTo>
                      <a:pt x="f41" y="f42"/>
                      <a:pt x="f43" y="f44"/>
                      <a:pt x="f45" y="f44"/>
                    </a:cubicBezTo>
                    <a:cubicBezTo>
                      <a:pt x="f46" y="f44"/>
                      <a:pt x="f47" y="f44"/>
                      <a:pt x="f47" y="f48"/>
                    </a:cubicBezTo>
                    <a:cubicBezTo>
                      <a:pt x="f38" y="f5"/>
                      <a:pt x="f49" y="f39"/>
                      <a:pt x="f35" y="f50"/>
                    </a:cubicBezTo>
                    <a:cubicBezTo>
                      <a:pt x="f20" y="f50"/>
                      <a:pt x="f51" y="f50"/>
                      <a:pt x="f51" y="f50"/>
                    </a:cubicBezTo>
                    <a:cubicBezTo>
                      <a:pt x="f10" y="f5"/>
                      <a:pt x="f52" y="f50"/>
                      <a:pt x="f53" y="f48"/>
                    </a:cubicBezTo>
                    <a:cubicBezTo>
                      <a:pt x="f11" y="f42"/>
                      <a:pt x="f11" y="f43"/>
                      <a:pt x="f31" y="f45"/>
                    </a:cubicBezTo>
                    <a:cubicBezTo>
                      <a:pt x="f31" y="f46"/>
                      <a:pt x="f54" y="f47"/>
                      <a:pt x="f54" y="f55"/>
                    </a:cubicBezTo>
                    <a:cubicBezTo>
                      <a:pt x="f56" y="f24"/>
                      <a:pt x="f54" y="f57"/>
                      <a:pt x="f53" y="f37"/>
                    </a:cubicBezTo>
                    <a:cubicBezTo>
                      <a:pt x="f58" y="f24"/>
                      <a:pt x="f59" y="f60"/>
                      <a:pt x="f12" y="f61"/>
                    </a:cubicBezTo>
                    <a:cubicBezTo>
                      <a:pt x="f9" y="f20"/>
                      <a:pt x="f62" y="f35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2" name="Freeform 343">
                <a:extLst>
                  <a:ext uri="{FF2B5EF4-FFF2-40B4-BE49-F238E27FC236}">
                    <a16:creationId xmlns:a16="http://schemas.microsoft.com/office/drawing/2014/main" id="{55742909-9136-D8DC-971A-C9BD342F47BE}"/>
                  </a:ext>
                </a:extLst>
              </p:cNvPr>
              <p:cNvSpPr/>
              <p:nvPr/>
            </p:nvSpPr>
            <p:spPr>
              <a:xfrm>
                <a:off x="2332040" y="4619631"/>
                <a:ext cx="166685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9"/>
                  <a:gd name="f8" fmla="val 65"/>
                  <a:gd name="f9" fmla="val 14"/>
                  <a:gd name="f10" fmla="val 64"/>
                  <a:gd name="f11" fmla="val 22"/>
                  <a:gd name="f12" fmla="val 67"/>
                  <a:gd name="f13" fmla="val 29"/>
                  <a:gd name="f14" fmla="val 69"/>
                  <a:gd name="f15" fmla="val 36"/>
                  <a:gd name="f16" fmla="val 45"/>
                  <a:gd name="f17" fmla="val 53"/>
                  <a:gd name="f18" fmla="val 57"/>
                  <a:gd name="f19" fmla="val 56"/>
                  <a:gd name="f20" fmla="val 58"/>
                  <a:gd name="f21" fmla="val 52"/>
                  <a:gd name="f22" fmla="val 61"/>
                  <a:gd name="f23" fmla="val 51"/>
                  <a:gd name="f24" fmla="val 48"/>
                  <a:gd name="f25" fmla="val 37"/>
                  <a:gd name="f26" fmla="val 78"/>
                  <a:gd name="f27" fmla="val 24"/>
                  <a:gd name="f28" fmla="val 18"/>
                  <a:gd name="f29" fmla="val 62"/>
                  <a:gd name="f30" fmla="val 11"/>
                  <a:gd name="f31" fmla="val 60"/>
                  <a:gd name="f32" fmla="val 6"/>
                  <a:gd name="f33" fmla="val 3"/>
                  <a:gd name="f34" fmla="val 54"/>
                  <a:gd name="f35" fmla="val 1"/>
                  <a:gd name="f36" fmla="val 49"/>
                  <a:gd name="f37" fmla="val 47"/>
                  <a:gd name="f38" fmla="val 5"/>
                  <a:gd name="f39" fmla="val 42"/>
                  <a:gd name="f40" fmla="val 31"/>
                  <a:gd name="f41" fmla="val 2"/>
                  <a:gd name="f42" fmla="val 23"/>
                  <a:gd name="f43" fmla="val 4"/>
                  <a:gd name="f44" fmla="val 16"/>
                  <a:gd name="f45" fmla="val 10"/>
                  <a:gd name="f46" fmla="val 8"/>
                  <a:gd name="f47" fmla="val 7"/>
                  <a:gd name="f48" fmla="val 20"/>
                  <a:gd name="f49" fmla="val 33"/>
                  <a:gd name="f50" fmla="val 35"/>
                  <a:gd name="f51" fmla="val 34"/>
                  <a:gd name="f52" fmla="val 17"/>
                  <a:gd name="f53" fmla="val 19"/>
                  <a:gd name="f54" fmla="val 39"/>
                  <a:gd name="f55" fmla="val 40"/>
                  <a:gd name="f56" fmla="val 41"/>
                  <a:gd name="f57" fmla="val 46"/>
                  <a:gd name="f58" fmla="val 15"/>
                  <a:gd name="f59" fmla="val 59"/>
                  <a:gd name="f60" fmla="+- 0 0 -90"/>
                  <a:gd name="f61" fmla="*/ f3 1 70"/>
                  <a:gd name="f62" fmla="*/ f4 1 79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70"/>
                  <a:gd name="f71" fmla="*/ f67 1 79"/>
                  <a:gd name="f72" fmla="*/ 65 f68 1"/>
                  <a:gd name="f73" fmla="*/ 14 f67 1"/>
                  <a:gd name="f74" fmla="*/ 69 f68 1"/>
                  <a:gd name="f75" fmla="*/ 36 f67 1"/>
                  <a:gd name="f76" fmla="*/ 57 f68 1"/>
                  <a:gd name="f77" fmla="*/ 56 f67 1"/>
                  <a:gd name="f78" fmla="*/ 51 f68 1"/>
                  <a:gd name="f79" fmla="*/ 64 f67 1"/>
                  <a:gd name="f80" fmla="*/ 29 f68 1"/>
                  <a:gd name="f81" fmla="*/ 70 f67 1"/>
                  <a:gd name="f82" fmla="*/ 11 f68 1"/>
                  <a:gd name="f83" fmla="*/ 60 f67 1"/>
                  <a:gd name="f84" fmla="*/ 1 f68 1"/>
                  <a:gd name="f85" fmla="*/ 49 f67 1"/>
                  <a:gd name="f86" fmla="*/ 0 f68 1"/>
                  <a:gd name="f87" fmla="*/ 47 f67 1"/>
                  <a:gd name="f88" fmla="*/ 31 f67 1"/>
                  <a:gd name="f89" fmla="*/ 10 f68 1"/>
                  <a:gd name="f90" fmla="*/ 11 f67 1"/>
                  <a:gd name="f91" fmla="*/ 20 f68 1"/>
                  <a:gd name="f92" fmla="*/ 2 f67 1"/>
                  <a:gd name="f93" fmla="*/ 31 f68 1"/>
                  <a:gd name="f94" fmla="*/ 4 f67 1"/>
                  <a:gd name="f95" fmla="*/ 34 f68 1"/>
                  <a:gd name="f96" fmla="*/ 37 f68 1"/>
                  <a:gd name="f97" fmla="*/ 19 f67 1"/>
                  <a:gd name="f98" fmla="*/ 41 f68 1"/>
                  <a:gd name="f99" fmla="*/ 17 f67 1"/>
                  <a:gd name="f100" fmla="*/ 48 f68 1"/>
                  <a:gd name="f101" fmla="*/ 59 f68 1"/>
                  <a:gd name="f102" fmla="+- f69 0 f1"/>
                  <a:gd name="f103" fmla="*/ f72 1 70"/>
                  <a:gd name="f104" fmla="*/ f73 1 79"/>
                  <a:gd name="f105" fmla="*/ f74 1 70"/>
                  <a:gd name="f106" fmla="*/ f75 1 79"/>
                  <a:gd name="f107" fmla="*/ f76 1 70"/>
                  <a:gd name="f108" fmla="*/ f77 1 79"/>
                  <a:gd name="f109" fmla="*/ f78 1 70"/>
                  <a:gd name="f110" fmla="*/ f79 1 79"/>
                  <a:gd name="f111" fmla="*/ f80 1 70"/>
                  <a:gd name="f112" fmla="*/ f81 1 79"/>
                  <a:gd name="f113" fmla="*/ f82 1 70"/>
                  <a:gd name="f114" fmla="*/ f83 1 79"/>
                  <a:gd name="f115" fmla="*/ f84 1 70"/>
                  <a:gd name="f116" fmla="*/ f85 1 79"/>
                  <a:gd name="f117" fmla="*/ f86 1 70"/>
                  <a:gd name="f118" fmla="*/ f87 1 79"/>
                  <a:gd name="f119" fmla="*/ f88 1 79"/>
                  <a:gd name="f120" fmla="*/ f89 1 70"/>
                  <a:gd name="f121" fmla="*/ f90 1 79"/>
                  <a:gd name="f122" fmla="*/ f91 1 70"/>
                  <a:gd name="f123" fmla="*/ f92 1 79"/>
                  <a:gd name="f124" fmla="*/ f93 1 70"/>
                  <a:gd name="f125" fmla="*/ f94 1 79"/>
                  <a:gd name="f126" fmla="*/ f95 1 70"/>
                  <a:gd name="f127" fmla="*/ f96 1 70"/>
                  <a:gd name="f128" fmla="*/ f97 1 79"/>
                  <a:gd name="f129" fmla="*/ f98 1 70"/>
                  <a:gd name="f130" fmla="*/ f99 1 79"/>
                  <a:gd name="f131" fmla="*/ f100 1 70"/>
                  <a:gd name="f132" fmla="*/ f101 1 70"/>
                  <a:gd name="f133" fmla="*/ 0 1 f70"/>
                  <a:gd name="f134" fmla="*/ f64 1 f70"/>
                  <a:gd name="f135" fmla="*/ 0 1 f71"/>
                  <a:gd name="f136" fmla="*/ f65 1 f71"/>
                  <a:gd name="f137" fmla="*/ f103 1 f70"/>
                  <a:gd name="f138" fmla="*/ f104 1 f71"/>
                  <a:gd name="f139" fmla="*/ f105 1 f70"/>
                  <a:gd name="f140" fmla="*/ f106 1 f71"/>
                  <a:gd name="f141" fmla="*/ f107 1 f70"/>
                  <a:gd name="f142" fmla="*/ f108 1 f71"/>
                  <a:gd name="f143" fmla="*/ f109 1 f70"/>
                  <a:gd name="f144" fmla="*/ f110 1 f71"/>
                  <a:gd name="f145" fmla="*/ f111 1 f70"/>
                  <a:gd name="f146" fmla="*/ f112 1 f71"/>
                  <a:gd name="f147" fmla="*/ f113 1 f70"/>
                  <a:gd name="f148" fmla="*/ f114 1 f71"/>
                  <a:gd name="f149" fmla="*/ f115 1 f70"/>
                  <a:gd name="f150" fmla="*/ f116 1 f71"/>
                  <a:gd name="f151" fmla="*/ f117 1 f70"/>
                  <a:gd name="f152" fmla="*/ f118 1 f71"/>
                  <a:gd name="f153" fmla="*/ f119 1 f71"/>
                  <a:gd name="f154" fmla="*/ f120 1 f70"/>
                  <a:gd name="f155" fmla="*/ f121 1 f71"/>
                  <a:gd name="f156" fmla="*/ f122 1 f70"/>
                  <a:gd name="f157" fmla="*/ f123 1 f71"/>
                  <a:gd name="f158" fmla="*/ f124 1 f70"/>
                  <a:gd name="f159" fmla="*/ f125 1 f71"/>
                  <a:gd name="f160" fmla="*/ f126 1 f70"/>
                  <a:gd name="f161" fmla="*/ f127 1 f70"/>
                  <a:gd name="f162" fmla="*/ f128 1 f71"/>
                  <a:gd name="f163" fmla="*/ f129 1 f70"/>
                  <a:gd name="f164" fmla="*/ f130 1 f71"/>
                  <a:gd name="f165" fmla="*/ f131 1 f70"/>
                  <a:gd name="f166" fmla="*/ f132 1 f70"/>
                  <a:gd name="f167" fmla="*/ f133 f61 1"/>
                  <a:gd name="f168" fmla="*/ f134 f61 1"/>
                  <a:gd name="f169" fmla="*/ f136 f62 1"/>
                  <a:gd name="f170" fmla="*/ f135 f62 1"/>
                  <a:gd name="f171" fmla="*/ f137 f61 1"/>
                  <a:gd name="f172" fmla="*/ f138 f62 1"/>
                  <a:gd name="f173" fmla="*/ f139 f61 1"/>
                  <a:gd name="f174" fmla="*/ f140 f62 1"/>
                  <a:gd name="f175" fmla="*/ f141 f61 1"/>
                  <a:gd name="f176" fmla="*/ f142 f62 1"/>
                  <a:gd name="f177" fmla="*/ f143 f61 1"/>
                  <a:gd name="f178" fmla="*/ f144 f62 1"/>
                  <a:gd name="f179" fmla="*/ f145 f61 1"/>
                  <a:gd name="f180" fmla="*/ f146 f62 1"/>
                  <a:gd name="f181" fmla="*/ f147 f61 1"/>
                  <a:gd name="f182" fmla="*/ f148 f62 1"/>
                  <a:gd name="f183" fmla="*/ f149 f61 1"/>
                  <a:gd name="f184" fmla="*/ f150 f62 1"/>
                  <a:gd name="f185" fmla="*/ f151 f61 1"/>
                  <a:gd name="f186" fmla="*/ f152 f62 1"/>
                  <a:gd name="f187" fmla="*/ f153 f62 1"/>
                  <a:gd name="f188" fmla="*/ f154 f61 1"/>
                  <a:gd name="f189" fmla="*/ f155 f62 1"/>
                  <a:gd name="f190" fmla="*/ f156 f61 1"/>
                  <a:gd name="f191" fmla="*/ f157 f62 1"/>
                  <a:gd name="f192" fmla="*/ f158 f61 1"/>
                  <a:gd name="f193" fmla="*/ f159 f62 1"/>
                  <a:gd name="f194" fmla="*/ f160 f61 1"/>
                  <a:gd name="f195" fmla="*/ f161 f61 1"/>
                  <a:gd name="f196" fmla="*/ f162 f62 1"/>
                  <a:gd name="f197" fmla="*/ f163 f61 1"/>
                  <a:gd name="f198" fmla="*/ f164 f62 1"/>
                  <a:gd name="f199" fmla="*/ f165 f61 1"/>
                  <a:gd name="f200" fmla="*/ f166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71" y="f172"/>
                  </a:cxn>
                  <a:cxn ang="f102">
                    <a:pos x="f173" y="f174"/>
                  </a:cxn>
                  <a:cxn ang="f102">
                    <a:pos x="f175" y="f176"/>
                  </a:cxn>
                  <a:cxn ang="f102">
                    <a:pos x="f177" y="f178"/>
                  </a:cxn>
                  <a:cxn ang="f102">
                    <a:pos x="f179" y="f180"/>
                  </a:cxn>
                  <a:cxn ang="f102">
                    <a:pos x="f181" y="f182"/>
                  </a:cxn>
                  <a:cxn ang="f102">
                    <a:pos x="f183" y="f184"/>
                  </a:cxn>
                  <a:cxn ang="f102">
                    <a:pos x="f185" y="f186"/>
                  </a:cxn>
                  <a:cxn ang="f102">
                    <a:pos x="f183" y="f187"/>
                  </a:cxn>
                  <a:cxn ang="f102">
                    <a:pos x="f188" y="f189"/>
                  </a:cxn>
                  <a:cxn ang="f102">
                    <a:pos x="f190" y="f191"/>
                  </a:cxn>
                  <a:cxn ang="f102">
                    <a:pos x="f192" y="f193"/>
                  </a:cxn>
                  <a:cxn ang="f102">
                    <a:pos x="f194" y="f172"/>
                  </a:cxn>
                  <a:cxn ang="f102">
                    <a:pos x="f195" y="f196"/>
                  </a:cxn>
                  <a:cxn ang="f102">
                    <a:pos x="f197" y="f198"/>
                  </a:cxn>
                  <a:cxn ang="f102">
                    <a:pos x="f199" y="f172"/>
                  </a:cxn>
                  <a:cxn ang="f102">
                    <a:pos x="f200" y="f198"/>
                  </a:cxn>
                  <a:cxn ang="f102">
                    <a:pos x="f171" y="f172"/>
                  </a:cxn>
                </a:cxnLst>
                <a:rect l="f167" t="f170" r="f168" b="f169"/>
                <a:pathLst>
                  <a:path w="70" h="7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17" y="f20"/>
                      <a:pt x="f21" y="f22"/>
                      <a:pt x="f23" y="f10"/>
                    </a:cubicBezTo>
                    <a:cubicBezTo>
                      <a:pt x="f24" y="f7"/>
                      <a:pt x="f25" y="f26"/>
                      <a:pt x="f13" y="f6"/>
                    </a:cubicBezTo>
                    <a:cubicBezTo>
                      <a:pt x="f27" y="f8"/>
                      <a:pt x="f28" y="f29"/>
                      <a:pt x="f30" y="f31"/>
                    </a:cubicBezTo>
                    <a:cubicBezTo>
                      <a:pt x="f32" y="f20"/>
                      <a:pt x="f33" y="f34"/>
                      <a:pt x="f35" y="f36"/>
                    </a:cubicBezTo>
                    <a:cubicBezTo>
                      <a:pt x="f5" y="f36"/>
                      <a:pt x="f5" y="f24"/>
                      <a:pt x="f5" y="f37"/>
                    </a:cubicBezTo>
                    <a:cubicBezTo>
                      <a:pt x="f38" y="f39"/>
                      <a:pt x="f5" y="f15"/>
                      <a:pt x="f35" y="f40"/>
                    </a:cubicBezTo>
                    <a:cubicBezTo>
                      <a:pt x="f41" y="f42"/>
                      <a:pt x="f43" y="f44"/>
                      <a:pt x="f45" y="f30"/>
                    </a:cubicBezTo>
                    <a:cubicBezTo>
                      <a:pt x="f9" y="f46"/>
                      <a:pt x="f28" y="f47"/>
                      <a:pt x="f48" y="f41"/>
                    </a:cubicBezTo>
                    <a:cubicBezTo>
                      <a:pt x="f11" y="f5"/>
                      <a:pt x="f13" y="f35"/>
                      <a:pt x="f40" y="f43"/>
                    </a:cubicBezTo>
                    <a:cubicBezTo>
                      <a:pt x="f49" y="f47"/>
                      <a:pt x="f50" y="f45"/>
                      <a:pt x="f51" y="f9"/>
                    </a:cubicBezTo>
                    <a:cubicBezTo>
                      <a:pt x="f49" y="f52"/>
                      <a:pt x="f50" y="f28"/>
                      <a:pt x="f25" y="f53"/>
                    </a:cubicBezTo>
                    <a:cubicBezTo>
                      <a:pt x="f54" y="f48"/>
                      <a:pt x="f55" y="f53"/>
                      <a:pt x="f56" y="f52"/>
                    </a:cubicBezTo>
                    <a:cubicBezTo>
                      <a:pt x="f39" y="f9"/>
                      <a:pt x="f57" y="f9"/>
                      <a:pt x="f24" y="f9"/>
                    </a:cubicBezTo>
                    <a:cubicBezTo>
                      <a:pt x="f21" y="f58"/>
                      <a:pt x="f19" y="f9"/>
                      <a:pt x="f59" y="f52"/>
                    </a:cubicBezTo>
                    <a:cubicBezTo>
                      <a:pt x="f22" y="f53"/>
                      <a:pt x="f29" y="f58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3" name="Freeform 344">
                <a:extLst>
                  <a:ext uri="{FF2B5EF4-FFF2-40B4-BE49-F238E27FC236}">
                    <a16:creationId xmlns:a16="http://schemas.microsoft.com/office/drawing/2014/main" id="{2A1A6B98-A20E-C26B-DE3C-18686FACE002}"/>
                  </a:ext>
                </a:extLst>
              </p:cNvPr>
              <p:cNvSpPr/>
              <p:nvPr/>
            </p:nvSpPr>
            <p:spPr>
              <a:xfrm>
                <a:off x="2508254" y="4737104"/>
                <a:ext cx="41276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50"/>
                  <a:gd name="f8" fmla="val 13"/>
                  <a:gd name="f9" fmla="val 16"/>
                  <a:gd name="f10" fmla="val 14"/>
                  <a:gd name="f11" fmla="val 23"/>
                  <a:gd name="f12" fmla="val 31"/>
                  <a:gd name="f13" fmla="val 15"/>
                  <a:gd name="f14" fmla="val 39"/>
                  <a:gd name="f15" fmla="val 44"/>
                  <a:gd name="f16" fmla="val 46"/>
                  <a:gd name="f17" fmla="val 11"/>
                  <a:gd name="f18" fmla="val 47"/>
                  <a:gd name="f19" fmla="val 10"/>
                  <a:gd name="f20" fmla="val 48"/>
                  <a:gd name="f21" fmla="val 8"/>
                  <a:gd name="f22" fmla="val 7"/>
                  <a:gd name="f23" fmla="val 6"/>
                  <a:gd name="f24" fmla="val 4"/>
                  <a:gd name="f25" fmla="val 41"/>
                  <a:gd name="f26" fmla="val 38"/>
                  <a:gd name="f27" fmla="val 9"/>
                  <a:gd name="f28" fmla="val 36"/>
                  <a:gd name="f29" fmla="val 34"/>
                  <a:gd name="f30" fmla="val 32"/>
                  <a:gd name="f31" fmla="val 5"/>
                  <a:gd name="f32" fmla="val 22"/>
                  <a:gd name="f33" fmla="val 2"/>
                  <a:gd name="f34" fmla="val 3"/>
                  <a:gd name="f35" fmla="val 1"/>
                  <a:gd name="f36" fmla="val 12"/>
                  <a:gd name="f37" fmla="+- 0 0 -90"/>
                  <a:gd name="f38" fmla="*/ f3 1 17"/>
                  <a:gd name="f39" fmla="*/ f4 1 50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17"/>
                  <a:gd name="f48" fmla="*/ f44 1 50"/>
                  <a:gd name="f49" fmla="*/ 13 f45 1"/>
                  <a:gd name="f50" fmla="*/ 16 f44 1"/>
                  <a:gd name="f51" fmla="*/ 15 f45 1"/>
                  <a:gd name="f52" fmla="*/ 39 f44 1"/>
                  <a:gd name="f53" fmla="*/ 11 f45 1"/>
                  <a:gd name="f54" fmla="*/ 47 f44 1"/>
                  <a:gd name="f55" fmla="*/ 7 f45 1"/>
                  <a:gd name="f56" fmla="*/ 38 f44 1"/>
                  <a:gd name="f57" fmla="*/ 6 f45 1"/>
                  <a:gd name="f58" fmla="*/ 32 f44 1"/>
                  <a:gd name="f59" fmla="*/ 5 f45 1"/>
                  <a:gd name="f60" fmla="*/ 31 f44 1"/>
                  <a:gd name="f61" fmla="*/ 2 f45 1"/>
                  <a:gd name="f62" fmla="*/ 5 f44 1"/>
                  <a:gd name="f63" fmla="*/ 1 f44 1"/>
                  <a:gd name="f64" fmla="*/ 12 f45 1"/>
                  <a:gd name="f65" fmla="*/ 4 f44 1"/>
                  <a:gd name="f66" fmla="+- f46 0 f1"/>
                  <a:gd name="f67" fmla="*/ f49 1 17"/>
                  <a:gd name="f68" fmla="*/ f50 1 50"/>
                  <a:gd name="f69" fmla="*/ f51 1 17"/>
                  <a:gd name="f70" fmla="*/ f52 1 50"/>
                  <a:gd name="f71" fmla="*/ f53 1 17"/>
                  <a:gd name="f72" fmla="*/ f54 1 50"/>
                  <a:gd name="f73" fmla="*/ f55 1 17"/>
                  <a:gd name="f74" fmla="*/ f56 1 50"/>
                  <a:gd name="f75" fmla="*/ f57 1 17"/>
                  <a:gd name="f76" fmla="*/ f58 1 50"/>
                  <a:gd name="f77" fmla="*/ f59 1 17"/>
                  <a:gd name="f78" fmla="*/ f60 1 50"/>
                  <a:gd name="f79" fmla="*/ f61 1 17"/>
                  <a:gd name="f80" fmla="*/ f62 1 50"/>
                  <a:gd name="f81" fmla="*/ f63 1 50"/>
                  <a:gd name="f82" fmla="*/ f64 1 17"/>
                  <a:gd name="f83" fmla="*/ f65 1 50"/>
                  <a:gd name="f84" fmla="*/ 0 1 f47"/>
                  <a:gd name="f85" fmla="*/ f41 1 f47"/>
                  <a:gd name="f86" fmla="*/ 0 1 f48"/>
                  <a:gd name="f87" fmla="*/ f42 1 f48"/>
                  <a:gd name="f88" fmla="*/ f67 1 f47"/>
                  <a:gd name="f89" fmla="*/ f68 1 f48"/>
                  <a:gd name="f90" fmla="*/ f69 1 f47"/>
                  <a:gd name="f91" fmla="*/ f70 1 f48"/>
                  <a:gd name="f92" fmla="*/ f71 1 f47"/>
                  <a:gd name="f93" fmla="*/ f72 1 f48"/>
                  <a:gd name="f94" fmla="*/ f73 1 f47"/>
                  <a:gd name="f95" fmla="*/ f74 1 f48"/>
                  <a:gd name="f96" fmla="*/ f75 1 f47"/>
                  <a:gd name="f97" fmla="*/ f76 1 f48"/>
                  <a:gd name="f98" fmla="*/ f77 1 f47"/>
                  <a:gd name="f99" fmla="*/ f78 1 f48"/>
                  <a:gd name="f100" fmla="*/ f79 1 f47"/>
                  <a:gd name="f101" fmla="*/ f80 1 f48"/>
                  <a:gd name="f102" fmla="*/ f81 1 f48"/>
                  <a:gd name="f103" fmla="*/ f82 1 f47"/>
                  <a:gd name="f104" fmla="*/ f83 1 f48"/>
                  <a:gd name="f105" fmla="*/ f84 f38 1"/>
                  <a:gd name="f106" fmla="*/ f85 f38 1"/>
                  <a:gd name="f107" fmla="*/ f87 f39 1"/>
                  <a:gd name="f108" fmla="*/ f86 f39 1"/>
                  <a:gd name="f109" fmla="*/ f88 f38 1"/>
                  <a:gd name="f110" fmla="*/ f89 f39 1"/>
                  <a:gd name="f111" fmla="*/ f90 f38 1"/>
                  <a:gd name="f112" fmla="*/ f91 f39 1"/>
                  <a:gd name="f113" fmla="*/ f92 f38 1"/>
                  <a:gd name="f114" fmla="*/ f93 f39 1"/>
                  <a:gd name="f115" fmla="*/ f94 f38 1"/>
                  <a:gd name="f116" fmla="*/ f95 f39 1"/>
                  <a:gd name="f117" fmla="*/ f96 f38 1"/>
                  <a:gd name="f118" fmla="*/ f97 f39 1"/>
                  <a:gd name="f119" fmla="*/ f98 f38 1"/>
                  <a:gd name="f120" fmla="*/ f99 f39 1"/>
                  <a:gd name="f121" fmla="*/ f100 f38 1"/>
                  <a:gd name="f122" fmla="*/ f101 f39 1"/>
                  <a:gd name="f123" fmla="*/ f102 f39 1"/>
                  <a:gd name="f124" fmla="*/ f103 f38 1"/>
                  <a:gd name="f125" fmla="*/ f104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15" y="f123"/>
                  </a:cxn>
                  <a:cxn ang="f66">
                    <a:pos x="f124" y="f125"/>
                  </a:cxn>
                  <a:cxn ang="f66">
                    <a:pos x="f109" y="f110"/>
                  </a:cxn>
                </a:cxnLst>
                <a:rect l="f105" t="f108" r="f106" b="f107"/>
                <a:pathLst>
                  <a:path w="17" h="50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6" y="f15"/>
                      <a:pt x="f13" y="f16"/>
                      <a:pt x="f17" y="f18"/>
                    </a:cubicBezTo>
                    <a:cubicBezTo>
                      <a:pt x="f19" y="f20"/>
                      <a:pt x="f21" y="f7"/>
                      <a:pt x="f22" y="f18"/>
                    </a:cubicBezTo>
                    <a:cubicBezTo>
                      <a:pt x="f23" y="f15"/>
                      <a:pt x="f24" y="f25"/>
                      <a:pt x="f22" y="f26"/>
                    </a:cubicBezTo>
                    <a:cubicBezTo>
                      <a:pt x="f27" y="f28"/>
                      <a:pt x="f21" y="f29"/>
                      <a:pt x="f23" y="f30"/>
                    </a:cubicBezTo>
                    <a:cubicBezTo>
                      <a:pt x="f23" y="f30"/>
                      <a:pt x="f31" y="f30"/>
                      <a:pt x="f31" y="f12"/>
                    </a:cubicBezTo>
                    <a:cubicBezTo>
                      <a:pt x="f24" y="f32"/>
                      <a:pt x="f5" y="f10"/>
                      <a:pt x="f33" y="f31"/>
                    </a:cubicBezTo>
                    <a:cubicBezTo>
                      <a:pt x="f34" y="f33"/>
                      <a:pt x="f31" y="f35"/>
                      <a:pt x="f22" y="f35"/>
                    </a:cubicBezTo>
                    <a:cubicBezTo>
                      <a:pt x="f19" y="f5"/>
                      <a:pt x="f17" y="f33"/>
                      <a:pt x="f36" y="f24"/>
                    </a:cubicBezTo>
                    <a:cubicBezTo>
                      <a:pt x="f8" y="f21"/>
                      <a:pt x="f10" y="f17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4" name="Freeform 345">
                <a:extLst>
                  <a:ext uri="{FF2B5EF4-FFF2-40B4-BE49-F238E27FC236}">
                    <a16:creationId xmlns:a16="http://schemas.microsoft.com/office/drawing/2014/main" id="{EC16E872-2AC9-B5DC-A009-28BFA1CEF85C}"/>
                  </a:ext>
                </a:extLst>
              </p:cNvPr>
              <p:cNvSpPr/>
              <p:nvPr/>
            </p:nvSpPr>
            <p:spPr>
              <a:xfrm>
                <a:off x="2251079" y="4573591"/>
                <a:ext cx="8096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1"/>
                  <a:gd name="f8" fmla="val 32"/>
                  <a:gd name="f9" fmla="val 36"/>
                  <a:gd name="f10" fmla="val 33"/>
                  <a:gd name="f11" fmla="val 30"/>
                  <a:gd name="f12" fmla="val 40"/>
                  <a:gd name="f13" fmla="val 27"/>
                  <a:gd name="f14" fmla="val 23"/>
                  <a:gd name="f15" fmla="val 38"/>
                  <a:gd name="f16" fmla="val 24"/>
                  <a:gd name="f17" fmla="val 26"/>
                  <a:gd name="f18" fmla="val 29"/>
                  <a:gd name="f19" fmla="val 22"/>
                  <a:gd name="f20" fmla="val 21"/>
                  <a:gd name="f21" fmla="val 28"/>
                  <a:gd name="f22" fmla="val 18"/>
                  <a:gd name="f23" fmla="val 31"/>
                  <a:gd name="f24" fmla="val 17"/>
                  <a:gd name="f25" fmla="val 16"/>
                  <a:gd name="f26" fmla="val 12"/>
                  <a:gd name="f27" fmla="val 7"/>
                  <a:gd name="f28" fmla="val 4"/>
                  <a:gd name="f29" fmla="val 13"/>
                  <a:gd name="f30" fmla="val 1"/>
                  <a:gd name="f31" fmla="val 10"/>
                  <a:gd name="f32" fmla="val 6"/>
                  <a:gd name="f33" fmla="val 3"/>
                  <a:gd name="f34" fmla="val 5"/>
                  <a:gd name="f35" fmla="val 9"/>
                  <a:gd name="f36" fmla="val 19"/>
                  <a:gd name="f37" fmla="val 25"/>
                  <a:gd name="f38" fmla="+- 0 0 -90"/>
                  <a:gd name="f39" fmla="*/ f3 1 34"/>
                  <a:gd name="f40" fmla="*/ f4 1 41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4"/>
                  <a:gd name="f49" fmla="*/ f45 1 41"/>
                  <a:gd name="f50" fmla="*/ 34 f46 1"/>
                  <a:gd name="f51" fmla="*/ 34 f45 1"/>
                  <a:gd name="f52" fmla="*/ 30 f46 1"/>
                  <a:gd name="f53" fmla="*/ 40 f45 1"/>
                  <a:gd name="f54" fmla="*/ 24 f46 1"/>
                  <a:gd name="f55" fmla="*/ 33 f45 1"/>
                  <a:gd name="f56" fmla="*/ 21 f46 1"/>
                  <a:gd name="f57" fmla="*/ 28 f45 1"/>
                  <a:gd name="f58" fmla="*/ 16 f46 1"/>
                  <a:gd name="f59" fmla="*/ 26 f45 1"/>
                  <a:gd name="f60" fmla="*/ 4 f46 1"/>
                  <a:gd name="f61" fmla="*/ 13 f45 1"/>
                  <a:gd name="f62" fmla="*/ 3 f45 1"/>
                  <a:gd name="f63" fmla="*/ 12 f46 1"/>
                  <a:gd name="f64" fmla="*/ 5 f45 1"/>
                  <a:gd name="f65" fmla="*/ 22 f46 1"/>
                  <a:gd name="f66" fmla="*/ 18 f45 1"/>
                  <a:gd name="f67" fmla="*/ 32 f46 1"/>
                  <a:gd name="f68" fmla="*/ 29 f45 1"/>
                  <a:gd name="f69" fmla="+- f47 0 f1"/>
                  <a:gd name="f70" fmla="*/ f50 1 34"/>
                  <a:gd name="f71" fmla="*/ f51 1 41"/>
                  <a:gd name="f72" fmla="*/ f52 1 34"/>
                  <a:gd name="f73" fmla="*/ f53 1 41"/>
                  <a:gd name="f74" fmla="*/ f54 1 34"/>
                  <a:gd name="f75" fmla="*/ f55 1 41"/>
                  <a:gd name="f76" fmla="*/ f56 1 34"/>
                  <a:gd name="f77" fmla="*/ f57 1 41"/>
                  <a:gd name="f78" fmla="*/ f58 1 34"/>
                  <a:gd name="f79" fmla="*/ f59 1 41"/>
                  <a:gd name="f80" fmla="*/ f60 1 34"/>
                  <a:gd name="f81" fmla="*/ f61 1 41"/>
                  <a:gd name="f82" fmla="*/ f62 1 41"/>
                  <a:gd name="f83" fmla="*/ f63 1 34"/>
                  <a:gd name="f84" fmla="*/ f64 1 41"/>
                  <a:gd name="f85" fmla="*/ f65 1 34"/>
                  <a:gd name="f86" fmla="*/ f66 1 41"/>
                  <a:gd name="f87" fmla="*/ f67 1 34"/>
                  <a:gd name="f88" fmla="*/ f68 1 41"/>
                  <a:gd name="f89" fmla="*/ 0 1 f48"/>
                  <a:gd name="f90" fmla="*/ f42 1 f48"/>
                  <a:gd name="f91" fmla="*/ 0 1 f49"/>
                  <a:gd name="f92" fmla="*/ f43 1 f49"/>
                  <a:gd name="f93" fmla="*/ f70 1 f48"/>
                  <a:gd name="f94" fmla="*/ f71 1 f49"/>
                  <a:gd name="f95" fmla="*/ f72 1 f48"/>
                  <a:gd name="f96" fmla="*/ f73 1 f49"/>
                  <a:gd name="f97" fmla="*/ f74 1 f48"/>
                  <a:gd name="f98" fmla="*/ f75 1 f49"/>
                  <a:gd name="f99" fmla="*/ f76 1 f48"/>
                  <a:gd name="f100" fmla="*/ f77 1 f49"/>
                  <a:gd name="f101" fmla="*/ f78 1 f48"/>
                  <a:gd name="f102" fmla="*/ f79 1 f49"/>
                  <a:gd name="f103" fmla="*/ f80 1 f48"/>
                  <a:gd name="f104" fmla="*/ f81 1 f49"/>
                  <a:gd name="f105" fmla="*/ f82 1 f49"/>
                  <a:gd name="f106" fmla="*/ f83 1 f48"/>
                  <a:gd name="f107" fmla="*/ f84 1 f49"/>
                  <a:gd name="f108" fmla="*/ f85 1 f48"/>
                  <a:gd name="f109" fmla="*/ f86 1 f49"/>
                  <a:gd name="f110" fmla="*/ f87 1 f48"/>
                  <a:gd name="f111" fmla="*/ f88 1 f49"/>
                  <a:gd name="f112" fmla="*/ f89 f39 1"/>
                  <a:gd name="f113" fmla="*/ f90 f39 1"/>
                  <a:gd name="f114" fmla="*/ f92 f40 1"/>
                  <a:gd name="f115" fmla="*/ f91 f40 1"/>
                  <a:gd name="f116" fmla="*/ f93 f39 1"/>
                  <a:gd name="f117" fmla="*/ f94 f40 1"/>
                  <a:gd name="f118" fmla="*/ f95 f39 1"/>
                  <a:gd name="f119" fmla="*/ f96 f40 1"/>
                  <a:gd name="f120" fmla="*/ f97 f39 1"/>
                  <a:gd name="f121" fmla="*/ f98 f40 1"/>
                  <a:gd name="f122" fmla="*/ f99 f39 1"/>
                  <a:gd name="f123" fmla="*/ f100 f40 1"/>
                  <a:gd name="f124" fmla="*/ f101 f39 1"/>
                  <a:gd name="f125" fmla="*/ f102 f40 1"/>
                  <a:gd name="f126" fmla="*/ f103 f39 1"/>
                  <a:gd name="f127" fmla="*/ f104 f40 1"/>
                  <a:gd name="f128" fmla="*/ f105 f40 1"/>
                  <a:gd name="f129" fmla="*/ f106 f39 1"/>
                  <a:gd name="f130" fmla="*/ f107 f40 1"/>
                  <a:gd name="f131" fmla="*/ f108 f39 1"/>
                  <a:gd name="f132" fmla="*/ f109 f40 1"/>
                  <a:gd name="f133" fmla="*/ f110 f39 1"/>
                  <a:gd name="f134" fmla="*/ f111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6" y="f128"/>
                  </a:cxn>
                  <a:cxn ang="f69">
                    <a:pos x="f129" y="f130"/>
                  </a:cxn>
                  <a:cxn ang="f69">
                    <a:pos x="f131" y="f132"/>
                  </a:cxn>
                  <a:cxn ang="f69">
                    <a:pos x="f133" y="f134"/>
                  </a:cxn>
                  <a:cxn ang="f69">
                    <a:pos x="f116" y="f117"/>
                  </a:cxn>
                </a:cxnLst>
                <a:rect l="f112" t="f115" r="f113" b="f114"/>
                <a:pathLst>
                  <a:path w="34" h="41">
                    <a:moveTo>
                      <a:pt x="f6" y="f6"/>
                    </a:moveTo>
                    <a:cubicBezTo>
                      <a:pt x="f8" y="f9"/>
                      <a:pt x="f10" y="f7"/>
                      <a:pt x="f11" y="f12"/>
                    </a:cubicBezTo>
                    <a:cubicBezTo>
                      <a:pt x="f13" y="f12"/>
                      <a:pt x="f14" y="f15"/>
                      <a:pt x="f16" y="f10"/>
                    </a:cubicBezTo>
                    <a:cubicBezTo>
                      <a:pt x="f17" y="f18"/>
                      <a:pt x="f19" y="f11"/>
                      <a:pt x="f20" y="f21"/>
                    </a:cubicBezTo>
                    <a:cubicBezTo>
                      <a:pt x="f22" y="f23"/>
                      <a:pt x="f24" y="f21"/>
                      <a:pt x="f25" y="f17"/>
                    </a:cubicBezTo>
                    <a:cubicBezTo>
                      <a:pt x="f26" y="f19"/>
                      <a:pt x="f27" y="f22"/>
                      <a:pt x="f28" y="f29"/>
                    </a:cubicBezTo>
                    <a:cubicBezTo>
                      <a:pt x="f30" y="f31"/>
                      <a:pt x="f5" y="f32"/>
                      <a:pt x="f28" y="f33"/>
                    </a:cubicBezTo>
                    <a:cubicBezTo>
                      <a:pt x="f27" y="f5"/>
                      <a:pt x="f31" y="f33"/>
                      <a:pt x="f26" y="f34"/>
                    </a:cubicBezTo>
                    <a:cubicBezTo>
                      <a:pt x="f25" y="f35"/>
                      <a:pt x="f36" y="f29"/>
                      <a:pt x="f19" y="f22"/>
                    </a:cubicBezTo>
                    <a:cubicBezTo>
                      <a:pt x="f37" y="f19"/>
                      <a:pt x="f21" y="f17"/>
                      <a:pt x="f8" y="f18"/>
                    </a:cubicBezTo>
                    <a:cubicBezTo>
                      <a:pt x="f10" y="f11"/>
                      <a:pt x="f6" y="f8"/>
                      <a:pt x="f6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5" name="Freeform 346">
                <a:extLst>
                  <a:ext uri="{FF2B5EF4-FFF2-40B4-BE49-F238E27FC236}">
                    <a16:creationId xmlns:a16="http://schemas.microsoft.com/office/drawing/2014/main" id="{AE7240C6-5D9D-AF93-DD98-DD6EFE7564EB}"/>
                  </a:ext>
                </a:extLst>
              </p:cNvPr>
              <p:cNvSpPr/>
              <p:nvPr/>
            </p:nvSpPr>
            <p:spPr>
              <a:xfrm>
                <a:off x="2401891" y="4951411"/>
                <a:ext cx="76196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8"/>
                  <a:gd name="f9" fmla="val 3"/>
                  <a:gd name="f10" fmla="val 7"/>
                  <a:gd name="f11" fmla="val 6"/>
                  <a:gd name="f12" fmla="val 5"/>
                  <a:gd name="f13" fmla="val 10"/>
                  <a:gd name="f14" fmla="val 12"/>
                  <a:gd name="f15" fmla="val 14"/>
                  <a:gd name="f16" fmla="val 16"/>
                  <a:gd name="f17" fmla="val 4"/>
                  <a:gd name="f18" fmla="val 18"/>
                  <a:gd name="f19" fmla="val 2"/>
                  <a:gd name="f20" fmla="val 21"/>
                  <a:gd name="f21" fmla="val 1"/>
                  <a:gd name="f22" fmla="val 25"/>
                  <a:gd name="f23" fmla="val 28"/>
                  <a:gd name="f24" fmla="val 30"/>
                  <a:gd name="f25" fmla="val 31"/>
                  <a:gd name="f26" fmla="val 11"/>
                  <a:gd name="f27" fmla="val 13"/>
                  <a:gd name="f28" fmla="val 15"/>
                  <a:gd name="f29" fmla="val 22"/>
                  <a:gd name="f30" fmla="val 17"/>
                  <a:gd name="f31" fmla="+- 0 0 -90"/>
                  <a:gd name="f32" fmla="*/ f3 1 32"/>
                  <a:gd name="f33" fmla="*/ f4 1 19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2"/>
                  <a:gd name="f42" fmla="*/ f38 1 19"/>
                  <a:gd name="f43" fmla="*/ 0 f39 1"/>
                  <a:gd name="f44" fmla="*/ 8 f38 1"/>
                  <a:gd name="f45" fmla="*/ 10 f39 1"/>
                  <a:gd name="f46" fmla="*/ 6 f38 1"/>
                  <a:gd name="f47" fmla="*/ 16 f39 1"/>
                  <a:gd name="f48" fmla="*/ 4 f38 1"/>
                  <a:gd name="f49" fmla="*/ 25 f39 1"/>
                  <a:gd name="f50" fmla="*/ 0 f38 1"/>
                  <a:gd name="f51" fmla="*/ 31 f39 1"/>
                  <a:gd name="f52" fmla="*/ 5 f38 1"/>
                  <a:gd name="f53" fmla="*/ 28 f39 1"/>
                  <a:gd name="f54" fmla="*/ 13 f38 1"/>
                  <a:gd name="f55" fmla="*/ 18 f39 1"/>
                  <a:gd name="f56" fmla="*/ 15 f38 1"/>
                  <a:gd name="f57" fmla="*/ 12 f39 1"/>
                  <a:gd name="f58" fmla="*/ 16 f38 1"/>
                  <a:gd name="f59" fmla="+- f40 0 f1"/>
                  <a:gd name="f60" fmla="*/ f43 1 32"/>
                  <a:gd name="f61" fmla="*/ f44 1 19"/>
                  <a:gd name="f62" fmla="*/ f45 1 32"/>
                  <a:gd name="f63" fmla="*/ f46 1 19"/>
                  <a:gd name="f64" fmla="*/ f47 1 32"/>
                  <a:gd name="f65" fmla="*/ f48 1 19"/>
                  <a:gd name="f66" fmla="*/ f49 1 32"/>
                  <a:gd name="f67" fmla="*/ f50 1 19"/>
                  <a:gd name="f68" fmla="*/ f51 1 32"/>
                  <a:gd name="f69" fmla="*/ f52 1 19"/>
                  <a:gd name="f70" fmla="*/ f53 1 32"/>
                  <a:gd name="f71" fmla="*/ f54 1 19"/>
                  <a:gd name="f72" fmla="*/ f55 1 32"/>
                  <a:gd name="f73" fmla="*/ f56 1 19"/>
                  <a:gd name="f74" fmla="*/ f57 1 32"/>
                  <a:gd name="f75" fmla="*/ f58 1 19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32" h="19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4" y="f11"/>
                      <a:pt x="f15" y="f12"/>
                      <a:pt x="f16" y="f17"/>
                    </a:cubicBezTo>
                    <a:cubicBezTo>
                      <a:pt x="f18" y="f19"/>
                      <a:pt x="f20" y="f21"/>
                      <a:pt x="f22" y="f5"/>
                    </a:cubicBezTo>
                    <a:cubicBezTo>
                      <a:pt x="f23" y="f5"/>
                      <a:pt x="f24" y="f19"/>
                      <a:pt x="f25" y="f12"/>
                    </a:cubicBezTo>
                    <a:cubicBezTo>
                      <a:pt x="f6" y="f8"/>
                      <a:pt x="f25" y="f26"/>
                      <a:pt x="f23" y="f27"/>
                    </a:cubicBezTo>
                    <a:cubicBezTo>
                      <a:pt x="f22" y="f28"/>
                      <a:pt x="f29" y="f30"/>
                      <a:pt x="f18" y="f28"/>
                    </a:cubicBezTo>
                    <a:cubicBezTo>
                      <a:pt x="f16" y="f15"/>
                      <a:pt x="f15" y="f28"/>
                      <a:pt x="f14" y="f16"/>
                    </a:cubicBezTo>
                    <a:cubicBezTo>
                      <a:pt x="f12" y="f7"/>
                      <a:pt x="f21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6" name="Freeform 347">
                <a:extLst>
                  <a:ext uri="{FF2B5EF4-FFF2-40B4-BE49-F238E27FC236}">
                    <a16:creationId xmlns:a16="http://schemas.microsoft.com/office/drawing/2014/main" id="{EDF685A2-1464-88FB-55E7-C23E36F23E37}"/>
                  </a:ext>
                </a:extLst>
              </p:cNvPr>
              <p:cNvSpPr/>
              <p:nvPr/>
            </p:nvSpPr>
            <p:spPr>
              <a:xfrm>
                <a:off x="2319339" y="4513268"/>
                <a:ext cx="55558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0"/>
                  <a:gd name="f8" fmla="val 8"/>
                  <a:gd name="f9" fmla="val 12"/>
                  <a:gd name="f10" fmla="val 1"/>
                  <a:gd name="f11" fmla="val 15"/>
                  <a:gd name="f12" fmla="val 4"/>
                  <a:gd name="f13" fmla="val 16"/>
                  <a:gd name="f14" fmla="val 9"/>
                  <a:gd name="f15" fmla="val 17"/>
                  <a:gd name="f16" fmla="val 13"/>
                  <a:gd name="f17" fmla="val 18"/>
                  <a:gd name="f18" fmla="val 20"/>
                  <a:gd name="f19" fmla="val 22"/>
                  <a:gd name="f20" fmla="val 19"/>
                  <a:gd name="f21" fmla="val 21"/>
                  <a:gd name="f22" fmla="val 26"/>
                  <a:gd name="f23" fmla="val 14"/>
                  <a:gd name="f24" fmla="val 27"/>
                  <a:gd name="f25" fmla="val 25"/>
                  <a:gd name="f26" fmla="val 5"/>
                  <a:gd name="f27" fmla="val 3"/>
                  <a:gd name="f28" fmla="val 11"/>
                  <a:gd name="f29" fmla="+- 0 0 -90"/>
                  <a:gd name="f30" fmla="*/ f3 1 23"/>
                  <a:gd name="f31" fmla="*/ f4 1 30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30"/>
                  <a:gd name="f41" fmla="*/ 8 f37 1"/>
                  <a:gd name="f42" fmla="*/ 0 f36 1"/>
                  <a:gd name="f43" fmla="*/ 16 f37 1"/>
                  <a:gd name="f44" fmla="*/ 9 f36 1"/>
                  <a:gd name="f45" fmla="*/ 20 f37 1"/>
                  <a:gd name="f46" fmla="*/ 17 f36 1"/>
                  <a:gd name="f47" fmla="*/ 22 f37 1"/>
                  <a:gd name="f48" fmla="*/ 23 f36 1"/>
                  <a:gd name="f49" fmla="*/ 18 f37 1"/>
                  <a:gd name="f50" fmla="*/ 30 f36 1"/>
                  <a:gd name="f51" fmla="*/ 13 f37 1"/>
                  <a:gd name="f52" fmla="*/ 25 f36 1"/>
                  <a:gd name="f53" fmla="*/ 5 f37 1"/>
                  <a:gd name="f54" fmla="*/ 15 f36 1"/>
                  <a:gd name="f55" fmla="*/ 1 f37 1"/>
                  <a:gd name="f56" fmla="*/ 8 f36 1"/>
                  <a:gd name="f57" fmla="+- f38 0 f1"/>
                  <a:gd name="f58" fmla="*/ f41 1 23"/>
                  <a:gd name="f59" fmla="*/ f42 1 30"/>
                  <a:gd name="f60" fmla="*/ f43 1 23"/>
                  <a:gd name="f61" fmla="*/ f44 1 30"/>
                  <a:gd name="f62" fmla="*/ f45 1 23"/>
                  <a:gd name="f63" fmla="*/ f46 1 30"/>
                  <a:gd name="f64" fmla="*/ f47 1 23"/>
                  <a:gd name="f65" fmla="*/ f48 1 30"/>
                  <a:gd name="f66" fmla="*/ f49 1 23"/>
                  <a:gd name="f67" fmla="*/ f50 1 30"/>
                  <a:gd name="f68" fmla="*/ f51 1 23"/>
                  <a:gd name="f69" fmla="*/ f52 1 30"/>
                  <a:gd name="f70" fmla="*/ f53 1 23"/>
                  <a:gd name="f71" fmla="*/ f54 1 30"/>
                  <a:gd name="f72" fmla="*/ f55 1 23"/>
                  <a:gd name="f73" fmla="*/ f56 1 30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3" h="30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1"/>
                      <a:pt x="f18" y="f15"/>
                    </a:cubicBezTo>
                    <a:cubicBezTo>
                      <a:pt x="f19" y="f20"/>
                      <a:pt x="f6" y="f21"/>
                      <a:pt x="f19" y="f6"/>
                    </a:cubicBezTo>
                    <a:cubicBezTo>
                      <a:pt x="f19" y="f22"/>
                      <a:pt x="f21" y="f7"/>
                      <a:pt x="f17" y="f7"/>
                    </a:cubicBezTo>
                    <a:cubicBezTo>
                      <a:pt x="f11" y="f7"/>
                      <a:pt x="f23" y="f24"/>
                      <a:pt x="f16" y="f25"/>
                    </a:cubicBezTo>
                    <a:cubicBezTo>
                      <a:pt x="f9" y="f21"/>
                      <a:pt x="f14" y="f15"/>
                      <a:pt x="f26" y="f11"/>
                    </a:cubicBezTo>
                    <a:cubicBezTo>
                      <a:pt x="f27" y="f16"/>
                      <a:pt x="f10" y="f28"/>
                      <a:pt x="f10" y="f8"/>
                    </a:cubicBezTo>
                    <a:cubicBezTo>
                      <a:pt x="f5" y="f12"/>
                      <a:pt x="f27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7" name="Freeform 348">
                <a:extLst>
                  <a:ext uri="{FF2B5EF4-FFF2-40B4-BE49-F238E27FC236}">
                    <a16:creationId xmlns:a16="http://schemas.microsoft.com/office/drawing/2014/main" id="{D206F297-3D2E-75E1-DB69-1FDE02FB7BDE}"/>
                  </a:ext>
                </a:extLst>
              </p:cNvPr>
              <p:cNvSpPr/>
              <p:nvPr/>
            </p:nvSpPr>
            <p:spPr>
              <a:xfrm>
                <a:off x="2554284" y="4711702"/>
                <a:ext cx="30166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4"/>
                  <a:gd name="f8" fmla="val 25"/>
                  <a:gd name="f9" fmla="val 32"/>
                  <a:gd name="f10" fmla="val 11"/>
                  <a:gd name="f11" fmla="val 6"/>
                  <a:gd name="f12" fmla="val 2"/>
                  <a:gd name="f13" fmla="val 33"/>
                  <a:gd name="f14" fmla="val 3"/>
                  <a:gd name="f15" fmla="val 30"/>
                  <a:gd name="f16" fmla="val 29"/>
                  <a:gd name="f17" fmla="val 4"/>
                  <a:gd name="f18" fmla="val 23"/>
                  <a:gd name="f19" fmla="val 5"/>
                  <a:gd name="f20" fmla="val 17"/>
                  <a:gd name="f21" fmla="val 12"/>
                  <a:gd name="f22" fmla="val 1"/>
                  <a:gd name="f23" fmla="val 10"/>
                  <a:gd name="f24" fmla="val 7"/>
                  <a:gd name="f25" fmla="val 8"/>
                  <a:gd name="f26" fmla="val 16"/>
                  <a:gd name="f27" fmla="val 21"/>
                  <a:gd name="f28" fmla="+- 0 0 -90"/>
                  <a:gd name="f29" fmla="*/ f3 1 13"/>
                  <a:gd name="f30" fmla="*/ f4 1 3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3"/>
                  <a:gd name="f39" fmla="*/ f35 1 34"/>
                  <a:gd name="f40" fmla="*/ 13 f36 1"/>
                  <a:gd name="f41" fmla="*/ 25 f35 1"/>
                  <a:gd name="f42" fmla="*/ 6 f36 1"/>
                  <a:gd name="f43" fmla="*/ 34 f35 1"/>
                  <a:gd name="f44" fmla="*/ 3 f36 1"/>
                  <a:gd name="f45" fmla="*/ 29 f35 1"/>
                  <a:gd name="f46" fmla="*/ 2 f36 1"/>
                  <a:gd name="f47" fmla="*/ 12 f35 1"/>
                  <a:gd name="f48" fmla="*/ 1 f36 1"/>
                  <a:gd name="f49" fmla="*/ 10 f35 1"/>
                  <a:gd name="f50" fmla="*/ 2 f35 1"/>
                  <a:gd name="f51" fmla="*/ 10 f36 1"/>
                  <a:gd name="f52" fmla="*/ 11 f35 1"/>
                  <a:gd name="f53" fmla="+- f37 0 f1"/>
                  <a:gd name="f54" fmla="*/ f40 1 13"/>
                  <a:gd name="f55" fmla="*/ f41 1 34"/>
                  <a:gd name="f56" fmla="*/ f42 1 13"/>
                  <a:gd name="f57" fmla="*/ f43 1 34"/>
                  <a:gd name="f58" fmla="*/ f44 1 13"/>
                  <a:gd name="f59" fmla="*/ f45 1 34"/>
                  <a:gd name="f60" fmla="*/ f46 1 13"/>
                  <a:gd name="f61" fmla="*/ f47 1 34"/>
                  <a:gd name="f62" fmla="*/ f48 1 13"/>
                  <a:gd name="f63" fmla="*/ f49 1 34"/>
                  <a:gd name="f64" fmla="*/ f50 1 34"/>
                  <a:gd name="f65" fmla="*/ f51 1 13"/>
                  <a:gd name="f66" fmla="*/ f52 1 34"/>
                  <a:gd name="f67" fmla="*/ 0 1 f38"/>
                  <a:gd name="f68" fmla="*/ f32 1 f38"/>
                  <a:gd name="f69" fmla="*/ 0 1 f39"/>
                  <a:gd name="f70" fmla="*/ f33 1 f39"/>
                  <a:gd name="f71" fmla="*/ f54 1 f38"/>
                  <a:gd name="f72" fmla="*/ f55 1 f39"/>
                  <a:gd name="f73" fmla="*/ f56 1 f38"/>
                  <a:gd name="f74" fmla="*/ f57 1 f39"/>
                  <a:gd name="f75" fmla="*/ f58 1 f38"/>
                  <a:gd name="f76" fmla="*/ f59 1 f39"/>
                  <a:gd name="f77" fmla="*/ f60 1 f38"/>
                  <a:gd name="f78" fmla="*/ f61 1 f39"/>
                  <a:gd name="f79" fmla="*/ f62 1 f38"/>
                  <a:gd name="f80" fmla="*/ f63 1 f39"/>
                  <a:gd name="f81" fmla="*/ f64 1 f39"/>
                  <a:gd name="f82" fmla="*/ f65 1 f38"/>
                  <a:gd name="f83" fmla="*/ f66 1 f39"/>
                  <a:gd name="f84" fmla="*/ f67 f29 1"/>
                  <a:gd name="f85" fmla="*/ f68 f29 1"/>
                  <a:gd name="f86" fmla="*/ f70 f30 1"/>
                  <a:gd name="f87" fmla="*/ f69 f30 1"/>
                  <a:gd name="f88" fmla="*/ f71 f29 1"/>
                  <a:gd name="f89" fmla="*/ f72 f30 1"/>
                  <a:gd name="f90" fmla="*/ f73 f29 1"/>
                  <a:gd name="f91" fmla="*/ f74 f30 1"/>
                  <a:gd name="f92" fmla="*/ f75 f29 1"/>
                  <a:gd name="f93" fmla="*/ f76 f30 1"/>
                  <a:gd name="f94" fmla="*/ f77 f29 1"/>
                  <a:gd name="f95" fmla="*/ f78 f30 1"/>
                  <a:gd name="f96" fmla="*/ f79 f29 1"/>
                  <a:gd name="f97" fmla="*/ f80 f30 1"/>
                  <a:gd name="f98" fmla="*/ f81 f30 1"/>
                  <a:gd name="f99" fmla="*/ f82 f29 1"/>
                  <a:gd name="f100" fmla="*/ f83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8" y="f89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2" y="f98"/>
                  </a:cxn>
                  <a:cxn ang="f53">
                    <a:pos x="f99" y="f98"/>
                  </a:cxn>
                  <a:cxn ang="f53">
                    <a:pos x="f88" y="f100"/>
                  </a:cxn>
                  <a:cxn ang="f53">
                    <a:pos x="f88" y="f89"/>
                  </a:cxn>
                </a:cxnLst>
                <a:rect l="f84" t="f87" r="f85" b="f86"/>
                <a:pathLst>
                  <a:path w="13" h="34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13"/>
                      <a:pt x="f14" y="f15"/>
                      <a:pt x="f14" y="f16"/>
                    </a:cubicBezTo>
                    <a:cubicBezTo>
                      <a:pt x="f17" y="f18"/>
                      <a:pt x="f19" y="f20"/>
                      <a:pt x="f12" y="f21"/>
                    </a:cubicBezTo>
                    <a:cubicBezTo>
                      <a:pt x="f22" y="f10"/>
                      <a:pt x="f22" y="f10"/>
                      <a:pt x="f22" y="f23"/>
                    </a:cubicBezTo>
                    <a:cubicBezTo>
                      <a:pt x="f12" y="f24"/>
                      <a:pt x="f5" y="f17"/>
                      <a:pt x="f14" y="f12"/>
                    </a:cubicBezTo>
                    <a:cubicBezTo>
                      <a:pt x="f19" y="f5"/>
                      <a:pt x="f25" y="f22"/>
                      <a:pt x="f23" y="f12"/>
                    </a:cubicBezTo>
                    <a:cubicBezTo>
                      <a:pt x="f6" y="f17"/>
                      <a:pt x="f6" y="f24"/>
                      <a:pt x="f6" y="f10"/>
                    </a:cubicBezTo>
                    <a:cubicBezTo>
                      <a:pt x="f21" y="f26"/>
                      <a:pt x="f21" y="f27"/>
                      <a:pt x="f6" y="f8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8" name="Freeform 349">
                <a:extLst>
                  <a:ext uri="{FF2B5EF4-FFF2-40B4-BE49-F238E27FC236}">
                    <a16:creationId xmlns:a16="http://schemas.microsoft.com/office/drawing/2014/main" id="{8887AC3E-E2C8-5A07-D4A5-1E5078BBBE3E}"/>
                  </a:ext>
                </a:extLst>
              </p:cNvPr>
              <p:cNvSpPr/>
              <p:nvPr/>
            </p:nvSpPr>
            <p:spPr>
              <a:xfrm>
                <a:off x="2271717" y="4527551"/>
                <a:ext cx="63495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1"/>
                  <a:gd name="f8" fmla="val 25"/>
                  <a:gd name="f9" fmla="val 28"/>
                  <a:gd name="f10" fmla="val 22"/>
                  <a:gd name="f11" fmla="val 21"/>
                  <a:gd name="f12" fmla="val 29"/>
                  <a:gd name="f13" fmla="val 19"/>
                  <a:gd name="f14" fmla="val 18"/>
                  <a:gd name="f15" fmla="val 17"/>
                  <a:gd name="f16" fmla="val 27"/>
                  <a:gd name="f17" fmla="val 16"/>
                  <a:gd name="f18" fmla="val 13"/>
                  <a:gd name="f19" fmla="val 23"/>
                  <a:gd name="f20" fmla="val 14"/>
                  <a:gd name="f21" fmla="val 20"/>
                  <a:gd name="f22" fmla="val 12"/>
                  <a:gd name="f23" fmla="val 8"/>
                  <a:gd name="f24" fmla="val 6"/>
                  <a:gd name="f25" fmla="val 4"/>
                  <a:gd name="f26" fmla="val 1"/>
                  <a:gd name="f27" fmla="val 9"/>
                  <a:gd name="f28" fmla="val 3"/>
                  <a:gd name="f29" fmla="val 11"/>
                  <a:gd name="f30" fmla="val 10"/>
                  <a:gd name="f31" fmla="+- 0 0 -90"/>
                  <a:gd name="f32" fmla="*/ f3 1 26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6"/>
                  <a:gd name="f42" fmla="*/ f38 1 31"/>
                  <a:gd name="f43" fmla="*/ 25 f39 1"/>
                  <a:gd name="f44" fmla="*/ 26 f38 1"/>
                  <a:gd name="f45" fmla="*/ 21 f39 1"/>
                  <a:gd name="f46" fmla="*/ 29 f38 1"/>
                  <a:gd name="f47" fmla="*/ 17 f39 1"/>
                  <a:gd name="f48" fmla="*/ 27 f38 1"/>
                  <a:gd name="f49" fmla="*/ 14 f39 1"/>
                  <a:gd name="f50" fmla="*/ 20 f38 1"/>
                  <a:gd name="f51" fmla="*/ 12 f39 1"/>
                  <a:gd name="f52" fmla="*/ 17 f38 1"/>
                  <a:gd name="f53" fmla="*/ 4 f39 1"/>
                  <a:gd name="f54" fmla="*/ 12 f38 1"/>
                  <a:gd name="f55" fmla="*/ 3 f39 1"/>
                  <a:gd name="f56" fmla="*/ 3 f38 1"/>
                  <a:gd name="f57" fmla="*/ 22 f38 1"/>
                  <a:gd name="f58" fmla="+- f40 0 f1"/>
                  <a:gd name="f59" fmla="*/ f43 1 26"/>
                  <a:gd name="f60" fmla="*/ f44 1 31"/>
                  <a:gd name="f61" fmla="*/ f45 1 26"/>
                  <a:gd name="f62" fmla="*/ f46 1 31"/>
                  <a:gd name="f63" fmla="*/ f47 1 26"/>
                  <a:gd name="f64" fmla="*/ f48 1 31"/>
                  <a:gd name="f65" fmla="*/ f49 1 26"/>
                  <a:gd name="f66" fmla="*/ f50 1 31"/>
                  <a:gd name="f67" fmla="*/ f51 1 26"/>
                  <a:gd name="f68" fmla="*/ f52 1 31"/>
                  <a:gd name="f69" fmla="*/ f53 1 26"/>
                  <a:gd name="f70" fmla="*/ f54 1 31"/>
                  <a:gd name="f71" fmla="*/ f55 1 26"/>
                  <a:gd name="f72" fmla="*/ f56 1 31"/>
                  <a:gd name="f73" fmla="*/ f57 1 31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1"/>
                  <a:gd name="f89" fmla="*/ f70 1 f42"/>
                  <a:gd name="f90" fmla="*/ f71 1 f41"/>
                  <a:gd name="f91" fmla="*/ f72 1 f42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2 1"/>
                  <a:gd name="f108" fmla="*/ f89 f33 1"/>
                  <a:gd name="f109" fmla="*/ f90 f32 1"/>
                  <a:gd name="f110" fmla="*/ f91 f33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05" y="f110"/>
                  </a:cxn>
                  <a:cxn ang="f58">
                    <a:pos x="f97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26" h="3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8"/>
                      <a:pt x="f18" y="f19"/>
                      <a:pt x="f20" y="f21"/>
                    </a:cubicBezTo>
                    <a:cubicBezTo>
                      <a:pt x="f20" y="f14"/>
                      <a:pt x="f18" y="f14"/>
                      <a:pt x="f22" y="f15"/>
                    </a:cubicBezTo>
                    <a:cubicBezTo>
                      <a:pt x="f23" y="f15"/>
                      <a:pt x="f24" y="f20"/>
                      <a:pt x="f25" y="f22"/>
                    </a:cubicBezTo>
                    <a:cubicBezTo>
                      <a:pt x="f26" y="f27"/>
                      <a:pt x="f5" y="f24"/>
                      <a:pt x="f28" y="f28"/>
                    </a:cubicBezTo>
                    <a:cubicBezTo>
                      <a:pt x="f24" y="f5"/>
                      <a:pt x="f29" y="f5"/>
                      <a:pt x="f22" y="f28"/>
                    </a:cubicBezTo>
                    <a:cubicBezTo>
                      <a:pt x="f17" y="f30"/>
                      <a:pt x="f21" y="f17"/>
                      <a:pt x="f8" y="f10"/>
                    </a:cubicBezTo>
                    <a:cubicBezTo>
                      <a:pt x="f8" y="f10"/>
                      <a:pt x="f8" y="f19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49" name="Freeform 350">
                <a:extLst>
                  <a:ext uri="{FF2B5EF4-FFF2-40B4-BE49-F238E27FC236}">
                    <a16:creationId xmlns:a16="http://schemas.microsoft.com/office/drawing/2014/main" id="{02AE5422-6203-5081-DDEF-651EA98D5317}"/>
                  </a:ext>
                </a:extLst>
              </p:cNvPr>
              <p:cNvSpPr/>
              <p:nvPr/>
            </p:nvSpPr>
            <p:spPr>
              <a:xfrm>
                <a:off x="2459041" y="4803782"/>
                <a:ext cx="3016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2"/>
                  <a:gd name="f8" fmla="val 19"/>
                  <a:gd name="f9" fmla="val 11"/>
                  <a:gd name="f10" fmla="val 20"/>
                  <a:gd name="f11" fmla="val 10"/>
                  <a:gd name="f12" fmla="val 21"/>
                  <a:gd name="f13" fmla="val 9"/>
                  <a:gd name="f14" fmla="val 7"/>
                  <a:gd name="f15" fmla="val 6"/>
                  <a:gd name="f16" fmla="val 15"/>
                  <a:gd name="f17" fmla="val 4"/>
                  <a:gd name="f18" fmla="val 16"/>
                  <a:gd name="f19" fmla="val 3"/>
                  <a:gd name="f20" fmla="val 14"/>
                  <a:gd name="f21" fmla="val 1"/>
                  <a:gd name="f22" fmla="val 2"/>
                  <a:gd name="f23" fmla="val 5"/>
                  <a:gd name="f24" fmla="val 8"/>
                  <a:gd name="f25" fmla="val 12"/>
                  <a:gd name="f26" fmla="+- 0 0 -90"/>
                  <a:gd name="f27" fmla="*/ f3 1 13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3"/>
                  <a:gd name="f37" fmla="*/ f33 1 22"/>
                  <a:gd name="f38" fmla="*/ 13 f34 1"/>
                  <a:gd name="f39" fmla="*/ 19 f33 1"/>
                  <a:gd name="f40" fmla="*/ 9 f34 1"/>
                  <a:gd name="f41" fmla="*/ 21 f33 1"/>
                  <a:gd name="f42" fmla="*/ 6 f34 1"/>
                  <a:gd name="f43" fmla="*/ 20 f33 1"/>
                  <a:gd name="f44" fmla="*/ 3 f34 1"/>
                  <a:gd name="f45" fmla="*/ 14 f33 1"/>
                  <a:gd name="f46" fmla="*/ 1 f34 1"/>
                  <a:gd name="f47" fmla="*/ 2 f33 1"/>
                  <a:gd name="f48" fmla="*/ 0 f33 1"/>
                  <a:gd name="f49" fmla="*/ 8 f34 1"/>
                  <a:gd name="f50" fmla="*/ 3 f33 1"/>
                  <a:gd name="f51" fmla="*/ 10 f34 1"/>
                  <a:gd name="f52" fmla="*/ 10 f33 1"/>
                  <a:gd name="f53" fmla="+- f35 0 f1"/>
                  <a:gd name="f54" fmla="*/ f38 1 13"/>
                  <a:gd name="f55" fmla="*/ f39 1 22"/>
                  <a:gd name="f56" fmla="*/ f40 1 13"/>
                  <a:gd name="f57" fmla="*/ f41 1 22"/>
                  <a:gd name="f58" fmla="*/ f42 1 13"/>
                  <a:gd name="f59" fmla="*/ f43 1 22"/>
                  <a:gd name="f60" fmla="*/ f44 1 13"/>
                  <a:gd name="f61" fmla="*/ f45 1 22"/>
                  <a:gd name="f62" fmla="*/ f46 1 13"/>
                  <a:gd name="f63" fmla="*/ f47 1 22"/>
                  <a:gd name="f64" fmla="*/ f48 1 22"/>
                  <a:gd name="f65" fmla="*/ f49 1 13"/>
                  <a:gd name="f66" fmla="*/ f50 1 22"/>
                  <a:gd name="f67" fmla="*/ f51 1 13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98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3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7"/>
                      <a:pt x="f15" y="f12"/>
                      <a:pt x="f15" y="f10"/>
                    </a:cubicBezTo>
                    <a:cubicBezTo>
                      <a:pt x="f13" y="f16"/>
                      <a:pt x="f17" y="f18"/>
                      <a:pt x="f19" y="f20"/>
                    </a:cubicBezTo>
                    <a:cubicBezTo>
                      <a:pt x="f5" y="f9"/>
                      <a:pt x="f5" y="f15"/>
                      <a:pt x="f21" y="f22"/>
                    </a:cubicBezTo>
                    <a:cubicBezTo>
                      <a:pt x="f21" y="f21"/>
                      <a:pt x="f21" y="f5"/>
                      <a:pt x="f19" y="f5"/>
                    </a:cubicBezTo>
                    <a:cubicBezTo>
                      <a:pt x="f23" y="f5"/>
                      <a:pt x="f14" y="f21"/>
                      <a:pt x="f24" y="f19"/>
                    </a:cubicBezTo>
                    <a:cubicBezTo>
                      <a:pt x="f13" y="f23"/>
                      <a:pt x="f11" y="f14"/>
                      <a:pt x="f11" y="f11"/>
                    </a:cubicBezTo>
                    <a:cubicBezTo>
                      <a:pt x="f11" y="f6"/>
                      <a:pt x="f25" y="f18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0" name="Freeform 351">
                <a:extLst>
                  <a:ext uri="{FF2B5EF4-FFF2-40B4-BE49-F238E27FC236}">
                    <a16:creationId xmlns:a16="http://schemas.microsoft.com/office/drawing/2014/main" id="{358DA849-E9B6-F6AD-7D14-3ADE2DD31298}"/>
                  </a:ext>
                </a:extLst>
              </p:cNvPr>
              <p:cNvSpPr/>
              <p:nvPr/>
            </p:nvSpPr>
            <p:spPr>
              <a:xfrm>
                <a:off x="2238378" y="4664080"/>
                <a:ext cx="55558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8"/>
                  <a:gd name="f8" fmla="val 16"/>
                  <a:gd name="f9" fmla="val 12"/>
                  <a:gd name="f10" fmla="val 13"/>
                  <a:gd name="f11" fmla="val 10"/>
                  <a:gd name="f12" fmla="val 14"/>
                  <a:gd name="f13" fmla="val 7"/>
                  <a:gd name="f14" fmla="val 6"/>
                  <a:gd name="f15" fmla="val 11"/>
                  <a:gd name="f16" fmla="val 4"/>
                  <a:gd name="f17" fmla="val 8"/>
                  <a:gd name="f18" fmla="val 3"/>
                  <a:gd name="f19" fmla="val 9"/>
                  <a:gd name="f20" fmla="val 1"/>
                  <a:gd name="f21" fmla="val 15"/>
                  <a:gd name="f22" fmla="val 19"/>
                  <a:gd name="f23" fmla="val 20"/>
                  <a:gd name="f24" fmla="val 21"/>
                  <a:gd name="f25" fmla="val 17"/>
                  <a:gd name="f26" fmla="+- 0 0 -90"/>
                  <a:gd name="f27" fmla="*/ f3 1 23"/>
                  <a:gd name="f28" fmla="*/ f4 1 18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3"/>
                  <a:gd name="f37" fmla="*/ f33 1 18"/>
                  <a:gd name="f38" fmla="*/ 16 f34 1"/>
                  <a:gd name="f39" fmla="*/ 12 f33 1"/>
                  <a:gd name="f40" fmla="*/ 7 f34 1"/>
                  <a:gd name="f41" fmla="*/ 6 f34 1"/>
                  <a:gd name="f42" fmla="*/ 10 f33 1"/>
                  <a:gd name="f43" fmla="*/ 3 f34 1"/>
                  <a:gd name="f44" fmla="*/ 3 f33 1"/>
                  <a:gd name="f45" fmla="*/ 12 f34 1"/>
                  <a:gd name="f46" fmla="*/ 4 f33 1"/>
                  <a:gd name="f47" fmla="*/ 19 f34 1"/>
                  <a:gd name="f48" fmla="*/ 11 f33 1"/>
                  <a:gd name="f49" fmla="*/ 21 f34 1"/>
                  <a:gd name="f50" fmla="*/ 13 f33 1"/>
                  <a:gd name="f51" fmla="*/ 17 f34 1"/>
                  <a:gd name="f52" fmla="*/ 17 f33 1"/>
                  <a:gd name="f53" fmla="+- f35 0 f1"/>
                  <a:gd name="f54" fmla="*/ f38 1 23"/>
                  <a:gd name="f55" fmla="*/ f39 1 18"/>
                  <a:gd name="f56" fmla="*/ f40 1 23"/>
                  <a:gd name="f57" fmla="*/ f41 1 23"/>
                  <a:gd name="f58" fmla="*/ f42 1 18"/>
                  <a:gd name="f59" fmla="*/ f43 1 23"/>
                  <a:gd name="f60" fmla="*/ f44 1 18"/>
                  <a:gd name="f61" fmla="*/ f45 1 23"/>
                  <a:gd name="f62" fmla="*/ f46 1 18"/>
                  <a:gd name="f63" fmla="*/ f47 1 23"/>
                  <a:gd name="f64" fmla="*/ f48 1 18"/>
                  <a:gd name="f65" fmla="*/ f49 1 23"/>
                  <a:gd name="f66" fmla="*/ f50 1 18"/>
                  <a:gd name="f67" fmla="*/ f51 1 23"/>
                  <a:gd name="f68" fmla="*/ f52 1 18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6"/>
                  <a:gd name="f77" fmla="*/ f58 1 f37"/>
                  <a:gd name="f78" fmla="*/ f59 1 f36"/>
                  <a:gd name="f79" fmla="*/ f60 1 f37"/>
                  <a:gd name="f80" fmla="*/ f61 1 f36"/>
                  <a:gd name="f81" fmla="*/ f62 1 f37"/>
                  <a:gd name="f82" fmla="*/ f63 1 f36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7 1"/>
                  <a:gd name="f96" fmla="*/ f77 f28 1"/>
                  <a:gd name="f97" fmla="*/ f78 f27 1"/>
                  <a:gd name="f98" fmla="*/ f79 f28 1"/>
                  <a:gd name="f99" fmla="*/ f80 f27 1"/>
                  <a:gd name="f100" fmla="*/ f81 f28 1"/>
                  <a:gd name="f101" fmla="*/ f82 f27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3"/>
                  </a:cxn>
                  <a:cxn ang="f53">
                    <a:pos x="f95" y="f96"/>
                  </a:cxn>
                  <a:cxn ang="f53">
                    <a:pos x="f97" y="f98"/>
                  </a:cxn>
                  <a:cxn ang="f53">
                    <a:pos x="f99" y="f100"/>
                  </a:cxn>
                  <a:cxn ang="f53">
                    <a:pos x="f101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104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3" h="18">
                    <a:moveTo>
                      <a:pt x="f8" y="f9"/>
                    </a:moveTo>
                    <a:cubicBezTo>
                      <a:pt x="f10" y="f8"/>
                      <a:pt x="f11" y="f12"/>
                      <a:pt x="f13" y="f9"/>
                    </a:cubicBezTo>
                    <a:cubicBezTo>
                      <a:pt x="f13" y="f9"/>
                      <a:pt x="f14" y="f15"/>
                      <a:pt x="f14" y="f11"/>
                    </a:cubicBezTo>
                    <a:cubicBezTo>
                      <a:pt x="f16" y="f17"/>
                      <a:pt x="f5" y="f14"/>
                      <a:pt x="f18" y="f18"/>
                    </a:cubicBezTo>
                    <a:cubicBezTo>
                      <a:pt x="f14" y="f5"/>
                      <a:pt x="f19" y="f20"/>
                      <a:pt x="f9" y="f16"/>
                    </a:cubicBezTo>
                    <a:cubicBezTo>
                      <a:pt x="f21" y="f14"/>
                      <a:pt x="f8" y="f19"/>
                      <a:pt x="f22" y="f15"/>
                    </a:cubicBezTo>
                    <a:cubicBezTo>
                      <a:pt x="f23" y="f15"/>
                      <a:pt x="f6" y="f9"/>
                      <a:pt x="f24" y="f10"/>
                    </a:cubicBezTo>
                    <a:cubicBezTo>
                      <a:pt x="f22" y="f12"/>
                      <a:pt x="f23" y="f7"/>
                      <a:pt x="f25" y="f25"/>
                    </a:cubicBezTo>
                    <a:cubicBezTo>
                      <a:pt x="f21" y="f25"/>
                      <a:pt x="f8" y="f21"/>
                      <a:pt x="f8" y="f10"/>
                    </a:cubicBezTo>
                    <a:cubicBezTo>
                      <a:pt x="f8" y="f10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1" name="Freeform 352">
                <a:extLst>
                  <a:ext uri="{FF2B5EF4-FFF2-40B4-BE49-F238E27FC236}">
                    <a16:creationId xmlns:a16="http://schemas.microsoft.com/office/drawing/2014/main" id="{D228CC66-C213-40FB-E7EF-C48E56F8E000}"/>
                  </a:ext>
                </a:extLst>
              </p:cNvPr>
              <p:cNvSpPr/>
              <p:nvPr/>
            </p:nvSpPr>
            <p:spPr>
              <a:xfrm>
                <a:off x="2047871" y="4800600"/>
                <a:ext cx="3174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1"/>
                  <a:gd name="f9" fmla="val 16"/>
                  <a:gd name="f10" fmla="val 2"/>
                  <a:gd name="f11" fmla="val 12"/>
                  <a:gd name="f12" fmla="val 6"/>
                  <a:gd name="f13" fmla="val 5"/>
                  <a:gd name="f14" fmla="val 7"/>
                  <a:gd name="f15" fmla="val 8"/>
                  <a:gd name="f16" fmla="val 4"/>
                  <a:gd name="f17" fmla="val 9"/>
                  <a:gd name="f18" fmla="val 11"/>
                  <a:gd name="f19" fmla="val 3"/>
                  <a:gd name="f20" fmla="val 10"/>
                  <a:gd name="f21" fmla="val 19"/>
                  <a:gd name="f22" fmla="val 18"/>
                  <a:gd name="f23" fmla="+- 0 0 -90"/>
                  <a:gd name="f24" fmla="*/ f3 1 13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3"/>
                  <a:gd name="f34" fmla="*/ f30 1 20"/>
                  <a:gd name="f35" fmla="*/ 1 f31 1"/>
                  <a:gd name="f36" fmla="*/ 16 f30 1"/>
                  <a:gd name="f37" fmla="*/ 6 f31 1"/>
                  <a:gd name="f38" fmla="*/ 5 f30 1"/>
                  <a:gd name="f39" fmla="*/ 7 f31 1"/>
                  <a:gd name="f40" fmla="*/ 4 f30 1"/>
                  <a:gd name="f41" fmla="*/ 8 f31 1"/>
                  <a:gd name="f42" fmla="*/ 1 f30 1"/>
                  <a:gd name="f43" fmla="*/ 12 f31 1"/>
                  <a:gd name="f44" fmla="*/ 3 f31 1"/>
                  <a:gd name="f45" fmla="*/ 20 f30 1"/>
                  <a:gd name="f46" fmla="+- f32 0 f1"/>
                  <a:gd name="f47" fmla="*/ f35 1 13"/>
                  <a:gd name="f48" fmla="*/ f36 1 20"/>
                  <a:gd name="f49" fmla="*/ f37 1 13"/>
                  <a:gd name="f50" fmla="*/ f38 1 20"/>
                  <a:gd name="f51" fmla="*/ f39 1 13"/>
                  <a:gd name="f52" fmla="*/ f40 1 20"/>
                  <a:gd name="f53" fmla="*/ f41 1 13"/>
                  <a:gd name="f54" fmla="*/ f42 1 20"/>
                  <a:gd name="f55" fmla="*/ f43 1 13"/>
                  <a:gd name="f56" fmla="*/ f44 1 13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3"/>
                  <a:gd name="f69" fmla="*/ f54 1 f34"/>
                  <a:gd name="f70" fmla="*/ f55 1 f33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4 1"/>
                  <a:gd name="f84" fmla="*/ f69 f25 1"/>
                  <a:gd name="f85" fmla="*/ f70 f24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3" y="f84"/>
                  </a:cxn>
                  <a:cxn ang="f46">
                    <a:pos x="f85" y="f84"/>
                  </a:cxn>
                  <a:cxn ang="f46">
                    <a:pos x="f85" y="f82"/>
                  </a:cxn>
                  <a:cxn ang="f46">
                    <a:pos x="f83" y="f78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3" h="20">
                    <a:moveTo>
                      <a:pt x="f8" y="f9"/>
                    </a:moveTo>
                    <a:cubicBezTo>
                      <a:pt x="f10" y="f11"/>
                      <a:pt x="f5" y="f12"/>
                      <a:pt x="f12" y="f13"/>
                    </a:cubicBezTo>
                    <a:cubicBezTo>
                      <a:pt x="f14" y="f13"/>
                      <a:pt x="f15" y="f13"/>
                      <a:pt x="f14" y="f16"/>
                    </a:cubicBezTo>
                    <a:cubicBezTo>
                      <a:pt x="f12" y="f10"/>
                      <a:pt x="f13" y="f8"/>
                      <a:pt x="f15" y="f8"/>
                    </a:cubicBezTo>
                    <a:cubicBezTo>
                      <a:pt x="f17" y="f5"/>
                      <a:pt x="f18" y="f8"/>
                      <a:pt x="f11" y="f8"/>
                    </a:cubicBezTo>
                    <a:cubicBezTo>
                      <a:pt x="f6" y="f10"/>
                      <a:pt x="f11" y="f19"/>
                      <a:pt x="f11" y="f16"/>
                    </a:cubicBezTo>
                    <a:cubicBezTo>
                      <a:pt x="f18" y="f15"/>
                      <a:pt x="f20" y="f11"/>
                      <a:pt x="f15" y="f9"/>
                    </a:cubicBezTo>
                    <a:cubicBezTo>
                      <a:pt x="f14" y="f21"/>
                      <a:pt x="f13" y="f7"/>
                      <a:pt x="f19" y="f7"/>
                    </a:cubicBezTo>
                    <a:cubicBezTo>
                      <a:pt x="f8" y="f21"/>
                      <a:pt x="f8" y="f22"/>
                      <a:pt x="f8" y="f9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2" name="Freeform 353">
                <a:extLst>
                  <a:ext uri="{FF2B5EF4-FFF2-40B4-BE49-F238E27FC236}">
                    <a16:creationId xmlns:a16="http://schemas.microsoft.com/office/drawing/2014/main" id="{3E99CC3C-AFA7-877F-A154-4A5CCE766421}"/>
                  </a:ext>
                </a:extLst>
              </p:cNvPr>
              <p:cNvSpPr/>
              <p:nvPr/>
            </p:nvSpPr>
            <p:spPr>
              <a:xfrm>
                <a:off x="2368552" y="4970468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5"/>
                  <a:gd name="f9" fmla="val 1"/>
                  <a:gd name="f10" fmla="val 8"/>
                  <a:gd name="f11" fmla="val 2"/>
                  <a:gd name="f12" fmla="val 7"/>
                  <a:gd name="f13" fmla="val 9"/>
                  <a:gd name="f14" fmla="val 3"/>
                  <a:gd name="f15" fmla="+- 0 0 -90"/>
                  <a:gd name="f16" fmla="*/ f3 1 11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1"/>
                  <a:gd name="f27" fmla="*/ 5 f23 1"/>
                  <a:gd name="f28" fmla="*/ 1 f22 1"/>
                  <a:gd name="f29" fmla="*/ 11 f23 1"/>
                  <a:gd name="f30" fmla="*/ 7 f22 1"/>
                  <a:gd name="f31" fmla="*/ 8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1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1" h="10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7"/>
                      <a:pt x="f7" y="f7"/>
                      <a:pt x="f10" y="f7"/>
                    </a:cubicBezTo>
                    <a:cubicBezTo>
                      <a:pt x="f8" y="f13"/>
                      <a:pt x="f9" y="f10"/>
                      <a:pt x="f5" y="f14"/>
                    </a:cubicBezTo>
                    <a:cubicBezTo>
                      <a:pt x="f5" y="f9"/>
                      <a:pt x="f14" y="f5"/>
                      <a:pt x="f8" y="f9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3" name="Freeform 354">
                <a:extLst>
                  <a:ext uri="{FF2B5EF4-FFF2-40B4-BE49-F238E27FC236}">
                    <a16:creationId xmlns:a16="http://schemas.microsoft.com/office/drawing/2014/main" id="{89C59D69-59FA-C0AD-8694-B16DE3F8C3EC}"/>
                  </a:ext>
                </a:extLst>
              </p:cNvPr>
              <p:cNvSpPr/>
              <p:nvPr/>
            </p:nvSpPr>
            <p:spPr>
              <a:xfrm>
                <a:off x="2370133" y="4587873"/>
                <a:ext cx="2222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2"/>
                  <a:gd name="f10" fmla="val 4"/>
                  <a:gd name="f11" fmla="val 6"/>
                  <a:gd name="f12" fmla="val 7"/>
                  <a:gd name="f13" fmla="val 8"/>
                  <a:gd name="f14" fmla="val 3"/>
                  <a:gd name="f15" fmla="val 11"/>
                  <a:gd name="f16" fmla="+- 0 0 -90"/>
                  <a:gd name="f17" fmla="*/ f3 1 9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12"/>
                  <a:gd name="f28" fmla="*/ 0 f24 1"/>
                  <a:gd name="f29" fmla="*/ 5 f23 1"/>
                  <a:gd name="f30" fmla="*/ 4 f24 1"/>
                  <a:gd name="f31" fmla="*/ 0 f23 1"/>
                  <a:gd name="f32" fmla="*/ 7 f24 1"/>
                  <a:gd name="f33" fmla="*/ 6 f23 1"/>
                  <a:gd name="f34" fmla="*/ 3 f24 1"/>
                  <a:gd name="f35" fmla="*/ 12 f23 1"/>
                  <a:gd name="f36" fmla="+- f25 0 f1"/>
                  <a:gd name="f37" fmla="*/ f28 1 9"/>
                  <a:gd name="f38" fmla="*/ f29 1 12"/>
                  <a:gd name="f39" fmla="*/ f30 1 9"/>
                  <a:gd name="f40" fmla="*/ f31 1 12"/>
                  <a:gd name="f41" fmla="*/ f32 1 9"/>
                  <a:gd name="f42" fmla="*/ f33 1 12"/>
                  <a:gd name="f43" fmla="*/ f34 1 9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9" h="12">
                    <a:moveTo>
                      <a:pt x="f5" y="f8"/>
                    </a:moveTo>
                    <a:cubicBezTo>
                      <a:pt x="f5" y="f9"/>
                      <a:pt x="f9" y="f5"/>
                      <a:pt x="f10" y="f5"/>
                    </a:cubicBezTo>
                    <a:cubicBezTo>
                      <a:pt x="f6" y="f5"/>
                      <a:pt x="f11" y="f10"/>
                      <a:pt x="f12" y="f11"/>
                    </a:cubicBezTo>
                    <a:cubicBezTo>
                      <a:pt x="f13" y="f6"/>
                      <a:pt x="f11" y="f7"/>
                      <a:pt x="f14" y="f7"/>
                    </a:cubicBezTo>
                    <a:cubicBezTo>
                      <a:pt x="f5" y="f15"/>
                      <a:pt x="f5" y="f13"/>
                      <a:pt x="f5" y="f8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4" name="Freeform 355">
                <a:extLst>
                  <a:ext uri="{FF2B5EF4-FFF2-40B4-BE49-F238E27FC236}">
                    <a16:creationId xmlns:a16="http://schemas.microsoft.com/office/drawing/2014/main" id="{DD815DD6-F0E1-843A-21B1-DB50F7D5E3BB}"/>
                  </a:ext>
                </a:extLst>
              </p:cNvPr>
              <p:cNvSpPr/>
              <p:nvPr/>
            </p:nvSpPr>
            <p:spPr>
              <a:xfrm>
                <a:off x="2559048" y="4805364"/>
                <a:ext cx="23810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3"/>
                  <a:gd name="f8" fmla="val 2"/>
                  <a:gd name="f9" fmla="val 6"/>
                  <a:gd name="f10" fmla="val 1"/>
                  <a:gd name="f11" fmla="val 4"/>
                  <a:gd name="f12" fmla="val 7"/>
                  <a:gd name="f13" fmla="val 8"/>
                  <a:gd name="f14" fmla="val 3"/>
                  <a:gd name="f15" fmla="val 9"/>
                  <a:gd name="f16" fmla="val 5"/>
                  <a:gd name="f17" fmla="val 11"/>
                  <a:gd name="f18" fmla="val 12"/>
                  <a:gd name="f19" fmla="+- 0 0 -90"/>
                  <a:gd name="f20" fmla="*/ f3 1 10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0"/>
                  <a:gd name="f30" fmla="*/ f26 1 13"/>
                  <a:gd name="f31" fmla="*/ 2 f27 1"/>
                  <a:gd name="f32" fmla="*/ 6 f26 1"/>
                  <a:gd name="f33" fmla="*/ 7 f27 1"/>
                  <a:gd name="f34" fmla="*/ 0 f26 1"/>
                  <a:gd name="f35" fmla="*/ 9 f27 1"/>
                  <a:gd name="f36" fmla="*/ 5 f26 1"/>
                  <a:gd name="f37" fmla="*/ 9 f26 1"/>
                  <a:gd name="f38" fmla="*/ 12 f26 1"/>
                  <a:gd name="f39" fmla="*/ 10 f26 1"/>
                  <a:gd name="f40" fmla="*/ 5 f27 1"/>
                  <a:gd name="f41" fmla="+- f28 0 f1"/>
                  <a:gd name="f42" fmla="*/ f31 1 10"/>
                  <a:gd name="f43" fmla="*/ f32 1 13"/>
                  <a:gd name="f44" fmla="*/ f33 1 10"/>
                  <a:gd name="f45" fmla="*/ f34 1 13"/>
                  <a:gd name="f46" fmla="*/ f35 1 10"/>
                  <a:gd name="f47" fmla="*/ f36 1 13"/>
                  <a:gd name="f48" fmla="*/ f37 1 13"/>
                  <a:gd name="f49" fmla="*/ f38 1 13"/>
                  <a:gd name="f50" fmla="*/ f39 1 13"/>
                  <a:gd name="f51" fmla="*/ f40 1 10"/>
                  <a:gd name="f52" fmla="*/ 0 1 f29"/>
                  <a:gd name="f53" fmla="*/ f23 1 f29"/>
                  <a:gd name="f54" fmla="*/ 0 1 f30"/>
                  <a:gd name="f55" fmla="*/ f24 1 f30"/>
                  <a:gd name="f56" fmla="*/ f42 1 f29"/>
                  <a:gd name="f57" fmla="*/ f43 1 f30"/>
                  <a:gd name="f58" fmla="*/ f44 1 f29"/>
                  <a:gd name="f59" fmla="*/ f45 1 f30"/>
                  <a:gd name="f60" fmla="*/ f46 1 f29"/>
                  <a:gd name="f61" fmla="*/ f47 1 f30"/>
                  <a:gd name="f62" fmla="*/ f48 1 f30"/>
                  <a:gd name="f63" fmla="*/ f49 1 f30"/>
                  <a:gd name="f64" fmla="*/ f50 1 f30"/>
                  <a:gd name="f65" fmla="*/ f51 1 f29"/>
                  <a:gd name="f66" fmla="*/ f52 f20 1"/>
                  <a:gd name="f67" fmla="*/ f53 f20 1"/>
                  <a:gd name="f68" fmla="*/ f55 f21 1"/>
                  <a:gd name="f69" fmla="*/ f54 f21 1"/>
                  <a:gd name="f70" fmla="*/ f56 f20 1"/>
                  <a:gd name="f71" fmla="*/ f57 f21 1"/>
                  <a:gd name="f72" fmla="*/ f58 f20 1"/>
                  <a:gd name="f73" fmla="*/ f59 f21 1"/>
                  <a:gd name="f74" fmla="*/ f60 f20 1"/>
                  <a:gd name="f75" fmla="*/ f61 f21 1"/>
                  <a:gd name="f76" fmla="*/ f62 f21 1"/>
                  <a:gd name="f77" fmla="*/ f63 f21 1"/>
                  <a:gd name="f78" fmla="*/ f64 f21 1"/>
                  <a:gd name="f79" fmla="*/ f6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0" y="f71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4" y="f76"/>
                  </a:cxn>
                  <a:cxn ang="f41">
                    <a:pos x="f74" y="f77"/>
                  </a:cxn>
                  <a:cxn ang="f41">
                    <a:pos x="f72" y="f78"/>
                  </a:cxn>
                  <a:cxn ang="f41">
                    <a:pos x="f79" y="f76"/>
                  </a:cxn>
                  <a:cxn ang="f41">
                    <a:pos x="f70" y="f71"/>
                  </a:cxn>
                </a:cxnLst>
                <a:rect l="f66" t="f69" r="f67" b="f68"/>
                <a:pathLst>
                  <a:path w="10" h="13">
                    <a:moveTo>
                      <a:pt x="f8" y="f9"/>
                    </a:moveTo>
                    <a:cubicBezTo>
                      <a:pt x="f10" y="f8"/>
                      <a:pt x="f11" y="f5"/>
                      <a:pt x="f12" y="f5"/>
                    </a:cubicBezTo>
                    <a:cubicBezTo>
                      <a:pt x="f6" y="f5"/>
                      <a:pt x="f13" y="f14"/>
                      <a:pt x="f15" y="f16"/>
                    </a:cubicBezTo>
                    <a:cubicBezTo>
                      <a:pt x="f6" y="f9"/>
                      <a:pt x="f13" y="f12"/>
                      <a:pt x="f15" y="f15"/>
                    </a:cubicBezTo>
                    <a:cubicBezTo>
                      <a:pt x="f6" y="f6"/>
                      <a:pt x="f6" y="f17"/>
                      <a:pt x="f15" y="f18"/>
                    </a:cubicBezTo>
                    <a:cubicBezTo>
                      <a:pt x="f13" y="f7"/>
                      <a:pt x="f12" y="f17"/>
                      <a:pt x="f12" y="f6"/>
                    </a:cubicBezTo>
                    <a:cubicBezTo>
                      <a:pt x="f12" y="f13"/>
                      <a:pt x="f9" y="f13"/>
                      <a:pt x="f16" y="f15"/>
                    </a:cubicBezTo>
                    <a:cubicBezTo>
                      <a:pt x="f5" y="f7"/>
                      <a:pt x="f14" y="f12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5" name="Freeform 356">
                <a:extLst>
                  <a:ext uri="{FF2B5EF4-FFF2-40B4-BE49-F238E27FC236}">
                    <a16:creationId xmlns:a16="http://schemas.microsoft.com/office/drawing/2014/main" id="{5F075F57-725A-BFD3-56E1-B6610091F49D}"/>
                  </a:ext>
                </a:extLst>
              </p:cNvPr>
              <p:cNvSpPr/>
              <p:nvPr/>
            </p:nvSpPr>
            <p:spPr>
              <a:xfrm>
                <a:off x="2597152" y="4818065"/>
                <a:ext cx="2540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3"/>
                  <a:gd name="f9" fmla="val 2"/>
                  <a:gd name="f10" fmla="val 4"/>
                  <a:gd name="f11" fmla="val 5"/>
                  <a:gd name="f12" fmla="val 1"/>
                  <a:gd name="f13" fmla="val 6"/>
                  <a:gd name="f14" fmla="val 7"/>
                  <a:gd name="f15" fmla="val 9"/>
                  <a:gd name="f16" fmla="val 10"/>
                  <a:gd name="f17" fmla="val 8"/>
                  <a:gd name="f18" fmla="+- 0 0 -90"/>
                  <a:gd name="f19" fmla="*/ f3 1 11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2"/>
                  <a:gd name="f30" fmla="*/ 3 f26 1"/>
                  <a:gd name="f31" fmla="*/ 2 f25 1"/>
                  <a:gd name="f32" fmla="*/ 6 f26 1"/>
                  <a:gd name="f33" fmla="*/ 1 f25 1"/>
                  <a:gd name="f34" fmla="*/ 10 f26 1"/>
                  <a:gd name="f35" fmla="*/ 9 f26 1"/>
                  <a:gd name="f36" fmla="*/ 6 f25 1"/>
                  <a:gd name="f37" fmla="*/ 8 f26 1"/>
                  <a:gd name="f38" fmla="*/ 9 f25 1"/>
                  <a:gd name="f39" fmla="*/ 2 f26 1"/>
                  <a:gd name="f40" fmla="*/ 10 f25 1"/>
                  <a:gd name="f41" fmla="+- f27 0 f1"/>
                  <a:gd name="f42" fmla="*/ f30 1 11"/>
                  <a:gd name="f43" fmla="*/ f31 1 12"/>
                  <a:gd name="f44" fmla="*/ f32 1 11"/>
                  <a:gd name="f45" fmla="*/ f33 1 12"/>
                  <a:gd name="f46" fmla="*/ f34 1 11"/>
                  <a:gd name="f47" fmla="*/ f35 1 11"/>
                  <a:gd name="f48" fmla="*/ f36 1 12"/>
                  <a:gd name="f49" fmla="*/ f37 1 11"/>
                  <a:gd name="f50" fmla="*/ f38 1 12"/>
                  <a:gd name="f51" fmla="*/ f39 1 11"/>
                  <a:gd name="f52" fmla="*/ f40 1 12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8"/>
                  <a:gd name="f63" fmla="*/ f48 1 f29"/>
                  <a:gd name="f64" fmla="*/ f49 1 f28"/>
                  <a:gd name="f65" fmla="*/ f50 1 f29"/>
                  <a:gd name="f66" fmla="*/ f51 1 f28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19 1"/>
                  <a:gd name="f78" fmla="*/ f63 f20 1"/>
                  <a:gd name="f79" fmla="*/ f64 f19 1"/>
                  <a:gd name="f80" fmla="*/ f65 f20 1"/>
                  <a:gd name="f81" fmla="*/ f66 f19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3"/>
                  </a:cxn>
                  <a:cxn ang="f41">
                    <a:pos x="f77" y="f78"/>
                  </a:cxn>
                  <a:cxn ang="f41">
                    <a:pos x="f79" y="f80"/>
                  </a:cxn>
                  <a:cxn ang="f41">
                    <a:pos x="f81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11" h="12">
                    <a:moveTo>
                      <a:pt x="f8" y="f9"/>
                    </a:moveTo>
                    <a:cubicBezTo>
                      <a:pt x="f10" y="f9"/>
                      <a:pt x="f11" y="f12"/>
                      <a:pt x="f13" y="f12"/>
                    </a:cubicBezTo>
                    <a:cubicBezTo>
                      <a:pt x="f14" y="f12"/>
                      <a:pt x="f15" y="f5"/>
                      <a:pt x="f16" y="f9"/>
                    </a:cubicBezTo>
                    <a:cubicBezTo>
                      <a:pt x="f6" y="f10"/>
                      <a:pt x="f16" y="f11"/>
                      <a:pt x="f15" y="f13"/>
                    </a:cubicBezTo>
                    <a:cubicBezTo>
                      <a:pt x="f17" y="f14"/>
                      <a:pt x="f15" y="f17"/>
                      <a:pt x="f17" y="f15"/>
                    </a:cubicBezTo>
                    <a:cubicBezTo>
                      <a:pt x="f13" y="f15"/>
                      <a:pt x="f10" y="f7"/>
                      <a:pt x="f9" y="f16"/>
                    </a:cubicBezTo>
                    <a:cubicBezTo>
                      <a:pt x="f5" y="f14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6" name="Freeform 357">
                <a:extLst>
                  <a:ext uri="{FF2B5EF4-FFF2-40B4-BE49-F238E27FC236}">
                    <a16:creationId xmlns:a16="http://schemas.microsoft.com/office/drawing/2014/main" id="{53B4E068-E978-50C9-B7DB-99E624B82A09}"/>
                  </a:ext>
                </a:extLst>
              </p:cNvPr>
              <p:cNvSpPr/>
              <p:nvPr/>
            </p:nvSpPr>
            <p:spPr>
              <a:xfrm>
                <a:off x="2373316" y="4927601"/>
                <a:ext cx="30166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8"/>
                  <a:gd name="f9" fmla="val 1"/>
                  <a:gd name="f10" fmla="val 4"/>
                  <a:gd name="f11" fmla="val 6"/>
                  <a:gd name="f12" fmla="val 7"/>
                  <a:gd name="f13" fmla="val 9"/>
                  <a:gd name="f14" fmla="val 5"/>
                  <a:gd name="f15" fmla="val 3"/>
                  <a:gd name="f16" fmla="+- 0 0 -90"/>
                  <a:gd name="f17" fmla="*/ f3 1 13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3"/>
                  <a:gd name="f28" fmla="*/ 8 f24 1"/>
                  <a:gd name="f29" fmla="*/ 1 f23 1"/>
                  <a:gd name="f30" fmla="*/ 8 f23 1"/>
                  <a:gd name="f31" fmla="*/ 6 f24 1"/>
                  <a:gd name="f32" fmla="*/ 10 f23 1"/>
                  <a:gd name="f33" fmla="*/ 5 f24 1"/>
                  <a:gd name="f34" fmla="*/ 9 f23 1"/>
                  <a:gd name="f35" fmla="*/ 1 f24 1"/>
                  <a:gd name="f36" fmla="*/ 3 f23 1"/>
                  <a:gd name="f37" fmla="+- f25 0 f1"/>
                  <a:gd name="f38" fmla="*/ f28 1 13"/>
                  <a:gd name="f39" fmla="*/ f29 1 10"/>
                  <a:gd name="f40" fmla="*/ f30 1 10"/>
                  <a:gd name="f41" fmla="*/ f31 1 13"/>
                  <a:gd name="f42" fmla="*/ f32 1 10"/>
                  <a:gd name="f43" fmla="*/ f33 1 13"/>
                  <a:gd name="f44" fmla="*/ f34 1 10"/>
                  <a:gd name="f45" fmla="*/ f35 1 13"/>
                  <a:gd name="f46" fmla="*/ f36 1 10"/>
                  <a:gd name="f47" fmla="*/ 0 1 f27"/>
                  <a:gd name="f48" fmla="*/ f20 1 f27"/>
                  <a:gd name="f49" fmla="*/ 0 1 f26"/>
                  <a:gd name="f50" fmla="*/ f21 1 f26"/>
                  <a:gd name="f51" fmla="*/ f38 1 f27"/>
                  <a:gd name="f52" fmla="*/ f39 1 f26"/>
                  <a:gd name="f53" fmla="*/ f40 1 f26"/>
                  <a:gd name="f54" fmla="*/ f41 1 f27"/>
                  <a:gd name="f55" fmla="*/ f42 1 f26"/>
                  <a:gd name="f56" fmla="*/ f43 1 f27"/>
                  <a:gd name="f57" fmla="*/ f44 1 f26"/>
                  <a:gd name="f58" fmla="*/ f45 1 f27"/>
                  <a:gd name="f59" fmla="*/ f46 1 f26"/>
                  <a:gd name="f60" fmla="*/ f47 f17 1"/>
                  <a:gd name="f61" fmla="*/ f48 f17 1"/>
                  <a:gd name="f62" fmla="*/ f50 f18 1"/>
                  <a:gd name="f63" fmla="*/ f49 f18 1"/>
                  <a:gd name="f64" fmla="*/ f51 f17 1"/>
                  <a:gd name="f65" fmla="*/ f52 f18 1"/>
                  <a:gd name="f66" fmla="*/ f53 f18 1"/>
                  <a:gd name="f67" fmla="*/ f54 f17 1"/>
                  <a:gd name="f68" fmla="*/ f55 f18 1"/>
                  <a:gd name="f69" fmla="*/ f56 f17 1"/>
                  <a:gd name="f70" fmla="*/ f57 f18 1"/>
                  <a:gd name="f71" fmla="*/ f58 f17 1"/>
                  <a:gd name="f72" fmla="*/ f59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4" y="f65"/>
                  </a:cxn>
                  <a:cxn ang="f37">
                    <a:pos x="f64" y="f66"/>
                  </a:cxn>
                  <a:cxn ang="f37">
                    <a:pos x="f67" y="f68"/>
                  </a:cxn>
                  <a:cxn ang="f37">
                    <a:pos x="f69" y="f70"/>
                  </a:cxn>
                  <a:cxn ang="f37">
                    <a:pos x="f71" y="f72"/>
                  </a:cxn>
                  <a:cxn ang="f37">
                    <a:pos x="f64" y="f65"/>
                  </a:cxn>
                  <a:cxn ang="f37">
                    <a:pos x="f64" y="f65"/>
                  </a:cxn>
                </a:cxnLst>
                <a:rect l="f60" t="f63" r="f61" b="f62"/>
                <a:pathLst>
                  <a:path w="13" h="10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12" y="f13"/>
                      <a:pt x="f12" y="f7"/>
                      <a:pt x="f11" y="f7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5" y="f8"/>
                      <a:pt x="f5" y="f14"/>
                      <a:pt x="f9" y="f15"/>
                    </a:cubicBezTo>
                    <a:cubicBezTo>
                      <a:pt x="f9" y="f9"/>
                      <a:pt x="f14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7" name="Freeform 358">
                <a:extLst>
                  <a:ext uri="{FF2B5EF4-FFF2-40B4-BE49-F238E27FC236}">
                    <a16:creationId xmlns:a16="http://schemas.microsoft.com/office/drawing/2014/main" id="{239E73DD-D6A7-04AC-DB09-1A682D444172}"/>
                  </a:ext>
                </a:extLst>
              </p:cNvPr>
              <p:cNvSpPr/>
              <p:nvPr/>
            </p:nvSpPr>
            <p:spPr>
              <a:xfrm>
                <a:off x="3378195" y="4921255"/>
                <a:ext cx="185742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7"/>
                  <a:gd name="f8" fmla="val 74"/>
                  <a:gd name="f9" fmla="val 20"/>
                  <a:gd name="f10" fmla="val 73"/>
                  <a:gd name="f11" fmla="val 26"/>
                  <a:gd name="f12" fmla="val 75"/>
                  <a:gd name="f13" fmla="val 31"/>
                  <a:gd name="f14" fmla="val 37"/>
                  <a:gd name="f15" fmla="val 40"/>
                  <a:gd name="f16" fmla="val 76"/>
                  <a:gd name="f17" fmla="val 46"/>
                  <a:gd name="f18" fmla="val 72"/>
                  <a:gd name="f19" fmla="val 47"/>
                  <a:gd name="f20" fmla="val 69"/>
                  <a:gd name="f21" fmla="val 49"/>
                  <a:gd name="f22" fmla="val 65"/>
                  <a:gd name="f23" fmla="val 50"/>
                  <a:gd name="f24" fmla="val 62"/>
                  <a:gd name="f25" fmla="val 60"/>
                  <a:gd name="f26" fmla="val 45"/>
                  <a:gd name="f27" fmla="val 58"/>
                  <a:gd name="f28" fmla="val 57"/>
                  <a:gd name="f29" fmla="val 48"/>
                  <a:gd name="f30" fmla="val 55"/>
                  <a:gd name="f31" fmla="val 56"/>
                  <a:gd name="f32" fmla="val 51"/>
                  <a:gd name="f33" fmla="val 52"/>
                  <a:gd name="f34" fmla="val 59"/>
                  <a:gd name="f35" fmla="val 61"/>
                  <a:gd name="f36" fmla="val 53"/>
                  <a:gd name="f37" fmla="val 63"/>
                  <a:gd name="f38" fmla="val 68"/>
                  <a:gd name="f39" fmla="val 71"/>
                  <a:gd name="f40" fmla="val 43"/>
                  <a:gd name="f41" fmla="val 36"/>
                  <a:gd name="f42" fmla="val 29"/>
                  <a:gd name="f43" fmla="val 21"/>
                  <a:gd name="f44" fmla="val 70"/>
                  <a:gd name="f45" fmla="val 16"/>
                  <a:gd name="f46" fmla="val 17"/>
                  <a:gd name="f47" fmla="val 14"/>
                  <a:gd name="f48" fmla="val 12"/>
                  <a:gd name="f49" fmla="val 44"/>
                  <a:gd name="f50" fmla="val 35"/>
                  <a:gd name="f51" fmla="val 5"/>
                  <a:gd name="f52" fmla="val 22"/>
                  <a:gd name="f53" fmla="val 11"/>
                  <a:gd name="f54" fmla="val 6"/>
                  <a:gd name="f55" fmla="val 34"/>
                  <a:gd name="f56" fmla="val 2"/>
                  <a:gd name="f57" fmla="val 39"/>
                  <a:gd name="f58" fmla="val 1"/>
                  <a:gd name="f59" fmla="val 7"/>
                  <a:gd name="f60" fmla="val 66"/>
                  <a:gd name="f61" fmla="val 9"/>
                  <a:gd name="f62" fmla="+- 0 0 -90"/>
                  <a:gd name="f63" fmla="*/ f3 1 78"/>
                  <a:gd name="f64" fmla="*/ f4 1 77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8"/>
                  <a:gd name="f73" fmla="*/ f69 1 77"/>
                  <a:gd name="f74" fmla="*/ 74 f70 1"/>
                  <a:gd name="f75" fmla="*/ 20 f69 1"/>
                  <a:gd name="f76" fmla="*/ 77 f70 1"/>
                  <a:gd name="f77" fmla="*/ 37 f69 1"/>
                  <a:gd name="f78" fmla="*/ 72 f70 1"/>
                  <a:gd name="f79" fmla="*/ 47 f69 1"/>
                  <a:gd name="f80" fmla="*/ 62 f70 1"/>
                  <a:gd name="f81" fmla="*/ 57 f70 1"/>
                  <a:gd name="f82" fmla="*/ 48 f69 1"/>
                  <a:gd name="f83" fmla="*/ 52 f69 1"/>
                  <a:gd name="f84" fmla="*/ 61 f69 1"/>
                  <a:gd name="f85" fmla="*/ 49 f70 1"/>
                  <a:gd name="f86" fmla="*/ 71 f69 1"/>
                  <a:gd name="f87" fmla="*/ 77 f69 1"/>
                  <a:gd name="f88" fmla="*/ 29 f70 1"/>
                  <a:gd name="f89" fmla="*/ 72 f69 1"/>
                  <a:gd name="f90" fmla="*/ 16 f70 1"/>
                  <a:gd name="f91" fmla="*/ 53 f69 1"/>
                  <a:gd name="f92" fmla="*/ 12 f70 1"/>
                  <a:gd name="f93" fmla="*/ 44 f69 1"/>
                  <a:gd name="f94" fmla="*/ 31 f70 1"/>
                  <a:gd name="f95" fmla="*/ 6 f69 1"/>
                  <a:gd name="f96" fmla="*/ 43 f70 1"/>
                  <a:gd name="f97" fmla="*/ 0 f69 1"/>
                  <a:gd name="f98" fmla="*/ 46 f70 1"/>
                  <a:gd name="f99" fmla="*/ 1 f69 1"/>
                  <a:gd name="f100" fmla="*/ 60 f70 1"/>
                  <a:gd name="f101" fmla="+- f71 0 f1"/>
                  <a:gd name="f102" fmla="*/ f74 1 78"/>
                  <a:gd name="f103" fmla="*/ f75 1 77"/>
                  <a:gd name="f104" fmla="*/ f76 1 78"/>
                  <a:gd name="f105" fmla="*/ f77 1 77"/>
                  <a:gd name="f106" fmla="*/ f78 1 78"/>
                  <a:gd name="f107" fmla="*/ f79 1 77"/>
                  <a:gd name="f108" fmla="*/ f80 1 78"/>
                  <a:gd name="f109" fmla="*/ f81 1 78"/>
                  <a:gd name="f110" fmla="*/ f82 1 77"/>
                  <a:gd name="f111" fmla="*/ f83 1 77"/>
                  <a:gd name="f112" fmla="*/ f84 1 77"/>
                  <a:gd name="f113" fmla="*/ f85 1 78"/>
                  <a:gd name="f114" fmla="*/ f86 1 77"/>
                  <a:gd name="f115" fmla="*/ f87 1 77"/>
                  <a:gd name="f116" fmla="*/ f88 1 78"/>
                  <a:gd name="f117" fmla="*/ f89 1 77"/>
                  <a:gd name="f118" fmla="*/ f90 1 78"/>
                  <a:gd name="f119" fmla="*/ f91 1 77"/>
                  <a:gd name="f120" fmla="*/ f92 1 78"/>
                  <a:gd name="f121" fmla="*/ f93 1 77"/>
                  <a:gd name="f122" fmla="*/ f94 1 78"/>
                  <a:gd name="f123" fmla="*/ f95 1 77"/>
                  <a:gd name="f124" fmla="*/ f96 1 78"/>
                  <a:gd name="f125" fmla="*/ f97 1 77"/>
                  <a:gd name="f126" fmla="*/ f98 1 78"/>
                  <a:gd name="f127" fmla="*/ f99 1 77"/>
                  <a:gd name="f128" fmla="*/ f100 1 78"/>
                  <a:gd name="f129" fmla="*/ 0 1 f72"/>
                  <a:gd name="f130" fmla="*/ f66 1 f72"/>
                  <a:gd name="f131" fmla="*/ 0 1 f73"/>
                  <a:gd name="f132" fmla="*/ f67 1 f73"/>
                  <a:gd name="f133" fmla="*/ f102 1 f72"/>
                  <a:gd name="f134" fmla="*/ f103 1 f73"/>
                  <a:gd name="f135" fmla="*/ f104 1 f72"/>
                  <a:gd name="f136" fmla="*/ f105 1 f73"/>
                  <a:gd name="f137" fmla="*/ f106 1 f72"/>
                  <a:gd name="f138" fmla="*/ f107 1 f73"/>
                  <a:gd name="f139" fmla="*/ f108 1 f72"/>
                  <a:gd name="f140" fmla="*/ f109 1 f72"/>
                  <a:gd name="f141" fmla="*/ f110 1 f73"/>
                  <a:gd name="f142" fmla="*/ f111 1 f73"/>
                  <a:gd name="f143" fmla="*/ f112 1 f73"/>
                  <a:gd name="f144" fmla="*/ f113 1 f72"/>
                  <a:gd name="f145" fmla="*/ f114 1 f73"/>
                  <a:gd name="f146" fmla="*/ f115 1 f73"/>
                  <a:gd name="f147" fmla="*/ f116 1 f72"/>
                  <a:gd name="f148" fmla="*/ f117 1 f73"/>
                  <a:gd name="f149" fmla="*/ f118 1 f72"/>
                  <a:gd name="f150" fmla="*/ f119 1 f73"/>
                  <a:gd name="f151" fmla="*/ f120 1 f72"/>
                  <a:gd name="f152" fmla="*/ f121 1 f73"/>
                  <a:gd name="f153" fmla="*/ f122 1 f72"/>
                  <a:gd name="f154" fmla="*/ f123 1 f73"/>
                  <a:gd name="f155" fmla="*/ f124 1 f72"/>
                  <a:gd name="f156" fmla="*/ f125 1 f73"/>
                  <a:gd name="f157" fmla="*/ f126 1 f72"/>
                  <a:gd name="f158" fmla="*/ f127 1 f73"/>
                  <a:gd name="f159" fmla="*/ f128 1 f72"/>
                  <a:gd name="f160" fmla="*/ f129 f63 1"/>
                  <a:gd name="f161" fmla="*/ f130 f63 1"/>
                  <a:gd name="f162" fmla="*/ f132 f64 1"/>
                  <a:gd name="f163" fmla="*/ f131 f64 1"/>
                  <a:gd name="f164" fmla="*/ f133 f63 1"/>
                  <a:gd name="f165" fmla="*/ f134 f64 1"/>
                  <a:gd name="f166" fmla="*/ f135 f63 1"/>
                  <a:gd name="f167" fmla="*/ f136 f64 1"/>
                  <a:gd name="f168" fmla="*/ f137 f63 1"/>
                  <a:gd name="f169" fmla="*/ f138 f64 1"/>
                  <a:gd name="f170" fmla="*/ f139 f63 1"/>
                  <a:gd name="f171" fmla="*/ f140 f63 1"/>
                  <a:gd name="f172" fmla="*/ f141 f64 1"/>
                  <a:gd name="f173" fmla="*/ f142 f64 1"/>
                  <a:gd name="f174" fmla="*/ f143 f64 1"/>
                  <a:gd name="f175" fmla="*/ f144 f63 1"/>
                  <a:gd name="f176" fmla="*/ f145 f64 1"/>
                  <a:gd name="f177" fmla="*/ f146 f64 1"/>
                  <a:gd name="f178" fmla="*/ f147 f63 1"/>
                  <a:gd name="f179" fmla="*/ f148 f64 1"/>
                  <a:gd name="f180" fmla="*/ f149 f63 1"/>
                  <a:gd name="f181" fmla="*/ f150 f64 1"/>
                  <a:gd name="f182" fmla="*/ f151 f63 1"/>
                  <a:gd name="f183" fmla="*/ f152 f64 1"/>
                  <a:gd name="f184" fmla="*/ f153 f63 1"/>
                  <a:gd name="f185" fmla="*/ f154 f64 1"/>
                  <a:gd name="f186" fmla="*/ f155 f63 1"/>
                  <a:gd name="f187" fmla="*/ f156 f64 1"/>
                  <a:gd name="f188" fmla="*/ f157 f63 1"/>
                  <a:gd name="f189" fmla="*/ f158 f64 1"/>
                  <a:gd name="f190" fmla="*/ f159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1">
                    <a:pos x="f164" y="f165"/>
                  </a:cxn>
                  <a:cxn ang="f101">
                    <a:pos x="f166" y="f167"/>
                  </a:cxn>
                  <a:cxn ang="f101">
                    <a:pos x="f168" y="f169"/>
                  </a:cxn>
                  <a:cxn ang="f101">
                    <a:pos x="f170" y="f169"/>
                  </a:cxn>
                  <a:cxn ang="f101">
                    <a:pos x="f171" y="f172"/>
                  </a:cxn>
                  <a:cxn ang="f101">
                    <a:pos x="f171" y="f173"/>
                  </a:cxn>
                  <a:cxn ang="f101">
                    <a:pos x="f171" y="f174"/>
                  </a:cxn>
                  <a:cxn ang="f101">
                    <a:pos x="f175" y="f176"/>
                  </a:cxn>
                  <a:cxn ang="f101">
                    <a:pos x="f175" y="f177"/>
                  </a:cxn>
                  <a:cxn ang="f101">
                    <a:pos x="f178" y="f179"/>
                  </a:cxn>
                  <a:cxn ang="f101">
                    <a:pos x="f180" y="f181"/>
                  </a:cxn>
                  <a:cxn ang="f101">
                    <a:pos x="f182" y="f183"/>
                  </a:cxn>
                  <a:cxn ang="f101">
                    <a:pos x="f180" y="f165"/>
                  </a:cxn>
                  <a:cxn ang="f101">
                    <a:pos x="f184" y="f185"/>
                  </a:cxn>
                  <a:cxn ang="f101">
                    <a:pos x="f186" y="f187"/>
                  </a:cxn>
                  <a:cxn ang="f101">
                    <a:pos x="f188" y="f189"/>
                  </a:cxn>
                  <a:cxn ang="f101">
                    <a:pos x="f190" y="f185"/>
                  </a:cxn>
                  <a:cxn ang="f101">
                    <a:pos x="f164" y="f165"/>
                  </a:cxn>
                </a:cxnLst>
                <a:rect l="f160" t="f163" r="f161" b="f162"/>
                <a:pathLst>
                  <a:path w="78" h="77">
                    <a:moveTo>
                      <a:pt x="f8" y="f9"/>
                    </a:moveTo>
                    <a:cubicBezTo>
                      <a:pt x="f10" y="f11"/>
                      <a:pt x="f12" y="f13"/>
                      <a:pt x="f7" y="f14"/>
                    </a:cubicBezTo>
                    <a:cubicBezTo>
                      <a:pt x="f6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19"/>
                    </a:cubicBezTo>
                    <a:cubicBezTo>
                      <a:pt x="f25" y="f26"/>
                      <a:pt x="f27" y="f17"/>
                      <a:pt x="f28" y="f29"/>
                    </a:cubicBezTo>
                    <a:cubicBezTo>
                      <a:pt x="f30" y="f21"/>
                      <a:pt x="f31" y="f32"/>
                      <a:pt x="f28" y="f33"/>
                    </a:cubicBezTo>
                    <a:cubicBezTo>
                      <a:pt x="f34" y="f30"/>
                      <a:pt x="f28" y="f27"/>
                      <a:pt x="f28" y="f35"/>
                    </a:cubicBezTo>
                    <a:cubicBezTo>
                      <a:pt x="f36" y="f37"/>
                      <a:pt x="f36" y="f38"/>
                      <a:pt x="f21" y="f39"/>
                    </a:cubicBezTo>
                    <a:cubicBezTo>
                      <a:pt x="f19" y="f18"/>
                      <a:pt x="f23" y="f8"/>
                      <a:pt x="f21" y="f7"/>
                    </a:cubicBezTo>
                    <a:cubicBezTo>
                      <a:pt x="f40" y="f10"/>
                      <a:pt x="f41" y="f8"/>
                      <a:pt x="f42" y="f18"/>
                    </a:cubicBezTo>
                    <a:cubicBezTo>
                      <a:pt x="f43" y="f44"/>
                      <a:pt x="f45" y="f24"/>
                      <a:pt x="f45" y="f36"/>
                    </a:cubicBezTo>
                    <a:cubicBezTo>
                      <a:pt x="f46" y="f29"/>
                      <a:pt x="f47" y="f17"/>
                      <a:pt x="f48" y="f49"/>
                    </a:cubicBezTo>
                    <a:cubicBezTo>
                      <a:pt x="f5" y="f50"/>
                      <a:pt x="f51" y="f11"/>
                      <a:pt x="f45" y="f9"/>
                    </a:cubicBezTo>
                    <a:cubicBezTo>
                      <a:pt x="f52" y="f45"/>
                      <a:pt x="f11" y="f53"/>
                      <a:pt x="f13" y="f54"/>
                    </a:cubicBezTo>
                    <a:cubicBezTo>
                      <a:pt x="f55" y="f56"/>
                      <a:pt x="f57" y="f58"/>
                      <a:pt x="f40" y="f5"/>
                    </a:cubicBezTo>
                    <a:cubicBezTo>
                      <a:pt x="f49" y="f5"/>
                      <a:pt x="f17" y="f5"/>
                      <a:pt x="f17" y="f58"/>
                    </a:cubicBezTo>
                    <a:cubicBezTo>
                      <a:pt x="f23" y="f59"/>
                      <a:pt x="f30" y="f54"/>
                      <a:pt x="f25" y="f54"/>
                    </a:cubicBezTo>
                    <a:cubicBezTo>
                      <a:pt x="f60" y="f61"/>
                      <a:pt x="f38" y="f46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8" name="Freeform 359">
                <a:extLst>
                  <a:ext uri="{FF2B5EF4-FFF2-40B4-BE49-F238E27FC236}">
                    <a16:creationId xmlns:a16="http://schemas.microsoft.com/office/drawing/2014/main" id="{95C3897D-09FA-C0E3-19A7-4AB371BABBEA}"/>
                  </a:ext>
                </a:extLst>
              </p:cNvPr>
              <p:cNvSpPr/>
              <p:nvPr/>
            </p:nvSpPr>
            <p:spPr>
              <a:xfrm>
                <a:off x="3544891" y="4894261"/>
                <a:ext cx="104771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6"/>
                  <a:gd name="f8" fmla="val 15"/>
                  <a:gd name="f9" fmla="val 21"/>
                  <a:gd name="f10" fmla="val 13"/>
                  <a:gd name="f11" fmla="val 12"/>
                  <a:gd name="f12" fmla="val 22"/>
                  <a:gd name="f13" fmla="val 10"/>
                  <a:gd name="f14" fmla="val 23"/>
                  <a:gd name="f15" fmla="val 5"/>
                  <a:gd name="f16" fmla="val 16"/>
                  <a:gd name="f17" fmla="val 3"/>
                  <a:gd name="f18" fmla="val 9"/>
                  <a:gd name="f19" fmla="val 11"/>
                  <a:gd name="f20" fmla="val 14"/>
                  <a:gd name="f21" fmla="val 7"/>
                  <a:gd name="f22" fmla="val 28"/>
                  <a:gd name="f23" fmla="val 35"/>
                  <a:gd name="f24" fmla="val 1"/>
                  <a:gd name="f25" fmla="val 38"/>
                  <a:gd name="f26" fmla="val 42"/>
                  <a:gd name="f27" fmla="val 43"/>
                  <a:gd name="f28" fmla="val 41"/>
                  <a:gd name="f29" fmla="val 39"/>
                  <a:gd name="f30" fmla="val 32"/>
                  <a:gd name="f31" fmla="val 25"/>
                  <a:gd name="f32" fmla="val 17"/>
                  <a:gd name="f33" fmla="val 18"/>
                  <a:gd name="f34" fmla="val 20"/>
                  <a:gd name="f35" fmla="+- 0 0 -90"/>
                  <a:gd name="f36" fmla="*/ f3 1 44"/>
                  <a:gd name="f37" fmla="*/ f4 1 26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4"/>
                  <a:gd name="f46" fmla="*/ f42 1 26"/>
                  <a:gd name="f47" fmla="*/ 15 f43 1"/>
                  <a:gd name="f48" fmla="*/ 21 f42 1"/>
                  <a:gd name="f49" fmla="*/ 10 f43 1"/>
                  <a:gd name="f50" fmla="*/ 23 f42 1"/>
                  <a:gd name="f51" fmla="*/ 0 f43 1"/>
                  <a:gd name="f52" fmla="*/ 16 f42 1"/>
                  <a:gd name="f53" fmla="*/ 9 f43 1"/>
                  <a:gd name="f54" fmla="*/ 15 f42 1"/>
                  <a:gd name="f55" fmla="*/ 13 f43 1"/>
                  <a:gd name="f56" fmla="*/ 12 f42 1"/>
                  <a:gd name="f57" fmla="*/ 10 f42 1"/>
                  <a:gd name="f58" fmla="*/ 35 f43 1"/>
                  <a:gd name="f59" fmla="*/ 1 f42 1"/>
                  <a:gd name="f60" fmla="*/ 43 f43 1"/>
                  <a:gd name="f61" fmla="*/ 5 f42 1"/>
                  <a:gd name="f62" fmla="*/ 39 f43 1"/>
                  <a:gd name="f63" fmla="*/ 18 f43 1"/>
                  <a:gd name="f64" fmla="*/ 20 f42 1"/>
                  <a:gd name="f65" fmla="+- f44 0 f1"/>
                  <a:gd name="f66" fmla="*/ f47 1 44"/>
                  <a:gd name="f67" fmla="*/ f48 1 26"/>
                  <a:gd name="f68" fmla="*/ f49 1 44"/>
                  <a:gd name="f69" fmla="*/ f50 1 26"/>
                  <a:gd name="f70" fmla="*/ f51 1 44"/>
                  <a:gd name="f71" fmla="*/ f52 1 26"/>
                  <a:gd name="f72" fmla="*/ f53 1 44"/>
                  <a:gd name="f73" fmla="*/ f54 1 26"/>
                  <a:gd name="f74" fmla="*/ f55 1 44"/>
                  <a:gd name="f75" fmla="*/ f56 1 26"/>
                  <a:gd name="f76" fmla="*/ f57 1 26"/>
                  <a:gd name="f77" fmla="*/ f58 1 44"/>
                  <a:gd name="f78" fmla="*/ f59 1 26"/>
                  <a:gd name="f79" fmla="*/ f60 1 44"/>
                  <a:gd name="f80" fmla="*/ f61 1 26"/>
                  <a:gd name="f81" fmla="*/ f62 1 44"/>
                  <a:gd name="f82" fmla="*/ f63 1 44"/>
                  <a:gd name="f83" fmla="*/ f64 1 26"/>
                  <a:gd name="f84" fmla="*/ 0 1 f45"/>
                  <a:gd name="f85" fmla="*/ f39 1 f45"/>
                  <a:gd name="f86" fmla="*/ 0 1 f46"/>
                  <a:gd name="f87" fmla="*/ f40 1 f46"/>
                  <a:gd name="f88" fmla="*/ f66 1 f45"/>
                  <a:gd name="f89" fmla="*/ f67 1 f46"/>
                  <a:gd name="f90" fmla="*/ f68 1 f45"/>
                  <a:gd name="f91" fmla="*/ f69 1 f46"/>
                  <a:gd name="f92" fmla="*/ f70 1 f45"/>
                  <a:gd name="f93" fmla="*/ f71 1 f46"/>
                  <a:gd name="f94" fmla="*/ f72 1 f45"/>
                  <a:gd name="f95" fmla="*/ f73 1 f46"/>
                  <a:gd name="f96" fmla="*/ f74 1 f45"/>
                  <a:gd name="f97" fmla="*/ f75 1 f46"/>
                  <a:gd name="f98" fmla="*/ f76 1 f46"/>
                  <a:gd name="f99" fmla="*/ f77 1 f45"/>
                  <a:gd name="f100" fmla="*/ f78 1 f46"/>
                  <a:gd name="f101" fmla="*/ f79 1 f45"/>
                  <a:gd name="f102" fmla="*/ f80 1 f46"/>
                  <a:gd name="f103" fmla="*/ f81 1 f45"/>
                  <a:gd name="f104" fmla="*/ f82 1 f45"/>
                  <a:gd name="f105" fmla="*/ f83 1 f46"/>
                  <a:gd name="f106" fmla="*/ f84 f36 1"/>
                  <a:gd name="f107" fmla="*/ f85 f36 1"/>
                  <a:gd name="f108" fmla="*/ f87 f37 1"/>
                  <a:gd name="f109" fmla="*/ f86 f37 1"/>
                  <a:gd name="f110" fmla="*/ f88 f36 1"/>
                  <a:gd name="f111" fmla="*/ f89 f37 1"/>
                  <a:gd name="f112" fmla="*/ f90 f36 1"/>
                  <a:gd name="f113" fmla="*/ f91 f37 1"/>
                  <a:gd name="f114" fmla="*/ f92 f36 1"/>
                  <a:gd name="f115" fmla="*/ f93 f37 1"/>
                  <a:gd name="f116" fmla="*/ f94 f36 1"/>
                  <a:gd name="f117" fmla="*/ f95 f37 1"/>
                  <a:gd name="f118" fmla="*/ f96 f36 1"/>
                  <a:gd name="f119" fmla="*/ f97 f37 1"/>
                  <a:gd name="f120" fmla="*/ f98 f37 1"/>
                  <a:gd name="f121" fmla="*/ f99 f36 1"/>
                  <a:gd name="f122" fmla="*/ f100 f37 1"/>
                  <a:gd name="f123" fmla="*/ f101 f36 1"/>
                  <a:gd name="f124" fmla="*/ f102 f37 1"/>
                  <a:gd name="f125" fmla="*/ f103 f36 1"/>
                  <a:gd name="f126" fmla="*/ f104 f36 1"/>
                  <a:gd name="f127" fmla="*/ f105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10" y="f120"/>
                  </a:cxn>
                  <a:cxn ang="f65">
                    <a:pos x="f121" y="f122"/>
                  </a:cxn>
                  <a:cxn ang="f65">
                    <a:pos x="f123" y="f124"/>
                  </a:cxn>
                  <a:cxn ang="f65">
                    <a:pos x="f125" y="f119"/>
                  </a:cxn>
                  <a:cxn ang="f65">
                    <a:pos x="f126" y="f127"/>
                  </a:cxn>
                  <a:cxn ang="f65">
                    <a:pos x="f110" y="f111"/>
                  </a:cxn>
                </a:cxnLst>
                <a:rect l="f106" t="f109" r="f107" b="f108"/>
                <a:pathLst>
                  <a:path w="44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5" y="f14"/>
                      <a:pt x="f5" y="f16"/>
                    </a:cubicBezTo>
                    <a:cubicBezTo>
                      <a:pt x="f17" y="f8"/>
                      <a:pt x="f15" y="f13"/>
                      <a:pt x="f18" y="f8"/>
                    </a:cubicBezTo>
                    <a:cubicBezTo>
                      <a:pt x="f13" y="f16"/>
                      <a:pt x="f10" y="f8"/>
                      <a:pt x="f10" y="f11"/>
                    </a:cubicBezTo>
                    <a:cubicBezTo>
                      <a:pt x="f10" y="f19"/>
                      <a:pt x="f20" y="f13"/>
                      <a:pt x="f8" y="f13"/>
                    </a:cubicBezTo>
                    <a:cubicBezTo>
                      <a:pt x="f9" y="f21"/>
                      <a:pt x="f22" y="f17"/>
                      <a:pt x="f23" y="f24"/>
                    </a:cubicBezTo>
                    <a:cubicBezTo>
                      <a:pt x="f25" y="f5"/>
                      <a:pt x="f26" y="f24"/>
                      <a:pt x="f27" y="f15"/>
                    </a:cubicBezTo>
                    <a:cubicBezTo>
                      <a:pt x="f6" y="f18"/>
                      <a:pt x="f28" y="f19"/>
                      <a:pt x="f29" y="f11"/>
                    </a:cubicBezTo>
                    <a:cubicBezTo>
                      <a:pt x="f30" y="f8"/>
                      <a:pt x="f31" y="f32"/>
                      <a:pt x="f33" y="f34"/>
                    </a:cubicBezTo>
                    <a:cubicBezTo>
                      <a:pt x="f32" y="f34"/>
                      <a:pt x="f16" y="f34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59" name="Freeform 360">
                <a:extLst>
                  <a:ext uri="{FF2B5EF4-FFF2-40B4-BE49-F238E27FC236}">
                    <a16:creationId xmlns:a16="http://schemas.microsoft.com/office/drawing/2014/main" id="{CE359C82-728F-47D7-7671-0008B5D25952}"/>
                  </a:ext>
                </a:extLst>
              </p:cNvPr>
              <p:cNvSpPr/>
              <p:nvPr/>
            </p:nvSpPr>
            <p:spPr>
              <a:xfrm>
                <a:off x="3603622" y="4935538"/>
                <a:ext cx="76196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6"/>
                  <a:gd name="f9" fmla="val 2"/>
                  <a:gd name="f10" fmla="val 18"/>
                  <a:gd name="f11" fmla="val 1"/>
                  <a:gd name="f12" fmla="val 14"/>
                  <a:gd name="f13" fmla="val 10"/>
                  <a:gd name="f14" fmla="val 4"/>
                  <a:gd name="f15" fmla="val 8"/>
                  <a:gd name="f16" fmla="val 7"/>
                  <a:gd name="f17" fmla="val 12"/>
                  <a:gd name="f18" fmla="val 13"/>
                  <a:gd name="f19" fmla="val 15"/>
                  <a:gd name="f20" fmla="val 3"/>
                  <a:gd name="f21" fmla="val 22"/>
                  <a:gd name="f22" fmla="val 27"/>
                  <a:gd name="f23" fmla="val 30"/>
                  <a:gd name="f24" fmla="val 5"/>
                  <a:gd name="f25" fmla="val 31"/>
                  <a:gd name="f26" fmla="val 24"/>
                  <a:gd name="f27" fmla="val 16"/>
                  <a:gd name="f28" fmla="+- 0 0 -90"/>
                  <a:gd name="f29" fmla="*/ f3 1 32"/>
                  <a:gd name="f30" fmla="*/ f4 1 19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2"/>
                  <a:gd name="f39" fmla="*/ f35 1 19"/>
                  <a:gd name="f40" fmla="*/ 6 f36 1"/>
                  <a:gd name="f41" fmla="*/ 19 f35 1"/>
                  <a:gd name="f42" fmla="*/ 0 f36 1"/>
                  <a:gd name="f43" fmla="*/ 10 f35 1"/>
                  <a:gd name="f44" fmla="*/ 12 f36 1"/>
                  <a:gd name="f45" fmla="*/ 8 f35 1"/>
                  <a:gd name="f46" fmla="*/ 15 f36 1"/>
                  <a:gd name="f47" fmla="*/ 7 f35 1"/>
                  <a:gd name="f48" fmla="*/ 27 f36 1"/>
                  <a:gd name="f49" fmla="*/ 0 f35 1"/>
                  <a:gd name="f50" fmla="*/ 31 f36 1"/>
                  <a:gd name="f51" fmla="*/ 24 f36 1"/>
                  <a:gd name="f52" fmla="*/ 14 f35 1"/>
                  <a:gd name="f53" fmla="*/ 7 f36 1"/>
                  <a:gd name="f54" fmla="*/ 18 f35 1"/>
                  <a:gd name="f55" fmla="+- f37 0 f1"/>
                  <a:gd name="f56" fmla="*/ f40 1 32"/>
                  <a:gd name="f57" fmla="*/ f41 1 19"/>
                  <a:gd name="f58" fmla="*/ f42 1 32"/>
                  <a:gd name="f59" fmla="*/ f43 1 19"/>
                  <a:gd name="f60" fmla="*/ f44 1 32"/>
                  <a:gd name="f61" fmla="*/ f45 1 19"/>
                  <a:gd name="f62" fmla="*/ f46 1 32"/>
                  <a:gd name="f63" fmla="*/ f47 1 19"/>
                  <a:gd name="f64" fmla="*/ f48 1 32"/>
                  <a:gd name="f65" fmla="*/ f49 1 19"/>
                  <a:gd name="f66" fmla="*/ f50 1 32"/>
                  <a:gd name="f67" fmla="*/ f51 1 32"/>
                  <a:gd name="f68" fmla="*/ f52 1 19"/>
                  <a:gd name="f69" fmla="*/ f53 1 32"/>
                  <a:gd name="f70" fmla="*/ f54 1 19"/>
                  <a:gd name="f71" fmla="*/ 0 1 f38"/>
                  <a:gd name="f72" fmla="*/ f32 1 f38"/>
                  <a:gd name="f73" fmla="*/ 0 1 f39"/>
                  <a:gd name="f74" fmla="*/ f33 1 f39"/>
                  <a:gd name="f75" fmla="*/ f56 1 f38"/>
                  <a:gd name="f76" fmla="*/ f57 1 f39"/>
                  <a:gd name="f77" fmla="*/ f58 1 f38"/>
                  <a:gd name="f78" fmla="*/ f59 1 f39"/>
                  <a:gd name="f79" fmla="*/ f60 1 f38"/>
                  <a:gd name="f80" fmla="*/ f61 1 f39"/>
                  <a:gd name="f81" fmla="*/ f62 1 f38"/>
                  <a:gd name="f82" fmla="*/ f63 1 f39"/>
                  <a:gd name="f83" fmla="*/ f64 1 f38"/>
                  <a:gd name="f84" fmla="*/ f65 1 f39"/>
                  <a:gd name="f85" fmla="*/ f66 1 f38"/>
                  <a:gd name="f86" fmla="*/ f67 1 f38"/>
                  <a:gd name="f87" fmla="*/ f68 1 f39"/>
                  <a:gd name="f88" fmla="*/ f69 1 f38"/>
                  <a:gd name="f89" fmla="*/ f70 1 f39"/>
                  <a:gd name="f90" fmla="*/ f71 f29 1"/>
                  <a:gd name="f91" fmla="*/ f72 f29 1"/>
                  <a:gd name="f92" fmla="*/ f74 f30 1"/>
                  <a:gd name="f93" fmla="*/ f73 f30 1"/>
                  <a:gd name="f94" fmla="*/ f75 f29 1"/>
                  <a:gd name="f95" fmla="*/ f76 f30 1"/>
                  <a:gd name="f96" fmla="*/ f77 f29 1"/>
                  <a:gd name="f97" fmla="*/ f78 f30 1"/>
                  <a:gd name="f98" fmla="*/ f79 f29 1"/>
                  <a:gd name="f99" fmla="*/ f80 f30 1"/>
                  <a:gd name="f100" fmla="*/ f81 f29 1"/>
                  <a:gd name="f101" fmla="*/ f82 f30 1"/>
                  <a:gd name="f102" fmla="*/ f83 f29 1"/>
                  <a:gd name="f103" fmla="*/ f84 f30 1"/>
                  <a:gd name="f104" fmla="*/ f85 f29 1"/>
                  <a:gd name="f105" fmla="*/ f86 f29 1"/>
                  <a:gd name="f106" fmla="*/ f87 f30 1"/>
                  <a:gd name="f107" fmla="*/ f88 f29 1"/>
                  <a:gd name="f108" fmla="*/ f89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99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107" y="f95"/>
                  </a:cxn>
                  <a:cxn ang="f55">
                    <a:pos x="f94" y="f95"/>
                  </a:cxn>
                </a:cxnLst>
                <a:rect l="f90" t="f93" r="f91" b="f92"/>
                <a:pathLst>
                  <a:path w="32" h="19">
                    <a:moveTo>
                      <a:pt x="f8" y="f7"/>
                    </a:moveTo>
                    <a:cubicBezTo>
                      <a:pt x="f9" y="f10"/>
                      <a:pt x="f11" y="f12"/>
                      <a:pt x="f5" y="f13"/>
                    </a:cubicBezTo>
                    <a:cubicBezTo>
                      <a:pt x="f14" y="f15"/>
                      <a:pt x="f15" y="f16"/>
                      <a:pt x="f17" y="f15"/>
                    </a:cubicBezTo>
                    <a:cubicBezTo>
                      <a:pt x="f18" y="f15"/>
                      <a:pt x="f12" y="f15"/>
                      <a:pt x="f19" y="f16"/>
                    </a:cubicBezTo>
                    <a:cubicBezTo>
                      <a:pt x="f10" y="f20"/>
                      <a:pt x="f21" y="f9"/>
                      <a:pt x="f22" y="f5"/>
                    </a:cubicBezTo>
                    <a:cubicBezTo>
                      <a:pt x="f23" y="f9"/>
                      <a:pt x="f6" y="f24"/>
                      <a:pt x="f25" y="f15"/>
                    </a:cubicBezTo>
                    <a:cubicBezTo>
                      <a:pt x="f23" y="f17"/>
                      <a:pt x="f22" y="f12"/>
                      <a:pt x="f26" y="f12"/>
                    </a:cubicBezTo>
                    <a:cubicBezTo>
                      <a:pt x="f10" y="f12"/>
                      <a:pt x="f17" y="f27"/>
                      <a:pt x="f16" y="f10"/>
                    </a:cubicBezTo>
                    <a:cubicBezTo>
                      <a:pt x="f16" y="f7"/>
                      <a:pt x="f16" y="f7"/>
                      <a:pt x="f16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0" name="Freeform 361">
                <a:extLst>
                  <a:ext uri="{FF2B5EF4-FFF2-40B4-BE49-F238E27FC236}">
                    <a16:creationId xmlns:a16="http://schemas.microsoft.com/office/drawing/2014/main" id="{87F1C795-B280-1C62-5E11-5F828DF765C5}"/>
                  </a:ext>
                </a:extLst>
              </p:cNvPr>
              <p:cNvSpPr/>
              <p:nvPr/>
            </p:nvSpPr>
            <p:spPr>
              <a:xfrm>
                <a:off x="3544891" y="5092705"/>
                <a:ext cx="4286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11"/>
                  <a:gd name="f9" fmla="val 7"/>
                  <a:gd name="f10" fmla="val 14"/>
                  <a:gd name="f11" fmla="val 2"/>
                  <a:gd name="f12" fmla="val 1"/>
                  <a:gd name="f13" fmla="val 8"/>
                  <a:gd name="f14" fmla="val 5"/>
                  <a:gd name="f15" fmla="val 6"/>
                  <a:gd name="f16" fmla="val 9"/>
                  <a:gd name="f17" fmla="val 13"/>
                  <a:gd name="f18" fmla="+- 0 0 -90"/>
                  <a:gd name="f19" fmla="*/ f3 1 18"/>
                  <a:gd name="f20" fmla="*/ f4 1 15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8"/>
                  <a:gd name="f29" fmla="*/ f25 1 15"/>
                  <a:gd name="f30" fmla="*/ 11 f26 1"/>
                  <a:gd name="f31" fmla="*/ 15 f25 1"/>
                  <a:gd name="f32" fmla="*/ 1 f26 1"/>
                  <a:gd name="f33" fmla="*/ 8 f25 1"/>
                  <a:gd name="f34" fmla="*/ 9 f26 1"/>
                  <a:gd name="f35" fmla="*/ 0 f25 1"/>
                  <a:gd name="f36" fmla="*/ 18 f26 1"/>
                  <a:gd name="f37" fmla="*/ 9 f25 1"/>
                  <a:gd name="f38" fmla="+- f27 0 f1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f36 1 18"/>
                  <a:gd name="f46" fmla="*/ f37 1 15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8" h="15">
                    <a:moveTo>
                      <a:pt x="f8" y="f7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5" y="f14"/>
                      <a:pt x="f15" y="f5"/>
                      <a:pt x="f16" y="f5"/>
                    </a:cubicBezTo>
                    <a:cubicBezTo>
                      <a:pt x="f17" y="f5"/>
                      <a:pt x="f6" y="f14"/>
                      <a:pt x="f6" y="f16"/>
                    </a:cubicBezTo>
                    <a:cubicBezTo>
                      <a:pt x="f6" y="f7"/>
                      <a:pt x="f10" y="f10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1" name="Freeform 362">
                <a:extLst>
                  <a:ext uri="{FF2B5EF4-FFF2-40B4-BE49-F238E27FC236}">
                    <a16:creationId xmlns:a16="http://schemas.microsoft.com/office/drawing/2014/main" id="{88E1776A-3455-A914-5B2F-810B3EA3378C}"/>
                  </a:ext>
                </a:extLst>
              </p:cNvPr>
              <p:cNvSpPr/>
              <p:nvPr/>
            </p:nvSpPr>
            <p:spPr>
              <a:xfrm>
                <a:off x="3525834" y="4856168"/>
                <a:ext cx="4921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7"/>
                  <a:gd name="f8" fmla="val 8"/>
                  <a:gd name="f9" fmla="val 11"/>
                  <a:gd name="f10" fmla="val 5"/>
                  <a:gd name="f11" fmla="val 7"/>
                  <a:gd name="f12" fmla="val 6"/>
                  <a:gd name="f13" fmla="val 9"/>
                  <a:gd name="f14" fmla="val 3"/>
                  <a:gd name="f15" fmla="val 1"/>
                  <a:gd name="f16" fmla="val 15"/>
                  <a:gd name="f17" fmla="val 18"/>
                  <a:gd name="f18" fmla="val 14"/>
                  <a:gd name="f19" fmla="val 12"/>
                  <a:gd name="f20" fmla="val 16"/>
                  <a:gd name="f21" fmla="val 4"/>
                  <a:gd name="f22" fmla="val 13"/>
                  <a:gd name="f23" fmla="val 2"/>
                  <a:gd name="f24" fmla="+- 0 0 -90"/>
                  <a:gd name="f25" fmla="*/ f3 1 21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7"/>
                  <a:gd name="f36" fmla="*/ 8 f32 1"/>
                  <a:gd name="f37" fmla="*/ 11 f31 1"/>
                  <a:gd name="f38" fmla="*/ 9 f32 1"/>
                  <a:gd name="f39" fmla="*/ 3 f31 1"/>
                  <a:gd name="f40" fmla="*/ 18 f32 1"/>
                  <a:gd name="f41" fmla="*/ 0 f31 1"/>
                  <a:gd name="f42" fmla="*/ 8 f31 1"/>
                  <a:gd name="f43" fmla="*/ 5 f32 1"/>
                  <a:gd name="f44" fmla="*/ 16 f31 1"/>
                  <a:gd name="f45" fmla="*/ 3 f32 1"/>
                  <a:gd name="f46" fmla="*/ 14 f31 1"/>
                  <a:gd name="f47" fmla="*/ 2 f32 1"/>
                  <a:gd name="f48" fmla="*/ 9 f31 1"/>
                  <a:gd name="f49" fmla="+- f33 0 f1"/>
                  <a:gd name="f50" fmla="*/ f36 1 21"/>
                  <a:gd name="f51" fmla="*/ f37 1 17"/>
                  <a:gd name="f52" fmla="*/ f38 1 21"/>
                  <a:gd name="f53" fmla="*/ f39 1 17"/>
                  <a:gd name="f54" fmla="*/ f40 1 21"/>
                  <a:gd name="f55" fmla="*/ f41 1 17"/>
                  <a:gd name="f56" fmla="*/ f42 1 17"/>
                  <a:gd name="f57" fmla="*/ f43 1 21"/>
                  <a:gd name="f58" fmla="*/ f44 1 17"/>
                  <a:gd name="f59" fmla="*/ f45 1 21"/>
                  <a:gd name="f60" fmla="*/ f46 1 17"/>
                  <a:gd name="f61" fmla="*/ f47 1 21"/>
                  <a:gd name="f62" fmla="*/ f48 1 17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7">
                    <a:moveTo>
                      <a:pt x="f8" y="f9"/>
                    </a:moveTo>
                    <a:cubicBezTo>
                      <a:pt x="f10" y="f11"/>
                      <a:pt x="f12" y="f10"/>
                      <a:pt x="f13" y="f14"/>
                    </a:cubicBezTo>
                    <a:cubicBezTo>
                      <a:pt x="f9" y="f15"/>
                      <a:pt x="f16" y="f5"/>
                      <a:pt x="f17" y="f5"/>
                    </a:cubicBezTo>
                    <a:cubicBezTo>
                      <a:pt x="f6" y="f5"/>
                      <a:pt x="f6" y="f12"/>
                      <a:pt x="f17" y="f8"/>
                    </a:cubicBezTo>
                    <a:cubicBezTo>
                      <a:pt x="f18" y="f19"/>
                      <a:pt x="f13" y="f19"/>
                      <a:pt x="f10" y="f20"/>
                    </a:cubicBezTo>
                    <a:cubicBezTo>
                      <a:pt x="f21" y="f7"/>
                      <a:pt x="f21" y="f20"/>
                      <a:pt x="f14" y="f18"/>
                    </a:cubicBezTo>
                    <a:cubicBezTo>
                      <a:pt x="f14" y="f22"/>
                      <a:pt x="f5" y="f19"/>
                      <a:pt x="f23" y="f13"/>
                    </a:cubicBezTo>
                    <a:cubicBezTo>
                      <a:pt x="f21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2" name="Freeform 363">
                <a:extLst>
                  <a:ext uri="{FF2B5EF4-FFF2-40B4-BE49-F238E27FC236}">
                    <a16:creationId xmlns:a16="http://schemas.microsoft.com/office/drawing/2014/main" id="{8FA34E3D-FD40-5C69-9EFB-E79A597A6E23}"/>
                  </a:ext>
                </a:extLst>
              </p:cNvPr>
              <p:cNvSpPr/>
              <p:nvPr/>
            </p:nvSpPr>
            <p:spPr>
              <a:xfrm>
                <a:off x="3502023" y="490219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4 f20 1"/>
                  <a:gd name="f27" fmla="*/ 0 f19 1"/>
                  <a:gd name="f28" fmla="*/ 6 f20 1"/>
                  <a:gd name="f29" fmla="*/ 3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10"/>
                      <a:pt x="f10" y="f5"/>
                      <a:pt x="f11" y="f5"/>
                    </a:cubicBezTo>
                    <a:cubicBezTo>
                      <a:pt x="f7" y="f9"/>
                      <a:pt x="f6" y="f10"/>
                      <a:pt x="f6" y="f8"/>
                    </a:cubicBezTo>
                    <a:cubicBezTo>
                      <a:pt x="f7" y="f7"/>
                      <a:pt x="f11" y="f7"/>
                      <a:pt x="f8" y="f7"/>
                    </a:cubicBezTo>
                    <a:cubicBezTo>
                      <a:pt x="f10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3" name="Freeform 364">
                <a:extLst>
                  <a:ext uri="{FF2B5EF4-FFF2-40B4-BE49-F238E27FC236}">
                    <a16:creationId xmlns:a16="http://schemas.microsoft.com/office/drawing/2014/main" id="{C06F3429-B67B-FC15-925C-9CFDFE5A7833}"/>
                  </a:ext>
                </a:extLst>
              </p:cNvPr>
              <p:cNvSpPr/>
              <p:nvPr/>
            </p:nvSpPr>
            <p:spPr>
              <a:xfrm>
                <a:off x="3598858" y="4987923"/>
                <a:ext cx="7937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8"/>
                  <a:gd name="f9" fmla="val 4"/>
                  <a:gd name="f10" fmla="val 6"/>
                  <a:gd name="f11" fmla="val 7"/>
                  <a:gd name="f12" fmla="val 5"/>
                  <a:gd name="f13" fmla="val 11"/>
                  <a:gd name="f14" fmla="val 13"/>
                  <a:gd name="f15" fmla="val 15"/>
                  <a:gd name="f16" fmla="val 17"/>
                  <a:gd name="f17" fmla="val 3"/>
                  <a:gd name="f18" fmla="val 19"/>
                  <a:gd name="f19" fmla="val 1"/>
                  <a:gd name="f20" fmla="val 22"/>
                  <a:gd name="f21" fmla="val 25"/>
                  <a:gd name="f22" fmla="val 29"/>
                  <a:gd name="f23" fmla="val 31"/>
                  <a:gd name="f24" fmla="val 32"/>
                  <a:gd name="f25" fmla="val 10"/>
                  <a:gd name="f26" fmla="val 12"/>
                  <a:gd name="f27" fmla="val 26"/>
                  <a:gd name="f28" fmla="val 14"/>
                  <a:gd name="f29" fmla="val 23"/>
                  <a:gd name="f30" fmla="val 16"/>
                  <a:gd name="f31" fmla="val 2"/>
                  <a:gd name="f32" fmla="+- 0 0 -90"/>
                  <a:gd name="f33" fmla="*/ f3 1 33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3"/>
                  <a:gd name="f43" fmla="*/ f39 1 18"/>
                  <a:gd name="f44" fmla="*/ 0 f40 1"/>
                  <a:gd name="f45" fmla="*/ 8 f39 1"/>
                  <a:gd name="f46" fmla="*/ 11 f40 1"/>
                  <a:gd name="f47" fmla="*/ 5 f39 1"/>
                  <a:gd name="f48" fmla="*/ 17 f40 1"/>
                  <a:gd name="f49" fmla="*/ 3 f39 1"/>
                  <a:gd name="f50" fmla="*/ 25 f40 1"/>
                  <a:gd name="f51" fmla="*/ 0 f39 1"/>
                  <a:gd name="f52" fmla="*/ 32 f40 1"/>
                  <a:gd name="f53" fmla="*/ 4 f39 1"/>
                  <a:gd name="f54" fmla="*/ 29 f40 1"/>
                  <a:gd name="f55" fmla="*/ 12 f39 1"/>
                  <a:gd name="f56" fmla="*/ 19 f40 1"/>
                  <a:gd name="f57" fmla="*/ 14 f39 1"/>
                  <a:gd name="f58" fmla="*/ 13 f40 1"/>
                  <a:gd name="f59" fmla="*/ 15 f39 1"/>
                  <a:gd name="f60" fmla="+- f41 0 f1"/>
                  <a:gd name="f61" fmla="*/ f44 1 33"/>
                  <a:gd name="f62" fmla="*/ f45 1 18"/>
                  <a:gd name="f63" fmla="*/ f46 1 33"/>
                  <a:gd name="f64" fmla="*/ f47 1 18"/>
                  <a:gd name="f65" fmla="*/ f48 1 33"/>
                  <a:gd name="f66" fmla="*/ f49 1 18"/>
                  <a:gd name="f67" fmla="*/ f50 1 33"/>
                  <a:gd name="f68" fmla="*/ f51 1 18"/>
                  <a:gd name="f69" fmla="*/ f52 1 33"/>
                  <a:gd name="f70" fmla="*/ f53 1 18"/>
                  <a:gd name="f71" fmla="*/ f54 1 33"/>
                  <a:gd name="f72" fmla="*/ f55 1 18"/>
                  <a:gd name="f73" fmla="*/ f56 1 33"/>
                  <a:gd name="f74" fmla="*/ f57 1 18"/>
                  <a:gd name="f75" fmla="*/ f58 1 33"/>
                  <a:gd name="f76" fmla="*/ f59 1 18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3" h="18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2"/>
                      <a:pt x="f16" y="f17"/>
                    </a:cubicBezTo>
                    <a:cubicBezTo>
                      <a:pt x="f18" y="f19"/>
                      <a:pt x="f20" y="f5"/>
                      <a:pt x="f21" y="f5"/>
                    </a:cubicBezTo>
                    <a:cubicBezTo>
                      <a:pt x="f22" y="f5"/>
                      <a:pt x="f23" y="f19"/>
                      <a:pt x="f24" y="f9"/>
                    </a:cubicBezTo>
                    <a:cubicBezTo>
                      <a:pt x="f6" y="f11"/>
                      <a:pt x="f24" y="f25"/>
                      <a:pt x="f22" y="f26"/>
                    </a:cubicBezTo>
                    <a:cubicBezTo>
                      <a:pt x="f27" y="f28"/>
                      <a:pt x="f29" y="f30"/>
                      <a:pt x="f18" y="f28"/>
                    </a:cubicBezTo>
                    <a:cubicBezTo>
                      <a:pt x="f30" y="f14"/>
                      <a:pt x="f15" y="f28"/>
                      <a:pt x="f14" y="f15"/>
                    </a:cubicBezTo>
                    <a:cubicBezTo>
                      <a:pt x="f10" y="f7"/>
                      <a:pt x="f31" y="f30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4" name="Freeform 365">
                <a:extLst>
                  <a:ext uri="{FF2B5EF4-FFF2-40B4-BE49-F238E27FC236}">
                    <a16:creationId xmlns:a16="http://schemas.microsoft.com/office/drawing/2014/main" id="{0282861B-3168-6428-A3CC-3C491EB8B170}"/>
                  </a:ext>
                </a:extLst>
              </p:cNvPr>
              <p:cNvSpPr/>
              <p:nvPr/>
            </p:nvSpPr>
            <p:spPr>
              <a:xfrm>
                <a:off x="3568702" y="5006980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5"/>
                  <a:gd name="f9" fmla="val 8"/>
                  <a:gd name="f10" fmla="val 2"/>
                  <a:gd name="f11" fmla="val 7"/>
                  <a:gd name="f12" fmla="val 9"/>
                  <a:gd name="f13" fmla="val 1"/>
                  <a:gd name="f14" fmla="val 3"/>
                  <a:gd name="f15" fmla="+- 0 0 -90"/>
                  <a:gd name="f16" fmla="*/ f3 1 11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1"/>
                  <a:gd name="f27" fmla="*/ 5 f23 1"/>
                  <a:gd name="f28" fmla="*/ 0 f22 1"/>
                  <a:gd name="f29" fmla="*/ 11 f23 1"/>
                  <a:gd name="f30" fmla="*/ 7 f22 1"/>
                  <a:gd name="f31" fmla="*/ 8 f23 1"/>
                  <a:gd name="f32" fmla="*/ 9 f22 1"/>
                  <a:gd name="f33" fmla="*/ 0 f23 1"/>
                  <a:gd name="f34" fmla="*/ 3 f22 1"/>
                  <a:gd name="f35" fmla="+- f24 0 f1"/>
                  <a:gd name="f36" fmla="*/ f27 1 1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1" h="10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7" y="f7"/>
                      <a:pt x="f9" y="f12"/>
                    </a:cubicBezTo>
                    <a:cubicBezTo>
                      <a:pt x="f8" y="f9"/>
                      <a:pt x="f13" y="f11"/>
                      <a:pt x="f5" y="f14"/>
                    </a:cubicBezTo>
                    <a:cubicBezTo>
                      <a:pt x="f5" y="f5"/>
                      <a:pt x="f14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5" name="Freeform 366">
                <a:extLst>
                  <a:ext uri="{FF2B5EF4-FFF2-40B4-BE49-F238E27FC236}">
                    <a16:creationId xmlns:a16="http://schemas.microsoft.com/office/drawing/2014/main" id="{6C885B84-E849-4D59-FDC9-9A5C6DC479CF}"/>
                  </a:ext>
                </a:extLst>
              </p:cNvPr>
              <p:cNvSpPr/>
              <p:nvPr/>
            </p:nvSpPr>
            <p:spPr>
              <a:xfrm>
                <a:off x="3573466" y="4964113"/>
                <a:ext cx="3016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8"/>
                  <a:gd name="f9" fmla="val 1"/>
                  <a:gd name="f10" fmla="val 3"/>
                  <a:gd name="f11" fmla="val 5"/>
                  <a:gd name="f12" fmla="val 7"/>
                  <a:gd name="f13" fmla="val 6"/>
                  <a:gd name="f14" fmla="val 2"/>
                  <a:gd name="f15" fmla="val 4"/>
                  <a:gd name="f16" fmla="+- 0 0 -90"/>
                  <a:gd name="f17" fmla="*/ f3 1 13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9"/>
                  <a:gd name="f28" fmla="*/ 8 f24 1"/>
                  <a:gd name="f29" fmla="*/ 1 f23 1"/>
                  <a:gd name="f30" fmla="*/ 7 f23 1"/>
                  <a:gd name="f31" fmla="*/ 6 f24 1"/>
                  <a:gd name="f32" fmla="*/ 9 f23 1"/>
                  <a:gd name="f33" fmla="*/ 5 f24 1"/>
                  <a:gd name="f34" fmla="*/ 1 f24 1"/>
                  <a:gd name="f35" fmla="*/ 2 f23 1"/>
                  <a:gd name="f36" fmla="+- f25 0 f1"/>
                  <a:gd name="f37" fmla="*/ f28 1 13"/>
                  <a:gd name="f38" fmla="*/ f29 1 9"/>
                  <a:gd name="f39" fmla="*/ f30 1 9"/>
                  <a:gd name="f40" fmla="*/ f31 1 13"/>
                  <a:gd name="f41" fmla="*/ f32 1 9"/>
                  <a:gd name="f42" fmla="*/ f33 1 13"/>
                  <a:gd name="f43" fmla="*/ f34 1 13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8 1"/>
                  <a:gd name="f64" fmla="*/ f52 f17 1"/>
                  <a:gd name="f65" fmla="*/ f53 f18 1"/>
                  <a:gd name="f66" fmla="*/ f54 f17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1" y="f63"/>
                  </a:cxn>
                  <a:cxn ang="f36">
                    <a:pos x="f64" y="f65"/>
                  </a:cxn>
                  <a:cxn ang="f36">
                    <a:pos x="f66" y="f65"/>
                  </a:cxn>
                  <a:cxn ang="f36">
                    <a:pos x="f67" y="f68"/>
                  </a:cxn>
                  <a:cxn ang="f36">
                    <a:pos x="f61" y="f62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3" h="9">
                    <a:moveTo>
                      <a:pt x="f8" y="f9"/>
                    </a:moveTo>
                    <a:cubicBezTo>
                      <a:pt x="f8" y="f10"/>
                      <a:pt x="f6" y="f11"/>
                      <a:pt x="f8" y="f12"/>
                    </a:cubicBezTo>
                    <a:cubicBezTo>
                      <a:pt x="f12" y="f7"/>
                      <a:pt x="f13" y="f7"/>
                      <a:pt x="f13" y="f7"/>
                    </a:cubicBezTo>
                    <a:cubicBezTo>
                      <a:pt x="f11" y="f7"/>
                      <a:pt x="f11" y="f7"/>
                      <a:pt x="f11" y="f7"/>
                    </a:cubicBezTo>
                    <a:cubicBezTo>
                      <a:pt x="f14" y="f12"/>
                      <a:pt x="f5" y="f15"/>
                      <a:pt x="f9" y="f14"/>
                    </a:cubicBezTo>
                    <a:cubicBezTo>
                      <a:pt x="f9" y="f5"/>
                      <a:pt x="f11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6" name="Freeform 367">
                <a:extLst>
                  <a:ext uri="{FF2B5EF4-FFF2-40B4-BE49-F238E27FC236}">
                    <a16:creationId xmlns:a16="http://schemas.microsoft.com/office/drawing/2014/main" id="{EF28D100-FE5E-41B4-21A4-D183C70A2E63}"/>
                  </a:ext>
                </a:extLst>
              </p:cNvPr>
              <p:cNvSpPr/>
              <p:nvPr/>
            </p:nvSpPr>
            <p:spPr>
              <a:xfrm>
                <a:off x="2327276" y="4600575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6"/>
                  <a:gd name="f9" fmla="val 2"/>
                  <a:gd name="f10" fmla="val 10"/>
                  <a:gd name="f11" fmla="val 7"/>
                  <a:gd name="f12" fmla="val 3"/>
                  <a:gd name="f13" fmla="val 4"/>
                  <a:gd name="f14" fmla="val 1"/>
                  <a:gd name="f15" fmla="val 5"/>
                  <a:gd name="f16" fmla="val 8"/>
                  <a:gd name="f17" fmla="val 9"/>
                  <a:gd name="f18" fmla="+- 0 0 -90"/>
                  <a:gd name="f19" fmla="*/ f3 1 11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2"/>
                  <a:gd name="f30" fmla="*/ 6 f26 1"/>
                  <a:gd name="f31" fmla="*/ 12 f25 1"/>
                  <a:gd name="f32" fmla="*/ 3 f26 1"/>
                  <a:gd name="f33" fmla="*/ 2 f25 1"/>
                  <a:gd name="f34" fmla="*/ 1 f25 1"/>
                  <a:gd name="f35" fmla="*/ 8 f26 1"/>
                  <a:gd name="f36" fmla="*/ 8 f25 1"/>
                  <a:gd name="f37" fmla="+- f27 0 f1"/>
                  <a:gd name="f38" fmla="*/ f30 1 11"/>
                  <a:gd name="f39" fmla="*/ f31 1 12"/>
                  <a:gd name="f40" fmla="*/ f32 1 11"/>
                  <a:gd name="f41" fmla="*/ f33 1 12"/>
                  <a:gd name="f42" fmla="*/ f34 1 12"/>
                  <a:gd name="f43" fmla="*/ f35 1 11"/>
                  <a:gd name="f44" fmla="*/ f36 1 12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0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1" h="12">
                    <a:moveTo>
                      <a:pt x="f8" y="f7"/>
                    </a:moveTo>
                    <a:cubicBezTo>
                      <a:pt x="f9" y="f10"/>
                      <a:pt x="f5" y="f11"/>
                      <a:pt x="f12" y="f9"/>
                    </a:cubicBezTo>
                    <a:cubicBezTo>
                      <a:pt x="f13" y="f14"/>
                      <a:pt x="f13" y="f5"/>
                      <a:pt x="f8" y="f14"/>
                    </a:cubicBezTo>
                    <a:cubicBezTo>
                      <a:pt x="f11" y="f12"/>
                      <a:pt x="f6" y="f15"/>
                      <a:pt x="f16" y="f16"/>
                    </a:cubicBezTo>
                    <a:cubicBezTo>
                      <a:pt x="f11" y="f17"/>
                      <a:pt x="f11" y="f6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7" name="Freeform 368">
                <a:extLst>
                  <a:ext uri="{FF2B5EF4-FFF2-40B4-BE49-F238E27FC236}">
                    <a16:creationId xmlns:a16="http://schemas.microsoft.com/office/drawing/2014/main" id="{EB73E903-104E-B9E8-ABC3-6CC7CC86FBEB}"/>
                  </a:ext>
                </a:extLst>
              </p:cNvPr>
              <p:cNvSpPr/>
              <p:nvPr/>
            </p:nvSpPr>
            <p:spPr>
              <a:xfrm>
                <a:off x="2079629" y="4770443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4"/>
                  <a:gd name="f10" fmla="val 3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*/ 4 f19 1"/>
                  <a:gd name="f32" fmla="+- f21 0 f1"/>
                  <a:gd name="f33" fmla="*/ f24 1 5"/>
                  <a:gd name="f34" fmla="*/ f25 1 6"/>
                  <a:gd name="f35" fmla="*/ f26 1 5"/>
                  <a:gd name="f36" fmla="*/ f27 1 6"/>
                  <a:gd name="f37" fmla="*/ f28 1 5"/>
                  <a:gd name="f38" fmla="*/ f29 1 6"/>
                  <a:gd name="f39" fmla="*/ f30 1 5"/>
                  <a:gd name="f40" fmla="*/ f31 1 6"/>
                  <a:gd name="f41" fmla="*/ 0 1 f23"/>
                  <a:gd name="f42" fmla="*/ f16 1 f23"/>
                  <a:gd name="f43" fmla="*/ 0 1 f22"/>
                  <a:gd name="f44" fmla="*/ f17 1 f22"/>
                  <a:gd name="f45" fmla="*/ f33 1 f23"/>
                  <a:gd name="f46" fmla="*/ f34 1 f22"/>
                  <a:gd name="f47" fmla="*/ f35 1 f23"/>
                  <a:gd name="f48" fmla="*/ f36 1 f22"/>
                  <a:gd name="f49" fmla="*/ f37 1 f23"/>
                  <a:gd name="f50" fmla="*/ f38 1 f22"/>
                  <a:gd name="f51" fmla="*/ f39 1 f23"/>
                  <a:gd name="f52" fmla="*/ f40 1 f22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5" h="6">
                    <a:moveTo>
                      <a:pt x="f8" y="f5"/>
                    </a:moveTo>
                    <a:cubicBezTo>
                      <a:pt x="f9" y="f5"/>
                      <a:pt x="f6" y="f8"/>
                      <a:pt x="f6" y="f10"/>
                    </a:cubicBez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7"/>
                      <a:pt x="f5" y="f9"/>
                    </a:cubicBezTo>
                    <a:cubicBezTo>
                      <a:pt x="f5" y="f8"/>
                      <a:pt x="f11" y="f11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8" name="Freeform 369">
                <a:extLst>
                  <a:ext uri="{FF2B5EF4-FFF2-40B4-BE49-F238E27FC236}">
                    <a16:creationId xmlns:a16="http://schemas.microsoft.com/office/drawing/2014/main" id="{36FC5F62-8769-EF57-96B7-867838B98E25}"/>
                  </a:ext>
                </a:extLst>
              </p:cNvPr>
              <p:cNvSpPr/>
              <p:nvPr/>
            </p:nvSpPr>
            <p:spPr>
              <a:xfrm>
                <a:off x="2487616" y="4875215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2"/>
                  <a:gd name="f9" fmla="val 4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5 f17 1"/>
                  <a:gd name="f23" fmla="*/ 1 f17 1"/>
                  <a:gd name="f24" fmla="*/ 2 f17 1"/>
                  <a:gd name="f25" fmla="+- f18 0 f1"/>
                  <a:gd name="f26" fmla="*/ f20 1 5"/>
                  <a:gd name="f27" fmla="*/ f21 1 5"/>
                  <a:gd name="f28" fmla="*/ f22 1 5"/>
                  <a:gd name="f29" fmla="*/ f23 1 5"/>
                  <a:gd name="f30" fmla="*/ f24 1 5"/>
                  <a:gd name="f31" fmla="*/ 0 1 f19"/>
                  <a:gd name="f32" fmla="*/ f15 1 f19"/>
                  <a:gd name="f33" fmla="*/ f26 1 f19"/>
                  <a:gd name="f34" fmla="*/ f27 1 f19"/>
                  <a:gd name="f35" fmla="*/ f28 1 f19"/>
                  <a:gd name="f36" fmla="*/ f29 1 f19"/>
                  <a:gd name="f37" fmla="*/ f30 1 f19"/>
                  <a:gd name="f38" fmla="*/ f31 f12 1"/>
                  <a:gd name="f39" fmla="*/ f32 f12 1"/>
                  <a:gd name="f40" fmla="*/ f32 f13 1"/>
                  <a:gd name="f41" fmla="*/ f31 f13 1"/>
                  <a:gd name="f42" fmla="*/ f33 f12 1"/>
                  <a:gd name="f43" fmla="*/ f34 f13 1"/>
                  <a:gd name="f44" fmla="*/ f35 f12 1"/>
                  <a:gd name="f45" fmla="*/ f33 f13 1"/>
                  <a:gd name="f46" fmla="*/ f35 f13 1"/>
                  <a:gd name="f47" fmla="*/ f36 f12 1"/>
                  <a:gd name="f48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2" y="f43"/>
                  </a:cxn>
                  <a:cxn ang="f25">
                    <a:pos x="f44" y="f45"/>
                  </a:cxn>
                  <a:cxn ang="f25">
                    <a:pos x="f42" y="f46"/>
                  </a:cxn>
                  <a:cxn ang="f25">
                    <a:pos x="f47" y="f48"/>
                  </a:cxn>
                  <a:cxn ang="f25">
                    <a:pos x="f42" y="f43"/>
                  </a:cxn>
                </a:cxnLst>
                <a:rect l="f38" t="f41" r="f39" b="f40"/>
                <a:pathLst>
                  <a:path w="5" h="5">
                    <a:moveTo>
                      <a:pt x="f7" y="f5"/>
                    </a:moveTo>
                    <a:cubicBezTo>
                      <a:pt x="f6" y="f5"/>
                      <a:pt x="f6" y="f8"/>
                      <a:pt x="f6" y="f7"/>
                    </a:cubicBezTo>
                    <a:cubicBezTo>
                      <a:pt x="f6" y="f9"/>
                      <a:pt x="f9" y="f6"/>
                      <a:pt x="f7" y="f6"/>
                    </a:cubicBezTo>
                    <a:cubicBezTo>
                      <a:pt x="f10" y="f6"/>
                      <a:pt x="f5" y="f9"/>
                      <a:pt x="f10" y="f8"/>
                    </a:cubicBezTo>
                    <a:cubicBezTo>
                      <a:pt x="f10" y="f10"/>
                      <a:pt x="f8" y="f5"/>
                      <a:pt x="f7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69" name="Freeform 370">
                <a:extLst>
                  <a:ext uri="{FF2B5EF4-FFF2-40B4-BE49-F238E27FC236}">
                    <a16:creationId xmlns:a16="http://schemas.microsoft.com/office/drawing/2014/main" id="{E221275C-F9C4-222A-C894-72E365E6EDC2}"/>
                  </a:ext>
                </a:extLst>
              </p:cNvPr>
              <p:cNvSpPr/>
              <p:nvPr/>
            </p:nvSpPr>
            <p:spPr>
              <a:xfrm>
                <a:off x="3540127" y="4638678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6"/>
                  <a:gd name="f9" fmla="val 8"/>
                  <a:gd name="f10" fmla="val 1"/>
                  <a:gd name="f11" fmla="val 11"/>
                  <a:gd name="f12" fmla="val 3"/>
                  <a:gd name="f13" fmla="val 12"/>
                  <a:gd name="f14" fmla="val 5"/>
                  <a:gd name="f15" fmla="val 13"/>
                  <a:gd name="f16" fmla="val 9"/>
                  <a:gd name="f17" fmla="val 15"/>
                  <a:gd name="f18" fmla="val 19"/>
                  <a:gd name="f19" fmla="val 20"/>
                  <a:gd name="f20" fmla="val 21"/>
                  <a:gd name="f21" fmla="val 14"/>
                  <a:gd name="f22" fmla="val 23"/>
                  <a:gd name="f23" fmla="val 27"/>
                  <a:gd name="f24" fmla="val 25"/>
                  <a:gd name="f25" fmla="val 10"/>
                  <a:gd name="f26" fmla="val 18"/>
                  <a:gd name="f27" fmla="val 7"/>
                  <a:gd name="f28" fmla="val 2"/>
                  <a:gd name="f29" fmla="val 4"/>
                  <a:gd name="f30" fmla="+- 0 0 -90"/>
                  <a:gd name="f31" fmla="*/ f3 1 28"/>
                  <a:gd name="f32" fmla="*/ f4 1 2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8"/>
                  <a:gd name="f41" fmla="*/ f37 1 29"/>
                  <a:gd name="f42" fmla="*/ 6 f38 1"/>
                  <a:gd name="f43" fmla="*/ 0 f37 1"/>
                  <a:gd name="f44" fmla="*/ 12 f38 1"/>
                  <a:gd name="f45" fmla="*/ 5 f37 1"/>
                  <a:gd name="f46" fmla="*/ 19 f38 1"/>
                  <a:gd name="f47" fmla="*/ 12 f37 1"/>
                  <a:gd name="f48" fmla="*/ 23 f38 1"/>
                  <a:gd name="f49" fmla="*/ 15 f37 1"/>
                  <a:gd name="f50" fmla="*/ 20 f38 1"/>
                  <a:gd name="f51" fmla="*/ 29 f37 1"/>
                  <a:gd name="f52" fmla="*/ 9 f38 1"/>
                  <a:gd name="f53" fmla="*/ 18 f37 1"/>
                  <a:gd name="f54" fmla="*/ 5 f38 1"/>
                  <a:gd name="f55" fmla="*/ 13 f37 1"/>
                  <a:gd name="f56" fmla="*/ 1 f38 1"/>
                  <a:gd name="f57" fmla="*/ 8 f37 1"/>
                  <a:gd name="f58" fmla="+- f39 0 f1"/>
                  <a:gd name="f59" fmla="*/ f42 1 28"/>
                  <a:gd name="f60" fmla="*/ f43 1 29"/>
                  <a:gd name="f61" fmla="*/ f44 1 28"/>
                  <a:gd name="f62" fmla="*/ f45 1 29"/>
                  <a:gd name="f63" fmla="*/ f46 1 28"/>
                  <a:gd name="f64" fmla="*/ f47 1 29"/>
                  <a:gd name="f65" fmla="*/ f48 1 28"/>
                  <a:gd name="f66" fmla="*/ f49 1 29"/>
                  <a:gd name="f67" fmla="*/ f50 1 28"/>
                  <a:gd name="f68" fmla="*/ f51 1 29"/>
                  <a:gd name="f69" fmla="*/ f52 1 28"/>
                  <a:gd name="f70" fmla="*/ f53 1 29"/>
                  <a:gd name="f71" fmla="*/ f54 1 28"/>
                  <a:gd name="f72" fmla="*/ f55 1 29"/>
                  <a:gd name="f73" fmla="*/ f56 1 28"/>
                  <a:gd name="f74" fmla="*/ f57 1 29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8" h="29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1"/>
                      <a:pt x="f18" y="f13"/>
                    </a:cubicBezTo>
                    <a:cubicBezTo>
                      <a:pt x="f19" y="f15"/>
                      <a:pt x="f20" y="f21"/>
                      <a:pt x="f22" y="f17"/>
                    </a:cubicBezTo>
                    <a:cubicBezTo>
                      <a:pt x="f6" y="f20"/>
                      <a:pt x="f23" y="f24"/>
                      <a:pt x="f19" y="f7"/>
                    </a:cubicBezTo>
                    <a:cubicBezTo>
                      <a:pt x="f17" y="f23"/>
                      <a:pt x="f25" y="f24"/>
                      <a:pt x="f16" y="f26"/>
                    </a:cubicBezTo>
                    <a:cubicBezTo>
                      <a:pt x="f16" y="f17"/>
                      <a:pt x="f27" y="f17"/>
                      <a:pt x="f14" y="f15"/>
                    </a:cubicBezTo>
                    <a:cubicBezTo>
                      <a:pt x="f12" y="f13"/>
                      <a:pt x="f28" y="f25"/>
                      <a:pt x="f10" y="f9"/>
                    </a:cubicBezTo>
                    <a:cubicBezTo>
                      <a:pt x="f10" y="f29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0" name="Freeform 371">
                <a:extLst>
                  <a:ext uri="{FF2B5EF4-FFF2-40B4-BE49-F238E27FC236}">
                    <a16:creationId xmlns:a16="http://schemas.microsoft.com/office/drawing/2014/main" id="{A9D88C77-11A4-AFB5-7BC2-1B8DFC297563}"/>
                  </a:ext>
                </a:extLst>
              </p:cNvPr>
              <p:cNvSpPr/>
              <p:nvPr/>
            </p:nvSpPr>
            <p:spPr>
              <a:xfrm>
                <a:off x="3430591" y="4638678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14"/>
                  <a:gd name="f9" fmla="val 11"/>
                  <a:gd name="f10" fmla="val 19"/>
                  <a:gd name="f11" fmla="val 9"/>
                  <a:gd name="f12" fmla="val 6"/>
                  <a:gd name="f13" fmla="val 2"/>
                  <a:gd name="f14" fmla="val 13"/>
                  <a:gd name="f15" fmla="val 5"/>
                  <a:gd name="f16" fmla="val 4"/>
                  <a:gd name="f17" fmla="val 7"/>
                  <a:gd name="f18" fmla="val 1"/>
                  <a:gd name="f19" fmla="val 3"/>
                  <a:gd name="f20" fmla="+- 0 0 -90"/>
                  <a:gd name="f21" fmla="*/ f3 1 17"/>
                  <a:gd name="f22" fmla="*/ f4 1 20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7"/>
                  <a:gd name="f31" fmla="*/ f27 1 20"/>
                  <a:gd name="f32" fmla="*/ 14 f28 1"/>
                  <a:gd name="f33" fmla="*/ 17 f27 1"/>
                  <a:gd name="f34" fmla="*/ 6 f28 1"/>
                  <a:gd name="f35" fmla="*/ 4 f28 1"/>
                  <a:gd name="f36" fmla="*/ 2 f27 1"/>
                  <a:gd name="f37" fmla="*/ 3 f27 1"/>
                  <a:gd name="f38" fmla="+- f29 0 f1"/>
                  <a:gd name="f39" fmla="*/ f32 1 17"/>
                  <a:gd name="f40" fmla="*/ f33 1 20"/>
                  <a:gd name="f41" fmla="*/ f34 1 17"/>
                  <a:gd name="f42" fmla="*/ f35 1 17"/>
                  <a:gd name="f43" fmla="*/ f36 1 20"/>
                  <a:gd name="f44" fmla="*/ f37 1 20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0"/>
                  </a:cxn>
                  <a:cxn ang="f38">
                    <a:pos x="f62" y="f63"/>
                  </a:cxn>
                  <a:cxn ang="f38">
                    <a:pos x="f59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7" h="20">
                    <a:moveTo>
                      <a:pt x="f8" y="f6"/>
                    </a:moveTo>
                    <a:cubicBezTo>
                      <a:pt x="f9" y="f10"/>
                      <a:pt x="f11" y="f7"/>
                      <a:pt x="f12" y="f6"/>
                    </a:cubicBezTo>
                    <a:cubicBezTo>
                      <a:pt x="f13" y="f14"/>
                      <a:pt x="f5" y="f15"/>
                      <a:pt x="f16" y="f13"/>
                    </a:cubicBezTo>
                    <a:cubicBezTo>
                      <a:pt x="f17" y="f5"/>
                      <a:pt x="f9" y="f18"/>
                      <a:pt x="f8" y="f19"/>
                    </a:cubicBezTo>
                    <a:cubicBezTo>
                      <a:pt x="f6" y="f12"/>
                      <a:pt x="f6" y="f8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1" name="Freeform 372">
                <a:extLst>
                  <a:ext uri="{FF2B5EF4-FFF2-40B4-BE49-F238E27FC236}">
                    <a16:creationId xmlns:a16="http://schemas.microsoft.com/office/drawing/2014/main" id="{54238ECA-8043-C5E9-C6AA-A2ED9974AA37}"/>
                  </a:ext>
                </a:extLst>
              </p:cNvPr>
              <p:cNvSpPr/>
              <p:nvPr/>
            </p:nvSpPr>
            <p:spPr>
              <a:xfrm>
                <a:off x="3570283" y="4545016"/>
                <a:ext cx="9048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6"/>
                  <a:gd name="f8" fmla="val 21"/>
                  <a:gd name="f9" fmla="val 28"/>
                  <a:gd name="f10" fmla="val 16"/>
                  <a:gd name="f11" fmla="val 24"/>
                  <a:gd name="f12" fmla="val 11"/>
                  <a:gd name="f13" fmla="val 17"/>
                  <a:gd name="f14" fmla="val 4"/>
                  <a:gd name="f15" fmla="val 14"/>
                  <a:gd name="f16" fmla="val 8"/>
                  <a:gd name="f17" fmla="val 2"/>
                  <a:gd name="f18" fmla="val 3"/>
                  <a:gd name="f19" fmla="val 5"/>
                  <a:gd name="f20" fmla="val 1"/>
                  <a:gd name="f21" fmla="val 10"/>
                  <a:gd name="f22" fmla="val 13"/>
                  <a:gd name="f23" fmla="val 12"/>
                  <a:gd name="f24" fmla="val 15"/>
                  <a:gd name="f25" fmla="val 23"/>
                  <a:gd name="f26" fmla="val 32"/>
                  <a:gd name="f27" fmla="val 20"/>
                  <a:gd name="f28" fmla="val 37"/>
                  <a:gd name="f29" fmla="val 30"/>
                  <a:gd name="f30" fmla="val 34"/>
                  <a:gd name="f31" fmla="val 35"/>
                  <a:gd name="f32" fmla="val 27"/>
                  <a:gd name="f33" fmla="+- 0 0 -90"/>
                  <a:gd name="f34" fmla="*/ f3 1 38"/>
                  <a:gd name="f35" fmla="*/ f4 1 3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38"/>
                  <a:gd name="f44" fmla="*/ f40 1 36"/>
                  <a:gd name="f45" fmla="*/ 21 f41 1"/>
                  <a:gd name="f46" fmla="*/ 28 f40 1"/>
                  <a:gd name="f47" fmla="*/ 4 f41 1"/>
                  <a:gd name="f48" fmla="*/ 14 f40 1"/>
                  <a:gd name="f49" fmla="*/ 2 f41 1"/>
                  <a:gd name="f50" fmla="*/ 4 f40 1"/>
                  <a:gd name="f51" fmla="*/ 5 f41 1"/>
                  <a:gd name="f52" fmla="*/ 1 f40 1"/>
                  <a:gd name="f53" fmla="*/ 11 f41 1"/>
                  <a:gd name="f54" fmla="*/ 8 f40 1"/>
                  <a:gd name="f55" fmla="*/ 15 f41 1"/>
                  <a:gd name="f56" fmla="*/ 11 f40 1"/>
                  <a:gd name="f57" fmla="*/ 17 f41 1"/>
                  <a:gd name="f58" fmla="*/ 37 f41 1"/>
                  <a:gd name="f59" fmla="*/ 36 f41 1"/>
                  <a:gd name="f60" fmla="*/ 34 f40 1"/>
                  <a:gd name="f61" fmla="*/ 30 f41 1"/>
                  <a:gd name="f62" fmla="*/ 35 f40 1"/>
                  <a:gd name="f63" fmla="+- f42 0 f1"/>
                  <a:gd name="f64" fmla="*/ f45 1 38"/>
                  <a:gd name="f65" fmla="*/ f46 1 36"/>
                  <a:gd name="f66" fmla="*/ f47 1 38"/>
                  <a:gd name="f67" fmla="*/ f48 1 36"/>
                  <a:gd name="f68" fmla="*/ f49 1 38"/>
                  <a:gd name="f69" fmla="*/ f50 1 36"/>
                  <a:gd name="f70" fmla="*/ f51 1 38"/>
                  <a:gd name="f71" fmla="*/ f52 1 36"/>
                  <a:gd name="f72" fmla="*/ f53 1 38"/>
                  <a:gd name="f73" fmla="*/ f54 1 36"/>
                  <a:gd name="f74" fmla="*/ f55 1 38"/>
                  <a:gd name="f75" fmla="*/ f56 1 36"/>
                  <a:gd name="f76" fmla="*/ f57 1 38"/>
                  <a:gd name="f77" fmla="*/ f58 1 38"/>
                  <a:gd name="f78" fmla="*/ f59 1 38"/>
                  <a:gd name="f79" fmla="*/ f60 1 36"/>
                  <a:gd name="f80" fmla="*/ f61 1 38"/>
                  <a:gd name="f81" fmla="*/ f62 1 36"/>
                  <a:gd name="f82" fmla="*/ 0 1 f43"/>
                  <a:gd name="f83" fmla="*/ f37 1 f43"/>
                  <a:gd name="f84" fmla="*/ 0 1 f44"/>
                  <a:gd name="f85" fmla="*/ f38 1 f44"/>
                  <a:gd name="f86" fmla="*/ f64 1 f43"/>
                  <a:gd name="f87" fmla="*/ f65 1 f44"/>
                  <a:gd name="f88" fmla="*/ f66 1 f43"/>
                  <a:gd name="f89" fmla="*/ f67 1 f44"/>
                  <a:gd name="f90" fmla="*/ f68 1 f43"/>
                  <a:gd name="f91" fmla="*/ f69 1 f44"/>
                  <a:gd name="f92" fmla="*/ f70 1 f43"/>
                  <a:gd name="f93" fmla="*/ f71 1 f44"/>
                  <a:gd name="f94" fmla="*/ f72 1 f43"/>
                  <a:gd name="f95" fmla="*/ f73 1 f44"/>
                  <a:gd name="f96" fmla="*/ f74 1 f43"/>
                  <a:gd name="f97" fmla="*/ f75 1 f44"/>
                  <a:gd name="f98" fmla="*/ f76 1 f43"/>
                  <a:gd name="f99" fmla="*/ f77 1 f43"/>
                  <a:gd name="f100" fmla="*/ f78 1 f43"/>
                  <a:gd name="f101" fmla="*/ f79 1 f44"/>
                  <a:gd name="f102" fmla="*/ f80 1 f43"/>
                  <a:gd name="f103" fmla="*/ f81 1 f44"/>
                  <a:gd name="f104" fmla="*/ f82 f34 1"/>
                  <a:gd name="f105" fmla="*/ f83 f34 1"/>
                  <a:gd name="f106" fmla="*/ f85 f35 1"/>
                  <a:gd name="f107" fmla="*/ f84 f35 1"/>
                  <a:gd name="f108" fmla="*/ f86 f34 1"/>
                  <a:gd name="f109" fmla="*/ f87 f35 1"/>
                  <a:gd name="f110" fmla="*/ f88 f34 1"/>
                  <a:gd name="f111" fmla="*/ f89 f35 1"/>
                  <a:gd name="f112" fmla="*/ f90 f34 1"/>
                  <a:gd name="f113" fmla="*/ f91 f35 1"/>
                  <a:gd name="f114" fmla="*/ f92 f34 1"/>
                  <a:gd name="f115" fmla="*/ f93 f35 1"/>
                  <a:gd name="f116" fmla="*/ f94 f34 1"/>
                  <a:gd name="f117" fmla="*/ f95 f35 1"/>
                  <a:gd name="f118" fmla="*/ f96 f34 1"/>
                  <a:gd name="f119" fmla="*/ f97 f35 1"/>
                  <a:gd name="f120" fmla="*/ f98 f34 1"/>
                  <a:gd name="f121" fmla="*/ f99 f34 1"/>
                  <a:gd name="f122" fmla="*/ f100 f34 1"/>
                  <a:gd name="f123" fmla="*/ f101 f35 1"/>
                  <a:gd name="f124" fmla="*/ f102 f34 1"/>
                  <a:gd name="f125" fmla="*/ f103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8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8" y="f119"/>
                  </a:cxn>
                  <a:cxn ang="f63">
                    <a:pos x="f120" y="f119"/>
                  </a:cxn>
                  <a:cxn ang="f63">
                    <a:pos x="f121" y="f109"/>
                  </a:cxn>
                  <a:cxn ang="f63">
                    <a:pos x="f122" y="f123"/>
                  </a:cxn>
                  <a:cxn ang="f63">
                    <a:pos x="f124" y="f125"/>
                  </a:cxn>
                  <a:cxn ang="f63">
                    <a:pos x="f108" y="f109"/>
                  </a:cxn>
                </a:cxnLst>
                <a:rect l="f104" t="f107" r="f105" b="f106"/>
                <a:pathLst>
                  <a:path w="38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2"/>
                      <a:pt x="f5" y="f16"/>
                      <a:pt x="f17" y="f14"/>
                    </a:cubicBezTo>
                    <a:cubicBezTo>
                      <a:pt x="f17" y="f18"/>
                      <a:pt x="f17" y="f5"/>
                      <a:pt x="f19" y="f20"/>
                    </a:cubicBezTo>
                    <a:cubicBezTo>
                      <a:pt x="f16" y="f17"/>
                      <a:pt x="f12" y="f18"/>
                      <a:pt x="f12" y="f16"/>
                    </a:cubicBezTo>
                    <a:cubicBezTo>
                      <a:pt x="f21" y="f12"/>
                      <a:pt x="f22" y="f23"/>
                      <a:pt x="f24" y="f12"/>
                    </a:cubicBezTo>
                    <a:cubicBezTo>
                      <a:pt x="f10" y="f12"/>
                      <a:pt x="f10" y="f21"/>
                      <a:pt x="f13" y="f12"/>
                    </a:cubicBezTo>
                    <a:cubicBezTo>
                      <a:pt x="f25" y="f10"/>
                      <a:pt x="f26" y="f27"/>
                      <a:pt x="f28" y="f9"/>
                    </a:cubicBezTo>
                    <a:cubicBezTo>
                      <a:pt x="f6" y="f29"/>
                      <a:pt x="f28" y="f26"/>
                      <a:pt x="f7" y="f30"/>
                    </a:cubicBezTo>
                    <a:cubicBezTo>
                      <a:pt x="f30" y="f7"/>
                      <a:pt x="f26" y="f7"/>
                      <a:pt x="f29" y="f31"/>
                    </a:cubicBezTo>
                    <a:cubicBezTo>
                      <a:pt x="f32" y="f30"/>
                      <a:pt x="f11" y="f26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2" name="Freeform 373">
                <a:extLst>
                  <a:ext uri="{FF2B5EF4-FFF2-40B4-BE49-F238E27FC236}">
                    <a16:creationId xmlns:a16="http://schemas.microsoft.com/office/drawing/2014/main" id="{D1A29B94-346D-A574-DD82-8AE234F7D711}"/>
                  </a:ext>
                </a:extLst>
              </p:cNvPr>
              <p:cNvSpPr/>
              <p:nvPr/>
            </p:nvSpPr>
            <p:spPr>
              <a:xfrm>
                <a:off x="3579811" y="4614867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5"/>
                  <a:gd name="f9" fmla="val 14"/>
                  <a:gd name="f10" fmla="val 9"/>
                  <a:gd name="f11" fmla="val 6"/>
                  <a:gd name="f12" fmla="val 4"/>
                  <a:gd name="f13" fmla="val 3"/>
                  <a:gd name="f14" fmla="val 7"/>
                  <a:gd name="f15" fmla="val 8"/>
                  <a:gd name="f16" fmla="val 2"/>
                  <a:gd name="f17" fmla="val 12"/>
                  <a:gd name="f18" fmla="val 15"/>
                  <a:gd name="f19" fmla="val 22"/>
                  <a:gd name="f20" fmla="val 16"/>
                  <a:gd name="f21" fmla="val 24"/>
                  <a:gd name="f22" fmla="val 18"/>
                  <a:gd name="f23" fmla="val 19"/>
                  <a:gd name="f24" fmla="val 27"/>
                  <a:gd name="f25" fmla="val 23"/>
                  <a:gd name="f26" fmla="val 26"/>
                  <a:gd name="f27" fmla="val 20"/>
                  <a:gd name="f28" fmla="+- 0 0 -90"/>
                  <a:gd name="f29" fmla="*/ f3 1 28"/>
                  <a:gd name="f30" fmla="*/ f4 1 29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8"/>
                  <a:gd name="f39" fmla="*/ f35 1 29"/>
                  <a:gd name="f40" fmla="*/ 5 f36 1"/>
                  <a:gd name="f41" fmla="*/ 14 f35 1"/>
                  <a:gd name="f42" fmla="*/ 4 f36 1"/>
                  <a:gd name="f43" fmla="*/ 3 f35 1"/>
                  <a:gd name="f44" fmla="*/ 9 f36 1"/>
                  <a:gd name="f45" fmla="*/ 4 f35 1"/>
                  <a:gd name="f46" fmla="*/ 22 f36 1"/>
                  <a:gd name="f47" fmla="*/ 15 f35 1"/>
                  <a:gd name="f48" fmla="*/ 16 f35 1"/>
                  <a:gd name="f49" fmla="*/ 27 f36 1"/>
                  <a:gd name="f50" fmla="*/ 23 f35 1"/>
                  <a:gd name="f51" fmla="*/ 28 f35 1"/>
                  <a:gd name="f52" fmla="*/ 14 f36 1"/>
                  <a:gd name="f53" fmla="*/ 24 f35 1"/>
                  <a:gd name="f54" fmla="+- f37 0 f1"/>
                  <a:gd name="f55" fmla="*/ f40 1 28"/>
                  <a:gd name="f56" fmla="*/ f41 1 29"/>
                  <a:gd name="f57" fmla="*/ f42 1 28"/>
                  <a:gd name="f58" fmla="*/ f43 1 29"/>
                  <a:gd name="f59" fmla="*/ f44 1 28"/>
                  <a:gd name="f60" fmla="*/ f45 1 29"/>
                  <a:gd name="f61" fmla="*/ f46 1 28"/>
                  <a:gd name="f62" fmla="*/ f47 1 29"/>
                  <a:gd name="f63" fmla="*/ f48 1 29"/>
                  <a:gd name="f64" fmla="*/ f49 1 28"/>
                  <a:gd name="f65" fmla="*/ f50 1 29"/>
                  <a:gd name="f66" fmla="*/ f51 1 29"/>
                  <a:gd name="f67" fmla="*/ f52 1 28"/>
                  <a:gd name="f68" fmla="*/ f53 1 29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9"/>
                  <a:gd name="f79" fmla="*/ f61 1 f38"/>
                  <a:gd name="f80" fmla="*/ f62 1 f39"/>
                  <a:gd name="f81" fmla="*/ f63 1 f39"/>
                  <a:gd name="f82" fmla="*/ f64 1 f38"/>
                  <a:gd name="f83" fmla="*/ f65 1 f39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30 1"/>
                  <a:gd name="f97" fmla="*/ f79 f29 1"/>
                  <a:gd name="f98" fmla="*/ f80 f30 1"/>
                  <a:gd name="f99" fmla="*/ f81 f30 1"/>
                  <a:gd name="f100" fmla="*/ f82 f29 1"/>
                  <a:gd name="f101" fmla="*/ f83 f30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7" y="f99"/>
                  </a:cxn>
                  <a:cxn ang="f54">
                    <a:pos x="f100" y="f101"/>
                  </a:cxn>
                  <a:cxn ang="f54">
                    <a:pos x="f97" y="f102"/>
                  </a:cxn>
                  <a:cxn ang="f54">
                    <a:pos x="f103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28" h="29">
                    <a:moveTo>
                      <a:pt x="f8" y="f9"/>
                    </a:moveTo>
                    <a:cubicBezTo>
                      <a:pt x="f5" y="f10"/>
                      <a:pt x="f5" y="f11"/>
                      <a:pt x="f12" y="f13"/>
                    </a:cubicBezTo>
                    <a:cubicBezTo>
                      <a:pt x="f14" y="f5"/>
                      <a:pt x="f15" y="f16"/>
                      <a:pt x="f10" y="f12"/>
                    </a:cubicBezTo>
                    <a:cubicBezTo>
                      <a:pt x="f17" y="f10"/>
                      <a:pt x="f18" y="f9"/>
                      <a:pt x="f19" y="f18"/>
                    </a:cubicBezTo>
                    <a:cubicBezTo>
                      <a:pt x="f19" y="f18"/>
                      <a:pt x="f19" y="f18"/>
                      <a:pt x="f19" y="f20"/>
                    </a:cubicBezTo>
                    <a:cubicBezTo>
                      <a:pt x="f21" y="f22"/>
                      <a:pt x="f6" y="f23"/>
                      <a:pt x="f24" y="f25"/>
                    </a:cubicBezTo>
                    <a:cubicBezTo>
                      <a:pt x="f26" y="f26"/>
                      <a:pt x="f21" y="f24"/>
                      <a:pt x="f19" y="f6"/>
                    </a:cubicBezTo>
                    <a:cubicBezTo>
                      <a:pt x="f22" y="f7"/>
                      <a:pt x="f20" y="f24"/>
                      <a:pt x="f9" y="f21"/>
                    </a:cubicBezTo>
                    <a:cubicBezTo>
                      <a:pt x="f17" y="f27"/>
                      <a:pt x="f15" y="f20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3" name="Freeform 374">
                <a:extLst>
                  <a:ext uri="{FF2B5EF4-FFF2-40B4-BE49-F238E27FC236}">
                    <a16:creationId xmlns:a16="http://schemas.microsoft.com/office/drawing/2014/main" id="{CE1C2295-640B-DEA0-4118-A86CF2AB4283}"/>
                  </a:ext>
                </a:extLst>
              </p:cNvPr>
              <p:cNvSpPr/>
              <p:nvPr/>
            </p:nvSpPr>
            <p:spPr>
              <a:xfrm>
                <a:off x="3608386" y="4503740"/>
                <a:ext cx="4762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6"/>
                  <a:gd name="f8" fmla="val 7"/>
                  <a:gd name="f9" fmla="val 5"/>
                  <a:gd name="f10" fmla="val 1"/>
                  <a:gd name="f11" fmla="val 4"/>
                  <a:gd name="f12" fmla="val 2"/>
                  <a:gd name="f13" fmla="val 8"/>
                  <a:gd name="f14" fmla="val 3"/>
                  <a:gd name="f15" fmla="val 10"/>
                  <a:gd name="f16" fmla="val 14"/>
                  <a:gd name="f17" fmla="val 17"/>
                  <a:gd name="f18" fmla="val 19"/>
                  <a:gd name="f19" fmla="val 11"/>
                  <a:gd name="f20" fmla="val 12"/>
                  <a:gd name="f21" fmla="val 13"/>
                  <a:gd name="f22" fmla="val 18"/>
                  <a:gd name="f23" fmla="val 15"/>
                  <a:gd name="f24" fmla="val 6"/>
                  <a:gd name="f25" fmla="val 9"/>
                  <a:gd name="f26" fmla="+- 0 0 -90"/>
                  <a:gd name="f27" fmla="*/ f3 1 20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0"/>
                  <a:gd name="f37" fmla="*/ f33 1 16"/>
                  <a:gd name="f38" fmla="*/ 0 f34 1"/>
                  <a:gd name="f39" fmla="*/ 7 f33 1"/>
                  <a:gd name="f40" fmla="*/ 1 f34 1"/>
                  <a:gd name="f41" fmla="*/ 2 f33 1"/>
                  <a:gd name="f42" fmla="*/ 4 f34 1"/>
                  <a:gd name="f43" fmla="*/ 1 f33 1"/>
                  <a:gd name="f44" fmla="*/ 10 f34 1"/>
                  <a:gd name="f45" fmla="*/ 3 f33 1"/>
                  <a:gd name="f46" fmla="*/ 19 f34 1"/>
                  <a:gd name="f47" fmla="*/ 10 f33 1"/>
                  <a:gd name="f48" fmla="*/ 13 f33 1"/>
                  <a:gd name="f49" fmla="*/ 14 f34 1"/>
                  <a:gd name="f50" fmla="*/ 15 f33 1"/>
                  <a:gd name="f51" fmla="*/ 8 f34 1"/>
                  <a:gd name="f52" fmla="*/ 12 f33 1"/>
                  <a:gd name="f53" fmla="+- f35 0 f1"/>
                  <a:gd name="f54" fmla="*/ f38 1 20"/>
                  <a:gd name="f55" fmla="*/ f39 1 16"/>
                  <a:gd name="f56" fmla="*/ f40 1 20"/>
                  <a:gd name="f57" fmla="*/ f41 1 16"/>
                  <a:gd name="f58" fmla="*/ f42 1 20"/>
                  <a:gd name="f59" fmla="*/ f43 1 16"/>
                  <a:gd name="f60" fmla="*/ f44 1 20"/>
                  <a:gd name="f61" fmla="*/ f45 1 16"/>
                  <a:gd name="f62" fmla="*/ f46 1 20"/>
                  <a:gd name="f63" fmla="*/ f47 1 16"/>
                  <a:gd name="f64" fmla="*/ f48 1 16"/>
                  <a:gd name="f65" fmla="*/ f49 1 20"/>
                  <a:gd name="f66" fmla="*/ f50 1 16"/>
                  <a:gd name="f67" fmla="*/ f51 1 20"/>
                  <a:gd name="f68" fmla="*/ f52 1 16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0" h="16">
                    <a:moveTo>
                      <a:pt x="f5" y="f8"/>
                    </a:moveTo>
                    <a:cubicBezTo>
                      <a:pt x="f5" y="f9"/>
                      <a:pt x="f10" y="f11"/>
                      <a:pt x="f10" y="f12"/>
                    </a:cubicBezTo>
                    <a:cubicBezTo>
                      <a:pt x="f12" y="f10"/>
                      <a:pt x="f11" y="f5"/>
                      <a:pt x="f11" y="f10"/>
                    </a:cubicBezTo>
                    <a:cubicBezTo>
                      <a:pt x="f9" y="f8"/>
                      <a:pt x="f13" y="f14"/>
                      <a:pt x="f15" y="f14"/>
                    </a:cubicBezTo>
                    <a:cubicBezTo>
                      <a:pt x="f16" y="f14"/>
                      <a:pt x="f17" y="f8"/>
                      <a:pt x="f18" y="f15"/>
                    </a:cubicBezTo>
                    <a:cubicBezTo>
                      <a:pt x="f6" y="f19"/>
                      <a:pt x="f6" y="f20"/>
                      <a:pt x="f18" y="f21"/>
                    </a:cubicBezTo>
                    <a:cubicBezTo>
                      <a:pt x="f22" y="f16"/>
                      <a:pt x="f7" y="f7"/>
                      <a:pt x="f16" y="f23"/>
                    </a:cubicBezTo>
                    <a:cubicBezTo>
                      <a:pt x="f20" y="f23"/>
                      <a:pt x="f15" y="f21"/>
                      <a:pt x="f13" y="f20"/>
                    </a:cubicBezTo>
                    <a:cubicBezTo>
                      <a:pt x="f24" y="f25"/>
                      <a:pt x="f14" y="f13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4" name="Freeform 375">
                <a:extLst>
                  <a:ext uri="{FF2B5EF4-FFF2-40B4-BE49-F238E27FC236}">
                    <a16:creationId xmlns:a16="http://schemas.microsoft.com/office/drawing/2014/main" id="{6A8C630E-BF29-16AD-D6C5-414445244427}"/>
                  </a:ext>
                </a:extLst>
              </p:cNvPr>
              <p:cNvSpPr/>
              <p:nvPr/>
            </p:nvSpPr>
            <p:spPr>
              <a:xfrm>
                <a:off x="3554409" y="4583119"/>
                <a:ext cx="2857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6"/>
                  <a:gd name="f8" fmla="val 9"/>
                  <a:gd name="f9" fmla="val 6"/>
                  <a:gd name="f10" fmla="val 8"/>
                  <a:gd name="f11" fmla="val 11"/>
                  <a:gd name="f12" fmla="val 14"/>
                  <a:gd name="f13" fmla="val 7"/>
                  <a:gd name="f14" fmla="val 13"/>
                  <a:gd name="f15" fmla="val 4"/>
                  <a:gd name="f16" fmla="val 3"/>
                  <a:gd name="f17" fmla="val 10"/>
                  <a:gd name="f18" fmla="val 1"/>
                  <a:gd name="f19" fmla="val 2"/>
                  <a:gd name="f20" fmla="val 5"/>
                  <a:gd name="f21" fmla="+- 0 0 -90"/>
                  <a:gd name="f22" fmla="*/ f3 1 12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2"/>
                  <a:gd name="f32" fmla="*/ f28 1 16"/>
                  <a:gd name="f33" fmla="*/ 9 f29 1"/>
                  <a:gd name="f34" fmla="*/ 6 f28 1"/>
                  <a:gd name="f35" fmla="*/ 14 f28 1"/>
                  <a:gd name="f36" fmla="*/ 4 f29 1"/>
                  <a:gd name="f37" fmla="*/ 12 f28 1"/>
                  <a:gd name="f38" fmla="*/ 1 f29 1"/>
                  <a:gd name="f39" fmla="*/ 10 f28 1"/>
                  <a:gd name="f40" fmla="*/ 0 f29 1"/>
                  <a:gd name="f41" fmla="*/ 8 f28 1"/>
                  <a:gd name="f42" fmla="*/ 2 f29 1"/>
                  <a:gd name="f43" fmla="*/ 7 f28 1"/>
                  <a:gd name="f44" fmla="*/ 5 f29 1"/>
                  <a:gd name="f45" fmla="+- f30 0 f1"/>
                  <a:gd name="f46" fmla="*/ f33 1 12"/>
                  <a:gd name="f47" fmla="*/ f34 1 16"/>
                  <a:gd name="f48" fmla="*/ f35 1 16"/>
                  <a:gd name="f49" fmla="*/ f36 1 12"/>
                  <a:gd name="f50" fmla="*/ f37 1 16"/>
                  <a:gd name="f51" fmla="*/ f38 1 12"/>
                  <a:gd name="f52" fmla="*/ f39 1 16"/>
                  <a:gd name="f53" fmla="*/ f40 1 12"/>
                  <a:gd name="f54" fmla="*/ f41 1 16"/>
                  <a:gd name="f55" fmla="*/ f42 1 12"/>
                  <a:gd name="f56" fmla="*/ f43 1 16"/>
                  <a:gd name="f57" fmla="*/ f44 1 12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2"/>
                  <a:gd name="f65" fmla="*/ f49 1 f31"/>
                  <a:gd name="f66" fmla="*/ f50 1 f32"/>
                  <a:gd name="f67" fmla="*/ f51 1 f31"/>
                  <a:gd name="f68" fmla="*/ f52 1 f32"/>
                  <a:gd name="f69" fmla="*/ f53 1 f31"/>
                  <a:gd name="f70" fmla="*/ f54 1 f32"/>
                  <a:gd name="f71" fmla="*/ f55 1 f31"/>
                  <a:gd name="f72" fmla="*/ f56 1 f32"/>
                  <a:gd name="f73" fmla="*/ f57 1 f31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3 1"/>
                  <a:gd name="f81" fmla="*/ f65 f22 1"/>
                  <a:gd name="f82" fmla="*/ f66 f23 1"/>
                  <a:gd name="f83" fmla="*/ f67 f22 1"/>
                  <a:gd name="f84" fmla="*/ f68 f23 1"/>
                  <a:gd name="f85" fmla="*/ f69 f22 1"/>
                  <a:gd name="f86" fmla="*/ f70 f23 1"/>
                  <a:gd name="f87" fmla="*/ f71 f22 1"/>
                  <a:gd name="f88" fmla="*/ f72 f23 1"/>
                  <a:gd name="f89" fmla="*/ f73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78" y="f80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87" y="f88"/>
                  </a:cxn>
                  <a:cxn ang="f45">
                    <a:pos x="f89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2" h="16">
                    <a:moveTo>
                      <a:pt x="f8" y="f9"/>
                    </a:moveTo>
                    <a:cubicBezTo>
                      <a:pt x="f6" y="f10"/>
                      <a:pt x="f11" y="f11"/>
                      <a:pt x="f8" y="f12"/>
                    </a:cubicBezTo>
                    <a:cubicBezTo>
                      <a:pt x="f13" y="f7"/>
                      <a:pt x="f9" y="f14"/>
                      <a:pt x="f15" y="f6"/>
                    </a:cubicBezTo>
                    <a:cubicBezTo>
                      <a:pt x="f16" y="f6"/>
                      <a:pt x="f16" y="f17"/>
                      <a:pt x="f18" y="f17"/>
                    </a:cubicBezTo>
                    <a:cubicBezTo>
                      <a:pt x="f18" y="f8"/>
                      <a:pt x="f5" y="f8"/>
                      <a:pt x="f5" y="f10"/>
                    </a:cubicBezTo>
                    <a:cubicBezTo>
                      <a:pt x="f5" y="f9"/>
                      <a:pt x="f18" y="f13"/>
                      <a:pt x="f19" y="f13"/>
                    </a:cubicBezTo>
                    <a:cubicBezTo>
                      <a:pt x="f15" y="f10"/>
                      <a:pt x="f20" y="f13"/>
                      <a:pt x="f20" y="f9"/>
                    </a:cubicBezTo>
                    <a:cubicBezTo>
                      <a:pt x="f9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5" name="Freeform 376">
                <a:extLst>
                  <a:ext uri="{FF2B5EF4-FFF2-40B4-BE49-F238E27FC236}">
                    <a16:creationId xmlns:a16="http://schemas.microsoft.com/office/drawing/2014/main" id="{9FD25BD8-0860-8D96-A12E-A3B6CD835672}"/>
                  </a:ext>
                </a:extLst>
              </p:cNvPr>
              <p:cNvSpPr/>
              <p:nvPr/>
            </p:nvSpPr>
            <p:spPr>
              <a:xfrm>
                <a:off x="3522661" y="4610103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3"/>
                  <a:gd name="f8" fmla="val 7"/>
                  <a:gd name="f9" fmla="val 8"/>
                  <a:gd name="f10" fmla="val 10"/>
                  <a:gd name="f11" fmla="val 11"/>
                  <a:gd name="f12" fmla="val 6"/>
                  <a:gd name="f13" fmla="val 4"/>
                  <a:gd name="f14" fmla="val 2"/>
                  <a:gd name="f15" fmla="val 12"/>
                  <a:gd name="f16" fmla="val 1"/>
                  <a:gd name="f17" fmla="val 5"/>
                  <a:gd name="f18" fmla="+- 0 0 -90"/>
                  <a:gd name="f19" fmla="*/ f3 1 9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3"/>
                  <a:gd name="f30" fmla="*/ 9 f26 1"/>
                  <a:gd name="f31" fmla="*/ 7 f25 1"/>
                  <a:gd name="f32" fmla="*/ 8 f26 1"/>
                  <a:gd name="f33" fmla="*/ 10 f25 1"/>
                  <a:gd name="f34" fmla="*/ 4 f26 1"/>
                  <a:gd name="f35" fmla="*/ 13 f25 1"/>
                  <a:gd name="f36" fmla="*/ 2 f26 1"/>
                  <a:gd name="f37" fmla="*/ 9 f25 1"/>
                  <a:gd name="f38" fmla="*/ 0 f26 1"/>
                  <a:gd name="f39" fmla="*/ 6 f25 1"/>
                  <a:gd name="f40" fmla="*/ 5 f26 1"/>
                  <a:gd name="f41" fmla="*/ 1 f25 1"/>
                  <a:gd name="f42" fmla="+- f27 0 f1"/>
                  <a:gd name="f43" fmla="*/ f30 1 9"/>
                  <a:gd name="f44" fmla="*/ f31 1 13"/>
                  <a:gd name="f45" fmla="*/ f32 1 9"/>
                  <a:gd name="f46" fmla="*/ f33 1 13"/>
                  <a:gd name="f47" fmla="*/ f34 1 9"/>
                  <a:gd name="f48" fmla="*/ f35 1 13"/>
                  <a:gd name="f49" fmla="*/ f36 1 9"/>
                  <a:gd name="f50" fmla="*/ f37 1 13"/>
                  <a:gd name="f51" fmla="*/ f38 1 9"/>
                  <a:gd name="f52" fmla="*/ f39 1 13"/>
                  <a:gd name="f53" fmla="*/ f40 1 9"/>
                  <a:gd name="f54" fmla="*/ f41 1 13"/>
                  <a:gd name="f55" fmla="*/ 0 1 f28"/>
                  <a:gd name="f56" fmla="*/ f22 1 f28"/>
                  <a:gd name="f57" fmla="*/ 0 1 f29"/>
                  <a:gd name="f58" fmla="*/ f23 1 f29"/>
                  <a:gd name="f59" fmla="*/ f43 1 f28"/>
                  <a:gd name="f60" fmla="*/ f44 1 f29"/>
                  <a:gd name="f61" fmla="*/ f45 1 f28"/>
                  <a:gd name="f62" fmla="*/ f46 1 f29"/>
                  <a:gd name="f63" fmla="*/ f47 1 f28"/>
                  <a:gd name="f64" fmla="*/ f48 1 f29"/>
                  <a:gd name="f65" fmla="*/ f49 1 f28"/>
                  <a:gd name="f66" fmla="*/ f50 1 f29"/>
                  <a:gd name="f67" fmla="*/ f51 1 f28"/>
                  <a:gd name="f68" fmla="*/ f52 1 f29"/>
                  <a:gd name="f69" fmla="*/ f53 1 f28"/>
                  <a:gd name="f70" fmla="*/ f54 1 f29"/>
                  <a:gd name="f71" fmla="*/ f55 f19 1"/>
                  <a:gd name="f72" fmla="*/ f56 f19 1"/>
                  <a:gd name="f73" fmla="*/ f58 f20 1"/>
                  <a:gd name="f74" fmla="*/ f57 f20 1"/>
                  <a:gd name="f75" fmla="*/ f59 f19 1"/>
                  <a:gd name="f76" fmla="*/ f60 f20 1"/>
                  <a:gd name="f77" fmla="*/ f61 f19 1"/>
                  <a:gd name="f78" fmla="*/ f62 f20 1"/>
                  <a:gd name="f79" fmla="*/ f63 f19 1"/>
                  <a:gd name="f80" fmla="*/ f64 f20 1"/>
                  <a:gd name="f81" fmla="*/ f65 f19 1"/>
                  <a:gd name="f82" fmla="*/ f66 f20 1"/>
                  <a:gd name="f83" fmla="*/ f67 f19 1"/>
                  <a:gd name="f84" fmla="*/ f68 f20 1"/>
                  <a:gd name="f85" fmla="*/ f69 f19 1"/>
                  <a:gd name="f86" fmla="*/ f70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82"/>
                  </a:cxn>
                  <a:cxn ang="f42">
                    <a:pos x="f83" y="f84"/>
                  </a:cxn>
                  <a:cxn ang="f42">
                    <a:pos x="f85" y="f86"/>
                  </a:cxn>
                  <a:cxn ang="f42">
                    <a:pos x="f75" y="f76"/>
                  </a:cxn>
                </a:cxnLst>
                <a:rect l="f71" t="f74" r="f72" b="f73"/>
                <a:pathLst>
                  <a:path w="9" h="13">
                    <a:moveTo>
                      <a:pt x="f6" y="f8"/>
                    </a:moveTo>
                    <a:cubicBezTo>
                      <a:pt x="f6" y="f9"/>
                      <a:pt x="f9" y="f6"/>
                      <a:pt x="f9" y="f10"/>
                    </a:cubicBezTo>
                    <a:cubicBezTo>
                      <a:pt x="f8" y="f11"/>
                      <a:pt x="f12" y="f7"/>
                      <a:pt x="f13" y="f7"/>
                    </a:cubicBezTo>
                    <a:cubicBezTo>
                      <a:pt x="f14" y="f15"/>
                      <a:pt x="f14" y="f11"/>
                      <a:pt x="f14" y="f6"/>
                    </a:cubicBezTo>
                    <a:cubicBezTo>
                      <a:pt x="f14" y="f9"/>
                      <a:pt x="f16" y="f8"/>
                      <a:pt x="f5" y="f12"/>
                    </a:cubicBezTo>
                    <a:cubicBezTo>
                      <a:pt x="f14" y="f17"/>
                      <a:pt x="f16" y="f5"/>
                      <a:pt x="f17" y="f16"/>
                    </a:cubicBezTo>
                    <a:cubicBezTo>
                      <a:pt x="f9" y="f16"/>
                      <a:pt x="f9" y="f17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6" name="Freeform 377">
                <a:extLst>
                  <a:ext uri="{FF2B5EF4-FFF2-40B4-BE49-F238E27FC236}">
                    <a16:creationId xmlns:a16="http://schemas.microsoft.com/office/drawing/2014/main" id="{0547F63B-A3E2-E358-C3EB-E5731AC04C0B}"/>
                  </a:ext>
                </a:extLst>
              </p:cNvPr>
              <p:cNvSpPr/>
              <p:nvPr/>
            </p:nvSpPr>
            <p:spPr>
              <a:xfrm>
                <a:off x="3575047" y="4494211"/>
                <a:ext cx="14292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2"/>
                  <a:gd name="f10" fmla="val 4"/>
                  <a:gd name="f11" fmla="val 1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5 f18 1"/>
                  <a:gd name="f22" fmla="*/ 2 f18 1"/>
                  <a:gd name="f23" fmla="*/ 4 f18 1"/>
                  <a:gd name="f24" fmla="*/ 1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2 f14 1"/>
                  <a:gd name="f42" fmla="*/ f33 f13 1"/>
                  <a:gd name="f43" fmla="*/ f34 f14 1"/>
                  <a:gd name="f44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2" y="f44"/>
                  </a:cxn>
                  <a:cxn ang="f25">
                    <a:pos x="f40" y="f44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7"/>
                    </a:moveTo>
                    <a:cubicBezTo>
                      <a:pt x="f8" y="f6"/>
                      <a:pt x="f9" y="f7"/>
                      <a:pt x="f9" y="f10"/>
                    </a:cubicBezTo>
                    <a:cubicBezTo>
                      <a:pt x="f11" y="f8"/>
                      <a:pt x="f5" y="f9"/>
                      <a:pt x="f9" y="f11"/>
                    </a:cubicBezTo>
                    <a:cubicBezTo>
                      <a:pt x="f8" y="f5"/>
                      <a:pt x="f10" y="f5"/>
                      <a:pt x="f7" y="f11"/>
                    </a:cubicBezTo>
                    <a:cubicBezTo>
                      <a:pt x="f6" y="f8"/>
                      <a:pt x="f6" y="f10"/>
                      <a:pt x="f7" y="f7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7" name="Freeform 378">
                <a:extLst>
                  <a:ext uri="{FF2B5EF4-FFF2-40B4-BE49-F238E27FC236}">
                    <a16:creationId xmlns:a16="http://schemas.microsoft.com/office/drawing/2014/main" id="{E1D05883-1244-2AF4-74A5-6CBEE0D631CE}"/>
                  </a:ext>
                </a:extLst>
              </p:cNvPr>
              <p:cNvSpPr/>
              <p:nvPr/>
            </p:nvSpPr>
            <p:spPr>
              <a:xfrm>
                <a:off x="2305046" y="4706938"/>
                <a:ext cx="12701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8" y="f5"/>
                    </a:moveTo>
                    <a:cubicBezTo>
                      <a:pt x="f9" y="f10"/>
                      <a:pt x="f6" y="f8"/>
                      <a:pt x="f6" y="f11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8" y="f7"/>
                      <a:pt x="f5" y="f6"/>
                      <a:pt x="f5" y="f11"/>
                    </a:cubicBezTo>
                    <a:cubicBezTo>
                      <a:pt x="f10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8" name="Freeform 379">
                <a:extLst>
                  <a:ext uri="{FF2B5EF4-FFF2-40B4-BE49-F238E27FC236}">
                    <a16:creationId xmlns:a16="http://schemas.microsoft.com/office/drawing/2014/main" id="{F58B5218-3E14-6EFB-5436-2EB66EFDAD46}"/>
                  </a:ext>
                </a:extLst>
              </p:cNvPr>
              <p:cNvSpPr/>
              <p:nvPr/>
            </p:nvSpPr>
            <p:spPr>
              <a:xfrm>
                <a:off x="1995485" y="4460882"/>
                <a:ext cx="98426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32"/>
                  <a:gd name="f8" fmla="val 29"/>
                  <a:gd name="f9" fmla="val 27"/>
                  <a:gd name="f10" fmla="val 30"/>
                  <a:gd name="f11" fmla="val 22"/>
                  <a:gd name="f12" fmla="val 21"/>
                  <a:gd name="f13" fmla="val 25"/>
                  <a:gd name="f14" fmla="val 24"/>
                  <a:gd name="f15" fmla="val 23"/>
                  <a:gd name="f16" fmla="val 16"/>
                  <a:gd name="f17" fmla="val 19"/>
                  <a:gd name="f18" fmla="val 9"/>
                  <a:gd name="f19" fmla="val 17"/>
                  <a:gd name="f20" fmla="val 3"/>
                  <a:gd name="f21" fmla="val 12"/>
                  <a:gd name="f22" fmla="val 6"/>
                  <a:gd name="f23" fmla="val 1"/>
                  <a:gd name="f24" fmla="val 2"/>
                  <a:gd name="f25" fmla="val 5"/>
                  <a:gd name="f26" fmla="val 8"/>
                  <a:gd name="f27" fmla="val 14"/>
                  <a:gd name="f28" fmla="val 11"/>
                  <a:gd name="f29" fmla="val 28"/>
                  <a:gd name="f30" fmla="val 13"/>
                  <a:gd name="f31" fmla="val 35"/>
                  <a:gd name="f32" fmla="val 18"/>
                  <a:gd name="f33" fmla="val 39"/>
                  <a:gd name="f34" fmla="val 20"/>
                  <a:gd name="f35" fmla="val 37"/>
                  <a:gd name="f36" fmla="val 34"/>
                  <a:gd name="f37" fmla="val 31"/>
                  <a:gd name="f38" fmla="+- 0 0 -90"/>
                  <a:gd name="f39" fmla="*/ f3 1 41"/>
                  <a:gd name="f40" fmla="*/ f4 1 3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1"/>
                  <a:gd name="f49" fmla="*/ f45 1 32"/>
                  <a:gd name="f50" fmla="*/ 29 f46 1"/>
                  <a:gd name="f51" fmla="*/ 27 f45 1"/>
                  <a:gd name="f52" fmla="*/ 25 f46 1"/>
                  <a:gd name="f53" fmla="*/ 22 f45 1"/>
                  <a:gd name="f54" fmla="*/ 23 f46 1"/>
                  <a:gd name="f55" fmla="*/ 23 f45 1"/>
                  <a:gd name="f56" fmla="*/ 3 f46 1"/>
                  <a:gd name="f57" fmla="*/ 12 f45 1"/>
                  <a:gd name="f58" fmla="*/ 1 f46 1"/>
                  <a:gd name="f59" fmla="*/ 3 f45 1"/>
                  <a:gd name="f60" fmla="*/ 8 f46 1"/>
                  <a:gd name="f61" fmla="*/ 1 f45 1"/>
                  <a:gd name="f62" fmla="*/ 11 f45 1"/>
                  <a:gd name="f63" fmla="*/ 35 f46 1"/>
                  <a:gd name="f64" fmla="*/ 18 f45 1"/>
                  <a:gd name="f65" fmla="*/ 39 f46 1"/>
                  <a:gd name="f66" fmla="*/ 28 f45 1"/>
                  <a:gd name="f67" fmla="*/ 31 f46 1"/>
                  <a:gd name="f68" fmla="+- f47 0 f1"/>
                  <a:gd name="f69" fmla="*/ f50 1 41"/>
                  <a:gd name="f70" fmla="*/ f51 1 32"/>
                  <a:gd name="f71" fmla="*/ f52 1 41"/>
                  <a:gd name="f72" fmla="*/ f53 1 32"/>
                  <a:gd name="f73" fmla="*/ f54 1 41"/>
                  <a:gd name="f74" fmla="*/ f55 1 32"/>
                  <a:gd name="f75" fmla="*/ f56 1 41"/>
                  <a:gd name="f76" fmla="*/ f57 1 32"/>
                  <a:gd name="f77" fmla="*/ f58 1 41"/>
                  <a:gd name="f78" fmla="*/ f59 1 32"/>
                  <a:gd name="f79" fmla="*/ f60 1 41"/>
                  <a:gd name="f80" fmla="*/ f61 1 32"/>
                  <a:gd name="f81" fmla="*/ f62 1 32"/>
                  <a:gd name="f82" fmla="*/ f63 1 41"/>
                  <a:gd name="f83" fmla="*/ f64 1 32"/>
                  <a:gd name="f84" fmla="*/ f65 1 41"/>
                  <a:gd name="f85" fmla="*/ f66 1 32"/>
                  <a:gd name="f86" fmla="*/ f67 1 41"/>
                  <a:gd name="f87" fmla="*/ 0 1 f48"/>
                  <a:gd name="f88" fmla="*/ f42 1 f48"/>
                  <a:gd name="f89" fmla="*/ 0 1 f49"/>
                  <a:gd name="f90" fmla="*/ f43 1 f49"/>
                  <a:gd name="f91" fmla="*/ f69 1 f48"/>
                  <a:gd name="f92" fmla="*/ f70 1 f49"/>
                  <a:gd name="f93" fmla="*/ f71 1 f48"/>
                  <a:gd name="f94" fmla="*/ f72 1 f49"/>
                  <a:gd name="f95" fmla="*/ f73 1 f48"/>
                  <a:gd name="f96" fmla="*/ f74 1 f49"/>
                  <a:gd name="f97" fmla="*/ f75 1 f48"/>
                  <a:gd name="f98" fmla="*/ f76 1 f49"/>
                  <a:gd name="f99" fmla="*/ f77 1 f48"/>
                  <a:gd name="f100" fmla="*/ f78 1 f49"/>
                  <a:gd name="f101" fmla="*/ f79 1 f48"/>
                  <a:gd name="f102" fmla="*/ f80 1 f49"/>
                  <a:gd name="f103" fmla="*/ f81 1 f49"/>
                  <a:gd name="f104" fmla="*/ f82 1 f48"/>
                  <a:gd name="f105" fmla="*/ f83 1 f49"/>
                  <a:gd name="f106" fmla="*/ f84 1 f48"/>
                  <a:gd name="f107" fmla="*/ f85 1 f49"/>
                  <a:gd name="f108" fmla="*/ f86 1 f48"/>
                  <a:gd name="f109" fmla="*/ f87 f39 1"/>
                  <a:gd name="f110" fmla="*/ f88 f39 1"/>
                  <a:gd name="f111" fmla="*/ f90 f40 1"/>
                  <a:gd name="f112" fmla="*/ f89 f40 1"/>
                  <a:gd name="f113" fmla="*/ f91 f39 1"/>
                  <a:gd name="f114" fmla="*/ f92 f40 1"/>
                  <a:gd name="f115" fmla="*/ f93 f39 1"/>
                  <a:gd name="f116" fmla="*/ f94 f40 1"/>
                  <a:gd name="f117" fmla="*/ f95 f39 1"/>
                  <a:gd name="f118" fmla="*/ f96 f40 1"/>
                  <a:gd name="f119" fmla="*/ f97 f39 1"/>
                  <a:gd name="f120" fmla="*/ f98 f40 1"/>
                  <a:gd name="f121" fmla="*/ f99 f39 1"/>
                  <a:gd name="f122" fmla="*/ f100 f40 1"/>
                  <a:gd name="f123" fmla="*/ f101 f39 1"/>
                  <a:gd name="f124" fmla="*/ f102 f40 1"/>
                  <a:gd name="f125" fmla="*/ f103 f40 1"/>
                  <a:gd name="f126" fmla="*/ f104 f39 1"/>
                  <a:gd name="f127" fmla="*/ f105 f40 1"/>
                  <a:gd name="f128" fmla="*/ f106 f39 1"/>
                  <a:gd name="f129" fmla="*/ f107 f40 1"/>
                  <a:gd name="f130" fmla="*/ f10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15" y="f125"/>
                  </a:cxn>
                  <a:cxn ang="f68">
                    <a:pos x="f126" y="f127"/>
                  </a:cxn>
                  <a:cxn ang="f68">
                    <a:pos x="f128" y="f129"/>
                  </a:cxn>
                  <a:cxn ang="f68">
                    <a:pos x="f130" y="f129"/>
                  </a:cxn>
                  <a:cxn ang="f68">
                    <a:pos x="f113" y="f114"/>
                  </a:cxn>
                  <a:cxn ang="f68">
                    <a:pos x="f113" y="f114"/>
                  </a:cxn>
                </a:cxnLst>
                <a:rect l="f109" t="f112" r="f110" b="f111"/>
                <a:pathLst>
                  <a:path w="41" h="32">
                    <a:moveTo>
                      <a:pt x="f8" y="f9"/>
                    </a:moveTo>
                    <a:cubicBezTo>
                      <a:pt x="f10" y="f11"/>
                      <a:pt x="f8" y="f12"/>
                      <a:pt x="f13" y="f11"/>
                    </a:cubicBezTo>
                    <a:cubicBezTo>
                      <a:pt x="f14" y="f15"/>
                      <a:pt x="f15" y="f15"/>
                      <a:pt x="f15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5" y="f18"/>
                      <a:pt x="f5" y="f22"/>
                      <a:pt x="f23" y="f20"/>
                    </a:cubicBezTo>
                    <a:cubicBezTo>
                      <a:pt x="f24" y="f5"/>
                      <a:pt x="f25" y="f23"/>
                      <a:pt x="f26" y="f23"/>
                    </a:cubicBezTo>
                    <a:cubicBezTo>
                      <a:pt x="f27" y="f20"/>
                      <a:pt x="f17" y="f18"/>
                      <a:pt x="f13" y="f28"/>
                    </a:cubicBezTo>
                    <a:cubicBezTo>
                      <a:pt x="f29" y="f30"/>
                      <a:pt x="f7" y="f16"/>
                      <a:pt x="f31" y="f32"/>
                    </a:cubicBezTo>
                    <a:cubicBezTo>
                      <a:pt x="f33" y="f34"/>
                      <a:pt x="f6" y="f13"/>
                      <a:pt x="f33" y="f29"/>
                    </a:cubicBezTo>
                    <a:cubicBezTo>
                      <a:pt x="f35" y="f7"/>
                      <a:pt x="f36" y="f8"/>
                      <a:pt x="f37" y="f29"/>
                    </a:cubicBezTo>
                    <a:cubicBezTo>
                      <a:pt x="f37" y="f29"/>
                      <a:pt x="f10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49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79" name="Freeform 380">
                <a:extLst>
                  <a:ext uri="{FF2B5EF4-FFF2-40B4-BE49-F238E27FC236}">
                    <a16:creationId xmlns:a16="http://schemas.microsoft.com/office/drawing/2014/main" id="{495190BB-5D65-906F-1CC4-F82F5E8FAC57}"/>
                  </a:ext>
                </a:extLst>
              </p:cNvPr>
              <p:cNvSpPr/>
              <p:nvPr/>
            </p:nvSpPr>
            <p:spPr>
              <a:xfrm>
                <a:off x="2041526" y="4375157"/>
                <a:ext cx="63495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6"/>
                  <a:gd name="f8" fmla="val 20"/>
                  <a:gd name="f9" fmla="val 23"/>
                  <a:gd name="f10" fmla="val 25"/>
                  <a:gd name="f11" fmla="val 24"/>
                  <a:gd name="f12" fmla="val 22"/>
                  <a:gd name="f13" fmla="val 19"/>
                  <a:gd name="f14" fmla="val 16"/>
                  <a:gd name="f15" fmla="val 21"/>
                  <a:gd name="f16" fmla="val 12"/>
                  <a:gd name="f17" fmla="val 17"/>
                  <a:gd name="f18" fmla="val 7"/>
                  <a:gd name="f19" fmla="val 3"/>
                  <a:gd name="f20" fmla="val 15"/>
                  <a:gd name="f21" fmla="val 8"/>
                  <a:gd name="f22" fmla="val 4"/>
                  <a:gd name="f23" fmla="val 2"/>
                  <a:gd name="f24" fmla="val 5"/>
                  <a:gd name="f25" fmla="val 1"/>
                  <a:gd name="f26" fmla="val 9"/>
                  <a:gd name="f27" fmla="val 13"/>
                  <a:gd name="f28" fmla="val 6"/>
                  <a:gd name="f29" fmla="val 10"/>
                  <a:gd name="f30" fmla="val 14"/>
                  <a:gd name="f31" fmla="val 18"/>
                  <a:gd name="f32" fmla="+- 0 0 -90"/>
                  <a:gd name="f33" fmla="*/ f3 1 27"/>
                  <a:gd name="f34" fmla="*/ f4 1 27"/>
                  <a:gd name="f35" fmla="val f5"/>
                  <a:gd name="f36" fmla="val f6"/>
                  <a:gd name="f37" fmla="*/ f32 f0 1"/>
                  <a:gd name="f38" fmla="+- f36 0 f35"/>
                  <a:gd name="f39" fmla="*/ f37 1 f2"/>
                  <a:gd name="f40" fmla="*/ f38 1 27"/>
                  <a:gd name="f41" fmla="*/ 26 f38 1"/>
                  <a:gd name="f42" fmla="*/ 20 f38 1"/>
                  <a:gd name="f43" fmla="*/ 24 f38 1"/>
                  <a:gd name="f44" fmla="*/ 19 f38 1"/>
                  <a:gd name="f45" fmla="*/ 7 f38 1"/>
                  <a:gd name="f46" fmla="*/ 16 f38 1"/>
                  <a:gd name="f47" fmla="*/ 0 f38 1"/>
                  <a:gd name="f48" fmla="*/ 8 f38 1"/>
                  <a:gd name="f49" fmla="*/ 5 f38 1"/>
                  <a:gd name="f50" fmla="*/ 1 f38 1"/>
                  <a:gd name="f51" fmla="*/ 15 f38 1"/>
                  <a:gd name="f52" fmla="*/ 6 f38 1"/>
                  <a:gd name="f53" fmla="*/ 23 f38 1"/>
                  <a:gd name="f54" fmla="*/ 14 f38 1"/>
                  <a:gd name="f55" fmla="+- f39 0 f1"/>
                  <a:gd name="f56" fmla="*/ f41 1 27"/>
                  <a:gd name="f57" fmla="*/ f42 1 27"/>
                  <a:gd name="f58" fmla="*/ f43 1 27"/>
                  <a:gd name="f59" fmla="*/ f44 1 27"/>
                  <a:gd name="f60" fmla="*/ f45 1 27"/>
                  <a:gd name="f61" fmla="*/ f46 1 27"/>
                  <a:gd name="f62" fmla="*/ f47 1 27"/>
                  <a:gd name="f63" fmla="*/ f48 1 27"/>
                  <a:gd name="f64" fmla="*/ f49 1 27"/>
                  <a:gd name="f65" fmla="*/ f50 1 27"/>
                  <a:gd name="f66" fmla="*/ f51 1 27"/>
                  <a:gd name="f67" fmla="*/ f52 1 27"/>
                  <a:gd name="f68" fmla="*/ f53 1 27"/>
                  <a:gd name="f69" fmla="*/ f54 1 27"/>
                  <a:gd name="f70" fmla="*/ 0 1 f40"/>
                  <a:gd name="f71" fmla="*/ f36 1 f40"/>
                  <a:gd name="f72" fmla="*/ f56 1 f40"/>
                  <a:gd name="f73" fmla="*/ f57 1 f40"/>
                  <a:gd name="f74" fmla="*/ f58 1 f40"/>
                  <a:gd name="f75" fmla="*/ f59 1 f40"/>
                  <a:gd name="f76" fmla="*/ f60 1 f40"/>
                  <a:gd name="f77" fmla="*/ f61 1 f40"/>
                  <a:gd name="f78" fmla="*/ f62 1 f40"/>
                  <a:gd name="f79" fmla="*/ f63 1 f40"/>
                  <a:gd name="f80" fmla="*/ f64 1 f40"/>
                  <a:gd name="f81" fmla="*/ f65 1 f40"/>
                  <a:gd name="f82" fmla="*/ f66 1 f40"/>
                  <a:gd name="f83" fmla="*/ f67 1 f40"/>
                  <a:gd name="f84" fmla="*/ f68 1 f40"/>
                  <a:gd name="f85" fmla="*/ f69 1 f40"/>
                  <a:gd name="f86" fmla="*/ f70 f33 1"/>
                  <a:gd name="f87" fmla="*/ f71 f33 1"/>
                  <a:gd name="f88" fmla="*/ f71 f34 1"/>
                  <a:gd name="f89" fmla="*/ f70 f34 1"/>
                  <a:gd name="f90" fmla="*/ f72 f33 1"/>
                  <a:gd name="f91" fmla="*/ f73 f34 1"/>
                  <a:gd name="f92" fmla="*/ f74 f33 1"/>
                  <a:gd name="f93" fmla="*/ f72 f34 1"/>
                  <a:gd name="f94" fmla="*/ f75 f33 1"/>
                  <a:gd name="f95" fmla="*/ f74 f34 1"/>
                  <a:gd name="f96" fmla="*/ f76 f33 1"/>
                  <a:gd name="f97" fmla="*/ f77 f34 1"/>
                  <a:gd name="f98" fmla="*/ f78 f33 1"/>
                  <a:gd name="f99" fmla="*/ f79 f34 1"/>
                  <a:gd name="f100" fmla="*/ f80 f33 1"/>
                  <a:gd name="f101" fmla="*/ f81 f34 1"/>
                  <a:gd name="f102" fmla="*/ f82 f33 1"/>
                  <a:gd name="f103" fmla="*/ f83 f34 1"/>
                  <a:gd name="f104" fmla="*/ f84 f33 1"/>
                  <a:gd name="f105" fmla="*/ f85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7"/>
                  </a:cxn>
                  <a:cxn ang="f55">
                    <a:pos x="f98" y="f99"/>
                  </a:cxn>
                  <a:cxn ang="f55">
                    <a:pos x="f100" y="f101"/>
                  </a:cxn>
                  <a:cxn ang="f55">
                    <a:pos x="f102" y="f103"/>
                  </a:cxn>
                  <a:cxn ang="f55">
                    <a:pos x="f104" y="f105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27" h="27">
                    <a:moveTo>
                      <a:pt x="f7" y="f8"/>
                    </a:moveTo>
                    <a:cubicBezTo>
                      <a:pt x="f6" y="f9"/>
                      <a:pt x="f7" y="f10"/>
                      <a:pt x="f11" y="f7"/>
                    </a:cubicBezTo>
                    <a:cubicBezTo>
                      <a:pt x="f12" y="f6"/>
                      <a:pt x="f8" y="f7"/>
                      <a:pt x="f13" y="f11"/>
                    </a:cubicBezTo>
                    <a:cubicBezTo>
                      <a:pt x="f14" y="f15"/>
                      <a:pt x="f16" y="f17"/>
                      <a:pt x="f18" y="f14"/>
                    </a:cubicBezTo>
                    <a:cubicBezTo>
                      <a:pt x="f19" y="f20"/>
                      <a:pt x="f5" y="f16"/>
                      <a:pt x="f5" y="f21"/>
                    </a:cubicBezTo>
                    <a:cubicBezTo>
                      <a:pt x="f5" y="f22"/>
                      <a:pt x="f23" y="f23"/>
                      <a:pt x="f24" y="f25"/>
                    </a:cubicBezTo>
                    <a:cubicBezTo>
                      <a:pt x="f26" y="f5"/>
                      <a:pt x="f27" y="f19"/>
                      <a:pt x="f20" y="f28"/>
                    </a:cubicBezTo>
                    <a:cubicBezTo>
                      <a:pt x="f17" y="f29"/>
                      <a:pt x="f8" y="f16"/>
                      <a:pt x="f9" y="f30"/>
                    </a:cubicBezTo>
                    <a:cubicBezTo>
                      <a:pt x="f7" y="f20"/>
                      <a:pt x="f6" y="f31"/>
                      <a:pt x="f7" y="f8"/>
                    </a:cubicBezTo>
                    <a:close/>
                  </a:path>
                </a:pathLst>
              </a:custGeom>
              <a:solidFill>
                <a:srgbClr val="4BAB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0" name="Freeform 381">
                <a:extLst>
                  <a:ext uri="{FF2B5EF4-FFF2-40B4-BE49-F238E27FC236}">
                    <a16:creationId xmlns:a16="http://schemas.microsoft.com/office/drawing/2014/main" id="{5B058837-DD0F-B72F-FF52-AE1939DA9690}"/>
                  </a:ext>
                </a:extLst>
              </p:cNvPr>
              <p:cNvSpPr/>
              <p:nvPr/>
            </p:nvSpPr>
            <p:spPr>
              <a:xfrm>
                <a:off x="2000250" y="4408486"/>
                <a:ext cx="7144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7"/>
                  <a:gd name="f9" fmla="val 9"/>
                  <a:gd name="f10" fmla="val 11"/>
                  <a:gd name="f11" fmla="val 1"/>
                  <a:gd name="f12" fmla="val 12"/>
                  <a:gd name="f13" fmla="val 2"/>
                  <a:gd name="f14" fmla="val 16"/>
                  <a:gd name="f15" fmla="val 21"/>
                  <a:gd name="f16" fmla="val 10"/>
                  <a:gd name="f17" fmla="val 26"/>
                  <a:gd name="f18" fmla="val 13"/>
                  <a:gd name="f19" fmla="val 28"/>
                  <a:gd name="f20" fmla="val 15"/>
                  <a:gd name="f21" fmla="val 18"/>
                  <a:gd name="f22" fmla="val 29"/>
                  <a:gd name="f23" fmla="val 22"/>
                  <a:gd name="f24" fmla="val 20"/>
                  <a:gd name="f25" fmla="val 17"/>
                  <a:gd name="f26" fmla="val 14"/>
                  <a:gd name="f27" fmla="val 5"/>
                  <a:gd name="f28" fmla="val 3"/>
                  <a:gd name="f29" fmla="+- 0 0 -90"/>
                  <a:gd name="f30" fmla="*/ f3 1 30"/>
                  <a:gd name="f31" fmla="*/ f4 1 25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30"/>
                  <a:gd name="f40" fmla="*/ f36 1 25"/>
                  <a:gd name="f41" fmla="*/ 7 f37 1"/>
                  <a:gd name="f42" fmla="*/ 0 f36 1"/>
                  <a:gd name="f43" fmla="*/ 12 f37 1"/>
                  <a:gd name="f44" fmla="*/ 2 f36 1"/>
                  <a:gd name="f45" fmla="*/ 26 f37 1"/>
                  <a:gd name="f46" fmla="*/ 13 f36 1"/>
                  <a:gd name="f47" fmla="*/ 29 f37 1"/>
                  <a:gd name="f48" fmla="*/ 21 f36 1"/>
                  <a:gd name="f49" fmla="*/ 20 f37 1"/>
                  <a:gd name="f50" fmla="*/ 5 f37 1"/>
                  <a:gd name="f51" fmla="*/ 12 f36 1"/>
                  <a:gd name="f52" fmla="*/ 1 f37 1"/>
                  <a:gd name="f53" fmla="*/ 5 f36 1"/>
                  <a:gd name="f54" fmla="+- f38 0 f1"/>
                  <a:gd name="f55" fmla="*/ f41 1 30"/>
                  <a:gd name="f56" fmla="*/ f42 1 25"/>
                  <a:gd name="f57" fmla="*/ f43 1 30"/>
                  <a:gd name="f58" fmla="*/ f44 1 25"/>
                  <a:gd name="f59" fmla="*/ f45 1 30"/>
                  <a:gd name="f60" fmla="*/ f46 1 25"/>
                  <a:gd name="f61" fmla="*/ f47 1 30"/>
                  <a:gd name="f62" fmla="*/ f48 1 25"/>
                  <a:gd name="f63" fmla="*/ f49 1 30"/>
                  <a:gd name="f64" fmla="*/ f50 1 30"/>
                  <a:gd name="f65" fmla="*/ f51 1 25"/>
                  <a:gd name="f66" fmla="*/ f52 1 30"/>
                  <a:gd name="f67" fmla="*/ f53 1 25"/>
                  <a:gd name="f68" fmla="*/ 0 1 f39"/>
                  <a:gd name="f69" fmla="*/ f33 1 f39"/>
                  <a:gd name="f70" fmla="*/ 0 1 f40"/>
                  <a:gd name="f71" fmla="*/ f34 1 f40"/>
                  <a:gd name="f72" fmla="*/ f55 1 f39"/>
                  <a:gd name="f73" fmla="*/ f56 1 f40"/>
                  <a:gd name="f74" fmla="*/ f57 1 f39"/>
                  <a:gd name="f75" fmla="*/ f58 1 f40"/>
                  <a:gd name="f76" fmla="*/ f59 1 f39"/>
                  <a:gd name="f77" fmla="*/ f60 1 f40"/>
                  <a:gd name="f78" fmla="*/ f61 1 f39"/>
                  <a:gd name="f79" fmla="*/ f62 1 f40"/>
                  <a:gd name="f80" fmla="*/ f63 1 f39"/>
                  <a:gd name="f81" fmla="*/ f64 1 f39"/>
                  <a:gd name="f82" fmla="*/ f65 1 f40"/>
                  <a:gd name="f83" fmla="*/ f66 1 f39"/>
                  <a:gd name="f84" fmla="*/ f67 1 f40"/>
                  <a:gd name="f85" fmla="*/ f68 f30 1"/>
                  <a:gd name="f86" fmla="*/ f69 f30 1"/>
                  <a:gd name="f87" fmla="*/ f71 f31 1"/>
                  <a:gd name="f88" fmla="*/ f70 f31 1"/>
                  <a:gd name="f89" fmla="*/ f72 f30 1"/>
                  <a:gd name="f90" fmla="*/ f73 f31 1"/>
                  <a:gd name="f91" fmla="*/ f74 f30 1"/>
                  <a:gd name="f92" fmla="*/ f75 f31 1"/>
                  <a:gd name="f93" fmla="*/ f76 f30 1"/>
                  <a:gd name="f94" fmla="*/ f77 f31 1"/>
                  <a:gd name="f95" fmla="*/ f78 f30 1"/>
                  <a:gd name="f96" fmla="*/ f79 f31 1"/>
                  <a:gd name="f97" fmla="*/ f80 f30 1"/>
                  <a:gd name="f98" fmla="*/ f81 f30 1"/>
                  <a:gd name="f99" fmla="*/ f82 f31 1"/>
                  <a:gd name="f100" fmla="*/ f83 f30 1"/>
                  <a:gd name="f101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6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89" y="f90"/>
                  </a:cxn>
                </a:cxnLst>
                <a:rect l="f85" t="f88" r="f86" b="f87"/>
                <a:pathLst>
                  <a:path w="30" h="25">
                    <a:moveTo>
                      <a:pt x="f8" y="f5"/>
                    </a:moveTo>
                    <a:cubicBezTo>
                      <a:pt x="f9" y="f5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17" y="f18"/>
                    </a:cubicBezTo>
                    <a:cubicBezTo>
                      <a:pt x="f19" y="f20"/>
                      <a:pt x="f6" y="f21"/>
                      <a:pt x="f22" y="f15"/>
                    </a:cubicBezTo>
                    <a:cubicBezTo>
                      <a:pt x="f17" y="f7"/>
                      <a:pt x="f23" y="f7"/>
                      <a:pt x="f24" y="f15"/>
                    </a:cubicBezTo>
                    <a:cubicBezTo>
                      <a:pt x="f25" y="f26"/>
                      <a:pt x="f16" y="f20"/>
                      <a:pt x="f27" y="f12"/>
                    </a:cubicBezTo>
                    <a:cubicBezTo>
                      <a:pt x="f28" y="f16"/>
                      <a:pt x="f5" y="f9"/>
                      <a:pt x="f11" y="f27"/>
                    </a:cubicBezTo>
                    <a:cubicBezTo>
                      <a:pt x="f13" y="f13"/>
                      <a:pt x="f27" y="f11"/>
                      <a:pt x="f8" y="f5"/>
                    </a:cubicBezTo>
                    <a:close/>
                  </a:path>
                </a:pathLst>
              </a:custGeom>
              <a:solidFill>
                <a:srgbClr val="47A8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1" name="Freeform 382">
                <a:extLst>
                  <a:ext uri="{FF2B5EF4-FFF2-40B4-BE49-F238E27FC236}">
                    <a16:creationId xmlns:a16="http://schemas.microsoft.com/office/drawing/2014/main" id="{3581EEAA-BB69-FE50-D028-061DD7253487}"/>
                  </a:ext>
                </a:extLst>
              </p:cNvPr>
              <p:cNvSpPr/>
              <p:nvPr/>
            </p:nvSpPr>
            <p:spPr>
              <a:xfrm>
                <a:off x="2108204" y="4432307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7"/>
                  <a:gd name="f10" fmla="val 1"/>
                  <a:gd name="f11" fmla="val 5"/>
                  <a:gd name="f12" fmla="val 3"/>
                  <a:gd name="f13" fmla="val 2"/>
                  <a:gd name="f14" fmla="+- 0 0 -90"/>
                  <a:gd name="f15" fmla="*/ f3 1 8"/>
                  <a:gd name="f16" fmla="*/ f4 1 12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12"/>
                  <a:gd name="f26" fmla="*/ 4 f22 1"/>
                  <a:gd name="f27" fmla="*/ 0 f21 1"/>
                  <a:gd name="f28" fmla="*/ 8 f22 1"/>
                  <a:gd name="f29" fmla="*/ 7 f21 1"/>
                  <a:gd name="f30" fmla="*/ 5 f22 1"/>
                  <a:gd name="f31" fmla="*/ 12 f21 1"/>
                  <a:gd name="f32" fmla="*/ 0 f22 1"/>
                  <a:gd name="f33" fmla="*/ 5 f21 1"/>
                  <a:gd name="f34" fmla="+- f23 0 f1"/>
                  <a:gd name="f35" fmla="*/ f26 1 8"/>
                  <a:gd name="f36" fmla="*/ f27 1 12"/>
                  <a:gd name="f37" fmla="*/ f28 1 8"/>
                  <a:gd name="f38" fmla="*/ f29 1 12"/>
                  <a:gd name="f39" fmla="*/ f30 1 8"/>
                  <a:gd name="f40" fmla="*/ f31 1 12"/>
                  <a:gd name="f41" fmla="*/ f32 1 8"/>
                  <a:gd name="f42" fmla="*/ f33 1 12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8" h="12">
                    <a:moveTo>
                      <a:pt x="f8" y="f5"/>
                    </a:moveTo>
                    <a:cubicBezTo>
                      <a:pt x="f9" y="f10"/>
                      <a:pt x="f6" y="f8"/>
                      <a:pt x="f6" y="f9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10" y="f7"/>
                      <a:pt x="f5" y="f6"/>
                      <a:pt x="f5" y="f11"/>
                    </a:cubicBezTo>
                    <a:cubicBezTo>
                      <a:pt x="f5" y="f12"/>
                      <a:pt x="f13" y="f10"/>
                      <a:pt x="f8" y="f5"/>
                    </a:cubicBezTo>
                    <a:close/>
                  </a:path>
                </a:pathLst>
              </a:custGeom>
              <a:solidFill>
                <a:srgbClr val="69AD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2" name="Freeform 383">
                <a:extLst>
                  <a:ext uri="{FF2B5EF4-FFF2-40B4-BE49-F238E27FC236}">
                    <a16:creationId xmlns:a16="http://schemas.microsoft.com/office/drawing/2014/main" id="{F88EDBE5-8D2D-D3A4-8A48-B279E1991BD4}"/>
                  </a:ext>
                </a:extLst>
              </p:cNvPr>
              <p:cNvSpPr/>
              <p:nvPr/>
            </p:nvSpPr>
            <p:spPr>
              <a:xfrm>
                <a:off x="2074865" y="4460882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8"/>
                  <a:gd name="f9" fmla="val 7"/>
                  <a:gd name="f10" fmla="val 5"/>
                  <a:gd name="f11" fmla="val 11"/>
                  <a:gd name="f12" fmla="val 2"/>
                  <a:gd name="f13" fmla="val 1"/>
                  <a:gd name="f14" fmla="val 3"/>
                  <a:gd name="f15" fmla="val 6"/>
                  <a:gd name="f16" fmla="val 4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8 f25 1"/>
                  <a:gd name="f30" fmla="*/ 8 f24 1"/>
                  <a:gd name="f31" fmla="*/ 5 f25 1"/>
                  <a:gd name="f32" fmla="*/ 11 f24 1"/>
                  <a:gd name="f33" fmla="*/ 1 f25 1"/>
                  <a:gd name="f34" fmla="*/ 3 f24 1"/>
                  <a:gd name="f35" fmla="*/ 1 f24 1"/>
                  <a:gd name="f36" fmla="*/ 7 f25 1"/>
                  <a:gd name="f37" fmla="*/ 2 f24 1"/>
                  <a:gd name="f38" fmla="+- f26 0 f1"/>
                  <a:gd name="f39" fmla="*/ f29 1 9"/>
                  <a:gd name="f40" fmla="*/ f30 1 12"/>
                  <a:gd name="f41" fmla="*/ f31 1 9"/>
                  <a:gd name="f42" fmla="*/ f32 1 12"/>
                  <a:gd name="f43" fmla="*/ f33 1 9"/>
                  <a:gd name="f44" fmla="*/ f34 1 12"/>
                  <a:gd name="f45" fmla="*/ f35 1 12"/>
                  <a:gd name="f46" fmla="*/ f36 1 9"/>
                  <a:gd name="f47" fmla="*/ f37 1 12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8"/>
                  <a:gd name="f59" fmla="*/ f46 1 f27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9 1"/>
                  <a:gd name="f72" fmla="*/ f59 f18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7" y="f71"/>
                  </a:cxn>
                  <a:cxn ang="f38">
                    <a:pos x="f72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9" h="12">
                    <a:moveTo>
                      <a:pt x="f8" y="f8"/>
                    </a:moveTo>
                    <a:cubicBezTo>
                      <a:pt x="f9" y="f6"/>
                      <a:pt x="f8" y="f7"/>
                      <a:pt x="f10" y="f11"/>
                    </a:cubicBezTo>
                    <a:cubicBezTo>
                      <a:pt x="f12" y="f6"/>
                      <a:pt x="f5" y="f9"/>
                      <a:pt x="f13" y="f14"/>
                    </a:cubicBezTo>
                    <a:cubicBezTo>
                      <a:pt x="f12" y="f5"/>
                      <a:pt x="f14" y="f5"/>
                      <a:pt x="f10" y="f13"/>
                    </a:cubicBezTo>
                    <a:cubicBezTo>
                      <a:pt x="f15" y="f13"/>
                      <a:pt x="f15" y="f13"/>
                      <a:pt x="f9" y="f12"/>
                    </a:cubicBezTo>
                    <a:cubicBezTo>
                      <a:pt x="f6" y="f16"/>
                      <a:pt x="f6" y="f15"/>
                      <a:pt x="f8" y="f8"/>
                    </a:cubicBezTo>
                    <a:close/>
                  </a:path>
                </a:pathLst>
              </a:custGeom>
              <a:solidFill>
                <a:srgbClr val="6DAC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3" name="Freeform 384">
                <a:extLst>
                  <a:ext uri="{FF2B5EF4-FFF2-40B4-BE49-F238E27FC236}">
                    <a16:creationId xmlns:a16="http://schemas.microsoft.com/office/drawing/2014/main" id="{3CB7136B-4337-314B-60B8-2E0EBC1E0E10}"/>
                  </a:ext>
                </a:extLst>
              </p:cNvPr>
              <p:cNvSpPr/>
              <p:nvPr/>
            </p:nvSpPr>
            <p:spPr>
              <a:xfrm>
                <a:off x="2090739" y="4465636"/>
                <a:ext cx="1429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1"/>
                  <a:gd name="f9" fmla="val 4"/>
                  <a:gd name="f10" fmla="val 2"/>
                  <a:gd name="f11" fmla="val 5"/>
                  <a:gd name="f12" fmla="+- 0 0 -90"/>
                  <a:gd name="f13" fmla="*/ f3 1 6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6"/>
                  <a:gd name="f23" fmla="*/ f19 1 7"/>
                  <a:gd name="f24" fmla="*/ 1 f20 1"/>
                  <a:gd name="f25" fmla="*/ 6 f19 1"/>
                  <a:gd name="f26" fmla="*/ 0 f20 1"/>
                  <a:gd name="f27" fmla="*/ 0 f19 1"/>
                  <a:gd name="f28" fmla="*/ 2 f20 1"/>
                  <a:gd name="f29" fmla="*/ 1 f19 1"/>
                  <a:gd name="f30" fmla="*/ 6 f20 1"/>
                  <a:gd name="f31" fmla="*/ 4 f19 1"/>
                  <a:gd name="f32" fmla="+- f21 0 f1"/>
                  <a:gd name="f33" fmla="*/ f24 1 6"/>
                  <a:gd name="f34" fmla="*/ f25 1 7"/>
                  <a:gd name="f35" fmla="*/ f26 1 6"/>
                  <a:gd name="f36" fmla="*/ f27 1 7"/>
                  <a:gd name="f37" fmla="*/ f28 1 6"/>
                  <a:gd name="f38" fmla="*/ f29 1 7"/>
                  <a:gd name="f39" fmla="*/ f30 1 6"/>
                  <a:gd name="f40" fmla="*/ f31 1 7"/>
                  <a:gd name="f41" fmla="*/ 0 1 f22"/>
                  <a:gd name="f42" fmla="*/ f16 1 f22"/>
                  <a:gd name="f43" fmla="*/ 0 1 f23"/>
                  <a:gd name="f44" fmla="*/ f17 1 f23"/>
                  <a:gd name="f45" fmla="*/ f33 1 f22"/>
                  <a:gd name="f46" fmla="*/ f34 1 f23"/>
                  <a:gd name="f47" fmla="*/ f35 1 f22"/>
                  <a:gd name="f48" fmla="*/ f36 1 f23"/>
                  <a:gd name="f49" fmla="*/ f37 1 f22"/>
                  <a:gd name="f50" fmla="*/ f38 1 f23"/>
                  <a:gd name="f51" fmla="*/ f39 1 f22"/>
                  <a:gd name="f52" fmla="*/ f40 1 f23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6" h="7">
                    <a:moveTo>
                      <a:pt x="f8" y="f6"/>
                    </a:moveTo>
                    <a:cubicBezTo>
                      <a:pt x="f8" y="f9"/>
                      <a:pt x="f5" y="f10"/>
                      <a:pt x="f5" y="f5"/>
                    </a:cubicBezTo>
                    <a:cubicBezTo>
                      <a:pt x="f8" y="f5"/>
                      <a:pt x="f8" y="f8"/>
                      <a:pt x="f10" y="f8"/>
                    </a:cubicBezTo>
                    <a:cubicBezTo>
                      <a:pt x="f9" y="f10"/>
                      <a:pt x="f6" y="f10"/>
                      <a:pt x="f6" y="f9"/>
                    </a:cubicBezTo>
                    <a:cubicBezTo>
                      <a:pt x="f11" y="f7"/>
                      <a:pt x="f10" y="f11"/>
                      <a:pt x="f8" y="f6"/>
                    </a:cubicBezTo>
                    <a:close/>
                  </a:path>
                </a:pathLst>
              </a:custGeom>
              <a:solidFill>
                <a:srgbClr val="C1D5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4" name="Freeform 385">
                <a:extLst>
                  <a:ext uri="{FF2B5EF4-FFF2-40B4-BE49-F238E27FC236}">
                    <a16:creationId xmlns:a16="http://schemas.microsoft.com/office/drawing/2014/main" id="{1DEF471A-59DC-2E82-F60D-B2040981E96E}"/>
                  </a:ext>
                </a:extLst>
              </p:cNvPr>
              <p:cNvSpPr/>
              <p:nvPr/>
            </p:nvSpPr>
            <p:spPr>
              <a:xfrm>
                <a:off x="2084383" y="4570418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1"/>
                  <a:gd name="f9" fmla="val 4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0 f17 1"/>
                  <a:gd name="f21" fmla="*/ 2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2 f12 1"/>
                  <a:gd name="f42" fmla="*/ f31 f13 1"/>
                  <a:gd name="f43" fmla="*/ f33 f12 1"/>
                  <a:gd name="f44" fmla="*/ f34 f13 1"/>
                  <a:gd name="f45" fmla="*/ f3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1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5" y="f7"/>
                    </a:moveTo>
                    <a:cubicBezTo>
                      <a:pt x="f5" y="f8"/>
                      <a:pt x="f8" y="f5"/>
                      <a:pt x="f7" y="f5"/>
                    </a:cubicBezTo>
                    <a:cubicBezTo>
                      <a:pt x="f9" y="f8"/>
                      <a:pt x="f6" y="f7"/>
                      <a:pt x="f6" y="f10"/>
                    </a:cubicBezTo>
                    <a:cubicBezTo>
                      <a:pt x="f6" y="f6"/>
                      <a:pt x="f10" y="f6"/>
                      <a:pt x="f7" y="f6"/>
                    </a:cubicBezTo>
                    <a:cubicBezTo>
                      <a:pt x="f5" y="f6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78A6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5" name="Freeform 386">
                <a:extLst>
                  <a:ext uri="{FF2B5EF4-FFF2-40B4-BE49-F238E27FC236}">
                    <a16:creationId xmlns:a16="http://schemas.microsoft.com/office/drawing/2014/main" id="{885765F9-01C3-A7D1-639F-D5397BA184F1}"/>
                  </a:ext>
                </a:extLst>
              </p:cNvPr>
              <p:cNvSpPr/>
              <p:nvPr/>
            </p:nvSpPr>
            <p:spPr>
              <a:xfrm>
                <a:off x="2270126" y="4295778"/>
                <a:ext cx="16510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66"/>
                  <a:gd name="f9" fmla="val 30"/>
                  <a:gd name="f10" fmla="val 67"/>
                  <a:gd name="f11" fmla="val 33"/>
                  <a:gd name="f12" fmla="val 35"/>
                  <a:gd name="f13" fmla="val 68"/>
                  <a:gd name="f14" fmla="val 39"/>
                  <a:gd name="f15" fmla="val 40"/>
                  <a:gd name="f16" fmla="val 41"/>
                  <a:gd name="f17" fmla="val 43"/>
                  <a:gd name="f18" fmla="val 51"/>
                  <a:gd name="f19" fmla="val 61"/>
                  <a:gd name="f20" fmla="val 57"/>
                  <a:gd name="f21" fmla="val 63"/>
                  <a:gd name="f22" fmla="val 55"/>
                  <a:gd name="f23" fmla="val 65"/>
                  <a:gd name="f24" fmla="val 53"/>
                  <a:gd name="f25" fmla="val 47"/>
                  <a:gd name="f26" fmla="val 71"/>
                  <a:gd name="f27" fmla="val 36"/>
                  <a:gd name="f28" fmla="val 27"/>
                  <a:gd name="f29" fmla="val 22"/>
                  <a:gd name="f30" fmla="val 62"/>
                  <a:gd name="f31" fmla="val 16"/>
                  <a:gd name="f32" fmla="val 10"/>
                  <a:gd name="f33" fmla="val 1"/>
                  <a:gd name="f34" fmla="val 49"/>
                  <a:gd name="f35" fmla="val 7"/>
                  <a:gd name="f36" fmla="val 12"/>
                  <a:gd name="f37" fmla="val 13"/>
                  <a:gd name="f38" fmla="val 11"/>
                  <a:gd name="f39" fmla="val 20"/>
                  <a:gd name="f40" fmla="val 6"/>
                  <a:gd name="f41" fmla="val 31"/>
                  <a:gd name="f42" fmla="val 5"/>
                  <a:gd name="f43" fmla="val 4"/>
                  <a:gd name="f44" fmla="val 3"/>
                  <a:gd name="f45" fmla="val 42"/>
                  <a:gd name="f46" fmla="val 15"/>
                  <a:gd name="f47" fmla="val 50"/>
                  <a:gd name="f48" fmla="val 18"/>
                  <a:gd name="f49" fmla="val 24"/>
                  <a:gd name="f50" fmla="val 48"/>
                  <a:gd name="f51" fmla="val 26"/>
                  <a:gd name="f52" fmla="val 28"/>
                  <a:gd name="f53" fmla="val 52"/>
                  <a:gd name="f54" fmla="val 54"/>
                  <a:gd name="f55" fmla="val 58"/>
                  <a:gd name="f56" fmla="+- 0 0 -90"/>
                  <a:gd name="f57" fmla="*/ f3 1 69"/>
                  <a:gd name="f58" fmla="*/ f4 1 74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9"/>
                  <a:gd name="f67" fmla="*/ f63 1 74"/>
                  <a:gd name="f68" fmla="*/ 66 f64 1"/>
                  <a:gd name="f69" fmla="*/ 30 f63 1"/>
                  <a:gd name="f70" fmla="*/ 68 f64 1"/>
                  <a:gd name="f71" fmla="*/ 39 f63 1"/>
                  <a:gd name="f72" fmla="*/ 43 f63 1"/>
                  <a:gd name="f73" fmla="*/ 57 f64 1"/>
                  <a:gd name="f74" fmla="*/ 63 f63 1"/>
                  <a:gd name="f75" fmla="*/ 51 f64 1"/>
                  <a:gd name="f76" fmla="*/ 66 f63 1"/>
                  <a:gd name="f77" fmla="*/ 40 f64 1"/>
                  <a:gd name="f78" fmla="*/ 71 f63 1"/>
                  <a:gd name="f79" fmla="*/ 27 f64 1"/>
                  <a:gd name="f80" fmla="*/ 68 f63 1"/>
                  <a:gd name="f81" fmla="*/ 10 f64 1"/>
                  <a:gd name="f82" fmla="*/ 53 f63 1"/>
                  <a:gd name="f83" fmla="*/ 7 f64 1"/>
                  <a:gd name="f84" fmla="*/ 33 f63 1"/>
                  <a:gd name="f85" fmla="*/ 12 f64 1"/>
                  <a:gd name="f86" fmla="*/ 22 f63 1"/>
                  <a:gd name="f87" fmla="*/ 31 f64 1"/>
                  <a:gd name="f88" fmla="*/ 5 f63 1"/>
                  <a:gd name="f89" fmla="*/ 36 f64 1"/>
                  <a:gd name="f90" fmla="*/ 4 f63 1"/>
                  <a:gd name="f91" fmla="*/ 43 f64 1"/>
                  <a:gd name="f92" fmla="*/ 7 f63 1"/>
                  <a:gd name="f93" fmla="*/ 50 f64 1"/>
                  <a:gd name="f94" fmla="*/ 18 f63 1"/>
                  <a:gd name="f95" fmla="*/ 49 f64 1"/>
                  <a:gd name="f96" fmla="*/ 24 f63 1"/>
                  <a:gd name="f97" fmla="*/ 28 f63 1"/>
                  <a:gd name="f98" fmla="*/ 54 f64 1"/>
                  <a:gd name="f99" fmla="+- f65 0 f1"/>
                  <a:gd name="f100" fmla="*/ f68 1 69"/>
                  <a:gd name="f101" fmla="*/ f69 1 74"/>
                  <a:gd name="f102" fmla="*/ f70 1 69"/>
                  <a:gd name="f103" fmla="*/ f71 1 74"/>
                  <a:gd name="f104" fmla="*/ f72 1 74"/>
                  <a:gd name="f105" fmla="*/ f73 1 69"/>
                  <a:gd name="f106" fmla="*/ f74 1 74"/>
                  <a:gd name="f107" fmla="*/ f75 1 69"/>
                  <a:gd name="f108" fmla="*/ f76 1 74"/>
                  <a:gd name="f109" fmla="*/ f77 1 69"/>
                  <a:gd name="f110" fmla="*/ f78 1 74"/>
                  <a:gd name="f111" fmla="*/ f79 1 69"/>
                  <a:gd name="f112" fmla="*/ f80 1 74"/>
                  <a:gd name="f113" fmla="*/ f81 1 69"/>
                  <a:gd name="f114" fmla="*/ f82 1 74"/>
                  <a:gd name="f115" fmla="*/ f83 1 69"/>
                  <a:gd name="f116" fmla="*/ f84 1 74"/>
                  <a:gd name="f117" fmla="*/ f85 1 69"/>
                  <a:gd name="f118" fmla="*/ f86 1 74"/>
                  <a:gd name="f119" fmla="*/ f87 1 69"/>
                  <a:gd name="f120" fmla="*/ f88 1 74"/>
                  <a:gd name="f121" fmla="*/ f89 1 69"/>
                  <a:gd name="f122" fmla="*/ f90 1 74"/>
                  <a:gd name="f123" fmla="*/ f91 1 69"/>
                  <a:gd name="f124" fmla="*/ f92 1 74"/>
                  <a:gd name="f125" fmla="*/ f93 1 69"/>
                  <a:gd name="f126" fmla="*/ f94 1 74"/>
                  <a:gd name="f127" fmla="*/ f95 1 69"/>
                  <a:gd name="f128" fmla="*/ f96 1 74"/>
                  <a:gd name="f129" fmla="*/ f97 1 74"/>
                  <a:gd name="f130" fmla="*/ f98 1 69"/>
                  <a:gd name="f131" fmla="*/ 0 1 f66"/>
                  <a:gd name="f132" fmla="*/ f60 1 f66"/>
                  <a:gd name="f133" fmla="*/ 0 1 f67"/>
                  <a:gd name="f134" fmla="*/ f61 1 f67"/>
                  <a:gd name="f135" fmla="*/ f100 1 f66"/>
                  <a:gd name="f136" fmla="*/ f101 1 f67"/>
                  <a:gd name="f137" fmla="*/ f102 1 f66"/>
                  <a:gd name="f138" fmla="*/ f103 1 f67"/>
                  <a:gd name="f139" fmla="*/ f104 1 f67"/>
                  <a:gd name="f140" fmla="*/ f105 1 f66"/>
                  <a:gd name="f141" fmla="*/ f106 1 f67"/>
                  <a:gd name="f142" fmla="*/ f107 1 f66"/>
                  <a:gd name="f143" fmla="*/ f108 1 f67"/>
                  <a:gd name="f144" fmla="*/ f109 1 f66"/>
                  <a:gd name="f145" fmla="*/ f110 1 f67"/>
                  <a:gd name="f146" fmla="*/ f111 1 f66"/>
                  <a:gd name="f147" fmla="*/ f112 1 f67"/>
                  <a:gd name="f148" fmla="*/ f113 1 f66"/>
                  <a:gd name="f149" fmla="*/ f114 1 f67"/>
                  <a:gd name="f150" fmla="*/ f115 1 f66"/>
                  <a:gd name="f151" fmla="*/ f116 1 f67"/>
                  <a:gd name="f152" fmla="*/ f117 1 f66"/>
                  <a:gd name="f153" fmla="*/ f118 1 f67"/>
                  <a:gd name="f154" fmla="*/ f119 1 f66"/>
                  <a:gd name="f155" fmla="*/ f120 1 f67"/>
                  <a:gd name="f156" fmla="*/ f121 1 f66"/>
                  <a:gd name="f157" fmla="*/ f122 1 f67"/>
                  <a:gd name="f158" fmla="*/ f123 1 f66"/>
                  <a:gd name="f159" fmla="*/ f124 1 f67"/>
                  <a:gd name="f160" fmla="*/ f125 1 f66"/>
                  <a:gd name="f161" fmla="*/ f126 1 f67"/>
                  <a:gd name="f162" fmla="*/ f127 1 f66"/>
                  <a:gd name="f163" fmla="*/ f128 1 f67"/>
                  <a:gd name="f164" fmla="*/ f129 1 f67"/>
                  <a:gd name="f165" fmla="*/ f130 1 f66"/>
                  <a:gd name="f166" fmla="*/ f131 f57 1"/>
                  <a:gd name="f167" fmla="*/ f132 f57 1"/>
                  <a:gd name="f168" fmla="*/ f134 f58 1"/>
                  <a:gd name="f169" fmla="*/ f133 f58 1"/>
                  <a:gd name="f170" fmla="*/ f135 f57 1"/>
                  <a:gd name="f171" fmla="*/ f136 f58 1"/>
                  <a:gd name="f172" fmla="*/ f137 f57 1"/>
                  <a:gd name="f173" fmla="*/ f138 f58 1"/>
                  <a:gd name="f174" fmla="*/ f139 f58 1"/>
                  <a:gd name="f175" fmla="*/ f140 f57 1"/>
                  <a:gd name="f176" fmla="*/ f141 f58 1"/>
                  <a:gd name="f177" fmla="*/ f142 f57 1"/>
                  <a:gd name="f178" fmla="*/ f143 f58 1"/>
                  <a:gd name="f179" fmla="*/ f144 f57 1"/>
                  <a:gd name="f180" fmla="*/ f145 f58 1"/>
                  <a:gd name="f181" fmla="*/ f146 f57 1"/>
                  <a:gd name="f182" fmla="*/ f147 f58 1"/>
                  <a:gd name="f183" fmla="*/ f148 f57 1"/>
                  <a:gd name="f184" fmla="*/ f149 f58 1"/>
                  <a:gd name="f185" fmla="*/ f150 f57 1"/>
                  <a:gd name="f186" fmla="*/ f151 f58 1"/>
                  <a:gd name="f187" fmla="*/ f152 f57 1"/>
                  <a:gd name="f188" fmla="*/ f153 f58 1"/>
                  <a:gd name="f189" fmla="*/ f154 f57 1"/>
                  <a:gd name="f190" fmla="*/ f155 f58 1"/>
                  <a:gd name="f191" fmla="*/ f156 f57 1"/>
                  <a:gd name="f192" fmla="*/ f157 f58 1"/>
                  <a:gd name="f193" fmla="*/ f158 f57 1"/>
                  <a:gd name="f194" fmla="*/ f159 f58 1"/>
                  <a:gd name="f195" fmla="*/ f160 f57 1"/>
                  <a:gd name="f196" fmla="*/ f161 f58 1"/>
                  <a:gd name="f197" fmla="*/ f162 f57 1"/>
                  <a:gd name="f198" fmla="*/ f163 f58 1"/>
                  <a:gd name="f199" fmla="*/ f164 f58 1"/>
                  <a:gd name="f200" fmla="*/ f165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9">
                    <a:pos x="f170" y="f171"/>
                  </a:cxn>
                  <a:cxn ang="f99">
                    <a:pos x="f172" y="f173"/>
                  </a:cxn>
                  <a:cxn ang="f99">
                    <a:pos x="f170" y="f174"/>
                  </a:cxn>
                  <a:cxn ang="f99">
                    <a:pos x="f175" y="f176"/>
                  </a:cxn>
                  <a:cxn ang="f99">
                    <a:pos x="f177" y="f178"/>
                  </a:cxn>
                  <a:cxn ang="f99">
                    <a:pos x="f179" y="f180"/>
                  </a:cxn>
                  <a:cxn ang="f99">
                    <a:pos x="f181" y="f182"/>
                  </a:cxn>
                  <a:cxn ang="f99">
                    <a:pos x="f183" y="f184"/>
                  </a:cxn>
                  <a:cxn ang="f99">
                    <a:pos x="f185" y="f186"/>
                  </a:cxn>
                  <a:cxn ang="f99">
                    <a:pos x="f187" y="f188"/>
                  </a:cxn>
                  <a:cxn ang="f99">
                    <a:pos x="f189" y="f190"/>
                  </a:cxn>
                  <a:cxn ang="f99">
                    <a:pos x="f191" y="f192"/>
                  </a:cxn>
                  <a:cxn ang="f99">
                    <a:pos x="f193" y="f194"/>
                  </a:cxn>
                  <a:cxn ang="f99">
                    <a:pos x="f195" y="f196"/>
                  </a:cxn>
                  <a:cxn ang="f99">
                    <a:pos x="f197" y="f198"/>
                  </a:cxn>
                  <a:cxn ang="f99">
                    <a:pos x="f197" y="f199"/>
                  </a:cxn>
                  <a:cxn ang="f99">
                    <a:pos x="f200" y="f171"/>
                  </a:cxn>
                  <a:cxn ang="f99">
                    <a:pos x="f170" y="f171"/>
                  </a:cxn>
                </a:cxnLst>
                <a:rect l="f166" t="f169" r="f167" b="f168"/>
                <a:pathLst>
                  <a:path w="69" h="74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8" y="f15"/>
                      <a:pt x="f8" y="f16"/>
                      <a:pt x="f8" y="f17"/>
                    </a:cubicBezTo>
                    <a:cubicBezTo>
                      <a:pt x="f8" y="f18"/>
                      <a:pt x="f19" y="f20"/>
                      <a:pt x="f20" y="f21"/>
                    </a:cubicBezTo>
                    <a:cubicBezTo>
                      <a:pt x="f22" y="f23"/>
                      <a:pt x="f24" y="f8"/>
                      <a:pt x="f18" y="f8"/>
                    </a:cubicBezTo>
                    <a:cubicBezTo>
                      <a:pt x="f25" y="f10"/>
                      <a:pt x="f17" y="f13"/>
                      <a:pt x="f15" y="f26"/>
                    </a:cubicBezTo>
                    <a:cubicBezTo>
                      <a:pt x="f27" y="f7"/>
                      <a:pt x="f9" y="f26"/>
                      <a:pt x="f28" y="f13"/>
                    </a:cubicBezTo>
                    <a:cubicBezTo>
                      <a:pt x="f29" y="f30"/>
                      <a:pt x="f31" y="f20"/>
                      <a:pt x="f32" y="f24"/>
                    </a:cubicBezTo>
                    <a:cubicBezTo>
                      <a:pt x="f33" y="f34"/>
                      <a:pt x="f5" y="f15"/>
                      <a:pt x="f35" y="f11"/>
                    </a:cubicBezTo>
                    <a:cubicBezTo>
                      <a:pt x="f32" y="f9"/>
                      <a:pt x="f36" y="f28"/>
                      <a:pt x="f36" y="f29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11" y="f42"/>
                      <a:pt x="f12" y="f42"/>
                      <a:pt x="f27" y="f43"/>
                    </a:cubicBezTo>
                    <a:cubicBezTo>
                      <a:pt x="f14" y="f44"/>
                      <a:pt x="f45" y="f5"/>
                      <a:pt x="f17" y="f35"/>
                    </a:cubicBezTo>
                    <a:cubicBezTo>
                      <a:pt x="f17" y="f32"/>
                      <a:pt x="f25" y="f46"/>
                      <a:pt x="f47" y="f48"/>
                    </a:cubicBezTo>
                    <a:cubicBezTo>
                      <a:pt x="f34" y="f39"/>
                      <a:pt x="f47" y="f29"/>
                      <a:pt x="f34" y="f49"/>
                    </a:cubicBezTo>
                    <a:cubicBezTo>
                      <a:pt x="f50" y="f51"/>
                      <a:pt x="f25" y="f28"/>
                      <a:pt x="f34" y="f52"/>
                    </a:cubicBezTo>
                    <a:cubicBezTo>
                      <a:pt x="f47" y="f9"/>
                      <a:pt x="f53" y="f41"/>
                      <a:pt x="f54" y="f9"/>
                    </a:cubicBezTo>
                    <a:cubicBezTo>
                      <a:pt x="f55" y="f28"/>
                      <a:pt x="f30" y="f52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6" name="Freeform 387">
                <a:extLst>
                  <a:ext uri="{FF2B5EF4-FFF2-40B4-BE49-F238E27FC236}">
                    <a16:creationId xmlns:a16="http://schemas.microsoft.com/office/drawing/2014/main" id="{BAC158A0-534F-D22A-97CB-20076FC32977}"/>
                  </a:ext>
                </a:extLst>
              </p:cNvPr>
              <p:cNvSpPr/>
              <p:nvPr/>
            </p:nvSpPr>
            <p:spPr>
              <a:xfrm>
                <a:off x="2413001" y="4437061"/>
                <a:ext cx="9842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3"/>
                  <a:gd name="f8" fmla="val 19"/>
                  <a:gd name="f9" fmla="val 38"/>
                  <a:gd name="f10" fmla="val 33"/>
                  <a:gd name="f11" fmla="val 29"/>
                  <a:gd name="f12" fmla="val 21"/>
                  <a:gd name="f13" fmla="val 24"/>
                  <a:gd name="f14" fmla="val 17"/>
                  <a:gd name="f15" fmla="val 16"/>
                  <a:gd name="f16" fmla="val 18"/>
                  <a:gd name="f17" fmla="val 13"/>
                  <a:gd name="f18" fmla="val 10"/>
                  <a:gd name="f19" fmla="val 12"/>
                  <a:gd name="f20" fmla="val 9"/>
                  <a:gd name="f21" fmla="val 11"/>
                  <a:gd name="f22" fmla="val 6"/>
                  <a:gd name="f23" fmla="val 4"/>
                  <a:gd name="f24" fmla="val 2"/>
                  <a:gd name="f25" fmla="val 8"/>
                  <a:gd name="f26" fmla="val 7"/>
                  <a:gd name="f27" fmla="val 1"/>
                  <a:gd name="f28" fmla="val 5"/>
                  <a:gd name="f29" fmla="val 25"/>
                  <a:gd name="f30" fmla="val 37"/>
                  <a:gd name="f31" fmla="+- 0 0 -90"/>
                  <a:gd name="f32" fmla="*/ f3 1 41"/>
                  <a:gd name="f33" fmla="*/ f4 1 2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1"/>
                  <a:gd name="f42" fmla="*/ f38 1 23"/>
                  <a:gd name="f43" fmla="*/ 41 f39 1"/>
                  <a:gd name="f44" fmla="*/ 19 f38 1"/>
                  <a:gd name="f45" fmla="*/ 29 f39 1"/>
                  <a:gd name="f46" fmla="*/ 21 f38 1"/>
                  <a:gd name="f47" fmla="*/ 13 f39 1"/>
                  <a:gd name="f48" fmla="*/ 10 f38 1"/>
                  <a:gd name="f49" fmla="*/ 9 f39 1"/>
                  <a:gd name="f50" fmla="*/ 2 f39 1"/>
                  <a:gd name="f51" fmla="*/ 8 f38 1"/>
                  <a:gd name="f52" fmla="*/ 4 f38 1"/>
                  <a:gd name="f53" fmla="*/ 2 f38 1"/>
                  <a:gd name="f54" fmla="*/ 33 f39 1"/>
                  <a:gd name="f55" fmla="+- f40 0 f1"/>
                  <a:gd name="f56" fmla="*/ f43 1 41"/>
                  <a:gd name="f57" fmla="*/ f44 1 23"/>
                  <a:gd name="f58" fmla="*/ f45 1 41"/>
                  <a:gd name="f59" fmla="*/ f46 1 23"/>
                  <a:gd name="f60" fmla="*/ f47 1 41"/>
                  <a:gd name="f61" fmla="*/ f48 1 23"/>
                  <a:gd name="f62" fmla="*/ f49 1 41"/>
                  <a:gd name="f63" fmla="*/ f50 1 41"/>
                  <a:gd name="f64" fmla="*/ f51 1 23"/>
                  <a:gd name="f65" fmla="*/ f52 1 23"/>
                  <a:gd name="f66" fmla="*/ f53 1 23"/>
                  <a:gd name="f67" fmla="*/ f54 1 41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1"/>
                  <a:gd name="f77" fmla="*/ f61 1 f42"/>
                  <a:gd name="f78" fmla="*/ f62 1 f41"/>
                  <a:gd name="f79" fmla="*/ f63 1 f41"/>
                  <a:gd name="f80" fmla="*/ f64 1 f42"/>
                  <a:gd name="f81" fmla="*/ f65 1 f42"/>
                  <a:gd name="f82" fmla="*/ f66 1 f42"/>
                  <a:gd name="f83" fmla="*/ f67 1 f41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2 1"/>
                  <a:gd name="f93" fmla="*/ f77 f33 1"/>
                  <a:gd name="f94" fmla="*/ f78 f32 1"/>
                  <a:gd name="f95" fmla="*/ f79 f32 1"/>
                  <a:gd name="f96" fmla="*/ f80 f33 1"/>
                  <a:gd name="f97" fmla="*/ f81 f33 1"/>
                  <a:gd name="f98" fmla="*/ f82 f33 1"/>
                  <a:gd name="f99" fmla="*/ f83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4" y="f93"/>
                  </a:cxn>
                  <a:cxn ang="f55">
                    <a:pos x="f95" y="f96"/>
                  </a:cxn>
                  <a:cxn ang="f55">
                    <a:pos x="f95" y="f97"/>
                  </a:cxn>
                  <a:cxn ang="f55">
                    <a:pos x="f94" y="f98"/>
                  </a:cxn>
                  <a:cxn ang="f55">
                    <a:pos x="f99" y="f93"/>
                  </a:cxn>
                  <a:cxn ang="f55">
                    <a:pos x="f88" y="f8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41" h="23">
                    <a:moveTo>
                      <a:pt x="f6" y="f8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0"/>
                      <a:pt x="f20" y="f18"/>
                    </a:cubicBezTo>
                    <a:cubicBezTo>
                      <a:pt x="f22" y="f17"/>
                      <a:pt x="f23" y="f18"/>
                      <a:pt x="f24" y="f25"/>
                    </a:cubicBezTo>
                    <a:cubicBezTo>
                      <a:pt x="f5" y="f26"/>
                      <a:pt x="f27" y="f22"/>
                      <a:pt x="f24" y="f23"/>
                    </a:cubicBezTo>
                    <a:cubicBezTo>
                      <a:pt x="f23" y="f24"/>
                      <a:pt x="f22" y="f5"/>
                      <a:pt x="f20" y="f24"/>
                    </a:cubicBezTo>
                    <a:cubicBezTo>
                      <a:pt x="f14" y="f28"/>
                      <a:pt x="f29" y="f25"/>
                      <a:pt x="f10" y="f18"/>
                    </a:cubicBezTo>
                    <a:cubicBezTo>
                      <a:pt x="f30" y="f21"/>
                      <a:pt x="f6" y="f17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7" name="Freeform 388">
                <a:extLst>
                  <a:ext uri="{FF2B5EF4-FFF2-40B4-BE49-F238E27FC236}">
                    <a16:creationId xmlns:a16="http://schemas.microsoft.com/office/drawing/2014/main" id="{5E461F00-F5D0-6104-72BD-07AAC9A22996}"/>
                  </a:ext>
                </a:extLst>
              </p:cNvPr>
              <p:cNvSpPr/>
              <p:nvPr/>
            </p:nvSpPr>
            <p:spPr>
              <a:xfrm>
                <a:off x="2465386" y="4367220"/>
                <a:ext cx="71442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7"/>
                  <a:gd name="f8" fmla="val 2"/>
                  <a:gd name="f9" fmla="val 4"/>
                  <a:gd name="f10" fmla="val 5"/>
                  <a:gd name="f11" fmla="val 1"/>
                  <a:gd name="f12" fmla="val 9"/>
                  <a:gd name="f13" fmla="val 12"/>
                  <a:gd name="f14" fmla="val 3"/>
                  <a:gd name="f15" fmla="val 14"/>
                  <a:gd name="f16" fmla="val 16"/>
                  <a:gd name="f17" fmla="val 18"/>
                  <a:gd name="f18" fmla="val 21"/>
                  <a:gd name="f19" fmla="val 24"/>
                  <a:gd name="f20" fmla="val 27"/>
                  <a:gd name="f21" fmla="val 7"/>
                  <a:gd name="f22" fmla="val 29"/>
                  <a:gd name="f23" fmla="val 25"/>
                  <a:gd name="f24" fmla="val 22"/>
                  <a:gd name="f25" fmla="val 20"/>
                  <a:gd name="f26" fmla="val 15"/>
                  <a:gd name="f27" fmla="val 11"/>
                  <a:gd name="f28" fmla="+- 0 0 -90"/>
                  <a:gd name="f29" fmla="*/ f3 1 30"/>
                  <a:gd name="f30" fmla="*/ f4 1 17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0"/>
                  <a:gd name="f39" fmla="*/ f35 1 17"/>
                  <a:gd name="f40" fmla="*/ 2 f36 1"/>
                  <a:gd name="f41" fmla="*/ 4 f35 1"/>
                  <a:gd name="f42" fmla="*/ 12 f36 1"/>
                  <a:gd name="f43" fmla="*/ 3 f35 1"/>
                  <a:gd name="f44" fmla="*/ 18 f36 1"/>
                  <a:gd name="f45" fmla="*/ 27 f36 1"/>
                  <a:gd name="f46" fmla="*/ 5 f35 1"/>
                  <a:gd name="f47" fmla="*/ 29 f36 1"/>
                  <a:gd name="f48" fmla="*/ 12 f35 1"/>
                  <a:gd name="f49" fmla="*/ 25 f36 1"/>
                  <a:gd name="f50" fmla="*/ 16 f35 1"/>
                  <a:gd name="f51" fmla="*/ 15 f35 1"/>
                  <a:gd name="f52" fmla="*/ 7 f36 1"/>
                  <a:gd name="f53" fmla="*/ 11 f35 1"/>
                  <a:gd name="f54" fmla="+- f37 0 f1"/>
                  <a:gd name="f55" fmla="*/ f40 1 30"/>
                  <a:gd name="f56" fmla="*/ f41 1 17"/>
                  <a:gd name="f57" fmla="*/ f42 1 30"/>
                  <a:gd name="f58" fmla="*/ f43 1 17"/>
                  <a:gd name="f59" fmla="*/ f44 1 30"/>
                  <a:gd name="f60" fmla="*/ f45 1 30"/>
                  <a:gd name="f61" fmla="*/ f46 1 17"/>
                  <a:gd name="f62" fmla="*/ f47 1 30"/>
                  <a:gd name="f63" fmla="*/ f48 1 17"/>
                  <a:gd name="f64" fmla="*/ f49 1 30"/>
                  <a:gd name="f65" fmla="*/ f50 1 17"/>
                  <a:gd name="f66" fmla="*/ f51 1 17"/>
                  <a:gd name="f67" fmla="*/ f52 1 30"/>
                  <a:gd name="f68" fmla="*/ f53 1 17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8"/>
                  <a:gd name="f79" fmla="*/ f61 1 f39"/>
                  <a:gd name="f80" fmla="*/ f62 1 f38"/>
                  <a:gd name="f81" fmla="*/ f63 1 f39"/>
                  <a:gd name="f82" fmla="*/ f64 1 f38"/>
                  <a:gd name="f83" fmla="*/ f65 1 f39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29 1"/>
                  <a:gd name="f97" fmla="*/ f79 f30 1"/>
                  <a:gd name="f98" fmla="*/ f80 f29 1"/>
                  <a:gd name="f99" fmla="*/ f81 f30 1"/>
                  <a:gd name="f100" fmla="*/ f82 f29 1"/>
                  <a:gd name="f101" fmla="*/ f83 f30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4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95" y="f102"/>
                  </a:cxn>
                  <a:cxn ang="f54">
                    <a:pos x="f103" y="f104"/>
                  </a:cxn>
                  <a:cxn ang="f54">
                    <a:pos x="f91" y="f92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30" h="17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9"/>
                      <a:pt x="f16" y="f9"/>
                      <a:pt x="f17" y="f14"/>
                    </a:cubicBezTo>
                    <a:cubicBezTo>
                      <a:pt x="f18" y="f8"/>
                      <a:pt x="f19" y="f9"/>
                      <a:pt x="f20" y="f10"/>
                    </a:cubicBezTo>
                    <a:cubicBezTo>
                      <a:pt x="f6" y="f21"/>
                      <a:pt x="f6" y="f12"/>
                      <a:pt x="f22" y="f13"/>
                    </a:cubicBezTo>
                    <a:cubicBezTo>
                      <a:pt x="f22" y="f15"/>
                      <a:pt x="f20" y="f16"/>
                      <a:pt x="f23" y="f16"/>
                    </a:cubicBezTo>
                    <a:cubicBezTo>
                      <a:pt x="f24" y="f7"/>
                      <a:pt x="f25" y="f16"/>
                      <a:pt x="f17" y="f26"/>
                    </a:cubicBezTo>
                    <a:cubicBezTo>
                      <a:pt x="f15" y="f13"/>
                      <a:pt x="f27" y="f27"/>
                      <a:pt x="f21" y="f27"/>
                    </a:cubicBezTo>
                    <a:cubicBezTo>
                      <a:pt x="f8" y="f27"/>
                      <a:pt x="f5" y="f12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8" name="Freeform 389">
                <a:extLst>
                  <a:ext uri="{FF2B5EF4-FFF2-40B4-BE49-F238E27FC236}">
                    <a16:creationId xmlns:a16="http://schemas.microsoft.com/office/drawing/2014/main" id="{B54254C9-67E2-1DAE-0479-FB0EAED84EC7}"/>
                  </a:ext>
                </a:extLst>
              </p:cNvPr>
              <p:cNvSpPr/>
              <p:nvPr/>
            </p:nvSpPr>
            <p:spPr>
              <a:xfrm>
                <a:off x="2473323" y="4414842"/>
                <a:ext cx="6825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6"/>
                  <a:gd name="f9" fmla="val 15"/>
                  <a:gd name="f10" fmla="val 24"/>
                  <a:gd name="f11" fmla="val 22"/>
                  <a:gd name="f12" fmla="val 20"/>
                  <a:gd name="f13" fmla="val 12"/>
                  <a:gd name="f14" fmla="val 10"/>
                  <a:gd name="f15" fmla="val 8"/>
                  <a:gd name="f16" fmla="val 3"/>
                  <a:gd name="f17" fmla="val 9"/>
                  <a:gd name="f18" fmla="val 6"/>
                  <a:gd name="f19" fmla="val 1"/>
                  <a:gd name="f20" fmla="val 11"/>
                  <a:gd name="f21" fmla="val 2"/>
                  <a:gd name="f22" fmla="val 14"/>
                  <a:gd name="f23" fmla="val 4"/>
                  <a:gd name="f24" fmla="val 17"/>
                  <a:gd name="f25" fmla="val 18"/>
                  <a:gd name="f26" fmla="val 27"/>
                  <a:gd name="f27" fmla="val 7"/>
                  <a:gd name="f28" fmla="+- 0 0 -90"/>
                  <a:gd name="f29" fmla="*/ f3 1 29"/>
                  <a:gd name="f30" fmla="*/ f4 1 16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16"/>
                  <a:gd name="f40" fmla="*/ 26 f36 1"/>
                  <a:gd name="f41" fmla="*/ 15 f35 1"/>
                  <a:gd name="f42" fmla="*/ 20 f36 1"/>
                  <a:gd name="f43" fmla="*/ 3 f36 1"/>
                  <a:gd name="f44" fmla="*/ 9 f35 1"/>
                  <a:gd name="f45" fmla="*/ 1 f36 1"/>
                  <a:gd name="f46" fmla="*/ 3 f35 1"/>
                  <a:gd name="f47" fmla="*/ 6 f36 1"/>
                  <a:gd name="f48" fmla="*/ 0 f35 1"/>
                  <a:gd name="f49" fmla="*/ 14 f36 1"/>
                  <a:gd name="f50" fmla="*/ 2 f35 1"/>
                  <a:gd name="f51" fmla="*/ 18 f36 1"/>
                  <a:gd name="f52" fmla="+- f37 0 f1"/>
                  <a:gd name="f53" fmla="*/ f40 1 29"/>
                  <a:gd name="f54" fmla="*/ f41 1 16"/>
                  <a:gd name="f55" fmla="*/ f42 1 29"/>
                  <a:gd name="f56" fmla="*/ f43 1 29"/>
                  <a:gd name="f57" fmla="*/ f44 1 16"/>
                  <a:gd name="f58" fmla="*/ f45 1 29"/>
                  <a:gd name="f59" fmla="*/ f46 1 16"/>
                  <a:gd name="f60" fmla="*/ f47 1 29"/>
                  <a:gd name="f61" fmla="*/ f48 1 16"/>
                  <a:gd name="f62" fmla="*/ f49 1 29"/>
                  <a:gd name="f63" fmla="*/ f50 1 16"/>
                  <a:gd name="f64" fmla="*/ f51 1 29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8"/>
                  <a:gd name="f77" fmla="*/ f61 1 f39"/>
                  <a:gd name="f78" fmla="*/ f62 1 f38"/>
                  <a:gd name="f79" fmla="*/ f63 1 f39"/>
                  <a:gd name="f80" fmla="*/ f64 1 f38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29 1"/>
                  <a:gd name="f93" fmla="*/ f77 f30 1"/>
                  <a:gd name="f94" fmla="*/ f78 f29 1"/>
                  <a:gd name="f95" fmla="*/ f79 f30 1"/>
                  <a:gd name="f96" fmla="*/ f8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6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4" y="f95"/>
                  </a:cxn>
                  <a:cxn ang="f52">
                    <a:pos x="f96" y="f91"/>
                  </a:cxn>
                  <a:cxn ang="f52">
                    <a:pos x="f85" y="f8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9" h="16">
                    <a:moveTo>
                      <a:pt x="f8" y="f9"/>
                    </a:moveTo>
                    <a:cubicBezTo>
                      <a:pt x="f10" y="f7"/>
                      <a:pt x="f11" y="f7"/>
                      <a:pt x="f12" y="f9"/>
                    </a:cubicBezTo>
                    <a:cubicBezTo>
                      <a:pt x="f9" y="f13"/>
                      <a:pt x="f14" y="f15"/>
                      <a:pt x="f16" y="f17"/>
                    </a:cubicBezTo>
                    <a:cubicBezTo>
                      <a:pt x="f5" y="f17"/>
                      <a:pt x="f5" y="f18"/>
                      <a:pt x="f19" y="f16"/>
                    </a:cubicBezTo>
                    <a:cubicBezTo>
                      <a:pt x="f19" y="f5"/>
                      <a:pt x="f16" y="f5"/>
                      <a:pt x="f18" y="f5"/>
                    </a:cubicBezTo>
                    <a:cubicBezTo>
                      <a:pt x="f15" y="f19"/>
                      <a:pt x="f20" y="f21"/>
                      <a:pt x="f22" y="f21"/>
                    </a:cubicBezTo>
                    <a:cubicBezTo>
                      <a:pt x="f22" y="f21"/>
                      <a:pt x="f22" y="f21"/>
                      <a:pt x="f22" y="f21"/>
                    </a:cubicBezTo>
                    <a:cubicBezTo>
                      <a:pt x="f9" y="f23"/>
                      <a:pt x="f24" y="f16"/>
                      <a:pt x="f25" y="f16"/>
                    </a:cubicBezTo>
                    <a:cubicBezTo>
                      <a:pt x="f26" y="f23"/>
                      <a:pt x="f6" y="f2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89" name="Freeform 390">
                <a:extLst>
                  <a:ext uri="{FF2B5EF4-FFF2-40B4-BE49-F238E27FC236}">
                    <a16:creationId xmlns:a16="http://schemas.microsoft.com/office/drawing/2014/main" id="{41DF813B-561B-83E9-D65E-3A3F856C6E14}"/>
                  </a:ext>
                </a:extLst>
              </p:cNvPr>
              <p:cNvSpPr/>
              <p:nvPr/>
            </p:nvSpPr>
            <p:spPr>
              <a:xfrm>
                <a:off x="2401891" y="4489457"/>
                <a:ext cx="4286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15"/>
                  <a:gd name="f9" fmla="val 7"/>
                  <a:gd name="f10" fmla="val 16"/>
                  <a:gd name="f11" fmla="val 8"/>
                  <a:gd name="f12" fmla="val 9"/>
                  <a:gd name="f13" fmla="val 11"/>
                  <a:gd name="f14" fmla="val 13"/>
                  <a:gd name="f15" fmla="val 14"/>
                  <a:gd name="f16" fmla="val 6"/>
                  <a:gd name="f17" fmla="val 5"/>
                  <a:gd name="f18" fmla="val 4"/>
                  <a:gd name="f19" fmla="val 3"/>
                  <a:gd name="f20" fmla="val 1"/>
                  <a:gd name="f21" fmla="val 2"/>
                  <a:gd name="f22" fmla="val 12"/>
                  <a:gd name="f23" fmla="+- 0 0 -90"/>
                  <a:gd name="f24" fmla="*/ f3 1 18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7"/>
                  <a:gd name="f35" fmla="*/ 15 f31 1"/>
                  <a:gd name="f36" fmla="*/ 7 f30 1"/>
                  <a:gd name="f37" fmla="*/ 18 f31 1"/>
                  <a:gd name="f38" fmla="*/ 11 f30 1"/>
                  <a:gd name="f39" fmla="*/ 13 f31 1"/>
                  <a:gd name="f40" fmla="*/ 16 f30 1"/>
                  <a:gd name="f41" fmla="*/ 5 f31 1"/>
                  <a:gd name="f42" fmla="*/ 9 f30 1"/>
                  <a:gd name="f43" fmla="*/ 3 f31 1"/>
                  <a:gd name="f44" fmla="*/ 1 f31 1"/>
                  <a:gd name="f45" fmla="*/ 4 f30 1"/>
                  <a:gd name="f46" fmla="*/ 2 f30 1"/>
                  <a:gd name="f47" fmla="+- f32 0 f1"/>
                  <a:gd name="f48" fmla="*/ f35 1 18"/>
                  <a:gd name="f49" fmla="*/ f36 1 17"/>
                  <a:gd name="f50" fmla="*/ f37 1 18"/>
                  <a:gd name="f51" fmla="*/ f38 1 17"/>
                  <a:gd name="f52" fmla="*/ f39 1 18"/>
                  <a:gd name="f53" fmla="*/ f40 1 17"/>
                  <a:gd name="f54" fmla="*/ f41 1 18"/>
                  <a:gd name="f55" fmla="*/ f42 1 17"/>
                  <a:gd name="f56" fmla="*/ f43 1 18"/>
                  <a:gd name="f57" fmla="*/ f44 1 18"/>
                  <a:gd name="f58" fmla="*/ f45 1 17"/>
                  <a:gd name="f59" fmla="*/ f46 1 17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3"/>
                  <a:gd name="f74" fmla="*/ f58 1 f34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4 1"/>
                  <a:gd name="f90" fmla="*/ f74 f25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1"/>
                  </a:cxn>
                  <a:cxn ang="f47">
                    <a:pos x="f89" y="f90"/>
                  </a:cxn>
                  <a:cxn ang="f47">
                    <a:pos x="f86" y="f91"/>
                  </a:cxn>
                  <a:cxn ang="f47">
                    <a:pos x="f80" y="f8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18" h="17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6" y="f8"/>
                      <a:pt x="f7" y="f7"/>
                      <a:pt x="f14" y="f10"/>
                    </a:cubicBezTo>
                    <a:cubicBezTo>
                      <a:pt x="f12" y="f15"/>
                      <a:pt x="f16" y="f14"/>
                      <a:pt x="f17" y="f12"/>
                    </a:cubicBezTo>
                    <a:cubicBezTo>
                      <a:pt x="f17" y="f9"/>
                      <a:pt x="f18" y="f9"/>
                      <a:pt x="f19" y="f9"/>
                    </a:cubicBezTo>
                    <a:cubicBezTo>
                      <a:pt x="f20" y="f9"/>
                      <a:pt x="f5" y="f16"/>
                      <a:pt x="f20" y="f18"/>
                    </a:cubicBezTo>
                    <a:cubicBezTo>
                      <a:pt x="f21" y="f19"/>
                      <a:pt x="f21" y="f5"/>
                      <a:pt x="f17" y="f21"/>
                    </a:cubicBezTo>
                    <a:cubicBezTo>
                      <a:pt x="f11" y="f18"/>
                      <a:pt x="f2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0" name="Freeform 391">
                <a:extLst>
                  <a:ext uri="{FF2B5EF4-FFF2-40B4-BE49-F238E27FC236}">
                    <a16:creationId xmlns:a16="http://schemas.microsoft.com/office/drawing/2014/main" id="{3405110E-36A0-2A80-2049-4EC5054B42E6}"/>
                  </a:ext>
                </a:extLst>
              </p:cNvPr>
              <p:cNvSpPr/>
              <p:nvPr/>
            </p:nvSpPr>
            <p:spPr>
              <a:xfrm>
                <a:off x="2432047" y="4408486"/>
                <a:ext cx="33339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9"/>
                  <a:gd name="f8" fmla="val 4"/>
                  <a:gd name="f9" fmla="val 5"/>
                  <a:gd name="f10" fmla="val 10"/>
                  <a:gd name="f11" fmla="val 8"/>
                  <a:gd name="f12" fmla="val 13"/>
                  <a:gd name="f13" fmla="val 6"/>
                  <a:gd name="f14" fmla="val 11"/>
                  <a:gd name="f15" fmla="val 7"/>
                  <a:gd name="f16" fmla="+- 0 0 -90"/>
                  <a:gd name="f17" fmla="*/ f3 1 14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9"/>
                  <a:gd name="f28" fmla="*/ 4 f24 1"/>
                  <a:gd name="f29" fmla="*/ 5 f23 1"/>
                  <a:gd name="f30" fmla="*/ 5 f24 1"/>
                  <a:gd name="f31" fmla="*/ 0 f23 1"/>
                  <a:gd name="f32" fmla="*/ 13 f24 1"/>
                  <a:gd name="f33" fmla="*/ 4 f23 1"/>
                  <a:gd name="f34" fmla="*/ 8 f24 1"/>
                  <a:gd name="f35" fmla="*/ 9 f23 1"/>
                  <a:gd name="f36" fmla="+- f25 0 f1"/>
                  <a:gd name="f37" fmla="*/ f28 1 14"/>
                  <a:gd name="f38" fmla="*/ f29 1 9"/>
                  <a:gd name="f39" fmla="*/ f30 1 14"/>
                  <a:gd name="f40" fmla="*/ f31 1 9"/>
                  <a:gd name="f41" fmla="*/ f32 1 14"/>
                  <a:gd name="f42" fmla="*/ f33 1 9"/>
                  <a:gd name="f43" fmla="*/ f34 1 14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9">
                    <a:moveTo>
                      <a:pt x="f8" y="f9"/>
                    </a:moveTo>
                    <a:cubicBezTo>
                      <a:pt x="f10" y="f8"/>
                      <a:pt x="f5" y="f5"/>
                      <a:pt x="f9" y="f5"/>
                    </a:cubicBezTo>
                    <a:cubicBezTo>
                      <a:pt x="f11" y="f5"/>
                      <a:pt x="f12" y="f5"/>
                      <a:pt x="f12" y="f8"/>
                    </a:cubicBezTo>
                    <a:cubicBezTo>
                      <a:pt x="f6" y="f13"/>
                      <a:pt x="f14" y="f7"/>
                      <a:pt x="f11" y="f7"/>
                    </a:cubicBezTo>
                    <a:cubicBezTo>
                      <a:pt x="f15" y="f11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ECBE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1" name="Freeform 392">
                <a:extLst>
                  <a:ext uri="{FF2B5EF4-FFF2-40B4-BE49-F238E27FC236}">
                    <a16:creationId xmlns:a16="http://schemas.microsoft.com/office/drawing/2014/main" id="{8D25EDD0-0880-C9AB-F3F9-010AB65897C3}"/>
                  </a:ext>
                </a:extLst>
              </p:cNvPr>
              <p:cNvSpPr/>
              <p:nvPr/>
            </p:nvSpPr>
            <p:spPr>
              <a:xfrm>
                <a:off x="2436811" y="4367220"/>
                <a:ext cx="2698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2"/>
                  <a:gd name="f9" fmla="val 3"/>
                  <a:gd name="f10" fmla="val 6"/>
                  <a:gd name="f11" fmla="val 8"/>
                  <a:gd name="f12" fmla="val 4"/>
                  <a:gd name="f13" fmla="val 5"/>
                  <a:gd name="f14" fmla="+- 0 0 -90"/>
                  <a:gd name="f15" fmla="*/ f3 1 11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1"/>
                  <a:gd name="f25" fmla="*/ f21 1 9"/>
                  <a:gd name="f26" fmla="*/ 2 f22 1"/>
                  <a:gd name="f27" fmla="*/ 9 f21 1"/>
                  <a:gd name="f28" fmla="*/ 8 f22 1"/>
                  <a:gd name="f29" fmla="*/ 0 f21 1"/>
                  <a:gd name="f30" fmla="*/ 6 f22 1"/>
                  <a:gd name="f31" fmla="+- f23 0 f1"/>
                  <a:gd name="f32" fmla="*/ f26 1 11"/>
                  <a:gd name="f33" fmla="*/ f27 1 9"/>
                  <a:gd name="f34" fmla="*/ f28 1 11"/>
                  <a:gd name="f35" fmla="*/ f29 1 9"/>
                  <a:gd name="f36" fmla="*/ f30 1 11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5"/>
                  <a:gd name="f45" fmla="*/ f36 1 f24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1" h="9">
                    <a:moveTo>
                      <a:pt x="f8" y="f7"/>
                    </a:moveTo>
                    <a:cubicBezTo>
                      <a:pt x="f5" y="f9"/>
                      <a:pt x="f10" y="f9"/>
                      <a:pt x="f11" y="f5"/>
                    </a:cubicBezTo>
                    <a:cubicBezTo>
                      <a:pt x="f6" y="f12"/>
                      <a:pt x="f6" y="f11"/>
                      <a:pt x="f10" y="f7"/>
                    </a:cubicBezTo>
                    <a:cubicBezTo>
                      <a:pt x="f13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EDA4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2" name="Freeform 393">
                <a:extLst>
                  <a:ext uri="{FF2B5EF4-FFF2-40B4-BE49-F238E27FC236}">
                    <a16:creationId xmlns:a16="http://schemas.microsoft.com/office/drawing/2014/main" id="{F219FB83-4730-EF44-4248-57CC947B856E}"/>
                  </a:ext>
                </a:extLst>
              </p:cNvPr>
              <p:cNvSpPr/>
              <p:nvPr/>
            </p:nvSpPr>
            <p:spPr>
              <a:xfrm>
                <a:off x="2378070" y="4473573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2"/>
                  <a:gd name="f11" fmla="val 5"/>
                  <a:gd name="f12" fmla="+- 0 0 -90"/>
                  <a:gd name="f13" fmla="*/ f3 1 6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6"/>
                  <a:gd name="f23" fmla="*/ f19 1 7"/>
                  <a:gd name="f24" fmla="*/ 0 f20 1"/>
                  <a:gd name="f25" fmla="*/ 4 f19 1"/>
                  <a:gd name="f26" fmla="*/ 4 f20 1"/>
                  <a:gd name="f27" fmla="*/ 1 f19 1"/>
                  <a:gd name="f28" fmla="*/ 5 f20 1"/>
                  <a:gd name="f29" fmla="+- f21 0 f1"/>
                  <a:gd name="f30" fmla="*/ f24 1 6"/>
                  <a:gd name="f31" fmla="*/ f25 1 7"/>
                  <a:gd name="f32" fmla="*/ f26 1 6"/>
                  <a:gd name="f33" fmla="*/ f27 1 7"/>
                  <a:gd name="f34" fmla="*/ f28 1 6"/>
                  <a:gd name="f35" fmla="*/ 0 1 f22"/>
                  <a:gd name="f36" fmla="*/ f16 1 f22"/>
                  <a:gd name="f37" fmla="*/ 0 1 f23"/>
                  <a:gd name="f38" fmla="*/ f17 1 f23"/>
                  <a:gd name="f39" fmla="*/ f30 1 f22"/>
                  <a:gd name="f40" fmla="*/ f31 1 f23"/>
                  <a:gd name="f41" fmla="*/ f32 1 f22"/>
                  <a:gd name="f42" fmla="*/ f33 1 f23"/>
                  <a:gd name="f43" fmla="*/ f34 1 f22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49"/>
                  </a:cxn>
                  <a:cxn ang="f29">
                    <a:pos x="f48" y="f49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6" h="7">
                    <a:moveTo>
                      <a:pt x="f5" y="f8"/>
                    </a:moveTo>
                    <a:cubicBezTo>
                      <a:pt x="f5" y="f9"/>
                      <a:pt x="f10" y="f5"/>
                      <a:pt x="f8" y="f9"/>
                    </a:cubicBezTo>
                    <a:cubicBezTo>
                      <a:pt x="f11" y="f9"/>
                      <a:pt x="f6" y="f10"/>
                      <a:pt x="f11" y="f8"/>
                    </a:cubicBezTo>
                    <a:cubicBezTo>
                      <a:pt x="f8" y="f7"/>
                      <a:pt x="f10" y="f11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7B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3" name="Freeform 394">
                <a:extLst>
                  <a:ext uri="{FF2B5EF4-FFF2-40B4-BE49-F238E27FC236}">
                    <a16:creationId xmlns:a16="http://schemas.microsoft.com/office/drawing/2014/main" id="{D22599C4-3FB3-BA2C-F00A-CAD33ADF13DE}"/>
                  </a:ext>
                </a:extLst>
              </p:cNvPr>
              <p:cNvSpPr/>
              <p:nvPr/>
            </p:nvSpPr>
            <p:spPr>
              <a:xfrm>
                <a:off x="636586" y="5040319"/>
                <a:ext cx="17938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46"/>
                  <a:gd name="f10" fmla="val 5"/>
                  <a:gd name="f11" fmla="val 43"/>
                  <a:gd name="f12" fmla="val 3"/>
                  <a:gd name="f13" fmla="val 40"/>
                  <a:gd name="f14" fmla="val 37"/>
                  <a:gd name="f15" fmla="val 34"/>
                  <a:gd name="f16" fmla="val 33"/>
                  <a:gd name="f17" fmla="val 8"/>
                  <a:gd name="f18" fmla="val 30"/>
                  <a:gd name="f19" fmla="val 12"/>
                  <a:gd name="f20" fmla="val 29"/>
                  <a:gd name="f21" fmla="val 16"/>
                  <a:gd name="f22" fmla="val 17"/>
                  <a:gd name="f23" fmla="val 18"/>
                  <a:gd name="f24" fmla="val 32"/>
                  <a:gd name="f25" fmla="val 20"/>
                  <a:gd name="f26" fmla="val 22"/>
                  <a:gd name="f27" fmla="val 25"/>
                  <a:gd name="f28" fmla="val 24"/>
                  <a:gd name="f29" fmla="val 28"/>
                  <a:gd name="f30" fmla="val 21"/>
                  <a:gd name="f31" fmla="val 26"/>
                  <a:gd name="f32" fmla="val 15"/>
                  <a:gd name="f33" fmla="val 10"/>
                  <a:gd name="f34" fmla="val 31"/>
                  <a:gd name="f35" fmla="val 9"/>
                  <a:gd name="f36" fmla="val 7"/>
                  <a:gd name="f37" fmla="val 35"/>
                  <a:gd name="f38" fmla="val 41"/>
                  <a:gd name="f39" fmla="val 6"/>
                  <a:gd name="f40" fmla="val 50"/>
                  <a:gd name="f41" fmla="val 59"/>
                  <a:gd name="f42" fmla="val 65"/>
                  <a:gd name="f43" fmla="val 64"/>
                  <a:gd name="f44" fmla="val 66"/>
                  <a:gd name="f45" fmla="val 69"/>
                  <a:gd name="f46" fmla="val 72"/>
                  <a:gd name="f47" fmla="val 44"/>
                  <a:gd name="f48" fmla="val 51"/>
                  <a:gd name="f49" fmla="+- 0 0 -90"/>
                  <a:gd name="f50" fmla="*/ f3 1 75"/>
                  <a:gd name="f51" fmla="*/ f4 1 49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75"/>
                  <a:gd name="f60" fmla="*/ f56 1 49"/>
                  <a:gd name="f61" fmla="*/ 4 f57 1"/>
                  <a:gd name="f62" fmla="*/ 49 f56 1"/>
                  <a:gd name="f63" fmla="*/ 3 f57 1"/>
                  <a:gd name="f64" fmla="*/ 40 f56 1"/>
                  <a:gd name="f65" fmla="*/ 5 f57 1"/>
                  <a:gd name="f66" fmla="*/ 33 f56 1"/>
                  <a:gd name="f67" fmla="*/ 16 f57 1"/>
                  <a:gd name="f68" fmla="*/ 30 f56 1"/>
                  <a:gd name="f69" fmla="*/ 20 f57 1"/>
                  <a:gd name="f70" fmla="*/ 32 f56 1"/>
                  <a:gd name="f71" fmla="*/ 24 f57 1"/>
                  <a:gd name="f72" fmla="*/ 28 f56 1"/>
                  <a:gd name="f73" fmla="*/ 30 f57 1"/>
                  <a:gd name="f74" fmla="*/ 10 f56 1"/>
                  <a:gd name="f75" fmla="*/ 32 f57 1"/>
                  <a:gd name="f76" fmla="*/ 7 f56 1"/>
                  <a:gd name="f77" fmla="*/ 37 f57 1"/>
                  <a:gd name="f78" fmla="*/ 4 f56 1"/>
                  <a:gd name="f79" fmla="*/ 50 f57 1"/>
                  <a:gd name="f80" fmla="*/ 64 f57 1"/>
                  <a:gd name="f81" fmla="*/ 26 f56 1"/>
                  <a:gd name="f82" fmla="*/ 69 f57 1"/>
                  <a:gd name="f83" fmla="*/ 37 f56 1"/>
                  <a:gd name="f84" fmla="*/ 75 f57 1"/>
                  <a:gd name="f85" fmla="+- f58 0 f1"/>
                  <a:gd name="f86" fmla="*/ f61 1 75"/>
                  <a:gd name="f87" fmla="*/ f62 1 49"/>
                  <a:gd name="f88" fmla="*/ f63 1 75"/>
                  <a:gd name="f89" fmla="*/ f64 1 49"/>
                  <a:gd name="f90" fmla="*/ f65 1 75"/>
                  <a:gd name="f91" fmla="*/ f66 1 49"/>
                  <a:gd name="f92" fmla="*/ f67 1 75"/>
                  <a:gd name="f93" fmla="*/ f68 1 49"/>
                  <a:gd name="f94" fmla="*/ f69 1 75"/>
                  <a:gd name="f95" fmla="*/ f70 1 49"/>
                  <a:gd name="f96" fmla="*/ f71 1 75"/>
                  <a:gd name="f97" fmla="*/ f72 1 49"/>
                  <a:gd name="f98" fmla="*/ f73 1 75"/>
                  <a:gd name="f99" fmla="*/ f74 1 49"/>
                  <a:gd name="f100" fmla="*/ f75 1 75"/>
                  <a:gd name="f101" fmla="*/ f76 1 49"/>
                  <a:gd name="f102" fmla="*/ f77 1 75"/>
                  <a:gd name="f103" fmla="*/ f78 1 49"/>
                  <a:gd name="f104" fmla="*/ f79 1 75"/>
                  <a:gd name="f105" fmla="*/ f80 1 75"/>
                  <a:gd name="f106" fmla="*/ f81 1 49"/>
                  <a:gd name="f107" fmla="*/ f82 1 75"/>
                  <a:gd name="f108" fmla="*/ f83 1 49"/>
                  <a:gd name="f109" fmla="*/ f84 1 75"/>
                  <a:gd name="f110" fmla="*/ 0 1 f59"/>
                  <a:gd name="f111" fmla="*/ f53 1 f59"/>
                  <a:gd name="f112" fmla="*/ 0 1 f60"/>
                  <a:gd name="f113" fmla="*/ f54 1 f60"/>
                  <a:gd name="f114" fmla="*/ f86 1 f59"/>
                  <a:gd name="f115" fmla="*/ f87 1 f60"/>
                  <a:gd name="f116" fmla="*/ f88 1 f59"/>
                  <a:gd name="f117" fmla="*/ f89 1 f60"/>
                  <a:gd name="f118" fmla="*/ f90 1 f59"/>
                  <a:gd name="f119" fmla="*/ f91 1 f60"/>
                  <a:gd name="f120" fmla="*/ f92 1 f59"/>
                  <a:gd name="f121" fmla="*/ f93 1 f60"/>
                  <a:gd name="f122" fmla="*/ f94 1 f59"/>
                  <a:gd name="f123" fmla="*/ f95 1 f60"/>
                  <a:gd name="f124" fmla="*/ f96 1 f59"/>
                  <a:gd name="f125" fmla="*/ f97 1 f60"/>
                  <a:gd name="f126" fmla="*/ f98 1 f59"/>
                  <a:gd name="f127" fmla="*/ f99 1 f60"/>
                  <a:gd name="f128" fmla="*/ f100 1 f59"/>
                  <a:gd name="f129" fmla="*/ f101 1 f60"/>
                  <a:gd name="f130" fmla="*/ f102 1 f59"/>
                  <a:gd name="f131" fmla="*/ f103 1 f60"/>
                  <a:gd name="f132" fmla="*/ f104 1 f59"/>
                  <a:gd name="f133" fmla="*/ f105 1 f59"/>
                  <a:gd name="f134" fmla="*/ f106 1 f60"/>
                  <a:gd name="f135" fmla="*/ f107 1 f59"/>
                  <a:gd name="f136" fmla="*/ f108 1 f60"/>
                  <a:gd name="f137" fmla="*/ f109 1 f59"/>
                  <a:gd name="f138" fmla="*/ f110 f50 1"/>
                  <a:gd name="f139" fmla="*/ f111 f50 1"/>
                  <a:gd name="f140" fmla="*/ f113 f51 1"/>
                  <a:gd name="f141" fmla="*/ f112 f51 1"/>
                  <a:gd name="f142" fmla="*/ f114 f50 1"/>
                  <a:gd name="f143" fmla="*/ f115 f51 1"/>
                  <a:gd name="f144" fmla="*/ f116 f50 1"/>
                  <a:gd name="f145" fmla="*/ f117 f51 1"/>
                  <a:gd name="f146" fmla="*/ f118 f50 1"/>
                  <a:gd name="f147" fmla="*/ f119 f51 1"/>
                  <a:gd name="f148" fmla="*/ f120 f50 1"/>
                  <a:gd name="f149" fmla="*/ f121 f51 1"/>
                  <a:gd name="f150" fmla="*/ f122 f50 1"/>
                  <a:gd name="f151" fmla="*/ f123 f51 1"/>
                  <a:gd name="f152" fmla="*/ f124 f50 1"/>
                  <a:gd name="f153" fmla="*/ f125 f51 1"/>
                  <a:gd name="f154" fmla="*/ f126 f50 1"/>
                  <a:gd name="f155" fmla="*/ f127 f51 1"/>
                  <a:gd name="f156" fmla="*/ f128 f50 1"/>
                  <a:gd name="f157" fmla="*/ f129 f51 1"/>
                  <a:gd name="f158" fmla="*/ f130 f50 1"/>
                  <a:gd name="f159" fmla="*/ f131 f51 1"/>
                  <a:gd name="f160" fmla="*/ f132 f50 1"/>
                  <a:gd name="f161" fmla="*/ f133 f50 1"/>
                  <a:gd name="f162" fmla="*/ f134 f51 1"/>
                  <a:gd name="f163" fmla="*/ f135 f50 1"/>
                  <a:gd name="f164" fmla="*/ f136 f51 1"/>
                  <a:gd name="f165" fmla="*/ f137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5">
                    <a:pos x="f142" y="f143"/>
                  </a:cxn>
                  <a:cxn ang="f85">
                    <a:pos x="f144" y="f145"/>
                  </a:cxn>
                  <a:cxn ang="f85">
                    <a:pos x="f146" y="f147"/>
                  </a:cxn>
                  <a:cxn ang="f85">
                    <a:pos x="f148" y="f149"/>
                  </a:cxn>
                  <a:cxn ang="f85">
                    <a:pos x="f150" y="f151"/>
                  </a:cxn>
                  <a:cxn ang="f85">
                    <a:pos x="f152" y="f153"/>
                  </a:cxn>
                  <a:cxn ang="f85">
                    <a:pos x="f154" y="f155"/>
                  </a:cxn>
                  <a:cxn ang="f85">
                    <a:pos x="f156" y="f157"/>
                  </a:cxn>
                  <a:cxn ang="f85">
                    <a:pos x="f158" y="f159"/>
                  </a:cxn>
                  <a:cxn ang="f85">
                    <a:pos x="f160" y="f157"/>
                  </a:cxn>
                  <a:cxn ang="f85">
                    <a:pos x="f161" y="f162"/>
                  </a:cxn>
                  <a:cxn ang="f85">
                    <a:pos x="f163" y="f164"/>
                  </a:cxn>
                  <a:cxn ang="f85">
                    <a:pos x="f165" y="f143"/>
                  </a:cxn>
                  <a:cxn ang="f85">
                    <a:pos x="f142" y="f143"/>
                  </a:cxn>
                </a:cxnLst>
                <a:rect l="f138" t="f141" r="f139" b="f140"/>
                <a:pathLst>
                  <a:path w="75" h="49">
                    <a:moveTo>
                      <a:pt x="f8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5" y="f14"/>
                      <a:pt x="f12" y="f15"/>
                      <a:pt x="f10" y="f16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2" y="f18"/>
                      <a:pt x="f23" y="f24"/>
                      <a:pt x="f25" y="f24"/>
                    </a:cubicBezTo>
                    <a:cubicBezTo>
                      <a:pt x="f26" y="f24"/>
                      <a:pt x="f27" y="f24"/>
                      <a:pt x="f28" y="f29"/>
                    </a:cubicBezTo>
                    <a:cubicBezTo>
                      <a:pt x="f30" y="f25"/>
                      <a:pt x="f31" y="f32"/>
                      <a:pt x="f18" y="f33"/>
                    </a:cubicBezTo>
                    <a:cubicBezTo>
                      <a:pt x="f34" y="f35"/>
                      <a:pt x="f16" y="f35"/>
                      <a:pt x="f24" y="f36"/>
                    </a:cubicBezTo>
                    <a:cubicBezTo>
                      <a:pt x="f34" y="f5"/>
                      <a:pt x="f37" y="f12"/>
                      <a:pt x="f14" y="f8"/>
                    </a:cubicBezTo>
                    <a:cubicBezTo>
                      <a:pt x="f38" y="f36"/>
                      <a:pt x="f9" y="f39"/>
                      <a:pt x="f40" y="f36"/>
                    </a:cubicBezTo>
                    <a:cubicBezTo>
                      <a:pt x="f41" y="f33"/>
                      <a:pt x="f42" y="f22"/>
                      <a:pt x="f43" y="f31"/>
                    </a:cubicBezTo>
                    <a:cubicBezTo>
                      <a:pt x="f43" y="f24"/>
                      <a:pt x="f44" y="f15"/>
                      <a:pt x="f45" y="f14"/>
                    </a:cubicBezTo>
                    <a:cubicBezTo>
                      <a:pt x="f46" y="f38"/>
                      <a:pt x="f6" y="f47"/>
                      <a:pt x="f6" y="f7"/>
                    </a:cubicBezTo>
                    <a:cubicBezTo>
                      <a:pt x="f48" y="f7"/>
                      <a:pt x="f29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4" name="Freeform 395">
                <a:extLst>
                  <a:ext uri="{FF2B5EF4-FFF2-40B4-BE49-F238E27FC236}">
                    <a16:creationId xmlns:a16="http://schemas.microsoft.com/office/drawing/2014/main" id="{0E7A0F31-7A07-0FB7-A231-8A03AE1C7938}"/>
                  </a:ext>
                </a:extLst>
              </p:cNvPr>
              <p:cNvSpPr/>
              <p:nvPr/>
            </p:nvSpPr>
            <p:spPr>
              <a:xfrm>
                <a:off x="1209678" y="5064130"/>
                <a:ext cx="163513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39"/>
                  <a:gd name="f8" fmla="val 9"/>
                  <a:gd name="f9" fmla="val 11"/>
                  <a:gd name="f10" fmla="val 15"/>
                  <a:gd name="f11" fmla="val 8"/>
                  <a:gd name="f12" fmla="val 21"/>
                  <a:gd name="f13" fmla="val 7"/>
                  <a:gd name="f14" fmla="val 26"/>
                  <a:gd name="f15" fmla="val 3"/>
                  <a:gd name="f16" fmla="val 30"/>
                  <a:gd name="f17" fmla="val 38"/>
                  <a:gd name="f18" fmla="val 13"/>
                  <a:gd name="f19" fmla="val 37"/>
                  <a:gd name="f20" fmla="val 17"/>
                  <a:gd name="f21" fmla="val 18"/>
                  <a:gd name="f22" fmla="val 36"/>
                  <a:gd name="f23" fmla="val 22"/>
                  <a:gd name="f24" fmla="val 23"/>
                  <a:gd name="f25" fmla="val 41"/>
                  <a:gd name="f26" fmla="val 25"/>
                  <a:gd name="f27" fmla="val 43"/>
                  <a:gd name="f28" fmla="val 49"/>
                  <a:gd name="f29" fmla="val 54"/>
                  <a:gd name="f30" fmla="val 59"/>
                  <a:gd name="f31" fmla="val 61"/>
                  <a:gd name="f32" fmla="val 27"/>
                  <a:gd name="f33" fmla="val 63"/>
                  <a:gd name="f34" fmla="val 24"/>
                  <a:gd name="f35" fmla="val 67"/>
                  <a:gd name="f36" fmla="val 28"/>
                  <a:gd name="f37" fmla="val 66"/>
                  <a:gd name="f38" fmla="val 31"/>
                  <a:gd name="f39" fmla="val 65"/>
                  <a:gd name="f40" fmla="val 34"/>
                  <a:gd name="f41" fmla="val 44"/>
                  <a:gd name="f42" fmla="val 1"/>
                  <a:gd name="f43" fmla="val 20"/>
                  <a:gd name="f44" fmla="+- 0 0 -90"/>
                  <a:gd name="f45" fmla="*/ f3 1 68"/>
                  <a:gd name="f46" fmla="*/ f4 1 39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68"/>
                  <a:gd name="f55" fmla="*/ f51 1 39"/>
                  <a:gd name="f56" fmla="*/ 9 f52 1"/>
                  <a:gd name="f57" fmla="*/ 11 f51 1"/>
                  <a:gd name="f58" fmla="*/ 26 f52 1"/>
                  <a:gd name="f59" fmla="*/ 3 f51 1"/>
                  <a:gd name="f60" fmla="*/ 38 f52 1"/>
                  <a:gd name="f61" fmla="*/ 13 f51 1"/>
                  <a:gd name="f62" fmla="*/ 37 f52 1"/>
                  <a:gd name="f63" fmla="*/ 18 f51 1"/>
                  <a:gd name="f64" fmla="*/ 39 f52 1"/>
                  <a:gd name="f65" fmla="*/ 23 f51 1"/>
                  <a:gd name="f66" fmla="*/ 43 f52 1"/>
                  <a:gd name="f67" fmla="*/ 22 f51 1"/>
                  <a:gd name="f68" fmla="*/ 59 f52 1"/>
                  <a:gd name="f69" fmla="*/ 25 f51 1"/>
                  <a:gd name="f70" fmla="*/ 63 f52 1"/>
                  <a:gd name="f71" fmla="*/ 27 f51 1"/>
                  <a:gd name="f72" fmla="*/ 66 f52 1"/>
                  <a:gd name="f73" fmla="*/ 31 f51 1"/>
                  <a:gd name="f74" fmla="*/ 39 f51 1"/>
                  <a:gd name="f75" fmla="*/ 0 f52 1"/>
                  <a:gd name="f76" fmla="*/ 1 f52 1"/>
                  <a:gd name="f77" fmla="*/ 3 f52 1"/>
                  <a:gd name="f78" fmla="*/ 20 f51 1"/>
                  <a:gd name="f79" fmla="+- f53 0 f1"/>
                  <a:gd name="f80" fmla="*/ f56 1 68"/>
                  <a:gd name="f81" fmla="*/ f57 1 39"/>
                  <a:gd name="f82" fmla="*/ f58 1 68"/>
                  <a:gd name="f83" fmla="*/ f59 1 39"/>
                  <a:gd name="f84" fmla="*/ f60 1 68"/>
                  <a:gd name="f85" fmla="*/ f61 1 39"/>
                  <a:gd name="f86" fmla="*/ f62 1 68"/>
                  <a:gd name="f87" fmla="*/ f63 1 39"/>
                  <a:gd name="f88" fmla="*/ f64 1 68"/>
                  <a:gd name="f89" fmla="*/ f65 1 39"/>
                  <a:gd name="f90" fmla="*/ f66 1 68"/>
                  <a:gd name="f91" fmla="*/ f67 1 39"/>
                  <a:gd name="f92" fmla="*/ f68 1 68"/>
                  <a:gd name="f93" fmla="*/ f69 1 39"/>
                  <a:gd name="f94" fmla="*/ f70 1 68"/>
                  <a:gd name="f95" fmla="*/ f71 1 39"/>
                  <a:gd name="f96" fmla="*/ f72 1 68"/>
                  <a:gd name="f97" fmla="*/ f73 1 39"/>
                  <a:gd name="f98" fmla="*/ f74 1 39"/>
                  <a:gd name="f99" fmla="*/ f75 1 68"/>
                  <a:gd name="f100" fmla="*/ f76 1 68"/>
                  <a:gd name="f101" fmla="*/ f77 1 68"/>
                  <a:gd name="f102" fmla="*/ f78 1 39"/>
                  <a:gd name="f103" fmla="*/ 0 1 f54"/>
                  <a:gd name="f104" fmla="*/ f48 1 f54"/>
                  <a:gd name="f105" fmla="*/ 0 1 f55"/>
                  <a:gd name="f106" fmla="*/ f49 1 f55"/>
                  <a:gd name="f107" fmla="*/ f80 1 f54"/>
                  <a:gd name="f108" fmla="*/ f81 1 f55"/>
                  <a:gd name="f109" fmla="*/ f82 1 f54"/>
                  <a:gd name="f110" fmla="*/ f83 1 f55"/>
                  <a:gd name="f111" fmla="*/ f84 1 f54"/>
                  <a:gd name="f112" fmla="*/ f85 1 f55"/>
                  <a:gd name="f113" fmla="*/ f86 1 f54"/>
                  <a:gd name="f114" fmla="*/ f87 1 f55"/>
                  <a:gd name="f115" fmla="*/ f88 1 f54"/>
                  <a:gd name="f116" fmla="*/ f89 1 f55"/>
                  <a:gd name="f117" fmla="*/ f90 1 f54"/>
                  <a:gd name="f118" fmla="*/ f91 1 f55"/>
                  <a:gd name="f119" fmla="*/ f92 1 f54"/>
                  <a:gd name="f120" fmla="*/ f93 1 f55"/>
                  <a:gd name="f121" fmla="*/ f94 1 f54"/>
                  <a:gd name="f122" fmla="*/ f95 1 f55"/>
                  <a:gd name="f123" fmla="*/ f96 1 f54"/>
                  <a:gd name="f124" fmla="*/ f97 1 f55"/>
                  <a:gd name="f125" fmla="*/ f98 1 f55"/>
                  <a:gd name="f126" fmla="*/ f99 1 f54"/>
                  <a:gd name="f127" fmla="*/ f100 1 f54"/>
                  <a:gd name="f128" fmla="*/ f101 1 f54"/>
                  <a:gd name="f129" fmla="*/ f102 1 f55"/>
                  <a:gd name="f130" fmla="*/ f103 f45 1"/>
                  <a:gd name="f131" fmla="*/ f104 f45 1"/>
                  <a:gd name="f132" fmla="*/ f106 f46 1"/>
                  <a:gd name="f133" fmla="*/ f105 f46 1"/>
                  <a:gd name="f134" fmla="*/ f107 f45 1"/>
                  <a:gd name="f135" fmla="*/ f108 f46 1"/>
                  <a:gd name="f136" fmla="*/ f109 f45 1"/>
                  <a:gd name="f137" fmla="*/ f110 f46 1"/>
                  <a:gd name="f138" fmla="*/ f111 f45 1"/>
                  <a:gd name="f139" fmla="*/ f112 f46 1"/>
                  <a:gd name="f140" fmla="*/ f113 f45 1"/>
                  <a:gd name="f141" fmla="*/ f114 f46 1"/>
                  <a:gd name="f142" fmla="*/ f115 f45 1"/>
                  <a:gd name="f143" fmla="*/ f116 f46 1"/>
                  <a:gd name="f144" fmla="*/ f117 f45 1"/>
                  <a:gd name="f145" fmla="*/ f118 f46 1"/>
                  <a:gd name="f146" fmla="*/ f119 f45 1"/>
                  <a:gd name="f147" fmla="*/ f120 f46 1"/>
                  <a:gd name="f148" fmla="*/ f121 f45 1"/>
                  <a:gd name="f149" fmla="*/ f122 f46 1"/>
                  <a:gd name="f150" fmla="*/ f123 f45 1"/>
                  <a:gd name="f151" fmla="*/ f124 f46 1"/>
                  <a:gd name="f152" fmla="*/ f125 f46 1"/>
                  <a:gd name="f153" fmla="*/ f126 f45 1"/>
                  <a:gd name="f154" fmla="*/ f127 f45 1"/>
                  <a:gd name="f155" fmla="*/ f128 f45 1"/>
                  <a:gd name="f156" fmla="*/ f129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34" y="f135"/>
                  </a:cxn>
                  <a:cxn ang="f79">
                    <a:pos x="f136" y="f137"/>
                  </a:cxn>
                  <a:cxn ang="f79">
                    <a:pos x="f138" y="f139"/>
                  </a:cxn>
                  <a:cxn ang="f79">
                    <a:pos x="f140" y="f141"/>
                  </a:cxn>
                  <a:cxn ang="f79">
                    <a:pos x="f142" y="f143"/>
                  </a:cxn>
                  <a:cxn ang="f79">
                    <a:pos x="f144" y="f145"/>
                  </a:cxn>
                  <a:cxn ang="f79">
                    <a:pos x="f146" y="f147"/>
                  </a:cxn>
                  <a:cxn ang="f79">
                    <a:pos x="f148" y="f149"/>
                  </a:cxn>
                  <a:cxn ang="f79">
                    <a:pos x="f150" y="f151"/>
                  </a:cxn>
                  <a:cxn ang="f79">
                    <a:pos x="f150" y="f152"/>
                  </a:cxn>
                  <a:cxn ang="f79">
                    <a:pos x="f153" y="f152"/>
                  </a:cxn>
                  <a:cxn ang="f79">
                    <a:pos x="f154" y="f147"/>
                  </a:cxn>
                  <a:cxn ang="f79">
                    <a:pos x="f155" y="f156"/>
                  </a:cxn>
                  <a:cxn ang="f79">
                    <a:pos x="f155" y="f156"/>
                  </a:cxn>
                  <a:cxn ang="f79">
                    <a:pos x="f134" y="f135"/>
                  </a:cxn>
                </a:cxnLst>
                <a:rect l="f130" t="f133" r="f131" b="f132"/>
                <a:pathLst>
                  <a:path w="68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3"/>
                      <a:pt x="f17" y="f18"/>
                    </a:cubicBezTo>
                    <a:cubicBezTo>
                      <a:pt x="f17" y="f10"/>
                      <a:pt x="f19" y="f20"/>
                      <a:pt x="f19" y="f21"/>
                    </a:cubicBezTo>
                    <a:cubicBezTo>
                      <a:pt x="f22" y="f12"/>
                      <a:pt x="f17" y="f23"/>
                      <a:pt x="f7" y="f24"/>
                    </a:cubicBezTo>
                    <a:cubicBezTo>
                      <a:pt x="f25" y="f26"/>
                      <a:pt x="f25" y="f24"/>
                      <a:pt x="f27" y="f23"/>
                    </a:cubicBezTo>
                    <a:cubicBezTo>
                      <a:pt x="f28" y="f21"/>
                      <a:pt x="f29" y="f24"/>
                      <a:pt x="f30" y="f26"/>
                    </a:cubicBezTo>
                    <a:cubicBezTo>
                      <a:pt x="f31" y="f26"/>
                      <a:pt x="f31" y="f32"/>
                      <a:pt x="f33" y="f32"/>
                    </a:cubicBezTo>
                    <a:cubicBezTo>
                      <a:pt x="f6" y="f34"/>
                      <a:pt x="f35" y="f36"/>
                      <a:pt x="f37" y="f38"/>
                    </a:cubicBezTo>
                    <a:cubicBezTo>
                      <a:pt x="f39" y="f40"/>
                      <a:pt x="f37" y="f22"/>
                      <a:pt x="f37" y="f7"/>
                    </a:cubicBezTo>
                    <a:cubicBezTo>
                      <a:pt x="f41" y="f7"/>
                      <a:pt x="f23" y="f7"/>
                      <a:pt x="f5" y="f7"/>
                    </a:cubicBezTo>
                    <a:cubicBezTo>
                      <a:pt x="f42" y="f40"/>
                      <a:pt x="f5" y="f16"/>
                      <a:pt x="f42" y="f26"/>
                    </a:cubicBezTo>
                    <a:cubicBezTo>
                      <a:pt x="f42" y="f23"/>
                      <a:pt x="f42" y="f12"/>
                      <a:pt x="f15" y="f43"/>
                    </a:cubicBezTo>
                    <a:cubicBezTo>
                      <a:pt x="f15" y="f43"/>
                      <a:pt x="f15" y="f43"/>
                      <a:pt x="f15" y="f43"/>
                    </a:cubicBezTo>
                    <a:cubicBezTo>
                      <a:pt x="f13" y="f21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5" name="Freeform 396">
                <a:extLst>
                  <a:ext uri="{FF2B5EF4-FFF2-40B4-BE49-F238E27FC236}">
                    <a16:creationId xmlns:a16="http://schemas.microsoft.com/office/drawing/2014/main" id="{91039145-F2D9-B799-B525-6F887F58F007}"/>
                  </a:ext>
                </a:extLst>
              </p:cNvPr>
              <p:cNvSpPr/>
              <p:nvPr/>
            </p:nvSpPr>
            <p:spPr>
              <a:xfrm>
                <a:off x="892170" y="50434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2"/>
                  <a:gd name="f10" fmla="val 2"/>
                  <a:gd name="f11" fmla="val 28"/>
                  <a:gd name="f12" fmla="val 5"/>
                  <a:gd name="f13" fmla="val 34"/>
                  <a:gd name="f14" fmla="val 6"/>
                  <a:gd name="f15" fmla="val 38"/>
                  <a:gd name="f16" fmla="val 7"/>
                  <a:gd name="f17" fmla="val 39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31"/>
                  <a:gd name="f27" fmla="val 29"/>
                  <a:gd name="f28" fmla="val 1"/>
                  <a:gd name="f29" fmla="val 41"/>
                  <a:gd name="f30" fmla="val 30"/>
                  <a:gd name="f31" fmla="val 11"/>
                  <a:gd name="f32" fmla="val 13"/>
                  <a:gd name="f33" fmla="val 14"/>
                  <a:gd name="f34" fmla="val 3"/>
                  <a:gd name="f35" fmla="+- 0 0 -90"/>
                  <a:gd name="f36" fmla="*/ f3 1 47"/>
                  <a:gd name="f37" fmla="*/ f4 1 48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7"/>
                  <a:gd name="f46" fmla="*/ f42 1 48"/>
                  <a:gd name="f47" fmla="*/ 16 f43 1"/>
                  <a:gd name="f48" fmla="*/ 0 f42 1"/>
                  <a:gd name="f49" fmla="*/ 34 f43 1"/>
                  <a:gd name="f50" fmla="*/ 6 f42 1"/>
                  <a:gd name="f51" fmla="*/ 42 f43 1"/>
                  <a:gd name="f52" fmla="*/ 12 f42 1"/>
                  <a:gd name="f53" fmla="*/ 43 f43 1"/>
                  <a:gd name="f54" fmla="*/ 21 f42 1"/>
                  <a:gd name="f55" fmla="*/ 22 f42 1"/>
                  <a:gd name="f56" fmla="*/ 48 f42 1"/>
                  <a:gd name="f57" fmla="*/ 1 f43 1"/>
                  <a:gd name="f58" fmla="*/ 5 f43 1"/>
                  <a:gd name="f59" fmla="*/ 30 f42 1"/>
                  <a:gd name="f60" fmla="*/ 14 f43 1"/>
                  <a:gd name="f61" fmla="*/ 5 f42 1"/>
                  <a:gd name="f62" fmla="+- f44 0 f1"/>
                  <a:gd name="f63" fmla="*/ f47 1 47"/>
                  <a:gd name="f64" fmla="*/ f48 1 48"/>
                  <a:gd name="f65" fmla="*/ f49 1 47"/>
                  <a:gd name="f66" fmla="*/ f50 1 48"/>
                  <a:gd name="f67" fmla="*/ f51 1 47"/>
                  <a:gd name="f68" fmla="*/ f52 1 48"/>
                  <a:gd name="f69" fmla="*/ f53 1 47"/>
                  <a:gd name="f70" fmla="*/ f54 1 48"/>
                  <a:gd name="f71" fmla="*/ f55 1 48"/>
                  <a:gd name="f72" fmla="*/ f56 1 48"/>
                  <a:gd name="f73" fmla="*/ f57 1 47"/>
                  <a:gd name="f74" fmla="*/ f58 1 47"/>
                  <a:gd name="f75" fmla="*/ f59 1 48"/>
                  <a:gd name="f76" fmla="*/ f60 1 47"/>
                  <a:gd name="f77" fmla="*/ f61 1 48"/>
                  <a:gd name="f78" fmla="*/ 0 1 f45"/>
                  <a:gd name="f79" fmla="*/ f39 1 f45"/>
                  <a:gd name="f80" fmla="*/ 0 1 f46"/>
                  <a:gd name="f81" fmla="*/ f40 1 f46"/>
                  <a:gd name="f82" fmla="*/ f63 1 f45"/>
                  <a:gd name="f83" fmla="*/ f64 1 f46"/>
                  <a:gd name="f84" fmla="*/ f65 1 f45"/>
                  <a:gd name="f85" fmla="*/ f66 1 f46"/>
                  <a:gd name="f86" fmla="*/ f67 1 f45"/>
                  <a:gd name="f87" fmla="*/ f68 1 f46"/>
                  <a:gd name="f88" fmla="*/ f69 1 f45"/>
                  <a:gd name="f89" fmla="*/ f70 1 f46"/>
                  <a:gd name="f90" fmla="*/ f71 1 f46"/>
                  <a:gd name="f91" fmla="*/ f72 1 f46"/>
                  <a:gd name="f92" fmla="*/ f73 1 f45"/>
                  <a:gd name="f93" fmla="*/ f74 1 f45"/>
                  <a:gd name="f94" fmla="*/ f75 1 f46"/>
                  <a:gd name="f95" fmla="*/ f76 1 f45"/>
                  <a:gd name="f96" fmla="*/ f77 1 f46"/>
                  <a:gd name="f97" fmla="*/ f78 f36 1"/>
                  <a:gd name="f98" fmla="*/ f79 f36 1"/>
                  <a:gd name="f99" fmla="*/ f81 f37 1"/>
                  <a:gd name="f100" fmla="*/ f80 f37 1"/>
                  <a:gd name="f101" fmla="*/ f82 f36 1"/>
                  <a:gd name="f102" fmla="*/ f83 f37 1"/>
                  <a:gd name="f103" fmla="*/ f84 f36 1"/>
                  <a:gd name="f104" fmla="*/ f85 f37 1"/>
                  <a:gd name="f105" fmla="*/ f86 f36 1"/>
                  <a:gd name="f106" fmla="*/ f87 f37 1"/>
                  <a:gd name="f107" fmla="*/ f88 f36 1"/>
                  <a:gd name="f108" fmla="*/ f89 f37 1"/>
                  <a:gd name="f109" fmla="*/ f90 f37 1"/>
                  <a:gd name="f110" fmla="*/ f91 f37 1"/>
                  <a:gd name="f111" fmla="*/ f92 f36 1"/>
                  <a:gd name="f112" fmla="*/ f93 f36 1"/>
                  <a:gd name="f113" fmla="*/ f94 f37 1"/>
                  <a:gd name="f114" fmla="*/ f95 f36 1"/>
                  <a:gd name="f115" fmla="*/ f9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1" y="f102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7" y="f109"/>
                  </a:cxn>
                  <a:cxn ang="f62">
                    <a:pos x="f107" y="f110"/>
                  </a:cxn>
                  <a:cxn ang="f62">
                    <a:pos x="f111" y="f110"/>
                  </a:cxn>
                  <a:cxn ang="f62">
                    <a:pos x="f112" y="f113"/>
                  </a:cxn>
                  <a:cxn ang="f62">
                    <a:pos x="f114" y="f115"/>
                  </a:cxn>
                  <a:cxn ang="f62">
                    <a:pos x="f101" y="f102"/>
                  </a:cxn>
                </a:cxnLst>
                <a:rect l="f97" t="f100" r="f98" b="f99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9"/>
                      <a:pt x="f24" y="f9"/>
                      <a:pt x="f24" y="f9"/>
                    </a:cubicBezTo>
                    <a:cubicBezTo>
                      <a:pt x="f6" y="f26"/>
                      <a:pt x="f6" y="f17"/>
                      <a:pt x="f24" y="f7"/>
                    </a:cubicBezTo>
                    <a:cubicBezTo>
                      <a:pt x="f27" y="f7"/>
                      <a:pt x="f22" y="f7"/>
                      <a:pt x="f28" y="f7"/>
                    </a:cubicBezTo>
                    <a:cubicBezTo>
                      <a:pt x="f5" y="f29"/>
                      <a:pt x="f28" y="f13"/>
                      <a:pt x="f12" y="f30"/>
                    </a:cubicBezTo>
                    <a:cubicBezTo>
                      <a:pt x="f31" y="f9"/>
                      <a:pt x="f20" y="f32"/>
                      <a:pt x="f33" y="f12"/>
                    </a:cubicBezTo>
                    <a:cubicBezTo>
                      <a:pt x="f33" y="f34"/>
                      <a:pt x="f32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6" name="Freeform 397">
                <a:extLst>
                  <a:ext uri="{FF2B5EF4-FFF2-40B4-BE49-F238E27FC236}">
                    <a16:creationId xmlns:a16="http://schemas.microsoft.com/office/drawing/2014/main" id="{A8031846-B5E2-563C-0B3E-390EA2DE5673}"/>
                  </a:ext>
                </a:extLst>
              </p:cNvPr>
              <p:cNvSpPr/>
              <p:nvPr/>
            </p:nvSpPr>
            <p:spPr>
              <a:xfrm>
                <a:off x="833439" y="5026027"/>
                <a:ext cx="9683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7"/>
                  <a:gd name="f11" fmla="val 23"/>
                  <a:gd name="f12" fmla="val 36"/>
                  <a:gd name="f13" fmla="val 31"/>
                  <a:gd name="f14" fmla="val 32"/>
                  <a:gd name="f15" fmla="val 34"/>
                  <a:gd name="f16" fmla="val 35"/>
                  <a:gd name="f17" fmla="val 27"/>
                  <a:gd name="f18" fmla="val 39"/>
                  <a:gd name="f19" fmla="val 29"/>
                  <a:gd name="f20" fmla="val 48"/>
                  <a:gd name="f21" fmla="val 26"/>
                  <a:gd name="f22" fmla="val 19"/>
                  <a:gd name="f23" fmla="val 13"/>
                  <a:gd name="f24" fmla="val 6"/>
                  <a:gd name="f25" fmla="val 5"/>
                  <a:gd name="f26" fmla="val 52"/>
                  <a:gd name="f27" fmla="val 4"/>
                  <a:gd name="f28" fmla="val 3"/>
                  <a:gd name="f29" fmla="val 45"/>
                  <a:gd name="f30" fmla="val 12"/>
                  <a:gd name="f31" fmla="val 22"/>
                  <a:gd name="f32" fmla="val 20"/>
                  <a:gd name="f33" fmla="val 16"/>
                  <a:gd name="f34" fmla="val 17"/>
                  <a:gd name="f35" fmla="val 14"/>
                  <a:gd name="f36" fmla="val 18"/>
                  <a:gd name="f37" fmla="val 9"/>
                  <a:gd name="f38" fmla="val 24"/>
                  <a:gd name="f39" fmla="val 1"/>
                  <a:gd name="f40" fmla="val 30"/>
                  <a:gd name="f41" fmla="+- 0 0 -90"/>
                  <a:gd name="f42" fmla="*/ f3 1 41"/>
                  <a:gd name="f43" fmla="*/ f4 1 55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1"/>
                  <a:gd name="f52" fmla="*/ f48 1 55"/>
                  <a:gd name="f53" fmla="*/ 41 f49 1"/>
                  <a:gd name="f54" fmla="*/ 7 f48 1"/>
                  <a:gd name="f55" fmla="*/ 36 f49 1"/>
                  <a:gd name="f56" fmla="*/ 31 f48 1"/>
                  <a:gd name="f57" fmla="*/ 35 f49 1"/>
                  <a:gd name="f58" fmla="*/ 35 f48 1"/>
                  <a:gd name="f59" fmla="*/ 26 f49 1"/>
                  <a:gd name="f60" fmla="*/ 55 f48 1"/>
                  <a:gd name="f61" fmla="*/ 6 f49 1"/>
                  <a:gd name="f62" fmla="*/ 3 f49 1"/>
                  <a:gd name="f63" fmla="*/ 45 f48 1"/>
                  <a:gd name="f64" fmla="*/ 12 f49 1"/>
                  <a:gd name="f65" fmla="*/ 22 f48 1"/>
                  <a:gd name="f66" fmla="*/ 17 f49 1"/>
                  <a:gd name="f67" fmla="*/ 14 f48 1"/>
                  <a:gd name="f68" fmla="*/ 24 f49 1"/>
                  <a:gd name="f69" fmla="*/ 1 f48 1"/>
                  <a:gd name="f70" fmla="+- f50 0 f1"/>
                  <a:gd name="f71" fmla="*/ f53 1 41"/>
                  <a:gd name="f72" fmla="*/ f54 1 55"/>
                  <a:gd name="f73" fmla="*/ f55 1 41"/>
                  <a:gd name="f74" fmla="*/ f56 1 55"/>
                  <a:gd name="f75" fmla="*/ f57 1 41"/>
                  <a:gd name="f76" fmla="*/ f58 1 55"/>
                  <a:gd name="f77" fmla="*/ f59 1 41"/>
                  <a:gd name="f78" fmla="*/ f60 1 55"/>
                  <a:gd name="f79" fmla="*/ f61 1 41"/>
                  <a:gd name="f80" fmla="*/ f62 1 41"/>
                  <a:gd name="f81" fmla="*/ f63 1 55"/>
                  <a:gd name="f82" fmla="*/ f64 1 41"/>
                  <a:gd name="f83" fmla="*/ f65 1 55"/>
                  <a:gd name="f84" fmla="*/ f66 1 41"/>
                  <a:gd name="f85" fmla="*/ f67 1 55"/>
                  <a:gd name="f86" fmla="*/ f68 1 41"/>
                  <a:gd name="f87" fmla="*/ f69 1 55"/>
                  <a:gd name="f88" fmla="*/ 0 1 f51"/>
                  <a:gd name="f89" fmla="*/ f45 1 f51"/>
                  <a:gd name="f90" fmla="*/ 0 1 f52"/>
                  <a:gd name="f91" fmla="*/ f46 1 f52"/>
                  <a:gd name="f92" fmla="*/ f71 1 f51"/>
                  <a:gd name="f93" fmla="*/ f72 1 f52"/>
                  <a:gd name="f94" fmla="*/ f73 1 f51"/>
                  <a:gd name="f95" fmla="*/ f74 1 f52"/>
                  <a:gd name="f96" fmla="*/ f75 1 f51"/>
                  <a:gd name="f97" fmla="*/ f76 1 f52"/>
                  <a:gd name="f98" fmla="*/ f77 1 f51"/>
                  <a:gd name="f99" fmla="*/ f78 1 f52"/>
                  <a:gd name="f100" fmla="*/ f79 1 f51"/>
                  <a:gd name="f101" fmla="*/ f80 1 f51"/>
                  <a:gd name="f102" fmla="*/ f81 1 f52"/>
                  <a:gd name="f103" fmla="*/ f82 1 f51"/>
                  <a:gd name="f104" fmla="*/ f83 1 f52"/>
                  <a:gd name="f105" fmla="*/ f84 1 f51"/>
                  <a:gd name="f106" fmla="*/ f85 1 f52"/>
                  <a:gd name="f107" fmla="*/ f86 1 f51"/>
                  <a:gd name="f108" fmla="*/ f87 1 f52"/>
                  <a:gd name="f109" fmla="*/ f88 f42 1"/>
                  <a:gd name="f110" fmla="*/ f89 f42 1"/>
                  <a:gd name="f111" fmla="*/ f91 f43 1"/>
                  <a:gd name="f112" fmla="*/ f90 f43 1"/>
                  <a:gd name="f113" fmla="*/ f92 f42 1"/>
                  <a:gd name="f114" fmla="*/ f93 f43 1"/>
                  <a:gd name="f115" fmla="*/ f94 f42 1"/>
                  <a:gd name="f116" fmla="*/ f95 f43 1"/>
                  <a:gd name="f117" fmla="*/ f96 f42 1"/>
                  <a:gd name="f118" fmla="*/ f97 f43 1"/>
                  <a:gd name="f119" fmla="*/ f98 f42 1"/>
                  <a:gd name="f120" fmla="*/ f99 f43 1"/>
                  <a:gd name="f121" fmla="*/ f100 f42 1"/>
                  <a:gd name="f122" fmla="*/ f101 f42 1"/>
                  <a:gd name="f123" fmla="*/ f102 f43 1"/>
                  <a:gd name="f124" fmla="*/ f103 f42 1"/>
                  <a:gd name="f125" fmla="*/ f104 f43 1"/>
                  <a:gd name="f126" fmla="*/ f105 f42 1"/>
                  <a:gd name="f127" fmla="*/ f106 f43 1"/>
                  <a:gd name="f128" fmla="*/ f107 f42 1"/>
                  <a:gd name="f129" fmla="*/ f108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0">
                    <a:pos x="f113" y="f114"/>
                  </a:cxn>
                  <a:cxn ang="f70">
                    <a:pos x="f115" y="f116"/>
                  </a:cxn>
                  <a:cxn ang="f70">
                    <a:pos x="f117" y="f118"/>
                  </a:cxn>
                  <a:cxn ang="f70">
                    <a:pos x="f119" y="f120"/>
                  </a:cxn>
                  <a:cxn ang="f70">
                    <a:pos x="f121" y="f120"/>
                  </a:cxn>
                  <a:cxn ang="f70">
                    <a:pos x="f122" y="f123"/>
                  </a:cxn>
                  <a:cxn ang="f70">
                    <a:pos x="f124" y="f125"/>
                  </a:cxn>
                  <a:cxn ang="f70">
                    <a:pos x="f126" y="f127"/>
                  </a:cxn>
                  <a:cxn ang="f70">
                    <a:pos x="f128" y="f129"/>
                  </a:cxn>
                  <a:cxn ang="f70">
                    <a:pos x="f113" y="f114"/>
                  </a:cxn>
                </a:cxnLst>
                <a:rect l="f109" t="f112" r="f110" b="f111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2" y="f14"/>
                      <a:pt x="f12" y="f15"/>
                      <a:pt x="f16" y="f16"/>
                    </a:cubicBezTo>
                    <a:cubicBezTo>
                      <a:pt x="f17" y="f18"/>
                      <a:pt x="f19" y="f20"/>
                      <a:pt x="f21" y="f7"/>
                    </a:cubicBezTo>
                    <a:cubicBezTo>
                      <a:pt x="f22" y="f7"/>
                      <a:pt x="f23" y="f7"/>
                      <a:pt x="f24" y="f7"/>
                    </a:cubicBezTo>
                    <a:cubicBezTo>
                      <a:pt x="f25" y="f26"/>
                      <a:pt x="f27" y="f20"/>
                      <a:pt x="f28" y="f29"/>
                    </a:cubicBezTo>
                    <a:cubicBezTo>
                      <a:pt x="f5" y="f12"/>
                      <a:pt x="f28" y="f21"/>
                      <a:pt x="f30" y="f31"/>
                    </a:cubicBezTo>
                    <a:cubicBezTo>
                      <a:pt x="f9" y="f32"/>
                      <a:pt x="f33" y="f34"/>
                      <a:pt x="f34" y="f35"/>
                    </a:cubicBezTo>
                    <a:cubicBezTo>
                      <a:pt x="f36" y="f37"/>
                      <a:pt x="f36" y="f28"/>
                      <a:pt x="f38" y="f39"/>
                    </a:cubicBezTo>
                    <a:cubicBezTo>
                      <a:pt x="f40" y="f5"/>
                      <a:pt x="f10" y="f39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7" name="Freeform 398">
                <a:extLst>
                  <a:ext uri="{FF2B5EF4-FFF2-40B4-BE49-F238E27FC236}">
                    <a16:creationId xmlns:a16="http://schemas.microsoft.com/office/drawing/2014/main" id="{DD167AF4-4E4E-8D37-1265-2BF7B1B4EBB4}"/>
                  </a:ext>
                </a:extLst>
              </p:cNvPr>
              <p:cNvSpPr/>
              <p:nvPr/>
            </p:nvSpPr>
            <p:spPr>
              <a:xfrm>
                <a:off x="346072" y="5083177"/>
                <a:ext cx="1555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19"/>
                  <a:gd name="f19" fmla="val 7"/>
                  <a:gd name="f20" fmla="val 23"/>
                  <a:gd name="f21" fmla="val 25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4"/>
                  <a:gd name="f28" fmla="val 50"/>
                  <a:gd name="f29" fmla="val 57"/>
                  <a:gd name="f30" fmla="val 61"/>
                  <a:gd name="f31" fmla="val 21"/>
                  <a:gd name="f32" fmla="val 43"/>
                  <a:gd name="f33" fmla="+- 0 0 -90"/>
                  <a:gd name="f34" fmla="*/ f3 1 65"/>
                  <a:gd name="f35" fmla="*/ f4 1 31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65"/>
                  <a:gd name="f44" fmla="*/ f40 1 31"/>
                  <a:gd name="f45" fmla="*/ 1 f41 1"/>
                  <a:gd name="f46" fmla="*/ 31 f40 1"/>
                  <a:gd name="f47" fmla="*/ 10 f41 1"/>
                  <a:gd name="f48" fmla="*/ 10 f40 1"/>
                  <a:gd name="f49" fmla="*/ 16 f41 1"/>
                  <a:gd name="f50" fmla="*/ 8 f40 1"/>
                  <a:gd name="f51" fmla="*/ 25 f41 1"/>
                  <a:gd name="f52" fmla="*/ 2 f40 1"/>
                  <a:gd name="f53" fmla="*/ 39 f41 1"/>
                  <a:gd name="f54" fmla="*/ 5 f40 1"/>
                  <a:gd name="f55" fmla="*/ 57 f41 1"/>
                  <a:gd name="f56" fmla="*/ 19 f40 1"/>
                  <a:gd name="f57" fmla="*/ 65 f41 1"/>
                  <a:gd name="f58" fmla="+- f42 0 f1"/>
                  <a:gd name="f59" fmla="*/ f45 1 65"/>
                  <a:gd name="f60" fmla="*/ f46 1 31"/>
                  <a:gd name="f61" fmla="*/ f47 1 65"/>
                  <a:gd name="f62" fmla="*/ f48 1 31"/>
                  <a:gd name="f63" fmla="*/ f49 1 65"/>
                  <a:gd name="f64" fmla="*/ f50 1 31"/>
                  <a:gd name="f65" fmla="*/ f51 1 65"/>
                  <a:gd name="f66" fmla="*/ f52 1 31"/>
                  <a:gd name="f67" fmla="*/ f53 1 65"/>
                  <a:gd name="f68" fmla="*/ f54 1 31"/>
                  <a:gd name="f69" fmla="*/ f55 1 65"/>
                  <a:gd name="f70" fmla="*/ f56 1 31"/>
                  <a:gd name="f71" fmla="*/ f57 1 65"/>
                  <a:gd name="f72" fmla="*/ 0 1 f43"/>
                  <a:gd name="f73" fmla="*/ f37 1 f43"/>
                  <a:gd name="f74" fmla="*/ 0 1 f44"/>
                  <a:gd name="f75" fmla="*/ f38 1 f44"/>
                  <a:gd name="f76" fmla="*/ f59 1 f43"/>
                  <a:gd name="f77" fmla="*/ f60 1 f44"/>
                  <a:gd name="f78" fmla="*/ f61 1 f43"/>
                  <a:gd name="f79" fmla="*/ f62 1 f44"/>
                  <a:gd name="f80" fmla="*/ f63 1 f43"/>
                  <a:gd name="f81" fmla="*/ f64 1 f44"/>
                  <a:gd name="f82" fmla="*/ f65 1 f43"/>
                  <a:gd name="f83" fmla="*/ f66 1 f44"/>
                  <a:gd name="f84" fmla="*/ f67 1 f43"/>
                  <a:gd name="f85" fmla="*/ f68 1 f44"/>
                  <a:gd name="f86" fmla="*/ f69 1 f43"/>
                  <a:gd name="f87" fmla="*/ f70 1 f44"/>
                  <a:gd name="f88" fmla="*/ f71 1 f43"/>
                  <a:gd name="f89" fmla="*/ f72 f34 1"/>
                  <a:gd name="f90" fmla="*/ f73 f34 1"/>
                  <a:gd name="f91" fmla="*/ f75 f35 1"/>
                  <a:gd name="f92" fmla="*/ f74 f35 1"/>
                  <a:gd name="f93" fmla="*/ f76 f34 1"/>
                  <a:gd name="f94" fmla="*/ f77 f35 1"/>
                  <a:gd name="f95" fmla="*/ f78 f34 1"/>
                  <a:gd name="f96" fmla="*/ f79 f35 1"/>
                  <a:gd name="f97" fmla="*/ f80 f34 1"/>
                  <a:gd name="f98" fmla="*/ f81 f35 1"/>
                  <a:gd name="f99" fmla="*/ f82 f34 1"/>
                  <a:gd name="f100" fmla="*/ f83 f35 1"/>
                  <a:gd name="f101" fmla="*/ f84 f34 1"/>
                  <a:gd name="f102" fmla="*/ f85 f35 1"/>
                  <a:gd name="f103" fmla="*/ f86 f34 1"/>
                  <a:gd name="f104" fmla="*/ f87 f35 1"/>
                  <a:gd name="f105" fmla="*/ f88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94"/>
                  </a:cxn>
                  <a:cxn ang="f58">
                    <a:pos x="f93" y="f94"/>
                  </a:cxn>
                </a:cxnLst>
                <a:rect l="f89" t="f92" r="f90" b="f91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18"/>
                    </a:cubicBezTo>
                    <a:cubicBezTo>
                      <a:pt x="f30" y="f31"/>
                      <a:pt x="f6" y="f21"/>
                      <a:pt x="f6" y="f7"/>
                    </a:cubicBezTo>
                    <a:cubicBezTo>
                      <a:pt x="f32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8" name="Freeform 399">
                <a:extLst>
                  <a:ext uri="{FF2B5EF4-FFF2-40B4-BE49-F238E27FC236}">
                    <a16:creationId xmlns:a16="http://schemas.microsoft.com/office/drawing/2014/main" id="{A9094666-7A0D-0E83-BA35-01210229AE56}"/>
                  </a:ext>
                </a:extLst>
              </p:cNvPr>
              <p:cNvSpPr/>
              <p:nvPr/>
            </p:nvSpPr>
            <p:spPr>
              <a:xfrm>
                <a:off x="1584326" y="5129217"/>
                <a:ext cx="7302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2"/>
                  <a:gd name="f9" fmla="val 7"/>
                  <a:gd name="f10" fmla="val 6"/>
                  <a:gd name="f11" fmla="val 5"/>
                  <a:gd name="f12" fmla="val 4"/>
                  <a:gd name="f13" fmla="val 16"/>
                  <a:gd name="f14" fmla="val 1"/>
                  <a:gd name="f15" fmla="val 17"/>
                  <a:gd name="f16" fmla="val 19"/>
                  <a:gd name="f17" fmla="val 20"/>
                  <a:gd name="f18" fmla="val 23"/>
                  <a:gd name="f19" fmla="val 25"/>
                  <a:gd name="f20" fmla="val 27"/>
                  <a:gd name="f21" fmla="val 8"/>
                  <a:gd name="f22" fmla="val 26"/>
                  <a:gd name="f23" fmla="val 9"/>
                  <a:gd name="f24" fmla="val 10"/>
                  <a:gd name="f25" fmla="+- 0 0 -90"/>
                  <a:gd name="f26" fmla="*/ f3 1 30"/>
                  <a:gd name="f27" fmla="*/ f4 1 12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30"/>
                  <a:gd name="f36" fmla="*/ f32 1 12"/>
                  <a:gd name="f37" fmla="*/ 2 f33 1"/>
                  <a:gd name="f38" fmla="*/ 7 f32 1"/>
                  <a:gd name="f39" fmla="*/ 16 f33 1"/>
                  <a:gd name="f40" fmla="*/ 1 f32 1"/>
                  <a:gd name="f41" fmla="*/ 20 f33 1"/>
                  <a:gd name="f42" fmla="*/ 27 f33 1"/>
                  <a:gd name="f43" fmla="*/ 4 f32 1"/>
                  <a:gd name="f44" fmla="*/ 25 f33 1"/>
                  <a:gd name="f45" fmla="*/ 12 f32 1"/>
                  <a:gd name="f46" fmla="*/ 0 f33 1"/>
                  <a:gd name="f47" fmla="+- f34 0 f1"/>
                  <a:gd name="f48" fmla="*/ f37 1 30"/>
                  <a:gd name="f49" fmla="*/ f38 1 12"/>
                  <a:gd name="f50" fmla="*/ f39 1 30"/>
                  <a:gd name="f51" fmla="*/ f40 1 12"/>
                  <a:gd name="f52" fmla="*/ f41 1 30"/>
                  <a:gd name="f53" fmla="*/ f42 1 30"/>
                  <a:gd name="f54" fmla="*/ f43 1 12"/>
                  <a:gd name="f55" fmla="*/ f44 1 30"/>
                  <a:gd name="f56" fmla="*/ f45 1 12"/>
                  <a:gd name="f57" fmla="*/ f46 1 30"/>
                  <a:gd name="f58" fmla="*/ 0 1 f35"/>
                  <a:gd name="f59" fmla="*/ f29 1 f35"/>
                  <a:gd name="f60" fmla="*/ 0 1 f36"/>
                  <a:gd name="f61" fmla="*/ f30 1 f36"/>
                  <a:gd name="f62" fmla="*/ f48 1 f35"/>
                  <a:gd name="f63" fmla="*/ f49 1 f36"/>
                  <a:gd name="f64" fmla="*/ f50 1 f35"/>
                  <a:gd name="f65" fmla="*/ f51 1 f36"/>
                  <a:gd name="f66" fmla="*/ f52 1 f35"/>
                  <a:gd name="f67" fmla="*/ f53 1 f35"/>
                  <a:gd name="f68" fmla="*/ f54 1 f36"/>
                  <a:gd name="f69" fmla="*/ f55 1 f35"/>
                  <a:gd name="f70" fmla="*/ f56 1 f36"/>
                  <a:gd name="f71" fmla="*/ f57 1 f35"/>
                  <a:gd name="f72" fmla="*/ f58 f26 1"/>
                  <a:gd name="f73" fmla="*/ f59 f26 1"/>
                  <a:gd name="f74" fmla="*/ f61 f27 1"/>
                  <a:gd name="f75" fmla="*/ f60 f27 1"/>
                  <a:gd name="f76" fmla="*/ f62 f26 1"/>
                  <a:gd name="f77" fmla="*/ f63 f27 1"/>
                  <a:gd name="f78" fmla="*/ f64 f26 1"/>
                  <a:gd name="f79" fmla="*/ f65 f27 1"/>
                  <a:gd name="f80" fmla="*/ f66 f26 1"/>
                  <a:gd name="f81" fmla="*/ f67 f26 1"/>
                  <a:gd name="f82" fmla="*/ f68 f27 1"/>
                  <a:gd name="f83" fmla="*/ f69 f26 1"/>
                  <a:gd name="f84" fmla="*/ f70 f27 1"/>
                  <a:gd name="f85" fmla="*/ f71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6" y="f77"/>
                  </a:cxn>
                  <a:cxn ang="f47">
                    <a:pos x="f78" y="f79"/>
                  </a:cxn>
                  <a:cxn ang="f47">
                    <a:pos x="f80" y="f79"/>
                  </a:cxn>
                  <a:cxn ang="f47">
                    <a:pos x="f81" y="f82"/>
                  </a:cxn>
                  <a:cxn ang="f47">
                    <a:pos x="f83" y="f84"/>
                  </a:cxn>
                  <a:cxn ang="f47">
                    <a:pos x="f85" y="f84"/>
                  </a:cxn>
                  <a:cxn ang="f47">
                    <a:pos x="f76" y="f77"/>
                  </a:cxn>
                </a:cxnLst>
                <a:rect l="f72" t="f75" r="f73" b="f74"/>
                <a:pathLst>
                  <a:path w="30" h="12">
                    <a:moveTo>
                      <a:pt x="f8" y="f9"/>
                    </a:moveTo>
                    <a:cubicBezTo>
                      <a:pt x="f10" y="f11"/>
                      <a:pt x="f7" y="f12"/>
                      <a:pt x="f13" y="f14"/>
                    </a:cubicBezTo>
                    <a:cubicBezTo>
                      <a:pt x="f15" y="f14"/>
                      <a:pt x="f16" y="f14"/>
                      <a:pt x="f17" y="f14"/>
                    </a:cubicBezTo>
                    <a:cubicBezTo>
                      <a:pt x="f18" y="f5"/>
                      <a:pt x="f19" y="f14"/>
                      <a:pt x="f20" y="f12"/>
                    </a:cubicBezTo>
                    <a:cubicBezTo>
                      <a:pt x="f6" y="f21"/>
                      <a:pt x="f22" y="f23"/>
                      <a:pt x="f19" y="f7"/>
                    </a:cubicBezTo>
                    <a:cubicBezTo>
                      <a:pt x="f15" y="f7"/>
                      <a:pt x="f23" y="f7"/>
                      <a:pt x="f5" y="f7"/>
                    </a:cubicBezTo>
                    <a:cubicBezTo>
                      <a:pt x="f5" y="f24"/>
                      <a:pt x="f14" y="f23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99" name="Freeform 400">
                <a:extLst>
                  <a:ext uri="{FF2B5EF4-FFF2-40B4-BE49-F238E27FC236}">
                    <a16:creationId xmlns:a16="http://schemas.microsoft.com/office/drawing/2014/main" id="{AF19759F-8F4F-0D71-B73C-E6E2B9ECA5E8}"/>
                  </a:ext>
                </a:extLst>
              </p:cNvPr>
              <p:cNvSpPr/>
              <p:nvPr/>
            </p:nvSpPr>
            <p:spPr>
              <a:xfrm>
                <a:off x="1458916" y="5140327"/>
                <a:ext cx="39684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1"/>
                  <a:gd name="f11" fmla="+- 0 0 -90"/>
                  <a:gd name="f12" fmla="*/ f3 1 17"/>
                  <a:gd name="f13" fmla="*/ f4 1 7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9 1 17"/>
                  <a:gd name="f22" fmla="*/ f18 1 7"/>
                  <a:gd name="f23" fmla="*/ 0 f19 1"/>
                  <a:gd name="f24" fmla="*/ 7 f18 1"/>
                  <a:gd name="f25" fmla="*/ 17 f19 1"/>
                  <a:gd name="f26" fmla="+- f20 0 f1"/>
                  <a:gd name="f27" fmla="*/ f23 1 17"/>
                  <a:gd name="f28" fmla="*/ f24 1 7"/>
                  <a:gd name="f29" fmla="*/ f25 1 17"/>
                  <a:gd name="f30" fmla="*/ 0 1 f21"/>
                  <a:gd name="f31" fmla="*/ f15 1 f21"/>
                  <a:gd name="f32" fmla="*/ 0 1 f22"/>
                  <a:gd name="f33" fmla="*/ f16 1 f22"/>
                  <a:gd name="f34" fmla="*/ f27 1 f21"/>
                  <a:gd name="f35" fmla="*/ f28 1 f22"/>
                  <a:gd name="f36" fmla="*/ f29 1 f21"/>
                  <a:gd name="f37" fmla="*/ f30 f12 1"/>
                  <a:gd name="f38" fmla="*/ f31 f12 1"/>
                  <a:gd name="f39" fmla="*/ f33 f13 1"/>
                  <a:gd name="f40" fmla="*/ f32 f13 1"/>
                  <a:gd name="f41" fmla="*/ f34 f12 1"/>
                  <a:gd name="f42" fmla="*/ f35 f13 1"/>
                  <a:gd name="f43" fmla="*/ f36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1" y="f42"/>
                  </a:cxn>
                  <a:cxn ang="f26">
                    <a:pos x="f43" y="f42"/>
                  </a:cxn>
                  <a:cxn ang="f26">
                    <a:pos x="f41" y="f42"/>
                  </a:cxn>
                </a:cxnLst>
                <a:rect l="f37" t="f40" r="f38" b="f39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8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0" name="Freeform 401">
                <a:extLst>
                  <a:ext uri="{FF2B5EF4-FFF2-40B4-BE49-F238E27FC236}">
                    <a16:creationId xmlns:a16="http://schemas.microsoft.com/office/drawing/2014/main" id="{B73A36FD-4295-1CF5-132B-AAD08B3776E9}"/>
                  </a:ext>
                </a:extLst>
              </p:cNvPr>
              <p:cNvSpPr/>
              <p:nvPr/>
            </p:nvSpPr>
            <p:spPr>
              <a:xfrm>
                <a:off x="1008061" y="5143499"/>
                <a:ext cx="25402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1"/>
                  <a:gd name="f9" fmla="val 4"/>
                  <a:gd name="f10" fmla="val 3"/>
                  <a:gd name="f11" fmla="val 7"/>
                  <a:gd name="f12" fmla="val 10"/>
                  <a:gd name="f13" fmla="val 2"/>
                  <a:gd name="f14" fmla="val 8"/>
                  <a:gd name="f15" fmla="+- 0 0 -90"/>
                  <a:gd name="f16" fmla="*/ f3 1 11"/>
                  <a:gd name="f17" fmla="*/ f4 1 6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6"/>
                  <a:gd name="f26" fmla="*/ f23 1 11"/>
                  <a:gd name="f27" fmla="*/ 1 f23 1"/>
                  <a:gd name="f28" fmla="*/ 6 f22 1"/>
                  <a:gd name="f29" fmla="*/ 3 f23 1"/>
                  <a:gd name="f30" fmla="*/ 0 f22 1"/>
                  <a:gd name="f31" fmla="*/ 11 f23 1"/>
                  <a:gd name="f32" fmla="+- f24 0 f1"/>
                  <a:gd name="f33" fmla="*/ f27 1 11"/>
                  <a:gd name="f34" fmla="*/ f28 1 6"/>
                  <a:gd name="f35" fmla="*/ f29 1 11"/>
                  <a:gd name="f36" fmla="*/ f30 1 6"/>
                  <a:gd name="f37" fmla="*/ f31 1 11"/>
                  <a:gd name="f38" fmla="*/ 0 1 f26"/>
                  <a:gd name="f39" fmla="*/ f19 1 f26"/>
                  <a:gd name="f40" fmla="*/ 0 1 f25"/>
                  <a:gd name="f41" fmla="*/ f20 1 f25"/>
                  <a:gd name="f42" fmla="*/ f33 1 f26"/>
                  <a:gd name="f43" fmla="*/ f34 1 f25"/>
                  <a:gd name="f44" fmla="*/ f35 1 f26"/>
                  <a:gd name="f45" fmla="*/ f36 1 f25"/>
                  <a:gd name="f46" fmla="*/ f37 1 f26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6">
                    <a:moveTo>
                      <a:pt x="f8" y="f7"/>
                    </a:moveTo>
                    <a:cubicBezTo>
                      <a:pt x="f8" y="f9"/>
                      <a:pt x="f5" y="f5"/>
                      <a:pt x="f10" y="f5"/>
                    </a:cubicBezTo>
                    <a:cubicBezTo>
                      <a:pt x="f11" y="f5"/>
                      <a:pt x="f12" y="f13"/>
                      <a:pt x="f6" y="f7"/>
                    </a:cubicBezTo>
                    <a:cubicBezTo>
                      <a:pt x="f14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1" name="Freeform 402">
                <a:extLst>
                  <a:ext uri="{FF2B5EF4-FFF2-40B4-BE49-F238E27FC236}">
                    <a16:creationId xmlns:a16="http://schemas.microsoft.com/office/drawing/2014/main" id="{FAEC32B8-9B96-D1E4-F28E-FED48348DF09}"/>
                  </a:ext>
                </a:extLst>
              </p:cNvPr>
              <p:cNvSpPr/>
              <p:nvPr/>
            </p:nvSpPr>
            <p:spPr>
              <a:xfrm>
                <a:off x="1577970" y="5145091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2"/>
                  <a:gd name="f9" fmla="val 3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0 f17 1"/>
                  <a:gd name="f22" fmla="*/ 3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5"/>
                    </a:moveTo>
                    <a:cubicBezTo>
                      <a:pt x="f7" y="f8"/>
                      <a:pt x="f6" y="f7"/>
                      <a:pt x="f9" y="f6"/>
                    </a:cubicBezTo>
                    <a:cubicBezTo>
                      <a:pt x="f9" y="f6"/>
                      <a:pt x="f9" y="f6"/>
                      <a:pt x="f8" y="f6"/>
                    </a:cubicBezTo>
                    <a:cubicBezTo>
                      <a:pt x="f5" y="f8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2" name="Freeform 403">
                <a:extLst>
                  <a:ext uri="{FF2B5EF4-FFF2-40B4-BE49-F238E27FC236}">
                    <a16:creationId xmlns:a16="http://schemas.microsoft.com/office/drawing/2014/main" id="{81F56A02-6A4E-2703-84B7-5E987998B596}"/>
                  </a:ext>
                </a:extLst>
              </p:cNvPr>
              <p:cNvSpPr/>
              <p:nvPr/>
            </p:nvSpPr>
            <p:spPr>
              <a:xfrm>
                <a:off x="1027108" y="4427543"/>
                <a:ext cx="166685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5"/>
                  <a:gd name="f8" fmla="val 2"/>
                  <a:gd name="f9" fmla="val 45"/>
                  <a:gd name="f10" fmla="val 43"/>
                  <a:gd name="f11" fmla="val 40"/>
                  <a:gd name="f12" fmla="val 3"/>
                  <a:gd name="f13" fmla="val 38"/>
                  <a:gd name="f14" fmla="val 7"/>
                  <a:gd name="f15" fmla="val 33"/>
                  <a:gd name="f16" fmla="val 5"/>
                  <a:gd name="f17" fmla="val 29"/>
                  <a:gd name="f18" fmla="val 4"/>
                  <a:gd name="f19" fmla="val 24"/>
                  <a:gd name="f20" fmla="val 14"/>
                  <a:gd name="f21" fmla="val 6"/>
                  <a:gd name="f22" fmla="val 16"/>
                  <a:gd name="f23" fmla="val 32"/>
                  <a:gd name="f24" fmla="val 39"/>
                  <a:gd name="f25" fmla="val 44"/>
                  <a:gd name="f26" fmla="val 49"/>
                  <a:gd name="f27" fmla="val 53"/>
                  <a:gd name="f28" fmla="val 54"/>
                  <a:gd name="f29" fmla="val 55"/>
                  <a:gd name="f30" fmla="val 11"/>
                  <a:gd name="f31" fmla="val 58"/>
                  <a:gd name="f32" fmla="val 13"/>
                  <a:gd name="f33" fmla="val 61"/>
                  <a:gd name="f34" fmla="val 67"/>
                  <a:gd name="f35" fmla="val 21"/>
                  <a:gd name="f36" fmla="val 68"/>
                  <a:gd name="f37" fmla="val 41"/>
                  <a:gd name="f38" fmla="val 64"/>
                  <a:gd name="f39" fmla="val 65"/>
                  <a:gd name="f40" fmla="val 57"/>
                  <a:gd name="f41" fmla="val 62"/>
                  <a:gd name="f42" fmla="val 59"/>
                  <a:gd name="f43" fmla="val 60"/>
                  <a:gd name="f44" fmla="val 56"/>
                  <a:gd name="f45" fmla="val 50"/>
                  <a:gd name="f46" fmla="val 48"/>
                  <a:gd name="f47" fmla="val 47"/>
                  <a:gd name="f48" fmla="val 51"/>
                  <a:gd name="f49" fmla="val 52"/>
                  <a:gd name="f50" fmla="val 63"/>
                  <a:gd name="f51" fmla="val 34"/>
                  <a:gd name="f52" fmla="val 28"/>
                  <a:gd name="f53" fmla="val 27"/>
                  <a:gd name="f54" fmla="val 69"/>
                  <a:gd name="f55" fmla="val 25"/>
                  <a:gd name="f56" fmla="val 71"/>
                  <a:gd name="f57" fmla="val 23"/>
                  <a:gd name="f58" fmla="val 73"/>
                  <a:gd name="f59" fmla="val 20"/>
                  <a:gd name="f60" fmla="val 72"/>
                  <a:gd name="f61" fmla="val 18"/>
                  <a:gd name="f62" fmla="val 9"/>
                  <a:gd name="f63" fmla="+- 0 0 -90"/>
                  <a:gd name="f64" fmla="*/ f3 1 70"/>
                  <a:gd name="f65" fmla="*/ f4 1 75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0"/>
                  <a:gd name="f74" fmla="*/ f70 1 75"/>
                  <a:gd name="f75" fmla="*/ 2 f71 1"/>
                  <a:gd name="f76" fmla="*/ 45 f70 1"/>
                  <a:gd name="f77" fmla="*/ 3 f71 1"/>
                  <a:gd name="f78" fmla="*/ 38 f70 1"/>
                  <a:gd name="f79" fmla="*/ 4 f71 1"/>
                  <a:gd name="f80" fmla="*/ 24 f70 1"/>
                  <a:gd name="f81" fmla="*/ 16 f71 1"/>
                  <a:gd name="f82" fmla="*/ 6 f70 1"/>
                  <a:gd name="f83" fmla="*/ 39 f71 1"/>
                  <a:gd name="f84" fmla="*/ 2 f70 1"/>
                  <a:gd name="f85" fmla="*/ 53 f71 1"/>
                  <a:gd name="f86" fmla="*/ 4 f70 1"/>
                  <a:gd name="f87" fmla="*/ 55 f71 1"/>
                  <a:gd name="f88" fmla="*/ 61 f71 1"/>
                  <a:gd name="f89" fmla="*/ 16 f70 1"/>
                  <a:gd name="f90" fmla="*/ 68 f71 1"/>
                  <a:gd name="f91" fmla="*/ 41 f70 1"/>
                  <a:gd name="f92" fmla="*/ 65 f71 1"/>
                  <a:gd name="f93" fmla="*/ 54 f70 1"/>
                  <a:gd name="f94" fmla="*/ 59 f71 1"/>
                  <a:gd name="f95" fmla="*/ 60 f70 1"/>
                  <a:gd name="f96" fmla="*/ 50 f71 1"/>
                  <a:gd name="f97" fmla="*/ 58 f70 1"/>
                  <a:gd name="f98" fmla="*/ 47 f71 1"/>
                  <a:gd name="f99" fmla="*/ 53 f70 1"/>
                  <a:gd name="f100" fmla="*/ 41 f71 1"/>
                  <a:gd name="f101" fmla="*/ 55 f70 1"/>
                  <a:gd name="f102" fmla="*/ 28 f71 1"/>
                  <a:gd name="f103" fmla="*/ 68 f70 1"/>
                  <a:gd name="f104" fmla="*/ 24 f71 1"/>
                  <a:gd name="f105" fmla="*/ 71 f70 1"/>
                  <a:gd name="f106" fmla="*/ 20 f71 1"/>
                  <a:gd name="f107" fmla="*/ 72 f70 1"/>
                  <a:gd name="f108" fmla="*/ 9 f71 1"/>
                  <a:gd name="f109" fmla="*/ 62 f70 1"/>
                  <a:gd name="f110" fmla="+- f72 0 f1"/>
                  <a:gd name="f111" fmla="*/ f75 1 70"/>
                  <a:gd name="f112" fmla="*/ f76 1 75"/>
                  <a:gd name="f113" fmla="*/ f77 1 70"/>
                  <a:gd name="f114" fmla="*/ f78 1 75"/>
                  <a:gd name="f115" fmla="*/ f79 1 70"/>
                  <a:gd name="f116" fmla="*/ f80 1 75"/>
                  <a:gd name="f117" fmla="*/ f81 1 70"/>
                  <a:gd name="f118" fmla="*/ f82 1 75"/>
                  <a:gd name="f119" fmla="*/ f83 1 70"/>
                  <a:gd name="f120" fmla="*/ f84 1 75"/>
                  <a:gd name="f121" fmla="*/ f85 1 70"/>
                  <a:gd name="f122" fmla="*/ f86 1 75"/>
                  <a:gd name="f123" fmla="*/ f87 1 70"/>
                  <a:gd name="f124" fmla="*/ f88 1 70"/>
                  <a:gd name="f125" fmla="*/ f89 1 75"/>
                  <a:gd name="f126" fmla="*/ f90 1 70"/>
                  <a:gd name="f127" fmla="*/ f91 1 75"/>
                  <a:gd name="f128" fmla="*/ f92 1 70"/>
                  <a:gd name="f129" fmla="*/ f93 1 75"/>
                  <a:gd name="f130" fmla="*/ f94 1 70"/>
                  <a:gd name="f131" fmla="*/ f95 1 75"/>
                  <a:gd name="f132" fmla="*/ f96 1 70"/>
                  <a:gd name="f133" fmla="*/ f97 1 75"/>
                  <a:gd name="f134" fmla="*/ f98 1 70"/>
                  <a:gd name="f135" fmla="*/ f99 1 75"/>
                  <a:gd name="f136" fmla="*/ f100 1 70"/>
                  <a:gd name="f137" fmla="*/ f101 1 75"/>
                  <a:gd name="f138" fmla="*/ f102 1 70"/>
                  <a:gd name="f139" fmla="*/ f103 1 75"/>
                  <a:gd name="f140" fmla="*/ f104 1 70"/>
                  <a:gd name="f141" fmla="*/ f105 1 75"/>
                  <a:gd name="f142" fmla="*/ f106 1 70"/>
                  <a:gd name="f143" fmla="*/ f107 1 75"/>
                  <a:gd name="f144" fmla="*/ f108 1 70"/>
                  <a:gd name="f145" fmla="*/ f109 1 75"/>
                  <a:gd name="f146" fmla="*/ 0 1 f73"/>
                  <a:gd name="f147" fmla="*/ f67 1 f73"/>
                  <a:gd name="f148" fmla="*/ 0 1 f74"/>
                  <a:gd name="f149" fmla="*/ f68 1 f74"/>
                  <a:gd name="f150" fmla="*/ f111 1 f73"/>
                  <a:gd name="f151" fmla="*/ f112 1 f74"/>
                  <a:gd name="f152" fmla="*/ f113 1 f73"/>
                  <a:gd name="f153" fmla="*/ f114 1 f74"/>
                  <a:gd name="f154" fmla="*/ f115 1 f73"/>
                  <a:gd name="f155" fmla="*/ f116 1 f74"/>
                  <a:gd name="f156" fmla="*/ f117 1 f73"/>
                  <a:gd name="f157" fmla="*/ f118 1 f74"/>
                  <a:gd name="f158" fmla="*/ f119 1 f73"/>
                  <a:gd name="f159" fmla="*/ f120 1 f74"/>
                  <a:gd name="f160" fmla="*/ f121 1 f73"/>
                  <a:gd name="f161" fmla="*/ f122 1 f74"/>
                  <a:gd name="f162" fmla="*/ f123 1 f73"/>
                  <a:gd name="f163" fmla="*/ f124 1 f73"/>
                  <a:gd name="f164" fmla="*/ f125 1 f74"/>
                  <a:gd name="f165" fmla="*/ f126 1 f73"/>
                  <a:gd name="f166" fmla="*/ f127 1 f74"/>
                  <a:gd name="f167" fmla="*/ f128 1 f73"/>
                  <a:gd name="f168" fmla="*/ f129 1 f74"/>
                  <a:gd name="f169" fmla="*/ f130 1 f73"/>
                  <a:gd name="f170" fmla="*/ f131 1 f74"/>
                  <a:gd name="f171" fmla="*/ f132 1 f73"/>
                  <a:gd name="f172" fmla="*/ f133 1 f74"/>
                  <a:gd name="f173" fmla="*/ f134 1 f73"/>
                  <a:gd name="f174" fmla="*/ f135 1 f74"/>
                  <a:gd name="f175" fmla="*/ f136 1 f73"/>
                  <a:gd name="f176" fmla="*/ f137 1 f74"/>
                  <a:gd name="f177" fmla="*/ f138 1 f73"/>
                  <a:gd name="f178" fmla="*/ f139 1 f74"/>
                  <a:gd name="f179" fmla="*/ f140 1 f73"/>
                  <a:gd name="f180" fmla="*/ f141 1 f74"/>
                  <a:gd name="f181" fmla="*/ f142 1 f73"/>
                  <a:gd name="f182" fmla="*/ f143 1 f74"/>
                  <a:gd name="f183" fmla="*/ f144 1 f73"/>
                  <a:gd name="f184" fmla="*/ f145 1 f74"/>
                  <a:gd name="f185" fmla="*/ f146 f64 1"/>
                  <a:gd name="f186" fmla="*/ f147 f64 1"/>
                  <a:gd name="f187" fmla="*/ f149 f65 1"/>
                  <a:gd name="f188" fmla="*/ f148 f65 1"/>
                  <a:gd name="f189" fmla="*/ f150 f64 1"/>
                  <a:gd name="f190" fmla="*/ f151 f65 1"/>
                  <a:gd name="f191" fmla="*/ f152 f64 1"/>
                  <a:gd name="f192" fmla="*/ f153 f65 1"/>
                  <a:gd name="f193" fmla="*/ f154 f64 1"/>
                  <a:gd name="f194" fmla="*/ f155 f65 1"/>
                  <a:gd name="f195" fmla="*/ f156 f64 1"/>
                  <a:gd name="f196" fmla="*/ f157 f65 1"/>
                  <a:gd name="f197" fmla="*/ f158 f64 1"/>
                  <a:gd name="f198" fmla="*/ f159 f65 1"/>
                  <a:gd name="f199" fmla="*/ f160 f64 1"/>
                  <a:gd name="f200" fmla="*/ f161 f65 1"/>
                  <a:gd name="f201" fmla="*/ f162 f64 1"/>
                  <a:gd name="f202" fmla="*/ f163 f64 1"/>
                  <a:gd name="f203" fmla="*/ f164 f65 1"/>
                  <a:gd name="f204" fmla="*/ f165 f64 1"/>
                  <a:gd name="f205" fmla="*/ f166 f65 1"/>
                  <a:gd name="f206" fmla="*/ f167 f64 1"/>
                  <a:gd name="f207" fmla="*/ f168 f65 1"/>
                  <a:gd name="f208" fmla="*/ f169 f64 1"/>
                  <a:gd name="f209" fmla="*/ f170 f65 1"/>
                  <a:gd name="f210" fmla="*/ f171 f64 1"/>
                  <a:gd name="f211" fmla="*/ f172 f65 1"/>
                  <a:gd name="f212" fmla="*/ f173 f64 1"/>
                  <a:gd name="f213" fmla="*/ f174 f65 1"/>
                  <a:gd name="f214" fmla="*/ f175 f64 1"/>
                  <a:gd name="f215" fmla="*/ f176 f65 1"/>
                  <a:gd name="f216" fmla="*/ f177 f64 1"/>
                  <a:gd name="f217" fmla="*/ f178 f65 1"/>
                  <a:gd name="f218" fmla="*/ f179 f64 1"/>
                  <a:gd name="f219" fmla="*/ f180 f65 1"/>
                  <a:gd name="f220" fmla="*/ f181 f64 1"/>
                  <a:gd name="f221" fmla="*/ f182 f65 1"/>
                  <a:gd name="f222" fmla="*/ f183 f64 1"/>
                  <a:gd name="f223" fmla="*/ f184 f6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9" y="f190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9" y="f200"/>
                  </a:cxn>
                  <a:cxn ang="f110">
                    <a:pos x="f201" y="f196"/>
                  </a:cxn>
                  <a:cxn ang="f110">
                    <a:pos x="f202" y="f203"/>
                  </a:cxn>
                  <a:cxn ang="f110">
                    <a:pos x="f204" y="f205"/>
                  </a:cxn>
                  <a:cxn ang="f110">
                    <a:pos x="f206" y="f207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213"/>
                  </a:cxn>
                  <a:cxn ang="f110">
                    <a:pos x="f214" y="f215"/>
                  </a:cxn>
                  <a:cxn ang="f110">
                    <a:pos x="f216" y="f217"/>
                  </a:cxn>
                  <a:cxn ang="f110">
                    <a:pos x="f218" y="f219"/>
                  </a:cxn>
                  <a:cxn ang="f110">
                    <a:pos x="f220" y="f221"/>
                  </a:cxn>
                  <a:cxn ang="f110">
                    <a:pos x="f222" y="f223"/>
                  </a:cxn>
                  <a:cxn ang="f110">
                    <a:pos x="f189" y="f190"/>
                  </a:cxn>
                </a:cxnLst>
                <a:rect l="f185" t="f188" r="f186" b="f187"/>
                <a:pathLst>
                  <a:path w="70" h="7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5" y="f20"/>
                      <a:pt x="f21" y="f16"/>
                      <a:pt x="f22" y="f21"/>
                    </a:cubicBezTo>
                    <a:cubicBezTo>
                      <a:pt x="f19" y="f14"/>
                      <a:pt x="f23" y="f16"/>
                      <a:pt x="f24" y="f8"/>
                    </a:cubicBezTo>
                    <a:cubicBezTo>
                      <a:pt x="f25" y="f5"/>
                      <a:pt x="f26" y="f8"/>
                      <a:pt x="f27" y="f18"/>
                    </a:cubicBezTo>
                    <a:cubicBezTo>
                      <a:pt x="f28" y="f18"/>
                      <a:pt x="f29" y="f16"/>
                      <a:pt x="f29" y="f21"/>
                    </a:cubicBezTo>
                    <a:cubicBezTo>
                      <a:pt x="f29" y="f30"/>
                      <a:pt x="f31" y="f32"/>
                      <a:pt x="f33" y="f22"/>
                    </a:cubicBezTo>
                    <a:cubicBezTo>
                      <a:pt x="f34" y="f35"/>
                      <a:pt x="f6" y="f15"/>
                      <a:pt x="f36" y="f37"/>
                    </a:cubicBezTo>
                    <a:cubicBezTo>
                      <a:pt x="f34" y="f9"/>
                      <a:pt x="f38" y="f26"/>
                      <a:pt x="f39" y="f28"/>
                    </a:cubicBezTo>
                    <a:cubicBezTo>
                      <a:pt x="f39" y="f40"/>
                      <a:pt x="f41" y="f31"/>
                      <a:pt x="f42" y="f43"/>
                    </a:cubicBezTo>
                    <a:cubicBezTo>
                      <a:pt x="f44" y="f33"/>
                      <a:pt x="f27" y="f43"/>
                      <a:pt x="f45" y="f31"/>
                    </a:cubicBezTo>
                    <a:cubicBezTo>
                      <a:pt x="f26" y="f40"/>
                      <a:pt x="f46" y="f29"/>
                      <a:pt x="f47" y="f27"/>
                    </a:cubicBezTo>
                    <a:cubicBezTo>
                      <a:pt x="f25" y="f48"/>
                      <a:pt x="f37" y="f49"/>
                      <a:pt x="f37" y="f29"/>
                    </a:cubicBezTo>
                    <a:cubicBezTo>
                      <a:pt x="f11" y="f50"/>
                      <a:pt x="f51" y="f39"/>
                      <a:pt x="f52" y="f36"/>
                    </a:cubicBezTo>
                    <a:cubicBezTo>
                      <a:pt x="f53" y="f54"/>
                      <a:pt x="f55" y="f54"/>
                      <a:pt x="f19" y="f56"/>
                    </a:cubicBezTo>
                    <a:cubicBezTo>
                      <a:pt x="f57" y="f7"/>
                      <a:pt x="f35" y="f58"/>
                      <a:pt x="f59" y="f60"/>
                    </a:cubicBezTo>
                    <a:cubicBezTo>
                      <a:pt x="f61" y="f34"/>
                      <a:pt x="f32" y="f39"/>
                      <a:pt x="f62" y="f41"/>
                    </a:cubicBezTo>
                    <a:cubicBezTo>
                      <a:pt x="f16" y="f31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3" name="Freeform 404">
                <a:extLst>
                  <a:ext uri="{FF2B5EF4-FFF2-40B4-BE49-F238E27FC236}">
                    <a16:creationId xmlns:a16="http://schemas.microsoft.com/office/drawing/2014/main" id="{9B9C3D2F-F085-BF52-BE51-1D737E3764E4}"/>
                  </a:ext>
                </a:extLst>
              </p:cNvPr>
              <p:cNvSpPr/>
              <p:nvPr/>
            </p:nvSpPr>
            <p:spPr>
              <a:xfrm>
                <a:off x="1565279" y="44497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3"/>
                  <a:gd name="f9" fmla="val 67"/>
                  <a:gd name="f10" fmla="val 12"/>
                  <a:gd name="f11" fmla="val 66"/>
                  <a:gd name="f12" fmla="val 8"/>
                  <a:gd name="f13" fmla="val 56"/>
                  <a:gd name="f14" fmla="val 5"/>
                  <a:gd name="f15" fmla="val 51"/>
                  <a:gd name="f16" fmla="val 45"/>
                  <a:gd name="f17" fmla="val 7"/>
                  <a:gd name="f18" fmla="val 40"/>
                  <a:gd name="f19" fmla="val 9"/>
                  <a:gd name="f20" fmla="val 36"/>
                  <a:gd name="f21" fmla="val 32"/>
                  <a:gd name="f22" fmla="val 15"/>
                  <a:gd name="f23" fmla="val 20"/>
                  <a:gd name="f24" fmla="val 27"/>
                  <a:gd name="f25" fmla="val 33"/>
                  <a:gd name="f26" fmla="val 39"/>
                  <a:gd name="f27" fmla="val 3"/>
                  <a:gd name="f28" fmla="val 44"/>
                  <a:gd name="f29" fmla="val 49"/>
                  <a:gd name="f30" fmla="val 1"/>
                  <a:gd name="f31" fmla="val 53"/>
                  <a:gd name="f32" fmla="val 54"/>
                  <a:gd name="f33" fmla="val 55"/>
                  <a:gd name="f34" fmla="val 4"/>
                  <a:gd name="f35" fmla="val 11"/>
                  <a:gd name="f36" fmla="val 62"/>
                  <a:gd name="f37" fmla="val 65"/>
                  <a:gd name="f38" fmla="val 16"/>
                  <a:gd name="f39" fmla="val 18"/>
                  <a:gd name="f40" fmla="val 69"/>
                  <a:gd name="f41" fmla="val 24"/>
                  <a:gd name="f42" fmla="val 25"/>
                  <a:gd name="f43" fmla="val 26"/>
                  <a:gd name="f44" fmla="val 70"/>
                  <a:gd name="f45" fmla="val 47"/>
                  <a:gd name="f46" fmla="val 68"/>
                  <a:gd name="f47" fmla="val 48"/>
                  <a:gd name="f48" fmla="val 71"/>
                  <a:gd name="f49" fmla="val 64"/>
                  <a:gd name="f50" fmla="val 58"/>
                  <a:gd name="f51" fmla="val 61"/>
                  <a:gd name="f52" fmla="val 59"/>
                  <a:gd name="f53" fmla="val 57"/>
                  <a:gd name="f54" fmla="val 52"/>
                  <a:gd name="f55" fmla="val 50"/>
                  <a:gd name="f56" fmla="val 46"/>
                  <a:gd name="f57" fmla="val 63"/>
                  <a:gd name="f58" fmla="val 34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0 f65 1"/>
                  <a:gd name="f75" fmla="*/ 39 f65 1"/>
                  <a:gd name="f76" fmla="*/ 3 f65 1"/>
                  <a:gd name="f77" fmla="*/ 53 f65 1"/>
                  <a:gd name="f78" fmla="*/ 55 f65 1"/>
                  <a:gd name="f79" fmla="*/ 4 f65 1"/>
                  <a:gd name="f80" fmla="*/ 65 f65 1"/>
                  <a:gd name="f81" fmla="*/ 16 f65 1"/>
                  <a:gd name="f82" fmla="*/ 69 f65 1"/>
                  <a:gd name="f83" fmla="*/ 24 f65 1"/>
                  <a:gd name="f84" fmla="*/ 27 f65 1"/>
                  <a:gd name="f85" fmla="*/ 45 f65 1"/>
                  <a:gd name="f86" fmla="*/ 49 f65 1"/>
                  <a:gd name="f87" fmla="*/ 64 f65 1"/>
                  <a:gd name="f88" fmla="*/ 58 f65 1"/>
                  <a:gd name="f89" fmla="*/ 57 f65 1"/>
                  <a:gd name="f90" fmla="*/ 51 f65 1"/>
                  <a:gd name="f91" fmla="*/ 52 f65 1"/>
                  <a:gd name="f92" fmla="*/ 54 f65 1"/>
                  <a:gd name="f93" fmla="*/ 34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35 f60 1"/>
                  <a:gd name="f169" fmla="*/ f136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1 1"/>
                  <a:gd name="f175" fmla="*/ f142 f61 1"/>
                  <a:gd name="f176" fmla="*/ f143 f61 1"/>
                  <a:gd name="f177" fmla="*/ f144 f60 1"/>
                  <a:gd name="f178" fmla="*/ f145 f61 1"/>
                  <a:gd name="f179" fmla="*/ f146 f61 1"/>
                  <a:gd name="f180" fmla="*/ f147 f60 1"/>
                  <a:gd name="f181" fmla="*/ f148 f61 1"/>
                  <a:gd name="f182" fmla="*/ f142 f60 1"/>
                  <a:gd name="f183" fmla="*/ f149 f61 1"/>
                  <a:gd name="f184" fmla="*/ f150 f60 1"/>
                  <a:gd name="f185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2" y="f174"/>
                  </a:cxn>
                  <a:cxn ang="f95">
                    <a:pos x="f172" y="f175"/>
                  </a:cxn>
                  <a:cxn ang="f95">
                    <a:pos x="f172" y="f176"/>
                  </a:cxn>
                  <a:cxn ang="f95">
                    <a:pos x="f177" y="f178"/>
                  </a:cxn>
                  <a:cxn ang="f95">
                    <a:pos x="f16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19" y="f21"/>
                      <a:pt x="f17" y="f7"/>
                    </a:cubicBezTo>
                    <a:cubicBezTo>
                      <a:pt x="f5" y="f22"/>
                      <a:pt x="f12" y="f19"/>
                      <a:pt x="f23" y="f12"/>
                    </a:cubicBezTo>
                    <a:cubicBezTo>
                      <a:pt x="f24" y="f12"/>
                      <a:pt x="f25" y="f14"/>
                      <a:pt x="f26" y="f27"/>
                    </a:cubicBezTo>
                    <a:cubicBezTo>
                      <a:pt x="f28" y="f5"/>
                      <a:pt x="f29" y="f30"/>
                      <a:pt x="f31" y="f27"/>
                    </a:cubicBezTo>
                    <a:cubicBezTo>
                      <a:pt x="f32" y="f27"/>
                      <a:pt x="f33" y="f34"/>
                      <a:pt x="f33" y="f34"/>
                    </a:cubicBezTo>
                    <a:cubicBezTo>
                      <a:pt x="f33" y="f35"/>
                      <a:pt x="f36" y="f10"/>
                      <a:pt x="f37" y="f38"/>
                    </a:cubicBezTo>
                    <a:cubicBezTo>
                      <a:pt x="f9" y="f39"/>
                      <a:pt x="f40" y="f23"/>
                      <a:pt x="f40" y="f41"/>
                    </a:cubicBezTo>
                    <a:cubicBezTo>
                      <a:pt x="f40" y="f42"/>
                      <a:pt x="f40" y="f43"/>
                      <a:pt x="f40" y="f24"/>
                    </a:cubicBezTo>
                    <a:cubicBezTo>
                      <a:pt x="f6" y="f25"/>
                      <a:pt x="f44" y="f26"/>
                      <a:pt x="f40" y="f16"/>
                    </a:cubicBezTo>
                    <a:cubicBezTo>
                      <a:pt x="f40" y="f45"/>
                      <a:pt x="f46" y="f47"/>
                      <a:pt x="f40" y="f29"/>
                    </a:cubicBezTo>
                    <a:cubicBezTo>
                      <a:pt x="f48" y="f32"/>
                      <a:pt x="f9" y="f13"/>
                      <a:pt x="f49" y="f50"/>
                    </a:cubicBezTo>
                    <a:cubicBezTo>
                      <a:pt x="f51" y="f52"/>
                      <a:pt x="f50" y="f52"/>
                      <a:pt x="f33" y="f53"/>
                    </a:cubicBezTo>
                    <a:cubicBezTo>
                      <a:pt x="f31" y="f13"/>
                      <a:pt x="f54" y="f32"/>
                      <a:pt x="f15" y="f54"/>
                    </a:cubicBezTo>
                    <a:cubicBezTo>
                      <a:pt x="f29" y="f55"/>
                      <a:pt x="f28" y="f15"/>
                      <a:pt x="f16" y="f32"/>
                    </a:cubicBezTo>
                    <a:cubicBezTo>
                      <a:pt x="f56" y="f57"/>
                      <a:pt x="f26" y="f37"/>
                      <a:pt x="f58" y="f46"/>
                    </a:cubicBezTo>
                    <a:cubicBezTo>
                      <a:pt x="f21" y="f44"/>
                      <a:pt x="f7" y="f44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4" name="Freeform 405">
                <a:extLst>
                  <a:ext uri="{FF2B5EF4-FFF2-40B4-BE49-F238E27FC236}">
                    <a16:creationId xmlns:a16="http://schemas.microsoft.com/office/drawing/2014/main" id="{9AE6116D-2239-6F16-E4C9-C266751CF0A7}"/>
                  </a:ext>
                </a:extLst>
              </p:cNvPr>
              <p:cNvSpPr/>
              <p:nvPr/>
            </p:nvSpPr>
            <p:spPr>
              <a:xfrm>
                <a:off x="295278" y="4456118"/>
                <a:ext cx="177795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0"/>
                  <a:gd name="f10" fmla="val 20"/>
                  <a:gd name="f11" fmla="val 27"/>
                  <a:gd name="f12" fmla="val 72"/>
                  <a:gd name="f13" fmla="val 35"/>
                  <a:gd name="f14" fmla="val 39"/>
                  <a:gd name="f15" fmla="val 69"/>
                  <a:gd name="f16" fmla="val 43"/>
                  <a:gd name="f17" fmla="val 65"/>
                  <a:gd name="f18" fmla="val 46"/>
                  <a:gd name="f19" fmla="val 64"/>
                  <a:gd name="f20" fmla="val 47"/>
                  <a:gd name="f21" fmla="val 63"/>
                  <a:gd name="f22" fmla="val 48"/>
                  <a:gd name="f23" fmla="val 50"/>
                  <a:gd name="f24" fmla="val 51"/>
                  <a:gd name="f25" fmla="val 53"/>
                  <a:gd name="f26" fmla="val 55"/>
                  <a:gd name="f27" fmla="val 68"/>
                  <a:gd name="f28" fmla="val 38"/>
                  <a:gd name="f29" fmla="val 33"/>
                  <a:gd name="f30" fmla="val 66"/>
                  <a:gd name="f31" fmla="val 28"/>
                  <a:gd name="f32" fmla="val 24"/>
                  <a:gd name="f33" fmla="val 16"/>
                  <a:gd name="f34" fmla="val 11"/>
                  <a:gd name="f35" fmla="val 61"/>
                  <a:gd name="f36" fmla="val 8"/>
                  <a:gd name="f37" fmla="val 57"/>
                  <a:gd name="f38" fmla="val 6"/>
                  <a:gd name="f39" fmla="val 5"/>
                  <a:gd name="f40" fmla="val 2"/>
                  <a:gd name="f41" fmla="val 7"/>
                  <a:gd name="f42" fmla="val 15"/>
                  <a:gd name="f43" fmla="val 12"/>
                  <a:gd name="f44" fmla="val 9"/>
                  <a:gd name="f45" fmla="val 14"/>
                  <a:gd name="f46" fmla="val 17"/>
                  <a:gd name="f47" fmla="val 21"/>
                  <a:gd name="f48" fmla="val 25"/>
                  <a:gd name="f49" fmla="val 1"/>
                  <a:gd name="f50" fmla="val 29"/>
                  <a:gd name="f51" fmla="val 3"/>
                  <a:gd name="f52" fmla="val 31"/>
                  <a:gd name="f53" fmla="val 34"/>
                  <a:gd name="f54" fmla="val 41"/>
                  <a:gd name="f55" fmla="val 44"/>
                  <a:gd name="f56" fmla="val 4"/>
                  <a:gd name="f57" fmla="val 56"/>
                  <a:gd name="f58" fmla="val 60"/>
                  <a:gd name="f59" fmla="val 62"/>
                  <a:gd name="f60" fmla="+- 0 0 -90"/>
                  <a:gd name="f61" fmla="*/ f3 1 74"/>
                  <a:gd name="f62" fmla="*/ f4 1 74"/>
                  <a:gd name="f63" fmla="val f5"/>
                  <a:gd name="f64" fmla="val f6"/>
                  <a:gd name="f65" fmla="*/ f60 f0 1"/>
                  <a:gd name="f66" fmla="+- f64 0 f63"/>
                  <a:gd name="f67" fmla="*/ f65 1 f2"/>
                  <a:gd name="f68" fmla="*/ f66 1 74"/>
                  <a:gd name="f69" fmla="*/ 67 f66 1"/>
                  <a:gd name="f70" fmla="*/ 13 f66 1"/>
                  <a:gd name="f71" fmla="*/ 72 f66 1"/>
                  <a:gd name="f72" fmla="*/ 35 f66 1"/>
                  <a:gd name="f73" fmla="*/ 65 f66 1"/>
                  <a:gd name="f74" fmla="*/ 46 f66 1"/>
                  <a:gd name="f75" fmla="*/ 63 f66 1"/>
                  <a:gd name="f76" fmla="*/ 50 f66 1"/>
                  <a:gd name="f77" fmla="*/ 55 f66 1"/>
                  <a:gd name="f78" fmla="*/ 43 f66 1"/>
                  <a:gd name="f79" fmla="*/ 28 f66 1"/>
                  <a:gd name="f80" fmla="*/ 16 f66 1"/>
                  <a:gd name="f81" fmla="*/ 8 f66 1"/>
                  <a:gd name="f82" fmla="*/ 51 f66 1"/>
                  <a:gd name="f83" fmla="*/ 5 f66 1"/>
                  <a:gd name="f84" fmla="*/ 7 f66 1"/>
                  <a:gd name="f85" fmla="*/ 15 f66 1"/>
                  <a:gd name="f86" fmla="*/ 6 f66 1"/>
                  <a:gd name="f87" fmla="*/ 21 f66 1"/>
                  <a:gd name="f88" fmla="*/ 0 f66 1"/>
                  <a:gd name="f89" fmla="*/ 31 f66 1"/>
                  <a:gd name="f90" fmla="*/ 39 f66 1"/>
                  <a:gd name="f91" fmla="*/ 9 f66 1"/>
                  <a:gd name="f92" fmla="*/ 47 f66 1"/>
                  <a:gd name="f93" fmla="*/ 60 f66 1"/>
                  <a:gd name="f94" fmla="*/ 1 f66 1"/>
                  <a:gd name="f95" fmla="+- f67 0 f1"/>
                  <a:gd name="f96" fmla="*/ f69 1 74"/>
                  <a:gd name="f97" fmla="*/ f70 1 74"/>
                  <a:gd name="f98" fmla="*/ f71 1 74"/>
                  <a:gd name="f99" fmla="*/ f72 1 74"/>
                  <a:gd name="f100" fmla="*/ f73 1 74"/>
                  <a:gd name="f101" fmla="*/ f74 1 74"/>
                  <a:gd name="f102" fmla="*/ f75 1 74"/>
                  <a:gd name="f103" fmla="*/ f76 1 74"/>
                  <a:gd name="f104" fmla="*/ f77 1 74"/>
                  <a:gd name="f105" fmla="*/ f78 1 74"/>
                  <a:gd name="f106" fmla="*/ f79 1 74"/>
                  <a:gd name="f107" fmla="*/ f80 1 74"/>
                  <a:gd name="f108" fmla="*/ f81 1 74"/>
                  <a:gd name="f109" fmla="*/ f82 1 74"/>
                  <a:gd name="f110" fmla="*/ f83 1 74"/>
                  <a:gd name="f111" fmla="*/ f84 1 74"/>
                  <a:gd name="f112" fmla="*/ f85 1 74"/>
                  <a:gd name="f113" fmla="*/ f86 1 74"/>
                  <a:gd name="f114" fmla="*/ f87 1 74"/>
                  <a:gd name="f115" fmla="*/ f88 1 74"/>
                  <a:gd name="f116" fmla="*/ f89 1 74"/>
                  <a:gd name="f117" fmla="*/ f90 1 74"/>
                  <a:gd name="f118" fmla="*/ f91 1 74"/>
                  <a:gd name="f119" fmla="*/ f92 1 74"/>
                  <a:gd name="f120" fmla="*/ f93 1 74"/>
                  <a:gd name="f121" fmla="*/ f94 1 74"/>
                  <a:gd name="f122" fmla="*/ 0 1 f68"/>
                  <a:gd name="f123" fmla="*/ f64 1 f68"/>
                  <a:gd name="f124" fmla="*/ f96 1 f68"/>
                  <a:gd name="f125" fmla="*/ f97 1 f68"/>
                  <a:gd name="f126" fmla="*/ f98 1 f68"/>
                  <a:gd name="f127" fmla="*/ f99 1 f68"/>
                  <a:gd name="f128" fmla="*/ f100 1 f68"/>
                  <a:gd name="f129" fmla="*/ f101 1 f68"/>
                  <a:gd name="f130" fmla="*/ f102 1 f68"/>
                  <a:gd name="f131" fmla="*/ f103 1 f68"/>
                  <a:gd name="f132" fmla="*/ f104 1 f68"/>
                  <a:gd name="f133" fmla="*/ f105 1 f68"/>
                  <a:gd name="f134" fmla="*/ f106 1 f68"/>
                  <a:gd name="f135" fmla="*/ f107 1 f68"/>
                  <a:gd name="f136" fmla="*/ f108 1 f68"/>
                  <a:gd name="f137" fmla="*/ f109 1 f68"/>
                  <a:gd name="f138" fmla="*/ f110 1 f68"/>
                  <a:gd name="f139" fmla="*/ f111 1 f68"/>
                  <a:gd name="f140" fmla="*/ f112 1 f68"/>
                  <a:gd name="f141" fmla="*/ f113 1 f68"/>
                  <a:gd name="f142" fmla="*/ f114 1 f68"/>
                  <a:gd name="f143" fmla="*/ f115 1 f68"/>
                  <a:gd name="f144" fmla="*/ f116 1 f68"/>
                  <a:gd name="f145" fmla="*/ f117 1 f68"/>
                  <a:gd name="f146" fmla="*/ f118 1 f68"/>
                  <a:gd name="f147" fmla="*/ f119 1 f68"/>
                  <a:gd name="f148" fmla="*/ f120 1 f68"/>
                  <a:gd name="f149" fmla="*/ f121 1 f68"/>
                  <a:gd name="f150" fmla="*/ f122 f61 1"/>
                  <a:gd name="f151" fmla="*/ f123 f61 1"/>
                  <a:gd name="f152" fmla="*/ f123 f62 1"/>
                  <a:gd name="f153" fmla="*/ f122 f62 1"/>
                  <a:gd name="f154" fmla="*/ f124 f61 1"/>
                  <a:gd name="f155" fmla="*/ f125 f62 1"/>
                  <a:gd name="f156" fmla="*/ f126 f61 1"/>
                  <a:gd name="f157" fmla="*/ f127 f62 1"/>
                  <a:gd name="f158" fmla="*/ f128 f61 1"/>
                  <a:gd name="f159" fmla="*/ f129 f62 1"/>
                  <a:gd name="f160" fmla="*/ f130 f61 1"/>
                  <a:gd name="f161" fmla="*/ f131 f62 1"/>
                  <a:gd name="f162" fmla="*/ f132 f62 1"/>
                  <a:gd name="f163" fmla="*/ f133 f61 1"/>
                  <a:gd name="f164" fmla="*/ f124 f62 1"/>
                  <a:gd name="f165" fmla="*/ f134 f61 1"/>
                  <a:gd name="f166" fmla="*/ f128 f62 1"/>
                  <a:gd name="f167" fmla="*/ f135 f61 1"/>
                  <a:gd name="f168" fmla="*/ f130 f62 1"/>
                  <a:gd name="f169" fmla="*/ f136 f61 1"/>
                  <a:gd name="f170" fmla="*/ f137 f62 1"/>
                  <a:gd name="f171" fmla="*/ f138 f61 1"/>
                  <a:gd name="f172" fmla="*/ f133 f62 1"/>
                  <a:gd name="f173" fmla="*/ f139 f61 1"/>
                  <a:gd name="f174" fmla="*/ f140 f62 1"/>
                  <a:gd name="f175" fmla="*/ f125 f61 1"/>
                  <a:gd name="f176" fmla="*/ f141 f62 1"/>
                  <a:gd name="f177" fmla="*/ f142 f61 1"/>
                  <a:gd name="f178" fmla="*/ f143 f62 1"/>
                  <a:gd name="f179" fmla="*/ f144 f61 1"/>
                  <a:gd name="f180" fmla="*/ f139 f62 1"/>
                  <a:gd name="f181" fmla="*/ f145 f61 1"/>
                  <a:gd name="f182" fmla="*/ f146 f62 1"/>
                  <a:gd name="f183" fmla="*/ f147 f61 1"/>
                  <a:gd name="f184" fmla="*/ f138 f62 1"/>
                  <a:gd name="f185" fmla="*/ f148 f61 1"/>
                  <a:gd name="f186" fmla="*/ f149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4" y="f155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8"/>
                  </a:cxn>
                  <a:cxn ang="f95">
                    <a:pos x="f169" y="f170"/>
                  </a:cxn>
                  <a:cxn ang="f95">
                    <a:pos x="f171" y="f172"/>
                  </a:cxn>
                  <a:cxn ang="f95">
                    <a:pos x="f173" y="f174"/>
                  </a:cxn>
                  <a:cxn ang="f95">
                    <a:pos x="f175" y="f176"/>
                  </a:cxn>
                  <a:cxn ang="f95">
                    <a:pos x="f177" y="f178"/>
                  </a:cxn>
                  <a:cxn ang="f95">
                    <a:pos x="f179" y="f180"/>
                  </a:cxn>
                  <a:cxn ang="f95">
                    <a:pos x="f181" y="f182"/>
                  </a:cxn>
                  <a:cxn ang="f95">
                    <a:pos x="f183" y="f184"/>
                  </a:cxn>
                  <a:cxn ang="f95">
                    <a:pos x="f185" y="f186"/>
                  </a:cxn>
                  <a:cxn ang="f95">
                    <a:pos x="f154" y="f155"/>
                  </a:cxn>
                </a:cxnLst>
                <a:rect l="f150" t="f153" r="f151" b="f152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9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1" y="f23"/>
                    </a:cubicBezTo>
                    <a:cubicBezTo>
                      <a:pt x="f21" y="f24"/>
                      <a:pt x="f21" y="f25"/>
                      <a:pt x="f21" y="f26"/>
                    </a:cubicBezTo>
                    <a:cubicBezTo>
                      <a:pt x="f21" y="f27"/>
                      <a:pt x="f25" y="f6"/>
                      <a:pt x="f16" y="f7"/>
                    </a:cubicBezTo>
                    <a:cubicBezTo>
                      <a:pt x="f28" y="f19"/>
                      <a:pt x="f29" y="f30"/>
                      <a:pt x="f31" y="f17"/>
                    </a:cubicBezTo>
                    <a:cubicBezTo>
                      <a:pt x="f32" y="f19"/>
                      <a:pt x="f10" y="f19"/>
                      <a:pt x="f33" y="f21"/>
                    </a:cubicBezTo>
                    <a:cubicBezTo>
                      <a:pt x="f34" y="f35"/>
                      <a:pt x="f36" y="f37"/>
                      <a:pt x="f36" y="f24"/>
                    </a:cubicBezTo>
                    <a:cubicBezTo>
                      <a:pt x="f36" y="f22"/>
                      <a:pt x="f38" y="f18"/>
                      <a:pt x="f39" y="f16"/>
                    </a:cubicBezTo>
                    <a:cubicBezTo>
                      <a:pt x="f5" y="f29"/>
                      <a:pt x="f40" y="f32"/>
                      <a:pt x="f41" y="f42"/>
                    </a:cubicBezTo>
                    <a:cubicBezTo>
                      <a:pt x="f36" y="f43"/>
                      <a:pt x="f34" y="f44"/>
                      <a:pt x="f8" y="f38"/>
                    </a:cubicBezTo>
                    <a:cubicBezTo>
                      <a:pt x="f45" y="f40"/>
                      <a:pt x="f46" y="f5"/>
                      <a:pt x="f47" y="f5"/>
                    </a:cubicBezTo>
                    <a:cubicBezTo>
                      <a:pt x="f48" y="f49"/>
                      <a:pt x="f50" y="f51"/>
                      <a:pt x="f52" y="f41"/>
                    </a:cubicBezTo>
                    <a:cubicBezTo>
                      <a:pt x="f53" y="f8"/>
                      <a:pt x="f53" y="f45"/>
                      <a:pt x="f14" y="f44"/>
                    </a:cubicBezTo>
                    <a:cubicBezTo>
                      <a:pt x="f54" y="f41"/>
                      <a:pt x="f55" y="f38"/>
                      <a:pt x="f20" y="f39"/>
                    </a:cubicBezTo>
                    <a:cubicBezTo>
                      <a:pt x="f24" y="f56"/>
                      <a:pt x="f57" y="f51"/>
                      <a:pt x="f58" y="f49"/>
                    </a:cubicBezTo>
                    <a:cubicBezTo>
                      <a:pt x="f21" y="f39"/>
                      <a:pt x="f59" y="f34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405" name="Group 607">
              <a:extLst>
                <a:ext uri="{FF2B5EF4-FFF2-40B4-BE49-F238E27FC236}">
                  <a16:creationId xmlns:a16="http://schemas.microsoft.com/office/drawing/2014/main" id="{BA84F8CD-BF6C-0ED1-9F95-A69122DEA7E7}"/>
                </a:ext>
              </a:extLst>
            </p:cNvPr>
            <p:cNvGrpSpPr/>
            <p:nvPr/>
          </p:nvGrpSpPr>
          <p:grpSpPr>
            <a:xfrm>
              <a:off x="0" y="4276731"/>
              <a:ext cx="9005888" cy="881061"/>
              <a:chOff x="0" y="4276731"/>
              <a:chExt cx="9005888" cy="881061"/>
            </a:xfrm>
          </p:grpSpPr>
          <p:sp>
            <p:nvSpPr>
              <p:cNvPr id="406" name="Freeform 407">
                <a:extLst>
                  <a:ext uri="{FF2B5EF4-FFF2-40B4-BE49-F238E27FC236}">
                    <a16:creationId xmlns:a16="http://schemas.microsoft.com/office/drawing/2014/main" id="{6C97704A-D5B5-658F-814B-69D647873B1D}"/>
                  </a:ext>
                </a:extLst>
              </p:cNvPr>
              <p:cNvSpPr/>
              <p:nvPr/>
            </p:nvSpPr>
            <p:spPr>
              <a:xfrm>
                <a:off x="382584" y="4884743"/>
                <a:ext cx="185742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3"/>
                  <a:gd name="f8" fmla="val 21"/>
                  <a:gd name="f9" fmla="val 27"/>
                  <a:gd name="f10" fmla="val 74"/>
                  <a:gd name="f11" fmla="val 32"/>
                  <a:gd name="f12" fmla="val 77"/>
                  <a:gd name="f13" fmla="val 38"/>
                  <a:gd name="f14" fmla="val 41"/>
                  <a:gd name="f15" fmla="val 76"/>
                  <a:gd name="f16" fmla="val 47"/>
                  <a:gd name="f17" fmla="val 72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59"/>
                  <a:gd name="f25" fmla="val 46"/>
                  <a:gd name="f26" fmla="val 58"/>
                  <a:gd name="f27" fmla="val 56"/>
                  <a:gd name="f28" fmla="val 54"/>
                  <a:gd name="f29" fmla="val 50"/>
                  <a:gd name="f30" fmla="val 57"/>
                  <a:gd name="f31" fmla="val 53"/>
                  <a:gd name="f32" fmla="val 64"/>
                  <a:gd name="f33" fmla="val 71"/>
                  <a:gd name="f34" fmla="val 75"/>
                  <a:gd name="f35" fmla="val 43"/>
                  <a:gd name="f36" fmla="val 36"/>
                  <a:gd name="f37" fmla="val 29"/>
                  <a:gd name="f38" fmla="val 20"/>
                  <a:gd name="f39" fmla="val 70"/>
                  <a:gd name="f40" fmla="val 15"/>
                  <a:gd name="f41" fmla="val 63"/>
                  <a:gd name="f42" fmla="val 16"/>
                  <a:gd name="f43" fmla="val 17"/>
                  <a:gd name="f44" fmla="val 14"/>
                  <a:gd name="f45" fmla="val 12"/>
                  <a:gd name="f46" fmla="val 45"/>
                  <a:gd name="f47" fmla="val 5"/>
                  <a:gd name="f48" fmla="val 26"/>
                  <a:gd name="f49" fmla="val 30"/>
                  <a:gd name="f50" fmla="val 7"/>
                  <a:gd name="f51" fmla="val 34"/>
                  <a:gd name="f52" fmla="val 3"/>
                  <a:gd name="f53" fmla="val 2"/>
                  <a:gd name="f54" fmla="val 1"/>
                  <a:gd name="f55" fmla="val 44"/>
                  <a:gd name="f56" fmla="val 55"/>
                  <a:gd name="f57" fmla="val 6"/>
                  <a:gd name="f58" fmla="val 60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3 f69 1"/>
                  <a:gd name="f73" fmla="*/ 21 f69 1"/>
                  <a:gd name="f74" fmla="*/ 77 f69 1"/>
                  <a:gd name="f75" fmla="*/ 38 f69 1"/>
                  <a:gd name="f76" fmla="*/ 72 f69 1"/>
                  <a:gd name="f77" fmla="*/ 48 f69 1"/>
                  <a:gd name="f78" fmla="*/ 62 f69 1"/>
                  <a:gd name="f79" fmla="*/ 56 f69 1"/>
                  <a:gd name="f80" fmla="*/ 57 f69 1"/>
                  <a:gd name="f81" fmla="*/ 53 f69 1"/>
                  <a:gd name="f82" fmla="*/ 49 f69 1"/>
                  <a:gd name="f83" fmla="*/ 71 f69 1"/>
                  <a:gd name="f84" fmla="*/ 78 f69 1"/>
                  <a:gd name="f85" fmla="*/ 29 f69 1"/>
                  <a:gd name="f86" fmla="*/ 16 f69 1"/>
                  <a:gd name="f87" fmla="*/ 12 f69 1"/>
                  <a:gd name="f88" fmla="*/ 45 f69 1"/>
                  <a:gd name="f89" fmla="*/ 15 f69 1"/>
                  <a:gd name="f90" fmla="*/ 20 f69 1"/>
                  <a:gd name="f91" fmla="*/ 30 f69 1"/>
                  <a:gd name="f92" fmla="*/ 7 f69 1"/>
                  <a:gd name="f93" fmla="*/ 43 f69 1"/>
                  <a:gd name="f94" fmla="*/ 1 f69 1"/>
                  <a:gd name="f95" fmla="*/ 46 f69 1"/>
                  <a:gd name="f96" fmla="*/ 60 f69 1"/>
                  <a:gd name="f97" fmla="+- f70 0 f1"/>
                  <a:gd name="f98" fmla="*/ f72 1 78"/>
                  <a:gd name="f99" fmla="*/ f73 1 78"/>
                  <a:gd name="f100" fmla="*/ f74 1 78"/>
                  <a:gd name="f101" fmla="*/ f75 1 78"/>
                  <a:gd name="f102" fmla="*/ f76 1 78"/>
                  <a:gd name="f103" fmla="*/ f77 1 78"/>
                  <a:gd name="f104" fmla="*/ f78 1 78"/>
                  <a:gd name="f105" fmla="*/ f79 1 78"/>
                  <a:gd name="f106" fmla="*/ f80 1 78"/>
                  <a:gd name="f107" fmla="*/ f81 1 78"/>
                  <a:gd name="f108" fmla="*/ f82 1 78"/>
                  <a:gd name="f109" fmla="*/ f83 1 78"/>
                  <a:gd name="f110" fmla="*/ f84 1 78"/>
                  <a:gd name="f111" fmla="*/ f85 1 78"/>
                  <a:gd name="f112" fmla="*/ f86 1 78"/>
                  <a:gd name="f113" fmla="*/ f87 1 78"/>
                  <a:gd name="f114" fmla="*/ f88 1 78"/>
                  <a:gd name="f115" fmla="*/ f89 1 78"/>
                  <a:gd name="f116" fmla="*/ f90 1 78"/>
                  <a:gd name="f117" fmla="*/ f91 1 78"/>
                  <a:gd name="f118" fmla="*/ f92 1 78"/>
                  <a:gd name="f119" fmla="*/ f93 1 78"/>
                  <a:gd name="f120" fmla="*/ f94 1 78"/>
                  <a:gd name="f121" fmla="*/ f95 1 78"/>
                  <a:gd name="f122" fmla="*/ f96 1 78"/>
                  <a:gd name="f123" fmla="*/ 0 1 f71"/>
                  <a:gd name="f124" fmla="*/ f67 1 f71"/>
                  <a:gd name="f125" fmla="*/ f98 1 f71"/>
                  <a:gd name="f126" fmla="*/ f99 1 f71"/>
                  <a:gd name="f127" fmla="*/ f100 1 f71"/>
                  <a:gd name="f128" fmla="*/ f101 1 f71"/>
                  <a:gd name="f129" fmla="*/ f102 1 f71"/>
                  <a:gd name="f130" fmla="*/ f103 1 f71"/>
                  <a:gd name="f131" fmla="*/ f104 1 f71"/>
                  <a:gd name="f132" fmla="*/ f105 1 f71"/>
                  <a:gd name="f133" fmla="*/ f106 1 f71"/>
                  <a:gd name="f134" fmla="*/ f107 1 f71"/>
                  <a:gd name="f135" fmla="*/ f108 1 f71"/>
                  <a:gd name="f136" fmla="*/ f109 1 f71"/>
                  <a:gd name="f137" fmla="*/ f110 1 f71"/>
                  <a:gd name="f138" fmla="*/ f111 1 f71"/>
                  <a:gd name="f139" fmla="*/ f112 1 f71"/>
                  <a:gd name="f140" fmla="*/ f113 1 f71"/>
                  <a:gd name="f141" fmla="*/ f114 1 f71"/>
                  <a:gd name="f142" fmla="*/ f115 1 f71"/>
                  <a:gd name="f143" fmla="*/ f116 1 f71"/>
                  <a:gd name="f144" fmla="*/ f117 1 f71"/>
                  <a:gd name="f145" fmla="*/ f118 1 f71"/>
                  <a:gd name="f146" fmla="*/ f119 1 f71"/>
                  <a:gd name="f147" fmla="*/ f120 1 f71"/>
                  <a:gd name="f148" fmla="*/ f121 1 f71"/>
                  <a:gd name="f149" fmla="*/ f122 1 f71"/>
                  <a:gd name="f150" fmla="*/ f123 f64 1"/>
                  <a:gd name="f151" fmla="*/ f124 f64 1"/>
                  <a:gd name="f152" fmla="*/ f124 f65 1"/>
                  <a:gd name="f153" fmla="*/ f123 f65 1"/>
                  <a:gd name="f154" fmla="*/ f125 f64 1"/>
                  <a:gd name="f155" fmla="*/ f126 f65 1"/>
                  <a:gd name="f156" fmla="*/ f127 f64 1"/>
                  <a:gd name="f157" fmla="*/ f128 f65 1"/>
                  <a:gd name="f158" fmla="*/ f129 f64 1"/>
                  <a:gd name="f159" fmla="*/ f130 f65 1"/>
                  <a:gd name="f160" fmla="*/ f131 f64 1"/>
                  <a:gd name="f161" fmla="*/ f132 f64 1"/>
                  <a:gd name="f162" fmla="*/ f133 f64 1"/>
                  <a:gd name="f163" fmla="*/ f134 f65 1"/>
                  <a:gd name="f164" fmla="*/ f131 f65 1"/>
                  <a:gd name="f165" fmla="*/ f135 f64 1"/>
                  <a:gd name="f166" fmla="*/ f136 f65 1"/>
                  <a:gd name="f167" fmla="*/ f137 f65 1"/>
                  <a:gd name="f168" fmla="*/ f138 f64 1"/>
                  <a:gd name="f169" fmla="*/ f125 f65 1"/>
                  <a:gd name="f170" fmla="*/ f139 f64 1"/>
                  <a:gd name="f171" fmla="*/ f140 f64 1"/>
                  <a:gd name="f172" fmla="*/ f141 f65 1"/>
                  <a:gd name="f173" fmla="*/ f142 f64 1"/>
                  <a:gd name="f174" fmla="*/ f143 f65 1"/>
                  <a:gd name="f175" fmla="*/ f144 f64 1"/>
                  <a:gd name="f176" fmla="*/ f145 f65 1"/>
                  <a:gd name="f177" fmla="*/ f146 f64 1"/>
                  <a:gd name="f178" fmla="*/ f147 f65 1"/>
                  <a:gd name="f179" fmla="*/ f148 f64 1"/>
                  <a:gd name="f180" fmla="*/ f14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4" y="f155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59"/>
                  </a:cxn>
                  <a:cxn ang="f97">
                    <a:pos x="f161" y="f159"/>
                  </a:cxn>
                  <a:cxn ang="f97">
                    <a:pos x="f162" y="f163"/>
                  </a:cxn>
                  <a:cxn ang="f97">
                    <a:pos x="f161" y="f164"/>
                  </a:cxn>
                  <a:cxn ang="f97">
                    <a:pos x="f165" y="f166"/>
                  </a:cxn>
                  <a:cxn ang="f97">
                    <a:pos x="f165" y="f167"/>
                  </a:cxn>
                  <a:cxn ang="f97">
                    <a:pos x="f168" y="f169"/>
                  </a:cxn>
                  <a:cxn ang="f97">
                    <a:pos x="f170" y="f163"/>
                  </a:cxn>
                  <a:cxn ang="f97">
                    <a:pos x="f171" y="f172"/>
                  </a:cxn>
                  <a:cxn ang="f97">
                    <a:pos x="f173" y="f174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78"/>
                  </a:cxn>
                  <a:cxn ang="f97">
                    <a:pos x="f180" y="f176"/>
                  </a:cxn>
                  <a:cxn ang="f97">
                    <a:pos x="f154" y="f155"/>
                  </a:cxn>
                </a:cxnLst>
                <a:rect l="f150" t="f153" r="f151" b="f152"/>
                <a:pathLst>
                  <a:path w="78" h="78">
                    <a:moveTo>
                      <a:pt x="f7" y="f8"/>
                    </a:moveTo>
                    <a:cubicBezTo>
                      <a:pt x="f7" y="f9"/>
                      <a:pt x="f10" y="f11"/>
                      <a:pt x="f12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18"/>
                    </a:cubicBezTo>
                    <a:cubicBezTo>
                      <a:pt x="f28" y="f29"/>
                      <a:pt x="f27" y="f22"/>
                      <a:pt x="f30" y="f31"/>
                    </a:cubicBezTo>
                    <a:cubicBezTo>
                      <a:pt x="f24" y="f27"/>
                      <a:pt x="f27" y="f24"/>
                      <a:pt x="f27" y="f23"/>
                    </a:cubicBezTo>
                    <a:cubicBezTo>
                      <a:pt x="f31" y="f32"/>
                      <a:pt x="f31" y="f19"/>
                      <a:pt x="f20" y="f33"/>
                    </a:cubicBezTo>
                    <a:cubicBezTo>
                      <a:pt x="f16" y="f17"/>
                      <a:pt x="f29" y="f34"/>
                      <a:pt x="f20" y="f6"/>
                    </a:cubicBezTo>
                    <a:cubicBezTo>
                      <a:pt x="f35" y="f10"/>
                      <a:pt x="f36" y="f34"/>
                      <a:pt x="f37" y="f7"/>
                    </a:cubicBezTo>
                    <a:cubicBezTo>
                      <a:pt x="f38" y="f39"/>
                      <a:pt x="f40" y="f41"/>
                      <a:pt x="f42" y="f31"/>
                    </a:cubicBezTo>
                    <a:cubicBezTo>
                      <a:pt x="f43" y="f20"/>
                      <a:pt x="f44" y="f16"/>
                      <a:pt x="f45" y="f46"/>
                    </a:cubicBezTo>
                    <a:cubicBezTo>
                      <a:pt x="f5" y="f36"/>
                      <a:pt x="f47" y="f48"/>
                      <a:pt x="f40" y="f38"/>
                    </a:cubicBezTo>
                    <a:cubicBezTo>
                      <a:pt x="f8" y="f43"/>
                      <a:pt x="f48" y="f45"/>
                      <a:pt x="f49" y="f50"/>
                    </a:cubicBezTo>
                    <a:cubicBezTo>
                      <a:pt x="f51" y="f52"/>
                      <a:pt x="f13" y="f53"/>
                      <a:pt x="f35" y="f54"/>
                    </a:cubicBezTo>
                    <a:cubicBezTo>
                      <a:pt x="f55" y="f54"/>
                      <a:pt x="f25" y="f5"/>
                      <a:pt x="f25" y="f54"/>
                    </a:cubicBezTo>
                    <a:cubicBezTo>
                      <a:pt x="f20" y="f50"/>
                      <a:pt x="f56" y="f57"/>
                      <a:pt x="f58" y="f50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7" name="Freeform 408">
                <a:extLst>
                  <a:ext uri="{FF2B5EF4-FFF2-40B4-BE49-F238E27FC236}">
                    <a16:creationId xmlns:a16="http://schemas.microsoft.com/office/drawing/2014/main" id="{C2C103BB-1D31-9C9D-8AED-5B9AC3EB20BC}"/>
                  </a:ext>
                </a:extLst>
              </p:cNvPr>
              <p:cNvSpPr/>
              <p:nvPr/>
            </p:nvSpPr>
            <p:spPr>
              <a:xfrm>
                <a:off x="1346197" y="4799018"/>
                <a:ext cx="179386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83"/>
                  <a:gd name="f8" fmla="val 53"/>
                  <a:gd name="f9" fmla="val 12"/>
                  <a:gd name="f10" fmla="val 54"/>
                  <a:gd name="f11" fmla="val 13"/>
                  <a:gd name="f12" fmla="val 58"/>
                  <a:gd name="f13" fmla="val 21"/>
                  <a:gd name="f14" fmla="val 64"/>
                  <a:gd name="f15" fmla="val 27"/>
                  <a:gd name="f16" fmla="val 70"/>
                  <a:gd name="f17" fmla="val 34"/>
                  <a:gd name="f18" fmla="val 40"/>
                  <a:gd name="f19" fmla="val 74"/>
                  <a:gd name="f20" fmla="val 46"/>
                  <a:gd name="f21" fmla="val 68"/>
                  <a:gd name="f22" fmla="val 56"/>
                  <a:gd name="f23" fmla="val 67"/>
                  <a:gd name="f24" fmla="val 60"/>
                  <a:gd name="f25" fmla="val 66"/>
                  <a:gd name="f26" fmla="val 61"/>
                  <a:gd name="f27" fmla="val 69"/>
                  <a:gd name="f28" fmla="val 59"/>
                  <a:gd name="f29" fmla="val 71"/>
                  <a:gd name="f30" fmla="val 78"/>
                  <a:gd name="f31" fmla="val 49"/>
                  <a:gd name="f32" fmla="val 43"/>
                  <a:gd name="f33" fmla="val 79"/>
                  <a:gd name="f34" fmla="val 38"/>
                  <a:gd name="f35" fmla="val 35"/>
                  <a:gd name="f36" fmla="val 81"/>
                  <a:gd name="f37" fmla="val 28"/>
                  <a:gd name="f38" fmla="val 26"/>
                  <a:gd name="f39" fmla="val 72"/>
                  <a:gd name="f40" fmla="val 29"/>
                  <a:gd name="f41" fmla="val 30"/>
                  <a:gd name="f42" fmla="val 63"/>
                  <a:gd name="f43" fmla="val 57"/>
                  <a:gd name="f44" fmla="val 18"/>
                  <a:gd name="f45" fmla="val 14"/>
                  <a:gd name="f46" fmla="val 9"/>
                  <a:gd name="f47" fmla="val 7"/>
                  <a:gd name="f48" fmla="val 52"/>
                  <a:gd name="f49" fmla="val 5"/>
                  <a:gd name="f50" fmla="val 50"/>
                  <a:gd name="f51" fmla="val 4"/>
                  <a:gd name="f52" fmla="val 45"/>
                  <a:gd name="f53" fmla="val 31"/>
                  <a:gd name="f54" fmla="val 22"/>
                  <a:gd name="f55" fmla="val 16"/>
                  <a:gd name="f56" fmla="val 24"/>
                  <a:gd name="f57" fmla="val 15"/>
                  <a:gd name="f58" fmla="val 10"/>
                  <a:gd name="f59" fmla="val 33"/>
                  <a:gd name="f60" fmla="val 36"/>
                  <a:gd name="f61" fmla="val 41"/>
                  <a:gd name="f62" fmla="val 48"/>
                  <a:gd name="f63" fmla="val 3"/>
                  <a:gd name="f64" fmla="+- 0 0 -90"/>
                  <a:gd name="f65" fmla="*/ f3 1 75"/>
                  <a:gd name="f66" fmla="*/ f4 1 83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75"/>
                  <a:gd name="f75" fmla="*/ f71 1 83"/>
                  <a:gd name="f76" fmla="*/ 53 f72 1"/>
                  <a:gd name="f77" fmla="*/ 12 f71 1"/>
                  <a:gd name="f78" fmla="*/ 54 f72 1"/>
                  <a:gd name="f79" fmla="*/ 13 f71 1"/>
                  <a:gd name="f80" fmla="*/ 70 f72 1"/>
                  <a:gd name="f81" fmla="*/ 34 f71 1"/>
                  <a:gd name="f82" fmla="*/ 68 f72 1"/>
                  <a:gd name="f83" fmla="*/ 54 f71 1"/>
                  <a:gd name="f84" fmla="*/ 67 f72 1"/>
                  <a:gd name="f85" fmla="*/ 60 f71 1"/>
                  <a:gd name="f86" fmla="*/ 61 f72 1"/>
                  <a:gd name="f87" fmla="*/ 69 f71 1"/>
                  <a:gd name="f88" fmla="*/ 59 f72 1"/>
                  <a:gd name="f89" fmla="*/ 71 f71 1"/>
                  <a:gd name="f90" fmla="*/ 43 f72 1"/>
                  <a:gd name="f91" fmla="*/ 78 f71 1"/>
                  <a:gd name="f92" fmla="*/ 35 f72 1"/>
                  <a:gd name="f93" fmla="*/ 81 f71 1"/>
                  <a:gd name="f94" fmla="*/ 29 f72 1"/>
                  <a:gd name="f95" fmla="*/ 66 f71 1"/>
                  <a:gd name="f96" fmla="*/ 28 f72 1"/>
                  <a:gd name="f97" fmla="*/ 59 f71 1"/>
                  <a:gd name="f98" fmla="*/ 26 f72 1"/>
                  <a:gd name="f99" fmla="*/ 58 f71 1"/>
                  <a:gd name="f100" fmla="*/ 9 f72 1"/>
                  <a:gd name="f101" fmla="*/ 0 f72 1"/>
                  <a:gd name="f102" fmla="*/ 52 f71 1"/>
                  <a:gd name="f103" fmla="*/ 5 f72 1"/>
                  <a:gd name="f104" fmla="*/ 31 f71 1"/>
                  <a:gd name="f105" fmla="*/ 24 f72 1"/>
                  <a:gd name="f106" fmla="*/ 16 f71 1"/>
                  <a:gd name="f107" fmla="*/ 30 f72 1"/>
                  <a:gd name="f108" fmla="*/ 36 f72 1"/>
                  <a:gd name="f109" fmla="*/ 5 f71 1"/>
                  <a:gd name="f110" fmla="+- f73 0 f1"/>
                  <a:gd name="f111" fmla="*/ f76 1 75"/>
                  <a:gd name="f112" fmla="*/ f77 1 83"/>
                  <a:gd name="f113" fmla="*/ f78 1 75"/>
                  <a:gd name="f114" fmla="*/ f79 1 83"/>
                  <a:gd name="f115" fmla="*/ f80 1 75"/>
                  <a:gd name="f116" fmla="*/ f81 1 83"/>
                  <a:gd name="f117" fmla="*/ f82 1 75"/>
                  <a:gd name="f118" fmla="*/ f83 1 83"/>
                  <a:gd name="f119" fmla="*/ f84 1 75"/>
                  <a:gd name="f120" fmla="*/ f85 1 83"/>
                  <a:gd name="f121" fmla="*/ f86 1 75"/>
                  <a:gd name="f122" fmla="*/ f87 1 83"/>
                  <a:gd name="f123" fmla="*/ f88 1 75"/>
                  <a:gd name="f124" fmla="*/ f89 1 83"/>
                  <a:gd name="f125" fmla="*/ f90 1 75"/>
                  <a:gd name="f126" fmla="*/ f91 1 83"/>
                  <a:gd name="f127" fmla="*/ f92 1 75"/>
                  <a:gd name="f128" fmla="*/ f93 1 83"/>
                  <a:gd name="f129" fmla="*/ f94 1 75"/>
                  <a:gd name="f130" fmla="*/ f95 1 83"/>
                  <a:gd name="f131" fmla="*/ f96 1 75"/>
                  <a:gd name="f132" fmla="*/ f97 1 83"/>
                  <a:gd name="f133" fmla="*/ f98 1 75"/>
                  <a:gd name="f134" fmla="*/ f99 1 83"/>
                  <a:gd name="f135" fmla="*/ f100 1 75"/>
                  <a:gd name="f136" fmla="*/ f101 1 75"/>
                  <a:gd name="f137" fmla="*/ f102 1 83"/>
                  <a:gd name="f138" fmla="*/ f103 1 75"/>
                  <a:gd name="f139" fmla="*/ f104 1 83"/>
                  <a:gd name="f140" fmla="*/ f105 1 75"/>
                  <a:gd name="f141" fmla="*/ f106 1 83"/>
                  <a:gd name="f142" fmla="*/ f107 1 75"/>
                  <a:gd name="f143" fmla="*/ f108 1 75"/>
                  <a:gd name="f144" fmla="*/ f109 1 83"/>
                  <a:gd name="f145" fmla="*/ 0 1 f74"/>
                  <a:gd name="f146" fmla="*/ f68 1 f74"/>
                  <a:gd name="f147" fmla="*/ 0 1 f75"/>
                  <a:gd name="f148" fmla="*/ f69 1 f75"/>
                  <a:gd name="f149" fmla="*/ f111 1 f74"/>
                  <a:gd name="f150" fmla="*/ f112 1 f75"/>
                  <a:gd name="f151" fmla="*/ f113 1 f74"/>
                  <a:gd name="f152" fmla="*/ f114 1 f75"/>
                  <a:gd name="f153" fmla="*/ f115 1 f74"/>
                  <a:gd name="f154" fmla="*/ f116 1 f75"/>
                  <a:gd name="f155" fmla="*/ f117 1 f74"/>
                  <a:gd name="f156" fmla="*/ f118 1 f75"/>
                  <a:gd name="f157" fmla="*/ f119 1 f74"/>
                  <a:gd name="f158" fmla="*/ f120 1 f75"/>
                  <a:gd name="f159" fmla="*/ f121 1 f74"/>
                  <a:gd name="f160" fmla="*/ f122 1 f75"/>
                  <a:gd name="f161" fmla="*/ f123 1 f74"/>
                  <a:gd name="f162" fmla="*/ f124 1 f75"/>
                  <a:gd name="f163" fmla="*/ f125 1 f74"/>
                  <a:gd name="f164" fmla="*/ f126 1 f75"/>
                  <a:gd name="f165" fmla="*/ f127 1 f74"/>
                  <a:gd name="f166" fmla="*/ f128 1 f75"/>
                  <a:gd name="f167" fmla="*/ f129 1 f74"/>
                  <a:gd name="f168" fmla="*/ f130 1 f75"/>
                  <a:gd name="f169" fmla="*/ f131 1 f74"/>
                  <a:gd name="f170" fmla="*/ f132 1 f75"/>
                  <a:gd name="f171" fmla="*/ f133 1 f74"/>
                  <a:gd name="f172" fmla="*/ f134 1 f75"/>
                  <a:gd name="f173" fmla="*/ f135 1 f74"/>
                  <a:gd name="f174" fmla="*/ f136 1 f74"/>
                  <a:gd name="f175" fmla="*/ f137 1 f75"/>
                  <a:gd name="f176" fmla="*/ f138 1 f74"/>
                  <a:gd name="f177" fmla="*/ f139 1 f75"/>
                  <a:gd name="f178" fmla="*/ f140 1 f74"/>
                  <a:gd name="f179" fmla="*/ f141 1 f75"/>
                  <a:gd name="f180" fmla="*/ f142 1 f74"/>
                  <a:gd name="f181" fmla="*/ f143 1 f74"/>
                  <a:gd name="f182" fmla="*/ f144 1 f75"/>
                  <a:gd name="f183" fmla="*/ f145 f65 1"/>
                  <a:gd name="f184" fmla="*/ f146 f65 1"/>
                  <a:gd name="f185" fmla="*/ f148 f66 1"/>
                  <a:gd name="f186" fmla="*/ f147 f66 1"/>
                  <a:gd name="f187" fmla="*/ f149 f65 1"/>
                  <a:gd name="f188" fmla="*/ f150 f66 1"/>
                  <a:gd name="f189" fmla="*/ f151 f65 1"/>
                  <a:gd name="f190" fmla="*/ f152 f66 1"/>
                  <a:gd name="f191" fmla="*/ f153 f65 1"/>
                  <a:gd name="f192" fmla="*/ f154 f66 1"/>
                  <a:gd name="f193" fmla="*/ f155 f65 1"/>
                  <a:gd name="f194" fmla="*/ f156 f66 1"/>
                  <a:gd name="f195" fmla="*/ f157 f65 1"/>
                  <a:gd name="f196" fmla="*/ f158 f66 1"/>
                  <a:gd name="f197" fmla="*/ f159 f65 1"/>
                  <a:gd name="f198" fmla="*/ f160 f66 1"/>
                  <a:gd name="f199" fmla="*/ f161 f65 1"/>
                  <a:gd name="f200" fmla="*/ f162 f66 1"/>
                  <a:gd name="f201" fmla="*/ f163 f65 1"/>
                  <a:gd name="f202" fmla="*/ f164 f66 1"/>
                  <a:gd name="f203" fmla="*/ f165 f65 1"/>
                  <a:gd name="f204" fmla="*/ f166 f66 1"/>
                  <a:gd name="f205" fmla="*/ f167 f65 1"/>
                  <a:gd name="f206" fmla="*/ f168 f66 1"/>
                  <a:gd name="f207" fmla="*/ f169 f65 1"/>
                  <a:gd name="f208" fmla="*/ f170 f66 1"/>
                  <a:gd name="f209" fmla="*/ f171 f65 1"/>
                  <a:gd name="f210" fmla="*/ f172 f66 1"/>
                  <a:gd name="f211" fmla="*/ f173 f65 1"/>
                  <a:gd name="f212" fmla="*/ f174 f65 1"/>
                  <a:gd name="f213" fmla="*/ f175 f66 1"/>
                  <a:gd name="f214" fmla="*/ f176 f65 1"/>
                  <a:gd name="f215" fmla="*/ f177 f66 1"/>
                  <a:gd name="f216" fmla="*/ f178 f65 1"/>
                  <a:gd name="f217" fmla="*/ f179 f66 1"/>
                  <a:gd name="f218" fmla="*/ f180 f65 1"/>
                  <a:gd name="f219" fmla="*/ f181 f65 1"/>
                  <a:gd name="f220" fmla="*/ f182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7" y="f188"/>
                  </a:cxn>
                  <a:cxn ang="f110">
                    <a:pos x="f189" y="f190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9" y="f200"/>
                  </a:cxn>
                  <a:cxn ang="f110">
                    <a:pos x="f201" y="f202"/>
                  </a:cxn>
                  <a:cxn ang="f110">
                    <a:pos x="f203" y="f204"/>
                  </a:cxn>
                  <a:cxn ang="f110">
                    <a:pos x="f205" y="f206"/>
                  </a:cxn>
                  <a:cxn ang="f110">
                    <a:pos x="f207" y="f208"/>
                  </a:cxn>
                  <a:cxn ang="f110">
                    <a:pos x="f209" y="f210"/>
                  </a:cxn>
                  <a:cxn ang="f110">
                    <a:pos x="f211" y="f194"/>
                  </a:cxn>
                  <a:cxn ang="f110">
                    <a:pos x="f212" y="f213"/>
                  </a:cxn>
                  <a:cxn ang="f110">
                    <a:pos x="f214" y="f215"/>
                  </a:cxn>
                  <a:cxn ang="f110">
                    <a:pos x="f216" y="f217"/>
                  </a:cxn>
                  <a:cxn ang="f110">
                    <a:pos x="f218" y="f190"/>
                  </a:cxn>
                  <a:cxn ang="f110">
                    <a:pos x="f219" y="f220"/>
                  </a:cxn>
                  <a:cxn ang="f110">
                    <a:pos x="f187" y="f188"/>
                  </a:cxn>
                </a:cxnLst>
                <a:rect l="f183" t="f186" r="f184" b="f185"/>
                <a:pathLst>
                  <a:path w="75" h="83">
                    <a:moveTo>
                      <a:pt x="f8" y="f9"/>
                    </a:moveTo>
                    <a:cubicBezTo>
                      <a:pt x="f8" y="f9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20"/>
                      <a:pt x="f21" y="f10"/>
                    </a:cubicBezTo>
                    <a:cubicBezTo>
                      <a:pt x="f21" y="f22"/>
                      <a:pt x="f21" y="f12"/>
                      <a:pt x="f23" y="f24"/>
                    </a:cubicBezTo>
                    <a:cubicBezTo>
                      <a:pt x="f25" y="f14"/>
                      <a:pt x="f25" y="f21"/>
                      <a:pt x="f26" y="f27"/>
                    </a:cubicBezTo>
                    <a:cubicBezTo>
                      <a:pt x="f26" y="f27"/>
                      <a:pt x="f24" y="f16"/>
                      <a:pt x="f28" y="f29"/>
                    </a:cubicBezTo>
                    <a:cubicBezTo>
                      <a:pt x="f22" y="f30"/>
                      <a:pt x="f31" y="f30"/>
                      <a:pt x="f32" y="f30"/>
                    </a:cubicBezTo>
                    <a:cubicBezTo>
                      <a:pt x="f18" y="f33"/>
                      <a:pt x="f34" y="f7"/>
                      <a:pt x="f35" y="f36"/>
                    </a:cubicBezTo>
                    <a:cubicBezTo>
                      <a:pt x="f37" y="f33"/>
                      <a:pt x="f38" y="f39"/>
                      <a:pt x="f40" y="f25"/>
                    </a:cubicBezTo>
                    <a:cubicBezTo>
                      <a:pt x="f41" y="f42"/>
                      <a:pt x="f41" y="f26"/>
                      <a:pt x="f37" y="f28"/>
                    </a:cubicBezTo>
                    <a:cubicBezTo>
                      <a:pt x="f37" y="f12"/>
                      <a:pt x="f15" y="f43"/>
                      <a:pt x="f38" y="f12"/>
                    </a:cubicBezTo>
                    <a:cubicBezTo>
                      <a:pt x="f44" y="f14"/>
                      <a:pt x="f45" y="f43"/>
                      <a:pt x="f46" y="f10"/>
                    </a:cubicBezTo>
                    <a:cubicBezTo>
                      <a:pt x="f47" y="f48"/>
                      <a:pt x="f49" y="f50"/>
                      <a:pt x="f5" y="f48"/>
                    </a:cubicBezTo>
                    <a:cubicBezTo>
                      <a:pt x="f51" y="f52"/>
                      <a:pt x="f51" y="f34"/>
                      <a:pt x="f49" y="f53"/>
                    </a:cubicBezTo>
                    <a:cubicBezTo>
                      <a:pt x="f47" y="f54"/>
                      <a:pt x="f45" y="f55"/>
                      <a:pt x="f56" y="f55"/>
                    </a:cubicBezTo>
                    <a:cubicBezTo>
                      <a:pt x="f38" y="f55"/>
                      <a:pt x="f37" y="f57"/>
                      <a:pt x="f41" y="f11"/>
                    </a:cubicBezTo>
                    <a:cubicBezTo>
                      <a:pt x="f53" y="f58"/>
                      <a:pt x="f59" y="f47"/>
                      <a:pt x="f60" y="f49"/>
                    </a:cubicBezTo>
                    <a:cubicBezTo>
                      <a:pt x="f61" y="f5"/>
                      <a:pt x="f62" y="f63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8" name="Freeform 409">
                <a:extLst>
                  <a:ext uri="{FF2B5EF4-FFF2-40B4-BE49-F238E27FC236}">
                    <a16:creationId xmlns:a16="http://schemas.microsoft.com/office/drawing/2014/main" id="{F18576EA-24D4-96E8-4C64-503F4223A619}"/>
                  </a:ext>
                </a:extLst>
              </p:cNvPr>
              <p:cNvSpPr/>
              <p:nvPr/>
            </p:nvSpPr>
            <p:spPr>
              <a:xfrm>
                <a:off x="290514" y="4640269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4"/>
                  <a:gd name="f8" fmla="val 7"/>
                  <a:gd name="f9" fmla="val 53"/>
                  <a:gd name="f10" fmla="val 6"/>
                  <a:gd name="f11" fmla="val 52"/>
                  <a:gd name="f12" fmla="val 51"/>
                  <a:gd name="f13" fmla="val 5"/>
                  <a:gd name="f14" fmla="val 50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6"/>
                  <a:gd name="f29" fmla="val 10"/>
                  <a:gd name="f30" fmla="val 11"/>
                  <a:gd name="f31" fmla="val 43"/>
                  <a:gd name="f32" fmla="val 61"/>
                  <a:gd name="f33" fmla="val 16"/>
                  <a:gd name="f34" fmla="val 62"/>
                  <a:gd name="f35" fmla="val 28"/>
                  <a:gd name="f36" fmla="val 63"/>
                  <a:gd name="f37" fmla="val 32"/>
                  <a:gd name="f38" fmla="val 35"/>
                  <a:gd name="f39" fmla="val 66"/>
                  <a:gd name="f40" fmla="val 37"/>
                  <a:gd name="f41" fmla="val 64"/>
                  <a:gd name="f42" fmla="val 40"/>
                  <a:gd name="f43" fmla="val 60"/>
                  <a:gd name="f44" fmla="val 41"/>
                  <a:gd name="f45" fmla="val 59"/>
                  <a:gd name="f46" fmla="val 44"/>
                  <a:gd name="f47" fmla="val 55"/>
                  <a:gd name="f48" fmla="val 46"/>
                  <a:gd name="f49" fmla="val 42"/>
                  <a:gd name="f50" fmla="val 49"/>
                  <a:gd name="f51" fmla="val 54"/>
                  <a:gd name="f52" fmla="val 57"/>
                  <a:gd name="f53" fmla="val 48"/>
                  <a:gd name="f54" fmla="val 47"/>
                  <a:gd name="f55" fmla="val 70"/>
                  <a:gd name="f56" fmla="val 71"/>
                  <a:gd name="f57" fmla="val 34"/>
                  <a:gd name="f58" fmla="val 23"/>
                  <a:gd name="f59" fmla="val 73"/>
                  <a:gd name="f60" fmla="val 65"/>
                  <a:gd name="f61" fmla="+- 0 0 -90"/>
                  <a:gd name="f62" fmla="*/ f3 1 68"/>
                  <a:gd name="f63" fmla="*/ f4 1 74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8"/>
                  <a:gd name="f72" fmla="*/ f68 1 74"/>
                  <a:gd name="f73" fmla="*/ 7 f69 1"/>
                  <a:gd name="f74" fmla="*/ 53 f68 1"/>
                  <a:gd name="f75" fmla="*/ 5 f69 1"/>
                  <a:gd name="f76" fmla="*/ 50 f68 1"/>
                  <a:gd name="f77" fmla="*/ 4 f69 1"/>
                  <a:gd name="f78" fmla="*/ 33 f68 1"/>
                  <a:gd name="f79" fmla="*/ 14 f69 1"/>
                  <a:gd name="f80" fmla="*/ 13 f68 1"/>
                  <a:gd name="f81" fmla="*/ 33 f69 1"/>
                  <a:gd name="f82" fmla="*/ 7 f68 1"/>
                  <a:gd name="f83" fmla="*/ 43 f69 1"/>
                  <a:gd name="f84" fmla="*/ 10 f68 1"/>
                  <a:gd name="f85" fmla="*/ 62 f69 1"/>
                  <a:gd name="f86" fmla="*/ 28 f68 1"/>
                  <a:gd name="f87" fmla="*/ 66 f69 1"/>
                  <a:gd name="f88" fmla="*/ 37 f68 1"/>
                  <a:gd name="f89" fmla="*/ 59 f69 1"/>
                  <a:gd name="f90" fmla="*/ 44 f68 1"/>
                  <a:gd name="f91" fmla="*/ 45 f69 1"/>
                  <a:gd name="f92" fmla="*/ 57 f68 1"/>
                  <a:gd name="f93" fmla="*/ 70 f68 1"/>
                  <a:gd name="f94" fmla="*/ 36 f69 1"/>
                  <a:gd name="f95" fmla="*/ 71 f68 1"/>
                  <a:gd name="f96" fmla="+- f70 0 f1"/>
                  <a:gd name="f97" fmla="*/ f73 1 68"/>
                  <a:gd name="f98" fmla="*/ f74 1 74"/>
                  <a:gd name="f99" fmla="*/ f75 1 68"/>
                  <a:gd name="f100" fmla="*/ f76 1 74"/>
                  <a:gd name="f101" fmla="*/ f77 1 68"/>
                  <a:gd name="f102" fmla="*/ f78 1 74"/>
                  <a:gd name="f103" fmla="*/ f79 1 68"/>
                  <a:gd name="f104" fmla="*/ f80 1 74"/>
                  <a:gd name="f105" fmla="*/ f81 1 68"/>
                  <a:gd name="f106" fmla="*/ f82 1 74"/>
                  <a:gd name="f107" fmla="*/ f83 1 68"/>
                  <a:gd name="f108" fmla="*/ f84 1 74"/>
                  <a:gd name="f109" fmla="*/ f85 1 68"/>
                  <a:gd name="f110" fmla="*/ f86 1 74"/>
                  <a:gd name="f111" fmla="*/ f87 1 68"/>
                  <a:gd name="f112" fmla="*/ f88 1 74"/>
                  <a:gd name="f113" fmla="*/ f89 1 68"/>
                  <a:gd name="f114" fmla="*/ f90 1 74"/>
                  <a:gd name="f115" fmla="*/ f91 1 68"/>
                  <a:gd name="f116" fmla="*/ f92 1 74"/>
                  <a:gd name="f117" fmla="*/ f93 1 74"/>
                  <a:gd name="f118" fmla="*/ f94 1 68"/>
                  <a:gd name="f119" fmla="*/ f95 1 74"/>
                  <a:gd name="f120" fmla="*/ 0 1 f71"/>
                  <a:gd name="f121" fmla="*/ f65 1 f71"/>
                  <a:gd name="f122" fmla="*/ 0 1 f72"/>
                  <a:gd name="f123" fmla="*/ f66 1 f72"/>
                  <a:gd name="f124" fmla="*/ f97 1 f71"/>
                  <a:gd name="f125" fmla="*/ f98 1 f72"/>
                  <a:gd name="f126" fmla="*/ f99 1 f71"/>
                  <a:gd name="f127" fmla="*/ f100 1 f72"/>
                  <a:gd name="f128" fmla="*/ f101 1 f71"/>
                  <a:gd name="f129" fmla="*/ f102 1 f72"/>
                  <a:gd name="f130" fmla="*/ f103 1 f71"/>
                  <a:gd name="f131" fmla="*/ f104 1 f72"/>
                  <a:gd name="f132" fmla="*/ f105 1 f71"/>
                  <a:gd name="f133" fmla="*/ f106 1 f72"/>
                  <a:gd name="f134" fmla="*/ f107 1 f71"/>
                  <a:gd name="f135" fmla="*/ f108 1 f72"/>
                  <a:gd name="f136" fmla="*/ f109 1 f71"/>
                  <a:gd name="f137" fmla="*/ f110 1 f72"/>
                  <a:gd name="f138" fmla="*/ f111 1 f71"/>
                  <a:gd name="f139" fmla="*/ f112 1 f72"/>
                  <a:gd name="f140" fmla="*/ f113 1 f71"/>
                  <a:gd name="f141" fmla="*/ f114 1 f72"/>
                  <a:gd name="f142" fmla="*/ f115 1 f71"/>
                  <a:gd name="f143" fmla="*/ f116 1 f72"/>
                  <a:gd name="f144" fmla="*/ f117 1 f72"/>
                  <a:gd name="f145" fmla="*/ f118 1 f71"/>
                  <a:gd name="f146" fmla="*/ f119 1 f72"/>
                  <a:gd name="f147" fmla="*/ f120 f62 1"/>
                  <a:gd name="f148" fmla="*/ f121 f62 1"/>
                  <a:gd name="f149" fmla="*/ f123 f63 1"/>
                  <a:gd name="f150" fmla="*/ f122 f63 1"/>
                  <a:gd name="f151" fmla="*/ f124 f62 1"/>
                  <a:gd name="f152" fmla="*/ f125 f63 1"/>
                  <a:gd name="f153" fmla="*/ f126 f62 1"/>
                  <a:gd name="f154" fmla="*/ f127 f63 1"/>
                  <a:gd name="f155" fmla="*/ f128 f62 1"/>
                  <a:gd name="f156" fmla="*/ f129 f63 1"/>
                  <a:gd name="f157" fmla="*/ f130 f62 1"/>
                  <a:gd name="f158" fmla="*/ f131 f63 1"/>
                  <a:gd name="f159" fmla="*/ f132 f62 1"/>
                  <a:gd name="f160" fmla="*/ f133 f63 1"/>
                  <a:gd name="f161" fmla="*/ f134 f62 1"/>
                  <a:gd name="f162" fmla="*/ f135 f63 1"/>
                  <a:gd name="f163" fmla="*/ f136 f62 1"/>
                  <a:gd name="f164" fmla="*/ f137 f63 1"/>
                  <a:gd name="f165" fmla="*/ f138 f62 1"/>
                  <a:gd name="f166" fmla="*/ f139 f63 1"/>
                  <a:gd name="f167" fmla="*/ f140 f62 1"/>
                  <a:gd name="f168" fmla="*/ f141 f63 1"/>
                  <a:gd name="f169" fmla="*/ f142 f62 1"/>
                  <a:gd name="f170" fmla="*/ f143 f63 1"/>
                  <a:gd name="f171" fmla="*/ f144 f63 1"/>
                  <a:gd name="f172" fmla="*/ f145 f62 1"/>
                  <a:gd name="f173" fmla="*/ f146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1" y="f152"/>
                  </a:cxn>
                  <a:cxn ang="f96">
                    <a:pos x="f153" y="f154"/>
                  </a:cxn>
                  <a:cxn ang="f96">
                    <a:pos x="f155" y="f156"/>
                  </a:cxn>
                  <a:cxn ang="f96">
                    <a:pos x="f157" y="f158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9" y="f154"/>
                  </a:cxn>
                  <a:cxn ang="f96">
                    <a:pos x="f169" y="f170"/>
                  </a:cxn>
                  <a:cxn ang="f96">
                    <a:pos x="f161" y="f171"/>
                  </a:cxn>
                  <a:cxn ang="f96">
                    <a:pos x="f172" y="f173"/>
                  </a:cxn>
                  <a:cxn ang="f96">
                    <a:pos x="f159" y="f173"/>
                  </a:cxn>
                  <a:cxn ang="f96">
                    <a:pos x="f151" y="f152"/>
                  </a:cxn>
                </a:cxnLst>
                <a:rect l="f147" t="f150" r="f148" b="f149"/>
                <a:pathLst>
                  <a:path w="68" h="74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5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18" y="f8"/>
                    </a:cubicBezTo>
                    <a:cubicBezTo>
                      <a:pt x="f28" y="f29"/>
                      <a:pt x="f16" y="f30"/>
                      <a:pt x="f31" y="f29"/>
                    </a:cubicBezTo>
                    <a:cubicBezTo>
                      <a:pt x="f12" y="f19"/>
                      <a:pt x="f32" y="f33"/>
                      <a:pt x="f34" y="f35"/>
                    </a:cubicBezTo>
                    <a:cubicBezTo>
                      <a:pt x="f36" y="f37"/>
                      <a:pt x="f6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11" y="f12"/>
                      <a:pt x="f15" y="f14"/>
                    </a:cubicBezTo>
                    <a:cubicBezTo>
                      <a:pt x="f49" y="f50"/>
                      <a:pt x="f31" y="f51"/>
                      <a:pt x="f15" y="f52"/>
                    </a:cubicBezTo>
                    <a:cubicBezTo>
                      <a:pt x="f53" y="f32"/>
                      <a:pt x="f54" y="f39"/>
                      <a:pt x="f31" y="f55"/>
                    </a:cubicBezTo>
                    <a:cubicBezTo>
                      <a:pt x="f44" y="f56"/>
                      <a:pt x="f16" y="f7"/>
                      <a:pt x="f28" y="f56"/>
                    </a:cubicBezTo>
                    <a:cubicBezTo>
                      <a:pt x="f38" y="f55"/>
                      <a:pt x="f57" y="f55"/>
                      <a:pt x="f18" y="f56"/>
                    </a:cubicBezTo>
                    <a:cubicBezTo>
                      <a:pt x="f58" y="f59"/>
                      <a:pt x="f8" y="f60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09" name="Freeform 410">
                <a:extLst>
                  <a:ext uri="{FF2B5EF4-FFF2-40B4-BE49-F238E27FC236}">
                    <a16:creationId xmlns:a16="http://schemas.microsoft.com/office/drawing/2014/main" id="{4A9DD7D3-8FF9-0BBF-A772-EEDDDD4282EF}"/>
                  </a:ext>
                </a:extLst>
              </p:cNvPr>
              <p:cNvSpPr/>
              <p:nvPr/>
            </p:nvSpPr>
            <p:spPr>
              <a:xfrm>
                <a:off x="1582734" y="4705356"/>
                <a:ext cx="161921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2"/>
                  <a:gd name="f15" fmla="val 3"/>
                  <a:gd name="f16" fmla="val 23"/>
                  <a:gd name="f17" fmla="val 31"/>
                  <a:gd name="f18" fmla="val 35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5"/>
                  <a:gd name="f25" fmla="val 19"/>
                  <a:gd name="f26" fmla="val 24"/>
                  <a:gd name="f27" fmla="val 61"/>
                  <a:gd name="f28" fmla="val 34"/>
                  <a:gd name="f29" fmla="val 58"/>
                  <a:gd name="f30" fmla="val 38"/>
                  <a:gd name="f31" fmla="val 41"/>
                  <a:gd name="f32" fmla="val 45"/>
                  <a:gd name="f33" fmla="val 59"/>
                  <a:gd name="f34" fmla="val 55"/>
                  <a:gd name="f35" fmla="val 62"/>
                  <a:gd name="f36" fmla="val 66"/>
                  <a:gd name="f37" fmla="val 40"/>
                  <a:gd name="f38" fmla="val 39"/>
                  <a:gd name="f39" fmla="val 37"/>
                  <a:gd name="f40" fmla="val 69"/>
                  <a:gd name="f41" fmla="val 32"/>
                  <a:gd name="f42" fmla="val 30"/>
                  <a:gd name="f43" fmla="val 64"/>
                  <a:gd name="f44" fmla="val 26"/>
                  <a:gd name="f45" fmla="val 54"/>
                  <a:gd name="f46" fmla="val 21"/>
                  <a:gd name="f47" fmla="val 50"/>
                  <a:gd name="f48" fmla="val 48"/>
                  <a:gd name="f49" fmla="val 47"/>
                  <a:gd name="f50" fmla="val 46"/>
                  <a:gd name="f51" fmla="val 18"/>
                  <a:gd name="f52" fmla="val 6"/>
                  <a:gd name="f53" fmla="val 43"/>
                  <a:gd name="f54" fmla="val 36"/>
                  <a:gd name="f55" fmla="val 28"/>
                  <a:gd name="f56" fmla="val 2"/>
                  <a:gd name="f57" fmla="val 5"/>
                  <a:gd name="f58" fmla="val 17"/>
                  <a:gd name="f59" fmla="val 10"/>
                  <a:gd name="f60" fmla="+- 0 0 -90"/>
                  <a:gd name="f61" fmla="*/ f3 1 68"/>
                  <a:gd name="f62" fmla="*/ f4 1 73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8"/>
                  <a:gd name="f71" fmla="*/ f67 1 73"/>
                  <a:gd name="f72" fmla="*/ 12 f68 1"/>
                  <a:gd name="f73" fmla="*/ 9 f67 1"/>
                  <a:gd name="f74" fmla="*/ 22 f68 1"/>
                  <a:gd name="f75" fmla="*/ 3 f67 1"/>
                  <a:gd name="f76" fmla="*/ 35 f68 1"/>
                  <a:gd name="f77" fmla="*/ 56 f68 1"/>
                  <a:gd name="f78" fmla="*/ 15 f67 1"/>
                  <a:gd name="f79" fmla="*/ 61 f68 1"/>
                  <a:gd name="f80" fmla="*/ 34 f67 1"/>
                  <a:gd name="f81" fmla="*/ 58 f68 1"/>
                  <a:gd name="f82" fmla="*/ 45 f67 1"/>
                  <a:gd name="f83" fmla="*/ 42 f68 1"/>
                  <a:gd name="f84" fmla="*/ 66 f67 1"/>
                  <a:gd name="f85" fmla="*/ 37 f68 1"/>
                  <a:gd name="f86" fmla="*/ 68 f67 1"/>
                  <a:gd name="f87" fmla="*/ 31 f68 1"/>
                  <a:gd name="f88" fmla="*/ 24 f68 1"/>
                  <a:gd name="f89" fmla="*/ 59 f67 1"/>
                  <a:gd name="f90" fmla="*/ 21 f68 1"/>
                  <a:gd name="f91" fmla="*/ 50 f67 1"/>
                  <a:gd name="f92" fmla="*/ 20 f68 1"/>
                  <a:gd name="f93" fmla="*/ 46 f67 1"/>
                  <a:gd name="f94" fmla="*/ 16 f68 1"/>
                  <a:gd name="f95" fmla="*/ 0 f68 1"/>
                  <a:gd name="f96" fmla="*/ 43 f67 1"/>
                  <a:gd name="f97" fmla="*/ 2 f68 1"/>
                  <a:gd name="f98" fmla="*/ 21 f67 1"/>
                  <a:gd name="f99" fmla="*/ 3 f68 1"/>
                  <a:gd name="f100" fmla="+- f69 0 f1"/>
                  <a:gd name="f101" fmla="*/ f72 1 68"/>
                  <a:gd name="f102" fmla="*/ f73 1 73"/>
                  <a:gd name="f103" fmla="*/ f74 1 68"/>
                  <a:gd name="f104" fmla="*/ f75 1 73"/>
                  <a:gd name="f105" fmla="*/ f76 1 68"/>
                  <a:gd name="f106" fmla="*/ f77 1 68"/>
                  <a:gd name="f107" fmla="*/ f78 1 73"/>
                  <a:gd name="f108" fmla="*/ f79 1 68"/>
                  <a:gd name="f109" fmla="*/ f80 1 73"/>
                  <a:gd name="f110" fmla="*/ f81 1 68"/>
                  <a:gd name="f111" fmla="*/ f82 1 73"/>
                  <a:gd name="f112" fmla="*/ f83 1 68"/>
                  <a:gd name="f113" fmla="*/ f84 1 73"/>
                  <a:gd name="f114" fmla="*/ f85 1 68"/>
                  <a:gd name="f115" fmla="*/ f86 1 73"/>
                  <a:gd name="f116" fmla="*/ f87 1 68"/>
                  <a:gd name="f117" fmla="*/ f88 1 68"/>
                  <a:gd name="f118" fmla="*/ f89 1 73"/>
                  <a:gd name="f119" fmla="*/ f90 1 68"/>
                  <a:gd name="f120" fmla="*/ f91 1 73"/>
                  <a:gd name="f121" fmla="*/ f92 1 68"/>
                  <a:gd name="f122" fmla="*/ f93 1 73"/>
                  <a:gd name="f123" fmla="*/ f94 1 68"/>
                  <a:gd name="f124" fmla="*/ f95 1 68"/>
                  <a:gd name="f125" fmla="*/ f96 1 73"/>
                  <a:gd name="f126" fmla="*/ f97 1 68"/>
                  <a:gd name="f127" fmla="*/ f98 1 73"/>
                  <a:gd name="f128" fmla="*/ f99 1 68"/>
                  <a:gd name="f129" fmla="*/ 0 1 f70"/>
                  <a:gd name="f130" fmla="*/ f64 1 f70"/>
                  <a:gd name="f131" fmla="*/ 0 1 f71"/>
                  <a:gd name="f132" fmla="*/ f65 1 f71"/>
                  <a:gd name="f133" fmla="*/ f101 1 f70"/>
                  <a:gd name="f134" fmla="*/ f102 1 f71"/>
                  <a:gd name="f135" fmla="*/ f103 1 f70"/>
                  <a:gd name="f136" fmla="*/ f104 1 f71"/>
                  <a:gd name="f137" fmla="*/ f105 1 f70"/>
                  <a:gd name="f138" fmla="*/ f106 1 f70"/>
                  <a:gd name="f139" fmla="*/ f107 1 f71"/>
                  <a:gd name="f140" fmla="*/ f108 1 f70"/>
                  <a:gd name="f141" fmla="*/ f109 1 f71"/>
                  <a:gd name="f142" fmla="*/ f110 1 f70"/>
                  <a:gd name="f143" fmla="*/ f111 1 f71"/>
                  <a:gd name="f144" fmla="*/ f112 1 f70"/>
                  <a:gd name="f145" fmla="*/ f113 1 f71"/>
                  <a:gd name="f146" fmla="*/ f114 1 f70"/>
                  <a:gd name="f147" fmla="*/ f115 1 f71"/>
                  <a:gd name="f148" fmla="*/ f116 1 f70"/>
                  <a:gd name="f149" fmla="*/ f117 1 f70"/>
                  <a:gd name="f150" fmla="*/ f118 1 f71"/>
                  <a:gd name="f151" fmla="*/ f119 1 f70"/>
                  <a:gd name="f152" fmla="*/ f120 1 f71"/>
                  <a:gd name="f153" fmla="*/ f121 1 f70"/>
                  <a:gd name="f154" fmla="*/ f122 1 f71"/>
                  <a:gd name="f155" fmla="*/ f123 1 f70"/>
                  <a:gd name="f156" fmla="*/ f124 1 f70"/>
                  <a:gd name="f157" fmla="*/ f125 1 f71"/>
                  <a:gd name="f158" fmla="*/ f126 1 f70"/>
                  <a:gd name="f159" fmla="*/ f127 1 f71"/>
                  <a:gd name="f160" fmla="*/ f128 1 f70"/>
                  <a:gd name="f161" fmla="*/ f129 f61 1"/>
                  <a:gd name="f162" fmla="*/ f130 f61 1"/>
                  <a:gd name="f163" fmla="*/ f132 f62 1"/>
                  <a:gd name="f164" fmla="*/ f131 f62 1"/>
                  <a:gd name="f165" fmla="*/ f133 f61 1"/>
                  <a:gd name="f166" fmla="*/ f134 f62 1"/>
                  <a:gd name="f167" fmla="*/ f135 f61 1"/>
                  <a:gd name="f168" fmla="*/ f136 f62 1"/>
                  <a:gd name="f169" fmla="*/ f137 f61 1"/>
                  <a:gd name="f170" fmla="*/ f138 f61 1"/>
                  <a:gd name="f171" fmla="*/ f139 f62 1"/>
                  <a:gd name="f172" fmla="*/ f140 f61 1"/>
                  <a:gd name="f173" fmla="*/ f141 f62 1"/>
                  <a:gd name="f174" fmla="*/ f142 f61 1"/>
                  <a:gd name="f175" fmla="*/ f143 f62 1"/>
                  <a:gd name="f176" fmla="*/ f144 f61 1"/>
                  <a:gd name="f177" fmla="*/ f145 f62 1"/>
                  <a:gd name="f178" fmla="*/ f146 f61 1"/>
                  <a:gd name="f179" fmla="*/ f147 f62 1"/>
                  <a:gd name="f180" fmla="*/ f148 f61 1"/>
                  <a:gd name="f181" fmla="*/ f149 f61 1"/>
                  <a:gd name="f182" fmla="*/ f150 f62 1"/>
                  <a:gd name="f183" fmla="*/ f151 f61 1"/>
                  <a:gd name="f184" fmla="*/ f152 f62 1"/>
                  <a:gd name="f185" fmla="*/ f153 f61 1"/>
                  <a:gd name="f186" fmla="*/ f154 f62 1"/>
                  <a:gd name="f187" fmla="*/ f155 f61 1"/>
                  <a:gd name="f188" fmla="*/ f156 f61 1"/>
                  <a:gd name="f189" fmla="*/ f157 f62 1"/>
                  <a:gd name="f190" fmla="*/ f158 f61 1"/>
                  <a:gd name="f191" fmla="*/ f159 f62 1"/>
                  <a:gd name="f192" fmla="*/ f160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65" y="f166"/>
                  </a:cxn>
                  <a:cxn ang="f100">
                    <a:pos x="f167" y="f168"/>
                  </a:cxn>
                  <a:cxn ang="f100">
                    <a:pos x="f169" y="f168"/>
                  </a:cxn>
                  <a:cxn ang="f100">
                    <a:pos x="f170" y="f171"/>
                  </a:cxn>
                  <a:cxn ang="f100">
                    <a:pos x="f172" y="f173"/>
                  </a:cxn>
                  <a:cxn ang="f100">
                    <a:pos x="f174" y="f175"/>
                  </a:cxn>
                  <a:cxn ang="f100">
                    <a:pos x="f176" y="f177"/>
                  </a:cxn>
                  <a:cxn ang="f100">
                    <a:pos x="f178" y="f179"/>
                  </a:cxn>
                  <a:cxn ang="f100">
                    <a:pos x="f180" y="f177"/>
                  </a:cxn>
                  <a:cxn ang="f100">
                    <a:pos x="f181" y="f182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7" y="f186"/>
                  </a:cxn>
                  <a:cxn ang="f100">
                    <a:pos x="f188" y="f189"/>
                  </a:cxn>
                  <a:cxn ang="f100">
                    <a:pos x="f190" y="f191"/>
                  </a:cxn>
                  <a:cxn ang="f100">
                    <a:pos x="f192" y="f191"/>
                  </a:cxn>
                  <a:cxn ang="f100">
                    <a:pos x="f165" y="f166"/>
                  </a:cxn>
                </a:cxnLst>
                <a:rect l="f161" t="f164" r="f162" b="f163"/>
                <a:pathLst>
                  <a:path w="68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26"/>
                      <a:pt x="f27" y="f28"/>
                    </a:cubicBezTo>
                    <a:cubicBezTo>
                      <a:pt x="f29" y="f30"/>
                      <a:pt x="f29" y="f31"/>
                      <a:pt x="f29" y="f32"/>
                    </a:cubicBezTo>
                    <a:cubicBezTo>
                      <a:pt x="f33" y="f22"/>
                      <a:pt x="f34" y="f35"/>
                      <a:pt x="f19" y="f36"/>
                    </a:cubicBezTo>
                    <a:cubicBezTo>
                      <a:pt x="f37" y="f36"/>
                      <a:pt x="f38" y="f36"/>
                      <a:pt x="f39" y="f6"/>
                    </a:cubicBezTo>
                    <a:cubicBezTo>
                      <a:pt x="f18" y="f40"/>
                      <a:pt x="f41" y="f7"/>
                      <a:pt x="f17" y="f36"/>
                    </a:cubicBezTo>
                    <a:cubicBezTo>
                      <a:pt x="f42" y="f43"/>
                      <a:pt x="f44" y="f35"/>
                      <a:pt x="f26" y="f33"/>
                    </a:cubicBezTo>
                    <a:cubicBezTo>
                      <a:pt x="f14" y="f22"/>
                      <a:pt x="f12" y="f45"/>
                      <a:pt x="f46" y="f47"/>
                    </a:cubicBezTo>
                    <a:cubicBezTo>
                      <a:pt x="f14" y="f48"/>
                      <a:pt x="f14" y="f49"/>
                      <a:pt x="f12" y="f50"/>
                    </a:cubicBezTo>
                    <a:cubicBezTo>
                      <a:pt x="f25" y="f32"/>
                      <a:pt x="f51" y="f32"/>
                      <a:pt x="f10" y="f50"/>
                    </a:cubicBezTo>
                    <a:cubicBezTo>
                      <a:pt x="f13" y="f47"/>
                      <a:pt x="f52" y="f47"/>
                      <a:pt x="f5" y="f53"/>
                    </a:cubicBezTo>
                    <a:cubicBezTo>
                      <a:pt x="f5" y="f54"/>
                      <a:pt x="f5" y="f55"/>
                      <a:pt x="f56" y="f46"/>
                    </a:cubicBezTo>
                    <a:cubicBezTo>
                      <a:pt x="f15" y="f46"/>
                      <a:pt x="f15" y="f46"/>
                      <a:pt x="f15" y="f46"/>
                    </a:cubicBezTo>
                    <a:cubicBezTo>
                      <a:pt x="f57" y="f58"/>
                      <a:pt x="f52" y="f59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0" name="Freeform 411">
                <a:extLst>
                  <a:ext uri="{FF2B5EF4-FFF2-40B4-BE49-F238E27FC236}">
                    <a16:creationId xmlns:a16="http://schemas.microsoft.com/office/drawing/2014/main" id="{37A3C5DB-896C-FB32-FA4E-FCCDEDDC5CEB}"/>
                  </a:ext>
                </a:extLst>
              </p:cNvPr>
              <p:cNvSpPr/>
              <p:nvPr/>
            </p:nvSpPr>
            <p:spPr>
              <a:xfrm>
                <a:off x="958848" y="4724403"/>
                <a:ext cx="158748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65"/>
                  <a:gd name="f9" fmla="val 38"/>
                  <a:gd name="f10" fmla="val 59"/>
                  <a:gd name="f11" fmla="val 36"/>
                  <a:gd name="f12" fmla="val 43"/>
                  <a:gd name="f13" fmla="val 55"/>
                  <a:gd name="f14" fmla="val 46"/>
                  <a:gd name="f15" fmla="val 52"/>
                  <a:gd name="f16" fmla="val 48"/>
                  <a:gd name="f17" fmla="val 50"/>
                  <a:gd name="f18" fmla="val 51"/>
                  <a:gd name="f19" fmla="val 45"/>
                  <a:gd name="f20" fmla="val 49"/>
                  <a:gd name="f21" fmla="val 44"/>
                  <a:gd name="f22" fmla="val 42"/>
                  <a:gd name="f23" fmla="val 41"/>
                  <a:gd name="f24" fmla="val 53"/>
                  <a:gd name="f25" fmla="val 47"/>
                  <a:gd name="f26" fmla="val 60"/>
                  <a:gd name="f27" fmla="val 68"/>
                  <a:gd name="f28" fmla="val 40"/>
                  <a:gd name="f29" fmla="val 71"/>
                  <a:gd name="f30" fmla="val 37"/>
                  <a:gd name="f31" fmla="val 35"/>
                  <a:gd name="f32" fmla="val 70"/>
                  <a:gd name="f33" fmla="val 32"/>
                  <a:gd name="f34" fmla="val 19"/>
                  <a:gd name="f35" fmla="val 11"/>
                  <a:gd name="f36" fmla="val 6"/>
                  <a:gd name="f37" fmla="val 5"/>
                  <a:gd name="f38" fmla="val 4"/>
                  <a:gd name="f39" fmla="val 3"/>
                  <a:gd name="f40" fmla="val 2"/>
                  <a:gd name="f41" fmla="val 33"/>
                  <a:gd name="f42" fmla="val 7"/>
                  <a:gd name="f43" fmla="val 27"/>
                  <a:gd name="f44" fmla="val 20"/>
                  <a:gd name="f45" fmla="val 13"/>
                  <a:gd name="f46" fmla="val 12"/>
                  <a:gd name="f47" fmla="val 16"/>
                  <a:gd name="f48" fmla="val 24"/>
                  <a:gd name="f49" fmla="val 31"/>
                  <a:gd name="f50" fmla="val 34"/>
                  <a:gd name="f51" fmla="val 9"/>
                  <a:gd name="f52" fmla="val 10"/>
                  <a:gd name="f53" fmla="val 8"/>
                  <a:gd name="f54" fmla="val 56"/>
                  <a:gd name="f55" fmla="val 22"/>
                  <a:gd name="f56" fmla="val 61"/>
                  <a:gd name="f57" fmla="val 26"/>
                  <a:gd name="f58" fmla="val 29"/>
                  <a:gd name="f59" fmla="val 62"/>
                  <a:gd name="f60" fmla="+- 0 0 -90"/>
                  <a:gd name="f61" fmla="*/ f3 1 66"/>
                  <a:gd name="f62" fmla="*/ f4 1 73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6"/>
                  <a:gd name="f71" fmla="*/ f67 1 73"/>
                  <a:gd name="f72" fmla="*/ 65 f68 1"/>
                  <a:gd name="f73" fmla="*/ 38 f67 1"/>
                  <a:gd name="f74" fmla="*/ 55 f68 1"/>
                  <a:gd name="f75" fmla="*/ 46 f67 1"/>
                  <a:gd name="f76" fmla="*/ 45 f68 1"/>
                  <a:gd name="f77" fmla="*/ 49 f67 1"/>
                  <a:gd name="f78" fmla="*/ 43 f68 1"/>
                  <a:gd name="f79" fmla="*/ 50 f67 1"/>
                  <a:gd name="f80" fmla="*/ 55 f67 1"/>
                  <a:gd name="f81" fmla="*/ 40 f68 1"/>
                  <a:gd name="f82" fmla="*/ 71 f67 1"/>
                  <a:gd name="f83" fmla="*/ 32 f68 1"/>
                  <a:gd name="f84" fmla="*/ 70 f67 1"/>
                  <a:gd name="f85" fmla="*/ 6 f68 1"/>
                  <a:gd name="f86" fmla="*/ 53 f67 1"/>
                  <a:gd name="f87" fmla="*/ 4 f68 1"/>
                  <a:gd name="f88" fmla="*/ 0 f68 1"/>
                  <a:gd name="f89" fmla="*/ 45 f67 1"/>
                  <a:gd name="f90" fmla="*/ 2 f68 1"/>
                  <a:gd name="f91" fmla="*/ 33 f67 1"/>
                  <a:gd name="f92" fmla="*/ 13 f68 1"/>
                  <a:gd name="f93" fmla="*/ 12 f67 1"/>
                  <a:gd name="f94" fmla="*/ 31 f68 1"/>
                  <a:gd name="f95" fmla="*/ 6 f67 1"/>
                  <a:gd name="f96" fmla="*/ 42 f68 1"/>
                  <a:gd name="f97" fmla="*/ 10 f67 1"/>
                  <a:gd name="f98" fmla="*/ 59 f68 1"/>
                  <a:gd name="f99" fmla="*/ 19 f67 1"/>
                  <a:gd name="f100" fmla="*/ 61 f68 1"/>
                  <a:gd name="f101" fmla="*/ 29 f67 1"/>
                  <a:gd name="f102" fmla="+- f69 0 f1"/>
                  <a:gd name="f103" fmla="*/ f72 1 66"/>
                  <a:gd name="f104" fmla="*/ f73 1 73"/>
                  <a:gd name="f105" fmla="*/ f74 1 66"/>
                  <a:gd name="f106" fmla="*/ f75 1 73"/>
                  <a:gd name="f107" fmla="*/ f76 1 66"/>
                  <a:gd name="f108" fmla="*/ f77 1 73"/>
                  <a:gd name="f109" fmla="*/ f78 1 66"/>
                  <a:gd name="f110" fmla="*/ f79 1 73"/>
                  <a:gd name="f111" fmla="*/ f80 1 73"/>
                  <a:gd name="f112" fmla="*/ f81 1 66"/>
                  <a:gd name="f113" fmla="*/ f82 1 73"/>
                  <a:gd name="f114" fmla="*/ f83 1 66"/>
                  <a:gd name="f115" fmla="*/ f84 1 73"/>
                  <a:gd name="f116" fmla="*/ f85 1 66"/>
                  <a:gd name="f117" fmla="*/ f86 1 73"/>
                  <a:gd name="f118" fmla="*/ f87 1 66"/>
                  <a:gd name="f119" fmla="*/ f88 1 66"/>
                  <a:gd name="f120" fmla="*/ f89 1 73"/>
                  <a:gd name="f121" fmla="*/ f90 1 66"/>
                  <a:gd name="f122" fmla="*/ f91 1 73"/>
                  <a:gd name="f123" fmla="*/ f92 1 66"/>
                  <a:gd name="f124" fmla="*/ f93 1 73"/>
                  <a:gd name="f125" fmla="*/ f94 1 66"/>
                  <a:gd name="f126" fmla="*/ f95 1 73"/>
                  <a:gd name="f127" fmla="*/ f96 1 66"/>
                  <a:gd name="f128" fmla="*/ f97 1 73"/>
                  <a:gd name="f129" fmla="*/ f98 1 66"/>
                  <a:gd name="f130" fmla="*/ f99 1 73"/>
                  <a:gd name="f131" fmla="*/ f100 1 66"/>
                  <a:gd name="f132" fmla="*/ f101 1 73"/>
                  <a:gd name="f133" fmla="*/ 0 1 f70"/>
                  <a:gd name="f134" fmla="*/ f64 1 f70"/>
                  <a:gd name="f135" fmla="*/ 0 1 f71"/>
                  <a:gd name="f136" fmla="*/ f65 1 f71"/>
                  <a:gd name="f137" fmla="*/ f103 1 f70"/>
                  <a:gd name="f138" fmla="*/ f104 1 f71"/>
                  <a:gd name="f139" fmla="*/ f105 1 f70"/>
                  <a:gd name="f140" fmla="*/ f106 1 f71"/>
                  <a:gd name="f141" fmla="*/ f107 1 f70"/>
                  <a:gd name="f142" fmla="*/ f108 1 f71"/>
                  <a:gd name="f143" fmla="*/ f109 1 f70"/>
                  <a:gd name="f144" fmla="*/ f110 1 f71"/>
                  <a:gd name="f145" fmla="*/ f111 1 f71"/>
                  <a:gd name="f146" fmla="*/ f112 1 f70"/>
                  <a:gd name="f147" fmla="*/ f113 1 f71"/>
                  <a:gd name="f148" fmla="*/ f114 1 f70"/>
                  <a:gd name="f149" fmla="*/ f115 1 f71"/>
                  <a:gd name="f150" fmla="*/ f116 1 f70"/>
                  <a:gd name="f151" fmla="*/ f117 1 f71"/>
                  <a:gd name="f152" fmla="*/ f118 1 f70"/>
                  <a:gd name="f153" fmla="*/ f119 1 f70"/>
                  <a:gd name="f154" fmla="*/ f120 1 f71"/>
                  <a:gd name="f155" fmla="*/ f121 1 f70"/>
                  <a:gd name="f156" fmla="*/ f122 1 f71"/>
                  <a:gd name="f157" fmla="*/ f123 1 f70"/>
                  <a:gd name="f158" fmla="*/ f124 1 f71"/>
                  <a:gd name="f159" fmla="*/ f125 1 f70"/>
                  <a:gd name="f160" fmla="*/ f126 1 f71"/>
                  <a:gd name="f161" fmla="*/ f127 1 f70"/>
                  <a:gd name="f162" fmla="*/ f128 1 f71"/>
                  <a:gd name="f163" fmla="*/ f129 1 f70"/>
                  <a:gd name="f164" fmla="*/ f130 1 f71"/>
                  <a:gd name="f165" fmla="*/ f131 1 f70"/>
                  <a:gd name="f166" fmla="*/ f132 1 f71"/>
                  <a:gd name="f167" fmla="*/ f133 f61 1"/>
                  <a:gd name="f168" fmla="*/ f134 f61 1"/>
                  <a:gd name="f169" fmla="*/ f136 f62 1"/>
                  <a:gd name="f170" fmla="*/ f135 f62 1"/>
                  <a:gd name="f171" fmla="*/ f137 f61 1"/>
                  <a:gd name="f172" fmla="*/ f138 f62 1"/>
                  <a:gd name="f173" fmla="*/ f139 f61 1"/>
                  <a:gd name="f174" fmla="*/ f140 f62 1"/>
                  <a:gd name="f175" fmla="*/ f141 f61 1"/>
                  <a:gd name="f176" fmla="*/ f142 f62 1"/>
                  <a:gd name="f177" fmla="*/ f143 f61 1"/>
                  <a:gd name="f178" fmla="*/ f144 f62 1"/>
                  <a:gd name="f179" fmla="*/ f145 f62 1"/>
                  <a:gd name="f180" fmla="*/ f146 f61 1"/>
                  <a:gd name="f181" fmla="*/ f147 f62 1"/>
                  <a:gd name="f182" fmla="*/ f148 f61 1"/>
                  <a:gd name="f183" fmla="*/ f149 f62 1"/>
                  <a:gd name="f184" fmla="*/ f150 f61 1"/>
                  <a:gd name="f185" fmla="*/ f151 f62 1"/>
                  <a:gd name="f186" fmla="*/ f152 f61 1"/>
                  <a:gd name="f187" fmla="*/ f153 f61 1"/>
                  <a:gd name="f188" fmla="*/ f154 f62 1"/>
                  <a:gd name="f189" fmla="*/ f155 f61 1"/>
                  <a:gd name="f190" fmla="*/ f156 f62 1"/>
                  <a:gd name="f191" fmla="*/ f157 f61 1"/>
                  <a:gd name="f192" fmla="*/ f158 f62 1"/>
                  <a:gd name="f193" fmla="*/ f159 f61 1"/>
                  <a:gd name="f194" fmla="*/ f160 f62 1"/>
                  <a:gd name="f195" fmla="*/ f161 f61 1"/>
                  <a:gd name="f196" fmla="*/ f162 f62 1"/>
                  <a:gd name="f197" fmla="*/ f163 f61 1"/>
                  <a:gd name="f198" fmla="*/ f164 f62 1"/>
                  <a:gd name="f199" fmla="*/ f165 f61 1"/>
                  <a:gd name="f200" fmla="*/ f166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71" y="f172"/>
                  </a:cxn>
                  <a:cxn ang="f102">
                    <a:pos x="f173" y="f174"/>
                  </a:cxn>
                  <a:cxn ang="f102">
                    <a:pos x="f175" y="f176"/>
                  </a:cxn>
                  <a:cxn ang="f102">
                    <a:pos x="f177" y="f178"/>
                  </a:cxn>
                  <a:cxn ang="f102">
                    <a:pos x="f177" y="f179"/>
                  </a:cxn>
                  <a:cxn ang="f102">
                    <a:pos x="f180" y="f181"/>
                  </a:cxn>
                  <a:cxn ang="f102">
                    <a:pos x="f182" y="f183"/>
                  </a:cxn>
                  <a:cxn ang="f102">
                    <a:pos x="f184" y="f185"/>
                  </a:cxn>
                  <a:cxn ang="f102">
                    <a:pos x="f186" y="f176"/>
                  </a:cxn>
                  <a:cxn ang="f102">
                    <a:pos x="f187" y="f188"/>
                  </a:cxn>
                  <a:cxn ang="f102">
                    <a:pos x="f189" y="f190"/>
                  </a:cxn>
                  <a:cxn ang="f102">
                    <a:pos x="f191" y="f192"/>
                  </a:cxn>
                  <a:cxn ang="f102">
                    <a:pos x="f193" y="f194"/>
                  </a:cxn>
                  <a:cxn ang="f102">
                    <a:pos x="f195" y="f196"/>
                  </a:cxn>
                  <a:cxn ang="f102">
                    <a:pos x="f197" y="f198"/>
                  </a:cxn>
                  <a:cxn ang="f102">
                    <a:pos x="f199" y="f200"/>
                  </a:cxn>
                  <a:cxn ang="f102">
                    <a:pos x="f171" y="f172"/>
                  </a:cxn>
                </a:cxnLst>
                <a:rect l="f167" t="f170" r="f168" b="f169"/>
                <a:pathLst>
                  <a:path w="66" h="73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12" y="f20"/>
                      <a:pt x="f12" y="f17"/>
                    </a:cubicBezTo>
                    <a:cubicBezTo>
                      <a:pt x="f22" y="f15"/>
                      <a:pt x="f23" y="f24"/>
                      <a:pt x="f12" y="f13"/>
                    </a:cubicBezTo>
                    <a:cubicBezTo>
                      <a:pt x="f25" y="f26"/>
                      <a:pt x="f19" y="f27"/>
                      <a:pt x="f28" y="f29"/>
                    </a:cubicBezTo>
                    <a:cubicBezTo>
                      <a:pt x="f30" y="f7"/>
                      <a:pt x="f31" y="f32"/>
                      <a:pt x="f33" y="f32"/>
                    </a:cubicBezTo>
                    <a:cubicBezTo>
                      <a:pt x="f34" y="f29"/>
                      <a:pt x="f35" y="f8"/>
                      <a:pt x="f36" y="f24"/>
                    </a:cubicBezTo>
                    <a:cubicBezTo>
                      <a:pt x="f36" y="f15"/>
                      <a:pt x="f37" y="f17"/>
                      <a:pt x="f38" y="f20"/>
                    </a:cubicBezTo>
                    <a:cubicBezTo>
                      <a:pt x="f39" y="f16"/>
                      <a:pt x="f5" y="f16"/>
                      <a:pt x="f5" y="f19"/>
                    </a:cubicBezTo>
                    <a:cubicBezTo>
                      <a:pt x="f5" y="f23"/>
                      <a:pt x="f5" y="f30"/>
                      <a:pt x="f40" y="f41"/>
                    </a:cubicBezTo>
                    <a:cubicBezTo>
                      <a:pt x="f42" y="f43"/>
                      <a:pt x="f35" y="f44"/>
                      <a:pt x="f45" y="f46"/>
                    </a:cubicBezTo>
                    <a:cubicBezTo>
                      <a:pt x="f47" y="f40"/>
                      <a:pt x="f48" y="f5"/>
                      <a:pt x="f49" y="f36"/>
                    </a:cubicBezTo>
                    <a:cubicBezTo>
                      <a:pt x="f50" y="f51"/>
                      <a:pt x="f30" y="f35"/>
                      <a:pt x="f22" y="f52"/>
                    </a:cubicBezTo>
                    <a:cubicBezTo>
                      <a:pt x="f16" y="f53"/>
                      <a:pt x="f54" y="f45"/>
                      <a:pt x="f10" y="f34"/>
                    </a:cubicBezTo>
                    <a:cubicBezTo>
                      <a:pt x="f26" y="f55"/>
                      <a:pt x="f56" y="f57"/>
                      <a:pt x="f56" y="f58"/>
                    </a:cubicBezTo>
                    <a:cubicBezTo>
                      <a:pt x="f59" y="f33"/>
                      <a:pt x="f6" y="f50"/>
                      <a:pt x="f8" y="f9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1" name="Freeform 412">
                <a:extLst>
                  <a:ext uri="{FF2B5EF4-FFF2-40B4-BE49-F238E27FC236}">
                    <a16:creationId xmlns:a16="http://schemas.microsoft.com/office/drawing/2014/main" id="{1ED2C0CB-DFC1-8A9E-E70D-0997BB38BAE2}"/>
                  </a:ext>
                </a:extLst>
              </p:cNvPr>
              <p:cNvSpPr/>
              <p:nvPr/>
            </p:nvSpPr>
            <p:spPr>
              <a:xfrm>
                <a:off x="1401766" y="4376739"/>
                <a:ext cx="149220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65"/>
                  <a:gd name="f8" fmla="val 16"/>
                  <a:gd name="f9" fmla="val 42"/>
                  <a:gd name="f10" fmla="val 6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7"/>
                  <a:gd name="f23" fmla="val 4"/>
                  <a:gd name="f24" fmla="val 26"/>
                  <a:gd name="f25" fmla="val 34"/>
                  <a:gd name="f26" fmla="val 40"/>
                  <a:gd name="f27" fmla="val 9"/>
                  <a:gd name="f28" fmla="val 11"/>
                  <a:gd name="f29" fmla="val 45"/>
                  <a:gd name="f30" fmla="val 47"/>
                  <a:gd name="f31" fmla="val 10"/>
                  <a:gd name="f32" fmla="val 60"/>
                  <a:gd name="f33" fmla="val 62"/>
                  <a:gd name="f34" fmla="val 32"/>
                  <a:gd name="f35" fmla="val 41"/>
                  <a:gd name="f36" fmla="val 50"/>
                  <a:gd name="f37" fmla="val 53"/>
                  <a:gd name="f38" fmla="val 59"/>
                  <a:gd name="f39" fmla="val 55"/>
                  <a:gd name="f40" fmla="val 58"/>
                  <a:gd name="f41" fmla="val 46"/>
                  <a:gd name="f42" fmla="val 61"/>
                  <a:gd name="f43" fmla="val 44"/>
                  <a:gd name="f44" fmla="val 57"/>
                  <a:gd name="f45" fmla="val 38"/>
                  <a:gd name="f46" fmla="val 56"/>
                  <a:gd name="f47" fmla="val 35"/>
                  <a:gd name="f48" fmla="val 33"/>
                  <a:gd name="f49" fmla="val 28"/>
                  <a:gd name="f50" fmla="val 24"/>
                  <a:gd name="f51" fmla="val 22"/>
                  <a:gd name="f52" fmla="val 18"/>
                  <a:gd name="f53" fmla="val 13"/>
                  <a:gd name="f54" fmla="val 51"/>
                  <a:gd name="f55" fmla="val 49"/>
                  <a:gd name="f56" fmla="val 48"/>
                  <a:gd name="f57" fmla="+- 0 0 -90"/>
                  <a:gd name="f58" fmla="*/ f3 1 63"/>
                  <a:gd name="f59" fmla="*/ f4 1 65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63"/>
                  <a:gd name="f68" fmla="*/ f64 1 65"/>
                  <a:gd name="f69" fmla="*/ 16 f65 1"/>
                  <a:gd name="f70" fmla="*/ 42 f64 1"/>
                  <a:gd name="f71" fmla="*/ 5 f65 1"/>
                  <a:gd name="f72" fmla="*/ 23 f64 1"/>
                  <a:gd name="f73" fmla="*/ 0 f65 1"/>
                  <a:gd name="f74" fmla="*/ 17 f64 1"/>
                  <a:gd name="f75" fmla="*/ 19 f65 1"/>
                  <a:gd name="f76" fmla="*/ 4 f64 1"/>
                  <a:gd name="f77" fmla="*/ 40 f65 1"/>
                  <a:gd name="f78" fmla="*/ 9 f64 1"/>
                  <a:gd name="f79" fmla="*/ 47 f65 1"/>
                  <a:gd name="f80" fmla="*/ 10 f64 1"/>
                  <a:gd name="f81" fmla="*/ 63 f65 1"/>
                  <a:gd name="f82" fmla="*/ 60 f65 1"/>
                  <a:gd name="f83" fmla="*/ 50 f64 1"/>
                  <a:gd name="f84" fmla="*/ 58 f65 1"/>
                  <a:gd name="f85" fmla="*/ 58 f64 1"/>
                  <a:gd name="f86" fmla="*/ 46 f65 1"/>
                  <a:gd name="f87" fmla="*/ 61 f64 1"/>
                  <a:gd name="f88" fmla="*/ 57 f64 1"/>
                  <a:gd name="f89" fmla="*/ 33 f65 1"/>
                  <a:gd name="f90" fmla="*/ 26 f65 1"/>
                  <a:gd name="f91" fmla="*/ 20 f65 1"/>
                  <a:gd name="f92" fmla="*/ 13 f65 1"/>
                  <a:gd name="f93" fmla="*/ 9 f65 1"/>
                  <a:gd name="f94" fmla="*/ 53 f64 1"/>
                  <a:gd name="f95" fmla="*/ 49 f64 1"/>
                  <a:gd name="f96" fmla="+- f66 0 f1"/>
                  <a:gd name="f97" fmla="*/ f69 1 63"/>
                  <a:gd name="f98" fmla="*/ f70 1 65"/>
                  <a:gd name="f99" fmla="*/ f71 1 63"/>
                  <a:gd name="f100" fmla="*/ f72 1 65"/>
                  <a:gd name="f101" fmla="*/ f73 1 63"/>
                  <a:gd name="f102" fmla="*/ f74 1 65"/>
                  <a:gd name="f103" fmla="*/ f75 1 63"/>
                  <a:gd name="f104" fmla="*/ f76 1 65"/>
                  <a:gd name="f105" fmla="*/ f77 1 63"/>
                  <a:gd name="f106" fmla="*/ f78 1 65"/>
                  <a:gd name="f107" fmla="*/ f79 1 63"/>
                  <a:gd name="f108" fmla="*/ f80 1 65"/>
                  <a:gd name="f109" fmla="*/ f81 1 63"/>
                  <a:gd name="f110" fmla="*/ f82 1 63"/>
                  <a:gd name="f111" fmla="*/ f83 1 65"/>
                  <a:gd name="f112" fmla="*/ f84 1 63"/>
                  <a:gd name="f113" fmla="*/ f85 1 65"/>
                  <a:gd name="f114" fmla="*/ f86 1 63"/>
                  <a:gd name="f115" fmla="*/ f87 1 65"/>
                  <a:gd name="f116" fmla="*/ f88 1 65"/>
                  <a:gd name="f117" fmla="*/ f89 1 63"/>
                  <a:gd name="f118" fmla="*/ f90 1 63"/>
                  <a:gd name="f119" fmla="*/ f91 1 63"/>
                  <a:gd name="f120" fmla="*/ f92 1 63"/>
                  <a:gd name="f121" fmla="*/ f93 1 63"/>
                  <a:gd name="f122" fmla="*/ f94 1 65"/>
                  <a:gd name="f123" fmla="*/ f95 1 65"/>
                  <a:gd name="f124" fmla="*/ 0 1 f67"/>
                  <a:gd name="f125" fmla="*/ f61 1 f67"/>
                  <a:gd name="f126" fmla="*/ 0 1 f68"/>
                  <a:gd name="f127" fmla="*/ f62 1 f68"/>
                  <a:gd name="f128" fmla="*/ f97 1 f67"/>
                  <a:gd name="f129" fmla="*/ f98 1 f68"/>
                  <a:gd name="f130" fmla="*/ f99 1 f67"/>
                  <a:gd name="f131" fmla="*/ f100 1 f68"/>
                  <a:gd name="f132" fmla="*/ f101 1 f67"/>
                  <a:gd name="f133" fmla="*/ f102 1 f68"/>
                  <a:gd name="f134" fmla="*/ f103 1 f67"/>
                  <a:gd name="f135" fmla="*/ f104 1 f68"/>
                  <a:gd name="f136" fmla="*/ f105 1 f67"/>
                  <a:gd name="f137" fmla="*/ f106 1 f68"/>
                  <a:gd name="f138" fmla="*/ f107 1 f67"/>
                  <a:gd name="f139" fmla="*/ f108 1 f68"/>
                  <a:gd name="f140" fmla="*/ f109 1 f67"/>
                  <a:gd name="f141" fmla="*/ f110 1 f67"/>
                  <a:gd name="f142" fmla="*/ f111 1 f68"/>
                  <a:gd name="f143" fmla="*/ f112 1 f67"/>
                  <a:gd name="f144" fmla="*/ f113 1 f68"/>
                  <a:gd name="f145" fmla="*/ f114 1 f67"/>
                  <a:gd name="f146" fmla="*/ f115 1 f68"/>
                  <a:gd name="f147" fmla="*/ f116 1 f68"/>
                  <a:gd name="f148" fmla="*/ f117 1 f67"/>
                  <a:gd name="f149" fmla="*/ f118 1 f67"/>
                  <a:gd name="f150" fmla="*/ f119 1 f67"/>
                  <a:gd name="f151" fmla="*/ f120 1 f67"/>
                  <a:gd name="f152" fmla="*/ f121 1 f67"/>
                  <a:gd name="f153" fmla="*/ f122 1 f68"/>
                  <a:gd name="f154" fmla="*/ f123 1 f68"/>
                  <a:gd name="f155" fmla="*/ f124 f58 1"/>
                  <a:gd name="f156" fmla="*/ f125 f58 1"/>
                  <a:gd name="f157" fmla="*/ f127 f59 1"/>
                  <a:gd name="f158" fmla="*/ f126 f59 1"/>
                  <a:gd name="f159" fmla="*/ f128 f58 1"/>
                  <a:gd name="f160" fmla="*/ f129 f59 1"/>
                  <a:gd name="f161" fmla="*/ f130 f58 1"/>
                  <a:gd name="f162" fmla="*/ f131 f59 1"/>
                  <a:gd name="f163" fmla="*/ f132 f58 1"/>
                  <a:gd name="f164" fmla="*/ f133 f59 1"/>
                  <a:gd name="f165" fmla="*/ f134 f58 1"/>
                  <a:gd name="f166" fmla="*/ f135 f59 1"/>
                  <a:gd name="f167" fmla="*/ f136 f58 1"/>
                  <a:gd name="f168" fmla="*/ f137 f59 1"/>
                  <a:gd name="f169" fmla="*/ f138 f58 1"/>
                  <a:gd name="f170" fmla="*/ f139 f59 1"/>
                  <a:gd name="f171" fmla="*/ f140 f58 1"/>
                  <a:gd name="f172" fmla="*/ f141 f58 1"/>
                  <a:gd name="f173" fmla="*/ f142 f59 1"/>
                  <a:gd name="f174" fmla="*/ f143 f58 1"/>
                  <a:gd name="f175" fmla="*/ f144 f59 1"/>
                  <a:gd name="f176" fmla="*/ f145 f58 1"/>
                  <a:gd name="f177" fmla="*/ f146 f59 1"/>
                  <a:gd name="f178" fmla="*/ f147 f59 1"/>
                  <a:gd name="f179" fmla="*/ f148 f58 1"/>
                  <a:gd name="f180" fmla="*/ f149 f58 1"/>
                  <a:gd name="f181" fmla="*/ f150 f58 1"/>
                  <a:gd name="f182" fmla="*/ f151 f58 1"/>
                  <a:gd name="f183" fmla="*/ f152 f58 1"/>
                  <a:gd name="f184" fmla="*/ f153 f59 1"/>
                  <a:gd name="f185" fmla="*/ f154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9" y="f170"/>
                  </a:cxn>
                  <a:cxn ang="f96">
                    <a:pos x="f171" y="f162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67" y="f178"/>
                  </a:cxn>
                  <a:cxn ang="f96">
                    <a:pos x="f179" y="f178"/>
                  </a:cxn>
                  <a:cxn ang="f96">
                    <a:pos x="f180" y="f175"/>
                  </a:cxn>
                  <a:cxn ang="f96">
                    <a:pos x="f181" y="f178"/>
                  </a:cxn>
                  <a:cxn ang="f96">
                    <a:pos x="f182" y="f178"/>
                  </a:cxn>
                  <a:cxn ang="f96">
                    <a:pos x="f183" y="f184"/>
                  </a:cxn>
                  <a:cxn ang="f96">
                    <a:pos x="f182" y="f185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63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22"/>
                      <a:pt x="f15" y="f23"/>
                    </a:cubicBezTo>
                    <a:cubicBezTo>
                      <a:pt x="f24" y="f5"/>
                      <a:pt x="f25" y="f16"/>
                      <a:pt x="f26" y="f27"/>
                    </a:cubicBezTo>
                    <a:cubicBezTo>
                      <a:pt x="f9" y="f28"/>
                      <a:pt x="f29" y="f28"/>
                      <a:pt x="f30" y="f31"/>
                    </a:cubicBezTo>
                    <a:cubicBezTo>
                      <a:pt x="f32" y="f27"/>
                      <a:pt x="f33" y="f31"/>
                      <a:pt x="f6" y="f14"/>
                    </a:cubicBezTo>
                    <a:cubicBezTo>
                      <a:pt x="f32" y="f34"/>
                      <a:pt x="f32" y="f35"/>
                      <a:pt x="f32" y="f36"/>
                    </a:cubicBezTo>
                    <a:cubicBezTo>
                      <a:pt x="f32" y="f37"/>
                      <a:pt x="f38" y="f39"/>
                      <a:pt x="f40" y="f40"/>
                    </a:cubicBezTo>
                    <a:cubicBezTo>
                      <a:pt x="f39" y="f7"/>
                      <a:pt x="f37" y="f7"/>
                      <a:pt x="f41" y="f42"/>
                    </a:cubicBezTo>
                    <a:cubicBezTo>
                      <a:pt x="f43" y="f32"/>
                      <a:pt x="f9" y="f40"/>
                      <a:pt x="f26" y="f44"/>
                    </a:cubicBezTo>
                    <a:cubicBezTo>
                      <a:pt x="f45" y="f46"/>
                      <a:pt x="f47" y="f39"/>
                      <a:pt x="f48" y="f44"/>
                    </a:cubicBezTo>
                    <a:cubicBezTo>
                      <a:pt x="f13" y="f32"/>
                      <a:pt x="f49" y="f38"/>
                      <a:pt x="f24" y="f40"/>
                    </a:cubicBezTo>
                    <a:cubicBezTo>
                      <a:pt x="f50" y="f44"/>
                      <a:pt x="f51" y="f44"/>
                      <a:pt x="f17" y="f44"/>
                    </a:cubicBezTo>
                    <a:cubicBezTo>
                      <a:pt x="f52" y="f44"/>
                      <a:pt x="f20" y="f44"/>
                      <a:pt x="f53" y="f44"/>
                    </a:cubicBezTo>
                    <a:cubicBezTo>
                      <a:pt x="f21" y="f46"/>
                      <a:pt x="f27" y="f39"/>
                      <a:pt x="f27" y="f37"/>
                    </a:cubicBezTo>
                    <a:cubicBezTo>
                      <a:pt x="f19" y="f54"/>
                      <a:pt x="f28" y="f54"/>
                      <a:pt x="f53" y="f55"/>
                    </a:cubicBezTo>
                    <a:cubicBezTo>
                      <a:pt x="f20" y="f56"/>
                      <a:pt x="f52" y="f4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2" name="Freeform 413">
                <a:extLst>
                  <a:ext uri="{FF2B5EF4-FFF2-40B4-BE49-F238E27FC236}">
                    <a16:creationId xmlns:a16="http://schemas.microsoft.com/office/drawing/2014/main" id="{373FE38F-D232-6337-0BE2-F6CBBC28642B}"/>
                  </a:ext>
                </a:extLst>
              </p:cNvPr>
              <p:cNvSpPr/>
              <p:nvPr/>
            </p:nvSpPr>
            <p:spPr>
              <a:xfrm>
                <a:off x="811209" y="4502148"/>
                <a:ext cx="141283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47"/>
                  <a:gd name="f8" fmla="val 28"/>
                  <a:gd name="f9" fmla="val 4"/>
                  <a:gd name="f10" fmla="val 21"/>
                  <a:gd name="f11" fmla="val 2"/>
                  <a:gd name="f12" fmla="val 13"/>
                  <a:gd name="f13" fmla="val 7"/>
                  <a:gd name="f14" fmla="val 6"/>
                  <a:gd name="f15" fmla="val 10"/>
                  <a:gd name="f16" fmla="val 17"/>
                  <a:gd name="f17" fmla="val 3"/>
                  <a:gd name="f18" fmla="val 23"/>
                  <a:gd name="f19" fmla="val 9"/>
                  <a:gd name="f20" fmla="val 35"/>
                  <a:gd name="f21" fmla="val 42"/>
                  <a:gd name="f22" fmla="val 48"/>
                  <a:gd name="f23" fmla="val 51"/>
                  <a:gd name="f24" fmla="val 53"/>
                  <a:gd name="f25" fmla="val 22"/>
                  <a:gd name="f26" fmla="val 55"/>
                  <a:gd name="f27" fmla="val 27"/>
                  <a:gd name="f28" fmla="val 32"/>
                  <a:gd name="f29" fmla="val 52"/>
                  <a:gd name="f30" fmla="val 30"/>
                  <a:gd name="f31" fmla="val 38"/>
                  <a:gd name="f32" fmla="val 49"/>
                  <a:gd name="f33" fmla="val 41"/>
                  <a:gd name="f34" fmla="val 46"/>
                  <a:gd name="f35" fmla="val 43"/>
                  <a:gd name="f36" fmla="val 39"/>
                  <a:gd name="f37" fmla="val 44"/>
                  <a:gd name="f38" fmla="val 29"/>
                  <a:gd name="f39" fmla="val 45"/>
                  <a:gd name="f40" fmla="val 19"/>
                  <a:gd name="f41" fmla="val 36"/>
                  <a:gd name="f42" fmla="val 31"/>
                  <a:gd name="f43" fmla="+- 0 0 -90"/>
                  <a:gd name="f44" fmla="*/ f3 1 59"/>
                  <a:gd name="f45" fmla="*/ f4 1 47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59"/>
                  <a:gd name="f54" fmla="*/ f50 1 47"/>
                  <a:gd name="f55" fmla="*/ 0 f51 1"/>
                  <a:gd name="f56" fmla="*/ 28 f50 1"/>
                  <a:gd name="f57" fmla="*/ 7 f51 1"/>
                  <a:gd name="f58" fmla="*/ 6 f50 1"/>
                  <a:gd name="f59" fmla="*/ 17 f51 1"/>
                  <a:gd name="f60" fmla="*/ 3 f50 1"/>
                  <a:gd name="f61" fmla="*/ 35 f51 1"/>
                  <a:gd name="f62" fmla="*/ 7 f50 1"/>
                  <a:gd name="f63" fmla="*/ 51 f51 1"/>
                  <a:gd name="f64" fmla="*/ 17 f50 1"/>
                  <a:gd name="f65" fmla="*/ 59 f51 1"/>
                  <a:gd name="f66" fmla="*/ 32 f50 1"/>
                  <a:gd name="f67" fmla="*/ 49 f51 1"/>
                  <a:gd name="f68" fmla="*/ 41 f50 1"/>
                  <a:gd name="f69" fmla="*/ 39 f51 1"/>
                  <a:gd name="f70" fmla="*/ 44 f50 1"/>
                  <a:gd name="f71" fmla="*/ 10 f51 1"/>
                  <a:gd name="f72" fmla="*/ 38 f50 1"/>
                  <a:gd name="f73" fmla="+- f52 0 f1"/>
                  <a:gd name="f74" fmla="*/ f55 1 59"/>
                  <a:gd name="f75" fmla="*/ f56 1 47"/>
                  <a:gd name="f76" fmla="*/ f57 1 59"/>
                  <a:gd name="f77" fmla="*/ f58 1 47"/>
                  <a:gd name="f78" fmla="*/ f59 1 59"/>
                  <a:gd name="f79" fmla="*/ f60 1 47"/>
                  <a:gd name="f80" fmla="*/ f61 1 59"/>
                  <a:gd name="f81" fmla="*/ f62 1 47"/>
                  <a:gd name="f82" fmla="*/ f63 1 59"/>
                  <a:gd name="f83" fmla="*/ f64 1 47"/>
                  <a:gd name="f84" fmla="*/ f65 1 59"/>
                  <a:gd name="f85" fmla="*/ f66 1 47"/>
                  <a:gd name="f86" fmla="*/ f67 1 59"/>
                  <a:gd name="f87" fmla="*/ f68 1 47"/>
                  <a:gd name="f88" fmla="*/ f69 1 59"/>
                  <a:gd name="f89" fmla="*/ f70 1 47"/>
                  <a:gd name="f90" fmla="*/ f71 1 59"/>
                  <a:gd name="f91" fmla="*/ f72 1 47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59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2" y="f5"/>
                      <a:pt x="f16" y="f17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16"/>
                    </a:cubicBezTo>
                    <a:cubicBezTo>
                      <a:pt x="f24" y="f25"/>
                      <a:pt x="f26" y="f27"/>
                      <a:pt x="f6" y="f28"/>
                    </a:cubicBezTo>
                    <a:cubicBezTo>
                      <a:pt x="f29" y="f30"/>
                      <a:pt x="f24" y="f31"/>
                      <a:pt x="f32" y="f33"/>
                    </a:cubicBezTo>
                    <a:cubicBezTo>
                      <a:pt x="f34" y="f35"/>
                      <a:pt x="f35" y="f7"/>
                      <a:pt x="f36" y="f37"/>
                    </a:cubicBezTo>
                    <a:cubicBezTo>
                      <a:pt x="f38" y="f39"/>
                      <a:pt x="f40" y="f33"/>
                      <a:pt x="f15" y="f31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3" name="Freeform 414">
                <a:extLst>
                  <a:ext uri="{FF2B5EF4-FFF2-40B4-BE49-F238E27FC236}">
                    <a16:creationId xmlns:a16="http://schemas.microsoft.com/office/drawing/2014/main" id="{C553F813-ADF6-E95D-F5A0-95B22D0F06EF}"/>
                  </a:ext>
                </a:extLst>
              </p:cNvPr>
              <p:cNvSpPr/>
              <p:nvPr/>
            </p:nvSpPr>
            <p:spPr>
              <a:xfrm>
                <a:off x="1185867" y="4800600"/>
                <a:ext cx="136529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"/>
                  <a:gd name="f7" fmla="val 56"/>
                  <a:gd name="f8" fmla="val 49"/>
                  <a:gd name="f9" fmla="val 43"/>
                  <a:gd name="f10" fmla="val 44"/>
                  <a:gd name="f11" fmla="val 54"/>
                  <a:gd name="f12" fmla="val 36"/>
                  <a:gd name="f13" fmla="val 29"/>
                  <a:gd name="f14" fmla="val 47"/>
                  <a:gd name="f15" fmla="val 26"/>
                  <a:gd name="f16" fmla="val 23"/>
                  <a:gd name="f17" fmla="val 41"/>
                  <a:gd name="f18" fmla="val 18"/>
                  <a:gd name="f19" fmla="val 10"/>
                  <a:gd name="f20" fmla="val 5"/>
                  <a:gd name="f21" fmla="val 34"/>
                  <a:gd name="f22" fmla="val 4"/>
                  <a:gd name="f23" fmla="val 22"/>
                  <a:gd name="f24" fmla="val 3"/>
                  <a:gd name="f25" fmla="val 2"/>
                  <a:gd name="f26" fmla="val 13"/>
                  <a:gd name="f27" fmla="val 8"/>
                  <a:gd name="f28" fmla="val 7"/>
                  <a:gd name="f29" fmla="val 12"/>
                  <a:gd name="f30" fmla="val 9"/>
                  <a:gd name="f31" fmla="val 6"/>
                  <a:gd name="f32" fmla="val 17"/>
                  <a:gd name="f33" fmla="val 1"/>
                  <a:gd name="f34" fmla="val 20"/>
                  <a:gd name="f35" fmla="val 25"/>
                  <a:gd name="f36" fmla="val 33"/>
                  <a:gd name="f37" fmla="val 31"/>
                  <a:gd name="f38" fmla="val 30"/>
                  <a:gd name="f39" fmla="val 32"/>
                  <a:gd name="f40" fmla="val 14"/>
                  <a:gd name="f41" fmla="val 39"/>
                  <a:gd name="f42" fmla="val 42"/>
                  <a:gd name="f43" fmla="val 16"/>
                  <a:gd name="f44" fmla="val 45"/>
                  <a:gd name="f45" fmla="val 48"/>
                  <a:gd name="f46" fmla="val 50"/>
                  <a:gd name="f47" fmla="val 52"/>
                  <a:gd name="f48" fmla="val 28"/>
                  <a:gd name="f49" fmla="val 53"/>
                  <a:gd name="f50" fmla="val 51"/>
                  <a:gd name="f51" fmla="val 37"/>
                  <a:gd name="f52" fmla="+- 0 0 -90"/>
                  <a:gd name="f53" fmla="*/ f3 1 57"/>
                  <a:gd name="f54" fmla="*/ f4 1 56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57"/>
                  <a:gd name="f63" fmla="*/ f59 1 56"/>
                  <a:gd name="f64" fmla="*/ 49 f60 1"/>
                  <a:gd name="f65" fmla="*/ 43 f59 1"/>
                  <a:gd name="f66" fmla="*/ 29 f60 1"/>
                  <a:gd name="f67" fmla="*/ 47 f59 1"/>
                  <a:gd name="f68" fmla="*/ 18 f60 1"/>
                  <a:gd name="f69" fmla="*/ 41 f59 1"/>
                  <a:gd name="f70" fmla="*/ 4 f60 1"/>
                  <a:gd name="f71" fmla="*/ 22 f59 1"/>
                  <a:gd name="f72" fmla="*/ 0 f60 1"/>
                  <a:gd name="f73" fmla="*/ 8 f59 1"/>
                  <a:gd name="f74" fmla="*/ 12 f60 1"/>
                  <a:gd name="f75" fmla="*/ 4 f59 1"/>
                  <a:gd name="f76" fmla="*/ 25 f60 1"/>
                  <a:gd name="f77" fmla="*/ 3 f59 1"/>
                  <a:gd name="f78" fmla="*/ 31 f60 1"/>
                  <a:gd name="f79" fmla="*/ 12 f59 1"/>
                  <a:gd name="f80" fmla="*/ 34 f60 1"/>
                  <a:gd name="f81" fmla="*/ 14 f59 1"/>
                  <a:gd name="f82" fmla="*/ 45 f60 1"/>
                  <a:gd name="f83" fmla="*/ 20 f59 1"/>
                  <a:gd name="f84" fmla="*/ 52 f60 1"/>
                  <a:gd name="f85" fmla="*/ 25 f59 1"/>
                  <a:gd name="f86" fmla="*/ 53 f60 1"/>
                  <a:gd name="f87" fmla="*/ 34 f59 1"/>
                  <a:gd name="f88" fmla="+- f61 0 f1"/>
                  <a:gd name="f89" fmla="*/ f64 1 57"/>
                  <a:gd name="f90" fmla="*/ f65 1 56"/>
                  <a:gd name="f91" fmla="*/ f66 1 57"/>
                  <a:gd name="f92" fmla="*/ f67 1 56"/>
                  <a:gd name="f93" fmla="*/ f68 1 57"/>
                  <a:gd name="f94" fmla="*/ f69 1 56"/>
                  <a:gd name="f95" fmla="*/ f70 1 57"/>
                  <a:gd name="f96" fmla="*/ f71 1 56"/>
                  <a:gd name="f97" fmla="*/ f72 1 57"/>
                  <a:gd name="f98" fmla="*/ f73 1 56"/>
                  <a:gd name="f99" fmla="*/ f74 1 57"/>
                  <a:gd name="f100" fmla="*/ f75 1 56"/>
                  <a:gd name="f101" fmla="*/ f76 1 57"/>
                  <a:gd name="f102" fmla="*/ f77 1 56"/>
                  <a:gd name="f103" fmla="*/ f78 1 57"/>
                  <a:gd name="f104" fmla="*/ f79 1 56"/>
                  <a:gd name="f105" fmla="*/ f80 1 57"/>
                  <a:gd name="f106" fmla="*/ f81 1 56"/>
                  <a:gd name="f107" fmla="*/ f82 1 57"/>
                  <a:gd name="f108" fmla="*/ f83 1 56"/>
                  <a:gd name="f109" fmla="*/ f84 1 57"/>
                  <a:gd name="f110" fmla="*/ f85 1 56"/>
                  <a:gd name="f111" fmla="*/ f86 1 57"/>
                  <a:gd name="f112" fmla="*/ f87 1 56"/>
                  <a:gd name="f113" fmla="*/ 0 1 f62"/>
                  <a:gd name="f114" fmla="*/ f56 1 f62"/>
                  <a:gd name="f115" fmla="*/ 0 1 f63"/>
                  <a:gd name="f116" fmla="*/ f57 1 f63"/>
                  <a:gd name="f117" fmla="*/ f89 1 f62"/>
                  <a:gd name="f118" fmla="*/ f90 1 f63"/>
                  <a:gd name="f119" fmla="*/ f91 1 f62"/>
                  <a:gd name="f120" fmla="*/ f92 1 f63"/>
                  <a:gd name="f121" fmla="*/ f93 1 f62"/>
                  <a:gd name="f122" fmla="*/ f94 1 f63"/>
                  <a:gd name="f123" fmla="*/ f95 1 f62"/>
                  <a:gd name="f124" fmla="*/ f96 1 f63"/>
                  <a:gd name="f125" fmla="*/ f97 1 f62"/>
                  <a:gd name="f126" fmla="*/ f98 1 f63"/>
                  <a:gd name="f127" fmla="*/ f99 1 f62"/>
                  <a:gd name="f128" fmla="*/ f100 1 f63"/>
                  <a:gd name="f129" fmla="*/ f101 1 f62"/>
                  <a:gd name="f130" fmla="*/ f102 1 f63"/>
                  <a:gd name="f131" fmla="*/ f103 1 f62"/>
                  <a:gd name="f132" fmla="*/ f104 1 f63"/>
                  <a:gd name="f133" fmla="*/ f105 1 f62"/>
                  <a:gd name="f134" fmla="*/ f106 1 f63"/>
                  <a:gd name="f135" fmla="*/ f107 1 f62"/>
                  <a:gd name="f136" fmla="*/ f108 1 f63"/>
                  <a:gd name="f137" fmla="*/ f109 1 f62"/>
                  <a:gd name="f138" fmla="*/ f110 1 f63"/>
                  <a:gd name="f139" fmla="*/ f111 1 f62"/>
                  <a:gd name="f140" fmla="*/ f112 1 f63"/>
                  <a:gd name="f141" fmla="*/ f113 f53 1"/>
                  <a:gd name="f142" fmla="*/ f114 f53 1"/>
                  <a:gd name="f143" fmla="*/ f116 f54 1"/>
                  <a:gd name="f144" fmla="*/ f115 f54 1"/>
                  <a:gd name="f145" fmla="*/ f117 f53 1"/>
                  <a:gd name="f146" fmla="*/ f118 f54 1"/>
                  <a:gd name="f147" fmla="*/ f119 f53 1"/>
                  <a:gd name="f148" fmla="*/ f120 f54 1"/>
                  <a:gd name="f149" fmla="*/ f121 f53 1"/>
                  <a:gd name="f150" fmla="*/ f122 f54 1"/>
                  <a:gd name="f151" fmla="*/ f123 f53 1"/>
                  <a:gd name="f152" fmla="*/ f124 f54 1"/>
                  <a:gd name="f153" fmla="*/ f125 f53 1"/>
                  <a:gd name="f154" fmla="*/ f126 f54 1"/>
                  <a:gd name="f155" fmla="*/ f127 f53 1"/>
                  <a:gd name="f156" fmla="*/ f128 f54 1"/>
                  <a:gd name="f157" fmla="*/ f129 f53 1"/>
                  <a:gd name="f158" fmla="*/ f130 f54 1"/>
                  <a:gd name="f159" fmla="*/ f131 f53 1"/>
                  <a:gd name="f160" fmla="*/ f132 f54 1"/>
                  <a:gd name="f161" fmla="*/ f133 f53 1"/>
                  <a:gd name="f162" fmla="*/ f134 f54 1"/>
                  <a:gd name="f163" fmla="*/ f135 f53 1"/>
                  <a:gd name="f164" fmla="*/ f136 f54 1"/>
                  <a:gd name="f165" fmla="*/ f137 f53 1"/>
                  <a:gd name="f166" fmla="*/ f138 f54 1"/>
                  <a:gd name="f167" fmla="*/ f139 f53 1"/>
                  <a:gd name="f168" fmla="*/ f140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8">
                    <a:pos x="f145" y="f146"/>
                  </a:cxn>
                  <a:cxn ang="f88">
                    <a:pos x="f147" y="f148"/>
                  </a:cxn>
                  <a:cxn ang="f88">
                    <a:pos x="f149" y="f150"/>
                  </a:cxn>
                  <a:cxn ang="f88">
                    <a:pos x="f151" y="f152"/>
                  </a:cxn>
                  <a:cxn ang="f88">
                    <a:pos x="f153" y="f154"/>
                  </a:cxn>
                  <a:cxn ang="f88">
                    <a:pos x="f155" y="f156"/>
                  </a:cxn>
                  <a:cxn ang="f88">
                    <a:pos x="f157" y="f158"/>
                  </a:cxn>
                  <a:cxn ang="f88">
                    <a:pos x="f159" y="f160"/>
                  </a:cxn>
                  <a:cxn ang="f88">
                    <a:pos x="f161" y="f162"/>
                  </a:cxn>
                  <a:cxn ang="f88">
                    <a:pos x="f163" y="f164"/>
                  </a:cxn>
                  <a:cxn ang="f88">
                    <a:pos x="f165" y="f166"/>
                  </a:cxn>
                  <a:cxn ang="f88">
                    <a:pos x="f167" y="f168"/>
                  </a:cxn>
                  <a:cxn ang="f88">
                    <a:pos x="f145" y="f146"/>
                  </a:cxn>
                </a:cxnLst>
                <a:rect l="f141" t="f144" r="f142" b="f143"/>
                <a:pathLst>
                  <a:path w="57" h="56">
                    <a:moveTo>
                      <a:pt x="f8" y="f9"/>
                    </a:moveTo>
                    <a:cubicBezTo>
                      <a:pt x="f10" y="f11"/>
                      <a:pt x="f12" y="f7"/>
                      <a:pt x="f13" y="f14"/>
                    </a:cubicBezTo>
                    <a:cubicBezTo>
                      <a:pt x="f15" y="f9"/>
                      <a:pt x="f16" y="f17"/>
                      <a:pt x="f18" y="f17"/>
                    </a:cubicBezTo>
                    <a:cubicBezTo>
                      <a:pt x="f19" y="f17"/>
                      <a:pt x="f20" y="f21"/>
                      <a:pt x="f22" y="f23"/>
                    </a:cubicBezTo>
                    <a:cubicBezTo>
                      <a:pt x="f24" y="f18"/>
                      <a:pt x="f25" y="f26"/>
                      <a:pt x="f5" y="f27"/>
                    </a:cubicBezTo>
                    <a:cubicBezTo>
                      <a:pt x="f28" y="f29"/>
                      <a:pt x="f30" y="f31"/>
                      <a:pt x="f29" y="f22"/>
                    </a:cubicBezTo>
                    <a:cubicBezTo>
                      <a:pt x="f32" y="f33"/>
                      <a:pt x="f34" y="f5"/>
                      <a:pt x="f35" y="f24"/>
                    </a:cubicBezTo>
                    <a:cubicBezTo>
                      <a:pt x="f13" y="f20"/>
                      <a:pt x="f36" y="f20"/>
                      <a:pt x="f37" y="f29"/>
                    </a:cubicBezTo>
                    <a:cubicBezTo>
                      <a:pt x="f38" y="f26"/>
                      <a:pt x="f39" y="f40"/>
                      <a:pt x="f21" y="f40"/>
                    </a:cubicBezTo>
                    <a:cubicBezTo>
                      <a:pt x="f41" y="f26"/>
                      <a:pt x="f42" y="f43"/>
                      <a:pt x="f44" y="f34"/>
                    </a:cubicBezTo>
                    <a:cubicBezTo>
                      <a:pt x="f45" y="f23"/>
                      <a:pt x="f46" y="f16"/>
                      <a:pt x="f47" y="f35"/>
                    </a:cubicBezTo>
                    <a:cubicBezTo>
                      <a:pt x="f7" y="f48"/>
                      <a:pt x="f6" y="f38"/>
                      <a:pt x="f49" y="f21"/>
                    </a:cubicBezTo>
                    <a:cubicBezTo>
                      <a:pt x="f50" y="f51"/>
                      <a:pt x="f45" y="f41"/>
                      <a:pt x="f8" y="f9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4" name="Freeform 415">
                <a:extLst>
                  <a:ext uri="{FF2B5EF4-FFF2-40B4-BE49-F238E27FC236}">
                    <a16:creationId xmlns:a16="http://schemas.microsoft.com/office/drawing/2014/main" id="{D1240A90-8769-C045-6D5B-5644D50AAF87}"/>
                  </a:ext>
                </a:extLst>
              </p:cNvPr>
              <p:cNvSpPr/>
              <p:nvPr/>
            </p:nvSpPr>
            <p:spPr>
              <a:xfrm>
                <a:off x="1243017" y="4756151"/>
                <a:ext cx="106363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62"/>
                  <a:gd name="f8" fmla="val 25"/>
                  <a:gd name="f9" fmla="val 22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2"/>
                  <a:gd name="f16" fmla="val 49"/>
                  <a:gd name="f17" fmla="val 48"/>
                  <a:gd name="f18" fmla="val 26"/>
                  <a:gd name="f19" fmla="val 23"/>
                  <a:gd name="f20" fmla="val 42"/>
                  <a:gd name="f21" fmla="val 20"/>
                  <a:gd name="f22" fmla="val 40"/>
                  <a:gd name="f23" fmla="val 18"/>
                  <a:gd name="f24" fmla="val 38"/>
                  <a:gd name="f25" fmla="val 16"/>
                  <a:gd name="f26" fmla="val 35"/>
                  <a:gd name="f27" fmla="val 13"/>
                  <a:gd name="f28" fmla="val 34"/>
                  <a:gd name="f29" fmla="val 10"/>
                  <a:gd name="f30" fmla="val 6"/>
                  <a:gd name="f31" fmla="val 4"/>
                  <a:gd name="f32" fmla="val 29"/>
                  <a:gd name="f33" fmla="val 7"/>
                  <a:gd name="f34" fmla="val 3"/>
                  <a:gd name="f35" fmla="val 2"/>
                  <a:gd name="f36" fmla="val 1"/>
                  <a:gd name="f37" fmla="val 21"/>
                  <a:gd name="f38" fmla="val 19"/>
                  <a:gd name="f39" fmla="val 8"/>
                  <a:gd name="f40" fmla="val 9"/>
                  <a:gd name="f41" fmla="val 14"/>
                  <a:gd name="f42" fmla="val 36"/>
                  <a:gd name="f43" fmla="val 15"/>
                  <a:gd name="f44" fmla="val 37"/>
                  <a:gd name="f45" fmla="val 39"/>
                  <a:gd name="f46" fmla="val 28"/>
                  <a:gd name="f47" fmla="val 41"/>
                  <a:gd name="f48" fmla="val 43"/>
                  <a:gd name="f49" fmla="val 46"/>
                  <a:gd name="f50" fmla="val 51"/>
                  <a:gd name="f51" fmla="+- 0 0 -90"/>
                  <a:gd name="f52" fmla="*/ f3 1 44"/>
                  <a:gd name="f53" fmla="*/ f4 1 62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44"/>
                  <a:gd name="f62" fmla="*/ f58 1 62"/>
                  <a:gd name="f63" fmla="*/ 25 f59 1"/>
                  <a:gd name="f64" fmla="*/ 62 f58 1"/>
                  <a:gd name="f65" fmla="*/ 27 f59 1"/>
                  <a:gd name="f66" fmla="*/ 54 f58 1"/>
                  <a:gd name="f67" fmla="*/ 26 f59 1"/>
                  <a:gd name="f68" fmla="*/ 44 f58 1"/>
                  <a:gd name="f69" fmla="*/ 18 f59 1"/>
                  <a:gd name="f70" fmla="*/ 38 f58 1"/>
                  <a:gd name="f71" fmla="*/ 10 f59 1"/>
                  <a:gd name="f72" fmla="*/ 34 f58 1"/>
                  <a:gd name="f73" fmla="*/ 6 f59 1"/>
                  <a:gd name="f74" fmla="*/ 29 f58 1"/>
                  <a:gd name="f75" fmla="*/ 3 f59 1"/>
                  <a:gd name="f76" fmla="*/ 24 f58 1"/>
                  <a:gd name="f77" fmla="*/ 1 f59 1"/>
                  <a:gd name="f78" fmla="*/ 22 f58 1"/>
                  <a:gd name="f79" fmla="*/ 16 f58 1"/>
                  <a:gd name="f80" fmla="*/ 8 f59 1"/>
                  <a:gd name="f81" fmla="*/ 1 f58 1"/>
                  <a:gd name="f82" fmla="*/ 19 f59 1"/>
                  <a:gd name="f83" fmla="*/ 4 f58 1"/>
                  <a:gd name="f84" fmla="*/ 35 f59 1"/>
                  <a:gd name="f85" fmla="*/ 14 f58 1"/>
                  <a:gd name="f86" fmla="*/ 37 f59 1"/>
                  <a:gd name="f87" fmla="*/ 20 f58 1"/>
                  <a:gd name="f88" fmla="*/ 42 f59 1"/>
                  <a:gd name="f89" fmla="*/ 32 f58 1"/>
                  <a:gd name="f90" fmla="*/ 46 f58 1"/>
                  <a:gd name="f91" fmla="+- f60 0 f1"/>
                  <a:gd name="f92" fmla="*/ f63 1 44"/>
                  <a:gd name="f93" fmla="*/ f64 1 62"/>
                  <a:gd name="f94" fmla="*/ f65 1 44"/>
                  <a:gd name="f95" fmla="*/ f66 1 62"/>
                  <a:gd name="f96" fmla="*/ f67 1 44"/>
                  <a:gd name="f97" fmla="*/ f68 1 62"/>
                  <a:gd name="f98" fmla="*/ f69 1 44"/>
                  <a:gd name="f99" fmla="*/ f70 1 62"/>
                  <a:gd name="f100" fmla="*/ f71 1 44"/>
                  <a:gd name="f101" fmla="*/ f72 1 62"/>
                  <a:gd name="f102" fmla="*/ f73 1 44"/>
                  <a:gd name="f103" fmla="*/ f74 1 62"/>
                  <a:gd name="f104" fmla="*/ f75 1 44"/>
                  <a:gd name="f105" fmla="*/ f76 1 62"/>
                  <a:gd name="f106" fmla="*/ f77 1 44"/>
                  <a:gd name="f107" fmla="*/ f78 1 62"/>
                  <a:gd name="f108" fmla="*/ f79 1 62"/>
                  <a:gd name="f109" fmla="*/ f80 1 44"/>
                  <a:gd name="f110" fmla="*/ f81 1 62"/>
                  <a:gd name="f111" fmla="*/ f82 1 44"/>
                  <a:gd name="f112" fmla="*/ f83 1 62"/>
                  <a:gd name="f113" fmla="*/ f84 1 44"/>
                  <a:gd name="f114" fmla="*/ f85 1 62"/>
                  <a:gd name="f115" fmla="*/ f86 1 44"/>
                  <a:gd name="f116" fmla="*/ f87 1 62"/>
                  <a:gd name="f117" fmla="*/ f88 1 44"/>
                  <a:gd name="f118" fmla="*/ f89 1 62"/>
                  <a:gd name="f119" fmla="*/ f90 1 62"/>
                  <a:gd name="f120" fmla="*/ 0 1 f61"/>
                  <a:gd name="f121" fmla="*/ f55 1 f61"/>
                  <a:gd name="f122" fmla="*/ 0 1 f62"/>
                  <a:gd name="f123" fmla="*/ f56 1 f62"/>
                  <a:gd name="f124" fmla="*/ f92 1 f61"/>
                  <a:gd name="f125" fmla="*/ f93 1 f62"/>
                  <a:gd name="f126" fmla="*/ f94 1 f61"/>
                  <a:gd name="f127" fmla="*/ f95 1 f62"/>
                  <a:gd name="f128" fmla="*/ f96 1 f61"/>
                  <a:gd name="f129" fmla="*/ f97 1 f62"/>
                  <a:gd name="f130" fmla="*/ f98 1 f61"/>
                  <a:gd name="f131" fmla="*/ f99 1 f62"/>
                  <a:gd name="f132" fmla="*/ f100 1 f61"/>
                  <a:gd name="f133" fmla="*/ f101 1 f62"/>
                  <a:gd name="f134" fmla="*/ f102 1 f61"/>
                  <a:gd name="f135" fmla="*/ f103 1 f62"/>
                  <a:gd name="f136" fmla="*/ f104 1 f61"/>
                  <a:gd name="f137" fmla="*/ f105 1 f62"/>
                  <a:gd name="f138" fmla="*/ f106 1 f61"/>
                  <a:gd name="f139" fmla="*/ f107 1 f62"/>
                  <a:gd name="f140" fmla="*/ f108 1 f62"/>
                  <a:gd name="f141" fmla="*/ f109 1 f61"/>
                  <a:gd name="f142" fmla="*/ f110 1 f62"/>
                  <a:gd name="f143" fmla="*/ f111 1 f61"/>
                  <a:gd name="f144" fmla="*/ f112 1 f62"/>
                  <a:gd name="f145" fmla="*/ f113 1 f61"/>
                  <a:gd name="f146" fmla="*/ f114 1 f62"/>
                  <a:gd name="f147" fmla="*/ f115 1 f61"/>
                  <a:gd name="f148" fmla="*/ f116 1 f62"/>
                  <a:gd name="f149" fmla="*/ f117 1 f61"/>
                  <a:gd name="f150" fmla="*/ f118 1 f62"/>
                  <a:gd name="f151" fmla="*/ f119 1 f62"/>
                  <a:gd name="f152" fmla="*/ f120 f52 1"/>
                  <a:gd name="f153" fmla="*/ f121 f52 1"/>
                  <a:gd name="f154" fmla="*/ f123 f53 1"/>
                  <a:gd name="f155" fmla="*/ f122 f53 1"/>
                  <a:gd name="f156" fmla="*/ f124 f52 1"/>
                  <a:gd name="f157" fmla="*/ f125 f53 1"/>
                  <a:gd name="f158" fmla="*/ f126 f52 1"/>
                  <a:gd name="f159" fmla="*/ f127 f53 1"/>
                  <a:gd name="f160" fmla="*/ f128 f52 1"/>
                  <a:gd name="f161" fmla="*/ f129 f53 1"/>
                  <a:gd name="f162" fmla="*/ f130 f52 1"/>
                  <a:gd name="f163" fmla="*/ f131 f53 1"/>
                  <a:gd name="f164" fmla="*/ f132 f52 1"/>
                  <a:gd name="f165" fmla="*/ f133 f53 1"/>
                  <a:gd name="f166" fmla="*/ f134 f52 1"/>
                  <a:gd name="f167" fmla="*/ f135 f53 1"/>
                  <a:gd name="f168" fmla="*/ f136 f52 1"/>
                  <a:gd name="f169" fmla="*/ f137 f53 1"/>
                  <a:gd name="f170" fmla="*/ f138 f52 1"/>
                  <a:gd name="f171" fmla="*/ f139 f53 1"/>
                  <a:gd name="f172" fmla="*/ f140 f53 1"/>
                  <a:gd name="f173" fmla="*/ f141 f52 1"/>
                  <a:gd name="f174" fmla="*/ f142 f53 1"/>
                  <a:gd name="f175" fmla="*/ f143 f52 1"/>
                  <a:gd name="f176" fmla="*/ f144 f53 1"/>
                  <a:gd name="f177" fmla="*/ f145 f52 1"/>
                  <a:gd name="f178" fmla="*/ f146 f53 1"/>
                  <a:gd name="f179" fmla="*/ f147 f52 1"/>
                  <a:gd name="f180" fmla="*/ f148 f53 1"/>
                  <a:gd name="f181" fmla="*/ f149 f52 1"/>
                  <a:gd name="f182" fmla="*/ f150 f53 1"/>
                  <a:gd name="f183" fmla="*/ f151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1">
                    <a:pos x="f156" y="f157"/>
                  </a:cxn>
                  <a:cxn ang="f91">
                    <a:pos x="f158" y="f159"/>
                  </a:cxn>
                  <a:cxn ang="f91">
                    <a:pos x="f160" y="f161"/>
                  </a:cxn>
                  <a:cxn ang="f91">
                    <a:pos x="f162" y="f163"/>
                  </a:cxn>
                  <a:cxn ang="f91">
                    <a:pos x="f164" y="f165"/>
                  </a:cxn>
                  <a:cxn ang="f91">
                    <a:pos x="f166" y="f167"/>
                  </a:cxn>
                  <a:cxn ang="f91">
                    <a:pos x="f168" y="f169"/>
                  </a:cxn>
                  <a:cxn ang="f91">
                    <a:pos x="f170" y="f171"/>
                  </a:cxn>
                  <a:cxn ang="f91">
                    <a:pos x="f168" y="f172"/>
                  </a:cxn>
                  <a:cxn ang="f91">
                    <a:pos x="f173" y="f174"/>
                  </a:cxn>
                  <a:cxn ang="f91">
                    <a:pos x="f164" y="f174"/>
                  </a:cxn>
                  <a:cxn ang="f91">
                    <a:pos x="f175" y="f176"/>
                  </a:cxn>
                  <a:cxn ang="f91">
                    <a:pos x="f177" y="f178"/>
                  </a:cxn>
                  <a:cxn ang="f91">
                    <a:pos x="f179" y="f180"/>
                  </a:cxn>
                  <a:cxn ang="f91">
                    <a:pos x="f181" y="f182"/>
                  </a:cxn>
                  <a:cxn ang="f91">
                    <a:pos x="f179" y="f183"/>
                  </a:cxn>
                  <a:cxn ang="f91">
                    <a:pos x="f156" y="f157"/>
                  </a:cxn>
                </a:cxnLst>
                <a:rect l="f152" t="f155" r="f153" b="f154"/>
                <a:pathLst>
                  <a:path w="44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6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28"/>
                    </a:cubicBezTo>
                    <a:cubicBezTo>
                      <a:pt x="f30" y="f26"/>
                      <a:pt x="f31" y="f28"/>
                      <a:pt x="f30" y="f32"/>
                    </a:cubicBezTo>
                    <a:cubicBezTo>
                      <a:pt x="f33" y="f18"/>
                      <a:pt x="f30" y="f8"/>
                      <a:pt x="f34" y="f11"/>
                    </a:cubicBezTo>
                    <a:cubicBezTo>
                      <a:pt x="f35" y="f11"/>
                      <a:pt x="f5" y="f18"/>
                      <a:pt x="f36" y="f9"/>
                    </a:cubicBezTo>
                    <a:cubicBezTo>
                      <a:pt x="f31" y="f37"/>
                      <a:pt x="f31" y="f38"/>
                      <a:pt x="f34" y="f25"/>
                    </a:cubicBezTo>
                    <a:cubicBezTo>
                      <a:pt x="f5" y="f39"/>
                      <a:pt x="f36" y="f31"/>
                      <a:pt x="f39" y="f36"/>
                    </a:cubicBezTo>
                    <a:cubicBezTo>
                      <a:pt x="f40" y="f36"/>
                      <a:pt x="f40" y="f5"/>
                      <a:pt x="f29" y="f36"/>
                    </a:cubicBezTo>
                    <a:cubicBezTo>
                      <a:pt x="f27" y="f31"/>
                      <a:pt x="f25" y="f31"/>
                      <a:pt x="f38" y="f31"/>
                    </a:cubicBezTo>
                    <a:cubicBezTo>
                      <a:pt x="f18" y="f31"/>
                      <a:pt x="f32" y="f29"/>
                      <a:pt x="f26" y="f41"/>
                    </a:cubicBezTo>
                    <a:cubicBezTo>
                      <a:pt x="f42" y="f43"/>
                      <a:pt x="f44" y="f23"/>
                      <a:pt x="f44" y="f21"/>
                    </a:cubicBezTo>
                    <a:cubicBezTo>
                      <a:pt x="f24" y="f8"/>
                      <a:pt x="f45" y="f46"/>
                      <a:pt x="f20" y="f15"/>
                    </a:cubicBezTo>
                    <a:cubicBezTo>
                      <a:pt x="f6" y="f42"/>
                      <a:pt x="f47" y="f48"/>
                      <a:pt x="f44" y="f49"/>
                    </a:cubicBezTo>
                    <a:cubicBezTo>
                      <a:pt x="f15" y="f50"/>
                      <a:pt x="f46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5" name="Freeform 416">
                <a:extLst>
                  <a:ext uri="{FF2B5EF4-FFF2-40B4-BE49-F238E27FC236}">
                    <a16:creationId xmlns:a16="http://schemas.microsoft.com/office/drawing/2014/main" id="{31A78BFC-7828-4901-1D57-264E8549E28B}"/>
                  </a:ext>
                </a:extLst>
              </p:cNvPr>
              <p:cNvSpPr/>
              <p:nvPr/>
            </p:nvSpPr>
            <p:spPr>
              <a:xfrm>
                <a:off x="796927" y="45688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9"/>
                  <a:gd name="f10" fmla="val 1"/>
                  <a:gd name="f11" fmla="val 14"/>
                  <a:gd name="f12" fmla="val 2"/>
                  <a:gd name="f13" fmla="val 7"/>
                  <a:gd name="f14" fmla="val 8"/>
                  <a:gd name="f15" fmla="val 15"/>
                  <a:gd name="f16" fmla="val 16"/>
                  <a:gd name="f17" fmla="val 25"/>
                  <a:gd name="f18" fmla="val 10"/>
                  <a:gd name="f19" fmla="val 34"/>
                  <a:gd name="f20" fmla="val 44"/>
                  <a:gd name="f21" fmla="val 45"/>
                  <a:gd name="f22" fmla="val 19"/>
                  <a:gd name="f23" fmla="val 42"/>
                  <a:gd name="f24" fmla="val 22"/>
                  <a:gd name="f25" fmla="val 46"/>
                  <a:gd name="f26" fmla="val 48"/>
                  <a:gd name="f27" fmla="val 27"/>
                  <a:gd name="f28" fmla="val 32"/>
                  <a:gd name="f29" fmla="val 47"/>
                  <a:gd name="f30" fmla="val 35"/>
                  <a:gd name="f31" fmla="val 38"/>
                  <a:gd name="f32" fmla="val 39"/>
                  <a:gd name="f33" fmla="val 37"/>
                  <a:gd name="f34" fmla="val 40"/>
                  <a:gd name="f35" fmla="val 33"/>
                  <a:gd name="f36" fmla="val 26"/>
                  <a:gd name="f37" fmla="val 21"/>
                  <a:gd name="f38" fmla="val 12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5"/>
                  <a:gd name="f45" fmla="+- 0 0 -90"/>
                  <a:gd name="f46" fmla="*/ f3 1 49"/>
                  <a:gd name="f47" fmla="*/ f4 1 4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9"/>
                  <a:gd name="f56" fmla="*/ f52 1 43"/>
                  <a:gd name="f57" fmla="*/ 6 f53 1"/>
                  <a:gd name="f58" fmla="*/ 0 f52 1"/>
                  <a:gd name="f59" fmla="*/ 14 f53 1"/>
                  <a:gd name="f60" fmla="*/ 7 f52 1"/>
                  <a:gd name="f61" fmla="*/ 16 f53 1"/>
                  <a:gd name="f62" fmla="*/ 9 f52 1"/>
                  <a:gd name="f63" fmla="*/ 43 f53 1"/>
                  <a:gd name="f64" fmla="*/ 15 f52 1"/>
                  <a:gd name="f65" fmla="*/ 45 f53 1"/>
                  <a:gd name="f66" fmla="*/ 16 f52 1"/>
                  <a:gd name="f67" fmla="*/ 46 f53 1"/>
                  <a:gd name="f68" fmla="*/ 25 f52 1"/>
                  <a:gd name="f69" fmla="*/ 47 f53 1"/>
                  <a:gd name="f70" fmla="*/ 35 f52 1"/>
                  <a:gd name="f71" fmla="*/ 38 f53 1"/>
                  <a:gd name="f72" fmla="*/ 39 f52 1"/>
                  <a:gd name="f73" fmla="*/ 33 f53 1"/>
                  <a:gd name="f74" fmla="*/ 40 f52 1"/>
                  <a:gd name="f75" fmla="*/ 15 f53 1"/>
                  <a:gd name="f76" fmla="*/ 37 f52 1"/>
                  <a:gd name="f77" fmla="*/ 9 f53 1"/>
                  <a:gd name="f78" fmla="*/ 29 f52 1"/>
                  <a:gd name="f79" fmla="*/ 3 f53 1"/>
                  <a:gd name="f80" fmla="*/ 22 f52 1"/>
                  <a:gd name="f81" fmla="*/ 1 f53 1"/>
                  <a:gd name="f82" fmla="*/ 8 f52 1"/>
                  <a:gd name="f83" fmla="+- f54 0 f1"/>
                  <a:gd name="f84" fmla="*/ f57 1 49"/>
                  <a:gd name="f85" fmla="*/ f58 1 43"/>
                  <a:gd name="f86" fmla="*/ f59 1 49"/>
                  <a:gd name="f87" fmla="*/ f60 1 43"/>
                  <a:gd name="f88" fmla="*/ f61 1 49"/>
                  <a:gd name="f89" fmla="*/ f62 1 43"/>
                  <a:gd name="f90" fmla="*/ f63 1 49"/>
                  <a:gd name="f91" fmla="*/ f64 1 43"/>
                  <a:gd name="f92" fmla="*/ f65 1 49"/>
                  <a:gd name="f93" fmla="*/ f66 1 43"/>
                  <a:gd name="f94" fmla="*/ f67 1 49"/>
                  <a:gd name="f95" fmla="*/ f68 1 43"/>
                  <a:gd name="f96" fmla="*/ f69 1 49"/>
                  <a:gd name="f97" fmla="*/ f70 1 43"/>
                  <a:gd name="f98" fmla="*/ f71 1 49"/>
                  <a:gd name="f99" fmla="*/ f72 1 43"/>
                  <a:gd name="f100" fmla="*/ f73 1 49"/>
                  <a:gd name="f101" fmla="*/ f74 1 43"/>
                  <a:gd name="f102" fmla="*/ f75 1 49"/>
                  <a:gd name="f103" fmla="*/ f76 1 43"/>
                  <a:gd name="f104" fmla="*/ f77 1 49"/>
                  <a:gd name="f105" fmla="*/ f78 1 43"/>
                  <a:gd name="f106" fmla="*/ f79 1 49"/>
                  <a:gd name="f107" fmla="*/ f80 1 43"/>
                  <a:gd name="f108" fmla="*/ f81 1 49"/>
                  <a:gd name="f109" fmla="*/ f82 1 43"/>
                  <a:gd name="f110" fmla="*/ 0 1 f55"/>
                  <a:gd name="f111" fmla="*/ f49 1 f55"/>
                  <a:gd name="f112" fmla="*/ 0 1 f56"/>
                  <a:gd name="f113" fmla="*/ f50 1 f56"/>
                  <a:gd name="f114" fmla="*/ f84 1 f55"/>
                  <a:gd name="f115" fmla="*/ f85 1 f56"/>
                  <a:gd name="f116" fmla="*/ f86 1 f55"/>
                  <a:gd name="f117" fmla="*/ f87 1 f56"/>
                  <a:gd name="f118" fmla="*/ f88 1 f55"/>
                  <a:gd name="f119" fmla="*/ f89 1 f56"/>
                  <a:gd name="f120" fmla="*/ f90 1 f55"/>
                  <a:gd name="f121" fmla="*/ f91 1 f56"/>
                  <a:gd name="f122" fmla="*/ f92 1 f55"/>
                  <a:gd name="f123" fmla="*/ f93 1 f56"/>
                  <a:gd name="f124" fmla="*/ f94 1 f55"/>
                  <a:gd name="f125" fmla="*/ f95 1 f56"/>
                  <a:gd name="f126" fmla="*/ f96 1 f55"/>
                  <a:gd name="f127" fmla="*/ f97 1 f56"/>
                  <a:gd name="f128" fmla="*/ f98 1 f55"/>
                  <a:gd name="f129" fmla="*/ f99 1 f56"/>
                  <a:gd name="f130" fmla="*/ f100 1 f55"/>
                  <a:gd name="f131" fmla="*/ f101 1 f56"/>
                  <a:gd name="f132" fmla="*/ f102 1 f55"/>
                  <a:gd name="f133" fmla="*/ f103 1 f56"/>
                  <a:gd name="f134" fmla="*/ f104 1 f55"/>
                  <a:gd name="f135" fmla="*/ f105 1 f56"/>
                  <a:gd name="f136" fmla="*/ f106 1 f55"/>
                  <a:gd name="f137" fmla="*/ f107 1 f56"/>
                  <a:gd name="f138" fmla="*/ f108 1 f55"/>
                  <a:gd name="f139" fmla="*/ f109 1 f56"/>
                  <a:gd name="f140" fmla="*/ f110 f46 1"/>
                  <a:gd name="f141" fmla="*/ f111 f46 1"/>
                  <a:gd name="f142" fmla="*/ f113 f47 1"/>
                  <a:gd name="f143" fmla="*/ f112 f47 1"/>
                  <a:gd name="f144" fmla="*/ f114 f46 1"/>
                  <a:gd name="f145" fmla="*/ f115 f47 1"/>
                  <a:gd name="f146" fmla="*/ f116 f46 1"/>
                  <a:gd name="f147" fmla="*/ f117 f47 1"/>
                  <a:gd name="f148" fmla="*/ f118 f46 1"/>
                  <a:gd name="f149" fmla="*/ f119 f47 1"/>
                  <a:gd name="f150" fmla="*/ f120 f46 1"/>
                  <a:gd name="f151" fmla="*/ f121 f47 1"/>
                  <a:gd name="f152" fmla="*/ f122 f46 1"/>
                  <a:gd name="f153" fmla="*/ f123 f47 1"/>
                  <a:gd name="f154" fmla="*/ f124 f46 1"/>
                  <a:gd name="f155" fmla="*/ f125 f47 1"/>
                  <a:gd name="f156" fmla="*/ f126 f46 1"/>
                  <a:gd name="f157" fmla="*/ f127 f47 1"/>
                  <a:gd name="f158" fmla="*/ f128 f46 1"/>
                  <a:gd name="f159" fmla="*/ f129 f47 1"/>
                  <a:gd name="f160" fmla="*/ f130 f46 1"/>
                  <a:gd name="f161" fmla="*/ f131 f47 1"/>
                  <a:gd name="f162" fmla="*/ f132 f46 1"/>
                  <a:gd name="f163" fmla="*/ f133 f47 1"/>
                  <a:gd name="f164" fmla="*/ f134 f46 1"/>
                  <a:gd name="f165" fmla="*/ f135 f47 1"/>
                  <a:gd name="f166" fmla="*/ f136 f46 1"/>
                  <a:gd name="f167" fmla="*/ f137 f47 1"/>
                  <a:gd name="f168" fmla="*/ f138 f46 1"/>
                  <a:gd name="f169" fmla="*/ f139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60" y="f161"/>
                  </a:cxn>
                  <a:cxn ang="f83">
                    <a:pos x="f162" y="f163"/>
                  </a:cxn>
                  <a:cxn ang="f83">
                    <a:pos x="f164" y="f165"/>
                  </a:cxn>
                  <a:cxn ang="f83">
                    <a:pos x="f166" y="f167"/>
                  </a:cxn>
                  <a:cxn ang="f83">
                    <a:pos x="f168" y="f169"/>
                  </a:cxn>
                  <a:cxn ang="f83">
                    <a:pos x="f144" y="f145"/>
                  </a:cxn>
                </a:cxnLst>
                <a:rect l="f140" t="f143" r="f141" b="f142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5" y="f9"/>
                      <a:pt x="f16" y="f9"/>
                    </a:cubicBezTo>
                    <a:cubicBezTo>
                      <a:pt x="f17" y="f18"/>
                      <a:pt x="f19" y="f15"/>
                      <a:pt x="f7" y="f15"/>
                    </a:cubicBezTo>
                    <a:cubicBezTo>
                      <a:pt x="f20" y="f11"/>
                      <a:pt x="f20" y="f15"/>
                      <a:pt x="f21" y="f16"/>
                    </a:cubicBezTo>
                    <a:cubicBezTo>
                      <a:pt x="f7" y="f22"/>
                      <a:pt x="f23" y="f24"/>
                      <a:pt x="f25" y="f17"/>
                    </a:cubicBezTo>
                    <a:cubicBezTo>
                      <a:pt x="f26" y="f27"/>
                      <a:pt x="f6" y="f28"/>
                      <a:pt x="f29" y="f30"/>
                    </a:cubicBezTo>
                    <a:cubicBezTo>
                      <a:pt x="f21" y="f31"/>
                      <a:pt x="f7" y="f23"/>
                      <a:pt x="f31" y="f32"/>
                    </a:cubicBezTo>
                    <a:cubicBezTo>
                      <a:pt x="f33" y="f31"/>
                      <a:pt x="f19" y="f34"/>
                      <a:pt x="f35" y="f34"/>
                    </a:cubicBezTo>
                    <a:cubicBezTo>
                      <a:pt x="f36" y="f7"/>
                      <a:pt x="f37" y="f31"/>
                      <a:pt x="f15" y="f33"/>
                    </a:cubicBezTo>
                    <a:cubicBezTo>
                      <a:pt x="f38" y="f39"/>
                      <a:pt x="f40" y="f28"/>
                      <a:pt x="f9" y="f41"/>
                    </a:cubicBezTo>
                    <a:cubicBezTo>
                      <a:pt x="f14" y="f36"/>
                      <a:pt x="f13" y="f42"/>
                      <a:pt x="f43" y="f24"/>
                    </a:cubicBezTo>
                    <a:cubicBezTo>
                      <a:pt x="f5" y="f37"/>
                      <a:pt x="f5" y="f38"/>
                      <a:pt x="f10" y="f14"/>
                    </a:cubicBezTo>
                    <a:cubicBezTo>
                      <a:pt x="f43" y="f44"/>
                      <a:pt x="f44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6" name="Freeform 417">
                <a:extLst>
                  <a:ext uri="{FF2B5EF4-FFF2-40B4-BE49-F238E27FC236}">
                    <a16:creationId xmlns:a16="http://schemas.microsoft.com/office/drawing/2014/main" id="{BB00E740-3465-1B2B-71A8-BBFA1013C66E}"/>
                  </a:ext>
                </a:extLst>
              </p:cNvPr>
              <p:cNvSpPr/>
              <p:nvPr/>
            </p:nvSpPr>
            <p:spPr>
              <a:xfrm>
                <a:off x="1411284" y="4432307"/>
                <a:ext cx="142875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55"/>
                  <a:gd name="f8" fmla="val 12"/>
                  <a:gd name="f9" fmla="val 19"/>
                  <a:gd name="f10" fmla="val 18"/>
                  <a:gd name="f11" fmla="val 16"/>
                  <a:gd name="f12" fmla="val 13"/>
                  <a:gd name="f13" fmla="val 17"/>
                  <a:gd name="f14" fmla="val 15"/>
                  <a:gd name="f15" fmla="val 21"/>
                  <a:gd name="f16" fmla="val 23"/>
                  <a:gd name="f17" fmla="val 11"/>
                  <a:gd name="f18" fmla="val 26"/>
                  <a:gd name="f19" fmla="val 10"/>
                  <a:gd name="f20" fmla="val 28"/>
                  <a:gd name="f21" fmla="val 8"/>
                  <a:gd name="f22" fmla="val 5"/>
                  <a:gd name="f23" fmla="val 29"/>
                  <a:gd name="f24" fmla="val 31"/>
                  <a:gd name="f25" fmla="val 33"/>
                  <a:gd name="f26" fmla="val 32"/>
                  <a:gd name="f27" fmla="val 25"/>
                  <a:gd name="f28" fmla="val 35"/>
                  <a:gd name="f29" fmla="val 27"/>
                  <a:gd name="f30" fmla="val 34"/>
                  <a:gd name="f31" fmla="val 30"/>
                  <a:gd name="f32" fmla="val 38"/>
                  <a:gd name="f33" fmla="val 40"/>
                  <a:gd name="f34" fmla="val 42"/>
                  <a:gd name="f35" fmla="val 36"/>
                  <a:gd name="f36" fmla="val 44"/>
                  <a:gd name="f37" fmla="val 37"/>
                  <a:gd name="f38" fmla="val 48"/>
                  <a:gd name="f39" fmla="val 41"/>
                  <a:gd name="f40" fmla="val 50"/>
                  <a:gd name="f41" fmla="val 53"/>
                  <a:gd name="f42" fmla="val 56"/>
                  <a:gd name="f43" fmla="val 14"/>
                  <a:gd name="f44" fmla="val 9"/>
                  <a:gd name="f45" fmla="val 4"/>
                  <a:gd name="f46" fmla="val 59"/>
                  <a:gd name="f47" fmla="val 6"/>
                  <a:gd name="f48" fmla="val 57"/>
                  <a:gd name="f49" fmla="val 58"/>
                  <a:gd name="f50" fmla="val 39"/>
                  <a:gd name="f51" fmla="val 43"/>
                  <a:gd name="f52" fmla="val 51"/>
                  <a:gd name="f53" fmla="val 45"/>
                  <a:gd name="f54" fmla="val 47"/>
                  <a:gd name="f55" fmla="val 46"/>
                  <a:gd name="f56" fmla="val 54"/>
                  <a:gd name="f57" fmla="val 20"/>
                  <a:gd name="f58" fmla="val 49"/>
                  <a:gd name="f59" fmla="val 3"/>
                  <a:gd name="f60" fmla="val 1"/>
                  <a:gd name="f61" fmla="val 2"/>
                  <a:gd name="f62" fmla="+- 0 0 -90"/>
                  <a:gd name="f63" fmla="*/ f3 1 60"/>
                  <a:gd name="f64" fmla="*/ f4 1 55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0"/>
                  <a:gd name="f73" fmla="*/ f69 1 55"/>
                  <a:gd name="f74" fmla="*/ 12 f70 1"/>
                  <a:gd name="f75" fmla="*/ 19 f69 1"/>
                  <a:gd name="f76" fmla="*/ 13 f70 1"/>
                  <a:gd name="f77" fmla="*/ 17 f69 1"/>
                  <a:gd name="f78" fmla="*/ 11 f70 1"/>
                  <a:gd name="f79" fmla="*/ 26 f69 1"/>
                  <a:gd name="f80" fmla="*/ 5 f70 1"/>
                  <a:gd name="f81" fmla="*/ 29 f69 1"/>
                  <a:gd name="f82" fmla="*/ 33 f69 1"/>
                  <a:gd name="f83" fmla="*/ 25 f70 1"/>
                  <a:gd name="f84" fmla="*/ 35 f69 1"/>
                  <a:gd name="f85" fmla="*/ 27 f70 1"/>
                  <a:gd name="f86" fmla="*/ 34 f69 1"/>
                  <a:gd name="f87" fmla="*/ 38 f70 1"/>
                  <a:gd name="f88" fmla="*/ 44 f70 1"/>
                  <a:gd name="f89" fmla="*/ 37 f69 1"/>
                  <a:gd name="f90" fmla="*/ 53 f70 1"/>
                  <a:gd name="f91" fmla="*/ 55 f70 1"/>
                  <a:gd name="f92" fmla="*/ 14 f69 1"/>
                  <a:gd name="f93" fmla="*/ 59 f70 1"/>
                  <a:gd name="f94" fmla="*/ 0 f69 1"/>
                  <a:gd name="f95" fmla="*/ 57 f70 1"/>
                  <a:gd name="f96" fmla="*/ 18 f69 1"/>
                  <a:gd name="f97" fmla="*/ 39 f69 1"/>
                  <a:gd name="f98" fmla="*/ 47 f70 1"/>
                  <a:gd name="f99" fmla="*/ 44 f69 1"/>
                  <a:gd name="f100" fmla="*/ 40 f70 1"/>
                  <a:gd name="f101" fmla="*/ 48 f69 1"/>
                  <a:gd name="f102" fmla="*/ 28 f70 1"/>
                  <a:gd name="f103" fmla="*/ 51 f69 1"/>
                  <a:gd name="f104" fmla="*/ 26 f70 1"/>
                  <a:gd name="f105" fmla="*/ 46 f69 1"/>
                  <a:gd name="f106" fmla="*/ 3 f70 1"/>
                  <a:gd name="f107" fmla="*/ 43 f69 1"/>
                  <a:gd name="f108" fmla="*/ 0 f70 1"/>
                  <a:gd name="f109" fmla="*/ 6 f70 1"/>
                  <a:gd name="f110" fmla="+- f71 0 f1"/>
                  <a:gd name="f111" fmla="*/ f74 1 60"/>
                  <a:gd name="f112" fmla="*/ f75 1 55"/>
                  <a:gd name="f113" fmla="*/ f76 1 60"/>
                  <a:gd name="f114" fmla="*/ f77 1 55"/>
                  <a:gd name="f115" fmla="*/ f78 1 60"/>
                  <a:gd name="f116" fmla="*/ f79 1 55"/>
                  <a:gd name="f117" fmla="*/ f80 1 60"/>
                  <a:gd name="f118" fmla="*/ f81 1 55"/>
                  <a:gd name="f119" fmla="*/ f82 1 55"/>
                  <a:gd name="f120" fmla="*/ f83 1 60"/>
                  <a:gd name="f121" fmla="*/ f84 1 55"/>
                  <a:gd name="f122" fmla="*/ f85 1 60"/>
                  <a:gd name="f123" fmla="*/ f86 1 55"/>
                  <a:gd name="f124" fmla="*/ f87 1 60"/>
                  <a:gd name="f125" fmla="*/ f88 1 60"/>
                  <a:gd name="f126" fmla="*/ f89 1 55"/>
                  <a:gd name="f127" fmla="*/ f90 1 60"/>
                  <a:gd name="f128" fmla="*/ f91 1 60"/>
                  <a:gd name="f129" fmla="*/ f92 1 55"/>
                  <a:gd name="f130" fmla="*/ f93 1 60"/>
                  <a:gd name="f131" fmla="*/ f94 1 55"/>
                  <a:gd name="f132" fmla="*/ f95 1 60"/>
                  <a:gd name="f133" fmla="*/ f96 1 55"/>
                  <a:gd name="f134" fmla="*/ f97 1 55"/>
                  <a:gd name="f135" fmla="*/ f98 1 60"/>
                  <a:gd name="f136" fmla="*/ f99 1 55"/>
                  <a:gd name="f137" fmla="*/ f100 1 60"/>
                  <a:gd name="f138" fmla="*/ f101 1 55"/>
                  <a:gd name="f139" fmla="*/ f102 1 60"/>
                  <a:gd name="f140" fmla="*/ f103 1 55"/>
                  <a:gd name="f141" fmla="*/ f104 1 60"/>
                  <a:gd name="f142" fmla="*/ f105 1 55"/>
                  <a:gd name="f143" fmla="*/ f106 1 60"/>
                  <a:gd name="f144" fmla="*/ f107 1 55"/>
                  <a:gd name="f145" fmla="*/ f108 1 60"/>
                  <a:gd name="f146" fmla="*/ f109 1 60"/>
                  <a:gd name="f147" fmla="*/ 0 1 f72"/>
                  <a:gd name="f148" fmla="*/ f66 1 f72"/>
                  <a:gd name="f149" fmla="*/ 0 1 f73"/>
                  <a:gd name="f150" fmla="*/ f67 1 f73"/>
                  <a:gd name="f151" fmla="*/ f111 1 f72"/>
                  <a:gd name="f152" fmla="*/ f112 1 f73"/>
                  <a:gd name="f153" fmla="*/ f113 1 f72"/>
                  <a:gd name="f154" fmla="*/ f114 1 f73"/>
                  <a:gd name="f155" fmla="*/ f115 1 f72"/>
                  <a:gd name="f156" fmla="*/ f116 1 f73"/>
                  <a:gd name="f157" fmla="*/ f117 1 f72"/>
                  <a:gd name="f158" fmla="*/ f118 1 f73"/>
                  <a:gd name="f159" fmla="*/ f119 1 f73"/>
                  <a:gd name="f160" fmla="*/ f120 1 f72"/>
                  <a:gd name="f161" fmla="*/ f121 1 f73"/>
                  <a:gd name="f162" fmla="*/ f122 1 f72"/>
                  <a:gd name="f163" fmla="*/ f123 1 f73"/>
                  <a:gd name="f164" fmla="*/ f124 1 f72"/>
                  <a:gd name="f165" fmla="*/ f125 1 f72"/>
                  <a:gd name="f166" fmla="*/ f126 1 f73"/>
                  <a:gd name="f167" fmla="*/ f127 1 f72"/>
                  <a:gd name="f168" fmla="*/ f128 1 f72"/>
                  <a:gd name="f169" fmla="*/ f129 1 f73"/>
                  <a:gd name="f170" fmla="*/ f130 1 f72"/>
                  <a:gd name="f171" fmla="*/ f131 1 f73"/>
                  <a:gd name="f172" fmla="*/ f132 1 f72"/>
                  <a:gd name="f173" fmla="*/ f133 1 f73"/>
                  <a:gd name="f174" fmla="*/ f134 1 f73"/>
                  <a:gd name="f175" fmla="*/ f135 1 f72"/>
                  <a:gd name="f176" fmla="*/ f136 1 f73"/>
                  <a:gd name="f177" fmla="*/ f137 1 f72"/>
                  <a:gd name="f178" fmla="*/ f138 1 f73"/>
                  <a:gd name="f179" fmla="*/ f139 1 f72"/>
                  <a:gd name="f180" fmla="*/ f140 1 f73"/>
                  <a:gd name="f181" fmla="*/ f141 1 f72"/>
                  <a:gd name="f182" fmla="*/ f142 1 f73"/>
                  <a:gd name="f183" fmla="*/ f143 1 f72"/>
                  <a:gd name="f184" fmla="*/ f144 1 f73"/>
                  <a:gd name="f185" fmla="*/ f145 1 f72"/>
                  <a:gd name="f186" fmla="*/ f146 1 f72"/>
                  <a:gd name="f187" fmla="*/ f147 f63 1"/>
                  <a:gd name="f188" fmla="*/ f148 f63 1"/>
                  <a:gd name="f189" fmla="*/ f150 f64 1"/>
                  <a:gd name="f190" fmla="*/ f149 f64 1"/>
                  <a:gd name="f191" fmla="*/ f151 f63 1"/>
                  <a:gd name="f192" fmla="*/ f152 f64 1"/>
                  <a:gd name="f193" fmla="*/ f153 f63 1"/>
                  <a:gd name="f194" fmla="*/ f154 f64 1"/>
                  <a:gd name="f195" fmla="*/ f155 f63 1"/>
                  <a:gd name="f196" fmla="*/ f156 f64 1"/>
                  <a:gd name="f197" fmla="*/ f157 f63 1"/>
                  <a:gd name="f198" fmla="*/ f158 f64 1"/>
                  <a:gd name="f199" fmla="*/ f159 f64 1"/>
                  <a:gd name="f200" fmla="*/ f160 f63 1"/>
                  <a:gd name="f201" fmla="*/ f161 f64 1"/>
                  <a:gd name="f202" fmla="*/ f162 f63 1"/>
                  <a:gd name="f203" fmla="*/ f163 f64 1"/>
                  <a:gd name="f204" fmla="*/ f164 f63 1"/>
                  <a:gd name="f205" fmla="*/ f165 f63 1"/>
                  <a:gd name="f206" fmla="*/ f166 f64 1"/>
                  <a:gd name="f207" fmla="*/ f167 f63 1"/>
                  <a:gd name="f208" fmla="*/ f168 f63 1"/>
                  <a:gd name="f209" fmla="*/ f169 f64 1"/>
                  <a:gd name="f210" fmla="*/ f170 f63 1"/>
                  <a:gd name="f211" fmla="*/ f171 f64 1"/>
                  <a:gd name="f212" fmla="*/ f172 f63 1"/>
                  <a:gd name="f213" fmla="*/ f173 f64 1"/>
                  <a:gd name="f214" fmla="*/ f174 f64 1"/>
                  <a:gd name="f215" fmla="*/ f175 f63 1"/>
                  <a:gd name="f216" fmla="*/ f176 f64 1"/>
                  <a:gd name="f217" fmla="*/ f177 f63 1"/>
                  <a:gd name="f218" fmla="*/ f178 f64 1"/>
                  <a:gd name="f219" fmla="*/ f179 f63 1"/>
                  <a:gd name="f220" fmla="*/ f180 f64 1"/>
                  <a:gd name="f221" fmla="*/ f181 f63 1"/>
                  <a:gd name="f222" fmla="*/ f182 f64 1"/>
                  <a:gd name="f223" fmla="*/ f183 f63 1"/>
                  <a:gd name="f224" fmla="*/ f184 f64 1"/>
                  <a:gd name="f225" fmla="*/ f185 f63 1"/>
                  <a:gd name="f226" fmla="*/ f186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91" y="f192"/>
                  </a:cxn>
                  <a:cxn ang="f110">
                    <a:pos x="f193" y="f194"/>
                  </a:cxn>
                  <a:cxn ang="f110">
                    <a:pos x="f195" y="f196"/>
                  </a:cxn>
                  <a:cxn ang="f110">
                    <a:pos x="f197" y="f198"/>
                  </a:cxn>
                  <a:cxn ang="f110">
                    <a:pos x="f191" y="f199"/>
                  </a:cxn>
                  <a:cxn ang="f110">
                    <a:pos x="f200" y="f201"/>
                  </a:cxn>
                  <a:cxn ang="f110">
                    <a:pos x="f202" y="f203"/>
                  </a:cxn>
                  <a:cxn ang="f110">
                    <a:pos x="f204" y="f203"/>
                  </a:cxn>
                  <a:cxn ang="f110">
                    <a:pos x="f205" y="f206"/>
                  </a:cxn>
                  <a:cxn ang="f110">
                    <a:pos x="f207" y="f201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213"/>
                  </a:cxn>
                  <a:cxn ang="f110">
                    <a:pos x="f212" y="f198"/>
                  </a:cxn>
                  <a:cxn ang="f110">
                    <a:pos x="f208" y="f214"/>
                  </a:cxn>
                  <a:cxn ang="f110">
                    <a:pos x="f215" y="f216"/>
                  </a:cxn>
                  <a:cxn ang="f110">
                    <a:pos x="f217" y="f218"/>
                  </a:cxn>
                  <a:cxn ang="f110">
                    <a:pos x="f219" y="f220"/>
                  </a:cxn>
                  <a:cxn ang="f110">
                    <a:pos x="f221" y="f220"/>
                  </a:cxn>
                  <a:cxn ang="f110">
                    <a:pos x="f195" y="f222"/>
                  </a:cxn>
                  <a:cxn ang="f110">
                    <a:pos x="f223" y="f224"/>
                  </a:cxn>
                  <a:cxn ang="f110">
                    <a:pos x="f225" y="f201"/>
                  </a:cxn>
                  <a:cxn ang="f110">
                    <a:pos x="f226" y="f196"/>
                  </a:cxn>
                  <a:cxn ang="f110">
                    <a:pos x="f191" y="f192"/>
                  </a:cxn>
                </a:cxnLst>
                <a:rect l="f187" t="f190" r="f188" b="f189"/>
                <a:pathLst>
                  <a:path w="60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1" y="f24"/>
                      <a:pt x="f19" y="f25"/>
                      <a:pt x="f8" y="f25"/>
                    </a:cubicBezTo>
                    <a:cubicBezTo>
                      <a:pt x="f13" y="f26"/>
                      <a:pt x="f15" y="f24"/>
                      <a:pt x="f27" y="f28"/>
                    </a:cubicBezTo>
                    <a:cubicBezTo>
                      <a:pt x="f27" y="f28"/>
                      <a:pt x="f29" y="f28"/>
                      <a:pt x="f29" y="f30"/>
                    </a:cubicBezTo>
                    <a:cubicBezTo>
                      <a:pt x="f31" y="f29"/>
                      <a:pt x="f30" y="f26"/>
                      <a:pt x="f32" y="f30"/>
                    </a:cubicBezTo>
                    <a:cubicBezTo>
                      <a:pt x="f33" y="f30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41" y="f28"/>
                    </a:cubicBezTo>
                    <a:cubicBezTo>
                      <a:pt x="f42" y="f20"/>
                      <a:pt x="f7" y="f15"/>
                      <a:pt x="f7" y="f43"/>
                    </a:cubicBezTo>
                    <a:cubicBezTo>
                      <a:pt x="f7" y="f44"/>
                      <a:pt x="f42" y="f45"/>
                      <a:pt x="f46" y="f5"/>
                    </a:cubicBezTo>
                    <a:cubicBezTo>
                      <a:pt x="f6" y="f47"/>
                      <a:pt x="f48" y="f8"/>
                      <a:pt x="f48" y="f10"/>
                    </a:cubicBezTo>
                    <a:cubicBezTo>
                      <a:pt x="f48" y="f15"/>
                      <a:pt x="f42" y="f27"/>
                      <a:pt x="f48" y="f23"/>
                    </a:cubicBezTo>
                    <a:cubicBezTo>
                      <a:pt x="f49" y="f25"/>
                      <a:pt x="f42" y="f35"/>
                      <a:pt x="f7" y="f50"/>
                    </a:cubicBezTo>
                    <a:cubicBezTo>
                      <a:pt x="f41" y="f51"/>
                      <a:pt x="f52" y="f53"/>
                      <a:pt x="f54" y="f36"/>
                    </a:cubicBezTo>
                    <a:cubicBezTo>
                      <a:pt x="f36" y="f51"/>
                      <a:pt x="f34" y="f55"/>
                      <a:pt x="f33" y="f38"/>
                    </a:cubicBezTo>
                    <a:cubicBezTo>
                      <a:pt x="f37" y="f52"/>
                      <a:pt x="f25" y="f56"/>
                      <a:pt x="f20" y="f52"/>
                    </a:cubicBezTo>
                    <a:cubicBezTo>
                      <a:pt x="f29" y="f52"/>
                      <a:pt x="f18" y="f52"/>
                      <a:pt x="f18" y="f52"/>
                    </a:cubicBezTo>
                    <a:cubicBezTo>
                      <a:pt x="f57" y="f7"/>
                      <a:pt x="f11" y="f58"/>
                      <a:pt x="f17" y="f55"/>
                    </a:cubicBezTo>
                    <a:cubicBezTo>
                      <a:pt x="f21" y="f53"/>
                      <a:pt x="f47" y="f36"/>
                      <a:pt x="f59" y="f51"/>
                    </a:cubicBezTo>
                    <a:cubicBezTo>
                      <a:pt x="f60" y="f34"/>
                      <a:pt x="f5" y="f32"/>
                      <a:pt x="f5" y="f28"/>
                    </a:cubicBezTo>
                    <a:cubicBezTo>
                      <a:pt x="f5" y="f24"/>
                      <a:pt x="f61" y="f29"/>
                      <a:pt x="f47" y="f18"/>
                    </a:cubicBezTo>
                    <a:cubicBezTo>
                      <a:pt x="f19" y="f27"/>
                      <a:pt x="f17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7" name="Freeform 418">
                <a:extLst>
                  <a:ext uri="{FF2B5EF4-FFF2-40B4-BE49-F238E27FC236}">
                    <a16:creationId xmlns:a16="http://schemas.microsoft.com/office/drawing/2014/main" id="{5B6031F9-5382-790B-210A-0528FD3A459B}"/>
                  </a:ext>
                </a:extLst>
              </p:cNvPr>
              <p:cNvSpPr/>
              <p:nvPr/>
            </p:nvSpPr>
            <p:spPr>
              <a:xfrm>
                <a:off x="1150936" y="4997452"/>
                <a:ext cx="7144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14"/>
                  <a:gd name="f9" fmla="val 31"/>
                  <a:gd name="f10" fmla="val 10"/>
                  <a:gd name="f11" fmla="val 24"/>
                  <a:gd name="f12" fmla="val 6"/>
                  <a:gd name="f13" fmla="val 18"/>
                  <a:gd name="f14" fmla="val 3"/>
                  <a:gd name="f15" fmla="val 12"/>
                  <a:gd name="f16" fmla="val 8"/>
                  <a:gd name="f17" fmla="val 1"/>
                  <a:gd name="f18" fmla="val 4"/>
                  <a:gd name="f19" fmla="val 5"/>
                  <a:gd name="f20" fmla="val 2"/>
                  <a:gd name="f21" fmla="val 11"/>
                  <a:gd name="f22" fmla="val 13"/>
                  <a:gd name="f23" fmla="val 16"/>
                  <a:gd name="f24" fmla="val 19"/>
                  <a:gd name="f25" fmla="val 17"/>
                  <a:gd name="f26" fmla="val 22"/>
                  <a:gd name="f27" fmla="val 23"/>
                  <a:gd name="f28" fmla="val 26"/>
                  <a:gd name="f29" fmla="val 29"/>
                  <a:gd name="f30" fmla="val 36"/>
                  <a:gd name="f31" fmla="val 41"/>
                  <a:gd name="f32" fmla="val 25"/>
                  <a:gd name="f33" fmla="val 45"/>
                  <a:gd name="f34" fmla="val 21"/>
                  <a:gd name="f35" fmla="val 20"/>
                  <a:gd name="f36" fmla="val 42"/>
                  <a:gd name="f37" fmla="val 39"/>
                  <a:gd name="f38" fmla="val 35"/>
                  <a:gd name="f39" fmla="+- 0 0 -90"/>
                  <a:gd name="f40" fmla="*/ f3 1 30"/>
                  <a:gd name="f41" fmla="*/ f4 1 46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30"/>
                  <a:gd name="f50" fmla="*/ f46 1 46"/>
                  <a:gd name="f51" fmla="*/ 14 f47 1"/>
                  <a:gd name="f52" fmla="*/ 31 f46 1"/>
                  <a:gd name="f53" fmla="*/ 3 f47 1"/>
                  <a:gd name="f54" fmla="*/ 12 f46 1"/>
                  <a:gd name="f55" fmla="*/ 5 f47 1"/>
                  <a:gd name="f56" fmla="*/ 2 f46 1"/>
                  <a:gd name="f57" fmla="*/ 13 f47 1"/>
                  <a:gd name="f58" fmla="*/ 5 f46 1"/>
                  <a:gd name="f59" fmla="*/ 22 f47 1"/>
                  <a:gd name="f60" fmla="*/ 23 f46 1"/>
                  <a:gd name="f61" fmla="*/ 26 f47 1"/>
                  <a:gd name="f62" fmla="*/ 25 f47 1"/>
                  <a:gd name="f63" fmla="*/ 45 f46 1"/>
                  <a:gd name="f64" fmla="*/ 18 f47 1"/>
                  <a:gd name="f65" fmla="*/ 39 f46 1"/>
                  <a:gd name="f66" fmla="+- f48 0 f1"/>
                  <a:gd name="f67" fmla="*/ f51 1 30"/>
                  <a:gd name="f68" fmla="*/ f52 1 46"/>
                  <a:gd name="f69" fmla="*/ f53 1 30"/>
                  <a:gd name="f70" fmla="*/ f54 1 46"/>
                  <a:gd name="f71" fmla="*/ f55 1 30"/>
                  <a:gd name="f72" fmla="*/ f56 1 46"/>
                  <a:gd name="f73" fmla="*/ f57 1 30"/>
                  <a:gd name="f74" fmla="*/ f58 1 46"/>
                  <a:gd name="f75" fmla="*/ f59 1 30"/>
                  <a:gd name="f76" fmla="*/ f60 1 46"/>
                  <a:gd name="f77" fmla="*/ f61 1 30"/>
                  <a:gd name="f78" fmla="*/ f62 1 30"/>
                  <a:gd name="f79" fmla="*/ f63 1 46"/>
                  <a:gd name="f80" fmla="*/ f64 1 30"/>
                  <a:gd name="f81" fmla="*/ f65 1 46"/>
                  <a:gd name="f82" fmla="*/ 0 1 f49"/>
                  <a:gd name="f83" fmla="*/ f43 1 f49"/>
                  <a:gd name="f84" fmla="*/ 0 1 f50"/>
                  <a:gd name="f85" fmla="*/ f44 1 f50"/>
                  <a:gd name="f86" fmla="*/ f67 1 f49"/>
                  <a:gd name="f87" fmla="*/ f68 1 f50"/>
                  <a:gd name="f88" fmla="*/ f69 1 f49"/>
                  <a:gd name="f89" fmla="*/ f70 1 f50"/>
                  <a:gd name="f90" fmla="*/ f71 1 f49"/>
                  <a:gd name="f91" fmla="*/ f72 1 f50"/>
                  <a:gd name="f92" fmla="*/ f73 1 f49"/>
                  <a:gd name="f93" fmla="*/ f74 1 f50"/>
                  <a:gd name="f94" fmla="*/ f75 1 f49"/>
                  <a:gd name="f95" fmla="*/ f76 1 f50"/>
                  <a:gd name="f96" fmla="*/ f77 1 f49"/>
                  <a:gd name="f97" fmla="*/ f78 1 f49"/>
                  <a:gd name="f98" fmla="*/ f79 1 f50"/>
                  <a:gd name="f99" fmla="*/ f80 1 f49"/>
                  <a:gd name="f100" fmla="*/ f81 1 f50"/>
                  <a:gd name="f101" fmla="*/ f82 f40 1"/>
                  <a:gd name="f102" fmla="*/ f83 f40 1"/>
                  <a:gd name="f103" fmla="*/ f85 f41 1"/>
                  <a:gd name="f104" fmla="*/ f84 f41 1"/>
                  <a:gd name="f105" fmla="*/ f86 f40 1"/>
                  <a:gd name="f106" fmla="*/ f87 f41 1"/>
                  <a:gd name="f107" fmla="*/ f88 f40 1"/>
                  <a:gd name="f108" fmla="*/ f89 f41 1"/>
                  <a:gd name="f109" fmla="*/ f90 f40 1"/>
                  <a:gd name="f110" fmla="*/ f91 f41 1"/>
                  <a:gd name="f111" fmla="*/ f92 f40 1"/>
                  <a:gd name="f112" fmla="*/ f93 f41 1"/>
                  <a:gd name="f113" fmla="*/ f94 f40 1"/>
                  <a:gd name="f114" fmla="*/ f95 f41 1"/>
                  <a:gd name="f115" fmla="*/ f96 f40 1"/>
                  <a:gd name="f116" fmla="*/ f97 f40 1"/>
                  <a:gd name="f117" fmla="*/ f98 f41 1"/>
                  <a:gd name="f118" fmla="*/ f99 f40 1"/>
                  <a:gd name="f119" fmla="*/ f100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05" y="f106"/>
                  </a:cxn>
                  <a:cxn ang="f66">
                    <a:pos x="f107" y="f108"/>
                  </a:cxn>
                  <a:cxn ang="f66">
                    <a:pos x="f109" y="f110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06"/>
                  </a:cxn>
                  <a:cxn ang="f66">
                    <a:pos x="f116" y="f117"/>
                  </a:cxn>
                  <a:cxn ang="f66">
                    <a:pos x="f118" y="f119"/>
                  </a:cxn>
                  <a:cxn ang="f66">
                    <a:pos x="f105" y="f106"/>
                  </a:cxn>
                </a:cxnLst>
                <a:rect l="f101" t="f104" r="f102" b="f103"/>
                <a:pathLst>
                  <a:path w="30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17" y="f18"/>
                      <a:pt x="f19" y="f20"/>
                    </a:cubicBezTo>
                    <a:cubicBezTo>
                      <a:pt x="f16" y="f5"/>
                      <a:pt x="f21" y="f14"/>
                      <a:pt x="f22" y="f19"/>
                    </a:cubicBezTo>
                    <a:cubicBezTo>
                      <a:pt x="f23" y="f21"/>
                      <a:pt x="f24" y="f25"/>
                      <a:pt x="f26" y="f27"/>
                    </a:cubicBezTo>
                    <a:cubicBezTo>
                      <a:pt x="f27" y="f28"/>
                      <a:pt x="f11" y="f29"/>
                      <a:pt x="f28" y="f9"/>
                    </a:cubicBezTo>
                    <a:cubicBezTo>
                      <a:pt x="f6" y="f30"/>
                      <a:pt x="f6" y="f31"/>
                      <a:pt x="f32" y="f33"/>
                    </a:cubicBezTo>
                    <a:cubicBezTo>
                      <a:pt x="f34" y="f7"/>
                      <a:pt x="f35" y="f36"/>
                      <a:pt x="f13" y="f37"/>
                    </a:cubicBezTo>
                    <a:cubicBezTo>
                      <a:pt x="f13" y="f38"/>
                      <a:pt x="f35" y="f6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8" name="Freeform 419">
                <a:extLst>
                  <a:ext uri="{FF2B5EF4-FFF2-40B4-BE49-F238E27FC236}">
                    <a16:creationId xmlns:a16="http://schemas.microsoft.com/office/drawing/2014/main" id="{116435C3-453C-3CF2-C98E-CC1783990C50}"/>
                  </a:ext>
                </a:extLst>
              </p:cNvPr>
              <p:cNvSpPr/>
              <p:nvPr/>
            </p:nvSpPr>
            <p:spPr>
              <a:xfrm>
                <a:off x="1425577" y="4565654"/>
                <a:ext cx="58741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5"/>
                  <a:gd name="f8" fmla="val 21"/>
                  <a:gd name="f9" fmla="val 1"/>
                  <a:gd name="f10" fmla="val 23"/>
                  <a:gd name="f11" fmla="val 4"/>
                  <a:gd name="f12" fmla="val 24"/>
                  <a:gd name="f13" fmla="val 7"/>
                  <a:gd name="f14" fmla="val 11"/>
                  <a:gd name="f15" fmla="val 12"/>
                  <a:gd name="f16" fmla="val 17"/>
                  <a:gd name="f17" fmla="val 14"/>
                  <a:gd name="f18" fmla="val 19"/>
                  <a:gd name="f19" fmla="val 20"/>
                  <a:gd name="f20" fmla="val 18"/>
                  <a:gd name="f21" fmla="val 16"/>
                  <a:gd name="f22" fmla="val 27"/>
                  <a:gd name="f23" fmla="val 15"/>
                  <a:gd name="f24" fmla="val 34"/>
                  <a:gd name="f25" fmla="val 41"/>
                  <a:gd name="f26" fmla="val 10"/>
                  <a:gd name="f27" fmla="val 44"/>
                  <a:gd name="f28" fmla="val 3"/>
                  <a:gd name="f29" fmla="val 43"/>
                  <a:gd name="f30" fmla="val 39"/>
                  <a:gd name="f31" fmla="val 36"/>
                  <a:gd name="f32" fmla="val 29"/>
                  <a:gd name="f33" fmla="val 9"/>
                  <a:gd name="f34" fmla="val 13"/>
                  <a:gd name="f35" fmla="val 2"/>
                  <a:gd name="f36" fmla="+- 0 0 -90"/>
                  <a:gd name="f37" fmla="*/ f3 1 25"/>
                  <a:gd name="f38" fmla="*/ f4 1 45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5"/>
                  <a:gd name="f47" fmla="*/ f43 1 45"/>
                  <a:gd name="f48" fmla="*/ 21 f44 1"/>
                  <a:gd name="f49" fmla="*/ 1 f43 1"/>
                  <a:gd name="f50" fmla="*/ 25 f44 1"/>
                  <a:gd name="f51" fmla="*/ 4 f43 1"/>
                  <a:gd name="f52" fmla="*/ 12 f43 1"/>
                  <a:gd name="f53" fmla="*/ 19 f44 1"/>
                  <a:gd name="f54" fmla="*/ 17 f43 1"/>
                  <a:gd name="f55" fmla="*/ 20 f43 1"/>
                  <a:gd name="f56" fmla="*/ 12 f44 1"/>
                  <a:gd name="f57" fmla="*/ 41 f43 1"/>
                  <a:gd name="f58" fmla="*/ 3 f44 1"/>
                  <a:gd name="f59" fmla="*/ 44 f43 1"/>
                  <a:gd name="f60" fmla="*/ 1 f44 1"/>
                  <a:gd name="f61" fmla="*/ 36 f43 1"/>
                  <a:gd name="f62" fmla="*/ 9 f44 1"/>
                  <a:gd name="f63" fmla="*/ 14 f44 1"/>
                  <a:gd name="f64" fmla="*/ 7 f43 1"/>
                  <a:gd name="f65" fmla="+- f45 0 f1"/>
                  <a:gd name="f66" fmla="*/ f48 1 25"/>
                  <a:gd name="f67" fmla="*/ f49 1 45"/>
                  <a:gd name="f68" fmla="*/ f50 1 25"/>
                  <a:gd name="f69" fmla="*/ f51 1 45"/>
                  <a:gd name="f70" fmla="*/ f52 1 45"/>
                  <a:gd name="f71" fmla="*/ f53 1 25"/>
                  <a:gd name="f72" fmla="*/ f54 1 45"/>
                  <a:gd name="f73" fmla="*/ f55 1 45"/>
                  <a:gd name="f74" fmla="*/ f56 1 25"/>
                  <a:gd name="f75" fmla="*/ f57 1 45"/>
                  <a:gd name="f76" fmla="*/ f58 1 25"/>
                  <a:gd name="f77" fmla="*/ f59 1 45"/>
                  <a:gd name="f78" fmla="*/ f60 1 25"/>
                  <a:gd name="f79" fmla="*/ f61 1 45"/>
                  <a:gd name="f80" fmla="*/ f62 1 25"/>
                  <a:gd name="f81" fmla="*/ f63 1 25"/>
                  <a:gd name="f82" fmla="*/ f64 1 45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7"/>
                  <a:gd name="f92" fmla="*/ f71 1 f46"/>
                  <a:gd name="f93" fmla="*/ f72 1 f47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7"/>
                  <a:gd name="f101" fmla="*/ f80 1 f46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8 1"/>
                  <a:gd name="f113" fmla="*/ f92 f37 1"/>
                  <a:gd name="f114" fmla="*/ f93 f38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8 1"/>
                  <a:gd name="f122" fmla="*/ f101 f37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08" y="f112"/>
                  </a:cxn>
                  <a:cxn ang="f65">
                    <a:pos x="f113" y="f114"/>
                  </a:cxn>
                  <a:cxn ang="f65">
                    <a:pos x="f113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14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25" h="45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12" y="f13"/>
                      <a:pt x="f6" y="f14"/>
                      <a:pt x="f8" y="f15"/>
                    </a:cubicBezTo>
                    <a:cubicBezTo>
                      <a:pt x="f16" y="f15"/>
                      <a:pt x="f16" y="f17"/>
                      <a:pt x="f18" y="f16"/>
                    </a:cubicBezTo>
                    <a:cubicBezTo>
                      <a:pt x="f19" y="f20"/>
                      <a:pt x="f19" y="f18"/>
                      <a:pt x="f18" y="f19"/>
                    </a:cubicBezTo>
                    <a:cubicBezTo>
                      <a:pt x="f21" y="f22"/>
                      <a:pt x="f23" y="f24"/>
                      <a:pt x="f15" y="f25"/>
                    </a:cubicBezTo>
                    <a:cubicBezTo>
                      <a:pt x="f26" y="f27"/>
                      <a:pt x="f13" y="f7"/>
                      <a:pt x="f28" y="f27"/>
                    </a:cubicBezTo>
                    <a:cubicBezTo>
                      <a:pt x="f5" y="f29"/>
                      <a:pt x="f9" y="f30"/>
                      <a:pt x="f9" y="f31"/>
                    </a:cubicBezTo>
                    <a:cubicBezTo>
                      <a:pt x="f28" y="f32"/>
                      <a:pt x="f13" y="f12"/>
                      <a:pt x="f33" y="f16"/>
                    </a:cubicBezTo>
                    <a:cubicBezTo>
                      <a:pt x="f14" y="f17"/>
                      <a:pt x="f34" y="f26"/>
                      <a:pt x="f17" y="f13"/>
                    </a:cubicBezTo>
                    <a:cubicBezTo>
                      <a:pt x="f23" y="f35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19" name="Freeform 420">
                <a:extLst>
                  <a:ext uri="{FF2B5EF4-FFF2-40B4-BE49-F238E27FC236}">
                    <a16:creationId xmlns:a16="http://schemas.microsoft.com/office/drawing/2014/main" id="{0DC54FE9-3628-F1F0-057D-C117EA423C1F}"/>
                  </a:ext>
                </a:extLst>
              </p:cNvPr>
              <p:cNvSpPr/>
              <p:nvPr/>
            </p:nvSpPr>
            <p:spPr>
              <a:xfrm>
                <a:off x="546097" y="4860932"/>
                <a:ext cx="106363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6"/>
                  <a:gd name="f9" fmla="val 21"/>
                  <a:gd name="f10" fmla="val 14"/>
                  <a:gd name="f11" fmla="val 20"/>
                  <a:gd name="f12" fmla="val 12"/>
                  <a:gd name="f13" fmla="val 22"/>
                  <a:gd name="f14" fmla="val 11"/>
                  <a:gd name="f15" fmla="val 5"/>
                  <a:gd name="f16" fmla="val 1"/>
                  <a:gd name="f17" fmla="val 23"/>
                  <a:gd name="f18" fmla="val 3"/>
                  <a:gd name="f19" fmla="val 15"/>
                  <a:gd name="f20" fmla="val 6"/>
                  <a:gd name="f21" fmla="val 9"/>
                  <a:gd name="f22" fmla="val 10"/>
                  <a:gd name="f23" fmla="val 7"/>
                  <a:gd name="f24" fmla="val 28"/>
                  <a:gd name="f25" fmla="val 36"/>
                  <a:gd name="f26" fmla="val 39"/>
                  <a:gd name="f27" fmla="val 42"/>
                  <a:gd name="f28" fmla="val 43"/>
                  <a:gd name="f29" fmla="val 33"/>
                  <a:gd name="f30" fmla="val 26"/>
                  <a:gd name="f31" fmla="val 17"/>
                  <a:gd name="f32" fmla="val 19"/>
                  <a:gd name="f33" fmla="val 18"/>
                  <a:gd name="f34" fmla="+- 0 0 -90"/>
                  <a:gd name="f35" fmla="*/ f3 1 44"/>
                  <a:gd name="f36" fmla="*/ f4 1 2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44"/>
                  <a:gd name="f45" fmla="*/ f41 1 25"/>
                  <a:gd name="f46" fmla="*/ 16 f42 1"/>
                  <a:gd name="f47" fmla="*/ 21 f41 1"/>
                  <a:gd name="f48" fmla="*/ 11 f42 1"/>
                  <a:gd name="f49" fmla="*/ 22 f41 1"/>
                  <a:gd name="f50" fmla="*/ 0 f42 1"/>
                  <a:gd name="f51" fmla="*/ 16 f41 1"/>
                  <a:gd name="f52" fmla="*/ 10 f42 1"/>
                  <a:gd name="f53" fmla="*/ 15 f41 1"/>
                  <a:gd name="f54" fmla="*/ 14 f42 1"/>
                  <a:gd name="f55" fmla="*/ 12 f41 1"/>
                  <a:gd name="f56" fmla="*/ 15 f42 1"/>
                  <a:gd name="f57" fmla="*/ 9 f41 1"/>
                  <a:gd name="f58" fmla="*/ 36 f42 1"/>
                  <a:gd name="f59" fmla="*/ 1 f41 1"/>
                  <a:gd name="f60" fmla="*/ 43 f42 1"/>
                  <a:gd name="f61" fmla="*/ 5 f41 1"/>
                  <a:gd name="f62" fmla="*/ 39 f42 1"/>
                  <a:gd name="f63" fmla="*/ 19 f42 1"/>
                  <a:gd name="f64" fmla="*/ 19 f41 1"/>
                  <a:gd name="f65" fmla="+- f43 0 f1"/>
                  <a:gd name="f66" fmla="*/ f46 1 44"/>
                  <a:gd name="f67" fmla="*/ f47 1 25"/>
                  <a:gd name="f68" fmla="*/ f48 1 44"/>
                  <a:gd name="f69" fmla="*/ f49 1 25"/>
                  <a:gd name="f70" fmla="*/ f50 1 44"/>
                  <a:gd name="f71" fmla="*/ f51 1 25"/>
                  <a:gd name="f72" fmla="*/ f52 1 44"/>
                  <a:gd name="f73" fmla="*/ f53 1 25"/>
                  <a:gd name="f74" fmla="*/ f54 1 44"/>
                  <a:gd name="f75" fmla="*/ f55 1 25"/>
                  <a:gd name="f76" fmla="*/ f56 1 44"/>
                  <a:gd name="f77" fmla="*/ f57 1 25"/>
                  <a:gd name="f78" fmla="*/ f58 1 44"/>
                  <a:gd name="f79" fmla="*/ f59 1 25"/>
                  <a:gd name="f80" fmla="*/ f60 1 44"/>
                  <a:gd name="f81" fmla="*/ f61 1 25"/>
                  <a:gd name="f82" fmla="*/ f62 1 44"/>
                  <a:gd name="f83" fmla="*/ f63 1 44"/>
                  <a:gd name="f84" fmla="*/ f64 1 25"/>
                  <a:gd name="f85" fmla="*/ 0 1 f44"/>
                  <a:gd name="f86" fmla="*/ f38 1 f44"/>
                  <a:gd name="f87" fmla="*/ 0 1 f45"/>
                  <a:gd name="f88" fmla="*/ f39 1 f45"/>
                  <a:gd name="f89" fmla="*/ f66 1 f44"/>
                  <a:gd name="f90" fmla="*/ f67 1 f45"/>
                  <a:gd name="f91" fmla="*/ f68 1 f44"/>
                  <a:gd name="f92" fmla="*/ f69 1 f45"/>
                  <a:gd name="f93" fmla="*/ f70 1 f44"/>
                  <a:gd name="f94" fmla="*/ f71 1 f45"/>
                  <a:gd name="f95" fmla="*/ f72 1 f44"/>
                  <a:gd name="f96" fmla="*/ f73 1 f45"/>
                  <a:gd name="f97" fmla="*/ f74 1 f44"/>
                  <a:gd name="f98" fmla="*/ f75 1 f45"/>
                  <a:gd name="f99" fmla="*/ f76 1 f44"/>
                  <a:gd name="f100" fmla="*/ f77 1 f45"/>
                  <a:gd name="f101" fmla="*/ f78 1 f44"/>
                  <a:gd name="f102" fmla="*/ f79 1 f45"/>
                  <a:gd name="f103" fmla="*/ f80 1 f44"/>
                  <a:gd name="f104" fmla="*/ f81 1 f45"/>
                  <a:gd name="f105" fmla="*/ f82 1 f44"/>
                  <a:gd name="f106" fmla="*/ f83 1 f44"/>
                  <a:gd name="f107" fmla="*/ f84 1 f45"/>
                  <a:gd name="f108" fmla="*/ f85 f35 1"/>
                  <a:gd name="f109" fmla="*/ f86 f35 1"/>
                  <a:gd name="f110" fmla="*/ f88 f36 1"/>
                  <a:gd name="f111" fmla="*/ f87 f36 1"/>
                  <a:gd name="f112" fmla="*/ f89 f35 1"/>
                  <a:gd name="f113" fmla="*/ f90 f36 1"/>
                  <a:gd name="f114" fmla="*/ f91 f35 1"/>
                  <a:gd name="f115" fmla="*/ f92 f36 1"/>
                  <a:gd name="f116" fmla="*/ f93 f35 1"/>
                  <a:gd name="f117" fmla="*/ f94 f36 1"/>
                  <a:gd name="f118" fmla="*/ f95 f35 1"/>
                  <a:gd name="f119" fmla="*/ f96 f36 1"/>
                  <a:gd name="f120" fmla="*/ f97 f35 1"/>
                  <a:gd name="f121" fmla="*/ f98 f36 1"/>
                  <a:gd name="f122" fmla="*/ f99 f35 1"/>
                  <a:gd name="f123" fmla="*/ f100 f36 1"/>
                  <a:gd name="f124" fmla="*/ f101 f35 1"/>
                  <a:gd name="f125" fmla="*/ f102 f36 1"/>
                  <a:gd name="f126" fmla="*/ f103 f35 1"/>
                  <a:gd name="f127" fmla="*/ f104 f36 1"/>
                  <a:gd name="f128" fmla="*/ f105 f35 1"/>
                  <a:gd name="f129" fmla="*/ f106 f35 1"/>
                  <a:gd name="f130" fmla="*/ f107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12" y="f113"/>
                  </a:cxn>
                  <a:cxn ang="f65">
                    <a:pos x="f114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23"/>
                  </a:cxn>
                  <a:cxn ang="f65">
                    <a:pos x="f124" y="f125"/>
                  </a:cxn>
                  <a:cxn ang="f65">
                    <a:pos x="f126" y="f127"/>
                  </a:cxn>
                  <a:cxn ang="f65">
                    <a:pos x="f128" y="f121"/>
                  </a:cxn>
                  <a:cxn ang="f65">
                    <a:pos x="f129" y="f130"/>
                  </a:cxn>
                  <a:cxn ang="f65">
                    <a:pos x="f112" y="f113"/>
                  </a:cxn>
                </a:cxnLst>
                <a:rect l="f108" t="f111" r="f109" b="f110"/>
                <a:pathLst>
                  <a:path w="44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7"/>
                      <a:pt x="f16" y="f17"/>
                      <a:pt x="f5" y="f8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14" y="f8"/>
                      <a:pt x="f10" y="f10"/>
                      <a:pt x="f10" y="f12"/>
                    </a:cubicBezTo>
                    <a:cubicBezTo>
                      <a:pt x="f10" y="f14"/>
                      <a:pt x="f10" y="f22"/>
                      <a:pt x="f19" y="f21"/>
                    </a:cubicBezTo>
                    <a:cubicBezTo>
                      <a:pt x="f13" y="f23"/>
                      <a:pt x="f24" y="f18"/>
                      <a:pt x="f25" y="f16"/>
                    </a:cubicBezTo>
                    <a:cubicBezTo>
                      <a:pt x="f26" y="f5"/>
                      <a:pt x="f27" y="f16"/>
                      <a:pt x="f28" y="f15"/>
                    </a:cubicBezTo>
                    <a:cubicBezTo>
                      <a:pt x="f6" y="f21"/>
                      <a:pt x="f27" y="f14"/>
                      <a:pt x="f26" y="f12"/>
                    </a:cubicBezTo>
                    <a:cubicBezTo>
                      <a:pt x="f29" y="f19"/>
                      <a:pt x="f30" y="f31"/>
                      <a:pt x="f32" y="f32"/>
                    </a:cubicBezTo>
                    <a:cubicBezTo>
                      <a:pt x="f33" y="f11"/>
                      <a:pt x="f31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0" name="Freeform 421">
                <a:extLst>
                  <a:ext uri="{FF2B5EF4-FFF2-40B4-BE49-F238E27FC236}">
                    <a16:creationId xmlns:a16="http://schemas.microsoft.com/office/drawing/2014/main" id="{150111DB-A14F-4B02-7C8E-1926A563869D}"/>
                  </a:ext>
                </a:extLst>
              </p:cNvPr>
              <p:cNvSpPr/>
              <p:nvPr/>
            </p:nvSpPr>
            <p:spPr>
              <a:xfrm>
                <a:off x="1489072" y="4968877"/>
                <a:ext cx="55558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15"/>
                  <a:gd name="f9" fmla="val 19"/>
                  <a:gd name="f10" fmla="val 17"/>
                  <a:gd name="f11" fmla="val 24"/>
                  <a:gd name="f12" fmla="val 18"/>
                  <a:gd name="f13" fmla="val 29"/>
                  <a:gd name="f14" fmla="val 21"/>
                  <a:gd name="f15" fmla="val 34"/>
                  <a:gd name="f16" fmla="val 22"/>
                  <a:gd name="f17" fmla="val 36"/>
                  <a:gd name="f18" fmla="val 38"/>
                  <a:gd name="f19" fmla="val 41"/>
                  <a:gd name="f20" fmla="val 44"/>
                  <a:gd name="f21" fmla="val 47"/>
                  <a:gd name="f22" fmla="val 48"/>
                  <a:gd name="f23" fmla="val 13"/>
                  <a:gd name="f24" fmla="val 46"/>
                  <a:gd name="f25" fmla="val 12"/>
                  <a:gd name="f26" fmla="val 9"/>
                  <a:gd name="f27" fmla="val 39"/>
                  <a:gd name="f28" fmla="val 8"/>
                  <a:gd name="f29" fmla="val 31"/>
                  <a:gd name="f30" fmla="val 6"/>
                  <a:gd name="f31" fmla="val 25"/>
                  <a:gd name="f32" fmla="val 4"/>
                  <a:gd name="f33" fmla="val 16"/>
                  <a:gd name="f34" fmla="val 2"/>
                  <a:gd name="f35" fmla="val 10"/>
                  <a:gd name="f36" fmla="val 7"/>
                  <a:gd name="f37" fmla="val 3"/>
                  <a:gd name="f38" fmla="val 11"/>
                  <a:gd name="f39" fmla="val 14"/>
                  <a:gd name="f40" fmla="+- 0 0 -90"/>
                  <a:gd name="f41" fmla="*/ f3 1 23"/>
                  <a:gd name="f42" fmla="*/ f4 1 49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3"/>
                  <a:gd name="f51" fmla="*/ f47 1 49"/>
                  <a:gd name="f52" fmla="*/ 15 f48 1"/>
                  <a:gd name="f53" fmla="*/ 19 f47 1"/>
                  <a:gd name="f54" fmla="*/ 21 f48 1"/>
                  <a:gd name="f55" fmla="*/ 34 f47 1"/>
                  <a:gd name="f56" fmla="*/ 22 f48 1"/>
                  <a:gd name="f57" fmla="*/ 41 f47 1"/>
                  <a:gd name="f58" fmla="*/ 18 f48 1"/>
                  <a:gd name="f59" fmla="*/ 48 f47 1"/>
                  <a:gd name="f60" fmla="*/ 12 f48 1"/>
                  <a:gd name="f61" fmla="*/ 44 f47 1"/>
                  <a:gd name="f62" fmla="*/ 6 f48 1"/>
                  <a:gd name="f63" fmla="*/ 25 f47 1"/>
                  <a:gd name="f64" fmla="*/ 2 f48 1"/>
                  <a:gd name="f65" fmla="*/ 12 f47 1"/>
                  <a:gd name="f66" fmla="*/ 6 f47 1"/>
                  <a:gd name="f67" fmla="*/ 7 f48 1"/>
                  <a:gd name="f68" fmla="*/ 2 f47 1"/>
                  <a:gd name="f69" fmla="*/ 11 f47 1"/>
                  <a:gd name="f70" fmla="*/ 16 f47 1"/>
                  <a:gd name="f71" fmla="+- f49 0 f1"/>
                  <a:gd name="f72" fmla="*/ f52 1 23"/>
                  <a:gd name="f73" fmla="*/ f53 1 49"/>
                  <a:gd name="f74" fmla="*/ f54 1 23"/>
                  <a:gd name="f75" fmla="*/ f55 1 49"/>
                  <a:gd name="f76" fmla="*/ f56 1 23"/>
                  <a:gd name="f77" fmla="*/ f57 1 49"/>
                  <a:gd name="f78" fmla="*/ f58 1 23"/>
                  <a:gd name="f79" fmla="*/ f59 1 49"/>
                  <a:gd name="f80" fmla="*/ f60 1 23"/>
                  <a:gd name="f81" fmla="*/ f61 1 49"/>
                  <a:gd name="f82" fmla="*/ f62 1 23"/>
                  <a:gd name="f83" fmla="*/ f63 1 49"/>
                  <a:gd name="f84" fmla="*/ f64 1 23"/>
                  <a:gd name="f85" fmla="*/ f65 1 49"/>
                  <a:gd name="f86" fmla="*/ f66 1 49"/>
                  <a:gd name="f87" fmla="*/ f67 1 23"/>
                  <a:gd name="f88" fmla="*/ f68 1 49"/>
                  <a:gd name="f89" fmla="*/ f69 1 49"/>
                  <a:gd name="f90" fmla="*/ f70 1 49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1"/>
                  <a:gd name="f110" fmla="*/ f87 1 f50"/>
                  <a:gd name="f111" fmla="*/ f88 1 f51"/>
                  <a:gd name="f112" fmla="*/ f89 1 f51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2 1"/>
                  <a:gd name="f133" fmla="*/ f110 f41 1"/>
                  <a:gd name="f134" fmla="*/ f111 f42 1"/>
                  <a:gd name="f135" fmla="*/ f112 f42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0" y="f132"/>
                  </a:cxn>
                  <a:cxn ang="f71">
                    <a:pos x="f133" y="f134"/>
                  </a:cxn>
                  <a:cxn ang="f71">
                    <a:pos x="f126" y="f135"/>
                  </a:cxn>
                  <a:cxn ang="f71">
                    <a:pos x="f126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23" h="4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6" y="f18"/>
                      <a:pt x="f16" y="f19"/>
                    </a:cubicBezTo>
                    <a:cubicBezTo>
                      <a:pt x="f6" y="f20"/>
                      <a:pt x="f14" y="f21"/>
                      <a:pt x="f12" y="f22"/>
                    </a:cubicBezTo>
                    <a:cubicBezTo>
                      <a:pt x="f8" y="f7"/>
                      <a:pt x="f23" y="f24"/>
                      <a:pt x="f25" y="f20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14"/>
                      <a:pt x="f32" y="f33"/>
                      <a:pt x="f34" y="f25"/>
                    </a:cubicBezTo>
                    <a:cubicBezTo>
                      <a:pt x="f5" y="f35"/>
                      <a:pt x="f5" y="f36"/>
                      <a:pt x="f34" y="f30"/>
                    </a:cubicBezTo>
                    <a:cubicBezTo>
                      <a:pt x="f32" y="f32"/>
                      <a:pt x="f32" y="f5"/>
                      <a:pt x="f36" y="f34"/>
                    </a:cubicBezTo>
                    <a:cubicBezTo>
                      <a:pt x="f35" y="f37"/>
                      <a:pt x="f38" y="f36"/>
                      <a:pt x="f25" y="f38"/>
                    </a:cubicBezTo>
                    <a:cubicBezTo>
                      <a:pt x="f35" y="f25"/>
                      <a:pt x="f35" y="f39"/>
                      <a:pt x="f25" y="f33"/>
                    </a:cubicBezTo>
                    <a:cubicBezTo>
                      <a:pt x="f23" y="f10"/>
                      <a:pt x="f39" y="f12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1" name="Freeform 422">
                <a:extLst>
                  <a:ext uri="{FF2B5EF4-FFF2-40B4-BE49-F238E27FC236}">
                    <a16:creationId xmlns:a16="http://schemas.microsoft.com/office/drawing/2014/main" id="{5F9EB476-281A-4201-CAB9-6EBEBFBECC14}"/>
                  </a:ext>
                </a:extLst>
              </p:cNvPr>
              <p:cNvSpPr/>
              <p:nvPr/>
            </p:nvSpPr>
            <p:spPr>
              <a:xfrm>
                <a:off x="1195385" y="4475165"/>
                <a:ext cx="10795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0"/>
                  <a:gd name="f8" fmla="val 28"/>
                  <a:gd name="f9" fmla="val 5"/>
                  <a:gd name="f10" fmla="val 32"/>
                  <a:gd name="f11" fmla="val 36"/>
                  <a:gd name="f12" fmla="val 40"/>
                  <a:gd name="f13" fmla="val 7"/>
                  <a:gd name="f14" fmla="val 43"/>
                  <a:gd name="f15" fmla="val 8"/>
                  <a:gd name="f16" fmla="val 10"/>
                  <a:gd name="f17" fmla="val 14"/>
                  <a:gd name="f18" fmla="val 44"/>
                  <a:gd name="f19" fmla="val 18"/>
                  <a:gd name="f20" fmla="val 41"/>
                  <a:gd name="f21" fmla="val 38"/>
                  <a:gd name="f22" fmla="val 19"/>
                  <a:gd name="f23" fmla="val 33"/>
                  <a:gd name="f24" fmla="val 29"/>
                  <a:gd name="f25" fmla="val 17"/>
                  <a:gd name="f26" fmla="val 24"/>
                  <a:gd name="f27" fmla="val 16"/>
                  <a:gd name="f28" fmla="val 15"/>
                  <a:gd name="f29" fmla="val 13"/>
                  <a:gd name="f30" fmla="val 3"/>
                  <a:gd name="f31" fmla="val 11"/>
                  <a:gd name="f32" fmla="val 1"/>
                  <a:gd name="f33" fmla="val 9"/>
                  <a:gd name="f34" fmla="val 2"/>
                  <a:gd name="f35" fmla="val 4"/>
                  <a:gd name="f36" fmla="val 12"/>
                  <a:gd name="f37" fmla="val 6"/>
                  <a:gd name="f38" fmla="val 23"/>
                  <a:gd name="f39" fmla="+- 0 0 -90"/>
                  <a:gd name="f40" fmla="*/ f3 1 45"/>
                  <a:gd name="f41" fmla="*/ f4 1 20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5"/>
                  <a:gd name="f50" fmla="*/ f46 1 20"/>
                  <a:gd name="f51" fmla="*/ 28 f47 1"/>
                  <a:gd name="f52" fmla="*/ 5 f46 1"/>
                  <a:gd name="f53" fmla="*/ 40 f47 1"/>
                  <a:gd name="f54" fmla="*/ 7 f46 1"/>
                  <a:gd name="f55" fmla="*/ 45 f47 1"/>
                  <a:gd name="f56" fmla="*/ 14 f46 1"/>
                  <a:gd name="f57" fmla="*/ 38 f47 1"/>
                  <a:gd name="f58" fmla="*/ 19 f46 1"/>
                  <a:gd name="f59" fmla="*/ 24 f47 1"/>
                  <a:gd name="f60" fmla="*/ 16 f46 1"/>
                  <a:gd name="f61" fmla="*/ 3 f47 1"/>
                  <a:gd name="f62" fmla="*/ 11 f46 1"/>
                  <a:gd name="f63" fmla="*/ 2 f47 1"/>
                  <a:gd name="f64" fmla="*/ 3 f46 1"/>
                  <a:gd name="f65" fmla="*/ 11 f47 1"/>
                  <a:gd name="f66" fmla="*/ 15 f47 1"/>
                  <a:gd name="f67" fmla="*/ 6 f46 1"/>
                  <a:gd name="f68" fmla="+- f48 0 f1"/>
                  <a:gd name="f69" fmla="*/ f51 1 45"/>
                  <a:gd name="f70" fmla="*/ f52 1 20"/>
                  <a:gd name="f71" fmla="*/ f53 1 45"/>
                  <a:gd name="f72" fmla="*/ f54 1 20"/>
                  <a:gd name="f73" fmla="*/ f55 1 45"/>
                  <a:gd name="f74" fmla="*/ f56 1 20"/>
                  <a:gd name="f75" fmla="*/ f57 1 45"/>
                  <a:gd name="f76" fmla="*/ f58 1 20"/>
                  <a:gd name="f77" fmla="*/ f59 1 45"/>
                  <a:gd name="f78" fmla="*/ f60 1 20"/>
                  <a:gd name="f79" fmla="*/ f61 1 45"/>
                  <a:gd name="f80" fmla="*/ f62 1 20"/>
                  <a:gd name="f81" fmla="*/ f63 1 45"/>
                  <a:gd name="f82" fmla="*/ f64 1 20"/>
                  <a:gd name="f83" fmla="*/ f65 1 45"/>
                  <a:gd name="f84" fmla="*/ f66 1 45"/>
                  <a:gd name="f85" fmla="*/ f67 1 20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50"/>
                  <a:gd name="f100" fmla="*/ f79 1 f49"/>
                  <a:gd name="f101" fmla="*/ f80 1 f50"/>
                  <a:gd name="f102" fmla="*/ f81 1 f49"/>
                  <a:gd name="f103" fmla="*/ f82 1 f50"/>
                  <a:gd name="f104" fmla="*/ f83 1 f49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1 1"/>
                  <a:gd name="f121" fmla="*/ f100 f40 1"/>
                  <a:gd name="f122" fmla="*/ f101 f41 1"/>
                  <a:gd name="f123" fmla="*/ f102 f40 1"/>
                  <a:gd name="f124" fmla="*/ f103 f41 1"/>
                  <a:gd name="f125" fmla="*/ f104 f40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25" y="f124"/>
                  </a:cxn>
                  <a:cxn ang="f68">
                    <a:pos x="f125" y="f124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5" h="2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5" y="f28"/>
                      <a:pt x="f16" y="f29"/>
                      <a:pt x="f30" y="f31"/>
                    </a:cubicBezTo>
                    <a:cubicBezTo>
                      <a:pt x="f32" y="f33"/>
                      <a:pt x="f5" y="f9"/>
                      <a:pt x="f34" y="f30"/>
                    </a:cubicBezTo>
                    <a:cubicBezTo>
                      <a:pt x="f35" y="f5"/>
                      <a:pt x="f15" y="f34"/>
                      <a:pt x="f31" y="f30"/>
                    </a:cubicBezTo>
                    <a:cubicBezTo>
                      <a:pt x="f31" y="f30"/>
                      <a:pt x="f31" y="f30"/>
                      <a:pt x="f31" y="f30"/>
                    </a:cubicBezTo>
                    <a:cubicBezTo>
                      <a:pt x="f36" y="f9"/>
                      <a:pt x="f29" y="f15"/>
                      <a:pt x="f28" y="f37"/>
                    </a:cubicBezTo>
                    <a:cubicBezTo>
                      <a:pt x="f22" y="f34"/>
                      <a:pt x="f38" y="f35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2" name="Freeform 423">
                <a:extLst>
                  <a:ext uri="{FF2B5EF4-FFF2-40B4-BE49-F238E27FC236}">
                    <a16:creationId xmlns:a16="http://schemas.microsoft.com/office/drawing/2014/main" id="{8031890A-20FA-9F05-85CE-7E62C389BCCF}"/>
                  </a:ext>
                </a:extLst>
              </p:cNvPr>
              <p:cNvSpPr/>
              <p:nvPr/>
            </p:nvSpPr>
            <p:spPr>
              <a:xfrm>
                <a:off x="295278" y="4803782"/>
                <a:ext cx="39684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13"/>
                  <a:gd name="f9" fmla="val 2"/>
                  <a:gd name="f10" fmla="val 15"/>
                  <a:gd name="f11" fmla="val 4"/>
                  <a:gd name="f12" fmla="val 6"/>
                  <a:gd name="f13" fmla="val 10"/>
                  <a:gd name="f14" fmla="val 14"/>
                  <a:gd name="f15" fmla="val 18"/>
                  <a:gd name="f16" fmla="val 26"/>
                  <a:gd name="f17" fmla="val 34"/>
                  <a:gd name="f18" fmla="val 12"/>
                  <a:gd name="f19" fmla="val 40"/>
                  <a:gd name="f20" fmla="val 9"/>
                  <a:gd name="f21" fmla="val 44"/>
                  <a:gd name="f22" fmla="val 1"/>
                  <a:gd name="f23" fmla="val 33"/>
                  <a:gd name="f24" fmla="val 29"/>
                  <a:gd name="f25" fmla="val 24"/>
                  <a:gd name="f26" fmla="val 20"/>
                  <a:gd name="f27" fmla="val 19"/>
                  <a:gd name="f28" fmla="val 17"/>
                  <a:gd name="f29" fmla="val 8"/>
                  <a:gd name="f30" fmla="+- 0 0 -90"/>
                  <a:gd name="f31" fmla="*/ f3 1 16"/>
                  <a:gd name="f32" fmla="*/ f4 1 45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45"/>
                  <a:gd name="f42" fmla="*/ 13 f38 1"/>
                  <a:gd name="f43" fmla="*/ 2 f37 1"/>
                  <a:gd name="f44" fmla="*/ 16 f38 1"/>
                  <a:gd name="f45" fmla="*/ 10 f37 1"/>
                  <a:gd name="f46" fmla="*/ 34 f37 1"/>
                  <a:gd name="f47" fmla="*/ 6 f38 1"/>
                  <a:gd name="f48" fmla="*/ 45 f37 1"/>
                  <a:gd name="f49" fmla="*/ 1 f38 1"/>
                  <a:gd name="f50" fmla="*/ 33 f37 1"/>
                  <a:gd name="f51" fmla="*/ 4 f38 1"/>
                  <a:gd name="f52" fmla="*/ 20 f37 1"/>
                  <a:gd name="f53" fmla="*/ 16 f37 1"/>
                  <a:gd name="f54" fmla="*/ 9 f37 1"/>
                  <a:gd name="f55" fmla="+- f39 0 f1"/>
                  <a:gd name="f56" fmla="*/ f42 1 16"/>
                  <a:gd name="f57" fmla="*/ f43 1 45"/>
                  <a:gd name="f58" fmla="*/ f44 1 16"/>
                  <a:gd name="f59" fmla="*/ f45 1 45"/>
                  <a:gd name="f60" fmla="*/ f46 1 45"/>
                  <a:gd name="f61" fmla="*/ f47 1 16"/>
                  <a:gd name="f62" fmla="*/ f48 1 45"/>
                  <a:gd name="f63" fmla="*/ f49 1 16"/>
                  <a:gd name="f64" fmla="*/ f50 1 45"/>
                  <a:gd name="f65" fmla="*/ f51 1 16"/>
                  <a:gd name="f66" fmla="*/ f52 1 45"/>
                  <a:gd name="f67" fmla="*/ f53 1 45"/>
                  <a:gd name="f68" fmla="*/ f54 1 45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0"/>
                  <a:gd name="f76" fmla="*/ f59 1 f41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1"/>
                  <a:gd name="f82" fmla="*/ f65 1 f40"/>
                  <a:gd name="f83" fmla="*/ f66 1 f41"/>
                  <a:gd name="f84" fmla="*/ f67 1 f41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1 1"/>
                  <a:gd name="f93" fmla="*/ f76 f32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2 1"/>
                  <a:gd name="f99" fmla="*/ f82 f31 1"/>
                  <a:gd name="f100" fmla="*/ f83 f32 1"/>
                  <a:gd name="f101" fmla="*/ f84 f32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0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95" y="f101"/>
                  </a:cxn>
                  <a:cxn ang="f55">
                    <a:pos x="f95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6" h="45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4" y="f15"/>
                      <a:pt x="f8" y="f16"/>
                      <a:pt x="f8" y="f17"/>
                    </a:cubicBezTo>
                    <a:cubicBezTo>
                      <a:pt x="f18" y="f19"/>
                      <a:pt x="f20" y="f7"/>
                      <a:pt x="f12" y="f7"/>
                    </a:cubicBezTo>
                    <a:cubicBezTo>
                      <a:pt x="f9" y="f21"/>
                      <a:pt x="f5" y="f19"/>
                      <a:pt x="f22" y="f23"/>
                    </a:cubicBezTo>
                    <a:cubicBezTo>
                      <a:pt x="f9" y="f24"/>
                      <a:pt x="f11" y="f25"/>
                      <a:pt x="f11" y="f26"/>
                    </a:cubicBezTo>
                    <a:cubicBezTo>
                      <a:pt x="f11" y="f27"/>
                      <a:pt x="f11" y="f28"/>
                      <a:pt x="f12" y="f6"/>
                    </a:cubicBezTo>
                    <a:cubicBezTo>
                      <a:pt x="f13" y="f14"/>
                      <a:pt x="f29" y="f18"/>
                      <a:pt x="f12" y="f20"/>
                    </a:cubicBezTo>
                    <a:cubicBezTo>
                      <a:pt x="f12" y="f9"/>
                      <a:pt x="f29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3" name="Freeform 424">
                <a:extLst>
                  <a:ext uri="{FF2B5EF4-FFF2-40B4-BE49-F238E27FC236}">
                    <a16:creationId xmlns:a16="http://schemas.microsoft.com/office/drawing/2014/main" id="{75131142-9328-6482-7FE8-44855CA57000}"/>
                  </a:ext>
                </a:extLst>
              </p:cNvPr>
              <p:cNvSpPr/>
              <p:nvPr/>
            </p:nvSpPr>
            <p:spPr>
              <a:xfrm>
                <a:off x="1489072" y="4711702"/>
                <a:ext cx="10319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7"/>
                  <a:gd name="f8" fmla="val 32"/>
                  <a:gd name="f9" fmla="val 15"/>
                  <a:gd name="f10" fmla="val 26"/>
                  <a:gd name="f11" fmla="val 12"/>
                  <a:gd name="f12" fmla="val 19"/>
                  <a:gd name="f13" fmla="val 14"/>
                  <a:gd name="f14" fmla="val 10"/>
                  <a:gd name="f15" fmla="val 7"/>
                  <a:gd name="f16" fmla="val 5"/>
                  <a:gd name="f17" fmla="val 11"/>
                  <a:gd name="f18" fmla="val 3"/>
                  <a:gd name="f19" fmla="val 9"/>
                  <a:gd name="f20" fmla="val 1"/>
                  <a:gd name="f21" fmla="val 2"/>
                  <a:gd name="f22" fmla="val 4"/>
                  <a:gd name="f23" fmla="val 22"/>
                  <a:gd name="f24" fmla="val 27"/>
                  <a:gd name="f25" fmla="val 29"/>
                  <a:gd name="f26" fmla="val 8"/>
                  <a:gd name="f27" fmla="val 31"/>
                  <a:gd name="f28" fmla="val 35"/>
                  <a:gd name="f29" fmla="val 38"/>
                  <a:gd name="f30" fmla="val 6"/>
                  <a:gd name="f31" fmla="val 41"/>
                  <a:gd name="f32" fmla="val 39"/>
                  <a:gd name="f33" fmla="+- 0 0 -90"/>
                  <a:gd name="f34" fmla="*/ f3 1 43"/>
                  <a:gd name="f35" fmla="*/ f4 1 1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3"/>
                  <a:gd name="f44" fmla="*/ f40 1 17"/>
                  <a:gd name="f45" fmla="*/ 32 f41 1"/>
                  <a:gd name="f46" fmla="*/ 15 f40 1"/>
                  <a:gd name="f47" fmla="*/ 12 f41 1"/>
                  <a:gd name="f48" fmla="*/ 12 f40 1"/>
                  <a:gd name="f49" fmla="*/ 5 f41 1"/>
                  <a:gd name="f50" fmla="*/ 11 f40 1"/>
                  <a:gd name="f51" fmla="*/ 1 f41 1"/>
                  <a:gd name="f52" fmla="*/ 5 f40 1"/>
                  <a:gd name="f53" fmla="*/ 7 f41 1"/>
                  <a:gd name="f54" fmla="*/ 0 f40 1"/>
                  <a:gd name="f55" fmla="*/ 19 f41 1"/>
                  <a:gd name="f56" fmla="*/ 2 f40 1"/>
                  <a:gd name="f57" fmla="*/ 29 f41 1"/>
                  <a:gd name="f58" fmla="*/ 7 f40 1"/>
                  <a:gd name="f59" fmla="*/ 41 f41 1"/>
                  <a:gd name="f60" fmla="+- f42 0 f1"/>
                  <a:gd name="f61" fmla="*/ f45 1 43"/>
                  <a:gd name="f62" fmla="*/ f46 1 17"/>
                  <a:gd name="f63" fmla="*/ f47 1 43"/>
                  <a:gd name="f64" fmla="*/ f48 1 17"/>
                  <a:gd name="f65" fmla="*/ f49 1 43"/>
                  <a:gd name="f66" fmla="*/ f50 1 17"/>
                  <a:gd name="f67" fmla="*/ f51 1 43"/>
                  <a:gd name="f68" fmla="*/ f52 1 17"/>
                  <a:gd name="f69" fmla="*/ f53 1 43"/>
                  <a:gd name="f70" fmla="*/ f54 1 17"/>
                  <a:gd name="f71" fmla="*/ f55 1 43"/>
                  <a:gd name="f72" fmla="*/ f56 1 17"/>
                  <a:gd name="f73" fmla="*/ f57 1 43"/>
                  <a:gd name="f74" fmla="*/ f58 1 17"/>
                  <a:gd name="f75" fmla="*/ f59 1 43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3"/>
                  <a:gd name="f93" fmla="*/ f74 1 f44"/>
                  <a:gd name="f94" fmla="*/ f75 1 f43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4 1"/>
                  <a:gd name="f112" fmla="*/ f93 f35 1"/>
                  <a:gd name="f113" fmla="*/ f9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99" y="f112"/>
                  </a:cxn>
                  <a:cxn ang="f60">
                    <a:pos x="f113" y="f112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43" h="17">
                    <a:moveTo>
                      <a:pt x="f8" y="f9"/>
                    </a:moveTo>
                    <a:cubicBezTo>
                      <a:pt x="f10" y="f11"/>
                      <a:pt x="f12" y="f13"/>
                      <a:pt x="f11" y="f11"/>
                    </a:cubicBezTo>
                    <a:cubicBezTo>
                      <a:pt x="f14" y="f11"/>
                      <a:pt x="f15" y="f11"/>
                      <a:pt x="f16" y="f17"/>
                    </a:cubicBezTo>
                    <a:cubicBezTo>
                      <a:pt x="f18" y="f14"/>
                      <a:pt x="f5" y="f19"/>
                      <a:pt x="f20" y="f16"/>
                    </a:cubicBezTo>
                    <a:cubicBezTo>
                      <a:pt x="f20" y="f21"/>
                      <a:pt x="f22" y="f5"/>
                      <a:pt x="f15" y="f5"/>
                    </a:cubicBezTo>
                    <a:cubicBezTo>
                      <a:pt x="f17" y="f5"/>
                      <a:pt x="f9" y="f20"/>
                      <a:pt x="f12" y="f21"/>
                    </a:cubicBezTo>
                    <a:cubicBezTo>
                      <a:pt x="f23" y="f22"/>
                      <a:pt x="f24" y="f21"/>
                      <a:pt x="f25" y="f15"/>
                    </a:cubicBezTo>
                    <a:cubicBezTo>
                      <a:pt x="f25" y="f26"/>
                      <a:pt x="f27" y="f19"/>
                      <a:pt x="f8" y="f15"/>
                    </a:cubicBezTo>
                    <a:cubicBezTo>
                      <a:pt x="f28" y="f22"/>
                      <a:pt x="f29" y="f30"/>
                      <a:pt x="f31" y="f15"/>
                    </a:cubicBezTo>
                    <a:cubicBezTo>
                      <a:pt x="f6" y="f13"/>
                      <a:pt x="f32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4" name="Freeform 425">
                <a:extLst>
                  <a:ext uri="{FF2B5EF4-FFF2-40B4-BE49-F238E27FC236}">
                    <a16:creationId xmlns:a16="http://schemas.microsoft.com/office/drawing/2014/main" id="{F1DC25A2-50DE-F8D4-98F6-7EEA29AE6D4C}"/>
                  </a:ext>
                </a:extLst>
              </p:cNvPr>
              <p:cNvSpPr/>
              <p:nvPr/>
            </p:nvSpPr>
            <p:spPr>
              <a:xfrm>
                <a:off x="963613" y="4887916"/>
                <a:ext cx="39684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37"/>
                  <a:gd name="f9" fmla="val 1"/>
                  <a:gd name="f10" fmla="val 30"/>
                  <a:gd name="f11" fmla="val 2"/>
                  <a:gd name="f12" fmla="val 24"/>
                  <a:gd name="f13" fmla="val 4"/>
                  <a:gd name="f14" fmla="val 18"/>
                  <a:gd name="f15" fmla="val 17"/>
                  <a:gd name="f16" fmla="val 6"/>
                  <a:gd name="f17" fmla="val 15"/>
                  <a:gd name="f18" fmla="val 8"/>
                  <a:gd name="f19" fmla="val 14"/>
                  <a:gd name="f20" fmla="val 9"/>
                  <a:gd name="f21" fmla="val 12"/>
                  <a:gd name="f22" fmla="val 7"/>
                  <a:gd name="f23" fmla="val 10"/>
                  <a:gd name="f24" fmla="val 5"/>
                  <a:gd name="f25" fmla="val 3"/>
                  <a:gd name="f26" fmla="val 13"/>
                  <a:gd name="f27" fmla="val 26"/>
                  <a:gd name="f28" fmla="val 11"/>
                  <a:gd name="f29" fmla="val 35"/>
                  <a:gd name="f30" fmla="val 36"/>
                  <a:gd name="f31" fmla="val 39"/>
                  <a:gd name="f32" fmla="val 41"/>
                  <a:gd name="f33" fmla="val 44"/>
                  <a:gd name="f34" fmla="val 43"/>
                  <a:gd name="f35" fmla="+- 0 0 -90"/>
                  <a:gd name="f36" fmla="*/ f3 1 16"/>
                  <a:gd name="f37" fmla="*/ f4 1 4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45"/>
                  <a:gd name="f47" fmla="*/ 0 f43 1"/>
                  <a:gd name="f48" fmla="*/ 37 f42 1"/>
                  <a:gd name="f49" fmla="*/ 4 f43 1"/>
                  <a:gd name="f50" fmla="*/ 18 f42 1"/>
                  <a:gd name="f51" fmla="*/ 6 f43 1"/>
                  <a:gd name="f52" fmla="*/ 15 f42 1"/>
                  <a:gd name="f53" fmla="*/ 7 f43 1"/>
                  <a:gd name="f54" fmla="*/ 10 f42 1"/>
                  <a:gd name="f55" fmla="*/ 5 f43 1"/>
                  <a:gd name="f56" fmla="*/ 6 f42 1"/>
                  <a:gd name="f57" fmla="*/ 9 f43 1"/>
                  <a:gd name="f58" fmla="*/ 1 f42 1"/>
                  <a:gd name="f59" fmla="*/ 15 f43 1"/>
                  <a:gd name="f60" fmla="*/ 8 f42 1"/>
                  <a:gd name="f61" fmla="*/ 11 f43 1"/>
                  <a:gd name="f62" fmla="*/ 35 f42 1"/>
                  <a:gd name="f63" fmla="*/ 10 f43 1"/>
                  <a:gd name="f64" fmla="*/ 39 f42 1"/>
                  <a:gd name="f65" fmla="*/ 44 f42 1"/>
                  <a:gd name="f66" fmla="+- f44 0 f1"/>
                  <a:gd name="f67" fmla="*/ f47 1 16"/>
                  <a:gd name="f68" fmla="*/ f48 1 45"/>
                  <a:gd name="f69" fmla="*/ f49 1 16"/>
                  <a:gd name="f70" fmla="*/ f50 1 45"/>
                  <a:gd name="f71" fmla="*/ f51 1 16"/>
                  <a:gd name="f72" fmla="*/ f52 1 45"/>
                  <a:gd name="f73" fmla="*/ f53 1 16"/>
                  <a:gd name="f74" fmla="*/ f54 1 45"/>
                  <a:gd name="f75" fmla="*/ f55 1 16"/>
                  <a:gd name="f76" fmla="*/ f56 1 45"/>
                  <a:gd name="f77" fmla="*/ f57 1 16"/>
                  <a:gd name="f78" fmla="*/ f58 1 45"/>
                  <a:gd name="f79" fmla="*/ f59 1 16"/>
                  <a:gd name="f80" fmla="*/ f60 1 45"/>
                  <a:gd name="f81" fmla="*/ f61 1 16"/>
                  <a:gd name="f82" fmla="*/ f62 1 45"/>
                  <a:gd name="f83" fmla="*/ f63 1 16"/>
                  <a:gd name="f84" fmla="*/ f64 1 45"/>
                  <a:gd name="f85" fmla="*/ f65 1 4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5"/>
                  <a:gd name="f99" fmla="*/ f76 1 f46"/>
                  <a:gd name="f100" fmla="*/ f77 1 f45"/>
                  <a:gd name="f101" fmla="*/ f78 1 f46"/>
                  <a:gd name="f102" fmla="*/ f79 1 f45"/>
                  <a:gd name="f103" fmla="*/ f80 1 f46"/>
                  <a:gd name="f104" fmla="*/ f81 1 f45"/>
                  <a:gd name="f105" fmla="*/ f82 1 f46"/>
                  <a:gd name="f106" fmla="*/ f83 1 f45"/>
                  <a:gd name="f107" fmla="*/ f84 1 f46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6 1"/>
                  <a:gd name="f122" fmla="*/ f99 f37 1"/>
                  <a:gd name="f123" fmla="*/ f100 f36 1"/>
                  <a:gd name="f124" fmla="*/ f101 f37 1"/>
                  <a:gd name="f125" fmla="*/ f102 f36 1"/>
                  <a:gd name="f126" fmla="*/ f103 f37 1"/>
                  <a:gd name="f127" fmla="*/ f104 f36 1"/>
                  <a:gd name="f128" fmla="*/ f105 f37 1"/>
                  <a:gd name="f129" fmla="*/ f106 f36 1"/>
                  <a:gd name="f130" fmla="*/ f107 f37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30"/>
                  </a:cxn>
                  <a:cxn ang="f66">
                    <a:pos x="f121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16" h="45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0"/>
                      <a:pt x="f24" y="f22"/>
                      <a:pt x="f24" y="f16"/>
                    </a:cubicBezTo>
                    <a:cubicBezTo>
                      <a:pt x="f16" y="f13"/>
                      <a:pt x="f16" y="f5"/>
                      <a:pt x="f20" y="f9"/>
                    </a:cubicBezTo>
                    <a:cubicBezTo>
                      <a:pt x="f21" y="f11"/>
                      <a:pt x="f6" y="f25"/>
                      <a:pt x="f17" y="f18"/>
                    </a:cubicBezTo>
                    <a:cubicBezTo>
                      <a:pt x="f26" y="f15"/>
                      <a:pt x="f21" y="f27"/>
                      <a:pt x="f28" y="f29"/>
                    </a:cubicBezTo>
                    <a:cubicBezTo>
                      <a:pt x="f28" y="f30"/>
                      <a:pt x="f28" y="f8"/>
                      <a:pt x="f23" y="f31"/>
                    </a:cubicBezTo>
                    <a:cubicBezTo>
                      <a:pt x="f20" y="f32"/>
                      <a:pt x="f20" y="f7"/>
                      <a:pt x="f24" y="f33"/>
                    </a:cubicBezTo>
                    <a:cubicBezTo>
                      <a:pt x="f9" y="f34"/>
                      <a:pt x="f5" y="f32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5" name="Freeform 426">
                <a:extLst>
                  <a:ext uri="{FF2B5EF4-FFF2-40B4-BE49-F238E27FC236}">
                    <a16:creationId xmlns:a16="http://schemas.microsoft.com/office/drawing/2014/main" id="{C992AADB-9C63-5481-55AA-0E2E1826F259}"/>
                  </a:ext>
                </a:extLst>
              </p:cNvPr>
              <p:cNvSpPr/>
              <p:nvPr/>
            </p:nvSpPr>
            <p:spPr>
              <a:xfrm>
                <a:off x="1314449" y="4673598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5"/>
                  <a:gd name="f8" fmla="val 8"/>
                  <a:gd name="f9" fmla="val 20"/>
                  <a:gd name="f10" fmla="val 15"/>
                  <a:gd name="f11" fmla="val 17"/>
                  <a:gd name="f12" fmla="val 22"/>
                  <a:gd name="f13" fmla="val 14"/>
                  <a:gd name="f14" fmla="val 29"/>
                  <a:gd name="f15" fmla="val 13"/>
                  <a:gd name="f16" fmla="val 31"/>
                  <a:gd name="f17" fmla="val 12"/>
                  <a:gd name="f18" fmla="val 11"/>
                  <a:gd name="f19" fmla="val 32"/>
                  <a:gd name="f20" fmla="val 10"/>
                  <a:gd name="f21" fmla="val 34"/>
                  <a:gd name="f22" fmla="val 38"/>
                  <a:gd name="f23" fmla="val 39"/>
                  <a:gd name="f24" fmla="val 9"/>
                  <a:gd name="f25" fmla="val 42"/>
                  <a:gd name="f26" fmla="val 43"/>
                  <a:gd name="f27" fmla="val 7"/>
                  <a:gd name="f28" fmla="val 6"/>
                  <a:gd name="f29" fmla="val 4"/>
                  <a:gd name="f30" fmla="val 41"/>
                  <a:gd name="f31" fmla="val 2"/>
                  <a:gd name="f32" fmla="val 35"/>
                  <a:gd name="f33" fmla="val 27"/>
                  <a:gd name="f34" fmla="val 5"/>
                  <a:gd name="f35" fmla="val 16"/>
                  <a:gd name="f36" fmla="val 18"/>
                  <a:gd name="f37" fmla="val 1"/>
                  <a:gd name="f38" fmla="val 21"/>
                  <a:gd name="f39" fmla="+- 0 0 -90"/>
                  <a:gd name="f40" fmla="*/ f3 1 23"/>
                  <a:gd name="f41" fmla="*/ f4 1 4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3"/>
                  <a:gd name="f50" fmla="*/ f46 1 45"/>
                  <a:gd name="f51" fmla="*/ 23 f47 1"/>
                  <a:gd name="f52" fmla="*/ 8 f46 1"/>
                  <a:gd name="f53" fmla="*/ 14 f47 1"/>
                  <a:gd name="f54" fmla="*/ 29 f46 1"/>
                  <a:gd name="f55" fmla="*/ 12 f47 1"/>
                  <a:gd name="f56" fmla="*/ 10 f47 1"/>
                  <a:gd name="f57" fmla="*/ 34 f46 1"/>
                  <a:gd name="f58" fmla="*/ 9 f47 1"/>
                  <a:gd name="f59" fmla="*/ 42 f46 1"/>
                  <a:gd name="f60" fmla="*/ 6 f47 1"/>
                  <a:gd name="f61" fmla="*/ 43 f46 1"/>
                  <a:gd name="f62" fmla="*/ 2 f47 1"/>
                  <a:gd name="f63" fmla="*/ 35 f46 1"/>
                  <a:gd name="f64" fmla="*/ 11 f47 1"/>
                  <a:gd name="f65" fmla="*/ 13 f47 1"/>
                  <a:gd name="f66" fmla="*/ 4 f46 1"/>
                  <a:gd name="f67" fmla="*/ 18 f47 1"/>
                  <a:gd name="f68" fmla="*/ 1 f46 1"/>
                  <a:gd name="f69" fmla="+- f48 0 f1"/>
                  <a:gd name="f70" fmla="*/ f51 1 23"/>
                  <a:gd name="f71" fmla="*/ f52 1 45"/>
                  <a:gd name="f72" fmla="*/ f53 1 23"/>
                  <a:gd name="f73" fmla="*/ f54 1 45"/>
                  <a:gd name="f74" fmla="*/ f55 1 23"/>
                  <a:gd name="f75" fmla="*/ f56 1 23"/>
                  <a:gd name="f76" fmla="*/ f57 1 45"/>
                  <a:gd name="f77" fmla="*/ f58 1 23"/>
                  <a:gd name="f78" fmla="*/ f59 1 45"/>
                  <a:gd name="f79" fmla="*/ f60 1 23"/>
                  <a:gd name="f80" fmla="*/ f61 1 45"/>
                  <a:gd name="f81" fmla="*/ f62 1 23"/>
                  <a:gd name="f82" fmla="*/ f63 1 45"/>
                  <a:gd name="f83" fmla="*/ f64 1 23"/>
                  <a:gd name="f84" fmla="*/ f65 1 23"/>
                  <a:gd name="f85" fmla="*/ f66 1 45"/>
                  <a:gd name="f86" fmla="*/ f67 1 23"/>
                  <a:gd name="f87" fmla="*/ f68 1 45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50"/>
                  <a:gd name="f103" fmla="*/ f81 1 f49"/>
                  <a:gd name="f104" fmla="*/ f82 1 f50"/>
                  <a:gd name="f105" fmla="*/ f83 1 f49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1 1"/>
                  <a:gd name="f125" fmla="*/ f103 f40 1"/>
                  <a:gd name="f126" fmla="*/ f104 f41 1"/>
                  <a:gd name="f127" fmla="*/ f105 f40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7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4"/>
                  </a:cxn>
                  <a:cxn ang="f69">
                    <a:pos x="f125" y="f126"/>
                  </a:cxn>
                  <a:cxn ang="f69">
                    <a:pos x="f127" y="f115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23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4"/>
                      <a:pt x="f17" y="f14"/>
                    </a:cubicBezTo>
                    <a:cubicBezTo>
                      <a:pt x="f18" y="f16"/>
                      <a:pt x="f8" y="f19"/>
                      <a:pt x="f20" y="f21"/>
                    </a:cubicBezTo>
                    <a:cubicBezTo>
                      <a:pt x="f15" y="f22"/>
                      <a:pt x="f20" y="f23"/>
                      <a:pt x="f24" y="f25"/>
                    </a:cubicBezTo>
                    <a:cubicBezTo>
                      <a:pt x="f24" y="f26"/>
                      <a:pt x="f27" y="f7"/>
                      <a:pt x="f28" y="f26"/>
                    </a:cubicBezTo>
                    <a:cubicBezTo>
                      <a:pt x="f29" y="f30"/>
                      <a:pt x="f5" y="f23"/>
                      <a:pt x="f31" y="f32"/>
                    </a:cubicBezTo>
                    <a:cubicBezTo>
                      <a:pt x="f28" y="f33"/>
                      <a:pt x="f8" y="f11"/>
                      <a:pt x="f18" y="f8"/>
                    </a:cubicBezTo>
                    <a:cubicBezTo>
                      <a:pt x="f18" y="f27"/>
                      <a:pt x="f17" y="f34"/>
                      <a:pt x="f15" y="f29"/>
                    </a:cubicBezTo>
                    <a:cubicBezTo>
                      <a:pt x="f13" y="f31"/>
                      <a:pt x="f35" y="f5"/>
                      <a:pt x="f36" y="f37"/>
                    </a:cubicBezTo>
                    <a:cubicBezTo>
                      <a:pt x="f38" y="f31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6" name="Freeform 427">
                <a:extLst>
                  <a:ext uri="{FF2B5EF4-FFF2-40B4-BE49-F238E27FC236}">
                    <a16:creationId xmlns:a16="http://schemas.microsoft.com/office/drawing/2014/main" id="{524E8CA2-8A29-E0D9-8F49-7C65213686E3}"/>
                  </a:ext>
                </a:extLst>
              </p:cNvPr>
              <p:cNvSpPr/>
              <p:nvPr/>
            </p:nvSpPr>
            <p:spPr>
              <a:xfrm>
                <a:off x="260347" y="5068894"/>
                <a:ext cx="100017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22"/>
                  <a:gd name="f8" fmla="val 7"/>
                  <a:gd name="f9" fmla="val 14"/>
                  <a:gd name="f10" fmla="val 3"/>
                  <a:gd name="f11" fmla="val 20"/>
                  <a:gd name="f12" fmla="val 5"/>
                  <a:gd name="f13" fmla="val 26"/>
                  <a:gd name="f14" fmla="val 8"/>
                  <a:gd name="f15" fmla="val 27"/>
                  <a:gd name="f16" fmla="val 28"/>
                  <a:gd name="f17" fmla="val 9"/>
                  <a:gd name="f18" fmla="val 29"/>
                  <a:gd name="f19" fmla="val 13"/>
                  <a:gd name="f20" fmla="val 30"/>
                  <a:gd name="f21" fmla="val 32"/>
                  <a:gd name="f22" fmla="val 11"/>
                  <a:gd name="f23" fmla="val 36"/>
                  <a:gd name="f24" fmla="val 38"/>
                  <a:gd name="f25" fmla="val 12"/>
                  <a:gd name="f26" fmla="val 40"/>
                  <a:gd name="f27" fmla="val 41"/>
                  <a:gd name="f28" fmla="val 15"/>
                  <a:gd name="f29" fmla="val 16"/>
                  <a:gd name="f30" fmla="val 18"/>
                  <a:gd name="f31" fmla="val 34"/>
                  <a:gd name="f32" fmla="val 25"/>
                  <a:gd name="f33" fmla="val 17"/>
                  <a:gd name="f34" fmla="val 4"/>
                  <a:gd name="f35" fmla="val 10"/>
                  <a:gd name="f36" fmla="val 1"/>
                  <a:gd name="f37" fmla="val 2"/>
                  <a:gd name="f38" fmla="+- 0 0 -90"/>
                  <a:gd name="f39" fmla="*/ f3 1 42"/>
                  <a:gd name="f40" fmla="*/ f4 1 22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2"/>
                  <a:gd name="f49" fmla="*/ f45 1 22"/>
                  <a:gd name="f50" fmla="*/ 7 f46 1"/>
                  <a:gd name="f51" fmla="*/ 0 f45 1"/>
                  <a:gd name="f52" fmla="*/ 26 f46 1"/>
                  <a:gd name="f53" fmla="*/ 8 f45 1"/>
                  <a:gd name="f54" fmla="*/ 28 f46 1"/>
                  <a:gd name="f55" fmla="*/ 9 f45 1"/>
                  <a:gd name="f56" fmla="*/ 32 f46 1"/>
                  <a:gd name="f57" fmla="*/ 11 f45 1"/>
                  <a:gd name="f58" fmla="*/ 40 f46 1"/>
                  <a:gd name="f59" fmla="*/ 13 f45 1"/>
                  <a:gd name="f60" fmla="*/ 41 f46 1"/>
                  <a:gd name="f61" fmla="*/ 16 f45 1"/>
                  <a:gd name="f62" fmla="*/ 34 f46 1"/>
                  <a:gd name="f63" fmla="*/ 20 f45 1"/>
                  <a:gd name="f64" fmla="*/ 12 f45 1"/>
                  <a:gd name="f65" fmla="*/ 1 f46 1"/>
                  <a:gd name="f66" fmla="*/ 5 f45 1"/>
                  <a:gd name="f67" fmla="+- f47 0 f1"/>
                  <a:gd name="f68" fmla="*/ f50 1 42"/>
                  <a:gd name="f69" fmla="*/ f51 1 22"/>
                  <a:gd name="f70" fmla="*/ f52 1 42"/>
                  <a:gd name="f71" fmla="*/ f53 1 22"/>
                  <a:gd name="f72" fmla="*/ f54 1 42"/>
                  <a:gd name="f73" fmla="*/ f55 1 22"/>
                  <a:gd name="f74" fmla="*/ f56 1 42"/>
                  <a:gd name="f75" fmla="*/ f57 1 22"/>
                  <a:gd name="f76" fmla="*/ f58 1 42"/>
                  <a:gd name="f77" fmla="*/ f59 1 22"/>
                  <a:gd name="f78" fmla="*/ f60 1 42"/>
                  <a:gd name="f79" fmla="*/ f61 1 22"/>
                  <a:gd name="f80" fmla="*/ f62 1 42"/>
                  <a:gd name="f81" fmla="*/ f63 1 22"/>
                  <a:gd name="f82" fmla="*/ f64 1 22"/>
                  <a:gd name="f83" fmla="*/ f65 1 42"/>
                  <a:gd name="f84" fmla="*/ f66 1 22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9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40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10" y="f124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2" h="2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5" y="f14"/>
                      <a:pt x="f1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17"/>
                      <a:pt x="f24" y="f25"/>
                      <a:pt x="f26" y="f19"/>
                    </a:cubicBezTo>
                    <a:cubicBezTo>
                      <a:pt x="f27" y="f19"/>
                      <a:pt x="f6" y="f28"/>
                      <a:pt x="f27" y="f29"/>
                    </a:cubicBezTo>
                    <a:cubicBezTo>
                      <a:pt x="f24" y="f30"/>
                      <a:pt x="f24" y="f7"/>
                      <a:pt x="f31" y="f11"/>
                    </a:cubicBezTo>
                    <a:cubicBezTo>
                      <a:pt x="f32" y="f33"/>
                      <a:pt x="f29" y="f28"/>
                      <a:pt x="f8" y="f25"/>
                    </a:cubicBezTo>
                    <a:cubicBezTo>
                      <a:pt x="f34" y="f25"/>
                      <a:pt x="f5" y="f35"/>
                      <a:pt x="f36" y="f12"/>
                    </a:cubicBezTo>
                    <a:cubicBezTo>
                      <a:pt x="f37" y="f37"/>
                      <a:pt x="f34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7" name="Freeform 428">
                <a:extLst>
                  <a:ext uri="{FF2B5EF4-FFF2-40B4-BE49-F238E27FC236}">
                    <a16:creationId xmlns:a16="http://schemas.microsoft.com/office/drawing/2014/main" id="{0759158D-010E-9856-CFE3-7276A31275C7}"/>
                  </a:ext>
                </a:extLst>
              </p:cNvPr>
              <p:cNvSpPr/>
              <p:nvPr/>
            </p:nvSpPr>
            <p:spPr>
              <a:xfrm>
                <a:off x="820738" y="4664080"/>
                <a:ext cx="2698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5"/>
                  <a:gd name="f8" fmla="val 10"/>
                  <a:gd name="f9" fmla="val 18"/>
                  <a:gd name="f10" fmla="val 24"/>
                  <a:gd name="f11" fmla="val 30"/>
                  <a:gd name="f12" fmla="val 35"/>
                  <a:gd name="f13" fmla="val 37"/>
                  <a:gd name="f14" fmla="val 39"/>
                  <a:gd name="f15" fmla="val 40"/>
                  <a:gd name="f16" fmla="val 9"/>
                  <a:gd name="f17" fmla="val 42"/>
                  <a:gd name="f18" fmla="val 5"/>
                  <a:gd name="f19" fmla="val 2"/>
                  <a:gd name="f20" fmla="val 1"/>
                  <a:gd name="f21" fmla="val 43"/>
                  <a:gd name="f22" fmla="val 32"/>
                  <a:gd name="f23" fmla="val 25"/>
                  <a:gd name="f24" fmla="val 14"/>
                  <a:gd name="f25" fmla="val 4"/>
                  <a:gd name="f26" fmla="val 19"/>
                  <a:gd name="f27" fmla="val 17"/>
                  <a:gd name="f28" fmla="val 15"/>
                  <a:gd name="f29" fmla="val 8"/>
                  <a:gd name="f30" fmla="val 12"/>
                  <a:gd name="f31" fmla="val 3"/>
                  <a:gd name="f32" fmla="val 6"/>
                  <a:gd name="f33" fmla="val 7"/>
                  <a:gd name="f34" fmla="+- 0 0 -90"/>
                  <a:gd name="f35" fmla="*/ f3 1 11"/>
                  <a:gd name="f36" fmla="*/ f4 1 4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1"/>
                  <a:gd name="f45" fmla="*/ f41 1 45"/>
                  <a:gd name="f46" fmla="*/ 10 f42 1"/>
                  <a:gd name="f47" fmla="*/ 18 f41 1"/>
                  <a:gd name="f48" fmla="*/ 11 f42 1"/>
                  <a:gd name="f49" fmla="*/ 35 f41 1"/>
                  <a:gd name="f50" fmla="*/ 40 f41 1"/>
                  <a:gd name="f51" fmla="*/ 5 f42 1"/>
                  <a:gd name="f52" fmla="*/ 45 f41 1"/>
                  <a:gd name="f53" fmla="*/ 0 f42 1"/>
                  <a:gd name="f54" fmla="*/ 1 f42 1"/>
                  <a:gd name="f55" fmla="*/ 4 f42 1"/>
                  <a:gd name="f56" fmla="*/ 17 f41 1"/>
                  <a:gd name="f57" fmla="*/ 3 f42 1"/>
                  <a:gd name="f58" fmla="*/ 11 f41 1"/>
                  <a:gd name="f59" fmla="*/ 2 f42 1"/>
                  <a:gd name="f60" fmla="*/ 4 f41 1"/>
                  <a:gd name="f61" fmla="*/ 1 f41 1"/>
                  <a:gd name="f62" fmla="*/ 7 f41 1"/>
                  <a:gd name="f63" fmla="+- f43 0 f1"/>
                  <a:gd name="f64" fmla="*/ f46 1 11"/>
                  <a:gd name="f65" fmla="*/ f47 1 45"/>
                  <a:gd name="f66" fmla="*/ f48 1 11"/>
                  <a:gd name="f67" fmla="*/ f49 1 45"/>
                  <a:gd name="f68" fmla="*/ f50 1 45"/>
                  <a:gd name="f69" fmla="*/ f51 1 11"/>
                  <a:gd name="f70" fmla="*/ f52 1 45"/>
                  <a:gd name="f71" fmla="*/ f53 1 11"/>
                  <a:gd name="f72" fmla="*/ f54 1 11"/>
                  <a:gd name="f73" fmla="*/ f55 1 11"/>
                  <a:gd name="f74" fmla="*/ f56 1 45"/>
                  <a:gd name="f75" fmla="*/ f57 1 11"/>
                  <a:gd name="f76" fmla="*/ f58 1 45"/>
                  <a:gd name="f77" fmla="*/ f59 1 11"/>
                  <a:gd name="f78" fmla="*/ f60 1 45"/>
                  <a:gd name="f79" fmla="*/ f61 1 45"/>
                  <a:gd name="f80" fmla="*/ f62 1 45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4"/>
                  <a:gd name="f88" fmla="*/ f67 1 f45"/>
                  <a:gd name="f89" fmla="*/ f68 1 f45"/>
                  <a:gd name="f90" fmla="*/ f69 1 f44"/>
                  <a:gd name="f91" fmla="*/ f70 1 f45"/>
                  <a:gd name="f92" fmla="*/ f71 1 f44"/>
                  <a:gd name="f93" fmla="*/ f72 1 f44"/>
                  <a:gd name="f94" fmla="*/ f73 1 f44"/>
                  <a:gd name="f95" fmla="*/ f74 1 f45"/>
                  <a:gd name="f96" fmla="*/ f75 1 f44"/>
                  <a:gd name="f97" fmla="*/ f76 1 f45"/>
                  <a:gd name="f98" fmla="*/ f77 1 f44"/>
                  <a:gd name="f99" fmla="*/ f78 1 f45"/>
                  <a:gd name="f100" fmla="*/ f79 1 f45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5 1"/>
                  <a:gd name="f109" fmla="*/ f88 f36 1"/>
                  <a:gd name="f110" fmla="*/ f89 f36 1"/>
                  <a:gd name="f111" fmla="*/ f90 f35 1"/>
                  <a:gd name="f112" fmla="*/ f91 f36 1"/>
                  <a:gd name="f113" fmla="*/ f92 f35 1"/>
                  <a:gd name="f114" fmla="*/ f93 f35 1"/>
                  <a:gd name="f115" fmla="*/ f94 f35 1"/>
                  <a:gd name="f116" fmla="*/ f95 f36 1"/>
                  <a:gd name="f117" fmla="*/ f96 f35 1"/>
                  <a:gd name="f118" fmla="*/ f97 f36 1"/>
                  <a:gd name="f119" fmla="*/ f98 f35 1"/>
                  <a:gd name="f120" fmla="*/ f99 f36 1"/>
                  <a:gd name="f121" fmla="*/ f100 f36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6" y="f110"/>
                  </a:cxn>
                  <a:cxn ang="f63">
                    <a:pos x="f111" y="f112"/>
                  </a:cxn>
                  <a:cxn ang="f63">
                    <a:pos x="f113" y="f110"/>
                  </a:cxn>
                  <a:cxn ang="f63">
                    <a:pos x="f114" y="f107"/>
                  </a:cxn>
                  <a:cxn ang="f63">
                    <a:pos x="f115" y="f116"/>
                  </a:cxn>
                  <a:cxn ang="f63">
                    <a:pos x="f117" y="f118"/>
                  </a:cxn>
                  <a:cxn ang="f63">
                    <a:pos x="f119" y="f120"/>
                  </a:cxn>
                  <a:cxn ang="f63">
                    <a:pos x="f111" y="f121"/>
                  </a:cxn>
                  <a:cxn ang="f63">
                    <a:pos x="f108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11" h="45">
                    <a:moveTo>
                      <a:pt x="f8" y="f9"/>
                    </a:moveTo>
                    <a:cubicBezTo>
                      <a:pt x="f6" y="f10"/>
                      <a:pt x="f8" y="f11"/>
                      <a:pt x="f6" y="f12"/>
                    </a:cubicBezTo>
                    <a:cubicBezTo>
                      <a:pt x="f6" y="f13"/>
                      <a:pt x="f6" y="f14"/>
                      <a:pt x="f8" y="f15"/>
                    </a:cubicBezTo>
                    <a:cubicBezTo>
                      <a:pt x="f16" y="f17"/>
                      <a:pt x="f16" y="f7"/>
                      <a:pt x="f18" y="f7"/>
                    </a:cubicBezTo>
                    <a:cubicBezTo>
                      <a:pt x="f19" y="f7"/>
                      <a:pt x="f20" y="f21"/>
                      <a:pt x="f5" y="f15"/>
                    </a:cubicBezTo>
                    <a:cubicBezTo>
                      <a:pt x="f5" y="f22"/>
                      <a:pt x="f20" y="f23"/>
                      <a:pt x="f20" y="f9"/>
                    </a:cubicBezTo>
                    <a:cubicBezTo>
                      <a:pt x="f20" y="f24"/>
                      <a:pt x="f25" y="f26"/>
                      <a:pt x="f25" y="f27"/>
                    </a:cubicBezTo>
                    <a:cubicBezTo>
                      <a:pt x="f25" y="f28"/>
                      <a:pt x="f29" y="f30"/>
                      <a:pt x="f31" y="f6"/>
                    </a:cubicBezTo>
                    <a:cubicBezTo>
                      <a:pt x="f5" y="f8"/>
                      <a:pt x="f19" y="f32"/>
                      <a:pt x="f19" y="f25"/>
                    </a:cubicBezTo>
                    <a:cubicBezTo>
                      <a:pt x="f31" y="f19"/>
                      <a:pt x="f31" y="f5"/>
                      <a:pt x="f18" y="f20"/>
                    </a:cubicBezTo>
                    <a:cubicBezTo>
                      <a:pt x="f33" y="f31"/>
                      <a:pt x="f6" y="f31"/>
                      <a:pt x="f6" y="f33"/>
                    </a:cubicBezTo>
                    <a:cubicBezTo>
                      <a:pt x="f6" y="f6"/>
                      <a:pt x="f6" y="f28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8" name="Freeform 429">
                <a:extLst>
                  <a:ext uri="{FF2B5EF4-FFF2-40B4-BE49-F238E27FC236}">
                    <a16:creationId xmlns:a16="http://schemas.microsoft.com/office/drawing/2014/main" id="{20AE0210-2146-D4B6-6540-C3C25F81C58E}"/>
                  </a:ext>
                </a:extLst>
              </p:cNvPr>
              <p:cNvSpPr/>
              <p:nvPr/>
            </p:nvSpPr>
            <p:spPr>
              <a:xfrm>
                <a:off x="1231897" y="4951411"/>
                <a:ext cx="4762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4"/>
                  <a:gd name="f8" fmla="val 8"/>
                  <a:gd name="f9" fmla="val 4"/>
                  <a:gd name="f10" fmla="val 1"/>
                  <a:gd name="f11" fmla="val 2"/>
                  <a:gd name="f12" fmla="val 6"/>
                  <a:gd name="f13" fmla="val 9"/>
                  <a:gd name="f14" fmla="val 12"/>
                  <a:gd name="f15" fmla="val 3"/>
                  <a:gd name="f16" fmla="val 13"/>
                  <a:gd name="f17" fmla="val 15"/>
                  <a:gd name="f18" fmla="val 14"/>
                  <a:gd name="f19" fmla="val 16"/>
                  <a:gd name="f20" fmla="val 19"/>
                  <a:gd name="f21" fmla="val 24"/>
                  <a:gd name="f22" fmla="val 28"/>
                  <a:gd name="f23" fmla="val 18"/>
                  <a:gd name="f24" fmla="val 31"/>
                  <a:gd name="f25" fmla="val 33"/>
                  <a:gd name="f26" fmla="val 10"/>
                  <a:gd name="f27" fmla="val 30"/>
                  <a:gd name="f28" fmla="val 27"/>
                  <a:gd name="f29" fmla="val 22"/>
                  <a:gd name="f30" fmla="val 7"/>
                  <a:gd name="f31" fmla="+- 0 0 -90"/>
                  <a:gd name="f32" fmla="*/ f3 1 20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0"/>
                  <a:gd name="f42" fmla="*/ f38 1 34"/>
                  <a:gd name="f43" fmla="*/ 0 f39 1"/>
                  <a:gd name="f44" fmla="*/ 8 f38 1"/>
                  <a:gd name="f45" fmla="*/ 4 f39 1"/>
                  <a:gd name="f46" fmla="*/ 1 f38 1"/>
                  <a:gd name="f47" fmla="*/ 12 f39 1"/>
                  <a:gd name="f48" fmla="*/ 3 f38 1"/>
                  <a:gd name="f49" fmla="*/ 15 f39 1"/>
                  <a:gd name="f50" fmla="*/ 19 f39 1"/>
                  <a:gd name="f51" fmla="*/ 24 f38 1"/>
                  <a:gd name="f52" fmla="*/ 14 f39 1"/>
                  <a:gd name="f53" fmla="*/ 33 f38 1"/>
                  <a:gd name="f54" fmla="*/ 9 f39 1"/>
                  <a:gd name="f55" fmla="*/ 27 f38 1"/>
                  <a:gd name="f56" fmla="*/ 3 f39 1"/>
                  <a:gd name="f57" fmla="*/ 15 f38 1"/>
                  <a:gd name="f58" fmla="+- f40 0 f1"/>
                  <a:gd name="f59" fmla="*/ f43 1 20"/>
                  <a:gd name="f60" fmla="*/ f44 1 34"/>
                  <a:gd name="f61" fmla="*/ f45 1 20"/>
                  <a:gd name="f62" fmla="*/ f46 1 34"/>
                  <a:gd name="f63" fmla="*/ f47 1 20"/>
                  <a:gd name="f64" fmla="*/ f48 1 34"/>
                  <a:gd name="f65" fmla="*/ f49 1 20"/>
                  <a:gd name="f66" fmla="*/ f50 1 20"/>
                  <a:gd name="f67" fmla="*/ f51 1 34"/>
                  <a:gd name="f68" fmla="*/ f52 1 20"/>
                  <a:gd name="f69" fmla="*/ f53 1 34"/>
                  <a:gd name="f70" fmla="*/ f54 1 20"/>
                  <a:gd name="f71" fmla="*/ f55 1 34"/>
                  <a:gd name="f72" fmla="*/ f56 1 20"/>
                  <a:gd name="f73" fmla="*/ f57 1 34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1"/>
                  <a:gd name="f86" fmla="*/ f67 1 f42"/>
                  <a:gd name="f87" fmla="*/ f68 1 f41"/>
                  <a:gd name="f88" fmla="*/ f69 1 f42"/>
                  <a:gd name="f89" fmla="*/ f70 1 f41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2 1"/>
                  <a:gd name="f105" fmla="*/ f86 f33 1"/>
                  <a:gd name="f106" fmla="*/ f87 f32 1"/>
                  <a:gd name="f107" fmla="*/ f88 f33 1"/>
                  <a:gd name="f108" fmla="*/ f89 f32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98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20" h="34">
                    <a:moveTo>
                      <a:pt x="f5" y="f8"/>
                    </a:moveTo>
                    <a:cubicBezTo>
                      <a:pt x="f5" y="f9"/>
                      <a:pt x="f10" y="f11"/>
                      <a:pt x="f9" y="f10"/>
                    </a:cubicBezTo>
                    <a:cubicBezTo>
                      <a:pt x="f12" y="f5"/>
                      <a:pt x="f13" y="f5"/>
                      <a:pt x="f14" y="f15"/>
                    </a:cubicBezTo>
                    <a:cubicBezTo>
                      <a:pt x="f16" y="f9"/>
                      <a:pt x="f17" y="f12"/>
                      <a:pt x="f17" y="f8"/>
                    </a:cubicBezTo>
                    <a:cubicBezTo>
                      <a:pt x="f17" y="f18"/>
                      <a:pt x="f19" y="f20"/>
                      <a:pt x="f20" y="f21"/>
                    </a:cubicBezTo>
                    <a:cubicBezTo>
                      <a:pt x="f6" y="f22"/>
                      <a:pt x="f23" y="f24"/>
                      <a:pt x="f18" y="f25"/>
                    </a:cubicBezTo>
                    <a:cubicBezTo>
                      <a:pt x="f26" y="f7"/>
                      <a:pt x="f13" y="f27"/>
                      <a:pt x="f13" y="f28"/>
                    </a:cubicBezTo>
                    <a:cubicBezTo>
                      <a:pt x="f8" y="f29"/>
                      <a:pt x="f30" y="f23"/>
                      <a:pt x="f15" y="f17"/>
                    </a:cubicBezTo>
                    <a:cubicBezTo>
                      <a:pt x="f10" y="f16"/>
                      <a:pt x="f5" y="f26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29" name="Freeform 430">
                <a:extLst>
                  <a:ext uri="{FF2B5EF4-FFF2-40B4-BE49-F238E27FC236}">
                    <a16:creationId xmlns:a16="http://schemas.microsoft.com/office/drawing/2014/main" id="{5FE46BFA-6334-39B8-CDE1-1E6AE1981D04}"/>
                  </a:ext>
                </a:extLst>
              </p:cNvPr>
              <p:cNvSpPr/>
              <p:nvPr/>
            </p:nvSpPr>
            <p:spPr>
              <a:xfrm>
                <a:off x="527051" y="5114925"/>
                <a:ext cx="7937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23"/>
                  <a:gd name="f9" fmla="val 12"/>
                  <a:gd name="f10" fmla="val 11"/>
                  <a:gd name="f11" fmla="val 15"/>
                  <a:gd name="f12" fmla="val 16"/>
                  <a:gd name="f13" fmla="val 8"/>
                  <a:gd name="f14" fmla="val 17"/>
                  <a:gd name="f15" fmla="val 4"/>
                  <a:gd name="f16" fmla="val 2"/>
                  <a:gd name="f17" fmla="val 14"/>
                  <a:gd name="f18" fmla="val 1"/>
                  <a:gd name="f19" fmla="val 9"/>
                  <a:gd name="f20" fmla="val 7"/>
                  <a:gd name="f21" fmla="val 5"/>
                  <a:gd name="f22" fmla="val 13"/>
                  <a:gd name="f23" fmla="val 3"/>
                  <a:gd name="f24" fmla="val 19"/>
                  <a:gd name="f25" fmla="val 21"/>
                  <a:gd name="f26" fmla="val 24"/>
                  <a:gd name="f27" fmla="val 26"/>
                  <a:gd name="f28" fmla="val 28"/>
                  <a:gd name="f29" fmla="val 30"/>
                  <a:gd name="f30" fmla="val 6"/>
                  <a:gd name="f31" fmla="val 32"/>
                  <a:gd name="f32" fmla="+- 0 0 -90"/>
                  <a:gd name="f33" fmla="*/ f3 1 33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3"/>
                  <a:gd name="f43" fmla="*/ f39 1 18"/>
                  <a:gd name="f44" fmla="*/ 23 f40 1"/>
                  <a:gd name="f45" fmla="*/ 12 f39 1"/>
                  <a:gd name="f46" fmla="*/ 11 f40 1"/>
                  <a:gd name="f47" fmla="*/ 16 f39 1"/>
                  <a:gd name="f48" fmla="*/ 2 f40 1"/>
                  <a:gd name="f49" fmla="*/ 14 f39 1"/>
                  <a:gd name="f50" fmla="*/ 7 f39 1"/>
                  <a:gd name="f51" fmla="*/ 13 f40 1"/>
                  <a:gd name="f52" fmla="*/ 2 f39 1"/>
                  <a:gd name="f53" fmla="*/ 21 f40 1"/>
                  <a:gd name="f54" fmla="*/ 28 f40 1"/>
                  <a:gd name="f55" fmla="*/ 32 f40 1"/>
                  <a:gd name="f56" fmla="*/ 9 f39 1"/>
                  <a:gd name="f57" fmla="+- f41 0 f1"/>
                  <a:gd name="f58" fmla="*/ f44 1 33"/>
                  <a:gd name="f59" fmla="*/ f45 1 18"/>
                  <a:gd name="f60" fmla="*/ f46 1 33"/>
                  <a:gd name="f61" fmla="*/ f47 1 18"/>
                  <a:gd name="f62" fmla="*/ f48 1 33"/>
                  <a:gd name="f63" fmla="*/ f49 1 18"/>
                  <a:gd name="f64" fmla="*/ f50 1 18"/>
                  <a:gd name="f65" fmla="*/ f51 1 33"/>
                  <a:gd name="f66" fmla="*/ f52 1 18"/>
                  <a:gd name="f67" fmla="*/ f53 1 33"/>
                  <a:gd name="f68" fmla="*/ f54 1 33"/>
                  <a:gd name="f69" fmla="*/ f55 1 33"/>
                  <a:gd name="f70" fmla="*/ f56 1 18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2"/>
                  <a:gd name="f86" fmla="*/ f69 1 f42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3 1"/>
                  <a:gd name="f103" fmla="*/ f86 f33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6" y="f98"/>
                  </a:cxn>
                  <a:cxn ang="f57">
                    <a:pos x="f99" y="f100"/>
                  </a:cxn>
                  <a:cxn ang="f57">
                    <a:pos x="f101" y="f100"/>
                  </a:cxn>
                  <a:cxn ang="f57">
                    <a:pos x="f102" y="f100"/>
                  </a:cxn>
                  <a:cxn ang="f57">
                    <a:pos x="f103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33" h="18">
                    <a:moveTo>
                      <a:pt x="f8" y="f9"/>
                    </a:moveTo>
                    <a:cubicBezTo>
                      <a:pt x="f7" y="f10"/>
                      <a:pt x="f11" y="f11"/>
                      <a:pt x="f10" y="f12"/>
                    </a:cubicBezTo>
                    <a:cubicBezTo>
                      <a:pt x="f13" y="f14"/>
                      <a:pt x="f15" y="f7"/>
                      <a:pt x="f16" y="f17"/>
                    </a:cubicBezTo>
                    <a:cubicBezTo>
                      <a:pt x="f18" y="f9"/>
                      <a:pt x="f5" y="f19"/>
                      <a:pt x="f16" y="f20"/>
                    </a:cubicBezTo>
                    <a:cubicBezTo>
                      <a:pt x="f21" y="f16"/>
                      <a:pt x="f19" y="f5"/>
                      <a:pt x="f22" y="f16"/>
                    </a:cubicBezTo>
                    <a:cubicBezTo>
                      <a:pt x="f12" y="f23"/>
                      <a:pt x="f24" y="f23"/>
                      <a:pt x="f25" y="f16"/>
                    </a:cubicBezTo>
                    <a:cubicBezTo>
                      <a:pt x="f26" y="f18"/>
                      <a:pt x="f27" y="f5"/>
                      <a:pt x="f28" y="f16"/>
                    </a:cubicBezTo>
                    <a:cubicBezTo>
                      <a:pt x="f29" y="f15"/>
                      <a:pt x="f6" y="f30"/>
                      <a:pt x="f31" y="f19"/>
                    </a:cubicBezTo>
                    <a:cubicBezTo>
                      <a:pt x="f29" y="f22"/>
                      <a:pt x="f27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0" name="Freeform 431">
                <a:extLst>
                  <a:ext uri="{FF2B5EF4-FFF2-40B4-BE49-F238E27FC236}">
                    <a16:creationId xmlns:a16="http://schemas.microsoft.com/office/drawing/2014/main" id="{554728CE-5D39-73D8-C9BB-1259DE196CDE}"/>
                  </a:ext>
                </a:extLst>
              </p:cNvPr>
              <p:cNvSpPr/>
              <p:nvPr/>
            </p:nvSpPr>
            <p:spPr>
              <a:xfrm>
                <a:off x="1212851" y="4568827"/>
                <a:ext cx="7302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1"/>
                  <a:gd name="f8" fmla="val 14"/>
                  <a:gd name="f9" fmla="val 17"/>
                  <a:gd name="f10" fmla="val 30"/>
                  <a:gd name="f11" fmla="val 20"/>
                  <a:gd name="f12" fmla="val 27"/>
                  <a:gd name="f13" fmla="val 23"/>
                  <a:gd name="f14" fmla="val 19"/>
                  <a:gd name="f15" fmla="val 16"/>
                  <a:gd name="f16" fmla="val 18"/>
                  <a:gd name="f17" fmla="val 13"/>
                  <a:gd name="f18" fmla="val 11"/>
                  <a:gd name="f19" fmla="val 8"/>
                  <a:gd name="f20" fmla="val 15"/>
                  <a:gd name="f21" fmla="val 7"/>
                  <a:gd name="f22" fmla="val 5"/>
                  <a:gd name="f23" fmla="val 4"/>
                  <a:gd name="f24" fmla="val 1"/>
                  <a:gd name="f25" fmla="val 3"/>
                  <a:gd name="f26" fmla="val 2"/>
                  <a:gd name="f27" fmla="val 9"/>
                  <a:gd name="f28" fmla="val 6"/>
                  <a:gd name="f29" fmla="val 22"/>
                  <a:gd name="f30" fmla="+- 0 0 -90"/>
                  <a:gd name="f31" fmla="*/ f3 1 31"/>
                  <a:gd name="f32" fmla="*/ f4 1 21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1"/>
                  <a:gd name="f41" fmla="*/ f37 1 21"/>
                  <a:gd name="f42" fmla="*/ 31 f38 1"/>
                  <a:gd name="f43" fmla="*/ 14 f37 1"/>
                  <a:gd name="f44" fmla="*/ 27 f38 1"/>
                  <a:gd name="f45" fmla="*/ 20 f37 1"/>
                  <a:gd name="f46" fmla="*/ 16 f38 1"/>
                  <a:gd name="f47" fmla="*/ 18 f37 1"/>
                  <a:gd name="f48" fmla="*/ 8 f38 1"/>
                  <a:gd name="f49" fmla="*/ 15 f37 1"/>
                  <a:gd name="f50" fmla="*/ 4 f38 1"/>
                  <a:gd name="f51" fmla="*/ 13 f37 1"/>
                  <a:gd name="f52" fmla="*/ 1 f38 1"/>
                  <a:gd name="f53" fmla="*/ 4 f37 1"/>
                  <a:gd name="f54" fmla="*/ 9 f38 1"/>
                  <a:gd name="f55" fmla="*/ 3 f37 1"/>
                  <a:gd name="f56" fmla="*/ 22 f38 1"/>
                  <a:gd name="f57" fmla="*/ 6 f37 1"/>
                  <a:gd name="f58" fmla="+- f39 0 f1"/>
                  <a:gd name="f59" fmla="*/ f42 1 31"/>
                  <a:gd name="f60" fmla="*/ f43 1 21"/>
                  <a:gd name="f61" fmla="*/ f44 1 31"/>
                  <a:gd name="f62" fmla="*/ f45 1 21"/>
                  <a:gd name="f63" fmla="*/ f46 1 31"/>
                  <a:gd name="f64" fmla="*/ f47 1 21"/>
                  <a:gd name="f65" fmla="*/ f48 1 31"/>
                  <a:gd name="f66" fmla="*/ f49 1 21"/>
                  <a:gd name="f67" fmla="*/ f50 1 31"/>
                  <a:gd name="f68" fmla="*/ f51 1 21"/>
                  <a:gd name="f69" fmla="*/ f52 1 31"/>
                  <a:gd name="f70" fmla="*/ f53 1 21"/>
                  <a:gd name="f71" fmla="*/ f54 1 31"/>
                  <a:gd name="f72" fmla="*/ f55 1 21"/>
                  <a:gd name="f73" fmla="*/ f56 1 31"/>
                  <a:gd name="f74" fmla="*/ f57 1 21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1" h="21">
                    <a:moveTo>
                      <a:pt x="f6" y="f8"/>
                    </a:moveTo>
                    <a:cubicBezTo>
                      <a:pt x="f6" y="f9"/>
                      <a:pt x="f10" y="f11"/>
                      <a:pt x="f12" y="f11"/>
                    </a:cubicBezTo>
                    <a:cubicBezTo>
                      <a:pt x="f13" y="f7"/>
                      <a:pt x="f14" y="f7"/>
                      <a:pt x="f15" y="f16"/>
                    </a:cubicBezTo>
                    <a:cubicBezTo>
                      <a:pt x="f17" y="f15"/>
                      <a:pt x="f18" y="f8"/>
                      <a:pt x="f19" y="f20"/>
                    </a:cubicBezTo>
                    <a:cubicBezTo>
                      <a:pt x="f21" y="f20"/>
                      <a:pt x="f22" y="f8"/>
                      <a:pt x="f23" y="f17"/>
                    </a:cubicBezTo>
                    <a:cubicBezTo>
                      <a:pt x="f24" y="f18"/>
                      <a:pt x="f5" y="f21"/>
                      <a:pt x="f24" y="f23"/>
                    </a:cubicBezTo>
                    <a:cubicBezTo>
                      <a:pt x="f25" y="f5"/>
                      <a:pt x="f21" y="f26"/>
                      <a:pt x="f27" y="f25"/>
                    </a:cubicBezTo>
                    <a:cubicBezTo>
                      <a:pt x="f17" y="f28"/>
                      <a:pt x="f16" y="f28"/>
                      <a:pt x="f29" y="f28"/>
                    </a:cubicBezTo>
                    <a:cubicBezTo>
                      <a:pt x="f12" y="f21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1" name="Freeform 432">
                <a:extLst>
                  <a:ext uri="{FF2B5EF4-FFF2-40B4-BE49-F238E27FC236}">
                    <a16:creationId xmlns:a16="http://schemas.microsoft.com/office/drawing/2014/main" id="{0B561D29-2022-F94B-27EA-FC2AE0BA7233}"/>
                  </a:ext>
                </a:extLst>
              </p:cNvPr>
              <p:cNvSpPr/>
              <p:nvPr/>
            </p:nvSpPr>
            <p:spPr>
              <a:xfrm>
                <a:off x="1420813" y="5033964"/>
                <a:ext cx="38103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26"/>
                  <a:gd name="f9" fmla="val 30"/>
                  <a:gd name="f10" fmla="val 15"/>
                  <a:gd name="f11" fmla="val 33"/>
                  <a:gd name="f12" fmla="val 11"/>
                  <a:gd name="f13" fmla="val 8"/>
                  <a:gd name="f14" fmla="val 5"/>
                  <a:gd name="f15" fmla="val 4"/>
                  <a:gd name="f16" fmla="val 29"/>
                  <a:gd name="f17" fmla="val 2"/>
                  <a:gd name="f18" fmla="val 1"/>
                  <a:gd name="f19" fmla="val 23"/>
                  <a:gd name="f20" fmla="val 19"/>
                  <a:gd name="f21" fmla="val 3"/>
                  <a:gd name="f22" fmla="val 17"/>
                  <a:gd name="f23" fmla="val 13"/>
                  <a:gd name="f24" fmla="val 9"/>
                  <a:gd name="f25" fmla="val 7"/>
                  <a:gd name="f26" fmla="val 10"/>
                  <a:gd name="f27" fmla="val 12"/>
                  <a:gd name="f28" fmla="val 21"/>
                  <a:gd name="f29" fmla="val 25"/>
                  <a:gd name="f30" fmla="+- 0 0 -90"/>
                  <a:gd name="f31" fmla="*/ f3 1 16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34"/>
                  <a:gd name="f42" fmla="*/ 16 f38 1"/>
                  <a:gd name="f43" fmla="*/ 26 f37 1"/>
                  <a:gd name="f44" fmla="*/ 11 f38 1"/>
                  <a:gd name="f45" fmla="*/ 34 f37 1"/>
                  <a:gd name="f46" fmla="*/ 4 f38 1"/>
                  <a:gd name="f47" fmla="*/ 29 f37 1"/>
                  <a:gd name="f48" fmla="*/ 2 f38 1"/>
                  <a:gd name="f49" fmla="*/ 19 f37 1"/>
                  <a:gd name="f50" fmla="*/ 13 f37 1"/>
                  <a:gd name="f51" fmla="*/ 1 f38 1"/>
                  <a:gd name="f52" fmla="*/ 7 f37 1"/>
                  <a:gd name="f53" fmla="*/ 7 f38 1"/>
                  <a:gd name="f54" fmla="*/ 1 f37 1"/>
                  <a:gd name="f55" fmla="*/ 15 f38 1"/>
                  <a:gd name="f56" fmla="*/ 21 f37 1"/>
                  <a:gd name="f57" fmla="+- f39 0 f1"/>
                  <a:gd name="f58" fmla="*/ f42 1 16"/>
                  <a:gd name="f59" fmla="*/ f43 1 34"/>
                  <a:gd name="f60" fmla="*/ f44 1 16"/>
                  <a:gd name="f61" fmla="*/ f45 1 34"/>
                  <a:gd name="f62" fmla="*/ f46 1 16"/>
                  <a:gd name="f63" fmla="*/ f47 1 34"/>
                  <a:gd name="f64" fmla="*/ f48 1 16"/>
                  <a:gd name="f65" fmla="*/ f49 1 34"/>
                  <a:gd name="f66" fmla="*/ f50 1 34"/>
                  <a:gd name="f67" fmla="*/ f51 1 16"/>
                  <a:gd name="f68" fmla="*/ f52 1 34"/>
                  <a:gd name="f69" fmla="*/ f53 1 16"/>
                  <a:gd name="f70" fmla="*/ f54 1 34"/>
                  <a:gd name="f71" fmla="*/ f55 1 16"/>
                  <a:gd name="f72" fmla="*/ f56 1 34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1"/>
                  <a:gd name="f86" fmla="*/ f67 1 f40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2 1"/>
                  <a:gd name="f105" fmla="*/ f86 f31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2" y="f104"/>
                  </a:cxn>
                  <a:cxn ang="f57">
                    <a:pos x="f105" y="f106"/>
                  </a:cxn>
                  <a:cxn ang="f57">
                    <a:pos x="f107" y="f108"/>
                  </a:cxn>
                  <a:cxn ang="f57">
                    <a:pos x="f98" y="f106"/>
                  </a:cxn>
                  <a:cxn ang="f57">
                    <a:pos x="f109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16" h="34">
                    <a:moveTo>
                      <a:pt x="f6" y="f8"/>
                    </a:moveTo>
                    <a:cubicBezTo>
                      <a:pt x="f6" y="f9"/>
                      <a:pt x="f10" y="f11"/>
                      <a:pt x="f12" y="f7"/>
                    </a:cubicBezTo>
                    <a:cubicBezTo>
                      <a:pt x="f13" y="f7"/>
                      <a:pt x="f14" y="f11"/>
                      <a:pt x="f15" y="f16"/>
                    </a:cubicBezTo>
                    <a:cubicBezTo>
                      <a:pt x="f17" y="f8"/>
                      <a:pt x="f18" y="f19"/>
                      <a:pt x="f17" y="f20"/>
                    </a:cubicBezTo>
                    <a:cubicBezTo>
                      <a:pt x="f21" y="f22"/>
                      <a:pt x="f21" y="f10"/>
                      <a:pt x="f17" y="f23"/>
                    </a:cubicBezTo>
                    <a:cubicBezTo>
                      <a:pt x="f18" y="f12"/>
                      <a:pt x="f5" y="f24"/>
                      <a:pt x="f18" y="f25"/>
                    </a:cubicBezTo>
                    <a:cubicBezTo>
                      <a:pt x="f18" y="f21"/>
                      <a:pt x="f15" y="f18"/>
                      <a:pt x="f25" y="f18"/>
                    </a:cubicBezTo>
                    <a:cubicBezTo>
                      <a:pt x="f26" y="f5"/>
                      <a:pt x="f12" y="f15"/>
                      <a:pt x="f12" y="f25"/>
                    </a:cubicBezTo>
                    <a:cubicBezTo>
                      <a:pt x="f12" y="f27"/>
                      <a:pt x="f27" y="f22"/>
                      <a:pt x="f10" y="f28"/>
                    </a:cubicBezTo>
                    <a:cubicBezTo>
                      <a:pt x="f6" y="f19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2" name="Freeform 433">
                <a:extLst>
                  <a:ext uri="{FF2B5EF4-FFF2-40B4-BE49-F238E27FC236}">
                    <a16:creationId xmlns:a16="http://schemas.microsoft.com/office/drawing/2014/main" id="{3E4060FA-D90E-ACB9-730B-4F19F6A7CE2F}"/>
                  </a:ext>
                </a:extLst>
              </p:cNvPr>
              <p:cNvSpPr/>
              <p:nvPr/>
            </p:nvSpPr>
            <p:spPr>
              <a:xfrm>
                <a:off x="804864" y="4725994"/>
                <a:ext cx="34920" cy="920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8"/>
                  <a:gd name="f8" fmla="val 2"/>
                  <a:gd name="f9" fmla="val 34"/>
                  <a:gd name="f10" fmla="val 1"/>
                  <a:gd name="f11" fmla="val 31"/>
                  <a:gd name="f12" fmla="val 28"/>
                  <a:gd name="f13" fmla="val 25"/>
                  <a:gd name="f14" fmla="val 3"/>
                  <a:gd name="f15" fmla="val 22"/>
                  <a:gd name="f16" fmla="val 19"/>
                  <a:gd name="f17" fmla="val 16"/>
                  <a:gd name="f18" fmla="val 14"/>
                  <a:gd name="f19" fmla="val 12"/>
                  <a:gd name="f20" fmla="val 10"/>
                  <a:gd name="f21" fmla="val 11"/>
                  <a:gd name="f22" fmla="val 13"/>
                  <a:gd name="f23" fmla="val 8"/>
                  <a:gd name="f24" fmla="val 18"/>
                  <a:gd name="f25" fmla="val 20"/>
                  <a:gd name="f26" fmla="val 23"/>
                  <a:gd name="f27" fmla="val 27"/>
                  <a:gd name="f28" fmla="val 29"/>
                  <a:gd name="f29" fmla="val 6"/>
                  <a:gd name="f30" fmla="+- 0 0 -90"/>
                  <a:gd name="f31" fmla="*/ f3 1 15"/>
                  <a:gd name="f32" fmla="*/ f4 1 3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38"/>
                  <a:gd name="f42" fmla="*/ 2 f38 1"/>
                  <a:gd name="f43" fmla="*/ 34 f37 1"/>
                  <a:gd name="f44" fmla="*/ 1 f38 1"/>
                  <a:gd name="f45" fmla="*/ 25 f37 1"/>
                  <a:gd name="f46" fmla="*/ 16 f37 1"/>
                  <a:gd name="f47" fmla="*/ 0 f38 1"/>
                  <a:gd name="f48" fmla="*/ 10 f37 1"/>
                  <a:gd name="f49" fmla="*/ 11 f38 1"/>
                  <a:gd name="f50" fmla="*/ 3 f37 1"/>
                  <a:gd name="f51" fmla="*/ 18 f37 1"/>
                  <a:gd name="f52" fmla="*/ 12 f38 1"/>
                  <a:gd name="f53" fmla="*/ 10 f38 1"/>
                  <a:gd name="f54" fmla="*/ 31 f37 1"/>
                  <a:gd name="f55" fmla="+- f39 0 f1"/>
                  <a:gd name="f56" fmla="*/ f42 1 15"/>
                  <a:gd name="f57" fmla="*/ f43 1 38"/>
                  <a:gd name="f58" fmla="*/ f44 1 15"/>
                  <a:gd name="f59" fmla="*/ f45 1 38"/>
                  <a:gd name="f60" fmla="*/ f46 1 38"/>
                  <a:gd name="f61" fmla="*/ f47 1 15"/>
                  <a:gd name="f62" fmla="*/ f48 1 38"/>
                  <a:gd name="f63" fmla="*/ f49 1 15"/>
                  <a:gd name="f64" fmla="*/ f50 1 38"/>
                  <a:gd name="f65" fmla="*/ f51 1 38"/>
                  <a:gd name="f66" fmla="*/ f52 1 15"/>
                  <a:gd name="f67" fmla="*/ f53 1 15"/>
                  <a:gd name="f68" fmla="*/ f54 1 38"/>
                  <a:gd name="f69" fmla="*/ 0 1 f40"/>
                  <a:gd name="f70" fmla="*/ f34 1 f40"/>
                  <a:gd name="f71" fmla="*/ 0 1 f41"/>
                  <a:gd name="f72" fmla="*/ f35 1 f41"/>
                  <a:gd name="f73" fmla="*/ f56 1 f40"/>
                  <a:gd name="f74" fmla="*/ f57 1 f41"/>
                  <a:gd name="f75" fmla="*/ f58 1 f40"/>
                  <a:gd name="f76" fmla="*/ f59 1 f41"/>
                  <a:gd name="f77" fmla="*/ f60 1 f41"/>
                  <a:gd name="f78" fmla="*/ f61 1 f40"/>
                  <a:gd name="f79" fmla="*/ f62 1 f41"/>
                  <a:gd name="f80" fmla="*/ f63 1 f40"/>
                  <a:gd name="f81" fmla="*/ f64 1 f41"/>
                  <a:gd name="f82" fmla="*/ f65 1 f41"/>
                  <a:gd name="f83" fmla="*/ f66 1 f40"/>
                  <a:gd name="f84" fmla="*/ f67 1 f40"/>
                  <a:gd name="f85" fmla="*/ f68 1 f41"/>
                  <a:gd name="f86" fmla="*/ f69 f31 1"/>
                  <a:gd name="f87" fmla="*/ f70 f31 1"/>
                  <a:gd name="f88" fmla="*/ f72 f32 1"/>
                  <a:gd name="f89" fmla="*/ f71 f32 1"/>
                  <a:gd name="f90" fmla="*/ f73 f31 1"/>
                  <a:gd name="f91" fmla="*/ f74 f32 1"/>
                  <a:gd name="f92" fmla="*/ f75 f31 1"/>
                  <a:gd name="f93" fmla="*/ f76 f32 1"/>
                  <a:gd name="f94" fmla="*/ f77 f32 1"/>
                  <a:gd name="f95" fmla="*/ f78 f31 1"/>
                  <a:gd name="f96" fmla="*/ f79 f32 1"/>
                  <a:gd name="f97" fmla="*/ f80 f31 1"/>
                  <a:gd name="f98" fmla="*/ f81 f32 1"/>
                  <a:gd name="f99" fmla="*/ f82 f32 1"/>
                  <a:gd name="f100" fmla="*/ f83 f31 1"/>
                  <a:gd name="f101" fmla="*/ f84 f31 1"/>
                  <a:gd name="f102" fmla="*/ f85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0" y="f91"/>
                  </a:cxn>
                  <a:cxn ang="f55">
                    <a:pos x="f92" y="f93"/>
                  </a:cxn>
                  <a:cxn ang="f55">
                    <a:pos x="f92" y="f94"/>
                  </a:cxn>
                  <a:cxn ang="f55">
                    <a:pos x="f95" y="f96"/>
                  </a:cxn>
                  <a:cxn ang="f55">
                    <a:pos x="f97" y="f98"/>
                  </a:cxn>
                  <a:cxn ang="f55">
                    <a:pos x="f97" y="f99"/>
                  </a:cxn>
                  <a:cxn ang="f55">
                    <a:pos x="f100" y="f93"/>
                  </a:cxn>
                  <a:cxn ang="f55">
                    <a:pos x="f101" y="f102"/>
                  </a:cxn>
                  <a:cxn ang="f55">
                    <a:pos x="f90" y="f91"/>
                  </a:cxn>
                </a:cxnLst>
                <a:rect l="f86" t="f89" r="f87" b="f88"/>
                <a:pathLst>
                  <a:path w="15" h="38">
                    <a:moveTo>
                      <a:pt x="f8" y="f9"/>
                    </a:move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4" y="f15"/>
                      <a:pt x="f8" y="f16"/>
                      <a:pt x="f10" y="f17"/>
                    </a:cubicBezTo>
                    <a:cubicBezTo>
                      <a:pt x="f5" y="f18"/>
                      <a:pt x="f5" y="f19"/>
                      <a:pt x="f5" y="f20"/>
                    </a:cubicBezTo>
                    <a:cubicBezTo>
                      <a:pt x="f5" y="f8"/>
                      <a:pt x="f14" y="f5"/>
                      <a:pt x="f21" y="f14"/>
                    </a:cubicBezTo>
                    <a:cubicBezTo>
                      <a:pt x="f22" y="f23"/>
                      <a:pt x="f6" y="f22"/>
                      <a:pt x="f21" y="f24"/>
                    </a:cubicBezTo>
                    <a:cubicBezTo>
                      <a:pt x="f20" y="f25"/>
                      <a:pt x="f21" y="f26"/>
                      <a:pt x="f19" y="f13"/>
                    </a:cubicBezTo>
                    <a:cubicBezTo>
                      <a:pt x="f19" y="f27"/>
                      <a:pt x="f21" y="f28"/>
                      <a:pt x="f20" y="f11"/>
                    </a:cubicBezTo>
                    <a:cubicBezTo>
                      <a:pt x="f23" y="f9"/>
                      <a:pt x="f29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3" name="Freeform 434">
                <a:extLst>
                  <a:ext uri="{FF2B5EF4-FFF2-40B4-BE49-F238E27FC236}">
                    <a16:creationId xmlns:a16="http://schemas.microsoft.com/office/drawing/2014/main" id="{A2B00C50-B9BF-A32F-AAFB-575E90A26B18}"/>
                  </a:ext>
                </a:extLst>
              </p:cNvPr>
              <p:cNvSpPr/>
              <p:nvPr/>
            </p:nvSpPr>
            <p:spPr>
              <a:xfrm>
                <a:off x="1341433" y="4560890"/>
                <a:ext cx="55558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30"/>
                  <a:gd name="f8" fmla="val 17"/>
                  <a:gd name="f9" fmla="val 1"/>
                  <a:gd name="f10" fmla="val 19"/>
                  <a:gd name="f11" fmla="val 21"/>
                  <a:gd name="f12" fmla="val 22"/>
                  <a:gd name="f13" fmla="val 3"/>
                  <a:gd name="f14" fmla="val 4"/>
                  <a:gd name="f15" fmla="val 7"/>
                  <a:gd name="f16" fmla="val 8"/>
                  <a:gd name="f17" fmla="val 12"/>
                  <a:gd name="f18" fmla="val 15"/>
                  <a:gd name="f19" fmla="val 14"/>
                  <a:gd name="f20" fmla="val 13"/>
                  <a:gd name="f21" fmla="val 26"/>
                  <a:gd name="f22" fmla="val 28"/>
                  <a:gd name="f23" fmla="val 25"/>
                  <a:gd name="f24" fmla="val 16"/>
                  <a:gd name="f25" fmla="val 5"/>
                  <a:gd name="f26" fmla="val 11"/>
                  <a:gd name="f27" fmla="val 10"/>
                  <a:gd name="f28" fmla="val 6"/>
                  <a:gd name="f29" fmla="+- 0 0 -90"/>
                  <a:gd name="f30" fmla="*/ f3 1 23"/>
                  <a:gd name="f31" fmla="*/ f4 1 30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3"/>
                  <a:gd name="f40" fmla="*/ f36 1 30"/>
                  <a:gd name="f41" fmla="*/ 17 f37 1"/>
                  <a:gd name="f42" fmla="*/ 1 f36 1"/>
                  <a:gd name="f43" fmla="*/ 22 f37 1"/>
                  <a:gd name="f44" fmla="*/ 3 f36 1"/>
                  <a:gd name="f45" fmla="*/ 21 f37 1"/>
                  <a:gd name="f46" fmla="*/ 8 f36 1"/>
                  <a:gd name="f47" fmla="*/ 14 f37 1"/>
                  <a:gd name="f48" fmla="*/ 22 f36 1"/>
                  <a:gd name="f49" fmla="*/ 7 f37 1"/>
                  <a:gd name="f50" fmla="*/ 30 f36 1"/>
                  <a:gd name="f51" fmla="*/ 1 f37 1"/>
                  <a:gd name="f52" fmla="*/ 25 f36 1"/>
                  <a:gd name="f53" fmla="*/ 5 f37 1"/>
                  <a:gd name="f54" fmla="*/ 14 f36 1"/>
                  <a:gd name="f55" fmla="*/ 10 f37 1"/>
                  <a:gd name="f56" fmla="*/ 6 f36 1"/>
                  <a:gd name="f57" fmla="+- f38 0 f1"/>
                  <a:gd name="f58" fmla="*/ f41 1 23"/>
                  <a:gd name="f59" fmla="*/ f42 1 30"/>
                  <a:gd name="f60" fmla="*/ f43 1 23"/>
                  <a:gd name="f61" fmla="*/ f44 1 30"/>
                  <a:gd name="f62" fmla="*/ f45 1 23"/>
                  <a:gd name="f63" fmla="*/ f46 1 30"/>
                  <a:gd name="f64" fmla="*/ f47 1 23"/>
                  <a:gd name="f65" fmla="*/ f48 1 30"/>
                  <a:gd name="f66" fmla="*/ f49 1 23"/>
                  <a:gd name="f67" fmla="*/ f50 1 30"/>
                  <a:gd name="f68" fmla="*/ f51 1 23"/>
                  <a:gd name="f69" fmla="*/ f52 1 30"/>
                  <a:gd name="f70" fmla="*/ f53 1 23"/>
                  <a:gd name="f71" fmla="*/ f54 1 30"/>
                  <a:gd name="f72" fmla="*/ f55 1 23"/>
                  <a:gd name="f73" fmla="*/ f56 1 30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3" h="3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1" y="f16"/>
                    </a:cubicBezTo>
                    <a:cubicBezTo>
                      <a:pt x="f8" y="f17"/>
                      <a:pt x="f18" y="f8"/>
                      <a:pt x="f19" y="f12"/>
                    </a:cubicBezTo>
                    <a:cubicBezTo>
                      <a:pt x="f20" y="f21"/>
                      <a:pt x="f17" y="f7"/>
                      <a:pt x="f15" y="f7"/>
                    </a:cubicBezTo>
                    <a:cubicBezTo>
                      <a:pt x="f14" y="f7"/>
                      <a:pt x="f9" y="f22"/>
                      <a:pt x="f9" y="f23"/>
                    </a:cubicBezTo>
                    <a:cubicBezTo>
                      <a:pt x="f5" y="f11"/>
                      <a:pt x="f9" y="f24"/>
                      <a:pt x="f25" y="f19"/>
                    </a:cubicBezTo>
                    <a:cubicBezTo>
                      <a:pt x="f16" y="f26"/>
                      <a:pt x="f27" y="f27"/>
                      <a:pt x="f27" y="f28"/>
                    </a:cubicBezTo>
                    <a:cubicBezTo>
                      <a:pt x="f26" y="f13"/>
                      <a:pt x="f19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4" name="Freeform 435">
                <a:extLst>
                  <a:ext uri="{FF2B5EF4-FFF2-40B4-BE49-F238E27FC236}">
                    <a16:creationId xmlns:a16="http://schemas.microsoft.com/office/drawing/2014/main" id="{216921E4-C2E4-71E0-7CE9-E600ACBE686A}"/>
                  </a:ext>
                </a:extLst>
              </p:cNvPr>
              <p:cNvSpPr/>
              <p:nvPr/>
            </p:nvSpPr>
            <p:spPr>
              <a:xfrm>
                <a:off x="1236661" y="4530723"/>
                <a:ext cx="7619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31"/>
                  <a:gd name="f9" fmla="val 11"/>
                  <a:gd name="f10" fmla="val 16"/>
                  <a:gd name="f11" fmla="val 27"/>
                  <a:gd name="f12" fmla="val 24"/>
                  <a:gd name="f13" fmla="val 18"/>
                  <a:gd name="f14" fmla="val 15"/>
                  <a:gd name="f15" fmla="val 14"/>
                  <a:gd name="f16" fmla="val 5"/>
                  <a:gd name="f17" fmla="val 12"/>
                  <a:gd name="f18" fmla="val 3"/>
                  <a:gd name="f19" fmla="val 10"/>
                  <a:gd name="f20" fmla="val 1"/>
                  <a:gd name="f21" fmla="val 6"/>
                  <a:gd name="f22" fmla="val 2"/>
                  <a:gd name="f23" fmla="val 4"/>
                  <a:gd name="f24" fmla="val 8"/>
                  <a:gd name="f25" fmla="val 13"/>
                  <a:gd name="f26" fmla="+- 0 0 -90"/>
                  <a:gd name="f27" fmla="*/ f3 1 32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2"/>
                  <a:gd name="f37" fmla="*/ f33 1 20"/>
                  <a:gd name="f38" fmla="*/ 31 f34 1"/>
                  <a:gd name="f39" fmla="*/ 11 f33 1"/>
                  <a:gd name="f40" fmla="*/ 24 f34 1"/>
                  <a:gd name="f41" fmla="*/ 18 f33 1"/>
                  <a:gd name="f42" fmla="*/ 5 f34 1"/>
                  <a:gd name="f43" fmla="*/ 12 f33 1"/>
                  <a:gd name="f44" fmla="*/ 1 f34 1"/>
                  <a:gd name="f45" fmla="*/ 6 f33 1"/>
                  <a:gd name="f46" fmla="*/ 8 f34 1"/>
                  <a:gd name="f47" fmla="*/ 2 f33 1"/>
                  <a:gd name="f48" fmla="*/ 5 f33 1"/>
                  <a:gd name="f49" fmla="+- f35 0 f1"/>
                  <a:gd name="f50" fmla="*/ f38 1 32"/>
                  <a:gd name="f51" fmla="*/ f39 1 20"/>
                  <a:gd name="f52" fmla="*/ f40 1 32"/>
                  <a:gd name="f53" fmla="*/ f41 1 20"/>
                  <a:gd name="f54" fmla="*/ f42 1 32"/>
                  <a:gd name="f55" fmla="*/ f43 1 20"/>
                  <a:gd name="f56" fmla="*/ f44 1 32"/>
                  <a:gd name="f57" fmla="*/ f45 1 20"/>
                  <a:gd name="f58" fmla="*/ f46 1 32"/>
                  <a:gd name="f59" fmla="*/ f47 1 20"/>
                  <a:gd name="f60" fmla="*/ f48 1 20"/>
                  <a:gd name="f61" fmla="*/ 0 1 f36"/>
                  <a:gd name="f62" fmla="*/ f30 1 f36"/>
                  <a:gd name="f63" fmla="*/ 0 1 f37"/>
                  <a:gd name="f64" fmla="*/ f31 1 f37"/>
                  <a:gd name="f65" fmla="*/ f50 1 f36"/>
                  <a:gd name="f66" fmla="*/ f51 1 f37"/>
                  <a:gd name="f67" fmla="*/ f52 1 f36"/>
                  <a:gd name="f68" fmla="*/ f53 1 f37"/>
                  <a:gd name="f69" fmla="*/ f54 1 f36"/>
                  <a:gd name="f70" fmla="*/ f55 1 f37"/>
                  <a:gd name="f71" fmla="*/ f56 1 f36"/>
                  <a:gd name="f72" fmla="*/ f57 1 f37"/>
                  <a:gd name="f73" fmla="*/ f58 1 f36"/>
                  <a:gd name="f74" fmla="*/ f59 1 f37"/>
                  <a:gd name="f75" fmla="*/ f60 1 f37"/>
                  <a:gd name="f76" fmla="*/ f61 f27 1"/>
                  <a:gd name="f77" fmla="*/ f62 f27 1"/>
                  <a:gd name="f78" fmla="*/ f64 f28 1"/>
                  <a:gd name="f79" fmla="*/ f63 f28 1"/>
                  <a:gd name="f80" fmla="*/ f65 f27 1"/>
                  <a:gd name="f81" fmla="*/ f66 f28 1"/>
                  <a:gd name="f82" fmla="*/ f67 f27 1"/>
                  <a:gd name="f83" fmla="*/ f68 f28 1"/>
                  <a:gd name="f84" fmla="*/ f69 f27 1"/>
                  <a:gd name="f85" fmla="*/ f70 f28 1"/>
                  <a:gd name="f86" fmla="*/ f71 f27 1"/>
                  <a:gd name="f87" fmla="*/ f72 f28 1"/>
                  <a:gd name="f88" fmla="*/ f73 f27 1"/>
                  <a:gd name="f89" fmla="*/ f74 f28 1"/>
                  <a:gd name="f90" fmla="*/ f7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2" y="f90"/>
                  </a:cxn>
                  <a:cxn ang="f49">
                    <a:pos x="f80" y="f81"/>
                  </a:cxn>
                </a:cxnLst>
                <a:rect l="f76" t="f79" r="f77" b="f78"/>
                <a:pathLst>
                  <a:path w="32" h="20">
                    <a:moveTo>
                      <a:pt x="f8" y="f9"/>
                    </a:moveTo>
                    <a:cubicBezTo>
                      <a:pt x="f8" y="f10"/>
                      <a:pt x="f11" y="f7"/>
                      <a:pt x="f12" y="f13"/>
                    </a:cubicBezTo>
                    <a:cubicBezTo>
                      <a:pt x="f13" y="f14"/>
                      <a:pt x="f9" y="f15"/>
                      <a:pt x="f16" y="f17"/>
                    </a:cubicBezTo>
                    <a:cubicBezTo>
                      <a:pt x="f18" y="f9"/>
                      <a:pt x="f5" y="f19"/>
                      <a:pt x="f20" y="f21"/>
                    </a:cubicBezTo>
                    <a:cubicBezTo>
                      <a:pt x="f22" y="f22"/>
                      <a:pt x="f23" y="f5"/>
                      <a:pt x="f24" y="f22"/>
                    </a:cubicBezTo>
                    <a:cubicBezTo>
                      <a:pt x="f25" y="f21"/>
                      <a:pt x="f13" y="f21"/>
                      <a:pt x="f12" y="f16"/>
                    </a:cubicBezTo>
                    <a:cubicBezTo>
                      <a:pt x="f11" y="f16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5" name="Freeform 436">
                <a:extLst>
                  <a:ext uri="{FF2B5EF4-FFF2-40B4-BE49-F238E27FC236}">
                    <a16:creationId xmlns:a16="http://schemas.microsoft.com/office/drawing/2014/main" id="{395E98C7-2DE0-A611-5D5F-8B535227FAEB}"/>
                  </a:ext>
                </a:extLst>
              </p:cNvPr>
              <p:cNvSpPr/>
              <p:nvPr/>
            </p:nvSpPr>
            <p:spPr>
              <a:xfrm>
                <a:off x="1181103" y="4956176"/>
                <a:ext cx="50804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3"/>
                  <a:gd name="f8" fmla="val 26"/>
                  <a:gd name="f9" fmla="val 29"/>
                  <a:gd name="f10" fmla="val 20"/>
                  <a:gd name="f11" fmla="val 31"/>
                  <a:gd name="f12" fmla="val 17"/>
                  <a:gd name="f13" fmla="val 32"/>
                  <a:gd name="f14" fmla="val 14"/>
                  <a:gd name="f15" fmla="val 13"/>
                  <a:gd name="f16" fmla="val 12"/>
                  <a:gd name="f17" fmla="val 7"/>
                  <a:gd name="f18" fmla="val 3"/>
                  <a:gd name="f19" fmla="val 11"/>
                  <a:gd name="f20" fmla="val 1"/>
                  <a:gd name="f21" fmla="val 9"/>
                  <a:gd name="f22" fmla="val 5"/>
                  <a:gd name="f23" fmla="val 4"/>
                  <a:gd name="f24" fmla="val 16"/>
                  <a:gd name="f25" fmla="val 18"/>
                  <a:gd name="f26" fmla="val 19"/>
                  <a:gd name="f27" fmla="+- 0 0 -90"/>
                  <a:gd name="f28" fmla="*/ f3 1 21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1"/>
                  <a:gd name="f38" fmla="*/ f34 1 33"/>
                  <a:gd name="f39" fmla="*/ 21 f35 1"/>
                  <a:gd name="f40" fmla="*/ 26 f34 1"/>
                  <a:gd name="f41" fmla="*/ 17 f35 1"/>
                  <a:gd name="f42" fmla="*/ 32 f34 1"/>
                  <a:gd name="f43" fmla="*/ 12 f35 1"/>
                  <a:gd name="f44" fmla="*/ 29 f34 1"/>
                  <a:gd name="f45" fmla="*/ 3 f35 1"/>
                  <a:gd name="f46" fmla="*/ 11 f34 1"/>
                  <a:gd name="f47" fmla="*/ 3 f34 1"/>
                  <a:gd name="f48" fmla="*/ 4 f34 1"/>
                  <a:gd name="f49" fmla="+- f36 0 f1"/>
                  <a:gd name="f50" fmla="*/ f39 1 21"/>
                  <a:gd name="f51" fmla="*/ f40 1 33"/>
                  <a:gd name="f52" fmla="*/ f41 1 21"/>
                  <a:gd name="f53" fmla="*/ f42 1 33"/>
                  <a:gd name="f54" fmla="*/ f43 1 21"/>
                  <a:gd name="f55" fmla="*/ f44 1 33"/>
                  <a:gd name="f56" fmla="*/ f45 1 21"/>
                  <a:gd name="f57" fmla="*/ f46 1 33"/>
                  <a:gd name="f58" fmla="*/ f47 1 33"/>
                  <a:gd name="f59" fmla="*/ f48 1 33"/>
                  <a:gd name="f60" fmla="*/ 0 1 f37"/>
                  <a:gd name="f61" fmla="*/ f31 1 f37"/>
                  <a:gd name="f62" fmla="*/ 0 1 f38"/>
                  <a:gd name="f63" fmla="*/ f32 1 f38"/>
                  <a:gd name="f64" fmla="*/ f50 1 f37"/>
                  <a:gd name="f65" fmla="*/ f51 1 f38"/>
                  <a:gd name="f66" fmla="*/ f52 1 f37"/>
                  <a:gd name="f67" fmla="*/ f53 1 f38"/>
                  <a:gd name="f68" fmla="*/ f54 1 f37"/>
                  <a:gd name="f69" fmla="*/ f55 1 f38"/>
                  <a:gd name="f70" fmla="*/ f56 1 f37"/>
                  <a:gd name="f71" fmla="*/ f57 1 f38"/>
                  <a:gd name="f72" fmla="*/ f58 1 f38"/>
                  <a:gd name="f73" fmla="*/ f59 1 f38"/>
                  <a:gd name="f74" fmla="*/ f60 f28 1"/>
                  <a:gd name="f75" fmla="*/ f61 f28 1"/>
                  <a:gd name="f76" fmla="*/ f63 f29 1"/>
                  <a:gd name="f77" fmla="*/ f62 f29 1"/>
                  <a:gd name="f78" fmla="*/ f64 f28 1"/>
                  <a:gd name="f79" fmla="*/ f65 f29 1"/>
                  <a:gd name="f80" fmla="*/ f66 f28 1"/>
                  <a:gd name="f81" fmla="*/ f67 f29 1"/>
                  <a:gd name="f82" fmla="*/ f68 f28 1"/>
                  <a:gd name="f83" fmla="*/ f69 f29 1"/>
                  <a:gd name="f84" fmla="*/ f70 f28 1"/>
                  <a:gd name="f85" fmla="*/ f71 f29 1"/>
                  <a:gd name="f86" fmla="*/ f72 f29 1"/>
                  <a:gd name="f87" fmla="*/ f73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78" y="f79"/>
                  </a:cxn>
                  <a:cxn ang="f49">
                    <a:pos x="f80" y="f81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4" y="f86"/>
                  </a:cxn>
                  <a:cxn ang="f49">
                    <a:pos x="f82" y="f87"/>
                  </a:cxn>
                  <a:cxn ang="f49">
                    <a:pos x="f78" y="f79"/>
                  </a:cxn>
                </a:cxnLst>
                <a:rect l="f74" t="f77" r="f75" b="f76"/>
                <a:pathLst>
                  <a:path w="21" h="33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7"/>
                      <a:pt x="f15" y="f11"/>
                      <a:pt x="f16" y="f9"/>
                    </a:cubicBezTo>
                    <a:cubicBezTo>
                      <a:pt x="f16" y="f6"/>
                      <a:pt x="f17" y="f12"/>
                      <a:pt x="f18" y="f19"/>
                    </a:cubicBezTo>
                    <a:cubicBezTo>
                      <a:pt x="f20" y="f21"/>
                      <a:pt x="f5" y="f22"/>
                      <a:pt x="f18" y="f18"/>
                    </a:cubicBezTo>
                    <a:cubicBezTo>
                      <a:pt x="f17" y="f5"/>
                      <a:pt x="f19" y="f5"/>
                      <a:pt x="f16" y="f23"/>
                    </a:cubicBezTo>
                    <a:cubicBezTo>
                      <a:pt x="f24" y="f19"/>
                      <a:pt x="f25" y="f26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6" name="Freeform 437">
                <a:extLst>
                  <a:ext uri="{FF2B5EF4-FFF2-40B4-BE49-F238E27FC236}">
                    <a16:creationId xmlns:a16="http://schemas.microsoft.com/office/drawing/2014/main" id="{7F549A85-28DB-9646-F7F6-705857381823}"/>
                  </a:ext>
                </a:extLst>
              </p:cNvPr>
              <p:cNvSpPr/>
              <p:nvPr/>
            </p:nvSpPr>
            <p:spPr>
              <a:xfrm>
                <a:off x="1465261" y="5038728"/>
                <a:ext cx="42867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4"/>
                  <a:gd name="f8" fmla="val 11"/>
                  <a:gd name="f9" fmla="val 10"/>
                  <a:gd name="f10" fmla="val 8"/>
                  <a:gd name="f11" fmla="val 13"/>
                  <a:gd name="f12" fmla="val 16"/>
                  <a:gd name="f13" fmla="val 15"/>
                  <a:gd name="f14" fmla="val 20"/>
                  <a:gd name="f15" fmla="val 22"/>
                  <a:gd name="f16" fmla="val 24"/>
                  <a:gd name="f17" fmla="val 28"/>
                  <a:gd name="f18" fmla="val 17"/>
                  <a:gd name="f19" fmla="val 31"/>
                  <a:gd name="f20" fmla="val 33"/>
                  <a:gd name="f21" fmla="val 9"/>
                  <a:gd name="f22" fmla="val 5"/>
                  <a:gd name="f23" fmla="val 27"/>
                  <a:gd name="f24" fmla="val 21"/>
                  <a:gd name="f25" fmla="val 2"/>
                  <a:gd name="f26" fmla="val 1"/>
                  <a:gd name="f27" fmla="val 3"/>
                  <a:gd name="f28" fmla="val 4"/>
                  <a:gd name="f29" fmla="val 7"/>
                  <a:gd name="f30" fmla="+- 0 0 -90"/>
                  <a:gd name="f31" fmla="*/ f3 1 18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8"/>
                  <a:gd name="f41" fmla="*/ f37 1 34"/>
                  <a:gd name="f42" fmla="*/ 11 f38 1"/>
                  <a:gd name="f43" fmla="*/ 10 f37 1"/>
                  <a:gd name="f44" fmla="*/ 13 f38 1"/>
                  <a:gd name="f45" fmla="*/ 18 f37 1"/>
                  <a:gd name="f46" fmla="*/ 16 f38 1"/>
                  <a:gd name="f47" fmla="*/ 24 f37 1"/>
                  <a:gd name="f48" fmla="*/ 33 f37 1"/>
                  <a:gd name="f49" fmla="*/ 5 f38 1"/>
                  <a:gd name="f50" fmla="*/ 27 f37 1"/>
                  <a:gd name="f51" fmla="*/ 1 f38 1"/>
                  <a:gd name="f52" fmla="*/ 9 f37 1"/>
                  <a:gd name="f53" fmla="*/ 4 f38 1"/>
                  <a:gd name="f54" fmla="*/ 1 f37 1"/>
                  <a:gd name="f55" fmla="*/ 10 f38 1"/>
                  <a:gd name="f56" fmla="*/ 7 f37 1"/>
                  <a:gd name="f57" fmla="+- f39 0 f1"/>
                  <a:gd name="f58" fmla="*/ f42 1 18"/>
                  <a:gd name="f59" fmla="*/ f43 1 34"/>
                  <a:gd name="f60" fmla="*/ f44 1 18"/>
                  <a:gd name="f61" fmla="*/ f45 1 34"/>
                  <a:gd name="f62" fmla="*/ f46 1 18"/>
                  <a:gd name="f63" fmla="*/ f47 1 34"/>
                  <a:gd name="f64" fmla="*/ f48 1 34"/>
                  <a:gd name="f65" fmla="*/ f49 1 18"/>
                  <a:gd name="f66" fmla="*/ f50 1 34"/>
                  <a:gd name="f67" fmla="*/ f51 1 18"/>
                  <a:gd name="f68" fmla="*/ f52 1 34"/>
                  <a:gd name="f69" fmla="*/ f53 1 18"/>
                  <a:gd name="f70" fmla="*/ f54 1 34"/>
                  <a:gd name="f71" fmla="*/ f55 1 18"/>
                  <a:gd name="f72" fmla="*/ f56 1 34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1"/>
                  <a:gd name="f84" fmla="*/ f65 1 f40"/>
                  <a:gd name="f85" fmla="*/ f66 1 f41"/>
                  <a:gd name="f86" fmla="*/ f67 1 f40"/>
                  <a:gd name="f87" fmla="*/ f68 1 f41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2 1"/>
                  <a:gd name="f103" fmla="*/ f84 f31 1"/>
                  <a:gd name="f104" fmla="*/ f85 f32 1"/>
                  <a:gd name="f105" fmla="*/ f86 f31 1"/>
                  <a:gd name="f106" fmla="*/ f87 f32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98" y="f102"/>
                  </a:cxn>
                  <a:cxn ang="f57">
                    <a:pos x="f103" y="f104"/>
                  </a:cxn>
                  <a:cxn ang="f57">
                    <a:pos x="f105" y="f106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18" h="34">
                    <a:moveTo>
                      <a:pt x="f8" y="f9"/>
                    </a:moveTo>
                    <a:cubicBezTo>
                      <a:pt x="f10" y="f11"/>
                      <a:pt x="f8" y="f12"/>
                      <a:pt x="f11" y="f6"/>
                    </a:cubicBezTo>
                    <a:cubicBezTo>
                      <a:pt x="f13" y="f14"/>
                      <a:pt x="f13" y="f15"/>
                      <a:pt x="f12" y="f16"/>
                    </a:cubicBezTo>
                    <a:cubicBezTo>
                      <a:pt x="f6" y="f17"/>
                      <a:pt x="f18" y="f19"/>
                      <a:pt x="f11" y="f20"/>
                    </a:cubicBezTo>
                    <a:cubicBezTo>
                      <a:pt x="f21" y="f7"/>
                      <a:pt x="f22" y="f19"/>
                      <a:pt x="f22" y="f23"/>
                    </a:cubicBezTo>
                    <a:cubicBezTo>
                      <a:pt x="f22" y="f24"/>
                      <a:pt x="f25" y="f13"/>
                      <a:pt x="f26" y="f21"/>
                    </a:cubicBezTo>
                    <a:cubicBezTo>
                      <a:pt x="f5" y="f22"/>
                      <a:pt x="f5" y="f27"/>
                      <a:pt x="f28" y="f26"/>
                    </a:cubicBezTo>
                    <a:cubicBezTo>
                      <a:pt x="f9" y="f5"/>
                      <a:pt x="f9" y="f28"/>
                      <a:pt x="f9" y="f29"/>
                    </a:cubicBezTo>
                    <a:cubicBezTo>
                      <a:pt x="f9" y="f10"/>
                      <a:pt x="f9" y="f21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7" name="Freeform 438">
                <a:extLst>
                  <a:ext uri="{FF2B5EF4-FFF2-40B4-BE49-F238E27FC236}">
                    <a16:creationId xmlns:a16="http://schemas.microsoft.com/office/drawing/2014/main" id="{6E2CF10B-D813-113A-4CF1-2A9963580F40}"/>
                  </a:ext>
                </a:extLst>
              </p:cNvPr>
              <p:cNvSpPr/>
              <p:nvPr/>
            </p:nvSpPr>
            <p:spPr>
              <a:xfrm>
                <a:off x="1374772" y="4592638"/>
                <a:ext cx="52385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4"/>
                  <a:gd name="f8" fmla="val 24"/>
                  <a:gd name="f9" fmla="val 5"/>
                  <a:gd name="f10" fmla="val 18"/>
                  <a:gd name="f11" fmla="val 8"/>
                  <a:gd name="f12" fmla="val 9"/>
                  <a:gd name="f13" fmla="val 13"/>
                  <a:gd name="f14" fmla="val 3"/>
                  <a:gd name="f15" fmla="val 16"/>
                  <a:gd name="f16" fmla="val 20"/>
                  <a:gd name="f17" fmla="val 4"/>
                  <a:gd name="f18" fmla="val 21"/>
                  <a:gd name="f19" fmla="val 7"/>
                  <a:gd name="f20" fmla="val 19"/>
                  <a:gd name="f21" fmla="val 12"/>
                  <a:gd name="f22" fmla="val 15"/>
                  <a:gd name="f23" fmla="val 17"/>
                  <a:gd name="f24" fmla="val 14"/>
                  <a:gd name="f25" fmla="val 25"/>
                  <a:gd name="f26" fmla="val 28"/>
                  <a:gd name="f27" fmla="val 11"/>
                  <a:gd name="f28" fmla="val 31"/>
                  <a:gd name="f29" fmla="val 6"/>
                  <a:gd name="f30" fmla="val 33"/>
                  <a:gd name="f31" fmla="val 32"/>
                  <a:gd name="f32" fmla="val 1"/>
                  <a:gd name="f33" fmla="val 30"/>
                  <a:gd name="f34" fmla="+- 0 0 -90"/>
                  <a:gd name="f35" fmla="*/ f3 1 22"/>
                  <a:gd name="f36" fmla="*/ f4 1 34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22"/>
                  <a:gd name="f45" fmla="*/ f41 1 34"/>
                  <a:gd name="f46" fmla="*/ 0 f42 1"/>
                  <a:gd name="f47" fmla="*/ 24 f41 1"/>
                  <a:gd name="f48" fmla="*/ 13 f42 1"/>
                  <a:gd name="f49" fmla="*/ 3 f41 1"/>
                  <a:gd name="f50" fmla="*/ 20 f42 1"/>
                  <a:gd name="f51" fmla="*/ 4 f41 1"/>
                  <a:gd name="f52" fmla="*/ 9 f41 1"/>
                  <a:gd name="f53" fmla="*/ 17 f41 1"/>
                  <a:gd name="f54" fmla="*/ 12 f42 1"/>
                  <a:gd name="f55" fmla="*/ 28 f41 1"/>
                  <a:gd name="f56" fmla="*/ 6 f42 1"/>
                  <a:gd name="f57" fmla="*/ 33 f41 1"/>
                  <a:gd name="f58" fmla="+- f43 0 f1"/>
                  <a:gd name="f59" fmla="*/ f46 1 22"/>
                  <a:gd name="f60" fmla="*/ f47 1 34"/>
                  <a:gd name="f61" fmla="*/ f48 1 22"/>
                  <a:gd name="f62" fmla="*/ f49 1 34"/>
                  <a:gd name="f63" fmla="*/ f50 1 22"/>
                  <a:gd name="f64" fmla="*/ f51 1 34"/>
                  <a:gd name="f65" fmla="*/ f52 1 34"/>
                  <a:gd name="f66" fmla="*/ f53 1 34"/>
                  <a:gd name="f67" fmla="*/ f54 1 22"/>
                  <a:gd name="f68" fmla="*/ f55 1 34"/>
                  <a:gd name="f69" fmla="*/ f56 1 22"/>
                  <a:gd name="f70" fmla="*/ f57 1 34"/>
                  <a:gd name="f71" fmla="*/ 0 1 f44"/>
                  <a:gd name="f72" fmla="*/ f38 1 f44"/>
                  <a:gd name="f73" fmla="*/ 0 1 f45"/>
                  <a:gd name="f74" fmla="*/ f39 1 f45"/>
                  <a:gd name="f75" fmla="*/ f59 1 f44"/>
                  <a:gd name="f76" fmla="*/ f60 1 f45"/>
                  <a:gd name="f77" fmla="*/ f61 1 f44"/>
                  <a:gd name="f78" fmla="*/ f62 1 f45"/>
                  <a:gd name="f79" fmla="*/ f63 1 f44"/>
                  <a:gd name="f80" fmla="*/ f64 1 f45"/>
                  <a:gd name="f81" fmla="*/ f65 1 f45"/>
                  <a:gd name="f82" fmla="*/ f66 1 f45"/>
                  <a:gd name="f83" fmla="*/ f67 1 f44"/>
                  <a:gd name="f84" fmla="*/ f68 1 f45"/>
                  <a:gd name="f85" fmla="*/ f69 1 f44"/>
                  <a:gd name="f86" fmla="*/ f70 1 f45"/>
                  <a:gd name="f87" fmla="*/ f71 f35 1"/>
                  <a:gd name="f88" fmla="*/ f72 f35 1"/>
                  <a:gd name="f89" fmla="*/ f74 f36 1"/>
                  <a:gd name="f90" fmla="*/ f73 f36 1"/>
                  <a:gd name="f91" fmla="*/ f75 f35 1"/>
                  <a:gd name="f92" fmla="*/ f76 f36 1"/>
                  <a:gd name="f93" fmla="*/ f77 f35 1"/>
                  <a:gd name="f94" fmla="*/ f78 f36 1"/>
                  <a:gd name="f95" fmla="*/ f79 f35 1"/>
                  <a:gd name="f96" fmla="*/ f80 f36 1"/>
                  <a:gd name="f97" fmla="*/ f81 f36 1"/>
                  <a:gd name="f98" fmla="*/ f82 f36 1"/>
                  <a:gd name="f99" fmla="*/ f83 f35 1"/>
                  <a:gd name="f100" fmla="*/ f84 f36 1"/>
                  <a:gd name="f101" fmla="*/ f85 f35 1"/>
                  <a:gd name="f102" fmla="*/ f86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1" y="f92"/>
                  </a:cxn>
                  <a:cxn ang="f58">
                    <a:pos x="f93" y="f94"/>
                  </a:cxn>
                  <a:cxn ang="f58">
                    <a:pos x="f95" y="f96"/>
                  </a:cxn>
                  <a:cxn ang="f58">
                    <a:pos x="f95" y="f97"/>
                  </a:cxn>
                  <a:cxn ang="f58">
                    <a:pos x="f93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91" y="f92"/>
                  </a:cxn>
                </a:cxnLst>
                <a:rect l="f87" t="f90" r="f88" b="f89"/>
                <a:pathLst>
                  <a:path w="22" h="3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0" y="f14"/>
                      <a:pt x="f16" y="f17"/>
                    </a:cubicBezTo>
                    <a:cubicBezTo>
                      <a:pt x="f6" y="f9"/>
                      <a:pt x="f18" y="f19"/>
                      <a:pt x="f16" y="f12"/>
                    </a:cubicBezTo>
                    <a:cubicBezTo>
                      <a:pt x="f20" y="f21"/>
                      <a:pt x="f13" y="f22"/>
                      <a:pt x="f13" y="f23"/>
                    </a:cubicBezTo>
                    <a:cubicBezTo>
                      <a:pt x="f24" y="f18"/>
                      <a:pt x="f13" y="f25"/>
                      <a:pt x="f21" y="f26"/>
                    </a:cubicBezTo>
                    <a:cubicBezTo>
                      <a:pt x="f27" y="f28"/>
                      <a:pt x="f12" y="f7"/>
                      <a:pt x="f29" y="f30"/>
                    </a:cubicBezTo>
                    <a:cubicBezTo>
                      <a:pt x="f14" y="f31"/>
                      <a:pt x="f32" y="f33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8" name="Freeform 439">
                <a:extLst>
                  <a:ext uri="{FF2B5EF4-FFF2-40B4-BE49-F238E27FC236}">
                    <a16:creationId xmlns:a16="http://schemas.microsoft.com/office/drawing/2014/main" id="{90374AD2-EBBC-33AF-6B5F-A30A2554CEDE}"/>
                  </a:ext>
                </a:extLst>
              </p:cNvPr>
              <p:cNvSpPr/>
              <p:nvPr/>
            </p:nvSpPr>
            <p:spPr>
              <a:xfrm>
                <a:off x="608011" y="4902198"/>
                <a:ext cx="7461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8"/>
                  <a:gd name="f10" fmla="val 1"/>
                  <a:gd name="f11" fmla="val 13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4"/>
                  <a:gd name="f18" fmla="val 17"/>
                  <a:gd name="f19" fmla="val 2"/>
                  <a:gd name="f20" fmla="val 22"/>
                  <a:gd name="f21" fmla="val 26"/>
                  <a:gd name="f22" fmla="val 30"/>
                  <a:gd name="f23" fmla="val 12"/>
                  <a:gd name="f24" fmla="val 27"/>
                  <a:gd name="f25" fmla="val 23"/>
                  <a:gd name="f26" fmla="val 16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6 f35 1"/>
                  <a:gd name="f40" fmla="*/ 18 f34 1"/>
                  <a:gd name="f41" fmla="*/ 0 f35 1"/>
                  <a:gd name="f42" fmla="*/ 10 f34 1"/>
                  <a:gd name="f43" fmla="*/ 11 f35 1"/>
                  <a:gd name="f44" fmla="*/ 8 f34 1"/>
                  <a:gd name="f45" fmla="*/ 14 f35 1"/>
                  <a:gd name="f46" fmla="*/ 7 f34 1"/>
                  <a:gd name="f47" fmla="*/ 26 f35 1"/>
                  <a:gd name="f48" fmla="*/ 0 f34 1"/>
                  <a:gd name="f49" fmla="*/ 30 f35 1"/>
                  <a:gd name="f50" fmla="*/ 23 f35 1"/>
                  <a:gd name="f51" fmla="*/ 14 f34 1"/>
                  <a:gd name="f52" fmla="*/ 7 f35 1"/>
                  <a:gd name="f53" fmla="+- f36 0 f1"/>
                  <a:gd name="f54" fmla="*/ f39 1 31"/>
                  <a:gd name="f55" fmla="*/ f40 1 19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19"/>
                  <a:gd name="f64" fmla="*/ f49 1 31"/>
                  <a:gd name="f65" fmla="*/ f50 1 31"/>
                  <a:gd name="f66" fmla="*/ f51 1 19"/>
                  <a:gd name="f67" fmla="*/ f52 1 31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7"/>
                  <a:gd name="f84" fmla="*/ f66 1 f38"/>
                  <a:gd name="f85" fmla="*/ f67 1 f37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8 1"/>
                  <a:gd name="f102" fmla="*/ f84 f29 1"/>
                  <a:gd name="f103" fmla="*/ f85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95"/>
                  </a:cxn>
                  <a:cxn ang="f53">
                    <a:pos x="f101" y="f102"/>
                  </a:cxn>
                  <a:cxn ang="f53">
                    <a:pos x="f103" y="f91"/>
                  </a:cxn>
                  <a:cxn ang="f53">
                    <a:pos x="f90" y="f91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0" y="f11"/>
                      <a:pt x="f5" y="f12"/>
                    </a:cubicBezTo>
                    <a:cubicBezTo>
                      <a:pt x="f13" y="f14"/>
                      <a:pt x="f15" y="f8"/>
                      <a:pt x="f16" y="f14"/>
                    </a:cubicBezTo>
                    <a:cubicBezTo>
                      <a:pt x="f11" y="f14"/>
                      <a:pt x="f11" y="f14"/>
                      <a:pt x="f17" y="f15"/>
                    </a:cubicBezTo>
                    <a:cubicBezTo>
                      <a:pt x="f18" y="f19"/>
                      <a:pt x="f20" y="f10"/>
                      <a:pt x="f21" y="f5"/>
                    </a:cubicBezTo>
                    <a:cubicBezTo>
                      <a:pt x="f22" y="f10"/>
                      <a:pt x="f6" y="f13"/>
                      <a:pt x="f22" y="f14"/>
                    </a:cubicBezTo>
                    <a:cubicBezTo>
                      <a:pt x="f22" y="f23"/>
                      <a:pt x="f24" y="f17"/>
                      <a:pt x="f25" y="f17"/>
                    </a:cubicBezTo>
                    <a:cubicBezTo>
                      <a:pt x="f18" y="f11"/>
                      <a:pt x="f23" y="f26"/>
                      <a:pt x="f15" y="f9"/>
                    </a:cubicBezTo>
                    <a:cubicBezTo>
                      <a:pt x="f15" y="f9"/>
                      <a:pt x="f8" y="f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39" name="Freeform 440">
                <a:extLst>
                  <a:ext uri="{FF2B5EF4-FFF2-40B4-BE49-F238E27FC236}">
                    <a16:creationId xmlns:a16="http://schemas.microsoft.com/office/drawing/2014/main" id="{F4203376-A996-D2A9-FBEF-EB6E0D15C2C3}"/>
                  </a:ext>
                </a:extLst>
              </p:cNvPr>
              <p:cNvSpPr/>
              <p:nvPr/>
            </p:nvSpPr>
            <p:spPr>
              <a:xfrm>
                <a:off x="377820" y="4848231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10"/>
                  <a:gd name="f10" fmla="val 19"/>
                  <a:gd name="f11" fmla="val 13"/>
                  <a:gd name="f12" fmla="val 24"/>
                  <a:gd name="f13" fmla="val 29"/>
                  <a:gd name="f14" fmla="val 6"/>
                  <a:gd name="f15" fmla="val 1"/>
                  <a:gd name="f16" fmla="val 30"/>
                  <a:gd name="f17" fmla="val 27"/>
                  <a:gd name="f18" fmla="val 23"/>
                  <a:gd name="f19" fmla="val 2"/>
                  <a:gd name="f20" fmla="val 17"/>
                  <a:gd name="f21" fmla="val 4"/>
                  <a:gd name="f22" fmla="val 11"/>
                  <a:gd name="f23" fmla="val 3"/>
                  <a:gd name="f24" fmla="val 5"/>
                  <a:gd name="f25" fmla="+- 0 0 -90"/>
                  <a:gd name="f26" fmla="*/ f3 1 14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31"/>
                  <a:gd name="f37" fmla="*/ 12 f33 1"/>
                  <a:gd name="f38" fmla="*/ 10 f32 1"/>
                  <a:gd name="f39" fmla="*/ 13 f33 1"/>
                  <a:gd name="f40" fmla="*/ 24 f32 1"/>
                  <a:gd name="f41" fmla="*/ 6 f33 1"/>
                  <a:gd name="f42" fmla="*/ 31 f32 1"/>
                  <a:gd name="f43" fmla="*/ 1 f33 1"/>
                  <a:gd name="f44" fmla="*/ 23 f32 1"/>
                  <a:gd name="f45" fmla="*/ 3 f33 1"/>
                  <a:gd name="f46" fmla="*/ 5 f32 1"/>
                  <a:gd name="f47" fmla="*/ 0 f32 1"/>
                  <a:gd name="f48" fmla="+- f34 0 f1"/>
                  <a:gd name="f49" fmla="*/ f37 1 14"/>
                  <a:gd name="f50" fmla="*/ f38 1 31"/>
                  <a:gd name="f51" fmla="*/ f39 1 14"/>
                  <a:gd name="f52" fmla="*/ f40 1 31"/>
                  <a:gd name="f53" fmla="*/ f41 1 14"/>
                  <a:gd name="f54" fmla="*/ f42 1 31"/>
                  <a:gd name="f55" fmla="*/ f43 1 14"/>
                  <a:gd name="f56" fmla="*/ f44 1 31"/>
                  <a:gd name="f57" fmla="*/ f45 1 14"/>
                  <a:gd name="f58" fmla="*/ f46 1 31"/>
                  <a:gd name="f59" fmla="*/ f47 1 31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5"/>
                  <a:gd name="f73" fmla="*/ f58 1 f36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6 1"/>
                  <a:gd name="f88" fmla="*/ f73 f27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3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4" h="31">
                    <a:moveTo>
                      <a:pt x="f8" y="f9"/>
                    </a:moveTo>
                    <a:cubicBezTo>
                      <a:pt x="f9" y="f6"/>
                      <a:pt x="f6" y="f10"/>
                      <a:pt x="f11" y="f12"/>
                    </a:cubicBezTo>
                    <a:cubicBezTo>
                      <a:pt x="f8" y="f13"/>
                      <a:pt x="f9" y="f7"/>
                      <a:pt x="f14" y="f7"/>
                    </a:cubicBezTo>
                    <a:cubicBezTo>
                      <a:pt x="f15" y="f16"/>
                      <a:pt x="f5" y="f17"/>
                      <a:pt x="f15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19" y="f23"/>
                      <a:pt x="f23" y="f5"/>
                      <a:pt x="f14" y="f5"/>
                    </a:cubicBezTo>
                    <a:cubicBezTo>
                      <a:pt x="f9" y="f15"/>
                      <a:pt x="f11" y="f21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0" name="Freeform 441">
                <a:extLst>
                  <a:ext uri="{FF2B5EF4-FFF2-40B4-BE49-F238E27FC236}">
                    <a16:creationId xmlns:a16="http://schemas.microsoft.com/office/drawing/2014/main" id="{3E67CCAF-E08B-ED26-53BA-A8B092490A73}"/>
                  </a:ext>
                </a:extLst>
              </p:cNvPr>
              <p:cNvSpPr/>
              <p:nvPr/>
            </p:nvSpPr>
            <p:spPr>
              <a:xfrm>
                <a:off x="1477963" y="4795845"/>
                <a:ext cx="73023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6"/>
                  <a:gd name="f8" fmla="val 14"/>
                  <a:gd name="f9" fmla="val 2"/>
                  <a:gd name="f10" fmla="val 17"/>
                  <a:gd name="f11" fmla="val 4"/>
                  <a:gd name="f12" fmla="val 20"/>
                  <a:gd name="f13" fmla="val 3"/>
                  <a:gd name="f14" fmla="val 22"/>
                  <a:gd name="f15" fmla="val 25"/>
                  <a:gd name="f16" fmla="val 28"/>
                  <a:gd name="f17" fmla="val 30"/>
                  <a:gd name="f18" fmla="val 5"/>
                  <a:gd name="f19" fmla="val 6"/>
                  <a:gd name="f20" fmla="val 29"/>
                  <a:gd name="f21" fmla="val 8"/>
                  <a:gd name="f22" fmla="val 10"/>
                  <a:gd name="f23" fmla="val 27"/>
                  <a:gd name="f24" fmla="val 13"/>
                  <a:gd name="f25" fmla="val 24"/>
                  <a:gd name="f26" fmla="val 21"/>
                  <a:gd name="f27" fmla="val 18"/>
                  <a:gd name="f28" fmla="val 12"/>
                  <a:gd name="f29" fmla="val 15"/>
                  <a:gd name="f30" fmla="val 9"/>
                  <a:gd name="f31" fmla="val 1"/>
                  <a:gd name="f32" fmla="+- 0 0 -90"/>
                  <a:gd name="f33" fmla="*/ f3 1 31"/>
                  <a:gd name="f34" fmla="*/ f4 1 16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1"/>
                  <a:gd name="f43" fmla="*/ f39 1 16"/>
                  <a:gd name="f44" fmla="*/ 14 f40 1"/>
                  <a:gd name="f45" fmla="*/ 2 f39 1"/>
                  <a:gd name="f46" fmla="*/ 22 f40 1"/>
                  <a:gd name="f47" fmla="*/ 3 f39 1"/>
                  <a:gd name="f48" fmla="*/ 30 f40 1"/>
                  <a:gd name="f49" fmla="*/ 5 f39 1"/>
                  <a:gd name="f50" fmla="*/ 28 f40 1"/>
                  <a:gd name="f51" fmla="*/ 10 f39 1"/>
                  <a:gd name="f52" fmla="*/ 21 f40 1"/>
                  <a:gd name="f53" fmla="*/ 13 f39 1"/>
                  <a:gd name="f54" fmla="*/ 12 f40 1"/>
                  <a:gd name="f55" fmla="*/ 15 f39 1"/>
                  <a:gd name="f56" fmla="*/ 3 f40 1"/>
                  <a:gd name="f57" fmla="*/ 1 f40 1"/>
                  <a:gd name="f58" fmla="*/ 6 f40 1"/>
                  <a:gd name="f59" fmla="*/ 1 f39 1"/>
                  <a:gd name="f60" fmla="+- f41 0 f1"/>
                  <a:gd name="f61" fmla="*/ f44 1 31"/>
                  <a:gd name="f62" fmla="*/ f45 1 16"/>
                  <a:gd name="f63" fmla="*/ f46 1 31"/>
                  <a:gd name="f64" fmla="*/ f47 1 16"/>
                  <a:gd name="f65" fmla="*/ f48 1 31"/>
                  <a:gd name="f66" fmla="*/ f49 1 16"/>
                  <a:gd name="f67" fmla="*/ f50 1 31"/>
                  <a:gd name="f68" fmla="*/ f51 1 16"/>
                  <a:gd name="f69" fmla="*/ f52 1 31"/>
                  <a:gd name="f70" fmla="*/ f53 1 16"/>
                  <a:gd name="f71" fmla="*/ f54 1 31"/>
                  <a:gd name="f72" fmla="*/ f55 1 16"/>
                  <a:gd name="f73" fmla="*/ f56 1 31"/>
                  <a:gd name="f74" fmla="*/ f57 1 31"/>
                  <a:gd name="f75" fmla="*/ f58 1 31"/>
                  <a:gd name="f76" fmla="*/ f59 1 16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2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3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0"/>
                  </a:cxn>
                  <a:cxn ang="f60">
                    <a:pos x="f114" y="f106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1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9"/>
                      <a:pt x="f16" y="f9"/>
                      <a:pt x="f17" y="f18"/>
                    </a:cubicBezTo>
                    <a:cubicBezTo>
                      <a:pt x="f6" y="f19"/>
                      <a:pt x="f20" y="f21"/>
                      <a:pt x="f16" y="f22"/>
                    </a:cubicBezTo>
                    <a:cubicBezTo>
                      <a:pt x="f23" y="f24"/>
                      <a:pt x="f25" y="f8"/>
                      <a:pt x="f26" y="f24"/>
                    </a:cubicBezTo>
                    <a:cubicBezTo>
                      <a:pt x="f27" y="f28"/>
                      <a:pt x="f29" y="f28"/>
                      <a:pt x="f28" y="f29"/>
                    </a:cubicBezTo>
                    <a:cubicBezTo>
                      <a:pt x="f30" y="f7"/>
                      <a:pt x="f19" y="f8"/>
                      <a:pt x="f13" y="f24"/>
                    </a:cubicBezTo>
                    <a:cubicBezTo>
                      <a:pt x="f31" y="f28"/>
                      <a:pt x="f5" y="f21"/>
                      <a:pt x="f31" y="f18"/>
                    </a:cubicBezTo>
                    <a:cubicBezTo>
                      <a:pt x="f31" y="f9"/>
                      <a:pt x="f13" y="f5"/>
                      <a:pt x="f19" y="f31"/>
                    </a:cubicBezTo>
                    <a:cubicBezTo>
                      <a:pt x="f30" y="f31"/>
                      <a:pt x="f28" y="f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1" name="Freeform 442">
                <a:extLst>
                  <a:ext uri="{FF2B5EF4-FFF2-40B4-BE49-F238E27FC236}">
                    <a16:creationId xmlns:a16="http://schemas.microsoft.com/office/drawing/2014/main" id="{E96D412B-E346-98B1-4D17-B25018D3799C}"/>
                  </a:ext>
                </a:extLst>
              </p:cNvPr>
              <p:cNvSpPr/>
              <p:nvPr/>
            </p:nvSpPr>
            <p:spPr>
              <a:xfrm>
                <a:off x="1042992" y="4932365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8"/>
                  <a:gd name="f10" fmla="val 10"/>
                  <a:gd name="f11" fmla="val 11"/>
                  <a:gd name="f12" fmla="val 15"/>
                  <a:gd name="f13" fmla="val 13"/>
                  <a:gd name="f14" fmla="val 19"/>
                  <a:gd name="f15" fmla="val 22"/>
                  <a:gd name="f16" fmla="val 25"/>
                  <a:gd name="f17" fmla="val 27"/>
                  <a:gd name="f18" fmla="val 30"/>
                  <a:gd name="f19" fmla="val 5"/>
                  <a:gd name="f20" fmla="val 2"/>
                  <a:gd name="f21" fmla="val 1"/>
                  <a:gd name="f22" fmla="val 24"/>
                  <a:gd name="f23" fmla="val 17"/>
                  <a:gd name="f24" fmla="val 4"/>
                  <a:gd name="f25" fmla="val 3"/>
                  <a:gd name="f26" fmla="val 7"/>
                  <a:gd name="f27" fmla="+- 0 0 -90"/>
                  <a:gd name="f28" fmla="*/ f3 1 14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1"/>
                  <a:gd name="f39" fmla="*/ 12 f35 1"/>
                  <a:gd name="f40" fmla="*/ 8 f34 1"/>
                  <a:gd name="f41" fmla="*/ 13 f35 1"/>
                  <a:gd name="f42" fmla="*/ 19 f34 1"/>
                  <a:gd name="f43" fmla="*/ 27 f34 1"/>
                  <a:gd name="f44" fmla="*/ 5 f35 1"/>
                  <a:gd name="f45" fmla="*/ 30 f34 1"/>
                  <a:gd name="f46" fmla="*/ 1 f35 1"/>
                  <a:gd name="f47" fmla="*/ 24 f34 1"/>
                  <a:gd name="f48" fmla="*/ 3 f35 1"/>
                  <a:gd name="f49" fmla="*/ 3 f34 1"/>
                  <a:gd name="f50" fmla="*/ 0 f34 1"/>
                  <a:gd name="f51" fmla="*/ 5 f34 1"/>
                  <a:gd name="f52" fmla="+- f36 0 f1"/>
                  <a:gd name="f53" fmla="*/ f39 1 14"/>
                  <a:gd name="f54" fmla="*/ f40 1 31"/>
                  <a:gd name="f55" fmla="*/ f41 1 14"/>
                  <a:gd name="f56" fmla="*/ f42 1 31"/>
                  <a:gd name="f57" fmla="*/ f43 1 31"/>
                  <a:gd name="f58" fmla="*/ f44 1 14"/>
                  <a:gd name="f59" fmla="*/ f45 1 31"/>
                  <a:gd name="f60" fmla="*/ f46 1 14"/>
                  <a:gd name="f61" fmla="*/ f47 1 31"/>
                  <a:gd name="f62" fmla="*/ f48 1 14"/>
                  <a:gd name="f63" fmla="*/ f49 1 31"/>
                  <a:gd name="f64" fmla="*/ f50 1 31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8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8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9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9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87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2" y="f98"/>
                  </a:cxn>
                  <a:cxn ang="f52">
                    <a:pos x="f87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6" y="f15"/>
                      <a:pt x="f13" y="f16"/>
                      <a:pt x="f8" y="f17"/>
                    </a:cubicBezTo>
                    <a:cubicBezTo>
                      <a:pt x="f10" y="f18"/>
                      <a:pt x="f9" y="f7"/>
                      <a:pt x="f19" y="f18"/>
                    </a:cubicBezTo>
                    <a:cubicBezTo>
                      <a:pt x="f20" y="f18"/>
                      <a:pt x="f5" y="f17"/>
                      <a:pt x="f21" y="f22"/>
                    </a:cubicBezTo>
                    <a:cubicBezTo>
                      <a:pt x="f20" y="f23"/>
                      <a:pt x="f24" y="f10"/>
                      <a:pt x="f25" y="f25"/>
                    </a:cubicBezTo>
                    <a:cubicBezTo>
                      <a:pt x="f25" y="f20"/>
                      <a:pt x="f25" y="f5"/>
                      <a:pt x="f19" y="f5"/>
                    </a:cubicBezTo>
                    <a:cubicBezTo>
                      <a:pt x="f9" y="f21"/>
                      <a:pt x="f10" y="f20"/>
                      <a:pt x="f8" y="f19"/>
                    </a:cubicBezTo>
                    <a:cubicBezTo>
                      <a:pt x="f8" y="f19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2" name="Freeform 443">
                <a:extLst>
                  <a:ext uri="{FF2B5EF4-FFF2-40B4-BE49-F238E27FC236}">
                    <a16:creationId xmlns:a16="http://schemas.microsoft.com/office/drawing/2014/main" id="{391DDFE9-C1EF-C111-11E9-ED9FC438A609}"/>
                  </a:ext>
                </a:extLst>
              </p:cNvPr>
              <p:cNvSpPr/>
              <p:nvPr/>
            </p:nvSpPr>
            <p:spPr>
              <a:xfrm>
                <a:off x="1255708" y="4645023"/>
                <a:ext cx="3492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8"/>
                  <a:gd name="f9" fmla="val 9"/>
                  <a:gd name="f10" fmla="val 14"/>
                  <a:gd name="f11" fmla="val 12"/>
                  <a:gd name="f12" fmla="val 13"/>
                  <a:gd name="f13" fmla="val 10"/>
                  <a:gd name="f14" fmla="val 17"/>
                  <a:gd name="f15" fmla="val 21"/>
                  <a:gd name="f16" fmla="val 25"/>
                  <a:gd name="f17" fmla="val 28"/>
                  <a:gd name="f18" fmla="val 7"/>
                  <a:gd name="f19" fmla="val 4"/>
                  <a:gd name="f20" fmla="val 27"/>
                  <a:gd name="f21" fmla="val 1"/>
                  <a:gd name="f22" fmla="val 3"/>
                  <a:gd name="f23" fmla="val 18"/>
                  <a:gd name="f24" fmla="val 11"/>
                  <a:gd name="f25" fmla="val 5"/>
                  <a:gd name="f26" fmla="val 2"/>
                  <a:gd name="f27" fmla="+- 0 0 -90"/>
                  <a:gd name="f28" fmla="*/ f3 1 15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1"/>
                  <a:gd name="f39" fmla="*/ 15 f35 1"/>
                  <a:gd name="f40" fmla="*/ 8 f34 1"/>
                  <a:gd name="f41" fmla="*/ 13 f35 1"/>
                  <a:gd name="f42" fmla="*/ 14 f34 1"/>
                  <a:gd name="f43" fmla="*/ 10 f35 1"/>
                  <a:gd name="f44" fmla="*/ 25 f34 1"/>
                  <a:gd name="f45" fmla="*/ 7 f35 1"/>
                  <a:gd name="f46" fmla="*/ 31 f34 1"/>
                  <a:gd name="f47" fmla="*/ 1 f35 1"/>
                  <a:gd name="f48" fmla="*/ 4 f35 1"/>
                  <a:gd name="f49" fmla="*/ 4 f34 1"/>
                  <a:gd name="f50" fmla="*/ 11 f35 1"/>
                  <a:gd name="f51" fmla="*/ 1 f34 1"/>
                  <a:gd name="f52" fmla="+- f36 0 f1"/>
                  <a:gd name="f53" fmla="*/ f39 1 15"/>
                  <a:gd name="f54" fmla="*/ f40 1 31"/>
                  <a:gd name="f55" fmla="*/ f41 1 15"/>
                  <a:gd name="f56" fmla="*/ f42 1 31"/>
                  <a:gd name="f57" fmla="*/ f43 1 15"/>
                  <a:gd name="f58" fmla="*/ f44 1 31"/>
                  <a:gd name="f59" fmla="*/ f45 1 15"/>
                  <a:gd name="f60" fmla="*/ f46 1 31"/>
                  <a:gd name="f61" fmla="*/ f47 1 15"/>
                  <a:gd name="f62" fmla="*/ f48 1 15"/>
                  <a:gd name="f63" fmla="*/ f49 1 31"/>
                  <a:gd name="f64" fmla="*/ f50 1 15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2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1">
                    <a:moveTo>
                      <a:pt x="f6" y="f8"/>
                    </a:moveTo>
                    <a:cubicBezTo>
                      <a:pt x="f6" y="f9"/>
                      <a:pt x="f10" y="f11"/>
                      <a:pt x="f12" y="f10"/>
                    </a:cubicBezTo>
                    <a:cubicBezTo>
                      <a:pt x="f13" y="f14"/>
                      <a:pt x="f13" y="f15"/>
                      <a:pt x="f13" y="f16"/>
                    </a:cubicBezTo>
                    <a:cubicBezTo>
                      <a:pt x="f13" y="f17"/>
                      <a:pt x="f9" y="f7"/>
                      <a:pt x="f18" y="f7"/>
                    </a:cubicBezTo>
                    <a:cubicBezTo>
                      <a:pt x="f19" y="f7"/>
                      <a:pt x="f5" y="f20"/>
                      <a:pt x="f21" y="f16"/>
                    </a:cubicBezTo>
                    <a:cubicBezTo>
                      <a:pt x="f22" y="f23"/>
                      <a:pt x="f21" y="f24"/>
                      <a:pt x="f19" y="f19"/>
                    </a:cubicBezTo>
                    <a:cubicBezTo>
                      <a:pt x="f25" y="f21"/>
                      <a:pt x="f8" y="f5"/>
                      <a:pt x="f24" y="f21"/>
                    </a:cubicBezTo>
                    <a:cubicBezTo>
                      <a:pt x="f10" y="f26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3" name="Freeform 444">
                <a:extLst>
                  <a:ext uri="{FF2B5EF4-FFF2-40B4-BE49-F238E27FC236}">
                    <a16:creationId xmlns:a16="http://schemas.microsoft.com/office/drawing/2014/main" id="{9EBD0160-E806-127C-172F-C9BBA4B655FA}"/>
                  </a:ext>
                </a:extLst>
              </p:cNvPr>
              <p:cNvSpPr/>
              <p:nvPr/>
            </p:nvSpPr>
            <p:spPr>
              <a:xfrm>
                <a:off x="900117" y="4700592"/>
                <a:ext cx="33339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2"/>
                  <a:gd name="f8" fmla="val 11"/>
                  <a:gd name="f9" fmla="val 9"/>
                  <a:gd name="f10" fmla="val 10"/>
                  <a:gd name="f11" fmla="val 13"/>
                  <a:gd name="f12" fmla="val 15"/>
                  <a:gd name="f13" fmla="val 19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1"/>
                  <a:gd name="f21" fmla="val 2"/>
                  <a:gd name="f22" fmla="val 16"/>
                  <a:gd name="f23" fmla="val 3"/>
                  <a:gd name="f24" fmla="val 8"/>
                  <a:gd name="f25" fmla="val 5"/>
                  <a:gd name="f26" fmla="val 6"/>
                  <a:gd name="f27" fmla="+- 0 0 -90"/>
                  <a:gd name="f28" fmla="*/ f3 1 14"/>
                  <a:gd name="f29" fmla="*/ f4 1 3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2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1 f35 1"/>
                  <a:gd name="f45" fmla="*/ 21 f34 1"/>
                  <a:gd name="f46" fmla="*/ 8 f34 1"/>
                  <a:gd name="f47" fmla="*/ 2 f35 1"/>
                  <a:gd name="f48" fmla="*/ 1 f34 1"/>
                  <a:gd name="f49" fmla="*/ 10 f35 1"/>
                  <a:gd name="f50" fmla="*/ 5 f34 1"/>
                  <a:gd name="f51" fmla="+- f36 0 f1"/>
                  <a:gd name="f52" fmla="*/ f39 1 14"/>
                  <a:gd name="f53" fmla="*/ f40 1 32"/>
                  <a:gd name="f54" fmla="*/ f41 1 32"/>
                  <a:gd name="f55" fmla="*/ f42 1 14"/>
                  <a:gd name="f56" fmla="*/ f43 1 32"/>
                  <a:gd name="f57" fmla="*/ f44 1 14"/>
                  <a:gd name="f58" fmla="*/ f45 1 32"/>
                  <a:gd name="f59" fmla="*/ f46 1 32"/>
                  <a:gd name="f60" fmla="*/ f47 1 14"/>
                  <a:gd name="f61" fmla="*/ f48 1 32"/>
                  <a:gd name="f62" fmla="*/ f49 1 14"/>
                  <a:gd name="f63" fmla="*/ f50 1 32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8"/>
                  <a:gd name="f71" fmla="*/ f55 1 f37"/>
                  <a:gd name="f72" fmla="*/ f56 1 f38"/>
                  <a:gd name="f73" fmla="*/ f57 1 f37"/>
                  <a:gd name="f74" fmla="*/ f58 1 f38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9 1"/>
                  <a:gd name="f87" fmla="*/ f71 f28 1"/>
                  <a:gd name="f88" fmla="*/ f72 f29 1"/>
                  <a:gd name="f89" fmla="*/ f73 f28 1"/>
                  <a:gd name="f90" fmla="*/ f74 f29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4" y="f86"/>
                  </a:cxn>
                  <a:cxn ang="f51">
                    <a:pos x="f87" y="f88"/>
                  </a:cxn>
                  <a:cxn ang="f51">
                    <a:pos x="f89" y="f90"/>
                  </a:cxn>
                  <a:cxn ang="f51">
                    <a:pos x="f89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4" h="32">
                    <a:moveTo>
                      <a:pt x="f8" y="f9"/>
                    </a:moveTo>
                    <a:cubicBezTo>
                      <a:pt x="f10" y="f8"/>
                      <a:pt x="f9" y="f11"/>
                      <a:pt x="f8" y="f12"/>
                    </a:cubicBezTo>
                    <a:cubicBezTo>
                      <a:pt x="f6" y="f13"/>
                      <a:pt x="f11" y="f14"/>
                      <a:pt x="f15" y="f16"/>
                    </a:cubicBezTo>
                    <a:cubicBezTo>
                      <a:pt x="f17" y="f7"/>
                      <a:pt x="f18" y="f19"/>
                      <a:pt x="f18" y="f20"/>
                    </a:cubicBezTo>
                    <a:cubicBezTo>
                      <a:pt x="f21" y="f22"/>
                      <a:pt x="f23" y="f15"/>
                      <a:pt x="f18" y="f24"/>
                    </a:cubicBezTo>
                    <a:cubicBezTo>
                      <a:pt x="f5" y="f25"/>
                      <a:pt x="f5" y="f18"/>
                      <a:pt x="f21" y="f18"/>
                    </a:cubicBezTo>
                    <a:cubicBezTo>
                      <a:pt x="f25" y="f5"/>
                      <a:pt x="f9" y="f18"/>
                      <a:pt x="f10" y="f25"/>
                    </a:cubicBezTo>
                    <a:cubicBezTo>
                      <a:pt x="f10" y="f26"/>
                      <a:pt x="f10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4" name="Freeform 445">
                <a:extLst>
                  <a:ext uri="{FF2B5EF4-FFF2-40B4-BE49-F238E27FC236}">
                    <a16:creationId xmlns:a16="http://schemas.microsoft.com/office/drawing/2014/main" id="{D077F5D0-BCEE-26C5-A59F-0455B107F282}"/>
                  </a:ext>
                </a:extLst>
              </p:cNvPr>
              <p:cNvSpPr/>
              <p:nvPr/>
            </p:nvSpPr>
            <p:spPr>
              <a:xfrm>
                <a:off x="1468434" y="4752978"/>
                <a:ext cx="68259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3"/>
                  <a:gd name="f8" fmla="val 20"/>
                  <a:gd name="f9" fmla="val 17"/>
                  <a:gd name="f10" fmla="val 12"/>
                  <a:gd name="f11" fmla="val 7"/>
                  <a:gd name="f12" fmla="val 4"/>
                  <a:gd name="f13" fmla="val 11"/>
                  <a:gd name="f14" fmla="val 6"/>
                  <a:gd name="f15" fmla="val 1"/>
                  <a:gd name="f16" fmla="val 9"/>
                  <a:gd name="f17" fmla="val 2"/>
                  <a:gd name="f18" fmla="val 15"/>
                  <a:gd name="f19" fmla="val 18"/>
                  <a:gd name="f20" fmla="val 22"/>
                  <a:gd name="f21" fmla="val 25"/>
                  <a:gd name="f22" fmla="val 3"/>
                  <a:gd name="f23" fmla="val 8"/>
                  <a:gd name="f24" fmla="+- 0 0 -90"/>
                  <a:gd name="f25" fmla="*/ f3 1 29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9"/>
                  <a:gd name="f35" fmla="*/ f31 1 13"/>
                  <a:gd name="f36" fmla="*/ 20 f32 1"/>
                  <a:gd name="f37" fmla="*/ 13 f31 1"/>
                  <a:gd name="f38" fmla="*/ 7 f32 1"/>
                  <a:gd name="f39" fmla="*/ 0 f32 1"/>
                  <a:gd name="f40" fmla="*/ 6 f31 1"/>
                  <a:gd name="f41" fmla="*/ 1 f31 1"/>
                  <a:gd name="f42" fmla="*/ 12 f32 1"/>
                  <a:gd name="f43" fmla="*/ 2 f31 1"/>
                  <a:gd name="f44" fmla="*/ 22 f32 1"/>
                  <a:gd name="f45" fmla="*/ 4 f31 1"/>
                  <a:gd name="f46" fmla="*/ 29 f32 1"/>
                  <a:gd name="f47" fmla="*/ 8 f31 1"/>
                  <a:gd name="f48" fmla="+- f33 0 f1"/>
                  <a:gd name="f49" fmla="*/ f36 1 29"/>
                  <a:gd name="f50" fmla="*/ f37 1 13"/>
                  <a:gd name="f51" fmla="*/ f38 1 29"/>
                  <a:gd name="f52" fmla="*/ f39 1 29"/>
                  <a:gd name="f53" fmla="*/ f40 1 13"/>
                  <a:gd name="f54" fmla="*/ f41 1 13"/>
                  <a:gd name="f55" fmla="*/ f42 1 29"/>
                  <a:gd name="f56" fmla="*/ f43 1 13"/>
                  <a:gd name="f57" fmla="*/ f44 1 29"/>
                  <a:gd name="f58" fmla="*/ f45 1 13"/>
                  <a:gd name="f59" fmla="*/ f46 1 29"/>
                  <a:gd name="f60" fmla="*/ f47 1 13"/>
                  <a:gd name="f61" fmla="*/ 0 1 f34"/>
                  <a:gd name="f62" fmla="*/ f28 1 f34"/>
                  <a:gd name="f63" fmla="*/ 0 1 f35"/>
                  <a:gd name="f64" fmla="*/ f29 1 f35"/>
                  <a:gd name="f65" fmla="*/ f49 1 f34"/>
                  <a:gd name="f66" fmla="*/ f50 1 f35"/>
                  <a:gd name="f67" fmla="*/ f51 1 f34"/>
                  <a:gd name="f68" fmla="*/ f52 1 f34"/>
                  <a:gd name="f69" fmla="*/ f53 1 f35"/>
                  <a:gd name="f70" fmla="*/ f54 1 f35"/>
                  <a:gd name="f71" fmla="*/ f55 1 f34"/>
                  <a:gd name="f72" fmla="*/ f56 1 f35"/>
                  <a:gd name="f73" fmla="*/ f57 1 f34"/>
                  <a:gd name="f74" fmla="*/ f58 1 f35"/>
                  <a:gd name="f75" fmla="*/ f59 1 f34"/>
                  <a:gd name="f76" fmla="*/ f60 1 f35"/>
                  <a:gd name="f77" fmla="*/ f61 f25 1"/>
                  <a:gd name="f78" fmla="*/ f62 f25 1"/>
                  <a:gd name="f79" fmla="*/ f64 f26 1"/>
                  <a:gd name="f80" fmla="*/ f63 f26 1"/>
                  <a:gd name="f81" fmla="*/ f65 f25 1"/>
                  <a:gd name="f82" fmla="*/ f66 f26 1"/>
                  <a:gd name="f83" fmla="*/ f67 f25 1"/>
                  <a:gd name="f84" fmla="*/ f68 f25 1"/>
                  <a:gd name="f85" fmla="*/ f69 f26 1"/>
                  <a:gd name="f86" fmla="*/ f70 f26 1"/>
                  <a:gd name="f87" fmla="*/ f71 f25 1"/>
                  <a:gd name="f88" fmla="*/ f72 f26 1"/>
                  <a:gd name="f89" fmla="*/ f73 f25 1"/>
                  <a:gd name="f90" fmla="*/ f74 f26 1"/>
                  <a:gd name="f91" fmla="*/ f75 f25 1"/>
                  <a:gd name="f92" fmla="*/ f7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1" y="f82"/>
                  </a:cxn>
                  <a:cxn ang="f48">
                    <a:pos x="f83" y="f82"/>
                  </a:cxn>
                  <a:cxn ang="f48">
                    <a:pos x="f84" y="f85"/>
                  </a:cxn>
                  <a:cxn ang="f48">
                    <a:pos x="f83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81" y="f82"/>
                  </a:cxn>
                </a:cxnLst>
                <a:rect l="f77" t="f80" r="f78" b="f79"/>
                <a:pathLst>
                  <a:path w="29" h="13">
                    <a:moveTo>
                      <a:pt x="f8" y="f7"/>
                    </a:moveTo>
                    <a:cubicBezTo>
                      <a:pt x="f9" y="f7"/>
                      <a:pt x="f10" y="f10"/>
                      <a:pt x="f11" y="f7"/>
                    </a:cubicBezTo>
                    <a:cubicBezTo>
                      <a:pt x="f12" y="f7"/>
                      <a:pt x="f5" y="f13"/>
                      <a:pt x="f5" y="f14"/>
                    </a:cubicBezTo>
                    <a:cubicBezTo>
                      <a:pt x="f5" y="f15"/>
                      <a:pt x="f12" y="f5"/>
                      <a:pt x="f11" y="f15"/>
                    </a:cubicBezTo>
                    <a:cubicBezTo>
                      <a:pt x="f16" y="f15"/>
                      <a:pt x="f13" y="f15"/>
                      <a:pt x="f10" y="f17"/>
                    </a:cubicBezTo>
                    <a:cubicBezTo>
                      <a:pt x="f18" y="f12"/>
                      <a:pt x="f19" y="f12"/>
                      <a:pt x="f20" y="f12"/>
                    </a:cubicBezTo>
                    <a:cubicBezTo>
                      <a:pt x="f21" y="f22"/>
                      <a:pt x="f6" y="f17"/>
                      <a:pt x="f6" y="f23"/>
                    </a:cubicBezTo>
                    <a:cubicBezTo>
                      <a:pt x="f6" y="f7"/>
                      <a:pt x="f21" y="f7"/>
                      <a:pt x="f8" y="f7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5" name="Freeform 446">
                <a:extLst>
                  <a:ext uri="{FF2B5EF4-FFF2-40B4-BE49-F238E27FC236}">
                    <a16:creationId xmlns:a16="http://schemas.microsoft.com/office/drawing/2014/main" id="{10359928-BE68-DBB1-907C-CD982821D20D}"/>
                  </a:ext>
                </a:extLst>
              </p:cNvPr>
              <p:cNvSpPr/>
              <p:nvPr/>
            </p:nvSpPr>
            <p:spPr>
              <a:xfrm>
                <a:off x="334963" y="4860932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3"/>
                  <a:gd name="f9" fmla="val 6"/>
                  <a:gd name="f10" fmla="val 12"/>
                  <a:gd name="f11" fmla="val 18"/>
                  <a:gd name="f12" fmla="val 23"/>
                  <a:gd name="f13" fmla="val 26"/>
                  <a:gd name="f14" fmla="val 28"/>
                  <a:gd name="f15" fmla="val 10"/>
                  <a:gd name="f16" fmla="val 30"/>
                  <a:gd name="f17" fmla="val 7"/>
                  <a:gd name="f18" fmla="val 5"/>
                  <a:gd name="f19" fmla="val 3"/>
                  <a:gd name="f20" fmla="val 29"/>
                  <a:gd name="f21" fmla="val 27"/>
                  <a:gd name="f22" fmla="val 2"/>
                  <a:gd name="f23" fmla="val 24"/>
                  <a:gd name="f24" fmla="val 22"/>
                  <a:gd name="f25" fmla="val 17"/>
                  <a:gd name="f26" fmla="val 4"/>
                  <a:gd name="f27" fmla="val 9"/>
                  <a:gd name="f28" fmla="val 1"/>
                  <a:gd name="f29" fmla="+- 0 0 -90"/>
                  <a:gd name="f30" fmla="*/ f3 1 14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4"/>
                  <a:gd name="f40" fmla="*/ f36 1 31"/>
                  <a:gd name="f41" fmla="*/ 13 f37 1"/>
                  <a:gd name="f42" fmla="*/ 6 f36 1"/>
                  <a:gd name="f43" fmla="*/ 23 f36 1"/>
                  <a:gd name="f44" fmla="*/ 10 f37 1"/>
                  <a:gd name="f45" fmla="*/ 30 f36 1"/>
                  <a:gd name="f46" fmla="*/ 3 f37 1"/>
                  <a:gd name="f47" fmla="*/ 29 f36 1"/>
                  <a:gd name="f48" fmla="*/ 2 f37 1"/>
                  <a:gd name="f49" fmla="*/ 22 f36 1"/>
                  <a:gd name="f50" fmla="*/ 5 f37 1"/>
                  <a:gd name="f51" fmla="*/ 7 f36 1"/>
                  <a:gd name="f52" fmla="*/ 9 f37 1"/>
                  <a:gd name="f53" fmla="*/ 1 f36 1"/>
                  <a:gd name="f54" fmla="+- f38 0 f1"/>
                  <a:gd name="f55" fmla="*/ f41 1 14"/>
                  <a:gd name="f56" fmla="*/ f42 1 31"/>
                  <a:gd name="f57" fmla="*/ f43 1 31"/>
                  <a:gd name="f58" fmla="*/ f44 1 14"/>
                  <a:gd name="f59" fmla="*/ f45 1 31"/>
                  <a:gd name="f60" fmla="*/ f46 1 14"/>
                  <a:gd name="f61" fmla="*/ f47 1 31"/>
                  <a:gd name="f62" fmla="*/ f48 1 14"/>
                  <a:gd name="f63" fmla="*/ f49 1 31"/>
                  <a:gd name="f64" fmla="*/ f50 1 14"/>
                  <a:gd name="f65" fmla="*/ f51 1 31"/>
                  <a:gd name="f66" fmla="*/ f52 1 14"/>
                  <a:gd name="f67" fmla="*/ f53 1 31"/>
                  <a:gd name="f68" fmla="*/ 0 1 f39"/>
                  <a:gd name="f69" fmla="*/ f33 1 f39"/>
                  <a:gd name="f70" fmla="*/ 0 1 f40"/>
                  <a:gd name="f71" fmla="*/ f34 1 f40"/>
                  <a:gd name="f72" fmla="*/ f55 1 f39"/>
                  <a:gd name="f73" fmla="*/ f56 1 f40"/>
                  <a:gd name="f74" fmla="*/ f57 1 f40"/>
                  <a:gd name="f75" fmla="*/ f58 1 f39"/>
                  <a:gd name="f76" fmla="*/ f59 1 f40"/>
                  <a:gd name="f77" fmla="*/ f60 1 f39"/>
                  <a:gd name="f78" fmla="*/ f61 1 f40"/>
                  <a:gd name="f79" fmla="*/ f62 1 f39"/>
                  <a:gd name="f80" fmla="*/ f63 1 f40"/>
                  <a:gd name="f81" fmla="*/ f64 1 f39"/>
                  <a:gd name="f82" fmla="*/ f65 1 f40"/>
                  <a:gd name="f83" fmla="*/ f66 1 f39"/>
                  <a:gd name="f84" fmla="*/ f67 1 f40"/>
                  <a:gd name="f85" fmla="*/ f68 f30 1"/>
                  <a:gd name="f86" fmla="*/ f69 f30 1"/>
                  <a:gd name="f87" fmla="*/ f71 f31 1"/>
                  <a:gd name="f88" fmla="*/ f70 f31 1"/>
                  <a:gd name="f89" fmla="*/ f72 f30 1"/>
                  <a:gd name="f90" fmla="*/ f73 f31 1"/>
                  <a:gd name="f91" fmla="*/ f74 f31 1"/>
                  <a:gd name="f92" fmla="*/ f75 f30 1"/>
                  <a:gd name="f93" fmla="*/ f76 f31 1"/>
                  <a:gd name="f94" fmla="*/ f77 f30 1"/>
                  <a:gd name="f95" fmla="*/ f78 f31 1"/>
                  <a:gd name="f96" fmla="*/ f79 f30 1"/>
                  <a:gd name="f97" fmla="*/ f80 f31 1"/>
                  <a:gd name="f98" fmla="*/ f81 f30 1"/>
                  <a:gd name="f99" fmla="*/ f82 f31 1"/>
                  <a:gd name="f100" fmla="*/ f83 f30 1"/>
                  <a:gd name="f101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9" y="f90"/>
                  </a:cxn>
                  <a:cxn ang="f54">
                    <a:pos x="f89" y="f91"/>
                  </a:cxn>
                  <a:cxn ang="f54">
                    <a:pos x="f92" y="f93"/>
                  </a:cxn>
                  <a:cxn ang="f54">
                    <a:pos x="f94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89" y="f90"/>
                  </a:cxn>
                </a:cxnLst>
                <a:rect l="f85" t="f88" r="f86" b="f87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10" y="f11"/>
                      <a:pt x="f8" y="f12"/>
                    </a:cubicBezTo>
                    <a:cubicBezTo>
                      <a:pt x="f8" y="f13"/>
                      <a:pt x="f10" y="f14"/>
                      <a:pt x="f15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19" y="f25"/>
                      <a:pt x="f9" y="f8"/>
                      <a:pt x="f18" y="f17"/>
                    </a:cubicBezTo>
                    <a:cubicBezTo>
                      <a:pt x="f26" y="f26"/>
                      <a:pt x="f26" y="f5"/>
                      <a:pt x="f27" y="f28"/>
                    </a:cubicBezTo>
                    <a:cubicBezTo>
                      <a:pt x="f8" y="f28"/>
                      <a:pt x="f6" y="f26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6" name="Freeform 447">
                <a:extLst>
                  <a:ext uri="{FF2B5EF4-FFF2-40B4-BE49-F238E27FC236}">
                    <a16:creationId xmlns:a16="http://schemas.microsoft.com/office/drawing/2014/main" id="{9CB86BB7-575F-245A-359B-B078BB34BB1D}"/>
                  </a:ext>
                </a:extLst>
              </p:cNvPr>
              <p:cNvSpPr/>
              <p:nvPr/>
            </p:nvSpPr>
            <p:spPr>
              <a:xfrm>
                <a:off x="1003297" y="4941893"/>
                <a:ext cx="28575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2"/>
                  <a:gd name="f8" fmla="val 10"/>
                  <a:gd name="f9" fmla="val 11"/>
                  <a:gd name="f10" fmla="val 14"/>
                  <a:gd name="f11" fmla="val 19"/>
                  <a:gd name="f12" fmla="val 24"/>
                  <a:gd name="f13" fmla="val 27"/>
                  <a:gd name="f14" fmla="val 29"/>
                  <a:gd name="f15" fmla="val 8"/>
                  <a:gd name="f16" fmla="val 31"/>
                  <a:gd name="f17" fmla="val 6"/>
                  <a:gd name="f18" fmla="val 4"/>
                  <a:gd name="f19" fmla="val 2"/>
                  <a:gd name="f20" fmla="val 30"/>
                  <a:gd name="f21" fmla="val 26"/>
                  <a:gd name="f22" fmla="val 1"/>
                  <a:gd name="f23" fmla="val 22"/>
                  <a:gd name="f24" fmla="val 21"/>
                  <a:gd name="f25" fmla="val 16"/>
                  <a:gd name="f26" fmla="val 5"/>
                  <a:gd name="f27" fmla="val 13"/>
                  <a:gd name="f28" fmla="val 3"/>
                  <a:gd name="f29" fmla="+- 0 0 -90"/>
                  <a:gd name="f30" fmla="*/ f3 1 12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2"/>
                  <a:gd name="f40" fmla="*/ f36 1 32"/>
                  <a:gd name="f41" fmla="*/ 12 f37 1"/>
                  <a:gd name="f42" fmla="*/ 10 f36 1"/>
                  <a:gd name="f43" fmla="*/ 24 f36 1"/>
                  <a:gd name="f44" fmla="*/ 8 f37 1"/>
                  <a:gd name="f45" fmla="*/ 31 f36 1"/>
                  <a:gd name="f46" fmla="*/ 2 f37 1"/>
                  <a:gd name="f47" fmla="*/ 30 f36 1"/>
                  <a:gd name="f48" fmla="*/ 1 f37 1"/>
                  <a:gd name="f49" fmla="*/ 19 f36 1"/>
                  <a:gd name="f50" fmla="*/ 4 f37 1"/>
                  <a:gd name="f51" fmla="*/ 8 f36 1"/>
                  <a:gd name="f52" fmla="*/ 1 f36 1"/>
                  <a:gd name="f53" fmla="+- f38 0 f1"/>
                  <a:gd name="f54" fmla="*/ f41 1 12"/>
                  <a:gd name="f55" fmla="*/ f42 1 32"/>
                  <a:gd name="f56" fmla="*/ f43 1 32"/>
                  <a:gd name="f57" fmla="*/ f44 1 12"/>
                  <a:gd name="f58" fmla="*/ f45 1 32"/>
                  <a:gd name="f59" fmla="*/ f46 1 12"/>
                  <a:gd name="f60" fmla="*/ f47 1 32"/>
                  <a:gd name="f61" fmla="*/ f48 1 12"/>
                  <a:gd name="f62" fmla="*/ f49 1 32"/>
                  <a:gd name="f63" fmla="*/ f50 1 12"/>
                  <a:gd name="f64" fmla="*/ f51 1 32"/>
                  <a:gd name="f65" fmla="*/ f52 1 32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39"/>
                  <a:gd name="f80" fmla="*/ f64 1 f40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1 1"/>
                  <a:gd name="f93" fmla="*/ f77 f30 1"/>
                  <a:gd name="f94" fmla="*/ f78 f31 1"/>
                  <a:gd name="f95" fmla="*/ f79 f30 1"/>
                  <a:gd name="f96" fmla="*/ f80 f31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2"/>
                  </a:cxn>
                  <a:cxn ang="f53">
                    <a:pos x="f93" y="f88"/>
                  </a:cxn>
                  <a:cxn ang="f53">
                    <a:pos x="f91" y="f94"/>
                  </a:cxn>
                  <a:cxn ang="f53">
                    <a:pos x="f95" y="f96"/>
                  </a:cxn>
                  <a:cxn ang="f53">
                    <a:pos x="f89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2" h="32">
                    <a:moveTo>
                      <a:pt x="f6" y="f8"/>
                    </a:moveTo>
                    <a:cubicBezTo>
                      <a:pt x="f9" y="f10"/>
                      <a:pt x="f8" y="f11"/>
                      <a:pt x="f6" y="f12"/>
                    </a:cubicBezTo>
                    <a:cubicBezTo>
                      <a:pt x="f6" y="f13"/>
                      <a:pt x="f9" y="f14"/>
                      <a:pt x="f15" y="f16"/>
                    </a:cubicBezTo>
                    <a:cubicBezTo>
                      <a:pt x="f17" y="f7"/>
                      <a:pt x="f18" y="f16"/>
                      <a:pt x="f19" y="f20"/>
                    </a:cubicBezTo>
                    <a:cubicBezTo>
                      <a:pt x="f5" y="f14"/>
                      <a:pt x="f5" y="f21"/>
                      <a:pt x="f22" y="f12"/>
                    </a:cubicBezTo>
                    <a:cubicBezTo>
                      <a:pt x="f22" y="f23"/>
                      <a:pt x="f22" y="f24"/>
                      <a:pt x="f19" y="f11"/>
                    </a:cubicBezTo>
                    <a:cubicBezTo>
                      <a:pt x="f18" y="f25"/>
                      <a:pt x="f26" y="f27"/>
                      <a:pt x="f18" y="f15"/>
                    </a:cubicBezTo>
                    <a:cubicBezTo>
                      <a:pt x="f28" y="f26"/>
                      <a:pt x="f28" y="f5"/>
                      <a:pt x="f15" y="f22"/>
                    </a:cubicBezTo>
                    <a:cubicBezTo>
                      <a:pt x="f6" y="f19"/>
                      <a:pt x="f6" y="f26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7" name="Freeform 448">
                <a:extLst>
                  <a:ext uri="{FF2B5EF4-FFF2-40B4-BE49-F238E27FC236}">
                    <a16:creationId xmlns:a16="http://schemas.microsoft.com/office/drawing/2014/main" id="{0CBAC3F1-79B4-4186-6556-DE6F7694F23A}"/>
                  </a:ext>
                </a:extLst>
              </p:cNvPr>
              <p:cNvSpPr/>
              <p:nvPr/>
            </p:nvSpPr>
            <p:spPr>
              <a:xfrm>
                <a:off x="233364" y="5106988"/>
                <a:ext cx="6985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8"/>
                  <a:gd name="f9" fmla="val 10"/>
                  <a:gd name="f10" fmla="val 15"/>
                  <a:gd name="f11" fmla="val 26"/>
                  <a:gd name="f12" fmla="val 23"/>
                  <a:gd name="f13" fmla="val 17"/>
                  <a:gd name="f14" fmla="val 14"/>
                  <a:gd name="f15" fmla="val 11"/>
                  <a:gd name="f16" fmla="val 12"/>
                  <a:gd name="f17" fmla="val 6"/>
                  <a:gd name="f18" fmla="val 2"/>
                  <a:gd name="f19" fmla="val 8"/>
                  <a:gd name="f20" fmla="val 1"/>
                  <a:gd name="f21" fmla="val 4"/>
                  <a:gd name="f22" fmla="val 5"/>
                  <a:gd name="f23" fmla="val 9"/>
                  <a:gd name="f24" fmla="val 19"/>
                  <a:gd name="f25" fmla="val 7"/>
                  <a:gd name="f26" fmla="val 24"/>
                  <a:gd name="f27" fmla="+- 0 0 -90"/>
                  <a:gd name="f28" fmla="*/ f3 1 29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9"/>
                  <a:gd name="f38" fmla="*/ f34 1 16"/>
                  <a:gd name="f39" fmla="*/ 28 f35 1"/>
                  <a:gd name="f40" fmla="*/ 10 f34 1"/>
                  <a:gd name="f41" fmla="*/ 23 f35 1"/>
                  <a:gd name="f42" fmla="*/ 15 f34 1"/>
                  <a:gd name="f43" fmla="*/ 6 f35 1"/>
                  <a:gd name="f44" fmla="*/ 12 f34 1"/>
                  <a:gd name="f45" fmla="*/ 1 f35 1"/>
                  <a:gd name="f46" fmla="*/ 4 f34 1"/>
                  <a:gd name="f47" fmla="*/ 8 f35 1"/>
                  <a:gd name="f48" fmla="*/ 1 f34 1"/>
                  <a:gd name="f49" fmla="*/ 10 f35 1"/>
                  <a:gd name="f50" fmla="*/ 2 f34 1"/>
                  <a:gd name="f51" fmla="*/ 24 f35 1"/>
                  <a:gd name="f52" fmla="*/ 7 f34 1"/>
                  <a:gd name="f53" fmla="+- f36 0 f1"/>
                  <a:gd name="f54" fmla="*/ f39 1 29"/>
                  <a:gd name="f55" fmla="*/ f40 1 16"/>
                  <a:gd name="f56" fmla="*/ f41 1 29"/>
                  <a:gd name="f57" fmla="*/ f42 1 16"/>
                  <a:gd name="f58" fmla="*/ f43 1 29"/>
                  <a:gd name="f59" fmla="*/ f44 1 16"/>
                  <a:gd name="f60" fmla="*/ f45 1 29"/>
                  <a:gd name="f61" fmla="*/ f46 1 16"/>
                  <a:gd name="f62" fmla="*/ f47 1 29"/>
                  <a:gd name="f63" fmla="*/ f48 1 16"/>
                  <a:gd name="f64" fmla="*/ f49 1 29"/>
                  <a:gd name="f65" fmla="*/ f50 1 16"/>
                  <a:gd name="f66" fmla="*/ f51 1 29"/>
                  <a:gd name="f67" fmla="*/ f52 1 16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9" h="16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5" y="f19"/>
                      <a:pt x="f20" y="f21"/>
                    </a:cubicBezTo>
                    <a:cubicBezTo>
                      <a:pt x="f18" y="f5"/>
                      <a:pt x="f22" y="f5"/>
                      <a:pt x="f19" y="f20"/>
                    </a:cubicBezTo>
                    <a:cubicBezTo>
                      <a:pt x="f19" y="f18"/>
                      <a:pt x="f23" y="f18"/>
                      <a:pt x="f9" y="f18"/>
                    </a:cubicBezTo>
                    <a:cubicBezTo>
                      <a:pt x="f14" y="f17"/>
                      <a:pt x="f24" y="f25"/>
                      <a:pt x="f26" y="f25"/>
                    </a:cubicBezTo>
                    <a:cubicBezTo>
                      <a:pt x="f11" y="f17"/>
                      <a:pt x="f6" y="f25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8" name="Freeform 449">
                <a:extLst>
                  <a:ext uri="{FF2B5EF4-FFF2-40B4-BE49-F238E27FC236}">
                    <a16:creationId xmlns:a16="http://schemas.microsoft.com/office/drawing/2014/main" id="{39EE179F-6439-0766-68B9-44A1ED3214CB}"/>
                  </a:ext>
                </a:extLst>
              </p:cNvPr>
              <p:cNvSpPr/>
              <p:nvPr/>
            </p:nvSpPr>
            <p:spPr>
              <a:xfrm>
                <a:off x="1295403" y="4643442"/>
                <a:ext cx="41276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31"/>
                  <a:gd name="f8" fmla="val 25"/>
                  <a:gd name="f9" fmla="val 3"/>
                  <a:gd name="f10" fmla="val 18"/>
                  <a:gd name="f11" fmla="val 4"/>
                  <a:gd name="f12" fmla="val 11"/>
                  <a:gd name="f13" fmla="val 6"/>
                  <a:gd name="f14" fmla="val 1"/>
                  <a:gd name="f15" fmla="val 10"/>
                  <a:gd name="f16" fmla="val 13"/>
                  <a:gd name="f17" fmla="val 2"/>
                  <a:gd name="f18" fmla="val 16"/>
                  <a:gd name="f19" fmla="val 15"/>
                  <a:gd name="f20" fmla="val 9"/>
                  <a:gd name="f21" fmla="val 12"/>
                  <a:gd name="f22" fmla="val 8"/>
                  <a:gd name="f23" fmla="val 20"/>
                  <a:gd name="f24" fmla="val 27"/>
                  <a:gd name="f25" fmla="val 30"/>
                  <a:gd name="f26" fmla="+- 0 0 -90"/>
                  <a:gd name="f27" fmla="*/ f3 1 17"/>
                  <a:gd name="f28" fmla="*/ f4 1 3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7"/>
                  <a:gd name="f37" fmla="*/ f33 1 31"/>
                  <a:gd name="f38" fmla="*/ 0 f34 1"/>
                  <a:gd name="f39" fmla="*/ 25 f33 1"/>
                  <a:gd name="f40" fmla="*/ 6 f34 1"/>
                  <a:gd name="f41" fmla="*/ 4 f33 1"/>
                  <a:gd name="f42" fmla="*/ 13 f34 1"/>
                  <a:gd name="f43" fmla="*/ 2 f33 1"/>
                  <a:gd name="f44" fmla="*/ 15 f34 1"/>
                  <a:gd name="f45" fmla="*/ 9 f33 1"/>
                  <a:gd name="f46" fmla="*/ 9 f34 1"/>
                  <a:gd name="f47" fmla="*/ 27 f33 1"/>
                  <a:gd name="f48" fmla="*/ 4 f34 1"/>
                  <a:gd name="f49" fmla="*/ 30 f33 1"/>
                  <a:gd name="f50" fmla="+- f35 0 f1"/>
                  <a:gd name="f51" fmla="*/ f38 1 17"/>
                  <a:gd name="f52" fmla="*/ f39 1 31"/>
                  <a:gd name="f53" fmla="*/ f40 1 17"/>
                  <a:gd name="f54" fmla="*/ f41 1 31"/>
                  <a:gd name="f55" fmla="*/ f42 1 17"/>
                  <a:gd name="f56" fmla="*/ f43 1 31"/>
                  <a:gd name="f57" fmla="*/ f44 1 17"/>
                  <a:gd name="f58" fmla="*/ f45 1 31"/>
                  <a:gd name="f59" fmla="*/ f46 1 17"/>
                  <a:gd name="f60" fmla="*/ f47 1 31"/>
                  <a:gd name="f61" fmla="*/ f48 1 17"/>
                  <a:gd name="f62" fmla="*/ f49 1 31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7" h="31">
                    <a:moveTo>
                      <a:pt x="f5" y="f8"/>
                    </a:moveTo>
                    <a:cubicBezTo>
                      <a:pt x="f9" y="f10"/>
                      <a:pt x="f11" y="f12"/>
                      <a:pt x="f13" y="f11"/>
                    </a:cubicBezTo>
                    <a:cubicBezTo>
                      <a:pt x="f13" y="f14"/>
                      <a:pt x="f15" y="f5"/>
                      <a:pt x="f16" y="f17"/>
                    </a:cubicBezTo>
                    <a:cubicBezTo>
                      <a:pt x="f6" y="f9"/>
                      <a:pt x="f18" y="f13"/>
                      <a:pt x="f19" y="f20"/>
                    </a:cubicBezTo>
                    <a:cubicBezTo>
                      <a:pt x="f19" y="f20"/>
                      <a:pt x="f19" y="f20"/>
                      <a:pt x="f19" y="f20"/>
                    </a:cubicBezTo>
                    <a:cubicBezTo>
                      <a:pt x="f21" y="f19"/>
                      <a:pt x="f22" y="f23"/>
                      <a:pt x="f20" y="f24"/>
                    </a:cubicBezTo>
                    <a:cubicBezTo>
                      <a:pt x="f20" y="f7"/>
                      <a:pt x="f13" y="f25"/>
                      <a:pt x="f11" y="f25"/>
                    </a:cubicBezTo>
                    <a:cubicBezTo>
                      <a:pt x="f14" y="f25"/>
                      <a:pt x="f17" y="f24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49" name="Freeform 450">
                <a:extLst>
                  <a:ext uri="{FF2B5EF4-FFF2-40B4-BE49-F238E27FC236}">
                    <a16:creationId xmlns:a16="http://schemas.microsoft.com/office/drawing/2014/main" id="{ADD32820-3EE0-9ED8-10E4-839B425D20EE}"/>
                  </a:ext>
                </a:extLst>
              </p:cNvPr>
              <p:cNvSpPr/>
              <p:nvPr/>
            </p:nvSpPr>
            <p:spPr>
              <a:xfrm>
                <a:off x="862014" y="4716466"/>
                <a:ext cx="28575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1"/>
                  <a:gd name="f8" fmla="val 10"/>
                  <a:gd name="f9" fmla="val 9"/>
                  <a:gd name="f10" fmla="val 15"/>
                  <a:gd name="f11" fmla="val 18"/>
                  <a:gd name="f12" fmla="val 11"/>
                  <a:gd name="f13" fmla="val 22"/>
                  <a:gd name="f14" fmla="val 25"/>
                  <a:gd name="f15" fmla="val 27"/>
                  <a:gd name="f16" fmla="val 29"/>
                  <a:gd name="f17" fmla="val 7"/>
                  <a:gd name="f18" fmla="val 5"/>
                  <a:gd name="f19" fmla="val 3"/>
                  <a:gd name="f20" fmla="val 30"/>
                  <a:gd name="f21" fmla="val 28"/>
                  <a:gd name="f22" fmla="val 1"/>
                  <a:gd name="f23" fmla="val 26"/>
                  <a:gd name="f24" fmla="val 23"/>
                  <a:gd name="f25" fmla="val 21"/>
                  <a:gd name="f26" fmla="val 16"/>
                  <a:gd name="f27" fmla="val 4"/>
                  <a:gd name="f28" fmla="val 14"/>
                  <a:gd name="f29" fmla="val 8"/>
                  <a:gd name="f30" fmla="val 2"/>
                  <a:gd name="f31" fmla="+- 0 0 -90"/>
                  <a:gd name="f32" fmla="*/ f3 1 12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2"/>
                  <a:gd name="f42" fmla="*/ f38 1 31"/>
                  <a:gd name="f43" fmla="*/ 10 f39 1"/>
                  <a:gd name="f44" fmla="*/ 12 f38 1"/>
                  <a:gd name="f45" fmla="*/ 11 f39 1"/>
                  <a:gd name="f46" fmla="*/ 22 f38 1"/>
                  <a:gd name="f47" fmla="*/ 9 f39 1"/>
                  <a:gd name="f48" fmla="*/ 29 f38 1"/>
                  <a:gd name="f49" fmla="*/ 3 f39 1"/>
                  <a:gd name="f50" fmla="*/ 30 f38 1"/>
                  <a:gd name="f51" fmla="*/ 1 f39 1"/>
                  <a:gd name="f52" fmla="*/ 23 f38 1"/>
                  <a:gd name="f53" fmla="*/ 16 f38 1"/>
                  <a:gd name="f54" fmla="*/ 11 f38 1"/>
                  <a:gd name="f55" fmla="*/ 5 f39 1"/>
                  <a:gd name="f56" fmla="*/ 1 f38 1"/>
                  <a:gd name="f57" fmla="*/ 5 f38 1"/>
                  <a:gd name="f58" fmla="+- f40 0 f1"/>
                  <a:gd name="f59" fmla="*/ f43 1 12"/>
                  <a:gd name="f60" fmla="*/ f44 1 31"/>
                  <a:gd name="f61" fmla="*/ f45 1 12"/>
                  <a:gd name="f62" fmla="*/ f46 1 31"/>
                  <a:gd name="f63" fmla="*/ f47 1 12"/>
                  <a:gd name="f64" fmla="*/ f48 1 31"/>
                  <a:gd name="f65" fmla="*/ f49 1 12"/>
                  <a:gd name="f66" fmla="*/ f50 1 31"/>
                  <a:gd name="f67" fmla="*/ f51 1 12"/>
                  <a:gd name="f68" fmla="*/ f52 1 31"/>
                  <a:gd name="f69" fmla="*/ f53 1 31"/>
                  <a:gd name="f70" fmla="*/ f54 1 31"/>
                  <a:gd name="f71" fmla="*/ f55 1 12"/>
                  <a:gd name="f72" fmla="*/ f56 1 31"/>
                  <a:gd name="f73" fmla="*/ f57 1 31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2"/>
                  <a:gd name="f89" fmla="*/ f70 1 f42"/>
                  <a:gd name="f90" fmla="*/ f71 1 f41"/>
                  <a:gd name="f91" fmla="*/ f72 1 f42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3 1"/>
                  <a:gd name="f108" fmla="*/ f89 f33 1"/>
                  <a:gd name="f109" fmla="*/ f90 f32 1"/>
                  <a:gd name="f110" fmla="*/ f91 f33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3" y="f107"/>
                  </a:cxn>
                  <a:cxn ang="f58">
                    <a:pos x="f103" y="f108"/>
                  </a:cxn>
                  <a:cxn ang="f58">
                    <a:pos x="f109" y="f110"/>
                  </a:cxn>
                  <a:cxn ang="f58">
                    <a:pos x="f97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12" h="31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9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22" y="f25"/>
                      <a:pt x="f22" y="f11"/>
                      <a:pt x="f19" y="f26"/>
                    </a:cubicBezTo>
                    <a:cubicBezTo>
                      <a:pt x="f27" y="f28"/>
                      <a:pt x="f18" y="f28"/>
                      <a:pt x="f19" y="f12"/>
                    </a:cubicBezTo>
                    <a:cubicBezTo>
                      <a:pt x="f5" y="f29"/>
                      <a:pt x="f22" y="f30"/>
                      <a:pt x="f18" y="f22"/>
                    </a:cubicBezTo>
                    <a:cubicBezTo>
                      <a:pt x="f29" y="f5"/>
                      <a:pt x="f9" y="f30"/>
                      <a:pt x="f8" y="f18"/>
                    </a:cubicBezTo>
                    <a:cubicBezTo>
                      <a:pt x="f8" y="f17"/>
                      <a:pt x="f8" y="f9"/>
                      <a:pt x="f8" y="f6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0" name="Freeform 451">
                <a:extLst>
                  <a:ext uri="{FF2B5EF4-FFF2-40B4-BE49-F238E27FC236}">
                    <a16:creationId xmlns:a16="http://schemas.microsoft.com/office/drawing/2014/main" id="{60D678A6-842E-181A-22A9-9C13500CAE6C}"/>
                  </a:ext>
                </a:extLst>
              </p:cNvPr>
              <p:cNvSpPr/>
              <p:nvPr/>
            </p:nvSpPr>
            <p:spPr>
              <a:xfrm>
                <a:off x="1119189" y="4625977"/>
                <a:ext cx="38103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12"/>
                  <a:gd name="f9" fmla="val 15"/>
                  <a:gd name="f10" fmla="val 11"/>
                  <a:gd name="f11" fmla="val 7"/>
                  <a:gd name="f12" fmla="val 2"/>
                  <a:gd name="f13" fmla="val 5"/>
                  <a:gd name="f14" fmla="val 8"/>
                  <a:gd name="f15" fmla="val 1"/>
                  <a:gd name="f16" fmla="+- 0 0 -90"/>
                  <a:gd name="f17" fmla="*/ f3 1 16"/>
                  <a:gd name="f18" fmla="*/ f4 1 18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6"/>
                  <a:gd name="f27" fmla="*/ f23 1 18"/>
                  <a:gd name="f28" fmla="*/ 16 f24 1"/>
                  <a:gd name="f29" fmla="*/ 12 f23 1"/>
                  <a:gd name="f30" fmla="*/ 11 f24 1"/>
                  <a:gd name="f31" fmla="*/ 18 f23 1"/>
                  <a:gd name="f32" fmla="*/ 0 f24 1"/>
                  <a:gd name="f33" fmla="*/ 7 f23 1"/>
                  <a:gd name="f34" fmla="*/ 8 f24 1"/>
                  <a:gd name="f35" fmla="*/ 1 f23 1"/>
                  <a:gd name="f36" fmla="+- f25 0 f1"/>
                  <a:gd name="f37" fmla="*/ f28 1 16"/>
                  <a:gd name="f38" fmla="*/ f29 1 18"/>
                  <a:gd name="f39" fmla="*/ f30 1 16"/>
                  <a:gd name="f40" fmla="*/ f31 1 18"/>
                  <a:gd name="f41" fmla="*/ f32 1 16"/>
                  <a:gd name="f42" fmla="*/ f33 1 18"/>
                  <a:gd name="f43" fmla="*/ f34 1 16"/>
                  <a:gd name="f44" fmla="*/ f35 1 18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6" h="18">
                    <a:moveTo>
                      <a:pt x="f6" y="f8"/>
                    </a:moveTo>
                    <a:cubicBezTo>
                      <a:pt x="f6" y="f9"/>
                      <a:pt x="f6" y="f7"/>
                      <a:pt x="f10" y="f7"/>
                    </a:cubicBezTo>
                    <a:cubicBezTo>
                      <a:pt x="f11" y="f7"/>
                      <a:pt x="f5" y="f10"/>
                      <a:pt x="f5" y="f11"/>
                    </a:cubicBezTo>
                    <a:cubicBezTo>
                      <a:pt x="f5" y="f12"/>
                      <a:pt x="f13" y="f12"/>
                      <a:pt x="f14" y="f15"/>
                    </a:cubicBezTo>
                    <a:cubicBezTo>
                      <a:pt x="f8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1" name="Freeform 452">
                <a:extLst>
                  <a:ext uri="{FF2B5EF4-FFF2-40B4-BE49-F238E27FC236}">
                    <a16:creationId xmlns:a16="http://schemas.microsoft.com/office/drawing/2014/main" id="{CC8C05E5-4C98-340A-B310-E14E16595D3F}"/>
                  </a:ext>
                </a:extLst>
              </p:cNvPr>
              <p:cNvSpPr/>
              <p:nvPr/>
            </p:nvSpPr>
            <p:spPr>
              <a:xfrm>
                <a:off x="620713" y="5019681"/>
                <a:ext cx="42867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8"/>
                  <a:gd name="f9" fmla="val 14"/>
                  <a:gd name="f10" fmla="val 3"/>
                  <a:gd name="f11" fmla="val 7"/>
                  <a:gd name="f12" fmla="val 10"/>
                  <a:gd name="f13" fmla="val 5"/>
                  <a:gd name="f14" fmla="val 1"/>
                  <a:gd name="f15" fmla="+- 0 0 -90"/>
                  <a:gd name="f16" fmla="*/ f3 1 18"/>
                  <a:gd name="f17" fmla="*/ f4 1 15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8"/>
                  <a:gd name="f26" fmla="*/ f22 1 15"/>
                  <a:gd name="f27" fmla="*/ 8 f23 1"/>
                  <a:gd name="f28" fmla="*/ 0 f22 1"/>
                  <a:gd name="f29" fmla="*/ 18 f23 1"/>
                  <a:gd name="f30" fmla="*/ 7 f22 1"/>
                  <a:gd name="f31" fmla="*/ 10 f23 1"/>
                  <a:gd name="f32" fmla="*/ 15 f22 1"/>
                  <a:gd name="f33" fmla="*/ 1 f23 1"/>
                  <a:gd name="f34" fmla="*/ 5 f22 1"/>
                  <a:gd name="f35" fmla="+- f24 0 f1"/>
                  <a:gd name="f36" fmla="*/ f27 1 18"/>
                  <a:gd name="f37" fmla="*/ f28 1 15"/>
                  <a:gd name="f38" fmla="*/ f29 1 18"/>
                  <a:gd name="f39" fmla="*/ f30 1 15"/>
                  <a:gd name="f40" fmla="*/ f31 1 18"/>
                  <a:gd name="f41" fmla="*/ f32 1 15"/>
                  <a:gd name="f42" fmla="*/ f33 1 18"/>
                  <a:gd name="f43" fmla="*/ f34 1 15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8" h="15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9" y="f9"/>
                      <a:pt x="f12" y="f7"/>
                    </a:cubicBezTo>
                    <a:cubicBezTo>
                      <a:pt x="f13" y="f7"/>
                      <a:pt x="f5" y="f12"/>
                      <a:pt x="f14" y="f13"/>
                    </a:cubicBezTo>
                    <a:cubicBezTo>
                      <a:pt x="f14" y="f14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2" name="Freeform 453">
                <a:extLst>
                  <a:ext uri="{FF2B5EF4-FFF2-40B4-BE49-F238E27FC236}">
                    <a16:creationId xmlns:a16="http://schemas.microsoft.com/office/drawing/2014/main" id="{C22931AF-08F3-B8BB-CA22-E702BBD5BC8E}"/>
                  </a:ext>
                </a:extLst>
              </p:cNvPr>
              <p:cNvSpPr/>
              <p:nvPr/>
            </p:nvSpPr>
            <p:spPr>
              <a:xfrm>
                <a:off x="876296" y="4848231"/>
                <a:ext cx="38103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8"/>
                  <a:gd name="f8" fmla="val 10"/>
                  <a:gd name="f9" fmla="val 14"/>
                  <a:gd name="f10" fmla="val 1"/>
                  <a:gd name="f11" fmla="val 5"/>
                  <a:gd name="f12" fmla="val 12"/>
                  <a:gd name="f13" fmla="val 8"/>
                  <a:gd name="f14" fmla="val 17"/>
                  <a:gd name="f15" fmla="val 3"/>
                  <a:gd name="f16" fmla="val 2"/>
                  <a:gd name="f17" fmla="val 13"/>
                  <a:gd name="f18" fmla="val 9"/>
                  <a:gd name="f19" fmla="val 6"/>
                  <a:gd name="f20" fmla="+- 0 0 -90"/>
                  <a:gd name="f21" fmla="*/ f3 1 16"/>
                  <a:gd name="f22" fmla="*/ f4 1 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6"/>
                  <a:gd name="f31" fmla="*/ f27 1 18"/>
                  <a:gd name="f32" fmla="*/ 10 f28 1"/>
                  <a:gd name="f33" fmla="*/ 0 f27 1"/>
                  <a:gd name="f34" fmla="*/ 16 f28 1"/>
                  <a:gd name="f35" fmla="*/ 5 f27 1"/>
                  <a:gd name="f36" fmla="*/ 8 f28 1"/>
                  <a:gd name="f37" fmla="*/ 17 f27 1"/>
                  <a:gd name="f38" fmla="*/ 1 f28 1"/>
                  <a:gd name="f39" fmla="*/ 9 f27 1"/>
                  <a:gd name="f40" fmla="+- f29 0 f1"/>
                  <a:gd name="f41" fmla="*/ f32 1 16"/>
                  <a:gd name="f42" fmla="*/ f33 1 18"/>
                  <a:gd name="f43" fmla="*/ f34 1 16"/>
                  <a:gd name="f44" fmla="*/ f35 1 18"/>
                  <a:gd name="f45" fmla="*/ f36 1 16"/>
                  <a:gd name="f46" fmla="*/ f37 1 18"/>
                  <a:gd name="f47" fmla="*/ f38 1 16"/>
                  <a:gd name="f48" fmla="*/ f39 1 18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6" h="18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2" y="f7"/>
                      <a:pt x="f13" y="f14"/>
                    </a:cubicBezTo>
                    <a:cubicBezTo>
                      <a:pt x="f15" y="f14"/>
                      <a:pt x="f16" y="f17"/>
                      <a:pt x="f10" y="f18"/>
                    </a:cubicBezTo>
                    <a:cubicBezTo>
                      <a:pt x="f5" y="f11"/>
                      <a:pt x="f19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3" name="Freeform 454">
                <a:extLst>
                  <a:ext uri="{FF2B5EF4-FFF2-40B4-BE49-F238E27FC236}">
                    <a16:creationId xmlns:a16="http://schemas.microsoft.com/office/drawing/2014/main" id="{7F0D9ED6-6C50-703D-5911-F54518AA3C87}"/>
                  </a:ext>
                </a:extLst>
              </p:cNvPr>
              <p:cNvSpPr/>
              <p:nvPr/>
            </p:nvSpPr>
            <p:spPr>
              <a:xfrm>
                <a:off x="549270" y="5059366"/>
                <a:ext cx="4286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4"/>
                  <a:gd name="f8" fmla="val 10"/>
                  <a:gd name="f9" fmla="val 6"/>
                  <a:gd name="f10" fmla="val 1"/>
                  <a:gd name="f11" fmla="val 8"/>
                  <a:gd name="f12" fmla="val 5"/>
                  <a:gd name="f13" fmla="val 13"/>
                  <a:gd name="f14" fmla="val 9"/>
                  <a:gd name="f15" fmla="+- 0 0 -90"/>
                  <a:gd name="f16" fmla="*/ f3 1 18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8"/>
                  <a:gd name="f26" fmla="*/ f22 1 14"/>
                  <a:gd name="f27" fmla="*/ 10 f23 1"/>
                  <a:gd name="f28" fmla="*/ 14 f22 1"/>
                  <a:gd name="f29" fmla="*/ 0 f23 1"/>
                  <a:gd name="f30" fmla="*/ 8 f22 1"/>
                  <a:gd name="f31" fmla="*/ 8 f23 1"/>
                  <a:gd name="f32" fmla="*/ 0 f22 1"/>
                  <a:gd name="f33" fmla="*/ 18 f23 1"/>
                  <a:gd name="f34" fmla="*/ 9 f22 1"/>
                  <a:gd name="f35" fmla="+- f24 0 f1"/>
                  <a:gd name="f36" fmla="*/ f27 1 18"/>
                  <a:gd name="f37" fmla="*/ f28 1 14"/>
                  <a:gd name="f38" fmla="*/ f29 1 18"/>
                  <a:gd name="f39" fmla="*/ f30 1 14"/>
                  <a:gd name="f40" fmla="*/ f31 1 18"/>
                  <a:gd name="f41" fmla="*/ f32 1 14"/>
                  <a:gd name="f42" fmla="*/ f33 1 18"/>
                  <a:gd name="f43" fmla="*/ f34 1 14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8" h="14">
                    <a:moveTo>
                      <a:pt x="f8" y="f7"/>
                    </a:moveTo>
                    <a:cubicBezTo>
                      <a:pt x="f9" y="f7"/>
                      <a:pt x="f10" y="f7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6" y="f12"/>
                      <a:pt x="f6" y="f14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4" name="Freeform 455">
                <a:extLst>
                  <a:ext uri="{FF2B5EF4-FFF2-40B4-BE49-F238E27FC236}">
                    <a16:creationId xmlns:a16="http://schemas.microsoft.com/office/drawing/2014/main" id="{78A50F8C-43C5-8166-74FC-A3FE219CA3EF}"/>
                  </a:ext>
                </a:extLst>
              </p:cNvPr>
              <p:cNvSpPr/>
              <p:nvPr/>
            </p:nvSpPr>
            <p:spPr>
              <a:xfrm>
                <a:off x="382584" y="4371975"/>
                <a:ext cx="3492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0"/>
                  <a:gd name="f8" fmla="val 8"/>
                  <a:gd name="f9" fmla="val 5"/>
                  <a:gd name="f10" fmla="val 1"/>
                  <a:gd name="f11" fmla="val 3"/>
                  <a:gd name="f12" fmla="val 6"/>
                  <a:gd name="f13" fmla="val 2"/>
                  <a:gd name="f14" fmla="val 10"/>
                  <a:gd name="f15" fmla="val 4"/>
                  <a:gd name="f16" fmla="val 11"/>
                  <a:gd name="f17" fmla="val 14"/>
                  <a:gd name="f18" fmla="val 12"/>
                  <a:gd name="f19" fmla="val 16"/>
                  <a:gd name="f20" fmla="val 18"/>
                  <a:gd name="f21" fmla="val 9"/>
                  <a:gd name="f22" fmla="+- 0 0 -90"/>
                  <a:gd name="f23" fmla="*/ f3 1 15"/>
                  <a:gd name="f24" fmla="*/ f4 1 20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5"/>
                  <a:gd name="f33" fmla="*/ f29 1 20"/>
                  <a:gd name="f34" fmla="*/ 0 f30 1"/>
                  <a:gd name="f35" fmla="*/ 8 f29 1"/>
                  <a:gd name="f36" fmla="*/ 3 f30 1"/>
                  <a:gd name="f37" fmla="*/ 1 f29 1"/>
                  <a:gd name="f38" fmla="*/ 10 f30 1"/>
                  <a:gd name="f39" fmla="*/ 4 f29 1"/>
                  <a:gd name="f40" fmla="*/ 11 f30 1"/>
                  <a:gd name="f41" fmla="*/ 6 f29 1"/>
                  <a:gd name="f42" fmla="*/ 14 f30 1"/>
                  <a:gd name="f43" fmla="*/ 16 f29 1"/>
                  <a:gd name="f44" fmla="*/ 5 f30 1"/>
                  <a:gd name="f45" fmla="*/ 18 f29 1"/>
                  <a:gd name="f46" fmla="*/ 11 f29 1"/>
                  <a:gd name="f47" fmla="+- f31 0 f1"/>
                  <a:gd name="f48" fmla="*/ f34 1 15"/>
                  <a:gd name="f49" fmla="*/ f35 1 20"/>
                  <a:gd name="f50" fmla="*/ f36 1 15"/>
                  <a:gd name="f51" fmla="*/ f37 1 20"/>
                  <a:gd name="f52" fmla="*/ f38 1 15"/>
                  <a:gd name="f53" fmla="*/ f39 1 20"/>
                  <a:gd name="f54" fmla="*/ f40 1 15"/>
                  <a:gd name="f55" fmla="*/ f41 1 20"/>
                  <a:gd name="f56" fmla="*/ f42 1 15"/>
                  <a:gd name="f57" fmla="*/ f43 1 20"/>
                  <a:gd name="f58" fmla="*/ f44 1 15"/>
                  <a:gd name="f59" fmla="*/ f45 1 20"/>
                  <a:gd name="f60" fmla="*/ f46 1 20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3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4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82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5" h="20">
                    <a:moveTo>
                      <a:pt x="f5" y="f8"/>
                    </a:moveTo>
                    <a:cubicBezTo>
                      <a:pt x="f5" y="f9"/>
                      <a:pt x="f10" y="f11"/>
                      <a:pt x="f11" y="f10"/>
                    </a:cubicBezTo>
                    <a:cubicBezTo>
                      <a:pt x="f12" y="f5"/>
                      <a:pt x="f8" y="f13"/>
                      <a:pt x="f14" y="f15"/>
                    </a:cubicBezTo>
                    <a:cubicBezTo>
                      <a:pt x="f14" y="f15"/>
                      <a:pt x="f16" y="f9"/>
                      <a:pt x="f16" y="f12"/>
                    </a:cubicBezTo>
                    <a:cubicBezTo>
                      <a:pt x="f17" y="f8"/>
                      <a:pt x="f6" y="f18"/>
                      <a:pt x="f17" y="f19"/>
                    </a:cubicBezTo>
                    <a:cubicBezTo>
                      <a:pt x="f18" y="f7"/>
                      <a:pt x="f8" y="f20"/>
                      <a:pt x="f9" y="f20"/>
                    </a:cubicBezTo>
                    <a:cubicBezTo>
                      <a:pt x="f13" y="f20"/>
                      <a:pt x="f10" y="f6"/>
                      <a:pt x="f5" y="f16"/>
                    </a:cubicBezTo>
                    <a:cubicBezTo>
                      <a:pt x="f5" y="f14"/>
                      <a:pt x="f5" y="f21"/>
                      <a:pt x="f5" y="f8"/>
                    </a:cubicBezTo>
                    <a:close/>
                  </a:path>
                </a:pathLst>
              </a:custGeom>
              <a:solidFill>
                <a:srgbClr val="72B3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5" name="Freeform 456">
                <a:extLst>
                  <a:ext uri="{FF2B5EF4-FFF2-40B4-BE49-F238E27FC236}">
                    <a16:creationId xmlns:a16="http://schemas.microsoft.com/office/drawing/2014/main" id="{2BBBCEB9-4387-B99F-3422-C67695D9481E}"/>
                  </a:ext>
                </a:extLst>
              </p:cNvPr>
              <p:cNvSpPr/>
              <p:nvPr/>
            </p:nvSpPr>
            <p:spPr>
              <a:xfrm>
                <a:off x="1327151" y="4975232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0"/>
                  <a:gd name="f9" fmla="val 6"/>
                  <a:gd name="f10" fmla="val 1"/>
                  <a:gd name="f11" fmla="val 9"/>
                  <a:gd name="f12" fmla="val 5"/>
                  <a:gd name="f13" fmla="val 8"/>
                  <a:gd name="f14" fmla="val 13"/>
                  <a:gd name="f15" fmla="val 18"/>
                  <a:gd name="f16" fmla="+- 0 0 -90"/>
                  <a:gd name="f17" fmla="*/ f3 1 14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9"/>
                  <a:gd name="f28" fmla="*/ 0 f24 1"/>
                  <a:gd name="f29" fmla="*/ 10 f23 1"/>
                  <a:gd name="f30" fmla="*/ 6 f24 1"/>
                  <a:gd name="f31" fmla="*/ 0 f23 1"/>
                  <a:gd name="f32" fmla="*/ 14 f24 1"/>
                  <a:gd name="f33" fmla="*/ 8 f23 1"/>
                  <a:gd name="f34" fmla="*/ 5 f24 1"/>
                  <a:gd name="f35" fmla="*/ 19 f23 1"/>
                  <a:gd name="f36" fmla="+- f25 0 f1"/>
                  <a:gd name="f37" fmla="*/ f28 1 14"/>
                  <a:gd name="f38" fmla="*/ f29 1 19"/>
                  <a:gd name="f39" fmla="*/ f30 1 14"/>
                  <a:gd name="f40" fmla="*/ f31 1 19"/>
                  <a:gd name="f41" fmla="*/ f32 1 14"/>
                  <a:gd name="f42" fmla="*/ f33 1 19"/>
                  <a:gd name="f43" fmla="*/ f34 1 14"/>
                  <a:gd name="f44" fmla="*/ f35 1 1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9">
                    <a:moveTo>
                      <a:pt x="f5" y="f8"/>
                    </a:moveTo>
                    <a:cubicBezTo>
                      <a:pt x="f5" y="f9"/>
                      <a:pt x="f5" y="f10"/>
                      <a:pt x="f9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14"/>
                      <a:pt x="f11" y="f7"/>
                      <a:pt x="f12" y="f7"/>
                    </a:cubicBezTo>
                    <a:cubicBezTo>
                      <a:pt x="f5" y="f15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6" name="Freeform 457">
                <a:extLst>
                  <a:ext uri="{FF2B5EF4-FFF2-40B4-BE49-F238E27FC236}">
                    <a16:creationId xmlns:a16="http://schemas.microsoft.com/office/drawing/2014/main" id="{35B7ADDA-8C46-12A2-BB5B-209D5737D230}"/>
                  </a:ext>
                </a:extLst>
              </p:cNvPr>
              <p:cNvSpPr/>
              <p:nvPr/>
            </p:nvSpPr>
            <p:spPr>
              <a:xfrm>
                <a:off x="1327151" y="4449763"/>
                <a:ext cx="4286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6"/>
                  <a:gd name="f9" fmla="val 16"/>
                  <a:gd name="f10" fmla="val 3"/>
                  <a:gd name="f11" fmla="val 15"/>
                  <a:gd name="f12" fmla="val 11"/>
                  <a:gd name="f13" fmla="val 7"/>
                  <a:gd name="f14" fmla="val 10"/>
                  <a:gd name="f15" fmla="val 13"/>
                  <a:gd name="f16" fmla="+- 0 0 -90"/>
                  <a:gd name="f17" fmla="*/ f3 1 18"/>
                  <a:gd name="f18" fmla="*/ f4 1 1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7"/>
                  <a:gd name="f28" fmla="*/ 6 f24 1"/>
                  <a:gd name="f29" fmla="*/ 16 f23 1"/>
                  <a:gd name="f30" fmla="*/ 0 f24 1"/>
                  <a:gd name="f31" fmla="*/ 11 f23 1"/>
                  <a:gd name="f32" fmla="*/ 11 f24 1"/>
                  <a:gd name="f33" fmla="*/ 0 f23 1"/>
                  <a:gd name="f34" fmla="*/ 16 f24 1"/>
                  <a:gd name="f35" fmla="*/ 10 f23 1"/>
                  <a:gd name="f36" fmla="+- f25 0 f1"/>
                  <a:gd name="f37" fmla="*/ f28 1 18"/>
                  <a:gd name="f38" fmla="*/ f29 1 17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7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6" y="f5"/>
                      <a:pt x="f11" y="f8"/>
                      <a:pt x="f9" y="f14"/>
                    </a:cubicBezTo>
                    <a:cubicBezTo>
                      <a:pt x="f7" y="f15"/>
                      <a:pt x="f12" y="f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7" name="Freeform 458">
                <a:extLst>
                  <a:ext uri="{FF2B5EF4-FFF2-40B4-BE49-F238E27FC236}">
                    <a16:creationId xmlns:a16="http://schemas.microsoft.com/office/drawing/2014/main" id="{D32BBD5C-158D-DB7B-FFA9-4F971A8F55D8}"/>
                  </a:ext>
                </a:extLst>
              </p:cNvPr>
              <p:cNvSpPr/>
              <p:nvPr/>
            </p:nvSpPr>
            <p:spPr>
              <a:xfrm>
                <a:off x="1346197" y="5026027"/>
                <a:ext cx="36511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9"/>
                  <a:gd name="f8" fmla="val 14"/>
                  <a:gd name="f9" fmla="val 10"/>
                  <a:gd name="f10" fmla="val 13"/>
                  <a:gd name="f11" fmla="val 18"/>
                  <a:gd name="f12" fmla="val 9"/>
                  <a:gd name="f13" fmla="val 5"/>
                  <a:gd name="f14" fmla="val 1"/>
                  <a:gd name="f15" fmla="val 4"/>
                  <a:gd name="f16" fmla="val 8"/>
                  <a:gd name="f17" fmla="val 12"/>
                  <a:gd name="f18" fmla="val 7"/>
                  <a:gd name="f19" fmla="+- 0 0 -90"/>
                  <a:gd name="f20" fmla="*/ f3 1 15"/>
                  <a:gd name="f21" fmla="*/ f4 1 1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9"/>
                  <a:gd name="f31" fmla="*/ 14 f27 1"/>
                  <a:gd name="f32" fmla="*/ 10 f26 1"/>
                  <a:gd name="f33" fmla="*/ 9 f27 1"/>
                  <a:gd name="f34" fmla="*/ 19 f26 1"/>
                  <a:gd name="f35" fmla="*/ 0 f27 1"/>
                  <a:gd name="f36" fmla="*/ 8 f27 1"/>
                  <a:gd name="f37" fmla="*/ 0 f26 1"/>
                  <a:gd name="f38" fmla="+- f28 0 f1"/>
                  <a:gd name="f39" fmla="*/ f31 1 15"/>
                  <a:gd name="f40" fmla="*/ f32 1 19"/>
                  <a:gd name="f41" fmla="*/ f33 1 15"/>
                  <a:gd name="f42" fmla="*/ f34 1 19"/>
                  <a:gd name="f43" fmla="*/ f35 1 15"/>
                  <a:gd name="f44" fmla="*/ f36 1 15"/>
                  <a:gd name="f45" fmla="*/ f37 1 19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2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5" h="19">
                    <a:moveTo>
                      <a:pt x="f8" y="f9"/>
                    </a:moveTo>
                    <a:cubicBezTo>
                      <a:pt x="f10" y="f8"/>
                      <a:pt x="f10" y="f11"/>
                      <a:pt x="f12" y="f7"/>
                    </a:cubicBezTo>
                    <a:cubicBezTo>
                      <a:pt x="f13" y="f7"/>
                      <a:pt x="f5" y="f8"/>
                      <a:pt x="f5" y="f9"/>
                    </a:cubicBezTo>
                    <a:cubicBezTo>
                      <a:pt x="f14" y="f13"/>
                      <a:pt x="f15" y="f5"/>
                      <a:pt x="f16" y="f5"/>
                    </a:cubicBezTo>
                    <a:cubicBezTo>
                      <a:pt x="f6" y="f5"/>
                      <a:pt x="f17" y="f18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8" name="Freeform 459">
                <a:extLst>
                  <a:ext uri="{FF2B5EF4-FFF2-40B4-BE49-F238E27FC236}">
                    <a16:creationId xmlns:a16="http://schemas.microsoft.com/office/drawing/2014/main" id="{77B20B13-D170-1582-61EC-2B6D355F20C3}"/>
                  </a:ext>
                </a:extLst>
              </p:cNvPr>
              <p:cNvSpPr/>
              <p:nvPr/>
            </p:nvSpPr>
            <p:spPr>
              <a:xfrm>
                <a:off x="654052" y="4554544"/>
                <a:ext cx="3333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0"/>
                  <a:gd name="f9" fmla="val 9"/>
                  <a:gd name="f10" fmla="val 7"/>
                  <a:gd name="f11" fmla="val 1"/>
                  <a:gd name="f12" fmla="val 5"/>
                  <a:gd name="f13" fmla="val 4"/>
                  <a:gd name="f14" fmla="val 8"/>
                  <a:gd name="f15" fmla="val 11"/>
                  <a:gd name="f16" fmla="val 12"/>
                  <a:gd name="f17" fmla="val 6"/>
                  <a:gd name="f18" fmla="val 13"/>
                  <a:gd name="f19" fmla="val 16"/>
                  <a:gd name="f20" fmla="val 19"/>
                  <a:gd name="f21" fmla="val 18"/>
                  <a:gd name="f22" fmla="val 3"/>
                  <a:gd name="f23" fmla="+- 0 0 -90"/>
                  <a:gd name="f24" fmla="*/ f3 1 14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22"/>
                  <a:gd name="f35" fmla="*/ 0 f31 1"/>
                  <a:gd name="f36" fmla="*/ 10 f30 1"/>
                  <a:gd name="f37" fmla="*/ 1 f31 1"/>
                  <a:gd name="f38" fmla="*/ 5 f30 1"/>
                  <a:gd name="f39" fmla="*/ 11 f31 1"/>
                  <a:gd name="f40" fmla="*/ 13 f31 1"/>
                  <a:gd name="f41" fmla="*/ 9 f30 1"/>
                  <a:gd name="f42" fmla="*/ 12 f31 1"/>
                  <a:gd name="f43" fmla="*/ 19 f30 1"/>
                  <a:gd name="f44" fmla="*/ 3 f31 1"/>
                  <a:gd name="f45" fmla="*/ 18 f30 1"/>
                  <a:gd name="f46" fmla="+- f32 0 f1"/>
                  <a:gd name="f47" fmla="*/ f35 1 14"/>
                  <a:gd name="f48" fmla="*/ f36 1 22"/>
                  <a:gd name="f49" fmla="*/ f37 1 14"/>
                  <a:gd name="f50" fmla="*/ f38 1 22"/>
                  <a:gd name="f51" fmla="*/ f39 1 14"/>
                  <a:gd name="f52" fmla="*/ f40 1 14"/>
                  <a:gd name="f53" fmla="*/ f41 1 22"/>
                  <a:gd name="f54" fmla="*/ f42 1 14"/>
                  <a:gd name="f55" fmla="*/ f43 1 22"/>
                  <a:gd name="f56" fmla="*/ f44 1 14"/>
                  <a:gd name="f57" fmla="*/ f45 1 22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22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3" y="f5"/>
                      <a:pt x="f14" y="f5"/>
                      <a:pt x="f15" y="f12"/>
                    </a:cubicBezTo>
                    <a:cubicBezTo>
                      <a:pt x="f16" y="f17"/>
                      <a:pt x="f16" y="f14"/>
                      <a:pt x="f18" y="f9"/>
                    </a:cubicBezTo>
                    <a:cubicBezTo>
                      <a:pt x="f18" y="f18"/>
                      <a:pt x="f6" y="f19"/>
                      <a:pt x="f16" y="f20"/>
                    </a:cubicBezTo>
                    <a:cubicBezTo>
                      <a:pt x="f9" y="f7"/>
                      <a:pt x="f17" y="f21"/>
                      <a:pt x="f22" y="f21"/>
                    </a:cubicBezTo>
                    <a:cubicBezTo>
                      <a:pt x="f11" y="f21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59" name="Freeform 460">
                <a:extLst>
                  <a:ext uri="{FF2B5EF4-FFF2-40B4-BE49-F238E27FC236}">
                    <a16:creationId xmlns:a16="http://schemas.microsoft.com/office/drawing/2014/main" id="{7634CF97-1B68-6103-34AA-84CD5D379B2E}"/>
                  </a:ext>
                </a:extLst>
              </p:cNvPr>
              <p:cNvSpPr/>
              <p:nvPr/>
            </p:nvSpPr>
            <p:spPr>
              <a:xfrm>
                <a:off x="450854" y="477996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7"/>
                  <a:gd name="f8" fmla="val 11"/>
                  <a:gd name="f9" fmla="val 15"/>
                  <a:gd name="f10" fmla="val 13"/>
                  <a:gd name="f11" fmla="val 9"/>
                  <a:gd name="f12" fmla="val 5"/>
                  <a:gd name="f13" fmla="val 12"/>
                  <a:gd name="f14" fmla="val 1"/>
                  <a:gd name="f15" fmla="val 8"/>
                  <a:gd name="f16" fmla="val 4"/>
                  <a:gd name="f17" fmla="val 3"/>
                  <a:gd name="f18" fmla="val 7"/>
                  <a:gd name="f19" fmla="+- 0 0 -90"/>
                  <a:gd name="f20" fmla="*/ f3 1 14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7"/>
                  <a:gd name="f31" fmla="*/ 14 f27 1"/>
                  <a:gd name="f32" fmla="*/ 11 f26 1"/>
                  <a:gd name="f33" fmla="*/ 9 f27 1"/>
                  <a:gd name="f34" fmla="*/ 17 f26 1"/>
                  <a:gd name="f35" fmla="*/ 1 f27 1"/>
                  <a:gd name="f36" fmla="*/ 8 f26 1"/>
                  <a:gd name="f37" fmla="*/ 7 f27 1"/>
                  <a:gd name="f38" fmla="*/ 0 f26 1"/>
                  <a:gd name="f39" fmla="+- f28 0 f1"/>
                  <a:gd name="f40" fmla="*/ f31 1 14"/>
                  <a:gd name="f41" fmla="*/ f32 1 17"/>
                  <a:gd name="f42" fmla="*/ f33 1 14"/>
                  <a:gd name="f43" fmla="*/ f34 1 17"/>
                  <a:gd name="f44" fmla="*/ f35 1 14"/>
                  <a:gd name="f45" fmla="*/ f36 1 17"/>
                  <a:gd name="f46" fmla="*/ f37 1 14"/>
                  <a:gd name="f47" fmla="*/ f38 1 1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7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3"/>
                      <a:pt x="f14" y="f15"/>
                    </a:cubicBezTo>
                    <a:cubicBezTo>
                      <a:pt x="f14" y="f16"/>
                      <a:pt x="f17" y="f14"/>
                      <a:pt x="f18" y="f5"/>
                    </a:cubicBezTo>
                    <a:cubicBezTo>
                      <a:pt x="f8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0" name="Freeform 461">
                <a:extLst>
                  <a:ext uri="{FF2B5EF4-FFF2-40B4-BE49-F238E27FC236}">
                    <a16:creationId xmlns:a16="http://schemas.microsoft.com/office/drawing/2014/main" id="{D5C20B23-7321-B8AC-7C9B-C394B520C518}"/>
                  </a:ext>
                </a:extLst>
              </p:cNvPr>
              <p:cNvSpPr/>
              <p:nvPr/>
            </p:nvSpPr>
            <p:spPr>
              <a:xfrm>
                <a:off x="620713" y="4276731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8"/>
                  <a:gd name="f9" fmla="val 1"/>
                  <a:gd name="f10" fmla="val 13"/>
                  <a:gd name="f11" fmla="val 6"/>
                  <a:gd name="f12" fmla="val 10"/>
                  <a:gd name="f13" fmla="val 12"/>
                  <a:gd name="f14" fmla="val 3"/>
                  <a:gd name="f15" fmla="val 7"/>
                  <a:gd name="f16" fmla="val 5"/>
                  <a:gd name="f17" fmla="+- 0 0 -90"/>
                  <a:gd name="f18" fmla="*/ f3 1 16"/>
                  <a:gd name="f19" fmla="*/ f4 1 14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6"/>
                  <a:gd name="f28" fmla="*/ f24 1 14"/>
                  <a:gd name="f29" fmla="*/ 8 f25 1"/>
                  <a:gd name="f30" fmla="*/ 1 f24 1"/>
                  <a:gd name="f31" fmla="*/ 16 f25 1"/>
                  <a:gd name="f32" fmla="*/ 6 f24 1"/>
                  <a:gd name="f33" fmla="*/ 14 f24 1"/>
                  <a:gd name="f34" fmla="*/ 1 f25 1"/>
                  <a:gd name="f35" fmla="*/ 7 f24 1"/>
                  <a:gd name="f36" fmla="+- f26 0 f1"/>
                  <a:gd name="f37" fmla="*/ f29 1 16"/>
                  <a:gd name="f38" fmla="*/ f30 1 14"/>
                  <a:gd name="f39" fmla="*/ f31 1 16"/>
                  <a:gd name="f40" fmla="*/ f32 1 14"/>
                  <a:gd name="f41" fmla="*/ f33 1 14"/>
                  <a:gd name="f42" fmla="*/ f34 1 16"/>
                  <a:gd name="f43" fmla="*/ f35 1 14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8"/>
                  <a:gd name="f53" fmla="*/ f42 1 f27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9 1"/>
                  <a:gd name="f64" fmla="*/ f53 f18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59" y="f63"/>
                  </a:cxn>
                  <a:cxn ang="f36">
                    <a:pos x="f64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6" h="14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13" y="f7"/>
                      <a:pt x="f8" y="f7"/>
                    </a:cubicBezTo>
                    <a:cubicBezTo>
                      <a:pt x="f14" y="f7"/>
                      <a:pt x="f9" y="f12"/>
                      <a:pt x="f9" y="f15"/>
                    </a:cubicBezTo>
                    <a:cubicBezTo>
                      <a:pt x="f5" y="f9"/>
                      <a:pt x="f16" y="f9"/>
                      <a:pt x="f8" y="f9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1" name="Freeform 462">
                <a:extLst>
                  <a:ext uri="{FF2B5EF4-FFF2-40B4-BE49-F238E27FC236}">
                    <a16:creationId xmlns:a16="http://schemas.microsoft.com/office/drawing/2014/main" id="{3C680980-8914-B7EB-CF57-D611B9E349A3}"/>
                  </a:ext>
                </a:extLst>
              </p:cNvPr>
              <p:cNvSpPr/>
              <p:nvPr/>
            </p:nvSpPr>
            <p:spPr>
              <a:xfrm>
                <a:off x="1117597" y="4862514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1"/>
                  <a:gd name="f9" fmla="val 12"/>
                  <a:gd name="f10" fmla="val 9"/>
                  <a:gd name="f11" fmla="val 5"/>
                  <a:gd name="f12" fmla="val 1"/>
                  <a:gd name="f13" fmla="val 8"/>
                  <a:gd name="f14" fmla="val 4"/>
                  <a:gd name="f15" fmla="val 3"/>
                  <a:gd name="f16" fmla="val 7"/>
                  <a:gd name="f17" fmla="val 10"/>
                  <a:gd name="f18" fmla="val 13"/>
                  <a:gd name="f19" fmla="+- 0 0 -90"/>
                  <a:gd name="f20" fmla="*/ f3 1 14"/>
                  <a:gd name="f21" fmla="*/ f4 1 16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6"/>
                  <a:gd name="f31" fmla="*/ 14 f27 1"/>
                  <a:gd name="f32" fmla="*/ 11 f26 1"/>
                  <a:gd name="f33" fmla="*/ 9 f27 1"/>
                  <a:gd name="f34" fmla="*/ 16 f26 1"/>
                  <a:gd name="f35" fmla="*/ 1 f27 1"/>
                  <a:gd name="f36" fmla="*/ 8 f26 1"/>
                  <a:gd name="f37" fmla="*/ 7 f27 1"/>
                  <a:gd name="f38" fmla="*/ 0 f26 1"/>
                  <a:gd name="f39" fmla="+- f28 0 f1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f38 1 16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9"/>
                      <a:pt x="f12" y="f13"/>
                    </a:cubicBezTo>
                    <a:cubicBezTo>
                      <a:pt x="f12" y="f14"/>
                      <a:pt x="f15" y="f12"/>
                      <a:pt x="f16" y="f5"/>
                    </a:cubicBezTo>
                    <a:cubicBezTo>
                      <a:pt x="f17" y="f5"/>
                      <a:pt x="f18" y="f11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2" name="Freeform 463">
                <a:extLst>
                  <a:ext uri="{FF2B5EF4-FFF2-40B4-BE49-F238E27FC236}">
                    <a16:creationId xmlns:a16="http://schemas.microsoft.com/office/drawing/2014/main" id="{196850AD-E805-0269-9F2D-F6306C8C6427}"/>
                  </a:ext>
                </a:extLst>
              </p:cNvPr>
              <p:cNvSpPr/>
              <p:nvPr/>
            </p:nvSpPr>
            <p:spPr>
              <a:xfrm>
                <a:off x="1577970" y="4878388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5"/>
                  <a:gd name="f9" fmla="val 2"/>
                  <a:gd name="f10" fmla="val 12"/>
                  <a:gd name="f11" fmla="val 8"/>
                  <a:gd name="f12" fmla="val 4"/>
                  <a:gd name="f13" fmla="val 11"/>
                  <a:gd name="f14" fmla="val 3"/>
                  <a:gd name="f15" fmla="val 15"/>
                  <a:gd name="f16" fmla="val 6"/>
                  <a:gd name="f17" fmla="val 10"/>
                  <a:gd name="f18" fmla="+- 0 0 -90"/>
                  <a:gd name="f19" fmla="*/ f3 1 16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6"/>
                  <a:gd name="f29" fmla="*/ f25 1 14"/>
                  <a:gd name="f30" fmla="*/ 5 f26 1"/>
                  <a:gd name="f31" fmla="*/ 14 f25 1"/>
                  <a:gd name="f32" fmla="*/ 0 f26 1"/>
                  <a:gd name="f33" fmla="*/ 8 f25 1"/>
                  <a:gd name="f34" fmla="*/ 8 f26 1"/>
                  <a:gd name="f35" fmla="*/ 0 f25 1"/>
                  <a:gd name="f36" fmla="*/ 15 f26 1"/>
                  <a:gd name="f37" fmla="*/ 6 f25 1"/>
                  <a:gd name="f38" fmla="+- f27 0 f1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6" h="14">
                    <a:moveTo>
                      <a:pt x="f8" y="f7"/>
                    </a:moveTo>
                    <a:cubicBezTo>
                      <a:pt x="f9" y="f7"/>
                      <a:pt x="f5" y="f10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7" y="f14"/>
                      <a:pt x="f15" y="f16"/>
                    </a:cubicBezTo>
                    <a:cubicBezTo>
                      <a:pt x="f6" y="f17"/>
                      <a:pt x="f13" y="f7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3" name="Freeform 464">
                <a:extLst>
                  <a:ext uri="{FF2B5EF4-FFF2-40B4-BE49-F238E27FC236}">
                    <a16:creationId xmlns:a16="http://schemas.microsoft.com/office/drawing/2014/main" id="{22835D4E-7FE6-32B7-4F8D-8D0BFADF499F}"/>
                  </a:ext>
                </a:extLst>
              </p:cNvPr>
              <p:cNvSpPr/>
              <p:nvPr/>
            </p:nvSpPr>
            <p:spPr>
              <a:xfrm>
                <a:off x="962021" y="4621213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6"/>
                  <a:gd name="f15" fmla="val 10"/>
                  <a:gd name="f16" fmla="val 7"/>
                  <a:gd name="f17" fmla="val 12"/>
                  <a:gd name="f18" fmla="val 13"/>
                  <a:gd name="f19" fmla="val 15"/>
                  <a:gd name="f20" fmla="+- 0 0 -90"/>
                  <a:gd name="f21" fmla="*/ f3 1 14"/>
                  <a:gd name="f22" fmla="*/ f4 1 16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4"/>
                  <a:gd name="f31" fmla="*/ f27 1 16"/>
                  <a:gd name="f32" fmla="*/ 9 f28 1"/>
                  <a:gd name="f33" fmla="*/ 16 f27 1"/>
                  <a:gd name="f34" fmla="*/ 1 f28 1"/>
                  <a:gd name="f35" fmla="*/ 8 f27 1"/>
                  <a:gd name="f36" fmla="*/ 6 f28 1"/>
                  <a:gd name="f37" fmla="*/ 0 f27 1"/>
                  <a:gd name="f38" fmla="*/ 14 f28 1"/>
                  <a:gd name="f39" fmla="*/ 12 f27 1"/>
                  <a:gd name="f40" fmla="+- f29 0 f1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f38 1 14"/>
                  <a:gd name="f48" fmla="*/ f39 1 16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1" y="f9"/>
                      <a:pt x="f13" y="f5"/>
                      <a:pt x="f14" y="f5"/>
                    </a:cubicBezTo>
                    <a:cubicBezTo>
                      <a:pt x="f15" y="f5"/>
                      <a:pt x="f6" y="f16"/>
                      <a:pt x="f6" y="f17"/>
                    </a:cubicBezTo>
                    <a:cubicBezTo>
                      <a:pt x="f18" y="f19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4" name="Freeform 465">
                <a:extLst>
                  <a:ext uri="{FF2B5EF4-FFF2-40B4-BE49-F238E27FC236}">
                    <a16:creationId xmlns:a16="http://schemas.microsoft.com/office/drawing/2014/main" id="{B7DDBA11-6C2B-903F-FA11-497BB0C5D465}"/>
                  </a:ext>
                </a:extLst>
              </p:cNvPr>
              <p:cNvSpPr/>
              <p:nvPr/>
            </p:nvSpPr>
            <p:spPr>
              <a:xfrm>
                <a:off x="1169983" y="4732340"/>
                <a:ext cx="28575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7"/>
                  <a:gd name="f8" fmla="val 7"/>
                  <a:gd name="f9" fmla="val 4"/>
                  <a:gd name="f10" fmla="val 5"/>
                  <a:gd name="f11" fmla="val 8"/>
                  <a:gd name="f12" fmla="val 9"/>
                  <a:gd name="f13" fmla="val 16"/>
                  <a:gd name="f14" fmla="val 11"/>
                  <a:gd name="f15" fmla="+- 0 0 -90"/>
                  <a:gd name="f16" fmla="*/ f3 1 12"/>
                  <a:gd name="f17" fmla="*/ f4 1 17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2"/>
                  <a:gd name="f26" fmla="*/ f22 1 17"/>
                  <a:gd name="f27" fmla="*/ 0 f23 1"/>
                  <a:gd name="f28" fmla="*/ 7 f22 1"/>
                  <a:gd name="f29" fmla="*/ 5 f23 1"/>
                  <a:gd name="f30" fmla="*/ 0 f22 1"/>
                  <a:gd name="f31" fmla="*/ 12 f23 1"/>
                  <a:gd name="f32" fmla="*/ 9 f22 1"/>
                  <a:gd name="f33" fmla="*/ 17 f22 1"/>
                  <a:gd name="f34" fmla="+- f24 0 f1"/>
                  <a:gd name="f35" fmla="*/ f27 1 12"/>
                  <a:gd name="f36" fmla="*/ f28 1 17"/>
                  <a:gd name="f37" fmla="*/ f29 1 12"/>
                  <a:gd name="f38" fmla="*/ f30 1 17"/>
                  <a:gd name="f39" fmla="*/ f31 1 12"/>
                  <a:gd name="f40" fmla="*/ f32 1 17"/>
                  <a:gd name="f41" fmla="*/ f33 1 17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6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7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59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2" h="17">
                    <a:moveTo>
                      <a:pt x="f5" y="f8"/>
                    </a:moveTo>
                    <a:cubicBezTo>
                      <a:pt x="f5" y="f9"/>
                      <a:pt x="f5" y="f5"/>
                      <a:pt x="f10" y="f5"/>
                    </a:cubicBezTo>
                    <a:cubicBezTo>
                      <a:pt x="f11" y="f5"/>
                      <a:pt x="f6" y="f10"/>
                      <a:pt x="f6" y="f12"/>
                    </a:cubicBezTo>
                    <a:cubicBezTo>
                      <a:pt x="f6" y="f6"/>
                      <a:pt x="f11" y="f7"/>
                      <a:pt x="f10" y="f7"/>
                    </a:cubicBezTo>
                    <a:cubicBezTo>
                      <a:pt x="f5" y="f13"/>
                      <a:pt x="f5" y="f14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5" name="Freeform 466">
                <a:extLst>
                  <a:ext uri="{FF2B5EF4-FFF2-40B4-BE49-F238E27FC236}">
                    <a16:creationId xmlns:a16="http://schemas.microsoft.com/office/drawing/2014/main" id="{F904A4AC-0ADB-0D2E-1134-045C74B1C8DC}"/>
                  </a:ext>
                </a:extLst>
              </p:cNvPr>
              <p:cNvSpPr/>
              <p:nvPr/>
            </p:nvSpPr>
            <p:spPr>
              <a:xfrm>
                <a:off x="214317" y="4549780"/>
                <a:ext cx="55558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3"/>
                  <a:gd name="f8" fmla="val 16"/>
                  <a:gd name="f9" fmla="val 9"/>
                  <a:gd name="f10" fmla="val 15"/>
                  <a:gd name="f11" fmla="val 12"/>
                  <a:gd name="f12" fmla="val 6"/>
                  <a:gd name="f13" fmla="val 11"/>
                  <a:gd name="f14" fmla="val 2"/>
                  <a:gd name="f15" fmla="val 1"/>
                  <a:gd name="f16" fmla="val 3"/>
                  <a:gd name="f17" fmla="val 21"/>
                  <a:gd name="f18" fmla="val 7"/>
                  <a:gd name="f19" fmla="val 20"/>
                  <a:gd name="f20" fmla="val 18"/>
                  <a:gd name="f21" fmla="val 17"/>
                  <a:gd name="f22" fmla="val 10"/>
                  <a:gd name="f23" fmla="+- 0 0 -90"/>
                  <a:gd name="f24" fmla="*/ f3 1 23"/>
                  <a:gd name="f25" fmla="*/ f4 1 1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3"/>
                  <a:gd name="f34" fmla="*/ f30 1 13"/>
                  <a:gd name="f35" fmla="*/ 16 f31 1"/>
                  <a:gd name="f36" fmla="*/ 9 f30 1"/>
                  <a:gd name="f37" fmla="*/ 9 f31 1"/>
                  <a:gd name="f38" fmla="*/ 12 f30 1"/>
                  <a:gd name="f39" fmla="*/ 1 f31 1"/>
                  <a:gd name="f40" fmla="*/ 6 f30 1"/>
                  <a:gd name="f41" fmla="*/ 6 f31 1"/>
                  <a:gd name="f42" fmla="*/ 1 f30 1"/>
                  <a:gd name="f43" fmla="*/ 21 f31 1"/>
                  <a:gd name="f44" fmla="*/ 11 f30 1"/>
                  <a:gd name="f45" fmla="*/ 18 f31 1"/>
                  <a:gd name="f46" fmla="*/ 13 f30 1"/>
                  <a:gd name="f47" fmla="+- f32 0 f1"/>
                  <a:gd name="f48" fmla="*/ f35 1 23"/>
                  <a:gd name="f49" fmla="*/ f36 1 13"/>
                  <a:gd name="f50" fmla="*/ f37 1 23"/>
                  <a:gd name="f51" fmla="*/ f38 1 13"/>
                  <a:gd name="f52" fmla="*/ f39 1 23"/>
                  <a:gd name="f53" fmla="*/ f40 1 13"/>
                  <a:gd name="f54" fmla="*/ f41 1 23"/>
                  <a:gd name="f55" fmla="*/ f42 1 13"/>
                  <a:gd name="f56" fmla="*/ f43 1 23"/>
                  <a:gd name="f57" fmla="*/ f44 1 13"/>
                  <a:gd name="f58" fmla="*/ f45 1 23"/>
                  <a:gd name="f59" fmla="*/ f46 1 13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5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3" h="13">
                    <a:moveTo>
                      <a:pt x="f8" y="f9"/>
                    </a:moveTo>
                    <a:cubicBezTo>
                      <a:pt x="f10" y="f7"/>
                      <a:pt x="f11" y="f11"/>
                      <a:pt x="f9" y="f11"/>
                    </a:cubicBezTo>
                    <a:cubicBezTo>
                      <a:pt x="f12" y="f13"/>
                      <a:pt x="f14" y="f9"/>
                      <a:pt x="f15" y="f12"/>
                    </a:cubicBezTo>
                    <a:cubicBezTo>
                      <a:pt x="f5" y="f14"/>
                      <a:pt x="f16" y="f15"/>
                      <a:pt x="f12" y="f15"/>
                    </a:cubicBezTo>
                    <a:cubicBezTo>
                      <a:pt x="f11" y="f5"/>
                      <a:pt x="f8" y="f12"/>
                      <a:pt x="f17" y="f12"/>
                    </a:cubicBezTo>
                    <a:cubicBezTo>
                      <a:pt x="f6" y="f18"/>
                      <a:pt x="f19" y="f9"/>
                      <a:pt x="f17" y="f13"/>
                    </a:cubicBezTo>
                    <a:cubicBezTo>
                      <a:pt x="f17" y="f11"/>
                      <a:pt x="f19" y="f7"/>
                      <a:pt x="f20" y="f7"/>
                    </a:cubicBezTo>
                    <a:cubicBezTo>
                      <a:pt x="f8" y="f7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58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6" name="Freeform 467">
                <a:extLst>
                  <a:ext uri="{FF2B5EF4-FFF2-40B4-BE49-F238E27FC236}">
                    <a16:creationId xmlns:a16="http://schemas.microsoft.com/office/drawing/2014/main" id="{085D0B62-C3DB-29BB-931E-608A42D3D572}"/>
                  </a:ext>
                </a:extLst>
              </p:cNvPr>
              <p:cNvSpPr/>
              <p:nvPr/>
            </p:nvSpPr>
            <p:spPr>
              <a:xfrm>
                <a:off x="1208086" y="4418015"/>
                <a:ext cx="53977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1"/>
                  <a:gd name="f8" fmla="val 14"/>
                  <a:gd name="f9" fmla="val 10"/>
                  <a:gd name="f10" fmla="val 7"/>
                  <a:gd name="f11" fmla="val 3"/>
                  <a:gd name="f12" fmla="val 2"/>
                  <a:gd name="f13" fmla="val 1"/>
                  <a:gd name="f14" fmla="val 9"/>
                  <a:gd name="f15" fmla="val 6"/>
                  <a:gd name="f16" fmla="val 4"/>
                  <a:gd name="f17" fmla="val 5"/>
                  <a:gd name="f18" fmla="val 17"/>
                  <a:gd name="f19" fmla="val 21"/>
                  <a:gd name="f20" fmla="val 22"/>
                  <a:gd name="f21" fmla="val 20"/>
                  <a:gd name="f22" fmla="val 8"/>
                  <a:gd name="f23" fmla="val 19"/>
                  <a:gd name="f24" fmla="+- 0 0 -90"/>
                  <a:gd name="f25" fmla="*/ f3 1 23"/>
                  <a:gd name="f26" fmla="*/ f4 1 1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3"/>
                  <a:gd name="f35" fmla="*/ f31 1 11"/>
                  <a:gd name="f36" fmla="*/ 14 f32 1"/>
                  <a:gd name="f37" fmla="*/ 11 f31 1"/>
                  <a:gd name="f38" fmla="*/ 3 f32 1"/>
                  <a:gd name="f39" fmla="*/ 10 f31 1"/>
                  <a:gd name="f40" fmla="*/ 1 f32 1"/>
                  <a:gd name="f41" fmla="*/ 7 f31 1"/>
                  <a:gd name="f42" fmla="*/ 2 f32 1"/>
                  <a:gd name="f43" fmla="*/ 3 f31 1"/>
                  <a:gd name="f44" fmla="*/ 5 f32 1"/>
                  <a:gd name="f45" fmla="*/ 4 f31 1"/>
                  <a:gd name="f46" fmla="*/ 7 f32 1"/>
                  <a:gd name="f47" fmla="*/ 21 f32 1"/>
                  <a:gd name="f48" fmla="*/ 20 f32 1"/>
                  <a:gd name="f49" fmla="*/ 8 f31 1"/>
                  <a:gd name="f50" fmla="+- f33 0 f1"/>
                  <a:gd name="f51" fmla="*/ f36 1 23"/>
                  <a:gd name="f52" fmla="*/ f37 1 11"/>
                  <a:gd name="f53" fmla="*/ f38 1 23"/>
                  <a:gd name="f54" fmla="*/ f39 1 11"/>
                  <a:gd name="f55" fmla="*/ f40 1 23"/>
                  <a:gd name="f56" fmla="*/ f41 1 11"/>
                  <a:gd name="f57" fmla="*/ f42 1 23"/>
                  <a:gd name="f58" fmla="*/ f43 1 11"/>
                  <a:gd name="f59" fmla="*/ f44 1 23"/>
                  <a:gd name="f60" fmla="*/ f45 1 11"/>
                  <a:gd name="f61" fmla="*/ f46 1 23"/>
                  <a:gd name="f62" fmla="*/ f47 1 23"/>
                  <a:gd name="f63" fmla="*/ f48 1 23"/>
                  <a:gd name="f64" fmla="*/ f49 1 11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4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5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6"/>
                  </a:cxn>
                  <a:cxn ang="f50">
                    <a:pos x="f98" y="f94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3" h="11">
                    <a:moveTo>
                      <a:pt x="f8" y="f7"/>
                    </a:moveTo>
                    <a:cubicBezTo>
                      <a:pt x="f7" y="f9"/>
                      <a:pt x="f10" y="f9"/>
                      <a:pt x="f11" y="f9"/>
                    </a:cubicBezTo>
                    <a:cubicBezTo>
                      <a:pt x="f12" y="f9"/>
                      <a:pt x="f13" y="f14"/>
                      <a:pt x="f13" y="f10"/>
                    </a:cubicBezTo>
                    <a:cubicBezTo>
                      <a:pt x="f13" y="f15"/>
                      <a:pt x="f5" y="f16"/>
                      <a:pt x="f12" y="f11"/>
                    </a:cubicBezTo>
                    <a:cubicBezTo>
                      <a:pt x="f11" y="f12"/>
                      <a:pt x="f16" y="f11"/>
                      <a:pt x="f17" y="f16"/>
                    </a:cubicBezTo>
                    <a:cubicBezTo>
                      <a:pt x="f17" y="f15"/>
                      <a:pt x="f15" y="f17"/>
                      <a:pt x="f10" y="f16"/>
                    </a:cubicBezTo>
                    <a:cubicBezTo>
                      <a:pt x="f14" y="f5"/>
                      <a:pt x="f18" y="f5"/>
                      <a:pt x="f19" y="f11"/>
                    </a:cubicBezTo>
                    <a:cubicBezTo>
                      <a:pt x="f6" y="f17"/>
                      <a:pt x="f20" y="f10"/>
                      <a:pt x="f21" y="f22"/>
                    </a:cubicBezTo>
                    <a:cubicBezTo>
                      <a:pt x="f23" y="f9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7" name="Freeform 468">
                <a:extLst>
                  <a:ext uri="{FF2B5EF4-FFF2-40B4-BE49-F238E27FC236}">
                    <a16:creationId xmlns:a16="http://schemas.microsoft.com/office/drawing/2014/main" id="{F1D0336F-19BA-50CB-8EBE-00755ED0E919}"/>
                  </a:ext>
                </a:extLst>
              </p:cNvPr>
              <p:cNvSpPr/>
              <p:nvPr/>
            </p:nvSpPr>
            <p:spPr>
              <a:xfrm>
                <a:off x="1541458" y="4954594"/>
                <a:ext cx="42867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1"/>
                  <a:gd name="f8" fmla="val 6"/>
                  <a:gd name="f9" fmla="val 7"/>
                  <a:gd name="f10" fmla="val 12"/>
                  <a:gd name="f11" fmla="val 13"/>
                  <a:gd name="f12" fmla="val 17"/>
                  <a:gd name="f13" fmla="val 19"/>
                  <a:gd name="f14" fmla="val 16"/>
                  <a:gd name="f15" fmla="val 20"/>
                  <a:gd name="f16" fmla="val 15"/>
                  <a:gd name="f17" fmla="val 14"/>
                  <a:gd name="f18" fmla="val 10"/>
                  <a:gd name="f19" fmla="val 8"/>
                  <a:gd name="f20" fmla="val 5"/>
                  <a:gd name="f21" fmla="val 9"/>
                  <a:gd name="f22" fmla="val 1"/>
                  <a:gd name="f23" fmla="val 3"/>
                  <a:gd name="f24" fmla="val 2"/>
                  <a:gd name="f25" fmla="+- 0 0 -90"/>
                  <a:gd name="f26" fmla="*/ f3 1 18"/>
                  <a:gd name="f27" fmla="*/ f4 1 2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8"/>
                  <a:gd name="f36" fmla="*/ f32 1 21"/>
                  <a:gd name="f37" fmla="*/ 6 f33 1"/>
                  <a:gd name="f38" fmla="*/ 7 f32 1"/>
                  <a:gd name="f39" fmla="*/ 17 f33 1"/>
                  <a:gd name="f40" fmla="*/ 19 f32 1"/>
                  <a:gd name="f41" fmla="*/ 14 f33 1"/>
                  <a:gd name="f42" fmla="*/ 21 f32 1"/>
                  <a:gd name="f43" fmla="*/ 8 f33 1"/>
                  <a:gd name="f44" fmla="*/ 1 f33 1"/>
                  <a:gd name="f45" fmla="*/ 5 f32 1"/>
                  <a:gd name="f46" fmla="*/ 3 f33 1"/>
                  <a:gd name="f47" fmla="*/ 3 f32 1"/>
                  <a:gd name="f48" fmla="*/ 7 f33 1"/>
                  <a:gd name="f49" fmla="*/ 1 f32 1"/>
                  <a:gd name="f50" fmla="+- f34 0 f1"/>
                  <a:gd name="f51" fmla="*/ f37 1 18"/>
                  <a:gd name="f52" fmla="*/ f38 1 21"/>
                  <a:gd name="f53" fmla="*/ f39 1 18"/>
                  <a:gd name="f54" fmla="*/ f40 1 21"/>
                  <a:gd name="f55" fmla="*/ f41 1 18"/>
                  <a:gd name="f56" fmla="*/ f42 1 21"/>
                  <a:gd name="f57" fmla="*/ f43 1 18"/>
                  <a:gd name="f58" fmla="*/ f44 1 18"/>
                  <a:gd name="f59" fmla="*/ f45 1 21"/>
                  <a:gd name="f60" fmla="*/ f46 1 18"/>
                  <a:gd name="f61" fmla="*/ f47 1 21"/>
                  <a:gd name="f62" fmla="*/ f48 1 18"/>
                  <a:gd name="f63" fmla="*/ f49 1 21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5"/>
                  <a:gd name="f75" fmla="*/ f58 1 f35"/>
                  <a:gd name="f76" fmla="*/ f59 1 f36"/>
                  <a:gd name="f77" fmla="*/ f60 1 f35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6 1"/>
                  <a:gd name="f92" fmla="*/ f75 f26 1"/>
                  <a:gd name="f93" fmla="*/ f76 f27 1"/>
                  <a:gd name="f94" fmla="*/ f77 f26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88"/>
                  </a:cxn>
                  <a:cxn ang="f50">
                    <a:pos x="f92" y="f93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18" h="21">
                    <a:moveTo>
                      <a:pt x="f8" y="f9"/>
                    </a:moveTo>
                    <a:cubicBezTo>
                      <a:pt x="f10" y="f8"/>
                      <a:pt x="f6" y="f11"/>
                      <a:pt x="f12" y="f13"/>
                    </a:cubicBezTo>
                    <a:cubicBezTo>
                      <a:pt x="f14" y="f15"/>
                      <a:pt x="f16" y="f7"/>
                      <a:pt x="f17" y="f7"/>
                    </a:cubicBezTo>
                    <a:cubicBezTo>
                      <a:pt x="f10" y="f7"/>
                      <a:pt x="f18" y="f7"/>
                      <a:pt x="f19" y="f13"/>
                    </a:cubicBezTo>
                    <a:cubicBezTo>
                      <a:pt x="f20" y="f17"/>
                      <a:pt x="f20" y="f21"/>
                      <a:pt x="f22" y="f20"/>
                    </a:cubicBezTo>
                    <a:cubicBezTo>
                      <a:pt x="f5" y="f23"/>
                      <a:pt x="f23" y="f23"/>
                      <a:pt x="f23" y="f23"/>
                    </a:cubicBezTo>
                    <a:cubicBezTo>
                      <a:pt x="f20" y="f24"/>
                      <a:pt x="f8" y="f5"/>
                      <a:pt x="f9" y="f22"/>
                    </a:cubicBezTo>
                    <a:cubicBezTo>
                      <a:pt x="f18" y="f23"/>
                      <a:pt x="f9" y="f20"/>
                      <a:pt x="f8" y="f9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8" name="Freeform 469">
                <a:extLst>
                  <a:ext uri="{FF2B5EF4-FFF2-40B4-BE49-F238E27FC236}">
                    <a16:creationId xmlns:a16="http://schemas.microsoft.com/office/drawing/2014/main" id="{0C464263-AB18-6C13-EE16-3C7D9C9FC710}"/>
                  </a:ext>
                </a:extLst>
              </p:cNvPr>
              <p:cNvSpPr/>
              <p:nvPr/>
            </p:nvSpPr>
            <p:spPr>
              <a:xfrm>
                <a:off x="1127126" y="5081595"/>
                <a:ext cx="4286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0"/>
                  <a:gd name="f8" fmla="val 1"/>
                  <a:gd name="f9" fmla="val 3"/>
                  <a:gd name="f10" fmla="val 6"/>
                  <a:gd name="f11" fmla="val 9"/>
                  <a:gd name="f12" fmla="val 2"/>
                  <a:gd name="f13" fmla="val 11"/>
                  <a:gd name="f14" fmla="val 7"/>
                  <a:gd name="f15" fmla="val 13"/>
                  <a:gd name="f16" fmla="val 14"/>
                  <a:gd name="f17" fmla="val 12"/>
                  <a:gd name="f18" fmla="val 16"/>
                  <a:gd name="f19" fmla="val 17"/>
                  <a:gd name="f20" fmla="val 15"/>
                  <a:gd name="f21" fmla="val 19"/>
                  <a:gd name="f22" fmla="val 8"/>
                  <a:gd name="f23" fmla="+- 0 0 -90"/>
                  <a:gd name="f24" fmla="*/ f3 1 18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20"/>
                  <a:gd name="f35" fmla="*/ 1 f31 1"/>
                  <a:gd name="f36" fmla="*/ 3 f30 1"/>
                  <a:gd name="f37" fmla="*/ 11 f31 1"/>
                  <a:gd name="f38" fmla="*/ 7 f30 1"/>
                  <a:gd name="f39" fmla="*/ 16 f31 1"/>
                  <a:gd name="f40" fmla="*/ 14 f30 1"/>
                  <a:gd name="f41" fmla="*/ 18 f31 1"/>
                  <a:gd name="f42" fmla="*/ 17 f30 1"/>
                  <a:gd name="f43" fmla="*/ 14 f31 1"/>
                  <a:gd name="f44" fmla="*/ 20 f30 1"/>
                  <a:gd name="f45" fmla="*/ 13 f31 1"/>
                  <a:gd name="f46" fmla="*/ 6 f31 1"/>
                  <a:gd name="f47" fmla="*/ 15 f30 1"/>
                  <a:gd name="f48" fmla="+- f32 0 f1"/>
                  <a:gd name="f49" fmla="*/ f35 1 18"/>
                  <a:gd name="f50" fmla="*/ f36 1 20"/>
                  <a:gd name="f51" fmla="*/ f37 1 18"/>
                  <a:gd name="f52" fmla="*/ f38 1 20"/>
                  <a:gd name="f53" fmla="*/ f39 1 18"/>
                  <a:gd name="f54" fmla="*/ f40 1 20"/>
                  <a:gd name="f55" fmla="*/ f41 1 18"/>
                  <a:gd name="f56" fmla="*/ f42 1 20"/>
                  <a:gd name="f57" fmla="*/ f43 1 18"/>
                  <a:gd name="f58" fmla="*/ f44 1 20"/>
                  <a:gd name="f59" fmla="*/ f45 1 18"/>
                  <a:gd name="f60" fmla="*/ f46 1 18"/>
                  <a:gd name="f61" fmla="*/ f47 1 20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4"/>
                  <a:gd name="f76" fmla="*/ f59 1 f33"/>
                  <a:gd name="f77" fmla="*/ f60 1 f33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5 1"/>
                  <a:gd name="f93" fmla="*/ f76 f24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92"/>
                  </a:cxn>
                  <a:cxn ang="f48">
                    <a:pos x="f93" y="f92"/>
                  </a:cxn>
                  <a:cxn ang="f48">
                    <a:pos x="f94" y="f95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18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6"/>
                    </a:cubicBezTo>
                    <a:cubicBezTo>
                      <a:pt x="f19" y="f20"/>
                      <a:pt x="f6" y="f18"/>
                      <a:pt x="f6" y="f19"/>
                    </a:cubicBezTo>
                    <a:cubicBezTo>
                      <a:pt x="f19" y="f6"/>
                      <a:pt x="f18" y="f21"/>
                      <a:pt x="f16" y="f7"/>
                    </a:cubicBezTo>
                    <a:cubicBezTo>
                      <a:pt x="f16" y="f7"/>
                      <a:pt x="f15" y="f7"/>
                      <a:pt x="f15" y="f7"/>
                    </a:cubicBezTo>
                    <a:cubicBezTo>
                      <a:pt x="f15" y="f16"/>
                      <a:pt x="f22" y="f19"/>
                      <a:pt x="f10" y="f20"/>
                    </a:cubicBezTo>
                    <a:cubicBezTo>
                      <a:pt x="f9" y="f17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69" name="Freeform 470">
                <a:extLst>
                  <a:ext uri="{FF2B5EF4-FFF2-40B4-BE49-F238E27FC236}">
                    <a16:creationId xmlns:a16="http://schemas.microsoft.com/office/drawing/2014/main" id="{114A233B-8E63-2829-358C-AB4731EC627D}"/>
                  </a:ext>
                </a:extLst>
              </p:cNvPr>
              <p:cNvSpPr/>
              <p:nvPr/>
            </p:nvSpPr>
            <p:spPr>
              <a:xfrm>
                <a:off x="1041401" y="5100642"/>
                <a:ext cx="5397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7"/>
                  <a:gd name="f9" fmla="val 9"/>
                  <a:gd name="f10" fmla="val 2"/>
                  <a:gd name="f11" fmla="val 12"/>
                  <a:gd name="f12" fmla="val 3"/>
                  <a:gd name="f13" fmla="val 14"/>
                  <a:gd name="f14" fmla="val 4"/>
                  <a:gd name="f15" fmla="val 16"/>
                  <a:gd name="f16" fmla="val 5"/>
                  <a:gd name="f17" fmla="val 18"/>
                  <a:gd name="f18" fmla="val 19"/>
                  <a:gd name="f19" fmla="val 8"/>
                  <a:gd name="f20" fmla="val 20"/>
                  <a:gd name="f21" fmla="val 10"/>
                  <a:gd name="f22" fmla="val 21"/>
                  <a:gd name="f23" fmla="val 13"/>
                  <a:gd name="f24" fmla="val 15"/>
                  <a:gd name="f25" fmla="val 6"/>
                  <a:gd name="f26" fmla="val 1"/>
                  <a:gd name="f27" fmla="+- 0 0 -90"/>
                  <a:gd name="f28" fmla="*/ f3 1 23"/>
                  <a:gd name="f29" fmla="*/ f4 1 17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3"/>
                  <a:gd name="f38" fmla="*/ f34 1 17"/>
                  <a:gd name="f39" fmla="*/ 7 f35 1"/>
                  <a:gd name="f40" fmla="*/ 7 f34 1"/>
                  <a:gd name="f41" fmla="*/ 14 f35 1"/>
                  <a:gd name="f42" fmla="*/ 4 f34 1"/>
                  <a:gd name="f43" fmla="*/ 19 f35 1"/>
                  <a:gd name="f44" fmla="*/ 8 f34 1"/>
                  <a:gd name="f45" fmla="*/ 21 f35 1"/>
                  <a:gd name="f46" fmla="*/ 13 f34 1"/>
                  <a:gd name="f47" fmla="*/ 15 f34 1"/>
                  <a:gd name="f48" fmla="*/ 2 f35 1"/>
                  <a:gd name="f49" fmla="*/ 3 f35 1"/>
                  <a:gd name="f50" fmla="*/ 6 f35 1"/>
                  <a:gd name="f51" fmla="*/ 1 f34 1"/>
                  <a:gd name="f52" fmla="+- f36 0 f1"/>
                  <a:gd name="f53" fmla="*/ f39 1 23"/>
                  <a:gd name="f54" fmla="*/ f40 1 17"/>
                  <a:gd name="f55" fmla="*/ f41 1 23"/>
                  <a:gd name="f56" fmla="*/ f42 1 17"/>
                  <a:gd name="f57" fmla="*/ f43 1 23"/>
                  <a:gd name="f58" fmla="*/ f44 1 17"/>
                  <a:gd name="f59" fmla="*/ f45 1 23"/>
                  <a:gd name="f60" fmla="*/ f46 1 17"/>
                  <a:gd name="f61" fmla="*/ f47 1 17"/>
                  <a:gd name="f62" fmla="*/ f48 1 23"/>
                  <a:gd name="f63" fmla="*/ f49 1 23"/>
                  <a:gd name="f64" fmla="*/ f50 1 23"/>
                  <a:gd name="f65" fmla="*/ f51 1 17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8"/>
                  <a:gd name="f79" fmla="*/ f62 1 f37"/>
                  <a:gd name="f80" fmla="*/ f63 1 f37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9 1"/>
                  <a:gd name="f96" fmla="*/ f79 f28 1"/>
                  <a:gd name="f97" fmla="*/ f80 f28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89" y="f95"/>
                  </a:cxn>
                  <a:cxn ang="f52">
                    <a:pos x="f96" y="f88"/>
                  </a:cxn>
                  <a:cxn ang="f52">
                    <a:pos x="f97" y="f90"/>
                  </a:cxn>
                  <a:cxn ang="f52">
                    <a:pos x="f98" y="f99"/>
                  </a:cxn>
                  <a:cxn ang="f52">
                    <a:pos x="f87" y="f90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23" h="17">
                    <a:moveTo>
                      <a:pt x="f8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8"/>
                      <a:pt x="f18" y="f19"/>
                    </a:cubicBezTo>
                    <a:cubicBezTo>
                      <a:pt x="f20" y="f9"/>
                      <a:pt x="f6" y="f21"/>
                      <a:pt x="f22" y="f23"/>
                    </a:cubicBezTo>
                    <a:cubicBezTo>
                      <a:pt x="f20" y="f24"/>
                      <a:pt x="f7" y="f7"/>
                      <a:pt x="f13" y="f24"/>
                    </a:cubicBezTo>
                    <a:cubicBezTo>
                      <a:pt x="f21" y="f23"/>
                      <a:pt x="f8" y="f9"/>
                      <a:pt x="f10" y="f8"/>
                    </a:cubicBezTo>
                    <a:cubicBezTo>
                      <a:pt x="f5" y="f25"/>
                      <a:pt x="f10" y="f16"/>
                      <a:pt x="f12" y="f14"/>
                    </a:cubicBezTo>
                    <a:cubicBezTo>
                      <a:pt x="f12" y="f12"/>
                      <a:pt x="f12" y="f5"/>
                      <a:pt x="f25" y="f26"/>
                    </a:cubicBezTo>
                    <a:cubicBezTo>
                      <a:pt x="f8" y="f26"/>
                      <a:pt x="f8" y="f12"/>
                      <a:pt x="f8" y="f14"/>
                    </a:cubicBezTo>
                    <a:cubicBezTo>
                      <a:pt x="f8" y="f16"/>
                      <a:pt x="f25" y="f16"/>
                      <a:pt x="f8" y="f8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0" name="Freeform 471">
                <a:extLst>
                  <a:ext uri="{FF2B5EF4-FFF2-40B4-BE49-F238E27FC236}">
                    <a16:creationId xmlns:a16="http://schemas.microsoft.com/office/drawing/2014/main" id="{D4D08F80-A2B8-7E5A-2937-16174903A05D}"/>
                  </a:ext>
                </a:extLst>
              </p:cNvPr>
              <p:cNvSpPr/>
              <p:nvPr/>
            </p:nvSpPr>
            <p:spPr>
              <a:xfrm>
                <a:off x="1506538" y="4591056"/>
                <a:ext cx="25402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5"/>
                  <a:gd name="f8" fmla="val 4"/>
                  <a:gd name="f9" fmla="val 1"/>
                  <a:gd name="f10" fmla="val 6"/>
                  <a:gd name="f11" fmla="val 10"/>
                  <a:gd name="f12" fmla="val 7"/>
                  <a:gd name="f13" fmla="val 5"/>
                  <a:gd name="f14" fmla="val 8"/>
                  <a:gd name="f15" fmla="val 14"/>
                  <a:gd name="f16" fmla="val 17"/>
                  <a:gd name="f17" fmla="val 21"/>
                  <a:gd name="f18" fmla="val 24"/>
                  <a:gd name="f19" fmla="val 23"/>
                  <a:gd name="f20" fmla="val 3"/>
                  <a:gd name="f21" fmla="val 22"/>
                  <a:gd name="f22" fmla="val 20"/>
                  <a:gd name="f23" fmla="val 18"/>
                  <a:gd name="f24" fmla="val 15"/>
                  <a:gd name="f25" fmla="val 2"/>
                  <a:gd name="f26" fmla="+- 0 0 -90"/>
                  <a:gd name="f27" fmla="*/ f3 1 11"/>
                  <a:gd name="f28" fmla="*/ f4 1 25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5"/>
                  <a:gd name="f38" fmla="*/ 4 f34 1"/>
                  <a:gd name="f39" fmla="*/ 1 f33 1"/>
                  <a:gd name="f40" fmla="*/ 10 f34 1"/>
                  <a:gd name="f41" fmla="*/ 4 f33 1"/>
                  <a:gd name="f42" fmla="*/ 6 f34 1"/>
                  <a:gd name="f43" fmla="*/ 8 f33 1"/>
                  <a:gd name="f44" fmla="*/ 14 f33 1"/>
                  <a:gd name="f45" fmla="*/ 24 f33 1"/>
                  <a:gd name="f46" fmla="*/ 3 f34 1"/>
                  <a:gd name="f47" fmla="*/ 22 f33 1"/>
                  <a:gd name="f48" fmla="*/ 1 f34 1"/>
                  <a:gd name="f49" fmla="*/ 15 f33 1"/>
                  <a:gd name="f50" fmla="+- f35 0 f1"/>
                  <a:gd name="f51" fmla="*/ f38 1 11"/>
                  <a:gd name="f52" fmla="*/ f39 1 25"/>
                  <a:gd name="f53" fmla="*/ f40 1 11"/>
                  <a:gd name="f54" fmla="*/ f41 1 25"/>
                  <a:gd name="f55" fmla="*/ f42 1 11"/>
                  <a:gd name="f56" fmla="*/ f43 1 25"/>
                  <a:gd name="f57" fmla="*/ f44 1 25"/>
                  <a:gd name="f58" fmla="*/ f45 1 25"/>
                  <a:gd name="f59" fmla="*/ f46 1 11"/>
                  <a:gd name="f60" fmla="*/ f47 1 25"/>
                  <a:gd name="f61" fmla="*/ f48 1 11"/>
                  <a:gd name="f62" fmla="*/ f49 1 25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7"/>
                  <a:gd name="f74" fmla="*/ f58 1 f37"/>
                  <a:gd name="f75" fmla="*/ f59 1 f36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8 1"/>
                  <a:gd name="f90" fmla="*/ f74 f28 1"/>
                  <a:gd name="f91" fmla="*/ f75 f27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5" y="f89"/>
                  </a:cxn>
                  <a:cxn ang="f50">
                    <a:pos x="f87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1" h="25">
                    <a:moveTo>
                      <a:pt x="f8" y="f9"/>
                    </a:moveTo>
                    <a:cubicBezTo>
                      <a:pt x="f10" y="f8"/>
                      <a:pt x="f11" y="f5"/>
                      <a:pt x="f11" y="f8"/>
                    </a:cubicBezTo>
                    <a:cubicBezTo>
                      <a:pt x="f6" y="f12"/>
                      <a:pt x="f12" y="f13"/>
                      <a:pt x="f10" y="f14"/>
                    </a:cubicBezTo>
                    <a:cubicBezTo>
                      <a:pt x="f11" y="f14"/>
                      <a:pt x="f6" y="f6"/>
                      <a:pt x="f11" y="f15"/>
                    </a:cubicBezTo>
                    <a:cubicBezTo>
                      <a:pt x="f11" y="f16"/>
                      <a:pt x="f14" y="f17"/>
                      <a:pt x="f10" y="f18"/>
                    </a:cubicBezTo>
                    <a:cubicBezTo>
                      <a:pt x="f13" y="f7"/>
                      <a:pt x="f8" y="f19"/>
                      <a:pt x="f20" y="f21"/>
                    </a:cubicBezTo>
                    <a:cubicBezTo>
                      <a:pt x="f5" y="f22"/>
                      <a:pt x="f5" y="f23"/>
                      <a:pt x="f9" y="f24"/>
                    </a:cubicBezTo>
                    <a:cubicBezTo>
                      <a:pt x="f25" y="f6"/>
                      <a:pt x="f8" y="f12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1" name="Freeform 472">
                <a:extLst>
                  <a:ext uri="{FF2B5EF4-FFF2-40B4-BE49-F238E27FC236}">
                    <a16:creationId xmlns:a16="http://schemas.microsoft.com/office/drawing/2014/main" id="{C5D7081F-DE3A-014E-38DB-71C4074C1279}"/>
                  </a:ext>
                </a:extLst>
              </p:cNvPr>
              <p:cNvSpPr/>
              <p:nvPr/>
            </p:nvSpPr>
            <p:spPr>
              <a:xfrm>
                <a:off x="527051" y="4819656"/>
                <a:ext cx="50804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2"/>
                  <a:gd name="f10" fmla="val 5"/>
                  <a:gd name="f11" fmla="val 7"/>
                  <a:gd name="f12" fmla="val 6"/>
                  <a:gd name="f13" fmla="val 9"/>
                  <a:gd name="f14" fmla="val 4"/>
                  <a:gd name="f15" fmla="val 2"/>
                  <a:gd name="f16" fmla="val 16"/>
                  <a:gd name="f17" fmla="val 19"/>
                  <a:gd name="f18" fmla="val 1"/>
                  <a:gd name="f19" fmla="val 15"/>
                  <a:gd name="f20" fmla="val 13"/>
                  <a:gd name="f21" fmla="val 17"/>
                  <a:gd name="f22" fmla="val 3"/>
                  <a:gd name="f23" fmla="val 10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2 f31 1"/>
                  <a:gd name="f38" fmla="*/ 9 f32 1"/>
                  <a:gd name="f39" fmla="*/ 4 f31 1"/>
                  <a:gd name="f40" fmla="*/ 19 f32 1"/>
                  <a:gd name="f41" fmla="*/ 1 f31 1"/>
                  <a:gd name="f42" fmla="*/ 9 f31 1"/>
                  <a:gd name="f43" fmla="*/ 6 f32 1"/>
                  <a:gd name="f44" fmla="*/ 17 f31 1"/>
                  <a:gd name="f45" fmla="*/ 4 f32 1"/>
                  <a:gd name="f46" fmla="*/ 15 f31 1"/>
                  <a:gd name="f47" fmla="*/ 3 f32 1"/>
                  <a:gd name="f48" fmla="*/ 10 f31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18"/>
                  <a:gd name="f56" fmla="*/ f42 1 18"/>
                  <a:gd name="f57" fmla="*/ f43 1 21"/>
                  <a:gd name="f58" fmla="*/ f44 1 18"/>
                  <a:gd name="f59" fmla="*/ f45 1 21"/>
                  <a:gd name="f60" fmla="*/ f46 1 18"/>
                  <a:gd name="f61" fmla="*/ f47 1 21"/>
                  <a:gd name="f62" fmla="*/ f48 1 18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8"/>
                      <a:pt x="f11" y="f12"/>
                      <a:pt x="f13" y="f14"/>
                    </a:cubicBezTo>
                    <a:cubicBezTo>
                      <a:pt x="f9" y="f15"/>
                      <a:pt x="f16" y="f5"/>
                      <a:pt x="f17" y="f18"/>
                    </a:cubicBezTo>
                    <a:cubicBezTo>
                      <a:pt x="f6" y="f18"/>
                      <a:pt x="f6" y="f11"/>
                      <a:pt x="f17" y="f13"/>
                    </a:cubicBezTo>
                    <a:cubicBezTo>
                      <a:pt x="f19" y="f20"/>
                      <a:pt x="f13" y="f20"/>
                      <a:pt x="f12" y="f21"/>
                    </a:cubicBezTo>
                    <a:cubicBezTo>
                      <a:pt x="f10" y="f7"/>
                      <a:pt x="f14" y="f21"/>
                      <a:pt x="f14" y="f19"/>
                    </a:cubicBezTo>
                    <a:cubicBezTo>
                      <a:pt x="f14" y="f20"/>
                      <a:pt x="f5" y="f9"/>
                      <a:pt x="f22" y="f23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2" name="Freeform 473">
                <a:extLst>
                  <a:ext uri="{FF2B5EF4-FFF2-40B4-BE49-F238E27FC236}">
                    <a16:creationId xmlns:a16="http://schemas.microsoft.com/office/drawing/2014/main" id="{74FE4066-4DCF-D68E-1DA4-BE87E7E0BE32}"/>
                  </a:ext>
                </a:extLst>
              </p:cNvPr>
              <p:cNvSpPr/>
              <p:nvPr/>
            </p:nvSpPr>
            <p:spPr>
              <a:xfrm>
                <a:off x="1531940" y="5081595"/>
                <a:ext cx="50804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3"/>
                  <a:gd name="f10" fmla="val 5"/>
                  <a:gd name="f11" fmla="val 7"/>
                  <a:gd name="f12" fmla="val 11"/>
                  <a:gd name="f13" fmla="val 3"/>
                  <a:gd name="f14" fmla="val 12"/>
                  <a:gd name="f15" fmla="val 14"/>
                  <a:gd name="f16" fmla="val 16"/>
                  <a:gd name="f17" fmla="val 2"/>
                  <a:gd name="f18" fmla="val 19"/>
                  <a:gd name="f19" fmla="val 20"/>
                  <a:gd name="f20" fmla="val 10"/>
                  <a:gd name="f21" fmla="val 17"/>
                  <a:gd name="f22" fmla="val 4"/>
                  <a:gd name="f23" fmla="val 6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3 f31 1"/>
                  <a:gd name="f38" fmla="*/ 11 f32 1"/>
                  <a:gd name="f39" fmla="*/ 3 f31 1"/>
                  <a:gd name="f40" fmla="*/ 14 f32 1"/>
                  <a:gd name="f41" fmla="*/ 20 f32 1"/>
                  <a:gd name="f42" fmla="*/ 17 f32 1"/>
                  <a:gd name="f43" fmla="*/ 11 f31 1"/>
                  <a:gd name="f44" fmla="*/ 5 f32 1"/>
                  <a:gd name="f45" fmla="*/ 17 f31 1"/>
                  <a:gd name="f46" fmla="*/ 3 f32 1"/>
                  <a:gd name="f47" fmla="*/ 16 f31 1"/>
                  <a:gd name="f48" fmla="*/ 2 f32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21"/>
                  <a:gd name="f56" fmla="*/ f42 1 21"/>
                  <a:gd name="f57" fmla="*/ f43 1 18"/>
                  <a:gd name="f58" fmla="*/ f44 1 21"/>
                  <a:gd name="f59" fmla="*/ f45 1 18"/>
                  <a:gd name="f60" fmla="*/ f46 1 21"/>
                  <a:gd name="f61" fmla="*/ f47 1 18"/>
                  <a:gd name="f62" fmla="*/ f48 1 21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4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5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7"/>
                  </a:cxn>
                  <a:cxn ang="f49">
                    <a:pos x="f89" y="f87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1"/>
                  </a:cxn>
                  <a:cxn ang="f49">
                    <a:pos x="f92" y="f91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11"/>
                      <a:pt x="f8" y="f10"/>
                      <a:pt x="f12" y="f13"/>
                    </a:cubicBezTo>
                    <a:cubicBezTo>
                      <a:pt x="f14" y="f13"/>
                      <a:pt x="f9" y="f13"/>
                      <a:pt x="f15" y="f13"/>
                    </a:cubicBezTo>
                    <a:cubicBezTo>
                      <a:pt x="f16" y="f17"/>
                      <a:pt x="f18" y="f5"/>
                      <a:pt x="f19" y="f13"/>
                    </a:cubicBezTo>
                    <a:cubicBezTo>
                      <a:pt x="f6" y="f11"/>
                      <a:pt x="f19" y="f20"/>
                      <a:pt x="f21" y="f12"/>
                    </a:cubicBezTo>
                    <a:cubicBezTo>
                      <a:pt x="f9" y="f9"/>
                      <a:pt x="f8" y="f15"/>
                      <a:pt x="f10" y="f21"/>
                    </a:cubicBezTo>
                    <a:cubicBezTo>
                      <a:pt x="f22" y="f7"/>
                      <a:pt x="f13" y="f7"/>
                      <a:pt x="f13" y="f16"/>
                    </a:cubicBezTo>
                    <a:cubicBezTo>
                      <a:pt x="f22" y="f15"/>
                      <a:pt x="f5" y="f9"/>
                      <a:pt x="f17" y="f12"/>
                    </a:cubicBezTo>
                    <a:cubicBezTo>
                      <a:pt x="f13" y="f20"/>
                      <a:pt x="f22" y="f20"/>
                      <a:pt x="f10" y="f12"/>
                    </a:cubicBezTo>
                    <a:cubicBezTo>
                      <a:pt x="f10" y="f12"/>
                      <a:pt x="f23" y="f14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3" name="Freeform 474">
                <a:extLst>
                  <a:ext uri="{FF2B5EF4-FFF2-40B4-BE49-F238E27FC236}">
                    <a16:creationId xmlns:a16="http://schemas.microsoft.com/office/drawing/2014/main" id="{E8B9FE61-3653-06DA-8EC6-11EB4ED6101A}"/>
                  </a:ext>
                </a:extLst>
              </p:cNvPr>
              <p:cNvSpPr/>
              <p:nvPr/>
            </p:nvSpPr>
            <p:spPr>
              <a:xfrm>
                <a:off x="1549395" y="4659316"/>
                <a:ext cx="47621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5"/>
                  <a:gd name="f8" fmla="val 6"/>
                  <a:gd name="f9" fmla="val 2"/>
                  <a:gd name="f10" fmla="val 10"/>
                  <a:gd name="f11" fmla="val 13"/>
                  <a:gd name="f12" fmla="val 7"/>
                  <a:gd name="f13" fmla="val 18"/>
                  <a:gd name="f14" fmla="val 9"/>
                  <a:gd name="f15" fmla="val 17"/>
                  <a:gd name="f16" fmla="val 11"/>
                  <a:gd name="f17" fmla="val 14"/>
                  <a:gd name="f18" fmla="val 16"/>
                  <a:gd name="f19" fmla="val 12"/>
                  <a:gd name="f20" fmla="val 3"/>
                  <a:gd name="f21" fmla="val 1"/>
                  <a:gd name="f22" fmla="val 4"/>
                  <a:gd name="f23" fmla="+- 0 0 -90"/>
                  <a:gd name="f24" fmla="*/ f3 1 20"/>
                  <a:gd name="f25" fmla="*/ f4 1 15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0"/>
                  <a:gd name="f34" fmla="*/ f30 1 15"/>
                  <a:gd name="f35" fmla="*/ 6 f31 1"/>
                  <a:gd name="f36" fmla="*/ 2 f30 1"/>
                  <a:gd name="f37" fmla="*/ 18 f31 1"/>
                  <a:gd name="f38" fmla="*/ 9 f30 1"/>
                  <a:gd name="f39" fmla="*/ 17 f31 1"/>
                  <a:gd name="f40" fmla="*/ 13 f30 1"/>
                  <a:gd name="f41" fmla="*/ 16 f31 1"/>
                  <a:gd name="f42" fmla="*/ 14 f30 1"/>
                  <a:gd name="f43" fmla="*/ 3 f31 1"/>
                  <a:gd name="f44" fmla="*/ 10 f30 1"/>
                  <a:gd name="f45" fmla="*/ 0 f31 1"/>
                  <a:gd name="f46" fmla="*/ 4 f30 1"/>
                  <a:gd name="f47" fmla="+- f32 0 f1"/>
                  <a:gd name="f48" fmla="*/ f35 1 20"/>
                  <a:gd name="f49" fmla="*/ f36 1 15"/>
                  <a:gd name="f50" fmla="*/ f37 1 20"/>
                  <a:gd name="f51" fmla="*/ f38 1 15"/>
                  <a:gd name="f52" fmla="*/ f39 1 20"/>
                  <a:gd name="f53" fmla="*/ f40 1 15"/>
                  <a:gd name="f54" fmla="*/ f41 1 20"/>
                  <a:gd name="f55" fmla="*/ f42 1 15"/>
                  <a:gd name="f56" fmla="*/ f43 1 20"/>
                  <a:gd name="f57" fmla="*/ f44 1 15"/>
                  <a:gd name="f58" fmla="*/ f45 1 20"/>
                  <a:gd name="f59" fmla="*/ f46 1 15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0" h="15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4"/>
                      <a:pt x="f15" y="f16"/>
                      <a:pt x="f15" y="f11"/>
                    </a:cubicBezTo>
                    <a:cubicBezTo>
                      <a:pt x="f15" y="f17"/>
                      <a:pt x="f15" y="f7"/>
                      <a:pt x="f18" y="f17"/>
                    </a:cubicBezTo>
                    <a:cubicBezTo>
                      <a:pt x="f19" y="f19"/>
                      <a:pt x="f12" y="f19"/>
                      <a:pt x="f20" y="f10"/>
                    </a:cubicBezTo>
                    <a:cubicBezTo>
                      <a:pt x="f21" y="f14"/>
                      <a:pt x="f5" y="f8"/>
                      <a:pt x="f5" y="f22"/>
                    </a:cubicBezTo>
                    <a:cubicBezTo>
                      <a:pt x="f21" y="f21"/>
                      <a:pt x="f20" y="f21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4" name="Freeform 475">
                <a:extLst>
                  <a:ext uri="{FF2B5EF4-FFF2-40B4-BE49-F238E27FC236}">
                    <a16:creationId xmlns:a16="http://schemas.microsoft.com/office/drawing/2014/main" id="{C59AA7AC-017B-5145-CF79-33F4B600566B}"/>
                  </a:ext>
                </a:extLst>
              </p:cNvPr>
              <p:cNvSpPr/>
              <p:nvPr/>
            </p:nvSpPr>
            <p:spPr>
              <a:xfrm>
                <a:off x="919164" y="4879979"/>
                <a:ext cx="2857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8"/>
                  <a:gd name="f9" fmla="val 7"/>
                  <a:gd name="f10" fmla="val 5"/>
                  <a:gd name="f11" fmla="val 4"/>
                  <a:gd name="f12" fmla="val 6"/>
                  <a:gd name="f13" fmla="val 3"/>
                  <a:gd name="f14" fmla="val 10"/>
                  <a:gd name="f15" fmla="val 9"/>
                  <a:gd name="f16" fmla="val 14"/>
                  <a:gd name="f17" fmla="val 17"/>
                  <a:gd name="f18" fmla="val 20"/>
                  <a:gd name="f19" fmla="val 2"/>
                  <a:gd name="f20" fmla="val 18"/>
                  <a:gd name="f21" fmla="val 11"/>
                  <a:gd name="f22" fmla="+- 0 0 -90"/>
                  <a:gd name="f23" fmla="*/ f3 1 12"/>
                  <a:gd name="f24" fmla="*/ f4 1 21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2"/>
                  <a:gd name="f33" fmla="*/ f29 1 21"/>
                  <a:gd name="f34" fmla="*/ 8 f30 1"/>
                  <a:gd name="f35" fmla="*/ 7 f29 1"/>
                  <a:gd name="f36" fmla="*/ 6 f30 1"/>
                  <a:gd name="f37" fmla="*/ 3 f29 1"/>
                  <a:gd name="f38" fmla="*/ 12 f30 1"/>
                  <a:gd name="f39" fmla="*/ 9 f30 1"/>
                  <a:gd name="f40" fmla="*/ 14 f29 1"/>
                  <a:gd name="f41" fmla="*/ 4 f30 1"/>
                  <a:gd name="f42" fmla="*/ 21 f29 1"/>
                  <a:gd name="f43" fmla="*/ 0 f30 1"/>
                  <a:gd name="f44" fmla="*/ 18 f29 1"/>
                  <a:gd name="f45" fmla="+- f31 0 f1"/>
                  <a:gd name="f46" fmla="*/ f34 1 12"/>
                  <a:gd name="f47" fmla="*/ f35 1 21"/>
                  <a:gd name="f48" fmla="*/ f36 1 12"/>
                  <a:gd name="f49" fmla="*/ f37 1 21"/>
                  <a:gd name="f50" fmla="*/ f38 1 12"/>
                  <a:gd name="f51" fmla="*/ f39 1 12"/>
                  <a:gd name="f52" fmla="*/ f40 1 21"/>
                  <a:gd name="f53" fmla="*/ f41 1 12"/>
                  <a:gd name="f54" fmla="*/ f42 1 21"/>
                  <a:gd name="f55" fmla="*/ f43 1 12"/>
                  <a:gd name="f56" fmla="*/ f44 1 21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2"/>
                  <a:gd name="f67" fmla="*/ f52 1 f33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3 1"/>
                  <a:gd name="f82" fmla="*/ f67 f24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79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2" h="21">
                    <a:moveTo>
                      <a:pt x="f8" y="f9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8" y="f5"/>
                      <a:pt x="f14" y="f10"/>
                      <a:pt x="f6" y="f13"/>
                    </a:cubicBezTo>
                    <a:cubicBezTo>
                      <a:pt x="f14" y="f9"/>
                      <a:pt x="f15" y="f14"/>
                      <a:pt x="f15" y="f16"/>
                    </a:cubicBezTo>
                    <a:cubicBezTo>
                      <a:pt x="f15" y="f17"/>
                      <a:pt x="f8" y="f18"/>
                      <a:pt x="f11" y="f7"/>
                    </a:cubicBezTo>
                    <a:cubicBezTo>
                      <a:pt x="f19" y="f7"/>
                      <a:pt x="f5" y="f7"/>
                      <a:pt x="f5" y="f20"/>
                    </a:cubicBezTo>
                    <a:cubicBezTo>
                      <a:pt x="f5" y="f21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5" name="Freeform 476">
                <a:extLst>
                  <a:ext uri="{FF2B5EF4-FFF2-40B4-BE49-F238E27FC236}">
                    <a16:creationId xmlns:a16="http://schemas.microsoft.com/office/drawing/2014/main" id="{23780F90-47F9-26BC-7DA8-9A4B174D8846}"/>
                  </a:ext>
                </a:extLst>
              </p:cNvPr>
              <p:cNvSpPr/>
              <p:nvPr/>
            </p:nvSpPr>
            <p:spPr>
              <a:xfrm>
                <a:off x="1365254" y="4748214"/>
                <a:ext cx="4127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6"/>
                  <a:gd name="f9" fmla="val 13"/>
                  <a:gd name="f10" fmla="val 5"/>
                  <a:gd name="f11" fmla="val 15"/>
                  <a:gd name="f12" fmla="val 9"/>
                  <a:gd name="f13" fmla="val 18"/>
                  <a:gd name="f14" fmla="val 4"/>
                  <a:gd name="f15" fmla="val 16"/>
                  <a:gd name="f16" fmla="val 2"/>
                  <a:gd name="f17" fmla="val 14"/>
                  <a:gd name="f18" fmla="val 3"/>
                  <a:gd name="f19" fmla="val 11"/>
                  <a:gd name="f20" fmla="val 8"/>
                  <a:gd name="f21" fmla="val 7"/>
                  <a:gd name="f22" fmla="val 1"/>
                  <a:gd name="f23" fmla="+- 0 0 -90"/>
                  <a:gd name="f24" fmla="*/ f3 1 17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20"/>
                  <a:gd name="f35" fmla="*/ 6 f31 1"/>
                  <a:gd name="f36" fmla="*/ 13 f30 1"/>
                  <a:gd name="f37" fmla="*/ 18 f30 1"/>
                  <a:gd name="f38" fmla="*/ 2 f31 1"/>
                  <a:gd name="f39" fmla="*/ 16 f30 1"/>
                  <a:gd name="f40" fmla="*/ 3 f31 1"/>
                  <a:gd name="f41" fmla="*/ 6 f30 1"/>
                  <a:gd name="f42" fmla="*/ 11 f31 1"/>
                  <a:gd name="f43" fmla="*/ 1 f30 1"/>
                  <a:gd name="f44" fmla="*/ 15 f31 1"/>
                  <a:gd name="f45" fmla="*/ 5 f30 1"/>
                  <a:gd name="f46" fmla="+- f32 0 f1"/>
                  <a:gd name="f47" fmla="*/ f35 1 17"/>
                  <a:gd name="f48" fmla="*/ f36 1 20"/>
                  <a:gd name="f49" fmla="*/ f37 1 20"/>
                  <a:gd name="f50" fmla="*/ f38 1 17"/>
                  <a:gd name="f51" fmla="*/ f39 1 20"/>
                  <a:gd name="f52" fmla="*/ f40 1 17"/>
                  <a:gd name="f53" fmla="*/ f41 1 20"/>
                  <a:gd name="f54" fmla="*/ f42 1 17"/>
                  <a:gd name="f55" fmla="*/ f43 1 20"/>
                  <a:gd name="f56" fmla="*/ f44 1 17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4"/>
                  <a:gd name="f65" fmla="*/ f50 1 f33"/>
                  <a:gd name="f66" fmla="*/ f51 1 f34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5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80" y="f81"/>
                  </a:cxn>
                  <a:cxn ang="f46">
                    <a:pos x="f82" y="f78"/>
                  </a:cxn>
                  <a:cxn ang="f46">
                    <a:pos x="f77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7" h="20">
                    <a:moveTo>
                      <a:pt x="f8" y="f9"/>
                    </a:moveTo>
                    <a:cubicBezTo>
                      <a:pt x="f10" y="f11"/>
                      <a:pt x="f12" y="f6"/>
                      <a:pt x="f8" y="f13"/>
                    </a:cubicBezTo>
                    <a:cubicBezTo>
                      <a:pt x="f14" y="f7"/>
                      <a:pt x="f14" y="f15"/>
                      <a:pt x="f16" y="f15"/>
                    </a:cubicBezTo>
                    <a:cubicBezTo>
                      <a:pt x="f5" y="f11"/>
                      <a:pt x="f16" y="f17"/>
                      <a:pt x="f18" y="f9"/>
                    </a:cubicBezTo>
                    <a:cubicBezTo>
                      <a:pt x="f14" y="f19"/>
                      <a:pt x="f10" y="f20"/>
                      <a:pt x="f8" y="f8"/>
                    </a:cubicBezTo>
                    <a:cubicBezTo>
                      <a:pt x="f21" y="f14"/>
                      <a:pt x="f20" y="f22"/>
                      <a:pt x="f19" y="f22"/>
                    </a:cubicBezTo>
                    <a:cubicBezTo>
                      <a:pt x="f17" y="f5"/>
                      <a:pt x="f6" y="f5"/>
                      <a:pt x="f11" y="f10"/>
                    </a:cubicBezTo>
                    <a:cubicBezTo>
                      <a:pt x="f9" y="f12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6" name="Freeform 477">
                <a:extLst>
                  <a:ext uri="{FF2B5EF4-FFF2-40B4-BE49-F238E27FC236}">
                    <a16:creationId xmlns:a16="http://schemas.microsoft.com/office/drawing/2014/main" id="{19D8401B-AA18-C0C9-5C0E-BE10D9EE41E0}"/>
                  </a:ext>
                </a:extLst>
              </p:cNvPr>
              <p:cNvSpPr/>
              <p:nvPr/>
            </p:nvSpPr>
            <p:spPr>
              <a:xfrm>
                <a:off x="768352" y="4664080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7"/>
                  <a:gd name="f9" fmla="val 8"/>
                  <a:gd name="f10" fmla="val 5"/>
                  <a:gd name="f11" fmla="val 3"/>
                  <a:gd name="f12" fmla="val 6"/>
                  <a:gd name="f13" fmla="val 9"/>
                  <a:gd name="f14" fmla="val 1"/>
                  <a:gd name="f15" fmla="val 10"/>
                  <a:gd name="f16" fmla="val 11"/>
                  <a:gd name="f17" fmla="val 15"/>
                  <a:gd name="f18" fmla="val 17"/>
                  <a:gd name="f19" fmla="val 19"/>
                  <a:gd name="f20" fmla="val 21"/>
                  <a:gd name="f21" fmla="val 4"/>
                  <a:gd name="f22" fmla="val 2"/>
                  <a:gd name="f23" fmla="val 18"/>
                  <a:gd name="f24" fmla="val 16"/>
                  <a:gd name="f25" fmla="val 14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7 f34 1"/>
                  <a:gd name="f39" fmla="*/ 8 f33 1"/>
                  <a:gd name="f40" fmla="*/ 5 f34 1"/>
                  <a:gd name="f41" fmla="*/ 3 f33 1"/>
                  <a:gd name="f42" fmla="*/ 12 f34 1"/>
                  <a:gd name="f43" fmla="*/ 1 f33 1"/>
                  <a:gd name="f44" fmla="*/ 9 f34 1"/>
                  <a:gd name="f45" fmla="*/ 15 f33 1"/>
                  <a:gd name="f46" fmla="*/ 21 f33 1"/>
                  <a:gd name="f47" fmla="*/ 2 f34 1"/>
                  <a:gd name="f48" fmla="*/ 22 f33 1"/>
                  <a:gd name="f49" fmla="*/ 1 f34 1"/>
                  <a:gd name="f50" fmla="*/ 18 f33 1"/>
                  <a:gd name="f51" fmla="*/ 12 f33 1"/>
                  <a:gd name="f52" fmla="+- f35 0 f1"/>
                  <a:gd name="f53" fmla="*/ f38 1 12"/>
                  <a:gd name="f54" fmla="*/ f39 1 22"/>
                  <a:gd name="f55" fmla="*/ f40 1 12"/>
                  <a:gd name="f56" fmla="*/ f41 1 22"/>
                  <a:gd name="f57" fmla="*/ f42 1 12"/>
                  <a:gd name="f58" fmla="*/ f43 1 22"/>
                  <a:gd name="f59" fmla="*/ f44 1 12"/>
                  <a:gd name="f60" fmla="*/ f45 1 22"/>
                  <a:gd name="f61" fmla="*/ f46 1 22"/>
                  <a:gd name="f62" fmla="*/ f47 1 12"/>
                  <a:gd name="f63" fmla="*/ f48 1 22"/>
                  <a:gd name="f64" fmla="*/ f49 1 12"/>
                  <a:gd name="f65" fmla="*/ f50 1 22"/>
                  <a:gd name="f66" fmla="*/ f51 1 22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7"/>
                  <a:gd name="f80" fmla="*/ f62 1 f36"/>
                  <a:gd name="f81" fmla="*/ f63 1 f37"/>
                  <a:gd name="f82" fmla="*/ f64 1 f36"/>
                  <a:gd name="f83" fmla="*/ f65 1 f37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8 1"/>
                  <a:gd name="f98" fmla="*/ f80 f27 1"/>
                  <a:gd name="f99" fmla="*/ f81 f28 1"/>
                  <a:gd name="f100" fmla="*/ f82 f27 1"/>
                  <a:gd name="f101" fmla="*/ f83 f28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9" y="f97"/>
                  </a:cxn>
                  <a:cxn ang="f52">
                    <a:pos x="f98" y="f99"/>
                  </a:cxn>
                  <a:cxn ang="f52">
                    <a:pos x="f100" y="f101"/>
                  </a:cxn>
                  <a:cxn ang="f52">
                    <a:pos x="f100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12" h="22">
                    <a:moveTo>
                      <a:pt x="f8" y="f9"/>
                    </a:moveTo>
                    <a:cubicBezTo>
                      <a:pt x="f8" y="f10"/>
                      <a:pt x="f11" y="f10"/>
                      <a:pt x="f10" y="f11"/>
                    </a:cubicBezTo>
                    <a:cubicBezTo>
                      <a:pt x="f12" y="f5"/>
                      <a:pt x="f13" y="f10"/>
                      <a:pt x="f6" y="f14"/>
                    </a:cubicBezTo>
                    <a:cubicBezTo>
                      <a:pt x="f15" y="f8"/>
                      <a:pt x="f13" y="f16"/>
                      <a:pt x="f13" y="f17"/>
                    </a:cubicBezTo>
                    <a:cubicBezTo>
                      <a:pt x="f13" y="f18"/>
                      <a:pt x="f9" y="f19"/>
                      <a:pt x="f8" y="f20"/>
                    </a:cubicBezTo>
                    <a:cubicBezTo>
                      <a:pt x="f10" y="f20"/>
                      <a:pt x="f21" y="f7"/>
                      <a:pt x="f22" y="f7"/>
                    </a:cubicBezTo>
                    <a:cubicBezTo>
                      <a:pt x="f5" y="f20"/>
                      <a:pt x="f14" y="f19"/>
                      <a:pt x="f14" y="f23"/>
                    </a:cubicBezTo>
                    <a:cubicBezTo>
                      <a:pt x="f14" y="f24"/>
                      <a:pt x="f14" y="f25"/>
                      <a:pt x="f14" y="f6"/>
                    </a:cubicBezTo>
                    <a:cubicBezTo>
                      <a:pt x="f22" y="f13"/>
                      <a:pt x="f21" y="f8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7" name="Freeform 478">
                <a:extLst>
                  <a:ext uri="{FF2B5EF4-FFF2-40B4-BE49-F238E27FC236}">
                    <a16:creationId xmlns:a16="http://schemas.microsoft.com/office/drawing/2014/main" id="{7892BE5B-8878-F1B1-A730-8E64A937ECD7}"/>
                  </a:ext>
                </a:extLst>
              </p:cNvPr>
              <p:cNvSpPr/>
              <p:nvPr/>
            </p:nvSpPr>
            <p:spPr>
              <a:xfrm>
                <a:off x="327026" y="5029200"/>
                <a:ext cx="3174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11"/>
                  <a:gd name="f9" fmla="val 5"/>
                  <a:gd name="f10" fmla="val 10"/>
                  <a:gd name="f11" fmla="val 4"/>
                  <a:gd name="f12" fmla="val 2"/>
                  <a:gd name="f13" fmla="val 1"/>
                  <a:gd name="f14" fmla="val 8"/>
                  <a:gd name="f15" fmla="val 3"/>
                  <a:gd name="f16" fmla="val 12"/>
                  <a:gd name="f17" fmla="+- 0 0 -90"/>
                  <a:gd name="f18" fmla="*/ f3 1 13"/>
                  <a:gd name="f19" fmla="*/ f4 1 13"/>
                  <a:gd name="f20" fmla="val f5"/>
                  <a:gd name="f21" fmla="val f6"/>
                  <a:gd name="f22" fmla="*/ f17 f0 1"/>
                  <a:gd name="f23" fmla="+- f21 0 f20"/>
                  <a:gd name="f24" fmla="*/ f22 1 f2"/>
                  <a:gd name="f25" fmla="*/ f23 1 13"/>
                  <a:gd name="f26" fmla="*/ 9 f23 1"/>
                  <a:gd name="f27" fmla="*/ 11 f23 1"/>
                  <a:gd name="f28" fmla="*/ 0 f23 1"/>
                  <a:gd name="f29" fmla="*/ 4 f23 1"/>
                  <a:gd name="f30" fmla="*/ 1 f23 1"/>
                  <a:gd name="f31" fmla="*/ 12 f23 1"/>
                  <a:gd name="f32" fmla="+- f24 0 f1"/>
                  <a:gd name="f33" fmla="*/ f26 1 13"/>
                  <a:gd name="f34" fmla="*/ f27 1 13"/>
                  <a:gd name="f35" fmla="*/ f28 1 13"/>
                  <a:gd name="f36" fmla="*/ f29 1 13"/>
                  <a:gd name="f37" fmla="*/ f30 1 13"/>
                  <a:gd name="f38" fmla="*/ f31 1 13"/>
                  <a:gd name="f39" fmla="*/ 0 1 f25"/>
                  <a:gd name="f40" fmla="*/ f21 1 f25"/>
                  <a:gd name="f41" fmla="*/ f33 1 f25"/>
                  <a:gd name="f42" fmla="*/ f34 1 f25"/>
                  <a:gd name="f43" fmla="*/ f35 1 f25"/>
                  <a:gd name="f44" fmla="*/ f36 1 f25"/>
                  <a:gd name="f45" fmla="*/ f37 1 f25"/>
                  <a:gd name="f46" fmla="*/ f38 1 f25"/>
                  <a:gd name="f47" fmla="*/ f39 f18 1"/>
                  <a:gd name="f48" fmla="*/ f40 f18 1"/>
                  <a:gd name="f49" fmla="*/ f40 f19 1"/>
                  <a:gd name="f50" fmla="*/ f39 f19 1"/>
                  <a:gd name="f51" fmla="*/ f41 f18 1"/>
                  <a:gd name="f52" fmla="*/ f42 f19 1"/>
                  <a:gd name="f53" fmla="*/ f43 f18 1"/>
                  <a:gd name="f54" fmla="*/ f44 f19 1"/>
                  <a:gd name="f55" fmla="*/ f44 f18 1"/>
                  <a:gd name="f56" fmla="*/ f45 f19 1"/>
                  <a:gd name="f57" fmla="*/ f46 f18 1"/>
                  <a:gd name="f58" fmla="*/ f41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3" h="13">
                    <a:moveTo>
                      <a:pt x="f7" y="f8"/>
                    </a:moveTo>
                    <a:cubicBezTo>
                      <a:pt x="f9" y="f10"/>
                      <a:pt x="f5" y="f10"/>
                      <a:pt x="f5" y="f11"/>
                    </a:cubicBezTo>
                    <a:cubicBezTo>
                      <a:pt x="f5" y="f12"/>
                      <a:pt x="f13" y="f5"/>
                      <a:pt x="f11" y="f13"/>
                    </a:cubicBezTo>
                    <a:cubicBezTo>
                      <a:pt x="f14" y="f12"/>
                      <a:pt x="f6" y="f15"/>
                      <a:pt x="f16" y="f7"/>
                    </a:cubicBezTo>
                    <a:cubicBezTo>
                      <a:pt x="f16" y="f8"/>
                      <a:pt x="f8" y="f6"/>
                      <a:pt x="f7" y="f8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8" name="Freeform 479">
                <a:extLst>
                  <a:ext uri="{FF2B5EF4-FFF2-40B4-BE49-F238E27FC236}">
                    <a16:creationId xmlns:a16="http://schemas.microsoft.com/office/drawing/2014/main" id="{ABE2ABB5-509A-B4FF-9256-1F659A8F9075}"/>
                  </a:ext>
                </a:extLst>
              </p:cNvPr>
              <p:cNvSpPr/>
              <p:nvPr/>
            </p:nvSpPr>
            <p:spPr>
              <a:xfrm>
                <a:off x="608011" y="5114925"/>
                <a:ext cx="26983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3"/>
                  <a:gd name="f9" fmla="val 10"/>
                  <a:gd name="f10" fmla="val 8"/>
                  <a:gd name="f11" fmla="val 1"/>
                  <a:gd name="f12" fmla="val 2"/>
                  <a:gd name="f13" fmla="val 4"/>
                  <a:gd name="f14" fmla="val 9"/>
                  <a:gd name="f15" fmla="+- 0 0 -90"/>
                  <a:gd name="f16" fmla="*/ f3 1 11"/>
                  <a:gd name="f17" fmla="*/ f4 1 11"/>
                  <a:gd name="f18" fmla="val f5"/>
                  <a:gd name="f19" fmla="val f6"/>
                  <a:gd name="f20" fmla="*/ f15 f0 1"/>
                  <a:gd name="f21" fmla="+- f19 0 f18"/>
                  <a:gd name="f22" fmla="*/ f20 1 f2"/>
                  <a:gd name="f23" fmla="*/ f21 1 11"/>
                  <a:gd name="f24" fmla="*/ 6 f21 1"/>
                  <a:gd name="f25" fmla="*/ 11 f21 1"/>
                  <a:gd name="f26" fmla="*/ 1 f21 1"/>
                  <a:gd name="f27" fmla="*/ 3 f21 1"/>
                  <a:gd name="f28" fmla="*/ 4 f21 1"/>
                  <a:gd name="f29" fmla="*/ 8 f21 1"/>
                  <a:gd name="f30" fmla="+- f22 0 f1"/>
                  <a:gd name="f31" fmla="*/ f24 1 11"/>
                  <a:gd name="f32" fmla="*/ f25 1 11"/>
                  <a:gd name="f33" fmla="*/ f26 1 11"/>
                  <a:gd name="f34" fmla="*/ f27 1 11"/>
                  <a:gd name="f35" fmla="*/ f28 1 11"/>
                  <a:gd name="f36" fmla="*/ f29 1 11"/>
                  <a:gd name="f37" fmla="*/ 0 1 f23"/>
                  <a:gd name="f38" fmla="*/ f19 1 f23"/>
                  <a:gd name="f39" fmla="*/ f31 1 f23"/>
                  <a:gd name="f40" fmla="*/ f32 1 f23"/>
                  <a:gd name="f41" fmla="*/ f33 1 f23"/>
                  <a:gd name="f42" fmla="*/ f34 1 f23"/>
                  <a:gd name="f43" fmla="*/ f35 1 f23"/>
                  <a:gd name="f44" fmla="*/ f36 1 f23"/>
                  <a:gd name="f45" fmla="*/ f37 f16 1"/>
                  <a:gd name="f46" fmla="*/ f38 f16 1"/>
                  <a:gd name="f47" fmla="*/ f38 f17 1"/>
                  <a:gd name="f48" fmla="*/ f37 f17 1"/>
                  <a:gd name="f49" fmla="*/ f39 f16 1"/>
                  <a:gd name="f50" fmla="*/ f40 f17 1"/>
                  <a:gd name="f51" fmla="*/ f41 f16 1"/>
                  <a:gd name="f52" fmla="*/ f42 f17 1"/>
                  <a:gd name="f53" fmla="*/ f43 f16 1"/>
                  <a:gd name="f54" fmla="*/ f41 f17 1"/>
                  <a:gd name="f55" fmla="*/ f40 f16 1"/>
                  <a:gd name="f56" fmla="*/ f44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11" h="11">
                    <a:moveTo>
                      <a:pt x="f7" y="f6"/>
                    </a:moveTo>
                    <a:cubicBezTo>
                      <a:pt x="f8" y="f9"/>
                      <a:pt x="f5" y="f10"/>
                      <a:pt x="f11" y="f8"/>
                    </a:cubicBezTo>
                    <a:cubicBezTo>
                      <a:pt x="f11" y="f11"/>
                      <a:pt x="f12" y="f5"/>
                      <a:pt x="f13" y="f11"/>
                    </a:cubicBezTo>
                    <a:cubicBezTo>
                      <a:pt x="f10" y="f12"/>
                      <a:pt x="f6" y="f8"/>
                      <a:pt x="f6" y="f10"/>
                    </a:cubicBezTo>
                    <a:cubicBezTo>
                      <a:pt x="f6" y="f6"/>
                      <a:pt x="f14" y="f6"/>
                      <a:pt x="f7" y="f6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79" name="Freeform 480">
                <a:extLst>
                  <a:ext uri="{FF2B5EF4-FFF2-40B4-BE49-F238E27FC236}">
                    <a16:creationId xmlns:a16="http://schemas.microsoft.com/office/drawing/2014/main" id="{9CC33F7F-C689-0D92-35F8-2D3AE13A945E}"/>
                  </a:ext>
                </a:extLst>
              </p:cNvPr>
              <p:cNvSpPr/>
              <p:nvPr/>
            </p:nvSpPr>
            <p:spPr>
              <a:xfrm>
                <a:off x="1262064" y="503555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8"/>
                  <a:gd name="f9" fmla="val 5"/>
                  <a:gd name="f10" fmla="val 9"/>
                  <a:gd name="f11" fmla="val 7"/>
                  <a:gd name="f12" fmla="val 4"/>
                  <a:gd name="f13" fmla="val 1"/>
                  <a:gd name="f14" fmla="val 3"/>
                  <a:gd name="f15" fmla="+- 0 0 -90"/>
                  <a:gd name="f16" fmla="*/ f3 1 10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2"/>
                  <a:gd name="f27" fmla="*/ 8 f23 1"/>
                  <a:gd name="f28" fmla="*/ 5 f22 1"/>
                  <a:gd name="f29" fmla="*/ 4 f23 1"/>
                  <a:gd name="f30" fmla="*/ 12 f22 1"/>
                  <a:gd name="f31" fmla="*/ 1 f23 1"/>
                  <a:gd name="f32" fmla="*/ 7 f23 1"/>
                  <a:gd name="f33" fmla="*/ 0 f22 1"/>
                  <a:gd name="f34" fmla="+- f24 0 f1"/>
                  <a:gd name="f35" fmla="*/ f27 1 10"/>
                  <a:gd name="f36" fmla="*/ f28 1 12"/>
                  <a:gd name="f37" fmla="*/ f29 1 10"/>
                  <a:gd name="f38" fmla="*/ f30 1 12"/>
                  <a:gd name="f39" fmla="*/ f31 1 10"/>
                  <a:gd name="f40" fmla="*/ f32 1 10"/>
                  <a:gd name="f41" fmla="*/ f33 1 12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5"/>
                  <a:gd name="f49" fmla="*/ f38 1 f26"/>
                  <a:gd name="f50" fmla="*/ f39 1 f25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6 1"/>
                  <a:gd name="f60" fmla="*/ f49 f17 1"/>
                  <a:gd name="f61" fmla="*/ f50 f16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9" y="f60"/>
                  </a:cxn>
                  <a:cxn ang="f34">
                    <a:pos x="f61" y="f58"/>
                  </a:cxn>
                  <a:cxn ang="f34">
                    <a:pos x="f62" y="f63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0" h="12">
                    <a:moveTo>
                      <a:pt x="f8" y="f9"/>
                    </a:moveTo>
                    <a:cubicBezTo>
                      <a:pt x="f10" y="f10"/>
                      <a:pt x="f11" y="f7"/>
                      <a:pt x="f12" y="f7"/>
                    </a:cubicBezTo>
                    <a:cubicBezTo>
                      <a:pt x="f5" y="f7"/>
                      <a:pt x="f13" y="f8"/>
                      <a:pt x="f13" y="f9"/>
                    </a:cubicBezTo>
                    <a:cubicBezTo>
                      <a:pt x="f13" y="f13"/>
                      <a:pt x="f12" y="f5"/>
                      <a:pt x="f11" y="f5"/>
                    </a:cubicBezTo>
                    <a:cubicBezTo>
                      <a:pt x="f6" y="f5"/>
                      <a:pt x="f10" y="f14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0" name="Freeform 481">
                <a:extLst>
                  <a:ext uri="{FF2B5EF4-FFF2-40B4-BE49-F238E27FC236}">
                    <a16:creationId xmlns:a16="http://schemas.microsoft.com/office/drawing/2014/main" id="{F9E28523-0D51-394B-F3BE-8A773D5F37C9}"/>
                  </a:ext>
                </a:extLst>
              </p:cNvPr>
              <p:cNvSpPr/>
              <p:nvPr/>
            </p:nvSpPr>
            <p:spPr>
              <a:xfrm>
                <a:off x="1185867" y="4559298"/>
                <a:ext cx="2222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4"/>
                  <a:gd name="f9" fmla="val 1"/>
                  <a:gd name="f10" fmla="val 6"/>
                  <a:gd name="f11" fmla="val 3"/>
                  <a:gd name="f12" fmla="val 7"/>
                  <a:gd name="f13" fmla="val 8"/>
                  <a:gd name="f14" fmla="val 5"/>
                  <a:gd name="f15" fmla="val 11"/>
                  <a:gd name="f16" fmla="val 2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4 f25 1"/>
                  <a:gd name="f30" fmla="*/ 1 f24 1"/>
                  <a:gd name="f31" fmla="*/ 9 f25 1"/>
                  <a:gd name="f32" fmla="*/ 7 f24 1"/>
                  <a:gd name="f33" fmla="*/ 5 f25 1"/>
                  <a:gd name="f34" fmla="*/ 12 f24 1"/>
                  <a:gd name="f35" fmla="*/ 0 f25 1"/>
                  <a:gd name="f36" fmla="*/ 4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6"/>
                      <a:pt x="f13" y="f7"/>
                      <a:pt x="f14" y="f7"/>
                    </a:cubicBezTo>
                    <a:cubicBezTo>
                      <a:pt x="f11" y="f15"/>
                      <a:pt x="f5" y="f6"/>
                      <a:pt x="f5" y="f8"/>
                    </a:cubicBezTo>
                    <a:cubicBezTo>
                      <a:pt x="f5" y="f16"/>
                      <a:pt x="f5" y="f5"/>
                      <a:pt x="f8" y="f9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1" name="Freeform 482">
                <a:extLst>
                  <a:ext uri="{FF2B5EF4-FFF2-40B4-BE49-F238E27FC236}">
                    <a16:creationId xmlns:a16="http://schemas.microsoft.com/office/drawing/2014/main" id="{AF960EFA-8D9D-D862-B6A5-9A948C425AD8}"/>
                  </a:ext>
                </a:extLst>
              </p:cNvPr>
              <p:cNvSpPr/>
              <p:nvPr/>
            </p:nvSpPr>
            <p:spPr>
              <a:xfrm>
                <a:off x="1417640" y="4999043"/>
                <a:ext cx="2381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5"/>
                  <a:gd name="f9" fmla="val 9"/>
                  <a:gd name="f10" fmla="val 7"/>
                  <a:gd name="f11" fmla="val 3"/>
                  <a:gd name="f12" fmla="val 1"/>
                  <a:gd name="f13" fmla="val 8"/>
                  <a:gd name="f14" fmla="val 2"/>
                  <a:gd name="f15" fmla="+- 0 0 -90"/>
                  <a:gd name="f16" fmla="*/ f3 1 10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2"/>
                  <a:gd name="f27" fmla="*/ 10 f23 1"/>
                  <a:gd name="f28" fmla="*/ 5 f22 1"/>
                  <a:gd name="f29" fmla="*/ 3 f23 1"/>
                  <a:gd name="f30" fmla="*/ 12 f22 1"/>
                  <a:gd name="f31" fmla="*/ 1 f23 1"/>
                  <a:gd name="f32" fmla="*/ 8 f22 1"/>
                  <a:gd name="f33" fmla="*/ 7 f23 1"/>
                  <a:gd name="f34" fmla="*/ 0 f22 1"/>
                  <a:gd name="f35" fmla="+- f24 0 f1"/>
                  <a:gd name="f36" fmla="*/ f27 1 10"/>
                  <a:gd name="f37" fmla="*/ f28 1 12"/>
                  <a:gd name="f38" fmla="*/ f29 1 10"/>
                  <a:gd name="f39" fmla="*/ f30 1 12"/>
                  <a:gd name="f40" fmla="*/ f31 1 10"/>
                  <a:gd name="f41" fmla="*/ f32 1 12"/>
                  <a:gd name="f42" fmla="*/ f33 1 10"/>
                  <a:gd name="f43" fmla="*/ f34 1 12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0" h="12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5" y="f6"/>
                      <a:pt x="f12" y="f13"/>
                    </a:cubicBezTo>
                    <a:cubicBezTo>
                      <a:pt x="f14" y="f8"/>
                      <a:pt x="f11" y="f5"/>
                      <a:pt x="f10" y="f5"/>
                    </a:cubicBezTo>
                    <a:cubicBezTo>
                      <a:pt x="f9" y="f12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2" name="Freeform 483">
                <a:extLst>
                  <a:ext uri="{FF2B5EF4-FFF2-40B4-BE49-F238E27FC236}">
                    <a16:creationId xmlns:a16="http://schemas.microsoft.com/office/drawing/2014/main" id="{23688569-F68D-32E8-2FBE-F59B060AA77F}"/>
                  </a:ext>
                </a:extLst>
              </p:cNvPr>
              <p:cNvSpPr/>
              <p:nvPr/>
            </p:nvSpPr>
            <p:spPr>
              <a:xfrm>
                <a:off x="1200150" y="4522786"/>
                <a:ext cx="28575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0"/>
                  <a:gd name="f8" fmla="val 8"/>
                  <a:gd name="f9" fmla="val 7"/>
                  <a:gd name="f10" fmla="val 5"/>
                  <a:gd name="f11" fmla="val 9"/>
                  <a:gd name="f12" fmla="val 3"/>
                  <a:gd name="f13" fmla="val 2"/>
                  <a:gd name="f14" fmla="val 6"/>
                  <a:gd name="f15" fmla="val 4"/>
                  <a:gd name="f16" fmla="val 1"/>
                  <a:gd name="f17" fmla="+- 0 0 -90"/>
                  <a:gd name="f18" fmla="*/ f3 1 12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2"/>
                  <a:gd name="f29" fmla="*/ 8 f25 1"/>
                  <a:gd name="f30" fmla="*/ 10 f24 1"/>
                  <a:gd name="f31" fmla="*/ 3 f25 1"/>
                  <a:gd name="f32" fmla="*/ 9 f24 1"/>
                  <a:gd name="f33" fmla="*/ 0 f25 1"/>
                  <a:gd name="f34" fmla="*/ 8 f24 1"/>
                  <a:gd name="f35" fmla="*/ 6 f24 1"/>
                  <a:gd name="f36" fmla="*/ 4 f25 1"/>
                  <a:gd name="f37" fmla="*/ 4 f24 1"/>
                  <a:gd name="f38" fmla="*/ 7 f25 1"/>
                  <a:gd name="f39" fmla="*/ 1 f24 1"/>
                  <a:gd name="f40" fmla="*/ 12 f25 1"/>
                  <a:gd name="f41" fmla="*/ 7 f24 1"/>
                  <a:gd name="f42" fmla="+- f26 0 f1"/>
                  <a:gd name="f43" fmla="*/ f29 1 12"/>
                  <a:gd name="f44" fmla="*/ f30 1 10"/>
                  <a:gd name="f45" fmla="*/ f31 1 12"/>
                  <a:gd name="f46" fmla="*/ f32 1 10"/>
                  <a:gd name="f47" fmla="*/ f33 1 12"/>
                  <a:gd name="f48" fmla="*/ f34 1 10"/>
                  <a:gd name="f49" fmla="*/ f35 1 10"/>
                  <a:gd name="f50" fmla="*/ f36 1 12"/>
                  <a:gd name="f51" fmla="*/ f37 1 10"/>
                  <a:gd name="f52" fmla="*/ f38 1 12"/>
                  <a:gd name="f53" fmla="*/ f39 1 10"/>
                  <a:gd name="f54" fmla="*/ f40 1 12"/>
                  <a:gd name="f55" fmla="*/ f41 1 10"/>
                  <a:gd name="f56" fmla="*/ 0 1 f28"/>
                  <a:gd name="f57" fmla="*/ f21 1 f28"/>
                  <a:gd name="f58" fmla="*/ 0 1 f27"/>
                  <a:gd name="f59" fmla="*/ f22 1 f27"/>
                  <a:gd name="f60" fmla="*/ f43 1 f28"/>
                  <a:gd name="f61" fmla="*/ f44 1 f27"/>
                  <a:gd name="f62" fmla="*/ f45 1 f28"/>
                  <a:gd name="f63" fmla="*/ f46 1 f27"/>
                  <a:gd name="f64" fmla="*/ f47 1 f28"/>
                  <a:gd name="f65" fmla="*/ f48 1 f27"/>
                  <a:gd name="f66" fmla="*/ f49 1 f27"/>
                  <a:gd name="f67" fmla="*/ f50 1 f28"/>
                  <a:gd name="f68" fmla="*/ f51 1 f27"/>
                  <a:gd name="f69" fmla="*/ f52 1 f28"/>
                  <a:gd name="f70" fmla="*/ f53 1 f27"/>
                  <a:gd name="f71" fmla="*/ f54 1 f28"/>
                  <a:gd name="f72" fmla="*/ f55 1 f27"/>
                  <a:gd name="f73" fmla="*/ f56 f18 1"/>
                  <a:gd name="f74" fmla="*/ f57 f18 1"/>
                  <a:gd name="f75" fmla="*/ f59 f19 1"/>
                  <a:gd name="f76" fmla="*/ f58 f19 1"/>
                  <a:gd name="f77" fmla="*/ f60 f18 1"/>
                  <a:gd name="f78" fmla="*/ f61 f19 1"/>
                  <a:gd name="f79" fmla="*/ f62 f18 1"/>
                  <a:gd name="f80" fmla="*/ f63 f19 1"/>
                  <a:gd name="f81" fmla="*/ f64 f18 1"/>
                  <a:gd name="f82" fmla="*/ f65 f19 1"/>
                  <a:gd name="f83" fmla="*/ f66 f19 1"/>
                  <a:gd name="f84" fmla="*/ f67 f18 1"/>
                  <a:gd name="f85" fmla="*/ f68 f19 1"/>
                  <a:gd name="f86" fmla="*/ f69 f18 1"/>
                  <a:gd name="f87" fmla="*/ f70 f19 1"/>
                  <a:gd name="f88" fmla="*/ f71 f18 1"/>
                  <a:gd name="f89" fmla="*/ f7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82"/>
                  </a:cxn>
                  <a:cxn ang="f42">
                    <a:pos x="f79" y="f83"/>
                  </a:cxn>
                  <a:cxn ang="f42">
                    <a:pos x="f84" y="f85"/>
                  </a:cxn>
                  <a:cxn ang="f42">
                    <a:pos x="f86" y="f87"/>
                  </a:cxn>
                  <a:cxn ang="f42">
                    <a:pos x="f88" y="f89"/>
                  </a:cxn>
                  <a:cxn ang="f42">
                    <a:pos x="f77" y="f78"/>
                  </a:cxn>
                </a:cxnLst>
                <a:rect l="f73" t="f76" r="f74" b="f75"/>
                <a:pathLst>
                  <a:path w="12" h="10">
                    <a:moveTo>
                      <a:pt x="f8" y="f7"/>
                    </a:moveTo>
                    <a:cubicBezTo>
                      <a:pt x="f9" y="f7"/>
                      <a:pt x="f10" y="f11"/>
                      <a:pt x="f12" y="f11"/>
                    </a:cubicBezTo>
                    <a:cubicBezTo>
                      <a:pt x="f13" y="f11"/>
                      <a:pt x="f5" y="f11"/>
                      <a:pt x="f5" y="f8"/>
                    </a:cubicBezTo>
                    <a:cubicBezTo>
                      <a:pt x="f5" y="f10"/>
                      <a:pt x="f13" y="f14"/>
                      <a:pt x="f12" y="f14"/>
                    </a:cubicBezTo>
                    <a:cubicBezTo>
                      <a:pt x="f15" y="f9"/>
                      <a:pt x="f15" y="f10"/>
                      <a:pt x="f15" y="f15"/>
                    </a:cubicBezTo>
                    <a:cubicBezTo>
                      <a:pt x="f12" y="f13"/>
                      <a:pt x="f15" y="f5"/>
                      <a:pt x="f9" y="f16"/>
                    </a:cubicBezTo>
                    <a:cubicBezTo>
                      <a:pt x="f7" y="f13"/>
                      <a:pt x="f6" y="f12"/>
                      <a:pt x="f6" y="f9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3" name="Freeform 484">
                <a:extLst>
                  <a:ext uri="{FF2B5EF4-FFF2-40B4-BE49-F238E27FC236}">
                    <a16:creationId xmlns:a16="http://schemas.microsoft.com/office/drawing/2014/main" id="{4797BCC2-3947-BE07-3391-94E7E6E6ED78}"/>
                  </a:ext>
                </a:extLst>
              </p:cNvPr>
              <p:cNvSpPr/>
              <p:nvPr/>
            </p:nvSpPr>
            <p:spPr>
              <a:xfrm>
                <a:off x="1387473" y="4535488"/>
                <a:ext cx="28575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4"/>
                  <a:gd name="f9" fmla="val 11"/>
                  <a:gd name="f10" fmla="val 7"/>
                  <a:gd name="f11" fmla="val 8"/>
                  <a:gd name="f12" fmla="val 5"/>
                  <a:gd name="f13" fmla="val 3"/>
                  <a:gd name="f14" fmla="val 1"/>
                  <a:gd name="f15" fmla="val 2"/>
                  <a:gd name="f16" fmla="+- 0 0 -90"/>
                  <a:gd name="f17" fmla="*/ f3 1 12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9"/>
                  <a:gd name="f28" fmla="*/ 12 f24 1"/>
                  <a:gd name="f29" fmla="*/ 4 f23 1"/>
                  <a:gd name="f30" fmla="*/ 5 f24 1"/>
                  <a:gd name="f31" fmla="*/ 9 f23 1"/>
                  <a:gd name="f32" fmla="*/ 0 f24 1"/>
                  <a:gd name="f33" fmla="*/ 5 f23 1"/>
                  <a:gd name="f34" fmla="*/ 7 f24 1"/>
                  <a:gd name="f35" fmla="*/ 1 f23 1"/>
                  <a:gd name="f36" fmla="+- f25 0 f1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5" y="f11"/>
                      <a:pt x="f5" y="f12"/>
                    </a:cubicBezTo>
                    <a:cubicBezTo>
                      <a:pt x="f14" y="f15"/>
                      <a:pt x="f8" y="f14"/>
                      <a:pt x="f10" y="f14"/>
                    </a:cubicBezTo>
                    <a:cubicBezTo>
                      <a:pt x="f7" y="f14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4" name="Freeform 485">
                <a:extLst>
                  <a:ext uri="{FF2B5EF4-FFF2-40B4-BE49-F238E27FC236}">
                    <a16:creationId xmlns:a16="http://schemas.microsoft.com/office/drawing/2014/main" id="{C78B432D-12A8-5274-7936-0557ACEF7ABE}"/>
                  </a:ext>
                </a:extLst>
              </p:cNvPr>
              <p:cNvSpPr/>
              <p:nvPr/>
            </p:nvSpPr>
            <p:spPr>
              <a:xfrm>
                <a:off x="379411" y="4818065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4"/>
                  <a:gd name="f9" fmla="val 1"/>
                  <a:gd name="f10" fmla="val 8"/>
                  <a:gd name="f11" fmla="val 9"/>
                  <a:gd name="f12" fmla="val 6"/>
                  <a:gd name="f13" fmla="val 2"/>
                  <a:gd name="f14" fmla="val 7"/>
                  <a:gd name="f15" fmla="+- 0 0 -90"/>
                  <a:gd name="f16" fmla="*/ f3 1 10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1"/>
                  <a:gd name="f27" fmla="*/ 4 f23 1"/>
                  <a:gd name="f28" fmla="*/ 1 f22 1"/>
                  <a:gd name="f29" fmla="*/ 10 f23 1"/>
                  <a:gd name="f30" fmla="*/ 8 f22 1"/>
                  <a:gd name="f31" fmla="*/ 6 f23 1"/>
                  <a:gd name="f32" fmla="*/ 10 f22 1"/>
                  <a:gd name="f33" fmla="*/ 1 f23 1"/>
                  <a:gd name="f34" fmla="*/ 4 f22 1"/>
                  <a:gd name="f35" fmla="+- f24 0 f1"/>
                  <a:gd name="f36" fmla="*/ f27 1 10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f34 1 11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0" h="11">
                    <a:moveTo>
                      <a:pt x="f8" y="f9"/>
                    </a:moveTo>
                    <a:cubicBezTo>
                      <a:pt x="f10" y="f9"/>
                      <a:pt x="f11" y="f8"/>
                      <a:pt x="f6" y="f10"/>
                    </a:cubicBezTo>
                    <a:cubicBezTo>
                      <a:pt x="f6" y="f6"/>
                      <a:pt x="f10" y="f7"/>
                      <a:pt x="f12" y="f6"/>
                    </a:cubicBezTo>
                    <a:cubicBezTo>
                      <a:pt x="f13" y="f6"/>
                      <a:pt x="f9" y="f14"/>
                      <a:pt x="f9" y="f8"/>
                    </a:cubicBezTo>
                    <a:cubicBezTo>
                      <a:pt x="f5" y="f9"/>
                      <a:pt x="f13" y="f5"/>
                      <a:pt x="f8" y="f9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5" name="Freeform 486">
                <a:extLst>
                  <a:ext uri="{FF2B5EF4-FFF2-40B4-BE49-F238E27FC236}">
                    <a16:creationId xmlns:a16="http://schemas.microsoft.com/office/drawing/2014/main" id="{D65EDFC0-6701-E20E-B880-9E2D7D094B3A}"/>
                  </a:ext>
                </a:extLst>
              </p:cNvPr>
              <p:cNvSpPr/>
              <p:nvPr/>
            </p:nvSpPr>
            <p:spPr>
              <a:xfrm>
                <a:off x="1550986" y="4794254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3"/>
                  <a:gd name="f9" fmla="val 5"/>
                  <a:gd name="f10" fmla="val 6"/>
                  <a:gd name="f11" fmla="val 10"/>
                  <a:gd name="f12" fmla="val 7"/>
                  <a:gd name="f13" fmla="val 2"/>
                  <a:gd name="f14" fmla="val 8"/>
                  <a:gd name="f15" fmla="+- 0 0 -90"/>
                  <a:gd name="f16" fmla="*/ f3 1 11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2"/>
                  <a:gd name="f27" fmla="*/ 3 f23 1"/>
                  <a:gd name="f28" fmla="*/ 5 f22 1"/>
                  <a:gd name="f29" fmla="*/ 11 f23 1"/>
                  <a:gd name="f30" fmla="*/ 7 f22 1"/>
                  <a:gd name="f31" fmla="*/ 5 f23 1"/>
                  <a:gd name="f32" fmla="*/ 12 f22 1"/>
                  <a:gd name="f33" fmla="+- f24 0 f1"/>
                  <a:gd name="f34" fmla="*/ f27 1 11"/>
                  <a:gd name="f35" fmla="*/ f28 1 12"/>
                  <a:gd name="f36" fmla="*/ f29 1 11"/>
                  <a:gd name="f37" fmla="*/ f30 1 12"/>
                  <a:gd name="f38" fmla="*/ f31 1 11"/>
                  <a:gd name="f39" fmla="*/ f32 1 12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2">
                    <a:moveTo>
                      <a:pt x="f8" y="f9"/>
                    </a:moveTo>
                    <a:cubicBezTo>
                      <a:pt x="f10" y="f9"/>
                      <a:pt x="f11" y="f5"/>
                      <a:pt x="f6" y="f12"/>
                    </a:cubicBezTo>
                    <a:cubicBezTo>
                      <a:pt x="f11" y="f6"/>
                      <a:pt x="f12" y="f7"/>
                      <a:pt x="f9" y="f7"/>
                    </a:cubicBezTo>
                    <a:cubicBezTo>
                      <a:pt x="f5" y="f6"/>
                      <a:pt x="f13" y="f14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6" name="Freeform 487">
                <a:extLst>
                  <a:ext uri="{FF2B5EF4-FFF2-40B4-BE49-F238E27FC236}">
                    <a16:creationId xmlns:a16="http://schemas.microsoft.com/office/drawing/2014/main" id="{332AC31F-8EC0-42CB-5F8A-8012E5B8B496}"/>
                  </a:ext>
                </a:extLst>
              </p:cNvPr>
              <p:cNvSpPr/>
              <p:nvPr/>
            </p:nvSpPr>
            <p:spPr>
              <a:xfrm>
                <a:off x="1219196" y="5040319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6"/>
                  <a:gd name="f9" fmla="val 3"/>
                  <a:gd name="f10" fmla="val 9"/>
                  <a:gd name="f11" fmla="val 4"/>
                  <a:gd name="f12" fmla="val 2"/>
                  <a:gd name="f13" fmla="val 5"/>
                  <a:gd name="f14" fmla="val 8"/>
                  <a:gd name="f15" fmla="val 1"/>
                  <a:gd name="f16" fmla="val 10"/>
                  <a:gd name="f17" fmla="+- 0 0 -90"/>
                  <a:gd name="f18" fmla="*/ f3 1 11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3"/>
                  <a:gd name="f29" fmla="*/ 6 f25 1"/>
                  <a:gd name="f30" fmla="*/ 13 f24 1"/>
                  <a:gd name="f31" fmla="*/ 4 f25 1"/>
                  <a:gd name="f32" fmla="*/ 2 f24 1"/>
                  <a:gd name="f33" fmla="*/ 8 f25 1"/>
                  <a:gd name="f34" fmla="*/ 1 f24 1"/>
                  <a:gd name="f35" fmla="*/ 9 f25 1"/>
                  <a:gd name="f36" fmla="*/ 8 f24 1"/>
                  <a:gd name="f37" fmla="+- f26 0 f1"/>
                  <a:gd name="f38" fmla="*/ f29 1 11"/>
                  <a:gd name="f39" fmla="*/ f30 1 13"/>
                  <a:gd name="f40" fmla="*/ f31 1 11"/>
                  <a:gd name="f41" fmla="*/ f32 1 13"/>
                  <a:gd name="f42" fmla="*/ f33 1 11"/>
                  <a:gd name="f43" fmla="*/ f34 1 13"/>
                  <a:gd name="f44" fmla="*/ f35 1 11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1" h="13">
                    <a:moveTo>
                      <a:pt x="f8" y="f7"/>
                    </a:moveTo>
                    <a:cubicBezTo>
                      <a:pt x="f9" y="f10"/>
                      <a:pt x="f5" y="f8"/>
                      <a:pt x="f11" y="f12"/>
                    </a:cubicBezTo>
                    <a:cubicBezTo>
                      <a:pt x="f13" y="f5"/>
                      <a:pt x="f8" y="f5"/>
                      <a:pt x="f14" y="f15"/>
                    </a:cubicBezTo>
                    <a:cubicBezTo>
                      <a:pt x="f10" y="f9"/>
                      <a:pt x="f6" y="f13"/>
                      <a:pt x="f10" y="f14"/>
                    </a:cubicBezTo>
                    <a:cubicBezTo>
                      <a:pt x="f14" y="f10"/>
                      <a:pt x="f8" y="f16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7" name="Freeform 488">
                <a:extLst>
                  <a:ext uri="{FF2B5EF4-FFF2-40B4-BE49-F238E27FC236}">
                    <a16:creationId xmlns:a16="http://schemas.microsoft.com/office/drawing/2014/main" id="{5A686021-1B90-240F-BF83-3F66DF24A69E}"/>
                  </a:ext>
                </a:extLst>
              </p:cNvPr>
              <p:cNvSpPr/>
              <p:nvPr/>
            </p:nvSpPr>
            <p:spPr>
              <a:xfrm>
                <a:off x="895353" y="4672017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2"/>
                  <a:gd name="f10" fmla="val 1"/>
                  <a:gd name="f11" fmla="val 3"/>
                  <a:gd name="f12" fmla="val 5"/>
                  <a:gd name="f13" fmla="val 4"/>
                  <a:gd name="f14" fmla="val 7"/>
                  <a:gd name="f15" fmla="val 8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6 f24 1"/>
                  <a:gd name="f29" fmla="*/ 9 f23 1"/>
                  <a:gd name="f30" fmla="*/ 0 f24 1"/>
                  <a:gd name="f31" fmla="*/ 2 f23 1"/>
                  <a:gd name="f32" fmla="*/ 3 f24 1"/>
                  <a:gd name="f33" fmla="*/ 0 f23 1"/>
                  <a:gd name="f34" fmla="*/ 9 f24 1"/>
                  <a:gd name="f35" fmla="*/ 7 f23 1"/>
                  <a:gd name="f36" fmla="+- f25 0 f1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5" y="f9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7" y="f14"/>
                    </a:cubicBezTo>
                    <a:cubicBezTo>
                      <a:pt x="f7" y="f7"/>
                      <a:pt x="f14" y="f15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8" name="Freeform 489">
                <a:extLst>
                  <a:ext uri="{FF2B5EF4-FFF2-40B4-BE49-F238E27FC236}">
                    <a16:creationId xmlns:a16="http://schemas.microsoft.com/office/drawing/2014/main" id="{D6A0ECDB-7A9F-D301-690E-D38D25DD402B}"/>
                  </a:ext>
                </a:extLst>
              </p:cNvPr>
              <p:cNvSpPr/>
              <p:nvPr/>
            </p:nvSpPr>
            <p:spPr>
              <a:xfrm>
                <a:off x="1047746" y="4902198"/>
                <a:ext cx="22229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3"/>
                  <a:gd name="f9" fmla="val 7"/>
                  <a:gd name="f10" fmla="val 1"/>
                  <a:gd name="f11" fmla="val 8"/>
                  <a:gd name="f12" fmla="val 4"/>
                  <a:gd name="f13" fmla="val 5"/>
                  <a:gd name="f14" fmla="val 6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3 f23 1"/>
                  <a:gd name="f28" fmla="*/ 0 f22 1"/>
                  <a:gd name="f29" fmla="*/ 9 f23 1"/>
                  <a:gd name="f30" fmla="*/ 8 f22 1"/>
                  <a:gd name="f31" fmla="*/ 5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11" y="f12"/>
                      <a:pt x="f6" y="f11"/>
                    </a:cubicBezTo>
                    <a:cubicBezTo>
                      <a:pt x="f6" y="f7"/>
                      <a:pt x="f9" y="f7"/>
                      <a:pt x="f13" y="f7"/>
                    </a:cubicBezTo>
                    <a:cubicBezTo>
                      <a:pt x="f10" y="f7"/>
                      <a:pt x="f5" y="f14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89" name="Freeform 490">
                <a:extLst>
                  <a:ext uri="{FF2B5EF4-FFF2-40B4-BE49-F238E27FC236}">
                    <a16:creationId xmlns:a16="http://schemas.microsoft.com/office/drawing/2014/main" id="{D84A2A97-EB5A-EA43-3968-757A245AA775}"/>
                  </a:ext>
                </a:extLst>
              </p:cNvPr>
              <p:cNvSpPr/>
              <p:nvPr/>
            </p:nvSpPr>
            <p:spPr>
              <a:xfrm>
                <a:off x="1460497" y="5002216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7"/>
                  <a:gd name="f9" fmla="val 3"/>
                  <a:gd name="f10" fmla="val 4"/>
                  <a:gd name="f11" fmla="val 2"/>
                  <a:gd name="f12" fmla="val 5"/>
                  <a:gd name="f13" fmla="val 1"/>
                  <a:gd name="f14" fmla="val 9"/>
                  <a:gd name="f15" fmla="val 6"/>
                  <a:gd name="f16" fmla="val 11"/>
                  <a:gd name="f17" fmla="+- 0 0 -90"/>
                  <a:gd name="f18" fmla="*/ f3 1 8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8"/>
                  <a:gd name="f28" fmla="*/ f24 1 12"/>
                  <a:gd name="f29" fmla="*/ 0 f25 1"/>
                  <a:gd name="f30" fmla="*/ 7 f24 1"/>
                  <a:gd name="f31" fmla="*/ 5 f25 1"/>
                  <a:gd name="f32" fmla="*/ 1 f24 1"/>
                  <a:gd name="f33" fmla="*/ 8 f25 1"/>
                  <a:gd name="f34" fmla="*/ 5 f24 1"/>
                  <a:gd name="f35" fmla="*/ 4 f25 1"/>
                  <a:gd name="f36" fmla="*/ 12 f24 1"/>
                  <a:gd name="f37" fmla="+- f26 0 f1"/>
                  <a:gd name="f38" fmla="*/ f29 1 8"/>
                  <a:gd name="f39" fmla="*/ f30 1 12"/>
                  <a:gd name="f40" fmla="*/ f31 1 8"/>
                  <a:gd name="f41" fmla="*/ f32 1 12"/>
                  <a:gd name="f42" fmla="*/ f33 1 8"/>
                  <a:gd name="f43" fmla="*/ f34 1 12"/>
                  <a:gd name="f44" fmla="*/ f35 1 8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8" h="12">
                    <a:moveTo>
                      <a:pt x="f5" y="f8"/>
                    </a:moveTo>
                    <a:cubicBezTo>
                      <a:pt x="f5" y="f9"/>
                      <a:pt x="f10" y="f11"/>
                      <a:pt x="f12" y="f13"/>
                    </a:cubicBezTo>
                    <a:cubicBezTo>
                      <a:pt x="f6" y="f5"/>
                      <a:pt x="f6" y="f10"/>
                      <a:pt x="f6" y="f12"/>
                    </a:cubicBezTo>
                    <a:cubicBezTo>
                      <a:pt x="f6" y="f14"/>
                      <a:pt x="f15" y="f16"/>
                      <a:pt x="f10" y="f7"/>
                    </a:cubicBezTo>
                    <a:cubicBezTo>
                      <a:pt x="f13" y="f7"/>
                      <a:pt x="f11" y="f6"/>
                      <a:pt x="f5" y="f8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0" name="Freeform 491">
                <a:extLst>
                  <a:ext uri="{FF2B5EF4-FFF2-40B4-BE49-F238E27FC236}">
                    <a16:creationId xmlns:a16="http://schemas.microsoft.com/office/drawing/2014/main" id="{C01BF0EE-0501-E585-B396-F290AD225213}"/>
                  </a:ext>
                </a:extLst>
              </p:cNvPr>
              <p:cNvSpPr/>
              <p:nvPr/>
            </p:nvSpPr>
            <p:spPr>
              <a:xfrm>
                <a:off x="1252535" y="4725994"/>
                <a:ext cx="19046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0"/>
                  <a:gd name="f8" fmla="val 7"/>
                  <a:gd name="f9" fmla="val 6"/>
                  <a:gd name="f10" fmla="val 2"/>
                  <a:gd name="f11" fmla="val 9"/>
                  <a:gd name="f12" fmla="val 5"/>
                  <a:gd name="f13" fmla="val 1"/>
                  <a:gd name="f14" fmla="val 3"/>
                  <a:gd name="f15" fmla="+- 0 0 -90"/>
                  <a:gd name="f16" fmla="*/ f3 1 8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8"/>
                  <a:gd name="f27" fmla="*/ 8 f23 1"/>
                  <a:gd name="f28" fmla="*/ 7 f22 1"/>
                  <a:gd name="f29" fmla="*/ 6 f23 1"/>
                  <a:gd name="f30" fmla="*/ 10 f22 1"/>
                  <a:gd name="f31" fmla="*/ 1 f23 1"/>
                  <a:gd name="f32" fmla="*/ 2 f22 1"/>
                  <a:gd name="f33" fmla="*/ 3 f23 1"/>
                  <a:gd name="f34" fmla="*/ 0 f22 1"/>
                  <a:gd name="f35" fmla="+- f24 0 f1"/>
                  <a:gd name="f36" fmla="*/ f27 1 8"/>
                  <a:gd name="f37" fmla="*/ f28 1 10"/>
                  <a:gd name="f38" fmla="*/ f29 1 8"/>
                  <a:gd name="f39" fmla="*/ f30 1 10"/>
                  <a:gd name="f40" fmla="*/ f31 1 8"/>
                  <a:gd name="f41" fmla="*/ f32 1 10"/>
                  <a:gd name="f42" fmla="*/ f33 1 8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8" h="10">
                    <a:moveTo>
                      <a:pt x="f6" y="f8"/>
                    </a:moveTo>
                    <a:cubicBezTo>
                      <a:pt x="f6" y="f6"/>
                      <a:pt x="f6" y="f7"/>
                      <a:pt x="f9" y="f7"/>
                    </a:cubicBezTo>
                    <a:cubicBezTo>
                      <a:pt x="f10" y="f11"/>
                      <a:pt x="f10" y="f12"/>
                      <a:pt x="f13" y="f10"/>
                    </a:cubicBezTo>
                    <a:cubicBezTo>
                      <a:pt x="f5" y="f5"/>
                      <a:pt x="f13" y="f5"/>
                      <a:pt x="f14" y="f5"/>
                    </a:cubicBezTo>
                    <a:cubicBezTo>
                      <a:pt x="f8" y="f5"/>
                      <a:pt x="f6" y="f14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1" name="Freeform 492">
                <a:extLst>
                  <a:ext uri="{FF2B5EF4-FFF2-40B4-BE49-F238E27FC236}">
                    <a16:creationId xmlns:a16="http://schemas.microsoft.com/office/drawing/2014/main" id="{A24D6246-DE24-4C3A-D6FE-7AF05B568AE5}"/>
                  </a:ext>
                </a:extLst>
              </p:cNvPr>
              <p:cNvSpPr/>
              <p:nvPr/>
            </p:nvSpPr>
            <p:spPr>
              <a:xfrm>
                <a:off x="1417640" y="4565654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9"/>
                  <a:gd name="f9" fmla="val 3"/>
                  <a:gd name="f10" fmla="val 8"/>
                  <a:gd name="f11" fmla="val 7"/>
                  <a:gd name="f12" fmla="val 1"/>
                  <a:gd name="f13" fmla="val 5"/>
                  <a:gd name="f14" fmla="val 6"/>
                  <a:gd name="f15" fmla="val 2"/>
                  <a:gd name="f16" fmla="+- 0 0 -90"/>
                  <a:gd name="f17" fmla="*/ f3 1 10"/>
                  <a:gd name="f18" fmla="*/ f4 1 10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0"/>
                  <a:gd name="f25" fmla="*/ 4 f22 1"/>
                  <a:gd name="f26" fmla="*/ 9 f22 1"/>
                  <a:gd name="f27" fmla="*/ 0 f22 1"/>
                  <a:gd name="f28" fmla="*/ 7 f22 1"/>
                  <a:gd name="f29" fmla="*/ 1 f22 1"/>
                  <a:gd name="f30" fmla="*/ 3 f22 1"/>
                  <a:gd name="f31" fmla="+- f23 0 f1"/>
                  <a:gd name="f32" fmla="*/ f25 1 10"/>
                  <a:gd name="f33" fmla="*/ f26 1 10"/>
                  <a:gd name="f34" fmla="*/ f27 1 10"/>
                  <a:gd name="f35" fmla="*/ f28 1 10"/>
                  <a:gd name="f36" fmla="*/ f29 1 10"/>
                  <a:gd name="f37" fmla="*/ f30 1 10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4 f18 1"/>
                  <a:gd name="f55" fmla="*/ f41 f17 1"/>
                  <a:gd name="f56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5" y="f56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10">
                    <a:moveTo>
                      <a:pt x="f7" y="f8"/>
                    </a:moveTo>
                    <a:cubicBezTo>
                      <a:pt x="f9" y="f10"/>
                      <a:pt x="f5" y="f6"/>
                      <a:pt x="f5" y="f11"/>
                    </a:cubicBezTo>
                    <a:cubicBezTo>
                      <a:pt x="f12" y="f13"/>
                      <a:pt x="f12" y="f12"/>
                      <a:pt x="f7" y="f12"/>
                    </a:cubicBezTo>
                    <a:cubicBezTo>
                      <a:pt x="f14" y="f15"/>
                      <a:pt x="f6" y="f5"/>
                      <a:pt x="f8" y="f9"/>
                    </a:cubicBezTo>
                    <a:cubicBezTo>
                      <a:pt x="f8" y="f14"/>
                      <a:pt x="f10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2" name="Freeform 493">
                <a:extLst>
                  <a:ext uri="{FF2B5EF4-FFF2-40B4-BE49-F238E27FC236}">
                    <a16:creationId xmlns:a16="http://schemas.microsoft.com/office/drawing/2014/main" id="{B11F5589-2D9C-9D26-75EA-48A1F2246B78}"/>
                  </a:ext>
                </a:extLst>
              </p:cNvPr>
              <p:cNvSpPr/>
              <p:nvPr/>
            </p:nvSpPr>
            <p:spPr>
              <a:xfrm>
                <a:off x="1012826" y="4911727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1"/>
                  <a:gd name="f9" fmla="val 4"/>
                  <a:gd name="f10" fmla="val 2"/>
                  <a:gd name="f11" fmla="val 7"/>
                  <a:gd name="f12" fmla="val 8"/>
                  <a:gd name="f13" fmla="val 6"/>
                  <a:gd name="f14" fmla="val 5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1 f23 1"/>
                  <a:gd name="f28" fmla="*/ 0 f22 1"/>
                  <a:gd name="f29" fmla="*/ 7 f23 1"/>
                  <a:gd name="f30" fmla="*/ 8 f22 1"/>
                  <a:gd name="f31" fmla="*/ 5 f23 1"/>
                  <a:gd name="f32" fmla="*/ 10 f22 1"/>
                  <a:gd name="f33" fmla="+- f24 0 f1"/>
                  <a:gd name="f34" fmla="*/ f27 1 9"/>
                  <a:gd name="f35" fmla="*/ f28 1 10"/>
                  <a:gd name="f36" fmla="*/ f29 1 9"/>
                  <a:gd name="f37" fmla="*/ f30 1 10"/>
                  <a:gd name="f38" fmla="*/ f31 1 9"/>
                  <a:gd name="f39" fmla="*/ f32 1 10"/>
                  <a:gd name="f40" fmla="*/ 0 1 f26"/>
                  <a:gd name="f41" fmla="*/ f19 1 f26"/>
                  <a:gd name="f42" fmla="*/ 0 1 f25"/>
                  <a:gd name="f43" fmla="*/ f20 1 f25"/>
                  <a:gd name="f44" fmla="*/ f34 1 f26"/>
                  <a:gd name="f45" fmla="*/ f35 1 f25"/>
                  <a:gd name="f46" fmla="*/ f36 1 f26"/>
                  <a:gd name="f47" fmla="*/ f37 1 f25"/>
                  <a:gd name="f48" fmla="*/ f38 1 f26"/>
                  <a:gd name="f49" fmla="*/ f39 1 f25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13" y="f6"/>
                      <a:pt x="f13" y="f7"/>
                      <a:pt x="f14" y="f7"/>
                    </a:cubicBezTo>
                    <a:cubicBezTo>
                      <a:pt x="f5" y="f12"/>
                      <a:pt x="f5" y="f14"/>
                      <a:pt x="f8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3" name="Freeform 494">
                <a:extLst>
                  <a:ext uri="{FF2B5EF4-FFF2-40B4-BE49-F238E27FC236}">
                    <a16:creationId xmlns:a16="http://schemas.microsoft.com/office/drawing/2014/main" id="{D573DCAD-4C3D-88BA-8BC6-C71C9270DC8E}"/>
                  </a:ext>
                </a:extLst>
              </p:cNvPr>
              <p:cNvSpPr/>
              <p:nvPr/>
            </p:nvSpPr>
            <p:spPr>
              <a:xfrm>
                <a:off x="862014" y="4686299"/>
                <a:ext cx="20638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7"/>
                  <a:gd name="f11" fmla="val 6"/>
                  <a:gd name="f12" fmla="val 5"/>
                  <a:gd name="f13" fmla="val 8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1 f20 1"/>
                  <a:gd name="f24" fmla="*/ 0 f20 1"/>
                  <a:gd name="f25" fmla="*/ 7 f20 1"/>
                  <a:gd name="f26" fmla="*/ 5 f20 1"/>
                  <a:gd name="f27" fmla="*/ 9 f20 1"/>
                  <a:gd name="f28" fmla="+- f21 0 f1"/>
                  <a:gd name="f29" fmla="*/ f23 1 9"/>
                  <a:gd name="f30" fmla="*/ f24 1 9"/>
                  <a:gd name="f31" fmla="*/ f25 1 9"/>
                  <a:gd name="f32" fmla="*/ f26 1 9"/>
                  <a:gd name="f33" fmla="*/ f27 1 9"/>
                  <a:gd name="f34" fmla="*/ 0 1 f22"/>
                  <a:gd name="f35" fmla="*/ f18 1 f22"/>
                  <a:gd name="f36" fmla="*/ f29 1 f22"/>
                  <a:gd name="f37" fmla="*/ f30 1 f22"/>
                  <a:gd name="f38" fmla="*/ f31 1 f22"/>
                  <a:gd name="f39" fmla="*/ f32 1 f22"/>
                  <a:gd name="f40" fmla="*/ f33 1 f22"/>
                  <a:gd name="f41" fmla="*/ f34 f15 1"/>
                  <a:gd name="f42" fmla="*/ f35 f15 1"/>
                  <a:gd name="f43" fmla="*/ f35 f16 1"/>
                  <a:gd name="f44" fmla="*/ f34 f16 1"/>
                  <a:gd name="f45" fmla="*/ f36 f15 1"/>
                  <a:gd name="f46" fmla="*/ f37 f16 1"/>
                  <a:gd name="f47" fmla="*/ f38 f15 1"/>
                  <a:gd name="f48" fmla="*/ f38 f16 1"/>
                  <a:gd name="f49" fmla="*/ f39 f15 1"/>
                  <a:gd name="f50" fmla="*/ f40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5" y="f46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45" y="f46"/>
                  </a:cxn>
                </a:cxnLst>
                <a:rect l="f41" t="f44" r="f42" b="f43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0"/>
                    </a:cubicBezTo>
                    <a:cubicBezTo>
                      <a:pt x="f10" y="f6"/>
                      <a:pt x="f11" y="f6"/>
                      <a:pt x="f12" y="f6"/>
                    </a:cubicBezTo>
                    <a:cubicBezTo>
                      <a:pt x="f7" y="f13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4" name="Freeform 495">
                <a:extLst>
                  <a:ext uri="{FF2B5EF4-FFF2-40B4-BE49-F238E27FC236}">
                    <a16:creationId xmlns:a16="http://schemas.microsoft.com/office/drawing/2014/main" id="{F3062E80-C6B6-30C3-A9F5-BDC854B1A353}"/>
                  </a:ext>
                </a:extLst>
              </p:cNvPr>
              <p:cNvSpPr/>
              <p:nvPr/>
            </p:nvSpPr>
            <p:spPr>
              <a:xfrm>
                <a:off x="1544641" y="4760915"/>
                <a:ext cx="20638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1"/>
                  <a:gd name="f8" fmla="val 1"/>
                  <a:gd name="f9" fmla="val 4"/>
                  <a:gd name="f10" fmla="val 2"/>
                  <a:gd name="f11" fmla="val 6"/>
                  <a:gd name="f12" fmla="val 8"/>
                  <a:gd name="f13" fmla="val 7"/>
                  <a:gd name="f14" fmla="+- 0 0 -90"/>
                  <a:gd name="f15" fmla="*/ f3 1 9"/>
                  <a:gd name="f16" fmla="*/ f4 1 11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11"/>
                  <a:gd name="f26" fmla="*/ 1 f22 1"/>
                  <a:gd name="f27" fmla="*/ 4 f21 1"/>
                  <a:gd name="f28" fmla="*/ 9 f22 1"/>
                  <a:gd name="f29" fmla="*/ 4 f22 1"/>
                  <a:gd name="f30" fmla="*/ 9 f21 1"/>
                  <a:gd name="f31" fmla="+- f23 0 f1"/>
                  <a:gd name="f32" fmla="*/ f26 1 9"/>
                  <a:gd name="f33" fmla="*/ f27 1 11"/>
                  <a:gd name="f34" fmla="*/ f28 1 9"/>
                  <a:gd name="f35" fmla="*/ f29 1 9"/>
                  <a:gd name="f36" fmla="*/ f30 1 11"/>
                  <a:gd name="f37" fmla="*/ 0 1 f24"/>
                  <a:gd name="f38" fmla="*/ f18 1 f24"/>
                  <a:gd name="f39" fmla="*/ 0 1 f25"/>
                  <a:gd name="f40" fmla="*/ f19 1 f25"/>
                  <a:gd name="f41" fmla="*/ f32 1 f24"/>
                  <a:gd name="f42" fmla="*/ f33 1 f25"/>
                  <a:gd name="f43" fmla="*/ f34 1 f24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5 1"/>
                  <a:gd name="f54" fmla="*/ f45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1"/>
                  </a:cxn>
                  <a:cxn ang="f31">
                    <a:pos x="f53" y="f54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9" h="11">
                    <a:moveTo>
                      <a:pt x="f8" y="f9"/>
                    </a:moveTo>
                    <a:cubicBezTo>
                      <a:pt x="f9" y="f10"/>
                      <a:pt x="f11" y="f5"/>
                      <a:pt x="f6" y="f9"/>
                    </a:cubicBezTo>
                    <a:cubicBezTo>
                      <a:pt x="f6" y="f12"/>
                      <a:pt x="f12" y="f7"/>
                      <a:pt x="f9" y="f6"/>
                    </a:cubicBezTo>
                    <a:cubicBezTo>
                      <a:pt x="f8" y="f6"/>
                      <a:pt x="f5" y="f13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5" name="Freeform 496">
                <a:extLst>
                  <a:ext uri="{FF2B5EF4-FFF2-40B4-BE49-F238E27FC236}">
                    <a16:creationId xmlns:a16="http://schemas.microsoft.com/office/drawing/2014/main" id="{AFDAB961-703C-D77C-61C1-3DC63B5E5D80}"/>
                  </a:ext>
                </a:extLst>
              </p:cNvPr>
              <p:cNvSpPr/>
              <p:nvPr/>
            </p:nvSpPr>
            <p:spPr>
              <a:xfrm>
                <a:off x="344491" y="4829175"/>
                <a:ext cx="2381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8"/>
                  <a:gd name="f9" fmla="val 3"/>
                  <a:gd name="f10" fmla="val 9"/>
                  <a:gd name="f11" fmla="val 4"/>
                  <a:gd name="f12" fmla="val 7"/>
                  <a:gd name="f13" fmla="val 5"/>
                  <a:gd name="f14" fmla="val 2"/>
                  <a:gd name="f15" fmla="val 1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8 f24 1"/>
                  <a:gd name="f29" fmla="*/ 3 f23 1"/>
                  <a:gd name="f30" fmla="*/ 10 f24 1"/>
                  <a:gd name="f31" fmla="*/ 4 f23 1"/>
                  <a:gd name="f32" fmla="*/ 4 f24 1"/>
                  <a:gd name="f33" fmla="*/ 8 f23 1"/>
                  <a:gd name="f34" fmla="*/ 0 f23 1"/>
                  <a:gd name="f35" fmla="+- f25 0 f1"/>
                  <a:gd name="f36" fmla="*/ f28 1 10"/>
                  <a:gd name="f37" fmla="*/ f29 1 11"/>
                  <a:gd name="f38" fmla="*/ f30 1 10"/>
                  <a:gd name="f39" fmla="*/ f31 1 11"/>
                  <a:gd name="f40" fmla="*/ f32 1 10"/>
                  <a:gd name="f41" fmla="*/ f33 1 11"/>
                  <a:gd name="f42" fmla="*/ f34 1 11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2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0" h="11">
                    <a:moveTo>
                      <a:pt x="f8" y="f9"/>
                    </a:moveTo>
                    <a:cubicBezTo>
                      <a:pt x="f10" y="f11"/>
                      <a:pt x="f10" y="f11"/>
                      <a:pt x="f6" y="f11"/>
                    </a:cubicBezTo>
                    <a:cubicBezTo>
                      <a:pt x="f8" y="f12"/>
                      <a:pt x="f8" y="f7"/>
                      <a:pt x="f11" y="f8"/>
                    </a:cubicBezTo>
                    <a:cubicBezTo>
                      <a:pt x="f5" y="f13"/>
                      <a:pt x="f14" y="f14"/>
                      <a:pt x="f11" y="f5"/>
                    </a:cubicBezTo>
                    <a:cubicBezTo>
                      <a:pt x="f13" y="f15"/>
                      <a:pt x="f8" y="f15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6" name="Freeform 497">
                <a:extLst>
                  <a:ext uri="{FF2B5EF4-FFF2-40B4-BE49-F238E27FC236}">
                    <a16:creationId xmlns:a16="http://schemas.microsoft.com/office/drawing/2014/main" id="{FAE423D6-6CC7-906F-7E71-0A12C8A54219}"/>
                  </a:ext>
                </a:extLst>
              </p:cNvPr>
              <p:cNvSpPr/>
              <p:nvPr/>
            </p:nvSpPr>
            <p:spPr>
              <a:xfrm>
                <a:off x="307979" y="5129217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8"/>
                  <a:gd name="f10" fmla="val 4"/>
                  <a:gd name="f11" fmla="val 2"/>
                  <a:gd name="f12" fmla="val 7"/>
                  <a:gd name="f13" fmla="val 1"/>
                  <a:gd name="f14" fmla="val 6"/>
                  <a:gd name="f15" fmla="val 5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10 f24 1"/>
                  <a:gd name="f29" fmla="*/ 3 f23 1"/>
                  <a:gd name="f30" fmla="*/ 2 f24 1"/>
                  <a:gd name="f31" fmla="*/ 7 f23 1"/>
                  <a:gd name="f32" fmla="+- f25 0 f1"/>
                  <a:gd name="f33" fmla="*/ f28 1 10"/>
                  <a:gd name="f34" fmla="*/ f29 1 11"/>
                  <a:gd name="f35" fmla="*/ f30 1 10"/>
                  <a:gd name="f36" fmla="*/ f31 1 11"/>
                  <a:gd name="f37" fmla="*/ 0 1 f26"/>
                  <a:gd name="f38" fmla="*/ f20 1 f26"/>
                  <a:gd name="f39" fmla="*/ 0 1 f27"/>
                  <a:gd name="f40" fmla="*/ f21 1 f27"/>
                  <a:gd name="f41" fmla="*/ f33 1 f26"/>
                  <a:gd name="f42" fmla="*/ f34 1 f27"/>
                  <a:gd name="f43" fmla="*/ f35 1 f26"/>
                  <a:gd name="f44" fmla="*/ f36 1 f27"/>
                  <a:gd name="f45" fmla="*/ f37 f17 1"/>
                  <a:gd name="f46" fmla="*/ f38 f17 1"/>
                  <a:gd name="f47" fmla="*/ f40 f18 1"/>
                  <a:gd name="f48" fmla="*/ f39 f18 1"/>
                  <a:gd name="f49" fmla="*/ f41 f17 1"/>
                  <a:gd name="f50" fmla="*/ f42 f18 1"/>
                  <a:gd name="f51" fmla="*/ f43 f17 1"/>
                  <a:gd name="f52" fmla="*/ f44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49" y="f50"/>
                  </a:cxn>
                  <a:cxn ang="f32">
                    <a:pos x="f51" y="f52"/>
                  </a:cxn>
                  <a:cxn ang="f32">
                    <a:pos x="f51" y="f50"/>
                  </a:cxn>
                  <a:cxn ang="f32">
                    <a:pos x="f49" y="f50"/>
                  </a:cxn>
                </a:cxnLst>
                <a:rect l="f45" t="f48" r="f46" b="f47"/>
                <a:pathLst>
                  <a:path w="10" h="11">
                    <a:moveTo>
                      <a:pt x="f6" y="f8"/>
                    </a:moveTo>
                    <a:cubicBezTo>
                      <a:pt x="f9" y="f10"/>
                      <a:pt x="f9" y="f7"/>
                      <a:pt x="f11" y="f12"/>
                    </a:cubicBezTo>
                    <a:cubicBezTo>
                      <a:pt x="f13" y="f14"/>
                      <a:pt x="f5" y="f15"/>
                      <a:pt x="f11" y="f8"/>
                    </a:cubicBezTo>
                    <a:cubicBezTo>
                      <a:pt x="f10" y="f5"/>
                      <a:pt x="f12" y="f5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7" name="Freeform 498">
                <a:extLst>
                  <a:ext uri="{FF2B5EF4-FFF2-40B4-BE49-F238E27FC236}">
                    <a16:creationId xmlns:a16="http://schemas.microsoft.com/office/drawing/2014/main" id="{1A7BCD33-703C-DDC2-A3C0-A2308B1B9A2C}"/>
                  </a:ext>
                </a:extLst>
              </p:cNvPr>
              <p:cNvSpPr/>
              <p:nvPr/>
            </p:nvSpPr>
            <p:spPr>
              <a:xfrm>
                <a:off x="1285875" y="4724403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7"/>
                  <a:gd name="f8" fmla="val 5"/>
                  <a:gd name="f9" fmla="val 6"/>
                  <a:gd name="f10" fmla="val 4"/>
                  <a:gd name="f11" fmla="val 1"/>
                  <a:gd name="f12" fmla="val 3"/>
                  <a:gd name="f13" fmla="+- 0 0 -90"/>
                  <a:gd name="f14" fmla="*/ f3 1 10"/>
                  <a:gd name="f15" fmla="*/ f4 1 10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0"/>
                  <a:gd name="f22" fmla="*/ 7 f19 1"/>
                  <a:gd name="f23" fmla="*/ 10 f19 1"/>
                  <a:gd name="f24" fmla="*/ 4 f19 1"/>
                  <a:gd name="f25" fmla="*/ 1 f19 1"/>
                  <a:gd name="f26" fmla="*/ 0 f19 1"/>
                  <a:gd name="f27" fmla="+- f20 0 f1"/>
                  <a:gd name="f28" fmla="*/ f22 1 10"/>
                  <a:gd name="f29" fmla="*/ f23 1 10"/>
                  <a:gd name="f30" fmla="*/ f24 1 10"/>
                  <a:gd name="f31" fmla="*/ f25 1 10"/>
                  <a:gd name="f32" fmla="*/ f26 1 10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8 f15 1"/>
                  <a:gd name="f48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4" y="f48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10" h="10">
                    <a:moveTo>
                      <a:pt x="f7" y="f6"/>
                    </a:moveTo>
                    <a:cubicBezTo>
                      <a:pt x="f8" y="f7"/>
                      <a:pt x="f5" y="f9"/>
                      <a:pt x="f10" y="f11"/>
                    </a:cubicBezTo>
                    <a:cubicBezTo>
                      <a:pt x="f8" y="f5"/>
                      <a:pt x="f9" y="f5"/>
                      <a:pt x="f7" y="f5"/>
                    </a:cubicBezTo>
                    <a:cubicBezTo>
                      <a:pt x="f6" y="f12"/>
                      <a:pt x="f6" y="f9"/>
                      <a:pt x="f7" y="f6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8" name="Freeform 499">
                <a:extLst>
                  <a:ext uri="{FF2B5EF4-FFF2-40B4-BE49-F238E27FC236}">
                    <a16:creationId xmlns:a16="http://schemas.microsoft.com/office/drawing/2014/main" id="{072FED0B-AA3B-3645-20E7-0489A4A4D499}"/>
                  </a:ext>
                </a:extLst>
              </p:cNvPr>
              <p:cNvSpPr/>
              <p:nvPr/>
            </p:nvSpPr>
            <p:spPr>
              <a:xfrm>
                <a:off x="349245" y="5048256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3"/>
                  <a:gd name="f9" fmla="val 1"/>
                  <a:gd name="f10" fmla="val 4"/>
                  <a:gd name="f11" fmla="val 2"/>
                  <a:gd name="f12" fmla="val 5"/>
                  <a:gd name="f13" fmla="val 6"/>
                  <a:gd name="f14" fmla="val 7"/>
                  <a:gd name="f15" fmla="+- 0 0 -90"/>
                  <a:gd name="f16" fmla="*/ f3 1 10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9"/>
                  <a:gd name="f27" fmla="*/ 0 f23 1"/>
                  <a:gd name="f28" fmla="*/ 3 f22 1"/>
                  <a:gd name="f29" fmla="*/ 3 f23 1"/>
                  <a:gd name="f30" fmla="*/ 1 f22 1"/>
                  <a:gd name="f31" fmla="*/ 5 f23 1"/>
                  <a:gd name="f32" fmla="*/ 2 f22 1"/>
                  <a:gd name="f33" fmla="*/ 9 f23 1"/>
                  <a:gd name="f34" fmla="*/ 7 f23 1"/>
                  <a:gd name="f35" fmla="*/ 6 f22 1"/>
                  <a:gd name="f36" fmla="*/ 4 f23 1"/>
                  <a:gd name="f37" fmla="+- f24 0 f1"/>
                  <a:gd name="f38" fmla="*/ f27 1 10"/>
                  <a:gd name="f39" fmla="*/ f28 1 9"/>
                  <a:gd name="f40" fmla="*/ f29 1 10"/>
                  <a:gd name="f41" fmla="*/ f30 1 9"/>
                  <a:gd name="f42" fmla="*/ f31 1 10"/>
                  <a:gd name="f43" fmla="*/ f32 1 9"/>
                  <a:gd name="f44" fmla="*/ f33 1 10"/>
                  <a:gd name="f45" fmla="*/ f34 1 10"/>
                  <a:gd name="f46" fmla="*/ f35 1 9"/>
                  <a:gd name="f47" fmla="*/ f36 1 10"/>
                  <a:gd name="f48" fmla="*/ 0 1 f25"/>
                  <a:gd name="f49" fmla="*/ f19 1 f25"/>
                  <a:gd name="f50" fmla="*/ 0 1 f26"/>
                  <a:gd name="f51" fmla="*/ f20 1 f26"/>
                  <a:gd name="f52" fmla="*/ f38 1 f25"/>
                  <a:gd name="f53" fmla="*/ f39 1 f26"/>
                  <a:gd name="f54" fmla="*/ f40 1 f25"/>
                  <a:gd name="f55" fmla="*/ f41 1 f26"/>
                  <a:gd name="f56" fmla="*/ f42 1 f25"/>
                  <a:gd name="f57" fmla="*/ f43 1 f26"/>
                  <a:gd name="f58" fmla="*/ f44 1 f25"/>
                  <a:gd name="f59" fmla="*/ f45 1 f25"/>
                  <a:gd name="f60" fmla="*/ f46 1 f26"/>
                  <a:gd name="f61" fmla="*/ f47 1 f25"/>
                  <a:gd name="f62" fmla="*/ f48 f16 1"/>
                  <a:gd name="f63" fmla="*/ f49 f16 1"/>
                  <a:gd name="f64" fmla="*/ f51 f17 1"/>
                  <a:gd name="f65" fmla="*/ f50 f17 1"/>
                  <a:gd name="f66" fmla="*/ f52 f16 1"/>
                  <a:gd name="f67" fmla="*/ f53 f17 1"/>
                  <a:gd name="f68" fmla="*/ f54 f16 1"/>
                  <a:gd name="f69" fmla="*/ f55 f17 1"/>
                  <a:gd name="f70" fmla="*/ f56 f16 1"/>
                  <a:gd name="f71" fmla="*/ f57 f17 1"/>
                  <a:gd name="f72" fmla="*/ f58 f16 1"/>
                  <a:gd name="f73" fmla="*/ f59 f16 1"/>
                  <a:gd name="f74" fmla="*/ f60 f17 1"/>
                  <a:gd name="f75" fmla="*/ f6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70" y="f71"/>
                  </a:cxn>
                  <a:cxn ang="f37">
                    <a:pos x="f72" y="f71"/>
                  </a:cxn>
                  <a:cxn ang="f37">
                    <a:pos x="f73" y="f74"/>
                  </a:cxn>
                  <a:cxn ang="f37">
                    <a:pos x="f75" y="f74"/>
                  </a:cxn>
                  <a:cxn ang="f37">
                    <a:pos x="f66" y="f67"/>
                  </a:cxn>
                </a:cxnLst>
                <a:rect l="f62" t="f65" r="f63" b="f64"/>
                <a:pathLst>
                  <a:path w="10" h="9">
                    <a:moveTo>
                      <a:pt x="f5" y="f8"/>
                    </a:moveTo>
                    <a:cubicBezTo>
                      <a:pt x="f9" y="f10"/>
                      <a:pt x="f11" y="f11"/>
                      <a:pt x="f8" y="f9"/>
                    </a:cubicBezTo>
                    <a:cubicBezTo>
                      <a:pt x="f8" y="f11"/>
                      <a:pt x="f10" y="f11"/>
                      <a:pt x="f12" y="f11"/>
                    </a:cubicBezTo>
                    <a:cubicBezTo>
                      <a:pt x="f13" y="f9"/>
                      <a:pt x="f14" y="f5"/>
                      <a:pt x="f7" y="f11"/>
                    </a:cubicBezTo>
                    <a:cubicBezTo>
                      <a:pt x="f6" y="f10"/>
                      <a:pt x="f14" y="f12"/>
                      <a:pt x="f14" y="f13"/>
                    </a:cubicBezTo>
                    <a:cubicBezTo>
                      <a:pt x="f13" y="f7"/>
                      <a:pt x="f12" y="f14"/>
                      <a:pt x="f10" y="f13"/>
                    </a:cubicBezTo>
                    <a:cubicBezTo>
                      <a:pt x="f11" y="f12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499" name="Freeform 500">
                <a:extLst>
                  <a:ext uri="{FF2B5EF4-FFF2-40B4-BE49-F238E27FC236}">
                    <a16:creationId xmlns:a16="http://schemas.microsoft.com/office/drawing/2014/main" id="{14578F0E-5136-7B95-DCE9-346ED7AD93CE}"/>
                  </a:ext>
                </a:extLst>
              </p:cNvPr>
              <p:cNvSpPr/>
              <p:nvPr/>
            </p:nvSpPr>
            <p:spPr>
              <a:xfrm>
                <a:off x="1174747" y="4432307"/>
                <a:ext cx="14292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"/>
                  <a:gd name="f8" fmla="val 5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3 f18 1"/>
                  <a:gd name="f22" fmla="*/ 0 f18 1"/>
                  <a:gd name="f23" fmla="*/ 6 f18 1"/>
                  <a:gd name="f24" fmla="*/ 4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3 f14 1"/>
                  <a:gd name="f42" fmla="*/ f34 f13 1"/>
                  <a:gd name="f43" fmla="*/ f35 f14 1"/>
                  <a:gd name="f44" fmla="*/ f34 f14 1"/>
                  <a:gd name="f45" fmla="*/ f33 f13 1"/>
                  <a:gd name="f46" fmla="*/ f3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0" y="f44"/>
                  </a:cxn>
                  <a:cxn ang="f25">
                    <a:pos x="f45" y="f46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5"/>
                    </a:moveTo>
                    <a:cubicBezTo>
                      <a:pt x="f8" y="f9"/>
                      <a:pt x="f6" y="f10"/>
                      <a:pt x="f6" y="f11"/>
                    </a:cubicBezTo>
                    <a:cubicBezTo>
                      <a:pt x="f6" y="f6"/>
                      <a:pt x="f8" y="f6"/>
                      <a:pt x="f7" y="f6"/>
                    </a:cubicBezTo>
                    <a:cubicBezTo>
                      <a:pt x="f9" y="f6"/>
                      <a:pt x="f5" y="f8"/>
                      <a:pt x="f5" y="f7"/>
                    </a:cubicBezTo>
                    <a:cubicBezTo>
                      <a:pt x="f5" y="f9"/>
                      <a:pt x="f10" y="f9"/>
                      <a:pt x="f7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0" name="Freeform 501">
                <a:extLst>
                  <a:ext uri="{FF2B5EF4-FFF2-40B4-BE49-F238E27FC236}">
                    <a16:creationId xmlns:a16="http://schemas.microsoft.com/office/drawing/2014/main" id="{9DFE01EA-DE82-A8BD-7C07-84CA1A50E91A}"/>
                  </a:ext>
                </a:extLst>
              </p:cNvPr>
              <p:cNvSpPr/>
              <p:nvPr/>
            </p:nvSpPr>
            <p:spPr>
              <a:xfrm>
                <a:off x="1508129" y="4994279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5"/>
                  <a:gd name="f9" fmla="val 3"/>
                  <a:gd name="f10" fmla="val 1"/>
                  <a:gd name="f11" fmla="val 4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7 f18 1"/>
                  <a:gd name="f22" fmla="*/ 8 f18 1"/>
                  <a:gd name="f23" fmla="*/ 1 f18 1"/>
                  <a:gd name="f24" fmla="*/ 4 f18 1"/>
                  <a:gd name="f25" fmla="*/ 0 f18 1"/>
                  <a:gd name="f26" fmla="+- f19 0 f1"/>
                  <a:gd name="f27" fmla="*/ f21 1 8"/>
                  <a:gd name="f28" fmla="*/ f22 1 8"/>
                  <a:gd name="f29" fmla="*/ f23 1 8"/>
                  <a:gd name="f30" fmla="*/ f24 1 8"/>
                  <a:gd name="f31" fmla="*/ f25 1 8"/>
                  <a:gd name="f32" fmla="*/ 0 1 f20"/>
                  <a:gd name="f33" fmla="*/ f16 1 f20"/>
                  <a:gd name="f34" fmla="*/ f27 1 f20"/>
                  <a:gd name="f35" fmla="*/ f28 1 f20"/>
                  <a:gd name="f36" fmla="*/ f29 1 f20"/>
                  <a:gd name="f37" fmla="*/ f30 1 f20"/>
                  <a:gd name="f38" fmla="*/ f31 1 f20"/>
                  <a:gd name="f39" fmla="*/ f32 f13 1"/>
                  <a:gd name="f40" fmla="*/ f33 f13 1"/>
                  <a:gd name="f41" fmla="*/ f33 f14 1"/>
                  <a:gd name="f42" fmla="*/ f32 f14 1"/>
                  <a:gd name="f43" fmla="*/ f34 f13 1"/>
                  <a:gd name="f44" fmla="*/ f35 f14 1"/>
                  <a:gd name="f45" fmla="*/ f36 f13 1"/>
                  <a:gd name="f46" fmla="*/ f37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7" y="f48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8" h="8">
                    <a:moveTo>
                      <a:pt x="f7" y="f6"/>
                    </a:moveTo>
                    <a:cubicBezTo>
                      <a:pt x="f8" y="f7"/>
                      <a:pt x="f9" y="f7"/>
                      <a:pt x="f10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9"/>
                      <a:pt x="f6" y="f11"/>
                      <a:pt x="f7" y="f6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1" name="Freeform 502">
                <a:extLst>
                  <a:ext uri="{FF2B5EF4-FFF2-40B4-BE49-F238E27FC236}">
                    <a16:creationId xmlns:a16="http://schemas.microsoft.com/office/drawing/2014/main" id="{2895DFDE-5350-CC23-F2EC-5DB4679F63F1}"/>
                  </a:ext>
                </a:extLst>
              </p:cNvPr>
              <p:cNvSpPr/>
              <p:nvPr/>
            </p:nvSpPr>
            <p:spPr>
              <a:xfrm>
                <a:off x="1181103" y="5138745"/>
                <a:ext cx="12701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2"/>
                  <a:gd name="f10" fmla="val 4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3 f19 1"/>
                  <a:gd name="f26" fmla="*/ 2 f20 1"/>
                  <a:gd name="f27" fmla="*/ 0 f19 1"/>
                  <a:gd name="f28" fmla="*/ 5 f20 1"/>
                  <a:gd name="f29" fmla="*/ 3 f20 1"/>
                  <a:gd name="f30" fmla="*/ 6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5" y="f8"/>
                    </a:moveTo>
                    <a:cubicBezTo>
                      <a:pt x="f5" y="f9"/>
                      <a:pt x="f5" y="f5"/>
                      <a:pt x="f9" y="f5"/>
                    </a:cubicBezTo>
                    <a:cubicBezTo>
                      <a:pt x="f10" y="f5"/>
                      <a:pt x="f6" y="f11"/>
                      <a:pt x="f6" y="f8"/>
                    </a:cubicBezTo>
                    <a:cubicBezTo>
                      <a:pt x="f6" y="f6"/>
                      <a:pt x="f10" y="f7"/>
                      <a:pt x="f8" y="f7"/>
                    </a:cubicBezTo>
                    <a:cubicBezTo>
                      <a:pt x="f11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2" name="Freeform 503">
                <a:extLst>
                  <a:ext uri="{FF2B5EF4-FFF2-40B4-BE49-F238E27FC236}">
                    <a16:creationId xmlns:a16="http://schemas.microsoft.com/office/drawing/2014/main" id="{DE4C46A5-3537-9E53-21DE-509E05C0640C}"/>
                  </a:ext>
                </a:extLst>
              </p:cNvPr>
              <p:cNvSpPr/>
              <p:nvPr/>
            </p:nvSpPr>
            <p:spPr>
              <a:xfrm>
                <a:off x="1184276" y="5062539"/>
                <a:ext cx="1587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12"/>
                  <a:gd name="f8" fmla="val 4"/>
                  <a:gd name="f9" fmla="val 1"/>
                  <a:gd name="f10" fmla="val 3"/>
                  <a:gd name="f11" fmla="val 5"/>
                  <a:gd name="f12" fmla="val 6"/>
                  <a:gd name="f13" fmla="val 9"/>
                  <a:gd name="f14" fmla="val 10"/>
                  <a:gd name="f15" fmla="val 11"/>
                  <a:gd name="f16" fmla="val 8"/>
                  <a:gd name="f17" fmla="val 2"/>
                  <a:gd name="f18" fmla="+- 0 0 -90"/>
                  <a:gd name="f19" fmla="*/ f3 1 7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7"/>
                  <a:gd name="f29" fmla="*/ f25 1 12"/>
                  <a:gd name="f30" fmla="*/ 0 f26 1"/>
                  <a:gd name="f31" fmla="*/ 4 f25 1"/>
                  <a:gd name="f32" fmla="*/ 3 f26 1"/>
                  <a:gd name="f33" fmla="*/ 3 f25 1"/>
                  <a:gd name="f34" fmla="*/ 6 f26 1"/>
                  <a:gd name="f35" fmla="*/ 9 f25 1"/>
                  <a:gd name="f36" fmla="*/ 4 f26 1"/>
                  <a:gd name="f37" fmla="*/ 12 f25 1"/>
                  <a:gd name="f38" fmla="+- f27 0 f1"/>
                  <a:gd name="f39" fmla="*/ f30 1 7"/>
                  <a:gd name="f40" fmla="*/ f31 1 12"/>
                  <a:gd name="f41" fmla="*/ f32 1 7"/>
                  <a:gd name="f42" fmla="*/ f33 1 12"/>
                  <a:gd name="f43" fmla="*/ f34 1 7"/>
                  <a:gd name="f44" fmla="*/ f35 1 12"/>
                  <a:gd name="f45" fmla="*/ f36 1 7"/>
                  <a:gd name="f46" fmla="*/ f37 1 1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5" y="f70"/>
                  </a:cxn>
                  <a:cxn ang="f38">
                    <a:pos x="f65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7" h="12">
                    <a:moveTo>
                      <a:pt x="f5" y="f8"/>
                    </a:moveTo>
                    <a:cubicBezTo>
                      <a:pt x="f9" y="f10"/>
                      <a:pt x="f9" y="f5"/>
                      <a:pt x="f10" y="f10"/>
                    </a:cubicBezTo>
                    <a:cubicBezTo>
                      <a:pt x="f8" y="f11"/>
                      <a:pt x="f6" y="f12"/>
                      <a:pt x="f12" y="f13"/>
                    </a:cubicBezTo>
                    <a:cubicBezTo>
                      <a:pt x="f11" y="f14"/>
                      <a:pt x="f8" y="f15"/>
                      <a:pt x="f8" y="f7"/>
                    </a:cubicBezTo>
                    <a:cubicBezTo>
                      <a:pt x="f8" y="f7"/>
                      <a:pt x="f8" y="f7"/>
                      <a:pt x="f10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11" y="f16"/>
                      <a:pt x="f17" y="f12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3" name="Freeform 504">
                <a:extLst>
                  <a:ext uri="{FF2B5EF4-FFF2-40B4-BE49-F238E27FC236}">
                    <a16:creationId xmlns:a16="http://schemas.microsoft.com/office/drawing/2014/main" id="{E75A1277-EEF8-2DF8-4EDB-59206DF643F4}"/>
                  </a:ext>
                </a:extLst>
              </p:cNvPr>
              <p:cNvSpPr/>
              <p:nvPr/>
            </p:nvSpPr>
            <p:spPr>
              <a:xfrm>
                <a:off x="1508129" y="5129217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2 f20 1"/>
                  <a:gd name="f25" fmla="*/ 0 f19 1"/>
                  <a:gd name="f26" fmla="*/ 5 f20 1"/>
                  <a:gd name="f27" fmla="*/ 2 f19 1"/>
                  <a:gd name="f28" fmla="*/ 3 f20 1"/>
                  <a:gd name="f29" fmla="*/ 4 f19 1"/>
                  <a:gd name="f30" fmla="*/ 0 f20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8" y="f5"/>
                    </a:moveTo>
                    <a:cubicBezTo>
                      <a:pt x="f9" y="f5"/>
                      <a:pt x="f7" y="f10"/>
                      <a:pt x="f7" y="f8"/>
                    </a:cubicBezTo>
                    <a:cubicBezTo>
                      <a:pt x="f6" y="f9"/>
                      <a:pt x="f9" y="f9"/>
                      <a:pt x="f11" y="f9"/>
                    </a:cubicBezTo>
                    <a:cubicBezTo>
                      <a:pt x="f10" y="f7"/>
                      <a:pt x="f5" y="f9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4" name="Freeform 505">
                <a:extLst>
                  <a:ext uri="{FF2B5EF4-FFF2-40B4-BE49-F238E27FC236}">
                    <a16:creationId xmlns:a16="http://schemas.microsoft.com/office/drawing/2014/main" id="{51739628-D60E-AF0F-3FE5-9BE2F7CDB1D9}"/>
                  </a:ext>
                </a:extLst>
              </p:cNvPr>
              <p:cNvSpPr/>
              <p:nvPr/>
            </p:nvSpPr>
            <p:spPr>
              <a:xfrm>
                <a:off x="1608136" y="4695828"/>
                <a:ext cx="12701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1"/>
                  <a:gd name="f9" fmla="val 4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0 f17 1"/>
                  <a:gd name="f21" fmla="*/ 2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2 f12 1"/>
                  <a:gd name="f42" fmla="*/ f31 f13 1"/>
                  <a:gd name="f43" fmla="*/ f33 f12 1"/>
                  <a:gd name="f44" fmla="*/ f34 f12 1"/>
                  <a:gd name="f45" fmla="*/ f3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5" y="f7"/>
                    </a:moveTo>
                    <a:cubicBezTo>
                      <a:pt x="f5" y="f8"/>
                      <a:pt x="f5" y="f5"/>
                      <a:pt x="f7" y="f5"/>
                    </a:cubicBezTo>
                    <a:cubicBezTo>
                      <a:pt x="f9" y="f5"/>
                      <a:pt x="f6" y="f5"/>
                      <a:pt x="f6" y="f7"/>
                    </a:cubicBezTo>
                    <a:cubicBezTo>
                      <a:pt x="f6" y="f9"/>
                      <a:pt x="f9" y="f9"/>
                      <a:pt x="f10" y="f6"/>
                    </a:cubicBezTo>
                    <a:cubicBezTo>
                      <a:pt x="f8" y="f6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5" name="Freeform 506">
                <a:extLst>
                  <a:ext uri="{FF2B5EF4-FFF2-40B4-BE49-F238E27FC236}">
                    <a16:creationId xmlns:a16="http://schemas.microsoft.com/office/drawing/2014/main" id="{6C8BFEBD-9827-E911-6209-FEEBC1FCED67}"/>
                  </a:ext>
                </a:extLst>
              </p:cNvPr>
              <p:cNvSpPr/>
              <p:nvPr/>
            </p:nvSpPr>
            <p:spPr>
              <a:xfrm>
                <a:off x="1527176" y="4927601"/>
                <a:ext cx="952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5"/>
                  <a:gd name="f10" fmla="val 2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4 f20 1"/>
                  <a:gd name="f25" fmla="*/ 3 f19 1"/>
                  <a:gd name="f26" fmla="*/ 2 f20 1"/>
                  <a:gd name="f27" fmla="*/ 6 f19 1"/>
                  <a:gd name="f28" fmla="*/ 0 f20 1"/>
                  <a:gd name="f29" fmla="*/ 4 f19 1"/>
                  <a:gd name="f30" fmla="*/ 1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4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6" y="f8"/>
                    </a:moveTo>
                    <a:cubicBezTo>
                      <a:pt x="f6" y="f9"/>
                      <a:pt x="f8" y="f7"/>
                      <a:pt x="f10" y="f7"/>
                    </a:cubicBezTo>
                    <a:cubicBezTo>
                      <a:pt x="f5" y="f7"/>
                      <a:pt x="f5" y="f9"/>
                      <a:pt x="f5" y="f6"/>
                    </a:cubicBezTo>
                    <a:cubicBezTo>
                      <a:pt x="f5" y="f10"/>
                      <a:pt x="f5" y="f5"/>
                      <a:pt x="f10" y="f11"/>
                    </a:cubicBezTo>
                    <a:cubicBezTo>
                      <a:pt x="f8" y="f11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6" name="Freeform 507">
                <a:extLst>
                  <a:ext uri="{FF2B5EF4-FFF2-40B4-BE49-F238E27FC236}">
                    <a16:creationId xmlns:a16="http://schemas.microsoft.com/office/drawing/2014/main" id="{1050806E-0C5B-96BB-F426-AA8C077CD60F}"/>
                  </a:ext>
                </a:extLst>
              </p:cNvPr>
              <p:cNvSpPr/>
              <p:nvPr/>
            </p:nvSpPr>
            <p:spPr>
              <a:xfrm>
                <a:off x="1014417" y="5091114"/>
                <a:ext cx="12701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3 f20 1"/>
                  <a:gd name="f27" fmla="*/ 6 f19 1"/>
                  <a:gd name="f28" fmla="*/ 0 f20 1"/>
                  <a:gd name="f29" fmla="*/ 2 f19 1"/>
                  <a:gd name="f30" fmla="*/ 2 f20 1"/>
                  <a:gd name="f31" fmla="*/ 0 f19 1"/>
                  <a:gd name="f32" fmla="+- f21 0 f1"/>
                  <a:gd name="f33" fmla="*/ f24 1 5"/>
                  <a:gd name="f34" fmla="*/ f25 1 6"/>
                  <a:gd name="f35" fmla="*/ f26 1 5"/>
                  <a:gd name="f36" fmla="*/ f27 1 6"/>
                  <a:gd name="f37" fmla="*/ f28 1 5"/>
                  <a:gd name="f38" fmla="*/ f29 1 6"/>
                  <a:gd name="f39" fmla="*/ f30 1 5"/>
                  <a:gd name="f40" fmla="*/ f31 1 6"/>
                  <a:gd name="f41" fmla="*/ 0 1 f23"/>
                  <a:gd name="f42" fmla="*/ f16 1 f23"/>
                  <a:gd name="f43" fmla="*/ 0 1 f22"/>
                  <a:gd name="f44" fmla="*/ f17 1 f22"/>
                  <a:gd name="f45" fmla="*/ f33 1 f23"/>
                  <a:gd name="f46" fmla="*/ f34 1 f22"/>
                  <a:gd name="f47" fmla="*/ f35 1 f23"/>
                  <a:gd name="f48" fmla="*/ f36 1 f22"/>
                  <a:gd name="f49" fmla="*/ f37 1 f23"/>
                  <a:gd name="f50" fmla="*/ f38 1 f22"/>
                  <a:gd name="f51" fmla="*/ f39 1 f23"/>
                  <a:gd name="f52" fmla="*/ f40 1 f22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5" h="6">
                    <a:moveTo>
                      <a:pt x="f6" y="f8"/>
                    </a:moveTo>
                    <a:cubicBezTo>
                      <a:pt x="f6" y="f9"/>
                      <a:pt x="f9" y="f7"/>
                      <a:pt x="f8" y="f7"/>
                    </a:cubicBezTo>
                    <a:cubicBezTo>
                      <a:pt x="f10" y="f6"/>
                      <a:pt x="f5" y="f9"/>
                      <a:pt x="f5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5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7" name="Freeform 508">
                <a:extLst>
                  <a:ext uri="{FF2B5EF4-FFF2-40B4-BE49-F238E27FC236}">
                    <a16:creationId xmlns:a16="http://schemas.microsoft.com/office/drawing/2014/main" id="{CA7F53C4-7959-BE1B-ACD8-5F162FC46E22}"/>
                  </a:ext>
                </a:extLst>
              </p:cNvPr>
              <p:cNvSpPr/>
              <p:nvPr/>
            </p:nvSpPr>
            <p:spPr>
              <a:xfrm>
                <a:off x="506413" y="4867278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4"/>
                  <a:gd name="f11" fmla="val 2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9"/>
                      <a:pt x="f9" y="f5"/>
                      <a:pt x="f8" y="f5"/>
                    </a:cubicBezTo>
                    <a:cubicBezTo>
                      <a:pt x="f7" y="f5"/>
                      <a:pt x="f6" y="f9"/>
                      <a:pt x="f7" y="f8"/>
                    </a:cubicBezTo>
                    <a:cubicBezTo>
                      <a:pt x="f7" y="f7"/>
                      <a:pt x="f10" y="f7"/>
                      <a:pt x="f11" y="f7"/>
                    </a:cubicBezTo>
                    <a:cubicBezTo>
                      <a:pt x="f9" y="f7"/>
                      <a:pt x="f5" y="f10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8" name="Freeform 509">
                <a:extLst>
                  <a:ext uri="{FF2B5EF4-FFF2-40B4-BE49-F238E27FC236}">
                    <a16:creationId xmlns:a16="http://schemas.microsoft.com/office/drawing/2014/main" id="{9DD18FE2-AF9E-67EB-1859-7FE563F0775D}"/>
                  </a:ext>
                </a:extLst>
              </p:cNvPr>
              <p:cNvSpPr/>
              <p:nvPr/>
            </p:nvSpPr>
            <p:spPr>
              <a:xfrm>
                <a:off x="382584" y="5068894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4"/>
                  <a:gd name="f9" fmla="val 1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2 f17 1"/>
                  <a:gd name="f21" fmla="*/ 0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4 f13 1"/>
                  <a:gd name="f43" fmla="*/ f34 f12 1"/>
                  <a:gd name="f44" fmla="*/ f33 f13 1"/>
                  <a:gd name="f45" fmla="*/ f3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8" y="f9"/>
                      <a:pt x="f6" y="f7"/>
                      <a:pt x="f6" y="f10"/>
                    </a:cubicBezTo>
                    <a:cubicBezTo>
                      <a:pt x="f6" y="f8"/>
                      <a:pt x="f8" y="f6"/>
                      <a:pt x="f10" y="f6"/>
                    </a:cubicBezTo>
                    <a:cubicBezTo>
                      <a:pt x="f7" y="f6"/>
                      <a:pt x="f5" y="f6"/>
                      <a:pt x="f5" y="f10"/>
                    </a:cubicBezTo>
                    <a:cubicBezTo>
                      <a:pt x="f5" y="f7"/>
                      <a:pt x="f9" y="f9"/>
                      <a:pt x="f7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09" name="Freeform 510">
                <a:extLst>
                  <a:ext uri="{FF2B5EF4-FFF2-40B4-BE49-F238E27FC236}">
                    <a16:creationId xmlns:a16="http://schemas.microsoft.com/office/drawing/2014/main" id="{67F989DB-52A5-C424-5C43-F43959E23B25}"/>
                  </a:ext>
                </a:extLst>
              </p:cNvPr>
              <p:cNvSpPr/>
              <p:nvPr/>
            </p:nvSpPr>
            <p:spPr>
              <a:xfrm>
                <a:off x="354009" y="4822829"/>
                <a:ext cx="19046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6"/>
                  <a:gd name="f8" fmla="val 4"/>
                  <a:gd name="f9" fmla="val 3"/>
                  <a:gd name="f10" fmla="val 5"/>
                  <a:gd name="f11" fmla="val 2"/>
                  <a:gd name="f12" fmla="val 1"/>
                  <a:gd name="f13" fmla="+- 0 0 -90"/>
                  <a:gd name="f14" fmla="*/ f3 1 8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8"/>
                  <a:gd name="f25" fmla="*/ 4 f21 1"/>
                  <a:gd name="f26" fmla="*/ 6 f20 1"/>
                  <a:gd name="f27" fmla="*/ 0 f21 1"/>
                  <a:gd name="f28" fmla="*/ 3 f20 1"/>
                  <a:gd name="f29" fmla="*/ 0 f20 1"/>
                  <a:gd name="f30" fmla="+- f22 0 f1"/>
                  <a:gd name="f31" fmla="*/ f25 1 8"/>
                  <a:gd name="f32" fmla="*/ f26 1 6"/>
                  <a:gd name="f33" fmla="*/ f27 1 8"/>
                  <a:gd name="f34" fmla="*/ f28 1 6"/>
                  <a:gd name="f35" fmla="*/ f29 1 6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49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8" h="6">
                    <a:moveTo>
                      <a:pt x="f8" y="f7"/>
                    </a:moveTo>
                    <a:cubicBezTo>
                      <a:pt x="f9" y="f10"/>
                      <a:pt x="f5" y="f10"/>
                      <a:pt x="f5" y="f9"/>
                    </a:cubicBezTo>
                    <a:cubicBezTo>
                      <a:pt x="f11" y="f11"/>
                      <a:pt x="f9" y="f11"/>
                      <a:pt x="f8" y="f5"/>
                    </a:cubicBezTo>
                    <a:cubicBezTo>
                      <a:pt x="f6" y="f12"/>
                      <a:pt x="f8" y="f8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0" name="Freeform 511">
                <a:extLst>
                  <a:ext uri="{FF2B5EF4-FFF2-40B4-BE49-F238E27FC236}">
                    <a16:creationId xmlns:a16="http://schemas.microsoft.com/office/drawing/2014/main" id="{25542C33-DE58-FBBD-EA85-BD52078BFD40}"/>
                  </a:ext>
                </a:extLst>
              </p:cNvPr>
              <p:cNvSpPr/>
              <p:nvPr/>
            </p:nvSpPr>
            <p:spPr>
              <a:xfrm>
                <a:off x="1554159" y="4770443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3"/>
                  <a:gd name="f10" fmla="val 6"/>
                  <a:gd name="f11" fmla="val 4"/>
                  <a:gd name="f12" fmla="val 2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0 f21 1"/>
                  <a:gd name="f26" fmla="*/ 5 f20 1"/>
                  <a:gd name="f27" fmla="*/ 5 f21 1"/>
                  <a:gd name="f28" fmla="*/ 0 f20 1"/>
                  <a:gd name="f29" fmla="*/ 8 f21 1"/>
                  <a:gd name="f30" fmla="*/ 4 f20 1"/>
                  <a:gd name="f31" fmla="+- f22 0 f1"/>
                  <a:gd name="f32" fmla="*/ f25 1 8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9">
                    <a:moveTo>
                      <a:pt x="f5" y="f8"/>
                    </a:moveTo>
                    <a:cubicBezTo>
                      <a:pt x="f9" y="f10"/>
                      <a:pt x="f11" y="f12"/>
                      <a:pt x="f8" y="f5"/>
                    </a:cubicBezTo>
                    <a:cubicBezTo>
                      <a:pt x="f8" y="f12"/>
                      <a:pt x="f10" y="f9"/>
                      <a:pt x="f6" y="f11"/>
                    </a:cubicBezTo>
                    <a:cubicBezTo>
                      <a:pt x="f10" y="f7"/>
                      <a:pt x="f12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1" name="Freeform 512">
                <a:extLst>
                  <a:ext uri="{FF2B5EF4-FFF2-40B4-BE49-F238E27FC236}">
                    <a16:creationId xmlns:a16="http://schemas.microsoft.com/office/drawing/2014/main" id="{53000111-119F-CF1A-370C-D3B120B0382D}"/>
                  </a:ext>
                </a:extLst>
              </p:cNvPr>
              <p:cNvSpPr/>
              <p:nvPr/>
            </p:nvSpPr>
            <p:spPr>
              <a:xfrm>
                <a:off x="1520820" y="4556126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3 f17 1"/>
                  <a:gd name="f22" fmla="*/ 2 f17 1"/>
                  <a:gd name="f23" fmla="*/ 0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2 f12 1"/>
                  <a:gd name="f45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7"/>
                    </a:moveTo>
                    <a:cubicBezTo>
                      <a:pt x="f6" y="f6"/>
                      <a:pt x="f8" y="f6"/>
                      <a:pt x="f9" y="f6"/>
                    </a:cubicBezTo>
                    <a:cubicBezTo>
                      <a:pt x="f10" y="f6"/>
                      <a:pt x="f5" y="f6"/>
                      <a:pt x="f5" y="f7"/>
                    </a:cubicBezTo>
                    <a:cubicBezTo>
                      <a:pt x="f5" y="f9"/>
                      <a:pt x="f10" y="f5"/>
                      <a:pt x="f7" y="f5"/>
                    </a:cubicBezTo>
                    <a:cubicBezTo>
                      <a:pt x="f8" y="f5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2" name="Freeform 513">
                <a:extLst>
                  <a:ext uri="{FF2B5EF4-FFF2-40B4-BE49-F238E27FC236}">
                    <a16:creationId xmlns:a16="http://schemas.microsoft.com/office/drawing/2014/main" id="{68851513-F75A-5408-2C6D-75F66B2CEDFB}"/>
                  </a:ext>
                </a:extLst>
              </p:cNvPr>
              <p:cNvSpPr/>
              <p:nvPr/>
            </p:nvSpPr>
            <p:spPr>
              <a:xfrm>
                <a:off x="133346" y="4602166"/>
                <a:ext cx="160340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75"/>
                  <a:gd name="f8" fmla="val 14"/>
                  <a:gd name="f9" fmla="val 29"/>
                  <a:gd name="f10" fmla="val 9"/>
                  <a:gd name="f11" fmla="val 20"/>
                  <a:gd name="f12" fmla="val 13"/>
                  <a:gd name="f13" fmla="val 18"/>
                  <a:gd name="f14" fmla="val 7"/>
                  <a:gd name="f15" fmla="val 21"/>
                  <a:gd name="f16" fmla="val 5"/>
                  <a:gd name="f17" fmla="val 3"/>
                  <a:gd name="f18" fmla="val 19"/>
                  <a:gd name="f19" fmla="val 26"/>
                  <a:gd name="f20" fmla="val 4"/>
                  <a:gd name="f21" fmla="val 34"/>
                  <a:gd name="f22" fmla="val 2"/>
                  <a:gd name="f23" fmla="val 41"/>
                  <a:gd name="f24" fmla="val 49"/>
                  <a:gd name="f25" fmla="val 53"/>
                  <a:gd name="f26" fmla="val 15"/>
                  <a:gd name="f27" fmla="val 24"/>
                  <a:gd name="f28" fmla="val 52"/>
                  <a:gd name="f29" fmla="val 27"/>
                  <a:gd name="f30" fmla="val 55"/>
                  <a:gd name="f31" fmla="val 57"/>
                  <a:gd name="f32" fmla="val 31"/>
                  <a:gd name="f33" fmla="val 39"/>
                  <a:gd name="f34" fmla="val 60"/>
                  <a:gd name="f35" fmla="val 51"/>
                  <a:gd name="f36" fmla="val 45"/>
                  <a:gd name="f37" fmla="val 62"/>
                  <a:gd name="f38" fmla="val 68"/>
                  <a:gd name="f39" fmla="val 37"/>
                  <a:gd name="f40" fmla="val 70"/>
                  <a:gd name="f41" fmla="val 35"/>
                  <a:gd name="f42" fmla="val 71"/>
                  <a:gd name="f43" fmla="val 33"/>
                  <a:gd name="f44" fmla="val 72"/>
                  <a:gd name="f45" fmla="val 73"/>
                  <a:gd name="f46" fmla="val 22"/>
                  <a:gd name="f47" fmla="val 66"/>
                  <a:gd name="f48" fmla="val 63"/>
                  <a:gd name="f49" fmla="val 61"/>
                  <a:gd name="f50" fmla="val 58"/>
                  <a:gd name="f51" fmla="val 56"/>
                  <a:gd name="f52" fmla="val 16"/>
                  <a:gd name="f53" fmla="val 11"/>
                  <a:gd name="f54" fmla="val 10"/>
                  <a:gd name="f55" fmla="val 48"/>
                  <a:gd name="f56" fmla="val 46"/>
                  <a:gd name="f57" fmla="val 8"/>
                  <a:gd name="f58" fmla="val 44"/>
                  <a:gd name="f59" fmla="val 6"/>
                  <a:gd name="f60" fmla="val 43"/>
                  <a:gd name="f61" fmla="val 42"/>
                  <a:gd name="f62" fmla="val 40"/>
                  <a:gd name="f63" fmla="val 38"/>
                  <a:gd name="f64" fmla="val 1"/>
                  <a:gd name="f65" fmla="val 36"/>
                  <a:gd name="f66" fmla="val 32"/>
                  <a:gd name="f67" fmla="val 30"/>
                  <a:gd name="f68" fmla="+- 0 0 -90"/>
                  <a:gd name="f69" fmla="*/ f3 1 67"/>
                  <a:gd name="f70" fmla="*/ f4 1 75"/>
                  <a:gd name="f71" fmla="val f5"/>
                  <a:gd name="f72" fmla="val f6"/>
                  <a:gd name="f73" fmla="val f7"/>
                  <a:gd name="f74" fmla="*/ f68 f0 1"/>
                  <a:gd name="f75" fmla="+- f73 0 f71"/>
                  <a:gd name="f76" fmla="+- f72 0 f71"/>
                  <a:gd name="f77" fmla="*/ f74 1 f2"/>
                  <a:gd name="f78" fmla="*/ f76 1 67"/>
                  <a:gd name="f79" fmla="*/ f75 1 75"/>
                  <a:gd name="f80" fmla="*/ 14 f76 1"/>
                  <a:gd name="f81" fmla="*/ 29 f75 1"/>
                  <a:gd name="f82" fmla="*/ 18 f76 1"/>
                  <a:gd name="f83" fmla="*/ 7 f75 1"/>
                  <a:gd name="f84" fmla="*/ 19 f76 1"/>
                  <a:gd name="f85" fmla="*/ 0 f75 1"/>
                  <a:gd name="f86" fmla="*/ 41 f76 1"/>
                  <a:gd name="f87" fmla="*/ 4 f75 1"/>
                  <a:gd name="f88" fmla="*/ 53 f76 1"/>
                  <a:gd name="f89" fmla="*/ 24 f75 1"/>
                  <a:gd name="f90" fmla="*/ 57 f76 1"/>
                  <a:gd name="f91" fmla="*/ 31 f75 1"/>
                  <a:gd name="f92" fmla="*/ 60 f76 1"/>
                  <a:gd name="f93" fmla="*/ 52 f75 1"/>
                  <a:gd name="f94" fmla="*/ 39 f76 1"/>
                  <a:gd name="f95" fmla="*/ 68 f75 1"/>
                  <a:gd name="f96" fmla="*/ 33 f76 1"/>
                  <a:gd name="f97" fmla="*/ 72 f75 1"/>
                  <a:gd name="f98" fmla="*/ 22 f76 1"/>
                  <a:gd name="f99" fmla="*/ 66 f75 1"/>
                  <a:gd name="f100" fmla="*/ 21 f76 1"/>
                  <a:gd name="f101" fmla="*/ 58 f75 1"/>
                  <a:gd name="f102" fmla="*/ 16 f76 1"/>
                  <a:gd name="f103" fmla="*/ 53 f75 1"/>
                  <a:gd name="f104" fmla="*/ 10 f76 1"/>
                  <a:gd name="f105" fmla="*/ 48 f75 1"/>
                  <a:gd name="f106" fmla="*/ 6 f76 1"/>
                  <a:gd name="f107" fmla="*/ 43 f75 1"/>
                  <a:gd name="f108" fmla="*/ 2 f76 1"/>
                  <a:gd name="f109" fmla="*/ 38 f75 1"/>
                  <a:gd name="f110" fmla="*/ 1 f76 1"/>
                  <a:gd name="f111" fmla="*/ 32 f75 1"/>
                  <a:gd name="f112" fmla="+- f77 0 f1"/>
                  <a:gd name="f113" fmla="*/ f80 1 67"/>
                  <a:gd name="f114" fmla="*/ f81 1 75"/>
                  <a:gd name="f115" fmla="*/ f82 1 67"/>
                  <a:gd name="f116" fmla="*/ f83 1 75"/>
                  <a:gd name="f117" fmla="*/ f84 1 67"/>
                  <a:gd name="f118" fmla="*/ f85 1 75"/>
                  <a:gd name="f119" fmla="*/ f86 1 67"/>
                  <a:gd name="f120" fmla="*/ f87 1 75"/>
                  <a:gd name="f121" fmla="*/ f88 1 67"/>
                  <a:gd name="f122" fmla="*/ f89 1 75"/>
                  <a:gd name="f123" fmla="*/ f90 1 67"/>
                  <a:gd name="f124" fmla="*/ f91 1 75"/>
                  <a:gd name="f125" fmla="*/ f92 1 67"/>
                  <a:gd name="f126" fmla="*/ f93 1 75"/>
                  <a:gd name="f127" fmla="*/ f94 1 67"/>
                  <a:gd name="f128" fmla="*/ f95 1 75"/>
                  <a:gd name="f129" fmla="*/ f96 1 67"/>
                  <a:gd name="f130" fmla="*/ f97 1 75"/>
                  <a:gd name="f131" fmla="*/ f98 1 67"/>
                  <a:gd name="f132" fmla="*/ f99 1 75"/>
                  <a:gd name="f133" fmla="*/ f100 1 67"/>
                  <a:gd name="f134" fmla="*/ f101 1 75"/>
                  <a:gd name="f135" fmla="*/ f102 1 67"/>
                  <a:gd name="f136" fmla="*/ f103 1 75"/>
                  <a:gd name="f137" fmla="*/ f104 1 67"/>
                  <a:gd name="f138" fmla="*/ f105 1 75"/>
                  <a:gd name="f139" fmla="*/ f106 1 67"/>
                  <a:gd name="f140" fmla="*/ f107 1 75"/>
                  <a:gd name="f141" fmla="*/ f108 1 67"/>
                  <a:gd name="f142" fmla="*/ f109 1 75"/>
                  <a:gd name="f143" fmla="*/ f110 1 67"/>
                  <a:gd name="f144" fmla="*/ f111 1 75"/>
                  <a:gd name="f145" fmla="*/ 0 1 f78"/>
                  <a:gd name="f146" fmla="*/ f72 1 f78"/>
                  <a:gd name="f147" fmla="*/ 0 1 f79"/>
                  <a:gd name="f148" fmla="*/ f73 1 f79"/>
                  <a:gd name="f149" fmla="*/ f113 1 f78"/>
                  <a:gd name="f150" fmla="*/ f114 1 f79"/>
                  <a:gd name="f151" fmla="*/ f115 1 f78"/>
                  <a:gd name="f152" fmla="*/ f116 1 f79"/>
                  <a:gd name="f153" fmla="*/ f117 1 f78"/>
                  <a:gd name="f154" fmla="*/ f118 1 f79"/>
                  <a:gd name="f155" fmla="*/ f119 1 f78"/>
                  <a:gd name="f156" fmla="*/ f120 1 f79"/>
                  <a:gd name="f157" fmla="*/ f121 1 f78"/>
                  <a:gd name="f158" fmla="*/ f122 1 f79"/>
                  <a:gd name="f159" fmla="*/ f123 1 f78"/>
                  <a:gd name="f160" fmla="*/ f124 1 f79"/>
                  <a:gd name="f161" fmla="*/ f125 1 f78"/>
                  <a:gd name="f162" fmla="*/ f126 1 f79"/>
                  <a:gd name="f163" fmla="*/ f127 1 f78"/>
                  <a:gd name="f164" fmla="*/ f128 1 f79"/>
                  <a:gd name="f165" fmla="*/ f129 1 f78"/>
                  <a:gd name="f166" fmla="*/ f130 1 f79"/>
                  <a:gd name="f167" fmla="*/ f131 1 f78"/>
                  <a:gd name="f168" fmla="*/ f132 1 f79"/>
                  <a:gd name="f169" fmla="*/ f133 1 f78"/>
                  <a:gd name="f170" fmla="*/ f134 1 f79"/>
                  <a:gd name="f171" fmla="*/ f135 1 f78"/>
                  <a:gd name="f172" fmla="*/ f136 1 f79"/>
                  <a:gd name="f173" fmla="*/ f137 1 f78"/>
                  <a:gd name="f174" fmla="*/ f138 1 f79"/>
                  <a:gd name="f175" fmla="*/ f139 1 f78"/>
                  <a:gd name="f176" fmla="*/ f140 1 f79"/>
                  <a:gd name="f177" fmla="*/ f141 1 f78"/>
                  <a:gd name="f178" fmla="*/ f142 1 f79"/>
                  <a:gd name="f179" fmla="*/ f143 1 f78"/>
                  <a:gd name="f180" fmla="*/ f144 1 f79"/>
                  <a:gd name="f181" fmla="*/ f145 f69 1"/>
                  <a:gd name="f182" fmla="*/ f146 f69 1"/>
                  <a:gd name="f183" fmla="*/ f148 f70 1"/>
                  <a:gd name="f184" fmla="*/ f147 f70 1"/>
                  <a:gd name="f185" fmla="*/ f149 f69 1"/>
                  <a:gd name="f186" fmla="*/ f150 f70 1"/>
                  <a:gd name="f187" fmla="*/ f151 f69 1"/>
                  <a:gd name="f188" fmla="*/ f152 f70 1"/>
                  <a:gd name="f189" fmla="*/ f153 f69 1"/>
                  <a:gd name="f190" fmla="*/ f154 f70 1"/>
                  <a:gd name="f191" fmla="*/ f155 f69 1"/>
                  <a:gd name="f192" fmla="*/ f156 f70 1"/>
                  <a:gd name="f193" fmla="*/ f157 f69 1"/>
                  <a:gd name="f194" fmla="*/ f158 f70 1"/>
                  <a:gd name="f195" fmla="*/ f159 f69 1"/>
                  <a:gd name="f196" fmla="*/ f160 f70 1"/>
                  <a:gd name="f197" fmla="*/ f161 f69 1"/>
                  <a:gd name="f198" fmla="*/ f162 f70 1"/>
                  <a:gd name="f199" fmla="*/ f163 f69 1"/>
                  <a:gd name="f200" fmla="*/ f164 f70 1"/>
                  <a:gd name="f201" fmla="*/ f165 f69 1"/>
                  <a:gd name="f202" fmla="*/ f166 f70 1"/>
                  <a:gd name="f203" fmla="*/ f167 f69 1"/>
                  <a:gd name="f204" fmla="*/ f168 f70 1"/>
                  <a:gd name="f205" fmla="*/ f169 f69 1"/>
                  <a:gd name="f206" fmla="*/ f170 f70 1"/>
                  <a:gd name="f207" fmla="*/ f171 f69 1"/>
                  <a:gd name="f208" fmla="*/ f172 f70 1"/>
                  <a:gd name="f209" fmla="*/ f173 f69 1"/>
                  <a:gd name="f210" fmla="*/ f174 f70 1"/>
                  <a:gd name="f211" fmla="*/ f175 f69 1"/>
                  <a:gd name="f212" fmla="*/ f176 f70 1"/>
                  <a:gd name="f213" fmla="*/ f177 f69 1"/>
                  <a:gd name="f214" fmla="*/ f178 f70 1"/>
                  <a:gd name="f215" fmla="*/ f179 f69 1"/>
                  <a:gd name="f216" fmla="*/ f180 f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2">
                    <a:pos x="f185" y="f186"/>
                  </a:cxn>
                  <a:cxn ang="f112">
                    <a:pos x="f187" y="f188"/>
                  </a:cxn>
                  <a:cxn ang="f112">
                    <a:pos x="f189" y="f190"/>
                  </a:cxn>
                  <a:cxn ang="f112">
                    <a:pos x="f191" y="f192"/>
                  </a:cxn>
                  <a:cxn ang="f112">
                    <a:pos x="f193" y="f194"/>
                  </a:cxn>
                  <a:cxn ang="f112">
                    <a:pos x="f195" y="f196"/>
                  </a:cxn>
                  <a:cxn ang="f112">
                    <a:pos x="f197" y="f198"/>
                  </a:cxn>
                  <a:cxn ang="f112">
                    <a:pos x="f199" y="f200"/>
                  </a:cxn>
                  <a:cxn ang="f112">
                    <a:pos x="f201" y="f202"/>
                  </a:cxn>
                  <a:cxn ang="f112">
                    <a:pos x="f203" y="f204"/>
                  </a:cxn>
                  <a:cxn ang="f112">
                    <a:pos x="f205" y="f206"/>
                  </a:cxn>
                  <a:cxn ang="f112">
                    <a:pos x="f207" y="f208"/>
                  </a:cxn>
                  <a:cxn ang="f112">
                    <a:pos x="f209" y="f210"/>
                  </a:cxn>
                  <a:cxn ang="f112">
                    <a:pos x="f211" y="f212"/>
                  </a:cxn>
                  <a:cxn ang="f112">
                    <a:pos x="f213" y="f214"/>
                  </a:cxn>
                  <a:cxn ang="f112">
                    <a:pos x="f215" y="f216"/>
                  </a:cxn>
                  <a:cxn ang="f112">
                    <a:pos x="f211" y="f216"/>
                  </a:cxn>
                  <a:cxn ang="f112">
                    <a:pos x="f185" y="f186"/>
                  </a:cxn>
                </a:cxnLst>
                <a:rect l="f181" t="f184" r="f182" b="f183"/>
                <a:pathLst>
                  <a:path w="67" h="75">
                    <a:moveTo>
                      <a:pt x="f8" y="f9"/>
                    </a:moveTo>
                    <a:cubicBezTo>
                      <a:pt x="f10" y="f11"/>
                      <a:pt x="f12" y="f12"/>
                      <a:pt x="f13" y="f14"/>
                    </a:cubicBezTo>
                    <a:cubicBezTo>
                      <a:pt x="f15" y="f16"/>
                      <a:pt x="f13" y="f17"/>
                      <a:pt x="f18" y="f5"/>
                    </a:cubicBezTo>
                    <a:cubicBezTo>
                      <a:pt x="f19" y="f20"/>
                      <a:pt x="f21" y="f22"/>
                      <a:pt x="f23" y="f20"/>
                    </a:cubicBezTo>
                    <a:cubicBezTo>
                      <a:pt x="f24" y="f14"/>
                      <a:pt x="f25" y="f26"/>
                      <a:pt x="f25" y="f27"/>
                    </a:cubicBezTo>
                    <a:cubicBezTo>
                      <a:pt x="f28" y="f29"/>
                      <a:pt x="f30" y="f9"/>
                      <a:pt x="f31" y="f32"/>
                    </a:cubicBezTo>
                    <a:cubicBezTo>
                      <a:pt x="f6" y="f33"/>
                      <a:pt x="f6" y="f23"/>
                      <a:pt x="f34" y="f28"/>
                    </a:cubicBezTo>
                    <a:cubicBezTo>
                      <a:pt x="f35" y="f30"/>
                      <a:pt x="f36" y="f37"/>
                      <a:pt x="f33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19" y="f7"/>
                      <a:pt x="f27" y="f45"/>
                      <a:pt x="f46" y="f47"/>
                    </a:cubicBezTo>
                    <a:cubicBezTo>
                      <a:pt x="f46" y="f48"/>
                      <a:pt x="f15" y="f49"/>
                      <a:pt x="f15" y="f50"/>
                    </a:cubicBezTo>
                    <a:cubicBezTo>
                      <a:pt x="f11" y="f51"/>
                      <a:pt x="f18" y="f25"/>
                      <a:pt x="f52" y="f25"/>
                    </a:cubicBezTo>
                    <a:cubicBezTo>
                      <a:pt x="f12" y="f25"/>
                      <a:pt x="f53" y="f35"/>
                      <a:pt x="f54" y="f55"/>
                    </a:cubicBezTo>
                    <a:cubicBezTo>
                      <a:pt x="f10" y="f56"/>
                      <a:pt x="f57" y="f58"/>
                      <a:pt x="f59" y="f60"/>
                    </a:cubicBezTo>
                    <a:cubicBezTo>
                      <a:pt x="f16" y="f61"/>
                      <a:pt x="f17" y="f62"/>
                      <a:pt x="f22" y="f63"/>
                    </a:cubicBezTo>
                    <a:cubicBezTo>
                      <a:pt x="f64" y="f65"/>
                      <a:pt x="f5" y="f21"/>
                      <a:pt x="f64" y="f66"/>
                    </a:cubicBezTo>
                    <a:cubicBezTo>
                      <a:pt x="f17" y="f67"/>
                      <a:pt x="f16" y="f66"/>
                      <a:pt x="f59" y="f66"/>
                    </a:cubicBezTo>
                    <a:cubicBezTo>
                      <a:pt x="f10" y="f43"/>
                      <a:pt x="f12" y="f21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3" name="Freeform 514">
                <a:extLst>
                  <a:ext uri="{FF2B5EF4-FFF2-40B4-BE49-F238E27FC236}">
                    <a16:creationId xmlns:a16="http://schemas.microsoft.com/office/drawing/2014/main" id="{5C4C7187-1BBD-D13A-2CA7-27A72027D24C}"/>
                  </a:ext>
                </a:extLst>
              </p:cNvPr>
              <p:cNvSpPr/>
              <p:nvPr/>
            </p:nvSpPr>
            <p:spPr>
              <a:xfrm>
                <a:off x="112708" y="4667253"/>
                <a:ext cx="163513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50"/>
                  <a:gd name="f8" fmla="val 23"/>
                  <a:gd name="f9" fmla="val 2"/>
                  <a:gd name="f10" fmla="val 25"/>
                  <a:gd name="f11" fmla="val 24"/>
                  <a:gd name="f12" fmla="val 6"/>
                  <a:gd name="f13" fmla="val 21"/>
                  <a:gd name="f14" fmla="val 18"/>
                  <a:gd name="f15" fmla="val 7"/>
                  <a:gd name="f16" fmla="val 16"/>
                  <a:gd name="f17" fmla="val 14"/>
                  <a:gd name="f18" fmla="val 5"/>
                  <a:gd name="f19" fmla="val 11"/>
                  <a:gd name="f20" fmla="val 8"/>
                  <a:gd name="f21" fmla="val 12"/>
                  <a:gd name="f22" fmla="val 13"/>
                  <a:gd name="f23" fmla="val 15"/>
                  <a:gd name="f24" fmla="val 22"/>
                  <a:gd name="f25" fmla="val 31"/>
                  <a:gd name="f26" fmla="val 30"/>
                  <a:gd name="f27" fmla="val 29"/>
                  <a:gd name="f28" fmla="val 32"/>
                  <a:gd name="f29" fmla="val 34"/>
                  <a:gd name="f30" fmla="val 33"/>
                  <a:gd name="f31" fmla="val 37"/>
                  <a:gd name="f32" fmla="val 39"/>
                  <a:gd name="f33" fmla="val 45"/>
                  <a:gd name="f34" fmla="val 36"/>
                  <a:gd name="f35" fmla="val 46"/>
                  <a:gd name="f36" fmla="val 41"/>
                  <a:gd name="f37" fmla="val 44"/>
                  <a:gd name="f38" fmla="val 48"/>
                  <a:gd name="f39" fmla="val 42"/>
                  <a:gd name="f40" fmla="val 52"/>
                  <a:gd name="f41" fmla="val 57"/>
                  <a:gd name="f42" fmla="val 60"/>
                  <a:gd name="f43" fmla="val 28"/>
                  <a:gd name="f44" fmla="val 64"/>
                  <a:gd name="f45" fmla="val 65"/>
                  <a:gd name="f46" fmla="val 59"/>
                  <a:gd name="f47" fmla="val 55"/>
                  <a:gd name="f48" fmla="val 53"/>
                  <a:gd name="f49" fmla="val 38"/>
                  <a:gd name="f50" fmla="val 40"/>
                  <a:gd name="f51" fmla="val 47"/>
                  <a:gd name="f52" fmla="val 43"/>
                  <a:gd name="f53" fmla="val 49"/>
                  <a:gd name="f54" fmla="val 26"/>
                  <a:gd name="f55" fmla="val 19"/>
                  <a:gd name="f56" fmla="val 4"/>
                  <a:gd name="f57" fmla="val 3"/>
                  <a:gd name="f58" fmla="val 1"/>
                  <a:gd name="f59" fmla="val 10"/>
                  <a:gd name="f60" fmla="val 17"/>
                  <a:gd name="f61" fmla="val 20"/>
                  <a:gd name="f62" fmla="+- 0 0 -90"/>
                  <a:gd name="f63" fmla="*/ f3 1 69"/>
                  <a:gd name="f64" fmla="*/ f4 1 50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9"/>
                  <a:gd name="f73" fmla="*/ f69 1 50"/>
                  <a:gd name="f74" fmla="*/ 23 f70 1"/>
                  <a:gd name="f75" fmla="*/ 2 f69 1"/>
                  <a:gd name="f76" fmla="*/ 24 f70 1"/>
                  <a:gd name="f77" fmla="*/ 18 f70 1"/>
                  <a:gd name="f78" fmla="*/ 7 f69 1"/>
                  <a:gd name="f79" fmla="*/ 11 f70 1"/>
                  <a:gd name="f80" fmla="*/ 5 f69 1"/>
                  <a:gd name="f81" fmla="*/ 14 f70 1"/>
                  <a:gd name="f82" fmla="*/ 13 f69 1"/>
                  <a:gd name="f83" fmla="*/ 21 f70 1"/>
                  <a:gd name="f84" fmla="*/ 23 f69 1"/>
                  <a:gd name="f85" fmla="*/ 25 f69 1"/>
                  <a:gd name="f86" fmla="*/ 31 f70 1"/>
                  <a:gd name="f87" fmla="*/ 32 f69 1"/>
                  <a:gd name="f88" fmla="*/ 33 f70 1"/>
                  <a:gd name="f89" fmla="*/ 39 f69 1"/>
                  <a:gd name="f90" fmla="*/ 41 f70 1"/>
                  <a:gd name="f91" fmla="*/ 44 f69 1"/>
                  <a:gd name="f92" fmla="*/ 57 f70 1"/>
                  <a:gd name="f93" fmla="*/ 31 f69 1"/>
                  <a:gd name="f94" fmla="*/ 69 f70 1"/>
                  <a:gd name="f95" fmla="*/ 55 f70 1"/>
                  <a:gd name="f96" fmla="*/ 36 f69 1"/>
                  <a:gd name="f97" fmla="*/ 48 f70 1"/>
                  <a:gd name="f98" fmla="*/ 39 f70 1"/>
                  <a:gd name="f99" fmla="*/ 49 f69 1"/>
                  <a:gd name="f100" fmla="*/ 46 f69 1"/>
                  <a:gd name="f101" fmla="*/ 12 f70 1"/>
                  <a:gd name="f102" fmla="*/ 37 f69 1"/>
                  <a:gd name="f103" fmla="*/ 4 f70 1"/>
                  <a:gd name="f104" fmla="*/ 21 f69 1"/>
                  <a:gd name="f105" fmla="*/ 1 f70 1"/>
                  <a:gd name="f106" fmla="*/ 3 f69 1"/>
                  <a:gd name="f107" fmla="+- f71 0 f1"/>
                  <a:gd name="f108" fmla="*/ f74 1 69"/>
                  <a:gd name="f109" fmla="*/ f75 1 50"/>
                  <a:gd name="f110" fmla="*/ f76 1 69"/>
                  <a:gd name="f111" fmla="*/ f77 1 69"/>
                  <a:gd name="f112" fmla="*/ f78 1 50"/>
                  <a:gd name="f113" fmla="*/ f79 1 69"/>
                  <a:gd name="f114" fmla="*/ f80 1 50"/>
                  <a:gd name="f115" fmla="*/ f81 1 69"/>
                  <a:gd name="f116" fmla="*/ f82 1 50"/>
                  <a:gd name="f117" fmla="*/ f83 1 69"/>
                  <a:gd name="f118" fmla="*/ f84 1 50"/>
                  <a:gd name="f119" fmla="*/ f85 1 50"/>
                  <a:gd name="f120" fmla="*/ f86 1 69"/>
                  <a:gd name="f121" fmla="*/ f87 1 50"/>
                  <a:gd name="f122" fmla="*/ f88 1 69"/>
                  <a:gd name="f123" fmla="*/ f89 1 50"/>
                  <a:gd name="f124" fmla="*/ f90 1 69"/>
                  <a:gd name="f125" fmla="*/ f91 1 50"/>
                  <a:gd name="f126" fmla="*/ f92 1 69"/>
                  <a:gd name="f127" fmla="*/ f93 1 50"/>
                  <a:gd name="f128" fmla="*/ f94 1 69"/>
                  <a:gd name="f129" fmla="*/ f95 1 69"/>
                  <a:gd name="f130" fmla="*/ f96 1 50"/>
                  <a:gd name="f131" fmla="*/ f97 1 69"/>
                  <a:gd name="f132" fmla="*/ f98 1 69"/>
                  <a:gd name="f133" fmla="*/ f99 1 50"/>
                  <a:gd name="f134" fmla="*/ f100 1 50"/>
                  <a:gd name="f135" fmla="*/ f101 1 69"/>
                  <a:gd name="f136" fmla="*/ f102 1 50"/>
                  <a:gd name="f137" fmla="*/ f103 1 69"/>
                  <a:gd name="f138" fmla="*/ f104 1 50"/>
                  <a:gd name="f139" fmla="*/ f105 1 69"/>
                  <a:gd name="f140" fmla="*/ f106 1 50"/>
                  <a:gd name="f141" fmla="*/ 0 1 f72"/>
                  <a:gd name="f142" fmla="*/ f66 1 f72"/>
                  <a:gd name="f143" fmla="*/ 0 1 f73"/>
                  <a:gd name="f144" fmla="*/ f67 1 f73"/>
                  <a:gd name="f145" fmla="*/ f108 1 f72"/>
                  <a:gd name="f146" fmla="*/ f109 1 f73"/>
                  <a:gd name="f147" fmla="*/ f110 1 f72"/>
                  <a:gd name="f148" fmla="*/ f111 1 f72"/>
                  <a:gd name="f149" fmla="*/ f112 1 f73"/>
                  <a:gd name="f150" fmla="*/ f113 1 f72"/>
                  <a:gd name="f151" fmla="*/ f114 1 f73"/>
                  <a:gd name="f152" fmla="*/ f115 1 f72"/>
                  <a:gd name="f153" fmla="*/ f116 1 f73"/>
                  <a:gd name="f154" fmla="*/ f117 1 f72"/>
                  <a:gd name="f155" fmla="*/ f118 1 f73"/>
                  <a:gd name="f156" fmla="*/ f119 1 f73"/>
                  <a:gd name="f157" fmla="*/ f120 1 f72"/>
                  <a:gd name="f158" fmla="*/ f121 1 f73"/>
                  <a:gd name="f159" fmla="*/ f122 1 f72"/>
                  <a:gd name="f160" fmla="*/ f123 1 f73"/>
                  <a:gd name="f161" fmla="*/ f124 1 f72"/>
                  <a:gd name="f162" fmla="*/ f125 1 f73"/>
                  <a:gd name="f163" fmla="*/ f126 1 f72"/>
                  <a:gd name="f164" fmla="*/ f127 1 f73"/>
                  <a:gd name="f165" fmla="*/ f128 1 f72"/>
                  <a:gd name="f166" fmla="*/ f129 1 f72"/>
                  <a:gd name="f167" fmla="*/ f130 1 f73"/>
                  <a:gd name="f168" fmla="*/ f131 1 f72"/>
                  <a:gd name="f169" fmla="*/ f132 1 f72"/>
                  <a:gd name="f170" fmla="*/ f133 1 f73"/>
                  <a:gd name="f171" fmla="*/ f134 1 f73"/>
                  <a:gd name="f172" fmla="*/ f135 1 f72"/>
                  <a:gd name="f173" fmla="*/ f136 1 f73"/>
                  <a:gd name="f174" fmla="*/ f137 1 f72"/>
                  <a:gd name="f175" fmla="*/ f138 1 f73"/>
                  <a:gd name="f176" fmla="*/ f139 1 f72"/>
                  <a:gd name="f177" fmla="*/ f140 1 f73"/>
                  <a:gd name="f178" fmla="*/ f141 f63 1"/>
                  <a:gd name="f179" fmla="*/ f142 f63 1"/>
                  <a:gd name="f180" fmla="*/ f144 f64 1"/>
                  <a:gd name="f181" fmla="*/ f143 f64 1"/>
                  <a:gd name="f182" fmla="*/ f145 f63 1"/>
                  <a:gd name="f183" fmla="*/ f146 f64 1"/>
                  <a:gd name="f184" fmla="*/ f147 f63 1"/>
                  <a:gd name="f185" fmla="*/ f148 f63 1"/>
                  <a:gd name="f186" fmla="*/ f149 f64 1"/>
                  <a:gd name="f187" fmla="*/ f150 f63 1"/>
                  <a:gd name="f188" fmla="*/ f151 f64 1"/>
                  <a:gd name="f189" fmla="*/ f152 f63 1"/>
                  <a:gd name="f190" fmla="*/ f153 f64 1"/>
                  <a:gd name="f191" fmla="*/ f154 f63 1"/>
                  <a:gd name="f192" fmla="*/ f155 f64 1"/>
                  <a:gd name="f193" fmla="*/ f156 f64 1"/>
                  <a:gd name="f194" fmla="*/ f157 f63 1"/>
                  <a:gd name="f195" fmla="*/ f158 f64 1"/>
                  <a:gd name="f196" fmla="*/ f159 f63 1"/>
                  <a:gd name="f197" fmla="*/ f160 f64 1"/>
                  <a:gd name="f198" fmla="*/ f161 f63 1"/>
                  <a:gd name="f199" fmla="*/ f162 f64 1"/>
                  <a:gd name="f200" fmla="*/ f163 f63 1"/>
                  <a:gd name="f201" fmla="*/ f164 f64 1"/>
                  <a:gd name="f202" fmla="*/ f165 f63 1"/>
                  <a:gd name="f203" fmla="*/ f166 f63 1"/>
                  <a:gd name="f204" fmla="*/ f167 f64 1"/>
                  <a:gd name="f205" fmla="*/ f168 f63 1"/>
                  <a:gd name="f206" fmla="*/ f169 f63 1"/>
                  <a:gd name="f207" fmla="*/ f170 f64 1"/>
                  <a:gd name="f208" fmla="*/ f171 f64 1"/>
                  <a:gd name="f209" fmla="*/ f172 f63 1"/>
                  <a:gd name="f210" fmla="*/ f173 f64 1"/>
                  <a:gd name="f211" fmla="*/ f174 f63 1"/>
                  <a:gd name="f212" fmla="*/ f175 f64 1"/>
                  <a:gd name="f213" fmla="*/ f176 f63 1"/>
                  <a:gd name="f214" fmla="*/ f177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2" y="f183"/>
                  </a:cxn>
                  <a:cxn ang="f107">
                    <a:pos x="f184" y="f183"/>
                  </a:cxn>
                  <a:cxn ang="f107">
                    <a:pos x="f185" y="f186"/>
                  </a:cxn>
                  <a:cxn ang="f107">
                    <a:pos x="f187" y="f188"/>
                  </a:cxn>
                  <a:cxn ang="f107">
                    <a:pos x="f189" y="f190"/>
                  </a:cxn>
                  <a:cxn ang="f107">
                    <a:pos x="f191" y="f192"/>
                  </a:cxn>
                  <a:cxn ang="f107">
                    <a:pos x="f18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193"/>
                  </a:cxn>
                  <a:cxn ang="f107">
                    <a:pos x="f203" y="f204"/>
                  </a:cxn>
                  <a:cxn ang="f107">
                    <a:pos x="f205" y="f199"/>
                  </a:cxn>
                  <a:cxn ang="f107">
                    <a:pos x="f206" y="f207"/>
                  </a:cxn>
                  <a:cxn ang="f107">
                    <a:pos x="f194" y="f208"/>
                  </a:cxn>
                  <a:cxn ang="f107">
                    <a:pos x="f184" y="f199"/>
                  </a:cxn>
                  <a:cxn ang="f107">
                    <a:pos x="f209" y="f210"/>
                  </a:cxn>
                  <a:cxn ang="f107">
                    <a:pos x="f187" y="f204"/>
                  </a:cxn>
                  <a:cxn ang="f107">
                    <a:pos x="f211" y="f212"/>
                  </a:cxn>
                  <a:cxn ang="f107">
                    <a:pos x="f213" y="f190"/>
                  </a:cxn>
                  <a:cxn ang="f107">
                    <a:pos x="f211" y="f188"/>
                  </a:cxn>
                  <a:cxn ang="f107">
                    <a:pos x="f189" y="f214"/>
                  </a:cxn>
                  <a:cxn ang="f107">
                    <a:pos x="f182" y="f183"/>
                  </a:cxn>
                </a:cxnLst>
                <a:rect l="f178" t="f181" r="f179" b="f180"/>
                <a:pathLst>
                  <a:path w="69" h="50">
                    <a:moveTo>
                      <a:pt x="f8" y="f9"/>
                    </a:moveTo>
                    <a:cubicBezTo>
                      <a:pt x="f8" y="f9"/>
                      <a:pt x="f10" y="f5"/>
                      <a:pt x="f11" y="f9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cubicBezTo>
                      <a:pt x="f19" y="f20"/>
                      <a:pt x="f21" y="f19"/>
                      <a:pt x="f17" y="f22"/>
                    </a:cubicBezTo>
                    <a:cubicBezTo>
                      <a:pt x="f14" y="f23"/>
                      <a:pt x="f13" y="f14"/>
                      <a:pt x="f13" y="f8"/>
                    </a:cubicBezTo>
                    <a:cubicBezTo>
                      <a:pt x="f13" y="f11"/>
                      <a:pt x="f24" y="f10"/>
                      <a:pt x="f8" y="f10"/>
                    </a:cubicBezTo>
                    <a:cubicBezTo>
                      <a:pt x="f25" y="f24"/>
                      <a:pt x="f26" y="f27"/>
                      <a:pt x="f25" y="f28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30" y="f33"/>
                      <a:pt x="f34" y="f35"/>
                      <a:pt x="f36" y="f37"/>
                    </a:cubicBezTo>
                    <a:cubicBezTo>
                      <a:pt x="f38" y="f39"/>
                      <a:pt x="f40" y="f34"/>
                      <a:pt x="f41" y="f25"/>
                    </a:cubicBezTo>
                    <a:cubicBezTo>
                      <a:pt x="f42" y="f43"/>
                      <a:pt x="f44" y="f10"/>
                      <a:pt x="f6" y="f10"/>
                    </a:cubicBezTo>
                    <a:cubicBezTo>
                      <a:pt x="f45" y="f26"/>
                      <a:pt x="f46" y="f25"/>
                      <a:pt x="f47" y="f34"/>
                    </a:cubicBezTo>
                    <a:cubicBezTo>
                      <a:pt x="f48" y="f49"/>
                      <a:pt x="f7" y="f50"/>
                      <a:pt x="f38" y="f37"/>
                    </a:cubicBezTo>
                    <a:cubicBezTo>
                      <a:pt x="f35" y="f51"/>
                      <a:pt x="f52" y="f38"/>
                      <a:pt x="f32" y="f53"/>
                    </a:cubicBezTo>
                    <a:cubicBezTo>
                      <a:pt x="f34" y="f7"/>
                      <a:pt x="f30" y="f7"/>
                      <a:pt x="f25" y="f35"/>
                    </a:cubicBezTo>
                    <a:cubicBezTo>
                      <a:pt x="f27" y="f37"/>
                      <a:pt x="f54" y="f33"/>
                      <a:pt x="f11" y="f37"/>
                    </a:cubicBezTo>
                    <a:cubicBezTo>
                      <a:pt x="f55" y="f52"/>
                      <a:pt x="f17" y="f52"/>
                      <a:pt x="f21" y="f31"/>
                    </a:cubicBezTo>
                    <a:cubicBezTo>
                      <a:pt x="f21" y="f31"/>
                      <a:pt x="f21" y="f34"/>
                      <a:pt x="f19" y="f34"/>
                    </a:cubicBezTo>
                    <a:cubicBezTo>
                      <a:pt x="f18" y="f30"/>
                      <a:pt x="f12" y="f54"/>
                      <a:pt x="f56" y="f13"/>
                    </a:cubicBezTo>
                    <a:cubicBezTo>
                      <a:pt x="f57" y="f14"/>
                      <a:pt x="f9" y="f23"/>
                      <a:pt x="f58" y="f22"/>
                    </a:cubicBezTo>
                    <a:cubicBezTo>
                      <a:pt x="f5" y="f59"/>
                      <a:pt x="f9" y="f15"/>
                      <a:pt x="f56" y="f18"/>
                    </a:cubicBezTo>
                    <a:cubicBezTo>
                      <a:pt x="f15" y="f9"/>
                      <a:pt x="f59" y="f5"/>
                      <a:pt x="f17" y="f57"/>
                    </a:cubicBezTo>
                    <a:cubicBezTo>
                      <a:pt x="f60" y="f18"/>
                      <a:pt x="f61" y="f5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4" name="Freeform 515">
                <a:extLst>
                  <a:ext uri="{FF2B5EF4-FFF2-40B4-BE49-F238E27FC236}">
                    <a16:creationId xmlns:a16="http://schemas.microsoft.com/office/drawing/2014/main" id="{7EE5D127-133B-B0BE-C724-2DD19F6BB009}"/>
                  </a:ext>
                </a:extLst>
              </p:cNvPr>
              <p:cNvSpPr/>
              <p:nvPr/>
            </p:nvSpPr>
            <p:spPr>
              <a:xfrm>
                <a:off x="31747" y="4756151"/>
                <a:ext cx="109535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42"/>
                  <a:gd name="f9" fmla="val 4"/>
                  <a:gd name="f10" fmla="val 43"/>
                  <a:gd name="f11" fmla="val 5"/>
                  <a:gd name="f12" fmla="val 6"/>
                  <a:gd name="f13" fmla="val 8"/>
                  <a:gd name="f14" fmla="val 41"/>
                  <a:gd name="f15" fmla="val 10"/>
                  <a:gd name="f16" fmla="val 39"/>
                  <a:gd name="f17" fmla="val 14"/>
                  <a:gd name="f18" fmla="val 35"/>
                  <a:gd name="f19" fmla="val 11"/>
                  <a:gd name="f20" fmla="val 32"/>
                  <a:gd name="f21" fmla="val 9"/>
                  <a:gd name="f22" fmla="val 30"/>
                  <a:gd name="f23" fmla="val 15"/>
                  <a:gd name="f24" fmla="val 29"/>
                  <a:gd name="f25" fmla="val 16"/>
                  <a:gd name="f26" fmla="val 22"/>
                  <a:gd name="f27" fmla="val 18"/>
                  <a:gd name="f28" fmla="val 23"/>
                  <a:gd name="f29" fmla="val 25"/>
                  <a:gd name="f30" fmla="val 3"/>
                  <a:gd name="f31" fmla="val 24"/>
                  <a:gd name="f32" fmla="val 1"/>
                  <a:gd name="f33" fmla="val 21"/>
                  <a:gd name="f34" fmla="val 17"/>
                  <a:gd name="f35" fmla="val 27"/>
                  <a:gd name="f36" fmla="val 33"/>
                  <a:gd name="f37" fmla="val 2"/>
                  <a:gd name="f38" fmla="val 37"/>
                  <a:gd name="f39" fmla="val 40"/>
                  <a:gd name="f40" fmla="+- 0 0 -90"/>
                  <a:gd name="f41" fmla="*/ f3 1 46"/>
                  <a:gd name="f42" fmla="*/ f4 1 26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46"/>
                  <a:gd name="f51" fmla="*/ f47 1 26"/>
                  <a:gd name="f52" fmla="*/ 42 f48 1"/>
                  <a:gd name="f53" fmla="*/ 4 f47 1"/>
                  <a:gd name="f54" fmla="*/ 43 f48 1"/>
                  <a:gd name="f55" fmla="*/ 8 f47 1"/>
                  <a:gd name="f56" fmla="*/ 35 f48 1"/>
                  <a:gd name="f57" fmla="*/ 11 f47 1"/>
                  <a:gd name="f58" fmla="*/ 30 f48 1"/>
                  <a:gd name="f59" fmla="*/ 14 f47 1"/>
                  <a:gd name="f60" fmla="*/ 29 f48 1"/>
                  <a:gd name="f61" fmla="*/ 16 f47 1"/>
                  <a:gd name="f62" fmla="*/ 9 f48 1"/>
                  <a:gd name="f63" fmla="*/ 25 f47 1"/>
                  <a:gd name="f64" fmla="*/ 1 f48 1"/>
                  <a:gd name="f65" fmla="*/ 21 f47 1"/>
                  <a:gd name="f66" fmla="*/ 5 f48 1"/>
                  <a:gd name="f67" fmla="*/ 23 f48 1"/>
                  <a:gd name="f68" fmla="*/ 6 f47 1"/>
                  <a:gd name="f69" fmla="*/ 33 f48 1"/>
                  <a:gd name="f70" fmla="*/ 2 f47 1"/>
                  <a:gd name="f71" fmla="+- f49 0 f1"/>
                  <a:gd name="f72" fmla="*/ f52 1 46"/>
                  <a:gd name="f73" fmla="*/ f53 1 26"/>
                  <a:gd name="f74" fmla="*/ f54 1 46"/>
                  <a:gd name="f75" fmla="*/ f55 1 26"/>
                  <a:gd name="f76" fmla="*/ f56 1 46"/>
                  <a:gd name="f77" fmla="*/ f57 1 26"/>
                  <a:gd name="f78" fmla="*/ f58 1 46"/>
                  <a:gd name="f79" fmla="*/ f59 1 26"/>
                  <a:gd name="f80" fmla="*/ f60 1 46"/>
                  <a:gd name="f81" fmla="*/ f61 1 26"/>
                  <a:gd name="f82" fmla="*/ f62 1 46"/>
                  <a:gd name="f83" fmla="*/ f63 1 26"/>
                  <a:gd name="f84" fmla="*/ f64 1 46"/>
                  <a:gd name="f85" fmla="*/ f65 1 26"/>
                  <a:gd name="f86" fmla="*/ f66 1 46"/>
                  <a:gd name="f87" fmla="*/ f67 1 46"/>
                  <a:gd name="f88" fmla="*/ f68 1 26"/>
                  <a:gd name="f89" fmla="*/ f69 1 46"/>
                  <a:gd name="f90" fmla="*/ f70 1 26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0"/>
                  <a:gd name="f110" fmla="*/ f87 1 f50"/>
                  <a:gd name="f111" fmla="*/ f88 1 f51"/>
                  <a:gd name="f112" fmla="*/ f89 1 f50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1 1"/>
                  <a:gd name="f133" fmla="*/ f110 f41 1"/>
                  <a:gd name="f134" fmla="*/ f111 f42 1"/>
                  <a:gd name="f135" fmla="*/ f112 f41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2" y="f125"/>
                  </a:cxn>
                  <a:cxn ang="f71">
                    <a:pos x="f133" y="f134"/>
                  </a:cxn>
                  <a:cxn ang="f71">
                    <a:pos x="f135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46" h="26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5"/>
                      <a:pt x="f22" y="f17"/>
                    </a:cubicBezTo>
                    <a:cubicBezTo>
                      <a:pt x="f22" y="f23"/>
                      <a:pt x="f24" y="f25"/>
                      <a:pt x="f24" y="f25"/>
                    </a:cubicBezTo>
                    <a:cubicBezTo>
                      <a:pt x="f26" y="f27"/>
                      <a:pt x="f25" y="f28"/>
                      <a:pt x="f21" y="f29"/>
                    </a:cubicBezTo>
                    <a:cubicBezTo>
                      <a:pt x="f12" y="f7"/>
                      <a:pt x="f30" y="f31"/>
                      <a:pt x="f32" y="f33"/>
                    </a:cubicBezTo>
                    <a:cubicBezTo>
                      <a:pt x="f5" y="f34"/>
                      <a:pt x="f30" y="f23"/>
                      <a:pt x="f11" y="f17"/>
                    </a:cubicBezTo>
                    <a:cubicBezTo>
                      <a:pt x="f15" y="f15"/>
                      <a:pt x="f34" y="f21"/>
                      <a:pt x="f28" y="f12"/>
                    </a:cubicBezTo>
                    <a:cubicBezTo>
                      <a:pt x="f35" y="f11"/>
                      <a:pt x="f22" y="f9"/>
                      <a:pt x="f36" y="f37"/>
                    </a:cubicBezTo>
                    <a:cubicBezTo>
                      <a:pt x="f38" y="f5"/>
                      <a:pt x="f39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5" name="Freeform 516">
                <a:extLst>
                  <a:ext uri="{FF2B5EF4-FFF2-40B4-BE49-F238E27FC236}">
                    <a16:creationId xmlns:a16="http://schemas.microsoft.com/office/drawing/2014/main" id="{153CB9BC-2F33-61FF-3C56-1ACE1F80C32B}"/>
                  </a:ext>
                </a:extLst>
              </p:cNvPr>
              <p:cNvSpPr/>
              <p:nvPr/>
            </p:nvSpPr>
            <p:spPr>
              <a:xfrm>
                <a:off x="0" y="4683127"/>
                <a:ext cx="76196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29"/>
                  <a:gd name="f9" fmla="val 3"/>
                  <a:gd name="f10" fmla="val 31"/>
                  <a:gd name="f11" fmla="val 4"/>
                  <a:gd name="f12" fmla="val 6"/>
                  <a:gd name="f13" fmla="val 8"/>
                  <a:gd name="f14" fmla="val 10"/>
                  <a:gd name="f15" fmla="val 11"/>
                  <a:gd name="f16" fmla="val 27"/>
                  <a:gd name="f17" fmla="val 22"/>
                  <a:gd name="f18" fmla="val 17"/>
                  <a:gd name="f19" fmla="val 13"/>
                  <a:gd name="f20" fmla="val 16"/>
                  <a:gd name="f21" fmla="val 18"/>
                  <a:gd name="f22" fmla="val 1"/>
                  <a:gd name="f23" fmla="val 2"/>
                  <a:gd name="f24" fmla="val 12"/>
                  <a:gd name="f25" fmla="val 15"/>
                  <a:gd name="f26" fmla="val 21"/>
                  <a:gd name="f27" fmla="val 24"/>
                  <a:gd name="f28" fmla="+- 0 0 -90"/>
                  <a:gd name="f29" fmla="*/ f3 1 32"/>
                  <a:gd name="f30" fmla="*/ f4 1 20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2"/>
                  <a:gd name="f39" fmla="*/ f35 1 20"/>
                  <a:gd name="f40" fmla="*/ 29 f36 1"/>
                  <a:gd name="f41" fmla="*/ 3 f35 1"/>
                  <a:gd name="f42" fmla="*/ 32 f36 1"/>
                  <a:gd name="f43" fmla="*/ 8 f35 1"/>
                  <a:gd name="f44" fmla="*/ 27 f36 1"/>
                  <a:gd name="f45" fmla="*/ 11 f35 1"/>
                  <a:gd name="f46" fmla="*/ 13 f36 1"/>
                  <a:gd name="f47" fmla="*/ 16 f35 1"/>
                  <a:gd name="f48" fmla="*/ 3 f36 1"/>
                  <a:gd name="f49" fmla="*/ 1 f36 1"/>
                  <a:gd name="f50" fmla="*/ 12 f36 1"/>
                  <a:gd name="f51" fmla="*/ 2 f35 1"/>
                  <a:gd name="f52" fmla="*/ 21 f36 1"/>
                  <a:gd name="f53" fmla="*/ 1 f35 1"/>
                  <a:gd name="f54" fmla="+- f37 0 f1"/>
                  <a:gd name="f55" fmla="*/ f40 1 32"/>
                  <a:gd name="f56" fmla="*/ f41 1 20"/>
                  <a:gd name="f57" fmla="*/ f42 1 32"/>
                  <a:gd name="f58" fmla="*/ f43 1 20"/>
                  <a:gd name="f59" fmla="*/ f44 1 32"/>
                  <a:gd name="f60" fmla="*/ f45 1 20"/>
                  <a:gd name="f61" fmla="*/ f46 1 32"/>
                  <a:gd name="f62" fmla="*/ f47 1 20"/>
                  <a:gd name="f63" fmla="*/ f48 1 32"/>
                  <a:gd name="f64" fmla="*/ f49 1 32"/>
                  <a:gd name="f65" fmla="*/ f50 1 32"/>
                  <a:gd name="f66" fmla="*/ f51 1 20"/>
                  <a:gd name="f67" fmla="*/ f52 1 32"/>
                  <a:gd name="f68" fmla="*/ f53 1 20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9"/>
                  <a:gd name="f79" fmla="*/ f61 1 f38"/>
                  <a:gd name="f80" fmla="*/ f62 1 f39"/>
                  <a:gd name="f81" fmla="*/ f63 1 f38"/>
                  <a:gd name="f82" fmla="*/ f64 1 f38"/>
                  <a:gd name="f83" fmla="*/ f65 1 f38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30 1"/>
                  <a:gd name="f97" fmla="*/ f79 f29 1"/>
                  <a:gd name="f98" fmla="*/ f80 f30 1"/>
                  <a:gd name="f99" fmla="*/ f81 f29 1"/>
                  <a:gd name="f100" fmla="*/ f82 f29 1"/>
                  <a:gd name="f101" fmla="*/ f83 f29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98"/>
                  </a:cxn>
                  <a:cxn ang="f54">
                    <a:pos x="f100" y="f94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32" h="20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0" y="f14"/>
                      <a:pt x="f8" y="f15"/>
                      <a:pt x="f16" y="f15"/>
                    </a:cubicBezTo>
                    <a:cubicBezTo>
                      <a:pt x="f17" y="f15"/>
                      <a:pt x="f18" y="f19"/>
                      <a:pt x="f19" y="f20"/>
                    </a:cubicBezTo>
                    <a:cubicBezTo>
                      <a:pt x="f14" y="f21"/>
                      <a:pt x="f12" y="f7"/>
                      <a:pt x="f9" y="f20"/>
                    </a:cubicBezTo>
                    <a:cubicBezTo>
                      <a:pt x="f22" y="f19"/>
                      <a:pt x="f5" y="f14"/>
                      <a:pt x="f22" y="f13"/>
                    </a:cubicBezTo>
                    <a:cubicBezTo>
                      <a:pt x="f11" y="f11"/>
                      <a:pt x="f13" y="f23"/>
                      <a:pt x="f24" y="f23"/>
                    </a:cubicBezTo>
                    <a:cubicBezTo>
                      <a:pt x="f25" y="f9"/>
                      <a:pt x="f21" y="f9"/>
                      <a:pt x="f26" y="f22"/>
                    </a:cubicBezTo>
                    <a:cubicBezTo>
                      <a:pt x="f27" y="f5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6" name="Freeform 517">
                <a:extLst>
                  <a:ext uri="{FF2B5EF4-FFF2-40B4-BE49-F238E27FC236}">
                    <a16:creationId xmlns:a16="http://schemas.microsoft.com/office/drawing/2014/main" id="{3F0B0171-4F12-E15B-EBA5-14C9D98A63D9}"/>
                  </a:ext>
                </a:extLst>
              </p:cNvPr>
              <p:cNvSpPr/>
              <p:nvPr/>
            </p:nvSpPr>
            <p:spPr>
              <a:xfrm>
                <a:off x="0" y="4733931"/>
                <a:ext cx="74615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3"/>
                  <a:gd name="f9" fmla="val 5"/>
                  <a:gd name="f10" fmla="val 10"/>
                  <a:gd name="f11" fmla="val 18"/>
                  <a:gd name="f12" fmla="val 1"/>
                  <a:gd name="f13" fmla="val 27"/>
                  <a:gd name="f14" fmla="val 30"/>
                  <a:gd name="f15" fmla="val 6"/>
                  <a:gd name="f16" fmla="val 9"/>
                  <a:gd name="f17" fmla="val 29"/>
                  <a:gd name="f18" fmla="val 24"/>
                  <a:gd name="f19" fmla="val 11"/>
                  <a:gd name="f20" fmla="val 17"/>
                  <a:gd name="f21" fmla="val 15"/>
                  <a:gd name="f22" fmla="val 14"/>
                  <a:gd name="f23" fmla="val 12"/>
                  <a:gd name="f24" fmla="val 8"/>
                  <a:gd name="f25" fmla="val 16"/>
                  <a:gd name="f26" fmla="val 13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3 f35 1"/>
                  <a:gd name="f40" fmla="*/ 5 f34 1"/>
                  <a:gd name="f41" fmla="*/ 27 f35 1"/>
                  <a:gd name="f42" fmla="*/ 0 f34 1"/>
                  <a:gd name="f43" fmla="*/ 30 f35 1"/>
                  <a:gd name="f44" fmla="*/ 6 f34 1"/>
                  <a:gd name="f45" fmla="*/ 9 f34 1"/>
                  <a:gd name="f46" fmla="*/ 17 f35 1"/>
                  <a:gd name="f47" fmla="*/ 10 f34 1"/>
                  <a:gd name="f48" fmla="*/ 8 f35 1"/>
                  <a:gd name="f49" fmla="*/ 17 f34 1"/>
                  <a:gd name="f50" fmla="*/ 1 f35 1"/>
                  <a:gd name="f51" fmla="*/ 16 f34 1"/>
                  <a:gd name="f52" fmla="+- f36 0 f1"/>
                  <a:gd name="f53" fmla="*/ f39 1 31"/>
                  <a:gd name="f54" fmla="*/ f40 1 19"/>
                  <a:gd name="f55" fmla="*/ f41 1 31"/>
                  <a:gd name="f56" fmla="*/ f42 1 19"/>
                  <a:gd name="f57" fmla="*/ f43 1 31"/>
                  <a:gd name="f58" fmla="*/ f44 1 19"/>
                  <a:gd name="f59" fmla="*/ f45 1 19"/>
                  <a:gd name="f60" fmla="*/ f46 1 31"/>
                  <a:gd name="f61" fmla="*/ f47 1 19"/>
                  <a:gd name="f62" fmla="*/ f48 1 31"/>
                  <a:gd name="f63" fmla="*/ f49 1 19"/>
                  <a:gd name="f64" fmla="*/ f50 1 31"/>
                  <a:gd name="f65" fmla="*/ f51 1 19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89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4" y="f8"/>
                      <a:pt x="f14" y="f15"/>
                    </a:cubicBezTo>
                    <a:cubicBezTo>
                      <a:pt x="f6" y="f16"/>
                      <a:pt x="f17" y="f16"/>
                      <a:pt x="f13" y="f16"/>
                    </a:cubicBezTo>
                    <a:cubicBezTo>
                      <a:pt x="f18" y="f19"/>
                      <a:pt x="f11" y="f16"/>
                      <a:pt x="f20" y="f10"/>
                    </a:cubicBezTo>
                    <a:cubicBezTo>
                      <a:pt x="f21" y="f22"/>
                      <a:pt x="f23" y="f21"/>
                      <a:pt x="f24" y="f20"/>
                    </a:cubicBezTo>
                    <a:cubicBezTo>
                      <a:pt x="f15" y="f11"/>
                      <a:pt x="f8" y="f7"/>
                      <a:pt x="f12" y="f25"/>
                    </a:cubicBezTo>
                    <a:cubicBezTo>
                      <a:pt x="f5" y="f26"/>
                      <a:pt x="f5" y="f16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7" name="Freeform 518">
                <a:extLst>
                  <a:ext uri="{FF2B5EF4-FFF2-40B4-BE49-F238E27FC236}">
                    <a16:creationId xmlns:a16="http://schemas.microsoft.com/office/drawing/2014/main" id="{DBDD7289-B6BA-DA16-9AFD-276948C21BFD}"/>
                  </a:ext>
                </a:extLst>
              </p:cNvPr>
              <p:cNvSpPr/>
              <p:nvPr/>
            </p:nvSpPr>
            <p:spPr>
              <a:xfrm>
                <a:off x="80960" y="4578355"/>
                <a:ext cx="5555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4"/>
                  <a:gd name="f9" fmla="val 12"/>
                  <a:gd name="f10" fmla="val 3"/>
                  <a:gd name="f11" fmla="val 9"/>
                  <a:gd name="f12" fmla="val 6"/>
                  <a:gd name="f13" fmla="val 16"/>
                  <a:gd name="f14" fmla="val 1"/>
                  <a:gd name="f15" fmla="val 18"/>
                  <a:gd name="f16" fmla="val 11"/>
                  <a:gd name="f17" fmla="val 15"/>
                  <a:gd name="f18" fmla="val 14"/>
                  <a:gd name="f19" fmla="val 8"/>
                  <a:gd name="f20" fmla="+- 0 0 -90"/>
                  <a:gd name="f21" fmla="*/ f3 1 23"/>
                  <a:gd name="f22" fmla="*/ f4 1 17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23"/>
                  <a:gd name="f31" fmla="*/ f27 1 17"/>
                  <a:gd name="f32" fmla="*/ 4 f28 1"/>
                  <a:gd name="f33" fmla="*/ 12 f27 1"/>
                  <a:gd name="f34" fmla="*/ 3 f28 1"/>
                  <a:gd name="f35" fmla="*/ 3 f27 1"/>
                  <a:gd name="f36" fmla="*/ 18 f28 1"/>
                  <a:gd name="f37" fmla="*/ 4 f27 1"/>
                  <a:gd name="f38" fmla="*/ 15 f28 1"/>
                  <a:gd name="f39" fmla="*/ 14 f27 1"/>
                  <a:gd name="f40" fmla="+- f29 0 f1"/>
                  <a:gd name="f41" fmla="*/ f32 1 23"/>
                  <a:gd name="f42" fmla="*/ f33 1 17"/>
                  <a:gd name="f43" fmla="*/ f34 1 23"/>
                  <a:gd name="f44" fmla="*/ f35 1 17"/>
                  <a:gd name="f45" fmla="*/ f36 1 23"/>
                  <a:gd name="f46" fmla="*/ f37 1 17"/>
                  <a:gd name="f47" fmla="*/ f38 1 23"/>
                  <a:gd name="f48" fmla="*/ f39 1 17"/>
                  <a:gd name="f49" fmla="*/ 0 1 f30"/>
                  <a:gd name="f50" fmla="*/ f24 1 f30"/>
                  <a:gd name="f51" fmla="*/ 0 1 f31"/>
                  <a:gd name="f52" fmla="*/ f25 1 f31"/>
                  <a:gd name="f53" fmla="*/ f41 1 f30"/>
                  <a:gd name="f54" fmla="*/ f42 1 f31"/>
                  <a:gd name="f55" fmla="*/ f43 1 f30"/>
                  <a:gd name="f56" fmla="*/ f44 1 f31"/>
                  <a:gd name="f57" fmla="*/ f45 1 f30"/>
                  <a:gd name="f58" fmla="*/ f46 1 f31"/>
                  <a:gd name="f59" fmla="*/ f47 1 f30"/>
                  <a:gd name="f60" fmla="*/ f48 1 f31"/>
                  <a:gd name="f61" fmla="*/ f49 f21 1"/>
                  <a:gd name="f62" fmla="*/ f50 f21 1"/>
                  <a:gd name="f63" fmla="*/ f52 f22 1"/>
                  <a:gd name="f64" fmla="*/ f51 f22 1"/>
                  <a:gd name="f65" fmla="*/ f53 f21 1"/>
                  <a:gd name="f66" fmla="*/ f54 f22 1"/>
                  <a:gd name="f67" fmla="*/ f55 f21 1"/>
                  <a:gd name="f68" fmla="*/ f56 f22 1"/>
                  <a:gd name="f69" fmla="*/ f57 f21 1"/>
                  <a:gd name="f70" fmla="*/ f58 f22 1"/>
                  <a:gd name="f71" fmla="*/ f59 f21 1"/>
                  <a:gd name="f72" fmla="*/ f60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5" y="f66"/>
                  </a:cxn>
                  <a:cxn ang="f40">
                    <a:pos x="f67" y="f68"/>
                  </a:cxn>
                  <a:cxn ang="f40">
                    <a:pos x="f69" y="f70"/>
                  </a:cxn>
                  <a:cxn ang="f40">
                    <a:pos x="f71" y="f72"/>
                  </a:cxn>
                  <a:cxn ang="f40">
                    <a:pos x="f65" y="f66"/>
                  </a:cxn>
                </a:cxnLst>
                <a:rect l="f61" t="f64" r="f62" b="f63"/>
                <a:pathLst>
                  <a:path w="23" h="17">
                    <a:moveTo>
                      <a:pt x="f8" y="f9"/>
                    </a:moveTo>
                    <a:cubicBezTo>
                      <a:pt x="f10" y="f11"/>
                      <a:pt x="f5" y="f12"/>
                      <a:pt x="f10" y="f10"/>
                    </a:cubicBezTo>
                    <a:cubicBezTo>
                      <a:pt x="f12" y="f5"/>
                      <a:pt x="f13" y="f14"/>
                      <a:pt x="f15" y="f8"/>
                    </a:cubicBezTo>
                    <a:cubicBezTo>
                      <a:pt x="f6" y="f11"/>
                      <a:pt x="f7" y="f16"/>
                      <a:pt x="f17" y="f18"/>
                    </a:cubicBezTo>
                    <a:cubicBezTo>
                      <a:pt x="f18" y="f7"/>
                      <a:pt x="f19" y="f13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8" name="Freeform 519">
                <a:extLst>
                  <a:ext uri="{FF2B5EF4-FFF2-40B4-BE49-F238E27FC236}">
                    <a16:creationId xmlns:a16="http://schemas.microsoft.com/office/drawing/2014/main" id="{AF4F7B8D-A67C-474F-074B-30B560F7E44D}"/>
                  </a:ext>
                </a:extLst>
              </p:cNvPr>
              <p:cNvSpPr/>
              <p:nvPr/>
            </p:nvSpPr>
            <p:spPr>
              <a:xfrm>
                <a:off x="107954" y="4813301"/>
                <a:ext cx="47621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16"/>
                  <a:gd name="f9" fmla="val 15"/>
                  <a:gd name="f10" fmla="val 3"/>
                  <a:gd name="f11" fmla="val 18"/>
                  <a:gd name="f12" fmla="val 7"/>
                  <a:gd name="f13" fmla="val 9"/>
                  <a:gd name="f14" fmla="val 5"/>
                  <a:gd name="f15" fmla="val 13"/>
                  <a:gd name="f16" fmla="val 6"/>
                  <a:gd name="f17" fmla="val 14"/>
                  <a:gd name="f18" fmla="val 11"/>
                  <a:gd name="f19" fmla="val 12"/>
                  <a:gd name="f20" fmla="val 2"/>
                  <a:gd name="f21" fmla="val 1"/>
                  <a:gd name="f22" fmla="val 8"/>
                  <a:gd name="f23" fmla="val 4"/>
                  <a:gd name="f24" fmla="+- 0 0 -90"/>
                  <a:gd name="f25" fmla="*/ f3 1 20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17"/>
                  <a:gd name="f36" fmla="*/ 16 f32 1"/>
                  <a:gd name="f37" fmla="*/ 0 f31 1"/>
                  <a:gd name="f38" fmla="*/ 18 f32 1"/>
                  <a:gd name="f39" fmla="*/ 7 f31 1"/>
                  <a:gd name="f40" fmla="*/ 13 f32 1"/>
                  <a:gd name="f41" fmla="*/ 6 f31 1"/>
                  <a:gd name="f42" fmla="*/ 12 f32 1"/>
                  <a:gd name="f43" fmla="*/ 13 f31 1"/>
                  <a:gd name="f44" fmla="*/ 2 f32 1"/>
                  <a:gd name="f45" fmla="*/ 17 f31 1"/>
                  <a:gd name="f46" fmla="*/ 0 f32 1"/>
                  <a:gd name="f47" fmla="*/ 14 f31 1"/>
                  <a:gd name="f48" fmla="*/ 4 f32 1"/>
                  <a:gd name="f49" fmla="+- f33 0 f1"/>
                  <a:gd name="f50" fmla="*/ f36 1 20"/>
                  <a:gd name="f51" fmla="*/ f37 1 17"/>
                  <a:gd name="f52" fmla="*/ f38 1 20"/>
                  <a:gd name="f53" fmla="*/ f39 1 17"/>
                  <a:gd name="f54" fmla="*/ f40 1 20"/>
                  <a:gd name="f55" fmla="*/ f41 1 17"/>
                  <a:gd name="f56" fmla="*/ f42 1 20"/>
                  <a:gd name="f57" fmla="*/ f43 1 17"/>
                  <a:gd name="f58" fmla="*/ f44 1 20"/>
                  <a:gd name="f59" fmla="*/ f45 1 17"/>
                  <a:gd name="f60" fmla="*/ f46 1 20"/>
                  <a:gd name="f61" fmla="*/ f47 1 17"/>
                  <a:gd name="f62" fmla="*/ f48 1 20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87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0" h="17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7" y="f13"/>
                      <a:pt x="f9" y="f14"/>
                      <a:pt x="f15" y="f16"/>
                    </a:cubicBezTo>
                    <a:cubicBezTo>
                      <a:pt x="f9" y="f13"/>
                      <a:pt x="f17" y="f18"/>
                      <a:pt x="f19" y="f15"/>
                    </a:cubicBezTo>
                    <a:cubicBezTo>
                      <a:pt x="f13" y="f8"/>
                      <a:pt x="f16" y="f7"/>
                      <a:pt x="f20" y="f7"/>
                    </a:cubicBezTo>
                    <a:cubicBezTo>
                      <a:pt x="f5" y="f7"/>
                      <a:pt x="f5" y="f9"/>
                      <a:pt x="f5" y="f17"/>
                    </a:cubicBezTo>
                    <a:cubicBezTo>
                      <a:pt x="f5" y="f18"/>
                      <a:pt x="f21" y="f22"/>
                      <a:pt x="f23" y="f12"/>
                    </a:cubicBezTo>
                    <a:cubicBezTo>
                      <a:pt x="f22" y="f14"/>
                      <a:pt x="f19" y="f23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19" name="Freeform 520">
                <a:extLst>
                  <a:ext uri="{FF2B5EF4-FFF2-40B4-BE49-F238E27FC236}">
                    <a16:creationId xmlns:a16="http://schemas.microsoft.com/office/drawing/2014/main" id="{BCDC1115-81DD-619E-5639-F5FADC28EF68}"/>
                  </a:ext>
                </a:extLst>
              </p:cNvPr>
              <p:cNvSpPr/>
              <p:nvPr/>
            </p:nvSpPr>
            <p:spPr>
              <a:xfrm>
                <a:off x="79379" y="4678363"/>
                <a:ext cx="3333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1"/>
                  <a:gd name="f8" fmla="val 10"/>
                  <a:gd name="f9" fmla="val 8"/>
                  <a:gd name="f10" fmla="val 5"/>
                  <a:gd name="f11" fmla="val 3"/>
                  <a:gd name="f12" fmla="val 1"/>
                  <a:gd name="f13" fmla="val 7"/>
                  <a:gd name="f14" fmla="val 2"/>
                  <a:gd name="f15" fmla="val 4"/>
                  <a:gd name="f16" fmla="+- 0 0 -90"/>
                  <a:gd name="f17" fmla="*/ f3 1 14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1"/>
                  <a:gd name="f28" fmla="*/ 11 f24 1"/>
                  <a:gd name="f29" fmla="*/ 10 f23 1"/>
                  <a:gd name="f30" fmla="*/ 3 f24 1"/>
                  <a:gd name="f31" fmla="*/ 8 f23 1"/>
                  <a:gd name="f32" fmla="*/ 2 f24 1"/>
                  <a:gd name="f33" fmla="*/ 2 f23 1"/>
                  <a:gd name="f34" fmla="*/ 10 f24 1"/>
                  <a:gd name="f35" fmla="*/ 4 f23 1"/>
                  <a:gd name="f36" fmla="+- f25 0 f1"/>
                  <a:gd name="f37" fmla="*/ f28 1 14"/>
                  <a:gd name="f38" fmla="*/ f29 1 11"/>
                  <a:gd name="f39" fmla="*/ f30 1 14"/>
                  <a:gd name="f40" fmla="*/ f31 1 11"/>
                  <a:gd name="f41" fmla="*/ f32 1 14"/>
                  <a:gd name="f42" fmla="*/ f33 1 11"/>
                  <a:gd name="f43" fmla="*/ f34 1 14"/>
                  <a:gd name="f44" fmla="*/ f35 1 11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1">
                    <a:moveTo>
                      <a:pt x="f7" y="f8"/>
                    </a:moveTo>
                    <a:cubicBezTo>
                      <a:pt x="f9" y="f7"/>
                      <a:pt x="f10" y="f7"/>
                      <a:pt x="f11" y="f9"/>
                    </a:cubicBezTo>
                    <a:cubicBezTo>
                      <a:pt x="f12" y="f13"/>
                      <a:pt x="f5" y="f11"/>
                      <a:pt x="f14" y="f14"/>
                    </a:cubicBezTo>
                    <a:cubicBezTo>
                      <a:pt x="f10" y="f5"/>
                      <a:pt x="f9" y="f14"/>
                      <a:pt x="f8" y="f15"/>
                    </a:cubicBezTo>
                    <a:cubicBezTo>
                      <a:pt x="f7" y="f10"/>
                      <a:pt x="f6" y="f13"/>
                      <a:pt x="f7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0" name="Freeform 521">
                <a:extLst>
                  <a:ext uri="{FF2B5EF4-FFF2-40B4-BE49-F238E27FC236}">
                    <a16:creationId xmlns:a16="http://schemas.microsoft.com/office/drawing/2014/main" id="{F4D8970E-CD82-CBCA-58A3-AB71FD113AF4}"/>
                  </a:ext>
                </a:extLst>
              </p:cNvPr>
              <p:cNvSpPr/>
              <p:nvPr/>
            </p:nvSpPr>
            <p:spPr>
              <a:xfrm>
                <a:off x="76196" y="4721230"/>
                <a:ext cx="31747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2"/>
                  <a:gd name="f8" fmla="val 4"/>
                  <a:gd name="f9" fmla="val 8"/>
                  <a:gd name="f10" fmla="val 3"/>
                  <a:gd name="f11" fmla="val 7"/>
                  <a:gd name="f12" fmla="val 6"/>
                  <a:gd name="f13" fmla="val 9"/>
                  <a:gd name="f14" fmla="val 10"/>
                  <a:gd name="f15" fmla="val 5"/>
                  <a:gd name="f16" fmla="+- 0 0 -90"/>
                  <a:gd name="f17" fmla="*/ f3 1 13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12"/>
                  <a:gd name="f28" fmla="*/ 4 f24 1"/>
                  <a:gd name="f29" fmla="*/ 8 f23 1"/>
                  <a:gd name="f30" fmla="*/ 3 f24 1"/>
                  <a:gd name="f31" fmla="*/ 4 f23 1"/>
                  <a:gd name="f32" fmla="*/ 9 f24 1"/>
                  <a:gd name="f33" fmla="*/ 3 f23 1"/>
                  <a:gd name="f34" fmla="*/ 12 f24 1"/>
                  <a:gd name="f35" fmla="+- f25 0 f1"/>
                  <a:gd name="f36" fmla="*/ f28 1 13"/>
                  <a:gd name="f37" fmla="*/ f29 1 12"/>
                  <a:gd name="f38" fmla="*/ f30 1 13"/>
                  <a:gd name="f39" fmla="*/ f31 1 12"/>
                  <a:gd name="f40" fmla="*/ f32 1 13"/>
                  <a:gd name="f41" fmla="*/ f33 1 12"/>
                  <a:gd name="f42" fmla="*/ f34 1 13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3" h="12">
                    <a:moveTo>
                      <a:pt x="f8" y="f9"/>
                    </a:moveTo>
                    <a:cubicBezTo>
                      <a:pt x="f10" y="f11"/>
                      <a:pt x="f5" y="f12"/>
                      <a:pt x="f10" y="f8"/>
                    </a:cubicBezTo>
                    <a:cubicBezTo>
                      <a:pt x="f8" y="f10"/>
                      <a:pt x="f11" y="f5"/>
                      <a:pt x="f13" y="f10"/>
                    </a:cubicBezTo>
                    <a:cubicBezTo>
                      <a:pt x="f14" y="f15"/>
                      <a:pt x="f6" y="f12"/>
                      <a:pt x="f7" y="f9"/>
                    </a:cubicBezTo>
                    <a:cubicBezTo>
                      <a:pt x="f14" y="f14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1" name="Freeform 522">
                <a:extLst>
                  <a:ext uri="{FF2B5EF4-FFF2-40B4-BE49-F238E27FC236}">
                    <a16:creationId xmlns:a16="http://schemas.microsoft.com/office/drawing/2014/main" id="{3AD82B94-90C8-BD6E-882C-12A12EE053B8}"/>
                  </a:ext>
                </a:extLst>
              </p:cNvPr>
              <p:cNvSpPr/>
              <p:nvPr/>
            </p:nvSpPr>
            <p:spPr>
              <a:xfrm>
                <a:off x="161921" y="4794254"/>
                <a:ext cx="17465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val 6"/>
                  <a:gd name="f13" fmla="+- 0 0 -90"/>
                  <a:gd name="f14" fmla="*/ f3 1 7"/>
                  <a:gd name="f15" fmla="*/ f4 1 5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5"/>
                  <a:gd name="f24" fmla="*/ f21 1 7"/>
                  <a:gd name="f25" fmla="*/ 5 f21 1"/>
                  <a:gd name="f26" fmla="*/ 4 f20 1"/>
                  <a:gd name="f27" fmla="*/ 2 f21 1"/>
                  <a:gd name="f28" fmla="*/ 1 f20 1"/>
                  <a:gd name="f29" fmla="*/ 6 f21 1"/>
                  <a:gd name="f30" fmla="+- f22 0 f1"/>
                  <a:gd name="f31" fmla="*/ f25 1 7"/>
                  <a:gd name="f32" fmla="*/ f26 1 5"/>
                  <a:gd name="f33" fmla="*/ f27 1 7"/>
                  <a:gd name="f34" fmla="*/ f28 1 5"/>
                  <a:gd name="f35" fmla="*/ f29 1 7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1" y="f52"/>
                  </a:cxn>
                  <a:cxn ang="f30">
                    <a:pos x="f53" y="f52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7" h="5">
                    <a:moveTo>
                      <a:pt x="f7" y="f8"/>
                    </a:moveTo>
                    <a:cubicBezTo>
                      <a:pt x="f8" y="f7"/>
                      <a:pt x="f9" y="f7"/>
                      <a:pt x="f10" y="f8"/>
                    </a:cubicBezTo>
                    <a:cubicBezTo>
                      <a:pt x="f11" y="f9"/>
                      <a:pt x="f5" y="f10"/>
                      <a:pt x="f10" y="f11"/>
                    </a:cubicBezTo>
                    <a:cubicBezTo>
                      <a:pt x="f9" y="f5"/>
                      <a:pt x="f7" y="f5"/>
                      <a:pt x="f12" y="f11"/>
                    </a:cubicBezTo>
                    <a:cubicBezTo>
                      <a:pt x="f6" y="f10"/>
                      <a:pt x="f12" y="f9"/>
                      <a:pt x="f7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2" name="Freeform 523">
                <a:extLst>
                  <a:ext uri="{FF2B5EF4-FFF2-40B4-BE49-F238E27FC236}">
                    <a16:creationId xmlns:a16="http://schemas.microsoft.com/office/drawing/2014/main" id="{5662A680-5DC3-CC2C-61A9-C8A80E62D6AB}"/>
                  </a:ext>
                </a:extLst>
              </p:cNvPr>
              <p:cNvSpPr/>
              <p:nvPr/>
            </p:nvSpPr>
            <p:spPr>
              <a:xfrm>
                <a:off x="1350961" y="4805364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3"/>
                  <a:gd name="f10" fmla="val 1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2 f19 1"/>
                  <a:gd name="f24" fmla="*/ 0 f18 1"/>
                  <a:gd name="f25" fmla="*/ 4 f19 1"/>
                  <a:gd name="f26" fmla="*/ 2 f18 1"/>
                  <a:gd name="f27" fmla="*/ 5 f18 1"/>
                  <a:gd name="f28" fmla="*/ 0 f19 1"/>
                  <a:gd name="f29" fmla="*/ 3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5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3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3" y="f57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6"/>
                      <a:pt x="f9" y="f7"/>
                      <a:pt x="f8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3" name="Freeform 524">
                <a:extLst>
                  <a:ext uri="{FF2B5EF4-FFF2-40B4-BE49-F238E27FC236}">
                    <a16:creationId xmlns:a16="http://schemas.microsoft.com/office/drawing/2014/main" id="{C3B11F28-9F4A-F5C2-E61B-CF5CFA4BF9A9}"/>
                  </a:ext>
                </a:extLst>
              </p:cNvPr>
              <p:cNvSpPr/>
              <p:nvPr/>
            </p:nvSpPr>
            <p:spPr>
              <a:xfrm>
                <a:off x="949320" y="4852995"/>
                <a:ext cx="952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2"/>
                  <a:gd name="f10" fmla="val 1"/>
                  <a:gd name="f11" fmla="val 5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0 f20 1"/>
                  <a:gd name="f25" fmla="*/ 3 f19 1"/>
                  <a:gd name="f26" fmla="*/ 2 f20 1"/>
                  <a:gd name="f27" fmla="*/ 1 f19 1"/>
                  <a:gd name="f28" fmla="*/ 4 f20 1"/>
                  <a:gd name="f29" fmla="*/ 6 f19 1"/>
                  <a:gd name="f30" fmla="+- f21 0 f1"/>
                  <a:gd name="f31" fmla="*/ f24 1 4"/>
                  <a:gd name="f32" fmla="*/ f25 1 6"/>
                  <a:gd name="f33" fmla="*/ f26 1 4"/>
                  <a:gd name="f34" fmla="*/ f27 1 6"/>
                  <a:gd name="f35" fmla="*/ f28 1 4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2"/>
                  </a:cxn>
                  <a:cxn ang="f30">
                    <a:pos x="f53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4" h="6">
                    <a:moveTo>
                      <a:pt x="f5" y="f8"/>
                    </a:moveTo>
                    <a:cubicBezTo>
                      <a:pt x="f5" y="f9"/>
                      <a:pt x="f10" y="f5"/>
                      <a:pt x="f9" y="f10"/>
                    </a:cubicBezTo>
                    <a:cubicBezTo>
                      <a:pt x="f8" y="f10"/>
                      <a:pt x="f6" y="f9"/>
                      <a:pt x="f6" y="f8"/>
                    </a:cubicBezTo>
                    <a:cubicBezTo>
                      <a:pt x="f6" y="f11"/>
                      <a:pt x="f8" y="f7"/>
                      <a:pt x="f9" y="f7"/>
                    </a:cubicBezTo>
                    <a:cubicBezTo>
                      <a:pt x="f5" y="f11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4" name="Freeform 525">
                <a:extLst>
                  <a:ext uri="{FF2B5EF4-FFF2-40B4-BE49-F238E27FC236}">
                    <a16:creationId xmlns:a16="http://schemas.microsoft.com/office/drawing/2014/main" id="{22726141-A01B-E01D-476E-74468FEFB3D6}"/>
                  </a:ext>
                </a:extLst>
              </p:cNvPr>
              <p:cNvSpPr/>
              <p:nvPr/>
            </p:nvSpPr>
            <p:spPr>
              <a:xfrm>
                <a:off x="1190621" y="5091114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"/>
                  <a:gd name="f8" fmla="val 3"/>
                  <a:gd name="f9" fmla="val 4"/>
                  <a:gd name="f10" fmla="val 6"/>
                  <a:gd name="f11" fmla="val 2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0 f18 1"/>
                  <a:gd name="f22" fmla="*/ 1 f18 1"/>
                  <a:gd name="f23" fmla="*/ 8 f18 1"/>
                  <a:gd name="f24" fmla="*/ 6 f18 1"/>
                  <a:gd name="f25" fmla="+- f19 0 f1"/>
                  <a:gd name="f26" fmla="*/ f21 1 8"/>
                  <a:gd name="f27" fmla="*/ f22 1 8"/>
                  <a:gd name="f28" fmla="*/ f23 1 8"/>
                  <a:gd name="f29" fmla="*/ f24 1 8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2 f14 1"/>
                  <a:gd name="f42" fmla="*/ f33 f13 1"/>
                  <a:gd name="f43" fmla="*/ f34 f13 1"/>
                  <a:gd name="f44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1"/>
                  </a:cxn>
                  <a:cxn ang="f25">
                    <a:pos x="f43" y="f44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8" h="8">
                    <a:moveTo>
                      <a:pt x="f5" y="f5"/>
                    </a:moveTo>
                    <a:cubicBezTo>
                      <a:pt x="f5" y="f5"/>
                      <a:pt x="f7" y="f5"/>
                      <a:pt x="f7" y="f5"/>
                    </a:cubicBezTo>
                    <a:cubicBezTo>
                      <a:pt x="f8" y="f8"/>
                      <a:pt x="f9" y="f10"/>
                      <a:pt x="f6" y="f10"/>
                    </a:cubicBezTo>
                    <a:cubicBezTo>
                      <a:pt x="f11" y="f6"/>
                      <a:pt x="f11" y="f8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5" name="Freeform 526">
                <a:extLst>
                  <a:ext uri="{FF2B5EF4-FFF2-40B4-BE49-F238E27FC236}">
                    <a16:creationId xmlns:a16="http://schemas.microsoft.com/office/drawing/2014/main" id="{2D6C2DAB-E6B3-9FBB-274B-EA2376876BA4}"/>
                  </a:ext>
                </a:extLst>
              </p:cNvPr>
              <p:cNvSpPr/>
              <p:nvPr/>
            </p:nvSpPr>
            <p:spPr>
              <a:xfrm>
                <a:off x="792163" y="4638678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8" y="f7"/>
                      <a:pt x="f10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6" name="Freeform 527">
                <a:extLst>
                  <a:ext uri="{FF2B5EF4-FFF2-40B4-BE49-F238E27FC236}">
                    <a16:creationId xmlns:a16="http://schemas.microsoft.com/office/drawing/2014/main" id="{A555408D-C318-C526-9EA6-8B023B0C9231}"/>
                  </a:ext>
                </a:extLst>
              </p:cNvPr>
              <p:cNvSpPr/>
              <p:nvPr/>
            </p:nvSpPr>
            <p:spPr>
              <a:xfrm>
                <a:off x="93661" y="4867278"/>
                <a:ext cx="142875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6"/>
                  <a:gd name="f8" fmla="val 27"/>
                  <a:gd name="f9" fmla="val 4"/>
                  <a:gd name="f10" fmla="val 20"/>
                  <a:gd name="f11" fmla="val 3"/>
                  <a:gd name="f12" fmla="val 12"/>
                  <a:gd name="f13" fmla="val 7"/>
                  <a:gd name="f14" fmla="val 6"/>
                  <a:gd name="f15" fmla="val 10"/>
                  <a:gd name="f16" fmla="val 1"/>
                  <a:gd name="f17" fmla="val 13"/>
                  <a:gd name="f18" fmla="val 18"/>
                  <a:gd name="f19" fmla="val 2"/>
                  <a:gd name="f20" fmla="val 23"/>
                  <a:gd name="f21" fmla="val 5"/>
                  <a:gd name="f22" fmla="val 28"/>
                  <a:gd name="f23" fmla="val 8"/>
                  <a:gd name="f24" fmla="val 35"/>
                  <a:gd name="f25" fmla="val 43"/>
                  <a:gd name="f26" fmla="val 48"/>
                  <a:gd name="f27" fmla="val 9"/>
                  <a:gd name="f28" fmla="val 52"/>
                  <a:gd name="f29" fmla="val 16"/>
                  <a:gd name="f30" fmla="val 54"/>
                  <a:gd name="f31" fmla="val 21"/>
                  <a:gd name="f32" fmla="val 55"/>
                  <a:gd name="f33" fmla="val 31"/>
                  <a:gd name="f34" fmla="val 29"/>
                  <a:gd name="f35" fmla="val 53"/>
                  <a:gd name="f36" fmla="val 37"/>
                  <a:gd name="f37" fmla="val 50"/>
                  <a:gd name="f38" fmla="val 40"/>
                  <a:gd name="f39" fmla="val 44"/>
                  <a:gd name="f40" fmla="val 39"/>
                  <a:gd name="f41" fmla="val 36"/>
                  <a:gd name="f42" fmla="val 30"/>
                  <a:gd name="f43" fmla="+- 0 0 -90"/>
                  <a:gd name="f44" fmla="*/ f3 1 60"/>
                  <a:gd name="f45" fmla="*/ f4 1 4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6"/>
                  <a:gd name="f55" fmla="*/ 0 f51 1"/>
                  <a:gd name="f56" fmla="*/ 27 f50 1"/>
                  <a:gd name="f57" fmla="*/ 7 f51 1"/>
                  <a:gd name="f58" fmla="*/ 6 f50 1"/>
                  <a:gd name="f59" fmla="*/ 18 f51 1"/>
                  <a:gd name="f60" fmla="*/ 2 f50 1"/>
                  <a:gd name="f61" fmla="*/ 35 f51 1"/>
                  <a:gd name="f62" fmla="*/ 52 f51 1"/>
                  <a:gd name="f63" fmla="*/ 16 f50 1"/>
                  <a:gd name="f64" fmla="*/ 60 f51 1"/>
                  <a:gd name="f65" fmla="*/ 31 f50 1"/>
                  <a:gd name="f66" fmla="*/ 50 f51 1"/>
                  <a:gd name="f67" fmla="*/ 40 f50 1"/>
                  <a:gd name="f68" fmla="*/ 39 f51 1"/>
                  <a:gd name="f69" fmla="*/ 43 f50 1"/>
                  <a:gd name="f70" fmla="*/ 10 f51 1"/>
                  <a:gd name="f71" fmla="*/ 37 f50 1"/>
                  <a:gd name="f72" fmla="+- f52 0 f1"/>
                  <a:gd name="f73" fmla="*/ f55 1 60"/>
                  <a:gd name="f74" fmla="*/ f56 1 46"/>
                  <a:gd name="f75" fmla="*/ f57 1 60"/>
                  <a:gd name="f76" fmla="*/ f58 1 46"/>
                  <a:gd name="f77" fmla="*/ f59 1 60"/>
                  <a:gd name="f78" fmla="*/ f60 1 46"/>
                  <a:gd name="f79" fmla="*/ f61 1 60"/>
                  <a:gd name="f80" fmla="*/ f62 1 60"/>
                  <a:gd name="f81" fmla="*/ f63 1 46"/>
                  <a:gd name="f82" fmla="*/ f64 1 60"/>
                  <a:gd name="f83" fmla="*/ f65 1 46"/>
                  <a:gd name="f84" fmla="*/ f66 1 60"/>
                  <a:gd name="f85" fmla="*/ f67 1 46"/>
                  <a:gd name="f86" fmla="*/ f68 1 60"/>
                  <a:gd name="f87" fmla="*/ f69 1 46"/>
                  <a:gd name="f88" fmla="*/ f70 1 60"/>
                  <a:gd name="f89" fmla="*/ f71 1 46"/>
                  <a:gd name="f90" fmla="*/ 0 1 f53"/>
                  <a:gd name="f91" fmla="*/ f47 1 f53"/>
                  <a:gd name="f92" fmla="*/ 0 1 f54"/>
                  <a:gd name="f93" fmla="*/ f48 1 f54"/>
                  <a:gd name="f94" fmla="*/ f73 1 f53"/>
                  <a:gd name="f95" fmla="*/ f74 1 f54"/>
                  <a:gd name="f96" fmla="*/ f75 1 f53"/>
                  <a:gd name="f97" fmla="*/ f76 1 f54"/>
                  <a:gd name="f98" fmla="*/ f77 1 f53"/>
                  <a:gd name="f99" fmla="*/ f78 1 f54"/>
                  <a:gd name="f100" fmla="*/ f79 1 f53"/>
                  <a:gd name="f101" fmla="*/ f80 1 f53"/>
                  <a:gd name="f102" fmla="*/ f81 1 f54"/>
                  <a:gd name="f103" fmla="*/ f82 1 f53"/>
                  <a:gd name="f104" fmla="*/ f83 1 f54"/>
                  <a:gd name="f105" fmla="*/ f84 1 f53"/>
                  <a:gd name="f106" fmla="*/ f85 1 f54"/>
                  <a:gd name="f107" fmla="*/ f86 1 f53"/>
                  <a:gd name="f108" fmla="*/ f87 1 f54"/>
                  <a:gd name="f109" fmla="*/ f88 1 f53"/>
                  <a:gd name="f110" fmla="*/ f89 1 f54"/>
                  <a:gd name="f111" fmla="*/ f90 f44 1"/>
                  <a:gd name="f112" fmla="*/ f91 f44 1"/>
                  <a:gd name="f113" fmla="*/ f93 f45 1"/>
                  <a:gd name="f114" fmla="*/ f92 f45 1"/>
                  <a:gd name="f115" fmla="*/ f94 f44 1"/>
                  <a:gd name="f116" fmla="*/ f95 f45 1"/>
                  <a:gd name="f117" fmla="*/ f96 f44 1"/>
                  <a:gd name="f118" fmla="*/ f97 f45 1"/>
                  <a:gd name="f119" fmla="*/ f98 f44 1"/>
                  <a:gd name="f120" fmla="*/ f99 f45 1"/>
                  <a:gd name="f121" fmla="*/ f100 f44 1"/>
                  <a:gd name="f122" fmla="*/ f101 f44 1"/>
                  <a:gd name="f123" fmla="*/ f102 f45 1"/>
                  <a:gd name="f124" fmla="*/ f103 f44 1"/>
                  <a:gd name="f125" fmla="*/ f104 f45 1"/>
                  <a:gd name="f126" fmla="*/ f105 f44 1"/>
                  <a:gd name="f127" fmla="*/ f106 f45 1"/>
                  <a:gd name="f128" fmla="*/ f107 f44 1"/>
                  <a:gd name="f129" fmla="*/ f108 f45 1"/>
                  <a:gd name="f130" fmla="*/ f109 f44 1"/>
                  <a:gd name="f131" fmla="*/ f110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5" y="f116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18"/>
                  </a:cxn>
                  <a:cxn ang="f72">
                    <a:pos x="f122" y="f123"/>
                  </a:cxn>
                  <a:cxn ang="f72">
                    <a:pos x="f124" y="f125"/>
                  </a:cxn>
                  <a:cxn ang="f72">
                    <a:pos x="f126" y="f127"/>
                  </a:cxn>
                  <a:cxn ang="f72">
                    <a:pos x="f128" y="f129"/>
                  </a:cxn>
                  <a:cxn ang="f72">
                    <a:pos x="f130" y="f131"/>
                  </a:cxn>
                  <a:cxn ang="f72">
                    <a:pos x="f115" y="f116"/>
                  </a:cxn>
                </a:cxnLst>
                <a:rect l="f111" t="f114" r="f112" b="f113"/>
                <a:pathLst>
                  <a:path w="6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19"/>
                    </a:cubicBezTo>
                    <a:cubicBezTo>
                      <a:pt x="f20" y="f21"/>
                      <a:pt x="f22" y="f23"/>
                      <a:pt x="f24" y="f14"/>
                    </a:cubicBezTo>
                    <a:cubicBezTo>
                      <a:pt x="f25" y="f9"/>
                      <a:pt x="f26" y="f27"/>
                      <a:pt x="f28" y="f29"/>
                    </a:cubicBezTo>
                    <a:cubicBezTo>
                      <a:pt x="f30" y="f31"/>
                      <a:pt x="f32" y="f8"/>
                      <a:pt x="f6" y="f33"/>
                    </a:cubicBezTo>
                    <a:cubicBezTo>
                      <a:pt x="f28" y="f34"/>
                      <a:pt x="f35" y="f36"/>
                      <a:pt x="f37" y="f38"/>
                    </a:cubicBezTo>
                    <a:cubicBezTo>
                      <a:pt x="f7" y="f25"/>
                      <a:pt x="f39" y="f7"/>
                      <a:pt x="f40" y="f25"/>
                    </a:cubicBezTo>
                    <a:cubicBezTo>
                      <a:pt x="f34" y="f39"/>
                      <a:pt x="f10" y="f38"/>
                      <a:pt x="f15" y="f36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7" name="Freeform 528">
                <a:extLst>
                  <a:ext uri="{FF2B5EF4-FFF2-40B4-BE49-F238E27FC236}">
                    <a16:creationId xmlns:a16="http://schemas.microsoft.com/office/drawing/2014/main" id="{BC7EF386-19B0-FDF5-F23D-F93B3FD7371D}"/>
                  </a:ext>
                </a:extLst>
              </p:cNvPr>
              <p:cNvSpPr/>
              <p:nvPr/>
            </p:nvSpPr>
            <p:spPr>
              <a:xfrm>
                <a:off x="79379" y="4932365"/>
                <a:ext cx="115891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2"/>
                  <a:gd name="f11" fmla="val 14"/>
                  <a:gd name="f12" fmla="val 15"/>
                  <a:gd name="f13" fmla="val 8"/>
                  <a:gd name="f14" fmla="val 9"/>
                  <a:gd name="f15" fmla="val 16"/>
                  <a:gd name="f16" fmla="val 17"/>
                  <a:gd name="f17" fmla="val 26"/>
                  <a:gd name="f18" fmla="val 34"/>
                  <a:gd name="f19" fmla="val 44"/>
                  <a:gd name="f20" fmla="val 45"/>
                  <a:gd name="f21" fmla="val 19"/>
                  <a:gd name="f22" fmla="val 42"/>
                  <a:gd name="f23" fmla="val 22"/>
                  <a:gd name="f24" fmla="val 46"/>
                  <a:gd name="f25" fmla="val 25"/>
                  <a:gd name="f26" fmla="val 27"/>
                  <a:gd name="f27" fmla="val 32"/>
                  <a:gd name="f28" fmla="val 47"/>
                  <a:gd name="f29" fmla="val 35"/>
                  <a:gd name="f30" fmla="val 38"/>
                  <a:gd name="f31" fmla="val 39"/>
                  <a:gd name="f32" fmla="val 37"/>
                  <a:gd name="f33" fmla="val 40"/>
                  <a:gd name="f34" fmla="val 33"/>
                  <a:gd name="f35" fmla="val 41"/>
                  <a:gd name="f36" fmla="val 21"/>
                  <a:gd name="f37" fmla="val 13"/>
                  <a:gd name="f38" fmla="val 36"/>
                  <a:gd name="f39" fmla="val 11"/>
                  <a:gd name="f40" fmla="val 30"/>
                  <a:gd name="f41" fmla="val 7"/>
                  <a:gd name="f42" fmla="val 23"/>
                  <a:gd name="f43" fmla="val 3"/>
                  <a:gd name="f44" fmla="val 1"/>
                  <a:gd name="f45" fmla="val 12"/>
                  <a:gd name="f46" fmla="val 5"/>
                  <a:gd name="f47" fmla="+- 0 0 -90"/>
                  <a:gd name="f48" fmla="*/ f3 1 49"/>
                  <a:gd name="f49" fmla="*/ f4 1 43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49"/>
                  <a:gd name="f58" fmla="*/ f54 1 43"/>
                  <a:gd name="f59" fmla="*/ 6 f55 1"/>
                  <a:gd name="f60" fmla="*/ 0 f54 1"/>
                  <a:gd name="f61" fmla="*/ 15 f55 1"/>
                  <a:gd name="f62" fmla="*/ 8 f54 1"/>
                  <a:gd name="f63" fmla="*/ 17 f55 1"/>
                  <a:gd name="f64" fmla="*/ 9 f54 1"/>
                  <a:gd name="f65" fmla="*/ 43 f55 1"/>
                  <a:gd name="f66" fmla="*/ 15 f54 1"/>
                  <a:gd name="f67" fmla="*/ 45 f55 1"/>
                  <a:gd name="f68" fmla="*/ 16 f54 1"/>
                  <a:gd name="f69" fmla="*/ 46 f55 1"/>
                  <a:gd name="f70" fmla="*/ 25 f54 1"/>
                  <a:gd name="f71" fmla="*/ 47 f55 1"/>
                  <a:gd name="f72" fmla="*/ 35 f54 1"/>
                  <a:gd name="f73" fmla="*/ 39 f55 1"/>
                  <a:gd name="f74" fmla="*/ 39 f54 1"/>
                  <a:gd name="f75" fmla="*/ 33 f55 1"/>
                  <a:gd name="f76" fmla="*/ 41 f54 1"/>
                  <a:gd name="f77" fmla="*/ 16 f55 1"/>
                  <a:gd name="f78" fmla="*/ 37 f54 1"/>
                  <a:gd name="f79" fmla="*/ 10 f55 1"/>
                  <a:gd name="f80" fmla="*/ 30 f54 1"/>
                  <a:gd name="f81" fmla="*/ 3 f55 1"/>
                  <a:gd name="f82" fmla="*/ 22 f54 1"/>
                  <a:gd name="f83" fmla="*/ 2 f55 1"/>
                  <a:gd name="f84" fmla="+- f56 0 f1"/>
                  <a:gd name="f85" fmla="*/ f59 1 49"/>
                  <a:gd name="f86" fmla="*/ f60 1 43"/>
                  <a:gd name="f87" fmla="*/ f61 1 49"/>
                  <a:gd name="f88" fmla="*/ f62 1 43"/>
                  <a:gd name="f89" fmla="*/ f63 1 49"/>
                  <a:gd name="f90" fmla="*/ f64 1 43"/>
                  <a:gd name="f91" fmla="*/ f65 1 49"/>
                  <a:gd name="f92" fmla="*/ f66 1 43"/>
                  <a:gd name="f93" fmla="*/ f67 1 49"/>
                  <a:gd name="f94" fmla="*/ f68 1 43"/>
                  <a:gd name="f95" fmla="*/ f69 1 49"/>
                  <a:gd name="f96" fmla="*/ f70 1 43"/>
                  <a:gd name="f97" fmla="*/ f71 1 49"/>
                  <a:gd name="f98" fmla="*/ f72 1 43"/>
                  <a:gd name="f99" fmla="*/ f73 1 49"/>
                  <a:gd name="f100" fmla="*/ f74 1 43"/>
                  <a:gd name="f101" fmla="*/ f75 1 49"/>
                  <a:gd name="f102" fmla="*/ f76 1 43"/>
                  <a:gd name="f103" fmla="*/ f77 1 49"/>
                  <a:gd name="f104" fmla="*/ f78 1 43"/>
                  <a:gd name="f105" fmla="*/ f79 1 49"/>
                  <a:gd name="f106" fmla="*/ f80 1 43"/>
                  <a:gd name="f107" fmla="*/ f81 1 49"/>
                  <a:gd name="f108" fmla="*/ f82 1 43"/>
                  <a:gd name="f109" fmla="*/ f83 1 49"/>
                  <a:gd name="f110" fmla="*/ 0 1 f57"/>
                  <a:gd name="f111" fmla="*/ f51 1 f57"/>
                  <a:gd name="f112" fmla="*/ 0 1 f58"/>
                  <a:gd name="f113" fmla="*/ f52 1 f58"/>
                  <a:gd name="f114" fmla="*/ f85 1 f57"/>
                  <a:gd name="f115" fmla="*/ f86 1 f58"/>
                  <a:gd name="f116" fmla="*/ f87 1 f57"/>
                  <a:gd name="f117" fmla="*/ f88 1 f58"/>
                  <a:gd name="f118" fmla="*/ f89 1 f57"/>
                  <a:gd name="f119" fmla="*/ f90 1 f58"/>
                  <a:gd name="f120" fmla="*/ f91 1 f57"/>
                  <a:gd name="f121" fmla="*/ f92 1 f58"/>
                  <a:gd name="f122" fmla="*/ f93 1 f57"/>
                  <a:gd name="f123" fmla="*/ f94 1 f58"/>
                  <a:gd name="f124" fmla="*/ f95 1 f57"/>
                  <a:gd name="f125" fmla="*/ f96 1 f58"/>
                  <a:gd name="f126" fmla="*/ f97 1 f57"/>
                  <a:gd name="f127" fmla="*/ f98 1 f58"/>
                  <a:gd name="f128" fmla="*/ f99 1 f57"/>
                  <a:gd name="f129" fmla="*/ f100 1 f58"/>
                  <a:gd name="f130" fmla="*/ f101 1 f57"/>
                  <a:gd name="f131" fmla="*/ f102 1 f58"/>
                  <a:gd name="f132" fmla="*/ f103 1 f57"/>
                  <a:gd name="f133" fmla="*/ f104 1 f58"/>
                  <a:gd name="f134" fmla="*/ f105 1 f57"/>
                  <a:gd name="f135" fmla="*/ f106 1 f58"/>
                  <a:gd name="f136" fmla="*/ f107 1 f57"/>
                  <a:gd name="f137" fmla="*/ f108 1 f58"/>
                  <a:gd name="f138" fmla="*/ f109 1 f57"/>
                  <a:gd name="f139" fmla="*/ f110 f48 1"/>
                  <a:gd name="f140" fmla="*/ f111 f48 1"/>
                  <a:gd name="f141" fmla="*/ f113 f49 1"/>
                  <a:gd name="f142" fmla="*/ f112 f49 1"/>
                  <a:gd name="f143" fmla="*/ f114 f48 1"/>
                  <a:gd name="f144" fmla="*/ f115 f49 1"/>
                  <a:gd name="f145" fmla="*/ f116 f48 1"/>
                  <a:gd name="f146" fmla="*/ f117 f49 1"/>
                  <a:gd name="f147" fmla="*/ f118 f48 1"/>
                  <a:gd name="f148" fmla="*/ f119 f49 1"/>
                  <a:gd name="f149" fmla="*/ f120 f48 1"/>
                  <a:gd name="f150" fmla="*/ f121 f49 1"/>
                  <a:gd name="f151" fmla="*/ f122 f48 1"/>
                  <a:gd name="f152" fmla="*/ f123 f49 1"/>
                  <a:gd name="f153" fmla="*/ f124 f48 1"/>
                  <a:gd name="f154" fmla="*/ f125 f49 1"/>
                  <a:gd name="f155" fmla="*/ f126 f48 1"/>
                  <a:gd name="f156" fmla="*/ f127 f49 1"/>
                  <a:gd name="f157" fmla="*/ f128 f48 1"/>
                  <a:gd name="f158" fmla="*/ f129 f49 1"/>
                  <a:gd name="f159" fmla="*/ f130 f48 1"/>
                  <a:gd name="f160" fmla="*/ f131 f49 1"/>
                  <a:gd name="f161" fmla="*/ f132 f48 1"/>
                  <a:gd name="f162" fmla="*/ f133 f49 1"/>
                  <a:gd name="f163" fmla="*/ f134 f48 1"/>
                  <a:gd name="f164" fmla="*/ f135 f49 1"/>
                  <a:gd name="f165" fmla="*/ f136 f48 1"/>
                  <a:gd name="f166" fmla="*/ f137 f49 1"/>
                  <a:gd name="f167" fmla="*/ f13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46"/>
                  </a:cxn>
                  <a:cxn ang="f84">
                    <a:pos x="f143" y="f144"/>
                  </a:cxn>
                </a:cxnLst>
                <a:rect l="f139" t="f142" r="f140" b="f141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14"/>
                      <a:pt x="f16" y="f14"/>
                    </a:cubicBezTo>
                    <a:cubicBezTo>
                      <a:pt x="f17" y="f9"/>
                      <a:pt x="f18" y="f12"/>
                      <a:pt x="f7" y="f12"/>
                    </a:cubicBezTo>
                    <a:cubicBezTo>
                      <a:pt x="f19" y="f12"/>
                      <a:pt x="f20" y="f15"/>
                      <a:pt x="f20" y="f15"/>
                    </a:cubicBezTo>
                    <a:cubicBezTo>
                      <a:pt x="f7" y="f21"/>
                      <a:pt x="f22" y="f23"/>
                      <a:pt x="f24" y="f25"/>
                    </a:cubicBezTo>
                    <a:cubicBezTo>
                      <a:pt x="f6" y="f26"/>
                      <a:pt x="f6" y="f27"/>
                      <a:pt x="f28" y="f29"/>
                    </a:cubicBezTo>
                    <a:cubicBezTo>
                      <a:pt x="f20" y="f30"/>
                      <a:pt x="f7" y="f22"/>
                      <a:pt x="f31" y="f31"/>
                    </a:cubicBezTo>
                    <a:cubicBezTo>
                      <a:pt x="f32" y="f30"/>
                      <a:pt x="f29" y="f33"/>
                      <a:pt x="f34" y="f35"/>
                    </a:cubicBezTo>
                    <a:cubicBezTo>
                      <a:pt x="f17" y="f7"/>
                      <a:pt x="f36" y="f30"/>
                      <a:pt x="f15" y="f32"/>
                    </a:cubicBezTo>
                    <a:cubicBezTo>
                      <a:pt x="f37" y="f38"/>
                      <a:pt x="f39" y="f34"/>
                      <a:pt x="f9" y="f40"/>
                    </a:cubicBezTo>
                    <a:cubicBezTo>
                      <a:pt x="f13" y="f17"/>
                      <a:pt x="f41" y="f42"/>
                      <a:pt x="f43" y="f23"/>
                    </a:cubicBezTo>
                    <a:cubicBezTo>
                      <a:pt x="f44" y="f36"/>
                      <a:pt x="f5" y="f45"/>
                      <a:pt x="f10" y="f13"/>
                    </a:cubicBezTo>
                    <a:cubicBezTo>
                      <a:pt x="f43" y="f46"/>
                      <a:pt x="f46" y="f43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8" name="Freeform 529">
                <a:extLst>
                  <a:ext uri="{FF2B5EF4-FFF2-40B4-BE49-F238E27FC236}">
                    <a16:creationId xmlns:a16="http://schemas.microsoft.com/office/drawing/2014/main" id="{55F505B0-C091-4D28-5AAA-BD7902E1B282}"/>
                  </a:ext>
                </a:extLst>
              </p:cNvPr>
              <p:cNvSpPr/>
              <p:nvPr/>
            </p:nvSpPr>
            <p:spPr>
              <a:xfrm>
                <a:off x="103190" y="5029200"/>
                <a:ext cx="2540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6"/>
                  <a:gd name="f8" fmla="val 18"/>
                  <a:gd name="f9" fmla="val 25"/>
                  <a:gd name="f10" fmla="val 10"/>
                  <a:gd name="f11" fmla="val 30"/>
                  <a:gd name="f12" fmla="val 36"/>
                  <a:gd name="f13" fmla="val 37"/>
                  <a:gd name="f14" fmla="val 39"/>
                  <a:gd name="f15" fmla="val 40"/>
                  <a:gd name="f16" fmla="val 43"/>
                  <a:gd name="f17" fmla="val 9"/>
                  <a:gd name="f18" fmla="val 6"/>
                  <a:gd name="f19" fmla="val 45"/>
                  <a:gd name="f20" fmla="val 3"/>
                  <a:gd name="f21" fmla="val 1"/>
                  <a:gd name="f22" fmla="val 32"/>
                  <a:gd name="f23" fmla="val 2"/>
                  <a:gd name="f24" fmla="val 14"/>
                  <a:gd name="f25" fmla="val 4"/>
                  <a:gd name="f26" fmla="val 20"/>
                  <a:gd name="f27" fmla="val 17"/>
                  <a:gd name="f28" fmla="val 15"/>
                  <a:gd name="f29" fmla="val 8"/>
                  <a:gd name="f30" fmla="val 13"/>
                  <a:gd name="f31" fmla="val 5"/>
                  <a:gd name="f32" fmla="val 7"/>
                  <a:gd name="f33" fmla="+- 0 0 -90"/>
                  <a:gd name="f34" fmla="*/ f3 1 11"/>
                  <a:gd name="f35" fmla="*/ f4 1 4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11"/>
                  <a:gd name="f44" fmla="*/ f40 1 46"/>
                  <a:gd name="f45" fmla="*/ 11 f41 1"/>
                  <a:gd name="f46" fmla="*/ 18 f40 1"/>
                  <a:gd name="f47" fmla="*/ 36 f40 1"/>
                  <a:gd name="f48" fmla="*/ 10 f41 1"/>
                  <a:gd name="f49" fmla="*/ 40 f40 1"/>
                  <a:gd name="f50" fmla="*/ 6 f41 1"/>
                  <a:gd name="f51" fmla="*/ 45 f40 1"/>
                  <a:gd name="f52" fmla="*/ 1 f41 1"/>
                  <a:gd name="f53" fmla="*/ 2 f41 1"/>
                  <a:gd name="f54" fmla="*/ 4 f41 1"/>
                  <a:gd name="f55" fmla="*/ 17 f40 1"/>
                  <a:gd name="f56" fmla="*/ 3 f41 1"/>
                  <a:gd name="f57" fmla="*/ 11 f40 1"/>
                  <a:gd name="f58" fmla="*/ 4 f40 1"/>
                  <a:gd name="f59" fmla="*/ 5 f41 1"/>
                  <a:gd name="f60" fmla="*/ 2 f40 1"/>
                  <a:gd name="f61" fmla="*/ 7 f40 1"/>
                  <a:gd name="f62" fmla="+- f42 0 f1"/>
                  <a:gd name="f63" fmla="*/ f45 1 11"/>
                  <a:gd name="f64" fmla="*/ f46 1 46"/>
                  <a:gd name="f65" fmla="*/ f47 1 46"/>
                  <a:gd name="f66" fmla="*/ f48 1 11"/>
                  <a:gd name="f67" fmla="*/ f49 1 46"/>
                  <a:gd name="f68" fmla="*/ f50 1 11"/>
                  <a:gd name="f69" fmla="*/ f51 1 46"/>
                  <a:gd name="f70" fmla="*/ f52 1 11"/>
                  <a:gd name="f71" fmla="*/ f53 1 11"/>
                  <a:gd name="f72" fmla="*/ f54 1 11"/>
                  <a:gd name="f73" fmla="*/ f55 1 46"/>
                  <a:gd name="f74" fmla="*/ f56 1 11"/>
                  <a:gd name="f75" fmla="*/ f57 1 46"/>
                  <a:gd name="f76" fmla="*/ f58 1 46"/>
                  <a:gd name="f77" fmla="*/ f59 1 11"/>
                  <a:gd name="f78" fmla="*/ f60 1 46"/>
                  <a:gd name="f79" fmla="*/ f61 1 46"/>
                  <a:gd name="f80" fmla="*/ 0 1 f43"/>
                  <a:gd name="f81" fmla="*/ f37 1 f43"/>
                  <a:gd name="f82" fmla="*/ 0 1 f44"/>
                  <a:gd name="f83" fmla="*/ f38 1 f44"/>
                  <a:gd name="f84" fmla="*/ f63 1 f43"/>
                  <a:gd name="f85" fmla="*/ f64 1 f44"/>
                  <a:gd name="f86" fmla="*/ f65 1 f44"/>
                  <a:gd name="f87" fmla="*/ f66 1 f43"/>
                  <a:gd name="f88" fmla="*/ f67 1 f44"/>
                  <a:gd name="f89" fmla="*/ f68 1 f43"/>
                  <a:gd name="f90" fmla="*/ f69 1 f44"/>
                  <a:gd name="f91" fmla="*/ f70 1 f43"/>
                  <a:gd name="f92" fmla="*/ f71 1 f43"/>
                  <a:gd name="f93" fmla="*/ f72 1 f43"/>
                  <a:gd name="f94" fmla="*/ f73 1 f44"/>
                  <a:gd name="f95" fmla="*/ f74 1 f43"/>
                  <a:gd name="f96" fmla="*/ f75 1 f44"/>
                  <a:gd name="f97" fmla="*/ f76 1 f44"/>
                  <a:gd name="f98" fmla="*/ f77 1 f43"/>
                  <a:gd name="f99" fmla="*/ f78 1 f44"/>
                  <a:gd name="f100" fmla="*/ f79 1 f44"/>
                  <a:gd name="f101" fmla="*/ f80 f34 1"/>
                  <a:gd name="f102" fmla="*/ f81 f34 1"/>
                  <a:gd name="f103" fmla="*/ f83 f35 1"/>
                  <a:gd name="f104" fmla="*/ f82 f35 1"/>
                  <a:gd name="f105" fmla="*/ f84 f34 1"/>
                  <a:gd name="f106" fmla="*/ f85 f35 1"/>
                  <a:gd name="f107" fmla="*/ f86 f35 1"/>
                  <a:gd name="f108" fmla="*/ f87 f34 1"/>
                  <a:gd name="f109" fmla="*/ f88 f35 1"/>
                  <a:gd name="f110" fmla="*/ f89 f34 1"/>
                  <a:gd name="f111" fmla="*/ f90 f35 1"/>
                  <a:gd name="f112" fmla="*/ f91 f34 1"/>
                  <a:gd name="f113" fmla="*/ f92 f34 1"/>
                  <a:gd name="f114" fmla="*/ f93 f34 1"/>
                  <a:gd name="f115" fmla="*/ f94 f35 1"/>
                  <a:gd name="f116" fmla="*/ f95 f34 1"/>
                  <a:gd name="f117" fmla="*/ f96 f35 1"/>
                  <a:gd name="f118" fmla="*/ f97 f35 1"/>
                  <a:gd name="f119" fmla="*/ f98 f34 1"/>
                  <a:gd name="f120" fmla="*/ f99 f35 1"/>
                  <a:gd name="f121" fmla="*/ f100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5" y="f106"/>
                  </a:cxn>
                  <a:cxn ang="f62">
                    <a:pos x="f105" y="f107"/>
                  </a:cxn>
                  <a:cxn ang="f62">
                    <a:pos x="f108" y="f109"/>
                  </a:cxn>
                  <a:cxn ang="f62">
                    <a:pos x="f110" y="f111"/>
                  </a:cxn>
                  <a:cxn ang="f62">
                    <a:pos x="f112" y="f109"/>
                  </a:cxn>
                  <a:cxn ang="f62">
                    <a:pos x="f113" y="f106"/>
                  </a:cxn>
                  <a:cxn ang="f62">
                    <a:pos x="f114" y="f115"/>
                  </a:cxn>
                  <a:cxn ang="f62">
                    <a:pos x="f116" y="f117"/>
                  </a:cxn>
                  <a:cxn ang="f62">
                    <a:pos x="f116" y="f118"/>
                  </a:cxn>
                  <a:cxn ang="f62">
                    <a:pos x="f119" y="f120"/>
                  </a:cxn>
                  <a:cxn ang="f62">
                    <a:pos x="f105" y="f121"/>
                  </a:cxn>
                  <a:cxn ang="f62">
                    <a:pos x="f105" y="f106"/>
                  </a:cxn>
                </a:cxnLst>
                <a:rect l="f101" t="f104" r="f102" b="f103"/>
                <a:pathLst>
                  <a:path w="11" h="46">
                    <a:moveTo>
                      <a:pt x="f6" y="f8"/>
                    </a:moveTo>
                    <a:cubicBezTo>
                      <a:pt x="f6" y="f9"/>
                      <a:pt x="f10" y="f11"/>
                      <a:pt x="f6" y="f12"/>
                    </a:cubicBezTo>
                    <a:cubicBezTo>
                      <a:pt x="f6" y="f13"/>
                      <a:pt x="f6" y="f14"/>
                      <a:pt x="f10" y="f15"/>
                    </a:cubicBezTo>
                    <a:cubicBezTo>
                      <a:pt x="f10" y="f16"/>
                      <a:pt x="f17" y="f7"/>
                      <a:pt x="f18" y="f19"/>
                    </a:cubicBezTo>
                    <a:cubicBezTo>
                      <a:pt x="f20" y="f19"/>
                      <a:pt x="f21" y="f16"/>
                      <a:pt x="f21" y="f15"/>
                    </a:cubicBezTo>
                    <a:cubicBezTo>
                      <a:pt x="f5" y="f22"/>
                      <a:pt x="f23" y="f9"/>
                      <a:pt x="f23" y="f8"/>
                    </a:cubicBezTo>
                    <a:cubicBezTo>
                      <a:pt x="f23" y="f24"/>
                      <a:pt x="f25" y="f26"/>
                      <a:pt x="f25" y="f27"/>
                    </a:cubicBezTo>
                    <a:cubicBezTo>
                      <a:pt x="f25" y="f28"/>
                      <a:pt x="f29" y="f30"/>
                      <a:pt x="f20" y="f6"/>
                    </a:cubicBezTo>
                    <a:cubicBezTo>
                      <a:pt x="f21" y="f10"/>
                      <a:pt x="f23" y="f18"/>
                      <a:pt x="f20" y="f25"/>
                    </a:cubicBezTo>
                    <a:cubicBezTo>
                      <a:pt x="f20" y="f20"/>
                      <a:pt x="f25" y="f5"/>
                      <a:pt x="f31" y="f23"/>
                    </a:cubicBezTo>
                    <a:cubicBezTo>
                      <a:pt x="f32" y="f20"/>
                      <a:pt x="f6" y="f20"/>
                      <a:pt x="f6" y="f32"/>
                    </a:cubicBezTo>
                    <a:cubicBezTo>
                      <a:pt x="f6" y="f6"/>
                      <a:pt x="f6" y="f28"/>
                      <a:pt x="f6" y="f8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29" name="Freeform 530">
                <a:extLst>
                  <a:ext uri="{FF2B5EF4-FFF2-40B4-BE49-F238E27FC236}">
                    <a16:creationId xmlns:a16="http://schemas.microsoft.com/office/drawing/2014/main" id="{D797155E-170F-84E7-4F21-2E59054F9E39}"/>
                  </a:ext>
                </a:extLst>
              </p:cNvPr>
              <p:cNvSpPr/>
              <p:nvPr/>
            </p:nvSpPr>
            <p:spPr>
              <a:xfrm>
                <a:off x="180978" y="5064130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3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"/>
                  <a:gd name="f21" fmla="val 21"/>
                  <a:gd name="f22" fmla="val 17"/>
                  <a:gd name="f23" fmla="val 8"/>
                  <a:gd name="f24" fmla="val 5"/>
                  <a:gd name="f25" fmla="val 3"/>
                  <a:gd name="f26" fmla="val 7"/>
                  <a:gd name="f27" fmla="+- 0 0 -90"/>
                  <a:gd name="f28" fmla="*/ f3 1 15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3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2 f35 1"/>
                  <a:gd name="f45" fmla="*/ 21 f34 1"/>
                  <a:gd name="f46" fmla="*/ 1 f35 1"/>
                  <a:gd name="f47" fmla="*/ 8 f34 1"/>
                  <a:gd name="f48" fmla="*/ 3 f35 1"/>
                  <a:gd name="f49" fmla="*/ 1 f34 1"/>
                  <a:gd name="f50" fmla="*/ 10 f35 1"/>
                  <a:gd name="f51" fmla="*/ 5 f34 1"/>
                  <a:gd name="f52" fmla="+- f36 0 f1"/>
                  <a:gd name="f53" fmla="*/ f39 1 15"/>
                  <a:gd name="f54" fmla="*/ f40 1 33"/>
                  <a:gd name="f55" fmla="*/ f41 1 33"/>
                  <a:gd name="f56" fmla="*/ f42 1 15"/>
                  <a:gd name="f57" fmla="*/ f43 1 33"/>
                  <a:gd name="f58" fmla="*/ f44 1 15"/>
                  <a:gd name="f59" fmla="*/ f45 1 33"/>
                  <a:gd name="f60" fmla="*/ f46 1 15"/>
                  <a:gd name="f61" fmla="*/ f47 1 33"/>
                  <a:gd name="f62" fmla="*/ f48 1 15"/>
                  <a:gd name="f63" fmla="*/ f49 1 33"/>
                  <a:gd name="f64" fmla="*/ f50 1 15"/>
                  <a:gd name="f65" fmla="*/ f51 1 33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8"/>
                  <a:gd name="f73" fmla="*/ f56 1 f37"/>
                  <a:gd name="f74" fmla="*/ f57 1 f38"/>
                  <a:gd name="f75" fmla="*/ f58 1 f37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9 1"/>
                  <a:gd name="f90" fmla="*/ f73 f28 1"/>
                  <a:gd name="f91" fmla="*/ f74 f29 1"/>
                  <a:gd name="f92" fmla="*/ f75 f28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7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3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17" y="f15"/>
                      <a:pt x="f18" y="f23"/>
                    </a:cubicBezTo>
                    <a:cubicBezTo>
                      <a:pt x="f5" y="f24"/>
                      <a:pt x="f5" y="f20"/>
                      <a:pt x="f25" y="f18"/>
                    </a:cubicBezTo>
                    <a:cubicBezTo>
                      <a:pt x="f24" y="f5"/>
                      <a:pt x="f9" y="f20"/>
                      <a:pt x="f10" y="f24"/>
                    </a:cubicBezTo>
                    <a:cubicBezTo>
                      <a:pt x="f8" y="f26"/>
                      <a:pt x="f8" y="f23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0" name="Freeform 531">
                <a:extLst>
                  <a:ext uri="{FF2B5EF4-FFF2-40B4-BE49-F238E27FC236}">
                    <a16:creationId xmlns:a16="http://schemas.microsoft.com/office/drawing/2014/main" id="{5A2B024A-2DA7-C871-3F6D-21172E8E39F7}"/>
                  </a:ext>
                </a:extLst>
              </p:cNvPr>
              <p:cNvSpPr/>
              <p:nvPr/>
            </p:nvSpPr>
            <p:spPr>
              <a:xfrm>
                <a:off x="142875" y="5081595"/>
                <a:ext cx="31747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9"/>
                  <a:gd name="f11" fmla="val 15"/>
                  <a:gd name="f12" fmla="val 11"/>
                  <a:gd name="f13" fmla="val 18"/>
                  <a:gd name="f14" fmla="val 22"/>
                  <a:gd name="f15" fmla="val 25"/>
                  <a:gd name="f16" fmla="val 28"/>
                  <a:gd name="f17" fmla="val 30"/>
                  <a:gd name="f18" fmla="val 8"/>
                  <a:gd name="f19" fmla="val 5"/>
                  <a:gd name="f20" fmla="val 3"/>
                  <a:gd name="f21" fmla="val 1"/>
                  <a:gd name="f22" fmla="val 29"/>
                  <a:gd name="f23" fmla="val 26"/>
                  <a:gd name="f24" fmla="val 23"/>
                  <a:gd name="f25" fmla="val 2"/>
                  <a:gd name="f26" fmla="val 21"/>
                  <a:gd name="f27" fmla="val 16"/>
                  <a:gd name="f28" fmla="val 4"/>
                  <a:gd name="f29" fmla="val 14"/>
                  <a:gd name="f30" fmla="val 7"/>
                  <a:gd name="f31" fmla="+- 0 0 -90"/>
                  <a:gd name="f32" fmla="*/ f3 1 13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3"/>
                  <a:gd name="f42" fmla="*/ f38 1 31"/>
                  <a:gd name="f43" fmla="*/ 10 f39 1"/>
                  <a:gd name="f44" fmla="*/ 12 f38 1"/>
                  <a:gd name="f45" fmla="*/ 12 f39 1"/>
                  <a:gd name="f46" fmla="*/ 22 f38 1"/>
                  <a:gd name="f47" fmla="*/ 9 f39 1"/>
                  <a:gd name="f48" fmla="*/ 30 f38 1"/>
                  <a:gd name="f49" fmla="*/ 3 f39 1"/>
                  <a:gd name="f50" fmla="*/ 1 f39 1"/>
                  <a:gd name="f51" fmla="*/ 23 f38 1"/>
                  <a:gd name="f52" fmla="*/ 16 f38 1"/>
                  <a:gd name="f53" fmla="*/ 5 f39 1"/>
                  <a:gd name="f54" fmla="*/ 1 f38 1"/>
                  <a:gd name="f55" fmla="*/ 5 f38 1"/>
                  <a:gd name="f56" fmla="+- f40 0 f1"/>
                  <a:gd name="f57" fmla="*/ f43 1 13"/>
                  <a:gd name="f58" fmla="*/ f44 1 31"/>
                  <a:gd name="f59" fmla="*/ f45 1 13"/>
                  <a:gd name="f60" fmla="*/ f46 1 31"/>
                  <a:gd name="f61" fmla="*/ f47 1 13"/>
                  <a:gd name="f62" fmla="*/ f48 1 31"/>
                  <a:gd name="f63" fmla="*/ f49 1 13"/>
                  <a:gd name="f64" fmla="*/ f50 1 13"/>
                  <a:gd name="f65" fmla="*/ f51 1 31"/>
                  <a:gd name="f66" fmla="*/ f52 1 31"/>
                  <a:gd name="f67" fmla="*/ f53 1 13"/>
                  <a:gd name="f68" fmla="*/ f54 1 31"/>
                  <a:gd name="f69" fmla="*/ f55 1 31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1"/>
                  <a:gd name="f82" fmla="*/ f65 1 f42"/>
                  <a:gd name="f83" fmla="*/ f66 1 f42"/>
                  <a:gd name="f84" fmla="*/ f67 1 f41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2 1"/>
                  <a:gd name="f99" fmla="*/ f82 f33 1"/>
                  <a:gd name="f100" fmla="*/ f83 f33 1"/>
                  <a:gd name="f101" fmla="*/ f84 f32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6"/>
                  </a:cxn>
                  <a:cxn ang="f56">
                    <a:pos x="f98" y="f99"/>
                  </a:cxn>
                  <a:cxn ang="f56">
                    <a:pos x="f97" y="f100"/>
                  </a:cxn>
                  <a:cxn ang="f56">
                    <a:pos x="f97" y="f92"/>
                  </a:cxn>
                  <a:cxn ang="f56">
                    <a:pos x="f101" y="f102"/>
                  </a:cxn>
                  <a:cxn ang="f56">
                    <a:pos x="f91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3" h="31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10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6"/>
                      <a:pt x="f21" y="f13"/>
                      <a:pt x="f20" y="f27"/>
                    </a:cubicBezTo>
                    <a:cubicBezTo>
                      <a:pt x="f28" y="f11"/>
                      <a:pt x="f19" y="f29"/>
                      <a:pt x="f20" y="f9"/>
                    </a:cubicBezTo>
                    <a:cubicBezTo>
                      <a:pt x="f5" y="f18"/>
                      <a:pt x="f25" y="f25"/>
                      <a:pt x="f19" y="f21"/>
                    </a:cubicBezTo>
                    <a:cubicBezTo>
                      <a:pt x="f18" y="f5"/>
                      <a:pt x="f10" y="f25"/>
                      <a:pt x="f8" y="f19"/>
                    </a:cubicBezTo>
                    <a:cubicBezTo>
                      <a:pt x="f8" y="f30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1" name="Freeform 532">
                <a:extLst>
                  <a:ext uri="{FF2B5EF4-FFF2-40B4-BE49-F238E27FC236}">
                    <a16:creationId xmlns:a16="http://schemas.microsoft.com/office/drawing/2014/main" id="{B57C3DD6-34CC-03BD-996F-18F40CCB9966}"/>
                  </a:ext>
                </a:extLst>
              </p:cNvPr>
              <p:cNvSpPr/>
              <p:nvPr/>
            </p:nvSpPr>
            <p:spPr>
              <a:xfrm>
                <a:off x="242892" y="498475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+- 0 0 -90"/>
                  <a:gd name="f18" fmla="*/ f3 1 14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6"/>
                  <a:gd name="f29" fmla="*/ 9 f25 1"/>
                  <a:gd name="f30" fmla="*/ 16 f24 1"/>
                  <a:gd name="f31" fmla="*/ 1 f25 1"/>
                  <a:gd name="f32" fmla="*/ 8 f24 1"/>
                  <a:gd name="f33" fmla="*/ 7 f25 1"/>
                  <a:gd name="f34" fmla="*/ 0 f24 1"/>
                  <a:gd name="f35" fmla="*/ 14 f25 1"/>
                  <a:gd name="f36" fmla="*/ 12 f24 1"/>
                  <a:gd name="f37" fmla="+- f26 0 f1"/>
                  <a:gd name="f38" fmla="*/ f29 1 14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2" name="Freeform 533">
                <a:extLst>
                  <a:ext uri="{FF2B5EF4-FFF2-40B4-BE49-F238E27FC236}">
                    <a16:creationId xmlns:a16="http://schemas.microsoft.com/office/drawing/2014/main" id="{35B148FF-19C9-81A4-456B-92FA0077111E}"/>
                  </a:ext>
                </a:extLst>
              </p:cNvPr>
              <p:cNvSpPr/>
              <p:nvPr/>
            </p:nvSpPr>
            <p:spPr>
              <a:xfrm>
                <a:off x="50804" y="5029200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8"/>
                  <a:gd name="f9" fmla="val 7"/>
                  <a:gd name="f10" fmla="val 6"/>
                  <a:gd name="f11" fmla="val 4"/>
                  <a:gd name="f12" fmla="val 5"/>
                  <a:gd name="f13" fmla="val 3"/>
                  <a:gd name="f14" fmla="val 9"/>
                  <a:gd name="f15" fmla="val 2"/>
                  <a:gd name="f16" fmla="val 10"/>
                  <a:gd name="f17" fmla="val 11"/>
                  <a:gd name="f18" fmla="val 15"/>
                  <a:gd name="f19" fmla="val 17"/>
                  <a:gd name="f20" fmla="val 20"/>
                  <a:gd name="f21" fmla="val 21"/>
                  <a:gd name="f22" fmla="val 1"/>
                  <a:gd name="f23" fmla="val 19"/>
                  <a:gd name="f24" fmla="val 18"/>
                  <a:gd name="f25" fmla="val 16"/>
                  <a:gd name="f26" fmla="val 14"/>
                  <a:gd name="f27" fmla="+- 0 0 -90"/>
                  <a:gd name="f28" fmla="*/ f3 1 12"/>
                  <a:gd name="f29" fmla="*/ f4 1 2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2"/>
                  <a:gd name="f38" fmla="*/ f34 1 22"/>
                  <a:gd name="f39" fmla="*/ 8 f35 1"/>
                  <a:gd name="f40" fmla="*/ 8 f34 1"/>
                  <a:gd name="f41" fmla="*/ 5 f35 1"/>
                  <a:gd name="f42" fmla="*/ 3 f34 1"/>
                  <a:gd name="f43" fmla="*/ 12 f35 1"/>
                  <a:gd name="f44" fmla="*/ 2 f34 1"/>
                  <a:gd name="f45" fmla="*/ 9 f35 1"/>
                  <a:gd name="f46" fmla="*/ 15 f34 1"/>
                  <a:gd name="f47" fmla="*/ 7 f35 1"/>
                  <a:gd name="f48" fmla="*/ 21 f34 1"/>
                  <a:gd name="f49" fmla="*/ 3 f35 1"/>
                  <a:gd name="f50" fmla="*/ 22 f34 1"/>
                  <a:gd name="f51" fmla="*/ 1 f35 1"/>
                  <a:gd name="f52" fmla="*/ 18 f34 1"/>
                  <a:gd name="f53" fmla="*/ 12 f34 1"/>
                  <a:gd name="f54" fmla="+- f36 0 f1"/>
                  <a:gd name="f55" fmla="*/ f39 1 12"/>
                  <a:gd name="f56" fmla="*/ f40 1 22"/>
                  <a:gd name="f57" fmla="*/ f41 1 12"/>
                  <a:gd name="f58" fmla="*/ f42 1 22"/>
                  <a:gd name="f59" fmla="*/ f43 1 12"/>
                  <a:gd name="f60" fmla="*/ f44 1 22"/>
                  <a:gd name="f61" fmla="*/ f45 1 12"/>
                  <a:gd name="f62" fmla="*/ f46 1 22"/>
                  <a:gd name="f63" fmla="*/ f47 1 12"/>
                  <a:gd name="f64" fmla="*/ f48 1 22"/>
                  <a:gd name="f65" fmla="*/ f49 1 12"/>
                  <a:gd name="f66" fmla="*/ f50 1 22"/>
                  <a:gd name="f67" fmla="*/ f51 1 12"/>
                  <a:gd name="f68" fmla="*/ f52 1 22"/>
                  <a:gd name="f69" fmla="*/ f53 1 22"/>
                  <a:gd name="f70" fmla="*/ 0 1 f37"/>
                  <a:gd name="f71" fmla="*/ f31 1 f37"/>
                  <a:gd name="f72" fmla="*/ 0 1 f38"/>
                  <a:gd name="f73" fmla="*/ f32 1 f38"/>
                  <a:gd name="f74" fmla="*/ f55 1 f37"/>
                  <a:gd name="f75" fmla="*/ f56 1 f38"/>
                  <a:gd name="f76" fmla="*/ f57 1 f37"/>
                  <a:gd name="f77" fmla="*/ f58 1 f38"/>
                  <a:gd name="f78" fmla="*/ f59 1 f37"/>
                  <a:gd name="f79" fmla="*/ f60 1 f38"/>
                  <a:gd name="f80" fmla="*/ f61 1 f37"/>
                  <a:gd name="f81" fmla="*/ f62 1 f38"/>
                  <a:gd name="f82" fmla="*/ f63 1 f37"/>
                  <a:gd name="f83" fmla="*/ f64 1 f38"/>
                  <a:gd name="f84" fmla="*/ f65 1 f37"/>
                  <a:gd name="f85" fmla="*/ f66 1 f38"/>
                  <a:gd name="f86" fmla="*/ f67 1 f37"/>
                  <a:gd name="f87" fmla="*/ f68 1 f38"/>
                  <a:gd name="f88" fmla="*/ f69 1 f38"/>
                  <a:gd name="f89" fmla="*/ f70 f28 1"/>
                  <a:gd name="f90" fmla="*/ f71 f28 1"/>
                  <a:gd name="f91" fmla="*/ f73 f29 1"/>
                  <a:gd name="f92" fmla="*/ f72 f29 1"/>
                  <a:gd name="f93" fmla="*/ f74 f28 1"/>
                  <a:gd name="f94" fmla="*/ f75 f29 1"/>
                  <a:gd name="f95" fmla="*/ f76 f28 1"/>
                  <a:gd name="f96" fmla="*/ f77 f29 1"/>
                  <a:gd name="f97" fmla="*/ f78 f28 1"/>
                  <a:gd name="f98" fmla="*/ f79 f29 1"/>
                  <a:gd name="f99" fmla="*/ f80 f28 1"/>
                  <a:gd name="f100" fmla="*/ f81 f29 1"/>
                  <a:gd name="f101" fmla="*/ f82 f28 1"/>
                  <a:gd name="f102" fmla="*/ f83 f29 1"/>
                  <a:gd name="f103" fmla="*/ f84 f28 1"/>
                  <a:gd name="f104" fmla="*/ f85 f29 1"/>
                  <a:gd name="f105" fmla="*/ f86 f28 1"/>
                  <a:gd name="f106" fmla="*/ f87 f29 1"/>
                  <a:gd name="f107" fmla="*/ f88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7" y="f98"/>
                  </a:cxn>
                  <a:cxn ang="f54">
                    <a:pos x="f99" y="f100"/>
                  </a:cxn>
                  <a:cxn ang="f54">
                    <a:pos x="f101" y="f102"/>
                  </a:cxn>
                  <a:cxn ang="f54">
                    <a:pos x="f103" y="f104"/>
                  </a:cxn>
                  <a:cxn ang="f54">
                    <a:pos x="f105" y="f106"/>
                  </a:cxn>
                  <a:cxn ang="f54">
                    <a:pos x="f105" y="f107"/>
                  </a:cxn>
                  <a:cxn ang="f54">
                    <a:pos x="f93" y="f94"/>
                  </a:cxn>
                </a:cxnLst>
                <a:rect l="f89" t="f92" r="f90" b="f91"/>
                <a:pathLst>
                  <a:path w="12" h="22">
                    <a:moveTo>
                      <a:pt x="f8" y="f8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9" y="f5"/>
                      <a:pt x="f14" y="f12"/>
                      <a:pt x="f6" y="f15"/>
                    </a:cubicBezTo>
                    <a:cubicBezTo>
                      <a:pt x="f16" y="f9"/>
                      <a:pt x="f14" y="f17"/>
                      <a:pt x="f14" y="f18"/>
                    </a:cubicBezTo>
                    <a:cubicBezTo>
                      <a:pt x="f14" y="f19"/>
                      <a:pt x="f14" y="f20"/>
                      <a:pt x="f9" y="f21"/>
                    </a:cubicBezTo>
                    <a:cubicBezTo>
                      <a:pt x="f10" y="f7"/>
                      <a:pt x="f11" y="f7"/>
                      <a:pt x="f13" y="f7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22" y="f25"/>
                      <a:pt x="f22" y="f26"/>
                      <a:pt x="f22" y="f6"/>
                    </a:cubicBezTo>
                    <a:cubicBezTo>
                      <a:pt x="f15" y="f14"/>
                      <a:pt x="f11" y="f8"/>
                      <a:pt x="f8" y="f8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3" name="Freeform 534">
                <a:extLst>
                  <a:ext uri="{FF2B5EF4-FFF2-40B4-BE49-F238E27FC236}">
                    <a16:creationId xmlns:a16="http://schemas.microsoft.com/office/drawing/2014/main" id="{91ABB546-BB87-F254-64F9-E068DE7E1CF8}"/>
                  </a:ext>
                </a:extLst>
              </p:cNvPr>
              <p:cNvSpPr/>
              <p:nvPr/>
            </p:nvSpPr>
            <p:spPr>
              <a:xfrm>
                <a:off x="176214" y="5035555"/>
                <a:ext cx="23810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3"/>
                  <a:gd name="f10" fmla="val 1"/>
                  <a:gd name="f11" fmla="val 5"/>
                  <a:gd name="f12" fmla="val 7"/>
                  <a:gd name="f13" fmla="val 8"/>
                  <a:gd name="f14" fmla="+- 0 0 -90"/>
                  <a:gd name="f15" fmla="*/ f3 1 10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9"/>
                  <a:gd name="f26" fmla="*/ 6 f22 1"/>
                  <a:gd name="f27" fmla="*/ 9 f21 1"/>
                  <a:gd name="f28" fmla="*/ 1 f22 1"/>
                  <a:gd name="f29" fmla="*/ 3 f21 1"/>
                  <a:gd name="f30" fmla="*/ 3 f22 1"/>
                  <a:gd name="f31" fmla="*/ 0 f21 1"/>
                  <a:gd name="f32" fmla="*/ 10 f22 1"/>
                  <a:gd name="f33" fmla="*/ 7 f21 1"/>
                  <a:gd name="f34" fmla="+- f23 0 f1"/>
                  <a:gd name="f35" fmla="*/ f26 1 10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10" y="f9"/>
                    </a:cubicBezTo>
                    <a:cubicBezTo>
                      <a:pt x="f5" y="f10"/>
                      <a:pt x="f10" y="f5"/>
                      <a:pt x="f9" y="f5"/>
                    </a:cubicBezTo>
                    <a:cubicBezTo>
                      <a:pt x="f11" y="f5"/>
                      <a:pt x="f6" y="f11"/>
                      <a:pt x="f6" y="f12"/>
                    </a:cubicBezTo>
                    <a:cubicBezTo>
                      <a:pt x="f6" y="f7"/>
                      <a:pt x="f12" y="f13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4" name="Freeform 535">
                <a:extLst>
                  <a:ext uri="{FF2B5EF4-FFF2-40B4-BE49-F238E27FC236}">
                    <a16:creationId xmlns:a16="http://schemas.microsoft.com/office/drawing/2014/main" id="{6194FA75-30B9-0A3D-7C58-1C372BCAF54F}"/>
                  </a:ext>
                </a:extLst>
              </p:cNvPr>
              <p:cNvSpPr/>
              <p:nvPr/>
            </p:nvSpPr>
            <p:spPr>
              <a:xfrm>
                <a:off x="142875" y="5049838"/>
                <a:ext cx="22229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8"/>
                  <a:gd name="f11" fmla="val 7"/>
                  <a:gd name="f12" fmla="val 5"/>
                  <a:gd name="f13" fmla="+- 0 0 -90"/>
                  <a:gd name="f14" fmla="*/ f3 1 9"/>
                  <a:gd name="f15" fmla="*/ f4 1 9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9"/>
                  <a:gd name="f22" fmla="*/ 1 f19 1"/>
                  <a:gd name="f23" fmla="*/ 0 f19 1"/>
                  <a:gd name="f24" fmla="*/ 8 f19 1"/>
                  <a:gd name="f25" fmla="*/ 5 f19 1"/>
                  <a:gd name="f26" fmla="*/ 9 f19 1"/>
                  <a:gd name="f27" fmla="+- f20 0 f1"/>
                  <a:gd name="f28" fmla="*/ f22 1 9"/>
                  <a:gd name="f29" fmla="*/ f23 1 9"/>
                  <a:gd name="f30" fmla="*/ f24 1 9"/>
                  <a:gd name="f31" fmla="*/ f25 1 9"/>
                  <a:gd name="f32" fmla="*/ f26 1 9"/>
                  <a:gd name="f33" fmla="*/ 0 1 f21"/>
                  <a:gd name="f34" fmla="*/ f17 1 f21"/>
                  <a:gd name="f35" fmla="*/ f28 1 f21"/>
                  <a:gd name="f36" fmla="*/ f29 1 f21"/>
                  <a:gd name="f37" fmla="*/ f30 1 f21"/>
                  <a:gd name="f38" fmla="*/ f31 1 f21"/>
                  <a:gd name="f39" fmla="*/ f32 1 f21"/>
                  <a:gd name="f40" fmla="*/ f33 f14 1"/>
                  <a:gd name="f41" fmla="*/ f34 f14 1"/>
                  <a:gd name="f42" fmla="*/ f34 f15 1"/>
                  <a:gd name="f43" fmla="*/ f33 f15 1"/>
                  <a:gd name="f44" fmla="*/ f35 f14 1"/>
                  <a:gd name="f45" fmla="*/ f36 f15 1"/>
                  <a:gd name="f46" fmla="*/ f37 f14 1"/>
                  <a:gd name="f47" fmla="*/ f37 f15 1"/>
                  <a:gd name="f48" fmla="*/ f38 f14 1"/>
                  <a:gd name="f49" fmla="*/ f39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4" y="f45"/>
                  </a:cxn>
                  <a:cxn ang="f27">
                    <a:pos x="f46" y="f47"/>
                  </a:cxn>
                  <a:cxn ang="f27">
                    <a:pos x="f48" y="f49"/>
                  </a:cxn>
                  <a:cxn ang="f27">
                    <a:pos x="f44" y="f45"/>
                  </a:cxn>
                </a:cxnLst>
                <a:rect l="f40" t="f43" r="f41" b="f42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0"/>
                    </a:cubicBezTo>
                    <a:cubicBezTo>
                      <a:pt x="f11" y="f6"/>
                      <a:pt x="f11" y="f6"/>
                      <a:pt x="f12" y="f6"/>
                    </a:cubicBezTo>
                    <a:cubicBezTo>
                      <a:pt x="f7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5" name="Freeform 536">
                <a:extLst>
                  <a:ext uri="{FF2B5EF4-FFF2-40B4-BE49-F238E27FC236}">
                    <a16:creationId xmlns:a16="http://schemas.microsoft.com/office/drawing/2014/main" id="{B0E5A197-62C0-C7A8-58ED-6395ACFD5D52}"/>
                  </a:ext>
                </a:extLst>
              </p:cNvPr>
              <p:cNvSpPr/>
              <p:nvPr/>
            </p:nvSpPr>
            <p:spPr>
              <a:xfrm>
                <a:off x="74615" y="5002216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9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6" name="Freeform 537">
                <a:extLst>
                  <a:ext uri="{FF2B5EF4-FFF2-40B4-BE49-F238E27FC236}">
                    <a16:creationId xmlns:a16="http://schemas.microsoft.com/office/drawing/2014/main" id="{CBBCF13F-1F76-00BA-17F8-6640B5053369}"/>
                  </a:ext>
                </a:extLst>
              </p:cNvPr>
              <p:cNvSpPr/>
              <p:nvPr/>
            </p:nvSpPr>
            <p:spPr>
              <a:xfrm>
                <a:off x="701673" y="4846640"/>
                <a:ext cx="171450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79"/>
                  <a:gd name="f8" fmla="val 41"/>
                  <a:gd name="f9" fmla="val 67"/>
                  <a:gd name="f10" fmla="val 45"/>
                  <a:gd name="f11" fmla="val 66"/>
                  <a:gd name="f12" fmla="val 52"/>
                  <a:gd name="f13" fmla="val 64"/>
                  <a:gd name="f14" fmla="val 57"/>
                  <a:gd name="f15" fmla="val 60"/>
                  <a:gd name="f16" fmla="val 53"/>
                  <a:gd name="f17" fmla="val 71"/>
                  <a:gd name="f18" fmla="val 44"/>
                  <a:gd name="f19" fmla="val 69"/>
                  <a:gd name="f20" fmla="val 39"/>
                  <a:gd name="f21" fmla="val 68"/>
                  <a:gd name="f22" fmla="val 36"/>
                  <a:gd name="f23" fmla="val 32"/>
                  <a:gd name="f24" fmla="val 23"/>
                  <a:gd name="f25" fmla="val 15"/>
                  <a:gd name="f26" fmla="val 76"/>
                  <a:gd name="f27" fmla="val 12"/>
                  <a:gd name="f28" fmla="val 11"/>
                  <a:gd name="f29" fmla="val 56"/>
                  <a:gd name="f30" fmla="val 7"/>
                  <a:gd name="f31" fmla="val 49"/>
                  <a:gd name="f32" fmla="val 3"/>
                  <a:gd name="f33" fmla="val 42"/>
                  <a:gd name="f34" fmla="val 1"/>
                  <a:gd name="f35" fmla="val 38"/>
                  <a:gd name="f36" fmla="val 33"/>
                  <a:gd name="f37" fmla="val 29"/>
                  <a:gd name="f38" fmla="val 27"/>
                  <a:gd name="f39" fmla="val 25"/>
                  <a:gd name="f40" fmla="val 8"/>
                  <a:gd name="f41" fmla="val 24"/>
                  <a:gd name="f42" fmla="val 17"/>
                  <a:gd name="f43" fmla="val 10"/>
                  <a:gd name="f44" fmla="val 13"/>
                  <a:gd name="f45" fmla="val 18"/>
                  <a:gd name="f46" fmla="val 19"/>
                  <a:gd name="f47" fmla="val 20"/>
                  <a:gd name="f48" fmla="val 6"/>
                  <a:gd name="f49" fmla="val 31"/>
                  <a:gd name="f50" fmla="val 2"/>
                  <a:gd name="f51" fmla="val 37"/>
                  <a:gd name="f52" fmla="val 40"/>
                  <a:gd name="f53" fmla="val 47"/>
                  <a:gd name="f54" fmla="val 51"/>
                  <a:gd name="f55" fmla="val 14"/>
                  <a:gd name="f56" fmla="val 48"/>
                  <a:gd name="f57" fmla="val 21"/>
                  <a:gd name="f58" fmla="val 46"/>
                  <a:gd name="f59" fmla="val 28"/>
                  <a:gd name="f60" fmla="val 58"/>
                  <a:gd name="f61" fmla="val 61"/>
                  <a:gd name="f62" fmla="val 35"/>
                  <a:gd name="f63" fmla="val 70"/>
                  <a:gd name="f64" fmla="+- 0 0 -90"/>
                  <a:gd name="f65" fmla="*/ f3 1 72"/>
                  <a:gd name="f66" fmla="*/ f4 1 79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72"/>
                  <a:gd name="f75" fmla="*/ f71 1 79"/>
                  <a:gd name="f76" fmla="*/ 72 f72 1"/>
                  <a:gd name="f77" fmla="*/ 41 f71 1"/>
                  <a:gd name="f78" fmla="*/ 64 f72 1"/>
                  <a:gd name="f79" fmla="*/ 57 f71 1"/>
                  <a:gd name="f80" fmla="*/ 44 f72 1"/>
                  <a:gd name="f81" fmla="*/ 69 f71 1"/>
                  <a:gd name="f82" fmla="*/ 32 f72 1"/>
                  <a:gd name="f83" fmla="*/ 72 f71 1"/>
                  <a:gd name="f84" fmla="*/ 12 f72 1"/>
                  <a:gd name="f85" fmla="*/ 64 f71 1"/>
                  <a:gd name="f86" fmla="*/ 3 f72 1"/>
                  <a:gd name="f87" fmla="*/ 42 f71 1"/>
                  <a:gd name="f88" fmla="*/ 0 f72 1"/>
                  <a:gd name="f89" fmla="*/ 29 f71 1"/>
                  <a:gd name="f90" fmla="*/ 1 f72 1"/>
                  <a:gd name="f91" fmla="*/ 25 f71 1"/>
                  <a:gd name="f92" fmla="*/ 10 f72 1"/>
                  <a:gd name="f93" fmla="*/ 13 f71 1"/>
                  <a:gd name="f94" fmla="*/ 18 f72 1"/>
                  <a:gd name="f95" fmla="*/ 7 f71 1"/>
                  <a:gd name="f96" fmla="*/ 20 f72 1"/>
                  <a:gd name="f97" fmla="*/ 6 f71 1"/>
                  <a:gd name="f98" fmla="*/ 37 f72 1"/>
                  <a:gd name="f99" fmla="*/ 3 f71 1"/>
                  <a:gd name="f100" fmla="*/ 40 f72 1"/>
                  <a:gd name="f101" fmla="*/ 49 f72 1"/>
                  <a:gd name="f102" fmla="*/ 18 f71 1"/>
                  <a:gd name="f103" fmla="*/ 47 f72 1"/>
                  <a:gd name="f104" fmla="*/ 21 f71 1"/>
                  <a:gd name="f105" fmla="*/ 27 f71 1"/>
                  <a:gd name="f106" fmla="*/ 35 f71 1"/>
                  <a:gd name="f107" fmla="+- f73 0 f1"/>
                  <a:gd name="f108" fmla="*/ f76 1 72"/>
                  <a:gd name="f109" fmla="*/ f77 1 79"/>
                  <a:gd name="f110" fmla="*/ f78 1 72"/>
                  <a:gd name="f111" fmla="*/ f79 1 79"/>
                  <a:gd name="f112" fmla="*/ f80 1 72"/>
                  <a:gd name="f113" fmla="*/ f81 1 79"/>
                  <a:gd name="f114" fmla="*/ f82 1 72"/>
                  <a:gd name="f115" fmla="*/ f83 1 79"/>
                  <a:gd name="f116" fmla="*/ f84 1 72"/>
                  <a:gd name="f117" fmla="*/ f85 1 79"/>
                  <a:gd name="f118" fmla="*/ f86 1 72"/>
                  <a:gd name="f119" fmla="*/ f87 1 79"/>
                  <a:gd name="f120" fmla="*/ f88 1 72"/>
                  <a:gd name="f121" fmla="*/ f89 1 79"/>
                  <a:gd name="f122" fmla="*/ f90 1 72"/>
                  <a:gd name="f123" fmla="*/ f91 1 79"/>
                  <a:gd name="f124" fmla="*/ f92 1 72"/>
                  <a:gd name="f125" fmla="*/ f93 1 79"/>
                  <a:gd name="f126" fmla="*/ f94 1 72"/>
                  <a:gd name="f127" fmla="*/ f95 1 79"/>
                  <a:gd name="f128" fmla="*/ f96 1 72"/>
                  <a:gd name="f129" fmla="*/ f97 1 79"/>
                  <a:gd name="f130" fmla="*/ f98 1 72"/>
                  <a:gd name="f131" fmla="*/ f99 1 79"/>
                  <a:gd name="f132" fmla="*/ f100 1 72"/>
                  <a:gd name="f133" fmla="*/ f101 1 72"/>
                  <a:gd name="f134" fmla="*/ f102 1 79"/>
                  <a:gd name="f135" fmla="*/ f103 1 72"/>
                  <a:gd name="f136" fmla="*/ f104 1 79"/>
                  <a:gd name="f137" fmla="*/ f105 1 79"/>
                  <a:gd name="f138" fmla="*/ f106 1 79"/>
                  <a:gd name="f139" fmla="*/ 0 1 f74"/>
                  <a:gd name="f140" fmla="*/ f68 1 f74"/>
                  <a:gd name="f141" fmla="*/ 0 1 f75"/>
                  <a:gd name="f142" fmla="*/ f69 1 f75"/>
                  <a:gd name="f143" fmla="*/ f108 1 f74"/>
                  <a:gd name="f144" fmla="*/ f109 1 f75"/>
                  <a:gd name="f145" fmla="*/ f110 1 f74"/>
                  <a:gd name="f146" fmla="*/ f111 1 f75"/>
                  <a:gd name="f147" fmla="*/ f112 1 f74"/>
                  <a:gd name="f148" fmla="*/ f113 1 f75"/>
                  <a:gd name="f149" fmla="*/ f114 1 f74"/>
                  <a:gd name="f150" fmla="*/ f115 1 f75"/>
                  <a:gd name="f151" fmla="*/ f116 1 f74"/>
                  <a:gd name="f152" fmla="*/ f117 1 f75"/>
                  <a:gd name="f153" fmla="*/ f118 1 f74"/>
                  <a:gd name="f154" fmla="*/ f119 1 f75"/>
                  <a:gd name="f155" fmla="*/ f120 1 f74"/>
                  <a:gd name="f156" fmla="*/ f121 1 f75"/>
                  <a:gd name="f157" fmla="*/ f122 1 f74"/>
                  <a:gd name="f158" fmla="*/ f123 1 f75"/>
                  <a:gd name="f159" fmla="*/ f124 1 f74"/>
                  <a:gd name="f160" fmla="*/ f125 1 f75"/>
                  <a:gd name="f161" fmla="*/ f126 1 f74"/>
                  <a:gd name="f162" fmla="*/ f127 1 f75"/>
                  <a:gd name="f163" fmla="*/ f128 1 f74"/>
                  <a:gd name="f164" fmla="*/ f129 1 f75"/>
                  <a:gd name="f165" fmla="*/ f130 1 f74"/>
                  <a:gd name="f166" fmla="*/ f131 1 f75"/>
                  <a:gd name="f167" fmla="*/ f132 1 f74"/>
                  <a:gd name="f168" fmla="*/ f133 1 f74"/>
                  <a:gd name="f169" fmla="*/ f134 1 f75"/>
                  <a:gd name="f170" fmla="*/ f135 1 f74"/>
                  <a:gd name="f171" fmla="*/ f136 1 f75"/>
                  <a:gd name="f172" fmla="*/ f137 1 f75"/>
                  <a:gd name="f173" fmla="*/ f138 1 f75"/>
                  <a:gd name="f174" fmla="*/ f139 f65 1"/>
                  <a:gd name="f175" fmla="*/ f140 f65 1"/>
                  <a:gd name="f176" fmla="*/ f142 f66 1"/>
                  <a:gd name="f177" fmla="*/ f141 f66 1"/>
                  <a:gd name="f178" fmla="*/ f143 f65 1"/>
                  <a:gd name="f179" fmla="*/ f144 f66 1"/>
                  <a:gd name="f180" fmla="*/ f145 f65 1"/>
                  <a:gd name="f181" fmla="*/ f146 f66 1"/>
                  <a:gd name="f182" fmla="*/ f147 f65 1"/>
                  <a:gd name="f183" fmla="*/ f148 f66 1"/>
                  <a:gd name="f184" fmla="*/ f149 f65 1"/>
                  <a:gd name="f185" fmla="*/ f150 f66 1"/>
                  <a:gd name="f186" fmla="*/ f151 f65 1"/>
                  <a:gd name="f187" fmla="*/ f152 f66 1"/>
                  <a:gd name="f188" fmla="*/ f153 f65 1"/>
                  <a:gd name="f189" fmla="*/ f154 f66 1"/>
                  <a:gd name="f190" fmla="*/ f155 f65 1"/>
                  <a:gd name="f191" fmla="*/ f156 f66 1"/>
                  <a:gd name="f192" fmla="*/ f157 f65 1"/>
                  <a:gd name="f193" fmla="*/ f158 f66 1"/>
                  <a:gd name="f194" fmla="*/ f159 f65 1"/>
                  <a:gd name="f195" fmla="*/ f160 f66 1"/>
                  <a:gd name="f196" fmla="*/ f161 f65 1"/>
                  <a:gd name="f197" fmla="*/ f162 f66 1"/>
                  <a:gd name="f198" fmla="*/ f163 f65 1"/>
                  <a:gd name="f199" fmla="*/ f164 f66 1"/>
                  <a:gd name="f200" fmla="*/ f165 f65 1"/>
                  <a:gd name="f201" fmla="*/ f166 f66 1"/>
                  <a:gd name="f202" fmla="*/ f167 f65 1"/>
                  <a:gd name="f203" fmla="*/ f168 f65 1"/>
                  <a:gd name="f204" fmla="*/ f169 f66 1"/>
                  <a:gd name="f205" fmla="*/ f170 f65 1"/>
                  <a:gd name="f206" fmla="*/ f171 f66 1"/>
                  <a:gd name="f207" fmla="*/ f172 f66 1"/>
                  <a:gd name="f208" fmla="*/ f173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78" y="f179"/>
                  </a:cxn>
                  <a:cxn ang="f107">
                    <a:pos x="f180" y="f181"/>
                  </a:cxn>
                  <a:cxn ang="f107">
                    <a:pos x="f182" y="f183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8" y="f189"/>
                  </a:cxn>
                  <a:cxn ang="f107">
                    <a:pos x="f190" y="f191"/>
                  </a:cxn>
                  <a:cxn ang="f107">
                    <a:pos x="f192" y="f193"/>
                  </a:cxn>
                  <a:cxn ang="f107">
                    <a:pos x="f194" y="f195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1"/>
                  </a:cxn>
                  <a:cxn ang="f107">
                    <a:pos x="f203" y="f199"/>
                  </a:cxn>
                  <a:cxn ang="f107">
                    <a:pos x="f203" y="f204"/>
                  </a:cxn>
                  <a:cxn ang="f107">
                    <a:pos x="f205" y="f206"/>
                  </a:cxn>
                  <a:cxn ang="f107">
                    <a:pos x="f203" y="f207"/>
                  </a:cxn>
                  <a:cxn ang="f107">
                    <a:pos x="f180" y="f208"/>
                  </a:cxn>
                  <a:cxn ang="f107">
                    <a:pos x="f178" y="f179"/>
                  </a:cxn>
                </a:cxnLst>
                <a:rect l="f174" t="f177" r="f175" b="f176"/>
                <a:pathLst>
                  <a:path w="72" h="79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20" y="f21"/>
                      <a:pt x="f22" y="f19"/>
                      <a:pt x="f23" y="f6"/>
                    </a:cubicBezTo>
                    <a:cubicBezTo>
                      <a:pt x="f24" y="f7"/>
                      <a:pt x="f25" y="f26"/>
                      <a:pt x="f27" y="f13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36"/>
                      <a:pt x="f5" y="f37"/>
                    </a:cubicBezTo>
                    <a:cubicBezTo>
                      <a:pt x="f34" y="f38"/>
                      <a:pt x="f34" y="f39"/>
                      <a:pt x="f34" y="f39"/>
                    </a:cubicBezTo>
                    <a:cubicBezTo>
                      <a:pt x="f40" y="f41"/>
                      <a:pt x="f40" y="f42"/>
                      <a:pt x="f43" y="f44"/>
                    </a:cubicBezTo>
                    <a:cubicBezTo>
                      <a:pt x="f27" y="f43"/>
                      <a:pt x="f44" y="f30"/>
                      <a:pt x="f45" y="f30"/>
                    </a:cubicBezTo>
                    <a:cubicBezTo>
                      <a:pt x="f45" y="f30"/>
                      <a:pt x="f46" y="f30"/>
                      <a:pt x="f47" y="f48"/>
                    </a:cubicBezTo>
                    <a:cubicBezTo>
                      <a:pt x="f39" y="f5"/>
                      <a:pt x="f49" y="f50"/>
                      <a:pt x="f51" y="f32"/>
                    </a:cubicBezTo>
                    <a:cubicBezTo>
                      <a:pt x="f35" y="f32"/>
                      <a:pt x="f20" y="f32"/>
                      <a:pt x="f52" y="f32"/>
                    </a:cubicBezTo>
                    <a:cubicBezTo>
                      <a:pt x="f18" y="f5"/>
                      <a:pt x="f53" y="f32"/>
                      <a:pt x="f31" y="f48"/>
                    </a:cubicBezTo>
                    <a:cubicBezTo>
                      <a:pt x="f54" y="f43"/>
                      <a:pt x="f12" y="f55"/>
                      <a:pt x="f31" y="f45"/>
                    </a:cubicBezTo>
                    <a:cubicBezTo>
                      <a:pt x="f56" y="f46"/>
                      <a:pt x="f53" y="f47"/>
                      <a:pt x="f53" y="f57"/>
                    </a:cubicBezTo>
                    <a:cubicBezTo>
                      <a:pt x="f58" y="f41"/>
                      <a:pt x="f53" y="f59"/>
                      <a:pt x="f31" y="f38"/>
                    </a:cubicBezTo>
                    <a:cubicBezTo>
                      <a:pt x="f60" y="f41"/>
                      <a:pt x="f61" y="f49"/>
                      <a:pt x="f13" y="f62"/>
                    </a:cubicBezTo>
                    <a:cubicBezTo>
                      <a:pt x="f11" y="f20"/>
                      <a:pt x="f63" y="f35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7" name="Freeform 538">
                <a:extLst>
                  <a:ext uri="{FF2B5EF4-FFF2-40B4-BE49-F238E27FC236}">
                    <a16:creationId xmlns:a16="http://schemas.microsoft.com/office/drawing/2014/main" id="{E6E7FEAB-FA41-5F31-8357-BFD5B520DF86}"/>
                  </a:ext>
                </a:extLst>
              </p:cNvPr>
              <p:cNvSpPr/>
              <p:nvPr/>
            </p:nvSpPr>
            <p:spPr>
              <a:xfrm>
                <a:off x="534988" y="4619631"/>
                <a:ext cx="169858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1"/>
                  <a:gd name="f7" fmla="val 79"/>
                  <a:gd name="f8" fmla="val 66"/>
                  <a:gd name="f9" fmla="val 14"/>
                  <a:gd name="f10" fmla="val 65"/>
                  <a:gd name="f11" fmla="val 22"/>
                  <a:gd name="f12" fmla="val 68"/>
                  <a:gd name="f13" fmla="val 29"/>
                  <a:gd name="f14" fmla="val 69"/>
                  <a:gd name="f15" fmla="val 36"/>
                  <a:gd name="f16" fmla="val 45"/>
                  <a:gd name="f17" fmla="val 53"/>
                  <a:gd name="f18" fmla="val 57"/>
                  <a:gd name="f19" fmla="val 56"/>
                  <a:gd name="f20" fmla="val 54"/>
                  <a:gd name="f21" fmla="val 58"/>
                  <a:gd name="f22" fmla="val 52"/>
                  <a:gd name="f23" fmla="val 61"/>
                  <a:gd name="f24" fmla="val 64"/>
                  <a:gd name="f25" fmla="val 48"/>
                  <a:gd name="f26" fmla="val 38"/>
                  <a:gd name="f27" fmla="val 78"/>
                  <a:gd name="f28" fmla="val 30"/>
                  <a:gd name="f29" fmla="val 70"/>
                  <a:gd name="f30" fmla="val 24"/>
                  <a:gd name="f31" fmla="val 18"/>
                  <a:gd name="f32" fmla="val 62"/>
                  <a:gd name="f33" fmla="val 12"/>
                  <a:gd name="f34" fmla="val 60"/>
                  <a:gd name="f35" fmla="val 6"/>
                  <a:gd name="f36" fmla="val 4"/>
                  <a:gd name="f37" fmla="val 1"/>
                  <a:gd name="f38" fmla="val 49"/>
                  <a:gd name="f39" fmla="val 47"/>
                  <a:gd name="f40" fmla="val 5"/>
                  <a:gd name="f41" fmla="val 42"/>
                  <a:gd name="f42" fmla="val 31"/>
                  <a:gd name="f43" fmla="val 2"/>
                  <a:gd name="f44" fmla="val 23"/>
                  <a:gd name="f45" fmla="val 16"/>
                  <a:gd name="f46" fmla="val 11"/>
                  <a:gd name="f47" fmla="val 8"/>
                  <a:gd name="f48" fmla="val 19"/>
                  <a:gd name="f49" fmla="val 7"/>
                  <a:gd name="f50" fmla="val 21"/>
                  <a:gd name="f51" fmla="val 34"/>
                  <a:gd name="f52" fmla="val 10"/>
                  <a:gd name="f53" fmla="val 35"/>
                  <a:gd name="f54" fmla="val 17"/>
                  <a:gd name="f55" fmla="val 40"/>
                  <a:gd name="f56" fmla="val 20"/>
                  <a:gd name="f57" fmla="val 41"/>
                  <a:gd name="f58" fmla="val 43"/>
                  <a:gd name="f59" fmla="val 46"/>
                  <a:gd name="f60" fmla="val 15"/>
                  <a:gd name="f61" fmla="val 59"/>
                  <a:gd name="f62" fmla="val 63"/>
                  <a:gd name="f63" fmla="+- 0 0 -90"/>
                  <a:gd name="f64" fmla="*/ f3 1 71"/>
                  <a:gd name="f65" fmla="*/ f4 1 79"/>
                  <a:gd name="f66" fmla="val f5"/>
                  <a:gd name="f67" fmla="val f6"/>
                  <a:gd name="f68" fmla="val f7"/>
                  <a:gd name="f69" fmla="*/ f63 f0 1"/>
                  <a:gd name="f70" fmla="+- f68 0 f66"/>
                  <a:gd name="f71" fmla="+- f67 0 f66"/>
                  <a:gd name="f72" fmla="*/ f69 1 f2"/>
                  <a:gd name="f73" fmla="*/ f71 1 71"/>
                  <a:gd name="f74" fmla="*/ f70 1 79"/>
                  <a:gd name="f75" fmla="*/ 66 f71 1"/>
                  <a:gd name="f76" fmla="*/ 14 f70 1"/>
                  <a:gd name="f77" fmla="*/ 69 f71 1"/>
                  <a:gd name="f78" fmla="*/ 36 f70 1"/>
                  <a:gd name="f79" fmla="*/ 57 f71 1"/>
                  <a:gd name="f80" fmla="*/ 56 f70 1"/>
                  <a:gd name="f81" fmla="*/ 52 f71 1"/>
                  <a:gd name="f82" fmla="*/ 64 f70 1"/>
                  <a:gd name="f83" fmla="*/ 30 f71 1"/>
                  <a:gd name="f84" fmla="*/ 70 f70 1"/>
                  <a:gd name="f85" fmla="*/ 12 f71 1"/>
                  <a:gd name="f86" fmla="*/ 60 f70 1"/>
                  <a:gd name="f87" fmla="*/ 1 f71 1"/>
                  <a:gd name="f88" fmla="*/ 49 f70 1"/>
                  <a:gd name="f89" fmla="*/ 47 f70 1"/>
                  <a:gd name="f90" fmla="*/ 31 f70 1"/>
                  <a:gd name="f91" fmla="*/ 11 f71 1"/>
                  <a:gd name="f92" fmla="*/ 11 f70 1"/>
                  <a:gd name="f93" fmla="*/ 21 f71 1"/>
                  <a:gd name="f94" fmla="*/ 2 f70 1"/>
                  <a:gd name="f95" fmla="*/ 31 f71 1"/>
                  <a:gd name="f96" fmla="*/ 4 f70 1"/>
                  <a:gd name="f97" fmla="*/ 35 f71 1"/>
                  <a:gd name="f98" fmla="*/ 38 f71 1"/>
                  <a:gd name="f99" fmla="*/ 19 f70 1"/>
                  <a:gd name="f100" fmla="*/ 42 f71 1"/>
                  <a:gd name="f101" fmla="*/ 17 f70 1"/>
                  <a:gd name="f102" fmla="*/ 49 f71 1"/>
                  <a:gd name="f103" fmla="*/ 59 f71 1"/>
                  <a:gd name="f104" fmla="+- f72 0 f1"/>
                  <a:gd name="f105" fmla="*/ f75 1 71"/>
                  <a:gd name="f106" fmla="*/ f76 1 79"/>
                  <a:gd name="f107" fmla="*/ f77 1 71"/>
                  <a:gd name="f108" fmla="*/ f78 1 79"/>
                  <a:gd name="f109" fmla="*/ f79 1 71"/>
                  <a:gd name="f110" fmla="*/ f80 1 79"/>
                  <a:gd name="f111" fmla="*/ f81 1 71"/>
                  <a:gd name="f112" fmla="*/ f82 1 79"/>
                  <a:gd name="f113" fmla="*/ f83 1 71"/>
                  <a:gd name="f114" fmla="*/ f84 1 79"/>
                  <a:gd name="f115" fmla="*/ f85 1 71"/>
                  <a:gd name="f116" fmla="*/ f86 1 79"/>
                  <a:gd name="f117" fmla="*/ f87 1 71"/>
                  <a:gd name="f118" fmla="*/ f88 1 79"/>
                  <a:gd name="f119" fmla="*/ f89 1 79"/>
                  <a:gd name="f120" fmla="*/ f90 1 79"/>
                  <a:gd name="f121" fmla="*/ f91 1 71"/>
                  <a:gd name="f122" fmla="*/ f92 1 79"/>
                  <a:gd name="f123" fmla="*/ f93 1 71"/>
                  <a:gd name="f124" fmla="*/ f94 1 79"/>
                  <a:gd name="f125" fmla="*/ f95 1 71"/>
                  <a:gd name="f126" fmla="*/ f96 1 79"/>
                  <a:gd name="f127" fmla="*/ f97 1 71"/>
                  <a:gd name="f128" fmla="*/ f98 1 71"/>
                  <a:gd name="f129" fmla="*/ f99 1 79"/>
                  <a:gd name="f130" fmla="*/ f100 1 71"/>
                  <a:gd name="f131" fmla="*/ f101 1 79"/>
                  <a:gd name="f132" fmla="*/ f102 1 71"/>
                  <a:gd name="f133" fmla="*/ f103 1 71"/>
                  <a:gd name="f134" fmla="*/ 0 1 f73"/>
                  <a:gd name="f135" fmla="*/ f67 1 f73"/>
                  <a:gd name="f136" fmla="*/ 0 1 f74"/>
                  <a:gd name="f137" fmla="*/ f68 1 f74"/>
                  <a:gd name="f138" fmla="*/ f105 1 f73"/>
                  <a:gd name="f139" fmla="*/ f106 1 f74"/>
                  <a:gd name="f140" fmla="*/ f107 1 f73"/>
                  <a:gd name="f141" fmla="*/ f108 1 f74"/>
                  <a:gd name="f142" fmla="*/ f109 1 f73"/>
                  <a:gd name="f143" fmla="*/ f110 1 f74"/>
                  <a:gd name="f144" fmla="*/ f111 1 f73"/>
                  <a:gd name="f145" fmla="*/ f112 1 f74"/>
                  <a:gd name="f146" fmla="*/ f113 1 f73"/>
                  <a:gd name="f147" fmla="*/ f114 1 f74"/>
                  <a:gd name="f148" fmla="*/ f115 1 f73"/>
                  <a:gd name="f149" fmla="*/ f116 1 f74"/>
                  <a:gd name="f150" fmla="*/ f117 1 f73"/>
                  <a:gd name="f151" fmla="*/ f118 1 f74"/>
                  <a:gd name="f152" fmla="*/ f119 1 f74"/>
                  <a:gd name="f153" fmla="*/ f120 1 f74"/>
                  <a:gd name="f154" fmla="*/ f121 1 f73"/>
                  <a:gd name="f155" fmla="*/ f122 1 f74"/>
                  <a:gd name="f156" fmla="*/ f123 1 f73"/>
                  <a:gd name="f157" fmla="*/ f124 1 f74"/>
                  <a:gd name="f158" fmla="*/ f125 1 f73"/>
                  <a:gd name="f159" fmla="*/ f126 1 f74"/>
                  <a:gd name="f160" fmla="*/ f127 1 f73"/>
                  <a:gd name="f161" fmla="*/ f128 1 f73"/>
                  <a:gd name="f162" fmla="*/ f129 1 f74"/>
                  <a:gd name="f163" fmla="*/ f130 1 f73"/>
                  <a:gd name="f164" fmla="*/ f131 1 f74"/>
                  <a:gd name="f165" fmla="*/ f132 1 f73"/>
                  <a:gd name="f166" fmla="*/ f133 1 f73"/>
                  <a:gd name="f167" fmla="*/ f134 f64 1"/>
                  <a:gd name="f168" fmla="*/ f135 f64 1"/>
                  <a:gd name="f169" fmla="*/ f137 f65 1"/>
                  <a:gd name="f170" fmla="*/ f136 f65 1"/>
                  <a:gd name="f171" fmla="*/ f138 f64 1"/>
                  <a:gd name="f172" fmla="*/ f139 f65 1"/>
                  <a:gd name="f173" fmla="*/ f140 f64 1"/>
                  <a:gd name="f174" fmla="*/ f141 f65 1"/>
                  <a:gd name="f175" fmla="*/ f142 f64 1"/>
                  <a:gd name="f176" fmla="*/ f143 f65 1"/>
                  <a:gd name="f177" fmla="*/ f144 f64 1"/>
                  <a:gd name="f178" fmla="*/ f145 f65 1"/>
                  <a:gd name="f179" fmla="*/ f146 f64 1"/>
                  <a:gd name="f180" fmla="*/ f147 f65 1"/>
                  <a:gd name="f181" fmla="*/ f148 f64 1"/>
                  <a:gd name="f182" fmla="*/ f149 f65 1"/>
                  <a:gd name="f183" fmla="*/ f150 f64 1"/>
                  <a:gd name="f184" fmla="*/ f151 f65 1"/>
                  <a:gd name="f185" fmla="*/ f152 f65 1"/>
                  <a:gd name="f186" fmla="*/ f153 f65 1"/>
                  <a:gd name="f187" fmla="*/ f154 f64 1"/>
                  <a:gd name="f188" fmla="*/ f155 f65 1"/>
                  <a:gd name="f189" fmla="*/ f156 f64 1"/>
                  <a:gd name="f190" fmla="*/ f157 f65 1"/>
                  <a:gd name="f191" fmla="*/ f158 f64 1"/>
                  <a:gd name="f192" fmla="*/ f159 f65 1"/>
                  <a:gd name="f193" fmla="*/ f160 f64 1"/>
                  <a:gd name="f194" fmla="*/ f161 f64 1"/>
                  <a:gd name="f195" fmla="*/ f162 f65 1"/>
                  <a:gd name="f196" fmla="*/ f163 f64 1"/>
                  <a:gd name="f197" fmla="*/ f164 f65 1"/>
                  <a:gd name="f198" fmla="*/ f165 f64 1"/>
                  <a:gd name="f199" fmla="*/ f16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1" y="f172"/>
                  </a:cxn>
                  <a:cxn ang="f104">
                    <a:pos x="f173" y="f174"/>
                  </a:cxn>
                  <a:cxn ang="f104">
                    <a:pos x="f175" y="f176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3" y="f185"/>
                  </a:cxn>
                  <a:cxn ang="f104">
                    <a:pos x="f183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91" y="f192"/>
                  </a:cxn>
                  <a:cxn ang="f104">
                    <a:pos x="f193" y="f172"/>
                  </a:cxn>
                  <a:cxn ang="f104">
                    <a:pos x="f194" y="f195"/>
                  </a:cxn>
                  <a:cxn ang="f104">
                    <a:pos x="f196" y="f197"/>
                  </a:cxn>
                  <a:cxn ang="f104">
                    <a:pos x="f198" y="f172"/>
                  </a:cxn>
                  <a:cxn ang="f104">
                    <a:pos x="f199" y="f197"/>
                  </a:cxn>
                  <a:cxn ang="f104">
                    <a:pos x="f171" y="f172"/>
                  </a:cxn>
                </a:cxnLst>
                <a:rect l="f167" t="f170" r="f168" b="f169"/>
                <a:pathLst>
                  <a:path w="71" h="7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20" y="f21"/>
                      <a:pt x="f22" y="f23"/>
                      <a:pt x="f22" y="f24"/>
                    </a:cubicBezTo>
                    <a:cubicBezTo>
                      <a:pt x="f25" y="f7"/>
                      <a:pt x="f26" y="f27"/>
                      <a:pt x="f28" y="f29"/>
                    </a:cubicBezTo>
                    <a:cubicBezTo>
                      <a:pt x="f30" y="f10"/>
                      <a:pt x="f31" y="f32"/>
                      <a:pt x="f33" y="f34"/>
                    </a:cubicBezTo>
                    <a:cubicBezTo>
                      <a:pt x="f35" y="f21"/>
                      <a:pt x="f36" y="f20"/>
                      <a:pt x="f37" y="f38"/>
                    </a:cubicBezTo>
                    <a:cubicBezTo>
                      <a:pt x="f37" y="f38"/>
                      <a:pt x="f5" y="f25"/>
                      <a:pt x="f37" y="f39"/>
                    </a:cubicBezTo>
                    <a:cubicBezTo>
                      <a:pt x="f40" y="f41"/>
                      <a:pt x="f37" y="f15"/>
                      <a:pt x="f37" y="f42"/>
                    </a:cubicBezTo>
                    <a:cubicBezTo>
                      <a:pt x="f43" y="f44"/>
                      <a:pt x="f36" y="f45"/>
                      <a:pt x="f46" y="f46"/>
                    </a:cubicBezTo>
                    <a:cubicBezTo>
                      <a:pt x="f9" y="f47"/>
                      <a:pt x="f48" y="f49"/>
                      <a:pt x="f50" y="f43"/>
                    </a:cubicBezTo>
                    <a:cubicBezTo>
                      <a:pt x="f11" y="f5"/>
                      <a:pt x="f13" y="f37"/>
                      <a:pt x="f42" y="f36"/>
                    </a:cubicBezTo>
                    <a:cubicBezTo>
                      <a:pt x="f51" y="f49"/>
                      <a:pt x="f15" y="f52"/>
                      <a:pt x="f53" y="f9"/>
                    </a:cubicBezTo>
                    <a:cubicBezTo>
                      <a:pt x="f51" y="f54"/>
                      <a:pt x="f15" y="f31"/>
                      <a:pt x="f26" y="f48"/>
                    </a:cubicBezTo>
                    <a:cubicBezTo>
                      <a:pt x="f55" y="f56"/>
                      <a:pt x="f57" y="f48"/>
                      <a:pt x="f41" y="f54"/>
                    </a:cubicBezTo>
                    <a:cubicBezTo>
                      <a:pt x="f58" y="f9"/>
                      <a:pt x="f59" y="f9"/>
                      <a:pt x="f38" y="f9"/>
                    </a:cubicBezTo>
                    <a:cubicBezTo>
                      <a:pt x="f22" y="f60"/>
                      <a:pt x="f19" y="f9"/>
                      <a:pt x="f61" y="f54"/>
                    </a:cubicBezTo>
                    <a:cubicBezTo>
                      <a:pt x="f32" y="f48"/>
                      <a:pt x="f62" y="f60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8" name="Freeform 539">
                <a:extLst>
                  <a:ext uri="{FF2B5EF4-FFF2-40B4-BE49-F238E27FC236}">
                    <a16:creationId xmlns:a16="http://schemas.microsoft.com/office/drawing/2014/main" id="{8665EF5C-1074-99D6-BB53-E62783342C50}"/>
                  </a:ext>
                </a:extLst>
              </p:cNvPr>
              <p:cNvSpPr/>
              <p:nvPr/>
            </p:nvSpPr>
            <p:spPr>
              <a:xfrm>
                <a:off x="714375" y="4737104"/>
                <a:ext cx="38103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0"/>
                  <a:gd name="f8" fmla="val 13"/>
                  <a:gd name="f9" fmla="val 14"/>
                  <a:gd name="f10" fmla="val 23"/>
                  <a:gd name="f11" fmla="val 31"/>
                  <a:gd name="f12" fmla="val 15"/>
                  <a:gd name="f13" fmla="val 39"/>
                  <a:gd name="f14" fmla="val 44"/>
                  <a:gd name="f15" fmla="val 46"/>
                  <a:gd name="f16" fmla="val 11"/>
                  <a:gd name="f17" fmla="val 47"/>
                  <a:gd name="f18" fmla="val 9"/>
                  <a:gd name="f19" fmla="val 48"/>
                  <a:gd name="f20" fmla="val 8"/>
                  <a:gd name="f21" fmla="val 7"/>
                  <a:gd name="f22" fmla="val 5"/>
                  <a:gd name="f23" fmla="val 3"/>
                  <a:gd name="f24" fmla="val 41"/>
                  <a:gd name="f25" fmla="val 38"/>
                  <a:gd name="f26" fmla="val 36"/>
                  <a:gd name="f27" fmla="val 34"/>
                  <a:gd name="f28" fmla="val 6"/>
                  <a:gd name="f29" fmla="val 32"/>
                  <a:gd name="f30" fmla="val 4"/>
                  <a:gd name="f31" fmla="val 22"/>
                  <a:gd name="f32" fmla="val 2"/>
                  <a:gd name="f33" fmla="val 1"/>
                  <a:gd name="f34" fmla="val 10"/>
                  <a:gd name="f35" fmla="+- 0 0 -90"/>
                  <a:gd name="f36" fmla="*/ f3 1 16"/>
                  <a:gd name="f37" fmla="*/ f4 1 50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50"/>
                  <a:gd name="f47" fmla="*/ 13 f43 1"/>
                  <a:gd name="f48" fmla="*/ 16 f42 1"/>
                  <a:gd name="f49" fmla="*/ 15 f43 1"/>
                  <a:gd name="f50" fmla="*/ 39 f42 1"/>
                  <a:gd name="f51" fmla="*/ 11 f43 1"/>
                  <a:gd name="f52" fmla="*/ 47 f42 1"/>
                  <a:gd name="f53" fmla="*/ 7 f43 1"/>
                  <a:gd name="f54" fmla="*/ 38 f42 1"/>
                  <a:gd name="f55" fmla="*/ 6 f43 1"/>
                  <a:gd name="f56" fmla="*/ 32 f42 1"/>
                  <a:gd name="f57" fmla="*/ 4 f43 1"/>
                  <a:gd name="f58" fmla="*/ 31 f42 1"/>
                  <a:gd name="f59" fmla="*/ 2 f43 1"/>
                  <a:gd name="f60" fmla="*/ 5 f42 1"/>
                  <a:gd name="f61" fmla="*/ 1 f42 1"/>
                  <a:gd name="f62" fmla="*/ 4 f42 1"/>
                  <a:gd name="f63" fmla="+- f44 0 f1"/>
                  <a:gd name="f64" fmla="*/ f47 1 16"/>
                  <a:gd name="f65" fmla="*/ f48 1 50"/>
                  <a:gd name="f66" fmla="*/ f49 1 16"/>
                  <a:gd name="f67" fmla="*/ f50 1 50"/>
                  <a:gd name="f68" fmla="*/ f51 1 16"/>
                  <a:gd name="f69" fmla="*/ f52 1 50"/>
                  <a:gd name="f70" fmla="*/ f53 1 16"/>
                  <a:gd name="f71" fmla="*/ f54 1 50"/>
                  <a:gd name="f72" fmla="*/ f55 1 16"/>
                  <a:gd name="f73" fmla="*/ f56 1 50"/>
                  <a:gd name="f74" fmla="*/ f57 1 16"/>
                  <a:gd name="f75" fmla="*/ f58 1 50"/>
                  <a:gd name="f76" fmla="*/ f59 1 16"/>
                  <a:gd name="f77" fmla="*/ f60 1 50"/>
                  <a:gd name="f78" fmla="*/ f61 1 50"/>
                  <a:gd name="f79" fmla="*/ f62 1 50"/>
                  <a:gd name="f80" fmla="*/ 0 1 f45"/>
                  <a:gd name="f81" fmla="*/ f39 1 f45"/>
                  <a:gd name="f82" fmla="*/ 0 1 f46"/>
                  <a:gd name="f83" fmla="*/ f40 1 f46"/>
                  <a:gd name="f84" fmla="*/ f64 1 f45"/>
                  <a:gd name="f85" fmla="*/ f65 1 f46"/>
                  <a:gd name="f86" fmla="*/ f66 1 f45"/>
                  <a:gd name="f87" fmla="*/ f67 1 f46"/>
                  <a:gd name="f88" fmla="*/ f68 1 f45"/>
                  <a:gd name="f89" fmla="*/ f69 1 f46"/>
                  <a:gd name="f90" fmla="*/ f70 1 f45"/>
                  <a:gd name="f91" fmla="*/ f71 1 f46"/>
                  <a:gd name="f92" fmla="*/ f72 1 f45"/>
                  <a:gd name="f93" fmla="*/ f73 1 f46"/>
                  <a:gd name="f94" fmla="*/ f74 1 f45"/>
                  <a:gd name="f95" fmla="*/ f75 1 f46"/>
                  <a:gd name="f96" fmla="*/ f76 1 f45"/>
                  <a:gd name="f97" fmla="*/ f77 1 f46"/>
                  <a:gd name="f98" fmla="*/ f78 1 f46"/>
                  <a:gd name="f99" fmla="*/ f79 1 f46"/>
                  <a:gd name="f100" fmla="*/ f80 f36 1"/>
                  <a:gd name="f101" fmla="*/ f81 f36 1"/>
                  <a:gd name="f102" fmla="*/ f83 f37 1"/>
                  <a:gd name="f103" fmla="*/ f82 f37 1"/>
                  <a:gd name="f104" fmla="*/ f84 f36 1"/>
                  <a:gd name="f105" fmla="*/ f85 f37 1"/>
                  <a:gd name="f106" fmla="*/ f86 f36 1"/>
                  <a:gd name="f107" fmla="*/ f87 f37 1"/>
                  <a:gd name="f108" fmla="*/ f88 f36 1"/>
                  <a:gd name="f109" fmla="*/ f89 f37 1"/>
                  <a:gd name="f110" fmla="*/ f90 f36 1"/>
                  <a:gd name="f111" fmla="*/ f91 f37 1"/>
                  <a:gd name="f112" fmla="*/ f92 f36 1"/>
                  <a:gd name="f113" fmla="*/ f93 f37 1"/>
                  <a:gd name="f114" fmla="*/ f94 f36 1"/>
                  <a:gd name="f115" fmla="*/ f95 f37 1"/>
                  <a:gd name="f116" fmla="*/ f96 f36 1"/>
                  <a:gd name="f117" fmla="*/ f97 f37 1"/>
                  <a:gd name="f118" fmla="*/ f98 f37 1"/>
                  <a:gd name="f119" fmla="*/ f99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10" y="f109"/>
                  </a:cxn>
                  <a:cxn ang="f63">
                    <a:pos x="f110" y="f111"/>
                  </a:cxn>
                  <a:cxn ang="f63">
                    <a:pos x="f112" y="f113"/>
                  </a:cxn>
                  <a:cxn ang="f63">
                    <a:pos x="f114" y="f115"/>
                  </a:cxn>
                  <a:cxn ang="f63">
                    <a:pos x="f116" y="f117"/>
                  </a:cxn>
                  <a:cxn ang="f63">
                    <a:pos x="f110" y="f118"/>
                  </a:cxn>
                  <a:cxn ang="f63">
                    <a:pos x="f108" y="f119"/>
                  </a:cxn>
                  <a:cxn ang="f63">
                    <a:pos x="f104" y="f105"/>
                  </a:cxn>
                </a:cxnLst>
                <a:rect l="f100" t="f103" r="f101" b="f102"/>
                <a:pathLst>
                  <a:path w="16" h="50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9" y="f15"/>
                      <a:pt x="f16" y="f17"/>
                    </a:cubicBezTo>
                    <a:cubicBezTo>
                      <a:pt x="f18" y="f19"/>
                      <a:pt x="f20" y="f7"/>
                      <a:pt x="f21" y="f17"/>
                    </a:cubicBezTo>
                    <a:cubicBezTo>
                      <a:pt x="f22" y="f14"/>
                      <a:pt x="f23" y="f24"/>
                      <a:pt x="f21" y="f25"/>
                    </a:cubicBezTo>
                    <a:cubicBezTo>
                      <a:pt x="f18" y="f26"/>
                      <a:pt x="f20" y="f27"/>
                      <a:pt x="f28" y="f29"/>
                    </a:cubicBezTo>
                    <a:cubicBezTo>
                      <a:pt x="f28" y="f29"/>
                      <a:pt x="f30" y="f29"/>
                      <a:pt x="f30" y="f11"/>
                    </a:cubicBezTo>
                    <a:cubicBezTo>
                      <a:pt x="f23" y="f31"/>
                      <a:pt x="f5" y="f9"/>
                      <a:pt x="f32" y="f22"/>
                    </a:cubicBezTo>
                    <a:cubicBezTo>
                      <a:pt x="f32" y="f32"/>
                      <a:pt x="f30" y="f33"/>
                      <a:pt x="f21" y="f33"/>
                    </a:cubicBezTo>
                    <a:cubicBezTo>
                      <a:pt x="f18" y="f5"/>
                      <a:pt x="f34" y="f32"/>
                      <a:pt x="f16" y="f30"/>
                    </a:cubicBezTo>
                    <a:cubicBezTo>
                      <a:pt x="f8" y="f20"/>
                      <a:pt x="f9" y="f16"/>
                      <a:pt x="f8" y="f6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39" name="Freeform 540">
                <a:extLst>
                  <a:ext uri="{FF2B5EF4-FFF2-40B4-BE49-F238E27FC236}">
                    <a16:creationId xmlns:a16="http://schemas.microsoft.com/office/drawing/2014/main" id="{42736081-7D89-811D-E547-2C2254A1E281}"/>
                  </a:ext>
                </a:extLst>
              </p:cNvPr>
              <p:cNvSpPr/>
              <p:nvPr/>
            </p:nvSpPr>
            <p:spPr>
              <a:xfrm>
                <a:off x="455608" y="4573591"/>
                <a:ext cx="8096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1"/>
                  <a:gd name="f8" fmla="val 32"/>
                  <a:gd name="f9" fmla="val 36"/>
                  <a:gd name="f10" fmla="val 33"/>
                  <a:gd name="f11" fmla="val 29"/>
                  <a:gd name="f12" fmla="val 40"/>
                  <a:gd name="f13" fmla="val 27"/>
                  <a:gd name="f14" fmla="val 22"/>
                  <a:gd name="f15" fmla="val 38"/>
                  <a:gd name="f16" fmla="val 24"/>
                  <a:gd name="f17" fmla="val 25"/>
                  <a:gd name="f18" fmla="val 30"/>
                  <a:gd name="f19" fmla="val 20"/>
                  <a:gd name="f20" fmla="val 28"/>
                  <a:gd name="f21" fmla="val 18"/>
                  <a:gd name="f22" fmla="val 31"/>
                  <a:gd name="f23" fmla="val 17"/>
                  <a:gd name="f24" fmla="val 15"/>
                  <a:gd name="f25" fmla="val 26"/>
                  <a:gd name="f26" fmla="val 11"/>
                  <a:gd name="f27" fmla="val 7"/>
                  <a:gd name="f28" fmla="val 3"/>
                  <a:gd name="f29" fmla="val 13"/>
                  <a:gd name="f30" fmla="val 1"/>
                  <a:gd name="f31" fmla="val 10"/>
                  <a:gd name="f32" fmla="val 6"/>
                  <a:gd name="f33" fmla="val 9"/>
                  <a:gd name="f34" fmla="val 12"/>
                  <a:gd name="f35" fmla="val 5"/>
                  <a:gd name="f36" fmla="+- 0 0 -90"/>
                  <a:gd name="f37" fmla="*/ f3 1 34"/>
                  <a:gd name="f38" fmla="*/ f4 1 41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34"/>
                  <a:gd name="f47" fmla="*/ f43 1 41"/>
                  <a:gd name="f48" fmla="*/ 34 f44 1"/>
                  <a:gd name="f49" fmla="*/ 34 f43 1"/>
                  <a:gd name="f50" fmla="*/ 29 f44 1"/>
                  <a:gd name="f51" fmla="*/ 40 f43 1"/>
                  <a:gd name="f52" fmla="*/ 24 f44 1"/>
                  <a:gd name="f53" fmla="*/ 33 f43 1"/>
                  <a:gd name="f54" fmla="*/ 20 f44 1"/>
                  <a:gd name="f55" fmla="*/ 28 f43 1"/>
                  <a:gd name="f56" fmla="*/ 15 f44 1"/>
                  <a:gd name="f57" fmla="*/ 26 f43 1"/>
                  <a:gd name="f58" fmla="*/ 3 f44 1"/>
                  <a:gd name="f59" fmla="*/ 13 f43 1"/>
                  <a:gd name="f60" fmla="*/ 3 f43 1"/>
                  <a:gd name="f61" fmla="*/ 12 f44 1"/>
                  <a:gd name="f62" fmla="*/ 5 f43 1"/>
                  <a:gd name="f63" fmla="*/ 22 f44 1"/>
                  <a:gd name="f64" fmla="*/ 18 f43 1"/>
                  <a:gd name="f65" fmla="*/ 32 f44 1"/>
                  <a:gd name="f66" fmla="*/ 29 f43 1"/>
                  <a:gd name="f67" fmla="+- f45 0 f1"/>
                  <a:gd name="f68" fmla="*/ f48 1 34"/>
                  <a:gd name="f69" fmla="*/ f49 1 41"/>
                  <a:gd name="f70" fmla="*/ f50 1 34"/>
                  <a:gd name="f71" fmla="*/ f51 1 41"/>
                  <a:gd name="f72" fmla="*/ f52 1 34"/>
                  <a:gd name="f73" fmla="*/ f53 1 41"/>
                  <a:gd name="f74" fmla="*/ f54 1 34"/>
                  <a:gd name="f75" fmla="*/ f55 1 41"/>
                  <a:gd name="f76" fmla="*/ f56 1 34"/>
                  <a:gd name="f77" fmla="*/ f57 1 41"/>
                  <a:gd name="f78" fmla="*/ f58 1 34"/>
                  <a:gd name="f79" fmla="*/ f59 1 41"/>
                  <a:gd name="f80" fmla="*/ f60 1 41"/>
                  <a:gd name="f81" fmla="*/ f61 1 34"/>
                  <a:gd name="f82" fmla="*/ f62 1 41"/>
                  <a:gd name="f83" fmla="*/ f63 1 34"/>
                  <a:gd name="f84" fmla="*/ f64 1 41"/>
                  <a:gd name="f85" fmla="*/ f65 1 34"/>
                  <a:gd name="f86" fmla="*/ f66 1 41"/>
                  <a:gd name="f87" fmla="*/ 0 1 f46"/>
                  <a:gd name="f88" fmla="*/ f40 1 f46"/>
                  <a:gd name="f89" fmla="*/ 0 1 f47"/>
                  <a:gd name="f90" fmla="*/ f41 1 f47"/>
                  <a:gd name="f91" fmla="*/ f68 1 f46"/>
                  <a:gd name="f92" fmla="*/ f69 1 f47"/>
                  <a:gd name="f93" fmla="*/ f70 1 f46"/>
                  <a:gd name="f94" fmla="*/ f71 1 f47"/>
                  <a:gd name="f95" fmla="*/ f72 1 f46"/>
                  <a:gd name="f96" fmla="*/ f73 1 f47"/>
                  <a:gd name="f97" fmla="*/ f74 1 f46"/>
                  <a:gd name="f98" fmla="*/ f75 1 f47"/>
                  <a:gd name="f99" fmla="*/ f76 1 f46"/>
                  <a:gd name="f100" fmla="*/ f77 1 f47"/>
                  <a:gd name="f101" fmla="*/ f78 1 f46"/>
                  <a:gd name="f102" fmla="*/ f79 1 f47"/>
                  <a:gd name="f103" fmla="*/ f80 1 f47"/>
                  <a:gd name="f104" fmla="*/ f81 1 f46"/>
                  <a:gd name="f105" fmla="*/ f82 1 f47"/>
                  <a:gd name="f106" fmla="*/ f83 1 f46"/>
                  <a:gd name="f107" fmla="*/ f84 1 f47"/>
                  <a:gd name="f108" fmla="*/ f85 1 f46"/>
                  <a:gd name="f109" fmla="*/ f86 1 f47"/>
                  <a:gd name="f110" fmla="*/ f87 f37 1"/>
                  <a:gd name="f111" fmla="*/ f88 f37 1"/>
                  <a:gd name="f112" fmla="*/ f90 f38 1"/>
                  <a:gd name="f113" fmla="*/ f89 f38 1"/>
                  <a:gd name="f114" fmla="*/ f91 f37 1"/>
                  <a:gd name="f115" fmla="*/ f92 f38 1"/>
                  <a:gd name="f116" fmla="*/ f93 f37 1"/>
                  <a:gd name="f117" fmla="*/ f94 f38 1"/>
                  <a:gd name="f118" fmla="*/ f95 f37 1"/>
                  <a:gd name="f119" fmla="*/ f96 f38 1"/>
                  <a:gd name="f120" fmla="*/ f97 f37 1"/>
                  <a:gd name="f121" fmla="*/ f98 f38 1"/>
                  <a:gd name="f122" fmla="*/ f99 f37 1"/>
                  <a:gd name="f123" fmla="*/ f100 f38 1"/>
                  <a:gd name="f124" fmla="*/ f101 f37 1"/>
                  <a:gd name="f125" fmla="*/ f102 f38 1"/>
                  <a:gd name="f126" fmla="*/ f103 f38 1"/>
                  <a:gd name="f127" fmla="*/ f104 f37 1"/>
                  <a:gd name="f128" fmla="*/ f105 f38 1"/>
                  <a:gd name="f129" fmla="*/ f106 f37 1"/>
                  <a:gd name="f130" fmla="*/ f107 f38 1"/>
                  <a:gd name="f131" fmla="*/ f108 f37 1"/>
                  <a:gd name="f132" fmla="*/ f109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5"/>
                  </a:cxn>
                  <a:cxn ang="f67">
                    <a:pos x="f124" y="f126"/>
                  </a:cxn>
                  <a:cxn ang="f67">
                    <a:pos x="f127" y="f128"/>
                  </a:cxn>
                  <a:cxn ang="f67">
                    <a:pos x="f129" y="f130"/>
                  </a:cxn>
                  <a:cxn ang="f67">
                    <a:pos x="f131" y="f132"/>
                  </a:cxn>
                  <a:cxn ang="f67">
                    <a:pos x="f114" y="f115"/>
                  </a:cxn>
                </a:cxnLst>
                <a:rect l="f110" t="f113" r="f111" b="f112"/>
                <a:pathLst>
                  <a:path w="34" h="41">
                    <a:moveTo>
                      <a:pt x="f6" y="f6"/>
                    </a:moveTo>
                    <a:cubicBezTo>
                      <a:pt x="f8" y="f9"/>
                      <a:pt x="f10" y="f7"/>
                      <a:pt x="f11" y="f12"/>
                    </a:cubicBezTo>
                    <a:cubicBezTo>
                      <a:pt x="f13" y="f12"/>
                      <a:pt x="f14" y="f15"/>
                      <a:pt x="f16" y="f10"/>
                    </a:cubicBezTo>
                    <a:cubicBezTo>
                      <a:pt x="f17" y="f11"/>
                      <a:pt x="f14" y="f18"/>
                      <a:pt x="f19" y="f20"/>
                    </a:cubicBezTo>
                    <a:cubicBezTo>
                      <a:pt x="f21" y="f22"/>
                      <a:pt x="f23" y="f20"/>
                      <a:pt x="f24" y="f25"/>
                    </a:cubicBezTo>
                    <a:cubicBezTo>
                      <a:pt x="f26" y="f14"/>
                      <a:pt x="f27" y="f21"/>
                      <a:pt x="f28" y="f29"/>
                    </a:cubicBezTo>
                    <a:cubicBezTo>
                      <a:pt x="f30" y="f31"/>
                      <a:pt x="f5" y="f32"/>
                      <a:pt x="f28" y="f28"/>
                    </a:cubicBezTo>
                    <a:cubicBezTo>
                      <a:pt x="f32" y="f5"/>
                      <a:pt x="f33" y="f28"/>
                      <a:pt x="f34" y="f35"/>
                    </a:cubicBezTo>
                    <a:cubicBezTo>
                      <a:pt x="f24" y="f33"/>
                      <a:pt x="f21" y="f29"/>
                      <a:pt x="f14" y="f21"/>
                    </a:cubicBezTo>
                    <a:cubicBezTo>
                      <a:pt x="f17" y="f14"/>
                      <a:pt x="f20" y="f25"/>
                      <a:pt x="f8" y="f11"/>
                    </a:cubicBezTo>
                    <a:cubicBezTo>
                      <a:pt x="f10" y="f18"/>
                      <a:pt x="f6" y="f8"/>
                      <a:pt x="f6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0" name="Freeform 541">
                <a:extLst>
                  <a:ext uri="{FF2B5EF4-FFF2-40B4-BE49-F238E27FC236}">
                    <a16:creationId xmlns:a16="http://schemas.microsoft.com/office/drawing/2014/main" id="{81EC456C-D78B-7D61-93A3-6B2F1862F092}"/>
                  </a:ext>
                </a:extLst>
              </p:cNvPr>
              <p:cNvSpPr/>
              <p:nvPr/>
            </p:nvSpPr>
            <p:spPr>
              <a:xfrm>
                <a:off x="603247" y="4951411"/>
                <a:ext cx="77788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8"/>
                  <a:gd name="f9" fmla="val 3"/>
                  <a:gd name="f10" fmla="val 7"/>
                  <a:gd name="f11" fmla="val 5"/>
                  <a:gd name="f12" fmla="val 10"/>
                  <a:gd name="f13" fmla="val 6"/>
                  <a:gd name="f14" fmla="val 13"/>
                  <a:gd name="f15" fmla="val 14"/>
                  <a:gd name="f16" fmla="val 16"/>
                  <a:gd name="f17" fmla="val 4"/>
                  <a:gd name="f18" fmla="val 2"/>
                  <a:gd name="f19" fmla="val 22"/>
                  <a:gd name="f20" fmla="val 1"/>
                  <a:gd name="f21" fmla="val 25"/>
                  <a:gd name="f22" fmla="val 28"/>
                  <a:gd name="f23" fmla="val 30"/>
                  <a:gd name="f24" fmla="val 31"/>
                  <a:gd name="f25" fmla="val 11"/>
                  <a:gd name="f26" fmla="val 29"/>
                  <a:gd name="f27" fmla="val 26"/>
                  <a:gd name="f28" fmla="val 15"/>
                  <a:gd name="f29" fmla="val 17"/>
                  <a:gd name="f30" fmla="val 18"/>
                  <a:gd name="f31" fmla="val 12"/>
                  <a:gd name="f32" fmla="+- 0 0 -90"/>
                  <a:gd name="f33" fmla="*/ f3 1 32"/>
                  <a:gd name="f34" fmla="*/ f4 1 1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2"/>
                  <a:gd name="f43" fmla="*/ f39 1 19"/>
                  <a:gd name="f44" fmla="*/ 0 f40 1"/>
                  <a:gd name="f45" fmla="*/ 8 f39 1"/>
                  <a:gd name="f46" fmla="*/ 10 f40 1"/>
                  <a:gd name="f47" fmla="*/ 6 f39 1"/>
                  <a:gd name="f48" fmla="*/ 16 f40 1"/>
                  <a:gd name="f49" fmla="*/ 4 f39 1"/>
                  <a:gd name="f50" fmla="*/ 25 f40 1"/>
                  <a:gd name="f51" fmla="*/ 0 f39 1"/>
                  <a:gd name="f52" fmla="*/ 31 f40 1"/>
                  <a:gd name="f53" fmla="*/ 5 f39 1"/>
                  <a:gd name="f54" fmla="*/ 29 f40 1"/>
                  <a:gd name="f55" fmla="*/ 13 f39 1"/>
                  <a:gd name="f56" fmla="*/ 18 f40 1"/>
                  <a:gd name="f57" fmla="*/ 15 f39 1"/>
                  <a:gd name="f58" fmla="*/ 12 f40 1"/>
                  <a:gd name="f59" fmla="*/ 16 f39 1"/>
                  <a:gd name="f60" fmla="+- f41 0 f1"/>
                  <a:gd name="f61" fmla="*/ f44 1 32"/>
                  <a:gd name="f62" fmla="*/ f45 1 19"/>
                  <a:gd name="f63" fmla="*/ f46 1 32"/>
                  <a:gd name="f64" fmla="*/ f47 1 19"/>
                  <a:gd name="f65" fmla="*/ f48 1 32"/>
                  <a:gd name="f66" fmla="*/ f49 1 19"/>
                  <a:gd name="f67" fmla="*/ f50 1 32"/>
                  <a:gd name="f68" fmla="*/ f51 1 19"/>
                  <a:gd name="f69" fmla="*/ f52 1 32"/>
                  <a:gd name="f70" fmla="*/ f53 1 19"/>
                  <a:gd name="f71" fmla="*/ f54 1 32"/>
                  <a:gd name="f72" fmla="*/ f55 1 19"/>
                  <a:gd name="f73" fmla="*/ f56 1 32"/>
                  <a:gd name="f74" fmla="*/ f57 1 19"/>
                  <a:gd name="f75" fmla="*/ f58 1 32"/>
                  <a:gd name="f76" fmla="*/ f59 1 19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32" h="19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3"/>
                      <a:pt x="f15" y="f11"/>
                      <a:pt x="f16" y="f17"/>
                    </a:cubicBezTo>
                    <a:cubicBezTo>
                      <a:pt x="f7" y="f18"/>
                      <a:pt x="f19" y="f20"/>
                      <a:pt x="f21" y="f5"/>
                    </a:cubicBezTo>
                    <a:cubicBezTo>
                      <a:pt x="f22" y="f5"/>
                      <a:pt x="f23" y="f18"/>
                      <a:pt x="f24" y="f11"/>
                    </a:cubicBezTo>
                    <a:cubicBezTo>
                      <a:pt x="f6" y="f8"/>
                      <a:pt x="f6" y="f25"/>
                      <a:pt x="f26" y="f14"/>
                    </a:cubicBezTo>
                    <a:cubicBezTo>
                      <a:pt x="f27" y="f28"/>
                      <a:pt x="f19" y="f29"/>
                      <a:pt x="f30" y="f28"/>
                    </a:cubicBezTo>
                    <a:cubicBezTo>
                      <a:pt x="f16" y="f15"/>
                      <a:pt x="f15" y="f28"/>
                      <a:pt x="f31" y="f16"/>
                    </a:cubicBezTo>
                    <a:cubicBezTo>
                      <a:pt x="f13" y="f7"/>
                      <a:pt x="f18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1" name="Freeform 542">
                <a:extLst>
                  <a:ext uri="{FF2B5EF4-FFF2-40B4-BE49-F238E27FC236}">
                    <a16:creationId xmlns:a16="http://schemas.microsoft.com/office/drawing/2014/main" id="{EA929905-9E37-CD8F-BE2C-A9B6EFCFD5D3}"/>
                  </a:ext>
                </a:extLst>
              </p:cNvPr>
              <p:cNvSpPr/>
              <p:nvPr/>
            </p:nvSpPr>
            <p:spPr>
              <a:xfrm>
                <a:off x="522286" y="4513268"/>
                <a:ext cx="57150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9"/>
                  <a:gd name="f9" fmla="val 12"/>
                  <a:gd name="f10" fmla="val 1"/>
                  <a:gd name="f11" fmla="val 16"/>
                  <a:gd name="f12" fmla="val 4"/>
                  <a:gd name="f13" fmla="val 17"/>
                  <a:gd name="f14" fmla="val 13"/>
                  <a:gd name="f15" fmla="val 18"/>
                  <a:gd name="f16" fmla="val 15"/>
                  <a:gd name="f17" fmla="val 21"/>
                  <a:gd name="f18" fmla="val 22"/>
                  <a:gd name="f19" fmla="val 19"/>
                  <a:gd name="f20" fmla="val 23"/>
                  <a:gd name="f21" fmla="val 26"/>
                  <a:gd name="f22" fmla="val 14"/>
                  <a:gd name="f23" fmla="val 27"/>
                  <a:gd name="f24" fmla="val 25"/>
                  <a:gd name="f25" fmla="val 10"/>
                  <a:gd name="f26" fmla="val 6"/>
                  <a:gd name="f27" fmla="val 2"/>
                  <a:gd name="f28" fmla="val 11"/>
                  <a:gd name="f29" fmla="val 8"/>
                  <a:gd name="f30" fmla="+- 0 0 -90"/>
                  <a:gd name="f31" fmla="*/ f3 1 24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30"/>
                  <a:gd name="f42" fmla="*/ 9 f38 1"/>
                  <a:gd name="f43" fmla="*/ 0 f37 1"/>
                  <a:gd name="f44" fmla="*/ 16 f38 1"/>
                  <a:gd name="f45" fmla="*/ 9 f37 1"/>
                  <a:gd name="f46" fmla="*/ 21 f38 1"/>
                  <a:gd name="f47" fmla="*/ 17 f37 1"/>
                  <a:gd name="f48" fmla="*/ 23 f38 1"/>
                  <a:gd name="f49" fmla="*/ 23 f37 1"/>
                  <a:gd name="f50" fmla="*/ 19 f38 1"/>
                  <a:gd name="f51" fmla="*/ 30 f37 1"/>
                  <a:gd name="f52" fmla="*/ 14 f38 1"/>
                  <a:gd name="f53" fmla="*/ 25 f37 1"/>
                  <a:gd name="f54" fmla="*/ 6 f38 1"/>
                  <a:gd name="f55" fmla="*/ 15 f37 1"/>
                  <a:gd name="f56" fmla="*/ 1 f38 1"/>
                  <a:gd name="f57" fmla="*/ 8 f37 1"/>
                  <a:gd name="f58" fmla="+- f39 0 f1"/>
                  <a:gd name="f59" fmla="*/ f42 1 24"/>
                  <a:gd name="f60" fmla="*/ f43 1 30"/>
                  <a:gd name="f61" fmla="*/ f44 1 24"/>
                  <a:gd name="f62" fmla="*/ f45 1 30"/>
                  <a:gd name="f63" fmla="*/ f46 1 24"/>
                  <a:gd name="f64" fmla="*/ f47 1 30"/>
                  <a:gd name="f65" fmla="*/ f48 1 24"/>
                  <a:gd name="f66" fmla="*/ f49 1 30"/>
                  <a:gd name="f67" fmla="*/ f50 1 24"/>
                  <a:gd name="f68" fmla="*/ f51 1 30"/>
                  <a:gd name="f69" fmla="*/ f52 1 24"/>
                  <a:gd name="f70" fmla="*/ f53 1 30"/>
                  <a:gd name="f71" fmla="*/ f54 1 24"/>
                  <a:gd name="f72" fmla="*/ f55 1 30"/>
                  <a:gd name="f73" fmla="*/ f56 1 24"/>
                  <a:gd name="f74" fmla="*/ f57 1 3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4" h="30">
                    <a:moveTo>
                      <a:pt x="f8" y="f5"/>
                    </a:moveTo>
                    <a:cubicBezTo>
                      <a:pt x="f9" y="f10"/>
                      <a:pt x="f11" y="f12"/>
                      <a:pt x="f11" y="f8"/>
                    </a:cubicBezTo>
                    <a:cubicBezTo>
                      <a:pt x="f13" y="f14"/>
                      <a:pt x="f15" y="f16"/>
                      <a:pt x="f17" y="f13"/>
                    </a:cubicBezTo>
                    <a:cubicBezTo>
                      <a:pt x="f18" y="f19"/>
                      <a:pt x="f6" y="f17"/>
                      <a:pt x="f20" y="f20"/>
                    </a:cubicBezTo>
                    <a:cubicBezTo>
                      <a:pt x="f18" y="f21"/>
                      <a:pt x="f18" y="f7"/>
                      <a:pt x="f19" y="f7"/>
                    </a:cubicBezTo>
                    <a:cubicBezTo>
                      <a:pt x="f11" y="f7"/>
                      <a:pt x="f22" y="f23"/>
                      <a:pt x="f22" y="f24"/>
                    </a:cubicBezTo>
                    <a:cubicBezTo>
                      <a:pt x="f9" y="f17"/>
                      <a:pt x="f25" y="f13"/>
                      <a:pt x="f26" y="f16"/>
                    </a:cubicBezTo>
                    <a:cubicBezTo>
                      <a:pt x="f12" y="f14"/>
                      <a:pt x="f27" y="f28"/>
                      <a:pt x="f10" y="f29"/>
                    </a:cubicBezTo>
                    <a:cubicBezTo>
                      <a:pt x="f5" y="f12"/>
                      <a:pt x="f12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2" name="Freeform 543">
                <a:extLst>
                  <a:ext uri="{FF2B5EF4-FFF2-40B4-BE49-F238E27FC236}">
                    <a16:creationId xmlns:a16="http://schemas.microsoft.com/office/drawing/2014/main" id="{514A9E41-F9CA-BA33-DC5E-5D8394A2D756}"/>
                  </a:ext>
                </a:extLst>
              </p:cNvPr>
              <p:cNvSpPr/>
              <p:nvPr/>
            </p:nvSpPr>
            <p:spPr>
              <a:xfrm>
                <a:off x="758823" y="4711702"/>
                <a:ext cx="31747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4"/>
                  <a:gd name="f8" fmla="val 12"/>
                  <a:gd name="f9" fmla="val 25"/>
                  <a:gd name="f10" fmla="val 32"/>
                  <a:gd name="f11" fmla="val 11"/>
                  <a:gd name="f12" fmla="val 5"/>
                  <a:gd name="f13" fmla="val 1"/>
                  <a:gd name="f14" fmla="val 33"/>
                  <a:gd name="f15" fmla="val 2"/>
                  <a:gd name="f16" fmla="val 30"/>
                  <a:gd name="f17" fmla="val 3"/>
                  <a:gd name="f18" fmla="val 29"/>
                  <a:gd name="f19" fmla="val 4"/>
                  <a:gd name="f20" fmla="val 23"/>
                  <a:gd name="f21" fmla="val 17"/>
                  <a:gd name="f22" fmla="val 10"/>
                  <a:gd name="f23" fmla="val 7"/>
                  <a:gd name="f24" fmla="val 16"/>
                  <a:gd name="f25" fmla="val 21"/>
                  <a:gd name="f26" fmla="+- 0 0 -90"/>
                  <a:gd name="f27" fmla="*/ f3 1 13"/>
                  <a:gd name="f28" fmla="*/ f4 1 34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3"/>
                  <a:gd name="f37" fmla="*/ f33 1 34"/>
                  <a:gd name="f38" fmla="*/ 12 f34 1"/>
                  <a:gd name="f39" fmla="*/ 25 f33 1"/>
                  <a:gd name="f40" fmla="*/ 5 f34 1"/>
                  <a:gd name="f41" fmla="*/ 34 f33 1"/>
                  <a:gd name="f42" fmla="*/ 3 f34 1"/>
                  <a:gd name="f43" fmla="*/ 29 f33 1"/>
                  <a:gd name="f44" fmla="*/ 1 f34 1"/>
                  <a:gd name="f45" fmla="*/ 12 f33 1"/>
                  <a:gd name="f46" fmla="*/ 10 f33 1"/>
                  <a:gd name="f47" fmla="*/ 2 f33 1"/>
                  <a:gd name="f48" fmla="*/ 10 f34 1"/>
                  <a:gd name="f49" fmla="*/ 11 f33 1"/>
                  <a:gd name="f50" fmla="+- f35 0 f1"/>
                  <a:gd name="f51" fmla="*/ f38 1 13"/>
                  <a:gd name="f52" fmla="*/ f39 1 34"/>
                  <a:gd name="f53" fmla="*/ f40 1 13"/>
                  <a:gd name="f54" fmla="*/ f41 1 34"/>
                  <a:gd name="f55" fmla="*/ f42 1 13"/>
                  <a:gd name="f56" fmla="*/ f43 1 34"/>
                  <a:gd name="f57" fmla="*/ f44 1 13"/>
                  <a:gd name="f58" fmla="*/ f45 1 34"/>
                  <a:gd name="f59" fmla="*/ f46 1 34"/>
                  <a:gd name="f60" fmla="*/ f47 1 34"/>
                  <a:gd name="f61" fmla="*/ f48 1 13"/>
                  <a:gd name="f62" fmla="*/ f49 1 34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7"/>
                  <a:gd name="f75" fmla="*/ f59 1 f37"/>
                  <a:gd name="f76" fmla="*/ f60 1 f37"/>
                  <a:gd name="f77" fmla="*/ f61 1 f36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8 1"/>
                  <a:gd name="f91" fmla="*/ f75 f28 1"/>
                  <a:gd name="f92" fmla="*/ f76 f28 1"/>
                  <a:gd name="f93" fmla="*/ f77 f27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9" y="f91"/>
                  </a:cxn>
                  <a:cxn ang="f50">
                    <a:pos x="f87" y="f92"/>
                  </a:cxn>
                  <a:cxn ang="f50">
                    <a:pos x="f93" y="f92"/>
                  </a:cxn>
                  <a:cxn ang="f50">
                    <a:pos x="f8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3" h="34">
                    <a:moveTo>
                      <a:pt x="f8" y="f9"/>
                    </a:moveTo>
                    <a:cubicBezTo>
                      <a:pt x="f8" y="f10"/>
                      <a:pt x="f11" y="f7"/>
                      <a:pt x="f12" y="f7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12" y="f21"/>
                      <a:pt x="f13" y="f8"/>
                    </a:cubicBezTo>
                    <a:cubicBezTo>
                      <a:pt x="f13" y="f11"/>
                      <a:pt x="f13" y="f11"/>
                      <a:pt x="f13" y="f22"/>
                    </a:cubicBezTo>
                    <a:cubicBezTo>
                      <a:pt x="f13" y="f23"/>
                      <a:pt x="f5" y="f19"/>
                      <a:pt x="f17" y="f15"/>
                    </a:cubicBezTo>
                    <a:cubicBezTo>
                      <a:pt x="f12" y="f5"/>
                      <a:pt x="f23" y="f13"/>
                      <a:pt x="f22" y="f15"/>
                    </a:cubicBezTo>
                    <a:cubicBezTo>
                      <a:pt x="f6" y="f19"/>
                      <a:pt x="f6" y="f23"/>
                      <a:pt x="f8" y="f11"/>
                    </a:cubicBezTo>
                    <a:cubicBezTo>
                      <a:pt x="f11" y="f24"/>
                      <a:pt x="f11" y="f25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3" name="Freeform 544">
                <a:extLst>
                  <a:ext uri="{FF2B5EF4-FFF2-40B4-BE49-F238E27FC236}">
                    <a16:creationId xmlns:a16="http://schemas.microsoft.com/office/drawing/2014/main" id="{6CAAF5F5-8A32-5FB5-EE82-93E4E2232BA5}"/>
                  </a:ext>
                </a:extLst>
              </p:cNvPr>
              <p:cNvSpPr/>
              <p:nvPr/>
            </p:nvSpPr>
            <p:spPr>
              <a:xfrm>
                <a:off x="477838" y="4527551"/>
                <a:ext cx="61914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1"/>
                  <a:gd name="f8" fmla="val 25"/>
                  <a:gd name="f9" fmla="val 28"/>
                  <a:gd name="f10" fmla="val 22"/>
                  <a:gd name="f11" fmla="val 20"/>
                  <a:gd name="f12" fmla="val 29"/>
                  <a:gd name="f13" fmla="val 18"/>
                  <a:gd name="f14" fmla="val 17"/>
                  <a:gd name="f15" fmla="val 16"/>
                  <a:gd name="f16" fmla="val 27"/>
                  <a:gd name="f17" fmla="val 15"/>
                  <a:gd name="f18" fmla="val 13"/>
                  <a:gd name="f19" fmla="val 23"/>
                  <a:gd name="f20" fmla="val 11"/>
                  <a:gd name="f21" fmla="val 8"/>
                  <a:gd name="f22" fmla="val 6"/>
                  <a:gd name="f23" fmla="val 14"/>
                  <a:gd name="f24" fmla="val 4"/>
                  <a:gd name="f25" fmla="val 12"/>
                  <a:gd name="f26" fmla="val 1"/>
                  <a:gd name="f27" fmla="val 9"/>
                  <a:gd name="f28" fmla="val 3"/>
                  <a:gd name="f29" fmla="val 10"/>
                  <a:gd name="f30" fmla="val 24"/>
                  <a:gd name="f31" fmla="+- 0 0 -90"/>
                  <a:gd name="f32" fmla="*/ f3 1 26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6"/>
                  <a:gd name="f42" fmla="*/ f38 1 31"/>
                  <a:gd name="f43" fmla="*/ 25 f39 1"/>
                  <a:gd name="f44" fmla="*/ 26 f38 1"/>
                  <a:gd name="f45" fmla="*/ 20 f39 1"/>
                  <a:gd name="f46" fmla="*/ 29 f38 1"/>
                  <a:gd name="f47" fmla="*/ 16 f39 1"/>
                  <a:gd name="f48" fmla="*/ 27 f38 1"/>
                  <a:gd name="f49" fmla="*/ 13 f39 1"/>
                  <a:gd name="f50" fmla="*/ 20 f38 1"/>
                  <a:gd name="f51" fmla="*/ 11 f39 1"/>
                  <a:gd name="f52" fmla="*/ 17 f38 1"/>
                  <a:gd name="f53" fmla="*/ 4 f39 1"/>
                  <a:gd name="f54" fmla="*/ 12 f38 1"/>
                  <a:gd name="f55" fmla="*/ 3 f39 1"/>
                  <a:gd name="f56" fmla="*/ 3 f38 1"/>
                  <a:gd name="f57" fmla="*/ 12 f39 1"/>
                  <a:gd name="f58" fmla="*/ 24 f39 1"/>
                  <a:gd name="f59" fmla="*/ 22 f38 1"/>
                  <a:gd name="f60" fmla="+- f40 0 f1"/>
                  <a:gd name="f61" fmla="*/ f43 1 26"/>
                  <a:gd name="f62" fmla="*/ f44 1 31"/>
                  <a:gd name="f63" fmla="*/ f45 1 26"/>
                  <a:gd name="f64" fmla="*/ f46 1 31"/>
                  <a:gd name="f65" fmla="*/ f47 1 26"/>
                  <a:gd name="f66" fmla="*/ f48 1 31"/>
                  <a:gd name="f67" fmla="*/ f49 1 26"/>
                  <a:gd name="f68" fmla="*/ f50 1 31"/>
                  <a:gd name="f69" fmla="*/ f51 1 26"/>
                  <a:gd name="f70" fmla="*/ f52 1 31"/>
                  <a:gd name="f71" fmla="*/ f53 1 26"/>
                  <a:gd name="f72" fmla="*/ f54 1 31"/>
                  <a:gd name="f73" fmla="*/ f55 1 26"/>
                  <a:gd name="f74" fmla="*/ f56 1 31"/>
                  <a:gd name="f75" fmla="*/ f57 1 26"/>
                  <a:gd name="f76" fmla="*/ f58 1 26"/>
                  <a:gd name="f77" fmla="*/ f59 1 31"/>
                  <a:gd name="f78" fmla="*/ 0 1 f41"/>
                  <a:gd name="f79" fmla="*/ f35 1 f41"/>
                  <a:gd name="f80" fmla="*/ 0 1 f42"/>
                  <a:gd name="f81" fmla="*/ f36 1 f42"/>
                  <a:gd name="f82" fmla="*/ f61 1 f41"/>
                  <a:gd name="f83" fmla="*/ f62 1 f42"/>
                  <a:gd name="f84" fmla="*/ f63 1 f41"/>
                  <a:gd name="f85" fmla="*/ f64 1 f42"/>
                  <a:gd name="f86" fmla="*/ f65 1 f41"/>
                  <a:gd name="f87" fmla="*/ f66 1 f42"/>
                  <a:gd name="f88" fmla="*/ f67 1 f41"/>
                  <a:gd name="f89" fmla="*/ f68 1 f42"/>
                  <a:gd name="f90" fmla="*/ f69 1 f41"/>
                  <a:gd name="f91" fmla="*/ f70 1 f42"/>
                  <a:gd name="f92" fmla="*/ f71 1 f41"/>
                  <a:gd name="f93" fmla="*/ f72 1 f42"/>
                  <a:gd name="f94" fmla="*/ f73 1 f41"/>
                  <a:gd name="f95" fmla="*/ f74 1 f42"/>
                  <a:gd name="f96" fmla="*/ f75 1 f41"/>
                  <a:gd name="f97" fmla="*/ f76 1 f41"/>
                  <a:gd name="f98" fmla="*/ f77 1 f42"/>
                  <a:gd name="f99" fmla="*/ f78 f32 1"/>
                  <a:gd name="f100" fmla="*/ f79 f32 1"/>
                  <a:gd name="f101" fmla="*/ f81 f33 1"/>
                  <a:gd name="f102" fmla="*/ f80 f33 1"/>
                  <a:gd name="f103" fmla="*/ f82 f32 1"/>
                  <a:gd name="f104" fmla="*/ f83 f33 1"/>
                  <a:gd name="f105" fmla="*/ f84 f32 1"/>
                  <a:gd name="f106" fmla="*/ f85 f33 1"/>
                  <a:gd name="f107" fmla="*/ f86 f32 1"/>
                  <a:gd name="f108" fmla="*/ f87 f33 1"/>
                  <a:gd name="f109" fmla="*/ f88 f32 1"/>
                  <a:gd name="f110" fmla="*/ f89 f33 1"/>
                  <a:gd name="f111" fmla="*/ f90 f32 1"/>
                  <a:gd name="f112" fmla="*/ f91 f33 1"/>
                  <a:gd name="f113" fmla="*/ f92 f32 1"/>
                  <a:gd name="f114" fmla="*/ f93 f33 1"/>
                  <a:gd name="f115" fmla="*/ f94 f32 1"/>
                  <a:gd name="f116" fmla="*/ f95 f33 1"/>
                  <a:gd name="f117" fmla="*/ f96 f32 1"/>
                  <a:gd name="f118" fmla="*/ f97 f32 1"/>
                  <a:gd name="f119" fmla="*/ f98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17" y="f116"/>
                  </a:cxn>
                  <a:cxn ang="f60">
                    <a:pos x="f118" y="f119"/>
                  </a:cxn>
                  <a:cxn ang="f60">
                    <a:pos x="f103" y="f104"/>
                  </a:cxn>
                </a:cxnLst>
                <a:rect l="f99" t="f102" r="f100" b="f101"/>
                <a:pathLst>
                  <a:path w="26" h="3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8"/>
                      <a:pt x="f18" y="f19"/>
                      <a:pt x="f18" y="f11"/>
                    </a:cubicBezTo>
                    <a:cubicBezTo>
                      <a:pt x="f18" y="f13"/>
                      <a:pt x="f18" y="f13"/>
                      <a:pt x="f20" y="f14"/>
                    </a:cubicBezTo>
                    <a:cubicBezTo>
                      <a:pt x="f21" y="f14"/>
                      <a:pt x="f22" y="f23"/>
                      <a:pt x="f24" y="f25"/>
                    </a:cubicBezTo>
                    <a:cubicBezTo>
                      <a:pt x="f26" y="f27"/>
                      <a:pt x="f5" y="f22"/>
                      <a:pt x="f28" y="f28"/>
                    </a:cubicBezTo>
                    <a:cubicBezTo>
                      <a:pt x="f22" y="f5"/>
                      <a:pt x="f29" y="f5"/>
                      <a:pt x="f25" y="f28"/>
                    </a:cubicBezTo>
                    <a:cubicBezTo>
                      <a:pt x="f17" y="f29"/>
                      <a:pt x="f11" y="f15"/>
                      <a:pt x="f30" y="f10"/>
                    </a:cubicBezTo>
                    <a:cubicBezTo>
                      <a:pt x="f30" y="f10"/>
                      <a:pt x="f30" y="f19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4" name="Freeform 545">
                <a:extLst>
                  <a:ext uri="{FF2B5EF4-FFF2-40B4-BE49-F238E27FC236}">
                    <a16:creationId xmlns:a16="http://schemas.microsoft.com/office/drawing/2014/main" id="{997E7979-5F80-F648-39D4-B5539949EE59}"/>
                  </a:ext>
                </a:extLst>
              </p:cNvPr>
              <p:cNvSpPr/>
              <p:nvPr/>
            </p:nvSpPr>
            <p:spPr>
              <a:xfrm>
                <a:off x="663570" y="4803782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19"/>
                  <a:gd name="f9" fmla="val 11"/>
                  <a:gd name="f10" fmla="val 20"/>
                  <a:gd name="f11" fmla="val 9"/>
                  <a:gd name="f12" fmla="val 21"/>
                  <a:gd name="f13" fmla="val 8"/>
                  <a:gd name="f14" fmla="val 7"/>
                  <a:gd name="f15" fmla="val 5"/>
                  <a:gd name="f16" fmla="val 6"/>
                  <a:gd name="f17" fmla="val 15"/>
                  <a:gd name="f18" fmla="val 4"/>
                  <a:gd name="f19" fmla="val 16"/>
                  <a:gd name="f20" fmla="val 3"/>
                  <a:gd name="f21" fmla="val 14"/>
                  <a:gd name="f22" fmla="val 2"/>
                  <a:gd name="f23" fmla="val 1"/>
                  <a:gd name="f24" fmla="val 10"/>
                  <a:gd name="f25" fmla="val 13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12 f34 1"/>
                  <a:gd name="f39" fmla="*/ 19 f33 1"/>
                  <a:gd name="f40" fmla="*/ 8 f34 1"/>
                  <a:gd name="f41" fmla="*/ 21 f33 1"/>
                  <a:gd name="f42" fmla="*/ 6 f34 1"/>
                  <a:gd name="f43" fmla="*/ 20 f33 1"/>
                  <a:gd name="f44" fmla="*/ 3 f34 1"/>
                  <a:gd name="f45" fmla="*/ 14 f33 1"/>
                  <a:gd name="f46" fmla="*/ 0 f34 1"/>
                  <a:gd name="f47" fmla="*/ 2 f33 1"/>
                  <a:gd name="f48" fmla="*/ 2 f34 1"/>
                  <a:gd name="f49" fmla="*/ 0 f33 1"/>
                  <a:gd name="f50" fmla="*/ 3 f33 1"/>
                  <a:gd name="f51" fmla="*/ 10 f34 1"/>
                  <a:gd name="f52" fmla="*/ 10 f33 1"/>
                  <a:gd name="f53" fmla="+- f35 0 f1"/>
                  <a:gd name="f54" fmla="*/ f38 1 12"/>
                  <a:gd name="f55" fmla="*/ f39 1 22"/>
                  <a:gd name="f56" fmla="*/ f40 1 12"/>
                  <a:gd name="f57" fmla="*/ f41 1 22"/>
                  <a:gd name="f58" fmla="*/ f42 1 12"/>
                  <a:gd name="f59" fmla="*/ f43 1 22"/>
                  <a:gd name="f60" fmla="*/ f44 1 12"/>
                  <a:gd name="f61" fmla="*/ f45 1 22"/>
                  <a:gd name="f62" fmla="*/ f46 1 12"/>
                  <a:gd name="f63" fmla="*/ f47 1 22"/>
                  <a:gd name="f64" fmla="*/ f48 1 12"/>
                  <a:gd name="f65" fmla="*/ f49 1 22"/>
                  <a:gd name="f66" fmla="*/ f50 1 22"/>
                  <a:gd name="f67" fmla="*/ f51 1 1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4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2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7"/>
                      <a:pt x="f15" y="f12"/>
                      <a:pt x="f16" y="f10"/>
                    </a:cubicBezTo>
                    <a:cubicBezTo>
                      <a:pt x="f11" y="f17"/>
                      <a:pt x="f18" y="f19"/>
                      <a:pt x="f20" y="f21"/>
                    </a:cubicBezTo>
                    <a:cubicBezTo>
                      <a:pt x="f5" y="f9"/>
                      <a:pt x="f5" y="f16"/>
                      <a:pt x="f5" y="f22"/>
                    </a:cubicBezTo>
                    <a:cubicBezTo>
                      <a:pt x="f5" y="f23"/>
                      <a:pt x="f23" y="f5"/>
                      <a:pt x="f22" y="f5"/>
                    </a:cubicBezTo>
                    <a:cubicBezTo>
                      <a:pt x="f18" y="f5"/>
                      <a:pt x="f16" y="f23"/>
                      <a:pt x="f13" y="f20"/>
                    </a:cubicBezTo>
                    <a:cubicBezTo>
                      <a:pt x="f11" y="f15"/>
                      <a:pt x="f24" y="f14"/>
                      <a:pt x="f24" y="f24"/>
                    </a:cubicBezTo>
                    <a:cubicBezTo>
                      <a:pt x="f24" y="f25"/>
                      <a:pt x="f9" y="f19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5" name="Freeform 546">
                <a:extLst>
                  <a:ext uri="{FF2B5EF4-FFF2-40B4-BE49-F238E27FC236}">
                    <a16:creationId xmlns:a16="http://schemas.microsoft.com/office/drawing/2014/main" id="{BF6017BA-1427-741C-B318-5B5CEF74F7CF}"/>
                  </a:ext>
                </a:extLst>
              </p:cNvPr>
              <p:cNvSpPr/>
              <p:nvPr/>
            </p:nvSpPr>
            <p:spPr>
              <a:xfrm>
                <a:off x="444498" y="4664080"/>
                <a:ext cx="52385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8"/>
                  <a:gd name="f8" fmla="val 15"/>
                  <a:gd name="f9" fmla="val 12"/>
                  <a:gd name="f10" fmla="val 16"/>
                  <a:gd name="f11" fmla="val 10"/>
                  <a:gd name="f12" fmla="val 14"/>
                  <a:gd name="f13" fmla="val 7"/>
                  <a:gd name="f14" fmla="val 6"/>
                  <a:gd name="f15" fmla="val 11"/>
                  <a:gd name="f16" fmla="val 5"/>
                  <a:gd name="f17" fmla="val 4"/>
                  <a:gd name="f18" fmla="val 8"/>
                  <a:gd name="f19" fmla="val 3"/>
                  <a:gd name="f20" fmla="val 9"/>
                  <a:gd name="f21" fmla="val 1"/>
                  <a:gd name="f22" fmla="val 19"/>
                  <a:gd name="f23" fmla="val 20"/>
                  <a:gd name="f24" fmla="val 21"/>
                  <a:gd name="f25" fmla="val 13"/>
                  <a:gd name="f26" fmla="val 17"/>
                  <a:gd name="f27" fmla="+- 0 0 -90"/>
                  <a:gd name="f28" fmla="*/ f3 1 22"/>
                  <a:gd name="f29" fmla="*/ f4 1 1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18"/>
                  <a:gd name="f39" fmla="*/ 15 f35 1"/>
                  <a:gd name="f40" fmla="*/ 12 f34 1"/>
                  <a:gd name="f41" fmla="*/ 7 f35 1"/>
                  <a:gd name="f42" fmla="*/ 5 f35 1"/>
                  <a:gd name="f43" fmla="*/ 10 f34 1"/>
                  <a:gd name="f44" fmla="*/ 3 f35 1"/>
                  <a:gd name="f45" fmla="*/ 3 f34 1"/>
                  <a:gd name="f46" fmla="*/ 12 f35 1"/>
                  <a:gd name="f47" fmla="*/ 4 f34 1"/>
                  <a:gd name="f48" fmla="*/ 19 f35 1"/>
                  <a:gd name="f49" fmla="*/ 11 f34 1"/>
                  <a:gd name="f50" fmla="*/ 21 f35 1"/>
                  <a:gd name="f51" fmla="*/ 13 f34 1"/>
                  <a:gd name="f52" fmla="*/ 17 f35 1"/>
                  <a:gd name="f53" fmla="*/ 17 f34 1"/>
                  <a:gd name="f54" fmla="*/ 16 f35 1"/>
                  <a:gd name="f55" fmla="+- f36 0 f1"/>
                  <a:gd name="f56" fmla="*/ f39 1 22"/>
                  <a:gd name="f57" fmla="*/ f40 1 18"/>
                  <a:gd name="f58" fmla="*/ f41 1 22"/>
                  <a:gd name="f59" fmla="*/ f42 1 22"/>
                  <a:gd name="f60" fmla="*/ f43 1 18"/>
                  <a:gd name="f61" fmla="*/ f44 1 22"/>
                  <a:gd name="f62" fmla="*/ f45 1 18"/>
                  <a:gd name="f63" fmla="*/ f46 1 22"/>
                  <a:gd name="f64" fmla="*/ f47 1 18"/>
                  <a:gd name="f65" fmla="*/ f48 1 22"/>
                  <a:gd name="f66" fmla="*/ f49 1 18"/>
                  <a:gd name="f67" fmla="*/ f50 1 22"/>
                  <a:gd name="f68" fmla="*/ f51 1 18"/>
                  <a:gd name="f69" fmla="*/ f52 1 22"/>
                  <a:gd name="f70" fmla="*/ f53 1 18"/>
                  <a:gd name="f71" fmla="*/ f54 1 22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7"/>
                  <a:gd name="f80" fmla="*/ f60 1 f38"/>
                  <a:gd name="f81" fmla="*/ f61 1 f37"/>
                  <a:gd name="f82" fmla="*/ f62 1 f38"/>
                  <a:gd name="f83" fmla="*/ f63 1 f37"/>
                  <a:gd name="f84" fmla="*/ f64 1 f38"/>
                  <a:gd name="f85" fmla="*/ f65 1 f37"/>
                  <a:gd name="f86" fmla="*/ f66 1 f38"/>
                  <a:gd name="f87" fmla="*/ f67 1 f37"/>
                  <a:gd name="f88" fmla="*/ f68 1 f38"/>
                  <a:gd name="f89" fmla="*/ f69 1 f37"/>
                  <a:gd name="f90" fmla="*/ f70 1 f38"/>
                  <a:gd name="f91" fmla="*/ f71 1 f37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8 1"/>
                  <a:gd name="f100" fmla="*/ f80 f29 1"/>
                  <a:gd name="f101" fmla="*/ f81 f28 1"/>
                  <a:gd name="f102" fmla="*/ f82 f29 1"/>
                  <a:gd name="f103" fmla="*/ f83 f28 1"/>
                  <a:gd name="f104" fmla="*/ f84 f29 1"/>
                  <a:gd name="f105" fmla="*/ f85 f28 1"/>
                  <a:gd name="f106" fmla="*/ f86 f29 1"/>
                  <a:gd name="f107" fmla="*/ f87 f28 1"/>
                  <a:gd name="f108" fmla="*/ f88 f29 1"/>
                  <a:gd name="f109" fmla="*/ f89 f28 1"/>
                  <a:gd name="f110" fmla="*/ f90 f29 1"/>
                  <a:gd name="f111" fmla="*/ f9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7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109" y="f110"/>
                  </a:cxn>
                  <a:cxn ang="f55">
                    <a:pos x="f111" y="f108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22" h="18">
                    <a:moveTo>
                      <a:pt x="f8" y="f9"/>
                    </a:moveTo>
                    <a:cubicBezTo>
                      <a:pt x="f9" y="f10"/>
                      <a:pt x="f11" y="f12"/>
                      <a:pt x="f13" y="f9"/>
                    </a:cubicBezTo>
                    <a:cubicBezTo>
                      <a:pt x="f14" y="f9"/>
                      <a:pt x="f14" y="f15"/>
                      <a:pt x="f16" y="f11"/>
                    </a:cubicBezTo>
                    <a:cubicBezTo>
                      <a:pt x="f17" y="f18"/>
                      <a:pt x="f5" y="f14"/>
                      <a:pt x="f19" y="f19"/>
                    </a:cubicBezTo>
                    <a:cubicBezTo>
                      <a:pt x="f14" y="f5"/>
                      <a:pt x="f20" y="f21"/>
                      <a:pt x="f9" y="f17"/>
                    </a:cubicBezTo>
                    <a:cubicBezTo>
                      <a:pt x="f12" y="f14"/>
                      <a:pt x="f10" y="f20"/>
                      <a:pt x="f22" y="f15"/>
                    </a:cubicBezTo>
                    <a:cubicBezTo>
                      <a:pt x="f23" y="f15"/>
                      <a:pt x="f6" y="f9"/>
                      <a:pt x="f24" y="f25"/>
                    </a:cubicBezTo>
                    <a:cubicBezTo>
                      <a:pt x="f22" y="f12"/>
                      <a:pt x="f23" y="f7"/>
                      <a:pt x="f26" y="f26"/>
                    </a:cubicBezTo>
                    <a:cubicBezTo>
                      <a:pt x="f8" y="f26"/>
                      <a:pt x="f10" y="f8"/>
                      <a:pt x="f10" y="f25"/>
                    </a:cubicBezTo>
                    <a:cubicBezTo>
                      <a:pt x="f10" y="f2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6" name="Freeform 547">
                <a:extLst>
                  <a:ext uri="{FF2B5EF4-FFF2-40B4-BE49-F238E27FC236}">
                    <a16:creationId xmlns:a16="http://schemas.microsoft.com/office/drawing/2014/main" id="{A9D24A06-ACBB-4325-CF10-ECBA58A9D7CB}"/>
                  </a:ext>
                </a:extLst>
              </p:cNvPr>
              <p:cNvSpPr/>
              <p:nvPr/>
            </p:nvSpPr>
            <p:spPr>
              <a:xfrm>
                <a:off x="252410" y="4800600"/>
                <a:ext cx="3174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16"/>
                  <a:gd name="f9" fmla="val 1"/>
                  <a:gd name="f10" fmla="val 12"/>
                  <a:gd name="f11" fmla="val 6"/>
                  <a:gd name="f12" fmla="val 5"/>
                  <a:gd name="f13" fmla="val 7"/>
                  <a:gd name="f14" fmla="val 4"/>
                  <a:gd name="f15" fmla="val 2"/>
                  <a:gd name="f16" fmla="val 8"/>
                  <a:gd name="f17" fmla="val 10"/>
                  <a:gd name="f18" fmla="val 11"/>
                  <a:gd name="f19" fmla="val 3"/>
                  <a:gd name="f20" fmla="val 9"/>
                  <a:gd name="f21" fmla="val 19"/>
                  <a:gd name="f22" fmla="val 18"/>
                  <a:gd name="f23" fmla="+- 0 0 -90"/>
                  <a:gd name="f24" fmla="*/ f3 1 13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3"/>
                  <a:gd name="f34" fmla="*/ f30 1 20"/>
                  <a:gd name="f35" fmla="*/ 0 f31 1"/>
                  <a:gd name="f36" fmla="*/ 16 f30 1"/>
                  <a:gd name="f37" fmla="*/ 6 f31 1"/>
                  <a:gd name="f38" fmla="*/ 5 f30 1"/>
                  <a:gd name="f39" fmla="*/ 7 f31 1"/>
                  <a:gd name="f40" fmla="*/ 4 f30 1"/>
                  <a:gd name="f41" fmla="*/ 1 f30 1"/>
                  <a:gd name="f42" fmla="*/ 11 f31 1"/>
                  <a:gd name="f43" fmla="*/ 8 f31 1"/>
                  <a:gd name="f44" fmla="*/ 2 f31 1"/>
                  <a:gd name="f45" fmla="*/ 20 f30 1"/>
                  <a:gd name="f46" fmla="+- f32 0 f1"/>
                  <a:gd name="f47" fmla="*/ f35 1 13"/>
                  <a:gd name="f48" fmla="*/ f36 1 20"/>
                  <a:gd name="f49" fmla="*/ f37 1 13"/>
                  <a:gd name="f50" fmla="*/ f38 1 20"/>
                  <a:gd name="f51" fmla="*/ f39 1 13"/>
                  <a:gd name="f52" fmla="*/ f40 1 20"/>
                  <a:gd name="f53" fmla="*/ f41 1 20"/>
                  <a:gd name="f54" fmla="*/ f42 1 13"/>
                  <a:gd name="f55" fmla="*/ f43 1 13"/>
                  <a:gd name="f56" fmla="*/ f44 1 13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4"/>
                  <a:gd name="f68" fmla="*/ f53 1 f34"/>
                  <a:gd name="f69" fmla="*/ f54 1 f33"/>
                  <a:gd name="f70" fmla="*/ f55 1 f33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5 1"/>
                  <a:gd name="f83" fmla="*/ f68 f25 1"/>
                  <a:gd name="f84" fmla="*/ f69 f24 1"/>
                  <a:gd name="f85" fmla="*/ f70 f24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2"/>
                  </a:cxn>
                  <a:cxn ang="f46">
                    <a:pos x="f81" y="f83"/>
                  </a:cxn>
                  <a:cxn ang="f46">
                    <a:pos x="f84" y="f83"/>
                  </a:cxn>
                  <a:cxn ang="f46">
                    <a:pos x="f84" y="f82"/>
                  </a:cxn>
                  <a:cxn ang="f46">
                    <a:pos x="f85" y="f78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3" h="20">
                    <a:moveTo>
                      <a:pt x="f5" y="f8"/>
                    </a:moveTo>
                    <a:cubicBezTo>
                      <a:pt x="f9" y="f10"/>
                      <a:pt x="f5" y="f11"/>
                      <a:pt x="f11" y="f12"/>
                    </a:cubicBezTo>
                    <a:cubicBezTo>
                      <a:pt x="f13" y="f12"/>
                      <a:pt x="f13" y="f12"/>
                      <a:pt x="f13" y="f14"/>
                    </a:cubicBezTo>
                    <a:cubicBezTo>
                      <a:pt x="f11" y="f15"/>
                      <a:pt x="f12" y="f9"/>
                      <a:pt x="f13" y="f9"/>
                    </a:cubicBezTo>
                    <a:cubicBezTo>
                      <a:pt x="f16" y="f5"/>
                      <a:pt x="f17" y="f9"/>
                      <a:pt x="f18" y="f9"/>
                    </a:cubicBezTo>
                    <a:cubicBezTo>
                      <a:pt x="f6" y="f15"/>
                      <a:pt x="f10" y="f19"/>
                      <a:pt x="f18" y="f14"/>
                    </a:cubicBezTo>
                    <a:cubicBezTo>
                      <a:pt x="f17" y="f16"/>
                      <a:pt x="f20" y="f10"/>
                      <a:pt x="f16" y="f8"/>
                    </a:cubicBezTo>
                    <a:cubicBezTo>
                      <a:pt x="f13" y="f21"/>
                      <a:pt x="f12" y="f7"/>
                      <a:pt x="f15" y="f7"/>
                    </a:cubicBezTo>
                    <a:cubicBezTo>
                      <a:pt x="f5" y="f21"/>
                      <a:pt x="f5" y="f22"/>
                      <a:pt x="f5" y="f8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7" name="Freeform 548">
                <a:extLst>
                  <a:ext uri="{FF2B5EF4-FFF2-40B4-BE49-F238E27FC236}">
                    <a16:creationId xmlns:a16="http://schemas.microsoft.com/office/drawing/2014/main" id="{AC7FF273-BEDD-A35A-9D3D-EF012D8B76B5}"/>
                  </a:ext>
                </a:extLst>
              </p:cNvPr>
              <p:cNvSpPr/>
              <p:nvPr/>
            </p:nvSpPr>
            <p:spPr>
              <a:xfrm>
                <a:off x="573091" y="4970468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1"/>
                  <a:gd name="f10" fmla="val 8"/>
                  <a:gd name="f11" fmla="val 2"/>
                  <a:gd name="f12" fmla="val 7"/>
                  <a:gd name="f13" fmla="val 9"/>
                  <a:gd name="f14" fmla="val 5"/>
                  <a:gd name="f15" fmla="val 3"/>
                  <a:gd name="f16" fmla="+- 0 0 -90"/>
                  <a:gd name="f17" fmla="*/ f3 1 11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1"/>
                  <a:gd name="f28" fmla="*/ 4 f24 1"/>
                  <a:gd name="f29" fmla="*/ 1 f23 1"/>
                  <a:gd name="f30" fmla="*/ 11 f24 1"/>
                  <a:gd name="f31" fmla="*/ 7 f23 1"/>
                  <a:gd name="f32" fmla="*/ 8 f24 1"/>
                  <a:gd name="f33" fmla="*/ 10 f23 1"/>
                  <a:gd name="f34" fmla="*/ 0 f24 1"/>
                  <a:gd name="f35" fmla="*/ 3 f23 1"/>
                  <a:gd name="f36" fmla="+- f25 0 f1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f34 1 11"/>
                  <a:gd name="f44" fmla="*/ f35 1 10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1" h="10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7" y="f7"/>
                      <a:pt x="f13" y="f7"/>
                      <a:pt x="f10" y="f7"/>
                    </a:cubicBezTo>
                    <a:cubicBezTo>
                      <a:pt x="f14" y="f13"/>
                      <a:pt x="f5" y="f10"/>
                      <a:pt x="f5" y="f15"/>
                    </a:cubicBezTo>
                    <a:cubicBezTo>
                      <a:pt x="f5" y="f9"/>
                      <a:pt x="f11" y="f5"/>
                      <a:pt x="f8" y="f9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8" name="Freeform 549">
                <a:extLst>
                  <a:ext uri="{FF2B5EF4-FFF2-40B4-BE49-F238E27FC236}">
                    <a16:creationId xmlns:a16="http://schemas.microsoft.com/office/drawing/2014/main" id="{F82A7840-4844-C4FB-E458-5C80C517FD5F}"/>
                  </a:ext>
                </a:extLst>
              </p:cNvPr>
              <p:cNvSpPr/>
              <p:nvPr/>
            </p:nvSpPr>
            <p:spPr>
              <a:xfrm>
                <a:off x="573091" y="4587873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2"/>
                  <a:gd name="f10" fmla="val 3"/>
                  <a:gd name="f11" fmla="val 7"/>
                  <a:gd name="f12" fmla="val 4"/>
                  <a:gd name="f13" fmla="val 6"/>
                  <a:gd name="f14" fmla="val 8"/>
                  <a:gd name="f15" fmla="val 1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0 f25 1"/>
                  <a:gd name="f30" fmla="*/ 5 f24 1"/>
                  <a:gd name="f31" fmla="*/ 5 f25 1"/>
                  <a:gd name="f32" fmla="*/ 0 f24 1"/>
                  <a:gd name="f33" fmla="*/ 7 f25 1"/>
                  <a:gd name="f34" fmla="*/ 6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5" y="f8"/>
                    </a:moveTo>
                    <a:cubicBezTo>
                      <a:pt x="f5" y="f9"/>
                      <a:pt x="f10" y="f5"/>
                      <a:pt x="f8" y="f5"/>
                    </a:cubicBezTo>
                    <a:cubicBezTo>
                      <a:pt x="f6" y="f5"/>
                      <a:pt x="f11" y="f12"/>
                      <a:pt x="f11" y="f13"/>
                    </a:cubicBezTo>
                    <a:cubicBezTo>
                      <a:pt x="f14" y="f6"/>
                      <a:pt x="f13" y="f7"/>
                      <a:pt x="f12" y="f7"/>
                    </a:cubicBezTo>
                    <a:cubicBezTo>
                      <a:pt x="f15" y="f16"/>
                      <a:pt x="f15" y="f14"/>
                      <a:pt x="f5" y="f8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49" name="Freeform 550">
                <a:extLst>
                  <a:ext uri="{FF2B5EF4-FFF2-40B4-BE49-F238E27FC236}">
                    <a16:creationId xmlns:a16="http://schemas.microsoft.com/office/drawing/2014/main" id="{62B67603-5B80-4EA4-313C-F8A9C0DCEB93}"/>
                  </a:ext>
                </a:extLst>
              </p:cNvPr>
              <p:cNvSpPr/>
              <p:nvPr/>
            </p:nvSpPr>
            <p:spPr>
              <a:xfrm>
                <a:off x="761996" y="4805364"/>
                <a:ext cx="25402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2"/>
                  <a:gd name="f9" fmla="val 6"/>
                  <a:gd name="f10" fmla="val 1"/>
                  <a:gd name="f11" fmla="val 4"/>
                  <a:gd name="f12" fmla="val 7"/>
                  <a:gd name="f13" fmla="val 10"/>
                  <a:gd name="f14" fmla="val 9"/>
                  <a:gd name="f15" fmla="val 3"/>
                  <a:gd name="f16" fmla="val 5"/>
                  <a:gd name="f17" fmla="val 12"/>
                  <a:gd name="f18" fmla="val 8"/>
                  <a:gd name="f19" fmla="+- 0 0 -90"/>
                  <a:gd name="f20" fmla="*/ f3 1 11"/>
                  <a:gd name="f21" fmla="*/ f4 1 13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1"/>
                  <a:gd name="f30" fmla="*/ f26 1 13"/>
                  <a:gd name="f31" fmla="*/ 2 f27 1"/>
                  <a:gd name="f32" fmla="*/ 6 f26 1"/>
                  <a:gd name="f33" fmla="*/ 7 f27 1"/>
                  <a:gd name="f34" fmla="*/ 0 f26 1"/>
                  <a:gd name="f35" fmla="*/ 10 f27 1"/>
                  <a:gd name="f36" fmla="*/ 5 f26 1"/>
                  <a:gd name="f37" fmla="*/ 9 f26 1"/>
                  <a:gd name="f38" fmla="*/ 12 f26 1"/>
                  <a:gd name="f39" fmla="*/ 8 f27 1"/>
                  <a:gd name="f40" fmla="*/ 10 f26 1"/>
                  <a:gd name="f41" fmla="*/ 6 f27 1"/>
                  <a:gd name="f42" fmla="+- f28 0 f1"/>
                  <a:gd name="f43" fmla="*/ f31 1 11"/>
                  <a:gd name="f44" fmla="*/ f32 1 13"/>
                  <a:gd name="f45" fmla="*/ f33 1 11"/>
                  <a:gd name="f46" fmla="*/ f34 1 13"/>
                  <a:gd name="f47" fmla="*/ f35 1 11"/>
                  <a:gd name="f48" fmla="*/ f36 1 13"/>
                  <a:gd name="f49" fmla="*/ f37 1 13"/>
                  <a:gd name="f50" fmla="*/ f38 1 13"/>
                  <a:gd name="f51" fmla="*/ f39 1 11"/>
                  <a:gd name="f52" fmla="*/ f40 1 13"/>
                  <a:gd name="f53" fmla="*/ f41 1 11"/>
                  <a:gd name="f54" fmla="*/ 0 1 f29"/>
                  <a:gd name="f55" fmla="*/ f23 1 f29"/>
                  <a:gd name="f56" fmla="*/ 0 1 f30"/>
                  <a:gd name="f57" fmla="*/ f24 1 f30"/>
                  <a:gd name="f58" fmla="*/ f43 1 f29"/>
                  <a:gd name="f59" fmla="*/ f44 1 f30"/>
                  <a:gd name="f60" fmla="*/ f45 1 f29"/>
                  <a:gd name="f61" fmla="*/ f46 1 f30"/>
                  <a:gd name="f62" fmla="*/ f47 1 f29"/>
                  <a:gd name="f63" fmla="*/ f48 1 f30"/>
                  <a:gd name="f64" fmla="*/ f49 1 f30"/>
                  <a:gd name="f65" fmla="*/ f50 1 f30"/>
                  <a:gd name="f66" fmla="*/ f51 1 f29"/>
                  <a:gd name="f67" fmla="*/ f52 1 f30"/>
                  <a:gd name="f68" fmla="*/ f53 1 f29"/>
                  <a:gd name="f69" fmla="*/ f54 f20 1"/>
                  <a:gd name="f70" fmla="*/ f55 f20 1"/>
                  <a:gd name="f71" fmla="*/ f57 f21 1"/>
                  <a:gd name="f72" fmla="*/ f56 f21 1"/>
                  <a:gd name="f73" fmla="*/ f58 f20 1"/>
                  <a:gd name="f74" fmla="*/ f59 f21 1"/>
                  <a:gd name="f75" fmla="*/ f60 f20 1"/>
                  <a:gd name="f76" fmla="*/ f61 f21 1"/>
                  <a:gd name="f77" fmla="*/ f62 f20 1"/>
                  <a:gd name="f78" fmla="*/ f63 f21 1"/>
                  <a:gd name="f79" fmla="*/ f64 f21 1"/>
                  <a:gd name="f80" fmla="*/ f65 f21 1"/>
                  <a:gd name="f81" fmla="*/ f66 f20 1"/>
                  <a:gd name="f82" fmla="*/ f67 f21 1"/>
                  <a:gd name="f83" fmla="*/ f6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3" y="f74"/>
                  </a:cxn>
                  <a:cxn ang="f42">
                    <a:pos x="f75" y="f76"/>
                  </a:cxn>
                  <a:cxn ang="f42">
                    <a:pos x="f77" y="f78"/>
                  </a:cxn>
                  <a:cxn ang="f42">
                    <a:pos x="f77" y="f79"/>
                  </a:cxn>
                  <a:cxn ang="f42">
                    <a:pos x="f77" y="f80"/>
                  </a:cxn>
                  <a:cxn ang="f42">
                    <a:pos x="f81" y="f82"/>
                  </a:cxn>
                  <a:cxn ang="f42">
                    <a:pos x="f83" y="f79"/>
                  </a:cxn>
                  <a:cxn ang="f42">
                    <a:pos x="f73" y="f74"/>
                  </a:cxn>
                </a:cxnLst>
                <a:rect l="f69" t="f72" r="f70" b="f71"/>
                <a:pathLst>
                  <a:path w="11" h="13">
                    <a:moveTo>
                      <a:pt x="f8" y="f9"/>
                    </a:moveTo>
                    <a:cubicBezTo>
                      <a:pt x="f10" y="f8"/>
                      <a:pt x="f11" y="f5"/>
                      <a:pt x="f12" y="f5"/>
                    </a:cubicBezTo>
                    <a:cubicBezTo>
                      <a:pt x="f13" y="f5"/>
                      <a:pt x="f14" y="f15"/>
                      <a:pt x="f13" y="f16"/>
                    </a:cubicBezTo>
                    <a:cubicBezTo>
                      <a:pt x="f13" y="f9"/>
                      <a:pt x="f14" y="f12"/>
                      <a:pt x="f13" y="f14"/>
                    </a:cubicBezTo>
                    <a:cubicBezTo>
                      <a:pt x="f13" y="f13"/>
                      <a:pt x="f6" y="f6"/>
                      <a:pt x="f13" y="f17"/>
                    </a:cubicBezTo>
                    <a:cubicBezTo>
                      <a:pt x="f18" y="f7"/>
                      <a:pt x="f18" y="f6"/>
                      <a:pt x="f18" y="f13"/>
                    </a:cubicBezTo>
                    <a:cubicBezTo>
                      <a:pt x="f12" y="f18"/>
                      <a:pt x="f9" y="f18"/>
                      <a:pt x="f9" y="f14"/>
                    </a:cubicBezTo>
                    <a:cubicBezTo>
                      <a:pt x="f5" y="f7"/>
                      <a:pt x="f15" y="f12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0" name="Freeform 551">
                <a:extLst>
                  <a:ext uri="{FF2B5EF4-FFF2-40B4-BE49-F238E27FC236}">
                    <a16:creationId xmlns:a16="http://schemas.microsoft.com/office/drawing/2014/main" id="{66048280-5800-C9C4-CD69-0660880034A3}"/>
                  </a:ext>
                </a:extLst>
              </p:cNvPr>
              <p:cNvSpPr/>
              <p:nvPr/>
            </p:nvSpPr>
            <p:spPr>
              <a:xfrm>
                <a:off x="800100" y="4818065"/>
                <a:ext cx="28575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2"/>
                  <a:gd name="f9" fmla="val 4"/>
                  <a:gd name="f10" fmla="val 5"/>
                  <a:gd name="f11" fmla="val 1"/>
                  <a:gd name="f12" fmla="val 6"/>
                  <a:gd name="f13" fmla="val 8"/>
                  <a:gd name="f14" fmla="val 10"/>
                  <a:gd name="f15" fmla="val 11"/>
                  <a:gd name="f16" fmla="val 9"/>
                  <a:gd name="f17" fmla="val 7"/>
                  <a:gd name="f18" fmla="+- 0 0 -90"/>
                  <a:gd name="f19" fmla="*/ f3 1 12"/>
                  <a:gd name="f20" fmla="*/ f4 1 12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2"/>
                  <a:gd name="f27" fmla="*/ 3 f24 1"/>
                  <a:gd name="f28" fmla="*/ 2 f24 1"/>
                  <a:gd name="f29" fmla="*/ 6 f24 1"/>
                  <a:gd name="f30" fmla="*/ 1 f24 1"/>
                  <a:gd name="f31" fmla="*/ 11 f24 1"/>
                  <a:gd name="f32" fmla="*/ 10 f24 1"/>
                  <a:gd name="f33" fmla="*/ 9 f24 1"/>
                  <a:gd name="f34" fmla="+- f25 0 f1"/>
                  <a:gd name="f35" fmla="*/ f27 1 12"/>
                  <a:gd name="f36" fmla="*/ f28 1 12"/>
                  <a:gd name="f37" fmla="*/ f29 1 12"/>
                  <a:gd name="f38" fmla="*/ f30 1 12"/>
                  <a:gd name="f39" fmla="*/ f31 1 12"/>
                  <a:gd name="f40" fmla="*/ f32 1 12"/>
                  <a:gd name="f41" fmla="*/ f33 1 12"/>
                  <a:gd name="f42" fmla="*/ 0 1 f26"/>
                  <a:gd name="f43" fmla="*/ f22 1 f26"/>
                  <a:gd name="f44" fmla="*/ f35 1 f26"/>
                  <a:gd name="f45" fmla="*/ f36 1 f26"/>
                  <a:gd name="f46" fmla="*/ f37 1 f26"/>
                  <a:gd name="f47" fmla="*/ f38 1 f26"/>
                  <a:gd name="f48" fmla="*/ f39 1 f26"/>
                  <a:gd name="f49" fmla="*/ f40 1 f26"/>
                  <a:gd name="f50" fmla="*/ f41 1 f26"/>
                  <a:gd name="f51" fmla="*/ f42 f19 1"/>
                  <a:gd name="f52" fmla="*/ f43 f19 1"/>
                  <a:gd name="f53" fmla="*/ f43 f20 1"/>
                  <a:gd name="f54" fmla="*/ f42 f20 1"/>
                  <a:gd name="f55" fmla="*/ f44 f19 1"/>
                  <a:gd name="f56" fmla="*/ f45 f20 1"/>
                  <a:gd name="f57" fmla="*/ f46 f19 1"/>
                  <a:gd name="f58" fmla="*/ f47 f20 1"/>
                  <a:gd name="f59" fmla="*/ f48 f19 1"/>
                  <a:gd name="f60" fmla="*/ f49 f19 1"/>
                  <a:gd name="f61" fmla="*/ f46 f20 1"/>
                  <a:gd name="f62" fmla="*/ f50 f19 1"/>
                  <a:gd name="f63" fmla="*/ f50 f20 1"/>
                  <a:gd name="f64" fmla="*/ f45 f19 1"/>
                  <a:gd name="f65" fmla="*/ f49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5" y="f56"/>
                  </a:cxn>
                  <a:cxn ang="f34">
                    <a:pos x="f57" y="f58"/>
                  </a:cxn>
                  <a:cxn ang="f34">
                    <a:pos x="f59" y="f56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64" y="f65"/>
                  </a:cxn>
                  <a:cxn ang="f34">
                    <a:pos x="f55" y="f56"/>
                  </a:cxn>
                </a:cxnLst>
                <a:rect l="f51" t="f54" r="f52" b="f53"/>
                <a:pathLst>
                  <a:path w="12" h="12">
                    <a:moveTo>
                      <a:pt x="f7" y="f8"/>
                    </a:moveTo>
                    <a:cubicBezTo>
                      <a:pt x="f9" y="f8"/>
                      <a:pt x="f10" y="f11"/>
                      <a:pt x="f12" y="f11"/>
                    </a:cubicBezTo>
                    <a:cubicBezTo>
                      <a:pt x="f13" y="f11"/>
                      <a:pt x="f14" y="f5"/>
                      <a:pt x="f15" y="f8"/>
                    </a:cubicBezTo>
                    <a:cubicBezTo>
                      <a:pt x="f6" y="f9"/>
                      <a:pt x="f14" y="f10"/>
                      <a:pt x="f14" y="f12"/>
                    </a:cubicBezTo>
                    <a:cubicBezTo>
                      <a:pt x="f16" y="f17"/>
                      <a:pt x="f16" y="f13"/>
                      <a:pt x="f16" y="f16"/>
                    </a:cubicBezTo>
                    <a:cubicBezTo>
                      <a:pt x="f17" y="f16"/>
                      <a:pt x="f9" y="f6"/>
                      <a:pt x="f8" y="f14"/>
                    </a:cubicBezTo>
                    <a:cubicBezTo>
                      <a:pt x="f5" y="f17"/>
                      <a:pt x="f7" y="f9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1" name="Freeform 552">
                <a:extLst>
                  <a:ext uri="{FF2B5EF4-FFF2-40B4-BE49-F238E27FC236}">
                    <a16:creationId xmlns:a16="http://schemas.microsoft.com/office/drawing/2014/main" id="{9F23B2F2-6D40-398E-4A0E-519C1B637630}"/>
                  </a:ext>
                </a:extLst>
              </p:cNvPr>
              <p:cNvSpPr/>
              <p:nvPr/>
            </p:nvSpPr>
            <p:spPr>
              <a:xfrm>
                <a:off x="577845" y="4927601"/>
                <a:ext cx="30166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7"/>
                  <a:gd name="f9" fmla="val 1"/>
                  <a:gd name="f10" fmla="val 8"/>
                  <a:gd name="f11" fmla="val 4"/>
                  <a:gd name="f12" fmla="val 6"/>
                  <a:gd name="f13" fmla="val 9"/>
                  <a:gd name="f14" fmla="val 5"/>
                  <a:gd name="f15" fmla="val 2"/>
                  <a:gd name="f16" fmla="val 3"/>
                  <a:gd name="f17" fmla="+- 0 0 -90"/>
                  <a:gd name="f18" fmla="*/ f3 1 13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3"/>
                  <a:gd name="f29" fmla="*/ 7 f25 1"/>
                  <a:gd name="f30" fmla="*/ 1 f24 1"/>
                  <a:gd name="f31" fmla="*/ 8 f24 1"/>
                  <a:gd name="f32" fmla="*/ 5 f25 1"/>
                  <a:gd name="f33" fmla="*/ 10 f24 1"/>
                  <a:gd name="f34" fmla="*/ 9 f24 1"/>
                  <a:gd name="f35" fmla="*/ 0 f25 1"/>
                  <a:gd name="f36" fmla="*/ 3 f24 1"/>
                  <a:gd name="f37" fmla="+- f26 0 f1"/>
                  <a:gd name="f38" fmla="*/ f29 1 13"/>
                  <a:gd name="f39" fmla="*/ f30 1 10"/>
                  <a:gd name="f40" fmla="*/ f31 1 10"/>
                  <a:gd name="f41" fmla="*/ f32 1 13"/>
                  <a:gd name="f42" fmla="*/ f33 1 10"/>
                  <a:gd name="f43" fmla="*/ f34 1 10"/>
                  <a:gd name="f44" fmla="*/ f35 1 13"/>
                  <a:gd name="f45" fmla="*/ f36 1 10"/>
                  <a:gd name="f46" fmla="*/ 0 1 f28"/>
                  <a:gd name="f47" fmla="*/ f21 1 f28"/>
                  <a:gd name="f48" fmla="*/ 0 1 f27"/>
                  <a:gd name="f49" fmla="*/ f22 1 f27"/>
                  <a:gd name="f50" fmla="*/ f38 1 f28"/>
                  <a:gd name="f51" fmla="*/ f39 1 f27"/>
                  <a:gd name="f52" fmla="*/ f40 1 f27"/>
                  <a:gd name="f53" fmla="*/ f41 1 f28"/>
                  <a:gd name="f54" fmla="*/ f42 1 f27"/>
                  <a:gd name="f55" fmla="*/ f43 1 f27"/>
                  <a:gd name="f56" fmla="*/ f44 1 f28"/>
                  <a:gd name="f57" fmla="*/ f45 1 f27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9 1"/>
                  <a:gd name="f65" fmla="*/ f53 f18 1"/>
                  <a:gd name="f66" fmla="*/ f54 f19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2" y="f64"/>
                  </a:cxn>
                  <a:cxn ang="f37">
                    <a:pos x="f65" y="f66"/>
                  </a:cxn>
                  <a:cxn ang="f37">
                    <a:pos x="f65" y="f67"/>
                  </a:cxn>
                  <a:cxn ang="f37">
                    <a:pos x="f68" y="f69"/>
                  </a:cxn>
                  <a:cxn ang="f37">
                    <a:pos x="f62" y="f63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3" h="10">
                    <a:moveTo>
                      <a:pt x="f8" y="f9"/>
                    </a:moveTo>
                    <a:cubicBezTo>
                      <a:pt x="f10" y="f11"/>
                      <a:pt x="f6" y="f12"/>
                      <a:pt x="f8" y="f10"/>
                    </a:cubicBezTo>
                    <a:cubicBezTo>
                      <a:pt x="f8" y="f13"/>
                      <a:pt x="f12" y="f7"/>
                      <a:pt x="f14" y="f7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5" y="f10"/>
                      <a:pt x="f5" y="f14"/>
                      <a:pt x="f5" y="f16"/>
                    </a:cubicBezTo>
                    <a:cubicBezTo>
                      <a:pt x="f9" y="f9"/>
                      <a:pt x="f14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2" name="Freeform 553">
                <a:extLst>
                  <a:ext uri="{FF2B5EF4-FFF2-40B4-BE49-F238E27FC236}">
                    <a16:creationId xmlns:a16="http://schemas.microsoft.com/office/drawing/2014/main" id="{7C3A23E8-37A5-BD11-29B6-B939314B0DD7}"/>
                  </a:ext>
                </a:extLst>
              </p:cNvPr>
              <p:cNvSpPr/>
              <p:nvPr/>
            </p:nvSpPr>
            <p:spPr>
              <a:xfrm>
                <a:off x="1582734" y="4921255"/>
                <a:ext cx="185742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7"/>
                  <a:gd name="f8" fmla="val 73"/>
                  <a:gd name="f9" fmla="val 20"/>
                  <a:gd name="f10" fmla="val 26"/>
                  <a:gd name="f11" fmla="val 74"/>
                  <a:gd name="f12" fmla="val 31"/>
                  <a:gd name="f13" fmla="val 37"/>
                  <a:gd name="f14" fmla="val 40"/>
                  <a:gd name="f15" fmla="val 75"/>
                  <a:gd name="f16" fmla="val 46"/>
                  <a:gd name="f17" fmla="val 72"/>
                  <a:gd name="f18" fmla="val 47"/>
                  <a:gd name="f19" fmla="val 69"/>
                  <a:gd name="f20" fmla="val 49"/>
                  <a:gd name="f21" fmla="val 65"/>
                  <a:gd name="f22" fmla="val 50"/>
                  <a:gd name="f23" fmla="val 62"/>
                  <a:gd name="f24" fmla="val 59"/>
                  <a:gd name="f25" fmla="val 45"/>
                  <a:gd name="f26" fmla="val 58"/>
                  <a:gd name="f27" fmla="val 56"/>
                  <a:gd name="f28" fmla="val 48"/>
                  <a:gd name="f29" fmla="val 54"/>
                  <a:gd name="f30" fmla="val 51"/>
                  <a:gd name="f31" fmla="val 57"/>
                  <a:gd name="f32" fmla="val 52"/>
                  <a:gd name="f33" fmla="val 55"/>
                  <a:gd name="f34" fmla="val 61"/>
                  <a:gd name="f35" fmla="val 53"/>
                  <a:gd name="f36" fmla="val 63"/>
                  <a:gd name="f37" fmla="val 68"/>
                  <a:gd name="f38" fmla="val 71"/>
                  <a:gd name="f39" fmla="val 43"/>
                  <a:gd name="f40" fmla="val 35"/>
                  <a:gd name="f41" fmla="val 29"/>
                  <a:gd name="f42" fmla="val 70"/>
                  <a:gd name="f43" fmla="val 15"/>
                  <a:gd name="f44" fmla="val 16"/>
                  <a:gd name="f45" fmla="val 17"/>
                  <a:gd name="f46" fmla="val 14"/>
                  <a:gd name="f47" fmla="val 11"/>
                  <a:gd name="f48" fmla="val 44"/>
                  <a:gd name="f49" fmla="val 5"/>
                  <a:gd name="f50" fmla="val 21"/>
                  <a:gd name="f51" fmla="val 30"/>
                  <a:gd name="f52" fmla="val 6"/>
                  <a:gd name="f53" fmla="val 34"/>
                  <a:gd name="f54" fmla="val 2"/>
                  <a:gd name="f55" fmla="val 38"/>
                  <a:gd name="f56" fmla="val 1"/>
                  <a:gd name="f57" fmla="val 7"/>
                  <a:gd name="f58" fmla="val 60"/>
                  <a:gd name="f59" fmla="val 66"/>
                  <a:gd name="f60" fmla="val 9"/>
                  <a:gd name="f61" fmla="val 67"/>
                  <a:gd name="f62" fmla="+- 0 0 -90"/>
                  <a:gd name="f63" fmla="*/ f3 1 78"/>
                  <a:gd name="f64" fmla="*/ f4 1 77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8"/>
                  <a:gd name="f73" fmla="*/ f69 1 77"/>
                  <a:gd name="f74" fmla="*/ 73 f70 1"/>
                  <a:gd name="f75" fmla="*/ 20 f69 1"/>
                  <a:gd name="f76" fmla="*/ 77 f70 1"/>
                  <a:gd name="f77" fmla="*/ 37 f69 1"/>
                  <a:gd name="f78" fmla="*/ 72 f70 1"/>
                  <a:gd name="f79" fmla="*/ 47 f69 1"/>
                  <a:gd name="f80" fmla="*/ 62 f70 1"/>
                  <a:gd name="f81" fmla="*/ 56 f70 1"/>
                  <a:gd name="f82" fmla="*/ 48 f69 1"/>
                  <a:gd name="f83" fmla="*/ 57 f70 1"/>
                  <a:gd name="f84" fmla="*/ 52 f69 1"/>
                  <a:gd name="f85" fmla="*/ 61 f69 1"/>
                  <a:gd name="f86" fmla="*/ 49 f70 1"/>
                  <a:gd name="f87" fmla="*/ 71 f69 1"/>
                  <a:gd name="f88" fmla="*/ 77 f69 1"/>
                  <a:gd name="f89" fmla="*/ 29 f70 1"/>
                  <a:gd name="f90" fmla="*/ 72 f69 1"/>
                  <a:gd name="f91" fmla="*/ 16 f70 1"/>
                  <a:gd name="f92" fmla="*/ 53 f69 1"/>
                  <a:gd name="f93" fmla="*/ 11 f70 1"/>
                  <a:gd name="f94" fmla="*/ 44 f69 1"/>
                  <a:gd name="f95" fmla="*/ 15 f70 1"/>
                  <a:gd name="f96" fmla="*/ 30 f70 1"/>
                  <a:gd name="f97" fmla="*/ 6 f69 1"/>
                  <a:gd name="f98" fmla="*/ 43 f70 1"/>
                  <a:gd name="f99" fmla="*/ 0 f69 1"/>
                  <a:gd name="f100" fmla="*/ 46 f70 1"/>
                  <a:gd name="f101" fmla="*/ 1 f69 1"/>
                  <a:gd name="f102" fmla="*/ 60 f70 1"/>
                  <a:gd name="f103" fmla="+- f71 0 f1"/>
                  <a:gd name="f104" fmla="*/ f74 1 78"/>
                  <a:gd name="f105" fmla="*/ f75 1 77"/>
                  <a:gd name="f106" fmla="*/ f76 1 78"/>
                  <a:gd name="f107" fmla="*/ f77 1 77"/>
                  <a:gd name="f108" fmla="*/ f78 1 78"/>
                  <a:gd name="f109" fmla="*/ f79 1 77"/>
                  <a:gd name="f110" fmla="*/ f80 1 78"/>
                  <a:gd name="f111" fmla="*/ f81 1 78"/>
                  <a:gd name="f112" fmla="*/ f82 1 77"/>
                  <a:gd name="f113" fmla="*/ f83 1 78"/>
                  <a:gd name="f114" fmla="*/ f84 1 77"/>
                  <a:gd name="f115" fmla="*/ f85 1 77"/>
                  <a:gd name="f116" fmla="*/ f86 1 78"/>
                  <a:gd name="f117" fmla="*/ f87 1 77"/>
                  <a:gd name="f118" fmla="*/ f88 1 77"/>
                  <a:gd name="f119" fmla="*/ f89 1 78"/>
                  <a:gd name="f120" fmla="*/ f90 1 77"/>
                  <a:gd name="f121" fmla="*/ f91 1 78"/>
                  <a:gd name="f122" fmla="*/ f92 1 77"/>
                  <a:gd name="f123" fmla="*/ f93 1 78"/>
                  <a:gd name="f124" fmla="*/ f94 1 77"/>
                  <a:gd name="f125" fmla="*/ f95 1 78"/>
                  <a:gd name="f126" fmla="*/ f96 1 78"/>
                  <a:gd name="f127" fmla="*/ f97 1 77"/>
                  <a:gd name="f128" fmla="*/ f98 1 78"/>
                  <a:gd name="f129" fmla="*/ f99 1 77"/>
                  <a:gd name="f130" fmla="*/ f100 1 78"/>
                  <a:gd name="f131" fmla="*/ f101 1 77"/>
                  <a:gd name="f132" fmla="*/ f102 1 78"/>
                  <a:gd name="f133" fmla="*/ 0 1 f72"/>
                  <a:gd name="f134" fmla="*/ f66 1 f72"/>
                  <a:gd name="f135" fmla="*/ 0 1 f73"/>
                  <a:gd name="f136" fmla="*/ f67 1 f73"/>
                  <a:gd name="f137" fmla="*/ f104 1 f72"/>
                  <a:gd name="f138" fmla="*/ f105 1 f73"/>
                  <a:gd name="f139" fmla="*/ f106 1 f72"/>
                  <a:gd name="f140" fmla="*/ f107 1 f73"/>
                  <a:gd name="f141" fmla="*/ f108 1 f72"/>
                  <a:gd name="f142" fmla="*/ f109 1 f73"/>
                  <a:gd name="f143" fmla="*/ f110 1 f72"/>
                  <a:gd name="f144" fmla="*/ f111 1 f72"/>
                  <a:gd name="f145" fmla="*/ f112 1 f73"/>
                  <a:gd name="f146" fmla="*/ f113 1 f72"/>
                  <a:gd name="f147" fmla="*/ f114 1 f73"/>
                  <a:gd name="f148" fmla="*/ f115 1 f73"/>
                  <a:gd name="f149" fmla="*/ f116 1 f72"/>
                  <a:gd name="f150" fmla="*/ f117 1 f73"/>
                  <a:gd name="f151" fmla="*/ f118 1 f73"/>
                  <a:gd name="f152" fmla="*/ f119 1 f72"/>
                  <a:gd name="f153" fmla="*/ f120 1 f73"/>
                  <a:gd name="f154" fmla="*/ f121 1 f72"/>
                  <a:gd name="f155" fmla="*/ f122 1 f73"/>
                  <a:gd name="f156" fmla="*/ f123 1 f72"/>
                  <a:gd name="f157" fmla="*/ f124 1 f73"/>
                  <a:gd name="f158" fmla="*/ f125 1 f72"/>
                  <a:gd name="f159" fmla="*/ f126 1 f72"/>
                  <a:gd name="f160" fmla="*/ f127 1 f73"/>
                  <a:gd name="f161" fmla="*/ f128 1 f72"/>
                  <a:gd name="f162" fmla="*/ f129 1 f73"/>
                  <a:gd name="f163" fmla="*/ f130 1 f72"/>
                  <a:gd name="f164" fmla="*/ f131 1 f73"/>
                  <a:gd name="f165" fmla="*/ f132 1 f72"/>
                  <a:gd name="f166" fmla="*/ f133 f63 1"/>
                  <a:gd name="f167" fmla="*/ f134 f63 1"/>
                  <a:gd name="f168" fmla="*/ f136 f64 1"/>
                  <a:gd name="f169" fmla="*/ f135 f64 1"/>
                  <a:gd name="f170" fmla="*/ f137 f63 1"/>
                  <a:gd name="f171" fmla="*/ f138 f64 1"/>
                  <a:gd name="f172" fmla="*/ f139 f63 1"/>
                  <a:gd name="f173" fmla="*/ f140 f64 1"/>
                  <a:gd name="f174" fmla="*/ f141 f63 1"/>
                  <a:gd name="f175" fmla="*/ f142 f64 1"/>
                  <a:gd name="f176" fmla="*/ f143 f63 1"/>
                  <a:gd name="f177" fmla="*/ f144 f63 1"/>
                  <a:gd name="f178" fmla="*/ f145 f64 1"/>
                  <a:gd name="f179" fmla="*/ f146 f63 1"/>
                  <a:gd name="f180" fmla="*/ f147 f64 1"/>
                  <a:gd name="f181" fmla="*/ f148 f64 1"/>
                  <a:gd name="f182" fmla="*/ f149 f63 1"/>
                  <a:gd name="f183" fmla="*/ f150 f64 1"/>
                  <a:gd name="f184" fmla="*/ f151 f64 1"/>
                  <a:gd name="f185" fmla="*/ f152 f63 1"/>
                  <a:gd name="f186" fmla="*/ f153 f64 1"/>
                  <a:gd name="f187" fmla="*/ f154 f63 1"/>
                  <a:gd name="f188" fmla="*/ f155 f64 1"/>
                  <a:gd name="f189" fmla="*/ f156 f63 1"/>
                  <a:gd name="f190" fmla="*/ f157 f64 1"/>
                  <a:gd name="f191" fmla="*/ f158 f63 1"/>
                  <a:gd name="f192" fmla="*/ f159 f63 1"/>
                  <a:gd name="f193" fmla="*/ f160 f64 1"/>
                  <a:gd name="f194" fmla="*/ f161 f63 1"/>
                  <a:gd name="f195" fmla="*/ f162 f64 1"/>
                  <a:gd name="f196" fmla="*/ f163 f63 1"/>
                  <a:gd name="f197" fmla="*/ f164 f64 1"/>
                  <a:gd name="f198" fmla="*/ f165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0" y="f171"/>
                  </a:cxn>
                  <a:cxn ang="f103">
                    <a:pos x="f172" y="f173"/>
                  </a:cxn>
                  <a:cxn ang="f103">
                    <a:pos x="f174" y="f175"/>
                  </a:cxn>
                  <a:cxn ang="f103">
                    <a:pos x="f176" y="f175"/>
                  </a:cxn>
                  <a:cxn ang="f103">
                    <a:pos x="f177" y="f178"/>
                  </a:cxn>
                  <a:cxn ang="f103">
                    <a:pos x="f179" y="f180"/>
                  </a:cxn>
                  <a:cxn ang="f103">
                    <a:pos x="f177" y="f181"/>
                  </a:cxn>
                  <a:cxn ang="f103">
                    <a:pos x="f182" y="f183"/>
                  </a:cxn>
                  <a:cxn ang="f103">
                    <a:pos x="f182" y="f184"/>
                  </a:cxn>
                  <a:cxn ang="f103">
                    <a:pos x="f185" y="f186"/>
                  </a:cxn>
                  <a:cxn ang="f103">
                    <a:pos x="f187" y="f188"/>
                  </a:cxn>
                  <a:cxn ang="f103">
                    <a:pos x="f189" y="f190"/>
                  </a:cxn>
                  <a:cxn ang="f103">
                    <a:pos x="f191" y="f171"/>
                  </a:cxn>
                  <a:cxn ang="f103">
                    <a:pos x="f192" y="f193"/>
                  </a:cxn>
                  <a:cxn ang="f103">
                    <a:pos x="f194" y="f195"/>
                  </a:cxn>
                  <a:cxn ang="f103">
                    <a:pos x="f196" y="f197"/>
                  </a:cxn>
                  <a:cxn ang="f103">
                    <a:pos x="f198" y="f193"/>
                  </a:cxn>
                  <a:cxn ang="f103">
                    <a:pos x="f170" y="f171"/>
                  </a:cxn>
                </a:cxnLst>
                <a:rect l="f166" t="f169" r="f167" b="f168"/>
                <a:pathLst>
                  <a:path w="78" h="77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28"/>
                    </a:cubicBezTo>
                    <a:cubicBezTo>
                      <a:pt x="f29" y="f20"/>
                      <a:pt x="f27" y="f30"/>
                      <a:pt x="f31" y="f32"/>
                    </a:cubicBezTo>
                    <a:cubicBezTo>
                      <a:pt x="f24" y="f33"/>
                      <a:pt x="f27" y="f26"/>
                      <a:pt x="f27" y="f34"/>
                    </a:cubicBezTo>
                    <a:cubicBezTo>
                      <a:pt x="f35" y="f36"/>
                      <a:pt x="f35" y="f37"/>
                      <a:pt x="f20" y="f38"/>
                    </a:cubicBezTo>
                    <a:cubicBezTo>
                      <a:pt x="f18" y="f17"/>
                      <a:pt x="f22" y="f11"/>
                      <a:pt x="f20" y="f7"/>
                    </a:cubicBezTo>
                    <a:cubicBezTo>
                      <a:pt x="f39" y="f8"/>
                      <a:pt x="f40" y="f11"/>
                      <a:pt x="f41" y="f17"/>
                    </a:cubicBezTo>
                    <a:cubicBezTo>
                      <a:pt x="f9" y="f42"/>
                      <a:pt x="f43" y="f23"/>
                      <a:pt x="f44" y="f35"/>
                    </a:cubicBezTo>
                    <a:cubicBezTo>
                      <a:pt x="f45" y="f28"/>
                      <a:pt x="f46" y="f16"/>
                      <a:pt x="f47" y="f48"/>
                    </a:cubicBezTo>
                    <a:cubicBezTo>
                      <a:pt x="f5" y="f40"/>
                      <a:pt x="f49" y="f10"/>
                      <a:pt x="f43" y="f9"/>
                    </a:cubicBezTo>
                    <a:cubicBezTo>
                      <a:pt x="f50" y="f44"/>
                      <a:pt x="f10" y="f47"/>
                      <a:pt x="f51" y="f52"/>
                    </a:cubicBezTo>
                    <a:cubicBezTo>
                      <a:pt x="f53" y="f54"/>
                      <a:pt x="f55" y="f56"/>
                      <a:pt x="f39" y="f5"/>
                    </a:cubicBezTo>
                    <a:cubicBezTo>
                      <a:pt x="f48" y="f5"/>
                      <a:pt x="f25" y="f5"/>
                      <a:pt x="f16" y="f56"/>
                    </a:cubicBezTo>
                    <a:cubicBezTo>
                      <a:pt x="f20" y="f57"/>
                      <a:pt x="f33" y="f52"/>
                      <a:pt x="f58" y="f52"/>
                    </a:cubicBezTo>
                    <a:cubicBezTo>
                      <a:pt x="f59" y="f60"/>
                      <a:pt x="f61" y="f45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3" name="Freeform 554">
                <a:extLst>
                  <a:ext uri="{FF2B5EF4-FFF2-40B4-BE49-F238E27FC236}">
                    <a16:creationId xmlns:a16="http://schemas.microsoft.com/office/drawing/2014/main" id="{030DFD86-64D2-0969-084E-742A933C9A14}"/>
                  </a:ext>
                </a:extLst>
              </p:cNvPr>
              <p:cNvSpPr/>
              <p:nvPr/>
            </p:nvSpPr>
            <p:spPr>
              <a:xfrm>
                <a:off x="1747839" y="4894261"/>
                <a:ext cx="104771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6"/>
                  <a:gd name="f8" fmla="val 16"/>
                  <a:gd name="f9" fmla="val 21"/>
                  <a:gd name="f10" fmla="val 14"/>
                  <a:gd name="f11" fmla="val 12"/>
                  <a:gd name="f12" fmla="val 22"/>
                  <a:gd name="f13" fmla="val 11"/>
                  <a:gd name="f14" fmla="val 23"/>
                  <a:gd name="f15" fmla="val 5"/>
                  <a:gd name="f16" fmla="val 1"/>
                  <a:gd name="f17" fmla="val 3"/>
                  <a:gd name="f18" fmla="val 15"/>
                  <a:gd name="f19" fmla="val 6"/>
                  <a:gd name="f20" fmla="val 10"/>
                  <a:gd name="f21" fmla="val 7"/>
                  <a:gd name="f22" fmla="val 28"/>
                  <a:gd name="f23" fmla="val 36"/>
                  <a:gd name="f24" fmla="val 39"/>
                  <a:gd name="f25" fmla="val 42"/>
                  <a:gd name="f26" fmla="val 43"/>
                  <a:gd name="f27" fmla="val 9"/>
                  <a:gd name="f28" fmla="val 32"/>
                  <a:gd name="f29" fmla="val 17"/>
                  <a:gd name="f30" fmla="val 19"/>
                  <a:gd name="f31" fmla="val 20"/>
                  <a:gd name="f32" fmla="val 18"/>
                  <a:gd name="f33" fmla="+- 0 0 -90"/>
                  <a:gd name="f34" fmla="*/ f3 1 44"/>
                  <a:gd name="f35" fmla="*/ f4 1 2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4"/>
                  <a:gd name="f44" fmla="*/ f40 1 26"/>
                  <a:gd name="f45" fmla="*/ 16 f41 1"/>
                  <a:gd name="f46" fmla="*/ 21 f40 1"/>
                  <a:gd name="f47" fmla="*/ 11 f41 1"/>
                  <a:gd name="f48" fmla="*/ 23 f40 1"/>
                  <a:gd name="f49" fmla="*/ 0 f41 1"/>
                  <a:gd name="f50" fmla="*/ 16 f40 1"/>
                  <a:gd name="f51" fmla="*/ 10 f41 1"/>
                  <a:gd name="f52" fmla="*/ 15 f40 1"/>
                  <a:gd name="f53" fmla="*/ 14 f41 1"/>
                  <a:gd name="f54" fmla="*/ 12 f40 1"/>
                  <a:gd name="f55" fmla="*/ 15 f41 1"/>
                  <a:gd name="f56" fmla="*/ 10 f40 1"/>
                  <a:gd name="f57" fmla="*/ 36 f41 1"/>
                  <a:gd name="f58" fmla="*/ 1 f40 1"/>
                  <a:gd name="f59" fmla="*/ 43 f41 1"/>
                  <a:gd name="f60" fmla="*/ 5 f40 1"/>
                  <a:gd name="f61" fmla="*/ 39 f41 1"/>
                  <a:gd name="f62" fmla="*/ 19 f41 1"/>
                  <a:gd name="f63" fmla="*/ 20 f40 1"/>
                  <a:gd name="f64" fmla="+- f42 0 f1"/>
                  <a:gd name="f65" fmla="*/ f45 1 44"/>
                  <a:gd name="f66" fmla="*/ f46 1 26"/>
                  <a:gd name="f67" fmla="*/ f47 1 44"/>
                  <a:gd name="f68" fmla="*/ f48 1 26"/>
                  <a:gd name="f69" fmla="*/ f49 1 44"/>
                  <a:gd name="f70" fmla="*/ f50 1 26"/>
                  <a:gd name="f71" fmla="*/ f51 1 44"/>
                  <a:gd name="f72" fmla="*/ f52 1 26"/>
                  <a:gd name="f73" fmla="*/ f53 1 44"/>
                  <a:gd name="f74" fmla="*/ f54 1 26"/>
                  <a:gd name="f75" fmla="*/ f55 1 44"/>
                  <a:gd name="f76" fmla="*/ f56 1 26"/>
                  <a:gd name="f77" fmla="*/ f57 1 44"/>
                  <a:gd name="f78" fmla="*/ f58 1 26"/>
                  <a:gd name="f79" fmla="*/ f59 1 44"/>
                  <a:gd name="f80" fmla="*/ f60 1 26"/>
                  <a:gd name="f81" fmla="*/ f61 1 44"/>
                  <a:gd name="f82" fmla="*/ f62 1 44"/>
                  <a:gd name="f83" fmla="*/ f63 1 26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3"/>
                  <a:gd name="f99" fmla="*/ f76 1 f44"/>
                  <a:gd name="f100" fmla="*/ f77 1 f43"/>
                  <a:gd name="f101" fmla="*/ f78 1 f44"/>
                  <a:gd name="f102" fmla="*/ f79 1 f43"/>
                  <a:gd name="f103" fmla="*/ f80 1 f44"/>
                  <a:gd name="f104" fmla="*/ f81 1 f43"/>
                  <a:gd name="f105" fmla="*/ f82 1 f43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4 1"/>
                  <a:gd name="f122" fmla="*/ f99 f35 1"/>
                  <a:gd name="f123" fmla="*/ f100 f34 1"/>
                  <a:gd name="f124" fmla="*/ f101 f35 1"/>
                  <a:gd name="f125" fmla="*/ f102 f34 1"/>
                  <a:gd name="f126" fmla="*/ f103 f35 1"/>
                  <a:gd name="f127" fmla="*/ f104 f34 1"/>
                  <a:gd name="f128" fmla="*/ f105 f34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27" y="f120"/>
                  </a:cxn>
                  <a:cxn ang="f64">
                    <a:pos x="f128" y="f129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44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5" y="f8"/>
                    </a:cubicBezTo>
                    <a:cubicBezTo>
                      <a:pt x="f17" y="f18"/>
                      <a:pt x="f19" y="f20"/>
                      <a:pt x="f20" y="f18"/>
                    </a:cubicBezTo>
                    <a:cubicBezTo>
                      <a:pt x="f13" y="f8"/>
                      <a:pt x="f10" y="f18"/>
                      <a:pt x="f10" y="f11"/>
                    </a:cubicBezTo>
                    <a:cubicBezTo>
                      <a:pt x="f10" y="f13"/>
                      <a:pt x="f10" y="f20"/>
                      <a:pt x="f18" y="f20"/>
                    </a:cubicBezTo>
                    <a:cubicBezTo>
                      <a:pt x="f12" y="f21"/>
                      <a:pt x="f22" y="f17"/>
                      <a:pt x="f23" y="f16"/>
                    </a:cubicBezTo>
                    <a:cubicBezTo>
                      <a:pt x="f24" y="f5"/>
                      <a:pt x="f25" y="f16"/>
                      <a:pt x="f26" y="f15"/>
                    </a:cubicBezTo>
                    <a:cubicBezTo>
                      <a:pt x="f6" y="f27"/>
                      <a:pt x="f25" y="f13"/>
                      <a:pt x="f24" y="f11"/>
                    </a:cubicBezTo>
                    <a:cubicBezTo>
                      <a:pt x="f28" y="f18"/>
                      <a:pt x="f7" y="f29"/>
                      <a:pt x="f30" y="f31"/>
                    </a:cubicBezTo>
                    <a:cubicBezTo>
                      <a:pt x="f32" y="f31"/>
                      <a:pt x="f29" y="f3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4" name="Freeform 555">
                <a:extLst>
                  <a:ext uri="{FF2B5EF4-FFF2-40B4-BE49-F238E27FC236}">
                    <a16:creationId xmlns:a16="http://schemas.microsoft.com/office/drawing/2014/main" id="{BECB56D2-FFBB-1DA3-EE2C-F149DC0C88C8}"/>
                  </a:ext>
                </a:extLst>
              </p:cNvPr>
              <p:cNvSpPr/>
              <p:nvPr/>
            </p:nvSpPr>
            <p:spPr>
              <a:xfrm>
                <a:off x="1809753" y="4935538"/>
                <a:ext cx="73023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"/>
                  <a:gd name="f10" fmla="val 18"/>
                  <a:gd name="f11" fmla="val 14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3"/>
                  <a:gd name="f18" fmla="val 17"/>
                  <a:gd name="f19" fmla="val 3"/>
                  <a:gd name="f20" fmla="val 22"/>
                  <a:gd name="f21" fmla="val 2"/>
                  <a:gd name="f22" fmla="val 26"/>
                  <a:gd name="f23" fmla="val 30"/>
                  <a:gd name="f24" fmla="val 5"/>
                  <a:gd name="f25" fmla="val 29"/>
                  <a:gd name="f26" fmla="val 12"/>
                  <a:gd name="f27" fmla="val 27"/>
                  <a:gd name="f28" fmla="val 23"/>
                  <a:gd name="f29" fmla="val 16"/>
                  <a:gd name="f30" fmla="+- 0 0 -90"/>
                  <a:gd name="f31" fmla="*/ f3 1 31"/>
                  <a:gd name="f32" fmla="*/ f4 1 1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1"/>
                  <a:gd name="f41" fmla="*/ f37 1 19"/>
                  <a:gd name="f42" fmla="*/ 6 f38 1"/>
                  <a:gd name="f43" fmla="*/ 19 f37 1"/>
                  <a:gd name="f44" fmla="*/ 0 f38 1"/>
                  <a:gd name="f45" fmla="*/ 10 f37 1"/>
                  <a:gd name="f46" fmla="*/ 11 f38 1"/>
                  <a:gd name="f47" fmla="*/ 8 f37 1"/>
                  <a:gd name="f48" fmla="*/ 14 f38 1"/>
                  <a:gd name="f49" fmla="*/ 7 f37 1"/>
                  <a:gd name="f50" fmla="*/ 26 f38 1"/>
                  <a:gd name="f51" fmla="*/ 0 f37 1"/>
                  <a:gd name="f52" fmla="*/ 30 f38 1"/>
                  <a:gd name="f53" fmla="*/ 23 f38 1"/>
                  <a:gd name="f54" fmla="*/ 14 f37 1"/>
                  <a:gd name="f55" fmla="*/ 7 f38 1"/>
                  <a:gd name="f56" fmla="*/ 18 f37 1"/>
                  <a:gd name="f57" fmla="+- f39 0 f1"/>
                  <a:gd name="f58" fmla="*/ f42 1 31"/>
                  <a:gd name="f59" fmla="*/ f43 1 19"/>
                  <a:gd name="f60" fmla="*/ f44 1 31"/>
                  <a:gd name="f61" fmla="*/ f45 1 19"/>
                  <a:gd name="f62" fmla="*/ f46 1 31"/>
                  <a:gd name="f63" fmla="*/ f47 1 19"/>
                  <a:gd name="f64" fmla="*/ f48 1 31"/>
                  <a:gd name="f65" fmla="*/ f49 1 19"/>
                  <a:gd name="f66" fmla="*/ f50 1 31"/>
                  <a:gd name="f67" fmla="*/ f51 1 19"/>
                  <a:gd name="f68" fmla="*/ f52 1 31"/>
                  <a:gd name="f69" fmla="*/ f53 1 31"/>
                  <a:gd name="f70" fmla="*/ f54 1 19"/>
                  <a:gd name="f71" fmla="*/ f55 1 31"/>
                  <a:gd name="f72" fmla="*/ f56 1 19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0"/>
                  <a:gd name="f88" fmla="*/ f69 1 f40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1 1"/>
                  <a:gd name="f107" fmla="*/ f88 f31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1"/>
                  </a:cxn>
                  <a:cxn ang="f57">
                    <a:pos x="f107" y="f108"/>
                  </a:cxn>
                  <a:cxn ang="f57">
                    <a:pos x="f109" y="f110"/>
                  </a:cxn>
                  <a:cxn ang="f57">
                    <a:pos x="f96" y="f97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31" h="19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5"/>
                      <a:pt x="f16" y="f14"/>
                    </a:cubicBezTo>
                    <a:cubicBezTo>
                      <a:pt x="f17" y="f14"/>
                      <a:pt x="f17" y="f14"/>
                      <a:pt x="f11" y="f15"/>
                    </a:cubicBezTo>
                    <a:cubicBezTo>
                      <a:pt x="f18" y="f19"/>
                      <a:pt x="f20" y="f21"/>
                      <a:pt x="f22" y="f5"/>
                    </a:cubicBezTo>
                    <a:cubicBezTo>
                      <a:pt x="f23" y="f21"/>
                      <a:pt x="f6" y="f24"/>
                      <a:pt x="f23" y="f14"/>
                    </a:cubicBezTo>
                    <a:cubicBezTo>
                      <a:pt x="f25" y="f26"/>
                      <a:pt x="f27" y="f11"/>
                      <a:pt x="f28" y="f11"/>
                    </a:cubicBezTo>
                    <a:cubicBezTo>
                      <a:pt x="f18" y="f11"/>
                      <a:pt x="f26" y="f29"/>
                      <a:pt x="f15" y="f10"/>
                    </a:cubicBezTo>
                    <a:cubicBezTo>
                      <a:pt x="f15" y="f7"/>
                      <a:pt x="f8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5" name="Freeform 556">
                <a:extLst>
                  <a:ext uri="{FF2B5EF4-FFF2-40B4-BE49-F238E27FC236}">
                    <a16:creationId xmlns:a16="http://schemas.microsoft.com/office/drawing/2014/main" id="{F3007F6D-E5FA-A909-363D-3A8D1D38E94E}"/>
                  </a:ext>
                </a:extLst>
              </p:cNvPr>
              <p:cNvSpPr/>
              <p:nvPr/>
            </p:nvSpPr>
            <p:spPr>
              <a:xfrm>
                <a:off x="1749420" y="5092705"/>
                <a:ext cx="4286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10"/>
                  <a:gd name="f9" fmla="val 6"/>
                  <a:gd name="f10" fmla="val 14"/>
                  <a:gd name="f11" fmla="val 1"/>
                  <a:gd name="f12" fmla="val 8"/>
                  <a:gd name="f13" fmla="val 5"/>
                  <a:gd name="f14" fmla="val 13"/>
                  <a:gd name="f15" fmla="val 9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10 f24 1"/>
                  <a:gd name="f29" fmla="*/ 15 f23 1"/>
                  <a:gd name="f30" fmla="*/ 0 f24 1"/>
                  <a:gd name="f31" fmla="*/ 8 f23 1"/>
                  <a:gd name="f32" fmla="*/ 8 f24 1"/>
                  <a:gd name="f33" fmla="*/ 0 f23 1"/>
                  <a:gd name="f34" fmla="*/ 18 f24 1"/>
                  <a:gd name="f35" fmla="*/ 9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7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14" y="f5"/>
                      <a:pt x="f6" y="f13"/>
                      <a:pt x="f6" y="f15"/>
                    </a:cubicBezTo>
                    <a:cubicBezTo>
                      <a:pt x="f6" y="f7"/>
                      <a:pt x="f10" y="f10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6" name="Freeform 557">
                <a:extLst>
                  <a:ext uri="{FF2B5EF4-FFF2-40B4-BE49-F238E27FC236}">
                    <a16:creationId xmlns:a16="http://schemas.microsoft.com/office/drawing/2014/main" id="{AB9CCB1E-02F8-72D0-2059-2839841B284C}"/>
                  </a:ext>
                </a:extLst>
              </p:cNvPr>
              <p:cNvSpPr/>
              <p:nvPr/>
            </p:nvSpPr>
            <p:spPr>
              <a:xfrm>
                <a:off x="1728792" y="4856168"/>
                <a:ext cx="49213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7"/>
                  <a:gd name="f8" fmla="val 8"/>
                  <a:gd name="f9" fmla="val 11"/>
                  <a:gd name="f10" fmla="val 5"/>
                  <a:gd name="f11" fmla="val 7"/>
                  <a:gd name="f12" fmla="val 9"/>
                  <a:gd name="f13" fmla="val 3"/>
                  <a:gd name="f14" fmla="val 12"/>
                  <a:gd name="f15" fmla="val 1"/>
                  <a:gd name="f16" fmla="val 15"/>
                  <a:gd name="f17" fmla="val 19"/>
                  <a:gd name="f18" fmla="val 6"/>
                  <a:gd name="f19" fmla="val 18"/>
                  <a:gd name="f20" fmla="val 16"/>
                  <a:gd name="f21" fmla="val 4"/>
                  <a:gd name="f22" fmla="val 14"/>
                  <a:gd name="f23" fmla="val 13"/>
                  <a:gd name="f24" fmla="+- 0 0 -90"/>
                  <a:gd name="f25" fmla="*/ f3 1 21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7"/>
                  <a:gd name="f36" fmla="*/ 8 f32 1"/>
                  <a:gd name="f37" fmla="*/ 11 f31 1"/>
                  <a:gd name="f38" fmla="*/ 9 f32 1"/>
                  <a:gd name="f39" fmla="*/ 3 f31 1"/>
                  <a:gd name="f40" fmla="*/ 19 f32 1"/>
                  <a:gd name="f41" fmla="*/ 0 f31 1"/>
                  <a:gd name="f42" fmla="*/ 18 f32 1"/>
                  <a:gd name="f43" fmla="*/ 8 f31 1"/>
                  <a:gd name="f44" fmla="*/ 6 f32 1"/>
                  <a:gd name="f45" fmla="*/ 16 f31 1"/>
                  <a:gd name="f46" fmla="*/ 4 f32 1"/>
                  <a:gd name="f47" fmla="*/ 14 f31 1"/>
                  <a:gd name="f48" fmla="*/ 3 f32 1"/>
                  <a:gd name="f49" fmla="*/ 9 f31 1"/>
                  <a:gd name="f50" fmla="+- f33 0 f1"/>
                  <a:gd name="f51" fmla="*/ f36 1 21"/>
                  <a:gd name="f52" fmla="*/ f37 1 17"/>
                  <a:gd name="f53" fmla="*/ f38 1 21"/>
                  <a:gd name="f54" fmla="*/ f39 1 17"/>
                  <a:gd name="f55" fmla="*/ f40 1 21"/>
                  <a:gd name="f56" fmla="*/ f41 1 17"/>
                  <a:gd name="f57" fmla="*/ f42 1 21"/>
                  <a:gd name="f58" fmla="*/ f43 1 17"/>
                  <a:gd name="f59" fmla="*/ f44 1 21"/>
                  <a:gd name="f60" fmla="*/ f45 1 17"/>
                  <a:gd name="f61" fmla="*/ f46 1 21"/>
                  <a:gd name="f62" fmla="*/ f47 1 17"/>
                  <a:gd name="f63" fmla="*/ f48 1 21"/>
                  <a:gd name="f64" fmla="*/ f49 1 17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5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6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8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1" h="17">
                    <a:moveTo>
                      <a:pt x="f8" y="f9"/>
                    </a:moveTo>
                    <a:cubicBezTo>
                      <a:pt x="f10" y="f11"/>
                      <a:pt x="f11" y="f10"/>
                      <a:pt x="f12" y="f13"/>
                    </a:cubicBezTo>
                    <a:cubicBezTo>
                      <a:pt x="f14" y="f15"/>
                      <a:pt x="f16" y="f5"/>
                      <a:pt x="f17" y="f5"/>
                    </a:cubicBezTo>
                    <a:cubicBezTo>
                      <a:pt x="f6" y="f5"/>
                      <a:pt x="f6" y="f18"/>
                      <a:pt x="f19" y="f8"/>
                    </a:cubicBezTo>
                    <a:cubicBezTo>
                      <a:pt x="f16" y="f14"/>
                      <a:pt x="f12" y="f14"/>
                      <a:pt x="f18" y="f20"/>
                    </a:cubicBezTo>
                    <a:cubicBezTo>
                      <a:pt x="f10" y="f7"/>
                      <a:pt x="f21" y="f20"/>
                      <a:pt x="f21" y="f22"/>
                    </a:cubicBezTo>
                    <a:cubicBezTo>
                      <a:pt x="f21" y="f23"/>
                      <a:pt x="f5" y="f14"/>
                      <a:pt x="f13" y="f12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7" name="Freeform 558">
                <a:extLst>
                  <a:ext uri="{FF2B5EF4-FFF2-40B4-BE49-F238E27FC236}">
                    <a16:creationId xmlns:a16="http://schemas.microsoft.com/office/drawing/2014/main" id="{FD49C377-C86B-FB99-11C6-930A65143B93}"/>
                  </a:ext>
                </a:extLst>
              </p:cNvPr>
              <p:cNvSpPr/>
              <p:nvPr/>
            </p:nvSpPr>
            <p:spPr>
              <a:xfrm>
                <a:off x="1706563" y="490219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10"/>
                      <a:pt x="f9" y="f5"/>
                      <a:pt x="f8" y="f5"/>
                    </a:cubicBezTo>
                    <a:cubicBezTo>
                      <a:pt x="f11" y="f9"/>
                      <a:pt x="f6" y="f10"/>
                      <a:pt x="f7" y="f8"/>
                    </a:cubicBezTo>
                    <a:cubicBezTo>
                      <a:pt x="f7" y="f7"/>
                      <a:pt x="f11" y="f7"/>
                      <a:pt x="f10" y="f7"/>
                    </a:cubicBezTo>
                    <a:cubicBezTo>
                      <a:pt x="f9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8" name="Freeform 559">
                <a:extLst>
                  <a:ext uri="{FF2B5EF4-FFF2-40B4-BE49-F238E27FC236}">
                    <a16:creationId xmlns:a16="http://schemas.microsoft.com/office/drawing/2014/main" id="{56E8BFF6-588A-8D68-F5FB-56CC8C37AB49}"/>
                  </a:ext>
                </a:extLst>
              </p:cNvPr>
              <p:cNvSpPr/>
              <p:nvPr/>
            </p:nvSpPr>
            <p:spPr>
              <a:xfrm>
                <a:off x="1804989" y="4987923"/>
                <a:ext cx="76196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8"/>
                  <a:gd name="f8" fmla="val 8"/>
                  <a:gd name="f9" fmla="val 3"/>
                  <a:gd name="f10" fmla="val 6"/>
                  <a:gd name="f11" fmla="val 7"/>
                  <a:gd name="f12" fmla="val 5"/>
                  <a:gd name="f13" fmla="val 10"/>
                  <a:gd name="f14" fmla="val 13"/>
                  <a:gd name="f15" fmla="val 14"/>
                  <a:gd name="f16" fmla="val 16"/>
                  <a:gd name="f17" fmla="val 19"/>
                  <a:gd name="f18" fmla="val 1"/>
                  <a:gd name="f19" fmla="val 22"/>
                  <a:gd name="f20" fmla="val 25"/>
                  <a:gd name="f21" fmla="val 28"/>
                  <a:gd name="f22" fmla="val 30"/>
                  <a:gd name="f23" fmla="val 31"/>
                  <a:gd name="f24" fmla="val 4"/>
                  <a:gd name="f25" fmla="val 29"/>
                  <a:gd name="f26" fmla="val 12"/>
                  <a:gd name="f27" fmla="val 26"/>
                  <a:gd name="f28" fmla="val 15"/>
                  <a:gd name="f29" fmla="val 2"/>
                  <a:gd name="f30" fmla="+- 0 0 -90"/>
                  <a:gd name="f31" fmla="*/ f3 1 32"/>
                  <a:gd name="f32" fmla="*/ f4 1 1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2"/>
                  <a:gd name="f41" fmla="*/ f37 1 18"/>
                  <a:gd name="f42" fmla="*/ 0 f38 1"/>
                  <a:gd name="f43" fmla="*/ 8 f37 1"/>
                  <a:gd name="f44" fmla="*/ 10 f38 1"/>
                  <a:gd name="f45" fmla="*/ 5 f37 1"/>
                  <a:gd name="f46" fmla="*/ 16 f38 1"/>
                  <a:gd name="f47" fmla="*/ 3 f37 1"/>
                  <a:gd name="f48" fmla="*/ 25 f38 1"/>
                  <a:gd name="f49" fmla="*/ 0 f37 1"/>
                  <a:gd name="f50" fmla="*/ 31 f38 1"/>
                  <a:gd name="f51" fmla="*/ 4 f37 1"/>
                  <a:gd name="f52" fmla="*/ 29 f38 1"/>
                  <a:gd name="f53" fmla="*/ 12 f37 1"/>
                  <a:gd name="f54" fmla="*/ 18 f38 1"/>
                  <a:gd name="f55" fmla="*/ 14 f37 1"/>
                  <a:gd name="f56" fmla="*/ 12 f38 1"/>
                  <a:gd name="f57" fmla="*/ 15 f37 1"/>
                  <a:gd name="f58" fmla="+- f39 0 f1"/>
                  <a:gd name="f59" fmla="*/ f42 1 32"/>
                  <a:gd name="f60" fmla="*/ f43 1 18"/>
                  <a:gd name="f61" fmla="*/ f44 1 32"/>
                  <a:gd name="f62" fmla="*/ f45 1 18"/>
                  <a:gd name="f63" fmla="*/ f46 1 32"/>
                  <a:gd name="f64" fmla="*/ f47 1 18"/>
                  <a:gd name="f65" fmla="*/ f48 1 32"/>
                  <a:gd name="f66" fmla="*/ f49 1 18"/>
                  <a:gd name="f67" fmla="*/ f50 1 32"/>
                  <a:gd name="f68" fmla="*/ f51 1 18"/>
                  <a:gd name="f69" fmla="*/ f52 1 32"/>
                  <a:gd name="f70" fmla="*/ f53 1 18"/>
                  <a:gd name="f71" fmla="*/ f54 1 32"/>
                  <a:gd name="f72" fmla="*/ f55 1 18"/>
                  <a:gd name="f73" fmla="*/ f56 1 32"/>
                  <a:gd name="f74" fmla="*/ f57 1 18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2" h="18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2"/>
                      <a:pt x="f16" y="f9"/>
                    </a:cubicBezTo>
                    <a:cubicBezTo>
                      <a:pt x="f17" y="f18"/>
                      <a:pt x="f19" y="f5"/>
                      <a:pt x="f20" y="f5"/>
                    </a:cubicBezTo>
                    <a:cubicBezTo>
                      <a:pt x="f21" y="f5"/>
                      <a:pt x="f22" y="f18"/>
                      <a:pt x="f23" y="f24"/>
                    </a:cubicBezTo>
                    <a:cubicBezTo>
                      <a:pt x="f6" y="f11"/>
                      <a:pt x="f6" y="f13"/>
                      <a:pt x="f25" y="f26"/>
                    </a:cubicBezTo>
                    <a:cubicBezTo>
                      <a:pt x="f27" y="f15"/>
                      <a:pt x="f19" y="f16"/>
                      <a:pt x="f7" y="f15"/>
                    </a:cubicBezTo>
                    <a:cubicBezTo>
                      <a:pt x="f16" y="f14"/>
                      <a:pt x="f15" y="f15"/>
                      <a:pt x="f26" y="f28"/>
                    </a:cubicBezTo>
                    <a:cubicBezTo>
                      <a:pt x="f12" y="f7"/>
                      <a:pt x="f29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59" name="Freeform 560">
                <a:extLst>
                  <a:ext uri="{FF2B5EF4-FFF2-40B4-BE49-F238E27FC236}">
                    <a16:creationId xmlns:a16="http://schemas.microsoft.com/office/drawing/2014/main" id="{9090FC64-E5CD-3338-FC13-ED37B2BA25A1}"/>
                  </a:ext>
                </a:extLst>
              </p:cNvPr>
              <p:cNvSpPr/>
              <p:nvPr/>
            </p:nvSpPr>
            <p:spPr>
              <a:xfrm>
                <a:off x="1773241" y="5006980"/>
                <a:ext cx="26983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8"/>
                  <a:gd name="f10" fmla="val 2"/>
                  <a:gd name="f11" fmla="val 7"/>
                  <a:gd name="f12" fmla="val 9"/>
                  <a:gd name="f13" fmla="val 3"/>
                  <a:gd name="f14" fmla="+- 0 0 -90"/>
                  <a:gd name="f15" fmla="*/ f3 1 11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11"/>
                  <a:gd name="f26" fmla="*/ 4 f22 1"/>
                  <a:gd name="f27" fmla="*/ 0 f21 1"/>
                  <a:gd name="f28" fmla="*/ 10 f22 1"/>
                  <a:gd name="f29" fmla="*/ 7 f21 1"/>
                  <a:gd name="f30" fmla="*/ 8 f22 1"/>
                  <a:gd name="f31" fmla="*/ 9 f21 1"/>
                  <a:gd name="f32" fmla="*/ 0 f22 1"/>
                  <a:gd name="f33" fmla="*/ 3 f21 1"/>
                  <a:gd name="f34" fmla="+- f23 0 f1"/>
                  <a:gd name="f35" fmla="*/ f26 1 11"/>
                  <a:gd name="f36" fmla="*/ f27 1 10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0 1 f25"/>
                  <a:gd name="f44" fmla="*/ f18 1 f25"/>
                  <a:gd name="f45" fmla="*/ 0 1 f24"/>
                  <a:gd name="f46" fmla="*/ f19 1 f24"/>
                  <a:gd name="f47" fmla="*/ f35 1 f25"/>
                  <a:gd name="f48" fmla="*/ f36 1 f24"/>
                  <a:gd name="f49" fmla="*/ f37 1 f25"/>
                  <a:gd name="f50" fmla="*/ f38 1 f24"/>
                  <a:gd name="f51" fmla="*/ f39 1 f25"/>
                  <a:gd name="f52" fmla="*/ f40 1 f24"/>
                  <a:gd name="f53" fmla="*/ f41 1 f25"/>
                  <a:gd name="f54" fmla="*/ f42 1 f24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1" h="10">
                    <a:moveTo>
                      <a:pt x="f8" y="f5"/>
                    </a:moveTo>
                    <a:cubicBezTo>
                      <a:pt x="f9" y="f5"/>
                      <a:pt x="f6" y="f10"/>
                      <a:pt x="f7" y="f11"/>
                    </a:cubicBezTo>
                    <a:cubicBezTo>
                      <a:pt x="f7" y="f12"/>
                      <a:pt x="f12" y="f7"/>
                      <a:pt x="f9" y="f12"/>
                    </a:cubicBezTo>
                    <a:cubicBezTo>
                      <a:pt x="f8" y="f9"/>
                      <a:pt x="f5" y="f11"/>
                      <a:pt x="f5" y="f13"/>
                    </a:cubicBezTo>
                    <a:cubicBezTo>
                      <a:pt x="f5" y="f5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0" name="Freeform 561">
                <a:extLst>
                  <a:ext uri="{FF2B5EF4-FFF2-40B4-BE49-F238E27FC236}">
                    <a16:creationId xmlns:a16="http://schemas.microsoft.com/office/drawing/2014/main" id="{8F48B08B-0926-78E5-B607-124075C1B765}"/>
                  </a:ext>
                </a:extLst>
              </p:cNvPr>
              <p:cNvSpPr/>
              <p:nvPr/>
            </p:nvSpPr>
            <p:spPr>
              <a:xfrm>
                <a:off x="1777995" y="4964113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7"/>
                  <a:gd name="f9" fmla="val 1"/>
                  <a:gd name="f10" fmla="val 3"/>
                  <a:gd name="f11" fmla="val 5"/>
                  <a:gd name="f12" fmla="val 6"/>
                  <a:gd name="f13" fmla="val 2"/>
                  <a:gd name="f14" fmla="val 4"/>
                  <a:gd name="f15" fmla="+- 0 0 -90"/>
                  <a:gd name="f16" fmla="*/ f3 1 13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9"/>
                  <a:gd name="f27" fmla="*/ 7 f23 1"/>
                  <a:gd name="f28" fmla="*/ 1 f22 1"/>
                  <a:gd name="f29" fmla="*/ 7 f22 1"/>
                  <a:gd name="f30" fmla="*/ 5 f23 1"/>
                  <a:gd name="f31" fmla="*/ 9 f22 1"/>
                  <a:gd name="f32" fmla="*/ 0 f23 1"/>
                  <a:gd name="f33" fmla="*/ 2 f22 1"/>
                  <a:gd name="f34" fmla="+- f24 0 f1"/>
                  <a:gd name="f35" fmla="*/ f27 1 13"/>
                  <a:gd name="f36" fmla="*/ f28 1 9"/>
                  <a:gd name="f37" fmla="*/ f29 1 9"/>
                  <a:gd name="f38" fmla="*/ f30 1 13"/>
                  <a:gd name="f39" fmla="*/ f31 1 9"/>
                  <a:gd name="f40" fmla="*/ f32 1 13"/>
                  <a:gd name="f41" fmla="*/ f33 1 9"/>
                  <a:gd name="f42" fmla="*/ 0 1 f25"/>
                  <a:gd name="f43" fmla="*/ f19 1 f25"/>
                  <a:gd name="f44" fmla="*/ 0 1 f26"/>
                  <a:gd name="f45" fmla="*/ f20 1 f26"/>
                  <a:gd name="f46" fmla="*/ f35 1 f25"/>
                  <a:gd name="f47" fmla="*/ f36 1 f26"/>
                  <a:gd name="f48" fmla="*/ f37 1 f26"/>
                  <a:gd name="f49" fmla="*/ f38 1 f25"/>
                  <a:gd name="f50" fmla="*/ f39 1 f26"/>
                  <a:gd name="f51" fmla="*/ f40 1 f25"/>
                  <a:gd name="f52" fmla="*/ f41 1 f26"/>
                  <a:gd name="f53" fmla="*/ f42 f16 1"/>
                  <a:gd name="f54" fmla="*/ f43 f16 1"/>
                  <a:gd name="f55" fmla="*/ f45 f17 1"/>
                  <a:gd name="f56" fmla="*/ f44 f17 1"/>
                  <a:gd name="f57" fmla="*/ f46 f16 1"/>
                  <a:gd name="f58" fmla="*/ f47 f17 1"/>
                  <a:gd name="f59" fmla="*/ f48 f17 1"/>
                  <a:gd name="f60" fmla="*/ f49 f16 1"/>
                  <a:gd name="f61" fmla="*/ f50 f17 1"/>
                  <a:gd name="f62" fmla="*/ f51 f16 1"/>
                  <a:gd name="f63" fmla="*/ f5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7" y="f58"/>
                  </a:cxn>
                  <a:cxn ang="f34">
                    <a:pos x="f57" y="f59"/>
                  </a:cxn>
                  <a:cxn ang="f34">
                    <a:pos x="f60" y="f61"/>
                  </a:cxn>
                  <a:cxn ang="f34">
                    <a:pos x="f60" y="f61"/>
                  </a:cxn>
                  <a:cxn ang="f34">
                    <a:pos x="f62" y="f63"/>
                  </a:cxn>
                  <a:cxn ang="f34">
                    <a:pos x="f57" y="f58"/>
                  </a:cxn>
                  <a:cxn ang="f34">
                    <a:pos x="f57" y="f58"/>
                  </a:cxn>
                </a:cxnLst>
                <a:rect l="f53" t="f56" r="f54" b="f55"/>
                <a:pathLst>
                  <a:path w="13" h="9">
                    <a:moveTo>
                      <a:pt x="f8" y="f9"/>
                    </a:moveTo>
                    <a:cubicBezTo>
                      <a:pt x="f8" y="f10"/>
                      <a:pt x="f6" y="f11"/>
                      <a:pt x="f8" y="f8"/>
                    </a:cubicBezTo>
                    <a:cubicBezTo>
                      <a:pt x="f8" y="f7"/>
                      <a:pt x="f12" y="f7"/>
                      <a:pt x="f11" y="f7"/>
                    </a:cubicBezTo>
                    <a:cubicBezTo>
                      <a:pt x="f11" y="f7"/>
                      <a:pt x="f11" y="f7"/>
                      <a:pt x="f11" y="f7"/>
                    </a:cubicBezTo>
                    <a:cubicBezTo>
                      <a:pt x="f13" y="f8"/>
                      <a:pt x="f5" y="f14"/>
                      <a:pt x="f5" y="f13"/>
                    </a:cubicBezTo>
                    <a:cubicBezTo>
                      <a:pt x="f9" y="f5"/>
                      <a:pt x="f11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1" name="Freeform 562">
                <a:extLst>
                  <a:ext uri="{FF2B5EF4-FFF2-40B4-BE49-F238E27FC236}">
                    <a16:creationId xmlns:a16="http://schemas.microsoft.com/office/drawing/2014/main" id="{8ECC9C51-6E58-FC48-8DB0-CB38850CF11D}"/>
                  </a:ext>
                </a:extLst>
              </p:cNvPr>
              <p:cNvSpPr/>
              <p:nvPr/>
            </p:nvSpPr>
            <p:spPr>
              <a:xfrm>
                <a:off x="531815" y="460057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5"/>
                  <a:gd name="f9" fmla="val 2"/>
                  <a:gd name="f10" fmla="val 7"/>
                  <a:gd name="f11" fmla="val 3"/>
                  <a:gd name="f12" fmla="val 1"/>
                  <a:gd name="f13" fmla="val 4"/>
                  <a:gd name="f14" fmla="val 8"/>
                  <a:gd name="f15" fmla="val 9"/>
                  <a:gd name="f16" fmla="val 6"/>
                  <a:gd name="f17" fmla="val 11"/>
                  <a:gd name="f18" fmla="+- 0 0 -90"/>
                  <a:gd name="f19" fmla="*/ f3 1 10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12"/>
                  <a:gd name="f30" fmla="*/ 5 f26 1"/>
                  <a:gd name="f31" fmla="*/ 12 f25 1"/>
                  <a:gd name="f32" fmla="*/ 3 f26 1"/>
                  <a:gd name="f33" fmla="*/ 2 f25 1"/>
                  <a:gd name="f34" fmla="*/ 1 f25 1"/>
                  <a:gd name="f35" fmla="*/ 8 f26 1"/>
                  <a:gd name="f36" fmla="*/ 8 f25 1"/>
                  <a:gd name="f37" fmla="+- f27 0 f1"/>
                  <a:gd name="f38" fmla="*/ f30 1 10"/>
                  <a:gd name="f39" fmla="*/ f31 1 12"/>
                  <a:gd name="f40" fmla="*/ f32 1 10"/>
                  <a:gd name="f41" fmla="*/ f33 1 12"/>
                  <a:gd name="f42" fmla="*/ f34 1 12"/>
                  <a:gd name="f43" fmla="*/ f35 1 10"/>
                  <a:gd name="f44" fmla="*/ f36 1 12"/>
                  <a:gd name="f45" fmla="*/ 0 1 f28"/>
                  <a:gd name="f46" fmla="*/ f22 1 f28"/>
                  <a:gd name="f47" fmla="*/ 0 1 f29"/>
                  <a:gd name="f48" fmla="*/ f23 1 f29"/>
                  <a:gd name="f49" fmla="*/ f38 1 f28"/>
                  <a:gd name="f50" fmla="*/ f39 1 f29"/>
                  <a:gd name="f51" fmla="*/ f40 1 f28"/>
                  <a:gd name="f52" fmla="*/ f41 1 f29"/>
                  <a:gd name="f53" fmla="*/ f42 1 f29"/>
                  <a:gd name="f54" fmla="*/ f43 1 f28"/>
                  <a:gd name="f55" fmla="*/ f44 1 f29"/>
                  <a:gd name="f56" fmla="*/ f45 f19 1"/>
                  <a:gd name="f57" fmla="*/ f46 f19 1"/>
                  <a:gd name="f58" fmla="*/ f48 f20 1"/>
                  <a:gd name="f59" fmla="*/ f47 f20 1"/>
                  <a:gd name="f60" fmla="*/ f49 f19 1"/>
                  <a:gd name="f61" fmla="*/ f50 f20 1"/>
                  <a:gd name="f62" fmla="*/ f51 f19 1"/>
                  <a:gd name="f63" fmla="*/ f52 f20 1"/>
                  <a:gd name="f64" fmla="*/ f53 f20 1"/>
                  <a:gd name="f65" fmla="*/ f54 f19 1"/>
                  <a:gd name="f66" fmla="*/ f55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0" y="f61"/>
                  </a:cxn>
                  <a:cxn ang="f37">
                    <a:pos x="f62" y="f63"/>
                  </a:cxn>
                  <a:cxn ang="f37">
                    <a:pos x="f60" y="f64"/>
                  </a:cxn>
                  <a:cxn ang="f37">
                    <a:pos x="f65" y="f66"/>
                  </a:cxn>
                  <a:cxn ang="f37">
                    <a:pos x="f60" y="f61"/>
                  </a:cxn>
                </a:cxnLst>
                <a:rect l="f56" t="f59" r="f57" b="f58"/>
                <a:pathLst>
                  <a:path w="10" h="12">
                    <a:moveTo>
                      <a:pt x="f8" y="f7"/>
                    </a:moveTo>
                    <a:cubicBezTo>
                      <a:pt x="f9" y="f6"/>
                      <a:pt x="f5" y="f10"/>
                      <a:pt x="f11" y="f9"/>
                    </a:cubicBezTo>
                    <a:cubicBezTo>
                      <a:pt x="f11" y="f12"/>
                      <a:pt x="f13" y="f5"/>
                      <a:pt x="f8" y="f12"/>
                    </a:cubicBezTo>
                    <a:cubicBezTo>
                      <a:pt x="f10" y="f11"/>
                      <a:pt x="f6" y="f8"/>
                      <a:pt x="f14" y="f14"/>
                    </a:cubicBezTo>
                    <a:cubicBezTo>
                      <a:pt x="f10" y="f15"/>
                      <a:pt x="f16" y="f17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2" name="Freeform 563">
                <a:extLst>
                  <a:ext uri="{FF2B5EF4-FFF2-40B4-BE49-F238E27FC236}">
                    <a16:creationId xmlns:a16="http://schemas.microsoft.com/office/drawing/2014/main" id="{28E4925B-C46F-4C8C-B2BB-43891CD00D03}"/>
                  </a:ext>
                </a:extLst>
              </p:cNvPr>
              <p:cNvSpPr/>
              <p:nvPr/>
            </p:nvSpPr>
            <p:spPr>
              <a:xfrm>
                <a:off x="284158" y="4770443"/>
                <a:ext cx="952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2"/>
                  <a:gd name="f9" fmla="val 3"/>
                  <a:gd name="f10" fmla="val 5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2 f20 1"/>
                  <a:gd name="f25" fmla="*/ 0 f19 1"/>
                  <a:gd name="f26" fmla="*/ 4 f20 1"/>
                  <a:gd name="f27" fmla="*/ 3 f19 1"/>
                  <a:gd name="f28" fmla="*/ 6 f19 1"/>
                  <a:gd name="f29" fmla="*/ 0 f20 1"/>
                  <a:gd name="f30" fmla="*/ 4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6"/>
                  <a:gd name="f37" fmla="*/ f29 1 4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2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4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4" y="f58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8" y="f5"/>
                    </a:moveTo>
                    <a:cubicBezTo>
                      <a:pt x="f6" y="f5"/>
                      <a:pt x="f6" y="f8"/>
                      <a:pt x="f6" y="f9"/>
                    </a:cubicBezTo>
                    <a:cubicBezTo>
                      <a:pt x="f6" y="f10"/>
                      <a:pt x="f6" y="f7"/>
                      <a:pt x="f8" y="f7"/>
                    </a:cubicBezTo>
                    <a:cubicBezTo>
                      <a:pt x="f11" y="f7"/>
                      <a:pt x="f5" y="f7"/>
                      <a:pt x="f5" y="f6"/>
                    </a:cubicBezTo>
                    <a:cubicBezTo>
                      <a:pt x="f5" y="f8"/>
                      <a:pt x="f5" y="f11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3" name="Freeform 564">
                <a:extLst>
                  <a:ext uri="{FF2B5EF4-FFF2-40B4-BE49-F238E27FC236}">
                    <a16:creationId xmlns:a16="http://schemas.microsoft.com/office/drawing/2014/main" id="{C4D76014-24E7-B6CF-4534-FB4F39797D79}"/>
                  </a:ext>
                </a:extLst>
              </p:cNvPr>
              <p:cNvSpPr/>
              <p:nvPr/>
            </p:nvSpPr>
            <p:spPr>
              <a:xfrm>
                <a:off x="692145" y="4875215"/>
                <a:ext cx="12701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4 f17 1"/>
                  <a:gd name="f23" fmla="*/ 2 f17 1"/>
                  <a:gd name="f24" fmla="*/ 5 f17 1"/>
                  <a:gd name="f25" fmla="+- f18 0 f1"/>
                  <a:gd name="f26" fmla="*/ f20 1 5"/>
                  <a:gd name="f27" fmla="*/ f21 1 5"/>
                  <a:gd name="f28" fmla="*/ f22 1 5"/>
                  <a:gd name="f29" fmla="*/ f23 1 5"/>
                  <a:gd name="f30" fmla="*/ f24 1 5"/>
                  <a:gd name="f31" fmla="*/ 0 1 f19"/>
                  <a:gd name="f32" fmla="*/ f15 1 f19"/>
                  <a:gd name="f33" fmla="*/ f26 1 f19"/>
                  <a:gd name="f34" fmla="*/ f27 1 f19"/>
                  <a:gd name="f35" fmla="*/ f28 1 f19"/>
                  <a:gd name="f36" fmla="*/ f29 1 f19"/>
                  <a:gd name="f37" fmla="*/ f30 1 f19"/>
                  <a:gd name="f38" fmla="*/ f31 f12 1"/>
                  <a:gd name="f39" fmla="*/ f32 f12 1"/>
                  <a:gd name="f40" fmla="*/ f32 f13 1"/>
                  <a:gd name="f41" fmla="*/ f31 f13 1"/>
                  <a:gd name="f42" fmla="*/ f33 f12 1"/>
                  <a:gd name="f43" fmla="*/ f34 f13 1"/>
                  <a:gd name="f44" fmla="*/ f35 f12 1"/>
                  <a:gd name="f45" fmla="*/ f33 f13 1"/>
                  <a:gd name="f46" fmla="*/ f36 f12 1"/>
                  <a:gd name="f47" fmla="*/ f37 f13 1"/>
                  <a:gd name="f48" fmla="*/ f34 f12 1"/>
                  <a:gd name="f49" fmla="*/ f36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2" y="f43"/>
                  </a:cxn>
                  <a:cxn ang="f25">
                    <a:pos x="f44" y="f45"/>
                  </a:cxn>
                  <a:cxn ang="f25">
                    <a:pos x="f46" y="f47"/>
                  </a:cxn>
                  <a:cxn ang="f25">
                    <a:pos x="f48" y="f49"/>
                  </a:cxn>
                  <a:cxn ang="f25">
                    <a:pos x="f42" y="f43"/>
                  </a:cxn>
                </a:cxnLst>
                <a:rect l="f38" t="f41" r="f39" b="f40"/>
                <a:pathLst>
                  <a:path w="5" h="5">
                    <a:moveTo>
                      <a:pt x="f7" y="f5"/>
                    </a:moveTo>
                    <a:cubicBezTo>
                      <a:pt x="f8" y="f5"/>
                      <a:pt x="f6" y="f9"/>
                      <a:pt x="f8" y="f7"/>
                    </a:cubicBezTo>
                    <a:cubicBezTo>
                      <a:pt x="f8" y="f8"/>
                      <a:pt x="f8" y="f6"/>
                      <a:pt x="f9" y="f6"/>
                    </a:cubicBezTo>
                    <a:cubicBezTo>
                      <a:pt x="f10" y="f6"/>
                      <a:pt x="f5" y="f8"/>
                      <a:pt x="f5" y="f9"/>
                    </a:cubicBezTo>
                    <a:cubicBezTo>
                      <a:pt x="f5" y="f10"/>
                      <a:pt x="f10" y="f5"/>
                      <a:pt x="f7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4" name="Freeform 565">
                <a:extLst>
                  <a:ext uri="{FF2B5EF4-FFF2-40B4-BE49-F238E27FC236}">
                    <a16:creationId xmlns:a16="http://schemas.microsoft.com/office/drawing/2014/main" id="{3EE96DB9-C081-FCA3-E08B-32DCBA5F0D63}"/>
                  </a:ext>
                </a:extLst>
              </p:cNvPr>
              <p:cNvSpPr/>
              <p:nvPr/>
            </p:nvSpPr>
            <p:spPr>
              <a:xfrm>
                <a:off x="1744666" y="4638678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6"/>
                  <a:gd name="f9" fmla="val 8"/>
                  <a:gd name="f10" fmla="val 1"/>
                  <a:gd name="f11" fmla="val 10"/>
                  <a:gd name="f12" fmla="val 3"/>
                  <a:gd name="f13" fmla="val 11"/>
                  <a:gd name="f14" fmla="val 5"/>
                  <a:gd name="f15" fmla="val 13"/>
                  <a:gd name="f16" fmla="val 9"/>
                  <a:gd name="f17" fmla="val 15"/>
                  <a:gd name="f18" fmla="val 18"/>
                  <a:gd name="f19" fmla="val 12"/>
                  <a:gd name="f20" fmla="val 20"/>
                  <a:gd name="f21" fmla="val 21"/>
                  <a:gd name="f22" fmla="val 14"/>
                  <a:gd name="f23" fmla="val 22"/>
                  <a:gd name="f24" fmla="val 27"/>
                  <a:gd name="f25" fmla="val 25"/>
                  <a:gd name="f26" fmla="val 19"/>
                  <a:gd name="f27" fmla="val 4"/>
                  <a:gd name="f28" fmla="val 2"/>
                  <a:gd name="f29" fmla="+- 0 0 -90"/>
                  <a:gd name="f30" fmla="*/ f3 1 28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8"/>
                  <a:gd name="f40" fmla="*/ f36 1 29"/>
                  <a:gd name="f41" fmla="*/ 6 f37 1"/>
                  <a:gd name="f42" fmla="*/ 0 f36 1"/>
                  <a:gd name="f43" fmla="*/ 11 f37 1"/>
                  <a:gd name="f44" fmla="*/ 5 f36 1"/>
                  <a:gd name="f45" fmla="*/ 18 f37 1"/>
                  <a:gd name="f46" fmla="*/ 12 f36 1"/>
                  <a:gd name="f47" fmla="*/ 22 f37 1"/>
                  <a:gd name="f48" fmla="*/ 15 f36 1"/>
                  <a:gd name="f49" fmla="*/ 19 f37 1"/>
                  <a:gd name="f50" fmla="*/ 29 f36 1"/>
                  <a:gd name="f51" fmla="*/ 9 f37 1"/>
                  <a:gd name="f52" fmla="*/ 18 f36 1"/>
                  <a:gd name="f53" fmla="*/ 4 f37 1"/>
                  <a:gd name="f54" fmla="*/ 13 f36 1"/>
                  <a:gd name="f55" fmla="*/ 1 f37 1"/>
                  <a:gd name="f56" fmla="*/ 8 f36 1"/>
                  <a:gd name="f57" fmla="+- f38 0 f1"/>
                  <a:gd name="f58" fmla="*/ f41 1 28"/>
                  <a:gd name="f59" fmla="*/ f42 1 29"/>
                  <a:gd name="f60" fmla="*/ f43 1 28"/>
                  <a:gd name="f61" fmla="*/ f44 1 29"/>
                  <a:gd name="f62" fmla="*/ f45 1 28"/>
                  <a:gd name="f63" fmla="*/ f46 1 29"/>
                  <a:gd name="f64" fmla="*/ f47 1 28"/>
                  <a:gd name="f65" fmla="*/ f48 1 29"/>
                  <a:gd name="f66" fmla="*/ f49 1 28"/>
                  <a:gd name="f67" fmla="*/ f50 1 29"/>
                  <a:gd name="f68" fmla="*/ f51 1 28"/>
                  <a:gd name="f69" fmla="*/ f52 1 29"/>
                  <a:gd name="f70" fmla="*/ f53 1 28"/>
                  <a:gd name="f71" fmla="*/ f54 1 29"/>
                  <a:gd name="f72" fmla="*/ f55 1 28"/>
                  <a:gd name="f73" fmla="*/ f56 1 29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3"/>
                      <a:pt x="f18" y="f19"/>
                    </a:cubicBezTo>
                    <a:cubicBezTo>
                      <a:pt x="f20" y="f15"/>
                      <a:pt x="f21" y="f22"/>
                      <a:pt x="f23" y="f17"/>
                    </a:cubicBezTo>
                    <a:cubicBezTo>
                      <a:pt x="f6" y="f21"/>
                      <a:pt x="f24" y="f25"/>
                      <a:pt x="f26" y="f7"/>
                    </a:cubicBezTo>
                    <a:cubicBezTo>
                      <a:pt x="f17" y="f24"/>
                      <a:pt x="f11" y="f25"/>
                      <a:pt x="f16" y="f18"/>
                    </a:cubicBezTo>
                    <a:cubicBezTo>
                      <a:pt x="f16" y="f17"/>
                      <a:pt x="f8" y="f17"/>
                      <a:pt x="f27" y="f15"/>
                    </a:cubicBezTo>
                    <a:cubicBezTo>
                      <a:pt x="f12" y="f19"/>
                      <a:pt x="f28" y="f11"/>
                      <a:pt x="f10" y="f9"/>
                    </a:cubicBezTo>
                    <a:cubicBezTo>
                      <a:pt x="f10" y="f27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5" name="Freeform 566">
                <a:extLst>
                  <a:ext uri="{FF2B5EF4-FFF2-40B4-BE49-F238E27FC236}">
                    <a16:creationId xmlns:a16="http://schemas.microsoft.com/office/drawing/2014/main" id="{AE844B65-7286-C17E-DB31-A8F2546BB277}"/>
                  </a:ext>
                </a:extLst>
              </p:cNvPr>
              <p:cNvSpPr/>
              <p:nvPr/>
            </p:nvSpPr>
            <p:spPr>
              <a:xfrm>
                <a:off x="1635120" y="4638678"/>
                <a:ext cx="41276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13"/>
                  <a:gd name="f9" fmla="val 11"/>
                  <a:gd name="f10" fmla="val 19"/>
                  <a:gd name="f11" fmla="val 9"/>
                  <a:gd name="f12" fmla="val 6"/>
                  <a:gd name="f13" fmla="val 1"/>
                  <a:gd name="f14" fmla="val 5"/>
                  <a:gd name="f15" fmla="val 3"/>
                  <a:gd name="f16" fmla="val 2"/>
                  <a:gd name="f17" fmla="val 10"/>
                  <a:gd name="f18" fmla="val 16"/>
                  <a:gd name="f19" fmla="val 14"/>
                  <a:gd name="f20" fmla="+- 0 0 -90"/>
                  <a:gd name="f21" fmla="*/ f3 1 17"/>
                  <a:gd name="f22" fmla="*/ f4 1 20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17"/>
                  <a:gd name="f31" fmla="*/ f27 1 20"/>
                  <a:gd name="f32" fmla="*/ 13 f28 1"/>
                  <a:gd name="f33" fmla="*/ 17 f27 1"/>
                  <a:gd name="f34" fmla="*/ 6 f28 1"/>
                  <a:gd name="f35" fmla="*/ 3 f28 1"/>
                  <a:gd name="f36" fmla="*/ 2 f27 1"/>
                  <a:gd name="f37" fmla="*/ 3 f27 1"/>
                  <a:gd name="f38" fmla="+- f29 0 f1"/>
                  <a:gd name="f39" fmla="*/ f32 1 17"/>
                  <a:gd name="f40" fmla="*/ f33 1 20"/>
                  <a:gd name="f41" fmla="*/ f34 1 17"/>
                  <a:gd name="f42" fmla="*/ f35 1 17"/>
                  <a:gd name="f43" fmla="*/ f36 1 20"/>
                  <a:gd name="f44" fmla="*/ f37 1 20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0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1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61" y="f60"/>
                  </a:cxn>
                  <a:cxn ang="f38">
                    <a:pos x="f62" y="f63"/>
                  </a:cxn>
                  <a:cxn ang="f38">
                    <a:pos x="f59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17" h="20">
                    <a:moveTo>
                      <a:pt x="f8" y="f6"/>
                    </a:moveTo>
                    <a:cubicBezTo>
                      <a:pt x="f9" y="f10"/>
                      <a:pt x="f11" y="f7"/>
                      <a:pt x="f12" y="f6"/>
                    </a:cubicBezTo>
                    <a:cubicBezTo>
                      <a:pt x="f13" y="f8"/>
                      <a:pt x="f5" y="f14"/>
                      <a:pt x="f15" y="f16"/>
                    </a:cubicBezTo>
                    <a:cubicBezTo>
                      <a:pt x="f12" y="f5"/>
                      <a:pt x="f17" y="f13"/>
                      <a:pt x="f8" y="f15"/>
                    </a:cubicBezTo>
                    <a:cubicBezTo>
                      <a:pt x="f6" y="f12"/>
                      <a:pt x="f18" y="f19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6" name="Freeform 567">
                <a:extLst>
                  <a:ext uri="{FF2B5EF4-FFF2-40B4-BE49-F238E27FC236}">
                    <a16:creationId xmlns:a16="http://schemas.microsoft.com/office/drawing/2014/main" id="{3AF8C0D9-DCD2-44E7-BC55-7D61F3381956}"/>
                  </a:ext>
                </a:extLst>
              </p:cNvPr>
              <p:cNvSpPr/>
              <p:nvPr/>
            </p:nvSpPr>
            <p:spPr>
              <a:xfrm>
                <a:off x="1776414" y="4545016"/>
                <a:ext cx="90489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6"/>
                  <a:gd name="f8" fmla="val 21"/>
                  <a:gd name="f9" fmla="val 28"/>
                  <a:gd name="f10" fmla="val 15"/>
                  <a:gd name="f11" fmla="val 24"/>
                  <a:gd name="f12" fmla="val 11"/>
                  <a:gd name="f13" fmla="val 17"/>
                  <a:gd name="f14" fmla="val 4"/>
                  <a:gd name="f15" fmla="val 14"/>
                  <a:gd name="f16" fmla="val 8"/>
                  <a:gd name="f17" fmla="val 1"/>
                  <a:gd name="f18" fmla="val 2"/>
                  <a:gd name="f19" fmla="val 3"/>
                  <a:gd name="f20" fmla="val 7"/>
                  <a:gd name="f21" fmla="val 10"/>
                  <a:gd name="f22" fmla="val 12"/>
                  <a:gd name="f23" fmla="val 16"/>
                  <a:gd name="f24" fmla="val 23"/>
                  <a:gd name="f25" fmla="val 31"/>
                  <a:gd name="f26" fmla="val 20"/>
                  <a:gd name="f27" fmla="val 30"/>
                  <a:gd name="f28" fmla="val 37"/>
                  <a:gd name="f29" fmla="val 32"/>
                  <a:gd name="f30" fmla="val 35"/>
                  <a:gd name="f31" fmla="val 34"/>
                  <a:gd name="f32" fmla="val 33"/>
                  <a:gd name="f33" fmla="val 29"/>
                  <a:gd name="f34" fmla="val 26"/>
                  <a:gd name="f35" fmla="+- 0 0 -90"/>
                  <a:gd name="f36" fmla="*/ f3 1 38"/>
                  <a:gd name="f37" fmla="*/ f4 1 36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38"/>
                  <a:gd name="f46" fmla="*/ f42 1 36"/>
                  <a:gd name="f47" fmla="*/ 21 f43 1"/>
                  <a:gd name="f48" fmla="*/ 28 f42 1"/>
                  <a:gd name="f49" fmla="*/ 4 f43 1"/>
                  <a:gd name="f50" fmla="*/ 14 f42 1"/>
                  <a:gd name="f51" fmla="*/ 1 f43 1"/>
                  <a:gd name="f52" fmla="*/ 4 f42 1"/>
                  <a:gd name="f53" fmla="*/ 1 f42 1"/>
                  <a:gd name="f54" fmla="*/ 10 f43 1"/>
                  <a:gd name="f55" fmla="*/ 8 f42 1"/>
                  <a:gd name="f56" fmla="*/ 15 f43 1"/>
                  <a:gd name="f57" fmla="*/ 11 f42 1"/>
                  <a:gd name="f58" fmla="*/ 17 f43 1"/>
                  <a:gd name="f59" fmla="*/ 36 f43 1"/>
                  <a:gd name="f60" fmla="*/ 35 f43 1"/>
                  <a:gd name="f61" fmla="*/ 34 f42 1"/>
                  <a:gd name="f62" fmla="*/ 29 f43 1"/>
                  <a:gd name="f63" fmla="*/ 35 f42 1"/>
                  <a:gd name="f64" fmla="+- f44 0 f1"/>
                  <a:gd name="f65" fmla="*/ f47 1 38"/>
                  <a:gd name="f66" fmla="*/ f48 1 36"/>
                  <a:gd name="f67" fmla="*/ f49 1 38"/>
                  <a:gd name="f68" fmla="*/ f50 1 36"/>
                  <a:gd name="f69" fmla="*/ f51 1 38"/>
                  <a:gd name="f70" fmla="*/ f52 1 36"/>
                  <a:gd name="f71" fmla="*/ f53 1 36"/>
                  <a:gd name="f72" fmla="*/ f54 1 38"/>
                  <a:gd name="f73" fmla="*/ f55 1 36"/>
                  <a:gd name="f74" fmla="*/ f56 1 38"/>
                  <a:gd name="f75" fmla="*/ f57 1 36"/>
                  <a:gd name="f76" fmla="*/ f58 1 38"/>
                  <a:gd name="f77" fmla="*/ f59 1 38"/>
                  <a:gd name="f78" fmla="*/ f60 1 38"/>
                  <a:gd name="f79" fmla="*/ f61 1 36"/>
                  <a:gd name="f80" fmla="*/ f62 1 38"/>
                  <a:gd name="f81" fmla="*/ f63 1 36"/>
                  <a:gd name="f82" fmla="*/ 0 1 f45"/>
                  <a:gd name="f83" fmla="*/ f39 1 f45"/>
                  <a:gd name="f84" fmla="*/ 0 1 f46"/>
                  <a:gd name="f85" fmla="*/ f40 1 f46"/>
                  <a:gd name="f86" fmla="*/ f65 1 f45"/>
                  <a:gd name="f87" fmla="*/ f66 1 f46"/>
                  <a:gd name="f88" fmla="*/ f67 1 f45"/>
                  <a:gd name="f89" fmla="*/ f68 1 f46"/>
                  <a:gd name="f90" fmla="*/ f69 1 f45"/>
                  <a:gd name="f91" fmla="*/ f70 1 f46"/>
                  <a:gd name="f92" fmla="*/ f71 1 f46"/>
                  <a:gd name="f93" fmla="*/ f72 1 f45"/>
                  <a:gd name="f94" fmla="*/ f73 1 f46"/>
                  <a:gd name="f95" fmla="*/ f74 1 f45"/>
                  <a:gd name="f96" fmla="*/ f75 1 f46"/>
                  <a:gd name="f97" fmla="*/ f76 1 f45"/>
                  <a:gd name="f98" fmla="*/ f77 1 f45"/>
                  <a:gd name="f99" fmla="*/ f78 1 f45"/>
                  <a:gd name="f100" fmla="*/ f79 1 f46"/>
                  <a:gd name="f101" fmla="*/ f80 1 f45"/>
                  <a:gd name="f102" fmla="*/ f81 1 f46"/>
                  <a:gd name="f103" fmla="*/ f82 f36 1"/>
                  <a:gd name="f104" fmla="*/ f83 f36 1"/>
                  <a:gd name="f105" fmla="*/ f85 f37 1"/>
                  <a:gd name="f106" fmla="*/ f84 f37 1"/>
                  <a:gd name="f107" fmla="*/ f86 f36 1"/>
                  <a:gd name="f108" fmla="*/ f87 f37 1"/>
                  <a:gd name="f109" fmla="*/ f88 f36 1"/>
                  <a:gd name="f110" fmla="*/ f89 f37 1"/>
                  <a:gd name="f111" fmla="*/ f90 f36 1"/>
                  <a:gd name="f112" fmla="*/ f91 f37 1"/>
                  <a:gd name="f113" fmla="*/ f92 f37 1"/>
                  <a:gd name="f114" fmla="*/ f93 f36 1"/>
                  <a:gd name="f115" fmla="*/ f94 f37 1"/>
                  <a:gd name="f116" fmla="*/ f95 f36 1"/>
                  <a:gd name="f117" fmla="*/ f96 f37 1"/>
                  <a:gd name="f118" fmla="*/ f97 f36 1"/>
                  <a:gd name="f119" fmla="*/ f98 f36 1"/>
                  <a:gd name="f120" fmla="*/ f99 f36 1"/>
                  <a:gd name="f121" fmla="*/ f100 f37 1"/>
                  <a:gd name="f122" fmla="*/ f101 f36 1"/>
                  <a:gd name="f123" fmla="*/ f102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09" y="f113"/>
                  </a:cxn>
                  <a:cxn ang="f64">
                    <a:pos x="f114" y="f115"/>
                  </a:cxn>
                  <a:cxn ang="f64">
                    <a:pos x="f116" y="f117"/>
                  </a:cxn>
                  <a:cxn ang="f64">
                    <a:pos x="f118" y="f117"/>
                  </a:cxn>
                  <a:cxn ang="f64">
                    <a:pos x="f119" y="f108"/>
                  </a:cxn>
                  <a:cxn ang="f64">
                    <a:pos x="f120" y="f121"/>
                  </a:cxn>
                  <a:cxn ang="f64">
                    <a:pos x="f122" y="f123"/>
                  </a:cxn>
                  <a:cxn ang="f64">
                    <a:pos x="f107" y="f108"/>
                  </a:cxn>
                </a:cxnLst>
                <a:rect l="f103" t="f106" r="f104" b="f105"/>
                <a:pathLst>
                  <a:path w="38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2"/>
                      <a:pt x="f5" y="f16"/>
                      <a:pt x="f17" y="f14"/>
                    </a:cubicBezTo>
                    <a:cubicBezTo>
                      <a:pt x="f18" y="f19"/>
                      <a:pt x="f18" y="f5"/>
                      <a:pt x="f14" y="f17"/>
                    </a:cubicBezTo>
                    <a:cubicBezTo>
                      <a:pt x="f20" y="f18"/>
                      <a:pt x="f12" y="f19"/>
                      <a:pt x="f21" y="f16"/>
                    </a:cubicBezTo>
                    <a:cubicBezTo>
                      <a:pt x="f21" y="f12"/>
                      <a:pt x="f22" y="f22"/>
                      <a:pt x="f10" y="f12"/>
                    </a:cubicBezTo>
                    <a:cubicBezTo>
                      <a:pt x="f10" y="f12"/>
                      <a:pt x="f23" y="f21"/>
                      <a:pt x="f13" y="f12"/>
                    </a:cubicBezTo>
                    <a:cubicBezTo>
                      <a:pt x="f24" y="f23"/>
                      <a:pt x="f25" y="f26"/>
                      <a:pt x="f7" y="f9"/>
                    </a:cubicBezTo>
                    <a:cubicBezTo>
                      <a:pt x="f6" y="f27"/>
                      <a:pt x="f28" y="f29"/>
                      <a:pt x="f30" y="f31"/>
                    </a:cubicBezTo>
                    <a:cubicBezTo>
                      <a:pt x="f32" y="f7"/>
                      <a:pt x="f25" y="f7"/>
                      <a:pt x="f33" y="f30"/>
                    </a:cubicBezTo>
                    <a:cubicBezTo>
                      <a:pt x="f34" y="f31"/>
                      <a:pt x="f24" y="f29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7" name="Freeform 568">
                <a:extLst>
                  <a:ext uri="{FF2B5EF4-FFF2-40B4-BE49-F238E27FC236}">
                    <a16:creationId xmlns:a16="http://schemas.microsoft.com/office/drawing/2014/main" id="{0F75505F-28F9-A304-D691-9E1011DD9A99}"/>
                  </a:ext>
                </a:extLst>
              </p:cNvPr>
              <p:cNvSpPr/>
              <p:nvPr/>
            </p:nvSpPr>
            <p:spPr>
              <a:xfrm>
                <a:off x="1782759" y="4614867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5"/>
                  <a:gd name="f9" fmla="val 14"/>
                  <a:gd name="f10" fmla="val 9"/>
                  <a:gd name="f11" fmla="val 1"/>
                  <a:gd name="f12" fmla="val 6"/>
                  <a:gd name="f13" fmla="val 4"/>
                  <a:gd name="f14" fmla="val 3"/>
                  <a:gd name="f15" fmla="val 7"/>
                  <a:gd name="f16" fmla="val 2"/>
                  <a:gd name="f17" fmla="val 10"/>
                  <a:gd name="f18" fmla="val 13"/>
                  <a:gd name="f19" fmla="val 16"/>
                  <a:gd name="f20" fmla="val 22"/>
                  <a:gd name="f21" fmla="val 15"/>
                  <a:gd name="f22" fmla="val 23"/>
                  <a:gd name="f23" fmla="val 25"/>
                  <a:gd name="f24" fmla="val 18"/>
                  <a:gd name="f25" fmla="val 19"/>
                  <a:gd name="f26" fmla="val 27"/>
                  <a:gd name="f27" fmla="val 26"/>
                  <a:gd name="f28" fmla="val 17"/>
                  <a:gd name="f29" fmla="val 24"/>
                  <a:gd name="f30" fmla="val 12"/>
                  <a:gd name="f31" fmla="val 20"/>
                  <a:gd name="f32" fmla="+- 0 0 -90"/>
                  <a:gd name="f33" fmla="*/ f3 1 28"/>
                  <a:gd name="f34" fmla="*/ f4 1 29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8"/>
                  <a:gd name="f43" fmla="*/ f39 1 29"/>
                  <a:gd name="f44" fmla="*/ 5 f40 1"/>
                  <a:gd name="f45" fmla="*/ 14 f39 1"/>
                  <a:gd name="f46" fmla="*/ 4 f40 1"/>
                  <a:gd name="f47" fmla="*/ 3 f39 1"/>
                  <a:gd name="f48" fmla="*/ 10 f40 1"/>
                  <a:gd name="f49" fmla="*/ 4 f39 1"/>
                  <a:gd name="f50" fmla="*/ 22 f40 1"/>
                  <a:gd name="f51" fmla="*/ 15 f39 1"/>
                  <a:gd name="f52" fmla="*/ 23 f40 1"/>
                  <a:gd name="f53" fmla="*/ 16 f39 1"/>
                  <a:gd name="f54" fmla="*/ 27 f40 1"/>
                  <a:gd name="f55" fmla="*/ 23 f39 1"/>
                  <a:gd name="f56" fmla="*/ 28 f39 1"/>
                  <a:gd name="f57" fmla="*/ 15 f40 1"/>
                  <a:gd name="f58" fmla="*/ 24 f39 1"/>
                  <a:gd name="f59" fmla="+- f41 0 f1"/>
                  <a:gd name="f60" fmla="*/ f44 1 28"/>
                  <a:gd name="f61" fmla="*/ f45 1 29"/>
                  <a:gd name="f62" fmla="*/ f46 1 28"/>
                  <a:gd name="f63" fmla="*/ f47 1 29"/>
                  <a:gd name="f64" fmla="*/ f48 1 28"/>
                  <a:gd name="f65" fmla="*/ f49 1 29"/>
                  <a:gd name="f66" fmla="*/ f50 1 28"/>
                  <a:gd name="f67" fmla="*/ f51 1 29"/>
                  <a:gd name="f68" fmla="*/ f52 1 28"/>
                  <a:gd name="f69" fmla="*/ f53 1 29"/>
                  <a:gd name="f70" fmla="*/ f54 1 28"/>
                  <a:gd name="f71" fmla="*/ f55 1 29"/>
                  <a:gd name="f72" fmla="*/ f56 1 29"/>
                  <a:gd name="f73" fmla="*/ f57 1 28"/>
                  <a:gd name="f74" fmla="*/ f58 1 29"/>
                  <a:gd name="f75" fmla="*/ 0 1 f42"/>
                  <a:gd name="f76" fmla="*/ f36 1 f42"/>
                  <a:gd name="f77" fmla="*/ 0 1 f43"/>
                  <a:gd name="f78" fmla="*/ f37 1 f43"/>
                  <a:gd name="f79" fmla="*/ f60 1 f42"/>
                  <a:gd name="f80" fmla="*/ f61 1 f43"/>
                  <a:gd name="f81" fmla="*/ f62 1 f42"/>
                  <a:gd name="f82" fmla="*/ f63 1 f43"/>
                  <a:gd name="f83" fmla="*/ f64 1 f42"/>
                  <a:gd name="f84" fmla="*/ f65 1 f43"/>
                  <a:gd name="f85" fmla="*/ f66 1 f42"/>
                  <a:gd name="f86" fmla="*/ f67 1 f43"/>
                  <a:gd name="f87" fmla="*/ f68 1 f42"/>
                  <a:gd name="f88" fmla="*/ f69 1 f43"/>
                  <a:gd name="f89" fmla="*/ f70 1 f42"/>
                  <a:gd name="f90" fmla="*/ f71 1 f43"/>
                  <a:gd name="f91" fmla="*/ f72 1 f43"/>
                  <a:gd name="f92" fmla="*/ f73 1 f42"/>
                  <a:gd name="f93" fmla="*/ f74 1 f43"/>
                  <a:gd name="f94" fmla="*/ f75 f33 1"/>
                  <a:gd name="f95" fmla="*/ f76 f33 1"/>
                  <a:gd name="f96" fmla="*/ f78 f34 1"/>
                  <a:gd name="f97" fmla="*/ f77 f34 1"/>
                  <a:gd name="f98" fmla="*/ f79 f33 1"/>
                  <a:gd name="f99" fmla="*/ f80 f34 1"/>
                  <a:gd name="f100" fmla="*/ f81 f33 1"/>
                  <a:gd name="f101" fmla="*/ f82 f34 1"/>
                  <a:gd name="f102" fmla="*/ f83 f33 1"/>
                  <a:gd name="f103" fmla="*/ f84 f34 1"/>
                  <a:gd name="f104" fmla="*/ f85 f33 1"/>
                  <a:gd name="f105" fmla="*/ f86 f34 1"/>
                  <a:gd name="f106" fmla="*/ f87 f33 1"/>
                  <a:gd name="f107" fmla="*/ f88 f34 1"/>
                  <a:gd name="f108" fmla="*/ f89 f33 1"/>
                  <a:gd name="f109" fmla="*/ f90 f34 1"/>
                  <a:gd name="f110" fmla="*/ f91 f34 1"/>
                  <a:gd name="f111" fmla="*/ f92 f33 1"/>
                  <a:gd name="f112" fmla="*/ f93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04" y="f110"/>
                  </a:cxn>
                  <a:cxn ang="f59">
                    <a:pos x="f111" y="f112"/>
                  </a:cxn>
                  <a:cxn ang="f59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9"/>
                    </a:moveTo>
                    <a:cubicBezTo>
                      <a:pt x="f5" y="f10"/>
                      <a:pt x="f11" y="f12"/>
                      <a:pt x="f13" y="f14"/>
                    </a:cubicBezTo>
                    <a:cubicBezTo>
                      <a:pt x="f15" y="f5"/>
                      <a:pt x="f10" y="f16"/>
                      <a:pt x="f17" y="f13"/>
                    </a:cubicBezTo>
                    <a:cubicBezTo>
                      <a:pt x="f18" y="f10"/>
                      <a:pt x="f19" y="f9"/>
                      <a:pt x="f20" y="f21"/>
                    </a:cubicBezTo>
                    <a:cubicBezTo>
                      <a:pt x="f20" y="f21"/>
                      <a:pt x="f22" y="f21"/>
                      <a:pt x="f22" y="f19"/>
                    </a:cubicBezTo>
                    <a:cubicBezTo>
                      <a:pt x="f23" y="f24"/>
                      <a:pt x="f6" y="f25"/>
                      <a:pt x="f26" y="f22"/>
                    </a:cubicBezTo>
                    <a:cubicBezTo>
                      <a:pt x="f26" y="f27"/>
                      <a:pt x="f23" y="f26"/>
                      <a:pt x="f20" y="f6"/>
                    </a:cubicBezTo>
                    <a:cubicBezTo>
                      <a:pt x="f25" y="f7"/>
                      <a:pt x="f28" y="f26"/>
                      <a:pt x="f21" y="f29"/>
                    </a:cubicBezTo>
                    <a:cubicBezTo>
                      <a:pt x="f30" y="f31"/>
                      <a:pt x="f10" y="f19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8" name="Freeform 569">
                <a:extLst>
                  <a:ext uri="{FF2B5EF4-FFF2-40B4-BE49-F238E27FC236}">
                    <a16:creationId xmlns:a16="http://schemas.microsoft.com/office/drawing/2014/main" id="{9C3935B0-6871-19AA-1548-36D803F3EA15}"/>
                  </a:ext>
                </a:extLst>
              </p:cNvPr>
              <p:cNvSpPr/>
              <p:nvPr/>
            </p:nvSpPr>
            <p:spPr>
              <a:xfrm>
                <a:off x="1811334" y="4503740"/>
                <a:ext cx="50804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6"/>
                  <a:gd name="f8" fmla="val 7"/>
                  <a:gd name="f9" fmla="val 1"/>
                  <a:gd name="f10" fmla="val 5"/>
                  <a:gd name="f11" fmla="val 4"/>
                  <a:gd name="f12" fmla="val 2"/>
                  <a:gd name="f13" fmla="val 8"/>
                  <a:gd name="f14" fmla="val 3"/>
                  <a:gd name="f15" fmla="val 10"/>
                  <a:gd name="f16" fmla="val 15"/>
                  <a:gd name="f17" fmla="val 17"/>
                  <a:gd name="f18" fmla="val 20"/>
                  <a:gd name="f19" fmla="val 11"/>
                  <a:gd name="f20" fmla="val 12"/>
                  <a:gd name="f21" fmla="val 13"/>
                  <a:gd name="f22" fmla="val 18"/>
                  <a:gd name="f23" fmla="val 14"/>
                  <a:gd name="f24" fmla="val 9"/>
                  <a:gd name="f25" fmla="val 6"/>
                  <a:gd name="f26" fmla="+- 0 0 -90"/>
                  <a:gd name="f27" fmla="*/ f3 1 21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1"/>
                  <a:gd name="f37" fmla="*/ f33 1 16"/>
                  <a:gd name="f38" fmla="*/ 0 f34 1"/>
                  <a:gd name="f39" fmla="*/ 7 f33 1"/>
                  <a:gd name="f40" fmla="*/ 2 f34 1"/>
                  <a:gd name="f41" fmla="*/ 2 f33 1"/>
                  <a:gd name="f42" fmla="*/ 4 f34 1"/>
                  <a:gd name="f43" fmla="*/ 1 f33 1"/>
                  <a:gd name="f44" fmla="*/ 10 f34 1"/>
                  <a:gd name="f45" fmla="*/ 3 f33 1"/>
                  <a:gd name="f46" fmla="*/ 20 f34 1"/>
                  <a:gd name="f47" fmla="*/ 10 f33 1"/>
                  <a:gd name="f48" fmla="*/ 13 f33 1"/>
                  <a:gd name="f49" fmla="*/ 14 f34 1"/>
                  <a:gd name="f50" fmla="*/ 15 f33 1"/>
                  <a:gd name="f51" fmla="*/ 9 f34 1"/>
                  <a:gd name="f52" fmla="*/ 12 f33 1"/>
                  <a:gd name="f53" fmla="+- f35 0 f1"/>
                  <a:gd name="f54" fmla="*/ f38 1 21"/>
                  <a:gd name="f55" fmla="*/ f39 1 16"/>
                  <a:gd name="f56" fmla="*/ f40 1 21"/>
                  <a:gd name="f57" fmla="*/ f41 1 16"/>
                  <a:gd name="f58" fmla="*/ f42 1 21"/>
                  <a:gd name="f59" fmla="*/ f43 1 16"/>
                  <a:gd name="f60" fmla="*/ f44 1 21"/>
                  <a:gd name="f61" fmla="*/ f45 1 16"/>
                  <a:gd name="f62" fmla="*/ f46 1 21"/>
                  <a:gd name="f63" fmla="*/ f47 1 16"/>
                  <a:gd name="f64" fmla="*/ f48 1 16"/>
                  <a:gd name="f65" fmla="*/ f49 1 21"/>
                  <a:gd name="f66" fmla="*/ f50 1 16"/>
                  <a:gd name="f67" fmla="*/ f51 1 21"/>
                  <a:gd name="f68" fmla="*/ f52 1 16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1" h="16">
                    <a:moveTo>
                      <a:pt x="f5" y="f8"/>
                    </a:moveTo>
                    <a:cubicBezTo>
                      <a:pt x="f9" y="f10"/>
                      <a:pt x="f9" y="f11"/>
                      <a:pt x="f12" y="f12"/>
                    </a:cubicBezTo>
                    <a:cubicBezTo>
                      <a:pt x="f12" y="f9"/>
                      <a:pt x="f11" y="f5"/>
                      <a:pt x="f11" y="f9"/>
                    </a:cubicBezTo>
                    <a:cubicBezTo>
                      <a:pt x="f10" y="f8"/>
                      <a:pt x="f13" y="f14"/>
                      <a:pt x="f15" y="f14"/>
                    </a:cubicBezTo>
                    <a:cubicBezTo>
                      <a:pt x="f16" y="f14"/>
                      <a:pt x="f17" y="f8"/>
                      <a:pt x="f18" y="f15"/>
                    </a:cubicBezTo>
                    <a:cubicBezTo>
                      <a:pt x="f6" y="f19"/>
                      <a:pt x="f6" y="f20"/>
                      <a:pt x="f18" y="f21"/>
                    </a:cubicBezTo>
                    <a:cubicBezTo>
                      <a:pt x="f22" y="f23"/>
                      <a:pt x="f17" y="f7"/>
                      <a:pt x="f23" y="f16"/>
                    </a:cubicBezTo>
                    <a:cubicBezTo>
                      <a:pt x="f20" y="f16"/>
                      <a:pt x="f15" y="f21"/>
                      <a:pt x="f24" y="f20"/>
                    </a:cubicBezTo>
                    <a:cubicBezTo>
                      <a:pt x="f25" y="f24"/>
                      <a:pt x="f14" y="f13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69" name="Freeform 570">
                <a:extLst>
                  <a:ext uri="{FF2B5EF4-FFF2-40B4-BE49-F238E27FC236}">
                    <a16:creationId xmlns:a16="http://schemas.microsoft.com/office/drawing/2014/main" id="{1C2B85EA-F9A2-45CF-E011-AE4773A54840}"/>
                  </a:ext>
                </a:extLst>
              </p:cNvPr>
              <p:cNvSpPr/>
              <p:nvPr/>
            </p:nvSpPr>
            <p:spPr>
              <a:xfrm>
                <a:off x="1757367" y="4583119"/>
                <a:ext cx="30166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6"/>
                  <a:gd name="f8" fmla="val 9"/>
                  <a:gd name="f9" fmla="val 6"/>
                  <a:gd name="f10" fmla="val 8"/>
                  <a:gd name="f11" fmla="val 12"/>
                  <a:gd name="f12" fmla="val 11"/>
                  <a:gd name="f13" fmla="val 10"/>
                  <a:gd name="f14" fmla="val 14"/>
                  <a:gd name="f15" fmla="val 7"/>
                  <a:gd name="f16" fmla="val 5"/>
                  <a:gd name="f17" fmla="val 4"/>
                  <a:gd name="f18" fmla="val 2"/>
                  <a:gd name="f19" fmla="val 1"/>
                  <a:gd name="f20" fmla="val 3"/>
                  <a:gd name="f21" fmla="+- 0 0 -90"/>
                  <a:gd name="f22" fmla="*/ f3 1 13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3"/>
                  <a:gd name="f32" fmla="*/ f28 1 16"/>
                  <a:gd name="f33" fmla="*/ 9 f29 1"/>
                  <a:gd name="f34" fmla="*/ 6 f28 1"/>
                  <a:gd name="f35" fmla="*/ 10 f29 1"/>
                  <a:gd name="f36" fmla="*/ 14 f28 1"/>
                  <a:gd name="f37" fmla="*/ 5 f29 1"/>
                  <a:gd name="f38" fmla="*/ 12 f28 1"/>
                  <a:gd name="f39" fmla="*/ 2 f29 1"/>
                  <a:gd name="f40" fmla="*/ 10 f28 1"/>
                  <a:gd name="f41" fmla="*/ 0 f29 1"/>
                  <a:gd name="f42" fmla="*/ 8 f28 1"/>
                  <a:gd name="f43" fmla="*/ 3 f29 1"/>
                  <a:gd name="f44" fmla="*/ 7 f28 1"/>
                  <a:gd name="f45" fmla="+- f30 0 f1"/>
                  <a:gd name="f46" fmla="*/ f33 1 13"/>
                  <a:gd name="f47" fmla="*/ f34 1 16"/>
                  <a:gd name="f48" fmla="*/ f35 1 13"/>
                  <a:gd name="f49" fmla="*/ f36 1 16"/>
                  <a:gd name="f50" fmla="*/ f37 1 13"/>
                  <a:gd name="f51" fmla="*/ f38 1 16"/>
                  <a:gd name="f52" fmla="*/ f39 1 13"/>
                  <a:gd name="f53" fmla="*/ f40 1 16"/>
                  <a:gd name="f54" fmla="*/ f41 1 13"/>
                  <a:gd name="f55" fmla="*/ f42 1 16"/>
                  <a:gd name="f56" fmla="*/ f43 1 13"/>
                  <a:gd name="f57" fmla="*/ f44 1 16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82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3" h="1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0" y="f7"/>
                      <a:pt x="f15" y="f6"/>
                      <a:pt x="f16" y="f11"/>
                    </a:cubicBezTo>
                    <a:cubicBezTo>
                      <a:pt x="f17" y="f11"/>
                      <a:pt x="f17" y="f13"/>
                      <a:pt x="f18" y="f13"/>
                    </a:cubicBezTo>
                    <a:cubicBezTo>
                      <a:pt x="f19" y="f8"/>
                      <a:pt x="f5" y="f8"/>
                      <a:pt x="f5" y="f10"/>
                    </a:cubicBezTo>
                    <a:cubicBezTo>
                      <a:pt x="f19" y="f9"/>
                      <a:pt x="f18" y="f15"/>
                      <a:pt x="f20" y="f15"/>
                    </a:cubicBezTo>
                    <a:cubicBezTo>
                      <a:pt x="f17" y="f10"/>
                      <a:pt x="f16" y="f15"/>
                      <a:pt x="f16" y="f9"/>
                    </a:cubicBezTo>
                    <a:cubicBezTo>
                      <a:pt x="f9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0" name="Freeform 571">
                <a:extLst>
                  <a:ext uri="{FF2B5EF4-FFF2-40B4-BE49-F238E27FC236}">
                    <a16:creationId xmlns:a16="http://schemas.microsoft.com/office/drawing/2014/main" id="{3F93F595-B4B4-B6AF-8DBF-BCAD9147BC79}"/>
                  </a:ext>
                </a:extLst>
              </p:cNvPr>
              <p:cNvSpPr/>
              <p:nvPr/>
            </p:nvSpPr>
            <p:spPr>
              <a:xfrm>
                <a:off x="1728792" y="4610103"/>
                <a:ext cx="20638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3"/>
                  <a:gd name="f8" fmla="val 7"/>
                  <a:gd name="f9" fmla="val 8"/>
                  <a:gd name="f10" fmla="val 10"/>
                  <a:gd name="f11" fmla="val 6"/>
                  <a:gd name="f12" fmla="val 11"/>
                  <a:gd name="f13" fmla="val 5"/>
                  <a:gd name="f14" fmla="val 4"/>
                  <a:gd name="f15" fmla="val 2"/>
                  <a:gd name="f16" fmla="val 12"/>
                  <a:gd name="f17" fmla="val 1"/>
                  <a:gd name="f18" fmla="+- 0 0 -90"/>
                  <a:gd name="f19" fmla="*/ f3 1 9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3"/>
                  <a:gd name="f30" fmla="*/ 9 f26 1"/>
                  <a:gd name="f31" fmla="*/ 7 f25 1"/>
                  <a:gd name="f32" fmla="*/ 7 f26 1"/>
                  <a:gd name="f33" fmla="*/ 10 f25 1"/>
                  <a:gd name="f34" fmla="*/ 4 f26 1"/>
                  <a:gd name="f35" fmla="*/ 13 f25 1"/>
                  <a:gd name="f36" fmla="*/ 2 f26 1"/>
                  <a:gd name="f37" fmla="*/ 9 f25 1"/>
                  <a:gd name="f38" fmla="*/ 0 f26 1"/>
                  <a:gd name="f39" fmla="*/ 6 f25 1"/>
                  <a:gd name="f40" fmla="*/ 1 f25 1"/>
                  <a:gd name="f41" fmla="+- f27 0 f1"/>
                  <a:gd name="f42" fmla="*/ f30 1 9"/>
                  <a:gd name="f43" fmla="*/ f31 1 13"/>
                  <a:gd name="f44" fmla="*/ f32 1 9"/>
                  <a:gd name="f45" fmla="*/ f33 1 13"/>
                  <a:gd name="f46" fmla="*/ f34 1 9"/>
                  <a:gd name="f47" fmla="*/ f35 1 13"/>
                  <a:gd name="f48" fmla="*/ f36 1 9"/>
                  <a:gd name="f49" fmla="*/ f37 1 13"/>
                  <a:gd name="f50" fmla="*/ f38 1 9"/>
                  <a:gd name="f51" fmla="*/ f39 1 13"/>
                  <a:gd name="f52" fmla="*/ f40 1 13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8"/>
                  <a:gd name="f64" fmla="*/ f49 1 f29"/>
                  <a:gd name="f65" fmla="*/ f50 1 f28"/>
                  <a:gd name="f66" fmla="*/ f51 1 f29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19 1"/>
                  <a:gd name="f79" fmla="*/ f64 f20 1"/>
                  <a:gd name="f80" fmla="*/ f65 f19 1"/>
                  <a:gd name="f81" fmla="*/ f66 f20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81"/>
                  </a:cxn>
                  <a:cxn ang="f41">
                    <a:pos x="f76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9" h="13">
                    <a:moveTo>
                      <a:pt x="f6" y="f8"/>
                    </a:moveTo>
                    <a:cubicBezTo>
                      <a:pt x="f9" y="f9"/>
                      <a:pt x="f9" y="f6"/>
                      <a:pt x="f8" y="f10"/>
                    </a:cubicBezTo>
                    <a:cubicBezTo>
                      <a:pt x="f11" y="f12"/>
                      <a:pt x="f13" y="f7"/>
                      <a:pt x="f14" y="f7"/>
                    </a:cubicBezTo>
                    <a:cubicBezTo>
                      <a:pt x="f15" y="f16"/>
                      <a:pt x="f15" y="f12"/>
                      <a:pt x="f15" y="f6"/>
                    </a:cubicBezTo>
                    <a:cubicBezTo>
                      <a:pt x="f17" y="f9"/>
                      <a:pt x="f17" y="f8"/>
                      <a:pt x="f5" y="f11"/>
                    </a:cubicBezTo>
                    <a:cubicBezTo>
                      <a:pt x="f15" y="f13"/>
                      <a:pt x="f17" y="f5"/>
                      <a:pt x="f14" y="f17"/>
                    </a:cubicBezTo>
                    <a:cubicBezTo>
                      <a:pt x="f9" y="f17"/>
                      <a:pt x="f9" y="f13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1" name="Freeform 572">
                <a:extLst>
                  <a:ext uri="{FF2B5EF4-FFF2-40B4-BE49-F238E27FC236}">
                    <a16:creationId xmlns:a16="http://schemas.microsoft.com/office/drawing/2014/main" id="{0D62A249-6DD8-BBF2-803A-E3628A56A122}"/>
                  </a:ext>
                </a:extLst>
              </p:cNvPr>
              <p:cNvSpPr/>
              <p:nvPr/>
            </p:nvSpPr>
            <p:spPr>
              <a:xfrm>
                <a:off x="1781178" y="4494211"/>
                <a:ext cx="14292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4"/>
                  <a:gd name="f8" fmla="val 5"/>
                  <a:gd name="f9" fmla="val 3"/>
                  <a:gd name="f10" fmla="val 2"/>
                  <a:gd name="f11" fmla="val 1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4 f18 1"/>
                  <a:gd name="f22" fmla="*/ 5 f18 1"/>
                  <a:gd name="f23" fmla="*/ 1 f18 1"/>
                  <a:gd name="f24" fmla="+- f19 0 f1"/>
                  <a:gd name="f25" fmla="*/ f21 1 6"/>
                  <a:gd name="f26" fmla="*/ f22 1 6"/>
                  <a:gd name="f27" fmla="*/ f23 1 6"/>
                  <a:gd name="f28" fmla="*/ 0 1 f20"/>
                  <a:gd name="f29" fmla="*/ f16 1 f20"/>
                  <a:gd name="f30" fmla="*/ f25 1 f20"/>
                  <a:gd name="f31" fmla="*/ f26 1 f20"/>
                  <a:gd name="f32" fmla="*/ f27 1 f20"/>
                  <a:gd name="f33" fmla="*/ f28 f13 1"/>
                  <a:gd name="f34" fmla="*/ f29 f13 1"/>
                  <a:gd name="f35" fmla="*/ f29 f14 1"/>
                  <a:gd name="f36" fmla="*/ f28 f14 1"/>
                  <a:gd name="f37" fmla="*/ f30 f13 1"/>
                  <a:gd name="f38" fmla="*/ f31 f14 1"/>
                  <a:gd name="f39" fmla="*/ f32 f13 1"/>
                  <a:gd name="f40" fmla="*/ f30 f14 1"/>
                  <a:gd name="f41" fmla="*/ f32 f14 1"/>
                  <a:gd name="f42" fmla="*/ f31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7" y="f38"/>
                  </a:cxn>
                  <a:cxn ang="f24">
                    <a:pos x="f39" y="f40"/>
                  </a:cxn>
                  <a:cxn ang="f24">
                    <a:pos x="f39" y="f41"/>
                  </a:cxn>
                  <a:cxn ang="f24">
                    <a:pos x="f42" y="f41"/>
                  </a:cxn>
                  <a:cxn ang="f24">
                    <a:pos x="f37" y="f38"/>
                  </a:cxn>
                </a:cxnLst>
                <a:rect l="f33" t="f36" r="f34" b="f35"/>
                <a:pathLst>
                  <a:path w="6" h="6">
                    <a:moveTo>
                      <a:pt x="f7" y="f8"/>
                    </a:moveTo>
                    <a:cubicBezTo>
                      <a:pt x="f9" y="f6"/>
                      <a:pt x="f10" y="f8"/>
                      <a:pt x="f11" y="f7"/>
                    </a:cubicBezTo>
                    <a:cubicBezTo>
                      <a:pt x="f5" y="f9"/>
                      <a:pt x="f5" y="f10"/>
                      <a:pt x="f11" y="f11"/>
                    </a:cubicBezTo>
                    <a:cubicBezTo>
                      <a:pt x="f10" y="f5"/>
                      <a:pt x="f7" y="f5"/>
                      <a:pt x="f8" y="f11"/>
                    </a:cubicBezTo>
                    <a:cubicBezTo>
                      <a:pt x="f6" y="f9"/>
                      <a:pt x="f8" y="f7"/>
                      <a:pt x="f7" y="f8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2" name="Freeform 573">
                <a:extLst>
                  <a:ext uri="{FF2B5EF4-FFF2-40B4-BE49-F238E27FC236}">
                    <a16:creationId xmlns:a16="http://schemas.microsoft.com/office/drawing/2014/main" id="{C3E690B9-3A61-291F-3354-B56A4CBC85F3}"/>
                  </a:ext>
                </a:extLst>
              </p:cNvPr>
              <p:cNvSpPr/>
              <p:nvPr/>
            </p:nvSpPr>
            <p:spPr>
              <a:xfrm>
                <a:off x="511177" y="4706938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3"/>
                  <a:gd name="f10" fmla="val 1"/>
                  <a:gd name="f11" fmla="val 4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8" y="f5"/>
                    </a:moveTo>
                    <a:cubicBezTo>
                      <a:pt x="f9" y="f10"/>
                      <a:pt x="f11" y="f8"/>
                      <a:pt x="f6" y="f9"/>
                    </a:cubicBezTo>
                    <a:cubicBezTo>
                      <a:pt x="f6" y="f6"/>
                      <a:pt x="f11" y="f7"/>
                      <a:pt x="f9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3" name="Freeform 574">
                <a:extLst>
                  <a:ext uri="{FF2B5EF4-FFF2-40B4-BE49-F238E27FC236}">
                    <a16:creationId xmlns:a16="http://schemas.microsoft.com/office/drawing/2014/main" id="{320E860B-0077-2560-940C-009BBA161D6E}"/>
                  </a:ext>
                </a:extLst>
              </p:cNvPr>
              <p:cNvSpPr/>
              <p:nvPr/>
            </p:nvSpPr>
            <p:spPr>
              <a:xfrm>
                <a:off x="198433" y="4460882"/>
                <a:ext cx="100017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32"/>
                  <a:gd name="f8" fmla="val 30"/>
                  <a:gd name="f9" fmla="val 27"/>
                  <a:gd name="f10" fmla="val 22"/>
                  <a:gd name="f11" fmla="val 29"/>
                  <a:gd name="f12" fmla="val 21"/>
                  <a:gd name="f13" fmla="val 25"/>
                  <a:gd name="f14" fmla="val 23"/>
                  <a:gd name="f15" fmla="val 24"/>
                  <a:gd name="f16" fmla="val 17"/>
                  <a:gd name="f17" fmla="val 19"/>
                  <a:gd name="f18" fmla="val 9"/>
                  <a:gd name="f19" fmla="val 3"/>
                  <a:gd name="f20" fmla="val 12"/>
                  <a:gd name="f21" fmla="val 1"/>
                  <a:gd name="f22" fmla="val 6"/>
                  <a:gd name="f23" fmla="val 2"/>
                  <a:gd name="f24" fmla="val 15"/>
                  <a:gd name="f25" fmla="val 11"/>
                  <a:gd name="f26" fmla="val 13"/>
                  <a:gd name="f27" fmla="val 16"/>
                  <a:gd name="f28" fmla="val 36"/>
                  <a:gd name="f29" fmla="val 18"/>
                  <a:gd name="f30" fmla="val 40"/>
                  <a:gd name="f31" fmla="val 20"/>
                  <a:gd name="f32" fmla="val 28"/>
                  <a:gd name="f33" fmla="val 37"/>
                  <a:gd name="f34" fmla="val 34"/>
                  <a:gd name="f35" fmla="val 31"/>
                  <a:gd name="f36" fmla="+- 0 0 -90"/>
                  <a:gd name="f37" fmla="*/ f3 1 42"/>
                  <a:gd name="f38" fmla="*/ f4 1 3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2"/>
                  <a:gd name="f47" fmla="*/ f43 1 32"/>
                  <a:gd name="f48" fmla="*/ 30 f44 1"/>
                  <a:gd name="f49" fmla="*/ 27 f43 1"/>
                  <a:gd name="f50" fmla="*/ 25 f44 1"/>
                  <a:gd name="f51" fmla="*/ 22 f43 1"/>
                  <a:gd name="f52" fmla="*/ 23 f44 1"/>
                  <a:gd name="f53" fmla="*/ 23 f43 1"/>
                  <a:gd name="f54" fmla="*/ 3 f44 1"/>
                  <a:gd name="f55" fmla="*/ 12 f43 1"/>
                  <a:gd name="f56" fmla="*/ 2 f44 1"/>
                  <a:gd name="f57" fmla="*/ 3 f43 1"/>
                  <a:gd name="f58" fmla="*/ 9 f44 1"/>
                  <a:gd name="f59" fmla="*/ 1 f43 1"/>
                  <a:gd name="f60" fmla="*/ 11 f43 1"/>
                  <a:gd name="f61" fmla="*/ 36 f44 1"/>
                  <a:gd name="f62" fmla="*/ 18 f43 1"/>
                  <a:gd name="f63" fmla="*/ 40 f44 1"/>
                  <a:gd name="f64" fmla="*/ 28 f43 1"/>
                  <a:gd name="f65" fmla="*/ 32 f44 1"/>
                  <a:gd name="f66" fmla="+- f45 0 f1"/>
                  <a:gd name="f67" fmla="*/ f48 1 42"/>
                  <a:gd name="f68" fmla="*/ f49 1 32"/>
                  <a:gd name="f69" fmla="*/ f50 1 42"/>
                  <a:gd name="f70" fmla="*/ f51 1 32"/>
                  <a:gd name="f71" fmla="*/ f52 1 42"/>
                  <a:gd name="f72" fmla="*/ f53 1 32"/>
                  <a:gd name="f73" fmla="*/ f54 1 42"/>
                  <a:gd name="f74" fmla="*/ f55 1 32"/>
                  <a:gd name="f75" fmla="*/ f56 1 42"/>
                  <a:gd name="f76" fmla="*/ f57 1 32"/>
                  <a:gd name="f77" fmla="*/ f58 1 42"/>
                  <a:gd name="f78" fmla="*/ f59 1 32"/>
                  <a:gd name="f79" fmla="*/ f60 1 32"/>
                  <a:gd name="f80" fmla="*/ f61 1 42"/>
                  <a:gd name="f81" fmla="*/ f62 1 32"/>
                  <a:gd name="f82" fmla="*/ f63 1 42"/>
                  <a:gd name="f83" fmla="*/ f64 1 32"/>
                  <a:gd name="f84" fmla="*/ f65 1 42"/>
                  <a:gd name="f85" fmla="*/ 0 1 f46"/>
                  <a:gd name="f86" fmla="*/ f40 1 f46"/>
                  <a:gd name="f87" fmla="*/ 0 1 f47"/>
                  <a:gd name="f88" fmla="*/ f41 1 f47"/>
                  <a:gd name="f89" fmla="*/ f67 1 f46"/>
                  <a:gd name="f90" fmla="*/ f68 1 f47"/>
                  <a:gd name="f91" fmla="*/ f69 1 f46"/>
                  <a:gd name="f92" fmla="*/ f70 1 f47"/>
                  <a:gd name="f93" fmla="*/ f71 1 f46"/>
                  <a:gd name="f94" fmla="*/ f72 1 f47"/>
                  <a:gd name="f95" fmla="*/ f73 1 f46"/>
                  <a:gd name="f96" fmla="*/ f74 1 f47"/>
                  <a:gd name="f97" fmla="*/ f75 1 f46"/>
                  <a:gd name="f98" fmla="*/ f76 1 f47"/>
                  <a:gd name="f99" fmla="*/ f77 1 f46"/>
                  <a:gd name="f100" fmla="*/ f78 1 f47"/>
                  <a:gd name="f101" fmla="*/ f79 1 f47"/>
                  <a:gd name="f102" fmla="*/ f80 1 f46"/>
                  <a:gd name="f103" fmla="*/ f81 1 f47"/>
                  <a:gd name="f104" fmla="*/ f82 1 f46"/>
                  <a:gd name="f105" fmla="*/ f83 1 f47"/>
                  <a:gd name="f106" fmla="*/ f84 1 f46"/>
                  <a:gd name="f107" fmla="*/ f85 f37 1"/>
                  <a:gd name="f108" fmla="*/ f86 f37 1"/>
                  <a:gd name="f109" fmla="*/ f88 f38 1"/>
                  <a:gd name="f110" fmla="*/ f87 f38 1"/>
                  <a:gd name="f111" fmla="*/ f89 f37 1"/>
                  <a:gd name="f112" fmla="*/ f90 f38 1"/>
                  <a:gd name="f113" fmla="*/ f91 f37 1"/>
                  <a:gd name="f114" fmla="*/ f92 f38 1"/>
                  <a:gd name="f115" fmla="*/ f93 f37 1"/>
                  <a:gd name="f116" fmla="*/ f94 f38 1"/>
                  <a:gd name="f117" fmla="*/ f95 f37 1"/>
                  <a:gd name="f118" fmla="*/ f96 f38 1"/>
                  <a:gd name="f119" fmla="*/ f97 f37 1"/>
                  <a:gd name="f120" fmla="*/ f98 f38 1"/>
                  <a:gd name="f121" fmla="*/ f99 f37 1"/>
                  <a:gd name="f122" fmla="*/ f100 f38 1"/>
                  <a:gd name="f123" fmla="*/ f101 f38 1"/>
                  <a:gd name="f124" fmla="*/ f102 f37 1"/>
                  <a:gd name="f125" fmla="*/ f103 f38 1"/>
                  <a:gd name="f126" fmla="*/ f104 f37 1"/>
                  <a:gd name="f127" fmla="*/ f105 f38 1"/>
                  <a:gd name="f128" fmla="*/ f10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13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7"/>
                  </a:cxn>
                  <a:cxn ang="f66">
                    <a:pos x="f111" y="f112"/>
                  </a:cxn>
                  <a:cxn ang="f66">
                    <a:pos x="f111" y="f112"/>
                  </a:cxn>
                </a:cxnLst>
                <a:rect l="f107" t="f110" r="f108" b="f109"/>
                <a:pathLst>
                  <a:path w="42" h="32">
                    <a:moveTo>
                      <a:pt x="f8" y="f9"/>
                    </a:moveTo>
                    <a:cubicBezTo>
                      <a:pt x="f8" y="f10"/>
                      <a:pt x="f11" y="f12"/>
                      <a:pt x="f13" y="f10"/>
                    </a:cubicBezTo>
                    <a:cubicBezTo>
                      <a:pt x="f13" y="f14"/>
                      <a:pt x="f15" y="f14"/>
                      <a:pt x="f14" y="f14"/>
                    </a:cubicBezTo>
                    <a:cubicBezTo>
                      <a:pt x="f16" y="f17"/>
                      <a:pt x="f18" y="f16"/>
                      <a:pt x="f19" y="f20"/>
                    </a:cubicBezTo>
                    <a:cubicBezTo>
                      <a:pt x="f21" y="f18"/>
                      <a:pt x="f5" y="f22"/>
                      <a:pt x="f23" y="f19"/>
                    </a:cubicBezTo>
                    <a:cubicBezTo>
                      <a:pt x="f19" y="f5"/>
                      <a:pt x="f22" y="f21"/>
                      <a:pt x="f18" y="f21"/>
                    </a:cubicBezTo>
                    <a:cubicBezTo>
                      <a:pt x="f24" y="f19"/>
                      <a:pt x="f17" y="f18"/>
                      <a:pt x="f13" y="f25"/>
                    </a:cubicBezTo>
                    <a:cubicBezTo>
                      <a:pt x="f11" y="f26"/>
                      <a:pt x="f7" y="f27"/>
                      <a:pt x="f28" y="f29"/>
                    </a:cubicBezTo>
                    <a:cubicBezTo>
                      <a:pt x="f30" y="f31"/>
                      <a:pt x="f6" y="f13"/>
                      <a:pt x="f30" y="f32"/>
                    </a:cubicBezTo>
                    <a:cubicBezTo>
                      <a:pt x="f33" y="f7"/>
                      <a:pt x="f34" y="f11"/>
                      <a:pt x="f7" y="f32"/>
                    </a:cubicBezTo>
                    <a:cubicBezTo>
                      <a:pt x="f35" y="f32"/>
                      <a:pt x="f35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49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4" name="Freeform 575">
                <a:extLst>
                  <a:ext uri="{FF2B5EF4-FFF2-40B4-BE49-F238E27FC236}">
                    <a16:creationId xmlns:a16="http://schemas.microsoft.com/office/drawing/2014/main" id="{C3269DE9-6F2C-4325-71EC-CA588363DF1B}"/>
                  </a:ext>
                </a:extLst>
              </p:cNvPr>
              <p:cNvSpPr/>
              <p:nvPr/>
            </p:nvSpPr>
            <p:spPr>
              <a:xfrm>
                <a:off x="246065" y="4375157"/>
                <a:ext cx="61914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7"/>
                  <a:gd name="f8" fmla="val 20"/>
                  <a:gd name="f9" fmla="val 23"/>
                  <a:gd name="f10" fmla="val 25"/>
                  <a:gd name="f11" fmla="val 24"/>
                  <a:gd name="f12" fmla="val 22"/>
                  <a:gd name="f13" fmla="val 19"/>
                  <a:gd name="f14" fmla="val 15"/>
                  <a:gd name="f15" fmla="val 21"/>
                  <a:gd name="f16" fmla="val 12"/>
                  <a:gd name="f17" fmla="val 17"/>
                  <a:gd name="f18" fmla="val 7"/>
                  <a:gd name="f19" fmla="val 16"/>
                  <a:gd name="f20" fmla="val 3"/>
                  <a:gd name="f21" fmla="val 8"/>
                  <a:gd name="f22" fmla="val 4"/>
                  <a:gd name="f23" fmla="val 2"/>
                  <a:gd name="f24" fmla="val 5"/>
                  <a:gd name="f25" fmla="val 1"/>
                  <a:gd name="f26" fmla="val 9"/>
                  <a:gd name="f27" fmla="val 13"/>
                  <a:gd name="f28" fmla="val 6"/>
                  <a:gd name="f29" fmla="val 10"/>
                  <a:gd name="f30" fmla="val 14"/>
                  <a:gd name="f31" fmla="val 18"/>
                  <a:gd name="f32" fmla="+- 0 0 -90"/>
                  <a:gd name="f33" fmla="*/ f3 1 26"/>
                  <a:gd name="f34" fmla="*/ f4 1 27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6"/>
                  <a:gd name="f43" fmla="*/ f39 1 27"/>
                  <a:gd name="f44" fmla="*/ 26 f40 1"/>
                  <a:gd name="f45" fmla="*/ 20 f39 1"/>
                  <a:gd name="f46" fmla="*/ 24 f40 1"/>
                  <a:gd name="f47" fmla="*/ 26 f39 1"/>
                  <a:gd name="f48" fmla="*/ 19 f40 1"/>
                  <a:gd name="f49" fmla="*/ 24 f39 1"/>
                  <a:gd name="f50" fmla="*/ 7 f40 1"/>
                  <a:gd name="f51" fmla="*/ 16 f39 1"/>
                  <a:gd name="f52" fmla="*/ 0 f40 1"/>
                  <a:gd name="f53" fmla="*/ 8 f39 1"/>
                  <a:gd name="f54" fmla="*/ 5 f40 1"/>
                  <a:gd name="f55" fmla="*/ 1 f39 1"/>
                  <a:gd name="f56" fmla="*/ 15 f40 1"/>
                  <a:gd name="f57" fmla="*/ 6 f39 1"/>
                  <a:gd name="f58" fmla="*/ 23 f40 1"/>
                  <a:gd name="f59" fmla="*/ 14 f39 1"/>
                  <a:gd name="f60" fmla="+- f41 0 f1"/>
                  <a:gd name="f61" fmla="*/ f44 1 26"/>
                  <a:gd name="f62" fmla="*/ f45 1 27"/>
                  <a:gd name="f63" fmla="*/ f46 1 26"/>
                  <a:gd name="f64" fmla="*/ f47 1 27"/>
                  <a:gd name="f65" fmla="*/ f48 1 26"/>
                  <a:gd name="f66" fmla="*/ f49 1 27"/>
                  <a:gd name="f67" fmla="*/ f50 1 26"/>
                  <a:gd name="f68" fmla="*/ f51 1 27"/>
                  <a:gd name="f69" fmla="*/ f52 1 26"/>
                  <a:gd name="f70" fmla="*/ f53 1 27"/>
                  <a:gd name="f71" fmla="*/ f54 1 26"/>
                  <a:gd name="f72" fmla="*/ f55 1 27"/>
                  <a:gd name="f73" fmla="*/ f56 1 26"/>
                  <a:gd name="f74" fmla="*/ f57 1 27"/>
                  <a:gd name="f75" fmla="*/ f58 1 26"/>
                  <a:gd name="f76" fmla="*/ f59 1 27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6" h="27">
                    <a:moveTo>
                      <a:pt x="f6" y="f8"/>
                    </a:moveTo>
                    <a:cubicBezTo>
                      <a:pt x="f6" y="f9"/>
                      <a:pt x="f6" y="f10"/>
                      <a:pt x="f11" y="f6"/>
                    </a:cubicBezTo>
                    <a:cubicBezTo>
                      <a:pt x="f12" y="f7"/>
                      <a:pt x="f8" y="f6"/>
                      <a:pt x="f13" y="f11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4"/>
                      <a:pt x="f5" y="f16"/>
                      <a:pt x="f5" y="f21"/>
                    </a:cubicBezTo>
                    <a:cubicBezTo>
                      <a:pt x="f5" y="f22"/>
                      <a:pt x="f23" y="f23"/>
                      <a:pt x="f24" y="f25"/>
                    </a:cubicBezTo>
                    <a:cubicBezTo>
                      <a:pt x="f26" y="f5"/>
                      <a:pt x="f27" y="f20"/>
                      <a:pt x="f14" y="f28"/>
                    </a:cubicBezTo>
                    <a:cubicBezTo>
                      <a:pt x="f17" y="f29"/>
                      <a:pt x="f13" y="f16"/>
                      <a:pt x="f9" y="f30"/>
                    </a:cubicBezTo>
                    <a:cubicBezTo>
                      <a:pt x="f10" y="f14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4BAB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5" name="Freeform 576">
                <a:extLst>
                  <a:ext uri="{FF2B5EF4-FFF2-40B4-BE49-F238E27FC236}">
                    <a16:creationId xmlns:a16="http://schemas.microsoft.com/office/drawing/2014/main" id="{03D50D87-9928-7EF7-D062-C384E9A994FA}"/>
                  </a:ext>
                </a:extLst>
              </p:cNvPr>
              <p:cNvSpPr/>
              <p:nvPr/>
            </p:nvSpPr>
            <p:spPr>
              <a:xfrm>
                <a:off x="204789" y="4408486"/>
                <a:ext cx="7144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7"/>
                  <a:gd name="f9" fmla="val 9"/>
                  <a:gd name="f10" fmla="val 11"/>
                  <a:gd name="f11" fmla="val 1"/>
                  <a:gd name="f12" fmla="val 12"/>
                  <a:gd name="f13" fmla="val 2"/>
                  <a:gd name="f14" fmla="val 15"/>
                  <a:gd name="f15" fmla="val 21"/>
                  <a:gd name="f16" fmla="val 10"/>
                  <a:gd name="f17" fmla="val 13"/>
                  <a:gd name="f18" fmla="val 28"/>
                  <a:gd name="f19" fmla="val 18"/>
                  <a:gd name="f20" fmla="val 26"/>
                  <a:gd name="f21" fmla="val 22"/>
                  <a:gd name="f22" fmla="val 20"/>
                  <a:gd name="f23" fmla="val 16"/>
                  <a:gd name="f24" fmla="val 14"/>
                  <a:gd name="f25" fmla="val 4"/>
                  <a:gd name="f26" fmla="val 5"/>
                  <a:gd name="f27" fmla="+- 0 0 -90"/>
                  <a:gd name="f28" fmla="*/ f3 1 30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25"/>
                  <a:gd name="f39" fmla="*/ 7 f35 1"/>
                  <a:gd name="f40" fmla="*/ 0 f34 1"/>
                  <a:gd name="f41" fmla="*/ 12 f35 1"/>
                  <a:gd name="f42" fmla="*/ 2 f34 1"/>
                  <a:gd name="f43" fmla="*/ 25 f35 1"/>
                  <a:gd name="f44" fmla="*/ 13 f34 1"/>
                  <a:gd name="f45" fmla="*/ 28 f35 1"/>
                  <a:gd name="f46" fmla="*/ 21 f34 1"/>
                  <a:gd name="f47" fmla="*/ 20 f35 1"/>
                  <a:gd name="f48" fmla="*/ 4 f35 1"/>
                  <a:gd name="f49" fmla="*/ 12 f34 1"/>
                  <a:gd name="f50" fmla="*/ 1 f35 1"/>
                  <a:gd name="f51" fmla="*/ 5 f34 1"/>
                  <a:gd name="f52" fmla="+- f36 0 f1"/>
                  <a:gd name="f53" fmla="*/ f39 1 30"/>
                  <a:gd name="f54" fmla="*/ f40 1 25"/>
                  <a:gd name="f55" fmla="*/ f41 1 30"/>
                  <a:gd name="f56" fmla="*/ f42 1 25"/>
                  <a:gd name="f57" fmla="*/ f43 1 30"/>
                  <a:gd name="f58" fmla="*/ f44 1 25"/>
                  <a:gd name="f59" fmla="*/ f45 1 30"/>
                  <a:gd name="f60" fmla="*/ f46 1 25"/>
                  <a:gd name="f61" fmla="*/ f47 1 30"/>
                  <a:gd name="f62" fmla="*/ f48 1 30"/>
                  <a:gd name="f63" fmla="*/ f49 1 25"/>
                  <a:gd name="f64" fmla="*/ f50 1 30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4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0" h="25">
                    <a:moveTo>
                      <a:pt x="f8" y="f5"/>
                    </a:moveTo>
                    <a:cubicBezTo>
                      <a:pt x="f9" y="f5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7" y="f17"/>
                    </a:cubicBezTo>
                    <a:cubicBezTo>
                      <a:pt x="f18" y="f14"/>
                      <a:pt x="f6" y="f19"/>
                      <a:pt x="f18" y="f15"/>
                    </a:cubicBezTo>
                    <a:cubicBezTo>
                      <a:pt x="f20" y="f7"/>
                      <a:pt x="f21" y="f7"/>
                      <a:pt x="f22" y="f15"/>
                    </a:cubicBezTo>
                    <a:cubicBezTo>
                      <a:pt x="f23" y="f24"/>
                      <a:pt x="f9" y="f14"/>
                      <a:pt x="f25" y="f12"/>
                    </a:cubicBezTo>
                    <a:cubicBezTo>
                      <a:pt x="f13" y="f16"/>
                      <a:pt x="f5" y="f9"/>
                      <a:pt x="f11" y="f26"/>
                    </a:cubicBezTo>
                    <a:cubicBezTo>
                      <a:pt x="f13" y="f13"/>
                      <a:pt x="f25" y="f11"/>
                      <a:pt x="f8" y="f5"/>
                    </a:cubicBezTo>
                    <a:close/>
                  </a:path>
                </a:pathLst>
              </a:custGeom>
              <a:solidFill>
                <a:srgbClr val="47A8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6" name="Freeform 577">
                <a:extLst>
                  <a:ext uri="{FF2B5EF4-FFF2-40B4-BE49-F238E27FC236}">
                    <a16:creationId xmlns:a16="http://schemas.microsoft.com/office/drawing/2014/main" id="{9AA2F9F3-F195-E7D1-3DCF-F71210081810}"/>
                  </a:ext>
                </a:extLst>
              </p:cNvPr>
              <p:cNvSpPr/>
              <p:nvPr/>
            </p:nvSpPr>
            <p:spPr>
              <a:xfrm>
                <a:off x="312733" y="4432307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7"/>
                  <a:gd name="f10" fmla="val 1"/>
                  <a:gd name="f11" fmla="val 5"/>
                  <a:gd name="f12" fmla="val 3"/>
                  <a:gd name="f13" fmla="+- 0 0 -90"/>
                  <a:gd name="f14" fmla="*/ f3 1 8"/>
                  <a:gd name="f15" fmla="*/ f4 1 1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12"/>
                  <a:gd name="f25" fmla="*/ 4 f21 1"/>
                  <a:gd name="f26" fmla="*/ 0 f20 1"/>
                  <a:gd name="f27" fmla="*/ 8 f21 1"/>
                  <a:gd name="f28" fmla="*/ 7 f20 1"/>
                  <a:gd name="f29" fmla="*/ 5 f21 1"/>
                  <a:gd name="f30" fmla="*/ 12 f20 1"/>
                  <a:gd name="f31" fmla="*/ 0 f21 1"/>
                  <a:gd name="f32" fmla="*/ 5 f20 1"/>
                  <a:gd name="f33" fmla="+- f22 0 f1"/>
                  <a:gd name="f34" fmla="*/ f25 1 8"/>
                  <a:gd name="f35" fmla="*/ f26 1 12"/>
                  <a:gd name="f36" fmla="*/ f27 1 8"/>
                  <a:gd name="f37" fmla="*/ f28 1 12"/>
                  <a:gd name="f38" fmla="*/ f29 1 8"/>
                  <a:gd name="f39" fmla="*/ f30 1 12"/>
                  <a:gd name="f40" fmla="*/ f31 1 8"/>
                  <a:gd name="f41" fmla="*/ f32 1 12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1 f23"/>
                  <a:gd name="f53" fmla="*/ f41 1 f24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8" h="12">
                    <a:moveTo>
                      <a:pt x="f8" y="f5"/>
                    </a:moveTo>
                    <a:cubicBezTo>
                      <a:pt x="f9" y="f10"/>
                      <a:pt x="f9" y="f8"/>
                      <a:pt x="f6" y="f9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10" y="f7"/>
                      <a:pt x="f5" y="f6"/>
                      <a:pt x="f5" y="f11"/>
                    </a:cubicBezTo>
                    <a:cubicBezTo>
                      <a:pt x="f5" y="f12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69AD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7" name="Freeform 578">
                <a:extLst>
                  <a:ext uri="{FF2B5EF4-FFF2-40B4-BE49-F238E27FC236}">
                    <a16:creationId xmlns:a16="http://schemas.microsoft.com/office/drawing/2014/main" id="{BD35718A-2CB6-7FC0-BBDA-F072B9E85E81}"/>
                  </a:ext>
                </a:extLst>
              </p:cNvPr>
              <p:cNvSpPr/>
              <p:nvPr/>
            </p:nvSpPr>
            <p:spPr>
              <a:xfrm>
                <a:off x="276221" y="4460882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8"/>
                  <a:gd name="f9" fmla="val 9"/>
                  <a:gd name="f10" fmla="val 6"/>
                  <a:gd name="f11" fmla="val 11"/>
                  <a:gd name="f12" fmla="val 3"/>
                  <a:gd name="f13" fmla="val 7"/>
                  <a:gd name="f14" fmla="val 2"/>
                  <a:gd name="f15" fmla="val 5"/>
                  <a:gd name="f16" fmla="val 1"/>
                  <a:gd name="f17" fmla="val 4"/>
                  <a:gd name="f18" fmla="+- 0 0 -90"/>
                  <a:gd name="f19" fmla="*/ f3 1 10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12"/>
                  <a:gd name="f30" fmla="*/ 8 f26 1"/>
                  <a:gd name="f31" fmla="*/ 8 f25 1"/>
                  <a:gd name="f32" fmla="*/ 6 f26 1"/>
                  <a:gd name="f33" fmla="*/ 11 f25 1"/>
                  <a:gd name="f34" fmla="*/ 2 f26 1"/>
                  <a:gd name="f35" fmla="*/ 3 f25 1"/>
                  <a:gd name="f36" fmla="*/ 5 f26 1"/>
                  <a:gd name="f37" fmla="*/ 1 f25 1"/>
                  <a:gd name="f38" fmla="*/ 2 f25 1"/>
                  <a:gd name="f39" fmla="+- f27 0 f1"/>
                  <a:gd name="f40" fmla="*/ f30 1 10"/>
                  <a:gd name="f41" fmla="*/ f31 1 12"/>
                  <a:gd name="f42" fmla="*/ f32 1 10"/>
                  <a:gd name="f43" fmla="*/ f33 1 12"/>
                  <a:gd name="f44" fmla="*/ f34 1 10"/>
                  <a:gd name="f45" fmla="*/ f35 1 12"/>
                  <a:gd name="f46" fmla="*/ f36 1 10"/>
                  <a:gd name="f47" fmla="*/ f37 1 12"/>
                  <a:gd name="f48" fmla="*/ f38 1 12"/>
                  <a:gd name="f49" fmla="*/ 0 1 f28"/>
                  <a:gd name="f50" fmla="*/ f22 1 f28"/>
                  <a:gd name="f51" fmla="*/ 0 1 f29"/>
                  <a:gd name="f52" fmla="*/ f23 1 f29"/>
                  <a:gd name="f53" fmla="*/ f40 1 f28"/>
                  <a:gd name="f54" fmla="*/ f41 1 f29"/>
                  <a:gd name="f55" fmla="*/ f42 1 f28"/>
                  <a:gd name="f56" fmla="*/ f43 1 f29"/>
                  <a:gd name="f57" fmla="*/ f44 1 f28"/>
                  <a:gd name="f58" fmla="*/ f45 1 f29"/>
                  <a:gd name="f59" fmla="*/ f46 1 f28"/>
                  <a:gd name="f60" fmla="*/ f47 1 f29"/>
                  <a:gd name="f61" fmla="*/ f48 1 f29"/>
                  <a:gd name="f62" fmla="*/ f49 f19 1"/>
                  <a:gd name="f63" fmla="*/ f50 f19 1"/>
                  <a:gd name="f64" fmla="*/ f52 f20 1"/>
                  <a:gd name="f65" fmla="*/ f51 f20 1"/>
                  <a:gd name="f66" fmla="*/ f53 f19 1"/>
                  <a:gd name="f67" fmla="*/ f54 f20 1"/>
                  <a:gd name="f68" fmla="*/ f55 f19 1"/>
                  <a:gd name="f69" fmla="*/ f56 f20 1"/>
                  <a:gd name="f70" fmla="*/ f57 f19 1"/>
                  <a:gd name="f71" fmla="*/ f58 f20 1"/>
                  <a:gd name="f72" fmla="*/ f59 f19 1"/>
                  <a:gd name="f73" fmla="*/ f60 f20 1"/>
                  <a:gd name="f74" fmla="*/ f6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72" y="f73"/>
                  </a:cxn>
                  <a:cxn ang="f39">
                    <a:pos x="f66" y="f74"/>
                  </a:cxn>
                  <a:cxn ang="f39">
                    <a:pos x="f66" y="f67"/>
                  </a:cxn>
                </a:cxnLst>
                <a:rect l="f62" t="f65" r="f63" b="f64"/>
                <a:pathLst>
                  <a:path w="10" h="12">
                    <a:moveTo>
                      <a:pt x="f8" y="f8"/>
                    </a:moveTo>
                    <a:cubicBezTo>
                      <a:pt x="f8" y="f9"/>
                      <a:pt x="f9" y="f7"/>
                      <a:pt x="f10" y="f11"/>
                    </a:cubicBezTo>
                    <a:cubicBezTo>
                      <a:pt x="f12" y="f9"/>
                      <a:pt x="f5" y="f13"/>
                      <a:pt x="f14" y="f12"/>
                    </a:cubicBezTo>
                    <a:cubicBezTo>
                      <a:pt x="f14" y="f5"/>
                      <a:pt x="f12" y="f5"/>
                      <a:pt x="f15" y="f16"/>
                    </a:cubicBezTo>
                    <a:cubicBezTo>
                      <a:pt x="f10" y="f16"/>
                      <a:pt x="f13" y="f16"/>
                      <a:pt x="f8" y="f14"/>
                    </a:cubicBezTo>
                    <a:cubicBezTo>
                      <a:pt x="f9" y="f17"/>
                      <a:pt x="f6" y="f10"/>
                      <a:pt x="f8" y="f8"/>
                    </a:cubicBezTo>
                    <a:close/>
                  </a:path>
                </a:pathLst>
              </a:custGeom>
              <a:solidFill>
                <a:srgbClr val="6DAC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8" name="Freeform 579">
                <a:extLst>
                  <a:ext uri="{FF2B5EF4-FFF2-40B4-BE49-F238E27FC236}">
                    <a16:creationId xmlns:a16="http://schemas.microsoft.com/office/drawing/2014/main" id="{23E9E55F-2084-39EE-7FC5-49AE46087B02}"/>
                  </a:ext>
                </a:extLst>
              </p:cNvPr>
              <p:cNvSpPr/>
              <p:nvPr/>
            </p:nvSpPr>
            <p:spPr>
              <a:xfrm>
                <a:off x="295278" y="4465636"/>
                <a:ext cx="15873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2"/>
                  <a:gd name="f10" fmla="val 1"/>
                  <a:gd name="f11" fmla="val 3"/>
                  <a:gd name="f12" fmla="val 5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6 f20 1"/>
                  <a:gd name="f27" fmla="*/ 0 f20 1"/>
                  <a:gd name="f28" fmla="*/ 2 f21 1"/>
                  <a:gd name="f29" fmla="*/ 1 f20 1"/>
                  <a:gd name="f30" fmla="*/ 5 f21 1"/>
                  <a:gd name="f31" fmla="*/ 4 f20 1"/>
                  <a:gd name="f32" fmla="+- f22 0 f1"/>
                  <a:gd name="f33" fmla="*/ f25 1 6"/>
                  <a:gd name="f34" fmla="*/ f26 1 7"/>
                  <a:gd name="f35" fmla="*/ f27 1 7"/>
                  <a:gd name="f36" fmla="*/ f28 1 6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5 1"/>
                  <a:gd name="f58" fmla="*/ f47 f14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8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6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5" y="f5"/>
                      <a:pt x="f10" y="f10"/>
                      <a:pt x="f9" y="f10"/>
                    </a:cubicBezTo>
                    <a:cubicBezTo>
                      <a:pt x="f11" y="f9"/>
                      <a:pt x="f6" y="f9"/>
                      <a:pt x="f12" y="f8"/>
                    </a:cubicBezTo>
                    <a:cubicBezTo>
                      <a:pt x="f12" y="f7"/>
                      <a:pt x="f9" y="f12"/>
                      <a:pt x="f5" y="f6"/>
                    </a:cubicBezTo>
                    <a:close/>
                  </a:path>
                </a:pathLst>
              </a:custGeom>
              <a:solidFill>
                <a:srgbClr val="C1D5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79" name="Freeform 580">
                <a:extLst>
                  <a:ext uri="{FF2B5EF4-FFF2-40B4-BE49-F238E27FC236}">
                    <a16:creationId xmlns:a16="http://schemas.microsoft.com/office/drawing/2014/main" id="{C89B6814-23E2-520E-766D-571A8103296C}"/>
                  </a:ext>
                </a:extLst>
              </p:cNvPr>
              <p:cNvSpPr/>
              <p:nvPr/>
            </p:nvSpPr>
            <p:spPr>
              <a:xfrm>
                <a:off x="288922" y="4570418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1"/>
                  <a:gd name="f10" fmla="val 3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2 f18 1"/>
                  <a:gd name="f25" fmla="*/ 2 f19 1"/>
                  <a:gd name="f26" fmla="*/ 0 f18 1"/>
                  <a:gd name="f27" fmla="*/ 4 f19 1"/>
                  <a:gd name="f28" fmla="*/ 3 f18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5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1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3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5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5" y="f5"/>
                      <a:pt x="f8" y="f5"/>
                    </a:cubicBezTo>
                    <a:cubicBezTo>
                      <a:pt x="f10" y="f9"/>
                      <a:pt x="f6" y="f8"/>
                      <a:pt x="f6" y="f10"/>
                    </a:cubicBezTo>
                    <a:cubicBezTo>
                      <a:pt x="f6" y="f7"/>
                      <a:pt x="f10" y="f7"/>
                      <a:pt x="f8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8A6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0" name="Freeform 581">
                <a:extLst>
                  <a:ext uri="{FF2B5EF4-FFF2-40B4-BE49-F238E27FC236}">
                    <a16:creationId xmlns:a16="http://schemas.microsoft.com/office/drawing/2014/main" id="{E46746E4-4168-79BC-2554-E6AB3B29087A}"/>
                  </a:ext>
                </a:extLst>
              </p:cNvPr>
              <p:cNvSpPr/>
              <p:nvPr/>
            </p:nvSpPr>
            <p:spPr>
              <a:xfrm>
                <a:off x="473073" y="4295778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66"/>
                  <a:gd name="f9" fmla="val 30"/>
                  <a:gd name="f10" fmla="val 67"/>
                  <a:gd name="f11" fmla="val 33"/>
                  <a:gd name="f12" fmla="val 35"/>
                  <a:gd name="f13" fmla="val 68"/>
                  <a:gd name="f14" fmla="val 39"/>
                  <a:gd name="f15" fmla="val 40"/>
                  <a:gd name="f16" fmla="val 41"/>
                  <a:gd name="f17" fmla="val 43"/>
                  <a:gd name="f18" fmla="val 51"/>
                  <a:gd name="f19" fmla="val 62"/>
                  <a:gd name="f20" fmla="val 57"/>
                  <a:gd name="f21" fmla="val 63"/>
                  <a:gd name="f22" fmla="val 56"/>
                  <a:gd name="f23" fmla="val 65"/>
                  <a:gd name="f24" fmla="val 53"/>
                  <a:gd name="f25" fmla="val 47"/>
                  <a:gd name="f26" fmla="val 44"/>
                  <a:gd name="f27" fmla="val 71"/>
                  <a:gd name="f28" fmla="val 36"/>
                  <a:gd name="f29" fmla="val 31"/>
                  <a:gd name="f30" fmla="val 27"/>
                  <a:gd name="f31" fmla="val 22"/>
                  <a:gd name="f32" fmla="val 17"/>
                  <a:gd name="f33" fmla="val 10"/>
                  <a:gd name="f34" fmla="val 1"/>
                  <a:gd name="f35" fmla="val 49"/>
                  <a:gd name="f36" fmla="val 8"/>
                  <a:gd name="f37" fmla="val 11"/>
                  <a:gd name="f38" fmla="val 13"/>
                  <a:gd name="f39" fmla="val 14"/>
                  <a:gd name="f40" fmla="val 20"/>
                  <a:gd name="f41" fmla="val 6"/>
                  <a:gd name="f42" fmla="val 32"/>
                  <a:gd name="f43" fmla="val 5"/>
                  <a:gd name="f44" fmla="val 34"/>
                  <a:gd name="f45" fmla="val 37"/>
                  <a:gd name="f46" fmla="val 4"/>
                  <a:gd name="f47" fmla="val 3"/>
                  <a:gd name="f48" fmla="val 42"/>
                  <a:gd name="f49" fmla="val 7"/>
                  <a:gd name="f50" fmla="val 48"/>
                  <a:gd name="f51" fmla="val 15"/>
                  <a:gd name="f52" fmla="val 50"/>
                  <a:gd name="f53" fmla="val 18"/>
                  <a:gd name="f54" fmla="val 24"/>
                  <a:gd name="f55" fmla="val 26"/>
                  <a:gd name="f56" fmla="val 28"/>
                  <a:gd name="f57" fmla="val 52"/>
                  <a:gd name="f58" fmla="val 54"/>
                  <a:gd name="f59" fmla="val 59"/>
                  <a:gd name="f60" fmla="+- 0 0 -90"/>
                  <a:gd name="f61" fmla="*/ f3 1 69"/>
                  <a:gd name="f62" fmla="*/ f4 1 74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9"/>
                  <a:gd name="f71" fmla="*/ f67 1 74"/>
                  <a:gd name="f72" fmla="*/ 66 f68 1"/>
                  <a:gd name="f73" fmla="*/ 30 f67 1"/>
                  <a:gd name="f74" fmla="*/ 68 f68 1"/>
                  <a:gd name="f75" fmla="*/ 39 f67 1"/>
                  <a:gd name="f76" fmla="*/ 67 f68 1"/>
                  <a:gd name="f77" fmla="*/ 43 f67 1"/>
                  <a:gd name="f78" fmla="*/ 57 f68 1"/>
                  <a:gd name="f79" fmla="*/ 63 f67 1"/>
                  <a:gd name="f80" fmla="*/ 51 f68 1"/>
                  <a:gd name="f81" fmla="*/ 66 f67 1"/>
                  <a:gd name="f82" fmla="*/ 40 f68 1"/>
                  <a:gd name="f83" fmla="*/ 71 f67 1"/>
                  <a:gd name="f84" fmla="*/ 27 f68 1"/>
                  <a:gd name="f85" fmla="*/ 68 f67 1"/>
                  <a:gd name="f86" fmla="*/ 10 f68 1"/>
                  <a:gd name="f87" fmla="*/ 53 f67 1"/>
                  <a:gd name="f88" fmla="*/ 8 f68 1"/>
                  <a:gd name="f89" fmla="*/ 33 f67 1"/>
                  <a:gd name="f90" fmla="*/ 13 f68 1"/>
                  <a:gd name="f91" fmla="*/ 22 f67 1"/>
                  <a:gd name="f92" fmla="*/ 32 f68 1"/>
                  <a:gd name="f93" fmla="*/ 5 f67 1"/>
                  <a:gd name="f94" fmla="*/ 37 f68 1"/>
                  <a:gd name="f95" fmla="*/ 4 f67 1"/>
                  <a:gd name="f96" fmla="*/ 43 f68 1"/>
                  <a:gd name="f97" fmla="*/ 7 f67 1"/>
                  <a:gd name="f98" fmla="*/ 50 f68 1"/>
                  <a:gd name="f99" fmla="*/ 18 f67 1"/>
                  <a:gd name="f100" fmla="*/ 24 f67 1"/>
                  <a:gd name="f101" fmla="*/ 49 f68 1"/>
                  <a:gd name="f102" fmla="*/ 28 f67 1"/>
                  <a:gd name="f103" fmla="*/ 54 f68 1"/>
                  <a:gd name="f104" fmla="+- f69 0 f1"/>
                  <a:gd name="f105" fmla="*/ f72 1 69"/>
                  <a:gd name="f106" fmla="*/ f73 1 74"/>
                  <a:gd name="f107" fmla="*/ f74 1 69"/>
                  <a:gd name="f108" fmla="*/ f75 1 74"/>
                  <a:gd name="f109" fmla="*/ f76 1 69"/>
                  <a:gd name="f110" fmla="*/ f77 1 74"/>
                  <a:gd name="f111" fmla="*/ f78 1 69"/>
                  <a:gd name="f112" fmla="*/ f79 1 74"/>
                  <a:gd name="f113" fmla="*/ f80 1 69"/>
                  <a:gd name="f114" fmla="*/ f81 1 74"/>
                  <a:gd name="f115" fmla="*/ f82 1 69"/>
                  <a:gd name="f116" fmla="*/ f83 1 74"/>
                  <a:gd name="f117" fmla="*/ f84 1 69"/>
                  <a:gd name="f118" fmla="*/ f85 1 74"/>
                  <a:gd name="f119" fmla="*/ f86 1 69"/>
                  <a:gd name="f120" fmla="*/ f87 1 74"/>
                  <a:gd name="f121" fmla="*/ f88 1 69"/>
                  <a:gd name="f122" fmla="*/ f89 1 74"/>
                  <a:gd name="f123" fmla="*/ f90 1 69"/>
                  <a:gd name="f124" fmla="*/ f91 1 74"/>
                  <a:gd name="f125" fmla="*/ f92 1 69"/>
                  <a:gd name="f126" fmla="*/ f93 1 74"/>
                  <a:gd name="f127" fmla="*/ f94 1 69"/>
                  <a:gd name="f128" fmla="*/ f95 1 74"/>
                  <a:gd name="f129" fmla="*/ f96 1 69"/>
                  <a:gd name="f130" fmla="*/ f97 1 74"/>
                  <a:gd name="f131" fmla="*/ f98 1 69"/>
                  <a:gd name="f132" fmla="*/ f99 1 74"/>
                  <a:gd name="f133" fmla="*/ f100 1 74"/>
                  <a:gd name="f134" fmla="*/ f101 1 69"/>
                  <a:gd name="f135" fmla="*/ f102 1 74"/>
                  <a:gd name="f136" fmla="*/ f103 1 69"/>
                  <a:gd name="f137" fmla="*/ 0 1 f70"/>
                  <a:gd name="f138" fmla="*/ f64 1 f70"/>
                  <a:gd name="f139" fmla="*/ 0 1 f71"/>
                  <a:gd name="f140" fmla="*/ f65 1 f71"/>
                  <a:gd name="f141" fmla="*/ f105 1 f70"/>
                  <a:gd name="f142" fmla="*/ f106 1 f71"/>
                  <a:gd name="f143" fmla="*/ f107 1 f70"/>
                  <a:gd name="f144" fmla="*/ f108 1 f71"/>
                  <a:gd name="f145" fmla="*/ f109 1 f70"/>
                  <a:gd name="f146" fmla="*/ f110 1 f71"/>
                  <a:gd name="f147" fmla="*/ f111 1 f70"/>
                  <a:gd name="f148" fmla="*/ f112 1 f71"/>
                  <a:gd name="f149" fmla="*/ f113 1 f70"/>
                  <a:gd name="f150" fmla="*/ f114 1 f71"/>
                  <a:gd name="f151" fmla="*/ f115 1 f70"/>
                  <a:gd name="f152" fmla="*/ f116 1 f71"/>
                  <a:gd name="f153" fmla="*/ f117 1 f70"/>
                  <a:gd name="f154" fmla="*/ f118 1 f71"/>
                  <a:gd name="f155" fmla="*/ f119 1 f70"/>
                  <a:gd name="f156" fmla="*/ f120 1 f71"/>
                  <a:gd name="f157" fmla="*/ f121 1 f70"/>
                  <a:gd name="f158" fmla="*/ f122 1 f71"/>
                  <a:gd name="f159" fmla="*/ f123 1 f70"/>
                  <a:gd name="f160" fmla="*/ f124 1 f71"/>
                  <a:gd name="f161" fmla="*/ f125 1 f70"/>
                  <a:gd name="f162" fmla="*/ f126 1 f71"/>
                  <a:gd name="f163" fmla="*/ f127 1 f70"/>
                  <a:gd name="f164" fmla="*/ f128 1 f71"/>
                  <a:gd name="f165" fmla="*/ f129 1 f70"/>
                  <a:gd name="f166" fmla="*/ f130 1 f71"/>
                  <a:gd name="f167" fmla="*/ f131 1 f70"/>
                  <a:gd name="f168" fmla="*/ f132 1 f71"/>
                  <a:gd name="f169" fmla="*/ f133 1 f71"/>
                  <a:gd name="f170" fmla="*/ f134 1 f70"/>
                  <a:gd name="f171" fmla="*/ f135 1 f71"/>
                  <a:gd name="f172" fmla="*/ f136 1 f70"/>
                  <a:gd name="f173" fmla="*/ f137 f61 1"/>
                  <a:gd name="f174" fmla="*/ f138 f61 1"/>
                  <a:gd name="f175" fmla="*/ f140 f62 1"/>
                  <a:gd name="f176" fmla="*/ f139 f62 1"/>
                  <a:gd name="f177" fmla="*/ f141 f61 1"/>
                  <a:gd name="f178" fmla="*/ f142 f62 1"/>
                  <a:gd name="f179" fmla="*/ f143 f61 1"/>
                  <a:gd name="f180" fmla="*/ f144 f62 1"/>
                  <a:gd name="f181" fmla="*/ f145 f61 1"/>
                  <a:gd name="f182" fmla="*/ f146 f62 1"/>
                  <a:gd name="f183" fmla="*/ f147 f61 1"/>
                  <a:gd name="f184" fmla="*/ f148 f62 1"/>
                  <a:gd name="f185" fmla="*/ f149 f61 1"/>
                  <a:gd name="f186" fmla="*/ f150 f62 1"/>
                  <a:gd name="f187" fmla="*/ f151 f61 1"/>
                  <a:gd name="f188" fmla="*/ f152 f62 1"/>
                  <a:gd name="f189" fmla="*/ f153 f61 1"/>
                  <a:gd name="f190" fmla="*/ f154 f62 1"/>
                  <a:gd name="f191" fmla="*/ f155 f61 1"/>
                  <a:gd name="f192" fmla="*/ f156 f62 1"/>
                  <a:gd name="f193" fmla="*/ f157 f61 1"/>
                  <a:gd name="f194" fmla="*/ f158 f62 1"/>
                  <a:gd name="f195" fmla="*/ f159 f61 1"/>
                  <a:gd name="f196" fmla="*/ f160 f62 1"/>
                  <a:gd name="f197" fmla="*/ f161 f61 1"/>
                  <a:gd name="f198" fmla="*/ f162 f62 1"/>
                  <a:gd name="f199" fmla="*/ f163 f61 1"/>
                  <a:gd name="f200" fmla="*/ f164 f62 1"/>
                  <a:gd name="f201" fmla="*/ f165 f61 1"/>
                  <a:gd name="f202" fmla="*/ f166 f62 1"/>
                  <a:gd name="f203" fmla="*/ f167 f61 1"/>
                  <a:gd name="f204" fmla="*/ f168 f62 1"/>
                  <a:gd name="f205" fmla="*/ f169 f62 1"/>
                  <a:gd name="f206" fmla="*/ f170 f61 1"/>
                  <a:gd name="f207" fmla="*/ f171 f62 1"/>
                  <a:gd name="f208" fmla="*/ f172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4">
                    <a:pos x="f177" y="f178"/>
                  </a:cxn>
                  <a:cxn ang="f104">
                    <a:pos x="f179" y="f180"/>
                  </a:cxn>
                  <a:cxn ang="f104">
                    <a:pos x="f181" y="f182"/>
                  </a:cxn>
                  <a:cxn ang="f104">
                    <a:pos x="f183" y="f184"/>
                  </a:cxn>
                  <a:cxn ang="f104">
                    <a:pos x="f185" y="f186"/>
                  </a:cxn>
                  <a:cxn ang="f104">
                    <a:pos x="f187" y="f188"/>
                  </a:cxn>
                  <a:cxn ang="f104">
                    <a:pos x="f189" y="f190"/>
                  </a:cxn>
                  <a:cxn ang="f104">
                    <a:pos x="f191" y="f192"/>
                  </a:cxn>
                  <a:cxn ang="f104">
                    <a:pos x="f193" y="f194"/>
                  </a:cxn>
                  <a:cxn ang="f104">
                    <a:pos x="f195" y="f196"/>
                  </a:cxn>
                  <a:cxn ang="f104">
                    <a:pos x="f197" y="f198"/>
                  </a:cxn>
                  <a:cxn ang="f104">
                    <a:pos x="f199" y="f200"/>
                  </a:cxn>
                  <a:cxn ang="f104">
                    <a:pos x="f201" y="f202"/>
                  </a:cxn>
                  <a:cxn ang="f104">
                    <a:pos x="f203" y="f204"/>
                  </a:cxn>
                  <a:cxn ang="f104">
                    <a:pos x="f203" y="f205"/>
                  </a:cxn>
                  <a:cxn ang="f104">
                    <a:pos x="f206" y="f207"/>
                  </a:cxn>
                  <a:cxn ang="f104">
                    <a:pos x="f208" y="f178"/>
                  </a:cxn>
                  <a:cxn ang="f104">
                    <a:pos x="f177" y="f178"/>
                  </a:cxn>
                </a:cxnLst>
                <a:rect l="f173" t="f176" r="f174" b="f175"/>
                <a:pathLst>
                  <a:path w="69" h="74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0" y="f15"/>
                      <a:pt x="f10" y="f16"/>
                      <a:pt x="f10" y="f17"/>
                    </a:cubicBezTo>
                    <a:cubicBezTo>
                      <a:pt x="f10" y="f18"/>
                      <a:pt x="f19" y="f20"/>
                      <a:pt x="f20" y="f21"/>
                    </a:cubicBezTo>
                    <a:cubicBezTo>
                      <a:pt x="f22" y="f23"/>
                      <a:pt x="f24" y="f8"/>
                      <a:pt x="f18" y="f8"/>
                    </a:cubicBezTo>
                    <a:cubicBezTo>
                      <a:pt x="f25" y="f10"/>
                      <a:pt x="f26" y="f13"/>
                      <a:pt x="f15" y="f27"/>
                    </a:cubicBezTo>
                    <a:cubicBezTo>
                      <a:pt x="f28" y="f7"/>
                      <a:pt x="f29" y="f27"/>
                      <a:pt x="f30" y="f13"/>
                    </a:cubicBezTo>
                    <a:cubicBezTo>
                      <a:pt x="f31" y="f19"/>
                      <a:pt x="f32" y="f20"/>
                      <a:pt x="f33" y="f24"/>
                    </a:cubicBezTo>
                    <a:cubicBezTo>
                      <a:pt x="f34" y="f35"/>
                      <a:pt x="f5" y="f15"/>
                      <a:pt x="f36" y="f11"/>
                    </a:cubicBezTo>
                    <a:cubicBezTo>
                      <a:pt x="f37" y="f9"/>
                      <a:pt x="f38" y="f30"/>
                      <a:pt x="f38" y="f31"/>
                    </a:cubicBezTo>
                    <a:cubicBezTo>
                      <a:pt x="f39" y="f37"/>
                      <a:pt x="f40" y="f41"/>
                      <a:pt x="f42" y="f43"/>
                    </a:cubicBezTo>
                    <a:cubicBezTo>
                      <a:pt x="f44" y="f43"/>
                      <a:pt x="f12" y="f43"/>
                      <a:pt x="f45" y="f46"/>
                    </a:cubicBezTo>
                    <a:cubicBezTo>
                      <a:pt x="f15" y="f47"/>
                      <a:pt x="f48" y="f5"/>
                      <a:pt x="f17" y="f49"/>
                    </a:cubicBezTo>
                    <a:cubicBezTo>
                      <a:pt x="f26" y="f33"/>
                      <a:pt x="f50" y="f51"/>
                      <a:pt x="f52" y="f53"/>
                    </a:cubicBezTo>
                    <a:cubicBezTo>
                      <a:pt x="f52" y="f40"/>
                      <a:pt x="f18" y="f31"/>
                      <a:pt x="f52" y="f54"/>
                    </a:cubicBezTo>
                    <a:cubicBezTo>
                      <a:pt x="f35" y="f55"/>
                      <a:pt x="f50" y="f30"/>
                      <a:pt x="f35" y="f56"/>
                    </a:cubicBezTo>
                    <a:cubicBezTo>
                      <a:pt x="f18" y="f9"/>
                      <a:pt x="f57" y="f29"/>
                      <a:pt x="f58" y="f9"/>
                    </a:cubicBezTo>
                    <a:cubicBezTo>
                      <a:pt x="f59" y="f30"/>
                      <a:pt x="f19" y="f56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1" name="Freeform 582">
                <a:extLst>
                  <a:ext uri="{FF2B5EF4-FFF2-40B4-BE49-F238E27FC236}">
                    <a16:creationId xmlns:a16="http://schemas.microsoft.com/office/drawing/2014/main" id="{9D9ED9F2-B86C-B6D8-02AF-C129D56E5E9B}"/>
                  </a:ext>
                </a:extLst>
              </p:cNvPr>
              <p:cNvSpPr/>
              <p:nvPr/>
            </p:nvSpPr>
            <p:spPr>
              <a:xfrm>
                <a:off x="617540" y="4437061"/>
                <a:ext cx="9842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3"/>
                  <a:gd name="f8" fmla="val 40"/>
                  <a:gd name="f9" fmla="val 19"/>
                  <a:gd name="f10" fmla="val 37"/>
                  <a:gd name="f11" fmla="val 33"/>
                  <a:gd name="f12" fmla="val 29"/>
                  <a:gd name="f13" fmla="val 21"/>
                  <a:gd name="f14" fmla="val 17"/>
                  <a:gd name="f15" fmla="val 15"/>
                  <a:gd name="f16" fmla="val 18"/>
                  <a:gd name="f17" fmla="val 12"/>
                  <a:gd name="f18" fmla="val 10"/>
                  <a:gd name="f19" fmla="val 9"/>
                  <a:gd name="f20" fmla="val 6"/>
                  <a:gd name="f21" fmla="val 13"/>
                  <a:gd name="f22" fmla="val 4"/>
                  <a:gd name="f23" fmla="val 1"/>
                  <a:gd name="f24" fmla="val 8"/>
                  <a:gd name="f25" fmla="val 7"/>
                  <a:gd name="f26" fmla="val 2"/>
                  <a:gd name="f27" fmla="val 5"/>
                  <a:gd name="f28" fmla="val 24"/>
                  <a:gd name="f29" fmla="val 36"/>
                  <a:gd name="f30" fmla="val 11"/>
                  <a:gd name="f31" fmla="+- 0 0 -90"/>
                  <a:gd name="f32" fmla="*/ f3 1 41"/>
                  <a:gd name="f33" fmla="*/ f4 1 23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41"/>
                  <a:gd name="f42" fmla="*/ f38 1 23"/>
                  <a:gd name="f43" fmla="*/ 40 f39 1"/>
                  <a:gd name="f44" fmla="*/ 19 f38 1"/>
                  <a:gd name="f45" fmla="*/ 29 f39 1"/>
                  <a:gd name="f46" fmla="*/ 21 f38 1"/>
                  <a:gd name="f47" fmla="*/ 12 f39 1"/>
                  <a:gd name="f48" fmla="*/ 10 f38 1"/>
                  <a:gd name="f49" fmla="*/ 9 f39 1"/>
                  <a:gd name="f50" fmla="*/ 1 f39 1"/>
                  <a:gd name="f51" fmla="*/ 8 f38 1"/>
                  <a:gd name="f52" fmla="*/ 2 f39 1"/>
                  <a:gd name="f53" fmla="*/ 4 f38 1"/>
                  <a:gd name="f54" fmla="*/ 2 f38 1"/>
                  <a:gd name="f55" fmla="*/ 33 f39 1"/>
                  <a:gd name="f56" fmla="+- f40 0 f1"/>
                  <a:gd name="f57" fmla="*/ f43 1 41"/>
                  <a:gd name="f58" fmla="*/ f44 1 23"/>
                  <a:gd name="f59" fmla="*/ f45 1 41"/>
                  <a:gd name="f60" fmla="*/ f46 1 23"/>
                  <a:gd name="f61" fmla="*/ f47 1 41"/>
                  <a:gd name="f62" fmla="*/ f48 1 23"/>
                  <a:gd name="f63" fmla="*/ f49 1 41"/>
                  <a:gd name="f64" fmla="*/ f50 1 41"/>
                  <a:gd name="f65" fmla="*/ f51 1 23"/>
                  <a:gd name="f66" fmla="*/ f52 1 41"/>
                  <a:gd name="f67" fmla="*/ f53 1 23"/>
                  <a:gd name="f68" fmla="*/ f54 1 23"/>
                  <a:gd name="f69" fmla="*/ f55 1 41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1"/>
                  <a:gd name="f81" fmla="*/ f64 1 f41"/>
                  <a:gd name="f82" fmla="*/ f65 1 f42"/>
                  <a:gd name="f83" fmla="*/ f66 1 f41"/>
                  <a:gd name="f84" fmla="*/ f67 1 f42"/>
                  <a:gd name="f85" fmla="*/ f68 1 f42"/>
                  <a:gd name="f86" fmla="*/ f69 1 f41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2 1"/>
                  <a:gd name="f98" fmla="*/ f81 f32 1"/>
                  <a:gd name="f99" fmla="*/ f82 f33 1"/>
                  <a:gd name="f100" fmla="*/ f83 f32 1"/>
                  <a:gd name="f101" fmla="*/ f84 f33 1"/>
                  <a:gd name="f102" fmla="*/ f85 f33 1"/>
                  <a:gd name="f103" fmla="*/ f86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7" y="f96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97" y="f102"/>
                  </a:cxn>
                  <a:cxn ang="f56">
                    <a:pos x="f103" y="f96"/>
                  </a:cxn>
                  <a:cxn ang="f56">
                    <a:pos x="f91" y="f92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41" h="23">
                    <a:moveTo>
                      <a:pt x="f8" y="f9"/>
                    </a:moveTo>
                    <a:cubicBezTo>
                      <a:pt x="f10" y="f7"/>
                      <a:pt x="f11" y="f7"/>
                      <a:pt x="f12" y="f13"/>
                    </a:cubicBezTo>
                    <a:cubicBezTo>
                      <a:pt x="f7" y="f14"/>
                      <a:pt x="f15" y="f16"/>
                      <a:pt x="f17" y="f18"/>
                    </a:cubicBezTo>
                    <a:cubicBezTo>
                      <a:pt x="f17" y="f19"/>
                      <a:pt x="f18" y="f19"/>
                      <a:pt x="f19" y="f18"/>
                    </a:cubicBezTo>
                    <a:cubicBezTo>
                      <a:pt x="f20" y="f21"/>
                      <a:pt x="f22" y="f18"/>
                      <a:pt x="f23" y="f24"/>
                    </a:cubicBezTo>
                    <a:cubicBezTo>
                      <a:pt x="f5" y="f25"/>
                      <a:pt x="f23" y="f20"/>
                      <a:pt x="f26" y="f22"/>
                    </a:cubicBezTo>
                    <a:cubicBezTo>
                      <a:pt x="f22" y="f26"/>
                      <a:pt x="f20" y="f5"/>
                      <a:pt x="f19" y="f26"/>
                    </a:cubicBezTo>
                    <a:cubicBezTo>
                      <a:pt x="f14" y="f27"/>
                      <a:pt x="f28" y="f24"/>
                      <a:pt x="f11" y="f18"/>
                    </a:cubicBezTo>
                    <a:cubicBezTo>
                      <a:pt x="f29" y="f30"/>
                      <a:pt x="f6" y="f21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2" name="Freeform 583">
                <a:extLst>
                  <a:ext uri="{FF2B5EF4-FFF2-40B4-BE49-F238E27FC236}">
                    <a16:creationId xmlns:a16="http://schemas.microsoft.com/office/drawing/2014/main" id="{5C83FD6F-2B8A-07E9-CCD1-3D111A4AE094}"/>
                  </a:ext>
                </a:extLst>
              </p:cNvPr>
              <p:cNvSpPr/>
              <p:nvPr/>
            </p:nvSpPr>
            <p:spPr>
              <a:xfrm>
                <a:off x="671517" y="4367220"/>
                <a:ext cx="68259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7"/>
                  <a:gd name="f8" fmla="val 2"/>
                  <a:gd name="f9" fmla="val 4"/>
                  <a:gd name="f10" fmla="val 5"/>
                  <a:gd name="f11" fmla="val 1"/>
                  <a:gd name="f12" fmla="val 8"/>
                  <a:gd name="f13" fmla="val 12"/>
                  <a:gd name="f14" fmla="val 3"/>
                  <a:gd name="f15" fmla="val 14"/>
                  <a:gd name="f16" fmla="val 15"/>
                  <a:gd name="f17" fmla="val 21"/>
                  <a:gd name="f18" fmla="val 24"/>
                  <a:gd name="f19" fmla="val 27"/>
                  <a:gd name="f20" fmla="val 7"/>
                  <a:gd name="f21" fmla="val 9"/>
                  <a:gd name="f22" fmla="val 28"/>
                  <a:gd name="f23" fmla="val 16"/>
                  <a:gd name="f24" fmla="val 22"/>
                  <a:gd name="f25" fmla="val 19"/>
                  <a:gd name="f26" fmla="val 10"/>
                  <a:gd name="f27" fmla="val 11"/>
                  <a:gd name="f28" fmla="val 6"/>
                  <a:gd name="f29" fmla="+- 0 0 -90"/>
                  <a:gd name="f30" fmla="*/ f3 1 29"/>
                  <a:gd name="f31" fmla="*/ f4 1 1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9"/>
                  <a:gd name="f40" fmla="*/ f36 1 17"/>
                  <a:gd name="f41" fmla="*/ 2 f37 1"/>
                  <a:gd name="f42" fmla="*/ 4 f36 1"/>
                  <a:gd name="f43" fmla="*/ 12 f37 1"/>
                  <a:gd name="f44" fmla="*/ 3 f36 1"/>
                  <a:gd name="f45" fmla="*/ 17 f37 1"/>
                  <a:gd name="f46" fmla="*/ 27 f37 1"/>
                  <a:gd name="f47" fmla="*/ 5 f36 1"/>
                  <a:gd name="f48" fmla="*/ 29 f37 1"/>
                  <a:gd name="f49" fmla="*/ 12 f36 1"/>
                  <a:gd name="f50" fmla="*/ 24 f37 1"/>
                  <a:gd name="f51" fmla="*/ 16 f36 1"/>
                  <a:gd name="f52" fmla="*/ 15 f36 1"/>
                  <a:gd name="f53" fmla="*/ 6 f37 1"/>
                  <a:gd name="f54" fmla="*/ 11 f36 1"/>
                  <a:gd name="f55" fmla="+- f38 0 f1"/>
                  <a:gd name="f56" fmla="*/ f41 1 29"/>
                  <a:gd name="f57" fmla="*/ f42 1 17"/>
                  <a:gd name="f58" fmla="*/ f43 1 29"/>
                  <a:gd name="f59" fmla="*/ f44 1 17"/>
                  <a:gd name="f60" fmla="*/ f45 1 29"/>
                  <a:gd name="f61" fmla="*/ f46 1 29"/>
                  <a:gd name="f62" fmla="*/ f47 1 17"/>
                  <a:gd name="f63" fmla="*/ f48 1 29"/>
                  <a:gd name="f64" fmla="*/ f49 1 17"/>
                  <a:gd name="f65" fmla="*/ f50 1 29"/>
                  <a:gd name="f66" fmla="*/ f51 1 17"/>
                  <a:gd name="f67" fmla="*/ f52 1 17"/>
                  <a:gd name="f68" fmla="*/ f53 1 29"/>
                  <a:gd name="f69" fmla="*/ f54 1 17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39"/>
                  <a:gd name="f80" fmla="*/ f62 1 f40"/>
                  <a:gd name="f81" fmla="*/ f63 1 f39"/>
                  <a:gd name="f82" fmla="*/ f64 1 f40"/>
                  <a:gd name="f83" fmla="*/ f65 1 f39"/>
                  <a:gd name="f84" fmla="*/ f66 1 f40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0 1"/>
                  <a:gd name="f98" fmla="*/ f80 f31 1"/>
                  <a:gd name="f99" fmla="*/ f81 f30 1"/>
                  <a:gd name="f100" fmla="*/ f82 f31 1"/>
                  <a:gd name="f101" fmla="*/ f83 f30 1"/>
                  <a:gd name="f102" fmla="*/ f84 f31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5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96" y="f103"/>
                  </a:cxn>
                  <a:cxn ang="f55">
                    <a:pos x="f104" y="f105"/>
                  </a:cxn>
                  <a:cxn ang="f55">
                    <a:pos x="f92" y="f93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9" h="17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9"/>
                      <a:pt x="f16" y="f9"/>
                      <a:pt x="f7" y="f14"/>
                    </a:cubicBezTo>
                    <a:cubicBezTo>
                      <a:pt x="f17" y="f8"/>
                      <a:pt x="f18" y="f9"/>
                      <a:pt x="f19" y="f10"/>
                    </a:cubicBezTo>
                    <a:cubicBezTo>
                      <a:pt x="f6" y="f20"/>
                      <a:pt x="f6" y="f21"/>
                      <a:pt x="f6" y="f13"/>
                    </a:cubicBezTo>
                    <a:cubicBezTo>
                      <a:pt x="f22" y="f15"/>
                      <a:pt x="f19" y="f23"/>
                      <a:pt x="f18" y="f23"/>
                    </a:cubicBezTo>
                    <a:cubicBezTo>
                      <a:pt x="f24" y="f7"/>
                      <a:pt x="f25" y="f23"/>
                      <a:pt x="f7" y="f16"/>
                    </a:cubicBezTo>
                    <a:cubicBezTo>
                      <a:pt x="f15" y="f13"/>
                      <a:pt x="f26" y="f27"/>
                      <a:pt x="f28" y="f27"/>
                    </a:cubicBezTo>
                    <a:cubicBezTo>
                      <a:pt x="f11" y="f27"/>
                      <a:pt x="f5" y="f21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3" name="Freeform 584">
                <a:extLst>
                  <a:ext uri="{FF2B5EF4-FFF2-40B4-BE49-F238E27FC236}">
                    <a16:creationId xmlns:a16="http://schemas.microsoft.com/office/drawing/2014/main" id="{FF64A5EB-507D-039F-247A-085EEEAF5A4E}"/>
                  </a:ext>
                </a:extLst>
              </p:cNvPr>
              <p:cNvSpPr/>
              <p:nvPr/>
            </p:nvSpPr>
            <p:spPr>
              <a:xfrm>
                <a:off x="677863" y="4414842"/>
                <a:ext cx="6667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6"/>
                  <a:gd name="f8" fmla="val 26"/>
                  <a:gd name="f9" fmla="val 15"/>
                  <a:gd name="f10" fmla="val 24"/>
                  <a:gd name="f11" fmla="val 21"/>
                  <a:gd name="f12" fmla="val 19"/>
                  <a:gd name="f13" fmla="val 14"/>
                  <a:gd name="f14" fmla="val 12"/>
                  <a:gd name="f15" fmla="val 9"/>
                  <a:gd name="f16" fmla="val 8"/>
                  <a:gd name="f17" fmla="val 3"/>
                  <a:gd name="f18" fmla="val 6"/>
                  <a:gd name="f19" fmla="val 1"/>
                  <a:gd name="f20" fmla="val 5"/>
                  <a:gd name="f21" fmla="val 11"/>
                  <a:gd name="f22" fmla="val 2"/>
                  <a:gd name="f23" fmla="val 13"/>
                  <a:gd name="f24" fmla="val 4"/>
                  <a:gd name="f25" fmla="val 18"/>
                  <a:gd name="f26" fmla="val 27"/>
                  <a:gd name="f27" fmla="val 7"/>
                  <a:gd name="f28" fmla="+- 0 0 -90"/>
                  <a:gd name="f29" fmla="*/ f3 1 28"/>
                  <a:gd name="f30" fmla="*/ f4 1 16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8"/>
                  <a:gd name="f39" fmla="*/ f35 1 16"/>
                  <a:gd name="f40" fmla="*/ 26 f36 1"/>
                  <a:gd name="f41" fmla="*/ 15 f35 1"/>
                  <a:gd name="f42" fmla="*/ 19 f36 1"/>
                  <a:gd name="f43" fmla="*/ 3 f36 1"/>
                  <a:gd name="f44" fmla="*/ 9 f35 1"/>
                  <a:gd name="f45" fmla="*/ 0 f36 1"/>
                  <a:gd name="f46" fmla="*/ 3 f35 1"/>
                  <a:gd name="f47" fmla="*/ 5 f36 1"/>
                  <a:gd name="f48" fmla="*/ 0 f35 1"/>
                  <a:gd name="f49" fmla="*/ 13 f36 1"/>
                  <a:gd name="f50" fmla="*/ 2 f35 1"/>
                  <a:gd name="f51" fmla="*/ 18 f36 1"/>
                  <a:gd name="f52" fmla="+- f37 0 f1"/>
                  <a:gd name="f53" fmla="*/ f40 1 28"/>
                  <a:gd name="f54" fmla="*/ f41 1 16"/>
                  <a:gd name="f55" fmla="*/ f42 1 28"/>
                  <a:gd name="f56" fmla="*/ f43 1 28"/>
                  <a:gd name="f57" fmla="*/ f44 1 16"/>
                  <a:gd name="f58" fmla="*/ f45 1 28"/>
                  <a:gd name="f59" fmla="*/ f46 1 16"/>
                  <a:gd name="f60" fmla="*/ f47 1 28"/>
                  <a:gd name="f61" fmla="*/ f48 1 16"/>
                  <a:gd name="f62" fmla="*/ f49 1 28"/>
                  <a:gd name="f63" fmla="*/ f50 1 16"/>
                  <a:gd name="f64" fmla="*/ f51 1 28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8"/>
                  <a:gd name="f77" fmla="*/ f61 1 f39"/>
                  <a:gd name="f78" fmla="*/ f62 1 f38"/>
                  <a:gd name="f79" fmla="*/ f63 1 f39"/>
                  <a:gd name="f80" fmla="*/ f64 1 f38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29 1"/>
                  <a:gd name="f93" fmla="*/ f77 f30 1"/>
                  <a:gd name="f94" fmla="*/ f78 f29 1"/>
                  <a:gd name="f95" fmla="*/ f79 f30 1"/>
                  <a:gd name="f96" fmla="*/ f8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6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4" y="f95"/>
                  </a:cxn>
                  <a:cxn ang="f52">
                    <a:pos x="f96" y="f91"/>
                  </a:cxn>
                  <a:cxn ang="f52">
                    <a:pos x="f85" y="f8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8" h="16">
                    <a:moveTo>
                      <a:pt x="f8" y="f9"/>
                    </a:moveTo>
                    <a:cubicBezTo>
                      <a:pt x="f10" y="f7"/>
                      <a:pt x="f11" y="f7"/>
                      <a:pt x="f12" y="f9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5" y="f15"/>
                      <a:pt x="f5" y="f18"/>
                      <a:pt x="f5" y="f17"/>
                    </a:cubicBezTo>
                    <a:cubicBezTo>
                      <a:pt x="f19" y="f5"/>
                      <a:pt x="f17" y="f5"/>
                      <a:pt x="f20" y="f5"/>
                    </a:cubicBezTo>
                    <a:cubicBezTo>
                      <a:pt x="f16" y="f19"/>
                      <a:pt x="f21" y="f22"/>
                      <a:pt x="f23" y="f22"/>
                    </a:cubicBezTo>
                    <a:cubicBezTo>
                      <a:pt x="f23" y="f22"/>
                      <a:pt x="f23" y="f22"/>
                      <a:pt x="f23" y="f22"/>
                    </a:cubicBezTo>
                    <a:cubicBezTo>
                      <a:pt x="f9" y="f24"/>
                      <a:pt x="f7" y="f17"/>
                      <a:pt x="f25" y="f17"/>
                    </a:cubicBezTo>
                    <a:cubicBezTo>
                      <a:pt x="f26" y="f24"/>
                      <a:pt x="f6" y="f2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4" name="Freeform 585">
                <a:extLst>
                  <a:ext uri="{FF2B5EF4-FFF2-40B4-BE49-F238E27FC236}">
                    <a16:creationId xmlns:a16="http://schemas.microsoft.com/office/drawing/2014/main" id="{204CB98D-2021-780F-A1CE-AE4F26FCE2FB}"/>
                  </a:ext>
                </a:extLst>
              </p:cNvPr>
              <p:cNvSpPr/>
              <p:nvPr/>
            </p:nvSpPr>
            <p:spPr>
              <a:xfrm>
                <a:off x="603247" y="4489457"/>
                <a:ext cx="44448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16"/>
                  <a:gd name="f9" fmla="val 7"/>
                  <a:gd name="f10" fmla="val 8"/>
                  <a:gd name="f11" fmla="val 9"/>
                  <a:gd name="f12" fmla="val 11"/>
                  <a:gd name="f13" fmla="val 15"/>
                  <a:gd name="f14" fmla="val 14"/>
                  <a:gd name="f15" fmla="val 10"/>
                  <a:gd name="f16" fmla="val 6"/>
                  <a:gd name="f17" fmla="val 13"/>
                  <a:gd name="f18" fmla="val 5"/>
                  <a:gd name="f19" fmla="val 4"/>
                  <a:gd name="f20" fmla="val 2"/>
                  <a:gd name="f21" fmla="val 3"/>
                  <a:gd name="f22" fmla="val 12"/>
                  <a:gd name="f23" fmla="+- 0 0 -90"/>
                  <a:gd name="f24" fmla="*/ f3 1 18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7"/>
                  <a:gd name="f35" fmla="*/ 16 f31 1"/>
                  <a:gd name="f36" fmla="*/ 7 f30 1"/>
                  <a:gd name="f37" fmla="*/ 18 f31 1"/>
                  <a:gd name="f38" fmla="*/ 11 f30 1"/>
                  <a:gd name="f39" fmla="*/ 14 f31 1"/>
                  <a:gd name="f40" fmla="*/ 16 f30 1"/>
                  <a:gd name="f41" fmla="*/ 5 f31 1"/>
                  <a:gd name="f42" fmla="*/ 9 f30 1"/>
                  <a:gd name="f43" fmla="*/ 4 f31 1"/>
                  <a:gd name="f44" fmla="*/ 2 f31 1"/>
                  <a:gd name="f45" fmla="*/ 4 f30 1"/>
                  <a:gd name="f46" fmla="*/ 6 f31 1"/>
                  <a:gd name="f47" fmla="*/ 2 f30 1"/>
                  <a:gd name="f48" fmla="+- f32 0 f1"/>
                  <a:gd name="f49" fmla="*/ f35 1 18"/>
                  <a:gd name="f50" fmla="*/ f36 1 17"/>
                  <a:gd name="f51" fmla="*/ f37 1 18"/>
                  <a:gd name="f52" fmla="*/ f38 1 17"/>
                  <a:gd name="f53" fmla="*/ f39 1 18"/>
                  <a:gd name="f54" fmla="*/ f40 1 17"/>
                  <a:gd name="f55" fmla="*/ f41 1 18"/>
                  <a:gd name="f56" fmla="*/ f42 1 17"/>
                  <a:gd name="f57" fmla="*/ f43 1 18"/>
                  <a:gd name="f58" fmla="*/ f44 1 18"/>
                  <a:gd name="f59" fmla="*/ f45 1 17"/>
                  <a:gd name="f60" fmla="*/ f46 1 18"/>
                  <a:gd name="f61" fmla="*/ f47 1 17"/>
                  <a:gd name="f62" fmla="*/ 0 1 f33"/>
                  <a:gd name="f63" fmla="*/ f27 1 f33"/>
                  <a:gd name="f64" fmla="*/ 0 1 f34"/>
                  <a:gd name="f65" fmla="*/ f28 1 f34"/>
                  <a:gd name="f66" fmla="*/ f49 1 f33"/>
                  <a:gd name="f67" fmla="*/ f50 1 f34"/>
                  <a:gd name="f68" fmla="*/ f51 1 f33"/>
                  <a:gd name="f69" fmla="*/ f52 1 f34"/>
                  <a:gd name="f70" fmla="*/ f53 1 f33"/>
                  <a:gd name="f71" fmla="*/ f54 1 f34"/>
                  <a:gd name="f72" fmla="*/ f55 1 f33"/>
                  <a:gd name="f73" fmla="*/ f56 1 f34"/>
                  <a:gd name="f74" fmla="*/ f57 1 f33"/>
                  <a:gd name="f75" fmla="*/ f58 1 f33"/>
                  <a:gd name="f76" fmla="*/ f59 1 f34"/>
                  <a:gd name="f77" fmla="*/ f60 1 f33"/>
                  <a:gd name="f78" fmla="*/ f61 1 f34"/>
                  <a:gd name="f79" fmla="*/ f62 f24 1"/>
                  <a:gd name="f80" fmla="*/ f63 f24 1"/>
                  <a:gd name="f81" fmla="*/ f65 f25 1"/>
                  <a:gd name="f82" fmla="*/ f64 f25 1"/>
                  <a:gd name="f83" fmla="*/ f66 f24 1"/>
                  <a:gd name="f84" fmla="*/ f67 f25 1"/>
                  <a:gd name="f85" fmla="*/ f68 f24 1"/>
                  <a:gd name="f86" fmla="*/ f69 f25 1"/>
                  <a:gd name="f87" fmla="*/ f70 f24 1"/>
                  <a:gd name="f88" fmla="*/ f71 f25 1"/>
                  <a:gd name="f89" fmla="*/ f72 f24 1"/>
                  <a:gd name="f90" fmla="*/ f73 f25 1"/>
                  <a:gd name="f91" fmla="*/ f74 f24 1"/>
                  <a:gd name="f92" fmla="*/ f75 f24 1"/>
                  <a:gd name="f93" fmla="*/ f76 f25 1"/>
                  <a:gd name="f94" fmla="*/ f77 f24 1"/>
                  <a:gd name="f95" fmla="*/ f78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9" y="f90"/>
                  </a:cxn>
                  <a:cxn ang="f48">
                    <a:pos x="f91" y="f84"/>
                  </a:cxn>
                  <a:cxn ang="f48">
                    <a:pos x="f92" y="f93"/>
                  </a:cxn>
                  <a:cxn ang="f48">
                    <a:pos x="f94" y="f95"/>
                  </a:cxn>
                  <a:cxn ang="f48">
                    <a:pos x="f83" y="f84"/>
                  </a:cxn>
                  <a:cxn ang="f48">
                    <a:pos x="f83" y="f84"/>
                  </a:cxn>
                </a:cxnLst>
                <a:rect l="f79" t="f82" r="f80" b="f81"/>
                <a:pathLst>
                  <a:path w="18" h="17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13"/>
                      <a:pt x="f6" y="f7"/>
                      <a:pt x="f14" y="f8"/>
                    </a:cubicBezTo>
                    <a:cubicBezTo>
                      <a:pt x="f15" y="f14"/>
                      <a:pt x="f16" y="f17"/>
                      <a:pt x="f18" y="f11"/>
                    </a:cubicBezTo>
                    <a:cubicBezTo>
                      <a:pt x="f18" y="f9"/>
                      <a:pt x="f18" y="f9"/>
                      <a:pt x="f19" y="f9"/>
                    </a:cubicBezTo>
                    <a:cubicBezTo>
                      <a:pt x="f20" y="f9"/>
                      <a:pt x="f5" y="f16"/>
                      <a:pt x="f20" y="f19"/>
                    </a:cubicBezTo>
                    <a:cubicBezTo>
                      <a:pt x="f21" y="f21"/>
                      <a:pt x="f21" y="f5"/>
                      <a:pt x="f16" y="f20"/>
                    </a:cubicBezTo>
                    <a:cubicBezTo>
                      <a:pt x="f11" y="f19"/>
                      <a:pt x="f2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5" name="Freeform 586">
                <a:extLst>
                  <a:ext uri="{FF2B5EF4-FFF2-40B4-BE49-F238E27FC236}">
                    <a16:creationId xmlns:a16="http://schemas.microsoft.com/office/drawing/2014/main" id="{8839A20F-F1B4-8DE3-A655-1A86969CF0B5}"/>
                  </a:ext>
                </a:extLst>
              </p:cNvPr>
              <p:cNvSpPr/>
              <p:nvPr/>
            </p:nvSpPr>
            <p:spPr>
              <a:xfrm>
                <a:off x="636586" y="4408486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4"/>
                  <a:gd name="f9" fmla="val 5"/>
                  <a:gd name="f10" fmla="val 7"/>
                  <a:gd name="f11" fmla="val 12"/>
                  <a:gd name="f12" fmla="val 6"/>
                  <a:gd name="f13" fmla="val 11"/>
                  <a:gd name="f14" fmla="val 8"/>
                  <a:gd name="f15" fmla="+- 0 0 -90"/>
                  <a:gd name="f16" fmla="*/ f3 1 13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3"/>
                  <a:gd name="f26" fmla="*/ f22 1 9"/>
                  <a:gd name="f27" fmla="*/ 4 f23 1"/>
                  <a:gd name="f28" fmla="*/ 5 f22 1"/>
                  <a:gd name="f29" fmla="*/ 5 f23 1"/>
                  <a:gd name="f30" fmla="*/ 0 f22 1"/>
                  <a:gd name="f31" fmla="*/ 13 f23 1"/>
                  <a:gd name="f32" fmla="*/ 4 f22 1"/>
                  <a:gd name="f33" fmla="*/ 8 f23 1"/>
                  <a:gd name="f34" fmla="*/ 9 f22 1"/>
                  <a:gd name="f35" fmla="+- f24 0 f1"/>
                  <a:gd name="f36" fmla="*/ f27 1 13"/>
                  <a:gd name="f37" fmla="*/ f28 1 9"/>
                  <a:gd name="f38" fmla="*/ f29 1 13"/>
                  <a:gd name="f39" fmla="*/ f30 1 9"/>
                  <a:gd name="f40" fmla="*/ f31 1 13"/>
                  <a:gd name="f41" fmla="*/ f32 1 9"/>
                  <a:gd name="f42" fmla="*/ f33 1 13"/>
                  <a:gd name="f43" fmla="*/ f34 1 9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3" h="9">
                    <a:moveTo>
                      <a:pt x="f8" y="f9"/>
                    </a:moveTo>
                    <a:cubicBezTo>
                      <a:pt x="f7" y="f8"/>
                      <a:pt x="f5" y="f5"/>
                      <a:pt x="f9" y="f5"/>
                    </a:cubicBezTo>
                    <a:cubicBezTo>
                      <a:pt x="f10" y="f5"/>
                      <a:pt x="f11" y="f5"/>
                      <a:pt x="f6" y="f8"/>
                    </a:cubicBezTo>
                    <a:cubicBezTo>
                      <a:pt x="f6" y="f12"/>
                      <a:pt x="f13" y="f7"/>
                      <a:pt x="f14" y="f7"/>
                    </a:cubicBezTo>
                    <a:cubicBezTo>
                      <a:pt x="f12" y="f14"/>
                      <a:pt x="f8" y="f14"/>
                      <a:pt x="f8" y="f9"/>
                    </a:cubicBezTo>
                    <a:close/>
                  </a:path>
                </a:pathLst>
              </a:custGeom>
              <a:solidFill>
                <a:srgbClr val="ECBE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6" name="Freeform 587">
                <a:extLst>
                  <a:ext uri="{FF2B5EF4-FFF2-40B4-BE49-F238E27FC236}">
                    <a16:creationId xmlns:a16="http://schemas.microsoft.com/office/drawing/2014/main" id="{575FFBEB-FF7C-B8EE-C406-6AE1FC214AFB}"/>
                  </a:ext>
                </a:extLst>
              </p:cNvPr>
              <p:cNvSpPr/>
              <p:nvPr/>
            </p:nvSpPr>
            <p:spPr>
              <a:xfrm>
                <a:off x="642942" y="4367220"/>
                <a:ext cx="25402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1"/>
                  <a:gd name="f9" fmla="val 3"/>
                  <a:gd name="f10" fmla="val 5"/>
                  <a:gd name="f11" fmla="val 8"/>
                  <a:gd name="f12" fmla="val 4"/>
                  <a:gd name="f13" fmla="val 10"/>
                  <a:gd name="f14" fmla="val 6"/>
                  <a:gd name="f15" fmla="+- 0 0 -90"/>
                  <a:gd name="f16" fmla="*/ f3 1 11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9"/>
                  <a:gd name="f27" fmla="*/ 1 f23 1"/>
                  <a:gd name="f28" fmla="*/ 9 f22 1"/>
                  <a:gd name="f29" fmla="*/ 8 f23 1"/>
                  <a:gd name="f30" fmla="*/ 0 f22 1"/>
                  <a:gd name="f31" fmla="*/ 6 f23 1"/>
                  <a:gd name="f32" fmla="+- f24 0 f1"/>
                  <a:gd name="f33" fmla="*/ f27 1 11"/>
                  <a:gd name="f34" fmla="*/ f28 1 9"/>
                  <a:gd name="f35" fmla="*/ f29 1 11"/>
                  <a:gd name="f36" fmla="*/ f30 1 9"/>
                  <a:gd name="f37" fmla="*/ f31 1 11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9">
                    <a:moveTo>
                      <a:pt x="f8" y="f7"/>
                    </a:moveTo>
                    <a:cubicBezTo>
                      <a:pt x="f5" y="f9"/>
                      <a:pt x="f10" y="f9"/>
                      <a:pt x="f11" y="f5"/>
                    </a:cubicBezTo>
                    <a:cubicBezTo>
                      <a:pt x="f6" y="f12"/>
                      <a:pt x="f13" y="f11"/>
                      <a:pt x="f14" y="f7"/>
                    </a:cubicBezTo>
                    <a:cubicBezTo>
                      <a:pt x="f12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EDA4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7" name="Freeform 588">
                <a:extLst>
                  <a:ext uri="{FF2B5EF4-FFF2-40B4-BE49-F238E27FC236}">
                    <a16:creationId xmlns:a16="http://schemas.microsoft.com/office/drawing/2014/main" id="{51B1D90E-3703-0115-5DF0-5D3EC25F8AAE}"/>
                  </a:ext>
                </a:extLst>
              </p:cNvPr>
              <p:cNvSpPr/>
              <p:nvPr/>
            </p:nvSpPr>
            <p:spPr>
              <a:xfrm>
                <a:off x="582609" y="4473573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5"/>
                  <a:gd name="f11" fmla="val 2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4 f20 1"/>
                  <a:gd name="f27" fmla="*/ 4 f21 1"/>
                  <a:gd name="f28" fmla="*/ 1 f20 1"/>
                  <a:gd name="f29" fmla="*/ 5 f21 1"/>
                  <a:gd name="f30" fmla="+- f22 0 f1"/>
                  <a:gd name="f31" fmla="*/ f25 1 6"/>
                  <a:gd name="f32" fmla="*/ f26 1 7"/>
                  <a:gd name="f33" fmla="*/ f27 1 6"/>
                  <a:gd name="f34" fmla="*/ f28 1 7"/>
                  <a:gd name="f35" fmla="*/ f29 1 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6" h="7">
                    <a:moveTo>
                      <a:pt x="f5" y="f8"/>
                    </a:moveTo>
                    <a:cubicBezTo>
                      <a:pt x="f5" y="f9"/>
                      <a:pt x="f9" y="f5"/>
                      <a:pt x="f8" y="f9"/>
                    </a:cubicBezTo>
                    <a:cubicBezTo>
                      <a:pt x="f10" y="f9"/>
                      <a:pt x="f6" y="f11"/>
                      <a:pt x="f10" y="f8"/>
                    </a:cubicBezTo>
                    <a:cubicBezTo>
                      <a:pt x="f12" y="f7"/>
                      <a:pt x="f9" y="f10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7B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8" name="Freeform 589">
                <a:extLst>
                  <a:ext uri="{FF2B5EF4-FFF2-40B4-BE49-F238E27FC236}">
                    <a16:creationId xmlns:a16="http://schemas.microsoft.com/office/drawing/2014/main" id="{DAE72C6A-BE6D-B259-5553-FDB0D69CE9E2}"/>
                  </a:ext>
                </a:extLst>
              </p:cNvPr>
              <p:cNvSpPr/>
              <p:nvPr/>
            </p:nvSpPr>
            <p:spPr>
              <a:xfrm>
                <a:off x="7897809" y="5040319"/>
                <a:ext cx="17938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46"/>
                  <a:gd name="f10" fmla="val 5"/>
                  <a:gd name="f11" fmla="val 43"/>
                  <a:gd name="f12" fmla="val 3"/>
                  <a:gd name="f13" fmla="val 40"/>
                  <a:gd name="f14" fmla="val 37"/>
                  <a:gd name="f15" fmla="val 34"/>
                  <a:gd name="f16" fmla="val 33"/>
                  <a:gd name="f17" fmla="val 8"/>
                  <a:gd name="f18" fmla="val 30"/>
                  <a:gd name="f19" fmla="val 12"/>
                  <a:gd name="f20" fmla="val 29"/>
                  <a:gd name="f21" fmla="val 16"/>
                  <a:gd name="f22" fmla="val 17"/>
                  <a:gd name="f23" fmla="val 18"/>
                  <a:gd name="f24" fmla="val 32"/>
                  <a:gd name="f25" fmla="val 20"/>
                  <a:gd name="f26" fmla="val 22"/>
                  <a:gd name="f27" fmla="val 26"/>
                  <a:gd name="f28" fmla="val 24"/>
                  <a:gd name="f29" fmla="val 28"/>
                  <a:gd name="f30" fmla="val 21"/>
                  <a:gd name="f31" fmla="val 27"/>
                  <a:gd name="f32" fmla="val 15"/>
                  <a:gd name="f33" fmla="val 10"/>
                  <a:gd name="f34" fmla="val 31"/>
                  <a:gd name="f35" fmla="val 9"/>
                  <a:gd name="f36" fmla="val 7"/>
                  <a:gd name="f37" fmla="val 36"/>
                  <a:gd name="f38" fmla="val 38"/>
                  <a:gd name="f39" fmla="val 41"/>
                  <a:gd name="f40" fmla="val 6"/>
                  <a:gd name="f41" fmla="val 50"/>
                  <a:gd name="f42" fmla="val 59"/>
                  <a:gd name="f43" fmla="val 65"/>
                  <a:gd name="f44" fmla="val 64"/>
                  <a:gd name="f45" fmla="val 66"/>
                  <a:gd name="f46" fmla="val 69"/>
                  <a:gd name="f47" fmla="val 72"/>
                  <a:gd name="f48" fmla="val 44"/>
                  <a:gd name="f49" fmla="val 51"/>
                  <a:gd name="f50" fmla="+- 0 0 -90"/>
                  <a:gd name="f51" fmla="*/ f3 1 75"/>
                  <a:gd name="f52" fmla="*/ f4 1 49"/>
                  <a:gd name="f53" fmla="val f5"/>
                  <a:gd name="f54" fmla="val f6"/>
                  <a:gd name="f55" fmla="val f7"/>
                  <a:gd name="f56" fmla="*/ f50 f0 1"/>
                  <a:gd name="f57" fmla="+- f55 0 f53"/>
                  <a:gd name="f58" fmla="+- f54 0 f53"/>
                  <a:gd name="f59" fmla="*/ f56 1 f2"/>
                  <a:gd name="f60" fmla="*/ f58 1 75"/>
                  <a:gd name="f61" fmla="*/ f57 1 49"/>
                  <a:gd name="f62" fmla="*/ 4 f58 1"/>
                  <a:gd name="f63" fmla="*/ 49 f57 1"/>
                  <a:gd name="f64" fmla="*/ 3 f58 1"/>
                  <a:gd name="f65" fmla="*/ 40 f57 1"/>
                  <a:gd name="f66" fmla="*/ 5 f58 1"/>
                  <a:gd name="f67" fmla="*/ 33 f57 1"/>
                  <a:gd name="f68" fmla="*/ 16 f58 1"/>
                  <a:gd name="f69" fmla="*/ 30 f57 1"/>
                  <a:gd name="f70" fmla="*/ 20 f58 1"/>
                  <a:gd name="f71" fmla="*/ 32 f57 1"/>
                  <a:gd name="f72" fmla="*/ 24 f58 1"/>
                  <a:gd name="f73" fmla="*/ 28 f57 1"/>
                  <a:gd name="f74" fmla="*/ 30 f58 1"/>
                  <a:gd name="f75" fmla="*/ 10 f57 1"/>
                  <a:gd name="f76" fmla="*/ 33 f58 1"/>
                  <a:gd name="f77" fmla="*/ 7 f57 1"/>
                  <a:gd name="f78" fmla="*/ 38 f58 1"/>
                  <a:gd name="f79" fmla="*/ 4 f57 1"/>
                  <a:gd name="f80" fmla="*/ 50 f58 1"/>
                  <a:gd name="f81" fmla="*/ 64 f58 1"/>
                  <a:gd name="f82" fmla="*/ 26 f57 1"/>
                  <a:gd name="f83" fmla="*/ 69 f58 1"/>
                  <a:gd name="f84" fmla="*/ 37 f57 1"/>
                  <a:gd name="f85" fmla="*/ 75 f58 1"/>
                  <a:gd name="f86" fmla="+- f59 0 f1"/>
                  <a:gd name="f87" fmla="*/ f62 1 75"/>
                  <a:gd name="f88" fmla="*/ f63 1 49"/>
                  <a:gd name="f89" fmla="*/ f64 1 75"/>
                  <a:gd name="f90" fmla="*/ f65 1 49"/>
                  <a:gd name="f91" fmla="*/ f66 1 75"/>
                  <a:gd name="f92" fmla="*/ f67 1 49"/>
                  <a:gd name="f93" fmla="*/ f68 1 75"/>
                  <a:gd name="f94" fmla="*/ f69 1 49"/>
                  <a:gd name="f95" fmla="*/ f70 1 75"/>
                  <a:gd name="f96" fmla="*/ f71 1 49"/>
                  <a:gd name="f97" fmla="*/ f72 1 75"/>
                  <a:gd name="f98" fmla="*/ f73 1 49"/>
                  <a:gd name="f99" fmla="*/ f74 1 75"/>
                  <a:gd name="f100" fmla="*/ f75 1 49"/>
                  <a:gd name="f101" fmla="*/ f76 1 75"/>
                  <a:gd name="f102" fmla="*/ f77 1 49"/>
                  <a:gd name="f103" fmla="*/ f78 1 75"/>
                  <a:gd name="f104" fmla="*/ f79 1 49"/>
                  <a:gd name="f105" fmla="*/ f80 1 75"/>
                  <a:gd name="f106" fmla="*/ f81 1 75"/>
                  <a:gd name="f107" fmla="*/ f82 1 49"/>
                  <a:gd name="f108" fmla="*/ f83 1 75"/>
                  <a:gd name="f109" fmla="*/ f84 1 49"/>
                  <a:gd name="f110" fmla="*/ f85 1 75"/>
                  <a:gd name="f111" fmla="*/ 0 1 f60"/>
                  <a:gd name="f112" fmla="*/ f54 1 f60"/>
                  <a:gd name="f113" fmla="*/ 0 1 f61"/>
                  <a:gd name="f114" fmla="*/ f55 1 f61"/>
                  <a:gd name="f115" fmla="*/ f87 1 f60"/>
                  <a:gd name="f116" fmla="*/ f88 1 f61"/>
                  <a:gd name="f117" fmla="*/ f89 1 f60"/>
                  <a:gd name="f118" fmla="*/ f90 1 f61"/>
                  <a:gd name="f119" fmla="*/ f91 1 f60"/>
                  <a:gd name="f120" fmla="*/ f92 1 f61"/>
                  <a:gd name="f121" fmla="*/ f93 1 f60"/>
                  <a:gd name="f122" fmla="*/ f94 1 f61"/>
                  <a:gd name="f123" fmla="*/ f95 1 f60"/>
                  <a:gd name="f124" fmla="*/ f96 1 f61"/>
                  <a:gd name="f125" fmla="*/ f97 1 f60"/>
                  <a:gd name="f126" fmla="*/ f98 1 f61"/>
                  <a:gd name="f127" fmla="*/ f99 1 f60"/>
                  <a:gd name="f128" fmla="*/ f100 1 f61"/>
                  <a:gd name="f129" fmla="*/ f101 1 f60"/>
                  <a:gd name="f130" fmla="*/ f102 1 f61"/>
                  <a:gd name="f131" fmla="*/ f103 1 f60"/>
                  <a:gd name="f132" fmla="*/ f104 1 f61"/>
                  <a:gd name="f133" fmla="*/ f105 1 f60"/>
                  <a:gd name="f134" fmla="*/ f106 1 f60"/>
                  <a:gd name="f135" fmla="*/ f107 1 f61"/>
                  <a:gd name="f136" fmla="*/ f108 1 f60"/>
                  <a:gd name="f137" fmla="*/ f109 1 f61"/>
                  <a:gd name="f138" fmla="*/ f110 1 f60"/>
                  <a:gd name="f139" fmla="*/ f111 f51 1"/>
                  <a:gd name="f140" fmla="*/ f112 f51 1"/>
                  <a:gd name="f141" fmla="*/ f114 f52 1"/>
                  <a:gd name="f142" fmla="*/ f113 f52 1"/>
                  <a:gd name="f143" fmla="*/ f115 f51 1"/>
                  <a:gd name="f144" fmla="*/ f116 f52 1"/>
                  <a:gd name="f145" fmla="*/ f117 f51 1"/>
                  <a:gd name="f146" fmla="*/ f118 f52 1"/>
                  <a:gd name="f147" fmla="*/ f119 f51 1"/>
                  <a:gd name="f148" fmla="*/ f120 f52 1"/>
                  <a:gd name="f149" fmla="*/ f121 f51 1"/>
                  <a:gd name="f150" fmla="*/ f122 f52 1"/>
                  <a:gd name="f151" fmla="*/ f123 f51 1"/>
                  <a:gd name="f152" fmla="*/ f124 f52 1"/>
                  <a:gd name="f153" fmla="*/ f125 f51 1"/>
                  <a:gd name="f154" fmla="*/ f126 f52 1"/>
                  <a:gd name="f155" fmla="*/ f127 f51 1"/>
                  <a:gd name="f156" fmla="*/ f128 f52 1"/>
                  <a:gd name="f157" fmla="*/ f129 f51 1"/>
                  <a:gd name="f158" fmla="*/ f130 f52 1"/>
                  <a:gd name="f159" fmla="*/ f131 f51 1"/>
                  <a:gd name="f160" fmla="*/ f132 f52 1"/>
                  <a:gd name="f161" fmla="*/ f133 f51 1"/>
                  <a:gd name="f162" fmla="*/ f134 f51 1"/>
                  <a:gd name="f163" fmla="*/ f135 f52 1"/>
                  <a:gd name="f164" fmla="*/ f136 f51 1"/>
                  <a:gd name="f165" fmla="*/ f137 f52 1"/>
                  <a:gd name="f166" fmla="*/ f138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6">
                    <a:pos x="f143" y="f144"/>
                  </a:cxn>
                  <a:cxn ang="f86">
                    <a:pos x="f145" y="f146"/>
                  </a:cxn>
                  <a:cxn ang="f86">
                    <a:pos x="f147" y="f148"/>
                  </a:cxn>
                  <a:cxn ang="f86">
                    <a:pos x="f149" y="f150"/>
                  </a:cxn>
                  <a:cxn ang="f86">
                    <a:pos x="f151" y="f152"/>
                  </a:cxn>
                  <a:cxn ang="f86">
                    <a:pos x="f153" y="f154"/>
                  </a:cxn>
                  <a:cxn ang="f86">
                    <a:pos x="f155" y="f156"/>
                  </a:cxn>
                  <a:cxn ang="f86">
                    <a:pos x="f157" y="f158"/>
                  </a:cxn>
                  <a:cxn ang="f86">
                    <a:pos x="f159" y="f160"/>
                  </a:cxn>
                  <a:cxn ang="f86">
                    <a:pos x="f161" y="f158"/>
                  </a:cxn>
                  <a:cxn ang="f86">
                    <a:pos x="f162" y="f163"/>
                  </a:cxn>
                  <a:cxn ang="f86">
                    <a:pos x="f164" y="f165"/>
                  </a:cxn>
                  <a:cxn ang="f86">
                    <a:pos x="f166" y="f144"/>
                  </a:cxn>
                  <a:cxn ang="f86">
                    <a:pos x="f143" y="f144"/>
                  </a:cxn>
                </a:cxnLst>
                <a:rect l="f139" t="f142" r="f140" b="f141"/>
                <a:pathLst>
                  <a:path w="75" h="49">
                    <a:moveTo>
                      <a:pt x="f8" y="f7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5" y="f14"/>
                      <a:pt x="f8" y="f15"/>
                      <a:pt x="f10" y="f16"/>
                    </a:cubicBezTo>
                    <a:cubicBezTo>
                      <a:pt x="f17" y="f18"/>
                      <a:pt x="f19" y="f20"/>
                      <a:pt x="f21" y="f18"/>
                    </a:cubicBezTo>
                    <a:cubicBezTo>
                      <a:pt x="f22" y="f18"/>
                      <a:pt x="f23" y="f24"/>
                      <a:pt x="f25" y="f24"/>
                    </a:cubicBezTo>
                    <a:cubicBezTo>
                      <a:pt x="f26" y="f24"/>
                      <a:pt x="f27" y="f24"/>
                      <a:pt x="f28" y="f29"/>
                    </a:cubicBezTo>
                    <a:cubicBezTo>
                      <a:pt x="f30" y="f25"/>
                      <a:pt x="f31" y="f32"/>
                      <a:pt x="f18" y="f33"/>
                    </a:cubicBezTo>
                    <a:cubicBezTo>
                      <a:pt x="f34" y="f35"/>
                      <a:pt x="f16" y="f35"/>
                      <a:pt x="f16" y="f36"/>
                    </a:cubicBezTo>
                    <a:cubicBezTo>
                      <a:pt x="f34" y="f5"/>
                      <a:pt x="f37" y="f12"/>
                      <a:pt x="f38" y="f8"/>
                    </a:cubicBezTo>
                    <a:cubicBezTo>
                      <a:pt x="f39" y="f36"/>
                      <a:pt x="f9" y="f40"/>
                      <a:pt x="f41" y="f36"/>
                    </a:cubicBezTo>
                    <a:cubicBezTo>
                      <a:pt x="f42" y="f33"/>
                      <a:pt x="f43" y="f22"/>
                      <a:pt x="f44" y="f27"/>
                    </a:cubicBezTo>
                    <a:cubicBezTo>
                      <a:pt x="f44" y="f24"/>
                      <a:pt x="f45" y="f15"/>
                      <a:pt x="f46" y="f14"/>
                    </a:cubicBezTo>
                    <a:cubicBezTo>
                      <a:pt x="f47" y="f39"/>
                      <a:pt x="f6" y="f48"/>
                      <a:pt x="f6" y="f7"/>
                    </a:cubicBezTo>
                    <a:cubicBezTo>
                      <a:pt x="f49" y="f7"/>
                      <a:pt x="f29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89" name="Freeform 590">
                <a:extLst>
                  <a:ext uri="{FF2B5EF4-FFF2-40B4-BE49-F238E27FC236}">
                    <a16:creationId xmlns:a16="http://schemas.microsoft.com/office/drawing/2014/main" id="{9612B58C-CDF0-A698-5979-B442A1282CED}"/>
                  </a:ext>
                </a:extLst>
              </p:cNvPr>
              <p:cNvSpPr/>
              <p:nvPr/>
            </p:nvSpPr>
            <p:spPr>
              <a:xfrm>
                <a:off x="8470901" y="5064130"/>
                <a:ext cx="161921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39"/>
                  <a:gd name="f8" fmla="val 9"/>
                  <a:gd name="f9" fmla="val 11"/>
                  <a:gd name="f10" fmla="val 15"/>
                  <a:gd name="f11" fmla="val 8"/>
                  <a:gd name="f12" fmla="val 21"/>
                  <a:gd name="f13" fmla="val 7"/>
                  <a:gd name="f14" fmla="val 27"/>
                  <a:gd name="f15" fmla="val 3"/>
                  <a:gd name="f16" fmla="val 30"/>
                  <a:gd name="f17" fmla="val 38"/>
                  <a:gd name="f18" fmla="val 13"/>
                  <a:gd name="f19" fmla="val 17"/>
                  <a:gd name="f20" fmla="val 37"/>
                  <a:gd name="f21" fmla="val 18"/>
                  <a:gd name="f22" fmla="val 22"/>
                  <a:gd name="f23" fmla="val 40"/>
                  <a:gd name="f24" fmla="val 23"/>
                  <a:gd name="f25" fmla="val 41"/>
                  <a:gd name="f26" fmla="val 25"/>
                  <a:gd name="f27" fmla="val 42"/>
                  <a:gd name="f28" fmla="val 43"/>
                  <a:gd name="f29" fmla="val 49"/>
                  <a:gd name="f30" fmla="val 54"/>
                  <a:gd name="f31" fmla="val 60"/>
                  <a:gd name="f32" fmla="val 61"/>
                  <a:gd name="f33" fmla="val 63"/>
                  <a:gd name="f34" fmla="val 24"/>
                  <a:gd name="f35" fmla="val 67"/>
                  <a:gd name="f36" fmla="val 28"/>
                  <a:gd name="f37" fmla="val 66"/>
                  <a:gd name="f38" fmla="val 31"/>
                  <a:gd name="f39" fmla="val 65"/>
                  <a:gd name="f40" fmla="val 34"/>
                  <a:gd name="f41" fmla="val 36"/>
                  <a:gd name="f42" fmla="val 44"/>
                  <a:gd name="f43" fmla="val 1"/>
                  <a:gd name="f44" fmla="val 2"/>
                  <a:gd name="f45" fmla="val 4"/>
                  <a:gd name="f46" fmla="val 20"/>
                  <a:gd name="f47" fmla="+- 0 0 -90"/>
                  <a:gd name="f48" fmla="*/ f3 1 68"/>
                  <a:gd name="f49" fmla="*/ f4 1 39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68"/>
                  <a:gd name="f58" fmla="*/ f54 1 39"/>
                  <a:gd name="f59" fmla="*/ 9 f55 1"/>
                  <a:gd name="f60" fmla="*/ 11 f54 1"/>
                  <a:gd name="f61" fmla="*/ 27 f55 1"/>
                  <a:gd name="f62" fmla="*/ 3 f54 1"/>
                  <a:gd name="f63" fmla="*/ 38 f55 1"/>
                  <a:gd name="f64" fmla="*/ 13 f54 1"/>
                  <a:gd name="f65" fmla="*/ 37 f55 1"/>
                  <a:gd name="f66" fmla="*/ 18 f54 1"/>
                  <a:gd name="f67" fmla="*/ 40 f55 1"/>
                  <a:gd name="f68" fmla="*/ 23 f54 1"/>
                  <a:gd name="f69" fmla="*/ 43 f55 1"/>
                  <a:gd name="f70" fmla="*/ 22 f54 1"/>
                  <a:gd name="f71" fmla="*/ 60 f55 1"/>
                  <a:gd name="f72" fmla="*/ 25 f54 1"/>
                  <a:gd name="f73" fmla="*/ 63 f55 1"/>
                  <a:gd name="f74" fmla="*/ 27 f54 1"/>
                  <a:gd name="f75" fmla="*/ 66 f55 1"/>
                  <a:gd name="f76" fmla="*/ 31 f54 1"/>
                  <a:gd name="f77" fmla="*/ 39 f54 1"/>
                  <a:gd name="f78" fmla="*/ 0 f55 1"/>
                  <a:gd name="f79" fmla="*/ 1 f55 1"/>
                  <a:gd name="f80" fmla="*/ 4 f55 1"/>
                  <a:gd name="f81" fmla="*/ 20 f54 1"/>
                  <a:gd name="f82" fmla="+- f56 0 f1"/>
                  <a:gd name="f83" fmla="*/ f59 1 68"/>
                  <a:gd name="f84" fmla="*/ f60 1 39"/>
                  <a:gd name="f85" fmla="*/ f61 1 68"/>
                  <a:gd name="f86" fmla="*/ f62 1 39"/>
                  <a:gd name="f87" fmla="*/ f63 1 68"/>
                  <a:gd name="f88" fmla="*/ f64 1 39"/>
                  <a:gd name="f89" fmla="*/ f65 1 68"/>
                  <a:gd name="f90" fmla="*/ f66 1 39"/>
                  <a:gd name="f91" fmla="*/ f67 1 68"/>
                  <a:gd name="f92" fmla="*/ f68 1 39"/>
                  <a:gd name="f93" fmla="*/ f69 1 68"/>
                  <a:gd name="f94" fmla="*/ f70 1 39"/>
                  <a:gd name="f95" fmla="*/ f71 1 68"/>
                  <a:gd name="f96" fmla="*/ f72 1 39"/>
                  <a:gd name="f97" fmla="*/ f73 1 68"/>
                  <a:gd name="f98" fmla="*/ f74 1 39"/>
                  <a:gd name="f99" fmla="*/ f75 1 68"/>
                  <a:gd name="f100" fmla="*/ f76 1 39"/>
                  <a:gd name="f101" fmla="*/ f77 1 39"/>
                  <a:gd name="f102" fmla="*/ f78 1 68"/>
                  <a:gd name="f103" fmla="*/ f79 1 68"/>
                  <a:gd name="f104" fmla="*/ f80 1 68"/>
                  <a:gd name="f105" fmla="*/ f81 1 39"/>
                  <a:gd name="f106" fmla="*/ 0 1 f57"/>
                  <a:gd name="f107" fmla="*/ f51 1 f57"/>
                  <a:gd name="f108" fmla="*/ 0 1 f58"/>
                  <a:gd name="f109" fmla="*/ f52 1 f58"/>
                  <a:gd name="f110" fmla="*/ f83 1 f57"/>
                  <a:gd name="f111" fmla="*/ f84 1 f58"/>
                  <a:gd name="f112" fmla="*/ f85 1 f57"/>
                  <a:gd name="f113" fmla="*/ f86 1 f58"/>
                  <a:gd name="f114" fmla="*/ f87 1 f57"/>
                  <a:gd name="f115" fmla="*/ f88 1 f58"/>
                  <a:gd name="f116" fmla="*/ f89 1 f57"/>
                  <a:gd name="f117" fmla="*/ f90 1 f58"/>
                  <a:gd name="f118" fmla="*/ f91 1 f57"/>
                  <a:gd name="f119" fmla="*/ f92 1 f58"/>
                  <a:gd name="f120" fmla="*/ f93 1 f57"/>
                  <a:gd name="f121" fmla="*/ f94 1 f58"/>
                  <a:gd name="f122" fmla="*/ f95 1 f57"/>
                  <a:gd name="f123" fmla="*/ f96 1 f58"/>
                  <a:gd name="f124" fmla="*/ f97 1 f57"/>
                  <a:gd name="f125" fmla="*/ f98 1 f58"/>
                  <a:gd name="f126" fmla="*/ f99 1 f57"/>
                  <a:gd name="f127" fmla="*/ f100 1 f58"/>
                  <a:gd name="f128" fmla="*/ f101 1 f58"/>
                  <a:gd name="f129" fmla="*/ f102 1 f57"/>
                  <a:gd name="f130" fmla="*/ f103 1 f57"/>
                  <a:gd name="f131" fmla="*/ f104 1 f57"/>
                  <a:gd name="f132" fmla="*/ f105 1 f58"/>
                  <a:gd name="f133" fmla="*/ f106 f48 1"/>
                  <a:gd name="f134" fmla="*/ f107 f48 1"/>
                  <a:gd name="f135" fmla="*/ f109 f49 1"/>
                  <a:gd name="f136" fmla="*/ f108 f49 1"/>
                  <a:gd name="f137" fmla="*/ f110 f48 1"/>
                  <a:gd name="f138" fmla="*/ f111 f49 1"/>
                  <a:gd name="f139" fmla="*/ f112 f48 1"/>
                  <a:gd name="f140" fmla="*/ f113 f49 1"/>
                  <a:gd name="f141" fmla="*/ f114 f48 1"/>
                  <a:gd name="f142" fmla="*/ f115 f49 1"/>
                  <a:gd name="f143" fmla="*/ f116 f48 1"/>
                  <a:gd name="f144" fmla="*/ f117 f49 1"/>
                  <a:gd name="f145" fmla="*/ f118 f48 1"/>
                  <a:gd name="f146" fmla="*/ f119 f49 1"/>
                  <a:gd name="f147" fmla="*/ f120 f48 1"/>
                  <a:gd name="f148" fmla="*/ f121 f49 1"/>
                  <a:gd name="f149" fmla="*/ f122 f48 1"/>
                  <a:gd name="f150" fmla="*/ f123 f49 1"/>
                  <a:gd name="f151" fmla="*/ f124 f48 1"/>
                  <a:gd name="f152" fmla="*/ f125 f49 1"/>
                  <a:gd name="f153" fmla="*/ f126 f48 1"/>
                  <a:gd name="f154" fmla="*/ f127 f49 1"/>
                  <a:gd name="f155" fmla="*/ f128 f49 1"/>
                  <a:gd name="f156" fmla="*/ f129 f48 1"/>
                  <a:gd name="f157" fmla="*/ f130 f48 1"/>
                  <a:gd name="f158" fmla="*/ f131 f48 1"/>
                  <a:gd name="f159" fmla="*/ f132 f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2">
                    <a:pos x="f137" y="f138"/>
                  </a:cxn>
                  <a:cxn ang="f82">
                    <a:pos x="f139" y="f140"/>
                  </a:cxn>
                  <a:cxn ang="f82">
                    <a:pos x="f141" y="f142"/>
                  </a:cxn>
                  <a:cxn ang="f82">
                    <a:pos x="f143" y="f144"/>
                  </a:cxn>
                  <a:cxn ang="f82">
                    <a:pos x="f145" y="f146"/>
                  </a:cxn>
                  <a:cxn ang="f82">
                    <a:pos x="f147" y="f148"/>
                  </a:cxn>
                  <a:cxn ang="f82">
                    <a:pos x="f149" y="f150"/>
                  </a:cxn>
                  <a:cxn ang="f82">
                    <a:pos x="f151" y="f152"/>
                  </a:cxn>
                  <a:cxn ang="f82">
                    <a:pos x="f153" y="f154"/>
                  </a:cxn>
                  <a:cxn ang="f82">
                    <a:pos x="f153" y="f155"/>
                  </a:cxn>
                  <a:cxn ang="f82">
                    <a:pos x="f156" y="f155"/>
                  </a:cxn>
                  <a:cxn ang="f82">
                    <a:pos x="f157" y="f150"/>
                  </a:cxn>
                  <a:cxn ang="f82">
                    <a:pos x="f158" y="f159"/>
                  </a:cxn>
                  <a:cxn ang="f82">
                    <a:pos x="f158" y="f159"/>
                  </a:cxn>
                  <a:cxn ang="f82">
                    <a:pos x="f137" y="f138"/>
                  </a:cxn>
                </a:cxnLst>
                <a:rect l="f133" t="f136" r="f134" b="f135"/>
                <a:pathLst>
                  <a:path w="68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13"/>
                      <a:pt x="f17" y="f18"/>
                    </a:cubicBezTo>
                    <a:cubicBezTo>
                      <a:pt x="f17" y="f10"/>
                      <a:pt x="f17" y="f19"/>
                      <a:pt x="f20" y="f21"/>
                    </a:cubicBezTo>
                    <a:cubicBezTo>
                      <a:pt x="f20" y="f12"/>
                      <a:pt x="f17" y="f22"/>
                      <a:pt x="f23" y="f24"/>
                    </a:cubicBezTo>
                    <a:cubicBezTo>
                      <a:pt x="f25" y="f26"/>
                      <a:pt x="f27" y="f24"/>
                      <a:pt x="f28" y="f22"/>
                    </a:cubicBezTo>
                    <a:cubicBezTo>
                      <a:pt x="f29" y="f21"/>
                      <a:pt x="f30" y="f24"/>
                      <a:pt x="f31" y="f26"/>
                    </a:cubicBezTo>
                    <a:cubicBezTo>
                      <a:pt x="f32" y="f26"/>
                      <a:pt x="f32" y="f14"/>
                      <a:pt x="f33" y="f14"/>
                    </a:cubicBezTo>
                    <a:cubicBezTo>
                      <a:pt x="f6" y="f34"/>
                      <a:pt x="f35" y="f36"/>
                      <a:pt x="f37" y="f38"/>
                    </a:cubicBezTo>
                    <a:cubicBezTo>
                      <a:pt x="f39" y="f40"/>
                      <a:pt x="f37" y="f41"/>
                      <a:pt x="f37" y="f7"/>
                    </a:cubicBezTo>
                    <a:cubicBezTo>
                      <a:pt x="f42" y="f7"/>
                      <a:pt x="f22" y="f7"/>
                      <a:pt x="f5" y="f7"/>
                    </a:cubicBezTo>
                    <a:cubicBezTo>
                      <a:pt x="f43" y="f40"/>
                      <a:pt x="f5" y="f16"/>
                      <a:pt x="f43" y="f26"/>
                    </a:cubicBezTo>
                    <a:cubicBezTo>
                      <a:pt x="f43" y="f22"/>
                      <a:pt x="f44" y="f12"/>
                      <a:pt x="f45" y="f46"/>
                    </a:cubicBezTo>
                    <a:cubicBezTo>
                      <a:pt x="f45" y="f46"/>
                      <a:pt x="f45" y="f46"/>
                      <a:pt x="f45" y="f46"/>
                    </a:cubicBezTo>
                    <a:cubicBezTo>
                      <a:pt x="f13" y="f21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0" name="Freeform 591">
                <a:extLst>
                  <a:ext uri="{FF2B5EF4-FFF2-40B4-BE49-F238E27FC236}">
                    <a16:creationId xmlns:a16="http://schemas.microsoft.com/office/drawing/2014/main" id="{400E2F8A-231C-B997-894A-5573DF3610B6}"/>
                  </a:ext>
                </a:extLst>
              </p:cNvPr>
              <p:cNvSpPr/>
              <p:nvPr/>
            </p:nvSpPr>
            <p:spPr>
              <a:xfrm>
                <a:off x="8153403" y="50434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2"/>
                  <a:gd name="f10" fmla="val 2"/>
                  <a:gd name="f11" fmla="val 28"/>
                  <a:gd name="f12" fmla="val 5"/>
                  <a:gd name="f13" fmla="val 34"/>
                  <a:gd name="f14" fmla="val 6"/>
                  <a:gd name="f15" fmla="val 38"/>
                  <a:gd name="f16" fmla="val 7"/>
                  <a:gd name="f17" fmla="val 40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31"/>
                  <a:gd name="f27" fmla="val 39"/>
                  <a:gd name="f28" fmla="val 29"/>
                  <a:gd name="f29" fmla="val 1"/>
                  <a:gd name="f30" fmla="val 41"/>
                  <a:gd name="f31" fmla="val 30"/>
                  <a:gd name="f32" fmla="val 11"/>
                  <a:gd name="f33" fmla="val 13"/>
                  <a:gd name="f34" fmla="val 14"/>
                  <a:gd name="f35" fmla="val 3"/>
                  <a:gd name="f36" fmla="+- 0 0 -90"/>
                  <a:gd name="f37" fmla="*/ f3 1 47"/>
                  <a:gd name="f38" fmla="*/ f4 1 48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7"/>
                  <a:gd name="f47" fmla="*/ f43 1 48"/>
                  <a:gd name="f48" fmla="*/ 16 f44 1"/>
                  <a:gd name="f49" fmla="*/ 0 f43 1"/>
                  <a:gd name="f50" fmla="*/ 34 f44 1"/>
                  <a:gd name="f51" fmla="*/ 6 f43 1"/>
                  <a:gd name="f52" fmla="*/ 42 f44 1"/>
                  <a:gd name="f53" fmla="*/ 12 f43 1"/>
                  <a:gd name="f54" fmla="*/ 43 f44 1"/>
                  <a:gd name="f55" fmla="*/ 21 f43 1"/>
                  <a:gd name="f56" fmla="*/ 22 f43 1"/>
                  <a:gd name="f57" fmla="*/ 48 f43 1"/>
                  <a:gd name="f58" fmla="*/ 1 f44 1"/>
                  <a:gd name="f59" fmla="*/ 5 f44 1"/>
                  <a:gd name="f60" fmla="*/ 30 f43 1"/>
                  <a:gd name="f61" fmla="*/ 14 f44 1"/>
                  <a:gd name="f62" fmla="*/ 5 f43 1"/>
                  <a:gd name="f63" fmla="+- f45 0 f1"/>
                  <a:gd name="f64" fmla="*/ f48 1 47"/>
                  <a:gd name="f65" fmla="*/ f49 1 48"/>
                  <a:gd name="f66" fmla="*/ f50 1 47"/>
                  <a:gd name="f67" fmla="*/ f51 1 48"/>
                  <a:gd name="f68" fmla="*/ f52 1 47"/>
                  <a:gd name="f69" fmla="*/ f53 1 48"/>
                  <a:gd name="f70" fmla="*/ f54 1 47"/>
                  <a:gd name="f71" fmla="*/ f55 1 48"/>
                  <a:gd name="f72" fmla="*/ f56 1 48"/>
                  <a:gd name="f73" fmla="*/ f57 1 48"/>
                  <a:gd name="f74" fmla="*/ f58 1 47"/>
                  <a:gd name="f75" fmla="*/ f59 1 47"/>
                  <a:gd name="f76" fmla="*/ f60 1 48"/>
                  <a:gd name="f77" fmla="*/ f61 1 47"/>
                  <a:gd name="f78" fmla="*/ f62 1 48"/>
                  <a:gd name="f79" fmla="*/ 0 1 f46"/>
                  <a:gd name="f80" fmla="*/ f40 1 f46"/>
                  <a:gd name="f81" fmla="*/ 0 1 f47"/>
                  <a:gd name="f82" fmla="*/ f41 1 f47"/>
                  <a:gd name="f83" fmla="*/ f64 1 f46"/>
                  <a:gd name="f84" fmla="*/ f65 1 f47"/>
                  <a:gd name="f85" fmla="*/ f66 1 f46"/>
                  <a:gd name="f86" fmla="*/ f67 1 f47"/>
                  <a:gd name="f87" fmla="*/ f68 1 f46"/>
                  <a:gd name="f88" fmla="*/ f69 1 f47"/>
                  <a:gd name="f89" fmla="*/ f70 1 f46"/>
                  <a:gd name="f90" fmla="*/ f71 1 f47"/>
                  <a:gd name="f91" fmla="*/ f72 1 f47"/>
                  <a:gd name="f92" fmla="*/ f73 1 f47"/>
                  <a:gd name="f93" fmla="*/ f74 1 f46"/>
                  <a:gd name="f94" fmla="*/ f75 1 f46"/>
                  <a:gd name="f95" fmla="*/ f76 1 f47"/>
                  <a:gd name="f96" fmla="*/ f77 1 f46"/>
                  <a:gd name="f97" fmla="*/ f78 1 f47"/>
                  <a:gd name="f98" fmla="*/ f79 f37 1"/>
                  <a:gd name="f99" fmla="*/ f80 f37 1"/>
                  <a:gd name="f100" fmla="*/ f82 f38 1"/>
                  <a:gd name="f101" fmla="*/ f81 f38 1"/>
                  <a:gd name="f102" fmla="*/ f83 f37 1"/>
                  <a:gd name="f103" fmla="*/ f84 f38 1"/>
                  <a:gd name="f104" fmla="*/ f85 f37 1"/>
                  <a:gd name="f105" fmla="*/ f86 f38 1"/>
                  <a:gd name="f106" fmla="*/ f87 f37 1"/>
                  <a:gd name="f107" fmla="*/ f88 f38 1"/>
                  <a:gd name="f108" fmla="*/ f89 f37 1"/>
                  <a:gd name="f109" fmla="*/ f90 f38 1"/>
                  <a:gd name="f110" fmla="*/ f91 f38 1"/>
                  <a:gd name="f111" fmla="*/ f92 f38 1"/>
                  <a:gd name="f112" fmla="*/ f93 f37 1"/>
                  <a:gd name="f113" fmla="*/ f94 f37 1"/>
                  <a:gd name="f114" fmla="*/ f95 f38 1"/>
                  <a:gd name="f115" fmla="*/ f96 f37 1"/>
                  <a:gd name="f116" fmla="*/ f97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108" y="f109"/>
                  </a:cxn>
                  <a:cxn ang="f63">
                    <a:pos x="f108" y="f110"/>
                  </a:cxn>
                  <a:cxn ang="f63">
                    <a:pos x="f108" y="f111"/>
                  </a:cxn>
                  <a:cxn ang="f63">
                    <a:pos x="f112" y="f111"/>
                  </a:cxn>
                  <a:cxn ang="f63">
                    <a:pos x="f113" y="f114"/>
                  </a:cxn>
                  <a:cxn ang="f63">
                    <a:pos x="f115" y="f116"/>
                  </a:cxn>
                  <a:cxn ang="f63">
                    <a:pos x="f102" y="f103"/>
                  </a:cxn>
                </a:cxnLst>
                <a:rect l="f98" t="f101" r="f99" b="f100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9"/>
                      <a:pt x="f24" y="f9"/>
                      <a:pt x="f24" y="f9"/>
                    </a:cubicBezTo>
                    <a:cubicBezTo>
                      <a:pt x="f6" y="f26"/>
                      <a:pt x="f6" y="f27"/>
                      <a:pt x="f24" y="f7"/>
                    </a:cubicBezTo>
                    <a:cubicBezTo>
                      <a:pt x="f28" y="f7"/>
                      <a:pt x="f22" y="f7"/>
                      <a:pt x="f29" y="f7"/>
                    </a:cubicBezTo>
                    <a:cubicBezTo>
                      <a:pt x="f5" y="f30"/>
                      <a:pt x="f10" y="f13"/>
                      <a:pt x="f12" y="f31"/>
                    </a:cubicBezTo>
                    <a:cubicBezTo>
                      <a:pt x="f32" y="f9"/>
                      <a:pt x="f20" y="f33"/>
                      <a:pt x="f34" y="f12"/>
                    </a:cubicBezTo>
                    <a:cubicBezTo>
                      <a:pt x="f34" y="f35"/>
                      <a:pt x="f33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1" name="Freeform 592">
                <a:extLst>
                  <a:ext uri="{FF2B5EF4-FFF2-40B4-BE49-F238E27FC236}">
                    <a16:creationId xmlns:a16="http://schemas.microsoft.com/office/drawing/2014/main" id="{51DFE4C7-4F0A-ACD0-7548-58BC6513F473}"/>
                  </a:ext>
                </a:extLst>
              </p:cNvPr>
              <p:cNvSpPr/>
              <p:nvPr/>
            </p:nvSpPr>
            <p:spPr>
              <a:xfrm>
                <a:off x="8094661" y="5026027"/>
                <a:ext cx="9683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8"/>
                  <a:gd name="f11" fmla="val 23"/>
                  <a:gd name="f12" fmla="val 36"/>
                  <a:gd name="f13" fmla="val 31"/>
                  <a:gd name="f14" fmla="val 32"/>
                  <a:gd name="f15" fmla="val 34"/>
                  <a:gd name="f16" fmla="val 35"/>
                  <a:gd name="f17" fmla="val 27"/>
                  <a:gd name="f18" fmla="val 39"/>
                  <a:gd name="f19" fmla="val 30"/>
                  <a:gd name="f20" fmla="val 48"/>
                  <a:gd name="f21" fmla="val 26"/>
                  <a:gd name="f22" fmla="val 20"/>
                  <a:gd name="f23" fmla="val 13"/>
                  <a:gd name="f24" fmla="val 5"/>
                  <a:gd name="f25" fmla="val 52"/>
                  <a:gd name="f26" fmla="val 4"/>
                  <a:gd name="f27" fmla="val 3"/>
                  <a:gd name="f28" fmla="val 45"/>
                  <a:gd name="f29" fmla="val 12"/>
                  <a:gd name="f30" fmla="val 22"/>
                  <a:gd name="f31" fmla="val 16"/>
                  <a:gd name="f32" fmla="val 17"/>
                  <a:gd name="f33" fmla="val 14"/>
                  <a:gd name="f34" fmla="val 18"/>
                  <a:gd name="f35" fmla="val 9"/>
                  <a:gd name="f36" fmla="val 24"/>
                  <a:gd name="f37" fmla="val 1"/>
                  <a:gd name="f38" fmla="val 37"/>
                  <a:gd name="f39" fmla="+- 0 0 -90"/>
                  <a:gd name="f40" fmla="*/ f3 1 41"/>
                  <a:gd name="f41" fmla="*/ f4 1 5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55"/>
                  <a:gd name="f51" fmla="*/ 41 f47 1"/>
                  <a:gd name="f52" fmla="*/ 7 f46 1"/>
                  <a:gd name="f53" fmla="*/ 36 f47 1"/>
                  <a:gd name="f54" fmla="*/ 31 f46 1"/>
                  <a:gd name="f55" fmla="*/ 35 f47 1"/>
                  <a:gd name="f56" fmla="*/ 35 f46 1"/>
                  <a:gd name="f57" fmla="*/ 26 f47 1"/>
                  <a:gd name="f58" fmla="*/ 55 f46 1"/>
                  <a:gd name="f59" fmla="*/ 7 f47 1"/>
                  <a:gd name="f60" fmla="*/ 3 f47 1"/>
                  <a:gd name="f61" fmla="*/ 45 f46 1"/>
                  <a:gd name="f62" fmla="*/ 12 f47 1"/>
                  <a:gd name="f63" fmla="*/ 22 f46 1"/>
                  <a:gd name="f64" fmla="*/ 17 f47 1"/>
                  <a:gd name="f65" fmla="*/ 14 f46 1"/>
                  <a:gd name="f66" fmla="*/ 24 f47 1"/>
                  <a:gd name="f67" fmla="*/ 1 f46 1"/>
                  <a:gd name="f68" fmla="+- f48 0 f1"/>
                  <a:gd name="f69" fmla="*/ f51 1 41"/>
                  <a:gd name="f70" fmla="*/ f52 1 55"/>
                  <a:gd name="f71" fmla="*/ f53 1 41"/>
                  <a:gd name="f72" fmla="*/ f54 1 55"/>
                  <a:gd name="f73" fmla="*/ f55 1 41"/>
                  <a:gd name="f74" fmla="*/ f56 1 55"/>
                  <a:gd name="f75" fmla="*/ f57 1 41"/>
                  <a:gd name="f76" fmla="*/ f58 1 55"/>
                  <a:gd name="f77" fmla="*/ f59 1 41"/>
                  <a:gd name="f78" fmla="*/ f60 1 41"/>
                  <a:gd name="f79" fmla="*/ f61 1 55"/>
                  <a:gd name="f80" fmla="*/ f62 1 41"/>
                  <a:gd name="f81" fmla="*/ f63 1 55"/>
                  <a:gd name="f82" fmla="*/ f64 1 41"/>
                  <a:gd name="f83" fmla="*/ f65 1 55"/>
                  <a:gd name="f84" fmla="*/ f66 1 41"/>
                  <a:gd name="f85" fmla="*/ f67 1 55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49"/>
                  <a:gd name="f100" fmla="*/ f79 1 f50"/>
                  <a:gd name="f101" fmla="*/ f80 1 f49"/>
                  <a:gd name="f102" fmla="*/ f81 1 f50"/>
                  <a:gd name="f103" fmla="*/ f82 1 f49"/>
                  <a:gd name="f104" fmla="*/ f83 1 f50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0 1"/>
                  <a:gd name="f121" fmla="*/ f100 f41 1"/>
                  <a:gd name="f122" fmla="*/ f101 f40 1"/>
                  <a:gd name="f123" fmla="*/ f102 f41 1"/>
                  <a:gd name="f124" fmla="*/ f103 f40 1"/>
                  <a:gd name="f125" fmla="*/ f104 f41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18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24" y="f125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2" y="f14"/>
                      <a:pt x="f12" y="f15"/>
                      <a:pt x="f16" y="f16"/>
                    </a:cubicBezTo>
                    <a:cubicBezTo>
                      <a:pt x="f17" y="f18"/>
                      <a:pt x="f19" y="f20"/>
                      <a:pt x="f21" y="f7"/>
                    </a:cubicBezTo>
                    <a:cubicBezTo>
                      <a:pt x="f22" y="f7"/>
                      <a:pt x="f23" y="f7"/>
                      <a:pt x="f8" y="f7"/>
                    </a:cubicBezTo>
                    <a:cubicBezTo>
                      <a:pt x="f24" y="f25"/>
                      <a:pt x="f26" y="f20"/>
                      <a:pt x="f27" y="f28"/>
                    </a:cubicBezTo>
                    <a:cubicBezTo>
                      <a:pt x="f5" y="f12"/>
                      <a:pt x="f26" y="f21"/>
                      <a:pt x="f29" y="f30"/>
                    </a:cubicBezTo>
                    <a:cubicBezTo>
                      <a:pt x="f9" y="f22"/>
                      <a:pt x="f31" y="f32"/>
                      <a:pt x="f32" y="f33"/>
                    </a:cubicBezTo>
                    <a:cubicBezTo>
                      <a:pt x="f34" y="f35"/>
                      <a:pt x="f34" y="f27"/>
                      <a:pt x="f36" y="f37"/>
                    </a:cubicBezTo>
                    <a:cubicBezTo>
                      <a:pt x="f19" y="f5"/>
                      <a:pt x="f38" y="f37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2" name="Freeform 593">
                <a:extLst>
                  <a:ext uri="{FF2B5EF4-FFF2-40B4-BE49-F238E27FC236}">
                    <a16:creationId xmlns:a16="http://schemas.microsoft.com/office/drawing/2014/main" id="{8E27E2B9-0462-57A3-8BB5-B7C5B8CEA7D4}"/>
                  </a:ext>
                </a:extLst>
              </p:cNvPr>
              <p:cNvSpPr/>
              <p:nvPr/>
            </p:nvSpPr>
            <p:spPr>
              <a:xfrm>
                <a:off x="7607295" y="5083177"/>
                <a:ext cx="1555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19"/>
                  <a:gd name="f19" fmla="val 7"/>
                  <a:gd name="f20" fmla="val 23"/>
                  <a:gd name="f21" fmla="val 26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5"/>
                  <a:gd name="f28" fmla="val 50"/>
                  <a:gd name="f29" fmla="val 57"/>
                  <a:gd name="f30" fmla="val 61"/>
                  <a:gd name="f31" fmla="val 21"/>
                  <a:gd name="f32" fmla="val 25"/>
                  <a:gd name="f33" fmla="val 43"/>
                  <a:gd name="f34" fmla="+- 0 0 -90"/>
                  <a:gd name="f35" fmla="*/ f3 1 65"/>
                  <a:gd name="f36" fmla="*/ f4 1 31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65"/>
                  <a:gd name="f45" fmla="*/ f41 1 31"/>
                  <a:gd name="f46" fmla="*/ 1 f42 1"/>
                  <a:gd name="f47" fmla="*/ 31 f41 1"/>
                  <a:gd name="f48" fmla="*/ 10 f42 1"/>
                  <a:gd name="f49" fmla="*/ 10 f41 1"/>
                  <a:gd name="f50" fmla="*/ 16 f42 1"/>
                  <a:gd name="f51" fmla="*/ 8 f41 1"/>
                  <a:gd name="f52" fmla="*/ 26 f42 1"/>
                  <a:gd name="f53" fmla="*/ 2 f41 1"/>
                  <a:gd name="f54" fmla="*/ 39 f42 1"/>
                  <a:gd name="f55" fmla="*/ 5 f41 1"/>
                  <a:gd name="f56" fmla="*/ 57 f42 1"/>
                  <a:gd name="f57" fmla="*/ 19 f41 1"/>
                  <a:gd name="f58" fmla="*/ 65 f42 1"/>
                  <a:gd name="f59" fmla="+- f43 0 f1"/>
                  <a:gd name="f60" fmla="*/ f46 1 65"/>
                  <a:gd name="f61" fmla="*/ f47 1 31"/>
                  <a:gd name="f62" fmla="*/ f48 1 65"/>
                  <a:gd name="f63" fmla="*/ f49 1 31"/>
                  <a:gd name="f64" fmla="*/ f50 1 65"/>
                  <a:gd name="f65" fmla="*/ f51 1 31"/>
                  <a:gd name="f66" fmla="*/ f52 1 65"/>
                  <a:gd name="f67" fmla="*/ f53 1 31"/>
                  <a:gd name="f68" fmla="*/ f54 1 65"/>
                  <a:gd name="f69" fmla="*/ f55 1 31"/>
                  <a:gd name="f70" fmla="*/ f56 1 65"/>
                  <a:gd name="f71" fmla="*/ f57 1 31"/>
                  <a:gd name="f72" fmla="*/ f58 1 65"/>
                  <a:gd name="f73" fmla="*/ 0 1 f44"/>
                  <a:gd name="f74" fmla="*/ f38 1 f44"/>
                  <a:gd name="f75" fmla="*/ 0 1 f45"/>
                  <a:gd name="f76" fmla="*/ f39 1 f45"/>
                  <a:gd name="f77" fmla="*/ f60 1 f44"/>
                  <a:gd name="f78" fmla="*/ f61 1 f45"/>
                  <a:gd name="f79" fmla="*/ f62 1 f44"/>
                  <a:gd name="f80" fmla="*/ f63 1 f45"/>
                  <a:gd name="f81" fmla="*/ f64 1 f44"/>
                  <a:gd name="f82" fmla="*/ f65 1 f45"/>
                  <a:gd name="f83" fmla="*/ f66 1 f44"/>
                  <a:gd name="f84" fmla="*/ f67 1 f45"/>
                  <a:gd name="f85" fmla="*/ f68 1 f44"/>
                  <a:gd name="f86" fmla="*/ f69 1 f45"/>
                  <a:gd name="f87" fmla="*/ f70 1 f44"/>
                  <a:gd name="f88" fmla="*/ f71 1 f45"/>
                  <a:gd name="f89" fmla="*/ f72 1 f44"/>
                  <a:gd name="f90" fmla="*/ f73 f35 1"/>
                  <a:gd name="f91" fmla="*/ f74 f35 1"/>
                  <a:gd name="f92" fmla="*/ f76 f36 1"/>
                  <a:gd name="f93" fmla="*/ f75 f36 1"/>
                  <a:gd name="f94" fmla="*/ f77 f35 1"/>
                  <a:gd name="f95" fmla="*/ f78 f36 1"/>
                  <a:gd name="f96" fmla="*/ f79 f35 1"/>
                  <a:gd name="f97" fmla="*/ f80 f36 1"/>
                  <a:gd name="f98" fmla="*/ f81 f35 1"/>
                  <a:gd name="f99" fmla="*/ f82 f36 1"/>
                  <a:gd name="f100" fmla="*/ f83 f35 1"/>
                  <a:gd name="f101" fmla="*/ f84 f36 1"/>
                  <a:gd name="f102" fmla="*/ f85 f35 1"/>
                  <a:gd name="f103" fmla="*/ f86 f36 1"/>
                  <a:gd name="f104" fmla="*/ f87 f35 1"/>
                  <a:gd name="f105" fmla="*/ f88 f36 1"/>
                  <a:gd name="f106" fmla="*/ f89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94" y="f95"/>
                  </a:cxn>
                  <a:cxn ang="f59">
                    <a:pos x="f96" y="f97"/>
                  </a:cxn>
                  <a:cxn ang="f59">
                    <a:pos x="f98" y="f99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95"/>
                  </a:cxn>
                  <a:cxn ang="f59">
                    <a:pos x="f94" y="f95"/>
                  </a:cxn>
                </a:cxnLst>
                <a:rect l="f90" t="f93" r="f91" b="f92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18"/>
                    </a:cubicBezTo>
                    <a:cubicBezTo>
                      <a:pt x="f30" y="f31"/>
                      <a:pt x="f6" y="f32"/>
                      <a:pt x="f6" y="f7"/>
                    </a:cubicBezTo>
                    <a:cubicBezTo>
                      <a:pt x="f33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3" name="Freeform 594">
                <a:extLst>
                  <a:ext uri="{FF2B5EF4-FFF2-40B4-BE49-F238E27FC236}">
                    <a16:creationId xmlns:a16="http://schemas.microsoft.com/office/drawing/2014/main" id="{1A829192-774A-568B-36C7-50C41C41996A}"/>
                  </a:ext>
                </a:extLst>
              </p:cNvPr>
              <p:cNvSpPr/>
              <p:nvPr/>
            </p:nvSpPr>
            <p:spPr>
              <a:xfrm>
                <a:off x="8845548" y="5129217"/>
                <a:ext cx="7144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2"/>
                  <a:gd name="f9" fmla="val 7"/>
                  <a:gd name="f10" fmla="val 5"/>
                  <a:gd name="f11" fmla="val 4"/>
                  <a:gd name="f12" fmla="val 16"/>
                  <a:gd name="f13" fmla="val 1"/>
                  <a:gd name="f14" fmla="val 17"/>
                  <a:gd name="f15" fmla="val 19"/>
                  <a:gd name="f16" fmla="val 20"/>
                  <a:gd name="f17" fmla="val 23"/>
                  <a:gd name="f18" fmla="val 26"/>
                  <a:gd name="f19" fmla="val 28"/>
                  <a:gd name="f20" fmla="val 8"/>
                  <a:gd name="f21" fmla="val 9"/>
                  <a:gd name="f22" fmla="val 25"/>
                  <a:gd name="f23" fmla="val 10"/>
                  <a:gd name="f24" fmla="+- 0 0 -90"/>
                  <a:gd name="f25" fmla="*/ f3 1 30"/>
                  <a:gd name="f26" fmla="*/ f4 1 1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0"/>
                  <a:gd name="f35" fmla="*/ f31 1 12"/>
                  <a:gd name="f36" fmla="*/ 2 f32 1"/>
                  <a:gd name="f37" fmla="*/ 7 f31 1"/>
                  <a:gd name="f38" fmla="*/ 16 f32 1"/>
                  <a:gd name="f39" fmla="*/ 1 f31 1"/>
                  <a:gd name="f40" fmla="*/ 20 f32 1"/>
                  <a:gd name="f41" fmla="*/ 28 f32 1"/>
                  <a:gd name="f42" fmla="*/ 4 f31 1"/>
                  <a:gd name="f43" fmla="*/ 25 f32 1"/>
                  <a:gd name="f44" fmla="*/ 12 f31 1"/>
                  <a:gd name="f45" fmla="*/ 0 f32 1"/>
                  <a:gd name="f46" fmla="+- f33 0 f1"/>
                  <a:gd name="f47" fmla="*/ f36 1 30"/>
                  <a:gd name="f48" fmla="*/ f37 1 12"/>
                  <a:gd name="f49" fmla="*/ f38 1 30"/>
                  <a:gd name="f50" fmla="*/ f39 1 12"/>
                  <a:gd name="f51" fmla="*/ f40 1 30"/>
                  <a:gd name="f52" fmla="*/ f41 1 30"/>
                  <a:gd name="f53" fmla="*/ f42 1 12"/>
                  <a:gd name="f54" fmla="*/ f43 1 30"/>
                  <a:gd name="f55" fmla="*/ f44 1 12"/>
                  <a:gd name="f56" fmla="*/ f45 1 30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4"/>
                  <a:gd name="f67" fmla="*/ f53 1 f35"/>
                  <a:gd name="f68" fmla="*/ f54 1 f34"/>
                  <a:gd name="f69" fmla="*/ f55 1 f35"/>
                  <a:gd name="f70" fmla="*/ f56 1 f34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5 1"/>
                  <a:gd name="f81" fmla="*/ f67 f26 1"/>
                  <a:gd name="f82" fmla="*/ f68 f25 1"/>
                  <a:gd name="f83" fmla="*/ f69 f26 1"/>
                  <a:gd name="f84" fmla="*/ f7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78"/>
                  </a:cxn>
                  <a:cxn ang="f46">
                    <a:pos x="f80" y="f81"/>
                  </a:cxn>
                  <a:cxn ang="f46">
                    <a:pos x="f82" y="f83"/>
                  </a:cxn>
                  <a:cxn ang="f46">
                    <a:pos x="f84" y="f83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30" h="12">
                    <a:moveTo>
                      <a:pt x="f8" y="f9"/>
                    </a:moveTo>
                    <a:cubicBezTo>
                      <a:pt x="f9" y="f10"/>
                      <a:pt x="f7" y="f11"/>
                      <a:pt x="f12" y="f13"/>
                    </a:cubicBezTo>
                    <a:cubicBezTo>
                      <a:pt x="f14" y="f13"/>
                      <a:pt x="f15" y="f13"/>
                      <a:pt x="f16" y="f13"/>
                    </a:cubicBezTo>
                    <a:cubicBezTo>
                      <a:pt x="f17" y="f5"/>
                      <a:pt x="f18" y="f13"/>
                      <a:pt x="f19" y="f11"/>
                    </a:cubicBezTo>
                    <a:cubicBezTo>
                      <a:pt x="f6" y="f20"/>
                      <a:pt x="f18" y="f21"/>
                      <a:pt x="f22" y="f7"/>
                    </a:cubicBezTo>
                    <a:cubicBezTo>
                      <a:pt x="f14" y="f7"/>
                      <a:pt x="f21" y="f7"/>
                      <a:pt x="f5" y="f7"/>
                    </a:cubicBezTo>
                    <a:cubicBezTo>
                      <a:pt x="f13" y="f23"/>
                      <a:pt x="f13" y="f21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4" name="Freeform 595">
                <a:extLst>
                  <a:ext uri="{FF2B5EF4-FFF2-40B4-BE49-F238E27FC236}">
                    <a16:creationId xmlns:a16="http://schemas.microsoft.com/office/drawing/2014/main" id="{229AA95C-D4F9-3266-EE5A-A5E4B975E14E}"/>
                  </a:ext>
                </a:extLst>
              </p:cNvPr>
              <p:cNvSpPr/>
              <p:nvPr/>
            </p:nvSpPr>
            <p:spPr>
              <a:xfrm>
                <a:off x="8718547" y="5140327"/>
                <a:ext cx="41276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1"/>
                  <a:gd name="f11" fmla="val 6"/>
                  <a:gd name="f12" fmla="+- 0 0 -90"/>
                  <a:gd name="f13" fmla="*/ f3 1 17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7"/>
                  <a:gd name="f23" fmla="*/ f19 1 7"/>
                  <a:gd name="f24" fmla="*/ 0 f20 1"/>
                  <a:gd name="f25" fmla="*/ 7 f19 1"/>
                  <a:gd name="f26" fmla="*/ 17 f20 1"/>
                  <a:gd name="f27" fmla="+- f21 0 f1"/>
                  <a:gd name="f28" fmla="*/ f24 1 17"/>
                  <a:gd name="f29" fmla="*/ f25 1 7"/>
                  <a:gd name="f30" fmla="*/ f26 1 17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5" name="Freeform 596">
                <a:extLst>
                  <a:ext uri="{FF2B5EF4-FFF2-40B4-BE49-F238E27FC236}">
                    <a16:creationId xmlns:a16="http://schemas.microsoft.com/office/drawing/2014/main" id="{DA72DDD7-D69D-A0A1-B8E6-37ACA1A36CC6}"/>
                  </a:ext>
                </a:extLst>
              </p:cNvPr>
              <p:cNvSpPr/>
              <p:nvPr/>
            </p:nvSpPr>
            <p:spPr>
              <a:xfrm>
                <a:off x="8270876" y="5143499"/>
                <a:ext cx="23810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4"/>
                  <a:gd name="f9" fmla="val 3"/>
                  <a:gd name="f10" fmla="val 9"/>
                  <a:gd name="f11" fmla="val 2"/>
                  <a:gd name="f12" fmla="val 7"/>
                  <a:gd name="f13" fmla="+- 0 0 -90"/>
                  <a:gd name="f14" fmla="*/ f3 1 10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10"/>
                  <a:gd name="f25" fmla="*/ 0 f21 1"/>
                  <a:gd name="f26" fmla="*/ 6 f20 1"/>
                  <a:gd name="f27" fmla="*/ 3 f21 1"/>
                  <a:gd name="f28" fmla="*/ 0 f20 1"/>
                  <a:gd name="f29" fmla="*/ 10 f21 1"/>
                  <a:gd name="f30" fmla="+- f22 0 f1"/>
                  <a:gd name="f31" fmla="*/ f25 1 10"/>
                  <a:gd name="f32" fmla="*/ f26 1 6"/>
                  <a:gd name="f33" fmla="*/ f27 1 10"/>
                  <a:gd name="f34" fmla="*/ f28 1 6"/>
                  <a:gd name="f35" fmla="*/ f29 1 10"/>
                  <a:gd name="f36" fmla="*/ 0 1 f24"/>
                  <a:gd name="f37" fmla="*/ f17 1 f24"/>
                  <a:gd name="f38" fmla="*/ 0 1 f23"/>
                  <a:gd name="f39" fmla="*/ f18 1 f23"/>
                  <a:gd name="f40" fmla="*/ f31 1 f24"/>
                  <a:gd name="f41" fmla="*/ f32 1 f23"/>
                  <a:gd name="f42" fmla="*/ f33 1 f24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10" h="6">
                    <a:moveTo>
                      <a:pt x="f5" y="f7"/>
                    </a:moveTo>
                    <a:cubicBezTo>
                      <a:pt x="f5" y="f8"/>
                      <a:pt x="f5" y="f5"/>
                      <a:pt x="f9" y="f5"/>
                    </a:cubicBezTo>
                    <a:cubicBezTo>
                      <a:pt x="f7" y="f5"/>
                      <a:pt x="f10" y="f11"/>
                      <a:pt x="f6" y="f7"/>
                    </a:cubicBezTo>
                    <a:cubicBezTo>
                      <a:pt x="f12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6" name="Freeform 597">
                <a:extLst>
                  <a:ext uri="{FF2B5EF4-FFF2-40B4-BE49-F238E27FC236}">
                    <a16:creationId xmlns:a16="http://schemas.microsoft.com/office/drawing/2014/main" id="{471D1DC7-A4BE-7DC6-89BB-D8A25BE588F8}"/>
                  </a:ext>
                </a:extLst>
              </p:cNvPr>
              <p:cNvSpPr/>
              <p:nvPr/>
            </p:nvSpPr>
            <p:spPr>
              <a:xfrm>
                <a:off x="8839203" y="5145091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4"/>
                  <a:gd name="f8" fmla="val 2"/>
                  <a:gd name="f9" fmla="val 3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0 f17 1"/>
                  <a:gd name="f22" fmla="*/ 3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5"/>
                    </a:moveTo>
                    <a:cubicBezTo>
                      <a:pt x="f7" y="f8"/>
                      <a:pt x="f6" y="f7"/>
                      <a:pt x="f9" y="f6"/>
                    </a:cubicBezTo>
                    <a:cubicBezTo>
                      <a:pt x="f9" y="f6"/>
                      <a:pt x="f9" y="f6"/>
                      <a:pt x="f8" y="f6"/>
                    </a:cubicBezTo>
                    <a:cubicBezTo>
                      <a:pt x="f5" y="f8"/>
                      <a:pt x="f10" y="f5"/>
                      <a:pt x="f6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7" name="Freeform 598">
                <a:extLst>
                  <a:ext uri="{FF2B5EF4-FFF2-40B4-BE49-F238E27FC236}">
                    <a16:creationId xmlns:a16="http://schemas.microsoft.com/office/drawing/2014/main" id="{4A547FB0-99F7-15CE-5D0B-62C57C122D1D}"/>
                  </a:ext>
                </a:extLst>
              </p:cNvPr>
              <p:cNvSpPr/>
              <p:nvPr/>
            </p:nvSpPr>
            <p:spPr>
              <a:xfrm>
                <a:off x="8286750" y="4427543"/>
                <a:ext cx="168277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5"/>
                  <a:gd name="f8" fmla="val 2"/>
                  <a:gd name="f9" fmla="val 45"/>
                  <a:gd name="f10" fmla="val 43"/>
                  <a:gd name="f11" fmla="val 40"/>
                  <a:gd name="f12" fmla="val 4"/>
                  <a:gd name="f13" fmla="val 38"/>
                  <a:gd name="f14" fmla="val 7"/>
                  <a:gd name="f15" fmla="val 33"/>
                  <a:gd name="f16" fmla="val 5"/>
                  <a:gd name="f17" fmla="val 29"/>
                  <a:gd name="f18" fmla="val 24"/>
                  <a:gd name="f19" fmla="val 14"/>
                  <a:gd name="f20" fmla="val 6"/>
                  <a:gd name="f21" fmla="val 16"/>
                  <a:gd name="f22" fmla="val 25"/>
                  <a:gd name="f23" fmla="val 32"/>
                  <a:gd name="f24" fmla="val 39"/>
                  <a:gd name="f25" fmla="val 44"/>
                  <a:gd name="f26" fmla="val 49"/>
                  <a:gd name="f27" fmla="val 53"/>
                  <a:gd name="f28" fmla="val 54"/>
                  <a:gd name="f29" fmla="val 55"/>
                  <a:gd name="f30" fmla="val 11"/>
                  <a:gd name="f31" fmla="val 59"/>
                  <a:gd name="f32" fmla="val 13"/>
                  <a:gd name="f33" fmla="val 62"/>
                  <a:gd name="f34" fmla="val 68"/>
                  <a:gd name="f35" fmla="val 21"/>
                  <a:gd name="f36" fmla="val 41"/>
                  <a:gd name="f37" fmla="val 67"/>
                  <a:gd name="f38" fmla="val 64"/>
                  <a:gd name="f39" fmla="val 65"/>
                  <a:gd name="f40" fmla="val 66"/>
                  <a:gd name="f41" fmla="val 57"/>
                  <a:gd name="f42" fmla="val 58"/>
                  <a:gd name="f43" fmla="val 60"/>
                  <a:gd name="f44" fmla="val 56"/>
                  <a:gd name="f45" fmla="val 61"/>
                  <a:gd name="f46" fmla="val 50"/>
                  <a:gd name="f47" fmla="val 48"/>
                  <a:gd name="f48" fmla="val 47"/>
                  <a:gd name="f49" fmla="val 51"/>
                  <a:gd name="f50" fmla="val 52"/>
                  <a:gd name="f51" fmla="val 63"/>
                  <a:gd name="f52" fmla="val 34"/>
                  <a:gd name="f53" fmla="val 28"/>
                  <a:gd name="f54" fmla="val 27"/>
                  <a:gd name="f55" fmla="val 69"/>
                  <a:gd name="f56" fmla="val 71"/>
                  <a:gd name="f57" fmla="val 73"/>
                  <a:gd name="f58" fmla="val 20"/>
                  <a:gd name="f59" fmla="val 72"/>
                  <a:gd name="f60" fmla="val 18"/>
                  <a:gd name="f61" fmla="val 9"/>
                  <a:gd name="f62" fmla="+- 0 0 -90"/>
                  <a:gd name="f63" fmla="*/ f3 1 70"/>
                  <a:gd name="f64" fmla="*/ f4 1 75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0"/>
                  <a:gd name="f73" fmla="*/ f69 1 75"/>
                  <a:gd name="f74" fmla="*/ 2 f70 1"/>
                  <a:gd name="f75" fmla="*/ 45 f69 1"/>
                  <a:gd name="f76" fmla="*/ 4 f70 1"/>
                  <a:gd name="f77" fmla="*/ 38 f69 1"/>
                  <a:gd name="f78" fmla="*/ 24 f69 1"/>
                  <a:gd name="f79" fmla="*/ 16 f70 1"/>
                  <a:gd name="f80" fmla="*/ 6 f69 1"/>
                  <a:gd name="f81" fmla="*/ 39 f70 1"/>
                  <a:gd name="f82" fmla="*/ 2 f69 1"/>
                  <a:gd name="f83" fmla="*/ 53 f70 1"/>
                  <a:gd name="f84" fmla="*/ 4 f69 1"/>
                  <a:gd name="f85" fmla="*/ 55 f70 1"/>
                  <a:gd name="f86" fmla="*/ 62 f70 1"/>
                  <a:gd name="f87" fmla="*/ 16 f69 1"/>
                  <a:gd name="f88" fmla="*/ 68 f70 1"/>
                  <a:gd name="f89" fmla="*/ 41 f69 1"/>
                  <a:gd name="f90" fmla="*/ 65 f70 1"/>
                  <a:gd name="f91" fmla="*/ 54 f69 1"/>
                  <a:gd name="f92" fmla="*/ 59 f70 1"/>
                  <a:gd name="f93" fmla="*/ 60 f69 1"/>
                  <a:gd name="f94" fmla="*/ 50 f70 1"/>
                  <a:gd name="f95" fmla="*/ 58 f69 1"/>
                  <a:gd name="f96" fmla="*/ 47 f70 1"/>
                  <a:gd name="f97" fmla="*/ 53 f69 1"/>
                  <a:gd name="f98" fmla="*/ 41 f70 1"/>
                  <a:gd name="f99" fmla="*/ 55 f69 1"/>
                  <a:gd name="f100" fmla="*/ 28 f70 1"/>
                  <a:gd name="f101" fmla="*/ 68 f69 1"/>
                  <a:gd name="f102" fmla="*/ 24 f70 1"/>
                  <a:gd name="f103" fmla="*/ 71 f69 1"/>
                  <a:gd name="f104" fmla="*/ 20 f70 1"/>
                  <a:gd name="f105" fmla="*/ 72 f69 1"/>
                  <a:gd name="f106" fmla="*/ 9 f70 1"/>
                  <a:gd name="f107" fmla="*/ 62 f69 1"/>
                  <a:gd name="f108" fmla="+- f71 0 f1"/>
                  <a:gd name="f109" fmla="*/ f74 1 70"/>
                  <a:gd name="f110" fmla="*/ f75 1 75"/>
                  <a:gd name="f111" fmla="*/ f76 1 70"/>
                  <a:gd name="f112" fmla="*/ f77 1 75"/>
                  <a:gd name="f113" fmla="*/ f78 1 75"/>
                  <a:gd name="f114" fmla="*/ f79 1 70"/>
                  <a:gd name="f115" fmla="*/ f80 1 75"/>
                  <a:gd name="f116" fmla="*/ f81 1 70"/>
                  <a:gd name="f117" fmla="*/ f82 1 75"/>
                  <a:gd name="f118" fmla="*/ f83 1 70"/>
                  <a:gd name="f119" fmla="*/ f84 1 75"/>
                  <a:gd name="f120" fmla="*/ f85 1 70"/>
                  <a:gd name="f121" fmla="*/ f86 1 70"/>
                  <a:gd name="f122" fmla="*/ f87 1 75"/>
                  <a:gd name="f123" fmla="*/ f88 1 70"/>
                  <a:gd name="f124" fmla="*/ f89 1 75"/>
                  <a:gd name="f125" fmla="*/ f90 1 70"/>
                  <a:gd name="f126" fmla="*/ f91 1 75"/>
                  <a:gd name="f127" fmla="*/ f92 1 70"/>
                  <a:gd name="f128" fmla="*/ f93 1 75"/>
                  <a:gd name="f129" fmla="*/ f94 1 70"/>
                  <a:gd name="f130" fmla="*/ f95 1 75"/>
                  <a:gd name="f131" fmla="*/ f96 1 70"/>
                  <a:gd name="f132" fmla="*/ f97 1 75"/>
                  <a:gd name="f133" fmla="*/ f98 1 70"/>
                  <a:gd name="f134" fmla="*/ f99 1 75"/>
                  <a:gd name="f135" fmla="*/ f100 1 70"/>
                  <a:gd name="f136" fmla="*/ f101 1 75"/>
                  <a:gd name="f137" fmla="*/ f102 1 70"/>
                  <a:gd name="f138" fmla="*/ f103 1 75"/>
                  <a:gd name="f139" fmla="*/ f104 1 70"/>
                  <a:gd name="f140" fmla="*/ f105 1 75"/>
                  <a:gd name="f141" fmla="*/ f106 1 70"/>
                  <a:gd name="f142" fmla="*/ f107 1 75"/>
                  <a:gd name="f143" fmla="*/ 0 1 f72"/>
                  <a:gd name="f144" fmla="*/ f66 1 f72"/>
                  <a:gd name="f145" fmla="*/ 0 1 f73"/>
                  <a:gd name="f146" fmla="*/ f67 1 f73"/>
                  <a:gd name="f147" fmla="*/ f109 1 f72"/>
                  <a:gd name="f148" fmla="*/ f110 1 f73"/>
                  <a:gd name="f149" fmla="*/ f111 1 f72"/>
                  <a:gd name="f150" fmla="*/ f112 1 f73"/>
                  <a:gd name="f151" fmla="*/ f113 1 f73"/>
                  <a:gd name="f152" fmla="*/ f114 1 f72"/>
                  <a:gd name="f153" fmla="*/ f115 1 f73"/>
                  <a:gd name="f154" fmla="*/ f116 1 f72"/>
                  <a:gd name="f155" fmla="*/ f117 1 f73"/>
                  <a:gd name="f156" fmla="*/ f118 1 f72"/>
                  <a:gd name="f157" fmla="*/ f119 1 f73"/>
                  <a:gd name="f158" fmla="*/ f120 1 f72"/>
                  <a:gd name="f159" fmla="*/ f121 1 f72"/>
                  <a:gd name="f160" fmla="*/ f122 1 f73"/>
                  <a:gd name="f161" fmla="*/ f123 1 f72"/>
                  <a:gd name="f162" fmla="*/ f124 1 f73"/>
                  <a:gd name="f163" fmla="*/ f125 1 f72"/>
                  <a:gd name="f164" fmla="*/ f126 1 f73"/>
                  <a:gd name="f165" fmla="*/ f127 1 f72"/>
                  <a:gd name="f166" fmla="*/ f128 1 f73"/>
                  <a:gd name="f167" fmla="*/ f129 1 f72"/>
                  <a:gd name="f168" fmla="*/ f130 1 f73"/>
                  <a:gd name="f169" fmla="*/ f131 1 f72"/>
                  <a:gd name="f170" fmla="*/ f132 1 f73"/>
                  <a:gd name="f171" fmla="*/ f133 1 f72"/>
                  <a:gd name="f172" fmla="*/ f134 1 f73"/>
                  <a:gd name="f173" fmla="*/ f135 1 f72"/>
                  <a:gd name="f174" fmla="*/ f136 1 f73"/>
                  <a:gd name="f175" fmla="*/ f137 1 f72"/>
                  <a:gd name="f176" fmla="*/ f138 1 f73"/>
                  <a:gd name="f177" fmla="*/ f139 1 f72"/>
                  <a:gd name="f178" fmla="*/ f140 1 f73"/>
                  <a:gd name="f179" fmla="*/ f141 1 f72"/>
                  <a:gd name="f180" fmla="*/ f142 1 f73"/>
                  <a:gd name="f181" fmla="*/ f143 f63 1"/>
                  <a:gd name="f182" fmla="*/ f144 f63 1"/>
                  <a:gd name="f183" fmla="*/ f146 f64 1"/>
                  <a:gd name="f184" fmla="*/ f145 f64 1"/>
                  <a:gd name="f185" fmla="*/ f147 f63 1"/>
                  <a:gd name="f186" fmla="*/ f148 f64 1"/>
                  <a:gd name="f187" fmla="*/ f149 f63 1"/>
                  <a:gd name="f188" fmla="*/ f150 f64 1"/>
                  <a:gd name="f189" fmla="*/ f151 f64 1"/>
                  <a:gd name="f190" fmla="*/ f152 f63 1"/>
                  <a:gd name="f191" fmla="*/ f153 f64 1"/>
                  <a:gd name="f192" fmla="*/ f154 f63 1"/>
                  <a:gd name="f193" fmla="*/ f155 f64 1"/>
                  <a:gd name="f194" fmla="*/ f156 f63 1"/>
                  <a:gd name="f195" fmla="*/ f157 f64 1"/>
                  <a:gd name="f196" fmla="*/ f158 f63 1"/>
                  <a:gd name="f197" fmla="*/ f159 f63 1"/>
                  <a:gd name="f198" fmla="*/ f160 f64 1"/>
                  <a:gd name="f199" fmla="*/ f161 f63 1"/>
                  <a:gd name="f200" fmla="*/ f162 f64 1"/>
                  <a:gd name="f201" fmla="*/ f163 f63 1"/>
                  <a:gd name="f202" fmla="*/ f164 f64 1"/>
                  <a:gd name="f203" fmla="*/ f165 f63 1"/>
                  <a:gd name="f204" fmla="*/ f166 f64 1"/>
                  <a:gd name="f205" fmla="*/ f167 f63 1"/>
                  <a:gd name="f206" fmla="*/ f168 f64 1"/>
                  <a:gd name="f207" fmla="*/ f169 f63 1"/>
                  <a:gd name="f208" fmla="*/ f170 f64 1"/>
                  <a:gd name="f209" fmla="*/ f171 f63 1"/>
                  <a:gd name="f210" fmla="*/ f172 f64 1"/>
                  <a:gd name="f211" fmla="*/ f173 f63 1"/>
                  <a:gd name="f212" fmla="*/ f174 f64 1"/>
                  <a:gd name="f213" fmla="*/ f175 f63 1"/>
                  <a:gd name="f214" fmla="*/ f176 f64 1"/>
                  <a:gd name="f215" fmla="*/ f177 f63 1"/>
                  <a:gd name="f216" fmla="*/ f178 f64 1"/>
                  <a:gd name="f217" fmla="*/ f179 f63 1"/>
                  <a:gd name="f218" fmla="*/ f180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85" y="f186"/>
                  </a:cxn>
                  <a:cxn ang="f108">
                    <a:pos x="f187" y="f188"/>
                  </a:cxn>
                  <a:cxn ang="f108">
                    <a:pos x="f187" y="f189"/>
                  </a:cxn>
                  <a:cxn ang="f108">
                    <a:pos x="f190" y="f191"/>
                  </a:cxn>
                  <a:cxn ang="f108">
                    <a:pos x="f192" y="f193"/>
                  </a:cxn>
                  <a:cxn ang="f108">
                    <a:pos x="f194" y="f195"/>
                  </a:cxn>
                  <a:cxn ang="f108">
                    <a:pos x="f196" y="f191"/>
                  </a:cxn>
                  <a:cxn ang="f108">
                    <a:pos x="f197" y="f198"/>
                  </a:cxn>
                  <a:cxn ang="f108">
                    <a:pos x="f199" y="f200"/>
                  </a:cxn>
                  <a:cxn ang="f108">
                    <a:pos x="f201" y="f202"/>
                  </a:cxn>
                  <a:cxn ang="f108">
                    <a:pos x="f203" y="f204"/>
                  </a:cxn>
                  <a:cxn ang="f108">
                    <a:pos x="f205" y="f206"/>
                  </a:cxn>
                  <a:cxn ang="f108">
                    <a:pos x="f207" y="f208"/>
                  </a:cxn>
                  <a:cxn ang="f108">
                    <a:pos x="f209" y="f210"/>
                  </a:cxn>
                  <a:cxn ang="f108">
                    <a:pos x="f211" y="f212"/>
                  </a:cxn>
                  <a:cxn ang="f108">
                    <a:pos x="f213" y="f214"/>
                  </a:cxn>
                  <a:cxn ang="f108">
                    <a:pos x="f215" y="f216"/>
                  </a:cxn>
                  <a:cxn ang="f108">
                    <a:pos x="f217" y="f218"/>
                  </a:cxn>
                  <a:cxn ang="f108">
                    <a:pos x="f185" y="f186"/>
                  </a:cxn>
                </a:cxnLst>
                <a:rect l="f181" t="f184" r="f182" b="f183"/>
                <a:pathLst>
                  <a:path w="70" h="7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6" y="f17"/>
                      <a:pt x="f12" y="f18"/>
                    </a:cubicBezTo>
                    <a:cubicBezTo>
                      <a:pt x="f5" y="f19"/>
                      <a:pt x="f20" y="f16"/>
                      <a:pt x="f21" y="f20"/>
                    </a:cubicBezTo>
                    <a:cubicBezTo>
                      <a:pt x="f22" y="f14"/>
                      <a:pt x="f23" y="f16"/>
                      <a:pt x="f24" y="f8"/>
                    </a:cubicBezTo>
                    <a:cubicBezTo>
                      <a:pt x="f25" y="f5"/>
                      <a:pt x="f26" y="f8"/>
                      <a:pt x="f27" y="f12"/>
                    </a:cubicBezTo>
                    <a:cubicBezTo>
                      <a:pt x="f28" y="f12"/>
                      <a:pt x="f29" y="f16"/>
                      <a:pt x="f29" y="f20"/>
                    </a:cubicBezTo>
                    <a:cubicBezTo>
                      <a:pt x="f29" y="f30"/>
                      <a:pt x="f31" y="f32"/>
                      <a:pt x="f33" y="f21"/>
                    </a:cubicBezTo>
                    <a:cubicBezTo>
                      <a:pt x="f34" y="f35"/>
                      <a:pt x="f6" y="f15"/>
                      <a:pt x="f34" y="f36"/>
                    </a:cubicBezTo>
                    <a:cubicBezTo>
                      <a:pt x="f37" y="f9"/>
                      <a:pt x="f38" y="f26"/>
                      <a:pt x="f39" y="f28"/>
                    </a:cubicBezTo>
                    <a:cubicBezTo>
                      <a:pt x="f40" y="f41"/>
                      <a:pt x="f33" y="f42"/>
                      <a:pt x="f31" y="f43"/>
                    </a:cubicBezTo>
                    <a:cubicBezTo>
                      <a:pt x="f44" y="f45"/>
                      <a:pt x="f27" y="f43"/>
                      <a:pt x="f46" y="f42"/>
                    </a:cubicBezTo>
                    <a:cubicBezTo>
                      <a:pt x="f26" y="f41"/>
                      <a:pt x="f47" y="f29"/>
                      <a:pt x="f48" y="f27"/>
                    </a:cubicBezTo>
                    <a:cubicBezTo>
                      <a:pt x="f9" y="f49"/>
                      <a:pt x="f36" y="f50"/>
                      <a:pt x="f36" y="f29"/>
                    </a:cubicBezTo>
                    <a:cubicBezTo>
                      <a:pt x="f11" y="f51"/>
                      <a:pt x="f52" y="f39"/>
                      <a:pt x="f53" y="f34"/>
                    </a:cubicBezTo>
                    <a:cubicBezTo>
                      <a:pt x="f54" y="f55"/>
                      <a:pt x="f22" y="f55"/>
                      <a:pt x="f18" y="f56"/>
                    </a:cubicBezTo>
                    <a:cubicBezTo>
                      <a:pt x="f18" y="f7"/>
                      <a:pt x="f35" y="f57"/>
                      <a:pt x="f58" y="f59"/>
                    </a:cubicBezTo>
                    <a:cubicBezTo>
                      <a:pt x="f60" y="f37"/>
                      <a:pt x="f32" y="f39"/>
                      <a:pt x="f61" y="f33"/>
                    </a:cubicBezTo>
                    <a:cubicBezTo>
                      <a:pt x="f16" y="f42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8" name="Freeform 599">
                <a:extLst>
                  <a:ext uri="{FF2B5EF4-FFF2-40B4-BE49-F238E27FC236}">
                    <a16:creationId xmlns:a16="http://schemas.microsoft.com/office/drawing/2014/main" id="{1CC86103-02C2-2BE1-694D-5E13175635D4}"/>
                  </a:ext>
                </a:extLst>
              </p:cNvPr>
              <p:cNvSpPr/>
              <p:nvPr/>
            </p:nvSpPr>
            <p:spPr>
              <a:xfrm>
                <a:off x="8826502" y="44497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3"/>
                  <a:gd name="f9" fmla="val 67"/>
                  <a:gd name="f10" fmla="val 12"/>
                  <a:gd name="f11" fmla="val 66"/>
                  <a:gd name="f12" fmla="val 8"/>
                  <a:gd name="f13" fmla="val 56"/>
                  <a:gd name="f14" fmla="val 5"/>
                  <a:gd name="f15" fmla="val 51"/>
                  <a:gd name="f16" fmla="val 45"/>
                  <a:gd name="f17" fmla="val 7"/>
                  <a:gd name="f18" fmla="val 40"/>
                  <a:gd name="f19" fmla="val 9"/>
                  <a:gd name="f20" fmla="val 36"/>
                  <a:gd name="f21" fmla="val 32"/>
                  <a:gd name="f22" fmla="val 15"/>
                  <a:gd name="f23" fmla="val 20"/>
                  <a:gd name="f24" fmla="val 27"/>
                  <a:gd name="f25" fmla="val 33"/>
                  <a:gd name="f26" fmla="val 39"/>
                  <a:gd name="f27" fmla="val 3"/>
                  <a:gd name="f28" fmla="val 44"/>
                  <a:gd name="f29" fmla="val 49"/>
                  <a:gd name="f30" fmla="val 1"/>
                  <a:gd name="f31" fmla="val 54"/>
                  <a:gd name="f32" fmla="val 55"/>
                  <a:gd name="f33" fmla="val 4"/>
                  <a:gd name="f34" fmla="val 11"/>
                  <a:gd name="f35" fmla="val 62"/>
                  <a:gd name="f36" fmla="val 65"/>
                  <a:gd name="f37" fmla="val 16"/>
                  <a:gd name="f38" fmla="val 68"/>
                  <a:gd name="f39" fmla="val 18"/>
                  <a:gd name="f40" fmla="val 70"/>
                  <a:gd name="f41" fmla="val 69"/>
                  <a:gd name="f42" fmla="val 24"/>
                  <a:gd name="f43" fmla="val 25"/>
                  <a:gd name="f44" fmla="val 26"/>
                  <a:gd name="f45" fmla="val 47"/>
                  <a:gd name="f46" fmla="val 48"/>
                  <a:gd name="f47" fmla="val 71"/>
                  <a:gd name="f48" fmla="val 64"/>
                  <a:gd name="f49" fmla="val 58"/>
                  <a:gd name="f50" fmla="val 61"/>
                  <a:gd name="f51" fmla="val 59"/>
                  <a:gd name="f52" fmla="val 57"/>
                  <a:gd name="f53" fmla="val 53"/>
                  <a:gd name="f54" fmla="val 52"/>
                  <a:gd name="f55" fmla="val 50"/>
                  <a:gd name="f56" fmla="val 46"/>
                  <a:gd name="f57" fmla="val 63"/>
                  <a:gd name="f58" fmla="val 34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0 f65 1"/>
                  <a:gd name="f75" fmla="*/ 39 f65 1"/>
                  <a:gd name="f76" fmla="*/ 3 f65 1"/>
                  <a:gd name="f77" fmla="*/ 54 f65 1"/>
                  <a:gd name="f78" fmla="*/ 55 f65 1"/>
                  <a:gd name="f79" fmla="*/ 4 f65 1"/>
                  <a:gd name="f80" fmla="*/ 65 f65 1"/>
                  <a:gd name="f81" fmla="*/ 16 f65 1"/>
                  <a:gd name="f82" fmla="*/ 69 f65 1"/>
                  <a:gd name="f83" fmla="*/ 24 f65 1"/>
                  <a:gd name="f84" fmla="*/ 27 f65 1"/>
                  <a:gd name="f85" fmla="*/ 70 f65 1"/>
                  <a:gd name="f86" fmla="*/ 45 f65 1"/>
                  <a:gd name="f87" fmla="*/ 49 f65 1"/>
                  <a:gd name="f88" fmla="*/ 64 f65 1"/>
                  <a:gd name="f89" fmla="*/ 58 f65 1"/>
                  <a:gd name="f90" fmla="*/ 57 f65 1"/>
                  <a:gd name="f91" fmla="*/ 51 f65 1"/>
                  <a:gd name="f92" fmla="*/ 52 f65 1"/>
                  <a:gd name="f93" fmla="*/ 34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35 f60 1"/>
                  <a:gd name="f169" fmla="*/ f136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1 1"/>
                  <a:gd name="f175" fmla="*/ f142 f60 1"/>
                  <a:gd name="f176" fmla="*/ f143 f61 1"/>
                  <a:gd name="f177" fmla="*/ f144 f61 1"/>
                  <a:gd name="f178" fmla="*/ f145 f60 1"/>
                  <a:gd name="f179" fmla="*/ f146 f61 1"/>
                  <a:gd name="f180" fmla="*/ f147 f61 1"/>
                  <a:gd name="f181" fmla="*/ f148 f60 1"/>
                  <a:gd name="f182" fmla="*/ f149 f61 1"/>
                  <a:gd name="f183" fmla="*/ f143 f60 1"/>
                  <a:gd name="f184" fmla="*/ f134 f61 1"/>
                  <a:gd name="f185" fmla="*/ f150 f60 1"/>
                  <a:gd name="f186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2" y="f174"/>
                  </a:cxn>
                  <a:cxn ang="f95">
                    <a:pos x="f175" y="f176"/>
                  </a:cxn>
                  <a:cxn ang="f95">
                    <a:pos x="f172" y="f177"/>
                  </a:cxn>
                  <a:cxn ang="f95">
                    <a:pos x="f178" y="f179"/>
                  </a:cxn>
                  <a:cxn ang="f95">
                    <a:pos x="f168" y="f180"/>
                  </a:cxn>
                  <a:cxn ang="f95">
                    <a:pos x="f181" y="f182"/>
                  </a:cxn>
                  <a:cxn ang="f95">
                    <a:pos x="f183" y="f184"/>
                  </a:cxn>
                  <a:cxn ang="f95">
                    <a:pos x="f185" y="f186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4" y="f16"/>
                      <a:pt x="f17" y="f18"/>
                    </a:cubicBezTo>
                    <a:cubicBezTo>
                      <a:pt x="f19" y="f20"/>
                      <a:pt x="f19" y="f21"/>
                      <a:pt x="f17" y="f7"/>
                    </a:cubicBezTo>
                    <a:cubicBezTo>
                      <a:pt x="f5" y="f22"/>
                      <a:pt x="f12" y="f19"/>
                      <a:pt x="f23" y="f12"/>
                    </a:cubicBezTo>
                    <a:cubicBezTo>
                      <a:pt x="f24" y="f12"/>
                      <a:pt x="f25" y="f14"/>
                      <a:pt x="f26" y="f27"/>
                    </a:cubicBezTo>
                    <a:cubicBezTo>
                      <a:pt x="f28" y="f5"/>
                      <a:pt x="f29" y="f30"/>
                      <a:pt x="f31" y="f27"/>
                    </a:cubicBezTo>
                    <a:cubicBezTo>
                      <a:pt x="f31" y="f27"/>
                      <a:pt x="f32" y="f33"/>
                      <a:pt x="f32" y="f33"/>
                    </a:cubicBezTo>
                    <a:cubicBezTo>
                      <a:pt x="f32" y="f34"/>
                      <a:pt x="f35" y="f10"/>
                      <a:pt x="f36" y="f37"/>
                    </a:cubicBezTo>
                    <a:cubicBezTo>
                      <a:pt x="f38" y="f39"/>
                      <a:pt x="f40" y="f23"/>
                      <a:pt x="f41" y="f42"/>
                    </a:cubicBezTo>
                    <a:cubicBezTo>
                      <a:pt x="f41" y="f43"/>
                      <a:pt x="f41" y="f44"/>
                      <a:pt x="f41" y="f24"/>
                    </a:cubicBezTo>
                    <a:cubicBezTo>
                      <a:pt x="f6" y="f25"/>
                      <a:pt x="f40" y="f26"/>
                      <a:pt x="f40" y="f16"/>
                    </a:cubicBezTo>
                    <a:cubicBezTo>
                      <a:pt x="f41" y="f45"/>
                      <a:pt x="f38" y="f46"/>
                      <a:pt x="f41" y="f29"/>
                    </a:cubicBezTo>
                    <a:cubicBezTo>
                      <a:pt x="f47" y="f31"/>
                      <a:pt x="f9" y="f13"/>
                      <a:pt x="f48" y="f49"/>
                    </a:cubicBezTo>
                    <a:cubicBezTo>
                      <a:pt x="f50" y="f51"/>
                      <a:pt x="f49" y="f51"/>
                      <a:pt x="f32" y="f52"/>
                    </a:cubicBezTo>
                    <a:cubicBezTo>
                      <a:pt x="f53" y="f13"/>
                      <a:pt x="f54" y="f31"/>
                      <a:pt x="f15" y="f54"/>
                    </a:cubicBezTo>
                    <a:cubicBezTo>
                      <a:pt x="f29" y="f55"/>
                      <a:pt x="f16" y="f15"/>
                      <a:pt x="f16" y="f31"/>
                    </a:cubicBezTo>
                    <a:cubicBezTo>
                      <a:pt x="f56" y="f57"/>
                      <a:pt x="f26" y="f36"/>
                      <a:pt x="f58" y="f38"/>
                    </a:cubicBezTo>
                    <a:cubicBezTo>
                      <a:pt x="f21" y="f40"/>
                      <a:pt x="f7" y="f40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99" name="Freeform 600">
                <a:extLst>
                  <a:ext uri="{FF2B5EF4-FFF2-40B4-BE49-F238E27FC236}">
                    <a16:creationId xmlns:a16="http://schemas.microsoft.com/office/drawing/2014/main" id="{C3864CDC-4C94-9387-D88F-25E59696B093}"/>
                  </a:ext>
                </a:extLst>
              </p:cNvPr>
              <p:cNvSpPr/>
              <p:nvPr/>
            </p:nvSpPr>
            <p:spPr>
              <a:xfrm>
                <a:off x="7556501" y="4456118"/>
                <a:ext cx="17621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1"/>
                  <a:gd name="f10" fmla="val 20"/>
                  <a:gd name="f11" fmla="val 27"/>
                  <a:gd name="f12" fmla="val 72"/>
                  <a:gd name="f13" fmla="val 35"/>
                  <a:gd name="f14" fmla="val 39"/>
                  <a:gd name="f15" fmla="val 69"/>
                  <a:gd name="f16" fmla="val 43"/>
                  <a:gd name="f17" fmla="val 65"/>
                  <a:gd name="f18" fmla="val 46"/>
                  <a:gd name="f19" fmla="val 64"/>
                  <a:gd name="f20" fmla="val 47"/>
                  <a:gd name="f21" fmla="val 63"/>
                  <a:gd name="f22" fmla="val 48"/>
                  <a:gd name="f23" fmla="val 50"/>
                  <a:gd name="f24" fmla="val 51"/>
                  <a:gd name="f25" fmla="val 53"/>
                  <a:gd name="f26" fmla="val 55"/>
                  <a:gd name="f27" fmla="val 68"/>
                  <a:gd name="f28" fmla="val 38"/>
                  <a:gd name="f29" fmla="val 33"/>
                  <a:gd name="f30" fmla="val 66"/>
                  <a:gd name="f31" fmla="val 28"/>
                  <a:gd name="f32" fmla="val 24"/>
                  <a:gd name="f33" fmla="val 17"/>
                  <a:gd name="f34" fmla="val 11"/>
                  <a:gd name="f35" fmla="val 61"/>
                  <a:gd name="f36" fmla="val 8"/>
                  <a:gd name="f37" fmla="val 57"/>
                  <a:gd name="f38" fmla="val 6"/>
                  <a:gd name="f39" fmla="val 5"/>
                  <a:gd name="f40" fmla="val 2"/>
                  <a:gd name="f41" fmla="val 7"/>
                  <a:gd name="f42" fmla="val 15"/>
                  <a:gd name="f43" fmla="val 12"/>
                  <a:gd name="f44" fmla="val 9"/>
                  <a:gd name="f45" fmla="val 21"/>
                  <a:gd name="f46" fmla="val 25"/>
                  <a:gd name="f47" fmla="val 1"/>
                  <a:gd name="f48" fmla="val 29"/>
                  <a:gd name="f49" fmla="val 3"/>
                  <a:gd name="f50" fmla="val 32"/>
                  <a:gd name="f51" fmla="val 34"/>
                  <a:gd name="f52" fmla="val 14"/>
                  <a:gd name="f53" fmla="val 41"/>
                  <a:gd name="f54" fmla="val 44"/>
                  <a:gd name="f55" fmla="val 4"/>
                  <a:gd name="f56" fmla="val 56"/>
                  <a:gd name="f57" fmla="val 62"/>
                  <a:gd name="f58" fmla="+- 0 0 -90"/>
                  <a:gd name="f59" fmla="*/ f3 1 74"/>
                  <a:gd name="f60" fmla="*/ f4 1 74"/>
                  <a:gd name="f61" fmla="val f5"/>
                  <a:gd name="f62" fmla="val f6"/>
                  <a:gd name="f63" fmla="*/ f58 f0 1"/>
                  <a:gd name="f64" fmla="+- f62 0 f61"/>
                  <a:gd name="f65" fmla="*/ f63 1 f2"/>
                  <a:gd name="f66" fmla="*/ f64 1 74"/>
                  <a:gd name="f67" fmla="*/ 67 f64 1"/>
                  <a:gd name="f68" fmla="*/ 13 f64 1"/>
                  <a:gd name="f69" fmla="*/ 72 f64 1"/>
                  <a:gd name="f70" fmla="*/ 35 f64 1"/>
                  <a:gd name="f71" fmla="*/ 65 f64 1"/>
                  <a:gd name="f72" fmla="*/ 46 f64 1"/>
                  <a:gd name="f73" fmla="*/ 63 f64 1"/>
                  <a:gd name="f74" fmla="*/ 50 f64 1"/>
                  <a:gd name="f75" fmla="*/ 55 f64 1"/>
                  <a:gd name="f76" fmla="*/ 43 f64 1"/>
                  <a:gd name="f77" fmla="*/ 28 f64 1"/>
                  <a:gd name="f78" fmla="*/ 17 f64 1"/>
                  <a:gd name="f79" fmla="*/ 8 f64 1"/>
                  <a:gd name="f80" fmla="*/ 51 f64 1"/>
                  <a:gd name="f81" fmla="*/ 5 f64 1"/>
                  <a:gd name="f82" fmla="*/ 7 f64 1"/>
                  <a:gd name="f83" fmla="*/ 15 f64 1"/>
                  <a:gd name="f84" fmla="*/ 6 f64 1"/>
                  <a:gd name="f85" fmla="*/ 21 f64 1"/>
                  <a:gd name="f86" fmla="*/ 0 f64 1"/>
                  <a:gd name="f87" fmla="*/ 32 f64 1"/>
                  <a:gd name="f88" fmla="*/ 39 f64 1"/>
                  <a:gd name="f89" fmla="*/ 9 f64 1"/>
                  <a:gd name="f90" fmla="*/ 47 f64 1"/>
                  <a:gd name="f91" fmla="*/ 61 f64 1"/>
                  <a:gd name="f92" fmla="*/ 1 f64 1"/>
                  <a:gd name="f93" fmla="+- f65 0 f1"/>
                  <a:gd name="f94" fmla="*/ f67 1 74"/>
                  <a:gd name="f95" fmla="*/ f68 1 74"/>
                  <a:gd name="f96" fmla="*/ f69 1 74"/>
                  <a:gd name="f97" fmla="*/ f70 1 74"/>
                  <a:gd name="f98" fmla="*/ f71 1 74"/>
                  <a:gd name="f99" fmla="*/ f72 1 74"/>
                  <a:gd name="f100" fmla="*/ f73 1 74"/>
                  <a:gd name="f101" fmla="*/ f74 1 74"/>
                  <a:gd name="f102" fmla="*/ f75 1 74"/>
                  <a:gd name="f103" fmla="*/ f76 1 74"/>
                  <a:gd name="f104" fmla="*/ f77 1 74"/>
                  <a:gd name="f105" fmla="*/ f78 1 74"/>
                  <a:gd name="f106" fmla="*/ f79 1 74"/>
                  <a:gd name="f107" fmla="*/ f80 1 74"/>
                  <a:gd name="f108" fmla="*/ f81 1 74"/>
                  <a:gd name="f109" fmla="*/ f82 1 74"/>
                  <a:gd name="f110" fmla="*/ f83 1 74"/>
                  <a:gd name="f111" fmla="*/ f84 1 74"/>
                  <a:gd name="f112" fmla="*/ f85 1 74"/>
                  <a:gd name="f113" fmla="*/ f86 1 74"/>
                  <a:gd name="f114" fmla="*/ f87 1 74"/>
                  <a:gd name="f115" fmla="*/ f88 1 74"/>
                  <a:gd name="f116" fmla="*/ f89 1 74"/>
                  <a:gd name="f117" fmla="*/ f90 1 74"/>
                  <a:gd name="f118" fmla="*/ f91 1 74"/>
                  <a:gd name="f119" fmla="*/ f92 1 74"/>
                  <a:gd name="f120" fmla="*/ 0 1 f66"/>
                  <a:gd name="f121" fmla="*/ f62 1 f66"/>
                  <a:gd name="f122" fmla="*/ f94 1 f66"/>
                  <a:gd name="f123" fmla="*/ f95 1 f66"/>
                  <a:gd name="f124" fmla="*/ f96 1 f66"/>
                  <a:gd name="f125" fmla="*/ f97 1 f66"/>
                  <a:gd name="f126" fmla="*/ f98 1 f66"/>
                  <a:gd name="f127" fmla="*/ f99 1 f66"/>
                  <a:gd name="f128" fmla="*/ f100 1 f66"/>
                  <a:gd name="f129" fmla="*/ f101 1 f66"/>
                  <a:gd name="f130" fmla="*/ f102 1 f66"/>
                  <a:gd name="f131" fmla="*/ f103 1 f66"/>
                  <a:gd name="f132" fmla="*/ f104 1 f66"/>
                  <a:gd name="f133" fmla="*/ f105 1 f66"/>
                  <a:gd name="f134" fmla="*/ f106 1 f66"/>
                  <a:gd name="f135" fmla="*/ f107 1 f66"/>
                  <a:gd name="f136" fmla="*/ f108 1 f66"/>
                  <a:gd name="f137" fmla="*/ f109 1 f66"/>
                  <a:gd name="f138" fmla="*/ f110 1 f66"/>
                  <a:gd name="f139" fmla="*/ f111 1 f66"/>
                  <a:gd name="f140" fmla="*/ f112 1 f66"/>
                  <a:gd name="f141" fmla="*/ f113 1 f66"/>
                  <a:gd name="f142" fmla="*/ f114 1 f66"/>
                  <a:gd name="f143" fmla="*/ f115 1 f66"/>
                  <a:gd name="f144" fmla="*/ f116 1 f66"/>
                  <a:gd name="f145" fmla="*/ f117 1 f66"/>
                  <a:gd name="f146" fmla="*/ f118 1 f66"/>
                  <a:gd name="f147" fmla="*/ f119 1 f66"/>
                  <a:gd name="f148" fmla="*/ f120 f59 1"/>
                  <a:gd name="f149" fmla="*/ f121 f59 1"/>
                  <a:gd name="f150" fmla="*/ f121 f60 1"/>
                  <a:gd name="f151" fmla="*/ f120 f60 1"/>
                  <a:gd name="f152" fmla="*/ f122 f59 1"/>
                  <a:gd name="f153" fmla="*/ f123 f60 1"/>
                  <a:gd name="f154" fmla="*/ f124 f59 1"/>
                  <a:gd name="f155" fmla="*/ f125 f60 1"/>
                  <a:gd name="f156" fmla="*/ f126 f59 1"/>
                  <a:gd name="f157" fmla="*/ f127 f60 1"/>
                  <a:gd name="f158" fmla="*/ f128 f59 1"/>
                  <a:gd name="f159" fmla="*/ f129 f60 1"/>
                  <a:gd name="f160" fmla="*/ f130 f60 1"/>
                  <a:gd name="f161" fmla="*/ f131 f59 1"/>
                  <a:gd name="f162" fmla="*/ f122 f60 1"/>
                  <a:gd name="f163" fmla="*/ f132 f59 1"/>
                  <a:gd name="f164" fmla="*/ f126 f60 1"/>
                  <a:gd name="f165" fmla="*/ f133 f59 1"/>
                  <a:gd name="f166" fmla="*/ f128 f60 1"/>
                  <a:gd name="f167" fmla="*/ f134 f59 1"/>
                  <a:gd name="f168" fmla="*/ f135 f60 1"/>
                  <a:gd name="f169" fmla="*/ f136 f59 1"/>
                  <a:gd name="f170" fmla="*/ f131 f60 1"/>
                  <a:gd name="f171" fmla="*/ f137 f59 1"/>
                  <a:gd name="f172" fmla="*/ f138 f60 1"/>
                  <a:gd name="f173" fmla="*/ f123 f59 1"/>
                  <a:gd name="f174" fmla="*/ f139 f60 1"/>
                  <a:gd name="f175" fmla="*/ f140 f59 1"/>
                  <a:gd name="f176" fmla="*/ f141 f60 1"/>
                  <a:gd name="f177" fmla="*/ f142 f59 1"/>
                  <a:gd name="f178" fmla="*/ f137 f60 1"/>
                  <a:gd name="f179" fmla="*/ f143 f59 1"/>
                  <a:gd name="f180" fmla="*/ f144 f60 1"/>
                  <a:gd name="f181" fmla="*/ f145 f59 1"/>
                  <a:gd name="f182" fmla="*/ f136 f60 1"/>
                  <a:gd name="f183" fmla="*/ f146 f59 1"/>
                  <a:gd name="f184" fmla="*/ f147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52" y="f153"/>
                  </a:cxn>
                  <a:cxn ang="f93">
                    <a:pos x="f154" y="f155"/>
                  </a:cxn>
                  <a:cxn ang="f93">
                    <a:pos x="f156" y="f157"/>
                  </a:cxn>
                  <a:cxn ang="f93">
                    <a:pos x="f158" y="f159"/>
                  </a:cxn>
                  <a:cxn ang="f93">
                    <a:pos x="f158" y="f160"/>
                  </a:cxn>
                  <a:cxn ang="f93">
                    <a:pos x="f161" y="f162"/>
                  </a:cxn>
                  <a:cxn ang="f93">
                    <a:pos x="f163" y="f164"/>
                  </a:cxn>
                  <a:cxn ang="f93">
                    <a:pos x="f165" y="f166"/>
                  </a:cxn>
                  <a:cxn ang="f93">
                    <a:pos x="f167" y="f168"/>
                  </a:cxn>
                  <a:cxn ang="f93">
                    <a:pos x="f169" y="f170"/>
                  </a:cxn>
                  <a:cxn ang="f93">
                    <a:pos x="f171" y="f172"/>
                  </a:cxn>
                  <a:cxn ang="f93">
                    <a:pos x="f173" y="f174"/>
                  </a:cxn>
                  <a:cxn ang="f93">
                    <a:pos x="f175" y="f176"/>
                  </a:cxn>
                  <a:cxn ang="f93">
                    <a:pos x="f177" y="f178"/>
                  </a:cxn>
                  <a:cxn ang="f93">
                    <a:pos x="f179" y="f180"/>
                  </a:cxn>
                  <a:cxn ang="f93">
                    <a:pos x="f181" y="f182"/>
                  </a:cxn>
                  <a:cxn ang="f93">
                    <a:pos x="f183" y="f184"/>
                  </a:cxn>
                  <a:cxn ang="f93">
                    <a:pos x="f152" y="f153"/>
                  </a:cxn>
                </a:cxnLst>
                <a:rect l="f148" t="f151" r="f149" b="f150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9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1" y="f23"/>
                    </a:cubicBezTo>
                    <a:cubicBezTo>
                      <a:pt x="f19" y="f24"/>
                      <a:pt x="f19" y="f25"/>
                      <a:pt x="f21" y="f26"/>
                    </a:cubicBezTo>
                    <a:cubicBezTo>
                      <a:pt x="f21" y="f27"/>
                      <a:pt x="f25" y="f6"/>
                      <a:pt x="f16" y="f7"/>
                    </a:cubicBezTo>
                    <a:cubicBezTo>
                      <a:pt x="f28" y="f19"/>
                      <a:pt x="f29" y="f30"/>
                      <a:pt x="f31" y="f17"/>
                    </a:cubicBezTo>
                    <a:cubicBezTo>
                      <a:pt x="f32" y="f19"/>
                      <a:pt x="f10" y="f19"/>
                      <a:pt x="f33" y="f21"/>
                    </a:cubicBezTo>
                    <a:cubicBezTo>
                      <a:pt x="f34" y="f35"/>
                      <a:pt x="f36" y="f37"/>
                      <a:pt x="f36" y="f24"/>
                    </a:cubicBezTo>
                    <a:cubicBezTo>
                      <a:pt x="f36" y="f22"/>
                      <a:pt x="f38" y="f18"/>
                      <a:pt x="f39" y="f16"/>
                    </a:cubicBezTo>
                    <a:cubicBezTo>
                      <a:pt x="f5" y="f29"/>
                      <a:pt x="f40" y="f32"/>
                      <a:pt x="f41" y="f42"/>
                    </a:cubicBezTo>
                    <a:cubicBezTo>
                      <a:pt x="f36" y="f43"/>
                      <a:pt x="f34" y="f44"/>
                      <a:pt x="f8" y="f38"/>
                    </a:cubicBezTo>
                    <a:cubicBezTo>
                      <a:pt x="f42" y="f40"/>
                      <a:pt x="f33" y="f5"/>
                      <a:pt x="f45" y="f5"/>
                    </a:cubicBezTo>
                    <a:cubicBezTo>
                      <a:pt x="f46" y="f47"/>
                      <a:pt x="f48" y="f49"/>
                      <a:pt x="f50" y="f41"/>
                    </a:cubicBezTo>
                    <a:cubicBezTo>
                      <a:pt x="f51" y="f8"/>
                      <a:pt x="f51" y="f52"/>
                      <a:pt x="f14" y="f44"/>
                    </a:cubicBezTo>
                    <a:cubicBezTo>
                      <a:pt x="f53" y="f41"/>
                      <a:pt x="f54" y="f38"/>
                      <a:pt x="f20" y="f39"/>
                    </a:cubicBezTo>
                    <a:cubicBezTo>
                      <a:pt x="f24" y="f55"/>
                      <a:pt x="f56" y="f49"/>
                      <a:pt x="f35" y="f47"/>
                    </a:cubicBezTo>
                    <a:cubicBezTo>
                      <a:pt x="f21" y="f39"/>
                      <a:pt x="f57" y="f34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0" name="Freeform 601">
                <a:extLst>
                  <a:ext uri="{FF2B5EF4-FFF2-40B4-BE49-F238E27FC236}">
                    <a16:creationId xmlns:a16="http://schemas.microsoft.com/office/drawing/2014/main" id="{1240B3C0-48D8-603B-606F-7DB7E8D0E9A2}"/>
                  </a:ext>
                </a:extLst>
              </p:cNvPr>
              <p:cNvSpPr/>
              <p:nvPr/>
            </p:nvSpPr>
            <p:spPr>
              <a:xfrm>
                <a:off x="7642226" y="4884743"/>
                <a:ext cx="187323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4"/>
                  <a:gd name="f8" fmla="val 21"/>
                  <a:gd name="f9" fmla="val 73"/>
                  <a:gd name="f10" fmla="val 27"/>
                  <a:gd name="f11" fmla="val 32"/>
                  <a:gd name="f12" fmla="val 77"/>
                  <a:gd name="f13" fmla="val 38"/>
                  <a:gd name="f14" fmla="val 41"/>
                  <a:gd name="f15" fmla="val 76"/>
                  <a:gd name="f16" fmla="val 47"/>
                  <a:gd name="f17" fmla="val 72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60"/>
                  <a:gd name="f25" fmla="val 46"/>
                  <a:gd name="f26" fmla="val 58"/>
                  <a:gd name="f27" fmla="val 57"/>
                  <a:gd name="f28" fmla="val 55"/>
                  <a:gd name="f29" fmla="val 50"/>
                  <a:gd name="f30" fmla="val 56"/>
                  <a:gd name="f31" fmla="val 53"/>
                  <a:gd name="f32" fmla="val 59"/>
                  <a:gd name="f33" fmla="val 64"/>
                  <a:gd name="f34" fmla="val 71"/>
                  <a:gd name="f35" fmla="val 75"/>
                  <a:gd name="f36" fmla="val 43"/>
                  <a:gd name="f37" fmla="val 36"/>
                  <a:gd name="f38" fmla="val 29"/>
                  <a:gd name="f39" fmla="val 20"/>
                  <a:gd name="f40" fmla="val 70"/>
                  <a:gd name="f41" fmla="val 15"/>
                  <a:gd name="f42" fmla="val 63"/>
                  <a:gd name="f43" fmla="val 16"/>
                  <a:gd name="f44" fmla="val 17"/>
                  <a:gd name="f45" fmla="val 14"/>
                  <a:gd name="f46" fmla="val 12"/>
                  <a:gd name="f47" fmla="val 45"/>
                  <a:gd name="f48" fmla="val 5"/>
                  <a:gd name="f49" fmla="val 26"/>
                  <a:gd name="f50" fmla="val 22"/>
                  <a:gd name="f51" fmla="val 31"/>
                  <a:gd name="f52" fmla="val 7"/>
                  <a:gd name="f53" fmla="val 34"/>
                  <a:gd name="f54" fmla="val 3"/>
                  <a:gd name="f55" fmla="val 2"/>
                  <a:gd name="f56" fmla="val 1"/>
                  <a:gd name="f57" fmla="val 44"/>
                  <a:gd name="f58" fmla="val 6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4 f69 1"/>
                  <a:gd name="f73" fmla="*/ 21 f69 1"/>
                  <a:gd name="f74" fmla="*/ 77 f69 1"/>
                  <a:gd name="f75" fmla="*/ 38 f69 1"/>
                  <a:gd name="f76" fmla="*/ 72 f69 1"/>
                  <a:gd name="f77" fmla="*/ 48 f69 1"/>
                  <a:gd name="f78" fmla="*/ 62 f69 1"/>
                  <a:gd name="f79" fmla="*/ 57 f69 1"/>
                  <a:gd name="f80" fmla="*/ 53 f69 1"/>
                  <a:gd name="f81" fmla="*/ 49 f69 1"/>
                  <a:gd name="f82" fmla="*/ 71 f69 1"/>
                  <a:gd name="f83" fmla="*/ 78 f69 1"/>
                  <a:gd name="f84" fmla="*/ 29 f69 1"/>
                  <a:gd name="f85" fmla="*/ 73 f69 1"/>
                  <a:gd name="f86" fmla="*/ 16 f69 1"/>
                  <a:gd name="f87" fmla="*/ 12 f69 1"/>
                  <a:gd name="f88" fmla="*/ 45 f69 1"/>
                  <a:gd name="f89" fmla="*/ 20 f69 1"/>
                  <a:gd name="f90" fmla="*/ 31 f69 1"/>
                  <a:gd name="f91" fmla="*/ 7 f69 1"/>
                  <a:gd name="f92" fmla="*/ 43 f69 1"/>
                  <a:gd name="f93" fmla="*/ 1 f69 1"/>
                  <a:gd name="f94" fmla="*/ 46 f69 1"/>
                  <a:gd name="f95" fmla="*/ 60 f69 1"/>
                  <a:gd name="f96" fmla="+- f70 0 f1"/>
                  <a:gd name="f97" fmla="*/ f72 1 78"/>
                  <a:gd name="f98" fmla="*/ f73 1 78"/>
                  <a:gd name="f99" fmla="*/ f74 1 78"/>
                  <a:gd name="f100" fmla="*/ f75 1 78"/>
                  <a:gd name="f101" fmla="*/ f76 1 78"/>
                  <a:gd name="f102" fmla="*/ f77 1 78"/>
                  <a:gd name="f103" fmla="*/ f78 1 78"/>
                  <a:gd name="f104" fmla="*/ f79 1 78"/>
                  <a:gd name="f105" fmla="*/ f80 1 78"/>
                  <a:gd name="f106" fmla="*/ f81 1 78"/>
                  <a:gd name="f107" fmla="*/ f82 1 78"/>
                  <a:gd name="f108" fmla="*/ f83 1 78"/>
                  <a:gd name="f109" fmla="*/ f84 1 78"/>
                  <a:gd name="f110" fmla="*/ f85 1 78"/>
                  <a:gd name="f111" fmla="*/ f86 1 78"/>
                  <a:gd name="f112" fmla="*/ f87 1 78"/>
                  <a:gd name="f113" fmla="*/ f88 1 78"/>
                  <a:gd name="f114" fmla="*/ f89 1 78"/>
                  <a:gd name="f115" fmla="*/ f90 1 78"/>
                  <a:gd name="f116" fmla="*/ f91 1 78"/>
                  <a:gd name="f117" fmla="*/ f92 1 78"/>
                  <a:gd name="f118" fmla="*/ f93 1 78"/>
                  <a:gd name="f119" fmla="*/ f94 1 78"/>
                  <a:gd name="f120" fmla="*/ f95 1 78"/>
                  <a:gd name="f121" fmla="*/ 0 1 f71"/>
                  <a:gd name="f122" fmla="*/ f67 1 f71"/>
                  <a:gd name="f123" fmla="*/ f97 1 f71"/>
                  <a:gd name="f124" fmla="*/ f98 1 f71"/>
                  <a:gd name="f125" fmla="*/ f99 1 f71"/>
                  <a:gd name="f126" fmla="*/ f100 1 f71"/>
                  <a:gd name="f127" fmla="*/ f101 1 f71"/>
                  <a:gd name="f128" fmla="*/ f102 1 f71"/>
                  <a:gd name="f129" fmla="*/ f103 1 f71"/>
                  <a:gd name="f130" fmla="*/ f104 1 f71"/>
                  <a:gd name="f131" fmla="*/ f105 1 f71"/>
                  <a:gd name="f132" fmla="*/ f106 1 f71"/>
                  <a:gd name="f133" fmla="*/ f107 1 f71"/>
                  <a:gd name="f134" fmla="*/ f108 1 f71"/>
                  <a:gd name="f135" fmla="*/ f109 1 f71"/>
                  <a:gd name="f136" fmla="*/ f110 1 f71"/>
                  <a:gd name="f137" fmla="*/ f111 1 f71"/>
                  <a:gd name="f138" fmla="*/ f112 1 f71"/>
                  <a:gd name="f139" fmla="*/ f113 1 f71"/>
                  <a:gd name="f140" fmla="*/ f114 1 f71"/>
                  <a:gd name="f141" fmla="*/ f115 1 f71"/>
                  <a:gd name="f142" fmla="*/ f116 1 f71"/>
                  <a:gd name="f143" fmla="*/ f117 1 f71"/>
                  <a:gd name="f144" fmla="*/ f118 1 f71"/>
                  <a:gd name="f145" fmla="*/ f119 1 f71"/>
                  <a:gd name="f146" fmla="*/ f120 1 f71"/>
                  <a:gd name="f147" fmla="*/ f121 f64 1"/>
                  <a:gd name="f148" fmla="*/ f122 f64 1"/>
                  <a:gd name="f149" fmla="*/ f122 f65 1"/>
                  <a:gd name="f150" fmla="*/ f121 f65 1"/>
                  <a:gd name="f151" fmla="*/ f123 f64 1"/>
                  <a:gd name="f152" fmla="*/ f124 f65 1"/>
                  <a:gd name="f153" fmla="*/ f125 f64 1"/>
                  <a:gd name="f154" fmla="*/ f126 f65 1"/>
                  <a:gd name="f155" fmla="*/ f127 f64 1"/>
                  <a:gd name="f156" fmla="*/ f128 f65 1"/>
                  <a:gd name="f157" fmla="*/ f129 f64 1"/>
                  <a:gd name="f158" fmla="*/ f130 f64 1"/>
                  <a:gd name="f159" fmla="*/ f131 f65 1"/>
                  <a:gd name="f160" fmla="*/ f129 f65 1"/>
                  <a:gd name="f161" fmla="*/ f132 f64 1"/>
                  <a:gd name="f162" fmla="*/ f133 f65 1"/>
                  <a:gd name="f163" fmla="*/ f134 f65 1"/>
                  <a:gd name="f164" fmla="*/ f135 f64 1"/>
                  <a:gd name="f165" fmla="*/ f136 f65 1"/>
                  <a:gd name="f166" fmla="*/ f137 f64 1"/>
                  <a:gd name="f167" fmla="*/ f138 f64 1"/>
                  <a:gd name="f168" fmla="*/ f139 f65 1"/>
                  <a:gd name="f169" fmla="*/ f140 f65 1"/>
                  <a:gd name="f170" fmla="*/ f141 f64 1"/>
                  <a:gd name="f171" fmla="*/ f142 f65 1"/>
                  <a:gd name="f172" fmla="*/ f143 f64 1"/>
                  <a:gd name="f173" fmla="*/ f144 f65 1"/>
                  <a:gd name="f174" fmla="*/ f145 f64 1"/>
                  <a:gd name="f175" fmla="*/ f14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1" y="f152"/>
                  </a:cxn>
                  <a:cxn ang="f96">
                    <a:pos x="f153" y="f154"/>
                  </a:cxn>
                  <a:cxn ang="f96">
                    <a:pos x="f155" y="f156"/>
                  </a:cxn>
                  <a:cxn ang="f96">
                    <a:pos x="f157" y="f156"/>
                  </a:cxn>
                  <a:cxn ang="f96">
                    <a:pos x="f158" y="f156"/>
                  </a:cxn>
                  <a:cxn ang="f96">
                    <a:pos x="f158" y="f159"/>
                  </a:cxn>
                  <a:cxn ang="f96">
                    <a:pos x="f158" y="f160"/>
                  </a:cxn>
                  <a:cxn ang="f96">
                    <a:pos x="f161" y="f162"/>
                  </a:cxn>
                  <a:cxn ang="f96">
                    <a:pos x="f161" y="f163"/>
                  </a:cxn>
                  <a:cxn ang="f96">
                    <a:pos x="f164" y="f165"/>
                  </a:cxn>
                  <a:cxn ang="f96">
                    <a:pos x="f166" y="f159"/>
                  </a:cxn>
                  <a:cxn ang="f96">
                    <a:pos x="f167" y="f168"/>
                  </a:cxn>
                  <a:cxn ang="f96">
                    <a:pos x="f166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3"/>
                  </a:cxn>
                  <a:cxn ang="f96">
                    <a:pos x="f175" y="f171"/>
                  </a:cxn>
                  <a:cxn ang="f96">
                    <a:pos x="f151" y="f152"/>
                  </a:cxn>
                </a:cxnLst>
                <a:rect l="f147" t="f150" r="f148" b="f149"/>
                <a:pathLst>
                  <a:path w="78" h="78">
                    <a:moveTo>
                      <a:pt x="f7" y="f8"/>
                    </a:moveTo>
                    <a:cubicBezTo>
                      <a:pt x="f9" y="f10"/>
                      <a:pt x="f7" y="f11"/>
                      <a:pt x="f12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18"/>
                    </a:cubicBezTo>
                    <a:cubicBezTo>
                      <a:pt x="f28" y="f29"/>
                      <a:pt x="f30" y="f22"/>
                      <a:pt x="f27" y="f31"/>
                    </a:cubicBezTo>
                    <a:cubicBezTo>
                      <a:pt x="f32" y="f30"/>
                      <a:pt x="f30" y="f32"/>
                      <a:pt x="f27" y="f23"/>
                    </a:cubicBezTo>
                    <a:cubicBezTo>
                      <a:pt x="f31" y="f33"/>
                      <a:pt x="f31" y="f19"/>
                      <a:pt x="f20" y="f34"/>
                    </a:cubicBezTo>
                    <a:cubicBezTo>
                      <a:pt x="f16" y="f17"/>
                      <a:pt x="f29" y="f35"/>
                      <a:pt x="f20" y="f6"/>
                    </a:cubicBezTo>
                    <a:cubicBezTo>
                      <a:pt x="f36" y="f7"/>
                      <a:pt x="f37" y="f35"/>
                      <a:pt x="f38" y="f9"/>
                    </a:cubicBezTo>
                    <a:cubicBezTo>
                      <a:pt x="f39" y="f40"/>
                      <a:pt x="f41" y="f42"/>
                      <a:pt x="f43" y="f31"/>
                    </a:cubicBezTo>
                    <a:cubicBezTo>
                      <a:pt x="f44" y="f20"/>
                      <a:pt x="f45" y="f16"/>
                      <a:pt x="f46" y="f47"/>
                    </a:cubicBezTo>
                    <a:cubicBezTo>
                      <a:pt x="f5" y="f37"/>
                      <a:pt x="f48" y="f49"/>
                      <a:pt x="f43" y="f39"/>
                    </a:cubicBezTo>
                    <a:cubicBezTo>
                      <a:pt x="f50" y="f44"/>
                      <a:pt x="f49" y="f46"/>
                      <a:pt x="f51" y="f52"/>
                    </a:cubicBezTo>
                    <a:cubicBezTo>
                      <a:pt x="f53" y="f54"/>
                      <a:pt x="f13" y="f55"/>
                      <a:pt x="f36" y="f56"/>
                    </a:cubicBezTo>
                    <a:cubicBezTo>
                      <a:pt x="f57" y="f56"/>
                      <a:pt x="f25" y="f5"/>
                      <a:pt x="f25" y="f56"/>
                    </a:cubicBezTo>
                    <a:cubicBezTo>
                      <a:pt x="f20" y="f52"/>
                      <a:pt x="f28" y="f58"/>
                      <a:pt x="f24" y="f52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1" name="Freeform 602">
                <a:extLst>
                  <a:ext uri="{FF2B5EF4-FFF2-40B4-BE49-F238E27FC236}">
                    <a16:creationId xmlns:a16="http://schemas.microsoft.com/office/drawing/2014/main" id="{25B5CCB7-0FDA-9B5C-C673-063B4B517CD8}"/>
                  </a:ext>
                </a:extLst>
              </p:cNvPr>
              <p:cNvSpPr/>
              <p:nvPr/>
            </p:nvSpPr>
            <p:spPr>
              <a:xfrm>
                <a:off x="8607420" y="4799018"/>
                <a:ext cx="180978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"/>
                  <a:gd name="f7" fmla="val 83"/>
                  <a:gd name="f8" fmla="val 54"/>
                  <a:gd name="f9" fmla="val 12"/>
                  <a:gd name="f10" fmla="val 53"/>
                  <a:gd name="f11" fmla="val 13"/>
                  <a:gd name="f12" fmla="val 58"/>
                  <a:gd name="f13" fmla="val 21"/>
                  <a:gd name="f14" fmla="val 65"/>
                  <a:gd name="f15" fmla="val 27"/>
                  <a:gd name="f16" fmla="val 70"/>
                  <a:gd name="f17" fmla="val 34"/>
                  <a:gd name="f18" fmla="val 40"/>
                  <a:gd name="f19" fmla="val 75"/>
                  <a:gd name="f20" fmla="val 46"/>
                  <a:gd name="f21" fmla="val 68"/>
                  <a:gd name="f22" fmla="val 56"/>
                  <a:gd name="f23" fmla="val 67"/>
                  <a:gd name="f24" fmla="val 60"/>
                  <a:gd name="f25" fmla="val 66"/>
                  <a:gd name="f26" fmla="val 64"/>
                  <a:gd name="f27" fmla="val 61"/>
                  <a:gd name="f28" fmla="val 69"/>
                  <a:gd name="f29" fmla="val 59"/>
                  <a:gd name="f30" fmla="val 71"/>
                  <a:gd name="f31" fmla="val 78"/>
                  <a:gd name="f32" fmla="val 49"/>
                  <a:gd name="f33" fmla="val 43"/>
                  <a:gd name="f34" fmla="val 79"/>
                  <a:gd name="f35" fmla="val 39"/>
                  <a:gd name="f36" fmla="val 35"/>
                  <a:gd name="f37" fmla="val 81"/>
                  <a:gd name="f38" fmla="val 29"/>
                  <a:gd name="f39" fmla="val 26"/>
                  <a:gd name="f40" fmla="val 72"/>
                  <a:gd name="f41" fmla="val 30"/>
                  <a:gd name="f42" fmla="val 63"/>
                  <a:gd name="f43" fmla="val 31"/>
                  <a:gd name="f44" fmla="val 28"/>
                  <a:gd name="f45" fmla="val 57"/>
                  <a:gd name="f46" fmla="val 19"/>
                  <a:gd name="f47" fmla="val 14"/>
                  <a:gd name="f48" fmla="val 9"/>
                  <a:gd name="f49" fmla="val 7"/>
                  <a:gd name="f50" fmla="val 52"/>
                  <a:gd name="f51" fmla="val 5"/>
                  <a:gd name="f52" fmla="val 50"/>
                  <a:gd name="f53" fmla="val 4"/>
                  <a:gd name="f54" fmla="val 45"/>
                  <a:gd name="f55" fmla="val 38"/>
                  <a:gd name="f56" fmla="val 22"/>
                  <a:gd name="f57" fmla="val 16"/>
                  <a:gd name="f58" fmla="val 24"/>
                  <a:gd name="f59" fmla="val 15"/>
                  <a:gd name="f60" fmla="val 10"/>
                  <a:gd name="f61" fmla="val 33"/>
                  <a:gd name="f62" fmla="val 36"/>
                  <a:gd name="f63" fmla="val 42"/>
                  <a:gd name="f64" fmla="val 48"/>
                  <a:gd name="f65" fmla="val 3"/>
                  <a:gd name="f66" fmla="+- 0 0 -90"/>
                  <a:gd name="f67" fmla="*/ f3 1 76"/>
                  <a:gd name="f68" fmla="*/ f4 1 83"/>
                  <a:gd name="f69" fmla="val f5"/>
                  <a:gd name="f70" fmla="val f6"/>
                  <a:gd name="f71" fmla="val f7"/>
                  <a:gd name="f72" fmla="*/ f66 f0 1"/>
                  <a:gd name="f73" fmla="+- f71 0 f69"/>
                  <a:gd name="f74" fmla="+- f70 0 f69"/>
                  <a:gd name="f75" fmla="*/ f72 1 f2"/>
                  <a:gd name="f76" fmla="*/ f74 1 76"/>
                  <a:gd name="f77" fmla="*/ f73 1 83"/>
                  <a:gd name="f78" fmla="*/ 54 f74 1"/>
                  <a:gd name="f79" fmla="*/ 12 f73 1"/>
                  <a:gd name="f80" fmla="*/ 13 f73 1"/>
                  <a:gd name="f81" fmla="*/ 70 f74 1"/>
                  <a:gd name="f82" fmla="*/ 34 f73 1"/>
                  <a:gd name="f83" fmla="*/ 68 f74 1"/>
                  <a:gd name="f84" fmla="*/ 54 f73 1"/>
                  <a:gd name="f85" fmla="*/ 67 f74 1"/>
                  <a:gd name="f86" fmla="*/ 60 f73 1"/>
                  <a:gd name="f87" fmla="*/ 61 f74 1"/>
                  <a:gd name="f88" fmla="*/ 69 f73 1"/>
                  <a:gd name="f89" fmla="*/ 59 f74 1"/>
                  <a:gd name="f90" fmla="*/ 71 f73 1"/>
                  <a:gd name="f91" fmla="*/ 43 f74 1"/>
                  <a:gd name="f92" fmla="*/ 78 f73 1"/>
                  <a:gd name="f93" fmla="*/ 35 f74 1"/>
                  <a:gd name="f94" fmla="*/ 81 f73 1"/>
                  <a:gd name="f95" fmla="*/ 29 f74 1"/>
                  <a:gd name="f96" fmla="*/ 66 f73 1"/>
                  <a:gd name="f97" fmla="*/ 59 f73 1"/>
                  <a:gd name="f98" fmla="*/ 26 f74 1"/>
                  <a:gd name="f99" fmla="*/ 58 f73 1"/>
                  <a:gd name="f100" fmla="*/ 9 f74 1"/>
                  <a:gd name="f101" fmla="*/ 0 f74 1"/>
                  <a:gd name="f102" fmla="*/ 52 f73 1"/>
                  <a:gd name="f103" fmla="*/ 5 f74 1"/>
                  <a:gd name="f104" fmla="*/ 31 f73 1"/>
                  <a:gd name="f105" fmla="*/ 24 f74 1"/>
                  <a:gd name="f106" fmla="*/ 16 f73 1"/>
                  <a:gd name="f107" fmla="*/ 30 f74 1"/>
                  <a:gd name="f108" fmla="*/ 36 f74 1"/>
                  <a:gd name="f109" fmla="*/ 5 f73 1"/>
                  <a:gd name="f110" fmla="+- f75 0 f1"/>
                  <a:gd name="f111" fmla="*/ f78 1 76"/>
                  <a:gd name="f112" fmla="*/ f79 1 83"/>
                  <a:gd name="f113" fmla="*/ f80 1 83"/>
                  <a:gd name="f114" fmla="*/ f81 1 76"/>
                  <a:gd name="f115" fmla="*/ f82 1 83"/>
                  <a:gd name="f116" fmla="*/ f83 1 76"/>
                  <a:gd name="f117" fmla="*/ f84 1 83"/>
                  <a:gd name="f118" fmla="*/ f85 1 76"/>
                  <a:gd name="f119" fmla="*/ f86 1 83"/>
                  <a:gd name="f120" fmla="*/ f87 1 76"/>
                  <a:gd name="f121" fmla="*/ f88 1 83"/>
                  <a:gd name="f122" fmla="*/ f89 1 76"/>
                  <a:gd name="f123" fmla="*/ f90 1 83"/>
                  <a:gd name="f124" fmla="*/ f91 1 76"/>
                  <a:gd name="f125" fmla="*/ f92 1 83"/>
                  <a:gd name="f126" fmla="*/ f93 1 76"/>
                  <a:gd name="f127" fmla="*/ f94 1 83"/>
                  <a:gd name="f128" fmla="*/ f95 1 76"/>
                  <a:gd name="f129" fmla="*/ f96 1 83"/>
                  <a:gd name="f130" fmla="*/ f97 1 83"/>
                  <a:gd name="f131" fmla="*/ f98 1 76"/>
                  <a:gd name="f132" fmla="*/ f99 1 83"/>
                  <a:gd name="f133" fmla="*/ f100 1 76"/>
                  <a:gd name="f134" fmla="*/ f101 1 76"/>
                  <a:gd name="f135" fmla="*/ f102 1 83"/>
                  <a:gd name="f136" fmla="*/ f103 1 76"/>
                  <a:gd name="f137" fmla="*/ f104 1 83"/>
                  <a:gd name="f138" fmla="*/ f105 1 76"/>
                  <a:gd name="f139" fmla="*/ f106 1 83"/>
                  <a:gd name="f140" fmla="*/ f107 1 76"/>
                  <a:gd name="f141" fmla="*/ f108 1 76"/>
                  <a:gd name="f142" fmla="*/ f109 1 83"/>
                  <a:gd name="f143" fmla="*/ 0 1 f76"/>
                  <a:gd name="f144" fmla="*/ f70 1 f76"/>
                  <a:gd name="f145" fmla="*/ 0 1 f77"/>
                  <a:gd name="f146" fmla="*/ f71 1 f77"/>
                  <a:gd name="f147" fmla="*/ f111 1 f76"/>
                  <a:gd name="f148" fmla="*/ f112 1 f77"/>
                  <a:gd name="f149" fmla="*/ f113 1 f77"/>
                  <a:gd name="f150" fmla="*/ f114 1 f76"/>
                  <a:gd name="f151" fmla="*/ f115 1 f77"/>
                  <a:gd name="f152" fmla="*/ f116 1 f76"/>
                  <a:gd name="f153" fmla="*/ f117 1 f77"/>
                  <a:gd name="f154" fmla="*/ f118 1 f76"/>
                  <a:gd name="f155" fmla="*/ f119 1 f77"/>
                  <a:gd name="f156" fmla="*/ f120 1 f76"/>
                  <a:gd name="f157" fmla="*/ f121 1 f77"/>
                  <a:gd name="f158" fmla="*/ f122 1 f76"/>
                  <a:gd name="f159" fmla="*/ f123 1 f77"/>
                  <a:gd name="f160" fmla="*/ f124 1 f76"/>
                  <a:gd name="f161" fmla="*/ f125 1 f77"/>
                  <a:gd name="f162" fmla="*/ f126 1 f76"/>
                  <a:gd name="f163" fmla="*/ f127 1 f77"/>
                  <a:gd name="f164" fmla="*/ f128 1 f76"/>
                  <a:gd name="f165" fmla="*/ f129 1 f77"/>
                  <a:gd name="f166" fmla="*/ f130 1 f77"/>
                  <a:gd name="f167" fmla="*/ f131 1 f76"/>
                  <a:gd name="f168" fmla="*/ f132 1 f77"/>
                  <a:gd name="f169" fmla="*/ f133 1 f76"/>
                  <a:gd name="f170" fmla="*/ f134 1 f76"/>
                  <a:gd name="f171" fmla="*/ f135 1 f77"/>
                  <a:gd name="f172" fmla="*/ f136 1 f76"/>
                  <a:gd name="f173" fmla="*/ f137 1 f77"/>
                  <a:gd name="f174" fmla="*/ f138 1 f76"/>
                  <a:gd name="f175" fmla="*/ f139 1 f77"/>
                  <a:gd name="f176" fmla="*/ f140 1 f76"/>
                  <a:gd name="f177" fmla="*/ f141 1 f76"/>
                  <a:gd name="f178" fmla="*/ f142 1 f77"/>
                  <a:gd name="f179" fmla="*/ f143 f67 1"/>
                  <a:gd name="f180" fmla="*/ f144 f67 1"/>
                  <a:gd name="f181" fmla="*/ f146 f68 1"/>
                  <a:gd name="f182" fmla="*/ f145 f68 1"/>
                  <a:gd name="f183" fmla="*/ f147 f67 1"/>
                  <a:gd name="f184" fmla="*/ f148 f68 1"/>
                  <a:gd name="f185" fmla="*/ f149 f68 1"/>
                  <a:gd name="f186" fmla="*/ f150 f67 1"/>
                  <a:gd name="f187" fmla="*/ f151 f68 1"/>
                  <a:gd name="f188" fmla="*/ f152 f67 1"/>
                  <a:gd name="f189" fmla="*/ f153 f68 1"/>
                  <a:gd name="f190" fmla="*/ f154 f67 1"/>
                  <a:gd name="f191" fmla="*/ f155 f68 1"/>
                  <a:gd name="f192" fmla="*/ f156 f67 1"/>
                  <a:gd name="f193" fmla="*/ f157 f68 1"/>
                  <a:gd name="f194" fmla="*/ f158 f67 1"/>
                  <a:gd name="f195" fmla="*/ f159 f68 1"/>
                  <a:gd name="f196" fmla="*/ f160 f67 1"/>
                  <a:gd name="f197" fmla="*/ f161 f68 1"/>
                  <a:gd name="f198" fmla="*/ f162 f67 1"/>
                  <a:gd name="f199" fmla="*/ f163 f68 1"/>
                  <a:gd name="f200" fmla="*/ f164 f67 1"/>
                  <a:gd name="f201" fmla="*/ f165 f68 1"/>
                  <a:gd name="f202" fmla="*/ f166 f68 1"/>
                  <a:gd name="f203" fmla="*/ f167 f67 1"/>
                  <a:gd name="f204" fmla="*/ f168 f68 1"/>
                  <a:gd name="f205" fmla="*/ f169 f67 1"/>
                  <a:gd name="f206" fmla="*/ f170 f67 1"/>
                  <a:gd name="f207" fmla="*/ f171 f68 1"/>
                  <a:gd name="f208" fmla="*/ f172 f67 1"/>
                  <a:gd name="f209" fmla="*/ f173 f68 1"/>
                  <a:gd name="f210" fmla="*/ f174 f67 1"/>
                  <a:gd name="f211" fmla="*/ f175 f68 1"/>
                  <a:gd name="f212" fmla="*/ f176 f67 1"/>
                  <a:gd name="f213" fmla="*/ f177 f67 1"/>
                  <a:gd name="f214" fmla="*/ f178 f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83" y="f184"/>
                  </a:cxn>
                  <a:cxn ang="f110">
                    <a:pos x="f183" y="f185"/>
                  </a:cxn>
                  <a:cxn ang="f110">
                    <a:pos x="f186" y="f187"/>
                  </a:cxn>
                  <a:cxn ang="f110">
                    <a:pos x="f188" y="f189"/>
                  </a:cxn>
                  <a:cxn ang="f110">
                    <a:pos x="f190" y="f191"/>
                  </a:cxn>
                  <a:cxn ang="f110">
                    <a:pos x="f192" y="f193"/>
                  </a:cxn>
                  <a:cxn ang="f110">
                    <a:pos x="f194" y="f195"/>
                  </a:cxn>
                  <a:cxn ang="f110">
                    <a:pos x="f196" y="f197"/>
                  </a:cxn>
                  <a:cxn ang="f110">
                    <a:pos x="f198" y="f199"/>
                  </a:cxn>
                  <a:cxn ang="f110">
                    <a:pos x="f200" y="f201"/>
                  </a:cxn>
                  <a:cxn ang="f110">
                    <a:pos x="f200" y="f202"/>
                  </a:cxn>
                  <a:cxn ang="f110">
                    <a:pos x="f203" y="f204"/>
                  </a:cxn>
                  <a:cxn ang="f110">
                    <a:pos x="f205" y="f189"/>
                  </a:cxn>
                  <a:cxn ang="f110">
                    <a:pos x="f206" y="f207"/>
                  </a:cxn>
                  <a:cxn ang="f110">
                    <a:pos x="f208" y="f209"/>
                  </a:cxn>
                  <a:cxn ang="f110">
                    <a:pos x="f210" y="f211"/>
                  </a:cxn>
                  <a:cxn ang="f110">
                    <a:pos x="f212" y="f185"/>
                  </a:cxn>
                  <a:cxn ang="f110">
                    <a:pos x="f213" y="f214"/>
                  </a:cxn>
                  <a:cxn ang="f110">
                    <a:pos x="f183" y="f184"/>
                  </a:cxn>
                </a:cxnLst>
                <a:rect l="f179" t="f182" r="f180" b="f181"/>
                <a:pathLst>
                  <a:path w="76" h="83">
                    <a:moveTo>
                      <a:pt x="f8" y="f9"/>
                    </a:moveTo>
                    <a:cubicBezTo>
                      <a:pt x="f10" y="f9"/>
                      <a:pt x="f8" y="f9"/>
                      <a:pt x="f8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6" y="f18"/>
                      <a:pt x="f19" y="f20"/>
                      <a:pt x="f21" y="f8"/>
                    </a:cubicBezTo>
                    <a:cubicBezTo>
                      <a:pt x="f21" y="f22"/>
                      <a:pt x="f21" y="f12"/>
                      <a:pt x="f23" y="f24"/>
                    </a:cubicBezTo>
                    <a:cubicBezTo>
                      <a:pt x="f25" y="f26"/>
                      <a:pt x="f25" y="f21"/>
                      <a:pt x="f27" y="f28"/>
                    </a:cubicBezTo>
                    <a:cubicBezTo>
                      <a:pt x="f27" y="f28"/>
                      <a:pt x="f24" y="f16"/>
                      <a:pt x="f29" y="f30"/>
                    </a:cubicBezTo>
                    <a:cubicBezTo>
                      <a:pt x="f22" y="f31"/>
                      <a:pt x="f32" y="f31"/>
                      <a:pt x="f33" y="f31"/>
                    </a:cubicBezTo>
                    <a:cubicBezTo>
                      <a:pt x="f18" y="f34"/>
                      <a:pt x="f35" y="f7"/>
                      <a:pt x="f36" y="f37"/>
                    </a:cubicBezTo>
                    <a:cubicBezTo>
                      <a:pt x="f38" y="f34"/>
                      <a:pt x="f39" y="f40"/>
                      <a:pt x="f38" y="f25"/>
                    </a:cubicBezTo>
                    <a:cubicBezTo>
                      <a:pt x="f41" y="f42"/>
                      <a:pt x="f43" y="f27"/>
                      <a:pt x="f38" y="f29"/>
                    </a:cubicBezTo>
                    <a:cubicBezTo>
                      <a:pt x="f44" y="f12"/>
                      <a:pt x="f15" y="f45"/>
                      <a:pt x="f39" y="f12"/>
                    </a:cubicBezTo>
                    <a:cubicBezTo>
                      <a:pt x="f46" y="f26"/>
                      <a:pt x="f47" y="f45"/>
                      <a:pt x="f48" y="f8"/>
                    </a:cubicBezTo>
                    <a:cubicBezTo>
                      <a:pt x="f49" y="f50"/>
                      <a:pt x="f51" y="f52"/>
                      <a:pt x="f5" y="f50"/>
                    </a:cubicBezTo>
                    <a:cubicBezTo>
                      <a:pt x="f53" y="f54"/>
                      <a:pt x="f53" y="f55"/>
                      <a:pt x="f51" y="f43"/>
                    </a:cubicBezTo>
                    <a:cubicBezTo>
                      <a:pt x="f49" y="f56"/>
                      <a:pt x="f47" y="f57"/>
                      <a:pt x="f58" y="f57"/>
                    </a:cubicBezTo>
                    <a:cubicBezTo>
                      <a:pt x="f15" y="f57"/>
                      <a:pt x="f44" y="f59"/>
                      <a:pt x="f41" y="f11"/>
                    </a:cubicBezTo>
                    <a:cubicBezTo>
                      <a:pt x="f43" y="f60"/>
                      <a:pt x="f61" y="f49"/>
                      <a:pt x="f62" y="f51"/>
                    </a:cubicBezTo>
                    <a:cubicBezTo>
                      <a:pt x="f63" y="f5"/>
                      <a:pt x="f64" y="f65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2" name="Freeform 603">
                <a:extLst>
                  <a:ext uri="{FF2B5EF4-FFF2-40B4-BE49-F238E27FC236}">
                    <a16:creationId xmlns:a16="http://schemas.microsoft.com/office/drawing/2014/main" id="{D9034EF1-A951-361E-86FF-F924915CC995}"/>
                  </a:ext>
                </a:extLst>
              </p:cNvPr>
              <p:cNvSpPr/>
              <p:nvPr/>
            </p:nvSpPr>
            <p:spPr>
              <a:xfrm>
                <a:off x="7551736" y="4640269"/>
                <a:ext cx="161921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4"/>
                  <a:gd name="f8" fmla="val 7"/>
                  <a:gd name="f9" fmla="val 53"/>
                  <a:gd name="f10" fmla="val 6"/>
                  <a:gd name="f11" fmla="val 52"/>
                  <a:gd name="f12" fmla="val 51"/>
                  <a:gd name="f13" fmla="val 50"/>
                  <a:gd name="f14" fmla="val 1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6"/>
                  <a:gd name="f29" fmla="val 10"/>
                  <a:gd name="f30" fmla="val 11"/>
                  <a:gd name="f31" fmla="val 43"/>
                  <a:gd name="f32" fmla="val 61"/>
                  <a:gd name="f33" fmla="val 16"/>
                  <a:gd name="f34" fmla="val 62"/>
                  <a:gd name="f35" fmla="val 28"/>
                  <a:gd name="f36" fmla="val 63"/>
                  <a:gd name="f37" fmla="val 32"/>
                  <a:gd name="f38" fmla="val 35"/>
                  <a:gd name="f39" fmla="val 66"/>
                  <a:gd name="f40" fmla="val 37"/>
                  <a:gd name="f41" fmla="val 64"/>
                  <a:gd name="f42" fmla="val 40"/>
                  <a:gd name="f43" fmla="val 41"/>
                  <a:gd name="f44" fmla="val 59"/>
                  <a:gd name="f45" fmla="val 44"/>
                  <a:gd name="f46" fmla="val 55"/>
                  <a:gd name="f47" fmla="val 46"/>
                  <a:gd name="f48" fmla="val 42"/>
                  <a:gd name="f49" fmla="val 49"/>
                  <a:gd name="f50" fmla="val 54"/>
                  <a:gd name="f51" fmla="val 57"/>
                  <a:gd name="f52" fmla="val 48"/>
                  <a:gd name="f53" fmla="val 47"/>
                  <a:gd name="f54" fmla="val 70"/>
                  <a:gd name="f55" fmla="val 71"/>
                  <a:gd name="f56" fmla="val 34"/>
                  <a:gd name="f57" fmla="val 23"/>
                  <a:gd name="f58" fmla="val 73"/>
                  <a:gd name="f59" fmla="val 65"/>
                  <a:gd name="f60" fmla="+- 0 0 -90"/>
                  <a:gd name="f61" fmla="*/ f3 1 68"/>
                  <a:gd name="f62" fmla="*/ f4 1 74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68"/>
                  <a:gd name="f71" fmla="*/ f67 1 74"/>
                  <a:gd name="f72" fmla="*/ 7 f68 1"/>
                  <a:gd name="f73" fmla="*/ 53 f67 1"/>
                  <a:gd name="f74" fmla="*/ 6 f68 1"/>
                  <a:gd name="f75" fmla="*/ 50 f67 1"/>
                  <a:gd name="f76" fmla="*/ 4 f68 1"/>
                  <a:gd name="f77" fmla="*/ 33 f67 1"/>
                  <a:gd name="f78" fmla="*/ 14 f68 1"/>
                  <a:gd name="f79" fmla="*/ 13 f67 1"/>
                  <a:gd name="f80" fmla="*/ 33 f68 1"/>
                  <a:gd name="f81" fmla="*/ 7 f67 1"/>
                  <a:gd name="f82" fmla="*/ 43 f68 1"/>
                  <a:gd name="f83" fmla="*/ 10 f67 1"/>
                  <a:gd name="f84" fmla="*/ 62 f68 1"/>
                  <a:gd name="f85" fmla="*/ 28 f67 1"/>
                  <a:gd name="f86" fmla="*/ 66 f68 1"/>
                  <a:gd name="f87" fmla="*/ 37 f67 1"/>
                  <a:gd name="f88" fmla="*/ 59 f68 1"/>
                  <a:gd name="f89" fmla="*/ 44 f67 1"/>
                  <a:gd name="f90" fmla="*/ 46 f68 1"/>
                  <a:gd name="f91" fmla="*/ 45 f68 1"/>
                  <a:gd name="f92" fmla="*/ 57 f67 1"/>
                  <a:gd name="f93" fmla="*/ 44 f68 1"/>
                  <a:gd name="f94" fmla="*/ 70 f67 1"/>
                  <a:gd name="f95" fmla="*/ 37 f68 1"/>
                  <a:gd name="f96" fmla="*/ 71 f67 1"/>
                  <a:gd name="f97" fmla="+- f69 0 f1"/>
                  <a:gd name="f98" fmla="*/ f72 1 68"/>
                  <a:gd name="f99" fmla="*/ f73 1 74"/>
                  <a:gd name="f100" fmla="*/ f74 1 68"/>
                  <a:gd name="f101" fmla="*/ f75 1 74"/>
                  <a:gd name="f102" fmla="*/ f76 1 68"/>
                  <a:gd name="f103" fmla="*/ f77 1 74"/>
                  <a:gd name="f104" fmla="*/ f78 1 68"/>
                  <a:gd name="f105" fmla="*/ f79 1 74"/>
                  <a:gd name="f106" fmla="*/ f80 1 68"/>
                  <a:gd name="f107" fmla="*/ f81 1 74"/>
                  <a:gd name="f108" fmla="*/ f82 1 68"/>
                  <a:gd name="f109" fmla="*/ f83 1 74"/>
                  <a:gd name="f110" fmla="*/ f84 1 68"/>
                  <a:gd name="f111" fmla="*/ f85 1 74"/>
                  <a:gd name="f112" fmla="*/ f86 1 68"/>
                  <a:gd name="f113" fmla="*/ f87 1 74"/>
                  <a:gd name="f114" fmla="*/ f88 1 68"/>
                  <a:gd name="f115" fmla="*/ f89 1 74"/>
                  <a:gd name="f116" fmla="*/ f90 1 68"/>
                  <a:gd name="f117" fmla="*/ f91 1 68"/>
                  <a:gd name="f118" fmla="*/ f92 1 74"/>
                  <a:gd name="f119" fmla="*/ f93 1 68"/>
                  <a:gd name="f120" fmla="*/ f94 1 74"/>
                  <a:gd name="f121" fmla="*/ f95 1 68"/>
                  <a:gd name="f122" fmla="*/ f96 1 74"/>
                  <a:gd name="f123" fmla="*/ 0 1 f70"/>
                  <a:gd name="f124" fmla="*/ f64 1 f70"/>
                  <a:gd name="f125" fmla="*/ 0 1 f71"/>
                  <a:gd name="f126" fmla="*/ f65 1 f71"/>
                  <a:gd name="f127" fmla="*/ f98 1 f70"/>
                  <a:gd name="f128" fmla="*/ f99 1 f71"/>
                  <a:gd name="f129" fmla="*/ f100 1 f70"/>
                  <a:gd name="f130" fmla="*/ f101 1 f71"/>
                  <a:gd name="f131" fmla="*/ f102 1 f70"/>
                  <a:gd name="f132" fmla="*/ f103 1 f71"/>
                  <a:gd name="f133" fmla="*/ f104 1 f70"/>
                  <a:gd name="f134" fmla="*/ f105 1 f71"/>
                  <a:gd name="f135" fmla="*/ f106 1 f70"/>
                  <a:gd name="f136" fmla="*/ f107 1 f71"/>
                  <a:gd name="f137" fmla="*/ f108 1 f70"/>
                  <a:gd name="f138" fmla="*/ f109 1 f71"/>
                  <a:gd name="f139" fmla="*/ f110 1 f70"/>
                  <a:gd name="f140" fmla="*/ f111 1 f71"/>
                  <a:gd name="f141" fmla="*/ f112 1 f70"/>
                  <a:gd name="f142" fmla="*/ f113 1 f71"/>
                  <a:gd name="f143" fmla="*/ f114 1 f70"/>
                  <a:gd name="f144" fmla="*/ f115 1 f71"/>
                  <a:gd name="f145" fmla="*/ f116 1 f70"/>
                  <a:gd name="f146" fmla="*/ f117 1 f70"/>
                  <a:gd name="f147" fmla="*/ f118 1 f71"/>
                  <a:gd name="f148" fmla="*/ f119 1 f70"/>
                  <a:gd name="f149" fmla="*/ f120 1 f71"/>
                  <a:gd name="f150" fmla="*/ f121 1 f70"/>
                  <a:gd name="f151" fmla="*/ f122 1 f71"/>
                  <a:gd name="f152" fmla="*/ f123 f61 1"/>
                  <a:gd name="f153" fmla="*/ f124 f61 1"/>
                  <a:gd name="f154" fmla="*/ f126 f62 1"/>
                  <a:gd name="f155" fmla="*/ f125 f62 1"/>
                  <a:gd name="f156" fmla="*/ f127 f61 1"/>
                  <a:gd name="f157" fmla="*/ f128 f62 1"/>
                  <a:gd name="f158" fmla="*/ f129 f61 1"/>
                  <a:gd name="f159" fmla="*/ f130 f62 1"/>
                  <a:gd name="f160" fmla="*/ f131 f61 1"/>
                  <a:gd name="f161" fmla="*/ f132 f62 1"/>
                  <a:gd name="f162" fmla="*/ f133 f61 1"/>
                  <a:gd name="f163" fmla="*/ f134 f62 1"/>
                  <a:gd name="f164" fmla="*/ f135 f61 1"/>
                  <a:gd name="f165" fmla="*/ f136 f62 1"/>
                  <a:gd name="f166" fmla="*/ f137 f61 1"/>
                  <a:gd name="f167" fmla="*/ f138 f62 1"/>
                  <a:gd name="f168" fmla="*/ f139 f61 1"/>
                  <a:gd name="f169" fmla="*/ f140 f62 1"/>
                  <a:gd name="f170" fmla="*/ f141 f61 1"/>
                  <a:gd name="f171" fmla="*/ f142 f62 1"/>
                  <a:gd name="f172" fmla="*/ f143 f61 1"/>
                  <a:gd name="f173" fmla="*/ f144 f62 1"/>
                  <a:gd name="f174" fmla="*/ f145 f61 1"/>
                  <a:gd name="f175" fmla="*/ f146 f61 1"/>
                  <a:gd name="f176" fmla="*/ f147 f62 1"/>
                  <a:gd name="f177" fmla="*/ f148 f61 1"/>
                  <a:gd name="f178" fmla="*/ f149 f62 1"/>
                  <a:gd name="f179" fmla="*/ f150 f61 1"/>
                  <a:gd name="f180" fmla="*/ f151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61"/>
                  </a:cxn>
                  <a:cxn ang="f97">
                    <a:pos x="f162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71"/>
                  </a:cxn>
                  <a:cxn ang="f97">
                    <a:pos x="f172" y="f173"/>
                  </a:cxn>
                  <a:cxn ang="f97">
                    <a:pos x="f174" y="f159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80"/>
                  </a:cxn>
                  <a:cxn ang="f97">
                    <a:pos x="f164" y="f180"/>
                  </a:cxn>
                  <a:cxn ang="f97">
                    <a:pos x="f156" y="f157"/>
                  </a:cxn>
                </a:cxnLst>
                <a:rect l="f152" t="f155" r="f153" b="f154"/>
                <a:pathLst>
                  <a:path w="68" h="74">
                    <a:moveTo>
                      <a:pt x="f8" y="f9"/>
                    </a:moveTo>
                    <a:cubicBezTo>
                      <a:pt x="f10" y="f11"/>
                      <a:pt x="f10" y="f12"/>
                      <a:pt x="f10" y="f13"/>
                    </a:cubicBezTo>
                    <a:cubicBezTo>
                      <a:pt x="f14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18" y="f8"/>
                    </a:cubicBezTo>
                    <a:cubicBezTo>
                      <a:pt x="f28" y="f29"/>
                      <a:pt x="f16" y="f30"/>
                      <a:pt x="f31" y="f29"/>
                    </a:cubicBezTo>
                    <a:cubicBezTo>
                      <a:pt x="f11" y="f19"/>
                      <a:pt x="f32" y="f33"/>
                      <a:pt x="f34" y="f35"/>
                    </a:cubicBezTo>
                    <a:cubicBezTo>
                      <a:pt x="f36" y="f37"/>
                      <a:pt x="f6" y="f38"/>
                      <a:pt x="f39" y="f40"/>
                    </a:cubicBezTo>
                    <a:cubicBezTo>
                      <a:pt x="f41" y="f42"/>
                      <a:pt x="f32" y="f43"/>
                      <a:pt x="f44" y="f45"/>
                    </a:cubicBezTo>
                    <a:cubicBezTo>
                      <a:pt x="f46" y="f47"/>
                      <a:pt x="f11" y="f12"/>
                      <a:pt x="f47" y="f13"/>
                    </a:cubicBezTo>
                    <a:cubicBezTo>
                      <a:pt x="f48" y="f49"/>
                      <a:pt x="f31" y="f50"/>
                      <a:pt x="f15" y="f51"/>
                    </a:cubicBezTo>
                    <a:cubicBezTo>
                      <a:pt x="f52" y="f32"/>
                      <a:pt x="f53" y="f39"/>
                      <a:pt x="f45" y="f54"/>
                    </a:cubicBezTo>
                    <a:cubicBezTo>
                      <a:pt x="f48" y="f55"/>
                      <a:pt x="f42" y="f7"/>
                      <a:pt x="f40" y="f55"/>
                    </a:cubicBezTo>
                    <a:cubicBezTo>
                      <a:pt x="f28" y="f54"/>
                      <a:pt x="f56" y="f54"/>
                      <a:pt x="f18" y="f55"/>
                    </a:cubicBezTo>
                    <a:cubicBezTo>
                      <a:pt x="f57" y="f58"/>
                      <a:pt x="f8" y="f59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3" name="Freeform 604">
                <a:extLst>
                  <a:ext uri="{FF2B5EF4-FFF2-40B4-BE49-F238E27FC236}">
                    <a16:creationId xmlns:a16="http://schemas.microsoft.com/office/drawing/2014/main" id="{21E3935A-1317-3C29-E1D7-2D07C7597439}"/>
                  </a:ext>
                </a:extLst>
              </p:cNvPr>
              <p:cNvSpPr/>
              <p:nvPr/>
            </p:nvSpPr>
            <p:spPr>
              <a:xfrm>
                <a:off x="8843967" y="4705356"/>
                <a:ext cx="161921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8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2"/>
                  <a:gd name="f15" fmla="val 3"/>
                  <a:gd name="f16" fmla="val 24"/>
                  <a:gd name="f17" fmla="val 31"/>
                  <a:gd name="f18" fmla="val 35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6"/>
                  <a:gd name="f25" fmla="val 19"/>
                  <a:gd name="f26" fmla="val 61"/>
                  <a:gd name="f27" fmla="val 34"/>
                  <a:gd name="f28" fmla="val 58"/>
                  <a:gd name="f29" fmla="val 38"/>
                  <a:gd name="f30" fmla="val 41"/>
                  <a:gd name="f31" fmla="val 45"/>
                  <a:gd name="f32" fmla="val 59"/>
                  <a:gd name="f33" fmla="val 55"/>
                  <a:gd name="f34" fmla="val 62"/>
                  <a:gd name="f35" fmla="val 40"/>
                  <a:gd name="f36" fmla="val 39"/>
                  <a:gd name="f37" fmla="val 37"/>
                  <a:gd name="f38" fmla="val 69"/>
                  <a:gd name="f39" fmla="val 33"/>
                  <a:gd name="f40" fmla="val 64"/>
                  <a:gd name="f41" fmla="val 26"/>
                  <a:gd name="f42" fmla="val 54"/>
                  <a:gd name="f43" fmla="val 21"/>
                  <a:gd name="f44" fmla="val 50"/>
                  <a:gd name="f45" fmla="val 48"/>
                  <a:gd name="f46" fmla="val 47"/>
                  <a:gd name="f47" fmla="val 46"/>
                  <a:gd name="f48" fmla="val 18"/>
                  <a:gd name="f49" fmla="val 6"/>
                  <a:gd name="f50" fmla="val 43"/>
                  <a:gd name="f51" fmla="val 36"/>
                  <a:gd name="f52" fmla="val 28"/>
                  <a:gd name="f53" fmla="val 5"/>
                  <a:gd name="f54" fmla="val 17"/>
                  <a:gd name="f55" fmla="val 10"/>
                  <a:gd name="f56" fmla="+- 0 0 -90"/>
                  <a:gd name="f57" fmla="*/ f3 1 68"/>
                  <a:gd name="f58" fmla="*/ f4 1 7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8"/>
                  <a:gd name="f67" fmla="*/ f63 1 73"/>
                  <a:gd name="f68" fmla="*/ 12 f64 1"/>
                  <a:gd name="f69" fmla="*/ 9 f63 1"/>
                  <a:gd name="f70" fmla="*/ 22 f64 1"/>
                  <a:gd name="f71" fmla="*/ 3 f63 1"/>
                  <a:gd name="f72" fmla="*/ 35 f64 1"/>
                  <a:gd name="f73" fmla="*/ 56 f64 1"/>
                  <a:gd name="f74" fmla="*/ 15 f63 1"/>
                  <a:gd name="f75" fmla="*/ 61 f64 1"/>
                  <a:gd name="f76" fmla="*/ 34 f63 1"/>
                  <a:gd name="f77" fmla="*/ 58 f64 1"/>
                  <a:gd name="f78" fmla="*/ 45 f63 1"/>
                  <a:gd name="f79" fmla="*/ 42 f64 1"/>
                  <a:gd name="f80" fmla="*/ 66 f63 1"/>
                  <a:gd name="f81" fmla="*/ 37 f64 1"/>
                  <a:gd name="f82" fmla="*/ 68 f63 1"/>
                  <a:gd name="f83" fmla="*/ 31 f64 1"/>
                  <a:gd name="f84" fmla="*/ 24 f64 1"/>
                  <a:gd name="f85" fmla="*/ 59 f63 1"/>
                  <a:gd name="f86" fmla="*/ 21 f64 1"/>
                  <a:gd name="f87" fmla="*/ 50 f63 1"/>
                  <a:gd name="f88" fmla="*/ 46 f63 1"/>
                  <a:gd name="f89" fmla="*/ 16 f64 1"/>
                  <a:gd name="f90" fmla="*/ 0 f64 1"/>
                  <a:gd name="f91" fmla="*/ 43 f63 1"/>
                  <a:gd name="f92" fmla="*/ 3 f64 1"/>
                  <a:gd name="f93" fmla="*/ 21 f63 1"/>
                  <a:gd name="f94" fmla="+- f65 0 f1"/>
                  <a:gd name="f95" fmla="*/ f68 1 68"/>
                  <a:gd name="f96" fmla="*/ f69 1 73"/>
                  <a:gd name="f97" fmla="*/ f70 1 68"/>
                  <a:gd name="f98" fmla="*/ f71 1 73"/>
                  <a:gd name="f99" fmla="*/ f72 1 68"/>
                  <a:gd name="f100" fmla="*/ f73 1 68"/>
                  <a:gd name="f101" fmla="*/ f74 1 73"/>
                  <a:gd name="f102" fmla="*/ f75 1 68"/>
                  <a:gd name="f103" fmla="*/ f76 1 73"/>
                  <a:gd name="f104" fmla="*/ f77 1 68"/>
                  <a:gd name="f105" fmla="*/ f78 1 73"/>
                  <a:gd name="f106" fmla="*/ f79 1 68"/>
                  <a:gd name="f107" fmla="*/ f80 1 73"/>
                  <a:gd name="f108" fmla="*/ f81 1 68"/>
                  <a:gd name="f109" fmla="*/ f82 1 73"/>
                  <a:gd name="f110" fmla="*/ f83 1 68"/>
                  <a:gd name="f111" fmla="*/ f84 1 68"/>
                  <a:gd name="f112" fmla="*/ f85 1 73"/>
                  <a:gd name="f113" fmla="*/ f86 1 68"/>
                  <a:gd name="f114" fmla="*/ f87 1 73"/>
                  <a:gd name="f115" fmla="*/ f88 1 73"/>
                  <a:gd name="f116" fmla="*/ f89 1 68"/>
                  <a:gd name="f117" fmla="*/ f90 1 68"/>
                  <a:gd name="f118" fmla="*/ f91 1 73"/>
                  <a:gd name="f119" fmla="*/ f92 1 68"/>
                  <a:gd name="f120" fmla="*/ f93 1 73"/>
                  <a:gd name="f121" fmla="*/ 0 1 f66"/>
                  <a:gd name="f122" fmla="*/ f60 1 f66"/>
                  <a:gd name="f123" fmla="*/ 0 1 f67"/>
                  <a:gd name="f124" fmla="*/ f61 1 f67"/>
                  <a:gd name="f125" fmla="*/ f95 1 f66"/>
                  <a:gd name="f126" fmla="*/ f96 1 f67"/>
                  <a:gd name="f127" fmla="*/ f97 1 f66"/>
                  <a:gd name="f128" fmla="*/ f98 1 f67"/>
                  <a:gd name="f129" fmla="*/ f99 1 f66"/>
                  <a:gd name="f130" fmla="*/ f100 1 f66"/>
                  <a:gd name="f131" fmla="*/ f101 1 f67"/>
                  <a:gd name="f132" fmla="*/ f102 1 f66"/>
                  <a:gd name="f133" fmla="*/ f103 1 f67"/>
                  <a:gd name="f134" fmla="*/ f104 1 f66"/>
                  <a:gd name="f135" fmla="*/ f105 1 f67"/>
                  <a:gd name="f136" fmla="*/ f106 1 f66"/>
                  <a:gd name="f137" fmla="*/ f107 1 f67"/>
                  <a:gd name="f138" fmla="*/ f108 1 f66"/>
                  <a:gd name="f139" fmla="*/ f109 1 f67"/>
                  <a:gd name="f140" fmla="*/ f110 1 f66"/>
                  <a:gd name="f141" fmla="*/ f111 1 f66"/>
                  <a:gd name="f142" fmla="*/ f112 1 f67"/>
                  <a:gd name="f143" fmla="*/ f113 1 f66"/>
                  <a:gd name="f144" fmla="*/ f114 1 f67"/>
                  <a:gd name="f145" fmla="*/ f115 1 f67"/>
                  <a:gd name="f146" fmla="*/ f116 1 f66"/>
                  <a:gd name="f147" fmla="*/ f117 1 f66"/>
                  <a:gd name="f148" fmla="*/ f118 1 f67"/>
                  <a:gd name="f149" fmla="*/ f119 1 f66"/>
                  <a:gd name="f150" fmla="*/ f120 1 f67"/>
                  <a:gd name="f151" fmla="*/ f121 f57 1"/>
                  <a:gd name="f152" fmla="*/ f122 f57 1"/>
                  <a:gd name="f153" fmla="*/ f124 f58 1"/>
                  <a:gd name="f154" fmla="*/ f123 f58 1"/>
                  <a:gd name="f155" fmla="*/ f125 f57 1"/>
                  <a:gd name="f156" fmla="*/ f126 f58 1"/>
                  <a:gd name="f157" fmla="*/ f127 f57 1"/>
                  <a:gd name="f158" fmla="*/ f128 f58 1"/>
                  <a:gd name="f159" fmla="*/ f129 f57 1"/>
                  <a:gd name="f160" fmla="*/ f130 f57 1"/>
                  <a:gd name="f161" fmla="*/ f131 f58 1"/>
                  <a:gd name="f162" fmla="*/ f132 f57 1"/>
                  <a:gd name="f163" fmla="*/ f133 f58 1"/>
                  <a:gd name="f164" fmla="*/ f134 f57 1"/>
                  <a:gd name="f165" fmla="*/ f135 f58 1"/>
                  <a:gd name="f166" fmla="*/ f136 f57 1"/>
                  <a:gd name="f167" fmla="*/ f137 f58 1"/>
                  <a:gd name="f168" fmla="*/ f138 f57 1"/>
                  <a:gd name="f169" fmla="*/ f139 f58 1"/>
                  <a:gd name="f170" fmla="*/ f140 f57 1"/>
                  <a:gd name="f171" fmla="*/ f141 f57 1"/>
                  <a:gd name="f172" fmla="*/ f142 f58 1"/>
                  <a:gd name="f173" fmla="*/ f143 f57 1"/>
                  <a:gd name="f174" fmla="*/ f144 f58 1"/>
                  <a:gd name="f175" fmla="*/ f145 f58 1"/>
                  <a:gd name="f176" fmla="*/ f146 f57 1"/>
                  <a:gd name="f177" fmla="*/ f147 f57 1"/>
                  <a:gd name="f178" fmla="*/ f148 f58 1"/>
                  <a:gd name="f179" fmla="*/ f149 f57 1"/>
                  <a:gd name="f180" fmla="*/ f150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4">
                    <a:pos x="f155" y="f156"/>
                  </a:cxn>
                  <a:cxn ang="f94">
                    <a:pos x="f157" y="f158"/>
                  </a:cxn>
                  <a:cxn ang="f94">
                    <a:pos x="f159" y="f158"/>
                  </a:cxn>
                  <a:cxn ang="f94">
                    <a:pos x="f160" y="f161"/>
                  </a:cxn>
                  <a:cxn ang="f94">
                    <a:pos x="f162" y="f163"/>
                  </a:cxn>
                  <a:cxn ang="f94">
                    <a:pos x="f164" y="f165"/>
                  </a:cxn>
                  <a:cxn ang="f94">
                    <a:pos x="f166" y="f167"/>
                  </a:cxn>
                  <a:cxn ang="f94">
                    <a:pos x="f168" y="f169"/>
                  </a:cxn>
                  <a:cxn ang="f94">
                    <a:pos x="f170" y="f167"/>
                  </a:cxn>
                  <a:cxn ang="f94">
                    <a:pos x="f171" y="f172"/>
                  </a:cxn>
                  <a:cxn ang="f94">
                    <a:pos x="f173" y="f174"/>
                  </a:cxn>
                  <a:cxn ang="f94">
                    <a:pos x="f173" y="f175"/>
                  </a:cxn>
                  <a:cxn ang="f94">
                    <a:pos x="f176" y="f175"/>
                  </a:cxn>
                  <a:cxn ang="f94">
                    <a:pos x="f177" y="f178"/>
                  </a:cxn>
                  <a:cxn ang="f94">
                    <a:pos x="f179" y="f180"/>
                  </a:cxn>
                  <a:cxn ang="f94">
                    <a:pos x="f179" y="f180"/>
                  </a:cxn>
                  <a:cxn ang="f94">
                    <a:pos x="f155" y="f156"/>
                  </a:cxn>
                </a:cxnLst>
                <a:rect l="f151" t="f154" r="f152" b="f153"/>
                <a:pathLst>
                  <a:path w="68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16"/>
                      <a:pt x="f26" y="f27"/>
                    </a:cubicBezTo>
                    <a:cubicBezTo>
                      <a:pt x="f28" y="f29"/>
                      <a:pt x="f28" y="f30"/>
                      <a:pt x="f28" y="f31"/>
                    </a:cubicBezTo>
                    <a:cubicBezTo>
                      <a:pt x="f32" y="f22"/>
                      <a:pt x="f33" y="f34"/>
                      <a:pt x="f19" y="f24"/>
                    </a:cubicBezTo>
                    <a:cubicBezTo>
                      <a:pt x="f35" y="f24"/>
                      <a:pt x="f36" y="f24"/>
                      <a:pt x="f37" y="f6"/>
                    </a:cubicBezTo>
                    <a:cubicBezTo>
                      <a:pt x="f18" y="f38"/>
                      <a:pt x="f39" y="f7"/>
                      <a:pt x="f17" y="f24"/>
                    </a:cubicBezTo>
                    <a:cubicBezTo>
                      <a:pt x="f17" y="f40"/>
                      <a:pt x="f41" y="f34"/>
                      <a:pt x="f16" y="f32"/>
                    </a:cubicBezTo>
                    <a:cubicBezTo>
                      <a:pt x="f14" y="f22"/>
                      <a:pt x="f12" y="f42"/>
                      <a:pt x="f43" y="f44"/>
                    </a:cubicBezTo>
                    <a:cubicBezTo>
                      <a:pt x="f14" y="f45"/>
                      <a:pt x="f14" y="f46"/>
                      <a:pt x="f43" y="f47"/>
                    </a:cubicBezTo>
                    <a:cubicBezTo>
                      <a:pt x="f25" y="f31"/>
                      <a:pt x="f48" y="f31"/>
                      <a:pt x="f10" y="f47"/>
                    </a:cubicBezTo>
                    <a:cubicBezTo>
                      <a:pt x="f13" y="f44"/>
                      <a:pt x="f49" y="f44"/>
                      <a:pt x="f5" y="f50"/>
                    </a:cubicBezTo>
                    <a:cubicBezTo>
                      <a:pt x="f5" y="f51"/>
                      <a:pt x="f5" y="f52"/>
                      <a:pt x="f15" y="f43"/>
                    </a:cubicBezTo>
                    <a:cubicBezTo>
                      <a:pt x="f15" y="f43"/>
                      <a:pt x="f15" y="f43"/>
                      <a:pt x="f15" y="f43"/>
                    </a:cubicBezTo>
                    <a:cubicBezTo>
                      <a:pt x="f53" y="f54"/>
                      <a:pt x="f49" y="f55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4" name="Freeform 605">
                <a:extLst>
                  <a:ext uri="{FF2B5EF4-FFF2-40B4-BE49-F238E27FC236}">
                    <a16:creationId xmlns:a16="http://schemas.microsoft.com/office/drawing/2014/main" id="{631A8972-4166-F49A-A42C-B42126AC0159}"/>
                  </a:ext>
                </a:extLst>
              </p:cNvPr>
              <p:cNvSpPr/>
              <p:nvPr/>
            </p:nvSpPr>
            <p:spPr>
              <a:xfrm>
                <a:off x="8220071" y="4724403"/>
                <a:ext cx="157167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65"/>
                  <a:gd name="f9" fmla="val 38"/>
                  <a:gd name="f10" fmla="val 59"/>
                  <a:gd name="f11" fmla="val 36"/>
                  <a:gd name="f12" fmla="val 43"/>
                  <a:gd name="f13" fmla="val 55"/>
                  <a:gd name="f14" fmla="val 46"/>
                  <a:gd name="f15" fmla="val 52"/>
                  <a:gd name="f16" fmla="val 48"/>
                  <a:gd name="f17" fmla="val 50"/>
                  <a:gd name="f18" fmla="val 51"/>
                  <a:gd name="f19" fmla="val 45"/>
                  <a:gd name="f20" fmla="val 49"/>
                  <a:gd name="f21" fmla="val 44"/>
                  <a:gd name="f22" fmla="val 42"/>
                  <a:gd name="f23" fmla="val 41"/>
                  <a:gd name="f24" fmla="val 53"/>
                  <a:gd name="f25" fmla="val 60"/>
                  <a:gd name="f26" fmla="val 68"/>
                  <a:gd name="f27" fmla="val 40"/>
                  <a:gd name="f28" fmla="val 71"/>
                  <a:gd name="f29" fmla="val 37"/>
                  <a:gd name="f30" fmla="val 35"/>
                  <a:gd name="f31" fmla="val 70"/>
                  <a:gd name="f32" fmla="val 32"/>
                  <a:gd name="f33" fmla="val 19"/>
                  <a:gd name="f34" fmla="val 11"/>
                  <a:gd name="f35" fmla="val 6"/>
                  <a:gd name="f36" fmla="val 5"/>
                  <a:gd name="f37" fmla="val 4"/>
                  <a:gd name="f38" fmla="val 3"/>
                  <a:gd name="f39" fmla="val 2"/>
                  <a:gd name="f40" fmla="val 33"/>
                  <a:gd name="f41" fmla="val 7"/>
                  <a:gd name="f42" fmla="val 27"/>
                  <a:gd name="f43" fmla="val 20"/>
                  <a:gd name="f44" fmla="val 13"/>
                  <a:gd name="f45" fmla="val 12"/>
                  <a:gd name="f46" fmla="val 16"/>
                  <a:gd name="f47" fmla="val 24"/>
                  <a:gd name="f48" fmla="val 31"/>
                  <a:gd name="f49" fmla="val 9"/>
                  <a:gd name="f50" fmla="val 10"/>
                  <a:gd name="f51" fmla="val 8"/>
                  <a:gd name="f52" fmla="val 56"/>
                  <a:gd name="f53" fmla="val 22"/>
                  <a:gd name="f54" fmla="val 61"/>
                  <a:gd name="f55" fmla="val 26"/>
                  <a:gd name="f56" fmla="val 62"/>
                  <a:gd name="f57" fmla="val 29"/>
                  <a:gd name="f58" fmla="val 34"/>
                  <a:gd name="f59" fmla="+- 0 0 -90"/>
                  <a:gd name="f60" fmla="*/ f3 1 66"/>
                  <a:gd name="f61" fmla="*/ f4 1 73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6"/>
                  <a:gd name="f70" fmla="*/ f66 1 73"/>
                  <a:gd name="f71" fmla="*/ 65 f67 1"/>
                  <a:gd name="f72" fmla="*/ 38 f66 1"/>
                  <a:gd name="f73" fmla="*/ 55 f67 1"/>
                  <a:gd name="f74" fmla="*/ 46 f66 1"/>
                  <a:gd name="f75" fmla="*/ 45 f67 1"/>
                  <a:gd name="f76" fmla="*/ 49 f66 1"/>
                  <a:gd name="f77" fmla="*/ 43 f67 1"/>
                  <a:gd name="f78" fmla="*/ 50 f66 1"/>
                  <a:gd name="f79" fmla="*/ 55 f66 1"/>
                  <a:gd name="f80" fmla="*/ 40 f67 1"/>
                  <a:gd name="f81" fmla="*/ 71 f66 1"/>
                  <a:gd name="f82" fmla="*/ 32 f67 1"/>
                  <a:gd name="f83" fmla="*/ 70 f66 1"/>
                  <a:gd name="f84" fmla="*/ 6 f67 1"/>
                  <a:gd name="f85" fmla="*/ 53 f66 1"/>
                  <a:gd name="f86" fmla="*/ 4 f67 1"/>
                  <a:gd name="f87" fmla="*/ 0 f67 1"/>
                  <a:gd name="f88" fmla="*/ 45 f66 1"/>
                  <a:gd name="f89" fmla="*/ 2 f67 1"/>
                  <a:gd name="f90" fmla="*/ 33 f66 1"/>
                  <a:gd name="f91" fmla="*/ 13 f67 1"/>
                  <a:gd name="f92" fmla="*/ 12 f66 1"/>
                  <a:gd name="f93" fmla="*/ 31 f67 1"/>
                  <a:gd name="f94" fmla="*/ 6 f66 1"/>
                  <a:gd name="f95" fmla="*/ 42 f67 1"/>
                  <a:gd name="f96" fmla="*/ 10 f66 1"/>
                  <a:gd name="f97" fmla="*/ 59 f67 1"/>
                  <a:gd name="f98" fmla="*/ 19 f66 1"/>
                  <a:gd name="f99" fmla="*/ 62 f67 1"/>
                  <a:gd name="f100" fmla="*/ 29 f66 1"/>
                  <a:gd name="f101" fmla="+- f68 0 f1"/>
                  <a:gd name="f102" fmla="*/ f71 1 66"/>
                  <a:gd name="f103" fmla="*/ f72 1 73"/>
                  <a:gd name="f104" fmla="*/ f73 1 66"/>
                  <a:gd name="f105" fmla="*/ f74 1 73"/>
                  <a:gd name="f106" fmla="*/ f75 1 66"/>
                  <a:gd name="f107" fmla="*/ f76 1 73"/>
                  <a:gd name="f108" fmla="*/ f77 1 66"/>
                  <a:gd name="f109" fmla="*/ f78 1 73"/>
                  <a:gd name="f110" fmla="*/ f79 1 73"/>
                  <a:gd name="f111" fmla="*/ f80 1 66"/>
                  <a:gd name="f112" fmla="*/ f81 1 73"/>
                  <a:gd name="f113" fmla="*/ f82 1 66"/>
                  <a:gd name="f114" fmla="*/ f83 1 73"/>
                  <a:gd name="f115" fmla="*/ f84 1 66"/>
                  <a:gd name="f116" fmla="*/ f85 1 73"/>
                  <a:gd name="f117" fmla="*/ f86 1 66"/>
                  <a:gd name="f118" fmla="*/ f87 1 66"/>
                  <a:gd name="f119" fmla="*/ f88 1 73"/>
                  <a:gd name="f120" fmla="*/ f89 1 66"/>
                  <a:gd name="f121" fmla="*/ f90 1 73"/>
                  <a:gd name="f122" fmla="*/ f91 1 66"/>
                  <a:gd name="f123" fmla="*/ f92 1 73"/>
                  <a:gd name="f124" fmla="*/ f93 1 66"/>
                  <a:gd name="f125" fmla="*/ f94 1 73"/>
                  <a:gd name="f126" fmla="*/ f95 1 66"/>
                  <a:gd name="f127" fmla="*/ f96 1 73"/>
                  <a:gd name="f128" fmla="*/ f97 1 66"/>
                  <a:gd name="f129" fmla="*/ f98 1 73"/>
                  <a:gd name="f130" fmla="*/ f99 1 66"/>
                  <a:gd name="f131" fmla="*/ f100 1 73"/>
                  <a:gd name="f132" fmla="*/ 0 1 f69"/>
                  <a:gd name="f133" fmla="*/ f63 1 f69"/>
                  <a:gd name="f134" fmla="*/ 0 1 f70"/>
                  <a:gd name="f135" fmla="*/ f64 1 f70"/>
                  <a:gd name="f136" fmla="*/ f102 1 f69"/>
                  <a:gd name="f137" fmla="*/ f103 1 f70"/>
                  <a:gd name="f138" fmla="*/ f104 1 f69"/>
                  <a:gd name="f139" fmla="*/ f105 1 f70"/>
                  <a:gd name="f140" fmla="*/ f106 1 f69"/>
                  <a:gd name="f141" fmla="*/ f107 1 f70"/>
                  <a:gd name="f142" fmla="*/ f108 1 f69"/>
                  <a:gd name="f143" fmla="*/ f109 1 f70"/>
                  <a:gd name="f144" fmla="*/ f110 1 f70"/>
                  <a:gd name="f145" fmla="*/ f111 1 f69"/>
                  <a:gd name="f146" fmla="*/ f112 1 f70"/>
                  <a:gd name="f147" fmla="*/ f113 1 f69"/>
                  <a:gd name="f148" fmla="*/ f114 1 f70"/>
                  <a:gd name="f149" fmla="*/ f115 1 f69"/>
                  <a:gd name="f150" fmla="*/ f116 1 f70"/>
                  <a:gd name="f151" fmla="*/ f117 1 f69"/>
                  <a:gd name="f152" fmla="*/ f118 1 f69"/>
                  <a:gd name="f153" fmla="*/ f119 1 f70"/>
                  <a:gd name="f154" fmla="*/ f120 1 f69"/>
                  <a:gd name="f155" fmla="*/ f121 1 f70"/>
                  <a:gd name="f156" fmla="*/ f122 1 f69"/>
                  <a:gd name="f157" fmla="*/ f123 1 f70"/>
                  <a:gd name="f158" fmla="*/ f124 1 f69"/>
                  <a:gd name="f159" fmla="*/ f125 1 f70"/>
                  <a:gd name="f160" fmla="*/ f126 1 f69"/>
                  <a:gd name="f161" fmla="*/ f127 1 f70"/>
                  <a:gd name="f162" fmla="*/ f128 1 f69"/>
                  <a:gd name="f163" fmla="*/ f129 1 f70"/>
                  <a:gd name="f164" fmla="*/ f130 1 f69"/>
                  <a:gd name="f165" fmla="*/ f131 1 f70"/>
                  <a:gd name="f166" fmla="*/ f132 f60 1"/>
                  <a:gd name="f167" fmla="*/ f133 f60 1"/>
                  <a:gd name="f168" fmla="*/ f135 f61 1"/>
                  <a:gd name="f169" fmla="*/ f134 f61 1"/>
                  <a:gd name="f170" fmla="*/ f136 f60 1"/>
                  <a:gd name="f171" fmla="*/ f137 f61 1"/>
                  <a:gd name="f172" fmla="*/ f138 f60 1"/>
                  <a:gd name="f173" fmla="*/ f139 f61 1"/>
                  <a:gd name="f174" fmla="*/ f140 f60 1"/>
                  <a:gd name="f175" fmla="*/ f141 f61 1"/>
                  <a:gd name="f176" fmla="*/ f142 f60 1"/>
                  <a:gd name="f177" fmla="*/ f143 f61 1"/>
                  <a:gd name="f178" fmla="*/ f144 f61 1"/>
                  <a:gd name="f179" fmla="*/ f145 f60 1"/>
                  <a:gd name="f180" fmla="*/ f146 f61 1"/>
                  <a:gd name="f181" fmla="*/ f147 f60 1"/>
                  <a:gd name="f182" fmla="*/ f148 f61 1"/>
                  <a:gd name="f183" fmla="*/ f149 f60 1"/>
                  <a:gd name="f184" fmla="*/ f150 f61 1"/>
                  <a:gd name="f185" fmla="*/ f151 f60 1"/>
                  <a:gd name="f186" fmla="*/ f152 f60 1"/>
                  <a:gd name="f187" fmla="*/ f153 f61 1"/>
                  <a:gd name="f188" fmla="*/ f154 f60 1"/>
                  <a:gd name="f189" fmla="*/ f155 f61 1"/>
                  <a:gd name="f190" fmla="*/ f156 f60 1"/>
                  <a:gd name="f191" fmla="*/ f157 f61 1"/>
                  <a:gd name="f192" fmla="*/ f158 f60 1"/>
                  <a:gd name="f193" fmla="*/ f159 f61 1"/>
                  <a:gd name="f194" fmla="*/ f160 f60 1"/>
                  <a:gd name="f195" fmla="*/ f161 f61 1"/>
                  <a:gd name="f196" fmla="*/ f162 f60 1"/>
                  <a:gd name="f197" fmla="*/ f163 f61 1"/>
                  <a:gd name="f198" fmla="*/ f164 f60 1"/>
                  <a:gd name="f199" fmla="*/ f165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1">
                    <a:pos x="f170" y="f171"/>
                  </a:cxn>
                  <a:cxn ang="f101">
                    <a:pos x="f172" y="f173"/>
                  </a:cxn>
                  <a:cxn ang="f101">
                    <a:pos x="f174" y="f175"/>
                  </a:cxn>
                  <a:cxn ang="f101">
                    <a:pos x="f176" y="f177"/>
                  </a:cxn>
                  <a:cxn ang="f101">
                    <a:pos x="f176" y="f178"/>
                  </a:cxn>
                  <a:cxn ang="f101">
                    <a:pos x="f179" y="f180"/>
                  </a:cxn>
                  <a:cxn ang="f101">
                    <a:pos x="f181" y="f182"/>
                  </a:cxn>
                  <a:cxn ang="f101">
                    <a:pos x="f183" y="f184"/>
                  </a:cxn>
                  <a:cxn ang="f101">
                    <a:pos x="f185" y="f175"/>
                  </a:cxn>
                  <a:cxn ang="f101">
                    <a:pos x="f186" y="f187"/>
                  </a:cxn>
                  <a:cxn ang="f101">
                    <a:pos x="f188" y="f189"/>
                  </a:cxn>
                  <a:cxn ang="f101">
                    <a:pos x="f190" y="f191"/>
                  </a:cxn>
                  <a:cxn ang="f101">
                    <a:pos x="f192" y="f193"/>
                  </a:cxn>
                  <a:cxn ang="f101">
                    <a:pos x="f194" y="f195"/>
                  </a:cxn>
                  <a:cxn ang="f101">
                    <a:pos x="f196" y="f197"/>
                  </a:cxn>
                  <a:cxn ang="f101">
                    <a:pos x="f198" y="f199"/>
                  </a:cxn>
                  <a:cxn ang="f101">
                    <a:pos x="f170" y="f171"/>
                  </a:cxn>
                </a:cxnLst>
                <a:rect l="f166" t="f169" r="f167" b="f168"/>
                <a:pathLst>
                  <a:path w="66" h="73">
                    <a:moveTo>
                      <a:pt x="f8" y="f9"/>
                    </a:moveTo>
                    <a:cubicBezTo>
                      <a:pt x="f10" y="f11"/>
                      <a:pt x="f10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12" y="f20"/>
                      <a:pt x="f12" y="f17"/>
                    </a:cubicBezTo>
                    <a:cubicBezTo>
                      <a:pt x="f22" y="f15"/>
                      <a:pt x="f23" y="f24"/>
                      <a:pt x="f12" y="f13"/>
                    </a:cubicBezTo>
                    <a:cubicBezTo>
                      <a:pt x="f16" y="f25"/>
                      <a:pt x="f19" y="f26"/>
                      <a:pt x="f27" y="f28"/>
                    </a:cubicBezTo>
                    <a:cubicBezTo>
                      <a:pt x="f29" y="f7"/>
                      <a:pt x="f30" y="f31"/>
                      <a:pt x="f32" y="f31"/>
                    </a:cubicBezTo>
                    <a:cubicBezTo>
                      <a:pt x="f33" y="f28"/>
                      <a:pt x="f34" y="f8"/>
                      <a:pt x="f35" y="f24"/>
                    </a:cubicBezTo>
                    <a:cubicBezTo>
                      <a:pt x="f35" y="f15"/>
                      <a:pt x="f36" y="f17"/>
                      <a:pt x="f37" y="f20"/>
                    </a:cubicBezTo>
                    <a:cubicBezTo>
                      <a:pt x="f38" y="f16"/>
                      <a:pt x="f5" y="f16"/>
                      <a:pt x="f5" y="f19"/>
                    </a:cubicBezTo>
                    <a:cubicBezTo>
                      <a:pt x="f5" y="f23"/>
                      <a:pt x="f5" y="f29"/>
                      <a:pt x="f39" y="f40"/>
                    </a:cubicBezTo>
                    <a:cubicBezTo>
                      <a:pt x="f41" y="f42"/>
                      <a:pt x="f34" y="f43"/>
                      <a:pt x="f44" y="f45"/>
                    </a:cubicBezTo>
                    <a:cubicBezTo>
                      <a:pt x="f46" y="f39"/>
                      <a:pt x="f47" y="f5"/>
                      <a:pt x="f48" y="f35"/>
                    </a:cubicBezTo>
                    <a:cubicBezTo>
                      <a:pt x="f30" y="f49"/>
                      <a:pt x="f29" y="f34"/>
                      <a:pt x="f22" y="f50"/>
                    </a:cubicBezTo>
                    <a:cubicBezTo>
                      <a:pt x="f16" y="f51"/>
                      <a:pt x="f52" y="f44"/>
                      <a:pt x="f10" y="f33"/>
                    </a:cubicBezTo>
                    <a:cubicBezTo>
                      <a:pt x="f25" y="f53"/>
                      <a:pt x="f54" y="f55"/>
                      <a:pt x="f56" y="f57"/>
                    </a:cubicBezTo>
                    <a:cubicBezTo>
                      <a:pt x="f56" y="f32"/>
                      <a:pt x="f6" y="f58"/>
                      <a:pt x="f8" y="f9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5" name="Freeform 606">
                <a:extLst>
                  <a:ext uri="{FF2B5EF4-FFF2-40B4-BE49-F238E27FC236}">
                    <a16:creationId xmlns:a16="http://schemas.microsoft.com/office/drawing/2014/main" id="{9658AE4B-94EB-104F-DC21-1C2909134B7C}"/>
                  </a:ext>
                </a:extLst>
              </p:cNvPr>
              <p:cNvSpPr/>
              <p:nvPr/>
            </p:nvSpPr>
            <p:spPr>
              <a:xfrm>
                <a:off x="8661397" y="4376739"/>
                <a:ext cx="150811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3"/>
                  <a:gd name="f7" fmla="val 65"/>
                  <a:gd name="f8" fmla="val 16"/>
                  <a:gd name="f9" fmla="val 42"/>
                  <a:gd name="f10" fmla="val 7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4"/>
                  <a:gd name="f23" fmla="val 26"/>
                  <a:gd name="f24" fmla="val 34"/>
                  <a:gd name="f25" fmla="val 40"/>
                  <a:gd name="f26" fmla="val 9"/>
                  <a:gd name="f27" fmla="val 11"/>
                  <a:gd name="f28" fmla="val 45"/>
                  <a:gd name="f29" fmla="val 48"/>
                  <a:gd name="f30" fmla="val 10"/>
                  <a:gd name="f31" fmla="val 60"/>
                  <a:gd name="f32" fmla="val 62"/>
                  <a:gd name="f33" fmla="val 32"/>
                  <a:gd name="f34" fmla="val 41"/>
                  <a:gd name="f35" fmla="val 50"/>
                  <a:gd name="f36" fmla="val 53"/>
                  <a:gd name="f37" fmla="val 59"/>
                  <a:gd name="f38" fmla="val 55"/>
                  <a:gd name="f39" fmla="val 58"/>
                  <a:gd name="f40" fmla="val 47"/>
                  <a:gd name="f41" fmla="val 61"/>
                  <a:gd name="f42" fmla="val 44"/>
                  <a:gd name="f43" fmla="val 57"/>
                  <a:gd name="f44" fmla="val 38"/>
                  <a:gd name="f45" fmla="val 56"/>
                  <a:gd name="f46" fmla="val 35"/>
                  <a:gd name="f47" fmla="val 33"/>
                  <a:gd name="f48" fmla="val 29"/>
                  <a:gd name="f49" fmla="val 24"/>
                  <a:gd name="f50" fmla="val 22"/>
                  <a:gd name="f51" fmla="val 18"/>
                  <a:gd name="f52" fmla="val 14"/>
                  <a:gd name="f53" fmla="val 51"/>
                  <a:gd name="f54" fmla="val 13"/>
                  <a:gd name="f55" fmla="val 49"/>
                  <a:gd name="f56" fmla="val 46"/>
                  <a:gd name="f57" fmla="+- 0 0 -90"/>
                  <a:gd name="f58" fmla="*/ f3 1 63"/>
                  <a:gd name="f59" fmla="*/ f4 1 65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63"/>
                  <a:gd name="f68" fmla="*/ f64 1 65"/>
                  <a:gd name="f69" fmla="*/ 16 f65 1"/>
                  <a:gd name="f70" fmla="*/ 42 f64 1"/>
                  <a:gd name="f71" fmla="*/ 5 f65 1"/>
                  <a:gd name="f72" fmla="*/ 23 f64 1"/>
                  <a:gd name="f73" fmla="*/ 0 f65 1"/>
                  <a:gd name="f74" fmla="*/ 17 f64 1"/>
                  <a:gd name="f75" fmla="*/ 19 f65 1"/>
                  <a:gd name="f76" fmla="*/ 4 f64 1"/>
                  <a:gd name="f77" fmla="*/ 40 f65 1"/>
                  <a:gd name="f78" fmla="*/ 9 f64 1"/>
                  <a:gd name="f79" fmla="*/ 48 f65 1"/>
                  <a:gd name="f80" fmla="*/ 10 f64 1"/>
                  <a:gd name="f81" fmla="*/ 63 f65 1"/>
                  <a:gd name="f82" fmla="*/ 60 f65 1"/>
                  <a:gd name="f83" fmla="*/ 50 f64 1"/>
                  <a:gd name="f84" fmla="*/ 58 f65 1"/>
                  <a:gd name="f85" fmla="*/ 58 f64 1"/>
                  <a:gd name="f86" fmla="*/ 47 f65 1"/>
                  <a:gd name="f87" fmla="*/ 61 f64 1"/>
                  <a:gd name="f88" fmla="*/ 57 f64 1"/>
                  <a:gd name="f89" fmla="*/ 33 f65 1"/>
                  <a:gd name="f90" fmla="*/ 26 f65 1"/>
                  <a:gd name="f91" fmla="*/ 20 f65 1"/>
                  <a:gd name="f92" fmla="*/ 14 f65 1"/>
                  <a:gd name="f93" fmla="*/ 9 f65 1"/>
                  <a:gd name="f94" fmla="*/ 53 f64 1"/>
                  <a:gd name="f95" fmla="*/ 13 f65 1"/>
                  <a:gd name="f96" fmla="*/ 49 f64 1"/>
                  <a:gd name="f97" fmla="+- f66 0 f1"/>
                  <a:gd name="f98" fmla="*/ f69 1 63"/>
                  <a:gd name="f99" fmla="*/ f70 1 65"/>
                  <a:gd name="f100" fmla="*/ f71 1 63"/>
                  <a:gd name="f101" fmla="*/ f72 1 65"/>
                  <a:gd name="f102" fmla="*/ f73 1 63"/>
                  <a:gd name="f103" fmla="*/ f74 1 65"/>
                  <a:gd name="f104" fmla="*/ f75 1 63"/>
                  <a:gd name="f105" fmla="*/ f76 1 65"/>
                  <a:gd name="f106" fmla="*/ f77 1 63"/>
                  <a:gd name="f107" fmla="*/ f78 1 65"/>
                  <a:gd name="f108" fmla="*/ f79 1 63"/>
                  <a:gd name="f109" fmla="*/ f80 1 65"/>
                  <a:gd name="f110" fmla="*/ f81 1 63"/>
                  <a:gd name="f111" fmla="*/ f82 1 63"/>
                  <a:gd name="f112" fmla="*/ f83 1 65"/>
                  <a:gd name="f113" fmla="*/ f84 1 63"/>
                  <a:gd name="f114" fmla="*/ f85 1 65"/>
                  <a:gd name="f115" fmla="*/ f86 1 63"/>
                  <a:gd name="f116" fmla="*/ f87 1 65"/>
                  <a:gd name="f117" fmla="*/ f88 1 65"/>
                  <a:gd name="f118" fmla="*/ f89 1 63"/>
                  <a:gd name="f119" fmla="*/ f90 1 63"/>
                  <a:gd name="f120" fmla="*/ f91 1 63"/>
                  <a:gd name="f121" fmla="*/ f92 1 63"/>
                  <a:gd name="f122" fmla="*/ f93 1 63"/>
                  <a:gd name="f123" fmla="*/ f94 1 65"/>
                  <a:gd name="f124" fmla="*/ f95 1 63"/>
                  <a:gd name="f125" fmla="*/ f96 1 65"/>
                  <a:gd name="f126" fmla="*/ 0 1 f67"/>
                  <a:gd name="f127" fmla="*/ f61 1 f67"/>
                  <a:gd name="f128" fmla="*/ 0 1 f68"/>
                  <a:gd name="f129" fmla="*/ f62 1 f68"/>
                  <a:gd name="f130" fmla="*/ f98 1 f67"/>
                  <a:gd name="f131" fmla="*/ f99 1 f68"/>
                  <a:gd name="f132" fmla="*/ f100 1 f67"/>
                  <a:gd name="f133" fmla="*/ f101 1 f68"/>
                  <a:gd name="f134" fmla="*/ f102 1 f67"/>
                  <a:gd name="f135" fmla="*/ f103 1 f68"/>
                  <a:gd name="f136" fmla="*/ f104 1 f67"/>
                  <a:gd name="f137" fmla="*/ f105 1 f68"/>
                  <a:gd name="f138" fmla="*/ f106 1 f67"/>
                  <a:gd name="f139" fmla="*/ f107 1 f68"/>
                  <a:gd name="f140" fmla="*/ f108 1 f67"/>
                  <a:gd name="f141" fmla="*/ f109 1 f68"/>
                  <a:gd name="f142" fmla="*/ f110 1 f67"/>
                  <a:gd name="f143" fmla="*/ f111 1 f67"/>
                  <a:gd name="f144" fmla="*/ f112 1 f68"/>
                  <a:gd name="f145" fmla="*/ f113 1 f67"/>
                  <a:gd name="f146" fmla="*/ f114 1 f68"/>
                  <a:gd name="f147" fmla="*/ f115 1 f67"/>
                  <a:gd name="f148" fmla="*/ f116 1 f68"/>
                  <a:gd name="f149" fmla="*/ f117 1 f68"/>
                  <a:gd name="f150" fmla="*/ f118 1 f67"/>
                  <a:gd name="f151" fmla="*/ f119 1 f67"/>
                  <a:gd name="f152" fmla="*/ f120 1 f67"/>
                  <a:gd name="f153" fmla="*/ f121 1 f67"/>
                  <a:gd name="f154" fmla="*/ f122 1 f67"/>
                  <a:gd name="f155" fmla="*/ f123 1 f68"/>
                  <a:gd name="f156" fmla="*/ f124 1 f67"/>
                  <a:gd name="f157" fmla="*/ f125 1 f68"/>
                  <a:gd name="f158" fmla="*/ f126 f58 1"/>
                  <a:gd name="f159" fmla="*/ f127 f58 1"/>
                  <a:gd name="f160" fmla="*/ f129 f59 1"/>
                  <a:gd name="f161" fmla="*/ f128 f59 1"/>
                  <a:gd name="f162" fmla="*/ f130 f58 1"/>
                  <a:gd name="f163" fmla="*/ f131 f59 1"/>
                  <a:gd name="f164" fmla="*/ f132 f58 1"/>
                  <a:gd name="f165" fmla="*/ f133 f59 1"/>
                  <a:gd name="f166" fmla="*/ f134 f58 1"/>
                  <a:gd name="f167" fmla="*/ f135 f59 1"/>
                  <a:gd name="f168" fmla="*/ f136 f58 1"/>
                  <a:gd name="f169" fmla="*/ f137 f59 1"/>
                  <a:gd name="f170" fmla="*/ f138 f58 1"/>
                  <a:gd name="f171" fmla="*/ f139 f59 1"/>
                  <a:gd name="f172" fmla="*/ f140 f58 1"/>
                  <a:gd name="f173" fmla="*/ f141 f59 1"/>
                  <a:gd name="f174" fmla="*/ f142 f58 1"/>
                  <a:gd name="f175" fmla="*/ f143 f58 1"/>
                  <a:gd name="f176" fmla="*/ f144 f59 1"/>
                  <a:gd name="f177" fmla="*/ f145 f58 1"/>
                  <a:gd name="f178" fmla="*/ f146 f59 1"/>
                  <a:gd name="f179" fmla="*/ f147 f58 1"/>
                  <a:gd name="f180" fmla="*/ f148 f59 1"/>
                  <a:gd name="f181" fmla="*/ f149 f59 1"/>
                  <a:gd name="f182" fmla="*/ f150 f58 1"/>
                  <a:gd name="f183" fmla="*/ f151 f58 1"/>
                  <a:gd name="f184" fmla="*/ f152 f58 1"/>
                  <a:gd name="f185" fmla="*/ f153 f58 1"/>
                  <a:gd name="f186" fmla="*/ f154 f58 1"/>
                  <a:gd name="f187" fmla="*/ f155 f59 1"/>
                  <a:gd name="f188" fmla="*/ f156 f58 1"/>
                  <a:gd name="f189" fmla="*/ f157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62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71"/>
                  </a:cxn>
                  <a:cxn ang="f97">
                    <a:pos x="f172" y="f173"/>
                  </a:cxn>
                  <a:cxn ang="f97">
                    <a:pos x="f174" y="f165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80"/>
                  </a:cxn>
                  <a:cxn ang="f97">
                    <a:pos x="f170" y="f181"/>
                  </a:cxn>
                  <a:cxn ang="f97">
                    <a:pos x="f182" y="f181"/>
                  </a:cxn>
                  <a:cxn ang="f97">
                    <a:pos x="f183" y="f178"/>
                  </a:cxn>
                  <a:cxn ang="f97">
                    <a:pos x="f184" y="f181"/>
                  </a:cxn>
                  <a:cxn ang="f97">
                    <a:pos x="f185" y="f181"/>
                  </a:cxn>
                  <a:cxn ang="f97">
                    <a:pos x="f186" y="f187"/>
                  </a:cxn>
                  <a:cxn ang="f97">
                    <a:pos x="f188" y="f189"/>
                  </a:cxn>
                  <a:cxn ang="f97">
                    <a:pos x="f162" y="f163"/>
                  </a:cxn>
                </a:cxnLst>
                <a:rect l="f158" t="f161" r="f159" b="f160"/>
                <a:pathLst>
                  <a:path w="63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10"/>
                      <a:pt x="f15" y="f22"/>
                    </a:cubicBezTo>
                    <a:cubicBezTo>
                      <a:pt x="f23" y="f5"/>
                      <a:pt x="f24" y="f16"/>
                      <a:pt x="f25" y="f26"/>
                    </a:cubicBezTo>
                    <a:cubicBezTo>
                      <a:pt x="f9" y="f27"/>
                      <a:pt x="f28" y="f27"/>
                      <a:pt x="f29" y="f30"/>
                    </a:cubicBezTo>
                    <a:cubicBezTo>
                      <a:pt x="f31" y="f26"/>
                      <a:pt x="f32" y="f30"/>
                      <a:pt x="f6" y="f14"/>
                    </a:cubicBezTo>
                    <a:cubicBezTo>
                      <a:pt x="f31" y="f33"/>
                      <a:pt x="f31" y="f34"/>
                      <a:pt x="f31" y="f35"/>
                    </a:cubicBezTo>
                    <a:cubicBezTo>
                      <a:pt x="f31" y="f36"/>
                      <a:pt x="f37" y="f38"/>
                      <a:pt x="f39" y="f39"/>
                    </a:cubicBezTo>
                    <a:cubicBezTo>
                      <a:pt x="f38" y="f7"/>
                      <a:pt x="f36" y="f7"/>
                      <a:pt x="f40" y="f41"/>
                    </a:cubicBezTo>
                    <a:cubicBezTo>
                      <a:pt x="f42" y="f31"/>
                      <a:pt x="f9" y="f39"/>
                      <a:pt x="f25" y="f43"/>
                    </a:cubicBezTo>
                    <a:cubicBezTo>
                      <a:pt x="f44" y="f45"/>
                      <a:pt x="f46" y="f38"/>
                      <a:pt x="f47" y="f43"/>
                    </a:cubicBezTo>
                    <a:cubicBezTo>
                      <a:pt x="f13" y="f31"/>
                      <a:pt x="f48" y="f37"/>
                      <a:pt x="f23" y="f39"/>
                    </a:cubicBezTo>
                    <a:cubicBezTo>
                      <a:pt x="f49" y="f43"/>
                      <a:pt x="f50" y="f43"/>
                      <a:pt x="f17" y="f43"/>
                    </a:cubicBezTo>
                    <a:cubicBezTo>
                      <a:pt x="f51" y="f43"/>
                      <a:pt x="f8" y="f43"/>
                      <a:pt x="f52" y="f43"/>
                    </a:cubicBezTo>
                    <a:cubicBezTo>
                      <a:pt x="f21" y="f45"/>
                      <a:pt x="f30" y="f38"/>
                      <a:pt x="f26" y="f36"/>
                    </a:cubicBezTo>
                    <a:cubicBezTo>
                      <a:pt x="f26" y="f53"/>
                      <a:pt x="f27" y="f53"/>
                      <a:pt x="f54" y="f55"/>
                    </a:cubicBezTo>
                    <a:cubicBezTo>
                      <a:pt x="f20" y="f29"/>
                      <a:pt x="f51" y="f56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606" name="Group 808">
              <a:extLst>
                <a:ext uri="{FF2B5EF4-FFF2-40B4-BE49-F238E27FC236}">
                  <a16:creationId xmlns:a16="http://schemas.microsoft.com/office/drawing/2014/main" id="{BB09133D-96FC-AA88-F2B7-DFA96B22FE01}"/>
                </a:ext>
              </a:extLst>
            </p:cNvPr>
            <p:cNvGrpSpPr/>
            <p:nvPr/>
          </p:nvGrpSpPr>
          <p:grpSpPr>
            <a:xfrm>
              <a:off x="5729292" y="4276731"/>
              <a:ext cx="3414707" cy="881061"/>
              <a:chOff x="5729292" y="4276731"/>
              <a:chExt cx="3414707" cy="881061"/>
            </a:xfrm>
          </p:grpSpPr>
          <p:sp>
            <p:nvSpPr>
              <p:cNvPr id="607" name="Freeform 608">
                <a:extLst>
                  <a:ext uri="{FF2B5EF4-FFF2-40B4-BE49-F238E27FC236}">
                    <a16:creationId xmlns:a16="http://schemas.microsoft.com/office/drawing/2014/main" id="{0D58E8EB-A9AB-F9F4-A532-B43BF0C37CE8}"/>
                  </a:ext>
                </a:extLst>
              </p:cNvPr>
              <p:cNvSpPr/>
              <p:nvPr/>
            </p:nvSpPr>
            <p:spPr>
              <a:xfrm>
                <a:off x="8072442" y="4502148"/>
                <a:ext cx="142875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7"/>
                  <a:gd name="f8" fmla="val 28"/>
                  <a:gd name="f9" fmla="val 4"/>
                  <a:gd name="f10" fmla="val 21"/>
                  <a:gd name="f11" fmla="val 2"/>
                  <a:gd name="f12" fmla="val 13"/>
                  <a:gd name="f13" fmla="val 7"/>
                  <a:gd name="f14" fmla="val 6"/>
                  <a:gd name="f15" fmla="val 10"/>
                  <a:gd name="f16" fmla="val 17"/>
                  <a:gd name="f17" fmla="val 3"/>
                  <a:gd name="f18" fmla="val 23"/>
                  <a:gd name="f19" fmla="val 9"/>
                  <a:gd name="f20" fmla="val 35"/>
                  <a:gd name="f21" fmla="val 42"/>
                  <a:gd name="f22" fmla="val 48"/>
                  <a:gd name="f23" fmla="val 51"/>
                  <a:gd name="f24" fmla="val 54"/>
                  <a:gd name="f25" fmla="val 22"/>
                  <a:gd name="f26" fmla="val 55"/>
                  <a:gd name="f27" fmla="val 27"/>
                  <a:gd name="f28" fmla="val 32"/>
                  <a:gd name="f29" fmla="val 52"/>
                  <a:gd name="f30" fmla="val 30"/>
                  <a:gd name="f31" fmla="val 53"/>
                  <a:gd name="f32" fmla="val 38"/>
                  <a:gd name="f33" fmla="val 49"/>
                  <a:gd name="f34" fmla="val 41"/>
                  <a:gd name="f35" fmla="val 46"/>
                  <a:gd name="f36" fmla="val 43"/>
                  <a:gd name="f37" fmla="val 44"/>
                  <a:gd name="f38" fmla="val 39"/>
                  <a:gd name="f39" fmla="val 29"/>
                  <a:gd name="f40" fmla="val 45"/>
                  <a:gd name="f41" fmla="val 19"/>
                  <a:gd name="f42" fmla="val 36"/>
                  <a:gd name="f43" fmla="val 31"/>
                  <a:gd name="f44" fmla="+- 0 0 -90"/>
                  <a:gd name="f45" fmla="*/ f3 1 60"/>
                  <a:gd name="f46" fmla="*/ f4 1 47"/>
                  <a:gd name="f47" fmla="val f5"/>
                  <a:gd name="f48" fmla="val f6"/>
                  <a:gd name="f49" fmla="val f7"/>
                  <a:gd name="f50" fmla="*/ f44 f0 1"/>
                  <a:gd name="f51" fmla="+- f49 0 f47"/>
                  <a:gd name="f52" fmla="+- f48 0 f47"/>
                  <a:gd name="f53" fmla="*/ f50 1 f2"/>
                  <a:gd name="f54" fmla="*/ f52 1 60"/>
                  <a:gd name="f55" fmla="*/ f51 1 47"/>
                  <a:gd name="f56" fmla="*/ 0 f52 1"/>
                  <a:gd name="f57" fmla="*/ 28 f51 1"/>
                  <a:gd name="f58" fmla="*/ 7 f52 1"/>
                  <a:gd name="f59" fmla="*/ 6 f51 1"/>
                  <a:gd name="f60" fmla="*/ 17 f52 1"/>
                  <a:gd name="f61" fmla="*/ 3 f51 1"/>
                  <a:gd name="f62" fmla="*/ 35 f52 1"/>
                  <a:gd name="f63" fmla="*/ 7 f51 1"/>
                  <a:gd name="f64" fmla="*/ 51 f52 1"/>
                  <a:gd name="f65" fmla="*/ 17 f51 1"/>
                  <a:gd name="f66" fmla="*/ 60 f52 1"/>
                  <a:gd name="f67" fmla="*/ 32 f51 1"/>
                  <a:gd name="f68" fmla="*/ 49 f52 1"/>
                  <a:gd name="f69" fmla="*/ 41 f51 1"/>
                  <a:gd name="f70" fmla="*/ 39 f52 1"/>
                  <a:gd name="f71" fmla="*/ 44 f51 1"/>
                  <a:gd name="f72" fmla="*/ 10 f52 1"/>
                  <a:gd name="f73" fmla="*/ 38 f51 1"/>
                  <a:gd name="f74" fmla="+- f53 0 f1"/>
                  <a:gd name="f75" fmla="*/ f56 1 60"/>
                  <a:gd name="f76" fmla="*/ f57 1 47"/>
                  <a:gd name="f77" fmla="*/ f58 1 60"/>
                  <a:gd name="f78" fmla="*/ f59 1 47"/>
                  <a:gd name="f79" fmla="*/ f60 1 60"/>
                  <a:gd name="f80" fmla="*/ f61 1 47"/>
                  <a:gd name="f81" fmla="*/ f62 1 60"/>
                  <a:gd name="f82" fmla="*/ f63 1 47"/>
                  <a:gd name="f83" fmla="*/ f64 1 60"/>
                  <a:gd name="f84" fmla="*/ f65 1 47"/>
                  <a:gd name="f85" fmla="*/ f66 1 60"/>
                  <a:gd name="f86" fmla="*/ f67 1 47"/>
                  <a:gd name="f87" fmla="*/ f68 1 60"/>
                  <a:gd name="f88" fmla="*/ f69 1 47"/>
                  <a:gd name="f89" fmla="*/ f70 1 60"/>
                  <a:gd name="f90" fmla="*/ f71 1 47"/>
                  <a:gd name="f91" fmla="*/ f72 1 60"/>
                  <a:gd name="f92" fmla="*/ f73 1 47"/>
                  <a:gd name="f93" fmla="*/ 0 1 f54"/>
                  <a:gd name="f94" fmla="*/ f48 1 f54"/>
                  <a:gd name="f95" fmla="*/ 0 1 f55"/>
                  <a:gd name="f96" fmla="*/ f49 1 f55"/>
                  <a:gd name="f97" fmla="*/ f75 1 f54"/>
                  <a:gd name="f98" fmla="*/ f76 1 f55"/>
                  <a:gd name="f99" fmla="*/ f77 1 f54"/>
                  <a:gd name="f100" fmla="*/ f78 1 f55"/>
                  <a:gd name="f101" fmla="*/ f79 1 f54"/>
                  <a:gd name="f102" fmla="*/ f80 1 f55"/>
                  <a:gd name="f103" fmla="*/ f81 1 f54"/>
                  <a:gd name="f104" fmla="*/ f82 1 f55"/>
                  <a:gd name="f105" fmla="*/ f83 1 f54"/>
                  <a:gd name="f106" fmla="*/ f84 1 f55"/>
                  <a:gd name="f107" fmla="*/ f85 1 f54"/>
                  <a:gd name="f108" fmla="*/ f86 1 f55"/>
                  <a:gd name="f109" fmla="*/ f87 1 f54"/>
                  <a:gd name="f110" fmla="*/ f88 1 f55"/>
                  <a:gd name="f111" fmla="*/ f89 1 f54"/>
                  <a:gd name="f112" fmla="*/ f90 1 f55"/>
                  <a:gd name="f113" fmla="*/ f91 1 f54"/>
                  <a:gd name="f114" fmla="*/ f92 1 f55"/>
                  <a:gd name="f115" fmla="*/ f93 f45 1"/>
                  <a:gd name="f116" fmla="*/ f94 f45 1"/>
                  <a:gd name="f117" fmla="*/ f96 f46 1"/>
                  <a:gd name="f118" fmla="*/ f95 f46 1"/>
                  <a:gd name="f119" fmla="*/ f97 f45 1"/>
                  <a:gd name="f120" fmla="*/ f98 f46 1"/>
                  <a:gd name="f121" fmla="*/ f99 f45 1"/>
                  <a:gd name="f122" fmla="*/ f100 f46 1"/>
                  <a:gd name="f123" fmla="*/ f101 f45 1"/>
                  <a:gd name="f124" fmla="*/ f102 f46 1"/>
                  <a:gd name="f125" fmla="*/ f103 f45 1"/>
                  <a:gd name="f126" fmla="*/ f104 f46 1"/>
                  <a:gd name="f127" fmla="*/ f105 f45 1"/>
                  <a:gd name="f128" fmla="*/ f106 f46 1"/>
                  <a:gd name="f129" fmla="*/ f107 f45 1"/>
                  <a:gd name="f130" fmla="*/ f108 f46 1"/>
                  <a:gd name="f131" fmla="*/ f109 f45 1"/>
                  <a:gd name="f132" fmla="*/ f110 f46 1"/>
                  <a:gd name="f133" fmla="*/ f111 f45 1"/>
                  <a:gd name="f134" fmla="*/ f112 f46 1"/>
                  <a:gd name="f135" fmla="*/ f113 f45 1"/>
                  <a:gd name="f136" fmla="*/ f114 f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4">
                    <a:pos x="f119" y="f120"/>
                  </a:cxn>
                  <a:cxn ang="f74">
                    <a:pos x="f121" y="f122"/>
                  </a:cxn>
                  <a:cxn ang="f74">
                    <a:pos x="f123" y="f124"/>
                  </a:cxn>
                  <a:cxn ang="f74">
                    <a:pos x="f125" y="f126"/>
                  </a:cxn>
                  <a:cxn ang="f74">
                    <a:pos x="f127" y="f128"/>
                  </a:cxn>
                  <a:cxn ang="f74">
                    <a:pos x="f129" y="f130"/>
                  </a:cxn>
                  <a:cxn ang="f74">
                    <a:pos x="f131" y="f132"/>
                  </a:cxn>
                  <a:cxn ang="f74">
                    <a:pos x="f133" y="f134"/>
                  </a:cxn>
                  <a:cxn ang="f74">
                    <a:pos x="f135" y="f136"/>
                  </a:cxn>
                  <a:cxn ang="f74">
                    <a:pos x="f119" y="f120"/>
                  </a:cxn>
                </a:cxnLst>
                <a:rect l="f115" t="f118" r="f116" b="f117"/>
                <a:pathLst>
                  <a:path w="60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2" y="f5"/>
                      <a:pt x="f16" y="f17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16"/>
                    </a:cubicBezTo>
                    <a:cubicBezTo>
                      <a:pt x="f24" y="f25"/>
                      <a:pt x="f26" y="f27"/>
                      <a:pt x="f6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7"/>
                      <a:pt x="f38" y="f37"/>
                    </a:cubicBezTo>
                    <a:cubicBezTo>
                      <a:pt x="f39" y="f40"/>
                      <a:pt x="f41" y="f34"/>
                      <a:pt x="f15" y="f32"/>
                    </a:cubicBezTo>
                    <a:cubicBezTo>
                      <a:pt x="f14" y="f42"/>
                      <a:pt x="f9" y="f43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8" name="Freeform 609">
                <a:extLst>
                  <a:ext uri="{FF2B5EF4-FFF2-40B4-BE49-F238E27FC236}">
                    <a16:creationId xmlns:a16="http://schemas.microsoft.com/office/drawing/2014/main" id="{040AB788-364A-5AA1-1B0A-79FCA51337ED}"/>
                  </a:ext>
                </a:extLst>
              </p:cNvPr>
              <p:cNvSpPr/>
              <p:nvPr/>
            </p:nvSpPr>
            <p:spPr>
              <a:xfrm>
                <a:off x="8450263" y="4800600"/>
                <a:ext cx="133346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48"/>
                  <a:gd name="f8" fmla="val 43"/>
                  <a:gd name="f9" fmla="val 54"/>
                  <a:gd name="f10" fmla="val 35"/>
                  <a:gd name="f11" fmla="val 28"/>
                  <a:gd name="f12" fmla="val 47"/>
                  <a:gd name="f13" fmla="val 25"/>
                  <a:gd name="f14" fmla="val 22"/>
                  <a:gd name="f15" fmla="val 41"/>
                  <a:gd name="f16" fmla="val 17"/>
                  <a:gd name="f17" fmla="val 9"/>
                  <a:gd name="f18" fmla="val 4"/>
                  <a:gd name="f19" fmla="val 34"/>
                  <a:gd name="f20" fmla="val 3"/>
                  <a:gd name="f21" fmla="val 2"/>
                  <a:gd name="f22" fmla="val 18"/>
                  <a:gd name="f23" fmla="val 1"/>
                  <a:gd name="f24" fmla="val 13"/>
                  <a:gd name="f25" fmla="val 8"/>
                  <a:gd name="f26" fmla="val 6"/>
                  <a:gd name="f27" fmla="val 12"/>
                  <a:gd name="f28" fmla="val 11"/>
                  <a:gd name="f29" fmla="val 16"/>
                  <a:gd name="f30" fmla="val 20"/>
                  <a:gd name="f31" fmla="val 24"/>
                  <a:gd name="f32" fmla="val 5"/>
                  <a:gd name="f33" fmla="val 32"/>
                  <a:gd name="f34" fmla="val 30"/>
                  <a:gd name="f35" fmla="val 31"/>
                  <a:gd name="f36" fmla="val 14"/>
                  <a:gd name="f37" fmla="val 33"/>
                  <a:gd name="f38" fmla="val 38"/>
                  <a:gd name="f39" fmla="val 45"/>
                  <a:gd name="f40" fmla="val 49"/>
                  <a:gd name="f41" fmla="val 23"/>
                  <a:gd name="f42" fmla="val 52"/>
                  <a:gd name="f43" fmla="val 50"/>
                  <a:gd name="f44" fmla="val 37"/>
                  <a:gd name="f45" fmla="val 39"/>
                  <a:gd name="f46" fmla="+- 0 0 -90"/>
                  <a:gd name="f47" fmla="*/ f3 1 56"/>
                  <a:gd name="f48" fmla="*/ f4 1 56"/>
                  <a:gd name="f49" fmla="val f5"/>
                  <a:gd name="f50" fmla="val f6"/>
                  <a:gd name="f51" fmla="*/ f46 f0 1"/>
                  <a:gd name="f52" fmla="+- f50 0 f49"/>
                  <a:gd name="f53" fmla="*/ f51 1 f2"/>
                  <a:gd name="f54" fmla="*/ f52 1 56"/>
                  <a:gd name="f55" fmla="*/ 48 f52 1"/>
                  <a:gd name="f56" fmla="*/ 43 f52 1"/>
                  <a:gd name="f57" fmla="*/ 28 f52 1"/>
                  <a:gd name="f58" fmla="*/ 47 f52 1"/>
                  <a:gd name="f59" fmla="*/ 17 f52 1"/>
                  <a:gd name="f60" fmla="*/ 41 f52 1"/>
                  <a:gd name="f61" fmla="*/ 3 f52 1"/>
                  <a:gd name="f62" fmla="*/ 22 f52 1"/>
                  <a:gd name="f63" fmla="*/ 0 f52 1"/>
                  <a:gd name="f64" fmla="*/ 8 f52 1"/>
                  <a:gd name="f65" fmla="*/ 11 f52 1"/>
                  <a:gd name="f66" fmla="*/ 4 f52 1"/>
                  <a:gd name="f67" fmla="*/ 24 f52 1"/>
                  <a:gd name="f68" fmla="*/ 30 f52 1"/>
                  <a:gd name="f69" fmla="*/ 12 f52 1"/>
                  <a:gd name="f70" fmla="*/ 33 f52 1"/>
                  <a:gd name="f71" fmla="*/ 14 f52 1"/>
                  <a:gd name="f72" fmla="*/ 45 f52 1"/>
                  <a:gd name="f73" fmla="*/ 20 f52 1"/>
                  <a:gd name="f74" fmla="*/ 52 f52 1"/>
                  <a:gd name="f75" fmla="*/ 25 f52 1"/>
                  <a:gd name="f76" fmla="*/ 34 f52 1"/>
                  <a:gd name="f77" fmla="+- f53 0 f1"/>
                  <a:gd name="f78" fmla="*/ f55 1 56"/>
                  <a:gd name="f79" fmla="*/ f56 1 56"/>
                  <a:gd name="f80" fmla="*/ f57 1 56"/>
                  <a:gd name="f81" fmla="*/ f58 1 56"/>
                  <a:gd name="f82" fmla="*/ f59 1 56"/>
                  <a:gd name="f83" fmla="*/ f60 1 56"/>
                  <a:gd name="f84" fmla="*/ f61 1 56"/>
                  <a:gd name="f85" fmla="*/ f62 1 56"/>
                  <a:gd name="f86" fmla="*/ f63 1 56"/>
                  <a:gd name="f87" fmla="*/ f64 1 56"/>
                  <a:gd name="f88" fmla="*/ f65 1 56"/>
                  <a:gd name="f89" fmla="*/ f66 1 56"/>
                  <a:gd name="f90" fmla="*/ f67 1 56"/>
                  <a:gd name="f91" fmla="*/ f68 1 56"/>
                  <a:gd name="f92" fmla="*/ f69 1 56"/>
                  <a:gd name="f93" fmla="*/ f70 1 56"/>
                  <a:gd name="f94" fmla="*/ f71 1 56"/>
                  <a:gd name="f95" fmla="*/ f72 1 56"/>
                  <a:gd name="f96" fmla="*/ f73 1 56"/>
                  <a:gd name="f97" fmla="*/ f74 1 56"/>
                  <a:gd name="f98" fmla="*/ f75 1 56"/>
                  <a:gd name="f99" fmla="*/ f76 1 56"/>
                  <a:gd name="f100" fmla="*/ 0 1 f54"/>
                  <a:gd name="f101" fmla="*/ f50 1 f54"/>
                  <a:gd name="f102" fmla="*/ f78 1 f54"/>
                  <a:gd name="f103" fmla="*/ f79 1 f54"/>
                  <a:gd name="f104" fmla="*/ f80 1 f54"/>
                  <a:gd name="f105" fmla="*/ f81 1 f54"/>
                  <a:gd name="f106" fmla="*/ f82 1 f54"/>
                  <a:gd name="f107" fmla="*/ f83 1 f54"/>
                  <a:gd name="f108" fmla="*/ f84 1 f54"/>
                  <a:gd name="f109" fmla="*/ f85 1 f54"/>
                  <a:gd name="f110" fmla="*/ f86 1 f54"/>
                  <a:gd name="f111" fmla="*/ f87 1 f54"/>
                  <a:gd name="f112" fmla="*/ f88 1 f54"/>
                  <a:gd name="f113" fmla="*/ f89 1 f54"/>
                  <a:gd name="f114" fmla="*/ f90 1 f54"/>
                  <a:gd name="f115" fmla="*/ f91 1 f54"/>
                  <a:gd name="f116" fmla="*/ f92 1 f54"/>
                  <a:gd name="f117" fmla="*/ f93 1 f54"/>
                  <a:gd name="f118" fmla="*/ f94 1 f54"/>
                  <a:gd name="f119" fmla="*/ f95 1 f54"/>
                  <a:gd name="f120" fmla="*/ f96 1 f54"/>
                  <a:gd name="f121" fmla="*/ f97 1 f54"/>
                  <a:gd name="f122" fmla="*/ f98 1 f54"/>
                  <a:gd name="f123" fmla="*/ f99 1 f54"/>
                  <a:gd name="f124" fmla="*/ f100 f47 1"/>
                  <a:gd name="f125" fmla="*/ f101 f47 1"/>
                  <a:gd name="f126" fmla="*/ f101 f48 1"/>
                  <a:gd name="f127" fmla="*/ f100 f48 1"/>
                  <a:gd name="f128" fmla="*/ f102 f47 1"/>
                  <a:gd name="f129" fmla="*/ f103 f48 1"/>
                  <a:gd name="f130" fmla="*/ f104 f47 1"/>
                  <a:gd name="f131" fmla="*/ f105 f48 1"/>
                  <a:gd name="f132" fmla="*/ f106 f47 1"/>
                  <a:gd name="f133" fmla="*/ f107 f48 1"/>
                  <a:gd name="f134" fmla="*/ f108 f47 1"/>
                  <a:gd name="f135" fmla="*/ f109 f48 1"/>
                  <a:gd name="f136" fmla="*/ f110 f47 1"/>
                  <a:gd name="f137" fmla="*/ f111 f48 1"/>
                  <a:gd name="f138" fmla="*/ f112 f47 1"/>
                  <a:gd name="f139" fmla="*/ f113 f48 1"/>
                  <a:gd name="f140" fmla="*/ f114 f47 1"/>
                  <a:gd name="f141" fmla="*/ f108 f48 1"/>
                  <a:gd name="f142" fmla="*/ f115 f47 1"/>
                  <a:gd name="f143" fmla="*/ f116 f48 1"/>
                  <a:gd name="f144" fmla="*/ f117 f47 1"/>
                  <a:gd name="f145" fmla="*/ f118 f48 1"/>
                  <a:gd name="f146" fmla="*/ f119 f47 1"/>
                  <a:gd name="f147" fmla="*/ f120 f48 1"/>
                  <a:gd name="f148" fmla="*/ f121 f47 1"/>
                  <a:gd name="f149" fmla="*/ f122 f48 1"/>
                  <a:gd name="f150" fmla="*/ f123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7">
                    <a:pos x="f128" y="f129"/>
                  </a:cxn>
                  <a:cxn ang="f77">
                    <a:pos x="f130" y="f131"/>
                  </a:cxn>
                  <a:cxn ang="f77">
                    <a:pos x="f132" y="f133"/>
                  </a:cxn>
                  <a:cxn ang="f77">
                    <a:pos x="f134" y="f135"/>
                  </a:cxn>
                  <a:cxn ang="f77">
                    <a:pos x="f136" y="f137"/>
                  </a:cxn>
                  <a:cxn ang="f77">
                    <a:pos x="f138" y="f139"/>
                  </a:cxn>
                  <a:cxn ang="f77">
                    <a:pos x="f140" y="f141"/>
                  </a:cxn>
                  <a:cxn ang="f77">
                    <a:pos x="f142" y="f143"/>
                  </a:cxn>
                  <a:cxn ang="f77">
                    <a:pos x="f144" y="f145"/>
                  </a:cxn>
                  <a:cxn ang="f77">
                    <a:pos x="f146" y="f147"/>
                  </a:cxn>
                  <a:cxn ang="f77">
                    <a:pos x="f148" y="f149"/>
                  </a:cxn>
                  <a:cxn ang="f77">
                    <a:pos x="f148" y="f150"/>
                  </a:cxn>
                  <a:cxn ang="f77">
                    <a:pos x="f128" y="f129"/>
                  </a:cxn>
                </a:cxnLst>
                <a:rect l="f124" t="f127" r="f125" b="f126"/>
                <a:pathLst>
                  <a:path w="56" h="56">
                    <a:moveTo>
                      <a:pt x="f7" y="f8"/>
                    </a:moveTo>
                    <a:cubicBezTo>
                      <a:pt x="f8" y="f9"/>
                      <a:pt x="f10" y="f6"/>
                      <a:pt x="f11" y="f12"/>
                    </a:cubicBezTo>
                    <a:cubicBezTo>
                      <a:pt x="f13" y="f8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14"/>
                    </a:cubicBezTo>
                    <a:cubicBezTo>
                      <a:pt x="f21" y="f22"/>
                      <a:pt x="f23" y="f24"/>
                      <a:pt x="f5" y="f25"/>
                    </a:cubicBezTo>
                    <a:cubicBezTo>
                      <a:pt x="f26" y="f27"/>
                      <a:pt x="f25" y="f26"/>
                      <a:pt x="f28" y="f18"/>
                    </a:cubicBezTo>
                    <a:cubicBezTo>
                      <a:pt x="f29" y="f23"/>
                      <a:pt x="f30" y="f5"/>
                      <a:pt x="f31" y="f20"/>
                    </a:cubicBezTo>
                    <a:cubicBezTo>
                      <a:pt x="f11" y="f32"/>
                      <a:pt x="f33" y="f32"/>
                      <a:pt x="f34" y="f27"/>
                    </a:cubicBezTo>
                    <a:cubicBezTo>
                      <a:pt x="f34" y="f24"/>
                      <a:pt x="f35" y="f36"/>
                      <a:pt x="f37" y="f36"/>
                    </a:cubicBezTo>
                    <a:cubicBezTo>
                      <a:pt x="f38" y="f24"/>
                      <a:pt x="f15" y="f29"/>
                      <a:pt x="f39" y="f30"/>
                    </a:cubicBezTo>
                    <a:cubicBezTo>
                      <a:pt x="f12" y="f14"/>
                      <a:pt x="f40" y="f41"/>
                      <a:pt x="f42" y="f13"/>
                    </a:cubicBezTo>
                    <a:cubicBezTo>
                      <a:pt x="f6" y="f11"/>
                      <a:pt x="f6" y="f34"/>
                      <a:pt x="f42" y="f19"/>
                    </a:cubicBezTo>
                    <a:cubicBezTo>
                      <a:pt x="f43" y="f44"/>
                      <a:pt x="f12" y="f45"/>
                      <a:pt x="f7" y="f8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09" name="Freeform 610">
                <a:extLst>
                  <a:ext uri="{FF2B5EF4-FFF2-40B4-BE49-F238E27FC236}">
                    <a16:creationId xmlns:a16="http://schemas.microsoft.com/office/drawing/2014/main" id="{662900AD-91CE-19D5-0A32-79AEA74D340F}"/>
                  </a:ext>
                </a:extLst>
              </p:cNvPr>
              <p:cNvSpPr/>
              <p:nvPr/>
            </p:nvSpPr>
            <p:spPr>
              <a:xfrm>
                <a:off x="8504240" y="4756151"/>
                <a:ext cx="104771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62"/>
                  <a:gd name="f8" fmla="val 25"/>
                  <a:gd name="f9" fmla="val 23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2"/>
                  <a:gd name="f16" fmla="val 49"/>
                  <a:gd name="f17" fmla="val 48"/>
                  <a:gd name="f18" fmla="val 26"/>
                  <a:gd name="f19" fmla="val 42"/>
                  <a:gd name="f20" fmla="val 20"/>
                  <a:gd name="f21" fmla="val 40"/>
                  <a:gd name="f22" fmla="val 18"/>
                  <a:gd name="f23" fmla="val 38"/>
                  <a:gd name="f24" fmla="val 16"/>
                  <a:gd name="f25" fmla="val 35"/>
                  <a:gd name="f26" fmla="val 13"/>
                  <a:gd name="f27" fmla="val 34"/>
                  <a:gd name="f28" fmla="val 10"/>
                  <a:gd name="f29" fmla="val 6"/>
                  <a:gd name="f30" fmla="val 4"/>
                  <a:gd name="f31" fmla="val 29"/>
                  <a:gd name="f32" fmla="val 7"/>
                  <a:gd name="f33" fmla="val 3"/>
                  <a:gd name="f34" fmla="val 2"/>
                  <a:gd name="f35" fmla="val 1"/>
                  <a:gd name="f36" fmla="val 22"/>
                  <a:gd name="f37" fmla="val 21"/>
                  <a:gd name="f38" fmla="val 19"/>
                  <a:gd name="f39" fmla="val 8"/>
                  <a:gd name="f40" fmla="val 9"/>
                  <a:gd name="f41" fmla="val 14"/>
                  <a:gd name="f42" fmla="val 36"/>
                  <a:gd name="f43" fmla="val 15"/>
                  <a:gd name="f44" fmla="val 37"/>
                  <a:gd name="f45" fmla="val 39"/>
                  <a:gd name="f46" fmla="val 28"/>
                  <a:gd name="f47" fmla="val 41"/>
                  <a:gd name="f48" fmla="val 43"/>
                  <a:gd name="f49" fmla="val 46"/>
                  <a:gd name="f50" fmla="val 33"/>
                  <a:gd name="f51" fmla="val 51"/>
                  <a:gd name="f52" fmla="+- 0 0 -90"/>
                  <a:gd name="f53" fmla="*/ f3 1 44"/>
                  <a:gd name="f54" fmla="*/ f4 1 62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44"/>
                  <a:gd name="f63" fmla="*/ f59 1 62"/>
                  <a:gd name="f64" fmla="*/ 25 f60 1"/>
                  <a:gd name="f65" fmla="*/ 62 f59 1"/>
                  <a:gd name="f66" fmla="*/ 27 f60 1"/>
                  <a:gd name="f67" fmla="*/ 54 f59 1"/>
                  <a:gd name="f68" fmla="*/ 26 f60 1"/>
                  <a:gd name="f69" fmla="*/ 44 f59 1"/>
                  <a:gd name="f70" fmla="*/ 18 f60 1"/>
                  <a:gd name="f71" fmla="*/ 38 f59 1"/>
                  <a:gd name="f72" fmla="*/ 10 f60 1"/>
                  <a:gd name="f73" fmla="*/ 34 f59 1"/>
                  <a:gd name="f74" fmla="*/ 6 f60 1"/>
                  <a:gd name="f75" fmla="*/ 29 f59 1"/>
                  <a:gd name="f76" fmla="*/ 3 f60 1"/>
                  <a:gd name="f77" fmla="*/ 24 f59 1"/>
                  <a:gd name="f78" fmla="*/ 1 f60 1"/>
                  <a:gd name="f79" fmla="*/ 22 f59 1"/>
                  <a:gd name="f80" fmla="*/ 16 f59 1"/>
                  <a:gd name="f81" fmla="*/ 8 f60 1"/>
                  <a:gd name="f82" fmla="*/ 1 f59 1"/>
                  <a:gd name="f83" fmla="*/ 19 f60 1"/>
                  <a:gd name="f84" fmla="*/ 4 f59 1"/>
                  <a:gd name="f85" fmla="*/ 35 f60 1"/>
                  <a:gd name="f86" fmla="*/ 14 f59 1"/>
                  <a:gd name="f87" fmla="*/ 37 f60 1"/>
                  <a:gd name="f88" fmla="*/ 20 f59 1"/>
                  <a:gd name="f89" fmla="*/ 42 f60 1"/>
                  <a:gd name="f90" fmla="*/ 32 f59 1"/>
                  <a:gd name="f91" fmla="*/ 46 f59 1"/>
                  <a:gd name="f92" fmla="+- f61 0 f1"/>
                  <a:gd name="f93" fmla="*/ f64 1 44"/>
                  <a:gd name="f94" fmla="*/ f65 1 62"/>
                  <a:gd name="f95" fmla="*/ f66 1 44"/>
                  <a:gd name="f96" fmla="*/ f67 1 62"/>
                  <a:gd name="f97" fmla="*/ f68 1 44"/>
                  <a:gd name="f98" fmla="*/ f69 1 62"/>
                  <a:gd name="f99" fmla="*/ f70 1 44"/>
                  <a:gd name="f100" fmla="*/ f71 1 62"/>
                  <a:gd name="f101" fmla="*/ f72 1 44"/>
                  <a:gd name="f102" fmla="*/ f73 1 62"/>
                  <a:gd name="f103" fmla="*/ f74 1 44"/>
                  <a:gd name="f104" fmla="*/ f75 1 62"/>
                  <a:gd name="f105" fmla="*/ f76 1 44"/>
                  <a:gd name="f106" fmla="*/ f77 1 62"/>
                  <a:gd name="f107" fmla="*/ f78 1 44"/>
                  <a:gd name="f108" fmla="*/ f79 1 62"/>
                  <a:gd name="f109" fmla="*/ f80 1 62"/>
                  <a:gd name="f110" fmla="*/ f81 1 44"/>
                  <a:gd name="f111" fmla="*/ f82 1 62"/>
                  <a:gd name="f112" fmla="*/ f83 1 44"/>
                  <a:gd name="f113" fmla="*/ f84 1 62"/>
                  <a:gd name="f114" fmla="*/ f85 1 44"/>
                  <a:gd name="f115" fmla="*/ f86 1 62"/>
                  <a:gd name="f116" fmla="*/ f87 1 44"/>
                  <a:gd name="f117" fmla="*/ f88 1 62"/>
                  <a:gd name="f118" fmla="*/ f89 1 44"/>
                  <a:gd name="f119" fmla="*/ f90 1 62"/>
                  <a:gd name="f120" fmla="*/ f91 1 62"/>
                  <a:gd name="f121" fmla="*/ 0 1 f62"/>
                  <a:gd name="f122" fmla="*/ f56 1 f62"/>
                  <a:gd name="f123" fmla="*/ 0 1 f63"/>
                  <a:gd name="f124" fmla="*/ f57 1 f63"/>
                  <a:gd name="f125" fmla="*/ f93 1 f62"/>
                  <a:gd name="f126" fmla="*/ f94 1 f63"/>
                  <a:gd name="f127" fmla="*/ f95 1 f62"/>
                  <a:gd name="f128" fmla="*/ f96 1 f63"/>
                  <a:gd name="f129" fmla="*/ f97 1 f62"/>
                  <a:gd name="f130" fmla="*/ f98 1 f63"/>
                  <a:gd name="f131" fmla="*/ f99 1 f62"/>
                  <a:gd name="f132" fmla="*/ f100 1 f63"/>
                  <a:gd name="f133" fmla="*/ f101 1 f62"/>
                  <a:gd name="f134" fmla="*/ f102 1 f63"/>
                  <a:gd name="f135" fmla="*/ f103 1 f62"/>
                  <a:gd name="f136" fmla="*/ f104 1 f63"/>
                  <a:gd name="f137" fmla="*/ f105 1 f62"/>
                  <a:gd name="f138" fmla="*/ f106 1 f63"/>
                  <a:gd name="f139" fmla="*/ f107 1 f62"/>
                  <a:gd name="f140" fmla="*/ f108 1 f63"/>
                  <a:gd name="f141" fmla="*/ f109 1 f63"/>
                  <a:gd name="f142" fmla="*/ f110 1 f62"/>
                  <a:gd name="f143" fmla="*/ f111 1 f63"/>
                  <a:gd name="f144" fmla="*/ f112 1 f62"/>
                  <a:gd name="f145" fmla="*/ f113 1 f63"/>
                  <a:gd name="f146" fmla="*/ f114 1 f62"/>
                  <a:gd name="f147" fmla="*/ f115 1 f63"/>
                  <a:gd name="f148" fmla="*/ f116 1 f62"/>
                  <a:gd name="f149" fmla="*/ f117 1 f63"/>
                  <a:gd name="f150" fmla="*/ f118 1 f62"/>
                  <a:gd name="f151" fmla="*/ f119 1 f63"/>
                  <a:gd name="f152" fmla="*/ f120 1 f63"/>
                  <a:gd name="f153" fmla="*/ f121 f53 1"/>
                  <a:gd name="f154" fmla="*/ f122 f53 1"/>
                  <a:gd name="f155" fmla="*/ f124 f54 1"/>
                  <a:gd name="f156" fmla="*/ f123 f54 1"/>
                  <a:gd name="f157" fmla="*/ f125 f53 1"/>
                  <a:gd name="f158" fmla="*/ f126 f54 1"/>
                  <a:gd name="f159" fmla="*/ f127 f53 1"/>
                  <a:gd name="f160" fmla="*/ f128 f54 1"/>
                  <a:gd name="f161" fmla="*/ f129 f53 1"/>
                  <a:gd name="f162" fmla="*/ f130 f54 1"/>
                  <a:gd name="f163" fmla="*/ f131 f53 1"/>
                  <a:gd name="f164" fmla="*/ f132 f54 1"/>
                  <a:gd name="f165" fmla="*/ f133 f53 1"/>
                  <a:gd name="f166" fmla="*/ f134 f54 1"/>
                  <a:gd name="f167" fmla="*/ f135 f53 1"/>
                  <a:gd name="f168" fmla="*/ f136 f54 1"/>
                  <a:gd name="f169" fmla="*/ f137 f53 1"/>
                  <a:gd name="f170" fmla="*/ f138 f54 1"/>
                  <a:gd name="f171" fmla="*/ f139 f53 1"/>
                  <a:gd name="f172" fmla="*/ f140 f54 1"/>
                  <a:gd name="f173" fmla="*/ f141 f54 1"/>
                  <a:gd name="f174" fmla="*/ f142 f53 1"/>
                  <a:gd name="f175" fmla="*/ f143 f54 1"/>
                  <a:gd name="f176" fmla="*/ f144 f53 1"/>
                  <a:gd name="f177" fmla="*/ f145 f54 1"/>
                  <a:gd name="f178" fmla="*/ f146 f53 1"/>
                  <a:gd name="f179" fmla="*/ f147 f54 1"/>
                  <a:gd name="f180" fmla="*/ f148 f53 1"/>
                  <a:gd name="f181" fmla="*/ f149 f54 1"/>
                  <a:gd name="f182" fmla="*/ f150 f53 1"/>
                  <a:gd name="f183" fmla="*/ f151 f54 1"/>
                  <a:gd name="f184" fmla="*/ f152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2">
                    <a:pos x="f157" y="f158"/>
                  </a:cxn>
                  <a:cxn ang="f92">
                    <a:pos x="f159" y="f160"/>
                  </a:cxn>
                  <a:cxn ang="f92">
                    <a:pos x="f161" y="f162"/>
                  </a:cxn>
                  <a:cxn ang="f92">
                    <a:pos x="f163" y="f164"/>
                  </a:cxn>
                  <a:cxn ang="f92">
                    <a:pos x="f165" y="f166"/>
                  </a:cxn>
                  <a:cxn ang="f92">
                    <a:pos x="f167" y="f168"/>
                  </a:cxn>
                  <a:cxn ang="f92">
                    <a:pos x="f169" y="f170"/>
                  </a:cxn>
                  <a:cxn ang="f92">
                    <a:pos x="f171" y="f172"/>
                  </a:cxn>
                  <a:cxn ang="f92">
                    <a:pos x="f169" y="f173"/>
                  </a:cxn>
                  <a:cxn ang="f92">
                    <a:pos x="f174" y="f175"/>
                  </a:cxn>
                  <a:cxn ang="f92">
                    <a:pos x="f165" y="f175"/>
                  </a:cxn>
                  <a:cxn ang="f92">
                    <a:pos x="f176" y="f177"/>
                  </a:cxn>
                  <a:cxn ang="f92">
                    <a:pos x="f178" y="f179"/>
                  </a:cxn>
                  <a:cxn ang="f92">
                    <a:pos x="f180" y="f181"/>
                  </a:cxn>
                  <a:cxn ang="f92">
                    <a:pos x="f182" y="f183"/>
                  </a:cxn>
                  <a:cxn ang="f92">
                    <a:pos x="f180" y="f184"/>
                  </a:cxn>
                  <a:cxn ang="f92">
                    <a:pos x="f157" y="f158"/>
                  </a:cxn>
                </a:cxnLst>
                <a:rect l="f153" t="f156" r="f154" b="f155"/>
                <a:pathLst>
                  <a:path w="44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5" y="f17"/>
                      <a:pt x="f18" y="f6"/>
                    </a:cubicBezTo>
                    <a:cubicBezTo>
                      <a:pt x="f9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7"/>
                    </a:cubicBezTo>
                    <a:cubicBezTo>
                      <a:pt x="f29" y="f25"/>
                      <a:pt x="f30" y="f27"/>
                      <a:pt x="f29" y="f31"/>
                    </a:cubicBezTo>
                    <a:cubicBezTo>
                      <a:pt x="f32" y="f18"/>
                      <a:pt x="f29" y="f8"/>
                      <a:pt x="f33" y="f11"/>
                    </a:cubicBezTo>
                    <a:cubicBezTo>
                      <a:pt x="f34" y="f11"/>
                      <a:pt x="f5" y="f18"/>
                      <a:pt x="f35" y="f36"/>
                    </a:cubicBezTo>
                    <a:cubicBezTo>
                      <a:pt x="f30" y="f37"/>
                      <a:pt x="f30" y="f38"/>
                      <a:pt x="f33" y="f24"/>
                    </a:cubicBezTo>
                    <a:cubicBezTo>
                      <a:pt x="f5" y="f39"/>
                      <a:pt x="f35" y="f30"/>
                      <a:pt x="f39" y="f35"/>
                    </a:cubicBezTo>
                    <a:cubicBezTo>
                      <a:pt x="f40" y="f35"/>
                      <a:pt x="f28" y="f5"/>
                      <a:pt x="f28" y="f35"/>
                    </a:cubicBezTo>
                    <a:cubicBezTo>
                      <a:pt x="f26" y="f30"/>
                      <a:pt x="f24" y="f30"/>
                      <a:pt x="f38" y="f30"/>
                    </a:cubicBezTo>
                    <a:cubicBezTo>
                      <a:pt x="f18" y="f30"/>
                      <a:pt x="f31" y="f28"/>
                      <a:pt x="f25" y="f41"/>
                    </a:cubicBezTo>
                    <a:cubicBezTo>
                      <a:pt x="f42" y="f43"/>
                      <a:pt x="f44" y="f22"/>
                      <a:pt x="f44" y="f20"/>
                    </a:cubicBezTo>
                    <a:cubicBezTo>
                      <a:pt x="f23" y="f8"/>
                      <a:pt x="f45" y="f46"/>
                      <a:pt x="f19" y="f15"/>
                    </a:cubicBezTo>
                    <a:cubicBezTo>
                      <a:pt x="f6" y="f42"/>
                      <a:pt x="f47" y="f48"/>
                      <a:pt x="f44" y="f49"/>
                    </a:cubicBezTo>
                    <a:cubicBezTo>
                      <a:pt x="f50" y="f51"/>
                      <a:pt x="f46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0" name="Freeform 611">
                <a:extLst>
                  <a:ext uri="{FF2B5EF4-FFF2-40B4-BE49-F238E27FC236}">
                    <a16:creationId xmlns:a16="http://schemas.microsoft.com/office/drawing/2014/main" id="{CEDFCDFC-508F-8A0B-B118-7A6A422E5B29}"/>
                  </a:ext>
                </a:extLst>
              </p:cNvPr>
              <p:cNvSpPr/>
              <p:nvPr/>
            </p:nvSpPr>
            <p:spPr>
              <a:xfrm>
                <a:off x="8058150" y="45688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1"/>
                  <a:gd name="f11" fmla="val 14"/>
                  <a:gd name="f12" fmla="val 2"/>
                  <a:gd name="f13" fmla="val 7"/>
                  <a:gd name="f14" fmla="val 8"/>
                  <a:gd name="f15" fmla="val 15"/>
                  <a:gd name="f16" fmla="val 9"/>
                  <a:gd name="f17" fmla="val 16"/>
                  <a:gd name="f18" fmla="val 25"/>
                  <a:gd name="f19" fmla="val 34"/>
                  <a:gd name="f20" fmla="val 44"/>
                  <a:gd name="f21" fmla="val 45"/>
                  <a:gd name="f22" fmla="val 19"/>
                  <a:gd name="f23" fmla="val 42"/>
                  <a:gd name="f24" fmla="val 22"/>
                  <a:gd name="f25" fmla="val 46"/>
                  <a:gd name="f26" fmla="val 48"/>
                  <a:gd name="f27" fmla="val 27"/>
                  <a:gd name="f28" fmla="val 32"/>
                  <a:gd name="f29" fmla="val 47"/>
                  <a:gd name="f30" fmla="val 35"/>
                  <a:gd name="f31" fmla="val 38"/>
                  <a:gd name="f32" fmla="val 39"/>
                  <a:gd name="f33" fmla="val 37"/>
                  <a:gd name="f34" fmla="val 40"/>
                  <a:gd name="f35" fmla="val 33"/>
                  <a:gd name="f36" fmla="val 26"/>
                  <a:gd name="f37" fmla="val 21"/>
                  <a:gd name="f38" fmla="val 12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5"/>
                  <a:gd name="f45" fmla="+- 0 0 -90"/>
                  <a:gd name="f46" fmla="*/ f3 1 49"/>
                  <a:gd name="f47" fmla="*/ f4 1 43"/>
                  <a:gd name="f48" fmla="val f5"/>
                  <a:gd name="f49" fmla="val f6"/>
                  <a:gd name="f50" fmla="val f7"/>
                  <a:gd name="f51" fmla="*/ f45 f0 1"/>
                  <a:gd name="f52" fmla="+- f50 0 f48"/>
                  <a:gd name="f53" fmla="+- f49 0 f48"/>
                  <a:gd name="f54" fmla="*/ f51 1 f2"/>
                  <a:gd name="f55" fmla="*/ f53 1 49"/>
                  <a:gd name="f56" fmla="*/ f52 1 43"/>
                  <a:gd name="f57" fmla="*/ 6 f53 1"/>
                  <a:gd name="f58" fmla="*/ 0 f52 1"/>
                  <a:gd name="f59" fmla="*/ 14 f53 1"/>
                  <a:gd name="f60" fmla="*/ 7 f52 1"/>
                  <a:gd name="f61" fmla="*/ 16 f53 1"/>
                  <a:gd name="f62" fmla="*/ 9 f52 1"/>
                  <a:gd name="f63" fmla="*/ 43 f53 1"/>
                  <a:gd name="f64" fmla="*/ 15 f52 1"/>
                  <a:gd name="f65" fmla="*/ 45 f53 1"/>
                  <a:gd name="f66" fmla="*/ 16 f52 1"/>
                  <a:gd name="f67" fmla="*/ 46 f53 1"/>
                  <a:gd name="f68" fmla="*/ 25 f52 1"/>
                  <a:gd name="f69" fmla="*/ 47 f53 1"/>
                  <a:gd name="f70" fmla="*/ 35 f52 1"/>
                  <a:gd name="f71" fmla="*/ 39 f53 1"/>
                  <a:gd name="f72" fmla="*/ 39 f52 1"/>
                  <a:gd name="f73" fmla="*/ 33 f53 1"/>
                  <a:gd name="f74" fmla="*/ 40 f52 1"/>
                  <a:gd name="f75" fmla="*/ 15 f53 1"/>
                  <a:gd name="f76" fmla="*/ 37 f52 1"/>
                  <a:gd name="f77" fmla="*/ 10 f53 1"/>
                  <a:gd name="f78" fmla="*/ 29 f52 1"/>
                  <a:gd name="f79" fmla="*/ 3 f53 1"/>
                  <a:gd name="f80" fmla="*/ 22 f52 1"/>
                  <a:gd name="f81" fmla="*/ 2 f53 1"/>
                  <a:gd name="f82" fmla="*/ 8 f52 1"/>
                  <a:gd name="f83" fmla="+- f54 0 f1"/>
                  <a:gd name="f84" fmla="*/ f57 1 49"/>
                  <a:gd name="f85" fmla="*/ f58 1 43"/>
                  <a:gd name="f86" fmla="*/ f59 1 49"/>
                  <a:gd name="f87" fmla="*/ f60 1 43"/>
                  <a:gd name="f88" fmla="*/ f61 1 49"/>
                  <a:gd name="f89" fmla="*/ f62 1 43"/>
                  <a:gd name="f90" fmla="*/ f63 1 49"/>
                  <a:gd name="f91" fmla="*/ f64 1 43"/>
                  <a:gd name="f92" fmla="*/ f65 1 49"/>
                  <a:gd name="f93" fmla="*/ f66 1 43"/>
                  <a:gd name="f94" fmla="*/ f67 1 49"/>
                  <a:gd name="f95" fmla="*/ f68 1 43"/>
                  <a:gd name="f96" fmla="*/ f69 1 49"/>
                  <a:gd name="f97" fmla="*/ f70 1 43"/>
                  <a:gd name="f98" fmla="*/ f71 1 49"/>
                  <a:gd name="f99" fmla="*/ f72 1 43"/>
                  <a:gd name="f100" fmla="*/ f73 1 49"/>
                  <a:gd name="f101" fmla="*/ f74 1 43"/>
                  <a:gd name="f102" fmla="*/ f75 1 49"/>
                  <a:gd name="f103" fmla="*/ f76 1 43"/>
                  <a:gd name="f104" fmla="*/ f77 1 49"/>
                  <a:gd name="f105" fmla="*/ f78 1 43"/>
                  <a:gd name="f106" fmla="*/ f79 1 49"/>
                  <a:gd name="f107" fmla="*/ f80 1 43"/>
                  <a:gd name="f108" fmla="*/ f81 1 49"/>
                  <a:gd name="f109" fmla="*/ f82 1 43"/>
                  <a:gd name="f110" fmla="*/ 0 1 f55"/>
                  <a:gd name="f111" fmla="*/ f49 1 f55"/>
                  <a:gd name="f112" fmla="*/ 0 1 f56"/>
                  <a:gd name="f113" fmla="*/ f50 1 f56"/>
                  <a:gd name="f114" fmla="*/ f84 1 f55"/>
                  <a:gd name="f115" fmla="*/ f85 1 f56"/>
                  <a:gd name="f116" fmla="*/ f86 1 f55"/>
                  <a:gd name="f117" fmla="*/ f87 1 f56"/>
                  <a:gd name="f118" fmla="*/ f88 1 f55"/>
                  <a:gd name="f119" fmla="*/ f89 1 f56"/>
                  <a:gd name="f120" fmla="*/ f90 1 f55"/>
                  <a:gd name="f121" fmla="*/ f91 1 f56"/>
                  <a:gd name="f122" fmla="*/ f92 1 f55"/>
                  <a:gd name="f123" fmla="*/ f93 1 f56"/>
                  <a:gd name="f124" fmla="*/ f94 1 f55"/>
                  <a:gd name="f125" fmla="*/ f95 1 f56"/>
                  <a:gd name="f126" fmla="*/ f96 1 f55"/>
                  <a:gd name="f127" fmla="*/ f97 1 f56"/>
                  <a:gd name="f128" fmla="*/ f98 1 f55"/>
                  <a:gd name="f129" fmla="*/ f99 1 f56"/>
                  <a:gd name="f130" fmla="*/ f100 1 f55"/>
                  <a:gd name="f131" fmla="*/ f101 1 f56"/>
                  <a:gd name="f132" fmla="*/ f102 1 f55"/>
                  <a:gd name="f133" fmla="*/ f103 1 f56"/>
                  <a:gd name="f134" fmla="*/ f104 1 f55"/>
                  <a:gd name="f135" fmla="*/ f105 1 f56"/>
                  <a:gd name="f136" fmla="*/ f106 1 f55"/>
                  <a:gd name="f137" fmla="*/ f107 1 f56"/>
                  <a:gd name="f138" fmla="*/ f108 1 f55"/>
                  <a:gd name="f139" fmla="*/ f109 1 f56"/>
                  <a:gd name="f140" fmla="*/ f110 f46 1"/>
                  <a:gd name="f141" fmla="*/ f111 f46 1"/>
                  <a:gd name="f142" fmla="*/ f113 f47 1"/>
                  <a:gd name="f143" fmla="*/ f112 f47 1"/>
                  <a:gd name="f144" fmla="*/ f114 f46 1"/>
                  <a:gd name="f145" fmla="*/ f115 f47 1"/>
                  <a:gd name="f146" fmla="*/ f116 f46 1"/>
                  <a:gd name="f147" fmla="*/ f117 f47 1"/>
                  <a:gd name="f148" fmla="*/ f118 f46 1"/>
                  <a:gd name="f149" fmla="*/ f119 f47 1"/>
                  <a:gd name="f150" fmla="*/ f120 f46 1"/>
                  <a:gd name="f151" fmla="*/ f121 f47 1"/>
                  <a:gd name="f152" fmla="*/ f122 f46 1"/>
                  <a:gd name="f153" fmla="*/ f123 f47 1"/>
                  <a:gd name="f154" fmla="*/ f124 f46 1"/>
                  <a:gd name="f155" fmla="*/ f125 f47 1"/>
                  <a:gd name="f156" fmla="*/ f126 f46 1"/>
                  <a:gd name="f157" fmla="*/ f127 f47 1"/>
                  <a:gd name="f158" fmla="*/ f128 f46 1"/>
                  <a:gd name="f159" fmla="*/ f129 f47 1"/>
                  <a:gd name="f160" fmla="*/ f130 f46 1"/>
                  <a:gd name="f161" fmla="*/ f131 f47 1"/>
                  <a:gd name="f162" fmla="*/ f132 f46 1"/>
                  <a:gd name="f163" fmla="*/ f133 f47 1"/>
                  <a:gd name="f164" fmla="*/ f134 f46 1"/>
                  <a:gd name="f165" fmla="*/ f135 f47 1"/>
                  <a:gd name="f166" fmla="*/ f136 f46 1"/>
                  <a:gd name="f167" fmla="*/ f137 f47 1"/>
                  <a:gd name="f168" fmla="*/ f138 f46 1"/>
                  <a:gd name="f169" fmla="*/ f139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3">
                    <a:pos x="f144" y="f145"/>
                  </a:cxn>
                  <a:cxn ang="f83">
                    <a:pos x="f146" y="f147"/>
                  </a:cxn>
                  <a:cxn ang="f83">
                    <a:pos x="f148" y="f149"/>
                  </a:cxn>
                  <a:cxn ang="f83">
                    <a:pos x="f150" y="f151"/>
                  </a:cxn>
                  <a:cxn ang="f83">
                    <a:pos x="f152" y="f153"/>
                  </a:cxn>
                  <a:cxn ang="f83">
                    <a:pos x="f154" y="f155"/>
                  </a:cxn>
                  <a:cxn ang="f83">
                    <a:pos x="f156" y="f157"/>
                  </a:cxn>
                  <a:cxn ang="f83">
                    <a:pos x="f158" y="f159"/>
                  </a:cxn>
                  <a:cxn ang="f83">
                    <a:pos x="f160" y="f161"/>
                  </a:cxn>
                  <a:cxn ang="f83">
                    <a:pos x="f162" y="f163"/>
                  </a:cxn>
                  <a:cxn ang="f83">
                    <a:pos x="f164" y="f165"/>
                  </a:cxn>
                  <a:cxn ang="f83">
                    <a:pos x="f166" y="f167"/>
                  </a:cxn>
                  <a:cxn ang="f83">
                    <a:pos x="f168" y="f169"/>
                  </a:cxn>
                  <a:cxn ang="f83">
                    <a:pos x="f144" y="f145"/>
                  </a:cxn>
                </a:cxnLst>
                <a:rect l="f140" t="f143" r="f141" b="f142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1" y="f13"/>
                    </a:cubicBezTo>
                    <a:cubicBezTo>
                      <a:pt x="f11" y="f14"/>
                      <a:pt x="f15" y="f16"/>
                      <a:pt x="f17" y="f16"/>
                    </a:cubicBezTo>
                    <a:cubicBezTo>
                      <a:pt x="f18" y="f9"/>
                      <a:pt x="f19" y="f15"/>
                      <a:pt x="f7" y="f15"/>
                    </a:cubicBezTo>
                    <a:cubicBezTo>
                      <a:pt x="f20" y="f11"/>
                      <a:pt x="f20" y="f15"/>
                      <a:pt x="f21" y="f17"/>
                    </a:cubicBezTo>
                    <a:cubicBezTo>
                      <a:pt x="f7" y="f22"/>
                      <a:pt x="f23" y="f24"/>
                      <a:pt x="f25" y="f18"/>
                    </a:cubicBezTo>
                    <a:cubicBezTo>
                      <a:pt x="f26" y="f27"/>
                      <a:pt x="f6" y="f28"/>
                      <a:pt x="f29" y="f30"/>
                    </a:cubicBezTo>
                    <a:cubicBezTo>
                      <a:pt x="f21" y="f31"/>
                      <a:pt x="f7" y="f23"/>
                      <a:pt x="f32" y="f32"/>
                    </a:cubicBezTo>
                    <a:cubicBezTo>
                      <a:pt x="f33" y="f31"/>
                      <a:pt x="f19" y="f34"/>
                      <a:pt x="f35" y="f34"/>
                    </a:cubicBezTo>
                    <a:cubicBezTo>
                      <a:pt x="f36" y="f7"/>
                      <a:pt x="f37" y="f31"/>
                      <a:pt x="f15" y="f33"/>
                    </a:cubicBezTo>
                    <a:cubicBezTo>
                      <a:pt x="f38" y="f39"/>
                      <a:pt x="f40" y="f28"/>
                      <a:pt x="f9" y="f41"/>
                    </a:cubicBezTo>
                    <a:cubicBezTo>
                      <a:pt x="f14" y="f36"/>
                      <a:pt x="f13" y="f42"/>
                      <a:pt x="f43" y="f24"/>
                    </a:cubicBezTo>
                    <a:cubicBezTo>
                      <a:pt x="f10" y="f37"/>
                      <a:pt x="f5" y="f38"/>
                      <a:pt x="f12" y="f14"/>
                    </a:cubicBezTo>
                    <a:cubicBezTo>
                      <a:pt x="f43" y="f44"/>
                      <a:pt x="f44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1" name="Freeform 612">
                <a:extLst>
                  <a:ext uri="{FF2B5EF4-FFF2-40B4-BE49-F238E27FC236}">
                    <a16:creationId xmlns:a16="http://schemas.microsoft.com/office/drawing/2014/main" id="{D2B50692-828F-D051-B10D-AFD3C32DD1FC}"/>
                  </a:ext>
                </a:extLst>
              </p:cNvPr>
              <p:cNvSpPr/>
              <p:nvPr/>
            </p:nvSpPr>
            <p:spPr>
              <a:xfrm>
                <a:off x="8670926" y="4432307"/>
                <a:ext cx="144466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55"/>
                  <a:gd name="f8" fmla="val 12"/>
                  <a:gd name="f9" fmla="val 19"/>
                  <a:gd name="f10" fmla="val 18"/>
                  <a:gd name="f11" fmla="val 16"/>
                  <a:gd name="f12" fmla="val 13"/>
                  <a:gd name="f13" fmla="val 17"/>
                  <a:gd name="f14" fmla="val 15"/>
                  <a:gd name="f15" fmla="val 21"/>
                  <a:gd name="f16" fmla="val 23"/>
                  <a:gd name="f17" fmla="val 11"/>
                  <a:gd name="f18" fmla="val 26"/>
                  <a:gd name="f19" fmla="val 10"/>
                  <a:gd name="f20" fmla="val 28"/>
                  <a:gd name="f21" fmla="val 8"/>
                  <a:gd name="f22" fmla="val 5"/>
                  <a:gd name="f23" fmla="val 29"/>
                  <a:gd name="f24" fmla="val 31"/>
                  <a:gd name="f25" fmla="val 33"/>
                  <a:gd name="f26" fmla="val 32"/>
                  <a:gd name="f27" fmla="val 25"/>
                  <a:gd name="f28" fmla="val 35"/>
                  <a:gd name="f29" fmla="val 27"/>
                  <a:gd name="f30" fmla="val 34"/>
                  <a:gd name="f31" fmla="val 30"/>
                  <a:gd name="f32" fmla="val 38"/>
                  <a:gd name="f33" fmla="val 40"/>
                  <a:gd name="f34" fmla="val 42"/>
                  <a:gd name="f35" fmla="val 36"/>
                  <a:gd name="f36" fmla="val 44"/>
                  <a:gd name="f37" fmla="val 37"/>
                  <a:gd name="f38" fmla="val 48"/>
                  <a:gd name="f39" fmla="val 41"/>
                  <a:gd name="f40" fmla="val 50"/>
                  <a:gd name="f41" fmla="val 53"/>
                  <a:gd name="f42" fmla="val 56"/>
                  <a:gd name="f43" fmla="val 14"/>
                  <a:gd name="f44" fmla="val 9"/>
                  <a:gd name="f45" fmla="val 4"/>
                  <a:gd name="f46" fmla="val 59"/>
                  <a:gd name="f47" fmla="val 6"/>
                  <a:gd name="f48" fmla="val 57"/>
                  <a:gd name="f49" fmla="val 58"/>
                  <a:gd name="f50" fmla="val 39"/>
                  <a:gd name="f51" fmla="val 43"/>
                  <a:gd name="f52" fmla="val 51"/>
                  <a:gd name="f53" fmla="val 45"/>
                  <a:gd name="f54" fmla="val 47"/>
                  <a:gd name="f55" fmla="val 46"/>
                  <a:gd name="f56" fmla="val 54"/>
                  <a:gd name="f57" fmla="val 20"/>
                  <a:gd name="f58" fmla="val 49"/>
                  <a:gd name="f59" fmla="val 1"/>
                  <a:gd name="f60" fmla="val 2"/>
                  <a:gd name="f61" fmla="+- 0 0 -90"/>
                  <a:gd name="f62" fmla="*/ f3 1 60"/>
                  <a:gd name="f63" fmla="*/ f4 1 55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0"/>
                  <a:gd name="f72" fmla="*/ f68 1 55"/>
                  <a:gd name="f73" fmla="*/ 12 f69 1"/>
                  <a:gd name="f74" fmla="*/ 19 f68 1"/>
                  <a:gd name="f75" fmla="*/ 13 f69 1"/>
                  <a:gd name="f76" fmla="*/ 17 f68 1"/>
                  <a:gd name="f77" fmla="*/ 11 f69 1"/>
                  <a:gd name="f78" fmla="*/ 26 f68 1"/>
                  <a:gd name="f79" fmla="*/ 5 f69 1"/>
                  <a:gd name="f80" fmla="*/ 29 f68 1"/>
                  <a:gd name="f81" fmla="*/ 33 f68 1"/>
                  <a:gd name="f82" fmla="*/ 25 f69 1"/>
                  <a:gd name="f83" fmla="*/ 35 f68 1"/>
                  <a:gd name="f84" fmla="*/ 27 f69 1"/>
                  <a:gd name="f85" fmla="*/ 34 f68 1"/>
                  <a:gd name="f86" fmla="*/ 38 f69 1"/>
                  <a:gd name="f87" fmla="*/ 44 f69 1"/>
                  <a:gd name="f88" fmla="*/ 37 f68 1"/>
                  <a:gd name="f89" fmla="*/ 53 f69 1"/>
                  <a:gd name="f90" fmla="*/ 55 f69 1"/>
                  <a:gd name="f91" fmla="*/ 14 f68 1"/>
                  <a:gd name="f92" fmla="*/ 59 f69 1"/>
                  <a:gd name="f93" fmla="*/ 0 f68 1"/>
                  <a:gd name="f94" fmla="*/ 57 f69 1"/>
                  <a:gd name="f95" fmla="*/ 18 f68 1"/>
                  <a:gd name="f96" fmla="*/ 39 f68 1"/>
                  <a:gd name="f97" fmla="*/ 47 f69 1"/>
                  <a:gd name="f98" fmla="*/ 44 f68 1"/>
                  <a:gd name="f99" fmla="*/ 40 f69 1"/>
                  <a:gd name="f100" fmla="*/ 48 f68 1"/>
                  <a:gd name="f101" fmla="*/ 28 f69 1"/>
                  <a:gd name="f102" fmla="*/ 51 f68 1"/>
                  <a:gd name="f103" fmla="*/ 26 f69 1"/>
                  <a:gd name="f104" fmla="*/ 46 f68 1"/>
                  <a:gd name="f105" fmla="*/ 4 f69 1"/>
                  <a:gd name="f106" fmla="*/ 43 f68 1"/>
                  <a:gd name="f107" fmla="*/ 0 f69 1"/>
                  <a:gd name="f108" fmla="*/ 6 f69 1"/>
                  <a:gd name="f109" fmla="+- f70 0 f1"/>
                  <a:gd name="f110" fmla="*/ f73 1 60"/>
                  <a:gd name="f111" fmla="*/ f74 1 55"/>
                  <a:gd name="f112" fmla="*/ f75 1 60"/>
                  <a:gd name="f113" fmla="*/ f76 1 55"/>
                  <a:gd name="f114" fmla="*/ f77 1 60"/>
                  <a:gd name="f115" fmla="*/ f78 1 55"/>
                  <a:gd name="f116" fmla="*/ f79 1 60"/>
                  <a:gd name="f117" fmla="*/ f80 1 55"/>
                  <a:gd name="f118" fmla="*/ f81 1 55"/>
                  <a:gd name="f119" fmla="*/ f82 1 60"/>
                  <a:gd name="f120" fmla="*/ f83 1 55"/>
                  <a:gd name="f121" fmla="*/ f84 1 60"/>
                  <a:gd name="f122" fmla="*/ f85 1 55"/>
                  <a:gd name="f123" fmla="*/ f86 1 60"/>
                  <a:gd name="f124" fmla="*/ f87 1 60"/>
                  <a:gd name="f125" fmla="*/ f88 1 55"/>
                  <a:gd name="f126" fmla="*/ f89 1 60"/>
                  <a:gd name="f127" fmla="*/ f90 1 60"/>
                  <a:gd name="f128" fmla="*/ f91 1 55"/>
                  <a:gd name="f129" fmla="*/ f92 1 60"/>
                  <a:gd name="f130" fmla="*/ f93 1 55"/>
                  <a:gd name="f131" fmla="*/ f94 1 60"/>
                  <a:gd name="f132" fmla="*/ f95 1 55"/>
                  <a:gd name="f133" fmla="*/ f96 1 55"/>
                  <a:gd name="f134" fmla="*/ f97 1 60"/>
                  <a:gd name="f135" fmla="*/ f98 1 55"/>
                  <a:gd name="f136" fmla="*/ f99 1 60"/>
                  <a:gd name="f137" fmla="*/ f100 1 55"/>
                  <a:gd name="f138" fmla="*/ f101 1 60"/>
                  <a:gd name="f139" fmla="*/ f102 1 55"/>
                  <a:gd name="f140" fmla="*/ f103 1 60"/>
                  <a:gd name="f141" fmla="*/ f104 1 55"/>
                  <a:gd name="f142" fmla="*/ f105 1 60"/>
                  <a:gd name="f143" fmla="*/ f106 1 55"/>
                  <a:gd name="f144" fmla="*/ f107 1 60"/>
                  <a:gd name="f145" fmla="*/ f108 1 60"/>
                  <a:gd name="f146" fmla="*/ 0 1 f71"/>
                  <a:gd name="f147" fmla="*/ f65 1 f71"/>
                  <a:gd name="f148" fmla="*/ 0 1 f72"/>
                  <a:gd name="f149" fmla="*/ f66 1 f72"/>
                  <a:gd name="f150" fmla="*/ f110 1 f71"/>
                  <a:gd name="f151" fmla="*/ f111 1 f72"/>
                  <a:gd name="f152" fmla="*/ f112 1 f71"/>
                  <a:gd name="f153" fmla="*/ f113 1 f72"/>
                  <a:gd name="f154" fmla="*/ f114 1 f71"/>
                  <a:gd name="f155" fmla="*/ f115 1 f72"/>
                  <a:gd name="f156" fmla="*/ f116 1 f71"/>
                  <a:gd name="f157" fmla="*/ f117 1 f72"/>
                  <a:gd name="f158" fmla="*/ f118 1 f72"/>
                  <a:gd name="f159" fmla="*/ f119 1 f71"/>
                  <a:gd name="f160" fmla="*/ f120 1 f72"/>
                  <a:gd name="f161" fmla="*/ f121 1 f71"/>
                  <a:gd name="f162" fmla="*/ f122 1 f72"/>
                  <a:gd name="f163" fmla="*/ f123 1 f71"/>
                  <a:gd name="f164" fmla="*/ f124 1 f71"/>
                  <a:gd name="f165" fmla="*/ f125 1 f72"/>
                  <a:gd name="f166" fmla="*/ f126 1 f71"/>
                  <a:gd name="f167" fmla="*/ f127 1 f71"/>
                  <a:gd name="f168" fmla="*/ f128 1 f72"/>
                  <a:gd name="f169" fmla="*/ f129 1 f71"/>
                  <a:gd name="f170" fmla="*/ f130 1 f72"/>
                  <a:gd name="f171" fmla="*/ f131 1 f71"/>
                  <a:gd name="f172" fmla="*/ f132 1 f72"/>
                  <a:gd name="f173" fmla="*/ f133 1 f72"/>
                  <a:gd name="f174" fmla="*/ f134 1 f71"/>
                  <a:gd name="f175" fmla="*/ f135 1 f72"/>
                  <a:gd name="f176" fmla="*/ f136 1 f71"/>
                  <a:gd name="f177" fmla="*/ f137 1 f72"/>
                  <a:gd name="f178" fmla="*/ f138 1 f71"/>
                  <a:gd name="f179" fmla="*/ f139 1 f72"/>
                  <a:gd name="f180" fmla="*/ f140 1 f71"/>
                  <a:gd name="f181" fmla="*/ f141 1 f72"/>
                  <a:gd name="f182" fmla="*/ f142 1 f71"/>
                  <a:gd name="f183" fmla="*/ f143 1 f72"/>
                  <a:gd name="f184" fmla="*/ f144 1 f71"/>
                  <a:gd name="f185" fmla="*/ f145 1 f71"/>
                  <a:gd name="f186" fmla="*/ f146 f62 1"/>
                  <a:gd name="f187" fmla="*/ f147 f62 1"/>
                  <a:gd name="f188" fmla="*/ f149 f63 1"/>
                  <a:gd name="f189" fmla="*/ f148 f63 1"/>
                  <a:gd name="f190" fmla="*/ f150 f62 1"/>
                  <a:gd name="f191" fmla="*/ f151 f63 1"/>
                  <a:gd name="f192" fmla="*/ f152 f62 1"/>
                  <a:gd name="f193" fmla="*/ f153 f63 1"/>
                  <a:gd name="f194" fmla="*/ f154 f62 1"/>
                  <a:gd name="f195" fmla="*/ f155 f63 1"/>
                  <a:gd name="f196" fmla="*/ f156 f62 1"/>
                  <a:gd name="f197" fmla="*/ f157 f63 1"/>
                  <a:gd name="f198" fmla="*/ f158 f63 1"/>
                  <a:gd name="f199" fmla="*/ f159 f62 1"/>
                  <a:gd name="f200" fmla="*/ f160 f63 1"/>
                  <a:gd name="f201" fmla="*/ f161 f62 1"/>
                  <a:gd name="f202" fmla="*/ f162 f63 1"/>
                  <a:gd name="f203" fmla="*/ f163 f62 1"/>
                  <a:gd name="f204" fmla="*/ f164 f62 1"/>
                  <a:gd name="f205" fmla="*/ f165 f63 1"/>
                  <a:gd name="f206" fmla="*/ f166 f62 1"/>
                  <a:gd name="f207" fmla="*/ f167 f62 1"/>
                  <a:gd name="f208" fmla="*/ f168 f63 1"/>
                  <a:gd name="f209" fmla="*/ f169 f62 1"/>
                  <a:gd name="f210" fmla="*/ f170 f63 1"/>
                  <a:gd name="f211" fmla="*/ f171 f62 1"/>
                  <a:gd name="f212" fmla="*/ f172 f63 1"/>
                  <a:gd name="f213" fmla="*/ f173 f63 1"/>
                  <a:gd name="f214" fmla="*/ f174 f62 1"/>
                  <a:gd name="f215" fmla="*/ f175 f63 1"/>
                  <a:gd name="f216" fmla="*/ f176 f62 1"/>
                  <a:gd name="f217" fmla="*/ f177 f63 1"/>
                  <a:gd name="f218" fmla="*/ f178 f62 1"/>
                  <a:gd name="f219" fmla="*/ f179 f63 1"/>
                  <a:gd name="f220" fmla="*/ f180 f62 1"/>
                  <a:gd name="f221" fmla="*/ f181 f63 1"/>
                  <a:gd name="f222" fmla="*/ f182 f62 1"/>
                  <a:gd name="f223" fmla="*/ f183 f63 1"/>
                  <a:gd name="f224" fmla="*/ f184 f62 1"/>
                  <a:gd name="f225" fmla="*/ f185 f6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9">
                    <a:pos x="f190" y="f191"/>
                  </a:cxn>
                  <a:cxn ang="f109">
                    <a:pos x="f192" y="f193"/>
                  </a:cxn>
                  <a:cxn ang="f109">
                    <a:pos x="f194" y="f195"/>
                  </a:cxn>
                  <a:cxn ang="f109">
                    <a:pos x="f196" y="f197"/>
                  </a:cxn>
                  <a:cxn ang="f109">
                    <a:pos x="f192" y="f198"/>
                  </a:cxn>
                  <a:cxn ang="f109">
                    <a:pos x="f199" y="f200"/>
                  </a:cxn>
                  <a:cxn ang="f109">
                    <a:pos x="f201" y="f202"/>
                  </a:cxn>
                  <a:cxn ang="f109">
                    <a:pos x="f203" y="f202"/>
                  </a:cxn>
                  <a:cxn ang="f109">
                    <a:pos x="f204" y="f205"/>
                  </a:cxn>
                  <a:cxn ang="f109">
                    <a:pos x="f206" y="f200"/>
                  </a:cxn>
                  <a:cxn ang="f109">
                    <a:pos x="f207" y="f208"/>
                  </a:cxn>
                  <a:cxn ang="f109">
                    <a:pos x="f209" y="f210"/>
                  </a:cxn>
                  <a:cxn ang="f109">
                    <a:pos x="f211" y="f212"/>
                  </a:cxn>
                  <a:cxn ang="f109">
                    <a:pos x="f211" y="f197"/>
                  </a:cxn>
                  <a:cxn ang="f109">
                    <a:pos x="f207" y="f213"/>
                  </a:cxn>
                  <a:cxn ang="f109">
                    <a:pos x="f214" y="f215"/>
                  </a:cxn>
                  <a:cxn ang="f109">
                    <a:pos x="f216" y="f217"/>
                  </a:cxn>
                  <a:cxn ang="f109">
                    <a:pos x="f218" y="f219"/>
                  </a:cxn>
                  <a:cxn ang="f109">
                    <a:pos x="f220" y="f219"/>
                  </a:cxn>
                  <a:cxn ang="f109">
                    <a:pos x="f194" y="f221"/>
                  </a:cxn>
                  <a:cxn ang="f109">
                    <a:pos x="f222" y="f223"/>
                  </a:cxn>
                  <a:cxn ang="f109">
                    <a:pos x="f224" y="f200"/>
                  </a:cxn>
                  <a:cxn ang="f109">
                    <a:pos x="f225" y="f195"/>
                  </a:cxn>
                  <a:cxn ang="f109">
                    <a:pos x="f190" y="f191"/>
                  </a:cxn>
                </a:cxnLst>
                <a:rect l="f186" t="f189" r="f187" b="f188"/>
                <a:pathLst>
                  <a:path w="60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1" y="f24"/>
                      <a:pt x="f19" y="f25"/>
                      <a:pt x="f12" y="f25"/>
                    </a:cubicBezTo>
                    <a:cubicBezTo>
                      <a:pt x="f13" y="f26"/>
                      <a:pt x="f15" y="f24"/>
                      <a:pt x="f27" y="f28"/>
                    </a:cubicBezTo>
                    <a:cubicBezTo>
                      <a:pt x="f27" y="f28"/>
                      <a:pt x="f29" y="f28"/>
                      <a:pt x="f29" y="f30"/>
                    </a:cubicBezTo>
                    <a:cubicBezTo>
                      <a:pt x="f31" y="f29"/>
                      <a:pt x="f30" y="f26"/>
                      <a:pt x="f32" y="f30"/>
                    </a:cubicBezTo>
                    <a:cubicBezTo>
                      <a:pt x="f33" y="f30"/>
                      <a:pt x="f34" y="f35"/>
                      <a:pt x="f36" y="f37"/>
                    </a:cubicBezTo>
                    <a:cubicBezTo>
                      <a:pt x="f38" y="f39"/>
                      <a:pt x="f40" y="f33"/>
                      <a:pt x="f41" y="f28"/>
                    </a:cubicBezTo>
                    <a:cubicBezTo>
                      <a:pt x="f42" y="f20"/>
                      <a:pt x="f7" y="f15"/>
                      <a:pt x="f7" y="f43"/>
                    </a:cubicBezTo>
                    <a:cubicBezTo>
                      <a:pt x="f7" y="f44"/>
                      <a:pt x="f42" y="f45"/>
                      <a:pt x="f46" y="f5"/>
                    </a:cubicBezTo>
                    <a:cubicBezTo>
                      <a:pt x="f6" y="f47"/>
                      <a:pt x="f48" y="f8"/>
                      <a:pt x="f48" y="f10"/>
                    </a:cubicBezTo>
                    <a:cubicBezTo>
                      <a:pt x="f48" y="f15"/>
                      <a:pt x="f42" y="f27"/>
                      <a:pt x="f48" y="f23"/>
                    </a:cubicBezTo>
                    <a:cubicBezTo>
                      <a:pt x="f49" y="f25"/>
                      <a:pt x="f42" y="f35"/>
                      <a:pt x="f7" y="f50"/>
                    </a:cubicBezTo>
                    <a:cubicBezTo>
                      <a:pt x="f41" y="f51"/>
                      <a:pt x="f52" y="f53"/>
                      <a:pt x="f54" y="f36"/>
                    </a:cubicBezTo>
                    <a:cubicBezTo>
                      <a:pt x="f36" y="f51"/>
                      <a:pt x="f34" y="f55"/>
                      <a:pt x="f33" y="f38"/>
                    </a:cubicBezTo>
                    <a:cubicBezTo>
                      <a:pt x="f37" y="f52"/>
                      <a:pt x="f25" y="f56"/>
                      <a:pt x="f20" y="f52"/>
                    </a:cubicBezTo>
                    <a:cubicBezTo>
                      <a:pt x="f29" y="f52"/>
                      <a:pt x="f29" y="f52"/>
                      <a:pt x="f18" y="f52"/>
                    </a:cubicBezTo>
                    <a:cubicBezTo>
                      <a:pt x="f57" y="f7"/>
                      <a:pt x="f11" y="f58"/>
                      <a:pt x="f17" y="f55"/>
                    </a:cubicBezTo>
                    <a:cubicBezTo>
                      <a:pt x="f21" y="f53"/>
                      <a:pt x="f47" y="f36"/>
                      <a:pt x="f45" y="f51"/>
                    </a:cubicBezTo>
                    <a:cubicBezTo>
                      <a:pt x="f59" y="f34"/>
                      <a:pt x="f5" y="f32"/>
                      <a:pt x="f5" y="f28"/>
                    </a:cubicBezTo>
                    <a:cubicBezTo>
                      <a:pt x="f59" y="f24"/>
                      <a:pt x="f60" y="f29"/>
                      <a:pt x="f47" y="f18"/>
                    </a:cubicBezTo>
                    <a:cubicBezTo>
                      <a:pt x="f19" y="f27"/>
                      <a:pt x="f17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2" name="Freeform 613">
                <a:extLst>
                  <a:ext uri="{FF2B5EF4-FFF2-40B4-BE49-F238E27FC236}">
                    <a16:creationId xmlns:a16="http://schemas.microsoft.com/office/drawing/2014/main" id="{4C4249EF-A530-680B-9B29-7539916C2DBD}"/>
                  </a:ext>
                </a:extLst>
              </p:cNvPr>
              <p:cNvSpPr/>
              <p:nvPr/>
            </p:nvSpPr>
            <p:spPr>
              <a:xfrm>
                <a:off x="8413751" y="4997452"/>
                <a:ext cx="69851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46"/>
                  <a:gd name="f8" fmla="val 13"/>
                  <a:gd name="f9" fmla="val 31"/>
                  <a:gd name="f10" fmla="val 9"/>
                  <a:gd name="f11" fmla="val 24"/>
                  <a:gd name="f12" fmla="val 5"/>
                  <a:gd name="f13" fmla="val 18"/>
                  <a:gd name="f14" fmla="val 2"/>
                  <a:gd name="f15" fmla="val 12"/>
                  <a:gd name="f16" fmla="val 8"/>
                  <a:gd name="f17" fmla="val 4"/>
                  <a:gd name="f18" fmla="val 10"/>
                  <a:gd name="f19" fmla="val 3"/>
                  <a:gd name="f20" fmla="val 15"/>
                  <a:gd name="f21" fmla="val 11"/>
                  <a:gd name="f22" fmla="val 17"/>
                  <a:gd name="f23" fmla="val 21"/>
                  <a:gd name="f24" fmla="val 23"/>
                  <a:gd name="f25" fmla="val 22"/>
                  <a:gd name="f26" fmla="val 26"/>
                  <a:gd name="f27" fmla="val 25"/>
                  <a:gd name="f28" fmla="val 36"/>
                  <a:gd name="f29" fmla="val 41"/>
                  <a:gd name="f30" fmla="val 45"/>
                  <a:gd name="f31" fmla="val 20"/>
                  <a:gd name="f32" fmla="val 19"/>
                  <a:gd name="f33" fmla="val 42"/>
                  <a:gd name="f34" fmla="val 39"/>
                  <a:gd name="f35" fmla="val 35"/>
                  <a:gd name="f36" fmla="val 30"/>
                  <a:gd name="f37" fmla="+- 0 0 -90"/>
                  <a:gd name="f38" fmla="*/ f3 1 29"/>
                  <a:gd name="f39" fmla="*/ f4 1 46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29"/>
                  <a:gd name="f48" fmla="*/ f44 1 46"/>
                  <a:gd name="f49" fmla="*/ 13 f45 1"/>
                  <a:gd name="f50" fmla="*/ 31 f44 1"/>
                  <a:gd name="f51" fmla="*/ 2 f45 1"/>
                  <a:gd name="f52" fmla="*/ 12 f44 1"/>
                  <a:gd name="f53" fmla="*/ 4 f45 1"/>
                  <a:gd name="f54" fmla="*/ 2 f44 1"/>
                  <a:gd name="f55" fmla="*/ 12 f45 1"/>
                  <a:gd name="f56" fmla="*/ 5 f44 1"/>
                  <a:gd name="f57" fmla="*/ 21 f45 1"/>
                  <a:gd name="f58" fmla="*/ 23 f44 1"/>
                  <a:gd name="f59" fmla="*/ 25 f45 1"/>
                  <a:gd name="f60" fmla="*/ 24 f45 1"/>
                  <a:gd name="f61" fmla="*/ 45 f44 1"/>
                  <a:gd name="f62" fmla="*/ 17 f45 1"/>
                  <a:gd name="f63" fmla="*/ 39 f44 1"/>
                  <a:gd name="f64" fmla="+- f46 0 f1"/>
                  <a:gd name="f65" fmla="*/ f49 1 29"/>
                  <a:gd name="f66" fmla="*/ f50 1 46"/>
                  <a:gd name="f67" fmla="*/ f51 1 29"/>
                  <a:gd name="f68" fmla="*/ f52 1 46"/>
                  <a:gd name="f69" fmla="*/ f53 1 29"/>
                  <a:gd name="f70" fmla="*/ f54 1 46"/>
                  <a:gd name="f71" fmla="*/ f55 1 29"/>
                  <a:gd name="f72" fmla="*/ f56 1 46"/>
                  <a:gd name="f73" fmla="*/ f57 1 29"/>
                  <a:gd name="f74" fmla="*/ f58 1 46"/>
                  <a:gd name="f75" fmla="*/ f59 1 29"/>
                  <a:gd name="f76" fmla="*/ f60 1 29"/>
                  <a:gd name="f77" fmla="*/ f61 1 46"/>
                  <a:gd name="f78" fmla="*/ f62 1 29"/>
                  <a:gd name="f79" fmla="*/ f63 1 46"/>
                  <a:gd name="f80" fmla="*/ 0 1 f47"/>
                  <a:gd name="f81" fmla="*/ f41 1 f47"/>
                  <a:gd name="f82" fmla="*/ 0 1 f48"/>
                  <a:gd name="f83" fmla="*/ f42 1 f48"/>
                  <a:gd name="f84" fmla="*/ f65 1 f47"/>
                  <a:gd name="f85" fmla="*/ f66 1 f48"/>
                  <a:gd name="f86" fmla="*/ f67 1 f47"/>
                  <a:gd name="f87" fmla="*/ f68 1 f48"/>
                  <a:gd name="f88" fmla="*/ f69 1 f47"/>
                  <a:gd name="f89" fmla="*/ f70 1 f48"/>
                  <a:gd name="f90" fmla="*/ f71 1 f47"/>
                  <a:gd name="f91" fmla="*/ f72 1 f48"/>
                  <a:gd name="f92" fmla="*/ f73 1 f47"/>
                  <a:gd name="f93" fmla="*/ f74 1 f48"/>
                  <a:gd name="f94" fmla="*/ f75 1 f47"/>
                  <a:gd name="f95" fmla="*/ f76 1 f47"/>
                  <a:gd name="f96" fmla="*/ f77 1 f48"/>
                  <a:gd name="f97" fmla="*/ f78 1 f47"/>
                  <a:gd name="f98" fmla="*/ f79 1 f48"/>
                  <a:gd name="f99" fmla="*/ f80 f38 1"/>
                  <a:gd name="f100" fmla="*/ f81 f38 1"/>
                  <a:gd name="f101" fmla="*/ f83 f39 1"/>
                  <a:gd name="f102" fmla="*/ f82 f39 1"/>
                  <a:gd name="f103" fmla="*/ f84 f38 1"/>
                  <a:gd name="f104" fmla="*/ f85 f39 1"/>
                  <a:gd name="f105" fmla="*/ f86 f38 1"/>
                  <a:gd name="f106" fmla="*/ f87 f39 1"/>
                  <a:gd name="f107" fmla="*/ f88 f38 1"/>
                  <a:gd name="f108" fmla="*/ f89 f39 1"/>
                  <a:gd name="f109" fmla="*/ f90 f38 1"/>
                  <a:gd name="f110" fmla="*/ f91 f39 1"/>
                  <a:gd name="f111" fmla="*/ f92 f38 1"/>
                  <a:gd name="f112" fmla="*/ f93 f39 1"/>
                  <a:gd name="f113" fmla="*/ f94 f38 1"/>
                  <a:gd name="f114" fmla="*/ f95 f38 1"/>
                  <a:gd name="f115" fmla="*/ f96 f39 1"/>
                  <a:gd name="f116" fmla="*/ f97 f38 1"/>
                  <a:gd name="f117" fmla="*/ f9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3" y="f104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11" y="f112"/>
                  </a:cxn>
                  <a:cxn ang="f64">
                    <a:pos x="f113" y="f104"/>
                  </a:cxn>
                  <a:cxn ang="f64">
                    <a:pos x="f114" y="f115"/>
                  </a:cxn>
                  <a:cxn ang="f64">
                    <a:pos x="f116" y="f117"/>
                  </a:cxn>
                  <a:cxn ang="f64">
                    <a:pos x="f103" y="f104"/>
                  </a:cxn>
                </a:cxnLst>
                <a:rect l="f99" t="f102" r="f100" b="f101"/>
                <a:pathLst>
                  <a:path w="29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7" y="f14"/>
                    </a:cubicBezTo>
                    <a:cubicBezTo>
                      <a:pt x="f16" y="f5"/>
                      <a:pt x="f18" y="f19"/>
                      <a:pt x="f15" y="f12"/>
                    </a:cubicBezTo>
                    <a:cubicBezTo>
                      <a:pt x="f20" y="f21"/>
                      <a:pt x="f13" y="f22"/>
                      <a:pt x="f23" y="f24"/>
                    </a:cubicBezTo>
                    <a:cubicBezTo>
                      <a:pt x="f25" y="f26"/>
                      <a:pt x="f24" y="f6"/>
                      <a:pt x="f27" y="f9"/>
                    </a:cubicBezTo>
                    <a:cubicBezTo>
                      <a:pt x="f6" y="f28"/>
                      <a:pt x="f6" y="f29"/>
                      <a:pt x="f11" y="f30"/>
                    </a:cubicBezTo>
                    <a:cubicBezTo>
                      <a:pt x="f31" y="f7"/>
                      <a:pt x="f32" y="f33"/>
                      <a:pt x="f22" y="f34"/>
                    </a:cubicBezTo>
                    <a:cubicBezTo>
                      <a:pt x="f22" y="f35"/>
                      <a:pt x="f31" y="f36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3" name="Freeform 614">
                <a:extLst>
                  <a:ext uri="{FF2B5EF4-FFF2-40B4-BE49-F238E27FC236}">
                    <a16:creationId xmlns:a16="http://schemas.microsoft.com/office/drawing/2014/main" id="{6AA404C7-0D31-70E5-7838-F9D340274A08}"/>
                  </a:ext>
                </a:extLst>
              </p:cNvPr>
              <p:cNvSpPr/>
              <p:nvPr/>
            </p:nvSpPr>
            <p:spPr>
              <a:xfrm>
                <a:off x="8685208" y="4565654"/>
                <a:ext cx="60322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5"/>
                  <a:gd name="f7" fmla="val 45"/>
                  <a:gd name="f8" fmla="val 21"/>
                  <a:gd name="f9" fmla="val 1"/>
                  <a:gd name="f10" fmla="val 23"/>
                  <a:gd name="f11" fmla="val 4"/>
                  <a:gd name="f12" fmla="val 7"/>
                  <a:gd name="f13" fmla="val 11"/>
                  <a:gd name="f14" fmla="val 12"/>
                  <a:gd name="f15" fmla="val 17"/>
                  <a:gd name="f16" fmla="val 14"/>
                  <a:gd name="f17" fmla="val 19"/>
                  <a:gd name="f18" fmla="val 20"/>
                  <a:gd name="f19" fmla="val 18"/>
                  <a:gd name="f20" fmla="val 16"/>
                  <a:gd name="f21" fmla="val 27"/>
                  <a:gd name="f22" fmla="val 15"/>
                  <a:gd name="f23" fmla="val 34"/>
                  <a:gd name="f24" fmla="val 41"/>
                  <a:gd name="f25" fmla="val 10"/>
                  <a:gd name="f26" fmla="val 44"/>
                  <a:gd name="f27" fmla="val 43"/>
                  <a:gd name="f28" fmla="val 39"/>
                  <a:gd name="f29" fmla="val 36"/>
                  <a:gd name="f30" fmla="val 3"/>
                  <a:gd name="f31" fmla="val 29"/>
                  <a:gd name="f32" fmla="val 24"/>
                  <a:gd name="f33" fmla="val 9"/>
                  <a:gd name="f34" fmla="val 13"/>
                  <a:gd name="f35" fmla="val 2"/>
                  <a:gd name="f36" fmla="+- 0 0 -90"/>
                  <a:gd name="f37" fmla="*/ f3 1 25"/>
                  <a:gd name="f38" fmla="*/ f4 1 45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25"/>
                  <a:gd name="f47" fmla="*/ f43 1 45"/>
                  <a:gd name="f48" fmla="*/ 21 f44 1"/>
                  <a:gd name="f49" fmla="*/ 1 f43 1"/>
                  <a:gd name="f50" fmla="*/ 25 f44 1"/>
                  <a:gd name="f51" fmla="*/ 4 f43 1"/>
                  <a:gd name="f52" fmla="*/ 12 f43 1"/>
                  <a:gd name="f53" fmla="*/ 19 f44 1"/>
                  <a:gd name="f54" fmla="*/ 17 f43 1"/>
                  <a:gd name="f55" fmla="*/ 20 f43 1"/>
                  <a:gd name="f56" fmla="*/ 12 f44 1"/>
                  <a:gd name="f57" fmla="*/ 41 f43 1"/>
                  <a:gd name="f58" fmla="*/ 4 f44 1"/>
                  <a:gd name="f59" fmla="*/ 44 f43 1"/>
                  <a:gd name="f60" fmla="*/ 1 f44 1"/>
                  <a:gd name="f61" fmla="*/ 36 f43 1"/>
                  <a:gd name="f62" fmla="*/ 9 f44 1"/>
                  <a:gd name="f63" fmla="*/ 14 f44 1"/>
                  <a:gd name="f64" fmla="*/ 7 f43 1"/>
                  <a:gd name="f65" fmla="+- f45 0 f1"/>
                  <a:gd name="f66" fmla="*/ f48 1 25"/>
                  <a:gd name="f67" fmla="*/ f49 1 45"/>
                  <a:gd name="f68" fmla="*/ f50 1 25"/>
                  <a:gd name="f69" fmla="*/ f51 1 45"/>
                  <a:gd name="f70" fmla="*/ f52 1 45"/>
                  <a:gd name="f71" fmla="*/ f53 1 25"/>
                  <a:gd name="f72" fmla="*/ f54 1 45"/>
                  <a:gd name="f73" fmla="*/ f55 1 45"/>
                  <a:gd name="f74" fmla="*/ f56 1 25"/>
                  <a:gd name="f75" fmla="*/ f57 1 45"/>
                  <a:gd name="f76" fmla="*/ f58 1 25"/>
                  <a:gd name="f77" fmla="*/ f59 1 45"/>
                  <a:gd name="f78" fmla="*/ f60 1 25"/>
                  <a:gd name="f79" fmla="*/ f61 1 45"/>
                  <a:gd name="f80" fmla="*/ f62 1 25"/>
                  <a:gd name="f81" fmla="*/ f63 1 25"/>
                  <a:gd name="f82" fmla="*/ f64 1 45"/>
                  <a:gd name="f83" fmla="*/ 0 1 f46"/>
                  <a:gd name="f84" fmla="*/ f40 1 f46"/>
                  <a:gd name="f85" fmla="*/ 0 1 f47"/>
                  <a:gd name="f86" fmla="*/ f41 1 f47"/>
                  <a:gd name="f87" fmla="*/ f66 1 f46"/>
                  <a:gd name="f88" fmla="*/ f67 1 f47"/>
                  <a:gd name="f89" fmla="*/ f68 1 f46"/>
                  <a:gd name="f90" fmla="*/ f69 1 f47"/>
                  <a:gd name="f91" fmla="*/ f70 1 f47"/>
                  <a:gd name="f92" fmla="*/ f71 1 f46"/>
                  <a:gd name="f93" fmla="*/ f72 1 f47"/>
                  <a:gd name="f94" fmla="*/ f73 1 f47"/>
                  <a:gd name="f95" fmla="*/ f74 1 f46"/>
                  <a:gd name="f96" fmla="*/ f75 1 f47"/>
                  <a:gd name="f97" fmla="*/ f76 1 f46"/>
                  <a:gd name="f98" fmla="*/ f77 1 f47"/>
                  <a:gd name="f99" fmla="*/ f78 1 f46"/>
                  <a:gd name="f100" fmla="*/ f79 1 f47"/>
                  <a:gd name="f101" fmla="*/ f80 1 f46"/>
                  <a:gd name="f102" fmla="*/ f81 1 f46"/>
                  <a:gd name="f103" fmla="*/ f82 1 f47"/>
                  <a:gd name="f104" fmla="*/ f83 f37 1"/>
                  <a:gd name="f105" fmla="*/ f84 f37 1"/>
                  <a:gd name="f106" fmla="*/ f86 f38 1"/>
                  <a:gd name="f107" fmla="*/ f85 f38 1"/>
                  <a:gd name="f108" fmla="*/ f87 f37 1"/>
                  <a:gd name="f109" fmla="*/ f88 f38 1"/>
                  <a:gd name="f110" fmla="*/ f89 f37 1"/>
                  <a:gd name="f111" fmla="*/ f90 f38 1"/>
                  <a:gd name="f112" fmla="*/ f91 f38 1"/>
                  <a:gd name="f113" fmla="*/ f92 f37 1"/>
                  <a:gd name="f114" fmla="*/ f93 f38 1"/>
                  <a:gd name="f115" fmla="*/ f94 f38 1"/>
                  <a:gd name="f116" fmla="*/ f95 f37 1"/>
                  <a:gd name="f117" fmla="*/ f96 f38 1"/>
                  <a:gd name="f118" fmla="*/ f97 f37 1"/>
                  <a:gd name="f119" fmla="*/ f98 f38 1"/>
                  <a:gd name="f120" fmla="*/ f99 f37 1"/>
                  <a:gd name="f121" fmla="*/ f100 f38 1"/>
                  <a:gd name="f122" fmla="*/ f101 f37 1"/>
                  <a:gd name="f123" fmla="*/ f102 f37 1"/>
                  <a:gd name="f124" fmla="*/ f103 f3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08" y="f112"/>
                  </a:cxn>
                  <a:cxn ang="f65">
                    <a:pos x="f113" y="f114"/>
                  </a:cxn>
                  <a:cxn ang="f65">
                    <a:pos x="f113" y="f115"/>
                  </a:cxn>
                  <a:cxn ang="f65">
                    <a:pos x="f116" y="f117"/>
                  </a:cxn>
                  <a:cxn ang="f65">
                    <a:pos x="f118" y="f119"/>
                  </a:cxn>
                  <a:cxn ang="f65">
                    <a:pos x="f120" y="f121"/>
                  </a:cxn>
                  <a:cxn ang="f65">
                    <a:pos x="f122" y="f114"/>
                  </a:cxn>
                  <a:cxn ang="f65">
                    <a:pos x="f123" y="f124"/>
                  </a:cxn>
                  <a:cxn ang="f65">
                    <a:pos x="f108" y="f109"/>
                  </a:cxn>
                </a:cxnLst>
                <a:rect l="f104" t="f107" r="f105" b="f106"/>
                <a:pathLst>
                  <a:path w="25" h="45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6" y="f13"/>
                      <a:pt x="f8" y="f14"/>
                    </a:cubicBezTo>
                    <a:cubicBezTo>
                      <a:pt x="f15" y="f14"/>
                      <a:pt x="f15" y="f16"/>
                      <a:pt x="f17" y="f15"/>
                    </a:cubicBezTo>
                    <a:cubicBezTo>
                      <a:pt x="f18" y="f19"/>
                      <a:pt x="f18" y="f17"/>
                      <a:pt x="f17" y="f18"/>
                    </a:cubicBezTo>
                    <a:cubicBezTo>
                      <a:pt x="f20" y="f21"/>
                      <a:pt x="f22" y="f23"/>
                      <a:pt x="f14" y="f24"/>
                    </a:cubicBezTo>
                    <a:cubicBezTo>
                      <a:pt x="f25" y="f26"/>
                      <a:pt x="f12" y="f7"/>
                      <a:pt x="f11" y="f26"/>
                    </a:cubicBezTo>
                    <a:cubicBezTo>
                      <a:pt x="f5" y="f27"/>
                      <a:pt x="f9" y="f28"/>
                      <a:pt x="f9" y="f29"/>
                    </a:cubicBezTo>
                    <a:cubicBezTo>
                      <a:pt x="f30" y="f31"/>
                      <a:pt x="f12" y="f32"/>
                      <a:pt x="f33" y="f15"/>
                    </a:cubicBezTo>
                    <a:cubicBezTo>
                      <a:pt x="f13" y="f16"/>
                      <a:pt x="f34" y="f25"/>
                      <a:pt x="f16" y="f12"/>
                    </a:cubicBezTo>
                    <a:cubicBezTo>
                      <a:pt x="f22" y="f35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4" name="Freeform 615">
                <a:extLst>
                  <a:ext uri="{FF2B5EF4-FFF2-40B4-BE49-F238E27FC236}">
                    <a16:creationId xmlns:a16="http://schemas.microsoft.com/office/drawing/2014/main" id="{D8F52D3A-FD8E-06FC-D9DF-56D498087841}"/>
                  </a:ext>
                </a:extLst>
              </p:cNvPr>
              <p:cNvSpPr/>
              <p:nvPr/>
            </p:nvSpPr>
            <p:spPr>
              <a:xfrm>
                <a:off x="7807330" y="4860932"/>
                <a:ext cx="104771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5"/>
                  <a:gd name="f8" fmla="val 16"/>
                  <a:gd name="f9" fmla="val 21"/>
                  <a:gd name="f10" fmla="val 14"/>
                  <a:gd name="f11" fmla="val 20"/>
                  <a:gd name="f12" fmla="val 12"/>
                  <a:gd name="f13" fmla="val 22"/>
                  <a:gd name="f14" fmla="val 11"/>
                  <a:gd name="f15" fmla="val 5"/>
                  <a:gd name="f16" fmla="val 1"/>
                  <a:gd name="f17" fmla="val 23"/>
                  <a:gd name="f18" fmla="val 4"/>
                  <a:gd name="f19" fmla="val 15"/>
                  <a:gd name="f20" fmla="val 6"/>
                  <a:gd name="f21" fmla="val 9"/>
                  <a:gd name="f22" fmla="val 10"/>
                  <a:gd name="f23" fmla="val 7"/>
                  <a:gd name="f24" fmla="val 29"/>
                  <a:gd name="f25" fmla="val 3"/>
                  <a:gd name="f26" fmla="val 36"/>
                  <a:gd name="f27" fmla="val 39"/>
                  <a:gd name="f28" fmla="val 42"/>
                  <a:gd name="f29" fmla="val 43"/>
                  <a:gd name="f30" fmla="val 33"/>
                  <a:gd name="f31" fmla="val 26"/>
                  <a:gd name="f32" fmla="val 17"/>
                  <a:gd name="f33" fmla="val 19"/>
                  <a:gd name="f34" fmla="val 18"/>
                  <a:gd name="f35" fmla="+- 0 0 -90"/>
                  <a:gd name="f36" fmla="*/ f3 1 44"/>
                  <a:gd name="f37" fmla="*/ f4 1 2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44"/>
                  <a:gd name="f46" fmla="*/ f42 1 25"/>
                  <a:gd name="f47" fmla="*/ 16 f43 1"/>
                  <a:gd name="f48" fmla="*/ 21 f42 1"/>
                  <a:gd name="f49" fmla="*/ 11 f43 1"/>
                  <a:gd name="f50" fmla="*/ 22 f42 1"/>
                  <a:gd name="f51" fmla="*/ 0 f43 1"/>
                  <a:gd name="f52" fmla="*/ 16 f42 1"/>
                  <a:gd name="f53" fmla="*/ 10 f43 1"/>
                  <a:gd name="f54" fmla="*/ 15 f42 1"/>
                  <a:gd name="f55" fmla="*/ 14 f43 1"/>
                  <a:gd name="f56" fmla="*/ 12 f42 1"/>
                  <a:gd name="f57" fmla="*/ 15 f43 1"/>
                  <a:gd name="f58" fmla="*/ 9 f42 1"/>
                  <a:gd name="f59" fmla="*/ 36 f43 1"/>
                  <a:gd name="f60" fmla="*/ 1 f42 1"/>
                  <a:gd name="f61" fmla="*/ 43 f43 1"/>
                  <a:gd name="f62" fmla="*/ 5 f42 1"/>
                  <a:gd name="f63" fmla="*/ 39 f43 1"/>
                  <a:gd name="f64" fmla="*/ 19 f43 1"/>
                  <a:gd name="f65" fmla="*/ 19 f42 1"/>
                  <a:gd name="f66" fmla="+- f44 0 f1"/>
                  <a:gd name="f67" fmla="*/ f47 1 44"/>
                  <a:gd name="f68" fmla="*/ f48 1 25"/>
                  <a:gd name="f69" fmla="*/ f49 1 44"/>
                  <a:gd name="f70" fmla="*/ f50 1 25"/>
                  <a:gd name="f71" fmla="*/ f51 1 44"/>
                  <a:gd name="f72" fmla="*/ f52 1 25"/>
                  <a:gd name="f73" fmla="*/ f53 1 44"/>
                  <a:gd name="f74" fmla="*/ f54 1 25"/>
                  <a:gd name="f75" fmla="*/ f55 1 44"/>
                  <a:gd name="f76" fmla="*/ f56 1 25"/>
                  <a:gd name="f77" fmla="*/ f57 1 44"/>
                  <a:gd name="f78" fmla="*/ f58 1 25"/>
                  <a:gd name="f79" fmla="*/ f59 1 44"/>
                  <a:gd name="f80" fmla="*/ f60 1 25"/>
                  <a:gd name="f81" fmla="*/ f61 1 44"/>
                  <a:gd name="f82" fmla="*/ f62 1 25"/>
                  <a:gd name="f83" fmla="*/ f63 1 44"/>
                  <a:gd name="f84" fmla="*/ f64 1 44"/>
                  <a:gd name="f85" fmla="*/ f65 1 2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5"/>
                  <a:gd name="f99" fmla="*/ f76 1 f46"/>
                  <a:gd name="f100" fmla="*/ f77 1 f45"/>
                  <a:gd name="f101" fmla="*/ f78 1 f46"/>
                  <a:gd name="f102" fmla="*/ f79 1 f45"/>
                  <a:gd name="f103" fmla="*/ f80 1 f46"/>
                  <a:gd name="f104" fmla="*/ f81 1 f45"/>
                  <a:gd name="f105" fmla="*/ f82 1 f46"/>
                  <a:gd name="f106" fmla="*/ f83 1 f45"/>
                  <a:gd name="f107" fmla="*/ f84 1 f45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6 1"/>
                  <a:gd name="f122" fmla="*/ f99 f37 1"/>
                  <a:gd name="f123" fmla="*/ f100 f36 1"/>
                  <a:gd name="f124" fmla="*/ f101 f37 1"/>
                  <a:gd name="f125" fmla="*/ f102 f36 1"/>
                  <a:gd name="f126" fmla="*/ f103 f37 1"/>
                  <a:gd name="f127" fmla="*/ f104 f36 1"/>
                  <a:gd name="f128" fmla="*/ f105 f37 1"/>
                  <a:gd name="f129" fmla="*/ f106 f36 1"/>
                  <a:gd name="f130" fmla="*/ f107 f36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23" y="f124"/>
                  </a:cxn>
                  <a:cxn ang="f66">
                    <a:pos x="f125" y="f126"/>
                  </a:cxn>
                  <a:cxn ang="f66">
                    <a:pos x="f127" y="f128"/>
                  </a:cxn>
                  <a:cxn ang="f66">
                    <a:pos x="f129" y="f122"/>
                  </a:cxn>
                  <a:cxn ang="f66">
                    <a:pos x="f130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44" h="25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7"/>
                      <a:pt x="f16" y="f17"/>
                      <a:pt x="f5" y="f8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14" y="f8"/>
                      <a:pt x="f10" y="f10"/>
                      <a:pt x="f10" y="f12"/>
                    </a:cubicBezTo>
                    <a:cubicBezTo>
                      <a:pt x="f10" y="f14"/>
                      <a:pt x="f10" y="f22"/>
                      <a:pt x="f19" y="f21"/>
                    </a:cubicBezTo>
                    <a:cubicBezTo>
                      <a:pt x="f13" y="f23"/>
                      <a:pt x="f24" y="f25"/>
                      <a:pt x="f26" y="f16"/>
                    </a:cubicBezTo>
                    <a:cubicBezTo>
                      <a:pt x="f27" y="f5"/>
                      <a:pt x="f28" y="f16"/>
                      <a:pt x="f29" y="f15"/>
                    </a:cubicBezTo>
                    <a:cubicBezTo>
                      <a:pt x="f6" y="f21"/>
                      <a:pt x="f28" y="f14"/>
                      <a:pt x="f27" y="f12"/>
                    </a:cubicBezTo>
                    <a:cubicBezTo>
                      <a:pt x="f30" y="f19"/>
                      <a:pt x="f31" y="f32"/>
                      <a:pt x="f33" y="f33"/>
                    </a:cubicBezTo>
                    <a:cubicBezTo>
                      <a:pt x="f34" y="f11"/>
                      <a:pt x="f32" y="f1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5" name="Freeform 616">
                <a:extLst>
                  <a:ext uri="{FF2B5EF4-FFF2-40B4-BE49-F238E27FC236}">
                    <a16:creationId xmlns:a16="http://schemas.microsoft.com/office/drawing/2014/main" id="{8ABBA322-9F21-8A68-7BA6-C8F719CB3B81}"/>
                  </a:ext>
                </a:extLst>
              </p:cNvPr>
              <p:cNvSpPr/>
              <p:nvPr/>
            </p:nvSpPr>
            <p:spPr>
              <a:xfrm>
                <a:off x="8750305" y="4968877"/>
                <a:ext cx="55558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9"/>
                  <a:gd name="f8" fmla="val 15"/>
                  <a:gd name="f9" fmla="val 19"/>
                  <a:gd name="f10" fmla="val 17"/>
                  <a:gd name="f11" fmla="val 24"/>
                  <a:gd name="f12" fmla="val 29"/>
                  <a:gd name="f13" fmla="val 21"/>
                  <a:gd name="f14" fmla="val 34"/>
                  <a:gd name="f15" fmla="val 22"/>
                  <a:gd name="f16" fmla="val 36"/>
                  <a:gd name="f17" fmla="val 38"/>
                  <a:gd name="f18" fmla="val 41"/>
                  <a:gd name="f19" fmla="val 44"/>
                  <a:gd name="f20" fmla="val 47"/>
                  <a:gd name="f21" fmla="val 18"/>
                  <a:gd name="f22" fmla="val 48"/>
                  <a:gd name="f23" fmla="val 14"/>
                  <a:gd name="f24" fmla="val 46"/>
                  <a:gd name="f25" fmla="val 12"/>
                  <a:gd name="f26" fmla="val 9"/>
                  <a:gd name="f27" fmla="val 39"/>
                  <a:gd name="f28" fmla="val 31"/>
                  <a:gd name="f29" fmla="val 6"/>
                  <a:gd name="f30" fmla="val 25"/>
                  <a:gd name="f31" fmla="val 5"/>
                  <a:gd name="f32" fmla="val 4"/>
                  <a:gd name="f33" fmla="val 16"/>
                  <a:gd name="f34" fmla="val 2"/>
                  <a:gd name="f35" fmla="val 10"/>
                  <a:gd name="f36" fmla="val 7"/>
                  <a:gd name="f37" fmla="val 11"/>
                  <a:gd name="f38" fmla="val 3"/>
                  <a:gd name="f39" fmla="val 13"/>
                  <a:gd name="f40" fmla="+- 0 0 -90"/>
                  <a:gd name="f41" fmla="*/ f3 1 23"/>
                  <a:gd name="f42" fmla="*/ f4 1 49"/>
                  <a:gd name="f43" fmla="val f5"/>
                  <a:gd name="f44" fmla="val f6"/>
                  <a:gd name="f45" fmla="val f7"/>
                  <a:gd name="f46" fmla="*/ f40 f0 1"/>
                  <a:gd name="f47" fmla="+- f45 0 f43"/>
                  <a:gd name="f48" fmla="+- f44 0 f43"/>
                  <a:gd name="f49" fmla="*/ f46 1 f2"/>
                  <a:gd name="f50" fmla="*/ f48 1 23"/>
                  <a:gd name="f51" fmla="*/ f47 1 49"/>
                  <a:gd name="f52" fmla="*/ 15 f48 1"/>
                  <a:gd name="f53" fmla="*/ 19 f47 1"/>
                  <a:gd name="f54" fmla="*/ 21 f48 1"/>
                  <a:gd name="f55" fmla="*/ 34 f47 1"/>
                  <a:gd name="f56" fmla="*/ 23 f48 1"/>
                  <a:gd name="f57" fmla="*/ 41 f47 1"/>
                  <a:gd name="f58" fmla="*/ 18 f48 1"/>
                  <a:gd name="f59" fmla="*/ 48 f47 1"/>
                  <a:gd name="f60" fmla="*/ 12 f48 1"/>
                  <a:gd name="f61" fmla="*/ 44 f47 1"/>
                  <a:gd name="f62" fmla="*/ 6 f48 1"/>
                  <a:gd name="f63" fmla="*/ 25 f47 1"/>
                  <a:gd name="f64" fmla="*/ 2 f48 1"/>
                  <a:gd name="f65" fmla="*/ 12 f47 1"/>
                  <a:gd name="f66" fmla="*/ 6 f47 1"/>
                  <a:gd name="f67" fmla="*/ 7 f48 1"/>
                  <a:gd name="f68" fmla="*/ 2 f47 1"/>
                  <a:gd name="f69" fmla="*/ 11 f47 1"/>
                  <a:gd name="f70" fmla="*/ 16 f47 1"/>
                  <a:gd name="f71" fmla="+- f49 0 f1"/>
                  <a:gd name="f72" fmla="*/ f52 1 23"/>
                  <a:gd name="f73" fmla="*/ f53 1 49"/>
                  <a:gd name="f74" fmla="*/ f54 1 23"/>
                  <a:gd name="f75" fmla="*/ f55 1 49"/>
                  <a:gd name="f76" fmla="*/ f56 1 23"/>
                  <a:gd name="f77" fmla="*/ f57 1 49"/>
                  <a:gd name="f78" fmla="*/ f58 1 23"/>
                  <a:gd name="f79" fmla="*/ f59 1 49"/>
                  <a:gd name="f80" fmla="*/ f60 1 23"/>
                  <a:gd name="f81" fmla="*/ f61 1 49"/>
                  <a:gd name="f82" fmla="*/ f62 1 23"/>
                  <a:gd name="f83" fmla="*/ f63 1 49"/>
                  <a:gd name="f84" fmla="*/ f64 1 23"/>
                  <a:gd name="f85" fmla="*/ f65 1 49"/>
                  <a:gd name="f86" fmla="*/ f66 1 49"/>
                  <a:gd name="f87" fmla="*/ f67 1 23"/>
                  <a:gd name="f88" fmla="*/ f68 1 49"/>
                  <a:gd name="f89" fmla="*/ f69 1 49"/>
                  <a:gd name="f90" fmla="*/ f70 1 49"/>
                  <a:gd name="f91" fmla="*/ 0 1 f50"/>
                  <a:gd name="f92" fmla="*/ f44 1 f50"/>
                  <a:gd name="f93" fmla="*/ 0 1 f51"/>
                  <a:gd name="f94" fmla="*/ f45 1 f51"/>
                  <a:gd name="f95" fmla="*/ f72 1 f50"/>
                  <a:gd name="f96" fmla="*/ f73 1 f51"/>
                  <a:gd name="f97" fmla="*/ f74 1 f50"/>
                  <a:gd name="f98" fmla="*/ f75 1 f51"/>
                  <a:gd name="f99" fmla="*/ f76 1 f50"/>
                  <a:gd name="f100" fmla="*/ f77 1 f51"/>
                  <a:gd name="f101" fmla="*/ f78 1 f50"/>
                  <a:gd name="f102" fmla="*/ f79 1 f51"/>
                  <a:gd name="f103" fmla="*/ f80 1 f50"/>
                  <a:gd name="f104" fmla="*/ f81 1 f51"/>
                  <a:gd name="f105" fmla="*/ f82 1 f50"/>
                  <a:gd name="f106" fmla="*/ f83 1 f51"/>
                  <a:gd name="f107" fmla="*/ f84 1 f50"/>
                  <a:gd name="f108" fmla="*/ f85 1 f51"/>
                  <a:gd name="f109" fmla="*/ f86 1 f51"/>
                  <a:gd name="f110" fmla="*/ f87 1 f50"/>
                  <a:gd name="f111" fmla="*/ f88 1 f51"/>
                  <a:gd name="f112" fmla="*/ f89 1 f51"/>
                  <a:gd name="f113" fmla="*/ f90 1 f51"/>
                  <a:gd name="f114" fmla="*/ f91 f41 1"/>
                  <a:gd name="f115" fmla="*/ f92 f41 1"/>
                  <a:gd name="f116" fmla="*/ f94 f42 1"/>
                  <a:gd name="f117" fmla="*/ f93 f42 1"/>
                  <a:gd name="f118" fmla="*/ f95 f41 1"/>
                  <a:gd name="f119" fmla="*/ f96 f42 1"/>
                  <a:gd name="f120" fmla="*/ f97 f41 1"/>
                  <a:gd name="f121" fmla="*/ f98 f42 1"/>
                  <a:gd name="f122" fmla="*/ f99 f41 1"/>
                  <a:gd name="f123" fmla="*/ f100 f42 1"/>
                  <a:gd name="f124" fmla="*/ f101 f41 1"/>
                  <a:gd name="f125" fmla="*/ f102 f42 1"/>
                  <a:gd name="f126" fmla="*/ f103 f41 1"/>
                  <a:gd name="f127" fmla="*/ f104 f42 1"/>
                  <a:gd name="f128" fmla="*/ f105 f41 1"/>
                  <a:gd name="f129" fmla="*/ f106 f42 1"/>
                  <a:gd name="f130" fmla="*/ f107 f41 1"/>
                  <a:gd name="f131" fmla="*/ f108 f42 1"/>
                  <a:gd name="f132" fmla="*/ f109 f42 1"/>
                  <a:gd name="f133" fmla="*/ f110 f41 1"/>
                  <a:gd name="f134" fmla="*/ f111 f42 1"/>
                  <a:gd name="f135" fmla="*/ f112 f42 1"/>
                  <a:gd name="f136" fmla="*/ f113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1">
                    <a:pos x="f118" y="f119"/>
                  </a:cxn>
                  <a:cxn ang="f71">
                    <a:pos x="f120" y="f121"/>
                  </a:cxn>
                  <a:cxn ang="f71">
                    <a:pos x="f122" y="f123"/>
                  </a:cxn>
                  <a:cxn ang="f71">
                    <a:pos x="f124" y="f125"/>
                  </a:cxn>
                  <a:cxn ang="f71">
                    <a:pos x="f126" y="f127"/>
                  </a:cxn>
                  <a:cxn ang="f71">
                    <a:pos x="f128" y="f129"/>
                  </a:cxn>
                  <a:cxn ang="f71">
                    <a:pos x="f130" y="f131"/>
                  </a:cxn>
                  <a:cxn ang="f71">
                    <a:pos x="f130" y="f132"/>
                  </a:cxn>
                  <a:cxn ang="f71">
                    <a:pos x="f133" y="f134"/>
                  </a:cxn>
                  <a:cxn ang="f71">
                    <a:pos x="f126" y="f135"/>
                  </a:cxn>
                  <a:cxn ang="f71">
                    <a:pos x="f126" y="f136"/>
                  </a:cxn>
                  <a:cxn ang="f71">
                    <a:pos x="f118" y="f119"/>
                  </a:cxn>
                </a:cxnLst>
                <a:rect l="f114" t="f117" r="f115" b="f116"/>
                <a:pathLst>
                  <a:path w="23" h="49">
                    <a:moveTo>
                      <a:pt x="f8" y="f9"/>
                    </a:moveTo>
                    <a:cubicBezTo>
                      <a:pt x="f10" y="f11"/>
                      <a:pt x="f9" y="f12"/>
                      <a:pt x="f13" y="f14"/>
                    </a:cubicBezTo>
                    <a:cubicBezTo>
                      <a:pt x="f15" y="f16"/>
                      <a:pt x="f15" y="f17"/>
                      <a:pt x="f6" y="f18"/>
                    </a:cubicBezTo>
                    <a:cubicBezTo>
                      <a:pt x="f6" y="f19"/>
                      <a:pt x="f13" y="f20"/>
                      <a:pt x="f21" y="f22"/>
                    </a:cubicBezTo>
                    <a:cubicBezTo>
                      <a:pt x="f8" y="f7"/>
                      <a:pt x="f23" y="f24"/>
                      <a:pt x="f25" y="f19"/>
                    </a:cubicBezTo>
                    <a:cubicBezTo>
                      <a:pt x="f26" y="f27"/>
                      <a:pt x="f26" y="f28"/>
                      <a:pt x="f29" y="f30"/>
                    </a:cubicBezTo>
                    <a:cubicBezTo>
                      <a:pt x="f31" y="f13"/>
                      <a:pt x="f32" y="f33"/>
                      <a:pt x="f34" y="f25"/>
                    </a:cubicBezTo>
                    <a:cubicBezTo>
                      <a:pt x="f5" y="f35"/>
                      <a:pt x="f5" y="f36"/>
                      <a:pt x="f34" y="f29"/>
                    </a:cubicBezTo>
                    <a:cubicBezTo>
                      <a:pt x="f32" y="f32"/>
                      <a:pt x="f32" y="f5"/>
                      <a:pt x="f36" y="f34"/>
                    </a:cubicBezTo>
                    <a:cubicBezTo>
                      <a:pt x="f37" y="f38"/>
                      <a:pt x="f37" y="f36"/>
                      <a:pt x="f25" y="f37"/>
                    </a:cubicBezTo>
                    <a:cubicBezTo>
                      <a:pt x="f35" y="f25"/>
                      <a:pt x="f35" y="f23"/>
                      <a:pt x="f25" y="f33"/>
                    </a:cubicBezTo>
                    <a:cubicBezTo>
                      <a:pt x="f39" y="f10"/>
                      <a:pt x="f23" y="f21"/>
                      <a:pt x="f8" y="f9"/>
                    </a:cubicBezTo>
                    <a:close/>
                  </a:path>
                </a:pathLst>
              </a:custGeom>
              <a:solidFill>
                <a:srgbClr val="49AA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6" name="Freeform 617">
                <a:extLst>
                  <a:ext uri="{FF2B5EF4-FFF2-40B4-BE49-F238E27FC236}">
                    <a16:creationId xmlns:a16="http://schemas.microsoft.com/office/drawing/2014/main" id="{99620BB3-C9AB-197A-FBB4-B32F79E2E564}"/>
                  </a:ext>
                </a:extLst>
              </p:cNvPr>
              <p:cNvSpPr/>
              <p:nvPr/>
            </p:nvSpPr>
            <p:spPr>
              <a:xfrm>
                <a:off x="8456608" y="4475165"/>
                <a:ext cx="10795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20"/>
                  <a:gd name="f8" fmla="val 28"/>
                  <a:gd name="f9" fmla="val 5"/>
                  <a:gd name="f10" fmla="val 32"/>
                  <a:gd name="f11" fmla="val 36"/>
                  <a:gd name="f12" fmla="val 40"/>
                  <a:gd name="f13" fmla="val 7"/>
                  <a:gd name="f14" fmla="val 43"/>
                  <a:gd name="f15" fmla="val 8"/>
                  <a:gd name="f16" fmla="val 10"/>
                  <a:gd name="f17" fmla="val 14"/>
                  <a:gd name="f18" fmla="val 44"/>
                  <a:gd name="f19" fmla="val 18"/>
                  <a:gd name="f20" fmla="val 41"/>
                  <a:gd name="f21" fmla="val 38"/>
                  <a:gd name="f22" fmla="val 19"/>
                  <a:gd name="f23" fmla="val 33"/>
                  <a:gd name="f24" fmla="val 29"/>
                  <a:gd name="f25" fmla="val 17"/>
                  <a:gd name="f26" fmla="val 24"/>
                  <a:gd name="f27" fmla="val 16"/>
                  <a:gd name="f28" fmla="val 15"/>
                  <a:gd name="f29" fmla="val 13"/>
                  <a:gd name="f30" fmla="val 3"/>
                  <a:gd name="f31" fmla="val 11"/>
                  <a:gd name="f32" fmla="val 1"/>
                  <a:gd name="f33" fmla="val 9"/>
                  <a:gd name="f34" fmla="val 2"/>
                  <a:gd name="f35" fmla="val 4"/>
                  <a:gd name="f36" fmla="val 12"/>
                  <a:gd name="f37" fmla="val 6"/>
                  <a:gd name="f38" fmla="+- 0 0 -90"/>
                  <a:gd name="f39" fmla="*/ f3 1 45"/>
                  <a:gd name="f40" fmla="*/ f4 1 20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45"/>
                  <a:gd name="f49" fmla="*/ f45 1 20"/>
                  <a:gd name="f50" fmla="*/ 28 f46 1"/>
                  <a:gd name="f51" fmla="*/ 5 f45 1"/>
                  <a:gd name="f52" fmla="*/ 40 f46 1"/>
                  <a:gd name="f53" fmla="*/ 7 f45 1"/>
                  <a:gd name="f54" fmla="*/ 45 f46 1"/>
                  <a:gd name="f55" fmla="*/ 14 f45 1"/>
                  <a:gd name="f56" fmla="*/ 38 f46 1"/>
                  <a:gd name="f57" fmla="*/ 19 f45 1"/>
                  <a:gd name="f58" fmla="*/ 24 f46 1"/>
                  <a:gd name="f59" fmla="*/ 16 f45 1"/>
                  <a:gd name="f60" fmla="*/ 3 f46 1"/>
                  <a:gd name="f61" fmla="*/ 11 f45 1"/>
                  <a:gd name="f62" fmla="*/ 2 f46 1"/>
                  <a:gd name="f63" fmla="*/ 3 f45 1"/>
                  <a:gd name="f64" fmla="*/ 11 f46 1"/>
                  <a:gd name="f65" fmla="*/ 15 f46 1"/>
                  <a:gd name="f66" fmla="*/ 6 f45 1"/>
                  <a:gd name="f67" fmla="+- f47 0 f1"/>
                  <a:gd name="f68" fmla="*/ f50 1 45"/>
                  <a:gd name="f69" fmla="*/ f51 1 20"/>
                  <a:gd name="f70" fmla="*/ f52 1 45"/>
                  <a:gd name="f71" fmla="*/ f53 1 20"/>
                  <a:gd name="f72" fmla="*/ f54 1 45"/>
                  <a:gd name="f73" fmla="*/ f55 1 20"/>
                  <a:gd name="f74" fmla="*/ f56 1 45"/>
                  <a:gd name="f75" fmla="*/ f57 1 20"/>
                  <a:gd name="f76" fmla="*/ f58 1 45"/>
                  <a:gd name="f77" fmla="*/ f59 1 20"/>
                  <a:gd name="f78" fmla="*/ f60 1 45"/>
                  <a:gd name="f79" fmla="*/ f61 1 20"/>
                  <a:gd name="f80" fmla="*/ f62 1 45"/>
                  <a:gd name="f81" fmla="*/ f63 1 20"/>
                  <a:gd name="f82" fmla="*/ f64 1 45"/>
                  <a:gd name="f83" fmla="*/ f65 1 45"/>
                  <a:gd name="f84" fmla="*/ f66 1 20"/>
                  <a:gd name="f85" fmla="*/ 0 1 f48"/>
                  <a:gd name="f86" fmla="*/ f42 1 f48"/>
                  <a:gd name="f87" fmla="*/ 0 1 f49"/>
                  <a:gd name="f88" fmla="*/ f43 1 f49"/>
                  <a:gd name="f89" fmla="*/ f68 1 f48"/>
                  <a:gd name="f90" fmla="*/ f69 1 f49"/>
                  <a:gd name="f91" fmla="*/ f70 1 f48"/>
                  <a:gd name="f92" fmla="*/ f71 1 f49"/>
                  <a:gd name="f93" fmla="*/ f72 1 f48"/>
                  <a:gd name="f94" fmla="*/ f73 1 f49"/>
                  <a:gd name="f95" fmla="*/ f74 1 f48"/>
                  <a:gd name="f96" fmla="*/ f75 1 f49"/>
                  <a:gd name="f97" fmla="*/ f76 1 f48"/>
                  <a:gd name="f98" fmla="*/ f77 1 f49"/>
                  <a:gd name="f99" fmla="*/ f78 1 f48"/>
                  <a:gd name="f100" fmla="*/ f79 1 f49"/>
                  <a:gd name="f101" fmla="*/ f80 1 f48"/>
                  <a:gd name="f102" fmla="*/ f81 1 f49"/>
                  <a:gd name="f103" fmla="*/ f82 1 f48"/>
                  <a:gd name="f104" fmla="*/ f83 1 f48"/>
                  <a:gd name="f105" fmla="*/ f84 1 f49"/>
                  <a:gd name="f106" fmla="*/ f85 f39 1"/>
                  <a:gd name="f107" fmla="*/ f86 f39 1"/>
                  <a:gd name="f108" fmla="*/ f88 f40 1"/>
                  <a:gd name="f109" fmla="*/ f87 f40 1"/>
                  <a:gd name="f110" fmla="*/ f89 f39 1"/>
                  <a:gd name="f111" fmla="*/ f90 f40 1"/>
                  <a:gd name="f112" fmla="*/ f91 f39 1"/>
                  <a:gd name="f113" fmla="*/ f92 f40 1"/>
                  <a:gd name="f114" fmla="*/ f93 f39 1"/>
                  <a:gd name="f115" fmla="*/ f94 f40 1"/>
                  <a:gd name="f116" fmla="*/ f95 f39 1"/>
                  <a:gd name="f117" fmla="*/ f96 f40 1"/>
                  <a:gd name="f118" fmla="*/ f97 f39 1"/>
                  <a:gd name="f119" fmla="*/ f98 f40 1"/>
                  <a:gd name="f120" fmla="*/ f99 f39 1"/>
                  <a:gd name="f121" fmla="*/ f100 f40 1"/>
                  <a:gd name="f122" fmla="*/ f101 f39 1"/>
                  <a:gd name="f123" fmla="*/ f102 f40 1"/>
                  <a:gd name="f124" fmla="*/ f103 f39 1"/>
                  <a:gd name="f125" fmla="*/ f104 f39 1"/>
                  <a:gd name="f126" fmla="*/ f105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7">
                    <a:pos x="f110" y="f111"/>
                  </a:cxn>
                  <a:cxn ang="f67">
                    <a:pos x="f112" y="f113"/>
                  </a:cxn>
                  <a:cxn ang="f67">
                    <a:pos x="f114" y="f115"/>
                  </a:cxn>
                  <a:cxn ang="f67">
                    <a:pos x="f116" y="f117"/>
                  </a:cxn>
                  <a:cxn ang="f67">
                    <a:pos x="f118" y="f119"/>
                  </a:cxn>
                  <a:cxn ang="f67">
                    <a:pos x="f120" y="f121"/>
                  </a:cxn>
                  <a:cxn ang="f67">
                    <a:pos x="f122" y="f123"/>
                  </a:cxn>
                  <a:cxn ang="f67">
                    <a:pos x="f124" y="f123"/>
                  </a:cxn>
                  <a:cxn ang="f67">
                    <a:pos x="f124" y="f123"/>
                  </a:cxn>
                  <a:cxn ang="f67">
                    <a:pos x="f125" y="f126"/>
                  </a:cxn>
                  <a:cxn ang="f67">
                    <a:pos x="f110" y="f111"/>
                  </a:cxn>
                </a:cxnLst>
                <a:rect l="f106" t="f109" r="f107" b="f108"/>
                <a:pathLst>
                  <a:path w="45" h="2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14" y="f15"/>
                      <a:pt x="f6" y="f16"/>
                      <a:pt x="f6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7"/>
                      <a:pt x="f24" y="f25"/>
                      <a:pt x="f26" y="f27"/>
                    </a:cubicBezTo>
                    <a:cubicBezTo>
                      <a:pt x="f25" y="f28"/>
                      <a:pt x="f16" y="f29"/>
                      <a:pt x="f30" y="f31"/>
                    </a:cubicBezTo>
                    <a:cubicBezTo>
                      <a:pt x="f32" y="f33"/>
                      <a:pt x="f5" y="f9"/>
                      <a:pt x="f34" y="f30"/>
                    </a:cubicBezTo>
                    <a:cubicBezTo>
                      <a:pt x="f35" y="f5"/>
                      <a:pt x="f15" y="f34"/>
                      <a:pt x="f31" y="f30"/>
                    </a:cubicBezTo>
                    <a:cubicBezTo>
                      <a:pt x="f31" y="f30"/>
                      <a:pt x="f31" y="f30"/>
                      <a:pt x="f31" y="f30"/>
                    </a:cubicBezTo>
                    <a:cubicBezTo>
                      <a:pt x="f36" y="f9"/>
                      <a:pt x="f29" y="f15"/>
                      <a:pt x="f28" y="f37"/>
                    </a:cubicBezTo>
                    <a:cubicBezTo>
                      <a:pt x="f7" y="f34"/>
                      <a:pt x="f26" y="f35"/>
                      <a:pt x="f8" y="f9"/>
                    </a:cubicBezTo>
                    <a:close/>
                  </a:path>
                </a:pathLst>
              </a:custGeom>
              <a:solidFill>
                <a:srgbClr val="F7B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7" name="Freeform 618">
                <a:extLst>
                  <a:ext uri="{FF2B5EF4-FFF2-40B4-BE49-F238E27FC236}">
                    <a16:creationId xmlns:a16="http://schemas.microsoft.com/office/drawing/2014/main" id="{09CCCFF0-D2C6-9486-EE68-FC9CA02E5552}"/>
                  </a:ext>
                </a:extLst>
              </p:cNvPr>
              <p:cNvSpPr/>
              <p:nvPr/>
            </p:nvSpPr>
            <p:spPr>
              <a:xfrm>
                <a:off x="7556501" y="4803782"/>
                <a:ext cx="3810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13"/>
                  <a:gd name="f9" fmla="val 2"/>
                  <a:gd name="f10" fmla="val 4"/>
                  <a:gd name="f11" fmla="val 6"/>
                  <a:gd name="f12" fmla="val 10"/>
                  <a:gd name="f13" fmla="val 14"/>
                  <a:gd name="f14" fmla="val 18"/>
                  <a:gd name="f15" fmla="val 26"/>
                  <a:gd name="f16" fmla="val 34"/>
                  <a:gd name="f17" fmla="val 12"/>
                  <a:gd name="f18" fmla="val 40"/>
                  <a:gd name="f19" fmla="val 44"/>
                  <a:gd name="f20" fmla="val 33"/>
                  <a:gd name="f21" fmla="val 3"/>
                  <a:gd name="f22" fmla="val 29"/>
                  <a:gd name="f23" fmla="val 24"/>
                  <a:gd name="f24" fmla="val 20"/>
                  <a:gd name="f25" fmla="val 19"/>
                  <a:gd name="f26" fmla="val 5"/>
                  <a:gd name="f27" fmla="val 17"/>
                  <a:gd name="f28" fmla="val 11"/>
                  <a:gd name="f29" fmla="val 8"/>
                  <a:gd name="f30" fmla="val 9"/>
                  <a:gd name="f31" fmla="+- 0 0 -90"/>
                  <a:gd name="f32" fmla="*/ f3 1 16"/>
                  <a:gd name="f33" fmla="*/ f4 1 45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6"/>
                  <a:gd name="f42" fmla="*/ f38 1 45"/>
                  <a:gd name="f43" fmla="*/ 13 f39 1"/>
                  <a:gd name="f44" fmla="*/ 2 f38 1"/>
                  <a:gd name="f45" fmla="*/ 16 f39 1"/>
                  <a:gd name="f46" fmla="*/ 10 f38 1"/>
                  <a:gd name="f47" fmla="*/ 34 f38 1"/>
                  <a:gd name="f48" fmla="*/ 6 f39 1"/>
                  <a:gd name="f49" fmla="*/ 45 f38 1"/>
                  <a:gd name="f50" fmla="*/ 2 f39 1"/>
                  <a:gd name="f51" fmla="*/ 33 f38 1"/>
                  <a:gd name="f52" fmla="*/ 4 f39 1"/>
                  <a:gd name="f53" fmla="*/ 20 f38 1"/>
                  <a:gd name="f54" fmla="*/ 16 f38 1"/>
                  <a:gd name="f55" fmla="*/ 9 f38 1"/>
                  <a:gd name="f56" fmla="+- f40 0 f1"/>
                  <a:gd name="f57" fmla="*/ f43 1 16"/>
                  <a:gd name="f58" fmla="*/ f44 1 45"/>
                  <a:gd name="f59" fmla="*/ f45 1 16"/>
                  <a:gd name="f60" fmla="*/ f46 1 45"/>
                  <a:gd name="f61" fmla="*/ f47 1 45"/>
                  <a:gd name="f62" fmla="*/ f48 1 16"/>
                  <a:gd name="f63" fmla="*/ f49 1 45"/>
                  <a:gd name="f64" fmla="*/ f50 1 16"/>
                  <a:gd name="f65" fmla="*/ f51 1 45"/>
                  <a:gd name="f66" fmla="*/ f52 1 16"/>
                  <a:gd name="f67" fmla="*/ f53 1 45"/>
                  <a:gd name="f68" fmla="*/ f54 1 45"/>
                  <a:gd name="f69" fmla="*/ f55 1 45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2"/>
                  <a:gd name="f79" fmla="*/ f62 1 f41"/>
                  <a:gd name="f80" fmla="*/ f63 1 f42"/>
                  <a:gd name="f81" fmla="*/ f64 1 f41"/>
                  <a:gd name="f82" fmla="*/ f65 1 f42"/>
                  <a:gd name="f83" fmla="*/ f66 1 f41"/>
                  <a:gd name="f84" fmla="*/ f67 1 f42"/>
                  <a:gd name="f85" fmla="*/ f68 1 f42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3 1"/>
                  <a:gd name="f96" fmla="*/ f79 f32 1"/>
                  <a:gd name="f97" fmla="*/ f80 f33 1"/>
                  <a:gd name="f98" fmla="*/ f81 f32 1"/>
                  <a:gd name="f99" fmla="*/ f82 f33 1"/>
                  <a:gd name="f100" fmla="*/ f83 f32 1"/>
                  <a:gd name="f101" fmla="*/ f84 f33 1"/>
                  <a:gd name="f102" fmla="*/ f85 f33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1" y="f95"/>
                  </a:cxn>
                  <a:cxn ang="f56">
                    <a:pos x="f96" y="f97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96" y="f102"/>
                  </a:cxn>
                  <a:cxn ang="f56">
                    <a:pos x="f96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16" h="45">
                    <a:moveTo>
                      <a:pt x="f8" y="f9"/>
                    </a:moveTo>
                    <a:cubicBezTo>
                      <a:pt x="f6" y="f10"/>
                      <a:pt x="f6" y="f11"/>
                      <a:pt x="f6" y="f12"/>
                    </a:cubicBezTo>
                    <a:cubicBezTo>
                      <a:pt x="f13" y="f14"/>
                      <a:pt x="f8" y="f15"/>
                      <a:pt x="f8" y="f16"/>
                    </a:cubicBezTo>
                    <a:cubicBezTo>
                      <a:pt x="f17" y="f18"/>
                      <a:pt x="f12" y="f7"/>
                      <a:pt x="f11" y="f7"/>
                    </a:cubicBezTo>
                    <a:cubicBezTo>
                      <a:pt x="f9" y="f19"/>
                      <a:pt x="f5" y="f18"/>
                      <a:pt x="f9" y="f20"/>
                    </a:cubicBezTo>
                    <a:cubicBezTo>
                      <a:pt x="f21" y="f22"/>
                      <a:pt x="f10" y="f23"/>
                      <a:pt x="f10" y="f24"/>
                    </a:cubicBezTo>
                    <a:cubicBezTo>
                      <a:pt x="f10" y="f25"/>
                      <a:pt x="f26" y="f27"/>
                      <a:pt x="f11" y="f6"/>
                    </a:cubicBezTo>
                    <a:cubicBezTo>
                      <a:pt x="f28" y="f13"/>
                      <a:pt x="f29" y="f17"/>
                      <a:pt x="f11" y="f30"/>
                    </a:cubicBezTo>
                    <a:cubicBezTo>
                      <a:pt x="f11" y="f9"/>
                      <a:pt x="f29" y="f5"/>
                      <a:pt x="f8" y="f9"/>
                    </a:cubicBezTo>
                    <a:close/>
                  </a:path>
                </a:pathLst>
              </a:custGeom>
              <a:solidFill>
                <a:srgbClr val="F6BD2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8" name="Freeform 619">
                <a:extLst>
                  <a:ext uri="{FF2B5EF4-FFF2-40B4-BE49-F238E27FC236}">
                    <a16:creationId xmlns:a16="http://schemas.microsoft.com/office/drawing/2014/main" id="{A2753825-578B-BF56-96F4-5F4F95AA8BBB}"/>
                  </a:ext>
                </a:extLst>
              </p:cNvPr>
              <p:cNvSpPr/>
              <p:nvPr/>
            </p:nvSpPr>
            <p:spPr>
              <a:xfrm>
                <a:off x="8750305" y="4711702"/>
                <a:ext cx="103190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3"/>
                  <a:gd name="f7" fmla="val 17"/>
                  <a:gd name="f8" fmla="val 32"/>
                  <a:gd name="f9" fmla="val 15"/>
                  <a:gd name="f10" fmla="val 26"/>
                  <a:gd name="f11" fmla="val 12"/>
                  <a:gd name="f12" fmla="val 19"/>
                  <a:gd name="f13" fmla="val 14"/>
                  <a:gd name="f14" fmla="val 10"/>
                  <a:gd name="f15" fmla="val 7"/>
                  <a:gd name="f16" fmla="val 5"/>
                  <a:gd name="f17" fmla="val 11"/>
                  <a:gd name="f18" fmla="val 3"/>
                  <a:gd name="f19" fmla="val 9"/>
                  <a:gd name="f20" fmla="val 1"/>
                  <a:gd name="f21" fmla="val 2"/>
                  <a:gd name="f22" fmla="val 4"/>
                  <a:gd name="f23" fmla="val 22"/>
                  <a:gd name="f24" fmla="val 27"/>
                  <a:gd name="f25" fmla="val 29"/>
                  <a:gd name="f26" fmla="val 8"/>
                  <a:gd name="f27" fmla="val 31"/>
                  <a:gd name="f28" fmla="val 35"/>
                  <a:gd name="f29" fmla="val 38"/>
                  <a:gd name="f30" fmla="val 6"/>
                  <a:gd name="f31" fmla="val 41"/>
                  <a:gd name="f32" fmla="val 39"/>
                  <a:gd name="f33" fmla="+- 0 0 -90"/>
                  <a:gd name="f34" fmla="*/ f3 1 43"/>
                  <a:gd name="f35" fmla="*/ f4 1 17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3"/>
                  <a:gd name="f44" fmla="*/ f40 1 17"/>
                  <a:gd name="f45" fmla="*/ 32 f41 1"/>
                  <a:gd name="f46" fmla="*/ 15 f40 1"/>
                  <a:gd name="f47" fmla="*/ 12 f41 1"/>
                  <a:gd name="f48" fmla="*/ 12 f40 1"/>
                  <a:gd name="f49" fmla="*/ 5 f41 1"/>
                  <a:gd name="f50" fmla="*/ 11 f40 1"/>
                  <a:gd name="f51" fmla="*/ 1 f41 1"/>
                  <a:gd name="f52" fmla="*/ 5 f40 1"/>
                  <a:gd name="f53" fmla="*/ 7 f41 1"/>
                  <a:gd name="f54" fmla="*/ 0 f40 1"/>
                  <a:gd name="f55" fmla="*/ 19 f41 1"/>
                  <a:gd name="f56" fmla="*/ 2 f40 1"/>
                  <a:gd name="f57" fmla="*/ 29 f41 1"/>
                  <a:gd name="f58" fmla="*/ 7 f40 1"/>
                  <a:gd name="f59" fmla="*/ 41 f41 1"/>
                  <a:gd name="f60" fmla="+- f42 0 f1"/>
                  <a:gd name="f61" fmla="*/ f45 1 43"/>
                  <a:gd name="f62" fmla="*/ f46 1 17"/>
                  <a:gd name="f63" fmla="*/ f47 1 43"/>
                  <a:gd name="f64" fmla="*/ f48 1 17"/>
                  <a:gd name="f65" fmla="*/ f49 1 43"/>
                  <a:gd name="f66" fmla="*/ f50 1 17"/>
                  <a:gd name="f67" fmla="*/ f51 1 43"/>
                  <a:gd name="f68" fmla="*/ f52 1 17"/>
                  <a:gd name="f69" fmla="*/ f53 1 43"/>
                  <a:gd name="f70" fmla="*/ f54 1 17"/>
                  <a:gd name="f71" fmla="*/ f55 1 43"/>
                  <a:gd name="f72" fmla="*/ f56 1 17"/>
                  <a:gd name="f73" fmla="*/ f57 1 43"/>
                  <a:gd name="f74" fmla="*/ f58 1 17"/>
                  <a:gd name="f75" fmla="*/ f59 1 43"/>
                  <a:gd name="f76" fmla="*/ 0 1 f43"/>
                  <a:gd name="f77" fmla="*/ f37 1 f43"/>
                  <a:gd name="f78" fmla="*/ 0 1 f44"/>
                  <a:gd name="f79" fmla="*/ f38 1 f44"/>
                  <a:gd name="f80" fmla="*/ f61 1 f43"/>
                  <a:gd name="f81" fmla="*/ f62 1 f44"/>
                  <a:gd name="f82" fmla="*/ f63 1 f43"/>
                  <a:gd name="f83" fmla="*/ f64 1 f44"/>
                  <a:gd name="f84" fmla="*/ f65 1 f43"/>
                  <a:gd name="f85" fmla="*/ f66 1 f44"/>
                  <a:gd name="f86" fmla="*/ f67 1 f43"/>
                  <a:gd name="f87" fmla="*/ f68 1 f44"/>
                  <a:gd name="f88" fmla="*/ f69 1 f43"/>
                  <a:gd name="f89" fmla="*/ f70 1 f44"/>
                  <a:gd name="f90" fmla="*/ f71 1 f43"/>
                  <a:gd name="f91" fmla="*/ f72 1 f44"/>
                  <a:gd name="f92" fmla="*/ f73 1 f43"/>
                  <a:gd name="f93" fmla="*/ f74 1 f44"/>
                  <a:gd name="f94" fmla="*/ f75 1 f43"/>
                  <a:gd name="f95" fmla="*/ f76 f34 1"/>
                  <a:gd name="f96" fmla="*/ f77 f34 1"/>
                  <a:gd name="f97" fmla="*/ f79 f35 1"/>
                  <a:gd name="f98" fmla="*/ f78 f35 1"/>
                  <a:gd name="f99" fmla="*/ f80 f34 1"/>
                  <a:gd name="f100" fmla="*/ f81 f35 1"/>
                  <a:gd name="f101" fmla="*/ f82 f34 1"/>
                  <a:gd name="f102" fmla="*/ f83 f35 1"/>
                  <a:gd name="f103" fmla="*/ f84 f34 1"/>
                  <a:gd name="f104" fmla="*/ f85 f35 1"/>
                  <a:gd name="f105" fmla="*/ f86 f34 1"/>
                  <a:gd name="f106" fmla="*/ f87 f35 1"/>
                  <a:gd name="f107" fmla="*/ f88 f34 1"/>
                  <a:gd name="f108" fmla="*/ f89 f35 1"/>
                  <a:gd name="f109" fmla="*/ f90 f34 1"/>
                  <a:gd name="f110" fmla="*/ f91 f35 1"/>
                  <a:gd name="f111" fmla="*/ f92 f34 1"/>
                  <a:gd name="f112" fmla="*/ f93 f35 1"/>
                  <a:gd name="f113" fmla="*/ f9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99" y="f112"/>
                  </a:cxn>
                  <a:cxn ang="f60">
                    <a:pos x="f113" y="f112"/>
                  </a:cxn>
                  <a:cxn ang="f60">
                    <a:pos x="f99" y="f100"/>
                  </a:cxn>
                </a:cxnLst>
                <a:rect l="f95" t="f98" r="f96" b="f97"/>
                <a:pathLst>
                  <a:path w="43" h="17">
                    <a:moveTo>
                      <a:pt x="f8" y="f9"/>
                    </a:moveTo>
                    <a:cubicBezTo>
                      <a:pt x="f10" y="f11"/>
                      <a:pt x="f12" y="f13"/>
                      <a:pt x="f11" y="f11"/>
                    </a:cubicBezTo>
                    <a:cubicBezTo>
                      <a:pt x="f14" y="f11"/>
                      <a:pt x="f15" y="f11"/>
                      <a:pt x="f16" y="f17"/>
                    </a:cubicBezTo>
                    <a:cubicBezTo>
                      <a:pt x="f18" y="f14"/>
                      <a:pt x="f5" y="f19"/>
                      <a:pt x="f20" y="f16"/>
                    </a:cubicBezTo>
                    <a:cubicBezTo>
                      <a:pt x="f21" y="f21"/>
                      <a:pt x="f22" y="f5"/>
                      <a:pt x="f15" y="f5"/>
                    </a:cubicBezTo>
                    <a:cubicBezTo>
                      <a:pt x="f17" y="f5"/>
                      <a:pt x="f9" y="f20"/>
                      <a:pt x="f12" y="f21"/>
                    </a:cubicBezTo>
                    <a:cubicBezTo>
                      <a:pt x="f23" y="f22"/>
                      <a:pt x="f24" y="f21"/>
                      <a:pt x="f25" y="f15"/>
                    </a:cubicBezTo>
                    <a:cubicBezTo>
                      <a:pt x="f25" y="f26"/>
                      <a:pt x="f27" y="f19"/>
                      <a:pt x="f8" y="f15"/>
                    </a:cubicBezTo>
                    <a:cubicBezTo>
                      <a:pt x="f28" y="f22"/>
                      <a:pt x="f29" y="f30"/>
                      <a:pt x="f31" y="f15"/>
                    </a:cubicBezTo>
                    <a:cubicBezTo>
                      <a:pt x="f6" y="f13"/>
                      <a:pt x="f32" y="f7"/>
                      <a:pt x="f8" y="f9"/>
                    </a:cubicBezTo>
                    <a:close/>
                  </a:path>
                </a:pathLst>
              </a:custGeom>
              <a:solidFill>
                <a:srgbClr val="F4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19" name="Freeform 620">
                <a:extLst>
                  <a:ext uri="{FF2B5EF4-FFF2-40B4-BE49-F238E27FC236}">
                    <a16:creationId xmlns:a16="http://schemas.microsoft.com/office/drawing/2014/main" id="{AAA7CD95-336F-CCBE-859A-32C23302454F}"/>
                  </a:ext>
                </a:extLst>
              </p:cNvPr>
              <p:cNvSpPr/>
              <p:nvPr/>
            </p:nvSpPr>
            <p:spPr>
              <a:xfrm>
                <a:off x="8224835" y="4887916"/>
                <a:ext cx="38103" cy="10636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45"/>
                  <a:gd name="f8" fmla="val 37"/>
                  <a:gd name="f9" fmla="val 1"/>
                  <a:gd name="f10" fmla="val 30"/>
                  <a:gd name="f11" fmla="val 2"/>
                  <a:gd name="f12" fmla="val 24"/>
                  <a:gd name="f13" fmla="val 4"/>
                  <a:gd name="f14" fmla="val 18"/>
                  <a:gd name="f15" fmla="val 17"/>
                  <a:gd name="f16" fmla="val 6"/>
                  <a:gd name="f17" fmla="val 15"/>
                  <a:gd name="f18" fmla="val 8"/>
                  <a:gd name="f19" fmla="val 14"/>
                  <a:gd name="f20" fmla="val 9"/>
                  <a:gd name="f21" fmla="val 12"/>
                  <a:gd name="f22" fmla="val 7"/>
                  <a:gd name="f23" fmla="val 10"/>
                  <a:gd name="f24" fmla="val 5"/>
                  <a:gd name="f25" fmla="val 3"/>
                  <a:gd name="f26" fmla="val 13"/>
                  <a:gd name="f27" fmla="val 26"/>
                  <a:gd name="f28" fmla="val 35"/>
                  <a:gd name="f29" fmla="val 36"/>
                  <a:gd name="f30" fmla="val 11"/>
                  <a:gd name="f31" fmla="val 39"/>
                  <a:gd name="f32" fmla="val 41"/>
                  <a:gd name="f33" fmla="val 44"/>
                  <a:gd name="f34" fmla="val 43"/>
                  <a:gd name="f35" fmla="+- 0 0 -90"/>
                  <a:gd name="f36" fmla="*/ f3 1 16"/>
                  <a:gd name="f37" fmla="*/ f4 1 45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16"/>
                  <a:gd name="f46" fmla="*/ f42 1 45"/>
                  <a:gd name="f47" fmla="*/ 0 f43 1"/>
                  <a:gd name="f48" fmla="*/ 37 f42 1"/>
                  <a:gd name="f49" fmla="*/ 4 f43 1"/>
                  <a:gd name="f50" fmla="*/ 18 f42 1"/>
                  <a:gd name="f51" fmla="*/ 6 f43 1"/>
                  <a:gd name="f52" fmla="*/ 15 f42 1"/>
                  <a:gd name="f53" fmla="*/ 7 f43 1"/>
                  <a:gd name="f54" fmla="*/ 10 f42 1"/>
                  <a:gd name="f55" fmla="*/ 6 f42 1"/>
                  <a:gd name="f56" fmla="*/ 9 f43 1"/>
                  <a:gd name="f57" fmla="*/ 1 f42 1"/>
                  <a:gd name="f58" fmla="*/ 15 f43 1"/>
                  <a:gd name="f59" fmla="*/ 8 f42 1"/>
                  <a:gd name="f60" fmla="*/ 12 f43 1"/>
                  <a:gd name="f61" fmla="*/ 35 f42 1"/>
                  <a:gd name="f62" fmla="*/ 11 f43 1"/>
                  <a:gd name="f63" fmla="*/ 39 f42 1"/>
                  <a:gd name="f64" fmla="*/ 5 f43 1"/>
                  <a:gd name="f65" fmla="*/ 44 f42 1"/>
                  <a:gd name="f66" fmla="+- f44 0 f1"/>
                  <a:gd name="f67" fmla="*/ f47 1 16"/>
                  <a:gd name="f68" fmla="*/ f48 1 45"/>
                  <a:gd name="f69" fmla="*/ f49 1 16"/>
                  <a:gd name="f70" fmla="*/ f50 1 45"/>
                  <a:gd name="f71" fmla="*/ f51 1 16"/>
                  <a:gd name="f72" fmla="*/ f52 1 45"/>
                  <a:gd name="f73" fmla="*/ f53 1 16"/>
                  <a:gd name="f74" fmla="*/ f54 1 45"/>
                  <a:gd name="f75" fmla="*/ f55 1 45"/>
                  <a:gd name="f76" fmla="*/ f56 1 16"/>
                  <a:gd name="f77" fmla="*/ f57 1 45"/>
                  <a:gd name="f78" fmla="*/ f58 1 16"/>
                  <a:gd name="f79" fmla="*/ f59 1 45"/>
                  <a:gd name="f80" fmla="*/ f60 1 16"/>
                  <a:gd name="f81" fmla="*/ f61 1 45"/>
                  <a:gd name="f82" fmla="*/ f62 1 16"/>
                  <a:gd name="f83" fmla="*/ f63 1 45"/>
                  <a:gd name="f84" fmla="*/ f64 1 16"/>
                  <a:gd name="f85" fmla="*/ f65 1 45"/>
                  <a:gd name="f86" fmla="*/ 0 1 f45"/>
                  <a:gd name="f87" fmla="*/ f39 1 f45"/>
                  <a:gd name="f88" fmla="*/ 0 1 f46"/>
                  <a:gd name="f89" fmla="*/ f40 1 f46"/>
                  <a:gd name="f90" fmla="*/ f67 1 f45"/>
                  <a:gd name="f91" fmla="*/ f68 1 f46"/>
                  <a:gd name="f92" fmla="*/ f69 1 f45"/>
                  <a:gd name="f93" fmla="*/ f70 1 f46"/>
                  <a:gd name="f94" fmla="*/ f71 1 f45"/>
                  <a:gd name="f95" fmla="*/ f72 1 f46"/>
                  <a:gd name="f96" fmla="*/ f73 1 f45"/>
                  <a:gd name="f97" fmla="*/ f74 1 f46"/>
                  <a:gd name="f98" fmla="*/ f75 1 f46"/>
                  <a:gd name="f99" fmla="*/ f76 1 f45"/>
                  <a:gd name="f100" fmla="*/ f77 1 f46"/>
                  <a:gd name="f101" fmla="*/ f78 1 f45"/>
                  <a:gd name="f102" fmla="*/ f79 1 f46"/>
                  <a:gd name="f103" fmla="*/ f80 1 f45"/>
                  <a:gd name="f104" fmla="*/ f81 1 f46"/>
                  <a:gd name="f105" fmla="*/ f82 1 f45"/>
                  <a:gd name="f106" fmla="*/ f83 1 f46"/>
                  <a:gd name="f107" fmla="*/ f84 1 f45"/>
                  <a:gd name="f108" fmla="*/ f85 1 f46"/>
                  <a:gd name="f109" fmla="*/ f86 f36 1"/>
                  <a:gd name="f110" fmla="*/ f87 f36 1"/>
                  <a:gd name="f111" fmla="*/ f89 f37 1"/>
                  <a:gd name="f112" fmla="*/ f88 f37 1"/>
                  <a:gd name="f113" fmla="*/ f90 f36 1"/>
                  <a:gd name="f114" fmla="*/ f91 f37 1"/>
                  <a:gd name="f115" fmla="*/ f92 f36 1"/>
                  <a:gd name="f116" fmla="*/ f93 f37 1"/>
                  <a:gd name="f117" fmla="*/ f94 f36 1"/>
                  <a:gd name="f118" fmla="*/ f95 f37 1"/>
                  <a:gd name="f119" fmla="*/ f96 f36 1"/>
                  <a:gd name="f120" fmla="*/ f97 f37 1"/>
                  <a:gd name="f121" fmla="*/ f98 f37 1"/>
                  <a:gd name="f122" fmla="*/ f99 f36 1"/>
                  <a:gd name="f123" fmla="*/ f100 f37 1"/>
                  <a:gd name="f124" fmla="*/ f101 f36 1"/>
                  <a:gd name="f125" fmla="*/ f102 f37 1"/>
                  <a:gd name="f126" fmla="*/ f103 f36 1"/>
                  <a:gd name="f127" fmla="*/ f104 f37 1"/>
                  <a:gd name="f128" fmla="*/ f105 f36 1"/>
                  <a:gd name="f129" fmla="*/ f106 f37 1"/>
                  <a:gd name="f130" fmla="*/ f107 f36 1"/>
                  <a:gd name="f131" fmla="*/ f108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17" y="f121"/>
                  </a:cxn>
                  <a:cxn ang="f66">
                    <a:pos x="f122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9"/>
                  </a:cxn>
                  <a:cxn ang="f66">
                    <a:pos x="f130" y="f131"/>
                  </a:cxn>
                  <a:cxn ang="f66">
                    <a:pos x="f113" y="f114"/>
                  </a:cxn>
                </a:cxnLst>
                <a:rect l="f109" t="f112" r="f110" b="f111"/>
                <a:pathLst>
                  <a:path w="16" h="45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3" y="f6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0"/>
                      <a:pt x="f24" y="f22"/>
                      <a:pt x="f16" y="f16"/>
                    </a:cubicBezTo>
                    <a:cubicBezTo>
                      <a:pt x="f16" y="f13"/>
                      <a:pt x="f22" y="f5"/>
                      <a:pt x="f20" y="f9"/>
                    </a:cubicBezTo>
                    <a:cubicBezTo>
                      <a:pt x="f21" y="f11"/>
                      <a:pt x="f6" y="f25"/>
                      <a:pt x="f17" y="f18"/>
                    </a:cubicBezTo>
                    <a:cubicBezTo>
                      <a:pt x="f26" y="f15"/>
                      <a:pt x="f21" y="f27"/>
                      <a:pt x="f21" y="f28"/>
                    </a:cubicBezTo>
                    <a:cubicBezTo>
                      <a:pt x="f21" y="f29"/>
                      <a:pt x="f30" y="f8"/>
                      <a:pt x="f30" y="f31"/>
                    </a:cubicBezTo>
                    <a:cubicBezTo>
                      <a:pt x="f20" y="f32"/>
                      <a:pt x="f20" y="f7"/>
                      <a:pt x="f24" y="f33"/>
                    </a:cubicBezTo>
                    <a:cubicBezTo>
                      <a:pt x="f9" y="f34"/>
                      <a:pt x="f5" y="f32"/>
                      <a:pt x="f5" y="f8"/>
                    </a:cubicBezTo>
                    <a:close/>
                  </a:path>
                </a:pathLst>
              </a:custGeom>
              <a:solidFill>
                <a:srgbClr val="1A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0" name="Freeform 621">
                <a:extLst>
                  <a:ext uri="{FF2B5EF4-FFF2-40B4-BE49-F238E27FC236}">
                    <a16:creationId xmlns:a16="http://schemas.microsoft.com/office/drawing/2014/main" id="{024E4551-13FA-0F94-57B6-6AFC43433972}"/>
                  </a:ext>
                </a:extLst>
              </p:cNvPr>
              <p:cNvSpPr/>
              <p:nvPr/>
            </p:nvSpPr>
            <p:spPr>
              <a:xfrm>
                <a:off x="8575672" y="4673598"/>
                <a:ext cx="55558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45"/>
                  <a:gd name="f8" fmla="val 8"/>
                  <a:gd name="f9" fmla="val 20"/>
                  <a:gd name="f10" fmla="val 15"/>
                  <a:gd name="f11" fmla="val 17"/>
                  <a:gd name="f12" fmla="val 22"/>
                  <a:gd name="f13" fmla="val 14"/>
                  <a:gd name="f14" fmla="val 29"/>
                  <a:gd name="f15" fmla="val 31"/>
                  <a:gd name="f16" fmla="val 13"/>
                  <a:gd name="f17" fmla="val 12"/>
                  <a:gd name="f18" fmla="val 11"/>
                  <a:gd name="f19" fmla="val 32"/>
                  <a:gd name="f20" fmla="val 10"/>
                  <a:gd name="f21" fmla="val 34"/>
                  <a:gd name="f22" fmla="val 38"/>
                  <a:gd name="f23" fmla="val 39"/>
                  <a:gd name="f24" fmla="val 9"/>
                  <a:gd name="f25" fmla="val 42"/>
                  <a:gd name="f26" fmla="val 43"/>
                  <a:gd name="f27" fmla="val 7"/>
                  <a:gd name="f28" fmla="val 6"/>
                  <a:gd name="f29" fmla="val 4"/>
                  <a:gd name="f30" fmla="val 41"/>
                  <a:gd name="f31" fmla="val 2"/>
                  <a:gd name="f32" fmla="val 35"/>
                  <a:gd name="f33" fmla="val 27"/>
                  <a:gd name="f34" fmla="val 5"/>
                  <a:gd name="f35" fmla="val 16"/>
                  <a:gd name="f36" fmla="val 18"/>
                  <a:gd name="f37" fmla="val 1"/>
                  <a:gd name="f38" fmla="val 21"/>
                  <a:gd name="f39" fmla="+- 0 0 -90"/>
                  <a:gd name="f40" fmla="*/ f3 1 23"/>
                  <a:gd name="f41" fmla="*/ f4 1 4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3"/>
                  <a:gd name="f50" fmla="*/ f46 1 45"/>
                  <a:gd name="f51" fmla="*/ 23 f47 1"/>
                  <a:gd name="f52" fmla="*/ 8 f46 1"/>
                  <a:gd name="f53" fmla="*/ 14 f47 1"/>
                  <a:gd name="f54" fmla="*/ 29 f46 1"/>
                  <a:gd name="f55" fmla="*/ 12 f47 1"/>
                  <a:gd name="f56" fmla="*/ 10 f47 1"/>
                  <a:gd name="f57" fmla="*/ 34 f46 1"/>
                  <a:gd name="f58" fmla="*/ 9 f47 1"/>
                  <a:gd name="f59" fmla="*/ 42 f46 1"/>
                  <a:gd name="f60" fmla="*/ 6 f47 1"/>
                  <a:gd name="f61" fmla="*/ 43 f46 1"/>
                  <a:gd name="f62" fmla="*/ 2 f47 1"/>
                  <a:gd name="f63" fmla="*/ 35 f46 1"/>
                  <a:gd name="f64" fmla="*/ 11 f47 1"/>
                  <a:gd name="f65" fmla="*/ 13 f47 1"/>
                  <a:gd name="f66" fmla="*/ 4 f46 1"/>
                  <a:gd name="f67" fmla="*/ 18 f47 1"/>
                  <a:gd name="f68" fmla="*/ 1 f46 1"/>
                  <a:gd name="f69" fmla="+- f48 0 f1"/>
                  <a:gd name="f70" fmla="*/ f51 1 23"/>
                  <a:gd name="f71" fmla="*/ f52 1 45"/>
                  <a:gd name="f72" fmla="*/ f53 1 23"/>
                  <a:gd name="f73" fmla="*/ f54 1 45"/>
                  <a:gd name="f74" fmla="*/ f55 1 23"/>
                  <a:gd name="f75" fmla="*/ f56 1 23"/>
                  <a:gd name="f76" fmla="*/ f57 1 45"/>
                  <a:gd name="f77" fmla="*/ f58 1 23"/>
                  <a:gd name="f78" fmla="*/ f59 1 45"/>
                  <a:gd name="f79" fmla="*/ f60 1 23"/>
                  <a:gd name="f80" fmla="*/ f61 1 45"/>
                  <a:gd name="f81" fmla="*/ f62 1 23"/>
                  <a:gd name="f82" fmla="*/ f63 1 45"/>
                  <a:gd name="f83" fmla="*/ f64 1 23"/>
                  <a:gd name="f84" fmla="*/ f65 1 23"/>
                  <a:gd name="f85" fmla="*/ f66 1 45"/>
                  <a:gd name="f86" fmla="*/ f67 1 23"/>
                  <a:gd name="f87" fmla="*/ f68 1 45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49"/>
                  <a:gd name="f98" fmla="*/ f76 1 f50"/>
                  <a:gd name="f99" fmla="*/ f77 1 f49"/>
                  <a:gd name="f100" fmla="*/ f78 1 f50"/>
                  <a:gd name="f101" fmla="*/ f79 1 f49"/>
                  <a:gd name="f102" fmla="*/ f80 1 f50"/>
                  <a:gd name="f103" fmla="*/ f81 1 f49"/>
                  <a:gd name="f104" fmla="*/ f82 1 f50"/>
                  <a:gd name="f105" fmla="*/ f83 1 f49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0 1"/>
                  <a:gd name="f120" fmla="*/ f98 f41 1"/>
                  <a:gd name="f121" fmla="*/ f99 f40 1"/>
                  <a:gd name="f122" fmla="*/ f100 f41 1"/>
                  <a:gd name="f123" fmla="*/ f101 f40 1"/>
                  <a:gd name="f124" fmla="*/ f102 f41 1"/>
                  <a:gd name="f125" fmla="*/ f103 f40 1"/>
                  <a:gd name="f126" fmla="*/ f104 f41 1"/>
                  <a:gd name="f127" fmla="*/ f105 f40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7"/>
                  </a:cxn>
                  <a:cxn ang="f69">
                    <a:pos x="f119" y="f120"/>
                  </a:cxn>
                  <a:cxn ang="f69">
                    <a:pos x="f121" y="f122"/>
                  </a:cxn>
                  <a:cxn ang="f69">
                    <a:pos x="f123" y="f124"/>
                  </a:cxn>
                  <a:cxn ang="f69">
                    <a:pos x="f125" y="f126"/>
                  </a:cxn>
                  <a:cxn ang="f69">
                    <a:pos x="f127" y="f115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23" h="45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4"/>
                      <a:pt x="f17" y="f14"/>
                    </a:cubicBezTo>
                    <a:cubicBezTo>
                      <a:pt x="f18" y="f15"/>
                      <a:pt x="f8" y="f19"/>
                      <a:pt x="f20" y="f21"/>
                    </a:cubicBezTo>
                    <a:cubicBezTo>
                      <a:pt x="f16" y="f22"/>
                      <a:pt x="f20" y="f23"/>
                      <a:pt x="f24" y="f25"/>
                    </a:cubicBezTo>
                    <a:cubicBezTo>
                      <a:pt x="f24" y="f26"/>
                      <a:pt x="f27" y="f7"/>
                      <a:pt x="f28" y="f26"/>
                    </a:cubicBezTo>
                    <a:cubicBezTo>
                      <a:pt x="f29" y="f30"/>
                      <a:pt x="f5" y="f23"/>
                      <a:pt x="f31" y="f32"/>
                    </a:cubicBezTo>
                    <a:cubicBezTo>
                      <a:pt x="f28" y="f33"/>
                      <a:pt x="f8" y="f11"/>
                      <a:pt x="f18" y="f8"/>
                    </a:cubicBezTo>
                    <a:cubicBezTo>
                      <a:pt x="f18" y="f27"/>
                      <a:pt x="f17" y="f34"/>
                      <a:pt x="f16" y="f29"/>
                    </a:cubicBezTo>
                    <a:cubicBezTo>
                      <a:pt x="f10" y="f31"/>
                      <a:pt x="f35" y="f5"/>
                      <a:pt x="f36" y="f37"/>
                    </a:cubicBezTo>
                    <a:cubicBezTo>
                      <a:pt x="f38" y="f31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4E255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1" name="Freeform 622">
                <a:extLst>
                  <a:ext uri="{FF2B5EF4-FFF2-40B4-BE49-F238E27FC236}">
                    <a16:creationId xmlns:a16="http://schemas.microsoft.com/office/drawing/2014/main" id="{637C75C2-8B39-3679-D0A3-BBFF0D5C0282}"/>
                  </a:ext>
                </a:extLst>
              </p:cNvPr>
              <p:cNvSpPr/>
              <p:nvPr/>
            </p:nvSpPr>
            <p:spPr>
              <a:xfrm>
                <a:off x="7523161" y="5068894"/>
                <a:ext cx="98426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2"/>
                  <a:gd name="f8" fmla="val 6"/>
                  <a:gd name="f9" fmla="val 13"/>
                  <a:gd name="f10" fmla="val 3"/>
                  <a:gd name="f11" fmla="val 19"/>
                  <a:gd name="f12" fmla="val 5"/>
                  <a:gd name="f13" fmla="val 25"/>
                  <a:gd name="f14" fmla="val 8"/>
                  <a:gd name="f15" fmla="val 26"/>
                  <a:gd name="f16" fmla="val 27"/>
                  <a:gd name="f17" fmla="val 9"/>
                  <a:gd name="f18" fmla="val 28"/>
                  <a:gd name="f19" fmla="val 29"/>
                  <a:gd name="f20" fmla="val 32"/>
                  <a:gd name="f21" fmla="val 11"/>
                  <a:gd name="f22" fmla="val 35"/>
                  <a:gd name="f23" fmla="val 37"/>
                  <a:gd name="f24" fmla="val 12"/>
                  <a:gd name="f25" fmla="val 39"/>
                  <a:gd name="f26" fmla="val 40"/>
                  <a:gd name="f27" fmla="val 15"/>
                  <a:gd name="f28" fmla="val 16"/>
                  <a:gd name="f29" fmla="val 38"/>
                  <a:gd name="f30" fmla="val 18"/>
                  <a:gd name="f31" fmla="val 33"/>
                  <a:gd name="f32" fmla="val 20"/>
                  <a:gd name="f33" fmla="val 24"/>
                  <a:gd name="f34" fmla="val 17"/>
                  <a:gd name="f35" fmla="val 7"/>
                  <a:gd name="f36" fmla="val 10"/>
                  <a:gd name="f37" fmla="val 1"/>
                  <a:gd name="f38" fmla="val 2"/>
                  <a:gd name="f39" fmla="+- 0 0 -90"/>
                  <a:gd name="f40" fmla="*/ f3 1 41"/>
                  <a:gd name="f41" fmla="*/ f4 1 22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22"/>
                  <a:gd name="f51" fmla="*/ 6 f47 1"/>
                  <a:gd name="f52" fmla="*/ 0 f46 1"/>
                  <a:gd name="f53" fmla="*/ 25 f47 1"/>
                  <a:gd name="f54" fmla="*/ 8 f46 1"/>
                  <a:gd name="f55" fmla="*/ 27 f47 1"/>
                  <a:gd name="f56" fmla="*/ 9 f46 1"/>
                  <a:gd name="f57" fmla="*/ 32 f47 1"/>
                  <a:gd name="f58" fmla="*/ 11 f46 1"/>
                  <a:gd name="f59" fmla="*/ 39 f47 1"/>
                  <a:gd name="f60" fmla="*/ 13 f46 1"/>
                  <a:gd name="f61" fmla="*/ 40 f47 1"/>
                  <a:gd name="f62" fmla="*/ 16 f46 1"/>
                  <a:gd name="f63" fmla="*/ 33 f47 1"/>
                  <a:gd name="f64" fmla="*/ 20 f46 1"/>
                  <a:gd name="f65" fmla="*/ 7 f47 1"/>
                  <a:gd name="f66" fmla="*/ 12 f46 1"/>
                  <a:gd name="f67" fmla="*/ 0 f47 1"/>
                  <a:gd name="f68" fmla="*/ 5 f46 1"/>
                  <a:gd name="f69" fmla="+- f48 0 f1"/>
                  <a:gd name="f70" fmla="*/ f51 1 41"/>
                  <a:gd name="f71" fmla="*/ f52 1 22"/>
                  <a:gd name="f72" fmla="*/ f53 1 41"/>
                  <a:gd name="f73" fmla="*/ f54 1 22"/>
                  <a:gd name="f74" fmla="*/ f55 1 41"/>
                  <a:gd name="f75" fmla="*/ f56 1 22"/>
                  <a:gd name="f76" fmla="*/ f57 1 41"/>
                  <a:gd name="f77" fmla="*/ f58 1 22"/>
                  <a:gd name="f78" fmla="*/ f59 1 41"/>
                  <a:gd name="f79" fmla="*/ f60 1 22"/>
                  <a:gd name="f80" fmla="*/ f61 1 41"/>
                  <a:gd name="f81" fmla="*/ f62 1 22"/>
                  <a:gd name="f82" fmla="*/ f63 1 41"/>
                  <a:gd name="f83" fmla="*/ f64 1 22"/>
                  <a:gd name="f84" fmla="*/ f65 1 41"/>
                  <a:gd name="f85" fmla="*/ f66 1 22"/>
                  <a:gd name="f86" fmla="*/ f67 1 41"/>
                  <a:gd name="f87" fmla="*/ f68 1 22"/>
                  <a:gd name="f88" fmla="*/ 0 1 f49"/>
                  <a:gd name="f89" fmla="*/ f43 1 f49"/>
                  <a:gd name="f90" fmla="*/ 0 1 f50"/>
                  <a:gd name="f91" fmla="*/ f44 1 f50"/>
                  <a:gd name="f92" fmla="*/ f70 1 f49"/>
                  <a:gd name="f93" fmla="*/ f71 1 f50"/>
                  <a:gd name="f94" fmla="*/ f72 1 f49"/>
                  <a:gd name="f95" fmla="*/ f73 1 f50"/>
                  <a:gd name="f96" fmla="*/ f74 1 f49"/>
                  <a:gd name="f97" fmla="*/ f75 1 f50"/>
                  <a:gd name="f98" fmla="*/ f76 1 f49"/>
                  <a:gd name="f99" fmla="*/ f77 1 f50"/>
                  <a:gd name="f100" fmla="*/ f78 1 f49"/>
                  <a:gd name="f101" fmla="*/ f79 1 f50"/>
                  <a:gd name="f102" fmla="*/ f80 1 f49"/>
                  <a:gd name="f103" fmla="*/ f81 1 f50"/>
                  <a:gd name="f104" fmla="*/ f82 1 f49"/>
                  <a:gd name="f105" fmla="*/ f83 1 f50"/>
                  <a:gd name="f106" fmla="*/ f84 1 f49"/>
                  <a:gd name="f107" fmla="*/ f85 1 f50"/>
                  <a:gd name="f108" fmla="*/ f86 1 f49"/>
                  <a:gd name="f109" fmla="*/ f87 1 f50"/>
                  <a:gd name="f110" fmla="*/ f88 f40 1"/>
                  <a:gd name="f111" fmla="*/ f89 f40 1"/>
                  <a:gd name="f112" fmla="*/ f91 f41 1"/>
                  <a:gd name="f113" fmla="*/ f90 f41 1"/>
                  <a:gd name="f114" fmla="*/ f92 f40 1"/>
                  <a:gd name="f115" fmla="*/ f93 f41 1"/>
                  <a:gd name="f116" fmla="*/ f94 f40 1"/>
                  <a:gd name="f117" fmla="*/ f95 f41 1"/>
                  <a:gd name="f118" fmla="*/ f96 f40 1"/>
                  <a:gd name="f119" fmla="*/ f97 f41 1"/>
                  <a:gd name="f120" fmla="*/ f98 f40 1"/>
                  <a:gd name="f121" fmla="*/ f99 f41 1"/>
                  <a:gd name="f122" fmla="*/ f100 f40 1"/>
                  <a:gd name="f123" fmla="*/ f101 f41 1"/>
                  <a:gd name="f124" fmla="*/ f102 f40 1"/>
                  <a:gd name="f125" fmla="*/ f103 f41 1"/>
                  <a:gd name="f126" fmla="*/ f104 f40 1"/>
                  <a:gd name="f127" fmla="*/ f105 f41 1"/>
                  <a:gd name="f128" fmla="*/ f106 f40 1"/>
                  <a:gd name="f129" fmla="*/ f107 f41 1"/>
                  <a:gd name="f130" fmla="*/ f108 f40 1"/>
                  <a:gd name="f131" fmla="*/ f109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9">
                    <a:pos x="f114" y="f115"/>
                  </a:cxn>
                  <a:cxn ang="f69">
                    <a:pos x="f116" y="f117"/>
                  </a:cxn>
                  <a:cxn ang="f69">
                    <a:pos x="f118" y="f119"/>
                  </a:cxn>
                  <a:cxn ang="f69">
                    <a:pos x="f120" y="f121"/>
                  </a:cxn>
                  <a:cxn ang="f69">
                    <a:pos x="f122" y="f123"/>
                  </a:cxn>
                  <a:cxn ang="f69">
                    <a:pos x="f124" y="f125"/>
                  </a:cxn>
                  <a:cxn ang="f69">
                    <a:pos x="f126" y="f127"/>
                  </a:cxn>
                  <a:cxn ang="f69">
                    <a:pos x="f128" y="f129"/>
                  </a:cxn>
                  <a:cxn ang="f69">
                    <a:pos x="f130" y="f131"/>
                  </a:cxn>
                  <a:cxn ang="f69">
                    <a:pos x="f114" y="f115"/>
                  </a:cxn>
                </a:cxnLst>
                <a:rect l="f110" t="f113" r="f111" b="f112"/>
                <a:pathLst>
                  <a:path w="41" h="22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4"/>
                      <a:pt x="f15" y="f14"/>
                      <a:pt x="f16" y="f17"/>
                    </a:cubicBezTo>
                    <a:cubicBezTo>
                      <a:pt x="f18" y="f9"/>
                      <a:pt x="f19" y="f9"/>
                      <a:pt x="f20" y="f21"/>
                    </a:cubicBezTo>
                    <a:cubicBezTo>
                      <a:pt x="f22" y="f17"/>
                      <a:pt x="f23" y="f24"/>
                      <a:pt x="f25" y="f9"/>
                    </a:cubicBezTo>
                    <a:cubicBezTo>
                      <a:pt x="f26" y="f9"/>
                      <a:pt x="f6" y="f27"/>
                      <a:pt x="f26" y="f28"/>
                    </a:cubicBezTo>
                    <a:cubicBezTo>
                      <a:pt x="f29" y="f30"/>
                      <a:pt x="f23" y="f7"/>
                      <a:pt x="f31" y="f32"/>
                    </a:cubicBezTo>
                    <a:cubicBezTo>
                      <a:pt x="f33" y="f34"/>
                      <a:pt x="f27" y="f27"/>
                      <a:pt x="f35" y="f24"/>
                    </a:cubicBezTo>
                    <a:cubicBezTo>
                      <a:pt x="f10" y="f24"/>
                      <a:pt x="f5" y="f36"/>
                      <a:pt x="f5" y="f12"/>
                    </a:cubicBezTo>
                    <a:cubicBezTo>
                      <a:pt x="f37" y="f38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DB19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2" name="Freeform 623">
                <a:extLst>
                  <a:ext uri="{FF2B5EF4-FFF2-40B4-BE49-F238E27FC236}">
                    <a16:creationId xmlns:a16="http://schemas.microsoft.com/office/drawing/2014/main" id="{A68D8640-AEC5-4C00-46E4-D72613144FE4}"/>
                  </a:ext>
                </a:extLst>
              </p:cNvPr>
              <p:cNvSpPr/>
              <p:nvPr/>
            </p:nvSpPr>
            <p:spPr>
              <a:xfrm>
                <a:off x="8081960" y="4664080"/>
                <a:ext cx="26983" cy="1079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45"/>
                  <a:gd name="f8" fmla="val 18"/>
                  <a:gd name="f9" fmla="val 24"/>
                  <a:gd name="f10" fmla="val 10"/>
                  <a:gd name="f11" fmla="val 30"/>
                  <a:gd name="f12" fmla="val 35"/>
                  <a:gd name="f13" fmla="val 37"/>
                  <a:gd name="f14" fmla="val 39"/>
                  <a:gd name="f15" fmla="val 40"/>
                  <a:gd name="f16" fmla="val 42"/>
                  <a:gd name="f17" fmla="val 9"/>
                  <a:gd name="f18" fmla="val 6"/>
                  <a:gd name="f19" fmla="val 3"/>
                  <a:gd name="f20" fmla="val 1"/>
                  <a:gd name="f21" fmla="val 43"/>
                  <a:gd name="f22" fmla="val 32"/>
                  <a:gd name="f23" fmla="val 25"/>
                  <a:gd name="f24" fmla="val 2"/>
                  <a:gd name="f25" fmla="val 14"/>
                  <a:gd name="f26" fmla="val 4"/>
                  <a:gd name="f27" fmla="val 19"/>
                  <a:gd name="f28" fmla="val 17"/>
                  <a:gd name="f29" fmla="val 15"/>
                  <a:gd name="f30" fmla="val 8"/>
                  <a:gd name="f31" fmla="val 12"/>
                  <a:gd name="f32" fmla="val 5"/>
                  <a:gd name="f33" fmla="val 7"/>
                  <a:gd name="f34" fmla="+- 0 0 -90"/>
                  <a:gd name="f35" fmla="*/ f3 1 11"/>
                  <a:gd name="f36" fmla="*/ f4 1 45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1"/>
                  <a:gd name="f45" fmla="*/ f41 1 45"/>
                  <a:gd name="f46" fmla="*/ 11 f42 1"/>
                  <a:gd name="f47" fmla="*/ 18 f41 1"/>
                  <a:gd name="f48" fmla="*/ 35 f41 1"/>
                  <a:gd name="f49" fmla="*/ 10 f42 1"/>
                  <a:gd name="f50" fmla="*/ 40 f41 1"/>
                  <a:gd name="f51" fmla="*/ 6 f42 1"/>
                  <a:gd name="f52" fmla="*/ 45 f41 1"/>
                  <a:gd name="f53" fmla="*/ 0 f42 1"/>
                  <a:gd name="f54" fmla="*/ 2 f42 1"/>
                  <a:gd name="f55" fmla="*/ 4 f42 1"/>
                  <a:gd name="f56" fmla="*/ 17 f41 1"/>
                  <a:gd name="f57" fmla="*/ 3 f42 1"/>
                  <a:gd name="f58" fmla="*/ 11 f41 1"/>
                  <a:gd name="f59" fmla="*/ 4 f41 1"/>
                  <a:gd name="f60" fmla="*/ 5 f42 1"/>
                  <a:gd name="f61" fmla="*/ 1 f41 1"/>
                  <a:gd name="f62" fmla="*/ 7 f41 1"/>
                  <a:gd name="f63" fmla="+- f43 0 f1"/>
                  <a:gd name="f64" fmla="*/ f46 1 11"/>
                  <a:gd name="f65" fmla="*/ f47 1 45"/>
                  <a:gd name="f66" fmla="*/ f48 1 45"/>
                  <a:gd name="f67" fmla="*/ f49 1 11"/>
                  <a:gd name="f68" fmla="*/ f50 1 45"/>
                  <a:gd name="f69" fmla="*/ f51 1 11"/>
                  <a:gd name="f70" fmla="*/ f52 1 45"/>
                  <a:gd name="f71" fmla="*/ f53 1 11"/>
                  <a:gd name="f72" fmla="*/ f54 1 11"/>
                  <a:gd name="f73" fmla="*/ f55 1 11"/>
                  <a:gd name="f74" fmla="*/ f56 1 45"/>
                  <a:gd name="f75" fmla="*/ f57 1 11"/>
                  <a:gd name="f76" fmla="*/ f58 1 45"/>
                  <a:gd name="f77" fmla="*/ f59 1 45"/>
                  <a:gd name="f78" fmla="*/ f60 1 11"/>
                  <a:gd name="f79" fmla="*/ f61 1 45"/>
                  <a:gd name="f80" fmla="*/ f62 1 45"/>
                  <a:gd name="f81" fmla="*/ 0 1 f44"/>
                  <a:gd name="f82" fmla="*/ f38 1 f44"/>
                  <a:gd name="f83" fmla="*/ 0 1 f45"/>
                  <a:gd name="f84" fmla="*/ f39 1 f45"/>
                  <a:gd name="f85" fmla="*/ f64 1 f44"/>
                  <a:gd name="f86" fmla="*/ f65 1 f45"/>
                  <a:gd name="f87" fmla="*/ f66 1 f45"/>
                  <a:gd name="f88" fmla="*/ f67 1 f44"/>
                  <a:gd name="f89" fmla="*/ f68 1 f45"/>
                  <a:gd name="f90" fmla="*/ f69 1 f44"/>
                  <a:gd name="f91" fmla="*/ f70 1 f45"/>
                  <a:gd name="f92" fmla="*/ f71 1 f44"/>
                  <a:gd name="f93" fmla="*/ f72 1 f44"/>
                  <a:gd name="f94" fmla="*/ f73 1 f44"/>
                  <a:gd name="f95" fmla="*/ f74 1 f45"/>
                  <a:gd name="f96" fmla="*/ f75 1 f44"/>
                  <a:gd name="f97" fmla="*/ f76 1 f45"/>
                  <a:gd name="f98" fmla="*/ f77 1 f45"/>
                  <a:gd name="f99" fmla="*/ f78 1 f44"/>
                  <a:gd name="f100" fmla="*/ f79 1 f45"/>
                  <a:gd name="f101" fmla="*/ f80 1 f45"/>
                  <a:gd name="f102" fmla="*/ f81 f35 1"/>
                  <a:gd name="f103" fmla="*/ f82 f35 1"/>
                  <a:gd name="f104" fmla="*/ f84 f36 1"/>
                  <a:gd name="f105" fmla="*/ f83 f36 1"/>
                  <a:gd name="f106" fmla="*/ f85 f35 1"/>
                  <a:gd name="f107" fmla="*/ f86 f36 1"/>
                  <a:gd name="f108" fmla="*/ f87 f36 1"/>
                  <a:gd name="f109" fmla="*/ f88 f35 1"/>
                  <a:gd name="f110" fmla="*/ f89 f36 1"/>
                  <a:gd name="f111" fmla="*/ f90 f35 1"/>
                  <a:gd name="f112" fmla="*/ f91 f36 1"/>
                  <a:gd name="f113" fmla="*/ f92 f35 1"/>
                  <a:gd name="f114" fmla="*/ f93 f35 1"/>
                  <a:gd name="f115" fmla="*/ f94 f35 1"/>
                  <a:gd name="f116" fmla="*/ f95 f36 1"/>
                  <a:gd name="f117" fmla="*/ f96 f35 1"/>
                  <a:gd name="f118" fmla="*/ f97 f36 1"/>
                  <a:gd name="f119" fmla="*/ f98 f36 1"/>
                  <a:gd name="f120" fmla="*/ f99 f35 1"/>
                  <a:gd name="f121" fmla="*/ f100 f36 1"/>
                  <a:gd name="f122" fmla="*/ f101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106" y="f107"/>
                  </a:cxn>
                  <a:cxn ang="f63">
                    <a:pos x="f106" y="f108"/>
                  </a:cxn>
                  <a:cxn ang="f63">
                    <a:pos x="f109" y="f110"/>
                  </a:cxn>
                  <a:cxn ang="f63">
                    <a:pos x="f111" y="f112"/>
                  </a:cxn>
                  <a:cxn ang="f63">
                    <a:pos x="f113" y="f110"/>
                  </a:cxn>
                  <a:cxn ang="f63">
                    <a:pos x="f114" y="f107"/>
                  </a:cxn>
                  <a:cxn ang="f63">
                    <a:pos x="f115" y="f116"/>
                  </a:cxn>
                  <a:cxn ang="f63">
                    <a:pos x="f117" y="f118"/>
                  </a:cxn>
                  <a:cxn ang="f63">
                    <a:pos x="f117" y="f119"/>
                  </a:cxn>
                  <a:cxn ang="f63">
                    <a:pos x="f120" y="f121"/>
                  </a:cxn>
                  <a:cxn ang="f63">
                    <a:pos x="f106" y="f122"/>
                  </a:cxn>
                  <a:cxn ang="f63">
                    <a:pos x="f106" y="f107"/>
                  </a:cxn>
                </a:cxnLst>
                <a:rect l="f102" t="f105" r="f103" b="f104"/>
                <a:pathLst>
                  <a:path w="11" h="45">
                    <a:moveTo>
                      <a:pt x="f6" y="f8"/>
                    </a:moveTo>
                    <a:cubicBezTo>
                      <a:pt x="f6" y="f9"/>
                      <a:pt x="f10" y="f11"/>
                      <a:pt x="f6" y="f12"/>
                    </a:cubicBezTo>
                    <a:cubicBezTo>
                      <a:pt x="f6" y="f13"/>
                      <a:pt x="f6" y="f14"/>
                      <a:pt x="f10" y="f15"/>
                    </a:cubicBezTo>
                    <a:cubicBezTo>
                      <a:pt x="f10" y="f16"/>
                      <a:pt x="f17" y="f7"/>
                      <a:pt x="f18" y="f7"/>
                    </a:cubicBezTo>
                    <a:cubicBezTo>
                      <a:pt x="f19" y="f7"/>
                      <a:pt x="f20" y="f21"/>
                      <a:pt x="f5" y="f15"/>
                    </a:cubicBezTo>
                    <a:cubicBezTo>
                      <a:pt x="f5" y="f22"/>
                      <a:pt x="f20" y="f23"/>
                      <a:pt x="f24" y="f8"/>
                    </a:cubicBezTo>
                    <a:cubicBezTo>
                      <a:pt x="f24" y="f25"/>
                      <a:pt x="f26" y="f27"/>
                      <a:pt x="f26" y="f28"/>
                    </a:cubicBezTo>
                    <a:cubicBezTo>
                      <a:pt x="f26" y="f29"/>
                      <a:pt x="f30" y="f31"/>
                      <a:pt x="f19" y="f6"/>
                    </a:cubicBezTo>
                    <a:cubicBezTo>
                      <a:pt x="f20" y="f10"/>
                      <a:pt x="f24" y="f18"/>
                      <a:pt x="f19" y="f26"/>
                    </a:cubicBezTo>
                    <a:cubicBezTo>
                      <a:pt x="f19" y="f24"/>
                      <a:pt x="f26" y="f5"/>
                      <a:pt x="f32" y="f20"/>
                    </a:cubicBezTo>
                    <a:cubicBezTo>
                      <a:pt x="f33" y="f19"/>
                      <a:pt x="f6" y="f19"/>
                      <a:pt x="f6" y="f33"/>
                    </a:cubicBezTo>
                    <a:cubicBezTo>
                      <a:pt x="f6" y="f6"/>
                      <a:pt x="f6" y="f29"/>
                      <a:pt x="f6" y="f8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3" name="Freeform 624">
                <a:extLst>
                  <a:ext uri="{FF2B5EF4-FFF2-40B4-BE49-F238E27FC236}">
                    <a16:creationId xmlns:a16="http://schemas.microsoft.com/office/drawing/2014/main" id="{4F05F50E-98A1-A53E-8417-28A6654B3069}"/>
                  </a:ext>
                </a:extLst>
              </p:cNvPr>
              <p:cNvSpPr/>
              <p:nvPr/>
            </p:nvSpPr>
            <p:spPr>
              <a:xfrm>
                <a:off x="8493130" y="4951411"/>
                <a:ext cx="47621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34"/>
                  <a:gd name="f8" fmla="val 8"/>
                  <a:gd name="f9" fmla="val 4"/>
                  <a:gd name="f10" fmla="val 1"/>
                  <a:gd name="f11" fmla="val 2"/>
                  <a:gd name="f12" fmla="val 7"/>
                  <a:gd name="f13" fmla="val 10"/>
                  <a:gd name="f14" fmla="val 12"/>
                  <a:gd name="f15" fmla="val 3"/>
                  <a:gd name="f16" fmla="val 13"/>
                  <a:gd name="f17" fmla="val 15"/>
                  <a:gd name="f18" fmla="val 6"/>
                  <a:gd name="f19" fmla="val 14"/>
                  <a:gd name="f20" fmla="val 17"/>
                  <a:gd name="f21" fmla="val 19"/>
                  <a:gd name="f22" fmla="val 24"/>
                  <a:gd name="f23" fmla="val 28"/>
                  <a:gd name="f24" fmla="val 18"/>
                  <a:gd name="f25" fmla="val 31"/>
                  <a:gd name="f26" fmla="val 33"/>
                  <a:gd name="f27" fmla="val 30"/>
                  <a:gd name="f28" fmla="val 9"/>
                  <a:gd name="f29" fmla="val 27"/>
                  <a:gd name="f30" fmla="val 22"/>
                  <a:gd name="f31" fmla="+- 0 0 -90"/>
                  <a:gd name="f32" fmla="*/ f3 1 20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0"/>
                  <a:gd name="f42" fmla="*/ f38 1 34"/>
                  <a:gd name="f43" fmla="*/ 0 f39 1"/>
                  <a:gd name="f44" fmla="*/ 8 f38 1"/>
                  <a:gd name="f45" fmla="*/ 4 f39 1"/>
                  <a:gd name="f46" fmla="*/ 1 f38 1"/>
                  <a:gd name="f47" fmla="*/ 12 f39 1"/>
                  <a:gd name="f48" fmla="*/ 3 f38 1"/>
                  <a:gd name="f49" fmla="*/ 15 f39 1"/>
                  <a:gd name="f50" fmla="*/ 19 f39 1"/>
                  <a:gd name="f51" fmla="*/ 24 f38 1"/>
                  <a:gd name="f52" fmla="*/ 14 f39 1"/>
                  <a:gd name="f53" fmla="*/ 33 f38 1"/>
                  <a:gd name="f54" fmla="*/ 9 f39 1"/>
                  <a:gd name="f55" fmla="*/ 27 f38 1"/>
                  <a:gd name="f56" fmla="*/ 3 f39 1"/>
                  <a:gd name="f57" fmla="*/ 15 f38 1"/>
                  <a:gd name="f58" fmla="+- f40 0 f1"/>
                  <a:gd name="f59" fmla="*/ f43 1 20"/>
                  <a:gd name="f60" fmla="*/ f44 1 34"/>
                  <a:gd name="f61" fmla="*/ f45 1 20"/>
                  <a:gd name="f62" fmla="*/ f46 1 34"/>
                  <a:gd name="f63" fmla="*/ f47 1 20"/>
                  <a:gd name="f64" fmla="*/ f48 1 34"/>
                  <a:gd name="f65" fmla="*/ f49 1 20"/>
                  <a:gd name="f66" fmla="*/ f50 1 20"/>
                  <a:gd name="f67" fmla="*/ f51 1 34"/>
                  <a:gd name="f68" fmla="*/ f52 1 20"/>
                  <a:gd name="f69" fmla="*/ f53 1 34"/>
                  <a:gd name="f70" fmla="*/ f54 1 20"/>
                  <a:gd name="f71" fmla="*/ f55 1 34"/>
                  <a:gd name="f72" fmla="*/ f56 1 20"/>
                  <a:gd name="f73" fmla="*/ f57 1 34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1"/>
                  <a:gd name="f86" fmla="*/ f67 1 f42"/>
                  <a:gd name="f87" fmla="*/ f68 1 f41"/>
                  <a:gd name="f88" fmla="*/ f69 1 f42"/>
                  <a:gd name="f89" fmla="*/ f70 1 f41"/>
                  <a:gd name="f90" fmla="*/ f71 1 f42"/>
                  <a:gd name="f91" fmla="*/ f72 1 f41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2 1"/>
                  <a:gd name="f105" fmla="*/ f86 f33 1"/>
                  <a:gd name="f106" fmla="*/ f87 f32 1"/>
                  <a:gd name="f107" fmla="*/ f88 f33 1"/>
                  <a:gd name="f108" fmla="*/ f89 f32 1"/>
                  <a:gd name="f109" fmla="*/ f90 f33 1"/>
                  <a:gd name="f110" fmla="*/ f91 f32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98"/>
                  </a:cxn>
                  <a:cxn ang="f58">
                    <a:pos x="f104" y="f105"/>
                  </a:cxn>
                  <a:cxn ang="f58">
                    <a:pos x="f106" y="f107"/>
                  </a:cxn>
                  <a:cxn ang="f58">
                    <a:pos x="f108" y="f109"/>
                  </a:cxn>
                  <a:cxn ang="f58">
                    <a:pos x="f110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20" h="34">
                    <a:moveTo>
                      <a:pt x="f5" y="f8"/>
                    </a:moveTo>
                    <a:cubicBezTo>
                      <a:pt x="f5" y="f9"/>
                      <a:pt x="f10" y="f11"/>
                      <a:pt x="f9" y="f10"/>
                    </a:cubicBezTo>
                    <a:cubicBezTo>
                      <a:pt x="f12" y="f5"/>
                      <a:pt x="f13" y="f5"/>
                      <a:pt x="f14" y="f15"/>
                    </a:cubicBezTo>
                    <a:cubicBezTo>
                      <a:pt x="f16" y="f9"/>
                      <a:pt x="f17" y="f18"/>
                      <a:pt x="f17" y="f8"/>
                    </a:cubicBezTo>
                    <a:cubicBezTo>
                      <a:pt x="f17" y="f19"/>
                      <a:pt x="f20" y="f21"/>
                      <a:pt x="f21" y="f22"/>
                    </a:cubicBezTo>
                    <a:cubicBezTo>
                      <a:pt x="f6" y="f23"/>
                      <a:pt x="f24" y="f25"/>
                      <a:pt x="f19" y="f26"/>
                    </a:cubicBezTo>
                    <a:cubicBezTo>
                      <a:pt x="f13" y="f7"/>
                      <a:pt x="f13" y="f27"/>
                      <a:pt x="f28" y="f29"/>
                    </a:cubicBezTo>
                    <a:cubicBezTo>
                      <a:pt x="f8" y="f30"/>
                      <a:pt x="f12" y="f24"/>
                      <a:pt x="f15" y="f17"/>
                    </a:cubicBezTo>
                    <a:cubicBezTo>
                      <a:pt x="f10" y="f16"/>
                      <a:pt x="f5" y="f13"/>
                      <a:pt x="f5" y="f8"/>
                    </a:cubicBezTo>
                    <a:close/>
                  </a:path>
                </a:pathLst>
              </a:custGeom>
              <a:solidFill>
                <a:srgbClr val="F4AB2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4" name="Freeform 625">
                <a:extLst>
                  <a:ext uri="{FF2B5EF4-FFF2-40B4-BE49-F238E27FC236}">
                    <a16:creationId xmlns:a16="http://schemas.microsoft.com/office/drawing/2014/main" id="{CC2C8E6D-1427-25D9-AC8A-EF1AEE8A9569}"/>
                  </a:ext>
                </a:extLst>
              </p:cNvPr>
              <p:cNvSpPr/>
              <p:nvPr/>
            </p:nvSpPr>
            <p:spPr>
              <a:xfrm>
                <a:off x="7788273" y="5114925"/>
                <a:ext cx="79379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3"/>
                  <a:gd name="f7" fmla="val 18"/>
                  <a:gd name="f8" fmla="val 23"/>
                  <a:gd name="f9" fmla="val 12"/>
                  <a:gd name="f10" fmla="val 11"/>
                  <a:gd name="f11" fmla="val 15"/>
                  <a:gd name="f12" fmla="val 16"/>
                  <a:gd name="f13" fmla="val 8"/>
                  <a:gd name="f14" fmla="val 17"/>
                  <a:gd name="f15" fmla="val 4"/>
                  <a:gd name="f16" fmla="val 2"/>
                  <a:gd name="f17" fmla="val 14"/>
                  <a:gd name="f18" fmla="val 1"/>
                  <a:gd name="f19" fmla="val 9"/>
                  <a:gd name="f20" fmla="val 7"/>
                  <a:gd name="f21" fmla="val 5"/>
                  <a:gd name="f22" fmla="val 13"/>
                  <a:gd name="f23" fmla="val 3"/>
                  <a:gd name="f24" fmla="val 19"/>
                  <a:gd name="f25" fmla="val 22"/>
                  <a:gd name="f26" fmla="val 24"/>
                  <a:gd name="f27" fmla="val 26"/>
                  <a:gd name="f28" fmla="val 28"/>
                  <a:gd name="f29" fmla="val 30"/>
                  <a:gd name="f30" fmla="val 6"/>
                  <a:gd name="f31" fmla="val 32"/>
                  <a:gd name="f32" fmla="+- 0 0 -90"/>
                  <a:gd name="f33" fmla="*/ f3 1 33"/>
                  <a:gd name="f34" fmla="*/ f4 1 18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33"/>
                  <a:gd name="f43" fmla="*/ f39 1 18"/>
                  <a:gd name="f44" fmla="*/ 23 f40 1"/>
                  <a:gd name="f45" fmla="*/ 12 f39 1"/>
                  <a:gd name="f46" fmla="*/ 11 f40 1"/>
                  <a:gd name="f47" fmla="*/ 16 f39 1"/>
                  <a:gd name="f48" fmla="*/ 2 f40 1"/>
                  <a:gd name="f49" fmla="*/ 14 f39 1"/>
                  <a:gd name="f50" fmla="*/ 7 f39 1"/>
                  <a:gd name="f51" fmla="*/ 13 f40 1"/>
                  <a:gd name="f52" fmla="*/ 2 f39 1"/>
                  <a:gd name="f53" fmla="*/ 22 f40 1"/>
                  <a:gd name="f54" fmla="*/ 28 f40 1"/>
                  <a:gd name="f55" fmla="*/ 32 f40 1"/>
                  <a:gd name="f56" fmla="*/ 9 f39 1"/>
                  <a:gd name="f57" fmla="+- f41 0 f1"/>
                  <a:gd name="f58" fmla="*/ f44 1 33"/>
                  <a:gd name="f59" fmla="*/ f45 1 18"/>
                  <a:gd name="f60" fmla="*/ f46 1 33"/>
                  <a:gd name="f61" fmla="*/ f47 1 18"/>
                  <a:gd name="f62" fmla="*/ f48 1 33"/>
                  <a:gd name="f63" fmla="*/ f49 1 18"/>
                  <a:gd name="f64" fmla="*/ f50 1 18"/>
                  <a:gd name="f65" fmla="*/ f51 1 33"/>
                  <a:gd name="f66" fmla="*/ f52 1 18"/>
                  <a:gd name="f67" fmla="*/ f53 1 33"/>
                  <a:gd name="f68" fmla="*/ f54 1 33"/>
                  <a:gd name="f69" fmla="*/ f55 1 33"/>
                  <a:gd name="f70" fmla="*/ f56 1 18"/>
                  <a:gd name="f71" fmla="*/ 0 1 f42"/>
                  <a:gd name="f72" fmla="*/ f36 1 f42"/>
                  <a:gd name="f73" fmla="*/ 0 1 f43"/>
                  <a:gd name="f74" fmla="*/ f37 1 f43"/>
                  <a:gd name="f75" fmla="*/ f58 1 f42"/>
                  <a:gd name="f76" fmla="*/ f59 1 f43"/>
                  <a:gd name="f77" fmla="*/ f60 1 f42"/>
                  <a:gd name="f78" fmla="*/ f61 1 f43"/>
                  <a:gd name="f79" fmla="*/ f62 1 f42"/>
                  <a:gd name="f80" fmla="*/ f63 1 f43"/>
                  <a:gd name="f81" fmla="*/ f64 1 f43"/>
                  <a:gd name="f82" fmla="*/ f65 1 f42"/>
                  <a:gd name="f83" fmla="*/ f66 1 f43"/>
                  <a:gd name="f84" fmla="*/ f67 1 f42"/>
                  <a:gd name="f85" fmla="*/ f68 1 f42"/>
                  <a:gd name="f86" fmla="*/ f69 1 f42"/>
                  <a:gd name="f87" fmla="*/ f70 1 f43"/>
                  <a:gd name="f88" fmla="*/ f71 f33 1"/>
                  <a:gd name="f89" fmla="*/ f72 f33 1"/>
                  <a:gd name="f90" fmla="*/ f74 f34 1"/>
                  <a:gd name="f91" fmla="*/ f73 f34 1"/>
                  <a:gd name="f92" fmla="*/ f75 f33 1"/>
                  <a:gd name="f93" fmla="*/ f76 f34 1"/>
                  <a:gd name="f94" fmla="*/ f77 f33 1"/>
                  <a:gd name="f95" fmla="*/ f78 f34 1"/>
                  <a:gd name="f96" fmla="*/ f79 f33 1"/>
                  <a:gd name="f97" fmla="*/ f80 f34 1"/>
                  <a:gd name="f98" fmla="*/ f81 f34 1"/>
                  <a:gd name="f99" fmla="*/ f82 f33 1"/>
                  <a:gd name="f100" fmla="*/ f83 f34 1"/>
                  <a:gd name="f101" fmla="*/ f84 f33 1"/>
                  <a:gd name="f102" fmla="*/ f85 f33 1"/>
                  <a:gd name="f103" fmla="*/ f86 f33 1"/>
                  <a:gd name="f104" fmla="*/ f87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2" y="f93"/>
                  </a:cxn>
                  <a:cxn ang="f57">
                    <a:pos x="f94" y="f95"/>
                  </a:cxn>
                  <a:cxn ang="f57">
                    <a:pos x="f96" y="f97"/>
                  </a:cxn>
                  <a:cxn ang="f57">
                    <a:pos x="f96" y="f98"/>
                  </a:cxn>
                  <a:cxn ang="f57">
                    <a:pos x="f99" y="f100"/>
                  </a:cxn>
                  <a:cxn ang="f57">
                    <a:pos x="f101" y="f100"/>
                  </a:cxn>
                  <a:cxn ang="f57">
                    <a:pos x="f102" y="f100"/>
                  </a:cxn>
                  <a:cxn ang="f57">
                    <a:pos x="f103" y="f104"/>
                  </a:cxn>
                  <a:cxn ang="f57">
                    <a:pos x="f92" y="f93"/>
                  </a:cxn>
                </a:cxnLst>
                <a:rect l="f88" t="f91" r="f89" b="f90"/>
                <a:pathLst>
                  <a:path w="33" h="18">
                    <a:moveTo>
                      <a:pt x="f8" y="f9"/>
                    </a:moveTo>
                    <a:cubicBezTo>
                      <a:pt x="f7" y="f10"/>
                      <a:pt x="f11" y="f11"/>
                      <a:pt x="f10" y="f12"/>
                    </a:cubicBezTo>
                    <a:cubicBezTo>
                      <a:pt x="f13" y="f14"/>
                      <a:pt x="f15" y="f7"/>
                      <a:pt x="f16" y="f17"/>
                    </a:cubicBezTo>
                    <a:cubicBezTo>
                      <a:pt x="f18" y="f9"/>
                      <a:pt x="f5" y="f19"/>
                      <a:pt x="f16" y="f20"/>
                    </a:cubicBezTo>
                    <a:cubicBezTo>
                      <a:pt x="f21" y="f16"/>
                      <a:pt x="f19" y="f5"/>
                      <a:pt x="f22" y="f16"/>
                    </a:cubicBezTo>
                    <a:cubicBezTo>
                      <a:pt x="f14" y="f23"/>
                      <a:pt x="f24" y="f23"/>
                      <a:pt x="f25" y="f16"/>
                    </a:cubicBezTo>
                    <a:cubicBezTo>
                      <a:pt x="f26" y="f18"/>
                      <a:pt x="f27" y="f5"/>
                      <a:pt x="f28" y="f16"/>
                    </a:cubicBezTo>
                    <a:cubicBezTo>
                      <a:pt x="f29" y="f15"/>
                      <a:pt x="f6" y="f30"/>
                      <a:pt x="f31" y="f19"/>
                    </a:cubicBezTo>
                    <a:cubicBezTo>
                      <a:pt x="f29" y="f22"/>
                      <a:pt x="f27" y="f9"/>
                      <a:pt x="f8" y="f9"/>
                    </a:cubicBezTo>
                    <a:close/>
                  </a:path>
                </a:pathLst>
              </a:custGeom>
              <a:solidFill>
                <a:srgbClr val="F7BE2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5" name="Freeform 626">
                <a:extLst>
                  <a:ext uri="{FF2B5EF4-FFF2-40B4-BE49-F238E27FC236}">
                    <a16:creationId xmlns:a16="http://schemas.microsoft.com/office/drawing/2014/main" id="{241FE717-3DAD-5BBF-EF7C-5F4E3E9B46B6}"/>
                  </a:ext>
                </a:extLst>
              </p:cNvPr>
              <p:cNvSpPr/>
              <p:nvPr/>
            </p:nvSpPr>
            <p:spPr>
              <a:xfrm>
                <a:off x="8474073" y="4568827"/>
                <a:ext cx="73023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1"/>
                  <a:gd name="f8" fmla="val 14"/>
                  <a:gd name="f9" fmla="val 17"/>
                  <a:gd name="f10" fmla="val 30"/>
                  <a:gd name="f11" fmla="val 20"/>
                  <a:gd name="f12" fmla="val 27"/>
                  <a:gd name="f13" fmla="val 23"/>
                  <a:gd name="f14" fmla="val 19"/>
                  <a:gd name="f15" fmla="val 16"/>
                  <a:gd name="f16" fmla="val 18"/>
                  <a:gd name="f17" fmla="val 12"/>
                  <a:gd name="f18" fmla="val 8"/>
                  <a:gd name="f19" fmla="val 15"/>
                  <a:gd name="f20" fmla="val 7"/>
                  <a:gd name="f21" fmla="val 6"/>
                  <a:gd name="f22" fmla="val 4"/>
                  <a:gd name="f23" fmla="val 13"/>
                  <a:gd name="f24" fmla="val 2"/>
                  <a:gd name="f25" fmla="val 11"/>
                  <a:gd name="f26" fmla="val 3"/>
                  <a:gd name="f27" fmla="val 9"/>
                  <a:gd name="f28" fmla="+- 0 0 -90"/>
                  <a:gd name="f29" fmla="*/ f3 1 31"/>
                  <a:gd name="f30" fmla="*/ f4 1 21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31"/>
                  <a:gd name="f39" fmla="*/ f35 1 21"/>
                  <a:gd name="f40" fmla="*/ 31 f36 1"/>
                  <a:gd name="f41" fmla="*/ 14 f35 1"/>
                  <a:gd name="f42" fmla="*/ 27 f36 1"/>
                  <a:gd name="f43" fmla="*/ 20 f35 1"/>
                  <a:gd name="f44" fmla="*/ 16 f36 1"/>
                  <a:gd name="f45" fmla="*/ 18 f35 1"/>
                  <a:gd name="f46" fmla="*/ 8 f36 1"/>
                  <a:gd name="f47" fmla="*/ 15 f35 1"/>
                  <a:gd name="f48" fmla="*/ 4 f36 1"/>
                  <a:gd name="f49" fmla="*/ 13 f35 1"/>
                  <a:gd name="f50" fmla="*/ 2 f36 1"/>
                  <a:gd name="f51" fmla="*/ 4 f35 1"/>
                  <a:gd name="f52" fmla="*/ 9 f36 1"/>
                  <a:gd name="f53" fmla="*/ 3 f35 1"/>
                  <a:gd name="f54" fmla="*/ 23 f36 1"/>
                  <a:gd name="f55" fmla="*/ 6 f35 1"/>
                  <a:gd name="f56" fmla="+- f37 0 f1"/>
                  <a:gd name="f57" fmla="*/ f40 1 31"/>
                  <a:gd name="f58" fmla="*/ f41 1 21"/>
                  <a:gd name="f59" fmla="*/ f42 1 31"/>
                  <a:gd name="f60" fmla="*/ f43 1 21"/>
                  <a:gd name="f61" fmla="*/ f44 1 31"/>
                  <a:gd name="f62" fmla="*/ f45 1 21"/>
                  <a:gd name="f63" fmla="*/ f46 1 31"/>
                  <a:gd name="f64" fmla="*/ f47 1 21"/>
                  <a:gd name="f65" fmla="*/ f48 1 31"/>
                  <a:gd name="f66" fmla="*/ f49 1 21"/>
                  <a:gd name="f67" fmla="*/ f50 1 31"/>
                  <a:gd name="f68" fmla="*/ f51 1 21"/>
                  <a:gd name="f69" fmla="*/ f52 1 31"/>
                  <a:gd name="f70" fmla="*/ f53 1 21"/>
                  <a:gd name="f71" fmla="*/ f54 1 31"/>
                  <a:gd name="f72" fmla="*/ f55 1 21"/>
                  <a:gd name="f73" fmla="*/ 0 1 f38"/>
                  <a:gd name="f74" fmla="*/ f32 1 f38"/>
                  <a:gd name="f75" fmla="*/ 0 1 f39"/>
                  <a:gd name="f76" fmla="*/ f33 1 f39"/>
                  <a:gd name="f77" fmla="*/ f57 1 f38"/>
                  <a:gd name="f78" fmla="*/ f58 1 f39"/>
                  <a:gd name="f79" fmla="*/ f59 1 f38"/>
                  <a:gd name="f80" fmla="*/ f60 1 f39"/>
                  <a:gd name="f81" fmla="*/ f61 1 f38"/>
                  <a:gd name="f82" fmla="*/ f62 1 f39"/>
                  <a:gd name="f83" fmla="*/ f63 1 f38"/>
                  <a:gd name="f84" fmla="*/ f64 1 f39"/>
                  <a:gd name="f85" fmla="*/ f65 1 f38"/>
                  <a:gd name="f86" fmla="*/ f66 1 f39"/>
                  <a:gd name="f87" fmla="*/ f67 1 f38"/>
                  <a:gd name="f88" fmla="*/ f68 1 f39"/>
                  <a:gd name="f89" fmla="*/ f69 1 f38"/>
                  <a:gd name="f90" fmla="*/ f70 1 f39"/>
                  <a:gd name="f91" fmla="*/ f71 1 f38"/>
                  <a:gd name="f92" fmla="*/ f72 1 f39"/>
                  <a:gd name="f93" fmla="*/ f73 f29 1"/>
                  <a:gd name="f94" fmla="*/ f74 f29 1"/>
                  <a:gd name="f95" fmla="*/ f76 f30 1"/>
                  <a:gd name="f96" fmla="*/ f75 f30 1"/>
                  <a:gd name="f97" fmla="*/ f77 f29 1"/>
                  <a:gd name="f98" fmla="*/ f78 f30 1"/>
                  <a:gd name="f99" fmla="*/ f79 f29 1"/>
                  <a:gd name="f100" fmla="*/ f80 f30 1"/>
                  <a:gd name="f101" fmla="*/ f81 f29 1"/>
                  <a:gd name="f102" fmla="*/ f82 f30 1"/>
                  <a:gd name="f103" fmla="*/ f83 f29 1"/>
                  <a:gd name="f104" fmla="*/ f84 f30 1"/>
                  <a:gd name="f105" fmla="*/ f85 f29 1"/>
                  <a:gd name="f106" fmla="*/ f86 f30 1"/>
                  <a:gd name="f107" fmla="*/ f87 f29 1"/>
                  <a:gd name="f108" fmla="*/ f88 f30 1"/>
                  <a:gd name="f109" fmla="*/ f89 f29 1"/>
                  <a:gd name="f110" fmla="*/ f90 f30 1"/>
                  <a:gd name="f111" fmla="*/ f91 f29 1"/>
                  <a:gd name="f112" fmla="*/ f92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6"/>
                  </a:cxn>
                  <a:cxn ang="f56">
                    <a:pos x="f107" y="f108"/>
                  </a:cxn>
                  <a:cxn ang="f56">
                    <a:pos x="f109" y="f110"/>
                  </a:cxn>
                  <a:cxn ang="f56">
                    <a:pos x="f111" y="f112"/>
                  </a:cxn>
                  <a:cxn ang="f56">
                    <a:pos x="f97" y="f98"/>
                  </a:cxn>
                </a:cxnLst>
                <a:rect l="f93" t="f96" r="f94" b="f95"/>
                <a:pathLst>
                  <a:path w="31" h="21">
                    <a:moveTo>
                      <a:pt x="f6" y="f8"/>
                    </a:moveTo>
                    <a:cubicBezTo>
                      <a:pt x="f6" y="f9"/>
                      <a:pt x="f10" y="f11"/>
                      <a:pt x="f12" y="f11"/>
                    </a:cubicBezTo>
                    <a:cubicBezTo>
                      <a:pt x="f13" y="f7"/>
                      <a:pt x="f14" y="f7"/>
                      <a:pt x="f15" y="f16"/>
                    </a:cubicBezTo>
                    <a:cubicBezTo>
                      <a:pt x="f8" y="f15"/>
                      <a:pt x="f17" y="f8"/>
                      <a:pt x="f18" y="f19"/>
                    </a:cubicBezTo>
                    <a:cubicBezTo>
                      <a:pt x="f20" y="f19"/>
                      <a:pt x="f21" y="f8"/>
                      <a:pt x="f22" y="f23"/>
                    </a:cubicBezTo>
                    <a:cubicBezTo>
                      <a:pt x="f24" y="f25"/>
                      <a:pt x="f5" y="f20"/>
                      <a:pt x="f24" y="f22"/>
                    </a:cubicBezTo>
                    <a:cubicBezTo>
                      <a:pt x="f26" y="f5"/>
                      <a:pt x="f20" y="f24"/>
                      <a:pt x="f27" y="f26"/>
                    </a:cubicBezTo>
                    <a:cubicBezTo>
                      <a:pt x="f23" y="f21"/>
                      <a:pt x="f16" y="f21"/>
                      <a:pt x="f13" y="f21"/>
                    </a:cubicBezTo>
                    <a:cubicBezTo>
                      <a:pt x="f12" y="f20"/>
                      <a:pt x="f6" y="f18"/>
                      <a:pt x="f6" y="f8"/>
                    </a:cubicBezTo>
                    <a:close/>
                  </a:path>
                </a:pathLst>
              </a:custGeom>
              <a:solidFill>
                <a:srgbClr val="F7BE2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6" name="Freeform 627">
                <a:extLst>
                  <a:ext uri="{FF2B5EF4-FFF2-40B4-BE49-F238E27FC236}">
                    <a16:creationId xmlns:a16="http://schemas.microsoft.com/office/drawing/2014/main" id="{07D85E26-42B9-CDCA-9826-61B37A8A1CB2}"/>
                  </a:ext>
                </a:extLst>
              </p:cNvPr>
              <p:cNvSpPr/>
              <p:nvPr/>
            </p:nvSpPr>
            <p:spPr>
              <a:xfrm>
                <a:off x="8683627" y="5033964"/>
                <a:ext cx="38103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4"/>
                  <a:gd name="f8" fmla="val 15"/>
                  <a:gd name="f9" fmla="val 26"/>
                  <a:gd name="f10" fmla="val 30"/>
                  <a:gd name="f11" fmla="val 14"/>
                  <a:gd name="f12" fmla="val 33"/>
                  <a:gd name="f13" fmla="val 10"/>
                  <a:gd name="f14" fmla="val 7"/>
                  <a:gd name="f15" fmla="val 4"/>
                  <a:gd name="f16" fmla="val 3"/>
                  <a:gd name="f17" fmla="val 29"/>
                  <a:gd name="f18" fmla="val 2"/>
                  <a:gd name="f19" fmla="val 23"/>
                  <a:gd name="f20" fmla="val 19"/>
                  <a:gd name="f21" fmla="val 17"/>
                  <a:gd name="f22" fmla="val 1"/>
                  <a:gd name="f23" fmla="val 13"/>
                  <a:gd name="f24" fmla="val 11"/>
                  <a:gd name="f25" fmla="val 9"/>
                  <a:gd name="f26" fmla="val 6"/>
                  <a:gd name="f27" fmla="val 12"/>
                  <a:gd name="f28" fmla="val 21"/>
                  <a:gd name="f29" fmla="val 25"/>
                  <a:gd name="f30" fmla="+- 0 0 -90"/>
                  <a:gd name="f31" fmla="*/ f3 1 16"/>
                  <a:gd name="f32" fmla="*/ f4 1 34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6"/>
                  <a:gd name="f41" fmla="*/ f37 1 34"/>
                  <a:gd name="f42" fmla="*/ 15 f38 1"/>
                  <a:gd name="f43" fmla="*/ 26 f37 1"/>
                  <a:gd name="f44" fmla="*/ 10 f38 1"/>
                  <a:gd name="f45" fmla="*/ 34 f37 1"/>
                  <a:gd name="f46" fmla="*/ 3 f38 1"/>
                  <a:gd name="f47" fmla="*/ 29 f37 1"/>
                  <a:gd name="f48" fmla="*/ 2 f38 1"/>
                  <a:gd name="f49" fmla="*/ 19 f37 1"/>
                  <a:gd name="f50" fmla="*/ 1 f38 1"/>
                  <a:gd name="f51" fmla="*/ 13 f37 1"/>
                  <a:gd name="f52" fmla="*/ 0 f38 1"/>
                  <a:gd name="f53" fmla="*/ 7 f37 1"/>
                  <a:gd name="f54" fmla="*/ 6 f38 1"/>
                  <a:gd name="f55" fmla="*/ 1 f37 1"/>
                  <a:gd name="f56" fmla="*/ 14 f38 1"/>
                  <a:gd name="f57" fmla="*/ 21 f37 1"/>
                  <a:gd name="f58" fmla="+- f39 0 f1"/>
                  <a:gd name="f59" fmla="*/ f42 1 16"/>
                  <a:gd name="f60" fmla="*/ f43 1 34"/>
                  <a:gd name="f61" fmla="*/ f44 1 16"/>
                  <a:gd name="f62" fmla="*/ f45 1 34"/>
                  <a:gd name="f63" fmla="*/ f46 1 16"/>
                  <a:gd name="f64" fmla="*/ f47 1 34"/>
                  <a:gd name="f65" fmla="*/ f48 1 16"/>
                  <a:gd name="f66" fmla="*/ f49 1 34"/>
                  <a:gd name="f67" fmla="*/ f50 1 16"/>
                  <a:gd name="f68" fmla="*/ f51 1 34"/>
                  <a:gd name="f69" fmla="*/ f52 1 16"/>
                  <a:gd name="f70" fmla="*/ f53 1 34"/>
                  <a:gd name="f71" fmla="*/ f54 1 16"/>
                  <a:gd name="f72" fmla="*/ f55 1 34"/>
                  <a:gd name="f73" fmla="*/ f56 1 16"/>
                  <a:gd name="f74" fmla="*/ f57 1 34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01" y="f110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16" h="34">
                    <a:moveTo>
                      <a:pt x="f8" y="f9"/>
                    </a:moveTo>
                    <a:cubicBezTo>
                      <a:pt x="f6" y="f10"/>
                      <a:pt x="f11" y="f12"/>
                      <a:pt x="f13" y="f7"/>
                    </a:cubicBezTo>
                    <a:cubicBezTo>
                      <a:pt x="f14" y="f7"/>
                      <a:pt x="f15" y="f12"/>
                      <a:pt x="f16" y="f17"/>
                    </a:cubicBezTo>
                    <a:cubicBezTo>
                      <a:pt x="f18" y="f9"/>
                      <a:pt x="f5" y="f19"/>
                      <a:pt x="f18" y="f20"/>
                    </a:cubicBezTo>
                    <a:cubicBezTo>
                      <a:pt x="f16" y="f21"/>
                      <a:pt x="f18" y="f8"/>
                      <a:pt x="f22" y="f23"/>
                    </a:cubicBezTo>
                    <a:cubicBezTo>
                      <a:pt x="f5" y="f24"/>
                      <a:pt x="f5" y="f25"/>
                      <a:pt x="f5" y="f14"/>
                    </a:cubicBezTo>
                    <a:cubicBezTo>
                      <a:pt x="f22" y="f16"/>
                      <a:pt x="f16" y="f22"/>
                      <a:pt x="f26" y="f22"/>
                    </a:cubicBezTo>
                    <a:cubicBezTo>
                      <a:pt x="f25" y="f5"/>
                      <a:pt x="f13" y="f15"/>
                      <a:pt x="f13" y="f14"/>
                    </a:cubicBezTo>
                    <a:cubicBezTo>
                      <a:pt x="f13" y="f27"/>
                      <a:pt x="f24" y="f21"/>
                      <a:pt x="f11" y="f28"/>
                    </a:cubicBezTo>
                    <a:cubicBezTo>
                      <a:pt x="f8" y="f19"/>
                      <a:pt x="f8" y="f29"/>
                      <a:pt x="f8" y="f9"/>
                    </a:cubicBezTo>
                    <a:close/>
                  </a:path>
                </a:pathLst>
              </a:custGeom>
              <a:solidFill>
                <a:srgbClr val="4EAC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7" name="Freeform 628">
                <a:extLst>
                  <a:ext uri="{FF2B5EF4-FFF2-40B4-BE49-F238E27FC236}">
                    <a16:creationId xmlns:a16="http://schemas.microsoft.com/office/drawing/2014/main" id="{389C64F2-C4ED-6B9A-A762-D7D820D14673}"/>
                  </a:ext>
                </a:extLst>
              </p:cNvPr>
              <p:cNvSpPr/>
              <p:nvPr/>
            </p:nvSpPr>
            <p:spPr>
              <a:xfrm>
                <a:off x="8064505" y="4725994"/>
                <a:ext cx="36511" cy="920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8"/>
                  <a:gd name="f8" fmla="val 2"/>
                  <a:gd name="f9" fmla="val 34"/>
                  <a:gd name="f10" fmla="val 1"/>
                  <a:gd name="f11" fmla="val 31"/>
                  <a:gd name="f12" fmla="val 28"/>
                  <a:gd name="f13" fmla="val 25"/>
                  <a:gd name="f14" fmla="val 3"/>
                  <a:gd name="f15" fmla="val 22"/>
                  <a:gd name="f16" fmla="val 19"/>
                  <a:gd name="f17" fmla="val 16"/>
                  <a:gd name="f18" fmla="val 14"/>
                  <a:gd name="f19" fmla="val 12"/>
                  <a:gd name="f20" fmla="val 10"/>
                  <a:gd name="f21" fmla="val 13"/>
                  <a:gd name="f22" fmla="val 8"/>
                  <a:gd name="f23" fmla="val 18"/>
                  <a:gd name="f24" fmla="val 20"/>
                  <a:gd name="f25" fmla="val 11"/>
                  <a:gd name="f26" fmla="val 23"/>
                  <a:gd name="f27" fmla="val 27"/>
                  <a:gd name="f28" fmla="val 29"/>
                  <a:gd name="f29" fmla="val 6"/>
                  <a:gd name="f30" fmla="+- 0 0 -90"/>
                  <a:gd name="f31" fmla="*/ f3 1 15"/>
                  <a:gd name="f32" fmla="*/ f4 1 3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15"/>
                  <a:gd name="f41" fmla="*/ f37 1 38"/>
                  <a:gd name="f42" fmla="*/ 2 f38 1"/>
                  <a:gd name="f43" fmla="*/ 34 f37 1"/>
                  <a:gd name="f44" fmla="*/ 25 f37 1"/>
                  <a:gd name="f45" fmla="*/ 1 f38 1"/>
                  <a:gd name="f46" fmla="*/ 16 f37 1"/>
                  <a:gd name="f47" fmla="*/ 0 f38 1"/>
                  <a:gd name="f48" fmla="*/ 10 f37 1"/>
                  <a:gd name="f49" fmla="*/ 12 f38 1"/>
                  <a:gd name="f50" fmla="*/ 3 f37 1"/>
                  <a:gd name="f51" fmla="*/ 18 f37 1"/>
                  <a:gd name="f52" fmla="*/ 11 f38 1"/>
                  <a:gd name="f53" fmla="*/ 31 f37 1"/>
                  <a:gd name="f54" fmla="+- f39 0 f1"/>
                  <a:gd name="f55" fmla="*/ f42 1 15"/>
                  <a:gd name="f56" fmla="*/ f43 1 38"/>
                  <a:gd name="f57" fmla="*/ f44 1 38"/>
                  <a:gd name="f58" fmla="*/ f45 1 15"/>
                  <a:gd name="f59" fmla="*/ f46 1 38"/>
                  <a:gd name="f60" fmla="*/ f47 1 15"/>
                  <a:gd name="f61" fmla="*/ f48 1 38"/>
                  <a:gd name="f62" fmla="*/ f49 1 15"/>
                  <a:gd name="f63" fmla="*/ f50 1 38"/>
                  <a:gd name="f64" fmla="*/ f51 1 38"/>
                  <a:gd name="f65" fmla="*/ f52 1 15"/>
                  <a:gd name="f66" fmla="*/ f53 1 38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1"/>
                  <a:gd name="f74" fmla="*/ f58 1 f40"/>
                  <a:gd name="f75" fmla="*/ f59 1 f41"/>
                  <a:gd name="f76" fmla="*/ f60 1 f40"/>
                  <a:gd name="f77" fmla="*/ f61 1 f41"/>
                  <a:gd name="f78" fmla="*/ f62 1 f40"/>
                  <a:gd name="f79" fmla="*/ f63 1 f41"/>
                  <a:gd name="f80" fmla="*/ f64 1 f41"/>
                  <a:gd name="f81" fmla="*/ f65 1 f40"/>
                  <a:gd name="f82" fmla="*/ f66 1 f41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2 1"/>
                  <a:gd name="f90" fmla="*/ f74 f31 1"/>
                  <a:gd name="f91" fmla="*/ f75 f32 1"/>
                  <a:gd name="f92" fmla="*/ f76 f31 1"/>
                  <a:gd name="f93" fmla="*/ f77 f32 1"/>
                  <a:gd name="f94" fmla="*/ f78 f31 1"/>
                  <a:gd name="f95" fmla="*/ f79 f32 1"/>
                  <a:gd name="f96" fmla="*/ f80 f32 1"/>
                  <a:gd name="f97" fmla="*/ f81 f31 1"/>
                  <a:gd name="f98" fmla="*/ f8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7" y="f89"/>
                  </a:cxn>
                  <a:cxn ang="f54">
                    <a:pos x="f90" y="f91"/>
                  </a:cxn>
                  <a:cxn ang="f54">
                    <a:pos x="f92" y="f93"/>
                  </a:cxn>
                  <a:cxn ang="f54">
                    <a:pos x="f94" y="f95"/>
                  </a:cxn>
                  <a:cxn ang="f54">
                    <a:pos x="f94" y="f96"/>
                  </a:cxn>
                  <a:cxn ang="f54">
                    <a:pos x="f94" y="f89"/>
                  </a:cxn>
                  <a:cxn ang="f54">
                    <a:pos x="f97" y="f9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15" h="38">
                    <a:moveTo>
                      <a:pt x="f8" y="f9"/>
                    </a:moveTo>
                    <a:cubicBezTo>
                      <a:pt x="f10" y="f11"/>
                      <a:pt x="f10" y="f12"/>
                      <a:pt x="f8" y="f13"/>
                    </a:cubicBezTo>
                    <a:cubicBezTo>
                      <a:pt x="f14" y="f15"/>
                      <a:pt x="f8" y="f16"/>
                      <a:pt x="f10" y="f17"/>
                    </a:cubicBezTo>
                    <a:cubicBezTo>
                      <a:pt x="f10" y="f18"/>
                      <a:pt x="f5" y="f19"/>
                      <a:pt x="f5" y="f20"/>
                    </a:cubicBezTo>
                    <a:cubicBezTo>
                      <a:pt x="f5" y="f8"/>
                      <a:pt x="f14" y="f5"/>
                      <a:pt x="f19" y="f14"/>
                    </a:cubicBezTo>
                    <a:cubicBezTo>
                      <a:pt x="f21" y="f22"/>
                      <a:pt x="f6" y="f21"/>
                      <a:pt x="f19" y="f23"/>
                    </a:cubicBezTo>
                    <a:cubicBezTo>
                      <a:pt x="f20" y="f24"/>
                      <a:pt x="f25" y="f26"/>
                      <a:pt x="f19" y="f13"/>
                    </a:cubicBezTo>
                    <a:cubicBezTo>
                      <a:pt x="f19" y="f27"/>
                      <a:pt x="f25" y="f28"/>
                      <a:pt x="f25" y="f11"/>
                    </a:cubicBezTo>
                    <a:cubicBezTo>
                      <a:pt x="f22" y="f9"/>
                      <a:pt x="f29" y="f7"/>
                      <a:pt x="f8" y="f9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8" name="Freeform 629">
                <a:extLst>
                  <a:ext uri="{FF2B5EF4-FFF2-40B4-BE49-F238E27FC236}">
                    <a16:creationId xmlns:a16="http://schemas.microsoft.com/office/drawing/2014/main" id="{02D873A7-ECFB-5DED-FCAF-F6AEE6ECC04C}"/>
                  </a:ext>
                </a:extLst>
              </p:cNvPr>
              <p:cNvSpPr/>
              <p:nvPr/>
            </p:nvSpPr>
            <p:spPr>
              <a:xfrm>
                <a:off x="8602666" y="4560890"/>
                <a:ext cx="57150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17"/>
                  <a:gd name="f9" fmla="val 1"/>
                  <a:gd name="f10" fmla="val 19"/>
                  <a:gd name="f11" fmla="val 22"/>
                  <a:gd name="f12" fmla="val 23"/>
                  <a:gd name="f13" fmla="val 3"/>
                  <a:gd name="f14" fmla="val 4"/>
                  <a:gd name="f15" fmla="val 7"/>
                  <a:gd name="f16" fmla="val 21"/>
                  <a:gd name="f17" fmla="val 8"/>
                  <a:gd name="f18" fmla="val 18"/>
                  <a:gd name="f19" fmla="val 12"/>
                  <a:gd name="f20" fmla="val 15"/>
                  <a:gd name="f21" fmla="val 14"/>
                  <a:gd name="f22" fmla="val 13"/>
                  <a:gd name="f23" fmla="val 26"/>
                  <a:gd name="f24" fmla="val 2"/>
                  <a:gd name="f25" fmla="val 28"/>
                  <a:gd name="f26" fmla="val 25"/>
                  <a:gd name="f27" fmla="val 16"/>
                  <a:gd name="f28" fmla="val 5"/>
                  <a:gd name="f29" fmla="val 11"/>
                  <a:gd name="f30" fmla="val 10"/>
                  <a:gd name="f31" fmla="val 6"/>
                  <a:gd name="f32" fmla="+- 0 0 -90"/>
                  <a:gd name="f33" fmla="*/ f3 1 24"/>
                  <a:gd name="f34" fmla="*/ f4 1 30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4"/>
                  <a:gd name="f43" fmla="*/ f39 1 30"/>
                  <a:gd name="f44" fmla="*/ 17 f40 1"/>
                  <a:gd name="f45" fmla="*/ 1 f39 1"/>
                  <a:gd name="f46" fmla="*/ 23 f40 1"/>
                  <a:gd name="f47" fmla="*/ 3 f39 1"/>
                  <a:gd name="f48" fmla="*/ 21 f40 1"/>
                  <a:gd name="f49" fmla="*/ 8 f39 1"/>
                  <a:gd name="f50" fmla="*/ 14 f40 1"/>
                  <a:gd name="f51" fmla="*/ 22 f39 1"/>
                  <a:gd name="f52" fmla="*/ 7 f40 1"/>
                  <a:gd name="f53" fmla="*/ 30 f39 1"/>
                  <a:gd name="f54" fmla="*/ 1 f40 1"/>
                  <a:gd name="f55" fmla="*/ 25 f39 1"/>
                  <a:gd name="f56" fmla="*/ 5 f40 1"/>
                  <a:gd name="f57" fmla="*/ 14 f39 1"/>
                  <a:gd name="f58" fmla="*/ 11 f40 1"/>
                  <a:gd name="f59" fmla="*/ 6 f39 1"/>
                  <a:gd name="f60" fmla="+- f41 0 f1"/>
                  <a:gd name="f61" fmla="*/ f44 1 24"/>
                  <a:gd name="f62" fmla="*/ f45 1 30"/>
                  <a:gd name="f63" fmla="*/ f46 1 24"/>
                  <a:gd name="f64" fmla="*/ f47 1 30"/>
                  <a:gd name="f65" fmla="*/ f48 1 24"/>
                  <a:gd name="f66" fmla="*/ f49 1 30"/>
                  <a:gd name="f67" fmla="*/ f50 1 24"/>
                  <a:gd name="f68" fmla="*/ f51 1 30"/>
                  <a:gd name="f69" fmla="*/ f52 1 24"/>
                  <a:gd name="f70" fmla="*/ f53 1 30"/>
                  <a:gd name="f71" fmla="*/ f54 1 24"/>
                  <a:gd name="f72" fmla="*/ f55 1 30"/>
                  <a:gd name="f73" fmla="*/ f56 1 24"/>
                  <a:gd name="f74" fmla="*/ f57 1 30"/>
                  <a:gd name="f75" fmla="*/ f58 1 24"/>
                  <a:gd name="f76" fmla="*/ f59 1 30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4" h="30">
                    <a:moveTo>
                      <a:pt x="f8" y="f9"/>
                    </a:moveTo>
                    <a:cubicBezTo>
                      <a:pt x="f10" y="f9"/>
                      <a:pt x="f11" y="f9"/>
                      <a:pt x="f12" y="f13"/>
                    </a:cubicBezTo>
                    <a:cubicBezTo>
                      <a:pt x="f6" y="f14"/>
                      <a:pt x="f12" y="f15"/>
                      <a:pt x="f16" y="f17"/>
                    </a:cubicBezTo>
                    <a:cubicBezTo>
                      <a:pt x="f18" y="f19"/>
                      <a:pt x="f20" y="f8"/>
                      <a:pt x="f21" y="f11"/>
                    </a:cubicBezTo>
                    <a:cubicBezTo>
                      <a:pt x="f22" y="f23"/>
                      <a:pt x="f19" y="f7"/>
                      <a:pt x="f15" y="f7"/>
                    </a:cubicBezTo>
                    <a:cubicBezTo>
                      <a:pt x="f14" y="f7"/>
                      <a:pt x="f24" y="f25"/>
                      <a:pt x="f9" y="f26"/>
                    </a:cubicBezTo>
                    <a:cubicBezTo>
                      <a:pt x="f5" y="f16"/>
                      <a:pt x="f24" y="f27"/>
                      <a:pt x="f28" y="f21"/>
                    </a:cubicBezTo>
                    <a:cubicBezTo>
                      <a:pt x="f17" y="f29"/>
                      <a:pt x="f30" y="f30"/>
                      <a:pt x="f29" y="f31"/>
                    </a:cubicBezTo>
                    <a:cubicBezTo>
                      <a:pt x="f29" y="f13"/>
                      <a:pt x="f21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29" name="Freeform 630">
                <a:extLst>
                  <a:ext uri="{FF2B5EF4-FFF2-40B4-BE49-F238E27FC236}">
                    <a16:creationId xmlns:a16="http://schemas.microsoft.com/office/drawing/2014/main" id="{AA367DC5-7C1E-0EC8-ED0D-78E8724562F7}"/>
                  </a:ext>
                </a:extLst>
              </p:cNvPr>
              <p:cNvSpPr/>
              <p:nvPr/>
            </p:nvSpPr>
            <p:spPr>
              <a:xfrm>
                <a:off x="8499476" y="4530723"/>
                <a:ext cx="74615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20"/>
                  <a:gd name="f8" fmla="val 11"/>
                  <a:gd name="f9" fmla="val 16"/>
                  <a:gd name="f10" fmla="val 26"/>
                  <a:gd name="f11" fmla="val 23"/>
                  <a:gd name="f12" fmla="val 18"/>
                  <a:gd name="f13" fmla="val 17"/>
                  <a:gd name="f14" fmla="val 15"/>
                  <a:gd name="f15" fmla="val 14"/>
                  <a:gd name="f16" fmla="val 5"/>
                  <a:gd name="f17" fmla="val 12"/>
                  <a:gd name="f18" fmla="val 2"/>
                  <a:gd name="f19" fmla="val 10"/>
                  <a:gd name="f20" fmla="val 6"/>
                  <a:gd name="f21" fmla="val 1"/>
                  <a:gd name="f22" fmla="val 4"/>
                  <a:gd name="f23" fmla="val 7"/>
                  <a:gd name="f24" fmla="+- 0 0 -90"/>
                  <a:gd name="f25" fmla="*/ f3 1 31"/>
                  <a:gd name="f26" fmla="*/ f4 1 20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1"/>
                  <a:gd name="f35" fmla="*/ f31 1 20"/>
                  <a:gd name="f36" fmla="*/ 31 f32 1"/>
                  <a:gd name="f37" fmla="*/ 11 f31 1"/>
                  <a:gd name="f38" fmla="*/ 23 f32 1"/>
                  <a:gd name="f39" fmla="*/ 18 f31 1"/>
                  <a:gd name="f40" fmla="*/ 5 f32 1"/>
                  <a:gd name="f41" fmla="*/ 12 f31 1"/>
                  <a:gd name="f42" fmla="*/ 0 f32 1"/>
                  <a:gd name="f43" fmla="*/ 6 f31 1"/>
                  <a:gd name="f44" fmla="*/ 7 f32 1"/>
                  <a:gd name="f45" fmla="*/ 2 f31 1"/>
                  <a:gd name="f46" fmla="*/ 5 f31 1"/>
                  <a:gd name="f47" fmla="+- f33 0 f1"/>
                  <a:gd name="f48" fmla="*/ f36 1 31"/>
                  <a:gd name="f49" fmla="*/ f37 1 20"/>
                  <a:gd name="f50" fmla="*/ f38 1 31"/>
                  <a:gd name="f51" fmla="*/ f39 1 20"/>
                  <a:gd name="f52" fmla="*/ f40 1 31"/>
                  <a:gd name="f53" fmla="*/ f41 1 20"/>
                  <a:gd name="f54" fmla="*/ f42 1 31"/>
                  <a:gd name="f55" fmla="*/ f43 1 20"/>
                  <a:gd name="f56" fmla="*/ f44 1 31"/>
                  <a:gd name="f57" fmla="*/ f45 1 20"/>
                  <a:gd name="f58" fmla="*/ f46 1 20"/>
                  <a:gd name="f59" fmla="*/ 0 1 f34"/>
                  <a:gd name="f60" fmla="*/ f28 1 f34"/>
                  <a:gd name="f61" fmla="*/ 0 1 f35"/>
                  <a:gd name="f62" fmla="*/ f29 1 f35"/>
                  <a:gd name="f63" fmla="*/ f48 1 f34"/>
                  <a:gd name="f64" fmla="*/ f49 1 f35"/>
                  <a:gd name="f65" fmla="*/ f50 1 f34"/>
                  <a:gd name="f66" fmla="*/ f51 1 f35"/>
                  <a:gd name="f67" fmla="*/ f52 1 f34"/>
                  <a:gd name="f68" fmla="*/ f53 1 f35"/>
                  <a:gd name="f69" fmla="*/ f54 1 f34"/>
                  <a:gd name="f70" fmla="*/ f55 1 f35"/>
                  <a:gd name="f71" fmla="*/ f56 1 f34"/>
                  <a:gd name="f72" fmla="*/ f57 1 f35"/>
                  <a:gd name="f73" fmla="*/ f58 1 f35"/>
                  <a:gd name="f74" fmla="*/ f59 f25 1"/>
                  <a:gd name="f75" fmla="*/ f60 f25 1"/>
                  <a:gd name="f76" fmla="*/ f62 f26 1"/>
                  <a:gd name="f77" fmla="*/ f61 f26 1"/>
                  <a:gd name="f78" fmla="*/ f63 f25 1"/>
                  <a:gd name="f79" fmla="*/ f64 f26 1"/>
                  <a:gd name="f80" fmla="*/ f65 f25 1"/>
                  <a:gd name="f81" fmla="*/ f66 f26 1"/>
                  <a:gd name="f82" fmla="*/ f67 f25 1"/>
                  <a:gd name="f83" fmla="*/ f68 f26 1"/>
                  <a:gd name="f84" fmla="*/ f69 f25 1"/>
                  <a:gd name="f85" fmla="*/ f70 f26 1"/>
                  <a:gd name="f86" fmla="*/ f71 f25 1"/>
                  <a:gd name="f87" fmla="*/ f72 f26 1"/>
                  <a:gd name="f88" fmla="*/ f7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78" y="f79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0" y="f88"/>
                  </a:cxn>
                  <a:cxn ang="f47">
                    <a:pos x="f78" y="f79"/>
                  </a:cxn>
                </a:cxnLst>
                <a:rect l="f74" t="f77" r="f75" b="f76"/>
                <a:pathLst>
                  <a:path w="31" h="20">
                    <a:moveTo>
                      <a:pt x="f6" y="f8"/>
                    </a:moveTo>
                    <a:cubicBezTo>
                      <a:pt x="f6" y="f9"/>
                      <a:pt x="f10" y="f7"/>
                      <a:pt x="f11" y="f12"/>
                    </a:cubicBezTo>
                    <a:cubicBezTo>
                      <a:pt x="f13" y="f14"/>
                      <a:pt x="f8" y="f15"/>
                      <a:pt x="f16" y="f17"/>
                    </a:cubicBezTo>
                    <a:cubicBezTo>
                      <a:pt x="f18" y="f8"/>
                      <a:pt x="f5" y="f19"/>
                      <a:pt x="f5" y="f20"/>
                    </a:cubicBezTo>
                    <a:cubicBezTo>
                      <a:pt x="f21" y="f18"/>
                      <a:pt x="f22" y="f5"/>
                      <a:pt x="f23" y="f18"/>
                    </a:cubicBezTo>
                    <a:cubicBezTo>
                      <a:pt x="f17" y="f20"/>
                      <a:pt x="f13" y="f20"/>
                      <a:pt x="f11" y="f16"/>
                    </a:cubicBezTo>
                    <a:cubicBezTo>
                      <a:pt x="f10" y="f16"/>
                      <a:pt x="f6" y="f16"/>
                      <a:pt x="f6" y="f8"/>
                    </a:cubicBezTo>
                    <a:close/>
                  </a:path>
                </a:pathLst>
              </a:custGeom>
              <a:solidFill>
                <a:srgbClr val="F7BD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0" name="Freeform 631">
                <a:extLst>
                  <a:ext uri="{FF2B5EF4-FFF2-40B4-BE49-F238E27FC236}">
                    <a16:creationId xmlns:a16="http://schemas.microsoft.com/office/drawing/2014/main" id="{20E44B71-3075-49C7-6E51-34AA80C38ED2}"/>
                  </a:ext>
                </a:extLst>
              </p:cNvPr>
              <p:cNvSpPr/>
              <p:nvPr/>
            </p:nvSpPr>
            <p:spPr>
              <a:xfrm>
                <a:off x="8442326" y="4956176"/>
                <a:ext cx="52385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33"/>
                  <a:gd name="f8" fmla="val 26"/>
                  <a:gd name="f9" fmla="val 21"/>
                  <a:gd name="f10" fmla="val 29"/>
                  <a:gd name="f11" fmla="val 31"/>
                  <a:gd name="f12" fmla="val 17"/>
                  <a:gd name="f13" fmla="val 32"/>
                  <a:gd name="f14" fmla="val 14"/>
                  <a:gd name="f15" fmla="val 13"/>
                  <a:gd name="f16" fmla="val 12"/>
                  <a:gd name="f17" fmla="val 7"/>
                  <a:gd name="f18" fmla="val 3"/>
                  <a:gd name="f19" fmla="val 11"/>
                  <a:gd name="f20" fmla="val 1"/>
                  <a:gd name="f21" fmla="val 9"/>
                  <a:gd name="f22" fmla="val 5"/>
                  <a:gd name="f23" fmla="val 4"/>
                  <a:gd name="f24" fmla="val 16"/>
                  <a:gd name="f25" fmla="val 18"/>
                  <a:gd name="f26" fmla="val 19"/>
                  <a:gd name="f27" fmla="+- 0 0 -90"/>
                  <a:gd name="f28" fmla="*/ f3 1 22"/>
                  <a:gd name="f29" fmla="*/ f4 1 33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2"/>
                  <a:gd name="f38" fmla="*/ f34 1 33"/>
                  <a:gd name="f39" fmla="*/ 22 f35 1"/>
                  <a:gd name="f40" fmla="*/ 26 f34 1"/>
                  <a:gd name="f41" fmla="*/ 17 f35 1"/>
                  <a:gd name="f42" fmla="*/ 32 f34 1"/>
                  <a:gd name="f43" fmla="*/ 13 f35 1"/>
                  <a:gd name="f44" fmla="*/ 29 f34 1"/>
                  <a:gd name="f45" fmla="*/ 3 f35 1"/>
                  <a:gd name="f46" fmla="*/ 11 f34 1"/>
                  <a:gd name="f47" fmla="*/ 4 f35 1"/>
                  <a:gd name="f48" fmla="*/ 3 f34 1"/>
                  <a:gd name="f49" fmla="*/ 12 f35 1"/>
                  <a:gd name="f50" fmla="*/ 4 f34 1"/>
                  <a:gd name="f51" fmla="+- f36 0 f1"/>
                  <a:gd name="f52" fmla="*/ f39 1 22"/>
                  <a:gd name="f53" fmla="*/ f40 1 33"/>
                  <a:gd name="f54" fmla="*/ f41 1 22"/>
                  <a:gd name="f55" fmla="*/ f42 1 33"/>
                  <a:gd name="f56" fmla="*/ f43 1 22"/>
                  <a:gd name="f57" fmla="*/ f44 1 33"/>
                  <a:gd name="f58" fmla="*/ f45 1 22"/>
                  <a:gd name="f59" fmla="*/ f46 1 33"/>
                  <a:gd name="f60" fmla="*/ f47 1 22"/>
                  <a:gd name="f61" fmla="*/ f48 1 33"/>
                  <a:gd name="f62" fmla="*/ f49 1 22"/>
                  <a:gd name="f63" fmla="*/ f50 1 33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22" h="33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7"/>
                      <a:pt x="f15" y="f11"/>
                      <a:pt x="f15" y="f10"/>
                    </a:cubicBezTo>
                    <a:cubicBezTo>
                      <a:pt x="f16" y="f9"/>
                      <a:pt x="f17" y="f12"/>
                      <a:pt x="f18" y="f19"/>
                    </a:cubicBezTo>
                    <a:cubicBezTo>
                      <a:pt x="f20" y="f21"/>
                      <a:pt x="f5" y="f22"/>
                      <a:pt x="f23" y="f18"/>
                    </a:cubicBezTo>
                    <a:cubicBezTo>
                      <a:pt x="f17" y="f5"/>
                      <a:pt x="f19" y="f5"/>
                      <a:pt x="f16" y="f23"/>
                    </a:cubicBezTo>
                    <a:cubicBezTo>
                      <a:pt x="f24" y="f19"/>
                      <a:pt x="f25" y="f26"/>
                      <a:pt x="f6" y="f8"/>
                    </a:cubicBezTo>
                    <a:close/>
                  </a:path>
                </a:pathLst>
              </a:custGeom>
              <a:solidFill>
                <a:srgbClr val="F4AE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1" name="Freeform 632">
                <a:extLst>
                  <a:ext uri="{FF2B5EF4-FFF2-40B4-BE49-F238E27FC236}">
                    <a16:creationId xmlns:a16="http://schemas.microsoft.com/office/drawing/2014/main" id="{873AE1DF-FEE2-DE5B-DA72-A0F30A9EE87E}"/>
                  </a:ext>
                </a:extLst>
              </p:cNvPr>
              <p:cNvSpPr/>
              <p:nvPr/>
            </p:nvSpPr>
            <p:spPr>
              <a:xfrm>
                <a:off x="8726484" y="5038728"/>
                <a:ext cx="42867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34"/>
                  <a:gd name="f8" fmla="val 11"/>
                  <a:gd name="f9" fmla="val 10"/>
                  <a:gd name="f10" fmla="val 9"/>
                  <a:gd name="f11" fmla="val 13"/>
                  <a:gd name="f12" fmla="val 16"/>
                  <a:gd name="f13" fmla="val 15"/>
                  <a:gd name="f14" fmla="val 20"/>
                  <a:gd name="f15" fmla="val 22"/>
                  <a:gd name="f16" fmla="val 24"/>
                  <a:gd name="f17" fmla="val 28"/>
                  <a:gd name="f18" fmla="val 31"/>
                  <a:gd name="f19" fmla="val 33"/>
                  <a:gd name="f20" fmla="val 5"/>
                  <a:gd name="f21" fmla="val 27"/>
                  <a:gd name="f22" fmla="val 21"/>
                  <a:gd name="f23" fmla="val 3"/>
                  <a:gd name="f24" fmla="val 1"/>
                  <a:gd name="f25" fmla="val 4"/>
                  <a:gd name="f26" fmla="val 7"/>
                  <a:gd name="f27" fmla="val 8"/>
                  <a:gd name="f28" fmla="+- 0 0 -90"/>
                  <a:gd name="f29" fmla="*/ f3 1 18"/>
                  <a:gd name="f30" fmla="*/ f4 1 34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8"/>
                  <a:gd name="f39" fmla="*/ f35 1 34"/>
                  <a:gd name="f40" fmla="*/ 11 f36 1"/>
                  <a:gd name="f41" fmla="*/ 10 f35 1"/>
                  <a:gd name="f42" fmla="*/ 13 f36 1"/>
                  <a:gd name="f43" fmla="*/ 18 f35 1"/>
                  <a:gd name="f44" fmla="*/ 16 f36 1"/>
                  <a:gd name="f45" fmla="*/ 24 f35 1"/>
                  <a:gd name="f46" fmla="*/ 33 f35 1"/>
                  <a:gd name="f47" fmla="*/ 5 f36 1"/>
                  <a:gd name="f48" fmla="*/ 27 f35 1"/>
                  <a:gd name="f49" fmla="*/ 1 f36 1"/>
                  <a:gd name="f50" fmla="*/ 9 f35 1"/>
                  <a:gd name="f51" fmla="*/ 1 f35 1"/>
                  <a:gd name="f52" fmla="*/ 10 f36 1"/>
                  <a:gd name="f53" fmla="*/ 7 f35 1"/>
                  <a:gd name="f54" fmla="+- f37 0 f1"/>
                  <a:gd name="f55" fmla="*/ f40 1 18"/>
                  <a:gd name="f56" fmla="*/ f41 1 34"/>
                  <a:gd name="f57" fmla="*/ f42 1 18"/>
                  <a:gd name="f58" fmla="*/ f43 1 34"/>
                  <a:gd name="f59" fmla="*/ f44 1 18"/>
                  <a:gd name="f60" fmla="*/ f45 1 34"/>
                  <a:gd name="f61" fmla="*/ f46 1 34"/>
                  <a:gd name="f62" fmla="*/ f47 1 18"/>
                  <a:gd name="f63" fmla="*/ f48 1 34"/>
                  <a:gd name="f64" fmla="*/ f49 1 18"/>
                  <a:gd name="f65" fmla="*/ f50 1 34"/>
                  <a:gd name="f66" fmla="*/ f51 1 34"/>
                  <a:gd name="f67" fmla="*/ f52 1 18"/>
                  <a:gd name="f68" fmla="*/ f53 1 34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8"/>
                  <a:gd name="f78" fmla="*/ f60 1 f39"/>
                  <a:gd name="f79" fmla="*/ f61 1 f39"/>
                  <a:gd name="f80" fmla="*/ f62 1 f38"/>
                  <a:gd name="f81" fmla="*/ f63 1 f39"/>
                  <a:gd name="f82" fmla="*/ f64 1 f38"/>
                  <a:gd name="f83" fmla="*/ f65 1 f39"/>
                  <a:gd name="f84" fmla="*/ f66 1 f39"/>
                  <a:gd name="f85" fmla="*/ f67 1 f38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29 1"/>
                  <a:gd name="f96" fmla="*/ f78 f30 1"/>
                  <a:gd name="f97" fmla="*/ f79 f30 1"/>
                  <a:gd name="f98" fmla="*/ f80 f29 1"/>
                  <a:gd name="f99" fmla="*/ f81 f30 1"/>
                  <a:gd name="f100" fmla="*/ f82 f29 1"/>
                  <a:gd name="f101" fmla="*/ f83 f30 1"/>
                  <a:gd name="f102" fmla="*/ f84 f30 1"/>
                  <a:gd name="f103" fmla="*/ f85 f29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5" y="f96"/>
                  </a:cxn>
                  <a:cxn ang="f54">
                    <a:pos x="f93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98" y="f102"/>
                  </a:cxn>
                  <a:cxn ang="f54">
                    <a:pos x="f103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18" h="34">
                    <a:moveTo>
                      <a:pt x="f8" y="f9"/>
                    </a:moveTo>
                    <a:cubicBezTo>
                      <a:pt x="f10" y="f11"/>
                      <a:pt x="f8" y="f12"/>
                      <a:pt x="f11" y="f6"/>
                    </a:cubicBezTo>
                    <a:cubicBezTo>
                      <a:pt x="f13" y="f14"/>
                      <a:pt x="f13" y="f15"/>
                      <a:pt x="f12" y="f16"/>
                    </a:cubicBezTo>
                    <a:cubicBezTo>
                      <a:pt x="f6" y="f17"/>
                      <a:pt x="f6" y="f18"/>
                      <a:pt x="f11" y="f19"/>
                    </a:cubicBezTo>
                    <a:cubicBezTo>
                      <a:pt x="f10" y="f7"/>
                      <a:pt x="f20" y="f18"/>
                      <a:pt x="f20" y="f21"/>
                    </a:cubicBezTo>
                    <a:cubicBezTo>
                      <a:pt x="f20" y="f22"/>
                      <a:pt x="f23" y="f13"/>
                      <a:pt x="f24" y="f10"/>
                    </a:cubicBezTo>
                    <a:cubicBezTo>
                      <a:pt x="f5" y="f20"/>
                      <a:pt x="f5" y="f23"/>
                      <a:pt x="f20" y="f24"/>
                    </a:cubicBezTo>
                    <a:cubicBezTo>
                      <a:pt x="f9" y="f5"/>
                      <a:pt x="f9" y="f25"/>
                      <a:pt x="f9" y="f26"/>
                    </a:cubicBezTo>
                    <a:cubicBezTo>
                      <a:pt x="f8" y="f27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AAA3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2" name="Freeform 633">
                <a:extLst>
                  <a:ext uri="{FF2B5EF4-FFF2-40B4-BE49-F238E27FC236}">
                    <a16:creationId xmlns:a16="http://schemas.microsoft.com/office/drawing/2014/main" id="{140020A6-B820-F8A2-60C8-64775485C283}"/>
                  </a:ext>
                </a:extLst>
              </p:cNvPr>
              <p:cNvSpPr/>
              <p:nvPr/>
            </p:nvSpPr>
            <p:spPr>
              <a:xfrm>
                <a:off x="8637586" y="4592638"/>
                <a:ext cx="50804" cy="8096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34"/>
                  <a:gd name="f8" fmla="val 24"/>
                  <a:gd name="f9" fmla="val 4"/>
                  <a:gd name="f10" fmla="val 18"/>
                  <a:gd name="f11" fmla="val 7"/>
                  <a:gd name="f12" fmla="val 9"/>
                  <a:gd name="f13" fmla="val 13"/>
                  <a:gd name="f14" fmla="val 3"/>
                  <a:gd name="f15" fmla="val 15"/>
                  <a:gd name="f16" fmla="val 17"/>
                  <a:gd name="f17" fmla="val 19"/>
                  <a:gd name="f18" fmla="val 5"/>
                  <a:gd name="f19" fmla="val 20"/>
                  <a:gd name="f20" fmla="val 12"/>
                  <a:gd name="f21" fmla="val 25"/>
                  <a:gd name="f22" fmla="val 11"/>
                  <a:gd name="f23" fmla="val 28"/>
                  <a:gd name="f24" fmla="val 10"/>
                  <a:gd name="f25" fmla="val 31"/>
                  <a:gd name="f26" fmla="val 8"/>
                  <a:gd name="f27" fmla="val 33"/>
                  <a:gd name="f28" fmla="val 2"/>
                  <a:gd name="f29" fmla="val 32"/>
                  <a:gd name="f30" fmla="val 30"/>
                  <a:gd name="f31" fmla="+- 0 0 -90"/>
                  <a:gd name="f32" fmla="*/ f3 1 21"/>
                  <a:gd name="f33" fmla="*/ f4 1 34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1"/>
                  <a:gd name="f42" fmla="*/ f38 1 34"/>
                  <a:gd name="f43" fmla="*/ 0 f39 1"/>
                  <a:gd name="f44" fmla="*/ 24 f38 1"/>
                  <a:gd name="f45" fmla="*/ 13 f39 1"/>
                  <a:gd name="f46" fmla="*/ 3 f38 1"/>
                  <a:gd name="f47" fmla="*/ 19 f39 1"/>
                  <a:gd name="f48" fmla="*/ 4 f38 1"/>
                  <a:gd name="f49" fmla="*/ 9 f38 1"/>
                  <a:gd name="f50" fmla="*/ 12 f39 1"/>
                  <a:gd name="f51" fmla="*/ 17 f38 1"/>
                  <a:gd name="f52" fmla="*/ 11 f39 1"/>
                  <a:gd name="f53" fmla="*/ 28 f38 1"/>
                  <a:gd name="f54" fmla="*/ 5 f39 1"/>
                  <a:gd name="f55" fmla="*/ 33 f38 1"/>
                  <a:gd name="f56" fmla="+- f40 0 f1"/>
                  <a:gd name="f57" fmla="*/ f43 1 21"/>
                  <a:gd name="f58" fmla="*/ f44 1 34"/>
                  <a:gd name="f59" fmla="*/ f45 1 21"/>
                  <a:gd name="f60" fmla="*/ f46 1 34"/>
                  <a:gd name="f61" fmla="*/ f47 1 21"/>
                  <a:gd name="f62" fmla="*/ f48 1 34"/>
                  <a:gd name="f63" fmla="*/ f49 1 34"/>
                  <a:gd name="f64" fmla="*/ f50 1 21"/>
                  <a:gd name="f65" fmla="*/ f51 1 34"/>
                  <a:gd name="f66" fmla="*/ f52 1 21"/>
                  <a:gd name="f67" fmla="*/ f53 1 34"/>
                  <a:gd name="f68" fmla="*/ f54 1 21"/>
                  <a:gd name="f69" fmla="*/ f55 1 34"/>
                  <a:gd name="f70" fmla="*/ 0 1 f41"/>
                  <a:gd name="f71" fmla="*/ f35 1 f41"/>
                  <a:gd name="f72" fmla="*/ 0 1 f42"/>
                  <a:gd name="f73" fmla="*/ f36 1 f42"/>
                  <a:gd name="f74" fmla="*/ f57 1 f41"/>
                  <a:gd name="f75" fmla="*/ f58 1 f42"/>
                  <a:gd name="f76" fmla="*/ f59 1 f41"/>
                  <a:gd name="f77" fmla="*/ f60 1 f42"/>
                  <a:gd name="f78" fmla="*/ f61 1 f41"/>
                  <a:gd name="f79" fmla="*/ f62 1 f42"/>
                  <a:gd name="f80" fmla="*/ f63 1 f42"/>
                  <a:gd name="f81" fmla="*/ f64 1 f41"/>
                  <a:gd name="f82" fmla="*/ f65 1 f42"/>
                  <a:gd name="f83" fmla="*/ f66 1 f41"/>
                  <a:gd name="f84" fmla="*/ f67 1 f42"/>
                  <a:gd name="f85" fmla="*/ f68 1 f41"/>
                  <a:gd name="f86" fmla="*/ f69 1 f42"/>
                  <a:gd name="f87" fmla="*/ f70 f32 1"/>
                  <a:gd name="f88" fmla="*/ f71 f32 1"/>
                  <a:gd name="f89" fmla="*/ f73 f33 1"/>
                  <a:gd name="f90" fmla="*/ f72 f33 1"/>
                  <a:gd name="f91" fmla="*/ f74 f32 1"/>
                  <a:gd name="f92" fmla="*/ f75 f33 1"/>
                  <a:gd name="f93" fmla="*/ f76 f32 1"/>
                  <a:gd name="f94" fmla="*/ f77 f33 1"/>
                  <a:gd name="f95" fmla="*/ f78 f32 1"/>
                  <a:gd name="f96" fmla="*/ f79 f33 1"/>
                  <a:gd name="f97" fmla="*/ f80 f33 1"/>
                  <a:gd name="f98" fmla="*/ f81 f32 1"/>
                  <a:gd name="f99" fmla="*/ f82 f33 1"/>
                  <a:gd name="f100" fmla="*/ f83 f32 1"/>
                  <a:gd name="f101" fmla="*/ f84 f33 1"/>
                  <a:gd name="f102" fmla="*/ f85 f32 1"/>
                  <a:gd name="f103" fmla="*/ f86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1" y="f92"/>
                  </a:cxn>
                  <a:cxn ang="f56">
                    <a:pos x="f93" y="f94"/>
                  </a:cxn>
                  <a:cxn ang="f56">
                    <a:pos x="f95" y="f96"/>
                  </a:cxn>
                  <a:cxn ang="f56">
                    <a:pos x="f95" y="f97"/>
                  </a:cxn>
                  <a:cxn ang="f56">
                    <a:pos x="f98" y="f99"/>
                  </a:cxn>
                  <a:cxn ang="f56">
                    <a:pos x="f100" y="f101"/>
                  </a:cxn>
                  <a:cxn ang="f56">
                    <a:pos x="f102" y="f103"/>
                  </a:cxn>
                  <a:cxn ang="f56">
                    <a:pos x="f91" y="f92"/>
                  </a:cxn>
                </a:cxnLst>
                <a:rect l="f87" t="f90" r="f88" b="f89"/>
                <a:pathLst>
                  <a:path w="21" h="34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5"/>
                      <a:pt x="f16" y="f14"/>
                      <a:pt x="f17" y="f9"/>
                    </a:cubicBezTo>
                    <a:cubicBezTo>
                      <a:pt x="f6" y="f18"/>
                      <a:pt x="f19" y="f11"/>
                      <a:pt x="f17" y="f12"/>
                    </a:cubicBezTo>
                    <a:cubicBezTo>
                      <a:pt x="f10" y="f20"/>
                      <a:pt x="f20" y="f15"/>
                      <a:pt x="f20" y="f16"/>
                    </a:cubicBezTo>
                    <a:cubicBezTo>
                      <a:pt x="f13" y="f6"/>
                      <a:pt x="f20" y="f21"/>
                      <a:pt x="f22" y="f23"/>
                    </a:cubicBezTo>
                    <a:cubicBezTo>
                      <a:pt x="f24" y="f25"/>
                      <a:pt x="f26" y="f7"/>
                      <a:pt x="f18" y="f27"/>
                    </a:cubicBezTo>
                    <a:cubicBezTo>
                      <a:pt x="f28" y="f29"/>
                      <a:pt x="f5" y="f30"/>
                      <a:pt x="f5" y="f8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3" name="Freeform 634">
                <a:extLst>
                  <a:ext uri="{FF2B5EF4-FFF2-40B4-BE49-F238E27FC236}">
                    <a16:creationId xmlns:a16="http://schemas.microsoft.com/office/drawing/2014/main" id="{A473E340-D86C-3DCA-6B7E-8CEA7D9DA532}"/>
                  </a:ext>
                </a:extLst>
              </p:cNvPr>
              <p:cNvSpPr/>
              <p:nvPr/>
            </p:nvSpPr>
            <p:spPr>
              <a:xfrm>
                <a:off x="7869234" y="4902198"/>
                <a:ext cx="7461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8"/>
                  <a:gd name="f10" fmla="val 1"/>
                  <a:gd name="f11" fmla="val 13"/>
                  <a:gd name="f12" fmla="val 10"/>
                  <a:gd name="f13" fmla="val 4"/>
                  <a:gd name="f14" fmla="val 8"/>
                  <a:gd name="f15" fmla="val 12"/>
                  <a:gd name="f16" fmla="val 14"/>
                  <a:gd name="f17" fmla="val 7"/>
                  <a:gd name="f18" fmla="val 17"/>
                  <a:gd name="f19" fmla="val 2"/>
                  <a:gd name="f20" fmla="val 22"/>
                  <a:gd name="f21" fmla="val 27"/>
                  <a:gd name="f22" fmla="val 30"/>
                  <a:gd name="f23" fmla="val 23"/>
                  <a:gd name="f24" fmla="val 16"/>
                  <a:gd name="f25" fmla="+- 0 0 -90"/>
                  <a:gd name="f26" fmla="*/ f3 1 31"/>
                  <a:gd name="f27" fmla="*/ f4 1 19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31"/>
                  <a:gd name="f36" fmla="*/ f32 1 19"/>
                  <a:gd name="f37" fmla="*/ 6 f33 1"/>
                  <a:gd name="f38" fmla="*/ 18 f32 1"/>
                  <a:gd name="f39" fmla="*/ 0 f33 1"/>
                  <a:gd name="f40" fmla="*/ 10 f32 1"/>
                  <a:gd name="f41" fmla="*/ 12 f33 1"/>
                  <a:gd name="f42" fmla="*/ 8 f32 1"/>
                  <a:gd name="f43" fmla="*/ 14 f33 1"/>
                  <a:gd name="f44" fmla="*/ 7 f32 1"/>
                  <a:gd name="f45" fmla="*/ 27 f33 1"/>
                  <a:gd name="f46" fmla="*/ 0 f32 1"/>
                  <a:gd name="f47" fmla="*/ 31 f33 1"/>
                  <a:gd name="f48" fmla="*/ 23 f33 1"/>
                  <a:gd name="f49" fmla="*/ 14 f32 1"/>
                  <a:gd name="f50" fmla="*/ 7 f33 1"/>
                  <a:gd name="f51" fmla="+- f34 0 f1"/>
                  <a:gd name="f52" fmla="*/ f37 1 31"/>
                  <a:gd name="f53" fmla="*/ f38 1 19"/>
                  <a:gd name="f54" fmla="*/ f39 1 31"/>
                  <a:gd name="f55" fmla="*/ f40 1 19"/>
                  <a:gd name="f56" fmla="*/ f41 1 31"/>
                  <a:gd name="f57" fmla="*/ f42 1 19"/>
                  <a:gd name="f58" fmla="*/ f43 1 31"/>
                  <a:gd name="f59" fmla="*/ f44 1 19"/>
                  <a:gd name="f60" fmla="*/ f45 1 31"/>
                  <a:gd name="f61" fmla="*/ f46 1 19"/>
                  <a:gd name="f62" fmla="*/ f47 1 31"/>
                  <a:gd name="f63" fmla="*/ f48 1 31"/>
                  <a:gd name="f64" fmla="*/ f49 1 19"/>
                  <a:gd name="f65" fmla="*/ f50 1 31"/>
                  <a:gd name="f66" fmla="*/ 0 1 f35"/>
                  <a:gd name="f67" fmla="*/ f29 1 f35"/>
                  <a:gd name="f68" fmla="*/ 0 1 f36"/>
                  <a:gd name="f69" fmla="*/ f30 1 f36"/>
                  <a:gd name="f70" fmla="*/ f52 1 f35"/>
                  <a:gd name="f71" fmla="*/ f53 1 f36"/>
                  <a:gd name="f72" fmla="*/ f54 1 f35"/>
                  <a:gd name="f73" fmla="*/ f55 1 f36"/>
                  <a:gd name="f74" fmla="*/ f56 1 f35"/>
                  <a:gd name="f75" fmla="*/ f57 1 f36"/>
                  <a:gd name="f76" fmla="*/ f58 1 f35"/>
                  <a:gd name="f77" fmla="*/ f59 1 f36"/>
                  <a:gd name="f78" fmla="*/ f60 1 f35"/>
                  <a:gd name="f79" fmla="*/ f61 1 f36"/>
                  <a:gd name="f80" fmla="*/ f62 1 f35"/>
                  <a:gd name="f81" fmla="*/ f63 1 f35"/>
                  <a:gd name="f82" fmla="*/ f64 1 f36"/>
                  <a:gd name="f83" fmla="*/ f65 1 f35"/>
                  <a:gd name="f84" fmla="*/ f66 f26 1"/>
                  <a:gd name="f85" fmla="*/ f67 f26 1"/>
                  <a:gd name="f86" fmla="*/ f69 f27 1"/>
                  <a:gd name="f87" fmla="*/ f68 f27 1"/>
                  <a:gd name="f88" fmla="*/ f70 f26 1"/>
                  <a:gd name="f89" fmla="*/ f71 f27 1"/>
                  <a:gd name="f90" fmla="*/ f72 f26 1"/>
                  <a:gd name="f91" fmla="*/ f73 f27 1"/>
                  <a:gd name="f92" fmla="*/ f74 f26 1"/>
                  <a:gd name="f93" fmla="*/ f75 f27 1"/>
                  <a:gd name="f94" fmla="*/ f76 f26 1"/>
                  <a:gd name="f95" fmla="*/ f77 f27 1"/>
                  <a:gd name="f96" fmla="*/ f78 f26 1"/>
                  <a:gd name="f97" fmla="*/ f79 f27 1"/>
                  <a:gd name="f98" fmla="*/ f80 f26 1"/>
                  <a:gd name="f99" fmla="*/ f81 f26 1"/>
                  <a:gd name="f100" fmla="*/ f82 f27 1"/>
                  <a:gd name="f101" fmla="*/ f83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96" y="f97"/>
                  </a:cxn>
                  <a:cxn ang="f51">
                    <a:pos x="f98" y="f93"/>
                  </a:cxn>
                  <a:cxn ang="f51">
                    <a:pos x="f99" y="f100"/>
                  </a:cxn>
                  <a:cxn ang="f51">
                    <a:pos x="f101" y="f89"/>
                  </a:cxn>
                  <a:cxn ang="f51">
                    <a:pos x="f88" y="f89"/>
                  </a:cxn>
                  <a:cxn ang="f51">
                    <a:pos x="f88" y="f89"/>
                  </a:cxn>
                </a:cxnLst>
                <a:rect l="f84" t="f87" r="f85" b="f86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0" y="f11"/>
                      <a:pt x="f5" y="f12"/>
                    </a:cubicBezTo>
                    <a:cubicBezTo>
                      <a:pt x="f13" y="f14"/>
                      <a:pt x="f14" y="f8"/>
                      <a:pt x="f15" y="f14"/>
                    </a:cubicBezTo>
                    <a:cubicBezTo>
                      <a:pt x="f11" y="f14"/>
                      <a:pt x="f11" y="f14"/>
                      <a:pt x="f16" y="f17"/>
                    </a:cubicBezTo>
                    <a:cubicBezTo>
                      <a:pt x="f18" y="f19"/>
                      <a:pt x="f20" y="f10"/>
                      <a:pt x="f21" y="f5"/>
                    </a:cubicBezTo>
                    <a:cubicBezTo>
                      <a:pt x="f22" y="f10"/>
                      <a:pt x="f6" y="f13"/>
                      <a:pt x="f6" y="f14"/>
                    </a:cubicBezTo>
                    <a:cubicBezTo>
                      <a:pt x="f22" y="f15"/>
                      <a:pt x="f21" y="f16"/>
                      <a:pt x="f23" y="f16"/>
                    </a:cubicBezTo>
                    <a:cubicBezTo>
                      <a:pt x="f9" y="f11"/>
                      <a:pt x="f15" y="f24"/>
                      <a:pt x="f17" y="f9"/>
                    </a:cubicBezTo>
                    <a:cubicBezTo>
                      <a:pt x="f17" y="f9"/>
                      <a:pt x="f17" y="f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4" name="Freeform 635">
                <a:extLst>
                  <a:ext uri="{FF2B5EF4-FFF2-40B4-BE49-F238E27FC236}">
                    <a16:creationId xmlns:a16="http://schemas.microsoft.com/office/drawing/2014/main" id="{C4BAFBA2-0E05-CC55-B0AE-827A26302318}"/>
                  </a:ext>
                </a:extLst>
              </p:cNvPr>
              <p:cNvSpPr/>
              <p:nvPr/>
            </p:nvSpPr>
            <p:spPr>
              <a:xfrm>
                <a:off x="7637461" y="4848231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10"/>
                  <a:gd name="f10" fmla="val 19"/>
                  <a:gd name="f11" fmla="val 13"/>
                  <a:gd name="f12" fmla="val 24"/>
                  <a:gd name="f13" fmla="val 29"/>
                  <a:gd name="f14" fmla="val 6"/>
                  <a:gd name="f15" fmla="val 1"/>
                  <a:gd name="f16" fmla="val 30"/>
                  <a:gd name="f17" fmla="val 27"/>
                  <a:gd name="f18" fmla="val 23"/>
                  <a:gd name="f19" fmla="val 2"/>
                  <a:gd name="f20" fmla="val 17"/>
                  <a:gd name="f21" fmla="val 4"/>
                  <a:gd name="f22" fmla="val 11"/>
                  <a:gd name="f23" fmla="val 3"/>
                  <a:gd name="f24" fmla="val 5"/>
                  <a:gd name="f25" fmla="+- 0 0 -90"/>
                  <a:gd name="f26" fmla="*/ f3 1 14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4"/>
                  <a:gd name="f36" fmla="*/ f32 1 31"/>
                  <a:gd name="f37" fmla="*/ 12 f33 1"/>
                  <a:gd name="f38" fmla="*/ 10 f32 1"/>
                  <a:gd name="f39" fmla="*/ 13 f33 1"/>
                  <a:gd name="f40" fmla="*/ 24 f32 1"/>
                  <a:gd name="f41" fmla="*/ 6 f33 1"/>
                  <a:gd name="f42" fmla="*/ 31 f32 1"/>
                  <a:gd name="f43" fmla="*/ 1 f33 1"/>
                  <a:gd name="f44" fmla="*/ 23 f32 1"/>
                  <a:gd name="f45" fmla="*/ 3 f33 1"/>
                  <a:gd name="f46" fmla="*/ 5 f32 1"/>
                  <a:gd name="f47" fmla="*/ 0 f32 1"/>
                  <a:gd name="f48" fmla="+- f34 0 f1"/>
                  <a:gd name="f49" fmla="*/ f37 1 14"/>
                  <a:gd name="f50" fmla="*/ f38 1 31"/>
                  <a:gd name="f51" fmla="*/ f39 1 14"/>
                  <a:gd name="f52" fmla="*/ f40 1 31"/>
                  <a:gd name="f53" fmla="*/ f41 1 14"/>
                  <a:gd name="f54" fmla="*/ f42 1 31"/>
                  <a:gd name="f55" fmla="*/ f43 1 14"/>
                  <a:gd name="f56" fmla="*/ f44 1 31"/>
                  <a:gd name="f57" fmla="*/ f45 1 14"/>
                  <a:gd name="f58" fmla="*/ f46 1 31"/>
                  <a:gd name="f59" fmla="*/ f47 1 31"/>
                  <a:gd name="f60" fmla="*/ 0 1 f35"/>
                  <a:gd name="f61" fmla="*/ f29 1 f35"/>
                  <a:gd name="f62" fmla="*/ 0 1 f36"/>
                  <a:gd name="f63" fmla="*/ f30 1 f36"/>
                  <a:gd name="f64" fmla="*/ f49 1 f35"/>
                  <a:gd name="f65" fmla="*/ f50 1 f36"/>
                  <a:gd name="f66" fmla="*/ f51 1 f35"/>
                  <a:gd name="f67" fmla="*/ f52 1 f36"/>
                  <a:gd name="f68" fmla="*/ f53 1 f35"/>
                  <a:gd name="f69" fmla="*/ f54 1 f36"/>
                  <a:gd name="f70" fmla="*/ f55 1 f35"/>
                  <a:gd name="f71" fmla="*/ f56 1 f36"/>
                  <a:gd name="f72" fmla="*/ f57 1 f35"/>
                  <a:gd name="f73" fmla="*/ f58 1 f36"/>
                  <a:gd name="f74" fmla="*/ f59 1 f36"/>
                  <a:gd name="f75" fmla="*/ f60 f26 1"/>
                  <a:gd name="f76" fmla="*/ f61 f26 1"/>
                  <a:gd name="f77" fmla="*/ f63 f27 1"/>
                  <a:gd name="f78" fmla="*/ f62 f27 1"/>
                  <a:gd name="f79" fmla="*/ f64 f26 1"/>
                  <a:gd name="f80" fmla="*/ f65 f27 1"/>
                  <a:gd name="f81" fmla="*/ f66 f26 1"/>
                  <a:gd name="f82" fmla="*/ f67 f27 1"/>
                  <a:gd name="f83" fmla="*/ f68 f26 1"/>
                  <a:gd name="f84" fmla="*/ f69 f27 1"/>
                  <a:gd name="f85" fmla="*/ f70 f26 1"/>
                  <a:gd name="f86" fmla="*/ f71 f27 1"/>
                  <a:gd name="f87" fmla="*/ f72 f26 1"/>
                  <a:gd name="f88" fmla="*/ f73 f27 1"/>
                  <a:gd name="f89" fmla="*/ f74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8">
                    <a:pos x="f79" y="f80"/>
                  </a:cxn>
                  <a:cxn ang="f48">
                    <a:pos x="f81" y="f82"/>
                  </a:cxn>
                  <a:cxn ang="f48">
                    <a:pos x="f83" y="f84"/>
                  </a:cxn>
                  <a:cxn ang="f48">
                    <a:pos x="f85" y="f86"/>
                  </a:cxn>
                  <a:cxn ang="f48">
                    <a:pos x="f87" y="f88"/>
                  </a:cxn>
                  <a:cxn ang="f48">
                    <a:pos x="f83" y="f89"/>
                  </a:cxn>
                  <a:cxn ang="f48">
                    <a:pos x="f79" y="f80"/>
                  </a:cxn>
                </a:cxnLst>
                <a:rect l="f75" t="f78" r="f76" b="f77"/>
                <a:pathLst>
                  <a:path w="14" h="31">
                    <a:moveTo>
                      <a:pt x="f8" y="f9"/>
                    </a:moveTo>
                    <a:cubicBezTo>
                      <a:pt x="f9" y="f6"/>
                      <a:pt x="f6" y="f10"/>
                      <a:pt x="f11" y="f12"/>
                    </a:cubicBezTo>
                    <a:cubicBezTo>
                      <a:pt x="f8" y="f13"/>
                      <a:pt x="f9" y="f7"/>
                      <a:pt x="f14" y="f7"/>
                    </a:cubicBezTo>
                    <a:cubicBezTo>
                      <a:pt x="f15" y="f16"/>
                      <a:pt x="f5" y="f17"/>
                      <a:pt x="f15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19" y="f23"/>
                      <a:pt x="f23" y="f5"/>
                      <a:pt x="f14" y="f5"/>
                    </a:cubicBezTo>
                    <a:cubicBezTo>
                      <a:pt x="f9" y="f15"/>
                      <a:pt x="f11" y="f21"/>
                      <a:pt x="f8" y="f9"/>
                    </a:cubicBezTo>
                    <a:close/>
                  </a:path>
                </a:pathLst>
              </a:custGeom>
              <a:solidFill>
                <a:srgbClr val="F8C0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5" name="Freeform 636">
                <a:extLst>
                  <a:ext uri="{FF2B5EF4-FFF2-40B4-BE49-F238E27FC236}">
                    <a16:creationId xmlns:a16="http://schemas.microsoft.com/office/drawing/2014/main" id="{15BBBA72-3703-CB81-6125-4971515C7736}"/>
                  </a:ext>
                </a:extLst>
              </p:cNvPr>
              <p:cNvSpPr/>
              <p:nvPr/>
            </p:nvSpPr>
            <p:spPr>
              <a:xfrm>
                <a:off x="8737604" y="4795845"/>
                <a:ext cx="74615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6"/>
                  <a:gd name="f8" fmla="val 15"/>
                  <a:gd name="f9" fmla="val 2"/>
                  <a:gd name="f10" fmla="val 17"/>
                  <a:gd name="f11" fmla="val 4"/>
                  <a:gd name="f12" fmla="val 20"/>
                  <a:gd name="f13" fmla="val 3"/>
                  <a:gd name="f14" fmla="val 22"/>
                  <a:gd name="f15" fmla="val 25"/>
                  <a:gd name="f16" fmla="val 28"/>
                  <a:gd name="f17" fmla="val 30"/>
                  <a:gd name="f18" fmla="val 5"/>
                  <a:gd name="f19" fmla="val 6"/>
                  <a:gd name="f20" fmla="val 29"/>
                  <a:gd name="f21" fmla="val 8"/>
                  <a:gd name="f22" fmla="val 10"/>
                  <a:gd name="f23" fmla="val 27"/>
                  <a:gd name="f24" fmla="val 13"/>
                  <a:gd name="f25" fmla="val 14"/>
                  <a:gd name="f26" fmla="val 21"/>
                  <a:gd name="f27" fmla="val 18"/>
                  <a:gd name="f28" fmla="val 12"/>
                  <a:gd name="f29" fmla="val 9"/>
                  <a:gd name="f30" fmla="val 1"/>
                  <a:gd name="f31" fmla="+- 0 0 -90"/>
                  <a:gd name="f32" fmla="*/ f3 1 31"/>
                  <a:gd name="f33" fmla="*/ f4 1 16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1"/>
                  <a:gd name="f42" fmla="*/ f38 1 16"/>
                  <a:gd name="f43" fmla="*/ 15 f39 1"/>
                  <a:gd name="f44" fmla="*/ 2 f38 1"/>
                  <a:gd name="f45" fmla="*/ 22 f39 1"/>
                  <a:gd name="f46" fmla="*/ 3 f38 1"/>
                  <a:gd name="f47" fmla="*/ 30 f39 1"/>
                  <a:gd name="f48" fmla="*/ 5 f38 1"/>
                  <a:gd name="f49" fmla="*/ 29 f39 1"/>
                  <a:gd name="f50" fmla="*/ 10 f38 1"/>
                  <a:gd name="f51" fmla="*/ 21 f39 1"/>
                  <a:gd name="f52" fmla="*/ 13 f38 1"/>
                  <a:gd name="f53" fmla="*/ 12 f39 1"/>
                  <a:gd name="f54" fmla="*/ 15 f38 1"/>
                  <a:gd name="f55" fmla="*/ 3 f39 1"/>
                  <a:gd name="f56" fmla="*/ 1 f39 1"/>
                  <a:gd name="f57" fmla="*/ 6 f39 1"/>
                  <a:gd name="f58" fmla="*/ 1 f38 1"/>
                  <a:gd name="f59" fmla="+- f40 0 f1"/>
                  <a:gd name="f60" fmla="*/ f43 1 31"/>
                  <a:gd name="f61" fmla="*/ f44 1 16"/>
                  <a:gd name="f62" fmla="*/ f45 1 31"/>
                  <a:gd name="f63" fmla="*/ f46 1 16"/>
                  <a:gd name="f64" fmla="*/ f47 1 31"/>
                  <a:gd name="f65" fmla="*/ f48 1 16"/>
                  <a:gd name="f66" fmla="*/ f49 1 31"/>
                  <a:gd name="f67" fmla="*/ f50 1 16"/>
                  <a:gd name="f68" fmla="*/ f51 1 31"/>
                  <a:gd name="f69" fmla="*/ f52 1 16"/>
                  <a:gd name="f70" fmla="*/ f53 1 31"/>
                  <a:gd name="f71" fmla="*/ f54 1 16"/>
                  <a:gd name="f72" fmla="*/ f55 1 31"/>
                  <a:gd name="f73" fmla="*/ f56 1 31"/>
                  <a:gd name="f74" fmla="*/ f57 1 31"/>
                  <a:gd name="f75" fmla="*/ f58 1 16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1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2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09"/>
                  </a:cxn>
                  <a:cxn ang="f59">
                    <a:pos x="f113" y="f105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31" h="16">
                    <a:moveTo>
                      <a:pt x="f8" y="f9"/>
                    </a:moveTo>
                    <a:cubicBezTo>
                      <a:pt x="f10" y="f11"/>
                      <a:pt x="f12" y="f13"/>
                      <a:pt x="f14" y="f13"/>
                    </a:cubicBezTo>
                    <a:cubicBezTo>
                      <a:pt x="f15" y="f9"/>
                      <a:pt x="f16" y="f9"/>
                      <a:pt x="f17" y="f18"/>
                    </a:cubicBezTo>
                    <a:cubicBezTo>
                      <a:pt x="f6" y="f19"/>
                      <a:pt x="f20" y="f21"/>
                      <a:pt x="f20" y="f22"/>
                    </a:cubicBezTo>
                    <a:cubicBezTo>
                      <a:pt x="f23" y="f24"/>
                      <a:pt x="f15" y="f25"/>
                      <a:pt x="f26" y="f24"/>
                    </a:cubicBezTo>
                    <a:cubicBezTo>
                      <a:pt x="f27" y="f28"/>
                      <a:pt x="f8" y="f28"/>
                      <a:pt x="f28" y="f8"/>
                    </a:cubicBezTo>
                    <a:cubicBezTo>
                      <a:pt x="f29" y="f7"/>
                      <a:pt x="f19" y="f25"/>
                      <a:pt x="f13" y="f24"/>
                    </a:cubicBezTo>
                    <a:cubicBezTo>
                      <a:pt x="f30" y="f28"/>
                      <a:pt x="f5" y="f21"/>
                      <a:pt x="f30" y="f18"/>
                    </a:cubicBezTo>
                    <a:cubicBezTo>
                      <a:pt x="f9" y="f9"/>
                      <a:pt x="f13" y="f5"/>
                      <a:pt x="f19" y="f30"/>
                    </a:cubicBezTo>
                    <a:cubicBezTo>
                      <a:pt x="f29" y="f30"/>
                      <a:pt x="f28" y="f5"/>
                      <a:pt x="f8" y="f9"/>
                    </a:cubicBezTo>
                    <a:close/>
                  </a:path>
                </a:pathLst>
              </a:custGeom>
              <a:solidFill>
                <a:srgbClr val="F4AF3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6" name="Freeform 637">
                <a:extLst>
                  <a:ext uri="{FF2B5EF4-FFF2-40B4-BE49-F238E27FC236}">
                    <a16:creationId xmlns:a16="http://schemas.microsoft.com/office/drawing/2014/main" id="{143D1133-A0E0-BEBD-F87E-D1E625173544}"/>
                  </a:ext>
                </a:extLst>
              </p:cNvPr>
              <p:cNvSpPr/>
              <p:nvPr/>
            </p:nvSpPr>
            <p:spPr>
              <a:xfrm>
                <a:off x="8304215" y="4932365"/>
                <a:ext cx="33339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1"/>
                  <a:gd name="f8" fmla="val 12"/>
                  <a:gd name="f9" fmla="val 8"/>
                  <a:gd name="f10" fmla="val 11"/>
                  <a:gd name="f11" fmla="val 15"/>
                  <a:gd name="f12" fmla="val 13"/>
                  <a:gd name="f13" fmla="val 19"/>
                  <a:gd name="f14" fmla="val 22"/>
                  <a:gd name="f15" fmla="val 25"/>
                  <a:gd name="f16" fmla="val 27"/>
                  <a:gd name="f17" fmla="val 30"/>
                  <a:gd name="f18" fmla="val 5"/>
                  <a:gd name="f19" fmla="val 2"/>
                  <a:gd name="f20" fmla="val 1"/>
                  <a:gd name="f21" fmla="val 24"/>
                  <a:gd name="f22" fmla="val 17"/>
                  <a:gd name="f23" fmla="val 4"/>
                  <a:gd name="f24" fmla="val 10"/>
                  <a:gd name="f25" fmla="val 3"/>
                  <a:gd name="f26" fmla="val 6"/>
                  <a:gd name="f27" fmla="val 7"/>
                  <a:gd name="f28" fmla="+- 0 0 -90"/>
                  <a:gd name="f29" fmla="*/ f3 1 14"/>
                  <a:gd name="f30" fmla="*/ f4 1 31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4"/>
                  <a:gd name="f39" fmla="*/ f35 1 31"/>
                  <a:gd name="f40" fmla="*/ 12 f36 1"/>
                  <a:gd name="f41" fmla="*/ 8 f35 1"/>
                  <a:gd name="f42" fmla="*/ 13 f36 1"/>
                  <a:gd name="f43" fmla="*/ 19 f35 1"/>
                  <a:gd name="f44" fmla="*/ 27 f35 1"/>
                  <a:gd name="f45" fmla="*/ 5 f36 1"/>
                  <a:gd name="f46" fmla="*/ 30 f35 1"/>
                  <a:gd name="f47" fmla="*/ 1 f36 1"/>
                  <a:gd name="f48" fmla="*/ 24 f35 1"/>
                  <a:gd name="f49" fmla="*/ 3 f36 1"/>
                  <a:gd name="f50" fmla="*/ 3 f35 1"/>
                  <a:gd name="f51" fmla="*/ 6 f36 1"/>
                  <a:gd name="f52" fmla="*/ 0 f35 1"/>
                  <a:gd name="f53" fmla="*/ 5 f35 1"/>
                  <a:gd name="f54" fmla="+- f37 0 f1"/>
                  <a:gd name="f55" fmla="*/ f40 1 14"/>
                  <a:gd name="f56" fmla="*/ f41 1 31"/>
                  <a:gd name="f57" fmla="*/ f42 1 14"/>
                  <a:gd name="f58" fmla="*/ f43 1 31"/>
                  <a:gd name="f59" fmla="*/ f44 1 31"/>
                  <a:gd name="f60" fmla="*/ f45 1 14"/>
                  <a:gd name="f61" fmla="*/ f46 1 31"/>
                  <a:gd name="f62" fmla="*/ f47 1 14"/>
                  <a:gd name="f63" fmla="*/ f48 1 31"/>
                  <a:gd name="f64" fmla="*/ f49 1 14"/>
                  <a:gd name="f65" fmla="*/ f50 1 31"/>
                  <a:gd name="f66" fmla="*/ f51 1 14"/>
                  <a:gd name="f67" fmla="*/ f52 1 31"/>
                  <a:gd name="f68" fmla="*/ f53 1 31"/>
                  <a:gd name="f69" fmla="*/ 0 1 f38"/>
                  <a:gd name="f70" fmla="*/ f32 1 f38"/>
                  <a:gd name="f71" fmla="*/ 0 1 f39"/>
                  <a:gd name="f72" fmla="*/ f33 1 f39"/>
                  <a:gd name="f73" fmla="*/ f55 1 f38"/>
                  <a:gd name="f74" fmla="*/ f56 1 f39"/>
                  <a:gd name="f75" fmla="*/ f57 1 f38"/>
                  <a:gd name="f76" fmla="*/ f58 1 f39"/>
                  <a:gd name="f77" fmla="*/ f59 1 f39"/>
                  <a:gd name="f78" fmla="*/ f60 1 f38"/>
                  <a:gd name="f79" fmla="*/ f61 1 f39"/>
                  <a:gd name="f80" fmla="*/ f62 1 f38"/>
                  <a:gd name="f81" fmla="*/ f63 1 f39"/>
                  <a:gd name="f82" fmla="*/ f64 1 f38"/>
                  <a:gd name="f83" fmla="*/ f65 1 f39"/>
                  <a:gd name="f84" fmla="*/ f66 1 f38"/>
                  <a:gd name="f85" fmla="*/ f67 1 f39"/>
                  <a:gd name="f86" fmla="*/ f68 1 f39"/>
                  <a:gd name="f87" fmla="*/ f69 f29 1"/>
                  <a:gd name="f88" fmla="*/ f70 f29 1"/>
                  <a:gd name="f89" fmla="*/ f72 f30 1"/>
                  <a:gd name="f90" fmla="*/ f71 f30 1"/>
                  <a:gd name="f91" fmla="*/ f73 f29 1"/>
                  <a:gd name="f92" fmla="*/ f74 f30 1"/>
                  <a:gd name="f93" fmla="*/ f75 f29 1"/>
                  <a:gd name="f94" fmla="*/ f76 f30 1"/>
                  <a:gd name="f95" fmla="*/ f77 f30 1"/>
                  <a:gd name="f96" fmla="*/ f78 f29 1"/>
                  <a:gd name="f97" fmla="*/ f79 f30 1"/>
                  <a:gd name="f98" fmla="*/ f80 f29 1"/>
                  <a:gd name="f99" fmla="*/ f81 f30 1"/>
                  <a:gd name="f100" fmla="*/ f82 f29 1"/>
                  <a:gd name="f101" fmla="*/ f83 f30 1"/>
                  <a:gd name="f102" fmla="*/ f84 f29 1"/>
                  <a:gd name="f103" fmla="*/ f85 f30 1"/>
                  <a:gd name="f104" fmla="*/ f86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91" y="f92"/>
                  </a:cxn>
                  <a:cxn ang="f54">
                    <a:pos x="f93" y="f94"/>
                  </a:cxn>
                  <a:cxn ang="f54">
                    <a:pos x="f91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102" y="f103"/>
                  </a:cxn>
                  <a:cxn ang="f54">
                    <a:pos x="f91" y="f104"/>
                  </a:cxn>
                  <a:cxn ang="f54">
                    <a:pos x="f91" y="f92"/>
                  </a:cxn>
                </a:cxnLst>
                <a:rect l="f87" t="f90" r="f88" b="f89"/>
                <a:pathLst>
                  <a:path w="14" h="31">
                    <a:moveTo>
                      <a:pt x="f8" y="f9"/>
                    </a:moveTo>
                    <a:cubicBezTo>
                      <a:pt x="f10" y="f8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8" y="f16"/>
                    </a:cubicBezTo>
                    <a:cubicBezTo>
                      <a:pt x="f10" y="f17"/>
                      <a:pt x="f9" y="f7"/>
                      <a:pt x="f18" y="f17"/>
                    </a:cubicBezTo>
                    <a:cubicBezTo>
                      <a:pt x="f19" y="f17"/>
                      <a:pt x="f5" y="f16"/>
                      <a:pt x="f20" y="f21"/>
                    </a:cubicBezTo>
                    <a:cubicBezTo>
                      <a:pt x="f19" y="f22"/>
                      <a:pt x="f23" y="f24"/>
                      <a:pt x="f25" y="f25"/>
                    </a:cubicBezTo>
                    <a:cubicBezTo>
                      <a:pt x="f25" y="f19"/>
                      <a:pt x="f25" y="f5"/>
                      <a:pt x="f26" y="f5"/>
                    </a:cubicBezTo>
                    <a:cubicBezTo>
                      <a:pt x="f9" y="f20"/>
                      <a:pt x="f24" y="f19"/>
                      <a:pt x="f8" y="f18"/>
                    </a:cubicBezTo>
                    <a:cubicBezTo>
                      <a:pt x="f8" y="f18"/>
                      <a:pt x="f8" y="f27"/>
                      <a:pt x="f8" y="f9"/>
                    </a:cubicBezTo>
                    <a:close/>
                  </a:path>
                </a:pathLst>
              </a:custGeom>
              <a:solidFill>
                <a:srgbClr val="1C70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7" name="Freeform 638">
                <a:extLst>
                  <a:ext uri="{FF2B5EF4-FFF2-40B4-BE49-F238E27FC236}">
                    <a16:creationId xmlns:a16="http://schemas.microsoft.com/office/drawing/2014/main" id="{053338F1-A2BE-A961-4C6F-3A63D8C36EAB}"/>
                  </a:ext>
                </a:extLst>
              </p:cNvPr>
              <p:cNvSpPr/>
              <p:nvPr/>
            </p:nvSpPr>
            <p:spPr>
              <a:xfrm>
                <a:off x="8516941" y="4645023"/>
                <a:ext cx="34920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1"/>
                  <a:gd name="f8" fmla="val 8"/>
                  <a:gd name="f9" fmla="val 9"/>
                  <a:gd name="f10" fmla="val 14"/>
                  <a:gd name="f11" fmla="val 12"/>
                  <a:gd name="f12" fmla="val 13"/>
                  <a:gd name="f13" fmla="val 10"/>
                  <a:gd name="f14" fmla="val 17"/>
                  <a:gd name="f15" fmla="val 21"/>
                  <a:gd name="f16" fmla="val 25"/>
                  <a:gd name="f17" fmla="val 28"/>
                  <a:gd name="f18" fmla="val 7"/>
                  <a:gd name="f19" fmla="val 4"/>
                  <a:gd name="f20" fmla="val 27"/>
                  <a:gd name="f21" fmla="val 1"/>
                  <a:gd name="f22" fmla="val 3"/>
                  <a:gd name="f23" fmla="val 18"/>
                  <a:gd name="f24" fmla="val 11"/>
                  <a:gd name="f25" fmla="val 6"/>
                  <a:gd name="f26" fmla="val 2"/>
                  <a:gd name="f27" fmla="+- 0 0 -90"/>
                  <a:gd name="f28" fmla="*/ f3 1 15"/>
                  <a:gd name="f29" fmla="*/ f4 1 31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5"/>
                  <a:gd name="f38" fmla="*/ f34 1 31"/>
                  <a:gd name="f39" fmla="*/ 15 f35 1"/>
                  <a:gd name="f40" fmla="*/ 8 f34 1"/>
                  <a:gd name="f41" fmla="*/ 13 f35 1"/>
                  <a:gd name="f42" fmla="*/ 14 f34 1"/>
                  <a:gd name="f43" fmla="*/ 10 f35 1"/>
                  <a:gd name="f44" fmla="*/ 25 f34 1"/>
                  <a:gd name="f45" fmla="*/ 7 f35 1"/>
                  <a:gd name="f46" fmla="*/ 31 f34 1"/>
                  <a:gd name="f47" fmla="*/ 1 f35 1"/>
                  <a:gd name="f48" fmla="*/ 4 f35 1"/>
                  <a:gd name="f49" fmla="*/ 4 f34 1"/>
                  <a:gd name="f50" fmla="*/ 11 f35 1"/>
                  <a:gd name="f51" fmla="*/ 1 f34 1"/>
                  <a:gd name="f52" fmla="+- f36 0 f1"/>
                  <a:gd name="f53" fmla="*/ f39 1 15"/>
                  <a:gd name="f54" fmla="*/ f40 1 31"/>
                  <a:gd name="f55" fmla="*/ f41 1 15"/>
                  <a:gd name="f56" fmla="*/ f42 1 31"/>
                  <a:gd name="f57" fmla="*/ f43 1 15"/>
                  <a:gd name="f58" fmla="*/ f44 1 31"/>
                  <a:gd name="f59" fmla="*/ f45 1 15"/>
                  <a:gd name="f60" fmla="*/ f46 1 31"/>
                  <a:gd name="f61" fmla="*/ f47 1 15"/>
                  <a:gd name="f62" fmla="*/ f48 1 15"/>
                  <a:gd name="f63" fmla="*/ f49 1 31"/>
                  <a:gd name="f64" fmla="*/ f50 1 15"/>
                  <a:gd name="f65" fmla="*/ f51 1 31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2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5" h="31">
                    <a:moveTo>
                      <a:pt x="f6" y="f8"/>
                    </a:moveTo>
                    <a:cubicBezTo>
                      <a:pt x="f6" y="f9"/>
                      <a:pt x="f10" y="f11"/>
                      <a:pt x="f12" y="f10"/>
                    </a:cubicBezTo>
                    <a:cubicBezTo>
                      <a:pt x="f13" y="f14"/>
                      <a:pt x="f13" y="f15"/>
                      <a:pt x="f13" y="f16"/>
                    </a:cubicBezTo>
                    <a:cubicBezTo>
                      <a:pt x="f13" y="f17"/>
                      <a:pt x="f9" y="f7"/>
                      <a:pt x="f18" y="f7"/>
                    </a:cubicBezTo>
                    <a:cubicBezTo>
                      <a:pt x="f19" y="f7"/>
                      <a:pt x="f5" y="f20"/>
                      <a:pt x="f21" y="f16"/>
                    </a:cubicBezTo>
                    <a:cubicBezTo>
                      <a:pt x="f22" y="f23"/>
                      <a:pt x="f21" y="f24"/>
                      <a:pt x="f19" y="f19"/>
                    </a:cubicBezTo>
                    <a:cubicBezTo>
                      <a:pt x="f25" y="f21"/>
                      <a:pt x="f8" y="f5"/>
                      <a:pt x="f24" y="f21"/>
                    </a:cubicBezTo>
                    <a:cubicBezTo>
                      <a:pt x="f10" y="f26"/>
                      <a:pt x="f6" y="f19"/>
                      <a:pt x="f6" y="f8"/>
                    </a:cubicBezTo>
                    <a:close/>
                  </a:path>
                </a:pathLst>
              </a:custGeom>
              <a:solidFill>
                <a:srgbClr val="4F26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8" name="Freeform 639">
                <a:extLst>
                  <a:ext uri="{FF2B5EF4-FFF2-40B4-BE49-F238E27FC236}">
                    <a16:creationId xmlns:a16="http://schemas.microsoft.com/office/drawing/2014/main" id="{84E036BE-F1AE-A638-1D03-1BFD3AB3355A}"/>
                  </a:ext>
                </a:extLst>
              </p:cNvPr>
              <p:cNvSpPr/>
              <p:nvPr/>
            </p:nvSpPr>
            <p:spPr>
              <a:xfrm>
                <a:off x="8161340" y="4700592"/>
                <a:ext cx="33339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32"/>
                  <a:gd name="f8" fmla="val 11"/>
                  <a:gd name="f9" fmla="val 9"/>
                  <a:gd name="f10" fmla="val 10"/>
                  <a:gd name="f11" fmla="val 13"/>
                  <a:gd name="f12" fmla="val 15"/>
                  <a:gd name="f13" fmla="val 19"/>
                  <a:gd name="f14" fmla="val 24"/>
                  <a:gd name="f15" fmla="val 12"/>
                  <a:gd name="f16" fmla="val 29"/>
                  <a:gd name="f17" fmla="val 4"/>
                  <a:gd name="f18" fmla="val 1"/>
                  <a:gd name="f19" fmla="val 30"/>
                  <a:gd name="f20" fmla="val 21"/>
                  <a:gd name="f21" fmla="val 2"/>
                  <a:gd name="f22" fmla="val 16"/>
                  <a:gd name="f23" fmla="val 3"/>
                  <a:gd name="f24" fmla="val 8"/>
                  <a:gd name="f25" fmla="val 5"/>
                  <a:gd name="f26" fmla="val 6"/>
                  <a:gd name="f27" fmla="+- 0 0 -90"/>
                  <a:gd name="f28" fmla="*/ f3 1 14"/>
                  <a:gd name="f29" fmla="*/ f4 1 32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4"/>
                  <a:gd name="f38" fmla="*/ f34 1 32"/>
                  <a:gd name="f39" fmla="*/ 11 f35 1"/>
                  <a:gd name="f40" fmla="*/ 9 f34 1"/>
                  <a:gd name="f41" fmla="*/ 15 f34 1"/>
                  <a:gd name="f42" fmla="*/ 12 f35 1"/>
                  <a:gd name="f43" fmla="*/ 29 f34 1"/>
                  <a:gd name="f44" fmla="*/ 1 f35 1"/>
                  <a:gd name="f45" fmla="*/ 21 f34 1"/>
                  <a:gd name="f46" fmla="*/ 8 f34 1"/>
                  <a:gd name="f47" fmla="*/ 2 f35 1"/>
                  <a:gd name="f48" fmla="*/ 1 f34 1"/>
                  <a:gd name="f49" fmla="*/ 10 f35 1"/>
                  <a:gd name="f50" fmla="*/ 5 f34 1"/>
                  <a:gd name="f51" fmla="+- f36 0 f1"/>
                  <a:gd name="f52" fmla="*/ f39 1 14"/>
                  <a:gd name="f53" fmla="*/ f40 1 32"/>
                  <a:gd name="f54" fmla="*/ f41 1 32"/>
                  <a:gd name="f55" fmla="*/ f42 1 14"/>
                  <a:gd name="f56" fmla="*/ f43 1 32"/>
                  <a:gd name="f57" fmla="*/ f44 1 14"/>
                  <a:gd name="f58" fmla="*/ f45 1 32"/>
                  <a:gd name="f59" fmla="*/ f46 1 32"/>
                  <a:gd name="f60" fmla="*/ f47 1 14"/>
                  <a:gd name="f61" fmla="*/ f48 1 32"/>
                  <a:gd name="f62" fmla="*/ f49 1 14"/>
                  <a:gd name="f63" fmla="*/ f50 1 32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8"/>
                  <a:gd name="f71" fmla="*/ f55 1 f37"/>
                  <a:gd name="f72" fmla="*/ f56 1 f38"/>
                  <a:gd name="f73" fmla="*/ f57 1 f37"/>
                  <a:gd name="f74" fmla="*/ f58 1 f38"/>
                  <a:gd name="f75" fmla="*/ f59 1 f38"/>
                  <a:gd name="f76" fmla="*/ f60 1 f37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9 1"/>
                  <a:gd name="f87" fmla="*/ f71 f28 1"/>
                  <a:gd name="f88" fmla="*/ f72 f29 1"/>
                  <a:gd name="f89" fmla="*/ f73 f28 1"/>
                  <a:gd name="f90" fmla="*/ f74 f29 1"/>
                  <a:gd name="f91" fmla="*/ f75 f29 1"/>
                  <a:gd name="f92" fmla="*/ f76 f28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4" y="f86"/>
                  </a:cxn>
                  <a:cxn ang="f51">
                    <a:pos x="f87" y="f88"/>
                  </a:cxn>
                  <a:cxn ang="f51">
                    <a:pos x="f89" y="f90"/>
                  </a:cxn>
                  <a:cxn ang="f51">
                    <a:pos x="f89" y="f91"/>
                  </a:cxn>
                  <a:cxn ang="f51">
                    <a:pos x="f92" y="f93"/>
                  </a:cxn>
                  <a:cxn ang="f51">
                    <a:pos x="f9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4" h="32">
                    <a:moveTo>
                      <a:pt x="f8" y="f9"/>
                    </a:moveTo>
                    <a:cubicBezTo>
                      <a:pt x="f10" y="f8"/>
                      <a:pt x="f9" y="f11"/>
                      <a:pt x="f8" y="f12"/>
                    </a:cubicBezTo>
                    <a:cubicBezTo>
                      <a:pt x="f6" y="f13"/>
                      <a:pt x="f6" y="f14"/>
                      <a:pt x="f15" y="f16"/>
                    </a:cubicBezTo>
                    <a:cubicBezTo>
                      <a:pt x="f17" y="f7"/>
                      <a:pt x="f18" y="f19"/>
                      <a:pt x="f18" y="f20"/>
                    </a:cubicBezTo>
                    <a:cubicBezTo>
                      <a:pt x="f21" y="f22"/>
                      <a:pt x="f23" y="f15"/>
                      <a:pt x="f18" y="f24"/>
                    </a:cubicBezTo>
                    <a:cubicBezTo>
                      <a:pt x="f5" y="f25"/>
                      <a:pt x="f5" y="f18"/>
                      <a:pt x="f21" y="f18"/>
                    </a:cubicBezTo>
                    <a:cubicBezTo>
                      <a:pt x="f25" y="f5"/>
                      <a:pt x="f9" y="f18"/>
                      <a:pt x="f10" y="f25"/>
                    </a:cubicBezTo>
                    <a:cubicBezTo>
                      <a:pt x="f10" y="f26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39" name="Freeform 640">
                <a:extLst>
                  <a:ext uri="{FF2B5EF4-FFF2-40B4-BE49-F238E27FC236}">
                    <a16:creationId xmlns:a16="http://schemas.microsoft.com/office/drawing/2014/main" id="{91828F93-698C-8178-B47D-39DC17886637}"/>
                  </a:ext>
                </a:extLst>
              </p:cNvPr>
              <p:cNvSpPr/>
              <p:nvPr/>
            </p:nvSpPr>
            <p:spPr>
              <a:xfrm>
                <a:off x="8731248" y="4752978"/>
                <a:ext cx="66678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13"/>
                  <a:gd name="f8" fmla="val 20"/>
                  <a:gd name="f9" fmla="val 16"/>
                  <a:gd name="f10" fmla="val 11"/>
                  <a:gd name="f11" fmla="val 12"/>
                  <a:gd name="f12" fmla="val 6"/>
                  <a:gd name="f13" fmla="val 3"/>
                  <a:gd name="f14" fmla="val 1"/>
                  <a:gd name="f15" fmla="val 7"/>
                  <a:gd name="f16" fmla="val 8"/>
                  <a:gd name="f17" fmla="val 10"/>
                  <a:gd name="f18" fmla="val 2"/>
                  <a:gd name="f19" fmla="val 14"/>
                  <a:gd name="f20" fmla="val 4"/>
                  <a:gd name="f21" fmla="val 17"/>
                  <a:gd name="f22" fmla="val 21"/>
                  <a:gd name="f23" fmla="val 24"/>
                  <a:gd name="f24" fmla="+- 0 0 -90"/>
                  <a:gd name="f25" fmla="*/ f3 1 28"/>
                  <a:gd name="f26" fmla="*/ f4 1 13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8"/>
                  <a:gd name="f35" fmla="*/ f31 1 13"/>
                  <a:gd name="f36" fmla="*/ 20 f32 1"/>
                  <a:gd name="f37" fmla="*/ 13 f31 1"/>
                  <a:gd name="f38" fmla="*/ 6 f32 1"/>
                  <a:gd name="f39" fmla="*/ 0 f32 1"/>
                  <a:gd name="f40" fmla="*/ 6 f31 1"/>
                  <a:gd name="f41" fmla="*/ 7 f32 1"/>
                  <a:gd name="f42" fmla="*/ 1 f31 1"/>
                  <a:gd name="f43" fmla="*/ 11 f32 1"/>
                  <a:gd name="f44" fmla="*/ 2 f31 1"/>
                  <a:gd name="f45" fmla="*/ 21 f32 1"/>
                  <a:gd name="f46" fmla="*/ 4 f31 1"/>
                  <a:gd name="f47" fmla="*/ 28 f32 1"/>
                  <a:gd name="f48" fmla="*/ 8 f31 1"/>
                  <a:gd name="f49" fmla="+- f33 0 f1"/>
                  <a:gd name="f50" fmla="*/ f36 1 28"/>
                  <a:gd name="f51" fmla="*/ f37 1 13"/>
                  <a:gd name="f52" fmla="*/ f38 1 28"/>
                  <a:gd name="f53" fmla="*/ f39 1 28"/>
                  <a:gd name="f54" fmla="*/ f40 1 13"/>
                  <a:gd name="f55" fmla="*/ f41 1 28"/>
                  <a:gd name="f56" fmla="*/ f42 1 13"/>
                  <a:gd name="f57" fmla="*/ f43 1 28"/>
                  <a:gd name="f58" fmla="*/ f44 1 13"/>
                  <a:gd name="f59" fmla="*/ f45 1 28"/>
                  <a:gd name="f60" fmla="*/ f46 1 13"/>
                  <a:gd name="f61" fmla="*/ f47 1 28"/>
                  <a:gd name="f62" fmla="*/ f48 1 13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4"/>
                  <a:gd name="f71" fmla="*/ f54 1 f35"/>
                  <a:gd name="f72" fmla="*/ f55 1 f34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5 1"/>
                  <a:gd name="f88" fmla="*/ f71 f26 1"/>
                  <a:gd name="f89" fmla="*/ f72 f25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5"/>
                  </a:cxn>
                  <a:cxn ang="f49">
                    <a:pos x="f87" y="f88"/>
                  </a:cxn>
                  <a:cxn ang="f49">
                    <a:pos x="f89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8" h="13">
                    <a:moveTo>
                      <a:pt x="f8" y="f7"/>
                    </a:moveTo>
                    <a:cubicBezTo>
                      <a:pt x="f9" y="f7"/>
                      <a:pt x="f10" y="f11"/>
                      <a:pt x="f12" y="f7"/>
                    </a:cubicBezTo>
                    <a:cubicBezTo>
                      <a:pt x="f13" y="f7"/>
                      <a:pt x="f5" y="f10"/>
                      <a:pt x="f5" y="f12"/>
                    </a:cubicBezTo>
                    <a:cubicBezTo>
                      <a:pt x="f5" y="f14"/>
                      <a:pt x="f13" y="f5"/>
                      <a:pt x="f15" y="f14"/>
                    </a:cubicBezTo>
                    <a:cubicBezTo>
                      <a:pt x="f16" y="f14"/>
                      <a:pt x="f17" y="f14"/>
                      <a:pt x="f10" y="f18"/>
                    </a:cubicBezTo>
                    <a:cubicBezTo>
                      <a:pt x="f19" y="f20"/>
                      <a:pt x="f21" y="f20"/>
                      <a:pt x="f22" y="f20"/>
                    </a:cubicBezTo>
                    <a:cubicBezTo>
                      <a:pt x="f23" y="f13"/>
                      <a:pt x="f6" y="f18"/>
                      <a:pt x="f6" y="f16"/>
                    </a:cubicBezTo>
                    <a:cubicBezTo>
                      <a:pt x="f6" y="f7"/>
                      <a:pt x="f23" y="f7"/>
                      <a:pt x="f8" y="f7"/>
                    </a:cubicBezTo>
                    <a:close/>
                  </a:path>
                </a:pathLst>
              </a:custGeom>
              <a:solidFill>
                <a:srgbClr val="F4B7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0" name="Freeform 641">
                <a:extLst>
                  <a:ext uri="{FF2B5EF4-FFF2-40B4-BE49-F238E27FC236}">
                    <a16:creationId xmlns:a16="http://schemas.microsoft.com/office/drawing/2014/main" id="{932BC236-9522-794C-F002-3C1C6C962423}"/>
                  </a:ext>
                </a:extLst>
              </p:cNvPr>
              <p:cNvSpPr/>
              <p:nvPr/>
            </p:nvSpPr>
            <p:spPr>
              <a:xfrm>
                <a:off x="7597777" y="4860932"/>
                <a:ext cx="3016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2"/>
                  <a:gd name="f9" fmla="val 6"/>
                  <a:gd name="f10" fmla="val 11"/>
                  <a:gd name="f11" fmla="val 18"/>
                  <a:gd name="f12" fmla="val 23"/>
                  <a:gd name="f13" fmla="val 26"/>
                  <a:gd name="f14" fmla="val 28"/>
                  <a:gd name="f15" fmla="val 9"/>
                  <a:gd name="f16" fmla="val 30"/>
                  <a:gd name="f17" fmla="val 7"/>
                  <a:gd name="f18" fmla="val 4"/>
                  <a:gd name="f19" fmla="val 2"/>
                  <a:gd name="f20" fmla="val 29"/>
                  <a:gd name="f21" fmla="val 27"/>
                  <a:gd name="f22" fmla="val 1"/>
                  <a:gd name="f23" fmla="val 24"/>
                  <a:gd name="f24" fmla="val 22"/>
                  <a:gd name="f25" fmla="val 17"/>
                  <a:gd name="f26" fmla="val 5"/>
                  <a:gd name="f27" fmla="val 3"/>
                  <a:gd name="f28" fmla="val 8"/>
                  <a:gd name="f29" fmla="+- 0 0 -90"/>
                  <a:gd name="f30" fmla="*/ f3 1 13"/>
                  <a:gd name="f31" fmla="*/ f4 1 31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3"/>
                  <a:gd name="f40" fmla="*/ f36 1 31"/>
                  <a:gd name="f41" fmla="*/ 12 f37 1"/>
                  <a:gd name="f42" fmla="*/ 6 f36 1"/>
                  <a:gd name="f43" fmla="*/ 23 f36 1"/>
                  <a:gd name="f44" fmla="*/ 9 f37 1"/>
                  <a:gd name="f45" fmla="*/ 30 f36 1"/>
                  <a:gd name="f46" fmla="*/ 2 f37 1"/>
                  <a:gd name="f47" fmla="*/ 29 f36 1"/>
                  <a:gd name="f48" fmla="*/ 1 f37 1"/>
                  <a:gd name="f49" fmla="*/ 22 f36 1"/>
                  <a:gd name="f50" fmla="*/ 4 f37 1"/>
                  <a:gd name="f51" fmla="*/ 7 f36 1"/>
                  <a:gd name="f52" fmla="*/ 8 f37 1"/>
                  <a:gd name="f53" fmla="*/ 1 f36 1"/>
                  <a:gd name="f54" fmla="+- f38 0 f1"/>
                  <a:gd name="f55" fmla="*/ f41 1 13"/>
                  <a:gd name="f56" fmla="*/ f42 1 31"/>
                  <a:gd name="f57" fmla="*/ f43 1 31"/>
                  <a:gd name="f58" fmla="*/ f44 1 13"/>
                  <a:gd name="f59" fmla="*/ f45 1 31"/>
                  <a:gd name="f60" fmla="*/ f46 1 13"/>
                  <a:gd name="f61" fmla="*/ f47 1 31"/>
                  <a:gd name="f62" fmla="*/ f48 1 13"/>
                  <a:gd name="f63" fmla="*/ f49 1 31"/>
                  <a:gd name="f64" fmla="*/ f50 1 13"/>
                  <a:gd name="f65" fmla="*/ f51 1 31"/>
                  <a:gd name="f66" fmla="*/ f52 1 13"/>
                  <a:gd name="f67" fmla="*/ f53 1 31"/>
                  <a:gd name="f68" fmla="*/ 0 1 f39"/>
                  <a:gd name="f69" fmla="*/ f33 1 f39"/>
                  <a:gd name="f70" fmla="*/ 0 1 f40"/>
                  <a:gd name="f71" fmla="*/ f34 1 f40"/>
                  <a:gd name="f72" fmla="*/ f55 1 f39"/>
                  <a:gd name="f73" fmla="*/ f56 1 f40"/>
                  <a:gd name="f74" fmla="*/ f57 1 f40"/>
                  <a:gd name="f75" fmla="*/ f58 1 f39"/>
                  <a:gd name="f76" fmla="*/ f59 1 f40"/>
                  <a:gd name="f77" fmla="*/ f60 1 f39"/>
                  <a:gd name="f78" fmla="*/ f61 1 f40"/>
                  <a:gd name="f79" fmla="*/ f62 1 f39"/>
                  <a:gd name="f80" fmla="*/ f63 1 f40"/>
                  <a:gd name="f81" fmla="*/ f64 1 f39"/>
                  <a:gd name="f82" fmla="*/ f65 1 f40"/>
                  <a:gd name="f83" fmla="*/ f66 1 f39"/>
                  <a:gd name="f84" fmla="*/ f67 1 f40"/>
                  <a:gd name="f85" fmla="*/ f68 f30 1"/>
                  <a:gd name="f86" fmla="*/ f69 f30 1"/>
                  <a:gd name="f87" fmla="*/ f71 f31 1"/>
                  <a:gd name="f88" fmla="*/ f70 f31 1"/>
                  <a:gd name="f89" fmla="*/ f72 f30 1"/>
                  <a:gd name="f90" fmla="*/ f73 f31 1"/>
                  <a:gd name="f91" fmla="*/ f74 f31 1"/>
                  <a:gd name="f92" fmla="*/ f75 f30 1"/>
                  <a:gd name="f93" fmla="*/ f76 f31 1"/>
                  <a:gd name="f94" fmla="*/ f77 f30 1"/>
                  <a:gd name="f95" fmla="*/ f78 f31 1"/>
                  <a:gd name="f96" fmla="*/ f79 f30 1"/>
                  <a:gd name="f97" fmla="*/ f80 f31 1"/>
                  <a:gd name="f98" fmla="*/ f81 f30 1"/>
                  <a:gd name="f99" fmla="*/ f82 f31 1"/>
                  <a:gd name="f100" fmla="*/ f83 f30 1"/>
                  <a:gd name="f101" fmla="*/ f84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9" y="f90"/>
                  </a:cxn>
                  <a:cxn ang="f54">
                    <a:pos x="f89" y="f91"/>
                  </a:cxn>
                  <a:cxn ang="f54">
                    <a:pos x="f92" y="f93"/>
                  </a:cxn>
                  <a:cxn ang="f54">
                    <a:pos x="f94" y="f95"/>
                  </a:cxn>
                  <a:cxn ang="f54">
                    <a:pos x="f96" y="f97"/>
                  </a:cxn>
                  <a:cxn ang="f54">
                    <a:pos x="f98" y="f99"/>
                  </a:cxn>
                  <a:cxn ang="f54">
                    <a:pos x="f100" y="f101"/>
                  </a:cxn>
                  <a:cxn ang="f54">
                    <a:pos x="f89" y="f90"/>
                  </a:cxn>
                </a:cxnLst>
                <a:rect l="f85" t="f88" r="f86" b="f87"/>
                <a:pathLst>
                  <a:path w="13" h="31">
                    <a:moveTo>
                      <a:pt x="f8" y="f9"/>
                    </a:moveTo>
                    <a:cubicBezTo>
                      <a:pt x="f8" y="f6"/>
                      <a:pt x="f10" y="f11"/>
                      <a:pt x="f8" y="f12"/>
                    </a:cubicBezTo>
                    <a:cubicBezTo>
                      <a:pt x="f8" y="f13"/>
                      <a:pt x="f10" y="f14"/>
                      <a:pt x="f15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5" y="f21"/>
                      <a:pt x="f22" y="f23"/>
                      <a:pt x="f22" y="f24"/>
                    </a:cubicBezTo>
                    <a:cubicBezTo>
                      <a:pt x="f19" y="f25"/>
                      <a:pt x="f26" y="f6"/>
                      <a:pt x="f18" y="f17"/>
                    </a:cubicBezTo>
                    <a:cubicBezTo>
                      <a:pt x="f27" y="f18"/>
                      <a:pt x="f27" y="f5"/>
                      <a:pt x="f28" y="f22"/>
                    </a:cubicBezTo>
                    <a:cubicBezTo>
                      <a:pt x="f8" y="f22"/>
                      <a:pt x="f6" y="f18"/>
                      <a:pt x="f8" y="f9"/>
                    </a:cubicBezTo>
                    <a:close/>
                  </a:path>
                </a:pathLst>
              </a:custGeom>
              <a:solidFill>
                <a:srgbClr val="F5C0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1" name="Freeform 642">
                <a:extLst>
                  <a:ext uri="{FF2B5EF4-FFF2-40B4-BE49-F238E27FC236}">
                    <a16:creationId xmlns:a16="http://schemas.microsoft.com/office/drawing/2014/main" id="{81C940B2-C64E-5CB8-4E81-3B867B2631C0}"/>
                  </a:ext>
                </a:extLst>
              </p:cNvPr>
              <p:cNvSpPr/>
              <p:nvPr/>
            </p:nvSpPr>
            <p:spPr>
              <a:xfrm>
                <a:off x="8262939" y="4941893"/>
                <a:ext cx="28575" cy="7778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2"/>
                  <a:gd name="f8" fmla="val 10"/>
                  <a:gd name="f9" fmla="val 11"/>
                  <a:gd name="f10" fmla="val 14"/>
                  <a:gd name="f11" fmla="val 19"/>
                  <a:gd name="f12" fmla="val 24"/>
                  <a:gd name="f13" fmla="val 27"/>
                  <a:gd name="f14" fmla="val 29"/>
                  <a:gd name="f15" fmla="val 8"/>
                  <a:gd name="f16" fmla="val 31"/>
                  <a:gd name="f17" fmla="val 6"/>
                  <a:gd name="f18" fmla="val 4"/>
                  <a:gd name="f19" fmla="val 2"/>
                  <a:gd name="f20" fmla="val 30"/>
                  <a:gd name="f21" fmla="val 26"/>
                  <a:gd name="f22" fmla="val 1"/>
                  <a:gd name="f23" fmla="val 22"/>
                  <a:gd name="f24" fmla="val 21"/>
                  <a:gd name="f25" fmla="val 16"/>
                  <a:gd name="f26" fmla="val 5"/>
                  <a:gd name="f27" fmla="val 13"/>
                  <a:gd name="f28" fmla="val 3"/>
                  <a:gd name="f29" fmla="+- 0 0 -90"/>
                  <a:gd name="f30" fmla="*/ f3 1 12"/>
                  <a:gd name="f31" fmla="*/ f4 1 32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12"/>
                  <a:gd name="f40" fmla="*/ f36 1 32"/>
                  <a:gd name="f41" fmla="*/ 12 f37 1"/>
                  <a:gd name="f42" fmla="*/ 10 f36 1"/>
                  <a:gd name="f43" fmla="*/ 24 f36 1"/>
                  <a:gd name="f44" fmla="*/ 8 f37 1"/>
                  <a:gd name="f45" fmla="*/ 31 f36 1"/>
                  <a:gd name="f46" fmla="*/ 2 f37 1"/>
                  <a:gd name="f47" fmla="*/ 30 f36 1"/>
                  <a:gd name="f48" fmla="*/ 1 f37 1"/>
                  <a:gd name="f49" fmla="*/ 19 f36 1"/>
                  <a:gd name="f50" fmla="*/ 4 f37 1"/>
                  <a:gd name="f51" fmla="*/ 8 f36 1"/>
                  <a:gd name="f52" fmla="*/ 1 f36 1"/>
                  <a:gd name="f53" fmla="+- f38 0 f1"/>
                  <a:gd name="f54" fmla="*/ f41 1 12"/>
                  <a:gd name="f55" fmla="*/ f42 1 32"/>
                  <a:gd name="f56" fmla="*/ f43 1 32"/>
                  <a:gd name="f57" fmla="*/ f44 1 12"/>
                  <a:gd name="f58" fmla="*/ f45 1 32"/>
                  <a:gd name="f59" fmla="*/ f46 1 12"/>
                  <a:gd name="f60" fmla="*/ f47 1 32"/>
                  <a:gd name="f61" fmla="*/ f48 1 12"/>
                  <a:gd name="f62" fmla="*/ f49 1 32"/>
                  <a:gd name="f63" fmla="*/ f50 1 12"/>
                  <a:gd name="f64" fmla="*/ f51 1 32"/>
                  <a:gd name="f65" fmla="*/ f52 1 32"/>
                  <a:gd name="f66" fmla="*/ 0 1 f39"/>
                  <a:gd name="f67" fmla="*/ f33 1 f39"/>
                  <a:gd name="f68" fmla="*/ 0 1 f40"/>
                  <a:gd name="f69" fmla="*/ f34 1 f40"/>
                  <a:gd name="f70" fmla="*/ f54 1 f39"/>
                  <a:gd name="f71" fmla="*/ f55 1 f40"/>
                  <a:gd name="f72" fmla="*/ f56 1 f40"/>
                  <a:gd name="f73" fmla="*/ f57 1 f39"/>
                  <a:gd name="f74" fmla="*/ f58 1 f40"/>
                  <a:gd name="f75" fmla="*/ f59 1 f39"/>
                  <a:gd name="f76" fmla="*/ f60 1 f40"/>
                  <a:gd name="f77" fmla="*/ f61 1 f39"/>
                  <a:gd name="f78" fmla="*/ f62 1 f40"/>
                  <a:gd name="f79" fmla="*/ f63 1 f39"/>
                  <a:gd name="f80" fmla="*/ f64 1 f40"/>
                  <a:gd name="f81" fmla="*/ f65 1 f40"/>
                  <a:gd name="f82" fmla="*/ f66 f30 1"/>
                  <a:gd name="f83" fmla="*/ f67 f30 1"/>
                  <a:gd name="f84" fmla="*/ f69 f31 1"/>
                  <a:gd name="f85" fmla="*/ f68 f31 1"/>
                  <a:gd name="f86" fmla="*/ f70 f30 1"/>
                  <a:gd name="f87" fmla="*/ f71 f31 1"/>
                  <a:gd name="f88" fmla="*/ f72 f31 1"/>
                  <a:gd name="f89" fmla="*/ f73 f30 1"/>
                  <a:gd name="f90" fmla="*/ f74 f31 1"/>
                  <a:gd name="f91" fmla="*/ f75 f30 1"/>
                  <a:gd name="f92" fmla="*/ f76 f31 1"/>
                  <a:gd name="f93" fmla="*/ f77 f30 1"/>
                  <a:gd name="f94" fmla="*/ f78 f31 1"/>
                  <a:gd name="f95" fmla="*/ f79 f30 1"/>
                  <a:gd name="f96" fmla="*/ f80 f31 1"/>
                  <a:gd name="f97" fmla="*/ f8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86" y="f87"/>
                  </a:cxn>
                  <a:cxn ang="f53">
                    <a:pos x="f86" y="f88"/>
                  </a:cxn>
                  <a:cxn ang="f53">
                    <a:pos x="f89" y="f90"/>
                  </a:cxn>
                  <a:cxn ang="f53">
                    <a:pos x="f91" y="f92"/>
                  </a:cxn>
                  <a:cxn ang="f53">
                    <a:pos x="f93" y="f88"/>
                  </a:cxn>
                  <a:cxn ang="f53">
                    <a:pos x="f91" y="f94"/>
                  </a:cxn>
                  <a:cxn ang="f53">
                    <a:pos x="f95" y="f96"/>
                  </a:cxn>
                  <a:cxn ang="f53">
                    <a:pos x="f89" y="f97"/>
                  </a:cxn>
                  <a:cxn ang="f53">
                    <a:pos x="f86" y="f87"/>
                  </a:cxn>
                </a:cxnLst>
                <a:rect l="f82" t="f85" r="f83" b="f84"/>
                <a:pathLst>
                  <a:path w="12" h="32">
                    <a:moveTo>
                      <a:pt x="f6" y="f8"/>
                    </a:moveTo>
                    <a:cubicBezTo>
                      <a:pt x="f9" y="f10"/>
                      <a:pt x="f9" y="f11"/>
                      <a:pt x="f6" y="f12"/>
                    </a:cubicBezTo>
                    <a:cubicBezTo>
                      <a:pt x="f6" y="f13"/>
                      <a:pt x="f9" y="f14"/>
                      <a:pt x="f15" y="f16"/>
                    </a:cubicBezTo>
                    <a:cubicBezTo>
                      <a:pt x="f17" y="f7"/>
                      <a:pt x="f18" y="f16"/>
                      <a:pt x="f19" y="f20"/>
                    </a:cubicBezTo>
                    <a:cubicBezTo>
                      <a:pt x="f5" y="f14"/>
                      <a:pt x="f5" y="f21"/>
                      <a:pt x="f22" y="f12"/>
                    </a:cubicBezTo>
                    <a:cubicBezTo>
                      <a:pt x="f22" y="f23"/>
                      <a:pt x="f22" y="f24"/>
                      <a:pt x="f19" y="f11"/>
                    </a:cubicBezTo>
                    <a:cubicBezTo>
                      <a:pt x="f18" y="f25"/>
                      <a:pt x="f26" y="f27"/>
                      <a:pt x="f18" y="f15"/>
                    </a:cubicBezTo>
                    <a:cubicBezTo>
                      <a:pt x="f28" y="f26"/>
                      <a:pt x="f28" y="f5"/>
                      <a:pt x="f15" y="f22"/>
                    </a:cubicBezTo>
                    <a:cubicBezTo>
                      <a:pt x="f6" y="f19"/>
                      <a:pt x="f6" y="f26"/>
                      <a:pt x="f6" y="f8"/>
                    </a:cubicBezTo>
                    <a:close/>
                  </a:path>
                </a:pathLst>
              </a:custGeom>
              <a:solidFill>
                <a:srgbClr val="176C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2" name="Freeform 643">
                <a:extLst>
                  <a:ext uri="{FF2B5EF4-FFF2-40B4-BE49-F238E27FC236}">
                    <a16:creationId xmlns:a16="http://schemas.microsoft.com/office/drawing/2014/main" id="{F5687FA1-8D5D-B112-3D22-5F7434C3C933}"/>
                  </a:ext>
                </a:extLst>
              </p:cNvPr>
              <p:cNvSpPr/>
              <p:nvPr/>
            </p:nvSpPr>
            <p:spPr>
              <a:xfrm>
                <a:off x="7494586" y="5106988"/>
                <a:ext cx="69851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8"/>
                  <a:gd name="f9" fmla="val 10"/>
                  <a:gd name="f10" fmla="val 15"/>
                  <a:gd name="f11" fmla="val 26"/>
                  <a:gd name="f12" fmla="val 23"/>
                  <a:gd name="f13" fmla="val 17"/>
                  <a:gd name="f14" fmla="val 14"/>
                  <a:gd name="f15" fmla="val 12"/>
                  <a:gd name="f16" fmla="val 6"/>
                  <a:gd name="f17" fmla="val 2"/>
                  <a:gd name="f18" fmla="val 8"/>
                  <a:gd name="f19" fmla="val 1"/>
                  <a:gd name="f20" fmla="val 4"/>
                  <a:gd name="f21" fmla="val 5"/>
                  <a:gd name="f22" fmla="val 9"/>
                  <a:gd name="f23" fmla="val 19"/>
                  <a:gd name="f24" fmla="val 7"/>
                  <a:gd name="f25" fmla="val 25"/>
                  <a:gd name="f26" fmla="val 27"/>
                  <a:gd name="f27" fmla="+- 0 0 -90"/>
                  <a:gd name="f28" fmla="*/ f3 1 29"/>
                  <a:gd name="f29" fmla="*/ f4 1 16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9"/>
                  <a:gd name="f38" fmla="*/ f34 1 16"/>
                  <a:gd name="f39" fmla="*/ 28 f35 1"/>
                  <a:gd name="f40" fmla="*/ 10 f34 1"/>
                  <a:gd name="f41" fmla="*/ 23 f35 1"/>
                  <a:gd name="f42" fmla="*/ 15 f34 1"/>
                  <a:gd name="f43" fmla="*/ 6 f35 1"/>
                  <a:gd name="f44" fmla="*/ 12 f34 1"/>
                  <a:gd name="f45" fmla="*/ 1 f35 1"/>
                  <a:gd name="f46" fmla="*/ 4 f34 1"/>
                  <a:gd name="f47" fmla="*/ 8 f35 1"/>
                  <a:gd name="f48" fmla="*/ 1 f34 1"/>
                  <a:gd name="f49" fmla="*/ 10 f35 1"/>
                  <a:gd name="f50" fmla="*/ 2 f34 1"/>
                  <a:gd name="f51" fmla="*/ 25 f35 1"/>
                  <a:gd name="f52" fmla="*/ 7 f34 1"/>
                  <a:gd name="f53" fmla="+- f36 0 f1"/>
                  <a:gd name="f54" fmla="*/ f39 1 29"/>
                  <a:gd name="f55" fmla="*/ f40 1 16"/>
                  <a:gd name="f56" fmla="*/ f41 1 29"/>
                  <a:gd name="f57" fmla="*/ f42 1 16"/>
                  <a:gd name="f58" fmla="*/ f43 1 29"/>
                  <a:gd name="f59" fmla="*/ f44 1 16"/>
                  <a:gd name="f60" fmla="*/ f45 1 29"/>
                  <a:gd name="f61" fmla="*/ f46 1 16"/>
                  <a:gd name="f62" fmla="*/ f47 1 29"/>
                  <a:gd name="f63" fmla="*/ f48 1 16"/>
                  <a:gd name="f64" fmla="*/ f49 1 29"/>
                  <a:gd name="f65" fmla="*/ f50 1 16"/>
                  <a:gd name="f66" fmla="*/ f51 1 29"/>
                  <a:gd name="f67" fmla="*/ f52 1 16"/>
                  <a:gd name="f68" fmla="*/ 0 1 f37"/>
                  <a:gd name="f69" fmla="*/ f31 1 f37"/>
                  <a:gd name="f70" fmla="*/ 0 1 f38"/>
                  <a:gd name="f71" fmla="*/ f32 1 f38"/>
                  <a:gd name="f72" fmla="*/ f54 1 f37"/>
                  <a:gd name="f73" fmla="*/ f55 1 f38"/>
                  <a:gd name="f74" fmla="*/ f56 1 f37"/>
                  <a:gd name="f75" fmla="*/ f57 1 f38"/>
                  <a:gd name="f76" fmla="*/ f58 1 f37"/>
                  <a:gd name="f77" fmla="*/ f59 1 f38"/>
                  <a:gd name="f78" fmla="*/ f60 1 f37"/>
                  <a:gd name="f79" fmla="*/ f61 1 f38"/>
                  <a:gd name="f80" fmla="*/ f62 1 f37"/>
                  <a:gd name="f81" fmla="*/ f63 1 f38"/>
                  <a:gd name="f82" fmla="*/ f64 1 f37"/>
                  <a:gd name="f83" fmla="*/ f65 1 f38"/>
                  <a:gd name="f84" fmla="*/ f66 1 f37"/>
                  <a:gd name="f85" fmla="*/ f67 1 f38"/>
                  <a:gd name="f86" fmla="*/ f68 f28 1"/>
                  <a:gd name="f87" fmla="*/ f69 f28 1"/>
                  <a:gd name="f88" fmla="*/ f71 f29 1"/>
                  <a:gd name="f89" fmla="*/ f70 f29 1"/>
                  <a:gd name="f90" fmla="*/ f72 f28 1"/>
                  <a:gd name="f91" fmla="*/ f73 f29 1"/>
                  <a:gd name="f92" fmla="*/ f74 f28 1"/>
                  <a:gd name="f93" fmla="*/ f75 f29 1"/>
                  <a:gd name="f94" fmla="*/ f76 f28 1"/>
                  <a:gd name="f95" fmla="*/ f77 f29 1"/>
                  <a:gd name="f96" fmla="*/ f78 f28 1"/>
                  <a:gd name="f97" fmla="*/ f79 f29 1"/>
                  <a:gd name="f98" fmla="*/ f80 f28 1"/>
                  <a:gd name="f99" fmla="*/ f81 f29 1"/>
                  <a:gd name="f100" fmla="*/ f82 f28 1"/>
                  <a:gd name="f101" fmla="*/ f83 f29 1"/>
                  <a:gd name="f102" fmla="*/ f84 f28 1"/>
                  <a:gd name="f103" fmla="*/ f85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0" y="f91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0" y="f91"/>
                  </a:cxn>
                </a:cxnLst>
                <a:rect l="f86" t="f89" r="f87" b="f88"/>
                <a:pathLst>
                  <a:path w="29" h="16">
                    <a:moveTo>
                      <a:pt x="f8" y="f9"/>
                    </a:moveTo>
                    <a:cubicBezTo>
                      <a:pt x="f8" y="f10"/>
                      <a:pt x="f11" y="f7"/>
                      <a:pt x="f12" y="f10"/>
                    </a:cubicBezTo>
                    <a:cubicBezTo>
                      <a:pt x="f13" y="f14"/>
                      <a:pt x="f15" y="f15"/>
                      <a:pt x="f16" y="f15"/>
                    </a:cubicBezTo>
                    <a:cubicBezTo>
                      <a:pt x="f17" y="f15"/>
                      <a:pt x="f5" y="f18"/>
                      <a:pt x="f19" y="f20"/>
                    </a:cubicBezTo>
                    <a:cubicBezTo>
                      <a:pt x="f17" y="f5"/>
                      <a:pt x="f21" y="f5"/>
                      <a:pt x="f18" y="f19"/>
                    </a:cubicBezTo>
                    <a:cubicBezTo>
                      <a:pt x="f22" y="f17"/>
                      <a:pt x="f22" y="f17"/>
                      <a:pt x="f9" y="f17"/>
                    </a:cubicBezTo>
                    <a:cubicBezTo>
                      <a:pt x="f14" y="f16"/>
                      <a:pt x="f23" y="f24"/>
                      <a:pt x="f25" y="f24"/>
                    </a:cubicBezTo>
                    <a:cubicBezTo>
                      <a:pt x="f26" y="f16"/>
                      <a:pt x="f6" y="f24"/>
                      <a:pt x="f8" y="f9"/>
                    </a:cubicBezTo>
                    <a:close/>
                  </a:path>
                </a:pathLst>
              </a:custGeom>
              <a:solidFill>
                <a:srgbClr val="DB1B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3" name="Freeform 644">
                <a:extLst>
                  <a:ext uri="{FF2B5EF4-FFF2-40B4-BE49-F238E27FC236}">
                    <a16:creationId xmlns:a16="http://schemas.microsoft.com/office/drawing/2014/main" id="{FD4AEB6B-B26F-4FCD-36AC-FCFAE20ED79E}"/>
                  </a:ext>
                </a:extLst>
              </p:cNvPr>
              <p:cNvSpPr/>
              <p:nvPr/>
            </p:nvSpPr>
            <p:spPr>
              <a:xfrm>
                <a:off x="8559798" y="4643442"/>
                <a:ext cx="38103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31"/>
                  <a:gd name="f8" fmla="val 25"/>
                  <a:gd name="f9" fmla="val 2"/>
                  <a:gd name="f10" fmla="val 18"/>
                  <a:gd name="f11" fmla="val 3"/>
                  <a:gd name="f12" fmla="val 11"/>
                  <a:gd name="f13" fmla="val 5"/>
                  <a:gd name="f14" fmla="val 4"/>
                  <a:gd name="f15" fmla="val 1"/>
                  <a:gd name="f16" fmla="val 9"/>
                  <a:gd name="f17" fmla="val 12"/>
                  <a:gd name="f18" fmla="val 15"/>
                  <a:gd name="f19" fmla="val 6"/>
                  <a:gd name="f20" fmla="val 14"/>
                  <a:gd name="f21" fmla="val 8"/>
                  <a:gd name="f22" fmla="val 20"/>
                  <a:gd name="f23" fmla="val 27"/>
                  <a:gd name="f24" fmla="val 30"/>
                  <a:gd name="f25" fmla="+- 0 0 -90"/>
                  <a:gd name="f26" fmla="*/ f3 1 16"/>
                  <a:gd name="f27" fmla="*/ f4 1 31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16"/>
                  <a:gd name="f36" fmla="*/ f32 1 31"/>
                  <a:gd name="f37" fmla="*/ 0 f33 1"/>
                  <a:gd name="f38" fmla="*/ 25 f32 1"/>
                  <a:gd name="f39" fmla="*/ 5 f33 1"/>
                  <a:gd name="f40" fmla="*/ 4 f32 1"/>
                  <a:gd name="f41" fmla="*/ 12 f33 1"/>
                  <a:gd name="f42" fmla="*/ 2 f32 1"/>
                  <a:gd name="f43" fmla="*/ 14 f33 1"/>
                  <a:gd name="f44" fmla="*/ 9 f32 1"/>
                  <a:gd name="f45" fmla="*/ 8 f33 1"/>
                  <a:gd name="f46" fmla="*/ 27 f32 1"/>
                  <a:gd name="f47" fmla="*/ 3 f33 1"/>
                  <a:gd name="f48" fmla="*/ 30 f32 1"/>
                  <a:gd name="f49" fmla="+- f34 0 f1"/>
                  <a:gd name="f50" fmla="*/ f37 1 16"/>
                  <a:gd name="f51" fmla="*/ f38 1 31"/>
                  <a:gd name="f52" fmla="*/ f39 1 16"/>
                  <a:gd name="f53" fmla="*/ f40 1 31"/>
                  <a:gd name="f54" fmla="*/ f41 1 16"/>
                  <a:gd name="f55" fmla="*/ f42 1 31"/>
                  <a:gd name="f56" fmla="*/ f43 1 16"/>
                  <a:gd name="f57" fmla="*/ f44 1 31"/>
                  <a:gd name="f58" fmla="*/ f45 1 16"/>
                  <a:gd name="f59" fmla="*/ f46 1 31"/>
                  <a:gd name="f60" fmla="*/ f47 1 16"/>
                  <a:gd name="f61" fmla="*/ f48 1 31"/>
                  <a:gd name="f62" fmla="*/ 0 1 f35"/>
                  <a:gd name="f63" fmla="*/ f29 1 f35"/>
                  <a:gd name="f64" fmla="*/ 0 1 f36"/>
                  <a:gd name="f65" fmla="*/ f30 1 f36"/>
                  <a:gd name="f66" fmla="*/ f50 1 f35"/>
                  <a:gd name="f67" fmla="*/ f51 1 f36"/>
                  <a:gd name="f68" fmla="*/ f52 1 f35"/>
                  <a:gd name="f69" fmla="*/ f53 1 f36"/>
                  <a:gd name="f70" fmla="*/ f54 1 f35"/>
                  <a:gd name="f71" fmla="*/ f55 1 f36"/>
                  <a:gd name="f72" fmla="*/ f56 1 f35"/>
                  <a:gd name="f73" fmla="*/ f57 1 f36"/>
                  <a:gd name="f74" fmla="*/ f58 1 f35"/>
                  <a:gd name="f75" fmla="*/ f59 1 f36"/>
                  <a:gd name="f76" fmla="*/ f60 1 f35"/>
                  <a:gd name="f77" fmla="*/ f61 1 f36"/>
                  <a:gd name="f78" fmla="*/ f62 f26 1"/>
                  <a:gd name="f79" fmla="*/ f63 f26 1"/>
                  <a:gd name="f80" fmla="*/ f65 f27 1"/>
                  <a:gd name="f81" fmla="*/ f64 f27 1"/>
                  <a:gd name="f82" fmla="*/ f66 f26 1"/>
                  <a:gd name="f83" fmla="*/ f67 f27 1"/>
                  <a:gd name="f84" fmla="*/ f68 f26 1"/>
                  <a:gd name="f85" fmla="*/ f69 f27 1"/>
                  <a:gd name="f86" fmla="*/ f70 f26 1"/>
                  <a:gd name="f87" fmla="*/ f71 f27 1"/>
                  <a:gd name="f88" fmla="*/ f72 f26 1"/>
                  <a:gd name="f89" fmla="*/ f73 f27 1"/>
                  <a:gd name="f90" fmla="*/ f74 f26 1"/>
                  <a:gd name="f91" fmla="*/ f75 f27 1"/>
                  <a:gd name="f92" fmla="*/ f76 f26 1"/>
                  <a:gd name="f93" fmla="*/ f7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2" y="f83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82" y="f83"/>
                  </a:cxn>
                </a:cxnLst>
                <a:rect l="f78" t="f81" r="f79" b="f80"/>
                <a:pathLst>
                  <a:path w="16" h="3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5"/>
                      <a:pt x="f17" y="f9"/>
                    </a:cubicBezTo>
                    <a:cubicBezTo>
                      <a:pt x="f6" y="f11"/>
                      <a:pt x="f18" y="f19"/>
                      <a:pt x="f20" y="f16"/>
                    </a:cubicBezTo>
                    <a:cubicBezTo>
                      <a:pt x="f20" y="f16"/>
                      <a:pt x="f20" y="f16"/>
                      <a:pt x="f20" y="f16"/>
                    </a:cubicBezTo>
                    <a:cubicBezTo>
                      <a:pt x="f12" y="f18"/>
                      <a:pt x="f21" y="f22"/>
                      <a:pt x="f21" y="f23"/>
                    </a:cubicBezTo>
                    <a:cubicBezTo>
                      <a:pt x="f21" y="f7"/>
                      <a:pt x="f13" y="f24"/>
                      <a:pt x="f11" y="f24"/>
                    </a:cubicBezTo>
                    <a:cubicBezTo>
                      <a:pt x="f5" y="f24"/>
                      <a:pt x="f15" y="f23"/>
                      <a:pt x="f5" y="f8"/>
                    </a:cubicBezTo>
                    <a:close/>
                  </a:path>
                </a:pathLst>
              </a:custGeom>
              <a:solidFill>
                <a:srgbClr val="4A25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4" name="Freeform 645">
                <a:extLst>
                  <a:ext uri="{FF2B5EF4-FFF2-40B4-BE49-F238E27FC236}">
                    <a16:creationId xmlns:a16="http://schemas.microsoft.com/office/drawing/2014/main" id="{3F851BA0-C208-4B6C-325F-2BFCB71C4414}"/>
                  </a:ext>
                </a:extLst>
              </p:cNvPr>
              <p:cNvSpPr/>
              <p:nvPr/>
            </p:nvSpPr>
            <p:spPr>
              <a:xfrm>
                <a:off x="8123236" y="4716466"/>
                <a:ext cx="28575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1"/>
                  <a:gd name="f8" fmla="val 10"/>
                  <a:gd name="f9" fmla="val 9"/>
                  <a:gd name="f10" fmla="val 15"/>
                  <a:gd name="f11" fmla="val 18"/>
                  <a:gd name="f12" fmla="val 11"/>
                  <a:gd name="f13" fmla="val 22"/>
                  <a:gd name="f14" fmla="val 25"/>
                  <a:gd name="f15" fmla="val 27"/>
                  <a:gd name="f16" fmla="val 29"/>
                  <a:gd name="f17" fmla="val 7"/>
                  <a:gd name="f18" fmla="val 5"/>
                  <a:gd name="f19" fmla="val 3"/>
                  <a:gd name="f20" fmla="val 30"/>
                  <a:gd name="f21" fmla="val 1"/>
                  <a:gd name="f22" fmla="val 28"/>
                  <a:gd name="f23" fmla="val 26"/>
                  <a:gd name="f24" fmla="val 23"/>
                  <a:gd name="f25" fmla="val 21"/>
                  <a:gd name="f26" fmla="val 16"/>
                  <a:gd name="f27" fmla="val 4"/>
                  <a:gd name="f28" fmla="val 14"/>
                  <a:gd name="f29" fmla="val 8"/>
                  <a:gd name="f30" fmla="val 2"/>
                  <a:gd name="f31" fmla="+- 0 0 -90"/>
                  <a:gd name="f32" fmla="*/ f3 1 12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2"/>
                  <a:gd name="f42" fmla="*/ f38 1 31"/>
                  <a:gd name="f43" fmla="*/ 10 f39 1"/>
                  <a:gd name="f44" fmla="*/ 12 f38 1"/>
                  <a:gd name="f45" fmla="*/ 11 f39 1"/>
                  <a:gd name="f46" fmla="*/ 22 f38 1"/>
                  <a:gd name="f47" fmla="*/ 9 f39 1"/>
                  <a:gd name="f48" fmla="*/ 29 f38 1"/>
                  <a:gd name="f49" fmla="*/ 3 f39 1"/>
                  <a:gd name="f50" fmla="*/ 30 f38 1"/>
                  <a:gd name="f51" fmla="*/ 1 f39 1"/>
                  <a:gd name="f52" fmla="*/ 23 f38 1"/>
                  <a:gd name="f53" fmla="*/ 16 f38 1"/>
                  <a:gd name="f54" fmla="*/ 11 f38 1"/>
                  <a:gd name="f55" fmla="*/ 5 f39 1"/>
                  <a:gd name="f56" fmla="*/ 1 f38 1"/>
                  <a:gd name="f57" fmla="*/ 5 f38 1"/>
                  <a:gd name="f58" fmla="+- f40 0 f1"/>
                  <a:gd name="f59" fmla="*/ f43 1 12"/>
                  <a:gd name="f60" fmla="*/ f44 1 31"/>
                  <a:gd name="f61" fmla="*/ f45 1 12"/>
                  <a:gd name="f62" fmla="*/ f46 1 31"/>
                  <a:gd name="f63" fmla="*/ f47 1 12"/>
                  <a:gd name="f64" fmla="*/ f48 1 31"/>
                  <a:gd name="f65" fmla="*/ f49 1 12"/>
                  <a:gd name="f66" fmla="*/ f50 1 31"/>
                  <a:gd name="f67" fmla="*/ f51 1 12"/>
                  <a:gd name="f68" fmla="*/ f52 1 31"/>
                  <a:gd name="f69" fmla="*/ f53 1 31"/>
                  <a:gd name="f70" fmla="*/ f54 1 31"/>
                  <a:gd name="f71" fmla="*/ f55 1 12"/>
                  <a:gd name="f72" fmla="*/ f56 1 31"/>
                  <a:gd name="f73" fmla="*/ f57 1 31"/>
                  <a:gd name="f74" fmla="*/ 0 1 f41"/>
                  <a:gd name="f75" fmla="*/ f35 1 f41"/>
                  <a:gd name="f76" fmla="*/ 0 1 f42"/>
                  <a:gd name="f77" fmla="*/ f36 1 f42"/>
                  <a:gd name="f78" fmla="*/ f59 1 f41"/>
                  <a:gd name="f79" fmla="*/ f60 1 f42"/>
                  <a:gd name="f80" fmla="*/ f61 1 f41"/>
                  <a:gd name="f81" fmla="*/ f62 1 f42"/>
                  <a:gd name="f82" fmla="*/ f63 1 f41"/>
                  <a:gd name="f83" fmla="*/ f64 1 f42"/>
                  <a:gd name="f84" fmla="*/ f65 1 f41"/>
                  <a:gd name="f85" fmla="*/ f66 1 f42"/>
                  <a:gd name="f86" fmla="*/ f67 1 f41"/>
                  <a:gd name="f87" fmla="*/ f68 1 f42"/>
                  <a:gd name="f88" fmla="*/ f69 1 f42"/>
                  <a:gd name="f89" fmla="*/ f70 1 f42"/>
                  <a:gd name="f90" fmla="*/ f71 1 f41"/>
                  <a:gd name="f91" fmla="*/ f72 1 f42"/>
                  <a:gd name="f92" fmla="*/ f73 1 f42"/>
                  <a:gd name="f93" fmla="*/ f74 f32 1"/>
                  <a:gd name="f94" fmla="*/ f75 f32 1"/>
                  <a:gd name="f95" fmla="*/ f77 f33 1"/>
                  <a:gd name="f96" fmla="*/ f76 f33 1"/>
                  <a:gd name="f97" fmla="*/ f78 f32 1"/>
                  <a:gd name="f98" fmla="*/ f79 f33 1"/>
                  <a:gd name="f99" fmla="*/ f80 f32 1"/>
                  <a:gd name="f100" fmla="*/ f81 f33 1"/>
                  <a:gd name="f101" fmla="*/ f82 f32 1"/>
                  <a:gd name="f102" fmla="*/ f83 f33 1"/>
                  <a:gd name="f103" fmla="*/ f84 f32 1"/>
                  <a:gd name="f104" fmla="*/ f85 f33 1"/>
                  <a:gd name="f105" fmla="*/ f86 f32 1"/>
                  <a:gd name="f106" fmla="*/ f87 f33 1"/>
                  <a:gd name="f107" fmla="*/ f88 f33 1"/>
                  <a:gd name="f108" fmla="*/ f89 f33 1"/>
                  <a:gd name="f109" fmla="*/ f90 f32 1"/>
                  <a:gd name="f110" fmla="*/ f91 f33 1"/>
                  <a:gd name="f111" fmla="*/ f92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7" y="f98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3" y="f107"/>
                  </a:cxn>
                  <a:cxn ang="f58">
                    <a:pos x="f103" y="f108"/>
                  </a:cxn>
                  <a:cxn ang="f58">
                    <a:pos x="f109" y="f110"/>
                  </a:cxn>
                  <a:cxn ang="f58">
                    <a:pos x="f97" y="f111"/>
                  </a:cxn>
                  <a:cxn ang="f58">
                    <a:pos x="f97" y="f98"/>
                  </a:cxn>
                </a:cxnLst>
                <a:rect l="f93" t="f96" r="f94" b="f95"/>
                <a:pathLst>
                  <a:path w="12" h="31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9" y="f16"/>
                    </a:cubicBezTo>
                    <a:cubicBezTo>
                      <a:pt x="f17" y="f7"/>
                      <a:pt x="f18" y="f7"/>
                      <a:pt x="f19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1" y="f25"/>
                      <a:pt x="f21" y="f11"/>
                      <a:pt x="f19" y="f26"/>
                    </a:cubicBezTo>
                    <a:cubicBezTo>
                      <a:pt x="f27" y="f28"/>
                      <a:pt x="f18" y="f28"/>
                      <a:pt x="f19" y="f12"/>
                    </a:cubicBezTo>
                    <a:cubicBezTo>
                      <a:pt x="f5" y="f29"/>
                      <a:pt x="f30" y="f30"/>
                      <a:pt x="f18" y="f21"/>
                    </a:cubicBezTo>
                    <a:cubicBezTo>
                      <a:pt x="f29" y="f5"/>
                      <a:pt x="f9" y="f30"/>
                      <a:pt x="f8" y="f18"/>
                    </a:cubicBezTo>
                    <a:cubicBezTo>
                      <a:pt x="f8" y="f17"/>
                      <a:pt x="f8" y="f9"/>
                      <a:pt x="f8" y="f6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5" name="Freeform 646">
                <a:extLst>
                  <a:ext uri="{FF2B5EF4-FFF2-40B4-BE49-F238E27FC236}">
                    <a16:creationId xmlns:a16="http://schemas.microsoft.com/office/drawing/2014/main" id="{8EFECE97-1EF6-6981-917B-ADE37935081F}"/>
                  </a:ext>
                </a:extLst>
              </p:cNvPr>
              <p:cNvSpPr/>
              <p:nvPr/>
            </p:nvSpPr>
            <p:spPr>
              <a:xfrm>
                <a:off x="8380411" y="4625977"/>
                <a:ext cx="41276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8"/>
                  <a:gd name="f8" fmla="val 12"/>
                  <a:gd name="f9" fmla="val 15"/>
                  <a:gd name="f10" fmla="val 16"/>
                  <a:gd name="f11" fmla="val 7"/>
                  <a:gd name="f12" fmla="val 11"/>
                  <a:gd name="f13" fmla="val 2"/>
                  <a:gd name="f14" fmla="val 6"/>
                  <a:gd name="f15" fmla="val 9"/>
                  <a:gd name="f16" fmla="val 1"/>
                  <a:gd name="f17" fmla="+- 0 0 -90"/>
                  <a:gd name="f18" fmla="*/ f3 1 17"/>
                  <a:gd name="f19" fmla="*/ f4 1 1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7"/>
                  <a:gd name="f28" fmla="*/ f24 1 18"/>
                  <a:gd name="f29" fmla="*/ 17 f25 1"/>
                  <a:gd name="f30" fmla="*/ 12 f24 1"/>
                  <a:gd name="f31" fmla="*/ 12 f25 1"/>
                  <a:gd name="f32" fmla="*/ 18 f24 1"/>
                  <a:gd name="f33" fmla="*/ 0 f25 1"/>
                  <a:gd name="f34" fmla="*/ 7 f24 1"/>
                  <a:gd name="f35" fmla="*/ 9 f25 1"/>
                  <a:gd name="f36" fmla="*/ 1 f24 1"/>
                  <a:gd name="f37" fmla="+- f26 0 f1"/>
                  <a:gd name="f38" fmla="*/ f29 1 17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f36 1 18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7" h="18">
                    <a:moveTo>
                      <a:pt x="f6" y="f8"/>
                    </a:moveTo>
                    <a:cubicBezTo>
                      <a:pt x="f6" y="f9"/>
                      <a:pt x="f10" y="f7"/>
                      <a:pt x="f8" y="f7"/>
                    </a:cubicBezTo>
                    <a:cubicBezTo>
                      <a:pt x="f11" y="f7"/>
                      <a:pt x="f5" y="f12"/>
                      <a:pt x="f5" y="f11"/>
                    </a:cubicBezTo>
                    <a:cubicBezTo>
                      <a:pt x="f5" y="f13"/>
                      <a:pt x="f14" y="f13"/>
                      <a:pt x="f15" y="f16"/>
                    </a:cubicBezTo>
                    <a:cubicBezTo>
                      <a:pt x="f8" y="f5"/>
                      <a:pt x="f6" y="f11"/>
                      <a:pt x="f6" y="f8"/>
                    </a:cubicBezTo>
                    <a:close/>
                  </a:path>
                </a:pathLst>
              </a:custGeom>
              <a:solidFill>
                <a:srgbClr val="F7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6" name="Freeform 647">
                <a:extLst>
                  <a:ext uri="{FF2B5EF4-FFF2-40B4-BE49-F238E27FC236}">
                    <a16:creationId xmlns:a16="http://schemas.microsoft.com/office/drawing/2014/main" id="{DA90ABF0-B18C-548B-B719-2D23E8FA3872}"/>
                  </a:ext>
                </a:extLst>
              </p:cNvPr>
              <p:cNvSpPr/>
              <p:nvPr/>
            </p:nvSpPr>
            <p:spPr>
              <a:xfrm>
                <a:off x="7883527" y="5019681"/>
                <a:ext cx="41276" cy="349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15"/>
                  <a:gd name="f8" fmla="val 7"/>
                  <a:gd name="f9" fmla="val 13"/>
                  <a:gd name="f10" fmla="val 3"/>
                  <a:gd name="f11" fmla="val 10"/>
                  <a:gd name="f12" fmla="val 14"/>
                  <a:gd name="f13" fmla="val 5"/>
                  <a:gd name="f14" fmla="val 1"/>
                  <a:gd name="f15" fmla="val 2"/>
                  <a:gd name="f16" fmla="+- 0 0 -90"/>
                  <a:gd name="f17" fmla="*/ f3 1 17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7"/>
                  <a:gd name="f27" fmla="*/ f23 1 15"/>
                  <a:gd name="f28" fmla="*/ 7 f24 1"/>
                  <a:gd name="f29" fmla="*/ 0 f23 1"/>
                  <a:gd name="f30" fmla="*/ 17 f24 1"/>
                  <a:gd name="f31" fmla="*/ 7 f23 1"/>
                  <a:gd name="f32" fmla="*/ 10 f24 1"/>
                  <a:gd name="f33" fmla="*/ 15 f23 1"/>
                  <a:gd name="f34" fmla="*/ 0 f24 1"/>
                  <a:gd name="f35" fmla="*/ 5 f23 1"/>
                  <a:gd name="f36" fmla="+- f25 0 f1"/>
                  <a:gd name="f37" fmla="*/ f28 1 17"/>
                  <a:gd name="f38" fmla="*/ f29 1 15"/>
                  <a:gd name="f39" fmla="*/ f30 1 17"/>
                  <a:gd name="f40" fmla="*/ f31 1 15"/>
                  <a:gd name="f41" fmla="*/ f32 1 17"/>
                  <a:gd name="f42" fmla="*/ f33 1 15"/>
                  <a:gd name="f43" fmla="*/ f34 1 17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7" h="1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11"/>
                      <a:pt x="f9" y="f12"/>
                      <a:pt x="f11" y="f7"/>
                    </a:cubicBezTo>
                    <a:cubicBezTo>
                      <a:pt x="f13" y="f7"/>
                      <a:pt x="f5" y="f11"/>
                      <a:pt x="f5" y="f13"/>
                    </a:cubicBezTo>
                    <a:cubicBezTo>
                      <a:pt x="f5" y="f14"/>
                      <a:pt x="f15" y="f5"/>
                      <a:pt x="f8" y="f5"/>
                    </a:cubicBezTo>
                    <a:close/>
                  </a:path>
                </a:pathLst>
              </a:custGeom>
              <a:solidFill>
                <a:srgbClr val="F8CC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7" name="Freeform 648">
                <a:extLst>
                  <a:ext uri="{FF2B5EF4-FFF2-40B4-BE49-F238E27FC236}">
                    <a16:creationId xmlns:a16="http://schemas.microsoft.com/office/drawing/2014/main" id="{3D60BF77-BF61-172C-CF63-B8E041C3772E}"/>
                  </a:ext>
                </a:extLst>
              </p:cNvPr>
              <p:cNvSpPr/>
              <p:nvPr/>
            </p:nvSpPr>
            <p:spPr>
              <a:xfrm>
                <a:off x="8139110" y="4848231"/>
                <a:ext cx="36511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8"/>
                  <a:gd name="f8" fmla="val 9"/>
                  <a:gd name="f9" fmla="val 13"/>
                  <a:gd name="f10" fmla="val 1"/>
                  <a:gd name="f11" fmla="val 5"/>
                  <a:gd name="f12" fmla="val 12"/>
                  <a:gd name="f13" fmla="val 11"/>
                  <a:gd name="f14" fmla="val 7"/>
                  <a:gd name="f15" fmla="val 17"/>
                  <a:gd name="f16" fmla="val 3"/>
                  <a:gd name="f17" fmla="+- 0 0 -90"/>
                  <a:gd name="f18" fmla="*/ f3 1 15"/>
                  <a:gd name="f19" fmla="*/ f4 1 18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5"/>
                  <a:gd name="f28" fmla="*/ f24 1 18"/>
                  <a:gd name="f29" fmla="*/ 9 f25 1"/>
                  <a:gd name="f30" fmla="*/ 0 f24 1"/>
                  <a:gd name="f31" fmla="*/ 15 f25 1"/>
                  <a:gd name="f32" fmla="*/ 5 f24 1"/>
                  <a:gd name="f33" fmla="*/ 7 f25 1"/>
                  <a:gd name="f34" fmla="*/ 17 f24 1"/>
                  <a:gd name="f35" fmla="*/ 0 f25 1"/>
                  <a:gd name="f36" fmla="*/ 9 f24 1"/>
                  <a:gd name="f37" fmla="+- f26 0 f1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f36 1 18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5" h="18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6" y="f12"/>
                      <a:pt x="f13" y="f7"/>
                      <a:pt x="f14" y="f15"/>
                    </a:cubicBezTo>
                    <a:cubicBezTo>
                      <a:pt x="f16" y="f15"/>
                      <a:pt x="f10" y="f9"/>
                      <a:pt x="f5" y="f8"/>
                    </a:cubicBezTo>
                    <a:cubicBezTo>
                      <a:pt x="f5" y="f11"/>
                      <a:pt x="f11" y="f5"/>
                      <a:pt x="f8" y="f5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8" name="Freeform 649">
                <a:extLst>
                  <a:ext uri="{FF2B5EF4-FFF2-40B4-BE49-F238E27FC236}">
                    <a16:creationId xmlns:a16="http://schemas.microsoft.com/office/drawing/2014/main" id="{E4A780C6-EB45-3BEB-0BA7-9A504A0274D0}"/>
                  </a:ext>
                </a:extLst>
              </p:cNvPr>
              <p:cNvSpPr/>
              <p:nvPr/>
            </p:nvSpPr>
            <p:spPr>
              <a:xfrm>
                <a:off x="7810503" y="5059366"/>
                <a:ext cx="42867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4"/>
                  <a:gd name="f8" fmla="val 10"/>
                  <a:gd name="f9" fmla="val 6"/>
                  <a:gd name="f10" fmla="val 2"/>
                  <a:gd name="f11" fmla="val 8"/>
                  <a:gd name="f12" fmla="val 5"/>
                  <a:gd name="f13" fmla="val 13"/>
                  <a:gd name="f14" fmla="val 9"/>
                  <a:gd name="f15" fmla="+- 0 0 -90"/>
                  <a:gd name="f16" fmla="*/ f3 1 18"/>
                  <a:gd name="f17" fmla="*/ f4 1 14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8"/>
                  <a:gd name="f26" fmla="*/ f22 1 14"/>
                  <a:gd name="f27" fmla="*/ 10 f23 1"/>
                  <a:gd name="f28" fmla="*/ 14 f22 1"/>
                  <a:gd name="f29" fmla="*/ 0 f23 1"/>
                  <a:gd name="f30" fmla="*/ 8 f22 1"/>
                  <a:gd name="f31" fmla="*/ 8 f23 1"/>
                  <a:gd name="f32" fmla="*/ 0 f22 1"/>
                  <a:gd name="f33" fmla="*/ 18 f23 1"/>
                  <a:gd name="f34" fmla="*/ 9 f22 1"/>
                  <a:gd name="f35" fmla="+- f24 0 f1"/>
                  <a:gd name="f36" fmla="*/ f27 1 18"/>
                  <a:gd name="f37" fmla="*/ f28 1 14"/>
                  <a:gd name="f38" fmla="*/ f29 1 18"/>
                  <a:gd name="f39" fmla="*/ f30 1 14"/>
                  <a:gd name="f40" fmla="*/ f31 1 18"/>
                  <a:gd name="f41" fmla="*/ f32 1 14"/>
                  <a:gd name="f42" fmla="*/ f33 1 18"/>
                  <a:gd name="f43" fmla="*/ f34 1 14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8" h="14">
                    <a:moveTo>
                      <a:pt x="f8" y="f7"/>
                    </a:moveTo>
                    <a:cubicBezTo>
                      <a:pt x="f9" y="f7"/>
                      <a:pt x="f10" y="f7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3" y="f5"/>
                      <a:pt x="f6" y="f12"/>
                      <a:pt x="f6" y="f14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49" name="Freeform 650">
                <a:extLst>
                  <a:ext uri="{FF2B5EF4-FFF2-40B4-BE49-F238E27FC236}">
                    <a16:creationId xmlns:a16="http://schemas.microsoft.com/office/drawing/2014/main" id="{E4E44522-8735-99BA-27A7-6392DEB42C7F}"/>
                  </a:ext>
                </a:extLst>
              </p:cNvPr>
              <p:cNvSpPr/>
              <p:nvPr/>
            </p:nvSpPr>
            <p:spPr>
              <a:xfrm>
                <a:off x="7642226" y="4371975"/>
                <a:ext cx="36511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20"/>
                  <a:gd name="f8" fmla="val 8"/>
                  <a:gd name="f9" fmla="val 5"/>
                  <a:gd name="f10" fmla="val 1"/>
                  <a:gd name="f11" fmla="val 3"/>
                  <a:gd name="f12" fmla="val 4"/>
                  <a:gd name="f13" fmla="val 6"/>
                  <a:gd name="f14" fmla="val 2"/>
                  <a:gd name="f15" fmla="val 10"/>
                  <a:gd name="f16" fmla="val 11"/>
                  <a:gd name="f17" fmla="val 12"/>
                  <a:gd name="f18" fmla="val 14"/>
                  <a:gd name="f19" fmla="val 16"/>
                  <a:gd name="f20" fmla="val 18"/>
                  <a:gd name="f21" fmla="val 9"/>
                  <a:gd name="f22" fmla="+- 0 0 -90"/>
                  <a:gd name="f23" fmla="*/ f3 1 15"/>
                  <a:gd name="f24" fmla="*/ f4 1 20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5"/>
                  <a:gd name="f33" fmla="*/ f29 1 20"/>
                  <a:gd name="f34" fmla="*/ 0 f30 1"/>
                  <a:gd name="f35" fmla="*/ 8 f29 1"/>
                  <a:gd name="f36" fmla="*/ 4 f30 1"/>
                  <a:gd name="f37" fmla="*/ 1 f29 1"/>
                  <a:gd name="f38" fmla="*/ 10 f30 1"/>
                  <a:gd name="f39" fmla="*/ 4 f29 1"/>
                  <a:gd name="f40" fmla="*/ 12 f30 1"/>
                  <a:gd name="f41" fmla="*/ 6 f29 1"/>
                  <a:gd name="f42" fmla="*/ 14 f30 1"/>
                  <a:gd name="f43" fmla="*/ 16 f29 1"/>
                  <a:gd name="f44" fmla="*/ 5 f30 1"/>
                  <a:gd name="f45" fmla="*/ 18 f29 1"/>
                  <a:gd name="f46" fmla="*/ 11 f29 1"/>
                  <a:gd name="f47" fmla="+- f31 0 f1"/>
                  <a:gd name="f48" fmla="*/ f34 1 15"/>
                  <a:gd name="f49" fmla="*/ f35 1 20"/>
                  <a:gd name="f50" fmla="*/ f36 1 15"/>
                  <a:gd name="f51" fmla="*/ f37 1 20"/>
                  <a:gd name="f52" fmla="*/ f38 1 15"/>
                  <a:gd name="f53" fmla="*/ f39 1 20"/>
                  <a:gd name="f54" fmla="*/ f40 1 15"/>
                  <a:gd name="f55" fmla="*/ f41 1 20"/>
                  <a:gd name="f56" fmla="*/ f42 1 15"/>
                  <a:gd name="f57" fmla="*/ f43 1 20"/>
                  <a:gd name="f58" fmla="*/ f44 1 15"/>
                  <a:gd name="f59" fmla="*/ f45 1 20"/>
                  <a:gd name="f60" fmla="*/ f46 1 20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3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4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3"/>
                  </a:cxn>
                  <a:cxn ang="f47">
                    <a:pos x="f82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5" h="20">
                    <a:moveTo>
                      <a:pt x="f5" y="f8"/>
                    </a:moveTo>
                    <a:cubicBezTo>
                      <a:pt x="f5" y="f9"/>
                      <a:pt x="f10" y="f11"/>
                      <a:pt x="f12" y="f10"/>
                    </a:cubicBezTo>
                    <a:cubicBezTo>
                      <a:pt x="f13" y="f5"/>
                      <a:pt x="f8" y="f14"/>
                      <a:pt x="f15" y="f12"/>
                    </a:cubicBezTo>
                    <a:cubicBezTo>
                      <a:pt x="f16" y="f12"/>
                      <a:pt x="f16" y="f9"/>
                      <a:pt x="f17" y="f13"/>
                    </a:cubicBezTo>
                    <a:cubicBezTo>
                      <a:pt x="f18" y="f8"/>
                      <a:pt x="f6" y="f17"/>
                      <a:pt x="f18" y="f19"/>
                    </a:cubicBezTo>
                    <a:cubicBezTo>
                      <a:pt x="f17" y="f7"/>
                      <a:pt x="f8" y="f20"/>
                      <a:pt x="f9" y="f20"/>
                    </a:cubicBezTo>
                    <a:cubicBezTo>
                      <a:pt x="f14" y="f20"/>
                      <a:pt x="f10" y="f6"/>
                      <a:pt x="f5" y="f16"/>
                    </a:cubicBezTo>
                    <a:cubicBezTo>
                      <a:pt x="f5" y="f15"/>
                      <a:pt x="f5" y="f21"/>
                      <a:pt x="f5" y="f8"/>
                    </a:cubicBezTo>
                    <a:close/>
                  </a:path>
                </a:pathLst>
              </a:custGeom>
              <a:solidFill>
                <a:srgbClr val="72B3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0" name="Freeform 651">
                <a:extLst>
                  <a:ext uri="{FF2B5EF4-FFF2-40B4-BE49-F238E27FC236}">
                    <a16:creationId xmlns:a16="http://schemas.microsoft.com/office/drawing/2014/main" id="{8331CE56-2400-46AD-E92A-EA7CAB15F50C}"/>
                  </a:ext>
                </a:extLst>
              </p:cNvPr>
              <p:cNvSpPr/>
              <p:nvPr/>
            </p:nvSpPr>
            <p:spPr>
              <a:xfrm>
                <a:off x="8588373" y="4975232"/>
                <a:ext cx="33339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9"/>
                  <a:gd name="f8" fmla="val 10"/>
                  <a:gd name="f9" fmla="val 1"/>
                  <a:gd name="f10" fmla="val 6"/>
                  <a:gd name="f11" fmla="val 9"/>
                  <a:gd name="f12" fmla="val 5"/>
                  <a:gd name="f13" fmla="val 8"/>
                  <a:gd name="f14" fmla="val 13"/>
                  <a:gd name="f15" fmla="val 18"/>
                  <a:gd name="f16" fmla="+- 0 0 -90"/>
                  <a:gd name="f17" fmla="*/ f3 1 14"/>
                  <a:gd name="f18" fmla="*/ f4 1 1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9"/>
                  <a:gd name="f28" fmla="*/ 0 f24 1"/>
                  <a:gd name="f29" fmla="*/ 10 f23 1"/>
                  <a:gd name="f30" fmla="*/ 6 f24 1"/>
                  <a:gd name="f31" fmla="*/ 0 f23 1"/>
                  <a:gd name="f32" fmla="*/ 14 f24 1"/>
                  <a:gd name="f33" fmla="*/ 8 f23 1"/>
                  <a:gd name="f34" fmla="*/ 5 f24 1"/>
                  <a:gd name="f35" fmla="*/ 19 f23 1"/>
                  <a:gd name="f36" fmla="+- f25 0 f1"/>
                  <a:gd name="f37" fmla="*/ f28 1 14"/>
                  <a:gd name="f38" fmla="*/ f29 1 19"/>
                  <a:gd name="f39" fmla="*/ f30 1 14"/>
                  <a:gd name="f40" fmla="*/ f31 1 19"/>
                  <a:gd name="f41" fmla="*/ f32 1 14"/>
                  <a:gd name="f42" fmla="*/ f33 1 19"/>
                  <a:gd name="f43" fmla="*/ f34 1 14"/>
                  <a:gd name="f44" fmla="*/ f35 1 1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4" h="19">
                    <a:moveTo>
                      <a:pt x="f5" y="f8"/>
                    </a:moveTo>
                    <a:cubicBezTo>
                      <a:pt x="f9" y="f10"/>
                      <a:pt x="f5" y="f9"/>
                      <a:pt x="f10" y="f5"/>
                    </a:cubicBezTo>
                    <a:cubicBezTo>
                      <a:pt x="f11" y="f5"/>
                      <a:pt x="f6" y="f12"/>
                      <a:pt x="f6" y="f13"/>
                    </a:cubicBezTo>
                    <a:cubicBezTo>
                      <a:pt x="f6" y="f14"/>
                      <a:pt x="f11" y="f7"/>
                      <a:pt x="f12" y="f7"/>
                    </a:cubicBezTo>
                    <a:cubicBezTo>
                      <a:pt x="f5" y="f15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1B4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1" name="Freeform 652">
                <a:extLst>
                  <a:ext uri="{FF2B5EF4-FFF2-40B4-BE49-F238E27FC236}">
                    <a16:creationId xmlns:a16="http://schemas.microsoft.com/office/drawing/2014/main" id="{F21E6CC8-3374-BF94-F8F9-499381DF0EC6}"/>
                  </a:ext>
                </a:extLst>
              </p:cNvPr>
              <p:cNvSpPr/>
              <p:nvPr/>
            </p:nvSpPr>
            <p:spPr>
              <a:xfrm>
                <a:off x="8588373" y="4449763"/>
                <a:ext cx="42867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6"/>
                  <a:gd name="f9" fmla="val 16"/>
                  <a:gd name="f10" fmla="val 4"/>
                  <a:gd name="f11" fmla="val 15"/>
                  <a:gd name="f12" fmla="val 11"/>
                  <a:gd name="f13" fmla="val 7"/>
                  <a:gd name="f14" fmla="val 10"/>
                  <a:gd name="f15" fmla="val 13"/>
                  <a:gd name="f16" fmla="+- 0 0 -90"/>
                  <a:gd name="f17" fmla="*/ f3 1 18"/>
                  <a:gd name="f18" fmla="*/ f4 1 17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7"/>
                  <a:gd name="f28" fmla="*/ 6 f24 1"/>
                  <a:gd name="f29" fmla="*/ 16 f23 1"/>
                  <a:gd name="f30" fmla="*/ 0 f24 1"/>
                  <a:gd name="f31" fmla="*/ 11 f23 1"/>
                  <a:gd name="f32" fmla="*/ 11 f24 1"/>
                  <a:gd name="f33" fmla="*/ 0 f23 1"/>
                  <a:gd name="f34" fmla="*/ 16 f24 1"/>
                  <a:gd name="f35" fmla="*/ 10 f23 1"/>
                  <a:gd name="f36" fmla="+- f25 0 f1"/>
                  <a:gd name="f37" fmla="*/ f28 1 18"/>
                  <a:gd name="f38" fmla="*/ f29 1 17"/>
                  <a:gd name="f39" fmla="*/ f30 1 18"/>
                  <a:gd name="f40" fmla="*/ f31 1 17"/>
                  <a:gd name="f41" fmla="*/ f32 1 18"/>
                  <a:gd name="f42" fmla="*/ f33 1 17"/>
                  <a:gd name="f43" fmla="*/ f34 1 18"/>
                  <a:gd name="f44" fmla="*/ f35 1 17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7">
                    <a:moveTo>
                      <a:pt x="f8" y="f9"/>
                    </a:moveTo>
                    <a:cubicBezTo>
                      <a:pt x="f10" y="f9"/>
                      <a:pt x="f5" y="f11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6" y="f5"/>
                      <a:pt x="f11" y="f8"/>
                      <a:pt x="f9" y="f14"/>
                    </a:cubicBezTo>
                    <a:cubicBezTo>
                      <a:pt x="f7" y="f15"/>
                      <a:pt x="f12" y="f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2" name="Freeform 653">
                <a:extLst>
                  <a:ext uri="{FF2B5EF4-FFF2-40B4-BE49-F238E27FC236}">
                    <a16:creationId xmlns:a16="http://schemas.microsoft.com/office/drawing/2014/main" id="{CACC906E-C5B5-5BED-933F-20E52AB68F0D}"/>
                  </a:ext>
                </a:extLst>
              </p:cNvPr>
              <p:cNvSpPr/>
              <p:nvPr/>
            </p:nvSpPr>
            <p:spPr>
              <a:xfrm>
                <a:off x="8607430" y="5026027"/>
                <a:ext cx="34920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9"/>
                  <a:gd name="f8" fmla="val 14"/>
                  <a:gd name="f9" fmla="val 10"/>
                  <a:gd name="f10" fmla="val 13"/>
                  <a:gd name="f11" fmla="val 18"/>
                  <a:gd name="f12" fmla="val 9"/>
                  <a:gd name="f13" fmla="val 5"/>
                  <a:gd name="f14" fmla="val 1"/>
                  <a:gd name="f15" fmla="val 4"/>
                  <a:gd name="f16" fmla="val 8"/>
                  <a:gd name="f17" fmla="val 12"/>
                  <a:gd name="f18" fmla="val 7"/>
                  <a:gd name="f19" fmla="+- 0 0 -90"/>
                  <a:gd name="f20" fmla="*/ f3 1 15"/>
                  <a:gd name="f21" fmla="*/ f4 1 19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5"/>
                  <a:gd name="f30" fmla="*/ f26 1 19"/>
                  <a:gd name="f31" fmla="*/ 14 f27 1"/>
                  <a:gd name="f32" fmla="*/ 10 f26 1"/>
                  <a:gd name="f33" fmla="*/ 9 f27 1"/>
                  <a:gd name="f34" fmla="*/ 19 f26 1"/>
                  <a:gd name="f35" fmla="*/ 1 f27 1"/>
                  <a:gd name="f36" fmla="*/ 8 f27 1"/>
                  <a:gd name="f37" fmla="*/ 0 f26 1"/>
                  <a:gd name="f38" fmla="+- f28 0 f1"/>
                  <a:gd name="f39" fmla="*/ f31 1 15"/>
                  <a:gd name="f40" fmla="*/ f32 1 19"/>
                  <a:gd name="f41" fmla="*/ f33 1 15"/>
                  <a:gd name="f42" fmla="*/ f34 1 19"/>
                  <a:gd name="f43" fmla="*/ f35 1 15"/>
                  <a:gd name="f44" fmla="*/ f36 1 15"/>
                  <a:gd name="f45" fmla="*/ f37 1 19"/>
                  <a:gd name="f46" fmla="*/ 0 1 f29"/>
                  <a:gd name="f47" fmla="*/ f23 1 f29"/>
                  <a:gd name="f48" fmla="*/ 0 1 f30"/>
                  <a:gd name="f49" fmla="*/ f24 1 f30"/>
                  <a:gd name="f50" fmla="*/ f39 1 f29"/>
                  <a:gd name="f51" fmla="*/ f40 1 f30"/>
                  <a:gd name="f52" fmla="*/ f41 1 f29"/>
                  <a:gd name="f53" fmla="*/ f42 1 f30"/>
                  <a:gd name="f54" fmla="*/ f43 1 f29"/>
                  <a:gd name="f55" fmla="*/ f44 1 f29"/>
                  <a:gd name="f56" fmla="*/ f45 1 f30"/>
                  <a:gd name="f57" fmla="*/ f46 f20 1"/>
                  <a:gd name="f58" fmla="*/ f47 f20 1"/>
                  <a:gd name="f59" fmla="*/ f49 f21 1"/>
                  <a:gd name="f60" fmla="*/ f48 f21 1"/>
                  <a:gd name="f61" fmla="*/ f50 f20 1"/>
                  <a:gd name="f62" fmla="*/ f51 f21 1"/>
                  <a:gd name="f63" fmla="*/ f52 f20 1"/>
                  <a:gd name="f64" fmla="*/ f53 f21 1"/>
                  <a:gd name="f65" fmla="*/ f54 f20 1"/>
                  <a:gd name="f66" fmla="*/ f55 f20 1"/>
                  <a:gd name="f67" fmla="*/ f5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1" y="f62"/>
                  </a:cxn>
                  <a:cxn ang="f38">
                    <a:pos x="f63" y="f64"/>
                  </a:cxn>
                  <a:cxn ang="f38">
                    <a:pos x="f65" y="f62"/>
                  </a:cxn>
                  <a:cxn ang="f38">
                    <a:pos x="f66" y="f67"/>
                  </a:cxn>
                  <a:cxn ang="f38">
                    <a:pos x="f61" y="f62"/>
                  </a:cxn>
                </a:cxnLst>
                <a:rect l="f57" t="f60" r="f58" b="f59"/>
                <a:pathLst>
                  <a:path w="15" h="19">
                    <a:moveTo>
                      <a:pt x="f8" y="f9"/>
                    </a:moveTo>
                    <a:cubicBezTo>
                      <a:pt x="f8" y="f8"/>
                      <a:pt x="f10" y="f11"/>
                      <a:pt x="f12" y="f7"/>
                    </a:cubicBezTo>
                    <a:cubicBezTo>
                      <a:pt x="f13" y="f7"/>
                      <a:pt x="f5" y="f8"/>
                      <a:pt x="f14" y="f9"/>
                    </a:cubicBezTo>
                    <a:cubicBezTo>
                      <a:pt x="f14" y="f13"/>
                      <a:pt x="f15" y="f5"/>
                      <a:pt x="f16" y="f5"/>
                    </a:cubicBezTo>
                    <a:cubicBezTo>
                      <a:pt x="f6" y="f5"/>
                      <a:pt x="f17" y="f18"/>
                      <a:pt x="f8" y="f9"/>
                    </a:cubicBezTo>
                    <a:close/>
                  </a:path>
                </a:pathLst>
              </a:custGeom>
              <a:solidFill>
                <a:srgbClr val="EF981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3" name="Freeform 654">
                <a:extLst>
                  <a:ext uri="{FF2B5EF4-FFF2-40B4-BE49-F238E27FC236}">
                    <a16:creationId xmlns:a16="http://schemas.microsoft.com/office/drawing/2014/main" id="{15896FEB-76B3-648F-0234-0C98A36A4501}"/>
                  </a:ext>
                </a:extLst>
              </p:cNvPr>
              <p:cNvSpPr/>
              <p:nvPr/>
            </p:nvSpPr>
            <p:spPr>
              <a:xfrm>
                <a:off x="7915275" y="4554544"/>
                <a:ext cx="33339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22"/>
                  <a:gd name="f8" fmla="val 10"/>
                  <a:gd name="f9" fmla="val 9"/>
                  <a:gd name="f10" fmla="val 7"/>
                  <a:gd name="f11" fmla="val 2"/>
                  <a:gd name="f12" fmla="val 5"/>
                  <a:gd name="f13" fmla="val 11"/>
                  <a:gd name="f14" fmla="val 12"/>
                  <a:gd name="f15" fmla="val 6"/>
                  <a:gd name="f16" fmla="val 13"/>
                  <a:gd name="f17" fmla="val 8"/>
                  <a:gd name="f18" fmla="val 16"/>
                  <a:gd name="f19" fmla="val 19"/>
                  <a:gd name="f20" fmla="val 18"/>
                  <a:gd name="f21" fmla="val 3"/>
                  <a:gd name="f22" fmla="val 1"/>
                  <a:gd name="f23" fmla="+- 0 0 -90"/>
                  <a:gd name="f24" fmla="*/ f3 1 14"/>
                  <a:gd name="f25" fmla="*/ f4 1 22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4"/>
                  <a:gd name="f34" fmla="*/ f30 1 22"/>
                  <a:gd name="f35" fmla="*/ 0 f31 1"/>
                  <a:gd name="f36" fmla="*/ 10 f30 1"/>
                  <a:gd name="f37" fmla="*/ 2 f31 1"/>
                  <a:gd name="f38" fmla="*/ 5 f30 1"/>
                  <a:gd name="f39" fmla="*/ 11 f31 1"/>
                  <a:gd name="f40" fmla="*/ 13 f31 1"/>
                  <a:gd name="f41" fmla="*/ 9 f30 1"/>
                  <a:gd name="f42" fmla="*/ 12 f31 1"/>
                  <a:gd name="f43" fmla="*/ 19 f30 1"/>
                  <a:gd name="f44" fmla="*/ 3 f31 1"/>
                  <a:gd name="f45" fmla="*/ 18 f30 1"/>
                  <a:gd name="f46" fmla="+- f32 0 f1"/>
                  <a:gd name="f47" fmla="*/ f35 1 14"/>
                  <a:gd name="f48" fmla="*/ f36 1 22"/>
                  <a:gd name="f49" fmla="*/ f37 1 14"/>
                  <a:gd name="f50" fmla="*/ f38 1 22"/>
                  <a:gd name="f51" fmla="*/ f39 1 14"/>
                  <a:gd name="f52" fmla="*/ f40 1 14"/>
                  <a:gd name="f53" fmla="*/ f41 1 22"/>
                  <a:gd name="f54" fmla="*/ f42 1 14"/>
                  <a:gd name="f55" fmla="*/ f43 1 22"/>
                  <a:gd name="f56" fmla="*/ f44 1 14"/>
                  <a:gd name="f57" fmla="*/ f45 1 22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3"/>
                  <a:gd name="f65" fmla="*/ f50 1 f34"/>
                  <a:gd name="f66" fmla="*/ f51 1 f33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4 1"/>
                  <a:gd name="f80" fmla="*/ f65 f25 1"/>
                  <a:gd name="f81" fmla="*/ f66 f24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9" y="f80"/>
                  </a:cxn>
                  <a:cxn ang="f46">
                    <a:pos x="f81" y="f80"/>
                  </a:cxn>
                  <a:cxn ang="f46">
                    <a:pos x="f82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4" h="22">
                    <a:moveTo>
                      <a:pt x="f5" y="f8"/>
                    </a:moveTo>
                    <a:cubicBezTo>
                      <a:pt x="f5" y="f9"/>
                      <a:pt x="f5" y="f10"/>
                      <a:pt x="f11" y="f12"/>
                    </a:cubicBezTo>
                    <a:cubicBezTo>
                      <a:pt x="f12" y="f5"/>
                      <a:pt x="f9" y="f5"/>
                      <a:pt x="f13" y="f12"/>
                    </a:cubicBezTo>
                    <a:cubicBezTo>
                      <a:pt x="f14" y="f15"/>
                      <a:pt x="f16" y="f17"/>
                      <a:pt x="f16" y="f9"/>
                    </a:cubicBezTo>
                    <a:cubicBezTo>
                      <a:pt x="f6" y="f16"/>
                      <a:pt x="f6" y="f18"/>
                      <a:pt x="f14" y="f19"/>
                    </a:cubicBezTo>
                    <a:cubicBezTo>
                      <a:pt x="f9" y="f7"/>
                      <a:pt x="f15" y="f20"/>
                      <a:pt x="f21" y="f20"/>
                    </a:cubicBezTo>
                    <a:cubicBezTo>
                      <a:pt x="f22" y="f20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CB1C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4" name="Freeform 655">
                <a:extLst>
                  <a:ext uri="{FF2B5EF4-FFF2-40B4-BE49-F238E27FC236}">
                    <a16:creationId xmlns:a16="http://schemas.microsoft.com/office/drawing/2014/main" id="{2966FCF5-25BC-7577-9FFC-57E045FD2CD5}"/>
                  </a:ext>
                </a:extLst>
              </p:cNvPr>
              <p:cNvSpPr/>
              <p:nvPr/>
            </p:nvSpPr>
            <p:spPr>
              <a:xfrm>
                <a:off x="7712077" y="477996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7"/>
                  <a:gd name="f8" fmla="val 11"/>
                  <a:gd name="f9" fmla="val 15"/>
                  <a:gd name="f10" fmla="val 13"/>
                  <a:gd name="f11" fmla="val 9"/>
                  <a:gd name="f12" fmla="val 5"/>
                  <a:gd name="f13" fmla="val 12"/>
                  <a:gd name="f14" fmla="val 1"/>
                  <a:gd name="f15" fmla="val 8"/>
                  <a:gd name="f16" fmla="val 4"/>
                  <a:gd name="f17" fmla="val 3"/>
                  <a:gd name="f18" fmla="val 7"/>
                  <a:gd name="f19" fmla="+- 0 0 -90"/>
                  <a:gd name="f20" fmla="*/ f3 1 14"/>
                  <a:gd name="f21" fmla="*/ f4 1 17"/>
                  <a:gd name="f22" fmla="val f5"/>
                  <a:gd name="f23" fmla="val f6"/>
                  <a:gd name="f24" fmla="val f7"/>
                  <a:gd name="f25" fmla="*/ f19 f0 1"/>
                  <a:gd name="f26" fmla="+- f24 0 f22"/>
                  <a:gd name="f27" fmla="+- f23 0 f22"/>
                  <a:gd name="f28" fmla="*/ f25 1 f2"/>
                  <a:gd name="f29" fmla="*/ f27 1 14"/>
                  <a:gd name="f30" fmla="*/ f26 1 17"/>
                  <a:gd name="f31" fmla="*/ 14 f27 1"/>
                  <a:gd name="f32" fmla="*/ 11 f26 1"/>
                  <a:gd name="f33" fmla="*/ 9 f27 1"/>
                  <a:gd name="f34" fmla="*/ 17 f26 1"/>
                  <a:gd name="f35" fmla="*/ 1 f27 1"/>
                  <a:gd name="f36" fmla="*/ 8 f26 1"/>
                  <a:gd name="f37" fmla="*/ 7 f27 1"/>
                  <a:gd name="f38" fmla="*/ 0 f26 1"/>
                  <a:gd name="f39" fmla="+- f28 0 f1"/>
                  <a:gd name="f40" fmla="*/ f31 1 14"/>
                  <a:gd name="f41" fmla="*/ f32 1 17"/>
                  <a:gd name="f42" fmla="*/ f33 1 14"/>
                  <a:gd name="f43" fmla="*/ f34 1 17"/>
                  <a:gd name="f44" fmla="*/ f35 1 14"/>
                  <a:gd name="f45" fmla="*/ f36 1 17"/>
                  <a:gd name="f46" fmla="*/ f37 1 14"/>
                  <a:gd name="f47" fmla="*/ f38 1 17"/>
                  <a:gd name="f48" fmla="*/ 0 1 f29"/>
                  <a:gd name="f49" fmla="*/ f23 1 f29"/>
                  <a:gd name="f50" fmla="*/ 0 1 f30"/>
                  <a:gd name="f51" fmla="*/ f24 1 f30"/>
                  <a:gd name="f52" fmla="*/ f40 1 f29"/>
                  <a:gd name="f53" fmla="*/ f41 1 f30"/>
                  <a:gd name="f54" fmla="*/ f42 1 f29"/>
                  <a:gd name="f55" fmla="*/ f43 1 f30"/>
                  <a:gd name="f56" fmla="*/ f44 1 f29"/>
                  <a:gd name="f57" fmla="*/ f45 1 f30"/>
                  <a:gd name="f58" fmla="*/ f46 1 f29"/>
                  <a:gd name="f59" fmla="*/ f47 1 f30"/>
                  <a:gd name="f60" fmla="*/ f48 f20 1"/>
                  <a:gd name="f61" fmla="*/ f49 f20 1"/>
                  <a:gd name="f62" fmla="*/ f51 f21 1"/>
                  <a:gd name="f63" fmla="*/ f50 f21 1"/>
                  <a:gd name="f64" fmla="*/ f52 f20 1"/>
                  <a:gd name="f65" fmla="*/ f53 f21 1"/>
                  <a:gd name="f66" fmla="*/ f54 f20 1"/>
                  <a:gd name="f67" fmla="*/ f55 f21 1"/>
                  <a:gd name="f68" fmla="*/ f56 f20 1"/>
                  <a:gd name="f69" fmla="*/ f57 f21 1"/>
                  <a:gd name="f70" fmla="*/ f58 f20 1"/>
                  <a:gd name="f71" fmla="*/ f59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4" y="f65"/>
                  </a:cxn>
                  <a:cxn ang="f39">
                    <a:pos x="f66" y="f67"/>
                  </a:cxn>
                  <a:cxn ang="f39">
                    <a:pos x="f68" y="f69"/>
                  </a:cxn>
                  <a:cxn ang="f39">
                    <a:pos x="f70" y="f71"/>
                  </a:cxn>
                  <a:cxn ang="f39">
                    <a:pos x="f64" y="f65"/>
                  </a:cxn>
                </a:cxnLst>
                <a:rect l="f60" t="f63" r="f61" b="f62"/>
                <a:pathLst>
                  <a:path w="14" h="17">
                    <a:moveTo>
                      <a:pt x="f6" y="f8"/>
                    </a:moveTo>
                    <a:cubicBezTo>
                      <a:pt x="f6" y="f9"/>
                      <a:pt x="f10" y="f7"/>
                      <a:pt x="f11" y="f7"/>
                    </a:cubicBezTo>
                    <a:cubicBezTo>
                      <a:pt x="f12" y="f7"/>
                      <a:pt x="f5" y="f13"/>
                      <a:pt x="f14" y="f15"/>
                    </a:cubicBezTo>
                    <a:cubicBezTo>
                      <a:pt x="f14" y="f16"/>
                      <a:pt x="f17" y="f14"/>
                      <a:pt x="f18" y="f5"/>
                    </a:cubicBezTo>
                    <a:cubicBezTo>
                      <a:pt x="f8" y="f5"/>
                      <a:pt x="f6" y="f12"/>
                      <a:pt x="f6" y="f8"/>
                    </a:cubicBezTo>
                    <a:close/>
                  </a:path>
                </a:pathLst>
              </a:custGeom>
              <a:solidFill>
                <a:srgbClr val="F6C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5" name="Freeform 656">
                <a:extLst>
                  <a:ext uri="{FF2B5EF4-FFF2-40B4-BE49-F238E27FC236}">
                    <a16:creationId xmlns:a16="http://schemas.microsoft.com/office/drawing/2014/main" id="{731FF9A9-6F9A-B05D-31DB-605DC623E5A3}"/>
                  </a:ext>
                </a:extLst>
              </p:cNvPr>
              <p:cNvSpPr/>
              <p:nvPr/>
            </p:nvSpPr>
            <p:spPr>
              <a:xfrm>
                <a:off x="7883527" y="4276731"/>
                <a:ext cx="36511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14"/>
                  <a:gd name="f8" fmla="val 7"/>
                  <a:gd name="f9" fmla="val 1"/>
                  <a:gd name="f10" fmla="val 12"/>
                  <a:gd name="f11" fmla="val 6"/>
                  <a:gd name="f12" fmla="val 10"/>
                  <a:gd name="f13" fmla="val 11"/>
                  <a:gd name="f14" fmla="val 2"/>
                  <a:gd name="f15" fmla="val 4"/>
                  <a:gd name="f16" fmla="+- 0 0 -90"/>
                  <a:gd name="f17" fmla="*/ f3 1 15"/>
                  <a:gd name="f18" fmla="*/ f4 1 14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5"/>
                  <a:gd name="f27" fmla="*/ f23 1 14"/>
                  <a:gd name="f28" fmla="*/ 7 f24 1"/>
                  <a:gd name="f29" fmla="*/ 1 f23 1"/>
                  <a:gd name="f30" fmla="*/ 15 f24 1"/>
                  <a:gd name="f31" fmla="*/ 6 f23 1"/>
                  <a:gd name="f32" fmla="*/ 14 f23 1"/>
                  <a:gd name="f33" fmla="*/ 0 f24 1"/>
                  <a:gd name="f34" fmla="*/ 7 f23 1"/>
                  <a:gd name="f35" fmla="+- f25 0 f1"/>
                  <a:gd name="f36" fmla="*/ f28 1 15"/>
                  <a:gd name="f37" fmla="*/ f29 1 14"/>
                  <a:gd name="f38" fmla="*/ f30 1 15"/>
                  <a:gd name="f39" fmla="*/ f31 1 14"/>
                  <a:gd name="f40" fmla="*/ f32 1 14"/>
                  <a:gd name="f41" fmla="*/ f33 1 15"/>
                  <a:gd name="f42" fmla="*/ f34 1 14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58" y="f62"/>
                  </a:cxn>
                  <a:cxn ang="f35">
                    <a:pos x="f63" y="f64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5" h="14">
                    <a:moveTo>
                      <a:pt x="f8" y="f9"/>
                    </a:moveTo>
                    <a:cubicBezTo>
                      <a:pt x="f10" y="f9"/>
                      <a:pt x="f6" y="f5"/>
                      <a:pt x="f6" y="f11"/>
                    </a:cubicBezTo>
                    <a:cubicBezTo>
                      <a:pt x="f6" y="f12"/>
                      <a:pt x="f13" y="f7"/>
                      <a:pt x="f8" y="f7"/>
                    </a:cubicBezTo>
                    <a:cubicBezTo>
                      <a:pt x="f14" y="f7"/>
                      <a:pt x="f5" y="f12"/>
                      <a:pt x="f5" y="f8"/>
                    </a:cubicBezTo>
                    <a:cubicBezTo>
                      <a:pt x="f5" y="f9"/>
                      <a:pt x="f15" y="f9"/>
                      <a:pt x="f8" y="f9"/>
                    </a:cubicBezTo>
                    <a:close/>
                  </a:path>
                </a:pathLst>
              </a:custGeom>
              <a:solidFill>
                <a:srgbClr val="EE9E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6" name="Freeform 657">
                <a:extLst>
                  <a:ext uri="{FF2B5EF4-FFF2-40B4-BE49-F238E27FC236}">
                    <a16:creationId xmlns:a16="http://schemas.microsoft.com/office/drawing/2014/main" id="{9B6711E1-BEDA-32C1-05F9-52907F7CE9B6}"/>
                  </a:ext>
                </a:extLst>
              </p:cNvPr>
              <p:cNvSpPr/>
              <p:nvPr/>
            </p:nvSpPr>
            <p:spPr>
              <a:xfrm>
                <a:off x="8377239" y="4862514"/>
                <a:ext cx="34920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11"/>
                  <a:gd name="f9" fmla="val 13"/>
                  <a:gd name="f10" fmla="val 9"/>
                  <a:gd name="f11" fmla="val 5"/>
                  <a:gd name="f12" fmla="val 12"/>
                  <a:gd name="f13" fmla="val 1"/>
                  <a:gd name="f14" fmla="val 8"/>
                  <a:gd name="f15" fmla="val 4"/>
                  <a:gd name="f16" fmla="val 3"/>
                  <a:gd name="f17" fmla="val 7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14 f26 1"/>
                  <a:gd name="f31" fmla="*/ 11 f25 1"/>
                  <a:gd name="f32" fmla="*/ 9 f26 1"/>
                  <a:gd name="f33" fmla="*/ 16 f25 1"/>
                  <a:gd name="f34" fmla="*/ 1 f26 1"/>
                  <a:gd name="f35" fmla="*/ 8 f25 1"/>
                  <a:gd name="f36" fmla="*/ 7 f26 1"/>
                  <a:gd name="f37" fmla="*/ 0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6" y="f8"/>
                    </a:moveTo>
                    <a:cubicBezTo>
                      <a:pt x="f6" y="f6"/>
                      <a:pt x="f9" y="f7"/>
                      <a:pt x="f10" y="f7"/>
                    </a:cubicBezTo>
                    <a:cubicBezTo>
                      <a:pt x="f11" y="f7"/>
                      <a:pt x="f5" y="f12"/>
                      <a:pt x="f13" y="f14"/>
                    </a:cubicBezTo>
                    <a:cubicBezTo>
                      <a:pt x="f13" y="f15"/>
                      <a:pt x="f16" y="f13"/>
                      <a:pt x="f17" y="f5"/>
                    </a:cubicBezTo>
                    <a:cubicBezTo>
                      <a:pt x="f8" y="f5"/>
                      <a:pt x="f9" y="f11"/>
                      <a:pt x="f6" y="f8"/>
                    </a:cubicBezTo>
                    <a:close/>
                  </a:path>
                </a:pathLst>
              </a:custGeom>
              <a:solidFill>
                <a:srgbClr val="257BB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7" name="Freeform 658">
                <a:extLst>
                  <a:ext uri="{FF2B5EF4-FFF2-40B4-BE49-F238E27FC236}">
                    <a16:creationId xmlns:a16="http://schemas.microsoft.com/office/drawing/2014/main" id="{DE51C131-9F71-1457-50A7-B7D71B31F342}"/>
                  </a:ext>
                </a:extLst>
              </p:cNvPr>
              <p:cNvSpPr/>
              <p:nvPr/>
            </p:nvSpPr>
            <p:spPr>
              <a:xfrm>
                <a:off x="8839203" y="4878388"/>
                <a:ext cx="38103" cy="333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14"/>
                  <a:gd name="f8" fmla="val 5"/>
                  <a:gd name="f9" fmla="val 2"/>
                  <a:gd name="f10" fmla="val 12"/>
                  <a:gd name="f11" fmla="val 8"/>
                  <a:gd name="f12" fmla="val 4"/>
                  <a:gd name="f13" fmla="val 3"/>
                  <a:gd name="f14" fmla="val 15"/>
                  <a:gd name="f15" fmla="val 6"/>
                  <a:gd name="f16" fmla="val 10"/>
                  <a:gd name="f17" fmla="val 11"/>
                  <a:gd name="f18" fmla="+- 0 0 -90"/>
                  <a:gd name="f19" fmla="*/ f3 1 16"/>
                  <a:gd name="f20" fmla="*/ f4 1 14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6"/>
                  <a:gd name="f29" fmla="*/ f25 1 14"/>
                  <a:gd name="f30" fmla="*/ 5 f26 1"/>
                  <a:gd name="f31" fmla="*/ 14 f25 1"/>
                  <a:gd name="f32" fmla="*/ 0 f26 1"/>
                  <a:gd name="f33" fmla="*/ 8 f25 1"/>
                  <a:gd name="f34" fmla="*/ 8 f26 1"/>
                  <a:gd name="f35" fmla="*/ 0 f25 1"/>
                  <a:gd name="f36" fmla="*/ 15 f26 1"/>
                  <a:gd name="f37" fmla="*/ 6 f25 1"/>
                  <a:gd name="f38" fmla="+- f27 0 f1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f37 1 14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6" h="14">
                    <a:moveTo>
                      <a:pt x="f8" y="f7"/>
                    </a:moveTo>
                    <a:cubicBezTo>
                      <a:pt x="f9" y="f7"/>
                      <a:pt x="f5" y="f10"/>
                      <a:pt x="f5" y="f11"/>
                    </a:cubicBezTo>
                    <a:cubicBezTo>
                      <a:pt x="f5" y="f12"/>
                      <a:pt x="f12" y="f5"/>
                      <a:pt x="f11" y="f5"/>
                    </a:cubicBezTo>
                    <a:cubicBezTo>
                      <a:pt x="f10" y="f5"/>
                      <a:pt x="f7" y="f13"/>
                      <a:pt x="f14" y="f15"/>
                    </a:cubicBezTo>
                    <a:cubicBezTo>
                      <a:pt x="f6" y="f16"/>
                      <a:pt x="f17" y="f7"/>
                      <a:pt x="f8" y="f7"/>
                    </a:cubicBezTo>
                    <a:close/>
                  </a:path>
                </a:pathLst>
              </a:custGeom>
              <a:solidFill>
                <a:srgbClr val="EE98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8" name="Freeform 659">
                <a:extLst>
                  <a:ext uri="{FF2B5EF4-FFF2-40B4-BE49-F238E27FC236}">
                    <a16:creationId xmlns:a16="http://schemas.microsoft.com/office/drawing/2014/main" id="{80E1D8FA-EAAC-FB57-C2A3-54696D7B8396}"/>
                  </a:ext>
                </a:extLst>
              </p:cNvPr>
              <p:cNvSpPr/>
              <p:nvPr/>
            </p:nvSpPr>
            <p:spPr>
              <a:xfrm>
                <a:off x="8223254" y="4621213"/>
                <a:ext cx="33339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val 15"/>
                  <a:gd name="f18" fmla="+- 0 0 -90"/>
                  <a:gd name="f19" fmla="*/ f3 1 14"/>
                  <a:gd name="f20" fmla="*/ f4 1 16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4"/>
                  <a:gd name="f29" fmla="*/ f25 1 16"/>
                  <a:gd name="f30" fmla="*/ 9 f26 1"/>
                  <a:gd name="f31" fmla="*/ 16 f25 1"/>
                  <a:gd name="f32" fmla="*/ 1 f26 1"/>
                  <a:gd name="f33" fmla="*/ 8 f25 1"/>
                  <a:gd name="f34" fmla="*/ 7 f26 1"/>
                  <a:gd name="f35" fmla="*/ 0 f25 1"/>
                  <a:gd name="f36" fmla="*/ 14 f26 1"/>
                  <a:gd name="f37" fmla="*/ 12 f25 1"/>
                  <a:gd name="f38" fmla="+- f27 0 f1"/>
                  <a:gd name="f39" fmla="*/ f30 1 14"/>
                  <a:gd name="f40" fmla="*/ f31 1 16"/>
                  <a:gd name="f41" fmla="*/ f32 1 14"/>
                  <a:gd name="f42" fmla="*/ f33 1 16"/>
                  <a:gd name="f43" fmla="*/ f34 1 14"/>
                  <a:gd name="f44" fmla="*/ f35 1 16"/>
                  <a:gd name="f45" fmla="*/ f36 1 14"/>
                  <a:gd name="f46" fmla="*/ f37 1 16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1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17"/>
                      <a:pt x="f10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59" name="Freeform 660">
                <a:extLst>
                  <a:ext uri="{FF2B5EF4-FFF2-40B4-BE49-F238E27FC236}">
                    <a16:creationId xmlns:a16="http://schemas.microsoft.com/office/drawing/2014/main" id="{66D7C0D8-9ABF-D2B1-D016-C79495A93E8F}"/>
                  </a:ext>
                </a:extLst>
              </p:cNvPr>
              <p:cNvSpPr/>
              <p:nvPr/>
            </p:nvSpPr>
            <p:spPr>
              <a:xfrm>
                <a:off x="8431216" y="4732340"/>
                <a:ext cx="30166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7"/>
                  <a:gd name="f8" fmla="val 7"/>
                  <a:gd name="f9" fmla="val 1"/>
                  <a:gd name="f10" fmla="val 4"/>
                  <a:gd name="f11" fmla="val 5"/>
                  <a:gd name="f12" fmla="val 8"/>
                  <a:gd name="f13" fmla="val 12"/>
                  <a:gd name="f14" fmla="val 9"/>
                  <a:gd name="f15" fmla="val 16"/>
                  <a:gd name="f16" fmla="val 11"/>
                  <a:gd name="f17" fmla="+- 0 0 -90"/>
                  <a:gd name="f18" fmla="*/ f3 1 13"/>
                  <a:gd name="f19" fmla="*/ f4 1 17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3"/>
                  <a:gd name="f28" fmla="*/ f24 1 17"/>
                  <a:gd name="f29" fmla="*/ 0 f25 1"/>
                  <a:gd name="f30" fmla="*/ 7 f24 1"/>
                  <a:gd name="f31" fmla="*/ 5 f25 1"/>
                  <a:gd name="f32" fmla="*/ 0 f24 1"/>
                  <a:gd name="f33" fmla="*/ 12 f25 1"/>
                  <a:gd name="f34" fmla="*/ 9 f24 1"/>
                  <a:gd name="f35" fmla="*/ 17 f24 1"/>
                  <a:gd name="f36" fmla="+- f26 0 f1"/>
                  <a:gd name="f37" fmla="*/ f29 1 13"/>
                  <a:gd name="f38" fmla="*/ f30 1 17"/>
                  <a:gd name="f39" fmla="*/ f31 1 13"/>
                  <a:gd name="f40" fmla="*/ f32 1 17"/>
                  <a:gd name="f41" fmla="*/ f33 1 13"/>
                  <a:gd name="f42" fmla="*/ f34 1 17"/>
                  <a:gd name="f43" fmla="*/ f35 1 17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1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3" h="17">
                    <a:moveTo>
                      <a:pt x="f5" y="f8"/>
                    </a:moveTo>
                    <a:cubicBezTo>
                      <a:pt x="f9" y="f10"/>
                      <a:pt x="f5" y="f5"/>
                      <a:pt x="f11" y="f5"/>
                    </a:cubicBezTo>
                    <a:cubicBezTo>
                      <a:pt x="f12" y="f5"/>
                      <a:pt x="f13" y="f11"/>
                      <a:pt x="f13" y="f14"/>
                    </a:cubicBezTo>
                    <a:cubicBezTo>
                      <a:pt x="f6" y="f13"/>
                      <a:pt x="f12" y="f7"/>
                      <a:pt x="f11" y="f7"/>
                    </a:cubicBezTo>
                    <a:cubicBezTo>
                      <a:pt x="f5" y="f15"/>
                      <a:pt x="f9" y="f16"/>
                      <a:pt x="f5" y="f8"/>
                    </a:cubicBezTo>
                    <a:close/>
                  </a:path>
                </a:pathLst>
              </a:custGeom>
              <a:solidFill>
                <a:srgbClr val="6B316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0" name="Freeform 661">
                <a:extLst>
                  <a:ext uri="{FF2B5EF4-FFF2-40B4-BE49-F238E27FC236}">
                    <a16:creationId xmlns:a16="http://schemas.microsoft.com/office/drawing/2014/main" id="{C3E09969-E13D-D00E-2AD1-994339D85D79}"/>
                  </a:ext>
                </a:extLst>
              </p:cNvPr>
              <p:cNvSpPr/>
              <p:nvPr/>
            </p:nvSpPr>
            <p:spPr>
              <a:xfrm>
                <a:off x="7475540" y="4549780"/>
                <a:ext cx="55558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3"/>
                  <a:gd name="f8" fmla="val 16"/>
                  <a:gd name="f9" fmla="val 9"/>
                  <a:gd name="f10" fmla="val 15"/>
                  <a:gd name="f11" fmla="val 12"/>
                  <a:gd name="f12" fmla="val 6"/>
                  <a:gd name="f13" fmla="val 11"/>
                  <a:gd name="f14" fmla="val 2"/>
                  <a:gd name="f15" fmla="val 1"/>
                  <a:gd name="f16" fmla="val 3"/>
                  <a:gd name="f17" fmla="val 21"/>
                  <a:gd name="f18" fmla="val 7"/>
                  <a:gd name="f19" fmla="val 20"/>
                  <a:gd name="f20" fmla="val 19"/>
                  <a:gd name="f21" fmla="val 18"/>
                  <a:gd name="f22" fmla="val 10"/>
                  <a:gd name="f23" fmla="+- 0 0 -90"/>
                  <a:gd name="f24" fmla="*/ f3 1 23"/>
                  <a:gd name="f25" fmla="*/ f4 1 13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3"/>
                  <a:gd name="f34" fmla="*/ f30 1 13"/>
                  <a:gd name="f35" fmla="*/ 16 f31 1"/>
                  <a:gd name="f36" fmla="*/ 9 f30 1"/>
                  <a:gd name="f37" fmla="*/ 9 f31 1"/>
                  <a:gd name="f38" fmla="*/ 12 f30 1"/>
                  <a:gd name="f39" fmla="*/ 1 f31 1"/>
                  <a:gd name="f40" fmla="*/ 6 f30 1"/>
                  <a:gd name="f41" fmla="*/ 6 f31 1"/>
                  <a:gd name="f42" fmla="*/ 1 f30 1"/>
                  <a:gd name="f43" fmla="*/ 21 f31 1"/>
                  <a:gd name="f44" fmla="*/ 11 f30 1"/>
                  <a:gd name="f45" fmla="*/ 19 f31 1"/>
                  <a:gd name="f46" fmla="*/ 13 f30 1"/>
                  <a:gd name="f47" fmla="+- f32 0 f1"/>
                  <a:gd name="f48" fmla="*/ f35 1 23"/>
                  <a:gd name="f49" fmla="*/ f36 1 13"/>
                  <a:gd name="f50" fmla="*/ f37 1 23"/>
                  <a:gd name="f51" fmla="*/ f38 1 13"/>
                  <a:gd name="f52" fmla="*/ f39 1 23"/>
                  <a:gd name="f53" fmla="*/ f40 1 13"/>
                  <a:gd name="f54" fmla="*/ f41 1 23"/>
                  <a:gd name="f55" fmla="*/ f42 1 13"/>
                  <a:gd name="f56" fmla="*/ f43 1 23"/>
                  <a:gd name="f57" fmla="*/ f44 1 13"/>
                  <a:gd name="f58" fmla="*/ f45 1 23"/>
                  <a:gd name="f59" fmla="*/ f46 1 13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5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3" h="13">
                    <a:moveTo>
                      <a:pt x="f8" y="f9"/>
                    </a:moveTo>
                    <a:cubicBezTo>
                      <a:pt x="f10" y="f7"/>
                      <a:pt x="f11" y="f11"/>
                      <a:pt x="f9" y="f11"/>
                    </a:cubicBezTo>
                    <a:cubicBezTo>
                      <a:pt x="f12" y="f13"/>
                      <a:pt x="f14" y="f9"/>
                      <a:pt x="f15" y="f12"/>
                    </a:cubicBezTo>
                    <a:cubicBezTo>
                      <a:pt x="f5" y="f14"/>
                      <a:pt x="f16" y="f15"/>
                      <a:pt x="f12" y="f15"/>
                    </a:cubicBezTo>
                    <a:cubicBezTo>
                      <a:pt x="f11" y="f5"/>
                      <a:pt x="f8" y="f12"/>
                      <a:pt x="f17" y="f12"/>
                    </a:cubicBezTo>
                    <a:cubicBezTo>
                      <a:pt x="f6" y="f18"/>
                      <a:pt x="f19" y="f9"/>
                      <a:pt x="f17" y="f13"/>
                    </a:cubicBezTo>
                    <a:cubicBezTo>
                      <a:pt x="f17" y="f11"/>
                      <a:pt x="f19" y="f7"/>
                      <a:pt x="f20" y="f7"/>
                    </a:cubicBezTo>
                    <a:cubicBezTo>
                      <a:pt x="f8" y="f7"/>
                      <a:pt x="f21" y="f22"/>
                      <a:pt x="f8" y="f9"/>
                    </a:cubicBezTo>
                    <a:close/>
                  </a:path>
                </a:pathLst>
              </a:custGeom>
              <a:solidFill>
                <a:srgbClr val="58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1" name="Freeform 662">
                <a:extLst>
                  <a:ext uri="{FF2B5EF4-FFF2-40B4-BE49-F238E27FC236}">
                    <a16:creationId xmlns:a16="http://schemas.microsoft.com/office/drawing/2014/main" id="{2709C4AC-F770-1BC0-F6A5-76B615C19AC9}"/>
                  </a:ext>
                </a:extLst>
              </p:cNvPr>
              <p:cNvSpPr/>
              <p:nvPr/>
            </p:nvSpPr>
            <p:spPr>
              <a:xfrm>
                <a:off x="8469309" y="4418015"/>
                <a:ext cx="53977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1"/>
                  <a:gd name="f8" fmla="val 14"/>
                  <a:gd name="f9" fmla="val 10"/>
                  <a:gd name="f10" fmla="val 7"/>
                  <a:gd name="f11" fmla="val 3"/>
                  <a:gd name="f12" fmla="val 2"/>
                  <a:gd name="f13" fmla="val 1"/>
                  <a:gd name="f14" fmla="val 9"/>
                  <a:gd name="f15" fmla="val 6"/>
                  <a:gd name="f16" fmla="val 4"/>
                  <a:gd name="f17" fmla="val 5"/>
                  <a:gd name="f18" fmla="val 17"/>
                  <a:gd name="f19" fmla="val 21"/>
                  <a:gd name="f20" fmla="val 22"/>
                  <a:gd name="f21" fmla="val 20"/>
                  <a:gd name="f22" fmla="val 8"/>
                  <a:gd name="f23" fmla="val 19"/>
                  <a:gd name="f24" fmla="+- 0 0 -90"/>
                  <a:gd name="f25" fmla="*/ f3 1 23"/>
                  <a:gd name="f26" fmla="*/ f4 1 11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3"/>
                  <a:gd name="f35" fmla="*/ f31 1 11"/>
                  <a:gd name="f36" fmla="*/ 14 f32 1"/>
                  <a:gd name="f37" fmla="*/ 11 f31 1"/>
                  <a:gd name="f38" fmla="*/ 3 f32 1"/>
                  <a:gd name="f39" fmla="*/ 10 f31 1"/>
                  <a:gd name="f40" fmla="*/ 1 f32 1"/>
                  <a:gd name="f41" fmla="*/ 7 f31 1"/>
                  <a:gd name="f42" fmla="*/ 2 f32 1"/>
                  <a:gd name="f43" fmla="*/ 3 f31 1"/>
                  <a:gd name="f44" fmla="*/ 5 f32 1"/>
                  <a:gd name="f45" fmla="*/ 4 f31 1"/>
                  <a:gd name="f46" fmla="*/ 7 f32 1"/>
                  <a:gd name="f47" fmla="*/ 21 f32 1"/>
                  <a:gd name="f48" fmla="*/ 20 f32 1"/>
                  <a:gd name="f49" fmla="*/ 8 f31 1"/>
                  <a:gd name="f50" fmla="+- f33 0 f1"/>
                  <a:gd name="f51" fmla="*/ f36 1 23"/>
                  <a:gd name="f52" fmla="*/ f37 1 11"/>
                  <a:gd name="f53" fmla="*/ f38 1 23"/>
                  <a:gd name="f54" fmla="*/ f39 1 11"/>
                  <a:gd name="f55" fmla="*/ f40 1 23"/>
                  <a:gd name="f56" fmla="*/ f41 1 11"/>
                  <a:gd name="f57" fmla="*/ f42 1 23"/>
                  <a:gd name="f58" fmla="*/ f43 1 11"/>
                  <a:gd name="f59" fmla="*/ f44 1 23"/>
                  <a:gd name="f60" fmla="*/ f45 1 11"/>
                  <a:gd name="f61" fmla="*/ f46 1 23"/>
                  <a:gd name="f62" fmla="*/ f47 1 23"/>
                  <a:gd name="f63" fmla="*/ f48 1 23"/>
                  <a:gd name="f64" fmla="*/ f49 1 11"/>
                  <a:gd name="f65" fmla="*/ 0 1 f34"/>
                  <a:gd name="f66" fmla="*/ f28 1 f34"/>
                  <a:gd name="f67" fmla="*/ 0 1 f35"/>
                  <a:gd name="f68" fmla="*/ f29 1 f35"/>
                  <a:gd name="f69" fmla="*/ f51 1 f34"/>
                  <a:gd name="f70" fmla="*/ f52 1 f35"/>
                  <a:gd name="f71" fmla="*/ f53 1 f34"/>
                  <a:gd name="f72" fmla="*/ f54 1 f35"/>
                  <a:gd name="f73" fmla="*/ f55 1 f34"/>
                  <a:gd name="f74" fmla="*/ f56 1 f35"/>
                  <a:gd name="f75" fmla="*/ f57 1 f34"/>
                  <a:gd name="f76" fmla="*/ f58 1 f35"/>
                  <a:gd name="f77" fmla="*/ f59 1 f34"/>
                  <a:gd name="f78" fmla="*/ f60 1 f35"/>
                  <a:gd name="f79" fmla="*/ f61 1 f34"/>
                  <a:gd name="f80" fmla="*/ f62 1 f34"/>
                  <a:gd name="f81" fmla="*/ f63 1 f34"/>
                  <a:gd name="f82" fmla="*/ f64 1 f35"/>
                  <a:gd name="f83" fmla="*/ f65 f25 1"/>
                  <a:gd name="f84" fmla="*/ f66 f25 1"/>
                  <a:gd name="f85" fmla="*/ f68 f26 1"/>
                  <a:gd name="f86" fmla="*/ f67 f26 1"/>
                  <a:gd name="f87" fmla="*/ f69 f25 1"/>
                  <a:gd name="f88" fmla="*/ f70 f26 1"/>
                  <a:gd name="f89" fmla="*/ f71 f25 1"/>
                  <a:gd name="f90" fmla="*/ f72 f26 1"/>
                  <a:gd name="f91" fmla="*/ f73 f25 1"/>
                  <a:gd name="f92" fmla="*/ f74 f26 1"/>
                  <a:gd name="f93" fmla="*/ f75 f25 1"/>
                  <a:gd name="f94" fmla="*/ f76 f26 1"/>
                  <a:gd name="f95" fmla="*/ f77 f25 1"/>
                  <a:gd name="f96" fmla="*/ f78 f26 1"/>
                  <a:gd name="f97" fmla="*/ f79 f25 1"/>
                  <a:gd name="f98" fmla="*/ f80 f25 1"/>
                  <a:gd name="f99" fmla="*/ f81 f25 1"/>
                  <a:gd name="f100" fmla="*/ f82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91" y="f92"/>
                  </a:cxn>
                  <a:cxn ang="f50">
                    <a:pos x="f93" y="f94"/>
                  </a:cxn>
                  <a:cxn ang="f50">
                    <a:pos x="f95" y="f96"/>
                  </a:cxn>
                  <a:cxn ang="f50">
                    <a:pos x="f97" y="f96"/>
                  </a:cxn>
                  <a:cxn ang="f50">
                    <a:pos x="f98" y="f94"/>
                  </a:cxn>
                  <a:cxn ang="f50">
                    <a:pos x="f99" y="f100"/>
                  </a:cxn>
                  <a:cxn ang="f50">
                    <a:pos x="f87" y="f88"/>
                  </a:cxn>
                </a:cxnLst>
                <a:rect l="f83" t="f86" r="f84" b="f85"/>
                <a:pathLst>
                  <a:path w="23" h="11">
                    <a:moveTo>
                      <a:pt x="f8" y="f7"/>
                    </a:moveTo>
                    <a:cubicBezTo>
                      <a:pt x="f7" y="f9"/>
                      <a:pt x="f10" y="f9"/>
                      <a:pt x="f11" y="f9"/>
                    </a:cubicBezTo>
                    <a:cubicBezTo>
                      <a:pt x="f12" y="f9"/>
                      <a:pt x="f13" y="f14"/>
                      <a:pt x="f13" y="f10"/>
                    </a:cubicBezTo>
                    <a:cubicBezTo>
                      <a:pt x="f13" y="f15"/>
                      <a:pt x="f5" y="f16"/>
                      <a:pt x="f12" y="f11"/>
                    </a:cubicBezTo>
                    <a:cubicBezTo>
                      <a:pt x="f11" y="f12"/>
                      <a:pt x="f16" y="f11"/>
                      <a:pt x="f17" y="f16"/>
                    </a:cubicBezTo>
                    <a:cubicBezTo>
                      <a:pt x="f15" y="f15"/>
                      <a:pt x="f15" y="f17"/>
                      <a:pt x="f10" y="f16"/>
                    </a:cubicBezTo>
                    <a:cubicBezTo>
                      <a:pt x="f9" y="f5"/>
                      <a:pt x="f18" y="f5"/>
                      <a:pt x="f19" y="f11"/>
                    </a:cubicBezTo>
                    <a:cubicBezTo>
                      <a:pt x="f6" y="f17"/>
                      <a:pt x="f20" y="f10"/>
                      <a:pt x="f21" y="f22"/>
                    </a:cubicBezTo>
                    <a:cubicBezTo>
                      <a:pt x="f23" y="f9"/>
                      <a:pt x="f18" y="f7"/>
                      <a:pt x="f8" y="f7"/>
                    </a:cubicBezTo>
                    <a:close/>
                  </a:path>
                </a:pathLst>
              </a:custGeom>
              <a:solidFill>
                <a:srgbClr val="F2BF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2" name="Freeform 663">
                <a:extLst>
                  <a:ext uri="{FF2B5EF4-FFF2-40B4-BE49-F238E27FC236}">
                    <a16:creationId xmlns:a16="http://schemas.microsoft.com/office/drawing/2014/main" id="{8A58330A-B717-5D9D-6ED1-2C5AC7D79A86}"/>
                  </a:ext>
                </a:extLst>
              </p:cNvPr>
              <p:cNvSpPr/>
              <p:nvPr/>
            </p:nvSpPr>
            <p:spPr>
              <a:xfrm>
                <a:off x="8802691" y="4954594"/>
                <a:ext cx="42867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21"/>
                  <a:gd name="f8" fmla="val 7"/>
                  <a:gd name="f9" fmla="val 12"/>
                  <a:gd name="f10" fmla="val 6"/>
                  <a:gd name="f11" fmla="val 13"/>
                  <a:gd name="f12" fmla="val 17"/>
                  <a:gd name="f13" fmla="val 19"/>
                  <a:gd name="f14" fmla="val 16"/>
                  <a:gd name="f15" fmla="val 20"/>
                  <a:gd name="f16" fmla="val 15"/>
                  <a:gd name="f17" fmla="val 14"/>
                  <a:gd name="f18" fmla="val 10"/>
                  <a:gd name="f19" fmla="val 8"/>
                  <a:gd name="f20" fmla="val 5"/>
                  <a:gd name="f21" fmla="val 9"/>
                  <a:gd name="f22" fmla="val 2"/>
                  <a:gd name="f23" fmla="val 3"/>
                  <a:gd name="f24" fmla="val 4"/>
                  <a:gd name="f25" fmla="val 1"/>
                  <a:gd name="f26" fmla="+- 0 0 -90"/>
                  <a:gd name="f27" fmla="*/ f3 1 18"/>
                  <a:gd name="f28" fmla="*/ f4 1 21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8"/>
                  <a:gd name="f37" fmla="*/ f33 1 21"/>
                  <a:gd name="f38" fmla="*/ 7 f34 1"/>
                  <a:gd name="f39" fmla="*/ 7 f33 1"/>
                  <a:gd name="f40" fmla="*/ 17 f34 1"/>
                  <a:gd name="f41" fmla="*/ 19 f33 1"/>
                  <a:gd name="f42" fmla="*/ 14 f34 1"/>
                  <a:gd name="f43" fmla="*/ 21 f33 1"/>
                  <a:gd name="f44" fmla="*/ 8 f34 1"/>
                  <a:gd name="f45" fmla="*/ 2 f34 1"/>
                  <a:gd name="f46" fmla="*/ 5 f33 1"/>
                  <a:gd name="f47" fmla="*/ 4 f34 1"/>
                  <a:gd name="f48" fmla="*/ 3 f33 1"/>
                  <a:gd name="f49" fmla="*/ 1 f33 1"/>
                  <a:gd name="f50" fmla="+- f35 0 f1"/>
                  <a:gd name="f51" fmla="*/ f38 1 18"/>
                  <a:gd name="f52" fmla="*/ f39 1 21"/>
                  <a:gd name="f53" fmla="*/ f40 1 18"/>
                  <a:gd name="f54" fmla="*/ f41 1 21"/>
                  <a:gd name="f55" fmla="*/ f42 1 18"/>
                  <a:gd name="f56" fmla="*/ f43 1 21"/>
                  <a:gd name="f57" fmla="*/ f44 1 18"/>
                  <a:gd name="f58" fmla="*/ f45 1 18"/>
                  <a:gd name="f59" fmla="*/ f46 1 21"/>
                  <a:gd name="f60" fmla="*/ f47 1 18"/>
                  <a:gd name="f61" fmla="*/ f48 1 21"/>
                  <a:gd name="f62" fmla="*/ f49 1 21"/>
                  <a:gd name="f63" fmla="*/ 0 1 f36"/>
                  <a:gd name="f64" fmla="*/ f30 1 f36"/>
                  <a:gd name="f65" fmla="*/ 0 1 f37"/>
                  <a:gd name="f66" fmla="*/ f31 1 f37"/>
                  <a:gd name="f67" fmla="*/ f51 1 f36"/>
                  <a:gd name="f68" fmla="*/ f52 1 f37"/>
                  <a:gd name="f69" fmla="*/ f53 1 f36"/>
                  <a:gd name="f70" fmla="*/ f54 1 f37"/>
                  <a:gd name="f71" fmla="*/ f55 1 f36"/>
                  <a:gd name="f72" fmla="*/ f56 1 f37"/>
                  <a:gd name="f73" fmla="*/ f57 1 f36"/>
                  <a:gd name="f74" fmla="*/ f58 1 f36"/>
                  <a:gd name="f75" fmla="*/ f59 1 f37"/>
                  <a:gd name="f76" fmla="*/ f60 1 f36"/>
                  <a:gd name="f77" fmla="*/ f61 1 f37"/>
                  <a:gd name="f78" fmla="*/ f62 1 f37"/>
                  <a:gd name="f79" fmla="*/ f63 f27 1"/>
                  <a:gd name="f80" fmla="*/ f64 f27 1"/>
                  <a:gd name="f81" fmla="*/ f66 f28 1"/>
                  <a:gd name="f82" fmla="*/ f65 f28 1"/>
                  <a:gd name="f83" fmla="*/ f67 f27 1"/>
                  <a:gd name="f84" fmla="*/ f68 f28 1"/>
                  <a:gd name="f85" fmla="*/ f69 f27 1"/>
                  <a:gd name="f86" fmla="*/ f70 f28 1"/>
                  <a:gd name="f87" fmla="*/ f71 f27 1"/>
                  <a:gd name="f88" fmla="*/ f72 f28 1"/>
                  <a:gd name="f89" fmla="*/ f73 f27 1"/>
                  <a:gd name="f90" fmla="*/ f74 f27 1"/>
                  <a:gd name="f91" fmla="*/ f75 f28 1"/>
                  <a:gd name="f92" fmla="*/ f76 f27 1"/>
                  <a:gd name="f93" fmla="*/ f77 f28 1"/>
                  <a:gd name="f94" fmla="*/ f78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3" y="f84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86"/>
                  </a:cxn>
                  <a:cxn ang="f50">
                    <a:pos x="f90" y="f91"/>
                  </a:cxn>
                  <a:cxn ang="f50">
                    <a:pos x="f92" y="f93"/>
                  </a:cxn>
                  <a:cxn ang="f50">
                    <a:pos x="f83" y="f94"/>
                  </a:cxn>
                  <a:cxn ang="f50">
                    <a:pos x="f83" y="f84"/>
                  </a:cxn>
                </a:cxnLst>
                <a:rect l="f79" t="f82" r="f80" b="f81"/>
                <a:pathLst>
                  <a:path w="18" h="21">
                    <a:moveTo>
                      <a:pt x="f8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14" y="f15"/>
                      <a:pt x="f16" y="f7"/>
                      <a:pt x="f17" y="f7"/>
                    </a:cubicBezTo>
                    <a:cubicBezTo>
                      <a:pt x="f9" y="f7"/>
                      <a:pt x="f18" y="f7"/>
                      <a:pt x="f19" y="f13"/>
                    </a:cubicBezTo>
                    <a:cubicBezTo>
                      <a:pt x="f20" y="f17"/>
                      <a:pt x="f20" y="f21"/>
                      <a:pt x="f22" y="f20"/>
                    </a:cubicBezTo>
                    <a:cubicBezTo>
                      <a:pt x="f5" y="f23"/>
                      <a:pt x="f23" y="f23"/>
                      <a:pt x="f24" y="f23"/>
                    </a:cubicBezTo>
                    <a:cubicBezTo>
                      <a:pt x="f20" y="f22"/>
                      <a:pt x="f10" y="f5"/>
                      <a:pt x="f8" y="f25"/>
                    </a:cubicBezTo>
                    <a:cubicBezTo>
                      <a:pt x="f18" y="f23"/>
                      <a:pt x="f8" y="f20"/>
                      <a:pt x="f8" y="f8"/>
                    </a:cubicBezTo>
                    <a:close/>
                  </a:path>
                </a:pathLst>
              </a:custGeom>
              <a:solidFill>
                <a:srgbClr val="59AA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3" name="Freeform 664">
                <a:extLst>
                  <a:ext uri="{FF2B5EF4-FFF2-40B4-BE49-F238E27FC236}">
                    <a16:creationId xmlns:a16="http://schemas.microsoft.com/office/drawing/2014/main" id="{9AE84ECE-04C8-2A15-B72B-7F8DEAFC64D5}"/>
                  </a:ext>
                </a:extLst>
              </p:cNvPr>
              <p:cNvSpPr/>
              <p:nvPr/>
            </p:nvSpPr>
            <p:spPr>
              <a:xfrm>
                <a:off x="8386767" y="5081595"/>
                <a:ext cx="46040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9"/>
                  <a:gd name="f7" fmla="val 20"/>
                  <a:gd name="f8" fmla="val 1"/>
                  <a:gd name="f9" fmla="val 3"/>
                  <a:gd name="f10" fmla="val 6"/>
                  <a:gd name="f11" fmla="val 9"/>
                  <a:gd name="f12" fmla="val 2"/>
                  <a:gd name="f13" fmla="val 12"/>
                  <a:gd name="f14" fmla="val 7"/>
                  <a:gd name="f15" fmla="val 13"/>
                  <a:gd name="f16" fmla="val 14"/>
                  <a:gd name="f17" fmla="val 17"/>
                  <a:gd name="f18" fmla="val 15"/>
                  <a:gd name="f19" fmla="val 16"/>
                  <a:gd name="f20" fmla="val 18"/>
                  <a:gd name="f21" fmla="val 8"/>
                  <a:gd name="f22" fmla="+- 0 0 -90"/>
                  <a:gd name="f23" fmla="*/ f3 1 19"/>
                  <a:gd name="f24" fmla="*/ f4 1 20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9"/>
                  <a:gd name="f33" fmla="*/ f29 1 20"/>
                  <a:gd name="f34" fmla="*/ 1 f30 1"/>
                  <a:gd name="f35" fmla="*/ 3 f29 1"/>
                  <a:gd name="f36" fmla="*/ 12 f30 1"/>
                  <a:gd name="f37" fmla="*/ 7 f29 1"/>
                  <a:gd name="f38" fmla="*/ 17 f30 1"/>
                  <a:gd name="f39" fmla="*/ 14 f29 1"/>
                  <a:gd name="f40" fmla="*/ 18 f30 1"/>
                  <a:gd name="f41" fmla="*/ 17 f29 1"/>
                  <a:gd name="f42" fmla="*/ 14 f30 1"/>
                  <a:gd name="f43" fmla="*/ 20 f29 1"/>
                  <a:gd name="f44" fmla="*/ 13 f30 1"/>
                  <a:gd name="f45" fmla="*/ 7 f30 1"/>
                  <a:gd name="f46" fmla="*/ 15 f29 1"/>
                  <a:gd name="f47" fmla="+- f31 0 f1"/>
                  <a:gd name="f48" fmla="*/ f34 1 19"/>
                  <a:gd name="f49" fmla="*/ f35 1 20"/>
                  <a:gd name="f50" fmla="*/ f36 1 19"/>
                  <a:gd name="f51" fmla="*/ f37 1 20"/>
                  <a:gd name="f52" fmla="*/ f38 1 19"/>
                  <a:gd name="f53" fmla="*/ f39 1 20"/>
                  <a:gd name="f54" fmla="*/ f40 1 19"/>
                  <a:gd name="f55" fmla="*/ f41 1 20"/>
                  <a:gd name="f56" fmla="*/ f42 1 19"/>
                  <a:gd name="f57" fmla="*/ f43 1 20"/>
                  <a:gd name="f58" fmla="*/ f44 1 19"/>
                  <a:gd name="f59" fmla="*/ f45 1 19"/>
                  <a:gd name="f60" fmla="*/ f46 1 20"/>
                  <a:gd name="f61" fmla="*/ 0 1 f32"/>
                  <a:gd name="f62" fmla="*/ f26 1 f32"/>
                  <a:gd name="f63" fmla="*/ 0 1 f33"/>
                  <a:gd name="f64" fmla="*/ f27 1 f33"/>
                  <a:gd name="f65" fmla="*/ f48 1 f32"/>
                  <a:gd name="f66" fmla="*/ f49 1 f33"/>
                  <a:gd name="f67" fmla="*/ f50 1 f32"/>
                  <a:gd name="f68" fmla="*/ f51 1 f33"/>
                  <a:gd name="f69" fmla="*/ f52 1 f32"/>
                  <a:gd name="f70" fmla="*/ f53 1 f33"/>
                  <a:gd name="f71" fmla="*/ f54 1 f32"/>
                  <a:gd name="f72" fmla="*/ f55 1 f33"/>
                  <a:gd name="f73" fmla="*/ f56 1 f32"/>
                  <a:gd name="f74" fmla="*/ f57 1 f33"/>
                  <a:gd name="f75" fmla="*/ f58 1 f32"/>
                  <a:gd name="f76" fmla="*/ f59 1 f32"/>
                  <a:gd name="f77" fmla="*/ f60 1 f33"/>
                  <a:gd name="f78" fmla="*/ f61 f23 1"/>
                  <a:gd name="f79" fmla="*/ f62 f23 1"/>
                  <a:gd name="f80" fmla="*/ f64 f24 1"/>
                  <a:gd name="f81" fmla="*/ f63 f24 1"/>
                  <a:gd name="f82" fmla="*/ f65 f23 1"/>
                  <a:gd name="f83" fmla="*/ f66 f24 1"/>
                  <a:gd name="f84" fmla="*/ f67 f23 1"/>
                  <a:gd name="f85" fmla="*/ f68 f24 1"/>
                  <a:gd name="f86" fmla="*/ f69 f23 1"/>
                  <a:gd name="f87" fmla="*/ f70 f24 1"/>
                  <a:gd name="f88" fmla="*/ f71 f23 1"/>
                  <a:gd name="f89" fmla="*/ f72 f24 1"/>
                  <a:gd name="f90" fmla="*/ f73 f23 1"/>
                  <a:gd name="f91" fmla="*/ f74 f24 1"/>
                  <a:gd name="f92" fmla="*/ f75 f23 1"/>
                  <a:gd name="f93" fmla="*/ f76 f23 1"/>
                  <a:gd name="f94" fmla="*/ f77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92" y="f91"/>
                  </a:cxn>
                  <a:cxn ang="f47">
                    <a:pos x="f93" y="f94"/>
                  </a:cxn>
                  <a:cxn ang="f47">
                    <a:pos x="f82" y="f83"/>
                  </a:cxn>
                </a:cxnLst>
                <a:rect l="f78" t="f81" r="f79" b="f80"/>
                <a:pathLst>
                  <a:path w="19" h="20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15" y="f11"/>
                      <a:pt x="f16" y="f13"/>
                      <a:pt x="f17" y="f16"/>
                    </a:cubicBezTo>
                    <a:cubicBezTo>
                      <a:pt x="f17" y="f18"/>
                      <a:pt x="f6" y="f19"/>
                      <a:pt x="f20" y="f17"/>
                    </a:cubicBezTo>
                    <a:cubicBezTo>
                      <a:pt x="f17" y="f20"/>
                      <a:pt x="f19" y="f6"/>
                      <a:pt x="f16" y="f7"/>
                    </a:cubicBezTo>
                    <a:cubicBezTo>
                      <a:pt x="f16" y="f7"/>
                      <a:pt x="f15" y="f7"/>
                      <a:pt x="f15" y="f7"/>
                    </a:cubicBezTo>
                    <a:cubicBezTo>
                      <a:pt x="f15" y="f16"/>
                      <a:pt x="f21" y="f17"/>
                      <a:pt x="f14" y="f18"/>
                    </a:cubicBezTo>
                    <a:cubicBezTo>
                      <a:pt x="f9" y="f13"/>
                      <a:pt x="f5" y="f11"/>
                      <a:pt x="f8" y="f9"/>
                    </a:cubicBezTo>
                    <a:close/>
                  </a:path>
                </a:pathLst>
              </a:custGeom>
              <a:solidFill>
                <a:srgbClr val="F0AF3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4" name="Freeform 665">
                <a:extLst>
                  <a:ext uri="{FF2B5EF4-FFF2-40B4-BE49-F238E27FC236}">
                    <a16:creationId xmlns:a16="http://schemas.microsoft.com/office/drawing/2014/main" id="{CCF80DE6-FB12-A83A-0F14-D4E1CC08B649}"/>
                  </a:ext>
                </a:extLst>
              </p:cNvPr>
              <p:cNvSpPr/>
              <p:nvPr/>
            </p:nvSpPr>
            <p:spPr>
              <a:xfrm>
                <a:off x="8301042" y="5100642"/>
                <a:ext cx="55558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7"/>
                  <a:gd name="f8" fmla="val 8"/>
                  <a:gd name="f9" fmla="val 7"/>
                  <a:gd name="f10" fmla="val 9"/>
                  <a:gd name="f11" fmla="val 2"/>
                  <a:gd name="f12" fmla="val 12"/>
                  <a:gd name="f13" fmla="val 3"/>
                  <a:gd name="f14" fmla="val 15"/>
                  <a:gd name="f15" fmla="val 4"/>
                  <a:gd name="f16" fmla="val 5"/>
                  <a:gd name="f17" fmla="val 18"/>
                  <a:gd name="f18" fmla="val 19"/>
                  <a:gd name="f19" fmla="val 20"/>
                  <a:gd name="f20" fmla="val 10"/>
                  <a:gd name="f21" fmla="val 21"/>
                  <a:gd name="f22" fmla="val 13"/>
                  <a:gd name="f23" fmla="val 14"/>
                  <a:gd name="f24" fmla="val 6"/>
                  <a:gd name="f25" fmla="val 1"/>
                  <a:gd name="f26" fmla="+- 0 0 -90"/>
                  <a:gd name="f27" fmla="*/ f3 1 23"/>
                  <a:gd name="f28" fmla="*/ f4 1 17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3"/>
                  <a:gd name="f37" fmla="*/ f33 1 17"/>
                  <a:gd name="f38" fmla="*/ 8 f34 1"/>
                  <a:gd name="f39" fmla="*/ 7 f33 1"/>
                  <a:gd name="f40" fmla="*/ 15 f34 1"/>
                  <a:gd name="f41" fmla="*/ 4 f33 1"/>
                  <a:gd name="f42" fmla="*/ 19 f34 1"/>
                  <a:gd name="f43" fmla="*/ 8 f33 1"/>
                  <a:gd name="f44" fmla="*/ 21 f34 1"/>
                  <a:gd name="f45" fmla="*/ 13 f33 1"/>
                  <a:gd name="f46" fmla="*/ 14 f34 1"/>
                  <a:gd name="f47" fmla="*/ 15 f33 1"/>
                  <a:gd name="f48" fmla="*/ 2 f34 1"/>
                  <a:gd name="f49" fmla="*/ 3 f34 1"/>
                  <a:gd name="f50" fmla="*/ 6 f34 1"/>
                  <a:gd name="f51" fmla="*/ 1 f33 1"/>
                  <a:gd name="f52" fmla="*/ 7 f34 1"/>
                  <a:gd name="f53" fmla="+- f35 0 f1"/>
                  <a:gd name="f54" fmla="*/ f38 1 23"/>
                  <a:gd name="f55" fmla="*/ f39 1 17"/>
                  <a:gd name="f56" fmla="*/ f40 1 23"/>
                  <a:gd name="f57" fmla="*/ f41 1 17"/>
                  <a:gd name="f58" fmla="*/ f42 1 23"/>
                  <a:gd name="f59" fmla="*/ f43 1 17"/>
                  <a:gd name="f60" fmla="*/ f44 1 23"/>
                  <a:gd name="f61" fmla="*/ f45 1 17"/>
                  <a:gd name="f62" fmla="*/ f46 1 23"/>
                  <a:gd name="f63" fmla="*/ f47 1 17"/>
                  <a:gd name="f64" fmla="*/ f48 1 23"/>
                  <a:gd name="f65" fmla="*/ f49 1 23"/>
                  <a:gd name="f66" fmla="*/ f50 1 23"/>
                  <a:gd name="f67" fmla="*/ f51 1 17"/>
                  <a:gd name="f68" fmla="*/ f52 1 23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6"/>
                  <a:gd name="f85" fmla="*/ f66 1 f36"/>
                  <a:gd name="f86" fmla="*/ f67 1 f37"/>
                  <a:gd name="f87" fmla="*/ f68 1 f36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7 1"/>
                  <a:gd name="f104" fmla="*/ f85 f27 1"/>
                  <a:gd name="f105" fmla="*/ f86 f28 1"/>
                  <a:gd name="f106" fmla="*/ f8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93"/>
                  </a:cxn>
                  <a:cxn ang="f53">
                    <a:pos x="f103" y="f95"/>
                  </a:cxn>
                  <a:cxn ang="f53">
                    <a:pos x="f104" y="f105"/>
                  </a:cxn>
                  <a:cxn ang="f53">
                    <a:pos x="f106" y="f95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3" h="17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7" y="f16"/>
                      <a:pt x="f17" y="f9"/>
                      <a:pt x="f18" y="f8"/>
                    </a:cubicBezTo>
                    <a:cubicBezTo>
                      <a:pt x="f19" y="f10"/>
                      <a:pt x="f6" y="f20"/>
                      <a:pt x="f21" y="f22"/>
                    </a:cubicBezTo>
                    <a:cubicBezTo>
                      <a:pt x="f19" y="f14"/>
                      <a:pt x="f7" y="f7"/>
                      <a:pt x="f23" y="f14"/>
                    </a:cubicBezTo>
                    <a:cubicBezTo>
                      <a:pt x="f20" y="f22"/>
                      <a:pt x="f9" y="f10"/>
                      <a:pt x="f11" y="f9"/>
                    </a:cubicBezTo>
                    <a:cubicBezTo>
                      <a:pt x="f5" y="f24"/>
                      <a:pt x="f11" y="f16"/>
                      <a:pt x="f13" y="f15"/>
                    </a:cubicBezTo>
                    <a:cubicBezTo>
                      <a:pt x="f15" y="f13"/>
                      <a:pt x="f13" y="f5"/>
                      <a:pt x="f24" y="f25"/>
                    </a:cubicBezTo>
                    <a:cubicBezTo>
                      <a:pt x="f9" y="f25"/>
                      <a:pt x="f9" y="f13"/>
                      <a:pt x="f9" y="f15"/>
                    </a:cubicBezTo>
                    <a:cubicBezTo>
                      <a:pt x="f9" y="f16"/>
                      <a:pt x="f24" y="f16"/>
                      <a:pt x="f8" y="f9"/>
                    </a:cubicBezTo>
                    <a:close/>
                  </a:path>
                </a:pathLst>
              </a:custGeom>
              <a:solidFill>
                <a:srgbClr val="A431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5" name="Freeform 666">
                <a:extLst>
                  <a:ext uri="{FF2B5EF4-FFF2-40B4-BE49-F238E27FC236}">
                    <a16:creationId xmlns:a16="http://schemas.microsoft.com/office/drawing/2014/main" id="{29E40EF5-4C97-621F-F716-72E86988CBF1}"/>
                  </a:ext>
                </a:extLst>
              </p:cNvPr>
              <p:cNvSpPr/>
              <p:nvPr/>
            </p:nvSpPr>
            <p:spPr>
              <a:xfrm>
                <a:off x="8767760" y="4591056"/>
                <a:ext cx="25402" cy="5874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5"/>
                  <a:gd name="f8" fmla="val 4"/>
                  <a:gd name="f9" fmla="val 1"/>
                  <a:gd name="f10" fmla="val 6"/>
                  <a:gd name="f11" fmla="val 10"/>
                  <a:gd name="f12" fmla="val 7"/>
                  <a:gd name="f13" fmla="val 5"/>
                  <a:gd name="f14" fmla="val 8"/>
                  <a:gd name="f15" fmla="val 14"/>
                  <a:gd name="f16" fmla="val 17"/>
                  <a:gd name="f17" fmla="val 9"/>
                  <a:gd name="f18" fmla="val 21"/>
                  <a:gd name="f19" fmla="val 24"/>
                  <a:gd name="f20" fmla="val 23"/>
                  <a:gd name="f21" fmla="val 3"/>
                  <a:gd name="f22" fmla="val 22"/>
                  <a:gd name="f23" fmla="val 20"/>
                  <a:gd name="f24" fmla="val 18"/>
                  <a:gd name="f25" fmla="val 15"/>
                  <a:gd name="f26" fmla="val 2"/>
                  <a:gd name="f27" fmla="+- 0 0 -90"/>
                  <a:gd name="f28" fmla="*/ f3 1 11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1"/>
                  <a:gd name="f38" fmla="*/ f34 1 25"/>
                  <a:gd name="f39" fmla="*/ 4 f35 1"/>
                  <a:gd name="f40" fmla="*/ 1 f34 1"/>
                  <a:gd name="f41" fmla="*/ 11 f35 1"/>
                  <a:gd name="f42" fmla="*/ 4 f34 1"/>
                  <a:gd name="f43" fmla="*/ 6 f35 1"/>
                  <a:gd name="f44" fmla="*/ 8 f34 1"/>
                  <a:gd name="f45" fmla="*/ 10 f35 1"/>
                  <a:gd name="f46" fmla="*/ 14 f34 1"/>
                  <a:gd name="f47" fmla="*/ 24 f34 1"/>
                  <a:gd name="f48" fmla="*/ 3 f35 1"/>
                  <a:gd name="f49" fmla="*/ 22 f34 1"/>
                  <a:gd name="f50" fmla="*/ 1 f35 1"/>
                  <a:gd name="f51" fmla="*/ 15 f34 1"/>
                  <a:gd name="f52" fmla="+- f36 0 f1"/>
                  <a:gd name="f53" fmla="*/ f39 1 11"/>
                  <a:gd name="f54" fmla="*/ f40 1 25"/>
                  <a:gd name="f55" fmla="*/ f41 1 11"/>
                  <a:gd name="f56" fmla="*/ f42 1 25"/>
                  <a:gd name="f57" fmla="*/ f43 1 11"/>
                  <a:gd name="f58" fmla="*/ f44 1 25"/>
                  <a:gd name="f59" fmla="*/ f45 1 11"/>
                  <a:gd name="f60" fmla="*/ f46 1 25"/>
                  <a:gd name="f61" fmla="*/ f47 1 25"/>
                  <a:gd name="f62" fmla="*/ f48 1 11"/>
                  <a:gd name="f63" fmla="*/ f49 1 25"/>
                  <a:gd name="f64" fmla="*/ f50 1 11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1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11" h="25">
                    <a:moveTo>
                      <a:pt x="f8" y="f9"/>
                    </a:moveTo>
                    <a:cubicBezTo>
                      <a:pt x="f10" y="f8"/>
                      <a:pt x="f11" y="f5"/>
                      <a:pt x="f6" y="f8"/>
                    </a:cubicBezTo>
                    <a:cubicBezTo>
                      <a:pt x="f6" y="f12"/>
                      <a:pt x="f12" y="f13"/>
                      <a:pt x="f10" y="f14"/>
                    </a:cubicBezTo>
                    <a:cubicBezTo>
                      <a:pt x="f11" y="f14"/>
                      <a:pt x="f6" y="f6"/>
                      <a:pt x="f11" y="f15"/>
                    </a:cubicBezTo>
                    <a:cubicBezTo>
                      <a:pt x="f11" y="f16"/>
                      <a:pt x="f17" y="f18"/>
                      <a:pt x="f10" y="f19"/>
                    </a:cubicBezTo>
                    <a:cubicBezTo>
                      <a:pt x="f13" y="f7"/>
                      <a:pt x="f8" y="f20"/>
                      <a:pt x="f21" y="f22"/>
                    </a:cubicBezTo>
                    <a:cubicBezTo>
                      <a:pt x="f9" y="f23"/>
                      <a:pt x="f5" y="f24"/>
                      <a:pt x="f9" y="f25"/>
                    </a:cubicBezTo>
                    <a:cubicBezTo>
                      <a:pt x="f26" y="f6"/>
                      <a:pt x="f13" y="f12"/>
                      <a:pt x="f8" y="f9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6" name="Freeform 667">
                <a:extLst>
                  <a:ext uri="{FF2B5EF4-FFF2-40B4-BE49-F238E27FC236}">
                    <a16:creationId xmlns:a16="http://schemas.microsoft.com/office/drawing/2014/main" id="{913C4586-3A94-73F6-0F95-04B3EF7C59F1}"/>
                  </a:ext>
                </a:extLst>
              </p:cNvPr>
              <p:cNvSpPr/>
              <p:nvPr/>
            </p:nvSpPr>
            <p:spPr>
              <a:xfrm>
                <a:off x="7791446" y="4819656"/>
                <a:ext cx="49213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7"/>
                  <a:gd name="f9" fmla="val 12"/>
                  <a:gd name="f10" fmla="val 5"/>
                  <a:gd name="f11" fmla="val 8"/>
                  <a:gd name="f12" fmla="val 6"/>
                  <a:gd name="f13" fmla="val 4"/>
                  <a:gd name="f14" fmla="val 11"/>
                  <a:gd name="f15" fmla="val 2"/>
                  <a:gd name="f16" fmla="val 15"/>
                  <a:gd name="f17" fmla="val 1"/>
                  <a:gd name="f18" fmla="val 20"/>
                  <a:gd name="f19" fmla="val 9"/>
                  <a:gd name="f20" fmla="val 14"/>
                  <a:gd name="f21" fmla="val 13"/>
                  <a:gd name="f22" fmla="val 17"/>
                  <a:gd name="f23" fmla="val 3"/>
                  <a:gd name="f24" fmla="val 10"/>
                  <a:gd name="f25" fmla="+- 0 0 -90"/>
                  <a:gd name="f26" fmla="*/ f3 1 21"/>
                  <a:gd name="f27" fmla="*/ f4 1 18"/>
                  <a:gd name="f28" fmla="val f5"/>
                  <a:gd name="f29" fmla="val f6"/>
                  <a:gd name="f30" fmla="val f7"/>
                  <a:gd name="f31" fmla="*/ f25 f0 1"/>
                  <a:gd name="f32" fmla="+- f30 0 f28"/>
                  <a:gd name="f33" fmla="+- f29 0 f28"/>
                  <a:gd name="f34" fmla="*/ f31 1 f2"/>
                  <a:gd name="f35" fmla="*/ f33 1 21"/>
                  <a:gd name="f36" fmla="*/ f32 1 18"/>
                  <a:gd name="f37" fmla="*/ 7 f33 1"/>
                  <a:gd name="f38" fmla="*/ 12 f32 1"/>
                  <a:gd name="f39" fmla="*/ 8 f33 1"/>
                  <a:gd name="f40" fmla="*/ 4 f32 1"/>
                  <a:gd name="f41" fmla="*/ 18 f33 1"/>
                  <a:gd name="f42" fmla="*/ 1 f32 1"/>
                  <a:gd name="f43" fmla="*/ 9 f32 1"/>
                  <a:gd name="f44" fmla="*/ 5 f33 1"/>
                  <a:gd name="f45" fmla="*/ 17 f32 1"/>
                  <a:gd name="f46" fmla="*/ 3 f33 1"/>
                  <a:gd name="f47" fmla="*/ 15 f32 1"/>
                  <a:gd name="f48" fmla="*/ 2 f33 1"/>
                  <a:gd name="f49" fmla="*/ 10 f32 1"/>
                  <a:gd name="f50" fmla="+- f34 0 f1"/>
                  <a:gd name="f51" fmla="*/ f37 1 21"/>
                  <a:gd name="f52" fmla="*/ f38 1 18"/>
                  <a:gd name="f53" fmla="*/ f39 1 21"/>
                  <a:gd name="f54" fmla="*/ f40 1 18"/>
                  <a:gd name="f55" fmla="*/ f41 1 21"/>
                  <a:gd name="f56" fmla="*/ f42 1 18"/>
                  <a:gd name="f57" fmla="*/ f43 1 18"/>
                  <a:gd name="f58" fmla="*/ f44 1 21"/>
                  <a:gd name="f59" fmla="*/ f45 1 18"/>
                  <a:gd name="f60" fmla="*/ f46 1 21"/>
                  <a:gd name="f61" fmla="*/ f47 1 18"/>
                  <a:gd name="f62" fmla="*/ f48 1 21"/>
                  <a:gd name="f63" fmla="*/ f49 1 18"/>
                  <a:gd name="f64" fmla="*/ 0 1 f35"/>
                  <a:gd name="f65" fmla="*/ f29 1 f35"/>
                  <a:gd name="f66" fmla="*/ 0 1 f36"/>
                  <a:gd name="f67" fmla="*/ f30 1 f36"/>
                  <a:gd name="f68" fmla="*/ f51 1 f35"/>
                  <a:gd name="f69" fmla="*/ f52 1 f36"/>
                  <a:gd name="f70" fmla="*/ f53 1 f35"/>
                  <a:gd name="f71" fmla="*/ f54 1 f36"/>
                  <a:gd name="f72" fmla="*/ f55 1 f35"/>
                  <a:gd name="f73" fmla="*/ f56 1 f36"/>
                  <a:gd name="f74" fmla="*/ f57 1 f36"/>
                  <a:gd name="f75" fmla="*/ f58 1 f35"/>
                  <a:gd name="f76" fmla="*/ f59 1 f36"/>
                  <a:gd name="f77" fmla="*/ f60 1 f35"/>
                  <a:gd name="f78" fmla="*/ f61 1 f36"/>
                  <a:gd name="f79" fmla="*/ f62 1 f35"/>
                  <a:gd name="f80" fmla="*/ f63 1 f36"/>
                  <a:gd name="f81" fmla="*/ f64 f26 1"/>
                  <a:gd name="f82" fmla="*/ f65 f26 1"/>
                  <a:gd name="f83" fmla="*/ f67 f27 1"/>
                  <a:gd name="f84" fmla="*/ f66 f27 1"/>
                  <a:gd name="f85" fmla="*/ f68 f26 1"/>
                  <a:gd name="f86" fmla="*/ f69 f27 1"/>
                  <a:gd name="f87" fmla="*/ f70 f26 1"/>
                  <a:gd name="f88" fmla="*/ f71 f27 1"/>
                  <a:gd name="f89" fmla="*/ f72 f26 1"/>
                  <a:gd name="f90" fmla="*/ f73 f27 1"/>
                  <a:gd name="f91" fmla="*/ f74 f27 1"/>
                  <a:gd name="f92" fmla="*/ f75 f26 1"/>
                  <a:gd name="f93" fmla="*/ f76 f27 1"/>
                  <a:gd name="f94" fmla="*/ f77 f26 1"/>
                  <a:gd name="f95" fmla="*/ f78 f27 1"/>
                  <a:gd name="f96" fmla="*/ f79 f26 1"/>
                  <a:gd name="f97" fmla="*/ f80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0">
                    <a:pos x="f85" y="f86"/>
                  </a:cxn>
                  <a:cxn ang="f50">
                    <a:pos x="f87" y="f88"/>
                  </a:cxn>
                  <a:cxn ang="f50">
                    <a:pos x="f89" y="f90"/>
                  </a:cxn>
                  <a:cxn ang="f50">
                    <a:pos x="f89" y="f91"/>
                  </a:cxn>
                  <a:cxn ang="f50">
                    <a:pos x="f92" y="f93"/>
                  </a:cxn>
                  <a:cxn ang="f50">
                    <a:pos x="f94" y="f95"/>
                  </a:cxn>
                  <a:cxn ang="f50">
                    <a:pos x="f96" y="f97"/>
                  </a:cxn>
                  <a:cxn ang="f50">
                    <a:pos x="f85" y="f86"/>
                  </a:cxn>
                </a:cxnLst>
                <a:rect l="f81" t="f84" r="f82" b="f83"/>
                <a:pathLst>
                  <a:path w="21" h="18">
                    <a:moveTo>
                      <a:pt x="f8" y="f9"/>
                    </a:moveTo>
                    <a:cubicBezTo>
                      <a:pt x="f10" y="f11"/>
                      <a:pt x="f12" y="f12"/>
                      <a:pt x="f11" y="f13"/>
                    </a:cubicBezTo>
                    <a:cubicBezTo>
                      <a:pt x="f14" y="f15"/>
                      <a:pt x="f16" y="f5"/>
                      <a:pt x="f7" y="f17"/>
                    </a:cubicBezTo>
                    <a:cubicBezTo>
                      <a:pt x="f6" y="f17"/>
                      <a:pt x="f18" y="f8"/>
                      <a:pt x="f7" y="f19"/>
                    </a:cubicBezTo>
                    <a:cubicBezTo>
                      <a:pt x="f20" y="f21"/>
                      <a:pt x="f19" y="f21"/>
                      <a:pt x="f10" y="f22"/>
                    </a:cubicBezTo>
                    <a:cubicBezTo>
                      <a:pt x="f13" y="f7"/>
                      <a:pt x="f23" y="f22"/>
                      <a:pt x="f23" y="f16"/>
                    </a:cubicBezTo>
                    <a:cubicBezTo>
                      <a:pt x="f23" y="f21"/>
                      <a:pt x="f5" y="f9"/>
                      <a:pt x="f15" y="f24"/>
                    </a:cubicBezTo>
                    <a:cubicBezTo>
                      <a:pt x="f13" y="f11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7" name="Freeform 668">
                <a:extLst>
                  <a:ext uri="{FF2B5EF4-FFF2-40B4-BE49-F238E27FC236}">
                    <a16:creationId xmlns:a16="http://schemas.microsoft.com/office/drawing/2014/main" id="{1DE9028E-4ABE-C917-2269-87FF84102435}"/>
                  </a:ext>
                </a:extLst>
              </p:cNvPr>
              <p:cNvSpPr/>
              <p:nvPr/>
            </p:nvSpPr>
            <p:spPr>
              <a:xfrm>
                <a:off x="8793163" y="5081595"/>
                <a:ext cx="50804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8"/>
                  <a:gd name="f8" fmla="val 8"/>
                  <a:gd name="f9" fmla="val 13"/>
                  <a:gd name="f10" fmla="val 5"/>
                  <a:gd name="f11" fmla="val 7"/>
                  <a:gd name="f12" fmla="val 11"/>
                  <a:gd name="f13" fmla="val 3"/>
                  <a:gd name="f14" fmla="val 12"/>
                  <a:gd name="f15" fmla="val 14"/>
                  <a:gd name="f16" fmla="val 16"/>
                  <a:gd name="f17" fmla="val 2"/>
                  <a:gd name="f18" fmla="val 19"/>
                  <a:gd name="f19" fmla="val 20"/>
                  <a:gd name="f20" fmla="val 10"/>
                  <a:gd name="f21" fmla="val 17"/>
                  <a:gd name="f22" fmla="val 4"/>
                  <a:gd name="f23" fmla="val 6"/>
                  <a:gd name="f24" fmla="+- 0 0 -90"/>
                  <a:gd name="f25" fmla="*/ f3 1 21"/>
                  <a:gd name="f26" fmla="*/ f4 1 18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1"/>
                  <a:gd name="f35" fmla="*/ f31 1 18"/>
                  <a:gd name="f36" fmla="*/ 8 f32 1"/>
                  <a:gd name="f37" fmla="*/ 13 f31 1"/>
                  <a:gd name="f38" fmla="*/ 11 f32 1"/>
                  <a:gd name="f39" fmla="*/ 3 f31 1"/>
                  <a:gd name="f40" fmla="*/ 14 f32 1"/>
                  <a:gd name="f41" fmla="*/ 20 f32 1"/>
                  <a:gd name="f42" fmla="*/ 17 f32 1"/>
                  <a:gd name="f43" fmla="*/ 11 f31 1"/>
                  <a:gd name="f44" fmla="*/ 5 f32 1"/>
                  <a:gd name="f45" fmla="*/ 17 f31 1"/>
                  <a:gd name="f46" fmla="*/ 4 f32 1"/>
                  <a:gd name="f47" fmla="*/ 16 f31 1"/>
                  <a:gd name="f48" fmla="*/ 2 f32 1"/>
                  <a:gd name="f49" fmla="+- f33 0 f1"/>
                  <a:gd name="f50" fmla="*/ f36 1 21"/>
                  <a:gd name="f51" fmla="*/ f37 1 18"/>
                  <a:gd name="f52" fmla="*/ f38 1 21"/>
                  <a:gd name="f53" fmla="*/ f39 1 18"/>
                  <a:gd name="f54" fmla="*/ f40 1 21"/>
                  <a:gd name="f55" fmla="*/ f41 1 21"/>
                  <a:gd name="f56" fmla="*/ f42 1 21"/>
                  <a:gd name="f57" fmla="*/ f43 1 18"/>
                  <a:gd name="f58" fmla="*/ f44 1 21"/>
                  <a:gd name="f59" fmla="*/ f45 1 18"/>
                  <a:gd name="f60" fmla="*/ f46 1 21"/>
                  <a:gd name="f61" fmla="*/ f47 1 18"/>
                  <a:gd name="f62" fmla="*/ f48 1 21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4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5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7"/>
                  </a:cxn>
                  <a:cxn ang="f49">
                    <a:pos x="f89" y="f87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91"/>
                  </a:cxn>
                  <a:cxn ang="f49">
                    <a:pos x="f92" y="f91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1" h="18">
                    <a:moveTo>
                      <a:pt x="f8" y="f9"/>
                    </a:moveTo>
                    <a:cubicBezTo>
                      <a:pt x="f10" y="f11"/>
                      <a:pt x="f8" y="f10"/>
                      <a:pt x="f12" y="f13"/>
                    </a:cubicBezTo>
                    <a:cubicBezTo>
                      <a:pt x="f14" y="f13"/>
                      <a:pt x="f9" y="f13"/>
                      <a:pt x="f15" y="f13"/>
                    </a:cubicBezTo>
                    <a:cubicBezTo>
                      <a:pt x="f16" y="f17"/>
                      <a:pt x="f18" y="f5"/>
                      <a:pt x="f19" y="f13"/>
                    </a:cubicBezTo>
                    <a:cubicBezTo>
                      <a:pt x="f6" y="f11"/>
                      <a:pt x="f19" y="f20"/>
                      <a:pt x="f21" y="f12"/>
                    </a:cubicBezTo>
                    <a:cubicBezTo>
                      <a:pt x="f9" y="f9"/>
                      <a:pt x="f8" y="f15"/>
                      <a:pt x="f10" y="f21"/>
                    </a:cubicBezTo>
                    <a:cubicBezTo>
                      <a:pt x="f10" y="f7"/>
                      <a:pt x="f13" y="f7"/>
                      <a:pt x="f22" y="f16"/>
                    </a:cubicBezTo>
                    <a:cubicBezTo>
                      <a:pt x="f22" y="f15"/>
                      <a:pt x="f5" y="f9"/>
                      <a:pt x="f17" y="f12"/>
                    </a:cubicBezTo>
                    <a:cubicBezTo>
                      <a:pt x="f13" y="f20"/>
                      <a:pt x="f22" y="f20"/>
                      <a:pt x="f10" y="f12"/>
                    </a:cubicBezTo>
                    <a:cubicBezTo>
                      <a:pt x="f23" y="f12"/>
                      <a:pt x="f23" y="f14"/>
                      <a:pt x="f8" y="f9"/>
                    </a:cubicBezTo>
                    <a:close/>
                  </a:path>
                </a:pathLst>
              </a:custGeom>
              <a:solidFill>
                <a:srgbClr val="D223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8" name="Freeform 669">
                <a:extLst>
                  <a:ext uri="{FF2B5EF4-FFF2-40B4-BE49-F238E27FC236}">
                    <a16:creationId xmlns:a16="http://schemas.microsoft.com/office/drawing/2014/main" id="{831F820A-7A06-D1FE-FEAC-E980166867C3}"/>
                  </a:ext>
                </a:extLst>
              </p:cNvPr>
              <p:cNvSpPr/>
              <p:nvPr/>
            </p:nvSpPr>
            <p:spPr>
              <a:xfrm>
                <a:off x="8810628" y="4659316"/>
                <a:ext cx="47621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5"/>
                  <a:gd name="f8" fmla="val 6"/>
                  <a:gd name="f9" fmla="val 2"/>
                  <a:gd name="f10" fmla="val 11"/>
                  <a:gd name="f11" fmla="val 13"/>
                  <a:gd name="f12" fmla="val 7"/>
                  <a:gd name="f13" fmla="val 18"/>
                  <a:gd name="f14" fmla="val 9"/>
                  <a:gd name="f15" fmla="val 17"/>
                  <a:gd name="f16" fmla="val 14"/>
                  <a:gd name="f17" fmla="val 16"/>
                  <a:gd name="f18" fmla="val 12"/>
                  <a:gd name="f19" fmla="val 3"/>
                  <a:gd name="f20" fmla="val 10"/>
                  <a:gd name="f21" fmla="val 1"/>
                  <a:gd name="f22" fmla="val 4"/>
                  <a:gd name="f23" fmla="+- 0 0 -90"/>
                  <a:gd name="f24" fmla="*/ f3 1 20"/>
                  <a:gd name="f25" fmla="*/ f4 1 15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20"/>
                  <a:gd name="f34" fmla="*/ f30 1 15"/>
                  <a:gd name="f35" fmla="*/ 6 f31 1"/>
                  <a:gd name="f36" fmla="*/ 2 f30 1"/>
                  <a:gd name="f37" fmla="*/ 18 f31 1"/>
                  <a:gd name="f38" fmla="*/ 9 f30 1"/>
                  <a:gd name="f39" fmla="*/ 17 f31 1"/>
                  <a:gd name="f40" fmla="*/ 13 f30 1"/>
                  <a:gd name="f41" fmla="*/ 16 f31 1"/>
                  <a:gd name="f42" fmla="*/ 14 f30 1"/>
                  <a:gd name="f43" fmla="*/ 3 f31 1"/>
                  <a:gd name="f44" fmla="*/ 10 f30 1"/>
                  <a:gd name="f45" fmla="*/ 1 f31 1"/>
                  <a:gd name="f46" fmla="*/ 4 f30 1"/>
                  <a:gd name="f47" fmla="+- f32 0 f1"/>
                  <a:gd name="f48" fmla="*/ f35 1 20"/>
                  <a:gd name="f49" fmla="*/ f36 1 15"/>
                  <a:gd name="f50" fmla="*/ f37 1 20"/>
                  <a:gd name="f51" fmla="*/ f38 1 15"/>
                  <a:gd name="f52" fmla="*/ f39 1 20"/>
                  <a:gd name="f53" fmla="*/ f40 1 15"/>
                  <a:gd name="f54" fmla="*/ f41 1 20"/>
                  <a:gd name="f55" fmla="*/ f42 1 15"/>
                  <a:gd name="f56" fmla="*/ f43 1 20"/>
                  <a:gd name="f57" fmla="*/ f44 1 15"/>
                  <a:gd name="f58" fmla="*/ f45 1 20"/>
                  <a:gd name="f59" fmla="*/ f46 1 15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4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5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9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20" h="15">
                    <a:moveTo>
                      <a:pt x="f8" y="f9"/>
                    </a:moveTo>
                    <a:cubicBezTo>
                      <a:pt x="f10" y="f5"/>
                      <a:pt x="f11" y="f12"/>
                      <a:pt x="f13" y="f14"/>
                    </a:cubicBezTo>
                    <a:cubicBezTo>
                      <a:pt x="f6" y="f14"/>
                      <a:pt x="f15" y="f10"/>
                      <a:pt x="f15" y="f11"/>
                    </a:cubicBezTo>
                    <a:cubicBezTo>
                      <a:pt x="f15" y="f16"/>
                      <a:pt x="f15" y="f7"/>
                      <a:pt x="f17" y="f16"/>
                    </a:cubicBezTo>
                    <a:cubicBezTo>
                      <a:pt x="f18" y="f18"/>
                      <a:pt x="f12" y="f18"/>
                      <a:pt x="f19" y="f20"/>
                    </a:cubicBezTo>
                    <a:cubicBezTo>
                      <a:pt x="f21" y="f14"/>
                      <a:pt x="f5" y="f8"/>
                      <a:pt x="f21" y="f22"/>
                    </a:cubicBezTo>
                    <a:cubicBezTo>
                      <a:pt x="f21" y="f21"/>
                      <a:pt x="f19" y="f21"/>
                      <a:pt x="f8" y="f9"/>
                    </a:cubicBezTo>
                    <a:close/>
                  </a:path>
                </a:pathLst>
              </a:custGeom>
              <a:solidFill>
                <a:srgbClr val="EFB1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69" name="Freeform 670">
                <a:extLst>
                  <a:ext uri="{FF2B5EF4-FFF2-40B4-BE49-F238E27FC236}">
                    <a16:creationId xmlns:a16="http://schemas.microsoft.com/office/drawing/2014/main" id="{2B9FFDDB-2D79-911B-6593-D3E14B62C150}"/>
                  </a:ext>
                </a:extLst>
              </p:cNvPr>
              <p:cNvSpPr/>
              <p:nvPr/>
            </p:nvSpPr>
            <p:spPr>
              <a:xfrm>
                <a:off x="8180386" y="4879979"/>
                <a:ext cx="28575" cy="508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1"/>
                  <a:gd name="f8" fmla="val 8"/>
                  <a:gd name="f9" fmla="val 7"/>
                  <a:gd name="f10" fmla="val 5"/>
                  <a:gd name="f11" fmla="val 4"/>
                  <a:gd name="f12" fmla="val 6"/>
                  <a:gd name="f13" fmla="val 3"/>
                  <a:gd name="f14" fmla="val 10"/>
                  <a:gd name="f15" fmla="val 11"/>
                  <a:gd name="f16" fmla="val 9"/>
                  <a:gd name="f17" fmla="val 14"/>
                  <a:gd name="f18" fmla="val 17"/>
                  <a:gd name="f19" fmla="val 20"/>
                  <a:gd name="f20" fmla="val 2"/>
                  <a:gd name="f21" fmla="val 18"/>
                  <a:gd name="f22" fmla="+- 0 0 -90"/>
                  <a:gd name="f23" fmla="*/ f3 1 12"/>
                  <a:gd name="f24" fmla="*/ f4 1 21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12"/>
                  <a:gd name="f33" fmla="*/ f29 1 21"/>
                  <a:gd name="f34" fmla="*/ 8 f30 1"/>
                  <a:gd name="f35" fmla="*/ 7 f29 1"/>
                  <a:gd name="f36" fmla="*/ 6 f30 1"/>
                  <a:gd name="f37" fmla="*/ 3 f29 1"/>
                  <a:gd name="f38" fmla="*/ 12 f30 1"/>
                  <a:gd name="f39" fmla="*/ 9 f30 1"/>
                  <a:gd name="f40" fmla="*/ 14 f29 1"/>
                  <a:gd name="f41" fmla="*/ 4 f30 1"/>
                  <a:gd name="f42" fmla="*/ 21 f29 1"/>
                  <a:gd name="f43" fmla="*/ 0 f30 1"/>
                  <a:gd name="f44" fmla="*/ 18 f29 1"/>
                  <a:gd name="f45" fmla="+- f31 0 f1"/>
                  <a:gd name="f46" fmla="*/ f34 1 12"/>
                  <a:gd name="f47" fmla="*/ f35 1 21"/>
                  <a:gd name="f48" fmla="*/ f36 1 12"/>
                  <a:gd name="f49" fmla="*/ f37 1 21"/>
                  <a:gd name="f50" fmla="*/ f38 1 12"/>
                  <a:gd name="f51" fmla="*/ f39 1 12"/>
                  <a:gd name="f52" fmla="*/ f40 1 21"/>
                  <a:gd name="f53" fmla="*/ f41 1 12"/>
                  <a:gd name="f54" fmla="*/ f42 1 21"/>
                  <a:gd name="f55" fmla="*/ f43 1 12"/>
                  <a:gd name="f56" fmla="*/ f44 1 21"/>
                  <a:gd name="f57" fmla="*/ 0 1 f32"/>
                  <a:gd name="f58" fmla="*/ f26 1 f32"/>
                  <a:gd name="f59" fmla="*/ 0 1 f33"/>
                  <a:gd name="f60" fmla="*/ f27 1 f33"/>
                  <a:gd name="f61" fmla="*/ f46 1 f32"/>
                  <a:gd name="f62" fmla="*/ f47 1 f33"/>
                  <a:gd name="f63" fmla="*/ f48 1 f32"/>
                  <a:gd name="f64" fmla="*/ f49 1 f33"/>
                  <a:gd name="f65" fmla="*/ f50 1 f32"/>
                  <a:gd name="f66" fmla="*/ f51 1 f32"/>
                  <a:gd name="f67" fmla="*/ f52 1 f33"/>
                  <a:gd name="f68" fmla="*/ f53 1 f32"/>
                  <a:gd name="f69" fmla="*/ f54 1 f33"/>
                  <a:gd name="f70" fmla="*/ f55 1 f32"/>
                  <a:gd name="f71" fmla="*/ f56 1 f33"/>
                  <a:gd name="f72" fmla="*/ f57 f23 1"/>
                  <a:gd name="f73" fmla="*/ f58 f23 1"/>
                  <a:gd name="f74" fmla="*/ f60 f24 1"/>
                  <a:gd name="f75" fmla="*/ f59 f24 1"/>
                  <a:gd name="f76" fmla="*/ f61 f23 1"/>
                  <a:gd name="f77" fmla="*/ f62 f24 1"/>
                  <a:gd name="f78" fmla="*/ f63 f23 1"/>
                  <a:gd name="f79" fmla="*/ f64 f24 1"/>
                  <a:gd name="f80" fmla="*/ f65 f23 1"/>
                  <a:gd name="f81" fmla="*/ f66 f23 1"/>
                  <a:gd name="f82" fmla="*/ f67 f24 1"/>
                  <a:gd name="f83" fmla="*/ f68 f23 1"/>
                  <a:gd name="f84" fmla="*/ f69 f24 1"/>
                  <a:gd name="f85" fmla="*/ f70 f23 1"/>
                  <a:gd name="f86" fmla="*/ f71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6" y="f77"/>
                  </a:cxn>
                  <a:cxn ang="f45">
                    <a:pos x="f78" y="f79"/>
                  </a:cxn>
                  <a:cxn ang="f45">
                    <a:pos x="f80" y="f79"/>
                  </a:cxn>
                  <a:cxn ang="f45">
                    <a:pos x="f81" y="f82"/>
                  </a:cxn>
                  <a:cxn ang="f45">
                    <a:pos x="f83" y="f84"/>
                  </a:cxn>
                  <a:cxn ang="f45">
                    <a:pos x="f85" y="f86"/>
                  </a:cxn>
                  <a:cxn ang="f45">
                    <a:pos x="f76" y="f77"/>
                  </a:cxn>
                </a:cxnLst>
                <a:rect l="f72" t="f75" r="f73" b="f74"/>
                <a:pathLst>
                  <a:path w="12" h="21">
                    <a:moveTo>
                      <a:pt x="f8" y="f9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8" y="f5"/>
                      <a:pt x="f14" y="f10"/>
                      <a:pt x="f6" y="f13"/>
                    </a:cubicBezTo>
                    <a:cubicBezTo>
                      <a:pt x="f15" y="f9"/>
                      <a:pt x="f14" y="f14"/>
                      <a:pt x="f16" y="f17"/>
                    </a:cubicBezTo>
                    <a:cubicBezTo>
                      <a:pt x="f16" y="f18"/>
                      <a:pt x="f8" y="f19"/>
                      <a:pt x="f11" y="f7"/>
                    </a:cubicBezTo>
                    <a:cubicBezTo>
                      <a:pt x="f20" y="f7"/>
                      <a:pt x="f5" y="f7"/>
                      <a:pt x="f5" y="f21"/>
                    </a:cubicBezTo>
                    <a:cubicBezTo>
                      <a:pt x="f5" y="f15"/>
                      <a:pt x="f13" y="f9"/>
                      <a:pt x="f8" y="f9"/>
                    </a:cubicBezTo>
                    <a:close/>
                  </a:path>
                </a:pathLst>
              </a:custGeom>
              <a:solidFill>
                <a:srgbClr val="206F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0" name="Freeform 671">
                <a:extLst>
                  <a:ext uri="{FF2B5EF4-FFF2-40B4-BE49-F238E27FC236}">
                    <a16:creationId xmlns:a16="http://schemas.microsoft.com/office/drawing/2014/main" id="{9F5D6677-8F2F-2C8E-A3D9-53C7BEF62345}"/>
                  </a:ext>
                </a:extLst>
              </p:cNvPr>
              <p:cNvSpPr/>
              <p:nvPr/>
            </p:nvSpPr>
            <p:spPr>
              <a:xfrm>
                <a:off x="8626477" y="4748214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6"/>
                  <a:gd name="f9" fmla="val 13"/>
                  <a:gd name="f10" fmla="val 5"/>
                  <a:gd name="f11" fmla="val 15"/>
                  <a:gd name="f12" fmla="val 9"/>
                  <a:gd name="f13" fmla="val 18"/>
                  <a:gd name="f14" fmla="val 4"/>
                  <a:gd name="f15" fmla="val 16"/>
                  <a:gd name="f16" fmla="val 2"/>
                  <a:gd name="f17" fmla="val 14"/>
                  <a:gd name="f18" fmla="val 3"/>
                  <a:gd name="f19" fmla="val 11"/>
                  <a:gd name="f20" fmla="val 8"/>
                  <a:gd name="f21" fmla="val 7"/>
                  <a:gd name="f22" fmla="val 1"/>
                  <a:gd name="f23" fmla="+- 0 0 -90"/>
                  <a:gd name="f24" fmla="*/ f3 1 17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7"/>
                  <a:gd name="f34" fmla="*/ f30 1 20"/>
                  <a:gd name="f35" fmla="*/ 6 f31 1"/>
                  <a:gd name="f36" fmla="*/ 13 f30 1"/>
                  <a:gd name="f37" fmla="*/ 18 f30 1"/>
                  <a:gd name="f38" fmla="*/ 2 f31 1"/>
                  <a:gd name="f39" fmla="*/ 16 f30 1"/>
                  <a:gd name="f40" fmla="*/ 3 f31 1"/>
                  <a:gd name="f41" fmla="*/ 6 f30 1"/>
                  <a:gd name="f42" fmla="*/ 11 f31 1"/>
                  <a:gd name="f43" fmla="*/ 1 f30 1"/>
                  <a:gd name="f44" fmla="*/ 15 f31 1"/>
                  <a:gd name="f45" fmla="*/ 5 f30 1"/>
                  <a:gd name="f46" fmla="+- f32 0 f1"/>
                  <a:gd name="f47" fmla="*/ f35 1 17"/>
                  <a:gd name="f48" fmla="*/ f36 1 20"/>
                  <a:gd name="f49" fmla="*/ f37 1 20"/>
                  <a:gd name="f50" fmla="*/ f38 1 17"/>
                  <a:gd name="f51" fmla="*/ f39 1 20"/>
                  <a:gd name="f52" fmla="*/ f40 1 17"/>
                  <a:gd name="f53" fmla="*/ f41 1 20"/>
                  <a:gd name="f54" fmla="*/ f42 1 17"/>
                  <a:gd name="f55" fmla="*/ f43 1 20"/>
                  <a:gd name="f56" fmla="*/ f44 1 17"/>
                  <a:gd name="f57" fmla="*/ f45 1 20"/>
                  <a:gd name="f58" fmla="*/ 0 1 f33"/>
                  <a:gd name="f59" fmla="*/ f27 1 f33"/>
                  <a:gd name="f60" fmla="*/ 0 1 f34"/>
                  <a:gd name="f61" fmla="*/ f28 1 f34"/>
                  <a:gd name="f62" fmla="*/ f47 1 f33"/>
                  <a:gd name="f63" fmla="*/ f48 1 f34"/>
                  <a:gd name="f64" fmla="*/ f49 1 f34"/>
                  <a:gd name="f65" fmla="*/ f50 1 f33"/>
                  <a:gd name="f66" fmla="*/ f51 1 f34"/>
                  <a:gd name="f67" fmla="*/ f52 1 f33"/>
                  <a:gd name="f68" fmla="*/ f53 1 f34"/>
                  <a:gd name="f69" fmla="*/ f54 1 f33"/>
                  <a:gd name="f70" fmla="*/ f55 1 f34"/>
                  <a:gd name="f71" fmla="*/ f56 1 f33"/>
                  <a:gd name="f72" fmla="*/ f57 1 f34"/>
                  <a:gd name="f73" fmla="*/ f58 f24 1"/>
                  <a:gd name="f74" fmla="*/ f59 f24 1"/>
                  <a:gd name="f75" fmla="*/ f61 f25 1"/>
                  <a:gd name="f76" fmla="*/ f60 f25 1"/>
                  <a:gd name="f77" fmla="*/ f62 f24 1"/>
                  <a:gd name="f78" fmla="*/ f63 f25 1"/>
                  <a:gd name="f79" fmla="*/ f64 f25 1"/>
                  <a:gd name="f80" fmla="*/ f65 f24 1"/>
                  <a:gd name="f81" fmla="*/ f66 f25 1"/>
                  <a:gd name="f82" fmla="*/ f67 f24 1"/>
                  <a:gd name="f83" fmla="*/ f68 f25 1"/>
                  <a:gd name="f84" fmla="*/ f69 f24 1"/>
                  <a:gd name="f85" fmla="*/ f70 f25 1"/>
                  <a:gd name="f86" fmla="*/ f71 f24 1"/>
                  <a:gd name="f87" fmla="*/ f72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7" y="f78"/>
                  </a:cxn>
                  <a:cxn ang="f46">
                    <a:pos x="f77" y="f79"/>
                  </a:cxn>
                  <a:cxn ang="f46">
                    <a:pos x="f80" y="f81"/>
                  </a:cxn>
                  <a:cxn ang="f46">
                    <a:pos x="f82" y="f78"/>
                  </a:cxn>
                  <a:cxn ang="f46">
                    <a:pos x="f77" y="f83"/>
                  </a:cxn>
                  <a:cxn ang="f46">
                    <a:pos x="f84" y="f85"/>
                  </a:cxn>
                  <a:cxn ang="f46">
                    <a:pos x="f86" y="f87"/>
                  </a:cxn>
                  <a:cxn ang="f46">
                    <a:pos x="f77" y="f78"/>
                  </a:cxn>
                </a:cxnLst>
                <a:rect l="f73" t="f76" r="f74" b="f75"/>
                <a:pathLst>
                  <a:path w="17" h="20">
                    <a:moveTo>
                      <a:pt x="f8" y="f9"/>
                    </a:moveTo>
                    <a:cubicBezTo>
                      <a:pt x="f10" y="f11"/>
                      <a:pt x="f12" y="f6"/>
                      <a:pt x="f8" y="f13"/>
                    </a:cubicBezTo>
                    <a:cubicBezTo>
                      <a:pt x="f14" y="f7"/>
                      <a:pt x="f14" y="f15"/>
                      <a:pt x="f16" y="f15"/>
                    </a:cubicBezTo>
                    <a:cubicBezTo>
                      <a:pt x="f5" y="f11"/>
                      <a:pt x="f16" y="f17"/>
                      <a:pt x="f18" y="f9"/>
                    </a:cubicBezTo>
                    <a:cubicBezTo>
                      <a:pt x="f10" y="f19"/>
                      <a:pt x="f10" y="f20"/>
                      <a:pt x="f8" y="f8"/>
                    </a:cubicBezTo>
                    <a:cubicBezTo>
                      <a:pt x="f21" y="f14"/>
                      <a:pt x="f20" y="f22"/>
                      <a:pt x="f19" y="f22"/>
                    </a:cubicBezTo>
                    <a:cubicBezTo>
                      <a:pt x="f17" y="f5"/>
                      <a:pt x="f6" y="f5"/>
                      <a:pt x="f11" y="f10"/>
                    </a:cubicBezTo>
                    <a:cubicBezTo>
                      <a:pt x="f9" y="f12"/>
                      <a:pt x="f9" y="f11"/>
                      <a:pt x="f8" y="f9"/>
                    </a:cubicBezTo>
                    <a:close/>
                  </a:path>
                </a:pathLst>
              </a:custGeom>
              <a:solidFill>
                <a:srgbClr val="502C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1" name="Freeform 672">
                <a:extLst>
                  <a:ext uri="{FF2B5EF4-FFF2-40B4-BE49-F238E27FC236}">
                    <a16:creationId xmlns:a16="http://schemas.microsoft.com/office/drawing/2014/main" id="{C8F30874-2CA2-7F0A-4D53-0A5429C53CF5}"/>
                  </a:ext>
                </a:extLst>
              </p:cNvPr>
              <p:cNvSpPr/>
              <p:nvPr/>
            </p:nvSpPr>
            <p:spPr>
              <a:xfrm>
                <a:off x="8029574" y="4664080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7"/>
                  <a:gd name="f9" fmla="val 8"/>
                  <a:gd name="f10" fmla="val 5"/>
                  <a:gd name="f11" fmla="val 3"/>
                  <a:gd name="f12" fmla="val 6"/>
                  <a:gd name="f13" fmla="val 9"/>
                  <a:gd name="f14" fmla="val 1"/>
                  <a:gd name="f15" fmla="val 10"/>
                  <a:gd name="f16" fmla="val 11"/>
                  <a:gd name="f17" fmla="val 15"/>
                  <a:gd name="f18" fmla="val 17"/>
                  <a:gd name="f19" fmla="val 19"/>
                  <a:gd name="f20" fmla="val 21"/>
                  <a:gd name="f21" fmla="val 4"/>
                  <a:gd name="f22" fmla="val 2"/>
                  <a:gd name="f23" fmla="val 18"/>
                  <a:gd name="f24" fmla="val 16"/>
                  <a:gd name="f25" fmla="val 14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7 f34 1"/>
                  <a:gd name="f39" fmla="*/ 8 f33 1"/>
                  <a:gd name="f40" fmla="*/ 5 f34 1"/>
                  <a:gd name="f41" fmla="*/ 3 f33 1"/>
                  <a:gd name="f42" fmla="*/ 12 f34 1"/>
                  <a:gd name="f43" fmla="*/ 1 f33 1"/>
                  <a:gd name="f44" fmla="*/ 9 f34 1"/>
                  <a:gd name="f45" fmla="*/ 15 f33 1"/>
                  <a:gd name="f46" fmla="*/ 21 f33 1"/>
                  <a:gd name="f47" fmla="*/ 2 f34 1"/>
                  <a:gd name="f48" fmla="*/ 22 f33 1"/>
                  <a:gd name="f49" fmla="*/ 1 f34 1"/>
                  <a:gd name="f50" fmla="*/ 18 f33 1"/>
                  <a:gd name="f51" fmla="*/ 12 f33 1"/>
                  <a:gd name="f52" fmla="+- f35 0 f1"/>
                  <a:gd name="f53" fmla="*/ f38 1 12"/>
                  <a:gd name="f54" fmla="*/ f39 1 22"/>
                  <a:gd name="f55" fmla="*/ f40 1 12"/>
                  <a:gd name="f56" fmla="*/ f41 1 22"/>
                  <a:gd name="f57" fmla="*/ f42 1 12"/>
                  <a:gd name="f58" fmla="*/ f43 1 22"/>
                  <a:gd name="f59" fmla="*/ f44 1 12"/>
                  <a:gd name="f60" fmla="*/ f45 1 22"/>
                  <a:gd name="f61" fmla="*/ f46 1 22"/>
                  <a:gd name="f62" fmla="*/ f47 1 12"/>
                  <a:gd name="f63" fmla="*/ f48 1 22"/>
                  <a:gd name="f64" fmla="*/ f49 1 12"/>
                  <a:gd name="f65" fmla="*/ f50 1 22"/>
                  <a:gd name="f66" fmla="*/ f51 1 22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7"/>
                  <a:gd name="f80" fmla="*/ f62 1 f36"/>
                  <a:gd name="f81" fmla="*/ f63 1 f37"/>
                  <a:gd name="f82" fmla="*/ f64 1 f36"/>
                  <a:gd name="f83" fmla="*/ f65 1 f37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8 1"/>
                  <a:gd name="f98" fmla="*/ f80 f27 1"/>
                  <a:gd name="f99" fmla="*/ f81 f28 1"/>
                  <a:gd name="f100" fmla="*/ f82 f27 1"/>
                  <a:gd name="f101" fmla="*/ f83 f28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9" y="f97"/>
                  </a:cxn>
                  <a:cxn ang="f52">
                    <a:pos x="f98" y="f99"/>
                  </a:cxn>
                  <a:cxn ang="f52">
                    <a:pos x="f100" y="f101"/>
                  </a:cxn>
                  <a:cxn ang="f52">
                    <a:pos x="f100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12" h="22">
                    <a:moveTo>
                      <a:pt x="f8" y="f9"/>
                    </a:moveTo>
                    <a:cubicBezTo>
                      <a:pt x="f8" y="f10"/>
                      <a:pt x="f11" y="f10"/>
                      <a:pt x="f10" y="f11"/>
                    </a:cubicBezTo>
                    <a:cubicBezTo>
                      <a:pt x="f12" y="f5"/>
                      <a:pt x="f13" y="f10"/>
                      <a:pt x="f6" y="f14"/>
                    </a:cubicBezTo>
                    <a:cubicBezTo>
                      <a:pt x="f15" y="f8"/>
                      <a:pt x="f13" y="f16"/>
                      <a:pt x="f13" y="f17"/>
                    </a:cubicBezTo>
                    <a:cubicBezTo>
                      <a:pt x="f13" y="f18"/>
                      <a:pt x="f9" y="f19"/>
                      <a:pt x="f8" y="f20"/>
                    </a:cubicBezTo>
                    <a:cubicBezTo>
                      <a:pt x="f10" y="f20"/>
                      <a:pt x="f21" y="f7"/>
                      <a:pt x="f22" y="f7"/>
                    </a:cubicBezTo>
                    <a:cubicBezTo>
                      <a:pt x="f5" y="f20"/>
                      <a:pt x="f14" y="f19"/>
                      <a:pt x="f14" y="f23"/>
                    </a:cubicBezTo>
                    <a:cubicBezTo>
                      <a:pt x="f14" y="f24"/>
                      <a:pt x="f14" y="f25"/>
                      <a:pt x="f14" y="f6"/>
                    </a:cubicBezTo>
                    <a:cubicBezTo>
                      <a:pt x="f22" y="f13"/>
                      <a:pt x="f21" y="f8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2" name="Freeform 673">
                <a:extLst>
                  <a:ext uri="{FF2B5EF4-FFF2-40B4-BE49-F238E27FC236}">
                    <a16:creationId xmlns:a16="http://schemas.microsoft.com/office/drawing/2014/main" id="{B7353563-08D8-2FB3-A518-7A3CB033431C}"/>
                  </a:ext>
                </a:extLst>
              </p:cNvPr>
              <p:cNvSpPr/>
              <p:nvPr/>
            </p:nvSpPr>
            <p:spPr>
              <a:xfrm>
                <a:off x="7589840" y="5029200"/>
                <a:ext cx="28575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3"/>
                  <a:gd name="f8" fmla="val 8"/>
                  <a:gd name="f9" fmla="val 11"/>
                  <a:gd name="f10" fmla="val 4"/>
                  <a:gd name="f11" fmla="val 10"/>
                  <a:gd name="f12" fmla="val 2"/>
                  <a:gd name="f13" fmla="val 3"/>
                  <a:gd name="f14" fmla="val 1"/>
                  <a:gd name="f15" fmla="val 7"/>
                  <a:gd name="f16" fmla="val 9"/>
                  <a:gd name="f17" fmla="+- 0 0 -90"/>
                  <a:gd name="f18" fmla="*/ f3 1 12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2"/>
                  <a:gd name="f28" fmla="*/ f24 1 13"/>
                  <a:gd name="f29" fmla="*/ 8 f25 1"/>
                  <a:gd name="f30" fmla="*/ 11 f24 1"/>
                  <a:gd name="f31" fmla="*/ 0 f25 1"/>
                  <a:gd name="f32" fmla="*/ 4 f24 1"/>
                  <a:gd name="f33" fmla="*/ 3 f25 1"/>
                  <a:gd name="f34" fmla="*/ 1 f24 1"/>
                  <a:gd name="f35" fmla="*/ 11 f25 1"/>
                  <a:gd name="f36" fmla="*/ 9 f24 1"/>
                  <a:gd name="f37" fmla="+- f26 0 f1"/>
                  <a:gd name="f38" fmla="*/ f29 1 12"/>
                  <a:gd name="f39" fmla="*/ f30 1 13"/>
                  <a:gd name="f40" fmla="*/ f31 1 12"/>
                  <a:gd name="f41" fmla="*/ f32 1 13"/>
                  <a:gd name="f42" fmla="*/ f33 1 12"/>
                  <a:gd name="f43" fmla="*/ f34 1 13"/>
                  <a:gd name="f44" fmla="*/ f35 1 12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2" h="13">
                    <a:moveTo>
                      <a:pt x="f8" y="f9"/>
                    </a:moveTo>
                    <a:cubicBezTo>
                      <a:pt x="f10" y="f11"/>
                      <a:pt x="f5" y="f11"/>
                      <a:pt x="f5" y="f10"/>
                    </a:cubicBezTo>
                    <a:cubicBezTo>
                      <a:pt x="f5" y="f12"/>
                      <a:pt x="f5" y="f5"/>
                      <a:pt x="f13" y="f14"/>
                    </a:cubicBezTo>
                    <a:cubicBezTo>
                      <a:pt x="f15" y="f12"/>
                      <a:pt x="f6" y="f13"/>
                      <a:pt x="f9" y="f16"/>
                    </a:cubicBezTo>
                    <a:cubicBezTo>
                      <a:pt x="f9" y="f9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D421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3" name="Freeform 674">
                <a:extLst>
                  <a:ext uri="{FF2B5EF4-FFF2-40B4-BE49-F238E27FC236}">
                    <a16:creationId xmlns:a16="http://schemas.microsoft.com/office/drawing/2014/main" id="{78B15D9A-FF0A-2FAB-60D1-C5D7223FA572}"/>
                  </a:ext>
                </a:extLst>
              </p:cNvPr>
              <p:cNvSpPr/>
              <p:nvPr/>
            </p:nvSpPr>
            <p:spPr>
              <a:xfrm>
                <a:off x="7872417" y="5114925"/>
                <a:ext cx="25402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6"/>
                  <a:gd name="f8" fmla="val 2"/>
                  <a:gd name="f9" fmla="val 10"/>
                  <a:gd name="f10" fmla="val 8"/>
                  <a:gd name="f11" fmla="val 3"/>
                  <a:gd name="f12" fmla="val 1"/>
                  <a:gd name="f13" fmla="val 7"/>
                  <a:gd name="f14" fmla="+- 0 0 -90"/>
                  <a:gd name="f15" fmla="*/ f3 1 11"/>
                  <a:gd name="f16" fmla="*/ f4 1 11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11"/>
                  <a:gd name="f23" fmla="*/ 6 f20 1"/>
                  <a:gd name="f24" fmla="*/ 11 f20 1"/>
                  <a:gd name="f25" fmla="*/ 0 f20 1"/>
                  <a:gd name="f26" fmla="*/ 3 f20 1"/>
                  <a:gd name="f27" fmla="*/ 1 f20 1"/>
                  <a:gd name="f28" fmla="*/ 8 f20 1"/>
                  <a:gd name="f29" fmla="+- f21 0 f1"/>
                  <a:gd name="f30" fmla="*/ f23 1 11"/>
                  <a:gd name="f31" fmla="*/ f24 1 11"/>
                  <a:gd name="f32" fmla="*/ f25 1 11"/>
                  <a:gd name="f33" fmla="*/ f26 1 11"/>
                  <a:gd name="f34" fmla="*/ f27 1 11"/>
                  <a:gd name="f35" fmla="*/ f28 1 11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1 f15 1"/>
                  <a:gd name="f53" fmla="*/ f42 f16 1"/>
                  <a:gd name="f54" fmla="*/ f39 f15 1"/>
                  <a:gd name="f55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5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11" h="11">
                    <a:moveTo>
                      <a:pt x="f7" y="f6"/>
                    </a:moveTo>
                    <a:cubicBezTo>
                      <a:pt x="f8" y="f9"/>
                      <a:pt x="f5" y="f10"/>
                      <a:pt x="f5" y="f11"/>
                    </a:cubicBezTo>
                    <a:cubicBezTo>
                      <a:pt x="f5" y="f12"/>
                      <a:pt x="f8" y="f5"/>
                      <a:pt x="f11" y="f12"/>
                    </a:cubicBezTo>
                    <a:cubicBezTo>
                      <a:pt x="f13" y="f8"/>
                      <a:pt x="f6" y="f11"/>
                      <a:pt x="f6" y="f10"/>
                    </a:cubicBezTo>
                    <a:cubicBezTo>
                      <a:pt x="f6" y="f6"/>
                      <a:pt x="f10" y="f6"/>
                      <a:pt x="f7" y="f6"/>
                    </a:cubicBezTo>
                    <a:close/>
                  </a:path>
                </a:pathLst>
              </a:custGeom>
              <a:solidFill>
                <a:srgbClr val="F4CC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4" name="Freeform 675">
                <a:extLst>
                  <a:ext uri="{FF2B5EF4-FFF2-40B4-BE49-F238E27FC236}">
                    <a16:creationId xmlns:a16="http://schemas.microsoft.com/office/drawing/2014/main" id="{D299E277-A317-FB8B-5495-C3D71AF652A6}"/>
                  </a:ext>
                </a:extLst>
              </p:cNvPr>
              <p:cNvSpPr/>
              <p:nvPr/>
            </p:nvSpPr>
            <p:spPr>
              <a:xfrm>
                <a:off x="8526459" y="5035555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7"/>
                  <a:gd name="f9" fmla="val 5"/>
                  <a:gd name="f10" fmla="val 8"/>
                  <a:gd name="f11" fmla="val 6"/>
                  <a:gd name="f12" fmla="val 3"/>
                  <a:gd name="f13" fmla="val 1"/>
                  <a:gd name="f14" fmla="+- 0 0 -90"/>
                  <a:gd name="f15" fmla="*/ f3 1 9"/>
                  <a:gd name="f16" fmla="*/ f4 1 12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9"/>
                  <a:gd name="f25" fmla="*/ f21 1 12"/>
                  <a:gd name="f26" fmla="*/ 7 f22 1"/>
                  <a:gd name="f27" fmla="*/ 5 f21 1"/>
                  <a:gd name="f28" fmla="*/ 3 f22 1"/>
                  <a:gd name="f29" fmla="*/ 12 f21 1"/>
                  <a:gd name="f30" fmla="*/ 0 f22 1"/>
                  <a:gd name="f31" fmla="*/ 6 f22 1"/>
                  <a:gd name="f32" fmla="*/ 0 f21 1"/>
                  <a:gd name="f33" fmla="+- f23 0 f1"/>
                  <a:gd name="f34" fmla="*/ f26 1 9"/>
                  <a:gd name="f35" fmla="*/ f27 1 12"/>
                  <a:gd name="f36" fmla="*/ f28 1 9"/>
                  <a:gd name="f37" fmla="*/ f29 1 12"/>
                  <a:gd name="f38" fmla="*/ f30 1 9"/>
                  <a:gd name="f39" fmla="*/ f31 1 9"/>
                  <a:gd name="f40" fmla="*/ f32 1 12"/>
                  <a:gd name="f41" fmla="*/ 0 1 f24"/>
                  <a:gd name="f42" fmla="*/ f18 1 f24"/>
                  <a:gd name="f43" fmla="*/ 0 1 f25"/>
                  <a:gd name="f44" fmla="*/ f19 1 f25"/>
                  <a:gd name="f45" fmla="*/ f34 1 f24"/>
                  <a:gd name="f46" fmla="*/ f35 1 f25"/>
                  <a:gd name="f47" fmla="*/ f36 1 f24"/>
                  <a:gd name="f48" fmla="*/ f37 1 f25"/>
                  <a:gd name="f49" fmla="*/ f38 1 f24"/>
                  <a:gd name="f50" fmla="*/ f39 1 f24"/>
                  <a:gd name="f51" fmla="*/ f40 1 f25"/>
                  <a:gd name="f52" fmla="*/ f41 f15 1"/>
                  <a:gd name="f53" fmla="*/ f42 f15 1"/>
                  <a:gd name="f54" fmla="*/ f44 f16 1"/>
                  <a:gd name="f55" fmla="*/ f43 f16 1"/>
                  <a:gd name="f56" fmla="*/ f45 f15 1"/>
                  <a:gd name="f57" fmla="*/ f46 f16 1"/>
                  <a:gd name="f58" fmla="*/ f47 f15 1"/>
                  <a:gd name="f59" fmla="*/ f48 f16 1"/>
                  <a:gd name="f60" fmla="*/ f49 f15 1"/>
                  <a:gd name="f61" fmla="*/ f50 f15 1"/>
                  <a:gd name="f62" fmla="*/ f51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60" y="f57"/>
                  </a:cxn>
                  <a:cxn ang="f33">
                    <a:pos x="f61" y="f62"/>
                  </a:cxn>
                  <a:cxn ang="f33">
                    <a:pos x="f56" y="f57"/>
                  </a:cxn>
                </a:cxnLst>
                <a:rect l="f52" t="f55" r="f53" b="f54"/>
                <a:pathLst>
                  <a:path w="9" h="12">
                    <a:moveTo>
                      <a:pt x="f8" y="f9"/>
                    </a:moveTo>
                    <a:cubicBezTo>
                      <a:pt x="f10" y="f6"/>
                      <a:pt x="f11" y="f7"/>
                      <a:pt x="f12" y="f7"/>
                    </a:cubicBezTo>
                    <a:cubicBezTo>
                      <a:pt x="f5" y="f7"/>
                      <a:pt x="f5" y="f10"/>
                      <a:pt x="f5" y="f9"/>
                    </a:cubicBezTo>
                    <a:cubicBezTo>
                      <a:pt x="f5" y="f13"/>
                      <a:pt x="f12" y="f5"/>
                      <a:pt x="f11" y="f5"/>
                    </a:cubicBezTo>
                    <a:cubicBezTo>
                      <a:pt x="f6" y="f5"/>
                      <a:pt x="f10" y="f12"/>
                      <a:pt x="f8" y="f9"/>
                    </a:cubicBezTo>
                    <a:close/>
                  </a:path>
                </a:pathLst>
              </a:custGeom>
              <a:solidFill>
                <a:srgbClr val="EAA52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5" name="Freeform 676">
                <a:extLst>
                  <a:ext uri="{FF2B5EF4-FFF2-40B4-BE49-F238E27FC236}">
                    <a16:creationId xmlns:a16="http://schemas.microsoft.com/office/drawing/2014/main" id="{37AF1999-9FA2-D260-99F7-9B987E147A44}"/>
                  </a:ext>
                </a:extLst>
              </p:cNvPr>
              <p:cNvSpPr/>
              <p:nvPr/>
            </p:nvSpPr>
            <p:spPr>
              <a:xfrm>
                <a:off x="8447090" y="4559298"/>
                <a:ext cx="22229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4"/>
                  <a:gd name="f9" fmla="val 1"/>
                  <a:gd name="f10" fmla="val 6"/>
                  <a:gd name="f11" fmla="val 3"/>
                  <a:gd name="f12" fmla="val 7"/>
                  <a:gd name="f13" fmla="val 8"/>
                  <a:gd name="f14" fmla="val 11"/>
                  <a:gd name="f15" fmla="val 2"/>
                  <a:gd name="f16" fmla="+- 0 0 -90"/>
                  <a:gd name="f17" fmla="*/ f3 1 9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9"/>
                  <a:gd name="f27" fmla="*/ f23 1 12"/>
                  <a:gd name="f28" fmla="*/ 4 f24 1"/>
                  <a:gd name="f29" fmla="*/ 1 f23 1"/>
                  <a:gd name="f30" fmla="*/ 9 f24 1"/>
                  <a:gd name="f31" fmla="*/ 7 f23 1"/>
                  <a:gd name="f32" fmla="*/ 6 f24 1"/>
                  <a:gd name="f33" fmla="*/ 12 f23 1"/>
                  <a:gd name="f34" fmla="*/ 0 f24 1"/>
                  <a:gd name="f35" fmla="*/ 4 f23 1"/>
                  <a:gd name="f36" fmla="+- f25 0 f1"/>
                  <a:gd name="f37" fmla="*/ f28 1 9"/>
                  <a:gd name="f38" fmla="*/ f29 1 12"/>
                  <a:gd name="f39" fmla="*/ f30 1 9"/>
                  <a:gd name="f40" fmla="*/ f31 1 12"/>
                  <a:gd name="f41" fmla="*/ f32 1 9"/>
                  <a:gd name="f42" fmla="*/ f33 1 12"/>
                  <a:gd name="f43" fmla="*/ f34 1 9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9" h="12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6"/>
                      <a:pt x="f13" y="f7"/>
                      <a:pt x="f10" y="f7"/>
                    </a:cubicBezTo>
                    <a:cubicBezTo>
                      <a:pt x="f11" y="f14"/>
                      <a:pt x="f5" y="f6"/>
                      <a:pt x="f5" y="f8"/>
                    </a:cubicBezTo>
                    <a:cubicBezTo>
                      <a:pt x="f5" y="f15"/>
                      <a:pt x="f5" y="f5"/>
                      <a:pt x="f8" y="f9"/>
                    </a:cubicBezTo>
                    <a:close/>
                  </a:path>
                </a:pathLst>
              </a:custGeom>
              <a:solidFill>
                <a:srgbClr val="F4C33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6" name="Freeform 677">
                <a:extLst>
                  <a:ext uri="{FF2B5EF4-FFF2-40B4-BE49-F238E27FC236}">
                    <a16:creationId xmlns:a16="http://schemas.microsoft.com/office/drawing/2014/main" id="{C2F2378A-06C8-EEE7-22A6-9E49BF9A8B6B}"/>
                  </a:ext>
                </a:extLst>
              </p:cNvPr>
              <p:cNvSpPr/>
              <p:nvPr/>
            </p:nvSpPr>
            <p:spPr>
              <a:xfrm>
                <a:off x="8678863" y="4999043"/>
                <a:ext cx="23810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5"/>
                  <a:gd name="f9" fmla="val 9"/>
                  <a:gd name="f10" fmla="val 8"/>
                  <a:gd name="f11" fmla="val 4"/>
                  <a:gd name="f12" fmla="val 1"/>
                  <a:gd name="f13" fmla="val 2"/>
                  <a:gd name="f14" fmla="val 3"/>
                  <a:gd name="f15" fmla="val 7"/>
                  <a:gd name="f16" fmla="+- 0 0 -90"/>
                  <a:gd name="f17" fmla="*/ f3 1 10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2"/>
                  <a:gd name="f28" fmla="*/ 10 f24 1"/>
                  <a:gd name="f29" fmla="*/ 5 f23 1"/>
                  <a:gd name="f30" fmla="*/ 4 f24 1"/>
                  <a:gd name="f31" fmla="*/ 12 f23 1"/>
                  <a:gd name="f32" fmla="*/ 1 f24 1"/>
                  <a:gd name="f33" fmla="*/ 8 f23 1"/>
                  <a:gd name="f34" fmla="*/ 7 f24 1"/>
                  <a:gd name="f35" fmla="*/ 0 f23 1"/>
                  <a:gd name="f36" fmla="+- f25 0 f1"/>
                  <a:gd name="f37" fmla="*/ f28 1 10"/>
                  <a:gd name="f38" fmla="*/ f29 1 12"/>
                  <a:gd name="f39" fmla="*/ f30 1 10"/>
                  <a:gd name="f40" fmla="*/ f31 1 12"/>
                  <a:gd name="f41" fmla="*/ f32 1 10"/>
                  <a:gd name="f42" fmla="*/ f33 1 12"/>
                  <a:gd name="f43" fmla="*/ f34 1 10"/>
                  <a:gd name="f44" fmla="*/ f35 1 12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12">
                    <a:moveTo>
                      <a:pt x="f6" y="f8"/>
                    </a:moveTo>
                    <a:cubicBezTo>
                      <a:pt x="f9" y="f9"/>
                      <a:pt x="f10" y="f7"/>
                      <a:pt x="f11" y="f7"/>
                    </a:cubicBezTo>
                    <a:cubicBezTo>
                      <a:pt x="f12" y="f7"/>
                      <a:pt x="f5" y="f6"/>
                      <a:pt x="f12" y="f10"/>
                    </a:cubicBezTo>
                    <a:cubicBezTo>
                      <a:pt x="f13" y="f8"/>
                      <a:pt x="f14" y="f5"/>
                      <a:pt x="f15" y="f5"/>
                    </a:cubicBezTo>
                    <a:cubicBezTo>
                      <a:pt x="f6" y="f12"/>
                      <a:pt x="f6" y="f14"/>
                      <a:pt x="f6" y="f8"/>
                    </a:cubicBezTo>
                    <a:close/>
                  </a:path>
                </a:pathLst>
              </a:custGeom>
              <a:solidFill>
                <a:srgbClr val="6BAE4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7" name="Freeform 678">
                <a:extLst>
                  <a:ext uri="{FF2B5EF4-FFF2-40B4-BE49-F238E27FC236}">
                    <a16:creationId xmlns:a16="http://schemas.microsoft.com/office/drawing/2014/main" id="{AEA751B1-0BB3-09C9-8BEF-27ABF9AED95A}"/>
                  </a:ext>
                </a:extLst>
              </p:cNvPr>
              <p:cNvSpPr/>
              <p:nvPr/>
            </p:nvSpPr>
            <p:spPr>
              <a:xfrm>
                <a:off x="8461372" y="4522786"/>
                <a:ext cx="28575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10"/>
                  <a:gd name="f8" fmla="val 8"/>
                  <a:gd name="f9" fmla="val 7"/>
                  <a:gd name="f10" fmla="val 5"/>
                  <a:gd name="f11" fmla="val 9"/>
                  <a:gd name="f12" fmla="val 3"/>
                  <a:gd name="f13" fmla="val 2"/>
                  <a:gd name="f14" fmla="val 1"/>
                  <a:gd name="f15" fmla="val 6"/>
                  <a:gd name="f16" fmla="val 4"/>
                  <a:gd name="f17" fmla="+- 0 0 -90"/>
                  <a:gd name="f18" fmla="*/ f3 1 12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2"/>
                  <a:gd name="f29" fmla="*/ 8 f25 1"/>
                  <a:gd name="f30" fmla="*/ 10 f24 1"/>
                  <a:gd name="f31" fmla="*/ 3 f25 1"/>
                  <a:gd name="f32" fmla="*/ 9 f24 1"/>
                  <a:gd name="f33" fmla="*/ 0 f25 1"/>
                  <a:gd name="f34" fmla="*/ 8 f24 1"/>
                  <a:gd name="f35" fmla="*/ 6 f24 1"/>
                  <a:gd name="f36" fmla="*/ 4 f25 1"/>
                  <a:gd name="f37" fmla="*/ 4 f24 1"/>
                  <a:gd name="f38" fmla="*/ 7 f25 1"/>
                  <a:gd name="f39" fmla="*/ 1 f24 1"/>
                  <a:gd name="f40" fmla="*/ 12 f25 1"/>
                  <a:gd name="f41" fmla="*/ 7 f24 1"/>
                  <a:gd name="f42" fmla="+- f26 0 f1"/>
                  <a:gd name="f43" fmla="*/ f29 1 12"/>
                  <a:gd name="f44" fmla="*/ f30 1 10"/>
                  <a:gd name="f45" fmla="*/ f31 1 12"/>
                  <a:gd name="f46" fmla="*/ f32 1 10"/>
                  <a:gd name="f47" fmla="*/ f33 1 12"/>
                  <a:gd name="f48" fmla="*/ f34 1 10"/>
                  <a:gd name="f49" fmla="*/ f35 1 10"/>
                  <a:gd name="f50" fmla="*/ f36 1 12"/>
                  <a:gd name="f51" fmla="*/ f37 1 10"/>
                  <a:gd name="f52" fmla="*/ f38 1 12"/>
                  <a:gd name="f53" fmla="*/ f39 1 10"/>
                  <a:gd name="f54" fmla="*/ f40 1 12"/>
                  <a:gd name="f55" fmla="*/ f41 1 10"/>
                  <a:gd name="f56" fmla="*/ 0 1 f28"/>
                  <a:gd name="f57" fmla="*/ f21 1 f28"/>
                  <a:gd name="f58" fmla="*/ 0 1 f27"/>
                  <a:gd name="f59" fmla="*/ f22 1 f27"/>
                  <a:gd name="f60" fmla="*/ f43 1 f28"/>
                  <a:gd name="f61" fmla="*/ f44 1 f27"/>
                  <a:gd name="f62" fmla="*/ f45 1 f28"/>
                  <a:gd name="f63" fmla="*/ f46 1 f27"/>
                  <a:gd name="f64" fmla="*/ f47 1 f28"/>
                  <a:gd name="f65" fmla="*/ f48 1 f27"/>
                  <a:gd name="f66" fmla="*/ f49 1 f27"/>
                  <a:gd name="f67" fmla="*/ f50 1 f28"/>
                  <a:gd name="f68" fmla="*/ f51 1 f27"/>
                  <a:gd name="f69" fmla="*/ f52 1 f28"/>
                  <a:gd name="f70" fmla="*/ f53 1 f27"/>
                  <a:gd name="f71" fmla="*/ f54 1 f28"/>
                  <a:gd name="f72" fmla="*/ f55 1 f27"/>
                  <a:gd name="f73" fmla="*/ f56 f18 1"/>
                  <a:gd name="f74" fmla="*/ f57 f18 1"/>
                  <a:gd name="f75" fmla="*/ f59 f19 1"/>
                  <a:gd name="f76" fmla="*/ f58 f19 1"/>
                  <a:gd name="f77" fmla="*/ f60 f18 1"/>
                  <a:gd name="f78" fmla="*/ f61 f19 1"/>
                  <a:gd name="f79" fmla="*/ f62 f18 1"/>
                  <a:gd name="f80" fmla="*/ f63 f19 1"/>
                  <a:gd name="f81" fmla="*/ f64 f18 1"/>
                  <a:gd name="f82" fmla="*/ f65 f19 1"/>
                  <a:gd name="f83" fmla="*/ f66 f19 1"/>
                  <a:gd name="f84" fmla="*/ f67 f18 1"/>
                  <a:gd name="f85" fmla="*/ f68 f19 1"/>
                  <a:gd name="f86" fmla="*/ f69 f18 1"/>
                  <a:gd name="f87" fmla="*/ f70 f19 1"/>
                  <a:gd name="f88" fmla="*/ f71 f18 1"/>
                  <a:gd name="f89" fmla="*/ f72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2">
                    <a:pos x="f77" y="f78"/>
                  </a:cxn>
                  <a:cxn ang="f42">
                    <a:pos x="f79" y="f80"/>
                  </a:cxn>
                  <a:cxn ang="f42">
                    <a:pos x="f81" y="f82"/>
                  </a:cxn>
                  <a:cxn ang="f42">
                    <a:pos x="f79" y="f83"/>
                  </a:cxn>
                  <a:cxn ang="f42">
                    <a:pos x="f84" y="f85"/>
                  </a:cxn>
                  <a:cxn ang="f42">
                    <a:pos x="f86" y="f87"/>
                  </a:cxn>
                  <a:cxn ang="f42">
                    <a:pos x="f88" y="f89"/>
                  </a:cxn>
                  <a:cxn ang="f42">
                    <a:pos x="f77" y="f78"/>
                  </a:cxn>
                </a:cxnLst>
                <a:rect l="f73" t="f76" r="f74" b="f75"/>
                <a:pathLst>
                  <a:path w="12" h="10">
                    <a:moveTo>
                      <a:pt x="f8" y="f7"/>
                    </a:moveTo>
                    <a:cubicBezTo>
                      <a:pt x="f9" y="f7"/>
                      <a:pt x="f10" y="f11"/>
                      <a:pt x="f12" y="f11"/>
                    </a:cubicBezTo>
                    <a:cubicBezTo>
                      <a:pt x="f13" y="f11"/>
                      <a:pt x="f14" y="f11"/>
                      <a:pt x="f5" y="f8"/>
                    </a:cubicBezTo>
                    <a:cubicBezTo>
                      <a:pt x="f5" y="f10"/>
                      <a:pt x="f13" y="f15"/>
                      <a:pt x="f12" y="f15"/>
                    </a:cubicBezTo>
                    <a:cubicBezTo>
                      <a:pt x="f16" y="f9"/>
                      <a:pt x="f16" y="f10"/>
                      <a:pt x="f16" y="f16"/>
                    </a:cubicBezTo>
                    <a:cubicBezTo>
                      <a:pt x="f16" y="f13"/>
                      <a:pt x="f16" y="f5"/>
                      <a:pt x="f9" y="f14"/>
                    </a:cubicBezTo>
                    <a:cubicBezTo>
                      <a:pt x="f7" y="f13"/>
                      <a:pt x="f6" y="f12"/>
                      <a:pt x="f6" y="f9"/>
                    </a:cubicBezTo>
                    <a:cubicBezTo>
                      <a:pt x="f6" y="f7"/>
                      <a:pt x="f7" y="f7"/>
                      <a:pt x="f8" y="f7"/>
                    </a:cubicBezTo>
                    <a:close/>
                  </a:path>
                </a:pathLst>
              </a:custGeom>
              <a:solidFill>
                <a:srgbClr val="F3C54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8" name="Freeform 679">
                <a:extLst>
                  <a:ext uri="{FF2B5EF4-FFF2-40B4-BE49-F238E27FC236}">
                    <a16:creationId xmlns:a16="http://schemas.microsoft.com/office/drawing/2014/main" id="{8B6F7442-EAC9-3D76-A766-913C5011B042}"/>
                  </a:ext>
                </a:extLst>
              </p:cNvPr>
              <p:cNvSpPr/>
              <p:nvPr/>
            </p:nvSpPr>
            <p:spPr>
              <a:xfrm>
                <a:off x="8647115" y="4535488"/>
                <a:ext cx="28575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9"/>
                  <a:gd name="f8" fmla="val 4"/>
                  <a:gd name="f9" fmla="val 11"/>
                  <a:gd name="f10" fmla="val 7"/>
                  <a:gd name="f11" fmla="val 8"/>
                  <a:gd name="f12" fmla="val 5"/>
                  <a:gd name="f13" fmla="val 3"/>
                  <a:gd name="f14" fmla="val 1"/>
                  <a:gd name="f15" fmla="val 2"/>
                  <a:gd name="f16" fmla="+- 0 0 -90"/>
                  <a:gd name="f17" fmla="*/ f3 1 12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2"/>
                  <a:gd name="f27" fmla="*/ f23 1 9"/>
                  <a:gd name="f28" fmla="*/ 12 f24 1"/>
                  <a:gd name="f29" fmla="*/ 4 f23 1"/>
                  <a:gd name="f30" fmla="*/ 5 f24 1"/>
                  <a:gd name="f31" fmla="*/ 9 f23 1"/>
                  <a:gd name="f32" fmla="*/ 1 f24 1"/>
                  <a:gd name="f33" fmla="*/ 5 f23 1"/>
                  <a:gd name="f34" fmla="*/ 8 f24 1"/>
                  <a:gd name="f35" fmla="*/ 1 f23 1"/>
                  <a:gd name="f36" fmla="+- f25 0 f1"/>
                  <a:gd name="f37" fmla="*/ f28 1 12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2" h="9">
                    <a:moveTo>
                      <a:pt x="f6" y="f8"/>
                    </a:moveTo>
                    <a:cubicBezTo>
                      <a:pt x="f9" y="f10"/>
                      <a:pt x="f11" y="f7"/>
                      <a:pt x="f12" y="f7"/>
                    </a:cubicBezTo>
                    <a:cubicBezTo>
                      <a:pt x="f13" y="f7"/>
                      <a:pt x="f5" y="f11"/>
                      <a:pt x="f14" y="f12"/>
                    </a:cubicBezTo>
                    <a:cubicBezTo>
                      <a:pt x="f14" y="f15"/>
                      <a:pt x="f12" y="f14"/>
                      <a:pt x="f11" y="f14"/>
                    </a:cubicBezTo>
                    <a:cubicBezTo>
                      <a:pt x="f7" y="f14"/>
                      <a:pt x="f6" y="f5"/>
                      <a:pt x="f6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79" name="Freeform 680">
                <a:extLst>
                  <a:ext uri="{FF2B5EF4-FFF2-40B4-BE49-F238E27FC236}">
                    <a16:creationId xmlns:a16="http://schemas.microsoft.com/office/drawing/2014/main" id="{ACB65FFD-1FA9-9D59-DF9F-0B2FD09B3D51}"/>
                  </a:ext>
                </a:extLst>
              </p:cNvPr>
              <p:cNvSpPr/>
              <p:nvPr/>
            </p:nvSpPr>
            <p:spPr>
              <a:xfrm>
                <a:off x="7640634" y="4818065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4"/>
                  <a:gd name="f9" fmla="val 1"/>
                  <a:gd name="f10" fmla="val 8"/>
                  <a:gd name="f11" fmla="val 9"/>
                  <a:gd name="f12" fmla="val 6"/>
                  <a:gd name="f13" fmla="val 3"/>
                  <a:gd name="f14" fmla="val 7"/>
                  <a:gd name="f15" fmla="val 2"/>
                  <a:gd name="f16" fmla="+- 0 0 -90"/>
                  <a:gd name="f17" fmla="*/ f3 1 10"/>
                  <a:gd name="f18" fmla="*/ f4 1 11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11"/>
                  <a:gd name="f28" fmla="*/ 4 f24 1"/>
                  <a:gd name="f29" fmla="*/ 1 f23 1"/>
                  <a:gd name="f30" fmla="*/ 10 f24 1"/>
                  <a:gd name="f31" fmla="*/ 8 f23 1"/>
                  <a:gd name="f32" fmla="*/ 6 f24 1"/>
                  <a:gd name="f33" fmla="*/ 10 f23 1"/>
                  <a:gd name="f34" fmla="*/ 1 f24 1"/>
                  <a:gd name="f35" fmla="*/ 4 f23 1"/>
                  <a:gd name="f36" fmla="+- f25 0 f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f35 1 11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11">
                    <a:moveTo>
                      <a:pt x="f8" y="f9"/>
                    </a:moveTo>
                    <a:cubicBezTo>
                      <a:pt x="f10" y="f9"/>
                      <a:pt x="f11" y="f8"/>
                      <a:pt x="f6" y="f10"/>
                    </a:cubicBezTo>
                    <a:cubicBezTo>
                      <a:pt x="f6" y="f6"/>
                      <a:pt x="f10" y="f7"/>
                      <a:pt x="f12" y="f6"/>
                    </a:cubicBezTo>
                    <a:cubicBezTo>
                      <a:pt x="f13" y="f6"/>
                      <a:pt x="f9" y="f14"/>
                      <a:pt x="f9" y="f8"/>
                    </a:cubicBezTo>
                    <a:cubicBezTo>
                      <a:pt x="f5" y="f9"/>
                      <a:pt x="f15" y="f5"/>
                      <a:pt x="f8" y="f9"/>
                    </a:cubicBezTo>
                    <a:close/>
                  </a:path>
                </a:pathLst>
              </a:custGeom>
              <a:solidFill>
                <a:srgbClr val="F1CA4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0" name="Freeform 681">
                <a:extLst>
                  <a:ext uri="{FF2B5EF4-FFF2-40B4-BE49-F238E27FC236}">
                    <a16:creationId xmlns:a16="http://schemas.microsoft.com/office/drawing/2014/main" id="{8D00806C-B1E6-53AB-D0D0-F8EA4664061A}"/>
                  </a:ext>
                </a:extLst>
              </p:cNvPr>
              <p:cNvSpPr/>
              <p:nvPr/>
            </p:nvSpPr>
            <p:spPr>
              <a:xfrm>
                <a:off x="8812209" y="4794254"/>
                <a:ext cx="26983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2"/>
                  <a:gd name="f8" fmla="val 3"/>
                  <a:gd name="f9" fmla="val 5"/>
                  <a:gd name="f10" fmla="val 6"/>
                  <a:gd name="f11" fmla="val 10"/>
                  <a:gd name="f12" fmla="val 7"/>
                  <a:gd name="f13" fmla="val 2"/>
                  <a:gd name="f14" fmla="val 8"/>
                  <a:gd name="f15" fmla="+- 0 0 -90"/>
                  <a:gd name="f16" fmla="*/ f3 1 11"/>
                  <a:gd name="f17" fmla="*/ f4 1 12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12"/>
                  <a:gd name="f27" fmla="*/ 3 f23 1"/>
                  <a:gd name="f28" fmla="*/ 5 f22 1"/>
                  <a:gd name="f29" fmla="*/ 11 f23 1"/>
                  <a:gd name="f30" fmla="*/ 7 f22 1"/>
                  <a:gd name="f31" fmla="*/ 5 f23 1"/>
                  <a:gd name="f32" fmla="*/ 12 f22 1"/>
                  <a:gd name="f33" fmla="+- f24 0 f1"/>
                  <a:gd name="f34" fmla="*/ f27 1 11"/>
                  <a:gd name="f35" fmla="*/ f28 1 12"/>
                  <a:gd name="f36" fmla="*/ f29 1 11"/>
                  <a:gd name="f37" fmla="*/ f30 1 12"/>
                  <a:gd name="f38" fmla="*/ f31 1 11"/>
                  <a:gd name="f39" fmla="*/ f32 1 12"/>
                  <a:gd name="f40" fmla="*/ 0 1 f25"/>
                  <a:gd name="f41" fmla="*/ f19 1 f25"/>
                  <a:gd name="f42" fmla="*/ 0 1 f26"/>
                  <a:gd name="f43" fmla="*/ f20 1 f26"/>
                  <a:gd name="f44" fmla="*/ f34 1 f25"/>
                  <a:gd name="f45" fmla="*/ f35 1 f26"/>
                  <a:gd name="f46" fmla="*/ f36 1 f25"/>
                  <a:gd name="f47" fmla="*/ f37 1 f26"/>
                  <a:gd name="f48" fmla="*/ f38 1 f25"/>
                  <a:gd name="f49" fmla="*/ f39 1 f26"/>
                  <a:gd name="f50" fmla="*/ f40 f16 1"/>
                  <a:gd name="f51" fmla="*/ f41 f16 1"/>
                  <a:gd name="f52" fmla="*/ f43 f17 1"/>
                  <a:gd name="f53" fmla="*/ f42 f17 1"/>
                  <a:gd name="f54" fmla="*/ f44 f16 1"/>
                  <a:gd name="f55" fmla="*/ f45 f17 1"/>
                  <a:gd name="f56" fmla="*/ f46 f16 1"/>
                  <a:gd name="f57" fmla="*/ f47 f17 1"/>
                  <a:gd name="f58" fmla="*/ f48 f16 1"/>
                  <a:gd name="f59" fmla="*/ f49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4" y="f55"/>
                  </a:cxn>
                  <a:cxn ang="f33">
                    <a:pos x="f56" y="f57"/>
                  </a:cxn>
                  <a:cxn ang="f33">
                    <a:pos x="f58" y="f59"/>
                  </a:cxn>
                  <a:cxn ang="f33">
                    <a:pos x="f54" y="f55"/>
                  </a:cxn>
                </a:cxnLst>
                <a:rect l="f50" t="f53" r="f51" b="f52"/>
                <a:pathLst>
                  <a:path w="11" h="12">
                    <a:moveTo>
                      <a:pt x="f8" y="f9"/>
                    </a:moveTo>
                    <a:cubicBezTo>
                      <a:pt x="f10" y="f9"/>
                      <a:pt x="f11" y="f5"/>
                      <a:pt x="f6" y="f12"/>
                    </a:cubicBezTo>
                    <a:cubicBezTo>
                      <a:pt x="f11" y="f6"/>
                      <a:pt x="f12" y="f7"/>
                      <a:pt x="f9" y="f7"/>
                    </a:cubicBezTo>
                    <a:cubicBezTo>
                      <a:pt x="f5" y="f6"/>
                      <a:pt x="f13" y="f14"/>
                      <a:pt x="f8" y="f9"/>
                    </a:cubicBezTo>
                    <a:close/>
                  </a:path>
                </a:pathLst>
              </a:custGeom>
              <a:solidFill>
                <a:srgbClr val="EB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1" name="Freeform 682">
                <a:extLst>
                  <a:ext uri="{FF2B5EF4-FFF2-40B4-BE49-F238E27FC236}">
                    <a16:creationId xmlns:a16="http://schemas.microsoft.com/office/drawing/2014/main" id="{985169CB-D49A-E63B-919F-D16E61C9699C}"/>
                  </a:ext>
                </a:extLst>
              </p:cNvPr>
              <p:cNvSpPr/>
              <p:nvPr/>
            </p:nvSpPr>
            <p:spPr>
              <a:xfrm>
                <a:off x="8480429" y="5040319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6"/>
                  <a:gd name="f9" fmla="val 3"/>
                  <a:gd name="f10" fmla="val 9"/>
                  <a:gd name="f11" fmla="val 4"/>
                  <a:gd name="f12" fmla="val 2"/>
                  <a:gd name="f13" fmla="val 5"/>
                  <a:gd name="f14" fmla="val 8"/>
                  <a:gd name="f15" fmla="val 1"/>
                  <a:gd name="f16" fmla="val 10"/>
                  <a:gd name="f17" fmla="+- 0 0 -90"/>
                  <a:gd name="f18" fmla="*/ f3 1 11"/>
                  <a:gd name="f19" fmla="*/ f4 1 13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1"/>
                  <a:gd name="f28" fmla="*/ f24 1 13"/>
                  <a:gd name="f29" fmla="*/ 6 f25 1"/>
                  <a:gd name="f30" fmla="*/ 13 f24 1"/>
                  <a:gd name="f31" fmla="*/ 4 f25 1"/>
                  <a:gd name="f32" fmla="*/ 2 f24 1"/>
                  <a:gd name="f33" fmla="*/ 8 f25 1"/>
                  <a:gd name="f34" fmla="*/ 1 f24 1"/>
                  <a:gd name="f35" fmla="*/ 9 f25 1"/>
                  <a:gd name="f36" fmla="*/ 8 f24 1"/>
                  <a:gd name="f37" fmla="+- f26 0 f1"/>
                  <a:gd name="f38" fmla="*/ f29 1 11"/>
                  <a:gd name="f39" fmla="*/ f30 1 13"/>
                  <a:gd name="f40" fmla="*/ f31 1 11"/>
                  <a:gd name="f41" fmla="*/ f32 1 13"/>
                  <a:gd name="f42" fmla="*/ f33 1 11"/>
                  <a:gd name="f43" fmla="*/ f34 1 13"/>
                  <a:gd name="f44" fmla="*/ f35 1 11"/>
                  <a:gd name="f45" fmla="*/ f36 1 13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1" h="13">
                    <a:moveTo>
                      <a:pt x="f8" y="f7"/>
                    </a:moveTo>
                    <a:cubicBezTo>
                      <a:pt x="f9" y="f10"/>
                      <a:pt x="f5" y="f8"/>
                      <a:pt x="f11" y="f12"/>
                    </a:cubicBezTo>
                    <a:cubicBezTo>
                      <a:pt x="f13" y="f5"/>
                      <a:pt x="f8" y="f5"/>
                      <a:pt x="f14" y="f15"/>
                    </a:cubicBezTo>
                    <a:cubicBezTo>
                      <a:pt x="f16" y="f9"/>
                      <a:pt x="f6" y="f13"/>
                      <a:pt x="f10" y="f14"/>
                    </a:cubicBezTo>
                    <a:cubicBezTo>
                      <a:pt x="f14" y="f10"/>
                      <a:pt x="f8" y="f16"/>
                      <a:pt x="f8" y="f7"/>
                    </a:cubicBezTo>
                    <a:close/>
                  </a:path>
                </a:pathLst>
              </a:custGeom>
              <a:solidFill>
                <a:srgbClr val="ECB14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2" name="Freeform 683">
                <a:extLst>
                  <a:ext uri="{FF2B5EF4-FFF2-40B4-BE49-F238E27FC236}">
                    <a16:creationId xmlns:a16="http://schemas.microsoft.com/office/drawing/2014/main" id="{95305A74-6D1A-7831-CAAE-1DC356EE8C08}"/>
                  </a:ext>
                </a:extLst>
              </p:cNvPr>
              <p:cNvSpPr/>
              <p:nvPr/>
            </p:nvSpPr>
            <p:spPr>
              <a:xfrm>
                <a:off x="8156576" y="4672017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2"/>
                  <a:gd name="f10" fmla="val 1"/>
                  <a:gd name="f11" fmla="val 3"/>
                  <a:gd name="f12" fmla="val 5"/>
                  <a:gd name="f13" fmla="val 4"/>
                  <a:gd name="f14" fmla="val 7"/>
                  <a:gd name="f15" fmla="val 8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6 f24 1"/>
                  <a:gd name="f29" fmla="*/ 9 f23 1"/>
                  <a:gd name="f30" fmla="*/ 0 f24 1"/>
                  <a:gd name="f31" fmla="*/ 2 f23 1"/>
                  <a:gd name="f32" fmla="*/ 3 f24 1"/>
                  <a:gd name="f33" fmla="*/ 0 f23 1"/>
                  <a:gd name="f34" fmla="*/ 10 f24 1"/>
                  <a:gd name="f35" fmla="*/ 7 f23 1"/>
                  <a:gd name="f36" fmla="+- f25 0 f1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f35 1 9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5" y="f9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12" y="f5"/>
                      <a:pt x="f6" y="f13"/>
                      <a:pt x="f6" y="f14"/>
                    </a:cubicBezTo>
                    <a:cubicBezTo>
                      <a:pt x="f7" y="f7"/>
                      <a:pt x="f14" y="f15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3" name="Freeform 684">
                <a:extLst>
                  <a:ext uri="{FF2B5EF4-FFF2-40B4-BE49-F238E27FC236}">
                    <a16:creationId xmlns:a16="http://schemas.microsoft.com/office/drawing/2014/main" id="{D543BAA0-FD87-7E31-A865-99D8A8E4C4FC}"/>
                  </a:ext>
                </a:extLst>
              </p:cNvPr>
              <p:cNvSpPr/>
              <p:nvPr/>
            </p:nvSpPr>
            <p:spPr>
              <a:xfrm>
                <a:off x="8308979" y="4902198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3"/>
                  <a:gd name="f9" fmla="val 7"/>
                  <a:gd name="f10" fmla="val 1"/>
                  <a:gd name="f11" fmla="val 8"/>
                  <a:gd name="f12" fmla="val 4"/>
                  <a:gd name="f13" fmla="val 5"/>
                  <a:gd name="f14" fmla="val 6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3 f23 1"/>
                  <a:gd name="f28" fmla="*/ 0 f22 1"/>
                  <a:gd name="f29" fmla="*/ 9 f23 1"/>
                  <a:gd name="f30" fmla="*/ 8 f22 1"/>
                  <a:gd name="f31" fmla="*/ 5 f23 1"/>
                  <a:gd name="f32" fmla="*/ 10 f22 1"/>
                  <a:gd name="f33" fmla="*/ 0 f23 1"/>
                  <a:gd name="f34" fmla="*/ 3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8" y="f5"/>
                    </a:moveTo>
                    <a:cubicBezTo>
                      <a:pt x="f9" y="f10"/>
                      <a:pt x="f11" y="f12"/>
                      <a:pt x="f6" y="f11"/>
                    </a:cubicBezTo>
                    <a:cubicBezTo>
                      <a:pt x="f6" y="f7"/>
                      <a:pt x="f9" y="f7"/>
                      <a:pt x="f13" y="f7"/>
                    </a:cubicBezTo>
                    <a:cubicBezTo>
                      <a:pt x="f10" y="f7"/>
                      <a:pt x="f10" y="f14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327AB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4" name="Freeform 685">
                <a:extLst>
                  <a:ext uri="{FF2B5EF4-FFF2-40B4-BE49-F238E27FC236}">
                    <a16:creationId xmlns:a16="http://schemas.microsoft.com/office/drawing/2014/main" id="{0A7ED8AB-2C6C-BA61-C430-31FF5EDB5C41}"/>
                  </a:ext>
                </a:extLst>
              </p:cNvPr>
              <p:cNvSpPr/>
              <p:nvPr/>
            </p:nvSpPr>
            <p:spPr>
              <a:xfrm>
                <a:off x="8721730" y="5002216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1"/>
                  <a:gd name="f9" fmla="val 7"/>
                  <a:gd name="f10" fmla="val 3"/>
                  <a:gd name="f11" fmla="val 4"/>
                  <a:gd name="f12" fmla="val 2"/>
                  <a:gd name="f13" fmla="val 6"/>
                  <a:gd name="f14" fmla="val 8"/>
                  <a:gd name="f15" fmla="val 5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1 f25 1"/>
                  <a:gd name="f30" fmla="*/ 7 f24 1"/>
                  <a:gd name="f31" fmla="*/ 6 f25 1"/>
                  <a:gd name="f32" fmla="*/ 1 f24 1"/>
                  <a:gd name="f33" fmla="*/ 8 f25 1"/>
                  <a:gd name="f34" fmla="*/ 5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8" y="f9"/>
                    </a:moveTo>
                    <a:cubicBezTo>
                      <a:pt x="f5" y="f10"/>
                      <a:pt x="f11" y="f12"/>
                      <a:pt x="f13" y="f8"/>
                    </a:cubicBezTo>
                    <a:cubicBezTo>
                      <a:pt x="f14" y="f5"/>
                      <a:pt x="f14" y="f11"/>
                      <a:pt x="f14" y="f15"/>
                    </a:cubicBezTo>
                    <a:cubicBezTo>
                      <a:pt x="f6" y="f6"/>
                      <a:pt x="f13" y="f16"/>
                      <a:pt x="f11" y="f7"/>
                    </a:cubicBezTo>
                    <a:cubicBezTo>
                      <a:pt x="f8" y="f7"/>
                      <a:pt x="f12" y="f14"/>
                      <a:pt x="f8" y="f9"/>
                    </a:cubicBezTo>
                    <a:close/>
                  </a:path>
                </a:pathLst>
              </a:custGeom>
              <a:solidFill>
                <a:srgbClr val="65AD4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5" name="Freeform 686">
                <a:extLst>
                  <a:ext uri="{FF2B5EF4-FFF2-40B4-BE49-F238E27FC236}">
                    <a16:creationId xmlns:a16="http://schemas.microsoft.com/office/drawing/2014/main" id="{DFB629A7-40A5-50CD-0C41-9526BCE5D6C3}"/>
                  </a:ext>
                </a:extLst>
              </p:cNvPr>
              <p:cNvSpPr/>
              <p:nvPr/>
            </p:nvSpPr>
            <p:spPr>
              <a:xfrm>
                <a:off x="8513758" y="4725994"/>
                <a:ext cx="22229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7"/>
                  <a:gd name="f9" fmla="val 8"/>
                  <a:gd name="f10" fmla="val 6"/>
                  <a:gd name="f11" fmla="val 2"/>
                  <a:gd name="f12" fmla="val 5"/>
                  <a:gd name="f13" fmla="val 1"/>
                  <a:gd name="f14" fmla="val 3"/>
                  <a:gd name="f15" fmla="+- 0 0 -90"/>
                  <a:gd name="f16" fmla="*/ f3 1 9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9"/>
                  <a:gd name="f27" fmla="*/ 9 f23 1"/>
                  <a:gd name="f28" fmla="*/ 7 f22 1"/>
                  <a:gd name="f29" fmla="*/ 6 f23 1"/>
                  <a:gd name="f30" fmla="*/ 10 f22 1"/>
                  <a:gd name="f31" fmla="*/ 1 f23 1"/>
                  <a:gd name="f32" fmla="*/ 2 f22 1"/>
                  <a:gd name="f33" fmla="*/ 3 f23 1"/>
                  <a:gd name="f34" fmla="*/ 0 f22 1"/>
                  <a:gd name="f35" fmla="+- f24 0 f1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9" h="10">
                    <a:moveTo>
                      <a:pt x="f6" y="f8"/>
                    </a:moveTo>
                    <a:cubicBezTo>
                      <a:pt x="f9" y="f9"/>
                      <a:pt x="f9" y="f7"/>
                      <a:pt x="f10" y="f7"/>
                    </a:cubicBezTo>
                    <a:cubicBezTo>
                      <a:pt x="f11" y="f6"/>
                      <a:pt x="f11" y="f12"/>
                      <a:pt x="f13" y="f11"/>
                    </a:cubicBezTo>
                    <a:cubicBezTo>
                      <a:pt x="f5" y="f5"/>
                      <a:pt x="f11" y="f5"/>
                      <a:pt x="f14" y="f5"/>
                    </a:cubicBezTo>
                    <a:cubicBezTo>
                      <a:pt x="f8" y="f5"/>
                      <a:pt x="f9" y="f14"/>
                      <a:pt x="f6" y="f8"/>
                    </a:cubicBezTo>
                    <a:close/>
                  </a:path>
                </a:pathLst>
              </a:custGeom>
              <a:solidFill>
                <a:srgbClr val="5F36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6" name="Freeform 687">
                <a:extLst>
                  <a:ext uri="{FF2B5EF4-FFF2-40B4-BE49-F238E27FC236}">
                    <a16:creationId xmlns:a16="http://schemas.microsoft.com/office/drawing/2014/main" id="{0B81DFD2-1298-87DA-7321-4135ADC5FCF4}"/>
                  </a:ext>
                </a:extLst>
              </p:cNvPr>
              <p:cNvSpPr/>
              <p:nvPr/>
            </p:nvSpPr>
            <p:spPr>
              <a:xfrm>
                <a:off x="8678863" y="4565654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4"/>
                  <a:gd name="f8" fmla="val 9"/>
                  <a:gd name="f9" fmla="val 3"/>
                  <a:gd name="f10" fmla="val 8"/>
                  <a:gd name="f11" fmla="val 1"/>
                  <a:gd name="f12" fmla="val 7"/>
                  <a:gd name="f13" fmla="val 5"/>
                  <a:gd name="f14" fmla="val 6"/>
                  <a:gd name="f15" fmla="val 2"/>
                  <a:gd name="f16" fmla="+- 0 0 -90"/>
                  <a:gd name="f17" fmla="*/ f3 1 10"/>
                  <a:gd name="f18" fmla="*/ f4 1 10"/>
                  <a:gd name="f19" fmla="val f5"/>
                  <a:gd name="f20" fmla="val f6"/>
                  <a:gd name="f21" fmla="*/ f16 f0 1"/>
                  <a:gd name="f22" fmla="+- f20 0 f19"/>
                  <a:gd name="f23" fmla="*/ f21 1 f2"/>
                  <a:gd name="f24" fmla="*/ f22 1 10"/>
                  <a:gd name="f25" fmla="*/ 4 f22 1"/>
                  <a:gd name="f26" fmla="*/ 9 f22 1"/>
                  <a:gd name="f27" fmla="*/ 1 f22 1"/>
                  <a:gd name="f28" fmla="*/ 7 f22 1"/>
                  <a:gd name="f29" fmla="*/ 10 f22 1"/>
                  <a:gd name="f30" fmla="*/ 3 f22 1"/>
                  <a:gd name="f31" fmla="+- f23 0 f1"/>
                  <a:gd name="f32" fmla="*/ f25 1 10"/>
                  <a:gd name="f33" fmla="*/ f26 1 10"/>
                  <a:gd name="f34" fmla="*/ f27 1 10"/>
                  <a:gd name="f35" fmla="*/ f28 1 10"/>
                  <a:gd name="f36" fmla="*/ f29 1 10"/>
                  <a:gd name="f37" fmla="*/ f30 1 10"/>
                  <a:gd name="f38" fmla="*/ 0 1 f24"/>
                  <a:gd name="f39" fmla="*/ f20 1 f24"/>
                  <a:gd name="f40" fmla="*/ f32 1 f24"/>
                  <a:gd name="f41" fmla="*/ f33 1 f24"/>
                  <a:gd name="f42" fmla="*/ f34 1 f24"/>
                  <a:gd name="f43" fmla="*/ f35 1 f24"/>
                  <a:gd name="f44" fmla="*/ f36 1 f24"/>
                  <a:gd name="f45" fmla="*/ f37 1 f24"/>
                  <a:gd name="f46" fmla="*/ f38 f17 1"/>
                  <a:gd name="f47" fmla="*/ f39 f17 1"/>
                  <a:gd name="f48" fmla="*/ f39 f18 1"/>
                  <a:gd name="f49" fmla="*/ f38 f18 1"/>
                  <a:gd name="f50" fmla="*/ f40 f17 1"/>
                  <a:gd name="f51" fmla="*/ f41 f18 1"/>
                  <a:gd name="f52" fmla="*/ f42 f17 1"/>
                  <a:gd name="f53" fmla="*/ f43 f18 1"/>
                  <a:gd name="f54" fmla="*/ f42 f18 1"/>
                  <a:gd name="f55" fmla="*/ f44 f17 1"/>
                  <a:gd name="f56" fmla="*/ f45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0" y="f54"/>
                  </a:cxn>
                  <a:cxn ang="f31">
                    <a:pos x="f55" y="f56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10">
                    <a:moveTo>
                      <a:pt x="f7" y="f8"/>
                    </a:moveTo>
                    <a:cubicBezTo>
                      <a:pt x="f9" y="f10"/>
                      <a:pt x="f5" y="f6"/>
                      <a:pt x="f11" y="f12"/>
                    </a:cubicBezTo>
                    <a:cubicBezTo>
                      <a:pt x="f11" y="f13"/>
                      <a:pt x="f11" y="f11"/>
                      <a:pt x="f7" y="f11"/>
                    </a:cubicBezTo>
                    <a:cubicBezTo>
                      <a:pt x="f14" y="f15"/>
                      <a:pt x="f6" y="f5"/>
                      <a:pt x="f6" y="f9"/>
                    </a:cubicBezTo>
                    <a:cubicBezTo>
                      <a:pt x="f6" y="f14"/>
                      <a:pt x="f8" y="f8"/>
                      <a:pt x="f7" y="f8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7" name="Freeform 688">
                <a:extLst>
                  <a:ext uri="{FF2B5EF4-FFF2-40B4-BE49-F238E27FC236}">
                    <a16:creationId xmlns:a16="http://schemas.microsoft.com/office/drawing/2014/main" id="{1A69A6DF-6ADE-CE7E-FE77-B1CE6E9A098D}"/>
                  </a:ext>
                </a:extLst>
              </p:cNvPr>
              <p:cNvSpPr/>
              <p:nvPr/>
            </p:nvSpPr>
            <p:spPr>
              <a:xfrm>
                <a:off x="8272467" y="4911727"/>
                <a:ext cx="23810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2"/>
                  <a:gd name="f8" fmla="val 5"/>
                  <a:gd name="f9" fmla="val 7"/>
                  <a:gd name="f10" fmla="val 8"/>
                  <a:gd name="f11" fmla="val 9"/>
                  <a:gd name="f12" fmla="val 6"/>
                  <a:gd name="f13" fmla="+- 0 0 -90"/>
                  <a:gd name="f14" fmla="*/ f3 1 10"/>
                  <a:gd name="f15" fmla="*/ f4 1 10"/>
                  <a:gd name="f16" fmla="val f5"/>
                  <a:gd name="f17" fmla="val f6"/>
                  <a:gd name="f18" fmla="*/ f13 f0 1"/>
                  <a:gd name="f19" fmla="+- f17 0 f16"/>
                  <a:gd name="f20" fmla="*/ f18 1 f2"/>
                  <a:gd name="f21" fmla="*/ f19 1 10"/>
                  <a:gd name="f22" fmla="*/ 2 f19 1"/>
                  <a:gd name="f23" fmla="*/ 0 f19 1"/>
                  <a:gd name="f24" fmla="*/ 7 f19 1"/>
                  <a:gd name="f25" fmla="*/ 8 f19 1"/>
                  <a:gd name="f26" fmla="*/ 5 f19 1"/>
                  <a:gd name="f27" fmla="*/ 10 f19 1"/>
                  <a:gd name="f28" fmla="+- f20 0 f1"/>
                  <a:gd name="f29" fmla="*/ f22 1 10"/>
                  <a:gd name="f30" fmla="*/ f23 1 10"/>
                  <a:gd name="f31" fmla="*/ f24 1 10"/>
                  <a:gd name="f32" fmla="*/ f25 1 10"/>
                  <a:gd name="f33" fmla="*/ f26 1 10"/>
                  <a:gd name="f34" fmla="*/ f27 1 10"/>
                  <a:gd name="f35" fmla="*/ 0 1 f21"/>
                  <a:gd name="f36" fmla="*/ f17 1 f21"/>
                  <a:gd name="f37" fmla="*/ f29 1 f21"/>
                  <a:gd name="f38" fmla="*/ f30 1 f21"/>
                  <a:gd name="f39" fmla="*/ f31 1 f21"/>
                  <a:gd name="f40" fmla="*/ f32 1 f21"/>
                  <a:gd name="f41" fmla="*/ f33 1 f21"/>
                  <a:gd name="f42" fmla="*/ f34 1 f21"/>
                  <a:gd name="f43" fmla="*/ f35 f14 1"/>
                  <a:gd name="f44" fmla="*/ f36 f14 1"/>
                  <a:gd name="f45" fmla="*/ f36 f15 1"/>
                  <a:gd name="f46" fmla="*/ f35 f15 1"/>
                  <a:gd name="f47" fmla="*/ f37 f14 1"/>
                  <a:gd name="f48" fmla="*/ f38 f15 1"/>
                  <a:gd name="f49" fmla="*/ f39 f14 1"/>
                  <a:gd name="f50" fmla="*/ f40 f15 1"/>
                  <a:gd name="f51" fmla="*/ f41 f14 1"/>
                  <a:gd name="f52" fmla="*/ f42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51" y="f52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10" h="10">
                    <a:moveTo>
                      <a:pt x="f7" y="f5"/>
                    </a:moveTo>
                    <a:cubicBezTo>
                      <a:pt x="f8" y="f7"/>
                      <a:pt x="f6" y="f7"/>
                      <a:pt x="f9" y="f10"/>
                    </a:cubicBezTo>
                    <a:cubicBezTo>
                      <a:pt x="f9" y="f11"/>
                      <a:pt x="f12" y="f6"/>
                      <a:pt x="f8" y="f6"/>
                    </a:cubicBezTo>
                    <a:cubicBezTo>
                      <a:pt x="f5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4C86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8" name="Freeform 689">
                <a:extLst>
                  <a:ext uri="{FF2B5EF4-FFF2-40B4-BE49-F238E27FC236}">
                    <a16:creationId xmlns:a16="http://schemas.microsoft.com/office/drawing/2014/main" id="{5E4EB5AB-C441-5F37-6963-B4A82CB622A5}"/>
                  </a:ext>
                </a:extLst>
              </p:cNvPr>
              <p:cNvSpPr/>
              <p:nvPr/>
            </p:nvSpPr>
            <p:spPr>
              <a:xfrm>
                <a:off x="8123236" y="4686299"/>
                <a:ext cx="20638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"/>
                  <a:gd name="f8" fmla="val 4"/>
                  <a:gd name="f9" fmla="val 2"/>
                  <a:gd name="f10" fmla="val 8"/>
                  <a:gd name="f11" fmla="val 7"/>
                  <a:gd name="f12" fmla="val 6"/>
                  <a:gd name="f13" fmla="val 5"/>
                  <a:gd name="f14" fmla="+- 0 0 -90"/>
                  <a:gd name="f15" fmla="*/ f3 1 9"/>
                  <a:gd name="f16" fmla="*/ f4 1 9"/>
                  <a:gd name="f17" fmla="val f5"/>
                  <a:gd name="f18" fmla="val f6"/>
                  <a:gd name="f19" fmla="*/ f14 f0 1"/>
                  <a:gd name="f20" fmla="+- f18 0 f17"/>
                  <a:gd name="f21" fmla="*/ f19 1 f2"/>
                  <a:gd name="f22" fmla="*/ f20 1 9"/>
                  <a:gd name="f23" fmla="*/ 1 f20 1"/>
                  <a:gd name="f24" fmla="*/ 0 f20 1"/>
                  <a:gd name="f25" fmla="*/ 8 f20 1"/>
                  <a:gd name="f26" fmla="*/ 7 f20 1"/>
                  <a:gd name="f27" fmla="*/ 5 f20 1"/>
                  <a:gd name="f28" fmla="*/ 9 f20 1"/>
                  <a:gd name="f29" fmla="+- f21 0 f1"/>
                  <a:gd name="f30" fmla="*/ f23 1 9"/>
                  <a:gd name="f31" fmla="*/ f24 1 9"/>
                  <a:gd name="f32" fmla="*/ f25 1 9"/>
                  <a:gd name="f33" fmla="*/ f26 1 9"/>
                  <a:gd name="f34" fmla="*/ f27 1 9"/>
                  <a:gd name="f35" fmla="*/ f28 1 9"/>
                  <a:gd name="f36" fmla="*/ 0 1 f22"/>
                  <a:gd name="f37" fmla="*/ f18 1 f22"/>
                  <a:gd name="f38" fmla="*/ f30 1 f22"/>
                  <a:gd name="f39" fmla="*/ f31 1 f22"/>
                  <a:gd name="f40" fmla="*/ f32 1 f22"/>
                  <a:gd name="f41" fmla="*/ f33 1 f22"/>
                  <a:gd name="f42" fmla="*/ f34 1 f22"/>
                  <a:gd name="f43" fmla="*/ f35 1 f22"/>
                  <a:gd name="f44" fmla="*/ f36 f15 1"/>
                  <a:gd name="f45" fmla="*/ f37 f15 1"/>
                  <a:gd name="f46" fmla="*/ f37 f16 1"/>
                  <a:gd name="f47" fmla="*/ f36 f16 1"/>
                  <a:gd name="f48" fmla="*/ f38 f15 1"/>
                  <a:gd name="f49" fmla="*/ f39 f16 1"/>
                  <a:gd name="f50" fmla="*/ f40 f15 1"/>
                  <a:gd name="f51" fmla="*/ f41 f16 1"/>
                  <a:gd name="f52" fmla="*/ f42 f15 1"/>
                  <a:gd name="f53" fmla="*/ f43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9" h="9">
                    <a:moveTo>
                      <a:pt x="f7" y="f5"/>
                    </a:moveTo>
                    <a:cubicBezTo>
                      <a:pt x="f8" y="f9"/>
                      <a:pt x="f6" y="f7"/>
                      <a:pt x="f10" y="f11"/>
                    </a:cubicBezTo>
                    <a:cubicBezTo>
                      <a:pt x="f11" y="f6"/>
                      <a:pt x="f12" y="f6"/>
                      <a:pt x="f13" y="f6"/>
                    </a:cubicBezTo>
                    <a:cubicBezTo>
                      <a:pt x="f7" y="f10"/>
                      <a:pt x="f5" y="f8"/>
                      <a:pt x="f7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89" name="Freeform 690">
                <a:extLst>
                  <a:ext uri="{FF2B5EF4-FFF2-40B4-BE49-F238E27FC236}">
                    <a16:creationId xmlns:a16="http://schemas.microsoft.com/office/drawing/2014/main" id="{9A13B9C4-7170-5FA4-D402-7294ABDD48B6}"/>
                  </a:ext>
                </a:extLst>
              </p:cNvPr>
              <p:cNvSpPr/>
              <p:nvPr/>
            </p:nvSpPr>
            <p:spPr>
              <a:xfrm>
                <a:off x="8805864" y="4760915"/>
                <a:ext cx="20638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1"/>
                  <a:gd name="f8" fmla="val 2"/>
                  <a:gd name="f9" fmla="val 4"/>
                  <a:gd name="f10" fmla="val 7"/>
                  <a:gd name="f11" fmla="val 8"/>
                  <a:gd name="f12" fmla="val 1"/>
                  <a:gd name="f13" fmla="+- 0 0 -90"/>
                  <a:gd name="f14" fmla="*/ f3 1 9"/>
                  <a:gd name="f15" fmla="*/ f4 1 11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9"/>
                  <a:gd name="f24" fmla="*/ f20 1 11"/>
                  <a:gd name="f25" fmla="*/ 2 f21 1"/>
                  <a:gd name="f26" fmla="*/ 4 f20 1"/>
                  <a:gd name="f27" fmla="*/ 9 f21 1"/>
                  <a:gd name="f28" fmla="*/ 4 f21 1"/>
                  <a:gd name="f29" fmla="*/ 9 f20 1"/>
                  <a:gd name="f30" fmla="+- f22 0 f1"/>
                  <a:gd name="f31" fmla="*/ f25 1 9"/>
                  <a:gd name="f32" fmla="*/ f26 1 11"/>
                  <a:gd name="f33" fmla="*/ f27 1 9"/>
                  <a:gd name="f34" fmla="*/ f28 1 9"/>
                  <a:gd name="f35" fmla="*/ f29 1 11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3"/>
                  <a:gd name="f44" fmla="*/ f35 1 f24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4 1"/>
                  <a:gd name="f53" fmla="*/ f44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0"/>
                  </a:cxn>
                  <a:cxn ang="f30">
                    <a:pos x="f52" y="f53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9" h="11">
                    <a:moveTo>
                      <a:pt x="f8" y="f9"/>
                    </a:moveTo>
                    <a:cubicBezTo>
                      <a:pt x="f9" y="f8"/>
                      <a:pt x="f10" y="f5"/>
                      <a:pt x="f6" y="f9"/>
                    </a:cubicBezTo>
                    <a:cubicBezTo>
                      <a:pt x="f6" y="f11"/>
                      <a:pt x="f11" y="f7"/>
                      <a:pt x="f9" y="f6"/>
                    </a:cubicBezTo>
                    <a:cubicBezTo>
                      <a:pt x="f12" y="f6"/>
                      <a:pt x="f5" y="f10"/>
                      <a:pt x="f8" y="f9"/>
                    </a:cubicBezTo>
                    <a:close/>
                  </a:path>
                </a:pathLst>
              </a:custGeom>
              <a:solidFill>
                <a:srgbClr val="E9B25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0" name="Freeform 691">
                <a:extLst>
                  <a:ext uri="{FF2B5EF4-FFF2-40B4-BE49-F238E27FC236}">
                    <a16:creationId xmlns:a16="http://schemas.microsoft.com/office/drawing/2014/main" id="{7EE3272B-C9A7-D457-3B58-01B02134ACED}"/>
                  </a:ext>
                </a:extLst>
              </p:cNvPr>
              <p:cNvSpPr/>
              <p:nvPr/>
            </p:nvSpPr>
            <p:spPr>
              <a:xfrm>
                <a:off x="7604122" y="4829175"/>
                <a:ext cx="23810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9"/>
                  <a:gd name="f9" fmla="val 3"/>
                  <a:gd name="f10" fmla="val 4"/>
                  <a:gd name="f11" fmla="val 8"/>
                  <a:gd name="f12" fmla="val 7"/>
                  <a:gd name="f13" fmla="val 5"/>
                  <a:gd name="f14" fmla="val 2"/>
                  <a:gd name="f15" fmla="val 6"/>
                  <a:gd name="f16" fmla="val 1"/>
                  <a:gd name="f17" fmla="+- 0 0 -90"/>
                  <a:gd name="f18" fmla="*/ f3 1 10"/>
                  <a:gd name="f19" fmla="*/ f4 1 11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0"/>
                  <a:gd name="f28" fmla="*/ f24 1 11"/>
                  <a:gd name="f29" fmla="*/ 9 f25 1"/>
                  <a:gd name="f30" fmla="*/ 3 f24 1"/>
                  <a:gd name="f31" fmla="*/ 10 f25 1"/>
                  <a:gd name="f32" fmla="*/ 4 f24 1"/>
                  <a:gd name="f33" fmla="*/ 4 f25 1"/>
                  <a:gd name="f34" fmla="*/ 8 f24 1"/>
                  <a:gd name="f35" fmla="*/ 0 f24 1"/>
                  <a:gd name="f36" fmla="+- f26 0 f1"/>
                  <a:gd name="f37" fmla="*/ f29 1 10"/>
                  <a:gd name="f38" fmla="*/ f30 1 11"/>
                  <a:gd name="f39" fmla="*/ f31 1 10"/>
                  <a:gd name="f40" fmla="*/ f32 1 11"/>
                  <a:gd name="f41" fmla="*/ f33 1 10"/>
                  <a:gd name="f42" fmla="*/ f34 1 11"/>
                  <a:gd name="f43" fmla="*/ f35 1 11"/>
                  <a:gd name="f44" fmla="*/ 0 1 f27"/>
                  <a:gd name="f45" fmla="*/ f21 1 f27"/>
                  <a:gd name="f46" fmla="*/ 0 1 f28"/>
                  <a:gd name="f47" fmla="*/ f22 1 f28"/>
                  <a:gd name="f48" fmla="*/ f37 1 f27"/>
                  <a:gd name="f49" fmla="*/ f38 1 f28"/>
                  <a:gd name="f50" fmla="*/ f39 1 f27"/>
                  <a:gd name="f51" fmla="*/ f40 1 f28"/>
                  <a:gd name="f52" fmla="*/ f41 1 f27"/>
                  <a:gd name="f53" fmla="*/ f42 1 f28"/>
                  <a:gd name="f54" fmla="*/ f43 1 f28"/>
                  <a:gd name="f55" fmla="*/ f44 f18 1"/>
                  <a:gd name="f56" fmla="*/ f45 f18 1"/>
                  <a:gd name="f57" fmla="*/ f47 f19 1"/>
                  <a:gd name="f58" fmla="*/ f46 f19 1"/>
                  <a:gd name="f59" fmla="*/ f48 f18 1"/>
                  <a:gd name="f60" fmla="*/ f49 f19 1"/>
                  <a:gd name="f61" fmla="*/ f50 f18 1"/>
                  <a:gd name="f62" fmla="*/ f51 f19 1"/>
                  <a:gd name="f63" fmla="*/ f52 f18 1"/>
                  <a:gd name="f64" fmla="*/ f53 f19 1"/>
                  <a:gd name="f65" fmla="*/ f54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59" y="f60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3" y="f65"/>
                  </a:cxn>
                  <a:cxn ang="f36">
                    <a:pos x="f59" y="f60"/>
                  </a:cxn>
                </a:cxnLst>
                <a:rect l="f55" t="f58" r="f56" b="f57"/>
                <a:pathLst>
                  <a:path w="10" h="11">
                    <a:moveTo>
                      <a:pt x="f8" y="f9"/>
                    </a:moveTo>
                    <a:cubicBezTo>
                      <a:pt x="f8" y="f10"/>
                      <a:pt x="f8" y="f10"/>
                      <a:pt x="f6" y="f10"/>
                    </a:cubicBezTo>
                    <a:cubicBezTo>
                      <a:pt x="f11" y="f12"/>
                      <a:pt x="f11" y="f7"/>
                      <a:pt x="f10" y="f11"/>
                    </a:cubicBezTo>
                    <a:cubicBezTo>
                      <a:pt x="f5" y="f13"/>
                      <a:pt x="f14" y="f14"/>
                      <a:pt x="f10" y="f5"/>
                    </a:cubicBezTo>
                    <a:cubicBezTo>
                      <a:pt x="f15" y="f16"/>
                      <a:pt x="f11" y="f16"/>
                      <a:pt x="f8" y="f9"/>
                    </a:cubicBezTo>
                    <a:close/>
                  </a:path>
                </a:pathLst>
              </a:custGeom>
              <a:solidFill>
                <a:srgbClr val="EFCB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1" name="Freeform 692">
                <a:extLst>
                  <a:ext uri="{FF2B5EF4-FFF2-40B4-BE49-F238E27FC236}">
                    <a16:creationId xmlns:a16="http://schemas.microsoft.com/office/drawing/2014/main" id="{44F19E47-537E-B858-1470-630F2170DB3A}"/>
                  </a:ext>
                </a:extLst>
              </p:cNvPr>
              <p:cNvSpPr/>
              <p:nvPr/>
            </p:nvSpPr>
            <p:spPr>
              <a:xfrm>
                <a:off x="7570783" y="5129217"/>
                <a:ext cx="23810" cy="254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1"/>
                  <a:gd name="f8" fmla="val 3"/>
                  <a:gd name="f9" fmla="val 7"/>
                  <a:gd name="f10" fmla="val 4"/>
                  <a:gd name="f11" fmla="val 2"/>
                  <a:gd name="f12" fmla="val 6"/>
                  <a:gd name="f13" fmla="val 5"/>
                  <a:gd name="f14" fmla="val 1"/>
                  <a:gd name="f15" fmla="+- 0 0 -90"/>
                  <a:gd name="f16" fmla="*/ f3 1 10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0"/>
                  <a:gd name="f26" fmla="*/ f22 1 11"/>
                  <a:gd name="f27" fmla="*/ 10 f23 1"/>
                  <a:gd name="f28" fmla="*/ 3 f22 1"/>
                  <a:gd name="f29" fmla="*/ 2 f23 1"/>
                  <a:gd name="f30" fmla="*/ 7 f22 1"/>
                  <a:gd name="f31" fmla="*/ 1 f23 1"/>
                  <a:gd name="f32" fmla="+- f24 0 f1"/>
                  <a:gd name="f33" fmla="*/ f27 1 10"/>
                  <a:gd name="f34" fmla="*/ f28 1 11"/>
                  <a:gd name="f35" fmla="*/ f29 1 10"/>
                  <a:gd name="f36" fmla="*/ f30 1 11"/>
                  <a:gd name="f37" fmla="*/ f31 1 10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0" h="11">
                    <a:moveTo>
                      <a:pt x="f6" y="f8"/>
                    </a:moveTo>
                    <a:cubicBezTo>
                      <a:pt x="f9" y="f10"/>
                      <a:pt x="f9" y="f7"/>
                      <a:pt x="f11" y="f9"/>
                    </a:cubicBezTo>
                    <a:cubicBezTo>
                      <a:pt x="f5" y="f12"/>
                      <a:pt x="f5" y="f13"/>
                      <a:pt x="f14" y="f8"/>
                    </a:cubicBezTo>
                    <a:cubicBezTo>
                      <a:pt x="f8" y="f5"/>
                      <a:pt x="f12" y="f5"/>
                      <a:pt x="f6" y="f8"/>
                    </a:cubicBezTo>
                    <a:close/>
                  </a:path>
                </a:pathLst>
              </a:custGeom>
              <a:solidFill>
                <a:srgbClr val="C53B3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2" name="Freeform 693">
                <a:extLst>
                  <a:ext uri="{FF2B5EF4-FFF2-40B4-BE49-F238E27FC236}">
                    <a16:creationId xmlns:a16="http://schemas.microsoft.com/office/drawing/2014/main" id="{E859A923-CE4B-F4BB-083D-9476992B2243}"/>
                  </a:ext>
                </a:extLst>
              </p:cNvPr>
              <p:cNvSpPr/>
              <p:nvPr/>
            </p:nvSpPr>
            <p:spPr>
              <a:xfrm>
                <a:off x="8550280" y="4724403"/>
                <a:ext cx="20638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0"/>
                  <a:gd name="f8" fmla="val 7"/>
                  <a:gd name="f9" fmla="val 5"/>
                  <a:gd name="f10" fmla="val 6"/>
                  <a:gd name="f11" fmla="val 3"/>
                  <a:gd name="f12" fmla="val 1"/>
                  <a:gd name="f13" fmla="val 4"/>
                  <a:gd name="f14" fmla="+- 0 0 -90"/>
                  <a:gd name="f15" fmla="*/ f3 1 9"/>
                  <a:gd name="f16" fmla="*/ f4 1 10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10"/>
                  <a:gd name="f25" fmla="*/ f22 1 9"/>
                  <a:gd name="f26" fmla="*/ 7 f22 1"/>
                  <a:gd name="f27" fmla="*/ 10 f21 1"/>
                  <a:gd name="f28" fmla="*/ 3 f22 1"/>
                  <a:gd name="f29" fmla="*/ 1 f21 1"/>
                  <a:gd name="f30" fmla="*/ 6 f22 1"/>
                  <a:gd name="f31" fmla="*/ 0 f21 1"/>
                  <a:gd name="f32" fmla="+- f23 0 f1"/>
                  <a:gd name="f33" fmla="*/ f26 1 9"/>
                  <a:gd name="f34" fmla="*/ f27 1 10"/>
                  <a:gd name="f35" fmla="*/ f28 1 9"/>
                  <a:gd name="f36" fmla="*/ f29 1 10"/>
                  <a:gd name="f37" fmla="*/ f30 1 9"/>
                  <a:gd name="f38" fmla="*/ f31 1 10"/>
                  <a:gd name="f39" fmla="*/ 0 1 f25"/>
                  <a:gd name="f40" fmla="*/ f18 1 f25"/>
                  <a:gd name="f41" fmla="*/ 0 1 f24"/>
                  <a:gd name="f42" fmla="*/ f19 1 f24"/>
                  <a:gd name="f43" fmla="*/ f33 1 f25"/>
                  <a:gd name="f44" fmla="*/ f34 1 f24"/>
                  <a:gd name="f45" fmla="*/ f35 1 f25"/>
                  <a:gd name="f46" fmla="*/ f36 1 f24"/>
                  <a:gd name="f47" fmla="*/ f37 1 f25"/>
                  <a:gd name="f48" fmla="*/ f38 1 f24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9" h="10">
                    <a:moveTo>
                      <a:pt x="f8" y="f7"/>
                    </a:moveTo>
                    <a:cubicBezTo>
                      <a:pt x="f9" y="f8"/>
                      <a:pt x="f5" y="f10"/>
                      <a:pt x="f11" y="f12"/>
                    </a:cubicBezTo>
                    <a:cubicBezTo>
                      <a:pt x="f13" y="f5"/>
                      <a:pt x="f9" y="f5"/>
                      <a:pt x="f10" y="f5"/>
                    </a:cubicBezTo>
                    <a:cubicBezTo>
                      <a:pt x="f6" y="f11"/>
                      <a:pt x="f6" y="f10"/>
                      <a:pt x="f8" y="f7"/>
                    </a:cubicBezTo>
                    <a:close/>
                  </a:path>
                </a:pathLst>
              </a:custGeom>
              <a:solidFill>
                <a:srgbClr val="6140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3" name="Freeform 694">
                <a:extLst>
                  <a:ext uri="{FF2B5EF4-FFF2-40B4-BE49-F238E27FC236}">
                    <a16:creationId xmlns:a16="http://schemas.microsoft.com/office/drawing/2014/main" id="{2CC0DF21-A462-7E0D-32DF-878D6A30234C}"/>
                  </a:ext>
                </a:extLst>
              </p:cNvPr>
              <p:cNvSpPr/>
              <p:nvPr/>
            </p:nvSpPr>
            <p:spPr>
              <a:xfrm>
                <a:off x="7608886" y="5048256"/>
                <a:ext cx="23810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3"/>
                  <a:gd name="f9" fmla="val 1"/>
                  <a:gd name="f10" fmla="val 4"/>
                  <a:gd name="f11" fmla="val 2"/>
                  <a:gd name="f12" fmla="val 5"/>
                  <a:gd name="f13" fmla="val 6"/>
                  <a:gd name="f14" fmla="val 8"/>
                  <a:gd name="f15" fmla="val 7"/>
                  <a:gd name="f16" fmla="+- 0 0 -90"/>
                  <a:gd name="f17" fmla="*/ f3 1 10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0"/>
                  <a:gd name="f27" fmla="*/ f23 1 9"/>
                  <a:gd name="f28" fmla="*/ 0 f24 1"/>
                  <a:gd name="f29" fmla="*/ 3 f23 1"/>
                  <a:gd name="f30" fmla="*/ 3 f24 1"/>
                  <a:gd name="f31" fmla="*/ 1 f23 1"/>
                  <a:gd name="f32" fmla="*/ 5 f24 1"/>
                  <a:gd name="f33" fmla="*/ 2 f23 1"/>
                  <a:gd name="f34" fmla="*/ 9 f24 1"/>
                  <a:gd name="f35" fmla="*/ 7 f24 1"/>
                  <a:gd name="f36" fmla="*/ 6 f23 1"/>
                  <a:gd name="f37" fmla="*/ 4 f24 1"/>
                  <a:gd name="f38" fmla="+- f25 0 f1"/>
                  <a:gd name="f39" fmla="*/ f28 1 10"/>
                  <a:gd name="f40" fmla="*/ f29 1 9"/>
                  <a:gd name="f41" fmla="*/ f30 1 10"/>
                  <a:gd name="f42" fmla="*/ f31 1 9"/>
                  <a:gd name="f43" fmla="*/ f32 1 10"/>
                  <a:gd name="f44" fmla="*/ f33 1 9"/>
                  <a:gd name="f45" fmla="*/ f34 1 10"/>
                  <a:gd name="f46" fmla="*/ f35 1 10"/>
                  <a:gd name="f47" fmla="*/ f36 1 9"/>
                  <a:gd name="f48" fmla="*/ f37 1 10"/>
                  <a:gd name="f49" fmla="*/ 0 1 f26"/>
                  <a:gd name="f50" fmla="*/ f20 1 f26"/>
                  <a:gd name="f51" fmla="*/ 0 1 f27"/>
                  <a:gd name="f52" fmla="*/ f21 1 f27"/>
                  <a:gd name="f53" fmla="*/ f39 1 f26"/>
                  <a:gd name="f54" fmla="*/ f40 1 f27"/>
                  <a:gd name="f55" fmla="*/ f41 1 f26"/>
                  <a:gd name="f56" fmla="*/ f42 1 f27"/>
                  <a:gd name="f57" fmla="*/ f43 1 f26"/>
                  <a:gd name="f58" fmla="*/ f44 1 f27"/>
                  <a:gd name="f59" fmla="*/ f45 1 f26"/>
                  <a:gd name="f60" fmla="*/ f46 1 f26"/>
                  <a:gd name="f61" fmla="*/ f47 1 f27"/>
                  <a:gd name="f62" fmla="*/ f48 1 f26"/>
                  <a:gd name="f63" fmla="*/ f49 f17 1"/>
                  <a:gd name="f64" fmla="*/ f50 f17 1"/>
                  <a:gd name="f65" fmla="*/ f52 f18 1"/>
                  <a:gd name="f66" fmla="*/ f51 f18 1"/>
                  <a:gd name="f67" fmla="*/ f53 f17 1"/>
                  <a:gd name="f68" fmla="*/ f54 f18 1"/>
                  <a:gd name="f69" fmla="*/ f55 f17 1"/>
                  <a:gd name="f70" fmla="*/ f56 f18 1"/>
                  <a:gd name="f71" fmla="*/ f57 f17 1"/>
                  <a:gd name="f72" fmla="*/ f58 f18 1"/>
                  <a:gd name="f73" fmla="*/ f59 f17 1"/>
                  <a:gd name="f74" fmla="*/ f60 f17 1"/>
                  <a:gd name="f75" fmla="*/ f61 f18 1"/>
                  <a:gd name="f76" fmla="*/ f62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73" y="f72"/>
                  </a:cxn>
                  <a:cxn ang="f38">
                    <a:pos x="f74" y="f75"/>
                  </a:cxn>
                  <a:cxn ang="f38">
                    <a:pos x="f76" y="f75"/>
                  </a:cxn>
                  <a:cxn ang="f38">
                    <a:pos x="f67" y="f68"/>
                  </a:cxn>
                </a:cxnLst>
                <a:rect l="f63" t="f66" r="f64" b="f65"/>
                <a:pathLst>
                  <a:path w="10" h="9">
                    <a:moveTo>
                      <a:pt x="f5" y="f8"/>
                    </a:moveTo>
                    <a:cubicBezTo>
                      <a:pt x="f9" y="f10"/>
                      <a:pt x="f11" y="f11"/>
                      <a:pt x="f8" y="f9"/>
                    </a:cubicBezTo>
                    <a:cubicBezTo>
                      <a:pt x="f10" y="f11"/>
                      <a:pt x="f10" y="f11"/>
                      <a:pt x="f12" y="f11"/>
                    </a:cubicBezTo>
                    <a:cubicBezTo>
                      <a:pt x="f13" y="f9"/>
                      <a:pt x="f14" y="f5"/>
                      <a:pt x="f7" y="f11"/>
                    </a:cubicBezTo>
                    <a:cubicBezTo>
                      <a:pt x="f6" y="f10"/>
                      <a:pt x="f15" y="f12"/>
                      <a:pt x="f15" y="f13"/>
                    </a:cubicBezTo>
                    <a:cubicBezTo>
                      <a:pt x="f13" y="f7"/>
                      <a:pt x="f12" y="f15"/>
                      <a:pt x="f10" y="f13"/>
                    </a:cubicBezTo>
                    <a:cubicBezTo>
                      <a:pt x="f8" y="f12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C43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4" name="Freeform 695">
                <a:extLst>
                  <a:ext uri="{FF2B5EF4-FFF2-40B4-BE49-F238E27FC236}">
                    <a16:creationId xmlns:a16="http://schemas.microsoft.com/office/drawing/2014/main" id="{181F8E70-E80D-3874-5DC8-75F0E8C797DC}"/>
                  </a:ext>
                </a:extLst>
              </p:cNvPr>
              <p:cNvSpPr/>
              <p:nvPr/>
            </p:nvSpPr>
            <p:spPr>
              <a:xfrm>
                <a:off x="8435980" y="4432307"/>
                <a:ext cx="14292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3"/>
                  <a:gd name="f8" fmla="val 5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3 f18 1"/>
                  <a:gd name="f22" fmla="*/ 0 f18 1"/>
                  <a:gd name="f23" fmla="*/ 6 f18 1"/>
                  <a:gd name="f24" fmla="*/ 4 f18 1"/>
                  <a:gd name="f25" fmla="+- f19 0 f1"/>
                  <a:gd name="f26" fmla="*/ f21 1 6"/>
                  <a:gd name="f27" fmla="*/ f22 1 6"/>
                  <a:gd name="f28" fmla="*/ f23 1 6"/>
                  <a:gd name="f29" fmla="*/ f24 1 6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3 f14 1"/>
                  <a:gd name="f42" fmla="*/ f34 f13 1"/>
                  <a:gd name="f43" fmla="*/ f35 f14 1"/>
                  <a:gd name="f44" fmla="*/ f34 f14 1"/>
                  <a:gd name="f45" fmla="*/ f33 f13 1"/>
                  <a:gd name="f46" fmla="*/ f3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3"/>
                  </a:cxn>
                  <a:cxn ang="f25">
                    <a:pos x="f40" y="f44"/>
                  </a:cxn>
                  <a:cxn ang="f25">
                    <a:pos x="f45" y="f46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6" h="6">
                    <a:moveTo>
                      <a:pt x="f7" y="f5"/>
                    </a:moveTo>
                    <a:cubicBezTo>
                      <a:pt x="f8" y="f9"/>
                      <a:pt x="f6" y="f10"/>
                      <a:pt x="f6" y="f11"/>
                    </a:cubicBezTo>
                    <a:cubicBezTo>
                      <a:pt x="f6" y="f6"/>
                      <a:pt x="f8" y="f6"/>
                      <a:pt x="f7" y="f6"/>
                    </a:cubicBezTo>
                    <a:cubicBezTo>
                      <a:pt x="f9" y="f6"/>
                      <a:pt x="f5" y="f8"/>
                      <a:pt x="f5" y="f7"/>
                    </a:cubicBezTo>
                    <a:cubicBezTo>
                      <a:pt x="f5" y="f9"/>
                      <a:pt x="f10" y="f9"/>
                      <a:pt x="f7" y="f5"/>
                    </a:cubicBezTo>
                    <a:close/>
                  </a:path>
                </a:pathLst>
              </a:custGeom>
              <a:solidFill>
                <a:srgbClr val="F3DE9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5" name="Freeform 696">
                <a:extLst>
                  <a:ext uri="{FF2B5EF4-FFF2-40B4-BE49-F238E27FC236}">
                    <a16:creationId xmlns:a16="http://schemas.microsoft.com/office/drawing/2014/main" id="{288A1C1B-BA87-D1F7-04F8-EBA20B70BF46}"/>
                  </a:ext>
                </a:extLst>
              </p:cNvPr>
              <p:cNvSpPr/>
              <p:nvPr/>
            </p:nvSpPr>
            <p:spPr>
              <a:xfrm>
                <a:off x="8769352" y="4994279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7"/>
                  <a:gd name="f8" fmla="val 5"/>
                  <a:gd name="f9" fmla="val 3"/>
                  <a:gd name="f10" fmla="val 1"/>
                  <a:gd name="f11" fmla="val 4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7 f18 1"/>
                  <a:gd name="f22" fmla="*/ 8 f18 1"/>
                  <a:gd name="f23" fmla="*/ 1 f18 1"/>
                  <a:gd name="f24" fmla="*/ 4 f18 1"/>
                  <a:gd name="f25" fmla="*/ 0 f18 1"/>
                  <a:gd name="f26" fmla="+- f19 0 f1"/>
                  <a:gd name="f27" fmla="*/ f21 1 8"/>
                  <a:gd name="f28" fmla="*/ f22 1 8"/>
                  <a:gd name="f29" fmla="*/ f23 1 8"/>
                  <a:gd name="f30" fmla="*/ f24 1 8"/>
                  <a:gd name="f31" fmla="*/ f25 1 8"/>
                  <a:gd name="f32" fmla="*/ 0 1 f20"/>
                  <a:gd name="f33" fmla="*/ f16 1 f20"/>
                  <a:gd name="f34" fmla="*/ f27 1 f20"/>
                  <a:gd name="f35" fmla="*/ f28 1 f20"/>
                  <a:gd name="f36" fmla="*/ f29 1 f20"/>
                  <a:gd name="f37" fmla="*/ f30 1 f20"/>
                  <a:gd name="f38" fmla="*/ f31 1 f20"/>
                  <a:gd name="f39" fmla="*/ f32 f13 1"/>
                  <a:gd name="f40" fmla="*/ f33 f13 1"/>
                  <a:gd name="f41" fmla="*/ f33 f14 1"/>
                  <a:gd name="f42" fmla="*/ f32 f14 1"/>
                  <a:gd name="f43" fmla="*/ f34 f13 1"/>
                  <a:gd name="f44" fmla="*/ f35 f14 1"/>
                  <a:gd name="f45" fmla="*/ f36 f13 1"/>
                  <a:gd name="f46" fmla="*/ f37 f14 1"/>
                  <a:gd name="f47" fmla="*/ f37 f13 1"/>
                  <a:gd name="f48" fmla="*/ f38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6">
                    <a:pos x="f43" y="f44"/>
                  </a:cxn>
                  <a:cxn ang="f26">
                    <a:pos x="f45" y="f46"/>
                  </a:cxn>
                  <a:cxn ang="f26">
                    <a:pos x="f47" y="f48"/>
                  </a:cxn>
                  <a:cxn ang="f26">
                    <a:pos x="f43" y="f44"/>
                  </a:cxn>
                </a:cxnLst>
                <a:rect l="f39" t="f42" r="f40" b="f41"/>
                <a:pathLst>
                  <a:path w="8" h="8">
                    <a:moveTo>
                      <a:pt x="f7" y="f6"/>
                    </a:moveTo>
                    <a:cubicBezTo>
                      <a:pt x="f8" y="f7"/>
                      <a:pt x="f9" y="f7"/>
                      <a:pt x="f10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9"/>
                      <a:pt x="f6" y="f11"/>
                      <a:pt x="f7" y="f6"/>
                    </a:cubicBezTo>
                    <a:close/>
                  </a:path>
                </a:pathLst>
              </a:custGeom>
              <a:solidFill>
                <a:srgbClr val="DAEAC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6" name="Freeform 697">
                <a:extLst>
                  <a:ext uri="{FF2B5EF4-FFF2-40B4-BE49-F238E27FC236}">
                    <a16:creationId xmlns:a16="http://schemas.microsoft.com/office/drawing/2014/main" id="{D9292F70-8B10-65A7-7A45-9B2D15B9B5EB}"/>
                  </a:ext>
                </a:extLst>
              </p:cNvPr>
              <p:cNvSpPr/>
              <p:nvPr/>
            </p:nvSpPr>
            <p:spPr>
              <a:xfrm>
                <a:off x="8442326" y="5138745"/>
                <a:ext cx="12701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2"/>
                  <a:gd name="f10" fmla="val 4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0 f20 1"/>
                  <a:gd name="f25" fmla="*/ 3 f19 1"/>
                  <a:gd name="f26" fmla="*/ 2 f20 1"/>
                  <a:gd name="f27" fmla="*/ 0 f19 1"/>
                  <a:gd name="f28" fmla="*/ 5 f20 1"/>
                  <a:gd name="f29" fmla="*/ 3 f20 1"/>
                  <a:gd name="f30" fmla="*/ 6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5" y="f8"/>
                    </a:moveTo>
                    <a:cubicBezTo>
                      <a:pt x="f5" y="f9"/>
                      <a:pt x="f5" y="f5"/>
                      <a:pt x="f9" y="f5"/>
                    </a:cubicBezTo>
                    <a:cubicBezTo>
                      <a:pt x="f10" y="f5"/>
                      <a:pt x="f6" y="f11"/>
                      <a:pt x="f6" y="f8"/>
                    </a:cubicBezTo>
                    <a:cubicBezTo>
                      <a:pt x="f6" y="f6"/>
                      <a:pt x="f6" y="f7"/>
                      <a:pt x="f8" y="f7"/>
                    </a:cubicBezTo>
                    <a:cubicBezTo>
                      <a:pt x="f11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ECBD7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7" name="Freeform 698">
                <a:extLst>
                  <a:ext uri="{FF2B5EF4-FFF2-40B4-BE49-F238E27FC236}">
                    <a16:creationId xmlns:a16="http://schemas.microsoft.com/office/drawing/2014/main" id="{16E83C73-3EA6-967E-179A-7B273A3BF890}"/>
                  </a:ext>
                </a:extLst>
              </p:cNvPr>
              <p:cNvSpPr/>
              <p:nvPr/>
            </p:nvSpPr>
            <p:spPr>
              <a:xfrm>
                <a:off x="8445498" y="5062539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1"/>
                  <a:gd name="f10" fmla="val 3"/>
                  <a:gd name="f11" fmla="val 2"/>
                  <a:gd name="f12" fmla="val 5"/>
                  <a:gd name="f13" fmla="val 6"/>
                  <a:gd name="f14" fmla="val 9"/>
                  <a:gd name="f15" fmla="val 10"/>
                  <a:gd name="f16" fmla="val 11"/>
                  <a:gd name="f17" fmla="+- 0 0 -90"/>
                  <a:gd name="f18" fmla="*/ f3 1 8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8"/>
                  <a:gd name="f28" fmla="*/ f24 1 12"/>
                  <a:gd name="f29" fmla="*/ 0 f25 1"/>
                  <a:gd name="f30" fmla="*/ 4 f24 1"/>
                  <a:gd name="f31" fmla="*/ 3 f25 1"/>
                  <a:gd name="f32" fmla="*/ 3 f24 1"/>
                  <a:gd name="f33" fmla="*/ 6 f25 1"/>
                  <a:gd name="f34" fmla="*/ 9 f24 1"/>
                  <a:gd name="f35" fmla="*/ 4 f25 1"/>
                  <a:gd name="f36" fmla="*/ 12 f24 1"/>
                  <a:gd name="f37" fmla="+- f26 0 f1"/>
                  <a:gd name="f38" fmla="*/ f29 1 8"/>
                  <a:gd name="f39" fmla="*/ f30 1 12"/>
                  <a:gd name="f40" fmla="*/ f31 1 8"/>
                  <a:gd name="f41" fmla="*/ f32 1 12"/>
                  <a:gd name="f42" fmla="*/ f33 1 8"/>
                  <a:gd name="f43" fmla="*/ f34 1 12"/>
                  <a:gd name="f44" fmla="*/ f35 1 8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8" y="f69"/>
                  </a:cxn>
                  <a:cxn ang="f37">
                    <a:pos x="f64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8" h="12">
                    <a:moveTo>
                      <a:pt x="f5" y="f8"/>
                    </a:moveTo>
                    <a:cubicBezTo>
                      <a:pt x="f9" y="f10"/>
                      <a:pt x="f11" y="f5"/>
                      <a:pt x="f10" y="f10"/>
                    </a:cubicBezTo>
                    <a:cubicBezTo>
                      <a:pt x="f8" y="f12"/>
                      <a:pt x="f6" y="f13"/>
                      <a:pt x="f13" y="f14"/>
                    </a:cubicBezTo>
                    <a:cubicBezTo>
                      <a:pt x="f12" y="f15"/>
                      <a:pt x="f8" y="f16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12" y="f6"/>
                      <a:pt x="f11" y="f13"/>
                      <a:pt x="f5" y="f8"/>
                    </a:cubicBezTo>
                    <a:close/>
                  </a:path>
                </a:pathLst>
              </a:custGeom>
              <a:solidFill>
                <a:srgbClr val="FAE0A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8" name="Freeform 699">
                <a:extLst>
                  <a:ext uri="{FF2B5EF4-FFF2-40B4-BE49-F238E27FC236}">
                    <a16:creationId xmlns:a16="http://schemas.microsoft.com/office/drawing/2014/main" id="{5DE5C0BC-C5D0-AD45-5FD1-1AFC3E8FC3FF}"/>
                  </a:ext>
                </a:extLst>
              </p:cNvPr>
              <p:cNvSpPr/>
              <p:nvPr/>
            </p:nvSpPr>
            <p:spPr>
              <a:xfrm>
                <a:off x="8769352" y="5129217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2 f20 1"/>
                  <a:gd name="f25" fmla="*/ 0 f19 1"/>
                  <a:gd name="f26" fmla="*/ 5 f20 1"/>
                  <a:gd name="f27" fmla="*/ 2 f19 1"/>
                  <a:gd name="f28" fmla="*/ 3 f20 1"/>
                  <a:gd name="f29" fmla="*/ 4 f19 1"/>
                  <a:gd name="f30" fmla="*/ 0 f20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5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8" y="f5"/>
                    </a:moveTo>
                    <a:cubicBezTo>
                      <a:pt x="f9" y="f5"/>
                      <a:pt x="f7" y="f10"/>
                      <a:pt x="f7" y="f8"/>
                    </a:cubicBezTo>
                    <a:cubicBezTo>
                      <a:pt x="f6" y="f9"/>
                      <a:pt x="f9" y="f9"/>
                      <a:pt x="f11" y="f9"/>
                    </a:cubicBezTo>
                    <a:cubicBezTo>
                      <a:pt x="f10" y="f7"/>
                      <a:pt x="f5" y="f9"/>
                      <a:pt x="f5" y="f8"/>
                    </a:cubicBezTo>
                    <a:cubicBezTo>
                      <a:pt x="f5" y="f10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C03F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699" name="Freeform 700">
                <a:extLst>
                  <a:ext uri="{FF2B5EF4-FFF2-40B4-BE49-F238E27FC236}">
                    <a16:creationId xmlns:a16="http://schemas.microsoft.com/office/drawing/2014/main" id="{0BB00856-429D-0A51-8718-02A79BBE2B50}"/>
                  </a:ext>
                </a:extLst>
              </p:cNvPr>
              <p:cNvSpPr/>
              <p:nvPr/>
            </p:nvSpPr>
            <p:spPr>
              <a:xfrm>
                <a:off x="8869359" y="4695828"/>
                <a:ext cx="12701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1"/>
                  <a:gd name="f9" fmla="val 4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0 f17 1"/>
                  <a:gd name="f21" fmla="*/ 2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2 f12 1"/>
                  <a:gd name="f42" fmla="*/ f31 f13 1"/>
                  <a:gd name="f43" fmla="*/ f33 f12 1"/>
                  <a:gd name="f44" fmla="*/ f34 f12 1"/>
                  <a:gd name="f45" fmla="*/ f3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5" y="f7"/>
                    </a:moveTo>
                    <a:cubicBezTo>
                      <a:pt x="f5" y="f8"/>
                      <a:pt x="f8" y="f5"/>
                      <a:pt x="f7" y="f5"/>
                    </a:cubicBezTo>
                    <a:cubicBezTo>
                      <a:pt x="f9" y="f5"/>
                      <a:pt x="f6" y="f5"/>
                      <a:pt x="f6" y="f7"/>
                    </a:cubicBezTo>
                    <a:cubicBezTo>
                      <a:pt x="f6" y="f9"/>
                      <a:pt x="f9" y="f9"/>
                      <a:pt x="f10" y="f6"/>
                    </a:cubicBezTo>
                    <a:cubicBezTo>
                      <a:pt x="f7" y="f6"/>
                      <a:pt x="f5" y="f9"/>
                      <a:pt x="f5" y="f7"/>
                    </a:cubicBezTo>
                    <a:close/>
                  </a:path>
                </a:pathLst>
              </a:custGeom>
              <a:solidFill>
                <a:srgbClr val="EFC58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0" name="Freeform 701">
                <a:extLst>
                  <a:ext uri="{FF2B5EF4-FFF2-40B4-BE49-F238E27FC236}">
                    <a16:creationId xmlns:a16="http://schemas.microsoft.com/office/drawing/2014/main" id="{D9EFC90D-9B4E-E714-C151-5443D7FAC421}"/>
                  </a:ext>
                </a:extLst>
              </p:cNvPr>
              <p:cNvSpPr/>
              <p:nvPr/>
            </p:nvSpPr>
            <p:spPr>
              <a:xfrm>
                <a:off x="8788398" y="4927601"/>
                <a:ext cx="12701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2"/>
                  <a:gd name="f11" fmla="val 1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2 f20 1"/>
                  <a:gd name="f27" fmla="*/ 6 f19 1"/>
                  <a:gd name="f28" fmla="*/ 0 f20 1"/>
                  <a:gd name="f29" fmla="*/ 4 f19 1"/>
                  <a:gd name="f30" fmla="*/ 1 f19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56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6" y="f8"/>
                    </a:moveTo>
                    <a:cubicBezTo>
                      <a:pt x="f9" y="f6"/>
                      <a:pt x="f8" y="f7"/>
                      <a:pt x="f10" y="f7"/>
                    </a:cubicBezTo>
                    <a:cubicBezTo>
                      <a:pt x="f5" y="f7"/>
                      <a:pt x="f5" y="f6"/>
                      <a:pt x="f5" y="f9"/>
                    </a:cubicBezTo>
                    <a:cubicBezTo>
                      <a:pt x="f5" y="f10"/>
                      <a:pt x="f5" y="f5"/>
                      <a:pt x="f10" y="f11"/>
                    </a:cubicBezTo>
                    <a:cubicBezTo>
                      <a:pt x="f8" y="f11"/>
                      <a:pt x="f9" y="f10"/>
                      <a:pt x="f6" y="f8"/>
                    </a:cubicBezTo>
                    <a:close/>
                  </a:path>
                </a:pathLst>
              </a:custGeom>
              <a:solidFill>
                <a:srgbClr val="6CA54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1" name="Freeform 702">
                <a:extLst>
                  <a:ext uri="{FF2B5EF4-FFF2-40B4-BE49-F238E27FC236}">
                    <a16:creationId xmlns:a16="http://schemas.microsoft.com/office/drawing/2014/main" id="{B07E9200-FB05-B69B-2804-9633C011BB40}"/>
                  </a:ext>
                </a:extLst>
              </p:cNvPr>
              <p:cNvSpPr/>
              <p:nvPr/>
            </p:nvSpPr>
            <p:spPr>
              <a:xfrm>
                <a:off x="8275640" y="5091114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3"/>
                  <a:gd name="f9" fmla="val 4"/>
                  <a:gd name="f10" fmla="val 1"/>
                  <a:gd name="f11" fmla="val 2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5 f20 1"/>
                  <a:gd name="f25" fmla="*/ 3 f19 1"/>
                  <a:gd name="f26" fmla="*/ 3 f20 1"/>
                  <a:gd name="f27" fmla="*/ 6 f19 1"/>
                  <a:gd name="f28" fmla="*/ 0 f20 1"/>
                  <a:gd name="f29" fmla="*/ 2 f19 1"/>
                  <a:gd name="f30" fmla="*/ 2 f20 1"/>
                  <a:gd name="f31" fmla="*/ 0 f19 1"/>
                  <a:gd name="f32" fmla="+- f21 0 f1"/>
                  <a:gd name="f33" fmla="*/ f24 1 5"/>
                  <a:gd name="f34" fmla="*/ f25 1 6"/>
                  <a:gd name="f35" fmla="*/ f26 1 5"/>
                  <a:gd name="f36" fmla="*/ f27 1 6"/>
                  <a:gd name="f37" fmla="*/ f28 1 5"/>
                  <a:gd name="f38" fmla="*/ f29 1 6"/>
                  <a:gd name="f39" fmla="*/ f30 1 5"/>
                  <a:gd name="f40" fmla="*/ f31 1 6"/>
                  <a:gd name="f41" fmla="*/ 0 1 f23"/>
                  <a:gd name="f42" fmla="*/ f16 1 f23"/>
                  <a:gd name="f43" fmla="*/ 0 1 f22"/>
                  <a:gd name="f44" fmla="*/ f17 1 f22"/>
                  <a:gd name="f45" fmla="*/ f33 1 f23"/>
                  <a:gd name="f46" fmla="*/ f34 1 f22"/>
                  <a:gd name="f47" fmla="*/ f35 1 f23"/>
                  <a:gd name="f48" fmla="*/ f36 1 f22"/>
                  <a:gd name="f49" fmla="*/ f37 1 f23"/>
                  <a:gd name="f50" fmla="*/ f38 1 f22"/>
                  <a:gd name="f51" fmla="*/ f39 1 f23"/>
                  <a:gd name="f52" fmla="*/ f40 1 f22"/>
                  <a:gd name="f53" fmla="*/ f41 f13 1"/>
                  <a:gd name="f54" fmla="*/ f42 f13 1"/>
                  <a:gd name="f55" fmla="*/ f44 f14 1"/>
                  <a:gd name="f56" fmla="*/ f43 f14 1"/>
                  <a:gd name="f57" fmla="*/ f45 f13 1"/>
                  <a:gd name="f58" fmla="*/ f46 f14 1"/>
                  <a:gd name="f59" fmla="*/ f47 f13 1"/>
                  <a:gd name="f60" fmla="*/ f48 f14 1"/>
                  <a:gd name="f61" fmla="*/ f49 f13 1"/>
                  <a:gd name="f62" fmla="*/ f50 f14 1"/>
                  <a:gd name="f63" fmla="*/ f51 f13 1"/>
                  <a:gd name="f64" fmla="*/ f52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7" y="f58"/>
                  </a:cxn>
                  <a:cxn ang="f32">
                    <a:pos x="f59" y="f60"/>
                  </a:cxn>
                  <a:cxn ang="f32">
                    <a:pos x="f61" y="f62"/>
                  </a:cxn>
                  <a:cxn ang="f32">
                    <a:pos x="f63" y="f64"/>
                  </a:cxn>
                  <a:cxn ang="f32">
                    <a:pos x="f57" y="f58"/>
                  </a:cxn>
                </a:cxnLst>
                <a:rect l="f53" t="f56" r="f54" b="f55"/>
                <a:pathLst>
                  <a:path w="5" h="6">
                    <a:moveTo>
                      <a:pt x="f6" y="f8"/>
                    </a:moveTo>
                    <a:cubicBezTo>
                      <a:pt x="f6" y="f9"/>
                      <a:pt x="f9" y="f7"/>
                      <a:pt x="f8" y="f7"/>
                    </a:cubicBezTo>
                    <a:cubicBezTo>
                      <a:pt x="f10" y="f6"/>
                      <a:pt x="f5" y="f9"/>
                      <a:pt x="f5" y="f11"/>
                    </a:cubicBezTo>
                    <a:cubicBezTo>
                      <a:pt x="f5" y="f10"/>
                      <a:pt x="f10" y="f5"/>
                      <a:pt x="f11" y="f5"/>
                    </a:cubicBezTo>
                    <a:cubicBezTo>
                      <a:pt x="f9" y="f5"/>
                      <a:pt x="f6" y="f10"/>
                      <a:pt x="f6" y="f8"/>
                    </a:cubicBezTo>
                    <a:close/>
                  </a:path>
                </a:pathLst>
              </a:custGeom>
              <a:solidFill>
                <a:srgbClr val="AE5D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2" name="Freeform 703">
                <a:extLst>
                  <a:ext uri="{FF2B5EF4-FFF2-40B4-BE49-F238E27FC236}">
                    <a16:creationId xmlns:a16="http://schemas.microsoft.com/office/drawing/2014/main" id="{0C073E0F-1DED-DB19-C08C-54A5897E67EA}"/>
                  </a:ext>
                </a:extLst>
              </p:cNvPr>
              <p:cNvSpPr/>
              <p:nvPr/>
            </p:nvSpPr>
            <p:spPr>
              <a:xfrm>
                <a:off x="7767635" y="4867278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6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9"/>
                      <a:pt x="f10" y="f5"/>
                      <a:pt x="f8" y="f5"/>
                    </a:cubicBezTo>
                    <a:cubicBezTo>
                      <a:pt x="f7" y="f5"/>
                      <a:pt x="f6" y="f9"/>
                      <a:pt x="f6" y="f8"/>
                    </a:cubicBezTo>
                    <a:cubicBezTo>
                      <a:pt x="f7" y="f7"/>
                      <a:pt x="f11" y="f7"/>
                      <a:pt x="f10" y="f7"/>
                    </a:cubicBezTo>
                    <a:cubicBezTo>
                      <a:pt x="f9" y="f7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3" name="Freeform 704">
                <a:extLst>
                  <a:ext uri="{FF2B5EF4-FFF2-40B4-BE49-F238E27FC236}">
                    <a16:creationId xmlns:a16="http://schemas.microsoft.com/office/drawing/2014/main" id="{7A2E5558-9770-CD97-F0D6-3A738AB88758}"/>
                  </a:ext>
                </a:extLst>
              </p:cNvPr>
              <p:cNvSpPr/>
              <p:nvPr/>
            </p:nvSpPr>
            <p:spPr>
              <a:xfrm>
                <a:off x="7642226" y="5068894"/>
                <a:ext cx="12701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2"/>
                  <a:gd name="f8" fmla="val 4"/>
                  <a:gd name="f9" fmla="val 1"/>
                  <a:gd name="f10" fmla="val 3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2 f17 1"/>
                  <a:gd name="f21" fmla="*/ 0 f17 1"/>
                  <a:gd name="f22" fmla="*/ 5 f17 1"/>
                  <a:gd name="f23" fmla="*/ 3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4 f13 1"/>
                  <a:gd name="f43" fmla="*/ f34 f12 1"/>
                  <a:gd name="f44" fmla="*/ f33 f13 1"/>
                  <a:gd name="f45" fmla="*/ f3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2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8" y="f9"/>
                      <a:pt x="f6" y="f7"/>
                      <a:pt x="f6" y="f10"/>
                    </a:cubicBezTo>
                    <a:cubicBezTo>
                      <a:pt x="f6" y="f8"/>
                      <a:pt x="f8" y="f6"/>
                      <a:pt x="f10" y="f6"/>
                    </a:cubicBezTo>
                    <a:cubicBezTo>
                      <a:pt x="f7" y="f6"/>
                      <a:pt x="f5" y="f6"/>
                      <a:pt x="f5" y="f10"/>
                    </a:cubicBezTo>
                    <a:cubicBezTo>
                      <a:pt x="f5" y="f7"/>
                      <a:pt x="f9" y="f9"/>
                      <a:pt x="f7" y="f5"/>
                    </a:cubicBezTo>
                    <a:close/>
                  </a:path>
                </a:pathLst>
              </a:custGeom>
              <a:solidFill>
                <a:srgbClr val="BC505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4" name="Freeform 705">
                <a:extLst>
                  <a:ext uri="{FF2B5EF4-FFF2-40B4-BE49-F238E27FC236}">
                    <a16:creationId xmlns:a16="http://schemas.microsoft.com/office/drawing/2014/main" id="{33A8E287-60FA-D5C2-068D-D73ED19617CD}"/>
                  </a:ext>
                </a:extLst>
              </p:cNvPr>
              <p:cNvSpPr/>
              <p:nvPr/>
            </p:nvSpPr>
            <p:spPr>
              <a:xfrm>
                <a:off x="7613651" y="4822829"/>
                <a:ext cx="19046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6"/>
                  <a:gd name="f8" fmla="val 5"/>
                  <a:gd name="f9" fmla="val 3"/>
                  <a:gd name="f10" fmla="val 1"/>
                  <a:gd name="f11" fmla="val 2"/>
                  <a:gd name="f12" fmla="val 4"/>
                  <a:gd name="f13" fmla="+- 0 0 -90"/>
                  <a:gd name="f14" fmla="*/ f3 1 8"/>
                  <a:gd name="f15" fmla="*/ f4 1 6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0 1 6"/>
                  <a:gd name="f24" fmla="*/ f21 1 8"/>
                  <a:gd name="f25" fmla="*/ 5 f21 1"/>
                  <a:gd name="f26" fmla="*/ 6 f20 1"/>
                  <a:gd name="f27" fmla="*/ 0 f21 1"/>
                  <a:gd name="f28" fmla="*/ 3 f20 1"/>
                  <a:gd name="f29" fmla="*/ 4 f21 1"/>
                  <a:gd name="f30" fmla="*/ 0 f20 1"/>
                  <a:gd name="f31" fmla="+- f22 0 f1"/>
                  <a:gd name="f32" fmla="*/ f25 1 8"/>
                  <a:gd name="f33" fmla="*/ f26 1 6"/>
                  <a:gd name="f34" fmla="*/ f27 1 8"/>
                  <a:gd name="f35" fmla="*/ f28 1 6"/>
                  <a:gd name="f36" fmla="*/ f29 1 8"/>
                  <a:gd name="f37" fmla="*/ f30 1 6"/>
                  <a:gd name="f38" fmla="*/ 0 1 f24"/>
                  <a:gd name="f39" fmla="*/ f17 1 f24"/>
                  <a:gd name="f40" fmla="*/ 0 1 f23"/>
                  <a:gd name="f41" fmla="*/ f18 1 f23"/>
                  <a:gd name="f42" fmla="*/ f32 1 f24"/>
                  <a:gd name="f43" fmla="*/ f33 1 f23"/>
                  <a:gd name="f44" fmla="*/ f34 1 f24"/>
                  <a:gd name="f45" fmla="*/ f35 1 f23"/>
                  <a:gd name="f46" fmla="*/ f36 1 f24"/>
                  <a:gd name="f47" fmla="*/ f37 1 f23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6">
                    <a:moveTo>
                      <a:pt x="f8" y="f7"/>
                    </a:moveTo>
                    <a:cubicBezTo>
                      <a:pt x="f9" y="f8"/>
                      <a:pt x="f10" y="f8"/>
                      <a:pt x="f5" y="f9"/>
                    </a:cubicBezTo>
                    <a:cubicBezTo>
                      <a:pt x="f11" y="f11"/>
                      <a:pt x="f9" y="f11"/>
                      <a:pt x="f12" y="f5"/>
                    </a:cubicBezTo>
                    <a:cubicBezTo>
                      <a:pt x="f6" y="f10"/>
                      <a:pt x="f12" y="f12"/>
                      <a:pt x="f8" y="f7"/>
                    </a:cubicBezTo>
                    <a:close/>
                  </a:path>
                </a:pathLst>
              </a:custGeom>
              <a:solidFill>
                <a:srgbClr val="F6E5A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5" name="Freeform 706">
                <a:extLst>
                  <a:ext uri="{FF2B5EF4-FFF2-40B4-BE49-F238E27FC236}">
                    <a16:creationId xmlns:a16="http://schemas.microsoft.com/office/drawing/2014/main" id="{E9DFC823-E5E3-4D49-DFB8-2A3E033EEA3F}"/>
                  </a:ext>
                </a:extLst>
              </p:cNvPr>
              <p:cNvSpPr/>
              <p:nvPr/>
            </p:nvSpPr>
            <p:spPr>
              <a:xfrm>
                <a:off x="8815392" y="4770443"/>
                <a:ext cx="1904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5"/>
                  <a:gd name="f9" fmla="val 3"/>
                  <a:gd name="f10" fmla="val 6"/>
                  <a:gd name="f11" fmla="val 4"/>
                  <a:gd name="f12" fmla="val 2"/>
                  <a:gd name="f13" fmla="+- 0 0 -90"/>
                  <a:gd name="f14" fmla="*/ f3 1 8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9"/>
                  <a:gd name="f25" fmla="*/ 0 f21 1"/>
                  <a:gd name="f26" fmla="*/ 5 f20 1"/>
                  <a:gd name="f27" fmla="*/ 5 f21 1"/>
                  <a:gd name="f28" fmla="*/ 0 f20 1"/>
                  <a:gd name="f29" fmla="*/ 8 f21 1"/>
                  <a:gd name="f30" fmla="*/ 4 f20 1"/>
                  <a:gd name="f31" fmla="+- f22 0 f1"/>
                  <a:gd name="f32" fmla="*/ f25 1 8"/>
                  <a:gd name="f33" fmla="*/ f26 1 9"/>
                  <a:gd name="f34" fmla="*/ f27 1 8"/>
                  <a:gd name="f35" fmla="*/ f28 1 9"/>
                  <a:gd name="f36" fmla="*/ f29 1 8"/>
                  <a:gd name="f37" fmla="*/ f30 1 9"/>
                  <a:gd name="f38" fmla="*/ 0 1 f23"/>
                  <a:gd name="f39" fmla="*/ f17 1 f23"/>
                  <a:gd name="f40" fmla="*/ 0 1 f24"/>
                  <a:gd name="f41" fmla="*/ f18 1 f24"/>
                  <a:gd name="f42" fmla="*/ f32 1 f23"/>
                  <a:gd name="f43" fmla="*/ f33 1 f24"/>
                  <a:gd name="f44" fmla="*/ f34 1 f23"/>
                  <a:gd name="f45" fmla="*/ f35 1 f24"/>
                  <a:gd name="f46" fmla="*/ f36 1 f23"/>
                  <a:gd name="f47" fmla="*/ f37 1 f24"/>
                  <a:gd name="f48" fmla="*/ f38 f14 1"/>
                  <a:gd name="f49" fmla="*/ f39 f14 1"/>
                  <a:gd name="f50" fmla="*/ f41 f15 1"/>
                  <a:gd name="f51" fmla="*/ f40 f15 1"/>
                  <a:gd name="f52" fmla="*/ f42 f14 1"/>
                  <a:gd name="f53" fmla="*/ f43 f15 1"/>
                  <a:gd name="f54" fmla="*/ f44 f14 1"/>
                  <a:gd name="f55" fmla="*/ f45 f15 1"/>
                  <a:gd name="f56" fmla="*/ f46 f14 1"/>
                  <a:gd name="f57" fmla="*/ f47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2" y="f53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2" y="f53"/>
                  </a:cxn>
                </a:cxnLst>
                <a:rect l="f48" t="f51" r="f49" b="f50"/>
                <a:pathLst>
                  <a:path w="8" h="9">
                    <a:moveTo>
                      <a:pt x="f5" y="f8"/>
                    </a:moveTo>
                    <a:cubicBezTo>
                      <a:pt x="f9" y="f10"/>
                      <a:pt x="f11" y="f12"/>
                      <a:pt x="f8" y="f5"/>
                    </a:cubicBezTo>
                    <a:cubicBezTo>
                      <a:pt x="f8" y="f12"/>
                      <a:pt x="f10" y="f9"/>
                      <a:pt x="f6" y="f11"/>
                    </a:cubicBezTo>
                    <a:cubicBezTo>
                      <a:pt x="f10" y="f7"/>
                      <a:pt x="f9" y="f10"/>
                      <a:pt x="f5" y="f8"/>
                    </a:cubicBezTo>
                    <a:close/>
                  </a:path>
                </a:pathLst>
              </a:custGeom>
              <a:solidFill>
                <a:srgbClr val="F2DDA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6" name="Freeform 707">
                <a:extLst>
                  <a:ext uri="{FF2B5EF4-FFF2-40B4-BE49-F238E27FC236}">
                    <a16:creationId xmlns:a16="http://schemas.microsoft.com/office/drawing/2014/main" id="{0424FE02-65B4-658C-77E4-BA0529DAFA48}"/>
                  </a:ext>
                </a:extLst>
              </p:cNvPr>
              <p:cNvSpPr/>
              <p:nvPr/>
            </p:nvSpPr>
            <p:spPr>
              <a:xfrm>
                <a:off x="8782053" y="4556126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4"/>
                  <a:gd name="f9" fmla="val 2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5 f17 1"/>
                  <a:gd name="f21" fmla="*/ 3 f17 1"/>
                  <a:gd name="f22" fmla="*/ 2 f17 1"/>
                  <a:gd name="f23" fmla="*/ 0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2 f12 1"/>
                  <a:gd name="f45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0"/>
                  </a:cxn>
                  <a:cxn ang="f24">
                    <a:pos x="f44" y="f45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6" y="f7"/>
                    </a:moveTo>
                    <a:cubicBezTo>
                      <a:pt x="f6" y="f6"/>
                      <a:pt x="f8" y="f6"/>
                      <a:pt x="f9" y="f6"/>
                    </a:cubicBezTo>
                    <a:cubicBezTo>
                      <a:pt x="f10" y="f6"/>
                      <a:pt x="f5" y="f6"/>
                      <a:pt x="f5" y="f7"/>
                    </a:cubicBezTo>
                    <a:cubicBezTo>
                      <a:pt x="f5" y="f9"/>
                      <a:pt x="f10" y="f5"/>
                      <a:pt x="f7" y="f5"/>
                    </a:cubicBezTo>
                    <a:cubicBezTo>
                      <a:pt x="f8" y="f5"/>
                      <a:pt x="f6" y="f9"/>
                      <a:pt x="f6" y="f7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7" name="Freeform 708">
                <a:extLst>
                  <a:ext uri="{FF2B5EF4-FFF2-40B4-BE49-F238E27FC236}">
                    <a16:creationId xmlns:a16="http://schemas.microsoft.com/office/drawing/2014/main" id="{CCC1A91F-AC65-B07A-5447-E8D3CAAFEE1B}"/>
                  </a:ext>
                </a:extLst>
              </p:cNvPr>
              <p:cNvSpPr/>
              <p:nvPr/>
            </p:nvSpPr>
            <p:spPr>
              <a:xfrm>
                <a:off x="7394579" y="4602166"/>
                <a:ext cx="160340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7"/>
                  <a:gd name="f7" fmla="val 75"/>
                  <a:gd name="f8" fmla="val 14"/>
                  <a:gd name="f9" fmla="val 29"/>
                  <a:gd name="f10" fmla="val 9"/>
                  <a:gd name="f11" fmla="val 20"/>
                  <a:gd name="f12" fmla="val 13"/>
                  <a:gd name="f13" fmla="val 19"/>
                  <a:gd name="f14" fmla="val 7"/>
                  <a:gd name="f15" fmla="val 21"/>
                  <a:gd name="f16" fmla="val 5"/>
                  <a:gd name="f17" fmla="val 3"/>
                  <a:gd name="f18" fmla="val 26"/>
                  <a:gd name="f19" fmla="val 4"/>
                  <a:gd name="f20" fmla="val 34"/>
                  <a:gd name="f21" fmla="val 2"/>
                  <a:gd name="f22" fmla="val 41"/>
                  <a:gd name="f23" fmla="val 49"/>
                  <a:gd name="f24" fmla="val 53"/>
                  <a:gd name="f25" fmla="val 15"/>
                  <a:gd name="f26" fmla="val 24"/>
                  <a:gd name="f27" fmla="val 27"/>
                  <a:gd name="f28" fmla="val 55"/>
                  <a:gd name="f29" fmla="val 57"/>
                  <a:gd name="f30" fmla="val 31"/>
                  <a:gd name="f31" fmla="val 39"/>
                  <a:gd name="f32" fmla="val 60"/>
                  <a:gd name="f33" fmla="val 52"/>
                  <a:gd name="f34" fmla="val 46"/>
                  <a:gd name="f35" fmla="val 62"/>
                  <a:gd name="f36" fmla="val 68"/>
                  <a:gd name="f37" fmla="val 38"/>
                  <a:gd name="f38" fmla="val 70"/>
                  <a:gd name="f39" fmla="val 35"/>
                  <a:gd name="f40" fmla="val 71"/>
                  <a:gd name="f41" fmla="val 33"/>
                  <a:gd name="f42" fmla="val 72"/>
                  <a:gd name="f43" fmla="val 73"/>
                  <a:gd name="f44" fmla="val 23"/>
                  <a:gd name="f45" fmla="val 66"/>
                  <a:gd name="f46" fmla="val 22"/>
                  <a:gd name="f47" fmla="val 63"/>
                  <a:gd name="f48" fmla="val 61"/>
                  <a:gd name="f49" fmla="val 58"/>
                  <a:gd name="f50" fmla="val 56"/>
                  <a:gd name="f51" fmla="val 16"/>
                  <a:gd name="f52" fmla="val 11"/>
                  <a:gd name="f53" fmla="val 51"/>
                  <a:gd name="f54" fmla="val 10"/>
                  <a:gd name="f55" fmla="val 48"/>
                  <a:gd name="f56" fmla="val 8"/>
                  <a:gd name="f57" fmla="val 44"/>
                  <a:gd name="f58" fmla="val 43"/>
                  <a:gd name="f59" fmla="val 42"/>
                  <a:gd name="f60" fmla="val 40"/>
                  <a:gd name="f61" fmla="val 36"/>
                  <a:gd name="f62" fmla="val 32"/>
                  <a:gd name="f63" fmla="val 30"/>
                  <a:gd name="f64" fmla="+- 0 0 -90"/>
                  <a:gd name="f65" fmla="*/ f3 1 67"/>
                  <a:gd name="f66" fmla="*/ f4 1 75"/>
                  <a:gd name="f67" fmla="val f5"/>
                  <a:gd name="f68" fmla="val f6"/>
                  <a:gd name="f69" fmla="val f7"/>
                  <a:gd name="f70" fmla="*/ f64 f0 1"/>
                  <a:gd name="f71" fmla="+- f69 0 f67"/>
                  <a:gd name="f72" fmla="+- f68 0 f67"/>
                  <a:gd name="f73" fmla="*/ f70 1 f2"/>
                  <a:gd name="f74" fmla="*/ f72 1 67"/>
                  <a:gd name="f75" fmla="*/ f71 1 75"/>
                  <a:gd name="f76" fmla="*/ 14 f72 1"/>
                  <a:gd name="f77" fmla="*/ 29 f71 1"/>
                  <a:gd name="f78" fmla="*/ 19 f72 1"/>
                  <a:gd name="f79" fmla="*/ 7 f71 1"/>
                  <a:gd name="f80" fmla="*/ 0 f71 1"/>
                  <a:gd name="f81" fmla="*/ 41 f72 1"/>
                  <a:gd name="f82" fmla="*/ 4 f71 1"/>
                  <a:gd name="f83" fmla="*/ 53 f72 1"/>
                  <a:gd name="f84" fmla="*/ 24 f71 1"/>
                  <a:gd name="f85" fmla="*/ 57 f72 1"/>
                  <a:gd name="f86" fmla="*/ 31 f71 1"/>
                  <a:gd name="f87" fmla="*/ 60 f72 1"/>
                  <a:gd name="f88" fmla="*/ 52 f71 1"/>
                  <a:gd name="f89" fmla="*/ 39 f72 1"/>
                  <a:gd name="f90" fmla="*/ 68 f71 1"/>
                  <a:gd name="f91" fmla="*/ 33 f72 1"/>
                  <a:gd name="f92" fmla="*/ 72 f71 1"/>
                  <a:gd name="f93" fmla="*/ 23 f72 1"/>
                  <a:gd name="f94" fmla="*/ 66 f71 1"/>
                  <a:gd name="f95" fmla="*/ 21 f72 1"/>
                  <a:gd name="f96" fmla="*/ 58 f71 1"/>
                  <a:gd name="f97" fmla="*/ 16 f72 1"/>
                  <a:gd name="f98" fmla="*/ 53 f71 1"/>
                  <a:gd name="f99" fmla="*/ 10 f72 1"/>
                  <a:gd name="f100" fmla="*/ 48 f71 1"/>
                  <a:gd name="f101" fmla="*/ 7 f72 1"/>
                  <a:gd name="f102" fmla="*/ 43 f71 1"/>
                  <a:gd name="f103" fmla="*/ 2 f72 1"/>
                  <a:gd name="f104" fmla="*/ 38 f71 1"/>
                  <a:gd name="f105" fmla="*/ 32 f71 1"/>
                  <a:gd name="f106" fmla="+- f73 0 f1"/>
                  <a:gd name="f107" fmla="*/ f76 1 67"/>
                  <a:gd name="f108" fmla="*/ f77 1 75"/>
                  <a:gd name="f109" fmla="*/ f78 1 67"/>
                  <a:gd name="f110" fmla="*/ f79 1 75"/>
                  <a:gd name="f111" fmla="*/ f80 1 75"/>
                  <a:gd name="f112" fmla="*/ f81 1 67"/>
                  <a:gd name="f113" fmla="*/ f82 1 75"/>
                  <a:gd name="f114" fmla="*/ f83 1 67"/>
                  <a:gd name="f115" fmla="*/ f84 1 75"/>
                  <a:gd name="f116" fmla="*/ f85 1 67"/>
                  <a:gd name="f117" fmla="*/ f86 1 75"/>
                  <a:gd name="f118" fmla="*/ f87 1 67"/>
                  <a:gd name="f119" fmla="*/ f88 1 75"/>
                  <a:gd name="f120" fmla="*/ f89 1 67"/>
                  <a:gd name="f121" fmla="*/ f90 1 75"/>
                  <a:gd name="f122" fmla="*/ f91 1 67"/>
                  <a:gd name="f123" fmla="*/ f92 1 75"/>
                  <a:gd name="f124" fmla="*/ f93 1 67"/>
                  <a:gd name="f125" fmla="*/ f94 1 75"/>
                  <a:gd name="f126" fmla="*/ f95 1 67"/>
                  <a:gd name="f127" fmla="*/ f96 1 75"/>
                  <a:gd name="f128" fmla="*/ f97 1 67"/>
                  <a:gd name="f129" fmla="*/ f98 1 75"/>
                  <a:gd name="f130" fmla="*/ f99 1 67"/>
                  <a:gd name="f131" fmla="*/ f100 1 75"/>
                  <a:gd name="f132" fmla="*/ f101 1 67"/>
                  <a:gd name="f133" fmla="*/ f102 1 75"/>
                  <a:gd name="f134" fmla="*/ f103 1 67"/>
                  <a:gd name="f135" fmla="*/ f104 1 75"/>
                  <a:gd name="f136" fmla="*/ f105 1 75"/>
                  <a:gd name="f137" fmla="*/ 0 1 f74"/>
                  <a:gd name="f138" fmla="*/ f68 1 f74"/>
                  <a:gd name="f139" fmla="*/ 0 1 f75"/>
                  <a:gd name="f140" fmla="*/ f69 1 f75"/>
                  <a:gd name="f141" fmla="*/ f107 1 f74"/>
                  <a:gd name="f142" fmla="*/ f108 1 f75"/>
                  <a:gd name="f143" fmla="*/ f109 1 f74"/>
                  <a:gd name="f144" fmla="*/ f110 1 f75"/>
                  <a:gd name="f145" fmla="*/ f111 1 f75"/>
                  <a:gd name="f146" fmla="*/ f112 1 f74"/>
                  <a:gd name="f147" fmla="*/ f113 1 f75"/>
                  <a:gd name="f148" fmla="*/ f114 1 f74"/>
                  <a:gd name="f149" fmla="*/ f115 1 f75"/>
                  <a:gd name="f150" fmla="*/ f116 1 f74"/>
                  <a:gd name="f151" fmla="*/ f117 1 f75"/>
                  <a:gd name="f152" fmla="*/ f118 1 f74"/>
                  <a:gd name="f153" fmla="*/ f119 1 f75"/>
                  <a:gd name="f154" fmla="*/ f120 1 f74"/>
                  <a:gd name="f155" fmla="*/ f121 1 f75"/>
                  <a:gd name="f156" fmla="*/ f122 1 f74"/>
                  <a:gd name="f157" fmla="*/ f123 1 f75"/>
                  <a:gd name="f158" fmla="*/ f124 1 f74"/>
                  <a:gd name="f159" fmla="*/ f125 1 f75"/>
                  <a:gd name="f160" fmla="*/ f126 1 f74"/>
                  <a:gd name="f161" fmla="*/ f127 1 f75"/>
                  <a:gd name="f162" fmla="*/ f128 1 f74"/>
                  <a:gd name="f163" fmla="*/ f129 1 f75"/>
                  <a:gd name="f164" fmla="*/ f130 1 f74"/>
                  <a:gd name="f165" fmla="*/ f131 1 f75"/>
                  <a:gd name="f166" fmla="*/ f132 1 f74"/>
                  <a:gd name="f167" fmla="*/ f133 1 f75"/>
                  <a:gd name="f168" fmla="*/ f134 1 f74"/>
                  <a:gd name="f169" fmla="*/ f135 1 f75"/>
                  <a:gd name="f170" fmla="*/ f136 1 f75"/>
                  <a:gd name="f171" fmla="*/ f137 f65 1"/>
                  <a:gd name="f172" fmla="*/ f138 f65 1"/>
                  <a:gd name="f173" fmla="*/ f140 f66 1"/>
                  <a:gd name="f174" fmla="*/ f139 f66 1"/>
                  <a:gd name="f175" fmla="*/ f141 f65 1"/>
                  <a:gd name="f176" fmla="*/ f142 f66 1"/>
                  <a:gd name="f177" fmla="*/ f143 f65 1"/>
                  <a:gd name="f178" fmla="*/ f144 f66 1"/>
                  <a:gd name="f179" fmla="*/ f145 f66 1"/>
                  <a:gd name="f180" fmla="*/ f146 f65 1"/>
                  <a:gd name="f181" fmla="*/ f147 f66 1"/>
                  <a:gd name="f182" fmla="*/ f148 f65 1"/>
                  <a:gd name="f183" fmla="*/ f149 f66 1"/>
                  <a:gd name="f184" fmla="*/ f150 f65 1"/>
                  <a:gd name="f185" fmla="*/ f151 f66 1"/>
                  <a:gd name="f186" fmla="*/ f152 f65 1"/>
                  <a:gd name="f187" fmla="*/ f153 f66 1"/>
                  <a:gd name="f188" fmla="*/ f154 f65 1"/>
                  <a:gd name="f189" fmla="*/ f155 f66 1"/>
                  <a:gd name="f190" fmla="*/ f156 f65 1"/>
                  <a:gd name="f191" fmla="*/ f157 f66 1"/>
                  <a:gd name="f192" fmla="*/ f158 f65 1"/>
                  <a:gd name="f193" fmla="*/ f159 f66 1"/>
                  <a:gd name="f194" fmla="*/ f160 f65 1"/>
                  <a:gd name="f195" fmla="*/ f161 f66 1"/>
                  <a:gd name="f196" fmla="*/ f162 f65 1"/>
                  <a:gd name="f197" fmla="*/ f163 f66 1"/>
                  <a:gd name="f198" fmla="*/ f164 f65 1"/>
                  <a:gd name="f199" fmla="*/ f165 f66 1"/>
                  <a:gd name="f200" fmla="*/ f166 f65 1"/>
                  <a:gd name="f201" fmla="*/ f167 f66 1"/>
                  <a:gd name="f202" fmla="*/ f168 f65 1"/>
                  <a:gd name="f203" fmla="*/ f169 f66 1"/>
                  <a:gd name="f204" fmla="*/ f170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75" y="f176"/>
                  </a:cxn>
                  <a:cxn ang="f106">
                    <a:pos x="f177" y="f178"/>
                  </a:cxn>
                  <a:cxn ang="f106">
                    <a:pos x="f177" y="f179"/>
                  </a:cxn>
                  <a:cxn ang="f106">
                    <a:pos x="f180" y="f181"/>
                  </a:cxn>
                  <a:cxn ang="f106">
                    <a:pos x="f182" y="f183"/>
                  </a:cxn>
                  <a:cxn ang="f106">
                    <a:pos x="f184" y="f185"/>
                  </a:cxn>
                  <a:cxn ang="f106">
                    <a:pos x="f186" y="f187"/>
                  </a:cxn>
                  <a:cxn ang="f106">
                    <a:pos x="f188" y="f189"/>
                  </a:cxn>
                  <a:cxn ang="f106">
                    <a:pos x="f190" y="f191"/>
                  </a:cxn>
                  <a:cxn ang="f106">
                    <a:pos x="f192" y="f193"/>
                  </a:cxn>
                  <a:cxn ang="f106">
                    <a:pos x="f194" y="f195"/>
                  </a:cxn>
                  <a:cxn ang="f106">
                    <a:pos x="f196" y="f197"/>
                  </a:cxn>
                  <a:cxn ang="f106">
                    <a:pos x="f198" y="f199"/>
                  </a:cxn>
                  <a:cxn ang="f106">
                    <a:pos x="f200" y="f201"/>
                  </a:cxn>
                  <a:cxn ang="f106">
                    <a:pos x="f202" y="f203"/>
                  </a:cxn>
                  <a:cxn ang="f106">
                    <a:pos x="f202" y="f204"/>
                  </a:cxn>
                  <a:cxn ang="f106">
                    <a:pos x="f200" y="f204"/>
                  </a:cxn>
                  <a:cxn ang="f106">
                    <a:pos x="f175" y="f176"/>
                  </a:cxn>
                </a:cxnLst>
                <a:rect l="f171" t="f174" r="f172" b="f173"/>
                <a:pathLst>
                  <a:path w="67" h="75">
                    <a:moveTo>
                      <a:pt x="f8" y="f9"/>
                    </a:moveTo>
                    <a:cubicBezTo>
                      <a:pt x="f10" y="f11"/>
                      <a:pt x="f12" y="f12"/>
                      <a:pt x="f13" y="f14"/>
                    </a:cubicBezTo>
                    <a:cubicBezTo>
                      <a:pt x="f15" y="f16"/>
                      <a:pt x="f13" y="f17"/>
                      <a:pt x="f13" y="f5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23" y="f14"/>
                      <a:pt x="f24" y="f25"/>
                      <a:pt x="f24" y="f26"/>
                    </a:cubicBezTo>
                    <a:cubicBezTo>
                      <a:pt x="f24" y="f27"/>
                      <a:pt x="f28" y="f9"/>
                      <a:pt x="f29" y="f30"/>
                    </a:cubicBezTo>
                    <a:cubicBezTo>
                      <a:pt x="f6" y="f31"/>
                      <a:pt x="f6" y="f22"/>
                      <a:pt x="f32" y="f33"/>
                    </a:cubicBezTo>
                    <a:cubicBezTo>
                      <a:pt x="f33" y="f28"/>
                      <a:pt x="f34" y="f35"/>
                      <a:pt x="f31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27" y="f7"/>
                      <a:pt x="f26" y="f43"/>
                      <a:pt x="f44" y="f45"/>
                    </a:cubicBezTo>
                    <a:cubicBezTo>
                      <a:pt x="f46" y="f47"/>
                      <a:pt x="f46" y="f48"/>
                      <a:pt x="f15" y="f49"/>
                    </a:cubicBezTo>
                    <a:cubicBezTo>
                      <a:pt x="f11" y="f50"/>
                      <a:pt x="f13" y="f24"/>
                      <a:pt x="f51" y="f24"/>
                    </a:cubicBezTo>
                    <a:cubicBezTo>
                      <a:pt x="f12" y="f24"/>
                      <a:pt x="f52" y="f53"/>
                      <a:pt x="f54" y="f55"/>
                    </a:cubicBezTo>
                    <a:cubicBezTo>
                      <a:pt x="f54" y="f34"/>
                      <a:pt x="f56" y="f57"/>
                      <a:pt x="f14" y="f58"/>
                    </a:cubicBezTo>
                    <a:cubicBezTo>
                      <a:pt x="f16" y="f59"/>
                      <a:pt x="f17" y="f60"/>
                      <a:pt x="f21" y="f37"/>
                    </a:cubicBezTo>
                    <a:cubicBezTo>
                      <a:pt x="f21" y="f61"/>
                      <a:pt x="f5" y="f20"/>
                      <a:pt x="f21" y="f62"/>
                    </a:cubicBezTo>
                    <a:cubicBezTo>
                      <a:pt x="f17" y="f63"/>
                      <a:pt x="f16" y="f62"/>
                      <a:pt x="f14" y="f62"/>
                    </a:cubicBezTo>
                    <a:cubicBezTo>
                      <a:pt x="f10" y="f41"/>
                      <a:pt x="f12" y="f20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8" name="Freeform 709">
                <a:extLst>
                  <a:ext uri="{FF2B5EF4-FFF2-40B4-BE49-F238E27FC236}">
                    <a16:creationId xmlns:a16="http://schemas.microsoft.com/office/drawing/2014/main" id="{C56D5A4F-103C-E026-BCC3-B25045A4F841}"/>
                  </a:ext>
                </a:extLst>
              </p:cNvPr>
              <p:cNvSpPr/>
              <p:nvPr/>
            </p:nvSpPr>
            <p:spPr>
              <a:xfrm>
                <a:off x="7372350" y="4667253"/>
                <a:ext cx="165104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50"/>
                  <a:gd name="f8" fmla="val 23"/>
                  <a:gd name="f9" fmla="val 2"/>
                  <a:gd name="f10" fmla="val 25"/>
                  <a:gd name="f11" fmla="val 24"/>
                  <a:gd name="f12" fmla="val 6"/>
                  <a:gd name="f13" fmla="val 21"/>
                  <a:gd name="f14" fmla="val 18"/>
                  <a:gd name="f15" fmla="val 7"/>
                  <a:gd name="f16" fmla="val 16"/>
                  <a:gd name="f17" fmla="val 14"/>
                  <a:gd name="f18" fmla="val 5"/>
                  <a:gd name="f19" fmla="val 11"/>
                  <a:gd name="f20" fmla="val 12"/>
                  <a:gd name="f21" fmla="val 8"/>
                  <a:gd name="f22" fmla="val 13"/>
                  <a:gd name="f23" fmla="val 15"/>
                  <a:gd name="f24" fmla="val 22"/>
                  <a:gd name="f25" fmla="val 31"/>
                  <a:gd name="f26" fmla="val 30"/>
                  <a:gd name="f27" fmla="val 29"/>
                  <a:gd name="f28" fmla="val 32"/>
                  <a:gd name="f29" fmla="val 33"/>
                  <a:gd name="f30" fmla="val 34"/>
                  <a:gd name="f31" fmla="val 37"/>
                  <a:gd name="f32" fmla="val 39"/>
                  <a:gd name="f33" fmla="val 45"/>
                  <a:gd name="f34" fmla="val 36"/>
                  <a:gd name="f35" fmla="val 46"/>
                  <a:gd name="f36" fmla="val 41"/>
                  <a:gd name="f37" fmla="val 44"/>
                  <a:gd name="f38" fmla="val 48"/>
                  <a:gd name="f39" fmla="val 42"/>
                  <a:gd name="f40" fmla="val 52"/>
                  <a:gd name="f41" fmla="val 57"/>
                  <a:gd name="f42" fmla="val 60"/>
                  <a:gd name="f43" fmla="val 28"/>
                  <a:gd name="f44" fmla="val 64"/>
                  <a:gd name="f45" fmla="val 65"/>
                  <a:gd name="f46" fmla="val 59"/>
                  <a:gd name="f47" fmla="val 56"/>
                  <a:gd name="f48" fmla="val 53"/>
                  <a:gd name="f49" fmla="val 38"/>
                  <a:gd name="f50" fmla="val 40"/>
                  <a:gd name="f51" fmla="val 47"/>
                  <a:gd name="f52" fmla="val 43"/>
                  <a:gd name="f53" fmla="val 49"/>
                  <a:gd name="f54" fmla="val 26"/>
                  <a:gd name="f55" fmla="val 19"/>
                  <a:gd name="f56" fmla="val 4"/>
                  <a:gd name="f57" fmla="val 3"/>
                  <a:gd name="f58" fmla="val 1"/>
                  <a:gd name="f59" fmla="val 10"/>
                  <a:gd name="f60" fmla="val 17"/>
                  <a:gd name="f61" fmla="val 20"/>
                  <a:gd name="f62" fmla="+- 0 0 -90"/>
                  <a:gd name="f63" fmla="*/ f3 1 69"/>
                  <a:gd name="f64" fmla="*/ f4 1 50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69"/>
                  <a:gd name="f73" fmla="*/ f69 1 50"/>
                  <a:gd name="f74" fmla="*/ 23 f70 1"/>
                  <a:gd name="f75" fmla="*/ 2 f69 1"/>
                  <a:gd name="f76" fmla="*/ 25 f70 1"/>
                  <a:gd name="f77" fmla="*/ 18 f70 1"/>
                  <a:gd name="f78" fmla="*/ 7 f69 1"/>
                  <a:gd name="f79" fmla="*/ 11 f70 1"/>
                  <a:gd name="f80" fmla="*/ 5 f69 1"/>
                  <a:gd name="f81" fmla="*/ 14 f70 1"/>
                  <a:gd name="f82" fmla="*/ 13 f69 1"/>
                  <a:gd name="f83" fmla="*/ 21 f70 1"/>
                  <a:gd name="f84" fmla="*/ 23 f69 1"/>
                  <a:gd name="f85" fmla="*/ 25 f69 1"/>
                  <a:gd name="f86" fmla="*/ 32 f70 1"/>
                  <a:gd name="f87" fmla="*/ 32 f69 1"/>
                  <a:gd name="f88" fmla="*/ 33 f70 1"/>
                  <a:gd name="f89" fmla="*/ 39 f69 1"/>
                  <a:gd name="f90" fmla="*/ 41 f70 1"/>
                  <a:gd name="f91" fmla="*/ 44 f69 1"/>
                  <a:gd name="f92" fmla="*/ 57 f70 1"/>
                  <a:gd name="f93" fmla="*/ 31 f69 1"/>
                  <a:gd name="f94" fmla="*/ 69 f70 1"/>
                  <a:gd name="f95" fmla="*/ 56 f70 1"/>
                  <a:gd name="f96" fmla="*/ 36 f69 1"/>
                  <a:gd name="f97" fmla="*/ 48 f70 1"/>
                  <a:gd name="f98" fmla="*/ 40 f70 1"/>
                  <a:gd name="f99" fmla="*/ 49 f69 1"/>
                  <a:gd name="f100" fmla="*/ 31 f70 1"/>
                  <a:gd name="f101" fmla="*/ 46 f69 1"/>
                  <a:gd name="f102" fmla="*/ 24 f70 1"/>
                  <a:gd name="f103" fmla="*/ 13 f70 1"/>
                  <a:gd name="f104" fmla="*/ 37 f69 1"/>
                  <a:gd name="f105" fmla="*/ 12 f70 1"/>
                  <a:gd name="f106" fmla="*/ 4 f70 1"/>
                  <a:gd name="f107" fmla="*/ 21 f69 1"/>
                  <a:gd name="f108" fmla="*/ 1 f70 1"/>
                  <a:gd name="f109" fmla="*/ 3 f69 1"/>
                  <a:gd name="f110" fmla="+- f71 0 f1"/>
                  <a:gd name="f111" fmla="*/ f74 1 69"/>
                  <a:gd name="f112" fmla="*/ f75 1 50"/>
                  <a:gd name="f113" fmla="*/ f76 1 69"/>
                  <a:gd name="f114" fmla="*/ f77 1 69"/>
                  <a:gd name="f115" fmla="*/ f78 1 50"/>
                  <a:gd name="f116" fmla="*/ f79 1 69"/>
                  <a:gd name="f117" fmla="*/ f80 1 50"/>
                  <a:gd name="f118" fmla="*/ f81 1 69"/>
                  <a:gd name="f119" fmla="*/ f82 1 50"/>
                  <a:gd name="f120" fmla="*/ f83 1 69"/>
                  <a:gd name="f121" fmla="*/ f84 1 50"/>
                  <a:gd name="f122" fmla="*/ f85 1 50"/>
                  <a:gd name="f123" fmla="*/ f86 1 69"/>
                  <a:gd name="f124" fmla="*/ f87 1 50"/>
                  <a:gd name="f125" fmla="*/ f88 1 69"/>
                  <a:gd name="f126" fmla="*/ f89 1 50"/>
                  <a:gd name="f127" fmla="*/ f90 1 69"/>
                  <a:gd name="f128" fmla="*/ f91 1 50"/>
                  <a:gd name="f129" fmla="*/ f92 1 69"/>
                  <a:gd name="f130" fmla="*/ f93 1 50"/>
                  <a:gd name="f131" fmla="*/ f94 1 69"/>
                  <a:gd name="f132" fmla="*/ f95 1 69"/>
                  <a:gd name="f133" fmla="*/ f96 1 50"/>
                  <a:gd name="f134" fmla="*/ f97 1 69"/>
                  <a:gd name="f135" fmla="*/ f98 1 69"/>
                  <a:gd name="f136" fmla="*/ f99 1 50"/>
                  <a:gd name="f137" fmla="*/ f100 1 69"/>
                  <a:gd name="f138" fmla="*/ f101 1 50"/>
                  <a:gd name="f139" fmla="*/ f102 1 69"/>
                  <a:gd name="f140" fmla="*/ f103 1 69"/>
                  <a:gd name="f141" fmla="*/ f104 1 50"/>
                  <a:gd name="f142" fmla="*/ f105 1 69"/>
                  <a:gd name="f143" fmla="*/ f106 1 69"/>
                  <a:gd name="f144" fmla="*/ f107 1 50"/>
                  <a:gd name="f145" fmla="*/ f108 1 69"/>
                  <a:gd name="f146" fmla="*/ f109 1 50"/>
                  <a:gd name="f147" fmla="*/ 0 1 f72"/>
                  <a:gd name="f148" fmla="*/ f66 1 f72"/>
                  <a:gd name="f149" fmla="*/ 0 1 f73"/>
                  <a:gd name="f150" fmla="*/ f67 1 f73"/>
                  <a:gd name="f151" fmla="*/ f111 1 f72"/>
                  <a:gd name="f152" fmla="*/ f112 1 f73"/>
                  <a:gd name="f153" fmla="*/ f113 1 f72"/>
                  <a:gd name="f154" fmla="*/ f114 1 f72"/>
                  <a:gd name="f155" fmla="*/ f115 1 f73"/>
                  <a:gd name="f156" fmla="*/ f116 1 f72"/>
                  <a:gd name="f157" fmla="*/ f117 1 f73"/>
                  <a:gd name="f158" fmla="*/ f118 1 f72"/>
                  <a:gd name="f159" fmla="*/ f119 1 f73"/>
                  <a:gd name="f160" fmla="*/ f120 1 f72"/>
                  <a:gd name="f161" fmla="*/ f121 1 f73"/>
                  <a:gd name="f162" fmla="*/ f122 1 f73"/>
                  <a:gd name="f163" fmla="*/ f123 1 f72"/>
                  <a:gd name="f164" fmla="*/ f124 1 f73"/>
                  <a:gd name="f165" fmla="*/ f125 1 f72"/>
                  <a:gd name="f166" fmla="*/ f126 1 f73"/>
                  <a:gd name="f167" fmla="*/ f127 1 f72"/>
                  <a:gd name="f168" fmla="*/ f128 1 f73"/>
                  <a:gd name="f169" fmla="*/ f129 1 f72"/>
                  <a:gd name="f170" fmla="*/ f130 1 f73"/>
                  <a:gd name="f171" fmla="*/ f131 1 f72"/>
                  <a:gd name="f172" fmla="*/ f132 1 f72"/>
                  <a:gd name="f173" fmla="*/ f133 1 f73"/>
                  <a:gd name="f174" fmla="*/ f134 1 f72"/>
                  <a:gd name="f175" fmla="*/ f135 1 f72"/>
                  <a:gd name="f176" fmla="*/ f136 1 f73"/>
                  <a:gd name="f177" fmla="*/ f137 1 f72"/>
                  <a:gd name="f178" fmla="*/ f138 1 f73"/>
                  <a:gd name="f179" fmla="*/ f139 1 f72"/>
                  <a:gd name="f180" fmla="*/ f140 1 f72"/>
                  <a:gd name="f181" fmla="*/ f141 1 f73"/>
                  <a:gd name="f182" fmla="*/ f142 1 f72"/>
                  <a:gd name="f183" fmla="*/ f143 1 f72"/>
                  <a:gd name="f184" fmla="*/ f144 1 f73"/>
                  <a:gd name="f185" fmla="*/ f145 1 f72"/>
                  <a:gd name="f186" fmla="*/ f146 1 f73"/>
                  <a:gd name="f187" fmla="*/ f147 f63 1"/>
                  <a:gd name="f188" fmla="*/ f148 f63 1"/>
                  <a:gd name="f189" fmla="*/ f150 f64 1"/>
                  <a:gd name="f190" fmla="*/ f149 f64 1"/>
                  <a:gd name="f191" fmla="*/ f151 f63 1"/>
                  <a:gd name="f192" fmla="*/ f152 f64 1"/>
                  <a:gd name="f193" fmla="*/ f153 f63 1"/>
                  <a:gd name="f194" fmla="*/ f154 f63 1"/>
                  <a:gd name="f195" fmla="*/ f155 f64 1"/>
                  <a:gd name="f196" fmla="*/ f156 f63 1"/>
                  <a:gd name="f197" fmla="*/ f157 f64 1"/>
                  <a:gd name="f198" fmla="*/ f158 f63 1"/>
                  <a:gd name="f199" fmla="*/ f159 f64 1"/>
                  <a:gd name="f200" fmla="*/ f160 f63 1"/>
                  <a:gd name="f201" fmla="*/ f161 f64 1"/>
                  <a:gd name="f202" fmla="*/ f162 f64 1"/>
                  <a:gd name="f203" fmla="*/ f163 f63 1"/>
                  <a:gd name="f204" fmla="*/ f164 f64 1"/>
                  <a:gd name="f205" fmla="*/ f165 f63 1"/>
                  <a:gd name="f206" fmla="*/ f166 f64 1"/>
                  <a:gd name="f207" fmla="*/ f167 f63 1"/>
                  <a:gd name="f208" fmla="*/ f168 f64 1"/>
                  <a:gd name="f209" fmla="*/ f169 f63 1"/>
                  <a:gd name="f210" fmla="*/ f170 f64 1"/>
                  <a:gd name="f211" fmla="*/ f171 f63 1"/>
                  <a:gd name="f212" fmla="*/ f172 f63 1"/>
                  <a:gd name="f213" fmla="*/ f173 f64 1"/>
                  <a:gd name="f214" fmla="*/ f174 f63 1"/>
                  <a:gd name="f215" fmla="*/ f175 f63 1"/>
                  <a:gd name="f216" fmla="*/ f176 f64 1"/>
                  <a:gd name="f217" fmla="*/ f177 f63 1"/>
                  <a:gd name="f218" fmla="*/ f178 f64 1"/>
                  <a:gd name="f219" fmla="*/ f179 f63 1"/>
                  <a:gd name="f220" fmla="*/ f180 f63 1"/>
                  <a:gd name="f221" fmla="*/ f181 f64 1"/>
                  <a:gd name="f222" fmla="*/ f182 f63 1"/>
                  <a:gd name="f223" fmla="*/ f183 f63 1"/>
                  <a:gd name="f224" fmla="*/ f184 f64 1"/>
                  <a:gd name="f225" fmla="*/ f185 f63 1"/>
                  <a:gd name="f226" fmla="*/ f186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0">
                    <a:pos x="f191" y="f192"/>
                  </a:cxn>
                  <a:cxn ang="f110">
                    <a:pos x="f193" y="f192"/>
                  </a:cxn>
                  <a:cxn ang="f110">
                    <a:pos x="f194" y="f195"/>
                  </a:cxn>
                  <a:cxn ang="f110">
                    <a:pos x="f196" y="f197"/>
                  </a:cxn>
                  <a:cxn ang="f110">
                    <a:pos x="f198" y="f199"/>
                  </a:cxn>
                  <a:cxn ang="f110">
                    <a:pos x="f200" y="f201"/>
                  </a:cxn>
                  <a:cxn ang="f110">
                    <a:pos x="f191" y="f202"/>
                  </a:cxn>
                  <a:cxn ang="f110">
                    <a:pos x="f203" y="f204"/>
                  </a:cxn>
                  <a:cxn ang="f110">
                    <a:pos x="f205" y="f206"/>
                  </a:cxn>
                  <a:cxn ang="f110">
                    <a:pos x="f207" y="f208"/>
                  </a:cxn>
                  <a:cxn ang="f110">
                    <a:pos x="f209" y="f210"/>
                  </a:cxn>
                  <a:cxn ang="f110">
                    <a:pos x="f211" y="f202"/>
                  </a:cxn>
                  <a:cxn ang="f110">
                    <a:pos x="f212" y="f213"/>
                  </a:cxn>
                  <a:cxn ang="f110">
                    <a:pos x="f214" y="f208"/>
                  </a:cxn>
                  <a:cxn ang="f110">
                    <a:pos x="f215" y="f216"/>
                  </a:cxn>
                  <a:cxn ang="f110">
                    <a:pos x="f217" y="f218"/>
                  </a:cxn>
                  <a:cxn ang="f110">
                    <a:pos x="f219" y="f208"/>
                  </a:cxn>
                  <a:cxn ang="f110">
                    <a:pos x="f220" y="f221"/>
                  </a:cxn>
                  <a:cxn ang="f110">
                    <a:pos x="f222" y="f213"/>
                  </a:cxn>
                  <a:cxn ang="f110">
                    <a:pos x="f223" y="f224"/>
                  </a:cxn>
                  <a:cxn ang="f110">
                    <a:pos x="f225" y="f199"/>
                  </a:cxn>
                  <a:cxn ang="f110">
                    <a:pos x="f223" y="f197"/>
                  </a:cxn>
                  <a:cxn ang="f110">
                    <a:pos x="f198" y="f226"/>
                  </a:cxn>
                  <a:cxn ang="f110">
                    <a:pos x="f191" y="f192"/>
                  </a:cxn>
                </a:cxnLst>
                <a:rect l="f187" t="f190" r="f188" b="f189"/>
                <a:pathLst>
                  <a:path w="69" h="50">
                    <a:moveTo>
                      <a:pt x="f8" y="f9"/>
                    </a:moveTo>
                    <a:cubicBezTo>
                      <a:pt x="f8" y="f9"/>
                      <a:pt x="f10" y="f5"/>
                      <a:pt x="f10" y="f9"/>
                    </a:cubicBezTo>
                    <a:cubicBezTo>
                      <a:pt x="f11" y="f12"/>
                      <a:pt x="f13" y="f12"/>
                      <a:pt x="f14" y="f15"/>
                    </a:cubicBezTo>
                    <a:cubicBezTo>
                      <a:pt x="f16" y="f15"/>
                      <a:pt x="f17" y="f18"/>
                      <a:pt x="f19" y="f18"/>
                    </a:cubicBezTo>
                    <a:cubicBezTo>
                      <a:pt x="f20" y="f21"/>
                      <a:pt x="f20" y="f19"/>
                      <a:pt x="f17" y="f22"/>
                    </a:cubicBezTo>
                    <a:cubicBezTo>
                      <a:pt x="f14" y="f23"/>
                      <a:pt x="f13" y="f14"/>
                      <a:pt x="f13" y="f8"/>
                    </a:cubicBezTo>
                    <a:cubicBezTo>
                      <a:pt x="f24" y="f11"/>
                      <a:pt x="f24" y="f10"/>
                      <a:pt x="f8" y="f10"/>
                    </a:cubicBezTo>
                    <a:cubicBezTo>
                      <a:pt x="f25" y="f24"/>
                      <a:pt x="f26" y="f27"/>
                      <a:pt x="f28" y="f28"/>
                    </a:cubicBezTo>
                    <a:cubicBezTo>
                      <a:pt x="f29" y="f30"/>
                      <a:pt x="f29" y="f31"/>
                      <a:pt x="f29" y="f32"/>
                    </a:cubicBezTo>
                    <a:cubicBezTo>
                      <a:pt x="f30" y="f33"/>
                      <a:pt x="f34" y="f35"/>
                      <a:pt x="f36" y="f37"/>
                    </a:cubicBezTo>
                    <a:cubicBezTo>
                      <a:pt x="f38" y="f39"/>
                      <a:pt x="f40" y="f34"/>
                      <a:pt x="f41" y="f25"/>
                    </a:cubicBezTo>
                    <a:cubicBezTo>
                      <a:pt x="f42" y="f43"/>
                      <a:pt x="f44" y="f10"/>
                      <a:pt x="f6" y="f10"/>
                    </a:cubicBezTo>
                    <a:cubicBezTo>
                      <a:pt x="f45" y="f26"/>
                      <a:pt x="f46" y="f25"/>
                      <a:pt x="f47" y="f34"/>
                    </a:cubicBezTo>
                    <a:cubicBezTo>
                      <a:pt x="f48" y="f49"/>
                      <a:pt x="f7" y="f50"/>
                      <a:pt x="f38" y="f37"/>
                    </a:cubicBezTo>
                    <a:cubicBezTo>
                      <a:pt x="f35" y="f51"/>
                      <a:pt x="f52" y="f38"/>
                      <a:pt x="f50" y="f53"/>
                    </a:cubicBezTo>
                    <a:cubicBezTo>
                      <a:pt x="f34" y="f7"/>
                      <a:pt x="f29" y="f7"/>
                      <a:pt x="f25" y="f35"/>
                    </a:cubicBezTo>
                    <a:cubicBezTo>
                      <a:pt x="f26" y="f37"/>
                      <a:pt x="f54" y="f33"/>
                      <a:pt x="f11" y="f37"/>
                    </a:cubicBezTo>
                    <a:cubicBezTo>
                      <a:pt x="f55" y="f52"/>
                      <a:pt x="f17" y="f52"/>
                      <a:pt x="f22" y="f31"/>
                    </a:cubicBezTo>
                    <a:cubicBezTo>
                      <a:pt x="f20" y="f31"/>
                      <a:pt x="f20" y="f34"/>
                      <a:pt x="f20" y="f34"/>
                    </a:cubicBezTo>
                    <a:cubicBezTo>
                      <a:pt x="f18" y="f29"/>
                      <a:pt x="f12" y="f54"/>
                      <a:pt x="f56" y="f13"/>
                    </a:cubicBezTo>
                    <a:cubicBezTo>
                      <a:pt x="f57" y="f14"/>
                      <a:pt x="f57" y="f23"/>
                      <a:pt x="f58" y="f22"/>
                    </a:cubicBezTo>
                    <a:cubicBezTo>
                      <a:pt x="f5" y="f59"/>
                      <a:pt x="f9" y="f15"/>
                      <a:pt x="f56" y="f18"/>
                    </a:cubicBezTo>
                    <a:cubicBezTo>
                      <a:pt x="f15" y="f9"/>
                      <a:pt x="f59" y="f5"/>
                      <a:pt x="f17" y="f57"/>
                    </a:cubicBezTo>
                    <a:cubicBezTo>
                      <a:pt x="f60" y="f18"/>
                      <a:pt x="f61" y="f5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09" name="Freeform 710">
                <a:extLst>
                  <a:ext uri="{FF2B5EF4-FFF2-40B4-BE49-F238E27FC236}">
                    <a16:creationId xmlns:a16="http://schemas.microsoft.com/office/drawing/2014/main" id="{3AC17A82-922A-9CF4-872D-F63DA532FBF6}"/>
                  </a:ext>
                </a:extLst>
              </p:cNvPr>
              <p:cNvSpPr/>
              <p:nvPr/>
            </p:nvSpPr>
            <p:spPr>
              <a:xfrm>
                <a:off x="7291389" y="4756151"/>
                <a:ext cx="111127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"/>
                  <a:gd name="f7" fmla="val 26"/>
                  <a:gd name="f8" fmla="val 42"/>
                  <a:gd name="f9" fmla="val 4"/>
                  <a:gd name="f10" fmla="val 43"/>
                  <a:gd name="f11" fmla="val 5"/>
                  <a:gd name="f12" fmla="val 6"/>
                  <a:gd name="f13" fmla="val 8"/>
                  <a:gd name="f14" fmla="val 41"/>
                  <a:gd name="f15" fmla="val 10"/>
                  <a:gd name="f16" fmla="val 39"/>
                  <a:gd name="f17" fmla="val 14"/>
                  <a:gd name="f18" fmla="val 35"/>
                  <a:gd name="f19" fmla="val 11"/>
                  <a:gd name="f20" fmla="val 32"/>
                  <a:gd name="f21" fmla="val 9"/>
                  <a:gd name="f22" fmla="val 31"/>
                  <a:gd name="f23" fmla="val 30"/>
                  <a:gd name="f24" fmla="val 15"/>
                  <a:gd name="f25" fmla="val 29"/>
                  <a:gd name="f26" fmla="val 16"/>
                  <a:gd name="f27" fmla="val 22"/>
                  <a:gd name="f28" fmla="val 18"/>
                  <a:gd name="f29" fmla="val 23"/>
                  <a:gd name="f30" fmla="val 25"/>
                  <a:gd name="f31" fmla="val 3"/>
                  <a:gd name="f32" fmla="val 24"/>
                  <a:gd name="f33" fmla="val 1"/>
                  <a:gd name="f34" fmla="val 21"/>
                  <a:gd name="f35" fmla="val 17"/>
                  <a:gd name="f36" fmla="val 27"/>
                  <a:gd name="f37" fmla="val 33"/>
                  <a:gd name="f38" fmla="val 2"/>
                  <a:gd name="f39" fmla="val 37"/>
                  <a:gd name="f40" fmla="val 40"/>
                  <a:gd name="f41" fmla="+- 0 0 -90"/>
                  <a:gd name="f42" fmla="*/ f3 1 46"/>
                  <a:gd name="f43" fmla="*/ f4 1 26"/>
                  <a:gd name="f44" fmla="val f5"/>
                  <a:gd name="f45" fmla="val f6"/>
                  <a:gd name="f46" fmla="val f7"/>
                  <a:gd name="f47" fmla="*/ f41 f0 1"/>
                  <a:gd name="f48" fmla="+- f46 0 f44"/>
                  <a:gd name="f49" fmla="+- f45 0 f44"/>
                  <a:gd name="f50" fmla="*/ f47 1 f2"/>
                  <a:gd name="f51" fmla="*/ f49 1 46"/>
                  <a:gd name="f52" fmla="*/ f48 1 26"/>
                  <a:gd name="f53" fmla="*/ 42 f49 1"/>
                  <a:gd name="f54" fmla="*/ 4 f48 1"/>
                  <a:gd name="f55" fmla="*/ 43 f49 1"/>
                  <a:gd name="f56" fmla="*/ 8 f48 1"/>
                  <a:gd name="f57" fmla="*/ 35 f49 1"/>
                  <a:gd name="f58" fmla="*/ 11 f48 1"/>
                  <a:gd name="f59" fmla="*/ 30 f49 1"/>
                  <a:gd name="f60" fmla="*/ 14 f48 1"/>
                  <a:gd name="f61" fmla="*/ 29 f49 1"/>
                  <a:gd name="f62" fmla="*/ 16 f48 1"/>
                  <a:gd name="f63" fmla="*/ 9 f49 1"/>
                  <a:gd name="f64" fmla="*/ 25 f48 1"/>
                  <a:gd name="f65" fmla="*/ 1 f49 1"/>
                  <a:gd name="f66" fmla="*/ 21 f48 1"/>
                  <a:gd name="f67" fmla="*/ 5 f49 1"/>
                  <a:gd name="f68" fmla="*/ 23 f49 1"/>
                  <a:gd name="f69" fmla="*/ 6 f48 1"/>
                  <a:gd name="f70" fmla="*/ 33 f49 1"/>
                  <a:gd name="f71" fmla="*/ 2 f48 1"/>
                  <a:gd name="f72" fmla="+- f50 0 f1"/>
                  <a:gd name="f73" fmla="*/ f53 1 46"/>
                  <a:gd name="f74" fmla="*/ f54 1 26"/>
                  <a:gd name="f75" fmla="*/ f55 1 46"/>
                  <a:gd name="f76" fmla="*/ f56 1 26"/>
                  <a:gd name="f77" fmla="*/ f57 1 46"/>
                  <a:gd name="f78" fmla="*/ f58 1 26"/>
                  <a:gd name="f79" fmla="*/ f59 1 46"/>
                  <a:gd name="f80" fmla="*/ f60 1 26"/>
                  <a:gd name="f81" fmla="*/ f61 1 46"/>
                  <a:gd name="f82" fmla="*/ f62 1 26"/>
                  <a:gd name="f83" fmla="*/ f63 1 46"/>
                  <a:gd name="f84" fmla="*/ f64 1 26"/>
                  <a:gd name="f85" fmla="*/ f65 1 46"/>
                  <a:gd name="f86" fmla="*/ f66 1 26"/>
                  <a:gd name="f87" fmla="*/ f67 1 46"/>
                  <a:gd name="f88" fmla="*/ f68 1 46"/>
                  <a:gd name="f89" fmla="*/ f69 1 26"/>
                  <a:gd name="f90" fmla="*/ f70 1 46"/>
                  <a:gd name="f91" fmla="*/ f71 1 26"/>
                  <a:gd name="f92" fmla="*/ 0 1 f51"/>
                  <a:gd name="f93" fmla="*/ f45 1 f51"/>
                  <a:gd name="f94" fmla="*/ 0 1 f52"/>
                  <a:gd name="f95" fmla="*/ f46 1 f52"/>
                  <a:gd name="f96" fmla="*/ f73 1 f51"/>
                  <a:gd name="f97" fmla="*/ f74 1 f52"/>
                  <a:gd name="f98" fmla="*/ f75 1 f51"/>
                  <a:gd name="f99" fmla="*/ f76 1 f52"/>
                  <a:gd name="f100" fmla="*/ f77 1 f51"/>
                  <a:gd name="f101" fmla="*/ f78 1 f52"/>
                  <a:gd name="f102" fmla="*/ f79 1 f51"/>
                  <a:gd name="f103" fmla="*/ f80 1 f52"/>
                  <a:gd name="f104" fmla="*/ f81 1 f51"/>
                  <a:gd name="f105" fmla="*/ f82 1 f52"/>
                  <a:gd name="f106" fmla="*/ f83 1 f51"/>
                  <a:gd name="f107" fmla="*/ f84 1 f52"/>
                  <a:gd name="f108" fmla="*/ f85 1 f51"/>
                  <a:gd name="f109" fmla="*/ f86 1 f52"/>
                  <a:gd name="f110" fmla="*/ f87 1 f51"/>
                  <a:gd name="f111" fmla="*/ f88 1 f51"/>
                  <a:gd name="f112" fmla="*/ f89 1 f52"/>
                  <a:gd name="f113" fmla="*/ f90 1 f51"/>
                  <a:gd name="f114" fmla="*/ f91 1 f52"/>
                  <a:gd name="f115" fmla="*/ f92 f42 1"/>
                  <a:gd name="f116" fmla="*/ f93 f42 1"/>
                  <a:gd name="f117" fmla="*/ f95 f43 1"/>
                  <a:gd name="f118" fmla="*/ f94 f43 1"/>
                  <a:gd name="f119" fmla="*/ f96 f42 1"/>
                  <a:gd name="f120" fmla="*/ f97 f43 1"/>
                  <a:gd name="f121" fmla="*/ f98 f42 1"/>
                  <a:gd name="f122" fmla="*/ f99 f43 1"/>
                  <a:gd name="f123" fmla="*/ f100 f42 1"/>
                  <a:gd name="f124" fmla="*/ f101 f43 1"/>
                  <a:gd name="f125" fmla="*/ f102 f42 1"/>
                  <a:gd name="f126" fmla="*/ f103 f43 1"/>
                  <a:gd name="f127" fmla="*/ f104 f42 1"/>
                  <a:gd name="f128" fmla="*/ f105 f43 1"/>
                  <a:gd name="f129" fmla="*/ f106 f42 1"/>
                  <a:gd name="f130" fmla="*/ f107 f43 1"/>
                  <a:gd name="f131" fmla="*/ f108 f42 1"/>
                  <a:gd name="f132" fmla="*/ f109 f43 1"/>
                  <a:gd name="f133" fmla="*/ f110 f42 1"/>
                  <a:gd name="f134" fmla="*/ f111 f42 1"/>
                  <a:gd name="f135" fmla="*/ f112 f43 1"/>
                  <a:gd name="f136" fmla="*/ f113 f42 1"/>
                  <a:gd name="f137" fmla="*/ f114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9" y="f120"/>
                  </a:cxn>
                  <a:cxn ang="f72">
                    <a:pos x="f121" y="f122"/>
                  </a:cxn>
                  <a:cxn ang="f72">
                    <a:pos x="f123" y="f124"/>
                  </a:cxn>
                  <a:cxn ang="f72">
                    <a:pos x="f125" y="f126"/>
                  </a:cxn>
                  <a:cxn ang="f72">
                    <a:pos x="f127" y="f128"/>
                  </a:cxn>
                  <a:cxn ang="f72">
                    <a:pos x="f129" y="f130"/>
                  </a:cxn>
                  <a:cxn ang="f72">
                    <a:pos x="f131" y="f132"/>
                  </a:cxn>
                  <a:cxn ang="f72">
                    <a:pos x="f133" y="f126"/>
                  </a:cxn>
                  <a:cxn ang="f72">
                    <a:pos x="f134" y="f135"/>
                  </a:cxn>
                  <a:cxn ang="f72">
                    <a:pos x="f136" y="f137"/>
                  </a:cxn>
                  <a:cxn ang="f72">
                    <a:pos x="f119" y="f120"/>
                  </a:cxn>
                </a:cxnLst>
                <a:rect l="f115" t="f118" r="f116" b="f117"/>
                <a:pathLst>
                  <a:path w="46" h="26">
                    <a:moveTo>
                      <a:pt x="f8" y="f9"/>
                    </a:moveTo>
                    <a:cubicBezTo>
                      <a:pt x="f10" y="f11"/>
                      <a:pt x="f6" y="f12"/>
                      <a:pt x="f10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15"/>
                      <a:pt x="f23" y="f17"/>
                    </a:cubicBezTo>
                    <a:cubicBezTo>
                      <a:pt x="f23" y="f24"/>
                      <a:pt x="f25" y="f26"/>
                      <a:pt x="f25" y="f26"/>
                    </a:cubicBezTo>
                    <a:cubicBezTo>
                      <a:pt x="f27" y="f28"/>
                      <a:pt x="f26" y="f29"/>
                      <a:pt x="f21" y="f30"/>
                    </a:cubicBezTo>
                    <a:cubicBezTo>
                      <a:pt x="f12" y="f7"/>
                      <a:pt x="f31" y="f32"/>
                      <a:pt x="f33" y="f34"/>
                    </a:cubicBezTo>
                    <a:cubicBezTo>
                      <a:pt x="f5" y="f35"/>
                      <a:pt x="f31" y="f24"/>
                      <a:pt x="f11" y="f17"/>
                    </a:cubicBezTo>
                    <a:cubicBezTo>
                      <a:pt x="f19" y="f15"/>
                      <a:pt x="f35" y="f21"/>
                      <a:pt x="f29" y="f12"/>
                    </a:cubicBezTo>
                    <a:cubicBezTo>
                      <a:pt x="f36" y="f11"/>
                      <a:pt x="f23" y="f9"/>
                      <a:pt x="f37" y="f38"/>
                    </a:cubicBezTo>
                    <a:cubicBezTo>
                      <a:pt x="f39" y="f5"/>
                      <a:pt x="f40" y="f5"/>
                      <a:pt x="f8" y="f9"/>
                    </a:cubicBezTo>
                    <a:close/>
                  </a:path>
                </a:pathLst>
              </a:custGeom>
              <a:solidFill>
                <a:srgbClr val="A729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0" name="Freeform 711">
                <a:extLst>
                  <a:ext uri="{FF2B5EF4-FFF2-40B4-BE49-F238E27FC236}">
                    <a16:creationId xmlns:a16="http://schemas.microsoft.com/office/drawing/2014/main" id="{AB3DC3AD-D161-701E-104B-8F77F89A3043}"/>
                  </a:ext>
                </a:extLst>
              </p:cNvPr>
              <p:cNvSpPr/>
              <p:nvPr/>
            </p:nvSpPr>
            <p:spPr>
              <a:xfrm>
                <a:off x="7261222" y="4683127"/>
                <a:ext cx="76196" cy="4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20"/>
                  <a:gd name="f8" fmla="val 29"/>
                  <a:gd name="f9" fmla="val 3"/>
                  <a:gd name="f10" fmla="val 31"/>
                  <a:gd name="f11" fmla="val 4"/>
                  <a:gd name="f12" fmla="val 6"/>
                  <a:gd name="f13" fmla="val 8"/>
                  <a:gd name="f14" fmla="val 10"/>
                  <a:gd name="f15" fmla="val 11"/>
                  <a:gd name="f16" fmla="val 27"/>
                  <a:gd name="f17" fmla="val 22"/>
                  <a:gd name="f18" fmla="val 18"/>
                  <a:gd name="f19" fmla="val 13"/>
                  <a:gd name="f20" fmla="val 16"/>
                  <a:gd name="f21" fmla="val 1"/>
                  <a:gd name="f22" fmla="val 2"/>
                  <a:gd name="f23" fmla="val 12"/>
                  <a:gd name="f24" fmla="val 21"/>
                  <a:gd name="f25" fmla="val 24"/>
                  <a:gd name="f26" fmla="+- 0 0 -90"/>
                  <a:gd name="f27" fmla="*/ f3 1 32"/>
                  <a:gd name="f28" fmla="*/ f4 1 20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32"/>
                  <a:gd name="f37" fmla="*/ f33 1 20"/>
                  <a:gd name="f38" fmla="*/ 29 f34 1"/>
                  <a:gd name="f39" fmla="*/ 3 f33 1"/>
                  <a:gd name="f40" fmla="*/ 32 f34 1"/>
                  <a:gd name="f41" fmla="*/ 8 f33 1"/>
                  <a:gd name="f42" fmla="*/ 27 f34 1"/>
                  <a:gd name="f43" fmla="*/ 11 f33 1"/>
                  <a:gd name="f44" fmla="*/ 13 f34 1"/>
                  <a:gd name="f45" fmla="*/ 16 f33 1"/>
                  <a:gd name="f46" fmla="*/ 3 f34 1"/>
                  <a:gd name="f47" fmla="*/ 2 f34 1"/>
                  <a:gd name="f48" fmla="*/ 12 f34 1"/>
                  <a:gd name="f49" fmla="*/ 2 f33 1"/>
                  <a:gd name="f50" fmla="*/ 21 f34 1"/>
                  <a:gd name="f51" fmla="*/ 1 f33 1"/>
                  <a:gd name="f52" fmla="+- f35 0 f1"/>
                  <a:gd name="f53" fmla="*/ f38 1 32"/>
                  <a:gd name="f54" fmla="*/ f39 1 20"/>
                  <a:gd name="f55" fmla="*/ f40 1 32"/>
                  <a:gd name="f56" fmla="*/ f41 1 20"/>
                  <a:gd name="f57" fmla="*/ f42 1 32"/>
                  <a:gd name="f58" fmla="*/ f43 1 20"/>
                  <a:gd name="f59" fmla="*/ f44 1 32"/>
                  <a:gd name="f60" fmla="*/ f45 1 20"/>
                  <a:gd name="f61" fmla="*/ f46 1 32"/>
                  <a:gd name="f62" fmla="*/ f47 1 32"/>
                  <a:gd name="f63" fmla="*/ f48 1 32"/>
                  <a:gd name="f64" fmla="*/ f49 1 20"/>
                  <a:gd name="f65" fmla="*/ f50 1 32"/>
                  <a:gd name="f66" fmla="*/ f51 1 20"/>
                  <a:gd name="f67" fmla="*/ 0 1 f36"/>
                  <a:gd name="f68" fmla="*/ f30 1 f36"/>
                  <a:gd name="f69" fmla="*/ 0 1 f37"/>
                  <a:gd name="f70" fmla="*/ f31 1 f37"/>
                  <a:gd name="f71" fmla="*/ f53 1 f36"/>
                  <a:gd name="f72" fmla="*/ f54 1 f37"/>
                  <a:gd name="f73" fmla="*/ f55 1 f36"/>
                  <a:gd name="f74" fmla="*/ f56 1 f37"/>
                  <a:gd name="f75" fmla="*/ f57 1 f36"/>
                  <a:gd name="f76" fmla="*/ f58 1 f37"/>
                  <a:gd name="f77" fmla="*/ f59 1 f36"/>
                  <a:gd name="f78" fmla="*/ f60 1 f37"/>
                  <a:gd name="f79" fmla="*/ f61 1 f36"/>
                  <a:gd name="f80" fmla="*/ f62 1 f36"/>
                  <a:gd name="f81" fmla="*/ f63 1 f36"/>
                  <a:gd name="f82" fmla="*/ f64 1 f37"/>
                  <a:gd name="f83" fmla="*/ f65 1 f36"/>
                  <a:gd name="f84" fmla="*/ f66 1 f37"/>
                  <a:gd name="f85" fmla="*/ f67 f27 1"/>
                  <a:gd name="f86" fmla="*/ f68 f27 1"/>
                  <a:gd name="f87" fmla="*/ f70 f28 1"/>
                  <a:gd name="f88" fmla="*/ f69 f28 1"/>
                  <a:gd name="f89" fmla="*/ f71 f27 1"/>
                  <a:gd name="f90" fmla="*/ f72 f28 1"/>
                  <a:gd name="f91" fmla="*/ f73 f27 1"/>
                  <a:gd name="f92" fmla="*/ f74 f28 1"/>
                  <a:gd name="f93" fmla="*/ f75 f27 1"/>
                  <a:gd name="f94" fmla="*/ f76 f28 1"/>
                  <a:gd name="f95" fmla="*/ f77 f27 1"/>
                  <a:gd name="f96" fmla="*/ f78 f28 1"/>
                  <a:gd name="f97" fmla="*/ f79 f27 1"/>
                  <a:gd name="f98" fmla="*/ f80 f27 1"/>
                  <a:gd name="f99" fmla="*/ f81 f27 1"/>
                  <a:gd name="f100" fmla="*/ f82 f28 1"/>
                  <a:gd name="f101" fmla="*/ f83 f27 1"/>
                  <a:gd name="f102" fmla="*/ f84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97" y="f96"/>
                  </a:cxn>
                  <a:cxn ang="f52">
                    <a:pos x="f98" y="f92"/>
                  </a:cxn>
                  <a:cxn ang="f52">
                    <a:pos x="f99" y="f100"/>
                  </a:cxn>
                  <a:cxn ang="f52">
                    <a:pos x="f101" y="f102"/>
                  </a:cxn>
                  <a:cxn ang="f52">
                    <a:pos x="f89" y="f90"/>
                  </a:cxn>
                </a:cxnLst>
                <a:rect l="f85" t="f88" r="f86" b="f87"/>
                <a:pathLst>
                  <a:path w="32" h="20">
                    <a:moveTo>
                      <a:pt x="f8" y="f9"/>
                    </a:moveTo>
                    <a:cubicBezTo>
                      <a:pt x="f10" y="f11"/>
                      <a:pt x="f6" y="f12"/>
                      <a:pt x="f6" y="f13"/>
                    </a:cubicBezTo>
                    <a:cubicBezTo>
                      <a:pt x="f10" y="f14"/>
                      <a:pt x="f8" y="f15"/>
                      <a:pt x="f16" y="f15"/>
                    </a:cubicBezTo>
                    <a:cubicBezTo>
                      <a:pt x="f17" y="f15"/>
                      <a:pt x="f18" y="f19"/>
                      <a:pt x="f19" y="f20"/>
                    </a:cubicBezTo>
                    <a:cubicBezTo>
                      <a:pt x="f14" y="f18"/>
                      <a:pt x="f12" y="f7"/>
                      <a:pt x="f9" y="f20"/>
                    </a:cubicBezTo>
                    <a:cubicBezTo>
                      <a:pt x="f21" y="f19"/>
                      <a:pt x="f5" y="f14"/>
                      <a:pt x="f22" y="f13"/>
                    </a:cubicBezTo>
                    <a:cubicBezTo>
                      <a:pt x="f11" y="f11"/>
                      <a:pt x="f13" y="f22"/>
                      <a:pt x="f23" y="f22"/>
                    </a:cubicBezTo>
                    <a:cubicBezTo>
                      <a:pt x="f20" y="f9"/>
                      <a:pt x="f18" y="f9"/>
                      <a:pt x="f24" y="f21"/>
                    </a:cubicBezTo>
                    <a:cubicBezTo>
                      <a:pt x="f25" y="f5"/>
                      <a:pt x="f16" y="f5"/>
                      <a:pt x="f8" y="f9"/>
                    </a:cubicBezTo>
                    <a:close/>
                  </a:path>
                </a:pathLst>
              </a:custGeom>
              <a:solidFill>
                <a:srgbClr val="A92B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1" name="Freeform 712">
                <a:extLst>
                  <a:ext uri="{FF2B5EF4-FFF2-40B4-BE49-F238E27FC236}">
                    <a16:creationId xmlns:a16="http://schemas.microsoft.com/office/drawing/2014/main" id="{AB5E94DA-39EB-9AB8-A24F-9BE7030F422C}"/>
                  </a:ext>
                </a:extLst>
              </p:cNvPr>
              <p:cNvSpPr/>
              <p:nvPr/>
            </p:nvSpPr>
            <p:spPr>
              <a:xfrm>
                <a:off x="7261222" y="4733931"/>
                <a:ext cx="73023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3"/>
                  <a:gd name="f9" fmla="val 5"/>
                  <a:gd name="f10" fmla="val 11"/>
                  <a:gd name="f11" fmla="val 18"/>
                  <a:gd name="f12" fmla="val 1"/>
                  <a:gd name="f13" fmla="val 27"/>
                  <a:gd name="f14" fmla="val 30"/>
                  <a:gd name="f15" fmla="val 6"/>
                  <a:gd name="f16" fmla="val 9"/>
                  <a:gd name="f17" fmla="val 29"/>
                  <a:gd name="f18" fmla="val 24"/>
                  <a:gd name="f19" fmla="val 17"/>
                  <a:gd name="f20" fmla="val 10"/>
                  <a:gd name="f21" fmla="val 15"/>
                  <a:gd name="f22" fmla="val 14"/>
                  <a:gd name="f23" fmla="val 12"/>
                  <a:gd name="f24" fmla="val 2"/>
                  <a:gd name="f25" fmla="val 16"/>
                  <a:gd name="f26" fmla="val 13"/>
                  <a:gd name="f27" fmla="+- 0 0 -90"/>
                  <a:gd name="f28" fmla="*/ f3 1 31"/>
                  <a:gd name="f29" fmla="*/ f4 1 19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1"/>
                  <a:gd name="f38" fmla="*/ f34 1 19"/>
                  <a:gd name="f39" fmla="*/ 3 f35 1"/>
                  <a:gd name="f40" fmla="*/ 5 f34 1"/>
                  <a:gd name="f41" fmla="*/ 27 f35 1"/>
                  <a:gd name="f42" fmla="*/ 0 f34 1"/>
                  <a:gd name="f43" fmla="*/ 30 f35 1"/>
                  <a:gd name="f44" fmla="*/ 6 f34 1"/>
                  <a:gd name="f45" fmla="*/ 9 f34 1"/>
                  <a:gd name="f46" fmla="*/ 17 f35 1"/>
                  <a:gd name="f47" fmla="*/ 10 f34 1"/>
                  <a:gd name="f48" fmla="*/ 9 f35 1"/>
                  <a:gd name="f49" fmla="*/ 17 f34 1"/>
                  <a:gd name="f50" fmla="*/ 2 f35 1"/>
                  <a:gd name="f51" fmla="*/ 16 f34 1"/>
                  <a:gd name="f52" fmla="+- f36 0 f1"/>
                  <a:gd name="f53" fmla="*/ f39 1 31"/>
                  <a:gd name="f54" fmla="*/ f40 1 19"/>
                  <a:gd name="f55" fmla="*/ f41 1 31"/>
                  <a:gd name="f56" fmla="*/ f42 1 19"/>
                  <a:gd name="f57" fmla="*/ f43 1 31"/>
                  <a:gd name="f58" fmla="*/ f44 1 19"/>
                  <a:gd name="f59" fmla="*/ f45 1 19"/>
                  <a:gd name="f60" fmla="*/ f46 1 31"/>
                  <a:gd name="f61" fmla="*/ f47 1 19"/>
                  <a:gd name="f62" fmla="*/ f48 1 31"/>
                  <a:gd name="f63" fmla="*/ f49 1 19"/>
                  <a:gd name="f64" fmla="*/ f50 1 31"/>
                  <a:gd name="f65" fmla="*/ f51 1 19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8"/>
                  <a:gd name="f77" fmla="*/ f60 1 f37"/>
                  <a:gd name="f78" fmla="*/ f61 1 f38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9 1"/>
                  <a:gd name="f94" fmla="*/ f77 f28 1"/>
                  <a:gd name="f95" fmla="*/ f78 f29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89" y="f93"/>
                  </a:cxn>
                  <a:cxn ang="f52">
                    <a:pos x="f94" y="f95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1" h="19">
                    <a:moveTo>
                      <a:pt x="f8" y="f9"/>
                    </a:moveTo>
                    <a:cubicBezTo>
                      <a:pt x="f10" y="f9"/>
                      <a:pt x="f11" y="f12"/>
                      <a:pt x="f13" y="f5"/>
                    </a:cubicBezTo>
                    <a:cubicBezTo>
                      <a:pt x="f14" y="f5"/>
                      <a:pt x="f14" y="f8"/>
                      <a:pt x="f14" y="f15"/>
                    </a:cubicBezTo>
                    <a:cubicBezTo>
                      <a:pt x="f6" y="f16"/>
                      <a:pt x="f17" y="f16"/>
                      <a:pt x="f13" y="f16"/>
                    </a:cubicBezTo>
                    <a:cubicBezTo>
                      <a:pt x="f18" y="f10"/>
                      <a:pt x="f11" y="f16"/>
                      <a:pt x="f19" y="f20"/>
                    </a:cubicBezTo>
                    <a:cubicBezTo>
                      <a:pt x="f21" y="f22"/>
                      <a:pt x="f23" y="f21"/>
                      <a:pt x="f16" y="f19"/>
                    </a:cubicBezTo>
                    <a:cubicBezTo>
                      <a:pt x="f15" y="f11"/>
                      <a:pt x="f8" y="f7"/>
                      <a:pt x="f24" y="f25"/>
                    </a:cubicBezTo>
                    <a:cubicBezTo>
                      <a:pt x="f5" y="f26"/>
                      <a:pt x="f5" y="f16"/>
                      <a:pt x="f8" y="f9"/>
                    </a:cubicBezTo>
                    <a:close/>
                  </a:path>
                </a:pathLst>
              </a:custGeom>
              <a:solidFill>
                <a:srgbClr val="A52A6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2" name="Freeform 713">
                <a:extLst>
                  <a:ext uri="{FF2B5EF4-FFF2-40B4-BE49-F238E27FC236}">
                    <a16:creationId xmlns:a16="http://schemas.microsoft.com/office/drawing/2014/main" id="{BB2B0F8E-4DD2-FB52-10F2-0F2DD0325811}"/>
                  </a:ext>
                </a:extLst>
              </p:cNvPr>
              <p:cNvSpPr/>
              <p:nvPr/>
            </p:nvSpPr>
            <p:spPr>
              <a:xfrm>
                <a:off x="7343774" y="4578355"/>
                <a:ext cx="5397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7"/>
                  <a:gd name="f8" fmla="val 3"/>
                  <a:gd name="f9" fmla="val 12"/>
                  <a:gd name="f10" fmla="val 2"/>
                  <a:gd name="f11" fmla="val 9"/>
                  <a:gd name="f12" fmla="val 6"/>
                  <a:gd name="f13" fmla="val 5"/>
                  <a:gd name="f14" fmla="val 15"/>
                  <a:gd name="f15" fmla="val 1"/>
                  <a:gd name="f16" fmla="val 4"/>
                  <a:gd name="f17" fmla="val 16"/>
                  <a:gd name="f18" fmla="val 11"/>
                  <a:gd name="f19" fmla="val 14"/>
                  <a:gd name="f20" fmla="val 13"/>
                  <a:gd name="f21" fmla="val 7"/>
                  <a:gd name="f22" fmla="+- 0 0 -90"/>
                  <a:gd name="f23" fmla="*/ f3 1 22"/>
                  <a:gd name="f24" fmla="*/ f4 1 17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22"/>
                  <a:gd name="f33" fmla="*/ f29 1 17"/>
                  <a:gd name="f34" fmla="*/ 3 f30 1"/>
                  <a:gd name="f35" fmla="*/ 12 f29 1"/>
                  <a:gd name="f36" fmla="*/ 3 f29 1"/>
                  <a:gd name="f37" fmla="*/ 17 f30 1"/>
                  <a:gd name="f38" fmla="*/ 4 f29 1"/>
                  <a:gd name="f39" fmla="*/ 15 f30 1"/>
                  <a:gd name="f40" fmla="*/ 14 f29 1"/>
                  <a:gd name="f41" fmla="+- f31 0 f1"/>
                  <a:gd name="f42" fmla="*/ f34 1 22"/>
                  <a:gd name="f43" fmla="*/ f35 1 17"/>
                  <a:gd name="f44" fmla="*/ f36 1 17"/>
                  <a:gd name="f45" fmla="*/ f37 1 22"/>
                  <a:gd name="f46" fmla="*/ f38 1 17"/>
                  <a:gd name="f47" fmla="*/ f39 1 22"/>
                  <a:gd name="f48" fmla="*/ f40 1 17"/>
                  <a:gd name="f49" fmla="*/ 0 1 f32"/>
                  <a:gd name="f50" fmla="*/ f26 1 f32"/>
                  <a:gd name="f51" fmla="*/ 0 1 f33"/>
                  <a:gd name="f52" fmla="*/ f27 1 f33"/>
                  <a:gd name="f53" fmla="*/ f42 1 f32"/>
                  <a:gd name="f54" fmla="*/ f43 1 f33"/>
                  <a:gd name="f55" fmla="*/ f44 1 f33"/>
                  <a:gd name="f56" fmla="*/ f45 1 f32"/>
                  <a:gd name="f57" fmla="*/ f46 1 f33"/>
                  <a:gd name="f58" fmla="*/ f47 1 f32"/>
                  <a:gd name="f59" fmla="*/ f48 1 f33"/>
                  <a:gd name="f60" fmla="*/ f49 f23 1"/>
                  <a:gd name="f61" fmla="*/ f50 f23 1"/>
                  <a:gd name="f62" fmla="*/ f52 f24 1"/>
                  <a:gd name="f63" fmla="*/ f51 f24 1"/>
                  <a:gd name="f64" fmla="*/ f53 f23 1"/>
                  <a:gd name="f65" fmla="*/ f54 f24 1"/>
                  <a:gd name="f66" fmla="*/ f55 f24 1"/>
                  <a:gd name="f67" fmla="*/ f56 f23 1"/>
                  <a:gd name="f68" fmla="*/ f57 f24 1"/>
                  <a:gd name="f69" fmla="*/ f58 f23 1"/>
                  <a:gd name="f70" fmla="*/ f59 f2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64" y="f65"/>
                  </a:cxn>
                  <a:cxn ang="f41">
                    <a:pos x="f64" y="f66"/>
                  </a:cxn>
                  <a:cxn ang="f41">
                    <a:pos x="f67" y="f68"/>
                  </a:cxn>
                  <a:cxn ang="f41">
                    <a:pos x="f69" y="f70"/>
                  </a:cxn>
                  <a:cxn ang="f41">
                    <a:pos x="f64" y="f65"/>
                  </a:cxn>
                </a:cxnLst>
                <a:rect l="f60" t="f63" r="f61" b="f62"/>
                <a:pathLst>
                  <a:path w="22" h="17">
                    <a:moveTo>
                      <a:pt x="f8" y="f9"/>
                    </a:moveTo>
                    <a:cubicBezTo>
                      <a:pt x="f10" y="f11"/>
                      <a:pt x="f5" y="f12"/>
                      <a:pt x="f8" y="f8"/>
                    </a:cubicBezTo>
                    <a:cubicBezTo>
                      <a:pt x="f13" y="f5"/>
                      <a:pt x="f14" y="f15"/>
                      <a:pt x="f7" y="f16"/>
                    </a:cubicBezTo>
                    <a:cubicBezTo>
                      <a:pt x="f6" y="f11"/>
                      <a:pt x="f17" y="f18"/>
                      <a:pt x="f14" y="f19"/>
                    </a:cubicBezTo>
                    <a:cubicBezTo>
                      <a:pt x="f20" y="f7"/>
                      <a:pt x="f21" y="f17"/>
                      <a:pt x="f8" y="f9"/>
                    </a:cubicBezTo>
                    <a:close/>
                  </a:path>
                </a:pathLst>
              </a:custGeom>
              <a:solidFill>
                <a:srgbClr val="BC35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3" name="Freeform 714">
                <a:extLst>
                  <a:ext uri="{FF2B5EF4-FFF2-40B4-BE49-F238E27FC236}">
                    <a16:creationId xmlns:a16="http://schemas.microsoft.com/office/drawing/2014/main" id="{C9EEA154-4A89-A41F-7B04-F43ACDAB3182}"/>
                  </a:ext>
                </a:extLst>
              </p:cNvPr>
              <p:cNvSpPr/>
              <p:nvPr/>
            </p:nvSpPr>
            <p:spPr>
              <a:xfrm>
                <a:off x="7367585" y="4813301"/>
                <a:ext cx="49213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"/>
                  <a:gd name="f7" fmla="val 17"/>
                  <a:gd name="f8" fmla="val 16"/>
                  <a:gd name="f9" fmla="val 15"/>
                  <a:gd name="f10" fmla="val 3"/>
                  <a:gd name="f11" fmla="val 18"/>
                  <a:gd name="f12" fmla="val 7"/>
                  <a:gd name="f13" fmla="val 9"/>
                  <a:gd name="f14" fmla="val 5"/>
                  <a:gd name="f15" fmla="val 13"/>
                  <a:gd name="f16" fmla="val 6"/>
                  <a:gd name="f17" fmla="val 14"/>
                  <a:gd name="f18" fmla="val 11"/>
                  <a:gd name="f19" fmla="val 12"/>
                  <a:gd name="f20" fmla="val 2"/>
                  <a:gd name="f21" fmla="val 1"/>
                  <a:gd name="f22" fmla="val 8"/>
                  <a:gd name="f23" fmla="val 4"/>
                  <a:gd name="f24" fmla="+- 0 0 -90"/>
                  <a:gd name="f25" fmla="*/ f3 1 20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0"/>
                  <a:gd name="f35" fmla="*/ f31 1 17"/>
                  <a:gd name="f36" fmla="*/ 16 f32 1"/>
                  <a:gd name="f37" fmla="*/ 0 f31 1"/>
                  <a:gd name="f38" fmla="*/ 18 f32 1"/>
                  <a:gd name="f39" fmla="*/ 7 f31 1"/>
                  <a:gd name="f40" fmla="*/ 13 f32 1"/>
                  <a:gd name="f41" fmla="*/ 6 f31 1"/>
                  <a:gd name="f42" fmla="*/ 12 f32 1"/>
                  <a:gd name="f43" fmla="*/ 13 f31 1"/>
                  <a:gd name="f44" fmla="*/ 2 f32 1"/>
                  <a:gd name="f45" fmla="*/ 17 f31 1"/>
                  <a:gd name="f46" fmla="*/ 1 f32 1"/>
                  <a:gd name="f47" fmla="*/ 14 f31 1"/>
                  <a:gd name="f48" fmla="*/ 4 f32 1"/>
                  <a:gd name="f49" fmla="+- f33 0 f1"/>
                  <a:gd name="f50" fmla="*/ f36 1 20"/>
                  <a:gd name="f51" fmla="*/ f37 1 17"/>
                  <a:gd name="f52" fmla="*/ f38 1 20"/>
                  <a:gd name="f53" fmla="*/ f39 1 17"/>
                  <a:gd name="f54" fmla="*/ f40 1 20"/>
                  <a:gd name="f55" fmla="*/ f41 1 17"/>
                  <a:gd name="f56" fmla="*/ f42 1 20"/>
                  <a:gd name="f57" fmla="*/ f43 1 17"/>
                  <a:gd name="f58" fmla="*/ f44 1 20"/>
                  <a:gd name="f59" fmla="*/ f45 1 17"/>
                  <a:gd name="f60" fmla="*/ f46 1 20"/>
                  <a:gd name="f61" fmla="*/ f47 1 17"/>
                  <a:gd name="f62" fmla="*/ f48 1 20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4"/>
                  <a:gd name="f74" fmla="*/ f57 1 f35"/>
                  <a:gd name="f75" fmla="*/ f58 1 f34"/>
                  <a:gd name="f76" fmla="*/ f59 1 f35"/>
                  <a:gd name="f77" fmla="*/ f60 1 f34"/>
                  <a:gd name="f78" fmla="*/ f61 1 f35"/>
                  <a:gd name="f79" fmla="*/ f62 1 f34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5 1"/>
                  <a:gd name="f91" fmla="*/ f74 f26 1"/>
                  <a:gd name="f92" fmla="*/ f75 f25 1"/>
                  <a:gd name="f93" fmla="*/ f76 f26 1"/>
                  <a:gd name="f94" fmla="*/ f77 f25 1"/>
                  <a:gd name="f95" fmla="*/ f78 f26 1"/>
                  <a:gd name="f96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90" y="f91"/>
                  </a:cxn>
                  <a:cxn ang="f49">
                    <a:pos x="f92" y="f93"/>
                  </a:cxn>
                  <a:cxn ang="f49">
                    <a:pos x="f94" y="f95"/>
                  </a:cxn>
                  <a:cxn ang="f49">
                    <a:pos x="f96" y="f87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0" h="17">
                    <a:moveTo>
                      <a:pt x="f8" y="f5"/>
                    </a:moveTo>
                    <a:cubicBezTo>
                      <a:pt x="f9" y="f10"/>
                      <a:pt x="f6" y="f10"/>
                      <a:pt x="f11" y="f12"/>
                    </a:cubicBezTo>
                    <a:cubicBezTo>
                      <a:pt x="f7" y="f13"/>
                      <a:pt x="f9" y="f14"/>
                      <a:pt x="f15" y="f16"/>
                    </a:cubicBezTo>
                    <a:cubicBezTo>
                      <a:pt x="f9" y="f13"/>
                      <a:pt x="f17" y="f18"/>
                      <a:pt x="f19" y="f15"/>
                    </a:cubicBezTo>
                    <a:cubicBezTo>
                      <a:pt x="f13" y="f8"/>
                      <a:pt x="f16" y="f7"/>
                      <a:pt x="f20" y="f7"/>
                    </a:cubicBezTo>
                    <a:cubicBezTo>
                      <a:pt x="f21" y="f7"/>
                      <a:pt x="f21" y="f9"/>
                      <a:pt x="f21" y="f17"/>
                    </a:cubicBezTo>
                    <a:cubicBezTo>
                      <a:pt x="f5" y="f18"/>
                      <a:pt x="f21" y="f22"/>
                      <a:pt x="f23" y="f12"/>
                    </a:cubicBezTo>
                    <a:cubicBezTo>
                      <a:pt x="f22" y="f14"/>
                      <a:pt x="f19" y="f23"/>
                      <a:pt x="f8" y="f5"/>
                    </a:cubicBezTo>
                    <a:close/>
                  </a:path>
                </a:pathLst>
              </a:custGeom>
              <a:solidFill>
                <a:srgbClr val="A534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4" name="Freeform 715">
                <a:extLst>
                  <a:ext uri="{FF2B5EF4-FFF2-40B4-BE49-F238E27FC236}">
                    <a16:creationId xmlns:a16="http://schemas.microsoft.com/office/drawing/2014/main" id="{9ACC50CF-C206-91C1-7446-59634D8B477C}"/>
                  </a:ext>
                </a:extLst>
              </p:cNvPr>
              <p:cNvSpPr/>
              <p:nvPr/>
            </p:nvSpPr>
            <p:spPr>
              <a:xfrm>
                <a:off x="7339010" y="4678363"/>
                <a:ext cx="33339" cy="2698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1"/>
                  <a:gd name="f8" fmla="val 10"/>
                  <a:gd name="f9" fmla="val 8"/>
                  <a:gd name="f10" fmla="val 5"/>
                  <a:gd name="f11" fmla="val 3"/>
                  <a:gd name="f12" fmla="val 2"/>
                  <a:gd name="f13" fmla="val 7"/>
                  <a:gd name="f14" fmla="val 4"/>
                  <a:gd name="f15" fmla="+- 0 0 -90"/>
                  <a:gd name="f16" fmla="*/ f3 1 14"/>
                  <a:gd name="f17" fmla="*/ f4 1 11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4"/>
                  <a:gd name="f26" fmla="*/ f22 1 11"/>
                  <a:gd name="f27" fmla="*/ 11 f23 1"/>
                  <a:gd name="f28" fmla="*/ 10 f22 1"/>
                  <a:gd name="f29" fmla="*/ 3 f23 1"/>
                  <a:gd name="f30" fmla="*/ 8 f22 1"/>
                  <a:gd name="f31" fmla="*/ 2 f23 1"/>
                  <a:gd name="f32" fmla="*/ 2 f22 1"/>
                  <a:gd name="f33" fmla="*/ 10 f23 1"/>
                  <a:gd name="f34" fmla="*/ 4 f22 1"/>
                  <a:gd name="f35" fmla="+- f24 0 f1"/>
                  <a:gd name="f36" fmla="*/ f27 1 14"/>
                  <a:gd name="f37" fmla="*/ f28 1 11"/>
                  <a:gd name="f38" fmla="*/ f29 1 14"/>
                  <a:gd name="f39" fmla="*/ f30 1 11"/>
                  <a:gd name="f40" fmla="*/ f31 1 14"/>
                  <a:gd name="f41" fmla="*/ f32 1 11"/>
                  <a:gd name="f42" fmla="*/ f33 1 14"/>
                  <a:gd name="f43" fmla="*/ f34 1 11"/>
                  <a:gd name="f44" fmla="*/ 0 1 f25"/>
                  <a:gd name="f45" fmla="*/ f19 1 f25"/>
                  <a:gd name="f46" fmla="*/ 0 1 f26"/>
                  <a:gd name="f47" fmla="*/ f20 1 f26"/>
                  <a:gd name="f48" fmla="*/ f36 1 f25"/>
                  <a:gd name="f49" fmla="*/ f37 1 f26"/>
                  <a:gd name="f50" fmla="*/ f38 1 f25"/>
                  <a:gd name="f51" fmla="*/ f39 1 f26"/>
                  <a:gd name="f52" fmla="*/ f40 1 f25"/>
                  <a:gd name="f53" fmla="*/ f41 1 f26"/>
                  <a:gd name="f54" fmla="*/ f42 1 f25"/>
                  <a:gd name="f55" fmla="*/ f43 1 f26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4" h="11">
                    <a:moveTo>
                      <a:pt x="f7" y="f8"/>
                    </a:moveTo>
                    <a:cubicBezTo>
                      <a:pt x="f9" y="f7"/>
                      <a:pt x="f10" y="f7"/>
                      <a:pt x="f11" y="f9"/>
                    </a:cubicBezTo>
                    <a:cubicBezTo>
                      <a:pt x="f12" y="f13"/>
                      <a:pt x="f5" y="f11"/>
                      <a:pt x="f12" y="f12"/>
                    </a:cubicBezTo>
                    <a:cubicBezTo>
                      <a:pt x="f10" y="f5"/>
                      <a:pt x="f9" y="f12"/>
                      <a:pt x="f8" y="f14"/>
                    </a:cubicBezTo>
                    <a:cubicBezTo>
                      <a:pt x="f7" y="f10"/>
                      <a:pt x="f6" y="f13"/>
                      <a:pt x="f7" y="f8"/>
                    </a:cubicBezTo>
                    <a:close/>
                  </a:path>
                </a:pathLst>
              </a:custGeom>
              <a:solidFill>
                <a:srgbClr val="AE3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5" name="Freeform 716">
                <a:extLst>
                  <a:ext uri="{FF2B5EF4-FFF2-40B4-BE49-F238E27FC236}">
                    <a16:creationId xmlns:a16="http://schemas.microsoft.com/office/drawing/2014/main" id="{2E788C85-BC60-9AF3-7433-7CDC8E17B590}"/>
                  </a:ext>
                </a:extLst>
              </p:cNvPr>
              <p:cNvSpPr/>
              <p:nvPr/>
            </p:nvSpPr>
            <p:spPr>
              <a:xfrm>
                <a:off x="7337429" y="4721230"/>
                <a:ext cx="3333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2"/>
                  <a:gd name="f8" fmla="val 4"/>
                  <a:gd name="f9" fmla="val 8"/>
                  <a:gd name="f10" fmla="val 3"/>
                  <a:gd name="f11" fmla="val 7"/>
                  <a:gd name="f12" fmla="val 6"/>
                  <a:gd name="f13" fmla="val 5"/>
                  <a:gd name="f14" fmla="val 9"/>
                  <a:gd name="f15" fmla="val 10"/>
                  <a:gd name="f16" fmla="+- 0 0 -90"/>
                  <a:gd name="f17" fmla="*/ f3 1 14"/>
                  <a:gd name="f18" fmla="*/ f4 1 12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4"/>
                  <a:gd name="f27" fmla="*/ f23 1 12"/>
                  <a:gd name="f28" fmla="*/ 4 f24 1"/>
                  <a:gd name="f29" fmla="*/ 8 f23 1"/>
                  <a:gd name="f30" fmla="*/ 3 f24 1"/>
                  <a:gd name="f31" fmla="*/ 4 f23 1"/>
                  <a:gd name="f32" fmla="*/ 9 f24 1"/>
                  <a:gd name="f33" fmla="*/ 3 f23 1"/>
                  <a:gd name="f34" fmla="*/ 12 f24 1"/>
                  <a:gd name="f35" fmla="+- f25 0 f1"/>
                  <a:gd name="f36" fmla="*/ f28 1 14"/>
                  <a:gd name="f37" fmla="*/ f29 1 12"/>
                  <a:gd name="f38" fmla="*/ f30 1 14"/>
                  <a:gd name="f39" fmla="*/ f31 1 12"/>
                  <a:gd name="f40" fmla="*/ f32 1 14"/>
                  <a:gd name="f41" fmla="*/ f33 1 12"/>
                  <a:gd name="f42" fmla="*/ f34 1 14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6"/>
                  <a:gd name="f50" fmla="*/ f39 1 f27"/>
                  <a:gd name="f51" fmla="*/ f40 1 f26"/>
                  <a:gd name="f52" fmla="*/ f41 1 f27"/>
                  <a:gd name="f53" fmla="*/ f42 1 f26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7 1"/>
                  <a:gd name="f61" fmla="*/ f50 f18 1"/>
                  <a:gd name="f62" fmla="*/ f51 f17 1"/>
                  <a:gd name="f63" fmla="*/ f52 f18 1"/>
                  <a:gd name="f64" fmla="*/ f53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4" h="12">
                    <a:moveTo>
                      <a:pt x="f8" y="f9"/>
                    </a:moveTo>
                    <a:cubicBezTo>
                      <a:pt x="f10" y="f11"/>
                      <a:pt x="f5" y="f12"/>
                      <a:pt x="f10" y="f8"/>
                    </a:cubicBezTo>
                    <a:cubicBezTo>
                      <a:pt x="f13" y="f10"/>
                      <a:pt x="f11" y="f5"/>
                      <a:pt x="f14" y="f10"/>
                    </a:cubicBezTo>
                    <a:cubicBezTo>
                      <a:pt x="f15" y="f13"/>
                      <a:pt x="f6" y="f12"/>
                      <a:pt x="f7" y="f9"/>
                    </a:cubicBezTo>
                    <a:cubicBezTo>
                      <a:pt x="f15" y="f15"/>
                      <a:pt x="f11" y="f7"/>
                      <a:pt x="f8" y="f9"/>
                    </a:cubicBezTo>
                    <a:close/>
                  </a:path>
                </a:pathLst>
              </a:custGeom>
              <a:solidFill>
                <a:srgbClr val="B24E7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6" name="Freeform 717">
                <a:extLst>
                  <a:ext uri="{FF2B5EF4-FFF2-40B4-BE49-F238E27FC236}">
                    <a16:creationId xmlns:a16="http://schemas.microsoft.com/office/drawing/2014/main" id="{245BAC34-8DD8-8F0C-5FD0-D7B23A2C7F29}"/>
                  </a:ext>
                </a:extLst>
              </p:cNvPr>
              <p:cNvSpPr/>
              <p:nvPr/>
            </p:nvSpPr>
            <p:spPr>
              <a:xfrm>
                <a:off x="7426327" y="4794254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4"/>
                  <a:gd name="f9" fmla="val 3"/>
                  <a:gd name="f10" fmla="val 2"/>
                  <a:gd name="f11" fmla="val 1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4 f20 1"/>
                  <a:gd name="f25" fmla="*/ 4 f19 1"/>
                  <a:gd name="f26" fmla="*/ 1 f20 1"/>
                  <a:gd name="f27" fmla="*/ 1 f19 1"/>
                  <a:gd name="f28" fmla="*/ 5 f20 1"/>
                  <a:gd name="f29" fmla="+- f21 0 f1"/>
                  <a:gd name="f30" fmla="*/ f24 1 6"/>
                  <a:gd name="f31" fmla="*/ f25 1 5"/>
                  <a:gd name="f32" fmla="*/ f26 1 6"/>
                  <a:gd name="f33" fmla="*/ f27 1 5"/>
                  <a:gd name="f34" fmla="*/ f28 1 6"/>
                  <a:gd name="f35" fmla="*/ 0 1 f23"/>
                  <a:gd name="f36" fmla="*/ f16 1 f23"/>
                  <a:gd name="f37" fmla="*/ 0 1 f22"/>
                  <a:gd name="f38" fmla="*/ f17 1 f22"/>
                  <a:gd name="f39" fmla="*/ f30 1 f23"/>
                  <a:gd name="f40" fmla="*/ f31 1 f22"/>
                  <a:gd name="f41" fmla="*/ f32 1 f23"/>
                  <a:gd name="f42" fmla="*/ f33 1 f22"/>
                  <a:gd name="f43" fmla="*/ f34 1 f23"/>
                  <a:gd name="f44" fmla="*/ f35 f13 1"/>
                  <a:gd name="f45" fmla="*/ f36 f13 1"/>
                  <a:gd name="f46" fmla="*/ f38 f14 1"/>
                  <a:gd name="f47" fmla="*/ f37 f14 1"/>
                  <a:gd name="f48" fmla="*/ f39 f13 1"/>
                  <a:gd name="f49" fmla="*/ f40 f14 1"/>
                  <a:gd name="f50" fmla="*/ f41 f13 1"/>
                  <a:gd name="f51" fmla="*/ f42 f14 1"/>
                  <a:gd name="f52" fmla="*/ f43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48" y="f49"/>
                  </a:cxn>
                  <a:cxn ang="f29">
                    <a:pos x="f50" y="f49"/>
                  </a:cxn>
                  <a:cxn ang="f29">
                    <a:pos x="f50" y="f51"/>
                  </a:cxn>
                  <a:cxn ang="f29">
                    <a:pos x="f52" y="f51"/>
                  </a:cxn>
                  <a:cxn ang="f29">
                    <a:pos x="f48" y="f49"/>
                  </a:cxn>
                </a:cxnLst>
                <a:rect l="f44" t="f47" r="f45" b="f46"/>
                <a:pathLst>
                  <a:path w="6" h="5">
                    <a:moveTo>
                      <a:pt x="f8" y="f8"/>
                    </a:moveTo>
                    <a:cubicBezTo>
                      <a:pt x="f9" y="f7"/>
                      <a:pt x="f10" y="f7"/>
                      <a:pt x="f11" y="f8"/>
                    </a:cubicBezTo>
                    <a:cubicBezTo>
                      <a:pt x="f5" y="f9"/>
                      <a:pt x="f5" y="f10"/>
                      <a:pt x="f11" y="f11"/>
                    </a:cubicBezTo>
                    <a:cubicBezTo>
                      <a:pt x="f10" y="f5"/>
                      <a:pt x="f8" y="f5"/>
                      <a:pt x="f7" y="f11"/>
                    </a:cubicBezTo>
                    <a:cubicBezTo>
                      <a:pt x="f6" y="f10"/>
                      <a:pt x="f7" y="f9"/>
                      <a:pt x="f8" y="f8"/>
                    </a:cubicBezTo>
                    <a:close/>
                  </a:path>
                </a:pathLst>
              </a:custGeom>
              <a:solidFill>
                <a:srgbClr val="9E4D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7" name="Freeform 718">
                <a:extLst>
                  <a:ext uri="{FF2B5EF4-FFF2-40B4-BE49-F238E27FC236}">
                    <a16:creationId xmlns:a16="http://schemas.microsoft.com/office/drawing/2014/main" id="{12F79A1A-53DE-997D-990E-0DB3114559CC}"/>
                  </a:ext>
                </a:extLst>
              </p:cNvPr>
              <p:cNvSpPr/>
              <p:nvPr/>
            </p:nvSpPr>
            <p:spPr>
              <a:xfrm>
                <a:off x="8612184" y="4805364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3"/>
                  <a:gd name="f10" fmla="val 1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2 f19 1"/>
                  <a:gd name="f24" fmla="*/ 0 f18 1"/>
                  <a:gd name="f25" fmla="*/ 4 f19 1"/>
                  <a:gd name="f26" fmla="*/ 2 f18 1"/>
                  <a:gd name="f27" fmla="*/ 5 f18 1"/>
                  <a:gd name="f28" fmla="*/ 0 f19 1"/>
                  <a:gd name="f29" fmla="*/ 3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5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1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3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3" y="f57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8" y="f5"/>
                    </a:moveTo>
                    <a:cubicBezTo>
                      <a:pt x="f9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8" y="f7"/>
                    </a:cubicBezTo>
                    <a:cubicBezTo>
                      <a:pt x="f10" y="f7"/>
                      <a:pt x="f5" y="f6"/>
                      <a:pt x="f5" y="f9"/>
                    </a:cubicBezTo>
                    <a:cubicBezTo>
                      <a:pt x="f5" y="f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6854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8" name="Freeform 719">
                <a:extLst>
                  <a:ext uri="{FF2B5EF4-FFF2-40B4-BE49-F238E27FC236}">
                    <a16:creationId xmlns:a16="http://schemas.microsoft.com/office/drawing/2014/main" id="{900FBE55-4D55-787C-705A-9E9255FACBF2}"/>
                  </a:ext>
                </a:extLst>
              </p:cNvPr>
              <p:cNvSpPr/>
              <p:nvPr/>
            </p:nvSpPr>
            <p:spPr>
              <a:xfrm>
                <a:off x="8210553" y="4852995"/>
                <a:ext cx="952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3"/>
                  <a:gd name="f9" fmla="val 2"/>
                  <a:gd name="f10" fmla="val 1"/>
                  <a:gd name="f11" fmla="val 5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0 f20 1"/>
                  <a:gd name="f25" fmla="*/ 3 f19 1"/>
                  <a:gd name="f26" fmla="*/ 2 f20 1"/>
                  <a:gd name="f27" fmla="*/ 1 f19 1"/>
                  <a:gd name="f28" fmla="*/ 4 f20 1"/>
                  <a:gd name="f29" fmla="*/ 6 f19 1"/>
                  <a:gd name="f30" fmla="+- f21 0 f1"/>
                  <a:gd name="f31" fmla="*/ f24 1 4"/>
                  <a:gd name="f32" fmla="*/ f25 1 6"/>
                  <a:gd name="f33" fmla="*/ f26 1 4"/>
                  <a:gd name="f34" fmla="*/ f27 1 6"/>
                  <a:gd name="f35" fmla="*/ f28 1 4"/>
                  <a:gd name="f36" fmla="*/ f29 1 6"/>
                  <a:gd name="f37" fmla="*/ 0 1 f23"/>
                  <a:gd name="f38" fmla="*/ f16 1 f23"/>
                  <a:gd name="f39" fmla="*/ 0 1 f22"/>
                  <a:gd name="f40" fmla="*/ f17 1 f22"/>
                  <a:gd name="f41" fmla="*/ f31 1 f23"/>
                  <a:gd name="f42" fmla="*/ f32 1 f22"/>
                  <a:gd name="f43" fmla="*/ f33 1 f23"/>
                  <a:gd name="f44" fmla="*/ f34 1 f22"/>
                  <a:gd name="f45" fmla="*/ f35 1 f23"/>
                  <a:gd name="f46" fmla="*/ f36 1 f22"/>
                  <a:gd name="f47" fmla="*/ f37 f13 1"/>
                  <a:gd name="f48" fmla="*/ f38 f13 1"/>
                  <a:gd name="f49" fmla="*/ f40 f14 1"/>
                  <a:gd name="f50" fmla="*/ f39 f14 1"/>
                  <a:gd name="f51" fmla="*/ f41 f13 1"/>
                  <a:gd name="f52" fmla="*/ f42 f14 1"/>
                  <a:gd name="f53" fmla="*/ f43 f13 1"/>
                  <a:gd name="f54" fmla="*/ f44 f14 1"/>
                  <a:gd name="f55" fmla="*/ f45 f13 1"/>
                  <a:gd name="f56" fmla="*/ f46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1" y="f52"/>
                  </a:cxn>
                  <a:cxn ang="f30">
                    <a:pos x="f53" y="f54"/>
                  </a:cxn>
                  <a:cxn ang="f30">
                    <a:pos x="f55" y="f52"/>
                  </a:cxn>
                  <a:cxn ang="f30">
                    <a:pos x="f53" y="f56"/>
                  </a:cxn>
                  <a:cxn ang="f30">
                    <a:pos x="f51" y="f52"/>
                  </a:cxn>
                </a:cxnLst>
                <a:rect l="f47" t="f50" r="f48" b="f49"/>
                <a:pathLst>
                  <a:path w="4" h="6">
                    <a:moveTo>
                      <a:pt x="f5" y="f8"/>
                    </a:moveTo>
                    <a:cubicBezTo>
                      <a:pt x="f5" y="f9"/>
                      <a:pt x="f10" y="f5"/>
                      <a:pt x="f9" y="f10"/>
                    </a:cubicBezTo>
                    <a:cubicBezTo>
                      <a:pt x="f6" y="f10"/>
                      <a:pt x="f6" y="f9"/>
                      <a:pt x="f6" y="f8"/>
                    </a:cubicBezTo>
                    <a:cubicBezTo>
                      <a:pt x="f6" y="f11"/>
                      <a:pt x="f8" y="f7"/>
                      <a:pt x="f9" y="f7"/>
                    </a:cubicBezTo>
                    <a:cubicBezTo>
                      <a:pt x="f5" y="f11"/>
                      <a:pt x="f5" y="f11"/>
                      <a:pt x="f5" y="f8"/>
                    </a:cubicBezTo>
                    <a:close/>
                  </a:path>
                </a:pathLst>
              </a:custGeom>
              <a:solidFill>
                <a:srgbClr val="52849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19" name="Freeform 720">
                <a:extLst>
                  <a:ext uri="{FF2B5EF4-FFF2-40B4-BE49-F238E27FC236}">
                    <a16:creationId xmlns:a16="http://schemas.microsoft.com/office/drawing/2014/main" id="{EC80F24B-879D-EC81-55CD-8E86DCFC98F5}"/>
                  </a:ext>
                </a:extLst>
              </p:cNvPr>
              <p:cNvSpPr/>
              <p:nvPr/>
            </p:nvSpPr>
            <p:spPr>
              <a:xfrm>
                <a:off x="8451854" y="5091114"/>
                <a:ext cx="19046" cy="1904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"/>
                  <a:gd name="f8" fmla="val 3"/>
                  <a:gd name="f9" fmla="val 5"/>
                  <a:gd name="f10" fmla="val 6"/>
                  <a:gd name="f11" fmla="val 2"/>
                  <a:gd name="f12" fmla="+- 0 0 -90"/>
                  <a:gd name="f13" fmla="*/ f3 1 8"/>
                  <a:gd name="f14" fmla="*/ f4 1 8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8"/>
                  <a:gd name="f21" fmla="*/ 0 f18 1"/>
                  <a:gd name="f22" fmla="*/ 1 f18 1"/>
                  <a:gd name="f23" fmla="*/ 8 f18 1"/>
                  <a:gd name="f24" fmla="*/ 6 f18 1"/>
                  <a:gd name="f25" fmla="+- f19 0 f1"/>
                  <a:gd name="f26" fmla="*/ f21 1 8"/>
                  <a:gd name="f27" fmla="*/ f22 1 8"/>
                  <a:gd name="f28" fmla="*/ f23 1 8"/>
                  <a:gd name="f29" fmla="*/ f24 1 8"/>
                  <a:gd name="f30" fmla="*/ 0 1 f20"/>
                  <a:gd name="f31" fmla="*/ f16 1 f20"/>
                  <a:gd name="f32" fmla="*/ f26 1 f20"/>
                  <a:gd name="f33" fmla="*/ f27 1 f20"/>
                  <a:gd name="f34" fmla="*/ f28 1 f20"/>
                  <a:gd name="f35" fmla="*/ f29 1 f20"/>
                  <a:gd name="f36" fmla="*/ f30 f13 1"/>
                  <a:gd name="f37" fmla="*/ f31 f13 1"/>
                  <a:gd name="f38" fmla="*/ f31 f14 1"/>
                  <a:gd name="f39" fmla="*/ f30 f14 1"/>
                  <a:gd name="f40" fmla="*/ f32 f13 1"/>
                  <a:gd name="f41" fmla="*/ f32 f14 1"/>
                  <a:gd name="f42" fmla="*/ f33 f13 1"/>
                  <a:gd name="f43" fmla="*/ f34 f13 1"/>
                  <a:gd name="f44" fmla="*/ f35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5">
                    <a:pos x="f40" y="f41"/>
                  </a:cxn>
                  <a:cxn ang="f25">
                    <a:pos x="f42" y="f41"/>
                  </a:cxn>
                  <a:cxn ang="f25">
                    <a:pos x="f43" y="f44"/>
                  </a:cxn>
                  <a:cxn ang="f25">
                    <a:pos x="f40" y="f41"/>
                  </a:cxn>
                </a:cxnLst>
                <a:rect l="f36" t="f39" r="f37" b="f38"/>
                <a:pathLst>
                  <a:path w="8" h="8">
                    <a:moveTo>
                      <a:pt x="f5" y="f5"/>
                    </a:moveTo>
                    <a:cubicBezTo>
                      <a:pt x="f7" y="f5"/>
                      <a:pt x="f7" y="f5"/>
                      <a:pt x="f7" y="f5"/>
                    </a:cubicBezTo>
                    <a:cubicBezTo>
                      <a:pt x="f8" y="f8"/>
                      <a:pt x="f9" y="f10"/>
                      <a:pt x="f6" y="f10"/>
                    </a:cubicBezTo>
                    <a:cubicBezTo>
                      <a:pt x="f8" y="f6"/>
                      <a:pt x="f11" y="f8"/>
                      <a:pt x="f5" y="f5"/>
                    </a:cubicBezTo>
                    <a:close/>
                  </a:path>
                </a:pathLst>
              </a:custGeom>
              <a:solidFill>
                <a:srgbClr val="FBF0D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0" name="Freeform 721">
                <a:extLst>
                  <a:ext uri="{FF2B5EF4-FFF2-40B4-BE49-F238E27FC236}">
                    <a16:creationId xmlns:a16="http://schemas.microsoft.com/office/drawing/2014/main" id="{E5C0A0B9-DADF-6C48-915A-6A0B19A61602}"/>
                  </a:ext>
                </a:extLst>
              </p:cNvPr>
              <p:cNvSpPr/>
              <p:nvPr/>
            </p:nvSpPr>
            <p:spPr>
              <a:xfrm>
                <a:off x="8053385" y="4638678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2 f19 1"/>
                  <a:gd name="f26" fmla="*/ 0 f18 1"/>
                  <a:gd name="f27" fmla="*/ 4 f19 1"/>
                  <a:gd name="f28" fmla="*/ 5 f18 1"/>
                  <a:gd name="f29" fmla="+- f20 0 f1"/>
                  <a:gd name="f30" fmla="*/ f23 1 4"/>
                  <a:gd name="f31" fmla="*/ f24 1 5"/>
                  <a:gd name="f32" fmla="*/ f25 1 4"/>
                  <a:gd name="f33" fmla="*/ f26 1 5"/>
                  <a:gd name="f34" fmla="*/ f27 1 4"/>
                  <a:gd name="f35" fmla="*/ f28 1 5"/>
                  <a:gd name="f36" fmla="*/ 0 1 f22"/>
                  <a:gd name="f37" fmla="*/ f15 1 f22"/>
                  <a:gd name="f38" fmla="*/ 0 1 f21"/>
                  <a:gd name="f39" fmla="*/ f16 1 f21"/>
                  <a:gd name="f40" fmla="*/ f30 1 f22"/>
                  <a:gd name="f41" fmla="*/ f31 1 f21"/>
                  <a:gd name="f42" fmla="*/ f32 1 f22"/>
                  <a:gd name="f43" fmla="*/ f33 1 f21"/>
                  <a:gd name="f44" fmla="*/ f34 1 f22"/>
                  <a:gd name="f45" fmla="*/ f35 1 f21"/>
                  <a:gd name="f46" fmla="*/ f36 f12 1"/>
                  <a:gd name="f47" fmla="*/ f37 f12 1"/>
                  <a:gd name="f48" fmla="*/ f39 f13 1"/>
                  <a:gd name="f49" fmla="*/ f38 f13 1"/>
                  <a:gd name="f50" fmla="*/ f40 f12 1"/>
                  <a:gd name="f51" fmla="*/ f41 f13 1"/>
                  <a:gd name="f52" fmla="*/ f42 f12 1"/>
                  <a:gd name="f53" fmla="*/ f43 f13 1"/>
                  <a:gd name="f54" fmla="*/ f44 f12 1"/>
                  <a:gd name="f55" fmla="*/ f45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50" y="f51"/>
                  </a:cxn>
                  <a:cxn ang="f29">
                    <a:pos x="f52" y="f53"/>
                  </a:cxn>
                  <a:cxn ang="f29">
                    <a:pos x="f54" y="f51"/>
                  </a:cxn>
                  <a:cxn ang="f29">
                    <a:pos x="f52" y="f55"/>
                  </a:cxn>
                  <a:cxn ang="f29">
                    <a:pos x="f50" y="f51"/>
                  </a:cxn>
                </a:cxnLst>
                <a:rect l="f46" t="f49" r="f47" b="f48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9" y="f5"/>
                      <a:pt x="f10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1" name="Freeform 722">
                <a:extLst>
                  <a:ext uri="{FF2B5EF4-FFF2-40B4-BE49-F238E27FC236}">
                    <a16:creationId xmlns:a16="http://schemas.microsoft.com/office/drawing/2014/main" id="{E4380B88-8457-2A79-C4F5-6F736A4B8FB6}"/>
                  </a:ext>
                </a:extLst>
              </p:cNvPr>
              <p:cNvSpPr/>
              <p:nvPr/>
            </p:nvSpPr>
            <p:spPr>
              <a:xfrm>
                <a:off x="7353303" y="4867278"/>
                <a:ext cx="144466" cy="11112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6"/>
                  <a:gd name="f8" fmla="val 27"/>
                  <a:gd name="f9" fmla="val 4"/>
                  <a:gd name="f10" fmla="val 20"/>
                  <a:gd name="f11" fmla="val 3"/>
                  <a:gd name="f12" fmla="val 12"/>
                  <a:gd name="f13" fmla="val 7"/>
                  <a:gd name="f14" fmla="val 6"/>
                  <a:gd name="f15" fmla="val 10"/>
                  <a:gd name="f16" fmla="val 1"/>
                  <a:gd name="f17" fmla="val 13"/>
                  <a:gd name="f18" fmla="val 18"/>
                  <a:gd name="f19" fmla="val 2"/>
                  <a:gd name="f20" fmla="val 23"/>
                  <a:gd name="f21" fmla="val 5"/>
                  <a:gd name="f22" fmla="val 28"/>
                  <a:gd name="f23" fmla="val 8"/>
                  <a:gd name="f24" fmla="val 35"/>
                  <a:gd name="f25" fmla="val 43"/>
                  <a:gd name="f26" fmla="val 48"/>
                  <a:gd name="f27" fmla="val 9"/>
                  <a:gd name="f28" fmla="val 52"/>
                  <a:gd name="f29" fmla="val 16"/>
                  <a:gd name="f30" fmla="val 54"/>
                  <a:gd name="f31" fmla="val 21"/>
                  <a:gd name="f32" fmla="val 56"/>
                  <a:gd name="f33" fmla="val 31"/>
                  <a:gd name="f34" fmla="val 29"/>
                  <a:gd name="f35" fmla="val 53"/>
                  <a:gd name="f36" fmla="val 37"/>
                  <a:gd name="f37" fmla="val 50"/>
                  <a:gd name="f38" fmla="val 40"/>
                  <a:gd name="f39" fmla="val 44"/>
                  <a:gd name="f40" fmla="val 39"/>
                  <a:gd name="f41" fmla="val 36"/>
                  <a:gd name="f42" fmla="val 30"/>
                  <a:gd name="f43" fmla="+- 0 0 -90"/>
                  <a:gd name="f44" fmla="*/ f3 1 60"/>
                  <a:gd name="f45" fmla="*/ f4 1 46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6"/>
                  <a:gd name="f55" fmla="*/ 0 f51 1"/>
                  <a:gd name="f56" fmla="*/ 27 f50 1"/>
                  <a:gd name="f57" fmla="*/ 7 f51 1"/>
                  <a:gd name="f58" fmla="*/ 6 f50 1"/>
                  <a:gd name="f59" fmla="*/ 18 f51 1"/>
                  <a:gd name="f60" fmla="*/ 2 f50 1"/>
                  <a:gd name="f61" fmla="*/ 35 f51 1"/>
                  <a:gd name="f62" fmla="*/ 52 f51 1"/>
                  <a:gd name="f63" fmla="*/ 16 f50 1"/>
                  <a:gd name="f64" fmla="*/ 60 f51 1"/>
                  <a:gd name="f65" fmla="*/ 31 f50 1"/>
                  <a:gd name="f66" fmla="*/ 50 f51 1"/>
                  <a:gd name="f67" fmla="*/ 40 f50 1"/>
                  <a:gd name="f68" fmla="*/ 39 f51 1"/>
                  <a:gd name="f69" fmla="*/ 43 f50 1"/>
                  <a:gd name="f70" fmla="*/ 10 f51 1"/>
                  <a:gd name="f71" fmla="*/ 37 f50 1"/>
                  <a:gd name="f72" fmla="+- f52 0 f1"/>
                  <a:gd name="f73" fmla="*/ f55 1 60"/>
                  <a:gd name="f74" fmla="*/ f56 1 46"/>
                  <a:gd name="f75" fmla="*/ f57 1 60"/>
                  <a:gd name="f76" fmla="*/ f58 1 46"/>
                  <a:gd name="f77" fmla="*/ f59 1 60"/>
                  <a:gd name="f78" fmla="*/ f60 1 46"/>
                  <a:gd name="f79" fmla="*/ f61 1 60"/>
                  <a:gd name="f80" fmla="*/ f62 1 60"/>
                  <a:gd name="f81" fmla="*/ f63 1 46"/>
                  <a:gd name="f82" fmla="*/ f64 1 60"/>
                  <a:gd name="f83" fmla="*/ f65 1 46"/>
                  <a:gd name="f84" fmla="*/ f66 1 60"/>
                  <a:gd name="f85" fmla="*/ f67 1 46"/>
                  <a:gd name="f86" fmla="*/ f68 1 60"/>
                  <a:gd name="f87" fmla="*/ f69 1 46"/>
                  <a:gd name="f88" fmla="*/ f70 1 60"/>
                  <a:gd name="f89" fmla="*/ f71 1 46"/>
                  <a:gd name="f90" fmla="*/ 0 1 f53"/>
                  <a:gd name="f91" fmla="*/ f47 1 f53"/>
                  <a:gd name="f92" fmla="*/ 0 1 f54"/>
                  <a:gd name="f93" fmla="*/ f48 1 f54"/>
                  <a:gd name="f94" fmla="*/ f73 1 f53"/>
                  <a:gd name="f95" fmla="*/ f74 1 f54"/>
                  <a:gd name="f96" fmla="*/ f75 1 f53"/>
                  <a:gd name="f97" fmla="*/ f76 1 f54"/>
                  <a:gd name="f98" fmla="*/ f77 1 f53"/>
                  <a:gd name="f99" fmla="*/ f78 1 f54"/>
                  <a:gd name="f100" fmla="*/ f79 1 f53"/>
                  <a:gd name="f101" fmla="*/ f80 1 f53"/>
                  <a:gd name="f102" fmla="*/ f81 1 f54"/>
                  <a:gd name="f103" fmla="*/ f82 1 f53"/>
                  <a:gd name="f104" fmla="*/ f83 1 f54"/>
                  <a:gd name="f105" fmla="*/ f84 1 f53"/>
                  <a:gd name="f106" fmla="*/ f85 1 f54"/>
                  <a:gd name="f107" fmla="*/ f86 1 f53"/>
                  <a:gd name="f108" fmla="*/ f87 1 f54"/>
                  <a:gd name="f109" fmla="*/ f88 1 f53"/>
                  <a:gd name="f110" fmla="*/ f89 1 f54"/>
                  <a:gd name="f111" fmla="*/ f90 f44 1"/>
                  <a:gd name="f112" fmla="*/ f91 f44 1"/>
                  <a:gd name="f113" fmla="*/ f93 f45 1"/>
                  <a:gd name="f114" fmla="*/ f92 f45 1"/>
                  <a:gd name="f115" fmla="*/ f94 f44 1"/>
                  <a:gd name="f116" fmla="*/ f95 f45 1"/>
                  <a:gd name="f117" fmla="*/ f96 f44 1"/>
                  <a:gd name="f118" fmla="*/ f97 f45 1"/>
                  <a:gd name="f119" fmla="*/ f98 f44 1"/>
                  <a:gd name="f120" fmla="*/ f99 f45 1"/>
                  <a:gd name="f121" fmla="*/ f100 f44 1"/>
                  <a:gd name="f122" fmla="*/ f101 f44 1"/>
                  <a:gd name="f123" fmla="*/ f102 f45 1"/>
                  <a:gd name="f124" fmla="*/ f103 f44 1"/>
                  <a:gd name="f125" fmla="*/ f104 f45 1"/>
                  <a:gd name="f126" fmla="*/ f105 f44 1"/>
                  <a:gd name="f127" fmla="*/ f106 f45 1"/>
                  <a:gd name="f128" fmla="*/ f107 f44 1"/>
                  <a:gd name="f129" fmla="*/ f108 f45 1"/>
                  <a:gd name="f130" fmla="*/ f109 f44 1"/>
                  <a:gd name="f131" fmla="*/ f110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2">
                    <a:pos x="f115" y="f116"/>
                  </a:cxn>
                  <a:cxn ang="f72">
                    <a:pos x="f117" y="f118"/>
                  </a:cxn>
                  <a:cxn ang="f72">
                    <a:pos x="f119" y="f120"/>
                  </a:cxn>
                  <a:cxn ang="f72">
                    <a:pos x="f121" y="f118"/>
                  </a:cxn>
                  <a:cxn ang="f72">
                    <a:pos x="f122" y="f123"/>
                  </a:cxn>
                  <a:cxn ang="f72">
                    <a:pos x="f124" y="f125"/>
                  </a:cxn>
                  <a:cxn ang="f72">
                    <a:pos x="f126" y="f127"/>
                  </a:cxn>
                  <a:cxn ang="f72">
                    <a:pos x="f128" y="f129"/>
                  </a:cxn>
                  <a:cxn ang="f72">
                    <a:pos x="f130" y="f131"/>
                  </a:cxn>
                  <a:cxn ang="f72">
                    <a:pos x="f115" y="f116"/>
                  </a:cxn>
                </a:cxnLst>
                <a:rect l="f111" t="f114" r="f112" b="f113"/>
                <a:pathLst>
                  <a:path w="60" h="46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18" y="f19"/>
                    </a:cubicBezTo>
                    <a:cubicBezTo>
                      <a:pt x="f20" y="f21"/>
                      <a:pt x="f22" y="f23"/>
                      <a:pt x="f24" y="f14"/>
                    </a:cubicBezTo>
                    <a:cubicBezTo>
                      <a:pt x="f25" y="f9"/>
                      <a:pt x="f26" y="f27"/>
                      <a:pt x="f28" y="f29"/>
                    </a:cubicBezTo>
                    <a:cubicBezTo>
                      <a:pt x="f30" y="f31"/>
                      <a:pt x="f32" y="f8"/>
                      <a:pt x="f6" y="f33"/>
                    </a:cubicBezTo>
                    <a:cubicBezTo>
                      <a:pt x="f28" y="f34"/>
                      <a:pt x="f35" y="f36"/>
                      <a:pt x="f37" y="f38"/>
                    </a:cubicBezTo>
                    <a:cubicBezTo>
                      <a:pt x="f7" y="f25"/>
                      <a:pt x="f39" y="f7"/>
                      <a:pt x="f40" y="f25"/>
                    </a:cubicBezTo>
                    <a:cubicBezTo>
                      <a:pt x="f34" y="f39"/>
                      <a:pt x="f10" y="f38"/>
                      <a:pt x="f15" y="f36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2" name="Freeform 723">
                <a:extLst>
                  <a:ext uri="{FF2B5EF4-FFF2-40B4-BE49-F238E27FC236}">
                    <a16:creationId xmlns:a16="http://schemas.microsoft.com/office/drawing/2014/main" id="{3CB50DF5-2B8A-E7D4-FD9A-6B207AEEF177}"/>
                  </a:ext>
                </a:extLst>
              </p:cNvPr>
              <p:cNvSpPr/>
              <p:nvPr/>
            </p:nvSpPr>
            <p:spPr>
              <a:xfrm>
                <a:off x="7339010" y="4932365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2"/>
                  <a:gd name="f11" fmla="val 14"/>
                  <a:gd name="f12" fmla="val 15"/>
                  <a:gd name="f13" fmla="val 8"/>
                  <a:gd name="f14" fmla="val 9"/>
                  <a:gd name="f15" fmla="val 16"/>
                  <a:gd name="f16" fmla="val 17"/>
                  <a:gd name="f17" fmla="val 26"/>
                  <a:gd name="f18" fmla="val 34"/>
                  <a:gd name="f19" fmla="val 44"/>
                  <a:gd name="f20" fmla="val 45"/>
                  <a:gd name="f21" fmla="val 19"/>
                  <a:gd name="f22" fmla="val 42"/>
                  <a:gd name="f23" fmla="val 22"/>
                  <a:gd name="f24" fmla="val 46"/>
                  <a:gd name="f25" fmla="val 25"/>
                  <a:gd name="f26" fmla="val 27"/>
                  <a:gd name="f27" fmla="val 32"/>
                  <a:gd name="f28" fmla="val 47"/>
                  <a:gd name="f29" fmla="val 35"/>
                  <a:gd name="f30" fmla="val 38"/>
                  <a:gd name="f31" fmla="val 39"/>
                  <a:gd name="f32" fmla="val 37"/>
                  <a:gd name="f33" fmla="val 40"/>
                  <a:gd name="f34" fmla="val 33"/>
                  <a:gd name="f35" fmla="val 41"/>
                  <a:gd name="f36" fmla="val 21"/>
                  <a:gd name="f37" fmla="val 13"/>
                  <a:gd name="f38" fmla="val 36"/>
                  <a:gd name="f39" fmla="val 11"/>
                  <a:gd name="f40" fmla="val 30"/>
                  <a:gd name="f41" fmla="val 7"/>
                  <a:gd name="f42" fmla="val 23"/>
                  <a:gd name="f43" fmla="val 3"/>
                  <a:gd name="f44" fmla="val 1"/>
                  <a:gd name="f45" fmla="val 12"/>
                  <a:gd name="f46" fmla="val 5"/>
                  <a:gd name="f47" fmla="+- 0 0 -90"/>
                  <a:gd name="f48" fmla="*/ f3 1 49"/>
                  <a:gd name="f49" fmla="*/ f4 1 43"/>
                  <a:gd name="f50" fmla="val f5"/>
                  <a:gd name="f51" fmla="val f6"/>
                  <a:gd name="f52" fmla="val f7"/>
                  <a:gd name="f53" fmla="*/ f47 f0 1"/>
                  <a:gd name="f54" fmla="+- f52 0 f50"/>
                  <a:gd name="f55" fmla="+- f51 0 f50"/>
                  <a:gd name="f56" fmla="*/ f53 1 f2"/>
                  <a:gd name="f57" fmla="*/ f55 1 49"/>
                  <a:gd name="f58" fmla="*/ f54 1 43"/>
                  <a:gd name="f59" fmla="*/ 6 f55 1"/>
                  <a:gd name="f60" fmla="*/ 0 f54 1"/>
                  <a:gd name="f61" fmla="*/ 15 f55 1"/>
                  <a:gd name="f62" fmla="*/ 8 f54 1"/>
                  <a:gd name="f63" fmla="*/ 17 f55 1"/>
                  <a:gd name="f64" fmla="*/ 9 f54 1"/>
                  <a:gd name="f65" fmla="*/ 43 f55 1"/>
                  <a:gd name="f66" fmla="*/ 15 f54 1"/>
                  <a:gd name="f67" fmla="*/ 45 f55 1"/>
                  <a:gd name="f68" fmla="*/ 16 f54 1"/>
                  <a:gd name="f69" fmla="*/ 46 f55 1"/>
                  <a:gd name="f70" fmla="*/ 25 f54 1"/>
                  <a:gd name="f71" fmla="*/ 47 f55 1"/>
                  <a:gd name="f72" fmla="*/ 35 f54 1"/>
                  <a:gd name="f73" fmla="*/ 39 f55 1"/>
                  <a:gd name="f74" fmla="*/ 39 f54 1"/>
                  <a:gd name="f75" fmla="*/ 33 f55 1"/>
                  <a:gd name="f76" fmla="*/ 41 f54 1"/>
                  <a:gd name="f77" fmla="*/ 16 f55 1"/>
                  <a:gd name="f78" fmla="*/ 37 f54 1"/>
                  <a:gd name="f79" fmla="*/ 10 f55 1"/>
                  <a:gd name="f80" fmla="*/ 30 f54 1"/>
                  <a:gd name="f81" fmla="*/ 3 f55 1"/>
                  <a:gd name="f82" fmla="*/ 22 f54 1"/>
                  <a:gd name="f83" fmla="*/ 2 f55 1"/>
                  <a:gd name="f84" fmla="+- f56 0 f1"/>
                  <a:gd name="f85" fmla="*/ f59 1 49"/>
                  <a:gd name="f86" fmla="*/ f60 1 43"/>
                  <a:gd name="f87" fmla="*/ f61 1 49"/>
                  <a:gd name="f88" fmla="*/ f62 1 43"/>
                  <a:gd name="f89" fmla="*/ f63 1 49"/>
                  <a:gd name="f90" fmla="*/ f64 1 43"/>
                  <a:gd name="f91" fmla="*/ f65 1 49"/>
                  <a:gd name="f92" fmla="*/ f66 1 43"/>
                  <a:gd name="f93" fmla="*/ f67 1 49"/>
                  <a:gd name="f94" fmla="*/ f68 1 43"/>
                  <a:gd name="f95" fmla="*/ f69 1 49"/>
                  <a:gd name="f96" fmla="*/ f70 1 43"/>
                  <a:gd name="f97" fmla="*/ f71 1 49"/>
                  <a:gd name="f98" fmla="*/ f72 1 43"/>
                  <a:gd name="f99" fmla="*/ f73 1 49"/>
                  <a:gd name="f100" fmla="*/ f74 1 43"/>
                  <a:gd name="f101" fmla="*/ f75 1 49"/>
                  <a:gd name="f102" fmla="*/ f76 1 43"/>
                  <a:gd name="f103" fmla="*/ f77 1 49"/>
                  <a:gd name="f104" fmla="*/ f78 1 43"/>
                  <a:gd name="f105" fmla="*/ f79 1 49"/>
                  <a:gd name="f106" fmla="*/ f80 1 43"/>
                  <a:gd name="f107" fmla="*/ f81 1 49"/>
                  <a:gd name="f108" fmla="*/ f82 1 43"/>
                  <a:gd name="f109" fmla="*/ f83 1 49"/>
                  <a:gd name="f110" fmla="*/ 0 1 f57"/>
                  <a:gd name="f111" fmla="*/ f51 1 f57"/>
                  <a:gd name="f112" fmla="*/ 0 1 f58"/>
                  <a:gd name="f113" fmla="*/ f52 1 f58"/>
                  <a:gd name="f114" fmla="*/ f85 1 f57"/>
                  <a:gd name="f115" fmla="*/ f86 1 f58"/>
                  <a:gd name="f116" fmla="*/ f87 1 f57"/>
                  <a:gd name="f117" fmla="*/ f88 1 f58"/>
                  <a:gd name="f118" fmla="*/ f89 1 f57"/>
                  <a:gd name="f119" fmla="*/ f90 1 f58"/>
                  <a:gd name="f120" fmla="*/ f91 1 f57"/>
                  <a:gd name="f121" fmla="*/ f92 1 f58"/>
                  <a:gd name="f122" fmla="*/ f93 1 f57"/>
                  <a:gd name="f123" fmla="*/ f94 1 f58"/>
                  <a:gd name="f124" fmla="*/ f95 1 f57"/>
                  <a:gd name="f125" fmla="*/ f96 1 f58"/>
                  <a:gd name="f126" fmla="*/ f97 1 f57"/>
                  <a:gd name="f127" fmla="*/ f98 1 f58"/>
                  <a:gd name="f128" fmla="*/ f99 1 f57"/>
                  <a:gd name="f129" fmla="*/ f100 1 f58"/>
                  <a:gd name="f130" fmla="*/ f101 1 f57"/>
                  <a:gd name="f131" fmla="*/ f102 1 f58"/>
                  <a:gd name="f132" fmla="*/ f103 1 f57"/>
                  <a:gd name="f133" fmla="*/ f104 1 f58"/>
                  <a:gd name="f134" fmla="*/ f105 1 f57"/>
                  <a:gd name="f135" fmla="*/ f106 1 f58"/>
                  <a:gd name="f136" fmla="*/ f107 1 f57"/>
                  <a:gd name="f137" fmla="*/ f108 1 f58"/>
                  <a:gd name="f138" fmla="*/ f109 1 f57"/>
                  <a:gd name="f139" fmla="*/ f110 f48 1"/>
                  <a:gd name="f140" fmla="*/ f111 f48 1"/>
                  <a:gd name="f141" fmla="*/ f113 f49 1"/>
                  <a:gd name="f142" fmla="*/ f112 f49 1"/>
                  <a:gd name="f143" fmla="*/ f114 f48 1"/>
                  <a:gd name="f144" fmla="*/ f115 f49 1"/>
                  <a:gd name="f145" fmla="*/ f116 f48 1"/>
                  <a:gd name="f146" fmla="*/ f117 f49 1"/>
                  <a:gd name="f147" fmla="*/ f118 f48 1"/>
                  <a:gd name="f148" fmla="*/ f119 f49 1"/>
                  <a:gd name="f149" fmla="*/ f120 f48 1"/>
                  <a:gd name="f150" fmla="*/ f121 f49 1"/>
                  <a:gd name="f151" fmla="*/ f122 f48 1"/>
                  <a:gd name="f152" fmla="*/ f123 f49 1"/>
                  <a:gd name="f153" fmla="*/ f124 f48 1"/>
                  <a:gd name="f154" fmla="*/ f125 f49 1"/>
                  <a:gd name="f155" fmla="*/ f126 f48 1"/>
                  <a:gd name="f156" fmla="*/ f127 f49 1"/>
                  <a:gd name="f157" fmla="*/ f128 f48 1"/>
                  <a:gd name="f158" fmla="*/ f129 f49 1"/>
                  <a:gd name="f159" fmla="*/ f130 f48 1"/>
                  <a:gd name="f160" fmla="*/ f131 f49 1"/>
                  <a:gd name="f161" fmla="*/ f132 f48 1"/>
                  <a:gd name="f162" fmla="*/ f133 f49 1"/>
                  <a:gd name="f163" fmla="*/ f134 f48 1"/>
                  <a:gd name="f164" fmla="*/ f135 f49 1"/>
                  <a:gd name="f165" fmla="*/ f136 f48 1"/>
                  <a:gd name="f166" fmla="*/ f137 f49 1"/>
                  <a:gd name="f167" fmla="*/ f138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46"/>
                  </a:cxn>
                  <a:cxn ang="f84">
                    <a:pos x="f143" y="f144"/>
                  </a:cxn>
                </a:cxnLst>
                <a:rect l="f139" t="f142" r="f140" b="f141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0"/>
                      <a:pt x="f12" y="f13"/>
                    </a:cubicBezTo>
                    <a:cubicBezTo>
                      <a:pt x="f12" y="f14"/>
                      <a:pt x="f15" y="f14"/>
                      <a:pt x="f16" y="f14"/>
                    </a:cubicBezTo>
                    <a:cubicBezTo>
                      <a:pt x="f17" y="f9"/>
                      <a:pt x="f18" y="f12"/>
                      <a:pt x="f7" y="f12"/>
                    </a:cubicBezTo>
                    <a:cubicBezTo>
                      <a:pt x="f19" y="f12"/>
                      <a:pt x="f20" y="f15"/>
                      <a:pt x="f20" y="f15"/>
                    </a:cubicBezTo>
                    <a:cubicBezTo>
                      <a:pt x="f19" y="f21"/>
                      <a:pt x="f22" y="f23"/>
                      <a:pt x="f24" y="f25"/>
                    </a:cubicBezTo>
                    <a:cubicBezTo>
                      <a:pt x="f6" y="f26"/>
                      <a:pt x="f6" y="f27"/>
                      <a:pt x="f28" y="f29"/>
                    </a:cubicBezTo>
                    <a:cubicBezTo>
                      <a:pt x="f24" y="f30"/>
                      <a:pt x="f19" y="f22"/>
                      <a:pt x="f31" y="f31"/>
                    </a:cubicBezTo>
                    <a:cubicBezTo>
                      <a:pt x="f32" y="f30"/>
                      <a:pt x="f29" y="f33"/>
                      <a:pt x="f34" y="f35"/>
                    </a:cubicBezTo>
                    <a:cubicBezTo>
                      <a:pt x="f17" y="f7"/>
                      <a:pt x="f36" y="f30"/>
                      <a:pt x="f15" y="f32"/>
                    </a:cubicBezTo>
                    <a:cubicBezTo>
                      <a:pt x="f37" y="f38"/>
                      <a:pt x="f39" y="f34"/>
                      <a:pt x="f9" y="f40"/>
                    </a:cubicBezTo>
                    <a:cubicBezTo>
                      <a:pt x="f13" y="f17"/>
                      <a:pt x="f41" y="f42"/>
                      <a:pt x="f43" y="f23"/>
                    </a:cubicBezTo>
                    <a:cubicBezTo>
                      <a:pt x="f44" y="f36"/>
                      <a:pt x="f5" y="f45"/>
                      <a:pt x="f10" y="f13"/>
                    </a:cubicBezTo>
                    <a:cubicBezTo>
                      <a:pt x="f43" y="f46"/>
                      <a:pt x="f46" y="f43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3" name="Freeform 724">
                <a:extLst>
                  <a:ext uri="{FF2B5EF4-FFF2-40B4-BE49-F238E27FC236}">
                    <a16:creationId xmlns:a16="http://schemas.microsoft.com/office/drawing/2014/main" id="{937FDEBD-4362-BD28-7368-61472B866CEA}"/>
                  </a:ext>
                </a:extLst>
              </p:cNvPr>
              <p:cNvSpPr/>
              <p:nvPr/>
            </p:nvSpPr>
            <p:spPr>
              <a:xfrm>
                <a:off x="7362821" y="5029200"/>
                <a:ext cx="28575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46"/>
                  <a:gd name="f8" fmla="val 11"/>
                  <a:gd name="f9" fmla="val 18"/>
                  <a:gd name="f10" fmla="val 25"/>
                  <a:gd name="f11" fmla="val 10"/>
                  <a:gd name="f12" fmla="val 30"/>
                  <a:gd name="f13" fmla="val 36"/>
                  <a:gd name="f14" fmla="val 37"/>
                  <a:gd name="f15" fmla="val 39"/>
                  <a:gd name="f16" fmla="val 40"/>
                  <a:gd name="f17" fmla="val 43"/>
                  <a:gd name="f18" fmla="val 9"/>
                  <a:gd name="f19" fmla="val 6"/>
                  <a:gd name="f20" fmla="val 45"/>
                  <a:gd name="f21" fmla="val 3"/>
                  <a:gd name="f22" fmla="val 1"/>
                  <a:gd name="f23" fmla="val 32"/>
                  <a:gd name="f24" fmla="val 2"/>
                  <a:gd name="f25" fmla="val 14"/>
                  <a:gd name="f26" fmla="val 5"/>
                  <a:gd name="f27" fmla="val 20"/>
                  <a:gd name="f28" fmla="val 4"/>
                  <a:gd name="f29" fmla="val 17"/>
                  <a:gd name="f30" fmla="val 15"/>
                  <a:gd name="f31" fmla="val 8"/>
                  <a:gd name="f32" fmla="val 13"/>
                  <a:gd name="f33" fmla="val 7"/>
                  <a:gd name="f34" fmla="+- 0 0 -90"/>
                  <a:gd name="f35" fmla="*/ f3 1 12"/>
                  <a:gd name="f36" fmla="*/ f4 1 46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2"/>
                  <a:gd name="f45" fmla="*/ f41 1 46"/>
                  <a:gd name="f46" fmla="*/ 11 f42 1"/>
                  <a:gd name="f47" fmla="*/ 18 f41 1"/>
                  <a:gd name="f48" fmla="*/ 36 f41 1"/>
                  <a:gd name="f49" fmla="*/ 40 f41 1"/>
                  <a:gd name="f50" fmla="*/ 6 f42 1"/>
                  <a:gd name="f51" fmla="*/ 45 f41 1"/>
                  <a:gd name="f52" fmla="*/ 1 f42 1"/>
                  <a:gd name="f53" fmla="*/ 2 f42 1"/>
                  <a:gd name="f54" fmla="*/ 4 f42 1"/>
                  <a:gd name="f55" fmla="*/ 17 f41 1"/>
                  <a:gd name="f56" fmla="*/ 3 f42 1"/>
                  <a:gd name="f57" fmla="*/ 11 f41 1"/>
                  <a:gd name="f58" fmla="*/ 4 f41 1"/>
                  <a:gd name="f59" fmla="*/ 5 f42 1"/>
                  <a:gd name="f60" fmla="*/ 2 f41 1"/>
                  <a:gd name="f61" fmla="*/ 7 f41 1"/>
                  <a:gd name="f62" fmla="+- f43 0 f1"/>
                  <a:gd name="f63" fmla="*/ f46 1 12"/>
                  <a:gd name="f64" fmla="*/ f47 1 46"/>
                  <a:gd name="f65" fmla="*/ f48 1 46"/>
                  <a:gd name="f66" fmla="*/ f49 1 46"/>
                  <a:gd name="f67" fmla="*/ f50 1 12"/>
                  <a:gd name="f68" fmla="*/ f51 1 46"/>
                  <a:gd name="f69" fmla="*/ f52 1 12"/>
                  <a:gd name="f70" fmla="*/ f53 1 12"/>
                  <a:gd name="f71" fmla="*/ f54 1 12"/>
                  <a:gd name="f72" fmla="*/ f55 1 46"/>
                  <a:gd name="f73" fmla="*/ f56 1 12"/>
                  <a:gd name="f74" fmla="*/ f57 1 46"/>
                  <a:gd name="f75" fmla="*/ f58 1 46"/>
                  <a:gd name="f76" fmla="*/ f59 1 12"/>
                  <a:gd name="f77" fmla="*/ f60 1 46"/>
                  <a:gd name="f78" fmla="*/ f61 1 46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5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4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5"/>
                  <a:gd name="f96" fmla="*/ f76 1 f44"/>
                  <a:gd name="f97" fmla="*/ f77 1 f45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6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5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6 1"/>
                  <a:gd name="f116" fmla="*/ f96 f35 1"/>
                  <a:gd name="f117" fmla="*/ f97 f36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3" y="f105"/>
                  </a:cxn>
                  <a:cxn ang="f62">
                    <a:pos x="f103" y="f106"/>
                  </a:cxn>
                  <a:cxn ang="f62">
                    <a:pos x="f107" y="f108"/>
                  </a:cxn>
                  <a:cxn ang="f62">
                    <a:pos x="f109" y="f106"/>
                  </a:cxn>
                  <a:cxn ang="f62">
                    <a:pos x="f110" y="f104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3" y="f115"/>
                  </a:cxn>
                  <a:cxn ang="f62">
                    <a:pos x="f116" y="f117"/>
                  </a:cxn>
                  <a:cxn ang="f62">
                    <a:pos x="f103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12" h="46">
                    <a:moveTo>
                      <a:pt x="f8" y="f9"/>
                    </a:moveTo>
                    <a:cubicBezTo>
                      <a:pt x="f8" y="f10"/>
                      <a:pt x="f11" y="f12"/>
                      <a:pt x="f8" y="f13"/>
                    </a:cubicBezTo>
                    <a:cubicBezTo>
                      <a:pt x="f6" y="f14"/>
                      <a:pt x="f8" y="f15"/>
                      <a:pt x="f8" y="f16"/>
                    </a:cubicBezTo>
                    <a:cubicBezTo>
                      <a:pt x="f11" y="f17"/>
                      <a:pt x="f18" y="f7"/>
                      <a:pt x="f19" y="f20"/>
                    </a:cubicBezTo>
                    <a:cubicBezTo>
                      <a:pt x="f21" y="f20"/>
                      <a:pt x="f22" y="f17"/>
                      <a:pt x="f22" y="f16"/>
                    </a:cubicBezTo>
                    <a:cubicBezTo>
                      <a:pt x="f5" y="f23"/>
                      <a:pt x="f24" y="f10"/>
                      <a:pt x="f24" y="f9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28" y="f30"/>
                      <a:pt x="f31" y="f32"/>
                      <a:pt x="f21" y="f8"/>
                    </a:cubicBezTo>
                    <a:cubicBezTo>
                      <a:pt x="f22" y="f11"/>
                      <a:pt x="f24" y="f19"/>
                      <a:pt x="f21" y="f28"/>
                    </a:cubicBezTo>
                    <a:cubicBezTo>
                      <a:pt x="f21" y="f21"/>
                      <a:pt x="f28" y="f5"/>
                      <a:pt x="f26" y="f24"/>
                    </a:cubicBezTo>
                    <a:cubicBezTo>
                      <a:pt x="f31" y="f21"/>
                      <a:pt x="f6" y="f21"/>
                      <a:pt x="f8" y="f33"/>
                    </a:cubicBezTo>
                    <a:cubicBezTo>
                      <a:pt x="f8" y="f8"/>
                      <a:pt x="f8" y="f30"/>
                      <a:pt x="f8" y="f9"/>
                    </a:cubicBezTo>
                    <a:close/>
                  </a:path>
                </a:pathLst>
              </a:custGeom>
              <a:solidFill>
                <a:srgbClr val="50255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4" name="Freeform 725">
                <a:extLst>
                  <a:ext uri="{FF2B5EF4-FFF2-40B4-BE49-F238E27FC236}">
                    <a16:creationId xmlns:a16="http://schemas.microsoft.com/office/drawing/2014/main" id="{EF8836A5-2E53-E3EE-9145-55DCDBB78A53}"/>
                  </a:ext>
                </a:extLst>
              </p:cNvPr>
              <p:cNvSpPr/>
              <p:nvPr/>
            </p:nvSpPr>
            <p:spPr>
              <a:xfrm>
                <a:off x="7442201" y="5064130"/>
                <a:ext cx="36511" cy="7937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5"/>
                  <a:gd name="f7" fmla="val 33"/>
                  <a:gd name="f8" fmla="val 11"/>
                  <a:gd name="f9" fmla="val 9"/>
                  <a:gd name="f10" fmla="val 10"/>
                  <a:gd name="f11" fmla="val 13"/>
                  <a:gd name="f12" fmla="val 19"/>
                  <a:gd name="f13" fmla="val 14"/>
                  <a:gd name="f14" fmla="val 24"/>
                  <a:gd name="f15" fmla="val 12"/>
                  <a:gd name="f16" fmla="val 29"/>
                  <a:gd name="f17" fmla="val 5"/>
                  <a:gd name="f18" fmla="val 1"/>
                  <a:gd name="f19" fmla="val 30"/>
                  <a:gd name="f20" fmla="val 2"/>
                  <a:gd name="f21" fmla="val 21"/>
                  <a:gd name="f22" fmla="val 17"/>
                  <a:gd name="f23" fmla="val 4"/>
                  <a:gd name="f24" fmla="val 8"/>
                  <a:gd name="f25" fmla="val 3"/>
                  <a:gd name="f26" fmla="val 6"/>
                  <a:gd name="f27" fmla="val 7"/>
                  <a:gd name="f28" fmla="+- 0 0 -90"/>
                  <a:gd name="f29" fmla="*/ f3 1 15"/>
                  <a:gd name="f30" fmla="*/ f4 1 33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15"/>
                  <a:gd name="f39" fmla="*/ f35 1 33"/>
                  <a:gd name="f40" fmla="*/ 11 f36 1"/>
                  <a:gd name="f41" fmla="*/ 9 f35 1"/>
                  <a:gd name="f42" fmla="*/ 15 f35 1"/>
                  <a:gd name="f43" fmla="*/ 12 f36 1"/>
                  <a:gd name="f44" fmla="*/ 29 f35 1"/>
                  <a:gd name="f45" fmla="*/ 2 f36 1"/>
                  <a:gd name="f46" fmla="*/ 21 f35 1"/>
                  <a:gd name="f47" fmla="*/ 8 f35 1"/>
                  <a:gd name="f48" fmla="*/ 3 f36 1"/>
                  <a:gd name="f49" fmla="*/ 1 f35 1"/>
                  <a:gd name="f50" fmla="*/ 10 f36 1"/>
                  <a:gd name="f51" fmla="*/ 5 f35 1"/>
                  <a:gd name="f52" fmla="+- f37 0 f1"/>
                  <a:gd name="f53" fmla="*/ f40 1 15"/>
                  <a:gd name="f54" fmla="*/ f41 1 33"/>
                  <a:gd name="f55" fmla="*/ f42 1 33"/>
                  <a:gd name="f56" fmla="*/ f43 1 15"/>
                  <a:gd name="f57" fmla="*/ f44 1 33"/>
                  <a:gd name="f58" fmla="*/ f45 1 15"/>
                  <a:gd name="f59" fmla="*/ f46 1 33"/>
                  <a:gd name="f60" fmla="*/ f47 1 33"/>
                  <a:gd name="f61" fmla="*/ f48 1 15"/>
                  <a:gd name="f62" fmla="*/ f49 1 33"/>
                  <a:gd name="f63" fmla="*/ f50 1 15"/>
                  <a:gd name="f64" fmla="*/ f51 1 33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9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9"/>
                  <a:gd name="f77" fmla="*/ f61 1 f38"/>
                  <a:gd name="f78" fmla="*/ f62 1 f39"/>
                  <a:gd name="f79" fmla="*/ f63 1 f38"/>
                  <a:gd name="f80" fmla="*/ f64 1 f39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30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30 1"/>
                  <a:gd name="f93" fmla="*/ f77 f29 1"/>
                  <a:gd name="f94" fmla="*/ f78 f30 1"/>
                  <a:gd name="f95" fmla="*/ f79 f29 1"/>
                  <a:gd name="f96" fmla="*/ f8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5" y="f87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0" y="f92"/>
                  </a:cxn>
                  <a:cxn ang="f52">
                    <a:pos x="f93" y="f94"/>
                  </a:cxn>
                  <a:cxn ang="f52">
                    <a:pos x="f95" y="f9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15" h="33">
                    <a:moveTo>
                      <a:pt x="f8" y="f9"/>
                    </a:moveTo>
                    <a:cubicBezTo>
                      <a:pt x="f10" y="f8"/>
                      <a:pt x="f10" y="f11"/>
                      <a:pt x="f8" y="f6"/>
                    </a:cubicBezTo>
                    <a:cubicBezTo>
                      <a:pt x="f6" y="f12"/>
                      <a:pt x="f13" y="f14"/>
                      <a:pt x="f15" y="f16"/>
                    </a:cubicBezTo>
                    <a:cubicBezTo>
                      <a:pt x="f17" y="f7"/>
                      <a:pt x="f18" y="f19"/>
                      <a:pt x="f20" y="f21"/>
                    </a:cubicBezTo>
                    <a:cubicBezTo>
                      <a:pt x="f20" y="f22"/>
                      <a:pt x="f23" y="f15"/>
                      <a:pt x="f20" y="f24"/>
                    </a:cubicBezTo>
                    <a:cubicBezTo>
                      <a:pt x="f18" y="f17"/>
                      <a:pt x="f5" y="f20"/>
                      <a:pt x="f25" y="f18"/>
                    </a:cubicBezTo>
                    <a:cubicBezTo>
                      <a:pt x="f26" y="f5"/>
                      <a:pt x="f9" y="f20"/>
                      <a:pt x="f10" y="f17"/>
                    </a:cubicBezTo>
                    <a:cubicBezTo>
                      <a:pt x="f8" y="f27"/>
                      <a:pt x="f8" y="f24"/>
                      <a:pt x="f8" y="f9"/>
                    </a:cubicBezTo>
                    <a:close/>
                  </a:path>
                </a:pathLst>
              </a:custGeom>
              <a:solidFill>
                <a:srgbClr val="5225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5" name="Freeform 726">
                <a:extLst>
                  <a:ext uri="{FF2B5EF4-FFF2-40B4-BE49-F238E27FC236}">
                    <a16:creationId xmlns:a16="http://schemas.microsoft.com/office/drawing/2014/main" id="{36AE496D-B11A-DB1D-F0C4-909B75F678C5}"/>
                  </a:ext>
                </a:extLst>
              </p:cNvPr>
              <p:cNvSpPr/>
              <p:nvPr/>
            </p:nvSpPr>
            <p:spPr>
              <a:xfrm>
                <a:off x="7404097" y="5081595"/>
                <a:ext cx="31747" cy="730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1"/>
                  <a:gd name="f8" fmla="val 10"/>
                  <a:gd name="f9" fmla="val 12"/>
                  <a:gd name="f10" fmla="val 9"/>
                  <a:gd name="f11" fmla="val 15"/>
                  <a:gd name="f12" fmla="val 11"/>
                  <a:gd name="f13" fmla="val 18"/>
                  <a:gd name="f14" fmla="val 22"/>
                  <a:gd name="f15" fmla="val 25"/>
                  <a:gd name="f16" fmla="val 28"/>
                  <a:gd name="f17" fmla="val 30"/>
                  <a:gd name="f18" fmla="val 8"/>
                  <a:gd name="f19" fmla="val 5"/>
                  <a:gd name="f20" fmla="val 3"/>
                  <a:gd name="f21" fmla="val 1"/>
                  <a:gd name="f22" fmla="val 29"/>
                  <a:gd name="f23" fmla="val 26"/>
                  <a:gd name="f24" fmla="val 23"/>
                  <a:gd name="f25" fmla="val 2"/>
                  <a:gd name="f26" fmla="val 21"/>
                  <a:gd name="f27" fmla="val 16"/>
                  <a:gd name="f28" fmla="val 4"/>
                  <a:gd name="f29" fmla="val 14"/>
                  <a:gd name="f30" fmla="val 7"/>
                  <a:gd name="f31" fmla="+- 0 0 -90"/>
                  <a:gd name="f32" fmla="*/ f3 1 13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13"/>
                  <a:gd name="f42" fmla="*/ f38 1 31"/>
                  <a:gd name="f43" fmla="*/ 10 f39 1"/>
                  <a:gd name="f44" fmla="*/ 12 f38 1"/>
                  <a:gd name="f45" fmla="*/ 12 f39 1"/>
                  <a:gd name="f46" fmla="*/ 22 f38 1"/>
                  <a:gd name="f47" fmla="*/ 30 f38 1"/>
                  <a:gd name="f48" fmla="*/ 3 f39 1"/>
                  <a:gd name="f49" fmla="*/ 1 f39 1"/>
                  <a:gd name="f50" fmla="*/ 23 f38 1"/>
                  <a:gd name="f51" fmla="*/ 16 f38 1"/>
                  <a:gd name="f52" fmla="*/ 5 f39 1"/>
                  <a:gd name="f53" fmla="*/ 1 f38 1"/>
                  <a:gd name="f54" fmla="*/ 5 f38 1"/>
                  <a:gd name="f55" fmla="+- f40 0 f1"/>
                  <a:gd name="f56" fmla="*/ f43 1 13"/>
                  <a:gd name="f57" fmla="*/ f44 1 31"/>
                  <a:gd name="f58" fmla="*/ f45 1 13"/>
                  <a:gd name="f59" fmla="*/ f46 1 31"/>
                  <a:gd name="f60" fmla="*/ f47 1 31"/>
                  <a:gd name="f61" fmla="*/ f48 1 13"/>
                  <a:gd name="f62" fmla="*/ f49 1 13"/>
                  <a:gd name="f63" fmla="*/ f50 1 31"/>
                  <a:gd name="f64" fmla="*/ f51 1 31"/>
                  <a:gd name="f65" fmla="*/ f52 1 13"/>
                  <a:gd name="f66" fmla="*/ f53 1 31"/>
                  <a:gd name="f67" fmla="*/ f54 1 31"/>
                  <a:gd name="f68" fmla="*/ 0 1 f41"/>
                  <a:gd name="f69" fmla="*/ f35 1 f41"/>
                  <a:gd name="f70" fmla="*/ 0 1 f42"/>
                  <a:gd name="f71" fmla="*/ f36 1 f42"/>
                  <a:gd name="f72" fmla="*/ f56 1 f41"/>
                  <a:gd name="f73" fmla="*/ f57 1 f42"/>
                  <a:gd name="f74" fmla="*/ f58 1 f41"/>
                  <a:gd name="f75" fmla="*/ f59 1 f42"/>
                  <a:gd name="f76" fmla="*/ f60 1 f42"/>
                  <a:gd name="f77" fmla="*/ f61 1 f41"/>
                  <a:gd name="f78" fmla="*/ f62 1 f41"/>
                  <a:gd name="f79" fmla="*/ f63 1 f42"/>
                  <a:gd name="f80" fmla="*/ f64 1 f42"/>
                  <a:gd name="f81" fmla="*/ f65 1 f41"/>
                  <a:gd name="f82" fmla="*/ f66 1 f42"/>
                  <a:gd name="f83" fmla="*/ f67 1 f42"/>
                  <a:gd name="f84" fmla="*/ f68 f32 1"/>
                  <a:gd name="f85" fmla="*/ f69 f32 1"/>
                  <a:gd name="f86" fmla="*/ f71 f33 1"/>
                  <a:gd name="f87" fmla="*/ f70 f33 1"/>
                  <a:gd name="f88" fmla="*/ f72 f32 1"/>
                  <a:gd name="f89" fmla="*/ f73 f33 1"/>
                  <a:gd name="f90" fmla="*/ f74 f32 1"/>
                  <a:gd name="f91" fmla="*/ f75 f33 1"/>
                  <a:gd name="f92" fmla="*/ f76 f33 1"/>
                  <a:gd name="f93" fmla="*/ f77 f32 1"/>
                  <a:gd name="f94" fmla="*/ f78 f32 1"/>
                  <a:gd name="f95" fmla="*/ f79 f33 1"/>
                  <a:gd name="f96" fmla="*/ f80 f33 1"/>
                  <a:gd name="f97" fmla="*/ f81 f32 1"/>
                  <a:gd name="f98" fmla="*/ f82 f33 1"/>
                  <a:gd name="f99" fmla="*/ f8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88" y="f89"/>
                  </a:cxn>
                  <a:cxn ang="f55">
                    <a:pos x="f90" y="f91"/>
                  </a:cxn>
                  <a:cxn ang="f55">
                    <a:pos x="f88" y="f92"/>
                  </a:cxn>
                  <a:cxn ang="f55">
                    <a:pos x="f93" y="f92"/>
                  </a:cxn>
                  <a:cxn ang="f55">
                    <a:pos x="f94" y="f95"/>
                  </a:cxn>
                  <a:cxn ang="f55">
                    <a:pos x="f93" y="f96"/>
                  </a:cxn>
                  <a:cxn ang="f55">
                    <a:pos x="f93" y="f89"/>
                  </a:cxn>
                  <a:cxn ang="f55">
                    <a:pos x="f97" y="f98"/>
                  </a:cxn>
                  <a:cxn ang="f55">
                    <a:pos x="f88" y="f99"/>
                  </a:cxn>
                  <a:cxn ang="f55">
                    <a:pos x="f88" y="f89"/>
                  </a:cxn>
                </a:cxnLst>
                <a:rect l="f84" t="f87" r="f85" b="f86"/>
                <a:pathLst>
                  <a:path w="13" h="31">
                    <a:moveTo>
                      <a:pt x="f8" y="f9"/>
                    </a:moveTo>
                    <a:cubicBezTo>
                      <a:pt x="f10" y="f11"/>
                      <a:pt x="f12" y="f13"/>
                      <a:pt x="f9" y="f14"/>
                    </a:cubicBezTo>
                    <a:cubicBezTo>
                      <a:pt x="f6" y="f15"/>
                      <a:pt x="f9" y="f16"/>
                      <a:pt x="f8" y="f17"/>
                    </a:cubicBezTo>
                    <a:cubicBezTo>
                      <a:pt x="f18" y="f7"/>
                      <a:pt x="f19" y="f7"/>
                      <a:pt x="f20" y="f17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6"/>
                      <a:pt x="f25" y="f13"/>
                      <a:pt x="f20" y="f27"/>
                    </a:cubicBezTo>
                    <a:cubicBezTo>
                      <a:pt x="f28" y="f11"/>
                      <a:pt x="f19" y="f29"/>
                      <a:pt x="f20" y="f9"/>
                    </a:cubicBezTo>
                    <a:cubicBezTo>
                      <a:pt x="f5" y="f18"/>
                      <a:pt x="f25" y="f25"/>
                      <a:pt x="f19" y="f21"/>
                    </a:cubicBezTo>
                    <a:cubicBezTo>
                      <a:pt x="f10" y="f5"/>
                      <a:pt x="f8" y="f25"/>
                      <a:pt x="f8" y="f19"/>
                    </a:cubicBezTo>
                    <a:cubicBezTo>
                      <a:pt x="f8" y="f30"/>
                      <a:pt x="f8" y="f10"/>
                      <a:pt x="f8" y="f9"/>
                    </a:cubicBezTo>
                    <a:close/>
                  </a:path>
                </a:pathLst>
              </a:custGeom>
              <a:solidFill>
                <a:srgbClr val="4D275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6" name="Freeform 727">
                <a:extLst>
                  <a:ext uri="{FF2B5EF4-FFF2-40B4-BE49-F238E27FC236}">
                    <a16:creationId xmlns:a16="http://schemas.microsoft.com/office/drawing/2014/main" id="{D700825B-87F5-4D4C-370E-0AAA641A8DD0}"/>
                  </a:ext>
                </a:extLst>
              </p:cNvPr>
              <p:cNvSpPr/>
              <p:nvPr/>
            </p:nvSpPr>
            <p:spPr>
              <a:xfrm>
                <a:off x="7504115" y="4984751"/>
                <a:ext cx="3333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4"/>
                  <a:gd name="f7" fmla="val 16"/>
                  <a:gd name="f8" fmla="val 9"/>
                  <a:gd name="f9" fmla="val 5"/>
                  <a:gd name="f10" fmla="val 11"/>
                  <a:gd name="f11" fmla="val 1"/>
                  <a:gd name="f12" fmla="val 8"/>
                  <a:gd name="f13" fmla="val 2"/>
                  <a:gd name="f14" fmla="val 7"/>
                  <a:gd name="f15" fmla="val 10"/>
                  <a:gd name="f16" fmla="val 12"/>
                  <a:gd name="f17" fmla="+- 0 0 -90"/>
                  <a:gd name="f18" fmla="*/ f3 1 14"/>
                  <a:gd name="f19" fmla="*/ f4 1 16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14"/>
                  <a:gd name="f28" fmla="*/ f24 1 16"/>
                  <a:gd name="f29" fmla="*/ 9 f25 1"/>
                  <a:gd name="f30" fmla="*/ 16 f24 1"/>
                  <a:gd name="f31" fmla="*/ 1 f25 1"/>
                  <a:gd name="f32" fmla="*/ 8 f24 1"/>
                  <a:gd name="f33" fmla="*/ 7 f25 1"/>
                  <a:gd name="f34" fmla="*/ 0 f24 1"/>
                  <a:gd name="f35" fmla="*/ 14 f25 1"/>
                  <a:gd name="f36" fmla="*/ 12 f24 1"/>
                  <a:gd name="f37" fmla="+- f26 0 f1"/>
                  <a:gd name="f38" fmla="*/ f29 1 14"/>
                  <a:gd name="f39" fmla="*/ f30 1 16"/>
                  <a:gd name="f40" fmla="*/ f31 1 14"/>
                  <a:gd name="f41" fmla="*/ f32 1 16"/>
                  <a:gd name="f42" fmla="*/ f33 1 14"/>
                  <a:gd name="f43" fmla="*/ f34 1 16"/>
                  <a:gd name="f44" fmla="*/ f35 1 14"/>
                  <a:gd name="f45" fmla="*/ f36 1 16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14" h="16">
                    <a:moveTo>
                      <a:pt x="f8" y="f7"/>
                    </a:moveTo>
                    <a:cubicBezTo>
                      <a:pt x="f9" y="f7"/>
                      <a:pt x="f5" y="f10"/>
                      <a:pt x="f11" y="f12"/>
                    </a:cubicBezTo>
                    <a:cubicBezTo>
                      <a:pt x="f13" y="f9"/>
                      <a:pt x="f13" y="f5"/>
                      <a:pt x="f14" y="f5"/>
                    </a:cubicBezTo>
                    <a:cubicBezTo>
                      <a:pt x="f15" y="f5"/>
                      <a:pt x="f6" y="f14"/>
                      <a:pt x="f6" y="f16"/>
                    </a:cubicBezTo>
                    <a:cubicBezTo>
                      <a:pt x="f6" y="f7"/>
                      <a:pt x="f16" y="f7"/>
                      <a:pt x="f8" y="f7"/>
                    </a:cubicBezTo>
                    <a:close/>
                  </a:path>
                </a:pathLst>
              </a:custGeom>
              <a:solidFill>
                <a:srgbClr val="6A2D6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7" name="Freeform 728">
                <a:extLst>
                  <a:ext uri="{FF2B5EF4-FFF2-40B4-BE49-F238E27FC236}">
                    <a16:creationId xmlns:a16="http://schemas.microsoft.com/office/drawing/2014/main" id="{A073FF07-A67E-2505-1877-1A2EE85FB01D}"/>
                  </a:ext>
                </a:extLst>
              </p:cNvPr>
              <p:cNvSpPr/>
              <p:nvPr/>
            </p:nvSpPr>
            <p:spPr>
              <a:xfrm>
                <a:off x="7313608" y="5029200"/>
                <a:ext cx="25402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22"/>
                  <a:gd name="f8" fmla="val 7"/>
                  <a:gd name="f9" fmla="val 8"/>
                  <a:gd name="f10" fmla="val 6"/>
                  <a:gd name="f11" fmla="val 3"/>
                  <a:gd name="f12" fmla="val 4"/>
                  <a:gd name="f13" fmla="val 5"/>
                  <a:gd name="f14" fmla="val 2"/>
                  <a:gd name="f15" fmla="val 9"/>
                  <a:gd name="f16" fmla="val 15"/>
                  <a:gd name="f17" fmla="val 17"/>
                  <a:gd name="f18" fmla="val 20"/>
                  <a:gd name="f19" fmla="val 21"/>
                  <a:gd name="f20" fmla="val 19"/>
                  <a:gd name="f21" fmla="val 18"/>
                  <a:gd name="f22" fmla="val 16"/>
                  <a:gd name="f23" fmla="val 14"/>
                  <a:gd name="f24" fmla="val 12"/>
                  <a:gd name="f25" fmla="val 1"/>
                  <a:gd name="f26" fmla="+- 0 0 -90"/>
                  <a:gd name="f27" fmla="*/ f3 1 11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1"/>
                  <a:gd name="f37" fmla="*/ f33 1 22"/>
                  <a:gd name="f38" fmla="*/ 7 f34 1"/>
                  <a:gd name="f39" fmla="*/ 8 f33 1"/>
                  <a:gd name="f40" fmla="*/ 4 f34 1"/>
                  <a:gd name="f41" fmla="*/ 3 f33 1"/>
                  <a:gd name="f42" fmla="*/ 11 f34 1"/>
                  <a:gd name="f43" fmla="*/ 2 f33 1"/>
                  <a:gd name="f44" fmla="*/ 8 f34 1"/>
                  <a:gd name="f45" fmla="*/ 15 f33 1"/>
                  <a:gd name="f46" fmla="*/ 6 f34 1"/>
                  <a:gd name="f47" fmla="*/ 21 f33 1"/>
                  <a:gd name="f48" fmla="*/ 2 f34 1"/>
                  <a:gd name="f49" fmla="*/ 22 f33 1"/>
                  <a:gd name="f50" fmla="*/ 0 f34 1"/>
                  <a:gd name="f51" fmla="*/ 18 f33 1"/>
                  <a:gd name="f52" fmla="*/ 12 f33 1"/>
                  <a:gd name="f53" fmla="+- f35 0 f1"/>
                  <a:gd name="f54" fmla="*/ f38 1 11"/>
                  <a:gd name="f55" fmla="*/ f39 1 22"/>
                  <a:gd name="f56" fmla="*/ f40 1 11"/>
                  <a:gd name="f57" fmla="*/ f41 1 22"/>
                  <a:gd name="f58" fmla="*/ f42 1 11"/>
                  <a:gd name="f59" fmla="*/ f43 1 22"/>
                  <a:gd name="f60" fmla="*/ f44 1 11"/>
                  <a:gd name="f61" fmla="*/ f45 1 22"/>
                  <a:gd name="f62" fmla="*/ f46 1 11"/>
                  <a:gd name="f63" fmla="*/ f47 1 22"/>
                  <a:gd name="f64" fmla="*/ f48 1 11"/>
                  <a:gd name="f65" fmla="*/ f49 1 22"/>
                  <a:gd name="f66" fmla="*/ f50 1 11"/>
                  <a:gd name="f67" fmla="*/ f51 1 2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6"/>
                  <a:gd name="f86" fmla="*/ f67 1 f37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7 1"/>
                  <a:gd name="f105" fmla="*/ f86 f28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104" y="f105"/>
                  </a:cxn>
                  <a:cxn ang="f53">
                    <a:pos x="f104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1" h="22">
                    <a:moveTo>
                      <a:pt x="f8" y="f9"/>
                    </a:moveTo>
                    <a:cubicBezTo>
                      <a:pt x="f10" y="f10"/>
                      <a:pt x="f11" y="f10"/>
                      <a:pt x="f12" y="f11"/>
                    </a:cubicBezTo>
                    <a:cubicBezTo>
                      <a:pt x="f10" y="f5"/>
                      <a:pt x="f9" y="f13"/>
                      <a:pt x="f6" y="f14"/>
                    </a:cubicBezTo>
                    <a:cubicBezTo>
                      <a:pt x="f15" y="f8"/>
                      <a:pt x="f9" y="f6"/>
                      <a:pt x="f9" y="f16"/>
                    </a:cubicBezTo>
                    <a:cubicBezTo>
                      <a:pt x="f9" y="f17"/>
                      <a:pt x="f9" y="f18"/>
                      <a:pt x="f10" y="f19"/>
                    </a:cubicBezTo>
                    <a:cubicBezTo>
                      <a:pt x="f13" y="f7"/>
                      <a:pt x="f11" y="f7"/>
                      <a:pt x="f14" y="f7"/>
                    </a:cubicBezTo>
                    <a:cubicBezTo>
                      <a:pt x="f5" y="f19"/>
                      <a:pt x="f5" y="f20"/>
                      <a:pt x="f5" y="f21"/>
                    </a:cubicBezTo>
                    <a:cubicBezTo>
                      <a:pt x="f5" y="f22"/>
                      <a:pt x="f5" y="f23"/>
                      <a:pt x="f5" y="f24"/>
                    </a:cubicBezTo>
                    <a:cubicBezTo>
                      <a:pt x="f25" y="f15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512B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8" name="Freeform 729">
                <a:extLst>
                  <a:ext uri="{FF2B5EF4-FFF2-40B4-BE49-F238E27FC236}">
                    <a16:creationId xmlns:a16="http://schemas.microsoft.com/office/drawing/2014/main" id="{62CB97EF-D036-84FC-FA67-D9AEE7365056}"/>
                  </a:ext>
                </a:extLst>
              </p:cNvPr>
              <p:cNvSpPr/>
              <p:nvPr/>
            </p:nvSpPr>
            <p:spPr>
              <a:xfrm>
                <a:off x="7437436" y="5035555"/>
                <a:ext cx="23810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9"/>
                  <a:gd name="f8" fmla="val 6"/>
                  <a:gd name="f9" fmla="val 3"/>
                  <a:gd name="f10" fmla="val 1"/>
                  <a:gd name="f11" fmla="val 5"/>
                  <a:gd name="f12" fmla="val 7"/>
                  <a:gd name="f13" fmla="val 8"/>
                  <a:gd name="f14" fmla="+- 0 0 -90"/>
                  <a:gd name="f15" fmla="*/ f3 1 10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10"/>
                  <a:gd name="f25" fmla="*/ f21 1 9"/>
                  <a:gd name="f26" fmla="*/ 6 f22 1"/>
                  <a:gd name="f27" fmla="*/ 9 f21 1"/>
                  <a:gd name="f28" fmla="*/ 1 f22 1"/>
                  <a:gd name="f29" fmla="*/ 3 f21 1"/>
                  <a:gd name="f30" fmla="*/ 3 f22 1"/>
                  <a:gd name="f31" fmla="*/ 0 f21 1"/>
                  <a:gd name="f32" fmla="*/ 10 f22 1"/>
                  <a:gd name="f33" fmla="*/ 7 f21 1"/>
                  <a:gd name="f34" fmla="+- f23 0 f1"/>
                  <a:gd name="f35" fmla="*/ f26 1 10"/>
                  <a:gd name="f36" fmla="*/ f27 1 9"/>
                  <a:gd name="f37" fmla="*/ f28 1 10"/>
                  <a:gd name="f38" fmla="*/ f29 1 9"/>
                  <a:gd name="f39" fmla="*/ f30 1 10"/>
                  <a:gd name="f40" fmla="*/ f31 1 9"/>
                  <a:gd name="f41" fmla="*/ f32 1 10"/>
                  <a:gd name="f42" fmla="*/ f33 1 9"/>
                  <a:gd name="f43" fmla="*/ 0 1 f24"/>
                  <a:gd name="f44" fmla="*/ f18 1 f24"/>
                  <a:gd name="f45" fmla="*/ 0 1 f25"/>
                  <a:gd name="f46" fmla="*/ f19 1 f25"/>
                  <a:gd name="f47" fmla="*/ f35 1 f24"/>
                  <a:gd name="f48" fmla="*/ f36 1 f25"/>
                  <a:gd name="f49" fmla="*/ f37 1 f24"/>
                  <a:gd name="f50" fmla="*/ f38 1 f25"/>
                  <a:gd name="f51" fmla="*/ f39 1 f24"/>
                  <a:gd name="f52" fmla="*/ f40 1 f25"/>
                  <a:gd name="f53" fmla="*/ f41 1 f24"/>
                  <a:gd name="f54" fmla="*/ f42 1 f25"/>
                  <a:gd name="f55" fmla="*/ f43 f15 1"/>
                  <a:gd name="f56" fmla="*/ f44 f15 1"/>
                  <a:gd name="f57" fmla="*/ f46 f16 1"/>
                  <a:gd name="f58" fmla="*/ f45 f16 1"/>
                  <a:gd name="f59" fmla="*/ f47 f15 1"/>
                  <a:gd name="f60" fmla="*/ f48 f16 1"/>
                  <a:gd name="f61" fmla="*/ f49 f15 1"/>
                  <a:gd name="f62" fmla="*/ f50 f16 1"/>
                  <a:gd name="f63" fmla="*/ f51 f15 1"/>
                  <a:gd name="f64" fmla="*/ f52 f16 1"/>
                  <a:gd name="f65" fmla="*/ f53 f15 1"/>
                  <a:gd name="f66" fmla="*/ f54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4">
                    <a:pos x="f59" y="f60"/>
                  </a:cxn>
                  <a:cxn ang="f34">
                    <a:pos x="f61" y="f62"/>
                  </a:cxn>
                  <a:cxn ang="f34">
                    <a:pos x="f63" y="f64"/>
                  </a:cxn>
                  <a:cxn ang="f34">
                    <a:pos x="f65" y="f66"/>
                  </a:cxn>
                  <a:cxn ang="f34">
                    <a:pos x="f59" y="f60"/>
                  </a:cxn>
                </a:cxnLst>
                <a:rect l="f55" t="f58" r="f56" b="f57"/>
                <a:pathLst>
                  <a:path w="10" h="9">
                    <a:moveTo>
                      <a:pt x="f8" y="f7"/>
                    </a:moveTo>
                    <a:cubicBezTo>
                      <a:pt x="f9" y="f7"/>
                      <a:pt x="f10" y="f8"/>
                      <a:pt x="f10" y="f9"/>
                    </a:cubicBezTo>
                    <a:cubicBezTo>
                      <a:pt x="f5" y="f10"/>
                      <a:pt x="f10" y="f5"/>
                      <a:pt x="f9" y="f5"/>
                    </a:cubicBezTo>
                    <a:cubicBezTo>
                      <a:pt x="f11" y="f5"/>
                      <a:pt x="f6" y="f11"/>
                      <a:pt x="f6" y="f12"/>
                    </a:cubicBezTo>
                    <a:cubicBezTo>
                      <a:pt x="f6" y="f7"/>
                      <a:pt x="f13" y="f13"/>
                      <a:pt x="f8" y="f7"/>
                    </a:cubicBezTo>
                    <a:close/>
                  </a:path>
                </a:pathLst>
              </a:custGeom>
              <a:solidFill>
                <a:srgbClr val="5F335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29" name="Freeform 730">
                <a:extLst>
                  <a:ext uri="{FF2B5EF4-FFF2-40B4-BE49-F238E27FC236}">
                    <a16:creationId xmlns:a16="http://schemas.microsoft.com/office/drawing/2014/main" id="{C34EAA52-EE1F-0734-C71B-EC8C6B0763B0}"/>
                  </a:ext>
                </a:extLst>
              </p:cNvPr>
              <p:cNvSpPr/>
              <p:nvPr/>
            </p:nvSpPr>
            <p:spPr>
              <a:xfrm>
                <a:off x="7407280" y="5049838"/>
                <a:ext cx="19046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9"/>
                  <a:gd name="f8" fmla="val 1"/>
                  <a:gd name="f9" fmla="val 4"/>
                  <a:gd name="f10" fmla="val 2"/>
                  <a:gd name="f11" fmla="val 7"/>
                  <a:gd name="f12" fmla="val 6"/>
                  <a:gd name="f13" fmla="val 5"/>
                  <a:gd name="f14" fmla="+- 0 0 -90"/>
                  <a:gd name="f15" fmla="*/ f3 1 8"/>
                  <a:gd name="f16" fmla="*/ f4 1 9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2 1 8"/>
                  <a:gd name="f25" fmla="*/ f21 1 9"/>
                  <a:gd name="f26" fmla="*/ 1 f22 1"/>
                  <a:gd name="f27" fmla="*/ 0 f21 1"/>
                  <a:gd name="f28" fmla="*/ 7 f22 1"/>
                  <a:gd name="f29" fmla="*/ 8 f21 1"/>
                  <a:gd name="f30" fmla="*/ 5 f22 1"/>
                  <a:gd name="f31" fmla="*/ 9 f21 1"/>
                  <a:gd name="f32" fmla="+- f23 0 f1"/>
                  <a:gd name="f33" fmla="*/ f26 1 8"/>
                  <a:gd name="f34" fmla="*/ f27 1 9"/>
                  <a:gd name="f35" fmla="*/ f28 1 8"/>
                  <a:gd name="f36" fmla="*/ f29 1 9"/>
                  <a:gd name="f37" fmla="*/ f30 1 8"/>
                  <a:gd name="f38" fmla="*/ f31 1 9"/>
                  <a:gd name="f39" fmla="*/ 0 1 f24"/>
                  <a:gd name="f40" fmla="*/ f18 1 f24"/>
                  <a:gd name="f41" fmla="*/ 0 1 f25"/>
                  <a:gd name="f42" fmla="*/ f19 1 f25"/>
                  <a:gd name="f43" fmla="*/ f33 1 f24"/>
                  <a:gd name="f44" fmla="*/ f34 1 f25"/>
                  <a:gd name="f45" fmla="*/ f35 1 f24"/>
                  <a:gd name="f46" fmla="*/ f36 1 f25"/>
                  <a:gd name="f47" fmla="*/ f37 1 f24"/>
                  <a:gd name="f48" fmla="*/ f38 1 f25"/>
                  <a:gd name="f49" fmla="*/ f39 f15 1"/>
                  <a:gd name="f50" fmla="*/ f40 f15 1"/>
                  <a:gd name="f51" fmla="*/ f42 f16 1"/>
                  <a:gd name="f52" fmla="*/ f41 f16 1"/>
                  <a:gd name="f53" fmla="*/ f43 f15 1"/>
                  <a:gd name="f54" fmla="*/ f44 f16 1"/>
                  <a:gd name="f55" fmla="*/ f45 f15 1"/>
                  <a:gd name="f56" fmla="*/ f46 f16 1"/>
                  <a:gd name="f57" fmla="*/ f47 f15 1"/>
                  <a:gd name="f58" fmla="*/ f48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3" y="f54"/>
                  </a:cxn>
                  <a:cxn ang="f32">
                    <a:pos x="f55" y="f56"/>
                  </a:cxn>
                  <a:cxn ang="f32">
                    <a:pos x="f57" y="f58"/>
                  </a:cxn>
                  <a:cxn ang="f32">
                    <a:pos x="f53" y="f54"/>
                  </a:cxn>
                </a:cxnLst>
                <a:rect l="f49" t="f52" r="f50" b="f51"/>
                <a:pathLst>
                  <a:path w="8" h="9">
                    <a:moveTo>
                      <a:pt x="f8" y="f5"/>
                    </a:moveTo>
                    <a:cubicBezTo>
                      <a:pt x="f9" y="f10"/>
                      <a:pt x="f6" y="f8"/>
                      <a:pt x="f11" y="f6"/>
                    </a:cubicBezTo>
                    <a:cubicBezTo>
                      <a:pt x="f12" y="f7"/>
                      <a:pt x="f12" y="f7"/>
                      <a:pt x="f13" y="f7"/>
                    </a:cubicBezTo>
                    <a:cubicBezTo>
                      <a:pt x="f5" y="f6"/>
                      <a:pt x="f5" y="f9"/>
                      <a:pt x="f8" y="f5"/>
                    </a:cubicBezTo>
                    <a:close/>
                  </a:path>
                </a:pathLst>
              </a:custGeom>
              <a:solidFill>
                <a:srgbClr val="5E3B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0" name="Freeform 731">
                <a:extLst>
                  <a:ext uri="{FF2B5EF4-FFF2-40B4-BE49-F238E27FC236}">
                    <a16:creationId xmlns:a16="http://schemas.microsoft.com/office/drawing/2014/main" id="{09241658-D7F2-D7DF-0077-8F87F8B46409}"/>
                  </a:ext>
                </a:extLst>
              </p:cNvPr>
              <p:cNvSpPr/>
              <p:nvPr/>
            </p:nvSpPr>
            <p:spPr>
              <a:xfrm>
                <a:off x="7334246" y="5002216"/>
                <a:ext cx="9528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3"/>
                  <a:gd name="f9" fmla="val 1"/>
                  <a:gd name="f10" fmla="val 2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3 f18 1"/>
                  <a:gd name="f25" fmla="*/ 3 f19 1"/>
                  <a:gd name="f26" fmla="*/ 0 f18 1"/>
                  <a:gd name="f27" fmla="*/ 4 f19 1"/>
                  <a:gd name="f28" fmla="*/ 2 f19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4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2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2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4"/>
                  </a:cxn>
                  <a:cxn ang="f30">
                    <a:pos x="f58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9" y="f9"/>
                      <a:pt x="f9" y="f5"/>
                      <a:pt x="f8" y="f5"/>
                    </a:cubicBezTo>
                    <a:cubicBezTo>
                      <a:pt x="f6" y="f5"/>
                      <a:pt x="f6" y="f10"/>
                      <a:pt x="f6" y="f8"/>
                    </a:cubicBezTo>
                    <a:cubicBezTo>
                      <a:pt x="f6" y="f6"/>
                      <a:pt x="f6" y="f7"/>
                      <a:pt x="f10" y="f7"/>
                    </a:cubicBezTo>
                    <a:cubicBezTo>
                      <a:pt x="f9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59435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1" name="Freeform 732">
                <a:extLst>
                  <a:ext uri="{FF2B5EF4-FFF2-40B4-BE49-F238E27FC236}">
                    <a16:creationId xmlns:a16="http://schemas.microsoft.com/office/drawing/2014/main" id="{788F8D07-AB8C-CAF8-F7B5-822B69312179}"/>
                  </a:ext>
                </a:extLst>
              </p:cNvPr>
              <p:cNvSpPr/>
              <p:nvPr/>
            </p:nvSpPr>
            <p:spPr>
              <a:xfrm>
                <a:off x="7962896" y="4846640"/>
                <a:ext cx="171450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2"/>
                  <a:gd name="f7" fmla="val 79"/>
                  <a:gd name="f8" fmla="val 41"/>
                  <a:gd name="f9" fmla="val 67"/>
                  <a:gd name="f10" fmla="val 45"/>
                  <a:gd name="f11" fmla="val 66"/>
                  <a:gd name="f12" fmla="val 52"/>
                  <a:gd name="f13" fmla="val 64"/>
                  <a:gd name="f14" fmla="val 57"/>
                  <a:gd name="f15" fmla="val 60"/>
                  <a:gd name="f16" fmla="val 53"/>
                  <a:gd name="f17" fmla="val 71"/>
                  <a:gd name="f18" fmla="val 44"/>
                  <a:gd name="f19" fmla="val 69"/>
                  <a:gd name="f20" fmla="val 39"/>
                  <a:gd name="f21" fmla="val 68"/>
                  <a:gd name="f22" fmla="val 36"/>
                  <a:gd name="f23" fmla="val 33"/>
                  <a:gd name="f24" fmla="val 24"/>
                  <a:gd name="f25" fmla="val 15"/>
                  <a:gd name="f26" fmla="val 76"/>
                  <a:gd name="f27" fmla="val 13"/>
                  <a:gd name="f28" fmla="val 11"/>
                  <a:gd name="f29" fmla="val 56"/>
                  <a:gd name="f30" fmla="val 7"/>
                  <a:gd name="f31" fmla="val 49"/>
                  <a:gd name="f32" fmla="val 3"/>
                  <a:gd name="f33" fmla="val 42"/>
                  <a:gd name="f34" fmla="val 1"/>
                  <a:gd name="f35" fmla="val 38"/>
                  <a:gd name="f36" fmla="val 29"/>
                  <a:gd name="f37" fmla="val 27"/>
                  <a:gd name="f38" fmla="val 25"/>
                  <a:gd name="f39" fmla="val 2"/>
                  <a:gd name="f40" fmla="val 8"/>
                  <a:gd name="f41" fmla="val 17"/>
                  <a:gd name="f42" fmla="val 12"/>
                  <a:gd name="f43" fmla="val 10"/>
                  <a:gd name="f44" fmla="val 18"/>
                  <a:gd name="f45" fmla="val 19"/>
                  <a:gd name="f46" fmla="val 20"/>
                  <a:gd name="f47" fmla="val 6"/>
                  <a:gd name="f48" fmla="val 31"/>
                  <a:gd name="f49" fmla="val 37"/>
                  <a:gd name="f50" fmla="val 40"/>
                  <a:gd name="f51" fmla="val 47"/>
                  <a:gd name="f52" fmla="val 51"/>
                  <a:gd name="f53" fmla="val 14"/>
                  <a:gd name="f54" fmla="val 48"/>
                  <a:gd name="f55" fmla="val 21"/>
                  <a:gd name="f56" fmla="val 46"/>
                  <a:gd name="f57" fmla="val 28"/>
                  <a:gd name="f58" fmla="val 58"/>
                  <a:gd name="f59" fmla="val 61"/>
                  <a:gd name="f60" fmla="val 35"/>
                  <a:gd name="f61" fmla="val 70"/>
                  <a:gd name="f62" fmla="+- 0 0 -90"/>
                  <a:gd name="f63" fmla="*/ f3 1 72"/>
                  <a:gd name="f64" fmla="*/ f4 1 79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2"/>
                  <a:gd name="f73" fmla="*/ f69 1 79"/>
                  <a:gd name="f74" fmla="*/ 72 f70 1"/>
                  <a:gd name="f75" fmla="*/ 41 f69 1"/>
                  <a:gd name="f76" fmla="*/ 64 f70 1"/>
                  <a:gd name="f77" fmla="*/ 57 f69 1"/>
                  <a:gd name="f78" fmla="*/ 44 f70 1"/>
                  <a:gd name="f79" fmla="*/ 69 f69 1"/>
                  <a:gd name="f80" fmla="*/ 33 f70 1"/>
                  <a:gd name="f81" fmla="*/ 72 f69 1"/>
                  <a:gd name="f82" fmla="*/ 13 f70 1"/>
                  <a:gd name="f83" fmla="*/ 64 f69 1"/>
                  <a:gd name="f84" fmla="*/ 3 f70 1"/>
                  <a:gd name="f85" fmla="*/ 42 f69 1"/>
                  <a:gd name="f86" fmla="*/ 1 f70 1"/>
                  <a:gd name="f87" fmla="*/ 29 f69 1"/>
                  <a:gd name="f88" fmla="*/ 2 f70 1"/>
                  <a:gd name="f89" fmla="*/ 25 f69 1"/>
                  <a:gd name="f90" fmla="*/ 11 f70 1"/>
                  <a:gd name="f91" fmla="*/ 13 f69 1"/>
                  <a:gd name="f92" fmla="*/ 18 f70 1"/>
                  <a:gd name="f93" fmla="*/ 7 f69 1"/>
                  <a:gd name="f94" fmla="*/ 20 f70 1"/>
                  <a:gd name="f95" fmla="*/ 6 f69 1"/>
                  <a:gd name="f96" fmla="*/ 37 f70 1"/>
                  <a:gd name="f97" fmla="*/ 3 f69 1"/>
                  <a:gd name="f98" fmla="*/ 40 f70 1"/>
                  <a:gd name="f99" fmla="*/ 49 f70 1"/>
                  <a:gd name="f100" fmla="*/ 18 f69 1"/>
                  <a:gd name="f101" fmla="*/ 47 f70 1"/>
                  <a:gd name="f102" fmla="*/ 21 f69 1"/>
                  <a:gd name="f103" fmla="*/ 27 f69 1"/>
                  <a:gd name="f104" fmla="*/ 35 f69 1"/>
                  <a:gd name="f105" fmla="+- f71 0 f1"/>
                  <a:gd name="f106" fmla="*/ f74 1 72"/>
                  <a:gd name="f107" fmla="*/ f75 1 79"/>
                  <a:gd name="f108" fmla="*/ f76 1 72"/>
                  <a:gd name="f109" fmla="*/ f77 1 79"/>
                  <a:gd name="f110" fmla="*/ f78 1 72"/>
                  <a:gd name="f111" fmla="*/ f79 1 79"/>
                  <a:gd name="f112" fmla="*/ f80 1 72"/>
                  <a:gd name="f113" fmla="*/ f81 1 79"/>
                  <a:gd name="f114" fmla="*/ f82 1 72"/>
                  <a:gd name="f115" fmla="*/ f83 1 79"/>
                  <a:gd name="f116" fmla="*/ f84 1 72"/>
                  <a:gd name="f117" fmla="*/ f85 1 79"/>
                  <a:gd name="f118" fmla="*/ f86 1 72"/>
                  <a:gd name="f119" fmla="*/ f87 1 79"/>
                  <a:gd name="f120" fmla="*/ f88 1 72"/>
                  <a:gd name="f121" fmla="*/ f89 1 79"/>
                  <a:gd name="f122" fmla="*/ f90 1 72"/>
                  <a:gd name="f123" fmla="*/ f91 1 79"/>
                  <a:gd name="f124" fmla="*/ f92 1 72"/>
                  <a:gd name="f125" fmla="*/ f93 1 79"/>
                  <a:gd name="f126" fmla="*/ f94 1 72"/>
                  <a:gd name="f127" fmla="*/ f95 1 79"/>
                  <a:gd name="f128" fmla="*/ f96 1 72"/>
                  <a:gd name="f129" fmla="*/ f97 1 79"/>
                  <a:gd name="f130" fmla="*/ f98 1 72"/>
                  <a:gd name="f131" fmla="*/ f99 1 72"/>
                  <a:gd name="f132" fmla="*/ f100 1 79"/>
                  <a:gd name="f133" fmla="*/ f101 1 72"/>
                  <a:gd name="f134" fmla="*/ f102 1 79"/>
                  <a:gd name="f135" fmla="*/ f103 1 79"/>
                  <a:gd name="f136" fmla="*/ f104 1 79"/>
                  <a:gd name="f137" fmla="*/ 0 1 f72"/>
                  <a:gd name="f138" fmla="*/ f66 1 f72"/>
                  <a:gd name="f139" fmla="*/ 0 1 f73"/>
                  <a:gd name="f140" fmla="*/ f67 1 f73"/>
                  <a:gd name="f141" fmla="*/ f106 1 f72"/>
                  <a:gd name="f142" fmla="*/ f107 1 f73"/>
                  <a:gd name="f143" fmla="*/ f108 1 f72"/>
                  <a:gd name="f144" fmla="*/ f109 1 f73"/>
                  <a:gd name="f145" fmla="*/ f110 1 f72"/>
                  <a:gd name="f146" fmla="*/ f111 1 f73"/>
                  <a:gd name="f147" fmla="*/ f112 1 f72"/>
                  <a:gd name="f148" fmla="*/ f113 1 f73"/>
                  <a:gd name="f149" fmla="*/ f114 1 f72"/>
                  <a:gd name="f150" fmla="*/ f115 1 f73"/>
                  <a:gd name="f151" fmla="*/ f116 1 f72"/>
                  <a:gd name="f152" fmla="*/ f117 1 f73"/>
                  <a:gd name="f153" fmla="*/ f118 1 f72"/>
                  <a:gd name="f154" fmla="*/ f119 1 f73"/>
                  <a:gd name="f155" fmla="*/ f120 1 f72"/>
                  <a:gd name="f156" fmla="*/ f121 1 f73"/>
                  <a:gd name="f157" fmla="*/ f122 1 f72"/>
                  <a:gd name="f158" fmla="*/ f123 1 f73"/>
                  <a:gd name="f159" fmla="*/ f124 1 f72"/>
                  <a:gd name="f160" fmla="*/ f125 1 f73"/>
                  <a:gd name="f161" fmla="*/ f126 1 f72"/>
                  <a:gd name="f162" fmla="*/ f127 1 f73"/>
                  <a:gd name="f163" fmla="*/ f128 1 f72"/>
                  <a:gd name="f164" fmla="*/ f129 1 f73"/>
                  <a:gd name="f165" fmla="*/ f130 1 f72"/>
                  <a:gd name="f166" fmla="*/ f131 1 f72"/>
                  <a:gd name="f167" fmla="*/ f132 1 f73"/>
                  <a:gd name="f168" fmla="*/ f133 1 f72"/>
                  <a:gd name="f169" fmla="*/ f134 1 f73"/>
                  <a:gd name="f170" fmla="*/ f135 1 f73"/>
                  <a:gd name="f171" fmla="*/ f136 1 f73"/>
                  <a:gd name="f172" fmla="*/ f137 f63 1"/>
                  <a:gd name="f173" fmla="*/ f138 f63 1"/>
                  <a:gd name="f174" fmla="*/ f140 f64 1"/>
                  <a:gd name="f175" fmla="*/ f139 f64 1"/>
                  <a:gd name="f176" fmla="*/ f141 f63 1"/>
                  <a:gd name="f177" fmla="*/ f142 f64 1"/>
                  <a:gd name="f178" fmla="*/ f143 f63 1"/>
                  <a:gd name="f179" fmla="*/ f144 f64 1"/>
                  <a:gd name="f180" fmla="*/ f145 f63 1"/>
                  <a:gd name="f181" fmla="*/ f146 f64 1"/>
                  <a:gd name="f182" fmla="*/ f147 f63 1"/>
                  <a:gd name="f183" fmla="*/ f148 f64 1"/>
                  <a:gd name="f184" fmla="*/ f149 f63 1"/>
                  <a:gd name="f185" fmla="*/ f150 f64 1"/>
                  <a:gd name="f186" fmla="*/ f151 f63 1"/>
                  <a:gd name="f187" fmla="*/ f152 f64 1"/>
                  <a:gd name="f188" fmla="*/ f153 f63 1"/>
                  <a:gd name="f189" fmla="*/ f154 f64 1"/>
                  <a:gd name="f190" fmla="*/ f155 f63 1"/>
                  <a:gd name="f191" fmla="*/ f156 f64 1"/>
                  <a:gd name="f192" fmla="*/ f157 f63 1"/>
                  <a:gd name="f193" fmla="*/ f158 f64 1"/>
                  <a:gd name="f194" fmla="*/ f159 f63 1"/>
                  <a:gd name="f195" fmla="*/ f160 f64 1"/>
                  <a:gd name="f196" fmla="*/ f161 f63 1"/>
                  <a:gd name="f197" fmla="*/ f162 f64 1"/>
                  <a:gd name="f198" fmla="*/ f163 f63 1"/>
                  <a:gd name="f199" fmla="*/ f164 f64 1"/>
                  <a:gd name="f200" fmla="*/ f165 f63 1"/>
                  <a:gd name="f201" fmla="*/ f166 f63 1"/>
                  <a:gd name="f202" fmla="*/ f167 f64 1"/>
                  <a:gd name="f203" fmla="*/ f168 f63 1"/>
                  <a:gd name="f204" fmla="*/ f169 f64 1"/>
                  <a:gd name="f205" fmla="*/ f170 f64 1"/>
                  <a:gd name="f206" fmla="*/ f171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5">
                    <a:pos x="f176" y="f177"/>
                  </a:cxn>
                  <a:cxn ang="f105">
                    <a:pos x="f178" y="f179"/>
                  </a:cxn>
                  <a:cxn ang="f105">
                    <a:pos x="f180" y="f181"/>
                  </a:cxn>
                  <a:cxn ang="f105">
                    <a:pos x="f182" y="f183"/>
                  </a:cxn>
                  <a:cxn ang="f105">
                    <a:pos x="f184" y="f185"/>
                  </a:cxn>
                  <a:cxn ang="f105">
                    <a:pos x="f186" y="f187"/>
                  </a:cxn>
                  <a:cxn ang="f105">
                    <a:pos x="f188" y="f189"/>
                  </a:cxn>
                  <a:cxn ang="f105">
                    <a:pos x="f190" y="f191"/>
                  </a:cxn>
                  <a:cxn ang="f105">
                    <a:pos x="f192" y="f193"/>
                  </a:cxn>
                  <a:cxn ang="f105">
                    <a:pos x="f194" y="f195"/>
                  </a:cxn>
                  <a:cxn ang="f105">
                    <a:pos x="f196" y="f197"/>
                  </a:cxn>
                  <a:cxn ang="f105">
                    <a:pos x="f198" y="f199"/>
                  </a:cxn>
                  <a:cxn ang="f105">
                    <a:pos x="f200" y="f199"/>
                  </a:cxn>
                  <a:cxn ang="f105">
                    <a:pos x="f201" y="f197"/>
                  </a:cxn>
                  <a:cxn ang="f105">
                    <a:pos x="f201" y="f202"/>
                  </a:cxn>
                  <a:cxn ang="f105">
                    <a:pos x="f203" y="f204"/>
                  </a:cxn>
                  <a:cxn ang="f105">
                    <a:pos x="f201" y="f205"/>
                  </a:cxn>
                  <a:cxn ang="f105">
                    <a:pos x="f178" y="f206"/>
                  </a:cxn>
                  <a:cxn ang="f105">
                    <a:pos x="f176" y="f177"/>
                  </a:cxn>
                </a:cxnLst>
                <a:rect l="f172" t="f175" r="f173" b="f174"/>
                <a:pathLst>
                  <a:path w="72" h="79">
                    <a:moveTo>
                      <a:pt x="f6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1"/>
                      <a:pt x="f16" y="f17"/>
                      <a:pt x="f18" y="f19"/>
                    </a:cubicBezTo>
                    <a:cubicBezTo>
                      <a:pt x="f20" y="f21"/>
                      <a:pt x="f22" y="f19"/>
                      <a:pt x="f23" y="f6"/>
                    </a:cubicBezTo>
                    <a:cubicBezTo>
                      <a:pt x="f24" y="f7"/>
                      <a:pt x="f25" y="f26"/>
                      <a:pt x="f27" y="f13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5" y="f23"/>
                      <a:pt x="f34" y="f36"/>
                    </a:cubicBezTo>
                    <a:cubicBezTo>
                      <a:pt x="f34" y="f37"/>
                      <a:pt x="f34" y="f38"/>
                      <a:pt x="f39" y="f38"/>
                    </a:cubicBezTo>
                    <a:cubicBezTo>
                      <a:pt x="f40" y="f24"/>
                      <a:pt x="f40" y="f41"/>
                      <a:pt x="f28" y="f27"/>
                    </a:cubicBezTo>
                    <a:cubicBezTo>
                      <a:pt x="f42" y="f43"/>
                      <a:pt x="f27" y="f30"/>
                      <a:pt x="f44" y="f30"/>
                    </a:cubicBezTo>
                    <a:cubicBezTo>
                      <a:pt x="f44" y="f30"/>
                      <a:pt x="f45" y="f30"/>
                      <a:pt x="f46" y="f47"/>
                    </a:cubicBezTo>
                    <a:cubicBezTo>
                      <a:pt x="f38" y="f5"/>
                      <a:pt x="f48" y="f39"/>
                      <a:pt x="f49" y="f32"/>
                    </a:cubicBezTo>
                    <a:cubicBezTo>
                      <a:pt x="f35" y="f32"/>
                      <a:pt x="f20" y="f32"/>
                      <a:pt x="f50" y="f32"/>
                    </a:cubicBezTo>
                    <a:cubicBezTo>
                      <a:pt x="f10" y="f5"/>
                      <a:pt x="f51" y="f32"/>
                      <a:pt x="f31" y="f47"/>
                    </a:cubicBezTo>
                    <a:cubicBezTo>
                      <a:pt x="f52" y="f43"/>
                      <a:pt x="f12" y="f53"/>
                      <a:pt x="f31" y="f44"/>
                    </a:cubicBezTo>
                    <a:cubicBezTo>
                      <a:pt x="f54" y="f45"/>
                      <a:pt x="f51" y="f46"/>
                      <a:pt x="f51" y="f55"/>
                    </a:cubicBezTo>
                    <a:cubicBezTo>
                      <a:pt x="f56" y="f24"/>
                      <a:pt x="f51" y="f57"/>
                      <a:pt x="f31" y="f37"/>
                    </a:cubicBezTo>
                    <a:cubicBezTo>
                      <a:pt x="f58" y="f24"/>
                      <a:pt x="f59" y="f48"/>
                      <a:pt x="f13" y="f60"/>
                    </a:cubicBezTo>
                    <a:cubicBezTo>
                      <a:pt x="f11" y="f20"/>
                      <a:pt x="f61" y="f35"/>
                      <a:pt x="f6" y="f8"/>
                    </a:cubicBezTo>
                    <a:close/>
                  </a:path>
                </a:pathLst>
              </a:custGeom>
              <a:solidFill>
                <a:srgbClr val="6E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2" name="Freeform 733">
                <a:extLst>
                  <a:ext uri="{FF2B5EF4-FFF2-40B4-BE49-F238E27FC236}">
                    <a16:creationId xmlns:a16="http://schemas.microsoft.com/office/drawing/2014/main" id="{F59C9AAE-98AB-889A-3FD1-AC3EF4BCAED5}"/>
                  </a:ext>
                </a:extLst>
              </p:cNvPr>
              <p:cNvSpPr/>
              <p:nvPr/>
            </p:nvSpPr>
            <p:spPr>
              <a:xfrm>
                <a:off x="7797802" y="4619631"/>
                <a:ext cx="166685" cy="1889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0"/>
                  <a:gd name="f7" fmla="val 79"/>
                  <a:gd name="f8" fmla="val 65"/>
                  <a:gd name="f9" fmla="val 14"/>
                  <a:gd name="f10" fmla="val 64"/>
                  <a:gd name="f11" fmla="val 22"/>
                  <a:gd name="f12" fmla="val 67"/>
                  <a:gd name="f13" fmla="val 29"/>
                  <a:gd name="f14" fmla="val 68"/>
                  <a:gd name="f15" fmla="val 36"/>
                  <a:gd name="f16" fmla="val 45"/>
                  <a:gd name="f17" fmla="val 53"/>
                  <a:gd name="f18" fmla="val 57"/>
                  <a:gd name="f19" fmla="val 56"/>
                  <a:gd name="f20" fmla="val 58"/>
                  <a:gd name="f21" fmla="val 52"/>
                  <a:gd name="f22" fmla="val 61"/>
                  <a:gd name="f23" fmla="val 51"/>
                  <a:gd name="f24" fmla="val 48"/>
                  <a:gd name="f25" fmla="val 37"/>
                  <a:gd name="f26" fmla="val 78"/>
                  <a:gd name="f27" fmla="val 23"/>
                  <a:gd name="f28" fmla="val 17"/>
                  <a:gd name="f29" fmla="val 62"/>
                  <a:gd name="f30" fmla="val 11"/>
                  <a:gd name="f31" fmla="val 60"/>
                  <a:gd name="f32" fmla="val 6"/>
                  <a:gd name="f33" fmla="val 3"/>
                  <a:gd name="f34" fmla="val 54"/>
                  <a:gd name="f35" fmla="val 49"/>
                  <a:gd name="f36" fmla="val 47"/>
                  <a:gd name="f37" fmla="val 4"/>
                  <a:gd name="f38" fmla="val 42"/>
                  <a:gd name="f39" fmla="val 31"/>
                  <a:gd name="f40" fmla="val 1"/>
                  <a:gd name="f41" fmla="val 16"/>
                  <a:gd name="f42" fmla="val 10"/>
                  <a:gd name="f43" fmla="val 13"/>
                  <a:gd name="f44" fmla="val 8"/>
                  <a:gd name="f45" fmla="val 18"/>
                  <a:gd name="f46" fmla="val 7"/>
                  <a:gd name="f47" fmla="val 20"/>
                  <a:gd name="f48" fmla="val 2"/>
                  <a:gd name="f49" fmla="val 28"/>
                  <a:gd name="f50" fmla="val 33"/>
                  <a:gd name="f51" fmla="val 35"/>
                  <a:gd name="f52" fmla="val 34"/>
                  <a:gd name="f53" fmla="val 19"/>
                  <a:gd name="f54" fmla="val 39"/>
                  <a:gd name="f55" fmla="val 40"/>
                  <a:gd name="f56" fmla="val 41"/>
                  <a:gd name="f57" fmla="val 15"/>
                  <a:gd name="f58" fmla="val 55"/>
                  <a:gd name="f59" fmla="+- 0 0 -90"/>
                  <a:gd name="f60" fmla="*/ f3 1 70"/>
                  <a:gd name="f61" fmla="*/ f4 1 79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70"/>
                  <a:gd name="f70" fmla="*/ f66 1 79"/>
                  <a:gd name="f71" fmla="*/ 65 f67 1"/>
                  <a:gd name="f72" fmla="*/ 14 f66 1"/>
                  <a:gd name="f73" fmla="*/ 68 f67 1"/>
                  <a:gd name="f74" fmla="*/ 36 f66 1"/>
                  <a:gd name="f75" fmla="*/ 57 f67 1"/>
                  <a:gd name="f76" fmla="*/ 56 f66 1"/>
                  <a:gd name="f77" fmla="*/ 51 f67 1"/>
                  <a:gd name="f78" fmla="*/ 64 f66 1"/>
                  <a:gd name="f79" fmla="*/ 29 f67 1"/>
                  <a:gd name="f80" fmla="*/ 70 f66 1"/>
                  <a:gd name="f81" fmla="*/ 11 f67 1"/>
                  <a:gd name="f82" fmla="*/ 60 f66 1"/>
                  <a:gd name="f83" fmla="*/ 0 f67 1"/>
                  <a:gd name="f84" fmla="*/ 49 f66 1"/>
                  <a:gd name="f85" fmla="*/ 47 f66 1"/>
                  <a:gd name="f86" fmla="*/ 31 f66 1"/>
                  <a:gd name="f87" fmla="*/ 10 f67 1"/>
                  <a:gd name="f88" fmla="*/ 11 f66 1"/>
                  <a:gd name="f89" fmla="*/ 20 f67 1"/>
                  <a:gd name="f90" fmla="*/ 2 f66 1"/>
                  <a:gd name="f91" fmla="*/ 31 f67 1"/>
                  <a:gd name="f92" fmla="*/ 4 f66 1"/>
                  <a:gd name="f93" fmla="*/ 34 f67 1"/>
                  <a:gd name="f94" fmla="*/ 37 f67 1"/>
                  <a:gd name="f95" fmla="*/ 19 f66 1"/>
                  <a:gd name="f96" fmla="*/ 41 f67 1"/>
                  <a:gd name="f97" fmla="*/ 17 f66 1"/>
                  <a:gd name="f98" fmla="*/ 48 f67 1"/>
                  <a:gd name="f99" fmla="*/ 58 f67 1"/>
                  <a:gd name="f100" fmla="+- f68 0 f1"/>
                  <a:gd name="f101" fmla="*/ f71 1 70"/>
                  <a:gd name="f102" fmla="*/ f72 1 79"/>
                  <a:gd name="f103" fmla="*/ f73 1 70"/>
                  <a:gd name="f104" fmla="*/ f74 1 79"/>
                  <a:gd name="f105" fmla="*/ f75 1 70"/>
                  <a:gd name="f106" fmla="*/ f76 1 79"/>
                  <a:gd name="f107" fmla="*/ f77 1 70"/>
                  <a:gd name="f108" fmla="*/ f78 1 79"/>
                  <a:gd name="f109" fmla="*/ f79 1 70"/>
                  <a:gd name="f110" fmla="*/ f80 1 79"/>
                  <a:gd name="f111" fmla="*/ f81 1 70"/>
                  <a:gd name="f112" fmla="*/ f82 1 79"/>
                  <a:gd name="f113" fmla="*/ f83 1 70"/>
                  <a:gd name="f114" fmla="*/ f84 1 79"/>
                  <a:gd name="f115" fmla="*/ f85 1 79"/>
                  <a:gd name="f116" fmla="*/ f86 1 79"/>
                  <a:gd name="f117" fmla="*/ f87 1 70"/>
                  <a:gd name="f118" fmla="*/ f88 1 79"/>
                  <a:gd name="f119" fmla="*/ f89 1 70"/>
                  <a:gd name="f120" fmla="*/ f90 1 79"/>
                  <a:gd name="f121" fmla="*/ f91 1 70"/>
                  <a:gd name="f122" fmla="*/ f92 1 79"/>
                  <a:gd name="f123" fmla="*/ f93 1 70"/>
                  <a:gd name="f124" fmla="*/ f94 1 70"/>
                  <a:gd name="f125" fmla="*/ f95 1 79"/>
                  <a:gd name="f126" fmla="*/ f96 1 70"/>
                  <a:gd name="f127" fmla="*/ f97 1 79"/>
                  <a:gd name="f128" fmla="*/ f98 1 70"/>
                  <a:gd name="f129" fmla="*/ f99 1 70"/>
                  <a:gd name="f130" fmla="*/ 0 1 f69"/>
                  <a:gd name="f131" fmla="*/ f63 1 f69"/>
                  <a:gd name="f132" fmla="*/ 0 1 f70"/>
                  <a:gd name="f133" fmla="*/ f64 1 f70"/>
                  <a:gd name="f134" fmla="*/ f101 1 f69"/>
                  <a:gd name="f135" fmla="*/ f102 1 f70"/>
                  <a:gd name="f136" fmla="*/ f103 1 f69"/>
                  <a:gd name="f137" fmla="*/ f104 1 f70"/>
                  <a:gd name="f138" fmla="*/ f105 1 f69"/>
                  <a:gd name="f139" fmla="*/ f106 1 f70"/>
                  <a:gd name="f140" fmla="*/ f107 1 f69"/>
                  <a:gd name="f141" fmla="*/ f108 1 f70"/>
                  <a:gd name="f142" fmla="*/ f109 1 f69"/>
                  <a:gd name="f143" fmla="*/ f110 1 f70"/>
                  <a:gd name="f144" fmla="*/ f111 1 f69"/>
                  <a:gd name="f145" fmla="*/ f112 1 f70"/>
                  <a:gd name="f146" fmla="*/ f113 1 f69"/>
                  <a:gd name="f147" fmla="*/ f114 1 f70"/>
                  <a:gd name="f148" fmla="*/ f115 1 f70"/>
                  <a:gd name="f149" fmla="*/ f116 1 f70"/>
                  <a:gd name="f150" fmla="*/ f117 1 f69"/>
                  <a:gd name="f151" fmla="*/ f118 1 f70"/>
                  <a:gd name="f152" fmla="*/ f119 1 f69"/>
                  <a:gd name="f153" fmla="*/ f120 1 f70"/>
                  <a:gd name="f154" fmla="*/ f121 1 f69"/>
                  <a:gd name="f155" fmla="*/ f122 1 f70"/>
                  <a:gd name="f156" fmla="*/ f123 1 f69"/>
                  <a:gd name="f157" fmla="*/ f124 1 f69"/>
                  <a:gd name="f158" fmla="*/ f125 1 f70"/>
                  <a:gd name="f159" fmla="*/ f126 1 f69"/>
                  <a:gd name="f160" fmla="*/ f127 1 f70"/>
                  <a:gd name="f161" fmla="*/ f128 1 f69"/>
                  <a:gd name="f162" fmla="*/ f129 1 f69"/>
                  <a:gd name="f163" fmla="*/ f130 f60 1"/>
                  <a:gd name="f164" fmla="*/ f131 f60 1"/>
                  <a:gd name="f165" fmla="*/ f133 f61 1"/>
                  <a:gd name="f166" fmla="*/ f132 f61 1"/>
                  <a:gd name="f167" fmla="*/ f134 f60 1"/>
                  <a:gd name="f168" fmla="*/ f135 f61 1"/>
                  <a:gd name="f169" fmla="*/ f136 f60 1"/>
                  <a:gd name="f170" fmla="*/ f137 f61 1"/>
                  <a:gd name="f171" fmla="*/ f138 f60 1"/>
                  <a:gd name="f172" fmla="*/ f139 f61 1"/>
                  <a:gd name="f173" fmla="*/ f140 f60 1"/>
                  <a:gd name="f174" fmla="*/ f141 f61 1"/>
                  <a:gd name="f175" fmla="*/ f142 f60 1"/>
                  <a:gd name="f176" fmla="*/ f143 f61 1"/>
                  <a:gd name="f177" fmla="*/ f144 f60 1"/>
                  <a:gd name="f178" fmla="*/ f145 f61 1"/>
                  <a:gd name="f179" fmla="*/ f146 f60 1"/>
                  <a:gd name="f180" fmla="*/ f147 f61 1"/>
                  <a:gd name="f181" fmla="*/ f148 f61 1"/>
                  <a:gd name="f182" fmla="*/ f149 f61 1"/>
                  <a:gd name="f183" fmla="*/ f150 f60 1"/>
                  <a:gd name="f184" fmla="*/ f151 f61 1"/>
                  <a:gd name="f185" fmla="*/ f152 f60 1"/>
                  <a:gd name="f186" fmla="*/ f153 f61 1"/>
                  <a:gd name="f187" fmla="*/ f154 f60 1"/>
                  <a:gd name="f188" fmla="*/ f155 f61 1"/>
                  <a:gd name="f189" fmla="*/ f156 f60 1"/>
                  <a:gd name="f190" fmla="*/ f157 f60 1"/>
                  <a:gd name="f191" fmla="*/ f158 f61 1"/>
                  <a:gd name="f192" fmla="*/ f159 f60 1"/>
                  <a:gd name="f193" fmla="*/ f160 f61 1"/>
                  <a:gd name="f194" fmla="*/ f161 f60 1"/>
                  <a:gd name="f195" fmla="*/ f162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0">
                    <a:pos x="f167" y="f168"/>
                  </a:cxn>
                  <a:cxn ang="f100">
                    <a:pos x="f169" y="f170"/>
                  </a:cxn>
                  <a:cxn ang="f100">
                    <a:pos x="f171" y="f172"/>
                  </a:cxn>
                  <a:cxn ang="f100">
                    <a:pos x="f173" y="f174"/>
                  </a:cxn>
                  <a:cxn ang="f100">
                    <a:pos x="f175" y="f176"/>
                  </a:cxn>
                  <a:cxn ang="f100">
                    <a:pos x="f177" y="f178"/>
                  </a:cxn>
                  <a:cxn ang="f100">
                    <a:pos x="f179" y="f180"/>
                  </a:cxn>
                  <a:cxn ang="f100">
                    <a:pos x="f179" y="f181"/>
                  </a:cxn>
                  <a:cxn ang="f100">
                    <a:pos x="f179" y="f182"/>
                  </a:cxn>
                  <a:cxn ang="f100">
                    <a:pos x="f183" y="f184"/>
                  </a:cxn>
                  <a:cxn ang="f100">
                    <a:pos x="f185" y="f186"/>
                  </a:cxn>
                  <a:cxn ang="f100">
                    <a:pos x="f187" y="f188"/>
                  </a:cxn>
                  <a:cxn ang="f100">
                    <a:pos x="f189" y="f168"/>
                  </a:cxn>
                  <a:cxn ang="f100">
                    <a:pos x="f190" y="f191"/>
                  </a:cxn>
                  <a:cxn ang="f100">
                    <a:pos x="f192" y="f193"/>
                  </a:cxn>
                  <a:cxn ang="f100">
                    <a:pos x="f194" y="f168"/>
                  </a:cxn>
                  <a:cxn ang="f100">
                    <a:pos x="f195" y="f193"/>
                  </a:cxn>
                  <a:cxn ang="f100">
                    <a:pos x="f167" y="f168"/>
                  </a:cxn>
                </a:cxnLst>
                <a:rect l="f163" t="f166" r="f164" b="f165"/>
                <a:pathLst>
                  <a:path w="70" h="7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6" y="f16"/>
                      <a:pt x="f8" y="f17"/>
                      <a:pt x="f18" y="f19"/>
                    </a:cubicBezTo>
                    <a:cubicBezTo>
                      <a:pt x="f17" y="f20"/>
                      <a:pt x="f21" y="f22"/>
                      <a:pt x="f23" y="f10"/>
                    </a:cubicBezTo>
                    <a:cubicBezTo>
                      <a:pt x="f24" y="f7"/>
                      <a:pt x="f25" y="f26"/>
                      <a:pt x="f13" y="f6"/>
                    </a:cubicBezTo>
                    <a:cubicBezTo>
                      <a:pt x="f27" y="f8"/>
                      <a:pt x="f28" y="f29"/>
                      <a:pt x="f30" y="f31"/>
                    </a:cubicBezTo>
                    <a:cubicBezTo>
                      <a:pt x="f32" y="f20"/>
                      <a:pt x="f33" y="f34"/>
                      <a:pt x="f5" y="f35"/>
                    </a:cubicBezTo>
                    <a:cubicBezTo>
                      <a:pt x="f5" y="f35"/>
                      <a:pt x="f5" y="f24"/>
                      <a:pt x="f5" y="f36"/>
                    </a:cubicBezTo>
                    <a:cubicBezTo>
                      <a:pt x="f37" y="f38"/>
                      <a:pt x="f5" y="f15"/>
                      <a:pt x="f5" y="f39"/>
                    </a:cubicBezTo>
                    <a:cubicBezTo>
                      <a:pt x="f40" y="f27"/>
                      <a:pt x="f37" y="f41"/>
                      <a:pt x="f42" y="f30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11" y="f5"/>
                      <a:pt x="f49" y="f40"/>
                      <a:pt x="f39" y="f37"/>
                    </a:cubicBezTo>
                    <a:cubicBezTo>
                      <a:pt x="f50" y="f46"/>
                      <a:pt x="f51" y="f42"/>
                      <a:pt x="f52" y="f9"/>
                    </a:cubicBezTo>
                    <a:cubicBezTo>
                      <a:pt x="f50" y="f28"/>
                      <a:pt x="f51" y="f45"/>
                      <a:pt x="f25" y="f53"/>
                    </a:cubicBezTo>
                    <a:cubicBezTo>
                      <a:pt x="f54" y="f47"/>
                      <a:pt x="f55" y="f53"/>
                      <a:pt x="f56" y="f28"/>
                    </a:cubicBezTo>
                    <a:cubicBezTo>
                      <a:pt x="f38" y="f9"/>
                      <a:pt x="f16" y="f9"/>
                      <a:pt x="f24" y="f9"/>
                    </a:cubicBezTo>
                    <a:cubicBezTo>
                      <a:pt x="f23" y="f57"/>
                      <a:pt x="f58" y="f9"/>
                      <a:pt x="f20" y="f28"/>
                    </a:cubicBezTo>
                    <a:cubicBezTo>
                      <a:pt x="f22" y="f53"/>
                      <a:pt x="f29" y="f57"/>
                      <a:pt x="f8" y="f9"/>
                    </a:cubicBezTo>
                    <a:close/>
                  </a:path>
                </a:pathLst>
              </a:custGeom>
              <a:solidFill>
                <a:srgbClr val="CD17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3" name="Freeform 734">
                <a:extLst>
                  <a:ext uri="{FF2B5EF4-FFF2-40B4-BE49-F238E27FC236}">
                    <a16:creationId xmlns:a16="http://schemas.microsoft.com/office/drawing/2014/main" id="{D4540C2F-AFED-DBD9-213E-645C5EB3D7AB}"/>
                  </a:ext>
                </a:extLst>
              </p:cNvPr>
              <p:cNvSpPr/>
              <p:nvPr/>
            </p:nvSpPr>
            <p:spPr>
              <a:xfrm>
                <a:off x="7974016" y="4737104"/>
                <a:ext cx="38103" cy="11906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6"/>
                  <a:gd name="f7" fmla="val 50"/>
                  <a:gd name="f8" fmla="val 13"/>
                  <a:gd name="f9" fmla="val 14"/>
                  <a:gd name="f10" fmla="val 23"/>
                  <a:gd name="f11" fmla="val 31"/>
                  <a:gd name="f12" fmla="val 15"/>
                  <a:gd name="f13" fmla="val 39"/>
                  <a:gd name="f14" fmla="val 44"/>
                  <a:gd name="f15" fmla="val 46"/>
                  <a:gd name="f16" fmla="val 11"/>
                  <a:gd name="f17" fmla="val 47"/>
                  <a:gd name="f18" fmla="val 9"/>
                  <a:gd name="f19" fmla="val 48"/>
                  <a:gd name="f20" fmla="val 8"/>
                  <a:gd name="f21" fmla="val 7"/>
                  <a:gd name="f22" fmla="val 5"/>
                  <a:gd name="f23" fmla="val 3"/>
                  <a:gd name="f24" fmla="val 41"/>
                  <a:gd name="f25" fmla="val 38"/>
                  <a:gd name="f26" fmla="val 36"/>
                  <a:gd name="f27" fmla="val 34"/>
                  <a:gd name="f28" fmla="val 6"/>
                  <a:gd name="f29" fmla="val 32"/>
                  <a:gd name="f30" fmla="val 4"/>
                  <a:gd name="f31" fmla="val 22"/>
                  <a:gd name="f32" fmla="val 2"/>
                  <a:gd name="f33" fmla="val 1"/>
                  <a:gd name="f34" fmla="+- 0 0 -90"/>
                  <a:gd name="f35" fmla="*/ f3 1 16"/>
                  <a:gd name="f36" fmla="*/ f4 1 50"/>
                  <a:gd name="f37" fmla="val f5"/>
                  <a:gd name="f38" fmla="val f6"/>
                  <a:gd name="f39" fmla="val f7"/>
                  <a:gd name="f40" fmla="*/ f34 f0 1"/>
                  <a:gd name="f41" fmla="+- f39 0 f37"/>
                  <a:gd name="f42" fmla="+- f38 0 f37"/>
                  <a:gd name="f43" fmla="*/ f40 1 f2"/>
                  <a:gd name="f44" fmla="*/ f42 1 16"/>
                  <a:gd name="f45" fmla="*/ f41 1 50"/>
                  <a:gd name="f46" fmla="*/ 13 f42 1"/>
                  <a:gd name="f47" fmla="*/ 16 f41 1"/>
                  <a:gd name="f48" fmla="*/ 15 f42 1"/>
                  <a:gd name="f49" fmla="*/ 39 f41 1"/>
                  <a:gd name="f50" fmla="*/ 11 f42 1"/>
                  <a:gd name="f51" fmla="*/ 47 f41 1"/>
                  <a:gd name="f52" fmla="*/ 7 f42 1"/>
                  <a:gd name="f53" fmla="*/ 38 f41 1"/>
                  <a:gd name="f54" fmla="*/ 6 f42 1"/>
                  <a:gd name="f55" fmla="*/ 32 f41 1"/>
                  <a:gd name="f56" fmla="*/ 4 f42 1"/>
                  <a:gd name="f57" fmla="*/ 31 f41 1"/>
                  <a:gd name="f58" fmla="*/ 2 f42 1"/>
                  <a:gd name="f59" fmla="*/ 5 f41 1"/>
                  <a:gd name="f60" fmla="*/ 1 f41 1"/>
                  <a:gd name="f61" fmla="*/ 4 f41 1"/>
                  <a:gd name="f62" fmla="+- f43 0 f1"/>
                  <a:gd name="f63" fmla="*/ f46 1 16"/>
                  <a:gd name="f64" fmla="*/ f47 1 50"/>
                  <a:gd name="f65" fmla="*/ f48 1 16"/>
                  <a:gd name="f66" fmla="*/ f49 1 50"/>
                  <a:gd name="f67" fmla="*/ f50 1 16"/>
                  <a:gd name="f68" fmla="*/ f51 1 50"/>
                  <a:gd name="f69" fmla="*/ f52 1 16"/>
                  <a:gd name="f70" fmla="*/ f53 1 50"/>
                  <a:gd name="f71" fmla="*/ f54 1 16"/>
                  <a:gd name="f72" fmla="*/ f55 1 50"/>
                  <a:gd name="f73" fmla="*/ f56 1 16"/>
                  <a:gd name="f74" fmla="*/ f57 1 50"/>
                  <a:gd name="f75" fmla="*/ f58 1 16"/>
                  <a:gd name="f76" fmla="*/ f59 1 50"/>
                  <a:gd name="f77" fmla="*/ f60 1 50"/>
                  <a:gd name="f78" fmla="*/ f61 1 50"/>
                  <a:gd name="f79" fmla="*/ 0 1 f44"/>
                  <a:gd name="f80" fmla="*/ f38 1 f44"/>
                  <a:gd name="f81" fmla="*/ 0 1 f45"/>
                  <a:gd name="f82" fmla="*/ f39 1 f45"/>
                  <a:gd name="f83" fmla="*/ f63 1 f44"/>
                  <a:gd name="f84" fmla="*/ f64 1 f45"/>
                  <a:gd name="f85" fmla="*/ f65 1 f44"/>
                  <a:gd name="f86" fmla="*/ f66 1 f45"/>
                  <a:gd name="f87" fmla="*/ f67 1 f44"/>
                  <a:gd name="f88" fmla="*/ f68 1 f45"/>
                  <a:gd name="f89" fmla="*/ f69 1 f44"/>
                  <a:gd name="f90" fmla="*/ f70 1 f45"/>
                  <a:gd name="f91" fmla="*/ f71 1 f44"/>
                  <a:gd name="f92" fmla="*/ f72 1 f45"/>
                  <a:gd name="f93" fmla="*/ f73 1 f44"/>
                  <a:gd name="f94" fmla="*/ f74 1 f45"/>
                  <a:gd name="f95" fmla="*/ f75 1 f44"/>
                  <a:gd name="f96" fmla="*/ f76 1 f45"/>
                  <a:gd name="f97" fmla="*/ f77 1 f45"/>
                  <a:gd name="f98" fmla="*/ f78 1 f45"/>
                  <a:gd name="f99" fmla="*/ f79 f35 1"/>
                  <a:gd name="f100" fmla="*/ f80 f35 1"/>
                  <a:gd name="f101" fmla="*/ f82 f36 1"/>
                  <a:gd name="f102" fmla="*/ f81 f36 1"/>
                  <a:gd name="f103" fmla="*/ f83 f35 1"/>
                  <a:gd name="f104" fmla="*/ f84 f36 1"/>
                  <a:gd name="f105" fmla="*/ f85 f35 1"/>
                  <a:gd name="f106" fmla="*/ f86 f36 1"/>
                  <a:gd name="f107" fmla="*/ f87 f35 1"/>
                  <a:gd name="f108" fmla="*/ f88 f36 1"/>
                  <a:gd name="f109" fmla="*/ f89 f35 1"/>
                  <a:gd name="f110" fmla="*/ f90 f36 1"/>
                  <a:gd name="f111" fmla="*/ f91 f35 1"/>
                  <a:gd name="f112" fmla="*/ f92 f36 1"/>
                  <a:gd name="f113" fmla="*/ f93 f35 1"/>
                  <a:gd name="f114" fmla="*/ f94 f36 1"/>
                  <a:gd name="f115" fmla="*/ f95 f35 1"/>
                  <a:gd name="f116" fmla="*/ f96 f36 1"/>
                  <a:gd name="f117" fmla="*/ f97 f36 1"/>
                  <a:gd name="f118" fmla="*/ f98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2">
                    <a:pos x="f103" y="f104"/>
                  </a:cxn>
                  <a:cxn ang="f62">
                    <a:pos x="f105" y="f106"/>
                  </a:cxn>
                  <a:cxn ang="f62">
                    <a:pos x="f107" y="f108"/>
                  </a:cxn>
                  <a:cxn ang="f62">
                    <a:pos x="f109" y="f108"/>
                  </a:cxn>
                  <a:cxn ang="f62">
                    <a:pos x="f109" y="f110"/>
                  </a:cxn>
                  <a:cxn ang="f62">
                    <a:pos x="f111" y="f112"/>
                  </a:cxn>
                  <a:cxn ang="f62">
                    <a:pos x="f113" y="f114"/>
                  </a:cxn>
                  <a:cxn ang="f62">
                    <a:pos x="f115" y="f116"/>
                  </a:cxn>
                  <a:cxn ang="f62">
                    <a:pos x="f109" y="f117"/>
                  </a:cxn>
                  <a:cxn ang="f62">
                    <a:pos x="f107" y="f118"/>
                  </a:cxn>
                  <a:cxn ang="f62">
                    <a:pos x="f103" y="f104"/>
                  </a:cxn>
                </a:cxnLst>
                <a:rect l="f99" t="f102" r="f100" b="f101"/>
                <a:pathLst>
                  <a:path w="16" h="50">
                    <a:moveTo>
                      <a:pt x="f8" y="f6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6" y="f14"/>
                      <a:pt x="f12" y="f15"/>
                      <a:pt x="f16" y="f17"/>
                    </a:cubicBezTo>
                    <a:cubicBezTo>
                      <a:pt x="f18" y="f19"/>
                      <a:pt x="f20" y="f7"/>
                      <a:pt x="f21" y="f17"/>
                    </a:cubicBezTo>
                    <a:cubicBezTo>
                      <a:pt x="f22" y="f14"/>
                      <a:pt x="f23" y="f24"/>
                      <a:pt x="f21" y="f25"/>
                    </a:cubicBezTo>
                    <a:cubicBezTo>
                      <a:pt x="f18" y="f26"/>
                      <a:pt x="f20" y="f27"/>
                      <a:pt x="f28" y="f29"/>
                    </a:cubicBezTo>
                    <a:cubicBezTo>
                      <a:pt x="f28" y="f29"/>
                      <a:pt x="f30" y="f29"/>
                      <a:pt x="f30" y="f11"/>
                    </a:cubicBezTo>
                    <a:cubicBezTo>
                      <a:pt x="f30" y="f31"/>
                      <a:pt x="f5" y="f9"/>
                      <a:pt x="f32" y="f22"/>
                    </a:cubicBezTo>
                    <a:cubicBezTo>
                      <a:pt x="f32" y="f32"/>
                      <a:pt x="f30" y="f33"/>
                      <a:pt x="f21" y="f33"/>
                    </a:cubicBezTo>
                    <a:cubicBezTo>
                      <a:pt x="f18" y="f5"/>
                      <a:pt x="f16" y="f32"/>
                      <a:pt x="f16" y="f30"/>
                    </a:cubicBezTo>
                    <a:cubicBezTo>
                      <a:pt x="f8" y="f20"/>
                      <a:pt x="f9" y="f16"/>
                      <a:pt x="f8" y="f6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4" name="Freeform 735">
                <a:extLst>
                  <a:ext uri="{FF2B5EF4-FFF2-40B4-BE49-F238E27FC236}">
                    <a16:creationId xmlns:a16="http://schemas.microsoft.com/office/drawing/2014/main" id="{96A93032-6D1F-D60E-A142-9FF013F643B5}"/>
                  </a:ext>
                </a:extLst>
              </p:cNvPr>
              <p:cNvSpPr/>
              <p:nvPr/>
            </p:nvSpPr>
            <p:spPr>
              <a:xfrm>
                <a:off x="7716841" y="4573591"/>
                <a:ext cx="80960" cy="9842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4"/>
                  <a:gd name="f7" fmla="val 41"/>
                  <a:gd name="f8" fmla="val 32"/>
                  <a:gd name="f9" fmla="val 36"/>
                  <a:gd name="f10" fmla="val 33"/>
                  <a:gd name="f11" fmla="val 29"/>
                  <a:gd name="f12" fmla="val 40"/>
                  <a:gd name="f13" fmla="val 27"/>
                  <a:gd name="f14" fmla="val 22"/>
                  <a:gd name="f15" fmla="val 38"/>
                  <a:gd name="f16" fmla="val 24"/>
                  <a:gd name="f17" fmla="val 25"/>
                  <a:gd name="f18" fmla="val 30"/>
                  <a:gd name="f19" fmla="val 20"/>
                  <a:gd name="f20" fmla="val 28"/>
                  <a:gd name="f21" fmla="val 18"/>
                  <a:gd name="f22" fmla="val 31"/>
                  <a:gd name="f23" fmla="val 17"/>
                  <a:gd name="f24" fmla="val 15"/>
                  <a:gd name="f25" fmla="val 26"/>
                  <a:gd name="f26" fmla="val 11"/>
                  <a:gd name="f27" fmla="val 7"/>
                  <a:gd name="f28" fmla="val 3"/>
                  <a:gd name="f29" fmla="val 13"/>
                  <a:gd name="f30" fmla="val 1"/>
                  <a:gd name="f31" fmla="val 10"/>
                  <a:gd name="f32" fmla="val 6"/>
                  <a:gd name="f33" fmla="val 12"/>
                  <a:gd name="f34" fmla="val 5"/>
                  <a:gd name="f35" fmla="val 9"/>
                  <a:gd name="f36" fmla="val 19"/>
                  <a:gd name="f37" fmla="+- 0 0 -90"/>
                  <a:gd name="f38" fmla="*/ f3 1 34"/>
                  <a:gd name="f39" fmla="*/ f4 1 41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34"/>
                  <a:gd name="f48" fmla="*/ f44 1 41"/>
                  <a:gd name="f49" fmla="*/ 34 f45 1"/>
                  <a:gd name="f50" fmla="*/ 34 f44 1"/>
                  <a:gd name="f51" fmla="*/ 29 f45 1"/>
                  <a:gd name="f52" fmla="*/ 40 f44 1"/>
                  <a:gd name="f53" fmla="*/ 24 f45 1"/>
                  <a:gd name="f54" fmla="*/ 33 f44 1"/>
                  <a:gd name="f55" fmla="*/ 20 f45 1"/>
                  <a:gd name="f56" fmla="*/ 28 f44 1"/>
                  <a:gd name="f57" fmla="*/ 15 f45 1"/>
                  <a:gd name="f58" fmla="*/ 26 f44 1"/>
                  <a:gd name="f59" fmla="*/ 3 f45 1"/>
                  <a:gd name="f60" fmla="*/ 13 f44 1"/>
                  <a:gd name="f61" fmla="*/ 3 f44 1"/>
                  <a:gd name="f62" fmla="*/ 12 f45 1"/>
                  <a:gd name="f63" fmla="*/ 5 f44 1"/>
                  <a:gd name="f64" fmla="*/ 22 f45 1"/>
                  <a:gd name="f65" fmla="*/ 18 f44 1"/>
                  <a:gd name="f66" fmla="*/ 32 f45 1"/>
                  <a:gd name="f67" fmla="*/ 29 f44 1"/>
                  <a:gd name="f68" fmla="+- f46 0 f1"/>
                  <a:gd name="f69" fmla="*/ f49 1 34"/>
                  <a:gd name="f70" fmla="*/ f50 1 41"/>
                  <a:gd name="f71" fmla="*/ f51 1 34"/>
                  <a:gd name="f72" fmla="*/ f52 1 41"/>
                  <a:gd name="f73" fmla="*/ f53 1 34"/>
                  <a:gd name="f74" fmla="*/ f54 1 41"/>
                  <a:gd name="f75" fmla="*/ f55 1 34"/>
                  <a:gd name="f76" fmla="*/ f56 1 41"/>
                  <a:gd name="f77" fmla="*/ f57 1 34"/>
                  <a:gd name="f78" fmla="*/ f58 1 41"/>
                  <a:gd name="f79" fmla="*/ f59 1 34"/>
                  <a:gd name="f80" fmla="*/ f60 1 41"/>
                  <a:gd name="f81" fmla="*/ f61 1 41"/>
                  <a:gd name="f82" fmla="*/ f62 1 34"/>
                  <a:gd name="f83" fmla="*/ f63 1 41"/>
                  <a:gd name="f84" fmla="*/ f64 1 34"/>
                  <a:gd name="f85" fmla="*/ f65 1 41"/>
                  <a:gd name="f86" fmla="*/ f66 1 34"/>
                  <a:gd name="f87" fmla="*/ f67 1 41"/>
                  <a:gd name="f88" fmla="*/ 0 1 f47"/>
                  <a:gd name="f89" fmla="*/ f41 1 f47"/>
                  <a:gd name="f90" fmla="*/ 0 1 f48"/>
                  <a:gd name="f91" fmla="*/ f42 1 f48"/>
                  <a:gd name="f92" fmla="*/ f69 1 f47"/>
                  <a:gd name="f93" fmla="*/ f70 1 f48"/>
                  <a:gd name="f94" fmla="*/ f71 1 f47"/>
                  <a:gd name="f95" fmla="*/ f72 1 f48"/>
                  <a:gd name="f96" fmla="*/ f73 1 f47"/>
                  <a:gd name="f97" fmla="*/ f74 1 f48"/>
                  <a:gd name="f98" fmla="*/ f75 1 f47"/>
                  <a:gd name="f99" fmla="*/ f76 1 f48"/>
                  <a:gd name="f100" fmla="*/ f77 1 f47"/>
                  <a:gd name="f101" fmla="*/ f78 1 f48"/>
                  <a:gd name="f102" fmla="*/ f79 1 f47"/>
                  <a:gd name="f103" fmla="*/ f80 1 f48"/>
                  <a:gd name="f104" fmla="*/ f81 1 f48"/>
                  <a:gd name="f105" fmla="*/ f82 1 f47"/>
                  <a:gd name="f106" fmla="*/ f83 1 f48"/>
                  <a:gd name="f107" fmla="*/ f84 1 f47"/>
                  <a:gd name="f108" fmla="*/ f85 1 f48"/>
                  <a:gd name="f109" fmla="*/ f86 1 f47"/>
                  <a:gd name="f110" fmla="*/ f87 1 f48"/>
                  <a:gd name="f111" fmla="*/ f88 f38 1"/>
                  <a:gd name="f112" fmla="*/ f89 f38 1"/>
                  <a:gd name="f113" fmla="*/ f91 f39 1"/>
                  <a:gd name="f114" fmla="*/ f90 f39 1"/>
                  <a:gd name="f115" fmla="*/ f92 f38 1"/>
                  <a:gd name="f116" fmla="*/ f93 f39 1"/>
                  <a:gd name="f117" fmla="*/ f94 f38 1"/>
                  <a:gd name="f118" fmla="*/ f95 f39 1"/>
                  <a:gd name="f119" fmla="*/ f96 f38 1"/>
                  <a:gd name="f120" fmla="*/ f97 f39 1"/>
                  <a:gd name="f121" fmla="*/ f98 f38 1"/>
                  <a:gd name="f122" fmla="*/ f99 f39 1"/>
                  <a:gd name="f123" fmla="*/ f100 f38 1"/>
                  <a:gd name="f124" fmla="*/ f101 f39 1"/>
                  <a:gd name="f125" fmla="*/ f102 f38 1"/>
                  <a:gd name="f126" fmla="*/ f103 f39 1"/>
                  <a:gd name="f127" fmla="*/ f104 f39 1"/>
                  <a:gd name="f128" fmla="*/ f105 f38 1"/>
                  <a:gd name="f129" fmla="*/ f106 f39 1"/>
                  <a:gd name="f130" fmla="*/ f107 f38 1"/>
                  <a:gd name="f131" fmla="*/ f108 f39 1"/>
                  <a:gd name="f132" fmla="*/ f109 f38 1"/>
                  <a:gd name="f133" fmla="*/ f110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20"/>
                  </a:cxn>
                  <a:cxn ang="f68">
                    <a:pos x="f121" y="f122"/>
                  </a:cxn>
                  <a:cxn ang="f68">
                    <a:pos x="f123" y="f124"/>
                  </a:cxn>
                  <a:cxn ang="f68">
                    <a:pos x="f125" y="f126"/>
                  </a:cxn>
                  <a:cxn ang="f68">
                    <a:pos x="f125" y="f127"/>
                  </a:cxn>
                  <a:cxn ang="f68">
                    <a:pos x="f128" y="f129"/>
                  </a:cxn>
                  <a:cxn ang="f68">
                    <a:pos x="f130" y="f131"/>
                  </a:cxn>
                  <a:cxn ang="f68">
                    <a:pos x="f132" y="f133"/>
                  </a:cxn>
                  <a:cxn ang="f68">
                    <a:pos x="f115" y="f116"/>
                  </a:cxn>
                </a:cxnLst>
                <a:rect l="f111" t="f114" r="f112" b="f113"/>
                <a:pathLst>
                  <a:path w="34" h="41">
                    <a:moveTo>
                      <a:pt x="f6" y="f6"/>
                    </a:moveTo>
                    <a:cubicBezTo>
                      <a:pt x="f8" y="f9"/>
                      <a:pt x="f10" y="f7"/>
                      <a:pt x="f11" y="f12"/>
                    </a:cubicBezTo>
                    <a:cubicBezTo>
                      <a:pt x="f13" y="f12"/>
                      <a:pt x="f14" y="f15"/>
                      <a:pt x="f16" y="f10"/>
                    </a:cubicBezTo>
                    <a:cubicBezTo>
                      <a:pt x="f17" y="f11"/>
                      <a:pt x="f14" y="f18"/>
                      <a:pt x="f19" y="f20"/>
                    </a:cubicBezTo>
                    <a:cubicBezTo>
                      <a:pt x="f21" y="f22"/>
                      <a:pt x="f23" y="f20"/>
                      <a:pt x="f24" y="f25"/>
                    </a:cubicBezTo>
                    <a:cubicBezTo>
                      <a:pt x="f26" y="f14"/>
                      <a:pt x="f27" y="f21"/>
                      <a:pt x="f28" y="f29"/>
                    </a:cubicBezTo>
                    <a:cubicBezTo>
                      <a:pt x="f30" y="f31"/>
                      <a:pt x="f5" y="f32"/>
                      <a:pt x="f28" y="f28"/>
                    </a:cubicBezTo>
                    <a:cubicBezTo>
                      <a:pt x="f27" y="f5"/>
                      <a:pt x="f31" y="f28"/>
                      <a:pt x="f33" y="f34"/>
                    </a:cubicBezTo>
                    <a:cubicBezTo>
                      <a:pt x="f24" y="f35"/>
                      <a:pt x="f36" y="f29"/>
                      <a:pt x="f14" y="f21"/>
                    </a:cubicBezTo>
                    <a:cubicBezTo>
                      <a:pt x="f17" y="f14"/>
                      <a:pt x="f20" y="f25"/>
                      <a:pt x="f8" y="f11"/>
                    </a:cubicBezTo>
                    <a:cubicBezTo>
                      <a:pt x="f10" y="f18"/>
                      <a:pt x="f6" y="f8"/>
                      <a:pt x="f6" y="f6"/>
                    </a:cubicBezTo>
                    <a:close/>
                  </a:path>
                </a:pathLst>
              </a:custGeom>
              <a:solidFill>
                <a:srgbClr val="DA16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5" name="Freeform 736">
                <a:extLst>
                  <a:ext uri="{FF2B5EF4-FFF2-40B4-BE49-F238E27FC236}">
                    <a16:creationId xmlns:a16="http://schemas.microsoft.com/office/drawing/2014/main" id="{E991FD9E-1B49-0FB1-02B1-460206A9F8CE}"/>
                  </a:ext>
                </a:extLst>
              </p:cNvPr>
              <p:cNvSpPr/>
              <p:nvPr/>
            </p:nvSpPr>
            <p:spPr>
              <a:xfrm>
                <a:off x="7864480" y="4951411"/>
                <a:ext cx="76196" cy="4604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9"/>
                  <a:gd name="f8" fmla="val 8"/>
                  <a:gd name="f9" fmla="val 3"/>
                  <a:gd name="f10" fmla="val 7"/>
                  <a:gd name="f11" fmla="val 5"/>
                  <a:gd name="f12" fmla="val 11"/>
                  <a:gd name="f13" fmla="val 6"/>
                  <a:gd name="f14" fmla="val 13"/>
                  <a:gd name="f15" fmla="val 15"/>
                  <a:gd name="f16" fmla="val 16"/>
                  <a:gd name="f17" fmla="val 4"/>
                  <a:gd name="f18" fmla="val 2"/>
                  <a:gd name="f19" fmla="val 22"/>
                  <a:gd name="f20" fmla="val 1"/>
                  <a:gd name="f21" fmla="val 25"/>
                  <a:gd name="f22" fmla="val 28"/>
                  <a:gd name="f23" fmla="val 30"/>
                  <a:gd name="f24" fmla="val 31"/>
                  <a:gd name="f25" fmla="val 29"/>
                  <a:gd name="f26" fmla="val 26"/>
                  <a:gd name="f27" fmla="val 17"/>
                  <a:gd name="f28" fmla="val 18"/>
                  <a:gd name="f29" fmla="val 14"/>
                  <a:gd name="f30" fmla="val 12"/>
                  <a:gd name="f31" fmla="+- 0 0 -90"/>
                  <a:gd name="f32" fmla="*/ f3 1 32"/>
                  <a:gd name="f33" fmla="*/ f4 1 19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2"/>
                  <a:gd name="f42" fmla="*/ f38 1 19"/>
                  <a:gd name="f43" fmla="*/ 0 f39 1"/>
                  <a:gd name="f44" fmla="*/ 8 f38 1"/>
                  <a:gd name="f45" fmla="*/ 11 f39 1"/>
                  <a:gd name="f46" fmla="*/ 6 f38 1"/>
                  <a:gd name="f47" fmla="*/ 16 f39 1"/>
                  <a:gd name="f48" fmla="*/ 4 f38 1"/>
                  <a:gd name="f49" fmla="*/ 25 f39 1"/>
                  <a:gd name="f50" fmla="*/ 0 f38 1"/>
                  <a:gd name="f51" fmla="*/ 31 f39 1"/>
                  <a:gd name="f52" fmla="*/ 5 f38 1"/>
                  <a:gd name="f53" fmla="*/ 29 f39 1"/>
                  <a:gd name="f54" fmla="*/ 13 f38 1"/>
                  <a:gd name="f55" fmla="*/ 18 f39 1"/>
                  <a:gd name="f56" fmla="*/ 15 f38 1"/>
                  <a:gd name="f57" fmla="*/ 12 f39 1"/>
                  <a:gd name="f58" fmla="*/ 16 f38 1"/>
                  <a:gd name="f59" fmla="+- f40 0 f1"/>
                  <a:gd name="f60" fmla="*/ f43 1 32"/>
                  <a:gd name="f61" fmla="*/ f44 1 19"/>
                  <a:gd name="f62" fmla="*/ f45 1 32"/>
                  <a:gd name="f63" fmla="*/ f46 1 19"/>
                  <a:gd name="f64" fmla="*/ f47 1 32"/>
                  <a:gd name="f65" fmla="*/ f48 1 19"/>
                  <a:gd name="f66" fmla="*/ f49 1 32"/>
                  <a:gd name="f67" fmla="*/ f50 1 19"/>
                  <a:gd name="f68" fmla="*/ f51 1 32"/>
                  <a:gd name="f69" fmla="*/ f52 1 19"/>
                  <a:gd name="f70" fmla="*/ f53 1 32"/>
                  <a:gd name="f71" fmla="*/ f54 1 19"/>
                  <a:gd name="f72" fmla="*/ f55 1 32"/>
                  <a:gd name="f73" fmla="*/ f56 1 19"/>
                  <a:gd name="f74" fmla="*/ f57 1 32"/>
                  <a:gd name="f75" fmla="*/ f58 1 19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32" h="19">
                    <a:moveTo>
                      <a:pt x="f5" y="f8"/>
                    </a:moveTo>
                    <a:cubicBezTo>
                      <a:pt x="f9" y="f10"/>
                      <a:pt x="f10" y="f11"/>
                      <a:pt x="f12" y="f13"/>
                    </a:cubicBezTo>
                    <a:cubicBezTo>
                      <a:pt x="f14" y="f13"/>
                      <a:pt x="f15" y="f11"/>
                      <a:pt x="f16" y="f17"/>
                    </a:cubicBezTo>
                    <a:cubicBezTo>
                      <a:pt x="f7" y="f18"/>
                      <a:pt x="f19" y="f20"/>
                      <a:pt x="f21" y="f5"/>
                    </a:cubicBezTo>
                    <a:cubicBezTo>
                      <a:pt x="f22" y="f5"/>
                      <a:pt x="f23" y="f18"/>
                      <a:pt x="f24" y="f11"/>
                    </a:cubicBezTo>
                    <a:cubicBezTo>
                      <a:pt x="f6" y="f8"/>
                      <a:pt x="f6" y="f12"/>
                      <a:pt x="f25" y="f14"/>
                    </a:cubicBezTo>
                    <a:cubicBezTo>
                      <a:pt x="f26" y="f15"/>
                      <a:pt x="f19" y="f27"/>
                      <a:pt x="f28" y="f15"/>
                    </a:cubicBezTo>
                    <a:cubicBezTo>
                      <a:pt x="f16" y="f29"/>
                      <a:pt x="f29" y="f15"/>
                      <a:pt x="f30" y="f16"/>
                    </a:cubicBezTo>
                    <a:cubicBezTo>
                      <a:pt x="f13" y="f7"/>
                      <a:pt x="f18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6" name="Freeform 737">
                <a:extLst>
                  <a:ext uri="{FF2B5EF4-FFF2-40B4-BE49-F238E27FC236}">
                    <a16:creationId xmlns:a16="http://schemas.microsoft.com/office/drawing/2014/main" id="{C0F4D595-7099-2951-0124-CA35E8823B2D}"/>
                  </a:ext>
                </a:extLst>
              </p:cNvPr>
              <p:cNvSpPr/>
              <p:nvPr/>
            </p:nvSpPr>
            <p:spPr>
              <a:xfrm>
                <a:off x="7783509" y="4513268"/>
                <a:ext cx="57150" cy="7144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4"/>
                  <a:gd name="f7" fmla="val 30"/>
                  <a:gd name="f8" fmla="val 9"/>
                  <a:gd name="f9" fmla="val 12"/>
                  <a:gd name="f10" fmla="val 1"/>
                  <a:gd name="f11" fmla="val 16"/>
                  <a:gd name="f12" fmla="val 4"/>
                  <a:gd name="f13" fmla="val 17"/>
                  <a:gd name="f14" fmla="val 13"/>
                  <a:gd name="f15" fmla="val 18"/>
                  <a:gd name="f16" fmla="val 15"/>
                  <a:gd name="f17" fmla="val 21"/>
                  <a:gd name="f18" fmla="val 22"/>
                  <a:gd name="f19" fmla="val 19"/>
                  <a:gd name="f20" fmla="val 23"/>
                  <a:gd name="f21" fmla="val 26"/>
                  <a:gd name="f22" fmla="val 14"/>
                  <a:gd name="f23" fmla="val 27"/>
                  <a:gd name="f24" fmla="val 25"/>
                  <a:gd name="f25" fmla="val 10"/>
                  <a:gd name="f26" fmla="val 6"/>
                  <a:gd name="f27" fmla="val 2"/>
                  <a:gd name="f28" fmla="val 11"/>
                  <a:gd name="f29" fmla="val 8"/>
                  <a:gd name="f30" fmla="+- 0 0 -90"/>
                  <a:gd name="f31" fmla="*/ f3 1 24"/>
                  <a:gd name="f32" fmla="*/ f4 1 30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4"/>
                  <a:gd name="f41" fmla="*/ f37 1 30"/>
                  <a:gd name="f42" fmla="*/ 9 f38 1"/>
                  <a:gd name="f43" fmla="*/ 0 f37 1"/>
                  <a:gd name="f44" fmla="*/ 17 f38 1"/>
                  <a:gd name="f45" fmla="*/ 9 f37 1"/>
                  <a:gd name="f46" fmla="*/ 21 f38 1"/>
                  <a:gd name="f47" fmla="*/ 17 f37 1"/>
                  <a:gd name="f48" fmla="*/ 23 f38 1"/>
                  <a:gd name="f49" fmla="*/ 23 f37 1"/>
                  <a:gd name="f50" fmla="*/ 19 f38 1"/>
                  <a:gd name="f51" fmla="*/ 30 f37 1"/>
                  <a:gd name="f52" fmla="*/ 14 f38 1"/>
                  <a:gd name="f53" fmla="*/ 25 f37 1"/>
                  <a:gd name="f54" fmla="*/ 6 f38 1"/>
                  <a:gd name="f55" fmla="*/ 15 f37 1"/>
                  <a:gd name="f56" fmla="*/ 1 f38 1"/>
                  <a:gd name="f57" fmla="*/ 8 f37 1"/>
                  <a:gd name="f58" fmla="+- f39 0 f1"/>
                  <a:gd name="f59" fmla="*/ f42 1 24"/>
                  <a:gd name="f60" fmla="*/ f43 1 30"/>
                  <a:gd name="f61" fmla="*/ f44 1 24"/>
                  <a:gd name="f62" fmla="*/ f45 1 30"/>
                  <a:gd name="f63" fmla="*/ f46 1 24"/>
                  <a:gd name="f64" fmla="*/ f47 1 30"/>
                  <a:gd name="f65" fmla="*/ f48 1 24"/>
                  <a:gd name="f66" fmla="*/ f49 1 30"/>
                  <a:gd name="f67" fmla="*/ f50 1 24"/>
                  <a:gd name="f68" fmla="*/ f51 1 30"/>
                  <a:gd name="f69" fmla="*/ f52 1 24"/>
                  <a:gd name="f70" fmla="*/ f53 1 30"/>
                  <a:gd name="f71" fmla="*/ f54 1 24"/>
                  <a:gd name="f72" fmla="*/ f55 1 30"/>
                  <a:gd name="f73" fmla="*/ f56 1 24"/>
                  <a:gd name="f74" fmla="*/ f57 1 30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24" h="30">
                    <a:moveTo>
                      <a:pt x="f8" y="f5"/>
                    </a:moveTo>
                    <a:cubicBezTo>
                      <a:pt x="f9" y="f10"/>
                      <a:pt x="f11" y="f12"/>
                      <a:pt x="f13" y="f8"/>
                    </a:cubicBezTo>
                    <a:cubicBezTo>
                      <a:pt x="f13" y="f14"/>
                      <a:pt x="f15" y="f16"/>
                      <a:pt x="f17" y="f13"/>
                    </a:cubicBezTo>
                    <a:cubicBezTo>
                      <a:pt x="f18" y="f19"/>
                      <a:pt x="f6" y="f17"/>
                      <a:pt x="f20" y="f20"/>
                    </a:cubicBezTo>
                    <a:cubicBezTo>
                      <a:pt x="f18" y="f21"/>
                      <a:pt x="f18" y="f7"/>
                      <a:pt x="f19" y="f7"/>
                    </a:cubicBezTo>
                    <a:cubicBezTo>
                      <a:pt x="f11" y="f7"/>
                      <a:pt x="f22" y="f23"/>
                      <a:pt x="f22" y="f24"/>
                    </a:cubicBezTo>
                    <a:cubicBezTo>
                      <a:pt x="f9" y="f17"/>
                      <a:pt x="f25" y="f13"/>
                      <a:pt x="f26" y="f16"/>
                    </a:cubicBezTo>
                    <a:cubicBezTo>
                      <a:pt x="f12" y="f14"/>
                      <a:pt x="f27" y="f28"/>
                      <a:pt x="f10" y="f29"/>
                    </a:cubicBezTo>
                    <a:cubicBezTo>
                      <a:pt x="f5" y="f12"/>
                      <a:pt x="f12" y="f5"/>
                      <a:pt x="f8" y="f5"/>
                    </a:cubicBezTo>
                    <a:close/>
                  </a:path>
                </a:pathLst>
              </a:custGeom>
              <a:solidFill>
                <a:srgbClr val="DB191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7" name="Freeform 738">
                <a:extLst>
                  <a:ext uri="{FF2B5EF4-FFF2-40B4-BE49-F238E27FC236}">
                    <a16:creationId xmlns:a16="http://schemas.microsoft.com/office/drawing/2014/main" id="{4548D536-B66B-6A23-0D68-9632536C6678}"/>
                  </a:ext>
                </a:extLst>
              </p:cNvPr>
              <p:cNvSpPr/>
              <p:nvPr/>
            </p:nvSpPr>
            <p:spPr>
              <a:xfrm>
                <a:off x="8020046" y="4711702"/>
                <a:ext cx="30166" cy="825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34"/>
                  <a:gd name="f8" fmla="val 12"/>
                  <a:gd name="f9" fmla="val 25"/>
                  <a:gd name="f10" fmla="val 32"/>
                  <a:gd name="f11" fmla="val 11"/>
                  <a:gd name="f12" fmla="val 6"/>
                  <a:gd name="f13" fmla="val 2"/>
                  <a:gd name="f14" fmla="val 33"/>
                  <a:gd name="f15" fmla="val 30"/>
                  <a:gd name="f16" fmla="val 3"/>
                  <a:gd name="f17" fmla="val 29"/>
                  <a:gd name="f18" fmla="val 4"/>
                  <a:gd name="f19" fmla="val 23"/>
                  <a:gd name="f20" fmla="val 5"/>
                  <a:gd name="f21" fmla="val 17"/>
                  <a:gd name="f22" fmla="val 1"/>
                  <a:gd name="f23" fmla="val 10"/>
                  <a:gd name="f24" fmla="val 7"/>
                  <a:gd name="f25" fmla="val 16"/>
                  <a:gd name="f26" fmla="val 21"/>
                  <a:gd name="f27" fmla="+- 0 0 -90"/>
                  <a:gd name="f28" fmla="*/ f3 1 13"/>
                  <a:gd name="f29" fmla="*/ f4 1 34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13"/>
                  <a:gd name="f38" fmla="*/ f34 1 34"/>
                  <a:gd name="f39" fmla="*/ 12 f35 1"/>
                  <a:gd name="f40" fmla="*/ 25 f34 1"/>
                  <a:gd name="f41" fmla="*/ 6 f35 1"/>
                  <a:gd name="f42" fmla="*/ 34 f34 1"/>
                  <a:gd name="f43" fmla="*/ 3 f35 1"/>
                  <a:gd name="f44" fmla="*/ 29 f34 1"/>
                  <a:gd name="f45" fmla="*/ 1 f35 1"/>
                  <a:gd name="f46" fmla="*/ 12 f34 1"/>
                  <a:gd name="f47" fmla="*/ 10 f34 1"/>
                  <a:gd name="f48" fmla="*/ 2 f34 1"/>
                  <a:gd name="f49" fmla="*/ 10 f35 1"/>
                  <a:gd name="f50" fmla="*/ 11 f34 1"/>
                  <a:gd name="f51" fmla="+- f36 0 f1"/>
                  <a:gd name="f52" fmla="*/ f39 1 13"/>
                  <a:gd name="f53" fmla="*/ f40 1 34"/>
                  <a:gd name="f54" fmla="*/ f41 1 13"/>
                  <a:gd name="f55" fmla="*/ f42 1 34"/>
                  <a:gd name="f56" fmla="*/ f43 1 13"/>
                  <a:gd name="f57" fmla="*/ f44 1 34"/>
                  <a:gd name="f58" fmla="*/ f45 1 13"/>
                  <a:gd name="f59" fmla="*/ f46 1 34"/>
                  <a:gd name="f60" fmla="*/ f47 1 34"/>
                  <a:gd name="f61" fmla="*/ f48 1 34"/>
                  <a:gd name="f62" fmla="*/ f49 1 13"/>
                  <a:gd name="f63" fmla="*/ f50 1 34"/>
                  <a:gd name="f64" fmla="*/ 0 1 f37"/>
                  <a:gd name="f65" fmla="*/ f31 1 f37"/>
                  <a:gd name="f66" fmla="*/ 0 1 f38"/>
                  <a:gd name="f67" fmla="*/ f32 1 f38"/>
                  <a:gd name="f68" fmla="*/ f52 1 f37"/>
                  <a:gd name="f69" fmla="*/ f53 1 f38"/>
                  <a:gd name="f70" fmla="*/ f54 1 f37"/>
                  <a:gd name="f71" fmla="*/ f55 1 f38"/>
                  <a:gd name="f72" fmla="*/ f56 1 f37"/>
                  <a:gd name="f73" fmla="*/ f57 1 f38"/>
                  <a:gd name="f74" fmla="*/ f58 1 f37"/>
                  <a:gd name="f75" fmla="*/ f59 1 f38"/>
                  <a:gd name="f76" fmla="*/ f60 1 f38"/>
                  <a:gd name="f77" fmla="*/ f61 1 f38"/>
                  <a:gd name="f78" fmla="*/ f62 1 f37"/>
                  <a:gd name="f79" fmla="*/ f63 1 f38"/>
                  <a:gd name="f80" fmla="*/ f64 f28 1"/>
                  <a:gd name="f81" fmla="*/ f65 f28 1"/>
                  <a:gd name="f82" fmla="*/ f67 f29 1"/>
                  <a:gd name="f83" fmla="*/ f66 f29 1"/>
                  <a:gd name="f84" fmla="*/ f68 f28 1"/>
                  <a:gd name="f85" fmla="*/ f69 f29 1"/>
                  <a:gd name="f86" fmla="*/ f70 f28 1"/>
                  <a:gd name="f87" fmla="*/ f71 f29 1"/>
                  <a:gd name="f88" fmla="*/ f72 f28 1"/>
                  <a:gd name="f89" fmla="*/ f73 f29 1"/>
                  <a:gd name="f90" fmla="*/ f74 f28 1"/>
                  <a:gd name="f91" fmla="*/ f75 f29 1"/>
                  <a:gd name="f92" fmla="*/ f76 f29 1"/>
                  <a:gd name="f93" fmla="*/ f77 f29 1"/>
                  <a:gd name="f94" fmla="*/ f78 f28 1"/>
                  <a:gd name="f95" fmla="*/ f7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1">
                    <a:pos x="f84" y="f85"/>
                  </a:cxn>
                  <a:cxn ang="f51">
                    <a:pos x="f86" y="f87"/>
                  </a:cxn>
                  <a:cxn ang="f51">
                    <a:pos x="f88" y="f89"/>
                  </a:cxn>
                  <a:cxn ang="f51">
                    <a:pos x="f90" y="f91"/>
                  </a:cxn>
                  <a:cxn ang="f51">
                    <a:pos x="f90" y="f92"/>
                  </a:cxn>
                  <a:cxn ang="f51">
                    <a:pos x="f88" y="f93"/>
                  </a:cxn>
                  <a:cxn ang="f51">
                    <a:pos x="f94" y="f93"/>
                  </a:cxn>
                  <a:cxn ang="f51">
                    <a:pos x="f84" y="f95"/>
                  </a:cxn>
                  <a:cxn ang="f51">
                    <a:pos x="f84" y="f85"/>
                  </a:cxn>
                </a:cxnLst>
                <a:rect l="f80" t="f83" r="f81" b="f82"/>
                <a:pathLst>
                  <a:path w="13" h="34">
                    <a:moveTo>
                      <a:pt x="f8" y="f9"/>
                    </a:moveTo>
                    <a:cubicBezTo>
                      <a:pt x="f8" y="f10"/>
                      <a:pt x="f11" y="f7"/>
                      <a:pt x="f12" y="f7"/>
                    </a:cubicBezTo>
                    <a:cubicBezTo>
                      <a:pt x="f13" y="f14"/>
                      <a:pt x="f13" y="f15"/>
                      <a:pt x="f16" y="f17"/>
                    </a:cubicBezTo>
                    <a:cubicBezTo>
                      <a:pt x="f18" y="f19"/>
                      <a:pt x="f20" y="f21"/>
                      <a:pt x="f22" y="f8"/>
                    </a:cubicBezTo>
                    <a:cubicBezTo>
                      <a:pt x="f22" y="f11"/>
                      <a:pt x="f22" y="f11"/>
                      <a:pt x="f22" y="f23"/>
                    </a:cubicBezTo>
                    <a:cubicBezTo>
                      <a:pt x="f22" y="f24"/>
                      <a:pt x="f5" y="f18"/>
                      <a:pt x="f16" y="f13"/>
                    </a:cubicBezTo>
                    <a:cubicBezTo>
                      <a:pt x="f20" y="f5"/>
                      <a:pt x="f24" y="f22"/>
                      <a:pt x="f23" y="f13"/>
                    </a:cubicBezTo>
                    <a:cubicBezTo>
                      <a:pt x="f6" y="f18"/>
                      <a:pt x="f6" y="f24"/>
                      <a:pt x="f8" y="f11"/>
                    </a:cubicBezTo>
                    <a:cubicBezTo>
                      <a:pt x="f11" y="f25"/>
                      <a:pt x="f11" y="f26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8" name="Freeform 739">
                <a:extLst>
                  <a:ext uri="{FF2B5EF4-FFF2-40B4-BE49-F238E27FC236}">
                    <a16:creationId xmlns:a16="http://schemas.microsoft.com/office/drawing/2014/main" id="{2D089D20-784A-647D-9EFA-95E2A8EB6D13}"/>
                  </a:ext>
                </a:extLst>
              </p:cNvPr>
              <p:cNvSpPr/>
              <p:nvPr/>
            </p:nvSpPr>
            <p:spPr>
              <a:xfrm>
                <a:off x="7739060" y="4527551"/>
                <a:ext cx="61914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31"/>
                  <a:gd name="f8" fmla="val 25"/>
                  <a:gd name="f9" fmla="val 28"/>
                  <a:gd name="f10" fmla="val 22"/>
                  <a:gd name="f11" fmla="val 20"/>
                  <a:gd name="f12" fmla="val 29"/>
                  <a:gd name="f13" fmla="val 19"/>
                  <a:gd name="f14" fmla="val 17"/>
                  <a:gd name="f15" fmla="val 16"/>
                  <a:gd name="f16" fmla="val 27"/>
                  <a:gd name="f17" fmla="val 15"/>
                  <a:gd name="f18" fmla="val 13"/>
                  <a:gd name="f19" fmla="val 23"/>
                  <a:gd name="f20" fmla="val 18"/>
                  <a:gd name="f21" fmla="val 12"/>
                  <a:gd name="f22" fmla="val 8"/>
                  <a:gd name="f23" fmla="val 6"/>
                  <a:gd name="f24" fmla="val 14"/>
                  <a:gd name="f25" fmla="val 4"/>
                  <a:gd name="f26" fmla="val 1"/>
                  <a:gd name="f27" fmla="val 9"/>
                  <a:gd name="f28" fmla="val 3"/>
                  <a:gd name="f29" fmla="val 10"/>
                  <a:gd name="f30" fmla="val 24"/>
                  <a:gd name="f31" fmla="+- 0 0 -90"/>
                  <a:gd name="f32" fmla="*/ f3 1 26"/>
                  <a:gd name="f33" fmla="*/ f4 1 31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26"/>
                  <a:gd name="f42" fmla="*/ f38 1 31"/>
                  <a:gd name="f43" fmla="*/ 25 f39 1"/>
                  <a:gd name="f44" fmla="*/ 26 f38 1"/>
                  <a:gd name="f45" fmla="*/ 20 f39 1"/>
                  <a:gd name="f46" fmla="*/ 29 f38 1"/>
                  <a:gd name="f47" fmla="*/ 16 f39 1"/>
                  <a:gd name="f48" fmla="*/ 27 f38 1"/>
                  <a:gd name="f49" fmla="*/ 13 f39 1"/>
                  <a:gd name="f50" fmla="*/ 20 f38 1"/>
                  <a:gd name="f51" fmla="*/ 12 f39 1"/>
                  <a:gd name="f52" fmla="*/ 17 f38 1"/>
                  <a:gd name="f53" fmla="*/ 4 f39 1"/>
                  <a:gd name="f54" fmla="*/ 12 f38 1"/>
                  <a:gd name="f55" fmla="*/ 3 f39 1"/>
                  <a:gd name="f56" fmla="*/ 3 f38 1"/>
                  <a:gd name="f57" fmla="*/ 24 f39 1"/>
                  <a:gd name="f58" fmla="*/ 22 f38 1"/>
                  <a:gd name="f59" fmla="+- f40 0 f1"/>
                  <a:gd name="f60" fmla="*/ f43 1 26"/>
                  <a:gd name="f61" fmla="*/ f44 1 31"/>
                  <a:gd name="f62" fmla="*/ f45 1 26"/>
                  <a:gd name="f63" fmla="*/ f46 1 31"/>
                  <a:gd name="f64" fmla="*/ f47 1 26"/>
                  <a:gd name="f65" fmla="*/ f48 1 31"/>
                  <a:gd name="f66" fmla="*/ f49 1 26"/>
                  <a:gd name="f67" fmla="*/ f50 1 31"/>
                  <a:gd name="f68" fmla="*/ f51 1 26"/>
                  <a:gd name="f69" fmla="*/ f52 1 31"/>
                  <a:gd name="f70" fmla="*/ f53 1 26"/>
                  <a:gd name="f71" fmla="*/ f54 1 31"/>
                  <a:gd name="f72" fmla="*/ f55 1 26"/>
                  <a:gd name="f73" fmla="*/ f56 1 31"/>
                  <a:gd name="f74" fmla="*/ f57 1 26"/>
                  <a:gd name="f75" fmla="*/ f58 1 31"/>
                  <a:gd name="f76" fmla="*/ 0 1 f41"/>
                  <a:gd name="f77" fmla="*/ f35 1 f41"/>
                  <a:gd name="f78" fmla="*/ 0 1 f42"/>
                  <a:gd name="f79" fmla="*/ f36 1 f42"/>
                  <a:gd name="f80" fmla="*/ f60 1 f41"/>
                  <a:gd name="f81" fmla="*/ f61 1 f42"/>
                  <a:gd name="f82" fmla="*/ f62 1 f41"/>
                  <a:gd name="f83" fmla="*/ f63 1 f42"/>
                  <a:gd name="f84" fmla="*/ f64 1 f41"/>
                  <a:gd name="f85" fmla="*/ f65 1 f42"/>
                  <a:gd name="f86" fmla="*/ f66 1 f41"/>
                  <a:gd name="f87" fmla="*/ f67 1 f42"/>
                  <a:gd name="f88" fmla="*/ f68 1 f41"/>
                  <a:gd name="f89" fmla="*/ f69 1 f42"/>
                  <a:gd name="f90" fmla="*/ f70 1 f41"/>
                  <a:gd name="f91" fmla="*/ f71 1 f42"/>
                  <a:gd name="f92" fmla="*/ f72 1 f41"/>
                  <a:gd name="f93" fmla="*/ f73 1 f42"/>
                  <a:gd name="f94" fmla="*/ f74 1 f41"/>
                  <a:gd name="f95" fmla="*/ f75 1 f42"/>
                  <a:gd name="f96" fmla="*/ f76 f32 1"/>
                  <a:gd name="f97" fmla="*/ f77 f32 1"/>
                  <a:gd name="f98" fmla="*/ f79 f33 1"/>
                  <a:gd name="f99" fmla="*/ f78 f33 1"/>
                  <a:gd name="f100" fmla="*/ f80 f32 1"/>
                  <a:gd name="f101" fmla="*/ f81 f33 1"/>
                  <a:gd name="f102" fmla="*/ f82 f32 1"/>
                  <a:gd name="f103" fmla="*/ f83 f33 1"/>
                  <a:gd name="f104" fmla="*/ f84 f32 1"/>
                  <a:gd name="f105" fmla="*/ f85 f33 1"/>
                  <a:gd name="f106" fmla="*/ f86 f32 1"/>
                  <a:gd name="f107" fmla="*/ f87 f33 1"/>
                  <a:gd name="f108" fmla="*/ f88 f32 1"/>
                  <a:gd name="f109" fmla="*/ f89 f33 1"/>
                  <a:gd name="f110" fmla="*/ f90 f32 1"/>
                  <a:gd name="f111" fmla="*/ f91 f33 1"/>
                  <a:gd name="f112" fmla="*/ f92 f32 1"/>
                  <a:gd name="f113" fmla="*/ f93 f33 1"/>
                  <a:gd name="f114" fmla="*/ f94 f32 1"/>
                  <a:gd name="f115" fmla="*/ f95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9">
                    <a:pos x="f100" y="f101"/>
                  </a:cxn>
                  <a:cxn ang="f59">
                    <a:pos x="f102" y="f103"/>
                  </a:cxn>
                  <a:cxn ang="f59">
                    <a:pos x="f104" y="f105"/>
                  </a:cxn>
                  <a:cxn ang="f59">
                    <a:pos x="f106" y="f107"/>
                  </a:cxn>
                  <a:cxn ang="f59">
                    <a:pos x="f108" y="f109"/>
                  </a:cxn>
                  <a:cxn ang="f59">
                    <a:pos x="f110" y="f111"/>
                  </a:cxn>
                  <a:cxn ang="f59">
                    <a:pos x="f112" y="f113"/>
                  </a:cxn>
                  <a:cxn ang="f59">
                    <a:pos x="f108" y="f113"/>
                  </a:cxn>
                  <a:cxn ang="f59">
                    <a:pos x="f114" y="f115"/>
                  </a:cxn>
                  <a:cxn ang="f59">
                    <a:pos x="f100" y="f101"/>
                  </a:cxn>
                </a:cxnLst>
                <a:rect l="f96" t="f99" r="f97" b="f98"/>
                <a:pathLst>
                  <a:path w="26" h="31">
                    <a:moveTo>
                      <a:pt x="f8" y="f6"/>
                    </a:moveTo>
                    <a:cubicBezTo>
                      <a:pt x="f6" y="f9"/>
                      <a:pt x="f10" y="f9"/>
                      <a:pt x="f11" y="f12"/>
                    </a:cubicBezTo>
                    <a:cubicBezTo>
                      <a:pt x="f13" y="f7"/>
                      <a:pt x="f14" y="f12"/>
                      <a:pt x="f15" y="f16"/>
                    </a:cubicBezTo>
                    <a:cubicBezTo>
                      <a:pt x="f17" y="f8"/>
                      <a:pt x="f18" y="f19"/>
                      <a:pt x="f18" y="f11"/>
                    </a:cubicBezTo>
                    <a:cubicBezTo>
                      <a:pt x="f18" y="f20"/>
                      <a:pt x="f18" y="f20"/>
                      <a:pt x="f21" y="f14"/>
                    </a:cubicBezTo>
                    <a:cubicBezTo>
                      <a:pt x="f22" y="f14"/>
                      <a:pt x="f23" y="f24"/>
                      <a:pt x="f25" y="f21"/>
                    </a:cubicBezTo>
                    <a:cubicBezTo>
                      <a:pt x="f26" y="f27"/>
                      <a:pt x="f5" y="f23"/>
                      <a:pt x="f28" y="f28"/>
                    </a:cubicBezTo>
                    <a:cubicBezTo>
                      <a:pt x="f23" y="f5"/>
                      <a:pt x="f29" y="f5"/>
                      <a:pt x="f21" y="f28"/>
                    </a:cubicBezTo>
                    <a:cubicBezTo>
                      <a:pt x="f15" y="f29"/>
                      <a:pt x="f11" y="f15"/>
                      <a:pt x="f30" y="f10"/>
                    </a:cubicBezTo>
                    <a:cubicBezTo>
                      <a:pt x="f8" y="f10"/>
                      <a:pt x="f8" y="f19"/>
                      <a:pt x="f8" y="f6"/>
                    </a:cubicBezTo>
                    <a:close/>
                  </a:path>
                </a:pathLst>
              </a:custGeom>
              <a:solidFill>
                <a:srgbClr val="DA1A1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39" name="Freeform 740">
                <a:extLst>
                  <a:ext uri="{FF2B5EF4-FFF2-40B4-BE49-F238E27FC236}">
                    <a16:creationId xmlns:a16="http://schemas.microsoft.com/office/drawing/2014/main" id="{AD9D9497-64C7-0A83-0F16-BC97702CCD11}"/>
                  </a:ext>
                </a:extLst>
              </p:cNvPr>
              <p:cNvSpPr/>
              <p:nvPr/>
            </p:nvSpPr>
            <p:spPr>
              <a:xfrm>
                <a:off x="7924803" y="4803782"/>
                <a:ext cx="28575" cy="5238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22"/>
                  <a:gd name="f8" fmla="val 19"/>
                  <a:gd name="f9" fmla="val 11"/>
                  <a:gd name="f10" fmla="val 20"/>
                  <a:gd name="f11" fmla="val 10"/>
                  <a:gd name="f12" fmla="val 21"/>
                  <a:gd name="f13" fmla="val 8"/>
                  <a:gd name="f14" fmla="val 7"/>
                  <a:gd name="f15" fmla="val 5"/>
                  <a:gd name="f16" fmla="val 6"/>
                  <a:gd name="f17" fmla="val 9"/>
                  <a:gd name="f18" fmla="val 15"/>
                  <a:gd name="f19" fmla="val 4"/>
                  <a:gd name="f20" fmla="val 16"/>
                  <a:gd name="f21" fmla="val 3"/>
                  <a:gd name="f22" fmla="val 14"/>
                  <a:gd name="f23" fmla="val 2"/>
                  <a:gd name="f24" fmla="val 1"/>
                  <a:gd name="f25" fmla="val 13"/>
                  <a:gd name="f26" fmla="+- 0 0 -90"/>
                  <a:gd name="f27" fmla="*/ f3 1 12"/>
                  <a:gd name="f28" fmla="*/ f4 1 22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12"/>
                  <a:gd name="f37" fmla="*/ f33 1 22"/>
                  <a:gd name="f38" fmla="*/ 12 f34 1"/>
                  <a:gd name="f39" fmla="*/ 19 f33 1"/>
                  <a:gd name="f40" fmla="*/ 8 f34 1"/>
                  <a:gd name="f41" fmla="*/ 21 f33 1"/>
                  <a:gd name="f42" fmla="*/ 6 f34 1"/>
                  <a:gd name="f43" fmla="*/ 20 f33 1"/>
                  <a:gd name="f44" fmla="*/ 3 f34 1"/>
                  <a:gd name="f45" fmla="*/ 14 f33 1"/>
                  <a:gd name="f46" fmla="*/ 0 f34 1"/>
                  <a:gd name="f47" fmla="*/ 2 f33 1"/>
                  <a:gd name="f48" fmla="*/ 2 f34 1"/>
                  <a:gd name="f49" fmla="*/ 0 f33 1"/>
                  <a:gd name="f50" fmla="*/ 3 f33 1"/>
                  <a:gd name="f51" fmla="*/ 10 f34 1"/>
                  <a:gd name="f52" fmla="*/ 10 f33 1"/>
                  <a:gd name="f53" fmla="+- f35 0 f1"/>
                  <a:gd name="f54" fmla="*/ f38 1 12"/>
                  <a:gd name="f55" fmla="*/ f39 1 22"/>
                  <a:gd name="f56" fmla="*/ f40 1 12"/>
                  <a:gd name="f57" fmla="*/ f41 1 22"/>
                  <a:gd name="f58" fmla="*/ f42 1 12"/>
                  <a:gd name="f59" fmla="*/ f43 1 22"/>
                  <a:gd name="f60" fmla="*/ f44 1 12"/>
                  <a:gd name="f61" fmla="*/ f45 1 22"/>
                  <a:gd name="f62" fmla="*/ f46 1 12"/>
                  <a:gd name="f63" fmla="*/ f47 1 22"/>
                  <a:gd name="f64" fmla="*/ f48 1 12"/>
                  <a:gd name="f65" fmla="*/ f49 1 22"/>
                  <a:gd name="f66" fmla="*/ f50 1 22"/>
                  <a:gd name="f67" fmla="*/ f51 1 12"/>
                  <a:gd name="f68" fmla="*/ f52 1 22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6"/>
                  <a:gd name="f84" fmla="*/ f65 1 f37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7 1"/>
                  <a:gd name="f103" fmla="*/ f84 f28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2" y="f103"/>
                  </a:cxn>
                  <a:cxn ang="f53">
                    <a:pos x="f94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12" h="22">
                    <a:moveTo>
                      <a:pt x="f6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7"/>
                      <a:pt x="f15" y="f12"/>
                      <a:pt x="f16" y="f10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5" y="f9"/>
                      <a:pt x="f5" y="f16"/>
                      <a:pt x="f5" y="f23"/>
                    </a:cubicBezTo>
                    <a:cubicBezTo>
                      <a:pt x="f5" y="f24"/>
                      <a:pt x="f24" y="f5"/>
                      <a:pt x="f23" y="f5"/>
                    </a:cubicBezTo>
                    <a:cubicBezTo>
                      <a:pt x="f15" y="f5"/>
                      <a:pt x="f14" y="f24"/>
                      <a:pt x="f13" y="f21"/>
                    </a:cubicBezTo>
                    <a:cubicBezTo>
                      <a:pt x="f17" y="f15"/>
                      <a:pt x="f11" y="f14"/>
                      <a:pt x="f11" y="f11"/>
                    </a:cubicBezTo>
                    <a:cubicBezTo>
                      <a:pt x="f11" y="f25"/>
                      <a:pt x="f9" y="f20"/>
                      <a:pt x="f6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0" name="Freeform 741">
                <a:extLst>
                  <a:ext uri="{FF2B5EF4-FFF2-40B4-BE49-F238E27FC236}">
                    <a16:creationId xmlns:a16="http://schemas.microsoft.com/office/drawing/2014/main" id="{FEBEB45B-1E19-C9C9-23B3-2F501ED3A070}"/>
                  </a:ext>
                </a:extLst>
              </p:cNvPr>
              <p:cNvSpPr/>
              <p:nvPr/>
            </p:nvSpPr>
            <p:spPr>
              <a:xfrm>
                <a:off x="7704140" y="4664080"/>
                <a:ext cx="55558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3"/>
                  <a:gd name="f7" fmla="val 18"/>
                  <a:gd name="f8" fmla="val 15"/>
                  <a:gd name="f9" fmla="val 12"/>
                  <a:gd name="f10" fmla="val 13"/>
                  <a:gd name="f11" fmla="val 16"/>
                  <a:gd name="f12" fmla="val 10"/>
                  <a:gd name="f13" fmla="val 14"/>
                  <a:gd name="f14" fmla="val 7"/>
                  <a:gd name="f15" fmla="val 6"/>
                  <a:gd name="f16" fmla="val 11"/>
                  <a:gd name="f17" fmla="val 5"/>
                  <a:gd name="f18" fmla="val 4"/>
                  <a:gd name="f19" fmla="val 8"/>
                  <a:gd name="f20" fmla="val 3"/>
                  <a:gd name="f21" fmla="val 9"/>
                  <a:gd name="f22" fmla="val 1"/>
                  <a:gd name="f23" fmla="val 19"/>
                  <a:gd name="f24" fmla="val 20"/>
                  <a:gd name="f25" fmla="val 21"/>
                  <a:gd name="f26" fmla="val 17"/>
                  <a:gd name="f27" fmla="+- 0 0 -90"/>
                  <a:gd name="f28" fmla="*/ f3 1 23"/>
                  <a:gd name="f29" fmla="*/ f4 1 18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23"/>
                  <a:gd name="f38" fmla="*/ f34 1 18"/>
                  <a:gd name="f39" fmla="*/ 15 f35 1"/>
                  <a:gd name="f40" fmla="*/ 12 f34 1"/>
                  <a:gd name="f41" fmla="*/ 7 f35 1"/>
                  <a:gd name="f42" fmla="*/ 5 f35 1"/>
                  <a:gd name="f43" fmla="*/ 10 f34 1"/>
                  <a:gd name="f44" fmla="*/ 3 f35 1"/>
                  <a:gd name="f45" fmla="*/ 3 f34 1"/>
                  <a:gd name="f46" fmla="*/ 12 f35 1"/>
                  <a:gd name="f47" fmla="*/ 4 f34 1"/>
                  <a:gd name="f48" fmla="*/ 19 f35 1"/>
                  <a:gd name="f49" fmla="*/ 11 f34 1"/>
                  <a:gd name="f50" fmla="*/ 21 f35 1"/>
                  <a:gd name="f51" fmla="*/ 13 f34 1"/>
                  <a:gd name="f52" fmla="*/ 17 f35 1"/>
                  <a:gd name="f53" fmla="*/ 17 f34 1"/>
                  <a:gd name="f54" fmla="*/ 16 f35 1"/>
                  <a:gd name="f55" fmla="+- f36 0 f1"/>
                  <a:gd name="f56" fmla="*/ f39 1 23"/>
                  <a:gd name="f57" fmla="*/ f40 1 18"/>
                  <a:gd name="f58" fmla="*/ f41 1 23"/>
                  <a:gd name="f59" fmla="*/ f42 1 23"/>
                  <a:gd name="f60" fmla="*/ f43 1 18"/>
                  <a:gd name="f61" fmla="*/ f44 1 23"/>
                  <a:gd name="f62" fmla="*/ f45 1 18"/>
                  <a:gd name="f63" fmla="*/ f46 1 23"/>
                  <a:gd name="f64" fmla="*/ f47 1 18"/>
                  <a:gd name="f65" fmla="*/ f48 1 23"/>
                  <a:gd name="f66" fmla="*/ f49 1 18"/>
                  <a:gd name="f67" fmla="*/ f50 1 23"/>
                  <a:gd name="f68" fmla="*/ f51 1 18"/>
                  <a:gd name="f69" fmla="*/ f52 1 23"/>
                  <a:gd name="f70" fmla="*/ f53 1 18"/>
                  <a:gd name="f71" fmla="*/ f54 1 23"/>
                  <a:gd name="f72" fmla="*/ 0 1 f37"/>
                  <a:gd name="f73" fmla="*/ f31 1 f37"/>
                  <a:gd name="f74" fmla="*/ 0 1 f38"/>
                  <a:gd name="f75" fmla="*/ f32 1 f38"/>
                  <a:gd name="f76" fmla="*/ f56 1 f37"/>
                  <a:gd name="f77" fmla="*/ f57 1 f38"/>
                  <a:gd name="f78" fmla="*/ f58 1 f37"/>
                  <a:gd name="f79" fmla="*/ f59 1 f37"/>
                  <a:gd name="f80" fmla="*/ f60 1 f38"/>
                  <a:gd name="f81" fmla="*/ f61 1 f37"/>
                  <a:gd name="f82" fmla="*/ f62 1 f38"/>
                  <a:gd name="f83" fmla="*/ f63 1 f37"/>
                  <a:gd name="f84" fmla="*/ f64 1 f38"/>
                  <a:gd name="f85" fmla="*/ f65 1 f37"/>
                  <a:gd name="f86" fmla="*/ f66 1 f38"/>
                  <a:gd name="f87" fmla="*/ f67 1 f37"/>
                  <a:gd name="f88" fmla="*/ f68 1 f38"/>
                  <a:gd name="f89" fmla="*/ f69 1 f37"/>
                  <a:gd name="f90" fmla="*/ f70 1 f38"/>
                  <a:gd name="f91" fmla="*/ f71 1 f37"/>
                  <a:gd name="f92" fmla="*/ f72 f28 1"/>
                  <a:gd name="f93" fmla="*/ f73 f28 1"/>
                  <a:gd name="f94" fmla="*/ f75 f29 1"/>
                  <a:gd name="f95" fmla="*/ f74 f29 1"/>
                  <a:gd name="f96" fmla="*/ f76 f28 1"/>
                  <a:gd name="f97" fmla="*/ f77 f29 1"/>
                  <a:gd name="f98" fmla="*/ f78 f28 1"/>
                  <a:gd name="f99" fmla="*/ f79 f28 1"/>
                  <a:gd name="f100" fmla="*/ f80 f29 1"/>
                  <a:gd name="f101" fmla="*/ f81 f28 1"/>
                  <a:gd name="f102" fmla="*/ f82 f29 1"/>
                  <a:gd name="f103" fmla="*/ f83 f28 1"/>
                  <a:gd name="f104" fmla="*/ f84 f29 1"/>
                  <a:gd name="f105" fmla="*/ f85 f28 1"/>
                  <a:gd name="f106" fmla="*/ f86 f29 1"/>
                  <a:gd name="f107" fmla="*/ f87 f28 1"/>
                  <a:gd name="f108" fmla="*/ f88 f29 1"/>
                  <a:gd name="f109" fmla="*/ f89 f28 1"/>
                  <a:gd name="f110" fmla="*/ f90 f29 1"/>
                  <a:gd name="f111" fmla="*/ f91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6" y="f97"/>
                  </a:cxn>
                  <a:cxn ang="f55">
                    <a:pos x="f98" y="f97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103" y="f104"/>
                  </a:cxn>
                  <a:cxn ang="f55">
                    <a:pos x="f105" y="f106"/>
                  </a:cxn>
                  <a:cxn ang="f55">
                    <a:pos x="f107" y="f108"/>
                  </a:cxn>
                  <a:cxn ang="f55">
                    <a:pos x="f109" y="f110"/>
                  </a:cxn>
                  <a:cxn ang="f55">
                    <a:pos x="f111" y="f108"/>
                  </a:cxn>
                  <a:cxn ang="f55">
                    <a:pos x="f96" y="f97"/>
                  </a:cxn>
                </a:cxnLst>
                <a:rect l="f92" t="f95" r="f93" b="f94"/>
                <a:pathLst>
                  <a:path w="23" h="18">
                    <a:moveTo>
                      <a:pt x="f8" y="f9"/>
                    </a:moveTo>
                    <a:cubicBezTo>
                      <a:pt x="f10" y="f11"/>
                      <a:pt x="f12" y="f13"/>
                      <a:pt x="f14" y="f9"/>
                    </a:cubicBezTo>
                    <a:cubicBezTo>
                      <a:pt x="f15" y="f9"/>
                      <a:pt x="f15" y="f16"/>
                      <a:pt x="f17" y="f12"/>
                    </a:cubicBezTo>
                    <a:cubicBezTo>
                      <a:pt x="f18" y="f19"/>
                      <a:pt x="f5" y="f15"/>
                      <a:pt x="f20" y="f20"/>
                    </a:cubicBezTo>
                    <a:cubicBezTo>
                      <a:pt x="f15" y="f5"/>
                      <a:pt x="f21" y="f22"/>
                      <a:pt x="f9" y="f18"/>
                    </a:cubicBezTo>
                    <a:cubicBezTo>
                      <a:pt x="f13" y="f15"/>
                      <a:pt x="f11" y="f21"/>
                      <a:pt x="f23" y="f16"/>
                    </a:cubicBezTo>
                    <a:cubicBezTo>
                      <a:pt x="f24" y="f16"/>
                      <a:pt x="f6" y="f9"/>
                      <a:pt x="f25" y="f10"/>
                    </a:cubicBezTo>
                    <a:cubicBezTo>
                      <a:pt x="f23" y="f13"/>
                      <a:pt x="f24" y="f7"/>
                      <a:pt x="f26" y="f26"/>
                    </a:cubicBezTo>
                    <a:cubicBezTo>
                      <a:pt x="f8" y="f26"/>
                      <a:pt x="f11" y="f8"/>
                      <a:pt x="f11" y="f10"/>
                    </a:cubicBezTo>
                    <a:cubicBezTo>
                      <a:pt x="f11" y="f10"/>
                      <a:pt x="f11" y="f9"/>
                      <a:pt x="f8" y="f9"/>
                    </a:cubicBezTo>
                    <a:close/>
                  </a:path>
                </a:pathLst>
              </a:custGeom>
              <a:solidFill>
                <a:srgbClr val="D31D2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1" name="Freeform 742">
                <a:extLst>
                  <a:ext uri="{FF2B5EF4-FFF2-40B4-BE49-F238E27FC236}">
                    <a16:creationId xmlns:a16="http://schemas.microsoft.com/office/drawing/2014/main" id="{9BBAD246-AA37-D20C-F8CC-A34D9EFE9BAA}"/>
                  </a:ext>
                </a:extLst>
              </p:cNvPr>
              <p:cNvSpPr/>
              <p:nvPr/>
            </p:nvSpPr>
            <p:spPr>
              <a:xfrm>
                <a:off x="7513633" y="4800600"/>
                <a:ext cx="31747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20"/>
                  <a:gd name="f8" fmla="val 16"/>
                  <a:gd name="f9" fmla="val 1"/>
                  <a:gd name="f10" fmla="val 12"/>
                  <a:gd name="f11" fmla="val 6"/>
                  <a:gd name="f12" fmla="val 5"/>
                  <a:gd name="f13" fmla="val 7"/>
                  <a:gd name="f14" fmla="val 4"/>
                  <a:gd name="f15" fmla="val 2"/>
                  <a:gd name="f16" fmla="val 9"/>
                  <a:gd name="f17" fmla="val 10"/>
                  <a:gd name="f18" fmla="val 3"/>
                  <a:gd name="f19" fmla="val 11"/>
                  <a:gd name="f20" fmla="val 8"/>
                  <a:gd name="f21" fmla="val 19"/>
                  <a:gd name="f22" fmla="val 18"/>
                  <a:gd name="f23" fmla="+- 0 0 -90"/>
                  <a:gd name="f24" fmla="*/ f3 1 13"/>
                  <a:gd name="f25" fmla="*/ f4 1 20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3"/>
                  <a:gd name="f34" fmla="*/ f30 1 20"/>
                  <a:gd name="f35" fmla="*/ 0 f31 1"/>
                  <a:gd name="f36" fmla="*/ 16 f30 1"/>
                  <a:gd name="f37" fmla="*/ 6 f31 1"/>
                  <a:gd name="f38" fmla="*/ 5 f30 1"/>
                  <a:gd name="f39" fmla="*/ 7 f31 1"/>
                  <a:gd name="f40" fmla="*/ 4 f30 1"/>
                  <a:gd name="f41" fmla="*/ 1 f30 1"/>
                  <a:gd name="f42" fmla="*/ 12 f31 1"/>
                  <a:gd name="f43" fmla="*/ 11 f31 1"/>
                  <a:gd name="f44" fmla="*/ 8 f31 1"/>
                  <a:gd name="f45" fmla="*/ 2 f31 1"/>
                  <a:gd name="f46" fmla="*/ 20 f30 1"/>
                  <a:gd name="f47" fmla="+- f32 0 f1"/>
                  <a:gd name="f48" fmla="*/ f35 1 13"/>
                  <a:gd name="f49" fmla="*/ f36 1 20"/>
                  <a:gd name="f50" fmla="*/ f37 1 13"/>
                  <a:gd name="f51" fmla="*/ f38 1 20"/>
                  <a:gd name="f52" fmla="*/ f39 1 13"/>
                  <a:gd name="f53" fmla="*/ f40 1 20"/>
                  <a:gd name="f54" fmla="*/ f41 1 20"/>
                  <a:gd name="f55" fmla="*/ f42 1 13"/>
                  <a:gd name="f56" fmla="*/ f43 1 13"/>
                  <a:gd name="f57" fmla="*/ f44 1 13"/>
                  <a:gd name="f58" fmla="*/ f45 1 13"/>
                  <a:gd name="f59" fmla="*/ f46 1 20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4"/>
                  <a:gd name="f71" fmla="*/ f55 1 f33"/>
                  <a:gd name="f72" fmla="*/ f56 1 f33"/>
                  <a:gd name="f73" fmla="*/ f57 1 f33"/>
                  <a:gd name="f74" fmla="*/ f58 1 f33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5 1"/>
                  <a:gd name="f87" fmla="*/ f71 f24 1"/>
                  <a:gd name="f88" fmla="*/ f72 f24 1"/>
                  <a:gd name="f89" fmla="*/ f73 f24 1"/>
                  <a:gd name="f90" fmla="*/ f74 f24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4" y="f86"/>
                  </a:cxn>
                  <a:cxn ang="f47">
                    <a:pos x="f87" y="f86"/>
                  </a:cxn>
                  <a:cxn ang="f47">
                    <a:pos x="f88" y="f85"/>
                  </a:cxn>
                  <a:cxn ang="f47">
                    <a:pos x="f89" y="f81"/>
                  </a:cxn>
                  <a:cxn ang="f47">
                    <a:pos x="f90" y="f9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13" h="20">
                    <a:moveTo>
                      <a:pt x="f5" y="f8"/>
                    </a:moveTo>
                    <a:cubicBezTo>
                      <a:pt x="f9" y="f10"/>
                      <a:pt x="f5" y="f11"/>
                      <a:pt x="f11" y="f12"/>
                    </a:cubicBezTo>
                    <a:cubicBezTo>
                      <a:pt x="f13" y="f12"/>
                      <a:pt x="f13" y="f12"/>
                      <a:pt x="f13" y="f14"/>
                    </a:cubicBezTo>
                    <a:cubicBezTo>
                      <a:pt x="f11" y="f15"/>
                      <a:pt x="f12" y="f9"/>
                      <a:pt x="f13" y="f9"/>
                    </a:cubicBezTo>
                    <a:cubicBezTo>
                      <a:pt x="f16" y="f5"/>
                      <a:pt x="f17" y="f9"/>
                      <a:pt x="f10" y="f9"/>
                    </a:cubicBezTo>
                    <a:cubicBezTo>
                      <a:pt x="f6" y="f15"/>
                      <a:pt x="f10" y="f18"/>
                      <a:pt x="f19" y="f14"/>
                    </a:cubicBezTo>
                    <a:cubicBezTo>
                      <a:pt x="f17" y="f20"/>
                      <a:pt x="f16" y="f10"/>
                      <a:pt x="f20" y="f8"/>
                    </a:cubicBezTo>
                    <a:cubicBezTo>
                      <a:pt x="f13" y="f21"/>
                      <a:pt x="f12" y="f7"/>
                      <a:pt x="f15" y="f7"/>
                    </a:cubicBezTo>
                    <a:cubicBezTo>
                      <a:pt x="f9" y="f21"/>
                      <a:pt x="f5" y="f22"/>
                      <a:pt x="f5" y="f8"/>
                    </a:cubicBezTo>
                    <a:close/>
                  </a:path>
                </a:pathLst>
              </a:custGeom>
              <a:solidFill>
                <a:srgbClr val="F3BC2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2" name="Freeform 743">
                <a:extLst>
                  <a:ext uri="{FF2B5EF4-FFF2-40B4-BE49-F238E27FC236}">
                    <a16:creationId xmlns:a16="http://schemas.microsoft.com/office/drawing/2014/main" id="{53B54122-4E62-BAC5-F411-C5EC35778680}"/>
                  </a:ext>
                </a:extLst>
              </p:cNvPr>
              <p:cNvSpPr/>
              <p:nvPr/>
            </p:nvSpPr>
            <p:spPr>
              <a:xfrm>
                <a:off x="7834314" y="4970468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1"/>
                  <a:gd name="f10" fmla="val 8"/>
                  <a:gd name="f11" fmla="val 2"/>
                  <a:gd name="f12" fmla="val 7"/>
                  <a:gd name="f13" fmla="val 5"/>
                  <a:gd name="f14" fmla="val 9"/>
                  <a:gd name="f15" fmla="val 3"/>
                  <a:gd name="f16" fmla="+- 0 0 -90"/>
                  <a:gd name="f17" fmla="*/ f3 1 11"/>
                  <a:gd name="f18" fmla="*/ f4 1 10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3 1 10"/>
                  <a:gd name="f27" fmla="*/ f24 1 11"/>
                  <a:gd name="f28" fmla="*/ 4 f24 1"/>
                  <a:gd name="f29" fmla="*/ 1 f23 1"/>
                  <a:gd name="f30" fmla="*/ 11 f24 1"/>
                  <a:gd name="f31" fmla="*/ 7 f23 1"/>
                  <a:gd name="f32" fmla="*/ 8 f24 1"/>
                  <a:gd name="f33" fmla="*/ 10 f23 1"/>
                  <a:gd name="f34" fmla="*/ 0 f24 1"/>
                  <a:gd name="f35" fmla="*/ 3 f23 1"/>
                  <a:gd name="f36" fmla="+- f25 0 f1"/>
                  <a:gd name="f37" fmla="*/ f28 1 11"/>
                  <a:gd name="f38" fmla="*/ f29 1 10"/>
                  <a:gd name="f39" fmla="*/ f30 1 11"/>
                  <a:gd name="f40" fmla="*/ f31 1 10"/>
                  <a:gd name="f41" fmla="*/ f32 1 11"/>
                  <a:gd name="f42" fmla="*/ f33 1 10"/>
                  <a:gd name="f43" fmla="*/ f34 1 11"/>
                  <a:gd name="f44" fmla="*/ f35 1 10"/>
                  <a:gd name="f45" fmla="*/ 0 1 f27"/>
                  <a:gd name="f46" fmla="*/ f20 1 f27"/>
                  <a:gd name="f47" fmla="*/ 0 1 f26"/>
                  <a:gd name="f48" fmla="*/ f21 1 f26"/>
                  <a:gd name="f49" fmla="*/ f37 1 f27"/>
                  <a:gd name="f50" fmla="*/ f38 1 f26"/>
                  <a:gd name="f51" fmla="*/ f39 1 f27"/>
                  <a:gd name="f52" fmla="*/ f40 1 f26"/>
                  <a:gd name="f53" fmla="*/ f41 1 f27"/>
                  <a:gd name="f54" fmla="*/ f42 1 f26"/>
                  <a:gd name="f55" fmla="*/ f43 1 f27"/>
                  <a:gd name="f56" fmla="*/ f44 1 f26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1" h="10">
                    <a:moveTo>
                      <a:pt x="f8" y="f9"/>
                    </a:moveTo>
                    <a:cubicBezTo>
                      <a:pt x="f10" y="f9"/>
                      <a:pt x="f6" y="f11"/>
                      <a:pt x="f6" y="f12"/>
                    </a:cubicBezTo>
                    <a:cubicBezTo>
                      <a:pt x="f6" y="f7"/>
                      <a:pt x="f7" y="f7"/>
                      <a:pt x="f10" y="f7"/>
                    </a:cubicBezTo>
                    <a:cubicBezTo>
                      <a:pt x="f13" y="f14"/>
                      <a:pt x="f5" y="f10"/>
                      <a:pt x="f5" y="f15"/>
                    </a:cubicBezTo>
                    <a:cubicBezTo>
                      <a:pt x="f5" y="f9"/>
                      <a:pt x="f11" y="f5"/>
                      <a:pt x="f8" y="f9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3" name="Freeform 744">
                <a:extLst>
                  <a:ext uri="{FF2B5EF4-FFF2-40B4-BE49-F238E27FC236}">
                    <a16:creationId xmlns:a16="http://schemas.microsoft.com/office/drawing/2014/main" id="{EA1BDBD3-9A2E-2E7D-C0E7-B6A642F4B7A5}"/>
                  </a:ext>
                </a:extLst>
              </p:cNvPr>
              <p:cNvSpPr/>
              <p:nvPr/>
            </p:nvSpPr>
            <p:spPr>
              <a:xfrm>
                <a:off x="7834314" y="4587873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5"/>
                  <a:gd name="f9" fmla="val 2"/>
                  <a:gd name="f10" fmla="val 3"/>
                  <a:gd name="f11" fmla="val 7"/>
                  <a:gd name="f12" fmla="val 4"/>
                  <a:gd name="f13" fmla="val 8"/>
                  <a:gd name="f14" fmla="val 6"/>
                  <a:gd name="f15" fmla="val 1"/>
                  <a:gd name="f16" fmla="val 11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0 f25 1"/>
                  <a:gd name="f30" fmla="*/ 5 f24 1"/>
                  <a:gd name="f31" fmla="*/ 5 f25 1"/>
                  <a:gd name="f32" fmla="*/ 0 f24 1"/>
                  <a:gd name="f33" fmla="*/ 8 f25 1"/>
                  <a:gd name="f34" fmla="*/ 6 f24 1"/>
                  <a:gd name="f35" fmla="*/ 4 f25 1"/>
                  <a:gd name="f36" fmla="*/ 12 f24 1"/>
                  <a:gd name="f37" fmla="+- f26 0 f1"/>
                  <a:gd name="f38" fmla="*/ f29 1 9"/>
                  <a:gd name="f39" fmla="*/ f30 1 12"/>
                  <a:gd name="f40" fmla="*/ f31 1 9"/>
                  <a:gd name="f41" fmla="*/ f32 1 12"/>
                  <a:gd name="f42" fmla="*/ f33 1 9"/>
                  <a:gd name="f43" fmla="*/ f34 1 12"/>
                  <a:gd name="f44" fmla="*/ f35 1 9"/>
                  <a:gd name="f45" fmla="*/ f36 1 12"/>
                  <a:gd name="f46" fmla="*/ 0 1 f27"/>
                  <a:gd name="f47" fmla="*/ f21 1 f27"/>
                  <a:gd name="f48" fmla="*/ 0 1 f28"/>
                  <a:gd name="f49" fmla="*/ f22 1 f28"/>
                  <a:gd name="f50" fmla="*/ f38 1 f27"/>
                  <a:gd name="f51" fmla="*/ f39 1 f28"/>
                  <a:gd name="f52" fmla="*/ f40 1 f27"/>
                  <a:gd name="f53" fmla="*/ f41 1 f28"/>
                  <a:gd name="f54" fmla="*/ f42 1 f27"/>
                  <a:gd name="f55" fmla="*/ f43 1 f28"/>
                  <a:gd name="f56" fmla="*/ f44 1 f27"/>
                  <a:gd name="f57" fmla="*/ f45 1 f28"/>
                  <a:gd name="f58" fmla="*/ f46 f18 1"/>
                  <a:gd name="f59" fmla="*/ f47 f18 1"/>
                  <a:gd name="f60" fmla="*/ f49 f19 1"/>
                  <a:gd name="f61" fmla="*/ f48 f19 1"/>
                  <a:gd name="f62" fmla="*/ f50 f18 1"/>
                  <a:gd name="f63" fmla="*/ f51 f19 1"/>
                  <a:gd name="f64" fmla="*/ f52 f18 1"/>
                  <a:gd name="f65" fmla="*/ f53 f19 1"/>
                  <a:gd name="f66" fmla="*/ f54 f18 1"/>
                  <a:gd name="f67" fmla="*/ f55 f19 1"/>
                  <a:gd name="f68" fmla="*/ f56 f18 1"/>
                  <a:gd name="f69" fmla="*/ f5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7">
                    <a:pos x="f62" y="f63"/>
                  </a:cxn>
                  <a:cxn ang="f37">
                    <a:pos x="f64" y="f65"/>
                  </a:cxn>
                  <a:cxn ang="f37">
                    <a:pos x="f66" y="f67"/>
                  </a:cxn>
                  <a:cxn ang="f37">
                    <a:pos x="f68" y="f69"/>
                  </a:cxn>
                  <a:cxn ang="f37">
                    <a:pos x="f62" y="f63"/>
                  </a:cxn>
                </a:cxnLst>
                <a:rect l="f58" t="f61" r="f59" b="f60"/>
                <a:pathLst>
                  <a:path w="9" h="12">
                    <a:moveTo>
                      <a:pt x="f5" y="f8"/>
                    </a:moveTo>
                    <a:cubicBezTo>
                      <a:pt x="f5" y="f9"/>
                      <a:pt x="f10" y="f5"/>
                      <a:pt x="f8" y="f5"/>
                    </a:cubicBezTo>
                    <a:cubicBezTo>
                      <a:pt x="f6" y="f5"/>
                      <a:pt x="f11" y="f12"/>
                      <a:pt x="f13" y="f14"/>
                    </a:cubicBezTo>
                    <a:cubicBezTo>
                      <a:pt x="f13" y="f6"/>
                      <a:pt x="f14" y="f7"/>
                      <a:pt x="f12" y="f7"/>
                    </a:cubicBezTo>
                    <a:cubicBezTo>
                      <a:pt x="f15" y="f16"/>
                      <a:pt x="f15" y="f13"/>
                      <a:pt x="f5" y="f8"/>
                    </a:cubicBezTo>
                    <a:close/>
                  </a:path>
                </a:pathLst>
              </a:custGeom>
              <a:solidFill>
                <a:srgbClr val="C62C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4" name="Freeform 745">
                <a:extLst>
                  <a:ext uri="{FF2B5EF4-FFF2-40B4-BE49-F238E27FC236}">
                    <a16:creationId xmlns:a16="http://schemas.microsoft.com/office/drawing/2014/main" id="{49962802-89B5-0992-8360-F5C800092F4D}"/>
                  </a:ext>
                </a:extLst>
              </p:cNvPr>
              <p:cNvSpPr/>
              <p:nvPr/>
            </p:nvSpPr>
            <p:spPr>
              <a:xfrm>
                <a:off x="8021638" y="4805364"/>
                <a:ext cx="26983" cy="3174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3"/>
                  <a:gd name="f8" fmla="val 2"/>
                  <a:gd name="f9" fmla="val 6"/>
                  <a:gd name="f10" fmla="val 4"/>
                  <a:gd name="f11" fmla="val 7"/>
                  <a:gd name="f12" fmla="val 10"/>
                  <a:gd name="f13" fmla="val 9"/>
                  <a:gd name="f14" fmla="val 3"/>
                  <a:gd name="f15" fmla="val 5"/>
                  <a:gd name="f16" fmla="val 12"/>
                  <a:gd name="f17" fmla="val 8"/>
                  <a:gd name="f18" fmla="+- 0 0 -90"/>
                  <a:gd name="f19" fmla="*/ f3 1 11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1"/>
                  <a:gd name="f29" fmla="*/ f25 1 13"/>
                  <a:gd name="f30" fmla="*/ 2 f26 1"/>
                  <a:gd name="f31" fmla="*/ 6 f25 1"/>
                  <a:gd name="f32" fmla="*/ 7 f26 1"/>
                  <a:gd name="f33" fmla="*/ 0 f25 1"/>
                  <a:gd name="f34" fmla="*/ 10 f26 1"/>
                  <a:gd name="f35" fmla="*/ 5 f25 1"/>
                  <a:gd name="f36" fmla="*/ 9 f25 1"/>
                  <a:gd name="f37" fmla="*/ 12 f25 1"/>
                  <a:gd name="f38" fmla="*/ 8 f26 1"/>
                  <a:gd name="f39" fmla="*/ 10 f25 1"/>
                  <a:gd name="f40" fmla="*/ 6 f26 1"/>
                  <a:gd name="f41" fmla="+- f27 0 f1"/>
                  <a:gd name="f42" fmla="*/ f30 1 11"/>
                  <a:gd name="f43" fmla="*/ f31 1 13"/>
                  <a:gd name="f44" fmla="*/ f32 1 11"/>
                  <a:gd name="f45" fmla="*/ f33 1 13"/>
                  <a:gd name="f46" fmla="*/ f34 1 11"/>
                  <a:gd name="f47" fmla="*/ f35 1 13"/>
                  <a:gd name="f48" fmla="*/ f36 1 13"/>
                  <a:gd name="f49" fmla="*/ f37 1 13"/>
                  <a:gd name="f50" fmla="*/ f38 1 11"/>
                  <a:gd name="f51" fmla="*/ f39 1 13"/>
                  <a:gd name="f52" fmla="*/ f40 1 11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9"/>
                  <a:gd name="f64" fmla="*/ f49 1 f29"/>
                  <a:gd name="f65" fmla="*/ f50 1 f28"/>
                  <a:gd name="f66" fmla="*/ f51 1 f29"/>
                  <a:gd name="f67" fmla="*/ f52 1 f28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20 1"/>
                  <a:gd name="f79" fmla="*/ f64 f20 1"/>
                  <a:gd name="f80" fmla="*/ f65 f19 1"/>
                  <a:gd name="f81" fmla="*/ f66 f20 1"/>
                  <a:gd name="f82" fmla="*/ f67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6" y="f78"/>
                  </a:cxn>
                  <a:cxn ang="f41">
                    <a:pos x="f76" y="f79"/>
                  </a:cxn>
                  <a:cxn ang="f41">
                    <a:pos x="f80" y="f81"/>
                  </a:cxn>
                  <a:cxn ang="f41">
                    <a:pos x="f82" y="f78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11" h="13">
                    <a:moveTo>
                      <a:pt x="f8" y="f9"/>
                    </a:moveTo>
                    <a:cubicBezTo>
                      <a:pt x="f8" y="f8"/>
                      <a:pt x="f10" y="f5"/>
                      <a:pt x="f11" y="f5"/>
                    </a:cubicBezTo>
                    <a:cubicBezTo>
                      <a:pt x="f12" y="f5"/>
                      <a:pt x="f13" y="f14"/>
                      <a:pt x="f12" y="f15"/>
                    </a:cubicBezTo>
                    <a:cubicBezTo>
                      <a:pt x="f6" y="f9"/>
                      <a:pt x="f13" y="f11"/>
                      <a:pt x="f12" y="f13"/>
                    </a:cubicBezTo>
                    <a:cubicBezTo>
                      <a:pt x="f6" y="f12"/>
                      <a:pt x="f6" y="f6"/>
                      <a:pt x="f12" y="f16"/>
                    </a:cubicBezTo>
                    <a:cubicBezTo>
                      <a:pt x="f17" y="f7"/>
                      <a:pt x="f17" y="f6"/>
                      <a:pt x="f17" y="f12"/>
                    </a:cubicBezTo>
                    <a:cubicBezTo>
                      <a:pt x="f17" y="f17"/>
                      <a:pt x="f9" y="f17"/>
                      <a:pt x="f9" y="f13"/>
                    </a:cubicBezTo>
                    <a:cubicBezTo>
                      <a:pt x="f5" y="f7"/>
                      <a:pt x="f14" y="f11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5" name="Freeform 746">
                <a:extLst>
                  <a:ext uri="{FF2B5EF4-FFF2-40B4-BE49-F238E27FC236}">
                    <a16:creationId xmlns:a16="http://schemas.microsoft.com/office/drawing/2014/main" id="{17FE4373-416B-F49F-C4C5-2CC20E6D0C5C}"/>
                  </a:ext>
                </a:extLst>
              </p:cNvPr>
              <p:cNvSpPr/>
              <p:nvPr/>
            </p:nvSpPr>
            <p:spPr>
              <a:xfrm>
                <a:off x="8059741" y="4818065"/>
                <a:ext cx="3016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"/>
                  <a:gd name="f7" fmla="val 3"/>
                  <a:gd name="f8" fmla="val 2"/>
                  <a:gd name="f9" fmla="val 5"/>
                  <a:gd name="f10" fmla="val 6"/>
                  <a:gd name="f11" fmla="val 1"/>
                  <a:gd name="f12" fmla="val 7"/>
                  <a:gd name="f13" fmla="val 8"/>
                  <a:gd name="f14" fmla="val 10"/>
                  <a:gd name="f15" fmla="val 11"/>
                  <a:gd name="f16" fmla="val 4"/>
                  <a:gd name="f17" fmla="val 9"/>
                  <a:gd name="f18" fmla="+- 0 0 -90"/>
                  <a:gd name="f19" fmla="*/ f3 1 12"/>
                  <a:gd name="f20" fmla="*/ f4 1 12"/>
                  <a:gd name="f21" fmla="val f5"/>
                  <a:gd name="f22" fmla="val f6"/>
                  <a:gd name="f23" fmla="*/ f18 f0 1"/>
                  <a:gd name="f24" fmla="+- f22 0 f21"/>
                  <a:gd name="f25" fmla="*/ f23 1 f2"/>
                  <a:gd name="f26" fmla="*/ f24 1 12"/>
                  <a:gd name="f27" fmla="*/ 3 f24 1"/>
                  <a:gd name="f28" fmla="*/ 2 f24 1"/>
                  <a:gd name="f29" fmla="*/ 7 f24 1"/>
                  <a:gd name="f30" fmla="*/ 1 f24 1"/>
                  <a:gd name="f31" fmla="*/ 11 f24 1"/>
                  <a:gd name="f32" fmla="*/ 10 f24 1"/>
                  <a:gd name="f33" fmla="*/ 6 f24 1"/>
                  <a:gd name="f34" fmla="*/ 9 f24 1"/>
                  <a:gd name="f35" fmla="+- f25 0 f1"/>
                  <a:gd name="f36" fmla="*/ f27 1 12"/>
                  <a:gd name="f37" fmla="*/ f28 1 12"/>
                  <a:gd name="f38" fmla="*/ f29 1 12"/>
                  <a:gd name="f39" fmla="*/ f30 1 12"/>
                  <a:gd name="f40" fmla="*/ f31 1 12"/>
                  <a:gd name="f41" fmla="*/ f32 1 12"/>
                  <a:gd name="f42" fmla="*/ f33 1 12"/>
                  <a:gd name="f43" fmla="*/ f34 1 12"/>
                  <a:gd name="f44" fmla="*/ 0 1 f26"/>
                  <a:gd name="f45" fmla="*/ f22 1 f26"/>
                  <a:gd name="f46" fmla="*/ f36 1 f26"/>
                  <a:gd name="f47" fmla="*/ f37 1 f26"/>
                  <a:gd name="f48" fmla="*/ f38 1 f26"/>
                  <a:gd name="f49" fmla="*/ f39 1 f26"/>
                  <a:gd name="f50" fmla="*/ f40 1 f26"/>
                  <a:gd name="f51" fmla="*/ f41 1 f26"/>
                  <a:gd name="f52" fmla="*/ f42 1 f26"/>
                  <a:gd name="f53" fmla="*/ f43 1 f26"/>
                  <a:gd name="f54" fmla="*/ f44 f19 1"/>
                  <a:gd name="f55" fmla="*/ f45 f19 1"/>
                  <a:gd name="f56" fmla="*/ f45 f20 1"/>
                  <a:gd name="f57" fmla="*/ f44 f20 1"/>
                  <a:gd name="f58" fmla="*/ f46 f19 1"/>
                  <a:gd name="f59" fmla="*/ f47 f20 1"/>
                  <a:gd name="f60" fmla="*/ f48 f19 1"/>
                  <a:gd name="f61" fmla="*/ f49 f20 1"/>
                  <a:gd name="f62" fmla="*/ f50 f19 1"/>
                  <a:gd name="f63" fmla="*/ f51 f19 1"/>
                  <a:gd name="f64" fmla="*/ f52 f20 1"/>
                  <a:gd name="f65" fmla="*/ f53 f19 1"/>
                  <a:gd name="f66" fmla="*/ f53 f20 1"/>
                  <a:gd name="f67" fmla="*/ f47 f19 1"/>
                  <a:gd name="f68" fmla="*/ f51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60" y="f61"/>
                  </a:cxn>
                  <a:cxn ang="f35">
                    <a:pos x="f62" y="f59"/>
                  </a:cxn>
                  <a:cxn ang="f35">
                    <a:pos x="f63" y="f64"/>
                  </a:cxn>
                  <a:cxn ang="f35">
                    <a:pos x="f65" y="f66"/>
                  </a:cxn>
                  <a:cxn ang="f35">
                    <a:pos x="f67" y="f68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2" h="12">
                    <a:moveTo>
                      <a:pt x="f7" y="f8"/>
                    </a:moveTo>
                    <a:cubicBezTo>
                      <a:pt x="f9" y="f8"/>
                      <a:pt x="f10" y="f11"/>
                      <a:pt x="f12" y="f11"/>
                    </a:cubicBezTo>
                    <a:cubicBezTo>
                      <a:pt x="f13" y="f11"/>
                      <a:pt x="f14" y="f5"/>
                      <a:pt x="f15" y="f8"/>
                    </a:cubicBezTo>
                    <a:cubicBezTo>
                      <a:pt x="f6" y="f16"/>
                      <a:pt x="f15" y="f9"/>
                      <a:pt x="f14" y="f10"/>
                    </a:cubicBezTo>
                    <a:cubicBezTo>
                      <a:pt x="f17" y="f12"/>
                      <a:pt x="f17" y="f13"/>
                      <a:pt x="f17" y="f17"/>
                    </a:cubicBezTo>
                    <a:cubicBezTo>
                      <a:pt x="f12" y="f17"/>
                      <a:pt x="f9" y="f6"/>
                      <a:pt x="f8" y="f14"/>
                    </a:cubicBezTo>
                    <a:cubicBezTo>
                      <a:pt x="f5" y="f12"/>
                      <a:pt x="f7" y="f16"/>
                      <a:pt x="f7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6" name="Freeform 747">
                <a:extLst>
                  <a:ext uri="{FF2B5EF4-FFF2-40B4-BE49-F238E27FC236}">
                    <a16:creationId xmlns:a16="http://schemas.microsoft.com/office/drawing/2014/main" id="{0AB32659-054F-06D4-464E-4DFA6B0757CF}"/>
                  </a:ext>
                </a:extLst>
              </p:cNvPr>
              <p:cNvSpPr/>
              <p:nvPr/>
            </p:nvSpPr>
            <p:spPr>
              <a:xfrm>
                <a:off x="7839078" y="4927601"/>
                <a:ext cx="30166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0"/>
                  <a:gd name="f8" fmla="val 7"/>
                  <a:gd name="f9" fmla="val 1"/>
                  <a:gd name="f10" fmla="val 8"/>
                  <a:gd name="f11" fmla="val 4"/>
                  <a:gd name="f12" fmla="val 6"/>
                  <a:gd name="f13" fmla="val 9"/>
                  <a:gd name="f14" fmla="val 5"/>
                  <a:gd name="f15" fmla="val 2"/>
                  <a:gd name="f16" fmla="val 3"/>
                  <a:gd name="f17" fmla="+- 0 0 -90"/>
                  <a:gd name="f18" fmla="*/ f3 1 13"/>
                  <a:gd name="f19" fmla="*/ f4 1 10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4 1 10"/>
                  <a:gd name="f28" fmla="*/ f25 1 13"/>
                  <a:gd name="f29" fmla="*/ 7 f25 1"/>
                  <a:gd name="f30" fmla="*/ 1 f24 1"/>
                  <a:gd name="f31" fmla="*/ 8 f24 1"/>
                  <a:gd name="f32" fmla="*/ 5 f25 1"/>
                  <a:gd name="f33" fmla="*/ 10 f24 1"/>
                  <a:gd name="f34" fmla="*/ 9 f24 1"/>
                  <a:gd name="f35" fmla="*/ 0 f25 1"/>
                  <a:gd name="f36" fmla="*/ 3 f24 1"/>
                  <a:gd name="f37" fmla="*/ 8 f25 1"/>
                  <a:gd name="f38" fmla="+- f26 0 f1"/>
                  <a:gd name="f39" fmla="*/ f29 1 13"/>
                  <a:gd name="f40" fmla="*/ f30 1 10"/>
                  <a:gd name="f41" fmla="*/ f31 1 10"/>
                  <a:gd name="f42" fmla="*/ f32 1 13"/>
                  <a:gd name="f43" fmla="*/ f33 1 10"/>
                  <a:gd name="f44" fmla="*/ f34 1 10"/>
                  <a:gd name="f45" fmla="*/ f35 1 13"/>
                  <a:gd name="f46" fmla="*/ f36 1 10"/>
                  <a:gd name="f47" fmla="*/ f37 1 13"/>
                  <a:gd name="f48" fmla="*/ 0 1 f28"/>
                  <a:gd name="f49" fmla="*/ f21 1 f28"/>
                  <a:gd name="f50" fmla="*/ 0 1 f27"/>
                  <a:gd name="f51" fmla="*/ f22 1 f27"/>
                  <a:gd name="f52" fmla="*/ f39 1 f28"/>
                  <a:gd name="f53" fmla="*/ f40 1 f27"/>
                  <a:gd name="f54" fmla="*/ f41 1 f27"/>
                  <a:gd name="f55" fmla="*/ f42 1 f28"/>
                  <a:gd name="f56" fmla="*/ f43 1 f27"/>
                  <a:gd name="f57" fmla="*/ f44 1 f27"/>
                  <a:gd name="f58" fmla="*/ f45 1 f28"/>
                  <a:gd name="f59" fmla="*/ f46 1 f27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9 1"/>
                  <a:gd name="f68" fmla="*/ f55 f18 1"/>
                  <a:gd name="f69" fmla="*/ f56 f19 1"/>
                  <a:gd name="f70" fmla="*/ f57 f19 1"/>
                  <a:gd name="f71" fmla="*/ f58 f18 1"/>
                  <a:gd name="f72" fmla="*/ f59 f19 1"/>
                  <a:gd name="f73" fmla="*/ f60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5" y="f67"/>
                  </a:cxn>
                  <a:cxn ang="f38">
                    <a:pos x="f68" y="f69"/>
                  </a:cxn>
                  <a:cxn ang="f38">
                    <a:pos x="f68" y="f70"/>
                  </a:cxn>
                  <a:cxn ang="f38">
                    <a:pos x="f71" y="f72"/>
                  </a:cxn>
                  <a:cxn ang="f38">
                    <a:pos x="f73" y="f66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13" h="10">
                    <a:moveTo>
                      <a:pt x="f8" y="f9"/>
                    </a:moveTo>
                    <a:cubicBezTo>
                      <a:pt x="f10" y="f11"/>
                      <a:pt x="f6" y="f12"/>
                      <a:pt x="f8" y="f10"/>
                    </a:cubicBezTo>
                    <a:cubicBezTo>
                      <a:pt x="f8" y="f13"/>
                      <a:pt x="f12" y="f7"/>
                      <a:pt x="f14" y="f7"/>
                    </a:cubicBezTo>
                    <a:cubicBezTo>
                      <a:pt x="f14" y="f13"/>
                      <a:pt x="f14" y="f13"/>
                      <a:pt x="f14" y="f13"/>
                    </a:cubicBezTo>
                    <a:cubicBezTo>
                      <a:pt x="f15" y="f10"/>
                      <a:pt x="f5" y="f14"/>
                      <a:pt x="f5" y="f16"/>
                    </a:cubicBezTo>
                    <a:cubicBezTo>
                      <a:pt x="f9" y="f9"/>
                      <a:pt x="f14" y="f5"/>
                      <a:pt x="f10" y="f9"/>
                    </a:cubicBezTo>
                    <a:cubicBezTo>
                      <a:pt x="f10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7" name="Freeform 748">
                <a:extLst>
                  <a:ext uri="{FF2B5EF4-FFF2-40B4-BE49-F238E27FC236}">
                    <a16:creationId xmlns:a16="http://schemas.microsoft.com/office/drawing/2014/main" id="{249DAE3B-6F3C-E412-592E-C9875E5088B6}"/>
                  </a:ext>
                </a:extLst>
              </p:cNvPr>
              <p:cNvSpPr/>
              <p:nvPr/>
            </p:nvSpPr>
            <p:spPr>
              <a:xfrm>
                <a:off x="8843967" y="4921255"/>
                <a:ext cx="185742" cy="18415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7"/>
                  <a:gd name="f8" fmla="val 73"/>
                  <a:gd name="f9" fmla="val 20"/>
                  <a:gd name="f10" fmla="val 26"/>
                  <a:gd name="f11" fmla="val 74"/>
                  <a:gd name="f12" fmla="val 31"/>
                  <a:gd name="f13" fmla="val 37"/>
                  <a:gd name="f14" fmla="val 40"/>
                  <a:gd name="f15" fmla="val 76"/>
                  <a:gd name="f16" fmla="val 46"/>
                  <a:gd name="f17" fmla="val 72"/>
                  <a:gd name="f18" fmla="val 47"/>
                  <a:gd name="f19" fmla="val 69"/>
                  <a:gd name="f20" fmla="val 49"/>
                  <a:gd name="f21" fmla="val 65"/>
                  <a:gd name="f22" fmla="val 50"/>
                  <a:gd name="f23" fmla="val 62"/>
                  <a:gd name="f24" fmla="val 60"/>
                  <a:gd name="f25" fmla="val 45"/>
                  <a:gd name="f26" fmla="val 58"/>
                  <a:gd name="f27" fmla="val 56"/>
                  <a:gd name="f28" fmla="val 48"/>
                  <a:gd name="f29" fmla="val 55"/>
                  <a:gd name="f30" fmla="val 51"/>
                  <a:gd name="f31" fmla="val 57"/>
                  <a:gd name="f32" fmla="val 52"/>
                  <a:gd name="f33" fmla="val 59"/>
                  <a:gd name="f34" fmla="val 61"/>
                  <a:gd name="f35" fmla="val 53"/>
                  <a:gd name="f36" fmla="val 63"/>
                  <a:gd name="f37" fmla="val 68"/>
                  <a:gd name="f38" fmla="val 71"/>
                  <a:gd name="f39" fmla="val 43"/>
                  <a:gd name="f40" fmla="val 36"/>
                  <a:gd name="f41" fmla="val 29"/>
                  <a:gd name="f42" fmla="val 70"/>
                  <a:gd name="f43" fmla="val 15"/>
                  <a:gd name="f44" fmla="val 16"/>
                  <a:gd name="f45" fmla="val 17"/>
                  <a:gd name="f46" fmla="val 14"/>
                  <a:gd name="f47" fmla="val 12"/>
                  <a:gd name="f48" fmla="val 44"/>
                  <a:gd name="f49" fmla="val 35"/>
                  <a:gd name="f50" fmla="val 5"/>
                  <a:gd name="f51" fmla="val 21"/>
                  <a:gd name="f52" fmla="val 11"/>
                  <a:gd name="f53" fmla="val 30"/>
                  <a:gd name="f54" fmla="val 6"/>
                  <a:gd name="f55" fmla="val 34"/>
                  <a:gd name="f56" fmla="val 2"/>
                  <a:gd name="f57" fmla="val 38"/>
                  <a:gd name="f58" fmla="val 1"/>
                  <a:gd name="f59" fmla="val 7"/>
                  <a:gd name="f60" fmla="val 66"/>
                  <a:gd name="f61" fmla="val 9"/>
                  <a:gd name="f62" fmla="+- 0 0 -90"/>
                  <a:gd name="f63" fmla="*/ f3 1 78"/>
                  <a:gd name="f64" fmla="*/ f4 1 77"/>
                  <a:gd name="f65" fmla="val f5"/>
                  <a:gd name="f66" fmla="val f6"/>
                  <a:gd name="f67" fmla="val f7"/>
                  <a:gd name="f68" fmla="*/ f62 f0 1"/>
                  <a:gd name="f69" fmla="+- f67 0 f65"/>
                  <a:gd name="f70" fmla="+- f66 0 f65"/>
                  <a:gd name="f71" fmla="*/ f68 1 f2"/>
                  <a:gd name="f72" fmla="*/ f70 1 78"/>
                  <a:gd name="f73" fmla="*/ f69 1 77"/>
                  <a:gd name="f74" fmla="*/ 73 f70 1"/>
                  <a:gd name="f75" fmla="*/ 20 f69 1"/>
                  <a:gd name="f76" fmla="*/ 77 f70 1"/>
                  <a:gd name="f77" fmla="*/ 37 f69 1"/>
                  <a:gd name="f78" fmla="*/ 72 f70 1"/>
                  <a:gd name="f79" fmla="*/ 47 f69 1"/>
                  <a:gd name="f80" fmla="*/ 62 f70 1"/>
                  <a:gd name="f81" fmla="*/ 56 f70 1"/>
                  <a:gd name="f82" fmla="*/ 48 f69 1"/>
                  <a:gd name="f83" fmla="*/ 57 f70 1"/>
                  <a:gd name="f84" fmla="*/ 52 f69 1"/>
                  <a:gd name="f85" fmla="*/ 61 f69 1"/>
                  <a:gd name="f86" fmla="*/ 49 f70 1"/>
                  <a:gd name="f87" fmla="*/ 71 f69 1"/>
                  <a:gd name="f88" fmla="*/ 77 f69 1"/>
                  <a:gd name="f89" fmla="*/ 29 f70 1"/>
                  <a:gd name="f90" fmla="*/ 72 f69 1"/>
                  <a:gd name="f91" fmla="*/ 16 f70 1"/>
                  <a:gd name="f92" fmla="*/ 53 f69 1"/>
                  <a:gd name="f93" fmla="*/ 12 f70 1"/>
                  <a:gd name="f94" fmla="*/ 44 f69 1"/>
                  <a:gd name="f95" fmla="*/ 15 f70 1"/>
                  <a:gd name="f96" fmla="*/ 30 f70 1"/>
                  <a:gd name="f97" fmla="*/ 6 f69 1"/>
                  <a:gd name="f98" fmla="*/ 43 f70 1"/>
                  <a:gd name="f99" fmla="*/ 0 f69 1"/>
                  <a:gd name="f100" fmla="*/ 46 f70 1"/>
                  <a:gd name="f101" fmla="*/ 1 f69 1"/>
                  <a:gd name="f102" fmla="*/ 60 f70 1"/>
                  <a:gd name="f103" fmla="+- f71 0 f1"/>
                  <a:gd name="f104" fmla="*/ f74 1 78"/>
                  <a:gd name="f105" fmla="*/ f75 1 77"/>
                  <a:gd name="f106" fmla="*/ f76 1 78"/>
                  <a:gd name="f107" fmla="*/ f77 1 77"/>
                  <a:gd name="f108" fmla="*/ f78 1 78"/>
                  <a:gd name="f109" fmla="*/ f79 1 77"/>
                  <a:gd name="f110" fmla="*/ f80 1 78"/>
                  <a:gd name="f111" fmla="*/ f81 1 78"/>
                  <a:gd name="f112" fmla="*/ f82 1 77"/>
                  <a:gd name="f113" fmla="*/ f83 1 78"/>
                  <a:gd name="f114" fmla="*/ f84 1 77"/>
                  <a:gd name="f115" fmla="*/ f85 1 77"/>
                  <a:gd name="f116" fmla="*/ f86 1 78"/>
                  <a:gd name="f117" fmla="*/ f87 1 77"/>
                  <a:gd name="f118" fmla="*/ f88 1 77"/>
                  <a:gd name="f119" fmla="*/ f89 1 78"/>
                  <a:gd name="f120" fmla="*/ f90 1 77"/>
                  <a:gd name="f121" fmla="*/ f91 1 78"/>
                  <a:gd name="f122" fmla="*/ f92 1 77"/>
                  <a:gd name="f123" fmla="*/ f93 1 78"/>
                  <a:gd name="f124" fmla="*/ f94 1 77"/>
                  <a:gd name="f125" fmla="*/ f95 1 78"/>
                  <a:gd name="f126" fmla="*/ f96 1 78"/>
                  <a:gd name="f127" fmla="*/ f97 1 77"/>
                  <a:gd name="f128" fmla="*/ f98 1 78"/>
                  <a:gd name="f129" fmla="*/ f99 1 77"/>
                  <a:gd name="f130" fmla="*/ f100 1 78"/>
                  <a:gd name="f131" fmla="*/ f101 1 77"/>
                  <a:gd name="f132" fmla="*/ f102 1 78"/>
                  <a:gd name="f133" fmla="*/ 0 1 f72"/>
                  <a:gd name="f134" fmla="*/ f66 1 f72"/>
                  <a:gd name="f135" fmla="*/ 0 1 f73"/>
                  <a:gd name="f136" fmla="*/ f67 1 f73"/>
                  <a:gd name="f137" fmla="*/ f104 1 f72"/>
                  <a:gd name="f138" fmla="*/ f105 1 f73"/>
                  <a:gd name="f139" fmla="*/ f106 1 f72"/>
                  <a:gd name="f140" fmla="*/ f107 1 f73"/>
                  <a:gd name="f141" fmla="*/ f108 1 f72"/>
                  <a:gd name="f142" fmla="*/ f109 1 f73"/>
                  <a:gd name="f143" fmla="*/ f110 1 f72"/>
                  <a:gd name="f144" fmla="*/ f111 1 f72"/>
                  <a:gd name="f145" fmla="*/ f112 1 f73"/>
                  <a:gd name="f146" fmla="*/ f113 1 f72"/>
                  <a:gd name="f147" fmla="*/ f114 1 f73"/>
                  <a:gd name="f148" fmla="*/ f115 1 f73"/>
                  <a:gd name="f149" fmla="*/ f116 1 f72"/>
                  <a:gd name="f150" fmla="*/ f117 1 f73"/>
                  <a:gd name="f151" fmla="*/ f118 1 f73"/>
                  <a:gd name="f152" fmla="*/ f119 1 f72"/>
                  <a:gd name="f153" fmla="*/ f120 1 f73"/>
                  <a:gd name="f154" fmla="*/ f121 1 f72"/>
                  <a:gd name="f155" fmla="*/ f122 1 f73"/>
                  <a:gd name="f156" fmla="*/ f123 1 f72"/>
                  <a:gd name="f157" fmla="*/ f124 1 f73"/>
                  <a:gd name="f158" fmla="*/ f125 1 f72"/>
                  <a:gd name="f159" fmla="*/ f126 1 f72"/>
                  <a:gd name="f160" fmla="*/ f127 1 f73"/>
                  <a:gd name="f161" fmla="*/ f128 1 f72"/>
                  <a:gd name="f162" fmla="*/ f129 1 f73"/>
                  <a:gd name="f163" fmla="*/ f130 1 f72"/>
                  <a:gd name="f164" fmla="*/ f131 1 f73"/>
                  <a:gd name="f165" fmla="*/ f132 1 f72"/>
                  <a:gd name="f166" fmla="*/ f133 f63 1"/>
                  <a:gd name="f167" fmla="*/ f134 f63 1"/>
                  <a:gd name="f168" fmla="*/ f136 f64 1"/>
                  <a:gd name="f169" fmla="*/ f135 f64 1"/>
                  <a:gd name="f170" fmla="*/ f137 f63 1"/>
                  <a:gd name="f171" fmla="*/ f138 f64 1"/>
                  <a:gd name="f172" fmla="*/ f139 f63 1"/>
                  <a:gd name="f173" fmla="*/ f140 f64 1"/>
                  <a:gd name="f174" fmla="*/ f141 f63 1"/>
                  <a:gd name="f175" fmla="*/ f142 f64 1"/>
                  <a:gd name="f176" fmla="*/ f143 f63 1"/>
                  <a:gd name="f177" fmla="*/ f144 f63 1"/>
                  <a:gd name="f178" fmla="*/ f145 f64 1"/>
                  <a:gd name="f179" fmla="*/ f146 f63 1"/>
                  <a:gd name="f180" fmla="*/ f147 f64 1"/>
                  <a:gd name="f181" fmla="*/ f148 f64 1"/>
                  <a:gd name="f182" fmla="*/ f149 f63 1"/>
                  <a:gd name="f183" fmla="*/ f150 f64 1"/>
                  <a:gd name="f184" fmla="*/ f151 f64 1"/>
                  <a:gd name="f185" fmla="*/ f152 f63 1"/>
                  <a:gd name="f186" fmla="*/ f153 f64 1"/>
                  <a:gd name="f187" fmla="*/ f154 f63 1"/>
                  <a:gd name="f188" fmla="*/ f155 f64 1"/>
                  <a:gd name="f189" fmla="*/ f156 f63 1"/>
                  <a:gd name="f190" fmla="*/ f157 f64 1"/>
                  <a:gd name="f191" fmla="*/ f158 f63 1"/>
                  <a:gd name="f192" fmla="*/ f159 f63 1"/>
                  <a:gd name="f193" fmla="*/ f160 f64 1"/>
                  <a:gd name="f194" fmla="*/ f161 f63 1"/>
                  <a:gd name="f195" fmla="*/ f162 f64 1"/>
                  <a:gd name="f196" fmla="*/ f163 f63 1"/>
                  <a:gd name="f197" fmla="*/ f164 f64 1"/>
                  <a:gd name="f198" fmla="*/ f165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3">
                    <a:pos x="f170" y="f171"/>
                  </a:cxn>
                  <a:cxn ang="f103">
                    <a:pos x="f172" y="f173"/>
                  </a:cxn>
                  <a:cxn ang="f103">
                    <a:pos x="f174" y="f175"/>
                  </a:cxn>
                  <a:cxn ang="f103">
                    <a:pos x="f176" y="f175"/>
                  </a:cxn>
                  <a:cxn ang="f103">
                    <a:pos x="f177" y="f178"/>
                  </a:cxn>
                  <a:cxn ang="f103">
                    <a:pos x="f179" y="f180"/>
                  </a:cxn>
                  <a:cxn ang="f103">
                    <a:pos x="f177" y="f181"/>
                  </a:cxn>
                  <a:cxn ang="f103">
                    <a:pos x="f182" y="f183"/>
                  </a:cxn>
                  <a:cxn ang="f103">
                    <a:pos x="f182" y="f184"/>
                  </a:cxn>
                  <a:cxn ang="f103">
                    <a:pos x="f185" y="f186"/>
                  </a:cxn>
                  <a:cxn ang="f103">
                    <a:pos x="f187" y="f188"/>
                  </a:cxn>
                  <a:cxn ang="f103">
                    <a:pos x="f189" y="f190"/>
                  </a:cxn>
                  <a:cxn ang="f103">
                    <a:pos x="f191" y="f171"/>
                  </a:cxn>
                  <a:cxn ang="f103">
                    <a:pos x="f192" y="f193"/>
                  </a:cxn>
                  <a:cxn ang="f103">
                    <a:pos x="f194" y="f195"/>
                  </a:cxn>
                  <a:cxn ang="f103">
                    <a:pos x="f196" y="f197"/>
                  </a:cxn>
                  <a:cxn ang="f103">
                    <a:pos x="f198" y="f193"/>
                  </a:cxn>
                  <a:cxn ang="f103">
                    <a:pos x="f170" y="f171"/>
                  </a:cxn>
                </a:cxnLst>
                <a:rect l="f166" t="f169" r="f167" b="f168"/>
                <a:pathLst>
                  <a:path w="78" h="77">
                    <a:moveTo>
                      <a:pt x="f8" y="f9"/>
                    </a:moveTo>
                    <a:cubicBezTo>
                      <a:pt x="f8" y="f10"/>
                      <a:pt x="f11" y="f12"/>
                      <a:pt x="f7" y="f13"/>
                    </a:cubicBezTo>
                    <a:cubicBezTo>
                      <a:pt x="f6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6"/>
                      <a:pt x="f27" y="f28"/>
                    </a:cubicBezTo>
                    <a:cubicBezTo>
                      <a:pt x="f29" y="f20"/>
                      <a:pt x="f27" y="f30"/>
                      <a:pt x="f31" y="f32"/>
                    </a:cubicBezTo>
                    <a:cubicBezTo>
                      <a:pt x="f33" y="f29"/>
                      <a:pt x="f27" y="f26"/>
                      <a:pt x="f27" y="f34"/>
                    </a:cubicBezTo>
                    <a:cubicBezTo>
                      <a:pt x="f35" y="f36"/>
                      <a:pt x="f35" y="f37"/>
                      <a:pt x="f20" y="f38"/>
                    </a:cubicBezTo>
                    <a:cubicBezTo>
                      <a:pt x="f18" y="f17"/>
                      <a:pt x="f22" y="f11"/>
                      <a:pt x="f20" y="f7"/>
                    </a:cubicBezTo>
                    <a:cubicBezTo>
                      <a:pt x="f39" y="f8"/>
                      <a:pt x="f40" y="f11"/>
                      <a:pt x="f41" y="f17"/>
                    </a:cubicBezTo>
                    <a:cubicBezTo>
                      <a:pt x="f9" y="f42"/>
                      <a:pt x="f43" y="f23"/>
                      <a:pt x="f44" y="f35"/>
                    </a:cubicBezTo>
                    <a:cubicBezTo>
                      <a:pt x="f45" y="f28"/>
                      <a:pt x="f46" y="f16"/>
                      <a:pt x="f47" y="f48"/>
                    </a:cubicBezTo>
                    <a:cubicBezTo>
                      <a:pt x="f5" y="f49"/>
                      <a:pt x="f50" y="f10"/>
                      <a:pt x="f43" y="f9"/>
                    </a:cubicBezTo>
                    <a:cubicBezTo>
                      <a:pt x="f51" y="f44"/>
                      <a:pt x="f10" y="f52"/>
                      <a:pt x="f53" y="f54"/>
                    </a:cubicBezTo>
                    <a:cubicBezTo>
                      <a:pt x="f55" y="f56"/>
                      <a:pt x="f57" y="f58"/>
                      <a:pt x="f39" y="f5"/>
                    </a:cubicBezTo>
                    <a:cubicBezTo>
                      <a:pt x="f48" y="f5"/>
                      <a:pt x="f16" y="f5"/>
                      <a:pt x="f16" y="f58"/>
                    </a:cubicBezTo>
                    <a:cubicBezTo>
                      <a:pt x="f20" y="f59"/>
                      <a:pt x="f29" y="f54"/>
                      <a:pt x="f24" y="f54"/>
                    </a:cubicBezTo>
                    <a:cubicBezTo>
                      <a:pt x="f60" y="f61"/>
                      <a:pt x="f37" y="f45"/>
                      <a:pt x="f8" y="f9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8" name="Freeform 749">
                <a:extLst>
                  <a:ext uri="{FF2B5EF4-FFF2-40B4-BE49-F238E27FC236}">
                    <a16:creationId xmlns:a16="http://schemas.microsoft.com/office/drawing/2014/main" id="{F69F09CE-72EC-E0F3-4D9C-A7A95D1787B9}"/>
                  </a:ext>
                </a:extLst>
              </p:cNvPr>
              <p:cNvSpPr/>
              <p:nvPr/>
            </p:nvSpPr>
            <p:spPr>
              <a:xfrm>
                <a:off x="9007480" y="4894261"/>
                <a:ext cx="106363" cy="6191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"/>
                  <a:gd name="f7" fmla="val 26"/>
                  <a:gd name="f8" fmla="val 16"/>
                  <a:gd name="f9" fmla="val 21"/>
                  <a:gd name="f10" fmla="val 14"/>
                  <a:gd name="f11" fmla="val 12"/>
                  <a:gd name="f12" fmla="val 22"/>
                  <a:gd name="f13" fmla="val 11"/>
                  <a:gd name="f14" fmla="val 23"/>
                  <a:gd name="f15" fmla="val 5"/>
                  <a:gd name="f16" fmla="val 1"/>
                  <a:gd name="f17" fmla="val 3"/>
                  <a:gd name="f18" fmla="val 15"/>
                  <a:gd name="f19" fmla="val 6"/>
                  <a:gd name="f20" fmla="val 10"/>
                  <a:gd name="f21" fmla="val 7"/>
                  <a:gd name="f22" fmla="val 28"/>
                  <a:gd name="f23" fmla="val 36"/>
                  <a:gd name="f24" fmla="val 39"/>
                  <a:gd name="f25" fmla="val 42"/>
                  <a:gd name="f26" fmla="val 43"/>
                  <a:gd name="f27" fmla="val 9"/>
                  <a:gd name="f28" fmla="val 33"/>
                  <a:gd name="f29" fmla="val 17"/>
                  <a:gd name="f30" fmla="val 19"/>
                  <a:gd name="f31" fmla="val 20"/>
                  <a:gd name="f32" fmla="val 18"/>
                  <a:gd name="f33" fmla="+- 0 0 -90"/>
                  <a:gd name="f34" fmla="*/ f3 1 44"/>
                  <a:gd name="f35" fmla="*/ f4 1 26"/>
                  <a:gd name="f36" fmla="val f5"/>
                  <a:gd name="f37" fmla="val f6"/>
                  <a:gd name="f38" fmla="val f7"/>
                  <a:gd name="f39" fmla="*/ f33 f0 1"/>
                  <a:gd name="f40" fmla="+- f38 0 f36"/>
                  <a:gd name="f41" fmla="+- f37 0 f36"/>
                  <a:gd name="f42" fmla="*/ f39 1 f2"/>
                  <a:gd name="f43" fmla="*/ f41 1 44"/>
                  <a:gd name="f44" fmla="*/ f40 1 26"/>
                  <a:gd name="f45" fmla="*/ 16 f41 1"/>
                  <a:gd name="f46" fmla="*/ 21 f40 1"/>
                  <a:gd name="f47" fmla="*/ 11 f41 1"/>
                  <a:gd name="f48" fmla="*/ 23 f40 1"/>
                  <a:gd name="f49" fmla="*/ 0 f41 1"/>
                  <a:gd name="f50" fmla="*/ 16 f40 1"/>
                  <a:gd name="f51" fmla="*/ 10 f41 1"/>
                  <a:gd name="f52" fmla="*/ 15 f40 1"/>
                  <a:gd name="f53" fmla="*/ 14 f41 1"/>
                  <a:gd name="f54" fmla="*/ 12 f40 1"/>
                  <a:gd name="f55" fmla="*/ 15 f41 1"/>
                  <a:gd name="f56" fmla="*/ 10 f40 1"/>
                  <a:gd name="f57" fmla="*/ 36 f41 1"/>
                  <a:gd name="f58" fmla="*/ 1 f40 1"/>
                  <a:gd name="f59" fmla="*/ 43 f41 1"/>
                  <a:gd name="f60" fmla="*/ 5 f40 1"/>
                  <a:gd name="f61" fmla="*/ 39 f41 1"/>
                  <a:gd name="f62" fmla="*/ 19 f41 1"/>
                  <a:gd name="f63" fmla="*/ 20 f40 1"/>
                  <a:gd name="f64" fmla="+- f42 0 f1"/>
                  <a:gd name="f65" fmla="*/ f45 1 44"/>
                  <a:gd name="f66" fmla="*/ f46 1 26"/>
                  <a:gd name="f67" fmla="*/ f47 1 44"/>
                  <a:gd name="f68" fmla="*/ f48 1 26"/>
                  <a:gd name="f69" fmla="*/ f49 1 44"/>
                  <a:gd name="f70" fmla="*/ f50 1 26"/>
                  <a:gd name="f71" fmla="*/ f51 1 44"/>
                  <a:gd name="f72" fmla="*/ f52 1 26"/>
                  <a:gd name="f73" fmla="*/ f53 1 44"/>
                  <a:gd name="f74" fmla="*/ f54 1 26"/>
                  <a:gd name="f75" fmla="*/ f55 1 44"/>
                  <a:gd name="f76" fmla="*/ f56 1 26"/>
                  <a:gd name="f77" fmla="*/ f57 1 44"/>
                  <a:gd name="f78" fmla="*/ f58 1 26"/>
                  <a:gd name="f79" fmla="*/ f59 1 44"/>
                  <a:gd name="f80" fmla="*/ f60 1 26"/>
                  <a:gd name="f81" fmla="*/ f61 1 44"/>
                  <a:gd name="f82" fmla="*/ f62 1 44"/>
                  <a:gd name="f83" fmla="*/ f63 1 26"/>
                  <a:gd name="f84" fmla="*/ 0 1 f43"/>
                  <a:gd name="f85" fmla="*/ f37 1 f43"/>
                  <a:gd name="f86" fmla="*/ 0 1 f44"/>
                  <a:gd name="f87" fmla="*/ f38 1 f44"/>
                  <a:gd name="f88" fmla="*/ f65 1 f43"/>
                  <a:gd name="f89" fmla="*/ f66 1 f44"/>
                  <a:gd name="f90" fmla="*/ f67 1 f43"/>
                  <a:gd name="f91" fmla="*/ f68 1 f44"/>
                  <a:gd name="f92" fmla="*/ f69 1 f43"/>
                  <a:gd name="f93" fmla="*/ f70 1 f44"/>
                  <a:gd name="f94" fmla="*/ f71 1 f43"/>
                  <a:gd name="f95" fmla="*/ f72 1 f44"/>
                  <a:gd name="f96" fmla="*/ f73 1 f43"/>
                  <a:gd name="f97" fmla="*/ f74 1 f44"/>
                  <a:gd name="f98" fmla="*/ f75 1 f43"/>
                  <a:gd name="f99" fmla="*/ f76 1 f44"/>
                  <a:gd name="f100" fmla="*/ f77 1 f43"/>
                  <a:gd name="f101" fmla="*/ f78 1 f44"/>
                  <a:gd name="f102" fmla="*/ f79 1 f43"/>
                  <a:gd name="f103" fmla="*/ f80 1 f44"/>
                  <a:gd name="f104" fmla="*/ f81 1 f43"/>
                  <a:gd name="f105" fmla="*/ f82 1 f43"/>
                  <a:gd name="f106" fmla="*/ f83 1 f44"/>
                  <a:gd name="f107" fmla="*/ f84 f34 1"/>
                  <a:gd name="f108" fmla="*/ f85 f34 1"/>
                  <a:gd name="f109" fmla="*/ f87 f35 1"/>
                  <a:gd name="f110" fmla="*/ f86 f35 1"/>
                  <a:gd name="f111" fmla="*/ f88 f34 1"/>
                  <a:gd name="f112" fmla="*/ f89 f35 1"/>
                  <a:gd name="f113" fmla="*/ f90 f34 1"/>
                  <a:gd name="f114" fmla="*/ f91 f35 1"/>
                  <a:gd name="f115" fmla="*/ f92 f34 1"/>
                  <a:gd name="f116" fmla="*/ f93 f35 1"/>
                  <a:gd name="f117" fmla="*/ f94 f34 1"/>
                  <a:gd name="f118" fmla="*/ f95 f35 1"/>
                  <a:gd name="f119" fmla="*/ f96 f34 1"/>
                  <a:gd name="f120" fmla="*/ f97 f35 1"/>
                  <a:gd name="f121" fmla="*/ f98 f34 1"/>
                  <a:gd name="f122" fmla="*/ f99 f35 1"/>
                  <a:gd name="f123" fmla="*/ f100 f34 1"/>
                  <a:gd name="f124" fmla="*/ f101 f35 1"/>
                  <a:gd name="f125" fmla="*/ f102 f34 1"/>
                  <a:gd name="f126" fmla="*/ f103 f35 1"/>
                  <a:gd name="f127" fmla="*/ f104 f34 1"/>
                  <a:gd name="f128" fmla="*/ f105 f34 1"/>
                  <a:gd name="f129" fmla="*/ f106 f3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11" y="f112"/>
                  </a:cxn>
                  <a:cxn ang="f64">
                    <a:pos x="f113" y="f114"/>
                  </a:cxn>
                  <a:cxn ang="f64">
                    <a:pos x="f115" y="f116"/>
                  </a:cxn>
                  <a:cxn ang="f64">
                    <a:pos x="f117" y="f118"/>
                  </a:cxn>
                  <a:cxn ang="f64">
                    <a:pos x="f119" y="f120"/>
                  </a:cxn>
                  <a:cxn ang="f64">
                    <a:pos x="f121" y="f122"/>
                  </a:cxn>
                  <a:cxn ang="f64">
                    <a:pos x="f123" y="f124"/>
                  </a:cxn>
                  <a:cxn ang="f64">
                    <a:pos x="f125" y="f126"/>
                  </a:cxn>
                  <a:cxn ang="f64">
                    <a:pos x="f127" y="f120"/>
                  </a:cxn>
                  <a:cxn ang="f64">
                    <a:pos x="f128" y="f129"/>
                  </a:cxn>
                  <a:cxn ang="f64">
                    <a:pos x="f111" y="f112"/>
                  </a:cxn>
                </a:cxnLst>
                <a:rect l="f107" t="f110" r="f108" b="f109"/>
                <a:pathLst>
                  <a:path w="44" h="26">
                    <a:moveTo>
                      <a:pt x="f8" y="f9"/>
                    </a:moveTo>
                    <a:cubicBezTo>
                      <a:pt x="f10" y="f9"/>
                      <a:pt x="f11" y="f12"/>
                      <a:pt x="f13" y="f14"/>
                    </a:cubicBezTo>
                    <a:cubicBezTo>
                      <a:pt x="f15" y="f7"/>
                      <a:pt x="f16" y="f14"/>
                      <a:pt x="f5" y="f8"/>
                    </a:cubicBezTo>
                    <a:cubicBezTo>
                      <a:pt x="f17" y="f18"/>
                      <a:pt x="f19" y="f20"/>
                      <a:pt x="f20" y="f18"/>
                    </a:cubicBezTo>
                    <a:cubicBezTo>
                      <a:pt x="f13" y="f8"/>
                      <a:pt x="f10" y="f18"/>
                      <a:pt x="f10" y="f11"/>
                    </a:cubicBezTo>
                    <a:cubicBezTo>
                      <a:pt x="f10" y="f13"/>
                      <a:pt x="f10" y="f20"/>
                      <a:pt x="f18" y="f20"/>
                    </a:cubicBezTo>
                    <a:cubicBezTo>
                      <a:pt x="f12" y="f21"/>
                      <a:pt x="f22" y="f17"/>
                      <a:pt x="f23" y="f16"/>
                    </a:cubicBezTo>
                    <a:cubicBezTo>
                      <a:pt x="f24" y="f5"/>
                      <a:pt x="f25" y="f16"/>
                      <a:pt x="f26" y="f15"/>
                    </a:cubicBezTo>
                    <a:cubicBezTo>
                      <a:pt x="f6" y="f27"/>
                      <a:pt x="f25" y="f13"/>
                      <a:pt x="f24" y="f11"/>
                    </a:cubicBezTo>
                    <a:cubicBezTo>
                      <a:pt x="f28" y="f18"/>
                      <a:pt x="f7" y="f29"/>
                      <a:pt x="f30" y="f31"/>
                    </a:cubicBezTo>
                    <a:cubicBezTo>
                      <a:pt x="f32" y="f31"/>
                      <a:pt x="f29" y="f31"/>
                      <a:pt x="f8" y="f9"/>
                    </a:cubicBezTo>
                    <a:close/>
                  </a:path>
                </a:pathLst>
              </a:custGeom>
              <a:solidFill>
                <a:srgbClr val="166D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49" name="Freeform 750">
                <a:extLst>
                  <a:ext uri="{FF2B5EF4-FFF2-40B4-BE49-F238E27FC236}">
                    <a16:creationId xmlns:a16="http://schemas.microsoft.com/office/drawing/2014/main" id="{3690BABF-1823-D5C3-6577-5349634D51F7}"/>
                  </a:ext>
                </a:extLst>
              </p:cNvPr>
              <p:cNvSpPr/>
              <p:nvPr/>
            </p:nvSpPr>
            <p:spPr>
              <a:xfrm>
                <a:off x="9069384" y="4935538"/>
                <a:ext cx="74615" cy="4444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1"/>
                  <a:gd name="f7" fmla="val 19"/>
                  <a:gd name="f8" fmla="val 6"/>
                  <a:gd name="f9" fmla="val 1"/>
                  <a:gd name="f10" fmla="val 18"/>
                  <a:gd name="f11" fmla="val 14"/>
                  <a:gd name="f12" fmla="val 10"/>
                  <a:gd name="f13" fmla="val 4"/>
                  <a:gd name="f14" fmla="val 8"/>
                  <a:gd name="f15" fmla="val 7"/>
                  <a:gd name="f16" fmla="val 11"/>
                  <a:gd name="f17" fmla="val 13"/>
                  <a:gd name="f18" fmla="val 17"/>
                  <a:gd name="f19" fmla="val 3"/>
                  <a:gd name="f20" fmla="val 22"/>
                  <a:gd name="f21" fmla="val 2"/>
                  <a:gd name="f22" fmla="val 26"/>
                  <a:gd name="f23" fmla="val 30"/>
                  <a:gd name="f24" fmla="val 5"/>
                  <a:gd name="f25" fmla="val 12"/>
                  <a:gd name="f26" fmla="val 27"/>
                  <a:gd name="f27" fmla="val 23"/>
                  <a:gd name="f28" fmla="val 16"/>
                  <a:gd name="f29" fmla="+- 0 0 -90"/>
                  <a:gd name="f30" fmla="*/ f3 1 31"/>
                  <a:gd name="f31" fmla="*/ f4 1 1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31"/>
                  <a:gd name="f40" fmla="*/ f36 1 19"/>
                  <a:gd name="f41" fmla="*/ 6 f37 1"/>
                  <a:gd name="f42" fmla="*/ 19 f36 1"/>
                  <a:gd name="f43" fmla="*/ 0 f37 1"/>
                  <a:gd name="f44" fmla="*/ 10 f36 1"/>
                  <a:gd name="f45" fmla="*/ 11 f37 1"/>
                  <a:gd name="f46" fmla="*/ 8 f36 1"/>
                  <a:gd name="f47" fmla="*/ 14 f37 1"/>
                  <a:gd name="f48" fmla="*/ 7 f36 1"/>
                  <a:gd name="f49" fmla="*/ 26 f37 1"/>
                  <a:gd name="f50" fmla="*/ 0 f36 1"/>
                  <a:gd name="f51" fmla="*/ 30 f37 1"/>
                  <a:gd name="f52" fmla="*/ 23 f37 1"/>
                  <a:gd name="f53" fmla="*/ 14 f36 1"/>
                  <a:gd name="f54" fmla="*/ 7 f37 1"/>
                  <a:gd name="f55" fmla="*/ 18 f36 1"/>
                  <a:gd name="f56" fmla="+- f38 0 f1"/>
                  <a:gd name="f57" fmla="*/ f41 1 31"/>
                  <a:gd name="f58" fmla="*/ f42 1 19"/>
                  <a:gd name="f59" fmla="*/ f43 1 31"/>
                  <a:gd name="f60" fmla="*/ f44 1 19"/>
                  <a:gd name="f61" fmla="*/ f45 1 31"/>
                  <a:gd name="f62" fmla="*/ f46 1 19"/>
                  <a:gd name="f63" fmla="*/ f47 1 31"/>
                  <a:gd name="f64" fmla="*/ f48 1 19"/>
                  <a:gd name="f65" fmla="*/ f49 1 31"/>
                  <a:gd name="f66" fmla="*/ f50 1 19"/>
                  <a:gd name="f67" fmla="*/ f51 1 31"/>
                  <a:gd name="f68" fmla="*/ f52 1 31"/>
                  <a:gd name="f69" fmla="*/ f53 1 19"/>
                  <a:gd name="f70" fmla="*/ f54 1 31"/>
                  <a:gd name="f71" fmla="*/ f55 1 19"/>
                  <a:gd name="f72" fmla="*/ 0 1 f39"/>
                  <a:gd name="f73" fmla="*/ f33 1 f39"/>
                  <a:gd name="f74" fmla="*/ 0 1 f40"/>
                  <a:gd name="f75" fmla="*/ f34 1 f40"/>
                  <a:gd name="f76" fmla="*/ f57 1 f39"/>
                  <a:gd name="f77" fmla="*/ f58 1 f40"/>
                  <a:gd name="f78" fmla="*/ f59 1 f39"/>
                  <a:gd name="f79" fmla="*/ f60 1 f40"/>
                  <a:gd name="f80" fmla="*/ f61 1 f39"/>
                  <a:gd name="f81" fmla="*/ f62 1 f40"/>
                  <a:gd name="f82" fmla="*/ f63 1 f39"/>
                  <a:gd name="f83" fmla="*/ f64 1 f40"/>
                  <a:gd name="f84" fmla="*/ f65 1 f39"/>
                  <a:gd name="f85" fmla="*/ f66 1 f40"/>
                  <a:gd name="f86" fmla="*/ f67 1 f39"/>
                  <a:gd name="f87" fmla="*/ f68 1 f39"/>
                  <a:gd name="f88" fmla="*/ f69 1 f40"/>
                  <a:gd name="f89" fmla="*/ f70 1 f39"/>
                  <a:gd name="f90" fmla="*/ f71 1 f40"/>
                  <a:gd name="f91" fmla="*/ f72 f30 1"/>
                  <a:gd name="f92" fmla="*/ f73 f30 1"/>
                  <a:gd name="f93" fmla="*/ f75 f31 1"/>
                  <a:gd name="f94" fmla="*/ f74 f31 1"/>
                  <a:gd name="f95" fmla="*/ f76 f30 1"/>
                  <a:gd name="f96" fmla="*/ f77 f31 1"/>
                  <a:gd name="f97" fmla="*/ f78 f30 1"/>
                  <a:gd name="f98" fmla="*/ f79 f31 1"/>
                  <a:gd name="f99" fmla="*/ f80 f30 1"/>
                  <a:gd name="f100" fmla="*/ f81 f31 1"/>
                  <a:gd name="f101" fmla="*/ f82 f30 1"/>
                  <a:gd name="f102" fmla="*/ f83 f31 1"/>
                  <a:gd name="f103" fmla="*/ f84 f30 1"/>
                  <a:gd name="f104" fmla="*/ f85 f31 1"/>
                  <a:gd name="f105" fmla="*/ f86 f30 1"/>
                  <a:gd name="f106" fmla="*/ f87 f30 1"/>
                  <a:gd name="f107" fmla="*/ f88 f31 1"/>
                  <a:gd name="f108" fmla="*/ f89 f30 1"/>
                  <a:gd name="f109" fmla="*/ f90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95" y="f96"/>
                  </a:cxn>
                  <a:cxn ang="f56">
                    <a:pos x="f97" y="f98"/>
                  </a:cxn>
                  <a:cxn ang="f56">
                    <a:pos x="f99" y="f100"/>
                  </a:cxn>
                  <a:cxn ang="f56">
                    <a:pos x="f101" y="f102"/>
                  </a:cxn>
                  <a:cxn ang="f56">
                    <a:pos x="f103" y="f104"/>
                  </a:cxn>
                  <a:cxn ang="f56">
                    <a:pos x="f105" y="f100"/>
                  </a:cxn>
                  <a:cxn ang="f56">
                    <a:pos x="f106" y="f107"/>
                  </a:cxn>
                  <a:cxn ang="f56">
                    <a:pos x="f108" y="f109"/>
                  </a:cxn>
                  <a:cxn ang="f56">
                    <a:pos x="f95" y="f96"/>
                  </a:cxn>
                  <a:cxn ang="f56">
                    <a:pos x="f95" y="f96"/>
                  </a:cxn>
                </a:cxnLst>
                <a:rect l="f91" t="f94" r="f92" b="f93"/>
                <a:pathLst>
                  <a:path w="31" h="19">
                    <a:moveTo>
                      <a:pt x="f8" y="f7"/>
                    </a:moveTo>
                    <a:cubicBezTo>
                      <a:pt x="f9" y="f10"/>
                      <a:pt x="f9" y="f11"/>
                      <a:pt x="f5" y="f12"/>
                    </a:cubicBezTo>
                    <a:cubicBezTo>
                      <a:pt x="f13" y="f14"/>
                      <a:pt x="f15" y="f15"/>
                      <a:pt x="f16" y="f14"/>
                    </a:cubicBezTo>
                    <a:cubicBezTo>
                      <a:pt x="f17" y="f14"/>
                      <a:pt x="f17" y="f14"/>
                      <a:pt x="f11" y="f15"/>
                    </a:cubicBezTo>
                    <a:cubicBezTo>
                      <a:pt x="f18" y="f19"/>
                      <a:pt x="f20" y="f21"/>
                      <a:pt x="f22" y="f5"/>
                    </a:cubicBezTo>
                    <a:cubicBezTo>
                      <a:pt x="f23" y="f21"/>
                      <a:pt x="f6" y="f24"/>
                      <a:pt x="f23" y="f14"/>
                    </a:cubicBezTo>
                    <a:cubicBezTo>
                      <a:pt x="f23" y="f25"/>
                      <a:pt x="f26" y="f11"/>
                      <a:pt x="f27" y="f11"/>
                    </a:cubicBezTo>
                    <a:cubicBezTo>
                      <a:pt x="f18" y="f11"/>
                      <a:pt x="f25" y="f28"/>
                      <a:pt x="f15" y="f10"/>
                    </a:cubicBezTo>
                    <a:cubicBezTo>
                      <a:pt x="f15" y="f7"/>
                      <a:pt x="f15" y="f7"/>
                      <a:pt x="f8" y="f7"/>
                    </a:cubicBezTo>
                    <a:cubicBezTo>
                      <a:pt x="f8" y="f7"/>
                      <a:pt x="f8" y="f7"/>
                      <a:pt x="f8" y="f7"/>
                    </a:cubicBezTo>
                    <a:close/>
                  </a:path>
                </a:pathLst>
              </a:custGeom>
              <a:solidFill>
                <a:srgbClr val="1A6E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0" name="Freeform 751">
                <a:extLst>
                  <a:ext uri="{FF2B5EF4-FFF2-40B4-BE49-F238E27FC236}">
                    <a16:creationId xmlns:a16="http://schemas.microsoft.com/office/drawing/2014/main" id="{E9991357-6BB2-F277-2267-7985D440FFA9}"/>
                  </a:ext>
                </a:extLst>
              </p:cNvPr>
              <p:cNvSpPr/>
              <p:nvPr/>
            </p:nvSpPr>
            <p:spPr>
              <a:xfrm>
                <a:off x="9010653" y="5092705"/>
                <a:ext cx="42867" cy="3651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5"/>
                  <a:gd name="f8" fmla="val 10"/>
                  <a:gd name="f9" fmla="val 6"/>
                  <a:gd name="f10" fmla="val 14"/>
                  <a:gd name="f11" fmla="val 1"/>
                  <a:gd name="f12" fmla="val 8"/>
                  <a:gd name="f13" fmla="val 5"/>
                  <a:gd name="f14" fmla="val 13"/>
                  <a:gd name="f15" fmla="val 9"/>
                  <a:gd name="f16" fmla="+- 0 0 -90"/>
                  <a:gd name="f17" fmla="*/ f3 1 18"/>
                  <a:gd name="f18" fmla="*/ f4 1 15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8"/>
                  <a:gd name="f27" fmla="*/ f23 1 15"/>
                  <a:gd name="f28" fmla="*/ 10 f24 1"/>
                  <a:gd name="f29" fmla="*/ 15 f23 1"/>
                  <a:gd name="f30" fmla="*/ 0 f24 1"/>
                  <a:gd name="f31" fmla="*/ 8 f23 1"/>
                  <a:gd name="f32" fmla="*/ 8 f24 1"/>
                  <a:gd name="f33" fmla="*/ 0 f23 1"/>
                  <a:gd name="f34" fmla="*/ 18 f24 1"/>
                  <a:gd name="f35" fmla="*/ 9 f23 1"/>
                  <a:gd name="f36" fmla="+- f25 0 f1"/>
                  <a:gd name="f37" fmla="*/ f28 1 18"/>
                  <a:gd name="f38" fmla="*/ f29 1 15"/>
                  <a:gd name="f39" fmla="*/ f30 1 18"/>
                  <a:gd name="f40" fmla="*/ f31 1 15"/>
                  <a:gd name="f41" fmla="*/ f32 1 18"/>
                  <a:gd name="f42" fmla="*/ f33 1 15"/>
                  <a:gd name="f43" fmla="*/ f34 1 18"/>
                  <a:gd name="f44" fmla="*/ f35 1 15"/>
                  <a:gd name="f45" fmla="*/ 0 1 f26"/>
                  <a:gd name="f46" fmla="*/ f20 1 f26"/>
                  <a:gd name="f47" fmla="*/ 0 1 f27"/>
                  <a:gd name="f48" fmla="*/ f21 1 f27"/>
                  <a:gd name="f49" fmla="*/ f37 1 f26"/>
                  <a:gd name="f50" fmla="*/ f38 1 f27"/>
                  <a:gd name="f51" fmla="*/ f39 1 f26"/>
                  <a:gd name="f52" fmla="*/ f40 1 f27"/>
                  <a:gd name="f53" fmla="*/ f41 1 f26"/>
                  <a:gd name="f54" fmla="*/ f42 1 f27"/>
                  <a:gd name="f55" fmla="*/ f43 1 f26"/>
                  <a:gd name="f56" fmla="*/ f44 1 f27"/>
                  <a:gd name="f57" fmla="*/ f45 f17 1"/>
                  <a:gd name="f58" fmla="*/ f46 f17 1"/>
                  <a:gd name="f59" fmla="*/ f48 f18 1"/>
                  <a:gd name="f60" fmla="*/ f47 f18 1"/>
                  <a:gd name="f61" fmla="*/ f49 f17 1"/>
                  <a:gd name="f62" fmla="*/ f50 f18 1"/>
                  <a:gd name="f63" fmla="*/ f51 f17 1"/>
                  <a:gd name="f64" fmla="*/ f52 f18 1"/>
                  <a:gd name="f65" fmla="*/ f53 f17 1"/>
                  <a:gd name="f66" fmla="*/ f54 f18 1"/>
                  <a:gd name="f67" fmla="*/ f55 f17 1"/>
                  <a:gd name="f68" fmla="*/ f56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6">
                    <a:pos x="f61" y="f62"/>
                  </a:cxn>
                  <a:cxn ang="f36">
                    <a:pos x="f63" y="f64"/>
                  </a:cxn>
                  <a:cxn ang="f36">
                    <a:pos x="f65" y="f66"/>
                  </a:cxn>
                  <a:cxn ang="f36">
                    <a:pos x="f67" y="f68"/>
                  </a:cxn>
                  <a:cxn ang="f36">
                    <a:pos x="f61" y="f62"/>
                  </a:cxn>
                </a:cxnLst>
                <a:rect l="f57" t="f60" r="f58" b="f59"/>
                <a:pathLst>
                  <a:path w="18" h="15">
                    <a:moveTo>
                      <a:pt x="f8" y="f7"/>
                    </a:moveTo>
                    <a:cubicBezTo>
                      <a:pt x="f9" y="f10"/>
                      <a:pt x="f11" y="f10"/>
                      <a:pt x="f5" y="f12"/>
                    </a:cubicBezTo>
                    <a:cubicBezTo>
                      <a:pt x="f5" y="f13"/>
                      <a:pt x="f13" y="f5"/>
                      <a:pt x="f12" y="f5"/>
                    </a:cubicBezTo>
                    <a:cubicBezTo>
                      <a:pt x="f14" y="f5"/>
                      <a:pt x="f6" y="f13"/>
                      <a:pt x="f6" y="f15"/>
                    </a:cubicBezTo>
                    <a:cubicBezTo>
                      <a:pt x="f6" y="f7"/>
                      <a:pt x="f10" y="f10"/>
                      <a:pt x="f8" y="f7"/>
                    </a:cubicBezTo>
                    <a:close/>
                  </a:path>
                </a:pathLst>
              </a:custGeom>
              <a:solidFill>
                <a:srgbClr val="207AB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1" name="Freeform 752">
                <a:extLst>
                  <a:ext uri="{FF2B5EF4-FFF2-40B4-BE49-F238E27FC236}">
                    <a16:creationId xmlns:a16="http://schemas.microsoft.com/office/drawing/2014/main" id="{AA4BA8A8-2B87-E44C-5D52-485BA9FFA099}"/>
                  </a:ext>
                </a:extLst>
              </p:cNvPr>
              <p:cNvSpPr/>
              <p:nvPr/>
            </p:nvSpPr>
            <p:spPr>
              <a:xfrm>
                <a:off x="8988423" y="4856168"/>
                <a:ext cx="52385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2"/>
                  <a:gd name="f7" fmla="val 17"/>
                  <a:gd name="f8" fmla="val 8"/>
                  <a:gd name="f9" fmla="val 11"/>
                  <a:gd name="f10" fmla="val 5"/>
                  <a:gd name="f11" fmla="val 7"/>
                  <a:gd name="f12" fmla="val 9"/>
                  <a:gd name="f13" fmla="val 3"/>
                  <a:gd name="f14" fmla="val 12"/>
                  <a:gd name="f15" fmla="val 1"/>
                  <a:gd name="f16" fmla="val 16"/>
                  <a:gd name="f17" fmla="val 19"/>
                  <a:gd name="f18" fmla="val 21"/>
                  <a:gd name="f19" fmla="val 6"/>
                  <a:gd name="f20" fmla="val 15"/>
                  <a:gd name="f21" fmla="val 4"/>
                  <a:gd name="f22" fmla="val 14"/>
                  <a:gd name="f23" fmla="val 13"/>
                  <a:gd name="f24" fmla="+- 0 0 -90"/>
                  <a:gd name="f25" fmla="*/ f3 1 22"/>
                  <a:gd name="f26" fmla="*/ f4 1 17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22"/>
                  <a:gd name="f35" fmla="*/ f31 1 17"/>
                  <a:gd name="f36" fmla="*/ 8 f32 1"/>
                  <a:gd name="f37" fmla="*/ 11 f31 1"/>
                  <a:gd name="f38" fmla="*/ 9 f32 1"/>
                  <a:gd name="f39" fmla="*/ 3 f31 1"/>
                  <a:gd name="f40" fmla="*/ 19 f32 1"/>
                  <a:gd name="f41" fmla="*/ 0 f31 1"/>
                  <a:gd name="f42" fmla="*/ 8 f31 1"/>
                  <a:gd name="f43" fmla="*/ 6 f32 1"/>
                  <a:gd name="f44" fmla="*/ 16 f31 1"/>
                  <a:gd name="f45" fmla="*/ 4 f32 1"/>
                  <a:gd name="f46" fmla="*/ 14 f31 1"/>
                  <a:gd name="f47" fmla="*/ 3 f32 1"/>
                  <a:gd name="f48" fmla="*/ 9 f31 1"/>
                  <a:gd name="f49" fmla="+- f33 0 f1"/>
                  <a:gd name="f50" fmla="*/ f36 1 22"/>
                  <a:gd name="f51" fmla="*/ f37 1 17"/>
                  <a:gd name="f52" fmla="*/ f38 1 22"/>
                  <a:gd name="f53" fmla="*/ f39 1 17"/>
                  <a:gd name="f54" fmla="*/ f40 1 22"/>
                  <a:gd name="f55" fmla="*/ f41 1 17"/>
                  <a:gd name="f56" fmla="*/ f42 1 17"/>
                  <a:gd name="f57" fmla="*/ f43 1 22"/>
                  <a:gd name="f58" fmla="*/ f44 1 17"/>
                  <a:gd name="f59" fmla="*/ f45 1 22"/>
                  <a:gd name="f60" fmla="*/ f46 1 17"/>
                  <a:gd name="f61" fmla="*/ f47 1 22"/>
                  <a:gd name="f62" fmla="*/ f48 1 17"/>
                  <a:gd name="f63" fmla="*/ 0 1 f34"/>
                  <a:gd name="f64" fmla="*/ f28 1 f34"/>
                  <a:gd name="f65" fmla="*/ 0 1 f35"/>
                  <a:gd name="f66" fmla="*/ f29 1 f35"/>
                  <a:gd name="f67" fmla="*/ f50 1 f34"/>
                  <a:gd name="f68" fmla="*/ f51 1 f35"/>
                  <a:gd name="f69" fmla="*/ f52 1 f34"/>
                  <a:gd name="f70" fmla="*/ f53 1 f35"/>
                  <a:gd name="f71" fmla="*/ f54 1 f34"/>
                  <a:gd name="f72" fmla="*/ f55 1 f35"/>
                  <a:gd name="f73" fmla="*/ f56 1 f35"/>
                  <a:gd name="f74" fmla="*/ f57 1 f34"/>
                  <a:gd name="f75" fmla="*/ f58 1 f35"/>
                  <a:gd name="f76" fmla="*/ f59 1 f34"/>
                  <a:gd name="f77" fmla="*/ f60 1 f35"/>
                  <a:gd name="f78" fmla="*/ f61 1 f34"/>
                  <a:gd name="f79" fmla="*/ f62 1 f35"/>
                  <a:gd name="f80" fmla="*/ f63 f25 1"/>
                  <a:gd name="f81" fmla="*/ f64 f25 1"/>
                  <a:gd name="f82" fmla="*/ f66 f26 1"/>
                  <a:gd name="f83" fmla="*/ f65 f26 1"/>
                  <a:gd name="f84" fmla="*/ f67 f25 1"/>
                  <a:gd name="f85" fmla="*/ f68 f26 1"/>
                  <a:gd name="f86" fmla="*/ f69 f25 1"/>
                  <a:gd name="f87" fmla="*/ f70 f26 1"/>
                  <a:gd name="f88" fmla="*/ f71 f25 1"/>
                  <a:gd name="f89" fmla="*/ f72 f26 1"/>
                  <a:gd name="f90" fmla="*/ f73 f26 1"/>
                  <a:gd name="f91" fmla="*/ f74 f25 1"/>
                  <a:gd name="f92" fmla="*/ f75 f26 1"/>
                  <a:gd name="f93" fmla="*/ f76 f25 1"/>
                  <a:gd name="f94" fmla="*/ f77 f26 1"/>
                  <a:gd name="f95" fmla="*/ f78 f25 1"/>
                  <a:gd name="f96" fmla="*/ f79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84" y="f85"/>
                  </a:cxn>
                  <a:cxn ang="f49">
                    <a:pos x="f86" y="f87"/>
                  </a:cxn>
                  <a:cxn ang="f49">
                    <a:pos x="f88" y="f89"/>
                  </a:cxn>
                  <a:cxn ang="f49">
                    <a:pos x="f88" y="f90"/>
                  </a:cxn>
                  <a:cxn ang="f49">
                    <a:pos x="f91" y="f92"/>
                  </a:cxn>
                  <a:cxn ang="f49">
                    <a:pos x="f93" y="f94"/>
                  </a:cxn>
                  <a:cxn ang="f49">
                    <a:pos x="f95" y="f96"/>
                  </a:cxn>
                  <a:cxn ang="f49">
                    <a:pos x="f84" y="f85"/>
                  </a:cxn>
                </a:cxnLst>
                <a:rect l="f80" t="f83" r="f81" b="f82"/>
                <a:pathLst>
                  <a:path w="22" h="17">
                    <a:moveTo>
                      <a:pt x="f8" y="f9"/>
                    </a:moveTo>
                    <a:cubicBezTo>
                      <a:pt x="f10" y="f11"/>
                      <a:pt x="f11" y="f10"/>
                      <a:pt x="f12" y="f13"/>
                    </a:cubicBezTo>
                    <a:cubicBezTo>
                      <a:pt x="f14" y="f15"/>
                      <a:pt x="f16" y="f5"/>
                      <a:pt x="f17" y="f5"/>
                    </a:cubicBezTo>
                    <a:cubicBezTo>
                      <a:pt x="f6" y="f5"/>
                      <a:pt x="f18" y="f19"/>
                      <a:pt x="f17" y="f8"/>
                    </a:cubicBezTo>
                    <a:cubicBezTo>
                      <a:pt x="f20" y="f14"/>
                      <a:pt x="f12" y="f14"/>
                      <a:pt x="f19" y="f16"/>
                    </a:cubicBezTo>
                    <a:cubicBezTo>
                      <a:pt x="f10" y="f7"/>
                      <a:pt x="f21" y="f16"/>
                      <a:pt x="f21" y="f22"/>
                    </a:cubicBezTo>
                    <a:cubicBezTo>
                      <a:pt x="f21" y="f23"/>
                      <a:pt x="f5" y="f14"/>
                      <a:pt x="f13" y="f12"/>
                    </a:cubicBezTo>
                    <a:cubicBezTo>
                      <a:pt x="f10" y="f8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2172B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2" name="Freeform 753">
                <a:extLst>
                  <a:ext uri="{FF2B5EF4-FFF2-40B4-BE49-F238E27FC236}">
                    <a16:creationId xmlns:a16="http://schemas.microsoft.com/office/drawing/2014/main" id="{F530812F-A33E-0E12-1811-F96C267CAFDD}"/>
                  </a:ext>
                </a:extLst>
              </p:cNvPr>
              <p:cNvSpPr/>
              <p:nvPr/>
            </p:nvSpPr>
            <p:spPr>
              <a:xfrm>
                <a:off x="8967785" y="4902198"/>
                <a:ext cx="14292" cy="1110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1"/>
                  <a:gd name="f10" fmla="val 2"/>
                  <a:gd name="f11" fmla="val 4"/>
                  <a:gd name="f12" fmla="+- 0 0 -90"/>
                  <a:gd name="f13" fmla="*/ f3 1 6"/>
                  <a:gd name="f14" fmla="*/ f4 1 5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5"/>
                  <a:gd name="f23" fmla="*/ f20 1 6"/>
                  <a:gd name="f24" fmla="*/ 0 f20 1"/>
                  <a:gd name="f25" fmla="*/ 3 f19 1"/>
                  <a:gd name="f26" fmla="*/ 3 f20 1"/>
                  <a:gd name="f27" fmla="*/ 0 f19 1"/>
                  <a:gd name="f28" fmla="*/ 5 f20 1"/>
                  <a:gd name="f29" fmla="*/ 2 f20 1"/>
                  <a:gd name="f30" fmla="*/ 5 f19 1"/>
                  <a:gd name="f31" fmla="+- f21 0 f1"/>
                  <a:gd name="f32" fmla="*/ f24 1 6"/>
                  <a:gd name="f33" fmla="*/ f25 1 5"/>
                  <a:gd name="f34" fmla="*/ f26 1 6"/>
                  <a:gd name="f35" fmla="*/ f27 1 5"/>
                  <a:gd name="f36" fmla="*/ f28 1 6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5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6" h="5">
                    <a:moveTo>
                      <a:pt x="f5" y="f8"/>
                    </a:moveTo>
                    <a:cubicBezTo>
                      <a:pt x="f9" y="f10"/>
                      <a:pt x="f9" y="f5"/>
                      <a:pt x="f8" y="f5"/>
                    </a:cubicBezTo>
                    <a:cubicBezTo>
                      <a:pt x="f7" y="f9"/>
                      <a:pt x="f6" y="f10"/>
                      <a:pt x="f7" y="f8"/>
                    </a:cubicBezTo>
                    <a:cubicBezTo>
                      <a:pt x="f7" y="f7"/>
                      <a:pt x="f11" y="f7"/>
                      <a:pt x="f10" y="f7"/>
                    </a:cubicBezTo>
                    <a:cubicBezTo>
                      <a:pt x="f9" y="f7"/>
                      <a:pt x="f5" y="f7"/>
                      <a:pt x="f5" y="f8"/>
                    </a:cubicBezTo>
                    <a:close/>
                  </a:path>
                </a:pathLst>
              </a:custGeom>
              <a:solidFill>
                <a:srgbClr val="3E7CA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3" name="Freeform 754">
                <a:extLst>
                  <a:ext uri="{FF2B5EF4-FFF2-40B4-BE49-F238E27FC236}">
                    <a16:creationId xmlns:a16="http://schemas.microsoft.com/office/drawing/2014/main" id="{0F71130B-1937-EB8B-006F-AF0EC755DF38}"/>
                  </a:ext>
                </a:extLst>
              </p:cNvPr>
              <p:cNvSpPr/>
              <p:nvPr/>
            </p:nvSpPr>
            <p:spPr>
              <a:xfrm>
                <a:off x="9064630" y="4987923"/>
                <a:ext cx="77788" cy="4286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2"/>
                  <a:gd name="f7" fmla="val 18"/>
                  <a:gd name="f8" fmla="val 8"/>
                  <a:gd name="f9" fmla="val 3"/>
                  <a:gd name="f10" fmla="val 6"/>
                  <a:gd name="f11" fmla="val 7"/>
                  <a:gd name="f12" fmla="val 5"/>
                  <a:gd name="f13" fmla="val 10"/>
                  <a:gd name="f14" fmla="val 13"/>
                  <a:gd name="f15" fmla="val 14"/>
                  <a:gd name="f16" fmla="val 16"/>
                  <a:gd name="f17" fmla="val 19"/>
                  <a:gd name="f18" fmla="val 1"/>
                  <a:gd name="f19" fmla="val 22"/>
                  <a:gd name="f20" fmla="val 25"/>
                  <a:gd name="f21" fmla="val 28"/>
                  <a:gd name="f22" fmla="val 30"/>
                  <a:gd name="f23" fmla="val 31"/>
                  <a:gd name="f24" fmla="val 4"/>
                  <a:gd name="f25" fmla="val 29"/>
                  <a:gd name="f26" fmla="val 12"/>
                  <a:gd name="f27" fmla="val 26"/>
                  <a:gd name="f28" fmla="val 15"/>
                  <a:gd name="f29" fmla="val 2"/>
                  <a:gd name="f30" fmla="+- 0 0 -90"/>
                  <a:gd name="f31" fmla="*/ f3 1 32"/>
                  <a:gd name="f32" fmla="*/ f4 1 18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32"/>
                  <a:gd name="f41" fmla="*/ f37 1 18"/>
                  <a:gd name="f42" fmla="*/ 0 f38 1"/>
                  <a:gd name="f43" fmla="*/ 8 f37 1"/>
                  <a:gd name="f44" fmla="*/ 10 f38 1"/>
                  <a:gd name="f45" fmla="*/ 5 f37 1"/>
                  <a:gd name="f46" fmla="*/ 16 f38 1"/>
                  <a:gd name="f47" fmla="*/ 3 f37 1"/>
                  <a:gd name="f48" fmla="*/ 25 f38 1"/>
                  <a:gd name="f49" fmla="*/ 0 f37 1"/>
                  <a:gd name="f50" fmla="*/ 31 f38 1"/>
                  <a:gd name="f51" fmla="*/ 4 f37 1"/>
                  <a:gd name="f52" fmla="*/ 29 f38 1"/>
                  <a:gd name="f53" fmla="*/ 12 f37 1"/>
                  <a:gd name="f54" fmla="*/ 18 f38 1"/>
                  <a:gd name="f55" fmla="*/ 14 f37 1"/>
                  <a:gd name="f56" fmla="*/ 12 f38 1"/>
                  <a:gd name="f57" fmla="*/ 15 f37 1"/>
                  <a:gd name="f58" fmla="+- f39 0 f1"/>
                  <a:gd name="f59" fmla="*/ f42 1 32"/>
                  <a:gd name="f60" fmla="*/ f43 1 18"/>
                  <a:gd name="f61" fmla="*/ f44 1 32"/>
                  <a:gd name="f62" fmla="*/ f45 1 18"/>
                  <a:gd name="f63" fmla="*/ f46 1 32"/>
                  <a:gd name="f64" fmla="*/ f47 1 18"/>
                  <a:gd name="f65" fmla="*/ f48 1 32"/>
                  <a:gd name="f66" fmla="*/ f49 1 18"/>
                  <a:gd name="f67" fmla="*/ f50 1 32"/>
                  <a:gd name="f68" fmla="*/ f51 1 18"/>
                  <a:gd name="f69" fmla="*/ f52 1 32"/>
                  <a:gd name="f70" fmla="*/ f53 1 18"/>
                  <a:gd name="f71" fmla="*/ f54 1 32"/>
                  <a:gd name="f72" fmla="*/ f55 1 18"/>
                  <a:gd name="f73" fmla="*/ f56 1 32"/>
                  <a:gd name="f74" fmla="*/ f57 1 18"/>
                  <a:gd name="f75" fmla="*/ 0 1 f40"/>
                  <a:gd name="f76" fmla="*/ f34 1 f40"/>
                  <a:gd name="f77" fmla="*/ 0 1 f41"/>
                  <a:gd name="f78" fmla="*/ f35 1 f41"/>
                  <a:gd name="f79" fmla="*/ f59 1 f40"/>
                  <a:gd name="f80" fmla="*/ f60 1 f41"/>
                  <a:gd name="f81" fmla="*/ f61 1 f40"/>
                  <a:gd name="f82" fmla="*/ f62 1 f41"/>
                  <a:gd name="f83" fmla="*/ f63 1 f40"/>
                  <a:gd name="f84" fmla="*/ f64 1 f41"/>
                  <a:gd name="f85" fmla="*/ f65 1 f40"/>
                  <a:gd name="f86" fmla="*/ f66 1 f41"/>
                  <a:gd name="f87" fmla="*/ f67 1 f40"/>
                  <a:gd name="f88" fmla="*/ f68 1 f41"/>
                  <a:gd name="f89" fmla="*/ f69 1 f40"/>
                  <a:gd name="f90" fmla="*/ f70 1 f41"/>
                  <a:gd name="f91" fmla="*/ f71 1 f40"/>
                  <a:gd name="f92" fmla="*/ f72 1 f41"/>
                  <a:gd name="f93" fmla="*/ f73 1 f40"/>
                  <a:gd name="f94" fmla="*/ f74 1 f41"/>
                  <a:gd name="f95" fmla="*/ f75 f31 1"/>
                  <a:gd name="f96" fmla="*/ f76 f31 1"/>
                  <a:gd name="f97" fmla="*/ f78 f32 1"/>
                  <a:gd name="f98" fmla="*/ f77 f32 1"/>
                  <a:gd name="f99" fmla="*/ f79 f31 1"/>
                  <a:gd name="f100" fmla="*/ f80 f32 1"/>
                  <a:gd name="f101" fmla="*/ f81 f31 1"/>
                  <a:gd name="f102" fmla="*/ f82 f32 1"/>
                  <a:gd name="f103" fmla="*/ f83 f31 1"/>
                  <a:gd name="f104" fmla="*/ f84 f32 1"/>
                  <a:gd name="f105" fmla="*/ f85 f31 1"/>
                  <a:gd name="f106" fmla="*/ f86 f32 1"/>
                  <a:gd name="f107" fmla="*/ f87 f31 1"/>
                  <a:gd name="f108" fmla="*/ f88 f32 1"/>
                  <a:gd name="f109" fmla="*/ f89 f31 1"/>
                  <a:gd name="f110" fmla="*/ f90 f32 1"/>
                  <a:gd name="f111" fmla="*/ f91 f31 1"/>
                  <a:gd name="f112" fmla="*/ f92 f32 1"/>
                  <a:gd name="f113" fmla="*/ f93 f31 1"/>
                  <a:gd name="f114" fmla="*/ f94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8">
                    <a:pos x="f99" y="f100"/>
                  </a:cxn>
                  <a:cxn ang="f58">
                    <a:pos x="f101" y="f102"/>
                  </a:cxn>
                  <a:cxn ang="f58">
                    <a:pos x="f103" y="f104"/>
                  </a:cxn>
                  <a:cxn ang="f58">
                    <a:pos x="f105" y="f106"/>
                  </a:cxn>
                  <a:cxn ang="f58">
                    <a:pos x="f107" y="f108"/>
                  </a:cxn>
                  <a:cxn ang="f58">
                    <a:pos x="f109" y="f110"/>
                  </a:cxn>
                  <a:cxn ang="f58">
                    <a:pos x="f111" y="f112"/>
                  </a:cxn>
                  <a:cxn ang="f58">
                    <a:pos x="f113" y="f114"/>
                  </a:cxn>
                  <a:cxn ang="f58">
                    <a:pos x="f99" y="f100"/>
                  </a:cxn>
                </a:cxnLst>
                <a:rect l="f95" t="f98" r="f96" b="f97"/>
                <a:pathLst>
                  <a:path w="32" h="18">
                    <a:moveTo>
                      <a:pt x="f5" y="f8"/>
                    </a:moveTo>
                    <a:cubicBezTo>
                      <a:pt x="f9" y="f10"/>
                      <a:pt x="f11" y="f12"/>
                      <a:pt x="f13" y="f12"/>
                    </a:cubicBezTo>
                    <a:cubicBezTo>
                      <a:pt x="f14" y="f10"/>
                      <a:pt x="f15" y="f12"/>
                      <a:pt x="f16" y="f9"/>
                    </a:cubicBezTo>
                    <a:cubicBezTo>
                      <a:pt x="f17" y="f18"/>
                      <a:pt x="f19" y="f5"/>
                      <a:pt x="f20" y="f5"/>
                    </a:cubicBezTo>
                    <a:cubicBezTo>
                      <a:pt x="f21" y="f5"/>
                      <a:pt x="f22" y="f18"/>
                      <a:pt x="f23" y="f24"/>
                    </a:cubicBezTo>
                    <a:cubicBezTo>
                      <a:pt x="f6" y="f11"/>
                      <a:pt x="f6" y="f13"/>
                      <a:pt x="f25" y="f26"/>
                    </a:cubicBezTo>
                    <a:cubicBezTo>
                      <a:pt x="f27" y="f15"/>
                      <a:pt x="f19" y="f16"/>
                      <a:pt x="f7" y="f15"/>
                    </a:cubicBezTo>
                    <a:cubicBezTo>
                      <a:pt x="f16" y="f14"/>
                      <a:pt x="f15" y="f15"/>
                      <a:pt x="f26" y="f28"/>
                    </a:cubicBezTo>
                    <a:cubicBezTo>
                      <a:pt x="f10" y="f7"/>
                      <a:pt x="f29" y="f16"/>
                      <a:pt x="f5" y="f8"/>
                    </a:cubicBezTo>
                    <a:close/>
                  </a:path>
                </a:pathLst>
              </a:custGeom>
              <a:solidFill>
                <a:srgbClr val="176FB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4" name="Freeform 755">
                <a:extLst>
                  <a:ext uri="{FF2B5EF4-FFF2-40B4-BE49-F238E27FC236}">
                    <a16:creationId xmlns:a16="http://schemas.microsoft.com/office/drawing/2014/main" id="{775239F8-6C19-014C-079D-D66E320E817D}"/>
                  </a:ext>
                </a:extLst>
              </p:cNvPr>
              <p:cNvSpPr/>
              <p:nvPr/>
            </p:nvSpPr>
            <p:spPr>
              <a:xfrm>
                <a:off x="9034464" y="5006980"/>
                <a:ext cx="25402" cy="2381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10"/>
                  <a:gd name="f8" fmla="val 4"/>
                  <a:gd name="f9" fmla="val 8"/>
                  <a:gd name="f10" fmla="val 2"/>
                  <a:gd name="f11" fmla="val 7"/>
                  <a:gd name="f12" fmla="val 9"/>
                  <a:gd name="f13" fmla="val 5"/>
                  <a:gd name="f14" fmla="val 3"/>
                  <a:gd name="f15" fmla="+- 0 0 -90"/>
                  <a:gd name="f16" fmla="*/ f3 1 11"/>
                  <a:gd name="f17" fmla="*/ f4 1 10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2 1 10"/>
                  <a:gd name="f26" fmla="*/ f23 1 11"/>
                  <a:gd name="f27" fmla="*/ 4 f23 1"/>
                  <a:gd name="f28" fmla="*/ 0 f22 1"/>
                  <a:gd name="f29" fmla="*/ 11 f23 1"/>
                  <a:gd name="f30" fmla="*/ 7 f22 1"/>
                  <a:gd name="f31" fmla="*/ 8 f23 1"/>
                  <a:gd name="f32" fmla="*/ 9 f22 1"/>
                  <a:gd name="f33" fmla="*/ 0 f23 1"/>
                  <a:gd name="f34" fmla="*/ 3 f22 1"/>
                  <a:gd name="f35" fmla="+- f24 0 f1"/>
                  <a:gd name="f36" fmla="*/ f27 1 11"/>
                  <a:gd name="f37" fmla="*/ f28 1 10"/>
                  <a:gd name="f38" fmla="*/ f29 1 11"/>
                  <a:gd name="f39" fmla="*/ f30 1 10"/>
                  <a:gd name="f40" fmla="*/ f31 1 11"/>
                  <a:gd name="f41" fmla="*/ f32 1 10"/>
                  <a:gd name="f42" fmla="*/ f33 1 11"/>
                  <a:gd name="f43" fmla="*/ f34 1 10"/>
                  <a:gd name="f44" fmla="*/ 0 1 f26"/>
                  <a:gd name="f45" fmla="*/ f19 1 f26"/>
                  <a:gd name="f46" fmla="*/ 0 1 f25"/>
                  <a:gd name="f47" fmla="*/ f20 1 f25"/>
                  <a:gd name="f48" fmla="*/ f36 1 f26"/>
                  <a:gd name="f49" fmla="*/ f37 1 f25"/>
                  <a:gd name="f50" fmla="*/ f38 1 f26"/>
                  <a:gd name="f51" fmla="*/ f39 1 f25"/>
                  <a:gd name="f52" fmla="*/ f40 1 f26"/>
                  <a:gd name="f53" fmla="*/ f41 1 f25"/>
                  <a:gd name="f54" fmla="*/ f42 1 f26"/>
                  <a:gd name="f55" fmla="*/ f43 1 f25"/>
                  <a:gd name="f56" fmla="*/ f44 f16 1"/>
                  <a:gd name="f57" fmla="*/ f45 f16 1"/>
                  <a:gd name="f58" fmla="*/ f47 f17 1"/>
                  <a:gd name="f59" fmla="*/ f46 f17 1"/>
                  <a:gd name="f60" fmla="*/ f48 f16 1"/>
                  <a:gd name="f61" fmla="*/ f49 f17 1"/>
                  <a:gd name="f62" fmla="*/ f50 f16 1"/>
                  <a:gd name="f63" fmla="*/ f51 f17 1"/>
                  <a:gd name="f64" fmla="*/ f52 f16 1"/>
                  <a:gd name="f65" fmla="*/ f53 f17 1"/>
                  <a:gd name="f66" fmla="*/ f54 f16 1"/>
                  <a:gd name="f67" fmla="*/ f55 f1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60" y="f61"/>
                  </a:cxn>
                  <a:cxn ang="f35">
                    <a:pos x="f62" y="f63"/>
                  </a:cxn>
                  <a:cxn ang="f35">
                    <a:pos x="f64" y="f65"/>
                  </a:cxn>
                  <a:cxn ang="f35">
                    <a:pos x="f66" y="f67"/>
                  </a:cxn>
                  <a:cxn ang="f35">
                    <a:pos x="f60" y="f61"/>
                  </a:cxn>
                </a:cxnLst>
                <a:rect l="f56" t="f59" r="f57" b="f58"/>
                <a:pathLst>
                  <a:path w="11" h="10">
                    <a:moveTo>
                      <a:pt x="f8" y="f5"/>
                    </a:moveTo>
                    <a:cubicBezTo>
                      <a:pt x="f9" y="f5"/>
                      <a:pt x="f6" y="f10"/>
                      <a:pt x="f6" y="f11"/>
                    </a:cubicBezTo>
                    <a:cubicBezTo>
                      <a:pt x="f7" y="f12"/>
                      <a:pt x="f12" y="f7"/>
                      <a:pt x="f9" y="f12"/>
                    </a:cubicBezTo>
                    <a:cubicBezTo>
                      <a:pt x="f13" y="f9"/>
                      <a:pt x="f5" y="f11"/>
                      <a:pt x="f5" y="f14"/>
                    </a:cubicBezTo>
                    <a:cubicBezTo>
                      <a:pt x="f5" y="f5"/>
                      <a:pt x="f10" y="f5"/>
                      <a:pt x="f8" y="f5"/>
                    </a:cubicBezTo>
                    <a:close/>
                  </a:path>
                </a:pathLst>
              </a:custGeom>
              <a:solidFill>
                <a:srgbClr val="2C78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5" name="Freeform 756">
                <a:extLst>
                  <a:ext uri="{FF2B5EF4-FFF2-40B4-BE49-F238E27FC236}">
                    <a16:creationId xmlns:a16="http://schemas.microsoft.com/office/drawing/2014/main" id="{46D1976C-44E4-EC0C-D9E1-FDA6CAE4A920}"/>
                  </a:ext>
                </a:extLst>
              </p:cNvPr>
              <p:cNvSpPr/>
              <p:nvPr/>
            </p:nvSpPr>
            <p:spPr>
              <a:xfrm>
                <a:off x="9039228" y="4964113"/>
                <a:ext cx="30166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7"/>
                  <a:gd name="f9" fmla="val 1"/>
                  <a:gd name="f10" fmla="val 8"/>
                  <a:gd name="f11" fmla="val 3"/>
                  <a:gd name="f12" fmla="val 5"/>
                  <a:gd name="f13" fmla="val 6"/>
                  <a:gd name="f14" fmla="val 2"/>
                  <a:gd name="f15" fmla="val 4"/>
                  <a:gd name="f16" fmla="+- 0 0 -90"/>
                  <a:gd name="f17" fmla="*/ f3 1 13"/>
                  <a:gd name="f18" fmla="*/ f4 1 9"/>
                  <a:gd name="f19" fmla="val f5"/>
                  <a:gd name="f20" fmla="val f6"/>
                  <a:gd name="f21" fmla="val f7"/>
                  <a:gd name="f22" fmla="*/ f16 f0 1"/>
                  <a:gd name="f23" fmla="+- f21 0 f19"/>
                  <a:gd name="f24" fmla="+- f20 0 f19"/>
                  <a:gd name="f25" fmla="*/ f22 1 f2"/>
                  <a:gd name="f26" fmla="*/ f24 1 13"/>
                  <a:gd name="f27" fmla="*/ f23 1 9"/>
                  <a:gd name="f28" fmla="*/ 7 f24 1"/>
                  <a:gd name="f29" fmla="*/ 1 f23 1"/>
                  <a:gd name="f30" fmla="*/ 7 f23 1"/>
                  <a:gd name="f31" fmla="*/ 5 f24 1"/>
                  <a:gd name="f32" fmla="*/ 9 f23 1"/>
                  <a:gd name="f33" fmla="*/ 0 f24 1"/>
                  <a:gd name="f34" fmla="*/ 2 f23 1"/>
                  <a:gd name="f35" fmla="+- f25 0 f1"/>
                  <a:gd name="f36" fmla="*/ f28 1 13"/>
                  <a:gd name="f37" fmla="*/ f29 1 9"/>
                  <a:gd name="f38" fmla="*/ f30 1 9"/>
                  <a:gd name="f39" fmla="*/ f31 1 13"/>
                  <a:gd name="f40" fmla="*/ f32 1 9"/>
                  <a:gd name="f41" fmla="*/ f33 1 13"/>
                  <a:gd name="f42" fmla="*/ f34 1 9"/>
                  <a:gd name="f43" fmla="*/ 0 1 f26"/>
                  <a:gd name="f44" fmla="*/ f20 1 f26"/>
                  <a:gd name="f45" fmla="*/ 0 1 f27"/>
                  <a:gd name="f46" fmla="*/ f21 1 f27"/>
                  <a:gd name="f47" fmla="*/ f36 1 f26"/>
                  <a:gd name="f48" fmla="*/ f37 1 f27"/>
                  <a:gd name="f49" fmla="*/ f38 1 f27"/>
                  <a:gd name="f50" fmla="*/ f39 1 f26"/>
                  <a:gd name="f51" fmla="*/ f40 1 f27"/>
                  <a:gd name="f52" fmla="*/ f41 1 f26"/>
                  <a:gd name="f53" fmla="*/ f42 1 f27"/>
                  <a:gd name="f54" fmla="*/ f43 f17 1"/>
                  <a:gd name="f55" fmla="*/ f44 f17 1"/>
                  <a:gd name="f56" fmla="*/ f46 f18 1"/>
                  <a:gd name="f57" fmla="*/ f45 f18 1"/>
                  <a:gd name="f58" fmla="*/ f47 f17 1"/>
                  <a:gd name="f59" fmla="*/ f48 f18 1"/>
                  <a:gd name="f60" fmla="*/ f49 f18 1"/>
                  <a:gd name="f61" fmla="*/ f50 f17 1"/>
                  <a:gd name="f62" fmla="*/ f51 f18 1"/>
                  <a:gd name="f63" fmla="*/ f52 f17 1"/>
                  <a:gd name="f64" fmla="*/ f53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5">
                    <a:pos x="f58" y="f59"/>
                  </a:cxn>
                  <a:cxn ang="f35">
                    <a:pos x="f58" y="f60"/>
                  </a:cxn>
                  <a:cxn ang="f35">
                    <a:pos x="f61" y="f62"/>
                  </a:cxn>
                  <a:cxn ang="f35">
                    <a:pos x="f61" y="f62"/>
                  </a:cxn>
                  <a:cxn ang="f35">
                    <a:pos x="f63" y="f64"/>
                  </a:cxn>
                  <a:cxn ang="f35">
                    <a:pos x="f58" y="f59"/>
                  </a:cxn>
                  <a:cxn ang="f35">
                    <a:pos x="f58" y="f59"/>
                  </a:cxn>
                </a:cxnLst>
                <a:rect l="f54" t="f57" r="f55" b="f56"/>
                <a:pathLst>
                  <a:path w="13" h="9">
                    <a:moveTo>
                      <a:pt x="f8" y="f9"/>
                    </a:moveTo>
                    <a:cubicBezTo>
                      <a:pt x="f10" y="f11"/>
                      <a:pt x="f6" y="f12"/>
                      <a:pt x="f8" y="f8"/>
                    </a:cubicBezTo>
                    <a:cubicBezTo>
                      <a:pt x="f8" y="f7"/>
                      <a:pt x="f13" y="f7"/>
                      <a:pt x="f12" y="f7"/>
                    </a:cubicBezTo>
                    <a:cubicBezTo>
                      <a:pt x="f12" y="f7"/>
                      <a:pt x="f12" y="f7"/>
                      <a:pt x="f12" y="f7"/>
                    </a:cubicBezTo>
                    <a:cubicBezTo>
                      <a:pt x="f14" y="f8"/>
                      <a:pt x="f5" y="f15"/>
                      <a:pt x="f5" y="f14"/>
                    </a:cubicBezTo>
                    <a:cubicBezTo>
                      <a:pt x="f9" y="f5"/>
                      <a:pt x="f12" y="f5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2F7BB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6" name="Freeform 757">
                <a:extLst>
                  <a:ext uri="{FF2B5EF4-FFF2-40B4-BE49-F238E27FC236}">
                    <a16:creationId xmlns:a16="http://schemas.microsoft.com/office/drawing/2014/main" id="{BFC63229-8229-8E35-B57A-88777356F17A}"/>
                  </a:ext>
                </a:extLst>
              </p:cNvPr>
              <p:cNvSpPr/>
              <p:nvPr/>
            </p:nvSpPr>
            <p:spPr>
              <a:xfrm>
                <a:off x="7793038" y="4600575"/>
                <a:ext cx="23810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12"/>
                  <a:gd name="f8" fmla="val 6"/>
                  <a:gd name="f9" fmla="val 2"/>
                  <a:gd name="f10" fmla="val 7"/>
                  <a:gd name="f11" fmla="val 3"/>
                  <a:gd name="f12" fmla="val 1"/>
                  <a:gd name="f13" fmla="val 4"/>
                  <a:gd name="f14" fmla="val 5"/>
                  <a:gd name="f15" fmla="val 8"/>
                  <a:gd name="f16" fmla="val 9"/>
                  <a:gd name="f17" fmla="val 11"/>
                  <a:gd name="f18" fmla="+- 0 0 -90"/>
                  <a:gd name="f19" fmla="*/ f3 1 10"/>
                  <a:gd name="f20" fmla="*/ f4 1 12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10"/>
                  <a:gd name="f29" fmla="*/ f25 1 12"/>
                  <a:gd name="f30" fmla="*/ 6 f26 1"/>
                  <a:gd name="f31" fmla="*/ 12 f25 1"/>
                  <a:gd name="f32" fmla="*/ 3 f26 1"/>
                  <a:gd name="f33" fmla="*/ 2 f25 1"/>
                  <a:gd name="f34" fmla="*/ 5 f26 1"/>
                  <a:gd name="f35" fmla="*/ 1 f25 1"/>
                  <a:gd name="f36" fmla="*/ 8 f26 1"/>
                  <a:gd name="f37" fmla="*/ 8 f25 1"/>
                  <a:gd name="f38" fmla="+- f27 0 f1"/>
                  <a:gd name="f39" fmla="*/ f30 1 10"/>
                  <a:gd name="f40" fmla="*/ f31 1 12"/>
                  <a:gd name="f41" fmla="*/ f32 1 10"/>
                  <a:gd name="f42" fmla="*/ f33 1 12"/>
                  <a:gd name="f43" fmla="*/ f34 1 10"/>
                  <a:gd name="f44" fmla="*/ f35 1 12"/>
                  <a:gd name="f45" fmla="*/ f36 1 10"/>
                  <a:gd name="f46" fmla="*/ f37 1 12"/>
                  <a:gd name="f47" fmla="*/ 0 1 f28"/>
                  <a:gd name="f48" fmla="*/ f22 1 f28"/>
                  <a:gd name="f49" fmla="*/ 0 1 f29"/>
                  <a:gd name="f50" fmla="*/ f23 1 f29"/>
                  <a:gd name="f51" fmla="*/ f39 1 f28"/>
                  <a:gd name="f52" fmla="*/ f40 1 f29"/>
                  <a:gd name="f53" fmla="*/ f41 1 f28"/>
                  <a:gd name="f54" fmla="*/ f42 1 f29"/>
                  <a:gd name="f55" fmla="*/ f43 1 f28"/>
                  <a:gd name="f56" fmla="*/ f44 1 f29"/>
                  <a:gd name="f57" fmla="*/ f45 1 f28"/>
                  <a:gd name="f58" fmla="*/ f46 1 f29"/>
                  <a:gd name="f59" fmla="*/ f47 f19 1"/>
                  <a:gd name="f60" fmla="*/ f48 f19 1"/>
                  <a:gd name="f61" fmla="*/ f50 f20 1"/>
                  <a:gd name="f62" fmla="*/ f49 f20 1"/>
                  <a:gd name="f63" fmla="*/ f51 f19 1"/>
                  <a:gd name="f64" fmla="*/ f52 f20 1"/>
                  <a:gd name="f65" fmla="*/ f53 f19 1"/>
                  <a:gd name="f66" fmla="*/ f54 f20 1"/>
                  <a:gd name="f67" fmla="*/ f55 f19 1"/>
                  <a:gd name="f68" fmla="*/ f56 f20 1"/>
                  <a:gd name="f69" fmla="*/ f57 f19 1"/>
                  <a:gd name="f70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3" y="f64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63" y="f64"/>
                  </a:cxn>
                </a:cxnLst>
                <a:rect l="f59" t="f62" r="f60" b="f61"/>
                <a:pathLst>
                  <a:path w="10" h="12">
                    <a:moveTo>
                      <a:pt x="f8" y="f7"/>
                    </a:moveTo>
                    <a:cubicBezTo>
                      <a:pt x="f9" y="f6"/>
                      <a:pt x="f5" y="f10"/>
                      <a:pt x="f11" y="f9"/>
                    </a:cubicBezTo>
                    <a:cubicBezTo>
                      <a:pt x="f11" y="f12"/>
                      <a:pt x="f13" y="f5"/>
                      <a:pt x="f14" y="f12"/>
                    </a:cubicBezTo>
                    <a:cubicBezTo>
                      <a:pt x="f10" y="f11"/>
                      <a:pt x="f6" y="f14"/>
                      <a:pt x="f15" y="f15"/>
                    </a:cubicBezTo>
                    <a:cubicBezTo>
                      <a:pt x="f10" y="f16"/>
                      <a:pt x="f8" y="f17"/>
                      <a:pt x="f8" y="f7"/>
                    </a:cubicBezTo>
                    <a:close/>
                  </a:path>
                </a:pathLst>
              </a:custGeom>
              <a:solidFill>
                <a:srgbClr val="C32F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7" name="Freeform 758">
                <a:extLst>
                  <a:ext uri="{FF2B5EF4-FFF2-40B4-BE49-F238E27FC236}">
                    <a16:creationId xmlns:a16="http://schemas.microsoft.com/office/drawing/2014/main" id="{E39140ED-57CF-9B17-F35E-8C5CE05B2AE8}"/>
                  </a:ext>
                </a:extLst>
              </p:cNvPr>
              <p:cNvSpPr/>
              <p:nvPr/>
            </p:nvSpPr>
            <p:spPr>
              <a:xfrm>
                <a:off x="7545391" y="4770443"/>
                <a:ext cx="9528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6"/>
                  <a:gd name="f8" fmla="val 2"/>
                  <a:gd name="f9" fmla="val 3"/>
                  <a:gd name="f10" fmla="val 5"/>
                  <a:gd name="f11" fmla="val 1"/>
                  <a:gd name="f12" fmla="+- 0 0 -90"/>
                  <a:gd name="f13" fmla="*/ f3 1 4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4"/>
                  <a:gd name="f24" fmla="*/ 2 f20 1"/>
                  <a:gd name="f25" fmla="*/ 0 f19 1"/>
                  <a:gd name="f26" fmla="*/ 4 f20 1"/>
                  <a:gd name="f27" fmla="*/ 3 f19 1"/>
                  <a:gd name="f28" fmla="*/ 6 f19 1"/>
                  <a:gd name="f29" fmla="*/ 0 f20 1"/>
                  <a:gd name="f30" fmla="*/ 4 f19 1"/>
                  <a:gd name="f31" fmla="+- f21 0 f1"/>
                  <a:gd name="f32" fmla="*/ f24 1 4"/>
                  <a:gd name="f33" fmla="*/ f25 1 6"/>
                  <a:gd name="f34" fmla="*/ f26 1 4"/>
                  <a:gd name="f35" fmla="*/ f27 1 6"/>
                  <a:gd name="f36" fmla="*/ f28 1 6"/>
                  <a:gd name="f37" fmla="*/ f29 1 4"/>
                  <a:gd name="f38" fmla="*/ f30 1 6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2"/>
                  <a:gd name="f48" fmla="*/ f37 1 f23"/>
                  <a:gd name="f49" fmla="*/ f38 1 f22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4 1"/>
                  <a:gd name="f59" fmla="*/ f48 f13 1"/>
                  <a:gd name="f60" fmla="*/ f49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4" y="f58"/>
                  </a:cxn>
                  <a:cxn ang="f31">
                    <a:pos x="f59" y="f60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4" h="6">
                    <a:moveTo>
                      <a:pt x="f8" y="f5"/>
                    </a:moveTo>
                    <a:cubicBezTo>
                      <a:pt x="f6" y="f5"/>
                      <a:pt x="f6" y="f8"/>
                      <a:pt x="f6" y="f9"/>
                    </a:cubicBezTo>
                    <a:cubicBezTo>
                      <a:pt x="f6" y="f10"/>
                      <a:pt x="f6" y="f7"/>
                      <a:pt x="f8" y="f7"/>
                    </a:cubicBezTo>
                    <a:cubicBezTo>
                      <a:pt x="f11" y="f7"/>
                      <a:pt x="f5" y="f7"/>
                      <a:pt x="f5" y="f6"/>
                    </a:cubicBezTo>
                    <a:cubicBezTo>
                      <a:pt x="f5" y="f8"/>
                      <a:pt x="f5" y="f11"/>
                      <a:pt x="f8" y="f5"/>
                    </a:cubicBezTo>
                    <a:close/>
                  </a:path>
                </a:pathLst>
              </a:custGeom>
              <a:solidFill>
                <a:srgbClr val="EEDB7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8" name="Freeform 759">
                <a:extLst>
                  <a:ext uri="{FF2B5EF4-FFF2-40B4-BE49-F238E27FC236}">
                    <a16:creationId xmlns:a16="http://schemas.microsoft.com/office/drawing/2014/main" id="{E2ED88B2-88D4-CC88-F2D9-A77DA465D5A9}"/>
                  </a:ext>
                </a:extLst>
              </p:cNvPr>
              <p:cNvSpPr/>
              <p:nvPr/>
            </p:nvSpPr>
            <p:spPr>
              <a:xfrm>
                <a:off x="7953378" y="4875215"/>
                <a:ext cx="11109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3"/>
                  <a:gd name="f8" fmla="val 2"/>
                  <a:gd name="f9" fmla="val 4"/>
                  <a:gd name="f10" fmla="val 1"/>
                  <a:gd name="f11" fmla="+- 0 0 -90"/>
                  <a:gd name="f12" fmla="*/ f3 1 5"/>
                  <a:gd name="f13" fmla="*/ f4 1 5"/>
                  <a:gd name="f14" fmla="val f5"/>
                  <a:gd name="f15" fmla="val f6"/>
                  <a:gd name="f16" fmla="*/ f11 f0 1"/>
                  <a:gd name="f17" fmla="+- f15 0 f14"/>
                  <a:gd name="f18" fmla="*/ f16 1 f2"/>
                  <a:gd name="f19" fmla="*/ f17 1 5"/>
                  <a:gd name="f20" fmla="*/ 3 f17 1"/>
                  <a:gd name="f21" fmla="*/ 0 f17 1"/>
                  <a:gd name="f22" fmla="*/ 5 f17 1"/>
                  <a:gd name="f23" fmla="*/ 2 f17 1"/>
                  <a:gd name="f24" fmla="+- f18 0 f1"/>
                  <a:gd name="f25" fmla="*/ f20 1 5"/>
                  <a:gd name="f26" fmla="*/ f21 1 5"/>
                  <a:gd name="f27" fmla="*/ f22 1 5"/>
                  <a:gd name="f28" fmla="*/ f23 1 5"/>
                  <a:gd name="f29" fmla="*/ 0 1 f19"/>
                  <a:gd name="f30" fmla="*/ f15 1 f19"/>
                  <a:gd name="f31" fmla="*/ f25 1 f19"/>
                  <a:gd name="f32" fmla="*/ f26 1 f19"/>
                  <a:gd name="f33" fmla="*/ f27 1 f19"/>
                  <a:gd name="f34" fmla="*/ f28 1 f19"/>
                  <a:gd name="f35" fmla="*/ f29 f12 1"/>
                  <a:gd name="f36" fmla="*/ f30 f12 1"/>
                  <a:gd name="f37" fmla="*/ f30 f13 1"/>
                  <a:gd name="f38" fmla="*/ f29 f13 1"/>
                  <a:gd name="f39" fmla="*/ f31 f12 1"/>
                  <a:gd name="f40" fmla="*/ f32 f13 1"/>
                  <a:gd name="f41" fmla="*/ f33 f12 1"/>
                  <a:gd name="f42" fmla="*/ f31 f13 1"/>
                  <a:gd name="f43" fmla="*/ f34 f12 1"/>
                  <a:gd name="f44" fmla="*/ f33 f13 1"/>
                  <a:gd name="f45" fmla="*/ f32 f12 1"/>
                  <a:gd name="f46" fmla="*/ f34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9" y="f40"/>
                  </a:cxn>
                  <a:cxn ang="f24">
                    <a:pos x="f41" y="f42"/>
                  </a:cxn>
                  <a:cxn ang="f24">
                    <a:pos x="f43" y="f44"/>
                  </a:cxn>
                  <a:cxn ang="f24">
                    <a:pos x="f45" y="f46"/>
                  </a:cxn>
                  <a:cxn ang="f24">
                    <a:pos x="f39" y="f40"/>
                  </a:cxn>
                </a:cxnLst>
                <a:rect l="f35" t="f38" r="f36" b="f37"/>
                <a:pathLst>
                  <a:path w="5" h="5">
                    <a:moveTo>
                      <a:pt x="f7" y="f5"/>
                    </a:moveTo>
                    <a:cubicBezTo>
                      <a:pt x="f6" y="f5"/>
                      <a:pt x="f6" y="f8"/>
                      <a:pt x="f6" y="f7"/>
                    </a:cubicBezTo>
                    <a:cubicBezTo>
                      <a:pt x="f9" y="f9"/>
                      <a:pt x="f9" y="f6"/>
                      <a:pt x="f8" y="f6"/>
                    </a:cubicBezTo>
                    <a:cubicBezTo>
                      <a:pt x="f10" y="f6"/>
                      <a:pt x="f5" y="f9"/>
                      <a:pt x="f5" y="f8"/>
                    </a:cubicBezTo>
                    <a:cubicBezTo>
                      <a:pt x="f5" y="f10"/>
                      <a:pt x="f8" y="f5"/>
                      <a:pt x="f7" y="f5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59" name="Freeform 760">
                <a:extLst>
                  <a:ext uri="{FF2B5EF4-FFF2-40B4-BE49-F238E27FC236}">
                    <a16:creationId xmlns:a16="http://schemas.microsoft.com/office/drawing/2014/main" id="{DFA3C82F-891F-B0B2-635A-B97045B6B7C7}"/>
                  </a:ext>
                </a:extLst>
              </p:cNvPr>
              <p:cNvSpPr/>
              <p:nvPr/>
            </p:nvSpPr>
            <p:spPr>
              <a:xfrm>
                <a:off x="9005889" y="4638678"/>
                <a:ext cx="66678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8"/>
                  <a:gd name="f7" fmla="val 29"/>
                  <a:gd name="f8" fmla="val 6"/>
                  <a:gd name="f9" fmla="val 8"/>
                  <a:gd name="f10" fmla="val 1"/>
                  <a:gd name="f11" fmla="val 10"/>
                  <a:gd name="f12" fmla="val 3"/>
                  <a:gd name="f13" fmla="val 11"/>
                  <a:gd name="f14" fmla="val 5"/>
                  <a:gd name="f15" fmla="val 13"/>
                  <a:gd name="f16" fmla="val 9"/>
                  <a:gd name="f17" fmla="val 15"/>
                  <a:gd name="f18" fmla="val 18"/>
                  <a:gd name="f19" fmla="val 12"/>
                  <a:gd name="f20" fmla="val 20"/>
                  <a:gd name="f21" fmla="val 21"/>
                  <a:gd name="f22" fmla="val 14"/>
                  <a:gd name="f23" fmla="val 22"/>
                  <a:gd name="f24" fmla="val 27"/>
                  <a:gd name="f25" fmla="val 25"/>
                  <a:gd name="f26" fmla="val 19"/>
                  <a:gd name="f27" fmla="val 2"/>
                  <a:gd name="f28" fmla="val 4"/>
                  <a:gd name="f29" fmla="+- 0 0 -90"/>
                  <a:gd name="f30" fmla="*/ f3 1 28"/>
                  <a:gd name="f31" fmla="*/ f4 1 29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8"/>
                  <a:gd name="f40" fmla="*/ f36 1 29"/>
                  <a:gd name="f41" fmla="*/ 6 f37 1"/>
                  <a:gd name="f42" fmla="*/ 0 f36 1"/>
                  <a:gd name="f43" fmla="*/ 11 f37 1"/>
                  <a:gd name="f44" fmla="*/ 5 f36 1"/>
                  <a:gd name="f45" fmla="*/ 18 f37 1"/>
                  <a:gd name="f46" fmla="*/ 12 f36 1"/>
                  <a:gd name="f47" fmla="*/ 22 f37 1"/>
                  <a:gd name="f48" fmla="*/ 15 f36 1"/>
                  <a:gd name="f49" fmla="*/ 19 f37 1"/>
                  <a:gd name="f50" fmla="*/ 29 f36 1"/>
                  <a:gd name="f51" fmla="*/ 9 f37 1"/>
                  <a:gd name="f52" fmla="*/ 18 f36 1"/>
                  <a:gd name="f53" fmla="*/ 5 f37 1"/>
                  <a:gd name="f54" fmla="*/ 13 f36 1"/>
                  <a:gd name="f55" fmla="*/ 1 f37 1"/>
                  <a:gd name="f56" fmla="*/ 8 f36 1"/>
                  <a:gd name="f57" fmla="+- f38 0 f1"/>
                  <a:gd name="f58" fmla="*/ f41 1 28"/>
                  <a:gd name="f59" fmla="*/ f42 1 29"/>
                  <a:gd name="f60" fmla="*/ f43 1 28"/>
                  <a:gd name="f61" fmla="*/ f44 1 29"/>
                  <a:gd name="f62" fmla="*/ f45 1 28"/>
                  <a:gd name="f63" fmla="*/ f46 1 29"/>
                  <a:gd name="f64" fmla="*/ f47 1 28"/>
                  <a:gd name="f65" fmla="*/ f48 1 29"/>
                  <a:gd name="f66" fmla="*/ f49 1 28"/>
                  <a:gd name="f67" fmla="*/ f50 1 29"/>
                  <a:gd name="f68" fmla="*/ f51 1 28"/>
                  <a:gd name="f69" fmla="*/ f52 1 29"/>
                  <a:gd name="f70" fmla="*/ f53 1 28"/>
                  <a:gd name="f71" fmla="*/ f54 1 29"/>
                  <a:gd name="f72" fmla="*/ f55 1 28"/>
                  <a:gd name="f73" fmla="*/ f56 1 29"/>
                  <a:gd name="f74" fmla="*/ 0 1 f39"/>
                  <a:gd name="f75" fmla="*/ f33 1 f39"/>
                  <a:gd name="f76" fmla="*/ 0 1 f40"/>
                  <a:gd name="f77" fmla="*/ f34 1 f40"/>
                  <a:gd name="f78" fmla="*/ f58 1 f39"/>
                  <a:gd name="f79" fmla="*/ f59 1 f40"/>
                  <a:gd name="f80" fmla="*/ f60 1 f39"/>
                  <a:gd name="f81" fmla="*/ f61 1 f40"/>
                  <a:gd name="f82" fmla="*/ f62 1 f39"/>
                  <a:gd name="f83" fmla="*/ f63 1 f40"/>
                  <a:gd name="f84" fmla="*/ f64 1 f39"/>
                  <a:gd name="f85" fmla="*/ f65 1 f40"/>
                  <a:gd name="f86" fmla="*/ f66 1 f39"/>
                  <a:gd name="f87" fmla="*/ f67 1 f40"/>
                  <a:gd name="f88" fmla="*/ f68 1 f39"/>
                  <a:gd name="f89" fmla="*/ f69 1 f40"/>
                  <a:gd name="f90" fmla="*/ f70 1 f39"/>
                  <a:gd name="f91" fmla="*/ f71 1 f40"/>
                  <a:gd name="f92" fmla="*/ f72 1 f39"/>
                  <a:gd name="f93" fmla="*/ f73 1 f40"/>
                  <a:gd name="f94" fmla="*/ f74 f30 1"/>
                  <a:gd name="f95" fmla="*/ f75 f30 1"/>
                  <a:gd name="f96" fmla="*/ f77 f31 1"/>
                  <a:gd name="f97" fmla="*/ f76 f31 1"/>
                  <a:gd name="f98" fmla="*/ f78 f30 1"/>
                  <a:gd name="f99" fmla="*/ f79 f31 1"/>
                  <a:gd name="f100" fmla="*/ f80 f30 1"/>
                  <a:gd name="f101" fmla="*/ f81 f31 1"/>
                  <a:gd name="f102" fmla="*/ f82 f30 1"/>
                  <a:gd name="f103" fmla="*/ f83 f31 1"/>
                  <a:gd name="f104" fmla="*/ f84 f30 1"/>
                  <a:gd name="f105" fmla="*/ f85 f31 1"/>
                  <a:gd name="f106" fmla="*/ f86 f30 1"/>
                  <a:gd name="f107" fmla="*/ f87 f31 1"/>
                  <a:gd name="f108" fmla="*/ f88 f30 1"/>
                  <a:gd name="f109" fmla="*/ f89 f31 1"/>
                  <a:gd name="f110" fmla="*/ f90 f30 1"/>
                  <a:gd name="f111" fmla="*/ f91 f31 1"/>
                  <a:gd name="f112" fmla="*/ f92 f30 1"/>
                  <a:gd name="f113" fmla="*/ f93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8" y="f109"/>
                  </a:cxn>
                  <a:cxn ang="f57">
                    <a:pos x="f110" y="f111"/>
                  </a:cxn>
                  <a:cxn ang="f57">
                    <a:pos x="f112" y="f113"/>
                  </a:cxn>
                  <a:cxn ang="f57">
                    <a:pos x="f98" y="f99"/>
                  </a:cxn>
                </a:cxnLst>
                <a:rect l="f94" t="f97" r="f95" b="f96"/>
                <a:pathLst>
                  <a:path w="28" h="29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3"/>
                      <a:pt x="f18" y="f19"/>
                    </a:cubicBezTo>
                    <a:cubicBezTo>
                      <a:pt x="f20" y="f15"/>
                      <a:pt x="f21" y="f22"/>
                      <a:pt x="f23" y="f17"/>
                    </a:cubicBezTo>
                    <a:cubicBezTo>
                      <a:pt x="f6" y="f21"/>
                      <a:pt x="f24" y="f25"/>
                      <a:pt x="f26" y="f7"/>
                    </a:cubicBezTo>
                    <a:cubicBezTo>
                      <a:pt x="f17" y="f24"/>
                      <a:pt x="f11" y="f25"/>
                      <a:pt x="f16" y="f18"/>
                    </a:cubicBezTo>
                    <a:cubicBezTo>
                      <a:pt x="f16" y="f17"/>
                      <a:pt x="f8" y="f17"/>
                      <a:pt x="f14" y="f15"/>
                    </a:cubicBezTo>
                    <a:cubicBezTo>
                      <a:pt x="f12" y="f19"/>
                      <a:pt x="f27" y="f11"/>
                      <a:pt x="f10" y="f9"/>
                    </a:cubicBezTo>
                    <a:cubicBezTo>
                      <a:pt x="f10" y="f28"/>
                      <a:pt x="f5" y="f5"/>
                      <a:pt x="f8" y="f5"/>
                    </a:cubicBezTo>
                    <a:close/>
                  </a:path>
                </a:pathLst>
              </a:custGeom>
              <a:solidFill>
                <a:srgbClr val="4DAB3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0" name="Freeform 761">
                <a:extLst>
                  <a:ext uri="{FF2B5EF4-FFF2-40B4-BE49-F238E27FC236}">
                    <a16:creationId xmlns:a16="http://schemas.microsoft.com/office/drawing/2014/main" id="{438D6A99-DC34-16ED-F29D-F41D21A06C87}"/>
                  </a:ext>
                </a:extLst>
              </p:cNvPr>
              <p:cNvSpPr/>
              <p:nvPr/>
            </p:nvSpPr>
            <p:spPr>
              <a:xfrm>
                <a:off x="8896353" y="4638678"/>
                <a:ext cx="39684" cy="4762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20"/>
                  <a:gd name="f8" fmla="val 13"/>
                  <a:gd name="f9" fmla="val 11"/>
                  <a:gd name="f10" fmla="val 19"/>
                  <a:gd name="f11" fmla="val 9"/>
                  <a:gd name="f12" fmla="val 6"/>
                  <a:gd name="f13" fmla="val 1"/>
                  <a:gd name="f14" fmla="val 5"/>
                  <a:gd name="f15" fmla="val 3"/>
                  <a:gd name="f16" fmla="val 2"/>
                  <a:gd name="f17" fmla="val 7"/>
                  <a:gd name="f18" fmla="val 10"/>
                  <a:gd name="f19" fmla="val 16"/>
                  <a:gd name="f20" fmla="val 14"/>
                  <a:gd name="f21" fmla="+- 0 0 -90"/>
                  <a:gd name="f22" fmla="*/ f3 1 17"/>
                  <a:gd name="f23" fmla="*/ f4 1 20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7"/>
                  <a:gd name="f32" fmla="*/ f28 1 20"/>
                  <a:gd name="f33" fmla="*/ 13 f29 1"/>
                  <a:gd name="f34" fmla="*/ 17 f28 1"/>
                  <a:gd name="f35" fmla="*/ 6 f29 1"/>
                  <a:gd name="f36" fmla="*/ 3 f29 1"/>
                  <a:gd name="f37" fmla="*/ 2 f28 1"/>
                  <a:gd name="f38" fmla="*/ 3 f28 1"/>
                  <a:gd name="f39" fmla="+- f30 0 f1"/>
                  <a:gd name="f40" fmla="*/ f33 1 17"/>
                  <a:gd name="f41" fmla="*/ f34 1 20"/>
                  <a:gd name="f42" fmla="*/ f35 1 17"/>
                  <a:gd name="f43" fmla="*/ f36 1 17"/>
                  <a:gd name="f44" fmla="*/ f37 1 20"/>
                  <a:gd name="f45" fmla="*/ f38 1 20"/>
                  <a:gd name="f46" fmla="*/ 0 1 f31"/>
                  <a:gd name="f47" fmla="*/ f25 1 f31"/>
                  <a:gd name="f48" fmla="*/ 0 1 f32"/>
                  <a:gd name="f49" fmla="*/ f26 1 f32"/>
                  <a:gd name="f50" fmla="*/ f40 1 f31"/>
                  <a:gd name="f51" fmla="*/ f41 1 f32"/>
                  <a:gd name="f52" fmla="*/ f42 1 f31"/>
                  <a:gd name="f53" fmla="*/ f43 1 f31"/>
                  <a:gd name="f54" fmla="*/ f44 1 f32"/>
                  <a:gd name="f55" fmla="*/ f45 1 f32"/>
                  <a:gd name="f56" fmla="*/ f46 f22 1"/>
                  <a:gd name="f57" fmla="*/ f47 f22 1"/>
                  <a:gd name="f58" fmla="*/ f49 f23 1"/>
                  <a:gd name="f59" fmla="*/ f48 f23 1"/>
                  <a:gd name="f60" fmla="*/ f50 f22 1"/>
                  <a:gd name="f61" fmla="*/ f51 f23 1"/>
                  <a:gd name="f62" fmla="*/ f52 f22 1"/>
                  <a:gd name="f63" fmla="*/ f53 f22 1"/>
                  <a:gd name="f64" fmla="*/ f54 f23 1"/>
                  <a:gd name="f65" fmla="*/ f55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9">
                    <a:pos x="f60" y="f61"/>
                  </a:cxn>
                  <a:cxn ang="f39">
                    <a:pos x="f62" y="f61"/>
                  </a:cxn>
                  <a:cxn ang="f39">
                    <a:pos x="f63" y="f64"/>
                  </a:cxn>
                  <a:cxn ang="f39">
                    <a:pos x="f60" y="f65"/>
                  </a:cxn>
                  <a:cxn ang="f39">
                    <a:pos x="f60" y="f61"/>
                  </a:cxn>
                </a:cxnLst>
                <a:rect l="f56" t="f59" r="f57" b="f58"/>
                <a:pathLst>
                  <a:path w="17" h="20">
                    <a:moveTo>
                      <a:pt x="f8" y="f6"/>
                    </a:moveTo>
                    <a:cubicBezTo>
                      <a:pt x="f9" y="f10"/>
                      <a:pt x="f11" y="f7"/>
                      <a:pt x="f12" y="f6"/>
                    </a:cubicBezTo>
                    <a:cubicBezTo>
                      <a:pt x="f13" y="f8"/>
                      <a:pt x="f5" y="f14"/>
                      <a:pt x="f15" y="f16"/>
                    </a:cubicBezTo>
                    <a:cubicBezTo>
                      <a:pt x="f17" y="f5"/>
                      <a:pt x="f18" y="f13"/>
                      <a:pt x="f8" y="f15"/>
                    </a:cubicBezTo>
                    <a:cubicBezTo>
                      <a:pt x="f6" y="f12"/>
                      <a:pt x="f19" y="f20"/>
                      <a:pt x="f8" y="f6"/>
                    </a:cubicBezTo>
                    <a:close/>
                  </a:path>
                </a:pathLst>
              </a:custGeom>
              <a:solidFill>
                <a:srgbClr val="76B5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1" name="Freeform 762">
                <a:extLst>
                  <a:ext uri="{FF2B5EF4-FFF2-40B4-BE49-F238E27FC236}">
                    <a16:creationId xmlns:a16="http://schemas.microsoft.com/office/drawing/2014/main" id="{9CADF948-682C-F358-5728-443B82E45AEE}"/>
                  </a:ext>
                </a:extLst>
              </p:cNvPr>
              <p:cNvSpPr/>
              <p:nvPr/>
            </p:nvSpPr>
            <p:spPr>
              <a:xfrm>
                <a:off x="9036055" y="4545016"/>
                <a:ext cx="92070" cy="8572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8"/>
                  <a:gd name="f7" fmla="val 36"/>
                  <a:gd name="f8" fmla="val 21"/>
                  <a:gd name="f9" fmla="val 28"/>
                  <a:gd name="f10" fmla="val 15"/>
                  <a:gd name="f11" fmla="val 24"/>
                  <a:gd name="f12" fmla="val 11"/>
                  <a:gd name="f13" fmla="val 17"/>
                  <a:gd name="f14" fmla="val 4"/>
                  <a:gd name="f15" fmla="val 14"/>
                  <a:gd name="f16" fmla="val 8"/>
                  <a:gd name="f17" fmla="val 1"/>
                  <a:gd name="f18" fmla="val 2"/>
                  <a:gd name="f19" fmla="val 3"/>
                  <a:gd name="f20" fmla="val 10"/>
                  <a:gd name="f21" fmla="val 12"/>
                  <a:gd name="f22" fmla="val 16"/>
                  <a:gd name="f23" fmla="val 23"/>
                  <a:gd name="f24" fmla="val 32"/>
                  <a:gd name="f25" fmla="val 20"/>
                  <a:gd name="f26" fmla="val 30"/>
                  <a:gd name="f27" fmla="val 37"/>
                  <a:gd name="f28" fmla="val 35"/>
                  <a:gd name="f29" fmla="val 34"/>
                  <a:gd name="f30" fmla="val 26"/>
                  <a:gd name="f31" fmla="+- 0 0 -90"/>
                  <a:gd name="f32" fmla="*/ f3 1 38"/>
                  <a:gd name="f33" fmla="*/ f4 1 36"/>
                  <a:gd name="f34" fmla="val f5"/>
                  <a:gd name="f35" fmla="val f6"/>
                  <a:gd name="f36" fmla="val f7"/>
                  <a:gd name="f37" fmla="*/ f31 f0 1"/>
                  <a:gd name="f38" fmla="+- f36 0 f34"/>
                  <a:gd name="f39" fmla="+- f35 0 f34"/>
                  <a:gd name="f40" fmla="*/ f37 1 f2"/>
                  <a:gd name="f41" fmla="*/ f39 1 38"/>
                  <a:gd name="f42" fmla="*/ f38 1 36"/>
                  <a:gd name="f43" fmla="*/ 21 f39 1"/>
                  <a:gd name="f44" fmla="*/ 28 f38 1"/>
                  <a:gd name="f45" fmla="*/ 4 f39 1"/>
                  <a:gd name="f46" fmla="*/ 14 f38 1"/>
                  <a:gd name="f47" fmla="*/ 1 f39 1"/>
                  <a:gd name="f48" fmla="*/ 4 f38 1"/>
                  <a:gd name="f49" fmla="*/ 1 f38 1"/>
                  <a:gd name="f50" fmla="*/ 10 f39 1"/>
                  <a:gd name="f51" fmla="*/ 8 f38 1"/>
                  <a:gd name="f52" fmla="*/ 15 f39 1"/>
                  <a:gd name="f53" fmla="*/ 11 f38 1"/>
                  <a:gd name="f54" fmla="*/ 17 f39 1"/>
                  <a:gd name="f55" fmla="*/ 36 f39 1"/>
                  <a:gd name="f56" fmla="*/ 35 f39 1"/>
                  <a:gd name="f57" fmla="*/ 34 f38 1"/>
                  <a:gd name="f58" fmla="*/ 30 f39 1"/>
                  <a:gd name="f59" fmla="*/ 35 f38 1"/>
                  <a:gd name="f60" fmla="+- f40 0 f1"/>
                  <a:gd name="f61" fmla="*/ f43 1 38"/>
                  <a:gd name="f62" fmla="*/ f44 1 36"/>
                  <a:gd name="f63" fmla="*/ f45 1 38"/>
                  <a:gd name="f64" fmla="*/ f46 1 36"/>
                  <a:gd name="f65" fmla="*/ f47 1 38"/>
                  <a:gd name="f66" fmla="*/ f48 1 36"/>
                  <a:gd name="f67" fmla="*/ f49 1 36"/>
                  <a:gd name="f68" fmla="*/ f50 1 38"/>
                  <a:gd name="f69" fmla="*/ f51 1 36"/>
                  <a:gd name="f70" fmla="*/ f52 1 38"/>
                  <a:gd name="f71" fmla="*/ f53 1 36"/>
                  <a:gd name="f72" fmla="*/ f54 1 38"/>
                  <a:gd name="f73" fmla="*/ f55 1 38"/>
                  <a:gd name="f74" fmla="*/ f56 1 38"/>
                  <a:gd name="f75" fmla="*/ f57 1 36"/>
                  <a:gd name="f76" fmla="*/ f58 1 38"/>
                  <a:gd name="f77" fmla="*/ f59 1 36"/>
                  <a:gd name="f78" fmla="*/ 0 1 f41"/>
                  <a:gd name="f79" fmla="*/ f35 1 f41"/>
                  <a:gd name="f80" fmla="*/ 0 1 f42"/>
                  <a:gd name="f81" fmla="*/ f36 1 f42"/>
                  <a:gd name="f82" fmla="*/ f61 1 f41"/>
                  <a:gd name="f83" fmla="*/ f62 1 f42"/>
                  <a:gd name="f84" fmla="*/ f63 1 f41"/>
                  <a:gd name="f85" fmla="*/ f64 1 f42"/>
                  <a:gd name="f86" fmla="*/ f65 1 f41"/>
                  <a:gd name="f87" fmla="*/ f66 1 f42"/>
                  <a:gd name="f88" fmla="*/ f67 1 f42"/>
                  <a:gd name="f89" fmla="*/ f68 1 f41"/>
                  <a:gd name="f90" fmla="*/ f69 1 f42"/>
                  <a:gd name="f91" fmla="*/ f70 1 f41"/>
                  <a:gd name="f92" fmla="*/ f71 1 f42"/>
                  <a:gd name="f93" fmla="*/ f72 1 f41"/>
                  <a:gd name="f94" fmla="*/ f73 1 f41"/>
                  <a:gd name="f95" fmla="*/ f74 1 f41"/>
                  <a:gd name="f96" fmla="*/ f75 1 f42"/>
                  <a:gd name="f97" fmla="*/ f76 1 f41"/>
                  <a:gd name="f98" fmla="*/ f77 1 f42"/>
                  <a:gd name="f99" fmla="*/ f78 f32 1"/>
                  <a:gd name="f100" fmla="*/ f79 f32 1"/>
                  <a:gd name="f101" fmla="*/ f81 f33 1"/>
                  <a:gd name="f102" fmla="*/ f80 f33 1"/>
                  <a:gd name="f103" fmla="*/ f82 f32 1"/>
                  <a:gd name="f104" fmla="*/ f83 f33 1"/>
                  <a:gd name="f105" fmla="*/ f84 f32 1"/>
                  <a:gd name="f106" fmla="*/ f85 f33 1"/>
                  <a:gd name="f107" fmla="*/ f86 f32 1"/>
                  <a:gd name="f108" fmla="*/ f87 f33 1"/>
                  <a:gd name="f109" fmla="*/ f88 f33 1"/>
                  <a:gd name="f110" fmla="*/ f89 f32 1"/>
                  <a:gd name="f111" fmla="*/ f90 f33 1"/>
                  <a:gd name="f112" fmla="*/ f91 f32 1"/>
                  <a:gd name="f113" fmla="*/ f92 f33 1"/>
                  <a:gd name="f114" fmla="*/ f93 f32 1"/>
                  <a:gd name="f115" fmla="*/ f94 f32 1"/>
                  <a:gd name="f116" fmla="*/ f95 f32 1"/>
                  <a:gd name="f117" fmla="*/ f96 f33 1"/>
                  <a:gd name="f118" fmla="*/ f97 f32 1"/>
                  <a:gd name="f119" fmla="*/ f98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5" y="f109"/>
                  </a:cxn>
                  <a:cxn ang="f60">
                    <a:pos x="f110" y="f111"/>
                  </a:cxn>
                  <a:cxn ang="f60">
                    <a:pos x="f112" y="f113"/>
                  </a:cxn>
                  <a:cxn ang="f60">
                    <a:pos x="f114" y="f113"/>
                  </a:cxn>
                  <a:cxn ang="f60">
                    <a:pos x="f115" y="f104"/>
                  </a:cxn>
                  <a:cxn ang="f60">
                    <a:pos x="f116" y="f117"/>
                  </a:cxn>
                  <a:cxn ang="f60">
                    <a:pos x="f118" y="f119"/>
                  </a:cxn>
                  <a:cxn ang="f60">
                    <a:pos x="f103" y="f104"/>
                  </a:cxn>
                </a:cxnLst>
                <a:rect l="f99" t="f102" r="f100" b="f101"/>
                <a:pathLst>
                  <a:path w="38" h="3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2"/>
                      <a:pt x="f5" y="f16"/>
                      <a:pt x="f17" y="f14"/>
                    </a:cubicBezTo>
                    <a:cubicBezTo>
                      <a:pt x="f18" y="f19"/>
                      <a:pt x="f18" y="f5"/>
                      <a:pt x="f14" y="f17"/>
                    </a:cubicBezTo>
                    <a:cubicBezTo>
                      <a:pt x="f16" y="f18"/>
                      <a:pt x="f12" y="f19"/>
                      <a:pt x="f20" y="f16"/>
                    </a:cubicBezTo>
                    <a:cubicBezTo>
                      <a:pt x="f20" y="f12"/>
                      <a:pt x="f21" y="f21"/>
                      <a:pt x="f10" y="f12"/>
                    </a:cubicBezTo>
                    <a:cubicBezTo>
                      <a:pt x="f10" y="f12"/>
                      <a:pt x="f22" y="f20"/>
                      <a:pt x="f13" y="f12"/>
                    </a:cubicBezTo>
                    <a:cubicBezTo>
                      <a:pt x="f23" y="f22"/>
                      <a:pt x="f24" y="f25"/>
                      <a:pt x="f7" y="f9"/>
                    </a:cubicBezTo>
                    <a:cubicBezTo>
                      <a:pt x="f6" y="f26"/>
                      <a:pt x="f27" y="f24"/>
                      <a:pt x="f28" y="f29"/>
                    </a:cubicBezTo>
                    <a:cubicBezTo>
                      <a:pt x="f29" y="f7"/>
                      <a:pt x="f24" y="f7"/>
                      <a:pt x="f26" y="f28"/>
                    </a:cubicBezTo>
                    <a:cubicBezTo>
                      <a:pt x="f30" y="f29"/>
                      <a:pt x="f23" y="f24"/>
                      <a:pt x="f8" y="f9"/>
                    </a:cubicBezTo>
                    <a:close/>
                  </a:path>
                </a:pathLst>
              </a:custGeom>
              <a:solidFill>
                <a:srgbClr val="4A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2" name="Freeform 763">
                <a:extLst>
                  <a:ext uri="{FF2B5EF4-FFF2-40B4-BE49-F238E27FC236}">
                    <a16:creationId xmlns:a16="http://schemas.microsoft.com/office/drawing/2014/main" id="{FA4144F8-E8CF-CC87-0DFF-CEAFD3179D63}"/>
                  </a:ext>
                </a:extLst>
              </p:cNvPr>
              <p:cNvSpPr/>
              <p:nvPr/>
            </p:nvSpPr>
            <p:spPr>
              <a:xfrm>
                <a:off x="9045573" y="4614867"/>
                <a:ext cx="65086" cy="68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7"/>
                  <a:gd name="f7" fmla="val 29"/>
                  <a:gd name="f8" fmla="val 5"/>
                  <a:gd name="f9" fmla="val 14"/>
                  <a:gd name="f10" fmla="val 9"/>
                  <a:gd name="f11" fmla="val 6"/>
                  <a:gd name="f12" fmla="val 4"/>
                  <a:gd name="f13" fmla="val 3"/>
                  <a:gd name="f14" fmla="val 7"/>
                  <a:gd name="f15" fmla="val 8"/>
                  <a:gd name="f16" fmla="val 2"/>
                  <a:gd name="f17" fmla="val 12"/>
                  <a:gd name="f18" fmla="val 15"/>
                  <a:gd name="f19" fmla="val 21"/>
                  <a:gd name="f20" fmla="val 22"/>
                  <a:gd name="f21" fmla="val 16"/>
                  <a:gd name="f22" fmla="val 24"/>
                  <a:gd name="f23" fmla="val 18"/>
                  <a:gd name="f24" fmla="val 19"/>
                  <a:gd name="f25" fmla="val 26"/>
                  <a:gd name="f26" fmla="val 23"/>
                  <a:gd name="f27" fmla="val 28"/>
                  <a:gd name="f28" fmla="val 11"/>
                  <a:gd name="f29" fmla="val 20"/>
                  <a:gd name="f30" fmla="+- 0 0 -90"/>
                  <a:gd name="f31" fmla="*/ f3 1 27"/>
                  <a:gd name="f32" fmla="*/ f4 1 29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27"/>
                  <a:gd name="f41" fmla="*/ f37 1 29"/>
                  <a:gd name="f42" fmla="*/ 5 f38 1"/>
                  <a:gd name="f43" fmla="*/ 14 f37 1"/>
                  <a:gd name="f44" fmla="*/ 4 f38 1"/>
                  <a:gd name="f45" fmla="*/ 3 f37 1"/>
                  <a:gd name="f46" fmla="*/ 9 f38 1"/>
                  <a:gd name="f47" fmla="*/ 4 f37 1"/>
                  <a:gd name="f48" fmla="*/ 21 f38 1"/>
                  <a:gd name="f49" fmla="*/ 15 f37 1"/>
                  <a:gd name="f50" fmla="*/ 22 f38 1"/>
                  <a:gd name="f51" fmla="*/ 16 f37 1"/>
                  <a:gd name="f52" fmla="*/ 26 f38 1"/>
                  <a:gd name="f53" fmla="*/ 23 f37 1"/>
                  <a:gd name="f54" fmla="*/ 28 f37 1"/>
                  <a:gd name="f55" fmla="*/ 14 f38 1"/>
                  <a:gd name="f56" fmla="*/ 24 f37 1"/>
                  <a:gd name="f57" fmla="+- f39 0 f1"/>
                  <a:gd name="f58" fmla="*/ f42 1 27"/>
                  <a:gd name="f59" fmla="*/ f43 1 29"/>
                  <a:gd name="f60" fmla="*/ f44 1 27"/>
                  <a:gd name="f61" fmla="*/ f45 1 29"/>
                  <a:gd name="f62" fmla="*/ f46 1 27"/>
                  <a:gd name="f63" fmla="*/ f47 1 29"/>
                  <a:gd name="f64" fmla="*/ f48 1 27"/>
                  <a:gd name="f65" fmla="*/ f49 1 29"/>
                  <a:gd name="f66" fmla="*/ f50 1 27"/>
                  <a:gd name="f67" fmla="*/ f51 1 29"/>
                  <a:gd name="f68" fmla="*/ f52 1 27"/>
                  <a:gd name="f69" fmla="*/ f53 1 29"/>
                  <a:gd name="f70" fmla="*/ f54 1 29"/>
                  <a:gd name="f71" fmla="*/ f55 1 27"/>
                  <a:gd name="f72" fmla="*/ f56 1 29"/>
                  <a:gd name="f73" fmla="*/ 0 1 f40"/>
                  <a:gd name="f74" fmla="*/ f34 1 f40"/>
                  <a:gd name="f75" fmla="*/ 0 1 f41"/>
                  <a:gd name="f76" fmla="*/ f35 1 f41"/>
                  <a:gd name="f77" fmla="*/ f58 1 f40"/>
                  <a:gd name="f78" fmla="*/ f59 1 f41"/>
                  <a:gd name="f79" fmla="*/ f60 1 f40"/>
                  <a:gd name="f80" fmla="*/ f61 1 f41"/>
                  <a:gd name="f81" fmla="*/ f62 1 f40"/>
                  <a:gd name="f82" fmla="*/ f63 1 f41"/>
                  <a:gd name="f83" fmla="*/ f64 1 f40"/>
                  <a:gd name="f84" fmla="*/ f65 1 f41"/>
                  <a:gd name="f85" fmla="*/ f66 1 f40"/>
                  <a:gd name="f86" fmla="*/ f67 1 f41"/>
                  <a:gd name="f87" fmla="*/ f68 1 f40"/>
                  <a:gd name="f88" fmla="*/ f69 1 f41"/>
                  <a:gd name="f89" fmla="*/ f70 1 f41"/>
                  <a:gd name="f90" fmla="*/ f71 1 f40"/>
                  <a:gd name="f91" fmla="*/ f72 1 f41"/>
                  <a:gd name="f92" fmla="*/ f73 f31 1"/>
                  <a:gd name="f93" fmla="*/ f74 f31 1"/>
                  <a:gd name="f94" fmla="*/ f76 f32 1"/>
                  <a:gd name="f95" fmla="*/ f75 f32 1"/>
                  <a:gd name="f96" fmla="*/ f77 f31 1"/>
                  <a:gd name="f97" fmla="*/ f78 f32 1"/>
                  <a:gd name="f98" fmla="*/ f79 f31 1"/>
                  <a:gd name="f99" fmla="*/ f80 f32 1"/>
                  <a:gd name="f100" fmla="*/ f81 f31 1"/>
                  <a:gd name="f101" fmla="*/ f82 f32 1"/>
                  <a:gd name="f102" fmla="*/ f83 f31 1"/>
                  <a:gd name="f103" fmla="*/ f84 f32 1"/>
                  <a:gd name="f104" fmla="*/ f85 f31 1"/>
                  <a:gd name="f105" fmla="*/ f86 f32 1"/>
                  <a:gd name="f106" fmla="*/ f87 f31 1"/>
                  <a:gd name="f107" fmla="*/ f88 f32 1"/>
                  <a:gd name="f108" fmla="*/ f89 f32 1"/>
                  <a:gd name="f109" fmla="*/ f90 f31 1"/>
                  <a:gd name="f110" fmla="*/ f91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7">
                    <a:pos x="f96" y="f97"/>
                  </a:cxn>
                  <a:cxn ang="f57">
                    <a:pos x="f98" y="f99"/>
                  </a:cxn>
                  <a:cxn ang="f57">
                    <a:pos x="f100" y="f101"/>
                  </a:cxn>
                  <a:cxn ang="f57">
                    <a:pos x="f102" y="f103"/>
                  </a:cxn>
                  <a:cxn ang="f57">
                    <a:pos x="f104" y="f105"/>
                  </a:cxn>
                  <a:cxn ang="f57">
                    <a:pos x="f106" y="f107"/>
                  </a:cxn>
                  <a:cxn ang="f57">
                    <a:pos x="f102" y="f108"/>
                  </a:cxn>
                  <a:cxn ang="f57">
                    <a:pos x="f109" y="f110"/>
                  </a:cxn>
                  <a:cxn ang="f57">
                    <a:pos x="f96" y="f97"/>
                  </a:cxn>
                </a:cxnLst>
                <a:rect l="f92" t="f95" r="f93" b="f94"/>
                <a:pathLst>
                  <a:path w="27" h="29">
                    <a:moveTo>
                      <a:pt x="f8" y="f9"/>
                    </a:moveTo>
                    <a:cubicBezTo>
                      <a:pt x="f5" y="f10"/>
                      <a:pt x="f5" y="f11"/>
                      <a:pt x="f12" y="f13"/>
                    </a:cubicBezTo>
                    <a:cubicBezTo>
                      <a:pt x="f14" y="f5"/>
                      <a:pt x="f15" y="f16"/>
                      <a:pt x="f10" y="f12"/>
                    </a:cubicBezTo>
                    <a:cubicBezTo>
                      <a:pt x="f17" y="f10"/>
                      <a:pt x="f18" y="f9"/>
                      <a:pt x="f19" y="f18"/>
                    </a:cubicBezTo>
                    <a:cubicBezTo>
                      <a:pt x="f20" y="f18"/>
                      <a:pt x="f20" y="f18"/>
                      <a:pt x="f20" y="f21"/>
                    </a:cubicBezTo>
                    <a:cubicBezTo>
                      <a:pt x="f22" y="f23"/>
                      <a:pt x="f6" y="f24"/>
                      <a:pt x="f25" y="f26"/>
                    </a:cubicBezTo>
                    <a:cubicBezTo>
                      <a:pt x="f25" y="f25"/>
                      <a:pt x="f22" y="f6"/>
                      <a:pt x="f19" y="f27"/>
                    </a:cubicBezTo>
                    <a:cubicBezTo>
                      <a:pt x="f23" y="f7"/>
                      <a:pt x="f21" y="f6"/>
                      <a:pt x="f9" y="f22"/>
                    </a:cubicBezTo>
                    <a:cubicBezTo>
                      <a:pt x="f28" y="f29"/>
                      <a:pt x="f15" y="f21"/>
                      <a:pt x="f8" y="f9"/>
                    </a:cubicBezTo>
                    <a:close/>
                  </a:path>
                </a:pathLst>
              </a:custGeom>
              <a:solidFill>
                <a:srgbClr val="4BAA3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3" name="Freeform 764">
                <a:extLst>
                  <a:ext uri="{FF2B5EF4-FFF2-40B4-BE49-F238E27FC236}">
                    <a16:creationId xmlns:a16="http://schemas.microsoft.com/office/drawing/2014/main" id="{1F3CB251-6C46-A4D1-B861-14FF93228077}"/>
                  </a:ext>
                </a:extLst>
              </p:cNvPr>
              <p:cNvSpPr/>
              <p:nvPr/>
            </p:nvSpPr>
            <p:spPr>
              <a:xfrm>
                <a:off x="9072567" y="4503740"/>
                <a:ext cx="50804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"/>
                  <a:gd name="f7" fmla="val 16"/>
                  <a:gd name="f8" fmla="val 7"/>
                  <a:gd name="f9" fmla="val 1"/>
                  <a:gd name="f10" fmla="val 5"/>
                  <a:gd name="f11" fmla="val 4"/>
                  <a:gd name="f12" fmla="val 2"/>
                  <a:gd name="f13" fmla="val 3"/>
                  <a:gd name="f14" fmla="val 8"/>
                  <a:gd name="f15" fmla="val 10"/>
                  <a:gd name="f16" fmla="val 15"/>
                  <a:gd name="f17" fmla="val 17"/>
                  <a:gd name="f18" fmla="val 20"/>
                  <a:gd name="f19" fmla="val 11"/>
                  <a:gd name="f20" fmla="val 12"/>
                  <a:gd name="f21" fmla="val 13"/>
                  <a:gd name="f22" fmla="val 19"/>
                  <a:gd name="f23" fmla="val 14"/>
                  <a:gd name="f24" fmla="val 9"/>
                  <a:gd name="f25" fmla="val 6"/>
                  <a:gd name="f26" fmla="+- 0 0 -90"/>
                  <a:gd name="f27" fmla="*/ f3 1 21"/>
                  <a:gd name="f28" fmla="*/ f4 1 16"/>
                  <a:gd name="f29" fmla="val f5"/>
                  <a:gd name="f30" fmla="val f6"/>
                  <a:gd name="f31" fmla="val f7"/>
                  <a:gd name="f32" fmla="*/ f26 f0 1"/>
                  <a:gd name="f33" fmla="+- f31 0 f29"/>
                  <a:gd name="f34" fmla="+- f30 0 f29"/>
                  <a:gd name="f35" fmla="*/ f32 1 f2"/>
                  <a:gd name="f36" fmla="*/ f34 1 21"/>
                  <a:gd name="f37" fmla="*/ f33 1 16"/>
                  <a:gd name="f38" fmla="*/ 0 f34 1"/>
                  <a:gd name="f39" fmla="*/ 7 f33 1"/>
                  <a:gd name="f40" fmla="*/ 2 f34 1"/>
                  <a:gd name="f41" fmla="*/ 2 f33 1"/>
                  <a:gd name="f42" fmla="*/ 5 f34 1"/>
                  <a:gd name="f43" fmla="*/ 1 f33 1"/>
                  <a:gd name="f44" fmla="*/ 10 f34 1"/>
                  <a:gd name="f45" fmla="*/ 3 f33 1"/>
                  <a:gd name="f46" fmla="*/ 20 f34 1"/>
                  <a:gd name="f47" fmla="*/ 10 f33 1"/>
                  <a:gd name="f48" fmla="*/ 13 f33 1"/>
                  <a:gd name="f49" fmla="*/ 15 f34 1"/>
                  <a:gd name="f50" fmla="*/ 15 f33 1"/>
                  <a:gd name="f51" fmla="*/ 9 f34 1"/>
                  <a:gd name="f52" fmla="*/ 12 f33 1"/>
                  <a:gd name="f53" fmla="+- f35 0 f1"/>
                  <a:gd name="f54" fmla="*/ f38 1 21"/>
                  <a:gd name="f55" fmla="*/ f39 1 16"/>
                  <a:gd name="f56" fmla="*/ f40 1 21"/>
                  <a:gd name="f57" fmla="*/ f41 1 16"/>
                  <a:gd name="f58" fmla="*/ f42 1 21"/>
                  <a:gd name="f59" fmla="*/ f43 1 16"/>
                  <a:gd name="f60" fmla="*/ f44 1 21"/>
                  <a:gd name="f61" fmla="*/ f45 1 16"/>
                  <a:gd name="f62" fmla="*/ f46 1 21"/>
                  <a:gd name="f63" fmla="*/ f47 1 16"/>
                  <a:gd name="f64" fmla="*/ f48 1 16"/>
                  <a:gd name="f65" fmla="*/ f49 1 21"/>
                  <a:gd name="f66" fmla="*/ f50 1 16"/>
                  <a:gd name="f67" fmla="*/ f51 1 21"/>
                  <a:gd name="f68" fmla="*/ f52 1 16"/>
                  <a:gd name="f69" fmla="*/ 0 1 f36"/>
                  <a:gd name="f70" fmla="*/ f30 1 f36"/>
                  <a:gd name="f71" fmla="*/ 0 1 f37"/>
                  <a:gd name="f72" fmla="*/ f31 1 f37"/>
                  <a:gd name="f73" fmla="*/ f54 1 f36"/>
                  <a:gd name="f74" fmla="*/ f55 1 f37"/>
                  <a:gd name="f75" fmla="*/ f56 1 f36"/>
                  <a:gd name="f76" fmla="*/ f57 1 f37"/>
                  <a:gd name="f77" fmla="*/ f58 1 f36"/>
                  <a:gd name="f78" fmla="*/ f59 1 f37"/>
                  <a:gd name="f79" fmla="*/ f60 1 f36"/>
                  <a:gd name="f80" fmla="*/ f61 1 f37"/>
                  <a:gd name="f81" fmla="*/ f62 1 f36"/>
                  <a:gd name="f82" fmla="*/ f63 1 f37"/>
                  <a:gd name="f83" fmla="*/ f64 1 f37"/>
                  <a:gd name="f84" fmla="*/ f65 1 f36"/>
                  <a:gd name="f85" fmla="*/ f66 1 f37"/>
                  <a:gd name="f86" fmla="*/ f67 1 f36"/>
                  <a:gd name="f87" fmla="*/ f68 1 f37"/>
                  <a:gd name="f88" fmla="*/ f69 f27 1"/>
                  <a:gd name="f89" fmla="*/ f70 f27 1"/>
                  <a:gd name="f90" fmla="*/ f72 f28 1"/>
                  <a:gd name="f91" fmla="*/ f71 f28 1"/>
                  <a:gd name="f92" fmla="*/ f73 f27 1"/>
                  <a:gd name="f93" fmla="*/ f74 f28 1"/>
                  <a:gd name="f94" fmla="*/ f75 f27 1"/>
                  <a:gd name="f95" fmla="*/ f76 f28 1"/>
                  <a:gd name="f96" fmla="*/ f77 f27 1"/>
                  <a:gd name="f97" fmla="*/ f78 f28 1"/>
                  <a:gd name="f98" fmla="*/ f79 f27 1"/>
                  <a:gd name="f99" fmla="*/ f80 f28 1"/>
                  <a:gd name="f100" fmla="*/ f81 f27 1"/>
                  <a:gd name="f101" fmla="*/ f82 f28 1"/>
                  <a:gd name="f102" fmla="*/ f83 f28 1"/>
                  <a:gd name="f103" fmla="*/ f84 f27 1"/>
                  <a:gd name="f104" fmla="*/ f85 f28 1"/>
                  <a:gd name="f105" fmla="*/ f86 f27 1"/>
                  <a:gd name="f106" fmla="*/ f87 f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3">
                    <a:pos x="f92" y="f93"/>
                  </a:cxn>
                  <a:cxn ang="f53">
                    <a:pos x="f94" y="f95"/>
                  </a:cxn>
                  <a:cxn ang="f53">
                    <a:pos x="f96" y="f97"/>
                  </a:cxn>
                  <a:cxn ang="f53">
                    <a:pos x="f98" y="f99"/>
                  </a:cxn>
                  <a:cxn ang="f53">
                    <a:pos x="f100" y="f101"/>
                  </a:cxn>
                  <a:cxn ang="f53">
                    <a:pos x="f100" y="f102"/>
                  </a:cxn>
                  <a:cxn ang="f53">
                    <a:pos x="f103" y="f104"/>
                  </a:cxn>
                  <a:cxn ang="f53">
                    <a:pos x="f105" y="f106"/>
                  </a:cxn>
                  <a:cxn ang="f53">
                    <a:pos x="f92" y="f93"/>
                  </a:cxn>
                </a:cxnLst>
                <a:rect l="f88" t="f91" r="f89" b="f90"/>
                <a:pathLst>
                  <a:path w="21" h="16">
                    <a:moveTo>
                      <a:pt x="f5" y="f8"/>
                    </a:moveTo>
                    <a:cubicBezTo>
                      <a:pt x="f9" y="f10"/>
                      <a:pt x="f9" y="f11"/>
                      <a:pt x="f12" y="f12"/>
                    </a:cubicBezTo>
                    <a:cubicBezTo>
                      <a:pt x="f13" y="f9"/>
                      <a:pt x="f11" y="f5"/>
                      <a:pt x="f10" y="f9"/>
                    </a:cubicBezTo>
                    <a:cubicBezTo>
                      <a:pt x="f10" y="f8"/>
                      <a:pt x="f14" y="f13"/>
                      <a:pt x="f15" y="f13"/>
                    </a:cubicBezTo>
                    <a:cubicBezTo>
                      <a:pt x="f16" y="f13"/>
                      <a:pt x="f17" y="f8"/>
                      <a:pt x="f18" y="f15"/>
                    </a:cubicBezTo>
                    <a:cubicBezTo>
                      <a:pt x="f6" y="f19"/>
                      <a:pt x="f6" y="f20"/>
                      <a:pt x="f18" y="f21"/>
                    </a:cubicBezTo>
                    <a:cubicBezTo>
                      <a:pt x="f22" y="f23"/>
                      <a:pt x="f17" y="f7"/>
                      <a:pt x="f16" y="f16"/>
                    </a:cubicBezTo>
                    <a:cubicBezTo>
                      <a:pt x="f20" y="f16"/>
                      <a:pt x="f15" y="f21"/>
                      <a:pt x="f24" y="f20"/>
                    </a:cubicBezTo>
                    <a:cubicBezTo>
                      <a:pt x="f25" y="f24"/>
                      <a:pt x="f13" y="f14"/>
                      <a:pt x="f5" y="f8"/>
                    </a:cubicBezTo>
                    <a:close/>
                  </a:path>
                </a:pathLst>
              </a:custGeom>
              <a:solidFill>
                <a:srgbClr val="52A94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4" name="Freeform 765">
                <a:extLst>
                  <a:ext uri="{FF2B5EF4-FFF2-40B4-BE49-F238E27FC236}">
                    <a16:creationId xmlns:a16="http://schemas.microsoft.com/office/drawing/2014/main" id="{F5A4AF32-A3A8-E33B-133D-D053EC9B4ECB}"/>
                  </a:ext>
                </a:extLst>
              </p:cNvPr>
              <p:cNvSpPr/>
              <p:nvPr/>
            </p:nvSpPr>
            <p:spPr>
              <a:xfrm>
                <a:off x="9016998" y="4583119"/>
                <a:ext cx="31747" cy="3810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16"/>
                  <a:gd name="f8" fmla="val 9"/>
                  <a:gd name="f9" fmla="val 6"/>
                  <a:gd name="f10" fmla="val 8"/>
                  <a:gd name="f11" fmla="val 12"/>
                  <a:gd name="f12" fmla="val 11"/>
                  <a:gd name="f13" fmla="val 10"/>
                  <a:gd name="f14" fmla="val 14"/>
                  <a:gd name="f15" fmla="val 7"/>
                  <a:gd name="f16" fmla="val 5"/>
                  <a:gd name="f17" fmla="val 4"/>
                  <a:gd name="f18" fmla="val 2"/>
                  <a:gd name="f19" fmla="val 1"/>
                  <a:gd name="f20" fmla="val 3"/>
                  <a:gd name="f21" fmla="+- 0 0 -90"/>
                  <a:gd name="f22" fmla="*/ f3 1 13"/>
                  <a:gd name="f23" fmla="*/ f4 1 16"/>
                  <a:gd name="f24" fmla="val f5"/>
                  <a:gd name="f25" fmla="val f6"/>
                  <a:gd name="f26" fmla="val f7"/>
                  <a:gd name="f27" fmla="*/ f21 f0 1"/>
                  <a:gd name="f28" fmla="+- f26 0 f24"/>
                  <a:gd name="f29" fmla="+- f25 0 f24"/>
                  <a:gd name="f30" fmla="*/ f27 1 f2"/>
                  <a:gd name="f31" fmla="*/ f29 1 13"/>
                  <a:gd name="f32" fmla="*/ f28 1 16"/>
                  <a:gd name="f33" fmla="*/ 9 f29 1"/>
                  <a:gd name="f34" fmla="*/ 6 f28 1"/>
                  <a:gd name="f35" fmla="*/ 10 f29 1"/>
                  <a:gd name="f36" fmla="*/ 14 f28 1"/>
                  <a:gd name="f37" fmla="*/ 5 f29 1"/>
                  <a:gd name="f38" fmla="*/ 12 f28 1"/>
                  <a:gd name="f39" fmla="*/ 2 f29 1"/>
                  <a:gd name="f40" fmla="*/ 10 f28 1"/>
                  <a:gd name="f41" fmla="*/ 1 f29 1"/>
                  <a:gd name="f42" fmla="*/ 8 f28 1"/>
                  <a:gd name="f43" fmla="*/ 3 f29 1"/>
                  <a:gd name="f44" fmla="*/ 7 f28 1"/>
                  <a:gd name="f45" fmla="+- f30 0 f1"/>
                  <a:gd name="f46" fmla="*/ f33 1 13"/>
                  <a:gd name="f47" fmla="*/ f34 1 16"/>
                  <a:gd name="f48" fmla="*/ f35 1 13"/>
                  <a:gd name="f49" fmla="*/ f36 1 16"/>
                  <a:gd name="f50" fmla="*/ f37 1 13"/>
                  <a:gd name="f51" fmla="*/ f38 1 16"/>
                  <a:gd name="f52" fmla="*/ f39 1 13"/>
                  <a:gd name="f53" fmla="*/ f40 1 16"/>
                  <a:gd name="f54" fmla="*/ f41 1 13"/>
                  <a:gd name="f55" fmla="*/ f42 1 16"/>
                  <a:gd name="f56" fmla="*/ f43 1 13"/>
                  <a:gd name="f57" fmla="*/ f44 1 16"/>
                  <a:gd name="f58" fmla="*/ 0 1 f31"/>
                  <a:gd name="f59" fmla="*/ f25 1 f31"/>
                  <a:gd name="f60" fmla="*/ 0 1 f32"/>
                  <a:gd name="f61" fmla="*/ f26 1 f32"/>
                  <a:gd name="f62" fmla="*/ f46 1 f31"/>
                  <a:gd name="f63" fmla="*/ f47 1 f32"/>
                  <a:gd name="f64" fmla="*/ f48 1 f31"/>
                  <a:gd name="f65" fmla="*/ f49 1 f32"/>
                  <a:gd name="f66" fmla="*/ f50 1 f31"/>
                  <a:gd name="f67" fmla="*/ f51 1 f32"/>
                  <a:gd name="f68" fmla="*/ f52 1 f31"/>
                  <a:gd name="f69" fmla="*/ f53 1 f32"/>
                  <a:gd name="f70" fmla="*/ f54 1 f31"/>
                  <a:gd name="f71" fmla="*/ f55 1 f32"/>
                  <a:gd name="f72" fmla="*/ f56 1 f31"/>
                  <a:gd name="f73" fmla="*/ f57 1 f32"/>
                  <a:gd name="f74" fmla="*/ f58 f22 1"/>
                  <a:gd name="f75" fmla="*/ f59 f22 1"/>
                  <a:gd name="f76" fmla="*/ f61 f23 1"/>
                  <a:gd name="f77" fmla="*/ f60 f23 1"/>
                  <a:gd name="f78" fmla="*/ f62 f22 1"/>
                  <a:gd name="f79" fmla="*/ f63 f23 1"/>
                  <a:gd name="f80" fmla="*/ f64 f22 1"/>
                  <a:gd name="f81" fmla="*/ f65 f23 1"/>
                  <a:gd name="f82" fmla="*/ f66 f22 1"/>
                  <a:gd name="f83" fmla="*/ f67 f23 1"/>
                  <a:gd name="f84" fmla="*/ f68 f22 1"/>
                  <a:gd name="f85" fmla="*/ f69 f23 1"/>
                  <a:gd name="f86" fmla="*/ f70 f22 1"/>
                  <a:gd name="f87" fmla="*/ f71 f23 1"/>
                  <a:gd name="f88" fmla="*/ f72 f22 1"/>
                  <a:gd name="f89" fmla="*/ f7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78" y="f79"/>
                  </a:cxn>
                  <a:cxn ang="f45">
                    <a:pos x="f80" y="f81"/>
                  </a:cxn>
                  <a:cxn ang="f45">
                    <a:pos x="f82" y="f83"/>
                  </a:cxn>
                  <a:cxn ang="f45">
                    <a:pos x="f84" y="f85"/>
                  </a:cxn>
                  <a:cxn ang="f45">
                    <a:pos x="f86" y="f87"/>
                  </a:cxn>
                  <a:cxn ang="f45">
                    <a:pos x="f88" y="f89"/>
                  </a:cxn>
                  <a:cxn ang="f45">
                    <a:pos x="f82" y="f79"/>
                  </a:cxn>
                  <a:cxn ang="f45">
                    <a:pos x="f78" y="f79"/>
                  </a:cxn>
                </a:cxnLst>
                <a:rect l="f74" t="f77" r="f75" b="f76"/>
                <a:pathLst>
                  <a:path w="13" h="16">
                    <a:moveTo>
                      <a:pt x="f8" y="f9"/>
                    </a:moveTo>
                    <a:cubicBezTo>
                      <a:pt x="f6" y="f10"/>
                      <a:pt x="f11" y="f12"/>
                      <a:pt x="f13" y="f14"/>
                    </a:cubicBezTo>
                    <a:cubicBezTo>
                      <a:pt x="f10" y="f7"/>
                      <a:pt x="f15" y="f6"/>
                      <a:pt x="f16" y="f11"/>
                    </a:cubicBezTo>
                    <a:cubicBezTo>
                      <a:pt x="f17" y="f11"/>
                      <a:pt x="f17" y="f13"/>
                      <a:pt x="f18" y="f13"/>
                    </a:cubicBezTo>
                    <a:cubicBezTo>
                      <a:pt x="f19" y="f8"/>
                      <a:pt x="f5" y="f8"/>
                      <a:pt x="f19" y="f10"/>
                    </a:cubicBezTo>
                    <a:cubicBezTo>
                      <a:pt x="f19" y="f9"/>
                      <a:pt x="f18" y="f15"/>
                      <a:pt x="f20" y="f15"/>
                    </a:cubicBezTo>
                    <a:cubicBezTo>
                      <a:pt x="f17" y="f10"/>
                      <a:pt x="f16" y="f15"/>
                      <a:pt x="f16" y="f9"/>
                    </a:cubicBezTo>
                    <a:cubicBezTo>
                      <a:pt x="f9" y="f5"/>
                      <a:pt x="f10" y="f9"/>
                      <a:pt x="f8" y="f9"/>
                    </a:cubicBezTo>
                    <a:close/>
                  </a:path>
                </a:pathLst>
              </a:custGeom>
              <a:solidFill>
                <a:srgbClr val="81B76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5" name="Freeform 766">
                <a:extLst>
                  <a:ext uri="{FF2B5EF4-FFF2-40B4-BE49-F238E27FC236}">
                    <a16:creationId xmlns:a16="http://schemas.microsoft.com/office/drawing/2014/main" id="{D4623E0E-1268-0B51-D866-E2647AF523C1}"/>
                  </a:ext>
                </a:extLst>
              </p:cNvPr>
              <p:cNvSpPr/>
              <p:nvPr/>
            </p:nvSpPr>
            <p:spPr>
              <a:xfrm>
                <a:off x="8988423" y="4610103"/>
                <a:ext cx="22229" cy="3016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3"/>
                  <a:gd name="f8" fmla="val 7"/>
                  <a:gd name="f9" fmla="val 8"/>
                  <a:gd name="f10" fmla="val 10"/>
                  <a:gd name="f11" fmla="val 6"/>
                  <a:gd name="f12" fmla="val 11"/>
                  <a:gd name="f13" fmla="val 4"/>
                  <a:gd name="f14" fmla="val 2"/>
                  <a:gd name="f15" fmla="val 12"/>
                  <a:gd name="f16" fmla="val 1"/>
                  <a:gd name="f17" fmla="val 5"/>
                  <a:gd name="f18" fmla="+- 0 0 -90"/>
                  <a:gd name="f19" fmla="*/ f3 1 9"/>
                  <a:gd name="f20" fmla="*/ f4 1 13"/>
                  <a:gd name="f21" fmla="val f5"/>
                  <a:gd name="f22" fmla="val f6"/>
                  <a:gd name="f23" fmla="val f7"/>
                  <a:gd name="f24" fmla="*/ f18 f0 1"/>
                  <a:gd name="f25" fmla="+- f23 0 f21"/>
                  <a:gd name="f26" fmla="+- f22 0 f21"/>
                  <a:gd name="f27" fmla="*/ f24 1 f2"/>
                  <a:gd name="f28" fmla="*/ f26 1 9"/>
                  <a:gd name="f29" fmla="*/ f25 1 13"/>
                  <a:gd name="f30" fmla="*/ 9 f26 1"/>
                  <a:gd name="f31" fmla="*/ 7 f25 1"/>
                  <a:gd name="f32" fmla="*/ 7 f26 1"/>
                  <a:gd name="f33" fmla="*/ 10 f25 1"/>
                  <a:gd name="f34" fmla="*/ 4 f26 1"/>
                  <a:gd name="f35" fmla="*/ 13 f25 1"/>
                  <a:gd name="f36" fmla="*/ 2 f26 1"/>
                  <a:gd name="f37" fmla="*/ 9 f25 1"/>
                  <a:gd name="f38" fmla="*/ 0 f26 1"/>
                  <a:gd name="f39" fmla="*/ 6 f25 1"/>
                  <a:gd name="f40" fmla="*/ 1 f25 1"/>
                  <a:gd name="f41" fmla="+- f27 0 f1"/>
                  <a:gd name="f42" fmla="*/ f30 1 9"/>
                  <a:gd name="f43" fmla="*/ f31 1 13"/>
                  <a:gd name="f44" fmla="*/ f32 1 9"/>
                  <a:gd name="f45" fmla="*/ f33 1 13"/>
                  <a:gd name="f46" fmla="*/ f34 1 9"/>
                  <a:gd name="f47" fmla="*/ f35 1 13"/>
                  <a:gd name="f48" fmla="*/ f36 1 9"/>
                  <a:gd name="f49" fmla="*/ f37 1 13"/>
                  <a:gd name="f50" fmla="*/ f38 1 9"/>
                  <a:gd name="f51" fmla="*/ f39 1 13"/>
                  <a:gd name="f52" fmla="*/ f40 1 13"/>
                  <a:gd name="f53" fmla="*/ 0 1 f28"/>
                  <a:gd name="f54" fmla="*/ f22 1 f28"/>
                  <a:gd name="f55" fmla="*/ 0 1 f29"/>
                  <a:gd name="f56" fmla="*/ f23 1 f29"/>
                  <a:gd name="f57" fmla="*/ f42 1 f28"/>
                  <a:gd name="f58" fmla="*/ f43 1 f29"/>
                  <a:gd name="f59" fmla="*/ f44 1 f28"/>
                  <a:gd name="f60" fmla="*/ f45 1 f29"/>
                  <a:gd name="f61" fmla="*/ f46 1 f28"/>
                  <a:gd name="f62" fmla="*/ f47 1 f29"/>
                  <a:gd name="f63" fmla="*/ f48 1 f28"/>
                  <a:gd name="f64" fmla="*/ f49 1 f29"/>
                  <a:gd name="f65" fmla="*/ f50 1 f28"/>
                  <a:gd name="f66" fmla="*/ f51 1 f29"/>
                  <a:gd name="f67" fmla="*/ f52 1 f29"/>
                  <a:gd name="f68" fmla="*/ f53 f19 1"/>
                  <a:gd name="f69" fmla="*/ f54 f19 1"/>
                  <a:gd name="f70" fmla="*/ f56 f20 1"/>
                  <a:gd name="f71" fmla="*/ f55 f20 1"/>
                  <a:gd name="f72" fmla="*/ f57 f19 1"/>
                  <a:gd name="f73" fmla="*/ f58 f20 1"/>
                  <a:gd name="f74" fmla="*/ f59 f19 1"/>
                  <a:gd name="f75" fmla="*/ f60 f20 1"/>
                  <a:gd name="f76" fmla="*/ f61 f19 1"/>
                  <a:gd name="f77" fmla="*/ f62 f20 1"/>
                  <a:gd name="f78" fmla="*/ f63 f19 1"/>
                  <a:gd name="f79" fmla="*/ f64 f20 1"/>
                  <a:gd name="f80" fmla="*/ f65 f19 1"/>
                  <a:gd name="f81" fmla="*/ f66 f20 1"/>
                  <a:gd name="f82" fmla="*/ f67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1">
                    <a:pos x="f72" y="f73"/>
                  </a:cxn>
                  <a:cxn ang="f41">
                    <a:pos x="f74" y="f75"/>
                  </a:cxn>
                  <a:cxn ang="f41">
                    <a:pos x="f76" y="f77"/>
                  </a:cxn>
                  <a:cxn ang="f41">
                    <a:pos x="f78" y="f79"/>
                  </a:cxn>
                  <a:cxn ang="f41">
                    <a:pos x="f80" y="f81"/>
                  </a:cxn>
                  <a:cxn ang="f41">
                    <a:pos x="f76" y="f82"/>
                  </a:cxn>
                  <a:cxn ang="f41">
                    <a:pos x="f72" y="f73"/>
                  </a:cxn>
                </a:cxnLst>
                <a:rect l="f68" t="f71" r="f69" b="f70"/>
                <a:pathLst>
                  <a:path w="9" h="13">
                    <a:moveTo>
                      <a:pt x="f6" y="f8"/>
                    </a:moveTo>
                    <a:cubicBezTo>
                      <a:pt x="f9" y="f9"/>
                      <a:pt x="f9" y="f6"/>
                      <a:pt x="f8" y="f10"/>
                    </a:cubicBezTo>
                    <a:cubicBezTo>
                      <a:pt x="f11" y="f12"/>
                      <a:pt x="f11" y="f7"/>
                      <a:pt x="f13" y="f7"/>
                    </a:cubicBezTo>
                    <a:cubicBezTo>
                      <a:pt x="f14" y="f15"/>
                      <a:pt x="f14" y="f12"/>
                      <a:pt x="f14" y="f6"/>
                    </a:cubicBezTo>
                    <a:cubicBezTo>
                      <a:pt x="f14" y="f9"/>
                      <a:pt x="f16" y="f8"/>
                      <a:pt x="f5" y="f11"/>
                    </a:cubicBezTo>
                    <a:cubicBezTo>
                      <a:pt x="f14" y="f17"/>
                      <a:pt x="f16" y="f5"/>
                      <a:pt x="f13" y="f16"/>
                    </a:cubicBezTo>
                    <a:cubicBezTo>
                      <a:pt x="f9" y="f16"/>
                      <a:pt x="f9" y="f17"/>
                      <a:pt x="f6" y="f8"/>
                    </a:cubicBezTo>
                    <a:close/>
                  </a:path>
                </a:pathLst>
              </a:custGeom>
              <a:solidFill>
                <a:srgbClr val="67AB4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6" name="Freeform 767">
                <a:extLst>
                  <a:ext uri="{FF2B5EF4-FFF2-40B4-BE49-F238E27FC236}">
                    <a16:creationId xmlns:a16="http://schemas.microsoft.com/office/drawing/2014/main" id="{54DC3FBF-64B9-A969-6D38-3C9030982214}"/>
                  </a:ext>
                </a:extLst>
              </p:cNvPr>
              <p:cNvSpPr/>
              <p:nvPr/>
            </p:nvSpPr>
            <p:spPr>
              <a:xfrm>
                <a:off x="9040809" y="4494211"/>
                <a:ext cx="14292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3"/>
                  <a:gd name="f9" fmla="val 2"/>
                  <a:gd name="f10" fmla="val 1"/>
                  <a:gd name="f11" fmla="val 4"/>
                  <a:gd name="f12" fmla="+- 0 0 -90"/>
                  <a:gd name="f13" fmla="*/ f3 1 6"/>
                  <a:gd name="f14" fmla="*/ f4 1 6"/>
                  <a:gd name="f15" fmla="val f5"/>
                  <a:gd name="f16" fmla="val f6"/>
                  <a:gd name="f17" fmla="*/ f12 f0 1"/>
                  <a:gd name="f18" fmla="+- f16 0 f15"/>
                  <a:gd name="f19" fmla="*/ f17 1 f2"/>
                  <a:gd name="f20" fmla="*/ f18 1 6"/>
                  <a:gd name="f21" fmla="*/ 5 f18 1"/>
                  <a:gd name="f22" fmla="*/ 1 f18 1"/>
                  <a:gd name="f23" fmla="*/ 4 f18 1"/>
                  <a:gd name="f24" fmla="+- f19 0 f1"/>
                  <a:gd name="f25" fmla="*/ f21 1 6"/>
                  <a:gd name="f26" fmla="*/ f22 1 6"/>
                  <a:gd name="f27" fmla="*/ f23 1 6"/>
                  <a:gd name="f28" fmla="*/ 0 1 f20"/>
                  <a:gd name="f29" fmla="*/ f16 1 f20"/>
                  <a:gd name="f30" fmla="*/ f25 1 f20"/>
                  <a:gd name="f31" fmla="*/ f26 1 f20"/>
                  <a:gd name="f32" fmla="*/ f27 1 f20"/>
                  <a:gd name="f33" fmla="*/ f28 f13 1"/>
                  <a:gd name="f34" fmla="*/ f29 f13 1"/>
                  <a:gd name="f35" fmla="*/ f29 f14 1"/>
                  <a:gd name="f36" fmla="*/ f28 f14 1"/>
                  <a:gd name="f37" fmla="*/ f30 f13 1"/>
                  <a:gd name="f38" fmla="*/ f30 f14 1"/>
                  <a:gd name="f39" fmla="*/ f31 f13 1"/>
                  <a:gd name="f40" fmla="*/ f32 f14 1"/>
                  <a:gd name="f41" fmla="*/ f31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4">
                    <a:pos x="f37" y="f38"/>
                  </a:cxn>
                  <a:cxn ang="f24">
                    <a:pos x="f39" y="f40"/>
                  </a:cxn>
                  <a:cxn ang="f24">
                    <a:pos x="f39" y="f41"/>
                  </a:cxn>
                  <a:cxn ang="f24">
                    <a:pos x="f37" y="f41"/>
                  </a:cxn>
                  <a:cxn ang="f24">
                    <a:pos x="f37" y="f38"/>
                  </a:cxn>
                </a:cxnLst>
                <a:rect l="f33" t="f36" r="f34" b="f35"/>
                <a:pathLst>
                  <a:path w="6" h="6">
                    <a:moveTo>
                      <a:pt x="f7" y="f7"/>
                    </a:moveTo>
                    <a:cubicBezTo>
                      <a:pt x="f8" y="f6"/>
                      <a:pt x="f9" y="f7"/>
                      <a:pt x="f10" y="f11"/>
                    </a:cubicBezTo>
                    <a:cubicBezTo>
                      <a:pt x="f10" y="f8"/>
                      <a:pt x="f5" y="f9"/>
                      <a:pt x="f10" y="f10"/>
                    </a:cubicBezTo>
                    <a:cubicBezTo>
                      <a:pt x="f8" y="f5"/>
                      <a:pt x="f11" y="f5"/>
                      <a:pt x="f7" y="f10"/>
                    </a:cubicBezTo>
                    <a:cubicBezTo>
                      <a:pt x="f6" y="f8"/>
                      <a:pt x="f7" y="f11"/>
                      <a:pt x="f7" y="f7"/>
                    </a:cubicBezTo>
                    <a:close/>
                  </a:path>
                </a:pathLst>
              </a:custGeom>
              <a:solidFill>
                <a:srgbClr val="63A3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7" name="Freeform 768">
                <a:extLst>
                  <a:ext uri="{FF2B5EF4-FFF2-40B4-BE49-F238E27FC236}">
                    <a16:creationId xmlns:a16="http://schemas.microsoft.com/office/drawing/2014/main" id="{25D5A2C5-FEAE-B193-E720-BE0C641755BB}"/>
                  </a:ext>
                </a:extLst>
              </p:cNvPr>
              <p:cNvSpPr/>
              <p:nvPr/>
            </p:nvSpPr>
            <p:spPr>
              <a:xfrm>
                <a:off x="7772400" y="4706938"/>
                <a:ext cx="11109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"/>
                  <a:gd name="f7" fmla="val 6"/>
                  <a:gd name="f8" fmla="val 2"/>
                  <a:gd name="f9" fmla="val 4"/>
                  <a:gd name="f10" fmla="val 1"/>
                  <a:gd name="f11" fmla="val 3"/>
                  <a:gd name="f12" fmla="+- 0 0 -90"/>
                  <a:gd name="f13" fmla="*/ f3 1 5"/>
                  <a:gd name="f14" fmla="*/ f4 1 6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19 1 6"/>
                  <a:gd name="f23" fmla="*/ f20 1 5"/>
                  <a:gd name="f24" fmla="*/ 2 f20 1"/>
                  <a:gd name="f25" fmla="*/ 0 f19 1"/>
                  <a:gd name="f26" fmla="*/ 5 f20 1"/>
                  <a:gd name="f27" fmla="*/ 3 f19 1"/>
                  <a:gd name="f28" fmla="*/ 3 f20 1"/>
                  <a:gd name="f29" fmla="*/ 6 f19 1"/>
                  <a:gd name="f30" fmla="*/ 0 f20 1"/>
                  <a:gd name="f31" fmla="+- f21 0 f1"/>
                  <a:gd name="f32" fmla="*/ f24 1 5"/>
                  <a:gd name="f33" fmla="*/ f25 1 6"/>
                  <a:gd name="f34" fmla="*/ f26 1 5"/>
                  <a:gd name="f35" fmla="*/ f27 1 6"/>
                  <a:gd name="f36" fmla="*/ f28 1 5"/>
                  <a:gd name="f37" fmla="*/ f29 1 6"/>
                  <a:gd name="f38" fmla="*/ f30 1 5"/>
                  <a:gd name="f39" fmla="*/ 0 1 f23"/>
                  <a:gd name="f40" fmla="*/ f16 1 f23"/>
                  <a:gd name="f41" fmla="*/ 0 1 f22"/>
                  <a:gd name="f42" fmla="*/ f17 1 f22"/>
                  <a:gd name="f43" fmla="*/ f32 1 f23"/>
                  <a:gd name="f44" fmla="*/ f33 1 f22"/>
                  <a:gd name="f45" fmla="*/ f34 1 f23"/>
                  <a:gd name="f46" fmla="*/ f35 1 f22"/>
                  <a:gd name="f47" fmla="*/ f36 1 f23"/>
                  <a:gd name="f48" fmla="*/ f37 1 f22"/>
                  <a:gd name="f49" fmla="*/ f38 1 f23"/>
                  <a:gd name="f50" fmla="*/ f39 f13 1"/>
                  <a:gd name="f51" fmla="*/ f40 f13 1"/>
                  <a:gd name="f52" fmla="*/ f42 f14 1"/>
                  <a:gd name="f53" fmla="*/ f41 f14 1"/>
                  <a:gd name="f54" fmla="*/ f43 f13 1"/>
                  <a:gd name="f55" fmla="*/ f44 f14 1"/>
                  <a:gd name="f56" fmla="*/ f45 f13 1"/>
                  <a:gd name="f57" fmla="*/ f46 f14 1"/>
                  <a:gd name="f58" fmla="*/ f47 f13 1"/>
                  <a:gd name="f59" fmla="*/ f48 f14 1"/>
                  <a:gd name="f60" fmla="*/ f49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4" y="f55"/>
                  </a:cxn>
                  <a:cxn ang="f31">
                    <a:pos x="f56" y="f57"/>
                  </a:cxn>
                  <a:cxn ang="f31">
                    <a:pos x="f58" y="f59"/>
                  </a:cxn>
                  <a:cxn ang="f31">
                    <a:pos x="f60" y="f57"/>
                  </a:cxn>
                  <a:cxn ang="f31">
                    <a:pos x="f54" y="f55"/>
                  </a:cxn>
                </a:cxnLst>
                <a:rect l="f50" t="f53" r="f51" b="f52"/>
                <a:pathLst>
                  <a:path w="5" h="6">
                    <a:moveTo>
                      <a:pt x="f8" y="f5"/>
                    </a:moveTo>
                    <a:cubicBezTo>
                      <a:pt x="f9" y="f10"/>
                      <a:pt x="f9" y="f8"/>
                      <a:pt x="f6" y="f11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8" y="f7"/>
                      <a:pt x="f5" y="f6"/>
                      <a:pt x="f5" y="f11"/>
                    </a:cubicBezTo>
                    <a:cubicBezTo>
                      <a:pt x="f5" y="f8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BE313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8" name="Freeform 769">
                <a:extLst>
                  <a:ext uri="{FF2B5EF4-FFF2-40B4-BE49-F238E27FC236}">
                    <a16:creationId xmlns:a16="http://schemas.microsoft.com/office/drawing/2014/main" id="{153B850E-EEAA-4C27-931C-666AE638B7AD}"/>
                  </a:ext>
                </a:extLst>
              </p:cNvPr>
              <p:cNvSpPr/>
              <p:nvPr/>
            </p:nvSpPr>
            <p:spPr>
              <a:xfrm>
                <a:off x="7459666" y="4460882"/>
                <a:ext cx="100017" cy="7619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2"/>
                  <a:gd name="f7" fmla="val 32"/>
                  <a:gd name="f8" fmla="val 30"/>
                  <a:gd name="f9" fmla="val 27"/>
                  <a:gd name="f10" fmla="val 31"/>
                  <a:gd name="f11" fmla="val 22"/>
                  <a:gd name="f12" fmla="val 21"/>
                  <a:gd name="f13" fmla="val 25"/>
                  <a:gd name="f14" fmla="val 23"/>
                  <a:gd name="f15" fmla="val 24"/>
                  <a:gd name="f16" fmla="val 17"/>
                  <a:gd name="f17" fmla="val 19"/>
                  <a:gd name="f18" fmla="val 9"/>
                  <a:gd name="f19" fmla="val 3"/>
                  <a:gd name="f20" fmla="val 12"/>
                  <a:gd name="f21" fmla="val 1"/>
                  <a:gd name="f22" fmla="val 6"/>
                  <a:gd name="f23" fmla="val 2"/>
                  <a:gd name="f24" fmla="val 15"/>
                  <a:gd name="f25" fmla="val 11"/>
                  <a:gd name="f26" fmla="val 29"/>
                  <a:gd name="f27" fmla="val 13"/>
                  <a:gd name="f28" fmla="val 16"/>
                  <a:gd name="f29" fmla="val 36"/>
                  <a:gd name="f30" fmla="val 18"/>
                  <a:gd name="f31" fmla="val 40"/>
                  <a:gd name="f32" fmla="val 20"/>
                  <a:gd name="f33" fmla="val 28"/>
                  <a:gd name="f34" fmla="val 38"/>
                  <a:gd name="f35" fmla="val 35"/>
                  <a:gd name="f36" fmla="+- 0 0 -90"/>
                  <a:gd name="f37" fmla="*/ f3 1 42"/>
                  <a:gd name="f38" fmla="*/ f4 1 32"/>
                  <a:gd name="f39" fmla="val f5"/>
                  <a:gd name="f40" fmla="val f6"/>
                  <a:gd name="f41" fmla="val f7"/>
                  <a:gd name="f42" fmla="*/ f36 f0 1"/>
                  <a:gd name="f43" fmla="+- f41 0 f39"/>
                  <a:gd name="f44" fmla="+- f40 0 f39"/>
                  <a:gd name="f45" fmla="*/ f42 1 f2"/>
                  <a:gd name="f46" fmla="*/ f44 1 42"/>
                  <a:gd name="f47" fmla="*/ f43 1 32"/>
                  <a:gd name="f48" fmla="*/ 30 f44 1"/>
                  <a:gd name="f49" fmla="*/ 27 f43 1"/>
                  <a:gd name="f50" fmla="*/ 25 f44 1"/>
                  <a:gd name="f51" fmla="*/ 22 f43 1"/>
                  <a:gd name="f52" fmla="*/ 23 f44 1"/>
                  <a:gd name="f53" fmla="*/ 23 f43 1"/>
                  <a:gd name="f54" fmla="*/ 3 f44 1"/>
                  <a:gd name="f55" fmla="*/ 12 f43 1"/>
                  <a:gd name="f56" fmla="*/ 2 f44 1"/>
                  <a:gd name="f57" fmla="*/ 3 f43 1"/>
                  <a:gd name="f58" fmla="*/ 9 f44 1"/>
                  <a:gd name="f59" fmla="*/ 1 f43 1"/>
                  <a:gd name="f60" fmla="*/ 11 f43 1"/>
                  <a:gd name="f61" fmla="*/ 36 f44 1"/>
                  <a:gd name="f62" fmla="*/ 18 f43 1"/>
                  <a:gd name="f63" fmla="*/ 40 f44 1"/>
                  <a:gd name="f64" fmla="*/ 28 f43 1"/>
                  <a:gd name="f65" fmla="*/ 32 f44 1"/>
                  <a:gd name="f66" fmla="+- f45 0 f1"/>
                  <a:gd name="f67" fmla="*/ f48 1 42"/>
                  <a:gd name="f68" fmla="*/ f49 1 32"/>
                  <a:gd name="f69" fmla="*/ f50 1 42"/>
                  <a:gd name="f70" fmla="*/ f51 1 32"/>
                  <a:gd name="f71" fmla="*/ f52 1 42"/>
                  <a:gd name="f72" fmla="*/ f53 1 32"/>
                  <a:gd name="f73" fmla="*/ f54 1 42"/>
                  <a:gd name="f74" fmla="*/ f55 1 32"/>
                  <a:gd name="f75" fmla="*/ f56 1 42"/>
                  <a:gd name="f76" fmla="*/ f57 1 32"/>
                  <a:gd name="f77" fmla="*/ f58 1 42"/>
                  <a:gd name="f78" fmla="*/ f59 1 32"/>
                  <a:gd name="f79" fmla="*/ f60 1 32"/>
                  <a:gd name="f80" fmla="*/ f61 1 42"/>
                  <a:gd name="f81" fmla="*/ f62 1 32"/>
                  <a:gd name="f82" fmla="*/ f63 1 42"/>
                  <a:gd name="f83" fmla="*/ f64 1 32"/>
                  <a:gd name="f84" fmla="*/ f65 1 42"/>
                  <a:gd name="f85" fmla="*/ 0 1 f46"/>
                  <a:gd name="f86" fmla="*/ f40 1 f46"/>
                  <a:gd name="f87" fmla="*/ 0 1 f47"/>
                  <a:gd name="f88" fmla="*/ f41 1 f47"/>
                  <a:gd name="f89" fmla="*/ f67 1 f46"/>
                  <a:gd name="f90" fmla="*/ f68 1 f47"/>
                  <a:gd name="f91" fmla="*/ f69 1 f46"/>
                  <a:gd name="f92" fmla="*/ f70 1 f47"/>
                  <a:gd name="f93" fmla="*/ f71 1 f46"/>
                  <a:gd name="f94" fmla="*/ f72 1 f47"/>
                  <a:gd name="f95" fmla="*/ f73 1 f46"/>
                  <a:gd name="f96" fmla="*/ f74 1 f47"/>
                  <a:gd name="f97" fmla="*/ f75 1 f46"/>
                  <a:gd name="f98" fmla="*/ f76 1 f47"/>
                  <a:gd name="f99" fmla="*/ f77 1 f46"/>
                  <a:gd name="f100" fmla="*/ f78 1 f47"/>
                  <a:gd name="f101" fmla="*/ f79 1 f47"/>
                  <a:gd name="f102" fmla="*/ f80 1 f46"/>
                  <a:gd name="f103" fmla="*/ f81 1 f47"/>
                  <a:gd name="f104" fmla="*/ f82 1 f46"/>
                  <a:gd name="f105" fmla="*/ f83 1 f47"/>
                  <a:gd name="f106" fmla="*/ f84 1 f46"/>
                  <a:gd name="f107" fmla="*/ f85 f37 1"/>
                  <a:gd name="f108" fmla="*/ f86 f37 1"/>
                  <a:gd name="f109" fmla="*/ f88 f38 1"/>
                  <a:gd name="f110" fmla="*/ f87 f38 1"/>
                  <a:gd name="f111" fmla="*/ f89 f37 1"/>
                  <a:gd name="f112" fmla="*/ f90 f38 1"/>
                  <a:gd name="f113" fmla="*/ f91 f37 1"/>
                  <a:gd name="f114" fmla="*/ f92 f38 1"/>
                  <a:gd name="f115" fmla="*/ f93 f37 1"/>
                  <a:gd name="f116" fmla="*/ f94 f38 1"/>
                  <a:gd name="f117" fmla="*/ f95 f37 1"/>
                  <a:gd name="f118" fmla="*/ f96 f38 1"/>
                  <a:gd name="f119" fmla="*/ f97 f37 1"/>
                  <a:gd name="f120" fmla="*/ f98 f38 1"/>
                  <a:gd name="f121" fmla="*/ f99 f37 1"/>
                  <a:gd name="f122" fmla="*/ f100 f38 1"/>
                  <a:gd name="f123" fmla="*/ f101 f38 1"/>
                  <a:gd name="f124" fmla="*/ f102 f37 1"/>
                  <a:gd name="f125" fmla="*/ f103 f38 1"/>
                  <a:gd name="f126" fmla="*/ f104 f37 1"/>
                  <a:gd name="f127" fmla="*/ f105 f38 1"/>
                  <a:gd name="f128" fmla="*/ f106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6">
                    <a:pos x="f111" y="f112"/>
                  </a:cxn>
                  <a:cxn ang="f66">
                    <a:pos x="f113" y="f114"/>
                  </a:cxn>
                  <a:cxn ang="f66">
                    <a:pos x="f115" y="f116"/>
                  </a:cxn>
                  <a:cxn ang="f66">
                    <a:pos x="f117" y="f118"/>
                  </a:cxn>
                  <a:cxn ang="f66">
                    <a:pos x="f119" y="f120"/>
                  </a:cxn>
                  <a:cxn ang="f66">
                    <a:pos x="f121" y="f122"/>
                  </a:cxn>
                  <a:cxn ang="f66">
                    <a:pos x="f113" y="f123"/>
                  </a:cxn>
                  <a:cxn ang="f66">
                    <a:pos x="f124" y="f125"/>
                  </a:cxn>
                  <a:cxn ang="f66">
                    <a:pos x="f126" y="f127"/>
                  </a:cxn>
                  <a:cxn ang="f66">
                    <a:pos x="f128" y="f127"/>
                  </a:cxn>
                  <a:cxn ang="f66">
                    <a:pos x="f111" y="f112"/>
                  </a:cxn>
                  <a:cxn ang="f66">
                    <a:pos x="f111" y="f112"/>
                  </a:cxn>
                </a:cxnLst>
                <a:rect l="f107" t="f110" r="f108" b="f109"/>
                <a:pathLst>
                  <a:path w="42" h="32">
                    <a:moveTo>
                      <a:pt x="f8" y="f9"/>
                    </a:moveTo>
                    <a:cubicBezTo>
                      <a:pt x="f10" y="f11"/>
                      <a:pt x="f8" y="f12"/>
                      <a:pt x="f13" y="f11"/>
                    </a:cubicBezTo>
                    <a:cubicBezTo>
                      <a:pt x="f13" y="f14"/>
                      <a:pt x="f15" y="f14"/>
                      <a:pt x="f14" y="f14"/>
                    </a:cubicBezTo>
                    <a:cubicBezTo>
                      <a:pt x="f16" y="f17"/>
                      <a:pt x="f18" y="f16"/>
                      <a:pt x="f19" y="f20"/>
                    </a:cubicBezTo>
                    <a:cubicBezTo>
                      <a:pt x="f21" y="f18"/>
                      <a:pt x="f5" y="f22"/>
                      <a:pt x="f23" y="f19"/>
                    </a:cubicBezTo>
                    <a:cubicBezTo>
                      <a:pt x="f19" y="f5"/>
                      <a:pt x="f22" y="f21"/>
                      <a:pt x="f18" y="f21"/>
                    </a:cubicBezTo>
                    <a:cubicBezTo>
                      <a:pt x="f24" y="f19"/>
                      <a:pt x="f17" y="f18"/>
                      <a:pt x="f13" y="f25"/>
                    </a:cubicBezTo>
                    <a:cubicBezTo>
                      <a:pt x="f26" y="f27"/>
                      <a:pt x="f7" y="f28"/>
                      <a:pt x="f29" y="f30"/>
                    </a:cubicBezTo>
                    <a:cubicBezTo>
                      <a:pt x="f31" y="f32"/>
                      <a:pt x="f6" y="f13"/>
                      <a:pt x="f31" y="f33"/>
                    </a:cubicBezTo>
                    <a:cubicBezTo>
                      <a:pt x="f34" y="f7"/>
                      <a:pt x="f35" y="f26"/>
                      <a:pt x="f7" y="f33"/>
                    </a:cubicBezTo>
                    <a:cubicBezTo>
                      <a:pt x="f10" y="f33"/>
                      <a:pt x="f10" y="f9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49AA3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69" name="Freeform 770">
                <a:extLst>
                  <a:ext uri="{FF2B5EF4-FFF2-40B4-BE49-F238E27FC236}">
                    <a16:creationId xmlns:a16="http://schemas.microsoft.com/office/drawing/2014/main" id="{FB7B034D-39B8-3D3F-9C95-91E8092FF735}"/>
                  </a:ext>
                </a:extLst>
              </p:cNvPr>
              <p:cNvSpPr/>
              <p:nvPr/>
            </p:nvSpPr>
            <p:spPr>
              <a:xfrm>
                <a:off x="7507288" y="4375157"/>
                <a:ext cx="61914" cy="634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6"/>
                  <a:gd name="f7" fmla="val 27"/>
                  <a:gd name="f8" fmla="val 20"/>
                  <a:gd name="f9" fmla="val 23"/>
                  <a:gd name="f10" fmla="val 25"/>
                  <a:gd name="f11" fmla="val 24"/>
                  <a:gd name="f12" fmla="val 22"/>
                  <a:gd name="f13" fmla="val 19"/>
                  <a:gd name="f14" fmla="val 15"/>
                  <a:gd name="f15" fmla="val 21"/>
                  <a:gd name="f16" fmla="val 12"/>
                  <a:gd name="f17" fmla="val 17"/>
                  <a:gd name="f18" fmla="val 7"/>
                  <a:gd name="f19" fmla="val 16"/>
                  <a:gd name="f20" fmla="val 3"/>
                  <a:gd name="f21" fmla="val 8"/>
                  <a:gd name="f22" fmla="val 4"/>
                  <a:gd name="f23" fmla="val 2"/>
                  <a:gd name="f24" fmla="val 5"/>
                  <a:gd name="f25" fmla="val 1"/>
                  <a:gd name="f26" fmla="val 9"/>
                  <a:gd name="f27" fmla="val 13"/>
                  <a:gd name="f28" fmla="val 6"/>
                  <a:gd name="f29" fmla="val 10"/>
                  <a:gd name="f30" fmla="val 14"/>
                  <a:gd name="f31" fmla="val 18"/>
                  <a:gd name="f32" fmla="+- 0 0 -90"/>
                  <a:gd name="f33" fmla="*/ f3 1 26"/>
                  <a:gd name="f34" fmla="*/ f4 1 27"/>
                  <a:gd name="f35" fmla="val f5"/>
                  <a:gd name="f36" fmla="val f6"/>
                  <a:gd name="f37" fmla="val f7"/>
                  <a:gd name="f38" fmla="*/ f32 f0 1"/>
                  <a:gd name="f39" fmla="+- f37 0 f35"/>
                  <a:gd name="f40" fmla="+- f36 0 f35"/>
                  <a:gd name="f41" fmla="*/ f38 1 f2"/>
                  <a:gd name="f42" fmla="*/ f40 1 26"/>
                  <a:gd name="f43" fmla="*/ f39 1 27"/>
                  <a:gd name="f44" fmla="*/ 26 f40 1"/>
                  <a:gd name="f45" fmla="*/ 20 f39 1"/>
                  <a:gd name="f46" fmla="*/ 24 f40 1"/>
                  <a:gd name="f47" fmla="*/ 26 f39 1"/>
                  <a:gd name="f48" fmla="*/ 19 f40 1"/>
                  <a:gd name="f49" fmla="*/ 24 f39 1"/>
                  <a:gd name="f50" fmla="*/ 7 f40 1"/>
                  <a:gd name="f51" fmla="*/ 16 f39 1"/>
                  <a:gd name="f52" fmla="*/ 0 f40 1"/>
                  <a:gd name="f53" fmla="*/ 8 f39 1"/>
                  <a:gd name="f54" fmla="*/ 5 f40 1"/>
                  <a:gd name="f55" fmla="*/ 1 f39 1"/>
                  <a:gd name="f56" fmla="*/ 15 f40 1"/>
                  <a:gd name="f57" fmla="*/ 6 f39 1"/>
                  <a:gd name="f58" fmla="*/ 23 f40 1"/>
                  <a:gd name="f59" fmla="*/ 14 f39 1"/>
                  <a:gd name="f60" fmla="+- f41 0 f1"/>
                  <a:gd name="f61" fmla="*/ f44 1 26"/>
                  <a:gd name="f62" fmla="*/ f45 1 27"/>
                  <a:gd name="f63" fmla="*/ f46 1 26"/>
                  <a:gd name="f64" fmla="*/ f47 1 27"/>
                  <a:gd name="f65" fmla="*/ f48 1 26"/>
                  <a:gd name="f66" fmla="*/ f49 1 27"/>
                  <a:gd name="f67" fmla="*/ f50 1 26"/>
                  <a:gd name="f68" fmla="*/ f51 1 27"/>
                  <a:gd name="f69" fmla="*/ f52 1 26"/>
                  <a:gd name="f70" fmla="*/ f53 1 27"/>
                  <a:gd name="f71" fmla="*/ f54 1 26"/>
                  <a:gd name="f72" fmla="*/ f55 1 27"/>
                  <a:gd name="f73" fmla="*/ f56 1 26"/>
                  <a:gd name="f74" fmla="*/ f57 1 27"/>
                  <a:gd name="f75" fmla="*/ f58 1 26"/>
                  <a:gd name="f76" fmla="*/ f59 1 27"/>
                  <a:gd name="f77" fmla="*/ 0 1 f42"/>
                  <a:gd name="f78" fmla="*/ f36 1 f42"/>
                  <a:gd name="f79" fmla="*/ 0 1 f43"/>
                  <a:gd name="f80" fmla="*/ f37 1 f43"/>
                  <a:gd name="f81" fmla="*/ f61 1 f42"/>
                  <a:gd name="f82" fmla="*/ f62 1 f43"/>
                  <a:gd name="f83" fmla="*/ f63 1 f42"/>
                  <a:gd name="f84" fmla="*/ f64 1 f43"/>
                  <a:gd name="f85" fmla="*/ f65 1 f42"/>
                  <a:gd name="f86" fmla="*/ f66 1 f43"/>
                  <a:gd name="f87" fmla="*/ f67 1 f42"/>
                  <a:gd name="f88" fmla="*/ f68 1 f43"/>
                  <a:gd name="f89" fmla="*/ f69 1 f42"/>
                  <a:gd name="f90" fmla="*/ f70 1 f43"/>
                  <a:gd name="f91" fmla="*/ f71 1 f42"/>
                  <a:gd name="f92" fmla="*/ f72 1 f43"/>
                  <a:gd name="f93" fmla="*/ f73 1 f42"/>
                  <a:gd name="f94" fmla="*/ f74 1 f43"/>
                  <a:gd name="f95" fmla="*/ f75 1 f42"/>
                  <a:gd name="f96" fmla="*/ f76 1 f43"/>
                  <a:gd name="f97" fmla="*/ f77 f33 1"/>
                  <a:gd name="f98" fmla="*/ f78 f33 1"/>
                  <a:gd name="f99" fmla="*/ f80 f34 1"/>
                  <a:gd name="f100" fmla="*/ f79 f34 1"/>
                  <a:gd name="f101" fmla="*/ f81 f33 1"/>
                  <a:gd name="f102" fmla="*/ f82 f34 1"/>
                  <a:gd name="f103" fmla="*/ f83 f33 1"/>
                  <a:gd name="f104" fmla="*/ f84 f34 1"/>
                  <a:gd name="f105" fmla="*/ f85 f33 1"/>
                  <a:gd name="f106" fmla="*/ f86 f34 1"/>
                  <a:gd name="f107" fmla="*/ f87 f33 1"/>
                  <a:gd name="f108" fmla="*/ f88 f34 1"/>
                  <a:gd name="f109" fmla="*/ f89 f33 1"/>
                  <a:gd name="f110" fmla="*/ f90 f34 1"/>
                  <a:gd name="f111" fmla="*/ f91 f33 1"/>
                  <a:gd name="f112" fmla="*/ f92 f34 1"/>
                  <a:gd name="f113" fmla="*/ f93 f33 1"/>
                  <a:gd name="f114" fmla="*/ f94 f34 1"/>
                  <a:gd name="f115" fmla="*/ f95 f33 1"/>
                  <a:gd name="f116" fmla="*/ f96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108"/>
                  </a:cxn>
                  <a:cxn ang="f60">
                    <a:pos x="f109" y="f110"/>
                  </a:cxn>
                  <a:cxn ang="f60">
                    <a:pos x="f111" y="f112"/>
                  </a:cxn>
                  <a:cxn ang="f60">
                    <a:pos x="f113" y="f114"/>
                  </a:cxn>
                  <a:cxn ang="f60">
                    <a:pos x="f115" y="f116"/>
                  </a:cxn>
                  <a:cxn ang="f60">
                    <a:pos x="f101" y="f102"/>
                  </a:cxn>
                </a:cxnLst>
                <a:rect l="f97" t="f100" r="f98" b="f99"/>
                <a:pathLst>
                  <a:path w="26" h="27">
                    <a:moveTo>
                      <a:pt x="f6" y="f8"/>
                    </a:moveTo>
                    <a:cubicBezTo>
                      <a:pt x="f6" y="f9"/>
                      <a:pt x="f6" y="f10"/>
                      <a:pt x="f11" y="f6"/>
                    </a:cubicBezTo>
                    <a:cubicBezTo>
                      <a:pt x="f12" y="f7"/>
                      <a:pt x="f8" y="f6"/>
                      <a:pt x="f13" y="f11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14"/>
                      <a:pt x="f5" y="f16"/>
                      <a:pt x="f5" y="f21"/>
                    </a:cubicBezTo>
                    <a:cubicBezTo>
                      <a:pt x="f5" y="f22"/>
                      <a:pt x="f23" y="f23"/>
                      <a:pt x="f24" y="f25"/>
                    </a:cubicBezTo>
                    <a:cubicBezTo>
                      <a:pt x="f26" y="f5"/>
                      <a:pt x="f27" y="f20"/>
                      <a:pt x="f14" y="f28"/>
                    </a:cubicBezTo>
                    <a:cubicBezTo>
                      <a:pt x="f17" y="f29"/>
                      <a:pt x="f13" y="f16"/>
                      <a:pt x="f9" y="f30"/>
                    </a:cubicBezTo>
                    <a:cubicBezTo>
                      <a:pt x="f10" y="f14"/>
                      <a:pt x="f6" y="f31"/>
                      <a:pt x="f6" y="f8"/>
                    </a:cubicBezTo>
                    <a:close/>
                  </a:path>
                </a:pathLst>
              </a:custGeom>
              <a:solidFill>
                <a:srgbClr val="4BAB3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0" name="Freeform 771">
                <a:extLst>
                  <a:ext uri="{FF2B5EF4-FFF2-40B4-BE49-F238E27FC236}">
                    <a16:creationId xmlns:a16="http://schemas.microsoft.com/office/drawing/2014/main" id="{1888DE09-98FB-1843-2F5E-7F4FD2D46EDF}"/>
                  </a:ext>
                </a:extLst>
              </p:cNvPr>
              <p:cNvSpPr/>
              <p:nvPr/>
            </p:nvSpPr>
            <p:spPr>
              <a:xfrm>
                <a:off x="7466011" y="4408486"/>
                <a:ext cx="71442" cy="603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25"/>
                  <a:gd name="f8" fmla="val 7"/>
                  <a:gd name="f9" fmla="val 9"/>
                  <a:gd name="f10" fmla="val 11"/>
                  <a:gd name="f11" fmla="val 1"/>
                  <a:gd name="f12" fmla="val 12"/>
                  <a:gd name="f13" fmla="val 2"/>
                  <a:gd name="f14" fmla="val 15"/>
                  <a:gd name="f15" fmla="val 21"/>
                  <a:gd name="f16" fmla="val 10"/>
                  <a:gd name="f17" fmla="val 26"/>
                  <a:gd name="f18" fmla="val 13"/>
                  <a:gd name="f19" fmla="val 28"/>
                  <a:gd name="f20" fmla="val 18"/>
                  <a:gd name="f21" fmla="val 22"/>
                  <a:gd name="f22" fmla="val 20"/>
                  <a:gd name="f23" fmla="val 16"/>
                  <a:gd name="f24" fmla="val 14"/>
                  <a:gd name="f25" fmla="val 5"/>
                  <a:gd name="f26" fmla="val 4"/>
                  <a:gd name="f27" fmla="+- 0 0 -90"/>
                  <a:gd name="f28" fmla="*/ f3 1 30"/>
                  <a:gd name="f29" fmla="*/ f4 1 25"/>
                  <a:gd name="f30" fmla="val f5"/>
                  <a:gd name="f31" fmla="val f6"/>
                  <a:gd name="f32" fmla="val f7"/>
                  <a:gd name="f33" fmla="*/ f27 f0 1"/>
                  <a:gd name="f34" fmla="+- f32 0 f30"/>
                  <a:gd name="f35" fmla="+- f31 0 f30"/>
                  <a:gd name="f36" fmla="*/ f33 1 f2"/>
                  <a:gd name="f37" fmla="*/ f35 1 30"/>
                  <a:gd name="f38" fmla="*/ f34 1 25"/>
                  <a:gd name="f39" fmla="*/ 7 f35 1"/>
                  <a:gd name="f40" fmla="*/ 0 f34 1"/>
                  <a:gd name="f41" fmla="*/ 12 f35 1"/>
                  <a:gd name="f42" fmla="*/ 2 f34 1"/>
                  <a:gd name="f43" fmla="*/ 26 f35 1"/>
                  <a:gd name="f44" fmla="*/ 13 f34 1"/>
                  <a:gd name="f45" fmla="*/ 28 f35 1"/>
                  <a:gd name="f46" fmla="*/ 21 f34 1"/>
                  <a:gd name="f47" fmla="*/ 20 f35 1"/>
                  <a:gd name="f48" fmla="*/ 5 f35 1"/>
                  <a:gd name="f49" fmla="*/ 12 f34 1"/>
                  <a:gd name="f50" fmla="*/ 1 f35 1"/>
                  <a:gd name="f51" fmla="*/ 5 f34 1"/>
                  <a:gd name="f52" fmla="+- f36 0 f1"/>
                  <a:gd name="f53" fmla="*/ f39 1 30"/>
                  <a:gd name="f54" fmla="*/ f40 1 25"/>
                  <a:gd name="f55" fmla="*/ f41 1 30"/>
                  <a:gd name="f56" fmla="*/ f42 1 25"/>
                  <a:gd name="f57" fmla="*/ f43 1 30"/>
                  <a:gd name="f58" fmla="*/ f44 1 25"/>
                  <a:gd name="f59" fmla="*/ f45 1 30"/>
                  <a:gd name="f60" fmla="*/ f46 1 25"/>
                  <a:gd name="f61" fmla="*/ f47 1 30"/>
                  <a:gd name="f62" fmla="*/ f48 1 30"/>
                  <a:gd name="f63" fmla="*/ f49 1 25"/>
                  <a:gd name="f64" fmla="*/ f50 1 30"/>
                  <a:gd name="f65" fmla="*/ f51 1 25"/>
                  <a:gd name="f66" fmla="*/ 0 1 f37"/>
                  <a:gd name="f67" fmla="*/ f31 1 f37"/>
                  <a:gd name="f68" fmla="*/ 0 1 f38"/>
                  <a:gd name="f69" fmla="*/ f32 1 f38"/>
                  <a:gd name="f70" fmla="*/ f53 1 f37"/>
                  <a:gd name="f71" fmla="*/ f54 1 f38"/>
                  <a:gd name="f72" fmla="*/ f55 1 f37"/>
                  <a:gd name="f73" fmla="*/ f56 1 f38"/>
                  <a:gd name="f74" fmla="*/ f57 1 f37"/>
                  <a:gd name="f75" fmla="*/ f58 1 f38"/>
                  <a:gd name="f76" fmla="*/ f59 1 f37"/>
                  <a:gd name="f77" fmla="*/ f60 1 f38"/>
                  <a:gd name="f78" fmla="*/ f61 1 f37"/>
                  <a:gd name="f79" fmla="*/ f62 1 f37"/>
                  <a:gd name="f80" fmla="*/ f63 1 f38"/>
                  <a:gd name="f81" fmla="*/ f64 1 f37"/>
                  <a:gd name="f82" fmla="*/ f65 1 f38"/>
                  <a:gd name="f83" fmla="*/ f66 f28 1"/>
                  <a:gd name="f84" fmla="*/ f67 f28 1"/>
                  <a:gd name="f85" fmla="*/ f69 f29 1"/>
                  <a:gd name="f86" fmla="*/ f68 f29 1"/>
                  <a:gd name="f87" fmla="*/ f70 f28 1"/>
                  <a:gd name="f88" fmla="*/ f71 f29 1"/>
                  <a:gd name="f89" fmla="*/ f72 f28 1"/>
                  <a:gd name="f90" fmla="*/ f73 f29 1"/>
                  <a:gd name="f91" fmla="*/ f74 f28 1"/>
                  <a:gd name="f92" fmla="*/ f75 f29 1"/>
                  <a:gd name="f93" fmla="*/ f76 f28 1"/>
                  <a:gd name="f94" fmla="*/ f77 f29 1"/>
                  <a:gd name="f95" fmla="*/ f78 f28 1"/>
                  <a:gd name="f96" fmla="*/ f79 f28 1"/>
                  <a:gd name="f97" fmla="*/ f80 f29 1"/>
                  <a:gd name="f98" fmla="*/ f81 f28 1"/>
                  <a:gd name="f99" fmla="*/ f82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7" y="f88"/>
                  </a:cxn>
                  <a:cxn ang="f52">
                    <a:pos x="f89" y="f90"/>
                  </a:cxn>
                  <a:cxn ang="f52">
                    <a:pos x="f91" y="f92"/>
                  </a:cxn>
                  <a:cxn ang="f52">
                    <a:pos x="f93" y="f94"/>
                  </a:cxn>
                  <a:cxn ang="f52">
                    <a:pos x="f95" y="f94"/>
                  </a:cxn>
                  <a:cxn ang="f52">
                    <a:pos x="f96" y="f97"/>
                  </a:cxn>
                  <a:cxn ang="f52">
                    <a:pos x="f98" y="f99"/>
                  </a:cxn>
                  <a:cxn ang="f52">
                    <a:pos x="f87" y="f88"/>
                  </a:cxn>
                </a:cxnLst>
                <a:rect l="f83" t="f86" r="f84" b="f85"/>
                <a:pathLst>
                  <a:path w="30" h="25">
                    <a:moveTo>
                      <a:pt x="f8" y="f5"/>
                    </a:moveTo>
                    <a:cubicBezTo>
                      <a:pt x="f9" y="f5"/>
                      <a:pt x="f10" y="f11"/>
                      <a:pt x="f12" y="f13"/>
                    </a:cubicBezTo>
                    <a:cubicBezTo>
                      <a:pt x="f14" y="f8"/>
                      <a:pt x="f15" y="f16"/>
                      <a:pt x="f17" y="f18"/>
                    </a:cubicBezTo>
                    <a:cubicBezTo>
                      <a:pt x="f19" y="f14"/>
                      <a:pt x="f6" y="f20"/>
                      <a:pt x="f19" y="f15"/>
                    </a:cubicBezTo>
                    <a:cubicBezTo>
                      <a:pt x="f17" y="f7"/>
                      <a:pt x="f21" y="f7"/>
                      <a:pt x="f22" y="f15"/>
                    </a:cubicBezTo>
                    <a:cubicBezTo>
                      <a:pt x="f23" y="f24"/>
                      <a:pt x="f9" y="f14"/>
                      <a:pt x="f25" y="f12"/>
                    </a:cubicBezTo>
                    <a:cubicBezTo>
                      <a:pt x="f13" y="f16"/>
                      <a:pt x="f5" y="f9"/>
                      <a:pt x="f11" y="f25"/>
                    </a:cubicBezTo>
                    <a:cubicBezTo>
                      <a:pt x="f13" y="f13"/>
                      <a:pt x="f26" y="f11"/>
                      <a:pt x="f8" y="f5"/>
                    </a:cubicBezTo>
                    <a:close/>
                  </a:path>
                </a:pathLst>
              </a:custGeom>
              <a:solidFill>
                <a:srgbClr val="47A83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1" name="Freeform 772">
                <a:extLst>
                  <a:ext uri="{FF2B5EF4-FFF2-40B4-BE49-F238E27FC236}">
                    <a16:creationId xmlns:a16="http://schemas.microsoft.com/office/drawing/2014/main" id="{FD83865A-FD0C-9D11-237D-93429F2A1960}"/>
                  </a:ext>
                </a:extLst>
              </p:cNvPr>
              <p:cNvSpPr/>
              <p:nvPr/>
            </p:nvSpPr>
            <p:spPr>
              <a:xfrm>
                <a:off x="7573966" y="4432307"/>
                <a:ext cx="19046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8"/>
                  <a:gd name="f7" fmla="val 12"/>
                  <a:gd name="f8" fmla="val 4"/>
                  <a:gd name="f9" fmla="val 7"/>
                  <a:gd name="f10" fmla="val 1"/>
                  <a:gd name="f11" fmla="val 5"/>
                  <a:gd name="f12" fmla="val 3"/>
                  <a:gd name="f13" fmla="+- 0 0 -90"/>
                  <a:gd name="f14" fmla="*/ f3 1 8"/>
                  <a:gd name="f15" fmla="*/ f4 1 12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8"/>
                  <a:gd name="f24" fmla="*/ f20 1 12"/>
                  <a:gd name="f25" fmla="*/ 4 f21 1"/>
                  <a:gd name="f26" fmla="*/ 0 f20 1"/>
                  <a:gd name="f27" fmla="*/ 8 f21 1"/>
                  <a:gd name="f28" fmla="*/ 7 f20 1"/>
                  <a:gd name="f29" fmla="*/ 5 f21 1"/>
                  <a:gd name="f30" fmla="*/ 12 f20 1"/>
                  <a:gd name="f31" fmla="*/ 0 f21 1"/>
                  <a:gd name="f32" fmla="*/ 5 f20 1"/>
                  <a:gd name="f33" fmla="+- f22 0 f1"/>
                  <a:gd name="f34" fmla="*/ f25 1 8"/>
                  <a:gd name="f35" fmla="*/ f26 1 12"/>
                  <a:gd name="f36" fmla="*/ f27 1 8"/>
                  <a:gd name="f37" fmla="*/ f28 1 12"/>
                  <a:gd name="f38" fmla="*/ f29 1 8"/>
                  <a:gd name="f39" fmla="*/ f30 1 12"/>
                  <a:gd name="f40" fmla="*/ f31 1 8"/>
                  <a:gd name="f41" fmla="*/ f32 1 12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1 f23"/>
                  <a:gd name="f53" fmla="*/ f41 1 f24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8" h="12">
                    <a:moveTo>
                      <a:pt x="f8" y="f5"/>
                    </a:moveTo>
                    <a:cubicBezTo>
                      <a:pt x="f9" y="f10"/>
                      <a:pt x="f9" y="f8"/>
                      <a:pt x="f6" y="f9"/>
                    </a:cubicBezTo>
                    <a:cubicBezTo>
                      <a:pt x="f6" y="f6"/>
                      <a:pt x="f6" y="f7"/>
                      <a:pt x="f11" y="f7"/>
                    </a:cubicBezTo>
                    <a:cubicBezTo>
                      <a:pt x="f10" y="f7"/>
                      <a:pt x="f5" y="f6"/>
                      <a:pt x="f5" y="f11"/>
                    </a:cubicBezTo>
                    <a:cubicBezTo>
                      <a:pt x="f5" y="f12"/>
                      <a:pt x="f10" y="f10"/>
                      <a:pt x="f8" y="f5"/>
                    </a:cubicBezTo>
                    <a:close/>
                  </a:path>
                </a:pathLst>
              </a:custGeom>
              <a:solidFill>
                <a:srgbClr val="69AD4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2" name="Freeform 773">
                <a:extLst>
                  <a:ext uri="{FF2B5EF4-FFF2-40B4-BE49-F238E27FC236}">
                    <a16:creationId xmlns:a16="http://schemas.microsoft.com/office/drawing/2014/main" id="{7AA79AF8-4DAC-DEA5-3A9C-4EE98E17501E}"/>
                  </a:ext>
                </a:extLst>
              </p:cNvPr>
              <p:cNvSpPr/>
              <p:nvPr/>
            </p:nvSpPr>
            <p:spPr>
              <a:xfrm>
                <a:off x="7540627" y="4460882"/>
                <a:ext cx="20638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"/>
                  <a:gd name="f7" fmla="val 12"/>
                  <a:gd name="f8" fmla="val 7"/>
                  <a:gd name="f9" fmla="val 8"/>
                  <a:gd name="f10" fmla="val 5"/>
                  <a:gd name="f11" fmla="val 11"/>
                  <a:gd name="f12" fmla="val 2"/>
                  <a:gd name="f13" fmla="val 1"/>
                  <a:gd name="f14" fmla="val 3"/>
                  <a:gd name="f15" fmla="val 4"/>
                  <a:gd name="f16" fmla="val 6"/>
                  <a:gd name="f17" fmla="+- 0 0 -90"/>
                  <a:gd name="f18" fmla="*/ f3 1 9"/>
                  <a:gd name="f19" fmla="*/ f4 1 12"/>
                  <a:gd name="f20" fmla="val f5"/>
                  <a:gd name="f21" fmla="val f6"/>
                  <a:gd name="f22" fmla="val f7"/>
                  <a:gd name="f23" fmla="*/ f17 f0 1"/>
                  <a:gd name="f24" fmla="+- f22 0 f20"/>
                  <a:gd name="f25" fmla="+- f21 0 f20"/>
                  <a:gd name="f26" fmla="*/ f23 1 f2"/>
                  <a:gd name="f27" fmla="*/ f25 1 9"/>
                  <a:gd name="f28" fmla="*/ f24 1 12"/>
                  <a:gd name="f29" fmla="*/ 7 f25 1"/>
                  <a:gd name="f30" fmla="*/ 8 f24 1"/>
                  <a:gd name="f31" fmla="*/ 5 f25 1"/>
                  <a:gd name="f32" fmla="*/ 11 f24 1"/>
                  <a:gd name="f33" fmla="*/ 1 f25 1"/>
                  <a:gd name="f34" fmla="*/ 3 f24 1"/>
                  <a:gd name="f35" fmla="*/ 4 f25 1"/>
                  <a:gd name="f36" fmla="*/ 1 f24 1"/>
                  <a:gd name="f37" fmla="*/ 2 f24 1"/>
                  <a:gd name="f38" fmla="+- f26 0 f1"/>
                  <a:gd name="f39" fmla="*/ f29 1 9"/>
                  <a:gd name="f40" fmla="*/ f30 1 12"/>
                  <a:gd name="f41" fmla="*/ f31 1 9"/>
                  <a:gd name="f42" fmla="*/ f32 1 12"/>
                  <a:gd name="f43" fmla="*/ f33 1 9"/>
                  <a:gd name="f44" fmla="*/ f34 1 12"/>
                  <a:gd name="f45" fmla="*/ f35 1 9"/>
                  <a:gd name="f46" fmla="*/ f36 1 12"/>
                  <a:gd name="f47" fmla="*/ f37 1 12"/>
                  <a:gd name="f48" fmla="*/ 0 1 f27"/>
                  <a:gd name="f49" fmla="*/ f21 1 f27"/>
                  <a:gd name="f50" fmla="*/ 0 1 f28"/>
                  <a:gd name="f51" fmla="*/ f22 1 f28"/>
                  <a:gd name="f52" fmla="*/ f39 1 f27"/>
                  <a:gd name="f53" fmla="*/ f40 1 f28"/>
                  <a:gd name="f54" fmla="*/ f41 1 f27"/>
                  <a:gd name="f55" fmla="*/ f42 1 f28"/>
                  <a:gd name="f56" fmla="*/ f43 1 f27"/>
                  <a:gd name="f57" fmla="*/ f44 1 f28"/>
                  <a:gd name="f58" fmla="*/ f45 1 f27"/>
                  <a:gd name="f59" fmla="*/ f46 1 f28"/>
                  <a:gd name="f60" fmla="*/ f47 1 f28"/>
                  <a:gd name="f61" fmla="*/ f48 f18 1"/>
                  <a:gd name="f62" fmla="*/ f49 f18 1"/>
                  <a:gd name="f63" fmla="*/ f51 f19 1"/>
                  <a:gd name="f64" fmla="*/ f50 f19 1"/>
                  <a:gd name="f65" fmla="*/ f52 f18 1"/>
                  <a:gd name="f66" fmla="*/ f53 f19 1"/>
                  <a:gd name="f67" fmla="*/ f54 f18 1"/>
                  <a:gd name="f68" fmla="*/ f55 f19 1"/>
                  <a:gd name="f69" fmla="*/ f56 f18 1"/>
                  <a:gd name="f70" fmla="*/ f57 f19 1"/>
                  <a:gd name="f71" fmla="*/ f58 f18 1"/>
                  <a:gd name="f72" fmla="*/ f59 f19 1"/>
                  <a:gd name="f73" fmla="*/ f60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65" y="f66"/>
                  </a:cxn>
                  <a:cxn ang="f38">
                    <a:pos x="f67" y="f68"/>
                  </a:cxn>
                  <a:cxn ang="f38">
                    <a:pos x="f69" y="f70"/>
                  </a:cxn>
                  <a:cxn ang="f38">
                    <a:pos x="f71" y="f72"/>
                  </a:cxn>
                  <a:cxn ang="f38">
                    <a:pos x="f65" y="f73"/>
                  </a:cxn>
                  <a:cxn ang="f38">
                    <a:pos x="f65" y="f66"/>
                  </a:cxn>
                </a:cxnLst>
                <a:rect l="f61" t="f64" r="f62" b="f63"/>
                <a:pathLst>
                  <a:path w="9" h="12">
                    <a:moveTo>
                      <a:pt x="f8" y="f9"/>
                    </a:moveTo>
                    <a:cubicBezTo>
                      <a:pt x="f8" y="f6"/>
                      <a:pt x="f9" y="f7"/>
                      <a:pt x="f10" y="f11"/>
                    </a:cubicBezTo>
                    <a:cubicBezTo>
                      <a:pt x="f12" y="f6"/>
                      <a:pt x="f5" y="f8"/>
                      <a:pt x="f13" y="f14"/>
                    </a:cubicBezTo>
                    <a:cubicBezTo>
                      <a:pt x="f13" y="f5"/>
                      <a:pt x="f12" y="f5"/>
                      <a:pt x="f15" y="f13"/>
                    </a:cubicBezTo>
                    <a:cubicBezTo>
                      <a:pt x="f10" y="f13"/>
                      <a:pt x="f16" y="f13"/>
                      <a:pt x="f8" y="f12"/>
                    </a:cubicBezTo>
                    <a:cubicBezTo>
                      <a:pt x="f9" y="f15"/>
                      <a:pt x="f6" y="f16"/>
                      <a:pt x="f8" y="f9"/>
                    </a:cubicBezTo>
                    <a:close/>
                  </a:path>
                </a:pathLst>
              </a:custGeom>
              <a:solidFill>
                <a:srgbClr val="6DAC5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3" name="Freeform 774">
                <a:extLst>
                  <a:ext uri="{FF2B5EF4-FFF2-40B4-BE49-F238E27FC236}">
                    <a16:creationId xmlns:a16="http://schemas.microsoft.com/office/drawing/2014/main" id="{B5879DEB-9B13-5F83-3385-D1C919337F62}"/>
                  </a:ext>
                </a:extLst>
              </p:cNvPr>
              <p:cNvSpPr/>
              <p:nvPr/>
            </p:nvSpPr>
            <p:spPr>
              <a:xfrm>
                <a:off x="7556501" y="4465636"/>
                <a:ext cx="14292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2"/>
                  <a:gd name="f10" fmla="val 1"/>
                  <a:gd name="f11" fmla="val 3"/>
                  <a:gd name="f12" fmla="val 5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6 f20 1"/>
                  <a:gd name="f27" fmla="*/ 0 f20 1"/>
                  <a:gd name="f28" fmla="*/ 2 f21 1"/>
                  <a:gd name="f29" fmla="*/ 1 f20 1"/>
                  <a:gd name="f30" fmla="*/ 5 f21 1"/>
                  <a:gd name="f31" fmla="*/ 4 f20 1"/>
                  <a:gd name="f32" fmla="+- f22 0 f1"/>
                  <a:gd name="f33" fmla="*/ f25 1 6"/>
                  <a:gd name="f34" fmla="*/ f26 1 7"/>
                  <a:gd name="f35" fmla="*/ f27 1 7"/>
                  <a:gd name="f36" fmla="*/ f28 1 6"/>
                  <a:gd name="f37" fmla="*/ f29 1 7"/>
                  <a:gd name="f38" fmla="*/ f30 1 6"/>
                  <a:gd name="f39" fmla="*/ f31 1 7"/>
                  <a:gd name="f40" fmla="*/ 0 1 f23"/>
                  <a:gd name="f41" fmla="*/ f17 1 f23"/>
                  <a:gd name="f42" fmla="*/ 0 1 f24"/>
                  <a:gd name="f43" fmla="*/ f18 1 f24"/>
                  <a:gd name="f44" fmla="*/ f33 1 f23"/>
                  <a:gd name="f45" fmla="*/ f34 1 f24"/>
                  <a:gd name="f46" fmla="*/ f35 1 f24"/>
                  <a:gd name="f47" fmla="*/ f36 1 f23"/>
                  <a:gd name="f48" fmla="*/ f37 1 f24"/>
                  <a:gd name="f49" fmla="*/ f38 1 f23"/>
                  <a:gd name="f50" fmla="*/ f39 1 f24"/>
                  <a:gd name="f51" fmla="*/ f40 f14 1"/>
                  <a:gd name="f52" fmla="*/ f41 f14 1"/>
                  <a:gd name="f53" fmla="*/ f43 f15 1"/>
                  <a:gd name="f54" fmla="*/ f42 f15 1"/>
                  <a:gd name="f55" fmla="*/ f44 f14 1"/>
                  <a:gd name="f56" fmla="*/ f45 f15 1"/>
                  <a:gd name="f57" fmla="*/ f46 f15 1"/>
                  <a:gd name="f58" fmla="*/ f47 f14 1"/>
                  <a:gd name="f59" fmla="*/ f48 f15 1"/>
                  <a:gd name="f60" fmla="*/ f49 f14 1"/>
                  <a:gd name="f61" fmla="*/ f50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5" y="f56"/>
                  </a:cxn>
                  <a:cxn ang="f32">
                    <a:pos x="f55" y="f57"/>
                  </a:cxn>
                  <a:cxn ang="f32">
                    <a:pos x="f58" y="f59"/>
                  </a:cxn>
                  <a:cxn ang="f32">
                    <a:pos x="f60" y="f61"/>
                  </a:cxn>
                  <a:cxn ang="f32">
                    <a:pos x="f55" y="f56"/>
                  </a:cxn>
                </a:cxnLst>
                <a:rect l="f51" t="f54" r="f52" b="f53"/>
                <a:pathLst>
                  <a:path w="6" h="7">
                    <a:moveTo>
                      <a:pt x="f5" y="f6"/>
                    </a:moveTo>
                    <a:cubicBezTo>
                      <a:pt x="f5" y="f8"/>
                      <a:pt x="f5" y="f9"/>
                      <a:pt x="f5" y="f5"/>
                    </a:cubicBezTo>
                    <a:cubicBezTo>
                      <a:pt x="f10" y="f5"/>
                      <a:pt x="f10" y="f10"/>
                      <a:pt x="f9" y="f10"/>
                    </a:cubicBezTo>
                    <a:cubicBezTo>
                      <a:pt x="f11" y="f9"/>
                      <a:pt x="f6" y="f9"/>
                      <a:pt x="f12" y="f8"/>
                    </a:cubicBezTo>
                    <a:cubicBezTo>
                      <a:pt x="f12" y="f7"/>
                      <a:pt x="f9" y="f12"/>
                      <a:pt x="f5" y="f6"/>
                    </a:cubicBezTo>
                    <a:close/>
                  </a:path>
                </a:pathLst>
              </a:custGeom>
              <a:solidFill>
                <a:srgbClr val="C1D5A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4" name="Freeform 775">
                <a:extLst>
                  <a:ext uri="{FF2B5EF4-FFF2-40B4-BE49-F238E27FC236}">
                    <a16:creationId xmlns:a16="http://schemas.microsoft.com/office/drawing/2014/main" id="{37C5AF56-AB74-7998-51B6-D52CF5537C25}"/>
                  </a:ext>
                </a:extLst>
              </p:cNvPr>
              <p:cNvSpPr/>
              <p:nvPr/>
            </p:nvSpPr>
            <p:spPr>
              <a:xfrm>
                <a:off x="7550155" y="4570418"/>
                <a:ext cx="9528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"/>
                  <a:gd name="f7" fmla="val 5"/>
                  <a:gd name="f8" fmla="val 2"/>
                  <a:gd name="f9" fmla="val 1"/>
                  <a:gd name="f10" fmla="val 3"/>
                  <a:gd name="f11" fmla="+- 0 0 -90"/>
                  <a:gd name="f12" fmla="*/ f3 1 4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4"/>
                  <a:gd name="f23" fmla="*/ 0 f19 1"/>
                  <a:gd name="f24" fmla="*/ 2 f18 1"/>
                  <a:gd name="f25" fmla="*/ 2 f19 1"/>
                  <a:gd name="f26" fmla="*/ 0 f18 1"/>
                  <a:gd name="f27" fmla="*/ 4 f19 1"/>
                  <a:gd name="f28" fmla="*/ 3 f18 1"/>
                  <a:gd name="f29" fmla="*/ 5 f18 1"/>
                  <a:gd name="f30" fmla="+- f20 0 f1"/>
                  <a:gd name="f31" fmla="*/ f23 1 4"/>
                  <a:gd name="f32" fmla="*/ f24 1 5"/>
                  <a:gd name="f33" fmla="*/ f25 1 4"/>
                  <a:gd name="f34" fmla="*/ f26 1 5"/>
                  <a:gd name="f35" fmla="*/ f27 1 4"/>
                  <a:gd name="f36" fmla="*/ f28 1 5"/>
                  <a:gd name="f37" fmla="*/ f29 1 5"/>
                  <a:gd name="f38" fmla="*/ 0 1 f22"/>
                  <a:gd name="f39" fmla="*/ f15 1 f22"/>
                  <a:gd name="f40" fmla="*/ 0 1 f21"/>
                  <a:gd name="f41" fmla="*/ f16 1 f21"/>
                  <a:gd name="f42" fmla="*/ f31 1 f22"/>
                  <a:gd name="f43" fmla="*/ f32 1 f21"/>
                  <a:gd name="f44" fmla="*/ f33 1 f22"/>
                  <a:gd name="f45" fmla="*/ f34 1 f21"/>
                  <a:gd name="f46" fmla="*/ f35 1 f22"/>
                  <a:gd name="f47" fmla="*/ f36 1 f21"/>
                  <a:gd name="f48" fmla="*/ f37 1 f21"/>
                  <a:gd name="f49" fmla="*/ f38 f12 1"/>
                  <a:gd name="f50" fmla="*/ f39 f12 1"/>
                  <a:gd name="f51" fmla="*/ f41 f13 1"/>
                  <a:gd name="f52" fmla="*/ f40 f13 1"/>
                  <a:gd name="f53" fmla="*/ f42 f12 1"/>
                  <a:gd name="f54" fmla="*/ f43 f13 1"/>
                  <a:gd name="f55" fmla="*/ f44 f12 1"/>
                  <a:gd name="f56" fmla="*/ f45 f13 1"/>
                  <a:gd name="f57" fmla="*/ f46 f12 1"/>
                  <a:gd name="f58" fmla="*/ f47 f13 1"/>
                  <a:gd name="f59" fmla="*/ f48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53" y="f54"/>
                  </a:cxn>
                  <a:cxn ang="f30">
                    <a:pos x="f55" y="f56"/>
                  </a:cxn>
                  <a:cxn ang="f30">
                    <a:pos x="f57" y="f58"/>
                  </a:cxn>
                  <a:cxn ang="f30">
                    <a:pos x="f55" y="f59"/>
                  </a:cxn>
                  <a:cxn ang="f30">
                    <a:pos x="f53" y="f54"/>
                  </a:cxn>
                </a:cxnLst>
                <a:rect l="f49" t="f52" r="f50" b="f51"/>
                <a:pathLst>
                  <a:path w="4" h="5">
                    <a:moveTo>
                      <a:pt x="f5" y="f8"/>
                    </a:moveTo>
                    <a:cubicBezTo>
                      <a:pt x="f5" y="f9"/>
                      <a:pt x="f5" y="f5"/>
                      <a:pt x="f8" y="f5"/>
                    </a:cubicBezTo>
                    <a:cubicBezTo>
                      <a:pt x="f10" y="f9"/>
                      <a:pt x="f6" y="f8"/>
                      <a:pt x="f6" y="f10"/>
                    </a:cubicBezTo>
                    <a:cubicBezTo>
                      <a:pt x="f6" y="f7"/>
                      <a:pt x="f10" y="f7"/>
                      <a:pt x="f8" y="f7"/>
                    </a:cubicBezTo>
                    <a:cubicBezTo>
                      <a:pt x="f5" y="f7"/>
                      <a:pt x="f5" y="f6"/>
                      <a:pt x="f5" y="f8"/>
                    </a:cubicBezTo>
                    <a:close/>
                  </a:path>
                </a:pathLst>
              </a:custGeom>
              <a:solidFill>
                <a:srgbClr val="78A6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5" name="Freeform 776">
                <a:extLst>
                  <a:ext uri="{FF2B5EF4-FFF2-40B4-BE49-F238E27FC236}">
                    <a16:creationId xmlns:a16="http://schemas.microsoft.com/office/drawing/2014/main" id="{D9264F80-34FA-7745-5FF8-70A423DC05B3}"/>
                  </a:ext>
                </a:extLst>
              </p:cNvPr>
              <p:cNvSpPr/>
              <p:nvPr/>
            </p:nvSpPr>
            <p:spPr>
              <a:xfrm>
                <a:off x="7732715" y="4295778"/>
                <a:ext cx="16510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66"/>
                  <a:gd name="f9" fmla="val 30"/>
                  <a:gd name="f10" fmla="val 67"/>
                  <a:gd name="f11" fmla="val 33"/>
                  <a:gd name="f12" fmla="val 35"/>
                  <a:gd name="f13" fmla="val 68"/>
                  <a:gd name="f14" fmla="val 39"/>
                  <a:gd name="f15" fmla="val 40"/>
                  <a:gd name="f16" fmla="val 41"/>
                  <a:gd name="f17" fmla="val 43"/>
                  <a:gd name="f18" fmla="val 51"/>
                  <a:gd name="f19" fmla="val 62"/>
                  <a:gd name="f20" fmla="val 57"/>
                  <a:gd name="f21" fmla="val 63"/>
                  <a:gd name="f22" fmla="val 56"/>
                  <a:gd name="f23" fmla="val 65"/>
                  <a:gd name="f24" fmla="val 54"/>
                  <a:gd name="f25" fmla="val 47"/>
                  <a:gd name="f26" fmla="val 44"/>
                  <a:gd name="f27" fmla="val 71"/>
                  <a:gd name="f28" fmla="val 37"/>
                  <a:gd name="f29" fmla="val 31"/>
                  <a:gd name="f30" fmla="val 28"/>
                  <a:gd name="f31" fmla="val 22"/>
                  <a:gd name="f32" fmla="val 17"/>
                  <a:gd name="f33" fmla="val 10"/>
                  <a:gd name="f34" fmla="val 53"/>
                  <a:gd name="f35" fmla="val 1"/>
                  <a:gd name="f36" fmla="val 49"/>
                  <a:gd name="f37" fmla="val 8"/>
                  <a:gd name="f38" fmla="val 11"/>
                  <a:gd name="f39" fmla="val 13"/>
                  <a:gd name="f40" fmla="val 27"/>
                  <a:gd name="f41" fmla="val 14"/>
                  <a:gd name="f42" fmla="val 20"/>
                  <a:gd name="f43" fmla="val 6"/>
                  <a:gd name="f44" fmla="val 32"/>
                  <a:gd name="f45" fmla="val 5"/>
                  <a:gd name="f46" fmla="val 34"/>
                  <a:gd name="f47" fmla="val 4"/>
                  <a:gd name="f48" fmla="val 3"/>
                  <a:gd name="f49" fmla="val 7"/>
                  <a:gd name="f50" fmla="val 48"/>
                  <a:gd name="f51" fmla="val 15"/>
                  <a:gd name="f52" fmla="val 50"/>
                  <a:gd name="f53" fmla="val 18"/>
                  <a:gd name="f54" fmla="val 24"/>
                  <a:gd name="f55" fmla="val 26"/>
                  <a:gd name="f56" fmla="val 55"/>
                  <a:gd name="f57" fmla="val 59"/>
                  <a:gd name="f58" fmla="+- 0 0 -90"/>
                  <a:gd name="f59" fmla="*/ f3 1 69"/>
                  <a:gd name="f60" fmla="*/ f4 1 74"/>
                  <a:gd name="f61" fmla="val f5"/>
                  <a:gd name="f62" fmla="val f6"/>
                  <a:gd name="f63" fmla="val f7"/>
                  <a:gd name="f64" fmla="*/ f58 f0 1"/>
                  <a:gd name="f65" fmla="+- f63 0 f61"/>
                  <a:gd name="f66" fmla="+- f62 0 f61"/>
                  <a:gd name="f67" fmla="*/ f64 1 f2"/>
                  <a:gd name="f68" fmla="*/ f66 1 69"/>
                  <a:gd name="f69" fmla="*/ f65 1 74"/>
                  <a:gd name="f70" fmla="*/ 66 f66 1"/>
                  <a:gd name="f71" fmla="*/ 30 f65 1"/>
                  <a:gd name="f72" fmla="*/ 68 f66 1"/>
                  <a:gd name="f73" fmla="*/ 39 f65 1"/>
                  <a:gd name="f74" fmla="*/ 67 f66 1"/>
                  <a:gd name="f75" fmla="*/ 43 f65 1"/>
                  <a:gd name="f76" fmla="*/ 57 f66 1"/>
                  <a:gd name="f77" fmla="*/ 63 f65 1"/>
                  <a:gd name="f78" fmla="*/ 51 f66 1"/>
                  <a:gd name="f79" fmla="*/ 66 f65 1"/>
                  <a:gd name="f80" fmla="*/ 40 f66 1"/>
                  <a:gd name="f81" fmla="*/ 71 f65 1"/>
                  <a:gd name="f82" fmla="*/ 28 f66 1"/>
                  <a:gd name="f83" fmla="*/ 68 f65 1"/>
                  <a:gd name="f84" fmla="*/ 10 f66 1"/>
                  <a:gd name="f85" fmla="*/ 53 f65 1"/>
                  <a:gd name="f86" fmla="*/ 8 f66 1"/>
                  <a:gd name="f87" fmla="*/ 33 f65 1"/>
                  <a:gd name="f88" fmla="*/ 13 f66 1"/>
                  <a:gd name="f89" fmla="*/ 22 f65 1"/>
                  <a:gd name="f90" fmla="*/ 32 f66 1"/>
                  <a:gd name="f91" fmla="*/ 5 f65 1"/>
                  <a:gd name="f92" fmla="*/ 37 f66 1"/>
                  <a:gd name="f93" fmla="*/ 4 f65 1"/>
                  <a:gd name="f94" fmla="*/ 43 f66 1"/>
                  <a:gd name="f95" fmla="*/ 7 f65 1"/>
                  <a:gd name="f96" fmla="*/ 50 f66 1"/>
                  <a:gd name="f97" fmla="*/ 18 f65 1"/>
                  <a:gd name="f98" fmla="*/ 24 f65 1"/>
                  <a:gd name="f99" fmla="*/ 49 f66 1"/>
                  <a:gd name="f100" fmla="*/ 28 f65 1"/>
                  <a:gd name="f101" fmla="*/ 55 f66 1"/>
                  <a:gd name="f102" fmla="+- f67 0 f1"/>
                  <a:gd name="f103" fmla="*/ f70 1 69"/>
                  <a:gd name="f104" fmla="*/ f71 1 74"/>
                  <a:gd name="f105" fmla="*/ f72 1 69"/>
                  <a:gd name="f106" fmla="*/ f73 1 74"/>
                  <a:gd name="f107" fmla="*/ f74 1 69"/>
                  <a:gd name="f108" fmla="*/ f75 1 74"/>
                  <a:gd name="f109" fmla="*/ f76 1 69"/>
                  <a:gd name="f110" fmla="*/ f77 1 74"/>
                  <a:gd name="f111" fmla="*/ f78 1 69"/>
                  <a:gd name="f112" fmla="*/ f79 1 74"/>
                  <a:gd name="f113" fmla="*/ f80 1 69"/>
                  <a:gd name="f114" fmla="*/ f81 1 74"/>
                  <a:gd name="f115" fmla="*/ f82 1 69"/>
                  <a:gd name="f116" fmla="*/ f83 1 74"/>
                  <a:gd name="f117" fmla="*/ f84 1 69"/>
                  <a:gd name="f118" fmla="*/ f85 1 74"/>
                  <a:gd name="f119" fmla="*/ f86 1 69"/>
                  <a:gd name="f120" fmla="*/ f87 1 74"/>
                  <a:gd name="f121" fmla="*/ f88 1 69"/>
                  <a:gd name="f122" fmla="*/ f89 1 74"/>
                  <a:gd name="f123" fmla="*/ f90 1 69"/>
                  <a:gd name="f124" fmla="*/ f91 1 74"/>
                  <a:gd name="f125" fmla="*/ f92 1 69"/>
                  <a:gd name="f126" fmla="*/ f93 1 74"/>
                  <a:gd name="f127" fmla="*/ f94 1 69"/>
                  <a:gd name="f128" fmla="*/ f95 1 74"/>
                  <a:gd name="f129" fmla="*/ f96 1 69"/>
                  <a:gd name="f130" fmla="*/ f97 1 74"/>
                  <a:gd name="f131" fmla="*/ f98 1 74"/>
                  <a:gd name="f132" fmla="*/ f99 1 69"/>
                  <a:gd name="f133" fmla="*/ f100 1 74"/>
                  <a:gd name="f134" fmla="*/ f101 1 69"/>
                  <a:gd name="f135" fmla="*/ 0 1 f68"/>
                  <a:gd name="f136" fmla="*/ f62 1 f68"/>
                  <a:gd name="f137" fmla="*/ 0 1 f69"/>
                  <a:gd name="f138" fmla="*/ f63 1 f69"/>
                  <a:gd name="f139" fmla="*/ f103 1 f68"/>
                  <a:gd name="f140" fmla="*/ f104 1 f69"/>
                  <a:gd name="f141" fmla="*/ f105 1 f68"/>
                  <a:gd name="f142" fmla="*/ f106 1 f69"/>
                  <a:gd name="f143" fmla="*/ f107 1 f68"/>
                  <a:gd name="f144" fmla="*/ f108 1 f69"/>
                  <a:gd name="f145" fmla="*/ f109 1 f68"/>
                  <a:gd name="f146" fmla="*/ f110 1 f69"/>
                  <a:gd name="f147" fmla="*/ f111 1 f68"/>
                  <a:gd name="f148" fmla="*/ f112 1 f69"/>
                  <a:gd name="f149" fmla="*/ f113 1 f68"/>
                  <a:gd name="f150" fmla="*/ f114 1 f69"/>
                  <a:gd name="f151" fmla="*/ f115 1 f68"/>
                  <a:gd name="f152" fmla="*/ f116 1 f69"/>
                  <a:gd name="f153" fmla="*/ f117 1 f68"/>
                  <a:gd name="f154" fmla="*/ f118 1 f69"/>
                  <a:gd name="f155" fmla="*/ f119 1 f68"/>
                  <a:gd name="f156" fmla="*/ f120 1 f69"/>
                  <a:gd name="f157" fmla="*/ f121 1 f68"/>
                  <a:gd name="f158" fmla="*/ f122 1 f69"/>
                  <a:gd name="f159" fmla="*/ f123 1 f68"/>
                  <a:gd name="f160" fmla="*/ f124 1 f69"/>
                  <a:gd name="f161" fmla="*/ f125 1 f68"/>
                  <a:gd name="f162" fmla="*/ f126 1 f69"/>
                  <a:gd name="f163" fmla="*/ f127 1 f68"/>
                  <a:gd name="f164" fmla="*/ f128 1 f69"/>
                  <a:gd name="f165" fmla="*/ f129 1 f68"/>
                  <a:gd name="f166" fmla="*/ f130 1 f69"/>
                  <a:gd name="f167" fmla="*/ f131 1 f69"/>
                  <a:gd name="f168" fmla="*/ f132 1 f68"/>
                  <a:gd name="f169" fmla="*/ f133 1 f69"/>
                  <a:gd name="f170" fmla="*/ f134 1 f68"/>
                  <a:gd name="f171" fmla="*/ f135 f59 1"/>
                  <a:gd name="f172" fmla="*/ f136 f59 1"/>
                  <a:gd name="f173" fmla="*/ f138 f60 1"/>
                  <a:gd name="f174" fmla="*/ f137 f60 1"/>
                  <a:gd name="f175" fmla="*/ f139 f59 1"/>
                  <a:gd name="f176" fmla="*/ f140 f60 1"/>
                  <a:gd name="f177" fmla="*/ f141 f59 1"/>
                  <a:gd name="f178" fmla="*/ f142 f60 1"/>
                  <a:gd name="f179" fmla="*/ f143 f59 1"/>
                  <a:gd name="f180" fmla="*/ f144 f60 1"/>
                  <a:gd name="f181" fmla="*/ f145 f59 1"/>
                  <a:gd name="f182" fmla="*/ f146 f60 1"/>
                  <a:gd name="f183" fmla="*/ f147 f59 1"/>
                  <a:gd name="f184" fmla="*/ f148 f60 1"/>
                  <a:gd name="f185" fmla="*/ f149 f59 1"/>
                  <a:gd name="f186" fmla="*/ f150 f60 1"/>
                  <a:gd name="f187" fmla="*/ f151 f59 1"/>
                  <a:gd name="f188" fmla="*/ f152 f60 1"/>
                  <a:gd name="f189" fmla="*/ f153 f59 1"/>
                  <a:gd name="f190" fmla="*/ f154 f60 1"/>
                  <a:gd name="f191" fmla="*/ f155 f59 1"/>
                  <a:gd name="f192" fmla="*/ f156 f60 1"/>
                  <a:gd name="f193" fmla="*/ f157 f59 1"/>
                  <a:gd name="f194" fmla="*/ f158 f60 1"/>
                  <a:gd name="f195" fmla="*/ f159 f59 1"/>
                  <a:gd name="f196" fmla="*/ f160 f60 1"/>
                  <a:gd name="f197" fmla="*/ f161 f59 1"/>
                  <a:gd name="f198" fmla="*/ f162 f60 1"/>
                  <a:gd name="f199" fmla="*/ f163 f59 1"/>
                  <a:gd name="f200" fmla="*/ f164 f60 1"/>
                  <a:gd name="f201" fmla="*/ f165 f59 1"/>
                  <a:gd name="f202" fmla="*/ f166 f60 1"/>
                  <a:gd name="f203" fmla="*/ f167 f60 1"/>
                  <a:gd name="f204" fmla="*/ f168 f59 1"/>
                  <a:gd name="f205" fmla="*/ f169 f60 1"/>
                  <a:gd name="f206" fmla="*/ f170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2">
                    <a:pos x="f175" y="f176"/>
                  </a:cxn>
                  <a:cxn ang="f102">
                    <a:pos x="f177" y="f178"/>
                  </a:cxn>
                  <a:cxn ang="f102">
                    <a:pos x="f179" y="f180"/>
                  </a:cxn>
                  <a:cxn ang="f102">
                    <a:pos x="f181" y="f182"/>
                  </a:cxn>
                  <a:cxn ang="f102">
                    <a:pos x="f183" y="f184"/>
                  </a:cxn>
                  <a:cxn ang="f102">
                    <a:pos x="f185" y="f186"/>
                  </a:cxn>
                  <a:cxn ang="f102">
                    <a:pos x="f187" y="f188"/>
                  </a:cxn>
                  <a:cxn ang="f102">
                    <a:pos x="f189" y="f190"/>
                  </a:cxn>
                  <a:cxn ang="f102">
                    <a:pos x="f191" y="f192"/>
                  </a:cxn>
                  <a:cxn ang="f102">
                    <a:pos x="f193" y="f194"/>
                  </a:cxn>
                  <a:cxn ang="f102">
                    <a:pos x="f195" y="f196"/>
                  </a:cxn>
                  <a:cxn ang="f102">
                    <a:pos x="f197" y="f198"/>
                  </a:cxn>
                  <a:cxn ang="f102">
                    <a:pos x="f199" y="f200"/>
                  </a:cxn>
                  <a:cxn ang="f102">
                    <a:pos x="f201" y="f202"/>
                  </a:cxn>
                  <a:cxn ang="f102">
                    <a:pos x="f201" y="f203"/>
                  </a:cxn>
                  <a:cxn ang="f102">
                    <a:pos x="f204" y="f205"/>
                  </a:cxn>
                  <a:cxn ang="f102">
                    <a:pos x="f206" y="f176"/>
                  </a:cxn>
                  <a:cxn ang="f102">
                    <a:pos x="f175" y="f176"/>
                  </a:cxn>
                </a:cxnLst>
                <a:rect l="f171" t="f174" r="f172" b="f173"/>
                <a:pathLst>
                  <a:path w="69" h="74">
                    <a:moveTo>
                      <a:pt x="f8" y="f9"/>
                    </a:moveTo>
                    <a:cubicBezTo>
                      <a:pt x="f10" y="f11"/>
                      <a:pt x="f6" y="f12"/>
                      <a:pt x="f13" y="f14"/>
                    </a:cubicBezTo>
                    <a:cubicBezTo>
                      <a:pt x="f10" y="f15"/>
                      <a:pt x="f10" y="f16"/>
                      <a:pt x="f10" y="f17"/>
                    </a:cubicBezTo>
                    <a:cubicBezTo>
                      <a:pt x="f10" y="f18"/>
                      <a:pt x="f19" y="f20"/>
                      <a:pt x="f20" y="f21"/>
                    </a:cubicBezTo>
                    <a:cubicBezTo>
                      <a:pt x="f22" y="f23"/>
                      <a:pt x="f24" y="f8"/>
                      <a:pt x="f18" y="f8"/>
                    </a:cubicBezTo>
                    <a:cubicBezTo>
                      <a:pt x="f25" y="f10"/>
                      <a:pt x="f26" y="f13"/>
                      <a:pt x="f15" y="f27"/>
                    </a:cubicBezTo>
                    <a:cubicBezTo>
                      <a:pt x="f28" y="f7"/>
                      <a:pt x="f29" y="f27"/>
                      <a:pt x="f30" y="f13"/>
                    </a:cubicBezTo>
                    <a:cubicBezTo>
                      <a:pt x="f31" y="f19"/>
                      <a:pt x="f32" y="f20"/>
                      <a:pt x="f33" y="f34"/>
                    </a:cubicBezTo>
                    <a:cubicBezTo>
                      <a:pt x="f35" y="f36"/>
                      <a:pt x="f5" y="f15"/>
                      <a:pt x="f37" y="f11"/>
                    </a:cubicBezTo>
                    <a:cubicBezTo>
                      <a:pt x="f38" y="f9"/>
                      <a:pt x="f39" y="f40"/>
                      <a:pt x="f39" y="f31"/>
                    </a:cubicBezTo>
                    <a:cubicBezTo>
                      <a:pt x="f41" y="f38"/>
                      <a:pt x="f42" y="f43"/>
                      <a:pt x="f44" y="f45"/>
                    </a:cubicBezTo>
                    <a:cubicBezTo>
                      <a:pt x="f46" y="f45"/>
                      <a:pt x="f12" y="f45"/>
                      <a:pt x="f28" y="f47"/>
                    </a:cubicBezTo>
                    <a:cubicBezTo>
                      <a:pt x="f15" y="f48"/>
                      <a:pt x="f17" y="f5"/>
                      <a:pt x="f17" y="f49"/>
                    </a:cubicBezTo>
                    <a:cubicBezTo>
                      <a:pt x="f26" y="f33"/>
                      <a:pt x="f50" y="f51"/>
                      <a:pt x="f52" y="f53"/>
                    </a:cubicBezTo>
                    <a:cubicBezTo>
                      <a:pt x="f52" y="f42"/>
                      <a:pt x="f18" y="f31"/>
                      <a:pt x="f52" y="f54"/>
                    </a:cubicBezTo>
                    <a:cubicBezTo>
                      <a:pt x="f36" y="f55"/>
                      <a:pt x="f50" y="f40"/>
                      <a:pt x="f36" y="f30"/>
                    </a:cubicBezTo>
                    <a:cubicBezTo>
                      <a:pt x="f18" y="f9"/>
                      <a:pt x="f34" y="f29"/>
                      <a:pt x="f56" y="f9"/>
                    </a:cubicBezTo>
                    <a:cubicBezTo>
                      <a:pt x="f57" y="f40"/>
                      <a:pt x="f21" y="f30"/>
                      <a:pt x="f8" y="f9"/>
                    </a:cubicBezTo>
                    <a:close/>
                  </a:path>
                </a:pathLst>
              </a:custGeom>
              <a:solidFill>
                <a:srgbClr val="F3931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6" name="Freeform 777">
                <a:extLst>
                  <a:ext uri="{FF2B5EF4-FFF2-40B4-BE49-F238E27FC236}">
                    <a16:creationId xmlns:a16="http://schemas.microsoft.com/office/drawing/2014/main" id="{D36896B7-552A-51B7-8903-CC2CEA3A963D}"/>
                  </a:ext>
                </a:extLst>
              </p:cNvPr>
              <p:cNvSpPr/>
              <p:nvPr/>
            </p:nvSpPr>
            <p:spPr>
              <a:xfrm>
                <a:off x="7878763" y="4437061"/>
                <a:ext cx="98426" cy="5555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23"/>
                  <a:gd name="f8" fmla="val 19"/>
                  <a:gd name="f9" fmla="val 37"/>
                  <a:gd name="f10" fmla="val 33"/>
                  <a:gd name="f11" fmla="val 29"/>
                  <a:gd name="f12" fmla="val 21"/>
                  <a:gd name="f13" fmla="val 24"/>
                  <a:gd name="f14" fmla="val 17"/>
                  <a:gd name="f15" fmla="val 16"/>
                  <a:gd name="f16" fmla="val 18"/>
                  <a:gd name="f17" fmla="val 12"/>
                  <a:gd name="f18" fmla="val 10"/>
                  <a:gd name="f19" fmla="val 9"/>
                  <a:gd name="f20" fmla="val 6"/>
                  <a:gd name="f21" fmla="val 13"/>
                  <a:gd name="f22" fmla="val 4"/>
                  <a:gd name="f23" fmla="val 2"/>
                  <a:gd name="f24" fmla="val 8"/>
                  <a:gd name="f25" fmla="val 7"/>
                  <a:gd name="f26" fmla="val 1"/>
                  <a:gd name="f27" fmla="val 5"/>
                  <a:gd name="f28" fmla="val 25"/>
                  <a:gd name="f29" fmla="val 11"/>
                  <a:gd name="f30" fmla="+- 0 0 -90"/>
                  <a:gd name="f31" fmla="*/ f3 1 41"/>
                  <a:gd name="f32" fmla="*/ f4 1 23"/>
                  <a:gd name="f33" fmla="val f5"/>
                  <a:gd name="f34" fmla="val f6"/>
                  <a:gd name="f35" fmla="val f7"/>
                  <a:gd name="f36" fmla="*/ f30 f0 1"/>
                  <a:gd name="f37" fmla="+- f35 0 f33"/>
                  <a:gd name="f38" fmla="+- f34 0 f33"/>
                  <a:gd name="f39" fmla="*/ f36 1 f2"/>
                  <a:gd name="f40" fmla="*/ f38 1 41"/>
                  <a:gd name="f41" fmla="*/ f37 1 23"/>
                  <a:gd name="f42" fmla="*/ 41 f38 1"/>
                  <a:gd name="f43" fmla="*/ 19 f37 1"/>
                  <a:gd name="f44" fmla="*/ 29 f38 1"/>
                  <a:gd name="f45" fmla="*/ 21 f37 1"/>
                  <a:gd name="f46" fmla="*/ 12 f38 1"/>
                  <a:gd name="f47" fmla="*/ 10 f37 1"/>
                  <a:gd name="f48" fmla="*/ 9 f38 1"/>
                  <a:gd name="f49" fmla="*/ 2 f38 1"/>
                  <a:gd name="f50" fmla="*/ 8 f37 1"/>
                  <a:gd name="f51" fmla="*/ 4 f37 1"/>
                  <a:gd name="f52" fmla="*/ 2 f37 1"/>
                  <a:gd name="f53" fmla="*/ 33 f38 1"/>
                  <a:gd name="f54" fmla="+- f39 0 f1"/>
                  <a:gd name="f55" fmla="*/ f42 1 41"/>
                  <a:gd name="f56" fmla="*/ f43 1 23"/>
                  <a:gd name="f57" fmla="*/ f44 1 41"/>
                  <a:gd name="f58" fmla="*/ f45 1 23"/>
                  <a:gd name="f59" fmla="*/ f46 1 41"/>
                  <a:gd name="f60" fmla="*/ f47 1 23"/>
                  <a:gd name="f61" fmla="*/ f48 1 41"/>
                  <a:gd name="f62" fmla="*/ f49 1 41"/>
                  <a:gd name="f63" fmla="*/ f50 1 23"/>
                  <a:gd name="f64" fmla="*/ f51 1 23"/>
                  <a:gd name="f65" fmla="*/ f52 1 23"/>
                  <a:gd name="f66" fmla="*/ f53 1 41"/>
                  <a:gd name="f67" fmla="*/ 0 1 f40"/>
                  <a:gd name="f68" fmla="*/ f34 1 f40"/>
                  <a:gd name="f69" fmla="*/ 0 1 f41"/>
                  <a:gd name="f70" fmla="*/ f35 1 f41"/>
                  <a:gd name="f71" fmla="*/ f55 1 f40"/>
                  <a:gd name="f72" fmla="*/ f56 1 f41"/>
                  <a:gd name="f73" fmla="*/ f57 1 f40"/>
                  <a:gd name="f74" fmla="*/ f58 1 f41"/>
                  <a:gd name="f75" fmla="*/ f59 1 f40"/>
                  <a:gd name="f76" fmla="*/ f60 1 f41"/>
                  <a:gd name="f77" fmla="*/ f61 1 f40"/>
                  <a:gd name="f78" fmla="*/ f62 1 f40"/>
                  <a:gd name="f79" fmla="*/ f63 1 f41"/>
                  <a:gd name="f80" fmla="*/ f64 1 f41"/>
                  <a:gd name="f81" fmla="*/ f65 1 f41"/>
                  <a:gd name="f82" fmla="*/ f66 1 f40"/>
                  <a:gd name="f83" fmla="*/ f67 f31 1"/>
                  <a:gd name="f84" fmla="*/ f68 f31 1"/>
                  <a:gd name="f85" fmla="*/ f70 f32 1"/>
                  <a:gd name="f86" fmla="*/ f69 f32 1"/>
                  <a:gd name="f87" fmla="*/ f71 f31 1"/>
                  <a:gd name="f88" fmla="*/ f72 f32 1"/>
                  <a:gd name="f89" fmla="*/ f73 f31 1"/>
                  <a:gd name="f90" fmla="*/ f74 f32 1"/>
                  <a:gd name="f91" fmla="*/ f75 f31 1"/>
                  <a:gd name="f92" fmla="*/ f76 f32 1"/>
                  <a:gd name="f93" fmla="*/ f77 f31 1"/>
                  <a:gd name="f94" fmla="*/ f78 f31 1"/>
                  <a:gd name="f95" fmla="*/ f79 f32 1"/>
                  <a:gd name="f96" fmla="*/ f80 f32 1"/>
                  <a:gd name="f97" fmla="*/ f81 f32 1"/>
                  <a:gd name="f98" fmla="*/ f8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4">
                    <a:pos x="f87" y="f88"/>
                  </a:cxn>
                  <a:cxn ang="f54">
                    <a:pos x="f89" y="f90"/>
                  </a:cxn>
                  <a:cxn ang="f54">
                    <a:pos x="f91" y="f92"/>
                  </a:cxn>
                  <a:cxn ang="f54">
                    <a:pos x="f93" y="f92"/>
                  </a:cxn>
                  <a:cxn ang="f54">
                    <a:pos x="f94" y="f95"/>
                  </a:cxn>
                  <a:cxn ang="f54">
                    <a:pos x="f94" y="f96"/>
                  </a:cxn>
                  <a:cxn ang="f54">
                    <a:pos x="f93" y="f97"/>
                  </a:cxn>
                  <a:cxn ang="f54">
                    <a:pos x="f98" y="f92"/>
                  </a:cxn>
                  <a:cxn ang="f54">
                    <a:pos x="f87" y="f88"/>
                  </a:cxn>
                  <a:cxn ang="f54">
                    <a:pos x="f87" y="f88"/>
                  </a:cxn>
                </a:cxnLst>
                <a:rect l="f83" t="f86" r="f84" b="f85"/>
                <a:pathLst>
                  <a:path w="41" h="23">
                    <a:moveTo>
                      <a:pt x="f6" y="f8"/>
                    </a:moveTo>
                    <a:cubicBezTo>
                      <a:pt x="f9" y="f7"/>
                      <a:pt x="f10" y="f7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7" y="f19"/>
                      <a:pt x="f18" y="f19"/>
                      <a:pt x="f19" y="f18"/>
                    </a:cubicBezTo>
                    <a:cubicBezTo>
                      <a:pt x="f20" y="f21"/>
                      <a:pt x="f22" y="f18"/>
                      <a:pt x="f23" y="f24"/>
                    </a:cubicBezTo>
                    <a:cubicBezTo>
                      <a:pt x="f5" y="f25"/>
                      <a:pt x="f26" y="f20"/>
                      <a:pt x="f23" y="f22"/>
                    </a:cubicBezTo>
                    <a:cubicBezTo>
                      <a:pt x="f22" y="f23"/>
                      <a:pt x="f20" y="f5"/>
                      <a:pt x="f19" y="f23"/>
                    </a:cubicBezTo>
                    <a:cubicBezTo>
                      <a:pt x="f14" y="f27"/>
                      <a:pt x="f28" y="f24"/>
                      <a:pt x="f10" y="f18"/>
                    </a:cubicBezTo>
                    <a:cubicBezTo>
                      <a:pt x="f9" y="f29"/>
                      <a:pt x="f6" y="f21"/>
                      <a:pt x="f6" y="f8"/>
                    </a:cubicBezTo>
                    <a:cubicBezTo>
                      <a:pt x="f6" y="f8"/>
                      <a:pt x="f6" y="f8"/>
                      <a:pt x="f6" y="f8"/>
                    </a:cubicBezTo>
                    <a:close/>
                  </a:path>
                </a:pathLst>
              </a:custGeom>
              <a:solidFill>
                <a:srgbClr val="F4AC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7" name="Freeform 778">
                <a:extLst>
                  <a:ext uri="{FF2B5EF4-FFF2-40B4-BE49-F238E27FC236}">
                    <a16:creationId xmlns:a16="http://schemas.microsoft.com/office/drawing/2014/main" id="{BC23CBDF-CB7D-54D5-8050-BBD54E9775F5}"/>
                  </a:ext>
                </a:extLst>
              </p:cNvPr>
              <p:cNvSpPr/>
              <p:nvPr/>
            </p:nvSpPr>
            <p:spPr>
              <a:xfrm>
                <a:off x="7931148" y="4367220"/>
                <a:ext cx="69851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7"/>
                  <a:gd name="f8" fmla="val 2"/>
                  <a:gd name="f9" fmla="val 4"/>
                  <a:gd name="f10" fmla="val 5"/>
                  <a:gd name="f11" fmla="val 1"/>
                  <a:gd name="f12" fmla="val 8"/>
                  <a:gd name="f13" fmla="val 12"/>
                  <a:gd name="f14" fmla="val 3"/>
                  <a:gd name="f15" fmla="val 14"/>
                  <a:gd name="f16" fmla="val 16"/>
                  <a:gd name="f17" fmla="val 21"/>
                  <a:gd name="f18" fmla="val 24"/>
                  <a:gd name="f19" fmla="val 27"/>
                  <a:gd name="f20" fmla="val 7"/>
                  <a:gd name="f21" fmla="val 9"/>
                  <a:gd name="f22" fmla="val 28"/>
                  <a:gd name="f23" fmla="val 22"/>
                  <a:gd name="f24" fmla="val 19"/>
                  <a:gd name="f25" fmla="val 15"/>
                  <a:gd name="f26" fmla="val 10"/>
                  <a:gd name="f27" fmla="val 11"/>
                  <a:gd name="f28" fmla="val 6"/>
                  <a:gd name="f29" fmla="+- 0 0 -90"/>
                  <a:gd name="f30" fmla="*/ f3 1 29"/>
                  <a:gd name="f31" fmla="*/ f4 1 17"/>
                  <a:gd name="f32" fmla="val f5"/>
                  <a:gd name="f33" fmla="val f6"/>
                  <a:gd name="f34" fmla="val f7"/>
                  <a:gd name="f35" fmla="*/ f29 f0 1"/>
                  <a:gd name="f36" fmla="+- f34 0 f32"/>
                  <a:gd name="f37" fmla="+- f33 0 f32"/>
                  <a:gd name="f38" fmla="*/ f35 1 f2"/>
                  <a:gd name="f39" fmla="*/ f37 1 29"/>
                  <a:gd name="f40" fmla="*/ f36 1 17"/>
                  <a:gd name="f41" fmla="*/ 2 f37 1"/>
                  <a:gd name="f42" fmla="*/ 4 f36 1"/>
                  <a:gd name="f43" fmla="*/ 12 f37 1"/>
                  <a:gd name="f44" fmla="*/ 3 f36 1"/>
                  <a:gd name="f45" fmla="*/ 17 f37 1"/>
                  <a:gd name="f46" fmla="*/ 27 f37 1"/>
                  <a:gd name="f47" fmla="*/ 5 f36 1"/>
                  <a:gd name="f48" fmla="*/ 29 f37 1"/>
                  <a:gd name="f49" fmla="*/ 12 f36 1"/>
                  <a:gd name="f50" fmla="*/ 24 f37 1"/>
                  <a:gd name="f51" fmla="*/ 16 f36 1"/>
                  <a:gd name="f52" fmla="*/ 15 f36 1"/>
                  <a:gd name="f53" fmla="*/ 6 f37 1"/>
                  <a:gd name="f54" fmla="*/ 11 f36 1"/>
                  <a:gd name="f55" fmla="+- f38 0 f1"/>
                  <a:gd name="f56" fmla="*/ f41 1 29"/>
                  <a:gd name="f57" fmla="*/ f42 1 17"/>
                  <a:gd name="f58" fmla="*/ f43 1 29"/>
                  <a:gd name="f59" fmla="*/ f44 1 17"/>
                  <a:gd name="f60" fmla="*/ f45 1 29"/>
                  <a:gd name="f61" fmla="*/ f46 1 29"/>
                  <a:gd name="f62" fmla="*/ f47 1 17"/>
                  <a:gd name="f63" fmla="*/ f48 1 29"/>
                  <a:gd name="f64" fmla="*/ f49 1 17"/>
                  <a:gd name="f65" fmla="*/ f50 1 29"/>
                  <a:gd name="f66" fmla="*/ f51 1 17"/>
                  <a:gd name="f67" fmla="*/ f52 1 17"/>
                  <a:gd name="f68" fmla="*/ f53 1 29"/>
                  <a:gd name="f69" fmla="*/ f54 1 17"/>
                  <a:gd name="f70" fmla="*/ 0 1 f39"/>
                  <a:gd name="f71" fmla="*/ f33 1 f39"/>
                  <a:gd name="f72" fmla="*/ 0 1 f40"/>
                  <a:gd name="f73" fmla="*/ f34 1 f40"/>
                  <a:gd name="f74" fmla="*/ f56 1 f39"/>
                  <a:gd name="f75" fmla="*/ f57 1 f40"/>
                  <a:gd name="f76" fmla="*/ f58 1 f39"/>
                  <a:gd name="f77" fmla="*/ f59 1 f40"/>
                  <a:gd name="f78" fmla="*/ f60 1 f39"/>
                  <a:gd name="f79" fmla="*/ f61 1 f39"/>
                  <a:gd name="f80" fmla="*/ f62 1 f40"/>
                  <a:gd name="f81" fmla="*/ f63 1 f39"/>
                  <a:gd name="f82" fmla="*/ f64 1 f40"/>
                  <a:gd name="f83" fmla="*/ f65 1 f39"/>
                  <a:gd name="f84" fmla="*/ f66 1 f40"/>
                  <a:gd name="f85" fmla="*/ f67 1 f40"/>
                  <a:gd name="f86" fmla="*/ f68 1 f39"/>
                  <a:gd name="f87" fmla="*/ f69 1 f40"/>
                  <a:gd name="f88" fmla="*/ f70 f30 1"/>
                  <a:gd name="f89" fmla="*/ f71 f30 1"/>
                  <a:gd name="f90" fmla="*/ f73 f31 1"/>
                  <a:gd name="f91" fmla="*/ f72 f31 1"/>
                  <a:gd name="f92" fmla="*/ f74 f30 1"/>
                  <a:gd name="f93" fmla="*/ f75 f31 1"/>
                  <a:gd name="f94" fmla="*/ f76 f30 1"/>
                  <a:gd name="f95" fmla="*/ f77 f31 1"/>
                  <a:gd name="f96" fmla="*/ f78 f30 1"/>
                  <a:gd name="f97" fmla="*/ f79 f30 1"/>
                  <a:gd name="f98" fmla="*/ f80 f31 1"/>
                  <a:gd name="f99" fmla="*/ f81 f30 1"/>
                  <a:gd name="f100" fmla="*/ f82 f31 1"/>
                  <a:gd name="f101" fmla="*/ f83 f30 1"/>
                  <a:gd name="f102" fmla="*/ f84 f31 1"/>
                  <a:gd name="f103" fmla="*/ f85 f31 1"/>
                  <a:gd name="f104" fmla="*/ f86 f30 1"/>
                  <a:gd name="f105" fmla="*/ f87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5">
                    <a:pos x="f92" y="f93"/>
                  </a:cxn>
                  <a:cxn ang="f55">
                    <a:pos x="f94" y="f95"/>
                  </a:cxn>
                  <a:cxn ang="f55">
                    <a:pos x="f96" y="f95"/>
                  </a:cxn>
                  <a:cxn ang="f55">
                    <a:pos x="f97" y="f98"/>
                  </a:cxn>
                  <a:cxn ang="f55">
                    <a:pos x="f99" y="f100"/>
                  </a:cxn>
                  <a:cxn ang="f55">
                    <a:pos x="f101" y="f102"/>
                  </a:cxn>
                  <a:cxn ang="f55">
                    <a:pos x="f96" y="f103"/>
                  </a:cxn>
                  <a:cxn ang="f55">
                    <a:pos x="f104" y="f105"/>
                  </a:cxn>
                  <a:cxn ang="f55">
                    <a:pos x="f92" y="f93"/>
                  </a:cxn>
                  <a:cxn ang="f55">
                    <a:pos x="f92" y="f93"/>
                  </a:cxn>
                </a:cxnLst>
                <a:rect l="f88" t="f91" r="f89" b="f90"/>
                <a:pathLst>
                  <a:path w="29" h="17">
                    <a:moveTo>
                      <a:pt x="f8" y="f9"/>
                    </a:moveTo>
                    <a:cubicBezTo>
                      <a:pt x="f10" y="f11"/>
                      <a:pt x="f12" y="f5"/>
                      <a:pt x="f13" y="f14"/>
                    </a:cubicBezTo>
                    <a:cubicBezTo>
                      <a:pt x="f15" y="f9"/>
                      <a:pt x="f16" y="f9"/>
                      <a:pt x="f7" y="f14"/>
                    </a:cubicBezTo>
                    <a:cubicBezTo>
                      <a:pt x="f17" y="f8"/>
                      <a:pt x="f18" y="f9"/>
                      <a:pt x="f19" y="f10"/>
                    </a:cubicBezTo>
                    <a:cubicBezTo>
                      <a:pt x="f6" y="f20"/>
                      <a:pt x="f6" y="f21"/>
                      <a:pt x="f6" y="f13"/>
                    </a:cubicBezTo>
                    <a:cubicBezTo>
                      <a:pt x="f22" y="f15"/>
                      <a:pt x="f19" y="f16"/>
                      <a:pt x="f18" y="f16"/>
                    </a:cubicBezTo>
                    <a:cubicBezTo>
                      <a:pt x="f23" y="f7"/>
                      <a:pt x="f24" y="f16"/>
                      <a:pt x="f7" y="f25"/>
                    </a:cubicBezTo>
                    <a:cubicBezTo>
                      <a:pt x="f15" y="f13"/>
                      <a:pt x="f26" y="f27"/>
                      <a:pt x="f28" y="f27"/>
                    </a:cubicBezTo>
                    <a:cubicBezTo>
                      <a:pt x="f11" y="f27"/>
                      <a:pt x="f5" y="f21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924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8" name="Freeform 779">
                <a:extLst>
                  <a:ext uri="{FF2B5EF4-FFF2-40B4-BE49-F238E27FC236}">
                    <a16:creationId xmlns:a16="http://schemas.microsoft.com/office/drawing/2014/main" id="{51CE5CAC-D3BC-AE27-EF94-87DDE83414D2}"/>
                  </a:ext>
                </a:extLst>
              </p:cNvPr>
              <p:cNvSpPr/>
              <p:nvPr/>
            </p:nvSpPr>
            <p:spPr>
              <a:xfrm>
                <a:off x="7939085" y="4414842"/>
                <a:ext cx="68259" cy="3968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9"/>
                  <a:gd name="f7" fmla="val 16"/>
                  <a:gd name="f8" fmla="val 26"/>
                  <a:gd name="f9" fmla="val 15"/>
                  <a:gd name="f10" fmla="val 24"/>
                  <a:gd name="f11" fmla="val 21"/>
                  <a:gd name="f12" fmla="val 19"/>
                  <a:gd name="f13" fmla="val 14"/>
                  <a:gd name="f14" fmla="val 12"/>
                  <a:gd name="f15" fmla="val 9"/>
                  <a:gd name="f16" fmla="val 8"/>
                  <a:gd name="f17" fmla="val 3"/>
                  <a:gd name="f18" fmla="val 6"/>
                  <a:gd name="f19" fmla="val 1"/>
                  <a:gd name="f20" fmla="val 5"/>
                  <a:gd name="f21" fmla="val 11"/>
                  <a:gd name="f22" fmla="val 2"/>
                  <a:gd name="f23" fmla="val 13"/>
                  <a:gd name="f24" fmla="val 4"/>
                  <a:gd name="f25" fmla="val 18"/>
                  <a:gd name="f26" fmla="val 27"/>
                  <a:gd name="f27" fmla="val 7"/>
                  <a:gd name="f28" fmla="+- 0 0 -90"/>
                  <a:gd name="f29" fmla="*/ f3 1 29"/>
                  <a:gd name="f30" fmla="*/ f4 1 16"/>
                  <a:gd name="f31" fmla="val f5"/>
                  <a:gd name="f32" fmla="val f6"/>
                  <a:gd name="f33" fmla="val f7"/>
                  <a:gd name="f34" fmla="*/ f28 f0 1"/>
                  <a:gd name="f35" fmla="+- f33 0 f31"/>
                  <a:gd name="f36" fmla="+- f32 0 f31"/>
                  <a:gd name="f37" fmla="*/ f34 1 f2"/>
                  <a:gd name="f38" fmla="*/ f36 1 29"/>
                  <a:gd name="f39" fmla="*/ f35 1 16"/>
                  <a:gd name="f40" fmla="*/ 26 f36 1"/>
                  <a:gd name="f41" fmla="*/ 15 f35 1"/>
                  <a:gd name="f42" fmla="*/ 19 f36 1"/>
                  <a:gd name="f43" fmla="*/ 3 f36 1"/>
                  <a:gd name="f44" fmla="*/ 9 f35 1"/>
                  <a:gd name="f45" fmla="*/ 0 f36 1"/>
                  <a:gd name="f46" fmla="*/ 3 f35 1"/>
                  <a:gd name="f47" fmla="*/ 5 f36 1"/>
                  <a:gd name="f48" fmla="*/ 0 f35 1"/>
                  <a:gd name="f49" fmla="*/ 13 f36 1"/>
                  <a:gd name="f50" fmla="*/ 2 f35 1"/>
                  <a:gd name="f51" fmla="*/ 18 f36 1"/>
                  <a:gd name="f52" fmla="+- f37 0 f1"/>
                  <a:gd name="f53" fmla="*/ f40 1 29"/>
                  <a:gd name="f54" fmla="*/ f41 1 16"/>
                  <a:gd name="f55" fmla="*/ f42 1 29"/>
                  <a:gd name="f56" fmla="*/ f43 1 29"/>
                  <a:gd name="f57" fmla="*/ f44 1 16"/>
                  <a:gd name="f58" fmla="*/ f45 1 29"/>
                  <a:gd name="f59" fmla="*/ f46 1 16"/>
                  <a:gd name="f60" fmla="*/ f47 1 29"/>
                  <a:gd name="f61" fmla="*/ f48 1 16"/>
                  <a:gd name="f62" fmla="*/ f49 1 29"/>
                  <a:gd name="f63" fmla="*/ f50 1 16"/>
                  <a:gd name="f64" fmla="*/ f51 1 29"/>
                  <a:gd name="f65" fmla="*/ 0 1 f38"/>
                  <a:gd name="f66" fmla="*/ f32 1 f38"/>
                  <a:gd name="f67" fmla="*/ 0 1 f39"/>
                  <a:gd name="f68" fmla="*/ f33 1 f39"/>
                  <a:gd name="f69" fmla="*/ f53 1 f38"/>
                  <a:gd name="f70" fmla="*/ f54 1 f39"/>
                  <a:gd name="f71" fmla="*/ f55 1 f38"/>
                  <a:gd name="f72" fmla="*/ f56 1 f38"/>
                  <a:gd name="f73" fmla="*/ f57 1 f39"/>
                  <a:gd name="f74" fmla="*/ f58 1 f38"/>
                  <a:gd name="f75" fmla="*/ f59 1 f39"/>
                  <a:gd name="f76" fmla="*/ f60 1 f38"/>
                  <a:gd name="f77" fmla="*/ f61 1 f39"/>
                  <a:gd name="f78" fmla="*/ f62 1 f38"/>
                  <a:gd name="f79" fmla="*/ f63 1 f39"/>
                  <a:gd name="f80" fmla="*/ f64 1 f38"/>
                  <a:gd name="f81" fmla="*/ f65 f29 1"/>
                  <a:gd name="f82" fmla="*/ f66 f29 1"/>
                  <a:gd name="f83" fmla="*/ f68 f30 1"/>
                  <a:gd name="f84" fmla="*/ f67 f30 1"/>
                  <a:gd name="f85" fmla="*/ f69 f29 1"/>
                  <a:gd name="f86" fmla="*/ f70 f30 1"/>
                  <a:gd name="f87" fmla="*/ f71 f29 1"/>
                  <a:gd name="f88" fmla="*/ f72 f29 1"/>
                  <a:gd name="f89" fmla="*/ f73 f30 1"/>
                  <a:gd name="f90" fmla="*/ f74 f29 1"/>
                  <a:gd name="f91" fmla="*/ f75 f30 1"/>
                  <a:gd name="f92" fmla="*/ f76 f29 1"/>
                  <a:gd name="f93" fmla="*/ f77 f30 1"/>
                  <a:gd name="f94" fmla="*/ f78 f29 1"/>
                  <a:gd name="f95" fmla="*/ f79 f30 1"/>
                  <a:gd name="f96" fmla="*/ f80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2">
                    <a:pos x="f85" y="f86"/>
                  </a:cxn>
                  <a:cxn ang="f52">
                    <a:pos x="f87" y="f86"/>
                  </a:cxn>
                  <a:cxn ang="f52">
                    <a:pos x="f88" y="f89"/>
                  </a:cxn>
                  <a:cxn ang="f52">
                    <a:pos x="f90" y="f91"/>
                  </a:cxn>
                  <a:cxn ang="f52">
                    <a:pos x="f92" y="f93"/>
                  </a:cxn>
                  <a:cxn ang="f52">
                    <a:pos x="f94" y="f95"/>
                  </a:cxn>
                  <a:cxn ang="f52">
                    <a:pos x="f94" y="f95"/>
                  </a:cxn>
                  <a:cxn ang="f52">
                    <a:pos x="f96" y="f91"/>
                  </a:cxn>
                  <a:cxn ang="f52">
                    <a:pos x="f85" y="f86"/>
                  </a:cxn>
                  <a:cxn ang="f52">
                    <a:pos x="f85" y="f86"/>
                  </a:cxn>
                </a:cxnLst>
                <a:rect l="f81" t="f84" r="f82" b="f83"/>
                <a:pathLst>
                  <a:path w="29" h="16">
                    <a:moveTo>
                      <a:pt x="f8" y="f9"/>
                    </a:moveTo>
                    <a:cubicBezTo>
                      <a:pt x="f10" y="f7"/>
                      <a:pt x="f11" y="f7"/>
                      <a:pt x="f12" y="f9"/>
                    </a:cubicBezTo>
                    <a:cubicBezTo>
                      <a:pt x="f13" y="f14"/>
                      <a:pt x="f15" y="f16"/>
                      <a:pt x="f17" y="f15"/>
                    </a:cubicBezTo>
                    <a:cubicBezTo>
                      <a:pt x="f5" y="f15"/>
                      <a:pt x="f5" y="f18"/>
                      <a:pt x="f5" y="f17"/>
                    </a:cubicBezTo>
                    <a:cubicBezTo>
                      <a:pt x="f19" y="f5"/>
                      <a:pt x="f17" y="f5"/>
                      <a:pt x="f20" y="f5"/>
                    </a:cubicBezTo>
                    <a:cubicBezTo>
                      <a:pt x="f16" y="f19"/>
                      <a:pt x="f21" y="f22"/>
                      <a:pt x="f23" y="f22"/>
                    </a:cubicBezTo>
                    <a:cubicBezTo>
                      <a:pt x="f23" y="f22"/>
                      <a:pt x="f23" y="f22"/>
                      <a:pt x="f23" y="f22"/>
                    </a:cubicBezTo>
                    <a:cubicBezTo>
                      <a:pt x="f9" y="f24"/>
                      <a:pt x="f7" y="f17"/>
                      <a:pt x="f25" y="f17"/>
                    </a:cubicBezTo>
                    <a:cubicBezTo>
                      <a:pt x="f26" y="f24"/>
                      <a:pt x="f6" y="f27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3AD2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79" name="Freeform 780">
                <a:extLst>
                  <a:ext uri="{FF2B5EF4-FFF2-40B4-BE49-F238E27FC236}">
                    <a16:creationId xmlns:a16="http://schemas.microsoft.com/office/drawing/2014/main" id="{A25F9C84-F8A1-AF1A-40CE-45EE5344AFF1}"/>
                  </a:ext>
                </a:extLst>
              </p:cNvPr>
              <p:cNvSpPr/>
              <p:nvPr/>
            </p:nvSpPr>
            <p:spPr>
              <a:xfrm>
                <a:off x="7864480" y="4489457"/>
                <a:ext cx="42867" cy="412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8"/>
                  <a:gd name="f7" fmla="val 17"/>
                  <a:gd name="f8" fmla="val 16"/>
                  <a:gd name="f9" fmla="val 7"/>
                  <a:gd name="f10" fmla="val 8"/>
                  <a:gd name="f11" fmla="val 9"/>
                  <a:gd name="f12" fmla="val 11"/>
                  <a:gd name="f13" fmla="val 15"/>
                  <a:gd name="f14" fmla="val 14"/>
                  <a:gd name="f15" fmla="val 10"/>
                  <a:gd name="f16" fmla="val 6"/>
                  <a:gd name="f17" fmla="val 13"/>
                  <a:gd name="f18" fmla="val 5"/>
                  <a:gd name="f19" fmla="val 4"/>
                  <a:gd name="f20" fmla="val 2"/>
                  <a:gd name="f21" fmla="val 3"/>
                  <a:gd name="f22" fmla="val 12"/>
                  <a:gd name="f23" fmla="+- 0 0 -90"/>
                  <a:gd name="f24" fmla="*/ f3 1 18"/>
                  <a:gd name="f25" fmla="*/ f4 1 17"/>
                  <a:gd name="f26" fmla="val f5"/>
                  <a:gd name="f27" fmla="val f6"/>
                  <a:gd name="f28" fmla="val f7"/>
                  <a:gd name="f29" fmla="*/ f23 f0 1"/>
                  <a:gd name="f30" fmla="+- f28 0 f26"/>
                  <a:gd name="f31" fmla="+- f27 0 f26"/>
                  <a:gd name="f32" fmla="*/ f29 1 f2"/>
                  <a:gd name="f33" fmla="*/ f31 1 18"/>
                  <a:gd name="f34" fmla="*/ f30 1 17"/>
                  <a:gd name="f35" fmla="*/ 16 f31 1"/>
                  <a:gd name="f36" fmla="*/ 7 f30 1"/>
                  <a:gd name="f37" fmla="*/ 18 f31 1"/>
                  <a:gd name="f38" fmla="*/ 11 f30 1"/>
                  <a:gd name="f39" fmla="*/ 14 f31 1"/>
                  <a:gd name="f40" fmla="*/ 16 f30 1"/>
                  <a:gd name="f41" fmla="*/ 6 f31 1"/>
                  <a:gd name="f42" fmla="*/ 9 f30 1"/>
                  <a:gd name="f43" fmla="*/ 4 f31 1"/>
                  <a:gd name="f44" fmla="*/ 2 f31 1"/>
                  <a:gd name="f45" fmla="*/ 4 f30 1"/>
                  <a:gd name="f46" fmla="*/ 2 f30 1"/>
                  <a:gd name="f47" fmla="+- f32 0 f1"/>
                  <a:gd name="f48" fmla="*/ f35 1 18"/>
                  <a:gd name="f49" fmla="*/ f36 1 17"/>
                  <a:gd name="f50" fmla="*/ f37 1 18"/>
                  <a:gd name="f51" fmla="*/ f38 1 17"/>
                  <a:gd name="f52" fmla="*/ f39 1 18"/>
                  <a:gd name="f53" fmla="*/ f40 1 17"/>
                  <a:gd name="f54" fmla="*/ f41 1 18"/>
                  <a:gd name="f55" fmla="*/ f42 1 17"/>
                  <a:gd name="f56" fmla="*/ f43 1 18"/>
                  <a:gd name="f57" fmla="*/ f44 1 18"/>
                  <a:gd name="f58" fmla="*/ f45 1 17"/>
                  <a:gd name="f59" fmla="*/ f46 1 17"/>
                  <a:gd name="f60" fmla="*/ 0 1 f33"/>
                  <a:gd name="f61" fmla="*/ f27 1 f33"/>
                  <a:gd name="f62" fmla="*/ 0 1 f34"/>
                  <a:gd name="f63" fmla="*/ f28 1 f34"/>
                  <a:gd name="f64" fmla="*/ f48 1 f33"/>
                  <a:gd name="f65" fmla="*/ f49 1 f34"/>
                  <a:gd name="f66" fmla="*/ f50 1 f33"/>
                  <a:gd name="f67" fmla="*/ f51 1 f34"/>
                  <a:gd name="f68" fmla="*/ f52 1 f33"/>
                  <a:gd name="f69" fmla="*/ f53 1 f34"/>
                  <a:gd name="f70" fmla="*/ f54 1 f33"/>
                  <a:gd name="f71" fmla="*/ f55 1 f34"/>
                  <a:gd name="f72" fmla="*/ f56 1 f33"/>
                  <a:gd name="f73" fmla="*/ f57 1 f33"/>
                  <a:gd name="f74" fmla="*/ f58 1 f34"/>
                  <a:gd name="f75" fmla="*/ f59 1 f34"/>
                  <a:gd name="f76" fmla="*/ f60 f24 1"/>
                  <a:gd name="f77" fmla="*/ f61 f24 1"/>
                  <a:gd name="f78" fmla="*/ f63 f25 1"/>
                  <a:gd name="f79" fmla="*/ f62 f25 1"/>
                  <a:gd name="f80" fmla="*/ f64 f24 1"/>
                  <a:gd name="f81" fmla="*/ f65 f25 1"/>
                  <a:gd name="f82" fmla="*/ f66 f24 1"/>
                  <a:gd name="f83" fmla="*/ f67 f25 1"/>
                  <a:gd name="f84" fmla="*/ f68 f24 1"/>
                  <a:gd name="f85" fmla="*/ f69 f25 1"/>
                  <a:gd name="f86" fmla="*/ f70 f24 1"/>
                  <a:gd name="f87" fmla="*/ f71 f25 1"/>
                  <a:gd name="f88" fmla="*/ f72 f24 1"/>
                  <a:gd name="f89" fmla="*/ f73 f24 1"/>
                  <a:gd name="f90" fmla="*/ f74 f25 1"/>
                  <a:gd name="f91" fmla="*/ f7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80" y="f81"/>
                  </a:cxn>
                  <a:cxn ang="f47">
                    <a:pos x="f82" y="f83"/>
                  </a:cxn>
                  <a:cxn ang="f47">
                    <a:pos x="f84" y="f85"/>
                  </a:cxn>
                  <a:cxn ang="f47">
                    <a:pos x="f86" y="f87"/>
                  </a:cxn>
                  <a:cxn ang="f47">
                    <a:pos x="f88" y="f81"/>
                  </a:cxn>
                  <a:cxn ang="f47">
                    <a:pos x="f89" y="f90"/>
                  </a:cxn>
                  <a:cxn ang="f47">
                    <a:pos x="f86" y="f91"/>
                  </a:cxn>
                  <a:cxn ang="f47">
                    <a:pos x="f80" y="f81"/>
                  </a:cxn>
                  <a:cxn ang="f47">
                    <a:pos x="f80" y="f81"/>
                  </a:cxn>
                </a:cxnLst>
                <a:rect l="f76" t="f79" r="f77" b="f78"/>
                <a:pathLst>
                  <a:path w="18" h="17">
                    <a:moveTo>
                      <a:pt x="f8" y="f9"/>
                    </a:moveTo>
                    <a:cubicBezTo>
                      <a:pt x="f8" y="f10"/>
                      <a:pt x="f6" y="f11"/>
                      <a:pt x="f6" y="f12"/>
                    </a:cubicBezTo>
                    <a:cubicBezTo>
                      <a:pt x="f6" y="f13"/>
                      <a:pt x="f6" y="f7"/>
                      <a:pt x="f14" y="f8"/>
                    </a:cubicBezTo>
                    <a:cubicBezTo>
                      <a:pt x="f15" y="f14"/>
                      <a:pt x="f16" y="f17"/>
                      <a:pt x="f16" y="f11"/>
                    </a:cubicBezTo>
                    <a:cubicBezTo>
                      <a:pt x="f18" y="f9"/>
                      <a:pt x="f18" y="f9"/>
                      <a:pt x="f19" y="f9"/>
                    </a:cubicBezTo>
                    <a:cubicBezTo>
                      <a:pt x="f20" y="f9"/>
                      <a:pt x="f5" y="f16"/>
                      <a:pt x="f20" y="f19"/>
                    </a:cubicBezTo>
                    <a:cubicBezTo>
                      <a:pt x="f21" y="f21"/>
                      <a:pt x="f21" y="f5"/>
                      <a:pt x="f16" y="f20"/>
                    </a:cubicBezTo>
                    <a:cubicBezTo>
                      <a:pt x="f11" y="f19"/>
                      <a:pt x="f22" y="f16"/>
                      <a:pt x="f8" y="f9"/>
                    </a:cubicBezTo>
                    <a:cubicBezTo>
                      <a:pt x="f8" y="f9"/>
                      <a:pt x="f8" y="f9"/>
                      <a:pt x="f8" y="f9"/>
                    </a:cubicBezTo>
                    <a:close/>
                  </a:path>
                </a:pathLst>
              </a:custGeom>
              <a:solidFill>
                <a:srgbClr val="F1B03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0" name="Freeform 781">
                <a:extLst>
                  <a:ext uri="{FF2B5EF4-FFF2-40B4-BE49-F238E27FC236}">
                    <a16:creationId xmlns:a16="http://schemas.microsoft.com/office/drawing/2014/main" id="{FE54948B-B77D-6C36-1680-D7D69F26F0A3}"/>
                  </a:ext>
                </a:extLst>
              </p:cNvPr>
              <p:cNvSpPr/>
              <p:nvPr/>
            </p:nvSpPr>
            <p:spPr>
              <a:xfrm>
                <a:off x="7897809" y="4408486"/>
                <a:ext cx="31747" cy="206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3"/>
                  <a:gd name="f7" fmla="val 9"/>
                  <a:gd name="f8" fmla="val 4"/>
                  <a:gd name="f9" fmla="val 5"/>
                  <a:gd name="f10" fmla="val 8"/>
                  <a:gd name="f11" fmla="val 6"/>
                  <a:gd name="f12" fmla="val 11"/>
                  <a:gd name="f13" fmla="+- 0 0 -90"/>
                  <a:gd name="f14" fmla="*/ f3 1 13"/>
                  <a:gd name="f15" fmla="*/ f4 1 9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13"/>
                  <a:gd name="f24" fmla="*/ f20 1 9"/>
                  <a:gd name="f25" fmla="*/ 4 f21 1"/>
                  <a:gd name="f26" fmla="*/ 5 f20 1"/>
                  <a:gd name="f27" fmla="*/ 5 f21 1"/>
                  <a:gd name="f28" fmla="*/ 0 f20 1"/>
                  <a:gd name="f29" fmla="*/ 13 f21 1"/>
                  <a:gd name="f30" fmla="*/ 4 f20 1"/>
                  <a:gd name="f31" fmla="*/ 8 f21 1"/>
                  <a:gd name="f32" fmla="*/ 9 f20 1"/>
                  <a:gd name="f33" fmla="+- f22 0 f1"/>
                  <a:gd name="f34" fmla="*/ f25 1 13"/>
                  <a:gd name="f35" fmla="*/ f26 1 9"/>
                  <a:gd name="f36" fmla="*/ f27 1 13"/>
                  <a:gd name="f37" fmla="*/ f28 1 9"/>
                  <a:gd name="f38" fmla="*/ f29 1 13"/>
                  <a:gd name="f39" fmla="*/ f30 1 9"/>
                  <a:gd name="f40" fmla="*/ f31 1 13"/>
                  <a:gd name="f41" fmla="*/ f32 1 9"/>
                  <a:gd name="f42" fmla="*/ 0 1 f23"/>
                  <a:gd name="f43" fmla="*/ f17 1 f23"/>
                  <a:gd name="f44" fmla="*/ 0 1 f24"/>
                  <a:gd name="f45" fmla="*/ f18 1 f24"/>
                  <a:gd name="f46" fmla="*/ f34 1 f23"/>
                  <a:gd name="f47" fmla="*/ f35 1 f24"/>
                  <a:gd name="f48" fmla="*/ f36 1 f23"/>
                  <a:gd name="f49" fmla="*/ f37 1 f24"/>
                  <a:gd name="f50" fmla="*/ f38 1 f23"/>
                  <a:gd name="f51" fmla="*/ f39 1 f24"/>
                  <a:gd name="f52" fmla="*/ f40 1 f23"/>
                  <a:gd name="f53" fmla="*/ f41 1 f24"/>
                  <a:gd name="f54" fmla="*/ f42 f14 1"/>
                  <a:gd name="f55" fmla="*/ f43 f14 1"/>
                  <a:gd name="f56" fmla="*/ f45 f15 1"/>
                  <a:gd name="f57" fmla="*/ f44 f15 1"/>
                  <a:gd name="f58" fmla="*/ f46 f14 1"/>
                  <a:gd name="f59" fmla="*/ f47 f15 1"/>
                  <a:gd name="f60" fmla="*/ f48 f14 1"/>
                  <a:gd name="f61" fmla="*/ f49 f15 1"/>
                  <a:gd name="f62" fmla="*/ f50 f14 1"/>
                  <a:gd name="f63" fmla="*/ f51 f15 1"/>
                  <a:gd name="f64" fmla="*/ f52 f14 1"/>
                  <a:gd name="f65" fmla="*/ f53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3">
                    <a:pos x="f58" y="f59"/>
                  </a:cxn>
                  <a:cxn ang="f33">
                    <a:pos x="f60" y="f61"/>
                  </a:cxn>
                  <a:cxn ang="f33">
                    <a:pos x="f62" y="f63"/>
                  </a:cxn>
                  <a:cxn ang="f33">
                    <a:pos x="f64" y="f65"/>
                  </a:cxn>
                  <a:cxn ang="f33">
                    <a:pos x="f58" y="f59"/>
                  </a:cxn>
                </a:cxnLst>
                <a:rect l="f54" t="f57" r="f55" b="f56"/>
                <a:pathLst>
                  <a:path w="13" h="9">
                    <a:moveTo>
                      <a:pt x="f8" y="f9"/>
                    </a:moveTo>
                    <a:cubicBezTo>
                      <a:pt x="f7" y="f8"/>
                      <a:pt x="f5" y="f5"/>
                      <a:pt x="f9" y="f5"/>
                    </a:cubicBezTo>
                    <a:cubicBezTo>
                      <a:pt x="f10" y="f5"/>
                      <a:pt x="f6" y="f5"/>
                      <a:pt x="f6" y="f8"/>
                    </a:cubicBezTo>
                    <a:cubicBezTo>
                      <a:pt x="f6" y="f11"/>
                      <a:pt x="f12" y="f7"/>
                      <a:pt x="f10" y="f7"/>
                    </a:cubicBezTo>
                    <a:cubicBezTo>
                      <a:pt x="f11" y="f10"/>
                      <a:pt x="f9" y="f10"/>
                      <a:pt x="f8" y="f9"/>
                    </a:cubicBezTo>
                    <a:close/>
                  </a:path>
                </a:pathLst>
              </a:custGeom>
              <a:solidFill>
                <a:srgbClr val="ECBE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1" name="Freeform 782">
                <a:extLst>
                  <a:ext uri="{FF2B5EF4-FFF2-40B4-BE49-F238E27FC236}">
                    <a16:creationId xmlns:a16="http://schemas.microsoft.com/office/drawing/2014/main" id="{49B0FEDF-0BE0-C0B2-F8C9-FBE8C5E19476}"/>
                  </a:ext>
                </a:extLst>
              </p:cNvPr>
              <p:cNvSpPr/>
              <p:nvPr/>
            </p:nvSpPr>
            <p:spPr>
              <a:xfrm>
                <a:off x="7902573" y="4367220"/>
                <a:ext cx="26983" cy="222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1"/>
                  <a:gd name="f7" fmla="val 9"/>
                  <a:gd name="f8" fmla="val 1"/>
                  <a:gd name="f9" fmla="val 3"/>
                  <a:gd name="f10" fmla="val 5"/>
                  <a:gd name="f11" fmla="val 8"/>
                  <a:gd name="f12" fmla="val 4"/>
                  <a:gd name="f13" fmla="val 10"/>
                  <a:gd name="f14" fmla="val 6"/>
                  <a:gd name="f15" fmla="+- 0 0 -90"/>
                  <a:gd name="f16" fmla="*/ f3 1 11"/>
                  <a:gd name="f17" fmla="*/ f4 1 9"/>
                  <a:gd name="f18" fmla="val f5"/>
                  <a:gd name="f19" fmla="val f6"/>
                  <a:gd name="f20" fmla="val f7"/>
                  <a:gd name="f21" fmla="*/ f15 f0 1"/>
                  <a:gd name="f22" fmla="+- f20 0 f18"/>
                  <a:gd name="f23" fmla="+- f19 0 f18"/>
                  <a:gd name="f24" fmla="*/ f21 1 f2"/>
                  <a:gd name="f25" fmla="*/ f23 1 11"/>
                  <a:gd name="f26" fmla="*/ f22 1 9"/>
                  <a:gd name="f27" fmla="*/ 1 f23 1"/>
                  <a:gd name="f28" fmla="*/ 9 f22 1"/>
                  <a:gd name="f29" fmla="*/ 8 f23 1"/>
                  <a:gd name="f30" fmla="*/ 0 f22 1"/>
                  <a:gd name="f31" fmla="*/ 6 f23 1"/>
                  <a:gd name="f32" fmla="+- f24 0 f1"/>
                  <a:gd name="f33" fmla="*/ f27 1 11"/>
                  <a:gd name="f34" fmla="*/ f28 1 9"/>
                  <a:gd name="f35" fmla="*/ f29 1 11"/>
                  <a:gd name="f36" fmla="*/ f30 1 9"/>
                  <a:gd name="f37" fmla="*/ f31 1 11"/>
                  <a:gd name="f38" fmla="*/ 0 1 f25"/>
                  <a:gd name="f39" fmla="*/ f19 1 f25"/>
                  <a:gd name="f40" fmla="*/ 0 1 f26"/>
                  <a:gd name="f41" fmla="*/ f20 1 f26"/>
                  <a:gd name="f42" fmla="*/ f33 1 f25"/>
                  <a:gd name="f43" fmla="*/ f34 1 f26"/>
                  <a:gd name="f44" fmla="*/ f35 1 f25"/>
                  <a:gd name="f45" fmla="*/ f36 1 f26"/>
                  <a:gd name="f46" fmla="*/ f37 1 f25"/>
                  <a:gd name="f47" fmla="*/ f38 f16 1"/>
                  <a:gd name="f48" fmla="*/ f39 f16 1"/>
                  <a:gd name="f49" fmla="*/ f41 f17 1"/>
                  <a:gd name="f50" fmla="*/ f40 f17 1"/>
                  <a:gd name="f51" fmla="*/ f42 f16 1"/>
                  <a:gd name="f52" fmla="*/ f43 f17 1"/>
                  <a:gd name="f53" fmla="*/ f44 f16 1"/>
                  <a:gd name="f54" fmla="*/ f45 f17 1"/>
                  <a:gd name="f55" fmla="*/ f46 f1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2">
                    <a:pos x="f51" y="f52"/>
                  </a:cxn>
                  <a:cxn ang="f32">
                    <a:pos x="f53" y="f54"/>
                  </a:cxn>
                  <a:cxn ang="f32">
                    <a:pos x="f55" y="f52"/>
                  </a:cxn>
                  <a:cxn ang="f32">
                    <a:pos x="f51" y="f52"/>
                  </a:cxn>
                </a:cxnLst>
                <a:rect l="f47" t="f50" r="f48" b="f49"/>
                <a:pathLst>
                  <a:path w="11" h="9">
                    <a:moveTo>
                      <a:pt x="f8" y="f7"/>
                    </a:moveTo>
                    <a:cubicBezTo>
                      <a:pt x="f5" y="f9"/>
                      <a:pt x="f10" y="f9"/>
                      <a:pt x="f11" y="f5"/>
                    </a:cubicBezTo>
                    <a:cubicBezTo>
                      <a:pt x="f6" y="f12"/>
                      <a:pt x="f13" y="f11"/>
                      <a:pt x="f14" y="f7"/>
                    </a:cubicBezTo>
                    <a:cubicBezTo>
                      <a:pt x="f10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EDA4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2" name="Freeform 783">
                <a:extLst>
                  <a:ext uri="{FF2B5EF4-FFF2-40B4-BE49-F238E27FC236}">
                    <a16:creationId xmlns:a16="http://schemas.microsoft.com/office/drawing/2014/main" id="{9E2F491F-E4E7-6BF4-71A8-A50F3E6B1640}"/>
                  </a:ext>
                </a:extLst>
              </p:cNvPr>
              <p:cNvSpPr/>
              <p:nvPr/>
            </p:nvSpPr>
            <p:spPr>
              <a:xfrm>
                <a:off x="7843842" y="4473573"/>
                <a:ext cx="14292" cy="1587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7"/>
                  <a:gd name="f8" fmla="val 4"/>
                  <a:gd name="f9" fmla="val 1"/>
                  <a:gd name="f10" fmla="val 5"/>
                  <a:gd name="f11" fmla="val 2"/>
                  <a:gd name="f12" fmla="val 3"/>
                  <a:gd name="f13" fmla="+- 0 0 -90"/>
                  <a:gd name="f14" fmla="*/ f3 1 6"/>
                  <a:gd name="f15" fmla="*/ f4 1 7"/>
                  <a:gd name="f16" fmla="val f5"/>
                  <a:gd name="f17" fmla="val f6"/>
                  <a:gd name="f18" fmla="val f7"/>
                  <a:gd name="f19" fmla="*/ f13 f0 1"/>
                  <a:gd name="f20" fmla="+- f18 0 f16"/>
                  <a:gd name="f21" fmla="+- f17 0 f16"/>
                  <a:gd name="f22" fmla="*/ f19 1 f2"/>
                  <a:gd name="f23" fmla="*/ f21 1 6"/>
                  <a:gd name="f24" fmla="*/ f20 1 7"/>
                  <a:gd name="f25" fmla="*/ 0 f21 1"/>
                  <a:gd name="f26" fmla="*/ 4 f20 1"/>
                  <a:gd name="f27" fmla="*/ 4 f21 1"/>
                  <a:gd name="f28" fmla="*/ 1 f20 1"/>
                  <a:gd name="f29" fmla="*/ 5 f21 1"/>
                  <a:gd name="f30" fmla="+- f22 0 f1"/>
                  <a:gd name="f31" fmla="*/ f25 1 6"/>
                  <a:gd name="f32" fmla="*/ f26 1 7"/>
                  <a:gd name="f33" fmla="*/ f27 1 6"/>
                  <a:gd name="f34" fmla="*/ f28 1 7"/>
                  <a:gd name="f35" fmla="*/ f29 1 6"/>
                  <a:gd name="f36" fmla="*/ 0 1 f23"/>
                  <a:gd name="f37" fmla="*/ f17 1 f23"/>
                  <a:gd name="f38" fmla="*/ 0 1 f24"/>
                  <a:gd name="f39" fmla="*/ f18 1 f24"/>
                  <a:gd name="f40" fmla="*/ f31 1 f23"/>
                  <a:gd name="f41" fmla="*/ f32 1 f24"/>
                  <a:gd name="f42" fmla="*/ f33 1 f23"/>
                  <a:gd name="f43" fmla="*/ f34 1 f24"/>
                  <a:gd name="f44" fmla="*/ f35 1 f23"/>
                  <a:gd name="f45" fmla="*/ f36 f14 1"/>
                  <a:gd name="f46" fmla="*/ f37 f14 1"/>
                  <a:gd name="f47" fmla="*/ f39 f15 1"/>
                  <a:gd name="f48" fmla="*/ f38 f15 1"/>
                  <a:gd name="f49" fmla="*/ f40 f14 1"/>
                  <a:gd name="f50" fmla="*/ f41 f15 1"/>
                  <a:gd name="f51" fmla="*/ f42 f14 1"/>
                  <a:gd name="f52" fmla="*/ f43 f15 1"/>
                  <a:gd name="f53" fmla="*/ f44 f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0">
                    <a:pos x="f49" y="f50"/>
                  </a:cxn>
                  <a:cxn ang="f30">
                    <a:pos x="f51" y="f52"/>
                  </a:cxn>
                  <a:cxn ang="f30">
                    <a:pos x="f53" y="f50"/>
                  </a:cxn>
                  <a:cxn ang="f30">
                    <a:pos x="f49" y="f50"/>
                  </a:cxn>
                  <a:cxn ang="f30">
                    <a:pos x="f49" y="f50"/>
                  </a:cxn>
                </a:cxnLst>
                <a:rect l="f45" t="f48" r="f46" b="f47"/>
                <a:pathLst>
                  <a:path w="6" h="7">
                    <a:moveTo>
                      <a:pt x="f5" y="f8"/>
                    </a:moveTo>
                    <a:cubicBezTo>
                      <a:pt x="f5" y="f9"/>
                      <a:pt x="f9" y="f5"/>
                      <a:pt x="f8" y="f9"/>
                    </a:cubicBezTo>
                    <a:cubicBezTo>
                      <a:pt x="f10" y="f9"/>
                      <a:pt x="f6" y="f11"/>
                      <a:pt x="f10" y="f8"/>
                    </a:cubicBezTo>
                    <a:cubicBezTo>
                      <a:pt x="f12" y="f7"/>
                      <a:pt x="f11" y="f10"/>
                      <a:pt x="f5" y="f8"/>
                    </a:cubicBezTo>
                    <a:cubicBezTo>
                      <a:pt x="f5" y="f8"/>
                      <a:pt x="f5" y="f8"/>
                      <a:pt x="f5" y="f8"/>
                    </a:cubicBezTo>
                    <a:close/>
                  </a:path>
                </a:pathLst>
              </a:custGeom>
              <a:solidFill>
                <a:srgbClr val="E7BF76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3" name="Freeform 784">
                <a:extLst>
                  <a:ext uri="{FF2B5EF4-FFF2-40B4-BE49-F238E27FC236}">
                    <a16:creationId xmlns:a16="http://schemas.microsoft.com/office/drawing/2014/main" id="{27E38410-C553-F3A5-D610-7DF0B66F018A}"/>
                  </a:ext>
                </a:extLst>
              </p:cNvPr>
              <p:cNvSpPr/>
              <p:nvPr/>
            </p:nvSpPr>
            <p:spPr>
              <a:xfrm>
                <a:off x="6076946" y="5040319"/>
                <a:ext cx="179386" cy="11747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49"/>
                  <a:gd name="f8" fmla="val 4"/>
                  <a:gd name="f9" fmla="val 3"/>
                  <a:gd name="f10" fmla="val 46"/>
                  <a:gd name="f11" fmla="val 43"/>
                  <a:gd name="f12" fmla="val 2"/>
                  <a:gd name="f13" fmla="val 40"/>
                  <a:gd name="f14" fmla="val 37"/>
                  <a:gd name="f15" fmla="val 34"/>
                  <a:gd name="f16" fmla="val 5"/>
                  <a:gd name="f17" fmla="val 33"/>
                  <a:gd name="f18" fmla="val 7"/>
                  <a:gd name="f19" fmla="val 30"/>
                  <a:gd name="f20" fmla="val 11"/>
                  <a:gd name="f21" fmla="val 29"/>
                  <a:gd name="f22" fmla="val 15"/>
                  <a:gd name="f23" fmla="val 16"/>
                  <a:gd name="f24" fmla="val 18"/>
                  <a:gd name="f25" fmla="val 32"/>
                  <a:gd name="f26" fmla="val 19"/>
                  <a:gd name="f27" fmla="val 22"/>
                  <a:gd name="f28" fmla="val 25"/>
                  <a:gd name="f29" fmla="val 23"/>
                  <a:gd name="f30" fmla="val 28"/>
                  <a:gd name="f31" fmla="val 20"/>
                  <a:gd name="f32" fmla="val 26"/>
                  <a:gd name="f33" fmla="val 10"/>
                  <a:gd name="f34" fmla="val 31"/>
                  <a:gd name="f35" fmla="val 9"/>
                  <a:gd name="f36" fmla="val 35"/>
                  <a:gd name="f37" fmla="val 41"/>
                  <a:gd name="f38" fmla="val 45"/>
                  <a:gd name="f39" fmla="val 6"/>
                  <a:gd name="f40" fmla="val 58"/>
                  <a:gd name="f41" fmla="val 65"/>
                  <a:gd name="f42" fmla="val 17"/>
                  <a:gd name="f43" fmla="val 64"/>
                  <a:gd name="f44" fmla="val 63"/>
                  <a:gd name="f45" fmla="val 68"/>
                  <a:gd name="f46" fmla="val 71"/>
                  <a:gd name="f47" fmla="val 44"/>
                  <a:gd name="f48" fmla="val 74"/>
                  <a:gd name="f49" fmla="val 51"/>
                  <a:gd name="f50" fmla="val 27"/>
                  <a:gd name="f51" fmla="+- 0 0 -90"/>
                  <a:gd name="f52" fmla="*/ f3 1 75"/>
                  <a:gd name="f53" fmla="*/ f4 1 49"/>
                  <a:gd name="f54" fmla="val f5"/>
                  <a:gd name="f55" fmla="val f6"/>
                  <a:gd name="f56" fmla="val f7"/>
                  <a:gd name="f57" fmla="*/ f51 f0 1"/>
                  <a:gd name="f58" fmla="+- f56 0 f54"/>
                  <a:gd name="f59" fmla="+- f55 0 f54"/>
                  <a:gd name="f60" fmla="*/ f57 1 f2"/>
                  <a:gd name="f61" fmla="*/ f59 1 75"/>
                  <a:gd name="f62" fmla="*/ f58 1 49"/>
                  <a:gd name="f63" fmla="*/ 4 f59 1"/>
                  <a:gd name="f64" fmla="*/ 49 f58 1"/>
                  <a:gd name="f65" fmla="*/ 2 f59 1"/>
                  <a:gd name="f66" fmla="*/ 40 f58 1"/>
                  <a:gd name="f67" fmla="*/ 5 f59 1"/>
                  <a:gd name="f68" fmla="*/ 33 f58 1"/>
                  <a:gd name="f69" fmla="*/ 15 f59 1"/>
                  <a:gd name="f70" fmla="*/ 30 f58 1"/>
                  <a:gd name="f71" fmla="*/ 19 f59 1"/>
                  <a:gd name="f72" fmla="*/ 32 f58 1"/>
                  <a:gd name="f73" fmla="*/ 23 f59 1"/>
                  <a:gd name="f74" fmla="*/ 28 f58 1"/>
                  <a:gd name="f75" fmla="*/ 30 f59 1"/>
                  <a:gd name="f76" fmla="*/ 10 f58 1"/>
                  <a:gd name="f77" fmla="*/ 32 f59 1"/>
                  <a:gd name="f78" fmla="*/ 7 f58 1"/>
                  <a:gd name="f79" fmla="*/ 37 f59 1"/>
                  <a:gd name="f80" fmla="*/ 4 f58 1"/>
                  <a:gd name="f81" fmla="*/ 49 f59 1"/>
                  <a:gd name="f82" fmla="*/ 64 f59 1"/>
                  <a:gd name="f83" fmla="*/ 26 f58 1"/>
                  <a:gd name="f84" fmla="*/ 68 f59 1"/>
                  <a:gd name="f85" fmla="*/ 37 f58 1"/>
                  <a:gd name="f86" fmla="*/ 74 f59 1"/>
                  <a:gd name="f87" fmla="+- f60 0 f1"/>
                  <a:gd name="f88" fmla="*/ f63 1 75"/>
                  <a:gd name="f89" fmla="*/ f64 1 49"/>
                  <a:gd name="f90" fmla="*/ f65 1 75"/>
                  <a:gd name="f91" fmla="*/ f66 1 49"/>
                  <a:gd name="f92" fmla="*/ f67 1 75"/>
                  <a:gd name="f93" fmla="*/ f68 1 49"/>
                  <a:gd name="f94" fmla="*/ f69 1 75"/>
                  <a:gd name="f95" fmla="*/ f70 1 49"/>
                  <a:gd name="f96" fmla="*/ f71 1 75"/>
                  <a:gd name="f97" fmla="*/ f72 1 49"/>
                  <a:gd name="f98" fmla="*/ f73 1 75"/>
                  <a:gd name="f99" fmla="*/ f74 1 49"/>
                  <a:gd name="f100" fmla="*/ f75 1 75"/>
                  <a:gd name="f101" fmla="*/ f76 1 49"/>
                  <a:gd name="f102" fmla="*/ f77 1 75"/>
                  <a:gd name="f103" fmla="*/ f78 1 49"/>
                  <a:gd name="f104" fmla="*/ f79 1 75"/>
                  <a:gd name="f105" fmla="*/ f80 1 49"/>
                  <a:gd name="f106" fmla="*/ f81 1 75"/>
                  <a:gd name="f107" fmla="*/ f82 1 75"/>
                  <a:gd name="f108" fmla="*/ f83 1 49"/>
                  <a:gd name="f109" fmla="*/ f84 1 75"/>
                  <a:gd name="f110" fmla="*/ f85 1 49"/>
                  <a:gd name="f111" fmla="*/ f86 1 75"/>
                  <a:gd name="f112" fmla="*/ 0 1 f61"/>
                  <a:gd name="f113" fmla="*/ f55 1 f61"/>
                  <a:gd name="f114" fmla="*/ 0 1 f62"/>
                  <a:gd name="f115" fmla="*/ f56 1 f62"/>
                  <a:gd name="f116" fmla="*/ f88 1 f61"/>
                  <a:gd name="f117" fmla="*/ f89 1 f62"/>
                  <a:gd name="f118" fmla="*/ f90 1 f61"/>
                  <a:gd name="f119" fmla="*/ f91 1 f62"/>
                  <a:gd name="f120" fmla="*/ f92 1 f61"/>
                  <a:gd name="f121" fmla="*/ f93 1 f62"/>
                  <a:gd name="f122" fmla="*/ f94 1 f61"/>
                  <a:gd name="f123" fmla="*/ f95 1 f62"/>
                  <a:gd name="f124" fmla="*/ f96 1 f61"/>
                  <a:gd name="f125" fmla="*/ f97 1 f62"/>
                  <a:gd name="f126" fmla="*/ f98 1 f61"/>
                  <a:gd name="f127" fmla="*/ f99 1 f62"/>
                  <a:gd name="f128" fmla="*/ f100 1 f61"/>
                  <a:gd name="f129" fmla="*/ f101 1 f62"/>
                  <a:gd name="f130" fmla="*/ f102 1 f61"/>
                  <a:gd name="f131" fmla="*/ f103 1 f62"/>
                  <a:gd name="f132" fmla="*/ f104 1 f61"/>
                  <a:gd name="f133" fmla="*/ f105 1 f62"/>
                  <a:gd name="f134" fmla="*/ f106 1 f61"/>
                  <a:gd name="f135" fmla="*/ f107 1 f61"/>
                  <a:gd name="f136" fmla="*/ f108 1 f62"/>
                  <a:gd name="f137" fmla="*/ f109 1 f61"/>
                  <a:gd name="f138" fmla="*/ f110 1 f62"/>
                  <a:gd name="f139" fmla="*/ f111 1 f61"/>
                  <a:gd name="f140" fmla="*/ f112 f52 1"/>
                  <a:gd name="f141" fmla="*/ f113 f52 1"/>
                  <a:gd name="f142" fmla="*/ f115 f53 1"/>
                  <a:gd name="f143" fmla="*/ f114 f53 1"/>
                  <a:gd name="f144" fmla="*/ f116 f52 1"/>
                  <a:gd name="f145" fmla="*/ f117 f53 1"/>
                  <a:gd name="f146" fmla="*/ f118 f52 1"/>
                  <a:gd name="f147" fmla="*/ f119 f53 1"/>
                  <a:gd name="f148" fmla="*/ f120 f52 1"/>
                  <a:gd name="f149" fmla="*/ f121 f53 1"/>
                  <a:gd name="f150" fmla="*/ f122 f52 1"/>
                  <a:gd name="f151" fmla="*/ f123 f53 1"/>
                  <a:gd name="f152" fmla="*/ f124 f52 1"/>
                  <a:gd name="f153" fmla="*/ f125 f53 1"/>
                  <a:gd name="f154" fmla="*/ f126 f52 1"/>
                  <a:gd name="f155" fmla="*/ f127 f53 1"/>
                  <a:gd name="f156" fmla="*/ f128 f52 1"/>
                  <a:gd name="f157" fmla="*/ f129 f53 1"/>
                  <a:gd name="f158" fmla="*/ f130 f52 1"/>
                  <a:gd name="f159" fmla="*/ f131 f53 1"/>
                  <a:gd name="f160" fmla="*/ f132 f52 1"/>
                  <a:gd name="f161" fmla="*/ f133 f53 1"/>
                  <a:gd name="f162" fmla="*/ f134 f52 1"/>
                  <a:gd name="f163" fmla="*/ f135 f52 1"/>
                  <a:gd name="f164" fmla="*/ f136 f53 1"/>
                  <a:gd name="f165" fmla="*/ f137 f52 1"/>
                  <a:gd name="f166" fmla="*/ f138 f53 1"/>
                  <a:gd name="f167" fmla="*/ f139 f5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7">
                    <a:pos x="f144" y="f145"/>
                  </a:cxn>
                  <a:cxn ang="f87">
                    <a:pos x="f146" y="f147"/>
                  </a:cxn>
                  <a:cxn ang="f87">
                    <a:pos x="f148" y="f149"/>
                  </a:cxn>
                  <a:cxn ang="f87">
                    <a:pos x="f150" y="f151"/>
                  </a:cxn>
                  <a:cxn ang="f87">
                    <a:pos x="f152" y="f153"/>
                  </a:cxn>
                  <a:cxn ang="f87">
                    <a:pos x="f154" y="f155"/>
                  </a:cxn>
                  <a:cxn ang="f87">
                    <a:pos x="f156" y="f157"/>
                  </a:cxn>
                  <a:cxn ang="f87">
                    <a:pos x="f158" y="f159"/>
                  </a:cxn>
                  <a:cxn ang="f87">
                    <a:pos x="f160" y="f161"/>
                  </a:cxn>
                  <a:cxn ang="f87">
                    <a:pos x="f162" y="f159"/>
                  </a:cxn>
                  <a:cxn ang="f87">
                    <a:pos x="f163" y="f164"/>
                  </a:cxn>
                  <a:cxn ang="f87">
                    <a:pos x="f165" y="f166"/>
                  </a:cxn>
                  <a:cxn ang="f87">
                    <a:pos x="f167" y="f145"/>
                  </a:cxn>
                  <a:cxn ang="f87">
                    <a:pos x="f144" y="f145"/>
                  </a:cxn>
                </a:cxnLst>
                <a:rect l="f140" t="f143" r="f141" b="f142"/>
                <a:pathLst>
                  <a:path w="75" h="49">
                    <a:moveTo>
                      <a:pt x="f8" y="f7"/>
                    </a:moveTo>
                    <a:cubicBezTo>
                      <a:pt x="f9" y="f10"/>
                      <a:pt x="f8" y="f11"/>
                      <a:pt x="f12" y="f13"/>
                    </a:cubicBezTo>
                    <a:cubicBezTo>
                      <a:pt x="f5" y="f14"/>
                      <a:pt x="f9" y="f15"/>
                      <a:pt x="f16" y="f17"/>
                    </a:cubicBezTo>
                    <a:cubicBezTo>
                      <a:pt x="f18" y="f19"/>
                      <a:pt x="f20" y="f21"/>
                      <a:pt x="f22" y="f19"/>
                    </a:cubicBezTo>
                    <a:cubicBezTo>
                      <a:pt x="f23" y="f19"/>
                      <a:pt x="f24" y="f25"/>
                      <a:pt x="f26" y="f25"/>
                    </a:cubicBezTo>
                    <a:cubicBezTo>
                      <a:pt x="f27" y="f25"/>
                      <a:pt x="f28" y="f25"/>
                      <a:pt x="f29" y="f30"/>
                    </a:cubicBezTo>
                    <a:cubicBezTo>
                      <a:pt x="f31" y="f31"/>
                      <a:pt x="f32" y="f22"/>
                      <a:pt x="f19" y="f33"/>
                    </a:cubicBezTo>
                    <a:cubicBezTo>
                      <a:pt x="f34" y="f35"/>
                      <a:pt x="f25" y="f35"/>
                      <a:pt x="f25" y="f18"/>
                    </a:cubicBezTo>
                    <a:cubicBezTo>
                      <a:pt x="f34" y="f5"/>
                      <a:pt x="f36" y="f9"/>
                      <a:pt x="f14" y="f8"/>
                    </a:cubicBezTo>
                    <a:cubicBezTo>
                      <a:pt x="f37" y="f18"/>
                      <a:pt x="f38" y="f39"/>
                      <a:pt x="f7" y="f18"/>
                    </a:cubicBezTo>
                    <a:cubicBezTo>
                      <a:pt x="f40" y="f33"/>
                      <a:pt x="f41" y="f42"/>
                      <a:pt x="f43" y="f32"/>
                    </a:cubicBezTo>
                    <a:cubicBezTo>
                      <a:pt x="f44" y="f25"/>
                      <a:pt x="f41" y="f15"/>
                      <a:pt x="f45" y="f14"/>
                    </a:cubicBezTo>
                    <a:cubicBezTo>
                      <a:pt x="f46" y="f37"/>
                      <a:pt x="f6" y="f47"/>
                      <a:pt x="f48" y="f7"/>
                    </a:cubicBezTo>
                    <a:cubicBezTo>
                      <a:pt x="f49" y="f7"/>
                      <a:pt x="f50" y="f7"/>
                      <a:pt x="f8" y="f7"/>
                    </a:cubicBezTo>
                    <a:close/>
                  </a:path>
                </a:pathLst>
              </a:custGeom>
              <a:solidFill>
                <a:srgbClr val="FBCC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4" name="Freeform 785">
                <a:extLst>
                  <a:ext uri="{FF2B5EF4-FFF2-40B4-BE49-F238E27FC236}">
                    <a16:creationId xmlns:a16="http://schemas.microsoft.com/office/drawing/2014/main" id="{233F7614-0C54-408D-8DD4-22AFF6DC809D}"/>
                  </a:ext>
                </a:extLst>
              </p:cNvPr>
              <p:cNvSpPr/>
              <p:nvPr/>
            </p:nvSpPr>
            <p:spPr>
              <a:xfrm>
                <a:off x="6646865" y="5064130"/>
                <a:ext cx="165104" cy="9366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39"/>
                  <a:gd name="f8" fmla="val 10"/>
                  <a:gd name="f9" fmla="val 11"/>
                  <a:gd name="f10" fmla="val 16"/>
                  <a:gd name="f11" fmla="val 8"/>
                  <a:gd name="f12" fmla="val 22"/>
                  <a:gd name="f13" fmla="val 7"/>
                  <a:gd name="f14" fmla="val 27"/>
                  <a:gd name="f15" fmla="val 3"/>
                  <a:gd name="f16" fmla="val 31"/>
                  <a:gd name="f17" fmla="val 38"/>
                  <a:gd name="f18" fmla="val 13"/>
                  <a:gd name="f19" fmla="val 15"/>
                  <a:gd name="f20" fmla="val 17"/>
                  <a:gd name="f21" fmla="val 37"/>
                  <a:gd name="f22" fmla="val 18"/>
                  <a:gd name="f23" fmla="val 21"/>
                  <a:gd name="f24" fmla="val 40"/>
                  <a:gd name="f25" fmla="val 23"/>
                  <a:gd name="f26" fmla="val 41"/>
                  <a:gd name="f27" fmla="val 25"/>
                  <a:gd name="f28" fmla="val 42"/>
                  <a:gd name="f29" fmla="val 43"/>
                  <a:gd name="f30" fmla="val 49"/>
                  <a:gd name="f31" fmla="val 54"/>
                  <a:gd name="f32" fmla="val 60"/>
                  <a:gd name="f33" fmla="val 61"/>
                  <a:gd name="f34" fmla="val 62"/>
                  <a:gd name="f35" fmla="val 63"/>
                  <a:gd name="f36" fmla="val 24"/>
                  <a:gd name="f37" fmla="val 68"/>
                  <a:gd name="f38" fmla="val 28"/>
                  <a:gd name="f39" fmla="val 67"/>
                  <a:gd name="f40" fmla="val 66"/>
                  <a:gd name="f41" fmla="val 34"/>
                  <a:gd name="f42" fmla="val 36"/>
                  <a:gd name="f43" fmla="val 45"/>
                  <a:gd name="f44" fmla="val 2"/>
                  <a:gd name="f45" fmla="val 30"/>
                  <a:gd name="f46" fmla="val 1"/>
                  <a:gd name="f47" fmla="val 4"/>
                  <a:gd name="f48" fmla="val 20"/>
                  <a:gd name="f49" fmla="+- 0 0 -90"/>
                  <a:gd name="f50" fmla="*/ f3 1 69"/>
                  <a:gd name="f51" fmla="*/ f4 1 39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69"/>
                  <a:gd name="f60" fmla="*/ f56 1 39"/>
                  <a:gd name="f61" fmla="*/ 10 f57 1"/>
                  <a:gd name="f62" fmla="*/ 11 f56 1"/>
                  <a:gd name="f63" fmla="*/ 27 f57 1"/>
                  <a:gd name="f64" fmla="*/ 3 f56 1"/>
                  <a:gd name="f65" fmla="*/ 38 f57 1"/>
                  <a:gd name="f66" fmla="*/ 13 f56 1"/>
                  <a:gd name="f67" fmla="*/ 37 f57 1"/>
                  <a:gd name="f68" fmla="*/ 18 f56 1"/>
                  <a:gd name="f69" fmla="*/ 40 f57 1"/>
                  <a:gd name="f70" fmla="*/ 23 f56 1"/>
                  <a:gd name="f71" fmla="*/ 43 f57 1"/>
                  <a:gd name="f72" fmla="*/ 22 f56 1"/>
                  <a:gd name="f73" fmla="*/ 60 f57 1"/>
                  <a:gd name="f74" fmla="*/ 25 f56 1"/>
                  <a:gd name="f75" fmla="*/ 63 f57 1"/>
                  <a:gd name="f76" fmla="*/ 27 f56 1"/>
                  <a:gd name="f77" fmla="*/ 67 f57 1"/>
                  <a:gd name="f78" fmla="*/ 31 f56 1"/>
                  <a:gd name="f79" fmla="*/ 39 f56 1"/>
                  <a:gd name="f80" fmla="*/ 0 f57 1"/>
                  <a:gd name="f81" fmla="*/ 1 f57 1"/>
                  <a:gd name="f82" fmla="*/ 4 f57 1"/>
                  <a:gd name="f83" fmla="*/ 20 f56 1"/>
                  <a:gd name="f84" fmla="+- f58 0 f1"/>
                  <a:gd name="f85" fmla="*/ f61 1 69"/>
                  <a:gd name="f86" fmla="*/ f62 1 39"/>
                  <a:gd name="f87" fmla="*/ f63 1 69"/>
                  <a:gd name="f88" fmla="*/ f64 1 39"/>
                  <a:gd name="f89" fmla="*/ f65 1 69"/>
                  <a:gd name="f90" fmla="*/ f66 1 39"/>
                  <a:gd name="f91" fmla="*/ f67 1 69"/>
                  <a:gd name="f92" fmla="*/ f68 1 39"/>
                  <a:gd name="f93" fmla="*/ f69 1 69"/>
                  <a:gd name="f94" fmla="*/ f70 1 39"/>
                  <a:gd name="f95" fmla="*/ f71 1 69"/>
                  <a:gd name="f96" fmla="*/ f72 1 39"/>
                  <a:gd name="f97" fmla="*/ f73 1 69"/>
                  <a:gd name="f98" fmla="*/ f74 1 39"/>
                  <a:gd name="f99" fmla="*/ f75 1 69"/>
                  <a:gd name="f100" fmla="*/ f76 1 39"/>
                  <a:gd name="f101" fmla="*/ f77 1 69"/>
                  <a:gd name="f102" fmla="*/ f78 1 39"/>
                  <a:gd name="f103" fmla="*/ f79 1 39"/>
                  <a:gd name="f104" fmla="*/ f80 1 69"/>
                  <a:gd name="f105" fmla="*/ f81 1 69"/>
                  <a:gd name="f106" fmla="*/ f82 1 69"/>
                  <a:gd name="f107" fmla="*/ f83 1 39"/>
                  <a:gd name="f108" fmla="*/ 0 1 f59"/>
                  <a:gd name="f109" fmla="*/ f53 1 f59"/>
                  <a:gd name="f110" fmla="*/ 0 1 f60"/>
                  <a:gd name="f111" fmla="*/ f54 1 f60"/>
                  <a:gd name="f112" fmla="*/ f85 1 f59"/>
                  <a:gd name="f113" fmla="*/ f86 1 f60"/>
                  <a:gd name="f114" fmla="*/ f87 1 f59"/>
                  <a:gd name="f115" fmla="*/ f88 1 f60"/>
                  <a:gd name="f116" fmla="*/ f89 1 f59"/>
                  <a:gd name="f117" fmla="*/ f90 1 f60"/>
                  <a:gd name="f118" fmla="*/ f91 1 f59"/>
                  <a:gd name="f119" fmla="*/ f92 1 f60"/>
                  <a:gd name="f120" fmla="*/ f93 1 f59"/>
                  <a:gd name="f121" fmla="*/ f94 1 f60"/>
                  <a:gd name="f122" fmla="*/ f95 1 f59"/>
                  <a:gd name="f123" fmla="*/ f96 1 f60"/>
                  <a:gd name="f124" fmla="*/ f97 1 f59"/>
                  <a:gd name="f125" fmla="*/ f98 1 f60"/>
                  <a:gd name="f126" fmla="*/ f99 1 f59"/>
                  <a:gd name="f127" fmla="*/ f100 1 f60"/>
                  <a:gd name="f128" fmla="*/ f101 1 f59"/>
                  <a:gd name="f129" fmla="*/ f102 1 f60"/>
                  <a:gd name="f130" fmla="*/ f103 1 f60"/>
                  <a:gd name="f131" fmla="*/ f104 1 f59"/>
                  <a:gd name="f132" fmla="*/ f105 1 f59"/>
                  <a:gd name="f133" fmla="*/ f106 1 f59"/>
                  <a:gd name="f134" fmla="*/ f107 1 f60"/>
                  <a:gd name="f135" fmla="*/ f108 f50 1"/>
                  <a:gd name="f136" fmla="*/ f109 f50 1"/>
                  <a:gd name="f137" fmla="*/ f111 f51 1"/>
                  <a:gd name="f138" fmla="*/ f110 f51 1"/>
                  <a:gd name="f139" fmla="*/ f112 f50 1"/>
                  <a:gd name="f140" fmla="*/ f113 f51 1"/>
                  <a:gd name="f141" fmla="*/ f114 f50 1"/>
                  <a:gd name="f142" fmla="*/ f115 f51 1"/>
                  <a:gd name="f143" fmla="*/ f116 f50 1"/>
                  <a:gd name="f144" fmla="*/ f117 f51 1"/>
                  <a:gd name="f145" fmla="*/ f118 f50 1"/>
                  <a:gd name="f146" fmla="*/ f119 f51 1"/>
                  <a:gd name="f147" fmla="*/ f120 f50 1"/>
                  <a:gd name="f148" fmla="*/ f121 f51 1"/>
                  <a:gd name="f149" fmla="*/ f122 f50 1"/>
                  <a:gd name="f150" fmla="*/ f123 f51 1"/>
                  <a:gd name="f151" fmla="*/ f124 f50 1"/>
                  <a:gd name="f152" fmla="*/ f125 f51 1"/>
                  <a:gd name="f153" fmla="*/ f126 f50 1"/>
                  <a:gd name="f154" fmla="*/ f127 f51 1"/>
                  <a:gd name="f155" fmla="*/ f128 f50 1"/>
                  <a:gd name="f156" fmla="*/ f129 f51 1"/>
                  <a:gd name="f157" fmla="*/ f130 f51 1"/>
                  <a:gd name="f158" fmla="*/ f131 f50 1"/>
                  <a:gd name="f159" fmla="*/ f132 f50 1"/>
                  <a:gd name="f160" fmla="*/ f133 f50 1"/>
                  <a:gd name="f161" fmla="*/ f134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39" y="f140"/>
                  </a:cxn>
                  <a:cxn ang="f84">
                    <a:pos x="f141" y="f142"/>
                  </a:cxn>
                  <a:cxn ang="f84">
                    <a:pos x="f143" y="f144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5" y="f157"/>
                  </a:cxn>
                  <a:cxn ang="f84">
                    <a:pos x="f158" y="f157"/>
                  </a:cxn>
                  <a:cxn ang="f84">
                    <a:pos x="f159" y="f152"/>
                  </a:cxn>
                  <a:cxn ang="f84">
                    <a:pos x="f160" y="f161"/>
                  </a:cxn>
                  <a:cxn ang="f84">
                    <a:pos x="f160" y="f161"/>
                  </a:cxn>
                  <a:cxn ang="f84">
                    <a:pos x="f139" y="f140"/>
                  </a:cxn>
                </a:cxnLst>
                <a:rect l="f135" t="f138" r="f136" b="f137"/>
                <a:pathLst>
                  <a:path w="69" h="39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7" y="f13"/>
                      <a:pt x="f17" y="f18"/>
                    </a:cubicBezTo>
                    <a:cubicBezTo>
                      <a:pt x="f17" y="f19"/>
                      <a:pt x="f17" y="f20"/>
                      <a:pt x="f21" y="f22"/>
                    </a:cubicBezTo>
                    <a:cubicBezTo>
                      <a:pt x="f21" y="f23"/>
                      <a:pt x="f17" y="f12"/>
                      <a:pt x="f24" y="f25"/>
                    </a:cubicBezTo>
                    <a:cubicBezTo>
                      <a:pt x="f26" y="f27"/>
                      <a:pt x="f28" y="f25"/>
                      <a:pt x="f29" y="f12"/>
                    </a:cubicBezTo>
                    <a:cubicBezTo>
                      <a:pt x="f30" y="f22"/>
                      <a:pt x="f31" y="f25"/>
                      <a:pt x="f32" y="f27"/>
                    </a:cubicBezTo>
                    <a:cubicBezTo>
                      <a:pt x="f33" y="f27"/>
                      <a:pt x="f34" y="f14"/>
                      <a:pt x="f35" y="f14"/>
                    </a:cubicBezTo>
                    <a:cubicBezTo>
                      <a:pt x="f6" y="f36"/>
                      <a:pt x="f37" y="f38"/>
                      <a:pt x="f39" y="f16"/>
                    </a:cubicBezTo>
                    <a:cubicBezTo>
                      <a:pt x="f40" y="f41"/>
                      <a:pt x="f40" y="f42"/>
                      <a:pt x="f39" y="f7"/>
                    </a:cubicBezTo>
                    <a:cubicBezTo>
                      <a:pt x="f43" y="f7"/>
                      <a:pt x="f12" y="f7"/>
                      <a:pt x="f5" y="f7"/>
                    </a:cubicBezTo>
                    <a:cubicBezTo>
                      <a:pt x="f44" y="f41"/>
                      <a:pt x="f5" y="f45"/>
                      <a:pt x="f46" y="f27"/>
                    </a:cubicBezTo>
                    <a:cubicBezTo>
                      <a:pt x="f46" y="f12"/>
                      <a:pt x="f44" y="f23"/>
                      <a:pt x="f47" y="f48"/>
                    </a:cubicBezTo>
                    <a:cubicBezTo>
                      <a:pt x="f47" y="f48"/>
                      <a:pt x="f47" y="f48"/>
                      <a:pt x="f47" y="f48"/>
                    </a:cubicBezTo>
                    <a:cubicBezTo>
                      <a:pt x="f13" y="f22"/>
                      <a:pt x="f13" y="f18"/>
                      <a:pt x="f8" y="f9"/>
                    </a:cubicBezTo>
                    <a:close/>
                  </a:path>
                </a:pathLst>
              </a:custGeom>
              <a:solidFill>
                <a:srgbClr val="F4991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5" name="Freeform 786">
                <a:extLst>
                  <a:ext uri="{FF2B5EF4-FFF2-40B4-BE49-F238E27FC236}">
                    <a16:creationId xmlns:a16="http://schemas.microsoft.com/office/drawing/2014/main" id="{C3C69EA7-E4A4-E37C-9482-E171662A6676}"/>
                  </a:ext>
                </a:extLst>
              </p:cNvPr>
              <p:cNvSpPr/>
              <p:nvPr/>
            </p:nvSpPr>
            <p:spPr>
              <a:xfrm>
                <a:off x="6329367" y="5043492"/>
                <a:ext cx="112708" cy="11430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7"/>
                  <a:gd name="f7" fmla="val 48"/>
                  <a:gd name="f8" fmla="val 16"/>
                  <a:gd name="f9" fmla="val 23"/>
                  <a:gd name="f10" fmla="val 2"/>
                  <a:gd name="f11" fmla="val 28"/>
                  <a:gd name="f12" fmla="val 5"/>
                  <a:gd name="f13" fmla="val 35"/>
                  <a:gd name="f14" fmla="val 6"/>
                  <a:gd name="f15" fmla="val 38"/>
                  <a:gd name="f16" fmla="val 7"/>
                  <a:gd name="f17" fmla="val 40"/>
                  <a:gd name="f18" fmla="val 10"/>
                  <a:gd name="f19" fmla="val 42"/>
                  <a:gd name="f20" fmla="val 12"/>
                  <a:gd name="f21" fmla="val 45"/>
                  <a:gd name="f22" fmla="val 15"/>
                  <a:gd name="f23" fmla="val 18"/>
                  <a:gd name="f24" fmla="val 43"/>
                  <a:gd name="f25" fmla="val 21"/>
                  <a:gd name="f26" fmla="val 22"/>
                  <a:gd name="f27" fmla="val 31"/>
                  <a:gd name="f28" fmla="val 39"/>
                  <a:gd name="f29" fmla="val 29"/>
                  <a:gd name="f30" fmla="val 1"/>
                  <a:gd name="f31" fmla="val 41"/>
                  <a:gd name="f32" fmla="val 34"/>
                  <a:gd name="f33" fmla="val 30"/>
                  <a:gd name="f34" fmla="val 13"/>
                  <a:gd name="f35" fmla="val 14"/>
                  <a:gd name="f36" fmla="val 3"/>
                  <a:gd name="f37" fmla="+- 0 0 -90"/>
                  <a:gd name="f38" fmla="*/ f3 1 47"/>
                  <a:gd name="f39" fmla="*/ f4 1 48"/>
                  <a:gd name="f40" fmla="val f5"/>
                  <a:gd name="f41" fmla="val f6"/>
                  <a:gd name="f42" fmla="val f7"/>
                  <a:gd name="f43" fmla="*/ f37 f0 1"/>
                  <a:gd name="f44" fmla="+- f42 0 f40"/>
                  <a:gd name="f45" fmla="+- f41 0 f40"/>
                  <a:gd name="f46" fmla="*/ f43 1 f2"/>
                  <a:gd name="f47" fmla="*/ f45 1 47"/>
                  <a:gd name="f48" fmla="*/ f44 1 48"/>
                  <a:gd name="f49" fmla="*/ 16 f45 1"/>
                  <a:gd name="f50" fmla="*/ 0 f44 1"/>
                  <a:gd name="f51" fmla="*/ 35 f45 1"/>
                  <a:gd name="f52" fmla="*/ 6 f44 1"/>
                  <a:gd name="f53" fmla="*/ 42 f45 1"/>
                  <a:gd name="f54" fmla="*/ 12 f44 1"/>
                  <a:gd name="f55" fmla="*/ 43 f45 1"/>
                  <a:gd name="f56" fmla="*/ 21 f44 1"/>
                  <a:gd name="f57" fmla="*/ 22 f44 1"/>
                  <a:gd name="f58" fmla="*/ 48 f44 1"/>
                  <a:gd name="f59" fmla="*/ 1 f45 1"/>
                  <a:gd name="f60" fmla="*/ 5 f45 1"/>
                  <a:gd name="f61" fmla="*/ 30 f44 1"/>
                  <a:gd name="f62" fmla="*/ 14 f45 1"/>
                  <a:gd name="f63" fmla="*/ 5 f44 1"/>
                  <a:gd name="f64" fmla="+- f46 0 f1"/>
                  <a:gd name="f65" fmla="*/ f49 1 47"/>
                  <a:gd name="f66" fmla="*/ f50 1 48"/>
                  <a:gd name="f67" fmla="*/ f51 1 47"/>
                  <a:gd name="f68" fmla="*/ f52 1 48"/>
                  <a:gd name="f69" fmla="*/ f53 1 47"/>
                  <a:gd name="f70" fmla="*/ f54 1 48"/>
                  <a:gd name="f71" fmla="*/ f55 1 47"/>
                  <a:gd name="f72" fmla="*/ f56 1 48"/>
                  <a:gd name="f73" fmla="*/ f57 1 48"/>
                  <a:gd name="f74" fmla="*/ f58 1 48"/>
                  <a:gd name="f75" fmla="*/ f59 1 47"/>
                  <a:gd name="f76" fmla="*/ f60 1 47"/>
                  <a:gd name="f77" fmla="*/ f61 1 48"/>
                  <a:gd name="f78" fmla="*/ f62 1 47"/>
                  <a:gd name="f79" fmla="*/ f63 1 48"/>
                  <a:gd name="f80" fmla="*/ 0 1 f47"/>
                  <a:gd name="f81" fmla="*/ f41 1 f47"/>
                  <a:gd name="f82" fmla="*/ 0 1 f48"/>
                  <a:gd name="f83" fmla="*/ f42 1 f48"/>
                  <a:gd name="f84" fmla="*/ f65 1 f47"/>
                  <a:gd name="f85" fmla="*/ f66 1 f48"/>
                  <a:gd name="f86" fmla="*/ f67 1 f47"/>
                  <a:gd name="f87" fmla="*/ f68 1 f48"/>
                  <a:gd name="f88" fmla="*/ f69 1 f47"/>
                  <a:gd name="f89" fmla="*/ f70 1 f48"/>
                  <a:gd name="f90" fmla="*/ f71 1 f47"/>
                  <a:gd name="f91" fmla="*/ f72 1 f48"/>
                  <a:gd name="f92" fmla="*/ f73 1 f48"/>
                  <a:gd name="f93" fmla="*/ f74 1 f48"/>
                  <a:gd name="f94" fmla="*/ f75 1 f47"/>
                  <a:gd name="f95" fmla="*/ f76 1 f47"/>
                  <a:gd name="f96" fmla="*/ f77 1 f48"/>
                  <a:gd name="f97" fmla="*/ f78 1 f47"/>
                  <a:gd name="f98" fmla="*/ f79 1 f48"/>
                  <a:gd name="f99" fmla="*/ f80 f38 1"/>
                  <a:gd name="f100" fmla="*/ f81 f38 1"/>
                  <a:gd name="f101" fmla="*/ f83 f39 1"/>
                  <a:gd name="f102" fmla="*/ f82 f39 1"/>
                  <a:gd name="f103" fmla="*/ f84 f38 1"/>
                  <a:gd name="f104" fmla="*/ f85 f39 1"/>
                  <a:gd name="f105" fmla="*/ f86 f38 1"/>
                  <a:gd name="f106" fmla="*/ f87 f39 1"/>
                  <a:gd name="f107" fmla="*/ f88 f38 1"/>
                  <a:gd name="f108" fmla="*/ f89 f39 1"/>
                  <a:gd name="f109" fmla="*/ f90 f38 1"/>
                  <a:gd name="f110" fmla="*/ f91 f39 1"/>
                  <a:gd name="f111" fmla="*/ f92 f39 1"/>
                  <a:gd name="f112" fmla="*/ f93 f39 1"/>
                  <a:gd name="f113" fmla="*/ f94 f38 1"/>
                  <a:gd name="f114" fmla="*/ f95 f38 1"/>
                  <a:gd name="f115" fmla="*/ f96 f39 1"/>
                  <a:gd name="f116" fmla="*/ f97 f38 1"/>
                  <a:gd name="f117" fmla="*/ f98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4">
                    <a:pos x="f103" y="f104"/>
                  </a:cxn>
                  <a:cxn ang="f64">
                    <a:pos x="f105" y="f106"/>
                  </a:cxn>
                  <a:cxn ang="f64">
                    <a:pos x="f107" y="f108"/>
                  </a:cxn>
                  <a:cxn ang="f64">
                    <a:pos x="f109" y="f110"/>
                  </a:cxn>
                  <a:cxn ang="f64">
                    <a:pos x="f109" y="f111"/>
                  </a:cxn>
                  <a:cxn ang="f64">
                    <a:pos x="f109" y="f112"/>
                  </a:cxn>
                  <a:cxn ang="f64">
                    <a:pos x="f113" y="f112"/>
                  </a:cxn>
                  <a:cxn ang="f64">
                    <a:pos x="f114" y="f115"/>
                  </a:cxn>
                  <a:cxn ang="f64">
                    <a:pos x="f116" y="f117"/>
                  </a:cxn>
                  <a:cxn ang="f64">
                    <a:pos x="f103" y="f104"/>
                  </a:cxn>
                </a:cxnLst>
                <a:rect l="f99" t="f102" r="f100" b="f101"/>
                <a:pathLst>
                  <a:path w="47" h="48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1" y="f23"/>
                      <a:pt x="f24" y="f25"/>
                    </a:cubicBezTo>
                    <a:cubicBezTo>
                      <a:pt x="f24" y="f26"/>
                      <a:pt x="f24" y="f26"/>
                      <a:pt x="f24" y="f26"/>
                    </a:cubicBezTo>
                    <a:cubicBezTo>
                      <a:pt x="f6" y="f27"/>
                      <a:pt x="f6" y="f28"/>
                      <a:pt x="f24" y="f7"/>
                    </a:cubicBezTo>
                    <a:cubicBezTo>
                      <a:pt x="f29" y="f7"/>
                      <a:pt x="f22" y="f7"/>
                      <a:pt x="f30" y="f7"/>
                    </a:cubicBezTo>
                    <a:cubicBezTo>
                      <a:pt x="f5" y="f31"/>
                      <a:pt x="f10" y="f32"/>
                      <a:pt x="f12" y="f33"/>
                    </a:cubicBezTo>
                    <a:cubicBezTo>
                      <a:pt x="f20" y="f26"/>
                      <a:pt x="f20" y="f34"/>
                      <a:pt x="f35" y="f12"/>
                    </a:cubicBezTo>
                    <a:cubicBezTo>
                      <a:pt x="f22" y="f36"/>
                      <a:pt x="f34" y="f5"/>
                      <a:pt x="f8" y="f5"/>
                    </a:cubicBezTo>
                    <a:close/>
                  </a:path>
                </a:pathLst>
              </a:custGeom>
              <a:solidFill>
                <a:srgbClr val="C029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6" name="Freeform 787">
                <a:extLst>
                  <a:ext uri="{FF2B5EF4-FFF2-40B4-BE49-F238E27FC236}">
                    <a16:creationId xmlns:a16="http://schemas.microsoft.com/office/drawing/2014/main" id="{D3C4A91C-1F90-F852-BDF6-14C06877CF79}"/>
                  </a:ext>
                </a:extLst>
              </p:cNvPr>
              <p:cNvSpPr/>
              <p:nvPr/>
            </p:nvSpPr>
            <p:spPr>
              <a:xfrm>
                <a:off x="6270626" y="5026027"/>
                <a:ext cx="96834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1"/>
                  <a:gd name="f7" fmla="val 55"/>
                  <a:gd name="f8" fmla="val 7"/>
                  <a:gd name="f9" fmla="val 15"/>
                  <a:gd name="f10" fmla="val 38"/>
                  <a:gd name="f11" fmla="val 23"/>
                  <a:gd name="f12" fmla="val 37"/>
                  <a:gd name="f13" fmla="val 31"/>
                  <a:gd name="f14" fmla="val 36"/>
                  <a:gd name="f15" fmla="val 32"/>
                  <a:gd name="f16" fmla="val 34"/>
                  <a:gd name="f17" fmla="val 35"/>
                  <a:gd name="f18" fmla="val 27"/>
                  <a:gd name="f19" fmla="val 39"/>
                  <a:gd name="f20" fmla="val 30"/>
                  <a:gd name="f21" fmla="val 48"/>
                  <a:gd name="f22" fmla="val 26"/>
                  <a:gd name="f23" fmla="val 20"/>
                  <a:gd name="f24" fmla="val 13"/>
                  <a:gd name="f25" fmla="val 6"/>
                  <a:gd name="f26" fmla="val 52"/>
                  <a:gd name="f27" fmla="val 4"/>
                  <a:gd name="f28" fmla="val 3"/>
                  <a:gd name="f29" fmla="val 45"/>
                  <a:gd name="f30" fmla="val 12"/>
                  <a:gd name="f31" fmla="val 22"/>
                  <a:gd name="f32" fmla="val 16"/>
                  <a:gd name="f33" fmla="val 17"/>
                  <a:gd name="f34" fmla="val 14"/>
                  <a:gd name="f35" fmla="val 18"/>
                  <a:gd name="f36" fmla="val 9"/>
                  <a:gd name="f37" fmla="val 24"/>
                  <a:gd name="f38" fmla="val 1"/>
                  <a:gd name="f39" fmla="+- 0 0 -90"/>
                  <a:gd name="f40" fmla="*/ f3 1 41"/>
                  <a:gd name="f41" fmla="*/ f4 1 55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41"/>
                  <a:gd name="f50" fmla="*/ f46 1 55"/>
                  <a:gd name="f51" fmla="*/ 41 f47 1"/>
                  <a:gd name="f52" fmla="*/ 7 f46 1"/>
                  <a:gd name="f53" fmla="*/ 37 f47 1"/>
                  <a:gd name="f54" fmla="*/ 31 f46 1"/>
                  <a:gd name="f55" fmla="*/ 35 f47 1"/>
                  <a:gd name="f56" fmla="*/ 35 f46 1"/>
                  <a:gd name="f57" fmla="*/ 26 f47 1"/>
                  <a:gd name="f58" fmla="*/ 55 f46 1"/>
                  <a:gd name="f59" fmla="*/ 7 f47 1"/>
                  <a:gd name="f60" fmla="*/ 3 f47 1"/>
                  <a:gd name="f61" fmla="*/ 45 f46 1"/>
                  <a:gd name="f62" fmla="*/ 12 f47 1"/>
                  <a:gd name="f63" fmla="*/ 22 f46 1"/>
                  <a:gd name="f64" fmla="*/ 17 f47 1"/>
                  <a:gd name="f65" fmla="*/ 14 f46 1"/>
                  <a:gd name="f66" fmla="*/ 24 f47 1"/>
                  <a:gd name="f67" fmla="*/ 1 f46 1"/>
                  <a:gd name="f68" fmla="+- f48 0 f1"/>
                  <a:gd name="f69" fmla="*/ f51 1 41"/>
                  <a:gd name="f70" fmla="*/ f52 1 55"/>
                  <a:gd name="f71" fmla="*/ f53 1 41"/>
                  <a:gd name="f72" fmla="*/ f54 1 55"/>
                  <a:gd name="f73" fmla="*/ f55 1 41"/>
                  <a:gd name="f74" fmla="*/ f56 1 55"/>
                  <a:gd name="f75" fmla="*/ f57 1 41"/>
                  <a:gd name="f76" fmla="*/ f58 1 55"/>
                  <a:gd name="f77" fmla="*/ f59 1 41"/>
                  <a:gd name="f78" fmla="*/ f60 1 41"/>
                  <a:gd name="f79" fmla="*/ f61 1 55"/>
                  <a:gd name="f80" fmla="*/ f62 1 41"/>
                  <a:gd name="f81" fmla="*/ f63 1 55"/>
                  <a:gd name="f82" fmla="*/ f64 1 41"/>
                  <a:gd name="f83" fmla="*/ f65 1 55"/>
                  <a:gd name="f84" fmla="*/ f66 1 41"/>
                  <a:gd name="f85" fmla="*/ f67 1 55"/>
                  <a:gd name="f86" fmla="*/ 0 1 f49"/>
                  <a:gd name="f87" fmla="*/ f43 1 f49"/>
                  <a:gd name="f88" fmla="*/ 0 1 f50"/>
                  <a:gd name="f89" fmla="*/ f44 1 f50"/>
                  <a:gd name="f90" fmla="*/ f69 1 f49"/>
                  <a:gd name="f91" fmla="*/ f70 1 f50"/>
                  <a:gd name="f92" fmla="*/ f71 1 f49"/>
                  <a:gd name="f93" fmla="*/ f72 1 f50"/>
                  <a:gd name="f94" fmla="*/ f73 1 f49"/>
                  <a:gd name="f95" fmla="*/ f74 1 f50"/>
                  <a:gd name="f96" fmla="*/ f75 1 f49"/>
                  <a:gd name="f97" fmla="*/ f76 1 f50"/>
                  <a:gd name="f98" fmla="*/ f77 1 f49"/>
                  <a:gd name="f99" fmla="*/ f78 1 f49"/>
                  <a:gd name="f100" fmla="*/ f79 1 f50"/>
                  <a:gd name="f101" fmla="*/ f80 1 f49"/>
                  <a:gd name="f102" fmla="*/ f81 1 f50"/>
                  <a:gd name="f103" fmla="*/ f82 1 f49"/>
                  <a:gd name="f104" fmla="*/ f83 1 f50"/>
                  <a:gd name="f105" fmla="*/ f84 1 f49"/>
                  <a:gd name="f106" fmla="*/ f85 1 f50"/>
                  <a:gd name="f107" fmla="*/ f86 f40 1"/>
                  <a:gd name="f108" fmla="*/ f87 f40 1"/>
                  <a:gd name="f109" fmla="*/ f89 f41 1"/>
                  <a:gd name="f110" fmla="*/ f88 f41 1"/>
                  <a:gd name="f111" fmla="*/ f90 f40 1"/>
                  <a:gd name="f112" fmla="*/ f91 f41 1"/>
                  <a:gd name="f113" fmla="*/ f92 f40 1"/>
                  <a:gd name="f114" fmla="*/ f93 f41 1"/>
                  <a:gd name="f115" fmla="*/ f94 f40 1"/>
                  <a:gd name="f116" fmla="*/ f95 f41 1"/>
                  <a:gd name="f117" fmla="*/ f96 f40 1"/>
                  <a:gd name="f118" fmla="*/ f97 f41 1"/>
                  <a:gd name="f119" fmla="*/ f98 f40 1"/>
                  <a:gd name="f120" fmla="*/ f99 f40 1"/>
                  <a:gd name="f121" fmla="*/ f100 f41 1"/>
                  <a:gd name="f122" fmla="*/ f101 f40 1"/>
                  <a:gd name="f123" fmla="*/ f102 f41 1"/>
                  <a:gd name="f124" fmla="*/ f103 f40 1"/>
                  <a:gd name="f125" fmla="*/ f104 f41 1"/>
                  <a:gd name="f126" fmla="*/ f105 f40 1"/>
                  <a:gd name="f127" fmla="*/ f106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8">
                    <a:pos x="f111" y="f112"/>
                  </a:cxn>
                  <a:cxn ang="f68">
                    <a:pos x="f113" y="f114"/>
                  </a:cxn>
                  <a:cxn ang="f68">
                    <a:pos x="f115" y="f116"/>
                  </a:cxn>
                  <a:cxn ang="f68">
                    <a:pos x="f117" y="f118"/>
                  </a:cxn>
                  <a:cxn ang="f68">
                    <a:pos x="f119" y="f118"/>
                  </a:cxn>
                  <a:cxn ang="f68">
                    <a:pos x="f120" y="f121"/>
                  </a:cxn>
                  <a:cxn ang="f68">
                    <a:pos x="f122" y="f123"/>
                  </a:cxn>
                  <a:cxn ang="f68">
                    <a:pos x="f124" y="f125"/>
                  </a:cxn>
                  <a:cxn ang="f68">
                    <a:pos x="f126" y="f127"/>
                  </a:cxn>
                  <a:cxn ang="f68">
                    <a:pos x="f111" y="f112"/>
                  </a:cxn>
                </a:cxnLst>
                <a:rect l="f107" t="f110" r="f108" b="f109"/>
                <a:pathLst>
                  <a:path w="41" h="55">
                    <a:moveTo>
                      <a:pt x="f6" y="f8"/>
                    </a:moveTo>
                    <a:cubicBezTo>
                      <a:pt x="f6" y="f9"/>
                      <a:pt x="f10" y="f11"/>
                      <a:pt x="f12" y="f13"/>
                    </a:cubicBezTo>
                    <a:cubicBezTo>
                      <a:pt x="f14" y="f15"/>
                      <a:pt x="f12" y="f16"/>
                      <a:pt x="f17" y="f17"/>
                    </a:cubicBezTo>
                    <a:cubicBezTo>
                      <a:pt x="f18" y="f19"/>
                      <a:pt x="f20" y="f21"/>
                      <a:pt x="f22" y="f7"/>
                    </a:cubicBezTo>
                    <a:cubicBezTo>
                      <a:pt x="f23" y="f7"/>
                      <a:pt x="f24" y="f7"/>
                      <a:pt x="f8" y="f7"/>
                    </a:cubicBezTo>
                    <a:cubicBezTo>
                      <a:pt x="f25" y="f26"/>
                      <a:pt x="f27" y="f21"/>
                      <a:pt x="f28" y="f29"/>
                    </a:cubicBezTo>
                    <a:cubicBezTo>
                      <a:pt x="f5" y="f14"/>
                      <a:pt x="f27" y="f22"/>
                      <a:pt x="f30" y="f31"/>
                    </a:cubicBezTo>
                    <a:cubicBezTo>
                      <a:pt x="f32" y="f23"/>
                      <a:pt x="f32" y="f33"/>
                      <a:pt x="f33" y="f34"/>
                    </a:cubicBezTo>
                    <a:cubicBezTo>
                      <a:pt x="f35" y="f36"/>
                      <a:pt x="f35" y="f28"/>
                      <a:pt x="f37" y="f38"/>
                    </a:cubicBezTo>
                    <a:cubicBezTo>
                      <a:pt x="f13" y="f5"/>
                      <a:pt x="f12" y="f38"/>
                      <a:pt x="f6" y="f8"/>
                    </a:cubicBezTo>
                    <a:close/>
                  </a:path>
                </a:pathLst>
              </a:custGeom>
              <a:solidFill>
                <a:srgbClr val="C92B7C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7" name="Freeform 788">
                <a:extLst>
                  <a:ext uri="{FF2B5EF4-FFF2-40B4-BE49-F238E27FC236}">
                    <a16:creationId xmlns:a16="http://schemas.microsoft.com/office/drawing/2014/main" id="{2F06D210-3DFA-2A81-1852-EB4350A51374}"/>
                  </a:ext>
                </a:extLst>
              </p:cNvPr>
              <p:cNvSpPr/>
              <p:nvPr/>
            </p:nvSpPr>
            <p:spPr>
              <a:xfrm>
                <a:off x="5783259" y="5083177"/>
                <a:ext cx="155576" cy="7461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5"/>
                  <a:gd name="f7" fmla="val 31"/>
                  <a:gd name="f8" fmla="val 1"/>
                  <a:gd name="f9" fmla="val 22"/>
                  <a:gd name="f10" fmla="val 6"/>
                  <a:gd name="f11" fmla="val 17"/>
                  <a:gd name="f12" fmla="val 10"/>
                  <a:gd name="f13" fmla="val 11"/>
                  <a:gd name="f14" fmla="val 9"/>
                  <a:gd name="f15" fmla="val 14"/>
                  <a:gd name="f16" fmla="val 8"/>
                  <a:gd name="f17" fmla="val 16"/>
                  <a:gd name="f18" fmla="val 20"/>
                  <a:gd name="f19" fmla="val 7"/>
                  <a:gd name="f20" fmla="val 24"/>
                  <a:gd name="f21" fmla="val 26"/>
                  <a:gd name="f22" fmla="val 2"/>
                  <a:gd name="f23" fmla="val 27"/>
                  <a:gd name="f24" fmla="val 36"/>
                  <a:gd name="f25" fmla="val 39"/>
                  <a:gd name="f26" fmla="val 5"/>
                  <a:gd name="f27" fmla="val 45"/>
                  <a:gd name="f28" fmla="val 50"/>
                  <a:gd name="f29" fmla="val 57"/>
                  <a:gd name="f30" fmla="val 19"/>
                  <a:gd name="f31" fmla="val 61"/>
                  <a:gd name="f32" fmla="val 21"/>
                  <a:gd name="f33" fmla="val 25"/>
                  <a:gd name="f34" fmla="val 44"/>
                  <a:gd name="f35" fmla="+- 0 0 -90"/>
                  <a:gd name="f36" fmla="*/ f3 1 65"/>
                  <a:gd name="f37" fmla="*/ f4 1 31"/>
                  <a:gd name="f38" fmla="val f5"/>
                  <a:gd name="f39" fmla="val f6"/>
                  <a:gd name="f40" fmla="val f7"/>
                  <a:gd name="f41" fmla="*/ f35 f0 1"/>
                  <a:gd name="f42" fmla="+- f40 0 f38"/>
                  <a:gd name="f43" fmla="+- f39 0 f38"/>
                  <a:gd name="f44" fmla="*/ f41 1 f2"/>
                  <a:gd name="f45" fmla="*/ f43 1 65"/>
                  <a:gd name="f46" fmla="*/ f42 1 31"/>
                  <a:gd name="f47" fmla="*/ 1 f43 1"/>
                  <a:gd name="f48" fmla="*/ 31 f42 1"/>
                  <a:gd name="f49" fmla="*/ 10 f43 1"/>
                  <a:gd name="f50" fmla="*/ 10 f42 1"/>
                  <a:gd name="f51" fmla="*/ 16 f43 1"/>
                  <a:gd name="f52" fmla="*/ 8 f42 1"/>
                  <a:gd name="f53" fmla="*/ 26 f43 1"/>
                  <a:gd name="f54" fmla="*/ 2 f42 1"/>
                  <a:gd name="f55" fmla="*/ 39 f43 1"/>
                  <a:gd name="f56" fmla="*/ 5 f42 1"/>
                  <a:gd name="f57" fmla="*/ 57 f43 1"/>
                  <a:gd name="f58" fmla="*/ 19 f42 1"/>
                  <a:gd name="f59" fmla="*/ 65 f43 1"/>
                  <a:gd name="f60" fmla="+- f44 0 f1"/>
                  <a:gd name="f61" fmla="*/ f47 1 65"/>
                  <a:gd name="f62" fmla="*/ f48 1 31"/>
                  <a:gd name="f63" fmla="*/ f49 1 65"/>
                  <a:gd name="f64" fmla="*/ f50 1 31"/>
                  <a:gd name="f65" fmla="*/ f51 1 65"/>
                  <a:gd name="f66" fmla="*/ f52 1 31"/>
                  <a:gd name="f67" fmla="*/ f53 1 65"/>
                  <a:gd name="f68" fmla="*/ f54 1 31"/>
                  <a:gd name="f69" fmla="*/ f55 1 65"/>
                  <a:gd name="f70" fmla="*/ f56 1 31"/>
                  <a:gd name="f71" fmla="*/ f57 1 65"/>
                  <a:gd name="f72" fmla="*/ f58 1 31"/>
                  <a:gd name="f73" fmla="*/ f59 1 65"/>
                  <a:gd name="f74" fmla="*/ 0 1 f45"/>
                  <a:gd name="f75" fmla="*/ f39 1 f45"/>
                  <a:gd name="f76" fmla="*/ 0 1 f46"/>
                  <a:gd name="f77" fmla="*/ f40 1 f46"/>
                  <a:gd name="f78" fmla="*/ f61 1 f45"/>
                  <a:gd name="f79" fmla="*/ f62 1 f46"/>
                  <a:gd name="f80" fmla="*/ f63 1 f45"/>
                  <a:gd name="f81" fmla="*/ f64 1 f46"/>
                  <a:gd name="f82" fmla="*/ f65 1 f45"/>
                  <a:gd name="f83" fmla="*/ f66 1 f46"/>
                  <a:gd name="f84" fmla="*/ f67 1 f45"/>
                  <a:gd name="f85" fmla="*/ f68 1 f46"/>
                  <a:gd name="f86" fmla="*/ f69 1 f45"/>
                  <a:gd name="f87" fmla="*/ f70 1 f46"/>
                  <a:gd name="f88" fmla="*/ f71 1 f45"/>
                  <a:gd name="f89" fmla="*/ f72 1 f46"/>
                  <a:gd name="f90" fmla="*/ f73 1 f45"/>
                  <a:gd name="f91" fmla="*/ f74 f36 1"/>
                  <a:gd name="f92" fmla="*/ f75 f36 1"/>
                  <a:gd name="f93" fmla="*/ f77 f37 1"/>
                  <a:gd name="f94" fmla="*/ f76 f37 1"/>
                  <a:gd name="f95" fmla="*/ f78 f36 1"/>
                  <a:gd name="f96" fmla="*/ f79 f37 1"/>
                  <a:gd name="f97" fmla="*/ f80 f36 1"/>
                  <a:gd name="f98" fmla="*/ f81 f37 1"/>
                  <a:gd name="f99" fmla="*/ f82 f36 1"/>
                  <a:gd name="f100" fmla="*/ f83 f37 1"/>
                  <a:gd name="f101" fmla="*/ f84 f36 1"/>
                  <a:gd name="f102" fmla="*/ f85 f37 1"/>
                  <a:gd name="f103" fmla="*/ f86 f36 1"/>
                  <a:gd name="f104" fmla="*/ f87 f37 1"/>
                  <a:gd name="f105" fmla="*/ f88 f36 1"/>
                  <a:gd name="f106" fmla="*/ f89 f37 1"/>
                  <a:gd name="f107" fmla="*/ f90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0">
                    <a:pos x="f95" y="f96"/>
                  </a:cxn>
                  <a:cxn ang="f60">
                    <a:pos x="f97" y="f98"/>
                  </a:cxn>
                  <a:cxn ang="f60">
                    <a:pos x="f99" y="f100"/>
                  </a:cxn>
                  <a:cxn ang="f60">
                    <a:pos x="f101" y="f102"/>
                  </a:cxn>
                  <a:cxn ang="f60">
                    <a:pos x="f103" y="f104"/>
                  </a:cxn>
                  <a:cxn ang="f60">
                    <a:pos x="f105" y="f106"/>
                  </a:cxn>
                  <a:cxn ang="f60">
                    <a:pos x="f107" y="f96"/>
                  </a:cxn>
                  <a:cxn ang="f60">
                    <a:pos x="f95" y="f96"/>
                  </a:cxn>
                </a:cxnLst>
                <a:rect l="f91" t="f94" r="f92" b="f93"/>
                <a:pathLst>
                  <a:path w="65" h="31">
                    <a:moveTo>
                      <a:pt x="f8" y="f7"/>
                    </a:moveTo>
                    <a:cubicBezTo>
                      <a:pt x="f5" y="f9"/>
                      <a:pt x="f10" y="f11"/>
                      <a:pt x="f12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3" y="f5"/>
                      <a:pt x="f24" y="f22"/>
                      <a:pt x="f25" y="f26"/>
                    </a:cubicBezTo>
                    <a:cubicBezTo>
                      <a:pt x="f27" y="f13"/>
                      <a:pt x="f28" y="f17"/>
                      <a:pt x="f29" y="f30"/>
                    </a:cubicBezTo>
                    <a:cubicBezTo>
                      <a:pt x="f31" y="f32"/>
                      <a:pt x="f6" y="f33"/>
                      <a:pt x="f6" y="f7"/>
                    </a:cubicBezTo>
                    <a:cubicBezTo>
                      <a:pt x="f34" y="f7"/>
                      <a:pt x="f9" y="f7"/>
                      <a:pt x="f8" y="f7"/>
                    </a:cubicBezTo>
                    <a:close/>
                  </a:path>
                </a:pathLst>
              </a:custGeom>
              <a:solidFill>
                <a:srgbClr val="D01618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8" name="Freeform 789">
                <a:extLst>
                  <a:ext uri="{FF2B5EF4-FFF2-40B4-BE49-F238E27FC236}">
                    <a16:creationId xmlns:a16="http://schemas.microsoft.com/office/drawing/2014/main" id="{555A1992-6545-01CD-4C3F-7B5E80277177}"/>
                  </a:ext>
                </a:extLst>
              </p:cNvPr>
              <p:cNvSpPr/>
              <p:nvPr/>
            </p:nvSpPr>
            <p:spPr>
              <a:xfrm>
                <a:off x="7024685" y="5129217"/>
                <a:ext cx="71442" cy="285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12"/>
                  <a:gd name="f8" fmla="val 1"/>
                  <a:gd name="f9" fmla="val 7"/>
                  <a:gd name="f10" fmla="val 6"/>
                  <a:gd name="f11" fmla="val 5"/>
                  <a:gd name="f12" fmla="val 11"/>
                  <a:gd name="f13" fmla="val 4"/>
                  <a:gd name="f14" fmla="val 16"/>
                  <a:gd name="f15" fmla="val 17"/>
                  <a:gd name="f16" fmla="val 18"/>
                  <a:gd name="f17" fmla="val 20"/>
                  <a:gd name="f18" fmla="val 22"/>
                  <a:gd name="f19" fmla="val 25"/>
                  <a:gd name="f20" fmla="val 27"/>
                  <a:gd name="f21" fmla="val 8"/>
                  <a:gd name="f22" fmla="val 9"/>
                  <a:gd name="f23" fmla="val 10"/>
                  <a:gd name="f24" fmla="+- 0 0 -90"/>
                  <a:gd name="f25" fmla="*/ f3 1 30"/>
                  <a:gd name="f26" fmla="*/ f4 1 12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30"/>
                  <a:gd name="f35" fmla="*/ f31 1 12"/>
                  <a:gd name="f36" fmla="*/ 1 f32 1"/>
                  <a:gd name="f37" fmla="*/ 7 f31 1"/>
                  <a:gd name="f38" fmla="*/ 16 f32 1"/>
                  <a:gd name="f39" fmla="*/ 1 f31 1"/>
                  <a:gd name="f40" fmla="*/ 20 f32 1"/>
                  <a:gd name="f41" fmla="*/ 27 f32 1"/>
                  <a:gd name="f42" fmla="*/ 4 f31 1"/>
                  <a:gd name="f43" fmla="*/ 25 f32 1"/>
                  <a:gd name="f44" fmla="*/ 12 f31 1"/>
                  <a:gd name="f45" fmla="*/ 0 f32 1"/>
                  <a:gd name="f46" fmla="+- f33 0 f1"/>
                  <a:gd name="f47" fmla="*/ f36 1 30"/>
                  <a:gd name="f48" fmla="*/ f37 1 12"/>
                  <a:gd name="f49" fmla="*/ f38 1 30"/>
                  <a:gd name="f50" fmla="*/ f39 1 12"/>
                  <a:gd name="f51" fmla="*/ f40 1 30"/>
                  <a:gd name="f52" fmla="*/ f41 1 30"/>
                  <a:gd name="f53" fmla="*/ f42 1 12"/>
                  <a:gd name="f54" fmla="*/ f43 1 30"/>
                  <a:gd name="f55" fmla="*/ f44 1 12"/>
                  <a:gd name="f56" fmla="*/ f45 1 30"/>
                  <a:gd name="f57" fmla="*/ 0 1 f34"/>
                  <a:gd name="f58" fmla="*/ f28 1 f34"/>
                  <a:gd name="f59" fmla="*/ 0 1 f35"/>
                  <a:gd name="f60" fmla="*/ f29 1 f35"/>
                  <a:gd name="f61" fmla="*/ f47 1 f34"/>
                  <a:gd name="f62" fmla="*/ f48 1 f35"/>
                  <a:gd name="f63" fmla="*/ f49 1 f34"/>
                  <a:gd name="f64" fmla="*/ f50 1 f35"/>
                  <a:gd name="f65" fmla="*/ f51 1 f34"/>
                  <a:gd name="f66" fmla="*/ f52 1 f34"/>
                  <a:gd name="f67" fmla="*/ f53 1 f35"/>
                  <a:gd name="f68" fmla="*/ f54 1 f34"/>
                  <a:gd name="f69" fmla="*/ f55 1 f35"/>
                  <a:gd name="f70" fmla="*/ f56 1 f34"/>
                  <a:gd name="f71" fmla="*/ f57 f25 1"/>
                  <a:gd name="f72" fmla="*/ f58 f25 1"/>
                  <a:gd name="f73" fmla="*/ f60 f26 1"/>
                  <a:gd name="f74" fmla="*/ f59 f26 1"/>
                  <a:gd name="f75" fmla="*/ f61 f25 1"/>
                  <a:gd name="f76" fmla="*/ f62 f26 1"/>
                  <a:gd name="f77" fmla="*/ f63 f25 1"/>
                  <a:gd name="f78" fmla="*/ f64 f26 1"/>
                  <a:gd name="f79" fmla="*/ f65 f25 1"/>
                  <a:gd name="f80" fmla="*/ f66 f25 1"/>
                  <a:gd name="f81" fmla="*/ f67 f26 1"/>
                  <a:gd name="f82" fmla="*/ f68 f25 1"/>
                  <a:gd name="f83" fmla="*/ f69 f26 1"/>
                  <a:gd name="f84" fmla="*/ f70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6">
                    <a:pos x="f75" y="f76"/>
                  </a:cxn>
                  <a:cxn ang="f46">
                    <a:pos x="f77" y="f78"/>
                  </a:cxn>
                  <a:cxn ang="f46">
                    <a:pos x="f79" y="f78"/>
                  </a:cxn>
                  <a:cxn ang="f46">
                    <a:pos x="f80" y="f81"/>
                  </a:cxn>
                  <a:cxn ang="f46">
                    <a:pos x="f82" y="f83"/>
                  </a:cxn>
                  <a:cxn ang="f46">
                    <a:pos x="f84" y="f83"/>
                  </a:cxn>
                  <a:cxn ang="f46">
                    <a:pos x="f75" y="f76"/>
                  </a:cxn>
                </a:cxnLst>
                <a:rect l="f71" t="f74" r="f72" b="f73"/>
                <a:pathLst>
                  <a:path w="30" h="12">
                    <a:moveTo>
                      <a:pt x="f8" y="f9"/>
                    </a:moveTo>
                    <a:cubicBezTo>
                      <a:pt x="f10" y="f11"/>
                      <a:pt x="f12" y="f13"/>
                      <a:pt x="f14" y="f8"/>
                    </a:cubicBezTo>
                    <a:cubicBezTo>
                      <a:pt x="f15" y="f8"/>
                      <a:pt x="f16" y="f8"/>
                      <a:pt x="f17" y="f8"/>
                    </a:cubicBezTo>
                    <a:cubicBezTo>
                      <a:pt x="f18" y="f5"/>
                      <a:pt x="f19" y="f8"/>
                      <a:pt x="f20" y="f13"/>
                    </a:cubicBezTo>
                    <a:cubicBezTo>
                      <a:pt x="f6" y="f21"/>
                      <a:pt x="f19" y="f22"/>
                      <a:pt x="f19" y="f7"/>
                    </a:cubicBezTo>
                    <a:cubicBezTo>
                      <a:pt x="f14" y="f7"/>
                      <a:pt x="f21" y="f7"/>
                      <a:pt x="f5" y="f7"/>
                    </a:cubicBezTo>
                    <a:cubicBezTo>
                      <a:pt x="f5" y="f23"/>
                      <a:pt x="f5" y="f22"/>
                      <a:pt x="f8" y="f9"/>
                    </a:cubicBezTo>
                    <a:close/>
                  </a:path>
                </a:pathLst>
              </a:custGeom>
              <a:solidFill>
                <a:srgbClr val="DD171D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89" name="Freeform 790">
                <a:extLst>
                  <a:ext uri="{FF2B5EF4-FFF2-40B4-BE49-F238E27FC236}">
                    <a16:creationId xmlns:a16="http://schemas.microsoft.com/office/drawing/2014/main" id="{C1579517-54CA-D652-A0EF-677149E407A0}"/>
                  </a:ext>
                </a:extLst>
              </p:cNvPr>
              <p:cNvSpPr/>
              <p:nvPr/>
            </p:nvSpPr>
            <p:spPr>
              <a:xfrm>
                <a:off x="6896103" y="5140327"/>
                <a:ext cx="39684" cy="174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"/>
                  <a:gd name="f7" fmla="val 7"/>
                  <a:gd name="f8" fmla="val 5"/>
                  <a:gd name="f9" fmla="val 14"/>
                  <a:gd name="f10" fmla="val 12"/>
                  <a:gd name="f11" fmla="val 6"/>
                  <a:gd name="f12" fmla="+- 0 0 -90"/>
                  <a:gd name="f13" fmla="*/ f3 1 17"/>
                  <a:gd name="f14" fmla="*/ f4 1 7"/>
                  <a:gd name="f15" fmla="val f5"/>
                  <a:gd name="f16" fmla="val f6"/>
                  <a:gd name="f17" fmla="val f7"/>
                  <a:gd name="f18" fmla="*/ f12 f0 1"/>
                  <a:gd name="f19" fmla="+- f17 0 f15"/>
                  <a:gd name="f20" fmla="+- f16 0 f15"/>
                  <a:gd name="f21" fmla="*/ f18 1 f2"/>
                  <a:gd name="f22" fmla="*/ f20 1 17"/>
                  <a:gd name="f23" fmla="*/ f19 1 7"/>
                  <a:gd name="f24" fmla="*/ 0 f20 1"/>
                  <a:gd name="f25" fmla="*/ 7 f19 1"/>
                  <a:gd name="f26" fmla="*/ 17 f20 1"/>
                  <a:gd name="f27" fmla="+- f21 0 f1"/>
                  <a:gd name="f28" fmla="*/ f24 1 17"/>
                  <a:gd name="f29" fmla="*/ f25 1 7"/>
                  <a:gd name="f30" fmla="*/ f26 1 17"/>
                  <a:gd name="f31" fmla="*/ 0 1 f22"/>
                  <a:gd name="f32" fmla="*/ f16 1 f22"/>
                  <a:gd name="f33" fmla="*/ 0 1 f23"/>
                  <a:gd name="f34" fmla="*/ f17 1 f23"/>
                  <a:gd name="f35" fmla="*/ f28 1 f22"/>
                  <a:gd name="f36" fmla="*/ f29 1 f23"/>
                  <a:gd name="f37" fmla="*/ f30 1 f22"/>
                  <a:gd name="f38" fmla="*/ f31 f13 1"/>
                  <a:gd name="f39" fmla="*/ f32 f13 1"/>
                  <a:gd name="f40" fmla="*/ f34 f14 1"/>
                  <a:gd name="f41" fmla="*/ f33 f14 1"/>
                  <a:gd name="f42" fmla="*/ f35 f13 1"/>
                  <a:gd name="f43" fmla="*/ f36 f14 1"/>
                  <a:gd name="f44" fmla="*/ f37 f1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7">
                    <a:pos x="f42" y="f43"/>
                  </a:cxn>
                  <a:cxn ang="f27">
                    <a:pos x="f44" y="f43"/>
                  </a:cxn>
                  <a:cxn ang="f27">
                    <a:pos x="f42" y="f43"/>
                  </a:cxn>
                </a:cxnLst>
                <a:rect l="f38" t="f41" r="f39" b="f40"/>
                <a:pathLst>
                  <a:path w="17" h="7">
                    <a:moveTo>
                      <a:pt x="f5" y="f7"/>
                    </a:moveTo>
                    <a:cubicBezTo>
                      <a:pt x="f8" y="f5"/>
                      <a:pt x="f9" y="f5"/>
                      <a:pt x="f6" y="f7"/>
                    </a:cubicBezTo>
                    <a:cubicBezTo>
                      <a:pt x="f10" y="f7"/>
                      <a:pt x="f11" y="f7"/>
                      <a:pt x="f5" y="f7"/>
                    </a:cubicBezTo>
                    <a:close/>
                  </a:path>
                </a:pathLst>
              </a:custGeom>
              <a:solidFill>
                <a:srgbClr val="C9202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0" name="Freeform 791">
                <a:extLst>
                  <a:ext uri="{FF2B5EF4-FFF2-40B4-BE49-F238E27FC236}">
                    <a16:creationId xmlns:a16="http://schemas.microsoft.com/office/drawing/2014/main" id="{1713260C-D185-FE6D-16D0-E06D341242F0}"/>
                  </a:ext>
                </a:extLst>
              </p:cNvPr>
              <p:cNvSpPr/>
              <p:nvPr/>
            </p:nvSpPr>
            <p:spPr>
              <a:xfrm>
                <a:off x="6446840" y="5143499"/>
                <a:ext cx="23810" cy="1429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"/>
                  <a:gd name="f7" fmla="val 6"/>
                  <a:gd name="f8" fmla="val 1"/>
                  <a:gd name="f9" fmla="val 4"/>
                  <a:gd name="f10" fmla="val 3"/>
                  <a:gd name="f11" fmla="val 9"/>
                  <a:gd name="f12" fmla="val 2"/>
                  <a:gd name="f13" fmla="val 7"/>
                  <a:gd name="f14" fmla="+- 0 0 -90"/>
                  <a:gd name="f15" fmla="*/ f3 1 10"/>
                  <a:gd name="f16" fmla="*/ f4 1 6"/>
                  <a:gd name="f17" fmla="val f5"/>
                  <a:gd name="f18" fmla="val f6"/>
                  <a:gd name="f19" fmla="val f7"/>
                  <a:gd name="f20" fmla="*/ f14 f0 1"/>
                  <a:gd name="f21" fmla="+- f19 0 f17"/>
                  <a:gd name="f22" fmla="+- f18 0 f17"/>
                  <a:gd name="f23" fmla="*/ f20 1 f2"/>
                  <a:gd name="f24" fmla="*/ f21 1 6"/>
                  <a:gd name="f25" fmla="*/ f22 1 10"/>
                  <a:gd name="f26" fmla="*/ 0 f22 1"/>
                  <a:gd name="f27" fmla="*/ 6 f21 1"/>
                  <a:gd name="f28" fmla="*/ 3 f22 1"/>
                  <a:gd name="f29" fmla="*/ 0 f21 1"/>
                  <a:gd name="f30" fmla="*/ 10 f22 1"/>
                  <a:gd name="f31" fmla="+- f23 0 f1"/>
                  <a:gd name="f32" fmla="*/ f26 1 10"/>
                  <a:gd name="f33" fmla="*/ f27 1 6"/>
                  <a:gd name="f34" fmla="*/ f28 1 10"/>
                  <a:gd name="f35" fmla="*/ f29 1 6"/>
                  <a:gd name="f36" fmla="*/ f30 1 10"/>
                  <a:gd name="f37" fmla="*/ 0 1 f25"/>
                  <a:gd name="f38" fmla="*/ f18 1 f25"/>
                  <a:gd name="f39" fmla="*/ 0 1 f24"/>
                  <a:gd name="f40" fmla="*/ f19 1 f24"/>
                  <a:gd name="f41" fmla="*/ f32 1 f25"/>
                  <a:gd name="f42" fmla="*/ f33 1 f24"/>
                  <a:gd name="f43" fmla="*/ f34 1 f25"/>
                  <a:gd name="f44" fmla="*/ f35 1 f24"/>
                  <a:gd name="f45" fmla="*/ f36 1 f25"/>
                  <a:gd name="f46" fmla="*/ f37 f15 1"/>
                  <a:gd name="f47" fmla="*/ f38 f15 1"/>
                  <a:gd name="f48" fmla="*/ f40 f16 1"/>
                  <a:gd name="f49" fmla="*/ f39 f16 1"/>
                  <a:gd name="f50" fmla="*/ f41 f15 1"/>
                  <a:gd name="f51" fmla="*/ f42 f16 1"/>
                  <a:gd name="f52" fmla="*/ f43 f15 1"/>
                  <a:gd name="f53" fmla="*/ f44 f16 1"/>
                  <a:gd name="f54" fmla="*/ f45 f1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1">
                    <a:pos x="f50" y="f51"/>
                  </a:cxn>
                  <a:cxn ang="f31">
                    <a:pos x="f52" y="f53"/>
                  </a:cxn>
                  <a:cxn ang="f31">
                    <a:pos x="f54" y="f51"/>
                  </a:cxn>
                  <a:cxn ang="f31">
                    <a:pos x="f50" y="f51"/>
                  </a:cxn>
                </a:cxnLst>
                <a:rect l="f46" t="f49" r="f47" b="f48"/>
                <a:pathLst>
                  <a:path w="10" h="6">
                    <a:moveTo>
                      <a:pt x="f5" y="f7"/>
                    </a:moveTo>
                    <a:cubicBezTo>
                      <a:pt x="f8" y="f9"/>
                      <a:pt x="f5" y="f5"/>
                      <a:pt x="f10" y="f5"/>
                    </a:cubicBezTo>
                    <a:cubicBezTo>
                      <a:pt x="f7" y="f5"/>
                      <a:pt x="f11" y="f12"/>
                      <a:pt x="f6" y="f7"/>
                    </a:cubicBezTo>
                    <a:cubicBezTo>
                      <a:pt x="f13" y="f7"/>
                      <a:pt x="f9" y="f7"/>
                      <a:pt x="f5" y="f7"/>
                    </a:cubicBezTo>
                    <a:close/>
                  </a:path>
                </a:pathLst>
              </a:custGeom>
              <a:solidFill>
                <a:srgbClr val="AB336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1" name="Freeform 792">
                <a:extLst>
                  <a:ext uri="{FF2B5EF4-FFF2-40B4-BE49-F238E27FC236}">
                    <a16:creationId xmlns:a16="http://schemas.microsoft.com/office/drawing/2014/main" id="{C79921B2-5135-3566-B646-6878AECECCB1}"/>
                  </a:ext>
                </a:extLst>
              </p:cNvPr>
              <p:cNvSpPr/>
              <p:nvPr/>
            </p:nvSpPr>
            <p:spPr>
              <a:xfrm>
                <a:off x="7015167" y="5145091"/>
                <a:ext cx="14292" cy="12701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"/>
                  <a:gd name="f7" fmla="val 5"/>
                  <a:gd name="f8" fmla="val 2"/>
                  <a:gd name="f9" fmla="val 4"/>
                  <a:gd name="f10" fmla="val 3"/>
                  <a:gd name="f11" fmla="+- 0 0 -90"/>
                  <a:gd name="f12" fmla="*/ f3 1 6"/>
                  <a:gd name="f13" fmla="*/ f4 1 5"/>
                  <a:gd name="f14" fmla="val f5"/>
                  <a:gd name="f15" fmla="val f6"/>
                  <a:gd name="f16" fmla="val f7"/>
                  <a:gd name="f17" fmla="*/ f11 f0 1"/>
                  <a:gd name="f18" fmla="+- f16 0 f14"/>
                  <a:gd name="f19" fmla="+- f15 0 f14"/>
                  <a:gd name="f20" fmla="*/ f17 1 f2"/>
                  <a:gd name="f21" fmla="*/ f18 1 5"/>
                  <a:gd name="f22" fmla="*/ f19 1 6"/>
                  <a:gd name="f23" fmla="*/ 5 f19 1"/>
                  <a:gd name="f24" fmla="*/ 0 f18 1"/>
                  <a:gd name="f25" fmla="*/ 4 f19 1"/>
                  <a:gd name="f26" fmla="*/ 5 f18 1"/>
                  <a:gd name="f27" fmla="*/ 3 f19 1"/>
                  <a:gd name="f28" fmla="+- f20 0 f1"/>
                  <a:gd name="f29" fmla="*/ f23 1 6"/>
                  <a:gd name="f30" fmla="*/ f24 1 5"/>
                  <a:gd name="f31" fmla="*/ f25 1 6"/>
                  <a:gd name="f32" fmla="*/ f26 1 5"/>
                  <a:gd name="f33" fmla="*/ f27 1 6"/>
                  <a:gd name="f34" fmla="*/ 0 1 f22"/>
                  <a:gd name="f35" fmla="*/ f15 1 f22"/>
                  <a:gd name="f36" fmla="*/ 0 1 f21"/>
                  <a:gd name="f37" fmla="*/ f16 1 f21"/>
                  <a:gd name="f38" fmla="*/ f29 1 f22"/>
                  <a:gd name="f39" fmla="*/ f30 1 f21"/>
                  <a:gd name="f40" fmla="*/ f31 1 f22"/>
                  <a:gd name="f41" fmla="*/ f32 1 f21"/>
                  <a:gd name="f42" fmla="*/ f33 1 f22"/>
                  <a:gd name="f43" fmla="*/ f34 f12 1"/>
                  <a:gd name="f44" fmla="*/ f35 f12 1"/>
                  <a:gd name="f45" fmla="*/ f37 f13 1"/>
                  <a:gd name="f46" fmla="*/ f36 f13 1"/>
                  <a:gd name="f47" fmla="*/ f38 f12 1"/>
                  <a:gd name="f48" fmla="*/ f39 f13 1"/>
                  <a:gd name="f49" fmla="*/ f40 f12 1"/>
                  <a:gd name="f50" fmla="*/ f41 f13 1"/>
                  <a:gd name="f51" fmla="*/ f4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8">
                    <a:pos x="f47" y="f48"/>
                  </a:cxn>
                  <a:cxn ang="f28">
                    <a:pos x="f49" y="f50"/>
                  </a:cxn>
                  <a:cxn ang="f28">
                    <a:pos x="f51" y="f50"/>
                  </a:cxn>
                  <a:cxn ang="f28">
                    <a:pos x="f47" y="f48"/>
                  </a:cxn>
                </a:cxnLst>
                <a:rect l="f43" t="f46" r="f44" b="f45"/>
                <a:pathLst>
                  <a:path w="6" h="5">
                    <a:moveTo>
                      <a:pt x="f7" y="f5"/>
                    </a:moveTo>
                    <a:cubicBezTo>
                      <a:pt x="f7" y="f8"/>
                      <a:pt x="f6" y="f9"/>
                      <a:pt x="f9" y="f7"/>
                    </a:cubicBezTo>
                    <a:cubicBezTo>
                      <a:pt x="f10" y="f7"/>
                      <a:pt x="f10" y="f7"/>
                      <a:pt x="f10" y="f7"/>
                    </a:cubicBezTo>
                    <a:cubicBezTo>
                      <a:pt x="f5" y="f8"/>
                      <a:pt x="f8" y="f5"/>
                      <a:pt x="f7" y="f5"/>
                    </a:cubicBezTo>
                    <a:close/>
                  </a:path>
                </a:pathLst>
              </a:custGeom>
              <a:solidFill>
                <a:srgbClr val="DA6B7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2" name="Freeform 793">
                <a:extLst>
                  <a:ext uri="{FF2B5EF4-FFF2-40B4-BE49-F238E27FC236}">
                    <a16:creationId xmlns:a16="http://schemas.microsoft.com/office/drawing/2014/main" id="{054B3CC1-1D86-0022-07B4-9E8254F4DF99}"/>
                  </a:ext>
                </a:extLst>
              </p:cNvPr>
              <p:cNvSpPr/>
              <p:nvPr/>
            </p:nvSpPr>
            <p:spPr>
              <a:xfrm>
                <a:off x="6465886" y="4427543"/>
                <a:ext cx="165104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5"/>
                  <a:gd name="f8" fmla="val 1"/>
                  <a:gd name="f9" fmla="val 45"/>
                  <a:gd name="f10" fmla="val 2"/>
                  <a:gd name="f11" fmla="val 43"/>
                  <a:gd name="f12" fmla="val 40"/>
                  <a:gd name="f13" fmla="val 3"/>
                  <a:gd name="f14" fmla="val 38"/>
                  <a:gd name="f15" fmla="val 6"/>
                  <a:gd name="f16" fmla="val 33"/>
                  <a:gd name="f17" fmla="val 5"/>
                  <a:gd name="f18" fmla="val 29"/>
                  <a:gd name="f19" fmla="val 24"/>
                  <a:gd name="f20" fmla="val 14"/>
                  <a:gd name="f21" fmla="val 16"/>
                  <a:gd name="f22" fmla="val 7"/>
                  <a:gd name="f23" fmla="val 31"/>
                  <a:gd name="f24" fmla="val 44"/>
                  <a:gd name="f25" fmla="val 48"/>
                  <a:gd name="f26" fmla="val 53"/>
                  <a:gd name="f27" fmla="val 4"/>
                  <a:gd name="f28" fmla="val 54"/>
                  <a:gd name="f29" fmla="val 55"/>
                  <a:gd name="f30" fmla="val 11"/>
                  <a:gd name="f31" fmla="val 58"/>
                  <a:gd name="f32" fmla="val 13"/>
                  <a:gd name="f33" fmla="val 61"/>
                  <a:gd name="f34" fmla="val 67"/>
                  <a:gd name="f35" fmla="val 21"/>
                  <a:gd name="f36" fmla="val 41"/>
                  <a:gd name="f37" fmla="val 66"/>
                  <a:gd name="f38" fmla="val 64"/>
                  <a:gd name="f39" fmla="val 49"/>
                  <a:gd name="f40" fmla="val 65"/>
                  <a:gd name="f41" fmla="val 57"/>
                  <a:gd name="f42" fmla="val 59"/>
                  <a:gd name="f43" fmla="val 60"/>
                  <a:gd name="f44" fmla="val 52"/>
                  <a:gd name="f45" fmla="val 47"/>
                  <a:gd name="f46" fmla="val 46"/>
                  <a:gd name="f47" fmla="val 51"/>
                  <a:gd name="f48" fmla="val 63"/>
                  <a:gd name="f49" fmla="val 28"/>
                  <a:gd name="f50" fmla="val 68"/>
                  <a:gd name="f51" fmla="val 26"/>
                  <a:gd name="f52" fmla="val 71"/>
                  <a:gd name="f53" fmla="val 23"/>
                  <a:gd name="f54" fmla="val 73"/>
                  <a:gd name="f55" fmla="val 20"/>
                  <a:gd name="f56" fmla="val 72"/>
                  <a:gd name="f57" fmla="val 17"/>
                  <a:gd name="f58" fmla="val 12"/>
                  <a:gd name="f59" fmla="val 9"/>
                  <a:gd name="f60" fmla="val 62"/>
                  <a:gd name="f61" fmla="+- 0 0 -90"/>
                  <a:gd name="f62" fmla="*/ f3 1 69"/>
                  <a:gd name="f63" fmla="*/ f4 1 75"/>
                  <a:gd name="f64" fmla="val f5"/>
                  <a:gd name="f65" fmla="val f6"/>
                  <a:gd name="f66" fmla="val f7"/>
                  <a:gd name="f67" fmla="*/ f61 f0 1"/>
                  <a:gd name="f68" fmla="+- f66 0 f64"/>
                  <a:gd name="f69" fmla="+- f65 0 f64"/>
                  <a:gd name="f70" fmla="*/ f67 1 f2"/>
                  <a:gd name="f71" fmla="*/ f69 1 69"/>
                  <a:gd name="f72" fmla="*/ f68 1 75"/>
                  <a:gd name="f73" fmla="*/ 1 f69 1"/>
                  <a:gd name="f74" fmla="*/ 45 f68 1"/>
                  <a:gd name="f75" fmla="*/ 3 f69 1"/>
                  <a:gd name="f76" fmla="*/ 38 f68 1"/>
                  <a:gd name="f77" fmla="*/ 24 f68 1"/>
                  <a:gd name="f78" fmla="*/ 16 f69 1"/>
                  <a:gd name="f79" fmla="*/ 6 f68 1"/>
                  <a:gd name="f80" fmla="*/ 38 f69 1"/>
                  <a:gd name="f81" fmla="*/ 2 f68 1"/>
                  <a:gd name="f82" fmla="*/ 53 f69 1"/>
                  <a:gd name="f83" fmla="*/ 4 f68 1"/>
                  <a:gd name="f84" fmla="*/ 55 f69 1"/>
                  <a:gd name="f85" fmla="*/ 61 f69 1"/>
                  <a:gd name="f86" fmla="*/ 16 f68 1"/>
                  <a:gd name="f87" fmla="*/ 67 f69 1"/>
                  <a:gd name="f88" fmla="*/ 41 f68 1"/>
                  <a:gd name="f89" fmla="*/ 64 f69 1"/>
                  <a:gd name="f90" fmla="*/ 54 f68 1"/>
                  <a:gd name="f91" fmla="*/ 59 f69 1"/>
                  <a:gd name="f92" fmla="*/ 60 f68 1"/>
                  <a:gd name="f93" fmla="*/ 49 f69 1"/>
                  <a:gd name="f94" fmla="*/ 58 f68 1"/>
                  <a:gd name="f95" fmla="*/ 46 f69 1"/>
                  <a:gd name="f96" fmla="*/ 53 f68 1"/>
                  <a:gd name="f97" fmla="*/ 40 f69 1"/>
                  <a:gd name="f98" fmla="*/ 55 f68 1"/>
                  <a:gd name="f99" fmla="*/ 28 f69 1"/>
                  <a:gd name="f100" fmla="*/ 68 f68 1"/>
                  <a:gd name="f101" fmla="*/ 24 f69 1"/>
                  <a:gd name="f102" fmla="*/ 71 f68 1"/>
                  <a:gd name="f103" fmla="*/ 20 f69 1"/>
                  <a:gd name="f104" fmla="*/ 72 f68 1"/>
                  <a:gd name="f105" fmla="*/ 9 f69 1"/>
                  <a:gd name="f106" fmla="*/ 62 f68 1"/>
                  <a:gd name="f107" fmla="+- f70 0 f1"/>
                  <a:gd name="f108" fmla="*/ f73 1 69"/>
                  <a:gd name="f109" fmla="*/ f74 1 75"/>
                  <a:gd name="f110" fmla="*/ f75 1 69"/>
                  <a:gd name="f111" fmla="*/ f76 1 75"/>
                  <a:gd name="f112" fmla="*/ f77 1 75"/>
                  <a:gd name="f113" fmla="*/ f78 1 69"/>
                  <a:gd name="f114" fmla="*/ f79 1 75"/>
                  <a:gd name="f115" fmla="*/ f80 1 69"/>
                  <a:gd name="f116" fmla="*/ f81 1 75"/>
                  <a:gd name="f117" fmla="*/ f82 1 69"/>
                  <a:gd name="f118" fmla="*/ f83 1 75"/>
                  <a:gd name="f119" fmla="*/ f84 1 69"/>
                  <a:gd name="f120" fmla="*/ f85 1 69"/>
                  <a:gd name="f121" fmla="*/ f86 1 75"/>
                  <a:gd name="f122" fmla="*/ f87 1 69"/>
                  <a:gd name="f123" fmla="*/ f88 1 75"/>
                  <a:gd name="f124" fmla="*/ f89 1 69"/>
                  <a:gd name="f125" fmla="*/ f90 1 75"/>
                  <a:gd name="f126" fmla="*/ f91 1 69"/>
                  <a:gd name="f127" fmla="*/ f92 1 75"/>
                  <a:gd name="f128" fmla="*/ f93 1 69"/>
                  <a:gd name="f129" fmla="*/ f94 1 75"/>
                  <a:gd name="f130" fmla="*/ f95 1 69"/>
                  <a:gd name="f131" fmla="*/ f96 1 75"/>
                  <a:gd name="f132" fmla="*/ f97 1 69"/>
                  <a:gd name="f133" fmla="*/ f98 1 75"/>
                  <a:gd name="f134" fmla="*/ f99 1 69"/>
                  <a:gd name="f135" fmla="*/ f100 1 75"/>
                  <a:gd name="f136" fmla="*/ f101 1 69"/>
                  <a:gd name="f137" fmla="*/ f102 1 75"/>
                  <a:gd name="f138" fmla="*/ f103 1 69"/>
                  <a:gd name="f139" fmla="*/ f104 1 75"/>
                  <a:gd name="f140" fmla="*/ f105 1 69"/>
                  <a:gd name="f141" fmla="*/ f106 1 75"/>
                  <a:gd name="f142" fmla="*/ 0 1 f71"/>
                  <a:gd name="f143" fmla="*/ f65 1 f71"/>
                  <a:gd name="f144" fmla="*/ 0 1 f72"/>
                  <a:gd name="f145" fmla="*/ f66 1 f72"/>
                  <a:gd name="f146" fmla="*/ f108 1 f71"/>
                  <a:gd name="f147" fmla="*/ f109 1 f72"/>
                  <a:gd name="f148" fmla="*/ f110 1 f71"/>
                  <a:gd name="f149" fmla="*/ f111 1 f72"/>
                  <a:gd name="f150" fmla="*/ f112 1 f72"/>
                  <a:gd name="f151" fmla="*/ f113 1 f71"/>
                  <a:gd name="f152" fmla="*/ f114 1 f72"/>
                  <a:gd name="f153" fmla="*/ f115 1 f71"/>
                  <a:gd name="f154" fmla="*/ f116 1 f72"/>
                  <a:gd name="f155" fmla="*/ f117 1 f71"/>
                  <a:gd name="f156" fmla="*/ f118 1 f72"/>
                  <a:gd name="f157" fmla="*/ f119 1 f71"/>
                  <a:gd name="f158" fmla="*/ f120 1 f71"/>
                  <a:gd name="f159" fmla="*/ f121 1 f72"/>
                  <a:gd name="f160" fmla="*/ f122 1 f71"/>
                  <a:gd name="f161" fmla="*/ f123 1 f72"/>
                  <a:gd name="f162" fmla="*/ f124 1 f71"/>
                  <a:gd name="f163" fmla="*/ f125 1 f72"/>
                  <a:gd name="f164" fmla="*/ f126 1 f71"/>
                  <a:gd name="f165" fmla="*/ f127 1 f72"/>
                  <a:gd name="f166" fmla="*/ f128 1 f71"/>
                  <a:gd name="f167" fmla="*/ f129 1 f72"/>
                  <a:gd name="f168" fmla="*/ f130 1 f71"/>
                  <a:gd name="f169" fmla="*/ f131 1 f72"/>
                  <a:gd name="f170" fmla="*/ f132 1 f71"/>
                  <a:gd name="f171" fmla="*/ f133 1 f72"/>
                  <a:gd name="f172" fmla="*/ f134 1 f71"/>
                  <a:gd name="f173" fmla="*/ f135 1 f72"/>
                  <a:gd name="f174" fmla="*/ f136 1 f71"/>
                  <a:gd name="f175" fmla="*/ f137 1 f72"/>
                  <a:gd name="f176" fmla="*/ f138 1 f71"/>
                  <a:gd name="f177" fmla="*/ f139 1 f72"/>
                  <a:gd name="f178" fmla="*/ f140 1 f71"/>
                  <a:gd name="f179" fmla="*/ f141 1 f72"/>
                  <a:gd name="f180" fmla="*/ f142 f62 1"/>
                  <a:gd name="f181" fmla="*/ f143 f62 1"/>
                  <a:gd name="f182" fmla="*/ f145 f63 1"/>
                  <a:gd name="f183" fmla="*/ f144 f63 1"/>
                  <a:gd name="f184" fmla="*/ f146 f62 1"/>
                  <a:gd name="f185" fmla="*/ f147 f63 1"/>
                  <a:gd name="f186" fmla="*/ f148 f62 1"/>
                  <a:gd name="f187" fmla="*/ f149 f63 1"/>
                  <a:gd name="f188" fmla="*/ f150 f63 1"/>
                  <a:gd name="f189" fmla="*/ f151 f62 1"/>
                  <a:gd name="f190" fmla="*/ f152 f63 1"/>
                  <a:gd name="f191" fmla="*/ f153 f62 1"/>
                  <a:gd name="f192" fmla="*/ f154 f63 1"/>
                  <a:gd name="f193" fmla="*/ f155 f62 1"/>
                  <a:gd name="f194" fmla="*/ f156 f63 1"/>
                  <a:gd name="f195" fmla="*/ f157 f62 1"/>
                  <a:gd name="f196" fmla="*/ f158 f62 1"/>
                  <a:gd name="f197" fmla="*/ f159 f63 1"/>
                  <a:gd name="f198" fmla="*/ f160 f62 1"/>
                  <a:gd name="f199" fmla="*/ f161 f63 1"/>
                  <a:gd name="f200" fmla="*/ f162 f62 1"/>
                  <a:gd name="f201" fmla="*/ f163 f63 1"/>
                  <a:gd name="f202" fmla="*/ f164 f62 1"/>
                  <a:gd name="f203" fmla="*/ f165 f63 1"/>
                  <a:gd name="f204" fmla="*/ f166 f62 1"/>
                  <a:gd name="f205" fmla="*/ f167 f63 1"/>
                  <a:gd name="f206" fmla="*/ f168 f62 1"/>
                  <a:gd name="f207" fmla="*/ f169 f63 1"/>
                  <a:gd name="f208" fmla="*/ f170 f62 1"/>
                  <a:gd name="f209" fmla="*/ f171 f63 1"/>
                  <a:gd name="f210" fmla="*/ f172 f62 1"/>
                  <a:gd name="f211" fmla="*/ f173 f63 1"/>
                  <a:gd name="f212" fmla="*/ f174 f62 1"/>
                  <a:gd name="f213" fmla="*/ f175 f63 1"/>
                  <a:gd name="f214" fmla="*/ f176 f62 1"/>
                  <a:gd name="f215" fmla="*/ f177 f63 1"/>
                  <a:gd name="f216" fmla="*/ f178 f62 1"/>
                  <a:gd name="f217" fmla="*/ f179 f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7">
                    <a:pos x="f184" y="f185"/>
                  </a:cxn>
                  <a:cxn ang="f107">
                    <a:pos x="f186" y="f187"/>
                  </a:cxn>
                  <a:cxn ang="f107">
                    <a:pos x="f186" y="f188"/>
                  </a:cxn>
                  <a:cxn ang="f107">
                    <a:pos x="f189" y="f190"/>
                  </a:cxn>
                  <a:cxn ang="f107">
                    <a:pos x="f191" y="f192"/>
                  </a:cxn>
                  <a:cxn ang="f107">
                    <a:pos x="f193" y="f194"/>
                  </a:cxn>
                  <a:cxn ang="f107">
                    <a:pos x="f195" y="f190"/>
                  </a:cxn>
                  <a:cxn ang="f107">
                    <a:pos x="f196" y="f197"/>
                  </a:cxn>
                  <a:cxn ang="f107">
                    <a:pos x="f198" y="f199"/>
                  </a:cxn>
                  <a:cxn ang="f107">
                    <a:pos x="f200" y="f201"/>
                  </a:cxn>
                  <a:cxn ang="f107">
                    <a:pos x="f202" y="f203"/>
                  </a:cxn>
                  <a:cxn ang="f107">
                    <a:pos x="f204" y="f205"/>
                  </a:cxn>
                  <a:cxn ang="f107">
                    <a:pos x="f206" y="f207"/>
                  </a:cxn>
                  <a:cxn ang="f107">
                    <a:pos x="f208" y="f209"/>
                  </a:cxn>
                  <a:cxn ang="f107">
                    <a:pos x="f210" y="f211"/>
                  </a:cxn>
                  <a:cxn ang="f107">
                    <a:pos x="f212" y="f213"/>
                  </a:cxn>
                  <a:cxn ang="f107">
                    <a:pos x="f214" y="f215"/>
                  </a:cxn>
                  <a:cxn ang="f107">
                    <a:pos x="f216" y="f217"/>
                  </a:cxn>
                  <a:cxn ang="f107">
                    <a:pos x="f184" y="f185"/>
                  </a:cxn>
                </a:cxnLst>
                <a:rect l="f180" t="f183" r="f181" b="f182"/>
                <a:pathLst>
                  <a:path w="69" h="75">
                    <a:moveTo>
                      <a:pt x="f8" y="f9"/>
                    </a:moveTo>
                    <a:cubicBezTo>
                      <a:pt x="f10" y="f11"/>
                      <a:pt x="f8" y="f12"/>
                      <a:pt x="f13" y="f14"/>
                    </a:cubicBezTo>
                    <a:cubicBezTo>
                      <a:pt x="f15" y="f16"/>
                      <a:pt x="f17" y="f18"/>
                      <a:pt x="f13" y="f19"/>
                    </a:cubicBezTo>
                    <a:cubicBezTo>
                      <a:pt x="f5" y="f20"/>
                      <a:pt x="f17" y="f17"/>
                      <a:pt x="f21" y="f15"/>
                    </a:cubicBezTo>
                    <a:cubicBezTo>
                      <a:pt x="f19" y="f22"/>
                      <a:pt x="f23" y="f17"/>
                      <a:pt x="f14" y="f10"/>
                    </a:cubicBezTo>
                    <a:cubicBezTo>
                      <a:pt x="f24" y="f5"/>
                      <a:pt x="f25" y="f10"/>
                      <a:pt x="f26" y="f27"/>
                    </a:cubicBezTo>
                    <a:cubicBezTo>
                      <a:pt x="f28" y="f27"/>
                      <a:pt x="f29" y="f17"/>
                      <a:pt x="f29" y="f15"/>
                    </a:cubicBezTo>
                    <a:cubicBezTo>
                      <a:pt x="f28" y="f30"/>
                      <a:pt x="f31" y="f32"/>
                      <a:pt x="f33" y="f21"/>
                    </a:cubicBezTo>
                    <a:cubicBezTo>
                      <a:pt x="f34" y="f35"/>
                      <a:pt x="f6" y="f16"/>
                      <a:pt x="f34" y="f36"/>
                    </a:cubicBezTo>
                    <a:cubicBezTo>
                      <a:pt x="f37" y="f9"/>
                      <a:pt x="f38" y="f39"/>
                      <a:pt x="f38" y="f28"/>
                    </a:cubicBezTo>
                    <a:cubicBezTo>
                      <a:pt x="f40" y="f41"/>
                      <a:pt x="f33" y="f31"/>
                      <a:pt x="f42" y="f43"/>
                    </a:cubicBezTo>
                    <a:cubicBezTo>
                      <a:pt x="f29" y="f33"/>
                      <a:pt x="f44" y="f43"/>
                      <a:pt x="f39" y="f31"/>
                    </a:cubicBezTo>
                    <a:cubicBezTo>
                      <a:pt x="f25" y="f41"/>
                      <a:pt x="f45" y="f29"/>
                      <a:pt x="f46" y="f26"/>
                    </a:cubicBezTo>
                    <a:cubicBezTo>
                      <a:pt x="f24" y="f47"/>
                      <a:pt x="f12" y="f44"/>
                      <a:pt x="f12" y="f29"/>
                    </a:cubicBezTo>
                    <a:cubicBezTo>
                      <a:pt x="f12" y="f48"/>
                      <a:pt x="f16" y="f40"/>
                      <a:pt x="f49" y="f50"/>
                    </a:cubicBezTo>
                    <a:cubicBezTo>
                      <a:pt x="f51" y="f6"/>
                      <a:pt x="f19" y="f6"/>
                      <a:pt x="f19" y="f52"/>
                    </a:cubicBezTo>
                    <a:cubicBezTo>
                      <a:pt x="f53" y="f7"/>
                      <a:pt x="f35" y="f54"/>
                      <a:pt x="f55" y="f56"/>
                    </a:cubicBezTo>
                    <a:cubicBezTo>
                      <a:pt x="f57" y="f34"/>
                      <a:pt x="f58" y="f40"/>
                      <a:pt x="f59" y="f60"/>
                    </a:cubicBezTo>
                    <a:cubicBezTo>
                      <a:pt x="f27" y="f31"/>
                      <a:pt x="f8" y="f26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3" name="Freeform 794">
                <a:extLst>
                  <a:ext uri="{FF2B5EF4-FFF2-40B4-BE49-F238E27FC236}">
                    <a16:creationId xmlns:a16="http://schemas.microsoft.com/office/drawing/2014/main" id="{3CF9F5C4-FE7E-8486-49C4-C7D0D78C3364}"/>
                  </a:ext>
                </a:extLst>
              </p:cNvPr>
              <p:cNvSpPr/>
              <p:nvPr/>
            </p:nvSpPr>
            <p:spPr>
              <a:xfrm>
                <a:off x="7002466" y="4449763"/>
                <a:ext cx="179386" cy="17938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29"/>
                  <a:gd name="f8" fmla="val 24"/>
                  <a:gd name="f9" fmla="val 67"/>
                  <a:gd name="f10" fmla="val 13"/>
                  <a:gd name="f11" fmla="val 66"/>
                  <a:gd name="f12" fmla="val 8"/>
                  <a:gd name="f13" fmla="val 56"/>
                  <a:gd name="f14" fmla="val 6"/>
                  <a:gd name="f15" fmla="val 51"/>
                  <a:gd name="f16" fmla="val 5"/>
                  <a:gd name="f17" fmla="val 45"/>
                  <a:gd name="f18" fmla="val 7"/>
                  <a:gd name="f19" fmla="val 40"/>
                  <a:gd name="f20" fmla="val 9"/>
                  <a:gd name="f21" fmla="val 36"/>
                  <a:gd name="f22" fmla="val 32"/>
                  <a:gd name="f23" fmla="val 15"/>
                  <a:gd name="f24" fmla="val 21"/>
                  <a:gd name="f25" fmla="val 27"/>
                  <a:gd name="f26" fmla="val 33"/>
                  <a:gd name="f27" fmla="val 39"/>
                  <a:gd name="f28" fmla="val 3"/>
                  <a:gd name="f29" fmla="val 44"/>
                  <a:gd name="f30" fmla="val 49"/>
                  <a:gd name="f31" fmla="val 1"/>
                  <a:gd name="f32" fmla="val 54"/>
                  <a:gd name="f33" fmla="val 55"/>
                  <a:gd name="f34" fmla="val 4"/>
                  <a:gd name="f35" fmla="val 11"/>
                  <a:gd name="f36" fmla="val 62"/>
                  <a:gd name="f37" fmla="val 12"/>
                  <a:gd name="f38" fmla="val 16"/>
                  <a:gd name="f39" fmla="val 68"/>
                  <a:gd name="f40" fmla="val 18"/>
                  <a:gd name="f41" fmla="val 70"/>
                  <a:gd name="f42" fmla="val 20"/>
                  <a:gd name="f43" fmla="val 69"/>
                  <a:gd name="f44" fmla="val 25"/>
                  <a:gd name="f45" fmla="val 26"/>
                  <a:gd name="f46" fmla="val 47"/>
                  <a:gd name="f47" fmla="val 48"/>
                  <a:gd name="f48" fmla="val 71"/>
                  <a:gd name="f49" fmla="val 65"/>
                  <a:gd name="f50" fmla="val 58"/>
                  <a:gd name="f51" fmla="val 59"/>
                  <a:gd name="f52" fmla="val 57"/>
                  <a:gd name="f53" fmla="val 53"/>
                  <a:gd name="f54" fmla="val 52"/>
                  <a:gd name="f55" fmla="val 50"/>
                  <a:gd name="f56" fmla="val 46"/>
                  <a:gd name="f57" fmla="val 63"/>
                  <a:gd name="f58" fmla="val 35"/>
                  <a:gd name="f59" fmla="+- 0 0 -90"/>
                  <a:gd name="f60" fmla="*/ f3 1 75"/>
                  <a:gd name="f61" fmla="*/ f4 1 75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5"/>
                  <a:gd name="f68" fmla="*/ 29 f65 1"/>
                  <a:gd name="f69" fmla="*/ 75 f65 1"/>
                  <a:gd name="f70" fmla="*/ 8 f65 1"/>
                  <a:gd name="f71" fmla="*/ 56 f65 1"/>
                  <a:gd name="f72" fmla="*/ 7 f65 1"/>
                  <a:gd name="f73" fmla="*/ 40 f65 1"/>
                  <a:gd name="f74" fmla="*/ 21 f65 1"/>
                  <a:gd name="f75" fmla="*/ 39 f65 1"/>
                  <a:gd name="f76" fmla="*/ 3 f65 1"/>
                  <a:gd name="f77" fmla="*/ 54 f65 1"/>
                  <a:gd name="f78" fmla="*/ 4 f65 1"/>
                  <a:gd name="f79" fmla="*/ 66 f65 1"/>
                  <a:gd name="f80" fmla="*/ 16 f65 1"/>
                  <a:gd name="f81" fmla="*/ 69 f65 1"/>
                  <a:gd name="f82" fmla="*/ 24 f65 1"/>
                  <a:gd name="f83" fmla="*/ 70 f65 1"/>
                  <a:gd name="f84" fmla="*/ 27 f65 1"/>
                  <a:gd name="f85" fmla="*/ 45 f65 1"/>
                  <a:gd name="f86" fmla="*/ 49 f65 1"/>
                  <a:gd name="f87" fmla="*/ 65 f65 1"/>
                  <a:gd name="f88" fmla="*/ 58 f65 1"/>
                  <a:gd name="f89" fmla="*/ 55 f65 1"/>
                  <a:gd name="f90" fmla="*/ 57 f65 1"/>
                  <a:gd name="f91" fmla="*/ 51 f65 1"/>
                  <a:gd name="f92" fmla="*/ 52 f65 1"/>
                  <a:gd name="f93" fmla="*/ 35 f65 1"/>
                  <a:gd name="f94" fmla="*/ 68 f65 1"/>
                  <a:gd name="f95" fmla="+- f66 0 f1"/>
                  <a:gd name="f96" fmla="*/ f68 1 75"/>
                  <a:gd name="f97" fmla="*/ f69 1 75"/>
                  <a:gd name="f98" fmla="*/ f70 1 75"/>
                  <a:gd name="f99" fmla="*/ f71 1 75"/>
                  <a:gd name="f100" fmla="*/ f72 1 75"/>
                  <a:gd name="f101" fmla="*/ f73 1 75"/>
                  <a:gd name="f102" fmla="*/ f74 1 75"/>
                  <a:gd name="f103" fmla="*/ f75 1 75"/>
                  <a:gd name="f104" fmla="*/ f76 1 75"/>
                  <a:gd name="f105" fmla="*/ f77 1 75"/>
                  <a:gd name="f106" fmla="*/ f78 1 75"/>
                  <a:gd name="f107" fmla="*/ f79 1 75"/>
                  <a:gd name="f108" fmla="*/ f80 1 75"/>
                  <a:gd name="f109" fmla="*/ f81 1 75"/>
                  <a:gd name="f110" fmla="*/ f82 1 75"/>
                  <a:gd name="f111" fmla="*/ f83 1 75"/>
                  <a:gd name="f112" fmla="*/ f84 1 75"/>
                  <a:gd name="f113" fmla="*/ f85 1 75"/>
                  <a:gd name="f114" fmla="*/ f86 1 75"/>
                  <a:gd name="f115" fmla="*/ f87 1 75"/>
                  <a:gd name="f116" fmla="*/ f88 1 75"/>
                  <a:gd name="f117" fmla="*/ f89 1 75"/>
                  <a:gd name="f118" fmla="*/ f90 1 75"/>
                  <a:gd name="f119" fmla="*/ f91 1 75"/>
                  <a:gd name="f120" fmla="*/ f92 1 75"/>
                  <a:gd name="f121" fmla="*/ f93 1 75"/>
                  <a:gd name="f122" fmla="*/ f94 1 75"/>
                  <a:gd name="f123" fmla="*/ 0 1 f67"/>
                  <a:gd name="f124" fmla="*/ f63 1 f67"/>
                  <a:gd name="f125" fmla="*/ f96 1 f67"/>
                  <a:gd name="f126" fmla="*/ f97 1 f67"/>
                  <a:gd name="f127" fmla="*/ f98 1 f67"/>
                  <a:gd name="f128" fmla="*/ f99 1 f67"/>
                  <a:gd name="f129" fmla="*/ f100 1 f67"/>
                  <a:gd name="f130" fmla="*/ f101 1 f67"/>
                  <a:gd name="f131" fmla="*/ f102 1 f67"/>
                  <a:gd name="f132" fmla="*/ f103 1 f67"/>
                  <a:gd name="f133" fmla="*/ f104 1 f67"/>
                  <a:gd name="f134" fmla="*/ f105 1 f67"/>
                  <a:gd name="f135" fmla="*/ f106 1 f67"/>
                  <a:gd name="f136" fmla="*/ f107 1 f67"/>
                  <a:gd name="f137" fmla="*/ f108 1 f67"/>
                  <a:gd name="f138" fmla="*/ f109 1 f67"/>
                  <a:gd name="f139" fmla="*/ f110 1 f67"/>
                  <a:gd name="f140" fmla="*/ f111 1 f67"/>
                  <a:gd name="f141" fmla="*/ f112 1 f67"/>
                  <a:gd name="f142" fmla="*/ f113 1 f67"/>
                  <a:gd name="f143" fmla="*/ f114 1 f67"/>
                  <a:gd name="f144" fmla="*/ f115 1 f67"/>
                  <a:gd name="f145" fmla="*/ f116 1 f67"/>
                  <a:gd name="f146" fmla="*/ f117 1 f67"/>
                  <a:gd name="f147" fmla="*/ f118 1 f67"/>
                  <a:gd name="f148" fmla="*/ f119 1 f67"/>
                  <a:gd name="f149" fmla="*/ f120 1 f67"/>
                  <a:gd name="f150" fmla="*/ f121 1 f67"/>
                  <a:gd name="f151" fmla="*/ f122 1 f67"/>
                  <a:gd name="f152" fmla="*/ f123 f60 1"/>
                  <a:gd name="f153" fmla="*/ f124 f60 1"/>
                  <a:gd name="f154" fmla="*/ f124 f61 1"/>
                  <a:gd name="f155" fmla="*/ f123 f61 1"/>
                  <a:gd name="f156" fmla="*/ f125 f60 1"/>
                  <a:gd name="f157" fmla="*/ f126 f61 1"/>
                  <a:gd name="f158" fmla="*/ f127 f60 1"/>
                  <a:gd name="f159" fmla="*/ f128 f61 1"/>
                  <a:gd name="f160" fmla="*/ f129 f60 1"/>
                  <a:gd name="f161" fmla="*/ f130 f61 1"/>
                  <a:gd name="f162" fmla="*/ f125 f61 1"/>
                  <a:gd name="f163" fmla="*/ f131 f60 1"/>
                  <a:gd name="f164" fmla="*/ f127 f61 1"/>
                  <a:gd name="f165" fmla="*/ f132 f60 1"/>
                  <a:gd name="f166" fmla="*/ f133 f61 1"/>
                  <a:gd name="f167" fmla="*/ f134 f60 1"/>
                  <a:gd name="f168" fmla="*/ f128 f60 1"/>
                  <a:gd name="f169" fmla="*/ f135 f61 1"/>
                  <a:gd name="f170" fmla="*/ f136 f60 1"/>
                  <a:gd name="f171" fmla="*/ f137 f61 1"/>
                  <a:gd name="f172" fmla="*/ f138 f60 1"/>
                  <a:gd name="f173" fmla="*/ f139 f61 1"/>
                  <a:gd name="f174" fmla="*/ f140 f60 1"/>
                  <a:gd name="f175" fmla="*/ f141 f61 1"/>
                  <a:gd name="f176" fmla="*/ f142 f61 1"/>
                  <a:gd name="f177" fmla="*/ f143 f61 1"/>
                  <a:gd name="f178" fmla="*/ f144 f60 1"/>
                  <a:gd name="f179" fmla="*/ f145 f61 1"/>
                  <a:gd name="f180" fmla="*/ f146 f60 1"/>
                  <a:gd name="f181" fmla="*/ f147 f61 1"/>
                  <a:gd name="f182" fmla="*/ f148 f60 1"/>
                  <a:gd name="f183" fmla="*/ f149 f61 1"/>
                  <a:gd name="f184" fmla="*/ f142 f60 1"/>
                  <a:gd name="f185" fmla="*/ f134 f61 1"/>
                  <a:gd name="f186" fmla="*/ f150 f60 1"/>
                  <a:gd name="f187" fmla="*/ f15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56" y="f157"/>
                  </a:cxn>
                  <a:cxn ang="f95">
                    <a:pos x="f158" y="f159"/>
                  </a:cxn>
                  <a:cxn ang="f95">
                    <a:pos x="f160" y="f161"/>
                  </a:cxn>
                  <a:cxn ang="f95">
                    <a:pos x="f160" y="f162"/>
                  </a:cxn>
                  <a:cxn ang="f95">
                    <a:pos x="f163" y="f164"/>
                  </a:cxn>
                  <a:cxn ang="f95">
                    <a:pos x="f165" y="f166"/>
                  </a:cxn>
                  <a:cxn ang="f95">
                    <a:pos x="f167" y="f166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73"/>
                  </a:cxn>
                  <a:cxn ang="f95">
                    <a:pos x="f174" y="f175"/>
                  </a:cxn>
                  <a:cxn ang="f95">
                    <a:pos x="f174" y="f176"/>
                  </a:cxn>
                  <a:cxn ang="f95">
                    <a:pos x="f172" y="f177"/>
                  </a:cxn>
                  <a:cxn ang="f95">
                    <a:pos x="f178" y="f179"/>
                  </a:cxn>
                  <a:cxn ang="f95">
                    <a:pos x="f180" y="f181"/>
                  </a:cxn>
                  <a:cxn ang="f95">
                    <a:pos x="f182" y="f183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56" y="f157"/>
                  </a:cxn>
                </a:cxnLst>
                <a:rect l="f152" t="f155" r="f153" b="f154"/>
                <a:pathLst>
                  <a:path w="75" h="75">
                    <a:moveTo>
                      <a:pt x="f7" y="f6"/>
                    </a:move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0" y="f22"/>
                      <a:pt x="f18" y="f7"/>
                    </a:cubicBezTo>
                    <a:cubicBezTo>
                      <a:pt x="f5" y="f23"/>
                      <a:pt x="f12" y="f20"/>
                      <a:pt x="f24" y="f12"/>
                    </a:cubicBezTo>
                    <a:cubicBezTo>
                      <a:pt x="f25" y="f12"/>
                      <a:pt x="f26" y="f16"/>
                      <a:pt x="f27" y="f28"/>
                    </a:cubicBezTo>
                    <a:cubicBezTo>
                      <a:pt x="f29" y="f5"/>
                      <a:pt x="f30" y="f31"/>
                      <a:pt x="f32" y="f28"/>
                    </a:cubicBezTo>
                    <a:cubicBezTo>
                      <a:pt x="f33" y="f28"/>
                      <a:pt x="f13" y="f34"/>
                      <a:pt x="f13" y="f34"/>
                    </a:cubicBezTo>
                    <a:cubicBezTo>
                      <a:pt x="f13" y="f35"/>
                      <a:pt x="f36" y="f37"/>
                      <a:pt x="f11" y="f38"/>
                    </a:cubicBezTo>
                    <a:cubicBezTo>
                      <a:pt x="f39" y="f40"/>
                      <a:pt x="f41" y="f42"/>
                      <a:pt x="f43" y="f8"/>
                    </a:cubicBezTo>
                    <a:cubicBezTo>
                      <a:pt x="f43" y="f44"/>
                      <a:pt x="f43" y="f45"/>
                      <a:pt x="f41" y="f25"/>
                    </a:cubicBezTo>
                    <a:cubicBezTo>
                      <a:pt x="f6" y="f26"/>
                      <a:pt x="f41" y="f27"/>
                      <a:pt x="f41" y="f17"/>
                    </a:cubicBezTo>
                    <a:cubicBezTo>
                      <a:pt x="f41" y="f46"/>
                      <a:pt x="f43" y="f47"/>
                      <a:pt x="f43" y="f30"/>
                    </a:cubicBezTo>
                    <a:cubicBezTo>
                      <a:pt x="f48" y="f32"/>
                      <a:pt x="f9" y="f13"/>
                      <a:pt x="f49" y="f50"/>
                    </a:cubicBezTo>
                    <a:cubicBezTo>
                      <a:pt x="f36" y="f51"/>
                      <a:pt x="f50" y="f51"/>
                      <a:pt x="f33" y="f52"/>
                    </a:cubicBezTo>
                    <a:cubicBezTo>
                      <a:pt x="f32" y="f13"/>
                      <a:pt x="f53" y="f32"/>
                      <a:pt x="f15" y="f54"/>
                    </a:cubicBezTo>
                    <a:cubicBezTo>
                      <a:pt x="f30" y="f55"/>
                      <a:pt x="f17" y="f15"/>
                      <a:pt x="f17" y="f32"/>
                    </a:cubicBezTo>
                    <a:cubicBezTo>
                      <a:pt x="f56" y="f57"/>
                      <a:pt x="f27" y="f49"/>
                      <a:pt x="f58" y="f39"/>
                    </a:cubicBezTo>
                    <a:cubicBezTo>
                      <a:pt x="f22" y="f41"/>
                      <a:pt x="f7" y="f41"/>
                      <a:pt x="f7" y="f6"/>
                    </a:cubicBezTo>
                    <a:close/>
                  </a:path>
                </a:pathLst>
              </a:custGeom>
              <a:solidFill>
                <a:srgbClr val="69B4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4" name="Freeform 795">
                <a:extLst>
                  <a:ext uri="{FF2B5EF4-FFF2-40B4-BE49-F238E27FC236}">
                    <a16:creationId xmlns:a16="http://schemas.microsoft.com/office/drawing/2014/main" id="{514928FD-3C4C-8642-1FF9-08551EF8F12D}"/>
                  </a:ext>
                </a:extLst>
              </p:cNvPr>
              <p:cNvSpPr/>
              <p:nvPr/>
            </p:nvSpPr>
            <p:spPr>
              <a:xfrm>
                <a:off x="5734046" y="4456118"/>
                <a:ext cx="176214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4"/>
                  <a:gd name="f7" fmla="val 67"/>
                  <a:gd name="f8" fmla="val 13"/>
                  <a:gd name="f9" fmla="val 71"/>
                  <a:gd name="f10" fmla="val 20"/>
                  <a:gd name="f11" fmla="val 27"/>
                  <a:gd name="f12" fmla="val 72"/>
                  <a:gd name="f13" fmla="val 35"/>
                  <a:gd name="f14" fmla="val 39"/>
                  <a:gd name="f15" fmla="val 70"/>
                  <a:gd name="f16" fmla="val 43"/>
                  <a:gd name="f17" fmla="val 66"/>
                  <a:gd name="f18" fmla="val 46"/>
                  <a:gd name="f19" fmla="val 64"/>
                  <a:gd name="f20" fmla="val 47"/>
                  <a:gd name="f21" fmla="val 48"/>
                  <a:gd name="f22" fmla="val 50"/>
                  <a:gd name="f23" fmla="val 51"/>
                  <a:gd name="f24" fmla="val 53"/>
                  <a:gd name="f25" fmla="val 55"/>
                  <a:gd name="f26" fmla="val 68"/>
                  <a:gd name="f27" fmla="val 54"/>
                  <a:gd name="f28" fmla="val 38"/>
                  <a:gd name="f29" fmla="val 33"/>
                  <a:gd name="f30" fmla="val 28"/>
                  <a:gd name="f31" fmla="val 65"/>
                  <a:gd name="f32" fmla="val 24"/>
                  <a:gd name="f33" fmla="val 17"/>
                  <a:gd name="f34" fmla="val 63"/>
                  <a:gd name="f35" fmla="val 12"/>
                  <a:gd name="f36" fmla="val 61"/>
                  <a:gd name="f37" fmla="val 8"/>
                  <a:gd name="f38" fmla="val 57"/>
                  <a:gd name="f39" fmla="val 6"/>
                  <a:gd name="f40" fmla="val 5"/>
                  <a:gd name="f41" fmla="val 2"/>
                  <a:gd name="f42" fmla="val 7"/>
                  <a:gd name="f43" fmla="val 15"/>
                  <a:gd name="f44" fmla="val 9"/>
                  <a:gd name="f45" fmla="val 11"/>
                  <a:gd name="f46" fmla="val 18"/>
                  <a:gd name="f47" fmla="val 21"/>
                  <a:gd name="f48" fmla="val 26"/>
                  <a:gd name="f49" fmla="val 1"/>
                  <a:gd name="f50" fmla="val 30"/>
                  <a:gd name="f51" fmla="val 3"/>
                  <a:gd name="f52" fmla="val 32"/>
                  <a:gd name="f53" fmla="val 14"/>
                  <a:gd name="f54" fmla="val 42"/>
                  <a:gd name="f55" fmla="val 44"/>
                  <a:gd name="f56" fmla="val 52"/>
                  <a:gd name="f57" fmla="val 4"/>
                  <a:gd name="f58" fmla="val 56"/>
                  <a:gd name="f59" fmla="+- 0 0 -90"/>
                  <a:gd name="f60" fmla="*/ f3 1 74"/>
                  <a:gd name="f61" fmla="*/ f4 1 74"/>
                  <a:gd name="f62" fmla="val f5"/>
                  <a:gd name="f63" fmla="val f6"/>
                  <a:gd name="f64" fmla="*/ f59 f0 1"/>
                  <a:gd name="f65" fmla="+- f63 0 f62"/>
                  <a:gd name="f66" fmla="*/ f64 1 f2"/>
                  <a:gd name="f67" fmla="*/ f65 1 74"/>
                  <a:gd name="f68" fmla="*/ 67 f65 1"/>
                  <a:gd name="f69" fmla="*/ 13 f65 1"/>
                  <a:gd name="f70" fmla="*/ 72 f65 1"/>
                  <a:gd name="f71" fmla="*/ 35 f65 1"/>
                  <a:gd name="f72" fmla="*/ 66 f65 1"/>
                  <a:gd name="f73" fmla="*/ 46 f65 1"/>
                  <a:gd name="f74" fmla="*/ 64 f65 1"/>
                  <a:gd name="f75" fmla="*/ 50 f65 1"/>
                  <a:gd name="f76" fmla="*/ 55 f65 1"/>
                  <a:gd name="f77" fmla="*/ 43 f65 1"/>
                  <a:gd name="f78" fmla="*/ 28 f65 1"/>
                  <a:gd name="f79" fmla="*/ 65 f65 1"/>
                  <a:gd name="f80" fmla="*/ 17 f65 1"/>
                  <a:gd name="f81" fmla="*/ 63 f65 1"/>
                  <a:gd name="f82" fmla="*/ 8 f65 1"/>
                  <a:gd name="f83" fmla="*/ 51 f65 1"/>
                  <a:gd name="f84" fmla="*/ 5 f65 1"/>
                  <a:gd name="f85" fmla="*/ 7 f65 1"/>
                  <a:gd name="f86" fmla="*/ 15 f65 1"/>
                  <a:gd name="f87" fmla="*/ 6 f65 1"/>
                  <a:gd name="f88" fmla="*/ 21 f65 1"/>
                  <a:gd name="f89" fmla="*/ 0 f65 1"/>
                  <a:gd name="f90" fmla="*/ 32 f65 1"/>
                  <a:gd name="f91" fmla="*/ 39 f65 1"/>
                  <a:gd name="f92" fmla="*/ 9 f65 1"/>
                  <a:gd name="f93" fmla="*/ 47 f65 1"/>
                  <a:gd name="f94" fmla="*/ 61 f65 1"/>
                  <a:gd name="f95" fmla="*/ 1 f65 1"/>
                  <a:gd name="f96" fmla="+- f66 0 f1"/>
                  <a:gd name="f97" fmla="*/ f68 1 74"/>
                  <a:gd name="f98" fmla="*/ f69 1 74"/>
                  <a:gd name="f99" fmla="*/ f70 1 74"/>
                  <a:gd name="f100" fmla="*/ f71 1 74"/>
                  <a:gd name="f101" fmla="*/ f72 1 74"/>
                  <a:gd name="f102" fmla="*/ f73 1 74"/>
                  <a:gd name="f103" fmla="*/ f74 1 74"/>
                  <a:gd name="f104" fmla="*/ f75 1 74"/>
                  <a:gd name="f105" fmla="*/ f76 1 74"/>
                  <a:gd name="f106" fmla="*/ f77 1 74"/>
                  <a:gd name="f107" fmla="*/ f78 1 74"/>
                  <a:gd name="f108" fmla="*/ f79 1 74"/>
                  <a:gd name="f109" fmla="*/ f80 1 74"/>
                  <a:gd name="f110" fmla="*/ f81 1 74"/>
                  <a:gd name="f111" fmla="*/ f82 1 74"/>
                  <a:gd name="f112" fmla="*/ f83 1 74"/>
                  <a:gd name="f113" fmla="*/ f84 1 74"/>
                  <a:gd name="f114" fmla="*/ f85 1 74"/>
                  <a:gd name="f115" fmla="*/ f86 1 74"/>
                  <a:gd name="f116" fmla="*/ f87 1 74"/>
                  <a:gd name="f117" fmla="*/ f88 1 74"/>
                  <a:gd name="f118" fmla="*/ f89 1 74"/>
                  <a:gd name="f119" fmla="*/ f90 1 74"/>
                  <a:gd name="f120" fmla="*/ f91 1 74"/>
                  <a:gd name="f121" fmla="*/ f92 1 74"/>
                  <a:gd name="f122" fmla="*/ f93 1 74"/>
                  <a:gd name="f123" fmla="*/ f94 1 74"/>
                  <a:gd name="f124" fmla="*/ f95 1 74"/>
                  <a:gd name="f125" fmla="*/ 0 1 f67"/>
                  <a:gd name="f126" fmla="*/ f63 1 f67"/>
                  <a:gd name="f127" fmla="*/ f97 1 f67"/>
                  <a:gd name="f128" fmla="*/ f98 1 f67"/>
                  <a:gd name="f129" fmla="*/ f99 1 f67"/>
                  <a:gd name="f130" fmla="*/ f100 1 f67"/>
                  <a:gd name="f131" fmla="*/ f101 1 f67"/>
                  <a:gd name="f132" fmla="*/ f102 1 f67"/>
                  <a:gd name="f133" fmla="*/ f103 1 f67"/>
                  <a:gd name="f134" fmla="*/ f104 1 f67"/>
                  <a:gd name="f135" fmla="*/ f105 1 f67"/>
                  <a:gd name="f136" fmla="*/ f106 1 f67"/>
                  <a:gd name="f137" fmla="*/ f107 1 f67"/>
                  <a:gd name="f138" fmla="*/ f108 1 f67"/>
                  <a:gd name="f139" fmla="*/ f109 1 f67"/>
                  <a:gd name="f140" fmla="*/ f110 1 f67"/>
                  <a:gd name="f141" fmla="*/ f111 1 f67"/>
                  <a:gd name="f142" fmla="*/ f112 1 f67"/>
                  <a:gd name="f143" fmla="*/ f113 1 f67"/>
                  <a:gd name="f144" fmla="*/ f114 1 f67"/>
                  <a:gd name="f145" fmla="*/ f115 1 f67"/>
                  <a:gd name="f146" fmla="*/ f116 1 f67"/>
                  <a:gd name="f147" fmla="*/ f117 1 f67"/>
                  <a:gd name="f148" fmla="*/ f118 1 f67"/>
                  <a:gd name="f149" fmla="*/ f119 1 f67"/>
                  <a:gd name="f150" fmla="*/ f120 1 f67"/>
                  <a:gd name="f151" fmla="*/ f121 1 f67"/>
                  <a:gd name="f152" fmla="*/ f122 1 f67"/>
                  <a:gd name="f153" fmla="*/ f123 1 f67"/>
                  <a:gd name="f154" fmla="*/ f124 1 f67"/>
                  <a:gd name="f155" fmla="*/ f125 f60 1"/>
                  <a:gd name="f156" fmla="*/ f126 f60 1"/>
                  <a:gd name="f157" fmla="*/ f126 f61 1"/>
                  <a:gd name="f158" fmla="*/ f125 f61 1"/>
                  <a:gd name="f159" fmla="*/ f127 f60 1"/>
                  <a:gd name="f160" fmla="*/ f128 f61 1"/>
                  <a:gd name="f161" fmla="*/ f129 f60 1"/>
                  <a:gd name="f162" fmla="*/ f130 f61 1"/>
                  <a:gd name="f163" fmla="*/ f131 f60 1"/>
                  <a:gd name="f164" fmla="*/ f132 f61 1"/>
                  <a:gd name="f165" fmla="*/ f133 f60 1"/>
                  <a:gd name="f166" fmla="*/ f134 f61 1"/>
                  <a:gd name="f167" fmla="*/ f135 f61 1"/>
                  <a:gd name="f168" fmla="*/ f136 f60 1"/>
                  <a:gd name="f169" fmla="*/ f127 f61 1"/>
                  <a:gd name="f170" fmla="*/ f137 f60 1"/>
                  <a:gd name="f171" fmla="*/ f138 f61 1"/>
                  <a:gd name="f172" fmla="*/ f139 f60 1"/>
                  <a:gd name="f173" fmla="*/ f140 f61 1"/>
                  <a:gd name="f174" fmla="*/ f141 f60 1"/>
                  <a:gd name="f175" fmla="*/ f142 f61 1"/>
                  <a:gd name="f176" fmla="*/ f143 f60 1"/>
                  <a:gd name="f177" fmla="*/ f136 f61 1"/>
                  <a:gd name="f178" fmla="*/ f144 f60 1"/>
                  <a:gd name="f179" fmla="*/ f145 f61 1"/>
                  <a:gd name="f180" fmla="*/ f128 f60 1"/>
                  <a:gd name="f181" fmla="*/ f146 f61 1"/>
                  <a:gd name="f182" fmla="*/ f147 f60 1"/>
                  <a:gd name="f183" fmla="*/ f148 f61 1"/>
                  <a:gd name="f184" fmla="*/ f149 f60 1"/>
                  <a:gd name="f185" fmla="*/ f144 f61 1"/>
                  <a:gd name="f186" fmla="*/ f150 f60 1"/>
                  <a:gd name="f187" fmla="*/ f151 f61 1"/>
                  <a:gd name="f188" fmla="*/ f152 f60 1"/>
                  <a:gd name="f189" fmla="*/ f143 f61 1"/>
                  <a:gd name="f190" fmla="*/ f153 f60 1"/>
                  <a:gd name="f191" fmla="*/ f154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5" y="f167"/>
                  </a:cxn>
                  <a:cxn ang="f96">
                    <a:pos x="f168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77"/>
                  </a:cxn>
                  <a:cxn ang="f96">
                    <a:pos x="f178" y="f179"/>
                  </a:cxn>
                  <a:cxn ang="f96">
                    <a:pos x="f180" y="f181"/>
                  </a:cxn>
                  <a:cxn ang="f96">
                    <a:pos x="f182" y="f183"/>
                  </a:cxn>
                  <a:cxn ang="f96">
                    <a:pos x="f184" y="f185"/>
                  </a:cxn>
                  <a:cxn ang="f96">
                    <a:pos x="f186" y="f187"/>
                  </a:cxn>
                  <a:cxn ang="f96">
                    <a:pos x="f188" y="f189"/>
                  </a:cxn>
                  <a:cxn ang="f96">
                    <a:pos x="f190" y="f191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74" h="74">
                    <a:moveTo>
                      <a:pt x="f7" y="f8"/>
                    </a:moveTo>
                    <a:cubicBezTo>
                      <a:pt x="f9" y="f10"/>
                      <a:pt x="f6" y="f11"/>
                      <a:pt x="f12" y="f13"/>
                    </a:cubicBezTo>
                    <a:cubicBezTo>
                      <a:pt x="f9" y="f14"/>
                      <a:pt x="f15" y="f16"/>
                      <a:pt x="f17" y="f18"/>
                    </a:cubicBezTo>
                    <a:cubicBezTo>
                      <a:pt x="f19" y="f20"/>
                      <a:pt x="f19" y="f21"/>
                      <a:pt x="f19" y="f22"/>
                    </a:cubicBezTo>
                    <a:cubicBezTo>
                      <a:pt x="f19" y="f23"/>
                      <a:pt x="f19" y="f24"/>
                      <a:pt x="f19" y="f25"/>
                    </a:cubicBezTo>
                    <a:cubicBezTo>
                      <a:pt x="f19" y="f26"/>
                      <a:pt x="f27" y="f6"/>
                      <a:pt x="f16" y="f7"/>
                    </a:cubicBezTo>
                    <a:cubicBezTo>
                      <a:pt x="f28" y="f19"/>
                      <a:pt x="f29" y="f17"/>
                      <a:pt x="f30" y="f31"/>
                    </a:cubicBezTo>
                    <a:cubicBezTo>
                      <a:pt x="f32" y="f19"/>
                      <a:pt x="f10" y="f19"/>
                      <a:pt x="f33" y="f34"/>
                    </a:cubicBezTo>
                    <a:cubicBezTo>
                      <a:pt x="f35" y="f36"/>
                      <a:pt x="f37" y="f38"/>
                      <a:pt x="f37" y="f23"/>
                    </a:cubicBezTo>
                    <a:cubicBezTo>
                      <a:pt x="f37" y="f21"/>
                      <a:pt x="f39" y="f18"/>
                      <a:pt x="f40" y="f16"/>
                    </a:cubicBezTo>
                    <a:cubicBezTo>
                      <a:pt x="f5" y="f29"/>
                      <a:pt x="f41" y="f32"/>
                      <a:pt x="f42" y="f43"/>
                    </a:cubicBezTo>
                    <a:cubicBezTo>
                      <a:pt x="f44" y="f35"/>
                      <a:pt x="f45" y="f44"/>
                      <a:pt x="f8" y="f39"/>
                    </a:cubicBezTo>
                    <a:cubicBezTo>
                      <a:pt x="f43" y="f41"/>
                      <a:pt x="f46" y="f5"/>
                      <a:pt x="f47" y="f5"/>
                    </a:cubicBezTo>
                    <a:cubicBezTo>
                      <a:pt x="f48" y="f49"/>
                      <a:pt x="f50" y="f51"/>
                      <a:pt x="f52" y="f42"/>
                    </a:cubicBezTo>
                    <a:cubicBezTo>
                      <a:pt x="f13" y="f8"/>
                      <a:pt x="f13" y="f53"/>
                      <a:pt x="f14" y="f44"/>
                    </a:cubicBezTo>
                    <a:cubicBezTo>
                      <a:pt x="f54" y="f42"/>
                      <a:pt x="f55" y="f39"/>
                      <a:pt x="f20" y="f40"/>
                    </a:cubicBezTo>
                    <a:cubicBezTo>
                      <a:pt x="f56" y="f57"/>
                      <a:pt x="f58" y="f51"/>
                      <a:pt x="f36" y="f49"/>
                    </a:cubicBezTo>
                    <a:cubicBezTo>
                      <a:pt x="f34" y="f40"/>
                      <a:pt x="f34" y="f45"/>
                      <a:pt x="f7" y="f8"/>
                    </a:cubicBezTo>
                    <a:close/>
                  </a:path>
                </a:pathLst>
              </a:custGeom>
              <a:solidFill>
                <a:srgbClr val="6CB53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5" name="Freeform 796">
                <a:extLst>
                  <a:ext uri="{FF2B5EF4-FFF2-40B4-BE49-F238E27FC236}">
                    <a16:creationId xmlns:a16="http://schemas.microsoft.com/office/drawing/2014/main" id="{51298DF6-0920-1CB5-3585-C26F6C5D938C}"/>
                  </a:ext>
                </a:extLst>
              </p:cNvPr>
              <p:cNvSpPr/>
              <p:nvPr/>
            </p:nvSpPr>
            <p:spPr>
              <a:xfrm>
                <a:off x="5819771" y="4884743"/>
                <a:ext cx="185742" cy="18732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8"/>
                  <a:gd name="f7" fmla="val 74"/>
                  <a:gd name="f8" fmla="val 21"/>
                  <a:gd name="f9" fmla="val 73"/>
                  <a:gd name="f10" fmla="val 27"/>
                  <a:gd name="f11" fmla="val 75"/>
                  <a:gd name="f12" fmla="val 32"/>
                  <a:gd name="f13" fmla="val 77"/>
                  <a:gd name="f14" fmla="val 38"/>
                  <a:gd name="f15" fmla="val 41"/>
                  <a:gd name="f16" fmla="val 76"/>
                  <a:gd name="f17" fmla="val 47"/>
                  <a:gd name="f18" fmla="val 48"/>
                  <a:gd name="f19" fmla="val 69"/>
                  <a:gd name="f20" fmla="val 49"/>
                  <a:gd name="f21" fmla="val 65"/>
                  <a:gd name="f22" fmla="val 51"/>
                  <a:gd name="f23" fmla="val 62"/>
                  <a:gd name="f24" fmla="val 60"/>
                  <a:gd name="f25" fmla="val 46"/>
                  <a:gd name="f26" fmla="val 58"/>
                  <a:gd name="f27" fmla="val 57"/>
                  <a:gd name="f28" fmla="val 55"/>
                  <a:gd name="f29" fmla="val 50"/>
                  <a:gd name="f30" fmla="val 56"/>
                  <a:gd name="f31" fmla="val 53"/>
                  <a:gd name="f32" fmla="val 59"/>
                  <a:gd name="f33" fmla="val 54"/>
                  <a:gd name="f34" fmla="val 64"/>
                  <a:gd name="f35" fmla="val 71"/>
                  <a:gd name="f36" fmla="val 72"/>
                  <a:gd name="f37" fmla="val 43"/>
                  <a:gd name="f38" fmla="val 36"/>
                  <a:gd name="f39" fmla="val 29"/>
                  <a:gd name="f40" fmla="val 70"/>
                  <a:gd name="f41" fmla="val 16"/>
                  <a:gd name="f42" fmla="val 63"/>
                  <a:gd name="f43" fmla="val 17"/>
                  <a:gd name="f44" fmla="val 14"/>
                  <a:gd name="f45" fmla="val 12"/>
                  <a:gd name="f46" fmla="val 45"/>
                  <a:gd name="f47" fmla="val 5"/>
                  <a:gd name="f48" fmla="val 26"/>
                  <a:gd name="f49" fmla="val 20"/>
                  <a:gd name="f50" fmla="val 22"/>
                  <a:gd name="f51" fmla="val 31"/>
                  <a:gd name="f52" fmla="val 7"/>
                  <a:gd name="f53" fmla="val 34"/>
                  <a:gd name="f54" fmla="val 3"/>
                  <a:gd name="f55" fmla="val 39"/>
                  <a:gd name="f56" fmla="val 2"/>
                  <a:gd name="f57" fmla="val 1"/>
                  <a:gd name="f58" fmla="val 6"/>
                  <a:gd name="f59" fmla="val 66"/>
                  <a:gd name="f60" fmla="val 10"/>
                  <a:gd name="f61" fmla="val 68"/>
                  <a:gd name="f62" fmla="val 18"/>
                  <a:gd name="f63" fmla="+- 0 0 -90"/>
                  <a:gd name="f64" fmla="*/ f3 1 78"/>
                  <a:gd name="f65" fmla="*/ f4 1 78"/>
                  <a:gd name="f66" fmla="val f5"/>
                  <a:gd name="f67" fmla="val f6"/>
                  <a:gd name="f68" fmla="*/ f63 f0 1"/>
                  <a:gd name="f69" fmla="+- f67 0 f66"/>
                  <a:gd name="f70" fmla="*/ f68 1 f2"/>
                  <a:gd name="f71" fmla="*/ f69 1 78"/>
                  <a:gd name="f72" fmla="*/ 74 f69 1"/>
                  <a:gd name="f73" fmla="*/ 21 f69 1"/>
                  <a:gd name="f74" fmla="*/ 77 f69 1"/>
                  <a:gd name="f75" fmla="*/ 38 f69 1"/>
                  <a:gd name="f76" fmla="*/ 73 f69 1"/>
                  <a:gd name="f77" fmla="*/ 48 f69 1"/>
                  <a:gd name="f78" fmla="*/ 62 f69 1"/>
                  <a:gd name="f79" fmla="*/ 57 f69 1"/>
                  <a:gd name="f80" fmla="*/ 53 f69 1"/>
                  <a:gd name="f81" fmla="*/ 49 f69 1"/>
                  <a:gd name="f82" fmla="*/ 71 f69 1"/>
                  <a:gd name="f83" fmla="*/ 50 f69 1"/>
                  <a:gd name="f84" fmla="*/ 78 f69 1"/>
                  <a:gd name="f85" fmla="*/ 29 f69 1"/>
                  <a:gd name="f86" fmla="*/ 17 f69 1"/>
                  <a:gd name="f87" fmla="*/ 12 f69 1"/>
                  <a:gd name="f88" fmla="*/ 45 f69 1"/>
                  <a:gd name="f89" fmla="*/ 16 f69 1"/>
                  <a:gd name="f90" fmla="*/ 20 f69 1"/>
                  <a:gd name="f91" fmla="*/ 31 f69 1"/>
                  <a:gd name="f92" fmla="*/ 7 f69 1"/>
                  <a:gd name="f93" fmla="*/ 43 f69 1"/>
                  <a:gd name="f94" fmla="*/ 1 f69 1"/>
                  <a:gd name="f95" fmla="*/ 47 f69 1"/>
                  <a:gd name="f96" fmla="*/ 60 f69 1"/>
                  <a:gd name="f97" fmla="+- f70 0 f1"/>
                  <a:gd name="f98" fmla="*/ f72 1 78"/>
                  <a:gd name="f99" fmla="*/ f73 1 78"/>
                  <a:gd name="f100" fmla="*/ f74 1 78"/>
                  <a:gd name="f101" fmla="*/ f75 1 78"/>
                  <a:gd name="f102" fmla="*/ f76 1 78"/>
                  <a:gd name="f103" fmla="*/ f77 1 78"/>
                  <a:gd name="f104" fmla="*/ f78 1 78"/>
                  <a:gd name="f105" fmla="*/ f79 1 78"/>
                  <a:gd name="f106" fmla="*/ f80 1 78"/>
                  <a:gd name="f107" fmla="*/ f81 1 78"/>
                  <a:gd name="f108" fmla="*/ f82 1 78"/>
                  <a:gd name="f109" fmla="*/ f83 1 78"/>
                  <a:gd name="f110" fmla="*/ f84 1 78"/>
                  <a:gd name="f111" fmla="*/ f85 1 78"/>
                  <a:gd name="f112" fmla="*/ f86 1 78"/>
                  <a:gd name="f113" fmla="*/ f87 1 78"/>
                  <a:gd name="f114" fmla="*/ f88 1 78"/>
                  <a:gd name="f115" fmla="*/ f89 1 78"/>
                  <a:gd name="f116" fmla="*/ f90 1 78"/>
                  <a:gd name="f117" fmla="*/ f91 1 78"/>
                  <a:gd name="f118" fmla="*/ f92 1 78"/>
                  <a:gd name="f119" fmla="*/ f93 1 78"/>
                  <a:gd name="f120" fmla="*/ f94 1 78"/>
                  <a:gd name="f121" fmla="*/ f95 1 78"/>
                  <a:gd name="f122" fmla="*/ f96 1 78"/>
                  <a:gd name="f123" fmla="*/ 0 1 f71"/>
                  <a:gd name="f124" fmla="*/ f67 1 f71"/>
                  <a:gd name="f125" fmla="*/ f98 1 f71"/>
                  <a:gd name="f126" fmla="*/ f99 1 f71"/>
                  <a:gd name="f127" fmla="*/ f100 1 f71"/>
                  <a:gd name="f128" fmla="*/ f101 1 f71"/>
                  <a:gd name="f129" fmla="*/ f102 1 f71"/>
                  <a:gd name="f130" fmla="*/ f103 1 f71"/>
                  <a:gd name="f131" fmla="*/ f104 1 f71"/>
                  <a:gd name="f132" fmla="*/ f105 1 f71"/>
                  <a:gd name="f133" fmla="*/ f106 1 f71"/>
                  <a:gd name="f134" fmla="*/ f107 1 f71"/>
                  <a:gd name="f135" fmla="*/ f108 1 f71"/>
                  <a:gd name="f136" fmla="*/ f109 1 f71"/>
                  <a:gd name="f137" fmla="*/ f110 1 f71"/>
                  <a:gd name="f138" fmla="*/ f111 1 f71"/>
                  <a:gd name="f139" fmla="*/ f112 1 f71"/>
                  <a:gd name="f140" fmla="*/ f113 1 f71"/>
                  <a:gd name="f141" fmla="*/ f114 1 f71"/>
                  <a:gd name="f142" fmla="*/ f115 1 f71"/>
                  <a:gd name="f143" fmla="*/ f116 1 f71"/>
                  <a:gd name="f144" fmla="*/ f117 1 f71"/>
                  <a:gd name="f145" fmla="*/ f118 1 f71"/>
                  <a:gd name="f146" fmla="*/ f119 1 f71"/>
                  <a:gd name="f147" fmla="*/ f120 1 f71"/>
                  <a:gd name="f148" fmla="*/ f121 1 f71"/>
                  <a:gd name="f149" fmla="*/ f122 1 f71"/>
                  <a:gd name="f150" fmla="*/ f123 f64 1"/>
                  <a:gd name="f151" fmla="*/ f124 f64 1"/>
                  <a:gd name="f152" fmla="*/ f124 f65 1"/>
                  <a:gd name="f153" fmla="*/ f123 f65 1"/>
                  <a:gd name="f154" fmla="*/ f125 f64 1"/>
                  <a:gd name="f155" fmla="*/ f126 f65 1"/>
                  <a:gd name="f156" fmla="*/ f127 f64 1"/>
                  <a:gd name="f157" fmla="*/ f128 f65 1"/>
                  <a:gd name="f158" fmla="*/ f129 f64 1"/>
                  <a:gd name="f159" fmla="*/ f130 f65 1"/>
                  <a:gd name="f160" fmla="*/ f131 f64 1"/>
                  <a:gd name="f161" fmla="*/ f132 f64 1"/>
                  <a:gd name="f162" fmla="*/ f133 f65 1"/>
                  <a:gd name="f163" fmla="*/ f131 f65 1"/>
                  <a:gd name="f164" fmla="*/ f134 f64 1"/>
                  <a:gd name="f165" fmla="*/ f135 f65 1"/>
                  <a:gd name="f166" fmla="*/ f136 f64 1"/>
                  <a:gd name="f167" fmla="*/ f137 f65 1"/>
                  <a:gd name="f168" fmla="*/ f138 f64 1"/>
                  <a:gd name="f169" fmla="*/ f129 f65 1"/>
                  <a:gd name="f170" fmla="*/ f139 f64 1"/>
                  <a:gd name="f171" fmla="*/ f140 f64 1"/>
                  <a:gd name="f172" fmla="*/ f141 f65 1"/>
                  <a:gd name="f173" fmla="*/ f142 f64 1"/>
                  <a:gd name="f174" fmla="*/ f143 f65 1"/>
                  <a:gd name="f175" fmla="*/ f144 f64 1"/>
                  <a:gd name="f176" fmla="*/ f145 f65 1"/>
                  <a:gd name="f177" fmla="*/ f146 f64 1"/>
                  <a:gd name="f178" fmla="*/ f147 f65 1"/>
                  <a:gd name="f179" fmla="*/ f148 f64 1"/>
                  <a:gd name="f180" fmla="*/ f149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4" y="f155"/>
                  </a:cxn>
                  <a:cxn ang="f97">
                    <a:pos x="f156" y="f157"/>
                  </a:cxn>
                  <a:cxn ang="f97">
                    <a:pos x="f158" y="f159"/>
                  </a:cxn>
                  <a:cxn ang="f97">
                    <a:pos x="f160" y="f159"/>
                  </a:cxn>
                  <a:cxn ang="f97">
                    <a:pos x="f161" y="f159"/>
                  </a:cxn>
                  <a:cxn ang="f97">
                    <a:pos x="f161" y="f162"/>
                  </a:cxn>
                  <a:cxn ang="f97">
                    <a:pos x="f161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62"/>
                  </a:cxn>
                  <a:cxn ang="f97">
                    <a:pos x="f171" y="f172"/>
                  </a:cxn>
                  <a:cxn ang="f97">
                    <a:pos x="f173" y="f174"/>
                  </a:cxn>
                  <a:cxn ang="f97">
                    <a:pos x="f175" y="f176"/>
                  </a:cxn>
                  <a:cxn ang="f97">
                    <a:pos x="f177" y="f178"/>
                  </a:cxn>
                  <a:cxn ang="f97">
                    <a:pos x="f179" y="f178"/>
                  </a:cxn>
                  <a:cxn ang="f97">
                    <a:pos x="f180" y="f176"/>
                  </a:cxn>
                  <a:cxn ang="f97">
                    <a:pos x="f154" y="f155"/>
                  </a:cxn>
                </a:cxnLst>
                <a:rect l="f150" t="f153" r="f151" b="f152"/>
                <a:pathLst>
                  <a:path w="78" h="78">
                    <a:moveTo>
                      <a:pt x="f7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6" y="f15"/>
                      <a:pt x="f16" y="f17"/>
                      <a:pt x="f9" y="f18"/>
                    </a:cubicBezTo>
                    <a:cubicBezTo>
                      <a:pt x="f19" y="f20"/>
                      <a:pt x="f21" y="f22"/>
                      <a:pt x="f23" y="f18"/>
                    </a:cubicBezTo>
                    <a:cubicBezTo>
                      <a:pt x="f24" y="f25"/>
                      <a:pt x="f26" y="f17"/>
                      <a:pt x="f27" y="f18"/>
                    </a:cubicBezTo>
                    <a:cubicBezTo>
                      <a:pt x="f28" y="f29"/>
                      <a:pt x="f30" y="f22"/>
                      <a:pt x="f27" y="f31"/>
                    </a:cubicBezTo>
                    <a:cubicBezTo>
                      <a:pt x="f32" y="f30"/>
                      <a:pt x="f27" y="f32"/>
                      <a:pt x="f27" y="f23"/>
                    </a:cubicBezTo>
                    <a:cubicBezTo>
                      <a:pt x="f33" y="f34"/>
                      <a:pt x="f31" y="f19"/>
                      <a:pt x="f20" y="f35"/>
                    </a:cubicBezTo>
                    <a:cubicBezTo>
                      <a:pt x="f17" y="f36"/>
                      <a:pt x="f29" y="f11"/>
                      <a:pt x="f29" y="f6"/>
                    </a:cubicBezTo>
                    <a:cubicBezTo>
                      <a:pt x="f37" y="f7"/>
                      <a:pt x="f38" y="f11"/>
                      <a:pt x="f39" y="f9"/>
                    </a:cubicBezTo>
                    <a:cubicBezTo>
                      <a:pt x="f8" y="f40"/>
                      <a:pt x="f41" y="f42"/>
                      <a:pt x="f43" y="f31"/>
                    </a:cubicBezTo>
                    <a:cubicBezTo>
                      <a:pt x="f43" y="f20"/>
                      <a:pt x="f44" y="f17"/>
                      <a:pt x="f45" y="f46"/>
                    </a:cubicBezTo>
                    <a:cubicBezTo>
                      <a:pt x="f5" y="f38"/>
                      <a:pt x="f47" y="f48"/>
                      <a:pt x="f41" y="f49"/>
                    </a:cubicBezTo>
                    <a:cubicBezTo>
                      <a:pt x="f50" y="f43"/>
                      <a:pt x="f10" y="f45"/>
                      <a:pt x="f51" y="f52"/>
                    </a:cubicBezTo>
                    <a:cubicBezTo>
                      <a:pt x="f53" y="f54"/>
                      <a:pt x="f55" y="f56"/>
                      <a:pt x="f37" y="f57"/>
                    </a:cubicBezTo>
                    <a:cubicBezTo>
                      <a:pt x="f46" y="f57"/>
                      <a:pt x="f25" y="f5"/>
                      <a:pt x="f17" y="f57"/>
                    </a:cubicBezTo>
                    <a:cubicBezTo>
                      <a:pt x="f29" y="f52"/>
                      <a:pt x="f28" y="f58"/>
                      <a:pt x="f24" y="f52"/>
                    </a:cubicBezTo>
                    <a:cubicBezTo>
                      <a:pt x="f59" y="f60"/>
                      <a:pt x="f61" y="f62"/>
                      <a:pt x="f7" y="f8"/>
                    </a:cubicBezTo>
                    <a:close/>
                  </a:path>
                </a:pathLst>
              </a:custGeom>
              <a:solidFill>
                <a:srgbClr val="137AB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6" name="Freeform 797">
                <a:extLst>
                  <a:ext uri="{FF2B5EF4-FFF2-40B4-BE49-F238E27FC236}">
                    <a16:creationId xmlns:a16="http://schemas.microsoft.com/office/drawing/2014/main" id="{A86069CD-9934-D744-1E09-C28CA32A8B0B}"/>
                  </a:ext>
                </a:extLst>
              </p:cNvPr>
              <p:cNvSpPr/>
              <p:nvPr/>
            </p:nvSpPr>
            <p:spPr>
              <a:xfrm>
                <a:off x="6786567" y="4799018"/>
                <a:ext cx="177795" cy="198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5"/>
                  <a:gd name="f7" fmla="val 83"/>
                  <a:gd name="f8" fmla="val 53"/>
                  <a:gd name="f9" fmla="val 12"/>
                  <a:gd name="f10" fmla="val 13"/>
                  <a:gd name="f11" fmla="val 57"/>
                  <a:gd name="f12" fmla="val 21"/>
                  <a:gd name="f13" fmla="val 64"/>
                  <a:gd name="f14" fmla="val 27"/>
                  <a:gd name="f15" fmla="val 70"/>
                  <a:gd name="f16" fmla="val 34"/>
                  <a:gd name="f17" fmla="val 40"/>
                  <a:gd name="f18" fmla="val 74"/>
                  <a:gd name="f19" fmla="val 46"/>
                  <a:gd name="f20" fmla="val 68"/>
                  <a:gd name="f21" fmla="val 54"/>
                  <a:gd name="f22" fmla="val 67"/>
                  <a:gd name="f23" fmla="val 56"/>
                  <a:gd name="f24" fmla="val 58"/>
                  <a:gd name="f25" fmla="val 60"/>
                  <a:gd name="f26" fmla="val 66"/>
                  <a:gd name="f27" fmla="val 65"/>
                  <a:gd name="f28" fmla="val 61"/>
                  <a:gd name="f29" fmla="val 69"/>
                  <a:gd name="f30" fmla="val 59"/>
                  <a:gd name="f31" fmla="val 71"/>
                  <a:gd name="f32" fmla="val 55"/>
                  <a:gd name="f33" fmla="val 78"/>
                  <a:gd name="f34" fmla="val 48"/>
                  <a:gd name="f35" fmla="val 42"/>
                  <a:gd name="f36" fmla="val 39"/>
                  <a:gd name="f37" fmla="val 79"/>
                  <a:gd name="f38" fmla="val 38"/>
                  <a:gd name="f39" fmla="val 81"/>
                  <a:gd name="f40" fmla="val 28"/>
                  <a:gd name="f41" fmla="val 25"/>
                  <a:gd name="f42" fmla="val 72"/>
                  <a:gd name="f43" fmla="val 29"/>
                  <a:gd name="f44" fmla="val 63"/>
                  <a:gd name="f45" fmla="val 30"/>
                  <a:gd name="f46" fmla="val 26"/>
                  <a:gd name="f47" fmla="val 18"/>
                  <a:gd name="f48" fmla="val 9"/>
                  <a:gd name="f49" fmla="val 6"/>
                  <a:gd name="f50" fmla="val 52"/>
                  <a:gd name="f51" fmla="val 4"/>
                  <a:gd name="f52" fmla="val 50"/>
                  <a:gd name="f53" fmla="val 3"/>
                  <a:gd name="f54" fmla="val 45"/>
                  <a:gd name="f55" fmla="val 31"/>
                  <a:gd name="f56" fmla="val 22"/>
                  <a:gd name="f57" fmla="val 16"/>
                  <a:gd name="f58" fmla="val 23"/>
                  <a:gd name="f59" fmla="val 15"/>
                  <a:gd name="f60" fmla="val 10"/>
                  <a:gd name="f61" fmla="val 33"/>
                  <a:gd name="f62" fmla="val 7"/>
                  <a:gd name="f63" fmla="val 35"/>
                  <a:gd name="f64" fmla="val 5"/>
                  <a:gd name="f65" fmla="val 41"/>
                  <a:gd name="f66" fmla="val 47"/>
                  <a:gd name="f67" fmla="+- 0 0 -90"/>
                  <a:gd name="f68" fmla="*/ f3 1 75"/>
                  <a:gd name="f69" fmla="*/ f4 1 83"/>
                  <a:gd name="f70" fmla="val f5"/>
                  <a:gd name="f71" fmla="val f6"/>
                  <a:gd name="f72" fmla="val f7"/>
                  <a:gd name="f73" fmla="*/ f67 f0 1"/>
                  <a:gd name="f74" fmla="+- f72 0 f70"/>
                  <a:gd name="f75" fmla="+- f71 0 f70"/>
                  <a:gd name="f76" fmla="*/ f73 1 f2"/>
                  <a:gd name="f77" fmla="*/ f75 1 75"/>
                  <a:gd name="f78" fmla="*/ f74 1 83"/>
                  <a:gd name="f79" fmla="*/ 53 f75 1"/>
                  <a:gd name="f80" fmla="*/ 12 f74 1"/>
                  <a:gd name="f81" fmla="*/ 13 f74 1"/>
                  <a:gd name="f82" fmla="*/ 70 f75 1"/>
                  <a:gd name="f83" fmla="*/ 34 f74 1"/>
                  <a:gd name="f84" fmla="*/ 68 f75 1"/>
                  <a:gd name="f85" fmla="*/ 54 f74 1"/>
                  <a:gd name="f86" fmla="*/ 67 f75 1"/>
                  <a:gd name="f87" fmla="*/ 60 f74 1"/>
                  <a:gd name="f88" fmla="*/ 61 f75 1"/>
                  <a:gd name="f89" fmla="*/ 69 f74 1"/>
                  <a:gd name="f90" fmla="*/ 59 f75 1"/>
                  <a:gd name="f91" fmla="*/ 71 f74 1"/>
                  <a:gd name="f92" fmla="*/ 42 f75 1"/>
                  <a:gd name="f93" fmla="*/ 78 f74 1"/>
                  <a:gd name="f94" fmla="*/ 34 f75 1"/>
                  <a:gd name="f95" fmla="*/ 81 f74 1"/>
                  <a:gd name="f96" fmla="*/ 28 f75 1"/>
                  <a:gd name="f97" fmla="*/ 66 f74 1"/>
                  <a:gd name="f98" fmla="*/ 59 f74 1"/>
                  <a:gd name="f99" fmla="*/ 25 f75 1"/>
                  <a:gd name="f100" fmla="*/ 58 f74 1"/>
                  <a:gd name="f101" fmla="*/ 9 f75 1"/>
                  <a:gd name="f102" fmla="*/ 0 f75 1"/>
                  <a:gd name="f103" fmla="*/ 52 f74 1"/>
                  <a:gd name="f104" fmla="*/ 4 f75 1"/>
                  <a:gd name="f105" fmla="*/ 31 f74 1"/>
                  <a:gd name="f106" fmla="*/ 23 f75 1"/>
                  <a:gd name="f107" fmla="*/ 16 f74 1"/>
                  <a:gd name="f108" fmla="*/ 29 f75 1"/>
                  <a:gd name="f109" fmla="*/ 35 f75 1"/>
                  <a:gd name="f110" fmla="*/ 5 f74 1"/>
                  <a:gd name="f111" fmla="+- f76 0 f1"/>
                  <a:gd name="f112" fmla="*/ f79 1 75"/>
                  <a:gd name="f113" fmla="*/ f80 1 83"/>
                  <a:gd name="f114" fmla="*/ f81 1 83"/>
                  <a:gd name="f115" fmla="*/ f82 1 75"/>
                  <a:gd name="f116" fmla="*/ f83 1 83"/>
                  <a:gd name="f117" fmla="*/ f84 1 75"/>
                  <a:gd name="f118" fmla="*/ f85 1 83"/>
                  <a:gd name="f119" fmla="*/ f86 1 75"/>
                  <a:gd name="f120" fmla="*/ f87 1 83"/>
                  <a:gd name="f121" fmla="*/ f88 1 75"/>
                  <a:gd name="f122" fmla="*/ f89 1 83"/>
                  <a:gd name="f123" fmla="*/ f90 1 75"/>
                  <a:gd name="f124" fmla="*/ f91 1 83"/>
                  <a:gd name="f125" fmla="*/ f92 1 75"/>
                  <a:gd name="f126" fmla="*/ f93 1 83"/>
                  <a:gd name="f127" fmla="*/ f94 1 75"/>
                  <a:gd name="f128" fmla="*/ f95 1 83"/>
                  <a:gd name="f129" fmla="*/ f96 1 75"/>
                  <a:gd name="f130" fmla="*/ f97 1 83"/>
                  <a:gd name="f131" fmla="*/ f98 1 83"/>
                  <a:gd name="f132" fmla="*/ f99 1 75"/>
                  <a:gd name="f133" fmla="*/ f100 1 83"/>
                  <a:gd name="f134" fmla="*/ f101 1 75"/>
                  <a:gd name="f135" fmla="*/ f102 1 75"/>
                  <a:gd name="f136" fmla="*/ f103 1 83"/>
                  <a:gd name="f137" fmla="*/ f104 1 75"/>
                  <a:gd name="f138" fmla="*/ f105 1 83"/>
                  <a:gd name="f139" fmla="*/ f106 1 75"/>
                  <a:gd name="f140" fmla="*/ f107 1 83"/>
                  <a:gd name="f141" fmla="*/ f108 1 75"/>
                  <a:gd name="f142" fmla="*/ f109 1 75"/>
                  <a:gd name="f143" fmla="*/ f110 1 83"/>
                  <a:gd name="f144" fmla="*/ 0 1 f77"/>
                  <a:gd name="f145" fmla="*/ f71 1 f77"/>
                  <a:gd name="f146" fmla="*/ 0 1 f78"/>
                  <a:gd name="f147" fmla="*/ f72 1 f78"/>
                  <a:gd name="f148" fmla="*/ f112 1 f77"/>
                  <a:gd name="f149" fmla="*/ f113 1 f78"/>
                  <a:gd name="f150" fmla="*/ f114 1 f78"/>
                  <a:gd name="f151" fmla="*/ f115 1 f77"/>
                  <a:gd name="f152" fmla="*/ f116 1 f78"/>
                  <a:gd name="f153" fmla="*/ f117 1 f77"/>
                  <a:gd name="f154" fmla="*/ f118 1 f78"/>
                  <a:gd name="f155" fmla="*/ f119 1 f77"/>
                  <a:gd name="f156" fmla="*/ f120 1 f78"/>
                  <a:gd name="f157" fmla="*/ f121 1 f77"/>
                  <a:gd name="f158" fmla="*/ f122 1 f78"/>
                  <a:gd name="f159" fmla="*/ f123 1 f77"/>
                  <a:gd name="f160" fmla="*/ f124 1 f78"/>
                  <a:gd name="f161" fmla="*/ f125 1 f77"/>
                  <a:gd name="f162" fmla="*/ f126 1 f78"/>
                  <a:gd name="f163" fmla="*/ f127 1 f77"/>
                  <a:gd name="f164" fmla="*/ f128 1 f78"/>
                  <a:gd name="f165" fmla="*/ f129 1 f77"/>
                  <a:gd name="f166" fmla="*/ f130 1 f78"/>
                  <a:gd name="f167" fmla="*/ f131 1 f78"/>
                  <a:gd name="f168" fmla="*/ f132 1 f77"/>
                  <a:gd name="f169" fmla="*/ f133 1 f78"/>
                  <a:gd name="f170" fmla="*/ f134 1 f77"/>
                  <a:gd name="f171" fmla="*/ f135 1 f77"/>
                  <a:gd name="f172" fmla="*/ f136 1 f78"/>
                  <a:gd name="f173" fmla="*/ f137 1 f77"/>
                  <a:gd name="f174" fmla="*/ f138 1 f78"/>
                  <a:gd name="f175" fmla="*/ f139 1 f77"/>
                  <a:gd name="f176" fmla="*/ f140 1 f78"/>
                  <a:gd name="f177" fmla="*/ f141 1 f77"/>
                  <a:gd name="f178" fmla="*/ f142 1 f77"/>
                  <a:gd name="f179" fmla="*/ f143 1 f78"/>
                  <a:gd name="f180" fmla="*/ f144 f68 1"/>
                  <a:gd name="f181" fmla="*/ f145 f68 1"/>
                  <a:gd name="f182" fmla="*/ f147 f69 1"/>
                  <a:gd name="f183" fmla="*/ f146 f69 1"/>
                  <a:gd name="f184" fmla="*/ f148 f68 1"/>
                  <a:gd name="f185" fmla="*/ f149 f69 1"/>
                  <a:gd name="f186" fmla="*/ f150 f69 1"/>
                  <a:gd name="f187" fmla="*/ f151 f68 1"/>
                  <a:gd name="f188" fmla="*/ f152 f69 1"/>
                  <a:gd name="f189" fmla="*/ f153 f68 1"/>
                  <a:gd name="f190" fmla="*/ f154 f69 1"/>
                  <a:gd name="f191" fmla="*/ f155 f68 1"/>
                  <a:gd name="f192" fmla="*/ f156 f69 1"/>
                  <a:gd name="f193" fmla="*/ f157 f68 1"/>
                  <a:gd name="f194" fmla="*/ f158 f69 1"/>
                  <a:gd name="f195" fmla="*/ f159 f68 1"/>
                  <a:gd name="f196" fmla="*/ f160 f69 1"/>
                  <a:gd name="f197" fmla="*/ f161 f68 1"/>
                  <a:gd name="f198" fmla="*/ f162 f69 1"/>
                  <a:gd name="f199" fmla="*/ f163 f68 1"/>
                  <a:gd name="f200" fmla="*/ f164 f69 1"/>
                  <a:gd name="f201" fmla="*/ f165 f68 1"/>
                  <a:gd name="f202" fmla="*/ f166 f69 1"/>
                  <a:gd name="f203" fmla="*/ f167 f69 1"/>
                  <a:gd name="f204" fmla="*/ f168 f68 1"/>
                  <a:gd name="f205" fmla="*/ f169 f69 1"/>
                  <a:gd name="f206" fmla="*/ f170 f68 1"/>
                  <a:gd name="f207" fmla="*/ f171 f68 1"/>
                  <a:gd name="f208" fmla="*/ f172 f69 1"/>
                  <a:gd name="f209" fmla="*/ f173 f68 1"/>
                  <a:gd name="f210" fmla="*/ f174 f69 1"/>
                  <a:gd name="f211" fmla="*/ f175 f68 1"/>
                  <a:gd name="f212" fmla="*/ f176 f69 1"/>
                  <a:gd name="f213" fmla="*/ f177 f68 1"/>
                  <a:gd name="f214" fmla="*/ f178 f68 1"/>
                  <a:gd name="f215" fmla="*/ f179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1">
                    <a:pos x="f184" y="f185"/>
                  </a:cxn>
                  <a:cxn ang="f111">
                    <a:pos x="f184" y="f186"/>
                  </a:cxn>
                  <a:cxn ang="f111">
                    <a:pos x="f187" y="f188"/>
                  </a:cxn>
                  <a:cxn ang="f111">
                    <a:pos x="f189" y="f190"/>
                  </a:cxn>
                  <a:cxn ang="f111">
                    <a:pos x="f191" y="f192"/>
                  </a:cxn>
                  <a:cxn ang="f111">
                    <a:pos x="f193" y="f194"/>
                  </a:cxn>
                  <a:cxn ang="f111">
                    <a:pos x="f195" y="f196"/>
                  </a:cxn>
                  <a:cxn ang="f111">
                    <a:pos x="f197" y="f198"/>
                  </a:cxn>
                  <a:cxn ang="f111">
                    <a:pos x="f199" y="f200"/>
                  </a:cxn>
                  <a:cxn ang="f111">
                    <a:pos x="f201" y="f202"/>
                  </a:cxn>
                  <a:cxn ang="f111">
                    <a:pos x="f201" y="f203"/>
                  </a:cxn>
                  <a:cxn ang="f111">
                    <a:pos x="f204" y="f205"/>
                  </a:cxn>
                  <a:cxn ang="f111">
                    <a:pos x="f206" y="f190"/>
                  </a:cxn>
                  <a:cxn ang="f111">
                    <a:pos x="f207" y="f208"/>
                  </a:cxn>
                  <a:cxn ang="f111">
                    <a:pos x="f209" y="f210"/>
                  </a:cxn>
                  <a:cxn ang="f111">
                    <a:pos x="f211" y="f212"/>
                  </a:cxn>
                  <a:cxn ang="f111">
                    <a:pos x="f213" y="f186"/>
                  </a:cxn>
                  <a:cxn ang="f111">
                    <a:pos x="f214" y="f215"/>
                  </a:cxn>
                  <a:cxn ang="f111">
                    <a:pos x="f184" y="f185"/>
                  </a:cxn>
                </a:cxnLst>
                <a:rect l="f180" t="f183" r="f181" b="f182"/>
                <a:pathLst>
                  <a:path w="75" h="83">
                    <a:moveTo>
                      <a:pt x="f8" y="f9"/>
                    </a:moveTo>
                    <a:cubicBezTo>
                      <a:pt x="f8" y="f9"/>
                      <a:pt x="f8" y="f9"/>
                      <a:pt x="f8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6" y="f17"/>
                      <a:pt x="f18" y="f19"/>
                      <a:pt x="f20" y="f21"/>
                    </a:cubicBezTo>
                    <a:cubicBezTo>
                      <a:pt x="f22" y="f23"/>
                      <a:pt x="f22" y="f24"/>
                      <a:pt x="f22" y="f25"/>
                    </a:cubicBezTo>
                    <a:cubicBezTo>
                      <a:pt x="f26" y="f13"/>
                      <a:pt x="f27" y="f20"/>
                      <a:pt x="f28" y="f29"/>
                    </a:cubicBezTo>
                    <a:cubicBezTo>
                      <a:pt x="f25" y="f29"/>
                      <a:pt x="f30" y="f15"/>
                      <a:pt x="f30" y="f31"/>
                    </a:cubicBezTo>
                    <a:cubicBezTo>
                      <a:pt x="f32" y="f33"/>
                      <a:pt x="f34" y="f33"/>
                      <a:pt x="f35" y="f33"/>
                    </a:cubicBezTo>
                    <a:cubicBezTo>
                      <a:pt x="f36" y="f37"/>
                      <a:pt x="f38" y="f7"/>
                      <a:pt x="f16" y="f39"/>
                    </a:cubicBezTo>
                    <a:cubicBezTo>
                      <a:pt x="f40" y="f37"/>
                      <a:pt x="f41" y="f42"/>
                      <a:pt x="f40" y="f26"/>
                    </a:cubicBezTo>
                    <a:cubicBezTo>
                      <a:pt x="f43" y="f44"/>
                      <a:pt x="f45" y="f28"/>
                      <a:pt x="f40" y="f30"/>
                    </a:cubicBezTo>
                    <a:cubicBezTo>
                      <a:pt x="f14" y="f24"/>
                      <a:pt x="f46" y="f11"/>
                      <a:pt x="f41" y="f24"/>
                    </a:cubicBezTo>
                    <a:cubicBezTo>
                      <a:pt x="f47" y="f13"/>
                      <a:pt x="f10" y="f11"/>
                      <a:pt x="f48" y="f21"/>
                    </a:cubicBezTo>
                    <a:cubicBezTo>
                      <a:pt x="f49" y="f50"/>
                      <a:pt x="f51" y="f52"/>
                      <a:pt x="f5" y="f50"/>
                    </a:cubicBezTo>
                    <a:cubicBezTo>
                      <a:pt x="f53" y="f54"/>
                      <a:pt x="f53" y="f38"/>
                      <a:pt x="f51" y="f55"/>
                    </a:cubicBezTo>
                    <a:cubicBezTo>
                      <a:pt x="f49" y="f56"/>
                      <a:pt x="f10" y="f57"/>
                      <a:pt x="f58" y="f57"/>
                    </a:cubicBezTo>
                    <a:cubicBezTo>
                      <a:pt x="f46" y="f57"/>
                      <a:pt x="f40" y="f59"/>
                      <a:pt x="f43" y="f10"/>
                    </a:cubicBezTo>
                    <a:cubicBezTo>
                      <a:pt x="f45" y="f60"/>
                      <a:pt x="f61" y="f62"/>
                      <a:pt x="f63" y="f64"/>
                    </a:cubicBezTo>
                    <a:cubicBezTo>
                      <a:pt x="f65" y="f5"/>
                      <a:pt x="f66" y="f53"/>
                      <a:pt x="f8" y="f9"/>
                    </a:cubicBezTo>
                    <a:close/>
                  </a:path>
                </a:pathLst>
              </a:custGeom>
              <a:solidFill>
                <a:srgbClr val="71B52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7" name="Freeform 798">
                <a:extLst>
                  <a:ext uri="{FF2B5EF4-FFF2-40B4-BE49-F238E27FC236}">
                    <a16:creationId xmlns:a16="http://schemas.microsoft.com/office/drawing/2014/main" id="{8D486EB4-4333-A736-7597-89A557A9ECC5}"/>
                  </a:ext>
                </a:extLst>
              </p:cNvPr>
              <p:cNvSpPr/>
              <p:nvPr/>
            </p:nvSpPr>
            <p:spPr>
              <a:xfrm>
                <a:off x="5729292" y="4640269"/>
                <a:ext cx="163513" cy="1777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4"/>
                  <a:gd name="f8" fmla="val 7"/>
                  <a:gd name="f9" fmla="val 53"/>
                  <a:gd name="f10" fmla="val 52"/>
                  <a:gd name="f11" fmla="val 51"/>
                  <a:gd name="f12" fmla="val 6"/>
                  <a:gd name="f13" fmla="val 50"/>
                  <a:gd name="f14" fmla="val 1"/>
                  <a:gd name="f15" fmla="val 45"/>
                  <a:gd name="f16" fmla="val 39"/>
                  <a:gd name="f17" fmla="val 4"/>
                  <a:gd name="f18" fmla="val 33"/>
                  <a:gd name="f19" fmla="val 8"/>
                  <a:gd name="f20" fmla="val 27"/>
                  <a:gd name="f21" fmla="val 12"/>
                  <a:gd name="f22" fmla="val 21"/>
                  <a:gd name="f23" fmla="val 14"/>
                  <a:gd name="f24" fmla="val 13"/>
                  <a:gd name="f25" fmla="val 17"/>
                  <a:gd name="f26" fmla="val 2"/>
                  <a:gd name="f27" fmla="val 25"/>
                  <a:gd name="f28" fmla="val 34"/>
                  <a:gd name="f29" fmla="val 36"/>
                  <a:gd name="f30" fmla="val 10"/>
                  <a:gd name="f31" fmla="val 11"/>
                  <a:gd name="f32" fmla="val 43"/>
                  <a:gd name="f33" fmla="val 62"/>
                  <a:gd name="f34" fmla="val 16"/>
                  <a:gd name="f35" fmla="val 63"/>
                  <a:gd name="f36" fmla="val 28"/>
                  <a:gd name="f37" fmla="val 32"/>
                  <a:gd name="f38" fmla="val 35"/>
                  <a:gd name="f39" fmla="val 66"/>
                  <a:gd name="f40" fmla="val 37"/>
                  <a:gd name="f41" fmla="val 64"/>
                  <a:gd name="f42" fmla="val 40"/>
                  <a:gd name="f43" fmla="val 61"/>
                  <a:gd name="f44" fmla="val 41"/>
                  <a:gd name="f45" fmla="val 59"/>
                  <a:gd name="f46" fmla="val 44"/>
                  <a:gd name="f47" fmla="val 55"/>
                  <a:gd name="f48" fmla="val 46"/>
                  <a:gd name="f49" fmla="val 49"/>
                  <a:gd name="f50" fmla="val 54"/>
                  <a:gd name="f51" fmla="val 57"/>
                  <a:gd name="f52" fmla="val 48"/>
                  <a:gd name="f53" fmla="val 70"/>
                  <a:gd name="f54" fmla="val 42"/>
                  <a:gd name="f55" fmla="val 71"/>
                  <a:gd name="f56" fmla="val 23"/>
                  <a:gd name="f57" fmla="val 73"/>
                  <a:gd name="f58" fmla="val 65"/>
                  <a:gd name="f59" fmla="+- 0 0 -90"/>
                  <a:gd name="f60" fmla="*/ f3 1 69"/>
                  <a:gd name="f61" fmla="*/ f4 1 74"/>
                  <a:gd name="f62" fmla="val f5"/>
                  <a:gd name="f63" fmla="val f6"/>
                  <a:gd name="f64" fmla="val f7"/>
                  <a:gd name="f65" fmla="*/ f59 f0 1"/>
                  <a:gd name="f66" fmla="+- f64 0 f62"/>
                  <a:gd name="f67" fmla="+- f63 0 f62"/>
                  <a:gd name="f68" fmla="*/ f65 1 f2"/>
                  <a:gd name="f69" fmla="*/ f67 1 69"/>
                  <a:gd name="f70" fmla="*/ f66 1 74"/>
                  <a:gd name="f71" fmla="*/ 7 f67 1"/>
                  <a:gd name="f72" fmla="*/ 53 f66 1"/>
                  <a:gd name="f73" fmla="*/ 6 f67 1"/>
                  <a:gd name="f74" fmla="*/ 50 f66 1"/>
                  <a:gd name="f75" fmla="*/ 4 f67 1"/>
                  <a:gd name="f76" fmla="*/ 33 f66 1"/>
                  <a:gd name="f77" fmla="*/ 14 f67 1"/>
                  <a:gd name="f78" fmla="*/ 13 f66 1"/>
                  <a:gd name="f79" fmla="*/ 34 f67 1"/>
                  <a:gd name="f80" fmla="*/ 7 f66 1"/>
                  <a:gd name="f81" fmla="*/ 43 f67 1"/>
                  <a:gd name="f82" fmla="*/ 10 f66 1"/>
                  <a:gd name="f83" fmla="*/ 63 f67 1"/>
                  <a:gd name="f84" fmla="*/ 28 f66 1"/>
                  <a:gd name="f85" fmla="*/ 66 f67 1"/>
                  <a:gd name="f86" fmla="*/ 37 f66 1"/>
                  <a:gd name="f87" fmla="*/ 59 f67 1"/>
                  <a:gd name="f88" fmla="*/ 44 f66 1"/>
                  <a:gd name="f89" fmla="*/ 46 f67 1"/>
                  <a:gd name="f90" fmla="*/ 45 f67 1"/>
                  <a:gd name="f91" fmla="*/ 57 f66 1"/>
                  <a:gd name="f92" fmla="*/ 44 f67 1"/>
                  <a:gd name="f93" fmla="*/ 70 f66 1"/>
                  <a:gd name="f94" fmla="*/ 37 f67 1"/>
                  <a:gd name="f95" fmla="*/ 71 f66 1"/>
                  <a:gd name="f96" fmla="*/ 33 f67 1"/>
                  <a:gd name="f97" fmla="+- f68 0 f1"/>
                  <a:gd name="f98" fmla="*/ f71 1 69"/>
                  <a:gd name="f99" fmla="*/ f72 1 74"/>
                  <a:gd name="f100" fmla="*/ f73 1 69"/>
                  <a:gd name="f101" fmla="*/ f74 1 74"/>
                  <a:gd name="f102" fmla="*/ f75 1 69"/>
                  <a:gd name="f103" fmla="*/ f76 1 74"/>
                  <a:gd name="f104" fmla="*/ f77 1 69"/>
                  <a:gd name="f105" fmla="*/ f78 1 74"/>
                  <a:gd name="f106" fmla="*/ f79 1 69"/>
                  <a:gd name="f107" fmla="*/ f80 1 74"/>
                  <a:gd name="f108" fmla="*/ f81 1 69"/>
                  <a:gd name="f109" fmla="*/ f82 1 74"/>
                  <a:gd name="f110" fmla="*/ f83 1 69"/>
                  <a:gd name="f111" fmla="*/ f84 1 74"/>
                  <a:gd name="f112" fmla="*/ f85 1 69"/>
                  <a:gd name="f113" fmla="*/ f86 1 74"/>
                  <a:gd name="f114" fmla="*/ f87 1 69"/>
                  <a:gd name="f115" fmla="*/ f88 1 74"/>
                  <a:gd name="f116" fmla="*/ f89 1 69"/>
                  <a:gd name="f117" fmla="*/ f90 1 69"/>
                  <a:gd name="f118" fmla="*/ f91 1 74"/>
                  <a:gd name="f119" fmla="*/ f92 1 69"/>
                  <a:gd name="f120" fmla="*/ f93 1 74"/>
                  <a:gd name="f121" fmla="*/ f94 1 69"/>
                  <a:gd name="f122" fmla="*/ f95 1 74"/>
                  <a:gd name="f123" fmla="*/ f96 1 69"/>
                  <a:gd name="f124" fmla="*/ 0 1 f69"/>
                  <a:gd name="f125" fmla="*/ f63 1 f69"/>
                  <a:gd name="f126" fmla="*/ 0 1 f70"/>
                  <a:gd name="f127" fmla="*/ f64 1 f70"/>
                  <a:gd name="f128" fmla="*/ f98 1 f69"/>
                  <a:gd name="f129" fmla="*/ f99 1 f70"/>
                  <a:gd name="f130" fmla="*/ f100 1 f69"/>
                  <a:gd name="f131" fmla="*/ f101 1 f70"/>
                  <a:gd name="f132" fmla="*/ f102 1 f69"/>
                  <a:gd name="f133" fmla="*/ f103 1 f70"/>
                  <a:gd name="f134" fmla="*/ f104 1 f69"/>
                  <a:gd name="f135" fmla="*/ f105 1 f70"/>
                  <a:gd name="f136" fmla="*/ f106 1 f69"/>
                  <a:gd name="f137" fmla="*/ f107 1 f70"/>
                  <a:gd name="f138" fmla="*/ f108 1 f69"/>
                  <a:gd name="f139" fmla="*/ f109 1 f70"/>
                  <a:gd name="f140" fmla="*/ f110 1 f69"/>
                  <a:gd name="f141" fmla="*/ f111 1 f70"/>
                  <a:gd name="f142" fmla="*/ f112 1 f69"/>
                  <a:gd name="f143" fmla="*/ f113 1 f70"/>
                  <a:gd name="f144" fmla="*/ f114 1 f69"/>
                  <a:gd name="f145" fmla="*/ f115 1 f70"/>
                  <a:gd name="f146" fmla="*/ f116 1 f69"/>
                  <a:gd name="f147" fmla="*/ f117 1 f69"/>
                  <a:gd name="f148" fmla="*/ f118 1 f70"/>
                  <a:gd name="f149" fmla="*/ f119 1 f69"/>
                  <a:gd name="f150" fmla="*/ f120 1 f70"/>
                  <a:gd name="f151" fmla="*/ f121 1 f69"/>
                  <a:gd name="f152" fmla="*/ f122 1 f70"/>
                  <a:gd name="f153" fmla="*/ f123 1 f69"/>
                  <a:gd name="f154" fmla="*/ f124 f60 1"/>
                  <a:gd name="f155" fmla="*/ f125 f60 1"/>
                  <a:gd name="f156" fmla="*/ f127 f61 1"/>
                  <a:gd name="f157" fmla="*/ f126 f61 1"/>
                  <a:gd name="f158" fmla="*/ f128 f60 1"/>
                  <a:gd name="f159" fmla="*/ f129 f61 1"/>
                  <a:gd name="f160" fmla="*/ f130 f60 1"/>
                  <a:gd name="f161" fmla="*/ f131 f61 1"/>
                  <a:gd name="f162" fmla="*/ f132 f60 1"/>
                  <a:gd name="f163" fmla="*/ f133 f61 1"/>
                  <a:gd name="f164" fmla="*/ f134 f60 1"/>
                  <a:gd name="f165" fmla="*/ f135 f61 1"/>
                  <a:gd name="f166" fmla="*/ f136 f60 1"/>
                  <a:gd name="f167" fmla="*/ f137 f61 1"/>
                  <a:gd name="f168" fmla="*/ f138 f60 1"/>
                  <a:gd name="f169" fmla="*/ f139 f61 1"/>
                  <a:gd name="f170" fmla="*/ f140 f60 1"/>
                  <a:gd name="f171" fmla="*/ f141 f61 1"/>
                  <a:gd name="f172" fmla="*/ f142 f60 1"/>
                  <a:gd name="f173" fmla="*/ f143 f61 1"/>
                  <a:gd name="f174" fmla="*/ f144 f60 1"/>
                  <a:gd name="f175" fmla="*/ f145 f61 1"/>
                  <a:gd name="f176" fmla="*/ f146 f60 1"/>
                  <a:gd name="f177" fmla="*/ f147 f60 1"/>
                  <a:gd name="f178" fmla="*/ f148 f61 1"/>
                  <a:gd name="f179" fmla="*/ f149 f60 1"/>
                  <a:gd name="f180" fmla="*/ f150 f61 1"/>
                  <a:gd name="f181" fmla="*/ f151 f60 1"/>
                  <a:gd name="f182" fmla="*/ f152 f61 1"/>
                  <a:gd name="f183" fmla="*/ f153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7">
                    <a:pos x="f158" y="f159"/>
                  </a:cxn>
                  <a:cxn ang="f97">
                    <a:pos x="f160" y="f161"/>
                  </a:cxn>
                  <a:cxn ang="f97">
                    <a:pos x="f162" y="f163"/>
                  </a:cxn>
                  <a:cxn ang="f97">
                    <a:pos x="f164" y="f165"/>
                  </a:cxn>
                  <a:cxn ang="f97">
                    <a:pos x="f166" y="f167"/>
                  </a:cxn>
                  <a:cxn ang="f97">
                    <a:pos x="f168" y="f169"/>
                  </a:cxn>
                  <a:cxn ang="f97">
                    <a:pos x="f170" y="f171"/>
                  </a:cxn>
                  <a:cxn ang="f97">
                    <a:pos x="f172" y="f173"/>
                  </a:cxn>
                  <a:cxn ang="f97">
                    <a:pos x="f174" y="f175"/>
                  </a:cxn>
                  <a:cxn ang="f97">
                    <a:pos x="f176" y="f161"/>
                  </a:cxn>
                  <a:cxn ang="f97">
                    <a:pos x="f177" y="f178"/>
                  </a:cxn>
                  <a:cxn ang="f97">
                    <a:pos x="f179" y="f180"/>
                  </a:cxn>
                  <a:cxn ang="f97">
                    <a:pos x="f181" y="f182"/>
                  </a:cxn>
                  <a:cxn ang="f97">
                    <a:pos x="f183" y="f182"/>
                  </a:cxn>
                  <a:cxn ang="f97">
                    <a:pos x="f158" y="f159"/>
                  </a:cxn>
                </a:cxnLst>
                <a:rect l="f154" t="f157" r="f155" b="f156"/>
                <a:pathLst>
                  <a:path w="69" h="74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5"/>
                      <a:pt x="f28" y="f8"/>
                    </a:cubicBezTo>
                    <a:cubicBezTo>
                      <a:pt x="f29" y="f30"/>
                      <a:pt x="f16" y="f31"/>
                      <a:pt x="f32" y="f30"/>
                    </a:cubicBezTo>
                    <a:cubicBezTo>
                      <a:pt x="f10" y="f19"/>
                      <a:pt x="f33" y="f34"/>
                      <a:pt x="f35" y="f36"/>
                    </a:cubicBezTo>
                    <a:cubicBezTo>
                      <a:pt x="f35" y="f37"/>
                      <a:pt x="f6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10" y="f11"/>
                      <a:pt x="f48" y="f13"/>
                    </a:cubicBezTo>
                    <a:cubicBezTo>
                      <a:pt x="f32" y="f49"/>
                      <a:pt x="f32" y="f50"/>
                      <a:pt x="f15" y="f51"/>
                    </a:cubicBezTo>
                    <a:cubicBezTo>
                      <a:pt x="f52" y="f43"/>
                      <a:pt x="f52" y="f39"/>
                      <a:pt x="f46" y="f53"/>
                    </a:cubicBezTo>
                    <a:cubicBezTo>
                      <a:pt x="f54" y="f55"/>
                      <a:pt x="f42" y="f7"/>
                      <a:pt x="f40" y="f55"/>
                    </a:cubicBezTo>
                    <a:cubicBezTo>
                      <a:pt x="f29" y="f53"/>
                      <a:pt x="f28" y="f53"/>
                      <a:pt x="f18" y="f55"/>
                    </a:cubicBezTo>
                    <a:cubicBezTo>
                      <a:pt x="f56" y="f57"/>
                      <a:pt x="f8" y="f58"/>
                      <a:pt x="f8" y="f9"/>
                    </a:cubicBezTo>
                    <a:close/>
                  </a:path>
                </a:pathLst>
              </a:custGeom>
              <a:solidFill>
                <a:srgbClr val="FBCB1A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8" name="Freeform 799">
                <a:extLst>
                  <a:ext uri="{FF2B5EF4-FFF2-40B4-BE49-F238E27FC236}">
                    <a16:creationId xmlns:a16="http://schemas.microsoft.com/office/drawing/2014/main" id="{E87E3B04-1034-8DB6-45EF-9FD42F63071E}"/>
                  </a:ext>
                </a:extLst>
              </p:cNvPr>
              <p:cNvSpPr/>
              <p:nvPr/>
            </p:nvSpPr>
            <p:spPr>
              <a:xfrm>
                <a:off x="7019921" y="4705356"/>
                <a:ext cx="165104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9"/>
                  <a:gd name="f7" fmla="val 73"/>
                  <a:gd name="f8" fmla="val 12"/>
                  <a:gd name="f9" fmla="val 9"/>
                  <a:gd name="f10" fmla="val 16"/>
                  <a:gd name="f11" fmla="val 8"/>
                  <a:gd name="f12" fmla="val 20"/>
                  <a:gd name="f13" fmla="val 7"/>
                  <a:gd name="f14" fmla="val 23"/>
                  <a:gd name="f15" fmla="val 3"/>
                  <a:gd name="f16" fmla="val 24"/>
                  <a:gd name="f17" fmla="val 32"/>
                  <a:gd name="f18" fmla="val 36"/>
                  <a:gd name="f19" fmla="val 42"/>
                  <a:gd name="f20" fmla="val 49"/>
                  <a:gd name="f21" fmla="val 11"/>
                  <a:gd name="f22" fmla="val 56"/>
                  <a:gd name="f23" fmla="val 15"/>
                  <a:gd name="f24" fmla="val 66"/>
                  <a:gd name="f25" fmla="val 19"/>
                  <a:gd name="f26" fmla="val 61"/>
                  <a:gd name="f27" fmla="val 34"/>
                  <a:gd name="f28" fmla="val 59"/>
                  <a:gd name="f29" fmla="val 38"/>
                  <a:gd name="f30" fmla="val 58"/>
                  <a:gd name="f31" fmla="val 41"/>
                  <a:gd name="f32" fmla="val 45"/>
                  <a:gd name="f33" fmla="val 55"/>
                  <a:gd name="f34" fmla="val 62"/>
                  <a:gd name="f35" fmla="val 43"/>
                  <a:gd name="f36" fmla="val 39"/>
                  <a:gd name="f37" fmla="val 37"/>
                  <a:gd name="f38" fmla="val 68"/>
                  <a:gd name="f39" fmla="val 35"/>
                  <a:gd name="f40" fmla="val 33"/>
                  <a:gd name="f41" fmla="val 31"/>
                  <a:gd name="f42" fmla="val 64"/>
                  <a:gd name="f43" fmla="val 26"/>
                  <a:gd name="f44" fmla="val 22"/>
                  <a:gd name="f45" fmla="val 54"/>
                  <a:gd name="f46" fmla="val 50"/>
                  <a:gd name="f47" fmla="val 48"/>
                  <a:gd name="f48" fmla="val 47"/>
                  <a:gd name="f49" fmla="val 21"/>
                  <a:gd name="f50" fmla="val 46"/>
                  <a:gd name="f51" fmla="val 18"/>
                  <a:gd name="f52" fmla="val 17"/>
                  <a:gd name="f53" fmla="val 1"/>
                  <a:gd name="f54" fmla="val 28"/>
                  <a:gd name="f55" fmla="val 6"/>
                  <a:gd name="f56" fmla="val 10"/>
                  <a:gd name="f57" fmla="+- 0 0 -90"/>
                  <a:gd name="f58" fmla="*/ f3 1 69"/>
                  <a:gd name="f59" fmla="*/ f4 1 73"/>
                  <a:gd name="f60" fmla="val f5"/>
                  <a:gd name="f61" fmla="val f6"/>
                  <a:gd name="f62" fmla="val f7"/>
                  <a:gd name="f63" fmla="*/ f57 f0 1"/>
                  <a:gd name="f64" fmla="+- f62 0 f60"/>
                  <a:gd name="f65" fmla="+- f61 0 f60"/>
                  <a:gd name="f66" fmla="*/ f63 1 f2"/>
                  <a:gd name="f67" fmla="*/ f65 1 69"/>
                  <a:gd name="f68" fmla="*/ f64 1 73"/>
                  <a:gd name="f69" fmla="*/ 12 f65 1"/>
                  <a:gd name="f70" fmla="*/ 9 f64 1"/>
                  <a:gd name="f71" fmla="*/ 23 f65 1"/>
                  <a:gd name="f72" fmla="*/ 3 f64 1"/>
                  <a:gd name="f73" fmla="*/ 36 f65 1"/>
                  <a:gd name="f74" fmla="*/ 56 f65 1"/>
                  <a:gd name="f75" fmla="*/ 15 f64 1"/>
                  <a:gd name="f76" fmla="*/ 61 f65 1"/>
                  <a:gd name="f77" fmla="*/ 34 f64 1"/>
                  <a:gd name="f78" fmla="*/ 58 f65 1"/>
                  <a:gd name="f79" fmla="*/ 45 f64 1"/>
                  <a:gd name="f80" fmla="*/ 43 f65 1"/>
                  <a:gd name="f81" fmla="*/ 66 f64 1"/>
                  <a:gd name="f82" fmla="*/ 37 f65 1"/>
                  <a:gd name="f83" fmla="*/ 68 f64 1"/>
                  <a:gd name="f84" fmla="*/ 31 f65 1"/>
                  <a:gd name="f85" fmla="*/ 24 f65 1"/>
                  <a:gd name="f86" fmla="*/ 59 f64 1"/>
                  <a:gd name="f87" fmla="*/ 22 f65 1"/>
                  <a:gd name="f88" fmla="*/ 50 f64 1"/>
                  <a:gd name="f89" fmla="*/ 21 f65 1"/>
                  <a:gd name="f90" fmla="*/ 46 f64 1"/>
                  <a:gd name="f91" fmla="*/ 17 f65 1"/>
                  <a:gd name="f92" fmla="*/ 1 f65 1"/>
                  <a:gd name="f93" fmla="*/ 43 f64 1"/>
                  <a:gd name="f94" fmla="*/ 3 f65 1"/>
                  <a:gd name="f95" fmla="*/ 21 f64 1"/>
                  <a:gd name="f96" fmla="+- f66 0 f1"/>
                  <a:gd name="f97" fmla="*/ f69 1 69"/>
                  <a:gd name="f98" fmla="*/ f70 1 73"/>
                  <a:gd name="f99" fmla="*/ f71 1 69"/>
                  <a:gd name="f100" fmla="*/ f72 1 73"/>
                  <a:gd name="f101" fmla="*/ f73 1 69"/>
                  <a:gd name="f102" fmla="*/ f74 1 69"/>
                  <a:gd name="f103" fmla="*/ f75 1 73"/>
                  <a:gd name="f104" fmla="*/ f76 1 69"/>
                  <a:gd name="f105" fmla="*/ f77 1 73"/>
                  <a:gd name="f106" fmla="*/ f78 1 69"/>
                  <a:gd name="f107" fmla="*/ f79 1 73"/>
                  <a:gd name="f108" fmla="*/ f80 1 69"/>
                  <a:gd name="f109" fmla="*/ f81 1 73"/>
                  <a:gd name="f110" fmla="*/ f82 1 69"/>
                  <a:gd name="f111" fmla="*/ f83 1 73"/>
                  <a:gd name="f112" fmla="*/ f84 1 69"/>
                  <a:gd name="f113" fmla="*/ f85 1 69"/>
                  <a:gd name="f114" fmla="*/ f86 1 73"/>
                  <a:gd name="f115" fmla="*/ f87 1 69"/>
                  <a:gd name="f116" fmla="*/ f88 1 73"/>
                  <a:gd name="f117" fmla="*/ f89 1 69"/>
                  <a:gd name="f118" fmla="*/ f90 1 73"/>
                  <a:gd name="f119" fmla="*/ f91 1 69"/>
                  <a:gd name="f120" fmla="*/ f92 1 69"/>
                  <a:gd name="f121" fmla="*/ f93 1 73"/>
                  <a:gd name="f122" fmla="*/ f94 1 69"/>
                  <a:gd name="f123" fmla="*/ f95 1 73"/>
                  <a:gd name="f124" fmla="*/ 0 1 f67"/>
                  <a:gd name="f125" fmla="*/ f61 1 f67"/>
                  <a:gd name="f126" fmla="*/ 0 1 f68"/>
                  <a:gd name="f127" fmla="*/ f62 1 f68"/>
                  <a:gd name="f128" fmla="*/ f97 1 f67"/>
                  <a:gd name="f129" fmla="*/ f98 1 f68"/>
                  <a:gd name="f130" fmla="*/ f99 1 f67"/>
                  <a:gd name="f131" fmla="*/ f100 1 f68"/>
                  <a:gd name="f132" fmla="*/ f101 1 f67"/>
                  <a:gd name="f133" fmla="*/ f102 1 f67"/>
                  <a:gd name="f134" fmla="*/ f103 1 f68"/>
                  <a:gd name="f135" fmla="*/ f104 1 f67"/>
                  <a:gd name="f136" fmla="*/ f105 1 f68"/>
                  <a:gd name="f137" fmla="*/ f106 1 f67"/>
                  <a:gd name="f138" fmla="*/ f107 1 f68"/>
                  <a:gd name="f139" fmla="*/ f108 1 f67"/>
                  <a:gd name="f140" fmla="*/ f109 1 f68"/>
                  <a:gd name="f141" fmla="*/ f110 1 f67"/>
                  <a:gd name="f142" fmla="*/ f111 1 f68"/>
                  <a:gd name="f143" fmla="*/ f112 1 f67"/>
                  <a:gd name="f144" fmla="*/ f113 1 f67"/>
                  <a:gd name="f145" fmla="*/ f114 1 f68"/>
                  <a:gd name="f146" fmla="*/ f115 1 f67"/>
                  <a:gd name="f147" fmla="*/ f116 1 f68"/>
                  <a:gd name="f148" fmla="*/ f117 1 f67"/>
                  <a:gd name="f149" fmla="*/ f118 1 f68"/>
                  <a:gd name="f150" fmla="*/ f119 1 f67"/>
                  <a:gd name="f151" fmla="*/ f120 1 f67"/>
                  <a:gd name="f152" fmla="*/ f121 1 f68"/>
                  <a:gd name="f153" fmla="*/ f122 1 f67"/>
                  <a:gd name="f154" fmla="*/ f123 1 f68"/>
                  <a:gd name="f155" fmla="*/ f124 f58 1"/>
                  <a:gd name="f156" fmla="*/ f125 f58 1"/>
                  <a:gd name="f157" fmla="*/ f127 f59 1"/>
                  <a:gd name="f158" fmla="*/ f126 f59 1"/>
                  <a:gd name="f159" fmla="*/ f128 f58 1"/>
                  <a:gd name="f160" fmla="*/ f129 f59 1"/>
                  <a:gd name="f161" fmla="*/ f130 f58 1"/>
                  <a:gd name="f162" fmla="*/ f131 f59 1"/>
                  <a:gd name="f163" fmla="*/ f132 f58 1"/>
                  <a:gd name="f164" fmla="*/ f133 f58 1"/>
                  <a:gd name="f165" fmla="*/ f134 f59 1"/>
                  <a:gd name="f166" fmla="*/ f135 f58 1"/>
                  <a:gd name="f167" fmla="*/ f136 f59 1"/>
                  <a:gd name="f168" fmla="*/ f137 f58 1"/>
                  <a:gd name="f169" fmla="*/ f138 f59 1"/>
                  <a:gd name="f170" fmla="*/ f139 f58 1"/>
                  <a:gd name="f171" fmla="*/ f140 f59 1"/>
                  <a:gd name="f172" fmla="*/ f141 f58 1"/>
                  <a:gd name="f173" fmla="*/ f142 f59 1"/>
                  <a:gd name="f174" fmla="*/ f143 f58 1"/>
                  <a:gd name="f175" fmla="*/ f144 f58 1"/>
                  <a:gd name="f176" fmla="*/ f145 f59 1"/>
                  <a:gd name="f177" fmla="*/ f146 f58 1"/>
                  <a:gd name="f178" fmla="*/ f147 f59 1"/>
                  <a:gd name="f179" fmla="*/ f148 f58 1"/>
                  <a:gd name="f180" fmla="*/ f149 f59 1"/>
                  <a:gd name="f181" fmla="*/ f150 f58 1"/>
                  <a:gd name="f182" fmla="*/ f151 f58 1"/>
                  <a:gd name="f183" fmla="*/ f152 f59 1"/>
                  <a:gd name="f184" fmla="*/ f153 f58 1"/>
                  <a:gd name="f185" fmla="*/ f154 f5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59" y="f160"/>
                  </a:cxn>
                  <a:cxn ang="f96">
                    <a:pos x="f161" y="f162"/>
                  </a:cxn>
                  <a:cxn ang="f96">
                    <a:pos x="f163" y="f162"/>
                  </a:cxn>
                  <a:cxn ang="f96">
                    <a:pos x="f164" y="f165"/>
                  </a:cxn>
                  <a:cxn ang="f96">
                    <a:pos x="f166" y="f167"/>
                  </a:cxn>
                  <a:cxn ang="f96">
                    <a:pos x="f168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1"/>
                  </a:cxn>
                  <a:cxn ang="f96">
                    <a:pos x="f175" y="f17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0"/>
                  </a:cxn>
                  <a:cxn ang="f96">
                    <a:pos x="f182" y="f183"/>
                  </a:cxn>
                  <a:cxn ang="f96">
                    <a:pos x="f184" y="f185"/>
                  </a:cxn>
                  <a:cxn ang="f96">
                    <a:pos x="f184" y="f185"/>
                  </a:cxn>
                  <a:cxn ang="f96">
                    <a:pos x="f159" y="f160"/>
                  </a:cxn>
                </a:cxnLst>
                <a:rect l="f155" t="f158" r="f156" b="f157"/>
                <a:pathLst>
                  <a:path w="69" h="7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5"/>
                      <a:pt x="f17" y="f5"/>
                      <a:pt x="f18" y="f15"/>
                    </a:cubicBezTo>
                    <a:cubicBezTo>
                      <a:pt x="f19" y="f13"/>
                      <a:pt x="f20" y="f21"/>
                      <a:pt x="f22" y="f23"/>
                    </a:cubicBezTo>
                    <a:cubicBezTo>
                      <a:pt x="f24" y="f25"/>
                      <a:pt x="f6" y="f16"/>
                      <a:pt x="f26" y="f27"/>
                    </a:cubicBezTo>
                    <a:cubicBezTo>
                      <a:pt x="f28" y="f29"/>
                      <a:pt x="f30" y="f31"/>
                      <a:pt x="f30" y="f32"/>
                    </a:cubicBezTo>
                    <a:cubicBezTo>
                      <a:pt x="f28" y="f22"/>
                      <a:pt x="f33" y="f34"/>
                      <a:pt x="f35" y="f24"/>
                    </a:cubicBezTo>
                    <a:cubicBezTo>
                      <a:pt x="f31" y="f24"/>
                      <a:pt x="f36" y="f24"/>
                      <a:pt x="f37" y="f38"/>
                    </a:cubicBezTo>
                    <a:cubicBezTo>
                      <a:pt x="f39" y="f6"/>
                      <a:pt x="f40" y="f7"/>
                      <a:pt x="f41" y="f24"/>
                    </a:cubicBezTo>
                    <a:cubicBezTo>
                      <a:pt x="f41" y="f42"/>
                      <a:pt x="f43" y="f34"/>
                      <a:pt x="f16" y="f28"/>
                    </a:cubicBezTo>
                    <a:cubicBezTo>
                      <a:pt x="f44" y="f22"/>
                      <a:pt x="f12" y="f45"/>
                      <a:pt x="f44" y="f46"/>
                    </a:cubicBezTo>
                    <a:cubicBezTo>
                      <a:pt x="f44" y="f47"/>
                      <a:pt x="f44" y="f48"/>
                      <a:pt x="f49" y="f50"/>
                    </a:cubicBezTo>
                    <a:cubicBezTo>
                      <a:pt x="f12" y="f32"/>
                      <a:pt x="f51" y="f32"/>
                      <a:pt x="f52" y="f50"/>
                    </a:cubicBezTo>
                    <a:cubicBezTo>
                      <a:pt x="f11" y="f46"/>
                      <a:pt x="f13" y="f46"/>
                      <a:pt x="f53" y="f35"/>
                    </a:cubicBezTo>
                    <a:cubicBezTo>
                      <a:pt x="f53" y="f18"/>
                      <a:pt x="f5" y="f54"/>
                      <a:pt x="f15" y="f49"/>
                    </a:cubicBezTo>
                    <a:cubicBezTo>
                      <a:pt x="f15" y="f49"/>
                      <a:pt x="f15" y="f49"/>
                      <a:pt x="f15" y="f49"/>
                    </a:cubicBezTo>
                    <a:cubicBezTo>
                      <a:pt x="f55" y="f52"/>
                      <a:pt x="f55" y="f56"/>
                      <a:pt x="f8" y="f9"/>
                    </a:cubicBezTo>
                    <a:close/>
                  </a:path>
                </a:pathLst>
              </a:custGeom>
              <a:solidFill>
                <a:srgbClr val="F2921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799" name="Freeform 800">
                <a:extLst>
                  <a:ext uri="{FF2B5EF4-FFF2-40B4-BE49-F238E27FC236}">
                    <a16:creationId xmlns:a16="http://schemas.microsoft.com/office/drawing/2014/main" id="{93CEBF81-9E47-88D9-B94C-11FDFA6BBE90}"/>
                  </a:ext>
                </a:extLst>
              </p:cNvPr>
              <p:cNvSpPr/>
              <p:nvPr/>
            </p:nvSpPr>
            <p:spPr>
              <a:xfrm>
                <a:off x="6397627" y="4724403"/>
                <a:ext cx="157167" cy="17462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73"/>
                  <a:gd name="f8" fmla="val 38"/>
                  <a:gd name="f9" fmla="val 59"/>
                  <a:gd name="f10" fmla="val 36"/>
                  <a:gd name="f11" fmla="val 43"/>
                  <a:gd name="f12" fmla="val 56"/>
                  <a:gd name="f13" fmla="val 46"/>
                  <a:gd name="f14" fmla="val 52"/>
                  <a:gd name="f15" fmla="val 48"/>
                  <a:gd name="f16" fmla="val 50"/>
                  <a:gd name="f17" fmla="val 51"/>
                  <a:gd name="f18" fmla="val 49"/>
                  <a:gd name="f19" fmla="val 45"/>
                  <a:gd name="f20" fmla="val 44"/>
                  <a:gd name="f21" fmla="val 42"/>
                  <a:gd name="f22" fmla="val 41"/>
                  <a:gd name="f23" fmla="val 53"/>
                  <a:gd name="f24" fmla="val 55"/>
                  <a:gd name="f25" fmla="val 60"/>
                  <a:gd name="f26" fmla="val 68"/>
                  <a:gd name="f27" fmla="val 71"/>
                  <a:gd name="f28" fmla="val 37"/>
                  <a:gd name="f29" fmla="val 35"/>
                  <a:gd name="f30" fmla="val 70"/>
                  <a:gd name="f31" fmla="val 32"/>
                  <a:gd name="f32" fmla="val 20"/>
                  <a:gd name="f33" fmla="val 12"/>
                  <a:gd name="f34" fmla="val 65"/>
                  <a:gd name="f35" fmla="val 7"/>
                  <a:gd name="f36" fmla="val 6"/>
                  <a:gd name="f37" fmla="val 5"/>
                  <a:gd name="f38" fmla="val 3"/>
                  <a:gd name="f39" fmla="val 1"/>
                  <a:gd name="f40" fmla="val 33"/>
                  <a:gd name="f41" fmla="val 27"/>
                  <a:gd name="f42" fmla="val 11"/>
                  <a:gd name="f43" fmla="val 13"/>
                  <a:gd name="f44" fmla="val 16"/>
                  <a:gd name="f45" fmla="val 2"/>
                  <a:gd name="f46" fmla="val 24"/>
                  <a:gd name="f47" fmla="val 9"/>
                  <a:gd name="f48" fmla="val 10"/>
                  <a:gd name="f49" fmla="val 8"/>
                  <a:gd name="f50" fmla="val 19"/>
                  <a:gd name="f51" fmla="val 22"/>
                  <a:gd name="f52" fmla="val 62"/>
                  <a:gd name="f53" fmla="val 26"/>
                  <a:gd name="f54" fmla="val 29"/>
                  <a:gd name="f55" fmla="val 34"/>
                  <a:gd name="f56" fmla="+- 0 0 -90"/>
                  <a:gd name="f57" fmla="*/ f3 1 66"/>
                  <a:gd name="f58" fmla="*/ f4 1 73"/>
                  <a:gd name="f59" fmla="val f5"/>
                  <a:gd name="f60" fmla="val f6"/>
                  <a:gd name="f61" fmla="val f7"/>
                  <a:gd name="f62" fmla="*/ f56 f0 1"/>
                  <a:gd name="f63" fmla="+- f61 0 f59"/>
                  <a:gd name="f64" fmla="+- f60 0 f59"/>
                  <a:gd name="f65" fmla="*/ f62 1 f2"/>
                  <a:gd name="f66" fmla="*/ f64 1 66"/>
                  <a:gd name="f67" fmla="*/ f63 1 73"/>
                  <a:gd name="f68" fmla="*/ 66 f64 1"/>
                  <a:gd name="f69" fmla="*/ 38 f63 1"/>
                  <a:gd name="f70" fmla="*/ 56 f64 1"/>
                  <a:gd name="f71" fmla="*/ 46 f63 1"/>
                  <a:gd name="f72" fmla="*/ 46 f64 1"/>
                  <a:gd name="f73" fmla="*/ 49 f63 1"/>
                  <a:gd name="f74" fmla="*/ 43 f64 1"/>
                  <a:gd name="f75" fmla="*/ 50 f63 1"/>
                  <a:gd name="f76" fmla="*/ 55 f63 1"/>
                  <a:gd name="f77" fmla="*/ 41 f64 1"/>
                  <a:gd name="f78" fmla="*/ 71 f63 1"/>
                  <a:gd name="f79" fmla="*/ 32 f64 1"/>
                  <a:gd name="f80" fmla="*/ 70 f63 1"/>
                  <a:gd name="f81" fmla="*/ 7 f64 1"/>
                  <a:gd name="f82" fmla="*/ 53 f63 1"/>
                  <a:gd name="f83" fmla="*/ 5 f64 1"/>
                  <a:gd name="f84" fmla="*/ 1 f64 1"/>
                  <a:gd name="f85" fmla="*/ 45 f63 1"/>
                  <a:gd name="f86" fmla="*/ 3 f64 1"/>
                  <a:gd name="f87" fmla="*/ 33 f63 1"/>
                  <a:gd name="f88" fmla="*/ 13 f64 1"/>
                  <a:gd name="f89" fmla="*/ 12 f63 1"/>
                  <a:gd name="f90" fmla="*/ 6 f63 1"/>
                  <a:gd name="f91" fmla="*/ 10 f63 1"/>
                  <a:gd name="f92" fmla="*/ 59 f64 1"/>
                  <a:gd name="f93" fmla="*/ 19 f63 1"/>
                  <a:gd name="f94" fmla="*/ 62 f64 1"/>
                  <a:gd name="f95" fmla="*/ 29 f63 1"/>
                  <a:gd name="f96" fmla="+- f65 0 f1"/>
                  <a:gd name="f97" fmla="*/ f68 1 66"/>
                  <a:gd name="f98" fmla="*/ f69 1 73"/>
                  <a:gd name="f99" fmla="*/ f70 1 66"/>
                  <a:gd name="f100" fmla="*/ f71 1 73"/>
                  <a:gd name="f101" fmla="*/ f72 1 66"/>
                  <a:gd name="f102" fmla="*/ f73 1 73"/>
                  <a:gd name="f103" fmla="*/ f74 1 66"/>
                  <a:gd name="f104" fmla="*/ f75 1 73"/>
                  <a:gd name="f105" fmla="*/ f76 1 73"/>
                  <a:gd name="f106" fmla="*/ f77 1 66"/>
                  <a:gd name="f107" fmla="*/ f78 1 73"/>
                  <a:gd name="f108" fmla="*/ f79 1 66"/>
                  <a:gd name="f109" fmla="*/ f80 1 73"/>
                  <a:gd name="f110" fmla="*/ f81 1 66"/>
                  <a:gd name="f111" fmla="*/ f82 1 73"/>
                  <a:gd name="f112" fmla="*/ f83 1 66"/>
                  <a:gd name="f113" fmla="*/ f84 1 66"/>
                  <a:gd name="f114" fmla="*/ f85 1 73"/>
                  <a:gd name="f115" fmla="*/ f86 1 66"/>
                  <a:gd name="f116" fmla="*/ f87 1 73"/>
                  <a:gd name="f117" fmla="*/ f88 1 66"/>
                  <a:gd name="f118" fmla="*/ f89 1 73"/>
                  <a:gd name="f119" fmla="*/ f90 1 73"/>
                  <a:gd name="f120" fmla="*/ f91 1 73"/>
                  <a:gd name="f121" fmla="*/ f92 1 66"/>
                  <a:gd name="f122" fmla="*/ f93 1 73"/>
                  <a:gd name="f123" fmla="*/ f94 1 66"/>
                  <a:gd name="f124" fmla="*/ f95 1 73"/>
                  <a:gd name="f125" fmla="*/ 0 1 f66"/>
                  <a:gd name="f126" fmla="*/ f60 1 f66"/>
                  <a:gd name="f127" fmla="*/ 0 1 f67"/>
                  <a:gd name="f128" fmla="*/ f61 1 f67"/>
                  <a:gd name="f129" fmla="*/ f97 1 f66"/>
                  <a:gd name="f130" fmla="*/ f98 1 f67"/>
                  <a:gd name="f131" fmla="*/ f99 1 f66"/>
                  <a:gd name="f132" fmla="*/ f100 1 f67"/>
                  <a:gd name="f133" fmla="*/ f101 1 f66"/>
                  <a:gd name="f134" fmla="*/ f102 1 f67"/>
                  <a:gd name="f135" fmla="*/ f103 1 f66"/>
                  <a:gd name="f136" fmla="*/ f104 1 f67"/>
                  <a:gd name="f137" fmla="*/ f105 1 f67"/>
                  <a:gd name="f138" fmla="*/ f106 1 f66"/>
                  <a:gd name="f139" fmla="*/ f107 1 f67"/>
                  <a:gd name="f140" fmla="*/ f108 1 f66"/>
                  <a:gd name="f141" fmla="*/ f109 1 f67"/>
                  <a:gd name="f142" fmla="*/ f110 1 f66"/>
                  <a:gd name="f143" fmla="*/ f111 1 f67"/>
                  <a:gd name="f144" fmla="*/ f112 1 f66"/>
                  <a:gd name="f145" fmla="*/ f113 1 f66"/>
                  <a:gd name="f146" fmla="*/ f114 1 f67"/>
                  <a:gd name="f147" fmla="*/ f115 1 f66"/>
                  <a:gd name="f148" fmla="*/ f116 1 f67"/>
                  <a:gd name="f149" fmla="*/ f117 1 f66"/>
                  <a:gd name="f150" fmla="*/ f118 1 f67"/>
                  <a:gd name="f151" fmla="*/ f119 1 f67"/>
                  <a:gd name="f152" fmla="*/ f120 1 f67"/>
                  <a:gd name="f153" fmla="*/ f121 1 f66"/>
                  <a:gd name="f154" fmla="*/ f122 1 f67"/>
                  <a:gd name="f155" fmla="*/ f123 1 f66"/>
                  <a:gd name="f156" fmla="*/ f124 1 f67"/>
                  <a:gd name="f157" fmla="*/ f125 f57 1"/>
                  <a:gd name="f158" fmla="*/ f126 f57 1"/>
                  <a:gd name="f159" fmla="*/ f128 f58 1"/>
                  <a:gd name="f160" fmla="*/ f127 f58 1"/>
                  <a:gd name="f161" fmla="*/ f129 f57 1"/>
                  <a:gd name="f162" fmla="*/ f130 f58 1"/>
                  <a:gd name="f163" fmla="*/ f131 f57 1"/>
                  <a:gd name="f164" fmla="*/ f132 f58 1"/>
                  <a:gd name="f165" fmla="*/ f133 f57 1"/>
                  <a:gd name="f166" fmla="*/ f134 f58 1"/>
                  <a:gd name="f167" fmla="*/ f135 f57 1"/>
                  <a:gd name="f168" fmla="*/ f136 f58 1"/>
                  <a:gd name="f169" fmla="*/ f137 f58 1"/>
                  <a:gd name="f170" fmla="*/ f138 f57 1"/>
                  <a:gd name="f171" fmla="*/ f139 f58 1"/>
                  <a:gd name="f172" fmla="*/ f140 f57 1"/>
                  <a:gd name="f173" fmla="*/ f141 f58 1"/>
                  <a:gd name="f174" fmla="*/ f142 f57 1"/>
                  <a:gd name="f175" fmla="*/ f143 f58 1"/>
                  <a:gd name="f176" fmla="*/ f144 f57 1"/>
                  <a:gd name="f177" fmla="*/ f145 f57 1"/>
                  <a:gd name="f178" fmla="*/ f146 f58 1"/>
                  <a:gd name="f179" fmla="*/ f147 f57 1"/>
                  <a:gd name="f180" fmla="*/ f148 f58 1"/>
                  <a:gd name="f181" fmla="*/ f149 f57 1"/>
                  <a:gd name="f182" fmla="*/ f150 f58 1"/>
                  <a:gd name="f183" fmla="*/ f151 f58 1"/>
                  <a:gd name="f184" fmla="*/ f152 f58 1"/>
                  <a:gd name="f185" fmla="*/ f153 f57 1"/>
                  <a:gd name="f186" fmla="*/ f154 f58 1"/>
                  <a:gd name="f187" fmla="*/ f155 f57 1"/>
                  <a:gd name="f188" fmla="*/ f156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6">
                    <a:pos x="f161" y="f162"/>
                  </a:cxn>
                  <a:cxn ang="f96">
                    <a:pos x="f163" y="f164"/>
                  </a:cxn>
                  <a:cxn ang="f96">
                    <a:pos x="f165" y="f166"/>
                  </a:cxn>
                  <a:cxn ang="f96">
                    <a:pos x="f167" y="f168"/>
                  </a:cxn>
                  <a:cxn ang="f96">
                    <a:pos x="f167" y="f169"/>
                  </a:cxn>
                  <a:cxn ang="f96">
                    <a:pos x="f170" y="f171"/>
                  </a:cxn>
                  <a:cxn ang="f96">
                    <a:pos x="f172" y="f173"/>
                  </a:cxn>
                  <a:cxn ang="f96">
                    <a:pos x="f174" y="f175"/>
                  </a:cxn>
                  <a:cxn ang="f96">
                    <a:pos x="f176" y="f166"/>
                  </a:cxn>
                  <a:cxn ang="f96">
                    <a:pos x="f177" y="f178"/>
                  </a:cxn>
                  <a:cxn ang="f96">
                    <a:pos x="f179" y="f180"/>
                  </a:cxn>
                  <a:cxn ang="f96">
                    <a:pos x="f181" y="f182"/>
                  </a:cxn>
                  <a:cxn ang="f96">
                    <a:pos x="f172" y="f183"/>
                  </a:cxn>
                  <a:cxn ang="f96">
                    <a:pos x="f167" y="f184"/>
                  </a:cxn>
                  <a:cxn ang="f96">
                    <a:pos x="f185" y="f186"/>
                  </a:cxn>
                  <a:cxn ang="f96">
                    <a:pos x="f187" y="f188"/>
                  </a:cxn>
                  <a:cxn ang="f96">
                    <a:pos x="f161" y="f162"/>
                  </a:cxn>
                </a:cxnLst>
                <a:rect l="f157" t="f160" r="f158" b="f159"/>
                <a:pathLst>
                  <a:path w="66" h="73">
                    <a:moveTo>
                      <a:pt x="f6" y="f8"/>
                    </a:move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3" y="f18"/>
                    </a:cubicBezTo>
                    <a:cubicBezTo>
                      <a:pt x="f19" y="f15"/>
                      <a:pt x="f20" y="f18"/>
                      <a:pt x="f11" y="f16"/>
                    </a:cubicBezTo>
                    <a:cubicBezTo>
                      <a:pt x="f21" y="f14"/>
                      <a:pt x="f22" y="f23"/>
                      <a:pt x="f11" y="f24"/>
                    </a:cubicBezTo>
                    <a:cubicBezTo>
                      <a:pt x="f15" y="f25"/>
                      <a:pt x="f19" y="f26"/>
                      <a:pt x="f22" y="f27"/>
                    </a:cubicBezTo>
                    <a:cubicBezTo>
                      <a:pt x="f28" y="f7"/>
                      <a:pt x="f29" y="f30"/>
                      <a:pt x="f31" y="f30"/>
                    </a:cubicBezTo>
                    <a:cubicBezTo>
                      <a:pt x="f32" y="f27"/>
                      <a:pt x="f33" y="f34"/>
                      <a:pt x="f35" y="f23"/>
                    </a:cubicBezTo>
                    <a:cubicBezTo>
                      <a:pt x="f36" y="f14"/>
                      <a:pt x="f36" y="f16"/>
                      <a:pt x="f37" y="f18"/>
                    </a:cubicBezTo>
                    <a:cubicBezTo>
                      <a:pt x="f38" y="f15"/>
                      <a:pt x="f5" y="f15"/>
                      <a:pt x="f39" y="f19"/>
                    </a:cubicBezTo>
                    <a:cubicBezTo>
                      <a:pt x="f39" y="f22"/>
                      <a:pt x="f5" y="f28"/>
                      <a:pt x="f38" y="f40"/>
                    </a:cubicBezTo>
                    <a:cubicBezTo>
                      <a:pt x="f35" y="f41"/>
                      <a:pt x="f42" y="f32"/>
                      <a:pt x="f43" y="f33"/>
                    </a:cubicBezTo>
                    <a:cubicBezTo>
                      <a:pt x="f44" y="f45"/>
                      <a:pt x="f46" y="f5"/>
                      <a:pt x="f31" y="f36"/>
                    </a:cubicBezTo>
                    <a:cubicBezTo>
                      <a:pt x="f29" y="f47"/>
                      <a:pt x="f8" y="f42"/>
                      <a:pt x="f11" y="f48"/>
                    </a:cubicBezTo>
                    <a:cubicBezTo>
                      <a:pt x="f18" y="f49"/>
                      <a:pt x="f12" y="f43"/>
                      <a:pt x="f9" y="f50"/>
                    </a:cubicBezTo>
                    <a:cubicBezTo>
                      <a:pt x="f25" y="f51"/>
                      <a:pt x="f52" y="f53"/>
                      <a:pt x="f52" y="f54"/>
                    </a:cubicBezTo>
                    <a:cubicBezTo>
                      <a:pt x="f52" y="f31"/>
                      <a:pt x="f6" y="f55"/>
                      <a:pt x="f6" y="f8"/>
                    </a:cubicBezTo>
                    <a:close/>
                  </a:path>
                </a:pathLst>
              </a:custGeom>
              <a:solidFill>
                <a:srgbClr val="127BC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0" name="Freeform 801">
                <a:extLst>
                  <a:ext uri="{FF2B5EF4-FFF2-40B4-BE49-F238E27FC236}">
                    <a16:creationId xmlns:a16="http://schemas.microsoft.com/office/drawing/2014/main" id="{D6C7C36E-36CC-4557-08CC-6DE9AD05EF52}"/>
                  </a:ext>
                </a:extLst>
              </p:cNvPr>
              <p:cNvSpPr/>
              <p:nvPr/>
            </p:nvSpPr>
            <p:spPr>
              <a:xfrm>
                <a:off x="6838953" y="4376739"/>
                <a:ext cx="152403" cy="15557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4"/>
                  <a:gd name="f7" fmla="val 65"/>
                  <a:gd name="f8" fmla="val 16"/>
                  <a:gd name="f9" fmla="val 42"/>
                  <a:gd name="f10" fmla="val 7"/>
                  <a:gd name="f11" fmla="val 39"/>
                  <a:gd name="f12" fmla="val 5"/>
                  <a:gd name="f13" fmla="val 31"/>
                  <a:gd name="f14" fmla="val 23"/>
                  <a:gd name="f15" fmla="val 19"/>
                  <a:gd name="f16" fmla="val 2"/>
                  <a:gd name="f17" fmla="val 20"/>
                  <a:gd name="f18" fmla="val 17"/>
                  <a:gd name="f19" fmla="val 8"/>
                  <a:gd name="f20" fmla="val 15"/>
                  <a:gd name="f21" fmla="val 12"/>
                  <a:gd name="f22" fmla="val 4"/>
                  <a:gd name="f23" fmla="val 26"/>
                  <a:gd name="f24" fmla="val 34"/>
                  <a:gd name="f25" fmla="val 40"/>
                  <a:gd name="f26" fmla="val 9"/>
                  <a:gd name="f27" fmla="val 11"/>
                  <a:gd name="f28" fmla="val 45"/>
                  <a:gd name="f29" fmla="val 48"/>
                  <a:gd name="f30" fmla="val 10"/>
                  <a:gd name="f31" fmla="val 60"/>
                  <a:gd name="f32" fmla="val 62"/>
                  <a:gd name="f33" fmla="val 32"/>
                  <a:gd name="f34" fmla="val 41"/>
                  <a:gd name="f35" fmla="val 50"/>
                  <a:gd name="f36" fmla="val 53"/>
                  <a:gd name="f37" fmla="val 59"/>
                  <a:gd name="f38" fmla="val 55"/>
                  <a:gd name="f39" fmla="val 58"/>
                  <a:gd name="f40" fmla="val 47"/>
                  <a:gd name="f41" fmla="val 61"/>
                  <a:gd name="f42" fmla="val 57"/>
                  <a:gd name="f43" fmla="val 38"/>
                  <a:gd name="f44" fmla="val 56"/>
                  <a:gd name="f45" fmla="val 36"/>
                  <a:gd name="f46" fmla="val 29"/>
                  <a:gd name="f47" fmla="val 24"/>
                  <a:gd name="f48" fmla="val 22"/>
                  <a:gd name="f49" fmla="val 18"/>
                  <a:gd name="f50" fmla="val 14"/>
                  <a:gd name="f51" fmla="val 51"/>
                  <a:gd name="f52" fmla="val 13"/>
                  <a:gd name="f53" fmla="val 49"/>
                  <a:gd name="f54" fmla="val 46"/>
                  <a:gd name="f55" fmla="+- 0 0 -90"/>
                  <a:gd name="f56" fmla="*/ f3 1 64"/>
                  <a:gd name="f57" fmla="*/ f4 1 65"/>
                  <a:gd name="f58" fmla="val f5"/>
                  <a:gd name="f59" fmla="val f6"/>
                  <a:gd name="f60" fmla="val f7"/>
                  <a:gd name="f61" fmla="*/ f55 f0 1"/>
                  <a:gd name="f62" fmla="+- f60 0 f58"/>
                  <a:gd name="f63" fmla="+- f59 0 f58"/>
                  <a:gd name="f64" fmla="*/ f61 1 f2"/>
                  <a:gd name="f65" fmla="*/ f63 1 64"/>
                  <a:gd name="f66" fmla="*/ f62 1 65"/>
                  <a:gd name="f67" fmla="*/ 16 f63 1"/>
                  <a:gd name="f68" fmla="*/ 42 f62 1"/>
                  <a:gd name="f69" fmla="*/ 5 f63 1"/>
                  <a:gd name="f70" fmla="*/ 23 f62 1"/>
                  <a:gd name="f71" fmla="*/ 0 f63 1"/>
                  <a:gd name="f72" fmla="*/ 17 f62 1"/>
                  <a:gd name="f73" fmla="*/ 19 f63 1"/>
                  <a:gd name="f74" fmla="*/ 4 f62 1"/>
                  <a:gd name="f75" fmla="*/ 40 f63 1"/>
                  <a:gd name="f76" fmla="*/ 9 f62 1"/>
                  <a:gd name="f77" fmla="*/ 48 f63 1"/>
                  <a:gd name="f78" fmla="*/ 10 f62 1"/>
                  <a:gd name="f79" fmla="*/ 64 f63 1"/>
                  <a:gd name="f80" fmla="*/ 60 f63 1"/>
                  <a:gd name="f81" fmla="*/ 50 f62 1"/>
                  <a:gd name="f82" fmla="*/ 58 f63 1"/>
                  <a:gd name="f83" fmla="*/ 58 f62 1"/>
                  <a:gd name="f84" fmla="*/ 47 f63 1"/>
                  <a:gd name="f85" fmla="*/ 61 f62 1"/>
                  <a:gd name="f86" fmla="*/ 57 f62 1"/>
                  <a:gd name="f87" fmla="*/ 34 f63 1"/>
                  <a:gd name="f88" fmla="*/ 26 f63 1"/>
                  <a:gd name="f89" fmla="*/ 20 f63 1"/>
                  <a:gd name="f90" fmla="*/ 14 f63 1"/>
                  <a:gd name="f91" fmla="*/ 9 f63 1"/>
                  <a:gd name="f92" fmla="*/ 53 f62 1"/>
                  <a:gd name="f93" fmla="*/ 13 f63 1"/>
                  <a:gd name="f94" fmla="*/ 49 f62 1"/>
                  <a:gd name="f95" fmla="+- f64 0 f1"/>
                  <a:gd name="f96" fmla="*/ f67 1 64"/>
                  <a:gd name="f97" fmla="*/ f68 1 65"/>
                  <a:gd name="f98" fmla="*/ f69 1 64"/>
                  <a:gd name="f99" fmla="*/ f70 1 65"/>
                  <a:gd name="f100" fmla="*/ f71 1 64"/>
                  <a:gd name="f101" fmla="*/ f72 1 65"/>
                  <a:gd name="f102" fmla="*/ f73 1 64"/>
                  <a:gd name="f103" fmla="*/ f74 1 65"/>
                  <a:gd name="f104" fmla="*/ f75 1 64"/>
                  <a:gd name="f105" fmla="*/ f76 1 65"/>
                  <a:gd name="f106" fmla="*/ f77 1 64"/>
                  <a:gd name="f107" fmla="*/ f78 1 65"/>
                  <a:gd name="f108" fmla="*/ f79 1 64"/>
                  <a:gd name="f109" fmla="*/ f80 1 64"/>
                  <a:gd name="f110" fmla="*/ f81 1 65"/>
                  <a:gd name="f111" fmla="*/ f82 1 64"/>
                  <a:gd name="f112" fmla="*/ f83 1 65"/>
                  <a:gd name="f113" fmla="*/ f84 1 64"/>
                  <a:gd name="f114" fmla="*/ f85 1 65"/>
                  <a:gd name="f115" fmla="*/ f86 1 65"/>
                  <a:gd name="f116" fmla="*/ f87 1 64"/>
                  <a:gd name="f117" fmla="*/ f88 1 64"/>
                  <a:gd name="f118" fmla="*/ f89 1 64"/>
                  <a:gd name="f119" fmla="*/ f90 1 64"/>
                  <a:gd name="f120" fmla="*/ f91 1 64"/>
                  <a:gd name="f121" fmla="*/ f92 1 65"/>
                  <a:gd name="f122" fmla="*/ f93 1 64"/>
                  <a:gd name="f123" fmla="*/ f94 1 65"/>
                  <a:gd name="f124" fmla="*/ 0 1 f65"/>
                  <a:gd name="f125" fmla="*/ f59 1 f65"/>
                  <a:gd name="f126" fmla="*/ 0 1 f66"/>
                  <a:gd name="f127" fmla="*/ f60 1 f66"/>
                  <a:gd name="f128" fmla="*/ f96 1 f65"/>
                  <a:gd name="f129" fmla="*/ f97 1 f66"/>
                  <a:gd name="f130" fmla="*/ f98 1 f65"/>
                  <a:gd name="f131" fmla="*/ f99 1 f66"/>
                  <a:gd name="f132" fmla="*/ f100 1 f65"/>
                  <a:gd name="f133" fmla="*/ f101 1 f66"/>
                  <a:gd name="f134" fmla="*/ f102 1 f65"/>
                  <a:gd name="f135" fmla="*/ f103 1 f66"/>
                  <a:gd name="f136" fmla="*/ f104 1 f65"/>
                  <a:gd name="f137" fmla="*/ f105 1 f66"/>
                  <a:gd name="f138" fmla="*/ f106 1 f65"/>
                  <a:gd name="f139" fmla="*/ f107 1 f66"/>
                  <a:gd name="f140" fmla="*/ f108 1 f65"/>
                  <a:gd name="f141" fmla="*/ f109 1 f65"/>
                  <a:gd name="f142" fmla="*/ f110 1 f66"/>
                  <a:gd name="f143" fmla="*/ f111 1 f65"/>
                  <a:gd name="f144" fmla="*/ f112 1 f66"/>
                  <a:gd name="f145" fmla="*/ f113 1 f65"/>
                  <a:gd name="f146" fmla="*/ f114 1 f66"/>
                  <a:gd name="f147" fmla="*/ f115 1 f66"/>
                  <a:gd name="f148" fmla="*/ f116 1 f65"/>
                  <a:gd name="f149" fmla="*/ f117 1 f65"/>
                  <a:gd name="f150" fmla="*/ f118 1 f65"/>
                  <a:gd name="f151" fmla="*/ f119 1 f65"/>
                  <a:gd name="f152" fmla="*/ f120 1 f65"/>
                  <a:gd name="f153" fmla="*/ f121 1 f66"/>
                  <a:gd name="f154" fmla="*/ f122 1 f65"/>
                  <a:gd name="f155" fmla="*/ f123 1 f66"/>
                  <a:gd name="f156" fmla="*/ f124 f56 1"/>
                  <a:gd name="f157" fmla="*/ f125 f56 1"/>
                  <a:gd name="f158" fmla="*/ f127 f57 1"/>
                  <a:gd name="f159" fmla="*/ f126 f57 1"/>
                  <a:gd name="f160" fmla="*/ f128 f56 1"/>
                  <a:gd name="f161" fmla="*/ f129 f57 1"/>
                  <a:gd name="f162" fmla="*/ f130 f56 1"/>
                  <a:gd name="f163" fmla="*/ f131 f57 1"/>
                  <a:gd name="f164" fmla="*/ f132 f56 1"/>
                  <a:gd name="f165" fmla="*/ f133 f57 1"/>
                  <a:gd name="f166" fmla="*/ f134 f56 1"/>
                  <a:gd name="f167" fmla="*/ f135 f57 1"/>
                  <a:gd name="f168" fmla="*/ f136 f56 1"/>
                  <a:gd name="f169" fmla="*/ f137 f57 1"/>
                  <a:gd name="f170" fmla="*/ f138 f56 1"/>
                  <a:gd name="f171" fmla="*/ f139 f57 1"/>
                  <a:gd name="f172" fmla="*/ f140 f56 1"/>
                  <a:gd name="f173" fmla="*/ f141 f56 1"/>
                  <a:gd name="f174" fmla="*/ f142 f57 1"/>
                  <a:gd name="f175" fmla="*/ f143 f56 1"/>
                  <a:gd name="f176" fmla="*/ f144 f57 1"/>
                  <a:gd name="f177" fmla="*/ f145 f56 1"/>
                  <a:gd name="f178" fmla="*/ f146 f57 1"/>
                  <a:gd name="f179" fmla="*/ f147 f57 1"/>
                  <a:gd name="f180" fmla="*/ f148 f56 1"/>
                  <a:gd name="f181" fmla="*/ f149 f56 1"/>
                  <a:gd name="f182" fmla="*/ f150 f56 1"/>
                  <a:gd name="f183" fmla="*/ f151 f56 1"/>
                  <a:gd name="f184" fmla="*/ f152 f56 1"/>
                  <a:gd name="f185" fmla="*/ f153 f57 1"/>
                  <a:gd name="f186" fmla="*/ f154 f56 1"/>
                  <a:gd name="f187" fmla="*/ f155 f5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5">
                    <a:pos x="f160" y="f161"/>
                  </a:cxn>
                  <a:cxn ang="f95">
                    <a:pos x="f162" y="f163"/>
                  </a:cxn>
                  <a:cxn ang="f95">
                    <a:pos x="f164" y="f165"/>
                  </a:cxn>
                  <a:cxn ang="f95">
                    <a:pos x="f166" y="f167"/>
                  </a:cxn>
                  <a:cxn ang="f95">
                    <a:pos x="f168" y="f169"/>
                  </a:cxn>
                  <a:cxn ang="f95">
                    <a:pos x="f170" y="f171"/>
                  </a:cxn>
                  <a:cxn ang="f95">
                    <a:pos x="f172" y="f163"/>
                  </a:cxn>
                  <a:cxn ang="f95">
                    <a:pos x="f173" y="f174"/>
                  </a:cxn>
                  <a:cxn ang="f95">
                    <a:pos x="f175" y="f176"/>
                  </a:cxn>
                  <a:cxn ang="f95">
                    <a:pos x="f177" y="f178"/>
                  </a:cxn>
                  <a:cxn ang="f95">
                    <a:pos x="f168" y="f179"/>
                  </a:cxn>
                  <a:cxn ang="f95">
                    <a:pos x="f180" y="f179"/>
                  </a:cxn>
                  <a:cxn ang="f95">
                    <a:pos x="f181" y="f176"/>
                  </a:cxn>
                  <a:cxn ang="f95">
                    <a:pos x="f182" y="f179"/>
                  </a:cxn>
                  <a:cxn ang="f95">
                    <a:pos x="f183" y="f179"/>
                  </a:cxn>
                  <a:cxn ang="f95">
                    <a:pos x="f184" y="f185"/>
                  </a:cxn>
                  <a:cxn ang="f95">
                    <a:pos x="f186" y="f187"/>
                  </a:cxn>
                  <a:cxn ang="f95">
                    <a:pos x="f160" y="f161"/>
                  </a:cxn>
                </a:cxnLst>
                <a:rect l="f156" t="f159" r="f157" b="f158"/>
                <a:pathLst>
                  <a:path w="64" h="65">
                    <a:moveTo>
                      <a:pt x="f8" y="f9"/>
                    </a:moveTo>
                    <a:cubicBezTo>
                      <a:pt x="f10" y="f11"/>
                      <a:pt x="f12" y="f13"/>
                      <a:pt x="f12" y="f14"/>
                    </a:cubicBezTo>
                    <a:cubicBezTo>
                      <a:pt x="f12" y="f15"/>
                      <a:pt x="f16" y="f17"/>
                      <a:pt x="f5" y="f18"/>
                    </a:cubicBezTo>
                    <a:cubicBezTo>
                      <a:pt x="f19" y="f20"/>
                      <a:pt x="f21" y="f10"/>
                      <a:pt x="f15" y="f22"/>
                    </a:cubicBezTo>
                    <a:cubicBezTo>
                      <a:pt x="f23" y="f5"/>
                      <a:pt x="f24" y="f16"/>
                      <a:pt x="f25" y="f26"/>
                    </a:cubicBezTo>
                    <a:cubicBezTo>
                      <a:pt x="f9" y="f27"/>
                      <a:pt x="f28" y="f27"/>
                      <a:pt x="f29" y="f30"/>
                    </a:cubicBezTo>
                    <a:cubicBezTo>
                      <a:pt x="f31" y="f26"/>
                      <a:pt x="f32" y="f30"/>
                      <a:pt x="f6" y="f14"/>
                    </a:cubicBezTo>
                    <a:cubicBezTo>
                      <a:pt x="f31" y="f33"/>
                      <a:pt x="f31" y="f34"/>
                      <a:pt x="f31" y="f35"/>
                    </a:cubicBezTo>
                    <a:cubicBezTo>
                      <a:pt x="f31" y="f36"/>
                      <a:pt x="f37" y="f38"/>
                      <a:pt x="f39" y="f39"/>
                    </a:cubicBezTo>
                    <a:cubicBezTo>
                      <a:pt x="f38" y="f7"/>
                      <a:pt x="f36" y="f7"/>
                      <a:pt x="f40" y="f41"/>
                    </a:cubicBezTo>
                    <a:cubicBezTo>
                      <a:pt x="f28" y="f31"/>
                      <a:pt x="f9" y="f39"/>
                      <a:pt x="f25" y="f42"/>
                    </a:cubicBezTo>
                    <a:cubicBezTo>
                      <a:pt x="f43" y="f44"/>
                      <a:pt x="f45" y="f38"/>
                      <a:pt x="f24" y="f42"/>
                    </a:cubicBezTo>
                    <a:cubicBezTo>
                      <a:pt x="f13" y="f31"/>
                      <a:pt x="f46" y="f37"/>
                      <a:pt x="f23" y="f39"/>
                    </a:cubicBezTo>
                    <a:cubicBezTo>
                      <a:pt x="f47" y="f42"/>
                      <a:pt x="f48" y="f42"/>
                      <a:pt x="f17" y="f42"/>
                    </a:cubicBezTo>
                    <a:cubicBezTo>
                      <a:pt x="f49" y="f42"/>
                      <a:pt x="f8" y="f42"/>
                      <a:pt x="f50" y="f42"/>
                    </a:cubicBezTo>
                    <a:cubicBezTo>
                      <a:pt x="f21" y="f44"/>
                      <a:pt x="f30" y="f38"/>
                      <a:pt x="f26" y="f36"/>
                    </a:cubicBezTo>
                    <a:cubicBezTo>
                      <a:pt x="f26" y="f51"/>
                      <a:pt x="f21" y="f51"/>
                      <a:pt x="f52" y="f53"/>
                    </a:cubicBezTo>
                    <a:cubicBezTo>
                      <a:pt x="f20" y="f29"/>
                      <a:pt x="f49" y="f54"/>
                      <a:pt x="f8" y="f9"/>
                    </a:cubicBezTo>
                    <a:close/>
                  </a:path>
                </a:pathLst>
              </a:custGeom>
              <a:solidFill>
                <a:srgbClr val="C42B7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1" name="Freeform 802">
                <a:extLst>
                  <a:ext uri="{FF2B5EF4-FFF2-40B4-BE49-F238E27FC236}">
                    <a16:creationId xmlns:a16="http://schemas.microsoft.com/office/drawing/2014/main" id="{FE7BC809-6287-6586-2276-648798E24070}"/>
                  </a:ext>
                </a:extLst>
              </p:cNvPr>
              <p:cNvSpPr/>
              <p:nvPr/>
            </p:nvSpPr>
            <p:spPr>
              <a:xfrm>
                <a:off x="6248396" y="4502148"/>
                <a:ext cx="144466" cy="11270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0"/>
                  <a:gd name="f7" fmla="val 47"/>
                  <a:gd name="f8" fmla="val 28"/>
                  <a:gd name="f9" fmla="val 4"/>
                  <a:gd name="f10" fmla="val 21"/>
                  <a:gd name="f11" fmla="val 3"/>
                  <a:gd name="f12" fmla="val 13"/>
                  <a:gd name="f13" fmla="val 7"/>
                  <a:gd name="f14" fmla="val 6"/>
                  <a:gd name="f15" fmla="val 10"/>
                  <a:gd name="f16" fmla="val 2"/>
                  <a:gd name="f17" fmla="val 18"/>
                  <a:gd name="f18" fmla="val 23"/>
                  <a:gd name="f19" fmla="val 9"/>
                  <a:gd name="f20" fmla="val 35"/>
                  <a:gd name="f21" fmla="val 43"/>
                  <a:gd name="f22" fmla="val 48"/>
                  <a:gd name="f23" fmla="val 52"/>
                  <a:gd name="f24" fmla="val 17"/>
                  <a:gd name="f25" fmla="val 54"/>
                  <a:gd name="f26" fmla="val 22"/>
                  <a:gd name="f27" fmla="val 56"/>
                  <a:gd name="f28" fmla="val 27"/>
                  <a:gd name="f29" fmla="val 32"/>
                  <a:gd name="f30" fmla="val 30"/>
                  <a:gd name="f31" fmla="val 53"/>
                  <a:gd name="f32" fmla="val 38"/>
                  <a:gd name="f33" fmla="val 50"/>
                  <a:gd name="f34" fmla="val 41"/>
                  <a:gd name="f35" fmla="val 46"/>
                  <a:gd name="f36" fmla="val 44"/>
                  <a:gd name="f37" fmla="val 39"/>
                  <a:gd name="f38" fmla="val 29"/>
                  <a:gd name="f39" fmla="val 45"/>
                  <a:gd name="f40" fmla="val 20"/>
                  <a:gd name="f41" fmla="val 36"/>
                  <a:gd name="f42" fmla="val 31"/>
                  <a:gd name="f43" fmla="+- 0 0 -90"/>
                  <a:gd name="f44" fmla="*/ f3 1 60"/>
                  <a:gd name="f45" fmla="*/ f4 1 47"/>
                  <a:gd name="f46" fmla="val f5"/>
                  <a:gd name="f47" fmla="val f6"/>
                  <a:gd name="f48" fmla="val f7"/>
                  <a:gd name="f49" fmla="*/ f43 f0 1"/>
                  <a:gd name="f50" fmla="+- f48 0 f46"/>
                  <a:gd name="f51" fmla="+- f47 0 f46"/>
                  <a:gd name="f52" fmla="*/ f49 1 f2"/>
                  <a:gd name="f53" fmla="*/ f51 1 60"/>
                  <a:gd name="f54" fmla="*/ f50 1 47"/>
                  <a:gd name="f55" fmla="*/ 0 f51 1"/>
                  <a:gd name="f56" fmla="*/ 28 f50 1"/>
                  <a:gd name="f57" fmla="*/ 7 f51 1"/>
                  <a:gd name="f58" fmla="*/ 6 f50 1"/>
                  <a:gd name="f59" fmla="*/ 18 f51 1"/>
                  <a:gd name="f60" fmla="*/ 3 f50 1"/>
                  <a:gd name="f61" fmla="*/ 35 f51 1"/>
                  <a:gd name="f62" fmla="*/ 7 f50 1"/>
                  <a:gd name="f63" fmla="*/ 52 f51 1"/>
                  <a:gd name="f64" fmla="*/ 17 f50 1"/>
                  <a:gd name="f65" fmla="*/ 60 f51 1"/>
                  <a:gd name="f66" fmla="*/ 32 f50 1"/>
                  <a:gd name="f67" fmla="*/ 50 f51 1"/>
                  <a:gd name="f68" fmla="*/ 41 f50 1"/>
                  <a:gd name="f69" fmla="*/ 39 f51 1"/>
                  <a:gd name="f70" fmla="*/ 44 f50 1"/>
                  <a:gd name="f71" fmla="*/ 10 f51 1"/>
                  <a:gd name="f72" fmla="*/ 38 f50 1"/>
                  <a:gd name="f73" fmla="+- f52 0 f1"/>
                  <a:gd name="f74" fmla="*/ f55 1 60"/>
                  <a:gd name="f75" fmla="*/ f56 1 47"/>
                  <a:gd name="f76" fmla="*/ f57 1 60"/>
                  <a:gd name="f77" fmla="*/ f58 1 47"/>
                  <a:gd name="f78" fmla="*/ f59 1 60"/>
                  <a:gd name="f79" fmla="*/ f60 1 47"/>
                  <a:gd name="f80" fmla="*/ f61 1 60"/>
                  <a:gd name="f81" fmla="*/ f62 1 47"/>
                  <a:gd name="f82" fmla="*/ f63 1 60"/>
                  <a:gd name="f83" fmla="*/ f64 1 47"/>
                  <a:gd name="f84" fmla="*/ f65 1 60"/>
                  <a:gd name="f85" fmla="*/ f66 1 47"/>
                  <a:gd name="f86" fmla="*/ f67 1 60"/>
                  <a:gd name="f87" fmla="*/ f68 1 47"/>
                  <a:gd name="f88" fmla="*/ f69 1 60"/>
                  <a:gd name="f89" fmla="*/ f70 1 47"/>
                  <a:gd name="f90" fmla="*/ f71 1 60"/>
                  <a:gd name="f91" fmla="*/ f72 1 47"/>
                  <a:gd name="f92" fmla="*/ 0 1 f53"/>
                  <a:gd name="f93" fmla="*/ f47 1 f53"/>
                  <a:gd name="f94" fmla="*/ 0 1 f54"/>
                  <a:gd name="f95" fmla="*/ f48 1 f54"/>
                  <a:gd name="f96" fmla="*/ f74 1 f53"/>
                  <a:gd name="f97" fmla="*/ f75 1 f54"/>
                  <a:gd name="f98" fmla="*/ f76 1 f53"/>
                  <a:gd name="f99" fmla="*/ f77 1 f54"/>
                  <a:gd name="f100" fmla="*/ f78 1 f53"/>
                  <a:gd name="f101" fmla="*/ f79 1 f54"/>
                  <a:gd name="f102" fmla="*/ f80 1 f53"/>
                  <a:gd name="f103" fmla="*/ f81 1 f54"/>
                  <a:gd name="f104" fmla="*/ f82 1 f53"/>
                  <a:gd name="f105" fmla="*/ f83 1 f54"/>
                  <a:gd name="f106" fmla="*/ f84 1 f53"/>
                  <a:gd name="f107" fmla="*/ f85 1 f54"/>
                  <a:gd name="f108" fmla="*/ f86 1 f53"/>
                  <a:gd name="f109" fmla="*/ f87 1 f54"/>
                  <a:gd name="f110" fmla="*/ f88 1 f53"/>
                  <a:gd name="f111" fmla="*/ f89 1 f54"/>
                  <a:gd name="f112" fmla="*/ f90 1 f53"/>
                  <a:gd name="f113" fmla="*/ f91 1 f54"/>
                  <a:gd name="f114" fmla="*/ f92 f44 1"/>
                  <a:gd name="f115" fmla="*/ f93 f44 1"/>
                  <a:gd name="f116" fmla="*/ f95 f45 1"/>
                  <a:gd name="f117" fmla="*/ f94 f45 1"/>
                  <a:gd name="f118" fmla="*/ f96 f44 1"/>
                  <a:gd name="f119" fmla="*/ f97 f45 1"/>
                  <a:gd name="f120" fmla="*/ f98 f44 1"/>
                  <a:gd name="f121" fmla="*/ f99 f45 1"/>
                  <a:gd name="f122" fmla="*/ f100 f44 1"/>
                  <a:gd name="f123" fmla="*/ f101 f45 1"/>
                  <a:gd name="f124" fmla="*/ f102 f44 1"/>
                  <a:gd name="f125" fmla="*/ f103 f45 1"/>
                  <a:gd name="f126" fmla="*/ f104 f44 1"/>
                  <a:gd name="f127" fmla="*/ f105 f45 1"/>
                  <a:gd name="f128" fmla="*/ f106 f44 1"/>
                  <a:gd name="f129" fmla="*/ f107 f45 1"/>
                  <a:gd name="f130" fmla="*/ f108 f44 1"/>
                  <a:gd name="f131" fmla="*/ f109 f45 1"/>
                  <a:gd name="f132" fmla="*/ f110 f44 1"/>
                  <a:gd name="f133" fmla="*/ f111 f45 1"/>
                  <a:gd name="f134" fmla="*/ f112 f44 1"/>
                  <a:gd name="f135" fmla="*/ f113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3">
                    <a:pos x="f118" y="f119"/>
                  </a:cxn>
                  <a:cxn ang="f73">
                    <a:pos x="f120" y="f121"/>
                  </a:cxn>
                  <a:cxn ang="f73">
                    <a:pos x="f122" y="f123"/>
                  </a:cxn>
                  <a:cxn ang="f73">
                    <a:pos x="f124" y="f125"/>
                  </a:cxn>
                  <a:cxn ang="f73">
                    <a:pos x="f126" y="f127"/>
                  </a:cxn>
                  <a:cxn ang="f73">
                    <a:pos x="f128" y="f129"/>
                  </a:cxn>
                  <a:cxn ang="f73">
                    <a:pos x="f130" y="f131"/>
                  </a:cxn>
                  <a:cxn ang="f73">
                    <a:pos x="f132" y="f133"/>
                  </a:cxn>
                  <a:cxn ang="f73">
                    <a:pos x="f134" y="f135"/>
                  </a:cxn>
                  <a:cxn ang="f73">
                    <a:pos x="f118" y="f119"/>
                  </a:cxn>
                </a:cxnLst>
                <a:rect l="f114" t="f117" r="f115" b="f116"/>
                <a:pathLst>
                  <a:path w="60" h="4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2" y="f5"/>
                      <a:pt x="f17" y="f11"/>
                    </a:cubicBezTo>
                    <a:cubicBezTo>
                      <a:pt x="f18" y="f14"/>
                      <a:pt x="f8" y="f19"/>
                      <a:pt x="f20" y="f13"/>
                    </a:cubicBezTo>
                    <a:cubicBezTo>
                      <a:pt x="f21" y="f9"/>
                      <a:pt x="f22" y="f15"/>
                      <a:pt x="f23" y="f24"/>
                    </a:cubicBezTo>
                    <a:cubicBezTo>
                      <a:pt x="f25" y="f26"/>
                      <a:pt x="f27" y="f28"/>
                      <a:pt x="f6" y="f29"/>
                    </a:cubicBezTo>
                    <a:cubicBezTo>
                      <a:pt x="f23" y="f30"/>
                      <a:pt x="f31" y="f32"/>
                      <a:pt x="f33" y="f34"/>
                    </a:cubicBezTo>
                    <a:cubicBezTo>
                      <a:pt x="f35" y="f21"/>
                      <a:pt x="f36" y="f7"/>
                      <a:pt x="f37" y="f36"/>
                    </a:cubicBezTo>
                    <a:cubicBezTo>
                      <a:pt x="f38" y="f39"/>
                      <a:pt x="f40" y="f34"/>
                      <a:pt x="f15" y="f32"/>
                    </a:cubicBezTo>
                    <a:cubicBezTo>
                      <a:pt x="f14" y="f41"/>
                      <a:pt x="f9" y="f42"/>
                      <a:pt x="f5" y="f8"/>
                    </a:cubicBezTo>
                    <a:close/>
                  </a:path>
                </a:pathLst>
              </a:custGeom>
              <a:solidFill>
                <a:srgbClr val="732A65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2" name="Freeform 803">
                <a:extLst>
                  <a:ext uri="{FF2B5EF4-FFF2-40B4-BE49-F238E27FC236}">
                    <a16:creationId xmlns:a16="http://schemas.microsoft.com/office/drawing/2014/main" id="{EEA31790-4BB8-AF7C-3FCC-947F333DD03E}"/>
                  </a:ext>
                </a:extLst>
              </p:cNvPr>
              <p:cNvSpPr/>
              <p:nvPr/>
            </p:nvSpPr>
            <p:spPr>
              <a:xfrm>
                <a:off x="6626227" y="4800600"/>
                <a:ext cx="133346" cy="13493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6"/>
                  <a:gd name="f7" fmla="val 48"/>
                  <a:gd name="f8" fmla="val 43"/>
                  <a:gd name="f9" fmla="val 54"/>
                  <a:gd name="f10" fmla="val 35"/>
                  <a:gd name="f11" fmla="val 28"/>
                  <a:gd name="f12" fmla="val 47"/>
                  <a:gd name="f13" fmla="val 25"/>
                  <a:gd name="f14" fmla="val 23"/>
                  <a:gd name="f15" fmla="val 41"/>
                  <a:gd name="f16" fmla="val 18"/>
                  <a:gd name="f17" fmla="val 10"/>
                  <a:gd name="f18" fmla="val 4"/>
                  <a:gd name="f19" fmla="val 34"/>
                  <a:gd name="f20" fmla="val 3"/>
                  <a:gd name="f21" fmla="val 22"/>
                  <a:gd name="f22" fmla="val 2"/>
                  <a:gd name="f23" fmla="val 13"/>
                  <a:gd name="f24" fmla="val 8"/>
                  <a:gd name="f25" fmla="val 6"/>
                  <a:gd name="f26" fmla="val 12"/>
                  <a:gd name="f27" fmla="val 11"/>
                  <a:gd name="f28" fmla="val 16"/>
                  <a:gd name="f29" fmla="val 1"/>
                  <a:gd name="f30" fmla="val 20"/>
                  <a:gd name="f31" fmla="val 24"/>
                  <a:gd name="f32" fmla="val 5"/>
                  <a:gd name="f33" fmla="val 32"/>
                  <a:gd name="f34" fmla="val 30"/>
                  <a:gd name="f35" fmla="val 14"/>
                  <a:gd name="f36" fmla="val 33"/>
                  <a:gd name="f37" fmla="val 38"/>
                  <a:gd name="f38" fmla="val 42"/>
                  <a:gd name="f39" fmla="val 45"/>
                  <a:gd name="f40" fmla="val 50"/>
                  <a:gd name="f41" fmla="val 52"/>
                  <a:gd name="f42" fmla="val 53"/>
                  <a:gd name="f43" fmla="val 51"/>
                  <a:gd name="f44" fmla="val 37"/>
                  <a:gd name="f45" fmla="val 39"/>
                  <a:gd name="f46" fmla="+- 0 0 -90"/>
                  <a:gd name="f47" fmla="*/ f3 1 56"/>
                  <a:gd name="f48" fmla="*/ f4 1 56"/>
                  <a:gd name="f49" fmla="val f5"/>
                  <a:gd name="f50" fmla="val f6"/>
                  <a:gd name="f51" fmla="*/ f46 f0 1"/>
                  <a:gd name="f52" fmla="+- f50 0 f49"/>
                  <a:gd name="f53" fmla="*/ f51 1 f2"/>
                  <a:gd name="f54" fmla="*/ f52 1 56"/>
                  <a:gd name="f55" fmla="*/ 48 f52 1"/>
                  <a:gd name="f56" fmla="*/ 43 f52 1"/>
                  <a:gd name="f57" fmla="*/ 28 f52 1"/>
                  <a:gd name="f58" fmla="*/ 47 f52 1"/>
                  <a:gd name="f59" fmla="*/ 18 f52 1"/>
                  <a:gd name="f60" fmla="*/ 41 f52 1"/>
                  <a:gd name="f61" fmla="*/ 3 f52 1"/>
                  <a:gd name="f62" fmla="*/ 22 f52 1"/>
                  <a:gd name="f63" fmla="*/ 0 f52 1"/>
                  <a:gd name="f64" fmla="*/ 8 f52 1"/>
                  <a:gd name="f65" fmla="*/ 11 f52 1"/>
                  <a:gd name="f66" fmla="*/ 4 f52 1"/>
                  <a:gd name="f67" fmla="*/ 24 f52 1"/>
                  <a:gd name="f68" fmla="*/ 30 f52 1"/>
                  <a:gd name="f69" fmla="*/ 12 f52 1"/>
                  <a:gd name="f70" fmla="*/ 33 f52 1"/>
                  <a:gd name="f71" fmla="*/ 14 f52 1"/>
                  <a:gd name="f72" fmla="*/ 45 f52 1"/>
                  <a:gd name="f73" fmla="*/ 20 f52 1"/>
                  <a:gd name="f74" fmla="*/ 52 f52 1"/>
                  <a:gd name="f75" fmla="*/ 25 f52 1"/>
                  <a:gd name="f76" fmla="*/ 53 f52 1"/>
                  <a:gd name="f77" fmla="*/ 34 f52 1"/>
                  <a:gd name="f78" fmla="+- f53 0 f1"/>
                  <a:gd name="f79" fmla="*/ f55 1 56"/>
                  <a:gd name="f80" fmla="*/ f56 1 56"/>
                  <a:gd name="f81" fmla="*/ f57 1 56"/>
                  <a:gd name="f82" fmla="*/ f58 1 56"/>
                  <a:gd name="f83" fmla="*/ f59 1 56"/>
                  <a:gd name="f84" fmla="*/ f60 1 56"/>
                  <a:gd name="f85" fmla="*/ f61 1 56"/>
                  <a:gd name="f86" fmla="*/ f62 1 56"/>
                  <a:gd name="f87" fmla="*/ f63 1 56"/>
                  <a:gd name="f88" fmla="*/ f64 1 56"/>
                  <a:gd name="f89" fmla="*/ f65 1 56"/>
                  <a:gd name="f90" fmla="*/ f66 1 56"/>
                  <a:gd name="f91" fmla="*/ f67 1 56"/>
                  <a:gd name="f92" fmla="*/ f68 1 56"/>
                  <a:gd name="f93" fmla="*/ f69 1 56"/>
                  <a:gd name="f94" fmla="*/ f70 1 56"/>
                  <a:gd name="f95" fmla="*/ f71 1 56"/>
                  <a:gd name="f96" fmla="*/ f72 1 56"/>
                  <a:gd name="f97" fmla="*/ f73 1 56"/>
                  <a:gd name="f98" fmla="*/ f74 1 56"/>
                  <a:gd name="f99" fmla="*/ f75 1 56"/>
                  <a:gd name="f100" fmla="*/ f76 1 56"/>
                  <a:gd name="f101" fmla="*/ f77 1 56"/>
                  <a:gd name="f102" fmla="*/ 0 1 f54"/>
                  <a:gd name="f103" fmla="*/ f50 1 f54"/>
                  <a:gd name="f104" fmla="*/ f79 1 f54"/>
                  <a:gd name="f105" fmla="*/ f80 1 f54"/>
                  <a:gd name="f106" fmla="*/ f81 1 f54"/>
                  <a:gd name="f107" fmla="*/ f82 1 f54"/>
                  <a:gd name="f108" fmla="*/ f83 1 f54"/>
                  <a:gd name="f109" fmla="*/ f84 1 f54"/>
                  <a:gd name="f110" fmla="*/ f85 1 f54"/>
                  <a:gd name="f111" fmla="*/ f86 1 f54"/>
                  <a:gd name="f112" fmla="*/ f87 1 f54"/>
                  <a:gd name="f113" fmla="*/ f88 1 f54"/>
                  <a:gd name="f114" fmla="*/ f89 1 f54"/>
                  <a:gd name="f115" fmla="*/ f90 1 f54"/>
                  <a:gd name="f116" fmla="*/ f91 1 f54"/>
                  <a:gd name="f117" fmla="*/ f92 1 f54"/>
                  <a:gd name="f118" fmla="*/ f93 1 f54"/>
                  <a:gd name="f119" fmla="*/ f94 1 f54"/>
                  <a:gd name="f120" fmla="*/ f95 1 f54"/>
                  <a:gd name="f121" fmla="*/ f96 1 f54"/>
                  <a:gd name="f122" fmla="*/ f97 1 f54"/>
                  <a:gd name="f123" fmla="*/ f98 1 f54"/>
                  <a:gd name="f124" fmla="*/ f99 1 f54"/>
                  <a:gd name="f125" fmla="*/ f100 1 f54"/>
                  <a:gd name="f126" fmla="*/ f101 1 f54"/>
                  <a:gd name="f127" fmla="*/ f102 f47 1"/>
                  <a:gd name="f128" fmla="*/ f103 f47 1"/>
                  <a:gd name="f129" fmla="*/ f103 f48 1"/>
                  <a:gd name="f130" fmla="*/ f102 f48 1"/>
                  <a:gd name="f131" fmla="*/ f104 f47 1"/>
                  <a:gd name="f132" fmla="*/ f105 f48 1"/>
                  <a:gd name="f133" fmla="*/ f106 f47 1"/>
                  <a:gd name="f134" fmla="*/ f107 f48 1"/>
                  <a:gd name="f135" fmla="*/ f108 f47 1"/>
                  <a:gd name="f136" fmla="*/ f109 f48 1"/>
                  <a:gd name="f137" fmla="*/ f110 f47 1"/>
                  <a:gd name="f138" fmla="*/ f111 f48 1"/>
                  <a:gd name="f139" fmla="*/ f112 f47 1"/>
                  <a:gd name="f140" fmla="*/ f113 f48 1"/>
                  <a:gd name="f141" fmla="*/ f114 f47 1"/>
                  <a:gd name="f142" fmla="*/ f115 f48 1"/>
                  <a:gd name="f143" fmla="*/ f116 f47 1"/>
                  <a:gd name="f144" fmla="*/ f110 f48 1"/>
                  <a:gd name="f145" fmla="*/ f117 f47 1"/>
                  <a:gd name="f146" fmla="*/ f118 f48 1"/>
                  <a:gd name="f147" fmla="*/ f119 f47 1"/>
                  <a:gd name="f148" fmla="*/ f120 f48 1"/>
                  <a:gd name="f149" fmla="*/ f121 f47 1"/>
                  <a:gd name="f150" fmla="*/ f122 f48 1"/>
                  <a:gd name="f151" fmla="*/ f123 f47 1"/>
                  <a:gd name="f152" fmla="*/ f124 f48 1"/>
                  <a:gd name="f153" fmla="*/ f125 f47 1"/>
                  <a:gd name="f154" fmla="*/ f12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38"/>
                  </a:cxn>
                  <a:cxn ang="f78">
                    <a:pos x="f139" y="f140"/>
                  </a:cxn>
                  <a:cxn ang="f78">
                    <a:pos x="f141" y="f142"/>
                  </a:cxn>
                  <a:cxn ang="f78">
                    <a:pos x="f143" y="f144"/>
                  </a:cxn>
                  <a:cxn ang="f78">
                    <a:pos x="f145" y="f146"/>
                  </a:cxn>
                  <a:cxn ang="f78">
                    <a:pos x="f147" y="f148"/>
                  </a:cxn>
                  <a:cxn ang="f78">
                    <a:pos x="f149" y="f150"/>
                  </a:cxn>
                  <a:cxn ang="f78">
                    <a:pos x="f151" y="f152"/>
                  </a:cxn>
                  <a:cxn ang="f78">
                    <a:pos x="f153" y="f154"/>
                  </a:cxn>
                  <a:cxn ang="f78">
                    <a:pos x="f131" y="f132"/>
                  </a:cxn>
                </a:cxnLst>
                <a:rect l="f127" t="f130" r="f128" b="f129"/>
                <a:pathLst>
                  <a:path w="56" h="56">
                    <a:moveTo>
                      <a:pt x="f7" y="f8"/>
                    </a:moveTo>
                    <a:cubicBezTo>
                      <a:pt x="f8" y="f9"/>
                      <a:pt x="f10" y="f6"/>
                      <a:pt x="f11" y="f12"/>
                    </a:cubicBezTo>
                    <a:cubicBezTo>
                      <a:pt x="f13" y="f8"/>
                      <a:pt x="f14" y="f15"/>
                      <a:pt x="f16" y="f15"/>
                    </a:cubicBezTo>
                    <a:cubicBezTo>
                      <a:pt x="f17" y="f15"/>
                      <a:pt x="f18" y="f19"/>
                      <a:pt x="f20" y="f21"/>
                    </a:cubicBezTo>
                    <a:cubicBezTo>
                      <a:pt x="f20" y="f16"/>
                      <a:pt x="f22" y="f23"/>
                      <a:pt x="f5" y="f24"/>
                    </a:cubicBezTo>
                    <a:cubicBezTo>
                      <a:pt x="f25" y="f26"/>
                      <a:pt x="f24" y="f25"/>
                      <a:pt x="f27" y="f18"/>
                    </a:cubicBezTo>
                    <a:cubicBezTo>
                      <a:pt x="f28" y="f29"/>
                      <a:pt x="f30" y="f5"/>
                      <a:pt x="f31" y="f20"/>
                    </a:cubicBezTo>
                    <a:cubicBezTo>
                      <a:pt x="f11" y="f32"/>
                      <a:pt x="f33" y="f32"/>
                      <a:pt x="f34" y="f26"/>
                    </a:cubicBezTo>
                    <a:cubicBezTo>
                      <a:pt x="f34" y="f23"/>
                      <a:pt x="f33" y="f35"/>
                      <a:pt x="f36" y="f35"/>
                    </a:cubicBezTo>
                    <a:cubicBezTo>
                      <a:pt x="f37" y="f23"/>
                      <a:pt x="f38" y="f28"/>
                      <a:pt x="f39" y="f30"/>
                    </a:cubicBezTo>
                    <a:cubicBezTo>
                      <a:pt x="f12" y="f21"/>
                      <a:pt x="f40" y="f14"/>
                      <a:pt x="f41" y="f13"/>
                    </a:cubicBezTo>
                    <a:cubicBezTo>
                      <a:pt x="f6" y="f11"/>
                      <a:pt x="f6" y="f34"/>
                      <a:pt x="f42" y="f19"/>
                    </a:cubicBezTo>
                    <a:cubicBezTo>
                      <a:pt x="f43" y="f44"/>
                      <a:pt x="f12" y="f45"/>
                      <a:pt x="f7" y="f8"/>
                    </a:cubicBezTo>
                    <a:close/>
                  </a:path>
                </a:pathLst>
              </a:custGeom>
              <a:solidFill>
                <a:srgbClr val="772B67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3" name="Freeform 804">
                <a:extLst>
                  <a:ext uri="{FF2B5EF4-FFF2-40B4-BE49-F238E27FC236}">
                    <a16:creationId xmlns:a16="http://schemas.microsoft.com/office/drawing/2014/main" id="{C29D8F59-9BA2-85AF-E08D-DE5512E758C6}"/>
                  </a:ext>
                </a:extLst>
              </p:cNvPr>
              <p:cNvSpPr/>
              <p:nvPr/>
            </p:nvSpPr>
            <p:spPr>
              <a:xfrm>
                <a:off x="6680204" y="4756151"/>
                <a:ext cx="107954" cy="14763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5"/>
                  <a:gd name="f7" fmla="val 62"/>
                  <a:gd name="f8" fmla="val 25"/>
                  <a:gd name="f9" fmla="val 23"/>
                  <a:gd name="f10" fmla="val 59"/>
                  <a:gd name="f11" fmla="val 24"/>
                  <a:gd name="f12" fmla="val 56"/>
                  <a:gd name="f13" fmla="val 27"/>
                  <a:gd name="f14" fmla="val 54"/>
                  <a:gd name="f15" fmla="val 33"/>
                  <a:gd name="f16" fmla="val 49"/>
                  <a:gd name="f17" fmla="val 32"/>
                  <a:gd name="f18" fmla="val 48"/>
                  <a:gd name="f19" fmla="val 26"/>
                  <a:gd name="f20" fmla="val 44"/>
                  <a:gd name="f21" fmla="val 42"/>
                  <a:gd name="f22" fmla="val 21"/>
                  <a:gd name="f23" fmla="val 40"/>
                  <a:gd name="f24" fmla="val 19"/>
                  <a:gd name="f25" fmla="val 38"/>
                  <a:gd name="f26" fmla="val 16"/>
                  <a:gd name="f27" fmla="val 35"/>
                  <a:gd name="f28" fmla="val 14"/>
                  <a:gd name="f29" fmla="val 34"/>
                  <a:gd name="f30" fmla="val 10"/>
                  <a:gd name="f31" fmla="val 6"/>
                  <a:gd name="f32" fmla="val 4"/>
                  <a:gd name="f33" fmla="val 29"/>
                  <a:gd name="f34" fmla="val 8"/>
                  <a:gd name="f35" fmla="val 3"/>
                  <a:gd name="f36" fmla="val 1"/>
                  <a:gd name="f37" fmla="val 22"/>
                  <a:gd name="f38" fmla="val 2"/>
                  <a:gd name="f39" fmla="val 9"/>
                  <a:gd name="f40" fmla="val 11"/>
                  <a:gd name="f41" fmla="val 13"/>
                  <a:gd name="f42" fmla="val 30"/>
                  <a:gd name="f43" fmla="val 37"/>
                  <a:gd name="f44" fmla="val 15"/>
                  <a:gd name="f45" fmla="val 18"/>
                  <a:gd name="f46" fmla="val 20"/>
                  <a:gd name="f47" fmla="val 28"/>
                  <a:gd name="f48" fmla="val 36"/>
                  <a:gd name="f49" fmla="val 43"/>
                  <a:gd name="f50" fmla="val 46"/>
                  <a:gd name="f51" fmla="val 51"/>
                  <a:gd name="f52" fmla="+- 0 0 -90"/>
                  <a:gd name="f53" fmla="*/ f3 1 45"/>
                  <a:gd name="f54" fmla="*/ f4 1 62"/>
                  <a:gd name="f55" fmla="val f5"/>
                  <a:gd name="f56" fmla="val f6"/>
                  <a:gd name="f57" fmla="val f7"/>
                  <a:gd name="f58" fmla="*/ f52 f0 1"/>
                  <a:gd name="f59" fmla="+- f57 0 f55"/>
                  <a:gd name="f60" fmla="+- f56 0 f55"/>
                  <a:gd name="f61" fmla="*/ f58 1 f2"/>
                  <a:gd name="f62" fmla="*/ f60 1 45"/>
                  <a:gd name="f63" fmla="*/ f59 1 62"/>
                  <a:gd name="f64" fmla="*/ 25 f60 1"/>
                  <a:gd name="f65" fmla="*/ 62 f59 1"/>
                  <a:gd name="f66" fmla="*/ 27 f60 1"/>
                  <a:gd name="f67" fmla="*/ 54 f59 1"/>
                  <a:gd name="f68" fmla="*/ 26 f60 1"/>
                  <a:gd name="f69" fmla="*/ 44 f59 1"/>
                  <a:gd name="f70" fmla="*/ 19 f60 1"/>
                  <a:gd name="f71" fmla="*/ 38 f59 1"/>
                  <a:gd name="f72" fmla="*/ 10 f60 1"/>
                  <a:gd name="f73" fmla="*/ 34 f59 1"/>
                  <a:gd name="f74" fmla="*/ 6 f60 1"/>
                  <a:gd name="f75" fmla="*/ 29 f59 1"/>
                  <a:gd name="f76" fmla="*/ 4 f60 1"/>
                  <a:gd name="f77" fmla="*/ 24 f59 1"/>
                  <a:gd name="f78" fmla="*/ 1 f60 1"/>
                  <a:gd name="f79" fmla="*/ 22 f59 1"/>
                  <a:gd name="f80" fmla="*/ 3 f60 1"/>
                  <a:gd name="f81" fmla="*/ 16 f59 1"/>
                  <a:gd name="f82" fmla="*/ 8 f60 1"/>
                  <a:gd name="f83" fmla="*/ 1 f59 1"/>
                  <a:gd name="f84" fmla="*/ 11 f60 1"/>
                  <a:gd name="f85" fmla="*/ 4 f59 1"/>
                  <a:gd name="f86" fmla="*/ 35 f60 1"/>
                  <a:gd name="f87" fmla="*/ 14 f59 1"/>
                  <a:gd name="f88" fmla="*/ 38 f60 1"/>
                  <a:gd name="f89" fmla="*/ 20 f59 1"/>
                  <a:gd name="f90" fmla="*/ 42 f60 1"/>
                  <a:gd name="f91" fmla="*/ 32 f59 1"/>
                  <a:gd name="f92" fmla="*/ 46 f59 1"/>
                  <a:gd name="f93" fmla="+- f61 0 f1"/>
                  <a:gd name="f94" fmla="*/ f64 1 45"/>
                  <a:gd name="f95" fmla="*/ f65 1 62"/>
                  <a:gd name="f96" fmla="*/ f66 1 45"/>
                  <a:gd name="f97" fmla="*/ f67 1 62"/>
                  <a:gd name="f98" fmla="*/ f68 1 45"/>
                  <a:gd name="f99" fmla="*/ f69 1 62"/>
                  <a:gd name="f100" fmla="*/ f70 1 45"/>
                  <a:gd name="f101" fmla="*/ f71 1 62"/>
                  <a:gd name="f102" fmla="*/ f72 1 45"/>
                  <a:gd name="f103" fmla="*/ f73 1 62"/>
                  <a:gd name="f104" fmla="*/ f74 1 45"/>
                  <a:gd name="f105" fmla="*/ f75 1 62"/>
                  <a:gd name="f106" fmla="*/ f76 1 45"/>
                  <a:gd name="f107" fmla="*/ f77 1 62"/>
                  <a:gd name="f108" fmla="*/ f78 1 45"/>
                  <a:gd name="f109" fmla="*/ f79 1 62"/>
                  <a:gd name="f110" fmla="*/ f80 1 45"/>
                  <a:gd name="f111" fmla="*/ f81 1 62"/>
                  <a:gd name="f112" fmla="*/ f82 1 45"/>
                  <a:gd name="f113" fmla="*/ f83 1 62"/>
                  <a:gd name="f114" fmla="*/ f84 1 45"/>
                  <a:gd name="f115" fmla="*/ f85 1 62"/>
                  <a:gd name="f116" fmla="*/ f86 1 45"/>
                  <a:gd name="f117" fmla="*/ f87 1 62"/>
                  <a:gd name="f118" fmla="*/ f88 1 45"/>
                  <a:gd name="f119" fmla="*/ f89 1 62"/>
                  <a:gd name="f120" fmla="*/ f90 1 45"/>
                  <a:gd name="f121" fmla="*/ f91 1 62"/>
                  <a:gd name="f122" fmla="*/ f92 1 62"/>
                  <a:gd name="f123" fmla="*/ 0 1 f62"/>
                  <a:gd name="f124" fmla="*/ f56 1 f62"/>
                  <a:gd name="f125" fmla="*/ 0 1 f63"/>
                  <a:gd name="f126" fmla="*/ f57 1 f63"/>
                  <a:gd name="f127" fmla="*/ f94 1 f62"/>
                  <a:gd name="f128" fmla="*/ f95 1 f63"/>
                  <a:gd name="f129" fmla="*/ f96 1 f62"/>
                  <a:gd name="f130" fmla="*/ f97 1 f63"/>
                  <a:gd name="f131" fmla="*/ f98 1 f62"/>
                  <a:gd name="f132" fmla="*/ f99 1 f63"/>
                  <a:gd name="f133" fmla="*/ f100 1 f62"/>
                  <a:gd name="f134" fmla="*/ f101 1 f63"/>
                  <a:gd name="f135" fmla="*/ f102 1 f62"/>
                  <a:gd name="f136" fmla="*/ f103 1 f63"/>
                  <a:gd name="f137" fmla="*/ f104 1 f62"/>
                  <a:gd name="f138" fmla="*/ f105 1 f63"/>
                  <a:gd name="f139" fmla="*/ f106 1 f62"/>
                  <a:gd name="f140" fmla="*/ f107 1 f63"/>
                  <a:gd name="f141" fmla="*/ f108 1 f62"/>
                  <a:gd name="f142" fmla="*/ f109 1 f63"/>
                  <a:gd name="f143" fmla="*/ f110 1 f62"/>
                  <a:gd name="f144" fmla="*/ f111 1 f63"/>
                  <a:gd name="f145" fmla="*/ f112 1 f62"/>
                  <a:gd name="f146" fmla="*/ f113 1 f63"/>
                  <a:gd name="f147" fmla="*/ f114 1 f62"/>
                  <a:gd name="f148" fmla="*/ f115 1 f63"/>
                  <a:gd name="f149" fmla="*/ f116 1 f62"/>
                  <a:gd name="f150" fmla="*/ f117 1 f63"/>
                  <a:gd name="f151" fmla="*/ f118 1 f62"/>
                  <a:gd name="f152" fmla="*/ f119 1 f63"/>
                  <a:gd name="f153" fmla="*/ f120 1 f62"/>
                  <a:gd name="f154" fmla="*/ f121 1 f63"/>
                  <a:gd name="f155" fmla="*/ f122 1 f63"/>
                  <a:gd name="f156" fmla="*/ f123 f53 1"/>
                  <a:gd name="f157" fmla="*/ f124 f53 1"/>
                  <a:gd name="f158" fmla="*/ f126 f54 1"/>
                  <a:gd name="f159" fmla="*/ f125 f54 1"/>
                  <a:gd name="f160" fmla="*/ f127 f53 1"/>
                  <a:gd name="f161" fmla="*/ f128 f54 1"/>
                  <a:gd name="f162" fmla="*/ f129 f53 1"/>
                  <a:gd name="f163" fmla="*/ f130 f54 1"/>
                  <a:gd name="f164" fmla="*/ f131 f53 1"/>
                  <a:gd name="f165" fmla="*/ f132 f54 1"/>
                  <a:gd name="f166" fmla="*/ f133 f53 1"/>
                  <a:gd name="f167" fmla="*/ f134 f54 1"/>
                  <a:gd name="f168" fmla="*/ f135 f53 1"/>
                  <a:gd name="f169" fmla="*/ f136 f54 1"/>
                  <a:gd name="f170" fmla="*/ f137 f53 1"/>
                  <a:gd name="f171" fmla="*/ f138 f54 1"/>
                  <a:gd name="f172" fmla="*/ f139 f53 1"/>
                  <a:gd name="f173" fmla="*/ f140 f54 1"/>
                  <a:gd name="f174" fmla="*/ f141 f53 1"/>
                  <a:gd name="f175" fmla="*/ f142 f54 1"/>
                  <a:gd name="f176" fmla="*/ f143 f53 1"/>
                  <a:gd name="f177" fmla="*/ f144 f54 1"/>
                  <a:gd name="f178" fmla="*/ f145 f53 1"/>
                  <a:gd name="f179" fmla="*/ f146 f54 1"/>
                  <a:gd name="f180" fmla="*/ f147 f53 1"/>
                  <a:gd name="f181" fmla="*/ f148 f54 1"/>
                  <a:gd name="f182" fmla="*/ f149 f53 1"/>
                  <a:gd name="f183" fmla="*/ f150 f54 1"/>
                  <a:gd name="f184" fmla="*/ f151 f53 1"/>
                  <a:gd name="f185" fmla="*/ f152 f54 1"/>
                  <a:gd name="f186" fmla="*/ f153 f53 1"/>
                  <a:gd name="f187" fmla="*/ f154 f54 1"/>
                  <a:gd name="f188" fmla="*/ f155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93">
                    <a:pos x="f160" y="f161"/>
                  </a:cxn>
                  <a:cxn ang="f93">
                    <a:pos x="f162" y="f163"/>
                  </a:cxn>
                  <a:cxn ang="f93">
                    <a:pos x="f164" y="f165"/>
                  </a:cxn>
                  <a:cxn ang="f93">
                    <a:pos x="f166" y="f167"/>
                  </a:cxn>
                  <a:cxn ang="f93">
                    <a:pos x="f168" y="f169"/>
                  </a:cxn>
                  <a:cxn ang="f93">
                    <a:pos x="f170" y="f171"/>
                  </a:cxn>
                  <a:cxn ang="f93">
                    <a:pos x="f172" y="f173"/>
                  </a:cxn>
                  <a:cxn ang="f93">
                    <a:pos x="f174" y="f175"/>
                  </a:cxn>
                  <a:cxn ang="f93">
                    <a:pos x="f176" y="f177"/>
                  </a:cxn>
                  <a:cxn ang="f93">
                    <a:pos x="f178" y="f179"/>
                  </a:cxn>
                  <a:cxn ang="f93">
                    <a:pos x="f180" y="f179"/>
                  </a:cxn>
                  <a:cxn ang="f93">
                    <a:pos x="f166" y="f181"/>
                  </a:cxn>
                  <a:cxn ang="f93">
                    <a:pos x="f182" y="f183"/>
                  </a:cxn>
                  <a:cxn ang="f93">
                    <a:pos x="f184" y="f185"/>
                  </a:cxn>
                  <a:cxn ang="f93">
                    <a:pos x="f186" y="f187"/>
                  </a:cxn>
                  <a:cxn ang="f93">
                    <a:pos x="f184" y="f188"/>
                  </a:cxn>
                  <a:cxn ang="f93">
                    <a:pos x="f160" y="f161"/>
                  </a:cxn>
                </a:cxnLst>
                <a:rect l="f156" t="f159" r="f157" b="f158"/>
                <a:pathLst>
                  <a:path w="45" h="62">
                    <a:moveTo>
                      <a:pt x="f8" y="f7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9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29"/>
                    </a:cubicBezTo>
                    <a:cubicBezTo>
                      <a:pt x="f31" y="f27"/>
                      <a:pt x="f32" y="f29"/>
                      <a:pt x="f31" y="f33"/>
                    </a:cubicBezTo>
                    <a:cubicBezTo>
                      <a:pt x="f34" y="f19"/>
                      <a:pt x="f31" y="f8"/>
                      <a:pt x="f32" y="f11"/>
                    </a:cubicBezTo>
                    <a:cubicBezTo>
                      <a:pt x="f35" y="f11"/>
                      <a:pt x="f5" y="f19"/>
                      <a:pt x="f36" y="f37"/>
                    </a:cubicBezTo>
                    <a:cubicBezTo>
                      <a:pt x="f32" y="f22"/>
                      <a:pt x="f32" y="f24"/>
                      <a:pt x="f35" y="f26"/>
                    </a:cubicBezTo>
                    <a:cubicBezTo>
                      <a:pt x="f5" y="f34"/>
                      <a:pt x="f38" y="f32"/>
                      <a:pt x="f34" y="f36"/>
                    </a:cubicBezTo>
                    <a:cubicBezTo>
                      <a:pt x="f39" y="f36"/>
                      <a:pt x="f30" y="f5"/>
                      <a:pt x="f40" y="f36"/>
                    </a:cubicBezTo>
                    <a:cubicBezTo>
                      <a:pt x="f41" y="f32"/>
                      <a:pt x="f26" y="f32"/>
                      <a:pt x="f24" y="f32"/>
                    </a:cubicBezTo>
                    <a:cubicBezTo>
                      <a:pt x="f19" y="f32"/>
                      <a:pt x="f42" y="f30"/>
                      <a:pt x="f27" y="f28"/>
                    </a:cubicBezTo>
                    <a:cubicBezTo>
                      <a:pt x="f43" y="f44"/>
                      <a:pt x="f43" y="f45"/>
                      <a:pt x="f25" y="f46"/>
                    </a:cubicBezTo>
                    <a:cubicBezTo>
                      <a:pt x="f25" y="f8"/>
                      <a:pt x="f23" y="f47"/>
                      <a:pt x="f21" y="f17"/>
                    </a:cubicBezTo>
                    <a:cubicBezTo>
                      <a:pt x="f6" y="f48"/>
                      <a:pt x="f21" y="f49"/>
                      <a:pt x="f25" y="f50"/>
                    </a:cubicBezTo>
                    <a:cubicBezTo>
                      <a:pt x="f15" y="f51"/>
                      <a:pt x="f33" y="f12"/>
                      <a:pt x="f8" y="f7"/>
                    </a:cubicBezTo>
                    <a:close/>
                  </a:path>
                </a:pathLst>
              </a:custGeom>
              <a:solidFill>
                <a:srgbClr val="64265E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4" name="Freeform 805">
                <a:extLst>
                  <a:ext uri="{FF2B5EF4-FFF2-40B4-BE49-F238E27FC236}">
                    <a16:creationId xmlns:a16="http://schemas.microsoft.com/office/drawing/2014/main" id="{707CF3B7-8912-D132-6CED-1A465C64994E}"/>
                  </a:ext>
                </a:extLst>
              </p:cNvPr>
              <p:cNvSpPr/>
              <p:nvPr/>
            </p:nvSpPr>
            <p:spPr>
              <a:xfrm>
                <a:off x="6234114" y="4568827"/>
                <a:ext cx="117472" cy="10319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9"/>
                  <a:gd name="f7" fmla="val 43"/>
                  <a:gd name="f8" fmla="val 6"/>
                  <a:gd name="f9" fmla="val 10"/>
                  <a:gd name="f10" fmla="val 1"/>
                  <a:gd name="f11" fmla="val 14"/>
                  <a:gd name="f12" fmla="val 2"/>
                  <a:gd name="f13" fmla="val 15"/>
                  <a:gd name="f14" fmla="val 7"/>
                  <a:gd name="f15" fmla="val 8"/>
                  <a:gd name="f16" fmla="val 16"/>
                  <a:gd name="f17" fmla="val 9"/>
                  <a:gd name="f18" fmla="val 17"/>
                  <a:gd name="f19" fmla="val 26"/>
                  <a:gd name="f20" fmla="val 34"/>
                  <a:gd name="f21" fmla="val 44"/>
                  <a:gd name="f22" fmla="val 45"/>
                  <a:gd name="f23" fmla="val 19"/>
                  <a:gd name="f24" fmla="val 42"/>
                  <a:gd name="f25" fmla="val 22"/>
                  <a:gd name="f26" fmla="val 46"/>
                  <a:gd name="f27" fmla="val 25"/>
                  <a:gd name="f28" fmla="val 27"/>
                  <a:gd name="f29" fmla="val 32"/>
                  <a:gd name="f30" fmla="val 47"/>
                  <a:gd name="f31" fmla="val 35"/>
                  <a:gd name="f32" fmla="val 38"/>
                  <a:gd name="f33" fmla="val 39"/>
                  <a:gd name="f34" fmla="val 37"/>
                  <a:gd name="f35" fmla="val 40"/>
                  <a:gd name="f36" fmla="val 33"/>
                  <a:gd name="f37" fmla="val 21"/>
                  <a:gd name="f38" fmla="val 13"/>
                  <a:gd name="f39" fmla="val 36"/>
                  <a:gd name="f40" fmla="val 11"/>
                  <a:gd name="f41" fmla="val 29"/>
                  <a:gd name="f42" fmla="val 23"/>
                  <a:gd name="f43" fmla="val 3"/>
                  <a:gd name="f44" fmla="val 12"/>
                  <a:gd name="f45" fmla="val 5"/>
                  <a:gd name="f46" fmla="+- 0 0 -90"/>
                  <a:gd name="f47" fmla="*/ f3 1 49"/>
                  <a:gd name="f48" fmla="*/ f4 1 43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49"/>
                  <a:gd name="f57" fmla="*/ f53 1 43"/>
                  <a:gd name="f58" fmla="*/ 6 f54 1"/>
                  <a:gd name="f59" fmla="*/ 0 f53 1"/>
                  <a:gd name="f60" fmla="*/ 15 f54 1"/>
                  <a:gd name="f61" fmla="*/ 7 f53 1"/>
                  <a:gd name="f62" fmla="*/ 17 f54 1"/>
                  <a:gd name="f63" fmla="*/ 9 f53 1"/>
                  <a:gd name="f64" fmla="*/ 43 f54 1"/>
                  <a:gd name="f65" fmla="*/ 15 f53 1"/>
                  <a:gd name="f66" fmla="*/ 45 f54 1"/>
                  <a:gd name="f67" fmla="*/ 16 f53 1"/>
                  <a:gd name="f68" fmla="*/ 46 f54 1"/>
                  <a:gd name="f69" fmla="*/ 25 f53 1"/>
                  <a:gd name="f70" fmla="*/ 47 f54 1"/>
                  <a:gd name="f71" fmla="*/ 35 f53 1"/>
                  <a:gd name="f72" fmla="*/ 39 f54 1"/>
                  <a:gd name="f73" fmla="*/ 39 f53 1"/>
                  <a:gd name="f74" fmla="*/ 33 f54 1"/>
                  <a:gd name="f75" fmla="*/ 40 f53 1"/>
                  <a:gd name="f76" fmla="*/ 16 f54 1"/>
                  <a:gd name="f77" fmla="*/ 37 f53 1"/>
                  <a:gd name="f78" fmla="*/ 10 f54 1"/>
                  <a:gd name="f79" fmla="*/ 29 f53 1"/>
                  <a:gd name="f80" fmla="*/ 3 f54 1"/>
                  <a:gd name="f81" fmla="*/ 22 f53 1"/>
                  <a:gd name="f82" fmla="*/ 2 f54 1"/>
                  <a:gd name="f83" fmla="*/ 8 f53 1"/>
                  <a:gd name="f84" fmla="+- f55 0 f1"/>
                  <a:gd name="f85" fmla="*/ f58 1 49"/>
                  <a:gd name="f86" fmla="*/ f59 1 43"/>
                  <a:gd name="f87" fmla="*/ f60 1 49"/>
                  <a:gd name="f88" fmla="*/ f61 1 43"/>
                  <a:gd name="f89" fmla="*/ f62 1 49"/>
                  <a:gd name="f90" fmla="*/ f63 1 43"/>
                  <a:gd name="f91" fmla="*/ f64 1 49"/>
                  <a:gd name="f92" fmla="*/ f65 1 43"/>
                  <a:gd name="f93" fmla="*/ f66 1 49"/>
                  <a:gd name="f94" fmla="*/ f67 1 43"/>
                  <a:gd name="f95" fmla="*/ f68 1 49"/>
                  <a:gd name="f96" fmla="*/ f69 1 43"/>
                  <a:gd name="f97" fmla="*/ f70 1 49"/>
                  <a:gd name="f98" fmla="*/ f71 1 43"/>
                  <a:gd name="f99" fmla="*/ f72 1 49"/>
                  <a:gd name="f100" fmla="*/ f73 1 43"/>
                  <a:gd name="f101" fmla="*/ f74 1 49"/>
                  <a:gd name="f102" fmla="*/ f75 1 43"/>
                  <a:gd name="f103" fmla="*/ f76 1 49"/>
                  <a:gd name="f104" fmla="*/ f77 1 43"/>
                  <a:gd name="f105" fmla="*/ f78 1 49"/>
                  <a:gd name="f106" fmla="*/ f79 1 43"/>
                  <a:gd name="f107" fmla="*/ f80 1 49"/>
                  <a:gd name="f108" fmla="*/ f81 1 43"/>
                  <a:gd name="f109" fmla="*/ f82 1 49"/>
                  <a:gd name="f110" fmla="*/ f83 1 43"/>
                  <a:gd name="f111" fmla="*/ 0 1 f56"/>
                  <a:gd name="f112" fmla="*/ f50 1 f56"/>
                  <a:gd name="f113" fmla="*/ 0 1 f57"/>
                  <a:gd name="f114" fmla="*/ f51 1 f57"/>
                  <a:gd name="f115" fmla="*/ f85 1 f56"/>
                  <a:gd name="f116" fmla="*/ f86 1 f57"/>
                  <a:gd name="f117" fmla="*/ f87 1 f56"/>
                  <a:gd name="f118" fmla="*/ f88 1 f57"/>
                  <a:gd name="f119" fmla="*/ f89 1 f56"/>
                  <a:gd name="f120" fmla="*/ f90 1 f57"/>
                  <a:gd name="f121" fmla="*/ f91 1 f56"/>
                  <a:gd name="f122" fmla="*/ f92 1 f57"/>
                  <a:gd name="f123" fmla="*/ f93 1 f56"/>
                  <a:gd name="f124" fmla="*/ f94 1 f57"/>
                  <a:gd name="f125" fmla="*/ f95 1 f56"/>
                  <a:gd name="f126" fmla="*/ f96 1 f57"/>
                  <a:gd name="f127" fmla="*/ f97 1 f56"/>
                  <a:gd name="f128" fmla="*/ f98 1 f57"/>
                  <a:gd name="f129" fmla="*/ f99 1 f56"/>
                  <a:gd name="f130" fmla="*/ f100 1 f57"/>
                  <a:gd name="f131" fmla="*/ f101 1 f56"/>
                  <a:gd name="f132" fmla="*/ f102 1 f57"/>
                  <a:gd name="f133" fmla="*/ f103 1 f56"/>
                  <a:gd name="f134" fmla="*/ f104 1 f57"/>
                  <a:gd name="f135" fmla="*/ f105 1 f56"/>
                  <a:gd name="f136" fmla="*/ f106 1 f57"/>
                  <a:gd name="f137" fmla="*/ f107 1 f56"/>
                  <a:gd name="f138" fmla="*/ f108 1 f57"/>
                  <a:gd name="f139" fmla="*/ f109 1 f56"/>
                  <a:gd name="f140" fmla="*/ f110 1 f57"/>
                  <a:gd name="f141" fmla="*/ f111 f47 1"/>
                  <a:gd name="f142" fmla="*/ f112 f47 1"/>
                  <a:gd name="f143" fmla="*/ f114 f48 1"/>
                  <a:gd name="f144" fmla="*/ f113 f48 1"/>
                  <a:gd name="f145" fmla="*/ f115 f47 1"/>
                  <a:gd name="f146" fmla="*/ f116 f48 1"/>
                  <a:gd name="f147" fmla="*/ f117 f47 1"/>
                  <a:gd name="f148" fmla="*/ f118 f48 1"/>
                  <a:gd name="f149" fmla="*/ f119 f47 1"/>
                  <a:gd name="f150" fmla="*/ f120 f48 1"/>
                  <a:gd name="f151" fmla="*/ f121 f47 1"/>
                  <a:gd name="f152" fmla="*/ f122 f48 1"/>
                  <a:gd name="f153" fmla="*/ f123 f47 1"/>
                  <a:gd name="f154" fmla="*/ f124 f48 1"/>
                  <a:gd name="f155" fmla="*/ f125 f47 1"/>
                  <a:gd name="f156" fmla="*/ f126 f48 1"/>
                  <a:gd name="f157" fmla="*/ f127 f47 1"/>
                  <a:gd name="f158" fmla="*/ f128 f48 1"/>
                  <a:gd name="f159" fmla="*/ f129 f47 1"/>
                  <a:gd name="f160" fmla="*/ f130 f48 1"/>
                  <a:gd name="f161" fmla="*/ f131 f47 1"/>
                  <a:gd name="f162" fmla="*/ f132 f48 1"/>
                  <a:gd name="f163" fmla="*/ f133 f47 1"/>
                  <a:gd name="f164" fmla="*/ f134 f48 1"/>
                  <a:gd name="f165" fmla="*/ f135 f47 1"/>
                  <a:gd name="f166" fmla="*/ f136 f48 1"/>
                  <a:gd name="f167" fmla="*/ f137 f47 1"/>
                  <a:gd name="f168" fmla="*/ f138 f48 1"/>
                  <a:gd name="f169" fmla="*/ f139 f47 1"/>
                  <a:gd name="f170" fmla="*/ f140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84">
                    <a:pos x="f145" y="f146"/>
                  </a:cxn>
                  <a:cxn ang="f84">
                    <a:pos x="f147" y="f148"/>
                  </a:cxn>
                  <a:cxn ang="f84">
                    <a:pos x="f149" y="f150"/>
                  </a:cxn>
                  <a:cxn ang="f84">
                    <a:pos x="f151" y="f152"/>
                  </a:cxn>
                  <a:cxn ang="f84">
                    <a:pos x="f153" y="f154"/>
                  </a:cxn>
                  <a:cxn ang="f84">
                    <a:pos x="f155" y="f156"/>
                  </a:cxn>
                  <a:cxn ang="f84">
                    <a:pos x="f157" y="f158"/>
                  </a:cxn>
                  <a:cxn ang="f84">
                    <a:pos x="f159" y="f160"/>
                  </a:cxn>
                  <a:cxn ang="f84">
                    <a:pos x="f161" y="f162"/>
                  </a:cxn>
                  <a:cxn ang="f84">
                    <a:pos x="f163" y="f164"/>
                  </a:cxn>
                  <a:cxn ang="f84">
                    <a:pos x="f165" y="f166"/>
                  </a:cxn>
                  <a:cxn ang="f84">
                    <a:pos x="f167" y="f168"/>
                  </a:cxn>
                  <a:cxn ang="f84">
                    <a:pos x="f169" y="f170"/>
                  </a:cxn>
                  <a:cxn ang="f84">
                    <a:pos x="f145" y="f146"/>
                  </a:cxn>
                </a:cxnLst>
                <a:rect l="f141" t="f144" r="f142" b="f143"/>
                <a:pathLst>
                  <a:path w="49" h="43">
                    <a:moveTo>
                      <a:pt x="f8" y="f5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3" y="f15"/>
                      <a:pt x="f16" y="f17"/>
                      <a:pt x="f18" y="f17"/>
                    </a:cubicBezTo>
                    <a:cubicBezTo>
                      <a:pt x="f19" y="f9"/>
                      <a:pt x="f20" y="f13"/>
                      <a:pt x="f7" y="f13"/>
                    </a:cubicBezTo>
                    <a:cubicBezTo>
                      <a:pt x="f21" y="f11"/>
                      <a:pt x="f22" y="f13"/>
                      <a:pt x="f22" y="f16"/>
                    </a:cubicBezTo>
                    <a:cubicBezTo>
                      <a:pt x="f21" y="f23"/>
                      <a:pt x="f24" y="f25"/>
                      <a:pt x="f26" y="f27"/>
                    </a:cubicBezTo>
                    <a:cubicBezTo>
                      <a:pt x="f6" y="f28"/>
                      <a:pt x="f6" y="f29"/>
                      <a:pt x="f30" y="f31"/>
                    </a:cubicBezTo>
                    <a:cubicBezTo>
                      <a:pt x="f26" y="f32"/>
                      <a:pt x="f21" y="f24"/>
                      <a:pt x="f33" y="f33"/>
                    </a:cubicBezTo>
                    <a:cubicBezTo>
                      <a:pt x="f34" y="f32"/>
                      <a:pt x="f31" y="f35"/>
                      <a:pt x="f36" y="f35"/>
                    </a:cubicBezTo>
                    <a:cubicBezTo>
                      <a:pt x="f19" y="f7"/>
                      <a:pt x="f37" y="f32"/>
                      <a:pt x="f16" y="f34"/>
                    </a:cubicBezTo>
                    <a:cubicBezTo>
                      <a:pt x="f38" y="f39"/>
                      <a:pt x="f40" y="f29"/>
                      <a:pt x="f9" y="f41"/>
                    </a:cubicBezTo>
                    <a:cubicBezTo>
                      <a:pt x="f15" y="f19"/>
                      <a:pt x="f14" y="f42"/>
                      <a:pt x="f43" y="f25"/>
                    </a:cubicBezTo>
                    <a:cubicBezTo>
                      <a:pt x="f10" y="f37"/>
                      <a:pt x="f5" y="f44"/>
                      <a:pt x="f12" y="f15"/>
                    </a:cubicBezTo>
                    <a:cubicBezTo>
                      <a:pt x="f43" y="f45"/>
                      <a:pt x="f45" y="f12"/>
                      <a:pt x="f8" y="f5"/>
                    </a:cubicBezTo>
                    <a:close/>
                  </a:path>
                </a:pathLst>
              </a:custGeom>
              <a:solidFill>
                <a:srgbClr val="65275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5" name="Freeform 806">
                <a:extLst>
                  <a:ext uri="{FF2B5EF4-FFF2-40B4-BE49-F238E27FC236}">
                    <a16:creationId xmlns:a16="http://schemas.microsoft.com/office/drawing/2014/main" id="{24105076-F34B-C2B3-754B-CC032E14E92E}"/>
                  </a:ext>
                </a:extLst>
              </p:cNvPr>
              <p:cNvSpPr/>
              <p:nvPr/>
            </p:nvSpPr>
            <p:spPr>
              <a:xfrm>
                <a:off x="6850063" y="4432307"/>
                <a:ext cx="141283" cy="13176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9"/>
                  <a:gd name="f7" fmla="val 55"/>
                  <a:gd name="f8" fmla="val 11"/>
                  <a:gd name="f9" fmla="val 19"/>
                  <a:gd name="f10" fmla="val 18"/>
                  <a:gd name="f11" fmla="val 16"/>
                  <a:gd name="f12" fmla="val 12"/>
                  <a:gd name="f13" fmla="val 17"/>
                  <a:gd name="f14" fmla="val 15"/>
                  <a:gd name="f15" fmla="val 21"/>
                  <a:gd name="f16" fmla="val 23"/>
                  <a:gd name="f17" fmla="val 26"/>
                  <a:gd name="f18" fmla="val 9"/>
                  <a:gd name="f19" fmla="val 28"/>
                  <a:gd name="f20" fmla="val 7"/>
                  <a:gd name="f21" fmla="val 4"/>
                  <a:gd name="f22" fmla="val 29"/>
                  <a:gd name="f23" fmla="val 31"/>
                  <a:gd name="f24" fmla="val 33"/>
                  <a:gd name="f25" fmla="val 32"/>
                  <a:gd name="f26" fmla="val 20"/>
                  <a:gd name="f27" fmla="val 24"/>
                  <a:gd name="f28" fmla="val 35"/>
                  <a:gd name="f29" fmla="val 25"/>
                  <a:gd name="f30" fmla="val 27"/>
                  <a:gd name="f31" fmla="val 34"/>
                  <a:gd name="f32" fmla="val 30"/>
                  <a:gd name="f33" fmla="val 37"/>
                  <a:gd name="f34" fmla="val 39"/>
                  <a:gd name="f35" fmla="val 41"/>
                  <a:gd name="f36" fmla="val 36"/>
                  <a:gd name="f37" fmla="val 43"/>
                  <a:gd name="f38" fmla="val 47"/>
                  <a:gd name="f39" fmla="val 50"/>
                  <a:gd name="f40" fmla="val 40"/>
                  <a:gd name="f41" fmla="val 52"/>
                  <a:gd name="f42" fmla="val 54"/>
                  <a:gd name="f43" fmla="val 14"/>
                  <a:gd name="f44" fmla="val 56"/>
                  <a:gd name="f45" fmla="val 6"/>
                  <a:gd name="f46" fmla="val 57"/>
                  <a:gd name="f47" fmla="val 45"/>
                  <a:gd name="f48" fmla="val 46"/>
                  <a:gd name="f49" fmla="val 44"/>
                  <a:gd name="f50" fmla="val 42"/>
                  <a:gd name="f51" fmla="val 48"/>
                  <a:gd name="f52" fmla="val 51"/>
                  <a:gd name="f53" fmla="val 49"/>
                  <a:gd name="f54" fmla="val 10"/>
                  <a:gd name="f55" fmla="val 8"/>
                  <a:gd name="f56" fmla="val 3"/>
                  <a:gd name="f57" fmla="val 38"/>
                  <a:gd name="f58" fmla="val 1"/>
                  <a:gd name="f59" fmla="val 5"/>
                  <a:gd name="f60" fmla="+- 0 0 -90"/>
                  <a:gd name="f61" fmla="*/ f3 1 59"/>
                  <a:gd name="f62" fmla="*/ f4 1 55"/>
                  <a:gd name="f63" fmla="val f5"/>
                  <a:gd name="f64" fmla="val f6"/>
                  <a:gd name="f65" fmla="val f7"/>
                  <a:gd name="f66" fmla="*/ f60 f0 1"/>
                  <a:gd name="f67" fmla="+- f65 0 f63"/>
                  <a:gd name="f68" fmla="+- f64 0 f63"/>
                  <a:gd name="f69" fmla="*/ f66 1 f2"/>
                  <a:gd name="f70" fmla="*/ f68 1 59"/>
                  <a:gd name="f71" fmla="*/ f67 1 55"/>
                  <a:gd name="f72" fmla="*/ 11 f68 1"/>
                  <a:gd name="f73" fmla="*/ 19 f67 1"/>
                  <a:gd name="f74" fmla="*/ 12 f68 1"/>
                  <a:gd name="f75" fmla="*/ 17 f67 1"/>
                  <a:gd name="f76" fmla="*/ 26 f67 1"/>
                  <a:gd name="f77" fmla="*/ 4 f68 1"/>
                  <a:gd name="f78" fmla="*/ 29 f67 1"/>
                  <a:gd name="f79" fmla="*/ 33 f67 1"/>
                  <a:gd name="f80" fmla="*/ 24 f68 1"/>
                  <a:gd name="f81" fmla="*/ 35 f67 1"/>
                  <a:gd name="f82" fmla="*/ 27 f68 1"/>
                  <a:gd name="f83" fmla="*/ 34 f67 1"/>
                  <a:gd name="f84" fmla="*/ 37 f68 1"/>
                  <a:gd name="f85" fmla="*/ 43 f68 1"/>
                  <a:gd name="f86" fmla="*/ 37 f67 1"/>
                  <a:gd name="f87" fmla="*/ 52 f68 1"/>
                  <a:gd name="f88" fmla="*/ 54 f68 1"/>
                  <a:gd name="f89" fmla="*/ 14 f67 1"/>
                  <a:gd name="f90" fmla="*/ 59 f68 1"/>
                  <a:gd name="f91" fmla="*/ 0 f67 1"/>
                  <a:gd name="f92" fmla="*/ 56 f68 1"/>
                  <a:gd name="f93" fmla="*/ 18 f67 1"/>
                  <a:gd name="f94" fmla="*/ 57 f68 1"/>
                  <a:gd name="f95" fmla="*/ 39 f67 1"/>
                  <a:gd name="f96" fmla="*/ 46 f68 1"/>
                  <a:gd name="f97" fmla="*/ 44 f67 1"/>
                  <a:gd name="f98" fmla="*/ 40 f68 1"/>
                  <a:gd name="f99" fmla="*/ 48 f67 1"/>
                  <a:gd name="f100" fmla="*/ 51 f67 1"/>
                  <a:gd name="f101" fmla="*/ 25 f68 1"/>
                  <a:gd name="f102" fmla="*/ 10 f68 1"/>
                  <a:gd name="f103" fmla="*/ 46 f67 1"/>
                  <a:gd name="f104" fmla="*/ 3 f68 1"/>
                  <a:gd name="f105" fmla="*/ 43 f67 1"/>
                  <a:gd name="f106" fmla="*/ 0 f68 1"/>
                  <a:gd name="f107" fmla="*/ 5 f68 1"/>
                  <a:gd name="f108" fmla="+- f69 0 f1"/>
                  <a:gd name="f109" fmla="*/ f72 1 59"/>
                  <a:gd name="f110" fmla="*/ f73 1 55"/>
                  <a:gd name="f111" fmla="*/ f74 1 59"/>
                  <a:gd name="f112" fmla="*/ f75 1 55"/>
                  <a:gd name="f113" fmla="*/ f76 1 55"/>
                  <a:gd name="f114" fmla="*/ f77 1 59"/>
                  <a:gd name="f115" fmla="*/ f78 1 55"/>
                  <a:gd name="f116" fmla="*/ f79 1 55"/>
                  <a:gd name="f117" fmla="*/ f80 1 59"/>
                  <a:gd name="f118" fmla="*/ f81 1 55"/>
                  <a:gd name="f119" fmla="*/ f82 1 59"/>
                  <a:gd name="f120" fmla="*/ f83 1 55"/>
                  <a:gd name="f121" fmla="*/ f84 1 59"/>
                  <a:gd name="f122" fmla="*/ f85 1 59"/>
                  <a:gd name="f123" fmla="*/ f86 1 55"/>
                  <a:gd name="f124" fmla="*/ f87 1 59"/>
                  <a:gd name="f125" fmla="*/ f88 1 59"/>
                  <a:gd name="f126" fmla="*/ f89 1 55"/>
                  <a:gd name="f127" fmla="*/ f90 1 59"/>
                  <a:gd name="f128" fmla="*/ f91 1 55"/>
                  <a:gd name="f129" fmla="*/ f92 1 59"/>
                  <a:gd name="f130" fmla="*/ f93 1 55"/>
                  <a:gd name="f131" fmla="*/ f94 1 59"/>
                  <a:gd name="f132" fmla="*/ f95 1 55"/>
                  <a:gd name="f133" fmla="*/ f96 1 59"/>
                  <a:gd name="f134" fmla="*/ f97 1 55"/>
                  <a:gd name="f135" fmla="*/ f98 1 59"/>
                  <a:gd name="f136" fmla="*/ f99 1 55"/>
                  <a:gd name="f137" fmla="*/ f100 1 55"/>
                  <a:gd name="f138" fmla="*/ f101 1 59"/>
                  <a:gd name="f139" fmla="*/ f102 1 59"/>
                  <a:gd name="f140" fmla="*/ f103 1 55"/>
                  <a:gd name="f141" fmla="*/ f104 1 59"/>
                  <a:gd name="f142" fmla="*/ f105 1 55"/>
                  <a:gd name="f143" fmla="*/ f106 1 59"/>
                  <a:gd name="f144" fmla="*/ f107 1 59"/>
                  <a:gd name="f145" fmla="*/ 0 1 f70"/>
                  <a:gd name="f146" fmla="*/ f64 1 f70"/>
                  <a:gd name="f147" fmla="*/ 0 1 f71"/>
                  <a:gd name="f148" fmla="*/ f65 1 f71"/>
                  <a:gd name="f149" fmla="*/ f109 1 f70"/>
                  <a:gd name="f150" fmla="*/ f110 1 f71"/>
                  <a:gd name="f151" fmla="*/ f111 1 f70"/>
                  <a:gd name="f152" fmla="*/ f112 1 f71"/>
                  <a:gd name="f153" fmla="*/ f113 1 f71"/>
                  <a:gd name="f154" fmla="*/ f114 1 f70"/>
                  <a:gd name="f155" fmla="*/ f115 1 f71"/>
                  <a:gd name="f156" fmla="*/ f116 1 f71"/>
                  <a:gd name="f157" fmla="*/ f117 1 f70"/>
                  <a:gd name="f158" fmla="*/ f118 1 f71"/>
                  <a:gd name="f159" fmla="*/ f119 1 f70"/>
                  <a:gd name="f160" fmla="*/ f120 1 f71"/>
                  <a:gd name="f161" fmla="*/ f121 1 f70"/>
                  <a:gd name="f162" fmla="*/ f122 1 f70"/>
                  <a:gd name="f163" fmla="*/ f123 1 f71"/>
                  <a:gd name="f164" fmla="*/ f124 1 f70"/>
                  <a:gd name="f165" fmla="*/ f125 1 f70"/>
                  <a:gd name="f166" fmla="*/ f126 1 f71"/>
                  <a:gd name="f167" fmla="*/ f127 1 f70"/>
                  <a:gd name="f168" fmla="*/ f128 1 f71"/>
                  <a:gd name="f169" fmla="*/ f129 1 f70"/>
                  <a:gd name="f170" fmla="*/ f130 1 f71"/>
                  <a:gd name="f171" fmla="*/ f131 1 f70"/>
                  <a:gd name="f172" fmla="*/ f132 1 f71"/>
                  <a:gd name="f173" fmla="*/ f133 1 f70"/>
                  <a:gd name="f174" fmla="*/ f134 1 f71"/>
                  <a:gd name="f175" fmla="*/ f135 1 f70"/>
                  <a:gd name="f176" fmla="*/ f136 1 f71"/>
                  <a:gd name="f177" fmla="*/ f137 1 f71"/>
                  <a:gd name="f178" fmla="*/ f138 1 f70"/>
                  <a:gd name="f179" fmla="*/ f139 1 f70"/>
                  <a:gd name="f180" fmla="*/ f140 1 f71"/>
                  <a:gd name="f181" fmla="*/ f141 1 f70"/>
                  <a:gd name="f182" fmla="*/ f142 1 f71"/>
                  <a:gd name="f183" fmla="*/ f143 1 f70"/>
                  <a:gd name="f184" fmla="*/ f144 1 f70"/>
                  <a:gd name="f185" fmla="*/ f145 f61 1"/>
                  <a:gd name="f186" fmla="*/ f146 f61 1"/>
                  <a:gd name="f187" fmla="*/ f148 f62 1"/>
                  <a:gd name="f188" fmla="*/ f147 f62 1"/>
                  <a:gd name="f189" fmla="*/ f149 f61 1"/>
                  <a:gd name="f190" fmla="*/ f150 f62 1"/>
                  <a:gd name="f191" fmla="*/ f151 f61 1"/>
                  <a:gd name="f192" fmla="*/ f152 f62 1"/>
                  <a:gd name="f193" fmla="*/ f153 f62 1"/>
                  <a:gd name="f194" fmla="*/ f154 f61 1"/>
                  <a:gd name="f195" fmla="*/ f155 f62 1"/>
                  <a:gd name="f196" fmla="*/ f156 f62 1"/>
                  <a:gd name="f197" fmla="*/ f157 f61 1"/>
                  <a:gd name="f198" fmla="*/ f158 f62 1"/>
                  <a:gd name="f199" fmla="*/ f159 f61 1"/>
                  <a:gd name="f200" fmla="*/ f160 f62 1"/>
                  <a:gd name="f201" fmla="*/ f161 f61 1"/>
                  <a:gd name="f202" fmla="*/ f162 f61 1"/>
                  <a:gd name="f203" fmla="*/ f163 f62 1"/>
                  <a:gd name="f204" fmla="*/ f164 f61 1"/>
                  <a:gd name="f205" fmla="*/ f165 f61 1"/>
                  <a:gd name="f206" fmla="*/ f166 f62 1"/>
                  <a:gd name="f207" fmla="*/ f167 f61 1"/>
                  <a:gd name="f208" fmla="*/ f168 f62 1"/>
                  <a:gd name="f209" fmla="*/ f169 f61 1"/>
                  <a:gd name="f210" fmla="*/ f170 f62 1"/>
                  <a:gd name="f211" fmla="*/ f171 f61 1"/>
                  <a:gd name="f212" fmla="*/ f172 f62 1"/>
                  <a:gd name="f213" fmla="*/ f173 f61 1"/>
                  <a:gd name="f214" fmla="*/ f174 f62 1"/>
                  <a:gd name="f215" fmla="*/ f175 f61 1"/>
                  <a:gd name="f216" fmla="*/ f176 f62 1"/>
                  <a:gd name="f217" fmla="*/ f177 f62 1"/>
                  <a:gd name="f218" fmla="*/ f178 f61 1"/>
                  <a:gd name="f219" fmla="*/ f179 f61 1"/>
                  <a:gd name="f220" fmla="*/ f180 f62 1"/>
                  <a:gd name="f221" fmla="*/ f181 f61 1"/>
                  <a:gd name="f222" fmla="*/ f182 f62 1"/>
                  <a:gd name="f223" fmla="*/ f183 f61 1"/>
                  <a:gd name="f224" fmla="*/ f184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8">
                    <a:pos x="f189" y="f190"/>
                  </a:cxn>
                  <a:cxn ang="f108">
                    <a:pos x="f191" y="f192"/>
                  </a:cxn>
                  <a:cxn ang="f108">
                    <a:pos x="f189" y="f193"/>
                  </a:cxn>
                  <a:cxn ang="f108">
                    <a:pos x="f194" y="f195"/>
                  </a:cxn>
                  <a:cxn ang="f108">
                    <a:pos x="f191" y="f196"/>
                  </a:cxn>
                  <a:cxn ang="f108">
                    <a:pos x="f197" y="f198"/>
                  </a:cxn>
                  <a:cxn ang="f108">
                    <a:pos x="f199" y="f200"/>
                  </a:cxn>
                  <a:cxn ang="f108">
                    <a:pos x="f201" y="f200"/>
                  </a:cxn>
                  <a:cxn ang="f108">
                    <a:pos x="f202" y="f203"/>
                  </a:cxn>
                  <a:cxn ang="f108">
                    <a:pos x="f204" y="f198"/>
                  </a:cxn>
                  <a:cxn ang="f108">
                    <a:pos x="f205" y="f206"/>
                  </a:cxn>
                  <a:cxn ang="f108">
                    <a:pos x="f207" y="f208"/>
                  </a:cxn>
                  <a:cxn ang="f108">
                    <a:pos x="f209" y="f210"/>
                  </a:cxn>
                  <a:cxn ang="f108">
                    <a:pos x="f211" y="f195"/>
                  </a:cxn>
                  <a:cxn ang="f108">
                    <a:pos x="f205" y="f212"/>
                  </a:cxn>
                  <a:cxn ang="f108">
                    <a:pos x="f213" y="f214"/>
                  </a:cxn>
                  <a:cxn ang="f108">
                    <a:pos x="f215" y="f216"/>
                  </a:cxn>
                  <a:cxn ang="f108">
                    <a:pos x="f199" y="f217"/>
                  </a:cxn>
                  <a:cxn ang="f108">
                    <a:pos x="f218" y="f217"/>
                  </a:cxn>
                  <a:cxn ang="f108">
                    <a:pos x="f219" y="f220"/>
                  </a:cxn>
                  <a:cxn ang="f108">
                    <a:pos x="f221" y="f222"/>
                  </a:cxn>
                  <a:cxn ang="f108">
                    <a:pos x="f223" y="f198"/>
                  </a:cxn>
                  <a:cxn ang="f108">
                    <a:pos x="f224" y="f193"/>
                  </a:cxn>
                  <a:cxn ang="f108">
                    <a:pos x="f189" y="f190"/>
                  </a:cxn>
                </a:cxnLst>
                <a:rect l="f185" t="f188" r="f186" b="f187"/>
                <a:pathLst>
                  <a:path w="59" h="55">
                    <a:moveTo>
                      <a:pt x="f8" y="f9"/>
                    </a:moveTo>
                    <a:cubicBezTo>
                      <a:pt x="f8" y="f10"/>
                      <a:pt x="f8" y="f11"/>
                      <a:pt x="f12" y="f13"/>
                    </a:cubicBezTo>
                    <a:cubicBezTo>
                      <a:pt x="f14" y="f15"/>
                      <a:pt x="f12" y="f16"/>
                      <a:pt x="f8" y="f17"/>
                    </a:cubicBezTo>
                    <a:cubicBezTo>
                      <a:pt x="f18" y="f19"/>
                      <a:pt x="f20" y="f19"/>
                      <a:pt x="f21" y="f22"/>
                    </a:cubicBezTo>
                    <a:cubicBezTo>
                      <a:pt x="f20" y="f23"/>
                      <a:pt x="f18" y="f24"/>
                      <a:pt x="f12" y="f24"/>
                    </a:cubicBezTo>
                    <a:cubicBezTo>
                      <a:pt x="f11" y="f25"/>
                      <a:pt x="f26" y="f23"/>
                      <a:pt x="f27" y="f28"/>
                    </a:cubicBezTo>
                    <a:cubicBezTo>
                      <a:pt x="f29" y="f28"/>
                      <a:pt x="f17" y="f28"/>
                      <a:pt x="f30" y="f31"/>
                    </a:cubicBezTo>
                    <a:cubicBezTo>
                      <a:pt x="f32" y="f30"/>
                      <a:pt x="f31" y="f25"/>
                      <a:pt x="f33" y="f31"/>
                    </a:cubicBezTo>
                    <a:cubicBezTo>
                      <a:pt x="f34" y="f31"/>
                      <a:pt x="f35" y="f36"/>
                      <a:pt x="f37" y="f33"/>
                    </a:cubicBezTo>
                    <a:cubicBezTo>
                      <a:pt x="f38" y="f35"/>
                      <a:pt x="f39" y="f40"/>
                      <a:pt x="f41" y="f28"/>
                    </a:cubicBezTo>
                    <a:cubicBezTo>
                      <a:pt x="f7" y="f19"/>
                      <a:pt x="f42" y="f15"/>
                      <a:pt x="f42" y="f43"/>
                    </a:cubicBezTo>
                    <a:cubicBezTo>
                      <a:pt x="f42" y="f18"/>
                      <a:pt x="f44" y="f21"/>
                      <a:pt x="f6" y="f5"/>
                    </a:cubicBezTo>
                    <a:cubicBezTo>
                      <a:pt x="f6" y="f45"/>
                      <a:pt x="f44" y="f12"/>
                      <a:pt x="f44" y="f10"/>
                    </a:cubicBezTo>
                    <a:cubicBezTo>
                      <a:pt x="f46" y="f15"/>
                      <a:pt x="f44" y="f29"/>
                      <a:pt x="f46" y="f22"/>
                    </a:cubicBezTo>
                    <a:cubicBezTo>
                      <a:pt x="f46" y="f24"/>
                      <a:pt x="f7" y="f36"/>
                      <a:pt x="f42" y="f34"/>
                    </a:cubicBezTo>
                    <a:cubicBezTo>
                      <a:pt x="f41" y="f37"/>
                      <a:pt x="f39" y="f47"/>
                      <a:pt x="f48" y="f49"/>
                    </a:cubicBezTo>
                    <a:cubicBezTo>
                      <a:pt x="f49" y="f37"/>
                      <a:pt x="f50" y="f48"/>
                      <a:pt x="f40" y="f51"/>
                    </a:cubicBezTo>
                    <a:cubicBezTo>
                      <a:pt x="f36" y="f52"/>
                      <a:pt x="f25" y="f42"/>
                      <a:pt x="f30" y="f52"/>
                    </a:cubicBezTo>
                    <a:cubicBezTo>
                      <a:pt x="f30" y="f52"/>
                      <a:pt x="f17" y="f52"/>
                      <a:pt x="f29" y="f52"/>
                    </a:cubicBezTo>
                    <a:cubicBezTo>
                      <a:pt x="f9" y="f7"/>
                      <a:pt x="f14" y="f53"/>
                      <a:pt x="f54" y="f48"/>
                    </a:cubicBezTo>
                    <a:cubicBezTo>
                      <a:pt x="f55" y="f47"/>
                      <a:pt x="f45" y="f49"/>
                      <a:pt x="f56" y="f37"/>
                    </a:cubicBezTo>
                    <a:cubicBezTo>
                      <a:pt x="f5" y="f50"/>
                      <a:pt x="f5" y="f57"/>
                      <a:pt x="f5" y="f28"/>
                    </a:cubicBezTo>
                    <a:cubicBezTo>
                      <a:pt x="f5" y="f23"/>
                      <a:pt x="f58" y="f30"/>
                      <a:pt x="f59" y="f17"/>
                    </a:cubicBezTo>
                    <a:cubicBezTo>
                      <a:pt x="f18" y="f29"/>
                      <a:pt x="f8" y="f16"/>
                      <a:pt x="f8" y="f9"/>
                    </a:cubicBezTo>
                    <a:close/>
                  </a:path>
                </a:pathLst>
              </a:custGeom>
              <a:solidFill>
                <a:srgbClr val="B62C7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06" name="Freeform 807">
                <a:extLst>
                  <a:ext uri="{FF2B5EF4-FFF2-40B4-BE49-F238E27FC236}">
                    <a16:creationId xmlns:a16="http://schemas.microsoft.com/office/drawing/2014/main" id="{34A3DD4E-03D0-836B-B534-D63E563373DF}"/>
                  </a:ext>
                </a:extLst>
              </p:cNvPr>
              <p:cNvSpPr/>
              <p:nvPr/>
            </p:nvSpPr>
            <p:spPr>
              <a:xfrm>
                <a:off x="6589715" y="4997452"/>
                <a:ext cx="71442" cy="1095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30"/>
                  <a:gd name="f7" fmla="val 46"/>
                  <a:gd name="f8" fmla="val 13"/>
                  <a:gd name="f9" fmla="val 31"/>
                  <a:gd name="f10" fmla="val 9"/>
                  <a:gd name="f11" fmla="val 24"/>
                  <a:gd name="f12" fmla="val 6"/>
                  <a:gd name="f13" fmla="val 18"/>
                  <a:gd name="f14" fmla="val 2"/>
                  <a:gd name="f15" fmla="val 12"/>
                  <a:gd name="f16" fmla="val 8"/>
                  <a:gd name="f17" fmla="val 4"/>
                  <a:gd name="f18" fmla="val 10"/>
                  <a:gd name="f19" fmla="val 3"/>
                  <a:gd name="f20" fmla="val 5"/>
                  <a:gd name="f21" fmla="val 15"/>
                  <a:gd name="f22" fmla="val 11"/>
                  <a:gd name="f23" fmla="val 17"/>
                  <a:gd name="f24" fmla="val 21"/>
                  <a:gd name="f25" fmla="val 23"/>
                  <a:gd name="f26" fmla="val 22"/>
                  <a:gd name="f27" fmla="val 26"/>
                  <a:gd name="f28" fmla="val 29"/>
                  <a:gd name="f29" fmla="val 25"/>
                  <a:gd name="f30" fmla="val 36"/>
                  <a:gd name="f31" fmla="val 41"/>
                  <a:gd name="f32" fmla="val 45"/>
                  <a:gd name="f33" fmla="val 20"/>
                  <a:gd name="f34" fmla="val 19"/>
                  <a:gd name="f35" fmla="val 42"/>
                  <a:gd name="f36" fmla="val 39"/>
                  <a:gd name="f37" fmla="val 35"/>
                  <a:gd name="f38" fmla="+- 0 0 -90"/>
                  <a:gd name="f39" fmla="*/ f3 1 30"/>
                  <a:gd name="f40" fmla="*/ f4 1 46"/>
                  <a:gd name="f41" fmla="val f5"/>
                  <a:gd name="f42" fmla="val f6"/>
                  <a:gd name="f43" fmla="val f7"/>
                  <a:gd name="f44" fmla="*/ f38 f0 1"/>
                  <a:gd name="f45" fmla="+- f43 0 f41"/>
                  <a:gd name="f46" fmla="+- f42 0 f41"/>
                  <a:gd name="f47" fmla="*/ f44 1 f2"/>
                  <a:gd name="f48" fmla="*/ f46 1 30"/>
                  <a:gd name="f49" fmla="*/ f45 1 46"/>
                  <a:gd name="f50" fmla="*/ 13 f46 1"/>
                  <a:gd name="f51" fmla="*/ 31 f45 1"/>
                  <a:gd name="f52" fmla="*/ 2 f46 1"/>
                  <a:gd name="f53" fmla="*/ 12 f45 1"/>
                  <a:gd name="f54" fmla="*/ 4 f46 1"/>
                  <a:gd name="f55" fmla="*/ 2 f45 1"/>
                  <a:gd name="f56" fmla="*/ 12 f46 1"/>
                  <a:gd name="f57" fmla="*/ 5 f45 1"/>
                  <a:gd name="f58" fmla="*/ 21 f46 1"/>
                  <a:gd name="f59" fmla="*/ 23 f45 1"/>
                  <a:gd name="f60" fmla="*/ 25 f46 1"/>
                  <a:gd name="f61" fmla="*/ 24 f46 1"/>
                  <a:gd name="f62" fmla="*/ 45 f45 1"/>
                  <a:gd name="f63" fmla="*/ 17 f46 1"/>
                  <a:gd name="f64" fmla="*/ 39 f45 1"/>
                  <a:gd name="f65" fmla="+- f47 0 f1"/>
                  <a:gd name="f66" fmla="*/ f50 1 30"/>
                  <a:gd name="f67" fmla="*/ f51 1 46"/>
                  <a:gd name="f68" fmla="*/ f52 1 30"/>
                  <a:gd name="f69" fmla="*/ f53 1 46"/>
                  <a:gd name="f70" fmla="*/ f54 1 30"/>
                  <a:gd name="f71" fmla="*/ f55 1 46"/>
                  <a:gd name="f72" fmla="*/ f56 1 30"/>
                  <a:gd name="f73" fmla="*/ f57 1 46"/>
                  <a:gd name="f74" fmla="*/ f58 1 30"/>
                  <a:gd name="f75" fmla="*/ f59 1 46"/>
                  <a:gd name="f76" fmla="*/ f60 1 30"/>
                  <a:gd name="f77" fmla="*/ f61 1 30"/>
                  <a:gd name="f78" fmla="*/ f62 1 46"/>
                  <a:gd name="f79" fmla="*/ f63 1 30"/>
                  <a:gd name="f80" fmla="*/ f64 1 46"/>
                  <a:gd name="f81" fmla="*/ 0 1 f48"/>
                  <a:gd name="f82" fmla="*/ f42 1 f48"/>
                  <a:gd name="f83" fmla="*/ 0 1 f49"/>
                  <a:gd name="f84" fmla="*/ f43 1 f49"/>
                  <a:gd name="f85" fmla="*/ f66 1 f48"/>
                  <a:gd name="f86" fmla="*/ f67 1 f49"/>
                  <a:gd name="f87" fmla="*/ f68 1 f48"/>
                  <a:gd name="f88" fmla="*/ f69 1 f49"/>
                  <a:gd name="f89" fmla="*/ f70 1 f48"/>
                  <a:gd name="f90" fmla="*/ f71 1 f49"/>
                  <a:gd name="f91" fmla="*/ f72 1 f48"/>
                  <a:gd name="f92" fmla="*/ f73 1 f49"/>
                  <a:gd name="f93" fmla="*/ f74 1 f48"/>
                  <a:gd name="f94" fmla="*/ f75 1 f49"/>
                  <a:gd name="f95" fmla="*/ f76 1 f48"/>
                  <a:gd name="f96" fmla="*/ f77 1 f48"/>
                  <a:gd name="f97" fmla="*/ f78 1 f49"/>
                  <a:gd name="f98" fmla="*/ f79 1 f48"/>
                  <a:gd name="f99" fmla="*/ f80 1 f49"/>
                  <a:gd name="f100" fmla="*/ f81 f39 1"/>
                  <a:gd name="f101" fmla="*/ f82 f39 1"/>
                  <a:gd name="f102" fmla="*/ f84 f40 1"/>
                  <a:gd name="f103" fmla="*/ f83 f40 1"/>
                  <a:gd name="f104" fmla="*/ f85 f39 1"/>
                  <a:gd name="f105" fmla="*/ f86 f40 1"/>
                  <a:gd name="f106" fmla="*/ f87 f39 1"/>
                  <a:gd name="f107" fmla="*/ f88 f40 1"/>
                  <a:gd name="f108" fmla="*/ f89 f39 1"/>
                  <a:gd name="f109" fmla="*/ f90 f40 1"/>
                  <a:gd name="f110" fmla="*/ f91 f39 1"/>
                  <a:gd name="f111" fmla="*/ f92 f40 1"/>
                  <a:gd name="f112" fmla="*/ f93 f39 1"/>
                  <a:gd name="f113" fmla="*/ f94 f40 1"/>
                  <a:gd name="f114" fmla="*/ f95 f39 1"/>
                  <a:gd name="f115" fmla="*/ f96 f39 1"/>
                  <a:gd name="f116" fmla="*/ f97 f40 1"/>
                  <a:gd name="f117" fmla="*/ f98 f39 1"/>
                  <a:gd name="f118" fmla="*/ f99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104" y="f105"/>
                  </a:cxn>
                  <a:cxn ang="f65">
                    <a:pos x="f106" y="f107"/>
                  </a:cxn>
                  <a:cxn ang="f65">
                    <a:pos x="f108" y="f109"/>
                  </a:cxn>
                  <a:cxn ang="f65">
                    <a:pos x="f110" y="f111"/>
                  </a:cxn>
                  <a:cxn ang="f65">
                    <a:pos x="f112" y="f113"/>
                  </a:cxn>
                  <a:cxn ang="f65">
                    <a:pos x="f114" y="f105"/>
                  </a:cxn>
                  <a:cxn ang="f65">
                    <a:pos x="f115" y="f116"/>
                  </a:cxn>
                  <a:cxn ang="f65">
                    <a:pos x="f117" y="f118"/>
                  </a:cxn>
                  <a:cxn ang="f65">
                    <a:pos x="f104" y="f105"/>
                  </a:cxn>
                </a:cxnLst>
                <a:rect l="f100" t="f103" r="f101" b="f102"/>
                <a:pathLst>
                  <a:path w="30" h="46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5" y="f16"/>
                      <a:pt x="f5" y="f17"/>
                      <a:pt x="f17" y="f14"/>
                    </a:cubicBezTo>
                    <a:cubicBezTo>
                      <a:pt x="f16" y="f5"/>
                      <a:pt x="f18" y="f19"/>
                      <a:pt x="f15" y="f20"/>
                    </a:cubicBezTo>
                    <a:cubicBezTo>
                      <a:pt x="f21" y="f22"/>
                      <a:pt x="f13" y="f23"/>
                      <a:pt x="f24" y="f25"/>
                    </a:cubicBezTo>
                    <a:cubicBezTo>
                      <a:pt x="f26" y="f27"/>
                      <a:pt x="f25" y="f28"/>
                      <a:pt x="f29" y="f9"/>
                    </a:cubicBezTo>
                    <a:cubicBezTo>
                      <a:pt x="f6" y="f30"/>
                      <a:pt x="f28" y="f31"/>
                      <a:pt x="f11" y="f32"/>
                    </a:cubicBezTo>
                    <a:cubicBezTo>
                      <a:pt x="f33" y="f7"/>
                      <a:pt x="f34" y="f35"/>
                      <a:pt x="f23" y="f36"/>
                    </a:cubicBezTo>
                    <a:cubicBezTo>
                      <a:pt x="f13" y="f37"/>
                      <a:pt x="f33" y="f6"/>
                      <a:pt x="f8" y="f9"/>
                    </a:cubicBezTo>
                    <a:close/>
                  </a:path>
                </a:pathLst>
              </a:custGeom>
              <a:solidFill>
                <a:srgbClr val="F4AC22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807" name="Freeform 809">
              <a:extLst>
                <a:ext uri="{FF2B5EF4-FFF2-40B4-BE49-F238E27FC236}">
                  <a16:creationId xmlns:a16="http://schemas.microsoft.com/office/drawing/2014/main" id="{E8BF0F21-2EF0-60F9-07F5-F3ECDDF74CA7}"/>
                </a:ext>
              </a:extLst>
            </p:cNvPr>
            <p:cNvSpPr/>
            <p:nvPr/>
          </p:nvSpPr>
          <p:spPr>
            <a:xfrm>
              <a:off x="6862764" y="4565654"/>
              <a:ext cx="61914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45"/>
                <a:gd name="f8" fmla="val 21"/>
                <a:gd name="f9" fmla="val 1"/>
                <a:gd name="f10" fmla="val 23"/>
                <a:gd name="f11" fmla="val 25"/>
                <a:gd name="f12" fmla="val 4"/>
                <a:gd name="f13" fmla="val 7"/>
                <a:gd name="f14" fmla="val 11"/>
                <a:gd name="f15" fmla="val 12"/>
                <a:gd name="f16" fmla="val 17"/>
                <a:gd name="f17" fmla="val 14"/>
                <a:gd name="f18" fmla="val 20"/>
                <a:gd name="f19" fmla="val 18"/>
                <a:gd name="f20" fmla="val 19"/>
                <a:gd name="f21" fmla="val 27"/>
                <a:gd name="f22" fmla="val 16"/>
                <a:gd name="f23" fmla="val 34"/>
                <a:gd name="f24" fmla="val 41"/>
                <a:gd name="f25" fmla="val 10"/>
                <a:gd name="f26" fmla="val 44"/>
                <a:gd name="f27" fmla="val 43"/>
                <a:gd name="f28" fmla="val 39"/>
                <a:gd name="f29" fmla="val 2"/>
                <a:gd name="f30" fmla="val 36"/>
                <a:gd name="f31" fmla="val 3"/>
                <a:gd name="f32" fmla="val 29"/>
                <a:gd name="f33" fmla="val 24"/>
                <a:gd name="f34" fmla="val 13"/>
                <a:gd name="f35" fmla="val 15"/>
                <a:gd name="f36" fmla="+- 0 0 -90"/>
                <a:gd name="f37" fmla="*/ f3 1 26"/>
                <a:gd name="f38" fmla="*/ f4 1 4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26"/>
                <a:gd name="f47" fmla="*/ f43 1 45"/>
                <a:gd name="f48" fmla="*/ 21 f44 1"/>
                <a:gd name="f49" fmla="*/ 1 f43 1"/>
                <a:gd name="f50" fmla="*/ 25 f44 1"/>
                <a:gd name="f51" fmla="*/ 4 f43 1"/>
                <a:gd name="f52" fmla="*/ 12 f43 1"/>
                <a:gd name="f53" fmla="*/ 20 f44 1"/>
                <a:gd name="f54" fmla="*/ 17 f43 1"/>
                <a:gd name="f55" fmla="*/ 20 f43 1"/>
                <a:gd name="f56" fmla="*/ 12 f44 1"/>
                <a:gd name="f57" fmla="*/ 41 f43 1"/>
                <a:gd name="f58" fmla="*/ 4 f44 1"/>
                <a:gd name="f59" fmla="*/ 44 f43 1"/>
                <a:gd name="f60" fmla="*/ 2 f44 1"/>
                <a:gd name="f61" fmla="*/ 36 f43 1"/>
                <a:gd name="f62" fmla="*/ 10 f44 1"/>
                <a:gd name="f63" fmla="*/ 14 f44 1"/>
                <a:gd name="f64" fmla="*/ 7 f43 1"/>
                <a:gd name="f65" fmla="+- f45 0 f1"/>
                <a:gd name="f66" fmla="*/ f48 1 26"/>
                <a:gd name="f67" fmla="*/ f49 1 45"/>
                <a:gd name="f68" fmla="*/ f50 1 26"/>
                <a:gd name="f69" fmla="*/ f51 1 45"/>
                <a:gd name="f70" fmla="*/ f52 1 45"/>
                <a:gd name="f71" fmla="*/ f53 1 26"/>
                <a:gd name="f72" fmla="*/ f54 1 45"/>
                <a:gd name="f73" fmla="*/ f55 1 45"/>
                <a:gd name="f74" fmla="*/ f56 1 26"/>
                <a:gd name="f75" fmla="*/ f57 1 45"/>
                <a:gd name="f76" fmla="*/ f58 1 26"/>
                <a:gd name="f77" fmla="*/ f59 1 45"/>
                <a:gd name="f78" fmla="*/ f60 1 26"/>
                <a:gd name="f79" fmla="*/ f61 1 45"/>
                <a:gd name="f80" fmla="*/ f62 1 26"/>
                <a:gd name="f81" fmla="*/ f63 1 26"/>
                <a:gd name="f82" fmla="*/ f64 1 45"/>
                <a:gd name="f83" fmla="*/ 0 1 f46"/>
                <a:gd name="f84" fmla="*/ f40 1 f46"/>
                <a:gd name="f85" fmla="*/ 0 1 f47"/>
                <a:gd name="f86" fmla="*/ f41 1 f47"/>
                <a:gd name="f87" fmla="*/ f66 1 f46"/>
                <a:gd name="f88" fmla="*/ f67 1 f47"/>
                <a:gd name="f89" fmla="*/ f68 1 f46"/>
                <a:gd name="f90" fmla="*/ f69 1 f47"/>
                <a:gd name="f91" fmla="*/ f70 1 f47"/>
                <a:gd name="f92" fmla="*/ f71 1 f46"/>
                <a:gd name="f93" fmla="*/ f72 1 f47"/>
                <a:gd name="f94" fmla="*/ f73 1 f47"/>
                <a:gd name="f95" fmla="*/ f74 1 f46"/>
                <a:gd name="f96" fmla="*/ f75 1 f47"/>
                <a:gd name="f97" fmla="*/ f76 1 f46"/>
                <a:gd name="f98" fmla="*/ f77 1 f47"/>
                <a:gd name="f99" fmla="*/ f78 1 f46"/>
                <a:gd name="f100" fmla="*/ f79 1 f47"/>
                <a:gd name="f101" fmla="*/ f80 1 f46"/>
                <a:gd name="f102" fmla="*/ f81 1 f46"/>
                <a:gd name="f103" fmla="*/ f82 1 f47"/>
                <a:gd name="f104" fmla="*/ f83 f37 1"/>
                <a:gd name="f105" fmla="*/ f84 f37 1"/>
                <a:gd name="f106" fmla="*/ f86 f38 1"/>
                <a:gd name="f107" fmla="*/ f85 f38 1"/>
                <a:gd name="f108" fmla="*/ f87 f37 1"/>
                <a:gd name="f109" fmla="*/ f88 f38 1"/>
                <a:gd name="f110" fmla="*/ f89 f37 1"/>
                <a:gd name="f111" fmla="*/ f90 f38 1"/>
                <a:gd name="f112" fmla="*/ f91 f38 1"/>
                <a:gd name="f113" fmla="*/ f92 f37 1"/>
                <a:gd name="f114" fmla="*/ f93 f38 1"/>
                <a:gd name="f115" fmla="*/ f94 f38 1"/>
                <a:gd name="f116" fmla="*/ f95 f37 1"/>
                <a:gd name="f117" fmla="*/ f96 f38 1"/>
                <a:gd name="f118" fmla="*/ f97 f37 1"/>
                <a:gd name="f119" fmla="*/ f98 f38 1"/>
                <a:gd name="f120" fmla="*/ f99 f37 1"/>
                <a:gd name="f121" fmla="*/ f100 f38 1"/>
                <a:gd name="f122" fmla="*/ f101 f37 1"/>
                <a:gd name="f123" fmla="*/ f102 f37 1"/>
                <a:gd name="f124" fmla="*/ f103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8" y="f109"/>
                </a:cxn>
                <a:cxn ang="f65">
                  <a:pos x="f110" y="f111"/>
                </a:cxn>
                <a:cxn ang="f65">
                  <a:pos x="f108" y="f112"/>
                </a:cxn>
                <a:cxn ang="f65">
                  <a:pos x="f113" y="f114"/>
                </a:cxn>
                <a:cxn ang="f65">
                  <a:pos x="f113" y="f115"/>
                </a:cxn>
                <a:cxn ang="f65">
                  <a:pos x="f116" y="f117"/>
                </a:cxn>
                <a:cxn ang="f65">
                  <a:pos x="f118" y="f119"/>
                </a:cxn>
                <a:cxn ang="f65">
                  <a:pos x="f120" y="f121"/>
                </a:cxn>
                <a:cxn ang="f65">
                  <a:pos x="f122" y="f114"/>
                </a:cxn>
                <a:cxn ang="f65">
                  <a:pos x="f123" y="f124"/>
                </a:cxn>
                <a:cxn ang="f65">
                  <a:pos x="f108" y="f109"/>
                </a:cxn>
              </a:cxnLst>
              <a:rect l="f104" t="f107" r="f105" b="f106"/>
              <a:pathLst>
                <a:path w="26" h="45">
                  <a:moveTo>
                    <a:pt x="f8" y="f9"/>
                  </a:moveTo>
                  <a:cubicBezTo>
                    <a:pt x="f10" y="f9"/>
                    <a:pt x="f6" y="f5"/>
                    <a:pt x="f11" y="f12"/>
                  </a:cubicBezTo>
                  <a:cubicBezTo>
                    <a:pt x="f11" y="f13"/>
                    <a:pt x="f6" y="f14"/>
                    <a:pt x="f8" y="f15"/>
                  </a:cubicBezTo>
                  <a:cubicBezTo>
                    <a:pt x="f16" y="f15"/>
                    <a:pt x="f16" y="f17"/>
                    <a:pt x="f18" y="f16"/>
                  </a:cubicBezTo>
                  <a:cubicBezTo>
                    <a:pt x="f18" y="f19"/>
                    <a:pt x="f18" y="f20"/>
                    <a:pt x="f18" y="f18"/>
                  </a:cubicBezTo>
                  <a:cubicBezTo>
                    <a:pt x="f16" y="f21"/>
                    <a:pt x="f22" y="f23"/>
                    <a:pt x="f15" y="f24"/>
                  </a:cubicBezTo>
                  <a:cubicBezTo>
                    <a:pt x="f25" y="f26"/>
                    <a:pt x="f13" y="f7"/>
                    <a:pt x="f12" y="f26"/>
                  </a:cubicBezTo>
                  <a:cubicBezTo>
                    <a:pt x="f5" y="f27"/>
                    <a:pt x="f9" y="f28"/>
                    <a:pt x="f29" y="f30"/>
                  </a:cubicBezTo>
                  <a:cubicBezTo>
                    <a:pt x="f31" y="f32"/>
                    <a:pt x="f13" y="f33"/>
                    <a:pt x="f25" y="f16"/>
                  </a:cubicBezTo>
                  <a:cubicBezTo>
                    <a:pt x="f14" y="f17"/>
                    <a:pt x="f34" y="f25"/>
                    <a:pt x="f17" y="f13"/>
                  </a:cubicBezTo>
                  <a:cubicBezTo>
                    <a:pt x="f35" y="f29"/>
                    <a:pt x="f16" y="f5"/>
                    <a:pt x="f8" y="f9"/>
                  </a:cubicBezTo>
                  <a:close/>
                </a:path>
              </a:pathLst>
            </a:custGeom>
            <a:solidFill>
              <a:srgbClr val="A729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8" name="Freeform 810">
              <a:extLst>
                <a:ext uri="{FF2B5EF4-FFF2-40B4-BE49-F238E27FC236}">
                  <a16:creationId xmlns:a16="http://schemas.microsoft.com/office/drawing/2014/main" id="{0571A418-7826-8B84-A31C-9CB3ECCD0063}"/>
                </a:ext>
              </a:extLst>
            </p:cNvPr>
            <p:cNvSpPr/>
            <p:nvPr/>
          </p:nvSpPr>
          <p:spPr>
            <a:xfrm>
              <a:off x="5986467" y="4860932"/>
              <a:ext cx="104771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25"/>
                <a:gd name="f8" fmla="val 15"/>
                <a:gd name="f9" fmla="val 21"/>
                <a:gd name="f10" fmla="val 13"/>
                <a:gd name="f11" fmla="val 20"/>
                <a:gd name="f12" fmla="val 12"/>
                <a:gd name="f13" fmla="val 22"/>
                <a:gd name="f14" fmla="val 10"/>
                <a:gd name="f15" fmla="val 5"/>
                <a:gd name="f16" fmla="val 23"/>
                <a:gd name="f17" fmla="val 16"/>
                <a:gd name="f18" fmla="val 3"/>
                <a:gd name="f19" fmla="val 9"/>
                <a:gd name="f20" fmla="val 14"/>
                <a:gd name="f21" fmla="val 11"/>
                <a:gd name="f22" fmla="val 7"/>
                <a:gd name="f23" fmla="val 28"/>
                <a:gd name="f24" fmla="val 35"/>
                <a:gd name="f25" fmla="val 1"/>
                <a:gd name="f26" fmla="val 39"/>
                <a:gd name="f27" fmla="val 42"/>
                <a:gd name="f28" fmla="val 43"/>
                <a:gd name="f29" fmla="val 41"/>
                <a:gd name="f30" fmla="val 32"/>
                <a:gd name="f31" fmla="val 17"/>
                <a:gd name="f32" fmla="val 18"/>
                <a:gd name="f33" fmla="val 19"/>
                <a:gd name="f34" fmla="+- 0 0 -90"/>
                <a:gd name="f35" fmla="*/ f3 1 44"/>
                <a:gd name="f36" fmla="*/ f4 1 25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44"/>
                <a:gd name="f45" fmla="*/ f41 1 25"/>
                <a:gd name="f46" fmla="*/ 15 f42 1"/>
                <a:gd name="f47" fmla="*/ 21 f41 1"/>
                <a:gd name="f48" fmla="*/ 10 f42 1"/>
                <a:gd name="f49" fmla="*/ 22 f41 1"/>
                <a:gd name="f50" fmla="*/ 0 f42 1"/>
                <a:gd name="f51" fmla="*/ 16 f41 1"/>
                <a:gd name="f52" fmla="*/ 9 f42 1"/>
                <a:gd name="f53" fmla="*/ 15 f41 1"/>
                <a:gd name="f54" fmla="*/ 13 f42 1"/>
                <a:gd name="f55" fmla="*/ 12 f41 1"/>
                <a:gd name="f56" fmla="*/ 9 f41 1"/>
                <a:gd name="f57" fmla="*/ 35 f42 1"/>
                <a:gd name="f58" fmla="*/ 1 f41 1"/>
                <a:gd name="f59" fmla="*/ 43 f42 1"/>
                <a:gd name="f60" fmla="*/ 5 f41 1"/>
                <a:gd name="f61" fmla="*/ 39 f42 1"/>
                <a:gd name="f62" fmla="*/ 18 f42 1"/>
                <a:gd name="f63" fmla="*/ 19 f41 1"/>
                <a:gd name="f64" fmla="+- f43 0 f1"/>
                <a:gd name="f65" fmla="*/ f46 1 44"/>
                <a:gd name="f66" fmla="*/ f47 1 25"/>
                <a:gd name="f67" fmla="*/ f48 1 44"/>
                <a:gd name="f68" fmla="*/ f49 1 25"/>
                <a:gd name="f69" fmla="*/ f50 1 44"/>
                <a:gd name="f70" fmla="*/ f51 1 25"/>
                <a:gd name="f71" fmla="*/ f52 1 44"/>
                <a:gd name="f72" fmla="*/ f53 1 25"/>
                <a:gd name="f73" fmla="*/ f54 1 44"/>
                <a:gd name="f74" fmla="*/ f55 1 25"/>
                <a:gd name="f75" fmla="*/ f56 1 25"/>
                <a:gd name="f76" fmla="*/ f57 1 44"/>
                <a:gd name="f77" fmla="*/ f58 1 25"/>
                <a:gd name="f78" fmla="*/ f59 1 44"/>
                <a:gd name="f79" fmla="*/ f60 1 25"/>
                <a:gd name="f80" fmla="*/ f61 1 44"/>
                <a:gd name="f81" fmla="*/ f62 1 44"/>
                <a:gd name="f82" fmla="*/ f63 1 25"/>
                <a:gd name="f83" fmla="*/ 0 1 f44"/>
                <a:gd name="f84" fmla="*/ f38 1 f44"/>
                <a:gd name="f85" fmla="*/ 0 1 f45"/>
                <a:gd name="f86" fmla="*/ f39 1 f45"/>
                <a:gd name="f87" fmla="*/ f65 1 f44"/>
                <a:gd name="f88" fmla="*/ f66 1 f45"/>
                <a:gd name="f89" fmla="*/ f67 1 f44"/>
                <a:gd name="f90" fmla="*/ f68 1 f45"/>
                <a:gd name="f91" fmla="*/ f69 1 f44"/>
                <a:gd name="f92" fmla="*/ f70 1 f45"/>
                <a:gd name="f93" fmla="*/ f71 1 f44"/>
                <a:gd name="f94" fmla="*/ f72 1 f45"/>
                <a:gd name="f95" fmla="*/ f73 1 f44"/>
                <a:gd name="f96" fmla="*/ f74 1 f45"/>
                <a:gd name="f97" fmla="*/ f75 1 f45"/>
                <a:gd name="f98" fmla="*/ f76 1 f44"/>
                <a:gd name="f99" fmla="*/ f77 1 f45"/>
                <a:gd name="f100" fmla="*/ f78 1 f44"/>
                <a:gd name="f101" fmla="*/ f79 1 f45"/>
                <a:gd name="f102" fmla="*/ f80 1 f44"/>
                <a:gd name="f103" fmla="*/ f81 1 f44"/>
                <a:gd name="f104" fmla="*/ f82 1 f45"/>
                <a:gd name="f105" fmla="*/ f83 f35 1"/>
                <a:gd name="f106" fmla="*/ f84 f35 1"/>
                <a:gd name="f107" fmla="*/ f86 f36 1"/>
                <a:gd name="f108" fmla="*/ f85 f36 1"/>
                <a:gd name="f109" fmla="*/ f87 f35 1"/>
                <a:gd name="f110" fmla="*/ f88 f36 1"/>
                <a:gd name="f111" fmla="*/ f89 f35 1"/>
                <a:gd name="f112" fmla="*/ f90 f36 1"/>
                <a:gd name="f113" fmla="*/ f91 f35 1"/>
                <a:gd name="f114" fmla="*/ f92 f36 1"/>
                <a:gd name="f115" fmla="*/ f93 f35 1"/>
                <a:gd name="f116" fmla="*/ f94 f36 1"/>
                <a:gd name="f117" fmla="*/ f95 f35 1"/>
                <a:gd name="f118" fmla="*/ f96 f36 1"/>
                <a:gd name="f119" fmla="*/ f97 f36 1"/>
                <a:gd name="f120" fmla="*/ f98 f35 1"/>
                <a:gd name="f121" fmla="*/ f99 f36 1"/>
                <a:gd name="f122" fmla="*/ f100 f35 1"/>
                <a:gd name="f123" fmla="*/ f101 f36 1"/>
                <a:gd name="f124" fmla="*/ f102 f35 1"/>
                <a:gd name="f125" fmla="*/ f103 f35 1"/>
                <a:gd name="f126" fmla="*/ f104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5" y="f116"/>
                </a:cxn>
                <a:cxn ang="f64">
                  <a:pos x="f117" y="f118"/>
                </a:cxn>
                <a:cxn ang="f64">
                  <a:pos x="f109" y="f119"/>
                </a:cxn>
                <a:cxn ang="f64">
                  <a:pos x="f120" y="f121"/>
                </a:cxn>
                <a:cxn ang="f64">
                  <a:pos x="f122" y="f123"/>
                </a:cxn>
                <a:cxn ang="f64">
                  <a:pos x="f124" y="f118"/>
                </a:cxn>
                <a:cxn ang="f64">
                  <a:pos x="f125" y="f126"/>
                </a:cxn>
                <a:cxn ang="f64">
                  <a:pos x="f109" y="f110"/>
                </a:cxn>
              </a:cxnLst>
              <a:rect l="f105" t="f108" r="f106" b="f107"/>
              <a:pathLst>
                <a:path w="44" h="25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7"/>
                    <a:pt x="f5" y="f16"/>
                    <a:pt x="f5" y="f17"/>
                  </a:cubicBezTo>
                  <a:cubicBezTo>
                    <a:pt x="f18" y="f8"/>
                    <a:pt x="f15" y="f19"/>
                    <a:pt x="f19" y="f8"/>
                  </a:cubicBezTo>
                  <a:cubicBezTo>
                    <a:pt x="f14" y="f17"/>
                    <a:pt x="f10" y="f20"/>
                    <a:pt x="f10" y="f12"/>
                  </a:cubicBezTo>
                  <a:cubicBezTo>
                    <a:pt x="f20" y="f21"/>
                    <a:pt x="f20" y="f14"/>
                    <a:pt x="f8" y="f19"/>
                  </a:cubicBezTo>
                  <a:cubicBezTo>
                    <a:pt x="f13" y="f22"/>
                    <a:pt x="f23" y="f18"/>
                    <a:pt x="f24" y="f25"/>
                  </a:cubicBezTo>
                  <a:cubicBezTo>
                    <a:pt x="f26" y="f5"/>
                    <a:pt x="f27" y="f25"/>
                    <a:pt x="f28" y="f15"/>
                  </a:cubicBezTo>
                  <a:cubicBezTo>
                    <a:pt x="f6" y="f19"/>
                    <a:pt x="f29" y="f21"/>
                    <a:pt x="f26" y="f12"/>
                  </a:cubicBezTo>
                  <a:cubicBezTo>
                    <a:pt x="f30" y="f8"/>
                    <a:pt x="f7" y="f31"/>
                    <a:pt x="f32" y="f33"/>
                  </a:cubicBezTo>
                  <a:cubicBezTo>
                    <a:pt x="f31" y="f11"/>
                    <a:pt x="f17" y="f11"/>
                    <a:pt x="f8" y="f9"/>
                  </a:cubicBezTo>
                  <a:close/>
                </a:path>
              </a:pathLst>
            </a:custGeom>
            <a:solidFill>
              <a:srgbClr val="166D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9" name="Freeform 811">
              <a:extLst>
                <a:ext uri="{FF2B5EF4-FFF2-40B4-BE49-F238E27FC236}">
                  <a16:creationId xmlns:a16="http://schemas.microsoft.com/office/drawing/2014/main" id="{BB5A8ABF-81F1-18EF-FD07-B6B691D5B16B}"/>
                </a:ext>
              </a:extLst>
            </p:cNvPr>
            <p:cNvSpPr/>
            <p:nvPr/>
          </p:nvSpPr>
          <p:spPr>
            <a:xfrm>
              <a:off x="6926259" y="4968877"/>
              <a:ext cx="55558" cy="1174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49"/>
                <a:gd name="f8" fmla="val 16"/>
                <a:gd name="f9" fmla="val 19"/>
                <a:gd name="f10" fmla="val 17"/>
                <a:gd name="f11" fmla="val 24"/>
                <a:gd name="f12" fmla="val 29"/>
                <a:gd name="f13" fmla="val 21"/>
                <a:gd name="f14" fmla="val 34"/>
                <a:gd name="f15" fmla="val 22"/>
                <a:gd name="f16" fmla="val 36"/>
                <a:gd name="f17" fmla="val 38"/>
                <a:gd name="f18" fmla="val 41"/>
                <a:gd name="f19" fmla="val 44"/>
                <a:gd name="f20" fmla="val 47"/>
                <a:gd name="f21" fmla="val 48"/>
                <a:gd name="f22" fmla="val 14"/>
                <a:gd name="f23" fmla="val 46"/>
                <a:gd name="f24" fmla="val 13"/>
                <a:gd name="f25" fmla="val 9"/>
                <a:gd name="f26" fmla="val 39"/>
                <a:gd name="f27" fmla="val 31"/>
                <a:gd name="f28" fmla="val 6"/>
                <a:gd name="f29" fmla="val 25"/>
                <a:gd name="f30" fmla="val 5"/>
                <a:gd name="f31" fmla="val 4"/>
                <a:gd name="f32" fmla="val 2"/>
                <a:gd name="f33" fmla="val 12"/>
                <a:gd name="f34" fmla="val 1"/>
                <a:gd name="f35" fmla="val 10"/>
                <a:gd name="f36" fmla="val 7"/>
                <a:gd name="f37" fmla="val 11"/>
                <a:gd name="f38" fmla="val 3"/>
                <a:gd name="f39" fmla="val 15"/>
                <a:gd name="f40" fmla="val 18"/>
                <a:gd name="f41" fmla="+- 0 0 -90"/>
                <a:gd name="f42" fmla="*/ f3 1 23"/>
                <a:gd name="f43" fmla="*/ f4 1 49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23"/>
                <a:gd name="f52" fmla="*/ f48 1 49"/>
                <a:gd name="f53" fmla="*/ 16 f49 1"/>
                <a:gd name="f54" fmla="*/ 19 f48 1"/>
                <a:gd name="f55" fmla="*/ 21 f49 1"/>
                <a:gd name="f56" fmla="*/ 34 f48 1"/>
                <a:gd name="f57" fmla="*/ 23 f49 1"/>
                <a:gd name="f58" fmla="*/ 41 f48 1"/>
                <a:gd name="f59" fmla="*/ 19 f49 1"/>
                <a:gd name="f60" fmla="*/ 48 f48 1"/>
                <a:gd name="f61" fmla="*/ 13 f49 1"/>
                <a:gd name="f62" fmla="*/ 44 f48 1"/>
                <a:gd name="f63" fmla="*/ 6 f49 1"/>
                <a:gd name="f64" fmla="*/ 25 f48 1"/>
                <a:gd name="f65" fmla="*/ 2 f49 1"/>
                <a:gd name="f66" fmla="*/ 12 f48 1"/>
                <a:gd name="f67" fmla="*/ 6 f48 1"/>
                <a:gd name="f68" fmla="*/ 7 f49 1"/>
                <a:gd name="f69" fmla="*/ 2 f48 1"/>
                <a:gd name="f70" fmla="*/ 12 f49 1"/>
                <a:gd name="f71" fmla="*/ 11 f48 1"/>
                <a:gd name="f72" fmla="*/ 16 f48 1"/>
                <a:gd name="f73" fmla="+- f50 0 f1"/>
                <a:gd name="f74" fmla="*/ f53 1 23"/>
                <a:gd name="f75" fmla="*/ f54 1 49"/>
                <a:gd name="f76" fmla="*/ f55 1 23"/>
                <a:gd name="f77" fmla="*/ f56 1 49"/>
                <a:gd name="f78" fmla="*/ f57 1 23"/>
                <a:gd name="f79" fmla="*/ f58 1 49"/>
                <a:gd name="f80" fmla="*/ f59 1 23"/>
                <a:gd name="f81" fmla="*/ f60 1 49"/>
                <a:gd name="f82" fmla="*/ f61 1 23"/>
                <a:gd name="f83" fmla="*/ f62 1 49"/>
                <a:gd name="f84" fmla="*/ f63 1 23"/>
                <a:gd name="f85" fmla="*/ f64 1 49"/>
                <a:gd name="f86" fmla="*/ f65 1 23"/>
                <a:gd name="f87" fmla="*/ f66 1 49"/>
                <a:gd name="f88" fmla="*/ f67 1 49"/>
                <a:gd name="f89" fmla="*/ f68 1 23"/>
                <a:gd name="f90" fmla="*/ f69 1 49"/>
                <a:gd name="f91" fmla="*/ f70 1 23"/>
                <a:gd name="f92" fmla="*/ f71 1 49"/>
                <a:gd name="f93" fmla="*/ f72 1 49"/>
                <a:gd name="f94" fmla="*/ 0 1 f51"/>
                <a:gd name="f95" fmla="*/ f45 1 f51"/>
                <a:gd name="f96" fmla="*/ 0 1 f52"/>
                <a:gd name="f97" fmla="*/ f46 1 f52"/>
                <a:gd name="f98" fmla="*/ f74 1 f51"/>
                <a:gd name="f99" fmla="*/ f75 1 f52"/>
                <a:gd name="f100" fmla="*/ f76 1 f51"/>
                <a:gd name="f101" fmla="*/ f77 1 f52"/>
                <a:gd name="f102" fmla="*/ f78 1 f51"/>
                <a:gd name="f103" fmla="*/ f79 1 f52"/>
                <a:gd name="f104" fmla="*/ f80 1 f51"/>
                <a:gd name="f105" fmla="*/ f81 1 f52"/>
                <a:gd name="f106" fmla="*/ f82 1 f51"/>
                <a:gd name="f107" fmla="*/ f83 1 f52"/>
                <a:gd name="f108" fmla="*/ f84 1 f51"/>
                <a:gd name="f109" fmla="*/ f85 1 f52"/>
                <a:gd name="f110" fmla="*/ f86 1 f51"/>
                <a:gd name="f111" fmla="*/ f87 1 f52"/>
                <a:gd name="f112" fmla="*/ f88 1 f52"/>
                <a:gd name="f113" fmla="*/ f89 1 f51"/>
                <a:gd name="f114" fmla="*/ f90 1 f52"/>
                <a:gd name="f115" fmla="*/ f91 1 f51"/>
                <a:gd name="f116" fmla="*/ f92 1 f52"/>
                <a:gd name="f117" fmla="*/ f93 1 f52"/>
                <a:gd name="f118" fmla="*/ f94 f42 1"/>
                <a:gd name="f119" fmla="*/ f95 f42 1"/>
                <a:gd name="f120" fmla="*/ f97 f43 1"/>
                <a:gd name="f121" fmla="*/ f96 f43 1"/>
                <a:gd name="f122" fmla="*/ f98 f42 1"/>
                <a:gd name="f123" fmla="*/ f99 f43 1"/>
                <a:gd name="f124" fmla="*/ f100 f42 1"/>
                <a:gd name="f125" fmla="*/ f101 f43 1"/>
                <a:gd name="f126" fmla="*/ f102 f42 1"/>
                <a:gd name="f127" fmla="*/ f103 f43 1"/>
                <a:gd name="f128" fmla="*/ f104 f42 1"/>
                <a:gd name="f129" fmla="*/ f105 f43 1"/>
                <a:gd name="f130" fmla="*/ f106 f42 1"/>
                <a:gd name="f131" fmla="*/ f107 f43 1"/>
                <a:gd name="f132" fmla="*/ f108 f42 1"/>
                <a:gd name="f133" fmla="*/ f109 f43 1"/>
                <a:gd name="f134" fmla="*/ f110 f42 1"/>
                <a:gd name="f135" fmla="*/ f111 f43 1"/>
                <a:gd name="f136" fmla="*/ f112 f43 1"/>
                <a:gd name="f137" fmla="*/ f113 f42 1"/>
                <a:gd name="f138" fmla="*/ f114 f43 1"/>
                <a:gd name="f139" fmla="*/ f115 f42 1"/>
                <a:gd name="f140" fmla="*/ f116 f43 1"/>
                <a:gd name="f141" fmla="*/ f117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22" y="f123"/>
                </a:cxn>
                <a:cxn ang="f73">
                  <a:pos x="f124" y="f125"/>
                </a:cxn>
                <a:cxn ang="f73">
                  <a:pos x="f126" y="f127"/>
                </a:cxn>
                <a:cxn ang="f73">
                  <a:pos x="f128" y="f129"/>
                </a:cxn>
                <a:cxn ang="f73">
                  <a:pos x="f130" y="f131"/>
                </a:cxn>
                <a:cxn ang="f73">
                  <a:pos x="f132" y="f133"/>
                </a:cxn>
                <a:cxn ang="f73">
                  <a:pos x="f134" y="f135"/>
                </a:cxn>
                <a:cxn ang="f73">
                  <a:pos x="f134" y="f136"/>
                </a:cxn>
                <a:cxn ang="f73">
                  <a:pos x="f137" y="f138"/>
                </a:cxn>
                <a:cxn ang="f73">
                  <a:pos x="f139" y="f140"/>
                </a:cxn>
                <a:cxn ang="f73">
                  <a:pos x="f139" y="f141"/>
                </a:cxn>
                <a:cxn ang="f73">
                  <a:pos x="f122" y="f123"/>
                </a:cxn>
              </a:cxnLst>
              <a:rect l="f118" t="f121" r="f119" b="f120"/>
              <a:pathLst>
                <a:path w="23" h="49">
                  <a:moveTo>
                    <a:pt x="f8" y="f9"/>
                  </a:move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6" y="f17"/>
                    <a:pt x="f6" y="f18"/>
                  </a:cubicBezTo>
                  <a:cubicBezTo>
                    <a:pt x="f6" y="f19"/>
                    <a:pt x="f13" y="f20"/>
                    <a:pt x="f9" y="f21"/>
                  </a:cubicBezTo>
                  <a:cubicBezTo>
                    <a:pt x="f8" y="f7"/>
                    <a:pt x="f22" y="f23"/>
                    <a:pt x="f24" y="f19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30" y="f13"/>
                    <a:pt x="f31" y="f8"/>
                    <a:pt x="f32" y="f33"/>
                  </a:cubicBezTo>
                  <a:cubicBezTo>
                    <a:pt x="f34" y="f35"/>
                    <a:pt x="f5" y="f36"/>
                    <a:pt x="f32" y="f28"/>
                  </a:cubicBezTo>
                  <a:cubicBezTo>
                    <a:pt x="f31" y="f31"/>
                    <a:pt x="f30" y="f5"/>
                    <a:pt x="f36" y="f32"/>
                  </a:cubicBezTo>
                  <a:cubicBezTo>
                    <a:pt x="f37" y="f38"/>
                    <a:pt x="f37" y="f36"/>
                    <a:pt x="f33" y="f37"/>
                  </a:cubicBezTo>
                  <a:cubicBezTo>
                    <a:pt x="f37" y="f33"/>
                    <a:pt x="f35" y="f22"/>
                    <a:pt x="f33" y="f8"/>
                  </a:cubicBezTo>
                  <a:cubicBezTo>
                    <a:pt x="f24" y="f10"/>
                    <a:pt x="f39" y="f40"/>
                    <a:pt x="f8" y="f9"/>
                  </a:cubicBezTo>
                  <a:close/>
                </a:path>
              </a:pathLst>
            </a:custGeom>
            <a:solidFill>
              <a:srgbClr val="49A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0" name="Freeform 812">
              <a:extLst>
                <a:ext uri="{FF2B5EF4-FFF2-40B4-BE49-F238E27FC236}">
                  <a16:creationId xmlns:a16="http://schemas.microsoft.com/office/drawing/2014/main" id="{76916C21-950D-E0D4-D52F-BE034EC2D18A}"/>
                </a:ext>
              </a:extLst>
            </p:cNvPr>
            <p:cNvSpPr/>
            <p:nvPr/>
          </p:nvSpPr>
          <p:spPr>
            <a:xfrm>
              <a:off x="6632572" y="4475165"/>
              <a:ext cx="11112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20"/>
                <a:gd name="f8" fmla="val 28"/>
                <a:gd name="f9" fmla="val 5"/>
                <a:gd name="f10" fmla="val 32"/>
                <a:gd name="f11" fmla="val 36"/>
                <a:gd name="f12" fmla="val 40"/>
                <a:gd name="f13" fmla="val 7"/>
                <a:gd name="f14" fmla="val 44"/>
                <a:gd name="f15" fmla="val 8"/>
                <a:gd name="f16" fmla="val 10"/>
                <a:gd name="f17" fmla="val 45"/>
                <a:gd name="f18" fmla="val 14"/>
                <a:gd name="f19" fmla="val 18"/>
                <a:gd name="f20" fmla="val 42"/>
                <a:gd name="f21" fmla="val 39"/>
                <a:gd name="f22" fmla="val 19"/>
                <a:gd name="f23" fmla="val 34"/>
                <a:gd name="f24" fmla="val 29"/>
                <a:gd name="f25" fmla="val 17"/>
                <a:gd name="f26" fmla="val 24"/>
                <a:gd name="f27" fmla="val 16"/>
                <a:gd name="f28" fmla="val 15"/>
                <a:gd name="f29" fmla="val 13"/>
                <a:gd name="f30" fmla="val 3"/>
                <a:gd name="f31" fmla="val 11"/>
                <a:gd name="f32" fmla="val 1"/>
                <a:gd name="f33" fmla="val 9"/>
                <a:gd name="f34" fmla="val 2"/>
                <a:gd name="f35" fmla="val 4"/>
                <a:gd name="f36" fmla="val 12"/>
                <a:gd name="f37" fmla="val 6"/>
                <a:gd name="f38" fmla="+- 0 0 -90"/>
                <a:gd name="f39" fmla="*/ f3 1 46"/>
                <a:gd name="f40" fmla="*/ f4 1 20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6"/>
                <a:gd name="f49" fmla="*/ f45 1 20"/>
                <a:gd name="f50" fmla="*/ 28 f46 1"/>
                <a:gd name="f51" fmla="*/ 5 f45 1"/>
                <a:gd name="f52" fmla="*/ 40 f46 1"/>
                <a:gd name="f53" fmla="*/ 7 f45 1"/>
                <a:gd name="f54" fmla="*/ 45 f46 1"/>
                <a:gd name="f55" fmla="*/ 14 f45 1"/>
                <a:gd name="f56" fmla="*/ 39 f46 1"/>
                <a:gd name="f57" fmla="*/ 19 f45 1"/>
                <a:gd name="f58" fmla="*/ 24 f46 1"/>
                <a:gd name="f59" fmla="*/ 16 f45 1"/>
                <a:gd name="f60" fmla="*/ 3 f46 1"/>
                <a:gd name="f61" fmla="*/ 11 f45 1"/>
                <a:gd name="f62" fmla="*/ 2 f46 1"/>
                <a:gd name="f63" fmla="*/ 3 f45 1"/>
                <a:gd name="f64" fmla="*/ 11 f46 1"/>
                <a:gd name="f65" fmla="*/ 15 f46 1"/>
                <a:gd name="f66" fmla="*/ 6 f45 1"/>
                <a:gd name="f67" fmla="+- f47 0 f1"/>
                <a:gd name="f68" fmla="*/ f50 1 46"/>
                <a:gd name="f69" fmla="*/ f51 1 20"/>
                <a:gd name="f70" fmla="*/ f52 1 46"/>
                <a:gd name="f71" fmla="*/ f53 1 20"/>
                <a:gd name="f72" fmla="*/ f54 1 46"/>
                <a:gd name="f73" fmla="*/ f55 1 20"/>
                <a:gd name="f74" fmla="*/ f56 1 46"/>
                <a:gd name="f75" fmla="*/ f57 1 20"/>
                <a:gd name="f76" fmla="*/ f58 1 46"/>
                <a:gd name="f77" fmla="*/ f59 1 20"/>
                <a:gd name="f78" fmla="*/ f60 1 46"/>
                <a:gd name="f79" fmla="*/ f61 1 20"/>
                <a:gd name="f80" fmla="*/ f62 1 46"/>
                <a:gd name="f81" fmla="*/ f63 1 20"/>
                <a:gd name="f82" fmla="*/ f64 1 46"/>
                <a:gd name="f83" fmla="*/ f65 1 46"/>
                <a:gd name="f84" fmla="*/ f66 1 20"/>
                <a:gd name="f85" fmla="*/ 0 1 f48"/>
                <a:gd name="f86" fmla="*/ f42 1 f48"/>
                <a:gd name="f87" fmla="*/ 0 1 f49"/>
                <a:gd name="f88" fmla="*/ f43 1 f49"/>
                <a:gd name="f89" fmla="*/ f68 1 f48"/>
                <a:gd name="f90" fmla="*/ f69 1 f49"/>
                <a:gd name="f91" fmla="*/ f70 1 f48"/>
                <a:gd name="f92" fmla="*/ f71 1 f49"/>
                <a:gd name="f93" fmla="*/ f72 1 f48"/>
                <a:gd name="f94" fmla="*/ f73 1 f49"/>
                <a:gd name="f95" fmla="*/ f74 1 f48"/>
                <a:gd name="f96" fmla="*/ f75 1 f49"/>
                <a:gd name="f97" fmla="*/ f76 1 f48"/>
                <a:gd name="f98" fmla="*/ f77 1 f49"/>
                <a:gd name="f99" fmla="*/ f78 1 f48"/>
                <a:gd name="f100" fmla="*/ f79 1 f49"/>
                <a:gd name="f101" fmla="*/ f80 1 f48"/>
                <a:gd name="f102" fmla="*/ f81 1 f49"/>
                <a:gd name="f103" fmla="*/ f82 1 f48"/>
                <a:gd name="f104" fmla="*/ f83 1 f48"/>
                <a:gd name="f105" fmla="*/ f84 1 f49"/>
                <a:gd name="f106" fmla="*/ f85 f39 1"/>
                <a:gd name="f107" fmla="*/ f86 f39 1"/>
                <a:gd name="f108" fmla="*/ f88 f40 1"/>
                <a:gd name="f109" fmla="*/ f87 f40 1"/>
                <a:gd name="f110" fmla="*/ f89 f39 1"/>
                <a:gd name="f111" fmla="*/ f90 f40 1"/>
                <a:gd name="f112" fmla="*/ f91 f39 1"/>
                <a:gd name="f113" fmla="*/ f92 f40 1"/>
                <a:gd name="f114" fmla="*/ f93 f39 1"/>
                <a:gd name="f115" fmla="*/ f94 f40 1"/>
                <a:gd name="f116" fmla="*/ f95 f39 1"/>
                <a:gd name="f117" fmla="*/ f96 f40 1"/>
                <a:gd name="f118" fmla="*/ f97 f39 1"/>
                <a:gd name="f119" fmla="*/ f98 f40 1"/>
                <a:gd name="f120" fmla="*/ f99 f39 1"/>
                <a:gd name="f121" fmla="*/ f100 f40 1"/>
                <a:gd name="f122" fmla="*/ f101 f39 1"/>
                <a:gd name="f123" fmla="*/ f102 f40 1"/>
                <a:gd name="f124" fmla="*/ f103 f39 1"/>
                <a:gd name="f125" fmla="*/ f104 f39 1"/>
                <a:gd name="f126" fmla="*/ f105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22" y="f123"/>
                </a:cxn>
                <a:cxn ang="f67">
                  <a:pos x="f124" y="f123"/>
                </a:cxn>
                <a:cxn ang="f67">
                  <a:pos x="f124" y="f123"/>
                </a:cxn>
                <a:cxn ang="f67">
                  <a:pos x="f125" y="f126"/>
                </a:cxn>
                <a:cxn ang="f67">
                  <a:pos x="f110" y="f111"/>
                </a:cxn>
              </a:cxnLst>
              <a:rect l="f106" t="f109" r="f107" b="f108"/>
              <a:pathLst>
                <a:path w="46" h="20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4" y="f15"/>
                    <a:pt x="f6" y="f16"/>
                    <a:pt x="f17" y="f18"/>
                  </a:cubicBezTo>
                  <a:cubicBezTo>
                    <a:pt x="f17" y="f19"/>
                    <a:pt x="f20" y="f19"/>
                    <a:pt x="f21" y="f22"/>
                  </a:cubicBezTo>
                  <a:cubicBezTo>
                    <a:pt x="f23" y="f7"/>
                    <a:pt x="f24" y="f25"/>
                    <a:pt x="f26" y="f27"/>
                  </a:cubicBezTo>
                  <a:cubicBezTo>
                    <a:pt x="f25" y="f28"/>
                    <a:pt x="f16" y="f29"/>
                    <a:pt x="f30" y="f31"/>
                  </a:cubicBezTo>
                  <a:cubicBezTo>
                    <a:pt x="f32" y="f33"/>
                    <a:pt x="f5" y="f9"/>
                    <a:pt x="f34" y="f30"/>
                  </a:cubicBezTo>
                  <a:cubicBezTo>
                    <a:pt x="f35" y="f5"/>
                    <a:pt x="f15" y="f34"/>
                    <a:pt x="f31" y="f30"/>
                  </a:cubicBezTo>
                  <a:cubicBezTo>
                    <a:pt x="f31" y="f30"/>
                    <a:pt x="f31" y="f30"/>
                    <a:pt x="f31" y="f30"/>
                  </a:cubicBezTo>
                  <a:cubicBezTo>
                    <a:pt x="f36" y="f9"/>
                    <a:pt x="f29" y="f15"/>
                    <a:pt x="f28" y="f37"/>
                  </a:cubicBezTo>
                  <a:cubicBezTo>
                    <a:pt x="f7" y="f34"/>
                    <a:pt x="f26" y="f35"/>
                    <a:pt x="f8" y="f9"/>
                  </a:cubicBezTo>
                  <a:close/>
                </a:path>
              </a:pathLst>
            </a:custGeom>
            <a:solidFill>
              <a:srgbClr val="F7BE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1" name="Freeform 813">
              <a:extLst>
                <a:ext uri="{FF2B5EF4-FFF2-40B4-BE49-F238E27FC236}">
                  <a16:creationId xmlns:a16="http://schemas.microsoft.com/office/drawing/2014/main" id="{0C96FC8E-8F9E-7A27-BE0C-DB9B0B7E7FB9}"/>
                </a:ext>
              </a:extLst>
            </p:cNvPr>
            <p:cNvSpPr/>
            <p:nvPr/>
          </p:nvSpPr>
          <p:spPr>
            <a:xfrm>
              <a:off x="5734046" y="4803782"/>
              <a:ext cx="39684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45"/>
                <a:gd name="f8" fmla="val 13"/>
                <a:gd name="f9" fmla="val 2"/>
                <a:gd name="f10" fmla="val 16"/>
                <a:gd name="f11" fmla="val 4"/>
                <a:gd name="f12" fmla="val 6"/>
                <a:gd name="f13" fmla="val 10"/>
                <a:gd name="f14" fmla="val 14"/>
                <a:gd name="f15" fmla="val 18"/>
                <a:gd name="f16" fmla="val 26"/>
                <a:gd name="f17" fmla="val 34"/>
                <a:gd name="f18" fmla="val 40"/>
                <a:gd name="f19" fmla="val 44"/>
                <a:gd name="f20" fmla="val 33"/>
                <a:gd name="f21" fmla="val 3"/>
                <a:gd name="f22" fmla="val 29"/>
                <a:gd name="f23" fmla="val 24"/>
                <a:gd name="f24" fmla="val 20"/>
                <a:gd name="f25" fmla="val 19"/>
                <a:gd name="f26" fmla="val 5"/>
                <a:gd name="f27" fmla="val 11"/>
                <a:gd name="f28" fmla="val 9"/>
                <a:gd name="f29" fmla="val 12"/>
                <a:gd name="f30" fmla="val 7"/>
                <a:gd name="f31" fmla="val 8"/>
                <a:gd name="f32" fmla="+- 0 0 -90"/>
                <a:gd name="f33" fmla="*/ f3 1 17"/>
                <a:gd name="f34" fmla="*/ f4 1 45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7"/>
                <a:gd name="f43" fmla="*/ f39 1 45"/>
                <a:gd name="f44" fmla="*/ 13 f40 1"/>
                <a:gd name="f45" fmla="*/ 2 f39 1"/>
                <a:gd name="f46" fmla="*/ 16 f40 1"/>
                <a:gd name="f47" fmla="*/ 10 f39 1"/>
                <a:gd name="f48" fmla="*/ 34 f39 1"/>
                <a:gd name="f49" fmla="*/ 6 f40 1"/>
                <a:gd name="f50" fmla="*/ 45 f39 1"/>
                <a:gd name="f51" fmla="*/ 2 f40 1"/>
                <a:gd name="f52" fmla="*/ 33 f39 1"/>
                <a:gd name="f53" fmla="*/ 4 f40 1"/>
                <a:gd name="f54" fmla="*/ 20 f39 1"/>
                <a:gd name="f55" fmla="*/ 16 f39 1"/>
                <a:gd name="f56" fmla="*/ 9 f39 1"/>
                <a:gd name="f57" fmla="+- f41 0 f1"/>
                <a:gd name="f58" fmla="*/ f44 1 17"/>
                <a:gd name="f59" fmla="*/ f45 1 45"/>
                <a:gd name="f60" fmla="*/ f46 1 17"/>
                <a:gd name="f61" fmla="*/ f47 1 45"/>
                <a:gd name="f62" fmla="*/ f48 1 45"/>
                <a:gd name="f63" fmla="*/ f49 1 17"/>
                <a:gd name="f64" fmla="*/ f50 1 45"/>
                <a:gd name="f65" fmla="*/ f51 1 17"/>
                <a:gd name="f66" fmla="*/ f52 1 45"/>
                <a:gd name="f67" fmla="*/ f53 1 17"/>
                <a:gd name="f68" fmla="*/ f54 1 45"/>
                <a:gd name="f69" fmla="*/ f55 1 45"/>
                <a:gd name="f70" fmla="*/ f56 1 45"/>
                <a:gd name="f71" fmla="*/ 0 1 f42"/>
                <a:gd name="f72" fmla="*/ f36 1 f42"/>
                <a:gd name="f73" fmla="*/ 0 1 f43"/>
                <a:gd name="f74" fmla="*/ f37 1 f43"/>
                <a:gd name="f75" fmla="*/ f58 1 f42"/>
                <a:gd name="f76" fmla="*/ f59 1 f43"/>
                <a:gd name="f77" fmla="*/ f60 1 f42"/>
                <a:gd name="f78" fmla="*/ f61 1 f43"/>
                <a:gd name="f79" fmla="*/ f62 1 f43"/>
                <a:gd name="f80" fmla="*/ f63 1 f42"/>
                <a:gd name="f81" fmla="*/ f64 1 f43"/>
                <a:gd name="f82" fmla="*/ f65 1 f42"/>
                <a:gd name="f83" fmla="*/ f66 1 f43"/>
                <a:gd name="f84" fmla="*/ f67 1 f42"/>
                <a:gd name="f85" fmla="*/ f68 1 f43"/>
                <a:gd name="f86" fmla="*/ f69 1 f43"/>
                <a:gd name="f87" fmla="*/ f70 1 f43"/>
                <a:gd name="f88" fmla="*/ f71 f33 1"/>
                <a:gd name="f89" fmla="*/ f72 f33 1"/>
                <a:gd name="f90" fmla="*/ f74 f34 1"/>
                <a:gd name="f91" fmla="*/ f73 f34 1"/>
                <a:gd name="f92" fmla="*/ f75 f33 1"/>
                <a:gd name="f93" fmla="*/ f76 f34 1"/>
                <a:gd name="f94" fmla="*/ f77 f33 1"/>
                <a:gd name="f95" fmla="*/ f78 f34 1"/>
                <a:gd name="f96" fmla="*/ f79 f34 1"/>
                <a:gd name="f97" fmla="*/ f80 f33 1"/>
                <a:gd name="f98" fmla="*/ f81 f34 1"/>
                <a:gd name="f99" fmla="*/ f82 f33 1"/>
                <a:gd name="f100" fmla="*/ f83 f34 1"/>
                <a:gd name="f101" fmla="*/ f84 f33 1"/>
                <a:gd name="f102" fmla="*/ f85 f34 1"/>
                <a:gd name="f103" fmla="*/ f86 f34 1"/>
                <a:gd name="f104" fmla="*/ f8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2" y="f93"/>
                </a:cxn>
                <a:cxn ang="f57">
                  <a:pos x="f94" y="f95"/>
                </a:cxn>
                <a:cxn ang="f57">
                  <a:pos x="f92" y="f96"/>
                </a:cxn>
                <a:cxn ang="f57">
                  <a:pos x="f97" y="f98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97" y="f103"/>
                </a:cxn>
                <a:cxn ang="f57">
                  <a:pos x="f97" y="f104"/>
                </a:cxn>
                <a:cxn ang="f57">
                  <a:pos x="f92" y="f93"/>
                </a:cxn>
              </a:cxnLst>
              <a:rect l="f88" t="f91" r="f89" b="f90"/>
              <a:pathLst>
                <a:path w="17" h="45">
                  <a:moveTo>
                    <a:pt x="f8" y="f9"/>
                  </a:moveTo>
                  <a:cubicBezTo>
                    <a:pt x="f10" y="f11"/>
                    <a:pt x="f6" y="f12"/>
                    <a:pt x="f10" y="f13"/>
                  </a:cubicBezTo>
                  <a:cubicBezTo>
                    <a:pt x="f14" y="f15"/>
                    <a:pt x="f8" y="f16"/>
                    <a:pt x="f8" y="f17"/>
                  </a:cubicBezTo>
                  <a:cubicBezTo>
                    <a:pt x="f8" y="f18"/>
                    <a:pt x="f13" y="f7"/>
                    <a:pt x="f12" y="f7"/>
                  </a:cubicBezTo>
                  <a:cubicBezTo>
                    <a:pt x="f9" y="f19"/>
                    <a:pt x="f5" y="f18"/>
                    <a:pt x="f9" y="f20"/>
                  </a:cubicBezTo>
                  <a:cubicBezTo>
                    <a:pt x="f21" y="f22"/>
                    <a:pt x="f11" y="f23"/>
                    <a:pt x="f11" y="f24"/>
                  </a:cubicBezTo>
                  <a:cubicBezTo>
                    <a:pt x="f11" y="f25"/>
                    <a:pt x="f26" y="f6"/>
                    <a:pt x="f12" y="f10"/>
                  </a:cubicBezTo>
                  <a:cubicBezTo>
                    <a:pt x="f27" y="f14"/>
                    <a:pt x="f28" y="f29"/>
                    <a:pt x="f12" y="f28"/>
                  </a:cubicBezTo>
                  <a:cubicBezTo>
                    <a:pt x="f30" y="f9"/>
                    <a:pt x="f31" y="f5"/>
                    <a:pt x="f8" y="f9"/>
                  </a:cubicBezTo>
                  <a:close/>
                </a:path>
              </a:pathLst>
            </a:custGeom>
            <a:solidFill>
              <a:srgbClr val="F6BD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2" name="Freeform 814">
              <a:extLst>
                <a:ext uri="{FF2B5EF4-FFF2-40B4-BE49-F238E27FC236}">
                  <a16:creationId xmlns:a16="http://schemas.microsoft.com/office/drawing/2014/main" id="{F3BA5A34-8DC4-660E-33C2-259E355847C9}"/>
                </a:ext>
              </a:extLst>
            </p:cNvPr>
            <p:cNvSpPr/>
            <p:nvPr/>
          </p:nvSpPr>
          <p:spPr>
            <a:xfrm>
              <a:off x="6926259" y="4711702"/>
              <a:ext cx="103190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"/>
                <a:gd name="f7" fmla="val 17"/>
                <a:gd name="f8" fmla="val 33"/>
                <a:gd name="f9" fmla="val 15"/>
                <a:gd name="f10" fmla="val 26"/>
                <a:gd name="f11" fmla="val 12"/>
                <a:gd name="f12" fmla="val 19"/>
                <a:gd name="f13" fmla="val 14"/>
                <a:gd name="f14" fmla="val 10"/>
                <a:gd name="f15" fmla="val 8"/>
                <a:gd name="f16" fmla="val 6"/>
                <a:gd name="f17" fmla="val 11"/>
                <a:gd name="f18" fmla="val 3"/>
                <a:gd name="f19" fmla="val 9"/>
                <a:gd name="f20" fmla="val 1"/>
                <a:gd name="f21" fmla="val 5"/>
                <a:gd name="f22" fmla="val 2"/>
                <a:gd name="f23" fmla="val 4"/>
                <a:gd name="f24" fmla="val 7"/>
                <a:gd name="f25" fmla="val 23"/>
                <a:gd name="f26" fmla="val 28"/>
                <a:gd name="f27" fmla="val 29"/>
                <a:gd name="f28" fmla="val 30"/>
                <a:gd name="f29" fmla="val 31"/>
                <a:gd name="f30" fmla="val 32"/>
                <a:gd name="f31" fmla="val 36"/>
                <a:gd name="f32" fmla="val 39"/>
                <a:gd name="f33" fmla="val 42"/>
                <a:gd name="f34" fmla="val 40"/>
                <a:gd name="f35" fmla="+- 0 0 -90"/>
                <a:gd name="f36" fmla="*/ f3 1 43"/>
                <a:gd name="f37" fmla="*/ f4 1 17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3"/>
                <a:gd name="f46" fmla="*/ f42 1 17"/>
                <a:gd name="f47" fmla="*/ 33 f43 1"/>
                <a:gd name="f48" fmla="*/ 15 f42 1"/>
                <a:gd name="f49" fmla="*/ 12 f43 1"/>
                <a:gd name="f50" fmla="*/ 12 f42 1"/>
                <a:gd name="f51" fmla="*/ 6 f43 1"/>
                <a:gd name="f52" fmla="*/ 11 f42 1"/>
                <a:gd name="f53" fmla="*/ 1 f43 1"/>
                <a:gd name="f54" fmla="*/ 5 f42 1"/>
                <a:gd name="f55" fmla="*/ 7 f43 1"/>
                <a:gd name="f56" fmla="*/ 0 f42 1"/>
                <a:gd name="f57" fmla="*/ 19 f43 1"/>
                <a:gd name="f58" fmla="*/ 2 f42 1"/>
                <a:gd name="f59" fmla="*/ 29 f43 1"/>
                <a:gd name="f60" fmla="*/ 7 f42 1"/>
                <a:gd name="f61" fmla="*/ 32 f43 1"/>
                <a:gd name="f62" fmla="*/ 42 f43 1"/>
                <a:gd name="f63" fmla="+- f44 0 f1"/>
                <a:gd name="f64" fmla="*/ f47 1 43"/>
                <a:gd name="f65" fmla="*/ f48 1 17"/>
                <a:gd name="f66" fmla="*/ f49 1 43"/>
                <a:gd name="f67" fmla="*/ f50 1 17"/>
                <a:gd name="f68" fmla="*/ f51 1 43"/>
                <a:gd name="f69" fmla="*/ f52 1 17"/>
                <a:gd name="f70" fmla="*/ f53 1 43"/>
                <a:gd name="f71" fmla="*/ f54 1 17"/>
                <a:gd name="f72" fmla="*/ f55 1 43"/>
                <a:gd name="f73" fmla="*/ f56 1 17"/>
                <a:gd name="f74" fmla="*/ f57 1 43"/>
                <a:gd name="f75" fmla="*/ f58 1 17"/>
                <a:gd name="f76" fmla="*/ f59 1 43"/>
                <a:gd name="f77" fmla="*/ f60 1 17"/>
                <a:gd name="f78" fmla="*/ f61 1 43"/>
                <a:gd name="f79" fmla="*/ f62 1 43"/>
                <a:gd name="f80" fmla="*/ 0 1 f45"/>
                <a:gd name="f81" fmla="*/ f39 1 f45"/>
                <a:gd name="f82" fmla="*/ 0 1 f46"/>
                <a:gd name="f83" fmla="*/ f40 1 f46"/>
                <a:gd name="f84" fmla="*/ f64 1 f45"/>
                <a:gd name="f85" fmla="*/ f65 1 f46"/>
                <a:gd name="f86" fmla="*/ f66 1 f45"/>
                <a:gd name="f87" fmla="*/ f67 1 f46"/>
                <a:gd name="f88" fmla="*/ f68 1 f45"/>
                <a:gd name="f89" fmla="*/ f69 1 f46"/>
                <a:gd name="f90" fmla="*/ f70 1 f45"/>
                <a:gd name="f91" fmla="*/ f71 1 f46"/>
                <a:gd name="f92" fmla="*/ f72 1 f45"/>
                <a:gd name="f93" fmla="*/ f73 1 f46"/>
                <a:gd name="f94" fmla="*/ f74 1 f45"/>
                <a:gd name="f95" fmla="*/ f75 1 f46"/>
                <a:gd name="f96" fmla="*/ f76 1 f45"/>
                <a:gd name="f97" fmla="*/ f77 1 f46"/>
                <a:gd name="f98" fmla="*/ f78 1 f45"/>
                <a:gd name="f99" fmla="*/ f79 1 f45"/>
                <a:gd name="f100" fmla="*/ f80 f36 1"/>
                <a:gd name="f101" fmla="*/ f81 f36 1"/>
                <a:gd name="f102" fmla="*/ f83 f37 1"/>
                <a:gd name="f103" fmla="*/ f82 f37 1"/>
                <a:gd name="f104" fmla="*/ f84 f36 1"/>
                <a:gd name="f105" fmla="*/ f85 f37 1"/>
                <a:gd name="f106" fmla="*/ f86 f36 1"/>
                <a:gd name="f107" fmla="*/ f87 f37 1"/>
                <a:gd name="f108" fmla="*/ f88 f36 1"/>
                <a:gd name="f109" fmla="*/ f89 f37 1"/>
                <a:gd name="f110" fmla="*/ f90 f36 1"/>
                <a:gd name="f111" fmla="*/ f91 f37 1"/>
                <a:gd name="f112" fmla="*/ f92 f36 1"/>
                <a:gd name="f113" fmla="*/ f93 f37 1"/>
                <a:gd name="f114" fmla="*/ f94 f36 1"/>
                <a:gd name="f115" fmla="*/ f95 f37 1"/>
                <a:gd name="f116" fmla="*/ f96 f36 1"/>
                <a:gd name="f117" fmla="*/ f97 f37 1"/>
                <a:gd name="f118" fmla="*/ f98 f36 1"/>
                <a:gd name="f119" fmla="*/ f9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7"/>
                </a:cxn>
                <a:cxn ang="f63">
                  <a:pos x="f119" y="f117"/>
                </a:cxn>
                <a:cxn ang="f63">
                  <a:pos x="f104" y="f105"/>
                </a:cxn>
              </a:cxnLst>
              <a:rect l="f100" t="f103" r="f101" b="f102"/>
              <a:pathLst>
                <a:path w="43" h="17">
                  <a:moveTo>
                    <a:pt x="f8" y="f9"/>
                  </a:moveTo>
                  <a:cubicBezTo>
                    <a:pt x="f10" y="f11"/>
                    <a:pt x="f12" y="f13"/>
                    <a:pt x="f11" y="f11"/>
                  </a:cubicBezTo>
                  <a:cubicBezTo>
                    <a:pt x="f14" y="f11"/>
                    <a:pt x="f15" y="f11"/>
                    <a:pt x="f16" y="f17"/>
                  </a:cubicBezTo>
                  <a:cubicBezTo>
                    <a:pt x="f18" y="f14"/>
                    <a:pt x="f5" y="f19"/>
                    <a:pt x="f20" y="f21"/>
                  </a:cubicBezTo>
                  <a:cubicBezTo>
                    <a:pt x="f22" y="f22"/>
                    <a:pt x="f23" y="f5"/>
                    <a:pt x="f24" y="f5"/>
                  </a:cubicBezTo>
                  <a:cubicBezTo>
                    <a:pt x="f11" y="f5"/>
                    <a:pt x="f9" y="f20"/>
                    <a:pt x="f12" y="f22"/>
                  </a:cubicBezTo>
                  <a:cubicBezTo>
                    <a:pt x="f25" y="f23"/>
                    <a:pt x="f26" y="f22"/>
                    <a:pt x="f27" y="f24"/>
                  </a:cubicBezTo>
                  <a:cubicBezTo>
                    <a:pt x="f28" y="f15"/>
                    <a:pt x="f29" y="f19"/>
                    <a:pt x="f30" y="f24"/>
                  </a:cubicBezTo>
                  <a:cubicBezTo>
                    <a:pt x="f31" y="f23"/>
                    <a:pt x="f32" y="f16"/>
                    <a:pt x="f33" y="f24"/>
                  </a:cubicBezTo>
                  <a:cubicBezTo>
                    <a:pt x="f6" y="f13"/>
                    <a:pt x="f34" y="f7"/>
                    <a:pt x="f8" y="f9"/>
                  </a:cubicBezTo>
                  <a:close/>
                </a:path>
              </a:pathLst>
            </a:custGeom>
            <a:solidFill>
              <a:srgbClr val="F4AD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3" name="Freeform 815">
              <a:extLst>
                <a:ext uri="{FF2B5EF4-FFF2-40B4-BE49-F238E27FC236}">
                  <a16:creationId xmlns:a16="http://schemas.microsoft.com/office/drawing/2014/main" id="{0591A679-7DF7-851B-BAA3-0E51A11EEDE0}"/>
                </a:ext>
              </a:extLst>
            </p:cNvPr>
            <p:cNvSpPr/>
            <p:nvPr/>
          </p:nvSpPr>
          <p:spPr>
            <a:xfrm>
              <a:off x="6402391" y="4887916"/>
              <a:ext cx="38103" cy="1063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45"/>
                <a:gd name="f8" fmla="val 37"/>
                <a:gd name="f9" fmla="val 2"/>
                <a:gd name="f10" fmla="val 30"/>
                <a:gd name="f11" fmla="val 3"/>
                <a:gd name="f12" fmla="val 24"/>
                <a:gd name="f13" fmla="val 4"/>
                <a:gd name="f14" fmla="val 18"/>
                <a:gd name="f15" fmla="val 17"/>
                <a:gd name="f16" fmla="val 6"/>
                <a:gd name="f17" fmla="val 15"/>
                <a:gd name="f18" fmla="val 9"/>
                <a:gd name="f19" fmla="val 14"/>
                <a:gd name="f20" fmla="val 12"/>
                <a:gd name="f21" fmla="val 7"/>
                <a:gd name="f22" fmla="val 10"/>
                <a:gd name="f23" fmla="val 5"/>
                <a:gd name="f24" fmla="val 1"/>
                <a:gd name="f25" fmla="val 8"/>
                <a:gd name="f26" fmla="val 13"/>
                <a:gd name="f27" fmla="val 26"/>
                <a:gd name="f28" fmla="val 35"/>
                <a:gd name="f29" fmla="val 36"/>
                <a:gd name="f30" fmla="val 11"/>
                <a:gd name="f31" fmla="val 39"/>
                <a:gd name="f32" fmla="val 41"/>
                <a:gd name="f33" fmla="val 44"/>
                <a:gd name="f34" fmla="val 43"/>
                <a:gd name="f35" fmla="+- 0 0 -90"/>
                <a:gd name="f36" fmla="*/ f3 1 16"/>
                <a:gd name="f37" fmla="*/ f4 1 45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16"/>
                <a:gd name="f46" fmla="*/ f42 1 45"/>
                <a:gd name="f47" fmla="*/ 0 f43 1"/>
                <a:gd name="f48" fmla="*/ 37 f42 1"/>
                <a:gd name="f49" fmla="*/ 4 f43 1"/>
                <a:gd name="f50" fmla="*/ 18 f42 1"/>
                <a:gd name="f51" fmla="*/ 6 f43 1"/>
                <a:gd name="f52" fmla="*/ 15 f42 1"/>
                <a:gd name="f53" fmla="*/ 7 f43 1"/>
                <a:gd name="f54" fmla="*/ 10 f42 1"/>
                <a:gd name="f55" fmla="*/ 6 f42 1"/>
                <a:gd name="f56" fmla="*/ 10 f43 1"/>
                <a:gd name="f57" fmla="*/ 1 f42 1"/>
                <a:gd name="f58" fmla="*/ 15 f43 1"/>
                <a:gd name="f59" fmla="*/ 8 f42 1"/>
                <a:gd name="f60" fmla="*/ 12 f43 1"/>
                <a:gd name="f61" fmla="*/ 35 f42 1"/>
                <a:gd name="f62" fmla="*/ 11 f43 1"/>
                <a:gd name="f63" fmla="*/ 39 f42 1"/>
                <a:gd name="f64" fmla="*/ 5 f43 1"/>
                <a:gd name="f65" fmla="*/ 44 f42 1"/>
                <a:gd name="f66" fmla="+- f44 0 f1"/>
                <a:gd name="f67" fmla="*/ f47 1 16"/>
                <a:gd name="f68" fmla="*/ f48 1 45"/>
                <a:gd name="f69" fmla="*/ f49 1 16"/>
                <a:gd name="f70" fmla="*/ f50 1 45"/>
                <a:gd name="f71" fmla="*/ f51 1 16"/>
                <a:gd name="f72" fmla="*/ f52 1 45"/>
                <a:gd name="f73" fmla="*/ f53 1 16"/>
                <a:gd name="f74" fmla="*/ f54 1 45"/>
                <a:gd name="f75" fmla="*/ f55 1 45"/>
                <a:gd name="f76" fmla="*/ f56 1 16"/>
                <a:gd name="f77" fmla="*/ f57 1 45"/>
                <a:gd name="f78" fmla="*/ f58 1 16"/>
                <a:gd name="f79" fmla="*/ f59 1 45"/>
                <a:gd name="f80" fmla="*/ f60 1 16"/>
                <a:gd name="f81" fmla="*/ f61 1 45"/>
                <a:gd name="f82" fmla="*/ f62 1 16"/>
                <a:gd name="f83" fmla="*/ f63 1 45"/>
                <a:gd name="f84" fmla="*/ f64 1 16"/>
                <a:gd name="f85" fmla="*/ f65 1 45"/>
                <a:gd name="f86" fmla="*/ 0 1 f45"/>
                <a:gd name="f87" fmla="*/ f39 1 f45"/>
                <a:gd name="f88" fmla="*/ 0 1 f46"/>
                <a:gd name="f89" fmla="*/ f40 1 f46"/>
                <a:gd name="f90" fmla="*/ f67 1 f45"/>
                <a:gd name="f91" fmla="*/ f68 1 f46"/>
                <a:gd name="f92" fmla="*/ f69 1 f45"/>
                <a:gd name="f93" fmla="*/ f70 1 f46"/>
                <a:gd name="f94" fmla="*/ f71 1 f45"/>
                <a:gd name="f95" fmla="*/ f72 1 f46"/>
                <a:gd name="f96" fmla="*/ f73 1 f45"/>
                <a:gd name="f97" fmla="*/ f74 1 f46"/>
                <a:gd name="f98" fmla="*/ f75 1 f46"/>
                <a:gd name="f99" fmla="*/ f76 1 f45"/>
                <a:gd name="f100" fmla="*/ f77 1 f46"/>
                <a:gd name="f101" fmla="*/ f78 1 f45"/>
                <a:gd name="f102" fmla="*/ f79 1 f46"/>
                <a:gd name="f103" fmla="*/ f80 1 f45"/>
                <a:gd name="f104" fmla="*/ f81 1 f46"/>
                <a:gd name="f105" fmla="*/ f82 1 f45"/>
                <a:gd name="f106" fmla="*/ f83 1 f46"/>
                <a:gd name="f107" fmla="*/ f84 1 f45"/>
                <a:gd name="f108" fmla="*/ f85 1 f46"/>
                <a:gd name="f109" fmla="*/ f86 f36 1"/>
                <a:gd name="f110" fmla="*/ f87 f36 1"/>
                <a:gd name="f111" fmla="*/ f89 f37 1"/>
                <a:gd name="f112" fmla="*/ f88 f37 1"/>
                <a:gd name="f113" fmla="*/ f90 f36 1"/>
                <a:gd name="f114" fmla="*/ f91 f37 1"/>
                <a:gd name="f115" fmla="*/ f92 f36 1"/>
                <a:gd name="f116" fmla="*/ f93 f37 1"/>
                <a:gd name="f117" fmla="*/ f94 f36 1"/>
                <a:gd name="f118" fmla="*/ f95 f37 1"/>
                <a:gd name="f119" fmla="*/ f96 f36 1"/>
                <a:gd name="f120" fmla="*/ f97 f37 1"/>
                <a:gd name="f121" fmla="*/ f98 f37 1"/>
                <a:gd name="f122" fmla="*/ f99 f36 1"/>
                <a:gd name="f123" fmla="*/ f100 f37 1"/>
                <a:gd name="f124" fmla="*/ f101 f36 1"/>
                <a:gd name="f125" fmla="*/ f102 f37 1"/>
                <a:gd name="f126" fmla="*/ f103 f36 1"/>
                <a:gd name="f127" fmla="*/ f104 f37 1"/>
                <a:gd name="f128" fmla="*/ f105 f36 1"/>
                <a:gd name="f129" fmla="*/ f106 f37 1"/>
                <a:gd name="f130" fmla="*/ f107 f36 1"/>
                <a:gd name="f131" fmla="*/ f108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13" y="f114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9" y="f120"/>
                </a:cxn>
                <a:cxn ang="f66">
                  <a:pos x="f117" y="f121"/>
                </a:cxn>
                <a:cxn ang="f66">
                  <a:pos x="f122" y="f123"/>
                </a:cxn>
                <a:cxn ang="f66">
                  <a:pos x="f124" y="f125"/>
                </a:cxn>
                <a:cxn ang="f66">
                  <a:pos x="f126" y="f127"/>
                </a:cxn>
                <a:cxn ang="f66">
                  <a:pos x="f128" y="f129"/>
                </a:cxn>
                <a:cxn ang="f66">
                  <a:pos x="f130" y="f131"/>
                </a:cxn>
                <a:cxn ang="f66">
                  <a:pos x="f113" y="f114"/>
                </a:cxn>
              </a:cxnLst>
              <a:rect l="f109" t="f112" r="f110" b="f111"/>
              <a:pathLst>
                <a:path w="16" h="45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3" y="f6"/>
                    <a:pt x="f16" y="f17"/>
                  </a:cubicBezTo>
                  <a:cubicBezTo>
                    <a:pt x="f18" y="f19"/>
                    <a:pt x="f18" y="f20"/>
                    <a:pt x="f21" y="f22"/>
                  </a:cubicBezTo>
                  <a:cubicBezTo>
                    <a:pt x="f23" y="f18"/>
                    <a:pt x="f23" y="f21"/>
                    <a:pt x="f16" y="f16"/>
                  </a:cubicBezTo>
                  <a:cubicBezTo>
                    <a:pt x="f21" y="f13"/>
                    <a:pt x="f21" y="f5"/>
                    <a:pt x="f22" y="f24"/>
                  </a:cubicBezTo>
                  <a:cubicBezTo>
                    <a:pt x="f20" y="f9"/>
                    <a:pt x="f6" y="f11"/>
                    <a:pt x="f17" y="f25"/>
                  </a:cubicBezTo>
                  <a:cubicBezTo>
                    <a:pt x="f26" y="f15"/>
                    <a:pt x="f20" y="f27"/>
                    <a:pt x="f20" y="f28"/>
                  </a:cubicBezTo>
                  <a:cubicBezTo>
                    <a:pt x="f20" y="f29"/>
                    <a:pt x="f30" y="f8"/>
                    <a:pt x="f30" y="f31"/>
                  </a:cubicBezTo>
                  <a:cubicBezTo>
                    <a:pt x="f22" y="f32"/>
                    <a:pt x="f18" y="f7"/>
                    <a:pt x="f23" y="f33"/>
                  </a:cubicBezTo>
                  <a:cubicBezTo>
                    <a:pt x="f24" y="f34"/>
                    <a:pt x="f5" y="f32"/>
                    <a:pt x="f5" y="f8"/>
                  </a:cubicBezTo>
                  <a:close/>
                </a:path>
              </a:pathLst>
            </a:custGeom>
            <a:solidFill>
              <a:srgbClr val="1A6D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4" name="Freeform 816">
              <a:extLst>
                <a:ext uri="{FF2B5EF4-FFF2-40B4-BE49-F238E27FC236}">
                  <a16:creationId xmlns:a16="http://schemas.microsoft.com/office/drawing/2014/main" id="{753462C2-1254-C719-E510-360D052AACFE}"/>
                </a:ext>
              </a:extLst>
            </p:cNvPr>
            <p:cNvSpPr/>
            <p:nvPr/>
          </p:nvSpPr>
          <p:spPr>
            <a:xfrm>
              <a:off x="6754809" y="4673598"/>
              <a:ext cx="52385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45"/>
                <a:gd name="f8" fmla="val 8"/>
                <a:gd name="f9" fmla="val 19"/>
                <a:gd name="f10" fmla="val 15"/>
                <a:gd name="f11" fmla="val 16"/>
                <a:gd name="f12" fmla="val 14"/>
                <a:gd name="f13" fmla="val 29"/>
                <a:gd name="f14" fmla="val 13"/>
                <a:gd name="f15" fmla="val 31"/>
                <a:gd name="f16" fmla="val 12"/>
                <a:gd name="f17" fmla="val 10"/>
                <a:gd name="f18" fmla="val 7"/>
                <a:gd name="f19" fmla="val 32"/>
                <a:gd name="f20" fmla="val 34"/>
                <a:gd name="f21" fmla="val 38"/>
                <a:gd name="f22" fmla="val 9"/>
                <a:gd name="f23" fmla="val 39"/>
                <a:gd name="f24" fmla="val 42"/>
                <a:gd name="f25" fmla="val 43"/>
                <a:gd name="f26" fmla="val 5"/>
                <a:gd name="f27" fmla="val 4"/>
                <a:gd name="f28" fmla="val 41"/>
                <a:gd name="f29" fmla="val 1"/>
                <a:gd name="f30" fmla="val 35"/>
                <a:gd name="f31" fmla="val 27"/>
                <a:gd name="f32" fmla="val 17"/>
                <a:gd name="f33" fmla="val 11"/>
                <a:gd name="f34" fmla="val 2"/>
                <a:gd name="f35" fmla="val 18"/>
                <a:gd name="f36" fmla="val 20"/>
                <a:gd name="f37" fmla="+- 0 0 -90"/>
                <a:gd name="f38" fmla="*/ f3 1 22"/>
                <a:gd name="f39" fmla="*/ f4 1 45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22"/>
                <a:gd name="f48" fmla="*/ f44 1 45"/>
                <a:gd name="f49" fmla="*/ 22 f45 1"/>
                <a:gd name="f50" fmla="*/ 8 f44 1"/>
                <a:gd name="f51" fmla="*/ 14 f45 1"/>
                <a:gd name="f52" fmla="*/ 29 f44 1"/>
                <a:gd name="f53" fmla="*/ 12 f45 1"/>
                <a:gd name="f54" fmla="*/ 10 f45 1"/>
                <a:gd name="f55" fmla="*/ 34 f44 1"/>
                <a:gd name="f56" fmla="*/ 8 f45 1"/>
                <a:gd name="f57" fmla="*/ 42 f44 1"/>
                <a:gd name="f58" fmla="*/ 5 f45 1"/>
                <a:gd name="f59" fmla="*/ 43 f44 1"/>
                <a:gd name="f60" fmla="*/ 1 f45 1"/>
                <a:gd name="f61" fmla="*/ 35 f44 1"/>
                <a:gd name="f62" fmla="*/ 13 f45 1"/>
                <a:gd name="f63" fmla="*/ 4 f44 1"/>
                <a:gd name="f64" fmla="*/ 18 f45 1"/>
                <a:gd name="f65" fmla="*/ 1 f44 1"/>
                <a:gd name="f66" fmla="+- f46 0 f1"/>
                <a:gd name="f67" fmla="*/ f49 1 22"/>
                <a:gd name="f68" fmla="*/ f50 1 45"/>
                <a:gd name="f69" fmla="*/ f51 1 22"/>
                <a:gd name="f70" fmla="*/ f52 1 45"/>
                <a:gd name="f71" fmla="*/ f53 1 22"/>
                <a:gd name="f72" fmla="*/ f54 1 22"/>
                <a:gd name="f73" fmla="*/ f55 1 45"/>
                <a:gd name="f74" fmla="*/ f56 1 22"/>
                <a:gd name="f75" fmla="*/ f57 1 45"/>
                <a:gd name="f76" fmla="*/ f58 1 22"/>
                <a:gd name="f77" fmla="*/ f59 1 45"/>
                <a:gd name="f78" fmla="*/ f60 1 22"/>
                <a:gd name="f79" fmla="*/ f61 1 45"/>
                <a:gd name="f80" fmla="*/ f62 1 22"/>
                <a:gd name="f81" fmla="*/ f63 1 45"/>
                <a:gd name="f82" fmla="*/ f64 1 22"/>
                <a:gd name="f83" fmla="*/ f65 1 45"/>
                <a:gd name="f84" fmla="*/ 0 1 f47"/>
                <a:gd name="f85" fmla="*/ f41 1 f47"/>
                <a:gd name="f86" fmla="*/ 0 1 f48"/>
                <a:gd name="f87" fmla="*/ f42 1 f48"/>
                <a:gd name="f88" fmla="*/ f67 1 f47"/>
                <a:gd name="f89" fmla="*/ f68 1 f48"/>
                <a:gd name="f90" fmla="*/ f69 1 f47"/>
                <a:gd name="f91" fmla="*/ f70 1 f48"/>
                <a:gd name="f92" fmla="*/ f71 1 f47"/>
                <a:gd name="f93" fmla="*/ f72 1 f47"/>
                <a:gd name="f94" fmla="*/ f73 1 f48"/>
                <a:gd name="f95" fmla="*/ f74 1 f47"/>
                <a:gd name="f96" fmla="*/ f75 1 f48"/>
                <a:gd name="f97" fmla="*/ f76 1 f47"/>
                <a:gd name="f98" fmla="*/ f77 1 f48"/>
                <a:gd name="f99" fmla="*/ f78 1 f47"/>
                <a:gd name="f100" fmla="*/ f79 1 f48"/>
                <a:gd name="f101" fmla="*/ f80 1 f47"/>
                <a:gd name="f102" fmla="*/ f81 1 f48"/>
                <a:gd name="f103" fmla="*/ f82 1 f47"/>
                <a:gd name="f104" fmla="*/ f83 1 f48"/>
                <a:gd name="f105" fmla="*/ f84 f38 1"/>
                <a:gd name="f106" fmla="*/ f85 f38 1"/>
                <a:gd name="f107" fmla="*/ f87 f39 1"/>
                <a:gd name="f108" fmla="*/ f86 f39 1"/>
                <a:gd name="f109" fmla="*/ f88 f38 1"/>
                <a:gd name="f110" fmla="*/ f89 f39 1"/>
                <a:gd name="f111" fmla="*/ f90 f38 1"/>
                <a:gd name="f112" fmla="*/ f91 f39 1"/>
                <a:gd name="f113" fmla="*/ f92 f38 1"/>
                <a:gd name="f114" fmla="*/ f93 f38 1"/>
                <a:gd name="f115" fmla="*/ f94 f39 1"/>
                <a:gd name="f116" fmla="*/ f95 f38 1"/>
                <a:gd name="f117" fmla="*/ f96 f39 1"/>
                <a:gd name="f118" fmla="*/ f97 f38 1"/>
                <a:gd name="f119" fmla="*/ f98 f39 1"/>
                <a:gd name="f120" fmla="*/ f99 f38 1"/>
                <a:gd name="f121" fmla="*/ f100 f39 1"/>
                <a:gd name="f122" fmla="*/ f101 f38 1"/>
                <a:gd name="f123" fmla="*/ f102 f39 1"/>
                <a:gd name="f124" fmla="*/ f103 f38 1"/>
                <a:gd name="f125" fmla="*/ f104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2"/>
                </a:cxn>
                <a:cxn ang="f66">
                  <a:pos x="f114" y="f115"/>
                </a:cxn>
                <a:cxn ang="f66">
                  <a:pos x="f116" y="f117"/>
                </a:cxn>
                <a:cxn ang="f66">
                  <a:pos x="f118" y="f119"/>
                </a:cxn>
                <a:cxn ang="f66">
                  <a:pos x="f120" y="f121"/>
                </a:cxn>
                <a:cxn ang="f66">
                  <a:pos x="f114" y="f110"/>
                </a:cxn>
                <a:cxn ang="f66">
                  <a:pos x="f122" y="f123"/>
                </a:cxn>
                <a:cxn ang="f66">
                  <a:pos x="f124" y="f125"/>
                </a:cxn>
                <a:cxn ang="f66">
                  <a:pos x="f109" y="f110"/>
                </a:cxn>
              </a:cxnLst>
              <a:rect l="f105" t="f108" r="f106" b="f107"/>
              <a:pathLst>
                <a:path w="22" h="45">
                  <a:moveTo>
                    <a:pt x="f6" y="f8"/>
                  </a:moveTo>
                  <a:cubicBezTo>
                    <a:pt x="f9" y="f10"/>
                    <a:pt x="f11" y="f6"/>
                    <a:pt x="f12" y="f13"/>
                  </a:cubicBezTo>
                  <a:cubicBezTo>
                    <a:pt x="f14" y="f15"/>
                    <a:pt x="f16" y="f13"/>
                    <a:pt x="f16" y="f13"/>
                  </a:cubicBezTo>
                  <a:cubicBezTo>
                    <a:pt x="f17" y="f15"/>
                    <a:pt x="f18" y="f19"/>
                    <a:pt x="f17" y="f20"/>
                  </a:cubicBezTo>
                  <a:cubicBezTo>
                    <a:pt x="f14" y="f21"/>
                    <a:pt x="f22" y="f23"/>
                    <a:pt x="f8" y="f24"/>
                  </a:cubicBezTo>
                  <a:cubicBezTo>
                    <a:pt x="f8" y="f25"/>
                    <a:pt x="f18" y="f7"/>
                    <a:pt x="f26" y="f25"/>
                  </a:cubicBezTo>
                  <a:cubicBezTo>
                    <a:pt x="f27" y="f28"/>
                    <a:pt x="f5" y="f23"/>
                    <a:pt x="f29" y="f30"/>
                  </a:cubicBezTo>
                  <a:cubicBezTo>
                    <a:pt x="f26" y="f31"/>
                    <a:pt x="f8" y="f32"/>
                    <a:pt x="f17" y="f8"/>
                  </a:cubicBezTo>
                  <a:cubicBezTo>
                    <a:pt x="f33" y="f18"/>
                    <a:pt x="f16" y="f26"/>
                    <a:pt x="f14" y="f27"/>
                  </a:cubicBezTo>
                  <a:cubicBezTo>
                    <a:pt x="f12" y="f34"/>
                    <a:pt x="f10" y="f5"/>
                    <a:pt x="f35" y="f29"/>
                  </a:cubicBezTo>
                  <a:cubicBezTo>
                    <a:pt x="f36" y="f34"/>
                    <a:pt x="f6" y="f27"/>
                    <a:pt x="f6" y="f8"/>
                  </a:cubicBezTo>
                  <a:close/>
                </a:path>
              </a:pathLst>
            </a:custGeom>
            <a:solidFill>
              <a:srgbClr val="4E255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5" name="Freeform 817">
              <a:extLst>
                <a:ext uri="{FF2B5EF4-FFF2-40B4-BE49-F238E27FC236}">
                  <a16:creationId xmlns:a16="http://schemas.microsoft.com/office/drawing/2014/main" id="{3E9B7DF5-A4D3-EEF2-83BC-31741CE3C654}"/>
                </a:ext>
              </a:extLst>
            </p:cNvPr>
            <p:cNvSpPr/>
            <p:nvPr/>
          </p:nvSpPr>
          <p:spPr>
            <a:xfrm>
              <a:off x="5699126" y="5068894"/>
              <a:ext cx="98426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22"/>
                <a:gd name="f8" fmla="val 7"/>
                <a:gd name="f9" fmla="val 13"/>
                <a:gd name="f10" fmla="val 3"/>
                <a:gd name="f11" fmla="val 19"/>
                <a:gd name="f12" fmla="val 5"/>
                <a:gd name="f13" fmla="val 26"/>
                <a:gd name="f14" fmla="val 8"/>
                <a:gd name="f15" fmla="val 27"/>
                <a:gd name="f16" fmla="val 9"/>
                <a:gd name="f17" fmla="val 28"/>
                <a:gd name="f18" fmla="val 29"/>
                <a:gd name="f19" fmla="val 32"/>
                <a:gd name="f20" fmla="val 11"/>
                <a:gd name="f21" fmla="val 35"/>
                <a:gd name="f22" fmla="val 37"/>
                <a:gd name="f23" fmla="val 12"/>
                <a:gd name="f24" fmla="val 39"/>
                <a:gd name="f25" fmla="val 40"/>
                <a:gd name="f26" fmla="val 15"/>
                <a:gd name="f27" fmla="val 16"/>
                <a:gd name="f28" fmla="val 38"/>
                <a:gd name="f29" fmla="val 18"/>
                <a:gd name="f30" fmla="val 33"/>
                <a:gd name="f31" fmla="val 20"/>
                <a:gd name="f32" fmla="val 25"/>
                <a:gd name="f33" fmla="val 17"/>
                <a:gd name="f34" fmla="val 4"/>
                <a:gd name="f35" fmla="val 10"/>
                <a:gd name="f36" fmla="val 1"/>
                <a:gd name="f37" fmla="val 2"/>
                <a:gd name="f38" fmla="+- 0 0 -90"/>
                <a:gd name="f39" fmla="*/ f3 1 41"/>
                <a:gd name="f40" fmla="*/ f4 1 2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1"/>
                <a:gd name="f49" fmla="*/ f45 1 22"/>
                <a:gd name="f50" fmla="*/ 7 f46 1"/>
                <a:gd name="f51" fmla="*/ 0 f45 1"/>
                <a:gd name="f52" fmla="*/ 26 f46 1"/>
                <a:gd name="f53" fmla="*/ 8 f45 1"/>
                <a:gd name="f54" fmla="*/ 27 f46 1"/>
                <a:gd name="f55" fmla="*/ 9 f45 1"/>
                <a:gd name="f56" fmla="*/ 32 f46 1"/>
                <a:gd name="f57" fmla="*/ 11 f45 1"/>
                <a:gd name="f58" fmla="*/ 39 f46 1"/>
                <a:gd name="f59" fmla="*/ 13 f45 1"/>
                <a:gd name="f60" fmla="*/ 40 f46 1"/>
                <a:gd name="f61" fmla="*/ 16 f45 1"/>
                <a:gd name="f62" fmla="*/ 33 f46 1"/>
                <a:gd name="f63" fmla="*/ 20 f45 1"/>
                <a:gd name="f64" fmla="*/ 12 f45 1"/>
                <a:gd name="f65" fmla="*/ 1 f46 1"/>
                <a:gd name="f66" fmla="*/ 5 f45 1"/>
                <a:gd name="f67" fmla="+- f47 0 f1"/>
                <a:gd name="f68" fmla="*/ f50 1 41"/>
                <a:gd name="f69" fmla="*/ f51 1 22"/>
                <a:gd name="f70" fmla="*/ f52 1 41"/>
                <a:gd name="f71" fmla="*/ f53 1 22"/>
                <a:gd name="f72" fmla="*/ f54 1 41"/>
                <a:gd name="f73" fmla="*/ f55 1 22"/>
                <a:gd name="f74" fmla="*/ f56 1 41"/>
                <a:gd name="f75" fmla="*/ f57 1 22"/>
                <a:gd name="f76" fmla="*/ f58 1 41"/>
                <a:gd name="f77" fmla="*/ f59 1 22"/>
                <a:gd name="f78" fmla="*/ f60 1 41"/>
                <a:gd name="f79" fmla="*/ f61 1 22"/>
                <a:gd name="f80" fmla="*/ f62 1 41"/>
                <a:gd name="f81" fmla="*/ f63 1 22"/>
                <a:gd name="f82" fmla="*/ f64 1 22"/>
                <a:gd name="f83" fmla="*/ f65 1 41"/>
                <a:gd name="f84" fmla="*/ f66 1 22"/>
                <a:gd name="f85" fmla="*/ 0 1 f48"/>
                <a:gd name="f86" fmla="*/ f42 1 f48"/>
                <a:gd name="f87" fmla="*/ 0 1 f49"/>
                <a:gd name="f88" fmla="*/ f43 1 f49"/>
                <a:gd name="f89" fmla="*/ f68 1 f48"/>
                <a:gd name="f90" fmla="*/ f69 1 f49"/>
                <a:gd name="f91" fmla="*/ f70 1 f48"/>
                <a:gd name="f92" fmla="*/ f71 1 f49"/>
                <a:gd name="f93" fmla="*/ f72 1 f48"/>
                <a:gd name="f94" fmla="*/ f73 1 f49"/>
                <a:gd name="f95" fmla="*/ f74 1 f48"/>
                <a:gd name="f96" fmla="*/ f75 1 f49"/>
                <a:gd name="f97" fmla="*/ f76 1 f48"/>
                <a:gd name="f98" fmla="*/ f77 1 f49"/>
                <a:gd name="f99" fmla="*/ f78 1 f48"/>
                <a:gd name="f100" fmla="*/ f79 1 f49"/>
                <a:gd name="f101" fmla="*/ f80 1 f48"/>
                <a:gd name="f102" fmla="*/ f81 1 f49"/>
                <a:gd name="f103" fmla="*/ f82 1 f49"/>
                <a:gd name="f104" fmla="*/ f83 1 f48"/>
                <a:gd name="f105" fmla="*/ f84 1 f49"/>
                <a:gd name="f106" fmla="*/ f85 f39 1"/>
                <a:gd name="f107" fmla="*/ f86 f39 1"/>
                <a:gd name="f108" fmla="*/ f88 f40 1"/>
                <a:gd name="f109" fmla="*/ f87 f40 1"/>
                <a:gd name="f110" fmla="*/ f89 f39 1"/>
                <a:gd name="f111" fmla="*/ f90 f40 1"/>
                <a:gd name="f112" fmla="*/ f91 f39 1"/>
                <a:gd name="f113" fmla="*/ f92 f40 1"/>
                <a:gd name="f114" fmla="*/ f93 f39 1"/>
                <a:gd name="f115" fmla="*/ f94 f40 1"/>
                <a:gd name="f116" fmla="*/ f95 f39 1"/>
                <a:gd name="f117" fmla="*/ f96 f40 1"/>
                <a:gd name="f118" fmla="*/ f97 f39 1"/>
                <a:gd name="f119" fmla="*/ f98 f40 1"/>
                <a:gd name="f120" fmla="*/ f99 f39 1"/>
                <a:gd name="f121" fmla="*/ f100 f40 1"/>
                <a:gd name="f122" fmla="*/ f101 f39 1"/>
                <a:gd name="f123" fmla="*/ f102 f40 1"/>
                <a:gd name="f124" fmla="*/ f103 f40 1"/>
                <a:gd name="f125" fmla="*/ f104 f39 1"/>
                <a:gd name="f126" fmla="*/ f105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22" y="f123"/>
                </a:cxn>
                <a:cxn ang="f67">
                  <a:pos x="f110" y="f124"/>
                </a:cxn>
                <a:cxn ang="f67">
                  <a:pos x="f125" y="f126"/>
                </a:cxn>
                <a:cxn ang="f67">
                  <a:pos x="f110" y="f111"/>
                </a:cxn>
              </a:cxnLst>
              <a:rect l="f106" t="f109" r="f107" b="f108"/>
              <a:pathLst>
                <a:path w="41" h="22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4"/>
                    <a:pt x="f15" y="f14"/>
                    <a:pt x="f15" y="f16"/>
                  </a:cubicBezTo>
                  <a:cubicBezTo>
                    <a:pt x="f17" y="f9"/>
                    <a:pt x="f18" y="f9"/>
                    <a:pt x="f19" y="f20"/>
                  </a:cubicBezTo>
                  <a:cubicBezTo>
                    <a:pt x="f21" y="f16"/>
                    <a:pt x="f22" y="f23"/>
                    <a:pt x="f24" y="f9"/>
                  </a:cubicBezTo>
                  <a:cubicBezTo>
                    <a:pt x="f25" y="f9"/>
                    <a:pt x="f6" y="f26"/>
                    <a:pt x="f25" y="f27"/>
                  </a:cubicBezTo>
                  <a:cubicBezTo>
                    <a:pt x="f28" y="f29"/>
                    <a:pt x="f22" y="f7"/>
                    <a:pt x="f30" y="f31"/>
                  </a:cubicBezTo>
                  <a:cubicBezTo>
                    <a:pt x="f32" y="f33"/>
                    <a:pt x="f27" y="f26"/>
                    <a:pt x="f8" y="f23"/>
                  </a:cubicBezTo>
                  <a:cubicBezTo>
                    <a:pt x="f34" y="f23"/>
                    <a:pt x="f5" y="f35"/>
                    <a:pt x="f36" y="f12"/>
                  </a:cubicBezTo>
                  <a:cubicBezTo>
                    <a:pt x="f36" y="f37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DB19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6" name="Freeform 818">
              <a:extLst>
                <a:ext uri="{FF2B5EF4-FFF2-40B4-BE49-F238E27FC236}">
                  <a16:creationId xmlns:a16="http://schemas.microsoft.com/office/drawing/2014/main" id="{C696A5CC-37AD-49A6-84EE-5F8A99F9AF9D}"/>
                </a:ext>
              </a:extLst>
            </p:cNvPr>
            <p:cNvSpPr/>
            <p:nvPr/>
          </p:nvSpPr>
          <p:spPr>
            <a:xfrm>
              <a:off x="6257925" y="4664080"/>
              <a:ext cx="28575" cy="1079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45"/>
                <a:gd name="f8" fmla="val 11"/>
                <a:gd name="f9" fmla="val 18"/>
                <a:gd name="f10" fmla="val 24"/>
                <a:gd name="f11" fmla="val 10"/>
                <a:gd name="f12" fmla="val 30"/>
                <a:gd name="f13" fmla="val 35"/>
                <a:gd name="f14" fmla="val 37"/>
                <a:gd name="f15" fmla="val 39"/>
                <a:gd name="f16" fmla="val 40"/>
                <a:gd name="f17" fmla="val 42"/>
                <a:gd name="f18" fmla="val 9"/>
                <a:gd name="f19" fmla="val 6"/>
                <a:gd name="f20" fmla="val 3"/>
                <a:gd name="f21" fmla="val 1"/>
                <a:gd name="f22" fmla="val 43"/>
                <a:gd name="f23" fmla="val 32"/>
                <a:gd name="f24" fmla="val 2"/>
                <a:gd name="f25" fmla="val 25"/>
                <a:gd name="f26" fmla="val 14"/>
                <a:gd name="f27" fmla="val 5"/>
                <a:gd name="f28" fmla="val 19"/>
                <a:gd name="f29" fmla="val 4"/>
                <a:gd name="f30" fmla="val 17"/>
                <a:gd name="f31" fmla="val 15"/>
                <a:gd name="f32" fmla="val 8"/>
                <a:gd name="f33" fmla="val 7"/>
                <a:gd name="f34" fmla="+- 0 0 -90"/>
                <a:gd name="f35" fmla="*/ f3 1 12"/>
                <a:gd name="f36" fmla="*/ f4 1 45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12"/>
                <a:gd name="f45" fmla="*/ f41 1 45"/>
                <a:gd name="f46" fmla="*/ 11 f42 1"/>
                <a:gd name="f47" fmla="*/ 18 f41 1"/>
                <a:gd name="f48" fmla="*/ 35 f41 1"/>
                <a:gd name="f49" fmla="*/ 40 f41 1"/>
                <a:gd name="f50" fmla="*/ 6 f42 1"/>
                <a:gd name="f51" fmla="*/ 45 f41 1"/>
                <a:gd name="f52" fmla="*/ 1 f42 1"/>
                <a:gd name="f53" fmla="*/ 2 f42 1"/>
                <a:gd name="f54" fmla="*/ 4 f42 1"/>
                <a:gd name="f55" fmla="*/ 17 f41 1"/>
                <a:gd name="f56" fmla="*/ 3 f42 1"/>
                <a:gd name="f57" fmla="*/ 11 f41 1"/>
                <a:gd name="f58" fmla="*/ 4 f41 1"/>
                <a:gd name="f59" fmla="*/ 5 f42 1"/>
                <a:gd name="f60" fmla="*/ 1 f41 1"/>
                <a:gd name="f61" fmla="*/ 7 f41 1"/>
                <a:gd name="f62" fmla="+- f43 0 f1"/>
                <a:gd name="f63" fmla="*/ f46 1 12"/>
                <a:gd name="f64" fmla="*/ f47 1 45"/>
                <a:gd name="f65" fmla="*/ f48 1 45"/>
                <a:gd name="f66" fmla="*/ f49 1 45"/>
                <a:gd name="f67" fmla="*/ f50 1 12"/>
                <a:gd name="f68" fmla="*/ f51 1 45"/>
                <a:gd name="f69" fmla="*/ f52 1 12"/>
                <a:gd name="f70" fmla="*/ f53 1 12"/>
                <a:gd name="f71" fmla="*/ f54 1 12"/>
                <a:gd name="f72" fmla="*/ f55 1 45"/>
                <a:gd name="f73" fmla="*/ f56 1 12"/>
                <a:gd name="f74" fmla="*/ f57 1 45"/>
                <a:gd name="f75" fmla="*/ f58 1 45"/>
                <a:gd name="f76" fmla="*/ f59 1 12"/>
                <a:gd name="f77" fmla="*/ f60 1 45"/>
                <a:gd name="f78" fmla="*/ f61 1 45"/>
                <a:gd name="f79" fmla="*/ 0 1 f44"/>
                <a:gd name="f80" fmla="*/ f38 1 f44"/>
                <a:gd name="f81" fmla="*/ 0 1 f45"/>
                <a:gd name="f82" fmla="*/ f39 1 f45"/>
                <a:gd name="f83" fmla="*/ f63 1 f44"/>
                <a:gd name="f84" fmla="*/ f64 1 f45"/>
                <a:gd name="f85" fmla="*/ f65 1 f45"/>
                <a:gd name="f86" fmla="*/ f66 1 f45"/>
                <a:gd name="f87" fmla="*/ f67 1 f44"/>
                <a:gd name="f88" fmla="*/ f68 1 f45"/>
                <a:gd name="f89" fmla="*/ f69 1 f44"/>
                <a:gd name="f90" fmla="*/ f70 1 f44"/>
                <a:gd name="f91" fmla="*/ f71 1 f44"/>
                <a:gd name="f92" fmla="*/ f72 1 f45"/>
                <a:gd name="f93" fmla="*/ f73 1 f44"/>
                <a:gd name="f94" fmla="*/ f74 1 f45"/>
                <a:gd name="f95" fmla="*/ f75 1 f45"/>
                <a:gd name="f96" fmla="*/ f76 1 f44"/>
                <a:gd name="f97" fmla="*/ f77 1 f45"/>
                <a:gd name="f98" fmla="*/ f78 1 f45"/>
                <a:gd name="f99" fmla="*/ f79 f35 1"/>
                <a:gd name="f100" fmla="*/ f80 f35 1"/>
                <a:gd name="f101" fmla="*/ f82 f36 1"/>
                <a:gd name="f102" fmla="*/ f81 f36 1"/>
                <a:gd name="f103" fmla="*/ f83 f35 1"/>
                <a:gd name="f104" fmla="*/ f84 f36 1"/>
                <a:gd name="f105" fmla="*/ f85 f36 1"/>
                <a:gd name="f106" fmla="*/ f86 f36 1"/>
                <a:gd name="f107" fmla="*/ f87 f35 1"/>
                <a:gd name="f108" fmla="*/ f88 f36 1"/>
                <a:gd name="f109" fmla="*/ f89 f35 1"/>
                <a:gd name="f110" fmla="*/ f90 f35 1"/>
                <a:gd name="f111" fmla="*/ f91 f35 1"/>
                <a:gd name="f112" fmla="*/ f92 f36 1"/>
                <a:gd name="f113" fmla="*/ f93 f35 1"/>
                <a:gd name="f114" fmla="*/ f94 f36 1"/>
                <a:gd name="f115" fmla="*/ f95 f36 1"/>
                <a:gd name="f116" fmla="*/ f96 f35 1"/>
                <a:gd name="f117" fmla="*/ f97 f36 1"/>
                <a:gd name="f118" fmla="*/ f98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103" y="f104"/>
                </a:cxn>
                <a:cxn ang="f62">
                  <a:pos x="f103" y="f105"/>
                </a:cxn>
                <a:cxn ang="f62">
                  <a:pos x="f103" y="f106"/>
                </a:cxn>
                <a:cxn ang="f62">
                  <a:pos x="f107" y="f108"/>
                </a:cxn>
                <a:cxn ang="f62">
                  <a:pos x="f109" y="f106"/>
                </a:cxn>
                <a:cxn ang="f62">
                  <a:pos x="f110" y="f104"/>
                </a:cxn>
                <a:cxn ang="f62">
                  <a:pos x="f111" y="f112"/>
                </a:cxn>
                <a:cxn ang="f62">
                  <a:pos x="f113" y="f114"/>
                </a:cxn>
                <a:cxn ang="f62">
                  <a:pos x="f113" y="f115"/>
                </a:cxn>
                <a:cxn ang="f62">
                  <a:pos x="f116" y="f117"/>
                </a:cxn>
                <a:cxn ang="f62">
                  <a:pos x="f103" y="f118"/>
                </a:cxn>
                <a:cxn ang="f62">
                  <a:pos x="f103" y="f104"/>
                </a:cxn>
              </a:cxnLst>
              <a:rect l="f99" t="f102" r="f100" b="f101"/>
              <a:pathLst>
                <a:path w="12" h="45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6" y="f14"/>
                    <a:pt x="f8" y="f15"/>
                    <a:pt x="f8" y="f16"/>
                  </a:cubicBezTo>
                  <a:cubicBezTo>
                    <a:pt x="f11" y="f17"/>
                    <a:pt x="f18" y="f7"/>
                    <a:pt x="f19" y="f7"/>
                  </a:cubicBezTo>
                  <a:cubicBezTo>
                    <a:pt x="f20" y="f7"/>
                    <a:pt x="f21" y="f22"/>
                    <a:pt x="f21" y="f16"/>
                  </a:cubicBezTo>
                  <a:cubicBezTo>
                    <a:pt x="f5" y="f23"/>
                    <a:pt x="f24" y="f25"/>
                    <a:pt x="f24" y="f9"/>
                  </a:cubicBezTo>
                  <a:cubicBezTo>
                    <a:pt x="f24" y="f26"/>
                    <a:pt x="f27" y="f28"/>
                    <a:pt x="f29" y="f30"/>
                  </a:cubicBezTo>
                  <a:cubicBezTo>
                    <a:pt x="f29" y="f31"/>
                    <a:pt x="f32" y="f6"/>
                    <a:pt x="f20" y="f8"/>
                  </a:cubicBezTo>
                  <a:cubicBezTo>
                    <a:pt x="f21" y="f11"/>
                    <a:pt x="f24" y="f19"/>
                    <a:pt x="f20" y="f29"/>
                  </a:cubicBezTo>
                  <a:cubicBezTo>
                    <a:pt x="f20" y="f24"/>
                    <a:pt x="f29" y="f5"/>
                    <a:pt x="f27" y="f21"/>
                  </a:cubicBezTo>
                  <a:cubicBezTo>
                    <a:pt x="f32" y="f20"/>
                    <a:pt x="f6" y="f20"/>
                    <a:pt x="f8" y="f33"/>
                  </a:cubicBezTo>
                  <a:cubicBezTo>
                    <a:pt x="f8" y="f8"/>
                    <a:pt x="f8" y="f31"/>
                    <a:pt x="f8" y="f9"/>
                  </a:cubicBezTo>
                  <a:close/>
                </a:path>
              </a:pathLst>
            </a:custGeom>
            <a:solidFill>
              <a:srgbClr val="5025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7" name="Freeform 819">
              <a:extLst>
                <a:ext uri="{FF2B5EF4-FFF2-40B4-BE49-F238E27FC236}">
                  <a16:creationId xmlns:a16="http://schemas.microsoft.com/office/drawing/2014/main" id="{8CD25640-ECF0-0CB4-1453-6A2416E31584}"/>
                </a:ext>
              </a:extLst>
            </p:cNvPr>
            <p:cNvSpPr/>
            <p:nvPr/>
          </p:nvSpPr>
          <p:spPr>
            <a:xfrm>
              <a:off x="6669084" y="4951411"/>
              <a:ext cx="49213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4"/>
                <a:gd name="f8" fmla="val 1"/>
                <a:gd name="f9" fmla="val 8"/>
                <a:gd name="f10" fmla="val 4"/>
                <a:gd name="f11" fmla="val 2"/>
                <a:gd name="f12" fmla="val 7"/>
                <a:gd name="f13" fmla="val 10"/>
                <a:gd name="f14" fmla="val 12"/>
                <a:gd name="f15" fmla="val 3"/>
                <a:gd name="f16" fmla="val 13"/>
                <a:gd name="f17" fmla="val 15"/>
                <a:gd name="f18" fmla="val 6"/>
                <a:gd name="f19" fmla="val 14"/>
                <a:gd name="f20" fmla="val 17"/>
                <a:gd name="f21" fmla="val 19"/>
                <a:gd name="f22" fmla="val 24"/>
                <a:gd name="f23" fmla="val 28"/>
                <a:gd name="f24" fmla="val 18"/>
                <a:gd name="f25" fmla="val 31"/>
                <a:gd name="f26" fmla="val 33"/>
                <a:gd name="f27" fmla="val 11"/>
                <a:gd name="f28" fmla="val 30"/>
                <a:gd name="f29" fmla="val 9"/>
                <a:gd name="f30" fmla="val 27"/>
                <a:gd name="f31" fmla="val 22"/>
                <a:gd name="f32" fmla="+- 0 0 -90"/>
                <a:gd name="f33" fmla="*/ f3 1 21"/>
                <a:gd name="f34" fmla="*/ f4 1 34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21"/>
                <a:gd name="f43" fmla="*/ f39 1 34"/>
                <a:gd name="f44" fmla="*/ 1 f40 1"/>
                <a:gd name="f45" fmla="*/ 8 f39 1"/>
                <a:gd name="f46" fmla="*/ 4 f40 1"/>
                <a:gd name="f47" fmla="*/ 1 f39 1"/>
                <a:gd name="f48" fmla="*/ 12 f40 1"/>
                <a:gd name="f49" fmla="*/ 3 f39 1"/>
                <a:gd name="f50" fmla="*/ 15 f40 1"/>
                <a:gd name="f51" fmla="*/ 19 f40 1"/>
                <a:gd name="f52" fmla="*/ 24 f39 1"/>
                <a:gd name="f53" fmla="*/ 14 f40 1"/>
                <a:gd name="f54" fmla="*/ 33 f39 1"/>
                <a:gd name="f55" fmla="*/ 9 f40 1"/>
                <a:gd name="f56" fmla="*/ 27 f39 1"/>
                <a:gd name="f57" fmla="*/ 15 f39 1"/>
                <a:gd name="f58" fmla="+- f41 0 f1"/>
                <a:gd name="f59" fmla="*/ f44 1 21"/>
                <a:gd name="f60" fmla="*/ f45 1 34"/>
                <a:gd name="f61" fmla="*/ f46 1 21"/>
                <a:gd name="f62" fmla="*/ f47 1 34"/>
                <a:gd name="f63" fmla="*/ f48 1 21"/>
                <a:gd name="f64" fmla="*/ f49 1 34"/>
                <a:gd name="f65" fmla="*/ f50 1 21"/>
                <a:gd name="f66" fmla="*/ f51 1 21"/>
                <a:gd name="f67" fmla="*/ f52 1 34"/>
                <a:gd name="f68" fmla="*/ f53 1 21"/>
                <a:gd name="f69" fmla="*/ f54 1 34"/>
                <a:gd name="f70" fmla="*/ f55 1 21"/>
                <a:gd name="f71" fmla="*/ f56 1 34"/>
                <a:gd name="f72" fmla="*/ f57 1 34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2"/>
                <a:gd name="f80" fmla="*/ f62 1 f43"/>
                <a:gd name="f81" fmla="*/ f63 1 f42"/>
                <a:gd name="f82" fmla="*/ f64 1 f43"/>
                <a:gd name="f83" fmla="*/ f65 1 f42"/>
                <a:gd name="f84" fmla="*/ f66 1 f42"/>
                <a:gd name="f85" fmla="*/ f67 1 f43"/>
                <a:gd name="f86" fmla="*/ f68 1 f42"/>
                <a:gd name="f87" fmla="*/ f69 1 f43"/>
                <a:gd name="f88" fmla="*/ f70 1 f42"/>
                <a:gd name="f89" fmla="*/ f71 1 f43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3 1"/>
                <a:gd name="f98" fmla="*/ f80 f34 1"/>
                <a:gd name="f99" fmla="*/ f81 f33 1"/>
                <a:gd name="f100" fmla="*/ f82 f34 1"/>
                <a:gd name="f101" fmla="*/ f83 f33 1"/>
                <a:gd name="f102" fmla="*/ f84 f33 1"/>
                <a:gd name="f103" fmla="*/ f85 f34 1"/>
                <a:gd name="f104" fmla="*/ f86 f33 1"/>
                <a:gd name="f105" fmla="*/ f87 f34 1"/>
                <a:gd name="f106" fmla="*/ f88 f33 1"/>
                <a:gd name="f107" fmla="*/ f89 f34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96"/>
                </a:cxn>
                <a:cxn ang="f58">
                  <a:pos x="f102" y="f103"/>
                </a:cxn>
                <a:cxn ang="f58">
                  <a:pos x="f104" y="f105"/>
                </a:cxn>
                <a:cxn ang="f58">
                  <a:pos x="f106" y="f107"/>
                </a:cxn>
                <a:cxn ang="f58">
                  <a:pos x="f97" y="f108"/>
                </a:cxn>
                <a:cxn ang="f58">
                  <a:pos x="f95" y="f96"/>
                </a:cxn>
              </a:cxnLst>
              <a:rect l="f91" t="f94" r="f92" b="f93"/>
              <a:pathLst>
                <a:path w="21" h="34">
                  <a:moveTo>
                    <a:pt x="f8" y="f9"/>
                  </a:moveTo>
                  <a:cubicBezTo>
                    <a:pt x="f5" y="f10"/>
                    <a:pt x="f11" y="f11"/>
                    <a:pt x="f10" y="f8"/>
                  </a:cubicBezTo>
                  <a:cubicBezTo>
                    <a:pt x="f12" y="f5"/>
                    <a:pt x="f13" y="f5"/>
                    <a:pt x="f14" y="f15"/>
                  </a:cubicBezTo>
                  <a:cubicBezTo>
                    <a:pt x="f16" y="f10"/>
                    <a:pt x="f17" y="f18"/>
                    <a:pt x="f17" y="f9"/>
                  </a:cubicBezTo>
                  <a:cubicBezTo>
                    <a:pt x="f17" y="f19"/>
                    <a:pt x="f20" y="f21"/>
                    <a:pt x="f21" y="f22"/>
                  </a:cubicBezTo>
                  <a:cubicBezTo>
                    <a:pt x="f6" y="f23"/>
                    <a:pt x="f24" y="f25"/>
                    <a:pt x="f19" y="f26"/>
                  </a:cubicBezTo>
                  <a:cubicBezTo>
                    <a:pt x="f27" y="f7"/>
                    <a:pt x="f13" y="f28"/>
                    <a:pt x="f29" y="f30"/>
                  </a:cubicBezTo>
                  <a:cubicBezTo>
                    <a:pt x="f29" y="f31"/>
                    <a:pt x="f12" y="f24"/>
                    <a:pt x="f10" y="f17"/>
                  </a:cubicBezTo>
                  <a:cubicBezTo>
                    <a:pt x="f11" y="f16"/>
                    <a:pt x="f8" y="f13"/>
                    <a:pt x="f8" y="f9"/>
                  </a:cubicBezTo>
                  <a:close/>
                </a:path>
              </a:pathLst>
            </a:custGeom>
            <a:solidFill>
              <a:srgbClr val="F4AB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8" name="Freeform 820">
              <a:extLst>
                <a:ext uri="{FF2B5EF4-FFF2-40B4-BE49-F238E27FC236}">
                  <a16:creationId xmlns:a16="http://schemas.microsoft.com/office/drawing/2014/main" id="{F14EA165-41BF-300A-C0AD-4C6F64B86751}"/>
                </a:ext>
              </a:extLst>
            </p:cNvPr>
            <p:cNvSpPr/>
            <p:nvPr/>
          </p:nvSpPr>
          <p:spPr>
            <a:xfrm>
              <a:off x="5964238" y="5114925"/>
              <a:ext cx="79379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18"/>
                <a:gd name="f8" fmla="val 24"/>
                <a:gd name="f9" fmla="val 12"/>
                <a:gd name="f10" fmla="val 11"/>
                <a:gd name="f11" fmla="val 15"/>
                <a:gd name="f12" fmla="val 16"/>
                <a:gd name="f13" fmla="val 8"/>
                <a:gd name="f14" fmla="val 17"/>
                <a:gd name="f15" fmla="val 5"/>
                <a:gd name="f16" fmla="val 3"/>
                <a:gd name="f17" fmla="val 14"/>
                <a:gd name="f18" fmla="val 1"/>
                <a:gd name="f19" fmla="val 9"/>
                <a:gd name="f20" fmla="val 2"/>
                <a:gd name="f21" fmla="val 7"/>
                <a:gd name="f22" fmla="val 19"/>
                <a:gd name="f23" fmla="val 22"/>
                <a:gd name="f24" fmla="val 27"/>
                <a:gd name="f25" fmla="val 29"/>
                <a:gd name="f26" fmla="val 31"/>
                <a:gd name="f27" fmla="val 4"/>
                <a:gd name="f28" fmla="val 6"/>
                <a:gd name="f29" fmla="val 32"/>
                <a:gd name="f30" fmla="val 13"/>
                <a:gd name="f31" fmla="+- 0 0 -90"/>
                <a:gd name="f32" fmla="*/ f3 1 33"/>
                <a:gd name="f33" fmla="*/ f4 1 18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3"/>
                <a:gd name="f42" fmla="*/ f38 1 18"/>
                <a:gd name="f43" fmla="*/ 24 f39 1"/>
                <a:gd name="f44" fmla="*/ 12 f38 1"/>
                <a:gd name="f45" fmla="*/ 11 f39 1"/>
                <a:gd name="f46" fmla="*/ 16 f38 1"/>
                <a:gd name="f47" fmla="*/ 3 f39 1"/>
                <a:gd name="f48" fmla="*/ 14 f38 1"/>
                <a:gd name="f49" fmla="*/ 2 f39 1"/>
                <a:gd name="f50" fmla="*/ 7 f38 1"/>
                <a:gd name="f51" fmla="*/ 14 f39 1"/>
                <a:gd name="f52" fmla="*/ 2 f38 1"/>
                <a:gd name="f53" fmla="*/ 22 f39 1"/>
                <a:gd name="f54" fmla="*/ 29 f39 1"/>
                <a:gd name="f55" fmla="*/ 32 f39 1"/>
                <a:gd name="f56" fmla="*/ 9 f38 1"/>
                <a:gd name="f57" fmla="+- f40 0 f1"/>
                <a:gd name="f58" fmla="*/ f43 1 33"/>
                <a:gd name="f59" fmla="*/ f44 1 18"/>
                <a:gd name="f60" fmla="*/ f45 1 33"/>
                <a:gd name="f61" fmla="*/ f46 1 18"/>
                <a:gd name="f62" fmla="*/ f47 1 33"/>
                <a:gd name="f63" fmla="*/ f48 1 18"/>
                <a:gd name="f64" fmla="*/ f49 1 33"/>
                <a:gd name="f65" fmla="*/ f50 1 18"/>
                <a:gd name="f66" fmla="*/ f51 1 33"/>
                <a:gd name="f67" fmla="*/ f52 1 18"/>
                <a:gd name="f68" fmla="*/ f53 1 33"/>
                <a:gd name="f69" fmla="*/ f54 1 33"/>
                <a:gd name="f70" fmla="*/ f55 1 33"/>
                <a:gd name="f71" fmla="*/ f56 1 18"/>
                <a:gd name="f72" fmla="*/ 0 1 f41"/>
                <a:gd name="f73" fmla="*/ f35 1 f41"/>
                <a:gd name="f74" fmla="*/ 0 1 f42"/>
                <a:gd name="f75" fmla="*/ f36 1 f42"/>
                <a:gd name="f76" fmla="*/ f58 1 f41"/>
                <a:gd name="f77" fmla="*/ f59 1 f42"/>
                <a:gd name="f78" fmla="*/ f60 1 f41"/>
                <a:gd name="f79" fmla="*/ f61 1 f42"/>
                <a:gd name="f80" fmla="*/ f62 1 f41"/>
                <a:gd name="f81" fmla="*/ f63 1 f42"/>
                <a:gd name="f82" fmla="*/ f64 1 f41"/>
                <a:gd name="f83" fmla="*/ f65 1 f42"/>
                <a:gd name="f84" fmla="*/ f66 1 f41"/>
                <a:gd name="f85" fmla="*/ f67 1 f42"/>
                <a:gd name="f86" fmla="*/ f68 1 f41"/>
                <a:gd name="f87" fmla="*/ f69 1 f41"/>
                <a:gd name="f88" fmla="*/ f70 1 f41"/>
                <a:gd name="f89" fmla="*/ f71 1 f42"/>
                <a:gd name="f90" fmla="*/ f72 f32 1"/>
                <a:gd name="f91" fmla="*/ f73 f32 1"/>
                <a:gd name="f92" fmla="*/ f75 f33 1"/>
                <a:gd name="f93" fmla="*/ f74 f33 1"/>
                <a:gd name="f94" fmla="*/ f76 f32 1"/>
                <a:gd name="f95" fmla="*/ f77 f33 1"/>
                <a:gd name="f96" fmla="*/ f78 f32 1"/>
                <a:gd name="f97" fmla="*/ f79 f33 1"/>
                <a:gd name="f98" fmla="*/ f80 f32 1"/>
                <a:gd name="f99" fmla="*/ f81 f33 1"/>
                <a:gd name="f100" fmla="*/ f82 f32 1"/>
                <a:gd name="f101" fmla="*/ f83 f33 1"/>
                <a:gd name="f102" fmla="*/ f84 f32 1"/>
                <a:gd name="f103" fmla="*/ f85 f33 1"/>
                <a:gd name="f104" fmla="*/ f86 f32 1"/>
                <a:gd name="f105" fmla="*/ f87 f32 1"/>
                <a:gd name="f106" fmla="*/ f88 f32 1"/>
                <a:gd name="f107" fmla="*/ f89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4" y="f95"/>
                </a:cxn>
                <a:cxn ang="f57">
                  <a:pos x="f96" y="f97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3"/>
                </a:cxn>
                <a:cxn ang="f57">
                  <a:pos x="f105" y="f103"/>
                </a:cxn>
                <a:cxn ang="f57">
                  <a:pos x="f106" y="f107"/>
                </a:cxn>
                <a:cxn ang="f57">
                  <a:pos x="f94" y="f95"/>
                </a:cxn>
              </a:cxnLst>
              <a:rect l="f90" t="f93" r="f91" b="f92"/>
              <a:pathLst>
                <a:path w="33" h="18">
                  <a:moveTo>
                    <a:pt x="f8" y="f9"/>
                  </a:moveTo>
                  <a:cubicBezTo>
                    <a:pt x="f7" y="f10"/>
                    <a:pt x="f11" y="f11"/>
                    <a:pt x="f10" y="f12"/>
                  </a:cubicBezTo>
                  <a:cubicBezTo>
                    <a:pt x="f13" y="f14"/>
                    <a:pt x="f15" y="f7"/>
                    <a:pt x="f16" y="f17"/>
                  </a:cubicBezTo>
                  <a:cubicBezTo>
                    <a:pt x="f18" y="f9"/>
                    <a:pt x="f5" y="f19"/>
                    <a:pt x="f20" y="f21"/>
                  </a:cubicBezTo>
                  <a:cubicBezTo>
                    <a:pt x="f15" y="f20"/>
                    <a:pt x="f19" y="f5"/>
                    <a:pt x="f17" y="f20"/>
                  </a:cubicBezTo>
                  <a:cubicBezTo>
                    <a:pt x="f14" y="f16"/>
                    <a:pt x="f22" y="f16"/>
                    <a:pt x="f23" y="f20"/>
                  </a:cubicBezTo>
                  <a:cubicBezTo>
                    <a:pt x="f8" y="f18"/>
                    <a:pt x="f24" y="f5"/>
                    <a:pt x="f25" y="f20"/>
                  </a:cubicBezTo>
                  <a:cubicBezTo>
                    <a:pt x="f26" y="f27"/>
                    <a:pt x="f6" y="f28"/>
                    <a:pt x="f29" y="f19"/>
                  </a:cubicBezTo>
                  <a:cubicBezTo>
                    <a:pt x="f26" y="f30"/>
                    <a:pt x="f24" y="f9"/>
                    <a:pt x="f8" y="f9"/>
                  </a:cubicBezTo>
                  <a:close/>
                </a:path>
              </a:pathLst>
            </a:custGeom>
            <a:solidFill>
              <a:srgbClr val="F7BE2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9" name="Freeform 821">
              <a:extLst>
                <a:ext uri="{FF2B5EF4-FFF2-40B4-BE49-F238E27FC236}">
                  <a16:creationId xmlns:a16="http://schemas.microsoft.com/office/drawing/2014/main" id="{1CC29592-FC73-1143-231E-46E99ADFD8AB}"/>
                </a:ext>
              </a:extLst>
            </p:cNvPr>
            <p:cNvSpPr/>
            <p:nvPr/>
          </p:nvSpPr>
          <p:spPr>
            <a:xfrm>
              <a:off x="6651629" y="4568827"/>
              <a:ext cx="73023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1"/>
                <a:gd name="f8" fmla="val 14"/>
                <a:gd name="f9" fmla="val 17"/>
                <a:gd name="f10" fmla="val 29"/>
                <a:gd name="f11" fmla="val 20"/>
                <a:gd name="f12" fmla="val 26"/>
                <a:gd name="f13" fmla="val 22"/>
                <a:gd name="f14" fmla="val 18"/>
                <a:gd name="f15" fmla="val 15"/>
                <a:gd name="f16" fmla="val 13"/>
                <a:gd name="f17" fmla="val 16"/>
                <a:gd name="f18" fmla="val 11"/>
                <a:gd name="f19" fmla="val 8"/>
                <a:gd name="f20" fmla="val 6"/>
                <a:gd name="f21" fmla="val 5"/>
                <a:gd name="f22" fmla="val 4"/>
                <a:gd name="f23" fmla="val 1"/>
                <a:gd name="f24" fmla="val 7"/>
                <a:gd name="f25" fmla="val 2"/>
                <a:gd name="f26" fmla="val 3"/>
                <a:gd name="f27" fmla="+- 0 0 -90"/>
                <a:gd name="f28" fmla="*/ f3 1 30"/>
                <a:gd name="f29" fmla="*/ f4 1 21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0"/>
                <a:gd name="f38" fmla="*/ f34 1 21"/>
                <a:gd name="f39" fmla="*/ 30 f35 1"/>
                <a:gd name="f40" fmla="*/ 14 f34 1"/>
                <a:gd name="f41" fmla="*/ 26 f35 1"/>
                <a:gd name="f42" fmla="*/ 20 f34 1"/>
                <a:gd name="f43" fmla="*/ 15 f35 1"/>
                <a:gd name="f44" fmla="*/ 18 f34 1"/>
                <a:gd name="f45" fmla="*/ 8 f35 1"/>
                <a:gd name="f46" fmla="*/ 15 f34 1"/>
                <a:gd name="f47" fmla="*/ 4 f35 1"/>
                <a:gd name="f48" fmla="*/ 13 f34 1"/>
                <a:gd name="f49" fmla="*/ 1 f35 1"/>
                <a:gd name="f50" fmla="*/ 4 f34 1"/>
                <a:gd name="f51" fmla="*/ 3 f34 1"/>
                <a:gd name="f52" fmla="*/ 22 f35 1"/>
                <a:gd name="f53" fmla="*/ 6 f34 1"/>
                <a:gd name="f54" fmla="+- f36 0 f1"/>
                <a:gd name="f55" fmla="*/ f39 1 30"/>
                <a:gd name="f56" fmla="*/ f40 1 21"/>
                <a:gd name="f57" fmla="*/ f41 1 30"/>
                <a:gd name="f58" fmla="*/ f42 1 21"/>
                <a:gd name="f59" fmla="*/ f43 1 30"/>
                <a:gd name="f60" fmla="*/ f44 1 21"/>
                <a:gd name="f61" fmla="*/ f45 1 30"/>
                <a:gd name="f62" fmla="*/ f46 1 21"/>
                <a:gd name="f63" fmla="*/ f47 1 30"/>
                <a:gd name="f64" fmla="*/ f48 1 21"/>
                <a:gd name="f65" fmla="*/ f49 1 30"/>
                <a:gd name="f66" fmla="*/ f50 1 21"/>
                <a:gd name="f67" fmla="*/ f51 1 21"/>
                <a:gd name="f68" fmla="*/ f52 1 30"/>
                <a:gd name="f69" fmla="*/ f53 1 21"/>
                <a:gd name="f70" fmla="*/ 0 1 f37"/>
                <a:gd name="f71" fmla="*/ f31 1 f37"/>
                <a:gd name="f72" fmla="*/ 0 1 f38"/>
                <a:gd name="f73" fmla="*/ f32 1 f38"/>
                <a:gd name="f74" fmla="*/ f55 1 f37"/>
                <a:gd name="f75" fmla="*/ f56 1 f38"/>
                <a:gd name="f76" fmla="*/ f57 1 f37"/>
                <a:gd name="f77" fmla="*/ f58 1 f38"/>
                <a:gd name="f78" fmla="*/ f59 1 f37"/>
                <a:gd name="f79" fmla="*/ f60 1 f38"/>
                <a:gd name="f80" fmla="*/ f61 1 f37"/>
                <a:gd name="f81" fmla="*/ f62 1 f38"/>
                <a:gd name="f82" fmla="*/ f63 1 f37"/>
                <a:gd name="f83" fmla="*/ f64 1 f38"/>
                <a:gd name="f84" fmla="*/ f65 1 f37"/>
                <a:gd name="f85" fmla="*/ f66 1 f38"/>
                <a:gd name="f86" fmla="*/ f67 1 f38"/>
                <a:gd name="f87" fmla="*/ f68 1 f37"/>
                <a:gd name="f88" fmla="*/ f69 1 f38"/>
                <a:gd name="f89" fmla="*/ f70 f28 1"/>
                <a:gd name="f90" fmla="*/ f71 f28 1"/>
                <a:gd name="f91" fmla="*/ f73 f29 1"/>
                <a:gd name="f92" fmla="*/ f72 f29 1"/>
                <a:gd name="f93" fmla="*/ f74 f28 1"/>
                <a:gd name="f94" fmla="*/ f75 f29 1"/>
                <a:gd name="f95" fmla="*/ f76 f28 1"/>
                <a:gd name="f96" fmla="*/ f77 f29 1"/>
                <a:gd name="f97" fmla="*/ f78 f28 1"/>
                <a:gd name="f98" fmla="*/ f79 f29 1"/>
                <a:gd name="f99" fmla="*/ f80 f28 1"/>
                <a:gd name="f100" fmla="*/ f81 f29 1"/>
                <a:gd name="f101" fmla="*/ f82 f28 1"/>
                <a:gd name="f102" fmla="*/ f83 f29 1"/>
                <a:gd name="f103" fmla="*/ f84 f28 1"/>
                <a:gd name="f104" fmla="*/ f85 f29 1"/>
                <a:gd name="f105" fmla="*/ f86 f29 1"/>
                <a:gd name="f106" fmla="*/ f87 f28 1"/>
                <a:gd name="f107" fmla="*/ f88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9" y="f100"/>
                </a:cxn>
                <a:cxn ang="f54">
                  <a:pos x="f101" y="f102"/>
                </a:cxn>
                <a:cxn ang="f54">
                  <a:pos x="f103" y="f104"/>
                </a:cxn>
                <a:cxn ang="f54">
                  <a:pos x="f99" y="f105"/>
                </a:cxn>
                <a:cxn ang="f54">
                  <a:pos x="f106" y="f107"/>
                </a:cxn>
                <a:cxn ang="f54">
                  <a:pos x="f93" y="f94"/>
                </a:cxn>
              </a:cxnLst>
              <a:rect l="f89" t="f92" r="f90" b="f91"/>
              <a:pathLst>
                <a:path w="30" h="21">
                  <a:moveTo>
                    <a:pt x="f6" y="f8"/>
                  </a:moveTo>
                  <a:cubicBezTo>
                    <a:pt x="f6" y="f9"/>
                    <a:pt x="f10" y="f11"/>
                    <a:pt x="f12" y="f11"/>
                  </a:cubicBezTo>
                  <a:cubicBezTo>
                    <a:pt x="f13" y="f7"/>
                    <a:pt x="f14" y="f7"/>
                    <a:pt x="f15" y="f14"/>
                  </a:cubicBezTo>
                  <a:cubicBezTo>
                    <a:pt x="f16" y="f17"/>
                    <a:pt x="f18" y="f8"/>
                    <a:pt x="f19" y="f15"/>
                  </a:cubicBezTo>
                  <a:cubicBezTo>
                    <a:pt x="f20" y="f15"/>
                    <a:pt x="f21" y="f8"/>
                    <a:pt x="f22" y="f16"/>
                  </a:cubicBezTo>
                  <a:cubicBezTo>
                    <a:pt x="f23" y="f18"/>
                    <a:pt x="f5" y="f24"/>
                    <a:pt x="f23" y="f22"/>
                  </a:cubicBezTo>
                  <a:cubicBezTo>
                    <a:pt x="f25" y="f5"/>
                    <a:pt x="f20" y="f25"/>
                    <a:pt x="f19" y="f26"/>
                  </a:cubicBezTo>
                  <a:cubicBezTo>
                    <a:pt x="f16" y="f20"/>
                    <a:pt x="f9" y="f20"/>
                    <a:pt x="f13" y="f20"/>
                  </a:cubicBezTo>
                  <a:cubicBezTo>
                    <a:pt x="f12" y="f24"/>
                    <a:pt x="f6" y="f19"/>
                    <a:pt x="f6" y="f8"/>
                  </a:cubicBezTo>
                  <a:close/>
                </a:path>
              </a:pathLst>
            </a:custGeom>
            <a:solidFill>
              <a:srgbClr val="F7BE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0" name="Freeform 822">
              <a:extLst>
                <a:ext uri="{FF2B5EF4-FFF2-40B4-BE49-F238E27FC236}">
                  <a16:creationId xmlns:a16="http://schemas.microsoft.com/office/drawing/2014/main" id="{EF1C6CC5-9896-1087-B0BE-2CBD0D3F4412}"/>
                </a:ext>
              </a:extLst>
            </p:cNvPr>
            <p:cNvSpPr/>
            <p:nvPr/>
          </p:nvSpPr>
          <p:spPr>
            <a:xfrm>
              <a:off x="6859591" y="5033964"/>
              <a:ext cx="38103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4"/>
                <a:gd name="f8" fmla="val 26"/>
                <a:gd name="f9" fmla="val 30"/>
                <a:gd name="f10" fmla="val 14"/>
                <a:gd name="f11" fmla="val 33"/>
                <a:gd name="f12" fmla="val 11"/>
                <a:gd name="f13" fmla="val 7"/>
                <a:gd name="f14" fmla="val 4"/>
                <a:gd name="f15" fmla="val 3"/>
                <a:gd name="f16" fmla="val 29"/>
                <a:gd name="f17" fmla="val 2"/>
                <a:gd name="f18" fmla="val 23"/>
                <a:gd name="f19" fmla="val 19"/>
                <a:gd name="f20" fmla="val 17"/>
                <a:gd name="f21" fmla="val 15"/>
                <a:gd name="f22" fmla="val 1"/>
                <a:gd name="f23" fmla="val 13"/>
                <a:gd name="f24" fmla="val 9"/>
                <a:gd name="f25" fmla="val 10"/>
                <a:gd name="f26" fmla="val 12"/>
                <a:gd name="f27" fmla="val 21"/>
                <a:gd name="f28" fmla="val 25"/>
                <a:gd name="f29" fmla="+- 0 0 -90"/>
                <a:gd name="f30" fmla="*/ f3 1 16"/>
                <a:gd name="f31" fmla="*/ f4 1 34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6"/>
                <a:gd name="f40" fmla="*/ f36 1 34"/>
                <a:gd name="f41" fmla="*/ 16 f37 1"/>
                <a:gd name="f42" fmla="*/ 26 f36 1"/>
                <a:gd name="f43" fmla="*/ 11 f37 1"/>
                <a:gd name="f44" fmla="*/ 34 f36 1"/>
                <a:gd name="f45" fmla="*/ 3 f37 1"/>
                <a:gd name="f46" fmla="*/ 29 f36 1"/>
                <a:gd name="f47" fmla="*/ 2 f37 1"/>
                <a:gd name="f48" fmla="*/ 19 f36 1"/>
                <a:gd name="f49" fmla="*/ 1 f37 1"/>
                <a:gd name="f50" fmla="*/ 13 f36 1"/>
                <a:gd name="f51" fmla="*/ 0 f37 1"/>
                <a:gd name="f52" fmla="*/ 7 f36 1"/>
                <a:gd name="f53" fmla="*/ 7 f37 1"/>
                <a:gd name="f54" fmla="*/ 1 f36 1"/>
                <a:gd name="f55" fmla="*/ 10 f37 1"/>
                <a:gd name="f56" fmla="*/ 14 f37 1"/>
                <a:gd name="f57" fmla="*/ 21 f36 1"/>
                <a:gd name="f58" fmla="+- f38 0 f1"/>
                <a:gd name="f59" fmla="*/ f41 1 16"/>
                <a:gd name="f60" fmla="*/ f42 1 34"/>
                <a:gd name="f61" fmla="*/ f43 1 16"/>
                <a:gd name="f62" fmla="*/ f44 1 34"/>
                <a:gd name="f63" fmla="*/ f45 1 16"/>
                <a:gd name="f64" fmla="*/ f46 1 34"/>
                <a:gd name="f65" fmla="*/ f47 1 16"/>
                <a:gd name="f66" fmla="*/ f48 1 34"/>
                <a:gd name="f67" fmla="*/ f49 1 16"/>
                <a:gd name="f68" fmla="*/ f50 1 34"/>
                <a:gd name="f69" fmla="*/ f51 1 16"/>
                <a:gd name="f70" fmla="*/ f52 1 34"/>
                <a:gd name="f71" fmla="*/ f53 1 16"/>
                <a:gd name="f72" fmla="*/ f54 1 34"/>
                <a:gd name="f73" fmla="*/ f55 1 16"/>
                <a:gd name="f74" fmla="*/ f56 1 16"/>
                <a:gd name="f75" fmla="*/ f57 1 34"/>
                <a:gd name="f76" fmla="*/ 0 1 f39"/>
                <a:gd name="f77" fmla="*/ f33 1 f39"/>
                <a:gd name="f78" fmla="*/ 0 1 f40"/>
                <a:gd name="f79" fmla="*/ f34 1 f40"/>
                <a:gd name="f80" fmla="*/ f59 1 f39"/>
                <a:gd name="f81" fmla="*/ f60 1 f40"/>
                <a:gd name="f82" fmla="*/ f61 1 f39"/>
                <a:gd name="f83" fmla="*/ f62 1 f40"/>
                <a:gd name="f84" fmla="*/ f63 1 f39"/>
                <a:gd name="f85" fmla="*/ f64 1 f40"/>
                <a:gd name="f86" fmla="*/ f65 1 f39"/>
                <a:gd name="f87" fmla="*/ f66 1 f40"/>
                <a:gd name="f88" fmla="*/ f67 1 f39"/>
                <a:gd name="f89" fmla="*/ f68 1 f40"/>
                <a:gd name="f90" fmla="*/ f69 1 f39"/>
                <a:gd name="f91" fmla="*/ f70 1 f40"/>
                <a:gd name="f92" fmla="*/ f71 1 f39"/>
                <a:gd name="f93" fmla="*/ f72 1 f40"/>
                <a:gd name="f94" fmla="*/ f73 1 f39"/>
                <a:gd name="f95" fmla="*/ f74 1 f39"/>
                <a:gd name="f96" fmla="*/ f75 1 f40"/>
                <a:gd name="f97" fmla="*/ f76 f30 1"/>
                <a:gd name="f98" fmla="*/ f77 f30 1"/>
                <a:gd name="f99" fmla="*/ f79 f31 1"/>
                <a:gd name="f100" fmla="*/ f78 f31 1"/>
                <a:gd name="f101" fmla="*/ f80 f30 1"/>
                <a:gd name="f102" fmla="*/ f81 f31 1"/>
                <a:gd name="f103" fmla="*/ f82 f30 1"/>
                <a:gd name="f104" fmla="*/ f83 f31 1"/>
                <a:gd name="f105" fmla="*/ f84 f30 1"/>
                <a:gd name="f106" fmla="*/ f85 f31 1"/>
                <a:gd name="f107" fmla="*/ f86 f30 1"/>
                <a:gd name="f108" fmla="*/ f87 f31 1"/>
                <a:gd name="f109" fmla="*/ f88 f30 1"/>
                <a:gd name="f110" fmla="*/ f89 f31 1"/>
                <a:gd name="f111" fmla="*/ f90 f30 1"/>
                <a:gd name="f112" fmla="*/ f91 f31 1"/>
                <a:gd name="f113" fmla="*/ f92 f30 1"/>
                <a:gd name="f114" fmla="*/ f93 f31 1"/>
                <a:gd name="f115" fmla="*/ f94 f30 1"/>
                <a:gd name="f116" fmla="*/ f95 f30 1"/>
                <a:gd name="f117" fmla="*/ f9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109" y="f110"/>
                </a:cxn>
                <a:cxn ang="f58">
                  <a:pos x="f111" y="f112"/>
                </a:cxn>
                <a:cxn ang="f58">
                  <a:pos x="f113" y="f114"/>
                </a:cxn>
                <a:cxn ang="f58">
                  <a:pos x="f115" y="f112"/>
                </a:cxn>
                <a:cxn ang="f58">
                  <a:pos x="f116" y="f117"/>
                </a:cxn>
                <a:cxn ang="f58">
                  <a:pos x="f101" y="f102"/>
                </a:cxn>
              </a:cxnLst>
              <a:rect l="f97" t="f100" r="f98" b="f99"/>
              <a:pathLst>
                <a:path w="16" h="34">
                  <a:moveTo>
                    <a:pt x="f6" y="f8"/>
                  </a:moveTo>
                  <a:cubicBezTo>
                    <a:pt x="f6" y="f9"/>
                    <a:pt x="f10" y="f11"/>
                    <a:pt x="f12" y="f7"/>
                  </a:cubicBezTo>
                  <a:cubicBezTo>
                    <a:pt x="f13" y="f7"/>
                    <a:pt x="f14" y="f11"/>
                    <a:pt x="f15" y="f16"/>
                  </a:cubicBezTo>
                  <a:cubicBezTo>
                    <a:pt x="f17" y="f8"/>
                    <a:pt x="f5" y="f18"/>
                    <a:pt x="f17" y="f19"/>
                  </a:cubicBezTo>
                  <a:cubicBezTo>
                    <a:pt x="f15" y="f20"/>
                    <a:pt x="f15" y="f21"/>
                    <a:pt x="f22" y="f23"/>
                  </a:cubicBezTo>
                  <a:cubicBezTo>
                    <a:pt x="f5" y="f12"/>
                    <a:pt x="f5" y="f24"/>
                    <a:pt x="f5" y="f13"/>
                  </a:cubicBezTo>
                  <a:cubicBezTo>
                    <a:pt x="f22" y="f15"/>
                    <a:pt x="f14" y="f22"/>
                    <a:pt x="f13" y="f22"/>
                  </a:cubicBezTo>
                  <a:cubicBezTo>
                    <a:pt x="f24" y="f5"/>
                    <a:pt x="f25" y="f14"/>
                    <a:pt x="f25" y="f13"/>
                  </a:cubicBezTo>
                  <a:cubicBezTo>
                    <a:pt x="f25" y="f26"/>
                    <a:pt x="f12" y="f20"/>
                    <a:pt x="f10" y="f27"/>
                  </a:cubicBezTo>
                  <a:cubicBezTo>
                    <a:pt x="f21" y="f18"/>
                    <a:pt x="f21" y="f28"/>
                    <a:pt x="f6" y="f8"/>
                  </a:cubicBezTo>
                  <a:close/>
                </a:path>
              </a:pathLst>
            </a:custGeom>
            <a:solidFill>
              <a:srgbClr val="4EAC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1" name="Freeform 823">
              <a:extLst>
                <a:ext uri="{FF2B5EF4-FFF2-40B4-BE49-F238E27FC236}">
                  <a16:creationId xmlns:a16="http://schemas.microsoft.com/office/drawing/2014/main" id="{9E650BDE-2FBD-0C89-EC02-CCEE627B7DF5}"/>
                </a:ext>
              </a:extLst>
            </p:cNvPr>
            <p:cNvSpPr/>
            <p:nvPr/>
          </p:nvSpPr>
          <p:spPr>
            <a:xfrm>
              <a:off x="6242051" y="4725994"/>
              <a:ext cx="34920" cy="9207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38"/>
                <a:gd name="f8" fmla="val 2"/>
                <a:gd name="f9" fmla="val 34"/>
                <a:gd name="f10" fmla="val 31"/>
                <a:gd name="f11" fmla="val 1"/>
                <a:gd name="f12" fmla="val 28"/>
                <a:gd name="f13" fmla="val 25"/>
                <a:gd name="f14" fmla="val 3"/>
                <a:gd name="f15" fmla="val 22"/>
                <a:gd name="f16" fmla="val 19"/>
                <a:gd name="f17" fmla="val 16"/>
                <a:gd name="f18" fmla="val 14"/>
                <a:gd name="f19" fmla="val 12"/>
                <a:gd name="f20" fmla="val 10"/>
                <a:gd name="f21" fmla="val 4"/>
                <a:gd name="f22" fmla="val 8"/>
                <a:gd name="f23" fmla="val 13"/>
                <a:gd name="f24" fmla="val 18"/>
                <a:gd name="f25" fmla="val 20"/>
                <a:gd name="f26" fmla="val 23"/>
                <a:gd name="f27" fmla="val 27"/>
                <a:gd name="f28" fmla="val 29"/>
                <a:gd name="f29" fmla="val 11"/>
                <a:gd name="f30" fmla="val 6"/>
                <a:gd name="f31" fmla="+- 0 0 -90"/>
                <a:gd name="f32" fmla="*/ f3 1 15"/>
                <a:gd name="f33" fmla="*/ f4 1 38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5"/>
                <a:gd name="f42" fmla="*/ f38 1 38"/>
                <a:gd name="f43" fmla="*/ 2 f39 1"/>
                <a:gd name="f44" fmla="*/ 34 f38 1"/>
                <a:gd name="f45" fmla="*/ 25 f38 1"/>
                <a:gd name="f46" fmla="*/ 16 f38 1"/>
                <a:gd name="f47" fmla="*/ 1 f39 1"/>
                <a:gd name="f48" fmla="*/ 10 f38 1"/>
                <a:gd name="f49" fmla="*/ 12 f39 1"/>
                <a:gd name="f50" fmla="*/ 3 f38 1"/>
                <a:gd name="f51" fmla="*/ 18 f38 1"/>
                <a:gd name="f52" fmla="*/ 11 f39 1"/>
                <a:gd name="f53" fmla="*/ 31 f38 1"/>
                <a:gd name="f54" fmla="+- f40 0 f1"/>
                <a:gd name="f55" fmla="*/ f43 1 15"/>
                <a:gd name="f56" fmla="*/ f44 1 38"/>
                <a:gd name="f57" fmla="*/ f45 1 38"/>
                <a:gd name="f58" fmla="*/ f46 1 38"/>
                <a:gd name="f59" fmla="*/ f47 1 15"/>
                <a:gd name="f60" fmla="*/ f48 1 38"/>
                <a:gd name="f61" fmla="*/ f49 1 15"/>
                <a:gd name="f62" fmla="*/ f50 1 38"/>
                <a:gd name="f63" fmla="*/ f51 1 38"/>
                <a:gd name="f64" fmla="*/ f52 1 15"/>
                <a:gd name="f65" fmla="*/ f53 1 38"/>
                <a:gd name="f66" fmla="*/ 0 1 f41"/>
                <a:gd name="f67" fmla="*/ f35 1 f41"/>
                <a:gd name="f68" fmla="*/ 0 1 f42"/>
                <a:gd name="f69" fmla="*/ f36 1 f42"/>
                <a:gd name="f70" fmla="*/ f55 1 f41"/>
                <a:gd name="f71" fmla="*/ f56 1 f42"/>
                <a:gd name="f72" fmla="*/ f57 1 f42"/>
                <a:gd name="f73" fmla="*/ f58 1 f42"/>
                <a:gd name="f74" fmla="*/ f59 1 f41"/>
                <a:gd name="f75" fmla="*/ f60 1 f42"/>
                <a:gd name="f76" fmla="*/ f61 1 f41"/>
                <a:gd name="f77" fmla="*/ f62 1 f42"/>
                <a:gd name="f78" fmla="*/ f63 1 f42"/>
                <a:gd name="f79" fmla="*/ f64 1 f41"/>
                <a:gd name="f80" fmla="*/ f65 1 f42"/>
                <a:gd name="f81" fmla="*/ f66 f32 1"/>
                <a:gd name="f82" fmla="*/ f67 f32 1"/>
                <a:gd name="f83" fmla="*/ f69 f33 1"/>
                <a:gd name="f84" fmla="*/ f68 f33 1"/>
                <a:gd name="f85" fmla="*/ f70 f32 1"/>
                <a:gd name="f86" fmla="*/ f71 f33 1"/>
                <a:gd name="f87" fmla="*/ f72 f33 1"/>
                <a:gd name="f88" fmla="*/ f73 f33 1"/>
                <a:gd name="f89" fmla="*/ f74 f32 1"/>
                <a:gd name="f90" fmla="*/ f75 f33 1"/>
                <a:gd name="f91" fmla="*/ f76 f32 1"/>
                <a:gd name="f92" fmla="*/ f77 f33 1"/>
                <a:gd name="f93" fmla="*/ f78 f33 1"/>
                <a:gd name="f94" fmla="*/ f79 f32 1"/>
                <a:gd name="f95" fmla="*/ f8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5" y="f86"/>
                </a:cxn>
                <a:cxn ang="f54">
                  <a:pos x="f85" y="f87"/>
                </a:cxn>
                <a:cxn ang="f54">
                  <a:pos x="f85" y="f88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1" y="f93"/>
                </a:cxn>
                <a:cxn ang="f54">
                  <a:pos x="f91" y="f87"/>
                </a:cxn>
                <a:cxn ang="f54">
                  <a:pos x="f94" y="f95"/>
                </a:cxn>
                <a:cxn ang="f54">
                  <a:pos x="f85" y="f86"/>
                </a:cxn>
              </a:cxnLst>
              <a:rect l="f81" t="f84" r="f82" b="f83"/>
              <a:pathLst>
                <a:path w="15" h="38">
                  <a:moveTo>
                    <a:pt x="f8" y="f9"/>
                  </a:moveTo>
                  <a:cubicBezTo>
                    <a:pt x="f8" y="f10"/>
                    <a:pt x="f11" y="f12"/>
                    <a:pt x="f8" y="f13"/>
                  </a:cubicBezTo>
                  <a:cubicBezTo>
                    <a:pt x="f14" y="f15"/>
                    <a:pt x="f14" y="f16"/>
                    <a:pt x="f8" y="f17"/>
                  </a:cubicBezTo>
                  <a:cubicBezTo>
                    <a:pt x="f11" y="f18"/>
                    <a:pt x="f11" y="f19"/>
                    <a:pt x="f11" y="f20"/>
                  </a:cubicBezTo>
                  <a:cubicBezTo>
                    <a:pt x="f5" y="f8"/>
                    <a:pt x="f21" y="f5"/>
                    <a:pt x="f19" y="f14"/>
                  </a:cubicBezTo>
                  <a:cubicBezTo>
                    <a:pt x="f18" y="f22"/>
                    <a:pt x="f6" y="f23"/>
                    <a:pt x="f19" y="f24"/>
                  </a:cubicBezTo>
                  <a:cubicBezTo>
                    <a:pt x="f20" y="f25"/>
                    <a:pt x="f19" y="f26"/>
                    <a:pt x="f19" y="f13"/>
                  </a:cubicBezTo>
                  <a:cubicBezTo>
                    <a:pt x="f19" y="f27"/>
                    <a:pt x="f19" y="f28"/>
                    <a:pt x="f29" y="f10"/>
                  </a:cubicBezTo>
                  <a:cubicBezTo>
                    <a:pt x="f22" y="f9"/>
                    <a:pt x="f30" y="f7"/>
                    <a:pt x="f8" y="f9"/>
                  </a:cubicBezTo>
                  <a:close/>
                </a:path>
              </a:pathLst>
            </a:custGeom>
            <a:solidFill>
              <a:srgbClr val="4DAB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2" name="Freeform 824">
              <a:extLst>
                <a:ext uri="{FF2B5EF4-FFF2-40B4-BE49-F238E27FC236}">
                  <a16:creationId xmlns:a16="http://schemas.microsoft.com/office/drawing/2014/main" id="{58986793-5995-3B05-6CE7-E481BD51CE3F}"/>
                </a:ext>
              </a:extLst>
            </p:cNvPr>
            <p:cNvSpPr/>
            <p:nvPr/>
          </p:nvSpPr>
          <p:spPr>
            <a:xfrm>
              <a:off x="6778620" y="4560890"/>
              <a:ext cx="57150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30"/>
                <a:gd name="f8" fmla="val 17"/>
                <a:gd name="f9" fmla="val 1"/>
                <a:gd name="f10" fmla="val 20"/>
                <a:gd name="f11" fmla="val 22"/>
                <a:gd name="f12" fmla="val 23"/>
                <a:gd name="f13" fmla="val 3"/>
                <a:gd name="f14" fmla="val 4"/>
                <a:gd name="f15" fmla="val 7"/>
                <a:gd name="f16" fmla="val 8"/>
                <a:gd name="f17" fmla="val 18"/>
                <a:gd name="f18" fmla="val 12"/>
                <a:gd name="f19" fmla="val 16"/>
                <a:gd name="f20" fmla="val 15"/>
                <a:gd name="f21" fmla="val 14"/>
                <a:gd name="f22" fmla="val 26"/>
                <a:gd name="f23" fmla="val 2"/>
                <a:gd name="f24" fmla="val 28"/>
                <a:gd name="f25" fmla="val 25"/>
                <a:gd name="f26" fmla="val 21"/>
                <a:gd name="f27" fmla="val 5"/>
                <a:gd name="f28" fmla="val 11"/>
                <a:gd name="f29" fmla="val 10"/>
                <a:gd name="f30" fmla="val 6"/>
                <a:gd name="f31" fmla="+- 0 0 -90"/>
                <a:gd name="f32" fmla="*/ f3 1 24"/>
                <a:gd name="f33" fmla="*/ f4 1 30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4"/>
                <a:gd name="f42" fmla="*/ f38 1 30"/>
                <a:gd name="f43" fmla="*/ 17 f39 1"/>
                <a:gd name="f44" fmla="*/ 1 f38 1"/>
                <a:gd name="f45" fmla="*/ 23 f39 1"/>
                <a:gd name="f46" fmla="*/ 3 f38 1"/>
                <a:gd name="f47" fmla="*/ 22 f39 1"/>
                <a:gd name="f48" fmla="*/ 8 f38 1"/>
                <a:gd name="f49" fmla="*/ 15 f39 1"/>
                <a:gd name="f50" fmla="*/ 22 f38 1"/>
                <a:gd name="f51" fmla="*/ 7 f39 1"/>
                <a:gd name="f52" fmla="*/ 30 f38 1"/>
                <a:gd name="f53" fmla="*/ 1 f39 1"/>
                <a:gd name="f54" fmla="*/ 25 f38 1"/>
                <a:gd name="f55" fmla="*/ 5 f39 1"/>
                <a:gd name="f56" fmla="*/ 14 f38 1"/>
                <a:gd name="f57" fmla="*/ 11 f39 1"/>
                <a:gd name="f58" fmla="*/ 6 f38 1"/>
                <a:gd name="f59" fmla="+- f40 0 f1"/>
                <a:gd name="f60" fmla="*/ f43 1 24"/>
                <a:gd name="f61" fmla="*/ f44 1 30"/>
                <a:gd name="f62" fmla="*/ f45 1 24"/>
                <a:gd name="f63" fmla="*/ f46 1 30"/>
                <a:gd name="f64" fmla="*/ f47 1 24"/>
                <a:gd name="f65" fmla="*/ f48 1 30"/>
                <a:gd name="f66" fmla="*/ f49 1 24"/>
                <a:gd name="f67" fmla="*/ f50 1 30"/>
                <a:gd name="f68" fmla="*/ f51 1 24"/>
                <a:gd name="f69" fmla="*/ f52 1 30"/>
                <a:gd name="f70" fmla="*/ f53 1 24"/>
                <a:gd name="f71" fmla="*/ f54 1 30"/>
                <a:gd name="f72" fmla="*/ f55 1 24"/>
                <a:gd name="f73" fmla="*/ f56 1 30"/>
                <a:gd name="f74" fmla="*/ f57 1 24"/>
                <a:gd name="f75" fmla="*/ f58 1 30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2"/>
                <a:gd name="f84" fmla="*/ f64 1 f41"/>
                <a:gd name="f85" fmla="*/ f65 1 f42"/>
                <a:gd name="f86" fmla="*/ f66 1 f41"/>
                <a:gd name="f87" fmla="*/ f67 1 f42"/>
                <a:gd name="f88" fmla="*/ f68 1 f41"/>
                <a:gd name="f89" fmla="*/ f69 1 f42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3 1"/>
                <a:gd name="f104" fmla="*/ f84 f32 1"/>
                <a:gd name="f105" fmla="*/ f85 f33 1"/>
                <a:gd name="f106" fmla="*/ f86 f32 1"/>
                <a:gd name="f107" fmla="*/ f87 f33 1"/>
                <a:gd name="f108" fmla="*/ f88 f32 1"/>
                <a:gd name="f109" fmla="*/ f89 f33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24" h="30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6" y="f14"/>
                    <a:pt x="f12" y="f15"/>
                    <a:pt x="f11" y="f16"/>
                  </a:cubicBezTo>
                  <a:cubicBezTo>
                    <a:pt x="f17" y="f18"/>
                    <a:pt x="f19" y="f8"/>
                    <a:pt x="f20" y="f11"/>
                  </a:cubicBezTo>
                  <a:cubicBezTo>
                    <a:pt x="f21" y="f22"/>
                    <a:pt x="f18" y="f7"/>
                    <a:pt x="f15" y="f7"/>
                  </a:cubicBezTo>
                  <a:cubicBezTo>
                    <a:pt x="f14" y="f7"/>
                    <a:pt x="f23" y="f24"/>
                    <a:pt x="f9" y="f25"/>
                  </a:cubicBezTo>
                  <a:cubicBezTo>
                    <a:pt x="f5" y="f26"/>
                    <a:pt x="f23" y="f19"/>
                    <a:pt x="f27" y="f21"/>
                  </a:cubicBezTo>
                  <a:cubicBezTo>
                    <a:pt x="f16" y="f28"/>
                    <a:pt x="f29" y="f29"/>
                    <a:pt x="f28" y="f30"/>
                  </a:cubicBezTo>
                  <a:cubicBezTo>
                    <a:pt x="f18" y="f13"/>
                    <a:pt x="f21" y="f5"/>
                    <a:pt x="f8" y="f9"/>
                  </a:cubicBezTo>
                  <a:close/>
                </a:path>
              </a:pathLst>
            </a:custGeom>
            <a:solidFill>
              <a:srgbClr val="A92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3" name="Freeform 825">
              <a:extLst>
                <a:ext uri="{FF2B5EF4-FFF2-40B4-BE49-F238E27FC236}">
                  <a16:creationId xmlns:a16="http://schemas.microsoft.com/office/drawing/2014/main" id="{4A43E8AF-F533-FA49-BF29-E40BB295A528}"/>
                </a:ext>
              </a:extLst>
            </p:cNvPr>
            <p:cNvSpPr/>
            <p:nvPr/>
          </p:nvSpPr>
          <p:spPr>
            <a:xfrm>
              <a:off x="6675440" y="4530723"/>
              <a:ext cx="74615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0"/>
                <a:gd name="f8" fmla="val 11"/>
                <a:gd name="f9" fmla="val 16"/>
                <a:gd name="f10" fmla="val 27"/>
                <a:gd name="f11" fmla="val 23"/>
                <a:gd name="f12" fmla="val 18"/>
                <a:gd name="f13" fmla="val 17"/>
                <a:gd name="f14" fmla="val 15"/>
                <a:gd name="f15" fmla="val 14"/>
                <a:gd name="f16" fmla="val 5"/>
                <a:gd name="f17" fmla="val 12"/>
                <a:gd name="f18" fmla="val 2"/>
                <a:gd name="f19" fmla="val 10"/>
                <a:gd name="f20" fmla="val 1"/>
                <a:gd name="f21" fmla="val 6"/>
                <a:gd name="f22" fmla="val 4"/>
                <a:gd name="f23" fmla="val 7"/>
                <a:gd name="f24" fmla="val 24"/>
                <a:gd name="f25" fmla="+- 0 0 -90"/>
                <a:gd name="f26" fmla="*/ f3 1 31"/>
                <a:gd name="f27" fmla="*/ f4 1 2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1"/>
                <a:gd name="f36" fmla="*/ f32 1 20"/>
                <a:gd name="f37" fmla="*/ 31 f33 1"/>
                <a:gd name="f38" fmla="*/ 11 f32 1"/>
                <a:gd name="f39" fmla="*/ 23 f33 1"/>
                <a:gd name="f40" fmla="*/ 18 f32 1"/>
                <a:gd name="f41" fmla="*/ 5 f33 1"/>
                <a:gd name="f42" fmla="*/ 12 f32 1"/>
                <a:gd name="f43" fmla="*/ 1 f33 1"/>
                <a:gd name="f44" fmla="*/ 6 f32 1"/>
                <a:gd name="f45" fmla="*/ 7 f33 1"/>
                <a:gd name="f46" fmla="*/ 2 f32 1"/>
                <a:gd name="f47" fmla="*/ 24 f33 1"/>
                <a:gd name="f48" fmla="*/ 5 f32 1"/>
                <a:gd name="f49" fmla="+- f34 0 f1"/>
                <a:gd name="f50" fmla="*/ f37 1 31"/>
                <a:gd name="f51" fmla="*/ f38 1 20"/>
                <a:gd name="f52" fmla="*/ f39 1 31"/>
                <a:gd name="f53" fmla="*/ f40 1 20"/>
                <a:gd name="f54" fmla="*/ f41 1 31"/>
                <a:gd name="f55" fmla="*/ f42 1 20"/>
                <a:gd name="f56" fmla="*/ f43 1 31"/>
                <a:gd name="f57" fmla="*/ f44 1 20"/>
                <a:gd name="f58" fmla="*/ f45 1 31"/>
                <a:gd name="f59" fmla="*/ f46 1 20"/>
                <a:gd name="f60" fmla="*/ f47 1 31"/>
                <a:gd name="f61" fmla="*/ f48 1 20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5"/>
                <a:gd name="f75" fmla="*/ f59 1 f36"/>
                <a:gd name="f76" fmla="*/ f60 1 f35"/>
                <a:gd name="f77" fmla="*/ f61 1 f36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6 1"/>
                <a:gd name="f91" fmla="*/ f75 f27 1"/>
                <a:gd name="f92" fmla="*/ f76 f26 1"/>
                <a:gd name="f93" fmla="*/ f7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82" y="f83"/>
                </a:cxn>
              </a:cxnLst>
              <a:rect l="f78" t="f81" r="f79" b="f80"/>
              <a:pathLst>
                <a:path w="31" h="20">
                  <a:moveTo>
                    <a:pt x="f6" y="f8"/>
                  </a:moveTo>
                  <a:cubicBezTo>
                    <a:pt x="f6" y="f9"/>
                    <a:pt x="f10" y="f7"/>
                    <a:pt x="f11" y="f12"/>
                  </a:cubicBezTo>
                  <a:cubicBezTo>
                    <a:pt x="f13" y="f14"/>
                    <a:pt x="f8" y="f15"/>
                    <a:pt x="f16" y="f17"/>
                  </a:cubicBezTo>
                  <a:cubicBezTo>
                    <a:pt x="f18" y="f8"/>
                    <a:pt x="f5" y="f19"/>
                    <a:pt x="f20" y="f21"/>
                  </a:cubicBezTo>
                  <a:cubicBezTo>
                    <a:pt x="f20" y="f18"/>
                    <a:pt x="f22" y="f5"/>
                    <a:pt x="f23" y="f18"/>
                  </a:cubicBezTo>
                  <a:cubicBezTo>
                    <a:pt x="f17" y="f21"/>
                    <a:pt x="f12" y="f21"/>
                    <a:pt x="f24" y="f16"/>
                  </a:cubicBezTo>
                  <a:cubicBezTo>
                    <a:pt x="f10" y="f16"/>
                    <a:pt x="f6" y="f16"/>
                    <a:pt x="f6" y="f8"/>
                  </a:cubicBezTo>
                  <a:close/>
                </a:path>
              </a:pathLst>
            </a:custGeom>
            <a:solidFill>
              <a:srgbClr val="F7BD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4" name="Freeform 826">
              <a:extLst>
                <a:ext uri="{FF2B5EF4-FFF2-40B4-BE49-F238E27FC236}">
                  <a16:creationId xmlns:a16="http://schemas.microsoft.com/office/drawing/2014/main" id="{7018348F-1C94-0F41-15E5-998B3FCC3038}"/>
                </a:ext>
              </a:extLst>
            </p:cNvPr>
            <p:cNvSpPr/>
            <p:nvPr/>
          </p:nvSpPr>
          <p:spPr>
            <a:xfrm>
              <a:off x="6621463" y="4956176"/>
              <a:ext cx="49213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3"/>
                <a:gd name="f8" fmla="val 26"/>
                <a:gd name="f9" fmla="val 20"/>
                <a:gd name="f10" fmla="val 29"/>
                <a:gd name="f11" fmla="val 31"/>
                <a:gd name="f12" fmla="val 17"/>
                <a:gd name="f13" fmla="val 32"/>
                <a:gd name="f14" fmla="val 13"/>
                <a:gd name="f15" fmla="val 12"/>
                <a:gd name="f16" fmla="val 11"/>
                <a:gd name="f17" fmla="val 6"/>
                <a:gd name="f18" fmla="val 2"/>
                <a:gd name="f19" fmla="val 1"/>
                <a:gd name="f20" fmla="val 9"/>
                <a:gd name="f21" fmla="val 5"/>
                <a:gd name="f22" fmla="val 3"/>
                <a:gd name="f23" fmla="val 10"/>
                <a:gd name="f24" fmla="val 4"/>
                <a:gd name="f25" fmla="val 15"/>
                <a:gd name="f26" fmla="val 19"/>
                <a:gd name="f27" fmla="+- 0 0 -90"/>
                <a:gd name="f28" fmla="*/ f3 1 21"/>
                <a:gd name="f29" fmla="*/ f4 1 33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21"/>
                <a:gd name="f38" fmla="*/ f34 1 33"/>
                <a:gd name="f39" fmla="*/ 21 f35 1"/>
                <a:gd name="f40" fmla="*/ 26 f34 1"/>
                <a:gd name="f41" fmla="*/ 17 f35 1"/>
                <a:gd name="f42" fmla="*/ 32 f34 1"/>
                <a:gd name="f43" fmla="*/ 12 f35 1"/>
                <a:gd name="f44" fmla="*/ 29 f34 1"/>
                <a:gd name="f45" fmla="*/ 2 f35 1"/>
                <a:gd name="f46" fmla="*/ 11 f34 1"/>
                <a:gd name="f47" fmla="*/ 3 f35 1"/>
                <a:gd name="f48" fmla="*/ 3 f34 1"/>
                <a:gd name="f49" fmla="*/ 4 f34 1"/>
                <a:gd name="f50" fmla="+- f36 0 f1"/>
                <a:gd name="f51" fmla="*/ f39 1 21"/>
                <a:gd name="f52" fmla="*/ f40 1 33"/>
                <a:gd name="f53" fmla="*/ f41 1 21"/>
                <a:gd name="f54" fmla="*/ f42 1 33"/>
                <a:gd name="f55" fmla="*/ f43 1 21"/>
                <a:gd name="f56" fmla="*/ f44 1 33"/>
                <a:gd name="f57" fmla="*/ f45 1 21"/>
                <a:gd name="f58" fmla="*/ f46 1 33"/>
                <a:gd name="f59" fmla="*/ f47 1 21"/>
                <a:gd name="f60" fmla="*/ f48 1 33"/>
                <a:gd name="f61" fmla="*/ f49 1 33"/>
                <a:gd name="f62" fmla="*/ 0 1 f37"/>
                <a:gd name="f63" fmla="*/ f31 1 f37"/>
                <a:gd name="f64" fmla="*/ 0 1 f38"/>
                <a:gd name="f65" fmla="*/ f32 1 f38"/>
                <a:gd name="f66" fmla="*/ f51 1 f37"/>
                <a:gd name="f67" fmla="*/ f52 1 f38"/>
                <a:gd name="f68" fmla="*/ f53 1 f37"/>
                <a:gd name="f69" fmla="*/ f54 1 f38"/>
                <a:gd name="f70" fmla="*/ f55 1 f37"/>
                <a:gd name="f71" fmla="*/ f56 1 f38"/>
                <a:gd name="f72" fmla="*/ f57 1 f37"/>
                <a:gd name="f73" fmla="*/ f58 1 f38"/>
                <a:gd name="f74" fmla="*/ f59 1 f37"/>
                <a:gd name="f75" fmla="*/ f60 1 f38"/>
                <a:gd name="f76" fmla="*/ f61 1 f38"/>
                <a:gd name="f77" fmla="*/ f62 f28 1"/>
                <a:gd name="f78" fmla="*/ f63 f28 1"/>
                <a:gd name="f79" fmla="*/ f65 f29 1"/>
                <a:gd name="f80" fmla="*/ f64 f29 1"/>
                <a:gd name="f81" fmla="*/ f66 f28 1"/>
                <a:gd name="f82" fmla="*/ f67 f29 1"/>
                <a:gd name="f83" fmla="*/ f68 f28 1"/>
                <a:gd name="f84" fmla="*/ f69 f29 1"/>
                <a:gd name="f85" fmla="*/ f70 f28 1"/>
                <a:gd name="f86" fmla="*/ f71 f29 1"/>
                <a:gd name="f87" fmla="*/ f72 f28 1"/>
                <a:gd name="f88" fmla="*/ f73 f29 1"/>
                <a:gd name="f89" fmla="*/ f74 f28 1"/>
                <a:gd name="f90" fmla="*/ f75 f29 1"/>
                <a:gd name="f91" fmla="*/ f7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1" y="f82"/>
                </a:cxn>
                <a:cxn ang="f50">
                  <a:pos x="f83" y="f84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85" y="f91"/>
                </a:cxn>
                <a:cxn ang="f50">
                  <a:pos x="f81" y="f82"/>
                </a:cxn>
              </a:cxnLst>
              <a:rect l="f77" t="f80" r="f78" b="f79"/>
              <a:pathLst>
                <a:path w="21" h="33">
                  <a:moveTo>
                    <a:pt x="f6" y="f8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4" y="f7"/>
                    <a:pt x="f15" y="f11"/>
                    <a:pt x="f15" y="f10"/>
                  </a:cubicBezTo>
                  <a:cubicBezTo>
                    <a:pt x="f16" y="f6"/>
                    <a:pt x="f17" y="f12"/>
                    <a:pt x="f18" y="f16"/>
                  </a:cubicBezTo>
                  <a:cubicBezTo>
                    <a:pt x="f19" y="f20"/>
                    <a:pt x="f5" y="f21"/>
                    <a:pt x="f22" y="f22"/>
                  </a:cubicBezTo>
                  <a:cubicBezTo>
                    <a:pt x="f17" y="f5"/>
                    <a:pt x="f23" y="f5"/>
                    <a:pt x="f15" y="f24"/>
                  </a:cubicBezTo>
                  <a:cubicBezTo>
                    <a:pt x="f25" y="f16"/>
                    <a:pt x="f12" y="f26"/>
                    <a:pt x="f6" y="f8"/>
                  </a:cubicBezTo>
                  <a:close/>
                </a:path>
              </a:pathLst>
            </a:custGeom>
            <a:solidFill>
              <a:srgbClr val="F4AE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5" name="Freeform 827">
              <a:extLst>
                <a:ext uri="{FF2B5EF4-FFF2-40B4-BE49-F238E27FC236}">
                  <a16:creationId xmlns:a16="http://schemas.microsoft.com/office/drawing/2014/main" id="{25D68828-3AE8-BA58-7AEB-61A00D41944C}"/>
                </a:ext>
              </a:extLst>
            </p:cNvPr>
            <p:cNvSpPr/>
            <p:nvPr/>
          </p:nvSpPr>
          <p:spPr>
            <a:xfrm>
              <a:off x="6902448" y="5038728"/>
              <a:ext cx="42867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34"/>
                <a:gd name="f8" fmla="val 11"/>
                <a:gd name="f9" fmla="val 10"/>
                <a:gd name="f10" fmla="val 9"/>
                <a:gd name="f11" fmla="val 13"/>
                <a:gd name="f12" fmla="val 12"/>
                <a:gd name="f13" fmla="val 16"/>
                <a:gd name="f14" fmla="val 14"/>
                <a:gd name="f15" fmla="val 15"/>
                <a:gd name="f16" fmla="val 20"/>
                <a:gd name="f17" fmla="val 22"/>
                <a:gd name="f18" fmla="val 24"/>
                <a:gd name="f19" fmla="val 28"/>
                <a:gd name="f20" fmla="val 31"/>
                <a:gd name="f21" fmla="val 33"/>
                <a:gd name="f22" fmla="val 5"/>
                <a:gd name="f23" fmla="val 27"/>
                <a:gd name="f24" fmla="val 21"/>
                <a:gd name="f25" fmla="val 3"/>
                <a:gd name="f26" fmla="val 1"/>
                <a:gd name="f27" fmla="val 4"/>
                <a:gd name="f28" fmla="val 7"/>
                <a:gd name="f29" fmla="val 8"/>
                <a:gd name="f30" fmla="+- 0 0 -90"/>
                <a:gd name="f31" fmla="*/ f3 1 18"/>
                <a:gd name="f32" fmla="*/ f4 1 34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8"/>
                <a:gd name="f41" fmla="*/ f37 1 34"/>
                <a:gd name="f42" fmla="*/ 11 f38 1"/>
                <a:gd name="f43" fmla="*/ 10 f37 1"/>
                <a:gd name="f44" fmla="*/ 14 f38 1"/>
                <a:gd name="f45" fmla="*/ 18 f37 1"/>
                <a:gd name="f46" fmla="*/ 16 f38 1"/>
                <a:gd name="f47" fmla="*/ 24 f37 1"/>
                <a:gd name="f48" fmla="*/ 13 f38 1"/>
                <a:gd name="f49" fmla="*/ 33 f37 1"/>
                <a:gd name="f50" fmla="*/ 5 f38 1"/>
                <a:gd name="f51" fmla="*/ 27 f37 1"/>
                <a:gd name="f52" fmla="*/ 1 f38 1"/>
                <a:gd name="f53" fmla="*/ 9 f37 1"/>
                <a:gd name="f54" fmla="*/ 1 f37 1"/>
                <a:gd name="f55" fmla="*/ 7 f37 1"/>
                <a:gd name="f56" fmla="+- f39 0 f1"/>
                <a:gd name="f57" fmla="*/ f42 1 18"/>
                <a:gd name="f58" fmla="*/ f43 1 34"/>
                <a:gd name="f59" fmla="*/ f44 1 18"/>
                <a:gd name="f60" fmla="*/ f45 1 34"/>
                <a:gd name="f61" fmla="*/ f46 1 18"/>
                <a:gd name="f62" fmla="*/ f47 1 34"/>
                <a:gd name="f63" fmla="*/ f48 1 18"/>
                <a:gd name="f64" fmla="*/ f49 1 34"/>
                <a:gd name="f65" fmla="*/ f50 1 18"/>
                <a:gd name="f66" fmla="*/ f51 1 34"/>
                <a:gd name="f67" fmla="*/ f52 1 18"/>
                <a:gd name="f68" fmla="*/ f53 1 34"/>
                <a:gd name="f69" fmla="*/ f54 1 34"/>
                <a:gd name="f70" fmla="*/ f55 1 34"/>
                <a:gd name="f71" fmla="*/ 0 1 f40"/>
                <a:gd name="f72" fmla="*/ f34 1 f40"/>
                <a:gd name="f73" fmla="*/ 0 1 f41"/>
                <a:gd name="f74" fmla="*/ f35 1 f41"/>
                <a:gd name="f75" fmla="*/ f57 1 f40"/>
                <a:gd name="f76" fmla="*/ f58 1 f41"/>
                <a:gd name="f77" fmla="*/ f59 1 f40"/>
                <a:gd name="f78" fmla="*/ f60 1 f41"/>
                <a:gd name="f79" fmla="*/ f61 1 f40"/>
                <a:gd name="f80" fmla="*/ f62 1 f41"/>
                <a:gd name="f81" fmla="*/ f63 1 f40"/>
                <a:gd name="f82" fmla="*/ f64 1 f41"/>
                <a:gd name="f83" fmla="*/ f65 1 f40"/>
                <a:gd name="f84" fmla="*/ f66 1 f41"/>
                <a:gd name="f85" fmla="*/ f67 1 f40"/>
                <a:gd name="f86" fmla="*/ f68 1 f41"/>
                <a:gd name="f87" fmla="*/ f69 1 f41"/>
                <a:gd name="f88" fmla="*/ f70 1 f41"/>
                <a:gd name="f89" fmla="*/ f71 f31 1"/>
                <a:gd name="f90" fmla="*/ f72 f31 1"/>
                <a:gd name="f91" fmla="*/ f74 f32 1"/>
                <a:gd name="f92" fmla="*/ f73 f32 1"/>
                <a:gd name="f93" fmla="*/ f75 f31 1"/>
                <a:gd name="f94" fmla="*/ f76 f32 1"/>
                <a:gd name="f95" fmla="*/ f77 f31 1"/>
                <a:gd name="f96" fmla="*/ f78 f32 1"/>
                <a:gd name="f97" fmla="*/ f79 f31 1"/>
                <a:gd name="f98" fmla="*/ f80 f32 1"/>
                <a:gd name="f99" fmla="*/ f81 f31 1"/>
                <a:gd name="f100" fmla="*/ f82 f32 1"/>
                <a:gd name="f101" fmla="*/ f83 f31 1"/>
                <a:gd name="f102" fmla="*/ f84 f32 1"/>
                <a:gd name="f103" fmla="*/ f85 f31 1"/>
                <a:gd name="f104" fmla="*/ f86 f32 1"/>
                <a:gd name="f105" fmla="*/ f87 f32 1"/>
                <a:gd name="f106" fmla="*/ f88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101" y="f102"/>
                </a:cxn>
                <a:cxn ang="f56">
                  <a:pos x="f103" y="f104"/>
                </a:cxn>
                <a:cxn ang="f56">
                  <a:pos x="f101" y="f105"/>
                </a:cxn>
                <a:cxn ang="f56">
                  <a:pos x="f93" y="f106"/>
                </a:cxn>
                <a:cxn ang="f56">
                  <a:pos x="f93" y="f94"/>
                </a:cxn>
              </a:cxnLst>
              <a:rect l="f89" t="f92" r="f90" b="f91"/>
              <a:pathLst>
                <a:path w="18" h="34">
                  <a:moveTo>
                    <a:pt x="f8" y="f9"/>
                  </a:moveTo>
                  <a:cubicBezTo>
                    <a:pt x="f10" y="f11"/>
                    <a:pt x="f12" y="f13"/>
                    <a:pt x="f14" y="f6"/>
                  </a:cubicBezTo>
                  <a:cubicBezTo>
                    <a:pt x="f15" y="f16"/>
                    <a:pt x="f13" y="f17"/>
                    <a:pt x="f13" y="f18"/>
                  </a:cubicBezTo>
                  <a:cubicBezTo>
                    <a:pt x="f6" y="f19"/>
                    <a:pt x="f6" y="f20"/>
                    <a:pt x="f11" y="f21"/>
                  </a:cubicBezTo>
                  <a:cubicBezTo>
                    <a:pt x="f10" y="f7"/>
                    <a:pt x="f22" y="f20"/>
                    <a:pt x="f22" y="f23"/>
                  </a:cubicBezTo>
                  <a:cubicBezTo>
                    <a:pt x="f22" y="f24"/>
                    <a:pt x="f25" y="f15"/>
                    <a:pt x="f26" y="f10"/>
                  </a:cubicBezTo>
                  <a:cubicBezTo>
                    <a:pt x="f26" y="f22"/>
                    <a:pt x="f5" y="f25"/>
                    <a:pt x="f22" y="f26"/>
                  </a:cubicBezTo>
                  <a:cubicBezTo>
                    <a:pt x="f9" y="f5"/>
                    <a:pt x="f9" y="f27"/>
                    <a:pt x="f8" y="f28"/>
                  </a:cubicBezTo>
                  <a:cubicBezTo>
                    <a:pt x="f8" y="f29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4AAA3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6" name="Freeform 828">
              <a:extLst>
                <a:ext uri="{FF2B5EF4-FFF2-40B4-BE49-F238E27FC236}">
                  <a16:creationId xmlns:a16="http://schemas.microsoft.com/office/drawing/2014/main" id="{E572D05E-164F-331B-84F3-84A705667E6C}"/>
                </a:ext>
              </a:extLst>
            </p:cNvPr>
            <p:cNvSpPr/>
            <p:nvPr/>
          </p:nvSpPr>
          <p:spPr>
            <a:xfrm>
              <a:off x="6815142" y="4592638"/>
              <a:ext cx="52385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34"/>
                <a:gd name="f8" fmla="val 24"/>
                <a:gd name="f9" fmla="val 5"/>
                <a:gd name="f10" fmla="val 18"/>
                <a:gd name="f11" fmla="val 7"/>
                <a:gd name="f12" fmla="val 9"/>
                <a:gd name="f13" fmla="val 13"/>
                <a:gd name="f14" fmla="val 3"/>
                <a:gd name="f15" fmla="val 15"/>
                <a:gd name="f16" fmla="val 17"/>
                <a:gd name="f17" fmla="val 19"/>
                <a:gd name="f18" fmla="val 4"/>
                <a:gd name="f19" fmla="val 20"/>
                <a:gd name="f20" fmla="val 12"/>
                <a:gd name="f21" fmla="val 21"/>
                <a:gd name="f22" fmla="val 25"/>
                <a:gd name="f23" fmla="val 11"/>
                <a:gd name="f24" fmla="val 28"/>
                <a:gd name="f25" fmla="val 10"/>
                <a:gd name="f26" fmla="val 31"/>
                <a:gd name="f27" fmla="val 33"/>
                <a:gd name="f28" fmla="val 2"/>
                <a:gd name="f29" fmla="val 32"/>
                <a:gd name="f30" fmla="val 30"/>
                <a:gd name="f31" fmla="+- 0 0 -90"/>
                <a:gd name="f32" fmla="*/ f3 1 22"/>
                <a:gd name="f33" fmla="*/ f4 1 34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2"/>
                <a:gd name="f42" fmla="*/ f38 1 34"/>
                <a:gd name="f43" fmla="*/ 0 f39 1"/>
                <a:gd name="f44" fmla="*/ 24 f38 1"/>
                <a:gd name="f45" fmla="*/ 13 f39 1"/>
                <a:gd name="f46" fmla="*/ 3 f38 1"/>
                <a:gd name="f47" fmla="*/ 19 f39 1"/>
                <a:gd name="f48" fmla="*/ 4 f38 1"/>
                <a:gd name="f49" fmla="*/ 9 f38 1"/>
                <a:gd name="f50" fmla="*/ 17 f38 1"/>
                <a:gd name="f51" fmla="*/ 11 f39 1"/>
                <a:gd name="f52" fmla="*/ 28 f38 1"/>
                <a:gd name="f53" fmla="*/ 5 f39 1"/>
                <a:gd name="f54" fmla="*/ 33 f38 1"/>
                <a:gd name="f55" fmla="+- f40 0 f1"/>
                <a:gd name="f56" fmla="*/ f43 1 22"/>
                <a:gd name="f57" fmla="*/ f44 1 34"/>
                <a:gd name="f58" fmla="*/ f45 1 22"/>
                <a:gd name="f59" fmla="*/ f46 1 34"/>
                <a:gd name="f60" fmla="*/ f47 1 22"/>
                <a:gd name="f61" fmla="*/ f48 1 34"/>
                <a:gd name="f62" fmla="*/ f49 1 34"/>
                <a:gd name="f63" fmla="*/ f50 1 34"/>
                <a:gd name="f64" fmla="*/ f51 1 22"/>
                <a:gd name="f65" fmla="*/ f52 1 34"/>
                <a:gd name="f66" fmla="*/ f53 1 22"/>
                <a:gd name="f67" fmla="*/ f54 1 34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2"/>
                <a:gd name="f79" fmla="*/ f63 1 f42"/>
                <a:gd name="f80" fmla="*/ f64 1 f41"/>
                <a:gd name="f81" fmla="*/ f65 1 f42"/>
                <a:gd name="f82" fmla="*/ f66 1 f41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3 1"/>
                <a:gd name="f95" fmla="*/ f79 f33 1"/>
                <a:gd name="f96" fmla="*/ f80 f32 1"/>
                <a:gd name="f97" fmla="*/ f81 f33 1"/>
                <a:gd name="f98" fmla="*/ f82 f32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2" y="f94"/>
                </a:cxn>
                <a:cxn ang="f55">
                  <a:pos x="f90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88" y="f89"/>
                </a:cxn>
              </a:cxnLst>
              <a:rect l="f84" t="f87" r="f85" b="f86"/>
              <a:pathLst>
                <a:path w="22" h="34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5"/>
                    <a:pt x="f16" y="f14"/>
                    <a:pt x="f17" y="f18"/>
                  </a:cubicBezTo>
                  <a:cubicBezTo>
                    <a:pt x="f6" y="f9"/>
                    <a:pt x="f19" y="f11"/>
                    <a:pt x="f17" y="f12"/>
                  </a:cubicBezTo>
                  <a:cubicBezTo>
                    <a:pt x="f10" y="f20"/>
                    <a:pt x="f20" y="f15"/>
                    <a:pt x="f13" y="f16"/>
                  </a:cubicBezTo>
                  <a:cubicBezTo>
                    <a:pt x="f13" y="f21"/>
                    <a:pt x="f20" y="f22"/>
                    <a:pt x="f23" y="f24"/>
                  </a:cubicBezTo>
                  <a:cubicBezTo>
                    <a:pt x="f25" y="f26"/>
                    <a:pt x="f12" y="f7"/>
                    <a:pt x="f9" y="f27"/>
                  </a:cubicBezTo>
                  <a:cubicBezTo>
                    <a:pt x="f28" y="f29"/>
                    <a:pt x="f5" y="f30"/>
                    <a:pt x="f5" y="f8"/>
                  </a:cubicBezTo>
                  <a:close/>
                </a:path>
              </a:pathLst>
            </a:custGeom>
            <a:solidFill>
              <a:srgbClr val="A52A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7" name="Freeform 829">
              <a:extLst>
                <a:ext uri="{FF2B5EF4-FFF2-40B4-BE49-F238E27FC236}">
                  <a16:creationId xmlns:a16="http://schemas.microsoft.com/office/drawing/2014/main" id="{C7700DD1-7F78-8A18-9C81-DDEAA7225A40}"/>
                </a:ext>
              </a:extLst>
            </p:cNvPr>
            <p:cNvSpPr/>
            <p:nvPr/>
          </p:nvSpPr>
          <p:spPr>
            <a:xfrm>
              <a:off x="6048371" y="4902198"/>
              <a:ext cx="74615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9"/>
                <a:gd name="f8" fmla="val 5"/>
                <a:gd name="f9" fmla="val 18"/>
                <a:gd name="f10" fmla="val 1"/>
                <a:gd name="f11" fmla="val 13"/>
                <a:gd name="f12" fmla="val 10"/>
                <a:gd name="f13" fmla="val 3"/>
                <a:gd name="f14" fmla="val 8"/>
                <a:gd name="f15" fmla="val 7"/>
                <a:gd name="f16" fmla="val 6"/>
                <a:gd name="f17" fmla="val 11"/>
                <a:gd name="f18" fmla="val 12"/>
                <a:gd name="f19" fmla="val 14"/>
                <a:gd name="f20" fmla="val 17"/>
                <a:gd name="f21" fmla="val 2"/>
                <a:gd name="f22" fmla="val 21"/>
                <a:gd name="f23" fmla="val 26"/>
                <a:gd name="f24" fmla="val 29"/>
                <a:gd name="f25" fmla="val 4"/>
                <a:gd name="f26" fmla="val 30"/>
                <a:gd name="f27" fmla="val 23"/>
                <a:gd name="f28" fmla="val 16"/>
                <a:gd name="f29" fmla="+- 0 0 -90"/>
                <a:gd name="f30" fmla="*/ f3 1 31"/>
                <a:gd name="f31" fmla="*/ f4 1 1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1"/>
                <a:gd name="f40" fmla="*/ f36 1 19"/>
                <a:gd name="f41" fmla="*/ 5 f37 1"/>
                <a:gd name="f42" fmla="*/ 18 f36 1"/>
                <a:gd name="f43" fmla="*/ 0 f37 1"/>
                <a:gd name="f44" fmla="*/ 10 f36 1"/>
                <a:gd name="f45" fmla="*/ 11 f37 1"/>
                <a:gd name="f46" fmla="*/ 8 f36 1"/>
                <a:gd name="f47" fmla="*/ 14 f37 1"/>
                <a:gd name="f48" fmla="*/ 7 f36 1"/>
                <a:gd name="f49" fmla="*/ 26 f37 1"/>
                <a:gd name="f50" fmla="*/ 0 f36 1"/>
                <a:gd name="f51" fmla="*/ 30 f37 1"/>
                <a:gd name="f52" fmla="*/ 23 f37 1"/>
                <a:gd name="f53" fmla="*/ 14 f36 1"/>
                <a:gd name="f54" fmla="*/ 6 f37 1"/>
                <a:gd name="f55" fmla="+- f38 0 f1"/>
                <a:gd name="f56" fmla="*/ f41 1 31"/>
                <a:gd name="f57" fmla="*/ f42 1 19"/>
                <a:gd name="f58" fmla="*/ f43 1 31"/>
                <a:gd name="f59" fmla="*/ f44 1 19"/>
                <a:gd name="f60" fmla="*/ f45 1 31"/>
                <a:gd name="f61" fmla="*/ f46 1 19"/>
                <a:gd name="f62" fmla="*/ f47 1 31"/>
                <a:gd name="f63" fmla="*/ f48 1 19"/>
                <a:gd name="f64" fmla="*/ f49 1 31"/>
                <a:gd name="f65" fmla="*/ f50 1 19"/>
                <a:gd name="f66" fmla="*/ f51 1 31"/>
                <a:gd name="f67" fmla="*/ f52 1 31"/>
                <a:gd name="f68" fmla="*/ f53 1 19"/>
                <a:gd name="f69" fmla="*/ f54 1 31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39"/>
                <a:gd name="f86" fmla="*/ f68 1 f40"/>
                <a:gd name="f87" fmla="*/ f69 1 f39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0 1"/>
                <a:gd name="f104" fmla="*/ f86 f31 1"/>
                <a:gd name="f105" fmla="*/ f8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97"/>
                </a:cxn>
                <a:cxn ang="f55">
                  <a:pos x="f103" y="f104"/>
                </a:cxn>
                <a:cxn ang="f55">
                  <a:pos x="f105" y="f93"/>
                </a:cxn>
                <a:cxn ang="f55">
                  <a:pos x="f105" y="f93"/>
                </a:cxn>
                <a:cxn ang="f55">
                  <a:pos x="f92" y="f93"/>
                </a:cxn>
              </a:cxnLst>
              <a:rect l="f88" t="f91" r="f89" b="f90"/>
              <a:pathLst>
                <a:path w="31" h="19">
                  <a:moveTo>
                    <a:pt x="f8" y="f9"/>
                  </a:moveTo>
                  <a:cubicBezTo>
                    <a:pt x="f10" y="f9"/>
                    <a:pt x="f5" y="f11"/>
                    <a:pt x="f5" y="f12"/>
                  </a:cubicBezTo>
                  <a:cubicBezTo>
                    <a:pt x="f13" y="f14"/>
                    <a:pt x="f15" y="f16"/>
                    <a:pt x="f17" y="f14"/>
                  </a:cubicBezTo>
                  <a:cubicBezTo>
                    <a:pt x="f18" y="f14"/>
                    <a:pt x="f11" y="f14"/>
                    <a:pt x="f19" y="f15"/>
                  </a:cubicBezTo>
                  <a:cubicBezTo>
                    <a:pt x="f20" y="f21"/>
                    <a:pt x="f22" y="f10"/>
                    <a:pt x="f23" y="f5"/>
                  </a:cubicBezTo>
                  <a:cubicBezTo>
                    <a:pt x="f24" y="f10"/>
                    <a:pt x="f6" y="f25"/>
                    <a:pt x="f26" y="f14"/>
                  </a:cubicBezTo>
                  <a:cubicBezTo>
                    <a:pt x="f24" y="f18"/>
                    <a:pt x="f23" y="f19"/>
                    <a:pt x="f27" y="f19"/>
                  </a:cubicBezTo>
                  <a:cubicBezTo>
                    <a:pt x="f20" y="f11"/>
                    <a:pt x="f18" y="f28"/>
                    <a:pt x="f16" y="f9"/>
                  </a:cubicBezTo>
                  <a:cubicBezTo>
                    <a:pt x="f16" y="f9"/>
                    <a:pt x="f16" y="f7"/>
                    <a:pt x="f16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1A6E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8" name="Freeform 830">
              <a:extLst>
                <a:ext uri="{FF2B5EF4-FFF2-40B4-BE49-F238E27FC236}">
                  <a16:creationId xmlns:a16="http://schemas.microsoft.com/office/drawing/2014/main" id="{769B014F-B59C-C312-0090-99B4B8A0003B}"/>
                </a:ext>
              </a:extLst>
            </p:cNvPr>
            <p:cNvSpPr/>
            <p:nvPr/>
          </p:nvSpPr>
          <p:spPr>
            <a:xfrm>
              <a:off x="5816598" y="4848231"/>
              <a:ext cx="33339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31"/>
                <a:gd name="f8" fmla="val 11"/>
                <a:gd name="f9" fmla="val 10"/>
                <a:gd name="f10" fmla="val 9"/>
                <a:gd name="f11" fmla="val 19"/>
                <a:gd name="f12" fmla="val 12"/>
                <a:gd name="f13" fmla="val 24"/>
                <a:gd name="f14" fmla="val 29"/>
                <a:gd name="f15" fmla="val 5"/>
                <a:gd name="f16" fmla="val 1"/>
                <a:gd name="f17" fmla="val 30"/>
                <a:gd name="f18" fmla="val 27"/>
                <a:gd name="f19" fmla="val 23"/>
                <a:gd name="f20" fmla="val 17"/>
                <a:gd name="f21" fmla="val 3"/>
                <a:gd name="f22" fmla="val 2"/>
                <a:gd name="f23" fmla="val 6"/>
                <a:gd name="f24" fmla="val 4"/>
                <a:gd name="f25" fmla="+- 0 0 -90"/>
                <a:gd name="f26" fmla="*/ f3 1 14"/>
                <a:gd name="f27" fmla="*/ f4 1 31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4"/>
                <a:gd name="f36" fmla="*/ f32 1 31"/>
                <a:gd name="f37" fmla="*/ 11 f33 1"/>
                <a:gd name="f38" fmla="*/ 10 f32 1"/>
                <a:gd name="f39" fmla="*/ 12 f33 1"/>
                <a:gd name="f40" fmla="*/ 24 f32 1"/>
                <a:gd name="f41" fmla="*/ 5 f33 1"/>
                <a:gd name="f42" fmla="*/ 31 f32 1"/>
                <a:gd name="f43" fmla="*/ 0 f33 1"/>
                <a:gd name="f44" fmla="*/ 23 f32 1"/>
                <a:gd name="f45" fmla="*/ 2 f33 1"/>
                <a:gd name="f46" fmla="*/ 5 f32 1"/>
                <a:gd name="f47" fmla="*/ 6 f33 1"/>
                <a:gd name="f48" fmla="*/ 0 f32 1"/>
                <a:gd name="f49" fmla="+- f34 0 f1"/>
                <a:gd name="f50" fmla="*/ f37 1 14"/>
                <a:gd name="f51" fmla="*/ f38 1 31"/>
                <a:gd name="f52" fmla="*/ f39 1 14"/>
                <a:gd name="f53" fmla="*/ f40 1 31"/>
                <a:gd name="f54" fmla="*/ f41 1 14"/>
                <a:gd name="f55" fmla="*/ f42 1 31"/>
                <a:gd name="f56" fmla="*/ f43 1 14"/>
                <a:gd name="f57" fmla="*/ f44 1 31"/>
                <a:gd name="f58" fmla="*/ f45 1 14"/>
                <a:gd name="f59" fmla="*/ f46 1 31"/>
                <a:gd name="f60" fmla="*/ f47 1 14"/>
                <a:gd name="f61" fmla="*/ f48 1 31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6"/>
                <a:gd name="f70" fmla="*/ f54 1 f35"/>
                <a:gd name="f71" fmla="*/ f55 1 f36"/>
                <a:gd name="f72" fmla="*/ f56 1 f35"/>
                <a:gd name="f73" fmla="*/ f57 1 f36"/>
                <a:gd name="f74" fmla="*/ f58 1 f35"/>
                <a:gd name="f75" fmla="*/ f59 1 f36"/>
                <a:gd name="f76" fmla="*/ f60 1 f35"/>
                <a:gd name="f77" fmla="*/ f61 1 f36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7 1"/>
                <a:gd name="f86" fmla="*/ f70 f26 1"/>
                <a:gd name="f87" fmla="*/ f71 f27 1"/>
                <a:gd name="f88" fmla="*/ f72 f26 1"/>
                <a:gd name="f89" fmla="*/ f73 f27 1"/>
                <a:gd name="f90" fmla="*/ f74 f26 1"/>
                <a:gd name="f91" fmla="*/ f75 f27 1"/>
                <a:gd name="f92" fmla="*/ f76 f26 1"/>
                <a:gd name="f93" fmla="*/ f7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82" y="f83"/>
                </a:cxn>
              </a:cxnLst>
              <a:rect l="f78" t="f81" r="f79" b="f80"/>
              <a:pathLst>
                <a:path w="14" h="31">
                  <a:moveTo>
                    <a:pt x="f8" y="f9"/>
                  </a:moveTo>
                  <a:cubicBezTo>
                    <a:pt x="f10" y="f6"/>
                    <a:pt x="f6" y="f11"/>
                    <a:pt x="f12" y="f13"/>
                  </a:cubicBezTo>
                  <a:cubicBezTo>
                    <a:pt x="f12" y="f14"/>
                    <a:pt x="f9" y="f7"/>
                    <a:pt x="f15" y="f7"/>
                  </a:cubicBezTo>
                  <a:cubicBezTo>
                    <a:pt x="f16" y="f17"/>
                    <a:pt x="f5" y="f18"/>
                    <a:pt x="f5" y="f19"/>
                  </a:cubicBezTo>
                  <a:cubicBezTo>
                    <a:pt x="f16" y="f20"/>
                    <a:pt x="f21" y="f8"/>
                    <a:pt x="f22" y="f15"/>
                  </a:cubicBezTo>
                  <a:cubicBezTo>
                    <a:pt x="f22" y="f21"/>
                    <a:pt x="f22" y="f5"/>
                    <a:pt x="f23" y="f5"/>
                  </a:cubicBezTo>
                  <a:cubicBezTo>
                    <a:pt x="f9" y="f16"/>
                    <a:pt x="f12" y="f24"/>
                    <a:pt x="f8" y="f9"/>
                  </a:cubicBezTo>
                  <a:close/>
                </a:path>
              </a:pathLst>
            </a:custGeom>
            <a:solidFill>
              <a:srgbClr val="F8C0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9" name="Freeform 831">
              <a:extLst>
                <a:ext uri="{FF2B5EF4-FFF2-40B4-BE49-F238E27FC236}">
                  <a16:creationId xmlns:a16="http://schemas.microsoft.com/office/drawing/2014/main" id="{D82B56DD-6E17-91B3-E06F-2A70F396D92F}"/>
                </a:ext>
              </a:extLst>
            </p:cNvPr>
            <p:cNvSpPr/>
            <p:nvPr/>
          </p:nvSpPr>
          <p:spPr>
            <a:xfrm>
              <a:off x="6915149" y="4795845"/>
              <a:ext cx="73023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6"/>
                <a:gd name="f8" fmla="val 15"/>
                <a:gd name="f9" fmla="val 2"/>
                <a:gd name="f10" fmla="val 17"/>
                <a:gd name="f11" fmla="val 4"/>
                <a:gd name="f12" fmla="val 20"/>
                <a:gd name="f13" fmla="val 3"/>
                <a:gd name="f14" fmla="val 23"/>
                <a:gd name="f15" fmla="val 25"/>
                <a:gd name="f16" fmla="val 28"/>
                <a:gd name="f17" fmla="val 30"/>
                <a:gd name="f18" fmla="val 5"/>
                <a:gd name="f19" fmla="val 6"/>
                <a:gd name="f20" fmla="val 8"/>
                <a:gd name="f21" fmla="val 29"/>
                <a:gd name="f22" fmla="val 10"/>
                <a:gd name="f23" fmla="val 27"/>
                <a:gd name="f24" fmla="val 13"/>
                <a:gd name="f25" fmla="val 14"/>
                <a:gd name="f26" fmla="val 22"/>
                <a:gd name="f27" fmla="val 18"/>
                <a:gd name="f28" fmla="val 12"/>
                <a:gd name="f29" fmla="val 9"/>
                <a:gd name="f30" fmla="val 1"/>
                <a:gd name="f31" fmla="val 7"/>
                <a:gd name="f32" fmla="+- 0 0 -90"/>
                <a:gd name="f33" fmla="*/ f3 1 31"/>
                <a:gd name="f34" fmla="*/ f4 1 16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1"/>
                <a:gd name="f43" fmla="*/ f39 1 16"/>
                <a:gd name="f44" fmla="*/ 15 f40 1"/>
                <a:gd name="f45" fmla="*/ 2 f39 1"/>
                <a:gd name="f46" fmla="*/ 23 f40 1"/>
                <a:gd name="f47" fmla="*/ 3 f39 1"/>
                <a:gd name="f48" fmla="*/ 30 f40 1"/>
                <a:gd name="f49" fmla="*/ 5 f39 1"/>
                <a:gd name="f50" fmla="*/ 29 f40 1"/>
                <a:gd name="f51" fmla="*/ 10 f39 1"/>
                <a:gd name="f52" fmla="*/ 22 f40 1"/>
                <a:gd name="f53" fmla="*/ 13 f39 1"/>
                <a:gd name="f54" fmla="*/ 13 f40 1"/>
                <a:gd name="f55" fmla="*/ 15 f39 1"/>
                <a:gd name="f56" fmla="*/ 4 f40 1"/>
                <a:gd name="f57" fmla="*/ 1 f40 1"/>
                <a:gd name="f58" fmla="*/ 7 f40 1"/>
                <a:gd name="f59" fmla="*/ 1 f39 1"/>
                <a:gd name="f60" fmla="+- f41 0 f1"/>
                <a:gd name="f61" fmla="*/ f44 1 31"/>
                <a:gd name="f62" fmla="*/ f45 1 16"/>
                <a:gd name="f63" fmla="*/ f46 1 31"/>
                <a:gd name="f64" fmla="*/ f47 1 16"/>
                <a:gd name="f65" fmla="*/ f48 1 31"/>
                <a:gd name="f66" fmla="*/ f49 1 16"/>
                <a:gd name="f67" fmla="*/ f50 1 31"/>
                <a:gd name="f68" fmla="*/ f51 1 16"/>
                <a:gd name="f69" fmla="*/ f52 1 31"/>
                <a:gd name="f70" fmla="*/ f53 1 16"/>
                <a:gd name="f71" fmla="*/ f54 1 31"/>
                <a:gd name="f72" fmla="*/ f55 1 16"/>
                <a:gd name="f73" fmla="*/ f56 1 31"/>
                <a:gd name="f74" fmla="*/ f57 1 31"/>
                <a:gd name="f75" fmla="*/ f58 1 31"/>
                <a:gd name="f76" fmla="*/ f59 1 16"/>
                <a:gd name="f77" fmla="*/ 0 1 f42"/>
                <a:gd name="f78" fmla="*/ f36 1 f42"/>
                <a:gd name="f79" fmla="*/ 0 1 f43"/>
                <a:gd name="f80" fmla="*/ f37 1 f43"/>
                <a:gd name="f81" fmla="*/ f61 1 f42"/>
                <a:gd name="f82" fmla="*/ f62 1 f43"/>
                <a:gd name="f83" fmla="*/ f63 1 f42"/>
                <a:gd name="f84" fmla="*/ f64 1 f43"/>
                <a:gd name="f85" fmla="*/ f65 1 f42"/>
                <a:gd name="f86" fmla="*/ f66 1 f43"/>
                <a:gd name="f87" fmla="*/ f67 1 f42"/>
                <a:gd name="f88" fmla="*/ f68 1 f43"/>
                <a:gd name="f89" fmla="*/ f69 1 f42"/>
                <a:gd name="f90" fmla="*/ f70 1 f43"/>
                <a:gd name="f91" fmla="*/ f71 1 f42"/>
                <a:gd name="f92" fmla="*/ f72 1 f43"/>
                <a:gd name="f93" fmla="*/ f73 1 f42"/>
                <a:gd name="f94" fmla="*/ f74 1 f42"/>
                <a:gd name="f95" fmla="*/ f75 1 f42"/>
                <a:gd name="f96" fmla="*/ f76 1 f43"/>
                <a:gd name="f97" fmla="*/ f77 f33 1"/>
                <a:gd name="f98" fmla="*/ f78 f33 1"/>
                <a:gd name="f99" fmla="*/ f80 f34 1"/>
                <a:gd name="f100" fmla="*/ f79 f34 1"/>
                <a:gd name="f101" fmla="*/ f81 f33 1"/>
                <a:gd name="f102" fmla="*/ f82 f34 1"/>
                <a:gd name="f103" fmla="*/ f83 f33 1"/>
                <a:gd name="f104" fmla="*/ f84 f34 1"/>
                <a:gd name="f105" fmla="*/ f85 f33 1"/>
                <a:gd name="f106" fmla="*/ f86 f34 1"/>
                <a:gd name="f107" fmla="*/ f87 f33 1"/>
                <a:gd name="f108" fmla="*/ f88 f34 1"/>
                <a:gd name="f109" fmla="*/ f89 f33 1"/>
                <a:gd name="f110" fmla="*/ f90 f34 1"/>
                <a:gd name="f111" fmla="*/ f91 f33 1"/>
                <a:gd name="f112" fmla="*/ f92 f34 1"/>
                <a:gd name="f113" fmla="*/ f93 f33 1"/>
                <a:gd name="f114" fmla="*/ f94 f33 1"/>
                <a:gd name="f115" fmla="*/ f95 f33 1"/>
                <a:gd name="f116" fmla="*/ f9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111" y="f112"/>
                </a:cxn>
                <a:cxn ang="f60">
                  <a:pos x="f113" y="f110"/>
                </a:cxn>
                <a:cxn ang="f60">
                  <a:pos x="f114" y="f106"/>
                </a:cxn>
                <a:cxn ang="f60">
                  <a:pos x="f115" y="f116"/>
                </a:cxn>
                <a:cxn ang="f60">
                  <a:pos x="f101" y="f102"/>
                </a:cxn>
              </a:cxnLst>
              <a:rect l="f97" t="f100" r="f98" b="f99"/>
              <a:pathLst>
                <a:path w="31" h="16">
                  <a:moveTo>
                    <a:pt x="f8" y="f9"/>
                  </a:moveTo>
                  <a:cubicBezTo>
                    <a:pt x="f10" y="f11"/>
                    <a:pt x="f12" y="f13"/>
                    <a:pt x="f14" y="f13"/>
                  </a:cubicBezTo>
                  <a:cubicBezTo>
                    <a:pt x="f15" y="f9"/>
                    <a:pt x="f16" y="f9"/>
                    <a:pt x="f17" y="f18"/>
                  </a:cubicBezTo>
                  <a:cubicBezTo>
                    <a:pt x="f6" y="f19"/>
                    <a:pt x="f17" y="f20"/>
                    <a:pt x="f21" y="f22"/>
                  </a:cubicBezTo>
                  <a:cubicBezTo>
                    <a:pt x="f23" y="f24"/>
                    <a:pt x="f15" y="f25"/>
                    <a:pt x="f26" y="f24"/>
                  </a:cubicBezTo>
                  <a:cubicBezTo>
                    <a:pt x="f27" y="f28"/>
                    <a:pt x="f8" y="f28"/>
                    <a:pt x="f24" y="f8"/>
                  </a:cubicBezTo>
                  <a:cubicBezTo>
                    <a:pt x="f29" y="f7"/>
                    <a:pt x="f19" y="f25"/>
                    <a:pt x="f11" y="f24"/>
                  </a:cubicBezTo>
                  <a:cubicBezTo>
                    <a:pt x="f30" y="f28"/>
                    <a:pt x="f5" y="f20"/>
                    <a:pt x="f30" y="f18"/>
                  </a:cubicBezTo>
                  <a:cubicBezTo>
                    <a:pt x="f9" y="f9"/>
                    <a:pt x="f13" y="f5"/>
                    <a:pt x="f31" y="f30"/>
                  </a:cubicBezTo>
                  <a:cubicBezTo>
                    <a:pt x="f22" y="f30"/>
                    <a:pt x="f28" y="f5"/>
                    <a:pt x="f8" y="f9"/>
                  </a:cubicBezTo>
                  <a:close/>
                </a:path>
              </a:pathLst>
            </a:custGeom>
            <a:solidFill>
              <a:srgbClr val="F4AF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0" name="Freeform 832">
              <a:extLst>
                <a:ext uri="{FF2B5EF4-FFF2-40B4-BE49-F238E27FC236}">
                  <a16:creationId xmlns:a16="http://schemas.microsoft.com/office/drawing/2014/main" id="{F347741B-9FCA-516E-8640-BA7B649849F3}"/>
                </a:ext>
              </a:extLst>
            </p:cNvPr>
            <p:cNvSpPr/>
            <p:nvPr/>
          </p:nvSpPr>
          <p:spPr>
            <a:xfrm>
              <a:off x="6480179" y="4932365"/>
              <a:ext cx="33339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31"/>
                <a:gd name="f8" fmla="val 13"/>
                <a:gd name="f9" fmla="val 8"/>
                <a:gd name="f10" fmla="val 11"/>
                <a:gd name="f11" fmla="val 12"/>
                <a:gd name="f12" fmla="val 15"/>
                <a:gd name="f13" fmla="val 19"/>
                <a:gd name="f14" fmla="val 22"/>
                <a:gd name="f15" fmla="val 25"/>
                <a:gd name="f16" fmla="val 27"/>
                <a:gd name="f17" fmla="val 30"/>
                <a:gd name="f18" fmla="val 5"/>
                <a:gd name="f19" fmla="val 2"/>
                <a:gd name="f20" fmla="val 1"/>
                <a:gd name="f21" fmla="val 24"/>
                <a:gd name="f22" fmla="val 3"/>
                <a:gd name="f23" fmla="val 17"/>
                <a:gd name="f24" fmla="val 4"/>
                <a:gd name="f25" fmla="val 10"/>
                <a:gd name="f26" fmla="val 6"/>
                <a:gd name="f27" fmla="val 9"/>
                <a:gd name="f28" fmla="val 7"/>
                <a:gd name="f29" fmla="+- 0 0 -90"/>
                <a:gd name="f30" fmla="*/ f3 1 14"/>
                <a:gd name="f31" fmla="*/ f4 1 31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4"/>
                <a:gd name="f40" fmla="*/ f36 1 31"/>
                <a:gd name="f41" fmla="*/ 13 f37 1"/>
                <a:gd name="f42" fmla="*/ 8 f36 1"/>
                <a:gd name="f43" fmla="*/ 19 f36 1"/>
                <a:gd name="f44" fmla="*/ 12 f37 1"/>
                <a:gd name="f45" fmla="*/ 27 f36 1"/>
                <a:gd name="f46" fmla="*/ 5 f37 1"/>
                <a:gd name="f47" fmla="*/ 30 f36 1"/>
                <a:gd name="f48" fmla="*/ 1 f37 1"/>
                <a:gd name="f49" fmla="*/ 24 f36 1"/>
                <a:gd name="f50" fmla="*/ 3 f37 1"/>
                <a:gd name="f51" fmla="*/ 3 f36 1"/>
                <a:gd name="f52" fmla="*/ 6 f37 1"/>
                <a:gd name="f53" fmla="*/ 0 f36 1"/>
                <a:gd name="f54" fmla="*/ 5 f36 1"/>
                <a:gd name="f55" fmla="+- f38 0 f1"/>
                <a:gd name="f56" fmla="*/ f41 1 14"/>
                <a:gd name="f57" fmla="*/ f42 1 31"/>
                <a:gd name="f58" fmla="*/ f43 1 31"/>
                <a:gd name="f59" fmla="*/ f44 1 14"/>
                <a:gd name="f60" fmla="*/ f45 1 31"/>
                <a:gd name="f61" fmla="*/ f46 1 14"/>
                <a:gd name="f62" fmla="*/ f47 1 31"/>
                <a:gd name="f63" fmla="*/ f48 1 14"/>
                <a:gd name="f64" fmla="*/ f49 1 31"/>
                <a:gd name="f65" fmla="*/ f50 1 14"/>
                <a:gd name="f66" fmla="*/ f51 1 31"/>
                <a:gd name="f67" fmla="*/ f52 1 14"/>
                <a:gd name="f68" fmla="*/ f53 1 31"/>
                <a:gd name="f69" fmla="*/ f54 1 31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40"/>
                <a:gd name="f77" fmla="*/ f59 1 f39"/>
                <a:gd name="f78" fmla="*/ f60 1 f40"/>
                <a:gd name="f79" fmla="*/ f61 1 f39"/>
                <a:gd name="f80" fmla="*/ f62 1 f40"/>
                <a:gd name="f81" fmla="*/ f63 1 f39"/>
                <a:gd name="f82" fmla="*/ f64 1 f40"/>
                <a:gd name="f83" fmla="*/ f65 1 f39"/>
                <a:gd name="f84" fmla="*/ f66 1 f40"/>
                <a:gd name="f85" fmla="*/ f67 1 f39"/>
                <a:gd name="f86" fmla="*/ f68 1 f40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1 1"/>
                <a:gd name="f95" fmla="*/ f77 f30 1"/>
                <a:gd name="f96" fmla="*/ f78 f31 1"/>
                <a:gd name="f97" fmla="*/ f79 f30 1"/>
                <a:gd name="f98" fmla="*/ f80 f31 1"/>
                <a:gd name="f99" fmla="*/ f81 f30 1"/>
                <a:gd name="f100" fmla="*/ f82 f31 1"/>
                <a:gd name="f101" fmla="*/ f83 f30 1"/>
                <a:gd name="f102" fmla="*/ f84 f31 1"/>
                <a:gd name="f103" fmla="*/ f85 f30 1"/>
                <a:gd name="f104" fmla="*/ f86 f31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2" y="f94"/>
                </a:cxn>
                <a:cxn ang="f55">
                  <a:pos x="f95" y="f96"/>
                </a:cxn>
                <a:cxn ang="f55">
                  <a:pos x="f97" y="f98"/>
                </a:cxn>
                <a:cxn ang="f55">
                  <a:pos x="f99" y="f100"/>
                </a:cxn>
                <a:cxn ang="f55">
                  <a:pos x="f101" y="f102"/>
                </a:cxn>
                <a:cxn ang="f55">
                  <a:pos x="f103" y="f104"/>
                </a:cxn>
                <a:cxn ang="f55">
                  <a:pos x="f95" y="f105"/>
                </a:cxn>
                <a:cxn ang="f55">
                  <a:pos x="f92" y="f93"/>
                </a:cxn>
              </a:cxnLst>
              <a:rect l="f88" t="f91" r="f89" b="f90"/>
              <a:pathLst>
                <a:path w="14" h="31">
                  <a:moveTo>
                    <a:pt x="f8" y="f9"/>
                  </a:moveTo>
                  <a:cubicBezTo>
                    <a:pt x="f10" y="f11"/>
                    <a:pt x="f11" y="f12"/>
                    <a:pt x="f8" y="f13"/>
                  </a:cubicBezTo>
                  <a:cubicBezTo>
                    <a:pt x="f6" y="f14"/>
                    <a:pt x="f8" y="f15"/>
                    <a:pt x="f11" y="f16"/>
                  </a:cubicBezTo>
                  <a:cubicBezTo>
                    <a:pt x="f10" y="f17"/>
                    <a:pt x="f9" y="f7"/>
                    <a:pt x="f18" y="f17"/>
                  </a:cubicBezTo>
                  <a:cubicBezTo>
                    <a:pt x="f19" y="f17"/>
                    <a:pt x="f5" y="f16"/>
                    <a:pt x="f20" y="f21"/>
                  </a:cubicBezTo>
                  <a:cubicBezTo>
                    <a:pt x="f22" y="f23"/>
                    <a:pt x="f24" y="f25"/>
                    <a:pt x="f22" y="f22"/>
                  </a:cubicBezTo>
                  <a:cubicBezTo>
                    <a:pt x="f22" y="f19"/>
                    <a:pt x="f24" y="f5"/>
                    <a:pt x="f26" y="f5"/>
                  </a:cubicBezTo>
                  <a:cubicBezTo>
                    <a:pt x="f27" y="f20"/>
                    <a:pt x="f10" y="f19"/>
                    <a:pt x="f11" y="f18"/>
                  </a:cubicBezTo>
                  <a:cubicBezTo>
                    <a:pt x="f8" y="f18"/>
                    <a:pt x="f11" y="f28"/>
                    <a:pt x="f8" y="f9"/>
                  </a:cubicBezTo>
                  <a:close/>
                </a:path>
              </a:pathLst>
            </a:custGeom>
            <a:solidFill>
              <a:srgbClr val="1C70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1" name="Freeform 833">
              <a:extLst>
                <a:ext uri="{FF2B5EF4-FFF2-40B4-BE49-F238E27FC236}">
                  <a16:creationId xmlns:a16="http://schemas.microsoft.com/office/drawing/2014/main" id="{400CF172-9104-7BF5-E87A-CB32196535AE}"/>
                </a:ext>
              </a:extLst>
            </p:cNvPr>
            <p:cNvSpPr/>
            <p:nvPr/>
          </p:nvSpPr>
          <p:spPr>
            <a:xfrm>
              <a:off x="6692895" y="4645023"/>
              <a:ext cx="3810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1"/>
                <a:gd name="f8" fmla="val 15"/>
                <a:gd name="f9" fmla="val 8"/>
                <a:gd name="f10" fmla="val 9"/>
                <a:gd name="f11" fmla="val 12"/>
                <a:gd name="f12" fmla="val 13"/>
                <a:gd name="f13" fmla="val 14"/>
                <a:gd name="f14" fmla="val 11"/>
                <a:gd name="f15" fmla="val 17"/>
                <a:gd name="f16" fmla="val 10"/>
                <a:gd name="f17" fmla="val 21"/>
                <a:gd name="f18" fmla="val 25"/>
                <a:gd name="f19" fmla="val 28"/>
                <a:gd name="f20" fmla="val 7"/>
                <a:gd name="f21" fmla="val 4"/>
                <a:gd name="f22" fmla="val 27"/>
                <a:gd name="f23" fmla="val 1"/>
                <a:gd name="f24" fmla="val 18"/>
                <a:gd name="f25" fmla="val 6"/>
                <a:gd name="f26" fmla="val 2"/>
                <a:gd name="f27" fmla="+- 0 0 -90"/>
                <a:gd name="f28" fmla="*/ f3 1 16"/>
                <a:gd name="f29" fmla="*/ f4 1 31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6"/>
                <a:gd name="f38" fmla="*/ f34 1 31"/>
                <a:gd name="f39" fmla="*/ 15 f35 1"/>
                <a:gd name="f40" fmla="*/ 8 f34 1"/>
                <a:gd name="f41" fmla="*/ 13 f35 1"/>
                <a:gd name="f42" fmla="*/ 14 f34 1"/>
                <a:gd name="f43" fmla="*/ 10 f35 1"/>
                <a:gd name="f44" fmla="*/ 25 f34 1"/>
                <a:gd name="f45" fmla="*/ 7 f35 1"/>
                <a:gd name="f46" fmla="*/ 31 f34 1"/>
                <a:gd name="f47" fmla="*/ 1 f35 1"/>
                <a:gd name="f48" fmla="*/ 4 f35 1"/>
                <a:gd name="f49" fmla="*/ 4 f34 1"/>
                <a:gd name="f50" fmla="*/ 11 f35 1"/>
                <a:gd name="f51" fmla="*/ 1 f34 1"/>
                <a:gd name="f52" fmla="+- f36 0 f1"/>
                <a:gd name="f53" fmla="*/ f39 1 16"/>
                <a:gd name="f54" fmla="*/ f40 1 31"/>
                <a:gd name="f55" fmla="*/ f41 1 16"/>
                <a:gd name="f56" fmla="*/ f42 1 31"/>
                <a:gd name="f57" fmla="*/ f43 1 16"/>
                <a:gd name="f58" fmla="*/ f44 1 31"/>
                <a:gd name="f59" fmla="*/ f45 1 16"/>
                <a:gd name="f60" fmla="*/ f46 1 31"/>
                <a:gd name="f61" fmla="*/ f47 1 16"/>
                <a:gd name="f62" fmla="*/ f48 1 16"/>
                <a:gd name="f63" fmla="*/ f49 1 31"/>
                <a:gd name="f64" fmla="*/ f50 1 16"/>
                <a:gd name="f65" fmla="*/ f51 1 31"/>
                <a:gd name="f66" fmla="*/ 0 1 f37"/>
                <a:gd name="f67" fmla="*/ f31 1 f37"/>
                <a:gd name="f68" fmla="*/ 0 1 f38"/>
                <a:gd name="f69" fmla="*/ f32 1 f38"/>
                <a:gd name="f70" fmla="*/ f53 1 f37"/>
                <a:gd name="f71" fmla="*/ f54 1 f38"/>
                <a:gd name="f72" fmla="*/ f55 1 f37"/>
                <a:gd name="f73" fmla="*/ f56 1 f38"/>
                <a:gd name="f74" fmla="*/ f57 1 f37"/>
                <a:gd name="f75" fmla="*/ f58 1 f38"/>
                <a:gd name="f76" fmla="*/ f59 1 f37"/>
                <a:gd name="f77" fmla="*/ f60 1 f38"/>
                <a:gd name="f78" fmla="*/ f61 1 f37"/>
                <a:gd name="f79" fmla="*/ f62 1 f37"/>
                <a:gd name="f80" fmla="*/ f63 1 f38"/>
                <a:gd name="f81" fmla="*/ f64 1 f37"/>
                <a:gd name="f82" fmla="*/ f65 1 f38"/>
                <a:gd name="f83" fmla="*/ f66 f28 1"/>
                <a:gd name="f84" fmla="*/ f67 f28 1"/>
                <a:gd name="f85" fmla="*/ f69 f29 1"/>
                <a:gd name="f86" fmla="*/ f68 f29 1"/>
                <a:gd name="f87" fmla="*/ f70 f28 1"/>
                <a:gd name="f88" fmla="*/ f71 f29 1"/>
                <a:gd name="f89" fmla="*/ f72 f28 1"/>
                <a:gd name="f90" fmla="*/ f73 f29 1"/>
                <a:gd name="f91" fmla="*/ f74 f28 1"/>
                <a:gd name="f92" fmla="*/ f75 f29 1"/>
                <a:gd name="f93" fmla="*/ f76 f28 1"/>
                <a:gd name="f94" fmla="*/ f77 f29 1"/>
                <a:gd name="f95" fmla="*/ f78 f28 1"/>
                <a:gd name="f96" fmla="*/ f79 f28 1"/>
                <a:gd name="f97" fmla="*/ f80 f29 1"/>
                <a:gd name="f98" fmla="*/ f81 f28 1"/>
                <a:gd name="f99" fmla="*/ f82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7" y="f88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2"/>
                </a:cxn>
                <a:cxn ang="f52">
                  <a:pos x="f96" y="f97"/>
                </a:cxn>
                <a:cxn ang="f52">
                  <a:pos x="f98" y="f99"/>
                </a:cxn>
                <a:cxn ang="f52">
                  <a:pos x="f87" y="f88"/>
                </a:cxn>
              </a:cxnLst>
              <a:rect l="f83" t="f86" r="f84" b="f85"/>
              <a:pathLst>
                <a:path w="16" h="31">
                  <a:moveTo>
                    <a:pt x="f8" y="f9"/>
                  </a:moveTo>
                  <a:cubicBezTo>
                    <a:pt x="f8" y="f10"/>
                    <a:pt x="f8" y="f11"/>
                    <a:pt x="f12" y="f13"/>
                  </a:cubicBezTo>
                  <a:cubicBezTo>
                    <a:pt x="f14" y="f15"/>
                    <a:pt x="f16" y="f17"/>
                    <a:pt x="f16" y="f18"/>
                  </a:cubicBezTo>
                  <a:cubicBezTo>
                    <a:pt x="f16" y="f19"/>
                    <a:pt x="f16" y="f7"/>
                    <a:pt x="f20" y="f7"/>
                  </a:cubicBezTo>
                  <a:cubicBezTo>
                    <a:pt x="f21" y="f7"/>
                    <a:pt x="f5" y="f22"/>
                    <a:pt x="f23" y="f18"/>
                  </a:cubicBezTo>
                  <a:cubicBezTo>
                    <a:pt x="f21" y="f24"/>
                    <a:pt x="f23" y="f14"/>
                    <a:pt x="f21" y="f21"/>
                  </a:cubicBezTo>
                  <a:cubicBezTo>
                    <a:pt x="f25" y="f23"/>
                    <a:pt x="f9" y="f5"/>
                    <a:pt x="f14" y="f23"/>
                  </a:cubicBezTo>
                  <a:cubicBezTo>
                    <a:pt x="f13" y="f26"/>
                    <a:pt x="f6" y="f21"/>
                    <a:pt x="f8" y="f9"/>
                  </a:cubicBezTo>
                  <a:close/>
                </a:path>
              </a:pathLst>
            </a:custGeom>
            <a:solidFill>
              <a:srgbClr val="4F26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2" name="Freeform 834">
              <a:extLst>
                <a:ext uri="{FF2B5EF4-FFF2-40B4-BE49-F238E27FC236}">
                  <a16:creationId xmlns:a16="http://schemas.microsoft.com/office/drawing/2014/main" id="{D0B22D2B-7F61-B408-5E84-C62A93FF2042}"/>
                </a:ext>
              </a:extLst>
            </p:cNvPr>
            <p:cNvSpPr/>
            <p:nvPr/>
          </p:nvSpPr>
          <p:spPr>
            <a:xfrm>
              <a:off x="6337304" y="4700592"/>
              <a:ext cx="34920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32"/>
                <a:gd name="f8" fmla="val 11"/>
                <a:gd name="f9" fmla="val 9"/>
                <a:gd name="f10" fmla="val 10"/>
                <a:gd name="f11" fmla="val 13"/>
                <a:gd name="f12" fmla="val 19"/>
                <a:gd name="f13" fmla="val 14"/>
                <a:gd name="f14" fmla="val 24"/>
                <a:gd name="f15" fmla="val 12"/>
                <a:gd name="f16" fmla="val 29"/>
                <a:gd name="f17" fmla="val 5"/>
                <a:gd name="f18" fmla="val 1"/>
                <a:gd name="f19" fmla="val 30"/>
                <a:gd name="f20" fmla="val 2"/>
                <a:gd name="f21" fmla="val 21"/>
                <a:gd name="f22" fmla="val 16"/>
                <a:gd name="f23" fmla="val 4"/>
                <a:gd name="f24" fmla="val 8"/>
                <a:gd name="f25" fmla="val 3"/>
                <a:gd name="f26" fmla="val 6"/>
                <a:gd name="f27" fmla="+- 0 0 -90"/>
                <a:gd name="f28" fmla="*/ f3 1 15"/>
                <a:gd name="f29" fmla="*/ f4 1 32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15"/>
                <a:gd name="f38" fmla="*/ f34 1 32"/>
                <a:gd name="f39" fmla="*/ 11 f35 1"/>
                <a:gd name="f40" fmla="*/ 9 f34 1"/>
                <a:gd name="f41" fmla="*/ 15 f34 1"/>
                <a:gd name="f42" fmla="*/ 12 f35 1"/>
                <a:gd name="f43" fmla="*/ 29 f34 1"/>
                <a:gd name="f44" fmla="*/ 2 f35 1"/>
                <a:gd name="f45" fmla="*/ 21 f34 1"/>
                <a:gd name="f46" fmla="*/ 8 f34 1"/>
                <a:gd name="f47" fmla="*/ 3 f35 1"/>
                <a:gd name="f48" fmla="*/ 1 f34 1"/>
                <a:gd name="f49" fmla="*/ 10 f35 1"/>
                <a:gd name="f50" fmla="*/ 5 f34 1"/>
                <a:gd name="f51" fmla="+- f36 0 f1"/>
                <a:gd name="f52" fmla="*/ f39 1 15"/>
                <a:gd name="f53" fmla="*/ f40 1 32"/>
                <a:gd name="f54" fmla="*/ f41 1 32"/>
                <a:gd name="f55" fmla="*/ f42 1 15"/>
                <a:gd name="f56" fmla="*/ f43 1 32"/>
                <a:gd name="f57" fmla="*/ f44 1 15"/>
                <a:gd name="f58" fmla="*/ f45 1 32"/>
                <a:gd name="f59" fmla="*/ f46 1 32"/>
                <a:gd name="f60" fmla="*/ f47 1 15"/>
                <a:gd name="f61" fmla="*/ f48 1 32"/>
                <a:gd name="f62" fmla="*/ f49 1 15"/>
                <a:gd name="f63" fmla="*/ f50 1 32"/>
                <a:gd name="f64" fmla="*/ 0 1 f37"/>
                <a:gd name="f65" fmla="*/ f31 1 f37"/>
                <a:gd name="f66" fmla="*/ 0 1 f38"/>
                <a:gd name="f67" fmla="*/ f32 1 f38"/>
                <a:gd name="f68" fmla="*/ f52 1 f37"/>
                <a:gd name="f69" fmla="*/ f53 1 f38"/>
                <a:gd name="f70" fmla="*/ f54 1 f38"/>
                <a:gd name="f71" fmla="*/ f55 1 f37"/>
                <a:gd name="f72" fmla="*/ f56 1 f38"/>
                <a:gd name="f73" fmla="*/ f57 1 f37"/>
                <a:gd name="f74" fmla="*/ f58 1 f38"/>
                <a:gd name="f75" fmla="*/ f59 1 f38"/>
                <a:gd name="f76" fmla="*/ f60 1 f37"/>
                <a:gd name="f77" fmla="*/ f61 1 f38"/>
                <a:gd name="f78" fmla="*/ f62 1 f37"/>
                <a:gd name="f79" fmla="*/ f63 1 f38"/>
                <a:gd name="f80" fmla="*/ f64 f28 1"/>
                <a:gd name="f81" fmla="*/ f65 f28 1"/>
                <a:gd name="f82" fmla="*/ f67 f29 1"/>
                <a:gd name="f83" fmla="*/ f66 f29 1"/>
                <a:gd name="f84" fmla="*/ f68 f28 1"/>
                <a:gd name="f85" fmla="*/ f69 f29 1"/>
                <a:gd name="f86" fmla="*/ f70 f29 1"/>
                <a:gd name="f87" fmla="*/ f71 f28 1"/>
                <a:gd name="f88" fmla="*/ f72 f29 1"/>
                <a:gd name="f89" fmla="*/ f73 f28 1"/>
                <a:gd name="f90" fmla="*/ f74 f29 1"/>
                <a:gd name="f91" fmla="*/ f75 f29 1"/>
                <a:gd name="f92" fmla="*/ f76 f28 1"/>
                <a:gd name="f93" fmla="*/ f77 f29 1"/>
                <a:gd name="f94" fmla="*/ f78 f28 1"/>
                <a:gd name="f95" fmla="*/ f7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4" y="f85"/>
                </a:cxn>
                <a:cxn ang="f51">
                  <a:pos x="f84" y="f86"/>
                </a:cxn>
                <a:cxn ang="f51">
                  <a:pos x="f87" y="f88"/>
                </a:cxn>
                <a:cxn ang="f51">
                  <a:pos x="f89" y="f90"/>
                </a:cxn>
                <a:cxn ang="f51">
                  <a:pos x="f89" y="f91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84" y="f85"/>
                </a:cxn>
              </a:cxnLst>
              <a:rect l="f80" t="f83" r="f81" b="f82"/>
              <a:pathLst>
                <a:path w="15" h="32">
                  <a:moveTo>
                    <a:pt x="f8" y="f9"/>
                  </a:moveTo>
                  <a:cubicBezTo>
                    <a:pt x="f10" y="f8"/>
                    <a:pt x="f10" y="f11"/>
                    <a:pt x="f8" y="f6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7"/>
                    <a:pt x="f18" y="f19"/>
                    <a:pt x="f20" y="f21"/>
                  </a:cubicBezTo>
                  <a:cubicBezTo>
                    <a:pt x="f20" y="f22"/>
                    <a:pt x="f23" y="f15"/>
                    <a:pt x="f20" y="f24"/>
                  </a:cubicBezTo>
                  <a:cubicBezTo>
                    <a:pt x="f18" y="f17"/>
                    <a:pt x="f5" y="f18"/>
                    <a:pt x="f25" y="f18"/>
                  </a:cubicBezTo>
                  <a:cubicBezTo>
                    <a:pt x="f26" y="f5"/>
                    <a:pt x="f9" y="f18"/>
                    <a:pt x="f10" y="f17"/>
                  </a:cubicBezTo>
                  <a:cubicBezTo>
                    <a:pt x="f8" y="f26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5225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3" name="Freeform 835">
              <a:extLst>
                <a:ext uri="{FF2B5EF4-FFF2-40B4-BE49-F238E27FC236}">
                  <a16:creationId xmlns:a16="http://schemas.microsoft.com/office/drawing/2014/main" id="{681D601D-8AC5-0BD9-ACC4-A8EFB3FFC35A}"/>
                </a:ext>
              </a:extLst>
            </p:cNvPr>
            <p:cNvSpPr/>
            <p:nvPr/>
          </p:nvSpPr>
          <p:spPr>
            <a:xfrm>
              <a:off x="6907213" y="4752978"/>
              <a:ext cx="66678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13"/>
                <a:gd name="f8" fmla="val 20"/>
                <a:gd name="f9" fmla="val 16"/>
                <a:gd name="f10" fmla="val 12"/>
                <a:gd name="f11" fmla="val 7"/>
                <a:gd name="f12" fmla="val 3"/>
                <a:gd name="f13" fmla="val 11"/>
                <a:gd name="f14" fmla="val 6"/>
                <a:gd name="f15" fmla="val 1"/>
                <a:gd name="f16" fmla="val 8"/>
                <a:gd name="f17" fmla="val 10"/>
                <a:gd name="f18" fmla="val 2"/>
                <a:gd name="f19" fmla="val 14"/>
                <a:gd name="f20" fmla="val 4"/>
                <a:gd name="f21" fmla="val 18"/>
                <a:gd name="f22" fmla="val 21"/>
                <a:gd name="f23" fmla="val 24"/>
                <a:gd name="f24" fmla="val 25"/>
                <a:gd name="f25" fmla="+- 0 0 -90"/>
                <a:gd name="f26" fmla="*/ f3 1 28"/>
                <a:gd name="f27" fmla="*/ f4 1 13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28"/>
                <a:gd name="f36" fmla="*/ f32 1 13"/>
                <a:gd name="f37" fmla="*/ 20 f33 1"/>
                <a:gd name="f38" fmla="*/ 13 f32 1"/>
                <a:gd name="f39" fmla="*/ 7 f33 1"/>
                <a:gd name="f40" fmla="*/ 0 f33 1"/>
                <a:gd name="f41" fmla="*/ 6 f32 1"/>
                <a:gd name="f42" fmla="*/ 1 f32 1"/>
                <a:gd name="f43" fmla="*/ 11 f33 1"/>
                <a:gd name="f44" fmla="*/ 2 f32 1"/>
                <a:gd name="f45" fmla="*/ 21 f33 1"/>
                <a:gd name="f46" fmla="*/ 4 f32 1"/>
                <a:gd name="f47" fmla="*/ 28 f33 1"/>
                <a:gd name="f48" fmla="*/ 8 f32 1"/>
                <a:gd name="f49" fmla="+- f34 0 f1"/>
                <a:gd name="f50" fmla="*/ f37 1 28"/>
                <a:gd name="f51" fmla="*/ f38 1 13"/>
                <a:gd name="f52" fmla="*/ f39 1 28"/>
                <a:gd name="f53" fmla="*/ f40 1 28"/>
                <a:gd name="f54" fmla="*/ f41 1 13"/>
                <a:gd name="f55" fmla="*/ f42 1 13"/>
                <a:gd name="f56" fmla="*/ f43 1 28"/>
                <a:gd name="f57" fmla="*/ f44 1 13"/>
                <a:gd name="f58" fmla="*/ f45 1 28"/>
                <a:gd name="f59" fmla="*/ f46 1 13"/>
                <a:gd name="f60" fmla="*/ f47 1 28"/>
                <a:gd name="f61" fmla="*/ f48 1 13"/>
                <a:gd name="f62" fmla="*/ 0 1 f35"/>
                <a:gd name="f63" fmla="*/ f29 1 f35"/>
                <a:gd name="f64" fmla="*/ 0 1 f36"/>
                <a:gd name="f65" fmla="*/ f30 1 f36"/>
                <a:gd name="f66" fmla="*/ f50 1 f35"/>
                <a:gd name="f67" fmla="*/ f51 1 f36"/>
                <a:gd name="f68" fmla="*/ f52 1 f35"/>
                <a:gd name="f69" fmla="*/ f53 1 f35"/>
                <a:gd name="f70" fmla="*/ f54 1 f36"/>
                <a:gd name="f71" fmla="*/ f55 1 f36"/>
                <a:gd name="f72" fmla="*/ f56 1 f35"/>
                <a:gd name="f73" fmla="*/ f57 1 f36"/>
                <a:gd name="f74" fmla="*/ f58 1 f35"/>
                <a:gd name="f75" fmla="*/ f59 1 f36"/>
                <a:gd name="f76" fmla="*/ f60 1 f35"/>
                <a:gd name="f77" fmla="*/ f61 1 f36"/>
                <a:gd name="f78" fmla="*/ f62 f26 1"/>
                <a:gd name="f79" fmla="*/ f63 f26 1"/>
                <a:gd name="f80" fmla="*/ f65 f27 1"/>
                <a:gd name="f81" fmla="*/ f64 f27 1"/>
                <a:gd name="f82" fmla="*/ f66 f26 1"/>
                <a:gd name="f83" fmla="*/ f67 f27 1"/>
                <a:gd name="f84" fmla="*/ f68 f26 1"/>
                <a:gd name="f85" fmla="*/ f69 f26 1"/>
                <a:gd name="f86" fmla="*/ f70 f27 1"/>
                <a:gd name="f87" fmla="*/ f71 f27 1"/>
                <a:gd name="f88" fmla="*/ f72 f26 1"/>
                <a:gd name="f89" fmla="*/ f73 f27 1"/>
                <a:gd name="f90" fmla="*/ f74 f26 1"/>
                <a:gd name="f91" fmla="*/ f75 f27 1"/>
                <a:gd name="f92" fmla="*/ f76 f26 1"/>
                <a:gd name="f93" fmla="*/ f7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2" y="f83"/>
                </a:cxn>
                <a:cxn ang="f49">
                  <a:pos x="f84" y="f83"/>
                </a:cxn>
                <a:cxn ang="f49">
                  <a:pos x="f85" y="f86"/>
                </a:cxn>
                <a:cxn ang="f49">
                  <a:pos x="f84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82" y="f83"/>
                </a:cxn>
              </a:cxnLst>
              <a:rect l="f78" t="f81" r="f79" b="f80"/>
              <a:pathLst>
                <a:path w="28" h="13">
                  <a:moveTo>
                    <a:pt x="f8" y="f7"/>
                  </a:moveTo>
                  <a:cubicBezTo>
                    <a:pt x="f9" y="f7"/>
                    <a:pt x="f10" y="f10"/>
                    <a:pt x="f11" y="f7"/>
                  </a:cubicBezTo>
                  <a:cubicBezTo>
                    <a:pt x="f12" y="f7"/>
                    <a:pt x="f5" y="f13"/>
                    <a:pt x="f5" y="f14"/>
                  </a:cubicBezTo>
                  <a:cubicBezTo>
                    <a:pt x="f5" y="f15"/>
                    <a:pt x="f12" y="f5"/>
                    <a:pt x="f11" y="f15"/>
                  </a:cubicBezTo>
                  <a:cubicBezTo>
                    <a:pt x="f16" y="f15"/>
                    <a:pt x="f17" y="f15"/>
                    <a:pt x="f13" y="f18"/>
                  </a:cubicBezTo>
                  <a:cubicBezTo>
                    <a:pt x="f19" y="f20"/>
                    <a:pt x="f21" y="f20"/>
                    <a:pt x="f22" y="f20"/>
                  </a:cubicBezTo>
                  <a:cubicBezTo>
                    <a:pt x="f23" y="f12"/>
                    <a:pt x="f6" y="f18"/>
                    <a:pt x="f6" y="f16"/>
                  </a:cubicBezTo>
                  <a:cubicBezTo>
                    <a:pt x="f6" y="f7"/>
                    <a:pt x="f24" y="f7"/>
                    <a:pt x="f8" y="f7"/>
                  </a:cubicBezTo>
                  <a:close/>
                </a:path>
              </a:pathLst>
            </a:custGeom>
            <a:solidFill>
              <a:srgbClr val="F4B7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4" name="Freeform 836">
              <a:extLst>
                <a:ext uri="{FF2B5EF4-FFF2-40B4-BE49-F238E27FC236}">
                  <a16:creationId xmlns:a16="http://schemas.microsoft.com/office/drawing/2014/main" id="{C5835E15-8601-5C73-FB4A-B95661B6914E}"/>
                </a:ext>
              </a:extLst>
            </p:cNvPr>
            <p:cNvSpPr/>
            <p:nvPr/>
          </p:nvSpPr>
          <p:spPr>
            <a:xfrm>
              <a:off x="5773741" y="4860932"/>
              <a:ext cx="31747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1"/>
                <a:gd name="f8" fmla="val 6"/>
                <a:gd name="f9" fmla="val 12"/>
                <a:gd name="f10" fmla="val 11"/>
                <a:gd name="f11" fmla="val 18"/>
                <a:gd name="f12" fmla="val 23"/>
                <a:gd name="f13" fmla="val 26"/>
                <a:gd name="f14" fmla="val 28"/>
                <a:gd name="f15" fmla="val 9"/>
                <a:gd name="f16" fmla="val 30"/>
                <a:gd name="f17" fmla="val 7"/>
                <a:gd name="f18" fmla="val 5"/>
                <a:gd name="f19" fmla="val 3"/>
                <a:gd name="f20" fmla="val 29"/>
                <a:gd name="f21" fmla="val 27"/>
                <a:gd name="f22" fmla="val 1"/>
                <a:gd name="f23" fmla="val 24"/>
                <a:gd name="f24" fmla="val 22"/>
                <a:gd name="f25" fmla="val 2"/>
                <a:gd name="f26" fmla="val 17"/>
                <a:gd name="f27" fmla="val 4"/>
                <a:gd name="f28" fmla="val 8"/>
                <a:gd name="f29" fmla="+- 0 0 -90"/>
                <a:gd name="f30" fmla="*/ f3 1 13"/>
                <a:gd name="f31" fmla="*/ f4 1 31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13"/>
                <a:gd name="f40" fmla="*/ f36 1 31"/>
                <a:gd name="f41" fmla="*/ 13 f37 1"/>
                <a:gd name="f42" fmla="*/ 6 f36 1"/>
                <a:gd name="f43" fmla="*/ 12 f37 1"/>
                <a:gd name="f44" fmla="*/ 23 f36 1"/>
                <a:gd name="f45" fmla="*/ 9 f37 1"/>
                <a:gd name="f46" fmla="*/ 30 f36 1"/>
                <a:gd name="f47" fmla="*/ 3 f37 1"/>
                <a:gd name="f48" fmla="*/ 29 f36 1"/>
                <a:gd name="f49" fmla="*/ 1 f37 1"/>
                <a:gd name="f50" fmla="*/ 22 f36 1"/>
                <a:gd name="f51" fmla="*/ 4 f37 1"/>
                <a:gd name="f52" fmla="*/ 7 f36 1"/>
                <a:gd name="f53" fmla="*/ 8 f37 1"/>
                <a:gd name="f54" fmla="*/ 1 f36 1"/>
                <a:gd name="f55" fmla="+- f38 0 f1"/>
                <a:gd name="f56" fmla="*/ f41 1 13"/>
                <a:gd name="f57" fmla="*/ f42 1 31"/>
                <a:gd name="f58" fmla="*/ f43 1 13"/>
                <a:gd name="f59" fmla="*/ f44 1 31"/>
                <a:gd name="f60" fmla="*/ f45 1 13"/>
                <a:gd name="f61" fmla="*/ f46 1 31"/>
                <a:gd name="f62" fmla="*/ f47 1 13"/>
                <a:gd name="f63" fmla="*/ f48 1 31"/>
                <a:gd name="f64" fmla="*/ f49 1 13"/>
                <a:gd name="f65" fmla="*/ f50 1 31"/>
                <a:gd name="f66" fmla="*/ f51 1 13"/>
                <a:gd name="f67" fmla="*/ f52 1 31"/>
                <a:gd name="f68" fmla="*/ f53 1 13"/>
                <a:gd name="f69" fmla="*/ f54 1 31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13" h="31">
                  <a:moveTo>
                    <a:pt x="f6" y="f8"/>
                  </a:moveTo>
                  <a:cubicBezTo>
                    <a:pt x="f9" y="f6"/>
                    <a:pt x="f10" y="f11"/>
                    <a:pt x="f9" y="f12"/>
                  </a:cubicBezTo>
                  <a:cubicBezTo>
                    <a:pt x="f6" y="f13"/>
                    <a:pt x="f9" y="f14"/>
                    <a:pt x="f15" y="f16"/>
                  </a:cubicBezTo>
                  <a:cubicBezTo>
                    <a:pt x="f17" y="f7"/>
                    <a:pt x="f18" y="f7"/>
                    <a:pt x="f19" y="f20"/>
                  </a:cubicBezTo>
                  <a:cubicBezTo>
                    <a:pt x="f5" y="f21"/>
                    <a:pt x="f22" y="f23"/>
                    <a:pt x="f22" y="f24"/>
                  </a:cubicBezTo>
                  <a:cubicBezTo>
                    <a:pt x="f25" y="f26"/>
                    <a:pt x="f8" y="f6"/>
                    <a:pt x="f27" y="f17"/>
                  </a:cubicBezTo>
                  <a:cubicBezTo>
                    <a:pt x="f19" y="f27"/>
                    <a:pt x="f19" y="f5"/>
                    <a:pt x="f28" y="f22"/>
                  </a:cubicBezTo>
                  <a:cubicBezTo>
                    <a:pt x="f9" y="f22"/>
                    <a:pt x="f6" y="f27"/>
                    <a:pt x="f6" y="f8"/>
                  </a:cubicBezTo>
                  <a:close/>
                </a:path>
              </a:pathLst>
            </a:custGeom>
            <a:solidFill>
              <a:srgbClr val="F5C0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5" name="Freeform 837">
              <a:extLst>
                <a:ext uri="{FF2B5EF4-FFF2-40B4-BE49-F238E27FC236}">
                  <a16:creationId xmlns:a16="http://schemas.microsoft.com/office/drawing/2014/main" id="{4D37FB90-8122-67EF-7338-68987C8653BB}"/>
                </a:ext>
              </a:extLst>
            </p:cNvPr>
            <p:cNvSpPr/>
            <p:nvPr/>
          </p:nvSpPr>
          <p:spPr>
            <a:xfrm>
              <a:off x="6440484" y="4941893"/>
              <a:ext cx="30166" cy="777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2"/>
                <a:gd name="f8" fmla="val 12"/>
                <a:gd name="f9" fmla="val 10"/>
                <a:gd name="f10" fmla="val 11"/>
                <a:gd name="f11" fmla="val 14"/>
                <a:gd name="f12" fmla="val 19"/>
                <a:gd name="f13" fmla="val 24"/>
                <a:gd name="f14" fmla="val 27"/>
                <a:gd name="f15" fmla="val 29"/>
                <a:gd name="f16" fmla="val 9"/>
                <a:gd name="f17" fmla="val 31"/>
                <a:gd name="f18" fmla="val 7"/>
                <a:gd name="f19" fmla="val 4"/>
                <a:gd name="f20" fmla="val 3"/>
                <a:gd name="f21" fmla="val 30"/>
                <a:gd name="f22" fmla="val 1"/>
                <a:gd name="f23" fmla="val 26"/>
                <a:gd name="f24" fmla="val 2"/>
                <a:gd name="f25" fmla="val 22"/>
                <a:gd name="f26" fmla="val 21"/>
                <a:gd name="f27" fmla="val 16"/>
                <a:gd name="f28" fmla="val 5"/>
                <a:gd name="f29" fmla="val 8"/>
                <a:gd name="f30" fmla="+- 0 0 -90"/>
                <a:gd name="f31" fmla="*/ f3 1 13"/>
                <a:gd name="f32" fmla="*/ f4 1 32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3"/>
                <a:gd name="f41" fmla="*/ f37 1 32"/>
                <a:gd name="f42" fmla="*/ 12 f38 1"/>
                <a:gd name="f43" fmla="*/ 10 f37 1"/>
                <a:gd name="f44" fmla="*/ 24 f37 1"/>
                <a:gd name="f45" fmla="*/ 9 f38 1"/>
                <a:gd name="f46" fmla="*/ 31 f37 1"/>
                <a:gd name="f47" fmla="*/ 3 f38 1"/>
                <a:gd name="f48" fmla="*/ 30 f37 1"/>
                <a:gd name="f49" fmla="*/ 1 f38 1"/>
                <a:gd name="f50" fmla="*/ 2 f38 1"/>
                <a:gd name="f51" fmla="*/ 19 f37 1"/>
                <a:gd name="f52" fmla="*/ 4 f38 1"/>
                <a:gd name="f53" fmla="*/ 8 f37 1"/>
                <a:gd name="f54" fmla="*/ 1 f37 1"/>
                <a:gd name="f55" fmla="+- f39 0 f1"/>
                <a:gd name="f56" fmla="*/ f42 1 13"/>
                <a:gd name="f57" fmla="*/ f43 1 32"/>
                <a:gd name="f58" fmla="*/ f44 1 32"/>
                <a:gd name="f59" fmla="*/ f45 1 13"/>
                <a:gd name="f60" fmla="*/ f46 1 32"/>
                <a:gd name="f61" fmla="*/ f47 1 13"/>
                <a:gd name="f62" fmla="*/ f48 1 32"/>
                <a:gd name="f63" fmla="*/ f49 1 13"/>
                <a:gd name="f64" fmla="*/ f50 1 13"/>
                <a:gd name="f65" fmla="*/ f51 1 32"/>
                <a:gd name="f66" fmla="*/ f52 1 13"/>
                <a:gd name="f67" fmla="*/ f53 1 32"/>
                <a:gd name="f68" fmla="*/ f54 1 32"/>
                <a:gd name="f69" fmla="*/ 0 1 f40"/>
                <a:gd name="f70" fmla="*/ f34 1 f40"/>
                <a:gd name="f71" fmla="*/ 0 1 f41"/>
                <a:gd name="f72" fmla="*/ f35 1 f41"/>
                <a:gd name="f73" fmla="*/ f56 1 f40"/>
                <a:gd name="f74" fmla="*/ f57 1 f41"/>
                <a:gd name="f75" fmla="*/ f58 1 f41"/>
                <a:gd name="f76" fmla="*/ f59 1 f40"/>
                <a:gd name="f77" fmla="*/ f60 1 f41"/>
                <a:gd name="f78" fmla="*/ f61 1 f40"/>
                <a:gd name="f79" fmla="*/ f62 1 f41"/>
                <a:gd name="f80" fmla="*/ f63 1 f40"/>
                <a:gd name="f81" fmla="*/ f64 1 f40"/>
                <a:gd name="f82" fmla="*/ f65 1 f41"/>
                <a:gd name="f83" fmla="*/ f66 1 f40"/>
                <a:gd name="f84" fmla="*/ f67 1 f41"/>
                <a:gd name="f85" fmla="*/ f68 1 f41"/>
                <a:gd name="f86" fmla="*/ f69 f31 1"/>
                <a:gd name="f87" fmla="*/ f70 f31 1"/>
                <a:gd name="f88" fmla="*/ f72 f32 1"/>
                <a:gd name="f89" fmla="*/ f71 f32 1"/>
                <a:gd name="f90" fmla="*/ f73 f31 1"/>
                <a:gd name="f91" fmla="*/ f74 f32 1"/>
                <a:gd name="f92" fmla="*/ f75 f32 1"/>
                <a:gd name="f93" fmla="*/ f76 f31 1"/>
                <a:gd name="f94" fmla="*/ f77 f32 1"/>
                <a:gd name="f95" fmla="*/ f78 f31 1"/>
                <a:gd name="f96" fmla="*/ f79 f32 1"/>
                <a:gd name="f97" fmla="*/ f80 f31 1"/>
                <a:gd name="f98" fmla="*/ f81 f31 1"/>
                <a:gd name="f99" fmla="*/ f82 f32 1"/>
                <a:gd name="f100" fmla="*/ f83 f31 1"/>
                <a:gd name="f101" fmla="*/ f84 f32 1"/>
                <a:gd name="f102" fmla="*/ f85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0" y="f91"/>
                </a:cxn>
                <a:cxn ang="f55">
                  <a:pos x="f90" y="f92"/>
                </a:cxn>
                <a:cxn ang="f55">
                  <a:pos x="f93" y="f94"/>
                </a:cxn>
                <a:cxn ang="f55">
                  <a:pos x="f95" y="f96"/>
                </a:cxn>
                <a:cxn ang="f55">
                  <a:pos x="f97" y="f92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93" y="f102"/>
                </a:cxn>
                <a:cxn ang="f55">
                  <a:pos x="f90" y="f91"/>
                </a:cxn>
              </a:cxnLst>
              <a:rect l="f86" t="f89" r="f87" b="f88"/>
              <a:pathLst>
                <a:path w="13" h="32">
                  <a:moveTo>
                    <a:pt x="f8" y="f9"/>
                  </a:moveTo>
                  <a:cubicBezTo>
                    <a:pt x="f10" y="f11"/>
                    <a:pt x="f10" y="f12"/>
                    <a:pt x="f8" y="f13"/>
                  </a:cubicBezTo>
                  <a:cubicBezTo>
                    <a:pt x="f6" y="f14"/>
                    <a:pt x="f10" y="f15"/>
                    <a:pt x="f16" y="f17"/>
                  </a:cubicBezTo>
                  <a:cubicBezTo>
                    <a:pt x="f18" y="f7"/>
                    <a:pt x="f19" y="f17"/>
                    <a:pt x="f20" y="f21"/>
                  </a:cubicBezTo>
                  <a:cubicBezTo>
                    <a:pt x="f5" y="f15"/>
                    <a:pt x="f22" y="f23"/>
                    <a:pt x="f22" y="f13"/>
                  </a:cubicBezTo>
                  <a:cubicBezTo>
                    <a:pt x="f24" y="f25"/>
                    <a:pt x="f24" y="f26"/>
                    <a:pt x="f24" y="f12"/>
                  </a:cubicBezTo>
                  <a:cubicBezTo>
                    <a:pt x="f19" y="f27"/>
                    <a:pt x="f28" y="f6"/>
                    <a:pt x="f19" y="f29"/>
                  </a:cubicBezTo>
                  <a:cubicBezTo>
                    <a:pt x="f20" y="f28"/>
                    <a:pt x="f20" y="f5"/>
                    <a:pt x="f16" y="f22"/>
                  </a:cubicBezTo>
                  <a:cubicBezTo>
                    <a:pt x="f8" y="f24"/>
                    <a:pt x="f6" y="f28"/>
                    <a:pt x="f8" y="f9"/>
                  </a:cubicBezTo>
                  <a:close/>
                </a:path>
              </a:pathLst>
            </a:custGeom>
            <a:solidFill>
              <a:srgbClr val="176C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6" name="Freeform 838">
              <a:extLst>
                <a:ext uri="{FF2B5EF4-FFF2-40B4-BE49-F238E27FC236}">
                  <a16:creationId xmlns:a16="http://schemas.microsoft.com/office/drawing/2014/main" id="{E83706F7-6821-92CE-E0CB-563F2FB74580}"/>
                </a:ext>
              </a:extLst>
            </p:cNvPr>
            <p:cNvSpPr/>
            <p:nvPr/>
          </p:nvSpPr>
          <p:spPr>
            <a:xfrm>
              <a:off x="5670551" y="5106988"/>
              <a:ext cx="73023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6"/>
                <a:gd name="f8" fmla="val 28"/>
                <a:gd name="f9" fmla="val 10"/>
                <a:gd name="f10" fmla="val 15"/>
                <a:gd name="f11" fmla="val 26"/>
                <a:gd name="f12" fmla="val 23"/>
                <a:gd name="f13" fmla="val 17"/>
                <a:gd name="f14" fmla="val 14"/>
                <a:gd name="f15" fmla="val 12"/>
                <a:gd name="f16" fmla="val 6"/>
                <a:gd name="f17" fmla="val 2"/>
                <a:gd name="f18" fmla="val 8"/>
                <a:gd name="f19" fmla="val 1"/>
                <a:gd name="f20" fmla="val 4"/>
                <a:gd name="f21" fmla="val 5"/>
                <a:gd name="f22" fmla="val 9"/>
                <a:gd name="f23" fmla="val 19"/>
                <a:gd name="f24" fmla="val 7"/>
                <a:gd name="f25" fmla="val 25"/>
                <a:gd name="f26" fmla="val 27"/>
                <a:gd name="f27" fmla="+- 0 0 -90"/>
                <a:gd name="f28" fmla="*/ f3 1 30"/>
                <a:gd name="f29" fmla="*/ f4 1 16"/>
                <a:gd name="f30" fmla="val f5"/>
                <a:gd name="f31" fmla="val f6"/>
                <a:gd name="f32" fmla="val f7"/>
                <a:gd name="f33" fmla="*/ f27 f0 1"/>
                <a:gd name="f34" fmla="+- f32 0 f30"/>
                <a:gd name="f35" fmla="+- f31 0 f30"/>
                <a:gd name="f36" fmla="*/ f33 1 f2"/>
                <a:gd name="f37" fmla="*/ f35 1 30"/>
                <a:gd name="f38" fmla="*/ f34 1 16"/>
                <a:gd name="f39" fmla="*/ 28 f35 1"/>
                <a:gd name="f40" fmla="*/ 10 f34 1"/>
                <a:gd name="f41" fmla="*/ 23 f35 1"/>
                <a:gd name="f42" fmla="*/ 15 f34 1"/>
                <a:gd name="f43" fmla="*/ 6 f35 1"/>
                <a:gd name="f44" fmla="*/ 12 f34 1"/>
                <a:gd name="f45" fmla="*/ 1 f35 1"/>
                <a:gd name="f46" fmla="*/ 4 f34 1"/>
                <a:gd name="f47" fmla="*/ 8 f35 1"/>
                <a:gd name="f48" fmla="*/ 1 f34 1"/>
                <a:gd name="f49" fmla="*/ 10 f35 1"/>
                <a:gd name="f50" fmla="*/ 2 f34 1"/>
                <a:gd name="f51" fmla="*/ 25 f35 1"/>
                <a:gd name="f52" fmla="*/ 7 f34 1"/>
                <a:gd name="f53" fmla="+- f36 0 f1"/>
                <a:gd name="f54" fmla="*/ f39 1 30"/>
                <a:gd name="f55" fmla="*/ f40 1 16"/>
                <a:gd name="f56" fmla="*/ f41 1 30"/>
                <a:gd name="f57" fmla="*/ f42 1 16"/>
                <a:gd name="f58" fmla="*/ f43 1 30"/>
                <a:gd name="f59" fmla="*/ f44 1 16"/>
                <a:gd name="f60" fmla="*/ f45 1 30"/>
                <a:gd name="f61" fmla="*/ f46 1 16"/>
                <a:gd name="f62" fmla="*/ f47 1 30"/>
                <a:gd name="f63" fmla="*/ f48 1 16"/>
                <a:gd name="f64" fmla="*/ f49 1 30"/>
                <a:gd name="f65" fmla="*/ f50 1 16"/>
                <a:gd name="f66" fmla="*/ f51 1 30"/>
                <a:gd name="f67" fmla="*/ f52 1 16"/>
                <a:gd name="f68" fmla="*/ 0 1 f37"/>
                <a:gd name="f69" fmla="*/ f31 1 f37"/>
                <a:gd name="f70" fmla="*/ 0 1 f38"/>
                <a:gd name="f71" fmla="*/ f32 1 f38"/>
                <a:gd name="f72" fmla="*/ f54 1 f37"/>
                <a:gd name="f73" fmla="*/ f55 1 f38"/>
                <a:gd name="f74" fmla="*/ f56 1 f37"/>
                <a:gd name="f75" fmla="*/ f57 1 f38"/>
                <a:gd name="f76" fmla="*/ f58 1 f37"/>
                <a:gd name="f77" fmla="*/ f59 1 f38"/>
                <a:gd name="f78" fmla="*/ f60 1 f37"/>
                <a:gd name="f79" fmla="*/ f61 1 f38"/>
                <a:gd name="f80" fmla="*/ f62 1 f37"/>
                <a:gd name="f81" fmla="*/ f63 1 f38"/>
                <a:gd name="f82" fmla="*/ f64 1 f37"/>
                <a:gd name="f83" fmla="*/ f65 1 f38"/>
                <a:gd name="f84" fmla="*/ f66 1 f37"/>
                <a:gd name="f85" fmla="*/ f67 1 f38"/>
                <a:gd name="f86" fmla="*/ f68 f28 1"/>
                <a:gd name="f87" fmla="*/ f69 f28 1"/>
                <a:gd name="f88" fmla="*/ f71 f29 1"/>
                <a:gd name="f89" fmla="*/ f70 f29 1"/>
                <a:gd name="f90" fmla="*/ f72 f28 1"/>
                <a:gd name="f91" fmla="*/ f73 f29 1"/>
                <a:gd name="f92" fmla="*/ f74 f28 1"/>
                <a:gd name="f93" fmla="*/ f75 f29 1"/>
                <a:gd name="f94" fmla="*/ f76 f28 1"/>
                <a:gd name="f95" fmla="*/ f77 f29 1"/>
                <a:gd name="f96" fmla="*/ f78 f28 1"/>
                <a:gd name="f97" fmla="*/ f79 f29 1"/>
                <a:gd name="f98" fmla="*/ f80 f28 1"/>
                <a:gd name="f99" fmla="*/ f81 f29 1"/>
                <a:gd name="f100" fmla="*/ f82 f28 1"/>
                <a:gd name="f101" fmla="*/ f83 f29 1"/>
                <a:gd name="f102" fmla="*/ f84 f28 1"/>
                <a:gd name="f103" fmla="*/ f85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103"/>
                </a:cxn>
                <a:cxn ang="f53">
                  <a:pos x="f90" y="f91"/>
                </a:cxn>
              </a:cxnLst>
              <a:rect l="f86" t="f89" r="f87" b="f88"/>
              <a:pathLst>
                <a:path w="30" h="16">
                  <a:moveTo>
                    <a:pt x="f8" y="f9"/>
                  </a:moveTo>
                  <a:cubicBezTo>
                    <a:pt x="f8" y="f10"/>
                    <a:pt x="f11" y="f7"/>
                    <a:pt x="f12" y="f10"/>
                  </a:cubicBezTo>
                  <a:cubicBezTo>
                    <a:pt x="f13" y="f14"/>
                    <a:pt x="f15" y="f15"/>
                    <a:pt x="f16" y="f15"/>
                  </a:cubicBezTo>
                  <a:cubicBezTo>
                    <a:pt x="f17" y="f15"/>
                    <a:pt x="f5" y="f18"/>
                    <a:pt x="f19" y="f20"/>
                  </a:cubicBezTo>
                  <a:cubicBezTo>
                    <a:pt x="f17" y="f5"/>
                    <a:pt x="f21" y="f5"/>
                    <a:pt x="f18" y="f19"/>
                  </a:cubicBezTo>
                  <a:cubicBezTo>
                    <a:pt x="f22" y="f17"/>
                    <a:pt x="f9" y="f17"/>
                    <a:pt x="f9" y="f17"/>
                  </a:cubicBezTo>
                  <a:cubicBezTo>
                    <a:pt x="f10" y="f16"/>
                    <a:pt x="f23" y="f24"/>
                    <a:pt x="f25" y="f24"/>
                  </a:cubicBezTo>
                  <a:cubicBezTo>
                    <a:pt x="f26" y="f16"/>
                    <a:pt x="f6" y="f24"/>
                    <a:pt x="f8" y="f9"/>
                  </a:cubicBezTo>
                  <a:close/>
                </a:path>
              </a:pathLst>
            </a:custGeom>
            <a:solidFill>
              <a:srgbClr val="DB1B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7" name="Freeform 839">
              <a:extLst>
                <a:ext uri="{FF2B5EF4-FFF2-40B4-BE49-F238E27FC236}">
                  <a16:creationId xmlns:a16="http://schemas.microsoft.com/office/drawing/2014/main" id="{BDCE5CA8-0C73-D58B-1E17-35B88A953A9A}"/>
                </a:ext>
              </a:extLst>
            </p:cNvPr>
            <p:cNvSpPr/>
            <p:nvPr/>
          </p:nvSpPr>
          <p:spPr>
            <a:xfrm>
              <a:off x="6735763" y="4643442"/>
              <a:ext cx="38103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31"/>
                <a:gd name="f8" fmla="val 25"/>
                <a:gd name="f9" fmla="val 2"/>
                <a:gd name="f10" fmla="val 18"/>
                <a:gd name="f11" fmla="val 4"/>
                <a:gd name="f12" fmla="val 11"/>
                <a:gd name="f13" fmla="val 5"/>
                <a:gd name="f14" fmla="val 6"/>
                <a:gd name="f15" fmla="val 1"/>
                <a:gd name="f16" fmla="val 9"/>
                <a:gd name="f17" fmla="val 13"/>
                <a:gd name="f18" fmla="val 3"/>
                <a:gd name="f19" fmla="val 15"/>
                <a:gd name="f20" fmla="val 8"/>
                <a:gd name="f21" fmla="val 20"/>
                <a:gd name="f22" fmla="val 27"/>
                <a:gd name="f23" fmla="val 30"/>
                <a:gd name="f24" fmla="+- 0 0 -90"/>
                <a:gd name="f25" fmla="*/ f3 1 16"/>
                <a:gd name="f26" fmla="*/ f4 1 3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"/>
                <a:gd name="f35" fmla="*/ f31 1 31"/>
                <a:gd name="f36" fmla="*/ 0 f32 1"/>
                <a:gd name="f37" fmla="*/ 25 f31 1"/>
                <a:gd name="f38" fmla="*/ 5 f32 1"/>
                <a:gd name="f39" fmla="*/ 4 f31 1"/>
                <a:gd name="f40" fmla="*/ 13 f32 1"/>
                <a:gd name="f41" fmla="*/ 2 f31 1"/>
                <a:gd name="f42" fmla="*/ 15 f32 1"/>
                <a:gd name="f43" fmla="*/ 9 f31 1"/>
                <a:gd name="f44" fmla="*/ 8 f32 1"/>
                <a:gd name="f45" fmla="*/ 27 f31 1"/>
                <a:gd name="f46" fmla="*/ 4 f32 1"/>
                <a:gd name="f47" fmla="*/ 30 f31 1"/>
                <a:gd name="f48" fmla="+- f33 0 f1"/>
                <a:gd name="f49" fmla="*/ f36 1 16"/>
                <a:gd name="f50" fmla="*/ f37 1 31"/>
                <a:gd name="f51" fmla="*/ f38 1 16"/>
                <a:gd name="f52" fmla="*/ f39 1 31"/>
                <a:gd name="f53" fmla="*/ f40 1 16"/>
                <a:gd name="f54" fmla="*/ f41 1 31"/>
                <a:gd name="f55" fmla="*/ f42 1 16"/>
                <a:gd name="f56" fmla="*/ f43 1 31"/>
                <a:gd name="f57" fmla="*/ f44 1 16"/>
                <a:gd name="f58" fmla="*/ f45 1 31"/>
                <a:gd name="f59" fmla="*/ f46 1 16"/>
                <a:gd name="f60" fmla="*/ f47 1 31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5"/>
                <a:gd name="f69" fmla="*/ f53 1 f34"/>
                <a:gd name="f70" fmla="*/ f54 1 f35"/>
                <a:gd name="f71" fmla="*/ f55 1 f34"/>
                <a:gd name="f72" fmla="*/ f56 1 f35"/>
                <a:gd name="f73" fmla="*/ f57 1 f34"/>
                <a:gd name="f74" fmla="*/ f58 1 f35"/>
                <a:gd name="f75" fmla="*/ f59 1 f34"/>
                <a:gd name="f76" fmla="*/ f60 1 f35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6 1"/>
                <a:gd name="f85" fmla="*/ f69 f25 1"/>
                <a:gd name="f86" fmla="*/ f70 f26 1"/>
                <a:gd name="f87" fmla="*/ f71 f25 1"/>
                <a:gd name="f88" fmla="*/ f72 f26 1"/>
                <a:gd name="f89" fmla="*/ f73 f25 1"/>
                <a:gd name="f90" fmla="*/ f74 f26 1"/>
                <a:gd name="f91" fmla="*/ f75 f25 1"/>
                <a:gd name="f92" fmla="*/ f7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7" y="f88"/>
                </a:cxn>
                <a:cxn ang="f48">
                  <a:pos x="f89" y="f90"/>
                </a:cxn>
                <a:cxn ang="f48">
                  <a:pos x="f91" y="f92"/>
                </a:cxn>
                <a:cxn ang="f48">
                  <a:pos x="f81" y="f82"/>
                </a:cxn>
              </a:cxnLst>
              <a:rect l="f77" t="f80" r="f78" b="f79"/>
              <a:pathLst>
                <a:path w="16" h="31">
                  <a:moveTo>
                    <a:pt x="f5" y="f8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5"/>
                    <a:pt x="f16" y="f5"/>
                    <a:pt x="f17" y="f9"/>
                  </a:cubicBezTo>
                  <a:cubicBezTo>
                    <a:pt x="f6" y="f18"/>
                    <a:pt x="f6" y="f14"/>
                    <a:pt x="f19" y="f16"/>
                  </a:cubicBezTo>
                  <a:cubicBezTo>
                    <a:pt x="f19" y="f16"/>
                    <a:pt x="f19" y="f16"/>
                    <a:pt x="f19" y="f16"/>
                  </a:cubicBezTo>
                  <a:cubicBezTo>
                    <a:pt x="f12" y="f19"/>
                    <a:pt x="f20" y="f21"/>
                    <a:pt x="f20" y="f22"/>
                  </a:cubicBezTo>
                  <a:cubicBezTo>
                    <a:pt x="f16" y="f7"/>
                    <a:pt x="f14" y="f23"/>
                    <a:pt x="f11" y="f23"/>
                  </a:cubicBezTo>
                  <a:cubicBezTo>
                    <a:pt x="f15" y="f23"/>
                    <a:pt x="f15" y="f22"/>
                    <a:pt x="f5" y="f8"/>
                  </a:cubicBezTo>
                  <a:close/>
                </a:path>
              </a:pathLst>
            </a:custGeom>
            <a:solidFill>
              <a:srgbClr val="4A255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8" name="Freeform 840">
              <a:extLst>
                <a:ext uri="{FF2B5EF4-FFF2-40B4-BE49-F238E27FC236}">
                  <a16:creationId xmlns:a16="http://schemas.microsoft.com/office/drawing/2014/main" id="{9506306D-216E-12A8-D3F1-EE70BB3B0A30}"/>
                </a:ext>
              </a:extLst>
            </p:cNvPr>
            <p:cNvSpPr/>
            <p:nvPr/>
          </p:nvSpPr>
          <p:spPr>
            <a:xfrm>
              <a:off x="6299201" y="4716466"/>
              <a:ext cx="30166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1"/>
                <a:gd name="f8" fmla="val 10"/>
                <a:gd name="f9" fmla="val 12"/>
                <a:gd name="f10" fmla="val 9"/>
                <a:gd name="f11" fmla="val 15"/>
                <a:gd name="f12" fmla="val 11"/>
                <a:gd name="f13" fmla="val 18"/>
                <a:gd name="f14" fmla="val 22"/>
                <a:gd name="f15" fmla="val 25"/>
                <a:gd name="f16" fmla="val 27"/>
                <a:gd name="f17" fmla="val 29"/>
                <a:gd name="f18" fmla="val 8"/>
                <a:gd name="f19" fmla="val 5"/>
                <a:gd name="f20" fmla="val 3"/>
                <a:gd name="f21" fmla="val 30"/>
                <a:gd name="f22" fmla="val 1"/>
                <a:gd name="f23" fmla="val 28"/>
                <a:gd name="f24" fmla="val 26"/>
                <a:gd name="f25" fmla="val 23"/>
                <a:gd name="f26" fmla="val 2"/>
                <a:gd name="f27" fmla="val 21"/>
                <a:gd name="f28" fmla="val 16"/>
                <a:gd name="f29" fmla="val 4"/>
                <a:gd name="f30" fmla="val 14"/>
                <a:gd name="f31" fmla="val 7"/>
                <a:gd name="f32" fmla="+- 0 0 -90"/>
                <a:gd name="f33" fmla="*/ f3 1 13"/>
                <a:gd name="f34" fmla="*/ f4 1 31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13"/>
                <a:gd name="f43" fmla="*/ f39 1 31"/>
                <a:gd name="f44" fmla="*/ 10 f40 1"/>
                <a:gd name="f45" fmla="*/ 12 f39 1"/>
                <a:gd name="f46" fmla="*/ 12 f40 1"/>
                <a:gd name="f47" fmla="*/ 22 f39 1"/>
                <a:gd name="f48" fmla="*/ 29 f39 1"/>
                <a:gd name="f49" fmla="*/ 3 f40 1"/>
                <a:gd name="f50" fmla="*/ 30 f39 1"/>
                <a:gd name="f51" fmla="*/ 1 f40 1"/>
                <a:gd name="f52" fmla="*/ 23 f39 1"/>
                <a:gd name="f53" fmla="*/ 16 f39 1"/>
                <a:gd name="f54" fmla="*/ 11 f39 1"/>
                <a:gd name="f55" fmla="*/ 5 f40 1"/>
                <a:gd name="f56" fmla="*/ 1 f39 1"/>
                <a:gd name="f57" fmla="*/ 5 f39 1"/>
                <a:gd name="f58" fmla="+- f41 0 f1"/>
                <a:gd name="f59" fmla="*/ f44 1 13"/>
                <a:gd name="f60" fmla="*/ f45 1 31"/>
                <a:gd name="f61" fmla="*/ f46 1 13"/>
                <a:gd name="f62" fmla="*/ f47 1 31"/>
                <a:gd name="f63" fmla="*/ f48 1 31"/>
                <a:gd name="f64" fmla="*/ f49 1 13"/>
                <a:gd name="f65" fmla="*/ f50 1 31"/>
                <a:gd name="f66" fmla="*/ f51 1 13"/>
                <a:gd name="f67" fmla="*/ f52 1 31"/>
                <a:gd name="f68" fmla="*/ f53 1 31"/>
                <a:gd name="f69" fmla="*/ f54 1 31"/>
                <a:gd name="f70" fmla="*/ f55 1 13"/>
                <a:gd name="f71" fmla="*/ f56 1 31"/>
                <a:gd name="f72" fmla="*/ f57 1 31"/>
                <a:gd name="f73" fmla="*/ 0 1 f42"/>
                <a:gd name="f74" fmla="*/ f36 1 f42"/>
                <a:gd name="f75" fmla="*/ 0 1 f43"/>
                <a:gd name="f76" fmla="*/ f37 1 f43"/>
                <a:gd name="f77" fmla="*/ f59 1 f42"/>
                <a:gd name="f78" fmla="*/ f60 1 f43"/>
                <a:gd name="f79" fmla="*/ f61 1 f42"/>
                <a:gd name="f80" fmla="*/ f62 1 f43"/>
                <a:gd name="f81" fmla="*/ f63 1 f43"/>
                <a:gd name="f82" fmla="*/ f64 1 f42"/>
                <a:gd name="f83" fmla="*/ f65 1 f43"/>
                <a:gd name="f84" fmla="*/ f66 1 f42"/>
                <a:gd name="f85" fmla="*/ f67 1 f43"/>
                <a:gd name="f86" fmla="*/ f68 1 f43"/>
                <a:gd name="f87" fmla="*/ f69 1 f43"/>
                <a:gd name="f88" fmla="*/ f70 1 f42"/>
                <a:gd name="f89" fmla="*/ f71 1 f43"/>
                <a:gd name="f90" fmla="*/ f72 1 f43"/>
                <a:gd name="f91" fmla="*/ f73 f33 1"/>
                <a:gd name="f92" fmla="*/ f74 f33 1"/>
                <a:gd name="f93" fmla="*/ f76 f34 1"/>
                <a:gd name="f94" fmla="*/ f75 f34 1"/>
                <a:gd name="f95" fmla="*/ f77 f33 1"/>
                <a:gd name="f96" fmla="*/ f78 f34 1"/>
                <a:gd name="f97" fmla="*/ f79 f33 1"/>
                <a:gd name="f98" fmla="*/ f80 f34 1"/>
                <a:gd name="f99" fmla="*/ f81 f34 1"/>
                <a:gd name="f100" fmla="*/ f82 f33 1"/>
                <a:gd name="f101" fmla="*/ f83 f34 1"/>
                <a:gd name="f102" fmla="*/ f84 f33 1"/>
                <a:gd name="f103" fmla="*/ f85 f34 1"/>
                <a:gd name="f104" fmla="*/ f86 f34 1"/>
                <a:gd name="f105" fmla="*/ f87 f34 1"/>
                <a:gd name="f106" fmla="*/ f88 f33 1"/>
                <a:gd name="f107" fmla="*/ f89 f34 1"/>
                <a:gd name="f108" fmla="*/ f90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5" y="f99"/>
                </a:cxn>
                <a:cxn ang="f58">
                  <a:pos x="f100" y="f101"/>
                </a:cxn>
                <a:cxn ang="f58">
                  <a:pos x="f102" y="f103"/>
                </a:cxn>
                <a:cxn ang="f58">
                  <a:pos x="f100" y="f104"/>
                </a:cxn>
                <a:cxn ang="f58">
                  <a:pos x="f100" y="f105"/>
                </a:cxn>
                <a:cxn ang="f58">
                  <a:pos x="f106" y="f107"/>
                </a:cxn>
                <a:cxn ang="f58">
                  <a:pos x="f95" y="f108"/>
                </a:cxn>
                <a:cxn ang="f58">
                  <a:pos x="f95" y="f96"/>
                </a:cxn>
              </a:cxnLst>
              <a:rect l="f91" t="f94" r="f92" b="f93"/>
              <a:pathLst>
                <a:path w="13" h="31">
                  <a:moveTo>
                    <a:pt x="f8" y="f9"/>
                  </a:moveTo>
                  <a:cubicBezTo>
                    <a:pt x="f10" y="f11"/>
                    <a:pt x="f12" y="f13"/>
                    <a:pt x="f9" y="f14"/>
                  </a:cubicBezTo>
                  <a:cubicBezTo>
                    <a:pt x="f6" y="f15"/>
                    <a:pt x="f9" y="f16"/>
                    <a:pt x="f8" y="f17"/>
                  </a:cubicBezTo>
                  <a:cubicBezTo>
                    <a:pt x="f18" y="f7"/>
                    <a:pt x="f19" y="f7"/>
                    <a:pt x="f20" y="f21"/>
                  </a:cubicBezTo>
                  <a:cubicBezTo>
                    <a:pt x="f22" y="f23"/>
                    <a:pt x="f22" y="f24"/>
                    <a:pt x="f22" y="f25"/>
                  </a:cubicBezTo>
                  <a:cubicBezTo>
                    <a:pt x="f26" y="f27"/>
                    <a:pt x="f26" y="f13"/>
                    <a:pt x="f20" y="f28"/>
                  </a:cubicBezTo>
                  <a:cubicBezTo>
                    <a:pt x="f29" y="f30"/>
                    <a:pt x="f19" y="f30"/>
                    <a:pt x="f20" y="f12"/>
                  </a:cubicBezTo>
                  <a:cubicBezTo>
                    <a:pt x="f5" y="f18"/>
                    <a:pt x="f26" y="f26"/>
                    <a:pt x="f19" y="f22"/>
                  </a:cubicBezTo>
                  <a:cubicBezTo>
                    <a:pt x="f10" y="f5"/>
                    <a:pt x="f8" y="f26"/>
                    <a:pt x="f8" y="f19"/>
                  </a:cubicBezTo>
                  <a:cubicBezTo>
                    <a:pt x="f8" y="f31"/>
                    <a:pt x="f8" y="f10"/>
                    <a:pt x="f8" y="f9"/>
                  </a:cubicBezTo>
                  <a:close/>
                </a:path>
              </a:pathLst>
            </a:custGeom>
            <a:solidFill>
              <a:srgbClr val="4D27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9" name="Freeform 841">
              <a:extLst>
                <a:ext uri="{FF2B5EF4-FFF2-40B4-BE49-F238E27FC236}">
                  <a16:creationId xmlns:a16="http://schemas.microsoft.com/office/drawing/2014/main" id="{858F4BB1-C264-E63B-0A7B-8974D7B496A2}"/>
                </a:ext>
              </a:extLst>
            </p:cNvPr>
            <p:cNvSpPr/>
            <p:nvPr/>
          </p:nvSpPr>
          <p:spPr>
            <a:xfrm>
              <a:off x="6559548" y="4625977"/>
              <a:ext cx="38103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8"/>
                <a:gd name="f8" fmla="val 12"/>
                <a:gd name="f9" fmla="val 15"/>
                <a:gd name="f10" fmla="val 11"/>
                <a:gd name="f11" fmla="val 6"/>
                <a:gd name="f12" fmla="val 7"/>
                <a:gd name="f13" fmla="val 2"/>
                <a:gd name="f14" fmla="val 5"/>
                <a:gd name="f15" fmla="val 8"/>
                <a:gd name="f16" fmla="val 1"/>
                <a:gd name="f17" fmla="+- 0 0 -90"/>
                <a:gd name="f18" fmla="*/ f3 1 16"/>
                <a:gd name="f19" fmla="*/ f4 1 1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18"/>
                <a:gd name="f29" fmla="*/ 16 f25 1"/>
                <a:gd name="f30" fmla="*/ 12 f24 1"/>
                <a:gd name="f31" fmla="*/ 11 f25 1"/>
                <a:gd name="f32" fmla="*/ 18 f24 1"/>
                <a:gd name="f33" fmla="*/ 0 f25 1"/>
                <a:gd name="f34" fmla="*/ 7 f24 1"/>
                <a:gd name="f35" fmla="*/ 8 f25 1"/>
                <a:gd name="f36" fmla="*/ 1 f24 1"/>
                <a:gd name="f37" fmla="+- f26 0 f1"/>
                <a:gd name="f38" fmla="*/ f29 1 16"/>
                <a:gd name="f39" fmla="*/ f30 1 18"/>
                <a:gd name="f40" fmla="*/ f31 1 16"/>
                <a:gd name="f41" fmla="*/ f32 1 18"/>
                <a:gd name="f42" fmla="*/ f33 1 16"/>
                <a:gd name="f43" fmla="*/ f34 1 18"/>
                <a:gd name="f44" fmla="*/ f35 1 16"/>
                <a:gd name="f45" fmla="*/ f36 1 18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6" h="18">
                  <a:moveTo>
                    <a:pt x="f6" y="f8"/>
                  </a:moveTo>
                  <a:cubicBezTo>
                    <a:pt x="f6" y="f9"/>
                    <a:pt x="f9" y="f7"/>
                    <a:pt x="f10" y="f7"/>
                  </a:cubicBezTo>
                  <a:cubicBezTo>
                    <a:pt x="f11" y="f7"/>
                    <a:pt x="f5" y="f10"/>
                    <a:pt x="f5" y="f12"/>
                  </a:cubicBezTo>
                  <a:cubicBezTo>
                    <a:pt x="f5" y="f13"/>
                    <a:pt x="f14" y="f13"/>
                    <a:pt x="f15" y="f16"/>
                  </a:cubicBezTo>
                  <a:cubicBezTo>
                    <a:pt x="f10" y="f5"/>
                    <a:pt x="f6" y="f12"/>
                    <a:pt x="f6" y="f8"/>
                  </a:cubicBezTo>
                  <a:close/>
                </a:path>
              </a:pathLst>
            </a:custGeom>
            <a:solidFill>
              <a:srgbClr val="F7C9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0" name="Freeform 842">
              <a:extLst>
                <a:ext uri="{FF2B5EF4-FFF2-40B4-BE49-F238E27FC236}">
                  <a16:creationId xmlns:a16="http://schemas.microsoft.com/office/drawing/2014/main" id="{AD4A4E6D-B5F8-3585-141E-E6CEF643A0AA}"/>
                </a:ext>
              </a:extLst>
            </p:cNvPr>
            <p:cNvSpPr/>
            <p:nvPr/>
          </p:nvSpPr>
          <p:spPr>
            <a:xfrm>
              <a:off x="6061072" y="5019681"/>
              <a:ext cx="42867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5"/>
                <a:gd name="f8" fmla="val 7"/>
                <a:gd name="f9" fmla="val 14"/>
                <a:gd name="f10" fmla="val 3"/>
                <a:gd name="f11" fmla="val 10"/>
                <a:gd name="f12" fmla="val 13"/>
                <a:gd name="f13" fmla="val 5"/>
                <a:gd name="f14" fmla="val 1"/>
                <a:gd name="f15" fmla="val 2"/>
                <a:gd name="f16" fmla="+- 0 0 -90"/>
                <a:gd name="f17" fmla="*/ f3 1 18"/>
                <a:gd name="f18" fmla="*/ f4 1 15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8"/>
                <a:gd name="f27" fmla="*/ f23 1 15"/>
                <a:gd name="f28" fmla="*/ 7 f24 1"/>
                <a:gd name="f29" fmla="*/ 0 f23 1"/>
                <a:gd name="f30" fmla="*/ 18 f24 1"/>
                <a:gd name="f31" fmla="*/ 7 f23 1"/>
                <a:gd name="f32" fmla="*/ 10 f24 1"/>
                <a:gd name="f33" fmla="*/ 15 f23 1"/>
                <a:gd name="f34" fmla="*/ 0 f24 1"/>
                <a:gd name="f35" fmla="*/ 5 f23 1"/>
                <a:gd name="f36" fmla="+- f25 0 f1"/>
                <a:gd name="f37" fmla="*/ f28 1 18"/>
                <a:gd name="f38" fmla="*/ f29 1 15"/>
                <a:gd name="f39" fmla="*/ f30 1 18"/>
                <a:gd name="f40" fmla="*/ f31 1 15"/>
                <a:gd name="f41" fmla="*/ f32 1 18"/>
                <a:gd name="f42" fmla="*/ f33 1 15"/>
                <a:gd name="f43" fmla="*/ f34 1 18"/>
                <a:gd name="f44" fmla="*/ f35 1 15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8" h="15">
                  <a:moveTo>
                    <a:pt x="f8" y="f5"/>
                  </a:moveTo>
                  <a:cubicBezTo>
                    <a:pt x="f9" y="f5"/>
                    <a:pt x="f6" y="f10"/>
                    <a:pt x="f6" y="f8"/>
                  </a:cubicBezTo>
                  <a:cubicBezTo>
                    <a:pt x="f6" y="f11"/>
                    <a:pt x="f12" y="f9"/>
                    <a:pt x="f11" y="f7"/>
                  </a:cubicBezTo>
                  <a:cubicBezTo>
                    <a:pt x="f13" y="f7"/>
                    <a:pt x="f5" y="f11"/>
                    <a:pt x="f5" y="f13"/>
                  </a:cubicBezTo>
                  <a:cubicBezTo>
                    <a:pt x="f5" y="f14"/>
                    <a:pt x="f15" y="f5"/>
                    <a:pt x="f8" y="f5"/>
                  </a:cubicBezTo>
                  <a:close/>
                </a:path>
              </a:pathLst>
            </a:custGeom>
            <a:solidFill>
              <a:srgbClr val="F8CC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1" name="Freeform 843">
              <a:extLst>
                <a:ext uri="{FF2B5EF4-FFF2-40B4-BE49-F238E27FC236}">
                  <a16:creationId xmlns:a16="http://schemas.microsoft.com/office/drawing/2014/main" id="{32F71BF4-0722-8DE3-E62A-301279757BD7}"/>
                </a:ext>
              </a:extLst>
            </p:cNvPr>
            <p:cNvSpPr/>
            <p:nvPr/>
          </p:nvSpPr>
          <p:spPr>
            <a:xfrm>
              <a:off x="6315075" y="4848231"/>
              <a:ext cx="36511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8"/>
                <a:gd name="f8" fmla="val 10"/>
                <a:gd name="f9" fmla="val 13"/>
                <a:gd name="f10" fmla="val 1"/>
                <a:gd name="f11" fmla="val 5"/>
                <a:gd name="f12" fmla="val 12"/>
                <a:gd name="f13" fmla="val 11"/>
                <a:gd name="f14" fmla="val 7"/>
                <a:gd name="f15" fmla="val 17"/>
                <a:gd name="f16" fmla="val 3"/>
                <a:gd name="f17" fmla="val 9"/>
                <a:gd name="f18" fmla="+- 0 0 -90"/>
                <a:gd name="f19" fmla="*/ f3 1 15"/>
                <a:gd name="f20" fmla="*/ f4 1 18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5"/>
                <a:gd name="f29" fmla="*/ f25 1 18"/>
                <a:gd name="f30" fmla="*/ 10 f26 1"/>
                <a:gd name="f31" fmla="*/ 0 f25 1"/>
                <a:gd name="f32" fmla="*/ 15 f26 1"/>
                <a:gd name="f33" fmla="*/ 5 f25 1"/>
                <a:gd name="f34" fmla="*/ 7 f26 1"/>
                <a:gd name="f35" fmla="*/ 17 f25 1"/>
                <a:gd name="f36" fmla="*/ 1 f26 1"/>
                <a:gd name="f37" fmla="*/ 9 f25 1"/>
                <a:gd name="f38" fmla="+- f27 0 f1"/>
                <a:gd name="f39" fmla="*/ f30 1 15"/>
                <a:gd name="f40" fmla="*/ f31 1 18"/>
                <a:gd name="f41" fmla="*/ f32 1 15"/>
                <a:gd name="f42" fmla="*/ f33 1 18"/>
                <a:gd name="f43" fmla="*/ f34 1 15"/>
                <a:gd name="f44" fmla="*/ f35 1 18"/>
                <a:gd name="f45" fmla="*/ f36 1 15"/>
                <a:gd name="f46" fmla="*/ f37 1 18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5" h="18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13" y="f7"/>
                    <a:pt x="f14" y="f15"/>
                  </a:cubicBezTo>
                  <a:cubicBezTo>
                    <a:pt x="f16" y="f15"/>
                    <a:pt x="f10" y="f9"/>
                    <a:pt x="f10" y="f17"/>
                  </a:cubicBezTo>
                  <a:cubicBezTo>
                    <a:pt x="f5" y="f11"/>
                    <a:pt x="f11" y="f5"/>
                    <a:pt x="f8" y="f5"/>
                  </a:cubicBezTo>
                  <a:close/>
                </a:path>
              </a:pathLst>
            </a:custGeom>
            <a:solidFill>
              <a:srgbClr val="76B5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2" name="Freeform 844">
              <a:extLst>
                <a:ext uri="{FF2B5EF4-FFF2-40B4-BE49-F238E27FC236}">
                  <a16:creationId xmlns:a16="http://schemas.microsoft.com/office/drawing/2014/main" id="{ECFF2B97-2469-C10B-F3D2-8F11A37B94EC}"/>
                </a:ext>
              </a:extLst>
            </p:cNvPr>
            <p:cNvSpPr/>
            <p:nvPr/>
          </p:nvSpPr>
          <p:spPr>
            <a:xfrm>
              <a:off x="5986467" y="5059366"/>
              <a:ext cx="42867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4"/>
                <a:gd name="f8" fmla="val 11"/>
                <a:gd name="f9" fmla="val 7"/>
                <a:gd name="f10" fmla="val 2"/>
                <a:gd name="f11" fmla="val 1"/>
                <a:gd name="f12" fmla="val 8"/>
                <a:gd name="f13" fmla="val 5"/>
                <a:gd name="f14" fmla="val 6"/>
                <a:gd name="f15" fmla="val 9"/>
                <a:gd name="f16" fmla="val 13"/>
                <a:gd name="f17" fmla="+- 0 0 -90"/>
                <a:gd name="f18" fmla="*/ f3 1 18"/>
                <a:gd name="f19" fmla="*/ f4 1 1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8"/>
                <a:gd name="f28" fmla="*/ f24 1 14"/>
                <a:gd name="f29" fmla="*/ 11 f25 1"/>
                <a:gd name="f30" fmla="*/ 14 f24 1"/>
                <a:gd name="f31" fmla="*/ 1 f25 1"/>
                <a:gd name="f32" fmla="*/ 8 f24 1"/>
                <a:gd name="f33" fmla="*/ 9 f25 1"/>
                <a:gd name="f34" fmla="*/ 0 f24 1"/>
                <a:gd name="f35" fmla="*/ 18 f25 1"/>
                <a:gd name="f36" fmla="*/ 9 f24 1"/>
                <a:gd name="f37" fmla="+- f26 0 f1"/>
                <a:gd name="f38" fmla="*/ f29 1 18"/>
                <a:gd name="f39" fmla="*/ f30 1 14"/>
                <a:gd name="f40" fmla="*/ f31 1 18"/>
                <a:gd name="f41" fmla="*/ f32 1 14"/>
                <a:gd name="f42" fmla="*/ f33 1 18"/>
                <a:gd name="f43" fmla="*/ f34 1 14"/>
                <a:gd name="f44" fmla="*/ f35 1 18"/>
                <a:gd name="f45" fmla="*/ f36 1 14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8" h="14">
                  <a:moveTo>
                    <a:pt x="f8" y="f7"/>
                  </a:moveTo>
                  <a:cubicBezTo>
                    <a:pt x="f9" y="f7"/>
                    <a:pt x="f10" y="f7"/>
                    <a:pt x="f11" y="f12"/>
                  </a:cubicBezTo>
                  <a:cubicBezTo>
                    <a:pt x="f5" y="f13"/>
                    <a:pt x="f14" y="f5"/>
                    <a:pt x="f15" y="f5"/>
                  </a:cubicBezTo>
                  <a:cubicBezTo>
                    <a:pt x="f16" y="f5"/>
                    <a:pt x="f6" y="f13"/>
                    <a:pt x="f6" y="f15"/>
                  </a:cubicBezTo>
                  <a:cubicBezTo>
                    <a:pt x="f6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207A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3" name="Freeform 845">
              <a:extLst>
                <a:ext uri="{FF2B5EF4-FFF2-40B4-BE49-F238E27FC236}">
                  <a16:creationId xmlns:a16="http://schemas.microsoft.com/office/drawing/2014/main" id="{ED9B1D7F-3F1C-7524-B67A-4134A51542BB}"/>
                </a:ext>
              </a:extLst>
            </p:cNvPr>
            <p:cNvSpPr/>
            <p:nvPr/>
          </p:nvSpPr>
          <p:spPr>
            <a:xfrm>
              <a:off x="5819771" y="4371975"/>
              <a:ext cx="38103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0"/>
                <a:gd name="f8" fmla="val 8"/>
                <a:gd name="f9" fmla="val 5"/>
                <a:gd name="f10" fmla="val 1"/>
                <a:gd name="f11" fmla="val 3"/>
                <a:gd name="f12" fmla="val 4"/>
                <a:gd name="f13" fmla="val 7"/>
                <a:gd name="f14" fmla="val 9"/>
                <a:gd name="f15" fmla="val 2"/>
                <a:gd name="f16" fmla="val 10"/>
                <a:gd name="f17" fmla="val 11"/>
                <a:gd name="f18" fmla="val 12"/>
                <a:gd name="f19" fmla="val 6"/>
                <a:gd name="f20" fmla="val 14"/>
                <a:gd name="f21" fmla="val 13"/>
                <a:gd name="f22" fmla="val 18"/>
                <a:gd name="f23" fmla="val 15"/>
                <a:gd name="f24" fmla="+- 0 0 -90"/>
                <a:gd name="f25" fmla="*/ f3 1 16"/>
                <a:gd name="f26" fmla="*/ f4 1 2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6"/>
                <a:gd name="f35" fmla="*/ f31 1 20"/>
                <a:gd name="f36" fmla="*/ 0 f32 1"/>
                <a:gd name="f37" fmla="*/ 8 f31 1"/>
                <a:gd name="f38" fmla="*/ 4 f32 1"/>
                <a:gd name="f39" fmla="*/ 1 f31 1"/>
                <a:gd name="f40" fmla="*/ 10 f32 1"/>
                <a:gd name="f41" fmla="*/ 4 f31 1"/>
                <a:gd name="f42" fmla="*/ 12 f32 1"/>
                <a:gd name="f43" fmla="*/ 6 f31 1"/>
                <a:gd name="f44" fmla="*/ 14 f32 1"/>
                <a:gd name="f45" fmla="*/ 16 f31 1"/>
                <a:gd name="f46" fmla="*/ 6 f32 1"/>
                <a:gd name="f47" fmla="*/ 18 f31 1"/>
                <a:gd name="f48" fmla="*/ 1 f32 1"/>
                <a:gd name="f49" fmla="*/ 11 f31 1"/>
                <a:gd name="f50" fmla="+- f33 0 f1"/>
                <a:gd name="f51" fmla="*/ f36 1 16"/>
                <a:gd name="f52" fmla="*/ f37 1 20"/>
                <a:gd name="f53" fmla="*/ f38 1 16"/>
                <a:gd name="f54" fmla="*/ f39 1 20"/>
                <a:gd name="f55" fmla="*/ f40 1 16"/>
                <a:gd name="f56" fmla="*/ f41 1 20"/>
                <a:gd name="f57" fmla="*/ f42 1 16"/>
                <a:gd name="f58" fmla="*/ f43 1 20"/>
                <a:gd name="f59" fmla="*/ f44 1 16"/>
                <a:gd name="f60" fmla="*/ f45 1 20"/>
                <a:gd name="f61" fmla="*/ f46 1 16"/>
                <a:gd name="f62" fmla="*/ f47 1 20"/>
                <a:gd name="f63" fmla="*/ f48 1 16"/>
                <a:gd name="f64" fmla="*/ f49 1 20"/>
                <a:gd name="f65" fmla="*/ 0 1 f34"/>
                <a:gd name="f66" fmla="*/ f28 1 f34"/>
                <a:gd name="f67" fmla="*/ 0 1 f35"/>
                <a:gd name="f68" fmla="*/ f29 1 f35"/>
                <a:gd name="f69" fmla="*/ f51 1 f34"/>
                <a:gd name="f70" fmla="*/ f52 1 f35"/>
                <a:gd name="f71" fmla="*/ f53 1 f34"/>
                <a:gd name="f72" fmla="*/ f54 1 f35"/>
                <a:gd name="f73" fmla="*/ f55 1 f34"/>
                <a:gd name="f74" fmla="*/ f56 1 f35"/>
                <a:gd name="f75" fmla="*/ f57 1 f34"/>
                <a:gd name="f76" fmla="*/ f58 1 f35"/>
                <a:gd name="f77" fmla="*/ f59 1 f34"/>
                <a:gd name="f78" fmla="*/ f60 1 f35"/>
                <a:gd name="f79" fmla="*/ f61 1 f34"/>
                <a:gd name="f80" fmla="*/ f62 1 f35"/>
                <a:gd name="f81" fmla="*/ f63 1 f34"/>
                <a:gd name="f82" fmla="*/ f64 1 f35"/>
                <a:gd name="f83" fmla="*/ f65 f25 1"/>
                <a:gd name="f84" fmla="*/ f66 f25 1"/>
                <a:gd name="f85" fmla="*/ f68 f26 1"/>
                <a:gd name="f86" fmla="*/ f67 f26 1"/>
                <a:gd name="f87" fmla="*/ f69 f25 1"/>
                <a:gd name="f88" fmla="*/ f70 f26 1"/>
                <a:gd name="f89" fmla="*/ f71 f25 1"/>
                <a:gd name="f90" fmla="*/ f72 f26 1"/>
                <a:gd name="f91" fmla="*/ f73 f25 1"/>
                <a:gd name="f92" fmla="*/ f74 f26 1"/>
                <a:gd name="f93" fmla="*/ f75 f25 1"/>
                <a:gd name="f94" fmla="*/ f76 f26 1"/>
                <a:gd name="f95" fmla="*/ f77 f25 1"/>
                <a:gd name="f96" fmla="*/ f78 f26 1"/>
                <a:gd name="f97" fmla="*/ f79 f25 1"/>
                <a:gd name="f98" fmla="*/ f80 f26 1"/>
                <a:gd name="f99" fmla="*/ f81 f25 1"/>
                <a:gd name="f100" fmla="*/ f82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91" y="f92"/>
                </a:cxn>
                <a:cxn ang="f50">
                  <a:pos x="f93" y="f94"/>
                </a:cxn>
                <a:cxn ang="f50">
                  <a:pos x="f95" y="f96"/>
                </a:cxn>
                <a:cxn ang="f50">
                  <a:pos x="f97" y="f98"/>
                </a:cxn>
                <a:cxn ang="f50">
                  <a:pos x="f99" y="f100"/>
                </a:cxn>
                <a:cxn ang="f50">
                  <a:pos x="f87" y="f88"/>
                </a:cxn>
              </a:cxnLst>
              <a:rect l="f83" t="f86" r="f84" b="f85"/>
              <a:pathLst>
                <a:path w="16" h="20">
                  <a:moveTo>
                    <a:pt x="f5" y="f8"/>
                  </a:moveTo>
                  <a:cubicBezTo>
                    <a:pt x="f5" y="f9"/>
                    <a:pt x="f10" y="f11"/>
                    <a:pt x="f12" y="f10"/>
                  </a:cubicBezTo>
                  <a:cubicBezTo>
                    <a:pt x="f13" y="f5"/>
                    <a:pt x="f14" y="f15"/>
                    <a:pt x="f16" y="f12"/>
                  </a:cubicBezTo>
                  <a:cubicBezTo>
                    <a:pt x="f17" y="f12"/>
                    <a:pt x="f17" y="f9"/>
                    <a:pt x="f18" y="f19"/>
                  </a:cubicBezTo>
                  <a:cubicBezTo>
                    <a:pt x="f20" y="f8"/>
                    <a:pt x="f6" y="f18"/>
                    <a:pt x="f20" y="f6"/>
                  </a:cubicBezTo>
                  <a:cubicBezTo>
                    <a:pt x="f21" y="f7"/>
                    <a:pt x="f14" y="f22"/>
                    <a:pt x="f19" y="f22"/>
                  </a:cubicBezTo>
                  <a:cubicBezTo>
                    <a:pt x="f15" y="f22"/>
                    <a:pt x="f10" y="f23"/>
                    <a:pt x="f10" y="f17"/>
                  </a:cubicBezTo>
                  <a:cubicBezTo>
                    <a:pt x="f10" y="f16"/>
                    <a:pt x="f5" y="f14"/>
                    <a:pt x="f5" y="f8"/>
                  </a:cubicBezTo>
                  <a:close/>
                </a:path>
              </a:pathLst>
            </a:custGeom>
            <a:solidFill>
              <a:srgbClr val="72B3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4" name="Freeform 846">
              <a:extLst>
                <a:ext uri="{FF2B5EF4-FFF2-40B4-BE49-F238E27FC236}">
                  <a16:creationId xmlns:a16="http://schemas.microsoft.com/office/drawing/2014/main" id="{F9A95CBD-D7F2-A997-5101-5E2B658C3C6B}"/>
                </a:ext>
              </a:extLst>
            </p:cNvPr>
            <p:cNvSpPr/>
            <p:nvPr/>
          </p:nvSpPr>
          <p:spPr>
            <a:xfrm>
              <a:off x="6764338" y="4975232"/>
              <a:ext cx="33339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9"/>
                <a:gd name="f8" fmla="val 10"/>
                <a:gd name="f9" fmla="val 1"/>
                <a:gd name="f10" fmla="val 6"/>
                <a:gd name="f11" fmla="val 9"/>
                <a:gd name="f12" fmla="val 5"/>
                <a:gd name="f13" fmla="val 8"/>
                <a:gd name="f14" fmla="val 13"/>
                <a:gd name="f15" fmla="val 18"/>
                <a:gd name="f16" fmla="+- 0 0 -90"/>
                <a:gd name="f17" fmla="*/ f3 1 14"/>
                <a:gd name="f18" fmla="*/ f4 1 1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9"/>
                <a:gd name="f28" fmla="*/ 0 f24 1"/>
                <a:gd name="f29" fmla="*/ 10 f23 1"/>
                <a:gd name="f30" fmla="*/ 6 f24 1"/>
                <a:gd name="f31" fmla="*/ 0 f23 1"/>
                <a:gd name="f32" fmla="*/ 14 f24 1"/>
                <a:gd name="f33" fmla="*/ 8 f23 1"/>
                <a:gd name="f34" fmla="*/ 5 f24 1"/>
                <a:gd name="f35" fmla="*/ 19 f23 1"/>
                <a:gd name="f36" fmla="+- f25 0 f1"/>
                <a:gd name="f37" fmla="*/ f28 1 14"/>
                <a:gd name="f38" fmla="*/ f29 1 19"/>
                <a:gd name="f39" fmla="*/ f30 1 14"/>
                <a:gd name="f40" fmla="*/ f31 1 19"/>
                <a:gd name="f41" fmla="*/ f32 1 14"/>
                <a:gd name="f42" fmla="*/ f33 1 19"/>
                <a:gd name="f43" fmla="*/ f34 1 14"/>
                <a:gd name="f44" fmla="*/ f35 1 1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4" h="19">
                  <a:moveTo>
                    <a:pt x="f5" y="f8"/>
                  </a:moveTo>
                  <a:cubicBezTo>
                    <a:pt x="f9" y="f10"/>
                    <a:pt x="f9" y="f9"/>
                    <a:pt x="f10" y="f5"/>
                  </a:cubicBezTo>
                  <a:cubicBezTo>
                    <a:pt x="f11" y="f5"/>
                    <a:pt x="f6" y="f12"/>
                    <a:pt x="f6" y="f13"/>
                  </a:cubicBezTo>
                  <a:cubicBezTo>
                    <a:pt x="f6" y="f14"/>
                    <a:pt x="f11" y="f7"/>
                    <a:pt x="f12" y="f7"/>
                  </a:cubicBezTo>
                  <a:cubicBezTo>
                    <a:pt x="f5" y="f15"/>
                    <a:pt x="f9" y="f6"/>
                    <a:pt x="f5" y="f8"/>
                  </a:cubicBezTo>
                  <a:close/>
                </a:path>
              </a:pathLst>
            </a:custGeom>
            <a:solidFill>
              <a:srgbClr val="71B4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5" name="Freeform 847">
              <a:extLst>
                <a:ext uri="{FF2B5EF4-FFF2-40B4-BE49-F238E27FC236}">
                  <a16:creationId xmlns:a16="http://schemas.microsoft.com/office/drawing/2014/main" id="{24675338-927C-6E3C-AD62-AA0A2905A586}"/>
                </a:ext>
              </a:extLst>
            </p:cNvPr>
            <p:cNvSpPr/>
            <p:nvPr/>
          </p:nvSpPr>
          <p:spPr>
            <a:xfrm>
              <a:off x="6764338" y="4449763"/>
              <a:ext cx="42867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7"/>
                <a:gd name="f8" fmla="val 7"/>
                <a:gd name="f9" fmla="val 16"/>
                <a:gd name="f10" fmla="val 4"/>
                <a:gd name="f11" fmla="val 15"/>
                <a:gd name="f12" fmla="val 11"/>
                <a:gd name="f13" fmla="val 8"/>
                <a:gd name="f14" fmla="val 12"/>
                <a:gd name="f15" fmla="val 6"/>
                <a:gd name="f16" fmla="val 10"/>
                <a:gd name="f17" fmla="val 13"/>
                <a:gd name="f18" fmla="+- 0 0 -90"/>
                <a:gd name="f19" fmla="*/ f3 1 18"/>
                <a:gd name="f20" fmla="*/ f4 1 1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8"/>
                <a:gd name="f29" fmla="*/ f25 1 17"/>
                <a:gd name="f30" fmla="*/ 7 f26 1"/>
                <a:gd name="f31" fmla="*/ 16 f25 1"/>
                <a:gd name="f32" fmla="*/ 0 f26 1"/>
                <a:gd name="f33" fmla="*/ 11 f25 1"/>
                <a:gd name="f34" fmla="*/ 12 f26 1"/>
                <a:gd name="f35" fmla="*/ 0 f25 1"/>
                <a:gd name="f36" fmla="*/ 16 f26 1"/>
                <a:gd name="f37" fmla="*/ 10 f25 1"/>
                <a:gd name="f38" fmla="+- f27 0 f1"/>
                <a:gd name="f39" fmla="*/ f30 1 18"/>
                <a:gd name="f40" fmla="*/ f31 1 17"/>
                <a:gd name="f41" fmla="*/ f32 1 18"/>
                <a:gd name="f42" fmla="*/ f33 1 17"/>
                <a:gd name="f43" fmla="*/ f34 1 18"/>
                <a:gd name="f44" fmla="*/ f35 1 17"/>
                <a:gd name="f45" fmla="*/ f36 1 18"/>
                <a:gd name="f46" fmla="*/ f37 1 17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8" h="17">
                  <a:moveTo>
                    <a:pt x="f8" y="f9"/>
                  </a:moveTo>
                  <a:cubicBezTo>
                    <a:pt x="f10" y="f9"/>
                    <a:pt x="f5" y="f11"/>
                    <a:pt x="f5" y="f12"/>
                  </a:cubicBezTo>
                  <a:cubicBezTo>
                    <a:pt x="f5" y="f8"/>
                    <a:pt x="f13" y="f5"/>
                    <a:pt x="f14" y="f5"/>
                  </a:cubicBezTo>
                  <a:cubicBezTo>
                    <a:pt x="f6" y="f5"/>
                    <a:pt x="f11" y="f15"/>
                    <a:pt x="f9" y="f16"/>
                  </a:cubicBezTo>
                  <a:cubicBezTo>
                    <a:pt x="f7" y="f17"/>
                    <a:pt x="f14" y="f7"/>
                    <a:pt x="f8" y="f9"/>
                  </a:cubicBezTo>
                  <a:close/>
                </a:path>
              </a:pathLst>
            </a:custGeom>
            <a:solidFill>
              <a:srgbClr val="BC35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6" name="Freeform 848">
              <a:extLst>
                <a:ext uri="{FF2B5EF4-FFF2-40B4-BE49-F238E27FC236}">
                  <a16:creationId xmlns:a16="http://schemas.microsoft.com/office/drawing/2014/main" id="{3FD4BAAA-4EF7-3B8C-C6B9-ED132543FE8F}"/>
                </a:ext>
              </a:extLst>
            </p:cNvPr>
            <p:cNvSpPr/>
            <p:nvPr/>
          </p:nvSpPr>
          <p:spPr>
            <a:xfrm>
              <a:off x="6786567" y="5026027"/>
              <a:ext cx="33339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9"/>
                <a:gd name="f8" fmla="val 13"/>
                <a:gd name="f9" fmla="val 10"/>
                <a:gd name="f10" fmla="val 18"/>
                <a:gd name="f11" fmla="val 8"/>
                <a:gd name="f12" fmla="val 4"/>
                <a:gd name="f13" fmla="val 5"/>
                <a:gd name="f14" fmla="val 3"/>
                <a:gd name="f15" fmla="val 7"/>
                <a:gd name="f16" fmla="val 12"/>
                <a:gd name="f17" fmla="+- 0 0 -90"/>
                <a:gd name="f18" fmla="*/ f3 1 14"/>
                <a:gd name="f19" fmla="*/ f4 1 19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4"/>
                <a:gd name="f28" fmla="*/ f24 1 19"/>
                <a:gd name="f29" fmla="*/ 13 f25 1"/>
                <a:gd name="f30" fmla="*/ 10 f24 1"/>
                <a:gd name="f31" fmla="*/ 8 f25 1"/>
                <a:gd name="f32" fmla="*/ 19 f24 1"/>
                <a:gd name="f33" fmla="*/ 0 f25 1"/>
                <a:gd name="f34" fmla="*/ 7 f25 1"/>
                <a:gd name="f35" fmla="*/ 0 f24 1"/>
                <a:gd name="f36" fmla="+- f26 0 f1"/>
                <a:gd name="f37" fmla="*/ f29 1 14"/>
                <a:gd name="f38" fmla="*/ f30 1 19"/>
                <a:gd name="f39" fmla="*/ f31 1 14"/>
                <a:gd name="f40" fmla="*/ f32 1 19"/>
                <a:gd name="f41" fmla="*/ f33 1 14"/>
                <a:gd name="f42" fmla="*/ f34 1 14"/>
                <a:gd name="f43" fmla="*/ f35 1 19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7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8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0"/>
                </a:cxn>
                <a:cxn ang="f36">
                  <a:pos x="f64" y="f65"/>
                </a:cxn>
                <a:cxn ang="f36">
                  <a:pos x="f59" y="f60"/>
                </a:cxn>
              </a:cxnLst>
              <a:rect l="f55" t="f58" r="f56" b="f57"/>
              <a:pathLst>
                <a:path w="14" h="19">
                  <a:moveTo>
                    <a:pt x="f8" y="f9"/>
                  </a:moveTo>
                  <a:cubicBezTo>
                    <a:pt x="f8" y="f6"/>
                    <a:pt x="f8" y="f10"/>
                    <a:pt x="f11" y="f7"/>
                  </a:cubicBezTo>
                  <a:cubicBezTo>
                    <a:pt x="f12" y="f7"/>
                    <a:pt x="f5" y="f6"/>
                    <a:pt x="f5" y="f9"/>
                  </a:cubicBezTo>
                  <a:cubicBezTo>
                    <a:pt x="f5" y="f13"/>
                    <a:pt x="f14" y="f5"/>
                    <a:pt x="f15" y="f5"/>
                  </a:cubicBezTo>
                  <a:cubicBezTo>
                    <a:pt x="f6" y="f5"/>
                    <a:pt x="f16" y="f15"/>
                    <a:pt x="f8" y="f9"/>
                  </a:cubicBezTo>
                  <a:close/>
                </a:path>
              </a:pathLst>
            </a:custGeom>
            <a:solidFill>
              <a:srgbClr val="EF98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7" name="Freeform 849">
              <a:extLst>
                <a:ext uri="{FF2B5EF4-FFF2-40B4-BE49-F238E27FC236}">
                  <a16:creationId xmlns:a16="http://schemas.microsoft.com/office/drawing/2014/main" id="{72AF5533-AA7E-2A92-A5D9-21E493424367}"/>
                </a:ext>
              </a:extLst>
            </p:cNvPr>
            <p:cNvSpPr/>
            <p:nvPr/>
          </p:nvSpPr>
          <p:spPr>
            <a:xfrm>
              <a:off x="6094411" y="4554544"/>
              <a:ext cx="30166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2"/>
                <a:gd name="f8" fmla="val 10"/>
                <a:gd name="f9" fmla="val 9"/>
                <a:gd name="f10" fmla="val 7"/>
                <a:gd name="f11" fmla="val 1"/>
                <a:gd name="f12" fmla="val 5"/>
                <a:gd name="f13" fmla="val 4"/>
                <a:gd name="f14" fmla="val 8"/>
                <a:gd name="f15" fmla="val 11"/>
                <a:gd name="f16" fmla="val 6"/>
                <a:gd name="f17" fmla="val 12"/>
                <a:gd name="f18" fmla="val 16"/>
                <a:gd name="f19" fmla="val 19"/>
                <a:gd name="f20" fmla="val 18"/>
                <a:gd name="f21" fmla="val 2"/>
                <a:gd name="f22" fmla="val 14"/>
                <a:gd name="f23" fmla="+- 0 0 -90"/>
                <a:gd name="f24" fmla="*/ f3 1 13"/>
                <a:gd name="f25" fmla="*/ f4 1 22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3"/>
                <a:gd name="f34" fmla="*/ f30 1 22"/>
                <a:gd name="f35" fmla="*/ 0 f31 1"/>
                <a:gd name="f36" fmla="*/ 10 f30 1"/>
                <a:gd name="f37" fmla="*/ 1 f31 1"/>
                <a:gd name="f38" fmla="*/ 5 f30 1"/>
                <a:gd name="f39" fmla="*/ 10 f31 1"/>
                <a:gd name="f40" fmla="*/ 12 f31 1"/>
                <a:gd name="f41" fmla="*/ 9 f30 1"/>
                <a:gd name="f42" fmla="*/ 11 f31 1"/>
                <a:gd name="f43" fmla="*/ 19 f30 1"/>
                <a:gd name="f44" fmla="*/ 2 f31 1"/>
                <a:gd name="f45" fmla="*/ 18 f30 1"/>
                <a:gd name="f46" fmla="+- f32 0 f1"/>
                <a:gd name="f47" fmla="*/ f35 1 13"/>
                <a:gd name="f48" fmla="*/ f36 1 22"/>
                <a:gd name="f49" fmla="*/ f37 1 13"/>
                <a:gd name="f50" fmla="*/ f38 1 22"/>
                <a:gd name="f51" fmla="*/ f39 1 13"/>
                <a:gd name="f52" fmla="*/ f40 1 13"/>
                <a:gd name="f53" fmla="*/ f41 1 22"/>
                <a:gd name="f54" fmla="*/ f42 1 13"/>
                <a:gd name="f55" fmla="*/ f43 1 22"/>
                <a:gd name="f56" fmla="*/ f44 1 13"/>
                <a:gd name="f57" fmla="*/ f45 1 22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0"/>
                </a:cxn>
                <a:cxn ang="f46">
                  <a:pos x="f82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13" h="22">
                  <a:moveTo>
                    <a:pt x="f5" y="f8"/>
                  </a:moveTo>
                  <a:cubicBezTo>
                    <a:pt x="f5" y="f9"/>
                    <a:pt x="f5" y="f10"/>
                    <a:pt x="f11" y="f12"/>
                  </a:cubicBezTo>
                  <a:cubicBezTo>
                    <a:pt x="f13" y="f5"/>
                    <a:pt x="f14" y="f5"/>
                    <a:pt x="f8" y="f12"/>
                  </a:cubicBezTo>
                  <a:cubicBezTo>
                    <a:pt x="f15" y="f16"/>
                    <a:pt x="f17" y="f14"/>
                    <a:pt x="f17" y="f9"/>
                  </a:cubicBezTo>
                  <a:cubicBezTo>
                    <a:pt x="f6" y="f6"/>
                    <a:pt x="f6" y="f18"/>
                    <a:pt x="f15" y="f19"/>
                  </a:cubicBezTo>
                  <a:cubicBezTo>
                    <a:pt x="f14" y="f7"/>
                    <a:pt x="f12" y="f20"/>
                    <a:pt x="f21" y="f20"/>
                  </a:cubicBezTo>
                  <a:cubicBezTo>
                    <a:pt x="f5" y="f20"/>
                    <a:pt x="f5" y="f22"/>
                    <a:pt x="f5" y="f8"/>
                  </a:cubicBezTo>
                  <a:close/>
                </a:path>
              </a:pathLst>
            </a:custGeom>
            <a:solidFill>
              <a:srgbClr val="CB1C1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8" name="Freeform 850">
              <a:extLst>
                <a:ext uri="{FF2B5EF4-FFF2-40B4-BE49-F238E27FC236}">
                  <a16:creationId xmlns:a16="http://schemas.microsoft.com/office/drawing/2014/main" id="{5F1FC36E-5D4E-FD22-1E29-1F24086F8904}"/>
                </a:ext>
              </a:extLst>
            </p:cNvPr>
            <p:cNvSpPr/>
            <p:nvPr/>
          </p:nvSpPr>
          <p:spPr>
            <a:xfrm>
              <a:off x="5888041" y="4779961"/>
              <a:ext cx="33339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7"/>
                <a:gd name="f8" fmla="val 11"/>
                <a:gd name="f9" fmla="val 15"/>
                <a:gd name="f10" fmla="val 13"/>
                <a:gd name="f11" fmla="val 9"/>
                <a:gd name="f12" fmla="val 6"/>
                <a:gd name="f13" fmla="val 12"/>
                <a:gd name="f14" fmla="val 1"/>
                <a:gd name="f15" fmla="val 8"/>
                <a:gd name="f16" fmla="val 2"/>
                <a:gd name="f17" fmla="val 4"/>
                <a:gd name="f18" fmla="val 5"/>
                <a:gd name="f19" fmla="+- 0 0 -90"/>
                <a:gd name="f20" fmla="*/ f3 1 14"/>
                <a:gd name="f21" fmla="*/ f4 1 17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17"/>
                <a:gd name="f31" fmla="*/ 14 f27 1"/>
                <a:gd name="f32" fmla="*/ 11 f26 1"/>
                <a:gd name="f33" fmla="*/ 9 f27 1"/>
                <a:gd name="f34" fmla="*/ 17 f26 1"/>
                <a:gd name="f35" fmla="*/ 1 f27 1"/>
                <a:gd name="f36" fmla="*/ 8 f26 1"/>
                <a:gd name="f37" fmla="*/ 8 f27 1"/>
                <a:gd name="f38" fmla="*/ 0 f26 1"/>
                <a:gd name="f39" fmla="+- f28 0 f1"/>
                <a:gd name="f40" fmla="*/ f31 1 14"/>
                <a:gd name="f41" fmla="*/ f32 1 17"/>
                <a:gd name="f42" fmla="*/ f33 1 14"/>
                <a:gd name="f43" fmla="*/ f34 1 17"/>
                <a:gd name="f44" fmla="*/ f35 1 14"/>
                <a:gd name="f45" fmla="*/ f36 1 17"/>
                <a:gd name="f46" fmla="*/ f37 1 14"/>
                <a:gd name="f47" fmla="*/ f38 1 17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4" h="17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7"/>
                    <a:pt x="f5" y="f13"/>
                    <a:pt x="f14" y="f15"/>
                  </a:cubicBezTo>
                  <a:cubicBezTo>
                    <a:pt x="f16" y="f17"/>
                    <a:pt x="f17" y="f14"/>
                    <a:pt x="f15" y="f5"/>
                  </a:cubicBezTo>
                  <a:cubicBezTo>
                    <a:pt x="f8" y="f5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F6C9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9" name="Freeform 851">
              <a:extLst>
                <a:ext uri="{FF2B5EF4-FFF2-40B4-BE49-F238E27FC236}">
                  <a16:creationId xmlns:a16="http://schemas.microsoft.com/office/drawing/2014/main" id="{59B21566-21D9-1D04-8542-13B262DB74E4}"/>
                </a:ext>
              </a:extLst>
            </p:cNvPr>
            <p:cNvSpPr/>
            <p:nvPr/>
          </p:nvSpPr>
          <p:spPr>
            <a:xfrm>
              <a:off x="6061072" y="4276731"/>
              <a:ext cx="38103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4"/>
                <a:gd name="f8" fmla="val 8"/>
                <a:gd name="f9" fmla="val 1"/>
                <a:gd name="f10" fmla="val 12"/>
                <a:gd name="f11" fmla="val 6"/>
                <a:gd name="f12" fmla="val 10"/>
                <a:gd name="f13" fmla="val 11"/>
                <a:gd name="f14" fmla="val 7"/>
                <a:gd name="f15" fmla="val 3"/>
                <a:gd name="f16" fmla="val 5"/>
                <a:gd name="f17" fmla="+- 0 0 -90"/>
                <a:gd name="f18" fmla="*/ f3 1 16"/>
                <a:gd name="f19" fmla="*/ f4 1 14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6"/>
                <a:gd name="f28" fmla="*/ f24 1 14"/>
                <a:gd name="f29" fmla="*/ 8 f25 1"/>
                <a:gd name="f30" fmla="*/ 1 f24 1"/>
                <a:gd name="f31" fmla="*/ 16 f25 1"/>
                <a:gd name="f32" fmla="*/ 6 f24 1"/>
                <a:gd name="f33" fmla="*/ 7 f25 1"/>
                <a:gd name="f34" fmla="*/ 14 f24 1"/>
                <a:gd name="f35" fmla="*/ 0 f25 1"/>
                <a:gd name="f36" fmla="*/ 7 f24 1"/>
                <a:gd name="f37" fmla="+- f26 0 f1"/>
                <a:gd name="f38" fmla="*/ f29 1 16"/>
                <a:gd name="f39" fmla="*/ f30 1 14"/>
                <a:gd name="f40" fmla="*/ f31 1 16"/>
                <a:gd name="f41" fmla="*/ f32 1 14"/>
                <a:gd name="f42" fmla="*/ f33 1 16"/>
                <a:gd name="f43" fmla="*/ f34 1 14"/>
                <a:gd name="f44" fmla="*/ f35 1 16"/>
                <a:gd name="f45" fmla="*/ f36 1 14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6" h="14">
                  <a:moveTo>
                    <a:pt x="f8" y="f9"/>
                  </a:moveTo>
                  <a:cubicBezTo>
                    <a:pt x="f10" y="f9"/>
                    <a:pt x="f6" y="f5"/>
                    <a:pt x="f6" y="f11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15" y="f7"/>
                    <a:pt x="f5" y="f12"/>
                    <a:pt x="f5" y="f14"/>
                  </a:cubicBezTo>
                  <a:cubicBezTo>
                    <a:pt x="f5" y="f9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EE9E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0" name="Freeform 852">
              <a:extLst>
                <a:ext uri="{FF2B5EF4-FFF2-40B4-BE49-F238E27FC236}">
                  <a16:creationId xmlns:a16="http://schemas.microsoft.com/office/drawing/2014/main" id="{5AB21FDC-D306-2BF1-5E25-F287CD723A8F}"/>
                </a:ext>
              </a:extLst>
            </p:cNvPr>
            <p:cNvSpPr/>
            <p:nvPr/>
          </p:nvSpPr>
          <p:spPr>
            <a:xfrm>
              <a:off x="6554784" y="4862514"/>
              <a:ext cx="33339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6"/>
                <a:gd name="f8" fmla="val 11"/>
                <a:gd name="f9" fmla="val 13"/>
                <a:gd name="f10" fmla="val 9"/>
                <a:gd name="f11" fmla="val 6"/>
                <a:gd name="f12" fmla="val 12"/>
                <a:gd name="f13" fmla="val 1"/>
                <a:gd name="f14" fmla="val 8"/>
                <a:gd name="f15" fmla="val 2"/>
                <a:gd name="f16" fmla="val 4"/>
                <a:gd name="f17" fmla="val 7"/>
                <a:gd name="f18" fmla="val 5"/>
                <a:gd name="f19" fmla="+- 0 0 -90"/>
                <a:gd name="f20" fmla="*/ f3 1 14"/>
                <a:gd name="f21" fmla="*/ f4 1 1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4"/>
                <a:gd name="f30" fmla="*/ f26 1 16"/>
                <a:gd name="f31" fmla="*/ 14 f27 1"/>
                <a:gd name="f32" fmla="*/ 11 f26 1"/>
                <a:gd name="f33" fmla="*/ 9 f27 1"/>
                <a:gd name="f34" fmla="*/ 16 f26 1"/>
                <a:gd name="f35" fmla="*/ 1 f27 1"/>
                <a:gd name="f36" fmla="*/ 8 f26 1"/>
                <a:gd name="f37" fmla="*/ 7 f27 1"/>
                <a:gd name="f38" fmla="*/ 0 f26 1"/>
                <a:gd name="f39" fmla="+- f28 0 f1"/>
                <a:gd name="f40" fmla="*/ f31 1 14"/>
                <a:gd name="f41" fmla="*/ f32 1 16"/>
                <a:gd name="f42" fmla="*/ f33 1 14"/>
                <a:gd name="f43" fmla="*/ f34 1 16"/>
                <a:gd name="f44" fmla="*/ f35 1 14"/>
                <a:gd name="f45" fmla="*/ f36 1 16"/>
                <a:gd name="f46" fmla="*/ f37 1 14"/>
                <a:gd name="f47" fmla="*/ f38 1 16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4" h="16">
                  <a:moveTo>
                    <a:pt x="f6" y="f8"/>
                  </a:moveTo>
                  <a:cubicBezTo>
                    <a:pt x="f6" y="f6"/>
                    <a:pt x="f9" y="f7"/>
                    <a:pt x="f10" y="f7"/>
                  </a:cubicBezTo>
                  <a:cubicBezTo>
                    <a:pt x="f11" y="f7"/>
                    <a:pt x="f5" y="f12"/>
                    <a:pt x="f13" y="f14"/>
                  </a:cubicBezTo>
                  <a:cubicBezTo>
                    <a:pt x="f15" y="f16"/>
                    <a:pt x="f16" y="f13"/>
                    <a:pt x="f17" y="f5"/>
                  </a:cubicBezTo>
                  <a:cubicBezTo>
                    <a:pt x="f8" y="f5"/>
                    <a:pt x="f6" y="f18"/>
                    <a:pt x="f6" y="f8"/>
                  </a:cubicBezTo>
                  <a:close/>
                </a:path>
              </a:pathLst>
            </a:custGeom>
            <a:solidFill>
              <a:srgbClr val="257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1" name="Freeform 853">
              <a:extLst>
                <a:ext uri="{FF2B5EF4-FFF2-40B4-BE49-F238E27FC236}">
                  <a16:creationId xmlns:a16="http://schemas.microsoft.com/office/drawing/2014/main" id="{A17FC1FF-B702-EF0A-7650-BA5782B5B30F}"/>
                </a:ext>
              </a:extLst>
            </p:cNvPr>
            <p:cNvSpPr/>
            <p:nvPr/>
          </p:nvSpPr>
          <p:spPr>
            <a:xfrm>
              <a:off x="7015167" y="4878388"/>
              <a:ext cx="38103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14"/>
                <a:gd name="f8" fmla="val 5"/>
                <a:gd name="f9" fmla="val 2"/>
                <a:gd name="f10" fmla="val 12"/>
                <a:gd name="f11" fmla="val 8"/>
                <a:gd name="f12" fmla="val 4"/>
                <a:gd name="f13" fmla="val 15"/>
                <a:gd name="f14" fmla="val 3"/>
                <a:gd name="f15" fmla="val 6"/>
                <a:gd name="f16" fmla="val 10"/>
                <a:gd name="f17" fmla="val 11"/>
                <a:gd name="f18" fmla="+- 0 0 -90"/>
                <a:gd name="f19" fmla="*/ f3 1 16"/>
                <a:gd name="f20" fmla="*/ f4 1 1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6"/>
                <a:gd name="f29" fmla="*/ f25 1 14"/>
                <a:gd name="f30" fmla="*/ 5 f26 1"/>
                <a:gd name="f31" fmla="*/ 14 f25 1"/>
                <a:gd name="f32" fmla="*/ 0 f26 1"/>
                <a:gd name="f33" fmla="*/ 8 f25 1"/>
                <a:gd name="f34" fmla="*/ 8 f26 1"/>
                <a:gd name="f35" fmla="*/ 0 f25 1"/>
                <a:gd name="f36" fmla="*/ 16 f26 1"/>
                <a:gd name="f37" fmla="*/ 6 f25 1"/>
                <a:gd name="f38" fmla="+- f27 0 f1"/>
                <a:gd name="f39" fmla="*/ f30 1 16"/>
                <a:gd name="f40" fmla="*/ f31 1 14"/>
                <a:gd name="f41" fmla="*/ f32 1 16"/>
                <a:gd name="f42" fmla="*/ f33 1 14"/>
                <a:gd name="f43" fmla="*/ f34 1 16"/>
                <a:gd name="f44" fmla="*/ f35 1 14"/>
                <a:gd name="f45" fmla="*/ f36 1 16"/>
                <a:gd name="f46" fmla="*/ f37 1 14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6" h="14">
                  <a:moveTo>
                    <a:pt x="f8" y="f7"/>
                  </a:moveTo>
                  <a:cubicBezTo>
                    <a:pt x="f9" y="f7"/>
                    <a:pt x="f5" y="f10"/>
                    <a:pt x="f5" y="f11"/>
                  </a:cubicBezTo>
                  <a:cubicBezTo>
                    <a:pt x="f5" y="f12"/>
                    <a:pt x="f12" y="f5"/>
                    <a:pt x="f11" y="f5"/>
                  </a:cubicBezTo>
                  <a:cubicBezTo>
                    <a:pt x="f10" y="f5"/>
                    <a:pt x="f13" y="f14"/>
                    <a:pt x="f6" y="f15"/>
                  </a:cubicBezTo>
                  <a:cubicBezTo>
                    <a:pt x="f6" y="f16"/>
                    <a:pt x="f17" y="f7"/>
                    <a:pt x="f8" y="f7"/>
                  </a:cubicBezTo>
                  <a:close/>
                </a:path>
              </a:pathLst>
            </a:custGeom>
            <a:solidFill>
              <a:srgbClr val="EE98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2" name="Freeform 854">
              <a:extLst>
                <a:ext uri="{FF2B5EF4-FFF2-40B4-BE49-F238E27FC236}">
                  <a16:creationId xmlns:a16="http://schemas.microsoft.com/office/drawing/2014/main" id="{8B0A1E9B-8C74-3BBA-9C00-5A7E6B223BCD}"/>
                </a:ext>
              </a:extLst>
            </p:cNvPr>
            <p:cNvSpPr/>
            <p:nvPr/>
          </p:nvSpPr>
          <p:spPr>
            <a:xfrm>
              <a:off x="6399208" y="4621213"/>
              <a:ext cx="33339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6"/>
                <a:gd name="f8" fmla="val 9"/>
                <a:gd name="f9" fmla="val 5"/>
                <a:gd name="f10" fmla="val 11"/>
                <a:gd name="f11" fmla="val 1"/>
                <a:gd name="f12" fmla="val 8"/>
                <a:gd name="f13" fmla="val 2"/>
                <a:gd name="f14" fmla="val 7"/>
                <a:gd name="f15" fmla="val 10"/>
                <a:gd name="f16" fmla="val 12"/>
                <a:gd name="f17" fmla="val 15"/>
                <a:gd name="f18" fmla="+- 0 0 -90"/>
                <a:gd name="f19" fmla="*/ f3 1 14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16"/>
                <a:gd name="f30" fmla="*/ 9 f26 1"/>
                <a:gd name="f31" fmla="*/ 16 f25 1"/>
                <a:gd name="f32" fmla="*/ 1 f26 1"/>
                <a:gd name="f33" fmla="*/ 8 f25 1"/>
                <a:gd name="f34" fmla="*/ 7 f26 1"/>
                <a:gd name="f35" fmla="*/ 0 f25 1"/>
                <a:gd name="f36" fmla="*/ 14 f26 1"/>
                <a:gd name="f37" fmla="*/ 12 f25 1"/>
                <a:gd name="f38" fmla="+- f27 0 f1"/>
                <a:gd name="f39" fmla="*/ f30 1 14"/>
                <a:gd name="f40" fmla="*/ f31 1 16"/>
                <a:gd name="f41" fmla="*/ f32 1 14"/>
                <a:gd name="f42" fmla="*/ f33 1 16"/>
                <a:gd name="f43" fmla="*/ f34 1 14"/>
                <a:gd name="f44" fmla="*/ f35 1 16"/>
                <a:gd name="f45" fmla="*/ f36 1 14"/>
                <a:gd name="f46" fmla="*/ f37 1 16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4" h="16">
                  <a:moveTo>
                    <a:pt x="f8" y="f7"/>
                  </a:moveTo>
                  <a:cubicBezTo>
                    <a:pt x="f9" y="f7"/>
                    <a:pt x="f5" y="f10"/>
                    <a:pt x="f11" y="f12"/>
                  </a:cubicBezTo>
                  <a:cubicBezTo>
                    <a:pt x="f13" y="f9"/>
                    <a:pt x="f13" y="f5"/>
                    <a:pt x="f14" y="f5"/>
                  </a:cubicBezTo>
                  <a:cubicBezTo>
                    <a:pt x="f15" y="f5"/>
                    <a:pt x="f6" y="f14"/>
                    <a:pt x="f6" y="f16"/>
                  </a:cubicBezTo>
                  <a:cubicBezTo>
                    <a:pt x="f6" y="f17"/>
                    <a:pt x="f16" y="f7"/>
                    <a:pt x="f8" y="f7"/>
                  </a:cubicBezTo>
                  <a:close/>
                </a:path>
              </a:pathLst>
            </a:custGeom>
            <a:solidFill>
              <a:srgbClr val="6A2D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3" name="Freeform 855">
              <a:extLst>
                <a:ext uri="{FF2B5EF4-FFF2-40B4-BE49-F238E27FC236}">
                  <a16:creationId xmlns:a16="http://schemas.microsoft.com/office/drawing/2014/main" id="{EE804F50-7106-09CC-5118-ED7D22459F1C}"/>
                </a:ext>
              </a:extLst>
            </p:cNvPr>
            <p:cNvSpPr/>
            <p:nvPr/>
          </p:nvSpPr>
          <p:spPr>
            <a:xfrm>
              <a:off x="6607170" y="4732340"/>
              <a:ext cx="30166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7"/>
                <a:gd name="f8" fmla="val 7"/>
                <a:gd name="f9" fmla="val 1"/>
                <a:gd name="f10" fmla="val 4"/>
                <a:gd name="f11" fmla="val 5"/>
                <a:gd name="f12" fmla="val 9"/>
                <a:gd name="f13" fmla="val 12"/>
                <a:gd name="f14" fmla="val 8"/>
                <a:gd name="f15" fmla="val 6"/>
                <a:gd name="f16" fmla="val 16"/>
                <a:gd name="f17" fmla="val 11"/>
                <a:gd name="f18" fmla="+- 0 0 -90"/>
                <a:gd name="f19" fmla="*/ f3 1 13"/>
                <a:gd name="f20" fmla="*/ f4 1 17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3"/>
                <a:gd name="f29" fmla="*/ f25 1 17"/>
                <a:gd name="f30" fmla="*/ 0 f26 1"/>
                <a:gd name="f31" fmla="*/ 7 f25 1"/>
                <a:gd name="f32" fmla="*/ 5 f26 1"/>
                <a:gd name="f33" fmla="*/ 0 f25 1"/>
                <a:gd name="f34" fmla="*/ 13 f26 1"/>
                <a:gd name="f35" fmla="*/ 9 f25 1"/>
                <a:gd name="f36" fmla="*/ 6 f26 1"/>
                <a:gd name="f37" fmla="*/ 17 f25 1"/>
                <a:gd name="f38" fmla="+- f27 0 f1"/>
                <a:gd name="f39" fmla="*/ f30 1 13"/>
                <a:gd name="f40" fmla="*/ f31 1 17"/>
                <a:gd name="f41" fmla="*/ f32 1 13"/>
                <a:gd name="f42" fmla="*/ f33 1 17"/>
                <a:gd name="f43" fmla="*/ f34 1 13"/>
                <a:gd name="f44" fmla="*/ f35 1 17"/>
                <a:gd name="f45" fmla="*/ f36 1 13"/>
                <a:gd name="f46" fmla="*/ f37 1 17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3" h="17">
                  <a:moveTo>
                    <a:pt x="f5" y="f8"/>
                  </a:moveTo>
                  <a:cubicBezTo>
                    <a:pt x="f9" y="f10"/>
                    <a:pt x="f5" y="f5"/>
                    <a:pt x="f11" y="f5"/>
                  </a:cubicBezTo>
                  <a:cubicBezTo>
                    <a:pt x="f12" y="f5"/>
                    <a:pt x="f6" y="f11"/>
                    <a:pt x="f6" y="f12"/>
                  </a:cubicBezTo>
                  <a:cubicBezTo>
                    <a:pt x="f6" y="f13"/>
                    <a:pt x="f14" y="f7"/>
                    <a:pt x="f15" y="f7"/>
                  </a:cubicBezTo>
                  <a:cubicBezTo>
                    <a:pt x="f9" y="f16"/>
                    <a:pt x="f9" y="f17"/>
                    <a:pt x="f5" y="f8"/>
                  </a:cubicBezTo>
                  <a:close/>
                </a:path>
              </a:pathLst>
            </a:custGeom>
            <a:solidFill>
              <a:srgbClr val="6B316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4" name="Freeform 856">
              <a:extLst>
                <a:ext uri="{FF2B5EF4-FFF2-40B4-BE49-F238E27FC236}">
                  <a16:creationId xmlns:a16="http://schemas.microsoft.com/office/drawing/2014/main" id="{6E016EEC-CDA9-61AC-23E8-867DFCEA924F}"/>
                </a:ext>
              </a:extLst>
            </p:cNvPr>
            <p:cNvSpPr/>
            <p:nvPr/>
          </p:nvSpPr>
          <p:spPr>
            <a:xfrm>
              <a:off x="5651504" y="4549780"/>
              <a:ext cx="58741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3"/>
                <a:gd name="f8" fmla="val 16"/>
                <a:gd name="f9" fmla="val 9"/>
                <a:gd name="f10" fmla="val 15"/>
                <a:gd name="f11" fmla="val 12"/>
                <a:gd name="f12" fmla="val 10"/>
                <a:gd name="f13" fmla="val 6"/>
                <a:gd name="f14" fmla="val 11"/>
                <a:gd name="f15" fmla="val 3"/>
                <a:gd name="f16" fmla="val 2"/>
                <a:gd name="f17" fmla="val 1"/>
                <a:gd name="f18" fmla="val 22"/>
                <a:gd name="f19" fmla="val 7"/>
                <a:gd name="f20" fmla="val 20"/>
                <a:gd name="f21" fmla="val 21"/>
                <a:gd name="f22" fmla="val 19"/>
                <a:gd name="f23" fmla="val 18"/>
                <a:gd name="f24" fmla="+- 0 0 -90"/>
                <a:gd name="f25" fmla="*/ f3 1 24"/>
                <a:gd name="f26" fmla="*/ f4 1 13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4"/>
                <a:gd name="f35" fmla="*/ f31 1 13"/>
                <a:gd name="f36" fmla="*/ 16 f32 1"/>
                <a:gd name="f37" fmla="*/ 9 f31 1"/>
                <a:gd name="f38" fmla="*/ 10 f32 1"/>
                <a:gd name="f39" fmla="*/ 12 f31 1"/>
                <a:gd name="f40" fmla="*/ 2 f32 1"/>
                <a:gd name="f41" fmla="*/ 6 f31 1"/>
                <a:gd name="f42" fmla="*/ 6 f32 1"/>
                <a:gd name="f43" fmla="*/ 1 f31 1"/>
                <a:gd name="f44" fmla="*/ 22 f32 1"/>
                <a:gd name="f45" fmla="*/ 21 f32 1"/>
                <a:gd name="f46" fmla="*/ 11 f31 1"/>
                <a:gd name="f47" fmla="*/ 19 f32 1"/>
                <a:gd name="f48" fmla="*/ 13 f31 1"/>
                <a:gd name="f49" fmla="+- f33 0 f1"/>
                <a:gd name="f50" fmla="*/ f36 1 24"/>
                <a:gd name="f51" fmla="*/ f37 1 13"/>
                <a:gd name="f52" fmla="*/ f38 1 24"/>
                <a:gd name="f53" fmla="*/ f39 1 13"/>
                <a:gd name="f54" fmla="*/ f40 1 24"/>
                <a:gd name="f55" fmla="*/ f41 1 13"/>
                <a:gd name="f56" fmla="*/ f42 1 24"/>
                <a:gd name="f57" fmla="*/ f43 1 13"/>
                <a:gd name="f58" fmla="*/ f44 1 24"/>
                <a:gd name="f59" fmla="*/ f45 1 24"/>
                <a:gd name="f60" fmla="*/ f46 1 13"/>
                <a:gd name="f61" fmla="*/ f47 1 24"/>
                <a:gd name="f62" fmla="*/ f48 1 13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4"/>
                <a:gd name="f74" fmla="*/ f57 1 f35"/>
                <a:gd name="f75" fmla="*/ f58 1 f34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5 1"/>
                <a:gd name="f91" fmla="*/ f74 f26 1"/>
                <a:gd name="f92" fmla="*/ f75 f25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89"/>
                </a:cxn>
                <a:cxn ang="f49">
                  <a:pos x="f93" y="f94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24" h="13">
                  <a:moveTo>
                    <a:pt x="f8" y="f9"/>
                  </a:moveTo>
                  <a:cubicBezTo>
                    <a:pt x="f10" y="f7"/>
                    <a:pt x="f11" y="f11"/>
                    <a:pt x="f12" y="f11"/>
                  </a:cubicBezTo>
                  <a:cubicBezTo>
                    <a:pt x="f13" y="f14"/>
                    <a:pt x="f15" y="f9"/>
                    <a:pt x="f16" y="f13"/>
                  </a:cubicBezTo>
                  <a:cubicBezTo>
                    <a:pt x="f5" y="f16"/>
                    <a:pt x="f15" y="f17"/>
                    <a:pt x="f13" y="f17"/>
                  </a:cubicBezTo>
                  <a:cubicBezTo>
                    <a:pt x="f11" y="f5"/>
                    <a:pt x="f8" y="f13"/>
                    <a:pt x="f18" y="f13"/>
                  </a:cubicBezTo>
                  <a:cubicBezTo>
                    <a:pt x="f6" y="f19"/>
                    <a:pt x="f20" y="f9"/>
                    <a:pt x="f21" y="f14"/>
                  </a:cubicBezTo>
                  <a:cubicBezTo>
                    <a:pt x="f21" y="f11"/>
                    <a:pt x="f20" y="f7"/>
                    <a:pt x="f22" y="f7"/>
                  </a:cubicBezTo>
                  <a:cubicBezTo>
                    <a:pt x="f8" y="f7"/>
                    <a:pt x="f23" y="f12"/>
                    <a:pt x="f8" y="f9"/>
                  </a:cubicBezTo>
                  <a:close/>
                </a:path>
              </a:pathLst>
            </a:custGeom>
            <a:solidFill>
              <a:srgbClr val="58AA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5" name="Freeform 857">
              <a:extLst>
                <a:ext uri="{FF2B5EF4-FFF2-40B4-BE49-F238E27FC236}">
                  <a16:creationId xmlns:a16="http://schemas.microsoft.com/office/drawing/2014/main" id="{C0CD8543-312F-4B70-AAB7-006858B58DC8}"/>
                </a:ext>
              </a:extLst>
            </p:cNvPr>
            <p:cNvSpPr/>
            <p:nvPr/>
          </p:nvSpPr>
          <p:spPr>
            <a:xfrm>
              <a:off x="6646865" y="4418015"/>
              <a:ext cx="52385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1"/>
                <a:gd name="f8" fmla="val 14"/>
                <a:gd name="f9" fmla="val 10"/>
                <a:gd name="f10" fmla="val 7"/>
                <a:gd name="f11" fmla="val 3"/>
                <a:gd name="f12" fmla="val 1"/>
                <a:gd name="f13" fmla="val 9"/>
                <a:gd name="f14" fmla="val 6"/>
                <a:gd name="f15" fmla="val 4"/>
                <a:gd name="f16" fmla="val 2"/>
                <a:gd name="f17" fmla="val 5"/>
                <a:gd name="f18" fmla="val 17"/>
                <a:gd name="f19" fmla="val 20"/>
                <a:gd name="f20" fmla="val 21"/>
                <a:gd name="f21" fmla="val 8"/>
                <a:gd name="f22" fmla="val 18"/>
                <a:gd name="f23" fmla="val 16"/>
                <a:gd name="f24" fmla="+- 0 0 -90"/>
                <a:gd name="f25" fmla="*/ f3 1 22"/>
                <a:gd name="f26" fmla="*/ f4 1 1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2"/>
                <a:gd name="f35" fmla="*/ f31 1 11"/>
                <a:gd name="f36" fmla="*/ 14 f32 1"/>
                <a:gd name="f37" fmla="*/ 11 f31 1"/>
                <a:gd name="f38" fmla="*/ 3 f32 1"/>
                <a:gd name="f39" fmla="*/ 10 f31 1"/>
                <a:gd name="f40" fmla="*/ 0 f32 1"/>
                <a:gd name="f41" fmla="*/ 7 f31 1"/>
                <a:gd name="f42" fmla="*/ 1 f32 1"/>
                <a:gd name="f43" fmla="*/ 3 f31 1"/>
                <a:gd name="f44" fmla="*/ 4 f32 1"/>
                <a:gd name="f45" fmla="*/ 4 f31 1"/>
                <a:gd name="f46" fmla="*/ 6 f32 1"/>
                <a:gd name="f47" fmla="*/ 20 f32 1"/>
                <a:gd name="f48" fmla="*/ 8 f31 1"/>
                <a:gd name="f49" fmla="+- f33 0 f1"/>
                <a:gd name="f50" fmla="*/ f36 1 22"/>
                <a:gd name="f51" fmla="*/ f37 1 11"/>
                <a:gd name="f52" fmla="*/ f38 1 22"/>
                <a:gd name="f53" fmla="*/ f39 1 11"/>
                <a:gd name="f54" fmla="*/ f40 1 22"/>
                <a:gd name="f55" fmla="*/ f41 1 11"/>
                <a:gd name="f56" fmla="*/ f42 1 22"/>
                <a:gd name="f57" fmla="*/ f43 1 11"/>
                <a:gd name="f58" fmla="*/ f44 1 22"/>
                <a:gd name="f59" fmla="*/ f45 1 11"/>
                <a:gd name="f60" fmla="*/ f46 1 22"/>
                <a:gd name="f61" fmla="*/ f47 1 22"/>
                <a:gd name="f62" fmla="*/ f48 1 11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4"/>
                <a:gd name="f74" fmla="*/ f57 1 f35"/>
                <a:gd name="f75" fmla="*/ f58 1 f34"/>
                <a:gd name="f76" fmla="*/ f59 1 f35"/>
                <a:gd name="f77" fmla="*/ f60 1 f34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5 1"/>
                <a:gd name="f91" fmla="*/ f74 f26 1"/>
                <a:gd name="f92" fmla="*/ f75 f25 1"/>
                <a:gd name="f93" fmla="*/ f76 f26 1"/>
                <a:gd name="f94" fmla="*/ f77 f25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90" y="f91"/>
                </a:cxn>
                <a:cxn ang="f49">
                  <a:pos x="f92" y="f93"/>
                </a:cxn>
                <a:cxn ang="f49">
                  <a:pos x="f94" y="f93"/>
                </a:cxn>
                <a:cxn ang="f49">
                  <a:pos x="f95" y="f91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22" h="11">
                  <a:moveTo>
                    <a:pt x="f8" y="f7"/>
                  </a:moveTo>
                  <a:cubicBezTo>
                    <a:pt x="f9" y="f9"/>
                    <a:pt x="f10" y="f9"/>
                    <a:pt x="f11" y="f9"/>
                  </a:cubicBezTo>
                  <a:cubicBezTo>
                    <a:pt x="f12" y="f9"/>
                    <a:pt x="f12" y="f13"/>
                    <a:pt x="f5" y="f10"/>
                  </a:cubicBezTo>
                  <a:cubicBezTo>
                    <a:pt x="f5" y="f14"/>
                    <a:pt x="f5" y="f15"/>
                    <a:pt x="f12" y="f11"/>
                  </a:cubicBezTo>
                  <a:cubicBezTo>
                    <a:pt x="f16" y="f16"/>
                    <a:pt x="f11" y="f11"/>
                    <a:pt x="f15" y="f15"/>
                  </a:cubicBezTo>
                  <a:cubicBezTo>
                    <a:pt x="f17" y="f14"/>
                    <a:pt x="f17" y="f17"/>
                    <a:pt x="f14" y="f15"/>
                  </a:cubicBezTo>
                  <a:cubicBezTo>
                    <a:pt x="f13" y="f5"/>
                    <a:pt x="f18" y="f5"/>
                    <a:pt x="f19" y="f11"/>
                  </a:cubicBezTo>
                  <a:cubicBezTo>
                    <a:pt x="f6" y="f17"/>
                    <a:pt x="f20" y="f10"/>
                    <a:pt x="f19" y="f21"/>
                  </a:cubicBezTo>
                  <a:cubicBezTo>
                    <a:pt x="f22" y="f9"/>
                    <a:pt x="f23" y="f7"/>
                    <a:pt x="f8" y="f7"/>
                  </a:cubicBezTo>
                  <a:close/>
                </a:path>
              </a:pathLst>
            </a:custGeom>
            <a:solidFill>
              <a:srgbClr val="F2BF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6" name="Freeform 858">
              <a:extLst>
                <a:ext uri="{FF2B5EF4-FFF2-40B4-BE49-F238E27FC236}">
                  <a16:creationId xmlns:a16="http://schemas.microsoft.com/office/drawing/2014/main" id="{2A5A60D1-4E90-D03A-05C4-E9325C8C6139}"/>
                </a:ext>
              </a:extLst>
            </p:cNvPr>
            <p:cNvSpPr/>
            <p:nvPr/>
          </p:nvSpPr>
          <p:spPr>
            <a:xfrm>
              <a:off x="6978645" y="4954594"/>
              <a:ext cx="46040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1"/>
                <a:gd name="f8" fmla="val 7"/>
                <a:gd name="f9" fmla="val 12"/>
                <a:gd name="f10" fmla="val 6"/>
                <a:gd name="f11" fmla="val 13"/>
                <a:gd name="f12" fmla="val 17"/>
                <a:gd name="f13" fmla="val 20"/>
                <a:gd name="f14" fmla="val 16"/>
                <a:gd name="f15" fmla="val 14"/>
                <a:gd name="f16" fmla="val 10"/>
                <a:gd name="f17" fmla="val 8"/>
                <a:gd name="f18" fmla="val 5"/>
                <a:gd name="f19" fmla="val 9"/>
                <a:gd name="f20" fmla="val 2"/>
                <a:gd name="f21" fmla="val 3"/>
                <a:gd name="f22" fmla="val 4"/>
                <a:gd name="f23" fmla="val 1"/>
                <a:gd name="f24" fmla="+- 0 0 -90"/>
                <a:gd name="f25" fmla="*/ f3 1 19"/>
                <a:gd name="f26" fmla="*/ f4 1 21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9"/>
                <a:gd name="f35" fmla="*/ f31 1 21"/>
                <a:gd name="f36" fmla="*/ 7 f32 1"/>
                <a:gd name="f37" fmla="*/ 7 f31 1"/>
                <a:gd name="f38" fmla="*/ 17 f32 1"/>
                <a:gd name="f39" fmla="*/ 19 f31 1"/>
                <a:gd name="f40" fmla="*/ 14 f32 1"/>
                <a:gd name="f41" fmla="*/ 21 f31 1"/>
                <a:gd name="f42" fmla="*/ 8 f32 1"/>
                <a:gd name="f43" fmla="*/ 2 f32 1"/>
                <a:gd name="f44" fmla="*/ 5 f31 1"/>
                <a:gd name="f45" fmla="*/ 4 f32 1"/>
                <a:gd name="f46" fmla="*/ 3 f31 1"/>
                <a:gd name="f47" fmla="*/ 1 f31 1"/>
                <a:gd name="f48" fmla="+- f33 0 f1"/>
                <a:gd name="f49" fmla="*/ f36 1 19"/>
                <a:gd name="f50" fmla="*/ f37 1 21"/>
                <a:gd name="f51" fmla="*/ f38 1 19"/>
                <a:gd name="f52" fmla="*/ f39 1 21"/>
                <a:gd name="f53" fmla="*/ f40 1 19"/>
                <a:gd name="f54" fmla="*/ f41 1 21"/>
                <a:gd name="f55" fmla="*/ f42 1 19"/>
                <a:gd name="f56" fmla="*/ f43 1 19"/>
                <a:gd name="f57" fmla="*/ f44 1 21"/>
                <a:gd name="f58" fmla="*/ f45 1 19"/>
                <a:gd name="f59" fmla="*/ f46 1 21"/>
                <a:gd name="f60" fmla="*/ f47 1 21"/>
                <a:gd name="f61" fmla="*/ 0 1 f34"/>
                <a:gd name="f62" fmla="*/ f28 1 f34"/>
                <a:gd name="f63" fmla="*/ 0 1 f35"/>
                <a:gd name="f64" fmla="*/ f29 1 f35"/>
                <a:gd name="f65" fmla="*/ f49 1 f34"/>
                <a:gd name="f66" fmla="*/ f50 1 f35"/>
                <a:gd name="f67" fmla="*/ f51 1 f34"/>
                <a:gd name="f68" fmla="*/ f52 1 f35"/>
                <a:gd name="f69" fmla="*/ f53 1 f34"/>
                <a:gd name="f70" fmla="*/ f54 1 f35"/>
                <a:gd name="f71" fmla="*/ f55 1 f34"/>
                <a:gd name="f72" fmla="*/ f56 1 f34"/>
                <a:gd name="f73" fmla="*/ f57 1 f35"/>
                <a:gd name="f74" fmla="*/ f58 1 f34"/>
                <a:gd name="f75" fmla="*/ f59 1 f35"/>
                <a:gd name="f76" fmla="*/ f60 1 f35"/>
                <a:gd name="f77" fmla="*/ f61 f25 1"/>
                <a:gd name="f78" fmla="*/ f62 f25 1"/>
                <a:gd name="f79" fmla="*/ f64 f26 1"/>
                <a:gd name="f80" fmla="*/ f63 f26 1"/>
                <a:gd name="f81" fmla="*/ f65 f25 1"/>
                <a:gd name="f82" fmla="*/ f66 f26 1"/>
                <a:gd name="f83" fmla="*/ f67 f25 1"/>
                <a:gd name="f84" fmla="*/ f68 f26 1"/>
                <a:gd name="f85" fmla="*/ f69 f25 1"/>
                <a:gd name="f86" fmla="*/ f70 f26 1"/>
                <a:gd name="f87" fmla="*/ f71 f25 1"/>
                <a:gd name="f88" fmla="*/ f72 f25 1"/>
                <a:gd name="f89" fmla="*/ f73 f26 1"/>
                <a:gd name="f90" fmla="*/ f74 f25 1"/>
                <a:gd name="f91" fmla="*/ f75 f26 1"/>
                <a:gd name="f92" fmla="*/ f7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4"/>
                </a:cxn>
                <a:cxn ang="f48">
                  <a:pos x="f88" y="f89"/>
                </a:cxn>
                <a:cxn ang="f48">
                  <a:pos x="f90" y="f91"/>
                </a:cxn>
                <a:cxn ang="f48">
                  <a:pos x="f87" y="f92"/>
                </a:cxn>
                <a:cxn ang="f48">
                  <a:pos x="f81" y="f82"/>
                </a:cxn>
              </a:cxnLst>
              <a:rect l="f77" t="f80" r="f78" b="f79"/>
              <a:pathLst>
                <a:path w="19" h="21">
                  <a:moveTo>
                    <a:pt x="f8" y="f8"/>
                  </a:moveTo>
                  <a:cubicBezTo>
                    <a:pt x="f9" y="f10"/>
                    <a:pt x="f6" y="f11"/>
                    <a:pt x="f12" y="f6"/>
                  </a:cubicBezTo>
                  <a:cubicBezTo>
                    <a:pt x="f12" y="f13"/>
                    <a:pt x="f14" y="f7"/>
                    <a:pt x="f15" y="f7"/>
                  </a:cubicBezTo>
                  <a:cubicBezTo>
                    <a:pt x="f9" y="f7"/>
                    <a:pt x="f16" y="f7"/>
                    <a:pt x="f17" y="f6"/>
                  </a:cubicBezTo>
                  <a:cubicBezTo>
                    <a:pt x="f10" y="f15"/>
                    <a:pt x="f18" y="f19"/>
                    <a:pt x="f20" y="f18"/>
                  </a:cubicBezTo>
                  <a:cubicBezTo>
                    <a:pt x="f5" y="f21"/>
                    <a:pt x="f21" y="f21"/>
                    <a:pt x="f22" y="f21"/>
                  </a:cubicBezTo>
                  <a:cubicBezTo>
                    <a:pt x="f18" y="f20"/>
                    <a:pt x="f10" y="f5"/>
                    <a:pt x="f17" y="f23"/>
                  </a:cubicBezTo>
                  <a:cubicBezTo>
                    <a:pt x="f16" y="f21"/>
                    <a:pt x="f8" y="f18"/>
                    <a:pt x="f8" y="f8"/>
                  </a:cubicBezTo>
                  <a:close/>
                </a:path>
              </a:pathLst>
            </a:custGeom>
            <a:solidFill>
              <a:srgbClr val="59AA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7" name="Freeform 859">
              <a:extLst>
                <a:ext uri="{FF2B5EF4-FFF2-40B4-BE49-F238E27FC236}">
                  <a16:creationId xmlns:a16="http://schemas.microsoft.com/office/drawing/2014/main" id="{056DF21C-BEA0-B7B6-DF81-E5975956C917}"/>
                </a:ext>
              </a:extLst>
            </p:cNvPr>
            <p:cNvSpPr/>
            <p:nvPr/>
          </p:nvSpPr>
          <p:spPr>
            <a:xfrm>
              <a:off x="6564313" y="5081595"/>
              <a:ext cx="44448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20"/>
                <a:gd name="f8" fmla="val 1"/>
                <a:gd name="f9" fmla="val 3"/>
                <a:gd name="f10" fmla="val 6"/>
                <a:gd name="f11" fmla="val 9"/>
                <a:gd name="f12" fmla="val 2"/>
                <a:gd name="f13" fmla="val 12"/>
                <a:gd name="f14" fmla="val 7"/>
                <a:gd name="f15" fmla="val 13"/>
                <a:gd name="f16" fmla="val 15"/>
                <a:gd name="f17" fmla="val 17"/>
                <a:gd name="f18" fmla="val 14"/>
                <a:gd name="f19" fmla="val 18"/>
                <a:gd name="f20" fmla="val 16"/>
                <a:gd name="f21" fmla="+- 0 0 -90"/>
                <a:gd name="f22" fmla="*/ f3 1 19"/>
                <a:gd name="f23" fmla="*/ f4 1 2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9"/>
                <a:gd name="f32" fmla="*/ f28 1 20"/>
                <a:gd name="f33" fmla="*/ 1 f29 1"/>
                <a:gd name="f34" fmla="*/ 3 f28 1"/>
                <a:gd name="f35" fmla="*/ 12 f29 1"/>
                <a:gd name="f36" fmla="*/ 7 f28 1"/>
                <a:gd name="f37" fmla="*/ 17 f29 1"/>
                <a:gd name="f38" fmla="*/ 14 f28 1"/>
                <a:gd name="f39" fmla="*/ 19 f29 1"/>
                <a:gd name="f40" fmla="*/ 17 f28 1"/>
                <a:gd name="f41" fmla="*/ 15 f29 1"/>
                <a:gd name="f42" fmla="*/ 20 f28 1"/>
                <a:gd name="f43" fmla="*/ 13 f29 1"/>
                <a:gd name="f44" fmla="*/ 7 f29 1"/>
                <a:gd name="f45" fmla="*/ 15 f28 1"/>
                <a:gd name="f46" fmla="+- f30 0 f1"/>
                <a:gd name="f47" fmla="*/ f33 1 19"/>
                <a:gd name="f48" fmla="*/ f34 1 20"/>
                <a:gd name="f49" fmla="*/ f35 1 19"/>
                <a:gd name="f50" fmla="*/ f36 1 20"/>
                <a:gd name="f51" fmla="*/ f37 1 19"/>
                <a:gd name="f52" fmla="*/ f38 1 20"/>
                <a:gd name="f53" fmla="*/ f39 1 19"/>
                <a:gd name="f54" fmla="*/ f40 1 20"/>
                <a:gd name="f55" fmla="*/ f41 1 19"/>
                <a:gd name="f56" fmla="*/ f42 1 20"/>
                <a:gd name="f57" fmla="*/ f43 1 19"/>
                <a:gd name="f58" fmla="*/ f44 1 19"/>
                <a:gd name="f59" fmla="*/ f45 1 20"/>
                <a:gd name="f60" fmla="*/ 0 1 f31"/>
                <a:gd name="f61" fmla="*/ f25 1 f31"/>
                <a:gd name="f62" fmla="*/ 0 1 f32"/>
                <a:gd name="f63" fmla="*/ f26 1 f32"/>
                <a:gd name="f64" fmla="*/ f47 1 f31"/>
                <a:gd name="f65" fmla="*/ f48 1 f32"/>
                <a:gd name="f66" fmla="*/ f49 1 f31"/>
                <a:gd name="f67" fmla="*/ f50 1 f32"/>
                <a:gd name="f68" fmla="*/ f51 1 f31"/>
                <a:gd name="f69" fmla="*/ f52 1 f32"/>
                <a:gd name="f70" fmla="*/ f53 1 f31"/>
                <a:gd name="f71" fmla="*/ f54 1 f32"/>
                <a:gd name="f72" fmla="*/ f55 1 f31"/>
                <a:gd name="f73" fmla="*/ f56 1 f32"/>
                <a:gd name="f74" fmla="*/ f57 1 f31"/>
                <a:gd name="f75" fmla="*/ f58 1 f31"/>
                <a:gd name="f76" fmla="*/ f59 1 f32"/>
                <a:gd name="f77" fmla="*/ f60 f22 1"/>
                <a:gd name="f78" fmla="*/ f61 f22 1"/>
                <a:gd name="f79" fmla="*/ f63 f23 1"/>
                <a:gd name="f80" fmla="*/ f62 f23 1"/>
                <a:gd name="f81" fmla="*/ f64 f22 1"/>
                <a:gd name="f82" fmla="*/ f65 f23 1"/>
                <a:gd name="f83" fmla="*/ f66 f22 1"/>
                <a:gd name="f84" fmla="*/ f67 f23 1"/>
                <a:gd name="f85" fmla="*/ f68 f22 1"/>
                <a:gd name="f86" fmla="*/ f69 f23 1"/>
                <a:gd name="f87" fmla="*/ f70 f22 1"/>
                <a:gd name="f88" fmla="*/ f71 f23 1"/>
                <a:gd name="f89" fmla="*/ f72 f22 1"/>
                <a:gd name="f90" fmla="*/ f73 f23 1"/>
                <a:gd name="f91" fmla="*/ f74 f22 1"/>
                <a:gd name="f92" fmla="*/ f75 f22 1"/>
                <a:gd name="f93" fmla="*/ f76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90"/>
                </a:cxn>
                <a:cxn ang="f46">
                  <a:pos x="f91" y="f90"/>
                </a:cxn>
                <a:cxn ang="f46">
                  <a:pos x="f92" y="f93"/>
                </a:cxn>
                <a:cxn ang="f46">
                  <a:pos x="f81" y="f82"/>
                </a:cxn>
              </a:cxnLst>
              <a:rect l="f77" t="f80" r="f78" b="f79"/>
              <a:pathLst>
                <a:path w="19" h="20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1"/>
                    <a:pt x="f16" y="f13"/>
                    <a:pt x="f17" y="f18"/>
                  </a:cubicBezTo>
                  <a:cubicBezTo>
                    <a:pt x="f19" y="f16"/>
                    <a:pt x="f6" y="f20"/>
                    <a:pt x="f6" y="f17"/>
                  </a:cubicBezTo>
                  <a:cubicBezTo>
                    <a:pt x="f17" y="f19"/>
                    <a:pt x="f20" y="f6"/>
                    <a:pt x="f16" y="f7"/>
                  </a:cubicBezTo>
                  <a:cubicBezTo>
                    <a:pt x="f18" y="f7"/>
                    <a:pt x="f15" y="f7"/>
                    <a:pt x="f15" y="f7"/>
                  </a:cubicBezTo>
                  <a:cubicBezTo>
                    <a:pt x="f18" y="f18"/>
                    <a:pt x="f11" y="f17"/>
                    <a:pt x="f14" y="f16"/>
                  </a:cubicBezTo>
                  <a:cubicBezTo>
                    <a:pt x="f9" y="f13"/>
                    <a:pt x="f5" y="f11"/>
                    <a:pt x="f8" y="f9"/>
                  </a:cubicBezTo>
                  <a:close/>
                </a:path>
              </a:pathLst>
            </a:custGeom>
            <a:solidFill>
              <a:srgbClr val="F0AF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8" name="Freeform 860">
              <a:extLst>
                <a:ext uri="{FF2B5EF4-FFF2-40B4-BE49-F238E27FC236}">
                  <a16:creationId xmlns:a16="http://schemas.microsoft.com/office/drawing/2014/main" id="{A43C2905-3E56-E754-62EF-971F2BDC4F9D}"/>
                </a:ext>
              </a:extLst>
            </p:cNvPr>
            <p:cNvSpPr/>
            <p:nvPr/>
          </p:nvSpPr>
          <p:spPr>
            <a:xfrm>
              <a:off x="6478588" y="5100642"/>
              <a:ext cx="57150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"/>
                <a:gd name="f7" fmla="val 17"/>
                <a:gd name="f8" fmla="val 8"/>
                <a:gd name="f9" fmla="val 7"/>
                <a:gd name="f10" fmla="val 9"/>
                <a:gd name="f11" fmla="val 2"/>
                <a:gd name="f12" fmla="val 12"/>
                <a:gd name="f13" fmla="val 3"/>
                <a:gd name="f14" fmla="val 15"/>
                <a:gd name="f15" fmla="val 4"/>
                <a:gd name="f16" fmla="val 5"/>
                <a:gd name="f17" fmla="val 18"/>
                <a:gd name="f18" fmla="val 19"/>
                <a:gd name="f19" fmla="val 21"/>
                <a:gd name="f20" fmla="val 10"/>
                <a:gd name="f21" fmla="val 22"/>
                <a:gd name="f22" fmla="val 13"/>
                <a:gd name="f23" fmla="val 20"/>
                <a:gd name="f24" fmla="val 6"/>
                <a:gd name="f25" fmla="val 1"/>
                <a:gd name="f26" fmla="+- 0 0 -90"/>
                <a:gd name="f27" fmla="*/ f3 1 24"/>
                <a:gd name="f28" fmla="*/ f4 1 17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4"/>
                <a:gd name="f37" fmla="*/ f33 1 17"/>
                <a:gd name="f38" fmla="*/ 8 f34 1"/>
                <a:gd name="f39" fmla="*/ 7 f33 1"/>
                <a:gd name="f40" fmla="*/ 15 f34 1"/>
                <a:gd name="f41" fmla="*/ 4 f33 1"/>
                <a:gd name="f42" fmla="*/ 19 f34 1"/>
                <a:gd name="f43" fmla="*/ 8 f33 1"/>
                <a:gd name="f44" fmla="*/ 22 f34 1"/>
                <a:gd name="f45" fmla="*/ 13 f33 1"/>
                <a:gd name="f46" fmla="*/ 15 f33 1"/>
                <a:gd name="f47" fmla="*/ 2 f34 1"/>
                <a:gd name="f48" fmla="*/ 3 f34 1"/>
                <a:gd name="f49" fmla="*/ 6 f34 1"/>
                <a:gd name="f50" fmla="*/ 1 f33 1"/>
                <a:gd name="f51" fmla="*/ 7 f34 1"/>
                <a:gd name="f52" fmla="+- f35 0 f1"/>
                <a:gd name="f53" fmla="*/ f38 1 24"/>
                <a:gd name="f54" fmla="*/ f39 1 17"/>
                <a:gd name="f55" fmla="*/ f40 1 24"/>
                <a:gd name="f56" fmla="*/ f41 1 17"/>
                <a:gd name="f57" fmla="*/ f42 1 24"/>
                <a:gd name="f58" fmla="*/ f43 1 17"/>
                <a:gd name="f59" fmla="*/ f44 1 24"/>
                <a:gd name="f60" fmla="*/ f45 1 17"/>
                <a:gd name="f61" fmla="*/ f46 1 17"/>
                <a:gd name="f62" fmla="*/ f47 1 24"/>
                <a:gd name="f63" fmla="*/ f48 1 24"/>
                <a:gd name="f64" fmla="*/ f49 1 24"/>
                <a:gd name="f65" fmla="*/ f50 1 17"/>
                <a:gd name="f66" fmla="*/ f51 1 24"/>
                <a:gd name="f67" fmla="*/ 0 1 f36"/>
                <a:gd name="f68" fmla="*/ f30 1 f36"/>
                <a:gd name="f69" fmla="*/ 0 1 f37"/>
                <a:gd name="f70" fmla="*/ f31 1 f37"/>
                <a:gd name="f71" fmla="*/ f53 1 f36"/>
                <a:gd name="f72" fmla="*/ f54 1 f37"/>
                <a:gd name="f73" fmla="*/ f55 1 f36"/>
                <a:gd name="f74" fmla="*/ f56 1 f37"/>
                <a:gd name="f75" fmla="*/ f57 1 f36"/>
                <a:gd name="f76" fmla="*/ f58 1 f37"/>
                <a:gd name="f77" fmla="*/ f59 1 f36"/>
                <a:gd name="f78" fmla="*/ f60 1 f37"/>
                <a:gd name="f79" fmla="*/ f61 1 f37"/>
                <a:gd name="f80" fmla="*/ f62 1 f36"/>
                <a:gd name="f81" fmla="*/ f63 1 f36"/>
                <a:gd name="f82" fmla="*/ f64 1 f36"/>
                <a:gd name="f83" fmla="*/ f65 1 f37"/>
                <a:gd name="f84" fmla="*/ f66 1 f36"/>
                <a:gd name="f85" fmla="*/ f67 f27 1"/>
                <a:gd name="f86" fmla="*/ f68 f27 1"/>
                <a:gd name="f87" fmla="*/ f70 f28 1"/>
                <a:gd name="f88" fmla="*/ f69 f28 1"/>
                <a:gd name="f89" fmla="*/ f71 f27 1"/>
                <a:gd name="f90" fmla="*/ f72 f28 1"/>
                <a:gd name="f91" fmla="*/ f73 f27 1"/>
                <a:gd name="f92" fmla="*/ f74 f28 1"/>
                <a:gd name="f93" fmla="*/ f75 f27 1"/>
                <a:gd name="f94" fmla="*/ f76 f28 1"/>
                <a:gd name="f95" fmla="*/ f77 f27 1"/>
                <a:gd name="f96" fmla="*/ f78 f28 1"/>
                <a:gd name="f97" fmla="*/ f79 f28 1"/>
                <a:gd name="f98" fmla="*/ f80 f27 1"/>
                <a:gd name="f99" fmla="*/ f81 f27 1"/>
                <a:gd name="f100" fmla="*/ f82 f27 1"/>
                <a:gd name="f101" fmla="*/ f83 f28 1"/>
                <a:gd name="f102" fmla="*/ f8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9" y="f90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1" y="f97"/>
                </a:cxn>
                <a:cxn ang="f52">
                  <a:pos x="f98" y="f90"/>
                </a:cxn>
                <a:cxn ang="f52">
                  <a:pos x="f99" y="f92"/>
                </a:cxn>
                <a:cxn ang="f52">
                  <a:pos x="f100" y="f101"/>
                </a:cxn>
                <a:cxn ang="f52">
                  <a:pos x="f102" y="f92"/>
                </a:cxn>
                <a:cxn ang="f52">
                  <a:pos x="f89" y="f90"/>
                </a:cxn>
              </a:cxnLst>
              <a:rect l="f85" t="f88" r="f86" b="f87"/>
              <a:pathLst>
                <a:path w="24" h="1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7" y="f16"/>
                    <a:pt x="f17" y="f9"/>
                    <a:pt x="f18" y="f8"/>
                  </a:cubicBezTo>
                  <a:cubicBezTo>
                    <a:pt x="f19" y="f10"/>
                    <a:pt x="f6" y="f20"/>
                    <a:pt x="f21" y="f22"/>
                  </a:cubicBezTo>
                  <a:cubicBezTo>
                    <a:pt x="f23" y="f14"/>
                    <a:pt x="f7" y="f7"/>
                    <a:pt x="f14" y="f14"/>
                  </a:cubicBezTo>
                  <a:cubicBezTo>
                    <a:pt x="f20" y="f22"/>
                    <a:pt x="f9" y="f10"/>
                    <a:pt x="f11" y="f9"/>
                  </a:cubicBezTo>
                  <a:cubicBezTo>
                    <a:pt x="f5" y="f24"/>
                    <a:pt x="f13" y="f16"/>
                    <a:pt x="f13" y="f15"/>
                  </a:cubicBezTo>
                  <a:cubicBezTo>
                    <a:pt x="f15" y="f13"/>
                    <a:pt x="f13" y="f5"/>
                    <a:pt x="f24" y="f25"/>
                  </a:cubicBezTo>
                  <a:cubicBezTo>
                    <a:pt x="f9" y="f25"/>
                    <a:pt x="f8" y="f13"/>
                    <a:pt x="f9" y="f15"/>
                  </a:cubicBezTo>
                  <a:cubicBezTo>
                    <a:pt x="f9" y="f16"/>
                    <a:pt x="f9" y="f16"/>
                    <a:pt x="f8" y="f9"/>
                  </a:cubicBezTo>
                  <a:close/>
                </a:path>
              </a:pathLst>
            </a:custGeom>
            <a:solidFill>
              <a:srgbClr val="A431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9" name="Freeform 861">
              <a:extLst>
                <a:ext uri="{FF2B5EF4-FFF2-40B4-BE49-F238E27FC236}">
                  <a16:creationId xmlns:a16="http://schemas.microsoft.com/office/drawing/2014/main" id="{12059E72-4FC1-87DD-0443-E0D0E93FE328}"/>
                </a:ext>
              </a:extLst>
            </p:cNvPr>
            <p:cNvSpPr/>
            <p:nvPr/>
          </p:nvSpPr>
          <p:spPr>
            <a:xfrm>
              <a:off x="6943725" y="4591056"/>
              <a:ext cx="25402" cy="58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5"/>
                <a:gd name="f8" fmla="val 5"/>
                <a:gd name="f9" fmla="val 1"/>
                <a:gd name="f10" fmla="val 6"/>
                <a:gd name="f11" fmla="val 4"/>
                <a:gd name="f12" fmla="val 10"/>
                <a:gd name="f13" fmla="val 7"/>
                <a:gd name="f14" fmla="val 8"/>
                <a:gd name="f15" fmla="val 14"/>
                <a:gd name="f16" fmla="val 17"/>
                <a:gd name="f17" fmla="val 9"/>
                <a:gd name="f18" fmla="val 21"/>
                <a:gd name="f19" fmla="val 24"/>
                <a:gd name="f20" fmla="val 23"/>
                <a:gd name="f21" fmla="val 3"/>
                <a:gd name="f22" fmla="val 22"/>
                <a:gd name="f23" fmla="val 20"/>
                <a:gd name="f24" fmla="val 18"/>
                <a:gd name="f25" fmla="val 15"/>
                <a:gd name="f26" fmla="+- 0 0 -90"/>
                <a:gd name="f27" fmla="*/ f3 1 11"/>
                <a:gd name="f28" fmla="*/ f4 1 25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1"/>
                <a:gd name="f37" fmla="*/ f33 1 25"/>
                <a:gd name="f38" fmla="*/ 5 f34 1"/>
                <a:gd name="f39" fmla="*/ 1 f33 1"/>
                <a:gd name="f40" fmla="*/ 11 f34 1"/>
                <a:gd name="f41" fmla="*/ 4 f33 1"/>
                <a:gd name="f42" fmla="*/ 7 f34 1"/>
                <a:gd name="f43" fmla="*/ 8 f33 1"/>
                <a:gd name="f44" fmla="*/ 14 f33 1"/>
                <a:gd name="f45" fmla="*/ 6 f34 1"/>
                <a:gd name="f46" fmla="*/ 24 f33 1"/>
                <a:gd name="f47" fmla="*/ 3 f34 1"/>
                <a:gd name="f48" fmla="*/ 22 f33 1"/>
                <a:gd name="f49" fmla="*/ 1 f34 1"/>
                <a:gd name="f50" fmla="*/ 15 f33 1"/>
                <a:gd name="f51" fmla="+- f35 0 f1"/>
                <a:gd name="f52" fmla="*/ f38 1 11"/>
                <a:gd name="f53" fmla="*/ f39 1 25"/>
                <a:gd name="f54" fmla="*/ f40 1 11"/>
                <a:gd name="f55" fmla="*/ f41 1 25"/>
                <a:gd name="f56" fmla="*/ f42 1 11"/>
                <a:gd name="f57" fmla="*/ f43 1 25"/>
                <a:gd name="f58" fmla="*/ f44 1 25"/>
                <a:gd name="f59" fmla="*/ f45 1 11"/>
                <a:gd name="f60" fmla="*/ f46 1 25"/>
                <a:gd name="f61" fmla="*/ f47 1 11"/>
                <a:gd name="f62" fmla="*/ f48 1 25"/>
                <a:gd name="f63" fmla="*/ f49 1 11"/>
                <a:gd name="f64" fmla="*/ f50 1 25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7"/>
                <a:gd name="f76" fmla="*/ f59 1 f36"/>
                <a:gd name="f77" fmla="*/ f60 1 f37"/>
                <a:gd name="f78" fmla="*/ f61 1 f36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8 1"/>
                <a:gd name="f93" fmla="*/ f76 f27 1"/>
                <a:gd name="f94" fmla="*/ f77 f28 1"/>
                <a:gd name="f95" fmla="*/ f78 f27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88" y="f92"/>
                </a:cxn>
                <a:cxn ang="f51">
                  <a:pos x="f93" y="f94"/>
                </a:cxn>
                <a:cxn ang="f51">
                  <a:pos x="f95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11" h="25">
                  <a:moveTo>
                    <a:pt x="f8" y="f9"/>
                  </a:moveTo>
                  <a:cubicBezTo>
                    <a:pt x="f10" y="f11"/>
                    <a:pt x="f12" y="f5"/>
                    <a:pt x="f6" y="f11"/>
                  </a:cubicBezTo>
                  <a:cubicBezTo>
                    <a:pt x="f6" y="f13"/>
                    <a:pt x="f14" y="f8"/>
                    <a:pt x="f13" y="f14"/>
                  </a:cubicBezTo>
                  <a:cubicBezTo>
                    <a:pt x="f12" y="f14"/>
                    <a:pt x="f6" y="f6"/>
                    <a:pt x="f6" y="f15"/>
                  </a:cubicBezTo>
                  <a:cubicBezTo>
                    <a:pt x="f12" y="f16"/>
                    <a:pt x="f17" y="f18"/>
                    <a:pt x="f10" y="f19"/>
                  </a:cubicBezTo>
                  <a:cubicBezTo>
                    <a:pt x="f8" y="f7"/>
                    <a:pt x="f11" y="f20"/>
                    <a:pt x="f21" y="f22"/>
                  </a:cubicBezTo>
                  <a:cubicBezTo>
                    <a:pt x="f9" y="f23"/>
                    <a:pt x="f5" y="f24"/>
                    <a:pt x="f9" y="f25"/>
                  </a:cubicBezTo>
                  <a:cubicBezTo>
                    <a:pt x="f21" y="f6"/>
                    <a:pt x="f8" y="f13"/>
                    <a:pt x="f8" y="f9"/>
                  </a:cubicBezTo>
                  <a:close/>
                </a:path>
              </a:pathLst>
            </a:custGeom>
            <a:solidFill>
              <a:srgbClr val="A53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0" name="Freeform 862">
              <a:extLst>
                <a:ext uri="{FF2B5EF4-FFF2-40B4-BE49-F238E27FC236}">
                  <a16:creationId xmlns:a16="http://schemas.microsoft.com/office/drawing/2014/main" id="{FC30B329-EB4F-D9AE-1271-3A1124F14D30}"/>
                </a:ext>
              </a:extLst>
            </p:cNvPr>
            <p:cNvSpPr/>
            <p:nvPr/>
          </p:nvSpPr>
          <p:spPr>
            <a:xfrm>
              <a:off x="5967410" y="4819656"/>
              <a:ext cx="49213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8"/>
                <a:gd name="f8" fmla="val 8"/>
                <a:gd name="f9" fmla="val 12"/>
                <a:gd name="f10" fmla="val 5"/>
                <a:gd name="f11" fmla="val 7"/>
                <a:gd name="f12" fmla="val 6"/>
                <a:gd name="f13" fmla="val 9"/>
                <a:gd name="f14" fmla="val 4"/>
                <a:gd name="f15" fmla="val 11"/>
                <a:gd name="f16" fmla="val 2"/>
                <a:gd name="f17" fmla="val 15"/>
                <a:gd name="f18" fmla="val 1"/>
                <a:gd name="f19" fmla="val 14"/>
                <a:gd name="f20" fmla="val 13"/>
                <a:gd name="f21" fmla="val 17"/>
                <a:gd name="f22" fmla="val 3"/>
                <a:gd name="f23" fmla="val 10"/>
                <a:gd name="f24" fmla="+- 0 0 -90"/>
                <a:gd name="f25" fmla="*/ f3 1 21"/>
                <a:gd name="f26" fmla="*/ f4 1 18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1"/>
                <a:gd name="f35" fmla="*/ f31 1 18"/>
                <a:gd name="f36" fmla="*/ 8 f32 1"/>
                <a:gd name="f37" fmla="*/ 12 f31 1"/>
                <a:gd name="f38" fmla="*/ 9 f32 1"/>
                <a:gd name="f39" fmla="*/ 4 f31 1"/>
                <a:gd name="f40" fmla="*/ 18 f32 1"/>
                <a:gd name="f41" fmla="*/ 1 f31 1"/>
                <a:gd name="f42" fmla="*/ 9 f31 1"/>
                <a:gd name="f43" fmla="*/ 5 f32 1"/>
                <a:gd name="f44" fmla="*/ 17 f31 1"/>
                <a:gd name="f45" fmla="*/ 3 f32 1"/>
                <a:gd name="f46" fmla="*/ 15 f31 1"/>
                <a:gd name="f47" fmla="*/ 2 f32 1"/>
                <a:gd name="f48" fmla="*/ 10 f31 1"/>
                <a:gd name="f49" fmla="+- f33 0 f1"/>
                <a:gd name="f50" fmla="*/ f36 1 21"/>
                <a:gd name="f51" fmla="*/ f37 1 18"/>
                <a:gd name="f52" fmla="*/ f38 1 21"/>
                <a:gd name="f53" fmla="*/ f39 1 18"/>
                <a:gd name="f54" fmla="*/ f40 1 21"/>
                <a:gd name="f55" fmla="*/ f41 1 18"/>
                <a:gd name="f56" fmla="*/ f42 1 18"/>
                <a:gd name="f57" fmla="*/ f43 1 21"/>
                <a:gd name="f58" fmla="*/ f44 1 18"/>
                <a:gd name="f59" fmla="*/ f45 1 21"/>
                <a:gd name="f60" fmla="*/ f46 1 18"/>
                <a:gd name="f61" fmla="*/ f47 1 21"/>
                <a:gd name="f62" fmla="*/ f48 1 18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5"/>
                <a:gd name="f74" fmla="*/ f57 1 f34"/>
                <a:gd name="f75" fmla="*/ f58 1 f35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6 1"/>
                <a:gd name="f91" fmla="*/ f74 f25 1"/>
                <a:gd name="f92" fmla="*/ f75 f26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88" y="f90"/>
                </a:cxn>
                <a:cxn ang="f49">
                  <a:pos x="f91" y="f92"/>
                </a:cxn>
                <a:cxn ang="f49">
                  <a:pos x="f93" y="f94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21" h="18">
                  <a:moveTo>
                    <a:pt x="f8" y="f9"/>
                  </a:moveTo>
                  <a:cubicBezTo>
                    <a:pt x="f10" y="f8"/>
                    <a:pt x="f11" y="f12"/>
                    <a:pt x="f13" y="f14"/>
                  </a:cubicBezTo>
                  <a:cubicBezTo>
                    <a:pt x="f15" y="f16"/>
                    <a:pt x="f17" y="f5"/>
                    <a:pt x="f7" y="f18"/>
                  </a:cubicBezTo>
                  <a:cubicBezTo>
                    <a:pt x="f6" y="f18"/>
                    <a:pt x="f6" y="f11"/>
                    <a:pt x="f7" y="f13"/>
                  </a:cubicBezTo>
                  <a:cubicBezTo>
                    <a:pt x="f19" y="f20"/>
                    <a:pt x="f13" y="f20"/>
                    <a:pt x="f10" y="f21"/>
                  </a:cubicBezTo>
                  <a:cubicBezTo>
                    <a:pt x="f14" y="f7"/>
                    <a:pt x="f14" y="f21"/>
                    <a:pt x="f22" y="f17"/>
                  </a:cubicBezTo>
                  <a:cubicBezTo>
                    <a:pt x="f22" y="f20"/>
                    <a:pt x="f5" y="f9"/>
                    <a:pt x="f16" y="f23"/>
                  </a:cubicBezTo>
                  <a:cubicBezTo>
                    <a:pt x="f14" y="f8"/>
                    <a:pt x="f10" y="f9"/>
                    <a:pt x="f8" y="f9"/>
                  </a:cubicBezTo>
                  <a:close/>
                </a:path>
              </a:pathLst>
            </a:custGeom>
            <a:solidFill>
              <a:srgbClr val="2172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1" name="Freeform 863">
              <a:extLst>
                <a:ext uri="{FF2B5EF4-FFF2-40B4-BE49-F238E27FC236}">
                  <a16:creationId xmlns:a16="http://schemas.microsoft.com/office/drawing/2014/main" id="{041A06F6-3577-3983-0730-DD9D20F0709C}"/>
                </a:ext>
              </a:extLst>
            </p:cNvPr>
            <p:cNvSpPr/>
            <p:nvPr/>
          </p:nvSpPr>
          <p:spPr>
            <a:xfrm>
              <a:off x="6969127" y="5081595"/>
              <a:ext cx="52385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8"/>
                <a:gd name="f8" fmla="val 8"/>
                <a:gd name="f9" fmla="val 13"/>
                <a:gd name="f10" fmla="val 5"/>
                <a:gd name="f11" fmla="val 7"/>
                <a:gd name="f12" fmla="val 11"/>
                <a:gd name="f13" fmla="val 3"/>
                <a:gd name="f14" fmla="val 12"/>
                <a:gd name="f15" fmla="val 14"/>
                <a:gd name="f16" fmla="val 15"/>
                <a:gd name="f17" fmla="val 17"/>
                <a:gd name="f18" fmla="val 2"/>
                <a:gd name="f19" fmla="val 19"/>
                <a:gd name="f20" fmla="val 20"/>
                <a:gd name="f21" fmla="val 10"/>
                <a:gd name="f22" fmla="val 9"/>
                <a:gd name="f23" fmla="val 4"/>
                <a:gd name="f24" fmla="val 16"/>
                <a:gd name="f25" fmla="val 6"/>
                <a:gd name="f26" fmla="+- 0 0 -90"/>
                <a:gd name="f27" fmla="*/ f3 1 22"/>
                <a:gd name="f28" fmla="*/ f4 1 1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2"/>
                <a:gd name="f37" fmla="*/ f33 1 18"/>
                <a:gd name="f38" fmla="*/ 8 f34 1"/>
                <a:gd name="f39" fmla="*/ 13 f33 1"/>
                <a:gd name="f40" fmla="*/ 11 f34 1"/>
                <a:gd name="f41" fmla="*/ 3 f33 1"/>
                <a:gd name="f42" fmla="*/ 15 f34 1"/>
                <a:gd name="f43" fmla="*/ 20 f34 1"/>
                <a:gd name="f44" fmla="*/ 17 f34 1"/>
                <a:gd name="f45" fmla="*/ 11 f33 1"/>
                <a:gd name="f46" fmla="*/ 5 f34 1"/>
                <a:gd name="f47" fmla="*/ 17 f33 1"/>
                <a:gd name="f48" fmla="*/ 4 f34 1"/>
                <a:gd name="f49" fmla="*/ 16 f33 1"/>
                <a:gd name="f50" fmla="*/ 2 f34 1"/>
                <a:gd name="f51" fmla="+- f35 0 f1"/>
                <a:gd name="f52" fmla="*/ f38 1 22"/>
                <a:gd name="f53" fmla="*/ f39 1 18"/>
                <a:gd name="f54" fmla="*/ f40 1 22"/>
                <a:gd name="f55" fmla="*/ f41 1 18"/>
                <a:gd name="f56" fmla="*/ f42 1 22"/>
                <a:gd name="f57" fmla="*/ f43 1 22"/>
                <a:gd name="f58" fmla="*/ f44 1 22"/>
                <a:gd name="f59" fmla="*/ f45 1 18"/>
                <a:gd name="f60" fmla="*/ f46 1 22"/>
                <a:gd name="f61" fmla="*/ f47 1 18"/>
                <a:gd name="f62" fmla="*/ f48 1 22"/>
                <a:gd name="f63" fmla="*/ f49 1 18"/>
                <a:gd name="f64" fmla="*/ f50 1 22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6"/>
                <a:gd name="f75" fmla="*/ f58 1 f36"/>
                <a:gd name="f76" fmla="*/ f59 1 f37"/>
                <a:gd name="f77" fmla="*/ f60 1 f36"/>
                <a:gd name="f78" fmla="*/ f61 1 f37"/>
                <a:gd name="f79" fmla="*/ f62 1 f36"/>
                <a:gd name="f80" fmla="*/ f63 1 f37"/>
                <a:gd name="f81" fmla="*/ f64 1 f36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7 1"/>
                <a:gd name="f92" fmla="*/ f75 f27 1"/>
                <a:gd name="f93" fmla="*/ f76 f28 1"/>
                <a:gd name="f94" fmla="*/ f77 f27 1"/>
                <a:gd name="f95" fmla="*/ f78 f28 1"/>
                <a:gd name="f96" fmla="*/ f79 f27 1"/>
                <a:gd name="f97" fmla="*/ f80 f28 1"/>
                <a:gd name="f98" fmla="*/ f81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89"/>
                </a:cxn>
                <a:cxn ang="f51">
                  <a:pos x="f91" y="f89"/>
                </a:cxn>
                <a:cxn ang="f51">
                  <a:pos x="f92" y="f93"/>
                </a:cxn>
                <a:cxn ang="f51">
                  <a:pos x="f94" y="f95"/>
                </a:cxn>
                <a:cxn ang="f51">
                  <a:pos x="f96" y="f97"/>
                </a:cxn>
                <a:cxn ang="f51">
                  <a:pos x="f98" y="f93"/>
                </a:cxn>
                <a:cxn ang="f51">
                  <a:pos x="f94" y="f93"/>
                </a:cxn>
                <a:cxn ang="f51">
                  <a:pos x="f86" y="f87"/>
                </a:cxn>
              </a:cxnLst>
              <a:rect l="f82" t="f85" r="f83" b="f84"/>
              <a:pathLst>
                <a:path w="22" h="18">
                  <a:moveTo>
                    <a:pt x="f8" y="f9"/>
                  </a:moveTo>
                  <a:cubicBezTo>
                    <a:pt x="f10" y="f11"/>
                    <a:pt x="f8" y="f10"/>
                    <a:pt x="f12" y="f13"/>
                  </a:cubicBezTo>
                  <a:cubicBezTo>
                    <a:pt x="f14" y="f13"/>
                    <a:pt x="f15" y="f13"/>
                    <a:pt x="f16" y="f13"/>
                  </a:cubicBezTo>
                  <a:cubicBezTo>
                    <a:pt x="f17" y="f18"/>
                    <a:pt x="f19" y="f5"/>
                    <a:pt x="f20" y="f13"/>
                  </a:cubicBezTo>
                  <a:cubicBezTo>
                    <a:pt x="f6" y="f11"/>
                    <a:pt x="f20" y="f21"/>
                    <a:pt x="f17" y="f12"/>
                  </a:cubicBezTo>
                  <a:cubicBezTo>
                    <a:pt x="f9" y="f9"/>
                    <a:pt x="f22" y="f15"/>
                    <a:pt x="f10" y="f17"/>
                  </a:cubicBezTo>
                  <a:cubicBezTo>
                    <a:pt x="f10" y="f7"/>
                    <a:pt x="f13" y="f7"/>
                    <a:pt x="f23" y="f24"/>
                  </a:cubicBezTo>
                  <a:cubicBezTo>
                    <a:pt x="f23" y="f15"/>
                    <a:pt x="f5" y="f9"/>
                    <a:pt x="f18" y="f12"/>
                  </a:cubicBezTo>
                  <a:cubicBezTo>
                    <a:pt x="f13" y="f21"/>
                    <a:pt x="f23" y="f21"/>
                    <a:pt x="f10" y="f12"/>
                  </a:cubicBezTo>
                  <a:cubicBezTo>
                    <a:pt x="f25" y="f12"/>
                    <a:pt x="f25" y="f14"/>
                    <a:pt x="f8" y="f9"/>
                  </a:cubicBezTo>
                  <a:close/>
                </a:path>
              </a:pathLst>
            </a:custGeom>
            <a:solidFill>
              <a:srgbClr val="D223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2" name="Freeform 864">
              <a:extLst>
                <a:ext uri="{FF2B5EF4-FFF2-40B4-BE49-F238E27FC236}">
                  <a16:creationId xmlns:a16="http://schemas.microsoft.com/office/drawing/2014/main" id="{58340B81-48C9-0160-5C9A-B68A7A30AE33}"/>
                </a:ext>
              </a:extLst>
            </p:cNvPr>
            <p:cNvSpPr/>
            <p:nvPr/>
          </p:nvSpPr>
          <p:spPr>
            <a:xfrm>
              <a:off x="6986592" y="4659316"/>
              <a:ext cx="47621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5"/>
                <a:gd name="f8" fmla="val 6"/>
                <a:gd name="f9" fmla="val 2"/>
                <a:gd name="f10" fmla="val 11"/>
                <a:gd name="f11" fmla="val 13"/>
                <a:gd name="f12" fmla="val 7"/>
                <a:gd name="f13" fmla="val 18"/>
                <a:gd name="f14" fmla="val 9"/>
                <a:gd name="f15" fmla="val 17"/>
                <a:gd name="f16" fmla="val 14"/>
                <a:gd name="f17" fmla="val 16"/>
                <a:gd name="f18" fmla="val 12"/>
                <a:gd name="f19" fmla="val 8"/>
                <a:gd name="f20" fmla="val 4"/>
                <a:gd name="f21" fmla="val 10"/>
                <a:gd name="f22" fmla="val 1"/>
                <a:gd name="f23" fmla="val 3"/>
                <a:gd name="f24" fmla="+- 0 0 -90"/>
                <a:gd name="f25" fmla="*/ f3 1 20"/>
                <a:gd name="f26" fmla="*/ f4 1 1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0"/>
                <a:gd name="f35" fmla="*/ f31 1 15"/>
                <a:gd name="f36" fmla="*/ 6 f32 1"/>
                <a:gd name="f37" fmla="*/ 2 f31 1"/>
                <a:gd name="f38" fmla="*/ 18 f32 1"/>
                <a:gd name="f39" fmla="*/ 9 f31 1"/>
                <a:gd name="f40" fmla="*/ 13 f31 1"/>
                <a:gd name="f41" fmla="*/ 16 f32 1"/>
                <a:gd name="f42" fmla="*/ 14 f31 1"/>
                <a:gd name="f43" fmla="*/ 4 f32 1"/>
                <a:gd name="f44" fmla="*/ 10 f31 1"/>
                <a:gd name="f45" fmla="*/ 1 f32 1"/>
                <a:gd name="f46" fmla="*/ 4 f31 1"/>
                <a:gd name="f47" fmla="+- f33 0 f1"/>
                <a:gd name="f48" fmla="*/ f36 1 20"/>
                <a:gd name="f49" fmla="*/ f37 1 15"/>
                <a:gd name="f50" fmla="*/ f38 1 20"/>
                <a:gd name="f51" fmla="*/ f39 1 15"/>
                <a:gd name="f52" fmla="*/ f40 1 15"/>
                <a:gd name="f53" fmla="*/ f41 1 20"/>
                <a:gd name="f54" fmla="*/ f42 1 15"/>
                <a:gd name="f55" fmla="*/ f43 1 20"/>
                <a:gd name="f56" fmla="*/ f44 1 15"/>
                <a:gd name="f57" fmla="*/ f45 1 20"/>
                <a:gd name="f58" fmla="*/ f46 1 15"/>
                <a:gd name="f59" fmla="*/ 0 1 f34"/>
                <a:gd name="f60" fmla="*/ f28 1 f34"/>
                <a:gd name="f61" fmla="*/ 0 1 f35"/>
                <a:gd name="f62" fmla="*/ f29 1 f35"/>
                <a:gd name="f63" fmla="*/ f48 1 f34"/>
                <a:gd name="f64" fmla="*/ f49 1 f35"/>
                <a:gd name="f65" fmla="*/ f50 1 f34"/>
                <a:gd name="f66" fmla="*/ f51 1 f35"/>
                <a:gd name="f67" fmla="*/ f52 1 f35"/>
                <a:gd name="f68" fmla="*/ f53 1 f34"/>
                <a:gd name="f69" fmla="*/ f54 1 f35"/>
                <a:gd name="f70" fmla="*/ f55 1 f34"/>
                <a:gd name="f71" fmla="*/ f56 1 f35"/>
                <a:gd name="f72" fmla="*/ f57 1 f34"/>
                <a:gd name="f73" fmla="*/ f58 1 f35"/>
                <a:gd name="f74" fmla="*/ f59 f25 1"/>
                <a:gd name="f75" fmla="*/ f60 f25 1"/>
                <a:gd name="f76" fmla="*/ f62 f26 1"/>
                <a:gd name="f77" fmla="*/ f61 f26 1"/>
                <a:gd name="f78" fmla="*/ f63 f25 1"/>
                <a:gd name="f79" fmla="*/ f64 f26 1"/>
                <a:gd name="f80" fmla="*/ f65 f25 1"/>
                <a:gd name="f81" fmla="*/ f66 f26 1"/>
                <a:gd name="f82" fmla="*/ f67 f26 1"/>
                <a:gd name="f83" fmla="*/ f68 f25 1"/>
                <a:gd name="f84" fmla="*/ f69 f26 1"/>
                <a:gd name="f85" fmla="*/ f70 f25 1"/>
                <a:gd name="f86" fmla="*/ f71 f26 1"/>
                <a:gd name="f87" fmla="*/ f72 f25 1"/>
                <a:gd name="f88" fmla="*/ f7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78" y="f79"/>
                </a:cxn>
                <a:cxn ang="f47">
                  <a:pos x="f80" y="f81"/>
                </a:cxn>
                <a:cxn ang="f47">
                  <a:pos x="f80" y="f82"/>
                </a:cxn>
                <a:cxn ang="f47">
                  <a:pos x="f83" y="f84"/>
                </a:cxn>
                <a:cxn ang="f47">
                  <a:pos x="f85" y="f86"/>
                </a:cxn>
                <a:cxn ang="f47">
                  <a:pos x="f87" y="f88"/>
                </a:cxn>
                <a:cxn ang="f47">
                  <a:pos x="f78" y="f79"/>
                </a:cxn>
              </a:cxnLst>
              <a:rect l="f74" t="f77" r="f75" b="f76"/>
              <a:pathLst>
                <a:path w="20" h="15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6" y="f14"/>
                    <a:pt x="f13" y="f10"/>
                    <a:pt x="f13" y="f11"/>
                  </a:cubicBezTo>
                  <a:cubicBezTo>
                    <a:pt x="f15" y="f16"/>
                    <a:pt x="f15" y="f7"/>
                    <a:pt x="f17" y="f16"/>
                  </a:cubicBezTo>
                  <a:cubicBezTo>
                    <a:pt x="f18" y="f18"/>
                    <a:pt x="f19" y="f18"/>
                    <a:pt x="f20" y="f21"/>
                  </a:cubicBezTo>
                  <a:cubicBezTo>
                    <a:pt x="f22" y="f14"/>
                    <a:pt x="f5" y="f8"/>
                    <a:pt x="f22" y="f20"/>
                  </a:cubicBezTo>
                  <a:cubicBezTo>
                    <a:pt x="f22" y="f22"/>
                    <a:pt x="f23" y="f22"/>
                    <a:pt x="f8" y="f9"/>
                  </a:cubicBezTo>
                  <a:close/>
                </a:path>
              </a:pathLst>
            </a:custGeom>
            <a:solidFill>
              <a:srgbClr val="EFB1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3" name="Freeform 865">
              <a:extLst>
                <a:ext uri="{FF2B5EF4-FFF2-40B4-BE49-F238E27FC236}">
                  <a16:creationId xmlns:a16="http://schemas.microsoft.com/office/drawing/2014/main" id="{07C8E473-AB81-D1EB-6B15-4CED94B4967C}"/>
                </a:ext>
              </a:extLst>
            </p:cNvPr>
            <p:cNvSpPr/>
            <p:nvPr/>
          </p:nvSpPr>
          <p:spPr>
            <a:xfrm>
              <a:off x="6357942" y="4879979"/>
              <a:ext cx="30166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1"/>
                <a:gd name="f8" fmla="val 7"/>
                <a:gd name="f9" fmla="val 6"/>
                <a:gd name="f10" fmla="val 5"/>
                <a:gd name="f11" fmla="val 4"/>
                <a:gd name="f12" fmla="val 3"/>
                <a:gd name="f13" fmla="val 8"/>
                <a:gd name="f14" fmla="val 9"/>
                <a:gd name="f15" fmla="val 10"/>
                <a:gd name="f16" fmla="val 14"/>
                <a:gd name="f17" fmla="val 17"/>
                <a:gd name="f18" fmla="val 20"/>
                <a:gd name="f19" fmla="val 1"/>
                <a:gd name="f20" fmla="val 18"/>
                <a:gd name="f21" fmla="val 11"/>
                <a:gd name="f22" fmla="val 2"/>
                <a:gd name="f23" fmla="+- 0 0 -90"/>
                <a:gd name="f24" fmla="*/ f3 1 12"/>
                <a:gd name="f25" fmla="*/ f4 1 21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2"/>
                <a:gd name="f34" fmla="*/ f30 1 21"/>
                <a:gd name="f35" fmla="*/ 7 f31 1"/>
                <a:gd name="f36" fmla="*/ 7 f30 1"/>
                <a:gd name="f37" fmla="*/ 5 f31 1"/>
                <a:gd name="f38" fmla="*/ 3 f30 1"/>
                <a:gd name="f39" fmla="*/ 12 f31 1"/>
                <a:gd name="f40" fmla="*/ 8 f31 1"/>
                <a:gd name="f41" fmla="*/ 14 f30 1"/>
                <a:gd name="f42" fmla="*/ 3 f31 1"/>
                <a:gd name="f43" fmla="*/ 21 f30 1"/>
                <a:gd name="f44" fmla="*/ 0 f31 1"/>
                <a:gd name="f45" fmla="*/ 18 f30 1"/>
                <a:gd name="f46" fmla="+- f32 0 f1"/>
                <a:gd name="f47" fmla="*/ f35 1 12"/>
                <a:gd name="f48" fmla="*/ f36 1 21"/>
                <a:gd name="f49" fmla="*/ f37 1 12"/>
                <a:gd name="f50" fmla="*/ f38 1 21"/>
                <a:gd name="f51" fmla="*/ f39 1 12"/>
                <a:gd name="f52" fmla="*/ f40 1 12"/>
                <a:gd name="f53" fmla="*/ f41 1 21"/>
                <a:gd name="f54" fmla="*/ f42 1 12"/>
                <a:gd name="f55" fmla="*/ f43 1 21"/>
                <a:gd name="f56" fmla="*/ f44 1 12"/>
                <a:gd name="f57" fmla="*/ f45 1 21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0"/>
                </a:cxn>
                <a:cxn ang="f46">
                  <a:pos x="f82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12" h="21">
                  <a:moveTo>
                    <a:pt x="f8" y="f8"/>
                  </a:moveTo>
                  <a:cubicBezTo>
                    <a:pt x="f9" y="f10"/>
                    <a:pt x="f11" y="f11"/>
                    <a:pt x="f10" y="f12"/>
                  </a:cubicBezTo>
                  <a:cubicBezTo>
                    <a:pt x="f13" y="f5"/>
                    <a:pt x="f14" y="f10"/>
                    <a:pt x="f6" y="f12"/>
                  </a:cubicBezTo>
                  <a:cubicBezTo>
                    <a:pt x="f15" y="f8"/>
                    <a:pt x="f14" y="f15"/>
                    <a:pt x="f13" y="f16"/>
                  </a:cubicBezTo>
                  <a:cubicBezTo>
                    <a:pt x="f13" y="f17"/>
                    <a:pt x="f8" y="f18"/>
                    <a:pt x="f12" y="f7"/>
                  </a:cubicBezTo>
                  <a:cubicBezTo>
                    <a:pt x="f19" y="f7"/>
                    <a:pt x="f5" y="f7"/>
                    <a:pt x="f5" y="f20"/>
                  </a:cubicBezTo>
                  <a:cubicBezTo>
                    <a:pt x="f5" y="f21"/>
                    <a:pt x="f22" y="f8"/>
                    <a:pt x="f8" y="f8"/>
                  </a:cubicBezTo>
                  <a:close/>
                </a:path>
              </a:pathLst>
            </a:custGeom>
            <a:solidFill>
              <a:srgbClr val="206F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4" name="Freeform 866">
              <a:extLst>
                <a:ext uri="{FF2B5EF4-FFF2-40B4-BE49-F238E27FC236}">
                  <a16:creationId xmlns:a16="http://schemas.microsoft.com/office/drawing/2014/main" id="{6DAB39D5-188F-F6EF-73B6-F8BEE175FBAD}"/>
                </a:ext>
              </a:extLst>
            </p:cNvPr>
            <p:cNvSpPr/>
            <p:nvPr/>
          </p:nvSpPr>
          <p:spPr>
            <a:xfrm>
              <a:off x="6802441" y="4748214"/>
              <a:ext cx="41276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0"/>
                <a:gd name="f8" fmla="val 6"/>
                <a:gd name="f9" fmla="val 13"/>
                <a:gd name="f10" fmla="val 15"/>
                <a:gd name="f11" fmla="val 9"/>
                <a:gd name="f12" fmla="val 18"/>
                <a:gd name="f13" fmla="val 4"/>
                <a:gd name="f14" fmla="val 16"/>
                <a:gd name="f15" fmla="val 2"/>
                <a:gd name="f16" fmla="val 3"/>
                <a:gd name="f17" fmla="val 14"/>
                <a:gd name="f18" fmla="val 5"/>
                <a:gd name="f19" fmla="val 11"/>
                <a:gd name="f20" fmla="val 8"/>
                <a:gd name="f21" fmla="val 7"/>
                <a:gd name="f22" fmla="val 1"/>
                <a:gd name="f23" fmla="+- 0 0 -90"/>
                <a:gd name="f24" fmla="*/ f3 1 17"/>
                <a:gd name="f25" fmla="*/ f4 1 20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7"/>
                <a:gd name="f34" fmla="*/ f30 1 20"/>
                <a:gd name="f35" fmla="*/ 6 f31 1"/>
                <a:gd name="f36" fmla="*/ 13 f30 1"/>
                <a:gd name="f37" fmla="*/ 18 f30 1"/>
                <a:gd name="f38" fmla="*/ 2 f31 1"/>
                <a:gd name="f39" fmla="*/ 16 f30 1"/>
                <a:gd name="f40" fmla="*/ 3 f31 1"/>
                <a:gd name="f41" fmla="*/ 6 f30 1"/>
                <a:gd name="f42" fmla="*/ 11 f31 1"/>
                <a:gd name="f43" fmla="*/ 1 f30 1"/>
                <a:gd name="f44" fmla="*/ 15 f31 1"/>
                <a:gd name="f45" fmla="*/ 5 f30 1"/>
                <a:gd name="f46" fmla="+- f32 0 f1"/>
                <a:gd name="f47" fmla="*/ f35 1 17"/>
                <a:gd name="f48" fmla="*/ f36 1 20"/>
                <a:gd name="f49" fmla="*/ f37 1 20"/>
                <a:gd name="f50" fmla="*/ f38 1 17"/>
                <a:gd name="f51" fmla="*/ f39 1 20"/>
                <a:gd name="f52" fmla="*/ f40 1 17"/>
                <a:gd name="f53" fmla="*/ f41 1 20"/>
                <a:gd name="f54" fmla="*/ f42 1 17"/>
                <a:gd name="f55" fmla="*/ f43 1 20"/>
                <a:gd name="f56" fmla="*/ f44 1 17"/>
                <a:gd name="f57" fmla="*/ f45 1 20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4"/>
                <a:gd name="f65" fmla="*/ f50 1 f33"/>
                <a:gd name="f66" fmla="*/ f51 1 f34"/>
                <a:gd name="f67" fmla="*/ f52 1 f33"/>
                <a:gd name="f68" fmla="*/ f53 1 f34"/>
                <a:gd name="f69" fmla="*/ f54 1 f33"/>
                <a:gd name="f70" fmla="*/ f55 1 f34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5 1"/>
                <a:gd name="f80" fmla="*/ f65 f24 1"/>
                <a:gd name="f81" fmla="*/ f66 f25 1"/>
                <a:gd name="f82" fmla="*/ f67 f24 1"/>
                <a:gd name="f83" fmla="*/ f68 f25 1"/>
                <a:gd name="f84" fmla="*/ f69 f24 1"/>
                <a:gd name="f85" fmla="*/ f70 f25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7" y="f79"/>
                </a:cxn>
                <a:cxn ang="f46">
                  <a:pos x="f80" y="f81"/>
                </a:cxn>
                <a:cxn ang="f46">
                  <a:pos x="f82" y="f78"/>
                </a:cxn>
                <a:cxn ang="f46">
                  <a:pos x="f77" y="f83"/>
                </a:cxn>
                <a:cxn ang="f46">
                  <a:pos x="f84" y="f85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17" h="20">
                  <a:moveTo>
                    <a:pt x="f8" y="f9"/>
                  </a:moveTo>
                  <a:cubicBezTo>
                    <a:pt x="f8" y="f10"/>
                    <a:pt x="f11" y="f6"/>
                    <a:pt x="f8" y="f12"/>
                  </a:cubicBezTo>
                  <a:cubicBezTo>
                    <a:pt x="f13" y="f7"/>
                    <a:pt x="f13" y="f14"/>
                    <a:pt x="f15" y="f14"/>
                  </a:cubicBezTo>
                  <a:cubicBezTo>
                    <a:pt x="f5" y="f10"/>
                    <a:pt x="f16" y="f17"/>
                    <a:pt x="f16" y="f9"/>
                  </a:cubicBezTo>
                  <a:cubicBezTo>
                    <a:pt x="f18" y="f19"/>
                    <a:pt x="f18" y="f20"/>
                    <a:pt x="f8" y="f8"/>
                  </a:cubicBezTo>
                  <a:cubicBezTo>
                    <a:pt x="f21" y="f13"/>
                    <a:pt x="f20" y="f22"/>
                    <a:pt x="f19" y="f22"/>
                  </a:cubicBezTo>
                  <a:cubicBezTo>
                    <a:pt x="f17" y="f5"/>
                    <a:pt x="f6" y="f5"/>
                    <a:pt x="f10" y="f18"/>
                  </a:cubicBezTo>
                  <a:cubicBezTo>
                    <a:pt x="f9" y="f11"/>
                    <a:pt x="f9" y="f10"/>
                    <a:pt x="f8" y="f9"/>
                  </a:cubicBezTo>
                  <a:close/>
                </a:path>
              </a:pathLst>
            </a:custGeom>
            <a:solidFill>
              <a:srgbClr val="502C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5" name="Freeform 867">
              <a:extLst>
                <a:ext uri="{FF2B5EF4-FFF2-40B4-BE49-F238E27FC236}">
                  <a16:creationId xmlns:a16="http://schemas.microsoft.com/office/drawing/2014/main" id="{1641C127-232F-DB05-27A1-2A0E19EAE1DF}"/>
                </a:ext>
              </a:extLst>
            </p:cNvPr>
            <p:cNvSpPr/>
            <p:nvPr/>
          </p:nvSpPr>
          <p:spPr>
            <a:xfrm>
              <a:off x="6208711" y="4664080"/>
              <a:ext cx="25402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2"/>
                <a:gd name="f8" fmla="val 7"/>
                <a:gd name="f9" fmla="val 8"/>
                <a:gd name="f10" fmla="val 6"/>
                <a:gd name="f11" fmla="val 5"/>
                <a:gd name="f12" fmla="val 3"/>
                <a:gd name="f13" fmla="val 4"/>
                <a:gd name="f14" fmla="val 1"/>
                <a:gd name="f15" fmla="val 9"/>
                <a:gd name="f16" fmla="val 15"/>
                <a:gd name="f17" fmla="val 17"/>
                <a:gd name="f18" fmla="val 19"/>
                <a:gd name="f19" fmla="val 21"/>
                <a:gd name="f20" fmla="val 2"/>
                <a:gd name="f21" fmla="val 18"/>
                <a:gd name="f22" fmla="val 16"/>
                <a:gd name="f23" fmla="val 14"/>
                <a:gd name="f24" fmla="val 12"/>
                <a:gd name="f25" fmla="+- 0 0 -90"/>
                <a:gd name="f26" fmla="*/ f3 1 11"/>
                <a:gd name="f27" fmla="*/ f4 1 22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11"/>
                <a:gd name="f36" fmla="*/ f32 1 22"/>
                <a:gd name="f37" fmla="*/ 7 f33 1"/>
                <a:gd name="f38" fmla="*/ 8 f32 1"/>
                <a:gd name="f39" fmla="*/ 4 f33 1"/>
                <a:gd name="f40" fmla="*/ 3 f32 1"/>
                <a:gd name="f41" fmla="*/ 11 f33 1"/>
                <a:gd name="f42" fmla="*/ 1 f32 1"/>
                <a:gd name="f43" fmla="*/ 8 f33 1"/>
                <a:gd name="f44" fmla="*/ 15 f32 1"/>
                <a:gd name="f45" fmla="*/ 6 f33 1"/>
                <a:gd name="f46" fmla="*/ 21 f32 1"/>
                <a:gd name="f47" fmla="*/ 2 f33 1"/>
                <a:gd name="f48" fmla="*/ 22 f32 1"/>
                <a:gd name="f49" fmla="*/ 0 f33 1"/>
                <a:gd name="f50" fmla="*/ 18 f32 1"/>
                <a:gd name="f51" fmla="*/ 12 f32 1"/>
                <a:gd name="f52" fmla="+- f34 0 f1"/>
                <a:gd name="f53" fmla="*/ f37 1 11"/>
                <a:gd name="f54" fmla="*/ f38 1 22"/>
                <a:gd name="f55" fmla="*/ f39 1 11"/>
                <a:gd name="f56" fmla="*/ f40 1 22"/>
                <a:gd name="f57" fmla="*/ f41 1 11"/>
                <a:gd name="f58" fmla="*/ f42 1 22"/>
                <a:gd name="f59" fmla="*/ f43 1 11"/>
                <a:gd name="f60" fmla="*/ f44 1 22"/>
                <a:gd name="f61" fmla="*/ f45 1 11"/>
                <a:gd name="f62" fmla="*/ f46 1 22"/>
                <a:gd name="f63" fmla="*/ f47 1 11"/>
                <a:gd name="f64" fmla="*/ f48 1 22"/>
                <a:gd name="f65" fmla="*/ f49 1 11"/>
                <a:gd name="f66" fmla="*/ f50 1 22"/>
                <a:gd name="f67" fmla="*/ f51 1 22"/>
                <a:gd name="f68" fmla="*/ 0 1 f35"/>
                <a:gd name="f69" fmla="*/ f29 1 f35"/>
                <a:gd name="f70" fmla="*/ 0 1 f36"/>
                <a:gd name="f71" fmla="*/ f30 1 f36"/>
                <a:gd name="f72" fmla="*/ f53 1 f35"/>
                <a:gd name="f73" fmla="*/ f54 1 f36"/>
                <a:gd name="f74" fmla="*/ f55 1 f35"/>
                <a:gd name="f75" fmla="*/ f56 1 f36"/>
                <a:gd name="f76" fmla="*/ f57 1 f35"/>
                <a:gd name="f77" fmla="*/ f58 1 f36"/>
                <a:gd name="f78" fmla="*/ f59 1 f35"/>
                <a:gd name="f79" fmla="*/ f60 1 f36"/>
                <a:gd name="f80" fmla="*/ f61 1 f35"/>
                <a:gd name="f81" fmla="*/ f62 1 f36"/>
                <a:gd name="f82" fmla="*/ f63 1 f35"/>
                <a:gd name="f83" fmla="*/ f64 1 f36"/>
                <a:gd name="f84" fmla="*/ f65 1 f35"/>
                <a:gd name="f85" fmla="*/ f66 1 f36"/>
                <a:gd name="f86" fmla="*/ f67 1 f36"/>
                <a:gd name="f87" fmla="*/ f68 f26 1"/>
                <a:gd name="f88" fmla="*/ f69 f26 1"/>
                <a:gd name="f89" fmla="*/ f71 f27 1"/>
                <a:gd name="f90" fmla="*/ f70 f27 1"/>
                <a:gd name="f91" fmla="*/ f72 f26 1"/>
                <a:gd name="f92" fmla="*/ f73 f27 1"/>
                <a:gd name="f93" fmla="*/ f74 f26 1"/>
                <a:gd name="f94" fmla="*/ f75 f27 1"/>
                <a:gd name="f95" fmla="*/ f76 f26 1"/>
                <a:gd name="f96" fmla="*/ f77 f27 1"/>
                <a:gd name="f97" fmla="*/ f78 f26 1"/>
                <a:gd name="f98" fmla="*/ f79 f27 1"/>
                <a:gd name="f99" fmla="*/ f80 f26 1"/>
                <a:gd name="f100" fmla="*/ f81 f27 1"/>
                <a:gd name="f101" fmla="*/ f82 f26 1"/>
                <a:gd name="f102" fmla="*/ f83 f27 1"/>
                <a:gd name="f103" fmla="*/ f84 f26 1"/>
                <a:gd name="f104" fmla="*/ f85 f27 1"/>
                <a:gd name="f105" fmla="*/ f86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91" y="f92"/>
                </a:cxn>
                <a:cxn ang="f52">
                  <a:pos x="f93" y="f94"/>
                </a:cxn>
                <a:cxn ang="f52">
                  <a:pos x="f95" y="f96"/>
                </a:cxn>
                <a:cxn ang="f52">
                  <a:pos x="f97" y="f98"/>
                </a:cxn>
                <a:cxn ang="f52">
                  <a:pos x="f99" y="f100"/>
                </a:cxn>
                <a:cxn ang="f52">
                  <a:pos x="f101" y="f102"/>
                </a:cxn>
                <a:cxn ang="f52">
                  <a:pos x="f103" y="f104"/>
                </a:cxn>
                <a:cxn ang="f52">
                  <a:pos x="f103" y="f105"/>
                </a:cxn>
                <a:cxn ang="f52">
                  <a:pos x="f91" y="f92"/>
                </a:cxn>
              </a:cxnLst>
              <a:rect l="f87" t="f90" r="f88" b="f89"/>
              <a:pathLst>
                <a:path w="11" h="22">
                  <a:moveTo>
                    <a:pt x="f8" y="f9"/>
                  </a:moveTo>
                  <a:cubicBezTo>
                    <a:pt x="f10" y="f11"/>
                    <a:pt x="f12" y="f11"/>
                    <a:pt x="f13" y="f12"/>
                  </a:cubicBezTo>
                  <a:cubicBezTo>
                    <a:pt x="f10" y="f5"/>
                    <a:pt x="f9" y="f11"/>
                    <a:pt x="f6" y="f14"/>
                  </a:cubicBezTo>
                  <a:cubicBezTo>
                    <a:pt x="f15" y="f8"/>
                    <a:pt x="f9" y="f6"/>
                    <a:pt x="f9" y="f16"/>
                  </a:cubicBezTo>
                  <a:cubicBezTo>
                    <a:pt x="f9" y="f17"/>
                    <a:pt x="f9" y="f18"/>
                    <a:pt x="f10" y="f19"/>
                  </a:cubicBezTo>
                  <a:cubicBezTo>
                    <a:pt x="f11" y="f19"/>
                    <a:pt x="f12" y="f7"/>
                    <a:pt x="f20" y="f7"/>
                  </a:cubicBezTo>
                  <a:cubicBezTo>
                    <a:pt x="f5" y="f19"/>
                    <a:pt x="f5" y="f18"/>
                    <a:pt x="f5" y="f21"/>
                  </a:cubicBezTo>
                  <a:cubicBezTo>
                    <a:pt x="f5" y="f22"/>
                    <a:pt x="f5" y="f23"/>
                    <a:pt x="f5" y="f24"/>
                  </a:cubicBezTo>
                  <a:cubicBezTo>
                    <a:pt x="f14" y="f15"/>
                    <a:pt x="f12" y="f8"/>
                    <a:pt x="f8" y="f9"/>
                  </a:cubicBezTo>
                  <a:close/>
                </a:path>
              </a:pathLst>
            </a:custGeom>
            <a:solidFill>
              <a:srgbClr val="512B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6" name="Freeform 868">
              <a:extLst>
                <a:ext uri="{FF2B5EF4-FFF2-40B4-BE49-F238E27FC236}">
                  <a16:creationId xmlns:a16="http://schemas.microsoft.com/office/drawing/2014/main" id="{B26F52F5-A2CB-A9FA-59EE-46668E6FB93D}"/>
                </a:ext>
              </a:extLst>
            </p:cNvPr>
            <p:cNvSpPr/>
            <p:nvPr/>
          </p:nvSpPr>
          <p:spPr>
            <a:xfrm>
              <a:off x="5767385" y="5029200"/>
              <a:ext cx="28575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3"/>
                <a:gd name="f8" fmla="val 8"/>
                <a:gd name="f9" fmla="val 11"/>
                <a:gd name="f10" fmla="val 4"/>
                <a:gd name="f11" fmla="val 10"/>
                <a:gd name="f12" fmla="val 2"/>
                <a:gd name="f13" fmla="val 1"/>
                <a:gd name="f14" fmla="val 3"/>
                <a:gd name="f15" fmla="val 7"/>
                <a:gd name="f16" fmla="val 9"/>
                <a:gd name="f17" fmla="+- 0 0 -90"/>
                <a:gd name="f18" fmla="*/ f3 1 12"/>
                <a:gd name="f19" fmla="*/ f4 1 1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"/>
                <a:gd name="f28" fmla="*/ f24 1 13"/>
                <a:gd name="f29" fmla="*/ 8 f25 1"/>
                <a:gd name="f30" fmla="*/ 11 f24 1"/>
                <a:gd name="f31" fmla="*/ 0 f25 1"/>
                <a:gd name="f32" fmla="*/ 4 f24 1"/>
                <a:gd name="f33" fmla="*/ 3 f25 1"/>
                <a:gd name="f34" fmla="*/ 1 f24 1"/>
                <a:gd name="f35" fmla="*/ 12 f25 1"/>
                <a:gd name="f36" fmla="*/ 9 f24 1"/>
                <a:gd name="f37" fmla="+- f26 0 f1"/>
                <a:gd name="f38" fmla="*/ f29 1 12"/>
                <a:gd name="f39" fmla="*/ f30 1 13"/>
                <a:gd name="f40" fmla="*/ f31 1 12"/>
                <a:gd name="f41" fmla="*/ f32 1 13"/>
                <a:gd name="f42" fmla="*/ f33 1 12"/>
                <a:gd name="f43" fmla="*/ f34 1 13"/>
                <a:gd name="f44" fmla="*/ f35 1 12"/>
                <a:gd name="f45" fmla="*/ f36 1 13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12" h="13">
                  <a:moveTo>
                    <a:pt x="f8" y="f9"/>
                  </a:moveTo>
                  <a:cubicBezTo>
                    <a:pt x="f10" y="f11"/>
                    <a:pt x="f5" y="f11"/>
                    <a:pt x="f5" y="f10"/>
                  </a:cubicBezTo>
                  <a:cubicBezTo>
                    <a:pt x="f5" y="f12"/>
                    <a:pt x="f13" y="f5"/>
                    <a:pt x="f14" y="f13"/>
                  </a:cubicBezTo>
                  <a:cubicBezTo>
                    <a:pt x="f15" y="f12"/>
                    <a:pt x="f6" y="f14"/>
                    <a:pt x="f6" y="f16"/>
                  </a:cubicBezTo>
                  <a:cubicBezTo>
                    <a:pt x="f9" y="f9"/>
                    <a:pt x="f9" y="f7"/>
                    <a:pt x="f8" y="f9"/>
                  </a:cubicBezTo>
                  <a:close/>
                </a:path>
              </a:pathLst>
            </a:custGeom>
            <a:solidFill>
              <a:srgbClr val="D421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7" name="Freeform 869">
              <a:extLst>
                <a:ext uri="{FF2B5EF4-FFF2-40B4-BE49-F238E27FC236}">
                  <a16:creationId xmlns:a16="http://schemas.microsoft.com/office/drawing/2014/main" id="{D057B229-240C-B173-D333-EF5A10BD4AC0}"/>
                </a:ext>
              </a:extLst>
            </p:cNvPr>
            <p:cNvSpPr/>
            <p:nvPr/>
          </p:nvSpPr>
          <p:spPr>
            <a:xfrm>
              <a:off x="6048371" y="5114925"/>
              <a:ext cx="26983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6"/>
                <a:gd name="f8" fmla="val 3"/>
                <a:gd name="f9" fmla="val 10"/>
                <a:gd name="f10" fmla="val 8"/>
                <a:gd name="f11" fmla="val 1"/>
                <a:gd name="f12" fmla="val 2"/>
                <a:gd name="f13" fmla="val 4"/>
                <a:gd name="f14" fmla="val 7"/>
                <a:gd name="f15" fmla="+- 0 0 -90"/>
                <a:gd name="f16" fmla="*/ f3 1 11"/>
                <a:gd name="f17" fmla="*/ f4 1 11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1"/>
                <a:gd name="f24" fmla="*/ 6 f21 1"/>
                <a:gd name="f25" fmla="*/ 11 f21 1"/>
                <a:gd name="f26" fmla="*/ 0 f21 1"/>
                <a:gd name="f27" fmla="*/ 3 f21 1"/>
                <a:gd name="f28" fmla="*/ 4 f21 1"/>
                <a:gd name="f29" fmla="*/ 1 f21 1"/>
                <a:gd name="f30" fmla="*/ 8 f21 1"/>
                <a:gd name="f31" fmla="+- f22 0 f1"/>
                <a:gd name="f32" fmla="*/ f24 1 11"/>
                <a:gd name="f33" fmla="*/ f25 1 11"/>
                <a:gd name="f34" fmla="*/ f26 1 11"/>
                <a:gd name="f35" fmla="*/ f27 1 11"/>
                <a:gd name="f36" fmla="*/ f28 1 11"/>
                <a:gd name="f37" fmla="*/ f29 1 11"/>
                <a:gd name="f38" fmla="*/ f30 1 11"/>
                <a:gd name="f39" fmla="*/ 0 1 f23"/>
                <a:gd name="f40" fmla="*/ f19 1 f23"/>
                <a:gd name="f41" fmla="*/ f32 1 f23"/>
                <a:gd name="f42" fmla="*/ f33 1 f23"/>
                <a:gd name="f43" fmla="*/ f34 1 f23"/>
                <a:gd name="f44" fmla="*/ f35 1 f23"/>
                <a:gd name="f45" fmla="*/ f36 1 f23"/>
                <a:gd name="f46" fmla="*/ f37 1 f23"/>
                <a:gd name="f47" fmla="*/ f38 1 f23"/>
                <a:gd name="f48" fmla="*/ f39 f16 1"/>
                <a:gd name="f49" fmla="*/ f40 f16 1"/>
                <a:gd name="f50" fmla="*/ f40 f17 1"/>
                <a:gd name="f51" fmla="*/ f39 f17 1"/>
                <a:gd name="f52" fmla="*/ f41 f16 1"/>
                <a:gd name="f53" fmla="*/ f42 f17 1"/>
                <a:gd name="f54" fmla="*/ f43 f16 1"/>
                <a:gd name="f55" fmla="*/ f44 f17 1"/>
                <a:gd name="f56" fmla="*/ f45 f16 1"/>
                <a:gd name="f57" fmla="*/ f46 f17 1"/>
                <a:gd name="f58" fmla="*/ f42 f16 1"/>
                <a:gd name="f59" fmla="*/ f4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52" y="f53"/>
                </a:cxn>
              </a:cxnLst>
              <a:rect l="f48" t="f51" r="f49" b="f50"/>
              <a:pathLst>
                <a:path w="11" h="11">
                  <a:moveTo>
                    <a:pt x="f7" y="f6"/>
                  </a:moveTo>
                  <a:cubicBezTo>
                    <a:pt x="f8" y="f9"/>
                    <a:pt x="f5" y="f10"/>
                    <a:pt x="f5" y="f8"/>
                  </a:cubicBezTo>
                  <a:cubicBezTo>
                    <a:pt x="f5" y="f11"/>
                    <a:pt x="f12" y="f5"/>
                    <a:pt x="f13" y="f11"/>
                  </a:cubicBezTo>
                  <a:cubicBezTo>
                    <a:pt x="f14" y="f12"/>
                    <a:pt x="f6" y="f8"/>
                    <a:pt x="f6" y="f10"/>
                  </a:cubicBezTo>
                  <a:cubicBezTo>
                    <a:pt x="f6" y="f6"/>
                    <a:pt x="f10" y="f6"/>
                    <a:pt x="f7" y="f6"/>
                  </a:cubicBezTo>
                  <a:close/>
                </a:path>
              </a:pathLst>
            </a:custGeom>
            <a:solidFill>
              <a:srgbClr val="F4CC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8" name="Freeform 870">
              <a:extLst>
                <a:ext uri="{FF2B5EF4-FFF2-40B4-BE49-F238E27FC236}">
                  <a16:creationId xmlns:a16="http://schemas.microsoft.com/office/drawing/2014/main" id="{867D8986-7D60-0BAA-3CB2-C55D15E564E6}"/>
                </a:ext>
              </a:extLst>
            </p:cNvPr>
            <p:cNvSpPr/>
            <p:nvPr/>
          </p:nvSpPr>
          <p:spPr>
            <a:xfrm>
              <a:off x="6702423" y="5035555"/>
              <a:ext cx="23810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2"/>
                <a:gd name="f8" fmla="val 8"/>
                <a:gd name="f9" fmla="val 5"/>
                <a:gd name="f10" fmla="val 9"/>
                <a:gd name="f11" fmla="val 6"/>
                <a:gd name="f12" fmla="val 3"/>
                <a:gd name="f13" fmla="val 1"/>
                <a:gd name="f14" fmla="+- 0 0 -90"/>
                <a:gd name="f15" fmla="*/ f3 1 10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12"/>
                <a:gd name="f26" fmla="*/ 8 f22 1"/>
                <a:gd name="f27" fmla="*/ 5 f21 1"/>
                <a:gd name="f28" fmla="*/ 3 f22 1"/>
                <a:gd name="f29" fmla="*/ 12 f21 1"/>
                <a:gd name="f30" fmla="*/ 0 f22 1"/>
                <a:gd name="f31" fmla="*/ 6 f22 1"/>
                <a:gd name="f32" fmla="*/ 0 f21 1"/>
                <a:gd name="f33" fmla="+- f23 0 f1"/>
                <a:gd name="f34" fmla="*/ f26 1 10"/>
                <a:gd name="f35" fmla="*/ f27 1 12"/>
                <a:gd name="f36" fmla="*/ f28 1 10"/>
                <a:gd name="f37" fmla="*/ f29 1 12"/>
                <a:gd name="f38" fmla="*/ f30 1 10"/>
                <a:gd name="f39" fmla="*/ f31 1 10"/>
                <a:gd name="f40" fmla="*/ f32 1 12"/>
                <a:gd name="f41" fmla="*/ 0 1 f24"/>
                <a:gd name="f42" fmla="*/ f18 1 f24"/>
                <a:gd name="f43" fmla="*/ 0 1 f25"/>
                <a:gd name="f44" fmla="*/ f19 1 f25"/>
                <a:gd name="f45" fmla="*/ f34 1 f24"/>
                <a:gd name="f46" fmla="*/ f35 1 f25"/>
                <a:gd name="f47" fmla="*/ f36 1 f24"/>
                <a:gd name="f48" fmla="*/ f37 1 f25"/>
                <a:gd name="f49" fmla="*/ f38 1 f24"/>
                <a:gd name="f50" fmla="*/ f39 1 f24"/>
                <a:gd name="f51" fmla="*/ f40 1 f25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6 1"/>
                <a:gd name="f60" fmla="*/ f49 f15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60" y="f57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10" h="12">
                  <a:moveTo>
                    <a:pt x="f8" y="f9"/>
                  </a:moveTo>
                  <a:cubicBezTo>
                    <a:pt x="f10" y="f10"/>
                    <a:pt x="f11" y="f7"/>
                    <a:pt x="f12" y="f7"/>
                  </a:cubicBezTo>
                  <a:cubicBezTo>
                    <a:pt x="f5" y="f7"/>
                    <a:pt x="f5" y="f8"/>
                    <a:pt x="f5" y="f9"/>
                  </a:cubicBezTo>
                  <a:cubicBezTo>
                    <a:pt x="f13" y="f13"/>
                    <a:pt x="f12" y="f5"/>
                    <a:pt x="f11" y="f5"/>
                  </a:cubicBezTo>
                  <a:cubicBezTo>
                    <a:pt x="f6" y="f5"/>
                    <a:pt x="f8" y="f12"/>
                    <a:pt x="f8" y="f9"/>
                  </a:cubicBezTo>
                  <a:close/>
                </a:path>
              </a:pathLst>
            </a:custGeom>
            <a:solidFill>
              <a:srgbClr val="EAA5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9" name="Freeform 871">
              <a:extLst>
                <a:ext uri="{FF2B5EF4-FFF2-40B4-BE49-F238E27FC236}">
                  <a16:creationId xmlns:a16="http://schemas.microsoft.com/office/drawing/2014/main" id="{4170813C-7EA8-0D1F-0BF1-F733B7C580DE}"/>
                </a:ext>
              </a:extLst>
            </p:cNvPr>
            <p:cNvSpPr/>
            <p:nvPr/>
          </p:nvSpPr>
          <p:spPr>
            <a:xfrm>
              <a:off x="6623054" y="4559298"/>
              <a:ext cx="22229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4"/>
                <a:gd name="f9" fmla="val 1"/>
                <a:gd name="f10" fmla="val 7"/>
                <a:gd name="f11" fmla="val 3"/>
                <a:gd name="f12" fmla="val 8"/>
                <a:gd name="f13" fmla="val 6"/>
                <a:gd name="f14" fmla="val 11"/>
                <a:gd name="f15" fmla="val 2"/>
                <a:gd name="f16" fmla="+- 0 0 -90"/>
                <a:gd name="f17" fmla="*/ f3 1 9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2"/>
                <a:gd name="f28" fmla="*/ 4 f24 1"/>
                <a:gd name="f29" fmla="*/ 1 f23 1"/>
                <a:gd name="f30" fmla="*/ 9 f24 1"/>
                <a:gd name="f31" fmla="*/ 7 f23 1"/>
                <a:gd name="f32" fmla="*/ 6 f24 1"/>
                <a:gd name="f33" fmla="*/ 12 f23 1"/>
                <a:gd name="f34" fmla="*/ 0 f24 1"/>
                <a:gd name="f35" fmla="*/ 4 f23 1"/>
                <a:gd name="f36" fmla="+- f25 0 f1"/>
                <a:gd name="f37" fmla="*/ f28 1 9"/>
                <a:gd name="f38" fmla="*/ f29 1 12"/>
                <a:gd name="f39" fmla="*/ f30 1 9"/>
                <a:gd name="f40" fmla="*/ f31 1 12"/>
                <a:gd name="f41" fmla="*/ f32 1 9"/>
                <a:gd name="f42" fmla="*/ f33 1 12"/>
                <a:gd name="f43" fmla="*/ f34 1 9"/>
                <a:gd name="f44" fmla="*/ f35 1 12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" h="12">
                  <a:moveTo>
                    <a:pt x="f8" y="f9"/>
                  </a:moveTo>
                  <a:cubicBezTo>
                    <a:pt x="f10" y="f9"/>
                    <a:pt x="f6" y="f11"/>
                    <a:pt x="f6" y="f10"/>
                  </a:cubicBezTo>
                  <a:cubicBezTo>
                    <a:pt x="f6" y="f6"/>
                    <a:pt x="f12" y="f7"/>
                    <a:pt x="f13" y="f7"/>
                  </a:cubicBezTo>
                  <a:cubicBezTo>
                    <a:pt x="f11" y="f14"/>
                    <a:pt x="f5" y="f6"/>
                    <a:pt x="f5" y="f8"/>
                  </a:cubicBezTo>
                  <a:cubicBezTo>
                    <a:pt x="f5" y="f15"/>
                    <a:pt x="f5" y="f5"/>
                    <a:pt x="f8" y="f9"/>
                  </a:cubicBezTo>
                  <a:close/>
                </a:path>
              </a:pathLst>
            </a:custGeom>
            <a:solidFill>
              <a:srgbClr val="F4C3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0" name="Freeform 872">
              <a:extLst>
                <a:ext uri="{FF2B5EF4-FFF2-40B4-BE49-F238E27FC236}">
                  <a16:creationId xmlns:a16="http://schemas.microsoft.com/office/drawing/2014/main" id="{3FC8FDF6-A554-2BF8-B02D-3CA4D6F3F670}"/>
                </a:ext>
              </a:extLst>
            </p:cNvPr>
            <p:cNvSpPr/>
            <p:nvPr/>
          </p:nvSpPr>
          <p:spPr>
            <a:xfrm>
              <a:off x="6858000" y="4999043"/>
              <a:ext cx="20638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5"/>
                <a:gd name="f9" fmla="val 8"/>
                <a:gd name="f10" fmla="val 7"/>
                <a:gd name="f11" fmla="val 3"/>
                <a:gd name="f12" fmla="val 10"/>
                <a:gd name="f13" fmla="val 1"/>
                <a:gd name="f14" fmla="val 2"/>
                <a:gd name="f15" fmla="+- 0 0 -90"/>
                <a:gd name="f16" fmla="*/ f3 1 9"/>
                <a:gd name="f17" fmla="*/ f4 1 12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12"/>
                <a:gd name="f27" fmla="*/ 9 f23 1"/>
                <a:gd name="f28" fmla="*/ 5 f22 1"/>
                <a:gd name="f29" fmla="*/ 3 f23 1"/>
                <a:gd name="f30" fmla="*/ 12 f22 1"/>
                <a:gd name="f31" fmla="*/ 0 f23 1"/>
                <a:gd name="f32" fmla="*/ 8 f22 1"/>
                <a:gd name="f33" fmla="*/ 7 f23 1"/>
                <a:gd name="f34" fmla="*/ 0 f22 1"/>
                <a:gd name="f35" fmla="+- f24 0 f1"/>
                <a:gd name="f36" fmla="*/ f27 1 9"/>
                <a:gd name="f37" fmla="*/ f28 1 12"/>
                <a:gd name="f38" fmla="*/ f29 1 9"/>
                <a:gd name="f39" fmla="*/ f30 1 12"/>
                <a:gd name="f40" fmla="*/ f31 1 9"/>
                <a:gd name="f41" fmla="*/ f32 1 12"/>
                <a:gd name="f42" fmla="*/ f33 1 9"/>
                <a:gd name="f43" fmla="*/ f34 1 12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9" h="12">
                  <a:moveTo>
                    <a:pt x="f6" y="f8"/>
                  </a:moveTo>
                  <a:cubicBezTo>
                    <a:pt x="f9" y="f6"/>
                    <a:pt x="f10" y="f7"/>
                    <a:pt x="f11" y="f7"/>
                  </a:cubicBezTo>
                  <a:cubicBezTo>
                    <a:pt x="f5" y="f7"/>
                    <a:pt x="f5" y="f12"/>
                    <a:pt x="f5" y="f9"/>
                  </a:cubicBezTo>
                  <a:cubicBezTo>
                    <a:pt x="f13" y="f8"/>
                    <a:pt x="f14" y="f5"/>
                    <a:pt x="f10" y="f5"/>
                  </a:cubicBezTo>
                  <a:cubicBezTo>
                    <a:pt x="f6" y="f13"/>
                    <a:pt x="f6" y="f11"/>
                    <a:pt x="f6" y="f8"/>
                  </a:cubicBezTo>
                  <a:close/>
                </a:path>
              </a:pathLst>
            </a:custGeom>
            <a:solidFill>
              <a:srgbClr val="6BAE4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1" name="Freeform 873">
              <a:extLst>
                <a:ext uri="{FF2B5EF4-FFF2-40B4-BE49-F238E27FC236}">
                  <a16:creationId xmlns:a16="http://schemas.microsoft.com/office/drawing/2014/main" id="{BD885B5E-DBE8-B6B6-D7C8-6943E98DA1FD}"/>
                </a:ext>
              </a:extLst>
            </p:cNvPr>
            <p:cNvSpPr/>
            <p:nvPr/>
          </p:nvSpPr>
          <p:spPr>
            <a:xfrm>
              <a:off x="6637336" y="4522786"/>
              <a:ext cx="31747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8"/>
                <a:gd name="f9" fmla="val 7"/>
                <a:gd name="f10" fmla="val 5"/>
                <a:gd name="f11" fmla="val 9"/>
                <a:gd name="f12" fmla="val 3"/>
                <a:gd name="f13" fmla="val 2"/>
                <a:gd name="f14" fmla="val 1"/>
                <a:gd name="f15" fmla="val 6"/>
                <a:gd name="f16" fmla="val 4"/>
                <a:gd name="f17" fmla="val 12"/>
                <a:gd name="f18" fmla="+- 0 0 -90"/>
                <a:gd name="f19" fmla="*/ f3 1 13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13"/>
                <a:gd name="f30" fmla="*/ 8 f26 1"/>
                <a:gd name="f31" fmla="*/ 10 f25 1"/>
                <a:gd name="f32" fmla="*/ 3 f26 1"/>
                <a:gd name="f33" fmla="*/ 9 f25 1"/>
                <a:gd name="f34" fmla="*/ 1 f26 1"/>
                <a:gd name="f35" fmla="*/ 8 f25 1"/>
                <a:gd name="f36" fmla="*/ 6 f25 1"/>
                <a:gd name="f37" fmla="*/ 4 f26 1"/>
                <a:gd name="f38" fmla="*/ 4 f25 1"/>
                <a:gd name="f39" fmla="*/ 7 f26 1"/>
                <a:gd name="f40" fmla="*/ 1 f25 1"/>
                <a:gd name="f41" fmla="*/ 12 f26 1"/>
                <a:gd name="f42" fmla="*/ 7 f25 1"/>
                <a:gd name="f43" fmla="+- f27 0 f1"/>
                <a:gd name="f44" fmla="*/ f30 1 13"/>
                <a:gd name="f45" fmla="*/ f31 1 10"/>
                <a:gd name="f46" fmla="*/ f32 1 13"/>
                <a:gd name="f47" fmla="*/ f33 1 10"/>
                <a:gd name="f48" fmla="*/ f34 1 13"/>
                <a:gd name="f49" fmla="*/ f35 1 10"/>
                <a:gd name="f50" fmla="*/ f36 1 10"/>
                <a:gd name="f51" fmla="*/ f37 1 13"/>
                <a:gd name="f52" fmla="*/ f38 1 10"/>
                <a:gd name="f53" fmla="*/ f39 1 13"/>
                <a:gd name="f54" fmla="*/ f40 1 10"/>
                <a:gd name="f55" fmla="*/ f41 1 13"/>
                <a:gd name="f56" fmla="*/ f42 1 10"/>
                <a:gd name="f57" fmla="*/ 0 1 f29"/>
                <a:gd name="f58" fmla="*/ f22 1 f29"/>
                <a:gd name="f59" fmla="*/ 0 1 f28"/>
                <a:gd name="f60" fmla="*/ f23 1 f28"/>
                <a:gd name="f61" fmla="*/ f44 1 f29"/>
                <a:gd name="f62" fmla="*/ f45 1 f28"/>
                <a:gd name="f63" fmla="*/ f46 1 f29"/>
                <a:gd name="f64" fmla="*/ f47 1 f28"/>
                <a:gd name="f65" fmla="*/ f48 1 f29"/>
                <a:gd name="f66" fmla="*/ f49 1 f28"/>
                <a:gd name="f67" fmla="*/ f50 1 f28"/>
                <a:gd name="f68" fmla="*/ f51 1 f29"/>
                <a:gd name="f69" fmla="*/ f52 1 f28"/>
                <a:gd name="f70" fmla="*/ f53 1 f29"/>
                <a:gd name="f71" fmla="*/ f54 1 f28"/>
                <a:gd name="f72" fmla="*/ f55 1 f29"/>
                <a:gd name="f73" fmla="*/ f56 1 f28"/>
                <a:gd name="f74" fmla="*/ f57 f19 1"/>
                <a:gd name="f75" fmla="*/ f58 f19 1"/>
                <a:gd name="f76" fmla="*/ f60 f20 1"/>
                <a:gd name="f77" fmla="*/ f59 f20 1"/>
                <a:gd name="f78" fmla="*/ f61 f19 1"/>
                <a:gd name="f79" fmla="*/ f62 f20 1"/>
                <a:gd name="f80" fmla="*/ f63 f19 1"/>
                <a:gd name="f81" fmla="*/ f64 f20 1"/>
                <a:gd name="f82" fmla="*/ f65 f19 1"/>
                <a:gd name="f83" fmla="*/ f66 f20 1"/>
                <a:gd name="f84" fmla="*/ f67 f20 1"/>
                <a:gd name="f85" fmla="*/ f68 f19 1"/>
                <a:gd name="f86" fmla="*/ f69 f20 1"/>
                <a:gd name="f87" fmla="*/ f70 f19 1"/>
                <a:gd name="f88" fmla="*/ f71 f20 1"/>
                <a:gd name="f89" fmla="*/ f72 f19 1"/>
                <a:gd name="f90" fmla="*/ f73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82" y="f83"/>
                </a:cxn>
                <a:cxn ang="f43">
                  <a:pos x="f80" y="f84"/>
                </a:cxn>
                <a:cxn ang="f43">
                  <a:pos x="f85" y="f86"/>
                </a:cxn>
                <a:cxn ang="f43">
                  <a:pos x="f87" y="f88"/>
                </a:cxn>
                <a:cxn ang="f43">
                  <a:pos x="f89" y="f90"/>
                </a:cxn>
                <a:cxn ang="f43">
                  <a:pos x="f78" y="f79"/>
                </a:cxn>
              </a:cxnLst>
              <a:rect l="f74" t="f77" r="f75" b="f76"/>
              <a:pathLst>
                <a:path w="13" h="10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1"/>
                    <a:pt x="f14" y="f11"/>
                    <a:pt x="f14" y="f8"/>
                  </a:cubicBezTo>
                  <a:cubicBezTo>
                    <a:pt x="f5" y="f10"/>
                    <a:pt x="f13" y="f15"/>
                    <a:pt x="f12" y="f15"/>
                  </a:cubicBezTo>
                  <a:cubicBezTo>
                    <a:pt x="f10" y="f9"/>
                    <a:pt x="f10" y="f10"/>
                    <a:pt x="f16" y="f16"/>
                  </a:cubicBezTo>
                  <a:cubicBezTo>
                    <a:pt x="f16" y="f13"/>
                    <a:pt x="f16" y="f5"/>
                    <a:pt x="f9" y="f14"/>
                  </a:cubicBezTo>
                  <a:cubicBezTo>
                    <a:pt x="f7" y="f13"/>
                    <a:pt x="f6" y="f12"/>
                    <a:pt x="f17" y="f9"/>
                  </a:cubicBezTo>
                  <a:cubicBezTo>
                    <a:pt x="f17" y="f7"/>
                    <a:pt x="f7" y="f7"/>
                    <a:pt x="f8" y="f7"/>
                  </a:cubicBezTo>
                  <a:close/>
                </a:path>
              </a:pathLst>
            </a:custGeom>
            <a:solidFill>
              <a:srgbClr val="F3C54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2" name="Freeform 874">
              <a:extLst>
                <a:ext uri="{FF2B5EF4-FFF2-40B4-BE49-F238E27FC236}">
                  <a16:creationId xmlns:a16="http://schemas.microsoft.com/office/drawing/2014/main" id="{85641D57-006E-0EA1-CF75-714F5070764C}"/>
                </a:ext>
              </a:extLst>
            </p:cNvPr>
            <p:cNvSpPr/>
            <p:nvPr/>
          </p:nvSpPr>
          <p:spPr>
            <a:xfrm>
              <a:off x="6824660" y="4535488"/>
              <a:ext cx="28575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9"/>
                <a:gd name="f8" fmla="val 4"/>
                <a:gd name="f9" fmla="val 11"/>
                <a:gd name="f10" fmla="val 7"/>
                <a:gd name="f11" fmla="val 5"/>
                <a:gd name="f12" fmla="val 3"/>
                <a:gd name="f13" fmla="val 8"/>
                <a:gd name="f14" fmla="val 1"/>
                <a:gd name="f15" fmla="val 2"/>
                <a:gd name="f16" fmla="+- 0 0 -90"/>
                <a:gd name="f17" fmla="*/ f3 1 12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2"/>
                <a:gd name="f27" fmla="*/ f23 1 9"/>
                <a:gd name="f28" fmla="*/ 12 f24 1"/>
                <a:gd name="f29" fmla="*/ 4 f23 1"/>
                <a:gd name="f30" fmla="*/ 5 f24 1"/>
                <a:gd name="f31" fmla="*/ 9 f23 1"/>
                <a:gd name="f32" fmla="*/ 1 f24 1"/>
                <a:gd name="f33" fmla="*/ 5 f23 1"/>
                <a:gd name="f34" fmla="*/ 8 f24 1"/>
                <a:gd name="f35" fmla="*/ 1 f23 1"/>
                <a:gd name="f36" fmla="+- f25 0 f1"/>
                <a:gd name="f37" fmla="*/ f28 1 12"/>
                <a:gd name="f38" fmla="*/ f29 1 9"/>
                <a:gd name="f39" fmla="*/ f30 1 12"/>
                <a:gd name="f40" fmla="*/ f31 1 9"/>
                <a:gd name="f41" fmla="*/ f32 1 12"/>
                <a:gd name="f42" fmla="*/ f33 1 9"/>
                <a:gd name="f43" fmla="*/ f34 1 12"/>
                <a:gd name="f44" fmla="*/ f35 1 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2" h="9">
                  <a:moveTo>
                    <a:pt x="f6" y="f8"/>
                  </a:moveTo>
                  <a:cubicBezTo>
                    <a:pt x="f9" y="f10"/>
                    <a:pt x="f7" y="f7"/>
                    <a:pt x="f11" y="f7"/>
                  </a:cubicBezTo>
                  <a:cubicBezTo>
                    <a:pt x="f12" y="f7"/>
                    <a:pt x="f5" y="f13"/>
                    <a:pt x="f14" y="f11"/>
                  </a:cubicBezTo>
                  <a:cubicBezTo>
                    <a:pt x="f15" y="f15"/>
                    <a:pt x="f11" y="f14"/>
                    <a:pt x="f13" y="f14"/>
                  </a:cubicBezTo>
                  <a:cubicBezTo>
                    <a:pt x="f7" y="f14"/>
                    <a:pt x="f6" y="f5"/>
                    <a:pt x="f6" y="f8"/>
                  </a:cubicBezTo>
                  <a:close/>
                </a:path>
              </a:pathLst>
            </a:custGeom>
            <a:solidFill>
              <a:srgbClr val="AE3C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3" name="Freeform 875">
              <a:extLst>
                <a:ext uri="{FF2B5EF4-FFF2-40B4-BE49-F238E27FC236}">
                  <a16:creationId xmlns:a16="http://schemas.microsoft.com/office/drawing/2014/main" id="{84992921-4674-E174-68D4-AD4F4BCC4A4E}"/>
                </a:ext>
              </a:extLst>
            </p:cNvPr>
            <p:cNvSpPr/>
            <p:nvPr/>
          </p:nvSpPr>
          <p:spPr>
            <a:xfrm>
              <a:off x="5819771" y="4818065"/>
              <a:ext cx="20638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4"/>
                <a:gd name="f9" fmla="val 1"/>
                <a:gd name="f10" fmla="val 8"/>
                <a:gd name="f11" fmla="val 10"/>
                <a:gd name="f12" fmla="val 7"/>
                <a:gd name="f13" fmla="val 6"/>
                <a:gd name="f14" fmla="val 2"/>
                <a:gd name="f15" fmla="+- 0 0 -90"/>
                <a:gd name="f16" fmla="*/ f3 1 9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11"/>
                <a:gd name="f27" fmla="*/ 4 f23 1"/>
                <a:gd name="f28" fmla="*/ 1 f22 1"/>
                <a:gd name="f29" fmla="*/ 9 f23 1"/>
                <a:gd name="f30" fmla="*/ 8 f22 1"/>
                <a:gd name="f31" fmla="*/ 6 f23 1"/>
                <a:gd name="f32" fmla="*/ 10 f22 1"/>
                <a:gd name="f33" fmla="*/ 0 f23 1"/>
                <a:gd name="f34" fmla="*/ 4 f22 1"/>
                <a:gd name="f35" fmla="+- f24 0 f1"/>
                <a:gd name="f36" fmla="*/ f27 1 9"/>
                <a:gd name="f37" fmla="*/ f28 1 11"/>
                <a:gd name="f38" fmla="*/ f29 1 9"/>
                <a:gd name="f39" fmla="*/ f30 1 11"/>
                <a:gd name="f40" fmla="*/ f31 1 9"/>
                <a:gd name="f41" fmla="*/ f32 1 11"/>
                <a:gd name="f42" fmla="*/ f33 1 9"/>
                <a:gd name="f43" fmla="*/ f34 1 11"/>
                <a:gd name="f44" fmla="*/ 0 1 f25"/>
                <a:gd name="f45" fmla="*/ f19 1 f25"/>
                <a:gd name="f46" fmla="*/ 0 1 f26"/>
                <a:gd name="f47" fmla="*/ f20 1 f26"/>
                <a:gd name="f48" fmla="*/ f36 1 f25"/>
                <a:gd name="f49" fmla="*/ f37 1 f26"/>
                <a:gd name="f50" fmla="*/ f38 1 f25"/>
                <a:gd name="f51" fmla="*/ f39 1 f26"/>
                <a:gd name="f52" fmla="*/ f40 1 f25"/>
                <a:gd name="f53" fmla="*/ f41 1 f26"/>
                <a:gd name="f54" fmla="*/ f42 1 f25"/>
                <a:gd name="f55" fmla="*/ f43 1 f26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9" h="11">
                  <a:moveTo>
                    <a:pt x="f8" y="f9"/>
                  </a:moveTo>
                  <a:cubicBezTo>
                    <a:pt x="f10" y="f9"/>
                    <a:pt x="f10" y="f8"/>
                    <a:pt x="f6" y="f10"/>
                  </a:cubicBezTo>
                  <a:cubicBezTo>
                    <a:pt x="f6" y="f11"/>
                    <a:pt x="f12" y="f7"/>
                    <a:pt x="f13" y="f11"/>
                  </a:cubicBezTo>
                  <a:cubicBezTo>
                    <a:pt x="f14" y="f11"/>
                    <a:pt x="f9" y="f12"/>
                    <a:pt x="f5" y="f8"/>
                  </a:cubicBezTo>
                  <a:cubicBezTo>
                    <a:pt x="f5" y="f9"/>
                    <a:pt x="f9" y="f5"/>
                    <a:pt x="f8" y="f9"/>
                  </a:cubicBezTo>
                  <a:close/>
                </a:path>
              </a:pathLst>
            </a:custGeom>
            <a:solidFill>
              <a:srgbClr val="F1CA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4" name="Freeform 876">
              <a:extLst>
                <a:ext uri="{FF2B5EF4-FFF2-40B4-BE49-F238E27FC236}">
                  <a16:creationId xmlns:a16="http://schemas.microsoft.com/office/drawing/2014/main" id="{14DF1380-D54A-B572-64CD-F5832E78556A}"/>
                </a:ext>
              </a:extLst>
            </p:cNvPr>
            <p:cNvSpPr/>
            <p:nvPr/>
          </p:nvSpPr>
          <p:spPr>
            <a:xfrm>
              <a:off x="6991346" y="4794254"/>
              <a:ext cx="23810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2"/>
                <a:gd name="f8" fmla="val 2"/>
                <a:gd name="f9" fmla="val 5"/>
                <a:gd name="f10" fmla="val 9"/>
                <a:gd name="f11" fmla="val 7"/>
                <a:gd name="f12" fmla="val 11"/>
                <a:gd name="f13" fmla="val 6"/>
                <a:gd name="f14" fmla="val 4"/>
                <a:gd name="f15" fmla="val 1"/>
                <a:gd name="f16" fmla="val 8"/>
                <a:gd name="f17" fmla="+- 0 0 -90"/>
                <a:gd name="f18" fmla="*/ f3 1 10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0"/>
                <a:gd name="f28" fmla="*/ f24 1 12"/>
                <a:gd name="f29" fmla="*/ 2 f25 1"/>
                <a:gd name="f30" fmla="*/ 5 f24 1"/>
                <a:gd name="f31" fmla="*/ 10 f25 1"/>
                <a:gd name="f32" fmla="*/ 7 f24 1"/>
                <a:gd name="f33" fmla="*/ 4 f25 1"/>
                <a:gd name="f34" fmla="*/ 12 f24 1"/>
                <a:gd name="f35" fmla="+- f26 0 f1"/>
                <a:gd name="f36" fmla="*/ f29 1 10"/>
                <a:gd name="f37" fmla="*/ f30 1 12"/>
                <a:gd name="f38" fmla="*/ f31 1 10"/>
                <a:gd name="f39" fmla="*/ f32 1 12"/>
                <a:gd name="f40" fmla="*/ f33 1 10"/>
                <a:gd name="f41" fmla="*/ f34 1 12"/>
                <a:gd name="f42" fmla="*/ 0 1 f27"/>
                <a:gd name="f43" fmla="*/ f21 1 f27"/>
                <a:gd name="f44" fmla="*/ 0 1 f28"/>
                <a:gd name="f45" fmla="*/ f22 1 f28"/>
                <a:gd name="f46" fmla="*/ f36 1 f27"/>
                <a:gd name="f47" fmla="*/ f37 1 f28"/>
                <a:gd name="f48" fmla="*/ f38 1 f27"/>
                <a:gd name="f49" fmla="*/ f39 1 f28"/>
                <a:gd name="f50" fmla="*/ f40 1 f27"/>
                <a:gd name="f51" fmla="*/ f41 1 f28"/>
                <a:gd name="f52" fmla="*/ f42 f18 1"/>
                <a:gd name="f53" fmla="*/ f43 f18 1"/>
                <a:gd name="f54" fmla="*/ f45 f19 1"/>
                <a:gd name="f55" fmla="*/ f44 f19 1"/>
                <a:gd name="f56" fmla="*/ f46 f18 1"/>
                <a:gd name="f57" fmla="*/ f47 f19 1"/>
                <a:gd name="f58" fmla="*/ f48 f18 1"/>
                <a:gd name="f59" fmla="*/ f49 f19 1"/>
                <a:gd name="f60" fmla="*/ f50 f18 1"/>
                <a:gd name="f61" fmla="*/ f51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6" y="f57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56" y="f57"/>
                </a:cxn>
              </a:cxnLst>
              <a:rect l="f52" t="f55" r="f53" b="f54"/>
              <a:pathLst>
                <a:path w="10" h="12">
                  <a:moveTo>
                    <a:pt x="f8" y="f9"/>
                  </a:moveTo>
                  <a:cubicBezTo>
                    <a:pt x="f9" y="f9"/>
                    <a:pt x="f10" y="f5"/>
                    <a:pt x="f6" y="f11"/>
                  </a:cubicBezTo>
                  <a:cubicBezTo>
                    <a:pt x="f6" y="f12"/>
                    <a:pt x="f13" y="f7"/>
                    <a:pt x="f14" y="f7"/>
                  </a:cubicBezTo>
                  <a:cubicBezTo>
                    <a:pt x="f5" y="f12"/>
                    <a:pt x="f15" y="f16"/>
                    <a:pt x="f8" y="f9"/>
                  </a:cubicBezTo>
                  <a:close/>
                </a:path>
              </a:pathLst>
            </a:custGeom>
            <a:solidFill>
              <a:srgbClr val="EBA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5" name="Freeform 877">
              <a:extLst>
                <a:ext uri="{FF2B5EF4-FFF2-40B4-BE49-F238E27FC236}">
                  <a16:creationId xmlns:a16="http://schemas.microsoft.com/office/drawing/2014/main" id="{DCFD65D5-23E6-8DEC-3F78-67256BEF5F52}"/>
                </a:ext>
              </a:extLst>
            </p:cNvPr>
            <p:cNvSpPr/>
            <p:nvPr/>
          </p:nvSpPr>
          <p:spPr>
            <a:xfrm>
              <a:off x="6656383" y="5040319"/>
              <a:ext cx="26983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3"/>
                <a:gd name="f8" fmla="val 6"/>
                <a:gd name="f9" fmla="val 4"/>
                <a:gd name="f10" fmla="val 9"/>
                <a:gd name="f11" fmla="val 2"/>
                <a:gd name="f12" fmla="val 7"/>
                <a:gd name="f13" fmla="val 8"/>
                <a:gd name="f14" fmla="val 1"/>
                <a:gd name="f15" fmla="val 10"/>
                <a:gd name="f16" fmla="val 3"/>
                <a:gd name="f17" fmla="val 5"/>
                <a:gd name="f18" fmla="+- 0 0 -90"/>
                <a:gd name="f19" fmla="*/ f3 1 11"/>
                <a:gd name="f20" fmla="*/ f4 1 1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3"/>
                <a:gd name="f30" fmla="*/ 6 f26 1"/>
                <a:gd name="f31" fmla="*/ 13 f25 1"/>
                <a:gd name="f32" fmla="*/ 4 f26 1"/>
                <a:gd name="f33" fmla="*/ 2 f25 1"/>
                <a:gd name="f34" fmla="*/ 8 f26 1"/>
                <a:gd name="f35" fmla="*/ 1 f25 1"/>
                <a:gd name="f36" fmla="*/ 9 f26 1"/>
                <a:gd name="f37" fmla="*/ 8 f25 1"/>
                <a:gd name="f38" fmla="+- f27 0 f1"/>
                <a:gd name="f39" fmla="*/ f30 1 11"/>
                <a:gd name="f40" fmla="*/ f31 1 13"/>
                <a:gd name="f41" fmla="*/ f32 1 11"/>
                <a:gd name="f42" fmla="*/ f33 1 13"/>
                <a:gd name="f43" fmla="*/ f34 1 11"/>
                <a:gd name="f44" fmla="*/ f35 1 13"/>
                <a:gd name="f45" fmla="*/ f36 1 11"/>
                <a:gd name="f46" fmla="*/ f37 1 13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1" h="13">
                  <a:moveTo>
                    <a:pt x="f8" y="f7"/>
                  </a:moveTo>
                  <a:cubicBezTo>
                    <a:pt x="f9" y="f10"/>
                    <a:pt x="f5" y="f8"/>
                    <a:pt x="f9" y="f11"/>
                  </a:cubicBezTo>
                  <a:cubicBezTo>
                    <a:pt x="f8" y="f5"/>
                    <a:pt x="f12" y="f5"/>
                    <a:pt x="f13" y="f14"/>
                  </a:cubicBezTo>
                  <a:cubicBezTo>
                    <a:pt x="f15" y="f16"/>
                    <a:pt x="f6" y="f17"/>
                    <a:pt x="f10" y="f13"/>
                  </a:cubicBezTo>
                  <a:cubicBezTo>
                    <a:pt x="f13" y="f10"/>
                    <a:pt x="f12" y="f15"/>
                    <a:pt x="f8" y="f7"/>
                  </a:cubicBezTo>
                  <a:close/>
                </a:path>
              </a:pathLst>
            </a:custGeom>
            <a:solidFill>
              <a:srgbClr val="ECB14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6" name="Freeform 878">
              <a:extLst>
                <a:ext uri="{FF2B5EF4-FFF2-40B4-BE49-F238E27FC236}">
                  <a16:creationId xmlns:a16="http://schemas.microsoft.com/office/drawing/2014/main" id="{36B6211A-8E89-213A-AD55-6F5895606E5A}"/>
                </a:ext>
              </a:extLst>
            </p:cNvPr>
            <p:cNvSpPr/>
            <p:nvPr/>
          </p:nvSpPr>
          <p:spPr>
            <a:xfrm>
              <a:off x="6332540" y="4672017"/>
              <a:ext cx="23810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6"/>
                <a:gd name="f9" fmla="val 3"/>
                <a:gd name="f10" fmla="val 1"/>
                <a:gd name="f11" fmla="val 2"/>
                <a:gd name="f12" fmla="val 5"/>
                <a:gd name="f13" fmla="val 4"/>
                <a:gd name="f14" fmla="val 7"/>
                <a:gd name="f15" fmla="val 8"/>
                <a:gd name="f16" fmla="+- 0 0 -90"/>
                <a:gd name="f17" fmla="*/ f3 1 10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9"/>
                <a:gd name="f28" fmla="*/ 6 f24 1"/>
                <a:gd name="f29" fmla="*/ 9 f23 1"/>
                <a:gd name="f30" fmla="*/ 1 f24 1"/>
                <a:gd name="f31" fmla="*/ 2 f23 1"/>
                <a:gd name="f32" fmla="*/ 3 f24 1"/>
                <a:gd name="f33" fmla="*/ 0 f23 1"/>
                <a:gd name="f34" fmla="*/ 10 f24 1"/>
                <a:gd name="f35" fmla="*/ 7 f23 1"/>
                <a:gd name="f36" fmla="+- f25 0 f1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f34 1 10"/>
                <a:gd name="f44" fmla="*/ f35 1 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0" h="9">
                  <a:moveTo>
                    <a:pt x="f8" y="f7"/>
                  </a:moveTo>
                  <a:cubicBezTo>
                    <a:pt x="f9" y="f7"/>
                    <a:pt x="f10" y="f8"/>
                    <a:pt x="f10" y="f11"/>
                  </a:cubicBezTo>
                  <a:cubicBezTo>
                    <a:pt x="f5" y="f10"/>
                    <a:pt x="f10" y="f5"/>
                    <a:pt x="f9" y="f5"/>
                  </a:cubicBezTo>
                  <a:cubicBezTo>
                    <a:pt x="f12" y="f5"/>
                    <a:pt x="f6" y="f13"/>
                    <a:pt x="f6" y="f14"/>
                  </a:cubicBezTo>
                  <a:cubicBezTo>
                    <a:pt x="f6" y="f7"/>
                    <a:pt x="f15" y="f15"/>
                    <a:pt x="f8" y="f7"/>
                  </a:cubicBezTo>
                  <a:close/>
                </a:path>
              </a:pathLst>
            </a:custGeom>
            <a:solidFill>
              <a:srgbClr val="5F33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7" name="Freeform 879">
              <a:extLst>
                <a:ext uri="{FF2B5EF4-FFF2-40B4-BE49-F238E27FC236}">
                  <a16:creationId xmlns:a16="http://schemas.microsoft.com/office/drawing/2014/main" id="{C7B21DA4-65D4-950F-D712-576DAAA3A5A0}"/>
                </a:ext>
              </a:extLst>
            </p:cNvPr>
            <p:cNvSpPr/>
            <p:nvPr/>
          </p:nvSpPr>
          <p:spPr>
            <a:xfrm>
              <a:off x="6484933" y="4902198"/>
              <a:ext cx="22229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3"/>
                <a:gd name="f9" fmla="val 7"/>
                <a:gd name="f10" fmla="val 1"/>
                <a:gd name="f11" fmla="val 8"/>
                <a:gd name="f12" fmla="val 4"/>
                <a:gd name="f13" fmla="val 6"/>
                <a:gd name="f14" fmla="val 2"/>
                <a:gd name="f15" fmla="+- 0 0 -90"/>
                <a:gd name="f16" fmla="*/ f3 1 9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9"/>
                <a:gd name="f27" fmla="*/ 3 f23 1"/>
                <a:gd name="f28" fmla="*/ 0 f22 1"/>
                <a:gd name="f29" fmla="*/ 9 f23 1"/>
                <a:gd name="f30" fmla="*/ 8 f22 1"/>
                <a:gd name="f31" fmla="*/ 6 f23 1"/>
                <a:gd name="f32" fmla="*/ 10 f22 1"/>
                <a:gd name="f33" fmla="*/ 0 f23 1"/>
                <a:gd name="f34" fmla="*/ 3 f22 1"/>
                <a:gd name="f35" fmla="+- f24 0 f1"/>
                <a:gd name="f36" fmla="*/ f27 1 9"/>
                <a:gd name="f37" fmla="*/ f28 1 10"/>
                <a:gd name="f38" fmla="*/ f29 1 9"/>
                <a:gd name="f39" fmla="*/ f30 1 10"/>
                <a:gd name="f40" fmla="*/ f31 1 9"/>
                <a:gd name="f41" fmla="*/ f32 1 10"/>
                <a:gd name="f42" fmla="*/ f33 1 9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9" h="10">
                  <a:moveTo>
                    <a:pt x="f8" y="f5"/>
                  </a:moveTo>
                  <a:cubicBezTo>
                    <a:pt x="f9" y="f10"/>
                    <a:pt x="f11" y="f12"/>
                    <a:pt x="f6" y="f11"/>
                  </a:cubicBezTo>
                  <a:cubicBezTo>
                    <a:pt x="f6" y="f7"/>
                    <a:pt x="f9" y="f7"/>
                    <a:pt x="f13" y="f7"/>
                  </a:cubicBezTo>
                  <a:cubicBezTo>
                    <a:pt x="f14" y="f7"/>
                    <a:pt x="f10" y="f13"/>
                    <a:pt x="f5" y="f8"/>
                  </a:cubicBezTo>
                  <a:cubicBezTo>
                    <a:pt x="f5" y="f10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327AB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8" name="Freeform 880">
              <a:extLst>
                <a:ext uri="{FF2B5EF4-FFF2-40B4-BE49-F238E27FC236}">
                  <a16:creationId xmlns:a16="http://schemas.microsoft.com/office/drawing/2014/main" id="{1790633C-8EA7-04F3-C92A-1E8C44B2B866}"/>
                </a:ext>
              </a:extLst>
            </p:cNvPr>
            <p:cNvSpPr/>
            <p:nvPr/>
          </p:nvSpPr>
          <p:spPr>
            <a:xfrm>
              <a:off x="6897684" y="5002216"/>
              <a:ext cx="22229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1"/>
                <a:gd name="f9" fmla="val 7"/>
                <a:gd name="f10" fmla="val 3"/>
                <a:gd name="f11" fmla="val 4"/>
                <a:gd name="f12" fmla="val 2"/>
                <a:gd name="f13" fmla="val 6"/>
                <a:gd name="f14" fmla="val 8"/>
                <a:gd name="f15" fmla="val 5"/>
                <a:gd name="f16" fmla="val 11"/>
                <a:gd name="f17" fmla="+- 0 0 -90"/>
                <a:gd name="f18" fmla="*/ f3 1 9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2"/>
                <a:gd name="f29" fmla="*/ 1 f25 1"/>
                <a:gd name="f30" fmla="*/ 7 f24 1"/>
                <a:gd name="f31" fmla="*/ 6 f25 1"/>
                <a:gd name="f32" fmla="*/ 1 f24 1"/>
                <a:gd name="f33" fmla="*/ 8 f25 1"/>
                <a:gd name="f34" fmla="*/ 5 f24 1"/>
                <a:gd name="f35" fmla="*/ 4 f25 1"/>
                <a:gd name="f36" fmla="*/ 12 f24 1"/>
                <a:gd name="f37" fmla="+- f26 0 f1"/>
                <a:gd name="f38" fmla="*/ f29 1 9"/>
                <a:gd name="f39" fmla="*/ f30 1 12"/>
                <a:gd name="f40" fmla="*/ f31 1 9"/>
                <a:gd name="f41" fmla="*/ f32 1 12"/>
                <a:gd name="f42" fmla="*/ f33 1 9"/>
                <a:gd name="f43" fmla="*/ f34 1 12"/>
                <a:gd name="f44" fmla="*/ f35 1 9"/>
                <a:gd name="f45" fmla="*/ f36 1 12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9" h="12">
                  <a:moveTo>
                    <a:pt x="f8" y="f9"/>
                  </a:moveTo>
                  <a:cubicBezTo>
                    <a:pt x="f5" y="f10"/>
                    <a:pt x="f11" y="f12"/>
                    <a:pt x="f13" y="f8"/>
                  </a:cubicBezTo>
                  <a:cubicBezTo>
                    <a:pt x="f14" y="f5"/>
                    <a:pt x="f14" y="f11"/>
                    <a:pt x="f14" y="f15"/>
                  </a:cubicBezTo>
                  <a:cubicBezTo>
                    <a:pt x="f6" y="f6"/>
                    <a:pt x="f9" y="f16"/>
                    <a:pt x="f11" y="f7"/>
                  </a:cubicBezTo>
                  <a:cubicBezTo>
                    <a:pt x="f8" y="f7"/>
                    <a:pt x="f12" y="f14"/>
                    <a:pt x="f8" y="f9"/>
                  </a:cubicBezTo>
                  <a:close/>
                </a:path>
              </a:pathLst>
            </a:custGeom>
            <a:solidFill>
              <a:srgbClr val="65AD4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9" name="Freeform 881">
              <a:extLst>
                <a:ext uri="{FF2B5EF4-FFF2-40B4-BE49-F238E27FC236}">
                  <a16:creationId xmlns:a16="http://schemas.microsoft.com/office/drawing/2014/main" id="{1899B087-F69B-CB84-3F2F-A4DF76DB6741}"/>
                </a:ext>
              </a:extLst>
            </p:cNvPr>
            <p:cNvSpPr/>
            <p:nvPr/>
          </p:nvSpPr>
          <p:spPr>
            <a:xfrm>
              <a:off x="6692895" y="4725994"/>
              <a:ext cx="19046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0"/>
                <a:gd name="f8" fmla="val 7"/>
                <a:gd name="f9" fmla="val 5"/>
                <a:gd name="f10" fmla="val 1"/>
                <a:gd name="f11" fmla="val 9"/>
                <a:gd name="f12" fmla="val 2"/>
                <a:gd name="f13" fmla="val 3"/>
                <a:gd name="f14" fmla="+- 0 0 -90"/>
                <a:gd name="f15" fmla="*/ f3 1 8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8"/>
                <a:gd name="f26" fmla="*/ 8 f22 1"/>
                <a:gd name="f27" fmla="*/ 7 f21 1"/>
                <a:gd name="f28" fmla="*/ 5 f22 1"/>
                <a:gd name="f29" fmla="*/ 10 f21 1"/>
                <a:gd name="f30" fmla="*/ 0 f22 1"/>
                <a:gd name="f31" fmla="*/ 2 f21 1"/>
                <a:gd name="f32" fmla="*/ 3 f22 1"/>
                <a:gd name="f33" fmla="*/ 0 f21 1"/>
                <a:gd name="f34" fmla="+- f23 0 f1"/>
                <a:gd name="f35" fmla="*/ f26 1 8"/>
                <a:gd name="f36" fmla="*/ f27 1 10"/>
                <a:gd name="f37" fmla="*/ f28 1 8"/>
                <a:gd name="f38" fmla="*/ f29 1 10"/>
                <a:gd name="f39" fmla="*/ f30 1 8"/>
                <a:gd name="f40" fmla="*/ f31 1 10"/>
                <a:gd name="f41" fmla="*/ f32 1 8"/>
                <a:gd name="f42" fmla="*/ f33 1 10"/>
                <a:gd name="f43" fmla="*/ 0 1 f25"/>
                <a:gd name="f44" fmla="*/ f18 1 f25"/>
                <a:gd name="f45" fmla="*/ 0 1 f24"/>
                <a:gd name="f46" fmla="*/ f19 1 f24"/>
                <a:gd name="f47" fmla="*/ f35 1 f25"/>
                <a:gd name="f48" fmla="*/ f36 1 f24"/>
                <a:gd name="f49" fmla="*/ f37 1 f25"/>
                <a:gd name="f50" fmla="*/ f38 1 f24"/>
                <a:gd name="f51" fmla="*/ f39 1 f25"/>
                <a:gd name="f52" fmla="*/ f40 1 f24"/>
                <a:gd name="f53" fmla="*/ f41 1 f25"/>
                <a:gd name="f54" fmla="*/ f42 1 f24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8" h="10">
                  <a:moveTo>
                    <a:pt x="f6" y="f8"/>
                  </a:moveTo>
                  <a:cubicBezTo>
                    <a:pt x="f6" y="f6"/>
                    <a:pt x="f6" y="f7"/>
                    <a:pt x="f9" y="f7"/>
                  </a:cubicBezTo>
                  <a:cubicBezTo>
                    <a:pt x="f10" y="f11"/>
                    <a:pt x="f10" y="f9"/>
                    <a:pt x="f5" y="f12"/>
                  </a:cubicBezTo>
                  <a:cubicBezTo>
                    <a:pt x="f5" y="f5"/>
                    <a:pt x="f10" y="f5"/>
                    <a:pt x="f13" y="f5"/>
                  </a:cubicBezTo>
                  <a:cubicBezTo>
                    <a:pt x="f8" y="f5"/>
                    <a:pt x="f6" y="f13"/>
                    <a:pt x="f6" y="f8"/>
                  </a:cubicBezTo>
                  <a:close/>
                </a:path>
              </a:pathLst>
            </a:custGeom>
            <a:solidFill>
              <a:srgbClr val="5F36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0" name="Freeform 882">
              <a:extLst>
                <a:ext uri="{FF2B5EF4-FFF2-40B4-BE49-F238E27FC236}">
                  <a16:creationId xmlns:a16="http://schemas.microsoft.com/office/drawing/2014/main" id="{AD5A5DD5-6FDD-78D1-66CC-1278AD01EE9B}"/>
                </a:ext>
              </a:extLst>
            </p:cNvPr>
            <p:cNvSpPr/>
            <p:nvPr/>
          </p:nvSpPr>
          <p:spPr>
            <a:xfrm>
              <a:off x="6854827" y="4565654"/>
              <a:ext cx="23810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5"/>
                <a:gd name="f8" fmla="val 9"/>
                <a:gd name="f9" fmla="val 3"/>
                <a:gd name="f10" fmla="val 8"/>
                <a:gd name="f11" fmla="val 1"/>
                <a:gd name="f12" fmla="val 7"/>
                <a:gd name="f13" fmla="val 2"/>
                <a:gd name="f14" fmla="val 6"/>
                <a:gd name="f15" fmla="+- 0 0 -90"/>
                <a:gd name="f16" fmla="*/ f3 1 10"/>
                <a:gd name="f17" fmla="*/ f4 1 10"/>
                <a:gd name="f18" fmla="val f5"/>
                <a:gd name="f19" fmla="val f6"/>
                <a:gd name="f20" fmla="*/ f15 f0 1"/>
                <a:gd name="f21" fmla="+- f19 0 f18"/>
                <a:gd name="f22" fmla="*/ f20 1 f2"/>
                <a:gd name="f23" fmla="*/ f21 1 10"/>
                <a:gd name="f24" fmla="*/ 5 f21 1"/>
                <a:gd name="f25" fmla="*/ 9 f21 1"/>
                <a:gd name="f26" fmla="*/ 1 f21 1"/>
                <a:gd name="f27" fmla="*/ 7 f21 1"/>
                <a:gd name="f28" fmla="*/ 10 f21 1"/>
                <a:gd name="f29" fmla="*/ 3 f21 1"/>
                <a:gd name="f30" fmla="+- f22 0 f1"/>
                <a:gd name="f31" fmla="*/ f24 1 10"/>
                <a:gd name="f32" fmla="*/ f25 1 10"/>
                <a:gd name="f33" fmla="*/ f26 1 10"/>
                <a:gd name="f34" fmla="*/ f27 1 10"/>
                <a:gd name="f35" fmla="*/ f28 1 10"/>
                <a:gd name="f36" fmla="*/ f29 1 10"/>
                <a:gd name="f37" fmla="*/ 0 1 f23"/>
                <a:gd name="f38" fmla="*/ f19 1 f23"/>
                <a:gd name="f39" fmla="*/ f31 1 f23"/>
                <a:gd name="f40" fmla="*/ f32 1 f23"/>
                <a:gd name="f41" fmla="*/ f33 1 f23"/>
                <a:gd name="f42" fmla="*/ f34 1 f23"/>
                <a:gd name="f43" fmla="*/ f35 1 f23"/>
                <a:gd name="f44" fmla="*/ f36 1 f23"/>
                <a:gd name="f45" fmla="*/ f37 f16 1"/>
                <a:gd name="f46" fmla="*/ f38 f16 1"/>
                <a:gd name="f47" fmla="*/ f38 f17 1"/>
                <a:gd name="f48" fmla="*/ f37 f17 1"/>
                <a:gd name="f49" fmla="*/ f39 f16 1"/>
                <a:gd name="f50" fmla="*/ f40 f17 1"/>
                <a:gd name="f51" fmla="*/ f41 f16 1"/>
                <a:gd name="f52" fmla="*/ f42 f17 1"/>
                <a:gd name="f53" fmla="*/ f41 f17 1"/>
                <a:gd name="f54" fmla="*/ f43 f16 1"/>
                <a:gd name="f55" fmla="*/ f4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2"/>
                </a:cxn>
                <a:cxn ang="f30">
                  <a:pos x="f49" y="f53"/>
                </a:cxn>
                <a:cxn ang="f30">
                  <a:pos x="f54" y="f55"/>
                </a:cxn>
                <a:cxn ang="f30">
                  <a:pos x="f49" y="f50"/>
                </a:cxn>
              </a:cxnLst>
              <a:rect l="f45" t="f48" r="f46" b="f47"/>
              <a:pathLst>
                <a:path w="10" h="10">
                  <a:moveTo>
                    <a:pt x="f7" y="f8"/>
                  </a:moveTo>
                  <a:cubicBezTo>
                    <a:pt x="f9" y="f10"/>
                    <a:pt x="f5" y="f6"/>
                    <a:pt x="f11" y="f12"/>
                  </a:cubicBezTo>
                  <a:cubicBezTo>
                    <a:pt x="f11" y="f7"/>
                    <a:pt x="f11" y="f11"/>
                    <a:pt x="f7" y="f11"/>
                  </a:cubicBezTo>
                  <a:cubicBezTo>
                    <a:pt x="f12" y="f13"/>
                    <a:pt x="f6" y="f5"/>
                    <a:pt x="f6" y="f9"/>
                  </a:cubicBezTo>
                  <a:cubicBezTo>
                    <a:pt x="f6" y="f14"/>
                    <a:pt x="f8" y="f8"/>
                    <a:pt x="f7" y="f8"/>
                  </a:cubicBezTo>
                  <a:close/>
                </a:path>
              </a:pathLst>
            </a:custGeom>
            <a:solidFill>
              <a:srgbClr val="B24E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1" name="Freeform 883">
              <a:extLst>
                <a:ext uri="{FF2B5EF4-FFF2-40B4-BE49-F238E27FC236}">
                  <a16:creationId xmlns:a16="http://schemas.microsoft.com/office/drawing/2014/main" id="{3A361857-FFA0-299F-4138-33FCA0A88909}"/>
                </a:ext>
              </a:extLst>
            </p:cNvPr>
            <p:cNvSpPr/>
            <p:nvPr/>
          </p:nvSpPr>
          <p:spPr>
            <a:xfrm>
              <a:off x="6451604" y="4911727"/>
              <a:ext cx="22229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1"/>
                <a:gd name="f9" fmla="val 4"/>
                <a:gd name="f10" fmla="val 2"/>
                <a:gd name="f11" fmla="val 6"/>
                <a:gd name="f12" fmla="val 8"/>
                <a:gd name="f13" fmla="val 5"/>
                <a:gd name="f14" fmla="+- 0 0 -90"/>
                <a:gd name="f15" fmla="*/ f3 1 9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9"/>
                <a:gd name="f26" fmla="*/ 1 f22 1"/>
                <a:gd name="f27" fmla="*/ 0 f21 1"/>
                <a:gd name="f28" fmla="*/ 6 f22 1"/>
                <a:gd name="f29" fmla="*/ 8 f21 1"/>
                <a:gd name="f30" fmla="*/ 4 f22 1"/>
                <a:gd name="f31" fmla="*/ 10 f21 1"/>
                <a:gd name="f32" fmla="+- f23 0 f1"/>
                <a:gd name="f33" fmla="*/ f26 1 9"/>
                <a:gd name="f34" fmla="*/ f27 1 10"/>
                <a:gd name="f35" fmla="*/ f28 1 9"/>
                <a:gd name="f36" fmla="*/ f29 1 10"/>
                <a:gd name="f37" fmla="*/ f30 1 9"/>
                <a:gd name="f38" fmla="*/ f31 1 10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9" h="10">
                  <a:moveTo>
                    <a:pt x="f8" y="f5"/>
                  </a:moveTo>
                  <a:cubicBezTo>
                    <a:pt x="f9" y="f10"/>
                    <a:pt x="f6" y="f10"/>
                    <a:pt x="f11" y="f12"/>
                  </a:cubicBezTo>
                  <a:cubicBezTo>
                    <a:pt x="f11" y="f6"/>
                    <a:pt x="f11" y="f7"/>
                    <a:pt x="f9" y="f7"/>
                  </a:cubicBezTo>
                  <a:cubicBezTo>
                    <a:pt x="f5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4C86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2" name="Freeform 884">
              <a:extLst>
                <a:ext uri="{FF2B5EF4-FFF2-40B4-BE49-F238E27FC236}">
                  <a16:creationId xmlns:a16="http://schemas.microsoft.com/office/drawing/2014/main" id="{E9AB0B85-0DCF-F1F3-00F4-FCACAFFF6D13}"/>
                </a:ext>
              </a:extLst>
            </p:cNvPr>
            <p:cNvSpPr/>
            <p:nvPr/>
          </p:nvSpPr>
          <p:spPr>
            <a:xfrm>
              <a:off x="6300792" y="4686299"/>
              <a:ext cx="19046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1"/>
                <a:gd name="f9" fmla="val 4"/>
                <a:gd name="f10" fmla="val 2"/>
                <a:gd name="f11" fmla="val 7"/>
                <a:gd name="f12" fmla="val 6"/>
                <a:gd name="f13" fmla="val 5"/>
                <a:gd name="f14" fmla="+- 0 0 -90"/>
                <a:gd name="f15" fmla="*/ f3 1 8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9"/>
                <a:gd name="f26" fmla="*/ 1 f22 1"/>
                <a:gd name="f27" fmla="*/ 0 f21 1"/>
                <a:gd name="f28" fmla="*/ 7 f22 1"/>
                <a:gd name="f29" fmla="*/ 7 f21 1"/>
                <a:gd name="f30" fmla="*/ 5 f22 1"/>
                <a:gd name="f31" fmla="*/ 9 f21 1"/>
                <a:gd name="f32" fmla="+- f23 0 f1"/>
                <a:gd name="f33" fmla="*/ f26 1 8"/>
                <a:gd name="f34" fmla="*/ f27 1 9"/>
                <a:gd name="f35" fmla="*/ f28 1 8"/>
                <a:gd name="f36" fmla="*/ f29 1 9"/>
                <a:gd name="f37" fmla="*/ f30 1 8"/>
                <a:gd name="f38" fmla="*/ f31 1 9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8" h="9">
                  <a:moveTo>
                    <a:pt x="f8" y="f5"/>
                  </a:moveTo>
                  <a:cubicBezTo>
                    <a:pt x="f9" y="f10"/>
                    <a:pt x="f6" y="f8"/>
                    <a:pt x="f11" y="f11"/>
                  </a:cubicBezTo>
                  <a:cubicBezTo>
                    <a:pt x="f12" y="f7"/>
                    <a:pt x="f12" y="f7"/>
                    <a:pt x="f13" y="f7"/>
                  </a:cubicBezTo>
                  <a:cubicBezTo>
                    <a:pt x="f5" y="f6"/>
                    <a:pt x="f5" y="f9"/>
                    <a:pt x="f8" y="f5"/>
                  </a:cubicBezTo>
                  <a:close/>
                </a:path>
              </a:pathLst>
            </a:custGeom>
            <a:solidFill>
              <a:srgbClr val="5E3B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3" name="Freeform 885">
              <a:extLst>
                <a:ext uri="{FF2B5EF4-FFF2-40B4-BE49-F238E27FC236}">
                  <a16:creationId xmlns:a16="http://schemas.microsoft.com/office/drawing/2014/main" id="{E4A47AB1-DCBF-4349-3C09-5A3A6BBBC63C}"/>
                </a:ext>
              </a:extLst>
            </p:cNvPr>
            <p:cNvSpPr/>
            <p:nvPr/>
          </p:nvSpPr>
          <p:spPr>
            <a:xfrm>
              <a:off x="6981828" y="4760915"/>
              <a:ext cx="23810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1"/>
                <a:gd name="f8" fmla="val 2"/>
                <a:gd name="f9" fmla="val 4"/>
                <a:gd name="f10" fmla="val 7"/>
                <a:gd name="f11" fmla="val 9"/>
                <a:gd name="f12" fmla="val 8"/>
                <a:gd name="f13" fmla="val 1"/>
                <a:gd name="f14" fmla="+- 0 0 -90"/>
                <a:gd name="f15" fmla="*/ f3 1 10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11"/>
                <a:gd name="f26" fmla="*/ 2 f22 1"/>
                <a:gd name="f27" fmla="*/ 4 f21 1"/>
                <a:gd name="f28" fmla="*/ 10 f22 1"/>
                <a:gd name="f29" fmla="*/ 4 f22 1"/>
                <a:gd name="f30" fmla="*/ 9 f21 1"/>
                <a:gd name="f31" fmla="+- f23 0 f1"/>
                <a:gd name="f32" fmla="*/ f26 1 10"/>
                <a:gd name="f33" fmla="*/ f27 1 11"/>
                <a:gd name="f34" fmla="*/ f28 1 10"/>
                <a:gd name="f35" fmla="*/ f29 1 10"/>
                <a:gd name="f36" fmla="*/ f30 1 11"/>
                <a:gd name="f37" fmla="*/ 0 1 f24"/>
                <a:gd name="f38" fmla="*/ f18 1 f24"/>
                <a:gd name="f39" fmla="*/ 0 1 f25"/>
                <a:gd name="f40" fmla="*/ f19 1 f25"/>
                <a:gd name="f41" fmla="*/ f32 1 f24"/>
                <a:gd name="f42" fmla="*/ f33 1 f25"/>
                <a:gd name="f43" fmla="*/ f34 1 f24"/>
                <a:gd name="f44" fmla="*/ f35 1 f24"/>
                <a:gd name="f45" fmla="*/ f36 1 f25"/>
                <a:gd name="f46" fmla="*/ f37 f15 1"/>
                <a:gd name="f47" fmla="*/ f38 f15 1"/>
                <a:gd name="f48" fmla="*/ f40 f16 1"/>
                <a:gd name="f49" fmla="*/ f39 f16 1"/>
                <a:gd name="f50" fmla="*/ f41 f15 1"/>
                <a:gd name="f51" fmla="*/ f42 f16 1"/>
                <a:gd name="f52" fmla="*/ f43 f15 1"/>
                <a:gd name="f53" fmla="*/ f44 f15 1"/>
                <a:gd name="f54" fmla="*/ f45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0" y="f51"/>
                </a:cxn>
                <a:cxn ang="f31">
                  <a:pos x="f52" y="f51"/>
                </a:cxn>
                <a:cxn ang="f31">
                  <a:pos x="f53" y="f54"/>
                </a:cxn>
                <a:cxn ang="f31">
                  <a:pos x="f50" y="f51"/>
                </a:cxn>
              </a:cxnLst>
              <a:rect l="f46" t="f49" r="f47" b="f48"/>
              <a:pathLst>
                <a:path w="10" h="11">
                  <a:moveTo>
                    <a:pt x="f8" y="f9"/>
                  </a:moveTo>
                  <a:cubicBezTo>
                    <a:pt x="f9" y="f8"/>
                    <a:pt x="f10" y="f5"/>
                    <a:pt x="f6" y="f9"/>
                  </a:cubicBezTo>
                  <a:cubicBezTo>
                    <a:pt x="f11" y="f12"/>
                    <a:pt x="f11" y="f7"/>
                    <a:pt x="f9" y="f11"/>
                  </a:cubicBezTo>
                  <a:cubicBezTo>
                    <a:pt x="f13" y="f11"/>
                    <a:pt x="f5" y="f10"/>
                    <a:pt x="f8" y="f9"/>
                  </a:cubicBezTo>
                  <a:close/>
                </a:path>
              </a:pathLst>
            </a:custGeom>
            <a:solidFill>
              <a:srgbClr val="E9B25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4" name="Freeform 886">
              <a:extLst>
                <a:ext uri="{FF2B5EF4-FFF2-40B4-BE49-F238E27FC236}">
                  <a16:creationId xmlns:a16="http://schemas.microsoft.com/office/drawing/2014/main" id="{CA167918-1DE5-295C-5462-77BC68ABE7A9}"/>
                </a:ext>
              </a:extLst>
            </p:cNvPr>
            <p:cNvSpPr/>
            <p:nvPr/>
          </p:nvSpPr>
          <p:spPr>
            <a:xfrm>
              <a:off x="5781678" y="4829175"/>
              <a:ext cx="23810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1"/>
                <a:gd name="f8" fmla="val 9"/>
                <a:gd name="f9" fmla="val 3"/>
                <a:gd name="f10" fmla="val 4"/>
                <a:gd name="f11" fmla="val 7"/>
                <a:gd name="f12" fmla="val 8"/>
                <a:gd name="f13" fmla="val 5"/>
                <a:gd name="f14" fmla="val 2"/>
                <a:gd name="f15" fmla="val 6"/>
                <a:gd name="f16" fmla="val 1"/>
                <a:gd name="f17" fmla="+- 0 0 -90"/>
                <a:gd name="f18" fmla="*/ f3 1 10"/>
                <a:gd name="f19" fmla="*/ f4 1 11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0"/>
                <a:gd name="f28" fmla="*/ f24 1 11"/>
                <a:gd name="f29" fmla="*/ 9 f25 1"/>
                <a:gd name="f30" fmla="*/ 3 f24 1"/>
                <a:gd name="f31" fmla="*/ 10 f25 1"/>
                <a:gd name="f32" fmla="*/ 4 f24 1"/>
                <a:gd name="f33" fmla="*/ 4 f25 1"/>
                <a:gd name="f34" fmla="*/ 8 f24 1"/>
                <a:gd name="f35" fmla="*/ 0 f24 1"/>
                <a:gd name="f36" fmla="+- f26 0 f1"/>
                <a:gd name="f37" fmla="*/ f29 1 10"/>
                <a:gd name="f38" fmla="*/ f30 1 11"/>
                <a:gd name="f39" fmla="*/ f31 1 10"/>
                <a:gd name="f40" fmla="*/ f32 1 11"/>
                <a:gd name="f41" fmla="*/ f33 1 10"/>
                <a:gd name="f42" fmla="*/ f34 1 11"/>
                <a:gd name="f43" fmla="*/ f35 1 11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3" y="f65"/>
                </a:cxn>
                <a:cxn ang="f36">
                  <a:pos x="f59" y="f60"/>
                </a:cxn>
              </a:cxnLst>
              <a:rect l="f55" t="f58" r="f56" b="f57"/>
              <a:pathLst>
                <a:path w="10" h="11">
                  <a:moveTo>
                    <a:pt x="f8" y="f9"/>
                  </a:moveTo>
                  <a:cubicBezTo>
                    <a:pt x="f8" y="f10"/>
                    <a:pt x="f6" y="f10"/>
                    <a:pt x="f6" y="f10"/>
                  </a:cubicBezTo>
                  <a:cubicBezTo>
                    <a:pt x="f8" y="f11"/>
                    <a:pt x="f12" y="f7"/>
                    <a:pt x="f10" y="f12"/>
                  </a:cubicBezTo>
                  <a:cubicBezTo>
                    <a:pt x="f5" y="f13"/>
                    <a:pt x="f14" y="f14"/>
                    <a:pt x="f10" y="f5"/>
                  </a:cubicBezTo>
                  <a:cubicBezTo>
                    <a:pt x="f15" y="f16"/>
                    <a:pt x="f12" y="f16"/>
                    <a:pt x="f8" y="f9"/>
                  </a:cubicBezTo>
                  <a:close/>
                </a:path>
              </a:pathLst>
            </a:custGeom>
            <a:solidFill>
              <a:srgbClr val="EFCB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5" name="Freeform 887">
              <a:extLst>
                <a:ext uri="{FF2B5EF4-FFF2-40B4-BE49-F238E27FC236}">
                  <a16:creationId xmlns:a16="http://schemas.microsoft.com/office/drawing/2014/main" id="{207AE5FC-7B41-C3A8-D686-B1F241C55EE5}"/>
                </a:ext>
              </a:extLst>
            </p:cNvPr>
            <p:cNvSpPr/>
            <p:nvPr/>
          </p:nvSpPr>
          <p:spPr>
            <a:xfrm>
              <a:off x="5748339" y="5129217"/>
              <a:ext cx="23810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1"/>
                <a:gd name="f8" fmla="val 3"/>
                <a:gd name="f9" fmla="val 7"/>
                <a:gd name="f10" fmla="val 4"/>
                <a:gd name="f11" fmla="val 2"/>
                <a:gd name="f12" fmla="val 6"/>
                <a:gd name="f13" fmla="val 5"/>
                <a:gd name="f14" fmla="val 1"/>
                <a:gd name="f15" fmla="+- 0 0 -90"/>
                <a:gd name="f16" fmla="*/ f3 1 10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11"/>
                <a:gd name="f27" fmla="*/ 10 f23 1"/>
                <a:gd name="f28" fmla="*/ 3 f22 1"/>
                <a:gd name="f29" fmla="*/ 2 f23 1"/>
                <a:gd name="f30" fmla="*/ 7 f22 1"/>
                <a:gd name="f31" fmla="*/ 1 f23 1"/>
                <a:gd name="f32" fmla="+- f24 0 f1"/>
                <a:gd name="f33" fmla="*/ f27 1 10"/>
                <a:gd name="f34" fmla="*/ f28 1 11"/>
                <a:gd name="f35" fmla="*/ f29 1 10"/>
                <a:gd name="f36" fmla="*/ f30 1 11"/>
                <a:gd name="f37" fmla="*/ f31 1 10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0" h="11">
                  <a:moveTo>
                    <a:pt x="f6" y="f8"/>
                  </a:moveTo>
                  <a:cubicBezTo>
                    <a:pt x="f9" y="f10"/>
                    <a:pt x="f9" y="f7"/>
                    <a:pt x="f11" y="f9"/>
                  </a:cubicBezTo>
                  <a:cubicBezTo>
                    <a:pt x="f5" y="f12"/>
                    <a:pt x="f5" y="f13"/>
                    <a:pt x="f14" y="f8"/>
                  </a:cubicBezTo>
                  <a:cubicBezTo>
                    <a:pt x="f10" y="f5"/>
                    <a:pt x="f9" y="f5"/>
                    <a:pt x="f6" y="f8"/>
                  </a:cubicBezTo>
                  <a:close/>
                </a:path>
              </a:pathLst>
            </a:custGeom>
            <a:solidFill>
              <a:srgbClr val="C53B3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6" name="Freeform 888">
              <a:extLst>
                <a:ext uri="{FF2B5EF4-FFF2-40B4-BE49-F238E27FC236}">
                  <a16:creationId xmlns:a16="http://schemas.microsoft.com/office/drawing/2014/main" id="{EEC6DFC0-A395-D068-5475-2CCDE583788F}"/>
                </a:ext>
              </a:extLst>
            </p:cNvPr>
            <p:cNvSpPr/>
            <p:nvPr/>
          </p:nvSpPr>
          <p:spPr>
            <a:xfrm>
              <a:off x="6726234" y="4724403"/>
              <a:ext cx="23810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7"/>
                <a:gd name="f8" fmla="val 5"/>
                <a:gd name="f9" fmla="val 6"/>
                <a:gd name="f10" fmla="val 4"/>
                <a:gd name="f11" fmla="val 1"/>
                <a:gd name="f12" fmla="val 3"/>
                <a:gd name="f13" fmla="+- 0 0 -90"/>
                <a:gd name="f14" fmla="*/ f3 1 10"/>
                <a:gd name="f15" fmla="*/ f4 1 10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10"/>
                <a:gd name="f22" fmla="*/ 7 f19 1"/>
                <a:gd name="f23" fmla="*/ 10 f19 1"/>
                <a:gd name="f24" fmla="*/ 4 f19 1"/>
                <a:gd name="f25" fmla="*/ 1 f19 1"/>
                <a:gd name="f26" fmla="*/ 6 f19 1"/>
                <a:gd name="f27" fmla="*/ 0 f19 1"/>
                <a:gd name="f28" fmla="+- f20 0 f1"/>
                <a:gd name="f29" fmla="*/ f22 1 10"/>
                <a:gd name="f30" fmla="*/ f23 1 10"/>
                <a:gd name="f31" fmla="*/ f24 1 10"/>
                <a:gd name="f32" fmla="*/ f25 1 10"/>
                <a:gd name="f33" fmla="*/ f26 1 10"/>
                <a:gd name="f34" fmla="*/ f27 1 10"/>
                <a:gd name="f35" fmla="*/ 0 1 f21"/>
                <a:gd name="f36" fmla="*/ f17 1 f21"/>
                <a:gd name="f37" fmla="*/ f29 1 f21"/>
                <a:gd name="f38" fmla="*/ f30 1 f21"/>
                <a:gd name="f39" fmla="*/ f31 1 f21"/>
                <a:gd name="f40" fmla="*/ f32 1 f21"/>
                <a:gd name="f41" fmla="*/ f33 1 f21"/>
                <a:gd name="f42" fmla="*/ f34 1 f21"/>
                <a:gd name="f43" fmla="*/ f35 f14 1"/>
                <a:gd name="f44" fmla="*/ f36 f14 1"/>
                <a:gd name="f45" fmla="*/ f36 f15 1"/>
                <a:gd name="f46" fmla="*/ f35 f15 1"/>
                <a:gd name="f47" fmla="*/ f37 f14 1"/>
                <a:gd name="f48" fmla="*/ f38 f15 1"/>
                <a:gd name="f49" fmla="*/ f39 f14 1"/>
                <a:gd name="f50" fmla="*/ f40 f15 1"/>
                <a:gd name="f51" fmla="*/ f41 f14 1"/>
                <a:gd name="f52" fmla="*/ f4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7" y="f48"/>
                </a:cxn>
                <a:cxn ang="f28">
                  <a:pos x="f49" y="f50"/>
                </a:cxn>
                <a:cxn ang="f28">
                  <a:pos x="f51" y="f52"/>
                </a:cxn>
                <a:cxn ang="f28">
                  <a:pos x="f47" y="f48"/>
                </a:cxn>
              </a:cxnLst>
              <a:rect l="f43" t="f46" r="f44" b="f45"/>
              <a:pathLst>
                <a:path w="10" h="10">
                  <a:moveTo>
                    <a:pt x="f7" y="f6"/>
                  </a:moveTo>
                  <a:cubicBezTo>
                    <a:pt x="f8" y="f7"/>
                    <a:pt x="f5" y="f9"/>
                    <a:pt x="f10" y="f11"/>
                  </a:cubicBezTo>
                  <a:cubicBezTo>
                    <a:pt x="f8" y="f5"/>
                    <a:pt x="f8" y="f5"/>
                    <a:pt x="f9" y="f5"/>
                  </a:cubicBezTo>
                  <a:cubicBezTo>
                    <a:pt x="f6" y="f12"/>
                    <a:pt x="f6" y="f9"/>
                    <a:pt x="f7" y="f6"/>
                  </a:cubicBezTo>
                  <a:close/>
                </a:path>
              </a:pathLst>
            </a:custGeom>
            <a:solidFill>
              <a:srgbClr val="6140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7" name="Freeform 889">
              <a:extLst>
                <a:ext uri="{FF2B5EF4-FFF2-40B4-BE49-F238E27FC236}">
                  <a16:creationId xmlns:a16="http://schemas.microsoft.com/office/drawing/2014/main" id="{25DA630F-5419-DF25-C012-73DE6052A48D}"/>
                </a:ext>
              </a:extLst>
            </p:cNvPr>
            <p:cNvSpPr/>
            <p:nvPr/>
          </p:nvSpPr>
          <p:spPr>
            <a:xfrm>
              <a:off x="5786442" y="5048256"/>
              <a:ext cx="23810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3"/>
                <a:gd name="f9" fmla="val 2"/>
                <a:gd name="f10" fmla="val 4"/>
                <a:gd name="f11" fmla="val 1"/>
                <a:gd name="f12" fmla="val 5"/>
                <a:gd name="f13" fmla="val 7"/>
                <a:gd name="f14" fmla="val 8"/>
                <a:gd name="f15" fmla="val 6"/>
                <a:gd name="f16" fmla="+- 0 0 -90"/>
                <a:gd name="f17" fmla="*/ f3 1 10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0"/>
                <a:gd name="f27" fmla="*/ f23 1 9"/>
                <a:gd name="f28" fmla="*/ 0 f24 1"/>
                <a:gd name="f29" fmla="*/ 3 f23 1"/>
                <a:gd name="f30" fmla="*/ 4 f24 1"/>
                <a:gd name="f31" fmla="*/ 1 f23 1"/>
                <a:gd name="f32" fmla="*/ 5 f24 1"/>
                <a:gd name="f33" fmla="*/ 2 f23 1"/>
                <a:gd name="f34" fmla="*/ 9 f24 1"/>
                <a:gd name="f35" fmla="*/ 7 f24 1"/>
                <a:gd name="f36" fmla="*/ 6 f23 1"/>
                <a:gd name="f37" fmla="+- f25 0 f1"/>
                <a:gd name="f38" fmla="*/ f28 1 10"/>
                <a:gd name="f39" fmla="*/ f29 1 9"/>
                <a:gd name="f40" fmla="*/ f30 1 10"/>
                <a:gd name="f41" fmla="*/ f31 1 9"/>
                <a:gd name="f42" fmla="*/ f32 1 10"/>
                <a:gd name="f43" fmla="*/ f33 1 9"/>
                <a:gd name="f44" fmla="*/ f34 1 10"/>
                <a:gd name="f45" fmla="*/ f35 1 10"/>
                <a:gd name="f46" fmla="*/ f36 1 9"/>
                <a:gd name="f47" fmla="*/ 0 1 f26"/>
                <a:gd name="f48" fmla="*/ f20 1 f26"/>
                <a:gd name="f49" fmla="*/ 0 1 f27"/>
                <a:gd name="f50" fmla="*/ f21 1 f27"/>
                <a:gd name="f51" fmla="*/ f38 1 f26"/>
                <a:gd name="f52" fmla="*/ f39 1 f27"/>
                <a:gd name="f53" fmla="*/ f40 1 f26"/>
                <a:gd name="f54" fmla="*/ f41 1 f27"/>
                <a:gd name="f55" fmla="*/ f42 1 f26"/>
                <a:gd name="f56" fmla="*/ f43 1 f27"/>
                <a:gd name="f57" fmla="*/ f44 1 f26"/>
                <a:gd name="f58" fmla="*/ f45 1 f26"/>
                <a:gd name="f59" fmla="*/ f46 1 f27"/>
                <a:gd name="f60" fmla="*/ f47 f17 1"/>
                <a:gd name="f61" fmla="*/ f48 f17 1"/>
                <a:gd name="f62" fmla="*/ f50 f18 1"/>
                <a:gd name="f63" fmla="*/ f49 f18 1"/>
                <a:gd name="f64" fmla="*/ f51 f17 1"/>
                <a:gd name="f65" fmla="*/ f52 f18 1"/>
                <a:gd name="f66" fmla="*/ f53 f17 1"/>
                <a:gd name="f67" fmla="*/ f54 f18 1"/>
                <a:gd name="f68" fmla="*/ f55 f17 1"/>
                <a:gd name="f69" fmla="*/ f56 f18 1"/>
                <a:gd name="f70" fmla="*/ f57 f17 1"/>
                <a:gd name="f71" fmla="*/ f58 f17 1"/>
                <a:gd name="f72" fmla="*/ f5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70" y="f69"/>
                </a:cxn>
                <a:cxn ang="f37">
                  <a:pos x="f71" y="f72"/>
                </a:cxn>
                <a:cxn ang="f37">
                  <a:pos x="f66" y="f72"/>
                </a:cxn>
                <a:cxn ang="f37">
                  <a:pos x="f64" y="f65"/>
                </a:cxn>
              </a:cxnLst>
              <a:rect l="f60" t="f63" r="f61" b="f62"/>
              <a:pathLst>
                <a:path w="10" h="9">
                  <a:moveTo>
                    <a:pt x="f5" y="f8"/>
                  </a:moveTo>
                  <a:cubicBezTo>
                    <a:pt x="f9" y="f10"/>
                    <a:pt x="f9" y="f9"/>
                    <a:pt x="f10" y="f11"/>
                  </a:cubicBezTo>
                  <a:cubicBezTo>
                    <a:pt x="f10" y="f9"/>
                    <a:pt x="f10" y="f9"/>
                    <a:pt x="f12" y="f9"/>
                  </a:cubicBezTo>
                  <a:cubicBezTo>
                    <a:pt x="f13" y="f11"/>
                    <a:pt x="f14" y="f5"/>
                    <a:pt x="f7" y="f9"/>
                  </a:cubicBezTo>
                  <a:cubicBezTo>
                    <a:pt x="f6" y="f10"/>
                    <a:pt x="f13" y="f12"/>
                    <a:pt x="f13" y="f15"/>
                  </a:cubicBezTo>
                  <a:cubicBezTo>
                    <a:pt x="f13" y="f7"/>
                    <a:pt x="f12" y="f13"/>
                    <a:pt x="f10" y="f15"/>
                  </a:cubicBezTo>
                  <a:cubicBezTo>
                    <a:pt x="f8" y="f12"/>
                    <a:pt x="f11" y="f10"/>
                    <a:pt x="f5" y="f8"/>
                  </a:cubicBezTo>
                  <a:close/>
                </a:path>
              </a:pathLst>
            </a:custGeom>
            <a:solidFill>
              <a:srgbClr val="C439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8" name="Freeform 890">
              <a:extLst>
                <a:ext uri="{FF2B5EF4-FFF2-40B4-BE49-F238E27FC236}">
                  <a16:creationId xmlns:a16="http://schemas.microsoft.com/office/drawing/2014/main" id="{077F5B4A-982C-9644-69DC-9E247CEE3C96}"/>
                </a:ext>
              </a:extLst>
            </p:cNvPr>
            <p:cNvSpPr/>
            <p:nvPr/>
          </p:nvSpPr>
          <p:spPr>
            <a:xfrm>
              <a:off x="6611934" y="4432307"/>
              <a:ext cx="14292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4"/>
                <a:gd name="f8" fmla="val 1"/>
                <a:gd name="f9" fmla="val 2"/>
                <a:gd name="f10" fmla="val 5"/>
                <a:gd name="f11" fmla="val 3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4 f18 1"/>
                <a:gd name="f22" fmla="*/ 0 f18 1"/>
                <a:gd name="f23" fmla="*/ 6 f18 1"/>
                <a:gd name="f24" fmla="*/ 3 f18 1"/>
                <a:gd name="f25" fmla="+- f19 0 f1"/>
                <a:gd name="f26" fmla="*/ f21 1 6"/>
                <a:gd name="f27" fmla="*/ f22 1 6"/>
                <a:gd name="f28" fmla="*/ f23 1 6"/>
                <a:gd name="f29" fmla="*/ f24 1 6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4 f13 1"/>
                <a:gd name="f43" fmla="*/ f32 f14 1"/>
                <a:gd name="f44" fmla="*/ f35 f13 1"/>
                <a:gd name="f45" fmla="*/ f34 f14 1"/>
                <a:gd name="f46" fmla="*/ f33 f13 1"/>
                <a:gd name="f47" fmla="*/ f3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6" y="f47"/>
                </a:cxn>
                <a:cxn ang="f25">
                  <a:pos x="f40" y="f41"/>
                </a:cxn>
              </a:cxnLst>
              <a:rect l="f36" t="f39" r="f37" b="f38"/>
              <a:pathLst>
                <a:path w="6" h="6">
                  <a:moveTo>
                    <a:pt x="f7" y="f5"/>
                  </a:moveTo>
                  <a:cubicBezTo>
                    <a:pt x="f6" y="f8"/>
                    <a:pt x="f6" y="f9"/>
                    <a:pt x="f6" y="f7"/>
                  </a:cubicBezTo>
                  <a:cubicBezTo>
                    <a:pt x="f6" y="f6"/>
                    <a:pt x="f10" y="f6"/>
                    <a:pt x="f11" y="f6"/>
                  </a:cubicBezTo>
                  <a:cubicBezTo>
                    <a:pt x="f9" y="f6"/>
                    <a:pt x="f5" y="f10"/>
                    <a:pt x="f5" y="f11"/>
                  </a:cubicBezTo>
                  <a:cubicBezTo>
                    <a:pt x="f5" y="f8"/>
                    <a:pt x="f11" y="f8"/>
                    <a:pt x="f7" y="f5"/>
                  </a:cubicBezTo>
                  <a:close/>
                </a:path>
              </a:pathLst>
            </a:custGeom>
            <a:solidFill>
              <a:srgbClr val="F3DE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9" name="Freeform 891">
              <a:extLst>
                <a:ext uri="{FF2B5EF4-FFF2-40B4-BE49-F238E27FC236}">
                  <a16:creationId xmlns:a16="http://schemas.microsoft.com/office/drawing/2014/main" id="{F9D3D3C6-71A0-8426-D867-3EF8E708A5A2}"/>
                </a:ext>
              </a:extLst>
            </p:cNvPr>
            <p:cNvSpPr/>
            <p:nvPr/>
          </p:nvSpPr>
          <p:spPr>
            <a:xfrm>
              <a:off x="6945316" y="4994279"/>
              <a:ext cx="22229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8"/>
                <a:gd name="f8" fmla="val 5"/>
                <a:gd name="f9" fmla="val 7"/>
                <a:gd name="f10" fmla="val 3"/>
                <a:gd name="f11" fmla="val 2"/>
                <a:gd name="f12" fmla="val 4"/>
                <a:gd name="f13" fmla="val 1"/>
                <a:gd name="f14" fmla="+- 0 0 -90"/>
                <a:gd name="f15" fmla="*/ f3 1 9"/>
                <a:gd name="f16" fmla="*/ f4 1 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8"/>
                <a:gd name="f25" fmla="*/ f22 1 9"/>
                <a:gd name="f26" fmla="*/ 8 f22 1"/>
                <a:gd name="f27" fmla="*/ 8 f21 1"/>
                <a:gd name="f28" fmla="*/ 2 f22 1"/>
                <a:gd name="f29" fmla="*/ 4 f21 1"/>
                <a:gd name="f30" fmla="*/ 4 f22 1"/>
                <a:gd name="f31" fmla="*/ 0 f21 1"/>
                <a:gd name="f32" fmla="+- f23 0 f1"/>
                <a:gd name="f33" fmla="*/ f26 1 9"/>
                <a:gd name="f34" fmla="*/ f27 1 8"/>
                <a:gd name="f35" fmla="*/ f28 1 9"/>
                <a:gd name="f36" fmla="*/ f29 1 8"/>
                <a:gd name="f37" fmla="*/ f30 1 9"/>
                <a:gd name="f38" fmla="*/ f31 1 8"/>
                <a:gd name="f39" fmla="*/ 0 1 f25"/>
                <a:gd name="f40" fmla="*/ f18 1 f25"/>
                <a:gd name="f41" fmla="*/ 0 1 f24"/>
                <a:gd name="f42" fmla="*/ f19 1 f24"/>
                <a:gd name="f43" fmla="*/ f33 1 f25"/>
                <a:gd name="f44" fmla="*/ f34 1 f24"/>
                <a:gd name="f45" fmla="*/ f35 1 f25"/>
                <a:gd name="f46" fmla="*/ f36 1 f24"/>
                <a:gd name="f47" fmla="*/ f37 1 f25"/>
                <a:gd name="f48" fmla="*/ f38 1 f24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9" h="8">
                  <a:moveTo>
                    <a:pt x="f7" y="f7"/>
                  </a:moveTo>
                  <a:cubicBezTo>
                    <a:pt x="f8" y="f9"/>
                    <a:pt x="f10" y="f9"/>
                    <a:pt x="f11" y="f12"/>
                  </a:cubicBezTo>
                  <a:cubicBezTo>
                    <a:pt x="f5" y="f13"/>
                    <a:pt x="f11" y="f5"/>
                    <a:pt x="f12" y="f5"/>
                  </a:cubicBezTo>
                  <a:cubicBezTo>
                    <a:pt x="f10" y="f10"/>
                    <a:pt x="f6" y="f12"/>
                    <a:pt x="f7" y="f7"/>
                  </a:cubicBezTo>
                  <a:close/>
                </a:path>
              </a:pathLst>
            </a:custGeom>
            <a:solidFill>
              <a:srgbClr val="DAEAC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0" name="Freeform 892">
              <a:extLst>
                <a:ext uri="{FF2B5EF4-FFF2-40B4-BE49-F238E27FC236}">
                  <a16:creationId xmlns:a16="http://schemas.microsoft.com/office/drawing/2014/main" id="{D36DC8A4-E356-DCA7-C31E-5015D6749641}"/>
                </a:ext>
              </a:extLst>
            </p:cNvPr>
            <p:cNvSpPr/>
            <p:nvPr/>
          </p:nvSpPr>
          <p:spPr>
            <a:xfrm>
              <a:off x="6618290" y="5138745"/>
              <a:ext cx="12701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3"/>
                <a:gd name="f9" fmla="val 2"/>
                <a:gd name="f10" fmla="val 1"/>
                <a:gd name="f11" fmla="val 4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0 f20 1"/>
                <a:gd name="f25" fmla="*/ 3 f19 1"/>
                <a:gd name="f26" fmla="*/ 2 f20 1"/>
                <a:gd name="f27" fmla="*/ 0 f19 1"/>
                <a:gd name="f28" fmla="*/ 5 f20 1"/>
                <a:gd name="f29" fmla="*/ 3 f20 1"/>
                <a:gd name="f30" fmla="*/ 6 f19 1"/>
                <a:gd name="f31" fmla="+- f21 0 f1"/>
                <a:gd name="f32" fmla="*/ f24 1 5"/>
                <a:gd name="f33" fmla="*/ f25 1 6"/>
                <a:gd name="f34" fmla="*/ f26 1 5"/>
                <a:gd name="f35" fmla="*/ f27 1 6"/>
                <a:gd name="f36" fmla="*/ f28 1 5"/>
                <a:gd name="f37" fmla="*/ f29 1 5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4" y="f55"/>
                </a:cxn>
              </a:cxnLst>
              <a:rect l="f50" t="f53" r="f51" b="f52"/>
              <a:pathLst>
                <a:path w="5" h="6">
                  <a:moveTo>
                    <a:pt x="f5" y="f8"/>
                  </a:moveTo>
                  <a:cubicBezTo>
                    <a:pt x="f5" y="f9"/>
                    <a:pt x="f10" y="f5"/>
                    <a:pt x="f9" y="f5"/>
                  </a:cubicBezTo>
                  <a:cubicBezTo>
                    <a:pt x="f11" y="f5"/>
                    <a:pt x="f6" y="f10"/>
                    <a:pt x="f6" y="f8"/>
                  </a:cubicBezTo>
                  <a:cubicBezTo>
                    <a:pt x="f6" y="f6"/>
                    <a:pt x="f6" y="f7"/>
                    <a:pt x="f8" y="f7"/>
                  </a:cubicBezTo>
                  <a:cubicBezTo>
                    <a:pt x="f10" y="f7"/>
                    <a:pt x="f5" y="f6"/>
                    <a:pt x="f5" y="f8"/>
                  </a:cubicBezTo>
                  <a:close/>
                </a:path>
              </a:pathLst>
            </a:custGeom>
            <a:solidFill>
              <a:srgbClr val="ECBD7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1" name="Freeform 893">
              <a:extLst>
                <a:ext uri="{FF2B5EF4-FFF2-40B4-BE49-F238E27FC236}">
                  <a16:creationId xmlns:a16="http://schemas.microsoft.com/office/drawing/2014/main" id="{AF6B17AF-1BBA-4344-8450-F5C4D5F3BD14}"/>
                </a:ext>
              </a:extLst>
            </p:cNvPr>
            <p:cNvSpPr/>
            <p:nvPr/>
          </p:nvSpPr>
          <p:spPr>
            <a:xfrm>
              <a:off x="6621463" y="5062539"/>
              <a:ext cx="19046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2"/>
                <a:gd name="f8" fmla="val 4"/>
                <a:gd name="f9" fmla="val 1"/>
                <a:gd name="f10" fmla="val 3"/>
                <a:gd name="f11" fmla="val 2"/>
                <a:gd name="f12" fmla="val 5"/>
                <a:gd name="f13" fmla="val 6"/>
                <a:gd name="f14" fmla="val 9"/>
                <a:gd name="f15" fmla="val 10"/>
                <a:gd name="f16" fmla="val 11"/>
                <a:gd name="f17" fmla="+- 0 0 -90"/>
                <a:gd name="f18" fmla="*/ f3 1 8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8"/>
                <a:gd name="f28" fmla="*/ f24 1 12"/>
                <a:gd name="f29" fmla="*/ 0 f25 1"/>
                <a:gd name="f30" fmla="*/ 4 f24 1"/>
                <a:gd name="f31" fmla="*/ 3 f25 1"/>
                <a:gd name="f32" fmla="*/ 3 f24 1"/>
                <a:gd name="f33" fmla="*/ 6 f25 1"/>
                <a:gd name="f34" fmla="*/ 9 f24 1"/>
                <a:gd name="f35" fmla="*/ 5 f25 1"/>
                <a:gd name="f36" fmla="*/ 12 f24 1"/>
                <a:gd name="f37" fmla="*/ 4 f25 1"/>
                <a:gd name="f38" fmla="+- f26 0 f1"/>
                <a:gd name="f39" fmla="*/ f29 1 8"/>
                <a:gd name="f40" fmla="*/ f30 1 12"/>
                <a:gd name="f41" fmla="*/ f31 1 8"/>
                <a:gd name="f42" fmla="*/ f32 1 12"/>
                <a:gd name="f43" fmla="*/ f33 1 8"/>
                <a:gd name="f44" fmla="*/ f34 1 12"/>
                <a:gd name="f45" fmla="*/ f35 1 8"/>
                <a:gd name="f46" fmla="*/ f36 1 12"/>
                <a:gd name="f47" fmla="*/ f37 1 8"/>
                <a:gd name="f48" fmla="*/ 0 1 f27"/>
                <a:gd name="f49" fmla="*/ f21 1 f27"/>
                <a:gd name="f50" fmla="*/ 0 1 f28"/>
                <a:gd name="f51" fmla="*/ f22 1 f28"/>
                <a:gd name="f52" fmla="*/ f39 1 f27"/>
                <a:gd name="f53" fmla="*/ f40 1 f28"/>
                <a:gd name="f54" fmla="*/ f41 1 f27"/>
                <a:gd name="f55" fmla="*/ f42 1 f28"/>
                <a:gd name="f56" fmla="*/ f43 1 f27"/>
                <a:gd name="f57" fmla="*/ f44 1 f28"/>
                <a:gd name="f58" fmla="*/ f45 1 f27"/>
                <a:gd name="f59" fmla="*/ f46 1 f28"/>
                <a:gd name="f60" fmla="*/ f47 1 f27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8 1"/>
                <a:gd name="f72" fmla="*/ f59 f19 1"/>
                <a:gd name="f73" fmla="*/ f6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71" y="f72"/>
                </a:cxn>
                <a:cxn ang="f38">
                  <a:pos x="f73" y="f72"/>
                </a:cxn>
                <a:cxn ang="f38">
                  <a:pos x="f73" y="f72"/>
                </a:cxn>
                <a:cxn ang="f38">
                  <a:pos x="f65" y="f66"/>
                </a:cxn>
              </a:cxnLst>
              <a:rect l="f61" t="f64" r="f62" b="f63"/>
              <a:pathLst>
                <a:path w="8" h="12">
                  <a:moveTo>
                    <a:pt x="f5" y="f8"/>
                  </a:moveTo>
                  <a:cubicBezTo>
                    <a:pt x="f9" y="f10"/>
                    <a:pt x="f11" y="f5"/>
                    <a:pt x="f10" y="f10"/>
                  </a:cubicBezTo>
                  <a:cubicBezTo>
                    <a:pt x="f8" y="f12"/>
                    <a:pt x="f6" y="f13"/>
                    <a:pt x="f13" y="f14"/>
                  </a:cubicBezTo>
                  <a:cubicBezTo>
                    <a:pt x="f12" y="f15"/>
                    <a:pt x="f12" y="f16"/>
                    <a:pt x="f12" y="f7"/>
                  </a:cubicBezTo>
                  <a:cubicBezTo>
                    <a:pt x="f8" y="f7"/>
                    <a:pt x="f8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ubicBezTo>
                    <a:pt x="f12" y="f6"/>
                    <a:pt x="f11" y="f13"/>
                    <a:pt x="f5" y="f8"/>
                  </a:cubicBezTo>
                  <a:close/>
                </a:path>
              </a:pathLst>
            </a:custGeom>
            <a:solidFill>
              <a:srgbClr val="FAE0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2" name="Freeform 894">
              <a:extLst>
                <a:ext uri="{FF2B5EF4-FFF2-40B4-BE49-F238E27FC236}">
                  <a16:creationId xmlns:a16="http://schemas.microsoft.com/office/drawing/2014/main" id="{183E0E81-E9E8-87E7-5E5D-94C4BA9EE14B}"/>
                </a:ext>
              </a:extLst>
            </p:cNvPr>
            <p:cNvSpPr/>
            <p:nvPr/>
          </p:nvSpPr>
          <p:spPr>
            <a:xfrm>
              <a:off x="6945316" y="5129217"/>
              <a:ext cx="14292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4"/>
                <a:gd name="f10" fmla="val 1"/>
                <a:gd name="f11" fmla="val 2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3 f20 1"/>
                <a:gd name="f25" fmla="*/ 0 f19 1"/>
                <a:gd name="f26" fmla="*/ 6 f20 1"/>
                <a:gd name="f27" fmla="*/ 2 f19 1"/>
                <a:gd name="f28" fmla="*/ 4 f19 1"/>
                <a:gd name="f29" fmla="*/ 0 f20 1"/>
                <a:gd name="f30" fmla="+- f21 0 f1"/>
                <a:gd name="f31" fmla="*/ f24 1 6"/>
                <a:gd name="f32" fmla="*/ f25 1 5"/>
                <a:gd name="f33" fmla="*/ f26 1 6"/>
                <a:gd name="f34" fmla="*/ f27 1 5"/>
                <a:gd name="f35" fmla="*/ f28 1 5"/>
                <a:gd name="f36" fmla="*/ f29 1 6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2"/>
                <a:gd name="f46" fmla="*/ f36 1 f23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4 1"/>
                <a:gd name="f56" fmla="*/ f4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1" y="f55"/>
                </a:cxn>
                <a:cxn ang="f30">
                  <a:pos x="f56" y="f54"/>
                </a:cxn>
                <a:cxn ang="f30">
                  <a:pos x="f51" y="f52"/>
                </a:cxn>
              </a:cxnLst>
              <a:rect l="f47" t="f50" r="f48" b="f49"/>
              <a:pathLst>
                <a:path w="6" h="5">
                  <a:moveTo>
                    <a:pt x="f8" y="f5"/>
                  </a:moveTo>
                  <a:cubicBezTo>
                    <a:pt x="f9" y="f5"/>
                    <a:pt x="f7" y="f10"/>
                    <a:pt x="f6" y="f11"/>
                  </a:cubicBezTo>
                  <a:cubicBezTo>
                    <a:pt x="f6" y="f9"/>
                    <a:pt x="f9" y="f9"/>
                    <a:pt x="f8" y="f9"/>
                  </a:cubicBezTo>
                  <a:cubicBezTo>
                    <a:pt x="f11" y="f7"/>
                    <a:pt x="f5" y="f9"/>
                    <a:pt x="f5" y="f11"/>
                  </a:cubicBezTo>
                  <a:cubicBezTo>
                    <a:pt x="f5" y="f10"/>
                    <a:pt x="f10" y="f5"/>
                    <a:pt x="f8" y="f5"/>
                  </a:cubicBezTo>
                  <a:close/>
                </a:path>
              </a:pathLst>
            </a:custGeom>
            <a:solidFill>
              <a:srgbClr val="C03F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3" name="Freeform 895">
              <a:extLst>
                <a:ext uri="{FF2B5EF4-FFF2-40B4-BE49-F238E27FC236}">
                  <a16:creationId xmlns:a16="http://schemas.microsoft.com/office/drawing/2014/main" id="{812256AE-E785-521B-FD55-00BB822FDF4F}"/>
                </a:ext>
              </a:extLst>
            </p:cNvPr>
            <p:cNvSpPr/>
            <p:nvPr/>
          </p:nvSpPr>
          <p:spPr>
            <a:xfrm>
              <a:off x="7045323" y="4695828"/>
              <a:ext cx="15873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2"/>
                <a:gd name="f9" fmla="val 1"/>
                <a:gd name="f10" fmla="val 4"/>
                <a:gd name="f11" fmla="+- 0 0 -90"/>
                <a:gd name="f12" fmla="*/ f3 1 6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6"/>
                <a:gd name="f23" fmla="*/ 0 f19 1"/>
                <a:gd name="f24" fmla="*/ 2 f18 1"/>
                <a:gd name="f25" fmla="*/ 2 f19 1"/>
                <a:gd name="f26" fmla="*/ 0 f18 1"/>
                <a:gd name="f27" fmla="*/ 6 f19 1"/>
                <a:gd name="f28" fmla="*/ 4 f19 1"/>
                <a:gd name="f29" fmla="*/ 5 f18 1"/>
                <a:gd name="f30" fmla="+- f20 0 f1"/>
                <a:gd name="f31" fmla="*/ f23 1 6"/>
                <a:gd name="f32" fmla="*/ f24 1 5"/>
                <a:gd name="f33" fmla="*/ f25 1 6"/>
                <a:gd name="f34" fmla="*/ f26 1 5"/>
                <a:gd name="f35" fmla="*/ f27 1 6"/>
                <a:gd name="f36" fmla="*/ f28 1 6"/>
                <a:gd name="f37" fmla="*/ f29 1 5"/>
                <a:gd name="f38" fmla="*/ 0 1 f22"/>
                <a:gd name="f39" fmla="*/ f15 1 f22"/>
                <a:gd name="f40" fmla="*/ 0 1 f21"/>
                <a:gd name="f41" fmla="*/ f16 1 f21"/>
                <a:gd name="f42" fmla="*/ f31 1 f22"/>
                <a:gd name="f43" fmla="*/ f32 1 f21"/>
                <a:gd name="f44" fmla="*/ f33 1 f22"/>
                <a:gd name="f45" fmla="*/ f34 1 f21"/>
                <a:gd name="f46" fmla="*/ f35 1 f22"/>
                <a:gd name="f47" fmla="*/ f36 1 f22"/>
                <a:gd name="f48" fmla="*/ f37 1 f21"/>
                <a:gd name="f49" fmla="*/ f38 f12 1"/>
                <a:gd name="f50" fmla="*/ f39 f12 1"/>
                <a:gd name="f51" fmla="*/ f41 f13 1"/>
                <a:gd name="f52" fmla="*/ f40 f13 1"/>
                <a:gd name="f53" fmla="*/ f42 f12 1"/>
                <a:gd name="f54" fmla="*/ f43 f13 1"/>
                <a:gd name="f55" fmla="*/ f44 f12 1"/>
                <a:gd name="f56" fmla="*/ f45 f13 1"/>
                <a:gd name="f57" fmla="*/ f46 f12 1"/>
                <a:gd name="f58" fmla="*/ f47 f12 1"/>
                <a:gd name="f59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7" y="f54"/>
                </a:cxn>
                <a:cxn ang="f30">
                  <a:pos x="f58" y="f59"/>
                </a:cxn>
                <a:cxn ang="f30">
                  <a:pos x="f53" y="f54"/>
                </a:cxn>
              </a:cxnLst>
              <a:rect l="f49" t="f52" r="f50" b="f51"/>
              <a:pathLst>
                <a:path w="6" h="5">
                  <a:moveTo>
                    <a:pt x="f5" y="f8"/>
                  </a:moveTo>
                  <a:cubicBezTo>
                    <a:pt x="f5" y="f9"/>
                    <a:pt x="f9" y="f5"/>
                    <a:pt x="f8" y="f5"/>
                  </a:cubicBezTo>
                  <a:cubicBezTo>
                    <a:pt x="f10" y="f5"/>
                    <a:pt x="f7" y="f5"/>
                    <a:pt x="f6" y="f8"/>
                  </a:cubicBezTo>
                  <a:cubicBezTo>
                    <a:pt x="f6" y="f10"/>
                    <a:pt x="f7" y="f10"/>
                    <a:pt x="f10" y="f7"/>
                  </a:cubicBezTo>
                  <a:cubicBezTo>
                    <a:pt x="f8" y="f7"/>
                    <a:pt x="f9" y="f10"/>
                    <a:pt x="f5" y="f8"/>
                  </a:cubicBezTo>
                  <a:close/>
                </a:path>
              </a:pathLst>
            </a:custGeom>
            <a:solidFill>
              <a:srgbClr val="EFC5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4" name="Freeform 896">
              <a:extLst>
                <a:ext uri="{FF2B5EF4-FFF2-40B4-BE49-F238E27FC236}">
                  <a16:creationId xmlns:a16="http://schemas.microsoft.com/office/drawing/2014/main" id="{263A07D2-FE28-75B0-6A58-DA50FC272AB9}"/>
                </a:ext>
              </a:extLst>
            </p:cNvPr>
            <p:cNvSpPr/>
            <p:nvPr/>
          </p:nvSpPr>
          <p:spPr>
            <a:xfrm>
              <a:off x="6964363" y="4927601"/>
              <a:ext cx="12701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3"/>
                <a:gd name="f9" fmla="val 4"/>
                <a:gd name="f10" fmla="val 2"/>
                <a:gd name="f11" fmla="val 1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5 f20 1"/>
                <a:gd name="f25" fmla="*/ 3 f19 1"/>
                <a:gd name="f26" fmla="*/ 2 f20 1"/>
                <a:gd name="f27" fmla="*/ 6 f19 1"/>
                <a:gd name="f28" fmla="*/ 0 f20 1"/>
                <a:gd name="f29" fmla="*/ 4 f19 1"/>
                <a:gd name="f30" fmla="*/ 1 f19 1"/>
                <a:gd name="f31" fmla="+- f21 0 f1"/>
                <a:gd name="f32" fmla="*/ f24 1 5"/>
                <a:gd name="f33" fmla="*/ f25 1 6"/>
                <a:gd name="f34" fmla="*/ f26 1 5"/>
                <a:gd name="f35" fmla="*/ f27 1 6"/>
                <a:gd name="f36" fmla="*/ f28 1 5"/>
                <a:gd name="f37" fmla="*/ f29 1 6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2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56" y="f60"/>
                </a:cxn>
                <a:cxn ang="f31">
                  <a:pos x="f54" y="f55"/>
                </a:cxn>
              </a:cxnLst>
              <a:rect l="f50" t="f53" r="f51" b="f52"/>
              <a:pathLst>
                <a:path w="5" h="6">
                  <a:moveTo>
                    <a:pt x="f6" y="f8"/>
                  </a:moveTo>
                  <a:cubicBezTo>
                    <a:pt x="f6" y="f6"/>
                    <a:pt x="f9" y="f7"/>
                    <a:pt x="f10" y="f7"/>
                  </a:cubicBezTo>
                  <a:cubicBezTo>
                    <a:pt x="f11" y="f7"/>
                    <a:pt x="f5" y="f6"/>
                    <a:pt x="f5" y="f9"/>
                  </a:cubicBezTo>
                  <a:cubicBezTo>
                    <a:pt x="f5" y="f10"/>
                    <a:pt x="f5" y="f5"/>
                    <a:pt x="f10" y="f11"/>
                  </a:cubicBezTo>
                  <a:cubicBezTo>
                    <a:pt x="f9" y="f11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6CA54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5" name="Freeform 897">
              <a:extLst>
                <a:ext uri="{FF2B5EF4-FFF2-40B4-BE49-F238E27FC236}">
                  <a16:creationId xmlns:a16="http://schemas.microsoft.com/office/drawing/2014/main" id="{B279E817-A56A-25E0-B721-94E49988C589}"/>
                </a:ext>
              </a:extLst>
            </p:cNvPr>
            <p:cNvSpPr/>
            <p:nvPr/>
          </p:nvSpPr>
          <p:spPr>
            <a:xfrm>
              <a:off x="6451604" y="5091114"/>
              <a:ext cx="12701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3"/>
                <a:gd name="f9" fmla="val 4"/>
                <a:gd name="f10" fmla="val 2"/>
                <a:gd name="f11" fmla="val 1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5 f20 1"/>
                <a:gd name="f25" fmla="*/ 3 f19 1"/>
                <a:gd name="f26" fmla="*/ 3 f20 1"/>
                <a:gd name="f27" fmla="*/ 6 f19 1"/>
                <a:gd name="f28" fmla="*/ 0 f20 1"/>
                <a:gd name="f29" fmla="*/ 2 f19 1"/>
                <a:gd name="f30" fmla="*/ 0 f19 1"/>
                <a:gd name="f31" fmla="+- f21 0 f1"/>
                <a:gd name="f32" fmla="*/ f24 1 5"/>
                <a:gd name="f33" fmla="*/ f25 1 6"/>
                <a:gd name="f34" fmla="*/ f26 1 5"/>
                <a:gd name="f35" fmla="*/ f27 1 6"/>
                <a:gd name="f36" fmla="*/ f28 1 5"/>
                <a:gd name="f37" fmla="*/ f29 1 6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2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56" y="f60"/>
                </a:cxn>
                <a:cxn ang="f31">
                  <a:pos x="f54" y="f55"/>
                </a:cxn>
              </a:cxnLst>
              <a:rect l="f50" t="f53" r="f51" b="f52"/>
              <a:pathLst>
                <a:path w="5" h="6">
                  <a:moveTo>
                    <a:pt x="f6" y="f8"/>
                  </a:moveTo>
                  <a:cubicBezTo>
                    <a:pt x="f6" y="f9"/>
                    <a:pt x="f6" y="f7"/>
                    <a:pt x="f8" y="f7"/>
                  </a:cubicBezTo>
                  <a:cubicBezTo>
                    <a:pt x="f10" y="f6"/>
                    <a:pt x="f5" y="f9"/>
                    <a:pt x="f5" y="f10"/>
                  </a:cubicBezTo>
                  <a:cubicBezTo>
                    <a:pt x="f5" y="f11"/>
                    <a:pt x="f11" y="f5"/>
                    <a:pt x="f8" y="f5"/>
                  </a:cubicBezTo>
                  <a:cubicBezTo>
                    <a:pt x="f9" y="f5"/>
                    <a:pt x="f6" y="f11"/>
                    <a:pt x="f6" y="f8"/>
                  </a:cubicBezTo>
                  <a:close/>
                </a:path>
              </a:pathLst>
            </a:custGeom>
            <a:solidFill>
              <a:srgbClr val="AE5D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6" name="Freeform 898">
              <a:extLst>
                <a:ext uri="{FF2B5EF4-FFF2-40B4-BE49-F238E27FC236}">
                  <a16:creationId xmlns:a16="http://schemas.microsoft.com/office/drawing/2014/main" id="{AD175BC9-6BAF-5AE9-DAC7-AAC710301D88}"/>
                </a:ext>
              </a:extLst>
            </p:cNvPr>
            <p:cNvSpPr/>
            <p:nvPr/>
          </p:nvSpPr>
          <p:spPr>
            <a:xfrm>
              <a:off x="5943600" y="4867278"/>
              <a:ext cx="14292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1"/>
                <a:gd name="f9" fmla="val 3"/>
                <a:gd name="f10" fmla="val 2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1 f20 1"/>
                <a:gd name="f25" fmla="*/ 3 f19 1"/>
                <a:gd name="f26" fmla="*/ 4 f20 1"/>
                <a:gd name="f27" fmla="*/ 0 f19 1"/>
                <a:gd name="f28" fmla="*/ 6 f20 1"/>
                <a:gd name="f29" fmla="*/ 3 f20 1"/>
                <a:gd name="f30" fmla="*/ 5 f19 1"/>
                <a:gd name="f31" fmla="+- f21 0 f1"/>
                <a:gd name="f32" fmla="*/ f24 1 6"/>
                <a:gd name="f33" fmla="*/ f25 1 5"/>
                <a:gd name="f34" fmla="*/ f26 1 6"/>
                <a:gd name="f35" fmla="*/ f27 1 5"/>
                <a:gd name="f36" fmla="*/ f28 1 6"/>
                <a:gd name="f37" fmla="*/ f29 1 6"/>
                <a:gd name="f38" fmla="*/ f30 1 5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4" y="f55"/>
                </a:cxn>
              </a:cxnLst>
              <a:rect l="f50" t="f53" r="f51" b="f52"/>
              <a:pathLst>
                <a:path w="6" h="5">
                  <a:moveTo>
                    <a:pt x="f8" y="f9"/>
                  </a:moveTo>
                  <a:cubicBezTo>
                    <a:pt x="f8" y="f8"/>
                    <a:pt x="f10" y="f5"/>
                    <a:pt x="f11" y="f5"/>
                  </a:cubicBezTo>
                  <a:cubicBezTo>
                    <a:pt x="f7" y="f5"/>
                    <a:pt x="f6" y="f8"/>
                    <a:pt x="f6" y="f9"/>
                  </a:cubicBezTo>
                  <a:cubicBezTo>
                    <a:pt x="f6" y="f7"/>
                    <a:pt x="f11" y="f7"/>
                    <a:pt x="f9" y="f7"/>
                  </a:cubicBezTo>
                  <a:cubicBezTo>
                    <a:pt x="f10" y="f7"/>
                    <a:pt x="f5" y="f11"/>
                    <a:pt x="f8" y="f9"/>
                  </a:cubicBezTo>
                  <a:close/>
                </a:path>
              </a:pathLst>
            </a:custGeom>
            <a:solidFill>
              <a:srgbClr val="3E7C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7" name="Freeform 899">
              <a:extLst>
                <a:ext uri="{FF2B5EF4-FFF2-40B4-BE49-F238E27FC236}">
                  <a16:creationId xmlns:a16="http://schemas.microsoft.com/office/drawing/2014/main" id="{A8561FCA-387D-9865-F3E0-840596A4BEC8}"/>
                </a:ext>
              </a:extLst>
            </p:cNvPr>
            <p:cNvSpPr/>
            <p:nvPr/>
          </p:nvSpPr>
          <p:spPr>
            <a:xfrm>
              <a:off x="5819771" y="5068894"/>
              <a:ext cx="14292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4"/>
                <a:gd name="f10" fmla="val 1"/>
                <a:gd name="f11" fmla="val 2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3 f20 1"/>
                <a:gd name="f25" fmla="*/ 0 f19 1"/>
                <a:gd name="f26" fmla="*/ 5 f20 1"/>
                <a:gd name="f27" fmla="*/ 3 f19 1"/>
                <a:gd name="f28" fmla="*/ 5 f19 1"/>
                <a:gd name="f29" fmla="*/ 0 f20 1"/>
                <a:gd name="f30" fmla="+- f21 0 f1"/>
                <a:gd name="f31" fmla="*/ f24 1 6"/>
                <a:gd name="f32" fmla="*/ f25 1 5"/>
                <a:gd name="f33" fmla="*/ f26 1 6"/>
                <a:gd name="f34" fmla="*/ f27 1 5"/>
                <a:gd name="f35" fmla="*/ f28 1 5"/>
                <a:gd name="f36" fmla="*/ f29 1 6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2"/>
                <a:gd name="f46" fmla="*/ f36 1 f23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4 1"/>
                <a:gd name="f56" fmla="*/ f4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1" y="f55"/>
                </a:cxn>
                <a:cxn ang="f30">
                  <a:pos x="f56" y="f54"/>
                </a:cxn>
                <a:cxn ang="f30">
                  <a:pos x="f51" y="f52"/>
                </a:cxn>
              </a:cxnLst>
              <a:rect l="f47" t="f50" r="f48" b="f49"/>
              <a:pathLst>
                <a:path w="6" h="5">
                  <a:moveTo>
                    <a:pt x="f8" y="f5"/>
                  </a:moveTo>
                  <a:cubicBezTo>
                    <a:pt x="f9" y="f10"/>
                    <a:pt x="f7" y="f11"/>
                    <a:pt x="f7" y="f8"/>
                  </a:cubicBezTo>
                  <a:cubicBezTo>
                    <a:pt x="f6" y="f9"/>
                    <a:pt x="f7" y="f7"/>
                    <a:pt x="f8" y="f7"/>
                  </a:cubicBezTo>
                  <a:cubicBezTo>
                    <a:pt x="f11" y="f7"/>
                    <a:pt x="f5" y="f7"/>
                    <a:pt x="f5" y="f8"/>
                  </a:cubicBezTo>
                  <a:cubicBezTo>
                    <a:pt x="f5" y="f11"/>
                    <a:pt x="f10" y="f10"/>
                    <a:pt x="f8" y="f5"/>
                  </a:cubicBezTo>
                  <a:close/>
                </a:path>
              </a:pathLst>
            </a:custGeom>
            <a:solidFill>
              <a:srgbClr val="BC50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8" name="Freeform 900">
              <a:extLst>
                <a:ext uri="{FF2B5EF4-FFF2-40B4-BE49-F238E27FC236}">
                  <a16:creationId xmlns:a16="http://schemas.microsoft.com/office/drawing/2014/main" id="{B6416F0A-3C67-F9BA-EAA7-186B1DC988E8}"/>
                </a:ext>
              </a:extLst>
            </p:cNvPr>
            <p:cNvSpPr/>
            <p:nvPr/>
          </p:nvSpPr>
          <p:spPr>
            <a:xfrm>
              <a:off x="5791196" y="4822829"/>
              <a:ext cx="20638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6"/>
                <a:gd name="f8" fmla="val 5"/>
                <a:gd name="f9" fmla="val 4"/>
                <a:gd name="f10" fmla="val 1"/>
                <a:gd name="f11" fmla="val 3"/>
                <a:gd name="f12" fmla="val 2"/>
                <a:gd name="f13" fmla="+- 0 0 -90"/>
                <a:gd name="f14" fmla="*/ f3 1 9"/>
                <a:gd name="f15" fmla="*/ f4 1 6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6"/>
                <a:gd name="f24" fmla="*/ f21 1 9"/>
                <a:gd name="f25" fmla="*/ 5 f21 1"/>
                <a:gd name="f26" fmla="*/ 6 f20 1"/>
                <a:gd name="f27" fmla="*/ 0 f21 1"/>
                <a:gd name="f28" fmla="*/ 3 f20 1"/>
                <a:gd name="f29" fmla="*/ 4 f21 1"/>
                <a:gd name="f30" fmla="*/ 0 f20 1"/>
                <a:gd name="f31" fmla="+- f22 0 f1"/>
                <a:gd name="f32" fmla="*/ f25 1 9"/>
                <a:gd name="f33" fmla="*/ f26 1 6"/>
                <a:gd name="f34" fmla="*/ f27 1 9"/>
                <a:gd name="f35" fmla="*/ f28 1 6"/>
                <a:gd name="f36" fmla="*/ f29 1 9"/>
                <a:gd name="f37" fmla="*/ f30 1 6"/>
                <a:gd name="f38" fmla="*/ 0 1 f24"/>
                <a:gd name="f39" fmla="*/ f17 1 f24"/>
                <a:gd name="f40" fmla="*/ 0 1 f23"/>
                <a:gd name="f41" fmla="*/ f18 1 f23"/>
                <a:gd name="f42" fmla="*/ f32 1 f24"/>
                <a:gd name="f43" fmla="*/ f33 1 f23"/>
                <a:gd name="f44" fmla="*/ f34 1 f24"/>
                <a:gd name="f45" fmla="*/ f35 1 f23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9" h="6">
                  <a:moveTo>
                    <a:pt x="f8" y="f7"/>
                  </a:moveTo>
                  <a:cubicBezTo>
                    <a:pt x="f9" y="f8"/>
                    <a:pt x="f10" y="f8"/>
                    <a:pt x="f5" y="f11"/>
                  </a:cubicBezTo>
                  <a:cubicBezTo>
                    <a:pt x="f12" y="f12"/>
                    <a:pt x="f11" y="f12"/>
                    <a:pt x="f9" y="f5"/>
                  </a:cubicBezTo>
                  <a:cubicBezTo>
                    <a:pt x="f6" y="f10"/>
                    <a:pt x="f9" y="f9"/>
                    <a:pt x="f8" y="f7"/>
                  </a:cubicBezTo>
                  <a:close/>
                </a:path>
              </a:pathLst>
            </a:custGeom>
            <a:solidFill>
              <a:srgbClr val="F6E5A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9" name="Freeform 901">
              <a:extLst>
                <a:ext uri="{FF2B5EF4-FFF2-40B4-BE49-F238E27FC236}">
                  <a16:creationId xmlns:a16="http://schemas.microsoft.com/office/drawing/2014/main" id="{E22A0423-3E20-E387-219D-02AEAF974B8F}"/>
                </a:ext>
              </a:extLst>
            </p:cNvPr>
            <p:cNvSpPr/>
            <p:nvPr/>
          </p:nvSpPr>
          <p:spPr>
            <a:xfrm>
              <a:off x="6991346" y="4770443"/>
              <a:ext cx="19046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5"/>
                <a:gd name="f9" fmla="val 4"/>
                <a:gd name="f10" fmla="val 6"/>
                <a:gd name="f11" fmla="val 2"/>
                <a:gd name="f12" fmla="val 3"/>
                <a:gd name="f13" fmla="+- 0 0 -90"/>
                <a:gd name="f14" fmla="*/ f3 1 8"/>
                <a:gd name="f15" fmla="*/ f4 1 9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8"/>
                <a:gd name="f24" fmla="*/ f20 1 9"/>
                <a:gd name="f25" fmla="*/ 0 f21 1"/>
                <a:gd name="f26" fmla="*/ 5 f20 1"/>
                <a:gd name="f27" fmla="*/ 6 f21 1"/>
                <a:gd name="f28" fmla="*/ 0 f20 1"/>
                <a:gd name="f29" fmla="*/ 8 f21 1"/>
                <a:gd name="f30" fmla="*/ 4 f20 1"/>
                <a:gd name="f31" fmla="+- f22 0 f1"/>
                <a:gd name="f32" fmla="*/ f25 1 8"/>
                <a:gd name="f33" fmla="*/ f26 1 9"/>
                <a:gd name="f34" fmla="*/ f27 1 8"/>
                <a:gd name="f35" fmla="*/ f28 1 9"/>
                <a:gd name="f36" fmla="*/ f29 1 8"/>
                <a:gd name="f37" fmla="*/ f30 1 9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8" h="9">
                  <a:moveTo>
                    <a:pt x="f5" y="f8"/>
                  </a:moveTo>
                  <a:cubicBezTo>
                    <a:pt x="f9" y="f10"/>
                    <a:pt x="f9" y="f11"/>
                    <a:pt x="f10" y="f5"/>
                  </a:cubicBezTo>
                  <a:cubicBezTo>
                    <a:pt x="f10" y="f11"/>
                    <a:pt x="f10" y="f12"/>
                    <a:pt x="f6" y="f9"/>
                  </a:cubicBezTo>
                  <a:cubicBezTo>
                    <a:pt x="f10" y="f7"/>
                    <a:pt x="f12" y="f10"/>
                    <a:pt x="f5" y="f8"/>
                  </a:cubicBezTo>
                  <a:close/>
                </a:path>
              </a:pathLst>
            </a:custGeom>
            <a:solidFill>
              <a:srgbClr val="F2DDA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0" name="Freeform 902">
              <a:extLst>
                <a:ext uri="{FF2B5EF4-FFF2-40B4-BE49-F238E27FC236}">
                  <a16:creationId xmlns:a16="http://schemas.microsoft.com/office/drawing/2014/main" id="{06E4D94D-AD94-CBF6-D7BF-727A8E9C70BE}"/>
                </a:ext>
              </a:extLst>
            </p:cNvPr>
            <p:cNvSpPr/>
            <p:nvPr/>
          </p:nvSpPr>
          <p:spPr>
            <a:xfrm>
              <a:off x="6958017" y="4556126"/>
              <a:ext cx="11109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3"/>
                <a:gd name="f8" fmla="val 4"/>
                <a:gd name="f9" fmla="val 2"/>
                <a:gd name="f10" fmla="val 1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5 f17 1"/>
                <a:gd name="f21" fmla="*/ 3 f17 1"/>
                <a:gd name="f22" fmla="*/ 2 f17 1"/>
                <a:gd name="f23" fmla="*/ 0 f17 1"/>
                <a:gd name="f24" fmla="+- f18 0 f1"/>
                <a:gd name="f25" fmla="*/ f20 1 5"/>
                <a:gd name="f26" fmla="*/ f21 1 5"/>
                <a:gd name="f27" fmla="*/ f22 1 5"/>
                <a:gd name="f28" fmla="*/ f23 1 5"/>
                <a:gd name="f29" fmla="*/ 0 1 f19"/>
                <a:gd name="f30" fmla="*/ f15 1 f19"/>
                <a:gd name="f31" fmla="*/ f25 1 f19"/>
                <a:gd name="f32" fmla="*/ f26 1 f19"/>
                <a:gd name="f33" fmla="*/ f27 1 f19"/>
                <a:gd name="f34" fmla="*/ f28 1 f19"/>
                <a:gd name="f35" fmla="*/ f29 f12 1"/>
                <a:gd name="f36" fmla="*/ f30 f12 1"/>
                <a:gd name="f37" fmla="*/ f30 f13 1"/>
                <a:gd name="f38" fmla="*/ f29 f13 1"/>
                <a:gd name="f39" fmla="*/ f31 f12 1"/>
                <a:gd name="f40" fmla="*/ f32 f13 1"/>
                <a:gd name="f41" fmla="*/ f33 f12 1"/>
                <a:gd name="f42" fmla="*/ f31 f13 1"/>
                <a:gd name="f43" fmla="*/ f34 f12 1"/>
                <a:gd name="f44" fmla="*/ f32 f12 1"/>
                <a:gd name="f45" fmla="*/ f34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9" y="f40"/>
                </a:cxn>
                <a:cxn ang="f24">
                  <a:pos x="f41" y="f42"/>
                </a:cxn>
                <a:cxn ang="f24">
                  <a:pos x="f43" y="f40"/>
                </a:cxn>
                <a:cxn ang="f24">
                  <a:pos x="f44" y="f45"/>
                </a:cxn>
                <a:cxn ang="f24">
                  <a:pos x="f39" y="f40"/>
                </a:cxn>
              </a:cxnLst>
              <a:rect l="f35" t="f38" r="f36" b="f37"/>
              <a:pathLst>
                <a:path w="5" h="5">
                  <a:moveTo>
                    <a:pt x="f6" y="f7"/>
                  </a:moveTo>
                  <a:cubicBezTo>
                    <a:pt x="f6" y="f6"/>
                    <a:pt x="f8" y="f6"/>
                    <a:pt x="f9" y="f6"/>
                  </a:cubicBezTo>
                  <a:cubicBezTo>
                    <a:pt x="f10" y="f6"/>
                    <a:pt x="f5" y="f6"/>
                    <a:pt x="f5" y="f7"/>
                  </a:cubicBezTo>
                  <a:cubicBezTo>
                    <a:pt x="f10" y="f9"/>
                    <a:pt x="f9" y="f5"/>
                    <a:pt x="f7" y="f5"/>
                  </a:cubicBezTo>
                  <a:cubicBezTo>
                    <a:pt x="f6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9E4D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1" name="Freeform 903">
              <a:extLst>
                <a:ext uri="{FF2B5EF4-FFF2-40B4-BE49-F238E27FC236}">
                  <a16:creationId xmlns:a16="http://schemas.microsoft.com/office/drawing/2014/main" id="{CD323D47-90FA-5DD6-5F65-49A6A51D662D}"/>
                </a:ext>
              </a:extLst>
            </p:cNvPr>
            <p:cNvSpPr/>
            <p:nvPr/>
          </p:nvSpPr>
          <p:spPr>
            <a:xfrm>
              <a:off x="5573716" y="4602166"/>
              <a:ext cx="160340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75"/>
                <a:gd name="f8" fmla="val 13"/>
                <a:gd name="f9" fmla="val 29"/>
                <a:gd name="f10" fmla="val 8"/>
                <a:gd name="f11" fmla="val 20"/>
                <a:gd name="f12" fmla="val 12"/>
                <a:gd name="f13" fmla="val 18"/>
                <a:gd name="f14" fmla="val 7"/>
                <a:gd name="f15" fmla="val 5"/>
                <a:gd name="f16" fmla="val 3"/>
                <a:gd name="f17" fmla="val 25"/>
                <a:gd name="f18" fmla="val 4"/>
                <a:gd name="f19" fmla="val 33"/>
                <a:gd name="f20" fmla="val 2"/>
                <a:gd name="f21" fmla="val 40"/>
                <a:gd name="f22" fmla="val 48"/>
                <a:gd name="f23" fmla="val 53"/>
                <a:gd name="f24" fmla="val 15"/>
                <a:gd name="f25" fmla="val 52"/>
                <a:gd name="f26" fmla="val 24"/>
                <a:gd name="f27" fmla="val 27"/>
                <a:gd name="f28" fmla="val 54"/>
                <a:gd name="f29" fmla="val 56"/>
                <a:gd name="f30" fmla="val 31"/>
                <a:gd name="f31" fmla="val 66"/>
                <a:gd name="f32" fmla="val 39"/>
                <a:gd name="f33" fmla="val 41"/>
                <a:gd name="f34" fmla="val 59"/>
                <a:gd name="f35" fmla="val 51"/>
                <a:gd name="f36" fmla="val 55"/>
                <a:gd name="f37" fmla="val 45"/>
                <a:gd name="f38" fmla="val 62"/>
                <a:gd name="f39" fmla="val 68"/>
                <a:gd name="f40" fmla="val 37"/>
                <a:gd name="f41" fmla="val 70"/>
                <a:gd name="f42" fmla="val 35"/>
                <a:gd name="f43" fmla="val 71"/>
                <a:gd name="f44" fmla="val 32"/>
                <a:gd name="f45" fmla="val 72"/>
                <a:gd name="f46" fmla="val 26"/>
                <a:gd name="f47" fmla="val 73"/>
                <a:gd name="f48" fmla="val 22"/>
                <a:gd name="f49" fmla="val 21"/>
                <a:gd name="f50" fmla="val 63"/>
                <a:gd name="f51" fmla="val 61"/>
                <a:gd name="f52" fmla="val 58"/>
                <a:gd name="f53" fmla="val 19"/>
                <a:gd name="f54" fmla="val 16"/>
                <a:gd name="f55" fmla="val 10"/>
                <a:gd name="f56" fmla="val 9"/>
                <a:gd name="f57" fmla="val 46"/>
                <a:gd name="f58" fmla="val 44"/>
                <a:gd name="f59" fmla="val 6"/>
                <a:gd name="f60" fmla="val 43"/>
                <a:gd name="f61" fmla="val 42"/>
                <a:gd name="f62" fmla="val 38"/>
                <a:gd name="f63" fmla="val 1"/>
                <a:gd name="f64" fmla="val 36"/>
                <a:gd name="f65" fmla="val 34"/>
                <a:gd name="f66" fmla="val 30"/>
                <a:gd name="f67" fmla="+- 0 0 -90"/>
                <a:gd name="f68" fmla="*/ f3 1 67"/>
                <a:gd name="f69" fmla="*/ f4 1 75"/>
                <a:gd name="f70" fmla="val f5"/>
                <a:gd name="f71" fmla="val f6"/>
                <a:gd name="f72" fmla="val f7"/>
                <a:gd name="f73" fmla="*/ f67 f0 1"/>
                <a:gd name="f74" fmla="+- f72 0 f70"/>
                <a:gd name="f75" fmla="+- f71 0 f70"/>
                <a:gd name="f76" fmla="*/ f73 1 f2"/>
                <a:gd name="f77" fmla="*/ f75 1 67"/>
                <a:gd name="f78" fmla="*/ f74 1 75"/>
                <a:gd name="f79" fmla="*/ 13 f75 1"/>
                <a:gd name="f80" fmla="*/ 29 f74 1"/>
                <a:gd name="f81" fmla="*/ 18 f75 1"/>
                <a:gd name="f82" fmla="*/ 7 f74 1"/>
                <a:gd name="f83" fmla="*/ 0 f74 1"/>
                <a:gd name="f84" fmla="*/ 40 f75 1"/>
                <a:gd name="f85" fmla="*/ 4 f74 1"/>
                <a:gd name="f86" fmla="*/ 52 f75 1"/>
                <a:gd name="f87" fmla="*/ 24 f74 1"/>
                <a:gd name="f88" fmla="*/ 56 f75 1"/>
                <a:gd name="f89" fmla="*/ 31 f74 1"/>
                <a:gd name="f90" fmla="*/ 59 f75 1"/>
                <a:gd name="f91" fmla="*/ 52 f74 1"/>
                <a:gd name="f92" fmla="*/ 39 f75 1"/>
                <a:gd name="f93" fmla="*/ 68 f74 1"/>
                <a:gd name="f94" fmla="*/ 32 f75 1"/>
                <a:gd name="f95" fmla="*/ 72 f74 1"/>
                <a:gd name="f96" fmla="*/ 22 f75 1"/>
                <a:gd name="f97" fmla="*/ 66 f74 1"/>
                <a:gd name="f98" fmla="*/ 20 f75 1"/>
                <a:gd name="f99" fmla="*/ 58 f74 1"/>
                <a:gd name="f100" fmla="*/ 16 f75 1"/>
                <a:gd name="f101" fmla="*/ 53 f74 1"/>
                <a:gd name="f102" fmla="*/ 10 f75 1"/>
                <a:gd name="f103" fmla="*/ 48 f74 1"/>
                <a:gd name="f104" fmla="*/ 6 f75 1"/>
                <a:gd name="f105" fmla="*/ 43 f74 1"/>
                <a:gd name="f106" fmla="*/ 2 f75 1"/>
                <a:gd name="f107" fmla="*/ 38 f74 1"/>
                <a:gd name="f108" fmla="*/ 1 f75 1"/>
                <a:gd name="f109" fmla="*/ 32 f74 1"/>
                <a:gd name="f110" fmla="+- f76 0 f1"/>
                <a:gd name="f111" fmla="*/ f79 1 67"/>
                <a:gd name="f112" fmla="*/ f80 1 75"/>
                <a:gd name="f113" fmla="*/ f81 1 67"/>
                <a:gd name="f114" fmla="*/ f82 1 75"/>
                <a:gd name="f115" fmla="*/ f83 1 75"/>
                <a:gd name="f116" fmla="*/ f84 1 67"/>
                <a:gd name="f117" fmla="*/ f85 1 75"/>
                <a:gd name="f118" fmla="*/ f86 1 67"/>
                <a:gd name="f119" fmla="*/ f87 1 75"/>
                <a:gd name="f120" fmla="*/ f88 1 67"/>
                <a:gd name="f121" fmla="*/ f89 1 75"/>
                <a:gd name="f122" fmla="*/ f90 1 67"/>
                <a:gd name="f123" fmla="*/ f91 1 75"/>
                <a:gd name="f124" fmla="*/ f92 1 67"/>
                <a:gd name="f125" fmla="*/ f93 1 75"/>
                <a:gd name="f126" fmla="*/ f94 1 67"/>
                <a:gd name="f127" fmla="*/ f95 1 75"/>
                <a:gd name="f128" fmla="*/ f96 1 67"/>
                <a:gd name="f129" fmla="*/ f97 1 75"/>
                <a:gd name="f130" fmla="*/ f98 1 67"/>
                <a:gd name="f131" fmla="*/ f99 1 75"/>
                <a:gd name="f132" fmla="*/ f100 1 67"/>
                <a:gd name="f133" fmla="*/ f101 1 75"/>
                <a:gd name="f134" fmla="*/ f102 1 67"/>
                <a:gd name="f135" fmla="*/ f103 1 75"/>
                <a:gd name="f136" fmla="*/ f104 1 67"/>
                <a:gd name="f137" fmla="*/ f105 1 75"/>
                <a:gd name="f138" fmla="*/ f106 1 67"/>
                <a:gd name="f139" fmla="*/ f107 1 75"/>
                <a:gd name="f140" fmla="*/ f108 1 67"/>
                <a:gd name="f141" fmla="*/ f109 1 75"/>
                <a:gd name="f142" fmla="*/ 0 1 f77"/>
                <a:gd name="f143" fmla="*/ f71 1 f77"/>
                <a:gd name="f144" fmla="*/ 0 1 f78"/>
                <a:gd name="f145" fmla="*/ f72 1 f78"/>
                <a:gd name="f146" fmla="*/ f111 1 f77"/>
                <a:gd name="f147" fmla="*/ f112 1 f78"/>
                <a:gd name="f148" fmla="*/ f113 1 f77"/>
                <a:gd name="f149" fmla="*/ f114 1 f78"/>
                <a:gd name="f150" fmla="*/ f115 1 f78"/>
                <a:gd name="f151" fmla="*/ f116 1 f77"/>
                <a:gd name="f152" fmla="*/ f117 1 f78"/>
                <a:gd name="f153" fmla="*/ f118 1 f77"/>
                <a:gd name="f154" fmla="*/ f119 1 f78"/>
                <a:gd name="f155" fmla="*/ f120 1 f77"/>
                <a:gd name="f156" fmla="*/ f121 1 f78"/>
                <a:gd name="f157" fmla="*/ f122 1 f77"/>
                <a:gd name="f158" fmla="*/ f123 1 f78"/>
                <a:gd name="f159" fmla="*/ f124 1 f77"/>
                <a:gd name="f160" fmla="*/ f125 1 f78"/>
                <a:gd name="f161" fmla="*/ f126 1 f77"/>
                <a:gd name="f162" fmla="*/ f127 1 f78"/>
                <a:gd name="f163" fmla="*/ f128 1 f77"/>
                <a:gd name="f164" fmla="*/ f129 1 f78"/>
                <a:gd name="f165" fmla="*/ f130 1 f77"/>
                <a:gd name="f166" fmla="*/ f131 1 f78"/>
                <a:gd name="f167" fmla="*/ f132 1 f77"/>
                <a:gd name="f168" fmla="*/ f133 1 f78"/>
                <a:gd name="f169" fmla="*/ f134 1 f77"/>
                <a:gd name="f170" fmla="*/ f135 1 f78"/>
                <a:gd name="f171" fmla="*/ f136 1 f77"/>
                <a:gd name="f172" fmla="*/ f137 1 f78"/>
                <a:gd name="f173" fmla="*/ f138 1 f77"/>
                <a:gd name="f174" fmla="*/ f139 1 f78"/>
                <a:gd name="f175" fmla="*/ f140 1 f77"/>
                <a:gd name="f176" fmla="*/ f141 1 f78"/>
                <a:gd name="f177" fmla="*/ f142 f68 1"/>
                <a:gd name="f178" fmla="*/ f143 f68 1"/>
                <a:gd name="f179" fmla="*/ f145 f69 1"/>
                <a:gd name="f180" fmla="*/ f144 f69 1"/>
                <a:gd name="f181" fmla="*/ f146 f68 1"/>
                <a:gd name="f182" fmla="*/ f147 f69 1"/>
                <a:gd name="f183" fmla="*/ f148 f68 1"/>
                <a:gd name="f184" fmla="*/ f149 f69 1"/>
                <a:gd name="f185" fmla="*/ f150 f69 1"/>
                <a:gd name="f186" fmla="*/ f151 f68 1"/>
                <a:gd name="f187" fmla="*/ f152 f69 1"/>
                <a:gd name="f188" fmla="*/ f153 f68 1"/>
                <a:gd name="f189" fmla="*/ f154 f69 1"/>
                <a:gd name="f190" fmla="*/ f155 f68 1"/>
                <a:gd name="f191" fmla="*/ f156 f69 1"/>
                <a:gd name="f192" fmla="*/ f157 f68 1"/>
                <a:gd name="f193" fmla="*/ f158 f69 1"/>
                <a:gd name="f194" fmla="*/ f159 f68 1"/>
                <a:gd name="f195" fmla="*/ f160 f69 1"/>
                <a:gd name="f196" fmla="*/ f161 f68 1"/>
                <a:gd name="f197" fmla="*/ f162 f69 1"/>
                <a:gd name="f198" fmla="*/ f163 f68 1"/>
                <a:gd name="f199" fmla="*/ f164 f69 1"/>
                <a:gd name="f200" fmla="*/ f165 f68 1"/>
                <a:gd name="f201" fmla="*/ f166 f69 1"/>
                <a:gd name="f202" fmla="*/ f167 f68 1"/>
                <a:gd name="f203" fmla="*/ f168 f69 1"/>
                <a:gd name="f204" fmla="*/ f169 f68 1"/>
                <a:gd name="f205" fmla="*/ f170 f69 1"/>
                <a:gd name="f206" fmla="*/ f171 f68 1"/>
                <a:gd name="f207" fmla="*/ f172 f69 1"/>
                <a:gd name="f208" fmla="*/ f173 f68 1"/>
                <a:gd name="f209" fmla="*/ f174 f69 1"/>
                <a:gd name="f210" fmla="*/ f175 f68 1"/>
                <a:gd name="f211" fmla="*/ f176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0">
                  <a:pos x="f181" y="f182"/>
                </a:cxn>
                <a:cxn ang="f110">
                  <a:pos x="f183" y="f184"/>
                </a:cxn>
                <a:cxn ang="f110">
                  <a:pos x="f183" y="f185"/>
                </a:cxn>
                <a:cxn ang="f110">
                  <a:pos x="f186" y="f187"/>
                </a:cxn>
                <a:cxn ang="f110">
                  <a:pos x="f188" y="f189"/>
                </a:cxn>
                <a:cxn ang="f110">
                  <a:pos x="f190" y="f191"/>
                </a:cxn>
                <a:cxn ang="f110">
                  <a:pos x="f192" y="f193"/>
                </a:cxn>
                <a:cxn ang="f110">
                  <a:pos x="f194" y="f195"/>
                </a:cxn>
                <a:cxn ang="f110">
                  <a:pos x="f196" y="f197"/>
                </a:cxn>
                <a:cxn ang="f110">
                  <a:pos x="f198" y="f199"/>
                </a:cxn>
                <a:cxn ang="f110">
                  <a:pos x="f200" y="f201"/>
                </a:cxn>
                <a:cxn ang="f110">
                  <a:pos x="f202" y="f203"/>
                </a:cxn>
                <a:cxn ang="f110">
                  <a:pos x="f204" y="f205"/>
                </a:cxn>
                <a:cxn ang="f110">
                  <a:pos x="f206" y="f207"/>
                </a:cxn>
                <a:cxn ang="f110">
                  <a:pos x="f208" y="f209"/>
                </a:cxn>
                <a:cxn ang="f110">
                  <a:pos x="f210" y="f211"/>
                </a:cxn>
                <a:cxn ang="f110">
                  <a:pos x="f206" y="f211"/>
                </a:cxn>
                <a:cxn ang="f110">
                  <a:pos x="f181" y="f182"/>
                </a:cxn>
              </a:cxnLst>
              <a:rect l="f177" t="f180" r="f178" b="f179"/>
              <a:pathLst>
                <a:path w="67" h="75">
                  <a:moveTo>
                    <a:pt x="f8" y="f9"/>
                  </a:moveTo>
                  <a:cubicBezTo>
                    <a:pt x="f10" y="f11"/>
                    <a:pt x="f12" y="f8"/>
                    <a:pt x="f13" y="f14"/>
                  </a:cubicBezTo>
                  <a:cubicBezTo>
                    <a:pt x="f11" y="f15"/>
                    <a:pt x="f13" y="f16"/>
                    <a:pt x="f13" y="f5"/>
                  </a:cubicBezTo>
                  <a:cubicBezTo>
                    <a:pt x="f17" y="f18"/>
                    <a:pt x="f19" y="f20"/>
                    <a:pt x="f21" y="f18"/>
                  </a:cubicBezTo>
                  <a:cubicBezTo>
                    <a:pt x="f22" y="f14"/>
                    <a:pt x="f23" y="f24"/>
                    <a:pt x="f25" y="f26"/>
                  </a:cubicBezTo>
                  <a:cubicBezTo>
                    <a:pt x="f25" y="f27"/>
                    <a:pt x="f28" y="f9"/>
                    <a:pt x="f29" y="f30"/>
                  </a:cubicBezTo>
                  <a:cubicBezTo>
                    <a:pt x="f31" y="f32"/>
                    <a:pt x="f6" y="f33"/>
                    <a:pt x="f34" y="f25"/>
                  </a:cubicBezTo>
                  <a:cubicBezTo>
                    <a:pt x="f35" y="f36"/>
                    <a:pt x="f37" y="f38"/>
                    <a:pt x="f32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7"/>
                    <a:pt x="f26" y="f47"/>
                    <a:pt x="f48" y="f31"/>
                  </a:cubicBezTo>
                  <a:cubicBezTo>
                    <a:pt x="f49" y="f50"/>
                    <a:pt x="f49" y="f51"/>
                    <a:pt x="f11" y="f52"/>
                  </a:cubicBezTo>
                  <a:cubicBezTo>
                    <a:pt x="f53" y="f29"/>
                    <a:pt x="f13" y="f23"/>
                    <a:pt x="f54" y="f23"/>
                  </a:cubicBezTo>
                  <a:cubicBezTo>
                    <a:pt x="f12" y="f23"/>
                    <a:pt x="f55" y="f35"/>
                    <a:pt x="f55" y="f22"/>
                  </a:cubicBezTo>
                  <a:cubicBezTo>
                    <a:pt x="f56" y="f57"/>
                    <a:pt x="f10" y="f58"/>
                    <a:pt x="f59" y="f60"/>
                  </a:cubicBezTo>
                  <a:cubicBezTo>
                    <a:pt x="f18" y="f61"/>
                    <a:pt x="f16" y="f21"/>
                    <a:pt x="f20" y="f62"/>
                  </a:cubicBezTo>
                  <a:cubicBezTo>
                    <a:pt x="f63" y="f64"/>
                    <a:pt x="f5" y="f65"/>
                    <a:pt x="f63" y="f44"/>
                  </a:cubicBezTo>
                  <a:cubicBezTo>
                    <a:pt x="f20" y="f66"/>
                    <a:pt x="f18" y="f44"/>
                    <a:pt x="f59" y="f44"/>
                  </a:cubicBezTo>
                  <a:cubicBezTo>
                    <a:pt x="f56" y="f19"/>
                    <a:pt x="f12" y="f65"/>
                    <a:pt x="f8" y="f9"/>
                  </a:cubicBezTo>
                  <a:close/>
                </a:path>
              </a:pathLst>
            </a:custGeom>
            <a:solidFill>
              <a:srgbClr val="C42B7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2" name="Freeform 904">
              <a:extLst>
                <a:ext uri="{FF2B5EF4-FFF2-40B4-BE49-F238E27FC236}">
                  <a16:creationId xmlns:a16="http://schemas.microsoft.com/office/drawing/2014/main" id="{650F8A6E-5F1F-17A9-7507-2E7306D1863F}"/>
                </a:ext>
              </a:extLst>
            </p:cNvPr>
            <p:cNvSpPr/>
            <p:nvPr/>
          </p:nvSpPr>
          <p:spPr>
            <a:xfrm>
              <a:off x="5549895" y="4667253"/>
              <a:ext cx="165104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50"/>
                <a:gd name="f8" fmla="val 23"/>
                <a:gd name="f9" fmla="val 2"/>
                <a:gd name="f10" fmla="val 24"/>
                <a:gd name="f11" fmla="val 25"/>
                <a:gd name="f12" fmla="val 6"/>
                <a:gd name="f13" fmla="val 21"/>
                <a:gd name="f14" fmla="val 18"/>
                <a:gd name="f15" fmla="val 7"/>
                <a:gd name="f16" fmla="val 16"/>
                <a:gd name="f17" fmla="val 14"/>
                <a:gd name="f18" fmla="val 5"/>
                <a:gd name="f19" fmla="val 11"/>
                <a:gd name="f20" fmla="val 12"/>
                <a:gd name="f21" fmla="val 8"/>
                <a:gd name="f22" fmla="val 13"/>
                <a:gd name="f23" fmla="val 15"/>
                <a:gd name="f24" fmla="val 22"/>
                <a:gd name="f25" fmla="val 31"/>
                <a:gd name="f26" fmla="val 30"/>
                <a:gd name="f27" fmla="val 29"/>
                <a:gd name="f28" fmla="val 32"/>
                <a:gd name="f29" fmla="val 33"/>
                <a:gd name="f30" fmla="val 34"/>
                <a:gd name="f31" fmla="val 37"/>
                <a:gd name="f32" fmla="val 39"/>
                <a:gd name="f33" fmla="val 45"/>
                <a:gd name="f34" fmla="val 46"/>
                <a:gd name="f35" fmla="val 41"/>
                <a:gd name="f36" fmla="val 44"/>
                <a:gd name="f37" fmla="val 48"/>
                <a:gd name="f38" fmla="val 42"/>
                <a:gd name="f39" fmla="val 52"/>
                <a:gd name="f40" fmla="val 36"/>
                <a:gd name="f41" fmla="val 57"/>
                <a:gd name="f42" fmla="val 60"/>
                <a:gd name="f43" fmla="val 28"/>
                <a:gd name="f44" fmla="val 64"/>
                <a:gd name="f45" fmla="val 66"/>
                <a:gd name="f46" fmla="val 56"/>
                <a:gd name="f47" fmla="val 54"/>
                <a:gd name="f48" fmla="val 38"/>
                <a:gd name="f49" fmla="val 40"/>
                <a:gd name="f50" fmla="val 49"/>
                <a:gd name="f51" fmla="val 47"/>
                <a:gd name="f52" fmla="val 43"/>
                <a:gd name="f53" fmla="val 27"/>
                <a:gd name="f54" fmla="val 20"/>
                <a:gd name="f55" fmla="val 26"/>
                <a:gd name="f56" fmla="val 4"/>
                <a:gd name="f57" fmla="val 3"/>
                <a:gd name="f58" fmla="val 10"/>
                <a:gd name="f59" fmla="+- 0 0 -90"/>
                <a:gd name="f60" fmla="*/ f3 1 69"/>
                <a:gd name="f61" fmla="*/ f4 1 50"/>
                <a:gd name="f62" fmla="val f5"/>
                <a:gd name="f63" fmla="val f6"/>
                <a:gd name="f64" fmla="val f7"/>
                <a:gd name="f65" fmla="*/ f59 f0 1"/>
                <a:gd name="f66" fmla="+- f64 0 f62"/>
                <a:gd name="f67" fmla="+- f63 0 f62"/>
                <a:gd name="f68" fmla="*/ f65 1 f2"/>
                <a:gd name="f69" fmla="*/ f67 1 69"/>
                <a:gd name="f70" fmla="*/ f66 1 50"/>
                <a:gd name="f71" fmla="*/ 23 f67 1"/>
                <a:gd name="f72" fmla="*/ 2 f66 1"/>
                <a:gd name="f73" fmla="*/ 25 f67 1"/>
                <a:gd name="f74" fmla="*/ 18 f67 1"/>
                <a:gd name="f75" fmla="*/ 7 f66 1"/>
                <a:gd name="f76" fmla="*/ 11 f67 1"/>
                <a:gd name="f77" fmla="*/ 5 f66 1"/>
                <a:gd name="f78" fmla="*/ 14 f67 1"/>
                <a:gd name="f79" fmla="*/ 13 f66 1"/>
                <a:gd name="f80" fmla="*/ 22 f67 1"/>
                <a:gd name="f81" fmla="*/ 23 f66 1"/>
                <a:gd name="f82" fmla="*/ 24 f67 1"/>
                <a:gd name="f83" fmla="*/ 25 f66 1"/>
                <a:gd name="f84" fmla="*/ 32 f67 1"/>
                <a:gd name="f85" fmla="*/ 32 f66 1"/>
                <a:gd name="f86" fmla="*/ 33 f67 1"/>
                <a:gd name="f87" fmla="*/ 39 f66 1"/>
                <a:gd name="f88" fmla="*/ 41 f67 1"/>
                <a:gd name="f89" fmla="*/ 44 f66 1"/>
                <a:gd name="f90" fmla="*/ 57 f67 1"/>
                <a:gd name="f91" fmla="*/ 31 f66 1"/>
                <a:gd name="f92" fmla="*/ 69 f67 1"/>
                <a:gd name="f93" fmla="*/ 56 f67 1"/>
                <a:gd name="f94" fmla="*/ 36 f66 1"/>
                <a:gd name="f95" fmla="*/ 49 f67 1"/>
                <a:gd name="f96" fmla="*/ 40 f67 1"/>
                <a:gd name="f97" fmla="*/ 49 f66 1"/>
                <a:gd name="f98" fmla="*/ 31 f67 1"/>
                <a:gd name="f99" fmla="*/ 46 f66 1"/>
                <a:gd name="f100" fmla="*/ 13 f67 1"/>
                <a:gd name="f101" fmla="*/ 37 f66 1"/>
                <a:gd name="f102" fmla="*/ 12 f67 1"/>
                <a:gd name="f103" fmla="*/ 4 f67 1"/>
                <a:gd name="f104" fmla="*/ 21 f66 1"/>
                <a:gd name="f105" fmla="*/ 2 f67 1"/>
                <a:gd name="f106" fmla="*/ 3 f66 1"/>
                <a:gd name="f107" fmla="+- f68 0 f1"/>
                <a:gd name="f108" fmla="*/ f71 1 69"/>
                <a:gd name="f109" fmla="*/ f72 1 50"/>
                <a:gd name="f110" fmla="*/ f73 1 69"/>
                <a:gd name="f111" fmla="*/ f74 1 69"/>
                <a:gd name="f112" fmla="*/ f75 1 50"/>
                <a:gd name="f113" fmla="*/ f76 1 69"/>
                <a:gd name="f114" fmla="*/ f77 1 50"/>
                <a:gd name="f115" fmla="*/ f78 1 69"/>
                <a:gd name="f116" fmla="*/ f79 1 50"/>
                <a:gd name="f117" fmla="*/ f80 1 69"/>
                <a:gd name="f118" fmla="*/ f81 1 50"/>
                <a:gd name="f119" fmla="*/ f82 1 69"/>
                <a:gd name="f120" fmla="*/ f83 1 50"/>
                <a:gd name="f121" fmla="*/ f84 1 69"/>
                <a:gd name="f122" fmla="*/ f85 1 50"/>
                <a:gd name="f123" fmla="*/ f86 1 69"/>
                <a:gd name="f124" fmla="*/ f87 1 50"/>
                <a:gd name="f125" fmla="*/ f88 1 69"/>
                <a:gd name="f126" fmla="*/ f89 1 50"/>
                <a:gd name="f127" fmla="*/ f90 1 69"/>
                <a:gd name="f128" fmla="*/ f91 1 50"/>
                <a:gd name="f129" fmla="*/ f92 1 69"/>
                <a:gd name="f130" fmla="*/ f93 1 69"/>
                <a:gd name="f131" fmla="*/ f94 1 50"/>
                <a:gd name="f132" fmla="*/ f95 1 69"/>
                <a:gd name="f133" fmla="*/ f96 1 69"/>
                <a:gd name="f134" fmla="*/ f97 1 50"/>
                <a:gd name="f135" fmla="*/ f98 1 69"/>
                <a:gd name="f136" fmla="*/ f99 1 50"/>
                <a:gd name="f137" fmla="*/ f100 1 69"/>
                <a:gd name="f138" fmla="*/ f101 1 50"/>
                <a:gd name="f139" fmla="*/ f102 1 69"/>
                <a:gd name="f140" fmla="*/ f103 1 69"/>
                <a:gd name="f141" fmla="*/ f104 1 50"/>
                <a:gd name="f142" fmla="*/ f105 1 69"/>
                <a:gd name="f143" fmla="*/ f106 1 50"/>
                <a:gd name="f144" fmla="*/ 0 1 f69"/>
                <a:gd name="f145" fmla="*/ f63 1 f69"/>
                <a:gd name="f146" fmla="*/ 0 1 f70"/>
                <a:gd name="f147" fmla="*/ f64 1 f70"/>
                <a:gd name="f148" fmla="*/ f108 1 f69"/>
                <a:gd name="f149" fmla="*/ f109 1 f70"/>
                <a:gd name="f150" fmla="*/ f110 1 f69"/>
                <a:gd name="f151" fmla="*/ f111 1 f69"/>
                <a:gd name="f152" fmla="*/ f112 1 f70"/>
                <a:gd name="f153" fmla="*/ f113 1 f69"/>
                <a:gd name="f154" fmla="*/ f114 1 f70"/>
                <a:gd name="f155" fmla="*/ f115 1 f69"/>
                <a:gd name="f156" fmla="*/ f116 1 f70"/>
                <a:gd name="f157" fmla="*/ f117 1 f69"/>
                <a:gd name="f158" fmla="*/ f118 1 f70"/>
                <a:gd name="f159" fmla="*/ f119 1 f69"/>
                <a:gd name="f160" fmla="*/ f120 1 f70"/>
                <a:gd name="f161" fmla="*/ f121 1 f69"/>
                <a:gd name="f162" fmla="*/ f122 1 f70"/>
                <a:gd name="f163" fmla="*/ f123 1 f69"/>
                <a:gd name="f164" fmla="*/ f124 1 f70"/>
                <a:gd name="f165" fmla="*/ f125 1 f69"/>
                <a:gd name="f166" fmla="*/ f126 1 f70"/>
                <a:gd name="f167" fmla="*/ f127 1 f69"/>
                <a:gd name="f168" fmla="*/ f128 1 f70"/>
                <a:gd name="f169" fmla="*/ f129 1 f69"/>
                <a:gd name="f170" fmla="*/ f130 1 f69"/>
                <a:gd name="f171" fmla="*/ f131 1 f70"/>
                <a:gd name="f172" fmla="*/ f132 1 f69"/>
                <a:gd name="f173" fmla="*/ f133 1 f69"/>
                <a:gd name="f174" fmla="*/ f134 1 f70"/>
                <a:gd name="f175" fmla="*/ f135 1 f69"/>
                <a:gd name="f176" fmla="*/ f136 1 f70"/>
                <a:gd name="f177" fmla="*/ f137 1 f69"/>
                <a:gd name="f178" fmla="*/ f138 1 f70"/>
                <a:gd name="f179" fmla="*/ f139 1 f69"/>
                <a:gd name="f180" fmla="*/ f140 1 f69"/>
                <a:gd name="f181" fmla="*/ f141 1 f70"/>
                <a:gd name="f182" fmla="*/ f142 1 f69"/>
                <a:gd name="f183" fmla="*/ f143 1 f70"/>
                <a:gd name="f184" fmla="*/ f144 f60 1"/>
                <a:gd name="f185" fmla="*/ f145 f60 1"/>
                <a:gd name="f186" fmla="*/ f147 f61 1"/>
                <a:gd name="f187" fmla="*/ f146 f61 1"/>
                <a:gd name="f188" fmla="*/ f148 f60 1"/>
                <a:gd name="f189" fmla="*/ f149 f61 1"/>
                <a:gd name="f190" fmla="*/ f150 f60 1"/>
                <a:gd name="f191" fmla="*/ f151 f60 1"/>
                <a:gd name="f192" fmla="*/ f152 f61 1"/>
                <a:gd name="f193" fmla="*/ f153 f60 1"/>
                <a:gd name="f194" fmla="*/ f154 f61 1"/>
                <a:gd name="f195" fmla="*/ f155 f60 1"/>
                <a:gd name="f196" fmla="*/ f156 f61 1"/>
                <a:gd name="f197" fmla="*/ f157 f60 1"/>
                <a:gd name="f198" fmla="*/ f158 f61 1"/>
                <a:gd name="f199" fmla="*/ f159 f60 1"/>
                <a:gd name="f200" fmla="*/ f160 f61 1"/>
                <a:gd name="f201" fmla="*/ f161 f60 1"/>
                <a:gd name="f202" fmla="*/ f162 f61 1"/>
                <a:gd name="f203" fmla="*/ f163 f60 1"/>
                <a:gd name="f204" fmla="*/ f164 f61 1"/>
                <a:gd name="f205" fmla="*/ f165 f60 1"/>
                <a:gd name="f206" fmla="*/ f166 f61 1"/>
                <a:gd name="f207" fmla="*/ f167 f60 1"/>
                <a:gd name="f208" fmla="*/ f168 f61 1"/>
                <a:gd name="f209" fmla="*/ f169 f60 1"/>
                <a:gd name="f210" fmla="*/ f170 f60 1"/>
                <a:gd name="f211" fmla="*/ f171 f61 1"/>
                <a:gd name="f212" fmla="*/ f172 f60 1"/>
                <a:gd name="f213" fmla="*/ f173 f60 1"/>
                <a:gd name="f214" fmla="*/ f174 f61 1"/>
                <a:gd name="f215" fmla="*/ f175 f60 1"/>
                <a:gd name="f216" fmla="*/ f176 f61 1"/>
                <a:gd name="f217" fmla="*/ f177 f60 1"/>
                <a:gd name="f218" fmla="*/ f178 f61 1"/>
                <a:gd name="f219" fmla="*/ f179 f60 1"/>
                <a:gd name="f220" fmla="*/ f180 f60 1"/>
                <a:gd name="f221" fmla="*/ f181 f61 1"/>
                <a:gd name="f222" fmla="*/ f182 f60 1"/>
                <a:gd name="f223" fmla="*/ f183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7">
                  <a:pos x="f188" y="f189"/>
                </a:cxn>
                <a:cxn ang="f107">
                  <a:pos x="f190" y="f189"/>
                </a:cxn>
                <a:cxn ang="f107">
                  <a:pos x="f191" y="f192"/>
                </a:cxn>
                <a:cxn ang="f107">
                  <a:pos x="f193" y="f194"/>
                </a:cxn>
                <a:cxn ang="f107">
                  <a:pos x="f195" y="f196"/>
                </a:cxn>
                <a:cxn ang="f107">
                  <a:pos x="f197" y="f198"/>
                </a:cxn>
                <a:cxn ang="f107">
                  <a:pos x="f199" y="f200"/>
                </a:cxn>
                <a:cxn ang="f107">
                  <a:pos x="f201" y="f202"/>
                </a:cxn>
                <a:cxn ang="f107">
                  <a:pos x="f203" y="f204"/>
                </a:cxn>
                <a:cxn ang="f107">
                  <a:pos x="f205" y="f206"/>
                </a:cxn>
                <a:cxn ang="f107">
                  <a:pos x="f207" y="f208"/>
                </a:cxn>
                <a:cxn ang="f107">
                  <a:pos x="f209" y="f200"/>
                </a:cxn>
                <a:cxn ang="f107">
                  <a:pos x="f210" y="f211"/>
                </a:cxn>
                <a:cxn ang="f107">
                  <a:pos x="f212" y="f206"/>
                </a:cxn>
                <a:cxn ang="f107">
                  <a:pos x="f213" y="f214"/>
                </a:cxn>
                <a:cxn ang="f107">
                  <a:pos x="f215" y="f216"/>
                </a:cxn>
                <a:cxn ang="f107">
                  <a:pos x="f199" y="f206"/>
                </a:cxn>
                <a:cxn ang="f107">
                  <a:pos x="f217" y="f218"/>
                </a:cxn>
                <a:cxn ang="f107">
                  <a:pos x="f219" y="f211"/>
                </a:cxn>
                <a:cxn ang="f107">
                  <a:pos x="f220" y="f221"/>
                </a:cxn>
                <a:cxn ang="f107">
                  <a:pos x="f222" y="f196"/>
                </a:cxn>
                <a:cxn ang="f107">
                  <a:pos x="f220" y="f194"/>
                </a:cxn>
                <a:cxn ang="f107">
                  <a:pos x="f195" y="f223"/>
                </a:cxn>
                <a:cxn ang="f107">
                  <a:pos x="f188" y="f189"/>
                </a:cxn>
              </a:cxnLst>
              <a:rect l="f184" t="f187" r="f185" b="f186"/>
              <a:pathLst>
                <a:path w="69" h="50">
                  <a:moveTo>
                    <a:pt x="f8" y="f9"/>
                  </a:moveTo>
                  <a:cubicBezTo>
                    <a:pt x="f10" y="f9"/>
                    <a:pt x="f11" y="f5"/>
                    <a:pt x="f11" y="f9"/>
                  </a:cubicBezTo>
                  <a:cubicBezTo>
                    <a:pt x="f11" y="f12"/>
                    <a:pt x="f13" y="f12"/>
                    <a:pt x="f14" y="f15"/>
                  </a:cubicBezTo>
                  <a:cubicBezTo>
                    <a:pt x="f16" y="f15"/>
                    <a:pt x="f17" y="f18"/>
                    <a:pt x="f19" y="f18"/>
                  </a:cubicBezTo>
                  <a:cubicBezTo>
                    <a:pt x="f20" y="f21"/>
                    <a:pt x="f20" y="f19"/>
                    <a:pt x="f17" y="f22"/>
                  </a:cubicBezTo>
                  <a:cubicBezTo>
                    <a:pt x="f14" y="f23"/>
                    <a:pt x="f13" y="f14"/>
                    <a:pt x="f24" y="f8"/>
                  </a:cubicBezTo>
                  <a:cubicBezTo>
                    <a:pt x="f24" y="f10"/>
                    <a:pt x="f8" y="f11"/>
                    <a:pt x="f10" y="f11"/>
                  </a:cubicBezTo>
                  <a:cubicBezTo>
                    <a:pt x="f25" y="f24"/>
                    <a:pt x="f26" y="f27"/>
                    <a:pt x="f28" y="f28"/>
                  </a:cubicBezTo>
                  <a:cubicBezTo>
                    <a:pt x="f29" y="f30"/>
                    <a:pt x="f29" y="f31"/>
                    <a:pt x="f29" y="f32"/>
                  </a:cubicBezTo>
                  <a:cubicBezTo>
                    <a:pt x="f30" y="f33"/>
                    <a:pt x="f31" y="f34"/>
                    <a:pt x="f35" y="f36"/>
                  </a:cubicBezTo>
                  <a:cubicBezTo>
                    <a:pt x="f37" y="f38"/>
                    <a:pt x="f39" y="f40"/>
                    <a:pt x="f41" y="f25"/>
                  </a:cubicBezTo>
                  <a:cubicBezTo>
                    <a:pt x="f42" y="f43"/>
                    <a:pt x="f44" y="f11"/>
                    <a:pt x="f6" y="f11"/>
                  </a:cubicBezTo>
                  <a:cubicBezTo>
                    <a:pt x="f45" y="f26"/>
                    <a:pt x="f42" y="f25"/>
                    <a:pt x="f46" y="f40"/>
                  </a:cubicBezTo>
                  <a:cubicBezTo>
                    <a:pt x="f47" y="f48"/>
                    <a:pt x="f7" y="f49"/>
                    <a:pt x="f50" y="f36"/>
                  </a:cubicBezTo>
                  <a:cubicBezTo>
                    <a:pt x="f34" y="f51"/>
                    <a:pt x="f52" y="f37"/>
                    <a:pt x="f49" y="f50"/>
                  </a:cubicBezTo>
                  <a:cubicBezTo>
                    <a:pt x="f40" y="f7"/>
                    <a:pt x="f30" y="f7"/>
                    <a:pt x="f25" y="f34"/>
                  </a:cubicBezTo>
                  <a:cubicBezTo>
                    <a:pt x="f26" y="f36"/>
                    <a:pt x="f53" y="f33"/>
                    <a:pt x="f10" y="f36"/>
                  </a:cubicBezTo>
                  <a:cubicBezTo>
                    <a:pt x="f54" y="f52"/>
                    <a:pt x="f23" y="f52"/>
                    <a:pt x="f22" y="f31"/>
                  </a:cubicBezTo>
                  <a:cubicBezTo>
                    <a:pt x="f22" y="f31"/>
                    <a:pt x="f20" y="f40"/>
                    <a:pt x="f20" y="f40"/>
                  </a:cubicBezTo>
                  <a:cubicBezTo>
                    <a:pt x="f18" y="f29"/>
                    <a:pt x="f12" y="f55"/>
                    <a:pt x="f56" y="f13"/>
                  </a:cubicBezTo>
                  <a:cubicBezTo>
                    <a:pt x="f57" y="f14"/>
                    <a:pt x="f57" y="f23"/>
                    <a:pt x="f9" y="f22"/>
                  </a:cubicBezTo>
                  <a:cubicBezTo>
                    <a:pt x="f5" y="f58"/>
                    <a:pt x="f9" y="f15"/>
                    <a:pt x="f56" y="f18"/>
                  </a:cubicBezTo>
                  <a:cubicBezTo>
                    <a:pt x="f15" y="f9"/>
                    <a:pt x="f19" y="f5"/>
                    <a:pt x="f17" y="f57"/>
                  </a:cubicBezTo>
                  <a:cubicBezTo>
                    <a:pt x="f14" y="f18"/>
                    <a:pt x="f54" y="f56"/>
                    <a:pt x="f8" y="f9"/>
                  </a:cubicBezTo>
                  <a:close/>
                </a:path>
              </a:pathLst>
            </a:custGeom>
            <a:solidFill>
              <a:srgbClr val="B62C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3" name="Freeform 905">
              <a:extLst>
                <a:ext uri="{FF2B5EF4-FFF2-40B4-BE49-F238E27FC236}">
                  <a16:creationId xmlns:a16="http://schemas.microsoft.com/office/drawing/2014/main" id="{0890CBF7-F689-5EE1-40DD-72E7153C130A}"/>
                </a:ext>
              </a:extLst>
            </p:cNvPr>
            <p:cNvSpPr/>
            <p:nvPr/>
          </p:nvSpPr>
          <p:spPr>
            <a:xfrm>
              <a:off x="5468934" y="4756151"/>
              <a:ext cx="109535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6"/>
                <a:gd name="f7" fmla="val 26"/>
                <a:gd name="f8" fmla="val 42"/>
                <a:gd name="f9" fmla="val 4"/>
                <a:gd name="f10" fmla="val 44"/>
                <a:gd name="f11" fmla="val 5"/>
                <a:gd name="f12" fmla="val 6"/>
                <a:gd name="f13" fmla="val 8"/>
                <a:gd name="f14" fmla="val 41"/>
                <a:gd name="f15" fmla="val 10"/>
                <a:gd name="f16" fmla="val 39"/>
                <a:gd name="f17" fmla="val 14"/>
                <a:gd name="f18" fmla="val 36"/>
                <a:gd name="f19" fmla="val 11"/>
                <a:gd name="f20" fmla="val 32"/>
                <a:gd name="f21" fmla="val 9"/>
                <a:gd name="f22" fmla="val 31"/>
                <a:gd name="f23" fmla="val 15"/>
                <a:gd name="f24" fmla="val 30"/>
                <a:gd name="f25" fmla="val 16"/>
                <a:gd name="f26" fmla="val 29"/>
                <a:gd name="f27" fmla="val 22"/>
                <a:gd name="f28" fmla="val 18"/>
                <a:gd name="f29" fmla="val 17"/>
                <a:gd name="f30" fmla="val 23"/>
                <a:gd name="f31" fmla="val 25"/>
                <a:gd name="f32" fmla="val 3"/>
                <a:gd name="f33" fmla="val 24"/>
                <a:gd name="f34" fmla="val 2"/>
                <a:gd name="f35" fmla="val 21"/>
                <a:gd name="f36" fmla="val 27"/>
                <a:gd name="f37" fmla="val 34"/>
                <a:gd name="f38" fmla="val 37"/>
                <a:gd name="f39" fmla="val 40"/>
                <a:gd name="f40" fmla="+- 0 0 -90"/>
                <a:gd name="f41" fmla="*/ f3 1 46"/>
                <a:gd name="f42" fmla="*/ f4 1 26"/>
                <a:gd name="f43" fmla="val f5"/>
                <a:gd name="f44" fmla="val f6"/>
                <a:gd name="f45" fmla="val f7"/>
                <a:gd name="f46" fmla="*/ f40 f0 1"/>
                <a:gd name="f47" fmla="+- f45 0 f43"/>
                <a:gd name="f48" fmla="+- f44 0 f43"/>
                <a:gd name="f49" fmla="*/ f46 1 f2"/>
                <a:gd name="f50" fmla="*/ f48 1 46"/>
                <a:gd name="f51" fmla="*/ f47 1 26"/>
                <a:gd name="f52" fmla="*/ 42 f48 1"/>
                <a:gd name="f53" fmla="*/ 4 f47 1"/>
                <a:gd name="f54" fmla="*/ 44 f48 1"/>
                <a:gd name="f55" fmla="*/ 8 f47 1"/>
                <a:gd name="f56" fmla="*/ 36 f48 1"/>
                <a:gd name="f57" fmla="*/ 11 f47 1"/>
                <a:gd name="f58" fmla="*/ 31 f48 1"/>
                <a:gd name="f59" fmla="*/ 14 f47 1"/>
                <a:gd name="f60" fmla="*/ 29 f48 1"/>
                <a:gd name="f61" fmla="*/ 16 f47 1"/>
                <a:gd name="f62" fmla="*/ 10 f48 1"/>
                <a:gd name="f63" fmla="*/ 25 f47 1"/>
                <a:gd name="f64" fmla="*/ 2 f48 1"/>
                <a:gd name="f65" fmla="*/ 21 f47 1"/>
                <a:gd name="f66" fmla="*/ 5 f48 1"/>
                <a:gd name="f67" fmla="*/ 24 f48 1"/>
                <a:gd name="f68" fmla="*/ 6 f47 1"/>
                <a:gd name="f69" fmla="*/ 34 f48 1"/>
                <a:gd name="f70" fmla="*/ 2 f47 1"/>
                <a:gd name="f71" fmla="+- f49 0 f1"/>
                <a:gd name="f72" fmla="*/ f52 1 46"/>
                <a:gd name="f73" fmla="*/ f53 1 26"/>
                <a:gd name="f74" fmla="*/ f54 1 46"/>
                <a:gd name="f75" fmla="*/ f55 1 26"/>
                <a:gd name="f76" fmla="*/ f56 1 46"/>
                <a:gd name="f77" fmla="*/ f57 1 26"/>
                <a:gd name="f78" fmla="*/ f58 1 46"/>
                <a:gd name="f79" fmla="*/ f59 1 26"/>
                <a:gd name="f80" fmla="*/ f60 1 46"/>
                <a:gd name="f81" fmla="*/ f61 1 26"/>
                <a:gd name="f82" fmla="*/ f62 1 46"/>
                <a:gd name="f83" fmla="*/ f63 1 26"/>
                <a:gd name="f84" fmla="*/ f64 1 46"/>
                <a:gd name="f85" fmla="*/ f65 1 26"/>
                <a:gd name="f86" fmla="*/ f66 1 46"/>
                <a:gd name="f87" fmla="*/ f67 1 46"/>
                <a:gd name="f88" fmla="*/ f68 1 26"/>
                <a:gd name="f89" fmla="*/ f69 1 46"/>
                <a:gd name="f90" fmla="*/ f70 1 26"/>
                <a:gd name="f91" fmla="*/ 0 1 f50"/>
                <a:gd name="f92" fmla="*/ f44 1 f50"/>
                <a:gd name="f93" fmla="*/ 0 1 f51"/>
                <a:gd name="f94" fmla="*/ f45 1 f51"/>
                <a:gd name="f95" fmla="*/ f72 1 f50"/>
                <a:gd name="f96" fmla="*/ f73 1 f51"/>
                <a:gd name="f97" fmla="*/ f74 1 f50"/>
                <a:gd name="f98" fmla="*/ f75 1 f51"/>
                <a:gd name="f99" fmla="*/ f76 1 f50"/>
                <a:gd name="f100" fmla="*/ f77 1 f51"/>
                <a:gd name="f101" fmla="*/ f78 1 f50"/>
                <a:gd name="f102" fmla="*/ f79 1 f51"/>
                <a:gd name="f103" fmla="*/ f80 1 f50"/>
                <a:gd name="f104" fmla="*/ f81 1 f51"/>
                <a:gd name="f105" fmla="*/ f82 1 f50"/>
                <a:gd name="f106" fmla="*/ f83 1 f51"/>
                <a:gd name="f107" fmla="*/ f84 1 f50"/>
                <a:gd name="f108" fmla="*/ f85 1 f51"/>
                <a:gd name="f109" fmla="*/ f86 1 f50"/>
                <a:gd name="f110" fmla="*/ f87 1 f50"/>
                <a:gd name="f111" fmla="*/ f88 1 f51"/>
                <a:gd name="f112" fmla="*/ f89 1 f50"/>
                <a:gd name="f113" fmla="*/ f90 1 f51"/>
                <a:gd name="f114" fmla="*/ f91 f41 1"/>
                <a:gd name="f115" fmla="*/ f92 f41 1"/>
                <a:gd name="f116" fmla="*/ f94 f42 1"/>
                <a:gd name="f117" fmla="*/ f93 f42 1"/>
                <a:gd name="f118" fmla="*/ f95 f41 1"/>
                <a:gd name="f119" fmla="*/ f96 f42 1"/>
                <a:gd name="f120" fmla="*/ f97 f41 1"/>
                <a:gd name="f121" fmla="*/ f98 f42 1"/>
                <a:gd name="f122" fmla="*/ f99 f41 1"/>
                <a:gd name="f123" fmla="*/ f100 f42 1"/>
                <a:gd name="f124" fmla="*/ f101 f41 1"/>
                <a:gd name="f125" fmla="*/ f102 f42 1"/>
                <a:gd name="f126" fmla="*/ f103 f41 1"/>
                <a:gd name="f127" fmla="*/ f104 f42 1"/>
                <a:gd name="f128" fmla="*/ f105 f41 1"/>
                <a:gd name="f129" fmla="*/ f106 f42 1"/>
                <a:gd name="f130" fmla="*/ f107 f41 1"/>
                <a:gd name="f131" fmla="*/ f108 f42 1"/>
                <a:gd name="f132" fmla="*/ f109 f41 1"/>
                <a:gd name="f133" fmla="*/ f110 f41 1"/>
                <a:gd name="f134" fmla="*/ f111 f42 1"/>
                <a:gd name="f135" fmla="*/ f112 f41 1"/>
                <a:gd name="f136" fmla="*/ f113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1">
                  <a:pos x="f118" y="f119"/>
                </a:cxn>
                <a:cxn ang="f71">
                  <a:pos x="f120" y="f121"/>
                </a:cxn>
                <a:cxn ang="f71">
                  <a:pos x="f122" y="f123"/>
                </a:cxn>
                <a:cxn ang="f71">
                  <a:pos x="f124" y="f125"/>
                </a:cxn>
                <a:cxn ang="f71">
                  <a:pos x="f126" y="f127"/>
                </a:cxn>
                <a:cxn ang="f71">
                  <a:pos x="f128" y="f129"/>
                </a:cxn>
                <a:cxn ang="f71">
                  <a:pos x="f130" y="f131"/>
                </a:cxn>
                <a:cxn ang="f71">
                  <a:pos x="f132" y="f125"/>
                </a:cxn>
                <a:cxn ang="f71">
                  <a:pos x="f133" y="f134"/>
                </a:cxn>
                <a:cxn ang="f71">
                  <a:pos x="f135" y="f136"/>
                </a:cxn>
                <a:cxn ang="f71">
                  <a:pos x="f118" y="f119"/>
                </a:cxn>
              </a:cxnLst>
              <a:rect l="f114" t="f117" r="f115" b="f116"/>
              <a:pathLst>
                <a:path w="46" h="26">
                  <a:moveTo>
                    <a:pt x="f8" y="f9"/>
                  </a:moveTo>
                  <a:cubicBezTo>
                    <a:pt x="f10" y="f11"/>
                    <a:pt x="f6" y="f12"/>
                    <a:pt x="f10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15"/>
                    <a:pt x="f22" y="f17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8"/>
                    <a:pt x="f29" y="f30"/>
                    <a:pt x="f15" y="f31"/>
                  </a:cubicBezTo>
                  <a:cubicBezTo>
                    <a:pt x="f12" y="f7"/>
                    <a:pt x="f32" y="f33"/>
                    <a:pt x="f34" y="f35"/>
                  </a:cubicBezTo>
                  <a:cubicBezTo>
                    <a:pt x="f5" y="f29"/>
                    <a:pt x="f32" y="f23"/>
                    <a:pt x="f11" y="f17"/>
                  </a:cubicBezTo>
                  <a:cubicBezTo>
                    <a:pt x="f19" y="f15"/>
                    <a:pt x="f28" y="f21"/>
                    <a:pt x="f33" y="f12"/>
                  </a:cubicBezTo>
                  <a:cubicBezTo>
                    <a:pt x="f36" y="f11"/>
                    <a:pt x="f22" y="f9"/>
                    <a:pt x="f37" y="f34"/>
                  </a:cubicBezTo>
                  <a:cubicBezTo>
                    <a:pt x="f38" y="f5"/>
                    <a:pt x="f39" y="f5"/>
                    <a:pt x="f8" y="f9"/>
                  </a:cubicBezTo>
                  <a:close/>
                </a:path>
              </a:pathLst>
            </a:custGeom>
            <a:solidFill>
              <a:srgbClr val="A729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4" name="Freeform 906">
              <a:extLst>
                <a:ext uri="{FF2B5EF4-FFF2-40B4-BE49-F238E27FC236}">
                  <a16:creationId xmlns:a16="http://schemas.microsoft.com/office/drawing/2014/main" id="{3348D169-CE13-D7C4-F402-6CB3CBDACF44}"/>
                </a:ext>
              </a:extLst>
            </p:cNvPr>
            <p:cNvSpPr/>
            <p:nvPr/>
          </p:nvSpPr>
          <p:spPr>
            <a:xfrm>
              <a:off x="5437186" y="4683127"/>
              <a:ext cx="79379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20"/>
                <a:gd name="f8" fmla="val 29"/>
                <a:gd name="f9" fmla="val 3"/>
                <a:gd name="f10" fmla="val 31"/>
                <a:gd name="f11" fmla="val 4"/>
                <a:gd name="f12" fmla="val 6"/>
                <a:gd name="f13" fmla="val 32"/>
                <a:gd name="f14" fmla="val 8"/>
                <a:gd name="f15" fmla="val 10"/>
                <a:gd name="f16" fmla="val 11"/>
                <a:gd name="f17" fmla="val 28"/>
                <a:gd name="f18" fmla="val 22"/>
                <a:gd name="f19" fmla="val 18"/>
                <a:gd name="f20" fmla="val 13"/>
                <a:gd name="f21" fmla="val 16"/>
                <a:gd name="f22" fmla="val 1"/>
                <a:gd name="f23" fmla="val 2"/>
                <a:gd name="f24" fmla="val 19"/>
                <a:gd name="f25" fmla="val 24"/>
                <a:gd name="f26" fmla="+- 0 0 -90"/>
                <a:gd name="f27" fmla="*/ f3 1 33"/>
                <a:gd name="f28" fmla="*/ f4 1 2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3"/>
                <a:gd name="f37" fmla="*/ f33 1 20"/>
                <a:gd name="f38" fmla="*/ 29 f34 1"/>
                <a:gd name="f39" fmla="*/ 3 f33 1"/>
                <a:gd name="f40" fmla="*/ 32 f34 1"/>
                <a:gd name="f41" fmla="*/ 8 f33 1"/>
                <a:gd name="f42" fmla="*/ 28 f34 1"/>
                <a:gd name="f43" fmla="*/ 11 f33 1"/>
                <a:gd name="f44" fmla="*/ 13 f34 1"/>
                <a:gd name="f45" fmla="*/ 16 f33 1"/>
                <a:gd name="f46" fmla="*/ 3 f34 1"/>
                <a:gd name="f47" fmla="*/ 2 f34 1"/>
                <a:gd name="f48" fmla="*/ 2 f33 1"/>
                <a:gd name="f49" fmla="*/ 22 f34 1"/>
                <a:gd name="f50" fmla="*/ 1 f33 1"/>
                <a:gd name="f51" fmla="+- f35 0 f1"/>
                <a:gd name="f52" fmla="*/ f38 1 33"/>
                <a:gd name="f53" fmla="*/ f39 1 20"/>
                <a:gd name="f54" fmla="*/ f40 1 33"/>
                <a:gd name="f55" fmla="*/ f41 1 20"/>
                <a:gd name="f56" fmla="*/ f42 1 33"/>
                <a:gd name="f57" fmla="*/ f43 1 20"/>
                <a:gd name="f58" fmla="*/ f44 1 33"/>
                <a:gd name="f59" fmla="*/ f45 1 20"/>
                <a:gd name="f60" fmla="*/ f46 1 33"/>
                <a:gd name="f61" fmla="*/ f47 1 33"/>
                <a:gd name="f62" fmla="*/ f48 1 20"/>
                <a:gd name="f63" fmla="*/ f49 1 33"/>
                <a:gd name="f64" fmla="*/ f50 1 20"/>
                <a:gd name="f65" fmla="*/ 0 1 f36"/>
                <a:gd name="f66" fmla="*/ f30 1 f36"/>
                <a:gd name="f67" fmla="*/ 0 1 f37"/>
                <a:gd name="f68" fmla="*/ f31 1 f37"/>
                <a:gd name="f69" fmla="*/ f52 1 f36"/>
                <a:gd name="f70" fmla="*/ f53 1 f37"/>
                <a:gd name="f71" fmla="*/ f54 1 f36"/>
                <a:gd name="f72" fmla="*/ f55 1 f37"/>
                <a:gd name="f73" fmla="*/ f56 1 f36"/>
                <a:gd name="f74" fmla="*/ f57 1 f37"/>
                <a:gd name="f75" fmla="*/ f58 1 f36"/>
                <a:gd name="f76" fmla="*/ f59 1 f37"/>
                <a:gd name="f77" fmla="*/ f60 1 f36"/>
                <a:gd name="f78" fmla="*/ f61 1 f36"/>
                <a:gd name="f79" fmla="*/ f62 1 f37"/>
                <a:gd name="f80" fmla="*/ f63 1 f36"/>
                <a:gd name="f81" fmla="*/ f64 1 f37"/>
                <a:gd name="f82" fmla="*/ f65 f27 1"/>
                <a:gd name="f83" fmla="*/ f66 f27 1"/>
                <a:gd name="f84" fmla="*/ f68 f28 1"/>
                <a:gd name="f85" fmla="*/ f67 f28 1"/>
                <a:gd name="f86" fmla="*/ f69 f27 1"/>
                <a:gd name="f87" fmla="*/ f70 f28 1"/>
                <a:gd name="f88" fmla="*/ f71 f27 1"/>
                <a:gd name="f89" fmla="*/ f72 f28 1"/>
                <a:gd name="f90" fmla="*/ f73 f27 1"/>
                <a:gd name="f91" fmla="*/ f74 f28 1"/>
                <a:gd name="f92" fmla="*/ f75 f27 1"/>
                <a:gd name="f93" fmla="*/ f76 f28 1"/>
                <a:gd name="f94" fmla="*/ f77 f27 1"/>
                <a:gd name="f95" fmla="*/ f78 f27 1"/>
                <a:gd name="f96" fmla="*/ f79 f28 1"/>
                <a:gd name="f97" fmla="*/ f80 f27 1"/>
                <a:gd name="f98" fmla="*/ f8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6" y="f87"/>
                </a:cxn>
                <a:cxn ang="f51">
                  <a:pos x="f88" y="f89"/>
                </a:cxn>
                <a:cxn ang="f51">
                  <a:pos x="f90" y="f91"/>
                </a:cxn>
                <a:cxn ang="f51">
                  <a:pos x="f92" y="f93"/>
                </a:cxn>
                <a:cxn ang="f51">
                  <a:pos x="f94" y="f93"/>
                </a:cxn>
                <a:cxn ang="f51">
                  <a:pos x="f95" y="f89"/>
                </a:cxn>
                <a:cxn ang="f51">
                  <a:pos x="f92" y="f96"/>
                </a:cxn>
                <a:cxn ang="f51">
                  <a:pos x="f97" y="f98"/>
                </a:cxn>
                <a:cxn ang="f51">
                  <a:pos x="f86" y="f87"/>
                </a:cxn>
              </a:cxnLst>
              <a:rect l="f82" t="f85" r="f83" b="f84"/>
              <a:pathLst>
                <a:path w="33" h="20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13" y="f15"/>
                    <a:pt x="f8" y="f16"/>
                    <a:pt x="f17" y="f16"/>
                  </a:cubicBezTo>
                  <a:cubicBezTo>
                    <a:pt x="f18" y="f16"/>
                    <a:pt x="f19" y="f20"/>
                    <a:pt x="f20" y="f21"/>
                  </a:cubicBezTo>
                  <a:cubicBezTo>
                    <a:pt x="f15" y="f19"/>
                    <a:pt x="f12" y="f7"/>
                    <a:pt x="f9" y="f21"/>
                  </a:cubicBezTo>
                  <a:cubicBezTo>
                    <a:pt x="f22" y="f20"/>
                    <a:pt x="f5" y="f15"/>
                    <a:pt x="f23" y="f14"/>
                  </a:cubicBezTo>
                  <a:cubicBezTo>
                    <a:pt x="f11" y="f11"/>
                    <a:pt x="f14" y="f23"/>
                    <a:pt x="f20" y="f23"/>
                  </a:cubicBezTo>
                  <a:cubicBezTo>
                    <a:pt x="f21" y="f9"/>
                    <a:pt x="f24" y="f9"/>
                    <a:pt x="f18" y="f22"/>
                  </a:cubicBezTo>
                  <a:cubicBezTo>
                    <a:pt x="f25" y="f5"/>
                    <a:pt x="f17" y="f5"/>
                    <a:pt x="f8" y="f9"/>
                  </a:cubicBezTo>
                  <a:close/>
                </a:path>
              </a:pathLst>
            </a:custGeom>
            <a:solidFill>
              <a:srgbClr val="A92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5" name="Freeform 907">
              <a:extLst>
                <a:ext uri="{FF2B5EF4-FFF2-40B4-BE49-F238E27FC236}">
                  <a16:creationId xmlns:a16="http://schemas.microsoft.com/office/drawing/2014/main" id="{60D709E6-B740-F40E-2719-104BB36531DF}"/>
                </a:ext>
              </a:extLst>
            </p:cNvPr>
            <p:cNvSpPr/>
            <p:nvPr/>
          </p:nvSpPr>
          <p:spPr>
            <a:xfrm>
              <a:off x="5437186" y="4733931"/>
              <a:ext cx="74615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19"/>
                <a:gd name="f8" fmla="val 4"/>
                <a:gd name="f9" fmla="val 5"/>
                <a:gd name="f10" fmla="val 11"/>
                <a:gd name="f11" fmla="val 1"/>
                <a:gd name="f12" fmla="val 27"/>
                <a:gd name="f13" fmla="val 30"/>
                <a:gd name="f14" fmla="val 3"/>
                <a:gd name="f15" fmla="val 6"/>
                <a:gd name="f16" fmla="val 9"/>
                <a:gd name="f17" fmla="val 29"/>
                <a:gd name="f18" fmla="val 28"/>
                <a:gd name="f19" fmla="val 24"/>
                <a:gd name="f20" fmla="val 18"/>
                <a:gd name="f21" fmla="val 10"/>
                <a:gd name="f22" fmla="val 15"/>
                <a:gd name="f23" fmla="val 14"/>
                <a:gd name="f24" fmla="val 12"/>
                <a:gd name="f25" fmla="val 17"/>
                <a:gd name="f26" fmla="val 2"/>
                <a:gd name="f27" fmla="val 16"/>
                <a:gd name="f28" fmla="val 13"/>
                <a:gd name="f29" fmla="+- 0 0 -90"/>
                <a:gd name="f30" fmla="*/ f3 1 31"/>
                <a:gd name="f31" fmla="*/ f4 1 19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1"/>
                <a:gd name="f40" fmla="*/ f36 1 19"/>
                <a:gd name="f41" fmla="*/ 4 f37 1"/>
                <a:gd name="f42" fmla="*/ 5 f36 1"/>
                <a:gd name="f43" fmla="*/ 27 f37 1"/>
                <a:gd name="f44" fmla="*/ 0 f36 1"/>
                <a:gd name="f45" fmla="*/ 31 f37 1"/>
                <a:gd name="f46" fmla="*/ 6 f36 1"/>
                <a:gd name="f47" fmla="*/ 28 f37 1"/>
                <a:gd name="f48" fmla="*/ 9 f36 1"/>
                <a:gd name="f49" fmla="*/ 18 f37 1"/>
                <a:gd name="f50" fmla="*/ 10 f36 1"/>
                <a:gd name="f51" fmla="*/ 9 f37 1"/>
                <a:gd name="f52" fmla="*/ 17 f36 1"/>
                <a:gd name="f53" fmla="*/ 2 f37 1"/>
                <a:gd name="f54" fmla="*/ 16 f36 1"/>
                <a:gd name="f55" fmla="+- f38 0 f1"/>
                <a:gd name="f56" fmla="*/ f41 1 31"/>
                <a:gd name="f57" fmla="*/ f42 1 19"/>
                <a:gd name="f58" fmla="*/ f43 1 31"/>
                <a:gd name="f59" fmla="*/ f44 1 19"/>
                <a:gd name="f60" fmla="*/ f45 1 31"/>
                <a:gd name="f61" fmla="*/ f46 1 19"/>
                <a:gd name="f62" fmla="*/ f47 1 31"/>
                <a:gd name="f63" fmla="*/ f48 1 19"/>
                <a:gd name="f64" fmla="*/ f49 1 31"/>
                <a:gd name="f65" fmla="*/ f50 1 19"/>
                <a:gd name="f66" fmla="*/ f51 1 31"/>
                <a:gd name="f67" fmla="*/ f52 1 19"/>
                <a:gd name="f68" fmla="*/ f53 1 31"/>
                <a:gd name="f69" fmla="*/ f54 1 19"/>
                <a:gd name="f70" fmla="*/ 0 1 f39"/>
                <a:gd name="f71" fmla="*/ f33 1 f39"/>
                <a:gd name="f72" fmla="*/ 0 1 f40"/>
                <a:gd name="f73" fmla="*/ f34 1 f40"/>
                <a:gd name="f74" fmla="*/ f56 1 f39"/>
                <a:gd name="f75" fmla="*/ f57 1 f40"/>
                <a:gd name="f76" fmla="*/ f58 1 f39"/>
                <a:gd name="f77" fmla="*/ f59 1 f40"/>
                <a:gd name="f78" fmla="*/ f60 1 f39"/>
                <a:gd name="f79" fmla="*/ f61 1 f40"/>
                <a:gd name="f80" fmla="*/ f62 1 f39"/>
                <a:gd name="f81" fmla="*/ f63 1 f40"/>
                <a:gd name="f82" fmla="*/ f64 1 f39"/>
                <a:gd name="f83" fmla="*/ f65 1 f40"/>
                <a:gd name="f84" fmla="*/ f66 1 f39"/>
                <a:gd name="f85" fmla="*/ f67 1 f40"/>
                <a:gd name="f86" fmla="*/ f68 1 f39"/>
                <a:gd name="f87" fmla="*/ f69 1 f40"/>
                <a:gd name="f88" fmla="*/ f70 f30 1"/>
                <a:gd name="f89" fmla="*/ f71 f30 1"/>
                <a:gd name="f90" fmla="*/ f73 f31 1"/>
                <a:gd name="f91" fmla="*/ f72 f31 1"/>
                <a:gd name="f92" fmla="*/ f74 f30 1"/>
                <a:gd name="f93" fmla="*/ f75 f31 1"/>
                <a:gd name="f94" fmla="*/ f76 f30 1"/>
                <a:gd name="f95" fmla="*/ f77 f31 1"/>
                <a:gd name="f96" fmla="*/ f78 f30 1"/>
                <a:gd name="f97" fmla="*/ f79 f31 1"/>
                <a:gd name="f98" fmla="*/ f80 f30 1"/>
                <a:gd name="f99" fmla="*/ f81 f31 1"/>
                <a:gd name="f100" fmla="*/ f82 f30 1"/>
                <a:gd name="f101" fmla="*/ f83 f31 1"/>
                <a:gd name="f102" fmla="*/ f84 f30 1"/>
                <a:gd name="f103" fmla="*/ f85 f31 1"/>
                <a:gd name="f104" fmla="*/ f86 f30 1"/>
                <a:gd name="f105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92" y="f93"/>
                </a:cxn>
              </a:cxnLst>
              <a:rect l="f88" t="f91" r="f89" b="f90"/>
              <a:pathLst>
                <a:path w="31" h="19">
                  <a:moveTo>
                    <a:pt x="f8" y="f9"/>
                  </a:moveTo>
                  <a:cubicBezTo>
                    <a:pt x="f10" y="f9"/>
                    <a:pt x="f7" y="f11"/>
                    <a:pt x="f12" y="f5"/>
                  </a:cubicBezTo>
                  <a:cubicBezTo>
                    <a:pt x="f13" y="f5"/>
                    <a:pt x="f13" y="f14"/>
                    <a:pt x="f6" y="f15"/>
                  </a:cubicBezTo>
                  <a:cubicBezTo>
                    <a:pt x="f6" y="f16"/>
                    <a:pt x="f17" y="f16"/>
                    <a:pt x="f18" y="f16"/>
                  </a:cubicBezTo>
                  <a:cubicBezTo>
                    <a:pt x="f19" y="f10"/>
                    <a:pt x="f7" y="f16"/>
                    <a:pt x="f20" y="f21"/>
                  </a:cubicBezTo>
                  <a:cubicBezTo>
                    <a:pt x="f22" y="f23"/>
                    <a:pt x="f24" y="f22"/>
                    <a:pt x="f16" y="f25"/>
                  </a:cubicBezTo>
                  <a:cubicBezTo>
                    <a:pt x="f15" y="f20"/>
                    <a:pt x="f8" y="f7"/>
                    <a:pt x="f26" y="f27"/>
                  </a:cubicBezTo>
                  <a:cubicBezTo>
                    <a:pt x="f5" y="f28"/>
                    <a:pt x="f5" y="f16"/>
                    <a:pt x="f8" y="f9"/>
                  </a:cubicBezTo>
                  <a:close/>
                </a:path>
              </a:pathLst>
            </a:custGeom>
            <a:solidFill>
              <a:srgbClr val="A52A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6" name="Freeform 908">
              <a:extLst>
                <a:ext uri="{FF2B5EF4-FFF2-40B4-BE49-F238E27FC236}">
                  <a16:creationId xmlns:a16="http://schemas.microsoft.com/office/drawing/2014/main" id="{615CFE30-0E3D-72F4-F8B5-3036398253F9}"/>
                </a:ext>
              </a:extLst>
            </p:cNvPr>
            <p:cNvSpPr/>
            <p:nvPr/>
          </p:nvSpPr>
          <p:spPr>
            <a:xfrm>
              <a:off x="5521320" y="4578355"/>
              <a:ext cx="52385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"/>
                <a:gd name="f7" fmla="val 17"/>
                <a:gd name="f8" fmla="val 3"/>
                <a:gd name="f9" fmla="val 12"/>
                <a:gd name="f10" fmla="val 2"/>
                <a:gd name="f11" fmla="val 9"/>
                <a:gd name="f12" fmla="val 6"/>
                <a:gd name="f13" fmla="val 5"/>
                <a:gd name="f14" fmla="val 15"/>
                <a:gd name="f15" fmla="val 1"/>
                <a:gd name="f16" fmla="val 18"/>
                <a:gd name="f17" fmla="val 4"/>
                <a:gd name="f18" fmla="val 16"/>
                <a:gd name="f19" fmla="val 11"/>
                <a:gd name="f20" fmla="val 14"/>
                <a:gd name="f21" fmla="val 13"/>
                <a:gd name="f22" fmla="val 7"/>
                <a:gd name="f23" fmla="+- 0 0 -90"/>
                <a:gd name="f24" fmla="*/ f3 1 22"/>
                <a:gd name="f25" fmla="*/ f4 1 1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2"/>
                <a:gd name="f34" fmla="*/ f30 1 17"/>
                <a:gd name="f35" fmla="*/ 3 f31 1"/>
                <a:gd name="f36" fmla="*/ 12 f30 1"/>
                <a:gd name="f37" fmla="*/ 3 f30 1"/>
                <a:gd name="f38" fmla="*/ 18 f31 1"/>
                <a:gd name="f39" fmla="*/ 4 f30 1"/>
                <a:gd name="f40" fmla="*/ 15 f31 1"/>
                <a:gd name="f41" fmla="*/ 14 f30 1"/>
                <a:gd name="f42" fmla="+- f32 0 f1"/>
                <a:gd name="f43" fmla="*/ f35 1 22"/>
                <a:gd name="f44" fmla="*/ f36 1 17"/>
                <a:gd name="f45" fmla="*/ f37 1 17"/>
                <a:gd name="f46" fmla="*/ f38 1 22"/>
                <a:gd name="f47" fmla="*/ f39 1 17"/>
                <a:gd name="f48" fmla="*/ f40 1 22"/>
                <a:gd name="f49" fmla="*/ f41 1 17"/>
                <a:gd name="f50" fmla="*/ 0 1 f33"/>
                <a:gd name="f51" fmla="*/ f27 1 f33"/>
                <a:gd name="f52" fmla="*/ 0 1 f34"/>
                <a:gd name="f53" fmla="*/ f28 1 f34"/>
                <a:gd name="f54" fmla="*/ f43 1 f33"/>
                <a:gd name="f55" fmla="*/ f44 1 f34"/>
                <a:gd name="f56" fmla="*/ f45 1 f34"/>
                <a:gd name="f57" fmla="*/ f46 1 f33"/>
                <a:gd name="f58" fmla="*/ f47 1 f34"/>
                <a:gd name="f59" fmla="*/ f48 1 f33"/>
                <a:gd name="f60" fmla="*/ f49 1 f34"/>
                <a:gd name="f61" fmla="*/ f50 f24 1"/>
                <a:gd name="f62" fmla="*/ f51 f24 1"/>
                <a:gd name="f63" fmla="*/ f53 f25 1"/>
                <a:gd name="f64" fmla="*/ f52 f25 1"/>
                <a:gd name="f65" fmla="*/ f54 f24 1"/>
                <a:gd name="f66" fmla="*/ f55 f25 1"/>
                <a:gd name="f67" fmla="*/ f56 f25 1"/>
                <a:gd name="f68" fmla="*/ f57 f24 1"/>
                <a:gd name="f69" fmla="*/ f58 f25 1"/>
                <a:gd name="f70" fmla="*/ f59 f24 1"/>
                <a:gd name="f71" fmla="*/ f6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5" y="f66"/>
                </a:cxn>
                <a:cxn ang="f42">
                  <a:pos x="f65" y="f67"/>
                </a:cxn>
                <a:cxn ang="f42">
                  <a:pos x="f68" y="f69"/>
                </a:cxn>
                <a:cxn ang="f42">
                  <a:pos x="f70" y="f71"/>
                </a:cxn>
                <a:cxn ang="f42">
                  <a:pos x="f65" y="f66"/>
                </a:cxn>
              </a:cxnLst>
              <a:rect l="f61" t="f64" r="f62" b="f63"/>
              <a:pathLst>
                <a:path w="22" h="17">
                  <a:moveTo>
                    <a:pt x="f8" y="f9"/>
                  </a:moveTo>
                  <a:cubicBezTo>
                    <a:pt x="f10" y="f11"/>
                    <a:pt x="f5" y="f12"/>
                    <a:pt x="f8" y="f8"/>
                  </a:cubicBezTo>
                  <a:cubicBezTo>
                    <a:pt x="f13" y="f5"/>
                    <a:pt x="f14" y="f15"/>
                    <a:pt x="f16" y="f17"/>
                  </a:cubicBezTo>
                  <a:cubicBezTo>
                    <a:pt x="f6" y="f11"/>
                    <a:pt x="f18" y="f19"/>
                    <a:pt x="f14" y="f20"/>
                  </a:cubicBezTo>
                  <a:cubicBezTo>
                    <a:pt x="f21" y="f7"/>
                    <a:pt x="f22" y="f18"/>
                    <a:pt x="f8" y="f9"/>
                  </a:cubicBezTo>
                  <a:close/>
                </a:path>
              </a:pathLst>
            </a:custGeom>
            <a:solidFill>
              <a:srgbClr val="BC35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7" name="Freeform 909">
              <a:extLst>
                <a:ext uri="{FF2B5EF4-FFF2-40B4-BE49-F238E27FC236}">
                  <a16:creationId xmlns:a16="http://schemas.microsoft.com/office/drawing/2014/main" id="{0C9DF570-FED4-2DDD-FBF8-34A6E662C419}"/>
                </a:ext>
              </a:extLst>
            </p:cNvPr>
            <p:cNvSpPr/>
            <p:nvPr/>
          </p:nvSpPr>
          <p:spPr>
            <a:xfrm>
              <a:off x="5546722" y="4813301"/>
              <a:ext cx="4762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7"/>
                <a:gd name="f8" fmla="val 15"/>
                <a:gd name="f9" fmla="val 14"/>
                <a:gd name="f10" fmla="val 3"/>
                <a:gd name="f11" fmla="val 18"/>
                <a:gd name="f12" fmla="val 7"/>
                <a:gd name="f13" fmla="val 16"/>
                <a:gd name="f14" fmla="val 9"/>
                <a:gd name="f15" fmla="val 5"/>
                <a:gd name="f16" fmla="val 12"/>
                <a:gd name="f17" fmla="val 6"/>
                <a:gd name="f18" fmla="val 13"/>
                <a:gd name="f19" fmla="val 11"/>
                <a:gd name="f20" fmla="val 8"/>
                <a:gd name="f21" fmla="val 1"/>
                <a:gd name="f22" fmla="val 4"/>
                <a:gd name="f23" fmla="+- 0 0 -90"/>
                <a:gd name="f24" fmla="*/ f3 1 20"/>
                <a:gd name="f25" fmla="*/ f4 1 1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20"/>
                <a:gd name="f34" fmla="*/ f30 1 17"/>
                <a:gd name="f35" fmla="*/ 15 f31 1"/>
                <a:gd name="f36" fmla="*/ 0 f30 1"/>
                <a:gd name="f37" fmla="*/ 18 f31 1"/>
                <a:gd name="f38" fmla="*/ 7 f30 1"/>
                <a:gd name="f39" fmla="*/ 12 f31 1"/>
                <a:gd name="f40" fmla="*/ 6 f30 1"/>
                <a:gd name="f41" fmla="*/ 11 f31 1"/>
                <a:gd name="f42" fmla="*/ 13 f30 1"/>
                <a:gd name="f43" fmla="*/ 1 f31 1"/>
                <a:gd name="f44" fmla="*/ 17 f30 1"/>
                <a:gd name="f45" fmla="*/ 0 f31 1"/>
                <a:gd name="f46" fmla="*/ 14 f30 1"/>
                <a:gd name="f47" fmla="*/ 3 f31 1"/>
                <a:gd name="f48" fmla="+- f32 0 f1"/>
                <a:gd name="f49" fmla="*/ f35 1 20"/>
                <a:gd name="f50" fmla="*/ f36 1 17"/>
                <a:gd name="f51" fmla="*/ f37 1 20"/>
                <a:gd name="f52" fmla="*/ f38 1 17"/>
                <a:gd name="f53" fmla="*/ f39 1 20"/>
                <a:gd name="f54" fmla="*/ f40 1 17"/>
                <a:gd name="f55" fmla="*/ f41 1 20"/>
                <a:gd name="f56" fmla="*/ f42 1 17"/>
                <a:gd name="f57" fmla="*/ f43 1 20"/>
                <a:gd name="f58" fmla="*/ f44 1 17"/>
                <a:gd name="f59" fmla="*/ f45 1 20"/>
                <a:gd name="f60" fmla="*/ f46 1 17"/>
                <a:gd name="f61" fmla="*/ f47 1 20"/>
                <a:gd name="f62" fmla="*/ 0 1 f33"/>
                <a:gd name="f63" fmla="*/ f27 1 f33"/>
                <a:gd name="f64" fmla="*/ 0 1 f34"/>
                <a:gd name="f65" fmla="*/ f28 1 f34"/>
                <a:gd name="f66" fmla="*/ f49 1 f33"/>
                <a:gd name="f67" fmla="*/ f50 1 f34"/>
                <a:gd name="f68" fmla="*/ f51 1 f33"/>
                <a:gd name="f69" fmla="*/ f52 1 f34"/>
                <a:gd name="f70" fmla="*/ f53 1 f33"/>
                <a:gd name="f71" fmla="*/ f54 1 f34"/>
                <a:gd name="f72" fmla="*/ f55 1 f33"/>
                <a:gd name="f73" fmla="*/ f56 1 f34"/>
                <a:gd name="f74" fmla="*/ f57 1 f33"/>
                <a:gd name="f75" fmla="*/ f58 1 f34"/>
                <a:gd name="f76" fmla="*/ f59 1 f33"/>
                <a:gd name="f77" fmla="*/ f60 1 f34"/>
                <a:gd name="f78" fmla="*/ f61 1 f33"/>
                <a:gd name="f79" fmla="*/ f62 f24 1"/>
                <a:gd name="f80" fmla="*/ f63 f24 1"/>
                <a:gd name="f81" fmla="*/ f65 f25 1"/>
                <a:gd name="f82" fmla="*/ f64 f25 1"/>
                <a:gd name="f83" fmla="*/ f66 f24 1"/>
                <a:gd name="f84" fmla="*/ f67 f25 1"/>
                <a:gd name="f85" fmla="*/ f68 f24 1"/>
                <a:gd name="f86" fmla="*/ f69 f25 1"/>
                <a:gd name="f87" fmla="*/ f70 f24 1"/>
                <a:gd name="f88" fmla="*/ f71 f25 1"/>
                <a:gd name="f89" fmla="*/ f72 f24 1"/>
                <a:gd name="f90" fmla="*/ f73 f25 1"/>
                <a:gd name="f91" fmla="*/ f74 f24 1"/>
                <a:gd name="f92" fmla="*/ f75 f25 1"/>
                <a:gd name="f93" fmla="*/ f76 f24 1"/>
                <a:gd name="f94" fmla="*/ f77 f25 1"/>
                <a:gd name="f95" fmla="*/ f78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3" y="f84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9" y="f90"/>
                </a:cxn>
                <a:cxn ang="f48">
                  <a:pos x="f91" y="f92"/>
                </a:cxn>
                <a:cxn ang="f48">
                  <a:pos x="f93" y="f94"/>
                </a:cxn>
                <a:cxn ang="f48">
                  <a:pos x="f95" y="f86"/>
                </a:cxn>
                <a:cxn ang="f48">
                  <a:pos x="f83" y="f84"/>
                </a:cxn>
              </a:cxnLst>
              <a:rect l="f79" t="f82" r="f80" b="f81"/>
              <a:pathLst>
                <a:path w="20" h="17">
                  <a:moveTo>
                    <a:pt x="f8" y="f5"/>
                  </a:moveTo>
                  <a:cubicBezTo>
                    <a:pt x="f9" y="f10"/>
                    <a:pt x="f6" y="f10"/>
                    <a:pt x="f11" y="f12"/>
                  </a:cubicBezTo>
                  <a:cubicBezTo>
                    <a:pt x="f13" y="f14"/>
                    <a:pt x="f8" y="f15"/>
                    <a:pt x="f16" y="f17"/>
                  </a:cubicBezTo>
                  <a:cubicBezTo>
                    <a:pt x="f8" y="f14"/>
                    <a:pt x="f18" y="f19"/>
                    <a:pt x="f19" y="f18"/>
                  </a:cubicBezTo>
                  <a:cubicBezTo>
                    <a:pt x="f20" y="f13"/>
                    <a:pt x="f15" y="f7"/>
                    <a:pt x="f21" y="f7"/>
                  </a:cubicBezTo>
                  <a:cubicBezTo>
                    <a:pt x="f5" y="f7"/>
                    <a:pt x="f5" y="f8"/>
                    <a:pt x="f5" y="f9"/>
                  </a:cubicBezTo>
                  <a:cubicBezTo>
                    <a:pt x="f5" y="f19"/>
                    <a:pt x="f21" y="f20"/>
                    <a:pt x="f10" y="f12"/>
                  </a:cubicBezTo>
                  <a:cubicBezTo>
                    <a:pt x="f12" y="f15"/>
                    <a:pt x="f16" y="f22"/>
                    <a:pt x="f8" y="f5"/>
                  </a:cubicBezTo>
                  <a:close/>
                </a:path>
              </a:pathLst>
            </a:custGeom>
            <a:solidFill>
              <a:srgbClr val="A534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8" name="Freeform 910">
              <a:extLst>
                <a:ext uri="{FF2B5EF4-FFF2-40B4-BE49-F238E27FC236}">
                  <a16:creationId xmlns:a16="http://schemas.microsoft.com/office/drawing/2014/main" id="{79EDF846-738A-343E-FA76-31559B968C37}"/>
                </a:ext>
              </a:extLst>
            </p:cNvPr>
            <p:cNvSpPr/>
            <p:nvPr/>
          </p:nvSpPr>
          <p:spPr>
            <a:xfrm>
              <a:off x="5518147" y="4678363"/>
              <a:ext cx="31747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1"/>
                <a:gd name="f8" fmla="val 10"/>
                <a:gd name="f9" fmla="val 8"/>
                <a:gd name="f10" fmla="val 5"/>
                <a:gd name="f11" fmla="val 2"/>
                <a:gd name="f12" fmla="val 1"/>
                <a:gd name="f13" fmla="val 7"/>
                <a:gd name="f14" fmla="val 3"/>
                <a:gd name="f15" fmla="val 4"/>
                <a:gd name="f16" fmla="+- 0 0 -90"/>
                <a:gd name="f17" fmla="*/ f3 1 13"/>
                <a:gd name="f18" fmla="*/ f4 1 1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11"/>
                <a:gd name="f28" fmla="*/ 10 f24 1"/>
                <a:gd name="f29" fmla="*/ 10 f23 1"/>
                <a:gd name="f30" fmla="*/ 2 f24 1"/>
                <a:gd name="f31" fmla="*/ 8 f23 1"/>
                <a:gd name="f32" fmla="*/ 2 f23 1"/>
                <a:gd name="f33" fmla="*/ 4 f23 1"/>
                <a:gd name="f34" fmla="+- f25 0 f1"/>
                <a:gd name="f35" fmla="*/ f28 1 13"/>
                <a:gd name="f36" fmla="*/ f29 1 11"/>
                <a:gd name="f37" fmla="*/ f30 1 13"/>
                <a:gd name="f38" fmla="*/ f31 1 11"/>
                <a:gd name="f39" fmla="*/ f32 1 11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7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8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7" y="f59"/>
                </a:cxn>
                <a:cxn ang="f34">
                  <a:pos x="f55" y="f60"/>
                </a:cxn>
                <a:cxn ang="f34">
                  <a:pos x="f55" y="f56"/>
                </a:cxn>
              </a:cxnLst>
              <a:rect l="f51" t="f54" r="f52" b="f53"/>
              <a:pathLst>
                <a:path w="13" h="11">
                  <a:moveTo>
                    <a:pt x="f8" y="f8"/>
                  </a:moveTo>
                  <a:cubicBezTo>
                    <a:pt x="f9" y="f7"/>
                    <a:pt x="f10" y="f7"/>
                    <a:pt x="f11" y="f9"/>
                  </a:cubicBezTo>
                  <a:cubicBezTo>
                    <a:pt x="f12" y="f13"/>
                    <a:pt x="f5" y="f14"/>
                    <a:pt x="f11" y="f11"/>
                  </a:cubicBezTo>
                  <a:cubicBezTo>
                    <a:pt x="f15" y="f5"/>
                    <a:pt x="f13" y="f11"/>
                    <a:pt x="f8" y="f15"/>
                  </a:cubicBezTo>
                  <a:cubicBezTo>
                    <a:pt x="f7" y="f10"/>
                    <a:pt x="f6" y="f13"/>
                    <a:pt x="f8" y="f8"/>
                  </a:cubicBezTo>
                  <a:close/>
                </a:path>
              </a:pathLst>
            </a:custGeom>
            <a:solidFill>
              <a:srgbClr val="AE3C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9" name="Freeform 911">
              <a:extLst>
                <a:ext uri="{FF2B5EF4-FFF2-40B4-BE49-F238E27FC236}">
                  <a16:creationId xmlns:a16="http://schemas.microsoft.com/office/drawing/2014/main" id="{33B187C6-4609-CFC8-90AE-5E88BC8357C5}"/>
                </a:ext>
              </a:extLst>
            </p:cNvPr>
            <p:cNvSpPr/>
            <p:nvPr/>
          </p:nvSpPr>
          <p:spPr>
            <a:xfrm>
              <a:off x="5513383" y="4721230"/>
              <a:ext cx="33339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2"/>
                <a:gd name="f8" fmla="val 4"/>
                <a:gd name="f9" fmla="val 8"/>
                <a:gd name="f10" fmla="val 7"/>
                <a:gd name="f11" fmla="val 6"/>
                <a:gd name="f12" fmla="val 3"/>
                <a:gd name="f13" fmla="val 5"/>
                <a:gd name="f14" fmla="val 9"/>
                <a:gd name="f15" fmla="val 10"/>
                <a:gd name="f16" fmla="+- 0 0 -90"/>
                <a:gd name="f17" fmla="*/ f3 1 14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2"/>
                <a:gd name="f28" fmla="*/ 4 f24 1"/>
                <a:gd name="f29" fmla="*/ 8 f23 1"/>
                <a:gd name="f30" fmla="*/ 3 f24 1"/>
                <a:gd name="f31" fmla="*/ 4 f23 1"/>
                <a:gd name="f32" fmla="*/ 9 f24 1"/>
                <a:gd name="f33" fmla="*/ 3 f23 1"/>
                <a:gd name="f34" fmla="*/ 12 f24 1"/>
                <a:gd name="f35" fmla="+- f25 0 f1"/>
                <a:gd name="f36" fmla="*/ f28 1 14"/>
                <a:gd name="f37" fmla="*/ f29 1 12"/>
                <a:gd name="f38" fmla="*/ f30 1 14"/>
                <a:gd name="f39" fmla="*/ f31 1 12"/>
                <a:gd name="f40" fmla="*/ f32 1 14"/>
                <a:gd name="f41" fmla="*/ f33 1 12"/>
                <a:gd name="f42" fmla="*/ f34 1 14"/>
                <a:gd name="f43" fmla="*/ 0 1 f26"/>
                <a:gd name="f44" fmla="*/ f20 1 f26"/>
                <a:gd name="f45" fmla="*/ 0 1 f27"/>
                <a:gd name="f46" fmla="*/ f21 1 f27"/>
                <a:gd name="f47" fmla="*/ f36 1 f26"/>
                <a:gd name="f48" fmla="*/ f37 1 f27"/>
                <a:gd name="f49" fmla="*/ f38 1 f26"/>
                <a:gd name="f50" fmla="*/ f39 1 f27"/>
                <a:gd name="f51" fmla="*/ f40 1 f26"/>
                <a:gd name="f52" fmla="*/ f41 1 f27"/>
                <a:gd name="f53" fmla="*/ f42 1 f26"/>
                <a:gd name="f54" fmla="*/ f43 f17 1"/>
                <a:gd name="f55" fmla="*/ f44 f17 1"/>
                <a:gd name="f56" fmla="*/ f46 f18 1"/>
                <a:gd name="f57" fmla="*/ f45 f18 1"/>
                <a:gd name="f58" fmla="*/ f47 f17 1"/>
                <a:gd name="f59" fmla="*/ f48 f18 1"/>
                <a:gd name="f60" fmla="*/ f49 f17 1"/>
                <a:gd name="f61" fmla="*/ f50 f18 1"/>
                <a:gd name="f62" fmla="*/ f51 f17 1"/>
                <a:gd name="f63" fmla="*/ f52 f18 1"/>
                <a:gd name="f64" fmla="*/ f5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58" y="f59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59"/>
                </a:cxn>
                <a:cxn ang="f35">
                  <a:pos x="f58" y="f59"/>
                </a:cxn>
              </a:cxnLst>
              <a:rect l="f54" t="f57" r="f55" b="f56"/>
              <a:pathLst>
                <a:path w="14" h="12">
                  <a:moveTo>
                    <a:pt x="f8" y="f9"/>
                  </a:moveTo>
                  <a:cubicBezTo>
                    <a:pt x="f8" y="f10"/>
                    <a:pt x="f5" y="f11"/>
                    <a:pt x="f12" y="f8"/>
                  </a:cubicBezTo>
                  <a:cubicBezTo>
                    <a:pt x="f13" y="f12"/>
                    <a:pt x="f9" y="f5"/>
                    <a:pt x="f14" y="f12"/>
                  </a:cubicBezTo>
                  <a:cubicBezTo>
                    <a:pt x="f15" y="f13"/>
                    <a:pt x="f6" y="f11"/>
                    <a:pt x="f7" y="f9"/>
                  </a:cubicBezTo>
                  <a:cubicBezTo>
                    <a:pt x="f15" y="f15"/>
                    <a:pt x="f10" y="f7"/>
                    <a:pt x="f8" y="f9"/>
                  </a:cubicBezTo>
                  <a:close/>
                </a:path>
              </a:pathLst>
            </a:custGeom>
            <a:solidFill>
              <a:srgbClr val="B24E7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0" name="Freeform 912">
              <a:extLst>
                <a:ext uri="{FF2B5EF4-FFF2-40B4-BE49-F238E27FC236}">
                  <a16:creationId xmlns:a16="http://schemas.microsoft.com/office/drawing/2014/main" id="{FCE50C06-E6A0-6CB9-0CB8-E64F60BA1254}"/>
                </a:ext>
              </a:extLst>
            </p:cNvPr>
            <p:cNvSpPr/>
            <p:nvPr/>
          </p:nvSpPr>
          <p:spPr>
            <a:xfrm>
              <a:off x="5602291" y="4794254"/>
              <a:ext cx="14292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4"/>
                <a:gd name="f9" fmla="val 3"/>
                <a:gd name="f10" fmla="val 2"/>
                <a:gd name="f11" fmla="val 1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5 f20 1"/>
                <a:gd name="f25" fmla="*/ 4 f19 1"/>
                <a:gd name="f26" fmla="*/ 1 f20 1"/>
                <a:gd name="f27" fmla="*/ 1 f19 1"/>
                <a:gd name="f28" fmla="+- f21 0 f1"/>
                <a:gd name="f29" fmla="*/ f24 1 6"/>
                <a:gd name="f30" fmla="*/ f25 1 5"/>
                <a:gd name="f31" fmla="*/ f26 1 6"/>
                <a:gd name="f32" fmla="*/ f27 1 5"/>
                <a:gd name="f33" fmla="*/ 0 1 f23"/>
                <a:gd name="f34" fmla="*/ f16 1 f23"/>
                <a:gd name="f35" fmla="*/ 0 1 f22"/>
                <a:gd name="f36" fmla="*/ f17 1 f22"/>
                <a:gd name="f37" fmla="*/ f29 1 f23"/>
                <a:gd name="f38" fmla="*/ f30 1 f22"/>
                <a:gd name="f39" fmla="*/ f31 1 f23"/>
                <a:gd name="f40" fmla="*/ f32 1 f22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6"/>
                </a:cxn>
                <a:cxn ang="f28">
                  <a:pos x="f47" y="f48"/>
                </a:cxn>
                <a:cxn ang="f28">
                  <a:pos x="f45" y="f48"/>
                </a:cxn>
                <a:cxn ang="f28">
                  <a:pos x="f45" y="f46"/>
                </a:cxn>
              </a:cxnLst>
              <a:rect l="f41" t="f44" r="f42" b="f43"/>
              <a:pathLst>
                <a:path w="6" h="5">
                  <a:moveTo>
                    <a:pt x="f7" y="f8"/>
                  </a:moveTo>
                  <a:cubicBezTo>
                    <a:pt x="f9" y="f7"/>
                    <a:pt x="f10" y="f7"/>
                    <a:pt x="f11" y="f8"/>
                  </a:cubicBezTo>
                  <a:cubicBezTo>
                    <a:pt x="f5" y="f9"/>
                    <a:pt x="f5" y="f10"/>
                    <a:pt x="f11" y="f11"/>
                  </a:cubicBezTo>
                  <a:cubicBezTo>
                    <a:pt x="f9" y="f5"/>
                    <a:pt x="f8" y="f5"/>
                    <a:pt x="f7" y="f11"/>
                  </a:cubicBezTo>
                  <a:cubicBezTo>
                    <a:pt x="f6" y="f10"/>
                    <a:pt x="f6" y="f9"/>
                    <a:pt x="f7" y="f8"/>
                  </a:cubicBezTo>
                  <a:close/>
                </a:path>
              </a:pathLst>
            </a:custGeom>
            <a:solidFill>
              <a:srgbClr val="9E4D7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1" name="Freeform 913">
              <a:extLst>
                <a:ext uri="{FF2B5EF4-FFF2-40B4-BE49-F238E27FC236}">
                  <a16:creationId xmlns:a16="http://schemas.microsoft.com/office/drawing/2014/main" id="{E7959B2B-0213-51D2-9751-6468ADC30339}"/>
                </a:ext>
              </a:extLst>
            </p:cNvPr>
            <p:cNvSpPr/>
            <p:nvPr/>
          </p:nvSpPr>
          <p:spPr>
            <a:xfrm>
              <a:off x="6791321" y="4805364"/>
              <a:ext cx="9528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1"/>
                <a:gd name="f9" fmla="val 3"/>
                <a:gd name="f10" fmla="val 2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1 f19 1"/>
                <a:gd name="f24" fmla="*/ 0 f18 1"/>
                <a:gd name="f25" fmla="*/ 4 f19 1"/>
                <a:gd name="f26" fmla="*/ 2 f18 1"/>
                <a:gd name="f27" fmla="*/ 5 f18 1"/>
                <a:gd name="f28" fmla="*/ 0 f19 1"/>
                <a:gd name="f29" fmla="*/ 3 f18 1"/>
                <a:gd name="f30" fmla="+- f20 0 f1"/>
                <a:gd name="f31" fmla="*/ f23 1 4"/>
                <a:gd name="f32" fmla="*/ f24 1 5"/>
                <a:gd name="f33" fmla="*/ f25 1 4"/>
                <a:gd name="f34" fmla="*/ f26 1 5"/>
                <a:gd name="f35" fmla="*/ f27 1 5"/>
                <a:gd name="f36" fmla="*/ f28 1 4"/>
                <a:gd name="f37" fmla="*/ f29 1 5"/>
                <a:gd name="f38" fmla="*/ 0 1 f22"/>
                <a:gd name="f39" fmla="*/ f15 1 f22"/>
                <a:gd name="f40" fmla="*/ 0 1 f21"/>
                <a:gd name="f41" fmla="*/ f16 1 f21"/>
                <a:gd name="f42" fmla="*/ f31 1 f22"/>
                <a:gd name="f43" fmla="*/ f32 1 f21"/>
                <a:gd name="f44" fmla="*/ f33 1 f22"/>
                <a:gd name="f45" fmla="*/ f34 1 f21"/>
                <a:gd name="f46" fmla="*/ f35 1 f21"/>
                <a:gd name="f47" fmla="*/ f36 1 f22"/>
                <a:gd name="f48" fmla="*/ f37 1 f21"/>
                <a:gd name="f49" fmla="*/ f38 f12 1"/>
                <a:gd name="f50" fmla="*/ f39 f12 1"/>
                <a:gd name="f51" fmla="*/ f41 f13 1"/>
                <a:gd name="f52" fmla="*/ f40 f13 1"/>
                <a:gd name="f53" fmla="*/ f42 f12 1"/>
                <a:gd name="f54" fmla="*/ f43 f13 1"/>
                <a:gd name="f55" fmla="*/ f44 f12 1"/>
                <a:gd name="f56" fmla="*/ f45 f13 1"/>
                <a:gd name="f57" fmla="*/ f46 f13 1"/>
                <a:gd name="f58" fmla="*/ f47 f12 1"/>
                <a:gd name="f59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3" y="f57"/>
                </a:cxn>
                <a:cxn ang="f30">
                  <a:pos x="f58" y="f59"/>
                </a:cxn>
                <a:cxn ang="f30">
                  <a:pos x="f53" y="f54"/>
                </a:cxn>
              </a:cxnLst>
              <a:rect l="f49" t="f52" r="f50" b="f51"/>
              <a:pathLst>
                <a:path w="4" h="5">
                  <a:moveTo>
                    <a:pt x="f8" y="f5"/>
                  </a:moveTo>
                  <a:cubicBezTo>
                    <a:pt x="f9" y="f5"/>
                    <a:pt x="f6" y="f8"/>
                    <a:pt x="f6" y="f10"/>
                  </a:cubicBezTo>
                  <a:cubicBezTo>
                    <a:pt x="f6" y="f6"/>
                    <a:pt x="f9" y="f7"/>
                    <a:pt x="f8" y="f7"/>
                  </a:cubicBezTo>
                  <a:cubicBezTo>
                    <a:pt x="f5" y="f7"/>
                    <a:pt x="f5" y="f6"/>
                    <a:pt x="f5" y="f9"/>
                  </a:cubicBezTo>
                  <a:cubicBezTo>
                    <a:pt x="f5" y="f10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6854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2" name="Freeform 914">
              <a:extLst>
                <a:ext uri="{FF2B5EF4-FFF2-40B4-BE49-F238E27FC236}">
                  <a16:creationId xmlns:a16="http://schemas.microsoft.com/office/drawing/2014/main" id="{7FEB90DD-261F-2BBD-179D-BD0994D8A90C}"/>
                </a:ext>
              </a:extLst>
            </p:cNvPr>
            <p:cNvSpPr/>
            <p:nvPr/>
          </p:nvSpPr>
          <p:spPr>
            <a:xfrm>
              <a:off x="6388098" y="4852995"/>
              <a:ext cx="9528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6"/>
                <a:gd name="f8" fmla="val 3"/>
                <a:gd name="f9" fmla="val 2"/>
                <a:gd name="f10" fmla="val 1"/>
                <a:gd name="f11" fmla="val 5"/>
                <a:gd name="f12" fmla="+- 0 0 -90"/>
                <a:gd name="f13" fmla="*/ f3 1 4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4"/>
                <a:gd name="f24" fmla="*/ 0 f20 1"/>
                <a:gd name="f25" fmla="*/ 3 f19 1"/>
                <a:gd name="f26" fmla="*/ 3 f20 1"/>
                <a:gd name="f27" fmla="*/ 1 f19 1"/>
                <a:gd name="f28" fmla="*/ 4 f20 1"/>
                <a:gd name="f29" fmla="*/ 2 f20 1"/>
                <a:gd name="f30" fmla="*/ 6 f19 1"/>
                <a:gd name="f31" fmla="+- f21 0 f1"/>
                <a:gd name="f32" fmla="*/ f24 1 4"/>
                <a:gd name="f33" fmla="*/ f25 1 6"/>
                <a:gd name="f34" fmla="*/ f26 1 4"/>
                <a:gd name="f35" fmla="*/ f27 1 6"/>
                <a:gd name="f36" fmla="*/ f28 1 4"/>
                <a:gd name="f37" fmla="*/ f29 1 4"/>
                <a:gd name="f38" fmla="*/ f30 1 6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4" y="f55"/>
                </a:cxn>
              </a:cxnLst>
              <a:rect l="f50" t="f53" r="f51" b="f52"/>
              <a:pathLst>
                <a:path w="4" h="6">
                  <a:moveTo>
                    <a:pt x="f5" y="f8"/>
                  </a:moveTo>
                  <a:cubicBezTo>
                    <a:pt x="f5" y="f9"/>
                    <a:pt x="f10" y="f5"/>
                    <a:pt x="f8" y="f10"/>
                  </a:cubicBezTo>
                  <a:cubicBezTo>
                    <a:pt x="f6" y="f10"/>
                    <a:pt x="f6" y="f9"/>
                    <a:pt x="f6" y="f8"/>
                  </a:cubicBezTo>
                  <a:cubicBezTo>
                    <a:pt x="f6" y="f11"/>
                    <a:pt x="f6" y="f7"/>
                    <a:pt x="f9" y="f7"/>
                  </a:cubicBezTo>
                  <a:cubicBezTo>
                    <a:pt x="f10" y="f11"/>
                    <a:pt x="f5" y="f11"/>
                    <a:pt x="f5" y="f8"/>
                  </a:cubicBezTo>
                  <a:close/>
                </a:path>
              </a:pathLst>
            </a:custGeom>
            <a:solidFill>
              <a:srgbClr val="52849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3" name="Freeform 915">
              <a:extLst>
                <a:ext uri="{FF2B5EF4-FFF2-40B4-BE49-F238E27FC236}">
                  <a16:creationId xmlns:a16="http://schemas.microsoft.com/office/drawing/2014/main" id="{C5E41677-6AEF-1983-D8DA-6AA3FDDD8273}"/>
                </a:ext>
              </a:extLst>
            </p:cNvPr>
            <p:cNvSpPr/>
            <p:nvPr/>
          </p:nvSpPr>
          <p:spPr>
            <a:xfrm>
              <a:off x="6630991" y="5091114"/>
              <a:ext cx="15873" cy="1904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8"/>
                <a:gd name="f8" fmla="val 1"/>
                <a:gd name="f9" fmla="val 2"/>
                <a:gd name="f10" fmla="val 3"/>
                <a:gd name="f11" fmla="val 4"/>
                <a:gd name="f12" fmla="val 6"/>
                <a:gd name="f13" fmla="+- 0 0 -90"/>
                <a:gd name="f14" fmla="*/ f3 1 7"/>
                <a:gd name="f15" fmla="*/ f4 1 8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0 1 8"/>
                <a:gd name="f24" fmla="*/ f21 1 7"/>
                <a:gd name="f25" fmla="*/ 0 f21 1"/>
                <a:gd name="f26" fmla="*/ 0 f20 1"/>
                <a:gd name="f27" fmla="*/ 1 f21 1"/>
                <a:gd name="f28" fmla="*/ 7 f21 1"/>
                <a:gd name="f29" fmla="*/ 6 f20 1"/>
                <a:gd name="f30" fmla="+- f22 0 f1"/>
                <a:gd name="f31" fmla="*/ f25 1 7"/>
                <a:gd name="f32" fmla="*/ f26 1 8"/>
                <a:gd name="f33" fmla="*/ f27 1 7"/>
                <a:gd name="f34" fmla="*/ f28 1 7"/>
                <a:gd name="f35" fmla="*/ f29 1 8"/>
                <a:gd name="f36" fmla="*/ 0 1 f24"/>
                <a:gd name="f37" fmla="*/ f17 1 f24"/>
                <a:gd name="f38" fmla="*/ 0 1 f23"/>
                <a:gd name="f39" fmla="*/ f18 1 f23"/>
                <a:gd name="f40" fmla="*/ f31 1 f24"/>
                <a:gd name="f41" fmla="*/ f32 1 f23"/>
                <a:gd name="f42" fmla="*/ f33 1 f24"/>
                <a:gd name="f43" fmla="*/ f34 1 f24"/>
                <a:gd name="f44" fmla="*/ f35 1 f23"/>
                <a:gd name="f45" fmla="*/ f36 f14 1"/>
                <a:gd name="f46" fmla="*/ f37 f14 1"/>
                <a:gd name="f47" fmla="*/ f39 f15 1"/>
                <a:gd name="f48" fmla="*/ f38 f15 1"/>
                <a:gd name="f49" fmla="*/ f40 f14 1"/>
                <a:gd name="f50" fmla="*/ f41 f15 1"/>
                <a:gd name="f51" fmla="*/ f42 f14 1"/>
                <a:gd name="f52" fmla="*/ f43 f14 1"/>
                <a:gd name="f53" fmla="*/ f44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9" y="f50"/>
                </a:cxn>
                <a:cxn ang="f30">
                  <a:pos x="f51" y="f50"/>
                </a:cxn>
                <a:cxn ang="f30">
                  <a:pos x="f52" y="f53"/>
                </a:cxn>
                <a:cxn ang="f30">
                  <a:pos x="f49" y="f50"/>
                </a:cxn>
              </a:cxnLst>
              <a:rect l="f45" t="f48" r="f46" b="f47"/>
              <a:pathLst>
                <a:path w="7" h="8">
                  <a:moveTo>
                    <a:pt x="f5" y="f5"/>
                  </a:moveTo>
                  <a:cubicBezTo>
                    <a:pt x="f5" y="f5"/>
                    <a:pt x="f5" y="f5"/>
                    <a:pt x="f8" y="f5"/>
                  </a:cubicBezTo>
                  <a:cubicBezTo>
                    <a:pt x="f9" y="f10"/>
                    <a:pt x="f11" y="f12"/>
                    <a:pt x="f6" y="f12"/>
                  </a:cubicBezTo>
                  <a:cubicBezTo>
                    <a:pt x="f9" y="f7"/>
                    <a:pt x="f8" y="f10"/>
                    <a:pt x="f5" y="f5"/>
                  </a:cubicBezTo>
                  <a:close/>
                </a:path>
              </a:pathLst>
            </a:custGeom>
            <a:solidFill>
              <a:srgbClr val="FBF0D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4" name="Freeform 916">
              <a:extLst>
                <a:ext uri="{FF2B5EF4-FFF2-40B4-BE49-F238E27FC236}">
                  <a16:creationId xmlns:a16="http://schemas.microsoft.com/office/drawing/2014/main" id="{02693AA4-5B1C-D741-7F36-15713D5FB716}"/>
                </a:ext>
              </a:extLst>
            </p:cNvPr>
            <p:cNvSpPr/>
            <p:nvPr/>
          </p:nvSpPr>
          <p:spPr>
            <a:xfrm>
              <a:off x="6229349" y="4638678"/>
              <a:ext cx="9528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3"/>
                <a:gd name="f9" fmla="val 1"/>
                <a:gd name="f10" fmla="val 2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0 f19 1"/>
                <a:gd name="f24" fmla="*/ 3 f18 1"/>
                <a:gd name="f25" fmla="*/ 3 f19 1"/>
                <a:gd name="f26" fmla="*/ 0 f18 1"/>
                <a:gd name="f27" fmla="*/ 4 f19 1"/>
                <a:gd name="f28" fmla="*/ 2 f19 1"/>
                <a:gd name="f29" fmla="*/ 5 f18 1"/>
                <a:gd name="f30" fmla="+- f20 0 f1"/>
                <a:gd name="f31" fmla="*/ f23 1 4"/>
                <a:gd name="f32" fmla="*/ f24 1 5"/>
                <a:gd name="f33" fmla="*/ f25 1 4"/>
                <a:gd name="f34" fmla="*/ f26 1 5"/>
                <a:gd name="f35" fmla="*/ f27 1 4"/>
                <a:gd name="f36" fmla="*/ f28 1 4"/>
                <a:gd name="f37" fmla="*/ f29 1 5"/>
                <a:gd name="f38" fmla="*/ 0 1 f22"/>
                <a:gd name="f39" fmla="*/ f15 1 f22"/>
                <a:gd name="f40" fmla="*/ 0 1 f21"/>
                <a:gd name="f41" fmla="*/ f16 1 f21"/>
                <a:gd name="f42" fmla="*/ f31 1 f22"/>
                <a:gd name="f43" fmla="*/ f32 1 f21"/>
                <a:gd name="f44" fmla="*/ f33 1 f22"/>
                <a:gd name="f45" fmla="*/ f34 1 f21"/>
                <a:gd name="f46" fmla="*/ f35 1 f22"/>
                <a:gd name="f47" fmla="*/ f36 1 f22"/>
                <a:gd name="f48" fmla="*/ f37 1 f21"/>
                <a:gd name="f49" fmla="*/ f38 f12 1"/>
                <a:gd name="f50" fmla="*/ f39 f12 1"/>
                <a:gd name="f51" fmla="*/ f41 f13 1"/>
                <a:gd name="f52" fmla="*/ f40 f13 1"/>
                <a:gd name="f53" fmla="*/ f42 f12 1"/>
                <a:gd name="f54" fmla="*/ f43 f13 1"/>
                <a:gd name="f55" fmla="*/ f44 f12 1"/>
                <a:gd name="f56" fmla="*/ f45 f13 1"/>
                <a:gd name="f57" fmla="*/ f46 f12 1"/>
                <a:gd name="f58" fmla="*/ f47 f12 1"/>
                <a:gd name="f59" fmla="*/ f4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7" y="f54"/>
                </a:cxn>
                <a:cxn ang="f30">
                  <a:pos x="f58" y="f59"/>
                </a:cxn>
                <a:cxn ang="f30">
                  <a:pos x="f53" y="f54"/>
                </a:cxn>
              </a:cxnLst>
              <a:rect l="f49" t="f52" r="f50" b="f51"/>
              <a:pathLst>
                <a:path w="4" h="5">
                  <a:moveTo>
                    <a:pt x="f5" y="f8"/>
                  </a:moveTo>
                  <a:cubicBezTo>
                    <a:pt x="f9" y="f9"/>
                    <a:pt x="f9" y="f5"/>
                    <a:pt x="f8" y="f5"/>
                  </a:cubicBezTo>
                  <a:cubicBezTo>
                    <a:pt x="f6" y="f5"/>
                    <a:pt x="f6" y="f10"/>
                    <a:pt x="f6" y="f8"/>
                  </a:cubicBezTo>
                  <a:cubicBezTo>
                    <a:pt x="f6" y="f6"/>
                    <a:pt x="f6" y="f7"/>
                    <a:pt x="f10" y="f7"/>
                  </a:cubicBezTo>
                  <a:cubicBezTo>
                    <a:pt x="f9" y="f7"/>
                    <a:pt x="f5" y="f6"/>
                    <a:pt x="f5" y="f8"/>
                  </a:cubicBezTo>
                  <a:close/>
                </a:path>
              </a:pathLst>
            </a:custGeom>
            <a:solidFill>
              <a:srgbClr val="5943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5" name="Freeform 917">
              <a:extLst>
                <a:ext uri="{FF2B5EF4-FFF2-40B4-BE49-F238E27FC236}">
                  <a16:creationId xmlns:a16="http://schemas.microsoft.com/office/drawing/2014/main" id="{D2B1E012-9AB5-030B-5B52-0E3F39C678AB}"/>
                </a:ext>
              </a:extLst>
            </p:cNvPr>
            <p:cNvSpPr/>
            <p:nvPr/>
          </p:nvSpPr>
          <p:spPr>
            <a:xfrm>
              <a:off x="5532440" y="4867278"/>
              <a:ext cx="141283" cy="1111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"/>
                <a:gd name="f7" fmla="val 46"/>
                <a:gd name="f8" fmla="val 27"/>
                <a:gd name="f9" fmla="val 3"/>
                <a:gd name="f10" fmla="val 20"/>
                <a:gd name="f11" fmla="val 2"/>
                <a:gd name="f12" fmla="val 12"/>
                <a:gd name="f13" fmla="val 6"/>
                <a:gd name="f14" fmla="val 9"/>
                <a:gd name="f15" fmla="val 1"/>
                <a:gd name="f16" fmla="val 13"/>
                <a:gd name="f17" fmla="val 17"/>
                <a:gd name="f18" fmla="val 23"/>
                <a:gd name="f19" fmla="val 5"/>
                <a:gd name="f20" fmla="val 8"/>
                <a:gd name="f21" fmla="val 35"/>
                <a:gd name="f22" fmla="val 42"/>
                <a:gd name="f23" fmla="val 4"/>
                <a:gd name="f24" fmla="val 48"/>
                <a:gd name="f25" fmla="val 51"/>
                <a:gd name="f26" fmla="val 16"/>
                <a:gd name="f27" fmla="val 53"/>
                <a:gd name="f28" fmla="val 21"/>
                <a:gd name="f29" fmla="val 55"/>
                <a:gd name="f30" fmla="val 31"/>
                <a:gd name="f31" fmla="val 52"/>
                <a:gd name="f32" fmla="val 29"/>
                <a:gd name="f33" fmla="val 37"/>
                <a:gd name="f34" fmla="val 49"/>
                <a:gd name="f35" fmla="val 40"/>
                <a:gd name="f36" fmla="val 43"/>
                <a:gd name="f37" fmla="val 39"/>
                <a:gd name="f38" fmla="val 28"/>
                <a:gd name="f39" fmla="val 44"/>
                <a:gd name="f40" fmla="val 19"/>
                <a:gd name="f41" fmla="val 10"/>
                <a:gd name="f42" fmla="val 36"/>
                <a:gd name="f43" fmla="val 30"/>
                <a:gd name="f44" fmla="+- 0 0 -90"/>
                <a:gd name="f45" fmla="*/ f3 1 59"/>
                <a:gd name="f46" fmla="*/ f4 1 46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59"/>
                <a:gd name="f55" fmla="*/ f51 1 46"/>
                <a:gd name="f56" fmla="*/ 0 f52 1"/>
                <a:gd name="f57" fmla="*/ 27 f51 1"/>
                <a:gd name="f58" fmla="*/ 6 f52 1"/>
                <a:gd name="f59" fmla="*/ 6 f51 1"/>
                <a:gd name="f60" fmla="*/ 17 f52 1"/>
                <a:gd name="f61" fmla="*/ 2 f51 1"/>
                <a:gd name="f62" fmla="*/ 35 f52 1"/>
                <a:gd name="f63" fmla="*/ 51 f52 1"/>
                <a:gd name="f64" fmla="*/ 16 f51 1"/>
                <a:gd name="f65" fmla="*/ 59 f52 1"/>
                <a:gd name="f66" fmla="*/ 31 f51 1"/>
                <a:gd name="f67" fmla="*/ 49 f52 1"/>
                <a:gd name="f68" fmla="*/ 40 f51 1"/>
                <a:gd name="f69" fmla="*/ 39 f52 1"/>
                <a:gd name="f70" fmla="*/ 43 f51 1"/>
                <a:gd name="f71" fmla="*/ 10 f52 1"/>
                <a:gd name="f72" fmla="*/ 37 f51 1"/>
                <a:gd name="f73" fmla="+- f53 0 f1"/>
                <a:gd name="f74" fmla="*/ f56 1 59"/>
                <a:gd name="f75" fmla="*/ f57 1 46"/>
                <a:gd name="f76" fmla="*/ f58 1 59"/>
                <a:gd name="f77" fmla="*/ f59 1 46"/>
                <a:gd name="f78" fmla="*/ f60 1 59"/>
                <a:gd name="f79" fmla="*/ f61 1 46"/>
                <a:gd name="f80" fmla="*/ f62 1 59"/>
                <a:gd name="f81" fmla="*/ f63 1 59"/>
                <a:gd name="f82" fmla="*/ f64 1 46"/>
                <a:gd name="f83" fmla="*/ f65 1 59"/>
                <a:gd name="f84" fmla="*/ f66 1 46"/>
                <a:gd name="f85" fmla="*/ f67 1 59"/>
                <a:gd name="f86" fmla="*/ f68 1 46"/>
                <a:gd name="f87" fmla="*/ f69 1 59"/>
                <a:gd name="f88" fmla="*/ f70 1 46"/>
                <a:gd name="f89" fmla="*/ f71 1 59"/>
                <a:gd name="f90" fmla="*/ f72 1 46"/>
                <a:gd name="f91" fmla="*/ 0 1 f54"/>
                <a:gd name="f92" fmla="*/ f48 1 f54"/>
                <a:gd name="f93" fmla="*/ 0 1 f55"/>
                <a:gd name="f94" fmla="*/ f49 1 f55"/>
                <a:gd name="f95" fmla="*/ f74 1 f54"/>
                <a:gd name="f96" fmla="*/ f75 1 f55"/>
                <a:gd name="f97" fmla="*/ f76 1 f54"/>
                <a:gd name="f98" fmla="*/ f77 1 f55"/>
                <a:gd name="f99" fmla="*/ f78 1 f54"/>
                <a:gd name="f100" fmla="*/ f79 1 f55"/>
                <a:gd name="f101" fmla="*/ f80 1 f54"/>
                <a:gd name="f102" fmla="*/ f81 1 f54"/>
                <a:gd name="f103" fmla="*/ f82 1 f55"/>
                <a:gd name="f104" fmla="*/ f83 1 f54"/>
                <a:gd name="f105" fmla="*/ f84 1 f55"/>
                <a:gd name="f106" fmla="*/ f85 1 f54"/>
                <a:gd name="f107" fmla="*/ f86 1 f55"/>
                <a:gd name="f108" fmla="*/ f87 1 f54"/>
                <a:gd name="f109" fmla="*/ f88 1 f55"/>
                <a:gd name="f110" fmla="*/ f89 1 f54"/>
                <a:gd name="f111" fmla="*/ f90 1 f55"/>
                <a:gd name="f112" fmla="*/ f91 f45 1"/>
                <a:gd name="f113" fmla="*/ f92 f45 1"/>
                <a:gd name="f114" fmla="*/ f94 f46 1"/>
                <a:gd name="f115" fmla="*/ f93 f46 1"/>
                <a:gd name="f116" fmla="*/ f95 f45 1"/>
                <a:gd name="f117" fmla="*/ f96 f46 1"/>
                <a:gd name="f118" fmla="*/ f97 f45 1"/>
                <a:gd name="f119" fmla="*/ f98 f46 1"/>
                <a:gd name="f120" fmla="*/ f99 f45 1"/>
                <a:gd name="f121" fmla="*/ f100 f46 1"/>
                <a:gd name="f122" fmla="*/ f101 f45 1"/>
                <a:gd name="f123" fmla="*/ f102 f45 1"/>
                <a:gd name="f124" fmla="*/ f103 f46 1"/>
                <a:gd name="f125" fmla="*/ f104 f45 1"/>
                <a:gd name="f126" fmla="*/ f105 f46 1"/>
                <a:gd name="f127" fmla="*/ f106 f45 1"/>
                <a:gd name="f128" fmla="*/ f107 f46 1"/>
                <a:gd name="f129" fmla="*/ f108 f45 1"/>
                <a:gd name="f130" fmla="*/ f109 f46 1"/>
                <a:gd name="f131" fmla="*/ f110 f45 1"/>
                <a:gd name="f132" fmla="*/ f11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6" y="f117"/>
                </a:cxn>
                <a:cxn ang="f73">
                  <a:pos x="f118" y="f119"/>
                </a:cxn>
                <a:cxn ang="f73">
                  <a:pos x="f120" y="f121"/>
                </a:cxn>
                <a:cxn ang="f73">
                  <a:pos x="f122" y="f119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7" y="f128"/>
                </a:cxn>
                <a:cxn ang="f73">
                  <a:pos x="f129" y="f130"/>
                </a:cxn>
                <a:cxn ang="f73">
                  <a:pos x="f131" y="f132"/>
                </a:cxn>
                <a:cxn ang="f73">
                  <a:pos x="f116" y="f117"/>
                </a:cxn>
              </a:cxnLst>
              <a:rect l="f112" t="f115" r="f113" b="f114"/>
              <a:pathLst>
                <a:path w="59" h="46">
                  <a:moveTo>
                    <a:pt x="f5" y="f8"/>
                  </a:moveTo>
                  <a:cubicBezTo>
                    <a:pt x="f9" y="f10"/>
                    <a:pt x="f11" y="f12"/>
                    <a:pt x="f13" y="f13"/>
                  </a:cubicBezTo>
                  <a:cubicBezTo>
                    <a:pt x="f14" y="f15"/>
                    <a:pt x="f16" y="f5"/>
                    <a:pt x="f17" y="f11"/>
                  </a:cubicBezTo>
                  <a:cubicBezTo>
                    <a:pt x="f18" y="f19"/>
                    <a:pt x="f8" y="f20"/>
                    <a:pt x="f21" y="f13"/>
                  </a:cubicBezTo>
                  <a:cubicBezTo>
                    <a:pt x="f22" y="f23"/>
                    <a:pt x="f24" y="f14"/>
                    <a:pt x="f25" y="f26"/>
                  </a:cubicBezTo>
                  <a:cubicBezTo>
                    <a:pt x="f27" y="f28"/>
                    <a:pt x="f29" y="f8"/>
                    <a:pt x="f6" y="f30"/>
                  </a:cubicBezTo>
                  <a:cubicBezTo>
                    <a:pt x="f31" y="f32"/>
                    <a:pt x="f27" y="f33"/>
                    <a:pt x="f34" y="f35"/>
                  </a:cubicBezTo>
                  <a:cubicBezTo>
                    <a:pt x="f7" y="f36"/>
                    <a:pt x="f36" y="f7"/>
                    <a:pt x="f37" y="f36"/>
                  </a:cubicBezTo>
                  <a:cubicBezTo>
                    <a:pt x="f38" y="f39"/>
                    <a:pt x="f40" y="f35"/>
                    <a:pt x="f41" y="f33"/>
                  </a:cubicBezTo>
                  <a:cubicBezTo>
                    <a:pt x="f13" y="f42"/>
                    <a:pt x="f9" y="f43"/>
                    <a:pt x="f5" y="f8"/>
                  </a:cubicBezTo>
                  <a:close/>
                </a:path>
              </a:pathLst>
            </a:custGeom>
            <a:solidFill>
              <a:srgbClr val="732A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6" name="Freeform 918">
              <a:extLst>
                <a:ext uri="{FF2B5EF4-FFF2-40B4-BE49-F238E27FC236}">
                  <a16:creationId xmlns:a16="http://schemas.microsoft.com/office/drawing/2014/main" id="{41C219BC-CCC3-6EDE-9595-D702F3A03D86}"/>
                </a:ext>
              </a:extLst>
            </p:cNvPr>
            <p:cNvSpPr/>
            <p:nvPr/>
          </p:nvSpPr>
          <p:spPr>
            <a:xfrm>
              <a:off x="5516566" y="4932365"/>
              <a:ext cx="115891" cy="10319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9"/>
                <a:gd name="f7" fmla="val 43"/>
                <a:gd name="f8" fmla="val 7"/>
                <a:gd name="f9" fmla="val 10"/>
                <a:gd name="f10" fmla="val 2"/>
                <a:gd name="f11" fmla="val 15"/>
                <a:gd name="f12" fmla="val 8"/>
                <a:gd name="f13" fmla="val 9"/>
                <a:gd name="f14" fmla="val 16"/>
                <a:gd name="f15" fmla="val 17"/>
                <a:gd name="f16" fmla="val 26"/>
                <a:gd name="f17" fmla="val 34"/>
                <a:gd name="f18" fmla="val 44"/>
                <a:gd name="f19" fmla="val 45"/>
                <a:gd name="f20" fmla="val 46"/>
                <a:gd name="f21" fmla="val 19"/>
                <a:gd name="f22" fmla="val 42"/>
                <a:gd name="f23" fmla="val 22"/>
                <a:gd name="f24" fmla="val 25"/>
                <a:gd name="f25" fmla="val 27"/>
                <a:gd name="f26" fmla="val 32"/>
                <a:gd name="f27" fmla="val 48"/>
                <a:gd name="f28" fmla="val 35"/>
                <a:gd name="f29" fmla="val 38"/>
                <a:gd name="f30" fmla="val 39"/>
                <a:gd name="f31" fmla="val 37"/>
                <a:gd name="f32" fmla="val 40"/>
                <a:gd name="f33" fmla="val 33"/>
                <a:gd name="f34" fmla="val 41"/>
                <a:gd name="f35" fmla="val 13"/>
                <a:gd name="f36" fmla="val 36"/>
                <a:gd name="f37" fmla="val 12"/>
                <a:gd name="f38" fmla="val 30"/>
                <a:gd name="f39" fmla="val 23"/>
                <a:gd name="f40" fmla="val 4"/>
                <a:gd name="f41" fmla="val 1"/>
                <a:gd name="f42" fmla="val 21"/>
                <a:gd name="f43" fmla="val 5"/>
                <a:gd name="f44" fmla="val 3"/>
                <a:gd name="f45" fmla="+- 0 0 -90"/>
                <a:gd name="f46" fmla="*/ f3 1 49"/>
                <a:gd name="f47" fmla="*/ f4 1 43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49"/>
                <a:gd name="f56" fmla="*/ f52 1 43"/>
                <a:gd name="f57" fmla="*/ 7 f53 1"/>
                <a:gd name="f58" fmla="*/ 0 f52 1"/>
                <a:gd name="f59" fmla="*/ 15 f53 1"/>
                <a:gd name="f60" fmla="*/ 8 f52 1"/>
                <a:gd name="f61" fmla="*/ 17 f53 1"/>
                <a:gd name="f62" fmla="*/ 9 f52 1"/>
                <a:gd name="f63" fmla="*/ 44 f53 1"/>
                <a:gd name="f64" fmla="*/ 15 f52 1"/>
                <a:gd name="f65" fmla="*/ 46 f53 1"/>
                <a:gd name="f66" fmla="*/ 16 f52 1"/>
                <a:gd name="f67" fmla="*/ 25 f52 1"/>
                <a:gd name="f68" fmla="*/ 48 f53 1"/>
                <a:gd name="f69" fmla="*/ 35 f52 1"/>
                <a:gd name="f70" fmla="*/ 39 f53 1"/>
                <a:gd name="f71" fmla="*/ 39 f52 1"/>
                <a:gd name="f72" fmla="*/ 33 f53 1"/>
                <a:gd name="f73" fmla="*/ 41 f52 1"/>
                <a:gd name="f74" fmla="*/ 16 f53 1"/>
                <a:gd name="f75" fmla="*/ 37 f52 1"/>
                <a:gd name="f76" fmla="*/ 10 f53 1"/>
                <a:gd name="f77" fmla="*/ 30 f52 1"/>
                <a:gd name="f78" fmla="*/ 4 f53 1"/>
                <a:gd name="f79" fmla="*/ 22 f52 1"/>
                <a:gd name="f80" fmla="*/ 2 f53 1"/>
                <a:gd name="f81" fmla="+- f54 0 f1"/>
                <a:gd name="f82" fmla="*/ f57 1 49"/>
                <a:gd name="f83" fmla="*/ f58 1 43"/>
                <a:gd name="f84" fmla="*/ f59 1 49"/>
                <a:gd name="f85" fmla="*/ f60 1 43"/>
                <a:gd name="f86" fmla="*/ f61 1 49"/>
                <a:gd name="f87" fmla="*/ f62 1 43"/>
                <a:gd name="f88" fmla="*/ f63 1 49"/>
                <a:gd name="f89" fmla="*/ f64 1 43"/>
                <a:gd name="f90" fmla="*/ f65 1 49"/>
                <a:gd name="f91" fmla="*/ f66 1 43"/>
                <a:gd name="f92" fmla="*/ f67 1 43"/>
                <a:gd name="f93" fmla="*/ f68 1 49"/>
                <a:gd name="f94" fmla="*/ f69 1 43"/>
                <a:gd name="f95" fmla="*/ f70 1 49"/>
                <a:gd name="f96" fmla="*/ f71 1 43"/>
                <a:gd name="f97" fmla="*/ f72 1 49"/>
                <a:gd name="f98" fmla="*/ f73 1 43"/>
                <a:gd name="f99" fmla="*/ f74 1 49"/>
                <a:gd name="f100" fmla="*/ f75 1 43"/>
                <a:gd name="f101" fmla="*/ f76 1 49"/>
                <a:gd name="f102" fmla="*/ f77 1 43"/>
                <a:gd name="f103" fmla="*/ f78 1 49"/>
                <a:gd name="f104" fmla="*/ f79 1 43"/>
                <a:gd name="f105" fmla="*/ f80 1 49"/>
                <a:gd name="f106" fmla="*/ 0 1 f55"/>
                <a:gd name="f107" fmla="*/ f49 1 f55"/>
                <a:gd name="f108" fmla="*/ 0 1 f56"/>
                <a:gd name="f109" fmla="*/ f50 1 f56"/>
                <a:gd name="f110" fmla="*/ f82 1 f55"/>
                <a:gd name="f111" fmla="*/ f83 1 f56"/>
                <a:gd name="f112" fmla="*/ f84 1 f55"/>
                <a:gd name="f113" fmla="*/ f85 1 f56"/>
                <a:gd name="f114" fmla="*/ f86 1 f55"/>
                <a:gd name="f115" fmla="*/ f87 1 f56"/>
                <a:gd name="f116" fmla="*/ f88 1 f55"/>
                <a:gd name="f117" fmla="*/ f89 1 f56"/>
                <a:gd name="f118" fmla="*/ f90 1 f55"/>
                <a:gd name="f119" fmla="*/ f91 1 f56"/>
                <a:gd name="f120" fmla="*/ f92 1 f56"/>
                <a:gd name="f121" fmla="*/ f93 1 f55"/>
                <a:gd name="f122" fmla="*/ f94 1 f56"/>
                <a:gd name="f123" fmla="*/ f95 1 f55"/>
                <a:gd name="f124" fmla="*/ f96 1 f56"/>
                <a:gd name="f125" fmla="*/ f97 1 f55"/>
                <a:gd name="f126" fmla="*/ f98 1 f56"/>
                <a:gd name="f127" fmla="*/ f99 1 f55"/>
                <a:gd name="f128" fmla="*/ f100 1 f56"/>
                <a:gd name="f129" fmla="*/ f101 1 f55"/>
                <a:gd name="f130" fmla="*/ f102 1 f56"/>
                <a:gd name="f131" fmla="*/ f103 1 f55"/>
                <a:gd name="f132" fmla="*/ f104 1 f56"/>
                <a:gd name="f133" fmla="*/ f105 1 f55"/>
                <a:gd name="f134" fmla="*/ f106 f46 1"/>
                <a:gd name="f135" fmla="*/ f107 f46 1"/>
                <a:gd name="f136" fmla="*/ f109 f47 1"/>
                <a:gd name="f137" fmla="*/ f108 f47 1"/>
                <a:gd name="f138" fmla="*/ f110 f46 1"/>
                <a:gd name="f139" fmla="*/ f111 f47 1"/>
                <a:gd name="f140" fmla="*/ f112 f46 1"/>
                <a:gd name="f141" fmla="*/ f113 f47 1"/>
                <a:gd name="f142" fmla="*/ f114 f46 1"/>
                <a:gd name="f143" fmla="*/ f115 f47 1"/>
                <a:gd name="f144" fmla="*/ f116 f46 1"/>
                <a:gd name="f145" fmla="*/ f117 f47 1"/>
                <a:gd name="f146" fmla="*/ f118 f46 1"/>
                <a:gd name="f147" fmla="*/ f119 f47 1"/>
                <a:gd name="f148" fmla="*/ f120 f47 1"/>
                <a:gd name="f149" fmla="*/ f121 f46 1"/>
                <a:gd name="f150" fmla="*/ f122 f47 1"/>
                <a:gd name="f151" fmla="*/ f123 f46 1"/>
                <a:gd name="f152" fmla="*/ f124 f47 1"/>
                <a:gd name="f153" fmla="*/ f125 f46 1"/>
                <a:gd name="f154" fmla="*/ f126 f47 1"/>
                <a:gd name="f155" fmla="*/ f127 f46 1"/>
                <a:gd name="f156" fmla="*/ f128 f47 1"/>
                <a:gd name="f157" fmla="*/ f129 f46 1"/>
                <a:gd name="f158" fmla="*/ f130 f47 1"/>
                <a:gd name="f159" fmla="*/ f131 f46 1"/>
                <a:gd name="f160" fmla="*/ f132 f47 1"/>
                <a:gd name="f161" fmla="*/ f13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1">
                  <a:pos x="f138" y="f139"/>
                </a:cxn>
                <a:cxn ang="f81">
                  <a:pos x="f140" y="f141"/>
                </a:cxn>
                <a:cxn ang="f81">
                  <a:pos x="f142" y="f143"/>
                </a:cxn>
                <a:cxn ang="f81">
                  <a:pos x="f144" y="f145"/>
                </a:cxn>
                <a:cxn ang="f81">
                  <a:pos x="f146" y="f147"/>
                </a:cxn>
                <a:cxn ang="f81">
                  <a:pos x="f146" y="f148"/>
                </a:cxn>
                <a:cxn ang="f81">
                  <a:pos x="f149" y="f150"/>
                </a:cxn>
                <a:cxn ang="f81">
                  <a:pos x="f151" y="f152"/>
                </a:cxn>
                <a:cxn ang="f81">
                  <a:pos x="f153" y="f154"/>
                </a:cxn>
                <a:cxn ang="f81">
                  <a:pos x="f155" y="f156"/>
                </a:cxn>
                <a:cxn ang="f81">
                  <a:pos x="f157" y="f158"/>
                </a:cxn>
                <a:cxn ang="f81">
                  <a:pos x="f159" y="f160"/>
                </a:cxn>
                <a:cxn ang="f81">
                  <a:pos x="f161" y="f141"/>
                </a:cxn>
                <a:cxn ang="f81">
                  <a:pos x="f138" y="f139"/>
                </a:cxn>
              </a:cxnLst>
              <a:rect l="f134" t="f137" r="f135" b="f136"/>
              <a:pathLst>
                <a:path w="49" h="43">
                  <a:moveTo>
                    <a:pt x="f8" y="f5"/>
                  </a:moveTo>
                  <a:cubicBezTo>
                    <a:pt x="f9" y="f10"/>
                    <a:pt x="f11" y="f10"/>
                    <a:pt x="f11" y="f12"/>
                  </a:cubicBezTo>
                  <a:cubicBezTo>
                    <a:pt x="f11" y="f13"/>
                    <a:pt x="f14" y="f13"/>
                    <a:pt x="f15" y="f13"/>
                  </a:cubicBezTo>
                  <a:cubicBezTo>
                    <a:pt x="f16" y="f9"/>
                    <a:pt x="f17" y="f11"/>
                    <a:pt x="f18" y="f11"/>
                  </a:cubicBezTo>
                  <a:cubicBezTo>
                    <a:pt x="f18" y="f11"/>
                    <a:pt x="f19" y="f14"/>
                    <a:pt x="f20" y="f14"/>
                  </a:cubicBezTo>
                  <a:cubicBezTo>
                    <a:pt x="f18" y="f21"/>
                    <a:pt x="f22" y="f23"/>
                    <a:pt x="f20" y="f24"/>
                  </a:cubicBezTo>
                  <a:cubicBezTo>
                    <a:pt x="f6" y="f25"/>
                    <a:pt x="f6" y="f26"/>
                    <a:pt x="f27" y="f28"/>
                  </a:cubicBezTo>
                  <a:cubicBezTo>
                    <a:pt x="f20" y="f29"/>
                    <a:pt x="f18" y="f22"/>
                    <a:pt x="f30" y="f30"/>
                  </a:cubicBezTo>
                  <a:cubicBezTo>
                    <a:pt x="f31" y="f29"/>
                    <a:pt x="f28" y="f32"/>
                    <a:pt x="f33" y="f34"/>
                  </a:cubicBezTo>
                  <a:cubicBezTo>
                    <a:pt x="f25" y="f7"/>
                    <a:pt x="f23" y="f29"/>
                    <a:pt x="f14" y="f31"/>
                  </a:cubicBezTo>
                  <a:cubicBezTo>
                    <a:pt x="f35" y="f36"/>
                    <a:pt x="f37" y="f33"/>
                    <a:pt x="f9" y="f38"/>
                  </a:cubicBezTo>
                  <a:cubicBezTo>
                    <a:pt x="f13" y="f16"/>
                    <a:pt x="f12" y="f39"/>
                    <a:pt x="f40" y="f23"/>
                  </a:cubicBezTo>
                  <a:cubicBezTo>
                    <a:pt x="f41" y="f42"/>
                    <a:pt x="f5" y="f37"/>
                    <a:pt x="f10" y="f12"/>
                  </a:cubicBezTo>
                  <a:cubicBezTo>
                    <a:pt x="f40" y="f43"/>
                    <a:pt x="f43" y="f44"/>
                    <a:pt x="f8" y="f5"/>
                  </a:cubicBezTo>
                  <a:close/>
                </a:path>
              </a:pathLst>
            </a:custGeom>
            <a:solidFill>
              <a:srgbClr val="6527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7" name="Freeform 919">
              <a:extLst>
                <a:ext uri="{FF2B5EF4-FFF2-40B4-BE49-F238E27FC236}">
                  <a16:creationId xmlns:a16="http://schemas.microsoft.com/office/drawing/2014/main" id="{ADCE7C42-FCFE-9D98-DAA6-852D519AE013}"/>
                </a:ext>
              </a:extLst>
            </p:cNvPr>
            <p:cNvSpPr/>
            <p:nvPr/>
          </p:nvSpPr>
          <p:spPr>
            <a:xfrm>
              <a:off x="5540377" y="5029200"/>
              <a:ext cx="28575" cy="109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46"/>
                <a:gd name="f8" fmla="val 11"/>
                <a:gd name="f9" fmla="val 18"/>
                <a:gd name="f10" fmla="val 25"/>
                <a:gd name="f11" fmla="val 30"/>
                <a:gd name="f12" fmla="val 36"/>
                <a:gd name="f13" fmla="val 37"/>
                <a:gd name="f14" fmla="val 39"/>
                <a:gd name="f15" fmla="val 40"/>
                <a:gd name="f16" fmla="val 10"/>
                <a:gd name="f17" fmla="val 43"/>
                <a:gd name="f18" fmla="val 6"/>
                <a:gd name="f19" fmla="val 45"/>
                <a:gd name="f20" fmla="val 3"/>
                <a:gd name="f21" fmla="val 1"/>
                <a:gd name="f22" fmla="val 32"/>
                <a:gd name="f23" fmla="val 2"/>
                <a:gd name="f24" fmla="val 14"/>
                <a:gd name="f25" fmla="val 5"/>
                <a:gd name="f26" fmla="val 20"/>
                <a:gd name="f27" fmla="val 17"/>
                <a:gd name="f28" fmla="val 4"/>
                <a:gd name="f29" fmla="val 15"/>
                <a:gd name="f30" fmla="val 8"/>
                <a:gd name="f31" fmla="val 13"/>
                <a:gd name="f32" fmla="val 7"/>
                <a:gd name="f33" fmla="+- 0 0 -90"/>
                <a:gd name="f34" fmla="*/ f3 1 12"/>
                <a:gd name="f35" fmla="*/ f4 1 4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2"/>
                <a:gd name="f44" fmla="*/ f40 1 46"/>
                <a:gd name="f45" fmla="*/ 11 f41 1"/>
                <a:gd name="f46" fmla="*/ 18 f40 1"/>
                <a:gd name="f47" fmla="*/ 12 f41 1"/>
                <a:gd name="f48" fmla="*/ 36 f40 1"/>
                <a:gd name="f49" fmla="*/ 40 f40 1"/>
                <a:gd name="f50" fmla="*/ 6 f41 1"/>
                <a:gd name="f51" fmla="*/ 45 f40 1"/>
                <a:gd name="f52" fmla="*/ 1 f41 1"/>
                <a:gd name="f53" fmla="*/ 2 f41 1"/>
                <a:gd name="f54" fmla="*/ 5 f41 1"/>
                <a:gd name="f55" fmla="*/ 17 f40 1"/>
                <a:gd name="f56" fmla="*/ 3 f41 1"/>
                <a:gd name="f57" fmla="*/ 11 f40 1"/>
                <a:gd name="f58" fmla="*/ 4 f40 1"/>
                <a:gd name="f59" fmla="*/ 2 f40 1"/>
                <a:gd name="f60" fmla="*/ 7 f40 1"/>
                <a:gd name="f61" fmla="+- f42 0 f1"/>
                <a:gd name="f62" fmla="*/ f45 1 12"/>
                <a:gd name="f63" fmla="*/ f46 1 46"/>
                <a:gd name="f64" fmla="*/ f47 1 12"/>
                <a:gd name="f65" fmla="*/ f48 1 46"/>
                <a:gd name="f66" fmla="*/ f49 1 46"/>
                <a:gd name="f67" fmla="*/ f50 1 12"/>
                <a:gd name="f68" fmla="*/ f51 1 46"/>
                <a:gd name="f69" fmla="*/ f52 1 12"/>
                <a:gd name="f70" fmla="*/ f53 1 12"/>
                <a:gd name="f71" fmla="*/ f54 1 12"/>
                <a:gd name="f72" fmla="*/ f55 1 46"/>
                <a:gd name="f73" fmla="*/ f56 1 12"/>
                <a:gd name="f74" fmla="*/ f57 1 46"/>
                <a:gd name="f75" fmla="*/ f58 1 46"/>
                <a:gd name="f76" fmla="*/ f59 1 46"/>
                <a:gd name="f77" fmla="*/ f60 1 46"/>
                <a:gd name="f78" fmla="*/ 0 1 f43"/>
                <a:gd name="f79" fmla="*/ f37 1 f43"/>
                <a:gd name="f80" fmla="*/ 0 1 f44"/>
                <a:gd name="f81" fmla="*/ f38 1 f44"/>
                <a:gd name="f82" fmla="*/ f62 1 f43"/>
                <a:gd name="f83" fmla="*/ f63 1 f44"/>
                <a:gd name="f84" fmla="*/ f64 1 f43"/>
                <a:gd name="f85" fmla="*/ f65 1 f44"/>
                <a:gd name="f86" fmla="*/ f66 1 f44"/>
                <a:gd name="f87" fmla="*/ f67 1 f43"/>
                <a:gd name="f88" fmla="*/ f68 1 f44"/>
                <a:gd name="f89" fmla="*/ f69 1 f43"/>
                <a:gd name="f90" fmla="*/ f70 1 f43"/>
                <a:gd name="f91" fmla="*/ f71 1 f43"/>
                <a:gd name="f92" fmla="*/ f72 1 f44"/>
                <a:gd name="f93" fmla="*/ f73 1 f43"/>
                <a:gd name="f94" fmla="*/ f74 1 f44"/>
                <a:gd name="f95" fmla="*/ f75 1 f44"/>
                <a:gd name="f96" fmla="*/ f76 1 f44"/>
                <a:gd name="f97" fmla="*/ f77 1 f44"/>
                <a:gd name="f98" fmla="*/ f78 f34 1"/>
                <a:gd name="f99" fmla="*/ f79 f34 1"/>
                <a:gd name="f100" fmla="*/ f81 f35 1"/>
                <a:gd name="f101" fmla="*/ f80 f35 1"/>
                <a:gd name="f102" fmla="*/ f82 f34 1"/>
                <a:gd name="f103" fmla="*/ f83 f35 1"/>
                <a:gd name="f104" fmla="*/ f84 f34 1"/>
                <a:gd name="f105" fmla="*/ f85 f35 1"/>
                <a:gd name="f106" fmla="*/ f86 f35 1"/>
                <a:gd name="f107" fmla="*/ f87 f34 1"/>
                <a:gd name="f108" fmla="*/ f88 f35 1"/>
                <a:gd name="f109" fmla="*/ f89 f34 1"/>
                <a:gd name="f110" fmla="*/ f90 f34 1"/>
                <a:gd name="f111" fmla="*/ f91 f34 1"/>
                <a:gd name="f112" fmla="*/ f92 f35 1"/>
                <a:gd name="f113" fmla="*/ f93 f34 1"/>
                <a:gd name="f114" fmla="*/ f94 f35 1"/>
                <a:gd name="f115" fmla="*/ f95 f35 1"/>
                <a:gd name="f116" fmla="*/ f96 f35 1"/>
                <a:gd name="f117" fmla="*/ f97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102" y="f103"/>
                </a:cxn>
                <a:cxn ang="f61">
                  <a:pos x="f104" y="f105"/>
                </a:cxn>
                <a:cxn ang="f61">
                  <a:pos x="f102" y="f106"/>
                </a:cxn>
                <a:cxn ang="f61">
                  <a:pos x="f107" y="f108"/>
                </a:cxn>
                <a:cxn ang="f61">
                  <a:pos x="f109" y="f106"/>
                </a:cxn>
                <a:cxn ang="f61">
                  <a:pos x="f110" y="f103"/>
                </a:cxn>
                <a:cxn ang="f61">
                  <a:pos x="f111" y="f112"/>
                </a:cxn>
                <a:cxn ang="f61">
                  <a:pos x="f113" y="f114"/>
                </a:cxn>
                <a:cxn ang="f61">
                  <a:pos x="f113" y="f115"/>
                </a:cxn>
                <a:cxn ang="f61">
                  <a:pos x="f107" y="f116"/>
                </a:cxn>
                <a:cxn ang="f61">
                  <a:pos x="f104" y="f117"/>
                </a:cxn>
                <a:cxn ang="f61">
                  <a:pos x="f102" y="f103"/>
                </a:cxn>
              </a:cxnLst>
              <a:rect l="f98" t="f101" r="f99" b="f100"/>
              <a:pathLst>
                <a:path w="12" h="46">
                  <a:moveTo>
                    <a:pt x="f8" y="f9"/>
                  </a:moveTo>
                  <a:cubicBezTo>
                    <a:pt x="f6" y="f10"/>
                    <a:pt x="f8" y="f11"/>
                    <a:pt x="f6" y="f12"/>
                  </a:cubicBezTo>
                  <a:cubicBezTo>
                    <a:pt x="f6" y="f13"/>
                    <a:pt x="f8" y="f14"/>
                    <a:pt x="f8" y="f15"/>
                  </a:cubicBezTo>
                  <a:cubicBezTo>
                    <a:pt x="f16" y="f17"/>
                    <a:pt x="f16" y="f7"/>
                    <a:pt x="f18" y="f19"/>
                  </a:cubicBezTo>
                  <a:cubicBezTo>
                    <a:pt x="f20" y="f19"/>
                    <a:pt x="f21" y="f17"/>
                    <a:pt x="f21" y="f15"/>
                  </a:cubicBezTo>
                  <a:cubicBezTo>
                    <a:pt x="f5" y="f22"/>
                    <a:pt x="f23" y="f10"/>
                    <a:pt x="f23" y="f9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20" y="f8"/>
                  </a:cubicBezTo>
                  <a:cubicBezTo>
                    <a:pt x="f21" y="f16"/>
                    <a:pt x="f23" y="f18"/>
                    <a:pt x="f20" y="f28"/>
                  </a:cubicBezTo>
                  <a:cubicBezTo>
                    <a:pt x="f28" y="f20"/>
                    <a:pt x="f28" y="f5"/>
                    <a:pt x="f18" y="f23"/>
                  </a:cubicBezTo>
                  <a:cubicBezTo>
                    <a:pt x="f30" y="f20"/>
                    <a:pt x="f6" y="f20"/>
                    <a:pt x="f6" y="f32"/>
                  </a:cubicBezTo>
                  <a:cubicBezTo>
                    <a:pt x="f6" y="f8"/>
                    <a:pt x="f8" y="f29"/>
                    <a:pt x="f8" y="f9"/>
                  </a:cubicBezTo>
                  <a:close/>
                </a:path>
              </a:pathLst>
            </a:custGeom>
            <a:solidFill>
              <a:srgbClr val="50255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8" name="Freeform 920">
              <a:extLst>
                <a:ext uri="{FF2B5EF4-FFF2-40B4-BE49-F238E27FC236}">
                  <a16:creationId xmlns:a16="http://schemas.microsoft.com/office/drawing/2014/main" id="{F586E459-5A1C-675C-1A9E-15FD1F304AAD}"/>
                </a:ext>
              </a:extLst>
            </p:cNvPr>
            <p:cNvSpPr/>
            <p:nvPr/>
          </p:nvSpPr>
          <p:spPr>
            <a:xfrm>
              <a:off x="5618165" y="5064130"/>
              <a:ext cx="36511" cy="793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33"/>
                <a:gd name="f8" fmla="val 11"/>
                <a:gd name="f9" fmla="val 9"/>
                <a:gd name="f10" fmla="val 10"/>
                <a:gd name="f11" fmla="val 13"/>
                <a:gd name="f12" fmla="val 19"/>
                <a:gd name="f13" fmla="val 14"/>
                <a:gd name="f14" fmla="val 24"/>
                <a:gd name="f15" fmla="val 29"/>
                <a:gd name="f16" fmla="val 5"/>
                <a:gd name="f17" fmla="val 1"/>
                <a:gd name="f18" fmla="val 30"/>
                <a:gd name="f19" fmla="val 2"/>
                <a:gd name="f20" fmla="val 21"/>
                <a:gd name="f21" fmla="val 17"/>
                <a:gd name="f22" fmla="val 4"/>
                <a:gd name="f23" fmla="val 12"/>
                <a:gd name="f24" fmla="val 8"/>
                <a:gd name="f25" fmla="val 3"/>
                <a:gd name="f26" fmla="val 6"/>
                <a:gd name="f27" fmla="val 7"/>
                <a:gd name="f28" fmla="+- 0 0 -90"/>
                <a:gd name="f29" fmla="*/ f3 1 15"/>
                <a:gd name="f30" fmla="*/ f4 1 33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5"/>
                <a:gd name="f39" fmla="*/ f35 1 33"/>
                <a:gd name="f40" fmla="*/ 11 f36 1"/>
                <a:gd name="f41" fmla="*/ 9 f35 1"/>
                <a:gd name="f42" fmla="*/ 15 f35 1"/>
                <a:gd name="f43" fmla="*/ 13 f36 1"/>
                <a:gd name="f44" fmla="*/ 29 f35 1"/>
                <a:gd name="f45" fmla="*/ 2 f36 1"/>
                <a:gd name="f46" fmla="*/ 21 f35 1"/>
                <a:gd name="f47" fmla="*/ 8 f35 1"/>
                <a:gd name="f48" fmla="*/ 3 f36 1"/>
                <a:gd name="f49" fmla="*/ 1 f35 1"/>
                <a:gd name="f50" fmla="*/ 5 f35 1"/>
                <a:gd name="f51" fmla="+- f37 0 f1"/>
                <a:gd name="f52" fmla="*/ f40 1 15"/>
                <a:gd name="f53" fmla="*/ f41 1 33"/>
                <a:gd name="f54" fmla="*/ f42 1 33"/>
                <a:gd name="f55" fmla="*/ f43 1 15"/>
                <a:gd name="f56" fmla="*/ f44 1 33"/>
                <a:gd name="f57" fmla="*/ f45 1 15"/>
                <a:gd name="f58" fmla="*/ f46 1 33"/>
                <a:gd name="f59" fmla="*/ f47 1 33"/>
                <a:gd name="f60" fmla="*/ f48 1 15"/>
                <a:gd name="f61" fmla="*/ f49 1 33"/>
                <a:gd name="f62" fmla="*/ f50 1 33"/>
                <a:gd name="f63" fmla="*/ 0 1 f38"/>
                <a:gd name="f64" fmla="*/ f32 1 f38"/>
                <a:gd name="f65" fmla="*/ 0 1 f39"/>
                <a:gd name="f66" fmla="*/ f33 1 f39"/>
                <a:gd name="f67" fmla="*/ f52 1 f38"/>
                <a:gd name="f68" fmla="*/ f53 1 f39"/>
                <a:gd name="f69" fmla="*/ f54 1 f39"/>
                <a:gd name="f70" fmla="*/ f55 1 f38"/>
                <a:gd name="f71" fmla="*/ f56 1 f39"/>
                <a:gd name="f72" fmla="*/ f57 1 f38"/>
                <a:gd name="f73" fmla="*/ f58 1 f39"/>
                <a:gd name="f74" fmla="*/ f59 1 f39"/>
                <a:gd name="f75" fmla="*/ f60 1 f38"/>
                <a:gd name="f76" fmla="*/ f61 1 f39"/>
                <a:gd name="f77" fmla="*/ f62 1 f39"/>
                <a:gd name="f78" fmla="*/ f63 f29 1"/>
                <a:gd name="f79" fmla="*/ f64 f29 1"/>
                <a:gd name="f80" fmla="*/ f66 f30 1"/>
                <a:gd name="f81" fmla="*/ f65 f30 1"/>
                <a:gd name="f82" fmla="*/ f67 f29 1"/>
                <a:gd name="f83" fmla="*/ f68 f30 1"/>
                <a:gd name="f84" fmla="*/ f69 f30 1"/>
                <a:gd name="f85" fmla="*/ f70 f29 1"/>
                <a:gd name="f86" fmla="*/ f71 f30 1"/>
                <a:gd name="f87" fmla="*/ f72 f29 1"/>
                <a:gd name="f88" fmla="*/ f73 f30 1"/>
                <a:gd name="f89" fmla="*/ f74 f30 1"/>
                <a:gd name="f90" fmla="*/ f75 f29 1"/>
                <a:gd name="f91" fmla="*/ f76 f30 1"/>
                <a:gd name="f92" fmla="*/ f7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82" y="f83"/>
                </a:cxn>
                <a:cxn ang="f51">
                  <a:pos x="f82" y="f84"/>
                </a:cxn>
                <a:cxn ang="f51">
                  <a:pos x="f85" y="f86"/>
                </a:cxn>
                <a:cxn ang="f51">
                  <a:pos x="f87" y="f88"/>
                </a:cxn>
                <a:cxn ang="f51">
                  <a:pos x="f87" y="f89"/>
                </a:cxn>
                <a:cxn ang="f51">
                  <a:pos x="f90" y="f91"/>
                </a:cxn>
                <a:cxn ang="f51">
                  <a:pos x="f82" y="f92"/>
                </a:cxn>
                <a:cxn ang="f51">
                  <a:pos x="f82" y="f83"/>
                </a:cxn>
              </a:cxnLst>
              <a:rect l="f78" t="f81" r="f79" b="f80"/>
              <a:pathLst>
                <a:path w="15" h="33">
                  <a:moveTo>
                    <a:pt x="f8" y="f9"/>
                  </a:moveTo>
                  <a:cubicBezTo>
                    <a:pt x="f10" y="f8"/>
                    <a:pt x="f10" y="f11"/>
                    <a:pt x="f8" y="f6"/>
                  </a:cubicBezTo>
                  <a:cubicBezTo>
                    <a:pt x="f6" y="f12"/>
                    <a:pt x="f13" y="f14"/>
                    <a:pt x="f11" y="f15"/>
                  </a:cubicBezTo>
                  <a:cubicBezTo>
                    <a:pt x="f16" y="f7"/>
                    <a:pt x="f17" y="f18"/>
                    <a:pt x="f19" y="f20"/>
                  </a:cubicBezTo>
                  <a:cubicBezTo>
                    <a:pt x="f19" y="f21"/>
                    <a:pt x="f22" y="f23"/>
                    <a:pt x="f19" y="f24"/>
                  </a:cubicBezTo>
                  <a:cubicBezTo>
                    <a:pt x="f17" y="f16"/>
                    <a:pt x="f5" y="f19"/>
                    <a:pt x="f25" y="f17"/>
                  </a:cubicBezTo>
                  <a:cubicBezTo>
                    <a:pt x="f26" y="f5"/>
                    <a:pt x="f9" y="f19"/>
                    <a:pt x="f8" y="f16"/>
                  </a:cubicBezTo>
                  <a:cubicBezTo>
                    <a:pt x="f8" y="f27"/>
                    <a:pt x="f8" y="f24"/>
                    <a:pt x="f8" y="f9"/>
                  </a:cubicBezTo>
                  <a:close/>
                </a:path>
              </a:pathLst>
            </a:custGeom>
            <a:solidFill>
              <a:srgbClr val="5225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9" name="Freeform 921">
              <a:extLst>
                <a:ext uri="{FF2B5EF4-FFF2-40B4-BE49-F238E27FC236}">
                  <a16:creationId xmlns:a16="http://schemas.microsoft.com/office/drawing/2014/main" id="{EBF1743A-AADA-9D59-0790-F455F787FC46}"/>
                </a:ext>
              </a:extLst>
            </p:cNvPr>
            <p:cNvSpPr/>
            <p:nvPr/>
          </p:nvSpPr>
          <p:spPr>
            <a:xfrm>
              <a:off x="5580061" y="5081595"/>
              <a:ext cx="31747" cy="730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1"/>
                <a:gd name="f8" fmla="val 10"/>
                <a:gd name="f9" fmla="val 12"/>
                <a:gd name="f10" fmla="val 15"/>
                <a:gd name="f11" fmla="val 11"/>
                <a:gd name="f12" fmla="val 18"/>
                <a:gd name="f13" fmla="val 22"/>
                <a:gd name="f14" fmla="val 25"/>
                <a:gd name="f15" fmla="val 28"/>
                <a:gd name="f16" fmla="val 30"/>
                <a:gd name="f17" fmla="val 8"/>
                <a:gd name="f18" fmla="val 5"/>
                <a:gd name="f19" fmla="val 3"/>
                <a:gd name="f20" fmla="val 1"/>
                <a:gd name="f21" fmla="val 29"/>
                <a:gd name="f22" fmla="val 26"/>
                <a:gd name="f23" fmla="val 2"/>
                <a:gd name="f24" fmla="val 23"/>
                <a:gd name="f25" fmla="val 21"/>
                <a:gd name="f26" fmla="val 16"/>
                <a:gd name="f27" fmla="val 14"/>
                <a:gd name="f28" fmla="val 6"/>
                <a:gd name="f29" fmla="val 9"/>
                <a:gd name="f30" fmla="val 7"/>
                <a:gd name="f31" fmla="+- 0 0 -90"/>
                <a:gd name="f32" fmla="*/ f3 1 13"/>
                <a:gd name="f33" fmla="*/ f4 1 3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13"/>
                <a:gd name="f42" fmla="*/ f38 1 31"/>
                <a:gd name="f43" fmla="*/ 10 f39 1"/>
                <a:gd name="f44" fmla="*/ 12 f38 1"/>
                <a:gd name="f45" fmla="*/ 12 f39 1"/>
                <a:gd name="f46" fmla="*/ 22 f38 1"/>
                <a:gd name="f47" fmla="*/ 30 f38 1"/>
                <a:gd name="f48" fmla="*/ 3 f39 1"/>
                <a:gd name="f49" fmla="*/ 2 f39 1"/>
                <a:gd name="f50" fmla="*/ 23 f38 1"/>
                <a:gd name="f51" fmla="*/ 16 f38 1"/>
                <a:gd name="f52" fmla="*/ 6 f39 1"/>
                <a:gd name="f53" fmla="*/ 1 f38 1"/>
                <a:gd name="f54" fmla="*/ 5 f38 1"/>
                <a:gd name="f55" fmla="+- f40 0 f1"/>
                <a:gd name="f56" fmla="*/ f43 1 13"/>
                <a:gd name="f57" fmla="*/ f44 1 31"/>
                <a:gd name="f58" fmla="*/ f45 1 13"/>
                <a:gd name="f59" fmla="*/ f46 1 31"/>
                <a:gd name="f60" fmla="*/ f47 1 31"/>
                <a:gd name="f61" fmla="*/ f48 1 13"/>
                <a:gd name="f62" fmla="*/ f49 1 13"/>
                <a:gd name="f63" fmla="*/ f50 1 31"/>
                <a:gd name="f64" fmla="*/ f51 1 31"/>
                <a:gd name="f65" fmla="*/ f52 1 13"/>
                <a:gd name="f66" fmla="*/ f53 1 31"/>
                <a:gd name="f67" fmla="*/ f54 1 31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2"/>
                <a:gd name="f77" fmla="*/ f61 1 f41"/>
                <a:gd name="f78" fmla="*/ f62 1 f41"/>
                <a:gd name="f79" fmla="*/ f63 1 f42"/>
                <a:gd name="f80" fmla="*/ f64 1 f42"/>
                <a:gd name="f81" fmla="*/ f65 1 f41"/>
                <a:gd name="f82" fmla="*/ f66 1 f42"/>
                <a:gd name="f83" fmla="*/ f67 1 f42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3 1"/>
                <a:gd name="f93" fmla="*/ f77 f32 1"/>
                <a:gd name="f94" fmla="*/ f78 f32 1"/>
                <a:gd name="f95" fmla="*/ f79 f33 1"/>
                <a:gd name="f96" fmla="*/ f80 f33 1"/>
                <a:gd name="f97" fmla="*/ f81 f32 1"/>
                <a:gd name="f98" fmla="*/ f82 f33 1"/>
                <a:gd name="f99" fmla="*/ f8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88" y="f92"/>
                </a:cxn>
                <a:cxn ang="f55">
                  <a:pos x="f93" y="f92"/>
                </a:cxn>
                <a:cxn ang="f55">
                  <a:pos x="f94" y="f95"/>
                </a:cxn>
                <a:cxn ang="f55">
                  <a:pos x="f93" y="f96"/>
                </a:cxn>
                <a:cxn ang="f55">
                  <a:pos x="f93" y="f89"/>
                </a:cxn>
                <a:cxn ang="f55">
                  <a:pos x="f97" y="f98"/>
                </a:cxn>
                <a:cxn ang="f55">
                  <a:pos x="f88" y="f99"/>
                </a:cxn>
                <a:cxn ang="f55">
                  <a:pos x="f88" y="f89"/>
                </a:cxn>
              </a:cxnLst>
              <a:rect l="f84" t="f87" r="f85" b="f86"/>
              <a:pathLst>
                <a:path w="13" h="31">
                  <a:moveTo>
                    <a:pt x="f8" y="f9"/>
                  </a:moveTo>
                  <a:cubicBezTo>
                    <a:pt x="f8" y="f10"/>
                    <a:pt x="f11" y="f12"/>
                    <a:pt x="f9" y="f13"/>
                  </a:cubicBezTo>
                  <a:cubicBezTo>
                    <a:pt x="f6" y="f14"/>
                    <a:pt x="f9" y="f15"/>
                    <a:pt x="f8" y="f16"/>
                  </a:cubicBezTo>
                  <a:cubicBezTo>
                    <a:pt x="f17" y="f7"/>
                    <a:pt x="f18" y="f7"/>
                    <a:pt x="f19" y="f16"/>
                  </a:cubicBezTo>
                  <a:cubicBezTo>
                    <a:pt x="f20" y="f21"/>
                    <a:pt x="f20" y="f22"/>
                    <a:pt x="f23" y="f24"/>
                  </a:cubicBezTo>
                  <a:cubicBezTo>
                    <a:pt x="f23" y="f25"/>
                    <a:pt x="f23" y="f12"/>
                    <a:pt x="f19" y="f26"/>
                  </a:cubicBezTo>
                  <a:cubicBezTo>
                    <a:pt x="f18" y="f10"/>
                    <a:pt x="f18" y="f27"/>
                    <a:pt x="f19" y="f9"/>
                  </a:cubicBezTo>
                  <a:cubicBezTo>
                    <a:pt x="f5" y="f17"/>
                    <a:pt x="f23" y="f23"/>
                    <a:pt x="f28" y="f20"/>
                  </a:cubicBezTo>
                  <a:cubicBezTo>
                    <a:pt x="f29" y="f5"/>
                    <a:pt x="f8" y="f23"/>
                    <a:pt x="f8" y="f18"/>
                  </a:cubicBezTo>
                  <a:cubicBezTo>
                    <a:pt x="f11" y="f30"/>
                    <a:pt x="f8" y="f29"/>
                    <a:pt x="f8" y="f9"/>
                  </a:cubicBezTo>
                  <a:close/>
                </a:path>
              </a:pathLst>
            </a:custGeom>
            <a:solidFill>
              <a:srgbClr val="4D27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0" name="Freeform 922">
              <a:extLst>
                <a:ext uri="{FF2B5EF4-FFF2-40B4-BE49-F238E27FC236}">
                  <a16:creationId xmlns:a16="http://schemas.microsoft.com/office/drawing/2014/main" id="{B43AD555-9AC8-142F-E9A6-07D551088976}"/>
                </a:ext>
              </a:extLst>
            </p:cNvPr>
            <p:cNvSpPr/>
            <p:nvPr/>
          </p:nvSpPr>
          <p:spPr>
            <a:xfrm>
              <a:off x="5680079" y="4984751"/>
              <a:ext cx="34920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6"/>
                <a:gd name="f8" fmla="val 10"/>
                <a:gd name="f9" fmla="val 6"/>
                <a:gd name="f10" fmla="val 11"/>
                <a:gd name="f11" fmla="val 1"/>
                <a:gd name="f12" fmla="val 8"/>
                <a:gd name="f13" fmla="val 2"/>
                <a:gd name="f14" fmla="val 5"/>
                <a:gd name="f15" fmla="val 3"/>
                <a:gd name="f16" fmla="val 7"/>
                <a:gd name="f17" fmla="val 12"/>
                <a:gd name="f18" fmla="+- 0 0 -90"/>
                <a:gd name="f19" fmla="*/ f3 1 14"/>
                <a:gd name="f20" fmla="*/ f4 1 16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4"/>
                <a:gd name="f29" fmla="*/ f25 1 16"/>
                <a:gd name="f30" fmla="*/ 10 f26 1"/>
                <a:gd name="f31" fmla="*/ 16 f25 1"/>
                <a:gd name="f32" fmla="*/ 1 f26 1"/>
                <a:gd name="f33" fmla="*/ 8 f25 1"/>
                <a:gd name="f34" fmla="*/ 7 f26 1"/>
                <a:gd name="f35" fmla="*/ 0 f25 1"/>
                <a:gd name="f36" fmla="*/ 14 f26 1"/>
                <a:gd name="f37" fmla="*/ 12 f25 1"/>
                <a:gd name="f38" fmla="+- f27 0 f1"/>
                <a:gd name="f39" fmla="*/ f30 1 14"/>
                <a:gd name="f40" fmla="*/ f31 1 16"/>
                <a:gd name="f41" fmla="*/ f32 1 14"/>
                <a:gd name="f42" fmla="*/ f33 1 16"/>
                <a:gd name="f43" fmla="*/ f34 1 14"/>
                <a:gd name="f44" fmla="*/ f35 1 16"/>
                <a:gd name="f45" fmla="*/ f36 1 14"/>
                <a:gd name="f46" fmla="*/ f37 1 16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4" h="16">
                  <a:moveTo>
                    <a:pt x="f8" y="f7"/>
                  </a:moveTo>
                  <a:cubicBezTo>
                    <a:pt x="f9" y="f7"/>
                    <a:pt x="f5" y="f10"/>
                    <a:pt x="f11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0" y="f5"/>
                    <a:pt x="f6" y="f16"/>
                    <a:pt x="f6" y="f17"/>
                  </a:cubicBezTo>
                  <a:cubicBezTo>
                    <a:pt x="f6" y="f7"/>
                    <a:pt x="f17" y="f7"/>
                    <a:pt x="f8" y="f7"/>
                  </a:cubicBezTo>
                  <a:close/>
                </a:path>
              </a:pathLst>
            </a:custGeom>
            <a:solidFill>
              <a:srgbClr val="6A2D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1" name="Freeform 923">
              <a:extLst>
                <a:ext uri="{FF2B5EF4-FFF2-40B4-BE49-F238E27FC236}">
                  <a16:creationId xmlns:a16="http://schemas.microsoft.com/office/drawing/2014/main" id="{E36683EE-9DD0-BDBD-28E3-32D74564314B}"/>
                </a:ext>
              </a:extLst>
            </p:cNvPr>
            <p:cNvSpPr/>
            <p:nvPr/>
          </p:nvSpPr>
          <p:spPr>
            <a:xfrm>
              <a:off x="5489572" y="5029200"/>
              <a:ext cx="26983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2"/>
                <a:gd name="f8" fmla="val 7"/>
                <a:gd name="f9" fmla="val 8"/>
                <a:gd name="f10" fmla="val 6"/>
                <a:gd name="f11" fmla="val 3"/>
                <a:gd name="f12" fmla="val 4"/>
                <a:gd name="f13" fmla="val 5"/>
                <a:gd name="f14" fmla="val 2"/>
                <a:gd name="f15" fmla="val 9"/>
                <a:gd name="f16" fmla="val 15"/>
                <a:gd name="f17" fmla="val 17"/>
                <a:gd name="f18" fmla="val 20"/>
                <a:gd name="f19" fmla="val 21"/>
                <a:gd name="f20" fmla="val 1"/>
                <a:gd name="f21" fmla="val 19"/>
                <a:gd name="f22" fmla="val 18"/>
                <a:gd name="f23" fmla="val 16"/>
                <a:gd name="f24" fmla="val 14"/>
                <a:gd name="f25" fmla="val 12"/>
                <a:gd name="f26" fmla="+- 0 0 -90"/>
                <a:gd name="f27" fmla="*/ f3 1 11"/>
                <a:gd name="f28" fmla="*/ f4 1 2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1"/>
                <a:gd name="f37" fmla="*/ f33 1 22"/>
                <a:gd name="f38" fmla="*/ 7 f34 1"/>
                <a:gd name="f39" fmla="*/ 8 f33 1"/>
                <a:gd name="f40" fmla="*/ 4 f34 1"/>
                <a:gd name="f41" fmla="*/ 3 f33 1"/>
                <a:gd name="f42" fmla="*/ 11 f34 1"/>
                <a:gd name="f43" fmla="*/ 2 f33 1"/>
                <a:gd name="f44" fmla="*/ 8 f34 1"/>
                <a:gd name="f45" fmla="*/ 15 f33 1"/>
                <a:gd name="f46" fmla="*/ 6 f34 1"/>
                <a:gd name="f47" fmla="*/ 21 f33 1"/>
                <a:gd name="f48" fmla="*/ 2 f34 1"/>
                <a:gd name="f49" fmla="*/ 22 f33 1"/>
                <a:gd name="f50" fmla="*/ 1 f34 1"/>
                <a:gd name="f51" fmla="*/ 18 f33 1"/>
                <a:gd name="f52" fmla="*/ 12 f33 1"/>
                <a:gd name="f53" fmla="+- f35 0 f1"/>
                <a:gd name="f54" fmla="*/ f38 1 11"/>
                <a:gd name="f55" fmla="*/ f39 1 22"/>
                <a:gd name="f56" fmla="*/ f40 1 11"/>
                <a:gd name="f57" fmla="*/ f41 1 22"/>
                <a:gd name="f58" fmla="*/ f42 1 11"/>
                <a:gd name="f59" fmla="*/ f43 1 22"/>
                <a:gd name="f60" fmla="*/ f44 1 11"/>
                <a:gd name="f61" fmla="*/ f45 1 22"/>
                <a:gd name="f62" fmla="*/ f46 1 11"/>
                <a:gd name="f63" fmla="*/ f47 1 22"/>
                <a:gd name="f64" fmla="*/ f48 1 11"/>
                <a:gd name="f65" fmla="*/ f49 1 22"/>
                <a:gd name="f66" fmla="*/ f50 1 11"/>
                <a:gd name="f67" fmla="*/ f51 1 22"/>
                <a:gd name="f68" fmla="*/ f52 1 22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6"/>
                <a:gd name="f84" fmla="*/ f65 1 f37"/>
                <a:gd name="f85" fmla="*/ f66 1 f36"/>
                <a:gd name="f86" fmla="*/ f67 1 f37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7 1"/>
                <a:gd name="f103" fmla="*/ f84 f28 1"/>
                <a:gd name="f104" fmla="*/ f85 f27 1"/>
                <a:gd name="f105" fmla="*/ f86 f28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2" y="f103"/>
                </a:cxn>
                <a:cxn ang="f53">
                  <a:pos x="f104" y="f105"/>
                </a:cxn>
                <a:cxn ang="f53">
                  <a:pos x="f104" y="f106"/>
                </a:cxn>
                <a:cxn ang="f53">
                  <a:pos x="f92" y="f93"/>
                </a:cxn>
              </a:cxnLst>
              <a:rect l="f88" t="f91" r="f89" b="f90"/>
              <a:pathLst>
                <a:path w="11" h="22">
                  <a:moveTo>
                    <a:pt x="f8" y="f9"/>
                  </a:moveTo>
                  <a:cubicBezTo>
                    <a:pt x="f10" y="f10"/>
                    <a:pt x="f11" y="f10"/>
                    <a:pt x="f12" y="f11"/>
                  </a:cubicBezTo>
                  <a:cubicBezTo>
                    <a:pt x="f10" y="f5"/>
                    <a:pt x="f9" y="f13"/>
                    <a:pt x="f6" y="f14"/>
                  </a:cubicBezTo>
                  <a:cubicBezTo>
                    <a:pt x="f15" y="f8"/>
                    <a:pt x="f9" y="f6"/>
                    <a:pt x="f9" y="f16"/>
                  </a:cubicBezTo>
                  <a:cubicBezTo>
                    <a:pt x="f15" y="f17"/>
                    <a:pt x="f9" y="f18"/>
                    <a:pt x="f10" y="f19"/>
                  </a:cubicBezTo>
                  <a:cubicBezTo>
                    <a:pt x="f13" y="f7"/>
                    <a:pt x="f12" y="f7"/>
                    <a:pt x="f14" y="f7"/>
                  </a:cubicBezTo>
                  <a:cubicBezTo>
                    <a:pt x="f5" y="f19"/>
                    <a:pt x="f20" y="f21"/>
                    <a:pt x="f20" y="f22"/>
                  </a:cubicBezTo>
                  <a:cubicBezTo>
                    <a:pt x="f20" y="f23"/>
                    <a:pt x="f5" y="f24"/>
                    <a:pt x="f20" y="f25"/>
                  </a:cubicBezTo>
                  <a:cubicBezTo>
                    <a:pt x="f14" y="f15"/>
                    <a:pt x="f11" y="f9"/>
                    <a:pt x="f8" y="f9"/>
                  </a:cubicBezTo>
                  <a:close/>
                </a:path>
              </a:pathLst>
            </a:custGeom>
            <a:solidFill>
              <a:srgbClr val="512B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2" name="Freeform 924">
              <a:extLst>
                <a:ext uri="{FF2B5EF4-FFF2-40B4-BE49-F238E27FC236}">
                  <a16:creationId xmlns:a16="http://schemas.microsoft.com/office/drawing/2014/main" id="{BC6F359B-F4E8-D931-8AAA-B2D2AA739F5C}"/>
                </a:ext>
              </a:extLst>
            </p:cNvPr>
            <p:cNvSpPr/>
            <p:nvPr/>
          </p:nvSpPr>
          <p:spPr>
            <a:xfrm>
              <a:off x="5616573" y="5035555"/>
              <a:ext cx="2063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6"/>
                <a:gd name="f8" fmla="val 2"/>
                <a:gd name="f9" fmla="val 1"/>
                <a:gd name="f10" fmla="val 3"/>
                <a:gd name="f11" fmla="val 5"/>
                <a:gd name="f12" fmla="val 7"/>
                <a:gd name="f13" fmla="val 8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6 f20 1"/>
                <a:gd name="f24" fmla="*/ 9 f20 1"/>
                <a:gd name="f25" fmla="*/ 0 f20 1"/>
                <a:gd name="f26" fmla="*/ 3 f20 1"/>
                <a:gd name="f27" fmla="*/ 2 f20 1"/>
                <a:gd name="f28" fmla="*/ 7 f20 1"/>
                <a:gd name="f29" fmla="+- f21 0 f1"/>
                <a:gd name="f30" fmla="*/ f23 1 9"/>
                <a:gd name="f31" fmla="*/ f24 1 9"/>
                <a:gd name="f32" fmla="*/ f25 1 9"/>
                <a:gd name="f33" fmla="*/ f26 1 9"/>
                <a:gd name="f34" fmla="*/ f27 1 9"/>
                <a:gd name="f35" fmla="*/ f28 1 9"/>
                <a:gd name="f36" fmla="*/ 0 1 f22"/>
                <a:gd name="f37" fmla="*/ f18 1 f22"/>
                <a:gd name="f38" fmla="*/ f30 1 f22"/>
                <a:gd name="f39" fmla="*/ f31 1 f22"/>
                <a:gd name="f40" fmla="*/ f32 1 f22"/>
                <a:gd name="f41" fmla="*/ f33 1 f22"/>
                <a:gd name="f42" fmla="*/ f34 1 f22"/>
                <a:gd name="f43" fmla="*/ f35 1 f22"/>
                <a:gd name="f44" fmla="*/ f36 f15 1"/>
                <a:gd name="f45" fmla="*/ f37 f15 1"/>
                <a:gd name="f46" fmla="*/ f37 f16 1"/>
                <a:gd name="f47" fmla="*/ f36 f16 1"/>
                <a:gd name="f48" fmla="*/ f38 f15 1"/>
                <a:gd name="f49" fmla="*/ f39 f16 1"/>
                <a:gd name="f50" fmla="*/ f40 f15 1"/>
                <a:gd name="f51" fmla="*/ f41 f16 1"/>
                <a:gd name="f52" fmla="*/ f42 f15 1"/>
                <a:gd name="f53" fmla="*/ f40 f16 1"/>
                <a:gd name="f54" fmla="*/ f39 f15 1"/>
                <a:gd name="f55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5"/>
                </a:cxn>
                <a:cxn ang="f29">
                  <a:pos x="f48" y="f49"/>
                </a:cxn>
              </a:cxnLst>
              <a:rect l="f44" t="f47" r="f45" b="f46"/>
              <a:pathLst>
                <a:path w="9" h="9">
                  <a:moveTo>
                    <a:pt x="f7" y="f6"/>
                  </a:moveTo>
                  <a:cubicBezTo>
                    <a:pt x="f8" y="f6"/>
                    <a:pt x="f9" y="f7"/>
                    <a:pt x="f5" y="f10"/>
                  </a:cubicBezTo>
                  <a:cubicBezTo>
                    <a:pt x="f5" y="f9"/>
                    <a:pt x="f5" y="f5"/>
                    <a:pt x="f8" y="f5"/>
                  </a:cubicBezTo>
                  <a:cubicBezTo>
                    <a:pt x="f11" y="f5"/>
                    <a:pt x="f6" y="f11"/>
                    <a:pt x="f6" y="f12"/>
                  </a:cubicBezTo>
                  <a:cubicBezTo>
                    <a:pt x="f6" y="f6"/>
                    <a:pt x="f12" y="f13"/>
                    <a:pt x="f7" y="f6"/>
                  </a:cubicBezTo>
                  <a:close/>
                </a:path>
              </a:pathLst>
            </a:custGeom>
            <a:solidFill>
              <a:srgbClr val="5F33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3" name="Freeform 925">
              <a:extLst>
                <a:ext uri="{FF2B5EF4-FFF2-40B4-BE49-F238E27FC236}">
                  <a16:creationId xmlns:a16="http://schemas.microsoft.com/office/drawing/2014/main" id="{C56AB9E6-CB41-264A-65F3-CF47204FD2B1}"/>
                </a:ext>
              </a:extLst>
            </p:cNvPr>
            <p:cNvSpPr/>
            <p:nvPr/>
          </p:nvSpPr>
          <p:spPr>
            <a:xfrm>
              <a:off x="5583234" y="5049838"/>
              <a:ext cx="2063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"/>
                <a:gd name="f8" fmla="val 4"/>
                <a:gd name="f9" fmla="val 2"/>
                <a:gd name="f10" fmla="val 7"/>
                <a:gd name="f11" fmla="val 8"/>
                <a:gd name="f12" fmla="val 6"/>
                <a:gd name="f13" fmla="val 5"/>
                <a:gd name="f14" fmla="+- 0 0 -90"/>
                <a:gd name="f15" fmla="*/ f3 1 9"/>
                <a:gd name="f16" fmla="*/ f4 1 9"/>
                <a:gd name="f17" fmla="val f5"/>
                <a:gd name="f18" fmla="val f6"/>
                <a:gd name="f19" fmla="*/ f14 f0 1"/>
                <a:gd name="f20" fmla="+- f18 0 f17"/>
                <a:gd name="f21" fmla="*/ f19 1 f2"/>
                <a:gd name="f22" fmla="*/ f20 1 9"/>
                <a:gd name="f23" fmla="*/ 1 f20 1"/>
                <a:gd name="f24" fmla="*/ 0 f20 1"/>
                <a:gd name="f25" fmla="*/ 7 f20 1"/>
                <a:gd name="f26" fmla="*/ 8 f20 1"/>
                <a:gd name="f27" fmla="*/ 5 f20 1"/>
                <a:gd name="f28" fmla="*/ 9 f20 1"/>
                <a:gd name="f29" fmla="+- f21 0 f1"/>
                <a:gd name="f30" fmla="*/ f23 1 9"/>
                <a:gd name="f31" fmla="*/ f24 1 9"/>
                <a:gd name="f32" fmla="*/ f25 1 9"/>
                <a:gd name="f33" fmla="*/ f26 1 9"/>
                <a:gd name="f34" fmla="*/ f27 1 9"/>
                <a:gd name="f35" fmla="*/ f28 1 9"/>
                <a:gd name="f36" fmla="*/ 0 1 f22"/>
                <a:gd name="f37" fmla="*/ f18 1 f22"/>
                <a:gd name="f38" fmla="*/ f30 1 f22"/>
                <a:gd name="f39" fmla="*/ f31 1 f22"/>
                <a:gd name="f40" fmla="*/ f32 1 f22"/>
                <a:gd name="f41" fmla="*/ f33 1 f22"/>
                <a:gd name="f42" fmla="*/ f34 1 f22"/>
                <a:gd name="f43" fmla="*/ f35 1 f22"/>
                <a:gd name="f44" fmla="*/ f36 f15 1"/>
                <a:gd name="f45" fmla="*/ f37 f15 1"/>
                <a:gd name="f46" fmla="*/ f37 f16 1"/>
                <a:gd name="f47" fmla="*/ f36 f16 1"/>
                <a:gd name="f48" fmla="*/ f38 f15 1"/>
                <a:gd name="f49" fmla="*/ f39 f16 1"/>
                <a:gd name="f50" fmla="*/ f40 f15 1"/>
                <a:gd name="f51" fmla="*/ f41 f16 1"/>
                <a:gd name="f52" fmla="*/ f42 f15 1"/>
                <a:gd name="f53" fmla="*/ f4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48" y="f49"/>
                </a:cxn>
              </a:cxnLst>
              <a:rect l="f44" t="f47" r="f45" b="f46"/>
              <a:pathLst>
                <a:path w="9" h="9">
                  <a:moveTo>
                    <a:pt x="f7" y="f5"/>
                  </a:moveTo>
                  <a:cubicBezTo>
                    <a:pt x="f8" y="f9"/>
                    <a:pt x="f6" y="f7"/>
                    <a:pt x="f10" y="f11"/>
                  </a:cubicBezTo>
                  <a:cubicBezTo>
                    <a:pt x="f10" y="f6"/>
                    <a:pt x="f12" y="f6"/>
                    <a:pt x="f13" y="f6"/>
                  </a:cubicBezTo>
                  <a:cubicBezTo>
                    <a:pt x="f5" y="f11"/>
                    <a:pt x="f5" y="f8"/>
                    <a:pt x="f7" y="f5"/>
                  </a:cubicBezTo>
                  <a:close/>
                </a:path>
              </a:pathLst>
            </a:custGeom>
            <a:solidFill>
              <a:srgbClr val="5E3B5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4" name="Freeform 926">
              <a:extLst>
                <a:ext uri="{FF2B5EF4-FFF2-40B4-BE49-F238E27FC236}">
                  <a16:creationId xmlns:a16="http://schemas.microsoft.com/office/drawing/2014/main" id="{B31903D0-1196-9103-A6F0-8864821695C1}"/>
                </a:ext>
              </a:extLst>
            </p:cNvPr>
            <p:cNvSpPr/>
            <p:nvPr/>
          </p:nvSpPr>
          <p:spPr>
            <a:xfrm>
              <a:off x="5513383" y="5002216"/>
              <a:ext cx="9528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5"/>
                <a:gd name="f8" fmla="val 3"/>
                <a:gd name="f9" fmla="val 1"/>
                <a:gd name="f10" fmla="val 2"/>
                <a:gd name="f11" fmla="+- 0 0 -90"/>
                <a:gd name="f12" fmla="*/ f3 1 4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4"/>
                <a:gd name="f23" fmla="*/ 0 f19 1"/>
                <a:gd name="f24" fmla="*/ 3 f18 1"/>
                <a:gd name="f25" fmla="*/ 2 f19 1"/>
                <a:gd name="f26" fmla="*/ 0 f18 1"/>
                <a:gd name="f27" fmla="*/ 4 f19 1"/>
                <a:gd name="f28" fmla="*/ 5 f18 1"/>
                <a:gd name="f29" fmla="+- f20 0 f1"/>
                <a:gd name="f30" fmla="*/ f23 1 4"/>
                <a:gd name="f31" fmla="*/ f24 1 5"/>
                <a:gd name="f32" fmla="*/ f25 1 4"/>
                <a:gd name="f33" fmla="*/ f26 1 5"/>
                <a:gd name="f34" fmla="*/ f27 1 4"/>
                <a:gd name="f35" fmla="*/ f28 1 5"/>
                <a:gd name="f36" fmla="*/ 0 1 f22"/>
                <a:gd name="f37" fmla="*/ f15 1 f22"/>
                <a:gd name="f38" fmla="*/ 0 1 f21"/>
                <a:gd name="f39" fmla="*/ f16 1 f21"/>
                <a:gd name="f40" fmla="*/ f30 1 f22"/>
                <a:gd name="f41" fmla="*/ f31 1 f21"/>
                <a:gd name="f42" fmla="*/ f32 1 f22"/>
                <a:gd name="f43" fmla="*/ f33 1 f21"/>
                <a:gd name="f44" fmla="*/ f34 1 f22"/>
                <a:gd name="f45" fmla="*/ f35 1 f21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1"/>
                </a:cxn>
                <a:cxn ang="f29">
                  <a:pos x="f52" y="f55"/>
                </a:cxn>
                <a:cxn ang="f29">
                  <a:pos x="f50" y="f51"/>
                </a:cxn>
              </a:cxnLst>
              <a:rect l="f46" t="f49" r="f47" b="f48"/>
              <a:pathLst>
                <a:path w="4" h="5">
                  <a:moveTo>
                    <a:pt x="f5" y="f8"/>
                  </a:moveTo>
                  <a:cubicBezTo>
                    <a:pt x="f5" y="f9"/>
                    <a:pt x="f5" y="f5"/>
                    <a:pt x="f10" y="f5"/>
                  </a:cubicBezTo>
                  <a:cubicBezTo>
                    <a:pt x="f8" y="f5"/>
                    <a:pt x="f6" y="f10"/>
                    <a:pt x="f6" y="f8"/>
                  </a:cubicBezTo>
                  <a:cubicBezTo>
                    <a:pt x="f6" y="f6"/>
                    <a:pt x="f8" y="f7"/>
                    <a:pt x="f10" y="f7"/>
                  </a:cubicBezTo>
                  <a:cubicBezTo>
                    <a:pt x="f5" y="f7"/>
                    <a:pt x="f5" y="f6"/>
                    <a:pt x="f5" y="f8"/>
                  </a:cubicBezTo>
                  <a:close/>
                </a:path>
              </a:pathLst>
            </a:custGeom>
            <a:solidFill>
              <a:srgbClr val="59435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5" name="Freeform 927">
              <a:extLst>
                <a:ext uri="{FF2B5EF4-FFF2-40B4-BE49-F238E27FC236}">
                  <a16:creationId xmlns:a16="http://schemas.microsoft.com/office/drawing/2014/main" id="{50B76572-B0B8-3D30-23B5-8B2BF80F572C}"/>
                </a:ext>
              </a:extLst>
            </p:cNvPr>
            <p:cNvSpPr/>
            <p:nvPr/>
          </p:nvSpPr>
          <p:spPr>
            <a:xfrm>
              <a:off x="6138860" y="4846640"/>
              <a:ext cx="171450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"/>
                <a:gd name="f7" fmla="val 79"/>
                <a:gd name="f8" fmla="val 41"/>
                <a:gd name="f9" fmla="val 67"/>
                <a:gd name="f10" fmla="val 45"/>
                <a:gd name="f11" fmla="val 52"/>
                <a:gd name="f12" fmla="val 64"/>
                <a:gd name="f13" fmla="val 57"/>
                <a:gd name="f14" fmla="val 61"/>
                <a:gd name="f15" fmla="val 66"/>
                <a:gd name="f16" fmla="val 53"/>
                <a:gd name="f17" fmla="val 71"/>
                <a:gd name="f18" fmla="val 44"/>
                <a:gd name="f19" fmla="val 69"/>
                <a:gd name="f20" fmla="val 39"/>
                <a:gd name="f21" fmla="val 68"/>
                <a:gd name="f22" fmla="val 36"/>
                <a:gd name="f23" fmla="val 33"/>
                <a:gd name="f24" fmla="val 24"/>
                <a:gd name="f25" fmla="val 15"/>
                <a:gd name="f26" fmla="val 76"/>
                <a:gd name="f27" fmla="val 13"/>
                <a:gd name="f28" fmla="val 11"/>
                <a:gd name="f29" fmla="val 56"/>
                <a:gd name="f30" fmla="val 8"/>
                <a:gd name="f31" fmla="val 49"/>
                <a:gd name="f32" fmla="val 4"/>
                <a:gd name="f33" fmla="val 42"/>
                <a:gd name="f34" fmla="val 1"/>
                <a:gd name="f35" fmla="val 38"/>
                <a:gd name="f36" fmla="val 29"/>
                <a:gd name="f37" fmla="val 27"/>
                <a:gd name="f38" fmla="val 25"/>
                <a:gd name="f39" fmla="val 2"/>
                <a:gd name="f40" fmla="val 17"/>
                <a:gd name="f41" fmla="val 12"/>
                <a:gd name="f42" fmla="val 10"/>
                <a:gd name="f43" fmla="val 14"/>
                <a:gd name="f44" fmla="val 7"/>
                <a:gd name="f45" fmla="val 18"/>
                <a:gd name="f46" fmla="val 19"/>
                <a:gd name="f47" fmla="val 20"/>
                <a:gd name="f48" fmla="val 6"/>
                <a:gd name="f49" fmla="val 32"/>
                <a:gd name="f50" fmla="val 3"/>
                <a:gd name="f51" fmla="val 40"/>
                <a:gd name="f52" fmla="val 48"/>
                <a:gd name="f53" fmla="val 50"/>
                <a:gd name="f54" fmla="val 47"/>
                <a:gd name="f55" fmla="val 21"/>
                <a:gd name="f56" fmla="val 46"/>
                <a:gd name="f57" fmla="val 28"/>
                <a:gd name="f58" fmla="val 58"/>
                <a:gd name="f59" fmla="val 62"/>
                <a:gd name="f60" fmla="val 31"/>
                <a:gd name="f61" fmla="val 35"/>
                <a:gd name="f62" fmla="val 70"/>
                <a:gd name="f63" fmla="+- 0 0 -90"/>
                <a:gd name="f64" fmla="*/ f3 1 72"/>
                <a:gd name="f65" fmla="*/ f4 1 79"/>
                <a:gd name="f66" fmla="val f5"/>
                <a:gd name="f67" fmla="val f6"/>
                <a:gd name="f68" fmla="val f7"/>
                <a:gd name="f69" fmla="*/ f63 f0 1"/>
                <a:gd name="f70" fmla="+- f68 0 f66"/>
                <a:gd name="f71" fmla="+- f67 0 f66"/>
                <a:gd name="f72" fmla="*/ f69 1 f2"/>
                <a:gd name="f73" fmla="*/ f71 1 72"/>
                <a:gd name="f74" fmla="*/ f70 1 79"/>
                <a:gd name="f75" fmla="*/ 72 f71 1"/>
                <a:gd name="f76" fmla="*/ 41 f70 1"/>
                <a:gd name="f77" fmla="*/ 64 f71 1"/>
                <a:gd name="f78" fmla="*/ 57 f70 1"/>
                <a:gd name="f79" fmla="*/ 44 f71 1"/>
                <a:gd name="f80" fmla="*/ 69 f70 1"/>
                <a:gd name="f81" fmla="*/ 33 f71 1"/>
                <a:gd name="f82" fmla="*/ 72 f70 1"/>
                <a:gd name="f83" fmla="*/ 13 f71 1"/>
                <a:gd name="f84" fmla="*/ 64 f70 1"/>
                <a:gd name="f85" fmla="*/ 4 f71 1"/>
                <a:gd name="f86" fmla="*/ 42 f70 1"/>
                <a:gd name="f87" fmla="*/ 1 f71 1"/>
                <a:gd name="f88" fmla="*/ 29 f70 1"/>
                <a:gd name="f89" fmla="*/ 2 f71 1"/>
                <a:gd name="f90" fmla="*/ 25 f70 1"/>
                <a:gd name="f91" fmla="*/ 11 f71 1"/>
                <a:gd name="f92" fmla="*/ 13 f70 1"/>
                <a:gd name="f93" fmla="*/ 18 f71 1"/>
                <a:gd name="f94" fmla="*/ 7 f70 1"/>
                <a:gd name="f95" fmla="*/ 20 f71 1"/>
                <a:gd name="f96" fmla="*/ 6 f70 1"/>
                <a:gd name="f97" fmla="*/ 38 f71 1"/>
                <a:gd name="f98" fmla="*/ 3 f70 1"/>
                <a:gd name="f99" fmla="*/ 40 f71 1"/>
                <a:gd name="f100" fmla="*/ 50 f71 1"/>
                <a:gd name="f101" fmla="*/ 49 f71 1"/>
                <a:gd name="f102" fmla="*/ 18 f70 1"/>
                <a:gd name="f103" fmla="*/ 47 f71 1"/>
                <a:gd name="f104" fmla="*/ 21 f70 1"/>
                <a:gd name="f105" fmla="*/ 27 f70 1"/>
                <a:gd name="f106" fmla="*/ 35 f70 1"/>
                <a:gd name="f107" fmla="+- f72 0 f1"/>
                <a:gd name="f108" fmla="*/ f75 1 72"/>
                <a:gd name="f109" fmla="*/ f76 1 79"/>
                <a:gd name="f110" fmla="*/ f77 1 72"/>
                <a:gd name="f111" fmla="*/ f78 1 79"/>
                <a:gd name="f112" fmla="*/ f79 1 72"/>
                <a:gd name="f113" fmla="*/ f80 1 79"/>
                <a:gd name="f114" fmla="*/ f81 1 72"/>
                <a:gd name="f115" fmla="*/ f82 1 79"/>
                <a:gd name="f116" fmla="*/ f83 1 72"/>
                <a:gd name="f117" fmla="*/ f84 1 79"/>
                <a:gd name="f118" fmla="*/ f85 1 72"/>
                <a:gd name="f119" fmla="*/ f86 1 79"/>
                <a:gd name="f120" fmla="*/ f87 1 72"/>
                <a:gd name="f121" fmla="*/ f88 1 79"/>
                <a:gd name="f122" fmla="*/ f89 1 72"/>
                <a:gd name="f123" fmla="*/ f90 1 79"/>
                <a:gd name="f124" fmla="*/ f91 1 72"/>
                <a:gd name="f125" fmla="*/ f92 1 79"/>
                <a:gd name="f126" fmla="*/ f93 1 72"/>
                <a:gd name="f127" fmla="*/ f94 1 79"/>
                <a:gd name="f128" fmla="*/ f95 1 72"/>
                <a:gd name="f129" fmla="*/ f96 1 79"/>
                <a:gd name="f130" fmla="*/ f97 1 72"/>
                <a:gd name="f131" fmla="*/ f98 1 79"/>
                <a:gd name="f132" fmla="*/ f99 1 72"/>
                <a:gd name="f133" fmla="*/ f100 1 72"/>
                <a:gd name="f134" fmla="*/ f101 1 72"/>
                <a:gd name="f135" fmla="*/ f102 1 79"/>
                <a:gd name="f136" fmla="*/ f103 1 72"/>
                <a:gd name="f137" fmla="*/ f104 1 79"/>
                <a:gd name="f138" fmla="*/ f105 1 79"/>
                <a:gd name="f139" fmla="*/ f106 1 79"/>
                <a:gd name="f140" fmla="*/ 0 1 f73"/>
                <a:gd name="f141" fmla="*/ f67 1 f73"/>
                <a:gd name="f142" fmla="*/ 0 1 f74"/>
                <a:gd name="f143" fmla="*/ f68 1 f74"/>
                <a:gd name="f144" fmla="*/ f108 1 f73"/>
                <a:gd name="f145" fmla="*/ f109 1 f74"/>
                <a:gd name="f146" fmla="*/ f110 1 f73"/>
                <a:gd name="f147" fmla="*/ f111 1 f74"/>
                <a:gd name="f148" fmla="*/ f112 1 f73"/>
                <a:gd name="f149" fmla="*/ f113 1 f74"/>
                <a:gd name="f150" fmla="*/ f114 1 f73"/>
                <a:gd name="f151" fmla="*/ f115 1 f74"/>
                <a:gd name="f152" fmla="*/ f116 1 f73"/>
                <a:gd name="f153" fmla="*/ f117 1 f74"/>
                <a:gd name="f154" fmla="*/ f118 1 f73"/>
                <a:gd name="f155" fmla="*/ f119 1 f74"/>
                <a:gd name="f156" fmla="*/ f120 1 f73"/>
                <a:gd name="f157" fmla="*/ f121 1 f74"/>
                <a:gd name="f158" fmla="*/ f122 1 f73"/>
                <a:gd name="f159" fmla="*/ f123 1 f74"/>
                <a:gd name="f160" fmla="*/ f124 1 f73"/>
                <a:gd name="f161" fmla="*/ f125 1 f74"/>
                <a:gd name="f162" fmla="*/ f126 1 f73"/>
                <a:gd name="f163" fmla="*/ f127 1 f74"/>
                <a:gd name="f164" fmla="*/ f128 1 f73"/>
                <a:gd name="f165" fmla="*/ f129 1 f74"/>
                <a:gd name="f166" fmla="*/ f130 1 f73"/>
                <a:gd name="f167" fmla="*/ f131 1 f74"/>
                <a:gd name="f168" fmla="*/ f132 1 f73"/>
                <a:gd name="f169" fmla="*/ f133 1 f73"/>
                <a:gd name="f170" fmla="*/ f134 1 f73"/>
                <a:gd name="f171" fmla="*/ f135 1 f74"/>
                <a:gd name="f172" fmla="*/ f136 1 f73"/>
                <a:gd name="f173" fmla="*/ f137 1 f74"/>
                <a:gd name="f174" fmla="*/ f138 1 f74"/>
                <a:gd name="f175" fmla="*/ f139 1 f74"/>
                <a:gd name="f176" fmla="*/ f140 f64 1"/>
                <a:gd name="f177" fmla="*/ f141 f64 1"/>
                <a:gd name="f178" fmla="*/ f143 f65 1"/>
                <a:gd name="f179" fmla="*/ f142 f65 1"/>
                <a:gd name="f180" fmla="*/ f144 f64 1"/>
                <a:gd name="f181" fmla="*/ f145 f65 1"/>
                <a:gd name="f182" fmla="*/ f146 f64 1"/>
                <a:gd name="f183" fmla="*/ f147 f65 1"/>
                <a:gd name="f184" fmla="*/ f148 f64 1"/>
                <a:gd name="f185" fmla="*/ f149 f65 1"/>
                <a:gd name="f186" fmla="*/ f150 f64 1"/>
                <a:gd name="f187" fmla="*/ f151 f65 1"/>
                <a:gd name="f188" fmla="*/ f152 f64 1"/>
                <a:gd name="f189" fmla="*/ f153 f65 1"/>
                <a:gd name="f190" fmla="*/ f154 f64 1"/>
                <a:gd name="f191" fmla="*/ f155 f65 1"/>
                <a:gd name="f192" fmla="*/ f156 f64 1"/>
                <a:gd name="f193" fmla="*/ f157 f65 1"/>
                <a:gd name="f194" fmla="*/ f158 f64 1"/>
                <a:gd name="f195" fmla="*/ f159 f65 1"/>
                <a:gd name="f196" fmla="*/ f160 f64 1"/>
                <a:gd name="f197" fmla="*/ f161 f65 1"/>
                <a:gd name="f198" fmla="*/ f162 f64 1"/>
                <a:gd name="f199" fmla="*/ f163 f65 1"/>
                <a:gd name="f200" fmla="*/ f164 f64 1"/>
                <a:gd name="f201" fmla="*/ f165 f65 1"/>
                <a:gd name="f202" fmla="*/ f166 f64 1"/>
                <a:gd name="f203" fmla="*/ f167 f65 1"/>
                <a:gd name="f204" fmla="*/ f168 f64 1"/>
                <a:gd name="f205" fmla="*/ f169 f64 1"/>
                <a:gd name="f206" fmla="*/ f170 f64 1"/>
                <a:gd name="f207" fmla="*/ f171 f65 1"/>
                <a:gd name="f208" fmla="*/ f172 f64 1"/>
                <a:gd name="f209" fmla="*/ f173 f65 1"/>
                <a:gd name="f210" fmla="*/ f174 f65 1"/>
                <a:gd name="f211" fmla="*/ f1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7">
                  <a:pos x="f180" y="f181"/>
                </a:cxn>
                <a:cxn ang="f107">
                  <a:pos x="f182" y="f183"/>
                </a:cxn>
                <a:cxn ang="f107">
                  <a:pos x="f184" y="f185"/>
                </a:cxn>
                <a:cxn ang="f107">
                  <a:pos x="f186" y="f187"/>
                </a:cxn>
                <a:cxn ang="f107">
                  <a:pos x="f188" y="f189"/>
                </a:cxn>
                <a:cxn ang="f107">
                  <a:pos x="f190" y="f191"/>
                </a:cxn>
                <a:cxn ang="f107">
                  <a:pos x="f192" y="f193"/>
                </a:cxn>
                <a:cxn ang="f107">
                  <a:pos x="f194" y="f195"/>
                </a:cxn>
                <a:cxn ang="f107">
                  <a:pos x="f196" y="f197"/>
                </a:cxn>
                <a:cxn ang="f107">
                  <a:pos x="f198" y="f199"/>
                </a:cxn>
                <a:cxn ang="f107">
                  <a:pos x="f200" y="f201"/>
                </a:cxn>
                <a:cxn ang="f107">
                  <a:pos x="f202" y="f203"/>
                </a:cxn>
                <a:cxn ang="f107">
                  <a:pos x="f204" y="f203"/>
                </a:cxn>
                <a:cxn ang="f107">
                  <a:pos x="f205" y="f201"/>
                </a:cxn>
                <a:cxn ang="f107">
                  <a:pos x="f206" y="f207"/>
                </a:cxn>
                <a:cxn ang="f107">
                  <a:pos x="f208" y="f209"/>
                </a:cxn>
                <a:cxn ang="f107">
                  <a:pos x="f205" y="f210"/>
                </a:cxn>
                <a:cxn ang="f107">
                  <a:pos x="f182" y="f211"/>
                </a:cxn>
                <a:cxn ang="f107">
                  <a:pos x="f180" y="f181"/>
                </a:cxn>
              </a:cxnLst>
              <a:rect l="f176" t="f179" r="f177" b="f178"/>
              <a:pathLst>
                <a:path w="72" h="79">
                  <a:moveTo>
                    <a:pt x="f6" y="f8"/>
                  </a:moveTo>
                  <a:cubicBezTo>
                    <a:pt x="f9" y="f10"/>
                    <a:pt x="f9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19"/>
                    <a:pt x="f23" y="f6"/>
                  </a:cubicBezTo>
                  <a:cubicBezTo>
                    <a:pt x="f24" y="f7"/>
                    <a:pt x="f25" y="f26"/>
                    <a:pt x="f27" y="f12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5" y="f23"/>
                    <a:pt x="f34" y="f36"/>
                  </a:cubicBezTo>
                  <a:cubicBezTo>
                    <a:pt x="f34" y="f37"/>
                    <a:pt x="f34" y="f38"/>
                    <a:pt x="f39" y="f38"/>
                  </a:cubicBezTo>
                  <a:cubicBezTo>
                    <a:pt x="f30" y="f24"/>
                    <a:pt x="f30" y="f40"/>
                    <a:pt x="f28" y="f27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4"/>
                    <a:pt x="f47" y="f48"/>
                  </a:cubicBezTo>
                  <a:cubicBezTo>
                    <a:pt x="f38" y="f5"/>
                    <a:pt x="f49" y="f39"/>
                    <a:pt x="f35" y="f50"/>
                  </a:cubicBezTo>
                  <a:cubicBezTo>
                    <a:pt x="f20" y="f50"/>
                    <a:pt x="f51" y="f50"/>
                    <a:pt x="f51" y="f50"/>
                  </a:cubicBezTo>
                  <a:cubicBezTo>
                    <a:pt x="f10" y="f5"/>
                    <a:pt x="f52" y="f50"/>
                    <a:pt x="f53" y="f48"/>
                  </a:cubicBezTo>
                  <a:cubicBezTo>
                    <a:pt x="f11" y="f42"/>
                    <a:pt x="f11" y="f43"/>
                    <a:pt x="f31" y="f45"/>
                  </a:cubicBezTo>
                  <a:cubicBezTo>
                    <a:pt x="f31" y="f46"/>
                    <a:pt x="f54" y="f47"/>
                    <a:pt x="f54" y="f55"/>
                  </a:cubicBezTo>
                  <a:cubicBezTo>
                    <a:pt x="f56" y="f24"/>
                    <a:pt x="f54" y="f57"/>
                    <a:pt x="f53" y="f37"/>
                  </a:cubicBezTo>
                  <a:cubicBezTo>
                    <a:pt x="f58" y="f24"/>
                    <a:pt x="f59" y="f60"/>
                    <a:pt x="f12" y="f61"/>
                  </a:cubicBezTo>
                  <a:cubicBezTo>
                    <a:pt x="f9" y="f20"/>
                    <a:pt x="f62" y="f35"/>
                    <a:pt x="f6" y="f8"/>
                  </a:cubicBezTo>
                  <a:close/>
                </a:path>
              </a:pathLst>
            </a:custGeom>
            <a:solidFill>
              <a:srgbClr val="6EB5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6" name="Freeform 928">
              <a:extLst>
                <a:ext uri="{FF2B5EF4-FFF2-40B4-BE49-F238E27FC236}">
                  <a16:creationId xmlns:a16="http://schemas.microsoft.com/office/drawing/2014/main" id="{38DD18A2-8B44-BAA1-E70F-0DA3ABEB1A39}"/>
                </a:ext>
              </a:extLst>
            </p:cNvPr>
            <p:cNvSpPr/>
            <p:nvPr/>
          </p:nvSpPr>
          <p:spPr>
            <a:xfrm>
              <a:off x="5973766" y="4619631"/>
              <a:ext cx="168277" cy="1889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0"/>
                <a:gd name="f7" fmla="val 79"/>
                <a:gd name="f8" fmla="val 65"/>
                <a:gd name="f9" fmla="val 14"/>
                <a:gd name="f10" fmla="val 64"/>
                <a:gd name="f11" fmla="val 22"/>
                <a:gd name="f12" fmla="val 67"/>
                <a:gd name="f13" fmla="val 29"/>
                <a:gd name="f14" fmla="val 69"/>
                <a:gd name="f15" fmla="val 36"/>
                <a:gd name="f16" fmla="val 45"/>
                <a:gd name="f17" fmla="val 53"/>
                <a:gd name="f18" fmla="val 57"/>
                <a:gd name="f19" fmla="val 56"/>
                <a:gd name="f20" fmla="val 58"/>
                <a:gd name="f21" fmla="val 52"/>
                <a:gd name="f22" fmla="val 61"/>
                <a:gd name="f23" fmla="val 51"/>
                <a:gd name="f24" fmla="val 48"/>
                <a:gd name="f25" fmla="val 37"/>
                <a:gd name="f26" fmla="val 78"/>
                <a:gd name="f27" fmla="val 24"/>
                <a:gd name="f28" fmla="val 18"/>
                <a:gd name="f29" fmla="val 62"/>
                <a:gd name="f30" fmla="val 11"/>
                <a:gd name="f31" fmla="val 60"/>
                <a:gd name="f32" fmla="val 6"/>
                <a:gd name="f33" fmla="val 3"/>
                <a:gd name="f34" fmla="val 54"/>
                <a:gd name="f35" fmla="val 1"/>
                <a:gd name="f36" fmla="val 49"/>
                <a:gd name="f37" fmla="val 47"/>
                <a:gd name="f38" fmla="val 5"/>
                <a:gd name="f39" fmla="val 42"/>
                <a:gd name="f40" fmla="val 31"/>
                <a:gd name="f41" fmla="val 2"/>
                <a:gd name="f42" fmla="val 23"/>
                <a:gd name="f43" fmla="val 4"/>
                <a:gd name="f44" fmla="val 16"/>
                <a:gd name="f45" fmla="val 10"/>
                <a:gd name="f46" fmla="val 8"/>
                <a:gd name="f47" fmla="val 7"/>
                <a:gd name="f48" fmla="val 20"/>
                <a:gd name="f49" fmla="val 33"/>
                <a:gd name="f50" fmla="val 35"/>
                <a:gd name="f51" fmla="val 34"/>
                <a:gd name="f52" fmla="val 17"/>
                <a:gd name="f53" fmla="val 19"/>
                <a:gd name="f54" fmla="val 39"/>
                <a:gd name="f55" fmla="val 40"/>
                <a:gd name="f56" fmla="val 41"/>
                <a:gd name="f57" fmla="val 46"/>
                <a:gd name="f58" fmla="val 15"/>
                <a:gd name="f59" fmla="val 59"/>
                <a:gd name="f60" fmla="+- 0 0 -90"/>
                <a:gd name="f61" fmla="*/ f3 1 70"/>
                <a:gd name="f62" fmla="*/ f4 1 79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70"/>
                <a:gd name="f71" fmla="*/ f67 1 79"/>
                <a:gd name="f72" fmla="*/ 65 f68 1"/>
                <a:gd name="f73" fmla="*/ 14 f67 1"/>
                <a:gd name="f74" fmla="*/ 69 f68 1"/>
                <a:gd name="f75" fmla="*/ 36 f67 1"/>
                <a:gd name="f76" fmla="*/ 57 f68 1"/>
                <a:gd name="f77" fmla="*/ 56 f67 1"/>
                <a:gd name="f78" fmla="*/ 51 f68 1"/>
                <a:gd name="f79" fmla="*/ 64 f67 1"/>
                <a:gd name="f80" fmla="*/ 29 f68 1"/>
                <a:gd name="f81" fmla="*/ 70 f67 1"/>
                <a:gd name="f82" fmla="*/ 11 f68 1"/>
                <a:gd name="f83" fmla="*/ 60 f67 1"/>
                <a:gd name="f84" fmla="*/ 1 f68 1"/>
                <a:gd name="f85" fmla="*/ 49 f67 1"/>
                <a:gd name="f86" fmla="*/ 0 f68 1"/>
                <a:gd name="f87" fmla="*/ 47 f67 1"/>
                <a:gd name="f88" fmla="*/ 31 f67 1"/>
                <a:gd name="f89" fmla="*/ 10 f68 1"/>
                <a:gd name="f90" fmla="*/ 11 f67 1"/>
                <a:gd name="f91" fmla="*/ 20 f68 1"/>
                <a:gd name="f92" fmla="*/ 2 f67 1"/>
                <a:gd name="f93" fmla="*/ 31 f68 1"/>
                <a:gd name="f94" fmla="*/ 4 f67 1"/>
                <a:gd name="f95" fmla="*/ 34 f68 1"/>
                <a:gd name="f96" fmla="*/ 37 f68 1"/>
                <a:gd name="f97" fmla="*/ 19 f67 1"/>
                <a:gd name="f98" fmla="*/ 41 f68 1"/>
                <a:gd name="f99" fmla="*/ 17 f67 1"/>
                <a:gd name="f100" fmla="*/ 48 f68 1"/>
                <a:gd name="f101" fmla="*/ 59 f68 1"/>
                <a:gd name="f102" fmla="+- f69 0 f1"/>
                <a:gd name="f103" fmla="*/ f72 1 70"/>
                <a:gd name="f104" fmla="*/ f73 1 79"/>
                <a:gd name="f105" fmla="*/ f74 1 70"/>
                <a:gd name="f106" fmla="*/ f75 1 79"/>
                <a:gd name="f107" fmla="*/ f76 1 70"/>
                <a:gd name="f108" fmla="*/ f77 1 79"/>
                <a:gd name="f109" fmla="*/ f78 1 70"/>
                <a:gd name="f110" fmla="*/ f79 1 79"/>
                <a:gd name="f111" fmla="*/ f80 1 70"/>
                <a:gd name="f112" fmla="*/ f81 1 79"/>
                <a:gd name="f113" fmla="*/ f82 1 70"/>
                <a:gd name="f114" fmla="*/ f83 1 79"/>
                <a:gd name="f115" fmla="*/ f84 1 70"/>
                <a:gd name="f116" fmla="*/ f85 1 79"/>
                <a:gd name="f117" fmla="*/ f86 1 70"/>
                <a:gd name="f118" fmla="*/ f87 1 79"/>
                <a:gd name="f119" fmla="*/ f88 1 79"/>
                <a:gd name="f120" fmla="*/ f89 1 70"/>
                <a:gd name="f121" fmla="*/ f90 1 79"/>
                <a:gd name="f122" fmla="*/ f91 1 70"/>
                <a:gd name="f123" fmla="*/ f92 1 79"/>
                <a:gd name="f124" fmla="*/ f93 1 70"/>
                <a:gd name="f125" fmla="*/ f94 1 79"/>
                <a:gd name="f126" fmla="*/ f95 1 70"/>
                <a:gd name="f127" fmla="*/ f96 1 70"/>
                <a:gd name="f128" fmla="*/ f97 1 79"/>
                <a:gd name="f129" fmla="*/ f98 1 70"/>
                <a:gd name="f130" fmla="*/ f99 1 79"/>
                <a:gd name="f131" fmla="*/ f100 1 70"/>
                <a:gd name="f132" fmla="*/ f101 1 70"/>
                <a:gd name="f133" fmla="*/ 0 1 f70"/>
                <a:gd name="f134" fmla="*/ f64 1 f70"/>
                <a:gd name="f135" fmla="*/ 0 1 f71"/>
                <a:gd name="f136" fmla="*/ f65 1 f71"/>
                <a:gd name="f137" fmla="*/ f103 1 f70"/>
                <a:gd name="f138" fmla="*/ f104 1 f71"/>
                <a:gd name="f139" fmla="*/ f105 1 f70"/>
                <a:gd name="f140" fmla="*/ f106 1 f71"/>
                <a:gd name="f141" fmla="*/ f107 1 f70"/>
                <a:gd name="f142" fmla="*/ f108 1 f71"/>
                <a:gd name="f143" fmla="*/ f109 1 f70"/>
                <a:gd name="f144" fmla="*/ f110 1 f71"/>
                <a:gd name="f145" fmla="*/ f111 1 f70"/>
                <a:gd name="f146" fmla="*/ f112 1 f71"/>
                <a:gd name="f147" fmla="*/ f113 1 f70"/>
                <a:gd name="f148" fmla="*/ f114 1 f71"/>
                <a:gd name="f149" fmla="*/ f115 1 f70"/>
                <a:gd name="f150" fmla="*/ f116 1 f71"/>
                <a:gd name="f151" fmla="*/ f117 1 f70"/>
                <a:gd name="f152" fmla="*/ f118 1 f71"/>
                <a:gd name="f153" fmla="*/ f119 1 f71"/>
                <a:gd name="f154" fmla="*/ f120 1 f70"/>
                <a:gd name="f155" fmla="*/ f121 1 f71"/>
                <a:gd name="f156" fmla="*/ f122 1 f70"/>
                <a:gd name="f157" fmla="*/ f123 1 f71"/>
                <a:gd name="f158" fmla="*/ f124 1 f70"/>
                <a:gd name="f159" fmla="*/ f125 1 f71"/>
                <a:gd name="f160" fmla="*/ f126 1 f70"/>
                <a:gd name="f161" fmla="*/ f127 1 f70"/>
                <a:gd name="f162" fmla="*/ f128 1 f71"/>
                <a:gd name="f163" fmla="*/ f129 1 f70"/>
                <a:gd name="f164" fmla="*/ f130 1 f71"/>
                <a:gd name="f165" fmla="*/ f131 1 f70"/>
                <a:gd name="f166" fmla="*/ f132 1 f70"/>
                <a:gd name="f167" fmla="*/ f133 f61 1"/>
                <a:gd name="f168" fmla="*/ f134 f61 1"/>
                <a:gd name="f169" fmla="*/ f136 f62 1"/>
                <a:gd name="f170" fmla="*/ f135 f62 1"/>
                <a:gd name="f171" fmla="*/ f137 f61 1"/>
                <a:gd name="f172" fmla="*/ f138 f62 1"/>
                <a:gd name="f173" fmla="*/ f139 f61 1"/>
                <a:gd name="f174" fmla="*/ f140 f62 1"/>
                <a:gd name="f175" fmla="*/ f141 f61 1"/>
                <a:gd name="f176" fmla="*/ f142 f62 1"/>
                <a:gd name="f177" fmla="*/ f143 f61 1"/>
                <a:gd name="f178" fmla="*/ f144 f62 1"/>
                <a:gd name="f179" fmla="*/ f145 f61 1"/>
                <a:gd name="f180" fmla="*/ f146 f62 1"/>
                <a:gd name="f181" fmla="*/ f147 f61 1"/>
                <a:gd name="f182" fmla="*/ f148 f62 1"/>
                <a:gd name="f183" fmla="*/ f149 f61 1"/>
                <a:gd name="f184" fmla="*/ f150 f62 1"/>
                <a:gd name="f185" fmla="*/ f151 f61 1"/>
                <a:gd name="f186" fmla="*/ f152 f62 1"/>
                <a:gd name="f187" fmla="*/ f153 f62 1"/>
                <a:gd name="f188" fmla="*/ f154 f61 1"/>
                <a:gd name="f189" fmla="*/ f155 f62 1"/>
                <a:gd name="f190" fmla="*/ f156 f61 1"/>
                <a:gd name="f191" fmla="*/ f157 f62 1"/>
                <a:gd name="f192" fmla="*/ f158 f61 1"/>
                <a:gd name="f193" fmla="*/ f159 f62 1"/>
                <a:gd name="f194" fmla="*/ f160 f61 1"/>
                <a:gd name="f195" fmla="*/ f161 f61 1"/>
                <a:gd name="f196" fmla="*/ f162 f62 1"/>
                <a:gd name="f197" fmla="*/ f163 f61 1"/>
                <a:gd name="f198" fmla="*/ f164 f62 1"/>
                <a:gd name="f199" fmla="*/ f165 f61 1"/>
                <a:gd name="f200" fmla="*/ f166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71" y="f172"/>
                </a:cxn>
                <a:cxn ang="f102">
                  <a:pos x="f173" y="f174"/>
                </a:cxn>
                <a:cxn ang="f102">
                  <a:pos x="f175" y="f176"/>
                </a:cxn>
                <a:cxn ang="f102">
                  <a:pos x="f177" y="f178"/>
                </a:cxn>
                <a:cxn ang="f102">
                  <a:pos x="f179" y="f180"/>
                </a:cxn>
                <a:cxn ang="f102">
                  <a:pos x="f181" y="f182"/>
                </a:cxn>
                <a:cxn ang="f102">
                  <a:pos x="f183" y="f184"/>
                </a:cxn>
                <a:cxn ang="f102">
                  <a:pos x="f185" y="f186"/>
                </a:cxn>
                <a:cxn ang="f102">
                  <a:pos x="f183" y="f187"/>
                </a:cxn>
                <a:cxn ang="f102">
                  <a:pos x="f188" y="f189"/>
                </a:cxn>
                <a:cxn ang="f102">
                  <a:pos x="f190" y="f191"/>
                </a:cxn>
                <a:cxn ang="f102">
                  <a:pos x="f192" y="f193"/>
                </a:cxn>
                <a:cxn ang="f102">
                  <a:pos x="f194" y="f172"/>
                </a:cxn>
                <a:cxn ang="f102">
                  <a:pos x="f195" y="f196"/>
                </a:cxn>
                <a:cxn ang="f102">
                  <a:pos x="f197" y="f198"/>
                </a:cxn>
                <a:cxn ang="f102">
                  <a:pos x="f199" y="f172"/>
                </a:cxn>
                <a:cxn ang="f102">
                  <a:pos x="f200" y="f198"/>
                </a:cxn>
                <a:cxn ang="f102">
                  <a:pos x="f171" y="f172"/>
                </a:cxn>
              </a:cxnLst>
              <a:rect l="f167" t="f170" r="f168" b="f169"/>
              <a:pathLst>
                <a:path w="70" h="7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6" y="f16"/>
                    <a:pt x="f8" y="f17"/>
                    <a:pt x="f18" y="f19"/>
                  </a:cubicBezTo>
                  <a:cubicBezTo>
                    <a:pt x="f17" y="f20"/>
                    <a:pt x="f21" y="f22"/>
                    <a:pt x="f23" y="f10"/>
                  </a:cubicBezTo>
                  <a:cubicBezTo>
                    <a:pt x="f24" y="f7"/>
                    <a:pt x="f25" y="f26"/>
                    <a:pt x="f13" y="f6"/>
                  </a:cubicBezTo>
                  <a:cubicBezTo>
                    <a:pt x="f27" y="f8"/>
                    <a:pt x="f28" y="f29"/>
                    <a:pt x="f30" y="f31"/>
                  </a:cubicBezTo>
                  <a:cubicBezTo>
                    <a:pt x="f32" y="f20"/>
                    <a:pt x="f33" y="f34"/>
                    <a:pt x="f35" y="f36"/>
                  </a:cubicBezTo>
                  <a:cubicBezTo>
                    <a:pt x="f5" y="f36"/>
                    <a:pt x="f5" y="f24"/>
                    <a:pt x="f5" y="f37"/>
                  </a:cubicBezTo>
                  <a:cubicBezTo>
                    <a:pt x="f38" y="f39"/>
                    <a:pt x="f5" y="f15"/>
                    <a:pt x="f35" y="f40"/>
                  </a:cubicBezTo>
                  <a:cubicBezTo>
                    <a:pt x="f41" y="f42"/>
                    <a:pt x="f43" y="f44"/>
                    <a:pt x="f45" y="f30"/>
                  </a:cubicBezTo>
                  <a:cubicBezTo>
                    <a:pt x="f9" y="f46"/>
                    <a:pt x="f28" y="f47"/>
                    <a:pt x="f48" y="f41"/>
                  </a:cubicBezTo>
                  <a:cubicBezTo>
                    <a:pt x="f11" y="f5"/>
                    <a:pt x="f13" y="f35"/>
                    <a:pt x="f40" y="f43"/>
                  </a:cubicBezTo>
                  <a:cubicBezTo>
                    <a:pt x="f49" y="f47"/>
                    <a:pt x="f50" y="f45"/>
                    <a:pt x="f51" y="f9"/>
                  </a:cubicBezTo>
                  <a:cubicBezTo>
                    <a:pt x="f49" y="f52"/>
                    <a:pt x="f50" y="f28"/>
                    <a:pt x="f25" y="f53"/>
                  </a:cubicBezTo>
                  <a:cubicBezTo>
                    <a:pt x="f54" y="f48"/>
                    <a:pt x="f55" y="f53"/>
                    <a:pt x="f56" y="f52"/>
                  </a:cubicBezTo>
                  <a:cubicBezTo>
                    <a:pt x="f39" y="f9"/>
                    <a:pt x="f57" y="f9"/>
                    <a:pt x="f24" y="f9"/>
                  </a:cubicBezTo>
                  <a:cubicBezTo>
                    <a:pt x="f21" y="f58"/>
                    <a:pt x="f19" y="f9"/>
                    <a:pt x="f59" y="f52"/>
                  </a:cubicBezTo>
                  <a:cubicBezTo>
                    <a:pt x="f22" y="f53"/>
                    <a:pt x="f29" y="f58"/>
                    <a:pt x="f8" y="f9"/>
                  </a:cubicBezTo>
                  <a:close/>
                </a:path>
              </a:pathLst>
            </a:custGeom>
            <a:solidFill>
              <a:srgbClr val="CD171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7" name="Freeform 929">
              <a:extLst>
                <a:ext uri="{FF2B5EF4-FFF2-40B4-BE49-F238E27FC236}">
                  <a16:creationId xmlns:a16="http://schemas.microsoft.com/office/drawing/2014/main" id="{38A6998C-7451-7830-78FF-52AD300A69F9}"/>
                </a:ext>
              </a:extLst>
            </p:cNvPr>
            <p:cNvSpPr/>
            <p:nvPr/>
          </p:nvSpPr>
          <p:spPr>
            <a:xfrm>
              <a:off x="6151561" y="4737104"/>
              <a:ext cx="39684" cy="1190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50"/>
                <a:gd name="f8" fmla="val 13"/>
                <a:gd name="f9" fmla="val 16"/>
                <a:gd name="f10" fmla="val 14"/>
                <a:gd name="f11" fmla="val 23"/>
                <a:gd name="f12" fmla="val 31"/>
                <a:gd name="f13" fmla="val 15"/>
                <a:gd name="f14" fmla="val 39"/>
                <a:gd name="f15" fmla="val 44"/>
                <a:gd name="f16" fmla="val 46"/>
                <a:gd name="f17" fmla="val 11"/>
                <a:gd name="f18" fmla="val 47"/>
                <a:gd name="f19" fmla="val 10"/>
                <a:gd name="f20" fmla="val 48"/>
                <a:gd name="f21" fmla="val 8"/>
                <a:gd name="f22" fmla="val 7"/>
                <a:gd name="f23" fmla="val 6"/>
                <a:gd name="f24" fmla="val 4"/>
                <a:gd name="f25" fmla="val 41"/>
                <a:gd name="f26" fmla="val 38"/>
                <a:gd name="f27" fmla="val 9"/>
                <a:gd name="f28" fmla="val 36"/>
                <a:gd name="f29" fmla="val 34"/>
                <a:gd name="f30" fmla="val 32"/>
                <a:gd name="f31" fmla="val 5"/>
                <a:gd name="f32" fmla="val 22"/>
                <a:gd name="f33" fmla="val 2"/>
                <a:gd name="f34" fmla="val 3"/>
                <a:gd name="f35" fmla="val 1"/>
                <a:gd name="f36" fmla="val 12"/>
                <a:gd name="f37" fmla="+- 0 0 -90"/>
                <a:gd name="f38" fmla="*/ f3 1 17"/>
                <a:gd name="f39" fmla="*/ f4 1 50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7"/>
                <a:gd name="f48" fmla="*/ f44 1 50"/>
                <a:gd name="f49" fmla="*/ 13 f45 1"/>
                <a:gd name="f50" fmla="*/ 16 f44 1"/>
                <a:gd name="f51" fmla="*/ 15 f45 1"/>
                <a:gd name="f52" fmla="*/ 39 f44 1"/>
                <a:gd name="f53" fmla="*/ 11 f45 1"/>
                <a:gd name="f54" fmla="*/ 47 f44 1"/>
                <a:gd name="f55" fmla="*/ 7 f45 1"/>
                <a:gd name="f56" fmla="*/ 38 f44 1"/>
                <a:gd name="f57" fmla="*/ 6 f45 1"/>
                <a:gd name="f58" fmla="*/ 32 f44 1"/>
                <a:gd name="f59" fmla="*/ 5 f45 1"/>
                <a:gd name="f60" fmla="*/ 31 f44 1"/>
                <a:gd name="f61" fmla="*/ 2 f45 1"/>
                <a:gd name="f62" fmla="*/ 5 f44 1"/>
                <a:gd name="f63" fmla="*/ 1 f44 1"/>
                <a:gd name="f64" fmla="*/ 12 f45 1"/>
                <a:gd name="f65" fmla="*/ 4 f44 1"/>
                <a:gd name="f66" fmla="+- f46 0 f1"/>
                <a:gd name="f67" fmla="*/ f49 1 17"/>
                <a:gd name="f68" fmla="*/ f50 1 50"/>
                <a:gd name="f69" fmla="*/ f51 1 17"/>
                <a:gd name="f70" fmla="*/ f52 1 50"/>
                <a:gd name="f71" fmla="*/ f53 1 17"/>
                <a:gd name="f72" fmla="*/ f54 1 50"/>
                <a:gd name="f73" fmla="*/ f55 1 17"/>
                <a:gd name="f74" fmla="*/ f56 1 50"/>
                <a:gd name="f75" fmla="*/ f57 1 17"/>
                <a:gd name="f76" fmla="*/ f58 1 50"/>
                <a:gd name="f77" fmla="*/ f59 1 17"/>
                <a:gd name="f78" fmla="*/ f60 1 50"/>
                <a:gd name="f79" fmla="*/ f61 1 17"/>
                <a:gd name="f80" fmla="*/ f62 1 50"/>
                <a:gd name="f81" fmla="*/ f63 1 50"/>
                <a:gd name="f82" fmla="*/ f64 1 17"/>
                <a:gd name="f83" fmla="*/ f65 1 50"/>
                <a:gd name="f84" fmla="*/ 0 1 f47"/>
                <a:gd name="f85" fmla="*/ f41 1 f47"/>
                <a:gd name="f86" fmla="*/ 0 1 f48"/>
                <a:gd name="f87" fmla="*/ f42 1 f48"/>
                <a:gd name="f88" fmla="*/ f67 1 f47"/>
                <a:gd name="f89" fmla="*/ f68 1 f48"/>
                <a:gd name="f90" fmla="*/ f69 1 f47"/>
                <a:gd name="f91" fmla="*/ f70 1 f48"/>
                <a:gd name="f92" fmla="*/ f71 1 f47"/>
                <a:gd name="f93" fmla="*/ f72 1 f48"/>
                <a:gd name="f94" fmla="*/ f73 1 f47"/>
                <a:gd name="f95" fmla="*/ f74 1 f48"/>
                <a:gd name="f96" fmla="*/ f75 1 f47"/>
                <a:gd name="f97" fmla="*/ f76 1 f48"/>
                <a:gd name="f98" fmla="*/ f77 1 f47"/>
                <a:gd name="f99" fmla="*/ f78 1 f48"/>
                <a:gd name="f100" fmla="*/ f79 1 f47"/>
                <a:gd name="f101" fmla="*/ f80 1 f48"/>
                <a:gd name="f102" fmla="*/ f81 1 f48"/>
                <a:gd name="f103" fmla="*/ f82 1 f47"/>
                <a:gd name="f104" fmla="*/ f83 1 f48"/>
                <a:gd name="f105" fmla="*/ f84 f38 1"/>
                <a:gd name="f106" fmla="*/ f85 f38 1"/>
                <a:gd name="f107" fmla="*/ f87 f39 1"/>
                <a:gd name="f108" fmla="*/ f86 f39 1"/>
                <a:gd name="f109" fmla="*/ f88 f38 1"/>
                <a:gd name="f110" fmla="*/ f89 f39 1"/>
                <a:gd name="f111" fmla="*/ f90 f38 1"/>
                <a:gd name="f112" fmla="*/ f91 f39 1"/>
                <a:gd name="f113" fmla="*/ f92 f38 1"/>
                <a:gd name="f114" fmla="*/ f93 f39 1"/>
                <a:gd name="f115" fmla="*/ f94 f38 1"/>
                <a:gd name="f116" fmla="*/ f95 f39 1"/>
                <a:gd name="f117" fmla="*/ f96 f38 1"/>
                <a:gd name="f118" fmla="*/ f97 f39 1"/>
                <a:gd name="f119" fmla="*/ f98 f38 1"/>
                <a:gd name="f120" fmla="*/ f99 f39 1"/>
                <a:gd name="f121" fmla="*/ f100 f38 1"/>
                <a:gd name="f122" fmla="*/ f101 f39 1"/>
                <a:gd name="f123" fmla="*/ f102 f39 1"/>
                <a:gd name="f124" fmla="*/ f103 f38 1"/>
                <a:gd name="f125" fmla="*/ f104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6">
                  <a:pos x="f109" y="f110"/>
                </a:cxn>
                <a:cxn ang="f66">
                  <a:pos x="f111" y="f112"/>
                </a:cxn>
                <a:cxn ang="f66">
                  <a:pos x="f113" y="f114"/>
                </a:cxn>
                <a:cxn ang="f66">
                  <a:pos x="f115" y="f114"/>
                </a:cxn>
                <a:cxn ang="f66">
                  <a:pos x="f115" y="f116"/>
                </a:cxn>
                <a:cxn ang="f66">
                  <a:pos x="f117" y="f118"/>
                </a:cxn>
                <a:cxn ang="f66">
                  <a:pos x="f119" y="f120"/>
                </a:cxn>
                <a:cxn ang="f66">
                  <a:pos x="f121" y="f122"/>
                </a:cxn>
                <a:cxn ang="f66">
                  <a:pos x="f115" y="f123"/>
                </a:cxn>
                <a:cxn ang="f66">
                  <a:pos x="f124" y="f125"/>
                </a:cxn>
                <a:cxn ang="f66">
                  <a:pos x="f109" y="f110"/>
                </a:cxn>
              </a:cxnLst>
              <a:rect l="f105" t="f108" r="f106" b="f107"/>
              <a:pathLst>
                <a:path w="17" h="50">
                  <a:moveTo>
                    <a:pt x="f8" y="f9"/>
                  </a:moveTo>
                  <a:cubicBezTo>
                    <a:pt x="f10" y="f11"/>
                    <a:pt x="f8" y="f12"/>
                    <a:pt x="f13" y="f14"/>
                  </a:cubicBezTo>
                  <a:cubicBezTo>
                    <a:pt x="f6" y="f15"/>
                    <a:pt x="f13" y="f16"/>
                    <a:pt x="f17" y="f18"/>
                  </a:cubicBezTo>
                  <a:cubicBezTo>
                    <a:pt x="f19" y="f20"/>
                    <a:pt x="f21" y="f7"/>
                    <a:pt x="f22" y="f18"/>
                  </a:cubicBezTo>
                  <a:cubicBezTo>
                    <a:pt x="f23" y="f15"/>
                    <a:pt x="f24" y="f25"/>
                    <a:pt x="f22" y="f26"/>
                  </a:cubicBezTo>
                  <a:cubicBezTo>
                    <a:pt x="f27" y="f28"/>
                    <a:pt x="f21" y="f29"/>
                    <a:pt x="f23" y="f30"/>
                  </a:cubicBezTo>
                  <a:cubicBezTo>
                    <a:pt x="f23" y="f30"/>
                    <a:pt x="f31" y="f30"/>
                    <a:pt x="f31" y="f12"/>
                  </a:cubicBezTo>
                  <a:cubicBezTo>
                    <a:pt x="f24" y="f32"/>
                    <a:pt x="f5" y="f10"/>
                    <a:pt x="f33" y="f31"/>
                  </a:cubicBezTo>
                  <a:cubicBezTo>
                    <a:pt x="f34" y="f33"/>
                    <a:pt x="f31" y="f35"/>
                    <a:pt x="f22" y="f35"/>
                  </a:cubicBezTo>
                  <a:cubicBezTo>
                    <a:pt x="f19" y="f5"/>
                    <a:pt x="f17" y="f33"/>
                    <a:pt x="f36" y="f24"/>
                  </a:cubicBezTo>
                  <a:cubicBezTo>
                    <a:pt x="f8" y="f21"/>
                    <a:pt x="f10" y="f17"/>
                    <a:pt x="f8" y="f9"/>
                  </a:cubicBezTo>
                  <a:close/>
                </a:path>
              </a:pathLst>
            </a:custGeom>
            <a:solidFill>
              <a:srgbClr val="4AA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8" name="Freeform 930">
              <a:extLst>
                <a:ext uri="{FF2B5EF4-FFF2-40B4-BE49-F238E27FC236}">
                  <a16:creationId xmlns:a16="http://schemas.microsoft.com/office/drawing/2014/main" id="{B9DF9EF2-A3D3-DFF5-0A53-E3CA016C9307}"/>
                </a:ext>
              </a:extLst>
            </p:cNvPr>
            <p:cNvSpPr/>
            <p:nvPr/>
          </p:nvSpPr>
          <p:spPr>
            <a:xfrm>
              <a:off x="5892795" y="4573591"/>
              <a:ext cx="80960" cy="9842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41"/>
                <a:gd name="f8" fmla="val 32"/>
                <a:gd name="f9" fmla="val 36"/>
                <a:gd name="f10" fmla="val 33"/>
                <a:gd name="f11" fmla="val 30"/>
                <a:gd name="f12" fmla="val 40"/>
                <a:gd name="f13" fmla="val 27"/>
                <a:gd name="f14" fmla="val 23"/>
                <a:gd name="f15" fmla="val 38"/>
                <a:gd name="f16" fmla="val 24"/>
                <a:gd name="f17" fmla="val 26"/>
                <a:gd name="f18" fmla="val 29"/>
                <a:gd name="f19" fmla="val 22"/>
                <a:gd name="f20" fmla="val 21"/>
                <a:gd name="f21" fmla="val 28"/>
                <a:gd name="f22" fmla="val 18"/>
                <a:gd name="f23" fmla="val 31"/>
                <a:gd name="f24" fmla="val 17"/>
                <a:gd name="f25" fmla="val 16"/>
                <a:gd name="f26" fmla="val 12"/>
                <a:gd name="f27" fmla="val 7"/>
                <a:gd name="f28" fmla="val 4"/>
                <a:gd name="f29" fmla="val 13"/>
                <a:gd name="f30" fmla="val 1"/>
                <a:gd name="f31" fmla="val 10"/>
                <a:gd name="f32" fmla="val 6"/>
                <a:gd name="f33" fmla="val 3"/>
                <a:gd name="f34" fmla="val 5"/>
                <a:gd name="f35" fmla="val 9"/>
                <a:gd name="f36" fmla="val 19"/>
                <a:gd name="f37" fmla="val 25"/>
                <a:gd name="f38" fmla="+- 0 0 -90"/>
                <a:gd name="f39" fmla="*/ f3 1 34"/>
                <a:gd name="f40" fmla="*/ f4 1 4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34"/>
                <a:gd name="f49" fmla="*/ f45 1 41"/>
                <a:gd name="f50" fmla="*/ 34 f46 1"/>
                <a:gd name="f51" fmla="*/ 34 f45 1"/>
                <a:gd name="f52" fmla="*/ 30 f46 1"/>
                <a:gd name="f53" fmla="*/ 40 f45 1"/>
                <a:gd name="f54" fmla="*/ 24 f46 1"/>
                <a:gd name="f55" fmla="*/ 33 f45 1"/>
                <a:gd name="f56" fmla="*/ 21 f46 1"/>
                <a:gd name="f57" fmla="*/ 28 f45 1"/>
                <a:gd name="f58" fmla="*/ 16 f46 1"/>
                <a:gd name="f59" fmla="*/ 26 f45 1"/>
                <a:gd name="f60" fmla="*/ 4 f46 1"/>
                <a:gd name="f61" fmla="*/ 13 f45 1"/>
                <a:gd name="f62" fmla="*/ 3 f45 1"/>
                <a:gd name="f63" fmla="*/ 12 f46 1"/>
                <a:gd name="f64" fmla="*/ 5 f45 1"/>
                <a:gd name="f65" fmla="*/ 22 f46 1"/>
                <a:gd name="f66" fmla="*/ 18 f45 1"/>
                <a:gd name="f67" fmla="*/ 32 f46 1"/>
                <a:gd name="f68" fmla="*/ 29 f45 1"/>
                <a:gd name="f69" fmla="+- f47 0 f1"/>
                <a:gd name="f70" fmla="*/ f50 1 34"/>
                <a:gd name="f71" fmla="*/ f51 1 41"/>
                <a:gd name="f72" fmla="*/ f52 1 34"/>
                <a:gd name="f73" fmla="*/ f53 1 41"/>
                <a:gd name="f74" fmla="*/ f54 1 34"/>
                <a:gd name="f75" fmla="*/ f55 1 41"/>
                <a:gd name="f76" fmla="*/ f56 1 34"/>
                <a:gd name="f77" fmla="*/ f57 1 41"/>
                <a:gd name="f78" fmla="*/ f58 1 34"/>
                <a:gd name="f79" fmla="*/ f59 1 41"/>
                <a:gd name="f80" fmla="*/ f60 1 34"/>
                <a:gd name="f81" fmla="*/ f61 1 41"/>
                <a:gd name="f82" fmla="*/ f62 1 41"/>
                <a:gd name="f83" fmla="*/ f63 1 34"/>
                <a:gd name="f84" fmla="*/ f64 1 41"/>
                <a:gd name="f85" fmla="*/ f65 1 34"/>
                <a:gd name="f86" fmla="*/ f66 1 41"/>
                <a:gd name="f87" fmla="*/ f67 1 34"/>
                <a:gd name="f88" fmla="*/ f68 1 41"/>
                <a:gd name="f89" fmla="*/ 0 1 f48"/>
                <a:gd name="f90" fmla="*/ f42 1 f48"/>
                <a:gd name="f91" fmla="*/ 0 1 f49"/>
                <a:gd name="f92" fmla="*/ f43 1 f49"/>
                <a:gd name="f93" fmla="*/ f70 1 f48"/>
                <a:gd name="f94" fmla="*/ f71 1 f49"/>
                <a:gd name="f95" fmla="*/ f72 1 f48"/>
                <a:gd name="f96" fmla="*/ f73 1 f49"/>
                <a:gd name="f97" fmla="*/ f74 1 f48"/>
                <a:gd name="f98" fmla="*/ f75 1 f49"/>
                <a:gd name="f99" fmla="*/ f76 1 f48"/>
                <a:gd name="f100" fmla="*/ f77 1 f49"/>
                <a:gd name="f101" fmla="*/ f78 1 f48"/>
                <a:gd name="f102" fmla="*/ f79 1 f49"/>
                <a:gd name="f103" fmla="*/ f80 1 f48"/>
                <a:gd name="f104" fmla="*/ f81 1 f49"/>
                <a:gd name="f105" fmla="*/ f82 1 f49"/>
                <a:gd name="f106" fmla="*/ f83 1 f48"/>
                <a:gd name="f107" fmla="*/ f84 1 f49"/>
                <a:gd name="f108" fmla="*/ f85 1 f48"/>
                <a:gd name="f109" fmla="*/ f86 1 f49"/>
                <a:gd name="f110" fmla="*/ f87 1 f48"/>
                <a:gd name="f111" fmla="*/ f88 1 f49"/>
                <a:gd name="f112" fmla="*/ f89 f39 1"/>
                <a:gd name="f113" fmla="*/ f90 f39 1"/>
                <a:gd name="f114" fmla="*/ f92 f40 1"/>
                <a:gd name="f115" fmla="*/ f91 f40 1"/>
                <a:gd name="f116" fmla="*/ f93 f39 1"/>
                <a:gd name="f117" fmla="*/ f94 f40 1"/>
                <a:gd name="f118" fmla="*/ f95 f39 1"/>
                <a:gd name="f119" fmla="*/ f96 f40 1"/>
                <a:gd name="f120" fmla="*/ f97 f39 1"/>
                <a:gd name="f121" fmla="*/ f98 f40 1"/>
                <a:gd name="f122" fmla="*/ f99 f39 1"/>
                <a:gd name="f123" fmla="*/ f100 f40 1"/>
                <a:gd name="f124" fmla="*/ f101 f39 1"/>
                <a:gd name="f125" fmla="*/ f102 f40 1"/>
                <a:gd name="f126" fmla="*/ f103 f39 1"/>
                <a:gd name="f127" fmla="*/ f104 f40 1"/>
                <a:gd name="f128" fmla="*/ f105 f40 1"/>
                <a:gd name="f129" fmla="*/ f106 f39 1"/>
                <a:gd name="f130" fmla="*/ f107 f40 1"/>
                <a:gd name="f131" fmla="*/ f108 f39 1"/>
                <a:gd name="f132" fmla="*/ f109 f40 1"/>
                <a:gd name="f133" fmla="*/ f110 f39 1"/>
                <a:gd name="f134" fmla="*/ f111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6" y="f117"/>
                </a:cxn>
                <a:cxn ang="f69">
                  <a:pos x="f118" y="f119"/>
                </a:cxn>
                <a:cxn ang="f69">
                  <a:pos x="f120" y="f121"/>
                </a:cxn>
                <a:cxn ang="f69">
                  <a:pos x="f122" y="f123"/>
                </a:cxn>
                <a:cxn ang="f69">
                  <a:pos x="f124" y="f125"/>
                </a:cxn>
                <a:cxn ang="f69">
                  <a:pos x="f126" y="f127"/>
                </a:cxn>
                <a:cxn ang="f69">
                  <a:pos x="f126" y="f128"/>
                </a:cxn>
                <a:cxn ang="f69">
                  <a:pos x="f129" y="f130"/>
                </a:cxn>
                <a:cxn ang="f69">
                  <a:pos x="f131" y="f132"/>
                </a:cxn>
                <a:cxn ang="f69">
                  <a:pos x="f133" y="f134"/>
                </a:cxn>
                <a:cxn ang="f69">
                  <a:pos x="f116" y="f117"/>
                </a:cxn>
              </a:cxnLst>
              <a:rect l="f112" t="f115" r="f113" b="f114"/>
              <a:pathLst>
                <a:path w="34" h="41">
                  <a:moveTo>
                    <a:pt x="f6" y="f6"/>
                  </a:moveTo>
                  <a:cubicBezTo>
                    <a:pt x="f8" y="f9"/>
                    <a:pt x="f10" y="f7"/>
                    <a:pt x="f11" y="f12"/>
                  </a:cubicBezTo>
                  <a:cubicBezTo>
                    <a:pt x="f13" y="f12"/>
                    <a:pt x="f14" y="f15"/>
                    <a:pt x="f16" y="f10"/>
                  </a:cubicBezTo>
                  <a:cubicBezTo>
                    <a:pt x="f17" y="f18"/>
                    <a:pt x="f19" y="f11"/>
                    <a:pt x="f20" y="f21"/>
                  </a:cubicBezTo>
                  <a:cubicBezTo>
                    <a:pt x="f22" y="f23"/>
                    <a:pt x="f24" y="f21"/>
                    <a:pt x="f25" y="f17"/>
                  </a:cubicBezTo>
                  <a:cubicBezTo>
                    <a:pt x="f26" y="f19"/>
                    <a:pt x="f27" y="f22"/>
                    <a:pt x="f28" y="f29"/>
                  </a:cubicBezTo>
                  <a:cubicBezTo>
                    <a:pt x="f30" y="f31"/>
                    <a:pt x="f5" y="f32"/>
                    <a:pt x="f28" y="f33"/>
                  </a:cubicBezTo>
                  <a:cubicBezTo>
                    <a:pt x="f27" y="f5"/>
                    <a:pt x="f31" y="f33"/>
                    <a:pt x="f26" y="f34"/>
                  </a:cubicBezTo>
                  <a:cubicBezTo>
                    <a:pt x="f25" y="f35"/>
                    <a:pt x="f36" y="f29"/>
                    <a:pt x="f19" y="f22"/>
                  </a:cubicBezTo>
                  <a:cubicBezTo>
                    <a:pt x="f37" y="f19"/>
                    <a:pt x="f21" y="f17"/>
                    <a:pt x="f8" y="f18"/>
                  </a:cubicBezTo>
                  <a:cubicBezTo>
                    <a:pt x="f10" y="f11"/>
                    <a:pt x="f6" y="f8"/>
                    <a:pt x="f6" y="f6"/>
                  </a:cubicBezTo>
                  <a:close/>
                </a:path>
              </a:pathLst>
            </a:custGeom>
            <a:solidFill>
              <a:srgbClr val="DA16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9" name="Freeform 931">
              <a:extLst>
                <a:ext uri="{FF2B5EF4-FFF2-40B4-BE49-F238E27FC236}">
                  <a16:creationId xmlns:a16="http://schemas.microsoft.com/office/drawing/2014/main" id="{DB6FD6CD-B816-BC51-8642-7B4BD7C3E712}"/>
                </a:ext>
              </a:extLst>
            </p:cNvPr>
            <p:cNvSpPr/>
            <p:nvPr/>
          </p:nvSpPr>
          <p:spPr>
            <a:xfrm>
              <a:off x="6043617" y="4951411"/>
              <a:ext cx="76196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9"/>
                <a:gd name="f8" fmla="val 8"/>
                <a:gd name="f9" fmla="val 3"/>
                <a:gd name="f10" fmla="val 7"/>
                <a:gd name="f11" fmla="val 6"/>
                <a:gd name="f12" fmla="val 5"/>
                <a:gd name="f13" fmla="val 10"/>
                <a:gd name="f14" fmla="val 12"/>
                <a:gd name="f15" fmla="val 14"/>
                <a:gd name="f16" fmla="val 16"/>
                <a:gd name="f17" fmla="val 4"/>
                <a:gd name="f18" fmla="val 18"/>
                <a:gd name="f19" fmla="val 2"/>
                <a:gd name="f20" fmla="val 21"/>
                <a:gd name="f21" fmla="val 1"/>
                <a:gd name="f22" fmla="val 25"/>
                <a:gd name="f23" fmla="val 28"/>
                <a:gd name="f24" fmla="val 30"/>
                <a:gd name="f25" fmla="val 31"/>
                <a:gd name="f26" fmla="val 11"/>
                <a:gd name="f27" fmla="val 13"/>
                <a:gd name="f28" fmla="val 15"/>
                <a:gd name="f29" fmla="val 22"/>
                <a:gd name="f30" fmla="val 17"/>
                <a:gd name="f31" fmla="+- 0 0 -90"/>
                <a:gd name="f32" fmla="*/ f3 1 32"/>
                <a:gd name="f33" fmla="*/ f4 1 19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2"/>
                <a:gd name="f42" fmla="*/ f38 1 19"/>
                <a:gd name="f43" fmla="*/ 0 f39 1"/>
                <a:gd name="f44" fmla="*/ 8 f38 1"/>
                <a:gd name="f45" fmla="*/ 10 f39 1"/>
                <a:gd name="f46" fmla="*/ 6 f38 1"/>
                <a:gd name="f47" fmla="*/ 16 f39 1"/>
                <a:gd name="f48" fmla="*/ 4 f38 1"/>
                <a:gd name="f49" fmla="*/ 25 f39 1"/>
                <a:gd name="f50" fmla="*/ 0 f38 1"/>
                <a:gd name="f51" fmla="*/ 31 f39 1"/>
                <a:gd name="f52" fmla="*/ 5 f38 1"/>
                <a:gd name="f53" fmla="*/ 28 f39 1"/>
                <a:gd name="f54" fmla="*/ 13 f38 1"/>
                <a:gd name="f55" fmla="*/ 18 f39 1"/>
                <a:gd name="f56" fmla="*/ 15 f38 1"/>
                <a:gd name="f57" fmla="*/ 12 f39 1"/>
                <a:gd name="f58" fmla="*/ 16 f38 1"/>
                <a:gd name="f59" fmla="+- f40 0 f1"/>
                <a:gd name="f60" fmla="*/ f43 1 32"/>
                <a:gd name="f61" fmla="*/ f44 1 19"/>
                <a:gd name="f62" fmla="*/ f45 1 32"/>
                <a:gd name="f63" fmla="*/ f46 1 19"/>
                <a:gd name="f64" fmla="*/ f47 1 32"/>
                <a:gd name="f65" fmla="*/ f48 1 19"/>
                <a:gd name="f66" fmla="*/ f49 1 32"/>
                <a:gd name="f67" fmla="*/ f50 1 19"/>
                <a:gd name="f68" fmla="*/ f51 1 32"/>
                <a:gd name="f69" fmla="*/ f52 1 19"/>
                <a:gd name="f70" fmla="*/ f53 1 32"/>
                <a:gd name="f71" fmla="*/ f54 1 19"/>
                <a:gd name="f72" fmla="*/ f55 1 32"/>
                <a:gd name="f73" fmla="*/ f56 1 19"/>
                <a:gd name="f74" fmla="*/ f57 1 32"/>
                <a:gd name="f75" fmla="*/ f58 1 19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2"/>
                <a:gd name="f84" fmla="*/ f64 1 f41"/>
                <a:gd name="f85" fmla="*/ f65 1 f42"/>
                <a:gd name="f86" fmla="*/ f66 1 f41"/>
                <a:gd name="f87" fmla="*/ f67 1 f42"/>
                <a:gd name="f88" fmla="*/ f68 1 f41"/>
                <a:gd name="f89" fmla="*/ f69 1 f42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3 1"/>
                <a:gd name="f104" fmla="*/ f84 f32 1"/>
                <a:gd name="f105" fmla="*/ f85 f33 1"/>
                <a:gd name="f106" fmla="*/ f86 f32 1"/>
                <a:gd name="f107" fmla="*/ f87 f33 1"/>
                <a:gd name="f108" fmla="*/ f88 f32 1"/>
                <a:gd name="f109" fmla="*/ f89 f33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32" h="19">
                  <a:moveTo>
                    <a:pt x="f5" y="f8"/>
                  </a:moveTo>
                  <a:cubicBezTo>
                    <a:pt x="f9" y="f10"/>
                    <a:pt x="f11" y="f12"/>
                    <a:pt x="f13" y="f11"/>
                  </a:cubicBezTo>
                  <a:cubicBezTo>
                    <a:pt x="f14" y="f11"/>
                    <a:pt x="f15" y="f12"/>
                    <a:pt x="f16" y="f17"/>
                  </a:cubicBezTo>
                  <a:cubicBezTo>
                    <a:pt x="f18" y="f19"/>
                    <a:pt x="f20" y="f21"/>
                    <a:pt x="f22" y="f5"/>
                  </a:cubicBezTo>
                  <a:cubicBezTo>
                    <a:pt x="f23" y="f5"/>
                    <a:pt x="f24" y="f19"/>
                    <a:pt x="f25" y="f12"/>
                  </a:cubicBezTo>
                  <a:cubicBezTo>
                    <a:pt x="f6" y="f8"/>
                    <a:pt x="f25" y="f26"/>
                    <a:pt x="f23" y="f27"/>
                  </a:cubicBezTo>
                  <a:cubicBezTo>
                    <a:pt x="f22" y="f28"/>
                    <a:pt x="f29" y="f30"/>
                    <a:pt x="f18" y="f28"/>
                  </a:cubicBezTo>
                  <a:cubicBezTo>
                    <a:pt x="f16" y="f15"/>
                    <a:pt x="f15" y="f28"/>
                    <a:pt x="f14" y="f16"/>
                  </a:cubicBezTo>
                  <a:cubicBezTo>
                    <a:pt x="f12" y="f7"/>
                    <a:pt x="f21" y="f16"/>
                    <a:pt x="f5" y="f8"/>
                  </a:cubicBezTo>
                  <a:close/>
                </a:path>
              </a:pathLst>
            </a:custGeom>
            <a:solidFill>
              <a:srgbClr val="176F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0" name="Freeform 932">
              <a:extLst>
                <a:ext uri="{FF2B5EF4-FFF2-40B4-BE49-F238E27FC236}">
                  <a16:creationId xmlns:a16="http://schemas.microsoft.com/office/drawing/2014/main" id="{49C87B1E-9701-7E53-FCDE-3138C3D3A22C}"/>
                </a:ext>
              </a:extLst>
            </p:cNvPr>
            <p:cNvSpPr/>
            <p:nvPr/>
          </p:nvSpPr>
          <p:spPr>
            <a:xfrm>
              <a:off x="5962646" y="4513268"/>
              <a:ext cx="53977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30"/>
                <a:gd name="f8" fmla="val 8"/>
                <a:gd name="f9" fmla="val 12"/>
                <a:gd name="f10" fmla="val 1"/>
                <a:gd name="f11" fmla="val 15"/>
                <a:gd name="f12" fmla="val 4"/>
                <a:gd name="f13" fmla="val 16"/>
                <a:gd name="f14" fmla="val 9"/>
                <a:gd name="f15" fmla="val 17"/>
                <a:gd name="f16" fmla="val 13"/>
                <a:gd name="f17" fmla="val 18"/>
                <a:gd name="f18" fmla="val 20"/>
                <a:gd name="f19" fmla="val 22"/>
                <a:gd name="f20" fmla="val 19"/>
                <a:gd name="f21" fmla="val 21"/>
                <a:gd name="f22" fmla="val 26"/>
                <a:gd name="f23" fmla="val 14"/>
                <a:gd name="f24" fmla="val 27"/>
                <a:gd name="f25" fmla="val 25"/>
                <a:gd name="f26" fmla="val 5"/>
                <a:gd name="f27" fmla="val 3"/>
                <a:gd name="f28" fmla="val 11"/>
                <a:gd name="f29" fmla="+- 0 0 -90"/>
                <a:gd name="f30" fmla="*/ f3 1 23"/>
                <a:gd name="f31" fmla="*/ f4 1 30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23"/>
                <a:gd name="f40" fmla="*/ f36 1 30"/>
                <a:gd name="f41" fmla="*/ 8 f37 1"/>
                <a:gd name="f42" fmla="*/ 0 f36 1"/>
                <a:gd name="f43" fmla="*/ 16 f37 1"/>
                <a:gd name="f44" fmla="*/ 9 f36 1"/>
                <a:gd name="f45" fmla="*/ 20 f37 1"/>
                <a:gd name="f46" fmla="*/ 17 f36 1"/>
                <a:gd name="f47" fmla="*/ 23 f37 1"/>
                <a:gd name="f48" fmla="*/ 23 f36 1"/>
                <a:gd name="f49" fmla="*/ 18 f37 1"/>
                <a:gd name="f50" fmla="*/ 30 f36 1"/>
                <a:gd name="f51" fmla="*/ 13 f37 1"/>
                <a:gd name="f52" fmla="*/ 25 f36 1"/>
                <a:gd name="f53" fmla="*/ 5 f37 1"/>
                <a:gd name="f54" fmla="*/ 15 f36 1"/>
                <a:gd name="f55" fmla="*/ 1 f37 1"/>
                <a:gd name="f56" fmla="*/ 8 f36 1"/>
                <a:gd name="f57" fmla="+- f38 0 f1"/>
                <a:gd name="f58" fmla="*/ f41 1 23"/>
                <a:gd name="f59" fmla="*/ f42 1 30"/>
                <a:gd name="f60" fmla="*/ f43 1 23"/>
                <a:gd name="f61" fmla="*/ f44 1 30"/>
                <a:gd name="f62" fmla="*/ f45 1 23"/>
                <a:gd name="f63" fmla="*/ f46 1 30"/>
                <a:gd name="f64" fmla="*/ f47 1 23"/>
                <a:gd name="f65" fmla="*/ f48 1 30"/>
                <a:gd name="f66" fmla="*/ f49 1 23"/>
                <a:gd name="f67" fmla="*/ f50 1 30"/>
                <a:gd name="f68" fmla="*/ f51 1 23"/>
                <a:gd name="f69" fmla="*/ f52 1 30"/>
                <a:gd name="f70" fmla="*/ f53 1 23"/>
                <a:gd name="f71" fmla="*/ f54 1 30"/>
                <a:gd name="f72" fmla="*/ f55 1 23"/>
                <a:gd name="f73" fmla="*/ f56 1 30"/>
                <a:gd name="f74" fmla="*/ 0 1 f39"/>
                <a:gd name="f75" fmla="*/ f33 1 f39"/>
                <a:gd name="f76" fmla="*/ 0 1 f40"/>
                <a:gd name="f77" fmla="*/ f34 1 f40"/>
                <a:gd name="f78" fmla="*/ f58 1 f39"/>
                <a:gd name="f79" fmla="*/ f59 1 f40"/>
                <a:gd name="f80" fmla="*/ f60 1 f39"/>
                <a:gd name="f81" fmla="*/ f61 1 f40"/>
                <a:gd name="f82" fmla="*/ f62 1 f39"/>
                <a:gd name="f83" fmla="*/ f63 1 f40"/>
                <a:gd name="f84" fmla="*/ f64 1 f39"/>
                <a:gd name="f85" fmla="*/ f65 1 f40"/>
                <a:gd name="f86" fmla="*/ f66 1 f39"/>
                <a:gd name="f87" fmla="*/ f67 1 f40"/>
                <a:gd name="f88" fmla="*/ f68 1 f39"/>
                <a:gd name="f89" fmla="*/ f69 1 f40"/>
                <a:gd name="f90" fmla="*/ f70 1 f39"/>
                <a:gd name="f91" fmla="*/ f71 1 f40"/>
                <a:gd name="f92" fmla="*/ f72 1 f39"/>
                <a:gd name="f93" fmla="*/ f73 1 f40"/>
                <a:gd name="f94" fmla="*/ f74 f30 1"/>
                <a:gd name="f95" fmla="*/ f75 f30 1"/>
                <a:gd name="f96" fmla="*/ f77 f31 1"/>
                <a:gd name="f97" fmla="*/ f76 f31 1"/>
                <a:gd name="f98" fmla="*/ f78 f30 1"/>
                <a:gd name="f99" fmla="*/ f79 f31 1"/>
                <a:gd name="f100" fmla="*/ f80 f30 1"/>
                <a:gd name="f101" fmla="*/ f81 f31 1"/>
                <a:gd name="f102" fmla="*/ f82 f30 1"/>
                <a:gd name="f103" fmla="*/ f83 f31 1"/>
                <a:gd name="f104" fmla="*/ f84 f30 1"/>
                <a:gd name="f105" fmla="*/ f85 f31 1"/>
                <a:gd name="f106" fmla="*/ f86 f30 1"/>
                <a:gd name="f107" fmla="*/ f87 f31 1"/>
                <a:gd name="f108" fmla="*/ f88 f30 1"/>
                <a:gd name="f109" fmla="*/ f89 f31 1"/>
                <a:gd name="f110" fmla="*/ f90 f30 1"/>
                <a:gd name="f111" fmla="*/ f91 f31 1"/>
                <a:gd name="f112" fmla="*/ f92 f30 1"/>
                <a:gd name="f113" fmla="*/ f93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8" y="f99"/>
                </a:cxn>
                <a:cxn ang="f57">
                  <a:pos x="f100" y="f101"/>
                </a:cxn>
                <a:cxn ang="f57">
                  <a:pos x="f102" y="f103"/>
                </a:cxn>
                <a:cxn ang="f57">
                  <a:pos x="f104" y="f105"/>
                </a:cxn>
                <a:cxn ang="f57">
                  <a:pos x="f106" y="f107"/>
                </a:cxn>
                <a:cxn ang="f57">
                  <a:pos x="f108" y="f109"/>
                </a:cxn>
                <a:cxn ang="f57">
                  <a:pos x="f110" y="f111"/>
                </a:cxn>
                <a:cxn ang="f57">
                  <a:pos x="f112" y="f113"/>
                </a:cxn>
                <a:cxn ang="f57">
                  <a:pos x="f98" y="f99"/>
                </a:cxn>
              </a:cxnLst>
              <a:rect l="f94" t="f97" r="f95" b="f96"/>
              <a:pathLst>
                <a:path w="23" h="30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1"/>
                    <a:pt x="f18" y="f15"/>
                  </a:cubicBezTo>
                  <a:cubicBezTo>
                    <a:pt x="f19" y="f20"/>
                    <a:pt x="f6" y="f21"/>
                    <a:pt x="f6" y="f6"/>
                  </a:cubicBezTo>
                  <a:cubicBezTo>
                    <a:pt x="f19" y="f22"/>
                    <a:pt x="f21" y="f7"/>
                    <a:pt x="f17" y="f7"/>
                  </a:cubicBezTo>
                  <a:cubicBezTo>
                    <a:pt x="f11" y="f7"/>
                    <a:pt x="f23" y="f24"/>
                    <a:pt x="f16" y="f25"/>
                  </a:cubicBezTo>
                  <a:cubicBezTo>
                    <a:pt x="f9" y="f21"/>
                    <a:pt x="f14" y="f15"/>
                    <a:pt x="f26" y="f11"/>
                  </a:cubicBezTo>
                  <a:cubicBezTo>
                    <a:pt x="f27" y="f16"/>
                    <a:pt x="f10" y="f28"/>
                    <a:pt x="f10" y="f8"/>
                  </a:cubicBezTo>
                  <a:cubicBezTo>
                    <a:pt x="f5" y="f12"/>
                    <a:pt x="f27" y="f5"/>
                    <a:pt x="f8" y="f5"/>
                  </a:cubicBezTo>
                  <a:close/>
                </a:path>
              </a:pathLst>
            </a:custGeom>
            <a:solidFill>
              <a:srgbClr val="DB191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1" name="Freeform 933">
              <a:extLst>
                <a:ext uri="{FF2B5EF4-FFF2-40B4-BE49-F238E27FC236}">
                  <a16:creationId xmlns:a16="http://schemas.microsoft.com/office/drawing/2014/main" id="{B0B3AA80-F450-0A74-A230-BD8DD7784400}"/>
                </a:ext>
              </a:extLst>
            </p:cNvPr>
            <p:cNvSpPr/>
            <p:nvPr/>
          </p:nvSpPr>
          <p:spPr>
            <a:xfrm>
              <a:off x="6196010" y="4711702"/>
              <a:ext cx="31747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34"/>
                <a:gd name="f8" fmla="val 25"/>
                <a:gd name="f9" fmla="val 32"/>
                <a:gd name="f10" fmla="val 11"/>
                <a:gd name="f11" fmla="val 6"/>
                <a:gd name="f12" fmla="val 2"/>
                <a:gd name="f13" fmla="val 33"/>
                <a:gd name="f14" fmla="val 3"/>
                <a:gd name="f15" fmla="val 30"/>
                <a:gd name="f16" fmla="val 29"/>
                <a:gd name="f17" fmla="val 4"/>
                <a:gd name="f18" fmla="val 23"/>
                <a:gd name="f19" fmla="val 5"/>
                <a:gd name="f20" fmla="val 17"/>
                <a:gd name="f21" fmla="val 12"/>
                <a:gd name="f22" fmla="val 1"/>
                <a:gd name="f23" fmla="val 10"/>
                <a:gd name="f24" fmla="val 7"/>
                <a:gd name="f25" fmla="val 8"/>
                <a:gd name="f26" fmla="val 16"/>
                <a:gd name="f27" fmla="val 21"/>
                <a:gd name="f28" fmla="+- 0 0 -90"/>
                <a:gd name="f29" fmla="*/ f3 1 13"/>
                <a:gd name="f30" fmla="*/ f4 1 34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13"/>
                <a:gd name="f39" fmla="*/ f35 1 34"/>
                <a:gd name="f40" fmla="*/ 13 f36 1"/>
                <a:gd name="f41" fmla="*/ 25 f35 1"/>
                <a:gd name="f42" fmla="*/ 6 f36 1"/>
                <a:gd name="f43" fmla="*/ 34 f35 1"/>
                <a:gd name="f44" fmla="*/ 3 f36 1"/>
                <a:gd name="f45" fmla="*/ 29 f35 1"/>
                <a:gd name="f46" fmla="*/ 2 f36 1"/>
                <a:gd name="f47" fmla="*/ 12 f35 1"/>
                <a:gd name="f48" fmla="*/ 1 f36 1"/>
                <a:gd name="f49" fmla="*/ 10 f35 1"/>
                <a:gd name="f50" fmla="*/ 2 f35 1"/>
                <a:gd name="f51" fmla="*/ 10 f36 1"/>
                <a:gd name="f52" fmla="*/ 11 f35 1"/>
                <a:gd name="f53" fmla="+- f37 0 f1"/>
                <a:gd name="f54" fmla="*/ f40 1 13"/>
                <a:gd name="f55" fmla="*/ f41 1 34"/>
                <a:gd name="f56" fmla="*/ f42 1 13"/>
                <a:gd name="f57" fmla="*/ f43 1 34"/>
                <a:gd name="f58" fmla="*/ f44 1 13"/>
                <a:gd name="f59" fmla="*/ f45 1 34"/>
                <a:gd name="f60" fmla="*/ f46 1 13"/>
                <a:gd name="f61" fmla="*/ f47 1 34"/>
                <a:gd name="f62" fmla="*/ f48 1 13"/>
                <a:gd name="f63" fmla="*/ f49 1 34"/>
                <a:gd name="f64" fmla="*/ f50 1 34"/>
                <a:gd name="f65" fmla="*/ f51 1 13"/>
                <a:gd name="f66" fmla="*/ f52 1 34"/>
                <a:gd name="f67" fmla="*/ 0 1 f38"/>
                <a:gd name="f68" fmla="*/ f32 1 f38"/>
                <a:gd name="f69" fmla="*/ 0 1 f39"/>
                <a:gd name="f70" fmla="*/ f33 1 f39"/>
                <a:gd name="f71" fmla="*/ f54 1 f38"/>
                <a:gd name="f72" fmla="*/ f55 1 f39"/>
                <a:gd name="f73" fmla="*/ f56 1 f38"/>
                <a:gd name="f74" fmla="*/ f57 1 f39"/>
                <a:gd name="f75" fmla="*/ f58 1 f38"/>
                <a:gd name="f76" fmla="*/ f59 1 f39"/>
                <a:gd name="f77" fmla="*/ f60 1 f38"/>
                <a:gd name="f78" fmla="*/ f61 1 f39"/>
                <a:gd name="f79" fmla="*/ f62 1 f38"/>
                <a:gd name="f80" fmla="*/ f63 1 f39"/>
                <a:gd name="f81" fmla="*/ f64 1 f39"/>
                <a:gd name="f82" fmla="*/ f65 1 f38"/>
                <a:gd name="f83" fmla="*/ f66 1 f39"/>
                <a:gd name="f84" fmla="*/ f67 f29 1"/>
                <a:gd name="f85" fmla="*/ f68 f29 1"/>
                <a:gd name="f86" fmla="*/ f70 f30 1"/>
                <a:gd name="f87" fmla="*/ f69 f30 1"/>
                <a:gd name="f88" fmla="*/ f71 f29 1"/>
                <a:gd name="f89" fmla="*/ f72 f30 1"/>
                <a:gd name="f90" fmla="*/ f73 f29 1"/>
                <a:gd name="f91" fmla="*/ f74 f30 1"/>
                <a:gd name="f92" fmla="*/ f75 f29 1"/>
                <a:gd name="f93" fmla="*/ f76 f30 1"/>
                <a:gd name="f94" fmla="*/ f77 f29 1"/>
                <a:gd name="f95" fmla="*/ f78 f30 1"/>
                <a:gd name="f96" fmla="*/ f79 f29 1"/>
                <a:gd name="f97" fmla="*/ f80 f30 1"/>
                <a:gd name="f98" fmla="*/ f81 f30 1"/>
                <a:gd name="f99" fmla="*/ f82 f29 1"/>
                <a:gd name="f100" fmla="*/ f83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2" y="f98"/>
                </a:cxn>
                <a:cxn ang="f53">
                  <a:pos x="f99" y="f98"/>
                </a:cxn>
                <a:cxn ang="f53">
                  <a:pos x="f88" y="f100"/>
                </a:cxn>
                <a:cxn ang="f53">
                  <a:pos x="f88" y="f89"/>
                </a:cxn>
              </a:cxnLst>
              <a:rect l="f84" t="f87" r="f85" b="f86"/>
              <a:pathLst>
                <a:path w="13" h="34">
                  <a:moveTo>
                    <a:pt x="f6" y="f8"/>
                  </a:moveTo>
                  <a:cubicBezTo>
                    <a:pt x="f6" y="f9"/>
                    <a:pt x="f10" y="f7"/>
                    <a:pt x="f11" y="f7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7" y="f18"/>
                    <a:pt x="f19" y="f20"/>
                    <a:pt x="f12" y="f21"/>
                  </a:cubicBezTo>
                  <a:cubicBezTo>
                    <a:pt x="f22" y="f10"/>
                    <a:pt x="f22" y="f10"/>
                    <a:pt x="f22" y="f23"/>
                  </a:cubicBezTo>
                  <a:cubicBezTo>
                    <a:pt x="f12" y="f24"/>
                    <a:pt x="f5" y="f17"/>
                    <a:pt x="f14" y="f12"/>
                  </a:cubicBezTo>
                  <a:cubicBezTo>
                    <a:pt x="f19" y="f5"/>
                    <a:pt x="f25" y="f22"/>
                    <a:pt x="f23" y="f12"/>
                  </a:cubicBezTo>
                  <a:cubicBezTo>
                    <a:pt x="f6" y="f17"/>
                    <a:pt x="f6" y="f24"/>
                    <a:pt x="f6" y="f10"/>
                  </a:cubicBezTo>
                  <a:cubicBezTo>
                    <a:pt x="f21" y="f26"/>
                    <a:pt x="f21" y="f27"/>
                    <a:pt x="f6" y="f8"/>
                  </a:cubicBezTo>
                  <a:close/>
                </a:path>
              </a:pathLst>
            </a:custGeom>
            <a:solidFill>
              <a:srgbClr val="4BAA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2" name="Freeform 934">
              <a:extLst>
                <a:ext uri="{FF2B5EF4-FFF2-40B4-BE49-F238E27FC236}">
                  <a16:creationId xmlns:a16="http://schemas.microsoft.com/office/drawing/2014/main" id="{555B9989-00A3-63E4-4B76-9058780E0716}"/>
                </a:ext>
              </a:extLst>
            </p:cNvPr>
            <p:cNvSpPr/>
            <p:nvPr/>
          </p:nvSpPr>
          <p:spPr>
            <a:xfrm>
              <a:off x="5915025" y="4527551"/>
              <a:ext cx="61914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31"/>
                <a:gd name="f8" fmla="val 25"/>
                <a:gd name="f9" fmla="val 28"/>
                <a:gd name="f10" fmla="val 22"/>
                <a:gd name="f11" fmla="val 21"/>
                <a:gd name="f12" fmla="val 29"/>
                <a:gd name="f13" fmla="val 19"/>
                <a:gd name="f14" fmla="val 18"/>
                <a:gd name="f15" fmla="val 17"/>
                <a:gd name="f16" fmla="val 27"/>
                <a:gd name="f17" fmla="val 16"/>
                <a:gd name="f18" fmla="val 13"/>
                <a:gd name="f19" fmla="val 23"/>
                <a:gd name="f20" fmla="val 14"/>
                <a:gd name="f21" fmla="val 20"/>
                <a:gd name="f22" fmla="val 12"/>
                <a:gd name="f23" fmla="val 8"/>
                <a:gd name="f24" fmla="val 6"/>
                <a:gd name="f25" fmla="val 4"/>
                <a:gd name="f26" fmla="val 1"/>
                <a:gd name="f27" fmla="val 9"/>
                <a:gd name="f28" fmla="val 3"/>
                <a:gd name="f29" fmla="val 11"/>
                <a:gd name="f30" fmla="val 10"/>
                <a:gd name="f31" fmla="+- 0 0 -90"/>
                <a:gd name="f32" fmla="*/ f3 1 26"/>
                <a:gd name="f33" fmla="*/ f4 1 3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26"/>
                <a:gd name="f42" fmla="*/ f38 1 31"/>
                <a:gd name="f43" fmla="*/ 25 f39 1"/>
                <a:gd name="f44" fmla="*/ 26 f38 1"/>
                <a:gd name="f45" fmla="*/ 21 f39 1"/>
                <a:gd name="f46" fmla="*/ 29 f38 1"/>
                <a:gd name="f47" fmla="*/ 17 f39 1"/>
                <a:gd name="f48" fmla="*/ 27 f38 1"/>
                <a:gd name="f49" fmla="*/ 14 f39 1"/>
                <a:gd name="f50" fmla="*/ 20 f38 1"/>
                <a:gd name="f51" fmla="*/ 12 f39 1"/>
                <a:gd name="f52" fmla="*/ 17 f38 1"/>
                <a:gd name="f53" fmla="*/ 4 f39 1"/>
                <a:gd name="f54" fmla="*/ 12 f38 1"/>
                <a:gd name="f55" fmla="*/ 3 f39 1"/>
                <a:gd name="f56" fmla="*/ 3 f38 1"/>
                <a:gd name="f57" fmla="*/ 22 f38 1"/>
                <a:gd name="f58" fmla="+- f40 0 f1"/>
                <a:gd name="f59" fmla="*/ f43 1 26"/>
                <a:gd name="f60" fmla="*/ f44 1 31"/>
                <a:gd name="f61" fmla="*/ f45 1 26"/>
                <a:gd name="f62" fmla="*/ f46 1 31"/>
                <a:gd name="f63" fmla="*/ f47 1 26"/>
                <a:gd name="f64" fmla="*/ f48 1 31"/>
                <a:gd name="f65" fmla="*/ f49 1 26"/>
                <a:gd name="f66" fmla="*/ f50 1 31"/>
                <a:gd name="f67" fmla="*/ f51 1 26"/>
                <a:gd name="f68" fmla="*/ f52 1 31"/>
                <a:gd name="f69" fmla="*/ f53 1 26"/>
                <a:gd name="f70" fmla="*/ f54 1 31"/>
                <a:gd name="f71" fmla="*/ f55 1 26"/>
                <a:gd name="f72" fmla="*/ f56 1 31"/>
                <a:gd name="f73" fmla="*/ f57 1 31"/>
                <a:gd name="f74" fmla="*/ 0 1 f41"/>
                <a:gd name="f75" fmla="*/ f35 1 f41"/>
                <a:gd name="f76" fmla="*/ 0 1 f42"/>
                <a:gd name="f77" fmla="*/ f36 1 f42"/>
                <a:gd name="f78" fmla="*/ f59 1 f41"/>
                <a:gd name="f79" fmla="*/ f60 1 f42"/>
                <a:gd name="f80" fmla="*/ f61 1 f41"/>
                <a:gd name="f81" fmla="*/ f62 1 f42"/>
                <a:gd name="f82" fmla="*/ f63 1 f41"/>
                <a:gd name="f83" fmla="*/ f64 1 f42"/>
                <a:gd name="f84" fmla="*/ f65 1 f41"/>
                <a:gd name="f85" fmla="*/ f66 1 f42"/>
                <a:gd name="f86" fmla="*/ f67 1 f41"/>
                <a:gd name="f87" fmla="*/ f68 1 f42"/>
                <a:gd name="f88" fmla="*/ f69 1 f41"/>
                <a:gd name="f89" fmla="*/ f70 1 f42"/>
                <a:gd name="f90" fmla="*/ f71 1 f41"/>
                <a:gd name="f91" fmla="*/ f72 1 f42"/>
                <a:gd name="f92" fmla="*/ f73 1 f42"/>
                <a:gd name="f93" fmla="*/ f74 f32 1"/>
                <a:gd name="f94" fmla="*/ f75 f32 1"/>
                <a:gd name="f95" fmla="*/ f77 f33 1"/>
                <a:gd name="f96" fmla="*/ f76 f33 1"/>
                <a:gd name="f97" fmla="*/ f78 f32 1"/>
                <a:gd name="f98" fmla="*/ f79 f33 1"/>
                <a:gd name="f99" fmla="*/ f80 f32 1"/>
                <a:gd name="f100" fmla="*/ f81 f33 1"/>
                <a:gd name="f101" fmla="*/ f82 f32 1"/>
                <a:gd name="f102" fmla="*/ f83 f33 1"/>
                <a:gd name="f103" fmla="*/ f84 f32 1"/>
                <a:gd name="f104" fmla="*/ f85 f33 1"/>
                <a:gd name="f105" fmla="*/ f86 f32 1"/>
                <a:gd name="f106" fmla="*/ f87 f33 1"/>
                <a:gd name="f107" fmla="*/ f88 f32 1"/>
                <a:gd name="f108" fmla="*/ f89 f33 1"/>
                <a:gd name="f109" fmla="*/ f90 f32 1"/>
                <a:gd name="f110" fmla="*/ f91 f33 1"/>
                <a:gd name="f111" fmla="*/ f92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109" y="f110"/>
                </a:cxn>
                <a:cxn ang="f58">
                  <a:pos x="f105" y="f110"/>
                </a:cxn>
                <a:cxn ang="f58">
                  <a:pos x="f97" y="f111"/>
                </a:cxn>
                <a:cxn ang="f58">
                  <a:pos x="f97" y="f98"/>
                </a:cxn>
              </a:cxnLst>
              <a:rect l="f93" t="f96" r="f94" b="f95"/>
              <a:pathLst>
                <a:path w="26" h="31">
                  <a:moveTo>
                    <a:pt x="f8" y="f6"/>
                  </a:moveTo>
                  <a:cubicBezTo>
                    <a:pt x="f6" y="f9"/>
                    <a:pt x="f10" y="f9"/>
                    <a:pt x="f11" y="f12"/>
                  </a:cubicBezTo>
                  <a:cubicBezTo>
                    <a:pt x="f13" y="f7"/>
                    <a:pt x="f14" y="f12"/>
                    <a:pt x="f15" y="f16"/>
                  </a:cubicBezTo>
                  <a:cubicBezTo>
                    <a:pt x="f17" y="f8"/>
                    <a:pt x="f18" y="f19"/>
                    <a:pt x="f20" y="f21"/>
                  </a:cubicBezTo>
                  <a:cubicBezTo>
                    <a:pt x="f20" y="f14"/>
                    <a:pt x="f18" y="f14"/>
                    <a:pt x="f22" y="f15"/>
                  </a:cubicBezTo>
                  <a:cubicBezTo>
                    <a:pt x="f23" y="f15"/>
                    <a:pt x="f24" y="f20"/>
                    <a:pt x="f25" y="f22"/>
                  </a:cubicBezTo>
                  <a:cubicBezTo>
                    <a:pt x="f26" y="f27"/>
                    <a:pt x="f5" y="f24"/>
                    <a:pt x="f28" y="f28"/>
                  </a:cubicBezTo>
                  <a:cubicBezTo>
                    <a:pt x="f24" y="f5"/>
                    <a:pt x="f29" y="f5"/>
                    <a:pt x="f22" y="f28"/>
                  </a:cubicBezTo>
                  <a:cubicBezTo>
                    <a:pt x="f17" y="f30"/>
                    <a:pt x="f21" y="f17"/>
                    <a:pt x="f8" y="f10"/>
                  </a:cubicBezTo>
                  <a:cubicBezTo>
                    <a:pt x="f8" y="f10"/>
                    <a:pt x="f8" y="f19"/>
                    <a:pt x="f8" y="f6"/>
                  </a:cubicBezTo>
                  <a:close/>
                </a:path>
              </a:pathLst>
            </a:custGeom>
            <a:solidFill>
              <a:srgbClr val="DA1A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3" name="Freeform 935">
              <a:extLst>
                <a:ext uri="{FF2B5EF4-FFF2-40B4-BE49-F238E27FC236}">
                  <a16:creationId xmlns:a16="http://schemas.microsoft.com/office/drawing/2014/main" id="{3E24CF43-17BE-29BF-F740-54F0612C1E68}"/>
                </a:ext>
              </a:extLst>
            </p:cNvPr>
            <p:cNvSpPr/>
            <p:nvPr/>
          </p:nvSpPr>
          <p:spPr>
            <a:xfrm>
              <a:off x="6100767" y="4803782"/>
              <a:ext cx="31747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2"/>
                <a:gd name="f8" fmla="val 19"/>
                <a:gd name="f9" fmla="val 11"/>
                <a:gd name="f10" fmla="val 20"/>
                <a:gd name="f11" fmla="val 10"/>
                <a:gd name="f12" fmla="val 21"/>
                <a:gd name="f13" fmla="val 9"/>
                <a:gd name="f14" fmla="val 7"/>
                <a:gd name="f15" fmla="val 6"/>
                <a:gd name="f16" fmla="val 15"/>
                <a:gd name="f17" fmla="val 4"/>
                <a:gd name="f18" fmla="val 16"/>
                <a:gd name="f19" fmla="val 3"/>
                <a:gd name="f20" fmla="val 14"/>
                <a:gd name="f21" fmla="val 1"/>
                <a:gd name="f22" fmla="val 2"/>
                <a:gd name="f23" fmla="val 5"/>
                <a:gd name="f24" fmla="val 8"/>
                <a:gd name="f25" fmla="val 12"/>
                <a:gd name="f26" fmla="+- 0 0 -90"/>
                <a:gd name="f27" fmla="*/ f3 1 13"/>
                <a:gd name="f28" fmla="*/ f4 1 22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3"/>
                <a:gd name="f37" fmla="*/ f33 1 22"/>
                <a:gd name="f38" fmla="*/ 13 f34 1"/>
                <a:gd name="f39" fmla="*/ 19 f33 1"/>
                <a:gd name="f40" fmla="*/ 9 f34 1"/>
                <a:gd name="f41" fmla="*/ 21 f33 1"/>
                <a:gd name="f42" fmla="*/ 6 f34 1"/>
                <a:gd name="f43" fmla="*/ 20 f33 1"/>
                <a:gd name="f44" fmla="*/ 3 f34 1"/>
                <a:gd name="f45" fmla="*/ 14 f33 1"/>
                <a:gd name="f46" fmla="*/ 1 f34 1"/>
                <a:gd name="f47" fmla="*/ 2 f33 1"/>
                <a:gd name="f48" fmla="*/ 0 f33 1"/>
                <a:gd name="f49" fmla="*/ 8 f34 1"/>
                <a:gd name="f50" fmla="*/ 3 f33 1"/>
                <a:gd name="f51" fmla="*/ 10 f34 1"/>
                <a:gd name="f52" fmla="*/ 10 f33 1"/>
                <a:gd name="f53" fmla="+- f35 0 f1"/>
                <a:gd name="f54" fmla="*/ f38 1 13"/>
                <a:gd name="f55" fmla="*/ f39 1 22"/>
                <a:gd name="f56" fmla="*/ f40 1 13"/>
                <a:gd name="f57" fmla="*/ f41 1 22"/>
                <a:gd name="f58" fmla="*/ f42 1 13"/>
                <a:gd name="f59" fmla="*/ f43 1 22"/>
                <a:gd name="f60" fmla="*/ f44 1 13"/>
                <a:gd name="f61" fmla="*/ f45 1 22"/>
                <a:gd name="f62" fmla="*/ f46 1 13"/>
                <a:gd name="f63" fmla="*/ f47 1 22"/>
                <a:gd name="f64" fmla="*/ f48 1 22"/>
                <a:gd name="f65" fmla="*/ f49 1 13"/>
                <a:gd name="f66" fmla="*/ f50 1 22"/>
                <a:gd name="f67" fmla="*/ f51 1 13"/>
                <a:gd name="f68" fmla="*/ f52 1 22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7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8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98" y="f102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93"/>
                </a:cxn>
              </a:cxnLst>
              <a:rect l="f88" t="f91" r="f89" b="f90"/>
              <a:pathLst>
                <a:path w="13" h="22">
                  <a:moveTo>
                    <a:pt x="f6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7"/>
                    <a:pt x="f15" y="f12"/>
                    <a:pt x="f15" y="f10"/>
                  </a:cubicBezTo>
                  <a:cubicBezTo>
                    <a:pt x="f13" y="f16"/>
                    <a:pt x="f17" y="f18"/>
                    <a:pt x="f19" y="f20"/>
                  </a:cubicBezTo>
                  <a:cubicBezTo>
                    <a:pt x="f5" y="f9"/>
                    <a:pt x="f5" y="f15"/>
                    <a:pt x="f21" y="f22"/>
                  </a:cubicBezTo>
                  <a:cubicBezTo>
                    <a:pt x="f21" y="f21"/>
                    <a:pt x="f21" y="f5"/>
                    <a:pt x="f19" y="f5"/>
                  </a:cubicBezTo>
                  <a:cubicBezTo>
                    <a:pt x="f23" y="f5"/>
                    <a:pt x="f14" y="f21"/>
                    <a:pt x="f24" y="f19"/>
                  </a:cubicBezTo>
                  <a:cubicBezTo>
                    <a:pt x="f13" y="f23"/>
                    <a:pt x="f11" y="f14"/>
                    <a:pt x="f11" y="f11"/>
                  </a:cubicBezTo>
                  <a:cubicBezTo>
                    <a:pt x="f11" y="f6"/>
                    <a:pt x="f25" y="f18"/>
                    <a:pt x="f6" y="f8"/>
                  </a:cubicBezTo>
                  <a:close/>
                </a:path>
              </a:pathLst>
            </a:custGeom>
            <a:solidFill>
              <a:srgbClr val="52A9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4" name="Freeform 936">
              <a:extLst>
                <a:ext uri="{FF2B5EF4-FFF2-40B4-BE49-F238E27FC236}">
                  <a16:creationId xmlns:a16="http://schemas.microsoft.com/office/drawing/2014/main" id="{AA356FBE-101A-97AC-9824-08601B5ED038}"/>
                </a:ext>
              </a:extLst>
            </p:cNvPr>
            <p:cNvSpPr/>
            <p:nvPr/>
          </p:nvSpPr>
          <p:spPr>
            <a:xfrm>
              <a:off x="5881685" y="4664080"/>
              <a:ext cx="53977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18"/>
                <a:gd name="f8" fmla="val 16"/>
                <a:gd name="f9" fmla="val 12"/>
                <a:gd name="f10" fmla="val 13"/>
                <a:gd name="f11" fmla="val 10"/>
                <a:gd name="f12" fmla="val 14"/>
                <a:gd name="f13" fmla="val 7"/>
                <a:gd name="f14" fmla="val 6"/>
                <a:gd name="f15" fmla="val 11"/>
                <a:gd name="f16" fmla="val 4"/>
                <a:gd name="f17" fmla="val 8"/>
                <a:gd name="f18" fmla="val 3"/>
                <a:gd name="f19" fmla="val 9"/>
                <a:gd name="f20" fmla="val 1"/>
                <a:gd name="f21" fmla="val 15"/>
                <a:gd name="f22" fmla="val 19"/>
                <a:gd name="f23" fmla="val 20"/>
                <a:gd name="f24" fmla="val 21"/>
                <a:gd name="f25" fmla="val 17"/>
                <a:gd name="f26" fmla="+- 0 0 -90"/>
                <a:gd name="f27" fmla="*/ f3 1 23"/>
                <a:gd name="f28" fmla="*/ f4 1 18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3"/>
                <a:gd name="f37" fmla="*/ f33 1 18"/>
                <a:gd name="f38" fmla="*/ 16 f34 1"/>
                <a:gd name="f39" fmla="*/ 12 f33 1"/>
                <a:gd name="f40" fmla="*/ 7 f34 1"/>
                <a:gd name="f41" fmla="*/ 6 f34 1"/>
                <a:gd name="f42" fmla="*/ 10 f33 1"/>
                <a:gd name="f43" fmla="*/ 3 f34 1"/>
                <a:gd name="f44" fmla="*/ 3 f33 1"/>
                <a:gd name="f45" fmla="*/ 12 f34 1"/>
                <a:gd name="f46" fmla="*/ 4 f33 1"/>
                <a:gd name="f47" fmla="*/ 19 f34 1"/>
                <a:gd name="f48" fmla="*/ 11 f33 1"/>
                <a:gd name="f49" fmla="*/ 21 f34 1"/>
                <a:gd name="f50" fmla="*/ 13 f33 1"/>
                <a:gd name="f51" fmla="*/ 17 f34 1"/>
                <a:gd name="f52" fmla="*/ 17 f33 1"/>
                <a:gd name="f53" fmla="+- f35 0 f1"/>
                <a:gd name="f54" fmla="*/ f38 1 23"/>
                <a:gd name="f55" fmla="*/ f39 1 18"/>
                <a:gd name="f56" fmla="*/ f40 1 23"/>
                <a:gd name="f57" fmla="*/ f41 1 23"/>
                <a:gd name="f58" fmla="*/ f42 1 18"/>
                <a:gd name="f59" fmla="*/ f43 1 23"/>
                <a:gd name="f60" fmla="*/ f44 1 18"/>
                <a:gd name="f61" fmla="*/ f45 1 23"/>
                <a:gd name="f62" fmla="*/ f46 1 18"/>
                <a:gd name="f63" fmla="*/ f47 1 23"/>
                <a:gd name="f64" fmla="*/ f48 1 18"/>
                <a:gd name="f65" fmla="*/ f49 1 23"/>
                <a:gd name="f66" fmla="*/ f50 1 18"/>
                <a:gd name="f67" fmla="*/ f51 1 23"/>
                <a:gd name="f68" fmla="*/ f52 1 18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6"/>
                <a:gd name="f77" fmla="*/ f58 1 f37"/>
                <a:gd name="f78" fmla="*/ f59 1 f36"/>
                <a:gd name="f79" fmla="*/ f60 1 f37"/>
                <a:gd name="f80" fmla="*/ f61 1 f36"/>
                <a:gd name="f81" fmla="*/ f62 1 f37"/>
                <a:gd name="f82" fmla="*/ f63 1 f36"/>
                <a:gd name="f83" fmla="*/ f64 1 f37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7 1"/>
                <a:gd name="f96" fmla="*/ f77 f28 1"/>
                <a:gd name="f97" fmla="*/ f78 f27 1"/>
                <a:gd name="f98" fmla="*/ f79 f28 1"/>
                <a:gd name="f99" fmla="*/ f80 f27 1"/>
                <a:gd name="f100" fmla="*/ f81 f28 1"/>
                <a:gd name="f101" fmla="*/ f82 f27 1"/>
                <a:gd name="f102" fmla="*/ f83 f28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3"/>
                </a:cxn>
                <a:cxn ang="f53">
                  <a:pos x="f95" y="f96"/>
                </a:cxn>
                <a:cxn ang="f53">
                  <a:pos x="f97" y="f98"/>
                </a:cxn>
                <a:cxn ang="f53">
                  <a:pos x="f99" y="f100"/>
                </a:cxn>
                <a:cxn ang="f53">
                  <a:pos x="f101" y="f102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104"/>
                </a:cxn>
                <a:cxn ang="f53">
                  <a:pos x="f92" y="f93"/>
                </a:cxn>
              </a:cxnLst>
              <a:rect l="f88" t="f91" r="f89" b="f90"/>
              <a:pathLst>
                <a:path w="23" h="18">
                  <a:moveTo>
                    <a:pt x="f8" y="f9"/>
                  </a:moveTo>
                  <a:cubicBezTo>
                    <a:pt x="f10" y="f8"/>
                    <a:pt x="f11" y="f12"/>
                    <a:pt x="f13" y="f9"/>
                  </a:cubicBezTo>
                  <a:cubicBezTo>
                    <a:pt x="f13" y="f9"/>
                    <a:pt x="f14" y="f15"/>
                    <a:pt x="f14" y="f11"/>
                  </a:cubicBezTo>
                  <a:cubicBezTo>
                    <a:pt x="f16" y="f17"/>
                    <a:pt x="f5" y="f14"/>
                    <a:pt x="f18" y="f18"/>
                  </a:cubicBezTo>
                  <a:cubicBezTo>
                    <a:pt x="f14" y="f5"/>
                    <a:pt x="f19" y="f20"/>
                    <a:pt x="f9" y="f16"/>
                  </a:cubicBezTo>
                  <a:cubicBezTo>
                    <a:pt x="f21" y="f14"/>
                    <a:pt x="f8" y="f19"/>
                    <a:pt x="f22" y="f15"/>
                  </a:cubicBezTo>
                  <a:cubicBezTo>
                    <a:pt x="f23" y="f15"/>
                    <a:pt x="f6" y="f9"/>
                    <a:pt x="f24" y="f10"/>
                  </a:cubicBezTo>
                  <a:cubicBezTo>
                    <a:pt x="f22" y="f12"/>
                    <a:pt x="f23" y="f7"/>
                    <a:pt x="f25" y="f25"/>
                  </a:cubicBezTo>
                  <a:cubicBezTo>
                    <a:pt x="f21" y="f25"/>
                    <a:pt x="f8" y="f21"/>
                    <a:pt x="f8" y="f10"/>
                  </a:cubicBezTo>
                  <a:cubicBezTo>
                    <a:pt x="f8" y="f10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D31D2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5" name="Freeform 937">
              <a:extLst>
                <a:ext uri="{FF2B5EF4-FFF2-40B4-BE49-F238E27FC236}">
                  <a16:creationId xmlns:a16="http://schemas.microsoft.com/office/drawing/2014/main" id="{15554187-535A-20F1-C781-021F500D6A08}"/>
                </a:ext>
              </a:extLst>
            </p:cNvPr>
            <p:cNvSpPr/>
            <p:nvPr/>
          </p:nvSpPr>
          <p:spPr>
            <a:xfrm>
              <a:off x="5689597" y="4800600"/>
              <a:ext cx="31747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0"/>
                <a:gd name="f8" fmla="val 1"/>
                <a:gd name="f9" fmla="val 16"/>
                <a:gd name="f10" fmla="val 2"/>
                <a:gd name="f11" fmla="val 12"/>
                <a:gd name="f12" fmla="val 6"/>
                <a:gd name="f13" fmla="val 5"/>
                <a:gd name="f14" fmla="val 7"/>
                <a:gd name="f15" fmla="val 8"/>
                <a:gd name="f16" fmla="val 4"/>
                <a:gd name="f17" fmla="val 9"/>
                <a:gd name="f18" fmla="val 11"/>
                <a:gd name="f19" fmla="val 3"/>
                <a:gd name="f20" fmla="val 10"/>
                <a:gd name="f21" fmla="val 19"/>
                <a:gd name="f22" fmla="val 18"/>
                <a:gd name="f23" fmla="+- 0 0 -90"/>
                <a:gd name="f24" fmla="*/ f3 1 13"/>
                <a:gd name="f25" fmla="*/ f4 1 20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3"/>
                <a:gd name="f34" fmla="*/ f30 1 20"/>
                <a:gd name="f35" fmla="*/ 1 f31 1"/>
                <a:gd name="f36" fmla="*/ 16 f30 1"/>
                <a:gd name="f37" fmla="*/ 6 f31 1"/>
                <a:gd name="f38" fmla="*/ 5 f30 1"/>
                <a:gd name="f39" fmla="*/ 7 f31 1"/>
                <a:gd name="f40" fmla="*/ 4 f30 1"/>
                <a:gd name="f41" fmla="*/ 8 f31 1"/>
                <a:gd name="f42" fmla="*/ 1 f30 1"/>
                <a:gd name="f43" fmla="*/ 12 f31 1"/>
                <a:gd name="f44" fmla="*/ 3 f31 1"/>
                <a:gd name="f45" fmla="*/ 20 f30 1"/>
                <a:gd name="f46" fmla="+- f32 0 f1"/>
                <a:gd name="f47" fmla="*/ f35 1 13"/>
                <a:gd name="f48" fmla="*/ f36 1 20"/>
                <a:gd name="f49" fmla="*/ f37 1 13"/>
                <a:gd name="f50" fmla="*/ f38 1 20"/>
                <a:gd name="f51" fmla="*/ f39 1 13"/>
                <a:gd name="f52" fmla="*/ f40 1 20"/>
                <a:gd name="f53" fmla="*/ f41 1 13"/>
                <a:gd name="f54" fmla="*/ f42 1 20"/>
                <a:gd name="f55" fmla="*/ f43 1 13"/>
                <a:gd name="f56" fmla="*/ f44 1 13"/>
                <a:gd name="f57" fmla="*/ f45 1 20"/>
                <a:gd name="f58" fmla="*/ 0 1 f33"/>
                <a:gd name="f59" fmla="*/ f27 1 f33"/>
                <a:gd name="f60" fmla="*/ 0 1 f34"/>
                <a:gd name="f61" fmla="*/ f28 1 f34"/>
                <a:gd name="f62" fmla="*/ f47 1 f33"/>
                <a:gd name="f63" fmla="*/ f48 1 f34"/>
                <a:gd name="f64" fmla="*/ f49 1 f33"/>
                <a:gd name="f65" fmla="*/ f50 1 f34"/>
                <a:gd name="f66" fmla="*/ f51 1 f33"/>
                <a:gd name="f67" fmla="*/ f52 1 f34"/>
                <a:gd name="f68" fmla="*/ f53 1 f33"/>
                <a:gd name="f69" fmla="*/ f54 1 f34"/>
                <a:gd name="f70" fmla="*/ f55 1 f33"/>
                <a:gd name="f71" fmla="*/ f56 1 f33"/>
                <a:gd name="f72" fmla="*/ f57 1 f34"/>
                <a:gd name="f73" fmla="*/ f58 f24 1"/>
                <a:gd name="f74" fmla="*/ f59 f24 1"/>
                <a:gd name="f75" fmla="*/ f61 f25 1"/>
                <a:gd name="f76" fmla="*/ f60 f25 1"/>
                <a:gd name="f77" fmla="*/ f62 f24 1"/>
                <a:gd name="f78" fmla="*/ f63 f25 1"/>
                <a:gd name="f79" fmla="*/ f64 f24 1"/>
                <a:gd name="f80" fmla="*/ f65 f25 1"/>
                <a:gd name="f81" fmla="*/ f66 f24 1"/>
                <a:gd name="f82" fmla="*/ f67 f25 1"/>
                <a:gd name="f83" fmla="*/ f68 f24 1"/>
                <a:gd name="f84" fmla="*/ f69 f25 1"/>
                <a:gd name="f85" fmla="*/ f70 f24 1"/>
                <a:gd name="f86" fmla="*/ f71 f24 1"/>
                <a:gd name="f87" fmla="*/ f7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77" y="f78"/>
                </a:cxn>
                <a:cxn ang="f46">
                  <a:pos x="f79" y="f80"/>
                </a:cxn>
                <a:cxn ang="f46">
                  <a:pos x="f81" y="f82"/>
                </a:cxn>
                <a:cxn ang="f46">
                  <a:pos x="f83" y="f84"/>
                </a:cxn>
                <a:cxn ang="f46">
                  <a:pos x="f85" y="f84"/>
                </a:cxn>
                <a:cxn ang="f46">
                  <a:pos x="f85" y="f82"/>
                </a:cxn>
                <a:cxn ang="f46">
                  <a:pos x="f83" y="f78"/>
                </a:cxn>
                <a:cxn ang="f46">
                  <a:pos x="f86" y="f87"/>
                </a:cxn>
                <a:cxn ang="f46">
                  <a:pos x="f77" y="f78"/>
                </a:cxn>
              </a:cxnLst>
              <a:rect l="f73" t="f76" r="f74" b="f75"/>
              <a:pathLst>
                <a:path w="13" h="20">
                  <a:moveTo>
                    <a:pt x="f8" y="f9"/>
                  </a:moveTo>
                  <a:cubicBezTo>
                    <a:pt x="f10" y="f11"/>
                    <a:pt x="f5" y="f12"/>
                    <a:pt x="f12" y="f13"/>
                  </a:cubicBezTo>
                  <a:cubicBezTo>
                    <a:pt x="f14" y="f13"/>
                    <a:pt x="f15" y="f13"/>
                    <a:pt x="f14" y="f16"/>
                  </a:cubicBezTo>
                  <a:cubicBezTo>
                    <a:pt x="f12" y="f10"/>
                    <a:pt x="f13" y="f8"/>
                    <a:pt x="f15" y="f8"/>
                  </a:cubicBezTo>
                  <a:cubicBezTo>
                    <a:pt x="f17" y="f5"/>
                    <a:pt x="f18" y="f8"/>
                    <a:pt x="f11" y="f8"/>
                  </a:cubicBezTo>
                  <a:cubicBezTo>
                    <a:pt x="f6" y="f10"/>
                    <a:pt x="f11" y="f19"/>
                    <a:pt x="f11" y="f16"/>
                  </a:cubicBezTo>
                  <a:cubicBezTo>
                    <a:pt x="f18" y="f15"/>
                    <a:pt x="f20" y="f11"/>
                    <a:pt x="f15" y="f9"/>
                  </a:cubicBezTo>
                  <a:cubicBezTo>
                    <a:pt x="f14" y="f21"/>
                    <a:pt x="f13" y="f7"/>
                    <a:pt x="f19" y="f7"/>
                  </a:cubicBezTo>
                  <a:cubicBezTo>
                    <a:pt x="f8" y="f21"/>
                    <a:pt x="f8" y="f22"/>
                    <a:pt x="f8" y="f9"/>
                  </a:cubicBezTo>
                  <a:close/>
                </a:path>
              </a:pathLst>
            </a:custGeom>
            <a:solidFill>
              <a:srgbClr val="F3BC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6" name="Freeform 938">
              <a:extLst>
                <a:ext uri="{FF2B5EF4-FFF2-40B4-BE49-F238E27FC236}">
                  <a16:creationId xmlns:a16="http://schemas.microsoft.com/office/drawing/2014/main" id="{DDF0300D-4510-2DDE-2B79-53C6B4305FF4}"/>
                </a:ext>
              </a:extLst>
            </p:cNvPr>
            <p:cNvSpPr/>
            <p:nvPr/>
          </p:nvSpPr>
          <p:spPr>
            <a:xfrm>
              <a:off x="6010278" y="4970468"/>
              <a:ext cx="25402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5"/>
                <a:gd name="f9" fmla="val 1"/>
                <a:gd name="f10" fmla="val 8"/>
                <a:gd name="f11" fmla="val 2"/>
                <a:gd name="f12" fmla="val 7"/>
                <a:gd name="f13" fmla="val 9"/>
                <a:gd name="f14" fmla="val 3"/>
                <a:gd name="f15" fmla="+- 0 0 -90"/>
                <a:gd name="f16" fmla="*/ f3 1 11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1"/>
                <a:gd name="f27" fmla="*/ 5 f23 1"/>
                <a:gd name="f28" fmla="*/ 1 f22 1"/>
                <a:gd name="f29" fmla="*/ 11 f23 1"/>
                <a:gd name="f30" fmla="*/ 7 f22 1"/>
                <a:gd name="f31" fmla="*/ 8 f23 1"/>
                <a:gd name="f32" fmla="*/ 10 f22 1"/>
                <a:gd name="f33" fmla="*/ 0 f23 1"/>
                <a:gd name="f34" fmla="*/ 3 f22 1"/>
                <a:gd name="f35" fmla="+- f24 0 f1"/>
                <a:gd name="f36" fmla="*/ f27 1 11"/>
                <a:gd name="f37" fmla="*/ f28 1 10"/>
                <a:gd name="f38" fmla="*/ f29 1 11"/>
                <a:gd name="f39" fmla="*/ f30 1 10"/>
                <a:gd name="f40" fmla="*/ f31 1 11"/>
                <a:gd name="f41" fmla="*/ f32 1 10"/>
                <a:gd name="f42" fmla="*/ f33 1 11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10">
                  <a:moveTo>
                    <a:pt x="f8" y="f9"/>
                  </a:moveTo>
                  <a:cubicBezTo>
                    <a:pt x="f10" y="f9"/>
                    <a:pt x="f6" y="f11"/>
                    <a:pt x="f6" y="f12"/>
                  </a:cubicBezTo>
                  <a:cubicBezTo>
                    <a:pt x="f6" y="f7"/>
                    <a:pt x="f7" y="f7"/>
                    <a:pt x="f10" y="f7"/>
                  </a:cubicBezTo>
                  <a:cubicBezTo>
                    <a:pt x="f8" y="f13"/>
                    <a:pt x="f9" y="f10"/>
                    <a:pt x="f5" y="f14"/>
                  </a:cubicBezTo>
                  <a:cubicBezTo>
                    <a:pt x="f5" y="f9"/>
                    <a:pt x="f14" y="f5"/>
                    <a:pt x="f8" y="f9"/>
                  </a:cubicBezTo>
                  <a:close/>
                </a:path>
              </a:pathLst>
            </a:custGeom>
            <a:solidFill>
              <a:srgbClr val="2C78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7" name="Freeform 939">
              <a:extLst>
                <a:ext uri="{FF2B5EF4-FFF2-40B4-BE49-F238E27FC236}">
                  <a16:creationId xmlns:a16="http://schemas.microsoft.com/office/drawing/2014/main" id="{764E55C5-968E-21FC-ECD6-E176FD833690}"/>
                </a:ext>
              </a:extLst>
            </p:cNvPr>
            <p:cNvSpPr/>
            <p:nvPr/>
          </p:nvSpPr>
          <p:spPr>
            <a:xfrm>
              <a:off x="6011859" y="4587873"/>
              <a:ext cx="22229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5"/>
                <a:gd name="f9" fmla="val 2"/>
                <a:gd name="f10" fmla="val 4"/>
                <a:gd name="f11" fmla="val 6"/>
                <a:gd name="f12" fmla="val 7"/>
                <a:gd name="f13" fmla="val 8"/>
                <a:gd name="f14" fmla="val 3"/>
                <a:gd name="f15" fmla="val 11"/>
                <a:gd name="f16" fmla="+- 0 0 -90"/>
                <a:gd name="f17" fmla="*/ f3 1 9"/>
                <a:gd name="f18" fmla="*/ f4 1 12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2"/>
                <a:gd name="f28" fmla="*/ 0 f24 1"/>
                <a:gd name="f29" fmla="*/ 5 f23 1"/>
                <a:gd name="f30" fmla="*/ 4 f24 1"/>
                <a:gd name="f31" fmla="*/ 0 f23 1"/>
                <a:gd name="f32" fmla="*/ 7 f24 1"/>
                <a:gd name="f33" fmla="*/ 6 f23 1"/>
                <a:gd name="f34" fmla="*/ 3 f24 1"/>
                <a:gd name="f35" fmla="*/ 12 f23 1"/>
                <a:gd name="f36" fmla="+- f25 0 f1"/>
                <a:gd name="f37" fmla="*/ f28 1 9"/>
                <a:gd name="f38" fmla="*/ f29 1 12"/>
                <a:gd name="f39" fmla="*/ f30 1 9"/>
                <a:gd name="f40" fmla="*/ f31 1 12"/>
                <a:gd name="f41" fmla="*/ f32 1 9"/>
                <a:gd name="f42" fmla="*/ f33 1 12"/>
                <a:gd name="f43" fmla="*/ f34 1 9"/>
                <a:gd name="f44" fmla="*/ f35 1 12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" h="12">
                  <a:moveTo>
                    <a:pt x="f5" y="f8"/>
                  </a:moveTo>
                  <a:cubicBezTo>
                    <a:pt x="f5" y="f9"/>
                    <a:pt x="f9" y="f5"/>
                    <a:pt x="f10" y="f5"/>
                  </a:cubicBezTo>
                  <a:cubicBezTo>
                    <a:pt x="f6" y="f5"/>
                    <a:pt x="f11" y="f10"/>
                    <a:pt x="f12" y="f11"/>
                  </a:cubicBezTo>
                  <a:cubicBezTo>
                    <a:pt x="f13" y="f6"/>
                    <a:pt x="f11" y="f7"/>
                    <a:pt x="f14" y="f7"/>
                  </a:cubicBezTo>
                  <a:cubicBezTo>
                    <a:pt x="f5" y="f15"/>
                    <a:pt x="f5" y="f13"/>
                    <a:pt x="f5" y="f8"/>
                  </a:cubicBezTo>
                  <a:close/>
                </a:path>
              </a:pathLst>
            </a:custGeom>
            <a:solidFill>
              <a:srgbClr val="C62C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8" name="Freeform 940">
              <a:extLst>
                <a:ext uri="{FF2B5EF4-FFF2-40B4-BE49-F238E27FC236}">
                  <a16:creationId xmlns:a16="http://schemas.microsoft.com/office/drawing/2014/main" id="{24DE9B17-B310-D77B-197D-5D6D7BB77B83}"/>
                </a:ext>
              </a:extLst>
            </p:cNvPr>
            <p:cNvSpPr/>
            <p:nvPr/>
          </p:nvSpPr>
          <p:spPr>
            <a:xfrm>
              <a:off x="6200775" y="4805364"/>
              <a:ext cx="23810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3"/>
                <a:gd name="f8" fmla="val 2"/>
                <a:gd name="f9" fmla="val 6"/>
                <a:gd name="f10" fmla="val 1"/>
                <a:gd name="f11" fmla="val 4"/>
                <a:gd name="f12" fmla="val 7"/>
                <a:gd name="f13" fmla="val 8"/>
                <a:gd name="f14" fmla="val 3"/>
                <a:gd name="f15" fmla="val 9"/>
                <a:gd name="f16" fmla="val 5"/>
                <a:gd name="f17" fmla="val 11"/>
                <a:gd name="f18" fmla="val 12"/>
                <a:gd name="f19" fmla="+- 0 0 -90"/>
                <a:gd name="f20" fmla="*/ f3 1 10"/>
                <a:gd name="f21" fmla="*/ f4 1 1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"/>
                <a:gd name="f30" fmla="*/ f26 1 13"/>
                <a:gd name="f31" fmla="*/ 2 f27 1"/>
                <a:gd name="f32" fmla="*/ 6 f26 1"/>
                <a:gd name="f33" fmla="*/ 7 f27 1"/>
                <a:gd name="f34" fmla="*/ 0 f26 1"/>
                <a:gd name="f35" fmla="*/ 9 f27 1"/>
                <a:gd name="f36" fmla="*/ 5 f26 1"/>
                <a:gd name="f37" fmla="*/ 9 f26 1"/>
                <a:gd name="f38" fmla="*/ 12 f26 1"/>
                <a:gd name="f39" fmla="*/ 10 f26 1"/>
                <a:gd name="f40" fmla="*/ 5 f27 1"/>
                <a:gd name="f41" fmla="+- f28 0 f1"/>
                <a:gd name="f42" fmla="*/ f31 1 10"/>
                <a:gd name="f43" fmla="*/ f32 1 13"/>
                <a:gd name="f44" fmla="*/ f33 1 10"/>
                <a:gd name="f45" fmla="*/ f34 1 13"/>
                <a:gd name="f46" fmla="*/ f35 1 10"/>
                <a:gd name="f47" fmla="*/ f36 1 13"/>
                <a:gd name="f48" fmla="*/ f37 1 13"/>
                <a:gd name="f49" fmla="*/ f38 1 13"/>
                <a:gd name="f50" fmla="*/ f39 1 13"/>
                <a:gd name="f51" fmla="*/ f40 1 10"/>
                <a:gd name="f52" fmla="*/ 0 1 f29"/>
                <a:gd name="f53" fmla="*/ f23 1 f29"/>
                <a:gd name="f54" fmla="*/ 0 1 f30"/>
                <a:gd name="f55" fmla="*/ f24 1 f30"/>
                <a:gd name="f56" fmla="*/ f42 1 f29"/>
                <a:gd name="f57" fmla="*/ f43 1 f30"/>
                <a:gd name="f58" fmla="*/ f44 1 f29"/>
                <a:gd name="f59" fmla="*/ f45 1 f30"/>
                <a:gd name="f60" fmla="*/ f46 1 f29"/>
                <a:gd name="f61" fmla="*/ f47 1 f30"/>
                <a:gd name="f62" fmla="*/ f48 1 f30"/>
                <a:gd name="f63" fmla="*/ f49 1 f30"/>
                <a:gd name="f64" fmla="*/ f50 1 f30"/>
                <a:gd name="f65" fmla="*/ f51 1 f29"/>
                <a:gd name="f66" fmla="*/ f52 f20 1"/>
                <a:gd name="f67" fmla="*/ f53 f20 1"/>
                <a:gd name="f68" fmla="*/ f55 f21 1"/>
                <a:gd name="f69" fmla="*/ f54 f21 1"/>
                <a:gd name="f70" fmla="*/ f56 f20 1"/>
                <a:gd name="f71" fmla="*/ f57 f21 1"/>
                <a:gd name="f72" fmla="*/ f58 f20 1"/>
                <a:gd name="f73" fmla="*/ f59 f21 1"/>
                <a:gd name="f74" fmla="*/ f60 f20 1"/>
                <a:gd name="f75" fmla="*/ f61 f21 1"/>
                <a:gd name="f76" fmla="*/ f62 f21 1"/>
                <a:gd name="f77" fmla="*/ f63 f21 1"/>
                <a:gd name="f78" fmla="*/ f64 f21 1"/>
                <a:gd name="f79" fmla="*/ f6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4" y="f76"/>
                </a:cxn>
                <a:cxn ang="f41">
                  <a:pos x="f74" y="f77"/>
                </a:cxn>
                <a:cxn ang="f41">
                  <a:pos x="f72" y="f78"/>
                </a:cxn>
                <a:cxn ang="f41">
                  <a:pos x="f79" y="f76"/>
                </a:cxn>
                <a:cxn ang="f41">
                  <a:pos x="f70" y="f71"/>
                </a:cxn>
              </a:cxnLst>
              <a:rect l="f66" t="f69" r="f67" b="f68"/>
              <a:pathLst>
                <a:path w="10" h="13">
                  <a:moveTo>
                    <a:pt x="f8" y="f9"/>
                  </a:moveTo>
                  <a:cubicBezTo>
                    <a:pt x="f10" y="f8"/>
                    <a:pt x="f11" y="f5"/>
                    <a:pt x="f12" y="f5"/>
                  </a:cubicBezTo>
                  <a:cubicBezTo>
                    <a:pt x="f6" y="f5"/>
                    <a:pt x="f13" y="f14"/>
                    <a:pt x="f15" y="f16"/>
                  </a:cubicBezTo>
                  <a:cubicBezTo>
                    <a:pt x="f6" y="f9"/>
                    <a:pt x="f13" y="f12"/>
                    <a:pt x="f15" y="f15"/>
                  </a:cubicBezTo>
                  <a:cubicBezTo>
                    <a:pt x="f6" y="f6"/>
                    <a:pt x="f6" y="f17"/>
                    <a:pt x="f15" y="f18"/>
                  </a:cubicBezTo>
                  <a:cubicBezTo>
                    <a:pt x="f13" y="f7"/>
                    <a:pt x="f12" y="f17"/>
                    <a:pt x="f12" y="f6"/>
                  </a:cubicBezTo>
                  <a:cubicBezTo>
                    <a:pt x="f12" y="f13"/>
                    <a:pt x="f9" y="f13"/>
                    <a:pt x="f16" y="f15"/>
                  </a:cubicBezTo>
                  <a:cubicBezTo>
                    <a:pt x="f5" y="f7"/>
                    <a:pt x="f14" y="f12"/>
                    <a:pt x="f8" y="f9"/>
                  </a:cubicBezTo>
                  <a:close/>
                </a:path>
              </a:pathLst>
            </a:custGeom>
            <a:solidFill>
              <a:srgbClr val="81B7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9" name="Freeform 941">
              <a:extLst>
                <a:ext uri="{FF2B5EF4-FFF2-40B4-BE49-F238E27FC236}">
                  <a16:creationId xmlns:a16="http://schemas.microsoft.com/office/drawing/2014/main" id="{5D3D766F-BE23-8D64-F0F5-F2AE1B676AE8}"/>
                </a:ext>
              </a:extLst>
            </p:cNvPr>
            <p:cNvSpPr/>
            <p:nvPr/>
          </p:nvSpPr>
          <p:spPr>
            <a:xfrm>
              <a:off x="6238878" y="4818065"/>
              <a:ext cx="26983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2"/>
                <a:gd name="f8" fmla="val 3"/>
                <a:gd name="f9" fmla="val 2"/>
                <a:gd name="f10" fmla="val 4"/>
                <a:gd name="f11" fmla="val 5"/>
                <a:gd name="f12" fmla="val 1"/>
                <a:gd name="f13" fmla="val 6"/>
                <a:gd name="f14" fmla="val 7"/>
                <a:gd name="f15" fmla="val 9"/>
                <a:gd name="f16" fmla="val 10"/>
                <a:gd name="f17" fmla="val 8"/>
                <a:gd name="f18" fmla="+- 0 0 -90"/>
                <a:gd name="f19" fmla="*/ f3 1 11"/>
                <a:gd name="f20" fmla="*/ f4 1 1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2"/>
                <a:gd name="f30" fmla="*/ 3 f26 1"/>
                <a:gd name="f31" fmla="*/ 2 f25 1"/>
                <a:gd name="f32" fmla="*/ 6 f26 1"/>
                <a:gd name="f33" fmla="*/ 1 f25 1"/>
                <a:gd name="f34" fmla="*/ 10 f26 1"/>
                <a:gd name="f35" fmla="*/ 9 f26 1"/>
                <a:gd name="f36" fmla="*/ 6 f25 1"/>
                <a:gd name="f37" fmla="*/ 8 f26 1"/>
                <a:gd name="f38" fmla="*/ 9 f25 1"/>
                <a:gd name="f39" fmla="*/ 2 f26 1"/>
                <a:gd name="f40" fmla="*/ 10 f25 1"/>
                <a:gd name="f41" fmla="+- f27 0 f1"/>
                <a:gd name="f42" fmla="*/ f30 1 11"/>
                <a:gd name="f43" fmla="*/ f31 1 12"/>
                <a:gd name="f44" fmla="*/ f32 1 11"/>
                <a:gd name="f45" fmla="*/ f33 1 12"/>
                <a:gd name="f46" fmla="*/ f34 1 11"/>
                <a:gd name="f47" fmla="*/ f35 1 11"/>
                <a:gd name="f48" fmla="*/ f36 1 12"/>
                <a:gd name="f49" fmla="*/ f37 1 11"/>
                <a:gd name="f50" fmla="*/ f38 1 12"/>
                <a:gd name="f51" fmla="*/ f39 1 11"/>
                <a:gd name="f52" fmla="*/ f40 1 12"/>
                <a:gd name="f53" fmla="*/ 0 1 f28"/>
                <a:gd name="f54" fmla="*/ f22 1 f28"/>
                <a:gd name="f55" fmla="*/ 0 1 f29"/>
                <a:gd name="f56" fmla="*/ f23 1 f29"/>
                <a:gd name="f57" fmla="*/ f42 1 f28"/>
                <a:gd name="f58" fmla="*/ f43 1 f29"/>
                <a:gd name="f59" fmla="*/ f44 1 f28"/>
                <a:gd name="f60" fmla="*/ f45 1 f29"/>
                <a:gd name="f61" fmla="*/ f46 1 f28"/>
                <a:gd name="f62" fmla="*/ f47 1 f28"/>
                <a:gd name="f63" fmla="*/ f48 1 f29"/>
                <a:gd name="f64" fmla="*/ f49 1 f28"/>
                <a:gd name="f65" fmla="*/ f50 1 f29"/>
                <a:gd name="f66" fmla="*/ f51 1 f28"/>
                <a:gd name="f67" fmla="*/ f52 1 f29"/>
                <a:gd name="f68" fmla="*/ f53 f19 1"/>
                <a:gd name="f69" fmla="*/ f54 f19 1"/>
                <a:gd name="f70" fmla="*/ f56 f20 1"/>
                <a:gd name="f71" fmla="*/ f55 f20 1"/>
                <a:gd name="f72" fmla="*/ f57 f19 1"/>
                <a:gd name="f73" fmla="*/ f58 f20 1"/>
                <a:gd name="f74" fmla="*/ f59 f19 1"/>
                <a:gd name="f75" fmla="*/ f60 f20 1"/>
                <a:gd name="f76" fmla="*/ f61 f19 1"/>
                <a:gd name="f77" fmla="*/ f62 f19 1"/>
                <a:gd name="f78" fmla="*/ f63 f20 1"/>
                <a:gd name="f79" fmla="*/ f64 f19 1"/>
                <a:gd name="f80" fmla="*/ f65 f20 1"/>
                <a:gd name="f81" fmla="*/ f66 f19 1"/>
                <a:gd name="f82" fmla="*/ f6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6" y="f73"/>
                </a:cxn>
                <a:cxn ang="f41">
                  <a:pos x="f77" y="f78"/>
                </a:cxn>
                <a:cxn ang="f41">
                  <a:pos x="f79" y="f80"/>
                </a:cxn>
                <a:cxn ang="f41">
                  <a:pos x="f81" y="f82"/>
                </a:cxn>
                <a:cxn ang="f41">
                  <a:pos x="f72" y="f73"/>
                </a:cxn>
              </a:cxnLst>
              <a:rect l="f68" t="f71" r="f69" b="f70"/>
              <a:pathLst>
                <a:path w="11" h="12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2"/>
                    <a:pt x="f15" y="f5"/>
                    <a:pt x="f16" y="f9"/>
                  </a:cubicBezTo>
                  <a:cubicBezTo>
                    <a:pt x="f6" y="f10"/>
                    <a:pt x="f16" y="f11"/>
                    <a:pt x="f15" y="f13"/>
                  </a:cubicBezTo>
                  <a:cubicBezTo>
                    <a:pt x="f17" y="f14"/>
                    <a:pt x="f15" y="f17"/>
                    <a:pt x="f17" y="f15"/>
                  </a:cubicBezTo>
                  <a:cubicBezTo>
                    <a:pt x="f13" y="f15"/>
                    <a:pt x="f10" y="f7"/>
                    <a:pt x="f9" y="f16"/>
                  </a:cubicBezTo>
                  <a:cubicBezTo>
                    <a:pt x="f5" y="f14"/>
                    <a:pt x="f9" y="f10"/>
                    <a:pt x="f8" y="f9"/>
                  </a:cubicBezTo>
                  <a:close/>
                </a:path>
              </a:pathLst>
            </a:custGeom>
            <a:solidFill>
              <a:srgbClr val="67AB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0" name="Freeform 942">
              <a:extLst>
                <a:ext uri="{FF2B5EF4-FFF2-40B4-BE49-F238E27FC236}">
                  <a16:creationId xmlns:a16="http://schemas.microsoft.com/office/drawing/2014/main" id="{E3A222BE-75D7-2843-BD07-26379E411C56}"/>
                </a:ext>
              </a:extLst>
            </p:cNvPr>
            <p:cNvSpPr/>
            <p:nvPr/>
          </p:nvSpPr>
          <p:spPr>
            <a:xfrm>
              <a:off x="6015042" y="4927601"/>
              <a:ext cx="31747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0"/>
                <a:gd name="f8" fmla="val 8"/>
                <a:gd name="f9" fmla="val 1"/>
                <a:gd name="f10" fmla="val 4"/>
                <a:gd name="f11" fmla="val 6"/>
                <a:gd name="f12" fmla="val 7"/>
                <a:gd name="f13" fmla="val 9"/>
                <a:gd name="f14" fmla="val 5"/>
                <a:gd name="f15" fmla="val 3"/>
                <a:gd name="f16" fmla="+- 0 0 -90"/>
                <a:gd name="f17" fmla="*/ f3 1 13"/>
                <a:gd name="f18" fmla="*/ f4 1 10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3 1 10"/>
                <a:gd name="f27" fmla="*/ f24 1 13"/>
                <a:gd name="f28" fmla="*/ 8 f24 1"/>
                <a:gd name="f29" fmla="*/ 1 f23 1"/>
                <a:gd name="f30" fmla="*/ 8 f23 1"/>
                <a:gd name="f31" fmla="*/ 6 f24 1"/>
                <a:gd name="f32" fmla="*/ 10 f23 1"/>
                <a:gd name="f33" fmla="*/ 5 f24 1"/>
                <a:gd name="f34" fmla="*/ 9 f23 1"/>
                <a:gd name="f35" fmla="*/ 1 f24 1"/>
                <a:gd name="f36" fmla="*/ 3 f23 1"/>
                <a:gd name="f37" fmla="+- f25 0 f1"/>
                <a:gd name="f38" fmla="*/ f28 1 13"/>
                <a:gd name="f39" fmla="*/ f29 1 10"/>
                <a:gd name="f40" fmla="*/ f30 1 10"/>
                <a:gd name="f41" fmla="*/ f31 1 13"/>
                <a:gd name="f42" fmla="*/ f32 1 10"/>
                <a:gd name="f43" fmla="*/ f33 1 13"/>
                <a:gd name="f44" fmla="*/ f34 1 10"/>
                <a:gd name="f45" fmla="*/ f35 1 13"/>
                <a:gd name="f46" fmla="*/ f36 1 10"/>
                <a:gd name="f47" fmla="*/ 0 1 f27"/>
                <a:gd name="f48" fmla="*/ f20 1 f27"/>
                <a:gd name="f49" fmla="*/ 0 1 f26"/>
                <a:gd name="f50" fmla="*/ f21 1 f26"/>
                <a:gd name="f51" fmla="*/ f38 1 f27"/>
                <a:gd name="f52" fmla="*/ f39 1 f26"/>
                <a:gd name="f53" fmla="*/ f40 1 f26"/>
                <a:gd name="f54" fmla="*/ f41 1 f27"/>
                <a:gd name="f55" fmla="*/ f42 1 f26"/>
                <a:gd name="f56" fmla="*/ f43 1 f27"/>
                <a:gd name="f57" fmla="*/ f44 1 f26"/>
                <a:gd name="f58" fmla="*/ f45 1 f27"/>
                <a:gd name="f59" fmla="*/ f46 1 f26"/>
                <a:gd name="f60" fmla="*/ f47 f17 1"/>
                <a:gd name="f61" fmla="*/ f48 f17 1"/>
                <a:gd name="f62" fmla="*/ f50 f18 1"/>
                <a:gd name="f63" fmla="*/ f49 f18 1"/>
                <a:gd name="f64" fmla="*/ f51 f17 1"/>
                <a:gd name="f65" fmla="*/ f52 f18 1"/>
                <a:gd name="f66" fmla="*/ f53 f18 1"/>
                <a:gd name="f67" fmla="*/ f54 f17 1"/>
                <a:gd name="f68" fmla="*/ f55 f18 1"/>
                <a:gd name="f69" fmla="*/ f56 f17 1"/>
                <a:gd name="f70" fmla="*/ f57 f18 1"/>
                <a:gd name="f71" fmla="*/ f58 f17 1"/>
                <a:gd name="f72" fmla="*/ f59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4" y="f65"/>
                </a:cxn>
                <a:cxn ang="f37">
                  <a:pos x="f64" y="f66"/>
                </a:cxn>
                <a:cxn ang="f37">
                  <a:pos x="f67" y="f68"/>
                </a:cxn>
                <a:cxn ang="f37">
                  <a:pos x="f69" y="f70"/>
                </a:cxn>
                <a:cxn ang="f37">
                  <a:pos x="f71" y="f72"/>
                </a:cxn>
                <a:cxn ang="f37">
                  <a:pos x="f64" y="f65"/>
                </a:cxn>
                <a:cxn ang="f37">
                  <a:pos x="f64" y="f65"/>
                </a:cxn>
              </a:cxnLst>
              <a:rect l="f60" t="f63" r="f61" b="f62"/>
              <a:pathLst>
                <a:path w="13" h="10">
                  <a:moveTo>
                    <a:pt x="f8" y="f9"/>
                  </a:moveTo>
                  <a:cubicBezTo>
                    <a:pt x="f8" y="f10"/>
                    <a:pt x="f6" y="f11"/>
                    <a:pt x="f8" y="f8"/>
                  </a:cubicBezTo>
                  <a:cubicBezTo>
                    <a:pt x="f12" y="f13"/>
                    <a:pt x="f12" y="f7"/>
                    <a:pt x="f11" y="f7"/>
                  </a:cubicBezTo>
                  <a:cubicBezTo>
                    <a:pt x="f14" y="f13"/>
                    <a:pt x="f14" y="f13"/>
                    <a:pt x="f14" y="f13"/>
                  </a:cubicBezTo>
                  <a:cubicBezTo>
                    <a:pt x="f15" y="f8"/>
                    <a:pt x="f5" y="f14"/>
                    <a:pt x="f9" y="f15"/>
                  </a:cubicBezTo>
                  <a:cubicBezTo>
                    <a:pt x="f9" y="f9"/>
                    <a:pt x="f14" y="f5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F7B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1" name="Freeform 943">
              <a:extLst>
                <a:ext uri="{FF2B5EF4-FFF2-40B4-BE49-F238E27FC236}">
                  <a16:creationId xmlns:a16="http://schemas.microsoft.com/office/drawing/2014/main" id="{21454047-C676-FE61-63A1-56C02F419E25}"/>
                </a:ext>
              </a:extLst>
            </p:cNvPr>
            <p:cNvSpPr/>
            <p:nvPr/>
          </p:nvSpPr>
          <p:spPr>
            <a:xfrm>
              <a:off x="7019921" y="4921255"/>
              <a:ext cx="185742" cy="1841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77"/>
                <a:gd name="f8" fmla="val 74"/>
                <a:gd name="f9" fmla="val 20"/>
                <a:gd name="f10" fmla="val 73"/>
                <a:gd name="f11" fmla="val 26"/>
                <a:gd name="f12" fmla="val 75"/>
                <a:gd name="f13" fmla="val 31"/>
                <a:gd name="f14" fmla="val 37"/>
                <a:gd name="f15" fmla="val 40"/>
                <a:gd name="f16" fmla="val 76"/>
                <a:gd name="f17" fmla="val 46"/>
                <a:gd name="f18" fmla="val 72"/>
                <a:gd name="f19" fmla="val 47"/>
                <a:gd name="f20" fmla="val 69"/>
                <a:gd name="f21" fmla="val 49"/>
                <a:gd name="f22" fmla="val 65"/>
                <a:gd name="f23" fmla="val 50"/>
                <a:gd name="f24" fmla="val 62"/>
                <a:gd name="f25" fmla="val 60"/>
                <a:gd name="f26" fmla="val 45"/>
                <a:gd name="f27" fmla="val 58"/>
                <a:gd name="f28" fmla="val 57"/>
                <a:gd name="f29" fmla="val 48"/>
                <a:gd name="f30" fmla="val 55"/>
                <a:gd name="f31" fmla="val 56"/>
                <a:gd name="f32" fmla="val 51"/>
                <a:gd name="f33" fmla="val 52"/>
                <a:gd name="f34" fmla="val 59"/>
                <a:gd name="f35" fmla="val 61"/>
                <a:gd name="f36" fmla="val 53"/>
                <a:gd name="f37" fmla="val 63"/>
                <a:gd name="f38" fmla="val 68"/>
                <a:gd name="f39" fmla="val 71"/>
                <a:gd name="f40" fmla="val 43"/>
                <a:gd name="f41" fmla="val 36"/>
                <a:gd name="f42" fmla="val 29"/>
                <a:gd name="f43" fmla="val 21"/>
                <a:gd name="f44" fmla="val 70"/>
                <a:gd name="f45" fmla="val 16"/>
                <a:gd name="f46" fmla="val 17"/>
                <a:gd name="f47" fmla="val 14"/>
                <a:gd name="f48" fmla="val 12"/>
                <a:gd name="f49" fmla="val 44"/>
                <a:gd name="f50" fmla="val 35"/>
                <a:gd name="f51" fmla="val 5"/>
                <a:gd name="f52" fmla="val 22"/>
                <a:gd name="f53" fmla="val 11"/>
                <a:gd name="f54" fmla="val 6"/>
                <a:gd name="f55" fmla="val 34"/>
                <a:gd name="f56" fmla="val 2"/>
                <a:gd name="f57" fmla="val 39"/>
                <a:gd name="f58" fmla="val 1"/>
                <a:gd name="f59" fmla="val 7"/>
                <a:gd name="f60" fmla="val 66"/>
                <a:gd name="f61" fmla="val 9"/>
                <a:gd name="f62" fmla="+- 0 0 -90"/>
                <a:gd name="f63" fmla="*/ f3 1 78"/>
                <a:gd name="f64" fmla="*/ f4 1 77"/>
                <a:gd name="f65" fmla="val f5"/>
                <a:gd name="f66" fmla="val f6"/>
                <a:gd name="f67" fmla="val f7"/>
                <a:gd name="f68" fmla="*/ f62 f0 1"/>
                <a:gd name="f69" fmla="+- f67 0 f65"/>
                <a:gd name="f70" fmla="+- f66 0 f65"/>
                <a:gd name="f71" fmla="*/ f68 1 f2"/>
                <a:gd name="f72" fmla="*/ f70 1 78"/>
                <a:gd name="f73" fmla="*/ f69 1 77"/>
                <a:gd name="f74" fmla="*/ 74 f70 1"/>
                <a:gd name="f75" fmla="*/ 20 f69 1"/>
                <a:gd name="f76" fmla="*/ 77 f70 1"/>
                <a:gd name="f77" fmla="*/ 37 f69 1"/>
                <a:gd name="f78" fmla="*/ 72 f70 1"/>
                <a:gd name="f79" fmla="*/ 47 f69 1"/>
                <a:gd name="f80" fmla="*/ 62 f70 1"/>
                <a:gd name="f81" fmla="*/ 57 f70 1"/>
                <a:gd name="f82" fmla="*/ 48 f69 1"/>
                <a:gd name="f83" fmla="*/ 52 f69 1"/>
                <a:gd name="f84" fmla="*/ 61 f69 1"/>
                <a:gd name="f85" fmla="*/ 49 f70 1"/>
                <a:gd name="f86" fmla="*/ 71 f69 1"/>
                <a:gd name="f87" fmla="*/ 77 f69 1"/>
                <a:gd name="f88" fmla="*/ 29 f70 1"/>
                <a:gd name="f89" fmla="*/ 72 f69 1"/>
                <a:gd name="f90" fmla="*/ 17 f70 1"/>
                <a:gd name="f91" fmla="*/ 53 f69 1"/>
                <a:gd name="f92" fmla="*/ 12 f70 1"/>
                <a:gd name="f93" fmla="*/ 44 f69 1"/>
                <a:gd name="f94" fmla="*/ 16 f70 1"/>
                <a:gd name="f95" fmla="*/ 31 f70 1"/>
                <a:gd name="f96" fmla="*/ 6 f69 1"/>
                <a:gd name="f97" fmla="*/ 43 f70 1"/>
                <a:gd name="f98" fmla="*/ 0 f69 1"/>
                <a:gd name="f99" fmla="*/ 46 f70 1"/>
                <a:gd name="f100" fmla="*/ 1 f69 1"/>
                <a:gd name="f101" fmla="*/ 60 f70 1"/>
                <a:gd name="f102" fmla="+- f71 0 f1"/>
                <a:gd name="f103" fmla="*/ f74 1 78"/>
                <a:gd name="f104" fmla="*/ f75 1 77"/>
                <a:gd name="f105" fmla="*/ f76 1 78"/>
                <a:gd name="f106" fmla="*/ f77 1 77"/>
                <a:gd name="f107" fmla="*/ f78 1 78"/>
                <a:gd name="f108" fmla="*/ f79 1 77"/>
                <a:gd name="f109" fmla="*/ f80 1 78"/>
                <a:gd name="f110" fmla="*/ f81 1 78"/>
                <a:gd name="f111" fmla="*/ f82 1 77"/>
                <a:gd name="f112" fmla="*/ f83 1 77"/>
                <a:gd name="f113" fmla="*/ f84 1 77"/>
                <a:gd name="f114" fmla="*/ f85 1 78"/>
                <a:gd name="f115" fmla="*/ f86 1 77"/>
                <a:gd name="f116" fmla="*/ f87 1 77"/>
                <a:gd name="f117" fmla="*/ f88 1 78"/>
                <a:gd name="f118" fmla="*/ f89 1 77"/>
                <a:gd name="f119" fmla="*/ f90 1 78"/>
                <a:gd name="f120" fmla="*/ f91 1 77"/>
                <a:gd name="f121" fmla="*/ f92 1 78"/>
                <a:gd name="f122" fmla="*/ f93 1 77"/>
                <a:gd name="f123" fmla="*/ f94 1 78"/>
                <a:gd name="f124" fmla="*/ f95 1 78"/>
                <a:gd name="f125" fmla="*/ f96 1 77"/>
                <a:gd name="f126" fmla="*/ f97 1 78"/>
                <a:gd name="f127" fmla="*/ f98 1 77"/>
                <a:gd name="f128" fmla="*/ f99 1 78"/>
                <a:gd name="f129" fmla="*/ f100 1 77"/>
                <a:gd name="f130" fmla="*/ f101 1 78"/>
                <a:gd name="f131" fmla="*/ 0 1 f72"/>
                <a:gd name="f132" fmla="*/ f66 1 f72"/>
                <a:gd name="f133" fmla="*/ 0 1 f73"/>
                <a:gd name="f134" fmla="*/ f67 1 f73"/>
                <a:gd name="f135" fmla="*/ f103 1 f72"/>
                <a:gd name="f136" fmla="*/ f104 1 f73"/>
                <a:gd name="f137" fmla="*/ f105 1 f72"/>
                <a:gd name="f138" fmla="*/ f106 1 f73"/>
                <a:gd name="f139" fmla="*/ f107 1 f72"/>
                <a:gd name="f140" fmla="*/ f108 1 f73"/>
                <a:gd name="f141" fmla="*/ f109 1 f72"/>
                <a:gd name="f142" fmla="*/ f110 1 f72"/>
                <a:gd name="f143" fmla="*/ f111 1 f73"/>
                <a:gd name="f144" fmla="*/ f112 1 f73"/>
                <a:gd name="f145" fmla="*/ f113 1 f73"/>
                <a:gd name="f146" fmla="*/ f114 1 f72"/>
                <a:gd name="f147" fmla="*/ f115 1 f73"/>
                <a:gd name="f148" fmla="*/ f116 1 f73"/>
                <a:gd name="f149" fmla="*/ f117 1 f72"/>
                <a:gd name="f150" fmla="*/ f118 1 f73"/>
                <a:gd name="f151" fmla="*/ f119 1 f72"/>
                <a:gd name="f152" fmla="*/ f120 1 f73"/>
                <a:gd name="f153" fmla="*/ f121 1 f72"/>
                <a:gd name="f154" fmla="*/ f122 1 f73"/>
                <a:gd name="f155" fmla="*/ f123 1 f72"/>
                <a:gd name="f156" fmla="*/ f124 1 f72"/>
                <a:gd name="f157" fmla="*/ f125 1 f73"/>
                <a:gd name="f158" fmla="*/ f126 1 f72"/>
                <a:gd name="f159" fmla="*/ f127 1 f73"/>
                <a:gd name="f160" fmla="*/ f128 1 f72"/>
                <a:gd name="f161" fmla="*/ f129 1 f73"/>
                <a:gd name="f162" fmla="*/ f130 1 f72"/>
                <a:gd name="f163" fmla="*/ f131 f63 1"/>
                <a:gd name="f164" fmla="*/ f132 f63 1"/>
                <a:gd name="f165" fmla="*/ f134 f64 1"/>
                <a:gd name="f166" fmla="*/ f133 f64 1"/>
                <a:gd name="f167" fmla="*/ f135 f63 1"/>
                <a:gd name="f168" fmla="*/ f136 f64 1"/>
                <a:gd name="f169" fmla="*/ f137 f63 1"/>
                <a:gd name="f170" fmla="*/ f138 f64 1"/>
                <a:gd name="f171" fmla="*/ f139 f63 1"/>
                <a:gd name="f172" fmla="*/ f140 f64 1"/>
                <a:gd name="f173" fmla="*/ f141 f63 1"/>
                <a:gd name="f174" fmla="*/ f142 f63 1"/>
                <a:gd name="f175" fmla="*/ f143 f64 1"/>
                <a:gd name="f176" fmla="*/ f144 f64 1"/>
                <a:gd name="f177" fmla="*/ f145 f64 1"/>
                <a:gd name="f178" fmla="*/ f146 f63 1"/>
                <a:gd name="f179" fmla="*/ f147 f64 1"/>
                <a:gd name="f180" fmla="*/ f148 f64 1"/>
                <a:gd name="f181" fmla="*/ f149 f63 1"/>
                <a:gd name="f182" fmla="*/ f150 f64 1"/>
                <a:gd name="f183" fmla="*/ f151 f63 1"/>
                <a:gd name="f184" fmla="*/ f152 f64 1"/>
                <a:gd name="f185" fmla="*/ f153 f63 1"/>
                <a:gd name="f186" fmla="*/ f154 f64 1"/>
                <a:gd name="f187" fmla="*/ f155 f63 1"/>
                <a:gd name="f188" fmla="*/ f156 f63 1"/>
                <a:gd name="f189" fmla="*/ f157 f64 1"/>
                <a:gd name="f190" fmla="*/ f158 f63 1"/>
                <a:gd name="f191" fmla="*/ f159 f64 1"/>
                <a:gd name="f192" fmla="*/ f160 f63 1"/>
                <a:gd name="f193" fmla="*/ f161 f64 1"/>
                <a:gd name="f194" fmla="*/ f162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02">
                  <a:pos x="f167" y="f168"/>
                </a:cxn>
                <a:cxn ang="f102">
                  <a:pos x="f169" y="f170"/>
                </a:cxn>
                <a:cxn ang="f102">
                  <a:pos x="f171" y="f172"/>
                </a:cxn>
                <a:cxn ang="f102">
                  <a:pos x="f173" y="f172"/>
                </a:cxn>
                <a:cxn ang="f102">
                  <a:pos x="f174" y="f175"/>
                </a:cxn>
                <a:cxn ang="f102">
                  <a:pos x="f174" y="f176"/>
                </a:cxn>
                <a:cxn ang="f102">
                  <a:pos x="f174" y="f177"/>
                </a:cxn>
                <a:cxn ang="f102">
                  <a:pos x="f178" y="f179"/>
                </a:cxn>
                <a:cxn ang="f102">
                  <a:pos x="f178" y="f180"/>
                </a:cxn>
                <a:cxn ang="f102">
                  <a:pos x="f181" y="f182"/>
                </a:cxn>
                <a:cxn ang="f102">
                  <a:pos x="f183" y="f184"/>
                </a:cxn>
                <a:cxn ang="f102">
                  <a:pos x="f185" y="f186"/>
                </a:cxn>
                <a:cxn ang="f102">
                  <a:pos x="f187" y="f168"/>
                </a:cxn>
                <a:cxn ang="f102">
                  <a:pos x="f188" y="f189"/>
                </a:cxn>
                <a:cxn ang="f102">
                  <a:pos x="f190" y="f191"/>
                </a:cxn>
                <a:cxn ang="f102">
                  <a:pos x="f192" y="f193"/>
                </a:cxn>
                <a:cxn ang="f102">
                  <a:pos x="f194" y="f189"/>
                </a:cxn>
                <a:cxn ang="f102">
                  <a:pos x="f167" y="f168"/>
                </a:cxn>
              </a:cxnLst>
              <a:rect l="f163" t="f166" r="f164" b="f165"/>
              <a:pathLst>
                <a:path w="78" h="77">
                  <a:moveTo>
                    <a:pt x="f8" y="f9"/>
                  </a:moveTo>
                  <a:cubicBezTo>
                    <a:pt x="f10" y="f11"/>
                    <a:pt x="f12" y="f13"/>
                    <a:pt x="f7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19"/>
                  </a:cubicBezTo>
                  <a:cubicBezTo>
                    <a:pt x="f25" y="f26"/>
                    <a:pt x="f27" y="f17"/>
                    <a:pt x="f28" y="f29"/>
                  </a:cubicBezTo>
                  <a:cubicBezTo>
                    <a:pt x="f30" y="f21"/>
                    <a:pt x="f31" y="f32"/>
                    <a:pt x="f28" y="f33"/>
                  </a:cubicBezTo>
                  <a:cubicBezTo>
                    <a:pt x="f34" y="f30"/>
                    <a:pt x="f28" y="f27"/>
                    <a:pt x="f28" y="f35"/>
                  </a:cubicBezTo>
                  <a:cubicBezTo>
                    <a:pt x="f36" y="f37"/>
                    <a:pt x="f36" y="f38"/>
                    <a:pt x="f21" y="f39"/>
                  </a:cubicBezTo>
                  <a:cubicBezTo>
                    <a:pt x="f19" y="f18"/>
                    <a:pt x="f23" y="f8"/>
                    <a:pt x="f21" y="f7"/>
                  </a:cubicBezTo>
                  <a:cubicBezTo>
                    <a:pt x="f40" y="f10"/>
                    <a:pt x="f41" y="f8"/>
                    <a:pt x="f42" y="f18"/>
                  </a:cubicBezTo>
                  <a:cubicBezTo>
                    <a:pt x="f43" y="f44"/>
                    <a:pt x="f45" y="f24"/>
                    <a:pt x="f46" y="f36"/>
                  </a:cubicBezTo>
                  <a:cubicBezTo>
                    <a:pt x="f46" y="f29"/>
                    <a:pt x="f47" y="f17"/>
                    <a:pt x="f48" y="f49"/>
                  </a:cubicBezTo>
                  <a:cubicBezTo>
                    <a:pt x="f5" y="f50"/>
                    <a:pt x="f51" y="f11"/>
                    <a:pt x="f45" y="f9"/>
                  </a:cubicBezTo>
                  <a:cubicBezTo>
                    <a:pt x="f52" y="f45"/>
                    <a:pt x="f11" y="f53"/>
                    <a:pt x="f13" y="f54"/>
                  </a:cubicBezTo>
                  <a:cubicBezTo>
                    <a:pt x="f55" y="f56"/>
                    <a:pt x="f57" y="f58"/>
                    <a:pt x="f40" y="f5"/>
                  </a:cubicBezTo>
                  <a:cubicBezTo>
                    <a:pt x="f49" y="f5"/>
                    <a:pt x="f17" y="f5"/>
                    <a:pt x="f17" y="f58"/>
                  </a:cubicBezTo>
                  <a:cubicBezTo>
                    <a:pt x="f23" y="f59"/>
                    <a:pt x="f30" y="f54"/>
                    <a:pt x="f25" y="f54"/>
                  </a:cubicBezTo>
                  <a:cubicBezTo>
                    <a:pt x="f60" y="f61"/>
                    <a:pt x="f38" y="f46"/>
                    <a:pt x="f8" y="f9"/>
                  </a:cubicBezTo>
                  <a:close/>
                </a:path>
              </a:pathLst>
            </a:custGeom>
            <a:solidFill>
              <a:srgbClr val="137AB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2" name="Freeform 944">
              <a:extLst>
                <a:ext uri="{FF2B5EF4-FFF2-40B4-BE49-F238E27FC236}">
                  <a16:creationId xmlns:a16="http://schemas.microsoft.com/office/drawing/2014/main" id="{BAD983DA-2C62-A258-5CA4-5F49C6A1EB41}"/>
                </a:ext>
              </a:extLst>
            </p:cNvPr>
            <p:cNvSpPr/>
            <p:nvPr/>
          </p:nvSpPr>
          <p:spPr>
            <a:xfrm>
              <a:off x="7186617" y="4894261"/>
              <a:ext cx="104771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26"/>
                <a:gd name="f8" fmla="val 15"/>
                <a:gd name="f9" fmla="val 21"/>
                <a:gd name="f10" fmla="val 13"/>
                <a:gd name="f11" fmla="val 12"/>
                <a:gd name="f12" fmla="val 22"/>
                <a:gd name="f13" fmla="val 10"/>
                <a:gd name="f14" fmla="val 23"/>
                <a:gd name="f15" fmla="val 5"/>
                <a:gd name="f16" fmla="val 16"/>
                <a:gd name="f17" fmla="val 3"/>
                <a:gd name="f18" fmla="val 9"/>
                <a:gd name="f19" fmla="val 11"/>
                <a:gd name="f20" fmla="val 14"/>
                <a:gd name="f21" fmla="val 7"/>
                <a:gd name="f22" fmla="val 28"/>
                <a:gd name="f23" fmla="val 35"/>
                <a:gd name="f24" fmla="val 1"/>
                <a:gd name="f25" fmla="val 38"/>
                <a:gd name="f26" fmla="val 42"/>
                <a:gd name="f27" fmla="val 43"/>
                <a:gd name="f28" fmla="val 41"/>
                <a:gd name="f29" fmla="val 39"/>
                <a:gd name="f30" fmla="val 32"/>
                <a:gd name="f31" fmla="val 25"/>
                <a:gd name="f32" fmla="val 17"/>
                <a:gd name="f33" fmla="val 18"/>
                <a:gd name="f34" fmla="val 20"/>
                <a:gd name="f35" fmla="+- 0 0 -90"/>
                <a:gd name="f36" fmla="*/ f3 1 44"/>
                <a:gd name="f37" fmla="*/ f4 1 2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4"/>
                <a:gd name="f46" fmla="*/ f42 1 26"/>
                <a:gd name="f47" fmla="*/ 15 f43 1"/>
                <a:gd name="f48" fmla="*/ 21 f42 1"/>
                <a:gd name="f49" fmla="*/ 10 f43 1"/>
                <a:gd name="f50" fmla="*/ 23 f42 1"/>
                <a:gd name="f51" fmla="*/ 0 f43 1"/>
                <a:gd name="f52" fmla="*/ 16 f42 1"/>
                <a:gd name="f53" fmla="*/ 9 f43 1"/>
                <a:gd name="f54" fmla="*/ 15 f42 1"/>
                <a:gd name="f55" fmla="*/ 13 f43 1"/>
                <a:gd name="f56" fmla="*/ 12 f42 1"/>
                <a:gd name="f57" fmla="*/ 10 f42 1"/>
                <a:gd name="f58" fmla="*/ 35 f43 1"/>
                <a:gd name="f59" fmla="*/ 1 f42 1"/>
                <a:gd name="f60" fmla="*/ 43 f43 1"/>
                <a:gd name="f61" fmla="*/ 5 f42 1"/>
                <a:gd name="f62" fmla="*/ 39 f43 1"/>
                <a:gd name="f63" fmla="*/ 18 f43 1"/>
                <a:gd name="f64" fmla="*/ 20 f42 1"/>
                <a:gd name="f65" fmla="+- f44 0 f1"/>
                <a:gd name="f66" fmla="*/ f47 1 44"/>
                <a:gd name="f67" fmla="*/ f48 1 26"/>
                <a:gd name="f68" fmla="*/ f49 1 44"/>
                <a:gd name="f69" fmla="*/ f50 1 26"/>
                <a:gd name="f70" fmla="*/ f51 1 44"/>
                <a:gd name="f71" fmla="*/ f52 1 26"/>
                <a:gd name="f72" fmla="*/ f53 1 44"/>
                <a:gd name="f73" fmla="*/ f54 1 26"/>
                <a:gd name="f74" fmla="*/ f55 1 44"/>
                <a:gd name="f75" fmla="*/ f56 1 26"/>
                <a:gd name="f76" fmla="*/ f57 1 26"/>
                <a:gd name="f77" fmla="*/ f58 1 44"/>
                <a:gd name="f78" fmla="*/ f59 1 26"/>
                <a:gd name="f79" fmla="*/ f60 1 44"/>
                <a:gd name="f80" fmla="*/ f61 1 26"/>
                <a:gd name="f81" fmla="*/ f62 1 44"/>
                <a:gd name="f82" fmla="*/ f63 1 44"/>
                <a:gd name="f83" fmla="*/ f64 1 26"/>
                <a:gd name="f84" fmla="*/ 0 1 f45"/>
                <a:gd name="f85" fmla="*/ f39 1 f45"/>
                <a:gd name="f86" fmla="*/ 0 1 f46"/>
                <a:gd name="f87" fmla="*/ f40 1 f46"/>
                <a:gd name="f88" fmla="*/ f66 1 f45"/>
                <a:gd name="f89" fmla="*/ f67 1 f46"/>
                <a:gd name="f90" fmla="*/ f68 1 f45"/>
                <a:gd name="f91" fmla="*/ f69 1 f46"/>
                <a:gd name="f92" fmla="*/ f70 1 f45"/>
                <a:gd name="f93" fmla="*/ f71 1 f46"/>
                <a:gd name="f94" fmla="*/ f72 1 f45"/>
                <a:gd name="f95" fmla="*/ f73 1 f46"/>
                <a:gd name="f96" fmla="*/ f74 1 f45"/>
                <a:gd name="f97" fmla="*/ f75 1 f46"/>
                <a:gd name="f98" fmla="*/ f76 1 f46"/>
                <a:gd name="f99" fmla="*/ f77 1 f45"/>
                <a:gd name="f100" fmla="*/ f78 1 f46"/>
                <a:gd name="f101" fmla="*/ f79 1 f45"/>
                <a:gd name="f102" fmla="*/ f80 1 f46"/>
                <a:gd name="f103" fmla="*/ f81 1 f45"/>
                <a:gd name="f104" fmla="*/ f82 1 f45"/>
                <a:gd name="f105" fmla="*/ f83 1 f46"/>
                <a:gd name="f106" fmla="*/ f84 f36 1"/>
                <a:gd name="f107" fmla="*/ f85 f36 1"/>
                <a:gd name="f108" fmla="*/ f87 f37 1"/>
                <a:gd name="f109" fmla="*/ f86 f37 1"/>
                <a:gd name="f110" fmla="*/ f88 f36 1"/>
                <a:gd name="f111" fmla="*/ f89 f37 1"/>
                <a:gd name="f112" fmla="*/ f90 f36 1"/>
                <a:gd name="f113" fmla="*/ f91 f37 1"/>
                <a:gd name="f114" fmla="*/ f92 f36 1"/>
                <a:gd name="f115" fmla="*/ f93 f37 1"/>
                <a:gd name="f116" fmla="*/ f94 f36 1"/>
                <a:gd name="f117" fmla="*/ f95 f37 1"/>
                <a:gd name="f118" fmla="*/ f96 f36 1"/>
                <a:gd name="f119" fmla="*/ f97 f37 1"/>
                <a:gd name="f120" fmla="*/ f98 f37 1"/>
                <a:gd name="f121" fmla="*/ f99 f36 1"/>
                <a:gd name="f122" fmla="*/ f100 f37 1"/>
                <a:gd name="f123" fmla="*/ f101 f36 1"/>
                <a:gd name="f124" fmla="*/ f102 f37 1"/>
                <a:gd name="f125" fmla="*/ f103 f36 1"/>
                <a:gd name="f126" fmla="*/ f104 f36 1"/>
                <a:gd name="f127" fmla="*/ f105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10" y="f111"/>
                </a:cxn>
                <a:cxn ang="f65">
                  <a:pos x="f112" y="f113"/>
                </a:cxn>
                <a:cxn ang="f65">
                  <a:pos x="f114" y="f115"/>
                </a:cxn>
                <a:cxn ang="f65">
                  <a:pos x="f116" y="f117"/>
                </a:cxn>
                <a:cxn ang="f65">
                  <a:pos x="f118" y="f119"/>
                </a:cxn>
                <a:cxn ang="f65">
                  <a:pos x="f110" y="f120"/>
                </a:cxn>
                <a:cxn ang="f65">
                  <a:pos x="f121" y="f122"/>
                </a:cxn>
                <a:cxn ang="f65">
                  <a:pos x="f123" y="f124"/>
                </a:cxn>
                <a:cxn ang="f65">
                  <a:pos x="f125" y="f119"/>
                </a:cxn>
                <a:cxn ang="f65">
                  <a:pos x="f126" y="f127"/>
                </a:cxn>
                <a:cxn ang="f65">
                  <a:pos x="f110" y="f111"/>
                </a:cxn>
              </a:cxnLst>
              <a:rect l="f106" t="f109" r="f107" b="f108"/>
              <a:pathLst>
                <a:path w="44" h="26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5" y="f7"/>
                    <a:pt x="f5" y="f14"/>
                    <a:pt x="f5" y="f16"/>
                  </a:cubicBezTo>
                  <a:cubicBezTo>
                    <a:pt x="f17" y="f8"/>
                    <a:pt x="f15" y="f13"/>
                    <a:pt x="f18" y="f8"/>
                  </a:cubicBezTo>
                  <a:cubicBezTo>
                    <a:pt x="f13" y="f16"/>
                    <a:pt x="f10" y="f8"/>
                    <a:pt x="f10" y="f11"/>
                  </a:cubicBezTo>
                  <a:cubicBezTo>
                    <a:pt x="f10" y="f19"/>
                    <a:pt x="f20" y="f13"/>
                    <a:pt x="f8" y="f13"/>
                  </a:cubicBezTo>
                  <a:cubicBezTo>
                    <a:pt x="f9" y="f21"/>
                    <a:pt x="f22" y="f17"/>
                    <a:pt x="f23" y="f24"/>
                  </a:cubicBezTo>
                  <a:cubicBezTo>
                    <a:pt x="f25" y="f5"/>
                    <a:pt x="f26" y="f24"/>
                    <a:pt x="f27" y="f15"/>
                  </a:cubicBezTo>
                  <a:cubicBezTo>
                    <a:pt x="f6" y="f18"/>
                    <a:pt x="f28" y="f19"/>
                    <a:pt x="f29" y="f11"/>
                  </a:cubicBezTo>
                  <a:cubicBezTo>
                    <a:pt x="f30" y="f8"/>
                    <a:pt x="f31" y="f32"/>
                    <a:pt x="f33" y="f34"/>
                  </a:cubicBezTo>
                  <a:cubicBezTo>
                    <a:pt x="f32" y="f34"/>
                    <a:pt x="f16" y="f34"/>
                    <a:pt x="f8" y="f9"/>
                  </a:cubicBezTo>
                  <a:close/>
                </a:path>
              </a:pathLst>
            </a:custGeom>
            <a:solidFill>
              <a:srgbClr val="166D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3" name="Freeform 945">
              <a:extLst>
                <a:ext uri="{FF2B5EF4-FFF2-40B4-BE49-F238E27FC236}">
                  <a16:creationId xmlns:a16="http://schemas.microsoft.com/office/drawing/2014/main" id="{C475DA71-0F4C-AEDC-D664-2583C69D31FE}"/>
                </a:ext>
              </a:extLst>
            </p:cNvPr>
            <p:cNvSpPr/>
            <p:nvPr/>
          </p:nvSpPr>
          <p:spPr>
            <a:xfrm>
              <a:off x="7246940" y="4935538"/>
              <a:ext cx="7619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9"/>
                <a:gd name="f8" fmla="val 6"/>
                <a:gd name="f9" fmla="val 2"/>
                <a:gd name="f10" fmla="val 18"/>
                <a:gd name="f11" fmla="val 1"/>
                <a:gd name="f12" fmla="val 14"/>
                <a:gd name="f13" fmla="val 10"/>
                <a:gd name="f14" fmla="val 4"/>
                <a:gd name="f15" fmla="val 8"/>
                <a:gd name="f16" fmla="val 7"/>
                <a:gd name="f17" fmla="val 12"/>
                <a:gd name="f18" fmla="val 13"/>
                <a:gd name="f19" fmla="val 15"/>
                <a:gd name="f20" fmla="val 3"/>
                <a:gd name="f21" fmla="val 22"/>
                <a:gd name="f22" fmla="val 27"/>
                <a:gd name="f23" fmla="val 30"/>
                <a:gd name="f24" fmla="val 5"/>
                <a:gd name="f25" fmla="val 31"/>
                <a:gd name="f26" fmla="val 24"/>
                <a:gd name="f27" fmla="val 16"/>
                <a:gd name="f28" fmla="+- 0 0 -90"/>
                <a:gd name="f29" fmla="*/ f3 1 32"/>
                <a:gd name="f30" fmla="*/ f4 1 1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2"/>
                <a:gd name="f39" fmla="*/ f35 1 19"/>
                <a:gd name="f40" fmla="*/ 6 f36 1"/>
                <a:gd name="f41" fmla="*/ 19 f35 1"/>
                <a:gd name="f42" fmla="*/ 0 f36 1"/>
                <a:gd name="f43" fmla="*/ 10 f35 1"/>
                <a:gd name="f44" fmla="*/ 12 f36 1"/>
                <a:gd name="f45" fmla="*/ 8 f35 1"/>
                <a:gd name="f46" fmla="*/ 15 f36 1"/>
                <a:gd name="f47" fmla="*/ 7 f35 1"/>
                <a:gd name="f48" fmla="*/ 27 f36 1"/>
                <a:gd name="f49" fmla="*/ 0 f35 1"/>
                <a:gd name="f50" fmla="*/ 31 f36 1"/>
                <a:gd name="f51" fmla="*/ 24 f36 1"/>
                <a:gd name="f52" fmla="*/ 14 f35 1"/>
                <a:gd name="f53" fmla="*/ 7 f36 1"/>
                <a:gd name="f54" fmla="*/ 18 f35 1"/>
                <a:gd name="f55" fmla="+- f37 0 f1"/>
                <a:gd name="f56" fmla="*/ f40 1 32"/>
                <a:gd name="f57" fmla="*/ f41 1 19"/>
                <a:gd name="f58" fmla="*/ f42 1 32"/>
                <a:gd name="f59" fmla="*/ f43 1 19"/>
                <a:gd name="f60" fmla="*/ f44 1 32"/>
                <a:gd name="f61" fmla="*/ f45 1 19"/>
                <a:gd name="f62" fmla="*/ f46 1 32"/>
                <a:gd name="f63" fmla="*/ f47 1 19"/>
                <a:gd name="f64" fmla="*/ f48 1 32"/>
                <a:gd name="f65" fmla="*/ f49 1 19"/>
                <a:gd name="f66" fmla="*/ f50 1 32"/>
                <a:gd name="f67" fmla="*/ f51 1 32"/>
                <a:gd name="f68" fmla="*/ f52 1 19"/>
                <a:gd name="f69" fmla="*/ f53 1 32"/>
                <a:gd name="f70" fmla="*/ f54 1 19"/>
                <a:gd name="f71" fmla="*/ 0 1 f38"/>
                <a:gd name="f72" fmla="*/ f32 1 f38"/>
                <a:gd name="f73" fmla="*/ 0 1 f39"/>
                <a:gd name="f74" fmla="*/ f33 1 f39"/>
                <a:gd name="f75" fmla="*/ f56 1 f38"/>
                <a:gd name="f76" fmla="*/ f57 1 f39"/>
                <a:gd name="f77" fmla="*/ f58 1 f38"/>
                <a:gd name="f78" fmla="*/ f59 1 f39"/>
                <a:gd name="f79" fmla="*/ f60 1 f38"/>
                <a:gd name="f80" fmla="*/ f61 1 f39"/>
                <a:gd name="f81" fmla="*/ f62 1 f38"/>
                <a:gd name="f82" fmla="*/ f63 1 f39"/>
                <a:gd name="f83" fmla="*/ f64 1 f38"/>
                <a:gd name="f84" fmla="*/ f65 1 f39"/>
                <a:gd name="f85" fmla="*/ f66 1 f38"/>
                <a:gd name="f86" fmla="*/ f67 1 f38"/>
                <a:gd name="f87" fmla="*/ f68 1 f39"/>
                <a:gd name="f88" fmla="*/ f69 1 f38"/>
                <a:gd name="f89" fmla="*/ f70 1 f39"/>
                <a:gd name="f90" fmla="*/ f71 f29 1"/>
                <a:gd name="f91" fmla="*/ f72 f29 1"/>
                <a:gd name="f92" fmla="*/ f74 f30 1"/>
                <a:gd name="f93" fmla="*/ f73 f30 1"/>
                <a:gd name="f94" fmla="*/ f75 f29 1"/>
                <a:gd name="f95" fmla="*/ f76 f30 1"/>
                <a:gd name="f96" fmla="*/ f77 f29 1"/>
                <a:gd name="f97" fmla="*/ f78 f30 1"/>
                <a:gd name="f98" fmla="*/ f79 f29 1"/>
                <a:gd name="f99" fmla="*/ f80 f30 1"/>
                <a:gd name="f100" fmla="*/ f81 f29 1"/>
                <a:gd name="f101" fmla="*/ f82 f30 1"/>
                <a:gd name="f102" fmla="*/ f83 f29 1"/>
                <a:gd name="f103" fmla="*/ f84 f30 1"/>
                <a:gd name="f104" fmla="*/ f85 f29 1"/>
                <a:gd name="f105" fmla="*/ f86 f29 1"/>
                <a:gd name="f106" fmla="*/ f87 f30 1"/>
                <a:gd name="f107" fmla="*/ f88 f29 1"/>
                <a:gd name="f108" fmla="*/ f89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99"/>
                </a:cxn>
                <a:cxn ang="f55">
                  <a:pos x="f105" y="f106"/>
                </a:cxn>
                <a:cxn ang="f55">
                  <a:pos x="f107" y="f108"/>
                </a:cxn>
                <a:cxn ang="f55">
                  <a:pos x="f107" y="f95"/>
                </a:cxn>
                <a:cxn ang="f55">
                  <a:pos x="f94" y="f95"/>
                </a:cxn>
              </a:cxnLst>
              <a:rect l="f90" t="f93" r="f91" b="f92"/>
              <a:pathLst>
                <a:path w="32" h="19">
                  <a:moveTo>
                    <a:pt x="f8" y="f7"/>
                  </a:moveTo>
                  <a:cubicBezTo>
                    <a:pt x="f9" y="f10"/>
                    <a:pt x="f11" y="f12"/>
                    <a:pt x="f5" y="f13"/>
                  </a:cubicBezTo>
                  <a:cubicBezTo>
                    <a:pt x="f14" y="f15"/>
                    <a:pt x="f15" y="f16"/>
                    <a:pt x="f17" y="f15"/>
                  </a:cubicBezTo>
                  <a:cubicBezTo>
                    <a:pt x="f18" y="f15"/>
                    <a:pt x="f12" y="f15"/>
                    <a:pt x="f19" y="f16"/>
                  </a:cubicBezTo>
                  <a:cubicBezTo>
                    <a:pt x="f10" y="f20"/>
                    <a:pt x="f21" y="f9"/>
                    <a:pt x="f22" y="f5"/>
                  </a:cubicBezTo>
                  <a:cubicBezTo>
                    <a:pt x="f23" y="f9"/>
                    <a:pt x="f6" y="f24"/>
                    <a:pt x="f25" y="f15"/>
                  </a:cubicBezTo>
                  <a:cubicBezTo>
                    <a:pt x="f23" y="f17"/>
                    <a:pt x="f22" y="f12"/>
                    <a:pt x="f26" y="f12"/>
                  </a:cubicBezTo>
                  <a:cubicBezTo>
                    <a:pt x="f10" y="f12"/>
                    <a:pt x="f17" y="f27"/>
                    <a:pt x="f16" y="f10"/>
                  </a:cubicBezTo>
                  <a:cubicBezTo>
                    <a:pt x="f16" y="f7"/>
                    <a:pt x="f16" y="f7"/>
                    <a:pt x="f16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1A6E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4" name="Freeform 946">
              <a:extLst>
                <a:ext uri="{FF2B5EF4-FFF2-40B4-BE49-F238E27FC236}">
                  <a16:creationId xmlns:a16="http://schemas.microsoft.com/office/drawing/2014/main" id="{A1012A91-56F7-1F48-6FD1-62759046C80A}"/>
                </a:ext>
              </a:extLst>
            </p:cNvPr>
            <p:cNvSpPr/>
            <p:nvPr/>
          </p:nvSpPr>
          <p:spPr>
            <a:xfrm>
              <a:off x="7186617" y="5092705"/>
              <a:ext cx="42867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5"/>
                <a:gd name="f8" fmla="val 11"/>
                <a:gd name="f9" fmla="val 7"/>
                <a:gd name="f10" fmla="val 14"/>
                <a:gd name="f11" fmla="val 2"/>
                <a:gd name="f12" fmla="val 1"/>
                <a:gd name="f13" fmla="val 8"/>
                <a:gd name="f14" fmla="val 5"/>
                <a:gd name="f15" fmla="val 6"/>
                <a:gd name="f16" fmla="val 9"/>
                <a:gd name="f17" fmla="val 13"/>
                <a:gd name="f18" fmla="+- 0 0 -90"/>
                <a:gd name="f19" fmla="*/ f3 1 18"/>
                <a:gd name="f20" fmla="*/ f4 1 15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8"/>
                <a:gd name="f29" fmla="*/ f25 1 15"/>
                <a:gd name="f30" fmla="*/ 11 f26 1"/>
                <a:gd name="f31" fmla="*/ 15 f25 1"/>
                <a:gd name="f32" fmla="*/ 1 f26 1"/>
                <a:gd name="f33" fmla="*/ 8 f25 1"/>
                <a:gd name="f34" fmla="*/ 9 f26 1"/>
                <a:gd name="f35" fmla="*/ 0 f25 1"/>
                <a:gd name="f36" fmla="*/ 18 f26 1"/>
                <a:gd name="f37" fmla="*/ 9 f25 1"/>
                <a:gd name="f38" fmla="+- f27 0 f1"/>
                <a:gd name="f39" fmla="*/ f30 1 18"/>
                <a:gd name="f40" fmla="*/ f31 1 15"/>
                <a:gd name="f41" fmla="*/ f32 1 18"/>
                <a:gd name="f42" fmla="*/ f33 1 15"/>
                <a:gd name="f43" fmla="*/ f34 1 18"/>
                <a:gd name="f44" fmla="*/ f35 1 15"/>
                <a:gd name="f45" fmla="*/ f36 1 18"/>
                <a:gd name="f46" fmla="*/ f37 1 15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18" h="15">
                  <a:moveTo>
                    <a:pt x="f8" y="f7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5" y="f14"/>
                    <a:pt x="f15" y="f5"/>
                    <a:pt x="f16" y="f5"/>
                  </a:cubicBezTo>
                  <a:cubicBezTo>
                    <a:pt x="f17" y="f5"/>
                    <a:pt x="f6" y="f14"/>
                    <a:pt x="f6" y="f16"/>
                  </a:cubicBezTo>
                  <a:cubicBezTo>
                    <a:pt x="f6" y="f7"/>
                    <a:pt x="f10" y="f10"/>
                    <a:pt x="f8" y="f7"/>
                  </a:cubicBezTo>
                  <a:close/>
                </a:path>
              </a:pathLst>
            </a:custGeom>
            <a:solidFill>
              <a:srgbClr val="207AB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5" name="Freeform 947">
              <a:extLst>
                <a:ext uri="{FF2B5EF4-FFF2-40B4-BE49-F238E27FC236}">
                  <a16:creationId xmlns:a16="http://schemas.microsoft.com/office/drawing/2014/main" id="{142F18AD-9258-739B-10DA-90DFA0F6F916}"/>
                </a:ext>
              </a:extLst>
            </p:cNvPr>
            <p:cNvSpPr/>
            <p:nvPr/>
          </p:nvSpPr>
          <p:spPr>
            <a:xfrm>
              <a:off x="7167560" y="4856168"/>
              <a:ext cx="50804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17"/>
                <a:gd name="f8" fmla="val 8"/>
                <a:gd name="f9" fmla="val 11"/>
                <a:gd name="f10" fmla="val 5"/>
                <a:gd name="f11" fmla="val 7"/>
                <a:gd name="f12" fmla="val 6"/>
                <a:gd name="f13" fmla="val 9"/>
                <a:gd name="f14" fmla="val 3"/>
                <a:gd name="f15" fmla="val 1"/>
                <a:gd name="f16" fmla="val 15"/>
                <a:gd name="f17" fmla="val 18"/>
                <a:gd name="f18" fmla="val 14"/>
                <a:gd name="f19" fmla="val 12"/>
                <a:gd name="f20" fmla="val 16"/>
                <a:gd name="f21" fmla="val 4"/>
                <a:gd name="f22" fmla="val 13"/>
                <a:gd name="f23" fmla="val 2"/>
                <a:gd name="f24" fmla="+- 0 0 -90"/>
                <a:gd name="f25" fmla="*/ f3 1 21"/>
                <a:gd name="f26" fmla="*/ f4 1 1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1"/>
                <a:gd name="f35" fmla="*/ f31 1 17"/>
                <a:gd name="f36" fmla="*/ 8 f32 1"/>
                <a:gd name="f37" fmla="*/ 11 f31 1"/>
                <a:gd name="f38" fmla="*/ 9 f32 1"/>
                <a:gd name="f39" fmla="*/ 3 f31 1"/>
                <a:gd name="f40" fmla="*/ 18 f32 1"/>
                <a:gd name="f41" fmla="*/ 0 f31 1"/>
                <a:gd name="f42" fmla="*/ 8 f31 1"/>
                <a:gd name="f43" fmla="*/ 5 f32 1"/>
                <a:gd name="f44" fmla="*/ 16 f31 1"/>
                <a:gd name="f45" fmla="*/ 3 f32 1"/>
                <a:gd name="f46" fmla="*/ 14 f31 1"/>
                <a:gd name="f47" fmla="*/ 2 f32 1"/>
                <a:gd name="f48" fmla="*/ 9 f31 1"/>
                <a:gd name="f49" fmla="+- f33 0 f1"/>
                <a:gd name="f50" fmla="*/ f36 1 21"/>
                <a:gd name="f51" fmla="*/ f37 1 17"/>
                <a:gd name="f52" fmla="*/ f38 1 21"/>
                <a:gd name="f53" fmla="*/ f39 1 17"/>
                <a:gd name="f54" fmla="*/ f40 1 21"/>
                <a:gd name="f55" fmla="*/ f41 1 17"/>
                <a:gd name="f56" fmla="*/ f42 1 17"/>
                <a:gd name="f57" fmla="*/ f43 1 21"/>
                <a:gd name="f58" fmla="*/ f44 1 17"/>
                <a:gd name="f59" fmla="*/ f45 1 21"/>
                <a:gd name="f60" fmla="*/ f46 1 17"/>
                <a:gd name="f61" fmla="*/ f47 1 21"/>
                <a:gd name="f62" fmla="*/ f48 1 17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5"/>
                <a:gd name="f73" fmla="*/ f56 1 f35"/>
                <a:gd name="f74" fmla="*/ f57 1 f34"/>
                <a:gd name="f75" fmla="*/ f58 1 f35"/>
                <a:gd name="f76" fmla="*/ f59 1 f34"/>
                <a:gd name="f77" fmla="*/ f60 1 f35"/>
                <a:gd name="f78" fmla="*/ f61 1 f34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6 1"/>
                <a:gd name="f90" fmla="*/ f73 f26 1"/>
                <a:gd name="f91" fmla="*/ f74 f25 1"/>
                <a:gd name="f92" fmla="*/ f75 f26 1"/>
                <a:gd name="f93" fmla="*/ f76 f25 1"/>
                <a:gd name="f94" fmla="*/ f77 f26 1"/>
                <a:gd name="f95" fmla="*/ f78 f25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9"/>
                </a:cxn>
                <a:cxn ang="f49">
                  <a:pos x="f88" y="f90"/>
                </a:cxn>
                <a:cxn ang="f49">
                  <a:pos x="f91" y="f92"/>
                </a:cxn>
                <a:cxn ang="f49">
                  <a:pos x="f93" y="f94"/>
                </a:cxn>
                <a:cxn ang="f49">
                  <a:pos x="f95" y="f96"/>
                </a:cxn>
                <a:cxn ang="f49">
                  <a:pos x="f84" y="f85"/>
                </a:cxn>
              </a:cxnLst>
              <a:rect l="f80" t="f83" r="f81" b="f82"/>
              <a:pathLst>
                <a:path w="21" h="17">
                  <a:moveTo>
                    <a:pt x="f8" y="f9"/>
                  </a:moveTo>
                  <a:cubicBezTo>
                    <a:pt x="f10" y="f11"/>
                    <a:pt x="f12" y="f10"/>
                    <a:pt x="f13" y="f14"/>
                  </a:cubicBezTo>
                  <a:cubicBezTo>
                    <a:pt x="f9" y="f15"/>
                    <a:pt x="f16" y="f5"/>
                    <a:pt x="f17" y="f5"/>
                  </a:cubicBezTo>
                  <a:cubicBezTo>
                    <a:pt x="f6" y="f5"/>
                    <a:pt x="f6" y="f12"/>
                    <a:pt x="f17" y="f8"/>
                  </a:cubicBezTo>
                  <a:cubicBezTo>
                    <a:pt x="f18" y="f19"/>
                    <a:pt x="f13" y="f19"/>
                    <a:pt x="f10" y="f20"/>
                  </a:cubicBezTo>
                  <a:cubicBezTo>
                    <a:pt x="f21" y="f7"/>
                    <a:pt x="f21" y="f20"/>
                    <a:pt x="f14" y="f18"/>
                  </a:cubicBezTo>
                  <a:cubicBezTo>
                    <a:pt x="f14" y="f22"/>
                    <a:pt x="f5" y="f19"/>
                    <a:pt x="f23" y="f13"/>
                  </a:cubicBezTo>
                  <a:cubicBezTo>
                    <a:pt x="f21" y="f8"/>
                    <a:pt x="f10" y="f9"/>
                    <a:pt x="f8" y="f9"/>
                  </a:cubicBezTo>
                  <a:close/>
                </a:path>
              </a:pathLst>
            </a:custGeom>
            <a:solidFill>
              <a:srgbClr val="2172B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6" name="Freeform 948">
              <a:extLst>
                <a:ext uri="{FF2B5EF4-FFF2-40B4-BE49-F238E27FC236}">
                  <a16:creationId xmlns:a16="http://schemas.microsoft.com/office/drawing/2014/main" id="{62D0FCA2-F223-044F-5B8A-742D545F4C2E}"/>
                </a:ext>
              </a:extLst>
            </p:cNvPr>
            <p:cNvSpPr/>
            <p:nvPr/>
          </p:nvSpPr>
          <p:spPr>
            <a:xfrm>
              <a:off x="7143749" y="4902198"/>
              <a:ext cx="14292" cy="1110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1"/>
                <a:gd name="f10" fmla="val 2"/>
                <a:gd name="f11" fmla="val 4"/>
                <a:gd name="f12" fmla="+- 0 0 -90"/>
                <a:gd name="f13" fmla="*/ f3 1 6"/>
                <a:gd name="f14" fmla="*/ f4 1 5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5"/>
                <a:gd name="f23" fmla="*/ f20 1 6"/>
                <a:gd name="f24" fmla="*/ 0 f20 1"/>
                <a:gd name="f25" fmla="*/ 3 f19 1"/>
                <a:gd name="f26" fmla="*/ 4 f20 1"/>
                <a:gd name="f27" fmla="*/ 0 f19 1"/>
                <a:gd name="f28" fmla="*/ 6 f20 1"/>
                <a:gd name="f29" fmla="*/ 3 f20 1"/>
                <a:gd name="f30" fmla="*/ 5 f19 1"/>
                <a:gd name="f31" fmla="+- f21 0 f1"/>
                <a:gd name="f32" fmla="*/ f24 1 6"/>
                <a:gd name="f33" fmla="*/ f25 1 5"/>
                <a:gd name="f34" fmla="*/ f26 1 6"/>
                <a:gd name="f35" fmla="*/ f27 1 5"/>
                <a:gd name="f36" fmla="*/ f28 1 6"/>
                <a:gd name="f37" fmla="*/ f29 1 6"/>
                <a:gd name="f38" fmla="*/ f30 1 5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3"/>
                <a:gd name="f49" fmla="*/ f38 1 f22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3 1"/>
                <a:gd name="f60" fmla="*/ f4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5"/>
                </a:cxn>
                <a:cxn ang="f31">
                  <a:pos x="f59" y="f60"/>
                </a:cxn>
                <a:cxn ang="f31">
                  <a:pos x="f54" y="f55"/>
                </a:cxn>
              </a:cxnLst>
              <a:rect l="f50" t="f53" r="f51" b="f52"/>
              <a:pathLst>
                <a:path w="6" h="5">
                  <a:moveTo>
                    <a:pt x="f5" y="f8"/>
                  </a:moveTo>
                  <a:cubicBezTo>
                    <a:pt x="f9" y="f10"/>
                    <a:pt x="f10" y="f5"/>
                    <a:pt x="f11" y="f5"/>
                  </a:cubicBezTo>
                  <a:cubicBezTo>
                    <a:pt x="f7" y="f9"/>
                    <a:pt x="f6" y="f10"/>
                    <a:pt x="f6" y="f8"/>
                  </a:cubicBezTo>
                  <a:cubicBezTo>
                    <a:pt x="f7" y="f7"/>
                    <a:pt x="f11" y="f7"/>
                    <a:pt x="f8" y="f7"/>
                  </a:cubicBezTo>
                  <a:cubicBezTo>
                    <a:pt x="f10" y="f7"/>
                    <a:pt x="f5" y="f7"/>
                    <a:pt x="f5" y="f8"/>
                  </a:cubicBezTo>
                  <a:close/>
                </a:path>
              </a:pathLst>
            </a:custGeom>
            <a:solidFill>
              <a:srgbClr val="3E7CA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7" name="Freeform 949">
              <a:extLst>
                <a:ext uri="{FF2B5EF4-FFF2-40B4-BE49-F238E27FC236}">
                  <a16:creationId xmlns:a16="http://schemas.microsoft.com/office/drawing/2014/main" id="{F6B93950-23A3-F580-4B15-CD85F618735C}"/>
                </a:ext>
              </a:extLst>
            </p:cNvPr>
            <p:cNvSpPr/>
            <p:nvPr/>
          </p:nvSpPr>
          <p:spPr>
            <a:xfrm>
              <a:off x="7242176" y="4987923"/>
              <a:ext cx="77788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3"/>
                <a:gd name="f7" fmla="val 18"/>
                <a:gd name="f8" fmla="val 8"/>
                <a:gd name="f9" fmla="val 4"/>
                <a:gd name="f10" fmla="val 6"/>
                <a:gd name="f11" fmla="val 7"/>
                <a:gd name="f12" fmla="val 5"/>
                <a:gd name="f13" fmla="val 11"/>
                <a:gd name="f14" fmla="val 13"/>
                <a:gd name="f15" fmla="val 15"/>
                <a:gd name="f16" fmla="val 17"/>
                <a:gd name="f17" fmla="val 3"/>
                <a:gd name="f18" fmla="val 19"/>
                <a:gd name="f19" fmla="val 1"/>
                <a:gd name="f20" fmla="val 22"/>
                <a:gd name="f21" fmla="val 25"/>
                <a:gd name="f22" fmla="val 29"/>
                <a:gd name="f23" fmla="val 31"/>
                <a:gd name="f24" fmla="val 32"/>
                <a:gd name="f25" fmla="val 10"/>
                <a:gd name="f26" fmla="val 12"/>
                <a:gd name="f27" fmla="val 26"/>
                <a:gd name="f28" fmla="val 14"/>
                <a:gd name="f29" fmla="val 23"/>
                <a:gd name="f30" fmla="val 16"/>
                <a:gd name="f31" fmla="val 2"/>
                <a:gd name="f32" fmla="+- 0 0 -90"/>
                <a:gd name="f33" fmla="*/ f3 1 33"/>
                <a:gd name="f34" fmla="*/ f4 1 18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33"/>
                <a:gd name="f43" fmla="*/ f39 1 18"/>
                <a:gd name="f44" fmla="*/ 0 f40 1"/>
                <a:gd name="f45" fmla="*/ 8 f39 1"/>
                <a:gd name="f46" fmla="*/ 11 f40 1"/>
                <a:gd name="f47" fmla="*/ 5 f39 1"/>
                <a:gd name="f48" fmla="*/ 17 f40 1"/>
                <a:gd name="f49" fmla="*/ 3 f39 1"/>
                <a:gd name="f50" fmla="*/ 25 f40 1"/>
                <a:gd name="f51" fmla="*/ 0 f39 1"/>
                <a:gd name="f52" fmla="*/ 32 f40 1"/>
                <a:gd name="f53" fmla="*/ 4 f39 1"/>
                <a:gd name="f54" fmla="*/ 29 f40 1"/>
                <a:gd name="f55" fmla="*/ 12 f39 1"/>
                <a:gd name="f56" fmla="*/ 19 f40 1"/>
                <a:gd name="f57" fmla="*/ 14 f39 1"/>
                <a:gd name="f58" fmla="*/ 13 f40 1"/>
                <a:gd name="f59" fmla="*/ 15 f39 1"/>
                <a:gd name="f60" fmla="+- f41 0 f1"/>
                <a:gd name="f61" fmla="*/ f44 1 33"/>
                <a:gd name="f62" fmla="*/ f45 1 18"/>
                <a:gd name="f63" fmla="*/ f46 1 33"/>
                <a:gd name="f64" fmla="*/ f47 1 18"/>
                <a:gd name="f65" fmla="*/ f48 1 33"/>
                <a:gd name="f66" fmla="*/ f49 1 18"/>
                <a:gd name="f67" fmla="*/ f50 1 33"/>
                <a:gd name="f68" fmla="*/ f51 1 18"/>
                <a:gd name="f69" fmla="*/ f52 1 33"/>
                <a:gd name="f70" fmla="*/ f53 1 18"/>
                <a:gd name="f71" fmla="*/ f54 1 33"/>
                <a:gd name="f72" fmla="*/ f55 1 18"/>
                <a:gd name="f73" fmla="*/ f56 1 33"/>
                <a:gd name="f74" fmla="*/ f57 1 18"/>
                <a:gd name="f75" fmla="*/ f58 1 33"/>
                <a:gd name="f76" fmla="*/ f59 1 18"/>
                <a:gd name="f77" fmla="*/ 0 1 f42"/>
                <a:gd name="f78" fmla="*/ f36 1 f42"/>
                <a:gd name="f79" fmla="*/ 0 1 f43"/>
                <a:gd name="f80" fmla="*/ f37 1 f43"/>
                <a:gd name="f81" fmla="*/ f61 1 f42"/>
                <a:gd name="f82" fmla="*/ f62 1 f43"/>
                <a:gd name="f83" fmla="*/ f63 1 f42"/>
                <a:gd name="f84" fmla="*/ f64 1 f43"/>
                <a:gd name="f85" fmla="*/ f65 1 f42"/>
                <a:gd name="f86" fmla="*/ f66 1 f43"/>
                <a:gd name="f87" fmla="*/ f67 1 f42"/>
                <a:gd name="f88" fmla="*/ f68 1 f43"/>
                <a:gd name="f89" fmla="*/ f69 1 f42"/>
                <a:gd name="f90" fmla="*/ f70 1 f43"/>
                <a:gd name="f91" fmla="*/ f71 1 f42"/>
                <a:gd name="f92" fmla="*/ f72 1 f43"/>
                <a:gd name="f93" fmla="*/ f73 1 f42"/>
                <a:gd name="f94" fmla="*/ f74 1 f43"/>
                <a:gd name="f95" fmla="*/ f75 1 f42"/>
                <a:gd name="f96" fmla="*/ f76 1 f43"/>
                <a:gd name="f97" fmla="*/ f77 f33 1"/>
                <a:gd name="f98" fmla="*/ f78 f33 1"/>
                <a:gd name="f99" fmla="*/ f80 f34 1"/>
                <a:gd name="f100" fmla="*/ f79 f34 1"/>
                <a:gd name="f101" fmla="*/ f81 f33 1"/>
                <a:gd name="f102" fmla="*/ f82 f34 1"/>
                <a:gd name="f103" fmla="*/ f83 f33 1"/>
                <a:gd name="f104" fmla="*/ f84 f34 1"/>
                <a:gd name="f105" fmla="*/ f85 f33 1"/>
                <a:gd name="f106" fmla="*/ f86 f34 1"/>
                <a:gd name="f107" fmla="*/ f87 f33 1"/>
                <a:gd name="f108" fmla="*/ f88 f34 1"/>
                <a:gd name="f109" fmla="*/ f89 f33 1"/>
                <a:gd name="f110" fmla="*/ f90 f34 1"/>
                <a:gd name="f111" fmla="*/ f91 f33 1"/>
                <a:gd name="f112" fmla="*/ f92 f34 1"/>
                <a:gd name="f113" fmla="*/ f93 f33 1"/>
                <a:gd name="f114" fmla="*/ f94 f34 1"/>
                <a:gd name="f115" fmla="*/ f95 f33 1"/>
                <a:gd name="f116" fmla="*/ f9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9" y="f110"/>
                </a:cxn>
                <a:cxn ang="f60">
                  <a:pos x="f111" y="f112"/>
                </a:cxn>
                <a:cxn ang="f60">
                  <a:pos x="f113" y="f114"/>
                </a:cxn>
                <a:cxn ang="f60">
                  <a:pos x="f115" y="f116"/>
                </a:cxn>
                <a:cxn ang="f60">
                  <a:pos x="f101" y="f102"/>
                </a:cxn>
              </a:cxnLst>
              <a:rect l="f97" t="f100" r="f98" b="f99"/>
              <a:pathLst>
                <a:path w="33" h="18">
                  <a:moveTo>
                    <a:pt x="f5" y="f8"/>
                  </a:moveTo>
                  <a:cubicBezTo>
                    <a:pt x="f9" y="f10"/>
                    <a:pt x="f11" y="f12"/>
                    <a:pt x="f13" y="f12"/>
                  </a:cubicBezTo>
                  <a:cubicBezTo>
                    <a:pt x="f14" y="f10"/>
                    <a:pt x="f15" y="f12"/>
                    <a:pt x="f16" y="f17"/>
                  </a:cubicBezTo>
                  <a:cubicBezTo>
                    <a:pt x="f18" y="f19"/>
                    <a:pt x="f20" y="f5"/>
                    <a:pt x="f21" y="f5"/>
                  </a:cubicBezTo>
                  <a:cubicBezTo>
                    <a:pt x="f22" y="f5"/>
                    <a:pt x="f23" y="f19"/>
                    <a:pt x="f24" y="f9"/>
                  </a:cubicBezTo>
                  <a:cubicBezTo>
                    <a:pt x="f6" y="f11"/>
                    <a:pt x="f24" y="f25"/>
                    <a:pt x="f22" y="f26"/>
                  </a:cubicBezTo>
                  <a:cubicBezTo>
                    <a:pt x="f27" y="f28"/>
                    <a:pt x="f29" y="f30"/>
                    <a:pt x="f18" y="f28"/>
                  </a:cubicBezTo>
                  <a:cubicBezTo>
                    <a:pt x="f30" y="f14"/>
                    <a:pt x="f15" y="f28"/>
                    <a:pt x="f14" y="f15"/>
                  </a:cubicBezTo>
                  <a:cubicBezTo>
                    <a:pt x="f10" y="f7"/>
                    <a:pt x="f31" y="f30"/>
                    <a:pt x="f5" y="f8"/>
                  </a:cubicBezTo>
                  <a:close/>
                </a:path>
              </a:pathLst>
            </a:custGeom>
            <a:solidFill>
              <a:srgbClr val="176FB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8" name="Freeform 950">
              <a:extLst>
                <a:ext uri="{FF2B5EF4-FFF2-40B4-BE49-F238E27FC236}">
                  <a16:creationId xmlns:a16="http://schemas.microsoft.com/office/drawing/2014/main" id="{356CD92C-DD9A-FEF7-C99F-2932A8B1E55C}"/>
                </a:ext>
              </a:extLst>
            </p:cNvPr>
            <p:cNvSpPr/>
            <p:nvPr/>
          </p:nvSpPr>
          <p:spPr>
            <a:xfrm>
              <a:off x="7210428" y="5006980"/>
              <a:ext cx="26983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5"/>
                <a:gd name="f9" fmla="val 8"/>
                <a:gd name="f10" fmla="val 2"/>
                <a:gd name="f11" fmla="val 7"/>
                <a:gd name="f12" fmla="val 9"/>
                <a:gd name="f13" fmla="val 1"/>
                <a:gd name="f14" fmla="val 3"/>
                <a:gd name="f15" fmla="+- 0 0 -90"/>
                <a:gd name="f16" fmla="*/ f3 1 11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1"/>
                <a:gd name="f27" fmla="*/ 5 f23 1"/>
                <a:gd name="f28" fmla="*/ 0 f22 1"/>
                <a:gd name="f29" fmla="*/ 11 f23 1"/>
                <a:gd name="f30" fmla="*/ 7 f22 1"/>
                <a:gd name="f31" fmla="*/ 8 f23 1"/>
                <a:gd name="f32" fmla="*/ 9 f22 1"/>
                <a:gd name="f33" fmla="*/ 0 f23 1"/>
                <a:gd name="f34" fmla="*/ 3 f22 1"/>
                <a:gd name="f35" fmla="+- f24 0 f1"/>
                <a:gd name="f36" fmla="*/ f27 1 11"/>
                <a:gd name="f37" fmla="*/ f28 1 10"/>
                <a:gd name="f38" fmla="*/ f29 1 11"/>
                <a:gd name="f39" fmla="*/ f30 1 10"/>
                <a:gd name="f40" fmla="*/ f31 1 11"/>
                <a:gd name="f41" fmla="*/ f32 1 10"/>
                <a:gd name="f42" fmla="*/ f33 1 11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10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7" y="f7"/>
                    <a:pt x="f9" y="f12"/>
                  </a:cubicBezTo>
                  <a:cubicBezTo>
                    <a:pt x="f8" y="f9"/>
                    <a:pt x="f13" y="f11"/>
                    <a:pt x="f5" y="f14"/>
                  </a:cubicBezTo>
                  <a:cubicBezTo>
                    <a:pt x="f5" y="f5"/>
                    <a:pt x="f14" y="f5"/>
                    <a:pt x="f8" y="f5"/>
                  </a:cubicBezTo>
                  <a:close/>
                </a:path>
              </a:pathLst>
            </a:custGeom>
            <a:solidFill>
              <a:srgbClr val="2C78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9" name="Freeform 951">
              <a:extLst>
                <a:ext uri="{FF2B5EF4-FFF2-40B4-BE49-F238E27FC236}">
                  <a16:creationId xmlns:a16="http://schemas.microsoft.com/office/drawing/2014/main" id="{BABE3BF3-4886-7FB4-7DD1-0A2CC43796C2}"/>
                </a:ext>
              </a:extLst>
            </p:cNvPr>
            <p:cNvSpPr/>
            <p:nvPr/>
          </p:nvSpPr>
          <p:spPr>
            <a:xfrm>
              <a:off x="7215192" y="4964113"/>
              <a:ext cx="31747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9"/>
                <a:gd name="f8" fmla="val 8"/>
                <a:gd name="f9" fmla="val 1"/>
                <a:gd name="f10" fmla="val 3"/>
                <a:gd name="f11" fmla="val 5"/>
                <a:gd name="f12" fmla="val 7"/>
                <a:gd name="f13" fmla="val 6"/>
                <a:gd name="f14" fmla="val 2"/>
                <a:gd name="f15" fmla="val 4"/>
                <a:gd name="f16" fmla="+- 0 0 -90"/>
                <a:gd name="f17" fmla="*/ f3 1 13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3"/>
                <a:gd name="f27" fmla="*/ f23 1 9"/>
                <a:gd name="f28" fmla="*/ 8 f24 1"/>
                <a:gd name="f29" fmla="*/ 1 f23 1"/>
                <a:gd name="f30" fmla="*/ 7 f23 1"/>
                <a:gd name="f31" fmla="*/ 6 f24 1"/>
                <a:gd name="f32" fmla="*/ 9 f23 1"/>
                <a:gd name="f33" fmla="*/ 5 f24 1"/>
                <a:gd name="f34" fmla="*/ 1 f24 1"/>
                <a:gd name="f35" fmla="*/ 2 f23 1"/>
                <a:gd name="f36" fmla="+- f25 0 f1"/>
                <a:gd name="f37" fmla="*/ f28 1 13"/>
                <a:gd name="f38" fmla="*/ f29 1 9"/>
                <a:gd name="f39" fmla="*/ f30 1 9"/>
                <a:gd name="f40" fmla="*/ f31 1 13"/>
                <a:gd name="f41" fmla="*/ f32 1 9"/>
                <a:gd name="f42" fmla="*/ f33 1 13"/>
                <a:gd name="f43" fmla="*/ f34 1 13"/>
                <a:gd name="f44" fmla="*/ f35 1 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7"/>
                <a:gd name="f52" fmla="*/ f40 1 f26"/>
                <a:gd name="f53" fmla="*/ f41 1 f27"/>
                <a:gd name="f54" fmla="*/ f42 1 f26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8 1"/>
                <a:gd name="f64" fmla="*/ f52 f17 1"/>
                <a:gd name="f65" fmla="*/ f53 f18 1"/>
                <a:gd name="f66" fmla="*/ f54 f17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1" y="f63"/>
                </a:cxn>
                <a:cxn ang="f36">
                  <a:pos x="f64" y="f65"/>
                </a:cxn>
                <a:cxn ang="f36">
                  <a:pos x="f66" y="f65"/>
                </a:cxn>
                <a:cxn ang="f36">
                  <a:pos x="f67" y="f68"/>
                </a:cxn>
                <a:cxn ang="f36">
                  <a:pos x="f61" y="f62"/>
                </a:cxn>
                <a:cxn ang="f36">
                  <a:pos x="f61" y="f62"/>
                </a:cxn>
              </a:cxnLst>
              <a:rect l="f57" t="f60" r="f58" b="f59"/>
              <a:pathLst>
                <a:path w="13" h="9">
                  <a:moveTo>
                    <a:pt x="f8" y="f9"/>
                  </a:moveTo>
                  <a:cubicBezTo>
                    <a:pt x="f8" y="f10"/>
                    <a:pt x="f6" y="f11"/>
                    <a:pt x="f8" y="f12"/>
                  </a:cubicBezTo>
                  <a:cubicBezTo>
                    <a:pt x="f12" y="f7"/>
                    <a:pt x="f12" y="f7"/>
                    <a:pt x="f13" y="f7"/>
                  </a:cubicBezTo>
                  <a:cubicBezTo>
                    <a:pt x="f11" y="f7"/>
                    <a:pt x="f11" y="f7"/>
                    <a:pt x="f11" y="f7"/>
                  </a:cubicBezTo>
                  <a:cubicBezTo>
                    <a:pt x="f14" y="f12"/>
                    <a:pt x="f5" y="f15"/>
                    <a:pt x="f9" y="f14"/>
                  </a:cubicBezTo>
                  <a:cubicBezTo>
                    <a:pt x="f9" y="f5"/>
                    <a:pt x="f11" y="f5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2F7B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0" name="Freeform 952">
              <a:extLst>
                <a:ext uri="{FF2B5EF4-FFF2-40B4-BE49-F238E27FC236}">
                  <a16:creationId xmlns:a16="http://schemas.microsoft.com/office/drawing/2014/main" id="{65212305-9AF5-D085-3DCD-87685780697A}"/>
                </a:ext>
              </a:extLst>
            </p:cNvPr>
            <p:cNvSpPr/>
            <p:nvPr/>
          </p:nvSpPr>
          <p:spPr>
            <a:xfrm>
              <a:off x="5969002" y="4600575"/>
              <a:ext cx="26983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2"/>
                <a:gd name="f8" fmla="val 6"/>
                <a:gd name="f9" fmla="val 2"/>
                <a:gd name="f10" fmla="val 10"/>
                <a:gd name="f11" fmla="val 7"/>
                <a:gd name="f12" fmla="val 3"/>
                <a:gd name="f13" fmla="val 4"/>
                <a:gd name="f14" fmla="val 1"/>
                <a:gd name="f15" fmla="val 5"/>
                <a:gd name="f16" fmla="val 8"/>
                <a:gd name="f17" fmla="val 9"/>
                <a:gd name="f18" fmla="+- 0 0 -90"/>
                <a:gd name="f19" fmla="*/ f3 1 11"/>
                <a:gd name="f20" fmla="*/ f4 1 12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1"/>
                <a:gd name="f29" fmla="*/ f25 1 12"/>
                <a:gd name="f30" fmla="*/ 6 f26 1"/>
                <a:gd name="f31" fmla="*/ 12 f25 1"/>
                <a:gd name="f32" fmla="*/ 3 f26 1"/>
                <a:gd name="f33" fmla="*/ 2 f25 1"/>
                <a:gd name="f34" fmla="*/ 1 f25 1"/>
                <a:gd name="f35" fmla="*/ 8 f26 1"/>
                <a:gd name="f36" fmla="*/ 8 f25 1"/>
                <a:gd name="f37" fmla="+- f27 0 f1"/>
                <a:gd name="f38" fmla="*/ f30 1 11"/>
                <a:gd name="f39" fmla="*/ f31 1 12"/>
                <a:gd name="f40" fmla="*/ f32 1 11"/>
                <a:gd name="f41" fmla="*/ f33 1 12"/>
                <a:gd name="f42" fmla="*/ f34 1 12"/>
                <a:gd name="f43" fmla="*/ f35 1 11"/>
                <a:gd name="f44" fmla="*/ f36 1 12"/>
                <a:gd name="f45" fmla="*/ 0 1 f28"/>
                <a:gd name="f46" fmla="*/ f22 1 f28"/>
                <a:gd name="f47" fmla="*/ 0 1 f29"/>
                <a:gd name="f48" fmla="*/ f23 1 f29"/>
                <a:gd name="f49" fmla="*/ f38 1 f28"/>
                <a:gd name="f50" fmla="*/ f39 1 f29"/>
                <a:gd name="f51" fmla="*/ f40 1 f28"/>
                <a:gd name="f52" fmla="*/ f41 1 f29"/>
                <a:gd name="f53" fmla="*/ f42 1 f29"/>
                <a:gd name="f54" fmla="*/ f43 1 f28"/>
                <a:gd name="f55" fmla="*/ f44 1 f29"/>
                <a:gd name="f56" fmla="*/ f45 f19 1"/>
                <a:gd name="f57" fmla="*/ f46 f19 1"/>
                <a:gd name="f58" fmla="*/ f48 f20 1"/>
                <a:gd name="f59" fmla="*/ f47 f20 1"/>
                <a:gd name="f60" fmla="*/ f49 f19 1"/>
                <a:gd name="f61" fmla="*/ f50 f20 1"/>
                <a:gd name="f62" fmla="*/ f51 f19 1"/>
                <a:gd name="f63" fmla="*/ f52 f20 1"/>
                <a:gd name="f64" fmla="*/ f53 f20 1"/>
                <a:gd name="f65" fmla="*/ f54 f19 1"/>
                <a:gd name="f66" fmla="*/ f5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60" y="f64"/>
                </a:cxn>
                <a:cxn ang="f37">
                  <a:pos x="f65" y="f66"/>
                </a:cxn>
                <a:cxn ang="f37">
                  <a:pos x="f60" y="f61"/>
                </a:cxn>
              </a:cxnLst>
              <a:rect l="f56" t="f59" r="f57" b="f58"/>
              <a:pathLst>
                <a:path w="11" h="12">
                  <a:moveTo>
                    <a:pt x="f8" y="f7"/>
                  </a:moveTo>
                  <a:cubicBezTo>
                    <a:pt x="f9" y="f10"/>
                    <a:pt x="f5" y="f11"/>
                    <a:pt x="f12" y="f9"/>
                  </a:cubicBezTo>
                  <a:cubicBezTo>
                    <a:pt x="f13" y="f14"/>
                    <a:pt x="f13" y="f5"/>
                    <a:pt x="f8" y="f14"/>
                  </a:cubicBezTo>
                  <a:cubicBezTo>
                    <a:pt x="f11" y="f12"/>
                    <a:pt x="f6" y="f15"/>
                    <a:pt x="f16" y="f16"/>
                  </a:cubicBezTo>
                  <a:cubicBezTo>
                    <a:pt x="f11" y="f17"/>
                    <a:pt x="f11" y="f6"/>
                    <a:pt x="f8" y="f7"/>
                  </a:cubicBezTo>
                  <a:close/>
                </a:path>
              </a:pathLst>
            </a:custGeom>
            <a:solidFill>
              <a:srgbClr val="C32F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1" name="Freeform 953">
              <a:extLst>
                <a:ext uri="{FF2B5EF4-FFF2-40B4-BE49-F238E27FC236}">
                  <a16:creationId xmlns:a16="http://schemas.microsoft.com/office/drawing/2014/main" id="{B3EA1AC4-83F3-64CA-C7B1-15A1771379FD}"/>
                </a:ext>
              </a:extLst>
            </p:cNvPr>
            <p:cNvSpPr/>
            <p:nvPr/>
          </p:nvSpPr>
          <p:spPr>
            <a:xfrm>
              <a:off x="5721345" y="4770443"/>
              <a:ext cx="12701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2"/>
                <a:gd name="f9" fmla="val 4"/>
                <a:gd name="f10" fmla="val 3"/>
                <a:gd name="f11" fmla="val 1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2 f20 1"/>
                <a:gd name="f25" fmla="*/ 0 f19 1"/>
                <a:gd name="f26" fmla="*/ 5 f20 1"/>
                <a:gd name="f27" fmla="*/ 3 f19 1"/>
                <a:gd name="f28" fmla="*/ 3 f20 1"/>
                <a:gd name="f29" fmla="*/ 6 f19 1"/>
                <a:gd name="f30" fmla="*/ 0 f20 1"/>
                <a:gd name="f31" fmla="*/ 4 f19 1"/>
                <a:gd name="f32" fmla="+- f21 0 f1"/>
                <a:gd name="f33" fmla="*/ f24 1 5"/>
                <a:gd name="f34" fmla="*/ f25 1 6"/>
                <a:gd name="f35" fmla="*/ f26 1 5"/>
                <a:gd name="f36" fmla="*/ f27 1 6"/>
                <a:gd name="f37" fmla="*/ f28 1 5"/>
                <a:gd name="f38" fmla="*/ f29 1 6"/>
                <a:gd name="f39" fmla="*/ f30 1 5"/>
                <a:gd name="f40" fmla="*/ f31 1 6"/>
                <a:gd name="f41" fmla="*/ 0 1 f23"/>
                <a:gd name="f42" fmla="*/ f16 1 f23"/>
                <a:gd name="f43" fmla="*/ 0 1 f22"/>
                <a:gd name="f44" fmla="*/ f17 1 f22"/>
                <a:gd name="f45" fmla="*/ f33 1 f23"/>
                <a:gd name="f46" fmla="*/ f34 1 f22"/>
                <a:gd name="f47" fmla="*/ f35 1 f23"/>
                <a:gd name="f48" fmla="*/ f36 1 f22"/>
                <a:gd name="f49" fmla="*/ f37 1 f23"/>
                <a:gd name="f50" fmla="*/ f38 1 f22"/>
                <a:gd name="f51" fmla="*/ f39 1 f23"/>
                <a:gd name="f52" fmla="*/ f40 1 f22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5" h="6">
                  <a:moveTo>
                    <a:pt x="f8" y="f5"/>
                  </a:moveTo>
                  <a:cubicBezTo>
                    <a:pt x="f9" y="f5"/>
                    <a:pt x="f6" y="f8"/>
                    <a:pt x="f6" y="f10"/>
                  </a:cubicBezTo>
                  <a:cubicBezTo>
                    <a:pt x="f6" y="f6"/>
                    <a:pt x="f9" y="f7"/>
                    <a:pt x="f10" y="f7"/>
                  </a:cubicBezTo>
                  <a:cubicBezTo>
                    <a:pt x="f11" y="f7"/>
                    <a:pt x="f5" y="f7"/>
                    <a:pt x="f5" y="f9"/>
                  </a:cubicBezTo>
                  <a:cubicBezTo>
                    <a:pt x="f5" y="f8"/>
                    <a:pt x="f11" y="f11"/>
                    <a:pt x="f8" y="f5"/>
                  </a:cubicBezTo>
                  <a:close/>
                </a:path>
              </a:pathLst>
            </a:custGeom>
            <a:solidFill>
              <a:srgbClr val="EEDB7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2" name="Freeform 954">
              <a:extLst>
                <a:ext uri="{FF2B5EF4-FFF2-40B4-BE49-F238E27FC236}">
                  <a16:creationId xmlns:a16="http://schemas.microsoft.com/office/drawing/2014/main" id="{2E4C5106-BB8B-2934-0659-8E4C0E4CE346}"/>
                </a:ext>
              </a:extLst>
            </p:cNvPr>
            <p:cNvSpPr/>
            <p:nvPr/>
          </p:nvSpPr>
          <p:spPr>
            <a:xfrm>
              <a:off x="6129342" y="4875215"/>
              <a:ext cx="12701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3"/>
                <a:gd name="f8" fmla="val 2"/>
                <a:gd name="f9" fmla="val 4"/>
                <a:gd name="f10" fmla="val 1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3 f17 1"/>
                <a:gd name="f21" fmla="*/ 0 f17 1"/>
                <a:gd name="f22" fmla="*/ 5 f17 1"/>
                <a:gd name="f23" fmla="*/ 1 f17 1"/>
                <a:gd name="f24" fmla="*/ 2 f17 1"/>
                <a:gd name="f25" fmla="+- f18 0 f1"/>
                <a:gd name="f26" fmla="*/ f20 1 5"/>
                <a:gd name="f27" fmla="*/ f21 1 5"/>
                <a:gd name="f28" fmla="*/ f22 1 5"/>
                <a:gd name="f29" fmla="*/ f23 1 5"/>
                <a:gd name="f30" fmla="*/ f24 1 5"/>
                <a:gd name="f31" fmla="*/ 0 1 f19"/>
                <a:gd name="f32" fmla="*/ f15 1 f19"/>
                <a:gd name="f33" fmla="*/ f26 1 f19"/>
                <a:gd name="f34" fmla="*/ f27 1 f19"/>
                <a:gd name="f35" fmla="*/ f28 1 f19"/>
                <a:gd name="f36" fmla="*/ f29 1 f19"/>
                <a:gd name="f37" fmla="*/ f30 1 f19"/>
                <a:gd name="f38" fmla="*/ f31 f12 1"/>
                <a:gd name="f39" fmla="*/ f32 f12 1"/>
                <a:gd name="f40" fmla="*/ f32 f13 1"/>
                <a:gd name="f41" fmla="*/ f31 f13 1"/>
                <a:gd name="f42" fmla="*/ f33 f12 1"/>
                <a:gd name="f43" fmla="*/ f34 f13 1"/>
                <a:gd name="f44" fmla="*/ f35 f12 1"/>
                <a:gd name="f45" fmla="*/ f33 f13 1"/>
                <a:gd name="f46" fmla="*/ f35 f13 1"/>
                <a:gd name="f47" fmla="*/ f36 f12 1"/>
                <a:gd name="f48" fmla="*/ f37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2" y="f43"/>
                </a:cxn>
                <a:cxn ang="f25">
                  <a:pos x="f44" y="f45"/>
                </a:cxn>
                <a:cxn ang="f25">
                  <a:pos x="f42" y="f46"/>
                </a:cxn>
                <a:cxn ang="f25">
                  <a:pos x="f47" y="f48"/>
                </a:cxn>
                <a:cxn ang="f25">
                  <a:pos x="f42" y="f43"/>
                </a:cxn>
              </a:cxnLst>
              <a:rect l="f38" t="f41" r="f39" b="f40"/>
              <a:pathLst>
                <a:path w="5" h="5">
                  <a:moveTo>
                    <a:pt x="f7" y="f5"/>
                  </a:moveTo>
                  <a:cubicBezTo>
                    <a:pt x="f6" y="f5"/>
                    <a:pt x="f6" y="f8"/>
                    <a:pt x="f6" y="f7"/>
                  </a:cubicBezTo>
                  <a:cubicBezTo>
                    <a:pt x="f6" y="f9"/>
                    <a:pt x="f9" y="f6"/>
                    <a:pt x="f7" y="f6"/>
                  </a:cubicBezTo>
                  <a:cubicBezTo>
                    <a:pt x="f10" y="f6"/>
                    <a:pt x="f5" y="f9"/>
                    <a:pt x="f10" y="f8"/>
                  </a:cubicBezTo>
                  <a:cubicBezTo>
                    <a:pt x="f10" y="f10"/>
                    <a:pt x="f8" y="f5"/>
                    <a:pt x="f7" y="f5"/>
                  </a:cubicBezTo>
                  <a:close/>
                </a:path>
              </a:pathLst>
            </a:custGeom>
            <a:solidFill>
              <a:srgbClr val="63A3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3" name="Freeform 955">
              <a:extLst>
                <a:ext uri="{FF2B5EF4-FFF2-40B4-BE49-F238E27FC236}">
                  <a16:creationId xmlns:a16="http://schemas.microsoft.com/office/drawing/2014/main" id="{21E0E100-1D70-7932-53FD-C4F3636B603A}"/>
                </a:ext>
              </a:extLst>
            </p:cNvPr>
            <p:cNvSpPr/>
            <p:nvPr/>
          </p:nvSpPr>
          <p:spPr>
            <a:xfrm>
              <a:off x="7181853" y="4638678"/>
              <a:ext cx="66678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9"/>
                <a:gd name="f8" fmla="val 6"/>
                <a:gd name="f9" fmla="val 8"/>
                <a:gd name="f10" fmla="val 1"/>
                <a:gd name="f11" fmla="val 11"/>
                <a:gd name="f12" fmla="val 3"/>
                <a:gd name="f13" fmla="val 12"/>
                <a:gd name="f14" fmla="val 5"/>
                <a:gd name="f15" fmla="val 13"/>
                <a:gd name="f16" fmla="val 9"/>
                <a:gd name="f17" fmla="val 15"/>
                <a:gd name="f18" fmla="val 19"/>
                <a:gd name="f19" fmla="val 20"/>
                <a:gd name="f20" fmla="val 21"/>
                <a:gd name="f21" fmla="val 14"/>
                <a:gd name="f22" fmla="val 23"/>
                <a:gd name="f23" fmla="val 27"/>
                <a:gd name="f24" fmla="val 25"/>
                <a:gd name="f25" fmla="val 10"/>
                <a:gd name="f26" fmla="val 18"/>
                <a:gd name="f27" fmla="val 7"/>
                <a:gd name="f28" fmla="val 2"/>
                <a:gd name="f29" fmla="val 4"/>
                <a:gd name="f30" fmla="+- 0 0 -90"/>
                <a:gd name="f31" fmla="*/ f3 1 28"/>
                <a:gd name="f32" fmla="*/ f4 1 29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8"/>
                <a:gd name="f41" fmla="*/ f37 1 29"/>
                <a:gd name="f42" fmla="*/ 6 f38 1"/>
                <a:gd name="f43" fmla="*/ 0 f37 1"/>
                <a:gd name="f44" fmla="*/ 12 f38 1"/>
                <a:gd name="f45" fmla="*/ 5 f37 1"/>
                <a:gd name="f46" fmla="*/ 19 f38 1"/>
                <a:gd name="f47" fmla="*/ 12 f37 1"/>
                <a:gd name="f48" fmla="*/ 23 f38 1"/>
                <a:gd name="f49" fmla="*/ 15 f37 1"/>
                <a:gd name="f50" fmla="*/ 20 f38 1"/>
                <a:gd name="f51" fmla="*/ 29 f37 1"/>
                <a:gd name="f52" fmla="*/ 9 f38 1"/>
                <a:gd name="f53" fmla="*/ 18 f37 1"/>
                <a:gd name="f54" fmla="*/ 5 f38 1"/>
                <a:gd name="f55" fmla="*/ 13 f37 1"/>
                <a:gd name="f56" fmla="*/ 1 f38 1"/>
                <a:gd name="f57" fmla="*/ 8 f37 1"/>
                <a:gd name="f58" fmla="+- f39 0 f1"/>
                <a:gd name="f59" fmla="*/ f42 1 28"/>
                <a:gd name="f60" fmla="*/ f43 1 29"/>
                <a:gd name="f61" fmla="*/ f44 1 28"/>
                <a:gd name="f62" fmla="*/ f45 1 29"/>
                <a:gd name="f63" fmla="*/ f46 1 28"/>
                <a:gd name="f64" fmla="*/ f47 1 29"/>
                <a:gd name="f65" fmla="*/ f48 1 28"/>
                <a:gd name="f66" fmla="*/ f49 1 29"/>
                <a:gd name="f67" fmla="*/ f50 1 28"/>
                <a:gd name="f68" fmla="*/ f51 1 29"/>
                <a:gd name="f69" fmla="*/ f52 1 28"/>
                <a:gd name="f70" fmla="*/ f53 1 29"/>
                <a:gd name="f71" fmla="*/ f54 1 28"/>
                <a:gd name="f72" fmla="*/ f55 1 29"/>
                <a:gd name="f73" fmla="*/ f56 1 28"/>
                <a:gd name="f74" fmla="*/ f57 1 29"/>
                <a:gd name="f75" fmla="*/ 0 1 f40"/>
                <a:gd name="f76" fmla="*/ f34 1 f40"/>
                <a:gd name="f77" fmla="*/ 0 1 f41"/>
                <a:gd name="f78" fmla="*/ f35 1 f41"/>
                <a:gd name="f79" fmla="*/ f59 1 f40"/>
                <a:gd name="f80" fmla="*/ f60 1 f41"/>
                <a:gd name="f81" fmla="*/ f61 1 f40"/>
                <a:gd name="f82" fmla="*/ f62 1 f41"/>
                <a:gd name="f83" fmla="*/ f63 1 f40"/>
                <a:gd name="f84" fmla="*/ f64 1 f41"/>
                <a:gd name="f85" fmla="*/ f65 1 f40"/>
                <a:gd name="f86" fmla="*/ f66 1 f41"/>
                <a:gd name="f87" fmla="*/ f67 1 f40"/>
                <a:gd name="f88" fmla="*/ f68 1 f41"/>
                <a:gd name="f89" fmla="*/ f69 1 f40"/>
                <a:gd name="f90" fmla="*/ f70 1 f41"/>
                <a:gd name="f91" fmla="*/ f71 1 f40"/>
                <a:gd name="f92" fmla="*/ f72 1 f41"/>
                <a:gd name="f93" fmla="*/ f73 1 f40"/>
                <a:gd name="f94" fmla="*/ f74 1 f41"/>
                <a:gd name="f95" fmla="*/ f75 f31 1"/>
                <a:gd name="f96" fmla="*/ f76 f31 1"/>
                <a:gd name="f97" fmla="*/ f78 f32 1"/>
                <a:gd name="f98" fmla="*/ f77 f32 1"/>
                <a:gd name="f99" fmla="*/ f79 f31 1"/>
                <a:gd name="f100" fmla="*/ f80 f32 1"/>
                <a:gd name="f101" fmla="*/ f81 f31 1"/>
                <a:gd name="f102" fmla="*/ f82 f32 1"/>
                <a:gd name="f103" fmla="*/ f83 f31 1"/>
                <a:gd name="f104" fmla="*/ f84 f32 1"/>
                <a:gd name="f105" fmla="*/ f85 f31 1"/>
                <a:gd name="f106" fmla="*/ f86 f32 1"/>
                <a:gd name="f107" fmla="*/ f87 f31 1"/>
                <a:gd name="f108" fmla="*/ f88 f32 1"/>
                <a:gd name="f109" fmla="*/ f89 f31 1"/>
                <a:gd name="f110" fmla="*/ f90 f32 1"/>
                <a:gd name="f111" fmla="*/ f91 f31 1"/>
                <a:gd name="f112" fmla="*/ f92 f32 1"/>
                <a:gd name="f113" fmla="*/ f93 f31 1"/>
                <a:gd name="f114" fmla="*/ f94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103" y="f104"/>
                </a:cxn>
                <a:cxn ang="f58">
                  <a:pos x="f105" y="f106"/>
                </a:cxn>
                <a:cxn ang="f58">
                  <a:pos x="f107" y="f108"/>
                </a:cxn>
                <a:cxn ang="f58">
                  <a:pos x="f109" y="f110"/>
                </a:cxn>
                <a:cxn ang="f58">
                  <a:pos x="f111" y="f112"/>
                </a:cxn>
                <a:cxn ang="f58">
                  <a:pos x="f113" y="f114"/>
                </a:cxn>
                <a:cxn ang="f58">
                  <a:pos x="f99" y="f100"/>
                </a:cxn>
              </a:cxnLst>
              <a:rect l="f95" t="f98" r="f96" b="f97"/>
              <a:pathLst>
                <a:path w="28" h="29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1"/>
                    <a:pt x="f18" y="f13"/>
                  </a:cubicBezTo>
                  <a:cubicBezTo>
                    <a:pt x="f19" y="f15"/>
                    <a:pt x="f20" y="f21"/>
                    <a:pt x="f22" y="f17"/>
                  </a:cubicBezTo>
                  <a:cubicBezTo>
                    <a:pt x="f6" y="f20"/>
                    <a:pt x="f23" y="f24"/>
                    <a:pt x="f19" y="f7"/>
                  </a:cubicBezTo>
                  <a:cubicBezTo>
                    <a:pt x="f17" y="f23"/>
                    <a:pt x="f25" y="f24"/>
                    <a:pt x="f16" y="f26"/>
                  </a:cubicBezTo>
                  <a:cubicBezTo>
                    <a:pt x="f16" y="f17"/>
                    <a:pt x="f27" y="f17"/>
                    <a:pt x="f14" y="f15"/>
                  </a:cubicBezTo>
                  <a:cubicBezTo>
                    <a:pt x="f12" y="f13"/>
                    <a:pt x="f28" y="f25"/>
                    <a:pt x="f10" y="f9"/>
                  </a:cubicBezTo>
                  <a:cubicBezTo>
                    <a:pt x="f10" y="f29"/>
                    <a:pt x="f5" y="f5"/>
                    <a:pt x="f8" y="f5"/>
                  </a:cubicBezTo>
                  <a:close/>
                </a:path>
              </a:pathLst>
            </a:custGeom>
            <a:solidFill>
              <a:srgbClr val="4DAB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4" name="Freeform 956">
              <a:extLst>
                <a:ext uri="{FF2B5EF4-FFF2-40B4-BE49-F238E27FC236}">
                  <a16:creationId xmlns:a16="http://schemas.microsoft.com/office/drawing/2014/main" id="{F3FB11E6-C4AC-6C56-C6EE-D37EFEA6F2C9}"/>
                </a:ext>
              </a:extLst>
            </p:cNvPr>
            <p:cNvSpPr/>
            <p:nvPr/>
          </p:nvSpPr>
          <p:spPr>
            <a:xfrm>
              <a:off x="7072317" y="4638678"/>
              <a:ext cx="41276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20"/>
                <a:gd name="f8" fmla="val 14"/>
                <a:gd name="f9" fmla="val 11"/>
                <a:gd name="f10" fmla="val 19"/>
                <a:gd name="f11" fmla="val 9"/>
                <a:gd name="f12" fmla="val 6"/>
                <a:gd name="f13" fmla="val 2"/>
                <a:gd name="f14" fmla="val 13"/>
                <a:gd name="f15" fmla="val 5"/>
                <a:gd name="f16" fmla="val 4"/>
                <a:gd name="f17" fmla="val 7"/>
                <a:gd name="f18" fmla="val 1"/>
                <a:gd name="f19" fmla="val 3"/>
                <a:gd name="f20" fmla="+- 0 0 -90"/>
                <a:gd name="f21" fmla="*/ f3 1 17"/>
                <a:gd name="f22" fmla="*/ f4 1 2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17"/>
                <a:gd name="f31" fmla="*/ f27 1 20"/>
                <a:gd name="f32" fmla="*/ 14 f28 1"/>
                <a:gd name="f33" fmla="*/ 17 f27 1"/>
                <a:gd name="f34" fmla="*/ 6 f28 1"/>
                <a:gd name="f35" fmla="*/ 4 f28 1"/>
                <a:gd name="f36" fmla="*/ 2 f27 1"/>
                <a:gd name="f37" fmla="*/ 3 f27 1"/>
                <a:gd name="f38" fmla="+- f29 0 f1"/>
                <a:gd name="f39" fmla="*/ f32 1 17"/>
                <a:gd name="f40" fmla="*/ f33 1 20"/>
                <a:gd name="f41" fmla="*/ f34 1 17"/>
                <a:gd name="f42" fmla="*/ f35 1 17"/>
                <a:gd name="f43" fmla="*/ f36 1 20"/>
                <a:gd name="f44" fmla="*/ f37 1 20"/>
                <a:gd name="f45" fmla="*/ 0 1 f30"/>
                <a:gd name="f46" fmla="*/ f24 1 f30"/>
                <a:gd name="f47" fmla="*/ 0 1 f31"/>
                <a:gd name="f48" fmla="*/ f25 1 f31"/>
                <a:gd name="f49" fmla="*/ f39 1 f30"/>
                <a:gd name="f50" fmla="*/ f40 1 f31"/>
                <a:gd name="f51" fmla="*/ f41 1 f30"/>
                <a:gd name="f52" fmla="*/ f42 1 f30"/>
                <a:gd name="f53" fmla="*/ f43 1 f31"/>
                <a:gd name="f54" fmla="*/ f44 1 f31"/>
                <a:gd name="f55" fmla="*/ f45 f21 1"/>
                <a:gd name="f56" fmla="*/ f46 f21 1"/>
                <a:gd name="f57" fmla="*/ f48 f22 1"/>
                <a:gd name="f58" fmla="*/ f47 f22 1"/>
                <a:gd name="f59" fmla="*/ f49 f21 1"/>
                <a:gd name="f60" fmla="*/ f50 f22 1"/>
                <a:gd name="f61" fmla="*/ f51 f21 1"/>
                <a:gd name="f62" fmla="*/ f52 f21 1"/>
                <a:gd name="f63" fmla="*/ f53 f22 1"/>
                <a:gd name="f64" fmla="*/ f54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59" y="f60"/>
                </a:cxn>
                <a:cxn ang="f38">
                  <a:pos x="f61" y="f60"/>
                </a:cxn>
                <a:cxn ang="f38">
                  <a:pos x="f62" y="f63"/>
                </a:cxn>
                <a:cxn ang="f38">
                  <a:pos x="f59" y="f64"/>
                </a:cxn>
                <a:cxn ang="f38">
                  <a:pos x="f59" y="f60"/>
                </a:cxn>
              </a:cxnLst>
              <a:rect l="f55" t="f58" r="f56" b="f57"/>
              <a:pathLst>
                <a:path w="17" h="20">
                  <a:moveTo>
                    <a:pt x="f8" y="f6"/>
                  </a:moveTo>
                  <a:cubicBezTo>
                    <a:pt x="f9" y="f10"/>
                    <a:pt x="f11" y="f7"/>
                    <a:pt x="f12" y="f6"/>
                  </a:cubicBezTo>
                  <a:cubicBezTo>
                    <a:pt x="f13" y="f14"/>
                    <a:pt x="f5" y="f15"/>
                    <a:pt x="f16" y="f13"/>
                  </a:cubicBezTo>
                  <a:cubicBezTo>
                    <a:pt x="f17" y="f5"/>
                    <a:pt x="f9" y="f18"/>
                    <a:pt x="f8" y="f19"/>
                  </a:cubicBezTo>
                  <a:cubicBezTo>
                    <a:pt x="f6" y="f12"/>
                    <a:pt x="f6" y="f8"/>
                    <a:pt x="f8" y="f6"/>
                  </a:cubicBezTo>
                  <a:close/>
                </a:path>
              </a:pathLst>
            </a:custGeom>
            <a:solidFill>
              <a:srgbClr val="76B5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5" name="Freeform 957">
              <a:extLst>
                <a:ext uri="{FF2B5EF4-FFF2-40B4-BE49-F238E27FC236}">
                  <a16:creationId xmlns:a16="http://schemas.microsoft.com/office/drawing/2014/main" id="{8B87F742-E5C4-72A8-95C1-3008EB854367}"/>
                </a:ext>
              </a:extLst>
            </p:cNvPr>
            <p:cNvSpPr/>
            <p:nvPr/>
          </p:nvSpPr>
          <p:spPr>
            <a:xfrm>
              <a:off x="7213601" y="4545016"/>
              <a:ext cx="90489" cy="857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36"/>
                <a:gd name="f8" fmla="val 21"/>
                <a:gd name="f9" fmla="val 28"/>
                <a:gd name="f10" fmla="val 16"/>
                <a:gd name="f11" fmla="val 24"/>
                <a:gd name="f12" fmla="val 11"/>
                <a:gd name="f13" fmla="val 17"/>
                <a:gd name="f14" fmla="val 4"/>
                <a:gd name="f15" fmla="val 14"/>
                <a:gd name="f16" fmla="val 8"/>
                <a:gd name="f17" fmla="val 2"/>
                <a:gd name="f18" fmla="val 3"/>
                <a:gd name="f19" fmla="val 5"/>
                <a:gd name="f20" fmla="val 1"/>
                <a:gd name="f21" fmla="val 10"/>
                <a:gd name="f22" fmla="val 13"/>
                <a:gd name="f23" fmla="val 12"/>
                <a:gd name="f24" fmla="val 15"/>
                <a:gd name="f25" fmla="val 23"/>
                <a:gd name="f26" fmla="val 32"/>
                <a:gd name="f27" fmla="val 20"/>
                <a:gd name="f28" fmla="val 37"/>
                <a:gd name="f29" fmla="val 30"/>
                <a:gd name="f30" fmla="val 34"/>
                <a:gd name="f31" fmla="val 35"/>
                <a:gd name="f32" fmla="val 27"/>
                <a:gd name="f33" fmla="+- 0 0 -90"/>
                <a:gd name="f34" fmla="*/ f3 1 38"/>
                <a:gd name="f35" fmla="*/ f4 1 36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8"/>
                <a:gd name="f44" fmla="*/ f40 1 36"/>
                <a:gd name="f45" fmla="*/ 21 f41 1"/>
                <a:gd name="f46" fmla="*/ 28 f40 1"/>
                <a:gd name="f47" fmla="*/ 4 f41 1"/>
                <a:gd name="f48" fmla="*/ 14 f40 1"/>
                <a:gd name="f49" fmla="*/ 2 f41 1"/>
                <a:gd name="f50" fmla="*/ 4 f40 1"/>
                <a:gd name="f51" fmla="*/ 5 f41 1"/>
                <a:gd name="f52" fmla="*/ 1 f40 1"/>
                <a:gd name="f53" fmla="*/ 11 f41 1"/>
                <a:gd name="f54" fmla="*/ 8 f40 1"/>
                <a:gd name="f55" fmla="*/ 15 f41 1"/>
                <a:gd name="f56" fmla="*/ 11 f40 1"/>
                <a:gd name="f57" fmla="*/ 17 f41 1"/>
                <a:gd name="f58" fmla="*/ 37 f41 1"/>
                <a:gd name="f59" fmla="*/ 36 f41 1"/>
                <a:gd name="f60" fmla="*/ 34 f40 1"/>
                <a:gd name="f61" fmla="*/ 30 f41 1"/>
                <a:gd name="f62" fmla="*/ 35 f40 1"/>
                <a:gd name="f63" fmla="+- f42 0 f1"/>
                <a:gd name="f64" fmla="*/ f45 1 38"/>
                <a:gd name="f65" fmla="*/ f46 1 36"/>
                <a:gd name="f66" fmla="*/ f47 1 38"/>
                <a:gd name="f67" fmla="*/ f48 1 36"/>
                <a:gd name="f68" fmla="*/ f49 1 38"/>
                <a:gd name="f69" fmla="*/ f50 1 36"/>
                <a:gd name="f70" fmla="*/ f51 1 38"/>
                <a:gd name="f71" fmla="*/ f52 1 36"/>
                <a:gd name="f72" fmla="*/ f53 1 38"/>
                <a:gd name="f73" fmla="*/ f54 1 36"/>
                <a:gd name="f74" fmla="*/ f55 1 38"/>
                <a:gd name="f75" fmla="*/ f56 1 36"/>
                <a:gd name="f76" fmla="*/ f57 1 38"/>
                <a:gd name="f77" fmla="*/ f58 1 38"/>
                <a:gd name="f78" fmla="*/ f59 1 38"/>
                <a:gd name="f79" fmla="*/ f60 1 36"/>
                <a:gd name="f80" fmla="*/ f61 1 38"/>
                <a:gd name="f81" fmla="*/ f62 1 36"/>
                <a:gd name="f82" fmla="*/ 0 1 f43"/>
                <a:gd name="f83" fmla="*/ f37 1 f43"/>
                <a:gd name="f84" fmla="*/ 0 1 f44"/>
                <a:gd name="f85" fmla="*/ f38 1 f44"/>
                <a:gd name="f86" fmla="*/ f64 1 f43"/>
                <a:gd name="f87" fmla="*/ f65 1 f44"/>
                <a:gd name="f88" fmla="*/ f66 1 f43"/>
                <a:gd name="f89" fmla="*/ f67 1 f44"/>
                <a:gd name="f90" fmla="*/ f68 1 f43"/>
                <a:gd name="f91" fmla="*/ f69 1 f44"/>
                <a:gd name="f92" fmla="*/ f70 1 f43"/>
                <a:gd name="f93" fmla="*/ f71 1 f44"/>
                <a:gd name="f94" fmla="*/ f72 1 f43"/>
                <a:gd name="f95" fmla="*/ f73 1 f44"/>
                <a:gd name="f96" fmla="*/ f74 1 f43"/>
                <a:gd name="f97" fmla="*/ f75 1 f44"/>
                <a:gd name="f98" fmla="*/ f76 1 f43"/>
                <a:gd name="f99" fmla="*/ f77 1 f43"/>
                <a:gd name="f100" fmla="*/ f78 1 f43"/>
                <a:gd name="f101" fmla="*/ f79 1 f44"/>
                <a:gd name="f102" fmla="*/ f80 1 f43"/>
                <a:gd name="f103" fmla="*/ f81 1 f44"/>
                <a:gd name="f104" fmla="*/ f82 f34 1"/>
                <a:gd name="f105" fmla="*/ f83 f34 1"/>
                <a:gd name="f106" fmla="*/ f85 f35 1"/>
                <a:gd name="f107" fmla="*/ f84 f35 1"/>
                <a:gd name="f108" fmla="*/ f86 f34 1"/>
                <a:gd name="f109" fmla="*/ f87 f35 1"/>
                <a:gd name="f110" fmla="*/ f88 f34 1"/>
                <a:gd name="f111" fmla="*/ f89 f35 1"/>
                <a:gd name="f112" fmla="*/ f90 f34 1"/>
                <a:gd name="f113" fmla="*/ f91 f35 1"/>
                <a:gd name="f114" fmla="*/ f92 f34 1"/>
                <a:gd name="f115" fmla="*/ f93 f35 1"/>
                <a:gd name="f116" fmla="*/ f94 f34 1"/>
                <a:gd name="f117" fmla="*/ f95 f35 1"/>
                <a:gd name="f118" fmla="*/ f96 f34 1"/>
                <a:gd name="f119" fmla="*/ f97 f35 1"/>
                <a:gd name="f120" fmla="*/ f98 f34 1"/>
                <a:gd name="f121" fmla="*/ f99 f34 1"/>
                <a:gd name="f122" fmla="*/ f100 f34 1"/>
                <a:gd name="f123" fmla="*/ f101 f35 1"/>
                <a:gd name="f124" fmla="*/ f102 f34 1"/>
                <a:gd name="f125" fmla="*/ f103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108" y="f109"/>
                </a:cxn>
                <a:cxn ang="f63">
                  <a:pos x="f110" y="f111"/>
                </a:cxn>
                <a:cxn ang="f63">
                  <a:pos x="f112" y="f113"/>
                </a:cxn>
                <a:cxn ang="f63">
                  <a:pos x="f114" y="f115"/>
                </a:cxn>
                <a:cxn ang="f63">
                  <a:pos x="f116" y="f117"/>
                </a:cxn>
                <a:cxn ang="f63">
                  <a:pos x="f118" y="f119"/>
                </a:cxn>
                <a:cxn ang="f63">
                  <a:pos x="f120" y="f119"/>
                </a:cxn>
                <a:cxn ang="f63">
                  <a:pos x="f121" y="f109"/>
                </a:cxn>
                <a:cxn ang="f63">
                  <a:pos x="f122" y="f123"/>
                </a:cxn>
                <a:cxn ang="f63">
                  <a:pos x="f124" y="f125"/>
                </a:cxn>
                <a:cxn ang="f63">
                  <a:pos x="f108" y="f109"/>
                </a:cxn>
              </a:cxnLst>
              <a:rect l="f104" t="f107" r="f105" b="f106"/>
              <a:pathLst>
                <a:path w="38" h="3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5" y="f12"/>
                    <a:pt x="f5" y="f16"/>
                    <a:pt x="f17" y="f14"/>
                  </a:cubicBezTo>
                  <a:cubicBezTo>
                    <a:pt x="f17" y="f18"/>
                    <a:pt x="f17" y="f5"/>
                    <a:pt x="f19" y="f20"/>
                  </a:cubicBezTo>
                  <a:cubicBezTo>
                    <a:pt x="f16" y="f17"/>
                    <a:pt x="f12" y="f18"/>
                    <a:pt x="f12" y="f16"/>
                  </a:cubicBezTo>
                  <a:cubicBezTo>
                    <a:pt x="f21" y="f12"/>
                    <a:pt x="f22" y="f23"/>
                    <a:pt x="f24" y="f12"/>
                  </a:cubicBezTo>
                  <a:cubicBezTo>
                    <a:pt x="f10" y="f12"/>
                    <a:pt x="f10" y="f21"/>
                    <a:pt x="f13" y="f12"/>
                  </a:cubicBezTo>
                  <a:cubicBezTo>
                    <a:pt x="f25" y="f10"/>
                    <a:pt x="f26" y="f27"/>
                    <a:pt x="f28" y="f9"/>
                  </a:cubicBezTo>
                  <a:cubicBezTo>
                    <a:pt x="f6" y="f29"/>
                    <a:pt x="f28" y="f26"/>
                    <a:pt x="f7" y="f30"/>
                  </a:cubicBezTo>
                  <a:cubicBezTo>
                    <a:pt x="f30" y="f7"/>
                    <a:pt x="f26" y="f7"/>
                    <a:pt x="f29" y="f31"/>
                  </a:cubicBezTo>
                  <a:cubicBezTo>
                    <a:pt x="f32" y="f30"/>
                    <a:pt x="f11" y="f26"/>
                    <a:pt x="f8" y="f9"/>
                  </a:cubicBezTo>
                  <a:close/>
                </a:path>
              </a:pathLst>
            </a:custGeom>
            <a:solidFill>
              <a:srgbClr val="4AA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6" name="Freeform 958">
              <a:extLst>
                <a:ext uri="{FF2B5EF4-FFF2-40B4-BE49-F238E27FC236}">
                  <a16:creationId xmlns:a16="http://schemas.microsoft.com/office/drawing/2014/main" id="{43A59499-6F95-0E0B-4110-215E42456F76}"/>
                </a:ext>
              </a:extLst>
            </p:cNvPr>
            <p:cNvSpPr/>
            <p:nvPr/>
          </p:nvSpPr>
          <p:spPr>
            <a:xfrm>
              <a:off x="7223129" y="4614867"/>
              <a:ext cx="66678" cy="682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"/>
                <a:gd name="f7" fmla="val 29"/>
                <a:gd name="f8" fmla="val 5"/>
                <a:gd name="f9" fmla="val 14"/>
                <a:gd name="f10" fmla="val 9"/>
                <a:gd name="f11" fmla="val 6"/>
                <a:gd name="f12" fmla="val 4"/>
                <a:gd name="f13" fmla="val 3"/>
                <a:gd name="f14" fmla="val 7"/>
                <a:gd name="f15" fmla="val 8"/>
                <a:gd name="f16" fmla="val 2"/>
                <a:gd name="f17" fmla="val 12"/>
                <a:gd name="f18" fmla="val 15"/>
                <a:gd name="f19" fmla="val 22"/>
                <a:gd name="f20" fmla="val 16"/>
                <a:gd name="f21" fmla="val 24"/>
                <a:gd name="f22" fmla="val 18"/>
                <a:gd name="f23" fmla="val 19"/>
                <a:gd name="f24" fmla="val 27"/>
                <a:gd name="f25" fmla="val 23"/>
                <a:gd name="f26" fmla="val 26"/>
                <a:gd name="f27" fmla="val 20"/>
                <a:gd name="f28" fmla="+- 0 0 -90"/>
                <a:gd name="f29" fmla="*/ f3 1 28"/>
                <a:gd name="f30" fmla="*/ f4 1 2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8"/>
                <a:gd name="f39" fmla="*/ f35 1 29"/>
                <a:gd name="f40" fmla="*/ 5 f36 1"/>
                <a:gd name="f41" fmla="*/ 14 f35 1"/>
                <a:gd name="f42" fmla="*/ 4 f36 1"/>
                <a:gd name="f43" fmla="*/ 3 f35 1"/>
                <a:gd name="f44" fmla="*/ 9 f36 1"/>
                <a:gd name="f45" fmla="*/ 4 f35 1"/>
                <a:gd name="f46" fmla="*/ 22 f36 1"/>
                <a:gd name="f47" fmla="*/ 15 f35 1"/>
                <a:gd name="f48" fmla="*/ 16 f35 1"/>
                <a:gd name="f49" fmla="*/ 27 f36 1"/>
                <a:gd name="f50" fmla="*/ 23 f35 1"/>
                <a:gd name="f51" fmla="*/ 28 f35 1"/>
                <a:gd name="f52" fmla="*/ 14 f36 1"/>
                <a:gd name="f53" fmla="*/ 24 f35 1"/>
                <a:gd name="f54" fmla="+- f37 0 f1"/>
                <a:gd name="f55" fmla="*/ f40 1 28"/>
                <a:gd name="f56" fmla="*/ f41 1 29"/>
                <a:gd name="f57" fmla="*/ f42 1 28"/>
                <a:gd name="f58" fmla="*/ f43 1 29"/>
                <a:gd name="f59" fmla="*/ f44 1 28"/>
                <a:gd name="f60" fmla="*/ f45 1 29"/>
                <a:gd name="f61" fmla="*/ f46 1 28"/>
                <a:gd name="f62" fmla="*/ f47 1 29"/>
                <a:gd name="f63" fmla="*/ f48 1 29"/>
                <a:gd name="f64" fmla="*/ f49 1 28"/>
                <a:gd name="f65" fmla="*/ f50 1 29"/>
                <a:gd name="f66" fmla="*/ f51 1 29"/>
                <a:gd name="f67" fmla="*/ f52 1 28"/>
                <a:gd name="f68" fmla="*/ f53 1 29"/>
                <a:gd name="f69" fmla="*/ 0 1 f38"/>
                <a:gd name="f70" fmla="*/ f32 1 f38"/>
                <a:gd name="f71" fmla="*/ 0 1 f39"/>
                <a:gd name="f72" fmla="*/ f33 1 f39"/>
                <a:gd name="f73" fmla="*/ f55 1 f38"/>
                <a:gd name="f74" fmla="*/ f56 1 f39"/>
                <a:gd name="f75" fmla="*/ f57 1 f38"/>
                <a:gd name="f76" fmla="*/ f58 1 f39"/>
                <a:gd name="f77" fmla="*/ f59 1 f38"/>
                <a:gd name="f78" fmla="*/ f60 1 f39"/>
                <a:gd name="f79" fmla="*/ f61 1 f38"/>
                <a:gd name="f80" fmla="*/ f62 1 f39"/>
                <a:gd name="f81" fmla="*/ f63 1 f39"/>
                <a:gd name="f82" fmla="*/ f64 1 f38"/>
                <a:gd name="f83" fmla="*/ f65 1 f39"/>
                <a:gd name="f84" fmla="*/ f66 1 f39"/>
                <a:gd name="f85" fmla="*/ f67 1 f38"/>
                <a:gd name="f86" fmla="*/ f68 1 f39"/>
                <a:gd name="f87" fmla="*/ f69 f29 1"/>
                <a:gd name="f88" fmla="*/ f70 f29 1"/>
                <a:gd name="f89" fmla="*/ f72 f30 1"/>
                <a:gd name="f90" fmla="*/ f71 f30 1"/>
                <a:gd name="f91" fmla="*/ f73 f29 1"/>
                <a:gd name="f92" fmla="*/ f74 f30 1"/>
                <a:gd name="f93" fmla="*/ f75 f29 1"/>
                <a:gd name="f94" fmla="*/ f76 f30 1"/>
                <a:gd name="f95" fmla="*/ f77 f29 1"/>
                <a:gd name="f96" fmla="*/ f78 f30 1"/>
                <a:gd name="f97" fmla="*/ f79 f29 1"/>
                <a:gd name="f98" fmla="*/ f80 f30 1"/>
                <a:gd name="f99" fmla="*/ f81 f30 1"/>
                <a:gd name="f100" fmla="*/ f82 f29 1"/>
                <a:gd name="f101" fmla="*/ f83 f30 1"/>
                <a:gd name="f102" fmla="*/ f84 f30 1"/>
                <a:gd name="f103" fmla="*/ f85 f29 1"/>
                <a:gd name="f104" fmla="*/ f8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8"/>
                </a:cxn>
                <a:cxn ang="f54">
                  <a:pos x="f97" y="f99"/>
                </a:cxn>
                <a:cxn ang="f54">
                  <a:pos x="f100" y="f101"/>
                </a:cxn>
                <a:cxn ang="f54">
                  <a:pos x="f97" y="f102"/>
                </a:cxn>
                <a:cxn ang="f54">
                  <a:pos x="f103" y="f104"/>
                </a:cxn>
                <a:cxn ang="f54">
                  <a:pos x="f91" y="f92"/>
                </a:cxn>
              </a:cxnLst>
              <a:rect l="f87" t="f90" r="f88" b="f89"/>
              <a:pathLst>
                <a:path w="28" h="29">
                  <a:moveTo>
                    <a:pt x="f8" y="f9"/>
                  </a:moveTo>
                  <a:cubicBezTo>
                    <a:pt x="f5" y="f10"/>
                    <a:pt x="f5" y="f11"/>
                    <a:pt x="f12" y="f13"/>
                  </a:cubicBezTo>
                  <a:cubicBezTo>
                    <a:pt x="f14" y="f5"/>
                    <a:pt x="f15" y="f16"/>
                    <a:pt x="f10" y="f12"/>
                  </a:cubicBezTo>
                  <a:cubicBezTo>
                    <a:pt x="f17" y="f10"/>
                    <a:pt x="f18" y="f9"/>
                    <a:pt x="f19" y="f18"/>
                  </a:cubicBezTo>
                  <a:cubicBezTo>
                    <a:pt x="f19" y="f18"/>
                    <a:pt x="f19" y="f18"/>
                    <a:pt x="f19" y="f20"/>
                  </a:cubicBezTo>
                  <a:cubicBezTo>
                    <a:pt x="f21" y="f22"/>
                    <a:pt x="f6" y="f23"/>
                    <a:pt x="f24" y="f25"/>
                  </a:cubicBezTo>
                  <a:cubicBezTo>
                    <a:pt x="f26" y="f26"/>
                    <a:pt x="f21" y="f24"/>
                    <a:pt x="f19" y="f6"/>
                  </a:cubicBezTo>
                  <a:cubicBezTo>
                    <a:pt x="f22" y="f7"/>
                    <a:pt x="f20" y="f24"/>
                    <a:pt x="f9" y="f21"/>
                  </a:cubicBezTo>
                  <a:cubicBezTo>
                    <a:pt x="f17" y="f27"/>
                    <a:pt x="f15" y="f20"/>
                    <a:pt x="f8" y="f9"/>
                  </a:cubicBezTo>
                  <a:close/>
                </a:path>
              </a:pathLst>
            </a:custGeom>
            <a:solidFill>
              <a:srgbClr val="4BAA3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7" name="Freeform 959">
              <a:extLst>
                <a:ext uri="{FF2B5EF4-FFF2-40B4-BE49-F238E27FC236}">
                  <a16:creationId xmlns:a16="http://schemas.microsoft.com/office/drawing/2014/main" id="{F30206E9-8359-4753-22ED-AE5AC8E4B863}"/>
                </a:ext>
              </a:extLst>
            </p:cNvPr>
            <p:cNvSpPr/>
            <p:nvPr/>
          </p:nvSpPr>
          <p:spPr>
            <a:xfrm>
              <a:off x="7251704" y="4503740"/>
              <a:ext cx="47621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16"/>
                <a:gd name="f8" fmla="val 7"/>
                <a:gd name="f9" fmla="val 5"/>
                <a:gd name="f10" fmla="val 1"/>
                <a:gd name="f11" fmla="val 4"/>
                <a:gd name="f12" fmla="val 2"/>
                <a:gd name="f13" fmla="val 8"/>
                <a:gd name="f14" fmla="val 3"/>
                <a:gd name="f15" fmla="val 10"/>
                <a:gd name="f16" fmla="val 14"/>
                <a:gd name="f17" fmla="val 17"/>
                <a:gd name="f18" fmla="val 19"/>
                <a:gd name="f19" fmla="val 11"/>
                <a:gd name="f20" fmla="val 12"/>
                <a:gd name="f21" fmla="val 13"/>
                <a:gd name="f22" fmla="val 18"/>
                <a:gd name="f23" fmla="val 15"/>
                <a:gd name="f24" fmla="val 6"/>
                <a:gd name="f25" fmla="val 9"/>
                <a:gd name="f26" fmla="+- 0 0 -90"/>
                <a:gd name="f27" fmla="*/ f3 1 20"/>
                <a:gd name="f28" fmla="*/ f4 1 16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20"/>
                <a:gd name="f37" fmla="*/ f33 1 16"/>
                <a:gd name="f38" fmla="*/ 0 f34 1"/>
                <a:gd name="f39" fmla="*/ 7 f33 1"/>
                <a:gd name="f40" fmla="*/ 1 f34 1"/>
                <a:gd name="f41" fmla="*/ 2 f33 1"/>
                <a:gd name="f42" fmla="*/ 4 f34 1"/>
                <a:gd name="f43" fmla="*/ 1 f33 1"/>
                <a:gd name="f44" fmla="*/ 10 f34 1"/>
                <a:gd name="f45" fmla="*/ 3 f33 1"/>
                <a:gd name="f46" fmla="*/ 19 f34 1"/>
                <a:gd name="f47" fmla="*/ 10 f33 1"/>
                <a:gd name="f48" fmla="*/ 13 f33 1"/>
                <a:gd name="f49" fmla="*/ 14 f34 1"/>
                <a:gd name="f50" fmla="*/ 15 f33 1"/>
                <a:gd name="f51" fmla="*/ 8 f34 1"/>
                <a:gd name="f52" fmla="*/ 12 f33 1"/>
                <a:gd name="f53" fmla="+- f35 0 f1"/>
                <a:gd name="f54" fmla="*/ f38 1 20"/>
                <a:gd name="f55" fmla="*/ f39 1 16"/>
                <a:gd name="f56" fmla="*/ f40 1 20"/>
                <a:gd name="f57" fmla="*/ f41 1 16"/>
                <a:gd name="f58" fmla="*/ f42 1 20"/>
                <a:gd name="f59" fmla="*/ f43 1 16"/>
                <a:gd name="f60" fmla="*/ f44 1 20"/>
                <a:gd name="f61" fmla="*/ f45 1 16"/>
                <a:gd name="f62" fmla="*/ f46 1 20"/>
                <a:gd name="f63" fmla="*/ f47 1 16"/>
                <a:gd name="f64" fmla="*/ f48 1 16"/>
                <a:gd name="f65" fmla="*/ f49 1 20"/>
                <a:gd name="f66" fmla="*/ f50 1 16"/>
                <a:gd name="f67" fmla="*/ f51 1 20"/>
                <a:gd name="f68" fmla="*/ f52 1 16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7"/>
                <a:gd name="f77" fmla="*/ f58 1 f36"/>
                <a:gd name="f78" fmla="*/ f59 1 f37"/>
                <a:gd name="f79" fmla="*/ f60 1 f36"/>
                <a:gd name="f80" fmla="*/ f61 1 f37"/>
                <a:gd name="f81" fmla="*/ f62 1 f36"/>
                <a:gd name="f82" fmla="*/ f63 1 f37"/>
                <a:gd name="f83" fmla="*/ f64 1 f37"/>
                <a:gd name="f84" fmla="*/ f65 1 f36"/>
                <a:gd name="f85" fmla="*/ f66 1 f37"/>
                <a:gd name="f86" fmla="*/ f67 1 f36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8 1"/>
                <a:gd name="f96" fmla="*/ f77 f27 1"/>
                <a:gd name="f97" fmla="*/ f78 f28 1"/>
                <a:gd name="f98" fmla="*/ f79 f27 1"/>
                <a:gd name="f99" fmla="*/ f80 f28 1"/>
                <a:gd name="f100" fmla="*/ f81 f27 1"/>
                <a:gd name="f101" fmla="*/ f82 f28 1"/>
                <a:gd name="f102" fmla="*/ f83 f28 1"/>
                <a:gd name="f103" fmla="*/ f84 f27 1"/>
                <a:gd name="f104" fmla="*/ f85 f28 1"/>
                <a:gd name="f105" fmla="*/ f86 f27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5"/>
                </a:cxn>
                <a:cxn ang="f53">
                  <a:pos x="f96" y="f97"/>
                </a:cxn>
                <a:cxn ang="f53">
                  <a:pos x="f98" y="f99"/>
                </a:cxn>
                <a:cxn ang="f53">
                  <a:pos x="f100" y="f101"/>
                </a:cxn>
                <a:cxn ang="f53">
                  <a:pos x="f100" y="f102"/>
                </a:cxn>
                <a:cxn ang="f53">
                  <a:pos x="f103" y="f104"/>
                </a:cxn>
                <a:cxn ang="f53">
                  <a:pos x="f105" y="f106"/>
                </a:cxn>
                <a:cxn ang="f53">
                  <a:pos x="f92" y="f93"/>
                </a:cxn>
              </a:cxnLst>
              <a:rect l="f88" t="f91" r="f89" b="f90"/>
              <a:pathLst>
                <a:path w="20" h="16">
                  <a:moveTo>
                    <a:pt x="f5" y="f8"/>
                  </a:moveTo>
                  <a:cubicBezTo>
                    <a:pt x="f5" y="f9"/>
                    <a:pt x="f10" y="f11"/>
                    <a:pt x="f10" y="f12"/>
                  </a:cubicBezTo>
                  <a:cubicBezTo>
                    <a:pt x="f12" y="f10"/>
                    <a:pt x="f11" y="f5"/>
                    <a:pt x="f11" y="f10"/>
                  </a:cubicBezTo>
                  <a:cubicBezTo>
                    <a:pt x="f9" y="f8"/>
                    <a:pt x="f13" y="f14"/>
                    <a:pt x="f15" y="f14"/>
                  </a:cubicBezTo>
                  <a:cubicBezTo>
                    <a:pt x="f16" y="f14"/>
                    <a:pt x="f17" y="f8"/>
                    <a:pt x="f18" y="f15"/>
                  </a:cubicBezTo>
                  <a:cubicBezTo>
                    <a:pt x="f6" y="f19"/>
                    <a:pt x="f6" y="f20"/>
                    <a:pt x="f18" y="f21"/>
                  </a:cubicBezTo>
                  <a:cubicBezTo>
                    <a:pt x="f22" y="f16"/>
                    <a:pt x="f7" y="f7"/>
                    <a:pt x="f16" y="f23"/>
                  </a:cubicBezTo>
                  <a:cubicBezTo>
                    <a:pt x="f20" y="f23"/>
                    <a:pt x="f15" y="f21"/>
                    <a:pt x="f13" y="f20"/>
                  </a:cubicBezTo>
                  <a:cubicBezTo>
                    <a:pt x="f24" y="f25"/>
                    <a:pt x="f14" y="f13"/>
                    <a:pt x="f5" y="f8"/>
                  </a:cubicBezTo>
                  <a:close/>
                </a:path>
              </a:pathLst>
            </a:custGeom>
            <a:solidFill>
              <a:srgbClr val="52A94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8" name="Freeform 960">
              <a:extLst>
                <a:ext uri="{FF2B5EF4-FFF2-40B4-BE49-F238E27FC236}">
                  <a16:creationId xmlns:a16="http://schemas.microsoft.com/office/drawing/2014/main" id="{05E4475F-1AE3-9642-D148-90E5A0510A2F}"/>
                </a:ext>
              </a:extLst>
            </p:cNvPr>
            <p:cNvSpPr/>
            <p:nvPr/>
          </p:nvSpPr>
          <p:spPr>
            <a:xfrm>
              <a:off x="7196135" y="4583119"/>
              <a:ext cx="28575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6"/>
                <a:gd name="f8" fmla="val 9"/>
                <a:gd name="f9" fmla="val 6"/>
                <a:gd name="f10" fmla="val 8"/>
                <a:gd name="f11" fmla="val 11"/>
                <a:gd name="f12" fmla="val 14"/>
                <a:gd name="f13" fmla="val 7"/>
                <a:gd name="f14" fmla="val 13"/>
                <a:gd name="f15" fmla="val 4"/>
                <a:gd name="f16" fmla="val 3"/>
                <a:gd name="f17" fmla="val 10"/>
                <a:gd name="f18" fmla="val 1"/>
                <a:gd name="f19" fmla="val 2"/>
                <a:gd name="f20" fmla="val 5"/>
                <a:gd name="f21" fmla="+- 0 0 -90"/>
                <a:gd name="f22" fmla="*/ f3 1 12"/>
                <a:gd name="f23" fmla="*/ f4 1 1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2"/>
                <a:gd name="f32" fmla="*/ f28 1 16"/>
                <a:gd name="f33" fmla="*/ 9 f29 1"/>
                <a:gd name="f34" fmla="*/ 6 f28 1"/>
                <a:gd name="f35" fmla="*/ 14 f28 1"/>
                <a:gd name="f36" fmla="*/ 4 f29 1"/>
                <a:gd name="f37" fmla="*/ 12 f28 1"/>
                <a:gd name="f38" fmla="*/ 1 f29 1"/>
                <a:gd name="f39" fmla="*/ 10 f28 1"/>
                <a:gd name="f40" fmla="*/ 0 f29 1"/>
                <a:gd name="f41" fmla="*/ 8 f28 1"/>
                <a:gd name="f42" fmla="*/ 2 f29 1"/>
                <a:gd name="f43" fmla="*/ 7 f28 1"/>
                <a:gd name="f44" fmla="*/ 5 f29 1"/>
                <a:gd name="f45" fmla="+- f30 0 f1"/>
                <a:gd name="f46" fmla="*/ f33 1 12"/>
                <a:gd name="f47" fmla="*/ f34 1 16"/>
                <a:gd name="f48" fmla="*/ f35 1 16"/>
                <a:gd name="f49" fmla="*/ f36 1 12"/>
                <a:gd name="f50" fmla="*/ f37 1 16"/>
                <a:gd name="f51" fmla="*/ f38 1 12"/>
                <a:gd name="f52" fmla="*/ f39 1 16"/>
                <a:gd name="f53" fmla="*/ f40 1 12"/>
                <a:gd name="f54" fmla="*/ f41 1 16"/>
                <a:gd name="f55" fmla="*/ f42 1 12"/>
                <a:gd name="f56" fmla="*/ f43 1 16"/>
                <a:gd name="f57" fmla="*/ f44 1 12"/>
                <a:gd name="f58" fmla="*/ 0 1 f31"/>
                <a:gd name="f59" fmla="*/ f25 1 f31"/>
                <a:gd name="f60" fmla="*/ 0 1 f32"/>
                <a:gd name="f61" fmla="*/ f26 1 f32"/>
                <a:gd name="f62" fmla="*/ f46 1 f31"/>
                <a:gd name="f63" fmla="*/ f47 1 f32"/>
                <a:gd name="f64" fmla="*/ f48 1 f32"/>
                <a:gd name="f65" fmla="*/ f49 1 f31"/>
                <a:gd name="f66" fmla="*/ f50 1 f32"/>
                <a:gd name="f67" fmla="*/ f51 1 f31"/>
                <a:gd name="f68" fmla="*/ f52 1 f32"/>
                <a:gd name="f69" fmla="*/ f53 1 f31"/>
                <a:gd name="f70" fmla="*/ f54 1 f32"/>
                <a:gd name="f71" fmla="*/ f55 1 f31"/>
                <a:gd name="f72" fmla="*/ f56 1 f32"/>
                <a:gd name="f73" fmla="*/ f57 1 f31"/>
                <a:gd name="f74" fmla="*/ f58 f22 1"/>
                <a:gd name="f75" fmla="*/ f59 f22 1"/>
                <a:gd name="f76" fmla="*/ f61 f23 1"/>
                <a:gd name="f77" fmla="*/ f60 f23 1"/>
                <a:gd name="f78" fmla="*/ f62 f22 1"/>
                <a:gd name="f79" fmla="*/ f63 f23 1"/>
                <a:gd name="f80" fmla="*/ f64 f23 1"/>
                <a:gd name="f81" fmla="*/ f65 f22 1"/>
                <a:gd name="f82" fmla="*/ f66 f23 1"/>
                <a:gd name="f83" fmla="*/ f67 f22 1"/>
                <a:gd name="f84" fmla="*/ f68 f23 1"/>
                <a:gd name="f85" fmla="*/ f69 f22 1"/>
                <a:gd name="f86" fmla="*/ f70 f23 1"/>
                <a:gd name="f87" fmla="*/ f71 f22 1"/>
                <a:gd name="f88" fmla="*/ f72 f23 1"/>
                <a:gd name="f89" fmla="*/ f7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8" y="f79"/>
                </a:cxn>
                <a:cxn ang="f45">
                  <a:pos x="f78" y="f80"/>
                </a:cxn>
                <a:cxn ang="f45">
                  <a:pos x="f81" y="f82"/>
                </a:cxn>
                <a:cxn ang="f45">
                  <a:pos x="f83" y="f84"/>
                </a:cxn>
                <a:cxn ang="f45">
                  <a:pos x="f85" y="f86"/>
                </a:cxn>
                <a:cxn ang="f45">
                  <a:pos x="f87" y="f88"/>
                </a:cxn>
                <a:cxn ang="f45">
                  <a:pos x="f89" y="f79"/>
                </a:cxn>
                <a:cxn ang="f45">
                  <a:pos x="f78" y="f79"/>
                </a:cxn>
              </a:cxnLst>
              <a:rect l="f74" t="f77" r="f75" b="f76"/>
              <a:pathLst>
                <a:path w="12" h="16">
                  <a:moveTo>
                    <a:pt x="f8" y="f9"/>
                  </a:moveTo>
                  <a:cubicBezTo>
                    <a:pt x="f6" y="f10"/>
                    <a:pt x="f11" y="f11"/>
                    <a:pt x="f8" y="f12"/>
                  </a:cubicBezTo>
                  <a:cubicBezTo>
                    <a:pt x="f13" y="f7"/>
                    <a:pt x="f9" y="f14"/>
                    <a:pt x="f15" y="f6"/>
                  </a:cubicBezTo>
                  <a:cubicBezTo>
                    <a:pt x="f16" y="f6"/>
                    <a:pt x="f16" y="f17"/>
                    <a:pt x="f18" y="f17"/>
                  </a:cubicBezTo>
                  <a:cubicBezTo>
                    <a:pt x="f18" y="f8"/>
                    <a:pt x="f5" y="f8"/>
                    <a:pt x="f5" y="f10"/>
                  </a:cubicBezTo>
                  <a:cubicBezTo>
                    <a:pt x="f5" y="f9"/>
                    <a:pt x="f19" y="f13"/>
                    <a:pt x="f19" y="f13"/>
                  </a:cubicBezTo>
                  <a:cubicBezTo>
                    <a:pt x="f15" y="f10"/>
                    <a:pt x="f20" y="f13"/>
                    <a:pt x="f20" y="f9"/>
                  </a:cubicBezTo>
                  <a:cubicBezTo>
                    <a:pt x="f9" y="f5"/>
                    <a:pt x="f10" y="f9"/>
                    <a:pt x="f8" y="f9"/>
                  </a:cubicBezTo>
                  <a:close/>
                </a:path>
              </a:pathLst>
            </a:custGeom>
            <a:solidFill>
              <a:srgbClr val="81B7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9" name="Freeform 961">
              <a:extLst>
                <a:ext uri="{FF2B5EF4-FFF2-40B4-BE49-F238E27FC236}">
                  <a16:creationId xmlns:a16="http://schemas.microsoft.com/office/drawing/2014/main" id="{5E71CE9A-0742-9666-6909-662A81F083CD}"/>
                </a:ext>
              </a:extLst>
            </p:cNvPr>
            <p:cNvSpPr/>
            <p:nvPr/>
          </p:nvSpPr>
          <p:spPr>
            <a:xfrm>
              <a:off x="7165979" y="4610103"/>
              <a:ext cx="20638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3"/>
                <a:gd name="f8" fmla="val 7"/>
                <a:gd name="f9" fmla="val 8"/>
                <a:gd name="f10" fmla="val 10"/>
                <a:gd name="f11" fmla="val 11"/>
                <a:gd name="f12" fmla="val 6"/>
                <a:gd name="f13" fmla="val 4"/>
                <a:gd name="f14" fmla="val 2"/>
                <a:gd name="f15" fmla="val 12"/>
                <a:gd name="f16" fmla="val 1"/>
                <a:gd name="f17" fmla="val 5"/>
                <a:gd name="f18" fmla="+- 0 0 -90"/>
                <a:gd name="f19" fmla="*/ f3 1 9"/>
                <a:gd name="f20" fmla="*/ f4 1 1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9"/>
                <a:gd name="f29" fmla="*/ f25 1 13"/>
                <a:gd name="f30" fmla="*/ 9 f26 1"/>
                <a:gd name="f31" fmla="*/ 7 f25 1"/>
                <a:gd name="f32" fmla="*/ 8 f26 1"/>
                <a:gd name="f33" fmla="*/ 10 f25 1"/>
                <a:gd name="f34" fmla="*/ 4 f26 1"/>
                <a:gd name="f35" fmla="*/ 13 f25 1"/>
                <a:gd name="f36" fmla="*/ 2 f26 1"/>
                <a:gd name="f37" fmla="*/ 9 f25 1"/>
                <a:gd name="f38" fmla="*/ 0 f26 1"/>
                <a:gd name="f39" fmla="*/ 6 f25 1"/>
                <a:gd name="f40" fmla="*/ 5 f26 1"/>
                <a:gd name="f41" fmla="*/ 1 f25 1"/>
                <a:gd name="f42" fmla="+- f27 0 f1"/>
                <a:gd name="f43" fmla="*/ f30 1 9"/>
                <a:gd name="f44" fmla="*/ f31 1 13"/>
                <a:gd name="f45" fmla="*/ f32 1 9"/>
                <a:gd name="f46" fmla="*/ f33 1 13"/>
                <a:gd name="f47" fmla="*/ f34 1 9"/>
                <a:gd name="f48" fmla="*/ f35 1 13"/>
                <a:gd name="f49" fmla="*/ f36 1 9"/>
                <a:gd name="f50" fmla="*/ f37 1 13"/>
                <a:gd name="f51" fmla="*/ f38 1 9"/>
                <a:gd name="f52" fmla="*/ f39 1 13"/>
                <a:gd name="f53" fmla="*/ f40 1 9"/>
                <a:gd name="f54" fmla="*/ f41 1 13"/>
                <a:gd name="f55" fmla="*/ 0 1 f28"/>
                <a:gd name="f56" fmla="*/ f22 1 f28"/>
                <a:gd name="f57" fmla="*/ 0 1 f29"/>
                <a:gd name="f58" fmla="*/ f23 1 f29"/>
                <a:gd name="f59" fmla="*/ f43 1 f28"/>
                <a:gd name="f60" fmla="*/ f44 1 f29"/>
                <a:gd name="f61" fmla="*/ f45 1 f28"/>
                <a:gd name="f62" fmla="*/ f46 1 f29"/>
                <a:gd name="f63" fmla="*/ f47 1 f28"/>
                <a:gd name="f64" fmla="*/ f48 1 f29"/>
                <a:gd name="f65" fmla="*/ f49 1 f28"/>
                <a:gd name="f66" fmla="*/ f50 1 f29"/>
                <a:gd name="f67" fmla="*/ f51 1 f28"/>
                <a:gd name="f68" fmla="*/ f52 1 f29"/>
                <a:gd name="f69" fmla="*/ f53 1 f28"/>
                <a:gd name="f70" fmla="*/ f54 1 f29"/>
                <a:gd name="f71" fmla="*/ f55 f19 1"/>
                <a:gd name="f72" fmla="*/ f56 f19 1"/>
                <a:gd name="f73" fmla="*/ f58 f20 1"/>
                <a:gd name="f74" fmla="*/ f57 f20 1"/>
                <a:gd name="f75" fmla="*/ f59 f19 1"/>
                <a:gd name="f76" fmla="*/ f60 f20 1"/>
                <a:gd name="f77" fmla="*/ f61 f19 1"/>
                <a:gd name="f78" fmla="*/ f62 f20 1"/>
                <a:gd name="f79" fmla="*/ f63 f19 1"/>
                <a:gd name="f80" fmla="*/ f64 f20 1"/>
                <a:gd name="f81" fmla="*/ f65 f19 1"/>
                <a:gd name="f82" fmla="*/ f66 f20 1"/>
                <a:gd name="f83" fmla="*/ f67 f19 1"/>
                <a:gd name="f84" fmla="*/ f68 f20 1"/>
                <a:gd name="f85" fmla="*/ f69 f19 1"/>
                <a:gd name="f86" fmla="*/ f7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81" y="f82"/>
                </a:cxn>
                <a:cxn ang="f42">
                  <a:pos x="f83" y="f84"/>
                </a:cxn>
                <a:cxn ang="f42">
                  <a:pos x="f85" y="f86"/>
                </a:cxn>
                <a:cxn ang="f42">
                  <a:pos x="f75" y="f76"/>
                </a:cxn>
              </a:cxnLst>
              <a:rect l="f71" t="f74" r="f72" b="f73"/>
              <a:pathLst>
                <a:path w="9" h="13">
                  <a:moveTo>
                    <a:pt x="f6" y="f8"/>
                  </a:moveTo>
                  <a:cubicBezTo>
                    <a:pt x="f6" y="f9"/>
                    <a:pt x="f9" y="f6"/>
                    <a:pt x="f9" y="f10"/>
                  </a:cubicBezTo>
                  <a:cubicBezTo>
                    <a:pt x="f8" y="f11"/>
                    <a:pt x="f12" y="f7"/>
                    <a:pt x="f13" y="f7"/>
                  </a:cubicBezTo>
                  <a:cubicBezTo>
                    <a:pt x="f14" y="f15"/>
                    <a:pt x="f14" y="f11"/>
                    <a:pt x="f14" y="f6"/>
                  </a:cubicBezTo>
                  <a:cubicBezTo>
                    <a:pt x="f14" y="f9"/>
                    <a:pt x="f16" y="f8"/>
                    <a:pt x="f5" y="f12"/>
                  </a:cubicBezTo>
                  <a:cubicBezTo>
                    <a:pt x="f14" y="f17"/>
                    <a:pt x="f16" y="f5"/>
                    <a:pt x="f17" y="f16"/>
                  </a:cubicBezTo>
                  <a:cubicBezTo>
                    <a:pt x="f9" y="f16"/>
                    <a:pt x="f9" y="f17"/>
                    <a:pt x="f6" y="f8"/>
                  </a:cubicBezTo>
                  <a:close/>
                </a:path>
              </a:pathLst>
            </a:custGeom>
            <a:solidFill>
              <a:srgbClr val="67AB4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0" name="Freeform 962">
              <a:extLst>
                <a:ext uri="{FF2B5EF4-FFF2-40B4-BE49-F238E27FC236}">
                  <a16:creationId xmlns:a16="http://schemas.microsoft.com/office/drawing/2014/main" id="{8C29EC3E-69B4-4613-F7A1-B702D7D0250B}"/>
                </a:ext>
              </a:extLst>
            </p:cNvPr>
            <p:cNvSpPr/>
            <p:nvPr/>
          </p:nvSpPr>
          <p:spPr>
            <a:xfrm>
              <a:off x="7218365" y="4494211"/>
              <a:ext cx="14292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2"/>
                <a:gd name="f10" fmla="val 4"/>
                <a:gd name="f11" fmla="val 1"/>
                <a:gd name="f12" fmla="+- 0 0 -90"/>
                <a:gd name="f13" fmla="*/ f3 1 6"/>
                <a:gd name="f14" fmla="*/ f4 1 6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6"/>
                <a:gd name="f21" fmla="*/ 5 f18 1"/>
                <a:gd name="f22" fmla="*/ 2 f18 1"/>
                <a:gd name="f23" fmla="*/ 4 f18 1"/>
                <a:gd name="f24" fmla="*/ 1 f18 1"/>
                <a:gd name="f25" fmla="+- f19 0 f1"/>
                <a:gd name="f26" fmla="*/ f21 1 6"/>
                <a:gd name="f27" fmla="*/ f22 1 6"/>
                <a:gd name="f28" fmla="*/ f23 1 6"/>
                <a:gd name="f29" fmla="*/ f24 1 6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2 f14 1"/>
                <a:gd name="f42" fmla="*/ f33 f13 1"/>
                <a:gd name="f43" fmla="*/ f34 f14 1"/>
                <a:gd name="f44" fmla="*/ f35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3"/>
                </a:cxn>
                <a:cxn ang="f25">
                  <a:pos x="f42" y="f44"/>
                </a:cxn>
                <a:cxn ang="f25">
                  <a:pos x="f40" y="f44"/>
                </a:cxn>
                <a:cxn ang="f25">
                  <a:pos x="f40" y="f41"/>
                </a:cxn>
              </a:cxnLst>
              <a:rect l="f36" t="f39" r="f37" b="f38"/>
              <a:pathLst>
                <a:path w="6" h="6">
                  <a:moveTo>
                    <a:pt x="f7" y="f7"/>
                  </a:moveTo>
                  <a:cubicBezTo>
                    <a:pt x="f8" y="f6"/>
                    <a:pt x="f9" y="f7"/>
                    <a:pt x="f9" y="f10"/>
                  </a:cubicBezTo>
                  <a:cubicBezTo>
                    <a:pt x="f11" y="f8"/>
                    <a:pt x="f5" y="f9"/>
                    <a:pt x="f9" y="f11"/>
                  </a:cubicBezTo>
                  <a:cubicBezTo>
                    <a:pt x="f8" y="f5"/>
                    <a:pt x="f10" y="f5"/>
                    <a:pt x="f7" y="f11"/>
                  </a:cubicBezTo>
                  <a:cubicBezTo>
                    <a:pt x="f6" y="f8"/>
                    <a:pt x="f6" y="f10"/>
                    <a:pt x="f7" y="f7"/>
                  </a:cubicBezTo>
                  <a:close/>
                </a:path>
              </a:pathLst>
            </a:custGeom>
            <a:solidFill>
              <a:srgbClr val="63A3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1" name="Freeform 963">
              <a:extLst>
                <a:ext uri="{FF2B5EF4-FFF2-40B4-BE49-F238E27FC236}">
                  <a16:creationId xmlns:a16="http://schemas.microsoft.com/office/drawing/2014/main" id="{7D54F9DF-EAD8-D95A-B11C-8BBB690FA801}"/>
                </a:ext>
              </a:extLst>
            </p:cNvPr>
            <p:cNvSpPr/>
            <p:nvPr/>
          </p:nvSpPr>
          <p:spPr>
            <a:xfrm>
              <a:off x="5948364" y="4706938"/>
              <a:ext cx="11109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2"/>
                <a:gd name="f9" fmla="val 4"/>
                <a:gd name="f10" fmla="val 1"/>
                <a:gd name="f11" fmla="val 3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2 f20 1"/>
                <a:gd name="f25" fmla="*/ 0 f19 1"/>
                <a:gd name="f26" fmla="*/ 5 f20 1"/>
                <a:gd name="f27" fmla="*/ 3 f19 1"/>
                <a:gd name="f28" fmla="*/ 3 f20 1"/>
                <a:gd name="f29" fmla="*/ 6 f19 1"/>
                <a:gd name="f30" fmla="*/ 0 f20 1"/>
                <a:gd name="f31" fmla="+- f21 0 f1"/>
                <a:gd name="f32" fmla="*/ f24 1 5"/>
                <a:gd name="f33" fmla="*/ f25 1 6"/>
                <a:gd name="f34" fmla="*/ f26 1 5"/>
                <a:gd name="f35" fmla="*/ f27 1 6"/>
                <a:gd name="f36" fmla="*/ f28 1 5"/>
                <a:gd name="f37" fmla="*/ f29 1 6"/>
                <a:gd name="f38" fmla="*/ f30 1 5"/>
                <a:gd name="f39" fmla="*/ 0 1 f23"/>
                <a:gd name="f40" fmla="*/ f16 1 f23"/>
                <a:gd name="f41" fmla="*/ 0 1 f22"/>
                <a:gd name="f42" fmla="*/ f17 1 f22"/>
                <a:gd name="f43" fmla="*/ f32 1 f23"/>
                <a:gd name="f44" fmla="*/ f33 1 f22"/>
                <a:gd name="f45" fmla="*/ f34 1 f23"/>
                <a:gd name="f46" fmla="*/ f35 1 f22"/>
                <a:gd name="f47" fmla="*/ f36 1 f23"/>
                <a:gd name="f48" fmla="*/ f37 1 f22"/>
                <a:gd name="f49" fmla="*/ f38 1 f23"/>
                <a:gd name="f50" fmla="*/ f39 f13 1"/>
                <a:gd name="f51" fmla="*/ f40 f13 1"/>
                <a:gd name="f52" fmla="*/ f42 f14 1"/>
                <a:gd name="f53" fmla="*/ f41 f14 1"/>
                <a:gd name="f54" fmla="*/ f43 f13 1"/>
                <a:gd name="f55" fmla="*/ f44 f14 1"/>
                <a:gd name="f56" fmla="*/ f45 f13 1"/>
                <a:gd name="f57" fmla="*/ f46 f14 1"/>
                <a:gd name="f58" fmla="*/ f47 f13 1"/>
                <a:gd name="f59" fmla="*/ f48 f14 1"/>
                <a:gd name="f60" fmla="*/ f4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8" y="f59"/>
                </a:cxn>
                <a:cxn ang="f31">
                  <a:pos x="f60" y="f57"/>
                </a:cxn>
                <a:cxn ang="f31">
                  <a:pos x="f54" y="f55"/>
                </a:cxn>
              </a:cxnLst>
              <a:rect l="f50" t="f53" r="f51" b="f52"/>
              <a:pathLst>
                <a:path w="5" h="6">
                  <a:moveTo>
                    <a:pt x="f8" y="f5"/>
                  </a:moveTo>
                  <a:cubicBezTo>
                    <a:pt x="f9" y="f10"/>
                    <a:pt x="f6" y="f8"/>
                    <a:pt x="f6" y="f11"/>
                  </a:cubicBezTo>
                  <a:cubicBezTo>
                    <a:pt x="f6" y="f6"/>
                    <a:pt x="f6" y="f7"/>
                    <a:pt x="f11" y="f7"/>
                  </a:cubicBezTo>
                  <a:cubicBezTo>
                    <a:pt x="f8" y="f7"/>
                    <a:pt x="f5" y="f6"/>
                    <a:pt x="f5" y="f11"/>
                  </a:cubicBezTo>
                  <a:cubicBezTo>
                    <a:pt x="f10" y="f8"/>
                    <a:pt x="f10" y="f10"/>
                    <a:pt x="f8" y="f5"/>
                  </a:cubicBezTo>
                  <a:close/>
                </a:path>
              </a:pathLst>
            </a:custGeom>
            <a:solidFill>
              <a:srgbClr val="BE31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2" name="Freeform 964">
              <a:extLst>
                <a:ext uri="{FF2B5EF4-FFF2-40B4-BE49-F238E27FC236}">
                  <a16:creationId xmlns:a16="http://schemas.microsoft.com/office/drawing/2014/main" id="{6497F751-EB27-B224-643F-4CA5D0C4C1D5}"/>
                </a:ext>
              </a:extLst>
            </p:cNvPr>
            <p:cNvSpPr/>
            <p:nvPr/>
          </p:nvSpPr>
          <p:spPr>
            <a:xfrm>
              <a:off x="5637211" y="4460882"/>
              <a:ext cx="98426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32"/>
                <a:gd name="f8" fmla="val 29"/>
                <a:gd name="f9" fmla="val 27"/>
                <a:gd name="f10" fmla="val 30"/>
                <a:gd name="f11" fmla="val 22"/>
                <a:gd name="f12" fmla="val 21"/>
                <a:gd name="f13" fmla="val 25"/>
                <a:gd name="f14" fmla="val 24"/>
                <a:gd name="f15" fmla="val 23"/>
                <a:gd name="f16" fmla="val 16"/>
                <a:gd name="f17" fmla="val 19"/>
                <a:gd name="f18" fmla="val 9"/>
                <a:gd name="f19" fmla="val 17"/>
                <a:gd name="f20" fmla="val 3"/>
                <a:gd name="f21" fmla="val 12"/>
                <a:gd name="f22" fmla="val 6"/>
                <a:gd name="f23" fmla="val 1"/>
                <a:gd name="f24" fmla="val 2"/>
                <a:gd name="f25" fmla="val 5"/>
                <a:gd name="f26" fmla="val 8"/>
                <a:gd name="f27" fmla="val 14"/>
                <a:gd name="f28" fmla="val 11"/>
                <a:gd name="f29" fmla="val 28"/>
                <a:gd name="f30" fmla="val 13"/>
                <a:gd name="f31" fmla="val 35"/>
                <a:gd name="f32" fmla="val 18"/>
                <a:gd name="f33" fmla="val 39"/>
                <a:gd name="f34" fmla="val 20"/>
                <a:gd name="f35" fmla="val 37"/>
                <a:gd name="f36" fmla="val 34"/>
                <a:gd name="f37" fmla="val 31"/>
                <a:gd name="f38" fmla="+- 0 0 -90"/>
                <a:gd name="f39" fmla="*/ f3 1 41"/>
                <a:gd name="f40" fmla="*/ f4 1 32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1"/>
                <a:gd name="f49" fmla="*/ f45 1 32"/>
                <a:gd name="f50" fmla="*/ 29 f46 1"/>
                <a:gd name="f51" fmla="*/ 27 f45 1"/>
                <a:gd name="f52" fmla="*/ 25 f46 1"/>
                <a:gd name="f53" fmla="*/ 22 f45 1"/>
                <a:gd name="f54" fmla="*/ 23 f46 1"/>
                <a:gd name="f55" fmla="*/ 23 f45 1"/>
                <a:gd name="f56" fmla="*/ 3 f46 1"/>
                <a:gd name="f57" fmla="*/ 12 f45 1"/>
                <a:gd name="f58" fmla="*/ 1 f46 1"/>
                <a:gd name="f59" fmla="*/ 3 f45 1"/>
                <a:gd name="f60" fmla="*/ 8 f46 1"/>
                <a:gd name="f61" fmla="*/ 1 f45 1"/>
                <a:gd name="f62" fmla="*/ 11 f45 1"/>
                <a:gd name="f63" fmla="*/ 35 f46 1"/>
                <a:gd name="f64" fmla="*/ 18 f45 1"/>
                <a:gd name="f65" fmla="*/ 39 f46 1"/>
                <a:gd name="f66" fmla="*/ 28 f45 1"/>
                <a:gd name="f67" fmla="*/ 31 f46 1"/>
                <a:gd name="f68" fmla="+- f47 0 f1"/>
                <a:gd name="f69" fmla="*/ f50 1 41"/>
                <a:gd name="f70" fmla="*/ f51 1 32"/>
                <a:gd name="f71" fmla="*/ f52 1 41"/>
                <a:gd name="f72" fmla="*/ f53 1 32"/>
                <a:gd name="f73" fmla="*/ f54 1 41"/>
                <a:gd name="f74" fmla="*/ f55 1 32"/>
                <a:gd name="f75" fmla="*/ f56 1 41"/>
                <a:gd name="f76" fmla="*/ f57 1 32"/>
                <a:gd name="f77" fmla="*/ f58 1 41"/>
                <a:gd name="f78" fmla="*/ f59 1 32"/>
                <a:gd name="f79" fmla="*/ f60 1 41"/>
                <a:gd name="f80" fmla="*/ f61 1 32"/>
                <a:gd name="f81" fmla="*/ f62 1 32"/>
                <a:gd name="f82" fmla="*/ f63 1 41"/>
                <a:gd name="f83" fmla="*/ f64 1 32"/>
                <a:gd name="f84" fmla="*/ f65 1 41"/>
                <a:gd name="f85" fmla="*/ f66 1 32"/>
                <a:gd name="f86" fmla="*/ f67 1 41"/>
                <a:gd name="f87" fmla="*/ 0 1 f48"/>
                <a:gd name="f88" fmla="*/ f42 1 f48"/>
                <a:gd name="f89" fmla="*/ 0 1 f49"/>
                <a:gd name="f90" fmla="*/ f43 1 f49"/>
                <a:gd name="f91" fmla="*/ f69 1 f48"/>
                <a:gd name="f92" fmla="*/ f70 1 f49"/>
                <a:gd name="f93" fmla="*/ f71 1 f48"/>
                <a:gd name="f94" fmla="*/ f72 1 f49"/>
                <a:gd name="f95" fmla="*/ f73 1 f48"/>
                <a:gd name="f96" fmla="*/ f74 1 f49"/>
                <a:gd name="f97" fmla="*/ f75 1 f48"/>
                <a:gd name="f98" fmla="*/ f76 1 f49"/>
                <a:gd name="f99" fmla="*/ f77 1 f48"/>
                <a:gd name="f100" fmla="*/ f78 1 f49"/>
                <a:gd name="f101" fmla="*/ f79 1 f48"/>
                <a:gd name="f102" fmla="*/ f80 1 f49"/>
                <a:gd name="f103" fmla="*/ f81 1 f49"/>
                <a:gd name="f104" fmla="*/ f82 1 f48"/>
                <a:gd name="f105" fmla="*/ f83 1 f49"/>
                <a:gd name="f106" fmla="*/ f84 1 f48"/>
                <a:gd name="f107" fmla="*/ f85 1 f49"/>
                <a:gd name="f108" fmla="*/ f86 1 f48"/>
                <a:gd name="f109" fmla="*/ f87 f39 1"/>
                <a:gd name="f110" fmla="*/ f88 f39 1"/>
                <a:gd name="f111" fmla="*/ f90 f40 1"/>
                <a:gd name="f112" fmla="*/ f89 f40 1"/>
                <a:gd name="f113" fmla="*/ f91 f39 1"/>
                <a:gd name="f114" fmla="*/ f92 f40 1"/>
                <a:gd name="f115" fmla="*/ f93 f39 1"/>
                <a:gd name="f116" fmla="*/ f94 f40 1"/>
                <a:gd name="f117" fmla="*/ f95 f39 1"/>
                <a:gd name="f118" fmla="*/ f96 f40 1"/>
                <a:gd name="f119" fmla="*/ f97 f39 1"/>
                <a:gd name="f120" fmla="*/ f98 f40 1"/>
                <a:gd name="f121" fmla="*/ f99 f39 1"/>
                <a:gd name="f122" fmla="*/ f100 f40 1"/>
                <a:gd name="f123" fmla="*/ f101 f39 1"/>
                <a:gd name="f124" fmla="*/ f102 f40 1"/>
                <a:gd name="f125" fmla="*/ f103 f40 1"/>
                <a:gd name="f126" fmla="*/ f104 f39 1"/>
                <a:gd name="f127" fmla="*/ f105 f40 1"/>
                <a:gd name="f128" fmla="*/ f106 f39 1"/>
                <a:gd name="f129" fmla="*/ f107 f40 1"/>
                <a:gd name="f130" fmla="*/ f108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19" y="f120"/>
                </a:cxn>
                <a:cxn ang="f68">
                  <a:pos x="f121" y="f122"/>
                </a:cxn>
                <a:cxn ang="f68">
                  <a:pos x="f123" y="f124"/>
                </a:cxn>
                <a:cxn ang="f68">
                  <a:pos x="f115" y="f125"/>
                </a:cxn>
                <a:cxn ang="f68">
                  <a:pos x="f126" y="f127"/>
                </a:cxn>
                <a:cxn ang="f68">
                  <a:pos x="f128" y="f129"/>
                </a:cxn>
                <a:cxn ang="f68">
                  <a:pos x="f130" y="f129"/>
                </a:cxn>
                <a:cxn ang="f68">
                  <a:pos x="f113" y="f114"/>
                </a:cxn>
                <a:cxn ang="f68">
                  <a:pos x="f113" y="f114"/>
                </a:cxn>
              </a:cxnLst>
              <a:rect l="f109" t="f112" r="f110" b="f111"/>
              <a:pathLst>
                <a:path w="41" h="32">
                  <a:moveTo>
                    <a:pt x="f8" y="f9"/>
                  </a:moveTo>
                  <a:cubicBezTo>
                    <a:pt x="f10" y="f11"/>
                    <a:pt x="f8" y="f12"/>
                    <a:pt x="f13" y="f11"/>
                  </a:cubicBezTo>
                  <a:cubicBezTo>
                    <a:pt x="f14" y="f15"/>
                    <a:pt x="f15" y="f15"/>
                    <a:pt x="f15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5" y="f18"/>
                    <a:pt x="f5" y="f22"/>
                    <a:pt x="f23" y="f20"/>
                  </a:cubicBezTo>
                  <a:cubicBezTo>
                    <a:pt x="f24" y="f5"/>
                    <a:pt x="f25" y="f23"/>
                    <a:pt x="f26" y="f23"/>
                  </a:cubicBezTo>
                  <a:cubicBezTo>
                    <a:pt x="f27" y="f20"/>
                    <a:pt x="f17" y="f18"/>
                    <a:pt x="f13" y="f28"/>
                  </a:cubicBezTo>
                  <a:cubicBezTo>
                    <a:pt x="f29" y="f30"/>
                    <a:pt x="f7" y="f16"/>
                    <a:pt x="f31" y="f32"/>
                  </a:cubicBezTo>
                  <a:cubicBezTo>
                    <a:pt x="f33" y="f34"/>
                    <a:pt x="f6" y="f13"/>
                    <a:pt x="f33" y="f29"/>
                  </a:cubicBezTo>
                  <a:cubicBezTo>
                    <a:pt x="f35" y="f7"/>
                    <a:pt x="f36" y="f8"/>
                    <a:pt x="f37" y="f29"/>
                  </a:cubicBezTo>
                  <a:cubicBezTo>
                    <a:pt x="f37" y="f29"/>
                    <a:pt x="f10" y="f9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49A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3" name="Freeform 965">
              <a:extLst>
                <a:ext uri="{FF2B5EF4-FFF2-40B4-BE49-F238E27FC236}">
                  <a16:creationId xmlns:a16="http://schemas.microsoft.com/office/drawing/2014/main" id="{B20505CB-345C-8493-CB41-E9DCC8D6F2ED}"/>
                </a:ext>
              </a:extLst>
            </p:cNvPr>
            <p:cNvSpPr/>
            <p:nvPr/>
          </p:nvSpPr>
          <p:spPr>
            <a:xfrm>
              <a:off x="5683252" y="4375157"/>
              <a:ext cx="65086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7"/>
                <a:gd name="f7" fmla="val 26"/>
                <a:gd name="f8" fmla="val 20"/>
                <a:gd name="f9" fmla="val 23"/>
                <a:gd name="f10" fmla="val 25"/>
                <a:gd name="f11" fmla="val 24"/>
                <a:gd name="f12" fmla="val 22"/>
                <a:gd name="f13" fmla="val 21"/>
                <a:gd name="f14" fmla="val 19"/>
                <a:gd name="f15" fmla="val 16"/>
                <a:gd name="f16" fmla="val 12"/>
                <a:gd name="f17" fmla="val 17"/>
                <a:gd name="f18" fmla="val 7"/>
                <a:gd name="f19" fmla="val 4"/>
                <a:gd name="f20" fmla="val 15"/>
                <a:gd name="f21" fmla="val 8"/>
                <a:gd name="f22" fmla="val 2"/>
                <a:gd name="f23" fmla="val 5"/>
                <a:gd name="f24" fmla="val 1"/>
                <a:gd name="f25" fmla="val 9"/>
                <a:gd name="f26" fmla="val 13"/>
                <a:gd name="f27" fmla="val 3"/>
                <a:gd name="f28" fmla="val 6"/>
                <a:gd name="f29" fmla="val 10"/>
                <a:gd name="f30" fmla="val 14"/>
                <a:gd name="f31" fmla="val 18"/>
                <a:gd name="f32" fmla="+- 0 0 -90"/>
                <a:gd name="f33" fmla="*/ f3 1 27"/>
                <a:gd name="f34" fmla="*/ f4 1 27"/>
                <a:gd name="f35" fmla="val f5"/>
                <a:gd name="f36" fmla="val f6"/>
                <a:gd name="f37" fmla="*/ f32 f0 1"/>
                <a:gd name="f38" fmla="+- f36 0 f35"/>
                <a:gd name="f39" fmla="*/ f37 1 f2"/>
                <a:gd name="f40" fmla="*/ f38 1 27"/>
                <a:gd name="f41" fmla="*/ 26 f38 1"/>
                <a:gd name="f42" fmla="*/ 20 f38 1"/>
                <a:gd name="f43" fmla="*/ 24 f38 1"/>
                <a:gd name="f44" fmla="*/ 19 f38 1"/>
                <a:gd name="f45" fmla="*/ 7 f38 1"/>
                <a:gd name="f46" fmla="*/ 16 f38 1"/>
                <a:gd name="f47" fmla="*/ 0 f38 1"/>
                <a:gd name="f48" fmla="*/ 8 f38 1"/>
                <a:gd name="f49" fmla="*/ 5 f38 1"/>
                <a:gd name="f50" fmla="*/ 1 f38 1"/>
                <a:gd name="f51" fmla="*/ 15 f38 1"/>
                <a:gd name="f52" fmla="*/ 6 f38 1"/>
                <a:gd name="f53" fmla="*/ 23 f38 1"/>
                <a:gd name="f54" fmla="*/ 14 f38 1"/>
                <a:gd name="f55" fmla="+- f39 0 f1"/>
                <a:gd name="f56" fmla="*/ f41 1 27"/>
                <a:gd name="f57" fmla="*/ f42 1 27"/>
                <a:gd name="f58" fmla="*/ f43 1 27"/>
                <a:gd name="f59" fmla="*/ f44 1 27"/>
                <a:gd name="f60" fmla="*/ f45 1 27"/>
                <a:gd name="f61" fmla="*/ f46 1 27"/>
                <a:gd name="f62" fmla="*/ f47 1 27"/>
                <a:gd name="f63" fmla="*/ f48 1 27"/>
                <a:gd name="f64" fmla="*/ f49 1 27"/>
                <a:gd name="f65" fmla="*/ f50 1 27"/>
                <a:gd name="f66" fmla="*/ f51 1 27"/>
                <a:gd name="f67" fmla="*/ f52 1 27"/>
                <a:gd name="f68" fmla="*/ f53 1 27"/>
                <a:gd name="f69" fmla="*/ f54 1 27"/>
                <a:gd name="f70" fmla="*/ 0 1 f40"/>
                <a:gd name="f71" fmla="*/ f36 1 f40"/>
                <a:gd name="f72" fmla="*/ f56 1 f40"/>
                <a:gd name="f73" fmla="*/ f57 1 f40"/>
                <a:gd name="f74" fmla="*/ f58 1 f40"/>
                <a:gd name="f75" fmla="*/ f59 1 f40"/>
                <a:gd name="f76" fmla="*/ f60 1 f40"/>
                <a:gd name="f77" fmla="*/ f61 1 f40"/>
                <a:gd name="f78" fmla="*/ f62 1 f40"/>
                <a:gd name="f79" fmla="*/ f63 1 f40"/>
                <a:gd name="f80" fmla="*/ f64 1 f40"/>
                <a:gd name="f81" fmla="*/ f65 1 f40"/>
                <a:gd name="f82" fmla="*/ f66 1 f40"/>
                <a:gd name="f83" fmla="*/ f67 1 f40"/>
                <a:gd name="f84" fmla="*/ f68 1 f40"/>
                <a:gd name="f85" fmla="*/ f69 1 f40"/>
                <a:gd name="f86" fmla="*/ f70 f33 1"/>
                <a:gd name="f87" fmla="*/ f71 f33 1"/>
                <a:gd name="f88" fmla="*/ f71 f34 1"/>
                <a:gd name="f89" fmla="*/ f70 f34 1"/>
                <a:gd name="f90" fmla="*/ f72 f33 1"/>
                <a:gd name="f91" fmla="*/ f73 f34 1"/>
                <a:gd name="f92" fmla="*/ f74 f33 1"/>
                <a:gd name="f93" fmla="*/ f72 f34 1"/>
                <a:gd name="f94" fmla="*/ f75 f33 1"/>
                <a:gd name="f95" fmla="*/ f74 f34 1"/>
                <a:gd name="f96" fmla="*/ f76 f33 1"/>
                <a:gd name="f97" fmla="*/ f77 f34 1"/>
                <a:gd name="f98" fmla="*/ f78 f33 1"/>
                <a:gd name="f99" fmla="*/ f79 f34 1"/>
                <a:gd name="f100" fmla="*/ f80 f33 1"/>
                <a:gd name="f101" fmla="*/ f81 f34 1"/>
                <a:gd name="f102" fmla="*/ f82 f33 1"/>
                <a:gd name="f103" fmla="*/ f83 f34 1"/>
                <a:gd name="f104" fmla="*/ f84 f33 1"/>
                <a:gd name="f105" fmla="*/ f85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5"/>
                </a:cxn>
                <a:cxn ang="f55">
                  <a:pos x="f96" y="f97"/>
                </a:cxn>
                <a:cxn ang="f55">
                  <a:pos x="f98" y="f99"/>
                </a:cxn>
                <a:cxn ang="f55">
                  <a:pos x="f100" y="f101"/>
                </a:cxn>
                <a:cxn ang="f55">
                  <a:pos x="f102" y="f103"/>
                </a:cxn>
                <a:cxn ang="f55">
                  <a:pos x="f104" y="f105"/>
                </a:cxn>
                <a:cxn ang="f55">
                  <a:pos x="f90" y="f91"/>
                </a:cxn>
              </a:cxnLst>
              <a:rect l="f86" t="f89" r="f87" b="f88"/>
              <a:pathLst>
                <a:path w="27" h="27">
                  <a:moveTo>
                    <a:pt x="f7" y="f8"/>
                  </a:moveTo>
                  <a:cubicBezTo>
                    <a:pt x="f6" y="f9"/>
                    <a:pt x="f7" y="f10"/>
                    <a:pt x="f11" y="f7"/>
                  </a:cubicBezTo>
                  <a:cubicBezTo>
                    <a:pt x="f12" y="f6"/>
                    <a:pt x="f13" y="f7"/>
                    <a:pt x="f14" y="f11"/>
                  </a:cubicBezTo>
                  <a:cubicBezTo>
                    <a:pt x="f15" y="f13"/>
                    <a:pt x="f16" y="f17"/>
                    <a:pt x="f18" y="f15"/>
                  </a:cubicBezTo>
                  <a:cubicBezTo>
                    <a:pt x="f19" y="f20"/>
                    <a:pt x="f5" y="f16"/>
                    <a:pt x="f5" y="f21"/>
                  </a:cubicBezTo>
                  <a:cubicBezTo>
                    <a:pt x="f5" y="f19"/>
                    <a:pt x="f22" y="f22"/>
                    <a:pt x="f23" y="f24"/>
                  </a:cubicBezTo>
                  <a:cubicBezTo>
                    <a:pt x="f25" y="f5"/>
                    <a:pt x="f26" y="f27"/>
                    <a:pt x="f20" y="f28"/>
                  </a:cubicBezTo>
                  <a:cubicBezTo>
                    <a:pt x="f17" y="f29"/>
                    <a:pt x="f8" y="f16"/>
                    <a:pt x="f9" y="f30"/>
                  </a:cubicBezTo>
                  <a:cubicBezTo>
                    <a:pt x="f7" y="f20"/>
                    <a:pt x="f6" y="f31"/>
                    <a:pt x="f7" y="f8"/>
                  </a:cubicBezTo>
                  <a:close/>
                </a:path>
              </a:pathLst>
            </a:custGeom>
            <a:solidFill>
              <a:srgbClr val="4BAB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4" name="Freeform 966">
              <a:extLst>
                <a:ext uri="{FF2B5EF4-FFF2-40B4-BE49-F238E27FC236}">
                  <a16:creationId xmlns:a16="http://schemas.microsoft.com/office/drawing/2014/main" id="{24A56927-7A60-28CA-E1A6-AF65BDA1E094}"/>
                </a:ext>
              </a:extLst>
            </p:cNvPr>
            <p:cNvSpPr/>
            <p:nvPr/>
          </p:nvSpPr>
          <p:spPr>
            <a:xfrm>
              <a:off x="5641976" y="4408486"/>
              <a:ext cx="73023" cy="603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25"/>
                <a:gd name="f8" fmla="val 7"/>
                <a:gd name="f9" fmla="val 9"/>
                <a:gd name="f10" fmla="val 11"/>
                <a:gd name="f11" fmla="val 1"/>
                <a:gd name="f12" fmla="val 12"/>
                <a:gd name="f13" fmla="val 2"/>
                <a:gd name="f14" fmla="val 16"/>
                <a:gd name="f15" fmla="val 21"/>
                <a:gd name="f16" fmla="val 10"/>
                <a:gd name="f17" fmla="val 26"/>
                <a:gd name="f18" fmla="val 13"/>
                <a:gd name="f19" fmla="val 28"/>
                <a:gd name="f20" fmla="val 15"/>
                <a:gd name="f21" fmla="val 18"/>
                <a:gd name="f22" fmla="val 29"/>
                <a:gd name="f23" fmla="val 22"/>
                <a:gd name="f24" fmla="val 20"/>
                <a:gd name="f25" fmla="val 17"/>
                <a:gd name="f26" fmla="val 14"/>
                <a:gd name="f27" fmla="val 5"/>
                <a:gd name="f28" fmla="val 3"/>
                <a:gd name="f29" fmla="+- 0 0 -90"/>
                <a:gd name="f30" fmla="*/ f3 1 30"/>
                <a:gd name="f31" fmla="*/ f4 1 25"/>
                <a:gd name="f32" fmla="val f5"/>
                <a:gd name="f33" fmla="val f6"/>
                <a:gd name="f34" fmla="val f7"/>
                <a:gd name="f35" fmla="*/ f29 f0 1"/>
                <a:gd name="f36" fmla="+- f34 0 f32"/>
                <a:gd name="f37" fmla="+- f33 0 f32"/>
                <a:gd name="f38" fmla="*/ f35 1 f2"/>
                <a:gd name="f39" fmla="*/ f37 1 30"/>
                <a:gd name="f40" fmla="*/ f36 1 25"/>
                <a:gd name="f41" fmla="*/ 7 f37 1"/>
                <a:gd name="f42" fmla="*/ 0 f36 1"/>
                <a:gd name="f43" fmla="*/ 12 f37 1"/>
                <a:gd name="f44" fmla="*/ 2 f36 1"/>
                <a:gd name="f45" fmla="*/ 26 f37 1"/>
                <a:gd name="f46" fmla="*/ 13 f36 1"/>
                <a:gd name="f47" fmla="*/ 29 f37 1"/>
                <a:gd name="f48" fmla="*/ 21 f36 1"/>
                <a:gd name="f49" fmla="*/ 20 f37 1"/>
                <a:gd name="f50" fmla="*/ 5 f37 1"/>
                <a:gd name="f51" fmla="*/ 12 f36 1"/>
                <a:gd name="f52" fmla="*/ 1 f37 1"/>
                <a:gd name="f53" fmla="*/ 5 f36 1"/>
                <a:gd name="f54" fmla="+- f38 0 f1"/>
                <a:gd name="f55" fmla="*/ f41 1 30"/>
                <a:gd name="f56" fmla="*/ f42 1 25"/>
                <a:gd name="f57" fmla="*/ f43 1 30"/>
                <a:gd name="f58" fmla="*/ f44 1 25"/>
                <a:gd name="f59" fmla="*/ f45 1 30"/>
                <a:gd name="f60" fmla="*/ f46 1 25"/>
                <a:gd name="f61" fmla="*/ f47 1 30"/>
                <a:gd name="f62" fmla="*/ f48 1 25"/>
                <a:gd name="f63" fmla="*/ f49 1 30"/>
                <a:gd name="f64" fmla="*/ f50 1 30"/>
                <a:gd name="f65" fmla="*/ f51 1 25"/>
                <a:gd name="f66" fmla="*/ f52 1 30"/>
                <a:gd name="f67" fmla="*/ f53 1 25"/>
                <a:gd name="f68" fmla="*/ 0 1 f39"/>
                <a:gd name="f69" fmla="*/ f33 1 f39"/>
                <a:gd name="f70" fmla="*/ 0 1 f40"/>
                <a:gd name="f71" fmla="*/ f34 1 f40"/>
                <a:gd name="f72" fmla="*/ f55 1 f39"/>
                <a:gd name="f73" fmla="*/ f56 1 f40"/>
                <a:gd name="f74" fmla="*/ f57 1 f39"/>
                <a:gd name="f75" fmla="*/ f58 1 f40"/>
                <a:gd name="f76" fmla="*/ f59 1 f39"/>
                <a:gd name="f77" fmla="*/ f60 1 f40"/>
                <a:gd name="f78" fmla="*/ f61 1 f39"/>
                <a:gd name="f79" fmla="*/ f62 1 f40"/>
                <a:gd name="f80" fmla="*/ f63 1 f39"/>
                <a:gd name="f81" fmla="*/ f64 1 f39"/>
                <a:gd name="f82" fmla="*/ f65 1 f40"/>
                <a:gd name="f83" fmla="*/ f66 1 f39"/>
                <a:gd name="f84" fmla="*/ f67 1 f40"/>
                <a:gd name="f85" fmla="*/ f68 f30 1"/>
                <a:gd name="f86" fmla="*/ f69 f30 1"/>
                <a:gd name="f87" fmla="*/ f71 f31 1"/>
                <a:gd name="f88" fmla="*/ f70 f31 1"/>
                <a:gd name="f89" fmla="*/ f72 f30 1"/>
                <a:gd name="f90" fmla="*/ f73 f31 1"/>
                <a:gd name="f91" fmla="*/ f74 f30 1"/>
                <a:gd name="f92" fmla="*/ f75 f31 1"/>
                <a:gd name="f93" fmla="*/ f76 f30 1"/>
                <a:gd name="f94" fmla="*/ f77 f31 1"/>
                <a:gd name="f95" fmla="*/ f78 f30 1"/>
                <a:gd name="f96" fmla="*/ f79 f31 1"/>
                <a:gd name="f97" fmla="*/ f80 f30 1"/>
                <a:gd name="f98" fmla="*/ f81 f30 1"/>
                <a:gd name="f99" fmla="*/ f82 f31 1"/>
                <a:gd name="f100" fmla="*/ f83 f30 1"/>
                <a:gd name="f101" fmla="*/ f84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89" y="f90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6"/>
                </a:cxn>
                <a:cxn ang="f54">
                  <a:pos x="f97" y="f96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89" y="f90"/>
                </a:cxn>
              </a:cxnLst>
              <a:rect l="f85" t="f88" r="f86" b="f87"/>
              <a:pathLst>
                <a:path w="30" h="25">
                  <a:moveTo>
                    <a:pt x="f8" y="f5"/>
                  </a:moveTo>
                  <a:cubicBezTo>
                    <a:pt x="f9" y="f5"/>
                    <a:pt x="f10" y="f11"/>
                    <a:pt x="f12" y="f13"/>
                  </a:cubicBezTo>
                  <a:cubicBezTo>
                    <a:pt x="f14" y="f8"/>
                    <a:pt x="f15" y="f16"/>
                    <a:pt x="f17" y="f18"/>
                  </a:cubicBezTo>
                  <a:cubicBezTo>
                    <a:pt x="f19" y="f20"/>
                    <a:pt x="f6" y="f21"/>
                    <a:pt x="f22" y="f15"/>
                  </a:cubicBezTo>
                  <a:cubicBezTo>
                    <a:pt x="f17" y="f7"/>
                    <a:pt x="f23" y="f7"/>
                    <a:pt x="f24" y="f15"/>
                  </a:cubicBezTo>
                  <a:cubicBezTo>
                    <a:pt x="f25" y="f26"/>
                    <a:pt x="f16" y="f20"/>
                    <a:pt x="f27" y="f12"/>
                  </a:cubicBezTo>
                  <a:cubicBezTo>
                    <a:pt x="f28" y="f16"/>
                    <a:pt x="f5" y="f9"/>
                    <a:pt x="f11" y="f27"/>
                  </a:cubicBezTo>
                  <a:cubicBezTo>
                    <a:pt x="f13" y="f13"/>
                    <a:pt x="f27" y="f11"/>
                    <a:pt x="f8" y="f5"/>
                  </a:cubicBezTo>
                  <a:close/>
                </a:path>
              </a:pathLst>
            </a:custGeom>
            <a:solidFill>
              <a:srgbClr val="47A83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5" name="Freeform 967">
              <a:extLst>
                <a:ext uri="{FF2B5EF4-FFF2-40B4-BE49-F238E27FC236}">
                  <a16:creationId xmlns:a16="http://schemas.microsoft.com/office/drawing/2014/main" id="{60F50F80-F58B-3764-B779-95A58580FE31}"/>
                </a:ext>
              </a:extLst>
            </p:cNvPr>
            <p:cNvSpPr/>
            <p:nvPr/>
          </p:nvSpPr>
          <p:spPr>
            <a:xfrm>
              <a:off x="5749920" y="4432307"/>
              <a:ext cx="19046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2"/>
                <a:gd name="f8" fmla="val 4"/>
                <a:gd name="f9" fmla="val 7"/>
                <a:gd name="f10" fmla="val 1"/>
                <a:gd name="f11" fmla="val 5"/>
                <a:gd name="f12" fmla="val 3"/>
                <a:gd name="f13" fmla="val 2"/>
                <a:gd name="f14" fmla="+- 0 0 -90"/>
                <a:gd name="f15" fmla="*/ f3 1 8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12"/>
                <a:gd name="f26" fmla="*/ 4 f22 1"/>
                <a:gd name="f27" fmla="*/ 0 f21 1"/>
                <a:gd name="f28" fmla="*/ 8 f22 1"/>
                <a:gd name="f29" fmla="*/ 7 f21 1"/>
                <a:gd name="f30" fmla="*/ 5 f22 1"/>
                <a:gd name="f31" fmla="*/ 12 f21 1"/>
                <a:gd name="f32" fmla="*/ 0 f22 1"/>
                <a:gd name="f33" fmla="*/ 5 f21 1"/>
                <a:gd name="f34" fmla="+- f23 0 f1"/>
                <a:gd name="f35" fmla="*/ f26 1 8"/>
                <a:gd name="f36" fmla="*/ f27 1 12"/>
                <a:gd name="f37" fmla="*/ f28 1 8"/>
                <a:gd name="f38" fmla="*/ f29 1 12"/>
                <a:gd name="f39" fmla="*/ f30 1 8"/>
                <a:gd name="f40" fmla="*/ f31 1 12"/>
                <a:gd name="f41" fmla="*/ f32 1 8"/>
                <a:gd name="f42" fmla="*/ f33 1 12"/>
                <a:gd name="f43" fmla="*/ 0 1 f24"/>
                <a:gd name="f44" fmla="*/ f18 1 f24"/>
                <a:gd name="f45" fmla="*/ 0 1 f25"/>
                <a:gd name="f46" fmla="*/ f19 1 f25"/>
                <a:gd name="f47" fmla="*/ f35 1 f24"/>
                <a:gd name="f48" fmla="*/ f36 1 f25"/>
                <a:gd name="f49" fmla="*/ f37 1 f24"/>
                <a:gd name="f50" fmla="*/ f38 1 f25"/>
                <a:gd name="f51" fmla="*/ f39 1 f24"/>
                <a:gd name="f52" fmla="*/ f40 1 f25"/>
                <a:gd name="f53" fmla="*/ f41 1 f24"/>
                <a:gd name="f54" fmla="*/ f42 1 f25"/>
                <a:gd name="f55" fmla="*/ f43 f15 1"/>
                <a:gd name="f56" fmla="*/ f44 f15 1"/>
                <a:gd name="f57" fmla="*/ f46 f16 1"/>
                <a:gd name="f58" fmla="*/ f45 f16 1"/>
                <a:gd name="f59" fmla="*/ f47 f15 1"/>
                <a:gd name="f60" fmla="*/ f48 f16 1"/>
                <a:gd name="f61" fmla="*/ f49 f15 1"/>
                <a:gd name="f62" fmla="*/ f50 f16 1"/>
                <a:gd name="f63" fmla="*/ f51 f15 1"/>
                <a:gd name="f64" fmla="*/ f52 f16 1"/>
                <a:gd name="f65" fmla="*/ f53 f15 1"/>
                <a:gd name="f66" fmla="*/ f54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9" y="f60"/>
                </a:cxn>
                <a:cxn ang="f34">
                  <a:pos x="f61" y="f62"/>
                </a:cxn>
                <a:cxn ang="f34">
                  <a:pos x="f63" y="f64"/>
                </a:cxn>
                <a:cxn ang="f34">
                  <a:pos x="f65" y="f66"/>
                </a:cxn>
                <a:cxn ang="f34">
                  <a:pos x="f59" y="f60"/>
                </a:cxn>
              </a:cxnLst>
              <a:rect l="f55" t="f58" r="f56" b="f57"/>
              <a:pathLst>
                <a:path w="8" h="12">
                  <a:moveTo>
                    <a:pt x="f8" y="f5"/>
                  </a:moveTo>
                  <a:cubicBezTo>
                    <a:pt x="f9" y="f10"/>
                    <a:pt x="f6" y="f8"/>
                    <a:pt x="f6" y="f9"/>
                  </a:cubicBezTo>
                  <a:cubicBezTo>
                    <a:pt x="f6" y="f6"/>
                    <a:pt x="f6" y="f7"/>
                    <a:pt x="f11" y="f7"/>
                  </a:cubicBezTo>
                  <a:cubicBezTo>
                    <a:pt x="f10" y="f7"/>
                    <a:pt x="f5" y="f6"/>
                    <a:pt x="f5" y="f11"/>
                  </a:cubicBezTo>
                  <a:cubicBezTo>
                    <a:pt x="f5" y="f12"/>
                    <a:pt x="f13" y="f10"/>
                    <a:pt x="f8" y="f5"/>
                  </a:cubicBezTo>
                  <a:close/>
                </a:path>
              </a:pathLst>
            </a:custGeom>
            <a:solidFill>
              <a:srgbClr val="69AD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6" name="Freeform 968">
              <a:extLst>
                <a:ext uri="{FF2B5EF4-FFF2-40B4-BE49-F238E27FC236}">
                  <a16:creationId xmlns:a16="http://schemas.microsoft.com/office/drawing/2014/main" id="{C3ED2AEB-2FC7-6627-6CDC-51D5C8284480}"/>
                </a:ext>
              </a:extLst>
            </p:cNvPr>
            <p:cNvSpPr/>
            <p:nvPr/>
          </p:nvSpPr>
          <p:spPr>
            <a:xfrm>
              <a:off x="5716591" y="4460882"/>
              <a:ext cx="22229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2"/>
                <a:gd name="f8" fmla="val 8"/>
                <a:gd name="f9" fmla="val 7"/>
                <a:gd name="f10" fmla="val 5"/>
                <a:gd name="f11" fmla="val 11"/>
                <a:gd name="f12" fmla="val 2"/>
                <a:gd name="f13" fmla="val 1"/>
                <a:gd name="f14" fmla="val 3"/>
                <a:gd name="f15" fmla="val 6"/>
                <a:gd name="f16" fmla="val 4"/>
                <a:gd name="f17" fmla="+- 0 0 -90"/>
                <a:gd name="f18" fmla="*/ f3 1 9"/>
                <a:gd name="f19" fmla="*/ f4 1 12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2"/>
                <a:gd name="f29" fmla="*/ 8 f25 1"/>
                <a:gd name="f30" fmla="*/ 8 f24 1"/>
                <a:gd name="f31" fmla="*/ 5 f25 1"/>
                <a:gd name="f32" fmla="*/ 11 f24 1"/>
                <a:gd name="f33" fmla="*/ 1 f25 1"/>
                <a:gd name="f34" fmla="*/ 3 f24 1"/>
                <a:gd name="f35" fmla="*/ 1 f24 1"/>
                <a:gd name="f36" fmla="*/ 7 f25 1"/>
                <a:gd name="f37" fmla="*/ 2 f24 1"/>
                <a:gd name="f38" fmla="+- f26 0 f1"/>
                <a:gd name="f39" fmla="*/ f29 1 9"/>
                <a:gd name="f40" fmla="*/ f30 1 12"/>
                <a:gd name="f41" fmla="*/ f31 1 9"/>
                <a:gd name="f42" fmla="*/ f32 1 12"/>
                <a:gd name="f43" fmla="*/ f33 1 9"/>
                <a:gd name="f44" fmla="*/ f34 1 12"/>
                <a:gd name="f45" fmla="*/ f35 1 12"/>
                <a:gd name="f46" fmla="*/ f36 1 9"/>
                <a:gd name="f47" fmla="*/ f37 1 12"/>
                <a:gd name="f48" fmla="*/ 0 1 f27"/>
                <a:gd name="f49" fmla="*/ f21 1 f27"/>
                <a:gd name="f50" fmla="*/ 0 1 f28"/>
                <a:gd name="f51" fmla="*/ f22 1 f28"/>
                <a:gd name="f52" fmla="*/ f39 1 f27"/>
                <a:gd name="f53" fmla="*/ f40 1 f28"/>
                <a:gd name="f54" fmla="*/ f41 1 f27"/>
                <a:gd name="f55" fmla="*/ f42 1 f28"/>
                <a:gd name="f56" fmla="*/ f43 1 f27"/>
                <a:gd name="f57" fmla="*/ f44 1 f28"/>
                <a:gd name="f58" fmla="*/ f45 1 f28"/>
                <a:gd name="f59" fmla="*/ f46 1 f27"/>
                <a:gd name="f60" fmla="*/ f47 1 f28"/>
                <a:gd name="f61" fmla="*/ f48 f18 1"/>
                <a:gd name="f62" fmla="*/ f49 f18 1"/>
                <a:gd name="f63" fmla="*/ f51 f19 1"/>
                <a:gd name="f64" fmla="*/ f50 f19 1"/>
                <a:gd name="f65" fmla="*/ f52 f18 1"/>
                <a:gd name="f66" fmla="*/ f53 f19 1"/>
                <a:gd name="f67" fmla="*/ f54 f18 1"/>
                <a:gd name="f68" fmla="*/ f55 f19 1"/>
                <a:gd name="f69" fmla="*/ f56 f18 1"/>
                <a:gd name="f70" fmla="*/ f57 f19 1"/>
                <a:gd name="f71" fmla="*/ f58 f19 1"/>
                <a:gd name="f72" fmla="*/ f59 f18 1"/>
                <a:gd name="f73" fmla="*/ f60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7" y="f71"/>
                </a:cxn>
                <a:cxn ang="f38">
                  <a:pos x="f72" y="f73"/>
                </a:cxn>
                <a:cxn ang="f38">
                  <a:pos x="f65" y="f66"/>
                </a:cxn>
              </a:cxnLst>
              <a:rect l="f61" t="f64" r="f62" b="f63"/>
              <a:pathLst>
                <a:path w="9" h="12">
                  <a:moveTo>
                    <a:pt x="f8" y="f8"/>
                  </a:moveTo>
                  <a:cubicBezTo>
                    <a:pt x="f9" y="f6"/>
                    <a:pt x="f8" y="f7"/>
                    <a:pt x="f10" y="f11"/>
                  </a:cubicBezTo>
                  <a:cubicBezTo>
                    <a:pt x="f12" y="f6"/>
                    <a:pt x="f5" y="f9"/>
                    <a:pt x="f13" y="f14"/>
                  </a:cubicBezTo>
                  <a:cubicBezTo>
                    <a:pt x="f12" y="f5"/>
                    <a:pt x="f14" y="f5"/>
                    <a:pt x="f10" y="f13"/>
                  </a:cubicBezTo>
                  <a:cubicBezTo>
                    <a:pt x="f15" y="f13"/>
                    <a:pt x="f15" y="f13"/>
                    <a:pt x="f9" y="f12"/>
                  </a:cubicBezTo>
                  <a:cubicBezTo>
                    <a:pt x="f6" y="f16"/>
                    <a:pt x="f6" y="f15"/>
                    <a:pt x="f8" y="f8"/>
                  </a:cubicBezTo>
                  <a:close/>
                </a:path>
              </a:pathLst>
            </a:custGeom>
            <a:solidFill>
              <a:srgbClr val="6DAC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7" name="Freeform 969">
              <a:extLst>
                <a:ext uri="{FF2B5EF4-FFF2-40B4-BE49-F238E27FC236}">
                  <a16:creationId xmlns:a16="http://schemas.microsoft.com/office/drawing/2014/main" id="{3EB84CE2-65B0-CE42-6ED7-831FD40F73EB}"/>
                </a:ext>
              </a:extLst>
            </p:cNvPr>
            <p:cNvSpPr/>
            <p:nvPr/>
          </p:nvSpPr>
          <p:spPr>
            <a:xfrm>
              <a:off x="5734046" y="4465636"/>
              <a:ext cx="14292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7"/>
                <a:gd name="f8" fmla="val 1"/>
                <a:gd name="f9" fmla="val 4"/>
                <a:gd name="f10" fmla="val 2"/>
                <a:gd name="f11" fmla="val 5"/>
                <a:gd name="f12" fmla="+- 0 0 -90"/>
                <a:gd name="f13" fmla="*/ f3 1 6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*/ f19 1 7"/>
                <a:gd name="f24" fmla="*/ 1 f20 1"/>
                <a:gd name="f25" fmla="*/ 6 f19 1"/>
                <a:gd name="f26" fmla="*/ 0 f20 1"/>
                <a:gd name="f27" fmla="*/ 0 f19 1"/>
                <a:gd name="f28" fmla="*/ 2 f20 1"/>
                <a:gd name="f29" fmla="*/ 1 f19 1"/>
                <a:gd name="f30" fmla="*/ 6 f20 1"/>
                <a:gd name="f31" fmla="*/ 4 f19 1"/>
                <a:gd name="f32" fmla="+- f21 0 f1"/>
                <a:gd name="f33" fmla="*/ f24 1 6"/>
                <a:gd name="f34" fmla="*/ f25 1 7"/>
                <a:gd name="f35" fmla="*/ f26 1 6"/>
                <a:gd name="f36" fmla="*/ f27 1 7"/>
                <a:gd name="f37" fmla="*/ f28 1 6"/>
                <a:gd name="f38" fmla="*/ f29 1 7"/>
                <a:gd name="f39" fmla="*/ f30 1 6"/>
                <a:gd name="f40" fmla="*/ f31 1 7"/>
                <a:gd name="f41" fmla="*/ 0 1 f22"/>
                <a:gd name="f42" fmla="*/ f16 1 f22"/>
                <a:gd name="f43" fmla="*/ 0 1 f23"/>
                <a:gd name="f44" fmla="*/ f17 1 f23"/>
                <a:gd name="f45" fmla="*/ f33 1 f22"/>
                <a:gd name="f46" fmla="*/ f34 1 f23"/>
                <a:gd name="f47" fmla="*/ f35 1 f22"/>
                <a:gd name="f48" fmla="*/ f36 1 f23"/>
                <a:gd name="f49" fmla="*/ f37 1 f22"/>
                <a:gd name="f50" fmla="*/ f38 1 f23"/>
                <a:gd name="f51" fmla="*/ f39 1 f22"/>
                <a:gd name="f52" fmla="*/ f40 1 f23"/>
                <a:gd name="f53" fmla="*/ f41 f13 1"/>
                <a:gd name="f54" fmla="*/ f42 f13 1"/>
                <a:gd name="f55" fmla="*/ f44 f14 1"/>
                <a:gd name="f56" fmla="*/ f43 f14 1"/>
                <a:gd name="f57" fmla="*/ f45 f13 1"/>
                <a:gd name="f58" fmla="*/ f46 f14 1"/>
                <a:gd name="f59" fmla="*/ f47 f13 1"/>
                <a:gd name="f60" fmla="*/ f48 f14 1"/>
                <a:gd name="f61" fmla="*/ f49 f13 1"/>
                <a:gd name="f62" fmla="*/ f50 f14 1"/>
                <a:gd name="f63" fmla="*/ f51 f13 1"/>
                <a:gd name="f64" fmla="*/ f52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7" y="f58"/>
                </a:cxn>
                <a:cxn ang="f32">
                  <a:pos x="f59" y="f60"/>
                </a:cxn>
                <a:cxn ang="f32">
                  <a:pos x="f61" y="f62"/>
                </a:cxn>
                <a:cxn ang="f32">
                  <a:pos x="f63" y="f64"/>
                </a:cxn>
                <a:cxn ang="f32">
                  <a:pos x="f57" y="f58"/>
                </a:cxn>
              </a:cxnLst>
              <a:rect l="f53" t="f56" r="f54" b="f55"/>
              <a:pathLst>
                <a:path w="6" h="7">
                  <a:moveTo>
                    <a:pt x="f8" y="f6"/>
                  </a:moveTo>
                  <a:cubicBezTo>
                    <a:pt x="f8" y="f9"/>
                    <a:pt x="f5" y="f10"/>
                    <a:pt x="f5" y="f5"/>
                  </a:cubicBezTo>
                  <a:cubicBezTo>
                    <a:pt x="f8" y="f5"/>
                    <a:pt x="f8" y="f8"/>
                    <a:pt x="f10" y="f8"/>
                  </a:cubicBezTo>
                  <a:cubicBezTo>
                    <a:pt x="f9" y="f10"/>
                    <a:pt x="f6" y="f10"/>
                    <a:pt x="f6" y="f9"/>
                  </a:cubicBezTo>
                  <a:cubicBezTo>
                    <a:pt x="f11" y="f7"/>
                    <a:pt x="f10" y="f11"/>
                    <a:pt x="f8" y="f6"/>
                  </a:cubicBezTo>
                  <a:close/>
                </a:path>
              </a:pathLst>
            </a:custGeom>
            <a:solidFill>
              <a:srgbClr val="C1D5A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8" name="Freeform 970">
              <a:extLst>
                <a:ext uri="{FF2B5EF4-FFF2-40B4-BE49-F238E27FC236}">
                  <a16:creationId xmlns:a16="http://schemas.microsoft.com/office/drawing/2014/main" id="{B22D3E1E-DB10-19BF-6660-B751DE74728F}"/>
                </a:ext>
              </a:extLst>
            </p:cNvPr>
            <p:cNvSpPr/>
            <p:nvPr/>
          </p:nvSpPr>
          <p:spPr>
            <a:xfrm>
              <a:off x="5726109" y="4570418"/>
              <a:ext cx="12701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2"/>
                <a:gd name="f8" fmla="val 1"/>
                <a:gd name="f9" fmla="val 4"/>
                <a:gd name="f10" fmla="val 3"/>
                <a:gd name="f11" fmla="+- 0 0 -90"/>
                <a:gd name="f12" fmla="*/ f3 1 5"/>
                <a:gd name="f13" fmla="*/ f4 1 5"/>
                <a:gd name="f14" fmla="val f5"/>
                <a:gd name="f15" fmla="val f6"/>
                <a:gd name="f16" fmla="*/ f11 f0 1"/>
                <a:gd name="f17" fmla="+- f15 0 f14"/>
                <a:gd name="f18" fmla="*/ f16 1 f2"/>
                <a:gd name="f19" fmla="*/ f17 1 5"/>
                <a:gd name="f20" fmla="*/ 0 f17 1"/>
                <a:gd name="f21" fmla="*/ 2 f17 1"/>
                <a:gd name="f22" fmla="*/ 5 f17 1"/>
                <a:gd name="f23" fmla="*/ 3 f17 1"/>
                <a:gd name="f24" fmla="+- f18 0 f1"/>
                <a:gd name="f25" fmla="*/ f20 1 5"/>
                <a:gd name="f26" fmla="*/ f21 1 5"/>
                <a:gd name="f27" fmla="*/ f22 1 5"/>
                <a:gd name="f28" fmla="*/ f23 1 5"/>
                <a:gd name="f29" fmla="*/ 0 1 f19"/>
                <a:gd name="f30" fmla="*/ f15 1 f19"/>
                <a:gd name="f31" fmla="*/ f25 1 f19"/>
                <a:gd name="f32" fmla="*/ f26 1 f19"/>
                <a:gd name="f33" fmla="*/ f27 1 f19"/>
                <a:gd name="f34" fmla="*/ f28 1 f19"/>
                <a:gd name="f35" fmla="*/ f29 f12 1"/>
                <a:gd name="f36" fmla="*/ f30 f12 1"/>
                <a:gd name="f37" fmla="*/ f30 f13 1"/>
                <a:gd name="f38" fmla="*/ f29 f13 1"/>
                <a:gd name="f39" fmla="*/ f31 f12 1"/>
                <a:gd name="f40" fmla="*/ f32 f13 1"/>
                <a:gd name="f41" fmla="*/ f32 f12 1"/>
                <a:gd name="f42" fmla="*/ f31 f13 1"/>
                <a:gd name="f43" fmla="*/ f33 f12 1"/>
                <a:gd name="f44" fmla="*/ f34 f13 1"/>
                <a:gd name="f45" fmla="*/ f3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39" y="f40"/>
                </a:cxn>
                <a:cxn ang="f24">
                  <a:pos x="f41" y="f42"/>
                </a:cxn>
                <a:cxn ang="f24">
                  <a:pos x="f43" y="f44"/>
                </a:cxn>
                <a:cxn ang="f24">
                  <a:pos x="f41" y="f45"/>
                </a:cxn>
                <a:cxn ang="f24">
                  <a:pos x="f39" y="f40"/>
                </a:cxn>
              </a:cxnLst>
              <a:rect l="f35" t="f38" r="f36" b="f37"/>
              <a:pathLst>
                <a:path w="5" h="5">
                  <a:moveTo>
                    <a:pt x="f5" y="f7"/>
                  </a:moveTo>
                  <a:cubicBezTo>
                    <a:pt x="f5" y="f8"/>
                    <a:pt x="f8" y="f5"/>
                    <a:pt x="f7" y="f5"/>
                  </a:cubicBezTo>
                  <a:cubicBezTo>
                    <a:pt x="f9" y="f8"/>
                    <a:pt x="f6" y="f7"/>
                    <a:pt x="f6" y="f10"/>
                  </a:cubicBezTo>
                  <a:cubicBezTo>
                    <a:pt x="f6" y="f6"/>
                    <a:pt x="f10" y="f6"/>
                    <a:pt x="f7" y="f6"/>
                  </a:cubicBezTo>
                  <a:cubicBezTo>
                    <a:pt x="f5" y="f6"/>
                    <a:pt x="f5" y="f9"/>
                    <a:pt x="f5" y="f7"/>
                  </a:cubicBezTo>
                  <a:close/>
                </a:path>
              </a:pathLst>
            </a:custGeom>
            <a:solidFill>
              <a:srgbClr val="78A6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9" name="Freeform 971">
              <a:extLst>
                <a:ext uri="{FF2B5EF4-FFF2-40B4-BE49-F238E27FC236}">
                  <a16:creationId xmlns:a16="http://schemas.microsoft.com/office/drawing/2014/main" id="{1BA78E5A-424F-BDE1-6A62-1F8BD35CE837}"/>
                </a:ext>
              </a:extLst>
            </p:cNvPr>
            <p:cNvSpPr/>
            <p:nvPr/>
          </p:nvSpPr>
          <p:spPr>
            <a:xfrm>
              <a:off x="5911852" y="4295778"/>
              <a:ext cx="165104" cy="1777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9"/>
                <a:gd name="f7" fmla="val 74"/>
                <a:gd name="f8" fmla="val 66"/>
                <a:gd name="f9" fmla="val 30"/>
                <a:gd name="f10" fmla="val 67"/>
                <a:gd name="f11" fmla="val 33"/>
                <a:gd name="f12" fmla="val 35"/>
                <a:gd name="f13" fmla="val 68"/>
                <a:gd name="f14" fmla="val 39"/>
                <a:gd name="f15" fmla="val 40"/>
                <a:gd name="f16" fmla="val 41"/>
                <a:gd name="f17" fmla="val 43"/>
                <a:gd name="f18" fmla="val 51"/>
                <a:gd name="f19" fmla="val 61"/>
                <a:gd name="f20" fmla="val 57"/>
                <a:gd name="f21" fmla="val 63"/>
                <a:gd name="f22" fmla="val 55"/>
                <a:gd name="f23" fmla="val 65"/>
                <a:gd name="f24" fmla="val 53"/>
                <a:gd name="f25" fmla="val 47"/>
                <a:gd name="f26" fmla="val 71"/>
                <a:gd name="f27" fmla="val 36"/>
                <a:gd name="f28" fmla="val 27"/>
                <a:gd name="f29" fmla="val 22"/>
                <a:gd name="f30" fmla="val 62"/>
                <a:gd name="f31" fmla="val 16"/>
                <a:gd name="f32" fmla="val 10"/>
                <a:gd name="f33" fmla="val 1"/>
                <a:gd name="f34" fmla="val 49"/>
                <a:gd name="f35" fmla="val 7"/>
                <a:gd name="f36" fmla="val 12"/>
                <a:gd name="f37" fmla="val 13"/>
                <a:gd name="f38" fmla="val 11"/>
                <a:gd name="f39" fmla="val 20"/>
                <a:gd name="f40" fmla="val 6"/>
                <a:gd name="f41" fmla="val 31"/>
                <a:gd name="f42" fmla="val 5"/>
                <a:gd name="f43" fmla="val 4"/>
                <a:gd name="f44" fmla="val 3"/>
                <a:gd name="f45" fmla="val 42"/>
                <a:gd name="f46" fmla="val 15"/>
                <a:gd name="f47" fmla="val 50"/>
                <a:gd name="f48" fmla="val 18"/>
                <a:gd name="f49" fmla="val 24"/>
                <a:gd name="f50" fmla="val 48"/>
                <a:gd name="f51" fmla="val 26"/>
                <a:gd name="f52" fmla="val 28"/>
                <a:gd name="f53" fmla="val 52"/>
                <a:gd name="f54" fmla="val 54"/>
                <a:gd name="f55" fmla="val 58"/>
                <a:gd name="f56" fmla="+- 0 0 -90"/>
                <a:gd name="f57" fmla="*/ f3 1 69"/>
                <a:gd name="f58" fmla="*/ f4 1 74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69"/>
                <a:gd name="f67" fmla="*/ f63 1 74"/>
                <a:gd name="f68" fmla="*/ 66 f64 1"/>
                <a:gd name="f69" fmla="*/ 30 f63 1"/>
                <a:gd name="f70" fmla="*/ 68 f64 1"/>
                <a:gd name="f71" fmla="*/ 39 f63 1"/>
                <a:gd name="f72" fmla="*/ 43 f63 1"/>
                <a:gd name="f73" fmla="*/ 57 f64 1"/>
                <a:gd name="f74" fmla="*/ 63 f63 1"/>
                <a:gd name="f75" fmla="*/ 51 f64 1"/>
                <a:gd name="f76" fmla="*/ 66 f63 1"/>
                <a:gd name="f77" fmla="*/ 40 f64 1"/>
                <a:gd name="f78" fmla="*/ 71 f63 1"/>
                <a:gd name="f79" fmla="*/ 27 f64 1"/>
                <a:gd name="f80" fmla="*/ 68 f63 1"/>
                <a:gd name="f81" fmla="*/ 10 f64 1"/>
                <a:gd name="f82" fmla="*/ 53 f63 1"/>
                <a:gd name="f83" fmla="*/ 7 f64 1"/>
                <a:gd name="f84" fmla="*/ 33 f63 1"/>
                <a:gd name="f85" fmla="*/ 12 f64 1"/>
                <a:gd name="f86" fmla="*/ 22 f63 1"/>
                <a:gd name="f87" fmla="*/ 31 f64 1"/>
                <a:gd name="f88" fmla="*/ 5 f63 1"/>
                <a:gd name="f89" fmla="*/ 36 f64 1"/>
                <a:gd name="f90" fmla="*/ 4 f63 1"/>
                <a:gd name="f91" fmla="*/ 43 f64 1"/>
                <a:gd name="f92" fmla="*/ 7 f63 1"/>
                <a:gd name="f93" fmla="*/ 50 f64 1"/>
                <a:gd name="f94" fmla="*/ 18 f63 1"/>
                <a:gd name="f95" fmla="*/ 49 f64 1"/>
                <a:gd name="f96" fmla="*/ 24 f63 1"/>
                <a:gd name="f97" fmla="*/ 28 f63 1"/>
                <a:gd name="f98" fmla="*/ 54 f64 1"/>
                <a:gd name="f99" fmla="+- f65 0 f1"/>
                <a:gd name="f100" fmla="*/ f68 1 69"/>
                <a:gd name="f101" fmla="*/ f69 1 74"/>
                <a:gd name="f102" fmla="*/ f70 1 69"/>
                <a:gd name="f103" fmla="*/ f71 1 74"/>
                <a:gd name="f104" fmla="*/ f72 1 74"/>
                <a:gd name="f105" fmla="*/ f73 1 69"/>
                <a:gd name="f106" fmla="*/ f74 1 74"/>
                <a:gd name="f107" fmla="*/ f75 1 69"/>
                <a:gd name="f108" fmla="*/ f76 1 74"/>
                <a:gd name="f109" fmla="*/ f77 1 69"/>
                <a:gd name="f110" fmla="*/ f78 1 74"/>
                <a:gd name="f111" fmla="*/ f79 1 69"/>
                <a:gd name="f112" fmla="*/ f80 1 74"/>
                <a:gd name="f113" fmla="*/ f81 1 69"/>
                <a:gd name="f114" fmla="*/ f82 1 74"/>
                <a:gd name="f115" fmla="*/ f83 1 69"/>
                <a:gd name="f116" fmla="*/ f84 1 74"/>
                <a:gd name="f117" fmla="*/ f85 1 69"/>
                <a:gd name="f118" fmla="*/ f86 1 74"/>
                <a:gd name="f119" fmla="*/ f87 1 69"/>
                <a:gd name="f120" fmla="*/ f88 1 74"/>
                <a:gd name="f121" fmla="*/ f89 1 69"/>
                <a:gd name="f122" fmla="*/ f90 1 74"/>
                <a:gd name="f123" fmla="*/ f91 1 69"/>
                <a:gd name="f124" fmla="*/ f92 1 74"/>
                <a:gd name="f125" fmla="*/ f93 1 69"/>
                <a:gd name="f126" fmla="*/ f94 1 74"/>
                <a:gd name="f127" fmla="*/ f95 1 69"/>
                <a:gd name="f128" fmla="*/ f96 1 74"/>
                <a:gd name="f129" fmla="*/ f97 1 74"/>
                <a:gd name="f130" fmla="*/ f98 1 69"/>
                <a:gd name="f131" fmla="*/ 0 1 f66"/>
                <a:gd name="f132" fmla="*/ f60 1 f66"/>
                <a:gd name="f133" fmla="*/ 0 1 f67"/>
                <a:gd name="f134" fmla="*/ f61 1 f67"/>
                <a:gd name="f135" fmla="*/ f100 1 f66"/>
                <a:gd name="f136" fmla="*/ f101 1 f67"/>
                <a:gd name="f137" fmla="*/ f102 1 f66"/>
                <a:gd name="f138" fmla="*/ f103 1 f67"/>
                <a:gd name="f139" fmla="*/ f104 1 f67"/>
                <a:gd name="f140" fmla="*/ f105 1 f66"/>
                <a:gd name="f141" fmla="*/ f106 1 f67"/>
                <a:gd name="f142" fmla="*/ f107 1 f66"/>
                <a:gd name="f143" fmla="*/ f108 1 f67"/>
                <a:gd name="f144" fmla="*/ f109 1 f66"/>
                <a:gd name="f145" fmla="*/ f110 1 f67"/>
                <a:gd name="f146" fmla="*/ f111 1 f66"/>
                <a:gd name="f147" fmla="*/ f112 1 f67"/>
                <a:gd name="f148" fmla="*/ f113 1 f66"/>
                <a:gd name="f149" fmla="*/ f114 1 f67"/>
                <a:gd name="f150" fmla="*/ f115 1 f66"/>
                <a:gd name="f151" fmla="*/ f116 1 f67"/>
                <a:gd name="f152" fmla="*/ f117 1 f66"/>
                <a:gd name="f153" fmla="*/ f118 1 f67"/>
                <a:gd name="f154" fmla="*/ f119 1 f66"/>
                <a:gd name="f155" fmla="*/ f120 1 f67"/>
                <a:gd name="f156" fmla="*/ f121 1 f66"/>
                <a:gd name="f157" fmla="*/ f122 1 f67"/>
                <a:gd name="f158" fmla="*/ f123 1 f66"/>
                <a:gd name="f159" fmla="*/ f124 1 f67"/>
                <a:gd name="f160" fmla="*/ f125 1 f66"/>
                <a:gd name="f161" fmla="*/ f126 1 f67"/>
                <a:gd name="f162" fmla="*/ f127 1 f66"/>
                <a:gd name="f163" fmla="*/ f128 1 f67"/>
                <a:gd name="f164" fmla="*/ f129 1 f67"/>
                <a:gd name="f165" fmla="*/ f130 1 f66"/>
                <a:gd name="f166" fmla="*/ f131 f57 1"/>
                <a:gd name="f167" fmla="*/ f132 f57 1"/>
                <a:gd name="f168" fmla="*/ f134 f58 1"/>
                <a:gd name="f169" fmla="*/ f133 f58 1"/>
                <a:gd name="f170" fmla="*/ f135 f57 1"/>
                <a:gd name="f171" fmla="*/ f136 f58 1"/>
                <a:gd name="f172" fmla="*/ f137 f57 1"/>
                <a:gd name="f173" fmla="*/ f138 f58 1"/>
                <a:gd name="f174" fmla="*/ f139 f58 1"/>
                <a:gd name="f175" fmla="*/ f140 f57 1"/>
                <a:gd name="f176" fmla="*/ f141 f58 1"/>
                <a:gd name="f177" fmla="*/ f142 f57 1"/>
                <a:gd name="f178" fmla="*/ f143 f58 1"/>
                <a:gd name="f179" fmla="*/ f144 f57 1"/>
                <a:gd name="f180" fmla="*/ f145 f58 1"/>
                <a:gd name="f181" fmla="*/ f146 f57 1"/>
                <a:gd name="f182" fmla="*/ f147 f58 1"/>
                <a:gd name="f183" fmla="*/ f148 f57 1"/>
                <a:gd name="f184" fmla="*/ f149 f58 1"/>
                <a:gd name="f185" fmla="*/ f150 f57 1"/>
                <a:gd name="f186" fmla="*/ f151 f58 1"/>
                <a:gd name="f187" fmla="*/ f152 f57 1"/>
                <a:gd name="f188" fmla="*/ f153 f58 1"/>
                <a:gd name="f189" fmla="*/ f154 f57 1"/>
                <a:gd name="f190" fmla="*/ f155 f58 1"/>
                <a:gd name="f191" fmla="*/ f156 f57 1"/>
                <a:gd name="f192" fmla="*/ f157 f58 1"/>
                <a:gd name="f193" fmla="*/ f158 f57 1"/>
                <a:gd name="f194" fmla="*/ f159 f58 1"/>
                <a:gd name="f195" fmla="*/ f160 f57 1"/>
                <a:gd name="f196" fmla="*/ f161 f58 1"/>
                <a:gd name="f197" fmla="*/ f162 f57 1"/>
                <a:gd name="f198" fmla="*/ f163 f58 1"/>
                <a:gd name="f199" fmla="*/ f164 f58 1"/>
                <a:gd name="f200" fmla="*/ f165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0" y="f171"/>
                </a:cxn>
                <a:cxn ang="f99">
                  <a:pos x="f172" y="f173"/>
                </a:cxn>
                <a:cxn ang="f99">
                  <a:pos x="f170" y="f174"/>
                </a:cxn>
                <a:cxn ang="f99">
                  <a:pos x="f175" y="f176"/>
                </a:cxn>
                <a:cxn ang="f99">
                  <a:pos x="f177" y="f178"/>
                </a:cxn>
                <a:cxn ang="f99">
                  <a:pos x="f179" y="f180"/>
                </a:cxn>
                <a:cxn ang="f99">
                  <a:pos x="f181" y="f182"/>
                </a:cxn>
                <a:cxn ang="f99">
                  <a:pos x="f183" y="f184"/>
                </a:cxn>
                <a:cxn ang="f99">
                  <a:pos x="f185" y="f186"/>
                </a:cxn>
                <a:cxn ang="f99">
                  <a:pos x="f187" y="f188"/>
                </a:cxn>
                <a:cxn ang="f99">
                  <a:pos x="f189" y="f190"/>
                </a:cxn>
                <a:cxn ang="f99">
                  <a:pos x="f191" y="f192"/>
                </a:cxn>
                <a:cxn ang="f99">
                  <a:pos x="f193" y="f194"/>
                </a:cxn>
                <a:cxn ang="f99">
                  <a:pos x="f195" y="f196"/>
                </a:cxn>
                <a:cxn ang="f99">
                  <a:pos x="f197" y="f198"/>
                </a:cxn>
                <a:cxn ang="f99">
                  <a:pos x="f197" y="f199"/>
                </a:cxn>
                <a:cxn ang="f99">
                  <a:pos x="f200" y="f171"/>
                </a:cxn>
                <a:cxn ang="f99">
                  <a:pos x="f170" y="f171"/>
                </a:cxn>
              </a:cxnLst>
              <a:rect l="f166" t="f169" r="f167" b="f168"/>
              <a:pathLst>
                <a:path w="69" h="74">
                  <a:moveTo>
                    <a:pt x="f8" y="f9"/>
                  </a:moveTo>
                  <a:cubicBezTo>
                    <a:pt x="f10" y="f11"/>
                    <a:pt x="f6" y="f12"/>
                    <a:pt x="f13" y="f14"/>
                  </a:cubicBezTo>
                  <a:cubicBezTo>
                    <a:pt x="f8" y="f15"/>
                    <a:pt x="f8" y="f16"/>
                    <a:pt x="f8" y="f17"/>
                  </a:cubicBezTo>
                  <a:cubicBezTo>
                    <a:pt x="f8" y="f18"/>
                    <a:pt x="f19" y="f20"/>
                    <a:pt x="f20" y="f21"/>
                  </a:cubicBezTo>
                  <a:cubicBezTo>
                    <a:pt x="f22" y="f23"/>
                    <a:pt x="f24" y="f8"/>
                    <a:pt x="f18" y="f8"/>
                  </a:cubicBezTo>
                  <a:cubicBezTo>
                    <a:pt x="f25" y="f10"/>
                    <a:pt x="f17" y="f13"/>
                    <a:pt x="f15" y="f26"/>
                  </a:cubicBezTo>
                  <a:cubicBezTo>
                    <a:pt x="f27" y="f7"/>
                    <a:pt x="f9" y="f26"/>
                    <a:pt x="f28" y="f13"/>
                  </a:cubicBezTo>
                  <a:cubicBezTo>
                    <a:pt x="f29" y="f30"/>
                    <a:pt x="f31" y="f20"/>
                    <a:pt x="f32" y="f24"/>
                  </a:cubicBezTo>
                  <a:cubicBezTo>
                    <a:pt x="f33" y="f34"/>
                    <a:pt x="f5" y="f15"/>
                    <a:pt x="f35" y="f11"/>
                  </a:cubicBezTo>
                  <a:cubicBezTo>
                    <a:pt x="f32" y="f9"/>
                    <a:pt x="f36" y="f28"/>
                    <a:pt x="f36" y="f29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1" y="f42"/>
                    <a:pt x="f12" y="f42"/>
                    <a:pt x="f27" y="f43"/>
                  </a:cubicBezTo>
                  <a:cubicBezTo>
                    <a:pt x="f14" y="f44"/>
                    <a:pt x="f45" y="f5"/>
                    <a:pt x="f17" y="f35"/>
                  </a:cubicBezTo>
                  <a:cubicBezTo>
                    <a:pt x="f17" y="f32"/>
                    <a:pt x="f25" y="f46"/>
                    <a:pt x="f47" y="f48"/>
                  </a:cubicBezTo>
                  <a:cubicBezTo>
                    <a:pt x="f34" y="f39"/>
                    <a:pt x="f47" y="f29"/>
                    <a:pt x="f34" y="f49"/>
                  </a:cubicBezTo>
                  <a:cubicBezTo>
                    <a:pt x="f50" y="f51"/>
                    <a:pt x="f25" y="f28"/>
                    <a:pt x="f34" y="f52"/>
                  </a:cubicBezTo>
                  <a:cubicBezTo>
                    <a:pt x="f47" y="f9"/>
                    <a:pt x="f53" y="f41"/>
                    <a:pt x="f54" y="f9"/>
                  </a:cubicBezTo>
                  <a:cubicBezTo>
                    <a:pt x="f55" y="f28"/>
                    <a:pt x="f30" y="f52"/>
                    <a:pt x="f8" y="f9"/>
                  </a:cubicBezTo>
                  <a:close/>
                </a:path>
              </a:pathLst>
            </a:custGeom>
            <a:solidFill>
              <a:srgbClr val="F3931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0" name="Freeform 972">
              <a:extLst>
                <a:ext uri="{FF2B5EF4-FFF2-40B4-BE49-F238E27FC236}">
                  <a16:creationId xmlns:a16="http://schemas.microsoft.com/office/drawing/2014/main" id="{C1405C15-E1DD-53A3-07AD-6D593CAD17B8}"/>
                </a:ext>
              </a:extLst>
            </p:cNvPr>
            <p:cNvSpPr/>
            <p:nvPr/>
          </p:nvSpPr>
          <p:spPr>
            <a:xfrm>
              <a:off x="6056308" y="4437061"/>
              <a:ext cx="96834" cy="555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"/>
                <a:gd name="f7" fmla="val 23"/>
                <a:gd name="f8" fmla="val 19"/>
                <a:gd name="f9" fmla="val 38"/>
                <a:gd name="f10" fmla="val 33"/>
                <a:gd name="f11" fmla="val 29"/>
                <a:gd name="f12" fmla="val 21"/>
                <a:gd name="f13" fmla="val 24"/>
                <a:gd name="f14" fmla="val 17"/>
                <a:gd name="f15" fmla="val 16"/>
                <a:gd name="f16" fmla="val 18"/>
                <a:gd name="f17" fmla="val 13"/>
                <a:gd name="f18" fmla="val 10"/>
                <a:gd name="f19" fmla="val 12"/>
                <a:gd name="f20" fmla="val 9"/>
                <a:gd name="f21" fmla="val 11"/>
                <a:gd name="f22" fmla="val 6"/>
                <a:gd name="f23" fmla="val 4"/>
                <a:gd name="f24" fmla="val 2"/>
                <a:gd name="f25" fmla="val 8"/>
                <a:gd name="f26" fmla="val 7"/>
                <a:gd name="f27" fmla="val 1"/>
                <a:gd name="f28" fmla="val 5"/>
                <a:gd name="f29" fmla="val 25"/>
                <a:gd name="f30" fmla="val 37"/>
                <a:gd name="f31" fmla="+- 0 0 -90"/>
                <a:gd name="f32" fmla="*/ f3 1 41"/>
                <a:gd name="f33" fmla="*/ f4 1 23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41"/>
                <a:gd name="f42" fmla="*/ f38 1 23"/>
                <a:gd name="f43" fmla="*/ 41 f39 1"/>
                <a:gd name="f44" fmla="*/ 19 f38 1"/>
                <a:gd name="f45" fmla="*/ 29 f39 1"/>
                <a:gd name="f46" fmla="*/ 21 f38 1"/>
                <a:gd name="f47" fmla="*/ 13 f39 1"/>
                <a:gd name="f48" fmla="*/ 10 f38 1"/>
                <a:gd name="f49" fmla="*/ 9 f39 1"/>
                <a:gd name="f50" fmla="*/ 2 f39 1"/>
                <a:gd name="f51" fmla="*/ 8 f38 1"/>
                <a:gd name="f52" fmla="*/ 4 f38 1"/>
                <a:gd name="f53" fmla="*/ 2 f38 1"/>
                <a:gd name="f54" fmla="*/ 33 f39 1"/>
                <a:gd name="f55" fmla="+- f40 0 f1"/>
                <a:gd name="f56" fmla="*/ f43 1 41"/>
                <a:gd name="f57" fmla="*/ f44 1 23"/>
                <a:gd name="f58" fmla="*/ f45 1 41"/>
                <a:gd name="f59" fmla="*/ f46 1 23"/>
                <a:gd name="f60" fmla="*/ f47 1 41"/>
                <a:gd name="f61" fmla="*/ f48 1 23"/>
                <a:gd name="f62" fmla="*/ f49 1 41"/>
                <a:gd name="f63" fmla="*/ f50 1 41"/>
                <a:gd name="f64" fmla="*/ f51 1 23"/>
                <a:gd name="f65" fmla="*/ f52 1 23"/>
                <a:gd name="f66" fmla="*/ f53 1 23"/>
                <a:gd name="f67" fmla="*/ f54 1 41"/>
                <a:gd name="f68" fmla="*/ 0 1 f41"/>
                <a:gd name="f69" fmla="*/ f35 1 f41"/>
                <a:gd name="f70" fmla="*/ 0 1 f42"/>
                <a:gd name="f71" fmla="*/ f36 1 f42"/>
                <a:gd name="f72" fmla="*/ f56 1 f41"/>
                <a:gd name="f73" fmla="*/ f57 1 f42"/>
                <a:gd name="f74" fmla="*/ f58 1 f41"/>
                <a:gd name="f75" fmla="*/ f59 1 f42"/>
                <a:gd name="f76" fmla="*/ f60 1 f41"/>
                <a:gd name="f77" fmla="*/ f61 1 f42"/>
                <a:gd name="f78" fmla="*/ f62 1 f41"/>
                <a:gd name="f79" fmla="*/ f63 1 f41"/>
                <a:gd name="f80" fmla="*/ f64 1 f42"/>
                <a:gd name="f81" fmla="*/ f65 1 f42"/>
                <a:gd name="f82" fmla="*/ f66 1 f42"/>
                <a:gd name="f83" fmla="*/ f67 1 f41"/>
                <a:gd name="f84" fmla="*/ f68 f32 1"/>
                <a:gd name="f85" fmla="*/ f69 f32 1"/>
                <a:gd name="f86" fmla="*/ f71 f33 1"/>
                <a:gd name="f87" fmla="*/ f70 f33 1"/>
                <a:gd name="f88" fmla="*/ f72 f32 1"/>
                <a:gd name="f89" fmla="*/ f73 f33 1"/>
                <a:gd name="f90" fmla="*/ f74 f32 1"/>
                <a:gd name="f91" fmla="*/ f75 f33 1"/>
                <a:gd name="f92" fmla="*/ f76 f32 1"/>
                <a:gd name="f93" fmla="*/ f77 f33 1"/>
                <a:gd name="f94" fmla="*/ f78 f32 1"/>
                <a:gd name="f95" fmla="*/ f79 f32 1"/>
                <a:gd name="f96" fmla="*/ f80 f33 1"/>
                <a:gd name="f97" fmla="*/ f81 f33 1"/>
                <a:gd name="f98" fmla="*/ f82 f33 1"/>
                <a:gd name="f99" fmla="*/ f83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5">
                  <a:pos x="f88" y="f89"/>
                </a:cxn>
                <a:cxn ang="f55">
                  <a:pos x="f90" y="f91"/>
                </a:cxn>
                <a:cxn ang="f55">
                  <a:pos x="f92" y="f93"/>
                </a:cxn>
                <a:cxn ang="f55">
                  <a:pos x="f94" y="f93"/>
                </a:cxn>
                <a:cxn ang="f55">
                  <a:pos x="f95" y="f96"/>
                </a:cxn>
                <a:cxn ang="f55">
                  <a:pos x="f95" y="f97"/>
                </a:cxn>
                <a:cxn ang="f55">
                  <a:pos x="f94" y="f98"/>
                </a:cxn>
                <a:cxn ang="f55">
                  <a:pos x="f99" y="f93"/>
                </a:cxn>
                <a:cxn ang="f55">
                  <a:pos x="f88" y="f89"/>
                </a:cxn>
                <a:cxn ang="f55">
                  <a:pos x="f88" y="f89"/>
                </a:cxn>
              </a:cxnLst>
              <a:rect l="f84" t="f87" r="f85" b="f86"/>
              <a:pathLst>
                <a:path w="41" h="23">
                  <a:moveTo>
                    <a:pt x="f6" y="f8"/>
                  </a:moveTo>
                  <a:cubicBezTo>
                    <a:pt x="f9" y="f7"/>
                    <a:pt x="f10" y="f7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0" y="f18"/>
                  </a:cubicBezTo>
                  <a:cubicBezTo>
                    <a:pt x="f22" y="f17"/>
                    <a:pt x="f23" y="f18"/>
                    <a:pt x="f24" y="f25"/>
                  </a:cubicBezTo>
                  <a:cubicBezTo>
                    <a:pt x="f5" y="f26"/>
                    <a:pt x="f27" y="f22"/>
                    <a:pt x="f24" y="f23"/>
                  </a:cubicBezTo>
                  <a:cubicBezTo>
                    <a:pt x="f23" y="f24"/>
                    <a:pt x="f22" y="f5"/>
                    <a:pt x="f20" y="f24"/>
                  </a:cubicBezTo>
                  <a:cubicBezTo>
                    <a:pt x="f14" y="f28"/>
                    <a:pt x="f29" y="f25"/>
                    <a:pt x="f10" y="f18"/>
                  </a:cubicBezTo>
                  <a:cubicBezTo>
                    <a:pt x="f30" y="f21"/>
                    <a:pt x="f6" y="f17"/>
                    <a:pt x="f6" y="f8"/>
                  </a:cubicBezTo>
                  <a:cubicBezTo>
                    <a:pt x="f6" y="f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F4AC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1" name="Freeform 973">
              <a:extLst>
                <a:ext uri="{FF2B5EF4-FFF2-40B4-BE49-F238E27FC236}">
                  <a16:creationId xmlns:a16="http://schemas.microsoft.com/office/drawing/2014/main" id="{C36CD095-D752-DE8B-B6A0-02BEA5AD5B99}"/>
                </a:ext>
              </a:extLst>
            </p:cNvPr>
            <p:cNvSpPr/>
            <p:nvPr/>
          </p:nvSpPr>
          <p:spPr>
            <a:xfrm>
              <a:off x="6108704" y="4367220"/>
              <a:ext cx="71442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"/>
                <a:gd name="f7" fmla="val 17"/>
                <a:gd name="f8" fmla="val 2"/>
                <a:gd name="f9" fmla="val 4"/>
                <a:gd name="f10" fmla="val 5"/>
                <a:gd name="f11" fmla="val 1"/>
                <a:gd name="f12" fmla="val 9"/>
                <a:gd name="f13" fmla="val 12"/>
                <a:gd name="f14" fmla="val 3"/>
                <a:gd name="f15" fmla="val 14"/>
                <a:gd name="f16" fmla="val 16"/>
                <a:gd name="f17" fmla="val 18"/>
                <a:gd name="f18" fmla="val 21"/>
                <a:gd name="f19" fmla="val 24"/>
                <a:gd name="f20" fmla="val 27"/>
                <a:gd name="f21" fmla="val 7"/>
                <a:gd name="f22" fmla="val 29"/>
                <a:gd name="f23" fmla="val 25"/>
                <a:gd name="f24" fmla="val 22"/>
                <a:gd name="f25" fmla="val 20"/>
                <a:gd name="f26" fmla="val 15"/>
                <a:gd name="f27" fmla="val 11"/>
                <a:gd name="f28" fmla="+- 0 0 -90"/>
                <a:gd name="f29" fmla="*/ f3 1 30"/>
                <a:gd name="f30" fmla="*/ f4 1 17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30"/>
                <a:gd name="f39" fmla="*/ f35 1 17"/>
                <a:gd name="f40" fmla="*/ 2 f36 1"/>
                <a:gd name="f41" fmla="*/ 4 f35 1"/>
                <a:gd name="f42" fmla="*/ 12 f36 1"/>
                <a:gd name="f43" fmla="*/ 3 f35 1"/>
                <a:gd name="f44" fmla="*/ 18 f36 1"/>
                <a:gd name="f45" fmla="*/ 27 f36 1"/>
                <a:gd name="f46" fmla="*/ 5 f35 1"/>
                <a:gd name="f47" fmla="*/ 29 f36 1"/>
                <a:gd name="f48" fmla="*/ 12 f35 1"/>
                <a:gd name="f49" fmla="*/ 25 f36 1"/>
                <a:gd name="f50" fmla="*/ 16 f35 1"/>
                <a:gd name="f51" fmla="*/ 15 f35 1"/>
                <a:gd name="f52" fmla="*/ 7 f36 1"/>
                <a:gd name="f53" fmla="*/ 11 f35 1"/>
                <a:gd name="f54" fmla="+- f37 0 f1"/>
                <a:gd name="f55" fmla="*/ f40 1 30"/>
                <a:gd name="f56" fmla="*/ f41 1 17"/>
                <a:gd name="f57" fmla="*/ f42 1 30"/>
                <a:gd name="f58" fmla="*/ f43 1 17"/>
                <a:gd name="f59" fmla="*/ f44 1 30"/>
                <a:gd name="f60" fmla="*/ f45 1 30"/>
                <a:gd name="f61" fmla="*/ f46 1 17"/>
                <a:gd name="f62" fmla="*/ f47 1 30"/>
                <a:gd name="f63" fmla="*/ f48 1 17"/>
                <a:gd name="f64" fmla="*/ f49 1 30"/>
                <a:gd name="f65" fmla="*/ f50 1 17"/>
                <a:gd name="f66" fmla="*/ f51 1 17"/>
                <a:gd name="f67" fmla="*/ f52 1 30"/>
                <a:gd name="f68" fmla="*/ f53 1 17"/>
                <a:gd name="f69" fmla="*/ 0 1 f38"/>
                <a:gd name="f70" fmla="*/ f32 1 f38"/>
                <a:gd name="f71" fmla="*/ 0 1 f39"/>
                <a:gd name="f72" fmla="*/ f33 1 f39"/>
                <a:gd name="f73" fmla="*/ f55 1 f38"/>
                <a:gd name="f74" fmla="*/ f56 1 f39"/>
                <a:gd name="f75" fmla="*/ f57 1 f38"/>
                <a:gd name="f76" fmla="*/ f58 1 f39"/>
                <a:gd name="f77" fmla="*/ f59 1 f38"/>
                <a:gd name="f78" fmla="*/ f60 1 f38"/>
                <a:gd name="f79" fmla="*/ f61 1 f39"/>
                <a:gd name="f80" fmla="*/ f62 1 f38"/>
                <a:gd name="f81" fmla="*/ f63 1 f39"/>
                <a:gd name="f82" fmla="*/ f64 1 f38"/>
                <a:gd name="f83" fmla="*/ f65 1 f39"/>
                <a:gd name="f84" fmla="*/ f66 1 f39"/>
                <a:gd name="f85" fmla="*/ f67 1 f38"/>
                <a:gd name="f86" fmla="*/ f68 1 f39"/>
                <a:gd name="f87" fmla="*/ f69 f29 1"/>
                <a:gd name="f88" fmla="*/ f70 f29 1"/>
                <a:gd name="f89" fmla="*/ f72 f30 1"/>
                <a:gd name="f90" fmla="*/ f71 f30 1"/>
                <a:gd name="f91" fmla="*/ f73 f29 1"/>
                <a:gd name="f92" fmla="*/ f74 f30 1"/>
                <a:gd name="f93" fmla="*/ f75 f29 1"/>
                <a:gd name="f94" fmla="*/ f76 f30 1"/>
                <a:gd name="f95" fmla="*/ f77 f29 1"/>
                <a:gd name="f96" fmla="*/ f78 f29 1"/>
                <a:gd name="f97" fmla="*/ f79 f30 1"/>
                <a:gd name="f98" fmla="*/ f80 f29 1"/>
                <a:gd name="f99" fmla="*/ f81 f30 1"/>
                <a:gd name="f100" fmla="*/ f82 f29 1"/>
                <a:gd name="f101" fmla="*/ f83 f30 1"/>
                <a:gd name="f102" fmla="*/ f84 f30 1"/>
                <a:gd name="f103" fmla="*/ f85 f29 1"/>
                <a:gd name="f104" fmla="*/ f86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">
                  <a:pos x="f91" y="f92"/>
                </a:cxn>
                <a:cxn ang="f54">
                  <a:pos x="f93" y="f94"/>
                </a:cxn>
                <a:cxn ang="f54">
                  <a:pos x="f95" y="f94"/>
                </a:cxn>
                <a:cxn ang="f54">
                  <a:pos x="f96" y="f97"/>
                </a:cxn>
                <a:cxn ang="f54">
                  <a:pos x="f98" y="f99"/>
                </a:cxn>
                <a:cxn ang="f54">
                  <a:pos x="f100" y="f101"/>
                </a:cxn>
                <a:cxn ang="f54">
                  <a:pos x="f95" y="f102"/>
                </a:cxn>
                <a:cxn ang="f54">
                  <a:pos x="f103" y="f104"/>
                </a:cxn>
                <a:cxn ang="f54">
                  <a:pos x="f91" y="f92"/>
                </a:cxn>
                <a:cxn ang="f54">
                  <a:pos x="f91" y="f92"/>
                </a:cxn>
              </a:cxnLst>
              <a:rect l="f87" t="f90" r="f88" b="f89"/>
              <a:pathLst>
                <a:path w="30" h="17">
                  <a:moveTo>
                    <a:pt x="f8" y="f9"/>
                  </a:moveTo>
                  <a:cubicBezTo>
                    <a:pt x="f10" y="f11"/>
                    <a:pt x="f12" y="f5"/>
                    <a:pt x="f13" y="f14"/>
                  </a:cubicBezTo>
                  <a:cubicBezTo>
                    <a:pt x="f15" y="f9"/>
                    <a:pt x="f16" y="f9"/>
                    <a:pt x="f17" y="f14"/>
                  </a:cubicBezTo>
                  <a:cubicBezTo>
                    <a:pt x="f18" y="f8"/>
                    <a:pt x="f19" y="f9"/>
                    <a:pt x="f20" y="f10"/>
                  </a:cubicBezTo>
                  <a:cubicBezTo>
                    <a:pt x="f6" y="f21"/>
                    <a:pt x="f6" y="f12"/>
                    <a:pt x="f22" y="f13"/>
                  </a:cubicBezTo>
                  <a:cubicBezTo>
                    <a:pt x="f22" y="f15"/>
                    <a:pt x="f20" y="f16"/>
                    <a:pt x="f23" y="f16"/>
                  </a:cubicBezTo>
                  <a:cubicBezTo>
                    <a:pt x="f24" y="f7"/>
                    <a:pt x="f25" y="f16"/>
                    <a:pt x="f17" y="f26"/>
                  </a:cubicBezTo>
                  <a:cubicBezTo>
                    <a:pt x="f15" y="f13"/>
                    <a:pt x="f27" y="f27"/>
                    <a:pt x="f21" y="f27"/>
                  </a:cubicBezTo>
                  <a:cubicBezTo>
                    <a:pt x="f8" y="f27"/>
                    <a:pt x="f5" y="f12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3A92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2" name="Freeform 974">
              <a:extLst>
                <a:ext uri="{FF2B5EF4-FFF2-40B4-BE49-F238E27FC236}">
                  <a16:creationId xmlns:a16="http://schemas.microsoft.com/office/drawing/2014/main" id="{6F73DFBF-0B61-C792-7510-DE1D3AF66DB7}"/>
                </a:ext>
              </a:extLst>
            </p:cNvPr>
            <p:cNvSpPr/>
            <p:nvPr/>
          </p:nvSpPr>
          <p:spPr>
            <a:xfrm>
              <a:off x="6115049" y="4414842"/>
              <a:ext cx="69851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16"/>
                <a:gd name="f8" fmla="val 26"/>
                <a:gd name="f9" fmla="val 15"/>
                <a:gd name="f10" fmla="val 24"/>
                <a:gd name="f11" fmla="val 22"/>
                <a:gd name="f12" fmla="val 20"/>
                <a:gd name="f13" fmla="val 12"/>
                <a:gd name="f14" fmla="val 10"/>
                <a:gd name="f15" fmla="val 8"/>
                <a:gd name="f16" fmla="val 3"/>
                <a:gd name="f17" fmla="val 9"/>
                <a:gd name="f18" fmla="val 6"/>
                <a:gd name="f19" fmla="val 1"/>
                <a:gd name="f20" fmla="val 11"/>
                <a:gd name="f21" fmla="val 2"/>
                <a:gd name="f22" fmla="val 14"/>
                <a:gd name="f23" fmla="val 4"/>
                <a:gd name="f24" fmla="val 17"/>
                <a:gd name="f25" fmla="val 18"/>
                <a:gd name="f26" fmla="val 27"/>
                <a:gd name="f27" fmla="val 7"/>
                <a:gd name="f28" fmla="+- 0 0 -90"/>
                <a:gd name="f29" fmla="*/ f3 1 29"/>
                <a:gd name="f30" fmla="*/ f4 1 16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9"/>
                <a:gd name="f39" fmla="*/ f35 1 16"/>
                <a:gd name="f40" fmla="*/ 26 f36 1"/>
                <a:gd name="f41" fmla="*/ 15 f35 1"/>
                <a:gd name="f42" fmla="*/ 20 f36 1"/>
                <a:gd name="f43" fmla="*/ 3 f36 1"/>
                <a:gd name="f44" fmla="*/ 9 f35 1"/>
                <a:gd name="f45" fmla="*/ 1 f36 1"/>
                <a:gd name="f46" fmla="*/ 3 f35 1"/>
                <a:gd name="f47" fmla="*/ 6 f36 1"/>
                <a:gd name="f48" fmla="*/ 0 f35 1"/>
                <a:gd name="f49" fmla="*/ 14 f36 1"/>
                <a:gd name="f50" fmla="*/ 2 f35 1"/>
                <a:gd name="f51" fmla="*/ 18 f36 1"/>
                <a:gd name="f52" fmla="+- f37 0 f1"/>
                <a:gd name="f53" fmla="*/ f40 1 29"/>
                <a:gd name="f54" fmla="*/ f41 1 16"/>
                <a:gd name="f55" fmla="*/ f42 1 29"/>
                <a:gd name="f56" fmla="*/ f43 1 29"/>
                <a:gd name="f57" fmla="*/ f44 1 16"/>
                <a:gd name="f58" fmla="*/ f45 1 29"/>
                <a:gd name="f59" fmla="*/ f46 1 16"/>
                <a:gd name="f60" fmla="*/ f47 1 29"/>
                <a:gd name="f61" fmla="*/ f48 1 16"/>
                <a:gd name="f62" fmla="*/ f49 1 29"/>
                <a:gd name="f63" fmla="*/ f50 1 16"/>
                <a:gd name="f64" fmla="*/ f51 1 29"/>
                <a:gd name="f65" fmla="*/ 0 1 f38"/>
                <a:gd name="f66" fmla="*/ f32 1 f38"/>
                <a:gd name="f67" fmla="*/ 0 1 f39"/>
                <a:gd name="f68" fmla="*/ f33 1 f39"/>
                <a:gd name="f69" fmla="*/ f53 1 f38"/>
                <a:gd name="f70" fmla="*/ f54 1 f39"/>
                <a:gd name="f71" fmla="*/ f55 1 f38"/>
                <a:gd name="f72" fmla="*/ f56 1 f38"/>
                <a:gd name="f73" fmla="*/ f57 1 f39"/>
                <a:gd name="f74" fmla="*/ f58 1 f38"/>
                <a:gd name="f75" fmla="*/ f59 1 f39"/>
                <a:gd name="f76" fmla="*/ f60 1 f38"/>
                <a:gd name="f77" fmla="*/ f61 1 f39"/>
                <a:gd name="f78" fmla="*/ f62 1 f38"/>
                <a:gd name="f79" fmla="*/ f63 1 f39"/>
                <a:gd name="f80" fmla="*/ f64 1 f38"/>
                <a:gd name="f81" fmla="*/ f65 f29 1"/>
                <a:gd name="f82" fmla="*/ f66 f29 1"/>
                <a:gd name="f83" fmla="*/ f68 f30 1"/>
                <a:gd name="f84" fmla="*/ f67 f30 1"/>
                <a:gd name="f85" fmla="*/ f69 f29 1"/>
                <a:gd name="f86" fmla="*/ f70 f30 1"/>
                <a:gd name="f87" fmla="*/ f71 f29 1"/>
                <a:gd name="f88" fmla="*/ f72 f29 1"/>
                <a:gd name="f89" fmla="*/ f73 f30 1"/>
                <a:gd name="f90" fmla="*/ f74 f29 1"/>
                <a:gd name="f91" fmla="*/ f75 f30 1"/>
                <a:gd name="f92" fmla="*/ f76 f29 1"/>
                <a:gd name="f93" fmla="*/ f77 f30 1"/>
                <a:gd name="f94" fmla="*/ f78 f29 1"/>
                <a:gd name="f95" fmla="*/ f79 f30 1"/>
                <a:gd name="f96" fmla="*/ f80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2">
                  <a:pos x="f85" y="f86"/>
                </a:cxn>
                <a:cxn ang="f52">
                  <a:pos x="f87" y="f86"/>
                </a:cxn>
                <a:cxn ang="f52">
                  <a:pos x="f88" y="f89"/>
                </a:cxn>
                <a:cxn ang="f52">
                  <a:pos x="f90" y="f91"/>
                </a:cxn>
                <a:cxn ang="f52">
                  <a:pos x="f92" y="f93"/>
                </a:cxn>
                <a:cxn ang="f52">
                  <a:pos x="f94" y="f95"/>
                </a:cxn>
                <a:cxn ang="f52">
                  <a:pos x="f94" y="f95"/>
                </a:cxn>
                <a:cxn ang="f52">
                  <a:pos x="f96" y="f91"/>
                </a:cxn>
                <a:cxn ang="f52">
                  <a:pos x="f85" y="f86"/>
                </a:cxn>
                <a:cxn ang="f52">
                  <a:pos x="f85" y="f86"/>
                </a:cxn>
              </a:cxnLst>
              <a:rect l="f81" t="f84" r="f82" b="f83"/>
              <a:pathLst>
                <a:path w="29" h="16">
                  <a:moveTo>
                    <a:pt x="f8" y="f9"/>
                  </a:moveTo>
                  <a:cubicBezTo>
                    <a:pt x="f10" y="f7"/>
                    <a:pt x="f11" y="f7"/>
                    <a:pt x="f12" y="f9"/>
                  </a:cubicBezTo>
                  <a:cubicBezTo>
                    <a:pt x="f9" y="f13"/>
                    <a:pt x="f14" y="f15"/>
                    <a:pt x="f16" y="f17"/>
                  </a:cubicBezTo>
                  <a:cubicBezTo>
                    <a:pt x="f5" y="f17"/>
                    <a:pt x="f5" y="f18"/>
                    <a:pt x="f19" y="f16"/>
                  </a:cubicBezTo>
                  <a:cubicBezTo>
                    <a:pt x="f19" y="f5"/>
                    <a:pt x="f16" y="f5"/>
                    <a:pt x="f18" y="f5"/>
                  </a:cubicBezTo>
                  <a:cubicBezTo>
                    <a:pt x="f15" y="f19"/>
                    <a:pt x="f20" y="f21"/>
                    <a:pt x="f22" y="f21"/>
                  </a:cubicBezTo>
                  <a:cubicBezTo>
                    <a:pt x="f22" y="f21"/>
                    <a:pt x="f22" y="f21"/>
                    <a:pt x="f22" y="f21"/>
                  </a:cubicBezTo>
                  <a:cubicBezTo>
                    <a:pt x="f9" y="f23"/>
                    <a:pt x="f24" y="f16"/>
                    <a:pt x="f25" y="f16"/>
                  </a:cubicBezTo>
                  <a:cubicBezTo>
                    <a:pt x="f26" y="f23"/>
                    <a:pt x="f6" y="f27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3AD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3" name="Freeform 975">
              <a:extLst>
                <a:ext uri="{FF2B5EF4-FFF2-40B4-BE49-F238E27FC236}">
                  <a16:creationId xmlns:a16="http://schemas.microsoft.com/office/drawing/2014/main" id="{E6EF4EF8-47D8-681A-7A3E-C0046720BF72}"/>
                </a:ext>
              </a:extLst>
            </p:cNvPr>
            <p:cNvSpPr/>
            <p:nvPr/>
          </p:nvSpPr>
          <p:spPr>
            <a:xfrm>
              <a:off x="6043617" y="4489457"/>
              <a:ext cx="42867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17"/>
                <a:gd name="f8" fmla="val 15"/>
                <a:gd name="f9" fmla="val 7"/>
                <a:gd name="f10" fmla="val 16"/>
                <a:gd name="f11" fmla="val 8"/>
                <a:gd name="f12" fmla="val 9"/>
                <a:gd name="f13" fmla="val 11"/>
                <a:gd name="f14" fmla="val 13"/>
                <a:gd name="f15" fmla="val 14"/>
                <a:gd name="f16" fmla="val 6"/>
                <a:gd name="f17" fmla="val 5"/>
                <a:gd name="f18" fmla="val 4"/>
                <a:gd name="f19" fmla="val 3"/>
                <a:gd name="f20" fmla="val 1"/>
                <a:gd name="f21" fmla="val 2"/>
                <a:gd name="f22" fmla="val 12"/>
                <a:gd name="f23" fmla="+- 0 0 -90"/>
                <a:gd name="f24" fmla="*/ f3 1 18"/>
                <a:gd name="f25" fmla="*/ f4 1 17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8"/>
                <a:gd name="f34" fmla="*/ f30 1 17"/>
                <a:gd name="f35" fmla="*/ 15 f31 1"/>
                <a:gd name="f36" fmla="*/ 7 f30 1"/>
                <a:gd name="f37" fmla="*/ 18 f31 1"/>
                <a:gd name="f38" fmla="*/ 11 f30 1"/>
                <a:gd name="f39" fmla="*/ 13 f31 1"/>
                <a:gd name="f40" fmla="*/ 16 f30 1"/>
                <a:gd name="f41" fmla="*/ 5 f31 1"/>
                <a:gd name="f42" fmla="*/ 9 f30 1"/>
                <a:gd name="f43" fmla="*/ 3 f31 1"/>
                <a:gd name="f44" fmla="*/ 1 f31 1"/>
                <a:gd name="f45" fmla="*/ 4 f30 1"/>
                <a:gd name="f46" fmla="*/ 2 f30 1"/>
                <a:gd name="f47" fmla="+- f32 0 f1"/>
                <a:gd name="f48" fmla="*/ f35 1 18"/>
                <a:gd name="f49" fmla="*/ f36 1 17"/>
                <a:gd name="f50" fmla="*/ f37 1 18"/>
                <a:gd name="f51" fmla="*/ f38 1 17"/>
                <a:gd name="f52" fmla="*/ f39 1 18"/>
                <a:gd name="f53" fmla="*/ f40 1 17"/>
                <a:gd name="f54" fmla="*/ f41 1 18"/>
                <a:gd name="f55" fmla="*/ f42 1 17"/>
                <a:gd name="f56" fmla="*/ f43 1 18"/>
                <a:gd name="f57" fmla="*/ f44 1 18"/>
                <a:gd name="f58" fmla="*/ f45 1 17"/>
                <a:gd name="f59" fmla="*/ f46 1 17"/>
                <a:gd name="f60" fmla="*/ 0 1 f33"/>
                <a:gd name="f61" fmla="*/ f27 1 f33"/>
                <a:gd name="f62" fmla="*/ 0 1 f34"/>
                <a:gd name="f63" fmla="*/ f28 1 f34"/>
                <a:gd name="f64" fmla="*/ f48 1 f33"/>
                <a:gd name="f65" fmla="*/ f49 1 f34"/>
                <a:gd name="f66" fmla="*/ f50 1 f33"/>
                <a:gd name="f67" fmla="*/ f51 1 f34"/>
                <a:gd name="f68" fmla="*/ f52 1 f33"/>
                <a:gd name="f69" fmla="*/ f53 1 f34"/>
                <a:gd name="f70" fmla="*/ f54 1 f33"/>
                <a:gd name="f71" fmla="*/ f55 1 f34"/>
                <a:gd name="f72" fmla="*/ f56 1 f33"/>
                <a:gd name="f73" fmla="*/ f57 1 f33"/>
                <a:gd name="f74" fmla="*/ f58 1 f34"/>
                <a:gd name="f75" fmla="*/ f59 1 f34"/>
                <a:gd name="f76" fmla="*/ f60 f24 1"/>
                <a:gd name="f77" fmla="*/ f61 f24 1"/>
                <a:gd name="f78" fmla="*/ f63 f25 1"/>
                <a:gd name="f79" fmla="*/ f62 f25 1"/>
                <a:gd name="f80" fmla="*/ f64 f24 1"/>
                <a:gd name="f81" fmla="*/ f65 f25 1"/>
                <a:gd name="f82" fmla="*/ f66 f24 1"/>
                <a:gd name="f83" fmla="*/ f67 f25 1"/>
                <a:gd name="f84" fmla="*/ f68 f24 1"/>
                <a:gd name="f85" fmla="*/ f69 f25 1"/>
                <a:gd name="f86" fmla="*/ f70 f24 1"/>
                <a:gd name="f87" fmla="*/ f71 f25 1"/>
                <a:gd name="f88" fmla="*/ f72 f24 1"/>
                <a:gd name="f89" fmla="*/ f73 f24 1"/>
                <a:gd name="f90" fmla="*/ f74 f25 1"/>
                <a:gd name="f91" fmla="*/ f7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7">
                  <a:pos x="f80" y="f81"/>
                </a:cxn>
                <a:cxn ang="f47">
                  <a:pos x="f82" y="f83"/>
                </a:cxn>
                <a:cxn ang="f47">
                  <a:pos x="f84" y="f85"/>
                </a:cxn>
                <a:cxn ang="f47">
                  <a:pos x="f86" y="f87"/>
                </a:cxn>
                <a:cxn ang="f47">
                  <a:pos x="f88" y="f81"/>
                </a:cxn>
                <a:cxn ang="f47">
                  <a:pos x="f89" y="f90"/>
                </a:cxn>
                <a:cxn ang="f47">
                  <a:pos x="f86" y="f91"/>
                </a:cxn>
                <a:cxn ang="f47">
                  <a:pos x="f80" y="f81"/>
                </a:cxn>
                <a:cxn ang="f47">
                  <a:pos x="f80" y="f81"/>
                </a:cxn>
              </a:cxnLst>
              <a:rect l="f76" t="f79" r="f77" b="f78"/>
              <a:pathLst>
                <a:path w="18" h="17">
                  <a:moveTo>
                    <a:pt x="f8" y="f9"/>
                  </a:moveTo>
                  <a:cubicBezTo>
                    <a:pt x="f10" y="f11"/>
                    <a:pt x="f6" y="f12"/>
                    <a:pt x="f6" y="f13"/>
                  </a:cubicBezTo>
                  <a:cubicBezTo>
                    <a:pt x="f6" y="f8"/>
                    <a:pt x="f7" y="f7"/>
                    <a:pt x="f14" y="f10"/>
                  </a:cubicBezTo>
                  <a:cubicBezTo>
                    <a:pt x="f12" y="f15"/>
                    <a:pt x="f16" y="f14"/>
                    <a:pt x="f17" y="f12"/>
                  </a:cubicBezTo>
                  <a:cubicBezTo>
                    <a:pt x="f17" y="f9"/>
                    <a:pt x="f18" y="f9"/>
                    <a:pt x="f19" y="f9"/>
                  </a:cubicBezTo>
                  <a:cubicBezTo>
                    <a:pt x="f20" y="f9"/>
                    <a:pt x="f5" y="f16"/>
                    <a:pt x="f20" y="f18"/>
                  </a:cubicBezTo>
                  <a:cubicBezTo>
                    <a:pt x="f21" y="f19"/>
                    <a:pt x="f21" y="f5"/>
                    <a:pt x="f17" y="f21"/>
                  </a:cubicBezTo>
                  <a:cubicBezTo>
                    <a:pt x="f11" y="f18"/>
                    <a:pt x="f22" y="f16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F1B0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4" name="Freeform 976">
              <a:extLst>
                <a:ext uri="{FF2B5EF4-FFF2-40B4-BE49-F238E27FC236}">
                  <a16:creationId xmlns:a16="http://schemas.microsoft.com/office/drawing/2014/main" id="{E5A6D002-B196-6E1D-377E-20C9785BD557}"/>
                </a:ext>
              </a:extLst>
            </p:cNvPr>
            <p:cNvSpPr/>
            <p:nvPr/>
          </p:nvSpPr>
          <p:spPr>
            <a:xfrm>
              <a:off x="6075365" y="4408486"/>
              <a:ext cx="33339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9"/>
                <a:gd name="f8" fmla="val 4"/>
                <a:gd name="f9" fmla="val 5"/>
                <a:gd name="f10" fmla="val 10"/>
                <a:gd name="f11" fmla="val 8"/>
                <a:gd name="f12" fmla="val 13"/>
                <a:gd name="f13" fmla="val 6"/>
                <a:gd name="f14" fmla="val 11"/>
                <a:gd name="f15" fmla="val 7"/>
                <a:gd name="f16" fmla="+- 0 0 -90"/>
                <a:gd name="f17" fmla="*/ f3 1 14"/>
                <a:gd name="f18" fmla="*/ f4 1 9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9"/>
                <a:gd name="f28" fmla="*/ 4 f24 1"/>
                <a:gd name="f29" fmla="*/ 5 f23 1"/>
                <a:gd name="f30" fmla="*/ 5 f24 1"/>
                <a:gd name="f31" fmla="*/ 0 f23 1"/>
                <a:gd name="f32" fmla="*/ 13 f24 1"/>
                <a:gd name="f33" fmla="*/ 4 f23 1"/>
                <a:gd name="f34" fmla="*/ 8 f24 1"/>
                <a:gd name="f35" fmla="*/ 9 f23 1"/>
                <a:gd name="f36" fmla="+- f25 0 f1"/>
                <a:gd name="f37" fmla="*/ f28 1 14"/>
                <a:gd name="f38" fmla="*/ f29 1 9"/>
                <a:gd name="f39" fmla="*/ f30 1 14"/>
                <a:gd name="f40" fmla="*/ f31 1 9"/>
                <a:gd name="f41" fmla="*/ f32 1 14"/>
                <a:gd name="f42" fmla="*/ f33 1 9"/>
                <a:gd name="f43" fmla="*/ f34 1 14"/>
                <a:gd name="f44" fmla="*/ f35 1 9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14" h="9">
                  <a:moveTo>
                    <a:pt x="f8" y="f9"/>
                  </a:moveTo>
                  <a:cubicBezTo>
                    <a:pt x="f10" y="f8"/>
                    <a:pt x="f5" y="f5"/>
                    <a:pt x="f9" y="f5"/>
                  </a:cubicBezTo>
                  <a:cubicBezTo>
                    <a:pt x="f11" y="f5"/>
                    <a:pt x="f12" y="f5"/>
                    <a:pt x="f12" y="f8"/>
                  </a:cubicBezTo>
                  <a:cubicBezTo>
                    <a:pt x="f6" y="f13"/>
                    <a:pt x="f14" y="f7"/>
                    <a:pt x="f11" y="f7"/>
                  </a:cubicBezTo>
                  <a:cubicBezTo>
                    <a:pt x="f15" y="f11"/>
                    <a:pt x="f9" y="f11"/>
                    <a:pt x="f8" y="f9"/>
                  </a:cubicBezTo>
                  <a:close/>
                </a:path>
              </a:pathLst>
            </a:custGeom>
            <a:solidFill>
              <a:srgbClr val="ECBE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5" name="Freeform 977">
              <a:extLst>
                <a:ext uri="{FF2B5EF4-FFF2-40B4-BE49-F238E27FC236}">
                  <a16:creationId xmlns:a16="http://schemas.microsoft.com/office/drawing/2014/main" id="{FDE5917E-F686-EC2D-AA65-5F1E720CC9C7}"/>
                </a:ext>
              </a:extLst>
            </p:cNvPr>
            <p:cNvSpPr/>
            <p:nvPr/>
          </p:nvSpPr>
          <p:spPr>
            <a:xfrm>
              <a:off x="6080129" y="4367220"/>
              <a:ext cx="25402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9"/>
                <a:gd name="f8" fmla="val 2"/>
                <a:gd name="f9" fmla="val 3"/>
                <a:gd name="f10" fmla="val 6"/>
                <a:gd name="f11" fmla="val 8"/>
                <a:gd name="f12" fmla="val 4"/>
                <a:gd name="f13" fmla="val 7"/>
                <a:gd name="f14" fmla="val 5"/>
                <a:gd name="f15" fmla="+- 0 0 -90"/>
                <a:gd name="f16" fmla="*/ f3 1 11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1"/>
                <a:gd name="f26" fmla="*/ f22 1 9"/>
                <a:gd name="f27" fmla="*/ 2 f23 1"/>
                <a:gd name="f28" fmla="*/ 9 f22 1"/>
                <a:gd name="f29" fmla="*/ 8 f23 1"/>
                <a:gd name="f30" fmla="*/ 0 f22 1"/>
                <a:gd name="f31" fmla="*/ 7 f23 1"/>
                <a:gd name="f32" fmla="+- f24 0 f1"/>
                <a:gd name="f33" fmla="*/ f27 1 11"/>
                <a:gd name="f34" fmla="*/ f28 1 9"/>
                <a:gd name="f35" fmla="*/ f29 1 11"/>
                <a:gd name="f36" fmla="*/ f30 1 9"/>
                <a:gd name="f37" fmla="*/ f31 1 11"/>
                <a:gd name="f38" fmla="*/ 0 1 f25"/>
                <a:gd name="f39" fmla="*/ f19 1 f25"/>
                <a:gd name="f40" fmla="*/ 0 1 f26"/>
                <a:gd name="f41" fmla="*/ f20 1 f26"/>
                <a:gd name="f42" fmla="*/ f33 1 f25"/>
                <a:gd name="f43" fmla="*/ f34 1 f26"/>
                <a:gd name="f44" fmla="*/ f35 1 f25"/>
                <a:gd name="f45" fmla="*/ f36 1 f26"/>
                <a:gd name="f46" fmla="*/ f37 1 f25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11" h="9">
                  <a:moveTo>
                    <a:pt x="f8" y="f7"/>
                  </a:moveTo>
                  <a:cubicBezTo>
                    <a:pt x="f5" y="f9"/>
                    <a:pt x="f10" y="f9"/>
                    <a:pt x="f11" y="f5"/>
                  </a:cubicBezTo>
                  <a:cubicBezTo>
                    <a:pt x="f6" y="f12"/>
                    <a:pt x="f6" y="f11"/>
                    <a:pt x="f13" y="f7"/>
                  </a:cubicBezTo>
                  <a:cubicBezTo>
                    <a:pt x="f14" y="f7"/>
                    <a:pt x="f9" y="f7"/>
                    <a:pt x="f8" y="f7"/>
                  </a:cubicBezTo>
                  <a:close/>
                </a:path>
              </a:pathLst>
            </a:custGeom>
            <a:solidFill>
              <a:srgbClr val="EDA4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6" name="Freeform 978">
              <a:extLst>
                <a:ext uri="{FF2B5EF4-FFF2-40B4-BE49-F238E27FC236}">
                  <a16:creationId xmlns:a16="http://schemas.microsoft.com/office/drawing/2014/main" id="{713F6345-8D5A-ABA4-AEA2-317611D6EB76}"/>
                </a:ext>
              </a:extLst>
            </p:cNvPr>
            <p:cNvSpPr/>
            <p:nvPr/>
          </p:nvSpPr>
          <p:spPr>
            <a:xfrm>
              <a:off x="6019796" y="4473573"/>
              <a:ext cx="14292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7"/>
                <a:gd name="f8" fmla="val 4"/>
                <a:gd name="f9" fmla="val 1"/>
                <a:gd name="f10" fmla="val 2"/>
                <a:gd name="f11" fmla="val 5"/>
                <a:gd name="f12" fmla="+- 0 0 -90"/>
                <a:gd name="f13" fmla="*/ f3 1 6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*/ f19 1 7"/>
                <a:gd name="f24" fmla="*/ 0 f20 1"/>
                <a:gd name="f25" fmla="*/ 4 f19 1"/>
                <a:gd name="f26" fmla="*/ 4 f20 1"/>
                <a:gd name="f27" fmla="*/ 1 f19 1"/>
                <a:gd name="f28" fmla="*/ 5 f20 1"/>
                <a:gd name="f29" fmla="+- f21 0 f1"/>
                <a:gd name="f30" fmla="*/ f24 1 6"/>
                <a:gd name="f31" fmla="*/ f25 1 7"/>
                <a:gd name="f32" fmla="*/ f26 1 6"/>
                <a:gd name="f33" fmla="*/ f27 1 7"/>
                <a:gd name="f34" fmla="*/ f28 1 6"/>
                <a:gd name="f35" fmla="*/ 0 1 f22"/>
                <a:gd name="f36" fmla="*/ f16 1 f22"/>
                <a:gd name="f37" fmla="*/ 0 1 f23"/>
                <a:gd name="f38" fmla="*/ f17 1 f23"/>
                <a:gd name="f39" fmla="*/ f30 1 f22"/>
                <a:gd name="f40" fmla="*/ f31 1 f23"/>
                <a:gd name="f41" fmla="*/ f32 1 f22"/>
                <a:gd name="f42" fmla="*/ f33 1 f23"/>
                <a:gd name="f43" fmla="*/ f34 1 f22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49"/>
                </a:cxn>
                <a:cxn ang="f29">
                  <a:pos x="f48" y="f49"/>
                </a:cxn>
                <a:cxn ang="f29">
                  <a:pos x="f48" y="f49"/>
                </a:cxn>
              </a:cxnLst>
              <a:rect l="f44" t="f47" r="f45" b="f46"/>
              <a:pathLst>
                <a:path w="6" h="7">
                  <a:moveTo>
                    <a:pt x="f5" y="f8"/>
                  </a:moveTo>
                  <a:cubicBezTo>
                    <a:pt x="f5" y="f9"/>
                    <a:pt x="f10" y="f5"/>
                    <a:pt x="f8" y="f9"/>
                  </a:cubicBezTo>
                  <a:cubicBezTo>
                    <a:pt x="f11" y="f9"/>
                    <a:pt x="f6" y="f10"/>
                    <a:pt x="f11" y="f8"/>
                  </a:cubicBezTo>
                  <a:cubicBezTo>
                    <a:pt x="f8" y="f7"/>
                    <a:pt x="f10" y="f11"/>
                    <a:pt x="f5" y="f8"/>
                  </a:cubicBezTo>
                  <a:cubicBezTo>
                    <a:pt x="f5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E7BF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77" name="Group 981">
            <a:extLst>
              <a:ext uri="{FF2B5EF4-FFF2-40B4-BE49-F238E27FC236}">
                <a16:creationId xmlns:a16="http://schemas.microsoft.com/office/drawing/2014/main" id="{577FE323-EBCE-0399-D3CC-ADD462BE23ED}"/>
              </a:ext>
            </a:extLst>
          </p:cNvPr>
          <p:cNvGrpSpPr/>
          <p:nvPr/>
        </p:nvGrpSpPr>
        <p:grpSpPr>
          <a:xfrm>
            <a:off x="7793038" y="2468559"/>
            <a:ext cx="1347778" cy="2249488"/>
            <a:chOff x="7793038" y="2468559"/>
            <a:chExt cx="1347778" cy="2249488"/>
          </a:xfrm>
        </p:grpSpPr>
        <p:sp>
          <p:nvSpPr>
            <p:cNvPr id="978" name="Freeform 982">
              <a:extLst>
                <a:ext uri="{FF2B5EF4-FFF2-40B4-BE49-F238E27FC236}">
                  <a16:creationId xmlns:a16="http://schemas.microsoft.com/office/drawing/2014/main" id="{A5DD0650-5BEC-1089-C2A9-A8EE194AD148}"/>
                </a:ext>
              </a:extLst>
            </p:cNvPr>
            <p:cNvSpPr/>
            <p:nvPr/>
          </p:nvSpPr>
          <p:spPr>
            <a:xfrm>
              <a:off x="8005764" y="2843207"/>
              <a:ext cx="831847" cy="101759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51"/>
                <a:gd name="f8" fmla="val 430"/>
                <a:gd name="f9" fmla="val 152"/>
                <a:gd name="f10" fmla="val 253"/>
                <a:gd name="f11" fmla="val 261"/>
                <a:gd name="f12" fmla="val 150"/>
                <a:gd name="f13" fmla="val 267"/>
                <a:gd name="f14" fmla="val 146"/>
                <a:gd name="f15" fmla="val 274"/>
                <a:gd name="f16" fmla="val 142"/>
                <a:gd name="f17" fmla="val 281"/>
                <a:gd name="f18" fmla="val 290"/>
                <a:gd name="f19" fmla="val 138"/>
                <a:gd name="f20" fmla="val 297"/>
                <a:gd name="f21" fmla="val 128"/>
                <a:gd name="f22" fmla="val 312"/>
                <a:gd name="f23" fmla="val 121"/>
                <a:gd name="f24" fmla="val 329"/>
                <a:gd name="f25" fmla="val 105"/>
                <a:gd name="f26" fmla="val 340"/>
                <a:gd name="f27" fmla="val 104"/>
                <a:gd name="f28" fmla="val 341"/>
                <a:gd name="f29" fmla="val 103"/>
                <a:gd name="f30" fmla="val 343"/>
                <a:gd name="f31" fmla="val 101"/>
                <a:gd name="f32" fmla="val 99"/>
                <a:gd name="f33" fmla="val 102"/>
                <a:gd name="f34" fmla="val 316"/>
                <a:gd name="f35" fmla="val 302"/>
                <a:gd name="f36" fmla="val 93"/>
                <a:gd name="f37" fmla="val 313"/>
                <a:gd name="f38" fmla="val 81"/>
                <a:gd name="f39" fmla="val 320"/>
                <a:gd name="f40" fmla="val 71"/>
                <a:gd name="f41" fmla="val 330"/>
                <a:gd name="f42" fmla="val 83"/>
                <a:gd name="f43" fmla="val 89"/>
                <a:gd name="f44" fmla="val 97"/>
                <a:gd name="f45" fmla="val 92"/>
                <a:gd name="f46" fmla="val 331"/>
                <a:gd name="f47" fmla="val 79"/>
                <a:gd name="f48" fmla="val 342"/>
                <a:gd name="f49" fmla="val 62"/>
                <a:gd name="f50" fmla="val 348"/>
                <a:gd name="f51" fmla="val 67"/>
                <a:gd name="f52" fmla="val 74"/>
                <a:gd name="f53" fmla="val 335"/>
                <a:gd name="f54" fmla="val 337"/>
                <a:gd name="f55" fmla="val 70"/>
                <a:gd name="f56" fmla="val 339"/>
                <a:gd name="f57" fmla="val 64"/>
                <a:gd name="f58" fmla="val 328"/>
                <a:gd name="f59" fmla="val 321"/>
                <a:gd name="f60" fmla="val 322"/>
                <a:gd name="f61" fmla="val 325"/>
                <a:gd name="f62" fmla="val 60"/>
                <a:gd name="f63" fmla="val 61"/>
                <a:gd name="f64" fmla="val 317"/>
                <a:gd name="f65" fmla="val 63"/>
                <a:gd name="f66" fmla="val 308"/>
                <a:gd name="f67" fmla="val 299"/>
                <a:gd name="f68" fmla="val 51"/>
                <a:gd name="f69" fmla="val 303"/>
                <a:gd name="f70" fmla="val 44"/>
                <a:gd name="f71" fmla="val 311"/>
                <a:gd name="f72" fmla="val 38"/>
                <a:gd name="f73" fmla="val 35"/>
                <a:gd name="f74" fmla="val 326"/>
                <a:gd name="f75" fmla="val 33"/>
                <a:gd name="f76" fmla="val 30"/>
                <a:gd name="f77" fmla="val 334"/>
                <a:gd name="f78" fmla="val 27"/>
                <a:gd name="f79" fmla="val 347"/>
                <a:gd name="f80" fmla="val 34"/>
                <a:gd name="f81" fmla="val 357"/>
                <a:gd name="f82" fmla="val 41"/>
                <a:gd name="f83" fmla="val 359"/>
                <a:gd name="f84" fmla="val 46"/>
                <a:gd name="f85" fmla="val 368"/>
                <a:gd name="f86" fmla="val 369"/>
                <a:gd name="f87" fmla="val 52"/>
                <a:gd name="f88" fmla="val 53"/>
                <a:gd name="f89" fmla="val 370"/>
                <a:gd name="f90" fmla="val 371"/>
                <a:gd name="f91" fmla="val 376"/>
                <a:gd name="f92" fmla="val 78"/>
                <a:gd name="f93" fmla="val 380"/>
                <a:gd name="f94" fmla="val 382"/>
                <a:gd name="f95" fmla="val 86"/>
                <a:gd name="f96" fmla="val 383"/>
                <a:gd name="f97" fmla="val 95"/>
                <a:gd name="f98" fmla="val 384"/>
                <a:gd name="f99" fmla="val 100"/>
                <a:gd name="f100" fmla="val 390"/>
                <a:gd name="f101" fmla="val 387"/>
                <a:gd name="f102" fmla="val 377"/>
                <a:gd name="f103" fmla="val 106"/>
                <a:gd name="f104" fmla="val 378"/>
                <a:gd name="f105" fmla="val 108"/>
                <a:gd name="f106" fmla="val 110"/>
                <a:gd name="f107" fmla="val 385"/>
                <a:gd name="f108" fmla="val 112"/>
                <a:gd name="f109" fmla="val 388"/>
                <a:gd name="f110" fmla="val 381"/>
                <a:gd name="f111" fmla="val 113"/>
                <a:gd name="f112" fmla="val 117"/>
                <a:gd name="f113" fmla="val 116"/>
                <a:gd name="f114" fmla="val 120"/>
                <a:gd name="f115" fmla="val 122"/>
                <a:gd name="f116" fmla="val 123"/>
                <a:gd name="f117" fmla="val 129"/>
                <a:gd name="f118" fmla="val 386"/>
                <a:gd name="f119" fmla="val 133"/>
                <a:gd name="f120" fmla="val 389"/>
                <a:gd name="f121" fmla="val 139"/>
                <a:gd name="f122" fmla="val 144"/>
                <a:gd name="f123" fmla="val 392"/>
                <a:gd name="f124" fmla="val 145"/>
                <a:gd name="f125" fmla="val 148"/>
                <a:gd name="f126" fmla="val 149"/>
                <a:gd name="f127" fmla="val 153"/>
                <a:gd name="f128" fmla="val 156"/>
                <a:gd name="f129" fmla="val 158"/>
                <a:gd name="f130" fmla="val 155"/>
                <a:gd name="f131" fmla="val 135"/>
                <a:gd name="f132" fmla="val 374"/>
                <a:gd name="f133" fmla="val 373"/>
                <a:gd name="f134" fmla="val 132"/>
                <a:gd name="f135" fmla="val 375"/>
                <a:gd name="f136" fmla="val 130"/>
                <a:gd name="f137" fmla="val 379"/>
                <a:gd name="f138" fmla="val 118"/>
                <a:gd name="f139" fmla="val 111"/>
                <a:gd name="f140" fmla="val 119"/>
                <a:gd name="f141" fmla="val 125"/>
                <a:gd name="f142" fmla="val 366"/>
                <a:gd name="f143" fmla="val 367"/>
                <a:gd name="f144" fmla="val 134"/>
                <a:gd name="f145" fmla="val 162"/>
                <a:gd name="f146" fmla="val 163"/>
                <a:gd name="f147" fmla="val 170"/>
                <a:gd name="f148" fmla="val 365"/>
                <a:gd name="f149" fmla="val 169"/>
                <a:gd name="f150" fmla="val 168"/>
                <a:gd name="f151" fmla="val 165"/>
                <a:gd name="f152" fmla="val 372"/>
                <a:gd name="f153" fmla="val 171"/>
                <a:gd name="f154" fmla="val 394"/>
                <a:gd name="f155" fmla="val 167"/>
                <a:gd name="f156" fmla="val 397"/>
                <a:gd name="f157" fmla="val 166"/>
                <a:gd name="f158" fmla="val 400"/>
                <a:gd name="f159" fmla="val 164"/>
                <a:gd name="f160" fmla="val 403"/>
                <a:gd name="f161" fmla="val 406"/>
                <a:gd name="f162" fmla="val 157"/>
                <a:gd name="f163" fmla="val 404"/>
                <a:gd name="f164" fmla="val 154"/>
                <a:gd name="f165" fmla="val 405"/>
                <a:gd name="f166" fmla="val 143"/>
                <a:gd name="f167" fmla="val 407"/>
                <a:gd name="f168" fmla="val 140"/>
                <a:gd name="f169" fmla="val 137"/>
                <a:gd name="f170" fmla="val 399"/>
                <a:gd name="f171" fmla="val 94"/>
                <a:gd name="f172" fmla="val 398"/>
                <a:gd name="f173" fmla="val 91"/>
                <a:gd name="f174" fmla="val 393"/>
                <a:gd name="f175" fmla="val 80"/>
                <a:gd name="f176" fmla="val 75"/>
                <a:gd name="f177" fmla="val 68"/>
                <a:gd name="f178" fmla="val 48"/>
                <a:gd name="f179" fmla="val 32"/>
                <a:gd name="f180" fmla="val 22"/>
                <a:gd name="f181" fmla="val 361"/>
                <a:gd name="f182" fmla="val 16"/>
                <a:gd name="f183" fmla="val 9"/>
                <a:gd name="f184" fmla="val 8"/>
                <a:gd name="f185" fmla="val 13"/>
                <a:gd name="f186" fmla="val 6"/>
                <a:gd name="f187" fmla="val 327"/>
                <a:gd name="f188" fmla="val 2"/>
                <a:gd name="f189" fmla="val 318"/>
                <a:gd name="f190" fmla="val 307"/>
                <a:gd name="f191" fmla="val 298"/>
                <a:gd name="f192" fmla="val 5"/>
                <a:gd name="f193" fmla="val 286"/>
                <a:gd name="f194" fmla="val 273"/>
                <a:gd name="f195" fmla="val 11"/>
                <a:gd name="f196" fmla="val 15"/>
                <a:gd name="f197" fmla="val 21"/>
                <a:gd name="f198" fmla="val 246"/>
                <a:gd name="f199" fmla="val 239"/>
                <a:gd name="f200" fmla="val 31"/>
                <a:gd name="f201" fmla="val 234"/>
                <a:gd name="f202" fmla="val 37"/>
                <a:gd name="f203" fmla="val 230"/>
                <a:gd name="f204" fmla="val 39"/>
                <a:gd name="f205" fmla="val 223"/>
                <a:gd name="f206" fmla="val 221"/>
                <a:gd name="f207" fmla="val 40"/>
                <a:gd name="f208" fmla="val 47"/>
                <a:gd name="f209" fmla="val 228"/>
                <a:gd name="f210" fmla="val 50"/>
                <a:gd name="f211" fmla="val 236"/>
                <a:gd name="f212" fmla="val 238"/>
                <a:gd name="f213" fmla="val 242"/>
                <a:gd name="f214" fmla="val 249"/>
                <a:gd name="f215" fmla="val 256"/>
                <a:gd name="f216" fmla="val 28"/>
                <a:gd name="f217" fmla="val 260"/>
                <a:gd name="f218" fmla="val 26"/>
                <a:gd name="f219" fmla="val 264"/>
                <a:gd name="f220" fmla="val 23"/>
                <a:gd name="f221" fmla="val 268"/>
                <a:gd name="f222" fmla="val 19"/>
                <a:gd name="f223" fmla="val 275"/>
                <a:gd name="f224" fmla="val 18"/>
                <a:gd name="f225" fmla="val 282"/>
                <a:gd name="f226" fmla="val 289"/>
                <a:gd name="f227" fmla="val 14"/>
                <a:gd name="f228" fmla="val 294"/>
                <a:gd name="f229" fmla="val 17"/>
                <a:gd name="f230" fmla="val 20"/>
                <a:gd name="f231" fmla="val 324"/>
                <a:gd name="f232" fmla="val 24"/>
                <a:gd name="f233" fmla="val 296"/>
                <a:gd name="f234" fmla="val 29"/>
                <a:gd name="f235" fmla="val 284"/>
                <a:gd name="f236" fmla="val 280"/>
                <a:gd name="f237" fmla="val 276"/>
                <a:gd name="f238" fmla="val 271"/>
                <a:gd name="f239" fmla="val 262"/>
                <a:gd name="f240" fmla="val 257"/>
                <a:gd name="f241" fmla="val 42"/>
                <a:gd name="f242" fmla="val 266"/>
                <a:gd name="f243" fmla="val 45"/>
                <a:gd name="f244" fmla="val 49"/>
                <a:gd name="f245" fmla="val 58"/>
                <a:gd name="f246" fmla="val 65"/>
                <a:gd name="f247" fmla="val 245"/>
                <a:gd name="f248" fmla="val 69"/>
                <a:gd name="f249" fmla="val 240"/>
                <a:gd name="f250" fmla="val 241"/>
                <a:gd name="f251" fmla="val 82"/>
                <a:gd name="f252" fmla="val 109"/>
                <a:gd name="f253" fmla="val 244"/>
                <a:gd name="f254" fmla="val 235"/>
                <a:gd name="f255" fmla="val 233"/>
                <a:gd name="f256" fmla="val 232"/>
                <a:gd name="f257" fmla="val 225"/>
                <a:gd name="f258" fmla="val 220"/>
                <a:gd name="f259" fmla="val 84"/>
                <a:gd name="f260" fmla="val 208"/>
                <a:gd name="f261" fmla="val 192"/>
                <a:gd name="f262" fmla="val 174"/>
                <a:gd name="f263" fmla="val 72"/>
                <a:gd name="f264" fmla="val 77"/>
                <a:gd name="f265" fmla="val 85"/>
                <a:gd name="f266" fmla="val 107"/>
                <a:gd name="f267" fmla="val 55"/>
                <a:gd name="f268" fmla="val 57"/>
                <a:gd name="f269" fmla="val 96"/>
                <a:gd name="f270" fmla="val 43"/>
                <a:gd name="f271" fmla="val 90"/>
                <a:gd name="f272" fmla="val 36"/>
                <a:gd name="f273" fmla="val 88"/>
                <a:gd name="f274" fmla="val 10"/>
                <a:gd name="f275" fmla="val 7"/>
                <a:gd name="f276" fmla="val 76"/>
                <a:gd name="f277" fmla="val 4"/>
                <a:gd name="f278" fmla="val 98"/>
                <a:gd name="f279" fmla="val 114"/>
                <a:gd name="f280" fmla="val 131"/>
                <a:gd name="f281" fmla="val 136"/>
                <a:gd name="f282" fmla="val 159"/>
                <a:gd name="f283" fmla="val 161"/>
                <a:gd name="f284" fmla="val 160"/>
                <a:gd name="f285" fmla="val 56"/>
                <a:gd name="f286" fmla="val 59"/>
                <a:gd name="f287" fmla="val 87"/>
                <a:gd name="f288" fmla="val 126"/>
                <a:gd name="f289" fmla="val 127"/>
                <a:gd name="f290" fmla="val 147"/>
                <a:gd name="f291" fmla="val 183"/>
                <a:gd name="f292" fmla="val 196"/>
                <a:gd name="f293" fmla="val 200"/>
                <a:gd name="f294" fmla="val 203"/>
                <a:gd name="f295" fmla="val 206"/>
                <a:gd name="f296" fmla="val 194"/>
                <a:gd name="f297" fmla="val 188"/>
                <a:gd name="f298" fmla="val 177"/>
                <a:gd name="f299" fmla="val 124"/>
                <a:gd name="f300" fmla="val 173"/>
                <a:gd name="f301" fmla="val 184"/>
                <a:gd name="f302" fmla="val 195"/>
                <a:gd name="f303" fmla="val 193"/>
                <a:gd name="f304" fmla="val 198"/>
                <a:gd name="f305" fmla="val 141"/>
                <a:gd name="f306" fmla="val 201"/>
                <a:gd name="f307" fmla="val 205"/>
                <a:gd name="f308" fmla="val 210"/>
                <a:gd name="f309" fmla="val 215"/>
                <a:gd name="f310" fmla="val 189"/>
                <a:gd name="f311" fmla="val 185"/>
                <a:gd name="f312" fmla="val 181"/>
                <a:gd name="f313" fmla="val 179"/>
                <a:gd name="f314" fmla="val 176"/>
                <a:gd name="f315" fmla="val 151"/>
                <a:gd name="f316" fmla="val 178"/>
                <a:gd name="f317" fmla="val 197"/>
                <a:gd name="f318" fmla="val 175"/>
                <a:gd name="f319" fmla="val 270"/>
                <a:gd name="f320" fmla="val 287"/>
                <a:gd name="f321" fmla="val 301"/>
                <a:gd name="f322" fmla="val 315"/>
                <a:gd name="f323" fmla="val 182"/>
                <a:gd name="f324" fmla="val 199"/>
                <a:gd name="f325" fmla="val 191"/>
                <a:gd name="f326" fmla="val 272"/>
                <a:gd name="f327" fmla="val 186"/>
                <a:gd name="f328" fmla="val 269"/>
                <a:gd name="f329" fmla="val 217"/>
                <a:gd name="f330" fmla="val 172"/>
                <a:gd name="f331" fmla="val 187"/>
                <a:gd name="f332" fmla="val 190"/>
                <a:gd name="f333" fmla="val 216"/>
                <a:gd name="f334" fmla="val 243"/>
                <a:gd name="f335" fmla="val 219"/>
                <a:gd name="f336" fmla="val 202"/>
                <a:gd name="f337" fmla="val 204"/>
                <a:gd name="f338" fmla="val 207"/>
                <a:gd name="f339" fmla="val 211"/>
                <a:gd name="f340" fmla="val 209"/>
                <a:gd name="f341" fmla="val 214"/>
                <a:gd name="f342" fmla="val 115"/>
                <a:gd name="f343" fmla="val 213"/>
                <a:gd name="f344" fmla="val 218"/>
                <a:gd name="f345" fmla="val 222"/>
                <a:gd name="f346" fmla="val 224"/>
                <a:gd name="f347" fmla="val 237"/>
                <a:gd name="f348" fmla="val 229"/>
                <a:gd name="f349" fmla="val 73"/>
                <a:gd name="f350" fmla="val 251"/>
                <a:gd name="f351" fmla="val 263"/>
                <a:gd name="f352" fmla="val 265"/>
                <a:gd name="f353" fmla="val 292"/>
                <a:gd name="f354" fmla="val 332"/>
                <a:gd name="f355" fmla="val 338"/>
                <a:gd name="f356" fmla="val 344"/>
                <a:gd name="f357" fmla="val 333"/>
                <a:gd name="f358" fmla="val 336"/>
                <a:gd name="f359" fmla="val 323"/>
                <a:gd name="f360" fmla="val 212"/>
                <a:gd name="f361" fmla="val 319"/>
                <a:gd name="f362" fmla="val 309"/>
                <a:gd name="f363" fmla="val 306"/>
                <a:gd name="f364" fmla="val 304"/>
                <a:gd name="f365" fmla="val 283"/>
                <a:gd name="f366" fmla="val 278"/>
                <a:gd name="f367" fmla="val 277"/>
                <a:gd name="f368" fmla="val 279"/>
                <a:gd name="f369" fmla="val 285"/>
                <a:gd name="f370" fmla="val 310"/>
                <a:gd name="f371" fmla="val 231"/>
                <a:gd name="f372" fmla="val 227"/>
                <a:gd name="f373" fmla="val 226"/>
                <a:gd name="f374" fmla="val 250"/>
                <a:gd name="f375" fmla="val 255"/>
                <a:gd name="f376" fmla="val 252"/>
                <a:gd name="f377" fmla="val 259"/>
                <a:gd name="f378" fmla="val 314"/>
                <a:gd name="f379" fmla="val 258"/>
                <a:gd name="f380" fmla="val 350"/>
                <a:gd name="f381" fmla="val 345"/>
                <a:gd name="f382" fmla="val 300"/>
                <a:gd name="f383" fmla="val 288"/>
                <a:gd name="f384" fmla="val 295"/>
                <a:gd name="f385" fmla="val 293"/>
                <a:gd name="f386" fmla="val 291"/>
                <a:gd name="f387" fmla="val 346"/>
                <a:gd name="f388" fmla="val 352"/>
                <a:gd name="f389" fmla="val 358"/>
                <a:gd name="f390" fmla="val 363"/>
                <a:gd name="f391" fmla="val 364"/>
                <a:gd name="f392" fmla="val 362"/>
                <a:gd name="f393" fmla="val 356"/>
                <a:gd name="f394" fmla="val 353"/>
                <a:gd name="f395" fmla="val 305"/>
                <a:gd name="f396" fmla="val 254"/>
                <a:gd name="f397" fmla="val 395"/>
                <a:gd name="f398" fmla="val 355"/>
                <a:gd name="f399" fmla="val 418"/>
                <a:gd name="f400" fmla="val 420"/>
                <a:gd name="f401" fmla="val 422"/>
                <a:gd name="f402" fmla="val 424"/>
                <a:gd name="f403" fmla="val 427"/>
                <a:gd name="f404" fmla="val 429"/>
                <a:gd name="f405" fmla="val 425"/>
                <a:gd name="f406" fmla="val 423"/>
                <a:gd name="f407" fmla="val 391"/>
                <a:gd name="f408" fmla="val 401"/>
                <a:gd name="f409" fmla="val 410"/>
                <a:gd name="f410" fmla="val 419"/>
                <a:gd name="f411" fmla="val 421"/>
                <a:gd name="f412" fmla="val 409"/>
                <a:gd name="f413" fmla="val 412"/>
                <a:gd name="f414" fmla="val 247"/>
                <a:gd name="f415" fmla="val 411"/>
                <a:gd name="f416" fmla="val 408"/>
                <a:gd name="f417" fmla="+- 0 0 -90"/>
                <a:gd name="f418" fmla="*/ f4 1 351"/>
                <a:gd name="f419" fmla="*/ f5 1 430"/>
                <a:gd name="f420" fmla="val f6"/>
                <a:gd name="f421" fmla="val f7"/>
                <a:gd name="f422" fmla="val f8"/>
                <a:gd name="f423" fmla="*/ f417 f0 1"/>
                <a:gd name="f424" fmla="+- f422 0 f420"/>
                <a:gd name="f425" fmla="+- f421 0 f420"/>
                <a:gd name="f426" fmla="*/ f423 1 f3"/>
                <a:gd name="f427" fmla="*/ f425 1 351"/>
                <a:gd name="f428" fmla="*/ f424 1 430"/>
                <a:gd name="f429" fmla="*/ 101 f425 1"/>
                <a:gd name="f430" fmla="*/ 343 f424 1"/>
                <a:gd name="f431" fmla="*/ 79 f425 1"/>
                <a:gd name="f432" fmla="*/ 335 f424 1"/>
                <a:gd name="f433" fmla="*/ 38 f425 1"/>
                <a:gd name="f434" fmla="*/ 321 f424 1"/>
                <a:gd name="f435" fmla="*/ 53 f425 1"/>
                <a:gd name="f436" fmla="*/ 370 f424 1"/>
                <a:gd name="f437" fmla="*/ 108 f425 1"/>
                <a:gd name="f438" fmla="*/ 376 f424 1"/>
                <a:gd name="f439" fmla="*/ 144 f425 1"/>
                <a:gd name="f440" fmla="*/ 392 f424 1"/>
                <a:gd name="f441" fmla="*/ 135 f425 1"/>
                <a:gd name="f442" fmla="*/ 374 f424 1"/>
                <a:gd name="f443" fmla="*/ 122 f425 1"/>
                <a:gd name="f444" fmla="*/ 371 f424 1"/>
                <a:gd name="f445" fmla="*/ 168 f425 1"/>
                <a:gd name="f446" fmla="*/ 380 f424 1"/>
                <a:gd name="f447" fmla="*/ 137 f425 1"/>
                <a:gd name="f448" fmla="*/ 403 f424 1"/>
                <a:gd name="f449" fmla="*/ 51 f425 1"/>
                <a:gd name="f450" fmla="*/ 387 f424 1"/>
                <a:gd name="f451" fmla="*/ 2 f425 1"/>
                <a:gd name="f452" fmla="*/ 298 f424 1"/>
                <a:gd name="f453" fmla="*/ 50 f425 1"/>
                <a:gd name="f454" fmla="*/ 234 f424 1"/>
                <a:gd name="f455" fmla="*/ 16 f425 1"/>
                <a:gd name="f456" fmla="*/ 303 f424 1"/>
                <a:gd name="f457" fmla="*/ 31 f425 1"/>
                <a:gd name="f458" fmla="*/ 271 f424 1"/>
                <a:gd name="f459" fmla="*/ 74 f425 1"/>
                <a:gd name="f460" fmla="*/ 246 f424 1"/>
                <a:gd name="f461" fmla="*/ 105 f425 1"/>
                <a:gd name="f462" fmla="*/ 230 f424 1"/>
                <a:gd name="f463" fmla="*/ 96 f425 1"/>
                <a:gd name="f464" fmla="*/ 43 f424 1"/>
                <a:gd name="f465" fmla="*/ 10 f424 1"/>
                <a:gd name="f466" fmla="*/ 125 f425 1"/>
                <a:gd name="f467" fmla="*/ 153 f425 1"/>
                <a:gd name="f468" fmla="*/ 59 f424 1"/>
                <a:gd name="f469" fmla="*/ 107 f425 1"/>
                <a:gd name="f470" fmla="*/ 156 f424 1"/>
                <a:gd name="f471" fmla="*/ 128 f425 1"/>
                <a:gd name="f472" fmla="*/ 147 f424 1"/>
                <a:gd name="f473" fmla="*/ 138 f425 1"/>
                <a:gd name="f474" fmla="*/ 193 f424 1"/>
                <a:gd name="f475" fmla="*/ 147 f425 1"/>
                <a:gd name="f476" fmla="*/ 155 f425 1"/>
                <a:gd name="f477" fmla="*/ 143 f424 1"/>
                <a:gd name="f478" fmla="*/ 173 f425 1"/>
                <a:gd name="f479" fmla="*/ 165 f424 1"/>
                <a:gd name="f480" fmla="*/ 199 f425 1"/>
                <a:gd name="f481" fmla="*/ 257 f424 1"/>
                <a:gd name="f482" fmla="*/ 177 f425 1"/>
                <a:gd name="f483" fmla="*/ 184 f424 1"/>
                <a:gd name="f484" fmla="*/ 187 f425 1"/>
                <a:gd name="f485" fmla="*/ 178 f424 1"/>
                <a:gd name="f486" fmla="*/ 201 f425 1"/>
                <a:gd name="f487" fmla="*/ 206 f424 1"/>
                <a:gd name="f488" fmla="*/ 208 f425 1"/>
                <a:gd name="f489" fmla="*/ 159 f424 1"/>
                <a:gd name="f490" fmla="*/ 191 f425 1"/>
                <a:gd name="f491" fmla="*/ 139 f424 1"/>
                <a:gd name="f492" fmla="*/ 198 f425 1"/>
                <a:gd name="f493" fmla="*/ 121 f424 1"/>
                <a:gd name="f494" fmla="*/ 235 f425 1"/>
                <a:gd name="f495" fmla="*/ 153 f424 1"/>
                <a:gd name="f496" fmla="*/ 202 f425 1"/>
                <a:gd name="f497" fmla="*/ 111 f424 1"/>
                <a:gd name="f498" fmla="*/ 207 f425 1"/>
                <a:gd name="f499" fmla="*/ 73 f424 1"/>
                <a:gd name="f500" fmla="*/ 261 f425 1"/>
                <a:gd name="f501" fmla="*/ 72 f424 1"/>
                <a:gd name="f502" fmla="*/ 338 f425 1"/>
                <a:gd name="f503" fmla="*/ 148 f424 1"/>
                <a:gd name="f504" fmla="*/ 330 f425 1"/>
                <a:gd name="f505" fmla="*/ 209 f424 1"/>
                <a:gd name="f506" fmla="*/ 319 f425 1"/>
                <a:gd name="f507" fmla="*/ 163 f424 1"/>
                <a:gd name="f508" fmla="*/ 278 f425 1"/>
                <a:gd name="f509" fmla="*/ 133 f424 1"/>
                <a:gd name="f510" fmla="*/ 303 f425 1"/>
                <a:gd name="f511" fmla="*/ 272 f425 1"/>
                <a:gd name="f512" fmla="*/ 196 f424 1"/>
                <a:gd name="f513" fmla="*/ 231 f424 1"/>
                <a:gd name="f514" fmla="*/ 318 f425 1"/>
                <a:gd name="f515" fmla="*/ 242 f424 1"/>
                <a:gd name="f516" fmla="*/ 267 f425 1"/>
                <a:gd name="f517" fmla="*/ 218 f424 1"/>
                <a:gd name="f518" fmla="*/ 256 f425 1"/>
                <a:gd name="f519" fmla="*/ 313 f424 1"/>
                <a:gd name="f520" fmla="*/ 266 f425 1"/>
                <a:gd name="f521" fmla="*/ 336 f424 1"/>
                <a:gd name="f522" fmla="*/ 265 f425 1"/>
                <a:gd name="f523" fmla="*/ 351 f424 1"/>
                <a:gd name="f524" fmla="*/ 288 f424 1"/>
                <a:gd name="f525" fmla="*/ 285 f425 1"/>
                <a:gd name="f526" fmla="*/ 358 f424 1"/>
                <a:gd name="f527" fmla="*/ 292 f425 1"/>
                <a:gd name="f528" fmla="*/ 266 f424 1"/>
                <a:gd name="f529" fmla="*/ 327 f425 1"/>
                <a:gd name="f530" fmla="*/ 282 f424 1"/>
                <a:gd name="f531" fmla="*/ 337 f425 1"/>
                <a:gd name="f532" fmla="*/ 311 f424 1"/>
                <a:gd name="f533" fmla="*/ 322 f425 1"/>
                <a:gd name="f534" fmla="*/ 424 f424 1"/>
                <a:gd name="f535" fmla="*/ 419 f424 1"/>
                <a:gd name="f536" fmla="*/ 247 f425 1"/>
                <a:gd name="f537" fmla="*/ 411 f424 1"/>
                <a:gd name="f538" fmla="*/ 212 f425 1"/>
                <a:gd name="f539" fmla="*/ 393 f424 1"/>
                <a:gd name="f540" fmla="*/ 183 f425 1"/>
                <a:gd name="f541" fmla="*/ 345 f424 1"/>
                <a:gd name="f542" fmla="*/ 156 f425 1"/>
                <a:gd name="f543" fmla="*/ 299 f424 1"/>
                <a:gd name="f544" fmla="+- f426 0 f1"/>
                <a:gd name="f545" fmla="*/ f429 1 351"/>
                <a:gd name="f546" fmla="*/ f430 1 430"/>
                <a:gd name="f547" fmla="*/ f431 1 351"/>
                <a:gd name="f548" fmla="*/ f432 1 430"/>
                <a:gd name="f549" fmla="*/ f433 1 351"/>
                <a:gd name="f550" fmla="*/ f434 1 430"/>
                <a:gd name="f551" fmla="*/ f435 1 351"/>
                <a:gd name="f552" fmla="*/ f436 1 430"/>
                <a:gd name="f553" fmla="*/ f437 1 351"/>
                <a:gd name="f554" fmla="*/ f438 1 430"/>
                <a:gd name="f555" fmla="*/ f439 1 351"/>
                <a:gd name="f556" fmla="*/ f440 1 430"/>
                <a:gd name="f557" fmla="*/ f441 1 351"/>
                <a:gd name="f558" fmla="*/ f442 1 430"/>
                <a:gd name="f559" fmla="*/ f443 1 351"/>
                <a:gd name="f560" fmla="*/ f444 1 430"/>
                <a:gd name="f561" fmla="*/ f445 1 351"/>
                <a:gd name="f562" fmla="*/ f446 1 430"/>
                <a:gd name="f563" fmla="*/ f447 1 351"/>
                <a:gd name="f564" fmla="*/ f448 1 430"/>
                <a:gd name="f565" fmla="*/ f449 1 351"/>
                <a:gd name="f566" fmla="*/ f450 1 430"/>
                <a:gd name="f567" fmla="*/ f451 1 351"/>
                <a:gd name="f568" fmla="*/ f452 1 430"/>
                <a:gd name="f569" fmla="*/ f453 1 351"/>
                <a:gd name="f570" fmla="*/ f454 1 430"/>
                <a:gd name="f571" fmla="*/ f455 1 351"/>
                <a:gd name="f572" fmla="*/ f456 1 430"/>
                <a:gd name="f573" fmla="*/ f457 1 351"/>
                <a:gd name="f574" fmla="*/ f458 1 430"/>
                <a:gd name="f575" fmla="*/ f459 1 351"/>
                <a:gd name="f576" fmla="*/ f460 1 430"/>
                <a:gd name="f577" fmla="*/ f461 1 351"/>
                <a:gd name="f578" fmla="*/ f462 1 430"/>
                <a:gd name="f579" fmla="*/ f463 1 351"/>
                <a:gd name="f580" fmla="*/ f464 1 430"/>
                <a:gd name="f581" fmla="*/ f465 1 430"/>
                <a:gd name="f582" fmla="*/ f466 1 351"/>
                <a:gd name="f583" fmla="*/ f467 1 351"/>
                <a:gd name="f584" fmla="*/ f468 1 430"/>
                <a:gd name="f585" fmla="*/ f469 1 351"/>
                <a:gd name="f586" fmla="*/ f470 1 430"/>
                <a:gd name="f587" fmla="*/ f471 1 351"/>
                <a:gd name="f588" fmla="*/ f472 1 430"/>
                <a:gd name="f589" fmla="*/ f473 1 351"/>
                <a:gd name="f590" fmla="*/ f474 1 430"/>
                <a:gd name="f591" fmla="*/ f475 1 351"/>
                <a:gd name="f592" fmla="*/ f476 1 351"/>
                <a:gd name="f593" fmla="*/ f477 1 430"/>
                <a:gd name="f594" fmla="*/ f478 1 351"/>
                <a:gd name="f595" fmla="*/ f479 1 430"/>
                <a:gd name="f596" fmla="*/ f480 1 351"/>
                <a:gd name="f597" fmla="*/ f481 1 430"/>
                <a:gd name="f598" fmla="*/ f482 1 351"/>
                <a:gd name="f599" fmla="*/ f483 1 430"/>
                <a:gd name="f600" fmla="*/ f484 1 351"/>
                <a:gd name="f601" fmla="*/ f485 1 430"/>
                <a:gd name="f602" fmla="*/ f486 1 351"/>
                <a:gd name="f603" fmla="*/ f487 1 430"/>
                <a:gd name="f604" fmla="*/ f488 1 351"/>
                <a:gd name="f605" fmla="*/ f489 1 430"/>
                <a:gd name="f606" fmla="*/ f490 1 351"/>
                <a:gd name="f607" fmla="*/ f491 1 430"/>
                <a:gd name="f608" fmla="*/ f492 1 351"/>
                <a:gd name="f609" fmla="*/ f493 1 430"/>
                <a:gd name="f610" fmla="*/ f494 1 351"/>
                <a:gd name="f611" fmla="*/ f495 1 430"/>
                <a:gd name="f612" fmla="*/ f496 1 351"/>
                <a:gd name="f613" fmla="*/ f497 1 430"/>
                <a:gd name="f614" fmla="*/ f498 1 351"/>
                <a:gd name="f615" fmla="*/ f499 1 430"/>
                <a:gd name="f616" fmla="*/ f500 1 351"/>
                <a:gd name="f617" fmla="*/ f501 1 430"/>
                <a:gd name="f618" fmla="*/ f502 1 351"/>
                <a:gd name="f619" fmla="*/ f503 1 430"/>
                <a:gd name="f620" fmla="*/ f504 1 351"/>
                <a:gd name="f621" fmla="*/ f505 1 430"/>
                <a:gd name="f622" fmla="*/ f506 1 351"/>
                <a:gd name="f623" fmla="*/ f507 1 430"/>
                <a:gd name="f624" fmla="*/ f508 1 351"/>
                <a:gd name="f625" fmla="*/ f509 1 430"/>
                <a:gd name="f626" fmla="*/ f510 1 351"/>
                <a:gd name="f627" fmla="*/ f511 1 351"/>
                <a:gd name="f628" fmla="*/ f512 1 430"/>
                <a:gd name="f629" fmla="*/ f513 1 430"/>
                <a:gd name="f630" fmla="*/ f514 1 351"/>
                <a:gd name="f631" fmla="*/ f515 1 430"/>
                <a:gd name="f632" fmla="*/ f516 1 351"/>
                <a:gd name="f633" fmla="*/ f517 1 430"/>
                <a:gd name="f634" fmla="*/ f518 1 351"/>
                <a:gd name="f635" fmla="*/ f519 1 430"/>
                <a:gd name="f636" fmla="*/ f520 1 351"/>
                <a:gd name="f637" fmla="*/ f521 1 430"/>
                <a:gd name="f638" fmla="*/ f522 1 351"/>
                <a:gd name="f639" fmla="*/ f523 1 430"/>
                <a:gd name="f640" fmla="*/ f524 1 430"/>
                <a:gd name="f641" fmla="*/ f525 1 351"/>
                <a:gd name="f642" fmla="*/ f526 1 430"/>
                <a:gd name="f643" fmla="*/ f527 1 351"/>
                <a:gd name="f644" fmla="*/ f528 1 430"/>
                <a:gd name="f645" fmla="*/ f529 1 351"/>
                <a:gd name="f646" fmla="*/ f530 1 430"/>
                <a:gd name="f647" fmla="*/ f531 1 351"/>
                <a:gd name="f648" fmla="*/ f532 1 430"/>
                <a:gd name="f649" fmla="*/ f533 1 351"/>
                <a:gd name="f650" fmla="*/ f534 1 430"/>
                <a:gd name="f651" fmla="*/ f535 1 430"/>
                <a:gd name="f652" fmla="*/ f536 1 351"/>
                <a:gd name="f653" fmla="*/ f537 1 430"/>
                <a:gd name="f654" fmla="*/ f538 1 351"/>
                <a:gd name="f655" fmla="*/ f539 1 430"/>
                <a:gd name="f656" fmla="*/ f540 1 351"/>
                <a:gd name="f657" fmla="*/ f541 1 430"/>
                <a:gd name="f658" fmla="*/ f542 1 351"/>
                <a:gd name="f659" fmla="*/ f543 1 430"/>
                <a:gd name="f660" fmla="*/ 0 1 f427"/>
                <a:gd name="f661" fmla="*/ f421 1 f427"/>
                <a:gd name="f662" fmla="*/ 0 1 f428"/>
                <a:gd name="f663" fmla="*/ f422 1 f428"/>
                <a:gd name="f664" fmla="*/ f545 1 f427"/>
                <a:gd name="f665" fmla="*/ f546 1 f428"/>
                <a:gd name="f666" fmla="*/ f547 1 f427"/>
                <a:gd name="f667" fmla="*/ f548 1 f428"/>
                <a:gd name="f668" fmla="*/ f549 1 f427"/>
                <a:gd name="f669" fmla="*/ f550 1 f428"/>
                <a:gd name="f670" fmla="*/ f551 1 f427"/>
                <a:gd name="f671" fmla="*/ f552 1 f428"/>
                <a:gd name="f672" fmla="*/ f553 1 f427"/>
                <a:gd name="f673" fmla="*/ f554 1 f428"/>
                <a:gd name="f674" fmla="*/ f555 1 f427"/>
                <a:gd name="f675" fmla="*/ f556 1 f428"/>
                <a:gd name="f676" fmla="*/ f557 1 f427"/>
                <a:gd name="f677" fmla="*/ f558 1 f428"/>
                <a:gd name="f678" fmla="*/ f559 1 f427"/>
                <a:gd name="f679" fmla="*/ f560 1 f428"/>
                <a:gd name="f680" fmla="*/ f561 1 f427"/>
                <a:gd name="f681" fmla="*/ f562 1 f428"/>
                <a:gd name="f682" fmla="*/ f563 1 f427"/>
                <a:gd name="f683" fmla="*/ f564 1 f428"/>
                <a:gd name="f684" fmla="*/ f565 1 f427"/>
                <a:gd name="f685" fmla="*/ f566 1 f428"/>
                <a:gd name="f686" fmla="*/ f567 1 f427"/>
                <a:gd name="f687" fmla="*/ f568 1 f428"/>
                <a:gd name="f688" fmla="*/ f569 1 f427"/>
                <a:gd name="f689" fmla="*/ f570 1 f428"/>
                <a:gd name="f690" fmla="*/ f571 1 f427"/>
                <a:gd name="f691" fmla="*/ f572 1 f428"/>
                <a:gd name="f692" fmla="*/ f573 1 f427"/>
                <a:gd name="f693" fmla="*/ f574 1 f428"/>
                <a:gd name="f694" fmla="*/ f575 1 f427"/>
                <a:gd name="f695" fmla="*/ f576 1 f428"/>
                <a:gd name="f696" fmla="*/ f577 1 f427"/>
                <a:gd name="f697" fmla="*/ f578 1 f428"/>
                <a:gd name="f698" fmla="*/ f579 1 f427"/>
                <a:gd name="f699" fmla="*/ f580 1 f428"/>
                <a:gd name="f700" fmla="*/ f581 1 f428"/>
                <a:gd name="f701" fmla="*/ f582 1 f427"/>
                <a:gd name="f702" fmla="*/ f583 1 f427"/>
                <a:gd name="f703" fmla="*/ f584 1 f428"/>
                <a:gd name="f704" fmla="*/ f585 1 f427"/>
                <a:gd name="f705" fmla="*/ f586 1 f428"/>
                <a:gd name="f706" fmla="*/ f587 1 f427"/>
                <a:gd name="f707" fmla="*/ f588 1 f428"/>
                <a:gd name="f708" fmla="*/ f589 1 f427"/>
                <a:gd name="f709" fmla="*/ f590 1 f428"/>
                <a:gd name="f710" fmla="*/ f591 1 f427"/>
                <a:gd name="f711" fmla="*/ f592 1 f427"/>
                <a:gd name="f712" fmla="*/ f593 1 f428"/>
                <a:gd name="f713" fmla="*/ f594 1 f427"/>
                <a:gd name="f714" fmla="*/ f595 1 f428"/>
                <a:gd name="f715" fmla="*/ f596 1 f427"/>
                <a:gd name="f716" fmla="*/ f597 1 f428"/>
                <a:gd name="f717" fmla="*/ f598 1 f427"/>
                <a:gd name="f718" fmla="*/ f599 1 f428"/>
                <a:gd name="f719" fmla="*/ f600 1 f427"/>
                <a:gd name="f720" fmla="*/ f601 1 f428"/>
                <a:gd name="f721" fmla="*/ f602 1 f427"/>
                <a:gd name="f722" fmla="*/ f603 1 f428"/>
                <a:gd name="f723" fmla="*/ f604 1 f427"/>
                <a:gd name="f724" fmla="*/ f605 1 f428"/>
                <a:gd name="f725" fmla="*/ f606 1 f427"/>
                <a:gd name="f726" fmla="*/ f607 1 f428"/>
                <a:gd name="f727" fmla="*/ f608 1 f427"/>
                <a:gd name="f728" fmla="*/ f609 1 f428"/>
                <a:gd name="f729" fmla="*/ f610 1 f427"/>
                <a:gd name="f730" fmla="*/ f611 1 f428"/>
                <a:gd name="f731" fmla="*/ f612 1 f427"/>
                <a:gd name="f732" fmla="*/ f613 1 f428"/>
                <a:gd name="f733" fmla="*/ f614 1 f427"/>
                <a:gd name="f734" fmla="*/ f615 1 f428"/>
                <a:gd name="f735" fmla="*/ f616 1 f427"/>
                <a:gd name="f736" fmla="*/ f617 1 f428"/>
                <a:gd name="f737" fmla="*/ f618 1 f427"/>
                <a:gd name="f738" fmla="*/ f619 1 f428"/>
                <a:gd name="f739" fmla="*/ f620 1 f427"/>
                <a:gd name="f740" fmla="*/ f621 1 f428"/>
                <a:gd name="f741" fmla="*/ f622 1 f427"/>
                <a:gd name="f742" fmla="*/ f623 1 f428"/>
                <a:gd name="f743" fmla="*/ f624 1 f427"/>
                <a:gd name="f744" fmla="*/ f625 1 f428"/>
                <a:gd name="f745" fmla="*/ f626 1 f427"/>
                <a:gd name="f746" fmla="*/ f627 1 f427"/>
                <a:gd name="f747" fmla="*/ f628 1 f428"/>
                <a:gd name="f748" fmla="*/ f629 1 f428"/>
                <a:gd name="f749" fmla="*/ f630 1 f427"/>
                <a:gd name="f750" fmla="*/ f631 1 f428"/>
                <a:gd name="f751" fmla="*/ f632 1 f427"/>
                <a:gd name="f752" fmla="*/ f633 1 f428"/>
                <a:gd name="f753" fmla="*/ f634 1 f427"/>
                <a:gd name="f754" fmla="*/ f635 1 f428"/>
                <a:gd name="f755" fmla="*/ f636 1 f427"/>
                <a:gd name="f756" fmla="*/ f637 1 f428"/>
                <a:gd name="f757" fmla="*/ f638 1 f427"/>
                <a:gd name="f758" fmla="*/ f639 1 f428"/>
                <a:gd name="f759" fmla="*/ f640 1 f428"/>
                <a:gd name="f760" fmla="*/ f641 1 f427"/>
                <a:gd name="f761" fmla="*/ f642 1 f428"/>
                <a:gd name="f762" fmla="*/ f643 1 f427"/>
                <a:gd name="f763" fmla="*/ f644 1 f428"/>
                <a:gd name="f764" fmla="*/ f645 1 f427"/>
                <a:gd name="f765" fmla="*/ f646 1 f428"/>
                <a:gd name="f766" fmla="*/ f647 1 f427"/>
                <a:gd name="f767" fmla="*/ f648 1 f428"/>
                <a:gd name="f768" fmla="*/ f649 1 f427"/>
                <a:gd name="f769" fmla="*/ f650 1 f428"/>
                <a:gd name="f770" fmla="*/ f651 1 f428"/>
                <a:gd name="f771" fmla="*/ f652 1 f427"/>
                <a:gd name="f772" fmla="*/ f653 1 f428"/>
                <a:gd name="f773" fmla="*/ f654 1 f427"/>
                <a:gd name="f774" fmla="*/ f655 1 f428"/>
                <a:gd name="f775" fmla="*/ f656 1 f427"/>
                <a:gd name="f776" fmla="*/ f657 1 f428"/>
                <a:gd name="f777" fmla="*/ f658 1 f427"/>
                <a:gd name="f778" fmla="*/ f659 1 f428"/>
                <a:gd name="f779" fmla="*/ f660 f418 1"/>
                <a:gd name="f780" fmla="*/ f661 f418 1"/>
                <a:gd name="f781" fmla="*/ f663 f419 1"/>
                <a:gd name="f782" fmla="*/ f662 f419 1"/>
                <a:gd name="f783" fmla="*/ f664 f418 1"/>
                <a:gd name="f784" fmla="*/ f665 f419 1"/>
                <a:gd name="f785" fmla="*/ f666 f418 1"/>
                <a:gd name="f786" fmla="*/ f667 f419 1"/>
                <a:gd name="f787" fmla="*/ f668 f418 1"/>
                <a:gd name="f788" fmla="*/ f669 f419 1"/>
                <a:gd name="f789" fmla="*/ f670 f418 1"/>
                <a:gd name="f790" fmla="*/ f671 f419 1"/>
                <a:gd name="f791" fmla="*/ f672 f418 1"/>
                <a:gd name="f792" fmla="*/ f673 f419 1"/>
                <a:gd name="f793" fmla="*/ f674 f418 1"/>
                <a:gd name="f794" fmla="*/ f675 f419 1"/>
                <a:gd name="f795" fmla="*/ f676 f418 1"/>
                <a:gd name="f796" fmla="*/ f677 f419 1"/>
                <a:gd name="f797" fmla="*/ f678 f418 1"/>
                <a:gd name="f798" fmla="*/ f679 f419 1"/>
                <a:gd name="f799" fmla="*/ f680 f418 1"/>
                <a:gd name="f800" fmla="*/ f681 f419 1"/>
                <a:gd name="f801" fmla="*/ f682 f418 1"/>
                <a:gd name="f802" fmla="*/ f683 f419 1"/>
                <a:gd name="f803" fmla="*/ f684 f418 1"/>
                <a:gd name="f804" fmla="*/ f685 f419 1"/>
                <a:gd name="f805" fmla="*/ f686 f418 1"/>
                <a:gd name="f806" fmla="*/ f687 f419 1"/>
                <a:gd name="f807" fmla="*/ f688 f418 1"/>
                <a:gd name="f808" fmla="*/ f689 f419 1"/>
                <a:gd name="f809" fmla="*/ f690 f418 1"/>
                <a:gd name="f810" fmla="*/ f691 f419 1"/>
                <a:gd name="f811" fmla="*/ f692 f418 1"/>
                <a:gd name="f812" fmla="*/ f693 f419 1"/>
                <a:gd name="f813" fmla="*/ f694 f418 1"/>
                <a:gd name="f814" fmla="*/ f695 f419 1"/>
                <a:gd name="f815" fmla="*/ f696 f418 1"/>
                <a:gd name="f816" fmla="*/ f697 f419 1"/>
                <a:gd name="f817" fmla="*/ f698 f418 1"/>
                <a:gd name="f818" fmla="*/ f699 f419 1"/>
                <a:gd name="f819" fmla="*/ f700 f419 1"/>
                <a:gd name="f820" fmla="*/ f701 f418 1"/>
                <a:gd name="f821" fmla="*/ f702 f418 1"/>
                <a:gd name="f822" fmla="*/ f703 f419 1"/>
                <a:gd name="f823" fmla="*/ f704 f418 1"/>
                <a:gd name="f824" fmla="*/ f705 f419 1"/>
                <a:gd name="f825" fmla="*/ f706 f418 1"/>
                <a:gd name="f826" fmla="*/ f707 f419 1"/>
                <a:gd name="f827" fmla="*/ f708 f418 1"/>
                <a:gd name="f828" fmla="*/ f709 f419 1"/>
                <a:gd name="f829" fmla="*/ f710 f418 1"/>
                <a:gd name="f830" fmla="*/ f711 f418 1"/>
                <a:gd name="f831" fmla="*/ f712 f419 1"/>
                <a:gd name="f832" fmla="*/ f713 f418 1"/>
                <a:gd name="f833" fmla="*/ f714 f419 1"/>
                <a:gd name="f834" fmla="*/ f715 f418 1"/>
                <a:gd name="f835" fmla="*/ f716 f419 1"/>
                <a:gd name="f836" fmla="*/ f717 f418 1"/>
                <a:gd name="f837" fmla="*/ f718 f419 1"/>
                <a:gd name="f838" fmla="*/ f719 f418 1"/>
                <a:gd name="f839" fmla="*/ f720 f419 1"/>
                <a:gd name="f840" fmla="*/ f721 f418 1"/>
                <a:gd name="f841" fmla="*/ f722 f419 1"/>
                <a:gd name="f842" fmla="*/ f723 f418 1"/>
                <a:gd name="f843" fmla="*/ f724 f419 1"/>
                <a:gd name="f844" fmla="*/ f725 f418 1"/>
                <a:gd name="f845" fmla="*/ f726 f419 1"/>
                <a:gd name="f846" fmla="*/ f727 f418 1"/>
                <a:gd name="f847" fmla="*/ f728 f419 1"/>
                <a:gd name="f848" fmla="*/ f729 f418 1"/>
                <a:gd name="f849" fmla="*/ f730 f419 1"/>
                <a:gd name="f850" fmla="*/ f731 f418 1"/>
                <a:gd name="f851" fmla="*/ f732 f419 1"/>
                <a:gd name="f852" fmla="*/ f733 f418 1"/>
                <a:gd name="f853" fmla="*/ f734 f419 1"/>
                <a:gd name="f854" fmla="*/ f735 f418 1"/>
                <a:gd name="f855" fmla="*/ f736 f419 1"/>
                <a:gd name="f856" fmla="*/ f737 f418 1"/>
                <a:gd name="f857" fmla="*/ f738 f419 1"/>
                <a:gd name="f858" fmla="*/ f739 f418 1"/>
                <a:gd name="f859" fmla="*/ f740 f419 1"/>
                <a:gd name="f860" fmla="*/ f741 f418 1"/>
                <a:gd name="f861" fmla="*/ f742 f419 1"/>
                <a:gd name="f862" fmla="*/ f743 f418 1"/>
                <a:gd name="f863" fmla="*/ f744 f419 1"/>
                <a:gd name="f864" fmla="*/ f745 f418 1"/>
                <a:gd name="f865" fmla="*/ f746 f418 1"/>
                <a:gd name="f866" fmla="*/ f747 f419 1"/>
                <a:gd name="f867" fmla="*/ f748 f419 1"/>
                <a:gd name="f868" fmla="*/ f749 f418 1"/>
                <a:gd name="f869" fmla="*/ f750 f419 1"/>
                <a:gd name="f870" fmla="*/ f751 f418 1"/>
                <a:gd name="f871" fmla="*/ f752 f419 1"/>
                <a:gd name="f872" fmla="*/ f753 f418 1"/>
                <a:gd name="f873" fmla="*/ f754 f419 1"/>
                <a:gd name="f874" fmla="*/ f755 f418 1"/>
                <a:gd name="f875" fmla="*/ f756 f419 1"/>
                <a:gd name="f876" fmla="*/ f757 f418 1"/>
                <a:gd name="f877" fmla="*/ f758 f419 1"/>
                <a:gd name="f878" fmla="*/ f759 f419 1"/>
                <a:gd name="f879" fmla="*/ f760 f418 1"/>
                <a:gd name="f880" fmla="*/ f761 f419 1"/>
                <a:gd name="f881" fmla="*/ f762 f418 1"/>
                <a:gd name="f882" fmla="*/ f763 f419 1"/>
                <a:gd name="f883" fmla="*/ f764 f418 1"/>
                <a:gd name="f884" fmla="*/ f765 f419 1"/>
                <a:gd name="f885" fmla="*/ f766 f418 1"/>
                <a:gd name="f886" fmla="*/ f767 f419 1"/>
                <a:gd name="f887" fmla="*/ f768 f418 1"/>
                <a:gd name="f888" fmla="*/ f769 f419 1"/>
                <a:gd name="f889" fmla="*/ f770 f419 1"/>
                <a:gd name="f890" fmla="*/ f771 f418 1"/>
                <a:gd name="f891" fmla="*/ f772 f419 1"/>
                <a:gd name="f892" fmla="*/ f773 f418 1"/>
                <a:gd name="f893" fmla="*/ f774 f419 1"/>
                <a:gd name="f894" fmla="*/ f775 f418 1"/>
                <a:gd name="f895" fmla="*/ f776 f419 1"/>
                <a:gd name="f896" fmla="*/ f777 f418 1"/>
                <a:gd name="f897" fmla="*/ f778 f4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44">
                  <a:pos x="f783" y="f784"/>
                </a:cxn>
                <a:cxn ang="f544">
                  <a:pos x="f785" y="f786"/>
                </a:cxn>
                <a:cxn ang="f544">
                  <a:pos x="f787" y="f788"/>
                </a:cxn>
                <a:cxn ang="f544">
                  <a:pos x="f789" y="f790"/>
                </a:cxn>
                <a:cxn ang="f544">
                  <a:pos x="f791" y="f792"/>
                </a:cxn>
                <a:cxn ang="f544">
                  <a:pos x="f793" y="f794"/>
                </a:cxn>
                <a:cxn ang="f544">
                  <a:pos x="f795" y="f796"/>
                </a:cxn>
                <a:cxn ang="f544">
                  <a:pos x="f797" y="f798"/>
                </a:cxn>
                <a:cxn ang="f544">
                  <a:pos x="f799" y="f800"/>
                </a:cxn>
                <a:cxn ang="f544">
                  <a:pos x="f801" y="f802"/>
                </a:cxn>
                <a:cxn ang="f544">
                  <a:pos x="f803" y="f804"/>
                </a:cxn>
                <a:cxn ang="f544">
                  <a:pos x="f805" y="f806"/>
                </a:cxn>
                <a:cxn ang="f544">
                  <a:pos x="f807" y="f808"/>
                </a:cxn>
                <a:cxn ang="f544">
                  <a:pos x="f809" y="f810"/>
                </a:cxn>
                <a:cxn ang="f544">
                  <a:pos x="f811" y="f812"/>
                </a:cxn>
                <a:cxn ang="f544">
                  <a:pos x="f813" y="f814"/>
                </a:cxn>
                <a:cxn ang="f544">
                  <a:pos x="f815" y="f816"/>
                </a:cxn>
                <a:cxn ang="f544">
                  <a:pos x="f817" y="f818"/>
                </a:cxn>
                <a:cxn ang="f544">
                  <a:pos x="f785" y="f819"/>
                </a:cxn>
                <a:cxn ang="f544">
                  <a:pos x="f820" y="f818"/>
                </a:cxn>
                <a:cxn ang="f544">
                  <a:pos x="f821" y="f822"/>
                </a:cxn>
                <a:cxn ang="f544">
                  <a:pos x="f823" y="f824"/>
                </a:cxn>
                <a:cxn ang="f544">
                  <a:pos x="f825" y="f826"/>
                </a:cxn>
                <a:cxn ang="f544">
                  <a:pos x="f827" y="f828"/>
                </a:cxn>
                <a:cxn ang="f544">
                  <a:pos x="f829" y="f828"/>
                </a:cxn>
                <a:cxn ang="f544">
                  <a:pos x="f830" y="f831"/>
                </a:cxn>
                <a:cxn ang="f544">
                  <a:pos x="f832" y="f833"/>
                </a:cxn>
                <a:cxn ang="f544">
                  <a:pos x="f834" y="f835"/>
                </a:cxn>
                <a:cxn ang="f544">
                  <a:pos x="f836" y="f837"/>
                </a:cxn>
                <a:cxn ang="f544">
                  <a:pos x="f838" y="f839"/>
                </a:cxn>
                <a:cxn ang="f544">
                  <a:pos x="f840" y="f841"/>
                </a:cxn>
                <a:cxn ang="f544">
                  <a:pos x="f842" y="f843"/>
                </a:cxn>
                <a:cxn ang="f544">
                  <a:pos x="f844" y="f845"/>
                </a:cxn>
                <a:cxn ang="f544">
                  <a:pos x="f846" y="f847"/>
                </a:cxn>
                <a:cxn ang="f544">
                  <a:pos x="f848" y="f849"/>
                </a:cxn>
                <a:cxn ang="f544">
                  <a:pos x="f850" y="f851"/>
                </a:cxn>
                <a:cxn ang="f544">
                  <a:pos x="f852" y="f853"/>
                </a:cxn>
                <a:cxn ang="f544">
                  <a:pos x="f854" y="f855"/>
                </a:cxn>
                <a:cxn ang="f544">
                  <a:pos x="f856" y="f857"/>
                </a:cxn>
                <a:cxn ang="f544">
                  <a:pos x="f858" y="f859"/>
                </a:cxn>
                <a:cxn ang="f544">
                  <a:pos x="f860" y="f861"/>
                </a:cxn>
                <a:cxn ang="f544">
                  <a:pos x="f862" y="f863"/>
                </a:cxn>
                <a:cxn ang="f544">
                  <a:pos x="f864" y="f859"/>
                </a:cxn>
                <a:cxn ang="f544">
                  <a:pos x="f865" y="f866"/>
                </a:cxn>
                <a:cxn ang="f544">
                  <a:pos x="f860" y="f867"/>
                </a:cxn>
                <a:cxn ang="f544">
                  <a:pos x="f868" y="f869"/>
                </a:cxn>
                <a:cxn ang="f544">
                  <a:pos x="f870" y="f871"/>
                </a:cxn>
                <a:cxn ang="f544">
                  <a:pos x="f872" y="f873"/>
                </a:cxn>
                <a:cxn ang="f544">
                  <a:pos x="f874" y="f875"/>
                </a:cxn>
                <a:cxn ang="f544">
                  <a:pos x="f876" y="f877"/>
                </a:cxn>
                <a:cxn ang="f544">
                  <a:pos x="f862" y="f878"/>
                </a:cxn>
                <a:cxn ang="f544">
                  <a:pos x="f879" y="f880"/>
                </a:cxn>
                <a:cxn ang="f544">
                  <a:pos x="f881" y="f882"/>
                </a:cxn>
                <a:cxn ang="f544">
                  <a:pos x="f883" y="f884"/>
                </a:cxn>
                <a:cxn ang="f544">
                  <a:pos x="f885" y="f886"/>
                </a:cxn>
                <a:cxn ang="f544">
                  <a:pos x="f887" y="f888"/>
                </a:cxn>
                <a:cxn ang="f544">
                  <a:pos x="f879" y="f889"/>
                </a:cxn>
                <a:cxn ang="f544">
                  <a:pos x="f890" y="f891"/>
                </a:cxn>
                <a:cxn ang="f544">
                  <a:pos x="f892" y="f893"/>
                </a:cxn>
                <a:cxn ang="f544">
                  <a:pos x="f894" y="f895"/>
                </a:cxn>
                <a:cxn ang="f544">
                  <a:pos x="f896" y="f897"/>
                </a:cxn>
              </a:cxnLst>
              <a:rect l="f779" t="f782" r="f780" b="f781"/>
              <a:pathLst>
                <a:path w="351" h="430">
                  <a:moveTo>
                    <a:pt x="f9" y="f10"/>
                  </a:move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24"/>
                    <a:pt x="f33" y="f34"/>
                    <a:pt x="f29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4"/>
                    <a:pt x="f43" y="f39"/>
                    <a:pt x="f44" y="f37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30"/>
                    <a:pt x="f52" y="f28"/>
                    <a:pt x="f47" y="f53"/>
                  </a:cubicBezTo>
                  <a:cubicBezTo>
                    <a:pt x="f52" y="f54"/>
                    <a:pt x="f55" y="f56"/>
                    <a:pt x="f57" y="f48"/>
                  </a:cubicBezTo>
                  <a:cubicBezTo>
                    <a:pt x="f57" y="f53"/>
                    <a:pt x="f57" y="f58"/>
                    <a:pt x="f57" y="f59"/>
                  </a:cubicBezTo>
                  <a:cubicBezTo>
                    <a:pt x="f49" y="f60"/>
                    <a:pt x="f49" y="f61"/>
                    <a:pt x="f62" y="f61"/>
                  </a:cubicBezTo>
                  <a:cubicBezTo>
                    <a:pt x="f63" y="f64"/>
                    <a:pt x="f65" y="f66"/>
                    <a:pt x="f65" y="f67"/>
                  </a:cubicBezTo>
                  <a:cubicBezTo>
                    <a:pt x="f68" y="f69"/>
                    <a:pt x="f70" y="f71"/>
                    <a:pt x="f72" y="f59"/>
                  </a:cubicBezTo>
                  <a:cubicBezTo>
                    <a:pt x="f73" y="f74"/>
                    <a:pt x="f75" y="f41"/>
                    <a:pt x="f76" y="f77"/>
                  </a:cubicBezTo>
                  <a:cubicBezTo>
                    <a:pt x="f78" y="f56"/>
                    <a:pt x="f78" y="f30"/>
                    <a:pt x="f76" y="f79"/>
                  </a:cubicBezTo>
                  <a:cubicBezTo>
                    <a:pt x="f80" y="f7"/>
                    <a:pt x="f73" y="f81"/>
                    <a:pt x="f82" y="f83"/>
                  </a:cubicBezTo>
                  <a:cubicBezTo>
                    <a:pt x="f84" y="f2"/>
                    <a:pt x="f84" y="f85"/>
                    <a:pt x="f68" y="f86"/>
                  </a:cubicBezTo>
                  <a:cubicBezTo>
                    <a:pt x="f87" y="f86"/>
                    <a:pt x="f88" y="f89"/>
                    <a:pt x="f88" y="f89"/>
                  </a:cubicBezTo>
                  <a:cubicBezTo>
                    <a:pt x="f65" y="f90"/>
                    <a:pt x="f55" y="f91"/>
                    <a:pt x="f92" y="f93"/>
                  </a:cubicBezTo>
                  <a:cubicBezTo>
                    <a:pt x="f38" y="f94"/>
                    <a:pt x="f95" y="f94"/>
                    <a:pt x="f43" y="f96"/>
                  </a:cubicBezTo>
                  <a:cubicBezTo>
                    <a:pt x="f97" y="f98"/>
                    <a:pt x="f99" y="f98"/>
                    <a:pt x="f27" y="f100"/>
                  </a:cubicBezTo>
                  <a:cubicBezTo>
                    <a:pt x="f33" y="f101"/>
                    <a:pt x="f29" y="f98"/>
                    <a:pt x="f29" y="f94"/>
                  </a:cubicBezTo>
                  <a:cubicBezTo>
                    <a:pt x="f33" y="f102"/>
                    <a:pt x="f103" y="f104"/>
                    <a:pt x="f105" y="f91"/>
                  </a:cubicBezTo>
                  <a:cubicBezTo>
                    <a:pt x="f106" y="f93"/>
                    <a:pt x="f29" y="f94"/>
                    <a:pt x="f105" y="f107"/>
                  </a:cubicBezTo>
                  <a:cubicBezTo>
                    <a:pt x="f108" y="f109"/>
                    <a:pt x="f106" y="f110"/>
                    <a:pt x="f111" y="f110"/>
                  </a:cubicBezTo>
                  <a:cubicBezTo>
                    <a:pt x="f112" y="f110"/>
                    <a:pt x="f113" y="f101"/>
                    <a:pt x="f114" y="f101"/>
                  </a:cubicBezTo>
                  <a:cubicBezTo>
                    <a:pt x="f115" y="f94"/>
                    <a:pt x="f116" y="f110"/>
                    <a:pt x="f117" y="f118"/>
                  </a:cubicBezTo>
                  <a:cubicBezTo>
                    <a:pt x="f119" y="f120"/>
                    <a:pt x="f121" y="f120"/>
                    <a:pt x="f122" y="f123"/>
                  </a:cubicBezTo>
                  <a:cubicBezTo>
                    <a:pt x="f124" y="f123"/>
                    <a:pt x="f125" y="f100"/>
                    <a:pt x="f126" y="f120"/>
                  </a:cubicBezTo>
                  <a:cubicBezTo>
                    <a:pt x="f127" y="f118"/>
                    <a:pt x="f128" y="f109"/>
                    <a:pt x="f129" y="f101"/>
                  </a:cubicBezTo>
                  <a:cubicBezTo>
                    <a:pt x="f130" y="f101"/>
                    <a:pt x="f126" y="f120"/>
                    <a:pt x="f12" y="f110"/>
                  </a:cubicBezTo>
                  <a:cubicBezTo>
                    <a:pt x="f12" y="f110"/>
                    <a:pt x="f12" y="f93"/>
                    <a:pt x="f12" y="f93"/>
                  </a:cubicBezTo>
                  <a:cubicBezTo>
                    <a:pt x="f122" y="f110"/>
                    <a:pt x="f121" y="f104"/>
                    <a:pt x="f131" y="f132"/>
                  </a:cubicBezTo>
                  <a:cubicBezTo>
                    <a:pt x="f131" y="f133"/>
                    <a:pt x="f134" y="f90"/>
                    <a:pt x="f134" y="f135"/>
                  </a:cubicBezTo>
                  <a:cubicBezTo>
                    <a:pt x="f134" y="f102"/>
                    <a:pt x="f136" y="f102"/>
                    <a:pt x="f21" y="f104"/>
                  </a:cubicBezTo>
                  <a:cubicBezTo>
                    <a:pt x="f116" y="f137"/>
                    <a:pt x="f138" y="f104"/>
                    <a:pt x="f111" y="f110"/>
                  </a:cubicBezTo>
                  <a:cubicBezTo>
                    <a:pt x="f106" y="f132"/>
                    <a:pt x="f139" y="f133"/>
                    <a:pt x="f140" y="f133"/>
                  </a:cubicBezTo>
                  <a:cubicBezTo>
                    <a:pt x="f114" y="f133"/>
                    <a:pt x="f115" y="f133"/>
                    <a:pt x="f115" y="f90"/>
                  </a:cubicBezTo>
                  <a:cubicBezTo>
                    <a:pt x="f141" y="f142"/>
                    <a:pt x="f136" y="f143"/>
                    <a:pt x="f144" y="f143"/>
                  </a:cubicBezTo>
                  <a:cubicBezTo>
                    <a:pt x="f122" y="f85"/>
                    <a:pt x="f127" y="f89"/>
                    <a:pt x="f145" y="f132"/>
                  </a:cubicBezTo>
                  <a:cubicBezTo>
                    <a:pt x="f146" y="f142"/>
                    <a:pt x="f146" y="f142"/>
                    <a:pt x="f147" y="f148"/>
                  </a:cubicBezTo>
                  <a:cubicBezTo>
                    <a:pt x="f149" y="f142"/>
                    <a:pt x="f149" y="f143"/>
                    <a:pt x="f150" y="f143"/>
                  </a:cubicBezTo>
                  <a:cubicBezTo>
                    <a:pt x="f151" y="f152"/>
                    <a:pt x="f146" y="f135"/>
                    <a:pt x="f150" y="f93"/>
                  </a:cubicBezTo>
                  <a:cubicBezTo>
                    <a:pt x="f153" y="f96"/>
                    <a:pt x="f147" y="f101"/>
                    <a:pt x="f149" y="f100"/>
                  </a:cubicBezTo>
                  <a:cubicBezTo>
                    <a:pt x="f149" y="f154"/>
                    <a:pt x="f155" y="f156"/>
                    <a:pt x="f157" y="f158"/>
                  </a:cubicBezTo>
                  <a:cubicBezTo>
                    <a:pt x="f159" y="f160"/>
                    <a:pt x="f145" y="f161"/>
                    <a:pt x="f162" y="f163"/>
                  </a:cubicBezTo>
                  <a:cubicBezTo>
                    <a:pt x="f164" y="f163"/>
                    <a:pt x="f12" y="f165"/>
                    <a:pt x="f14" y="f161"/>
                  </a:cubicBezTo>
                  <a:cubicBezTo>
                    <a:pt x="f166" y="f167"/>
                    <a:pt x="f168" y="f163"/>
                    <a:pt x="f169" y="f160"/>
                  </a:cubicBezTo>
                  <a:cubicBezTo>
                    <a:pt x="f141" y="f170"/>
                    <a:pt x="f111" y="f170"/>
                    <a:pt x="f31" y="f156"/>
                  </a:cubicBezTo>
                  <a:cubicBezTo>
                    <a:pt x="f44" y="f156"/>
                    <a:pt x="f171" y="f172"/>
                    <a:pt x="f173" y="f174"/>
                  </a:cubicBezTo>
                  <a:cubicBezTo>
                    <a:pt x="f43" y="f100"/>
                    <a:pt x="f175" y="f100"/>
                    <a:pt x="f176" y="f109"/>
                  </a:cubicBezTo>
                  <a:cubicBezTo>
                    <a:pt x="f177" y="f98"/>
                    <a:pt x="f62" y="f118"/>
                    <a:pt x="f88" y="f101"/>
                  </a:cubicBezTo>
                  <a:cubicBezTo>
                    <a:pt x="f87" y="f101"/>
                    <a:pt x="f68" y="f120"/>
                    <a:pt x="f68" y="f101"/>
                  </a:cubicBezTo>
                  <a:cubicBezTo>
                    <a:pt x="f178" y="f102"/>
                    <a:pt x="f72" y="f135"/>
                    <a:pt x="f179" y="f86"/>
                  </a:cubicBezTo>
                  <a:cubicBezTo>
                    <a:pt x="f180" y="f181"/>
                    <a:pt x="f182" y="f7"/>
                    <a:pt x="f183" y="f28"/>
                  </a:cubicBezTo>
                  <a:cubicBezTo>
                    <a:pt x="f183" y="f28"/>
                    <a:pt x="f184" y="f56"/>
                    <a:pt x="f183" y="f56"/>
                  </a:cubicBezTo>
                  <a:cubicBezTo>
                    <a:pt x="f185" y="f77"/>
                    <a:pt x="f184" y="f46"/>
                    <a:pt x="f186" y="f187"/>
                  </a:cubicBezTo>
                  <a:cubicBezTo>
                    <a:pt x="f188" y="f189"/>
                    <a:pt x="f6" y="f190"/>
                    <a:pt x="f188" y="f191"/>
                  </a:cubicBezTo>
                  <a:cubicBezTo>
                    <a:pt x="f192" y="f193"/>
                    <a:pt x="f186" y="f194"/>
                    <a:pt x="f195" y="f11"/>
                  </a:cubicBezTo>
                  <a:cubicBezTo>
                    <a:pt x="f196" y="f10"/>
                    <a:pt x="f197" y="f198"/>
                    <a:pt x="f7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72" y="f206"/>
                    <a:pt x="f207" y="f206"/>
                    <a:pt x="f82" y="f206"/>
                  </a:cubicBezTo>
                  <a:cubicBezTo>
                    <a:pt x="f208" y="f205"/>
                    <a:pt x="f178" y="f209"/>
                    <a:pt x="f210" y="f201"/>
                  </a:cubicBezTo>
                  <a:cubicBezTo>
                    <a:pt x="f68" y="f211"/>
                    <a:pt x="f210" y="f212"/>
                    <a:pt x="f208" y="f199"/>
                  </a:cubicBezTo>
                  <a:cubicBezTo>
                    <a:pt x="f72" y="f213"/>
                    <a:pt x="f80" y="f214"/>
                    <a:pt x="f76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182" y="f226"/>
                  </a:cubicBezTo>
                  <a:cubicBezTo>
                    <a:pt x="f227" y="f228"/>
                    <a:pt x="f196" y="f67"/>
                    <a:pt x="f182" y="f69"/>
                  </a:cubicBezTo>
                  <a:cubicBezTo>
                    <a:pt x="f229" y="f66"/>
                    <a:pt x="f229" y="f37"/>
                    <a:pt x="f222" y="f189"/>
                  </a:cubicBezTo>
                  <a:cubicBezTo>
                    <a:pt x="f230" y="f59"/>
                    <a:pt x="f222" y="f231"/>
                    <a:pt x="f230" y="f58"/>
                  </a:cubicBezTo>
                  <a:cubicBezTo>
                    <a:pt x="f180" y="f61"/>
                    <a:pt x="f180" y="f60"/>
                    <a:pt x="f180" y="f39"/>
                  </a:cubicBezTo>
                  <a:cubicBezTo>
                    <a:pt x="f232" y="f66"/>
                    <a:pt x="f218" y="f233"/>
                    <a:pt x="f234" y="f235"/>
                  </a:cubicBezTo>
                  <a:cubicBezTo>
                    <a:pt x="f76" y="f236"/>
                    <a:pt x="f76" y="f237"/>
                    <a:pt x="f200" y="f238"/>
                  </a:cubicBezTo>
                  <a:cubicBezTo>
                    <a:pt x="f200" y="f13"/>
                    <a:pt x="f200" y="f239"/>
                    <a:pt x="f202" y="f11"/>
                  </a:cubicBezTo>
                  <a:cubicBezTo>
                    <a:pt x="f207" y="f11"/>
                    <a:pt x="f207" y="f240"/>
                    <a:pt x="f241" y="f215"/>
                  </a:cubicBezTo>
                  <a:cubicBezTo>
                    <a:pt x="f210" y="f242"/>
                    <a:pt x="f210" y="f242"/>
                    <a:pt x="f243" y="f236"/>
                  </a:cubicBezTo>
                  <a:cubicBezTo>
                    <a:pt x="f244" y="f13"/>
                    <a:pt x="f245" y="f215"/>
                    <a:pt x="f246" y="f247"/>
                  </a:cubicBezTo>
                  <a:cubicBezTo>
                    <a:pt x="f248" y="f249"/>
                    <a:pt x="f40" y="f250"/>
                    <a:pt x="f52" y="f198"/>
                  </a:cubicBezTo>
                  <a:cubicBezTo>
                    <a:pt x="f175" y="f240"/>
                    <a:pt x="f251" y="f221"/>
                    <a:pt x="f251" y="f236"/>
                  </a:cubicBezTo>
                  <a:cubicBezTo>
                    <a:pt x="f97" y="f236"/>
                    <a:pt x="f99" y="f238"/>
                    <a:pt x="f25" y="f239"/>
                  </a:cubicBezTo>
                  <a:cubicBezTo>
                    <a:pt x="f252" y="f10"/>
                    <a:pt x="f252" y="f253"/>
                    <a:pt x="f108" y="f254"/>
                  </a:cubicBezTo>
                  <a:cubicBezTo>
                    <a:pt x="f108" y="f255"/>
                    <a:pt x="f108" y="f203"/>
                    <a:pt x="f252" y="f256"/>
                  </a:cubicBezTo>
                  <a:cubicBezTo>
                    <a:pt x="f103" y="f255"/>
                    <a:pt x="f25" y="f256"/>
                    <a:pt x="f25" y="f203"/>
                  </a:cubicBezTo>
                  <a:cubicBezTo>
                    <a:pt x="f27" y="f257"/>
                    <a:pt x="f33" y="f205"/>
                    <a:pt x="f32" y="f258"/>
                  </a:cubicBezTo>
                  <a:cubicBezTo>
                    <a:pt x="f259" y="f260"/>
                    <a:pt x="f92" y="f261"/>
                    <a:pt x="f176" y="f262"/>
                  </a:cubicBezTo>
                  <a:cubicBezTo>
                    <a:pt x="f263" y="f12"/>
                    <a:pt x="f263" y="f141"/>
                    <a:pt x="f264" y="f31"/>
                  </a:cubicBezTo>
                  <a:cubicBezTo>
                    <a:pt x="f175" y="f43"/>
                    <a:pt x="f265" y="f92"/>
                    <a:pt x="f171" y="f248"/>
                  </a:cubicBezTo>
                  <a:cubicBezTo>
                    <a:pt x="f266" y="f267"/>
                    <a:pt x="f266" y="f268"/>
                    <a:pt x="f269" y="f270"/>
                  </a:cubicBezTo>
                  <a:cubicBezTo>
                    <a:pt x="f36" y="f204"/>
                    <a:pt x="f271" y="f272"/>
                    <a:pt x="f273" y="f179"/>
                  </a:cubicBezTo>
                  <a:cubicBezTo>
                    <a:pt x="f95" y="f76"/>
                    <a:pt x="f259" y="f78"/>
                    <a:pt x="f42" y="f232"/>
                  </a:cubicBezTo>
                  <a:cubicBezTo>
                    <a:pt x="f259" y="f197"/>
                    <a:pt x="f175" y="f230"/>
                    <a:pt x="f175" y="f229"/>
                  </a:cubicBezTo>
                  <a:cubicBezTo>
                    <a:pt x="f251" y="f182"/>
                    <a:pt x="f251" y="f222"/>
                    <a:pt x="f265" y="f222"/>
                  </a:cubicBezTo>
                  <a:cubicBezTo>
                    <a:pt x="f42" y="f182"/>
                    <a:pt x="f38" y="f185"/>
                    <a:pt x="f47" y="f274"/>
                  </a:cubicBezTo>
                  <a:cubicBezTo>
                    <a:pt x="f264" y="f275"/>
                    <a:pt x="f276" y="f277"/>
                    <a:pt x="f52" y="f6"/>
                  </a:cubicBezTo>
                  <a:cubicBezTo>
                    <a:pt x="f38" y="f192"/>
                    <a:pt x="f95" y="f185"/>
                    <a:pt x="f36" y="f229"/>
                  </a:cubicBezTo>
                  <a:cubicBezTo>
                    <a:pt x="f278" y="f230"/>
                    <a:pt x="f31" y="f232"/>
                    <a:pt x="f27" y="f216"/>
                  </a:cubicBezTo>
                  <a:cubicBezTo>
                    <a:pt x="f252" y="f75"/>
                    <a:pt x="f279" y="f72"/>
                    <a:pt x="f140" y="f270"/>
                  </a:cubicBezTo>
                  <a:cubicBezTo>
                    <a:pt x="f23" y="f243"/>
                    <a:pt x="f116" y="f84"/>
                    <a:pt x="f141" y="f270"/>
                  </a:cubicBezTo>
                  <a:cubicBezTo>
                    <a:pt x="f21" y="f82"/>
                    <a:pt x="f280" y="f241"/>
                    <a:pt x="f119" y="f70"/>
                  </a:cubicBezTo>
                  <a:cubicBezTo>
                    <a:pt x="f281" y="f208"/>
                    <a:pt x="f168" y="f208"/>
                    <a:pt x="f122" y="f243"/>
                  </a:cubicBezTo>
                  <a:cubicBezTo>
                    <a:pt x="f12" y="f270"/>
                    <a:pt x="f164" y="f208"/>
                    <a:pt x="f282" y="f178"/>
                  </a:cubicBezTo>
                  <a:cubicBezTo>
                    <a:pt x="f283" y="f244"/>
                    <a:pt x="f283" y="f88"/>
                    <a:pt x="f284" y="f285"/>
                  </a:cubicBezTo>
                  <a:cubicBezTo>
                    <a:pt x="f129" y="f286"/>
                    <a:pt x="f128" y="f245"/>
                    <a:pt x="f127" y="f286"/>
                  </a:cubicBezTo>
                  <a:cubicBezTo>
                    <a:pt x="f168" y="f286"/>
                    <a:pt x="f21" y="f65"/>
                    <a:pt x="f112" y="f55"/>
                  </a:cubicBezTo>
                  <a:cubicBezTo>
                    <a:pt x="f106" y="f92"/>
                    <a:pt x="f29" y="f287"/>
                    <a:pt x="f29" y="f32"/>
                  </a:cubicBezTo>
                  <a:cubicBezTo>
                    <a:pt x="f31" y="f105"/>
                    <a:pt x="f27" y="f112"/>
                    <a:pt x="f103" y="f141"/>
                  </a:cubicBezTo>
                  <a:cubicBezTo>
                    <a:pt x="f103" y="f288"/>
                    <a:pt x="f103" y="f289"/>
                    <a:pt x="f103" y="f289"/>
                  </a:cubicBezTo>
                  <a:cubicBezTo>
                    <a:pt x="f29" y="f169"/>
                    <a:pt x="f25" y="f290"/>
                    <a:pt x="f266" y="f128"/>
                  </a:cubicBezTo>
                  <a:cubicBezTo>
                    <a:pt x="f252" y="f147"/>
                    <a:pt x="f279" y="f291"/>
                    <a:pt x="f112" y="f292"/>
                  </a:cubicBezTo>
                  <a:cubicBezTo>
                    <a:pt x="f138" y="f293"/>
                    <a:pt x="f140" y="f294"/>
                    <a:pt x="f140" y="f295"/>
                  </a:cubicBezTo>
                  <a:cubicBezTo>
                    <a:pt x="f114" y="f293"/>
                    <a:pt x="f140" y="f296"/>
                    <a:pt x="f140" y="f297"/>
                  </a:cubicBezTo>
                  <a:cubicBezTo>
                    <a:pt x="f140" y="f298"/>
                    <a:pt x="f299" y="f157"/>
                    <a:pt x="f299" y="f164"/>
                  </a:cubicBezTo>
                  <a:cubicBezTo>
                    <a:pt x="f299" y="f9"/>
                    <a:pt x="f288" y="f126"/>
                    <a:pt x="f21" y="f290"/>
                  </a:cubicBezTo>
                  <a:cubicBezTo>
                    <a:pt x="f119" y="f14"/>
                    <a:pt x="f19" y="f290"/>
                    <a:pt x="f16" y="f12"/>
                  </a:cubicBezTo>
                  <a:cubicBezTo>
                    <a:pt x="f166" y="f9"/>
                    <a:pt x="f166" y="f164"/>
                    <a:pt x="f166" y="f162"/>
                  </a:cubicBezTo>
                  <a:cubicBezTo>
                    <a:pt x="f122" y="f282"/>
                    <a:pt x="f166" y="f283"/>
                    <a:pt x="f166" y="f145"/>
                  </a:cubicBezTo>
                  <a:cubicBezTo>
                    <a:pt x="f19" y="f300"/>
                    <a:pt x="f19" y="f301"/>
                    <a:pt x="f169" y="f302"/>
                  </a:cubicBezTo>
                  <a:cubicBezTo>
                    <a:pt x="f169" y="f296"/>
                    <a:pt x="f169" y="f303"/>
                    <a:pt x="f19" y="f303"/>
                  </a:cubicBezTo>
                  <a:cubicBezTo>
                    <a:pt x="f121" y="f261"/>
                    <a:pt x="f168" y="f303"/>
                    <a:pt x="f168" y="f296"/>
                  </a:cubicBezTo>
                  <a:cubicBezTo>
                    <a:pt x="f16" y="f304"/>
                    <a:pt x="f305" y="f306"/>
                    <a:pt x="f305" y="f307"/>
                  </a:cubicBezTo>
                  <a:cubicBezTo>
                    <a:pt x="f305" y="f308"/>
                    <a:pt x="f121" y="f309"/>
                    <a:pt x="f16" y="f258"/>
                  </a:cubicBezTo>
                  <a:cubicBezTo>
                    <a:pt x="f124" y="f309"/>
                    <a:pt x="f14" y="f308"/>
                    <a:pt x="f14" y="f307"/>
                  </a:cubicBezTo>
                  <a:cubicBezTo>
                    <a:pt x="f124" y="f306"/>
                    <a:pt x="f122" y="f302"/>
                    <a:pt x="f290" y="f303"/>
                  </a:cubicBezTo>
                  <a:cubicBezTo>
                    <a:pt x="f9" y="f310"/>
                    <a:pt x="f126" y="f311"/>
                    <a:pt x="f12" y="f312"/>
                  </a:cubicBezTo>
                  <a:cubicBezTo>
                    <a:pt x="f12" y="f313"/>
                    <a:pt x="f12" y="f314"/>
                    <a:pt x="f126" y="f300"/>
                  </a:cubicBezTo>
                  <a:cubicBezTo>
                    <a:pt x="f125" y="f150"/>
                    <a:pt x="f126" y="f159"/>
                    <a:pt x="f315" y="f282"/>
                  </a:cubicBezTo>
                  <a:cubicBezTo>
                    <a:pt x="f9" y="f128"/>
                    <a:pt x="f127" y="f127"/>
                    <a:pt x="f9" y="f12"/>
                  </a:cubicBezTo>
                  <a:cubicBezTo>
                    <a:pt x="f9" y="f290"/>
                    <a:pt x="f315" y="f122"/>
                    <a:pt x="f130" y="f166"/>
                  </a:cubicBezTo>
                  <a:cubicBezTo>
                    <a:pt x="f162" y="f124"/>
                    <a:pt x="f284" y="f290"/>
                    <a:pt x="f146" y="f166"/>
                  </a:cubicBezTo>
                  <a:cubicBezTo>
                    <a:pt x="f159" y="f16"/>
                    <a:pt x="f155" y="f168"/>
                    <a:pt x="f149" y="f122"/>
                  </a:cubicBezTo>
                  <a:cubicBezTo>
                    <a:pt x="f149" y="f290"/>
                    <a:pt x="f155" y="f12"/>
                    <a:pt x="f155" y="f164"/>
                  </a:cubicBezTo>
                  <a:cubicBezTo>
                    <a:pt x="f155" y="f128"/>
                    <a:pt x="f151" y="f284"/>
                    <a:pt x="f153" y="f282"/>
                  </a:cubicBezTo>
                  <a:cubicBezTo>
                    <a:pt x="f300" y="f282"/>
                    <a:pt x="f300" y="f146"/>
                    <a:pt x="f300" y="f151"/>
                  </a:cubicBezTo>
                  <a:cubicBezTo>
                    <a:pt x="f316" y="f317"/>
                    <a:pt x="f318" y="f203"/>
                    <a:pt x="f149" y="f239"/>
                  </a:cubicBezTo>
                  <a:cubicBezTo>
                    <a:pt x="f149" y="f242"/>
                    <a:pt x="f149" y="f319"/>
                    <a:pt x="f149" y="f194"/>
                  </a:cubicBezTo>
                  <a:cubicBezTo>
                    <a:pt x="f149" y="f320"/>
                    <a:pt x="f150" y="f321"/>
                    <a:pt x="f157" y="f322"/>
                  </a:cubicBezTo>
                  <a:cubicBezTo>
                    <a:pt x="f157" y="f60"/>
                    <a:pt x="f150" y="f24"/>
                    <a:pt x="f149" y="f54"/>
                  </a:cubicBezTo>
                  <a:cubicBezTo>
                    <a:pt x="f323" y="f71"/>
                    <a:pt x="f261" y="f235"/>
                    <a:pt x="f324" y="f240"/>
                  </a:cubicBezTo>
                  <a:cubicBezTo>
                    <a:pt x="f317" y="f11"/>
                    <a:pt x="f303" y="f219"/>
                    <a:pt x="f261" y="f221"/>
                  </a:cubicBezTo>
                  <a:cubicBezTo>
                    <a:pt x="f261" y="f319"/>
                    <a:pt x="f325" y="f326"/>
                    <a:pt x="f310" y="f194"/>
                  </a:cubicBezTo>
                  <a:cubicBezTo>
                    <a:pt x="f327" y="f194"/>
                    <a:pt x="f311" y="f238"/>
                    <a:pt x="f311" y="f328"/>
                  </a:cubicBezTo>
                  <a:cubicBezTo>
                    <a:pt x="f3" y="f240"/>
                    <a:pt x="f314" y="f198"/>
                    <a:pt x="f314" y="f255"/>
                  </a:cubicBezTo>
                  <a:cubicBezTo>
                    <a:pt x="f314" y="f329"/>
                    <a:pt x="f314" y="f306"/>
                    <a:pt x="f298" y="f301"/>
                  </a:cubicBezTo>
                  <a:cubicBezTo>
                    <a:pt x="f316" y="f300"/>
                    <a:pt x="f262" y="f145"/>
                    <a:pt x="f153" y="f9"/>
                  </a:cubicBezTo>
                  <a:cubicBezTo>
                    <a:pt x="f153" y="f125"/>
                    <a:pt x="f149" y="f124"/>
                    <a:pt x="f147" y="f16"/>
                  </a:cubicBezTo>
                  <a:cubicBezTo>
                    <a:pt x="f153" y="f19"/>
                    <a:pt x="f330" y="f134"/>
                    <a:pt x="f313" y="f131"/>
                  </a:cubicBezTo>
                  <a:cubicBezTo>
                    <a:pt x="f311" y="f14"/>
                    <a:pt x="f310" y="f128"/>
                    <a:pt x="f331" y="f149"/>
                  </a:cubicBezTo>
                  <a:cubicBezTo>
                    <a:pt x="f331" y="f330"/>
                    <a:pt x="f331" y="f318"/>
                    <a:pt x="f331" y="f316"/>
                  </a:cubicBezTo>
                  <a:cubicBezTo>
                    <a:pt x="f325" y="f317"/>
                    <a:pt x="f332" y="f333"/>
                    <a:pt x="f310" y="f254"/>
                  </a:cubicBezTo>
                  <a:cubicBezTo>
                    <a:pt x="f310" y="f212"/>
                    <a:pt x="f297" y="f250"/>
                    <a:pt x="f331" y="f334"/>
                  </a:cubicBezTo>
                  <a:cubicBezTo>
                    <a:pt x="f327" y="f253"/>
                    <a:pt x="f297" y="f334"/>
                    <a:pt x="f331" y="f334"/>
                  </a:cubicBezTo>
                  <a:cubicBezTo>
                    <a:pt x="f331" y="f334"/>
                    <a:pt x="f331" y="f334"/>
                    <a:pt x="f331" y="f334"/>
                  </a:cubicBezTo>
                  <a:cubicBezTo>
                    <a:pt x="f325" y="f203"/>
                    <a:pt x="f317" y="f335"/>
                    <a:pt x="f306" y="f295"/>
                  </a:cubicBezTo>
                  <a:cubicBezTo>
                    <a:pt x="f336" y="f307"/>
                    <a:pt x="f337" y="f337"/>
                    <a:pt x="f293" y="f294"/>
                  </a:cubicBezTo>
                  <a:cubicBezTo>
                    <a:pt x="f317" y="f336"/>
                    <a:pt x="f317" y="f317"/>
                    <a:pt x="f324" y="f302"/>
                  </a:cubicBezTo>
                  <a:cubicBezTo>
                    <a:pt x="f294" y="f327"/>
                    <a:pt x="f294" y="f314"/>
                    <a:pt x="f338" y="f150"/>
                  </a:cubicBezTo>
                  <a:cubicBezTo>
                    <a:pt x="f339" y="f282"/>
                    <a:pt x="f260" y="f127"/>
                    <a:pt x="f337" y="f14"/>
                  </a:cubicBezTo>
                  <a:cubicBezTo>
                    <a:pt x="f307" y="f12"/>
                    <a:pt x="f338" y="f164"/>
                    <a:pt x="f260" y="f282"/>
                  </a:cubicBezTo>
                  <a:cubicBezTo>
                    <a:pt x="f340" y="f145"/>
                    <a:pt x="f260" y="f146"/>
                    <a:pt x="f307" y="f145"/>
                  </a:cubicBezTo>
                  <a:cubicBezTo>
                    <a:pt x="f293" y="f283"/>
                    <a:pt x="f261" y="f164"/>
                    <a:pt x="f325" y="f125"/>
                  </a:cubicBezTo>
                  <a:cubicBezTo>
                    <a:pt x="f325" y="f290"/>
                    <a:pt x="f325" y="f124"/>
                    <a:pt x="f303" y="f124"/>
                  </a:cubicBezTo>
                  <a:cubicBezTo>
                    <a:pt x="f296" y="f124"/>
                    <a:pt x="f302" y="f14"/>
                    <a:pt x="f292" y="f125"/>
                  </a:cubicBezTo>
                  <a:cubicBezTo>
                    <a:pt x="f302" y="f122"/>
                    <a:pt x="f325" y="f166"/>
                    <a:pt x="f325" y="f121"/>
                  </a:cubicBezTo>
                  <a:cubicBezTo>
                    <a:pt x="f325" y="f131"/>
                    <a:pt x="f296" y="f119"/>
                    <a:pt x="f292" y="f280"/>
                  </a:cubicBezTo>
                  <a:cubicBezTo>
                    <a:pt x="f293" y="f136"/>
                    <a:pt x="f336" y="f144"/>
                    <a:pt x="f337" y="f281"/>
                  </a:cubicBezTo>
                  <a:cubicBezTo>
                    <a:pt x="f260" y="f121"/>
                    <a:pt x="f308" y="f122"/>
                    <a:pt x="f341" y="f14"/>
                  </a:cubicBezTo>
                  <a:cubicBezTo>
                    <a:pt x="f308" y="f121"/>
                    <a:pt x="f294" y="f119"/>
                    <a:pt x="f324" y="f141"/>
                  </a:cubicBezTo>
                  <a:cubicBezTo>
                    <a:pt x="f324" y="f299"/>
                    <a:pt x="f304" y="f116"/>
                    <a:pt x="f304" y="f23"/>
                  </a:cubicBezTo>
                  <a:cubicBezTo>
                    <a:pt x="f324" y="f140"/>
                    <a:pt x="f293" y="f113"/>
                    <a:pt x="f294" y="f342"/>
                  </a:cubicBezTo>
                  <a:cubicBezTo>
                    <a:pt x="f260" y="f112"/>
                    <a:pt x="f308" y="f115"/>
                    <a:pt x="f343" y="f141"/>
                  </a:cubicBezTo>
                  <a:cubicBezTo>
                    <a:pt x="f333" y="f289"/>
                    <a:pt x="f344" y="f136"/>
                    <a:pt x="f345" y="f117"/>
                  </a:cubicBezTo>
                  <a:cubicBezTo>
                    <a:pt x="f205" y="f117"/>
                    <a:pt x="f346" y="f136"/>
                    <a:pt x="f346" y="f134"/>
                  </a:cubicBezTo>
                  <a:cubicBezTo>
                    <a:pt x="f257" y="f168"/>
                    <a:pt x="f256" y="f14"/>
                    <a:pt x="f254" y="f127"/>
                  </a:cubicBezTo>
                  <a:cubicBezTo>
                    <a:pt x="f347" y="f127"/>
                    <a:pt x="f212" y="f315"/>
                    <a:pt x="f199" y="f126"/>
                  </a:cubicBezTo>
                  <a:cubicBezTo>
                    <a:pt x="f247" y="f168"/>
                    <a:pt x="f253" y="f19"/>
                    <a:pt x="f201" y="f144"/>
                  </a:cubicBezTo>
                  <a:cubicBezTo>
                    <a:pt x="f348" y="f134"/>
                    <a:pt x="f345" y="f134"/>
                    <a:pt x="f345" y="f299"/>
                  </a:cubicBezTo>
                  <a:cubicBezTo>
                    <a:pt x="f345" y="f116"/>
                    <a:pt x="f344" y="f115"/>
                    <a:pt x="f333" y="f23"/>
                  </a:cubicBezTo>
                  <a:cubicBezTo>
                    <a:pt x="f308" y="f140"/>
                    <a:pt x="f307" y="f113"/>
                    <a:pt x="f336" y="f139"/>
                  </a:cubicBezTo>
                  <a:cubicBezTo>
                    <a:pt x="f306" y="f266"/>
                    <a:pt x="f306" y="f27"/>
                    <a:pt x="f336" y="f99"/>
                  </a:cubicBezTo>
                  <a:cubicBezTo>
                    <a:pt x="f337" y="f278"/>
                    <a:pt x="f295" y="f32"/>
                    <a:pt x="f338" y="f99"/>
                  </a:cubicBezTo>
                  <a:cubicBezTo>
                    <a:pt x="f308" y="f31"/>
                    <a:pt x="f341" y="f33"/>
                    <a:pt x="f344" y="f33"/>
                  </a:cubicBezTo>
                  <a:cubicBezTo>
                    <a:pt x="f333" y="f44"/>
                    <a:pt x="f341" y="f171"/>
                    <a:pt x="f343" y="f173"/>
                  </a:cubicBezTo>
                  <a:cubicBezTo>
                    <a:pt x="f308" y="f265"/>
                    <a:pt x="f260" y="f47"/>
                    <a:pt x="f338" y="f349"/>
                  </a:cubicBezTo>
                  <a:cubicBezTo>
                    <a:pt x="f295" y="f246"/>
                    <a:pt x="f338" y="f57"/>
                    <a:pt x="f309" y="f57"/>
                  </a:cubicBezTo>
                  <a:cubicBezTo>
                    <a:pt x="f257" y="f246"/>
                    <a:pt x="f201" y="f177"/>
                    <a:pt x="f213" y="f349"/>
                  </a:cubicBezTo>
                  <a:cubicBezTo>
                    <a:pt x="f350" y="f264"/>
                    <a:pt x="f217" y="f251"/>
                    <a:pt x="f221" y="f273"/>
                  </a:cubicBezTo>
                  <a:cubicBezTo>
                    <a:pt x="f242" y="f259"/>
                    <a:pt x="f219" y="f38"/>
                    <a:pt x="f239" y="f264"/>
                  </a:cubicBezTo>
                  <a:cubicBezTo>
                    <a:pt x="f11" y="f276"/>
                    <a:pt x="f217" y="f52"/>
                    <a:pt x="f11" y="f263"/>
                  </a:cubicBezTo>
                  <a:cubicBezTo>
                    <a:pt x="f351" y="f55"/>
                    <a:pt x="f352" y="f40"/>
                    <a:pt x="f13" y="f263"/>
                  </a:cubicBezTo>
                  <a:cubicBezTo>
                    <a:pt x="f237" y="f276"/>
                    <a:pt x="f235" y="f38"/>
                    <a:pt x="f353" y="f95"/>
                  </a:cubicBezTo>
                  <a:cubicBezTo>
                    <a:pt x="f66" y="f269"/>
                    <a:pt x="f59" y="f106"/>
                    <a:pt x="f354" y="f141"/>
                  </a:cubicBezTo>
                  <a:cubicBezTo>
                    <a:pt x="f77" y="f21"/>
                    <a:pt x="f53" y="f280"/>
                    <a:pt x="f53" y="f144"/>
                  </a:cubicBezTo>
                  <a:cubicBezTo>
                    <a:pt x="f77" y="f121"/>
                    <a:pt x="f54" y="f122"/>
                    <a:pt x="f355" y="f125"/>
                  </a:cubicBezTo>
                  <a:cubicBezTo>
                    <a:pt x="f56" y="f128"/>
                    <a:pt x="f56" y="f151"/>
                    <a:pt x="f356" y="f330"/>
                  </a:cubicBezTo>
                  <a:cubicBezTo>
                    <a:pt x="f79" y="f314"/>
                    <a:pt x="f30" y="f313"/>
                    <a:pt x="f26" y="f3"/>
                  </a:cubicBezTo>
                  <a:cubicBezTo>
                    <a:pt x="f77" y="f323"/>
                    <a:pt x="f357" y="f311"/>
                    <a:pt x="f53" y="f325"/>
                  </a:cubicBezTo>
                  <a:cubicBezTo>
                    <a:pt x="f358" y="f296"/>
                    <a:pt x="f53" y="f304"/>
                    <a:pt x="f46" y="f306"/>
                  </a:cubicBezTo>
                  <a:cubicBezTo>
                    <a:pt x="f41" y="f294"/>
                    <a:pt x="f187" y="f307"/>
                    <a:pt x="f41" y="f340"/>
                  </a:cubicBezTo>
                  <a:cubicBezTo>
                    <a:pt x="f46" y="f339"/>
                    <a:pt x="f41" y="f343"/>
                    <a:pt x="f24" y="f309"/>
                  </a:cubicBezTo>
                  <a:cubicBezTo>
                    <a:pt x="f187" y="f329"/>
                    <a:pt x="f61" y="f344"/>
                    <a:pt x="f359" y="f329"/>
                  </a:cubicBezTo>
                  <a:cubicBezTo>
                    <a:pt x="f39" y="f333"/>
                    <a:pt x="f59" y="f341"/>
                    <a:pt x="f59" y="f360"/>
                  </a:cubicBezTo>
                  <a:cubicBezTo>
                    <a:pt x="f231" y="f307"/>
                    <a:pt x="f61" y="f317"/>
                    <a:pt x="f187" y="f332"/>
                  </a:cubicBezTo>
                  <a:cubicBezTo>
                    <a:pt x="f58" y="f3"/>
                    <a:pt x="f187" y="f153"/>
                    <a:pt x="f361" y="f146"/>
                  </a:cubicBezTo>
                  <a:cubicBezTo>
                    <a:pt x="f34" y="f284"/>
                    <a:pt x="f37" y="f162"/>
                    <a:pt x="f71" y="f164"/>
                  </a:cubicBezTo>
                  <a:cubicBezTo>
                    <a:pt x="f362" y="f9"/>
                    <a:pt x="f66" y="f12"/>
                    <a:pt x="f363" y="f125"/>
                  </a:cubicBezTo>
                  <a:cubicBezTo>
                    <a:pt x="f364" y="f125"/>
                    <a:pt x="f35" y="f126"/>
                    <a:pt x="f35" y="f14"/>
                  </a:cubicBezTo>
                  <a:cubicBezTo>
                    <a:pt x="f69" y="f19"/>
                    <a:pt x="f233" y="f144"/>
                    <a:pt x="f353" y="f136"/>
                  </a:cubicBezTo>
                  <a:cubicBezTo>
                    <a:pt x="f235" y="f23"/>
                    <a:pt x="f365" y="f115"/>
                    <a:pt x="f366" y="f119"/>
                  </a:cubicBezTo>
                  <a:cubicBezTo>
                    <a:pt x="f194" y="f124"/>
                    <a:pt x="f194" y="f290"/>
                    <a:pt x="f365" y="f130"/>
                  </a:cubicBezTo>
                  <a:cubicBezTo>
                    <a:pt x="f20" y="f150"/>
                    <a:pt x="f362" y="f301"/>
                    <a:pt x="f39" y="f293"/>
                  </a:cubicBezTo>
                  <a:cubicBezTo>
                    <a:pt x="f359" y="f337"/>
                    <a:pt x="f60" y="f340"/>
                    <a:pt x="f64" y="f360"/>
                  </a:cubicBezTo>
                  <a:cubicBezTo>
                    <a:pt x="f322" y="f343"/>
                    <a:pt x="f37" y="f343"/>
                    <a:pt x="f71" y="f341"/>
                  </a:cubicBezTo>
                  <a:cubicBezTo>
                    <a:pt x="f363" y="f309"/>
                    <a:pt x="f69" y="f309"/>
                    <a:pt x="f69" y="f340"/>
                  </a:cubicBezTo>
                  <a:cubicBezTo>
                    <a:pt x="f69" y="f338"/>
                    <a:pt x="f69" y="f336"/>
                    <a:pt x="f191" y="f337"/>
                  </a:cubicBezTo>
                  <a:cubicBezTo>
                    <a:pt x="f191" y="f307"/>
                    <a:pt x="f20" y="f337"/>
                    <a:pt x="f20" y="f294"/>
                  </a:cubicBezTo>
                  <a:cubicBezTo>
                    <a:pt x="f233" y="f303"/>
                    <a:pt x="f320" y="f310"/>
                    <a:pt x="f225" y="f291"/>
                  </a:cubicBezTo>
                  <a:cubicBezTo>
                    <a:pt x="f367" y="f316"/>
                    <a:pt x="f15" y="f330"/>
                    <a:pt x="f13" y="f150"/>
                  </a:cubicBezTo>
                  <a:cubicBezTo>
                    <a:pt x="f221" y="f316"/>
                    <a:pt x="f352" y="f331"/>
                    <a:pt x="f326" y="f292"/>
                  </a:cubicBezTo>
                  <a:cubicBezTo>
                    <a:pt x="f368" y="f338"/>
                    <a:pt x="f369" y="f335"/>
                    <a:pt x="f228" y="f348"/>
                  </a:cubicBezTo>
                  <a:cubicBezTo>
                    <a:pt x="f233" y="f203"/>
                    <a:pt x="f233" y="f256"/>
                    <a:pt x="f67" y="f203"/>
                  </a:cubicBezTo>
                  <a:cubicBezTo>
                    <a:pt x="f321" y="f209"/>
                    <a:pt x="f35" y="f203"/>
                    <a:pt x="f69" y="f256"/>
                  </a:cubicBezTo>
                  <a:cubicBezTo>
                    <a:pt x="f364" y="f201"/>
                    <a:pt x="f69" y="f347"/>
                    <a:pt x="f364" y="f199"/>
                  </a:cubicBezTo>
                  <a:cubicBezTo>
                    <a:pt x="f370" y="f199"/>
                    <a:pt x="f322" y="f211"/>
                    <a:pt x="f361" y="f371"/>
                  </a:cubicBezTo>
                  <a:cubicBezTo>
                    <a:pt x="f39" y="f203"/>
                    <a:pt x="f60" y="f348"/>
                    <a:pt x="f359" y="f209"/>
                  </a:cubicBezTo>
                  <a:cubicBezTo>
                    <a:pt x="f231" y="f372"/>
                    <a:pt x="f61" y="f373"/>
                    <a:pt x="f74" y="f372"/>
                  </a:cubicBezTo>
                  <a:cubicBezTo>
                    <a:pt x="f187" y="f209"/>
                    <a:pt x="f187" y="f203"/>
                    <a:pt x="f74" y="f371"/>
                  </a:cubicBezTo>
                  <a:cubicBezTo>
                    <a:pt x="f61" y="f201"/>
                    <a:pt x="f231" y="f211"/>
                    <a:pt x="f59" y="f199"/>
                  </a:cubicBezTo>
                  <a:cubicBezTo>
                    <a:pt x="f39" y="f249"/>
                    <a:pt x="f361" y="f250"/>
                    <a:pt x="f189" y="f213"/>
                  </a:cubicBezTo>
                  <a:cubicBezTo>
                    <a:pt x="f362" y="f374"/>
                    <a:pt x="f362" y="f350"/>
                    <a:pt x="f64" y="f11"/>
                  </a:cubicBezTo>
                  <a:cubicBezTo>
                    <a:pt x="f189" y="f239"/>
                    <a:pt x="f39" y="f219"/>
                    <a:pt x="f39" y="f242"/>
                  </a:cubicBezTo>
                  <a:cubicBezTo>
                    <a:pt x="f189" y="f319"/>
                    <a:pt x="f322" y="f221"/>
                    <a:pt x="f37" y="f242"/>
                  </a:cubicBezTo>
                  <a:cubicBezTo>
                    <a:pt x="f35" y="f375"/>
                    <a:pt x="f18" y="f247"/>
                    <a:pt x="f368" y="f255"/>
                  </a:cubicBezTo>
                  <a:cubicBezTo>
                    <a:pt x="f15" y="f348"/>
                    <a:pt x="f319" y="f346"/>
                    <a:pt x="f13" y="f344"/>
                  </a:cubicBezTo>
                  <a:cubicBezTo>
                    <a:pt x="f13" y="f344"/>
                    <a:pt x="f13" y="f329"/>
                    <a:pt x="f242" y="f329"/>
                  </a:cubicBezTo>
                  <a:cubicBezTo>
                    <a:pt x="f239" y="f333"/>
                    <a:pt x="f11" y="f333"/>
                    <a:pt x="f217" y="f206"/>
                  </a:cubicBezTo>
                  <a:cubicBezTo>
                    <a:pt x="f217" y="f256"/>
                    <a:pt x="f215" y="f213"/>
                    <a:pt x="f215" y="f376"/>
                  </a:cubicBezTo>
                  <a:cubicBezTo>
                    <a:pt x="f240" y="f221"/>
                    <a:pt x="f215" y="f365"/>
                    <a:pt x="f215" y="f191"/>
                  </a:cubicBezTo>
                  <a:cubicBezTo>
                    <a:pt x="f215" y="f69"/>
                    <a:pt x="f215" y="f66"/>
                    <a:pt x="f215" y="f37"/>
                  </a:cubicBezTo>
                  <a:cubicBezTo>
                    <a:pt x="f377" y="f378"/>
                    <a:pt x="f217" y="f22"/>
                    <a:pt x="f239" y="f22"/>
                  </a:cubicBezTo>
                  <a:cubicBezTo>
                    <a:pt x="f242" y="f22"/>
                    <a:pt x="f319" y="f370"/>
                    <a:pt x="f221" y="f64"/>
                  </a:cubicBezTo>
                  <a:cubicBezTo>
                    <a:pt x="f13" y="f189"/>
                    <a:pt x="f242" y="f39"/>
                    <a:pt x="f328" y="f39"/>
                  </a:cubicBezTo>
                  <a:cubicBezTo>
                    <a:pt x="f194" y="f59"/>
                    <a:pt x="f15" y="f231"/>
                    <a:pt x="f194" y="f187"/>
                  </a:cubicBezTo>
                  <a:cubicBezTo>
                    <a:pt x="f238" y="f46"/>
                    <a:pt x="f319" y="f53"/>
                    <a:pt x="f242" y="f358"/>
                  </a:cubicBezTo>
                  <a:cubicBezTo>
                    <a:pt x="f351" y="f54"/>
                    <a:pt x="f351" y="f53"/>
                    <a:pt x="f351" y="f357"/>
                  </a:cubicBezTo>
                  <a:cubicBezTo>
                    <a:pt x="f239" y="f354"/>
                    <a:pt x="f351" y="f41"/>
                    <a:pt x="f11" y="f41"/>
                  </a:cubicBezTo>
                  <a:cubicBezTo>
                    <a:pt x="f217" y="f41"/>
                    <a:pt x="f377" y="f46"/>
                    <a:pt x="f377" y="f354"/>
                  </a:cubicBezTo>
                  <a:cubicBezTo>
                    <a:pt x="f379" y="f355"/>
                    <a:pt x="f379" y="f356"/>
                    <a:pt x="f11" y="f50"/>
                  </a:cubicBezTo>
                  <a:cubicBezTo>
                    <a:pt x="f239" y="f380"/>
                    <a:pt x="f351" y="f7"/>
                    <a:pt x="f352" y="f7"/>
                  </a:cubicBezTo>
                  <a:cubicBezTo>
                    <a:pt x="f13" y="f380"/>
                    <a:pt x="f13" y="f50"/>
                    <a:pt x="f13" y="f79"/>
                  </a:cubicBezTo>
                  <a:cubicBezTo>
                    <a:pt x="f13" y="f381"/>
                    <a:pt x="f13" y="f356"/>
                    <a:pt x="f352" y="f48"/>
                  </a:cubicBezTo>
                  <a:cubicBezTo>
                    <a:pt x="f351" y="f26"/>
                    <a:pt x="f219" y="f56"/>
                    <a:pt x="f242" y="f355"/>
                  </a:cubicBezTo>
                  <a:cubicBezTo>
                    <a:pt x="f326" y="f53"/>
                    <a:pt x="f194" y="f41"/>
                    <a:pt x="f194" y="f61"/>
                  </a:cubicBezTo>
                  <a:cubicBezTo>
                    <a:pt x="f194" y="f22"/>
                    <a:pt x="f15" y="f382"/>
                    <a:pt x="f366" y="f383"/>
                  </a:cubicBezTo>
                  <a:cubicBezTo>
                    <a:pt x="f236" y="f365"/>
                    <a:pt x="f366" y="f366"/>
                    <a:pt x="f368" y="f326"/>
                  </a:cubicBezTo>
                  <a:cubicBezTo>
                    <a:pt x="f236" y="f219"/>
                    <a:pt x="f235" y="f239"/>
                    <a:pt x="f353" y="f242"/>
                  </a:cubicBezTo>
                  <a:cubicBezTo>
                    <a:pt x="f384" y="f319"/>
                    <a:pt x="f228" y="f223"/>
                    <a:pt x="f385" y="f368"/>
                  </a:cubicBezTo>
                  <a:cubicBezTo>
                    <a:pt x="f353" y="f67"/>
                    <a:pt x="f386" y="f39"/>
                    <a:pt x="f320" y="f26"/>
                  </a:cubicBezTo>
                  <a:cubicBezTo>
                    <a:pt x="f193" y="f387"/>
                    <a:pt x="f320" y="f388"/>
                    <a:pt x="f369" y="f389"/>
                  </a:cubicBezTo>
                  <a:cubicBezTo>
                    <a:pt x="f235" y="f2"/>
                    <a:pt x="f235" y="f390"/>
                    <a:pt x="f320" y="f391"/>
                  </a:cubicBezTo>
                  <a:cubicBezTo>
                    <a:pt x="f226" y="f148"/>
                    <a:pt x="f226" y="f392"/>
                    <a:pt x="f386" y="f181"/>
                  </a:cubicBezTo>
                  <a:cubicBezTo>
                    <a:pt x="f228" y="f83"/>
                    <a:pt x="f233" y="f393"/>
                    <a:pt x="f233" y="f394"/>
                  </a:cubicBezTo>
                  <a:cubicBezTo>
                    <a:pt x="f382" y="f56"/>
                    <a:pt x="f69" y="f61"/>
                    <a:pt x="f190" y="f71"/>
                  </a:cubicBezTo>
                  <a:cubicBezTo>
                    <a:pt x="f37" y="f385"/>
                    <a:pt x="f395" y="f366"/>
                    <a:pt x="f353" y="f242"/>
                  </a:cubicBezTo>
                  <a:cubicBezTo>
                    <a:pt x="f383" y="f351"/>
                    <a:pt x="f193" y="f217"/>
                    <a:pt x="f226" y="f215"/>
                  </a:cubicBezTo>
                  <a:cubicBezTo>
                    <a:pt x="f353" y="f10"/>
                    <a:pt x="f384" y="f376"/>
                    <a:pt x="f67" y="f396"/>
                  </a:cubicBezTo>
                  <a:cubicBezTo>
                    <a:pt x="f363" y="f240"/>
                    <a:pt x="f64" y="f238"/>
                    <a:pt x="f361" y="f368"/>
                  </a:cubicBezTo>
                  <a:cubicBezTo>
                    <a:pt x="f59" y="f366"/>
                    <a:pt x="f60" y="f223"/>
                    <a:pt x="f61" y="f237"/>
                  </a:cubicBezTo>
                  <a:cubicBezTo>
                    <a:pt x="f187" y="f367"/>
                    <a:pt x="f187" y="f236"/>
                    <a:pt x="f187" y="f225"/>
                  </a:cubicBezTo>
                  <a:cubicBezTo>
                    <a:pt x="f24" y="f370"/>
                    <a:pt x="f24" y="f56"/>
                    <a:pt x="f231" y="f143"/>
                  </a:cubicBezTo>
                  <a:cubicBezTo>
                    <a:pt x="f60" y="f102"/>
                    <a:pt x="f59" y="f101"/>
                    <a:pt x="f59" y="f156"/>
                  </a:cubicBezTo>
                  <a:cubicBezTo>
                    <a:pt x="f359" y="f397"/>
                    <a:pt x="f231" y="f123"/>
                    <a:pt x="f61" y="f120"/>
                  </a:cubicBezTo>
                  <a:cubicBezTo>
                    <a:pt x="f46" y="f391"/>
                    <a:pt x="f54" y="f56"/>
                    <a:pt x="f54" y="f37"/>
                  </a:cubicBezTo>
                  <a:cubicBezTo>
                    <a:pt x="f54" y="f22"/>
                    <a:pt x="f54" y="f22"/>
                    <a:pt x="f54" y="f71"/>
                  </a:cubicBezTo>
                  <a:cubicBezTo>
                    <a:pt x="f54" y="f66"/>
                    <a:pt x="f54" y="f364"/>
                    <a:pt x="f28" y="f69"/>
                  </a:cubicBezTo>
                  <a:cubicBezTo>
                    <a:pt x="f381" y="f69"/>
                    <a:pt x="f381" y="f190"/>
                    <a:pt x="f387" y="f370"/>
                  </a:cubicBezTo>
                  <a:cubicBezTo>
                    <a:pt x="f7" y="f357"/>
                    <a:pt x="f50" y="f398"/>
                    <a:pt x="f30" y="f102"/>
                  </a:cubicBezTo>
                  <a:cubicBezTo>
                    <a:pt x="f56" y="f123"/>
                    <a:pt x="f77" y="f161"/>
                    <a:pt x="f74" y="f399"/>
                  </a:cubicBezTo>
                  <a:cubicBezTo>
                    <a:pt x="f61" y="f400"/>
                    <a:pt x="f231" y="f401"/>
                    <a:pt x="f60" y="f402"/>
                  </a:cubicBezTo>
                  <a:cubicBezTo>
                    <a:pt x="f39" y="f403"/>
                    <a:pt x="f361" y="f8"/>
                    <a:pt x="f322" y="f8"/>
                  </a:cubicBezTo>
                  <a:cubicBezTo>
                    <a:pt x="f22" y="f404"/>
                    <a:pt x="f22" y="f405"/>
                    <a:pt x="f71" y="f406"/>
                  </a:cubicBezTo>
                  <a:cubicBezTo>
                    <a:pt x="f363" y="f161"/>
                    <a:pt x="f395" y="f120"/>
                    <a:pt x="f66" y="f152"/>
                  </a:cubicBezTo>
                  <a:cubicBezTo>
                    <a:pt x="f363" y="f104"/>
                    <a:pt x="f69" y="f98"/>
                    <a:pt x="f321" y="f407"/>
                  </a:cubicBezTo>
                  <a:cubicBezTo>
                    <a:pt x="f20" y="f408"/>
                    <a:pt x="f386" y="f409"/>
                    <a:pt x="f369" y="f410"/>
                  </a:cubicBezTo>
                  <a:cubicBezTo>
                    <a:pt x="f235" y="f400"/>
                    <a:pt x="f365" y="f411"/>
                    <a:pt x="f17" y="f401"/>
                  </a:cubicBezTo>
                  <a:cubicBezTo>
                    <a:pt x="f236" y="f401"/>
                    <a:pt x="f366" y="f411"/>
                    <a:pt x="f368" y="f410"/>
                  </a:cubicBezTo>
                  <a:cubicBezTo>
                    <a:pt x="f367" y="f163"/>
                    <a:pt x="f15" y="f120"/>
                    <a:pt x="f15" y="f133"/>
                  </a:cubicBezTo>
                  <a:cubicBezTo>
                    <a:pt x="f13" y="f118"/>
                    <a:pt x="f11" y="f170"/>
                    <a:pt x="f350" y="f412"/>
                  </a:cubicBezTo>
                  <a:cubicBezTo>
                    <a:pt x="f374" y="f409"/>
                    <a:pt x="f214" y="f413"/>
                    <a:pt x="f414" y="f415"/>
                  </a:cubicBezTo>
                  <a:cubicBezTo>
                    <a:pt x="f247" y="f409"/>
                    <a:pt x="f253" y="f416"/>
                    <a:pt x="f247" y="f161"/>
                  </a:cubicBezTo>
                  <a:cubicBezTo>
                    <a:pt x="f198" y="f160"/>
                    <a:pt x="f247" y="f158"/>
                    <a:pt x="f253" y="f156"/>
                  </a:cubicBezTo>
                  <a:cubicBezTo>
                    <a:pt x="f334" y="f100"/>
                    <a:pt x="f250" y="f98"/>
                    <a:pt x="f334" y="f102"/>
                  </a:cubicBezTo>
                  <a:cubicBezTo>
                    <a:pt x="f247" y="f143"/>
                    <a:pt x="f249" y="f81"/>
                    <a:pt x="f199" y="f381"/>
                  </a:cubicBezTo>
                  <a:cubicBezTo>
                    <a:pt x="f256" y="f390"/>
                    <a:pt x="f205" y="f104"/>
                    <a:pt x="f360" y="f174"/>
                  </a:cubicBezTo>
                  <a:cubicBezTo>
                    <a:pt x="f260" y="f98"/>
                    <a:pt x="f295" y="f135"/>
                    <a:pt x="f294" y="f142"/>
                  </a:cubicBezTo>
                  <a:cubicBezTo>
                    <a:pt x="f306" y="f393"/>
                    <a:pt x="f336" y="f387"/>
                    <a:pt x="f293" y="f358"/>
                  </a:cubicBezTo>
                  <a:cubicBezTo>
                    <a:pt x="f317" y="f58"/>
                    <a:pt x="f338" y="f361"/>
                    <a:pt x="f293" y="f370"/>
                  </a:cubicBezTo>
                  <a:cubicBezTo>
                    <a:pt x="f317" y="f39"/>
                    <a:pt x="f332" y="f24"/>
                    <a:pt x="f331" y="f56"/>
                  </a:cubicBezTo>
                  <a:cubicBezTo>
                    <a:pt x="f331" y="f28"/>
                    <a:pt x="f311" y="f30"/>
                    <a:pt x="f291" y="f381"/>
                  </a:cubicBezTo>
                  <a:cubicBezTo>
                    <a:pt x="f314" y="f380"/>
                    <a:pt x="f150" y="f398"/>
                    <a:pt x="f145" y="f181"/>
                  </a:cubicBezTo>
                  <a:cubicBezTo>
                    <a:pt x="f283" y="f392"/>
                    <a:pt x="f282" y="f391"/>
                    <a:pt x="f129" y="f392"/>
                  </a:cubicBezTo>
                  <a:cubicBezTo>
                    <a:pt x="f162" y="f83"/>
                    <a:pt x="f130" y="f393"/>
                    <a:pt x="f162" y="f394"/>
                  </a:cubicBezTo>
                  <a:cubicBezTo>
                    <a:pt x="f282" y="f7"/>
                    <a:pt x="f129" y="f380"/>
                    <a:pt x="f129" y="f50"/>
                  </a:cubicBezTo>
                  <a:cubicBezTo>
                    <a:pt x="f164" y="f354"/>
                    <a:pt x="f130" y="f34"/>
                    <a:pt x="f128" y="f67"/>
                  </a:cubicBezTo>
                  <a:cubicBezTo>
                    <a:pt x="f162" y="f368"/>
                    <a:pt x="f283" y="f377"/>
                    <a:pt x="f283" y="f199"/>
                  </a:cubicBezTo>
                  <a:cubicBezTo>
                    <a:pt x="f283" y="f371"/>
                    <a:pt x="f283" y="f205"/>
                    <a:pt x="f145" y="f309"/>
                  </a:cubicBezTo>
                  <a:cubicBezTo>
                    <a:pt x="f162" y="f203"/>
                    <a:pt x="f126" y="f247"/>
                    <a:pt x="f290" y="f239"/>
                  </a:cubicBezTo>
                  <a:cubicBezTo>
                    <a:pt x="f12" y="f217"/>
                    <a:pt x="f126" y="f215"/>
                    <a:pt x="f9" y="f10"/>
                  </a:cubicBezTo>
                  <a:close/>
                </a:path>
              </a:pathLst>
            </a:custGeom>
            <a:solidFill>
              <a:srgbClr val="82BB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9" name="Freeform 983">
              <a:extLst>
                <a:ext uri="{FF2B5EF4-FFF2-40B4-BE49-F238E27FC236}">
                  <a16:creationId xmlns:a16="http://schemas.microsoft.com/office/drawing/2014/main" id="{9772E436-8A7F-6AEA-A45F-5844DB96B172}"/>
                </a:ext>
              </a:extLst>
            </p:cNvPr>
            <p:cNvSpPr/>
            <p:nvPr/>
          </p:nvSpPr>
          <p:spPr>
            <a:xfrm>
              <a:off x="8272467" y="3735388"/>
              <a:ext cx="227008" cy="8334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6"/>
                <a:gd name="f7" fmla="val 352"/>
                <a:gd name="f8" fmla="val 86"/>
                <a:gd name="f9" fmla="val 186"/>
                <a:gd name="f10" fmla="val 84"/>
                <a:gd name="f11" fmla="val 192"/>
                <a:gd name="f12" fmla="val 87"/>
                <a:gd name="f13" fmla="val 198"/>
                <a:gd name="f14" fmla="val 204"/>
                <a:gd name="f15" fmla="val 88"/>
                <a:gd name="f16" fmla="val 217"/>
                <a:gd name="f17" fmla="val 230"/>
                <a:gd name="f18" fmla="val 244"/>
                <a:gd name="f19" fmla="val 259"/>
                <a:gd name="f20" fmla="val 83"/>
                <a:gd name="f21" fmla="val 274"/>
                <a:gd name="f22" fmla="val 81"/>
                <a:gd name="f23" fmla="val 289"/>
                <a:gd name="f24" fmla="val 80"/>
                <a:gd name="f25" fmla="val 301"/>
                <a:gd name="f26" fmla="val 75"/>
                <a:gd name="f27" fmla="val 312"/>
                <a:gd name="f28" fmla="val 70"/>
                <a:gd name="f29" fmla="val 323"/>
                <a:gd name="f30" fmla="val 66"/>
                <a:gd name="f31" fmla="val 325"/>
                <a:gd name="f32" fmla="val 69"/>
                <a:gd name="f33" fmla="val 329"/>
                <a:gd name="f34" fmla="val 67"/>
                <a:gd name="f35" fmla="val 331"/>
                <a:gd name="f36" fmla="val 64"/>
                <a:gd name="f37" fmla="val 338"/>
                <a:gd name="f38" fmla="val 61"/>
                <a:gd name="f39" fmla="val 344"/>
                <a:gd name="f40" fmla="val 57"/>
                <a:gd name="f41" fmla="val 58"/>
                <a:gd name="f42" fmla="val 333"/>
                <a:gd name="f43" fmla="val 316"/>
                <a:gd name="f44" fmla="val 63"/>
                <a:gd name="f45" fmla="val 296"/>
                <a:gd name="f46" fmla="val 59"/>
                <a:gd name="f47" fmla="val 310"/>
                <a:gd name="f48" fmla="val 52"/>
                <a:gd name="f49" fmla="val 336"/>
                <a:gd name="f50" fmla="val 51"/>
                <a:gd name="f51" fmla="val 339"/>
                <a:gd name="f52" fmla="val 50"/>
                <a:gd name="f53" fmla="val 341"/>
                <a:gd name="f54" fmla="val 46"/>
                <a:gd name="f55" fmla="val 340"/>
                <a:gd name="f56" fmla="val 42"/>
                <a:gd name="f57" fmla="val 39"/>
                <a:gd name="f58" fmla="val 334"/>
                <a:gd name="f59" fmla="val 40"/>
                <a:gd name="f60" fmla="val 38"/>
                <a:gd name="f61" fmla="val 313"/>
                <a:gd name="f62" fmla="val 302"/>
                <a:gd name="f63" fmla="val 44"/>
                <a:gd name="f64" fmla="val 298"/>
                <a:gd name="f65" fmla="val 295"/>
                <a:gd name="f66" fmla="val 292"/>
                <a:gd name="f67" fmla="val 41"/>
                <a:gd name="f68" fmla="val 287"/>
                <a:gd name="f69" fmla="val 281"/>
                <a:gd name="f70" fmla="val 43"/>
                <a:gd name="f71" fmla="val 276"/>
                <a:gd name="f72" fmla="val 275"/>
                <a:gd name="f73" fmla="val 279"/>
                <a:gd name="f74" fmla="val 271"/>
                <a:gd name="f75" fmla="val 268"/>
                <a:gd name="f76" fmla="val 45"/>
                <a:gd name="f77" fmla="val 257"/>
                <a:gd name="f78" fmla="val 243"/>
                <a:gd name="f79" fmla="val 229"/>
                <a:gd name="f80" fmla="val 234"/>
                <a:gd name="f81" fmla="val 239"/>
                <a:gd name="f82" fmla="val 266"/>
                <a:gd name="f83" fmla="val 34"/>
                <a:gd name="f84" fmla="val 27"/>
                <a:gd name="f85" fmla="val 307"/>
                <a:gd name="f86" fmla="val 23"/>
                <a:gd name="f87" fmla="val 319"/>
                <a:gd name="f88" fmla="val 17"/>
                <a:gd name="f89" fmla="val 330"/>
                <a:gd name="f90" fmla="val 12"/>
                <a:gd name="f91" fmla="val 10"/>
                <a:gd name="f92" fmla="val 345"/>
                <a:gd name="f93" fmla="val 8"/>
                <a:gd name="f94" fmla="val 342"/>
                <a:gd name="f95" fmla="val 6"/>
                <a:gd name="f96" fmla="val 3"/>
                <a:gd name="f97" fmla="val 1"/>
                <a:gd name="f98" fmla="val 2"/>
                <a:gd name="f99" fmla="val 327"/>
                <a:gd name="f100" fmla="val 318"/>
                <a:gd name="f101" fmla="val 5"/>
                <a:gd name="f102" fmla="val 309"/>
                <a:gd name="f103" fmla="val 306"/>
                <a:gd name="f104" fmla="val 304"/>
                <a:gd name="f105" fmla="val 13"/>
                <a:gd name="f106" fmla="val 273"/>
                <a:gd name="f107" fmla="val 15"/>
                <a:gd name="f108" fmla="val 253"/>
                <a:gd name="f109" fmla="val 19"/>
                <a:gd name="f110" fmla="val 250"/>
                <a:gd name="f111" fmla="val 20"/>
                <a:gd name="f112" fmla="val 246"/>
                <a:gd name="f113" fmla="val 22"/>
                <a:gd name="f114" fmla="val 232"/>
                <a:gd name="f115" fmla="val 28"/>
                <a:gd name="f116" fmla="val 220"/>
                <a:gd name="f117" fmla="val 31"/>
                <a:gd name="f118" fmla="val 206"/>
                <a:gd name="f119" fmla="val 33"/>
                <a:gd name="f120" fmla="val 199"/>
                <a:gd name="f121" fmla="val 35"/>
                <a:gd name="f122" fmla="val 191"/>
                <a:gd name="f123" fmla="val 36"/>
                <a:gd name="f124" fmla="val 183"/>
                <a:gd name="f125" fmla="val 37"/>
                <a:gd name="f126" fmla="val 175"/>
                <a:gd name="f127" fmla="val 167"/>
                <a:gd name="f128" fmla="val 159"/>
                <a:gd name="f129" fmla="val 156"/>
                <a:gd name="f130" fmla="val 152"/>
                <a:gd name="f131" fmla="val 148"/>
                <a:gd name="f132" fmla="val 146"/>
                <a:gd name="f133" fmla="val 144"/>
                <a:gd name="f134" fmla="val 48"/>
                <a:gd name="f135" fmla="val 141"/>
                <a:gd name="f136" fmla="val 137"/>
                <a:gd name="f137" fmla="val 133"/>
                <a:gd name="f138" fmla="val 49"/>
                <a:gd name="f139" fmla="val 129"/>
                <a:gd name="f140" fmla="val 123"/>
                <a:gd name="f141" fmla="val 118"/>
                <a:gd name="f142" fmla="val 53"/>
                <a:gd name="f143" fmla="val 113"/>
                <a:gd name="f144" fmla="val 108"/>
                <a:gd name="f145" fmla="val 56"/>
                <a:gd name="f146" fmla="val 103"/>
                <a:gd name="f147" fmla="val 98"/>
                <a:gd name="f148" fmla="val 95"/>
                <a:gd name="f149" fmla="val 93"/>
                <a:gd name="f150" fmla="val 90"/>
                <a:gd name="f151" fmla="val 55"/>
                <a:gd name="f152" fmla="val 85"/>
                <a:gd name="f153" fmla="val 76"/>
                <a:gd name="f154" fmla="val 73"/>
                <a:gd name="f155" fmla="val 60"/>
                <a:gd name="f156" fmla="val 65"/>
                <a:gd name="f157" fmla="val 72"/>
                <a:gd name="f158" fmla="val 74"/>
                <a:gd name="f159" fmla="val 4"/>
                <a:gd name="f160" fmla="val 77"/>
                <a:gd name="f161" fmla="val 11"/>
                <a:gd name="f162" fmla="val 82"/>
                <a:gd name="f163" fmla="val 18"/>
                <a:gd name="f164" fmla="val 26"/>
                <a:gd name="f165" fmla="val 47"/>
                <a:gd name="f166" fmla="val 92"/>
                <a:gd name="f167" fmla="val 78"/>
                <a:gd name="f168" fmla="val 91"/>
                <a:gd name="f169" fmla="val 89"/>
                <a:gd name="f170" fmla="val 99"/>
                <a:gd name="f171" fmla="val 102"/>
                <a:gd name="f172" fmla="val 105"/>
                <a:gd name="f173" fmla="val 107"/>
                <a:gd name="f174" fmla="val 109"/>
                <a:gd name="f175" fmla="val 110"/>
                <a:gd name="f176" fmla="val 112"/>
                <a:gd name="f177" fmla="val 116"/>
                <a:gd name="f178" fmla="val 120"/>
                <a:gd name="f179" fmla="val 124"/>
                <a:gd name="f180" fmla="val 125"/>
                <a:gd name="f181" fmla="val 127"/>
                <a:gd name="f182" fmla="val 128"/>
                <a:gd name="f183" fmla="val 130"/>
                <a:gd name="f184" fmla="val 132"/>
                <a:gd name="f185" fmla="val 135"/>
                <a:gd name="f186" fmla="val 136"/>
                <a:gd name="f187" fmla="val 139"/>
                <a:gd name="f188" fmla="val 142"/>
                <a:gd name="f189" fmla="val 161"/>
                <a:gd name="f190" fmla="val 172"/>
                <a:gd name="f191" fmla="val 176"/>
                <a:gd name="f192" fmla="val 181"/>
                <a:gd name="f193" fmla="+- 0 0 -90"/>
                <a:gd name="f194" fmla="*/ f3 1 96"/>
                <a:gd name="f195" fmla="*/ f4 1 352"/>
                <a:gd name="f196" fmla="val f5"/>
                <a:gd name="f197" fmla="val f6"/>
                <a:gd name="f198" fmla="val f7"/>
                <a:gd name="f199" fmla="*/ f193 f0 1"/>
                <a:gd name="f200" fmla="+- f198 0 f196"/>
                <a:gd name="f201" fmla="+- f197 0 f196"/>
                <a:gd name="f202" fmla="*/ f199 1 f2"/>
                <a:gd name="f203" fmla="*/ f201 1 96"/>
                <a:gd name="f204" fmla="*/ f200 1 352"/>
                <a:gd name="f205" fmla="*/ 86 f201 1"/>
                <a:gd name="f206" fmla="*/ 186 f200 1"/>
                <a:gd name="f207" fmla="*/ 87 f201 1"/>
                <a:gd name="f208" fmla="*/ 204 f200 1"/>
                <a:gd name="f209" fmla="*/ 244 f200 1"/>
                <a:gd name="f210" fmla="*/ 81 f201 1"/>
                <a:gd name="f211" fmla="*/ 289 f200 1"/>
                <a:gd name="f212" fmla="*/ 70 f201 1"/>
                <a:gd name="f213" fmla="*/ 323 f200 1"/>
                <a:gd name="f214" fmla="*/ 67 f201 1"/>
                <a:gd name="f215" fmla="*/ 331 f200 1"/>
                <a:gd name="f216" fmla="*/ 57 f201 1"/>
                <a:gd name="f217" fmla="*/ 352 f200 1"/>
                <a:gd name="f218" fmla="*/ 63 f201 1"/>
                <a:gd name="f219" fmla="*/ 296 f200 1"/>
                <a:gd name="f220" fmla="*/ 52 f201 1"/>
                <a:gd name="f221" fmla="*/ 336 f200 1"/>
                <a:gd name="f222" fmla="*/ 46 f201 1"/>
                <a:gd name="f223" fmla="*/ 340 f200 1"/>
                <a:gd name="f224" fmla="*/ 39 f201 1"/>
                <a:gd name="f225" fmla="*/ 334 f200 1"/>
                <a:gd name="f226" fmla="*/ 42 f201 1"/>
                <a:gd name="f227" fmla="*/ 302 f200 1"/>
                <a:gd name="f228" fmla="*/ 40 f201 1"/>
                <a:gd name="f229" fmla="*/ 292 f200 1"/>
                <a:gd name="f230" fmla="*/ 43 f201 1"/>
                <a:gd name="f231" fmla="*/ 276 f200 1"/>
                <a:gd name="f232" fmla="*/ 274 f200 1"/>
                <a:gd name="f233" fmla="*/ 279 f200 1"/>
                <a:gd name="f234" fmla="*/ 268 f200 1"/>
                <a:gd name="f235" fmla="*/ 271 f200 1"/>
                <a:gd name="f236" fmla="*/ 45 f201 1"/>
                <a:gd name="f237" fmla="*/ 229 f200 1"/>
                <a:gd name="f238" fmla="*/ 27 f201 1"/>
                <a:gd name="f239" fmla="*/ 307 f200 1"/>
                <a:gd name="f240" fmla="*/ 12 f201 1"/>
                <a:gd name="f241" fmla="*/ 341 f200 1"/>
                <a:gd name="f242" fmla="*/ 6 f201 1"/>
                <a:gd name="f243" fmla="*/ 342 f200 1"/>
                <a:gd name="f244" fmla="*/ 1 f201 1"/>
                <a:gd name="f245" fmla="*/ 5 f201 1"/>
                <a:gd name="f246" fmla="*/ 309 f200 1"/>
                <a:gd name="f247" fmla="*/ 304 f200 1"/>
                <a:gd name="f248" fmla="*/ 15 f201 1"/>
                <a:gd name="f249" fmla="*/ 257 f200 1"/>
                <a:gd name="f250" fmla="*/ 20 f201 1"/>
                <a:gd name="f251" fmla="*/ 246 f200 1"/>
                <a:gd name="f252" fmla="*/ 31 f201 1"/>
                <a:gd name="f253" fmla="*/ 206 f200 1"/>
                <a:gd name="f254" fmla="*/ 36 f201 1"/>
                <a:gd name="f255" fmla="*/ 183 f200 1"/>
                <a:gd name="f256" fmla="*/ 159 f200 1"/>
                <a:gd name="f257" fmla="*/ 148 f200 1"/>
                <a:gd name="f258" fmla="*/ 48 f201 1"/>
                <a:gd name="f259" fmla="*/ 141 f200 1"/>
                <a:gd name="f260" fmla="*/ 49 f201 1"/>
                <a:gd name="f261" fmla="*/ 129 f200 1"/>
                <a:gd name="f262" fmla="*/ 53 f201 1"/>
                <a:gd name="f263" fmla="*/ 113 f200 1"/>
                <a:gd name="f264" fmla="*/ 56 f201 1"/>
                <a:gd name="f265" fmla="*/ 98 f200 1"/>
                <a:gd name="f266" fmla="*/ 90 f200 1"/>
                <a:gd name="f267" fmla="*/ 76 f200 1"/>
                <a:gd name="f268" fmla="*/ 60 f201 1"/>
                <a:gd name="f269" fmla="*/ 65 f200 1"/>
                <a:gd name="f270" fmla="*/ 66 f201 1"/>
                <a:gd name="f271" fmla="*/ 60 f200 1"/>
                <a:gd name="f272" fmla="*/ 73 f201 1"/>
                <a:gd name="f273" fmla="*/ 53 f200 1"/>
                <a:gd name="f274" fmla="*/ 74 f201 1"/>
                <a:gd name="f275" fmla="*/ 0 f200 1"/>
                <a:gd name="f276" fmla="*/ 77 f201 1"/>
                <a:gd name="f277" fmla="*/ 11 f200 1"/>
                <a:gd name="f278" fmla="*/ 84 f201 1"/>
                <a:gd name="f279" fmla="*/ 34 f200 1"/>
                <a:gd name="f280" fmla="*/ 88 f201 1"/>
                <a:gd name="f281" fmla="*/ 90 f201 1"/>
                <a:gd name="f282" fmla="*/ 78 f200 1"/>
                <a:gd name="f283" fmla="*/ 86 f200 1"/>
                <a:gd name="f284" fmla="*/ 93 f200 1"/>
                <a:gd name="f285" fmla="*/ 91 f201 1"/>
                <a:gd name="f286" fmla="*/ 99 f200 1"/>
                <a:gd name="f287" fmla="*/ 107 f200 1"/>
                <a:gd name="f288" fmla="*/ 112 f200 1"/>
                <a:gd name="f289" fmla="*/ 124 f200 1"/>
                <a:gd name="f290" fmla="*/ 128 f200 1"/>
                <a:gd name="f291" fmla="*/ 135 f200 1"/>
                <a:gd name="f292" fmla="*/ 142 f200 1"/>
                <a:gd name="f293" fmla="*/ 172 f200 1"/>
                <a:gd name="f294" fmla="+- f202 0 f1"/>
                <a:gd name="f295" fmla="*/ f205 1 96"/>
                <a:gd name="f296" fmla="*/ f206 1 352"/>
                <a:gd name="f297" fmla="*/ f207 1 96"/>
                <a:gd name="f298" fmla="*/ f208 1 352"/>
                <a:gd name="f299" fmla="*/ f209 1 352"/>
                <a:gd name="f300" fmla="*/ f210 1 96"/>
                <a:gd name="f301" fmla="*/ f211 1 352"/>
                <a:gd name="f302" fmla="*/ f212 1 96"/>
                <a:gd name="f303" fmla="*/ f213 1 352"/>
                <a:gd name="f304" fmla="*/ f214 1 96"/>
                <a:gd name="f305" fmla="*/ f215 1 352"/>
                <a:gd name="f306" fmla="*/ f216 1 96"/>
                <a:gd name="f307" fmla="*/ f217 1 352"/>
                <a:gd name="f308" fmla="*/ f218 1 96"/>
                <a:gd name="f309" fmla="*/ f219 1 352"/>
                <a:gd name="f310" fmla="*/ f220 1 96"/>
                <a:gd name="f311" fmla="*/ f221 1 352"/>
                <a:gd name="f312" fmla="*/ f222 1 96"/>
                <a:gd name="f313" fmla="*/ f223 1 352"/>
                <a:gd name="f314" fmla="*/ f224 1 96"/>
                <a:gd name="f315" fmla="*/ f225 1 352"/>
                <a:gd name="f316" fmla="*/ f226 1 96"/>
                <a:gd name="f317" fmla="*/ f227 1 352"/>
                <a:gd name="f318" fmla="*/ f228 1 96"/>
                <a:gd name="f319" fmla="*/ f229 1 352"/>
                <a:gd name="f320" fmla="*/ f230 1 96"/>
                <a:gd name="f321" fmla="*/ f231 1 352"/>
                <a:gd name="f322" fmla="*/ f232 1 352"/>
                <a:gd name="f323" fmla="*/ f233 1 352"/>
                <a:gd name="f324" fmla="*/ f234 1 352"/>
                <a:gd name="f325" fmla="*/ f235 1 352"/>
                <a:gd name="f326" fmla="*/ f236 1 96"/>
                <a:gd name="f327" fmla="*/ f237 1 352"/>
                <a:gd name="f328" fmla="*/ f238 1 96"/>
                <a:gd name="f329" fmla="*/ f239 1 352"/>
                <a:gd name="f330" fmla="*/ f240 1 96"/>
                <a:gd name="f331" fmla="*/ f241 1 352"/>
                <a:gd name="f332" fmla="*/ f242 1 96"/>
                <a:gd name="f333" fmla="*/ f243 1 352"/>
                <a:gd name="f334" fmla="*/ f244 1 96"/>
                <a:gd name="f335" fmla="*/ f245 1 96"/>
                <a:gd name="f336" fmla="*/ f246 1 352"/>
                <a:gd name="f337" fmla="*/ f247 1 352"/>
                <a:gd name="f338" fmla="*/ f248 1 96"/>
                <a:gd name="f339" fmla="*/ f249 1 352"/>
                <a:gd name="f340" fmla="*/ f250 1 96"/>
                <a:gd name="f341" fmla="*/ f251 1 352"/>
                <a:gd name="f342" fmla="*/ f252 1 96"/>
                <a:gd name="f343" fmla="*/ f253 1 352"/>
                <a:gd name="f344" fmla="*/ f254 1 96"/>
                <a:gd name="f345" fmla="*/ f255 1 352"/>
                <a:gd name="f346" fmla="*/ f256 1 352"/>
                <a:gd name="f347" fmla="*/ f257 1 352"/>
                <a:gd name="f348" fmla="*/ f258 1 96"/>
                <a:gd name="f349" fmla="*/ f259 1 352"/>
                <a:gd name="f350" fmla="*/ f260 1 96"/>
                <a:gd name="f351" fmla="*/ f261 1 352"/>
                <a:gd name="f352" fmla="*/ f262 1 96"/>
                <a:gd name="f353" fmla="*/ f263 1 352"/>
                <a:gd name="f354" fmla="*/ f264 1 96"/>
                <a:gd name="f355" fmla="*/ f265 1 352"/>
                <a:gd name="f356" fmla="*/ f266 1 352"/>
                <a:gd name="f357" fmla="*/ f267 1 352"/>
                <a:gd name="f358" fmla="*/ f268 1 96"/>
                <a:gd name="f359" fmla="*/ f269 1 352"/>
                <a:gd name="f360" fmla="*/ f270 1 96"/>
                <a:gd name="f361" fmla="*/ f271 1 352"/>
                <a:gd name="f362" fmla="*/ f272 1 96"/>
                <a:gd name="f363" fmla="*/ f273 1 352"/>
                <a:gd name="f364" fmla="*/ f274 1 96"/>
                <a:gd name="f365" fmla="*/ f275 1 352"/>
                <a:gd name="f366" fmla="*/ f276 1 96"/>
                <a:gd name="f367" fmla="*/ f277 1 352"/>
                <a:gd name="f368" fmla="*/ f278 1 96"/>
                <a:gd name="f369" fmla="*/ f279 1 352"/>
                <a:gd name="f370" fmla="*/ f280 1 96"/>
                <a:gd name="f371" fmla="*/ f281 1 96"/>
                <a:gd name="f372" fmla="*/ f282 1 352"/>
                <a:gd name="f373" fmla="*/ f283 1 352"/>
                <a:gd name="f374" fmla="*/ f284 1 352"/>
                <a:gd name="f375" fmla="*/ f285 1 96"/>
                <a:gd name="f376" fmla="*/ f286 1 352"/>
                <a:gd name="f377" fmla="*/ f287 1 352"/>
                <a:gd name="f378" fmla="*/ f288 1 352"/>
                <a:gd name="f379" fmla="*/ f289 1 352"/>
                <a:gd name="f380" fmla="*/ f290 1 352"/>
                <a:gd name="f381" fmla="*/ f291 1 352"/>
                <a:gd name="f382" fmla="*/ f292 1 352"/>
                <a:gd name="f383" fmla="*/ f293 1 352"/>
                <a:gd name="f384" fmla="*/ 0 1 f203"/>
                <a:gd name="f385" fmla="*/ f197 1 f203"/>
                <a:gd name="f386" fmla="*/ 0 1 f204"/>
                <a:gd name="f387" fmla="*/ f198 1 f204"/>
                <a:gd name="f388" fmla="*/ f295 1 f203"/>
                <a:gd name="f389" fmla="*/ f296 1 f204"/>
                <a:gd name="f390" fmla="*/ f297 1 f203"/>
                <a:gd name="f391" fmla="*/ f298 1 f204"/>
                <a:gd name="f392" fmla="*/ f299 1 f204"/>
                <a:gd name="f393" fmla="*/ f300 1 f203"/>
                <a:gd name="f394" fmla="*/ f301 1 f204"/>
                <a:gd name="f395" fmla="*/ f302 1 f203"/>
                <a:gd name="f396" fmla="*/ f303 1 f204"/>
                <a:gd name="f397" fmla="*/ f304 1 f203"/>
                <a:gd name="f398" fmla="*/ f305 1 f204"/>
                <a:gd name="f399" fmla="*/ f306 1 f203"/>
                <a:gd name="f400" fmla="*/ f307 1 f204"/>
                <a:gd name="f401" fmla="*/ f308 1 f203"/>
                <a:gd name="f402" fmla="*/ f309 1 f204"/>
                <a:gd name="f403" fmla="*/ f310 1 f203"/>
                <a:gd name="f404" fmla="*/ f311 1 f204"/>
                <a:gd name="f405" fmla="*/ f312 1 f203"/>
                <a:gd name="f406" fmla="*/ f313 1 f204"/>
                <a:gd name="f407" fmla="*/ f314 1 f203"/>
                <a:gd name="f408" fmla="*/ f315 1 f204"/>
                <a:gd name="f409" fmla="*/ f316 1 f203"/>
                <a:gd name="f410" fmla="*/ f317 1 f204"/>
                <a:gd name="f411" fmla="*/ f318 1 f203"/>
                <a:gd name="f412" fmla="*/ f319 1 f204"/>
                <a:gd name="f413" fmla="*/ f320 1 f203"/>
                <a:gd name="f414" fmla="*/ f321 1 f204"/>
                <a:gd name="f415" fmla="*/ f322 1 f204"/>
                <a:gd name="f416" fmla="*/ f323 1 f204"/>
                <a:gd name="f417" fmla="*/ f324 1 f204"/>
                <a:gd name="f418" fmla="*/ f325 1 f204"/>
                <a:gd name="f419" fmla="*/ f326 1 f203"/>
                <a:gd name="f420" fmla="*/ f327 1 f204"/>
                <a:gd name="f421" fmla="*/ f328 1 f203"/>
                <a:gd name="f422" fmla="*/ f329 1 f204"/>
                <a:gd name="f423" fmla="*/ f330 1 f203"/>
                <a:gd name="f424" fmla="*/ f331 1 f204"/>
                <a:gd name="f425" fmla="*/ f332 1 f203"/>
                <a:gd name="f426" fmla="*/ f333 1 f204"/>
                <a:gd name="f427" fmla="*/ f334 1 f203"/>
                <a:gd name="f428" fmla="*/ f335 1 f203"/>
                <a:gd name="f429" fmla="*/ f336 1 f204"/>
                <a:gd name="f430" fmla="*/ f337 1 f204"/>
                <a:gd name="f431" fmla="*/ f338 1 f203"/>
                <a:gd name="f432" fmla="*/ f339 1 f204"/>
                <a:gd name="f433" fmla="*/ f340 1 f203"/>
                <a:gd name="f434" fmla="*/ f341 1 f204"/>
                <a:gd name="f435" fmla="*/ f342 1 f203"/>
                <a:gd name="f436" fmla="*/ f343 1 f204"/>
                <a:gd name="f437" fmla="*/ f344 1 f203"/>
                <a:gd name="f438" fmla="*/ f345 1 f204"/>
                <a:gd name="f439" fmla="*/ f346 1 f204"/>
                <a:gd name="f440" fmla="*/ f347 1 f204"/>
                <a:gd name="f441" fmla="*/ f348 1 f203"/>
                <a:gd name="f442" fmla="*/ f349 1 f204"/>
                <a:gd name="f443" fmla="*/ f350 1 f203"/>
                <a:gd name="f444" fmla="*/ f351 1 f204"/>
                <a:gd name="f445" fmla="*/ f352 1 f203"/>
                <a:gd name="f446" fmla="*/ f353 1 f204"/>
                <a:gd name="f447" fmla="*/ f354 1 f203"/>
                <a:gd name="f448" fmla="*/ f355 1 f204"/>
                <a:gd name="f449" fmla="*/ f356 1 f204"/>
                <a:gd name="f450" fmla="*/ f357 1 f204"/>
                <a:gd name="f451" fmla="*/ f358 1 f203"/>
                <a:gd name="f452" fmla="*/ f359 1 f204"/>
                <a:gd name="f453" fmla="*/ f360 1 f203"/>
                <a:gd name="f454" fmla="*/ f361 1 f204"/>
                <a:gd name="f455" fmla="*/ f362 1 f203"/>
                <a:gd name="f456" fmla="*/ f363 1 f204"/>
                <a:gd name="f457" fmla="*/ f364 1 f203"/>
                <a:gd name="f458" fmla="*/ f365 1 f204"/>
                <a:gd name="f459" fmla="*/ f366 1 f203"/>
                <a:gd name="f460" fmla="*/ f367 1 f204"/>
                <a:gd name="f461" fmla="*/ f368 1 f203"/>
                <a:gd name="f462" fmla="*/ f369 1 f204"/>
                <a:gd name="f463" fmla="*/ f370 1 f203"/>
                <a:gd name="f464" fmla="*/ f371 1 f203"/>
                <a:gd name="f465" fmla="*/ f372 1 f204"/>
                <a:gd name="f466" fmla="*/ f373 1 f204"/>
                <a:gd name="f467" fmla="*/ f374 1 f204"/>
                <a:gd name="f468" fmla="*/ f375 1 f203"/>
                <a:gd name="f469" fmla="*/ f376 1 f204"/>
                <a:gd name="f470" fmla="*/ f377 1 f204"/>
                <a:gd name="f471" fmla="*/ f378 1 f204"/>
                <a:gd name="f472" fmla="*/ f379 1 f204"/>
                <a:gd name="f473" fmla="*/ f380 1 f204"/>
                <a:gd name="f474" fmla="*/ f381 1 f204"/>
                <a:gd name="f475" fmla="*/ f382 1 f204"/>
                <a:gd name="f476" fmla="*/ f383 1 f204"/>
                <a:gd name="f477" fmla="*/ f384 f194 1"/>
                <a:gd name="f478" fmla="*/ f385 f194 1"/>
                <a:gd name="f479" fmla="*/ f387 f195 1"/>
                <a:gd name="f480" fmla="*/ f386 f195 1"/>
                <a:gd name="f481" fmla="*/ f388 f194 1"/>
                <a:gd name="f482" fmla="*/ f389 f195 1"/>
                <a:gd name="f483" fmla="*/ f390 f194 1"/>
                <a:gd name="f484" fmla="*/ f391 f195 1"/>
                <a:gd name="f485" fmla="*/ f392 f195 1"/>
                <a:gd name="f486" fmla="*/ f393 f194 1"/>
                <a:gd name="f487" fmla="*/ f394 f195 1"/>
                <a:gd name="f488" fmla="*/ f395 f194 1"/>
                <a:gd name="f489" fmla="*/ f396 f195 1"/>
                <a:gd name="f490" fmla="*/ f397 f194 1"/>
                <a:gd name="f491" fmla="*/ f398 f195 1"/>
                <a:gd name="f492" fmla="*/ f399 f194 1"/>
                <a:gd name="f493" fmla="*/ f400 f195 1"/>
                <a:gd name="f494" fmla="*/ f401 f194 1"/>
                <a:gd name="f495" fmla="*/ f402 f195 1"/>
                <a:gd name="f496" fmla="*/ f403 f194 1"/>
                <a:gd name="f497" fmla="*/ f404 f195 1"/>
                <a:gd name="f498" fmla="*/ f405 f194 1"/>
                <a:gd name="f499" fmla="*/ f406 f195 1"/>
                <a:gd name="f500" fmla="*/ f407 f194 1"/>
                <a:gd name="f501" fmla="*/ f408 f195 1"/>
                <a:gd name="f502" fmla="*/ f409 f194 1"/>
                <a:gd name="f503" fmla="*/ f410 f195 1"/>
                <a:gd name="f504" fmla="*/ f411 f194 1"/>
                <a:gd name="f505" fmla="*/ f412 f195 1"/>
                <a:gd name="f506" fmla="*/ f413 f194 1"/>
                <a:gd name="f507" fmla="*/ f414 f195 1"/>
                <a:gd name="f508" fmla="*/ f415 f195 1"/>
                <a:gd name="f509" fmla="*/ f416 f195 1"/>
                <a:gd name="f510" fmla="*/ f417 f195 1"/>
                <a:gd name="f511" fmla="*/ f418 f195 1"/>
                <a:gd name="f512" fmla="*/ f419 f194 1"/>
                <a:gd name="f513" fmla="*/ f420 f195 1"/>
                <a:gd name="f514" fmla="*/ f421 f194 1"/>
                <a:gd name="f515" fmla="*/ f422 f195 1"/>
                <a:gd name="f516" fmla="*/ f423 f194 1"/>
                <a:gd name="f517" fmla="*/ f424 f195 1"/>
                <a:gd name="f518" fmla="*/ f425 f194 1"/>
                <a:gd name="f519" fmla="*/ f426 f195 1"/>
                <a:gd name="f520" fmla="*/ f427 f194 1"/>
                <a:gd name="f521" fmla="*/ f428 f194 1"/>
                <a:gd name="f522" fmla="*/ f429 f195 1"/>
                <a:gd name="f523" fmla="*/ f430 f195 1"/>
                <a:gd name="f524" fmla="*/ f431 f194 1"/>
                <a:gd name="f525" fmla="*/ f432 f195 1"/>
                <a:gd name="f526" fmla="*/ f433 f194 1"/>
                <a:gd name="f527" fmla="*/ f434 f195 1"/>
                <a:gd name="f528" fmla="*/ f435 f194 1"/>
                <a:gd name="f529" fmla="*/ f436 f195 1"/>
                <a:gd name="f530" fmla="*/ f437 f194 1"/>
                <a:gd name="f531" fmla="*/ f438 f195 1"/>
                <a:gd name="f532" fmla="*/ f439 f195 1"/>
                <a:gd name="f533" fmla="*/ f440 f195 1"/>
                <a:gd name="f534" fmla="*/ f441 f194 1"/>
                <a:gd name="f535" fmla="*/ f442 f195 1"/>
                <a:gd name="f536" fmla="*/ f443 f194 1"/>
                <a:gd name="f537" fmla="*/ f444 f195 1"/>
                <a:gd name="f538" fmla="*/ f445 f194 1"/>
                <a:gd name="f539" fmla="*/ f446 f195 1"/>
                <a:gd name="f540" fmla="*/ f447 f194 1"/>
                <a:gd name="f541" fmla="*/ f448 f195 1"/>
                <a:gd name="f542" fmla="*/ f449 f195 1"/>
                <a:gd name="f543" fmla="*/ f450 f195 1"/>
                <a:gd name="f544" fmla="*/ f451 f194 1"/>
                <a:gd name="f545" fmla="*/ f452 f195 1"/>
                <a:gd name="f546" fmla="*/ f453 f194 1"/>
                <a:gd name="f547" fmla="*/ f454 f195 1"/>
                <a:gd name="f548" fmla="*/ f455 f194 1"/>
                <a:gd name="f549" fmla="*/ f456 f195 1"/>
                <a:gd name="f550" fmla="*/ f457 f194 1"/>
                <a:gd name="f551" fmla="*/ f458 f195 1"/>
                <a:gd name="f552" fmla="*/ f459 f194 1"/>
                <a:gd name="f553" fmla="*/ f460 f195 1"/>
                <a:gd name="f554" fmla="*/ f461 f194 1"/>
                <a:gd name="f555" fmla="*/ f462 f195 1"/>
                <a:gd name="f556" fmla="*/ f463 f194 1"/>
                <a:gd name="f557" fmla="*/ f464 f194 1"/>
                <a:gd name="f558" fmla="*/ f465 f195 1"/>
                <a:gd name="f559" fmla="*/ f466 f195 1"/>
                <a:gd name="f560" fmla="*/ f467 f195 1"/>
                <a:gd name="f561" fmla="*/ f468 f194 1"/>
                <a:gd name="f562" fmla="*/ f469 f195 1"/>
                <a:gd name="f563" fmla="*/ f470 f195 1"/>
                <a:gd name="f564" fmla="*/ f471 f195 1"/>
                <a:gd name="f565" fmla="*/ f472 f195 1"/>
                <a:gd name="f566" fmla="*/ f473 f195 1"/>
                <a:gd name="f567" fmla="*/ f474 f195 1"/>
                <a:gd name="f568" fmla="*/ f475 f195 1"/>
                <a:gd name="f569" fmla="*/ f476 f1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4">
                  <a:pos x="f481" y="f482"/>
                </a:cxn>
                <a:cxn ang="f294">
                  <a:pos x="f483" y="f484"/>
                </a:cxn>
                <a:cxn ang="f294">
                  <a:pos x="f483" y="f485"/>
                </a:cxn>
                <a:cxn ang="f294">
                  <a:pos x="f486" y="f487"/>
                </a:cxn>
                <a:cxn ang="f294">
                  <a:pos x="f488" y="f489"/>
                </a:cxn>
                <a:cxn ang="f294">
                  <a:pos x="f490" y="f491"/>
                </a:cxn>
                <a:cxn ang="f294">
                  <a:pos x="f492" y="f493"/>
                </a:cxn>
                <a:cxn ang="f294">
                  <a:pos x="f494" y="f495"/>
                </a:cxn>
                <a:cxn ang="f294">
                  <a:pos x="f496" y="f497"/>
                </a:cxn>
                <a:cxn ang="f294">
                  <a:pos x="f498" y="f499"/>
                </a:cxn>
                <a:cxn ang="f294">
                  <a:pos x="f500" y="f501"/>
                </a:cxn>
                <a:cxn ang="f294">
                  <a:pos x="f502" y="f503"/>
                </a:cxn>
                <a:cxn ang="f294">
                  <a:pos x="f504" y="f505"/>
                </a:cxn>
                <a:cxn ang="f294">
                  <a:pos x="f506" y="f507"/>
                </a:cxn>
                <a:cxn ang="f294">
                  <a:pos x="f506" y="f508"/>
                </a:cxn>
                <a:cxn ang="f294">
                  <a:pos x="f504" y="f509"/>
                </a:cxn>
                <a:cxn ang="f294">
                  <a:pos x="f504" y="f510"/>
                </a:cxn>
                <a:cxn ang="f294">
                  <a:pos x="f502" y="f511"/>
                </a:cxn>
                <a:cxn ang="f294">
                  <a:pos x="f512" y="f513"/>
                </a:cxn>
                <a:cxn ang="f294">
                  <a:pos x="f504" y="f485"/>
                </a:cxn>
                <a:cxn ang="f294">
                  <a:pos x="f514" y="f515"/>
                </a:cxn>
                <a:cxn ang="f294">
                  <a:pos x="f516" y="f517"/>
                </a:cxn>
                <a:cxn ang="f294">
                  <a:pos x="f518" y="f519"/>
                </a:cxn>
                <a:cxn ang="f294">
                  <a:pos x="f520" y="f497"/>
                </a:cxn>
                <a:cxn ang="f294">
                  <a:pos x="f521" y="f522"/>
                </a:cxn>
                <a:cxn ang="f294">
                  <a:pos x="f521" y="f523"/>
                </a:cxn>
                <a:cxn ang="f294">
                  <a:pos x="f524" y="f525"/>
                </a:cxn>
                <a:cxn ang="f294">
                  <a:pos x="f526" y="f527"/>
                </a:cxn>
                <a:cxn ang="f294">
                  <a:pos x="f528" y="f529"/>
                </a:cxn>
                <a:cxn ang="f294">
                  <a:pos x="f530" y="f531"/>
                </a:cxn>
                <a:cxn ang="f294">
                  <a:pos x="f506" y="f532"/>
                </a:cxn>
                <a:cxn ang="f294">
                  <a:pos x="f512" y="f533"/>
                </a:cxn>
                <a:cxn ang="f294">
                  <a:pos x="f534" y="f535"/>
                </a:cxn>
                <a:cxn ang="f294">
                  <a:pos x="f536" y="f537"/>
                </a:cxn>
                <a:cxn ang="f294">
                  <a:pos x="f538" y="f539"/>
                </a:cxn>
                <a:cxn ang="f294">
                  <a:pos x="f540" y="f541"/>
                </a:cxn>
                <a:cxn ang="f294">
                  <a:pos x="f540" y="f542"/>
                </a:cxn>
                <a:cxn ang="f294">
                  <a:pos x="f492" y="f543"/>
                </a:cxn>
                <a:cxn ang="f294">
                  <a:pos x="f544" y="f545"/>
                </a:cxn>
                <a:cxn ang="f294">
                  <a:pos x="f546" y="f547"/>
                </a:cxn>
                <a:cxn ang="f294">
                  <a:pos x="f548" y="f549"/>
                </a:cxn>
                <a:cxn ang="f294">
                  <a:pos x="f550" y="f551"/>
                </a:cxn>
                <a:cxn ang="f294">
                  <a:pos x="f552" y="f553"/>
                </a:cxn>
                <a:cxn ang="f294">
                  <a:pos x="f554" y="f555"/>
                </a:cxn>
                <a:cxn ang="f294">
                  <a:pos x="f556" y="f549"/>
                </a:cxn>
                <a:cxn ang="f294">
                  <a:pos x="f557" y="f558"/>
                </a:cxn>
                <a:cxn ang="f294">
                  <a:pos x="f556" y="f559"/>
                </a:cxn>
                <a:cxn ang="f294">
                  <a:pos x="f557" y="f560"/>
                </a:cxn>
                <a:cxn ang="f294">
                  <a:pos x="f561" y="f562"/>
                </a:cxn>
                <a:cxn ang="f294">
                  <a:pos x="f561" y="f563"/>
                </a:cxn>
                <a:cxn ang="f294">
                  <a:pos x="f561" y="f564"/>
                </a:cxn>
                <a:cxn ang="f294">
                  <a:pos x="f561" y="f565"/>
                </a:cxn>
                <a:cxn ang="f294">
                  <a:pos x="f557" y="f566"/>
                </a:cxn>
                <a:cxn ang="f294">
                  <a:pos x="f557" y="f567"/>
                </a:cxn>
                <a:cxn ang="f294">
                  <a:pos x="f561" y="f568"/>
                </a:cxn>
                <a:cxn ang="f294">
                  <a:pos x="f556" y="f569"/>
                </a:cxn>
                <a:cxn ang="f294">
                  <a:pos x="f481" y="f482"/>
                </a:cxn>
              </a:cxnLst>
              <a:rect l="f477" t="f480" r="f478" b="f479"/>
              <a:pathLst>
                <a:path w="96" h="352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5" y="f16"/>
                    <a:pt x="f15" y="f17"/>
                    <a:pt x="f12" y="f18"/>
                  </a:cubicBezTo>
                  <a:cubicBezTo>
                    <a:pt x="f10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7"/>
                  </a:cubicBezTo>
                  <a:cubicBezTo>
                    <a:pt x="f41" y="f42"/>
                    <a:pt x="f36" y="f43"/>
                    <a:pt x="f44" y="f45"/>
                  </a:cubicBezTo>
                  <a:cubicBezTo>
                    <a:pt x="f46" y="f47"/>
                    <a:pt x="f40" y="f29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1"/>
                    <a:pt x="f57" y="f51"/>
                    <a:pt x="f57" y="f58"/>
                  </a:cubicBezTo>
                  <a:cubicBezTo>
                    <a:pt x="f59" y="f29"/>
                    <a:pt x="f60" y="f61"/>
                    <a:pt x="f56" y="f62"/>
                  </a:cubicBezTo>
                  <a:cubicBezTo>
                    <a:pt x="f63" y="f64"/>
                    <a:pt x="f57" y="f65"/>
                    <a:pt x="f59" y="f66"/>
                  </a:cubicBezTo>
                  <a:cubicBezTo>
                    <a:pt x="f67" y="f68"/>
                    <a:pt x="f56" y="f69"/>
                    <a:pt x="f70" y="f71"/>
                  </a:cubicBezTo>
                  <a:cubicBezTo>
                    <a:pt x="f70" y="f71"/>
                    <a:pt x="f70" y="f72"/>
                    <a:pt x="f70" y="f21"/>
                  </a:cubicBezTo>
                  <a:cubicBezTo>
                    <a:pt x="f67" y="f21"/>
                    <a:pt x="f67" y="f71"/>
                    <a:pt x="f59" y="f73"/>
                  </a:cubicBezTo>
                  <a:cubicBezTo>
                    <a:pt x="f59" y="f21"/>
                    <a:pt x="f59" y="f74"/>
                    <a:pt x="f59" y="f75"/>
                  </a:cubicBezTo>
                  <a:cubicBezTo>
                    <a:pt x="f67" y="f75"/>
                    <a:pt x="f59" y="f74"/>
                    <a:pt x="f56" y="f74"/>
                  </a:cubicBezTo>
                  <a:cubicBezTo>
                    <a:pt x="f76" y="f77"/>
                    <a:pt x="f56" y="f78"/>
                    <a:pt x="f76" y="f79"/>
                  </a:cubicBezTo>
                  <a:cubicBezTo>
                    <a:pt x="f67" y="f80"/>
                    <a:pt x="f59" y="f81"/>
                    <a:pt x="f59" y="f18"/>
                  </a:cubicBezTo>
                  <a:cubicBezTo>
                    <a:pt x="f60" y="f82"/>
                    <a:pt x="f83" y="f68"/>
                    <a:pt x="f84" y="f85"/>
                  </a:cubicBezTo>
                  <a:cubicBezTo>
                    <a:pt x="f86" y="f87"/>
                    <a:pt x="f88" y="f89"/>
                    <a:pt x="f90" y="f53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5" y="f53"/>
                    <a:pt x="f97" y="f49"/>
                  </a:cubicBezTo>
                  <a:cubicBezTo>
                    <a:pt x="f98" y="f99"/>
                    <a:pt x="f96" y="f100"/>
                    <a:pt x="f101" y="f102"/>
                  </a:cubicBezTo>
                  <a:cubicBezTo>
                    <a:pt x="f101" y="f85"/>
                    <a:pt x="f101" y="f103"/>
                    <a:pt x="f101" y="f104"/>
                  </a:cubicBezTo>
                  <a:cubicBezTo>
                    <a:pt x="f91" y="f23"/>
                    <a:pt x="f105" y="f106"/>
                    <a:pt x="f107" y="f77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59" y="f127"/>
                    <a:pt x="f70" y="f128"/>
                  </a:cubicBezTo>
                  <a:cubicBezTo>
                    <a:pt x="f63" y="f129"/>
                    <a:pt x="f76" y="f130"/>
                    <a:pt x="f76" y="f131"/>
                  </a:cubicBezTo>
                  <a:cubicBezTo>
                    <a:pt x="f76" y="f132"/>
                    <a:pt x="f54" y="f133"/>
                    <a:pt x="f134" y="f135"/>
                  </a:cubicBezTo>
                  <a:cubicBezTo>
                    <a:pt x="f134" y="f136"/>
                    <a:pt x="f52" y="f137"/>
                    <a:pt x="f138" y="f139"/>
                  </a:cubicBezTo>
                  <a:cubicBezTo>
                    <a:pt x="f138" y="f140"/>
                    <a:pt x="f52" y="f141"/>
                    <a:pt x="f142" y="f143"/>
                  </a:cubicBezTo>
                  <a:cubicBezTo>
                    <a:pt x="f48" y="f144"/>
                    <a:pt x="f145" y="f146"/>
                    <a:pt x="f145" y="f147"/>
                  </a:cubicBezTo>
                  <a:cubicBezTo>
                    <a:pt x="f145" y="f148"/>
                    <a:pt x="f145" y="f149"/>
                    <a:pt x="f145" y="f150"/>
                  </a:cubicBezTo>
                  <a:cubicBezTo>
                    <a:pt x="f151" y="f152"/>
                    <a:pt x="f145" y="f22"/>
                    <a:pt x="f40" y="f153"/>
                  </a:cubicBezTo>
                  <a:cubicBezTo>
                    <a:pt x="f46" y="f154"/>
                    <a:pt x="f38" y="f32"/>
                    <a:pt x="f155" y="f156"/>
                  </a:cubicBezTo>
                  <a:cubicBezTo>
                    <a:pt x="f155" y="f38"/>
                    <a:pt x="f38" y="f46"/>
                    <a:pt x="f30" y="f155"/>
                  </a:cubicBezTo>
                  <a:cubicBezTo>
                    <a:pt x="f157" y="f38"/>
                    <a:pt x="f154" y="f46"/>
                    <a:pt x="f154" y="f142"/>
                  </a:cubicBezTo>
                  <a:cubicBezTo>
                    <a:pt x="f154" y="f123"/>
                    <a:pt x="f157" y="f109"/>
                    <a:pt x="f158" y="f5"/>
                  </a:cubicBezTo>
                  <a:cubicBezTo>
                    <a:pt x="f153" y="f159"/>
                    <a:pt x="f153" y="f93"/>
                    <a:pt x="f160" y="f161"/>
                  </a:cubicBezTo>
                  <a:cubicBezTo>
                    <a:pt x="f162" y="f163"/>
                    <a:pt x="f162" y="f164"/>
                    <a:pt x="f10" y="f83"/>
                  </a:cubicBezTo>
                  <a:cubicBezTo>
                    <a:pt x="f152" y="f67"/>
                    <a:pt x="f8" y="f165"/>
                    <a:pt x="f15" y="f142"/>
                  </a:cubicBezTo>
                  <a:cubicBezTo>
                    <a:pt x="f150" y="f38"/>
                    <a:pt x="f166" y="f32"/>
                    <a:pt x="f150" y="f167"/>
                  </a:cubicBezTo>
                  <a:cubicBezTo>
                    <a:pt x="f168" y="f22"/>
                    <a:pt x="f8" y="f162"/>
                    <a:pt x="f15" y="f8"/>
                  </a:cubicBezTo>
                  <a:cubicBezTo>
                    <a:pt x="f169" y="f15"/>
                    <a:pt x="f169" y="f150"/>
                    <a:pt x="f150" y="f149"/>
                  </a:cubicBezTo>
                  <a:cubicBezTo>
                    <a:pt x="f168" y="f148"/>
                    <a:pt x="f6" y="f6"/>
                    <a:pt x="f168" y="f170"/>
                  </a:cubicBezTo>
                  <a:cubicBezTo>
                    <a:pt x="f12" y="f171"/>
                    <a:pt x="f168" y="f172"/>
                    <a:pt x="f168" y="f173"/>
                  </a:cubicBezTo>
                  <a:cubicBezTo>
                    <a:pt x="f168" y="f174"/>
                    <a:pt x="f168" y="f175"/>
                    <a:pt x="f168" y="f176"/>
                  </a:cubicBezTo>
                  <a:cubicBezTo>
                    <a:pt x="f168" y="f177"/>
                    <a:pt x="f166" y="f178"/>
                    <a:pt x="f168" y="f179"/>
                  </a:cubicBezTo>
                  <a:cubicBezTo>
                    <a:pt x="f168" y="f180"/>
                    <a:pt x="f150" y="f181"/>
                    <a:pt x="f150" y="f182"/>
                  </a:cubicBezTo>
                  <a:cubicBezTo>
                    <a:pt x="f169" y="f183"/>
                    <a:pt x="f8" y="f184"/>
                    <a:pt x="f150" y="f185"/>
                  </a:cubicBezTo>
                  <a:cubicBezTo>
                    <a:pt x="f166" y="f186"/>
                    <a:pt x="f168" y="f187"/>
                    <a:pt x="f168" y="f188"/>
                  </a:cubicBezTo>
                  <a:cubicBezTo>
                    <a:pt x="f15" y="f130"/>
                    <a:pt x="f8" y="f189"/>
                    <a:pt x="f15" y="f190"/>
                  </a:cubicBezTo>
                  <a:cubicBezTo>
                    <a:pt x="f169" y="f191"/>
                    <a:pt x="f15" y="f192"/>
                    <a:pt x="f8" y="f9"/>
                  </a:cubicBezTo>
                  <a:close/>
                </a:path>
              </a:pathLst>
            </a:custGeom>
            <a:solidFill>
              <a:srgbClr val="CBA8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0" name="Freeform 984">
              <a:extLst>
                <a:ext uri="{FF2B5EF4-FFF2-40B4-BE49-F238E27FC236}">
                  <a16:creationId xmlns:a16="http://schemas.microsoft.com/office/drawing/2014/main" id="{91A53256-18AB-B97D-22CA-B332B6ECA502}"/>
                </a:ext>
              </a:extLst>
            </p:cNvPr>
            <p:cNvSpPr/>
            <p:nvPr/>
          </p:nvSpPr>
          <p:spPr>
            <a:xfrm>
              <a:off x="8628058" y="4265611"/>
              <a:ext cx="512758" cy="4397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7"/>
                <a:gd name="f7" fmla="val 186"/>
                <a:gd name="f8" fmla="val 120"/>
                <a:gd name="f9" fmla="val 105"/>
                <a:gd name="f10" fmla="val 115"/>
                <a:gd name="f11" fmla="val 116"/>
                <a:gd name="f12" fmla="val 128"/>
                <a:gd name="f13" fmla="val 121"/>
                <a:gd name="f14" fmla="val 140"/>
                <a:gd name="f15" fmla="val 125"/>
                <a:gd name="f16" fmla="val 133"/>
                <a:gd name="f17" fmla="val 127"/>
                <a:gd name="f18" fmla="val 135"/>
                <a:gd name="f19" fmla="val 123"/>
                <a:gd name="f20" fmla="val 138"/>
                <a:gd name="f21" fmla="val 139"/>
                <a:gd name="f22" fmla="val 118"/>
                <a:gd name="f23" fmla="val 114"/>
                <a:gd name="f24" fmla="val 145"/>
                <a:gd name="f25" fmla="val 100"/>
                <a:gd name="f26" fmla="val 143"/>
                <a:gd name="f27" fmla="val 85"/>
                <a:gd name="f28" fmla="val 150"/>
                <a:gd name="f29" fmla="val 72"/>
                <a:gd name="f30" fmla="val 151"/>
                <a:gd name="f31" fmla="val 71"/>
                <a:gd name="f32" fmla="val 70"/>
                <a:gd name="f33" fmla="val 153"/>
                <a:gd name="f34" fmla="val 69"/>
                <a:gd name="f35" fmla="val 154"/>
                <a:gd name="f36" fmla="val 73"/>
                <a:gd name="f37" fmla="val 75"/>
                <a:gd name="f38" fmla="val 155"/>
                <a:gd name="f39" fmla="val 62"/>
                <a:gd name="f40" fmla="val 158"/>
                <a:gd name="f41" fmla="val 54"/>
                <a:gd name="f42" fmla="val 163"/>
                <a:gd name="f43" fmla="val 47"/>
                <a:gd name="f44" fmla="val 174"/>
                <a:gd name="f45" fmla="val 31"/>
                <a:gd name="f46" fmla="val 185"/>
                <a:gd name="f47" fmla="val 15"/>
                <a:gd name="f48" fmla="val 198"/>
                <a:gd name="f49" fmla="val 193"/>
                <a:gd name="f50" fmla="val 12"/>
                <a:gd name="f51" fmla="val 187"/>
                <a:gd name="f52" fmla="val 24"/>
                <a:gd name="f53" fmla="val 182"/>
                <a:gd name="f54" fmla="val 37"/>
                <a:gd name="f55" fmla="val 33"/>
                <a:gd name="f56" fmla="val 191"/>
                <a:gd name="f57" fmla="val 30"/>
                <a:gd name="f58" fmla="val 195"/>
                <a:gd name="f59" fmla="val 28"/>
                <a:gd name="f60" fmla="val 188"/>
                <a:gd name="f61" fmla="val 46"/>
                <a:gd name="f62" fmla="val 55"/>
                <a:gd name="f63" fmla="val 168"/>
                <a:gd name="f64" fmla="val 64"/>
                <a:gd name="f65" fmla="val 165"/>
                <a:gd name="f66" fmla="val 76"/>
                <a:gd name="f67" fmla="val 90"/>
                <a:gd name="f68" fmla="val 175"/>
                <a:gd name="f69" fmla="val 60"/>
                <a:gd name="f70" fmla="val 196"/>
                <a:gd name="f71" fmla="val 39"/>
                <a:gd name="f72" fmla="val 16"/>
                <a:gd name="f73" fmla="val 216"/>
                <a:gd name="f74" fmla="val 26"/>
                <a:gd name="f75" fmla="val 34"/>
                <a:gd name="f76" fmla="val 214"/>
                <a:gd name="f77" fmla="val 41"/>
                <a:gd name="f78" fmla="val 213"/>
                <a:gd name="f79" fmla="val 44"/>
                <a:gd name="f80" fmla="val 210"/>
                <a:gd name="f81" fmla="val 212"/>
                <a:gd name="f82" fmla="val 50"/>
                <a:gd name="f83" fmla="val 53"/>
                <a:gd name="f84" fmla="val 211"/>
                <a:gd name="f85" fmla="val 57"/>
                <a:gd name="f86" fmla="val 203"/>
                <a:gd name="f87" fmla="val 87"/>
                <a:gd name="f88" fmla="val 99"/>
                <a:gd name="f89" fmla="val 181"/>
                <a:gd name="f90" fmla="val 107"/>
                <a:gd name="f91" fmla="val 177"/>
                <a:gd name="f92" fmla="val 117"/>
                <a:gd name="f93" fmla="val 169"/>
                <a:gd name="f94" fmla="val 124"/>
                <a:gd name="f95" fmla="val 167"/>
                <a:gd name="f96" fmla="val 126"/>
                <a:gd name="f97" fmla="val 129"/>
                <a:gd name="f98" fmla="val 173"/>
                <a:gd name="f99" fmla="val 130"/>
                <a:gd name="f100" fmla="val 170"/>
                <a:gd name="f101" fmla="val 134"/>
                <a:gd name="f102" fmla="val 162"/>
                <a:gd name="f103" fmla="val 136"/>
                <a:gd name="f104" fmla="val 161"/>
                <a:gd name="f105" fmla="val 148"/>
                <a:gd name="f106" fmla="val 152"/>
                <a:gd name="f107" fmla="val 149"/>
                <a:gd name="f108" fmla="val 147"/>
                <a:gd name="f109" fmla="val 144"/>
                <a:gd name="f110" fmla="val 142"/>
                <a:gd name="f111" fmla="val 141"/>
                <a:gd name="f112" fmla="val 159"/>
                <a:gd name="f113" fmla="val 160"/>
                <a:gd name="f114" fmla="val 119"/>
                <a:gd name="f115" fmla="val 112"/>
                <a:gd name="f116" fmla="val 111"/>
                <a:gd name="f117" fmla="val 110"/>
                <a:gd name="f118" fmla="val 104"/>
                <a:gd name="f119" fmla="val 131"/>
                <a:gd name="f120" fmla="val 103"/>
                <a:gd name="f121" fmla="val 96"/>
                <a:gd name="f122" fmla="val 84"/>
                <a:gd name="f123" fmla="val 74"/>
                <a:gd name="f124" fmla="val 63"/>
                <a:gd name="f125" fmla="val 65"/>
                <a:gd name="f126" fmla="val 66"/>
                <a:gd name="f127" fmla="val 67"/>
                <a:gd name="f128" fmla="val 61"/>
                <a:gd name="f129" fmla="val 38"/>
                <a:gd name="f130" fmla="val 40"/>
                <a:gd name="f131" fmla="val 36"/>
                <a:gd name="f132" fmla="val 137"/>
                <a:gd name="f133" fmla="val 32"/>
                <a:gd name="f134" fmla="val 21"/>
                <a:gd name="f135" fmla="val 164"/>
                <a:gd name="f136" fmla="val 20"/>
                <a:gd name="f137" fmla="val 176"/>
                <a:gd name="f138" fmla="val 17"/>
                <a:gd name="f139" fmla="val 14"/>
                <a:gd name="f140" fmla="val 13"/>
                <a:gd name="f141" fmla="val 178"/>
                <a:gd name="f142" fmla="val 6"/>
                <a:gd name="f143" fmla="val 4"/>
                <a:gd name="f144" fmla="val 5"/>
                <a:gd name="f145" fmla="val 9"/>
                <a:gd name="f146" fmla="val 10"/>
                <a:gd name="f147" fmla="val 11"/>
                <a:gd name="f148" fmla="val 22"/>
                <a:gd name="f149" fmla="val 23"/>
                <a:gd name="f150" fmla="val 113"/>
                <a:gd name="f151" fmla="val 29"/>
                <a:gd name="f152" fmla="val 95"/>
                <a:gd name="f153" fmla="val 81"/>
                <a:gd name="f154" fmla="val 35"/>
                <a:gd name="f155" fmla="val 86"/>
                <a:gd name="f156" fmla="val 94"/>
                <a:gd name="f157" fmla="val 98"/>
                <a:gd name="f158" fmla="val 109"/>
                <a:gd name="f159" fmla="val 45"/>
                <a:gd name="f160" fmla="val 43"/>
                <a:gd name="f161" fmla="val 56"/>
                <a:gd name="f162" fmla="val 51"/>
                <a:gd name="f163" fmla="val 52"/>
                <a:gd name="f164" fmla="val 108"/>
                <a:gd name="f165" fmla="val 97"/>
                <a:gd name="f166" fmla="val 102"/>
                <a:gd name="f167" fmla="val 77"/>
                <a:gd name="f168" fmla="val 79"/>
                <a:gd name="f169" fmla="val 92"/>
                <a:gd name="f170" fmla="val 106"/>
                <a:gd name="f171" fmla="val 88"/>
                <a:gd name="f172" fmla="val 83"/>
                <a:gd name="f173" fmla="val 122"/>
                <a:gd name="f174" fmla="val 91"/>
                <a:gd name="f175" fmla="val 93"/>
                <a:gd name="f176" fmla="val 101"/>
                <a:gd name="f177" fmla="+- 0 0 -90"/>
                <a:gd name="f178" fmla="*/ f3 1 217"/>
                <a:gd name="f179" fmla="*/ f4 1 186"/>
                <a:gd name="f180" fmla="val f5"/>
                <a:gd name="f181" fmla="val f6"/>
                <a:gd name="f182" fmla="val f7"/>
                <a:gd name="f183" fmla="*/ f177 f0 1"/>
                <a:gd name="f184" fmla="+- f182 0 f180"/>
                <a:gd name="f185" fmla="+- f181 0 f180"/>
                <a:gd name="f186" fmla="*/ f183 1 f2"/>
                <a:gd name="f187" fmla="*/ f185 1 217"/>
                <a:gd name="f188" fmla="*/ f184 1 186"/>
                <a:gd name="f189" fmla="*/ 121 f185 1"/>
                <a:gd name="f190" fmla="*/ 140 f184 1"/>
                <a:gd name="f191" fmla="*/ 140 f185 1"/>
                <a:gd name="f192" fmla="*/ 114 f184 1"/>
                <a:gd name="f193" fmla="*/ 153 f185 1"/>
                <a:gd name="f194" fmla="*/ 69 f184 1"/>
                <a:gd name="f195" fmla="*/ 154 f185 1"/>
                <a:gd name="f196" fmla="*/ 71 f184 1"/>
                <a:gd name="f197" fmla="*/ 198 f185 1"/>
                <a:gd name="f198" fmla="*/ 0 f184 1"/>
                <a:gd name="f199" fmla="*/ 195 f185 1"/>
                <a:gd name="f200" fmla="*/ 28 f184 1"/>
                <a:gd name="f201" fmla="*/ 165 f185 1"/>
                <a:gd name="f202" fmla="*/ 90 f184 1"/>
                <a:gd name="f203" fmla="*/ 214 f185 1"/>
                <a:gd name="f204" fmla="*/ 41 f184 1"/>
                <a:gd name="f205" fmla="*/ 210 f185 1"/>
                <a:gd name="f206" fmla="*/ 57 f184 1"/>
                <a:gd name="f207" fmla="*/ 169 f185 1"/>
                <a:gd name="f208" fmla="*/ 124 f184 1"/>
                <a:gd name="f209" fmla="*/ 134 f184 1"/>
                <a:gd name="f210" fmla="*/ 148 f185 1"/>
                <a:gd name="f211" fmla="*/ 147 f184 1"/>
                <a:gd name="f212" fmla="*/ 139 f185 1"/>
                <a:gd name="f213" fmla="*/ 141 f184 1"/>
                <a:gd name="f214" fmla="*/ 119 f185 1"/>
                <a:gd name="f215" fmla="*/ 161 f184 1"/>
                <a:gd name="f216" fmla="*/ 110 f185 1"/>
                <a:gd name="f217" fmla="*/ 103 f185 1"/>
                <a:gd name="f218" fmla="*/ 129 f184 1"/>
                <a:gd name="f219" fmla="*/ 63 f185 1"/>
                <a:gd name="f220" fmla="*/ 139 f184 1"/>
                <a:gd name="f221" fmla="*/ 67 f185 1"/>
                <a:gd name="f222" fmla="*/ 144 f184 1"/>
                <a:gd name="f223" fmla="*/ 41 f185 1"/>
                <a:gd name="f224" fmla="*/ 36 f185 1"/>
                <a:gd name="f225" fmla="*/ 138 f184 1"/>
                <a:gd name="f226" fmla="*/ 20 f185 1"/>
                <a:gd name="f227" fmla="*/ 176 f184 1"/>
                <a:gd name="f228" fmla="*/ 12 f185 1"/>
                <a:gd name="f229" fmla="*/ 178 f184 1"/>
                <a:gd name="f230" fmla="*/ 5 f185 1"/>
                <a:gd name="f231" fmla="*/ 142 f184 1"/>
                <a:gd name="f232" fmla="*/ 153 f184 1"/>
                <a:gd name="f233" fmla="*/ 21 f185 1"/>
                <a:gd name="f234" fmla="*/ 131 f184 1"/>
                <a:gd name="f235" fmla="*/ 31 f185 1"/>
                <a:gd name="f236" fmla="*/ 85 f184 1"/>
                <a:gd name="f237" fmla="*/ 37 f185 1"/>
                <a:gd name="f238" fmla="*/ 86 f184 1"/>
                <a:gd name="f239" fmla="*/ 44 f185 1"/>
                <a:gd name="f240" fmla="*/ 112 f184 1"/>
                <a:gd name="f241" fmla="*/ 46 f185 1"/>
                <a:gd name="f242" fmla="*/ 130 f184 1"/>
                <a:gd name="f243" fmla="*/ 52 f185 1"/>
                <a:gd name="f244" fmla="*/ 107 f184 1"/>
                <a:gd name="f245" fmla="*/ 65 f185 1"/>
                <a:gd name="f246" fmla="*/ 96 f184 1"/>
                <a:gd name="f247" fmla="*/ 72 f185 1"/>
                <a:gd name="f248" fmla="*/ 95 f185 1"/>
                <a:gd name="f249" fmla="*/ 115 f184 1"/>
                <a:gd name="f250" fmla="*/ 100 f185 1"/>
                <a:gd name="f251" fmla="*/ 109 f184 1"/>
                <a:gd name="f252" fmla="*/ 84 f184 1"/>
                <a:gd name="f253" fmla="*/ 126 f185 1"/>
                <a:gd name="f254" fmla="*/ 88 f184 1"/>
                <a:gd name="f255" fmla="*/ 120 f185 1"/>
                <a:gd name="f256" fmla="*/ 105 f184 1"/>
                <a:gd name="f257" fmla="+- f186 0 f1"/>
                <a:gd name="f258" fmla="*/ f189 1 217"/>
                <a:gd name="f259" fmla="*/ f190 1 186"/>
                <a:gd name="f260" fmla="*/ f191 1 217"/>
                <a:gd name="f261" fmla="*/ f192 1 186"/>
                <a:gd name="f262" fmla="*/ f193 1 217"/>
                <a:gd name="f263" fmla="*/ f194 1 186"/>
                <a:gd name="f264" fmla="*/ f195 1 217"/>
                <a:gd name="f265" fmla="*/ f196 1 186"/>
                <a:gd name="f266" fmla="*/ f197 1 217"/>
                <a:gd name="f267" fmla="*/ f198 1 186"/>
                <a:gd name="f268" fmla="*/ f199 1 217"/>
                <a:gd name="f269" fmla="*/ f200 1 186"/>
                <a:gd name="f270" fmla="*/ f201 1 217"/>
                <a:gd name="f271" fmla="*/ f202 1 186"/>
                <a:gd name="f272" fmla="*/ f203 1 217"/>
                <a:gd name="f273" fmla="*/ f204 1 186"/>
                <a:gd name="f274" fmla="*/ f205 1 217"/>
                <a:gd name="f275" fmla="*/ f206 1 186"/>
                <a:gd name="f276" fmla="*/ f207 1 217"/>
                <a:gd name="f277" fmla="*/ f208 1 186"/>
                <a:gd name="f278" fmla="*/ f209 1 186"/>
                <a:gd name="f279" fmla="*/ f210 1 217"/>
                <a:gd name="f280" fmla="*/ f211 1 186"/>
                <a:gd name="f281" fmla="*/ f212 1 217"/>
                <a:gd name="f282" fmla="*/ f213 1 186"/>
                <a:gd name="f283" fmla="*/ f214 1 217"/>
                <a:gd name="f284" fmla="*/ f215 1 186"/>
                <a:gd name="f285" fmla="*/ f216 1 217"/>
                <a:gd name="f286" fmla="*/ f217 1 217"/>
                <a:gd name="f287" fmla="*/ f218 1 186"/>
                <a:gd name="f288" fmla="*/ f219 1 217"/>
                <a:gd name="f289" fmla="*/ f220 1 186"/>
                <a:gd name="f290" fmla="*/ f221 1 217"/>
                <a:gd name="f291" fmla="*/ f222 1 186"/>
                <a:gd name="f292" fmla="*/ f223 1 217"/>
                <a:gd name="f293" fmla="*/ f224 1 217"/>
                <a:gd name="f294" fmla="*/ f225 1 186"/>
                <a:gd name="f295" fmla="*/ f226 1 217"/>
                <a:gd name="f296" fmla="*/ f227 1 186"/>
                <a:gd name="f297" fmla="*/ f228 1 217"/>
                <a:gd name="f298" fmla="*/ f229 1 186"/>
                <a:gd name="f299" fmla="*/ f230 1 217"/>
                <a:gd name="f300" fmla="*/ f231 1 186"/>
                <a:gd name="f301" fmla="*/ f232 1 186"/>
                <a:gd name="f302" fmla="*/ f233 1 217"/>
                <a:gd name="f303" fmla="*/ f234 1 186"/>
                <a:gd name="f304" fmla="*/ f235 1 217"/>
                <a:gd name="f305" fmla="*/ f236 1 186"/>
                <a:gd name="f306" fmla="*/ f237 1 217"/>
                <a:gd name="f307" fmla="*/ f238 1 186"/>
                <a:gd name="f308" fmla="*/ f239 1 217"/>
                <a:gd name="f309" fmla="*/ f240 1 186"/>
                <a:gd name="f310" fmla="*/ f241 1 217"/>
                <a:gd name="f311" fmla="*/ f242 1 186"/>
                <a:gd name="f312" fmla="*/ f243 1 217"/>
                <a:gd name="f313" fmla="*/ f244 1 186"/>
                <a:gd name="f314" fmla="*/ f245 1 217"/>
                <a:gd name="f315" fmla="*/ f246 1 186"/>
                <a:gd name="f316" fmla="*/ f247 1 217"/>
                <a:gd name="f317" fmla="*/ f248 1 217"/>
                <a:gd name="f318" fmla="*/ f249 1 186"/>
                <a:gd name="f319" fmla="*/ f250 1 217"/>
                <a:gd name="f320" fmla="*/ f251 1 186"/>
                <a:gd name="f321" fmla="*/ f252 1 186"/>
                <a:gd name="f322" fmla="*/ f253 1 217"/>
                <a:gd name="f323" fmla="*/ f254 1 186"/>
                <a:gd name="f324" fmla="*/ f255 1 217"/>
                <a:gd name="f325" fmla="*/ f256 1 186"/>
                <a:gd name="f326" fmla="*/ 0 1 f187"/>
                <a:gd name="f327" fmla="*/ f181 1 f187"/>
                <a:gd name="f328" fmla="*/ 0 1 f188"/>
                <a:gd name="f329" fmla="*/ f182 1 f188"/>
                <a:gd name="f330" fmla="*/ f258 1 f187"/>
                <a:gd name="f331" fmla="*/ f259 1 f188"/>
                <a:gd name="f332" fmla="*/ f260 1 f187"/>
                <a:gd name="f333" fmla="*/ f261 1 f188"/>
                <a:gd name="f334" fmla="*/ f262 1 f187"/>
                <a:gd name="f335" fmla="*/ f263 1 f188"/>
                <a:gd name="f336" fmla="*/ f264 1 f187"/>
                <a:gd name="f337" fmla="*/ f265 1 f188"/>
                <a:gd name="f338" fmla="*/ f266 1 f187"/>
                <a:gd name="f339" fmla="*/ f267 1 f188"/>
                <a:gd name="f340" fmla="*/ f268 1 f187"/>
                <a:gd name="f341" fmla="*/ f269 1 f188"/>
                <a:gd name="f342" fmla="*/ f270 1 f187"/>
                <a:gd name="f343" fmla="*/ f271 1 f188"/>
                <a:gd name="f344" fmla="*/ f272 1 f187"/>
                <a:gd name="f345" fmla="*/ f273 1 f188"/>
                <a:gd name="f346" fmla="*/ f274 1 f187"/>
                <a:gd name="f347" fmla="*/ f275 1 f188"/>
                <a:gd name="f348" fmla="*/ f276 1 f187"/>
                <a:gd name="f349" fmla="*/ f277 1 f188"/>
                <a:gd name="f350" fmla="*/ f278 1 f188"/>
                <a:gd name="f351" fmla="*/ f279 1 f187"/>
                <a:gd name="f352" fmla="*/ f280 1 f188"/>
                <a:gd name="f353" fmla="*/ f281 1 f187"/>
                <a:gd name="f354" fmla="*/ f282 1 f188"/>
                <a:gd name="f355" fmla="*/ f283 1 f187"/>
                <a:gd name="f356" fmla="*/ f284 1 f188"/>
                <a:gd name="f357" fmla="*/ f285 1 f187"/>
                <a:gd name="f358" fmla="*/ f286 1 f187"/>
                <a:gd name="f359" fmla="*/ f287 1 f188"/>
                <a:gd name="f360" fmla="*/ f288 1 f187"/>
                <a:gd name="f361" fmla="*/ f289 1 f188"/>
                <a:gd name="f362" fmla="*/ f290 1 f187"/>
                <a:gd name="f363" fmla="*/ f291 1 f188"/>
                <a:gd name="f364" fmla="*/ f292 1 f187"/>
                <a:gd name="f365" fmla="*/ f293 1 f187"/>
                <a:gd name="f366" fmla="*/ f294 1 f188"/>
                <a:gd name="f367" fmla="*/ f295 1 f187"/>
                <a:gd name="f368" fmla="*/ f296 1 f188"/>
                <a:gd name="f369" fmla="*/ f297 1 f187"/>
                <a:gd name="f370" fmla="*/ f298 1 f188"/>
                <a:gd name="f371" fmla="*/ f299 1 f187"/>
                <a:gd name="f372" fmla="*/ f300 1 f188"/>
                <a:gd name="f373" fmla="*/ f301 1 f188"/>
                <a:gd name="f374" fmla="*/ f302 1 f187"/>
                <a:gd name="f375" fmla="*/ f303 1 f188"/>
                <a:gd name="f376" fmla="*/ f304 1 f187"/>
                <a:gd name="f377" fmla="*/ f305 1 f188"/>
                <a:gd name="f378" fmla="*/ f306 1 f187"/>
                <a:gd name="f379" fmla="*/ f307 1 f188"/>
                <a:gd name="f380" fmla="*/ f308 1 f187"/>
                <a:gd name="f381" fmla="*/ f309 1 f188"/>
                <a:gd name="f382" fmla="*/ f310 1 f187"/>
                <a:gd name="f383" fmla="*/ f311 1 f188"/>
                <a:gd name="f384" fmla="*/ f312 1 f187"/>
                <a:gd name="f385" fmla="*/ f313 1 f188"/>
                <a:gd name="f386" fmla="*/ f314 1 f187"/>
                <a:gd name="f387" fmla="*/ f315 1 f188"/>
                <a:gd name="f388" fmla="*/ f316 1 f187"/>
                <a:gd name="f389" fmla="*/ f317 1 f187"/>
                <a:gd name="f390" fmla="*/ f318 1 f188"/>
                <a:gd name="f391" fmla="*/ f319 1 f187"/>
                <a:gd name="f392" fmla="*/ f320 1 f188"/>
                <a:gd name="f393" fmla="*/ f321 1 f188"/>
                <a:gd name="f394" fmla="*/ f322 1 f187"/>
                <a:gd name="f395" fmla="*/ f323 1 f188"/>
                <a:gd name="f396" fmla="*/ f324 1 f187"/>
                <a:gd name="f397" fmla="*/ f325 1 f188"/>
                <a:gd name="f398" fmla="*/ f326 f178 1"/>
                <a:gd name="f399" fmla="*/ f327 f178 1"/>
                <a:gd name="f400" fmla="*/ f329 f179 1"/>
                <a:gd name="f401" fmla="*/ f328 f179 1"/>
                <a:gd name="f402" fmla="*/ f330 f178 1"/>
                <a:gd name="f403" fmla="*/ f331 f179 1"/>
                <a:gd name="f404" fmla="*/ f332 f178 1"/>
                <a:gd name="f405" fmla="*/ f333 f179 1"/>
                <a:gd name="f406" fmla="*/ f334 f178 1"/>
                <a:gd name="f407" fmla="*/ f335 f179 1"/>
                <a:gd name="f408" fmla="*/ f336 f178 1"/>
                <a:gd name="f409" fmla="*/ f337 f179 1"/>
                <a:gd name="f410" fmla="*/ f338 f178 1"/>
                <a:gd name="f411" fmla="*/ f339 f179 1"/>
                <a:gd name="f412" fmla="*/ f340 f178 1"/>
                <a:gd name="f413" fmla="*/ f341 f179 1"/>
                <a:gd name="f414" fmla="*/ f342 f178 1"/>
                <a:gd name="f415" fmla="*/ f343 f179 1"/>
                <a:gd name="f416" fmla="*/ f344 f178 1"/>
                <a:gd name="f417" fmla="*/ f345 f179 1"/>
                <a:gd name="f418" fmla="*/ f346 f178 1"/>
                <a:gd name="f419" fmla="*/ f347 f179 1"/>
                <a:gd name="f420" fmla="*/ f348 f178 1"/>
                <a:gd name="f421" fmla="*/ f349 f179 1"/>
                <a:gd name="f422" fmla="*/ f350 f179 1"/>
                <a:gd name="f423" fmla="*/ f351 f178 1"/>
                <a:gd name="f424" fmla="*/ f352 f179 1"/>
                <a:gd name="f425" fmla="*/ f353 f178 1"/>
                <a:gd name="f426" fmla="*/ f354 f179 1"/>
                <a:gd name="f427" fmla="*/ f355 f178 1"/>
                <a:gd name="f428" fmla="*/ f356 f179 1"/>
                <a:gd name="f429" fmla="*/ f357 f178 1"/>
                <a:gd name="f430" fmla="*/ f358 f178 1"/>
                <a:gd name="f431" fmla="*/ f359 f179 1"/>
                <a:gd name="f432" fmla="*/ f360 f178 1"/>
                <a:gd name="f433" fmla="*/ f361 f179 1"/>
                <a:gd name="f434" fmla="*/ f362 f178 1"/>
                <a:gd name="f435" fmla="*/ f363 f179 1"/>
                <a:gd name="f436" fmla="*/ f364 f178 1"/>
                <a:gd name="f437" fmla="*/ f365 f178 1"/>
                <a:gd name="f438" fmla="*/ f366 f179 1"/>
                <a:gd name="f439" fmla="*/ f367 f178 1"/>
                <a:gd name="f440" fmla="*/ f368 f179 1"/>
                <a:gd name="f441" fmla="*/ f369 f178 1"/>
                <a:gd name="f442" fmla="*/ f370 f179 1"/>
                <a:gd name="f443" fmla="*/ f371 f178 1"/>
                <a:gd name="f444" fmla="*/ f372 f179 1"/>
                <a:gd name="f445" fmla="*/ f373 f179 1"/>
                <a:gd name="f446" fmla="*/ f374 f178 1"/>
                <a:gd name="f447" fmla="*/ f375 f179 1"/>
                <a:gd name="f448" fmla="*/ f376 f178 1"/>
                <a:gd name="f449" fmla="*/ f377 f179 1"/>
                <a:gd name="f450" fmla="*/ f378 f178 1"/>
                <a:gd name="f451" fmla="*/ f379 f179 1"/>
                <a:gd name="f452" fmla="*/ f380 f178 1"/>
                <a:gd name="f453" fmla="*/ f381 f179 1"/>
                <a:gd name="f454" fmla="*/ f382 f178 1"/>
                <a:gd name="f455" fmla="*/ f383 f179 1"/>
                <a:gd name="f456" fmla="*/ f384 f178 1"/>
                <a:gd name="f457" fmla="*/ f385 f179 1"/>
                <a:gd name="f458" fmla="*/ f386 f178 1"/>
                <a:gd name="f459" fmla="*/ f387 f179 1"/>
                <a:gd name="f460" fmla="*/ f388 f178 1"/>
                <a:gd name="f461" fmla="*/ f389 f178 1"/>
                <a:gd name="f462" fmla="*/ f390 f179 1"/>
                <a:gd name="f463" fmla="*/ f391 f178 1"/>
                <a:gd name="f464" fmla="*/ f392 f179 1"/>
                <a:gd name="f465" fmla="*/ f393 f179 1"/>
                <a:gd name="f466" fmla="*/ f394 f178 1"/>
                <a:gd name="f467" fmla="*/ f395 f179 1"/>
                <a:gd name="f468" fmla="*/ f396 f178 1"/>
                <a:gd name="f469" fmla="*/ f397 f1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7">
                  <a:pos x="f402" y="f403"/>
                </a:cxn>
                <a:cxn ang="f257">
                  <a:pos x="f404" y="f405"/>
                </a:cxn>
                <a:cxn ang="f257">
                  <a:pos x="f406" y="f407"/>
                </a:cxn>
                <a:cxn ang="f257">
                  <a:pos x="f408" y="f409"/>
                </a:cxn>
                <a:cxn ang="f257">
                  <a:pos x="f410" y="f411"/>
                </a:cxn>
                <a:cxn ang="f257">
                  <a:pos x="f412" y="f413"/>
                </a:cxn>
                <a:cxn ang="f257">
                  <a:pos x="f414" y="f415"/>
                </a:cxn>
                <a:cxn ang="f257">
                  <a:pos x="f416" y="f417"/>
                </a:cxn>
                <a:cxn ang="f257">
                  <a:pos x="f418" y="f419"/>
                </a:cxn>
                <a:cxn ang="f257">
                  <a:pos x="f420" y="f421"/>
                </a:cxn>
                <a:cxn ang="f257">
                  <a:pos x="f420" y="f422"/>
                </a:cxn>
                <a:cxn ang="f257">
                  <a:pos x="f423" y="f424"/>
                </a:cxn>
                <a:cxn ang="f257">
                  <a:pos x="f425" y="f426"/>
                </a:cxn>
                <a:cxn ang="f257">
                  <a:pos x="f427" y="f428"/>
                </a:cxn>
                <a:cxn ang="f257">
                  <a:pos x="f429" y="f428"/>
                </a:cxn>
                <a:cxn ang="f257">
                  <a:pos x="f430" y="f431"/>
                </a:cxn>
                <a:cxn ang="f257">
                  <a:pos x="f432" y="f433"/>
                </a:cxn>
                <a:cxn ang="f257">
                  <a:pos x="f434" y="f435"/>
                </a:cxn>
                <a:cxn ang="f257">
                  <a:pos x="f436" y="f428"/>
                </a:cxn>
                <a:cxn ang="f257">
                  <a:pos x="f437" y="f438"/>
                </a:cxn>
                <a:cxn ang="f257">
                  <a:pos x="f439" y="f440"/>
                </a:cxn>
                <a:cxn ang="f257">
                  <a:pos x="f441" y="f442"/>
                </a:cxn>
                <a:cxn ang="f257">
                  <a:pos x="f443" y="f444"/>
                </a:cxn>
                <a:cxn ang="f257">
                  <a:pos x="f441" y="f445"/>
                </a:cxn>
                <a:cxn ang="f257">
                  <a:pos x="f446" y="f447"/>
                </a:cxn>
                <a:cxn ang="f257">
                  <a:pos x="f448" y="f449"/>
                </a:cxn>
                <a:cxn ang="f257">
                  <a:pos x="f450" y="f451"/>
                </a:cxn>
                <a:cxn ang="f257">
                  <a:pos x="f452" y="f453"/>
                </a:cxn>
                <a:cxn ang="f257">
                  <a:pos x="f454" y="f455"/>
                </a:cxn>
                <a:cxn ang="f257">
                  <a:pos x="f456" y="f457"/>
                </a:cxn>
                <a:cxn ang="f257">
                  <a:pos x="f458" y="f459"/>
                </a:cxn>
                <a:cxn ang="f257">
                  <a:pos x="f460" y="f453"/>
                </a:cxn>
                <a:cxn ang="f257">
                  <a:pos x="f461" y="f462"/>
                </a:cxn>
                <a:cxn ang="f257">
                  <a:pos x="f463" y="f464"/>
                </a:cxn>
                <a:cxn ang="f257">
                  <a:pos x="f429" y="f465"/>
                </a:cxn>
                <a:cxn ang="f257">
                  <a:pos x="f466" y="f467"/>
                </a:cxn>
                <a:cxn ang="f257">
                  <a:pos x="f468" y="f469"/>
                </a:cxn>
              </a:cxnLst>
              <a:rect l="f398" t="f401" r="f399" b="f400"/>
              <a:pathLst>
                <a:path w="217" h="186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2" y="f17"/>
                    <a:pt x="f18" y="f19"/>
                  </a:cubicBezTo>
                  <a:cubicBezTo>
                    <a:pt x="f20" y="f13"/>
                    <a:pt x="f21" y="f22"/>
                    <a:pt x="f14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29"/>
                    <a:pt x="f28" y="f36"/>
                    <a:pt x="f30" y="f37"/>
                  </a:cubicBezTo>
                  <a:cubicBezTo>
                    <a:pt x="f35" y="f37"/>
                    <a:pt x="f38" y="f36"/>
                    <a:pt x="f35" y="f31"/>
                  </a:cubicBezTo>
                  <a:cubicBezTo>
                    <a:pt x="f35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5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1" y="f55"/>
                    <a:pt x="f56" y="f57"/>
                    <a:pt x="f58" y="f59"/>
                  </a:cubicBezTo>
                  <a:cubicBezTo>
                    <a:pt x="f60" y="f54"/>
                    <a:pt x="f2" y="f61"/>
                    <a:pt x="f44" y="f62"/>
                  </a:cubicBezTo>
                  <a:cubicBezTo>
                    <a:pt x="f63" y="f64"/>
                    <a:pt x="f65" y="f66"/>
                    <a:pt x="f65" y="f67"/>
                  </a:cubicBezTo>
                  <a:cubicBezTo>
                    <a:pt x="f68" y="f69"/>
                    <a:pt x="f70" y="f71"/>
                    <a:pt x="f6" y="f72"/>
                  </a:cubicBezTo>
                  <a:cubicBezTo>
                    <a:pt x="f73" y="f74"/>
                    <a:pt x="f6" y="f75"/>
                    <a:pt x="f76" y="f77"/>
                  </a:cubicBezTo>
                  <a:cubicBezTo>
                    <a:pt x="f78" y="f79"/>
                    <a:pt x="f80" y="f43"/>
                    <a:pt x="f81" y="f82"/>
                  </a:cubicBezTo>
                  <a:cubicBezTo>
                    <a:pt x="f76" y="f83"/>
                    <a:pt x="f84" y="f62"/>
                    <a:pt x="f80" y="f85"/>
                  </a:cubicBezTo>
                  <a:cubicBezTo>
                    <a:pt x="f86" y="f31"/>
                    <a:pt x="f48" y="f87"/>
                    <a:pt x="f60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65" y="f12"/>
                    <a:pt x="f93" y="f97"/>
                  </a:cubicBezTo>
                  <a:cubicBezTo>
                    <a:pt x="f98" y="f99"/>
                    <a:pt x="f100" y="f101"/>
                    <a:pt x="f93" y="f101"/>
                  </a:cubicBezTo>
                  <a:cubicBezTo>
                    <a:pt x="f102" y="f103"/>
                    <a:pt x="f104" y="f24"/>
                    <a:pt x="f35" y="f105"/>
                  </a:cubicBezTo>
                  <a:cubicBezTo>
                    <a:pt x="f106" y="f107"/>
                    <a:pt x="f28" y="f28"/>
                    <a:pt x="f105" y="f108"/>
                  </a:cubicBezTo>
                  <a:cubicBezTo>
                    <a:pt x="f108" y="f109"/>
                    <a:pt x="f109" y="f110"/>
                    <a:pt x="f110" y="f14"/>
                  </a:cubicBezTo>
                  <a:cubicBezTo>
                    <a:pt x="f14" y="f20"/>
                    <a:pt x="f21" y="f14"/>
                    <a:pt x="f21" y="f111"/>
                  </a:cubicBezTo>
                  <a:cubicBezTo>
                    <a:pt x="f101" y="f105"/>
                    <a:pt x="f96" y="f106"/>
                    <a:pt x="f13" y="f112"/>
                  </a:cubicBezTo>
                  <a:cubicBezTo>
                    <a:pt x="f8" y="f113"/>
                    <a:pt x="f114" y="f104"/>
                    <a:pt x="f114" y="f104"/>
                  </a:cubicBezTo>
                  <a:cubicBezTo>
                    <a:pt x="f92" y="f42"/>
                    <a:pt x="f114" y="f93"/>
                    <a:pt x="f23" y="f63"/>
                  </a:cubicBezTo>
                  <a:cubicBezTo>
                    <a:pt x="f115" y="f63"/>
                    <a:pt x="f116" y="f42"/>
                    <a:pt x="f117" y="f104"/>
                  </a:cubicBezTo>
                  <a:cubicBezTo>
                    <a:pt x="f9" y="f33"/>
                    <a:pt x="f9" y="f109"/>
                    <a:pt x="f9" y="f18"/>
                  </a:cubicBezTo>
                  <a:cubicBezTo>
                    <a:pt x="f9" y="f16"/>
                    <a:pt x="f118" y="f119"/>
                    <a:pt x="f120" y="f97"/>
                  </a:cubicBezTo>
                  <a:cubicBezTo>
                    <a:pt x="f121" y="f109"/>
                    <a:pt x="f122" y="f38"/>
                    <a:pt x="f123" y="f63"/>
                  </a:cubicBezTo>
                  <a:cubicBezTo>
                    <a:pt x="f36" y="f40"/>
                    <a:pt x="f64" y="f30"/>
                    <a:pt x="f124" y="f21"/>
                  </a:cubicBezTo>
                  <a:cubicBezTo>
                    <a:pt x="f64" y="f111"/>
                    <a:pt x="f125" y="f26"/>
                    <a:pt x="f126" y="f109"/>
                  </a:cubicBezTo>
                  <a:cubicBezTo>
                    <a:pt x="f126" y="f109"/>
                    <a:pt x="f127" y="f109"/>
                    <a:pt x="f127" y="f109"/>
                  </a:cubicBezTo>
                  <a:cubicBezTo>
                    <a:pt x="f125" y="f20"/>
                    <a:pt x="f124" y="f16"/>
                    <a:pt x="f128" y="f96"/>
                  </a:cubicBezTo>
                  <a:cubicBezTo>
                    <a:pt x="f41" y="f20"/>
                    <a:pt x="f82" y="f30"/>
                    <a:pt x="f77" y="f104"/>
                  </a:cubicBezTo>
                  <a:cubicBezTo>
                    <a:pt x="f54" y="f38"/>
                    <a:pt x="f54" y="f28"/>
                    <a:pt x="f129" y="f109"/>
                  </a:cubicBezTo>
                  <a:cubicBezTo>
                    <a:pt x="f129" y="f110"/>
                    <a:pt x="f130" y="f21"/>
                    <a:pt x="f131" y="f20"/>
                  </a:cubicBezTo>
                  <a:cubicBezTo>
                    <a:pt x="f75" y="f132"/>
                    <a:pt x="f133" y="f14"/>
                    <a:pt x="f45" y="f110"/>
                  </a:cubicBezTo>
                  <a:cubicBezTo>
                    <a:pt x="f59" y="f35"/>
                    <a:pt x="f134" y="f135"/>
                    <a:pt x="f136" y="f137"/>
                  </a:cubicBezTo>
                  <a:cubicBezTo>
                    <a:pt x="f136" y="f2"/>
                    <a:pt x="f136" y="f46"/>
                    <a:pt x="f138" y="f7"/>
                  </a:cubicBezTo>
                  <a:cubicBezTo>
                    <a:pt x="f139" y="f7"/>
                    <a:pt x="f140" y="f89"/>
                    <a:pt x="f50" y="f141"/>
                  </a:cubicBezTo>
                  <a:cubicBezTo>
                    <a:pt x="f142" y="f95"/>
                    <a:pt x="f5" y="f38"/>
                    <a:pt x="f143" y="f110"/>
                  </a:cubicBezTo>
                  <a:cubicBezTo>
                    <a:pt x="f144" y="f110"/>
                    <a:pt x="f144" y="f110"/>
                    <a:pt x="f144" y="f110"/>
                  </a:cubicBezTo>
                  <a:cubicBezTo>
                    <a:pt x="f145" y="f110"/>
                    <a:pt x="f146" y="f109"/>
                    <a:pt x="f147" y="f108"/>
                  </a:cubicBezTo>
                  <a:cubicBezTo>
                    <a:pt x="f147" y="f107"/>
                    <a:pt x="f147" y="f30"/>
                    <a:pt x="f50" y="f33"/>
                  </a:cubicBezTo>
                  <a:cubicBezTo>
                    <a:pt x="f50" y="f35"/>
                    <a:pt x="f50" y="f35"/>
                    <a:pt x="f139" y="f38"/>
                  </a:cubicBezTo>
                  <a:cubicBezTo>
                    <a:pt x="f138" y="f108"/>
                    <a:pt x="f134" y="f21"/>
                    <a:pt x="f134" y="f119"/>
                  </a:cubicBezTo>
                  <a:cubicBezTo>
                    <a:pt x="f148" y="f94"/>
                    <a:pt x="f149" y="f114"/>
                    <a:pt x="f52" y="f150"/>
                  </a:cubicBezTo>
                  <a:cubicBezTo>
                    <a:pt x="f74" y="f118"/>
                    <a:pt x="f151" y="f152"/>
                    <a:pt x="f45" y="f27"/>
                  </a:cubicBezTo>
                  <a:cubicBezTo>
                    <a:pt x="f45" y="f122"/>
                    <a:pt x="f133" y="f153"/>
                    <a:pt x="f154" y="f153"/>
                  </a:cubicBezTo>
                  <a:cubicBezTo>
                    <a:pt x="f54" y="f153"/>
                    <a:pt x="f54" y="f122"/>
                    <a:pt x="f54" y="f155"/>
                  </a:cubicBezTo>
                  <a:cubicBezTo>
                    <a:pt x="f71" y="f67"/>
                    <a:pt x="f71" y="f156"/>
                    <a:pt x="f130" y="f157"/>
                  </a:cubicBezTo>
                  <a:cubicBezTo>
                    <a:pt x="f130" y="f118"/>
                    <a:pt x="f71" y="f158"/>
                    <a:pt x="f79" y="f115"/>
                  </a:cubicBezTo>
                  <a:cubicBezTo>
                    <a:pt x="f159" y="f10"/>
                    <a:pt x="f159" y="f92"/>
                    <a:pt x="f79" y="f8"/>
                  </a:cubicBezTo>
                  <a:cubicBezTo>
                    <a:pt x="f160" y="f94"/>
                    <a:pt x="f79" y="f17"/>
                    <a:pt x="f61" y="f99"/>
                  </a:cubicBezTo>
                  <a:cubicBezTo>
                    <a:pt x="f83" y="f94"/>
                    <a:pt x="f161" y="f22"/>
                    <a:pt x="f162" y="f158"/>
                  </a:cubicBezTo>
                  <a:cubicBezTo>
                    <a:pt x="f163" y="f164"/>
                    <a:pt x="f163" y="f164"/>
                    <a:pt x="f163" y="f90"/>
                  </a:cubicBezTo>
                  <a:cubicBezTo>
                    <a:pt x="f41" y="f9"/>
                    <a:pt x="f62" y="f120"/>
                    <a:pt x="f161" y="f25"/>
                  </a:cubicBezTo>
                  <a:cubicBezTo>
                    <a:pt x="f85" y="f152"/>
                    <a:pt x="f128" y="f121"/>
                    <a:pt x="f125" y="f121"/>
                  </a:cubicBezTo>
                  <a:cubicBezTo>
                    <a:pt x="f34" y="f121"/>
                    <a:pt x="f36" y="f165"/>
                    <a:pt x="f36" y="f166"/>
                  </a:cubicBezTo>
                  <a:cubicBezTo>
                    <a:pt x="f123" y="f9"/>
                    <a:pt x="f31" y="f164"/>
                    <a:pt x="f29" y="f115"/>
                  </a:cubicBezTo>
                  <a:cubicBezTo>
                    <a:pt x="f167" y="f8"/>
                    <a:pt x="f168" y="f97"/>
                    <a:pt x="f153" y="f20"/>
                  </a:cubicBezTo>
                  <a:cubicBezTo>
                    <a:pt x="f122" y="f99"/>
                    <a:pt x="f169" y="f94"/>
                    <a:pt x="f152" y="f10"/>
                  </a:cubicBezTo>
                  <a:cubicBezTo>
                    <a:pt x="f152" y="f10"/>
                    <a:pt x="f152" y="f23"/>
                    <a:pt x="f121" y="f23"/>
                  </a:cubicBezTo>
                  <a:cubicBezTo>
                    <a:pt x="f165" y="f115"/>
                    <a:pt x="f157" y="f117"/>
                    <a:pt x="f25" y="f158"/>
                  </a:cubicBezTo>
                  <a:cubicBezTo>
                    <a:pt x="f166" y="f9"/>
                    <a:pt x="f170" y="f166"/>
                    <a:pt x="f9" y="f165"/>
                  </a:cubicBezTo>
                  <a:cubicBezTo>
                    <a:pt x="f118" y="f169"/>
                    <a:pt x="f90" y="f171"/>
                    <a:pt x="f117" y="f122"/>
                  </a:cubicBezTo>
                  <a:cubicBezTo>
                    <a:pt x="f115" y="f153"/>
                    <a:pt x="f11" y="f172"/>
                    <a:pt x="f114" y="f122"/>
                  </a:cubicBezTo>
                  <a:cubicBezTo>
                    <a:pt x="f173" y="f122"/>
                    <a:pt x="f15" y="f155"/>
                    <a:pt x="f96" y="f171"/>
                  </a:cubicBezTo>
                  <a:cubicBezTo>
                    <a:pt x="f17" y="f174"/>
                    <a:pt x="f15" y="f175"/>
                    <a:pt x="f19" y="f152"/>
                  </a:cubicBezTo>
                  <a:cubicBezTo>
                    <a:pt x="f13" y="f157"/>
                    <a:pt x="f8" y="f176"/>
                    <a:pt x="f8" y="f9"/>
                  </a:cubicBezTo>
                  <a:close/>
                </a:path>
              </a:pathLst>
            </a:custGeom>
            <a:solidFill>
              <a:srgbClr val="65B3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1" name="Freeform 985">
              <a:extLst>
                <a:ext uri="{FF2B5EF4-FFF2-40B4-BE49-F238E27FC236}">
                  <a16:creationId xmlns:a16="http://schemas.microsoft.com/office/drawing/2014/main" id="{D0E7CEA4-9E0B-7384-87E6-F94795EDC64D}"/>
                </a:ext>
              </a:extLst>
            </p:cNvPr>
            <p:cNvSpPr/>
            <p:nvPr/>
          </p:nvSpPr>
          <p:spPr>
            <a:xfrm>
              <a:off x="8428033" y="2589215"/>
              <a:ext cx="398458" cy="4159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8"/>
                <a:gd name="f7" fmla="val 176"/>
                <a:gd name="f8" fmla="val 16"/>
                <a:gd name="f9" fmla="val 7"/>
                <a:gd name="f10" fmla="val 13"/>
                <a:gd name="f11" fmla="val 19"/>
                <a:gd name="f12" fmla="val 21"/>
                <a:gd name="f13" fmla="val 30"/>
                <a:gd name="f14" fmla="val 29"/>
                <a:gd name="f15" fmla="val 37"/>
                <a:gd name="f16" fmla="val 41"/>
                <a:gd name="f17" fmla="val 46"/>
                <a:gd name="f18" fmla="val 51"/>
                <a:gd name="f19" fmla="val 52"/>
                <a:gd name="f20" fmla="val 59"/>
                <a:gd name="f21" fmla="val 57"/>
                <a:gd name="f22" fmla="val 68"/>
                <a:gd name="f23" fmla="val 63"/>
                <a:gd name="f24" fmla="val 76"/>
                <a:gd name="f25" fmla="val 66"/>
                <a:gd name="f26" fmla="val 81"/>
                <a:gd name="f27" fmla="val 70"/>
                <a:gd name="f28" fmla="val 73"/>
                <a:gd name="f29" fmla="val 77"/>
                <a:gd name="f30" fmla="val 61"/>
                <a:gd name="f31" fmla="val 86"/>
                <a:gd name="f32" fmla="val 94"/>
                <a:gd name="f33" fmla="val 42"/>
                <a:gd name="f34" fmla="val 101"/>
                <a:gd name="f35" fmla="val 34"/>
                <a:gd name="f36" fmla="val 109"/>
                <a:gd name="f37" fmla="val 25"/>
                <a:gd name="f38" fmla="val 120"/>
                <a:gd name="f39" fmla="val 124"/>
                <a:gd name="f40" fmla="val 129"/>
                <a:gd name="f41" fmla="val 17"/>
                <a:gd name="f42" fmla="val 132"/>
                <a:gd name="f43" fmla="val 134"/>
                <a:gd name="f44" fmla="val 10"/>
                <a:gd name="f45" fmla="val 138"/>
                <a:gd name="f46" fmla="val 8"/>
                <a:gd name="f47" fmla="val 142"/>
                <a:gd name="f48" fmla="val 143"/>
                <a:gd name="f49" fmla="val 145"/>
                <a:gd name="f50" fmla="val 6"/>
                <a:gd name="f51" fmla="val 148"/>
                <a:gd name="f52" fmla="val 152"/>
                <a:gd name="f53" fmla="val 157"/>
                <a:gd name="f54" fmla="val 159"/>
                <a:gd name="f55" fmla="val 5"/>
                <a:gd name="f56" fmla="val 154"/>
                <a:gd name="f57" fmla="val 163"/>
                <a:gd name="f58" fmla="val 165"/>
                <a:gd name="f59" fmla="val 167"/>
                <a:gd name="f60" fmla="val 12"/>
                <a:gd name="f61" fmla="val 14"/>
                <a:gd name="f62" fmla="val 15"/>
                <a:gd name="f63" fmla="val 162"/>
                <a:gd name="f64" fmla="val 20"/>
                <a:gd name="f65" fmla="val 155"/>
                <a:gd name="f66" fmla="val 33"/>
                <a:gd name="f67" fmla="val 149"/>
                <a:gd name="f68" fmla="val 35"/>
                <a:gd name="f69" fmla="val 146"/>
                <a:gd name="f70" fmla="val 48"/>
                <a:gd name="f71" fmla="val 49"/>
                <a:gd name="f72" fmla="val 147"/>
                <a:gd name="f73" fmla="val 50"/>
                <a:gd name="f74" fmla="val 153"/>
                <a:gd name="f75" fmla="val 53"/>
                <a:gd name="f76" fmla="val 56"/>
                <a:gd name="f77" fmla="val 161"/>
                <a:gd name="f78" fmla="val 60"/>
                <a:gd name="f79" fmla="val 160"/>
                <a:gd name="f80" fmla="val 144"/>
                <a:gd name="f81" fmla="val 64"/>
                <a:gd name="f82" fmla="val 75"/>
                <a:gd name="f83" fmla="val 87"/>
                <a:gd name="f84" fmla="val 93"/>
                <a:gd name="f85" fmla="val 104"/>
                <a:gd name="f86" fmla="val 119"/>
                <a:gd name="f87" fmla="val 131"/>
                <a:gd name="f88" fmla="val 137"/>
                <a:gd name="f89" fmla="val 139"/>
                <a:gd name="f90" fmla="val 151"/>
                <a:gd name="f91" fmla="val 136"/>
                <a:gd name="f92" fmla="val 158"/>
                <a:gd name="f93" fmla="val 140"/>
                <a:gd name="f94" fmla="val 141"/>
                <a:gd name="f95" fmla="val 173"/>
                <a:gd name="f96" fmla="val 130"/>
                <a:gd name="f97" fmla="val 128"/>
                <a:gd name="f98" fmla="val 175"/>
                <a:gd name="f99" fmla="val 127"/>
                <a:gd name="f100" fmla="val 126"/>
                <a:gd name="f101" fmla="val 174"/>
                <a:gd name="f102" fmla="val 122"/>
                <a:gd name="f103" fmla="val 166"/>
                <a:gd name="f104" fmla="val 115"/>
                <a:gd name="f105" fmla="val 110"/>
                <a:gd name="f106" fmla="val 107"/>
                <a:gd name="f107" fmla="val 106"/>
                <a:gd name="f108" fmla="val 105"/>
                <a:gd name="f109" fmla="val 98"/>
                <a:gd name="f110" fmla="val 100"/>
                <a:gd name="f111" fmla="val 99"/>
                <a:gd name="f112" fmla="val 135"/>
                <a:gd name="f113" fmla="val 103"/>
                <a:gd name="f114" fmla="val 108"/>
                <a:gd name="f115" fmla="val 133"/>
                <a:gd name="f116" fmla="val 111"/>
                <a:gd name="f117" fmla="val 118"/>
                <a:gd name="f118" fmla="val 125"/>
                <a:gd name="f119" fmla="val 117"/>
                <a:gd name="f120" fmla="val 112"/>
                <a:gd name="f121" fmla="val 92"/>
                <a:gd name="f122" fmla="val 102"/>
                <a:gd name="f123" fmla="val 96"/>
                <a:gd name="f124" fmla="val 85"/>
                <a:gd name="f125" fmla="val 90"/>
                <a:gd name="f126" fmla="val 83"/>
                <a:gd name="f127" fmla="val 95"/>
                <a:gd name="f128" fmla="val 97"/>
                <a:gd name="f129" fmla="val 88"/>
                <a:gd name="f130" fmla="val 116"/>
                <a:gd name="f131" fmla="val 123"/>
                <a:gd name="f132" fmla="val 82"/>
                <a:gd name="f133" fmla="val 80"/>
                <a:gd name="f134" fmla="val 69"/>
                <a:gd name="f135" fmla="val 67"/>
                <a:gd name="f136" fmla="val 55"/>
                <a:gd name="f137" fmla="val 121"/>
                <a:gd name="f138" fmla="val 44"/>
                <a:gd name="f139" fmla="val 36"/>
                <a:gd name="f140" fmla="val 32"/>
                <a:gd name="f141" fmla="val 27"/>
                <a:gd name="f142" fmla="val 62"/>
                <a:gd name="f143" fmla="val 78"/>
                <a:gd name="f144" fmla="val 79"/>
                <a:gd name="f145" fmla="val 89"/>
                <a:gd name="f146" fmla="val 113"/>
                <a:gd name="f147" fmla="val 74"/>
                <a:gd name="f148" fmla="val 71"/>
                <a:gd name="f149" fmla="val 114"/>
                <a:gd name="f150" fmla="val 58"/>
                <a:gd name="f151" fmla="val 54"/>
                <a:gd name="f152" fmla="val 45"/>
                <a:gd name="f153" fmla="val 22"/>
                <a:gd name="f154" fmla="val 26"/>
                <a:gd name="f155" fmla="val 11"/>
                <a:gd name="f156" fmla="val 9"/>
                <a:gd name="f157" fmla="val 3"/>
                <a:gd name="f158" fmla="val 23"/>
                <a:gd name="f159" fmla="+- 0 0 -90"/>
                <a:gd name="f160" fmla="*/ f3 1 168"/>
                <a:gd name="f161" fmla="*/ f4 1 176"/>
                <a:gd name="f162" fmla="val f5"/>
                <a:gd name="f163" fmla="val f6"/>
                <a:gd name="f164" fmla="val f7"/>
                <a:gd name="f165" fmla="*/ f159 f0 1"/>
                <a:gd name="f166" fmla="+- f164 0 f162"/>
                <a:gd name="f167" fmla="+- f163 0 f162"/>
                <a:gd name="f168" fmla="*/ f165 1 f2"/>
                <a:gd name="f169" fmla="*/ f167 1 168"/>
                <a:gd name="f170" fmla="*/ f166 1 176"/>
                <a:gd name="f171" fmla="*/ 19 f167 1"/>
                <a:gd name="f172" fmla="*/ 21 f166 1"/>
                <a:gd name="f173" fmla="*/ 63 f167 1"/>
                <a:gd name="f174" fmla="*/ 76 f166 1"/>
                <a:gd name="f175" fmla="*/ 94 f167 1"/>
                <a:gd name="f176" fmla="*/ 42 f166 1"/>
                <a:gd name="f177" fmla="*/ 132 f167 1"/>
                <a:gd name="f178" fmla="*/ 13 f166 1"/>
                <a:gd name="f179" fmla="*/ 145 f167 1"/>
                <a:gd name="f180" fmla="*/ 6 f166 1"/>
                <a:gd name="f181" fmla="*/ 163 f167 1"/>
                <a:gd name="f182" fmla="*/ 16 f166 1"/>
                <a:gd name="f183" fmla="*/ 168 f167 1"/>
                <a:gd name="f184" fmla="*/ 15 f166 1"/>
                <a:gd name="f185" fmla="*/ 146 f167 1"/>
                <a:gd name="f186" fmla="*/ 48 f166 1"/>
                <a:gd name="f187" fmla="*/ 165 f167 1"/>
                <a:gd name="f188" fmla="*/ 59 f166 1"/>
                <a:gd name="f189" fmla="*/ 144 f167 1"/>
                <a:gd name="f190" fmla="*/ 75 f166 1"/>
                <a:gd name="f191" fmla="*/ 131 f166 1"/>
                <a:gd name="f192" fmla="*/ 138 f167 1"/>
                <a:gd name="f193" fmla="*/ 154 f166 1"/>
                <a:gd name="f194" fmla="*/ 139 f167 1"/>
                <a:gd name="f195" fmla="*/ 157 f166 1"/>
                <a:gd name="f196" fmla="*/ 176 f166 1"/>
                <a:gd name="f197" fmla="*/ 126 f167 1"/>
                <a:gd name="f198" fmla="*/ 174 f166 1"/>
                <a:gd name="f199" fmla="*/ 107 f167 1"/>
                <a:gd name="f200" fmla="*/ 146 f166 1"/>
                <a:gd name="f201" fmla="*/ 98 f167 1"/>
                <a:gd name="f202" fmla="*/ 136 f166 1"/>
                <a:gd name="f203" fmla="*/ 103 f167 1"/>
                <a:gd name="f204" fmla="*/ 129 f166 1"/>
                <a:gd name="f205" fmla="*/ 118 f167 1"/>
                <a:gd name="f206" fmla="*/ 143 f166 1"/>
                <a:gd name="f207" fmla="*/ 105 f167 1"/>
                <a:gd name="f208" fmla="*/ 125 f166 1"/>
                <a:gd name="f209" fmla="*/ 87 f167 1"/>
                <a:gd name="f210" fmla="*/ 93 f166 1"/>
                <a:gd name="f211" fmla="*/ 97 f167 1"/>
                <a:gd name="f212" fmla="*/ 88 f166 1"/>
                <a:gd name="f213" fmla="*/ 109 f167 1"/>
                <a:gd name="f214" fmla="*/ 102 f166 1"/>
                <a:gd name="f215" fmla="*/ 123 f166 1"/>
                <a:gd name="f216" fmla="*/ 134 f167 1"/>
                <a:gd name="f217" fmla="*/ 117 f166 1"/>
                <a:gd name="f218" fmla="*/ 133 f167 1"/>
                <a:gd name="f219" fmla="*/ 82 f166 1"/>
                <a:gd name="f220" fmla="*/ 67 f166 1"/>
                <a:gd name="f221" fmla="*/ 129 f167 1"/>
                <a:gd name="f222" fmla="*/ 36 f166 1"/>
                <a:gd name="f223" fmla="*/ 102 f167 1"/>
                <a:gd name="f224" fmla="*/ 56 f166 1"/>
                <a:gd name="f225" fmla="*/ 76 f167 1"/>
                <a:gd name="f226" fmla="*/ 85 f166 1"/>
                <a:gd name="f227" fmla="*/ 113 f166 1"/>
                <a:gd name="f228" fmla="*/ 96 f167 1"/>
                <a:gd name="f229" fmla="*/ 135 f166 1"/>
                <a:gd name="f230" fmla="*/ 79 f167 1"/>
                <a:gd name="f231" fmla="*/ 119 f166 1"/>
                <a:gd name="f232" fmla="*/ 74 f167 1"/>
                <a:gd name="f233" fmla="*/ 109 f166 1"/>
                <a:gd name="f234" fmla="*/ 52 f167 1"/>
                <a:gd name="f235" fmla="*/ 98 f166 1"/>
                <a:gd name="f236" fmla="*/ 53 f167 1"/>
                <a:gd name="f237" fmla="*/ 83 f166 1"/>
                <a:gd name="f238" fmla="*/ 45 f167 1"/>
                <a:gd name="f239" fmla="*/ 63 f166 1"/>
                <a:gd name="f240" fmla="*/ 14 f167 1"/>
                <a:gd name="f241" fmla="*/ 26 f166 1"/>
                <a:gd name="f242" fmla="*/ 5 f167 1"/>
                <a:gd name="f243" fmla="*/ 25 f166 1"/>
                <a:gd name="f244" fmla="+- f168 0 f1"/>
                <a:gd name="f245" fmla="*/ f171 1 168"/>
                <a:gd name="f246" fmla="*/ f172 1 176"/>
                <a:gd name="f247" fmla="*/ f173 1 168"/>
                <a:gd name="f248" fmla="*/ f174 1 176"/>
                <a:gd name="f249" fmla="*/ f175 1 168"/>
                <a:gd name="f250" fmla="*/ f176 1 176"/>
                <a:gd name="f251" fmla="*/ f177 1 168"/>
                <a:gd name="f252" fmla="*/ f178 1 176"/>
                <a:gd name="f253" fmla="*/ f179 1 168"/>
                <a:gd name="f254" fmla="*/ f180 1 176"/>
                <a:gd name="f255" fmla="*/ f181 1 168"/>
                <a:gd name="f256" fmla="*/ f182 1 176"/>
                <a:gd name="f257" fmla="*/ f183 1 168"/>
                <a:gd name="f258" fmla="*/ f184 1 176"/>
                <a:gd name="f259" fmla="*/ f185 1 168"/>
                <a:gd name="f260" fmla="*/ f186 1 176"/>
                <a:gd name="f261" fmla="*/ f187 1 168"/>
                <a:gd name="f262" fmla="*/ f188 1 176"/>
                <a:gd name="f263" fmla="*/ f189 1 168"/>
                <a:gd name="f264" fmla="*/ f190 1 176"/>
                <a:gd name="f265" fmla="*/ f191 1 176"/>
                <a:gd name="f266" fmla="*/ f192 1 168"/>
                <a:gd name="f267" fmla="*/ f193 1 176"/>
                <a:gd name="f268" fmla="*/ f194 1 168"/>
                <a:gd name="f269" fmla="*/ f195 1 176"/>
                <a:gd name="f270" fmla="*/ f196 1 176"/>
                <a:gd name="f271" fmla="*/ f197 1 168"/>
                <a:gd name="f272" fmla="*/ f198 1 176"/>
                <a:gd name="f273" fmla="*/ f199 1 168"/>
                <a:gd name="f274" fmla="*/ f200 1 176"/>
                <a:gd name="f275" fmla="*/ f201 1 168"/>
                <a:gd name="f276" fmla="*/ f202 1 176"/>
                <a:gd name="f277" fmla="*/ f203 1 168"/>
                <a:gd name="f278" fmla="*/ f204 1 176"/>
                <a:gd name="f279" fmla="*/ f205 1 168"/>
                <a:gd name="f280" fmla="*/ f206 1 176"/>
                <a:gd name="f281" fmla="*/ f207 1 168"/>
                <a:gd name="f282" fmla="*/ f208 1 176"/>
                <a:gd name="f283" fmla="*/ f209 1 168"/>
                <a:gd name="f284" fmla="*/ f210 1 176"/>
                <a:gd name="f285" fmla="*/ f211 1 168"/>
                <a:gd name="f286" fmla="*/ f212 1 176"/>
                <a:gd name="f287" fmla="*/ f213 1 168"/>
                <a:gd name="f288" fmla="*/ f214 1 176"/>
                <a:gd name="f289" fmla="*/ f215 1 176"/>
                <a:gd name="f290" fmla="*/ f216 1 168"/>
                <a:gd name="f291" fmla="*/ f217 1 176"/>
                <a:gd name="f292" fmla="*/ f218 1 168"/>
                <a:gd name="f293" fmla="*/ f219 1 176"/>
                <a:gd name="f294" fmla="*/ f220 1 176"/>
                <a:gd name="f295" fmla="*/ f221 1 168"/>
                <a:gd name="f296" fmla="*/ f222 1 176"/>
                <a:gd name="f297" fmla="*/ f223 1 168"/>
                <a:gd name="f298" fmla="*/ f224 1 176"/>
                <a:gd name="f299" fmla="*/ f225 1 168"/>
                <a:gd name="f300" fmla="*/ f226 1 176"/>
                <a:gd name="f301" fmla="*/ f227 1 176"/>
                <a:gd name="f302" fmla="*/ f228 1 168"/>
                <a:gd name="f303" fmla="*/ f229 1 176"/>
                <a:gd name="f304" fmla="*/ f230 1 168"/>
                <a:gd name="f305" fmla="*/ f231 1 176"/>
                <a:gd name="f306" fmla="*/ f232 1 168"/>
                <a:gd name="f307" fmla="*/ f233 1 176"/>
                <a:gd name="f308" fmla="*/ f234 1 168"/>
                <a:gd name="f309" fmla="*/ f235 1 176"/>
                <a:gd name="f310" fmla="*/ f236 1 168"/>
                <a:gd name="f311" fmla="*/ f237 1 176"/>
                <a:gd name="f312" fmla="*/ f238 1 168"/>
                <a:gd name="f313" fmla="*/ f239 1 176"/>
                <a:gd name="f314" fmla="*/ f240 1 168"/>
                <a:gd name="f315" fmla="*/ f241 1 176"/>
                <a:gd name="f316" fmla="*/ f242 1 168"/>
                <a:gd name="f317" fmla="*/ f243 1 176"/>
                <a:gd name="f318" fmla="*/ 0 1 f169"/>
                <a:gd name="f319" fmla="*/ f163 1 f169"/>
                <a:gd name="f320" fmla="*/ 0 1 f170"/>
                <a:gd name="f321" fmla="*/ f164 1 f170"/>
                <a:gd name="f322" fmla="*/ f245 1 f169"/>
                <a:gd name="f323" fmla="*/ f246 1 f170"/>
                <a:gd name="f324" fmla="*/ f247 1 f169"/>
                <a:gd name="f325" fmla="*/ f248 1 f170"/>
                <a:gd name="f326" fmla="*/ f249 1 f169"/>
                <a:gd name="f327" fmla="*/ f250 1 f170"/>
                <a:gd name="f328" fmla="*/ f251 1 f169"/>
                <a:gd name="f329" fmla="*/ f252 1 f170"/>
                <a:gd name="f330" fmla="*/ f253 1 f169"/>
                <a:gd name="f331" fmla="*/ f254 1 f170"/>
                <a:gd name="f332" fmla="*/ f255 1 f169"/>
                <a:gd name="f333" fmla="*/ f256 1 f170"/>
                <a:gd name="f334" fmla="*/ f257 1 f169"/>
                <a:gd name="f335" fmla="*/ f258 1 f170"/>
                <a:gd name="f336" fmla="*/ f259 1 f169"/>
                <a:gd name="f337" fmla="*/ f260 1 f170"/>
                <a:gd name="f338" fmla="*/ f261 1 f169"/>
                <a:gd name="f339" fmla="*/ f262 1 f170"/>
                <a:gd name="f340" fmla="*/ f263 1 f169"/>
                <a:gd name="f341" fmla="*/ f264 1 f170"/>
                <a:gd name="f342" fmla="*/ f265 1 f170"/>
                <a:gd name="f343" fmla="*/ f266 1 f169"/>
                <a:gd name="f344" fmla="*/ f267 1 f170"/>
                <a:gd name="f345" fmla="*/ f268 1 f169"/>
                <a:gd name="f346" fmla="*/ f269 1 f170"/>
                <a:gd name="f347" fmla="*/ f270 1 f170"/>
                <a:gd name="f348" fmla="*/ f271 1 f169"/>
                <a:gd name="f349" fmla="*/ f272 1 f170"/>
                <a:gd name="f350" fmla="*/ f273 1 f169"/>
                <a:gd name="f351" fmla="*/ f274 1 f170"/>
                <a:gd name="f352" fmla="*/ f275 1 f169"/>
                <a:gd name="f353" fmla="*/ f276 1 f170"/>
                <a:gd name="f354" fmla="*/ f277 1 f169"/>
                <a:gd name="f355" fmla="*/ f278 1 f170"/>
                <a:gd name="f356" fmla="*/ f279 1 f169"/>
                <a:gd name="f357" fmla="*/ f280 1 f170"/>
                <a:gd name="f358" fmla="*/ f281 1 f169"/>
                <a:gd name="f359" fmla="*/ f282 1 f170"/>
                <a:gd name="f360" fmla="*/ f283 1 f169"/>
                <a:gd name="f361" fmla="*/ f284 1 f170"/>
                <a:gd name="f362" fmla="*/ f285 1 f169"/>
                <a:gd name="f363" fmla="*/ f286 1 f170"/>
                <a:gd name="f364" fmla="*/ f287 1 f169"/>
                <a:gd name="f365" fmla="*/ f288 1 f170"/>
                <a:gd name="f366" fmla="*/ f289 1 f170"/>
                <a:gd name="f367" fmla="*/ f290 1 f169"/>
                <a:gd name="f368" fmla="*/ f291 1 f170"/>
                <a:gd name="f369" fmla="*/ f292 1 f169"/>
                <a:gd name="f370" fmla="*/ f293 1 f170"/>
                <a:gd name="f371" fmla="*/ f294 1 f170"/>
                <a:gd name="f372" fmla="*/ f295 1 f169"/>
                <a:gd name="f373" fmla="*/ f296 1 f170"/>
                <a:gd name="f374" fmla="*/ f297 1 f169"/>
                <a:gd name="f375" fmla="*/ f298 1 f170"/>
                <a:gd name="f376" fmla="*/ f299 1 f169"/>
                <a:gd name="f377" fmla="*/ f300 1 f170"/>
                <a:gd name="f378" fmla="*/ f301 1 f170"/>
                <a:gd name="f379" fmla="*/ f302 1 f169"/>
                <a:gd name="f380" fmla="*/ f303 1 f170"/>
                <a:gd name="f381" fmla="*/ f304 1 f169"/>
                <a:gd name="f382" fmla="*/ f305 1 f170"/>
                <a:gd name="f383" fmla="*/ f306 1 f169"/>
                <a:gd name="f384" fmla="*/ f307 1 f170"/>
                <a:gd name="f385" fmla="*/ f308 1 f169"/>
                <a:gd name="f386" fmla="*/ f309 1 f170"/>
                <a:gd name="f387" fmla="*/ f310 1 f169"/>
                <a:gd name="f388" fmla="*/ f311 1 f170"/>
                <a:gd name="f389" fmla="*/ f312 1 f169"/>
                <a:gd name="f390" fmla="*/ f313 1 f170"/>
                <a:gd name="f391" fmla="*/ f314 1 f169"/>
                <a:gd name="f392" fmla="*/ f315 1 f170"/>
                <a:gd name="f393" fmla="*/ f316 1 f169"/>
                <a:gd name="f394" fmla="*/ f317 1 f170"/>
                <a:gd name="f395" fmla="*/ f318 f160 1"/>
                <a:gd name="f396" fmla="*/ f319 f160 1"/>
                <a:gd name="f397" fmla="*/ f321 f161 1"/>
                <a:gd name="f398" fmla="*/ f320 f161 1"/>
                <a:gd name="f399" fmla="*/ f322 f160 1"/>
                <a:gd name="f400" fmla="*/ f323 f161 1"/>
                <a:gd name="f401" fmla="*/ f324 f160 1"/>
                <a:gd name="f402" fmla="*/ f325 f161 1"/>
                <a:gd name="f403" fmla="*/ f326 f160 1"/>
                <a:gd name="f404" fmla="*/ f327 f161 1"/>
                <a:gd name="f405" fmla="*/ f328 f160 1"/>
                <a:gd name="f406" fmla="*/ f329 f161 1"/>
                <a:gd name="f407" fmla="*/ f330 f160 1"/>
                <a:gd name="f408" fmla="*/ f331 f161 1"/>
                <a:gd name="f409" fmla="*/ f332 f160 1"/>
                <a:gd name="f410" fmla="*/ f333 f161 1"/>
                <a:gd name="f411" fmla="*/ f334 f160 1"/>
                <a:gd name="f412" fmla="*/ f335 f161 1"/>
                <a:gd name="f413" fmla="*/ f336 f160 1"/>
                <a:gd name="f414" fmla="*/ f337 f161 1"/>
                <a:gd name="f415" fmla="*/ f338 f160 1"/>
                <a:gd name="f416" fmla="*/ f339 f161 1"/>
                <a:gd name="f417" fmla="*/ f340 f160 1"/>
                <a:gd name="f418" fmla="*/ f341 f161 1"/>
                <a:gd name="f419" fmla="*/ f342 f161 1"/>
                <a:gd name="f420" fmla="*/ f343 f160 1"/>
                <a:gd name="f421" fmla="*/ f344 f161 1"/>
                <a:gd name="f422" fmla="*/ f345 f160 1"/>
                <a:gd name="f423" fmla="*/ f346 f161 1"/>
                <a:gd name="f424" fmla="*/ f347 f161 1"/>
                <a:gd name="f425" fmla="*/ f348 f160 1"/>
                <a:gd name="f426" fmla="*/ f349 f161 1"/>
                <a:gd name="f427" fmla="*/ f350 f160 1"/>
                <a:gd name="f428" fmla="*/ f351 f161 1"/>
                <a:gd name="f429" fmla="*/ f352 f160 1"/>
                <a:gd name="f430" fmla="*/ f353 f161 1"/>
                <a:gd name="f431" fmla="*/ f354 f160 1"/>
                <a:gd name="f432" fmla="*/ f355 f161 1"/>
                <a:gd name="f433" fmla="*/ f356 f160 1"/>
                <a:gd name="f434" fmla="*/ f357 f161 1"/>
                <a:gd name="f435" fmla="*/ f358 f160 1"/>
                <a:gd name="f436" fmla="*/ f359 f161 1"/>
                <a:gd name="f437" fmla="*/ f360 f160 1"/>
                <a:gd name="f438" fmla="*/ f361 f161 1"/>
                <a:gd name="f439" fmla="*/ f362 f160 1"/>
                <a:gd name="f440" fmla="*/ f363 f161 1"/>
                <a:gd name="f441" fmla="*/ f364 f160 1"/>
                <a:gd name="f442" fmla="*/ f365 f161 1"/>
                <a:gd name="f443" fmla="*/ f366 f161 1"/>
                <a:gd name="f444" fmla="*/ f367 f160 1"/>
                <a:gd name="f445" fmla="*/ f368 f161 1"/>
                <a:gd name="f446" fmla="*/ f369 f160 1"/>
                <a:gd name="f447" fmla="*/ f370 f161 1"/>
                <a:gd name="f448" fmla="*/ f371 f161 1"/>
                <a:gd name="f449" fmla="*/ f372 f160 1"/>
                <a:gd name="f450" fmla="*/ f373 f161 1"/>
                <a:gd name="f451" fmla="*/ f374 f160 1"/>
                <a:gd name="f452" fmla="*/ f375 f161 1"/>
                <a:gd name="f453" fmla="*/ f376 f160 1"/>
                <a:gd name="f454" fmla="*/ f377 f161 1"/>
                <a:gd name="f455" fmla="*/ f378 f161 1"/>
                <a:gd name="f456" fmla="*/ f379 f160 1"/>
                <a:gd name="f457" fmla="*/ f380 f161 1"/>
                <a:gd name="f458" fmla="*/ f381 f160 1"/>
                <a:gd name="f459" fmla="*/ f382 f161 1"/>
                <a:gd name="f460" fmla="*/ f383 f160 1"/>
                <a:gd name="f461" fmla="*/ f384 f161 1"/>
                <a:gd name="f462" fmla="*/ f385 f160 1"/>
                <a:gd name="f463" fmla="*/ f386 f161 1"/>
                <a:gd name="f464" fmla="*/ f387 f160 1"/>
                <a:gd name="f465" fmla="*/ f388 f161 1"/>
                <a:gd name="f466" fmla="*/ f389 f160 1"/>
                <a:gd name="f467" fmla="*/ f390 f161 1"/>
                <a:gd name="f468" fmla="*/ f391 f160 1"/>
                <a:gd name="f469" fmla="*/ f392 f161 1"/>
                <a:gd name="f470" fmla="*/ f393 f160 1"/>
                <a:gd name="f471" fmla="*/ f394 f1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4">
                  <a:pos x="f399" y="f400"/>
                </a:cxn>
                <a:cxn ang="f244">
                  <a:pos x="f401" y="f402"/>
                </a:cxn>
                <a:cxn ang="f244">
                  <a:pos x="f403" y="f404"/>
                </a:cxn>
                <a:cxn ang="f244">
                  <a:pos x="f405" y="f406"/>
                </a:cxn>
                <a:cxn ang="f244">
                  <a:pos x="f407" y="f408"/>
                </a:cxn>
                <a:cxn ang="f244">
                  <a:pos x="f409" y="f410"/>
                </a:cxn>
                <a:cxn ang="f244">
                  <a:pos x="f411" y="f412"/>
                </a:cxn>
                <a:cxn ang="f244">
                  <a:pos x="f413" y="f414"/>
                </a:cxn>
                <a:cxn ang="f244">
                  <a:pos x="f415" y="f416"/>
                </a:cxn>
                <a:cxn ang="f244">
                  <a:pos x="f417" y="f418"/>
                </a:cxn>
                <a:cxn ang="f244">
                  <a:pos x="f417" y="f419"/>
                </a:cxn>
                <a:cxn ang="f244">
                  <a:pos x="f420" y="f421"/>
                </a:cxn>
                <a:cxn ang="f244">
                  <a:pos x="f422" y="f423"/>
                </a:cxn>
                <a:cxn ang="f244">
                  <a:pos x="f405" y="f424"/>
                </a:cxn>
                <a:cxn ang="f244">
                  <a:pos x="f425" y="f426"/>
                </a:cxn>
                <a:cxn ang="f244">
                  <a:pos x="f427" y="f428"/>
                </a:cxn>
                <a:cxn ang="f244">
                  <a:pos x="f429" y="f430"/>
                </a:cxn>
                <a:cxn ang="f244">
                  <a:pos x="f431" y="f432"/>
                </a:cxn>
                <a:cxn ang="f244">
                  <a:pos x="f433" y="f434"/>
                </a:cxn>
                <a:cxn ang="f244">
                  <a:pos x="f435" y="f436"/>
                </a:cxn>
                <a:cxn ang="f244">
                  <a:pos x="f437" y="f438"/>
                </a:cxn>
                <a:cxn ang="f244">
                  <a:pos x="f439" y="f440"/>
                </a:cxn>
                <a:cxn ang="f244">
                  <a:pos x="f441" y="f442"/>
                </a:cxn>
                <a:cxn ang="f244">
                  <a:pos x="f405" y="f443"/>
                </a:cxn>
                <a:cxn ang="f244">
                  <a:pos x="f444" y="f445"/>
                </a:cxn>
                <a:cxn ang="f244">
                  <a:pos x="f446" y="f447"/>
                </a:cxn>
                <a:cxn ang="f244">
                  <a:pos x="f429" y="f448"/>
                </a:cxn>
                <a:cxn ang="f244">
                  <a:pos x="f449" y="f450"/>
                </a:cxn>
                <a:cxn ang="f244">
                  <a:pos x="f451" y="f452"/>
                </a:cxn>
                <a:cxn ang="f244">
                  <a:pos x="f453" y="f454"/>
                </a:cxn>
                <a:cxn ang="f244">
                  <a:pos x="f403" y="f455"/>
                </a:cxn>
                <a:cxn ang="f244">
                  <a:pos x="f456" y="f457"/>
                </a:cxn>
                <a:cxn ang="f244">
                  <a:pos x="f458" y="f459"/>
                </a:cxn>
                <a:cxn ang="f244">
                  <a:pos x="f460" y="f461"/>
                </a:cxn>
                <a:cxn ang="f244">
                  <a:pos x="f462" y="f463"/>
                </a:cxn>
                <a:cxn ang="f244">
                  <a:pos x="f464" y="f465"/>
                </a:cxn>
                <a:cxn ang="f244">
                  <a:pos x="f466" y="f467"/>
                </a:cxn>
                <a:cxn ang="f244">
                  <a:pos x="f468" y="f469"/>
                </a:cxn>
                <a:cxn ang="f244">
                  <a:pos x="f470" y="f471"/>
                </a:cxn>
              </a:cxnLst>
              <a:rect l="f395" t="f398" r="f396" b="f397"/>
              <a:pathLst>
                <a:path w="168" h="176">
                  <a:moveTo>
                    <a:pt x="f5" y="f8"/>
                  </a:moveTo>
                  <a:cubicBezTo>
                    <a:pt x="f9" y="f10"/>
                    <a:pt x="f10" y="f8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6"/>
                    <a:pt x="f28" y="f28"/>
                  </a:cubicBezTo>
                  <a:cubicBezTo>
                    <a:pt x="f29" y="f30"/>
                    <a:pt x="f31" y="f18"/>
                    <a:pt x="f32" y="f33"/>
                  </a:cubicBezTo>
                  <a:cubicBezTo>
                    <a:pt x="f34" y="f35"/>
                    <a:pt x="f36" y="f37"/>
                    <a:pt x="f38" y="f12"/>
                  </a:cubicBezTo>
                  <a:cubicBezTo>
                    <a:pt x="f39" y="f11"/>
                    <a:pt x="f40" y="f41"/>
                    <a:pt x="f42" y="f10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49" y="f50"/>
                  </a:cubicBezTo>
                  <a:cubicBezTo>
                    <a:pt x="f51" y="f5"/>
                    <a:pt x="f52" y="f5"/>
                    <a:pt x="f53" y="f5"/>
                  </a:cubicBezTo>
                  <a:cubicBezTo>
                    <a:pt x="f54" y="f55"/>
                    <a:pt x="f56" y="f10"/>
                    <a:pt x="f57" y="f8"/>
                  </a:cubicBezTo>
                  <a:cubicBezTo>
                    <a:pt x="f58" y="f41"/>
                    <a:pt x="f59" y="f8"/>
                    <a:pt x="f59" y="f60"/>
                  </a:cubicBezTo>
                  <a:cubicBezTo>
                    <a:pt x="f59" y="f61"/>
                    <a:pt x="f6" y="f62"/>
                    <a:pt x="f6" y="f62"/>
                  </a:cubicBezTo>
                  <a:cubicBezTo>
                    <a:pt x="f63" y="f64"/>
                    <a:pt x="f57" y="f13"/>
                    <a:pt x="f65" y="f66"/>
                  </a:cubicBezTo>
                  <a:cubicBezTo>
                    <a:pt x="f67" y="f68"/>
                    <a:pt x="f51" y="f33"/>
                    <a:pt x="f69" y="f70"/>
                  </a:cubicBezTo>
                  <a:cubicBezTo>
                    <a:pt x="f49" y="f71"/>
                    <a:pt x="f72" y="f71"/>
                    <a:pt x="f51" y="f73"/>
                  </a:cubicBezTo>
                  <a:cubicBezTo>
                    <a:pt x="f74" y="f75"/>
                    <a:pt x="f54" y="f76"/>
                    <a:pt x="f58" y="f20"/>
                  </a:cubicBezTo>
                  <a:cubicBezTo>
                    <a:pt x="f57" y="f30"/>
                    <a:pt x="f77" y="f78"/>
                    <a:pt x="f79" y="f78"/>
                  </a:cubicBezTo>
                  <a:cubicBezTo>
                    <a:pt x="f67" y="f78"/>
                    <a:pt x="f80" y="f81"/>
                    <a:pt x="f80" y="f82"/>
                  </a:cubicBezTo>
                  <a:cubicBezTo>
                    <a:pt x="f49" y="f26"/>
                    <a:pt x="f80" y="f83"/>
                    <a:pt x="f69" y="f84"/>
                  </a:cubicBezTo>
                  <a:cubicBezTo>
                    <a:pt x="f51" y="f85"/>
                    <a:pt x="f72" y="f86"/>
                    <a:pt x="f80" y="f87"/>
                  </a:cubicBezTo>
                  <a:cubicBezTo>
                    <a:pt x="f80" y="f43"/>
                    <a:pt x="f80" y="f88"/>
                    <a:pt x="f80" y="f89"/>
                  </a:cubicBezTo>
                  <a:cubicBezTo>
                    <a:pt x="f49" y="f69"/>
                    <a:pt x="f48" y="f90"/>
                    <a:pt x="f45" y="f56"/>
                  </a:cubicBezTo>
                  <a:cubicBezTo>
                    <a:pt x="f91" y="f65"/>
                    <a:pt x="f91" y="f65"/>
                    <a:pt x="f91" y="f53"/>
                  </a:cubicBezTo>
                  <a:cubicBezTo>
                    <a:pt x="f88" y="f54"/>
                    <a:pt x="f45" y="f92"/>
                    <a:pt x="f89" y="f53"/>
                  </a:cubicBezTo>
                  <a:cubicBezTo>
                    <a:pt x="f93" y="f65"/>
                    <a:pt x="f93" y="f53"/>
                    <a:pt x="f94" y="f92"/>
                  </a:cubicBezTo>
                  <a:cubicBezTo>
                    <a:pt x="f48" y="f58"/>
                    <a:pt x="f89" y="f95"/>
                    <a:pt x="f42" y="f7"/>
                  </a:cubicBezTo>
                  <a:cubicBezTo>
                    <a:pt x="f87" y="f7"/>
                    <a:pt x="f96" y="f7"/>
                    <a:pt x="f40" y="f7"/>
                  </a:cubicBezTo>
                  <a:cubicBezTo>
                    <a:pt x="f97" y="f98"/>
                    <a:pt x="f99" y="f98"/>
                    <a:pt x="f100" y="f101"/>
                  </a:cubicBezTo>
                  <a:cubicBezTo>
                    <a:pt x="f102" y="f103"/>
                    <a:pt x="f104" y="f77"/>
                    <a:pt x="f105" y="f74"/>
                  </a:cubicBezTo>
                  <a:cubicBezTo>
                    <a:pt x="f36" y="f90"/>
                    <a:pt x="f106" y="f67"/>
                    <a:pt x="f106" y="f69"/>
                  </a:cubicBezTo>
                  <a:cubicBezTo>
                    <a:pt x="f107" y="f49"/>
                    <a:pt x="f107" y="f48"/>
                    <a:pt x="f108" y="f48"/>
                  </a:cubicBezTo>
                  <a:cubicBezTo>
                    <a:pt x="f109" y="f49"/>
                    <a:pt x="f110" y="f89"/>
                    <a:pt x="f109" y="f91"/>
                  </a:cubicBezTo>
                  <a:cubicBezTo>
                    <a:pt x="f111" y="f112"/>
                    <a:pt x="f34" y="f43"/>
                    <a:pt x="f34" y="f43"/>
                  </a:cubicBezTo>
                  <a:cubicBezTo>
                    <a:pt x="f110" y="f42"/>
                    <a:pt x="f110" y="f96"/>
                    <a:pt x="f113" y="f40"/>
                  </a:cubicBezTo>
                  <a:cubicBezTo>
                    <a:pt x="f107" y="f40"/>
                    <a:pt x="f114" y="f87"/>
                    <a:pt x="f36" y="f115"/>
                  </a:cubicBezTo>
                  <a:cubicBezTo>
                    <a:pt x="f116" y="f88"/>
                    <a:pt x="f104" y="f93"/>
                    <a:pt x="f117" y="f48"/>
                  </a:cubicBezTo>
                  <a:cubicBezTo>
                    <a:pt x="f104" y="f45"/>
                    <a:pt x="f86" y="f96"/>
                    <a:pt x="f105" y="f97"/>
                  </a:cubicBezTo>
                  <a:cubicBezTo>
                    <a:pt x="f114" y="f97"/>
                    <a:pt x="f107" y="f99"/>
                    <a:pt x="f108" y="f118"/>
                  </a:cubicBezTo>
                  <a:cubicBezTo>
                    <a:pt x="f85" y="f119"/>
                    <a:pt x="f109" y="f120"/>
                    <a:pt x="f84" y="f107"/>
                  </a:cubicBezTo>
                  <a:cubicBezTo>
                    <a:pt x="f121" y="f122"/>
                    <a:pt x="f121" y="f123"/>
                    <a:pt x="f83" y="f84"/>
                  </a:cubicBezTo>
                  <a:cubicBezTo>
                    <a:pt x="f124" y="f121"/>
                    <a:pt x="f125" y="f124"/>
                    <a:pt x="f84" y="f126"/>
                  </a:cubicBezTo>
                  <a:cubicBezTo>
                    <a:pt x="f127" y="f124"/>
                    <a:pt x="f32" y="f83"/>
                    <a:pt x="f128" y="f129"/>
                  </a:cubicBezTo>
                  <a:cubicBezTo>
                    <a:pt x="f113" y="f125"/>
                    <a:pt x="f113" y="f125"/>
                    <a:pt x="f108" y="f127"/>
                  </a:cubicBezTo>
                  <a:cubicBezTo>
                    <a:pt x="f107" y="f109"/>
                    <a:pt x="f106" y="f34"/>
                    <a:pt x="f36" y="f122"/>
                  </a:cubicBezTo>
                  <a:cubicBezTo>
                    <a:pt x="f130" y="f114"/>
                    <a:pt x="f131" y="f120"/>
                    <a:pt x="f97" y="f38"/>
                  </a:cubicBezTo>
                  <a:cubicBezTo>
                    <a:pt x="f40" y="f102"/>
                    <a:pt x="f96" y="f131"/>
                    <a:pt x="f42" y="f131"/>
                  </a:cubicBezTo>
                  <a:cubicBezTo>
                    <a:pt x="f115" y="f131"/>
                    <a:pt x="f112" y="f39"/>
                    <a:pt x="f112" y="f39"/>
                  </a:cubicBezTo>
                  <a:cubicBezTo>
                    <a:pt x="f91" y="f102"/>
                    <a:pt x="f91" y="f86"/>
                    <a:pt x="f43" y="f119"/>
                  </a:cubicBezTo>
                  <a:cubicBezTo>
                    <a:pt x="f115" y="f104"/>
                    <a:pt x="f42" y="f120"/>
                    <a:pt x="f115" y="f105"/>
                  </a:cubicBezTo>
                  <a:cubicBezTo>
                    <a:pt x="f112" y="f34"/>
                    <a:pt x="f112" y="f121"/>
                    <a:pt x="f115" y="f132"/>
                  </a:cubicBezTo>
                  <a:cubicBezTo>
                    <a:pt x="f118" y="f124"/>
                    <a:pt x="f119" y="f133"/>
                    <a:pt x="f114" y="f26"/>
                  </a:cubicBezTo>
                  <a:cubicBezTo>
                    <a:pt x="f108" y="f26"/>
                    <a:pt x="f128" y="f134"/>
                    <a:pt x="f109" y="f135"/>
                  </a:cubicBezTo>
                  <a:cubicBezTo>
                    <a:pt x="f34" y="f81"/>
                    <a:pt x="f34" y="f20"/>
                    <a:pt x="f122" y="f136"/>
                  </a:cubicBezTo>
                  <a:cubicBezTo>
                    <a:pt x="f36" y="f17"/>
                    <a:pt x="f137" y="f138"/>
                    <a:pt x="f40" y="f139"/>
                  </a:cubicBezTo>
                  <a:cubicBezTo>
                    <a:pt x="f87" y="f35"/>
                    <a:pt x="f43" y="f140"/>
                    <a:pt x="f43" y="f141"/>
                  </a:cubicBezTo>
                  <a:cubicBezTo>
                    <a:pt x="f38" y="f35"/>
                    <a:pt x="f120" y="f17"/>
                    <a:pt x="f122" y="f76"/>
                  </a:cubicBezTo>
                  <a:cubicBezTo>
                    <a:pt x="f111" y="f142"/>
                    <a:pt x="f128" y="f134"/>
                    <a:pt x="f127" y="f24"/>
                  </a:cubicBezTo>
                  <a:cubicBezTo>
                    <a:pt x="f129" y="f143"/>
                    <a:pt x="f26" y="f144"/>
                    <a:pt x="f24" y="f124"/>
                  </a:cubicBezTo>
                  <a:cubicBezTo>
                    <a:pt x="f28" y="f145"/>
                    <a:pt x="f28" y="f121"/>
                    <a:pt x="f29" y="f127"/>
                  </a:cubicBezTo>
                  <a:cubicBezTo>
                    <a:pt x="f126" y="f110"/>
                    <a:pt x="f129" y="f106"/>
                    <a:pt x="f32" y="f146"/>
                  </a:cubicBezTo>
                  <a:cubicBezTo>
                    <a:pt x="f123" y="f38"/>
                    <a:pt x="f34" y="f99"/>
                    <a:pt x="f111" y="f112"/>
                  </a:cubicBezTo>
                  <a:cubicBezTo>
                    <a:pt x="f109" y="f91"/>
                    <a:pt x="f128" y="f112"/>
                    <a:pt x="f123" y="f112"/>
                  </a:cubicBezTo>
                  <a:cubicBezTo>
                    <a:pt x="f83" y="f96"/>
                    <a:pt x="f126" y="f102"/>
                    <a:pt x="f26" y="f146"/>
                  </a:cubicBezTo>
                  <a:cubicBezTo>
                    <a:pt x="f26" y="f104"/>
                    <a:pt x="f126" y="f117"/>
                    <a:pt x="f144" y="f86"/>
                  </a:cubicBezTo>
                  <a:cubicBezTo>
                    <a:pt x="f24" y="f38"/>
                    <a:pt x="f147" y="f117"/>
                    <a:pt x="f28" y="f130"/>
                  </a:cubicBezTo>
                  <a:cubicBezTo>
                    <a:pt x="f148" y="f149"/>
                    <a:pt x="f27" y="f120"/>
                    <a:pt x="f147" y="f36"/>
                  </a:cubicBezTo>
                  <a:cubicBezTo>
                    <a:pt x="f22" y="f36"/>
                    <a:pt x="f81" y="f113"/>
                    <a:pt x="f150" y="f114"/>
                  </a:cubicBezTo>
                  <a:cubicBezTo>
                    <a:pt x="f151" y="f107"/>
                    <a:pt x="f75" y="f122"/>
                    <a:pt x="f19" y="f109"/>
                  </a:cubicBezTo>
                  <a:cubicBezTo>
                    <a:pt x="f19" y="f128"/>
                    <a:pt x="f75" y="f128"/>
                    <a:pt x="f75" y="f123"/>
                  </a:cubicBezTo>
                  <a:cubicBezTo>
                    <a:pt x="f78" y="f125"/>
                    <a:pt x="f78" y="f125"/>
                    <a:pt x="f75" y="f126"/>
                  </a:cubicBezTo>
                  <a:cubicBezTo>
                    <a:pt x="f18" y="f26"/>
                    <a:pt x="f71" y="f143"/>
                    <a:pt x="f70" y="f82"/>
                  </a:cubicBezTo>
                  <a:cubicBezTo>
                    <a:pt x="f18" y="f27"/>
                    <a:pt x="f71" y="f135"/>
                    <a:pt x="f152" y="f23"/>
                  </a:cubicBezTo>
                  <a:cubicBezTo>
                    <a:pt x="f139" y="f76"/>
                    <a:pt x="f14" y="f17"/>
                    <a:pt x="f153" y="f139"/>
                  </a:cubicBezTo>
                  <a:cubicBezTo>
                    <a:pt x="f64" y="f66"/>
                    <a:pt x="f41" y="f14"/>
                    <a:pt x="f61" y="f154"/>
                  </a:cubicBezTo>
                  <a:cubicBezTo>
                    <a:pt x="f10" y="f37"/>
                    <a:pt x="f155" y="f153"/>
                    <a:pt x="f156" y="f154"/>
                  </a:cubicBezTo>
                  <a:cubicBezTo>
                    <a:pt x="f46" y="f141"/>
                    <a:pt x="f50" y="f154"/>
                    <a:pt x="f55" y="f37"/>
                  </a:cubicBezTo>
                  <a:cubicBezTo>
                    <a:pt x="f157" y="f158"/>
                    <a:pt x="f5" y="f64"/>
                    <a:pt x="f5" y="f8"/>
                  </a:cubicBezTo>
                  <a:close/>
                </a:path>
              </a:pathLst>
            </a:custGeom>
            <a:solidFill>
              <a:srgbClr val="997CB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2" name="Freeform 986">
              <a:extLst>
                <a:ext uri="{FF2B5EF4-FFF2-40B4-BE49-F238E27FC236}">
                  <a16:creationId xmlns:a16="http://schemas.microsoft.com/office/drawing/2014/main" id="{DD84C959-0E8E-432A-8E5A-388BF47898BC}"/>
                </a:ext>
              </a:extLst>
            </p:cNvPr>
            <p:cNvSpPr/>
            <p:nvPr/>
          </p:nvSpPr>
          <p:spPr>
            <a:xfrm>
              <a:off x="8416923" y="2919414"/>
              <a:ext cx="481010" cy="9556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3"/>
                <a:gd name="f7" fmla="val 404"/>
                <a:gd name="f8" fmla="val 132"/>
                <a:gd name="f9" fmla="val 34"/>
                <a:gd name="f10" fmla="val 133"/>
                <a:gd name="f11" fmla="val 35"/>
                <a:gd name="f12" fmla="val 134"/>
                <a:gd name="f13" fmla="val 137"/>
                <a:gd name="f14" fmla="val 36"/>
                <a:gd name="f15" fmla="val 43"/>
                <a:gd name="f16" fmla="val 143"/>
                <a:gd name="f17" fmla="val 41"/>
                <a:gd name="f18" fmla="val 158"/>
                <a:gd name="f19" fmla="val 51"/>
                <a:gd name="f20" fmla="val 167"/>
                <a:gd name="f21" fmla="val 67"/>
                <a:gd name="f22" fmla="val 178"/>
                <a:gd name="f23" fmla="val 81"/>
                <a:gd name="f24" fmla="val 181"/>
                <a:gd name="f25" fmla="val 86"/>
                <a:gd name="f26" fmla="val 182"/>
                <a:gd name="f27" fmla="val 92"/>
                <a:gd name="f28" fmla="val 98"/>
                <a:gd name="f29" fmla="val 100"/>
                <a:gd name="f30" fmla="val 179"/>
                <a:gd name="f31" fmla="val 101"/>
                <a:gd name="f32" fmla="val 102"/>
                <a:gd name="f33" fmla="val 194"/>
                <a:gd name="f34" fmla="val 115"/>
                <a:gd name="f35" fmla="val 195"/>
                <a:gd name="f36" fmla="val 198"/>
                <a:gd name="f37" fmla="val 150"/>
                <a:gd name="f38" fmla="val 201"/>
                <a:gd name="f39" fmla="val 160"/>
                <a:gd name="f40" fmla="val 170"/>
                <a:gd name="f41" fmla="val 199"/>
                <a:gd name="f42" fmla="val 190"/>
                <a:gd name="f43" fmla="val 200"/>
                <a:gd name="f44" fmla="val 209"/>
                <a:gd name="f45" fmla="val 193"/>
                <a:gd name="f46" fmla="val 214"/>
                <a:gd name="f47" fmla="val 221"/>
                <a:gd name="f48" fmla="val 189"/>
                <a:gd name="f49" fmla="val 224"/>
                <a:gd name="f50" fmla="val 185"/>
                <a:gd name="f51" fmla="val 228"/>
                <a:gd name="f52" fmla="val 231"/>
                <a:gd name="f53" fmla="val 235"/>
                <a:gd name="f54" fmla="val 177"/>
                <a:gd name="f55" fmla="val 238"/>
                <a:gd name="f56" fmla="val 176"/>
                <a:gd name="f57" fmla="val 239"/>
                <a:gd name="f58" fmla="val 241"/>
                <a:gd name="f59" fmla="val 187"/>
                <a:gd name="f60" fmla="val 243"/>
                <a:gd name="f61" fmla="val 191"/>
                <a:gd name="f62" fmla="val 249"/>
                <a:gd name="f63" fmla="val 255"/>
                <a:gd name="f64" fmla="val 272"/>
                <a:gd name="f65" fmla="val 202"/>
                <a:gd name="f66" fmla="val 290"/>
                <a:gd name="f67" fmla="val 307"/>
                <a:gd name="f68" fmla="val 330"/>
                <a:gd name="f69" fmla="val 353"/>
                <a:gd name="f70" fmla="val 373"/>
                <a:gd name="f71" fmla="val 391"/>
                <a:gd name="f72" fmla="val 153"/>
                <a:gd name="f73" fmla="val 399"/>
                <a:gd name="f74" fmla="val 135"/>
                <a:gd name="f75" fmla="val 401"/>
                <a:gd name="f76" fmla="val 125"/>
                <a:gd name="f77" fmla="val 402"/>
                <a:gd name="f78" fmla="val 111"/>
                <a:gd name="f79" fmla="val 105"/>
                <a:gd name="f80" fmla="val 392"/>
                <a:gd name="f81" fmla="val 104"/>
                <a:gd name="f82" fmla="val 390"/>
                <a:gd name="f83" fmla="val 387"/>
                <a:gd name="f84" fmla="val 106"/>
                <a:gd name="f85" fmla="val 389"/>
                <a:gd name="f86" fmla="val 107"/>
                <a:gd name="f87" fmla="val 109"/>
                <a:gd name="f88" fmla="val 119"/>
                <a:gd name="f89" fmla="val 129"/>
                <a:gd name="f90" fmla="val 139"/>
                <a:gd name="f91" fmla="val 142"/>
                <a:gd name="f92" fmla="val 397"/>
                <a:gd name="f93" fmla="val 146"/>
                <a:gd name="f94" fmla="val 147"/>
                <a:gd name="f95" fmla="val 393"/>
                <a:gd name="f96" fmla="val 148"/>
                <a:gd name="f97" fmla="val 152"/>
                <a:gd name="f98" fmla="val 386"/>
                <a:gd name="f99" fmla="val 162"/>
                <a:gd name="f100" fmla="val 378"/>
                <a:gd name="f101" fmla="val 368"/>
                <a:gd name="f102" fmla="val 356"/>
                <a:gd name="f103" fmla="val 346"/>
                <a:gd name="f104" fmla="val 335"/>
                <a:gd name="f105" fmla="val 184"/>
                <a:gd name="f106" fmla="val 323"/>
                <a:gd name="f107" fmla="val 311"/>
                <a:gd name="f108" fmla="val 299"/>
                <a:gd name="f109" fmla="val 186"/>
                <a:gd name="f110" fmla="val 287"/>
                <a:gd name="f111" fmla="val 274"/>
                <a:gd name="f112" fmla="val 262"/>
                <a:gd name="f113" fmla="val 251"/>
                <a:gd name="f114" fmla="val 174"/>
                <a:gd name="f115" fmla="val 247"/>
                <a:gd name="f116" fmla="val 172"/>
                <a:gd name="f117" fmla="val 245"/>
                <a:gd name="f118" fmla="val 246"/>
                <a:gd name="f119" fmla="val 157"/>
                <a:gd name="f120" fmla="val 151"/>
                <a:gd name="f121" fmla="val 234"/>
                <a:gd name="f122" fmla="val 232"/>
                <a:gd name="f123" fmla="val 144"/>
                <a:gd name="f124" fmla="val 230"/>
                <a:gd name="f125" fmla="val 226"/>
                <a:gd name="f126" fmla="val 227"/>
                <a:gd name="f127" fmla="val 164"/>
                <a:gd name="f128" fmla="val 229"/>
                <a:gd name="f129" fmla="val 173"/>
                <a:gd name="f130" fmla="val 222"/>
                <a:gd name="f131" fmla="val 207"/>
                <a:gd name="f132" fmla="val 196"/>
                <a:gd name="f133" fmla="val 188"/>
                <a:gd name="f134" fmla="val 183"/>
                <a:gd name="f135" fmla="val 171"/>
                <a:gd name="f136" fmla="val 165"/>
                <a:gd name="f137" fmla="val 159"/>
                <a:gd name="f138" fmla="val 156"/>
                <a:gd name="f139" fmla="val 155"/>
                <a:gd name="f140" fmla="val 127"/>
                <a:gd name="f141" fmla="val 122"/>
                <a:gd name="f142" fmla="val 175"/>
                <a:gd name="f143" fmla="val 110"/>
                <a:gd name="f144" fmla="val 108"/>
                <a:gd name="f145" fmla="val 95"/>
                <a:gd name="f146" fmla="val 88"/>
                <a:gd name="f147" fmla="val 78"/>
                <a:gd name="f148" fmla="val 77"/>
                <a:gd name="f149" fmla="val 75"/>
                <a:gd name="f150" fmla="val 74"/>
                <a:gd name="f151" fmla="val 61"/>
                <a:gd name="f152" fmla="val 126"/>
                <a:gd name="f153" fmla="val 42"/>
                <a:gd name="f154" fmla="val 96"/>
                <a:gd name="f155" fmla="val 29"/>
                <a:gd name="f156" fmla="val 87"/>
                <a:gd name="f157" fmla="val 25"/>
                <a:gd name="f158" fmla="val 76"/>
                <a:gd name="f159" fmla="val 70"/>
                <a:gd name="f160" fmla="val 26"/>
                <a:gd name="f161" fmla="val 64"/>
                <a:gd name="f162" fmla="val 24"/>
                <a:gd name="f163" fmla="val 58"/>
                <a:gd name="f164" fmla="val 23"/>
                <a:gd name="f165" fmla="val 49"/>
                <a:gd name="f166" fmla="val 21"/>
                <a:gd name="f167" fmla="val 32"/>
                <a:gd name="f168" fmla="val 27"/>
                <a:gd name="f169" fmla="val 30"/>
                <a:gd name="f170" fmla="val 39"/>
                <a:gd name="f171" fmla="val 44"/>
                <a:gd name="f172" fmla="val 46"/>
                <a:gd name="f173" fmla="val 20"/>
                <a:gd name="f174" fmla="val 18"/>
                <a:gd name="f175" fmla="val 45"/>
                <a:gd name="f176" fmla="val 14"/>
                <a:gd name="f177" fmla="val 40"/>
                <a:gd name="f178" fmla="val 10"/>
                <a:gd name="f179" fmla="val 37"/>
                <a:gd name="f180" fmla="val 6"/>
                <a:gd name="f181" fmla="val 4"/>
                <a:gd name="f182" fmla="val 16"/>
                <a:gd name="f183" fmla="val 9"/>
                <a:gd name="f184" fmla="val 1"/>
                <a:gd name="f185" fmla="val 5"/>
                <a:gd name="f186" fmla="val 2"/>
                <a:gd name="f187" fmla="val 7"/>
                <a:gd name="f188" fmla="val 11"/>
                <a:gd name="f189" fmla="val 17"/>
                <a:gd name="f190" fmla="val 19"/>
                <a:gd name="f191" fmla="val 15"/>
                <a:gd name="f192" fmla="val 13"/>
                <a:gd name="f193" fmla="val 57"/>
                <a:gd name="f194" fmla="val 12"/>
                <a:gd name="f195" fmla="val 113"/>
                <a:gd name="f196" fmla="val 123"/>
                <a:gd name="f197" fmla="+- 0 0 -90"/>
                <a:gd name="f198" fmla="*/ f3 1 203"/>
                <a:gd name="f199" fmla="*/ f4 1 404"/>
                <a:gd name="f200" fmla="val f5"/>
                <a:gd name="f201" fmla="val f6"/>
                <a:gd name="f202" fmla="val f7"/>
                <a:gd name="f203" fmla="*/ f197 f0 1"/>
                <a:gd name="f204" fmla="+- f202 0 f200"/>
                <a:gd name="f205" fmla="+- f201 0 f200"/>
                <a:gd name="f206" fmla="*/ f203 1 f2"/>
                <a:gd name="f207" fmla="*/ f205 1 203"/>
                <a:gd name="f208" fmla="*/ f204 1 404"/>
                <a:gd name="f209" fmla="*/ 132 f205 1"/>
                <a:gd name="f210" fmla="*/ 34 f204 1"/>
                <a:gd name="f211" fmla="*/ 134 f205 1"/>
                <a:gd name="f212" fmla="*/ 35 f204 1"/>
                <a:gd name="f213" fmla="*/ 143 f205 1"/>
                <a:gd name="f214" fmla="*/ 41 f204 1"/>
                <a:gd name="f215" fmla="*/ 178 f205 1"/>
                <a:gd name="f216" fmla="*/ 81 f204 1"/>
                <a:gd name="f217" fmla="*/ 180 f205 1"/>
                <a:gd name="f218" fmla="*/ 98 f204 1"/>
                <a:gd name="f219" fmla="*/ 102 f204 1"/>
                <a:gd name="f220" fmla="*/ 198 f205 1"/>
                <a:gd name="f221" fmla="*/ 150 f204 1"/>
                <a:gd name="f222" fmla="*/ 201 f205 1"/>
                <a:gd name="f223" fmla="*/ 180 f204 1"/>
                <a:gd name="f224" fmla="*/ 195 f205 1"/>
                <a:gd name="f225" fmla="*/ 209 f204 1"/>
                <a:gd name="f226" fmla="*/ 189 f205 1"/>
                <a:gd name="f227" fmla="*/ 224 f204 1"/>
                <a:gd name="f228" fmla="*/ 179 f205 1"/>
                <a:gd name="f229" fmla="*/ 235 f204 1"/>
                <a:gd name="f230" fmla="*/ 241 f204 1"/>
                <a:gd name="f231" fmla="*/ 193 f205 1"/>
                <a:gd name="f232" fmla="*/ 255 f204 1"/>
                <a:gd name="f233" fmla="*/ 200 f205 1"/>
                <a:gd name="f234" fmla="*/ 307 f204 1"/>
                <a:gd name="f235" fmla="*/ 373 f204 1"/>
                <a:gd name="f236" fmla="*/ 135 f205 1"/>
                <a:gd name="f237" fmla="*/ 401 f204 1"/>
                <a:gd name="f238" fmla="*/ 105 f205 1"/>
                <a:gd name="f239" fmla="*/ 392 f204 1"/>
                <a:gd name="f240" fmla="*/ 106 f205 1"/>
                <a:gd name="f241" fmla="*/ 387 f204 1"/>
                <a:gd name="f242" fmla="*/ 109 f205 1"/>
                <a:gd name="f243" fmla="*/ 389 f204 1"/>
                <a:gd name="f244" fmla="*/ 139 f205 1"/>
                <a:gd name="f245" fmla="*/ 390 f204 1"/>
                <a:gd name="f246" fmla="*/ 397 f204 1"/>
                <a:gd name="f247" fmla="*/ 148 f205 1"/>
                <a:gd name="f248" fmla="*/ 391 f204 1"/>
                <a:gd name="f249" fmla="*/ 152 f205 1"/>
                <a:gd name="f250" fmla="*/ 386 f204 1"/>
                <a:gd name="f251" fmla="*/ 176 f205 1"/>
                <a:gd name="f252" fmla="*/ 356 f204 1"/>
                <a:gd name="f253" fmla="*/ 184 f205 1"/>
                <a:gd name="f254" fmla="*/ 323 f204 1"/>
                <a:gd name="f255" fmla="*/ 186 f205 1"/>
                <a:gd name="f256" fmla="*/ 287 f204 1"/>
                <a:gd name="f257" fmla="*/ 177 f205 1"/>
                <a:gd name="f258" fmla="*/ 251 f204 1"/>
                <a:gd name="f259" fmla="*/ 167 f205 1"/>
                <a:gd name="f260" fmla="*/ 246 f204 1"/>
                <a:gd name="f261" fmla="*/ 146 f205 1"/>
                <a:gd name="f262" fmla="*/ 234 f204 1"/>
                <a:gd name="f263" fmla="*/ 144 f205 1"/>
                <a:gd name="f264" fmla="*/ 230 f204 1"/>
                <a:gd name="f265" fmla="*/ 164 f205 1"/>
                <a:gd name="f266" fmla="*/ 229 f204 1"/>
                <a:gd name="f267" fmla="*/ 222 f204 1"/>
                <a:gd name="f268" fmla="*/ 185 f205 1"/>
                <a:gd name="f269" fmla="*/ 200 f204 1"/>
                <a:gd name="f270" fmla="*/ 185 f204 1"/>
                <a:gd name="f271" fmla="*/ 187 f205 1"/>
                <a:gd name="f272" fmla="*/ 177 f204 1"/>
                <a:gd name="f273" fmla="*/ 159 f204 1"/>
                <a:gd name="f274" fmla="*/ 155 f204 1"/>
                <a:gd name="f275" fmla="*/ 127 f204 1"/>
                <a:gd name="f276" fmla="*/ 175 f205 1"/>
                <a:gd name="f277" fmla="*/ 110 f204 1"/>
                <a:gd name="f278" fmla="*/ 172 f205 1"/>
                <a:gd name="f279" fmla="*/ 106 f204 1"/>
                <a:gd name="f280" fmla="*/ 158 f205 1"/>
                <a:gd name="f281" fmla="*/ 78 f204 1"/>
                <a:gd name="f282" fmla="*/ 156 f205 1"/>
                <a:gd name="f283" fmla="*/ 74 f204 1"/>
                <a:gd name="f284" fmla="*/ 76 f205 1"/>
                <a:gd name="f285" fmla="*/ 25 f204 1"/>
                <a:gd name="f286" fmla="*/ 58 f205 1"/>
                <a:gd name="f287" fmla="*/ 23 f204 1"/>
                <a:gd name="f288" fmla="*/ 32 f205 1"/>
                <a:gd name="f289" fmla="*/ 27 f204 1"/>
                <a:gd name="f290" fmla="*/ 25 f205 1"/>
                <a:gd name="f291" fmla="*/ 39 f204 1"/>
                <a:gd name="f292" fmla="*/ 23 f205 1"/>
                <a:gd name="f293" fmla="*/ 46 f204 1"/>
                <a:gd name="f294" fmla="*/ 18 f205 1"/>
                <a:gd name="f295" fmla="*/ 45 f204 1"/>
                <a:gd name="f296" fmla="*/ 6 f205 1"/>
                <a:gd name="f297" fmla="*/ 32 f204 1"/>
                <a:gd name="f298" fmla="*/ 0 f205 1"/>
                <a:gd name="f299" fmla="*/ 9 f204 1"/>
                <a:gd name="f300" fmla="*/ 7 f205 1"/>
                <a:gd name="f301" fmla="*/ 0 f204 1"/>
                <a:gd name="f302" fmla="*/ 16 f205 1"/>
                <a:gd name="f303" fmla="*/ 10 f204 1"/>
                <a:gd name="f304" fmla="*/ 13 f204 1"/>
                <a:gd name="f305" fmla="*/ 74 f205 1"/>
                <a:gd name="f306" fmla="*/ 96 f205 1"/>
                <a:gd name="f307" fmla="*/ 12 f204 1"/>
                <a:gd name="f308" fmla="*/ 123 f205 1"/>
                <a:gd name="f309" fmla="*/ 24 f204 1"/>
                <a:gd name="f310" fmla="+- f206 0 f1"/>
                <a:gd name="f311" fmla="*/ f209 1 203"/>
                <a:gd name="f312" fmla="*/ f210 1 404"/>
                <a:gd name="f313" fmla="*/ f211 1 203"/>
                <a:gd name="f314" fmla="*/ f212 1 404"/>
                <a:gd name="f315" fmla="*/ f213 1 203"/>
                <a:gd name="f316" fmla="*/ f214 1 404"/>
                <a:gd name="f317" fmla="*/ f215 1 203"/>
                <a:gd name="f318" fmla="*/ f216 1 404"/>
                <a:gd name="f319" fmla="*/ f217 1 203"/>
                <a:gd name="f320" fmla="*/ f218 1 404"/>
                <a:gd name="f321" fmla="*/ f219 1 404"/>
                <a:gd name="f322" fmla="*/ f220 1 203"/>
                <a:gd name="f323" fmla="*/ f221 1 404"/>
                <a:gd name="f324" fmla="*/ f222 1 203"/>
                <a:gd name="f325" fmla="*/ f223 1 404"/>
                <a:gd name="f326" fmla="*/ f224 1 203"/>
                <a:gd name="f327" fmla="*/ f225 1 404"/>
                <a:gd name="f328" fmla="*/ f226 1 203"/>
                <a:gd name="f329" fmla="*/ f227 1 404"/>
                <a:gd name="f330" fmla="*/ f228 1 203"/>
                <a:gd name="f331" fmla="*/ f229 1 404"/>
                <a:gd name="f332" fmla="*/ f230 1 404"/>
                <a:gd name="f333" fmla="*/ f231 1 203"/>
                <a:gd name="f334" fmla="*/ f232 1 404"/>
                <a:gd name="f335" fmla="*/ f233 1 203"/>
                <a:gd name="f336" fmla="*/ f234 1 404"/>
                <a:gd name="f337" fmla="*/ f235 1 404"/>
                <a:gd name="f338" fmla="*/ f236 1 203"/>
                <a:gd name="f339" fmla="*/ f237 1 404"/>
                <a:gd name="f340" fmla="*/ f238 1 203"/>
                <a:gd name="f341" fmla="*/ f239 1 404"/>
                <a:gd name="f342" fmla="*/ f240 1 203"/>
                <a:gd name="f343" fmla="*/ f241 1 404"/>
                <a:gd name="f344" fmla="*/ f242 1 203"/>
                <a:gd name="f345" fmla="*/ f243 1 404"/>
                <a:gd name="f346" fmla="*/ f244 1 203"/>
                <a:gd name="f347" fmla="*/ f245 1 404"/>
                <a:gd name="f348" fmla="*/ f246 1 404"/>
                <a:gd name="f349" fmla="*/ f247 1 203"/>
                <a:gd name="f350" fmla="*/ f248 1 404"/>
                <a:gd name="f351" fmla="*/ f249 1 203"/>
                <a:gd name="f352" fmla="*/ f250 1 404"/>
                <a:gd name="f353" fmla="*/ f251 1 203"/>
                <a:gd name="f354" fmla="*/ f252 1 404"/>
                <a:gd name="f355" fmla="*/ f253 1 203"/>
                <a:gd name="f356" fmla="*/ f254 1 404"/>
                <a:gd name="f357" fmla="*/ f255 1 203"/>
                <a:gd name="f358" fmla="*/ f256 1 404"/>
                <a:gd name="f359" fmla="*/ f257 1 203"/>
                <a:gd name="f360" fmla="*/ f258 1 404"/>
                <a:gd name="f361" fmla="*/ f259 1 203"/>
                <a:gd name="f362" fmla="*/ f260 1 404"/>
                <a:gd name="f363" fmla="*/ f261 1 203"/>
                <a:gd name="f364" fmla="*/ f262 1 404"/>
                <a:gd name="f365" fmla="*/ f263 1 203"/>
                <a:gd name="f366" fmla="*/ f264 1 404"/>
                <a:gd name="f367" fmla="*/ f265 1 203"/>
                <a:gd name="f368" fmla="*/ f266 1 404"/>
                <a:gd name="f369" fmla="*/ f267 1 404"/>
                <a:gd name="f370" fmla="*/ f268 1 203"/>
                <a:gd name="f371" fmla="*/ f269 1 404"/>
                <a:gd name="f372" fmla="*/ f270 1 404"/>
                <a:gd name="f373" fmla="*/ f271 1 203"/>
                <a:gd name="f374" fmla="*/ f272 1 404"/>
                <a:gd name="f375" fmla="*/ f273 1 404"/>
                <a:gd name="f376" fmla="*/ f274 1 404"/>
                <a:gd name="f377" fmla="*/ f275 1 404"/>
                <a:gd name="f378" fmla="*/ f276 1 203"/>
                <a:gd name="f379" fmla="*/ f277 1 404"/>
                <a:gd name="f380" fmla="*/ f278 1 203"/>
                <a:gd name="f381" fmla="*/ f279 1 404"/>
                <a:gd name="f382" fmla="*/ f280 1 203"/>
                <a:gd name="f383" fmla="*/ f281 1 404"/>
                <a:gd name="f384" fmla="*/ f282 1 203"/>
                <a:gd name="f385" fmla="*/ f283 1 404"/>
                <a:gd name="f386" fmla="*/ f284 1 203"/>
                <a:gd name="f387" fmla="*/ f285 1 404"/>
                <a:gd name="f388" fmla="*/ f286 1 203"/>
                <a:gd name="f389" fmla="*/ f287 1 404"/>
                <a:gd name="f390" fmla="*/ f288 1 203"/>
                <a:gd name="f391" fmla="*/ f289 1 404"/>
                <a:gd name="f392" fmla="*/ f290 1 203"/>
                <a:gd name="f393" fmla="*/ f291 1 404"/>
                <a:gd name="f394" fmla="*/ f292 1 203"/>
                <a:gd name="f395" fmla="*/ f293 1 404"/>
                <a:gd name="f396" fmla="*/ f294 1 203"/>
                <a:gd name="f397" fmla="*/ f295 1 404"/>
                <a:gd name="f398" fmla="*/ f296 1 203"/>
                <a:gd name="f399" fmla="*/ f297 1 404"/>
                <a:gd name="f400" fmla="*/ f298 1 203"/>
                <a:gd name="f401" fmla="*/ f299 1 404"/>
                <a:gd name="f402" fmla="*/ f300 1 203"/>
                <a:gd name="f403" fmla="*/ f301 1 404"/>
                <a:gd name="f404" fmla="*/ f302 1 203"/>
                <a:gd name="f405" fmla="*/ f303 1 404"/>
                <a:gd name="f406" fmla="*/ f304 1 404"/>
                <a:gd name="f407" fmla="*/ f305 1 203"/>
                <a:gd name="f408" fmla="*/ f306 1 203"/>
                <a:gd name="f409" fmla="*/ f307 1 404"/>
                <a:gd name="f410" fmla="*/ f308 1 203"/>
                <a:gd name="f411" fmla="*/ f309 1 404"/>
                <a:gd name="f412" fmla="*/ 0 1 f207"/>
                <a:gd name="f413" fmla="*/ f201 1 f207"/>
                <a:gd name="f414" fmla="*/ 0 1 f208"/>
                <a:gd name="f415" fmla="*/ f202 1 f208"/>
                <a:gd name="f416" fmla="*/ f311 1 f207"/>
                <a:gd name="f417" fmla="*/ f312 1 f208"/>
                <a:gd name="f418" fmla="*/ f313 1 f207"/>
                <a:gd name="f419" fmla="*/ f314 1 f208"/>
                <a:gd name="f420" fmla="*/ f315 1 f207"/>
                <a:gd name="f421" fmla="*/ f316 1 f208"/>
                <a:gd name="f422" fmla="*/ f317 1 f207"/>
                <a:gd name="f423" fmla="*/ f318 1 f208"/>
                <a:gd name="f424" fmla="*/ f319 1 f207"/>
                <a:gd name="f425" fmla="*/ f320 1 f208"/>
                <a:gd name="f426" fmla="*/ f321 1 f208"/>
                <a:gd name="f427" fmla="*/ f322 1 f207"/>
                <a:gd name="f428" fmla="*/ f323 1 f208"/>
                <a:gd name="f429" fmla="*/ f324 1 f207"/>
                <a:gd name="f430" fmla="*/ f325 1 f208"/>
                <a:gd name="f431" fmla="*/ f326 1 f207"/>
                <a:gd name="f432" fmla="*/ f327 1 f208"/>
                <a:gd name="f433" fmla="*/ f328 1 f207"/>
                <a:gd name="f434" fmla="*/ f329 1 f208"/>
                <a:gd name="f435" fmla="*/ f330 1 f207"/>
                <a:gd name="f436" fmla="*/ f331 1 f208"/>
                <a:gd name="f437" fmla="*/ f332 1 f208"/>
                <a:gd name="f438" fmla="*/ f333 1 f207"/>
                <a:gd name="f439" fmla="*/ f334 1 f208"/>
                <a:gd name="f440" fmla="*/ f335 1 f207"/>
                <a:gd name="f441" fmla="*/ f336 1 f208"/>
                <a:gd name="f442" fmla="*/ f337 1 f208"/>
                <a:gd name="f443" fmla="*/ f338 1 f207"/>
                <a:gd name="f444" fmla="*/ f339 1 f208"/>
                <a:gd name="f445" fmla="*/ f340 1 f207"/>
                <a:gd name="f446" fmla="*/ f341 1 f208"/>
                <a:gd name="f447" fmla="*/ f342 1 f207"/>
                <a:gd name="f448" fmla="*/ f343 1 f208"/>
                <a:gd name="f449" fmla="*/ f344 1 f207"/>
                <a:gd name="f450" fmla="*/ f345 1 f208"/>
                <a:gd name="f451" fmla="*/ f346 1 f207"/>
                <a:gd name="f452" fmla="*/ f347 1 f208"/>
                <a:gd name="f453" fmla="*/ f348 1 f208"/>
                <a:gd name="f454" fmla="*/ f349 1 f207"/>
                <a:gd name="f455" fmla="*/ f350 1 f208"/>
                <a:gd name="f456" fmla="*/ f351 1 f207"/>
                <a:gd name="f457" fmla="*/ f352 1 f208"/>
                <a:gd name="f458" fmla="*/ f353 1 f207"/>
                <a:gd name="f459" fmla="*/ f354 1 f208"/>
                <a:gd name="f460" fmla="*/ f355 1 f207"/>
                <a:gd name="f461" fmla="*/ f356 1 f208"/>
                <a:gd name="f462" fmla="*/ f357 1 f207"/>
                <a:gd name="f463" fmla="*/ f358 1 f208"/>
                <a:gd name="f464" fmla="*/ f359 1 f207"/>
                <a:gd name="f465" fmla="*/ f360 1 f208"/>
                <a:gd name="f466" fmla="*/ f361 1 f207"/>
                <a:gd name="f467" fmla="*/ f362 1 f208"/>
                <a:gd name="f468" fmla="*/ f363 1 f207"/>
                <a:gd name="f469" fmla="*/ f364 1 f208"/>
                <a:gd name="f470" fmla="*/ f365 1 f207"/>
                <a:gd name="f471" fmla="*/ f366 1 f208"/>
                <a:gd name="f472" fmla="*/ f367 1 f207"/>
                <a:gd name="f473" fmla="*/ f368 1 f208"/>
                <a:gd name="f474" fmla="*/ f369 1 f208"/>
                <a:gd name="f475" fmla="*/ f370 1 f207"/>
                <a:gd name="f476" fmla="*/ f371 1 f208"/>
                <a:gd name="f477" fmla="*/ f372 1 f208"/>
                <a:gd name="f478" fmla="*/ f373 1 f207"/>
                <a:gd name="f479" fmla="*/ f374 1 f208"/>
                <a:gd name="f480" fmla="*/ f375 1 f208"/>
                <a:gd name="f481" fmla="*/ f376 1 f208"/>
                <a:gd name="f482" fmla="*/ f377 1 f208"/>
                <a:gd name="f483" fmla="*/ f378 1 f207"/>
                <a:gd name="f484" fmla="*/ f379 1 f208"/>
                <a:gd name="f485" fmla="*/ f380 1 f207"/>
                <a:gd name="f486" fmla="*/ f381 1 f208"/>
                <a:gd name="f487" fmla="*/ f382 1 f207"/>
                <a:gd name="f488" fmla="*/ f383 1 f208"/>
                <a:gd name="f489" fmla="*/ f384 1 f207"/>
                <a:gd name="f490" fmla="*/ f385 1 f208"/>
                <a:gd name="f491" fmla="*/ f386 1 f207"/>
                <a:gd name="f492" fmla="*/ f387 1 f208"/>
                <a:gd name="f493" fmla="*/ f388 1 f207"/>
                <a:gd name="f494" fmla="*/ f389 1 f208"/>
                <a:gd name="f495" fmla="*/ f390 1 f207"/>
                <a:gd name="f496" fmla="*/ f391 1 f208"/>
                <a:gd name="f497" fmla="*/ f392 1 f207"/>
                <a:gd name="f498" fmla="*/ f393 1 f208"/>
                <a:gd name="f499" fmla="*/ f394 1 f207"/>
                <a:gd name="f500" fmla="*/ f395 1 f208"/>
                <a:gd name="f501" fmla="*/ f396 1 f207"/>
                <a:gd name="f502" fmla="*/ f397 1 f208"/>
                <a:gd name="f503" fmla="*/ f398 1 f207"/>
                <a:gd name="f504" fmla="*/ f399 1 f208"/>
                <a:gd name="f505" fmla="*/ f400 1 f207"/>
                <a:gd name="f506" fmla="*/ f401 1 f208"/>
                <a:gd name="f507" fmla="*/ f402 1 f207"/>
                <a:gd name="f508" fmla="*/ f403 1 f208"/>
                <a:gd name="f509" fmla="*/ f404 1 f207"/>
                <a:gd name="f510" fmla="*/ f405 1 f208"/>
                <a:gd name="f511" fmla="*/ f406 1 f208"/>
                <a:gd name="f512" fmla="*/ f407 1 f207"/>
                <a:gd name="f513" fmla="*/ f408 1 f207"/>
                <a:gd name="f514" fmla="*/ f409 1 f208"/>
                <a:gd name="f515" fmla="*/ f410 1 f207"/>
                <a:gd name="f516" fmla="*/ f411 1 f208"/>
                <a:gd name="f517" fmla="*/ f412 f198 1"/>
                <a:gd name="f518" fmla="*/ f413 f198 1"/>
                <a:gd name="f519" fmla="*/ f415 f199 1"/>
                <a:gd name="f520" fmla="*/ f414 f199 1"/>
                <a:gd name="f521" fmla="*/ f416 f198 1"/>
                <a:gd name="f522" fmla="*/ f417 f199 1"/>
                <a:gd name="f523" fmla="*/ f418 f198 1"/>
                <a:gd name="f524" fmla="*/ f419 f199 1"/>
                <a:gd name="f525" fmla="*/ f420 f198 1"/>
                <a:gd name="f526" fmla="*/ f421 f199 1"/>
                <a:gd name="f527" fmla="*/ f422 f198 1"/>
                <a:gd name="f528" fmla="*/ f423 f199 1"/>
                <a:gd name="f529" fmla="*/ f424 f198 1"/>
                <a:gd name="f530" fmla="*/ f425 f199 1"/>
                <a:gd name="f531" fmla="*/ f426 f199 1"/>
                <a:gd name="f532" fmla="*/ f427 f198 1"/>
                <a:gd name="f533" fmla="*/ f428 f199 1"/>
                <a:gd name="f534" fmla="*/ f429 f198 1"/>
                <a:gd name="f535" fmla="*/ f430 f199 1"/>
                <a:gd name="f536" fmla="*/ f431 f198 1"/>
                <a:gd name="f537" fmla="*/ f432 f199 1"/>
                <a:gd name="f538" fmla="*/ f433 f198 1"/>
                <a:gd name="f539" fmla="*/ f434 f199 1"/>
                <a:gd name="f540" fmla="*/ f435 f198 1"/>
                <a:gd name="f541" fmla="*/ f436 f199 1"/>
                <a:gd name="f542" fmla="*/ f437 f199 1"/>
                <a:gd name="f543" fmla="*/ f438 f198 1"/>
                <a:gd name="f544" fmla="*/ f439 f199 1"/>
                <a:gd name="f545" fmla="*/ f440 f198 1"/>
                <a:gd name="f546" fmla="*/ f441 f199 1"/>
                <a:gd name="f547" fmla="*/ f442 f199 1"/>
                <a:gd name="f548" fmla="*/ f443 f198 1"/>
                <a:gd name="f549" fmla="*/ f444 f199 1"/>
                <a:gd name="f550" fmla="*/ f445 f198 1"/>
                <a:gd name="f551" fmla="*/ f446 f199 1"/>
                <a:gd name="f552" fmla="*/ f447 f198 1"/>
                <a:gd name="f553" fmla="*/ f448 f199 1"/>
                <a:gd name="f554" fmla="*/ f449 f198 1"/>
                <a:gd name="f555" fmla="*/ f450 f199 1"/>
                <a:gd name="f556" fmla="*/ f451 f198 1"/>
                <a:gd name="f557" fmla="*/ f452 f199 1"/>
                <a:gd name="f558" fmla="*/ f453 f199 1"/>
                <a:gd name="f559" fmla="*/ f454 f198 1"/>
                <a:gd name="f560" fmla="*/ f455 f199 1"/>
                <a:gd name="f561" fmla="*/ f456 f198 1"/>
                <a:gd name="f562" fmla="*/ f457 f199 1"/>
                <a:gd name="f563" fmla="*/ f458 f198 1"/>
                <a:gd name="f564" fmla="*/ f459 f199 1"/>
                <a:gd name="f565" fmla="*/ f460 f198 1"/>
                <a:gd name="f566" fmla="*/ f461 f199 1"/>
                <a:gd name="f567" fmla="*/ f462 f198 1"/>
                <a:gd name="f568" fmla="*/ f463 f199 1"/>
                <a:gd name="f569" fmla="*/ f464 f198 1"/>
                <a:gd name="f570" fmla="*/ f465 f199 1"/>
                <a:gd name="f571" fmla="*/ f466 f198 1"/>
                <a:gd name="f572" fmla="*/ f467 f199 1"/>
                <a:gd name="f573" fmla="*/ f468 f198 1"/>
                <a:gd name="f574" fmla="*/ f469 f199 1"/>
                <a:gd name="f575" fmla="*/ f470 f198 1"/>
                <a:gd name="f576" fmla="*/ f471 f199 1"/>
                <a:gd name="f577" fmla="*/ f472 f198 1"/>
                <a:gd name="f578" fmla="*/ f473 f199 1"/>
                <a:gd name="f579" fmla="*/ f474 f199 1"/>
                <a:gd name="f580" fmla="*/ f475 f198 1"/>
                <a:gd name="f581" fmla="*/ f476 f199 1"/>
                <a:gd name="f582" fmla="*/ f477 f199 1"/>
                <a:gd name="f583" fmla="*/ f478 f198 1"/>
                <a:gd name="f584" fmla="*/ f479 f199 1"/>
                <a:gd name="f585" fmla="*/ f480 f199 1"/>
                <a:gd name="f586" fmla="*/ f481 f199 1"/>
                <a:gd name="f587" fmla="*/ f482 f199 1"/>
                <a:gd name="f588" fmla="*/ f483 f198 1"/>
                <a:gd name="f589" fmla="*/ f484 f199 1"/>
                <a:gd name="f590" fmla="*/ f485 f198 1"/>
                <a:gd name="f591" fmla="*/ f486 f199 1"/>
                <a:gd name="f592" fmla="*/ f487 f198 1"/>
                <a:gd name="f593" fmla="*/ f488 f199 1"/>
                <a:gd name="f594" fmla="*/ f489 f198 1"/>
                <a:gd name="f595" fmla="*/ f490 f199 1"/>
                <a:gd name="f596" fmla="*/ f491 f198 1"/>
                <a:gd name="f597" fmla="*/ f492 f199 1"/>
                <a:gd name="f598" fmla="*/ f493 f198 1"/>
                <a:gd name="f599" fmla="*/ f494 f199 1"/>
                <a:gd name="f600" fmla="*/ f495 f198 1"/>
                <a:gd name="f601" fmla="*/ f496 f199 1"/>
                <a:gd name="f602" fmla="*/ f497 f198 1"/>
                <a:gd name="f603" fmla="*/ f498 f199 1"/>
                <a:gd name="f604" fmla="*/ f499 f198 1"/>
                <a:gd name="f605" fmla="*/ f500 f199 1"/>
                <a:gd name="f606" fmla="*/ f501 f198 1"/>
                <a:gd name="f607" fmla="*/ f502 f199 1"/>
                <a:gd name="f608" fmla="*/ f503 f198 1"/>
                <a:gd name="f609" fmla="*/ f504 f199 1"/>
                <a:gd name="f610" fmla="*/ f505 f198 1"/>
                <a:gd name="f611" fmla="*/ f506 f199 1"/>
                <a:gd name="f612" fmla="*/ f507 f198 1"/>
                <a:gd name="f613" fmla="*/ f508 f199 1"/>
                <a:gd name="f614" fmla="*/ f509 f198 1"/>
                <a:gd name="f615" fmla="*/ f510 f199 1"/>
                <a:gd name="f616" fmla="*/ f511 f199 1"/>
                <a:gd name="f617" fmla="*/ f512 f198 1"/>
                <a:gd name="f618" fmla="*/ f513 f198 1"/>
                <a:gd name="f619" fmla="*/ f514 f199 1"/>
                <a:gd name="f620" fmla="*/ f515 f198 1"/>
                <a:gd name="f621" fmla="*/ f516 f1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0">
                  <a:pos x="f521" y="f522"/>
                </a:cxn>
                <a:cxn ang="f310">
                  <a:pos x="f523" y="f524"/>
                </a:cxn>
                <a:cxn ang="f310">
                  <a:pos x="f525" y="f526"/>
                </a:cxn>
                <a:cxn ang="f310">
                  <a:pos x="f527" y="f528"/>
                </a:cxn>
                <a:cxn ang="f310">
                  <a:pos x="f529" y="f530"/>
                </a:cxn>
                <a:cxn ang="f310">
                  <a:pos x="f529" y="f531"/>
                </a:cxn>
                <a:cxn ang="f310">
                  <a:pos x="f532" y="f533"/>
                </a:cxn>
                <a:cxn ang="f310">
                  <a:pos x="f534" y="f535"/>
                </a:cxn>
                <a:cxn ang="f310">
                  <a:pos x="f536" y="f537"/>
                </a:cxn>
                <a:cxn ang="f310">
                  <a:pos x="f538" y="f539"/>
                </a:cxn>
                <a:cxn ang="f310">
                  <a:pos x="f540" y="f541"/>
                </a:cxn>
                <a:cxn ang="f310">
                  <a:pos x="f529" y="f542"/>
                </a:cxn>
                <a:cxn ang="f310">
                  <a:pos x="f543" y="f544"/>
                </a:cxn>
                <a:cxn ang="f310">
                  <a:pos x="f545" y="f546"/>
                </a:cxn>
                <a:cxn ang="f310">
                  <a:pos x="f529" y="f547"/>
                </a:cxn>
                <a:cxn ang="f310">
                  <a:pos x="f548" y="f549"/>
                </a:cxn>
                <a:cxn ang="f310">
                  <a:pos x="f550" y="f551"/>
                </a:cxn>
                <a:cxn ang="f310">
                  <a:pos x="f552" y="f553"/>
                </a:cxn>
                <a:cxn ang="f310">
                  <a:pos x="f554" y="f555"/>
                </a:cxn>
                <a:cxn ang="f310">
                  <a:pos x="f556" y="f557"/>
                </a:cxn>
                <a:cxn ang="f310">
                  <a:pos x="f525" y="f558"/>
                </a:cxn>
                <a:cxn ang="f310">
                  <a:pos x="f559" y="f560"/>
                </a:cxn>
                <a:cxn ang="f310">
                  <a:pos x="f561" y="f562"/>
                </a:cxn>
                <a:cxn ang="f310">
                  <a:pos x="f563" y="f564"/>
                </a:cxn>
                <a:cxn ang="f310">
                  <a:pos x="f565" y="f566"/>
                </a:cxn>
                <a:cxn ang="f310">
                  <a:pos x="f567" y="f568"/>
                </a:cxn>
                <a:cxn ang="f310">
                  <a:pos x="f569" y="f570"/>
                </a:cxn>
                <a:cxn ang="f310">
                  <a:pos x="f571" y="f572"/>
                </a:cxn>
                <a:cxn ang="f310">
                  <a:pos x="f573" y="f574"/>
                </a:cxn>
                <a:cxn ang="f310">
                  <a:pos x="f575" y="f576"/>
                </a:cxn>
                <a:cxn ang="f310">
                  <a:pos x="f577" y="f578"/>
                </a:cxn>
                <a:cxn ang="f310">
                  <a:pos x="f569" y="f579"/>
                </a:cxn>
                <a:cxn ang="f310">
                  <a:pos x="f580" y="f581"/>
                </a:cxn>
                <a:cxn ang="f310">
                  <a:pos x="f538" y="f582"/>
                </a:cxn>
                <a:cxn ang="f310">
                  <a:pos x="f583" y="f584"/>
                </a:cxn>
                <a:cxn ang="f310">
                  <a:pos x="f583" y="f585"/>
                </a:cxn>
                <a:cxn ang="f310">
                  <a:pos x="f567" y="f586"/>
                </a:cxn>
                <a:cxn ang="f310">
                  <a:pos x="f529" y="f587"/>
                </a:cxn>
                <a:cxn ang="f310">
                  <a:pos x="f588" y="f589"/>
                </a:cxn>
                <a:cxn ang="f310">
                  <a:pos x="f590" y="f591"/>
                </a:cxn>
                <a:cxn ang="f310">
                  <a:pos x="f592" y="f593"/>
                </a:cxn>
                <a:cxn ang="f310">
                  <a:pos x="f594" y="f595"/>
                </a:cxn>
                <a:cxn ang="f310">
                  <a:pos x="f550" y="f522"/>
                </a:cxn>
                <a:cxn ang="f310">
                  <a:pos x="f596" y="f597"/>
                </a:cxn>
                <a:cxn ang="f310">
                  <a:pos x="f598" y="f599"/>
                </a:cxn>
                <a:cxn ang="f310">
                  <a:pos x="f600" y="f601"/>
                </a:cxn>
                <a:cxn ang="f310">
                  <a:pos x="f602" y="f603"/>
                </a:cxn>
                <a:cxn ang="f310">
                  <a:pos x="f604" y="f605"/>
                </a:cxn>
                <a:cxn ang="f310">
                  <a:pos x="f606" y="f607"/>
                </a:cxn>
                <a:cxn ang="f310">
                  <a:pos x="f608" y="f609"/>
                </a:cxn>
                <a:cxn ang="f310">
                  <a:pos x="f610" y="f611"/>
                </a:cxn>
                <a:cxn ang="f310">
                  <a:pos x="f612" y="f613"/>
                </a:cxn>
                <a:cxn ang="f310">
                  <a:pos x="f614" y="f615"/>
                </a:cxn>
                <a:cxn ang="f310">
                  <a:pos x="f604" y="f616"/>
                </a:cxn>
                <a:cxn ang="f310">
                  <a:pos x="f617" y="f611"/>
                </a:cxn>
                <a:cxn ang="f310">
                  <a:pos x="f618" y="f619"/>
                </a:cxn>
                <a:cxn ang="f310">
                  <a:pos x="f620" y="f621"/>
                </a:cxn>
                <a:cxn ang="f310">
                  <a:pos x="f521" y="f522"/>
                </a:cxn>
              </a:cxnLst>
              <a:rect l="f517" t="f520" r="f518" b="f519"/>
              <a:pathLst>
                <a:path w="203" h="404">
                  <a:moveTo>
                    <a:pt x="f8" y="f9"/>
                  </a:moveTo>
                  <a:cubicBezTo>
                    <a:pt x="f10" y="f9"/>
                    <a:pt x="f10" y="f11"/>
                    <a:pt x="f12" y="f11"/>
                  </a:cubicBezTo>
                  <a:cubicBezTo>
                    <a:pt x="f13" y="f14"/>
                    <a:pt x="f13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" y="f28"/>
                  </a:cubicBezTo>
                  <a:cubicBezTo>
                    <a:pt x="f2" y="f29"/>
                    <a:pt x="f30" y="f31"/>
                    <a:pt x="f2" y="f32"/>
                  </a:cubicBezTo>
                  <a:cubicBezTo>
                    <a:pt x="f33" y="f34"/>
                    <a:pt x="f35" y="f12"/>
                    <a:pt x="f36" y="f37"/>
                  </a:cubicBezTo>
                  <a:cubicBezTo>
                    <a:pt x="f38" y="f39"/>
                    <a:pt x="f6" y="f40"/>
                    <a:pt x="f38" y="f2"/>
                  </a:cubicBezTo>
                  <a:cubicBezTo>
                    <a:pt x="f41" y="f42"/>
                    <a:pt x="f41" y="f43"/>
                    <a:pt x="f35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50" y="f51"/>
                    <a:pt x="f26" y="f52"/>
                    <a:pt x="f30" y="f53"/>
                  </a:cubicBezTo>
                  <a:cubicBezTo>
                    <a:pt x="f54" y="f55"/>
                    <a:pt x="f56" y="f57"/>
                    <a:pt x="f2" y="f58"/>
                  </a:cubicBezTo>
                  <a:cubicBezTo>
                    <a:pt x="f59" y="f60"/>
                    <a:pt x="f61" y="f62"/>
                    <a:pt x="f45" y="f63"/>
                  </a:cubicBezTo>
                  <a:cubicBezTo>
                    <a:pt x="f41" y="f64"/>
                    <a:pt x="f65" y="f66"/>
                    <a:pt x="f43" y="f67"/>
                  </a:cubicBezTo>
                  <a:cubicBezTo>
                    <a:pt x="f36" y="f68"/>
                    <a:pt x="f45" y="f69"/>
                    <a:pt x="f2" y="f70"/>
                  </a:cubicBezTo>
                  <a:cubicBezTo>
                    <a:pt x="f40" y="f71"/>
                    <a:pt x="f72" y="f73"/>
                    <a:pt x="f74" y="f75"/>
                  </a:cubicBezTo>
                  <a:cubicBezTo>
                    <a:pt x="f76" y="f77"/>
                    <a:pt x="f78" y="f7"/>
                    <a:pt x="f79" y="f80"/>
                  </a:cubicBezTo>
                  <a:cubicBezTo>
                    <a:pt x="f81" y="f82"/>
                    <a:pt x="f31" y="f83"/>
                    <a:pt x="f84" y="f83"/>
                  </a:cubicBezTo>
                  <a:cubicBezTo>
                    <a:pt x="f84" y="f85"/>
                    <a:pt x="f86" y="f85"/>
                    <a:pt x="f87" y="f85"/>
                  </a:cubicBezTo>
                  <a:cubicBezTo>
                    <a:pt x="f88" y="f82"/>
                    <a:pt x="f89" y="f82"/>
                    <a:pt x="f90" y="f82"/>
                  </a:cubicBezTo>
                  <a:cubicBezTo>
                    <a:pt x="f91" y="f80"/>
                    <a:pt x="f90" y="f92"/>
                    <a:pt x="f16" y="f92"/>
                  </a:cubicBezTo>
                  <a:cubicBezTo>
                    <a:pt x="f93" y="f92"/>
                    <a:pt x="f94" y="f95"/>
                    <a:pt x="f96" y="f71"/>
                  </a:cubicBezTo>
                  <a:cubicBezTo>
                    <a:pt x="f37" y="f85"/>
                    <a:pt x="f37" y="f83"/>
                    <a:pt x="f97" y="f98"/>
                  </a:cubicBezTo>
                  <a:cubicBezTo>
                    <a:pt x="f99" y="f100"/>
                    <a:pt x="f40" y="f101"/>
                    <a:pt x="f56" y="f102"/>
                  </a:cubicBezTo>
                  <a:cubicBezTo>
                    <a:pt x="f24" y="f103"/>
                    <a:pt x="f26" y="f104"/>
                    <a:pt x="f105" y="f106"/>
                  </a:cubicBezTo>
                  <a:cubicBezTo>
                    <a:pt x="f50" y="f107"/>
                    <a:pt x="f59" y="f108"/>
                    <a:pt x="f109" y="f110"/>
                  </a:cubicBezTo>
                  <a:cubicBezTo>
                    <a:pt x="f109" y="f111"/>
                    <a:pt x="f50" y="f112"/>
                    <a:pt x="f54" y="f113"/>
                  </a:cubicBezTo>
                  <a:cubicBezTo>
                    <a:pt x="f114" y="f115"/>
                    <a:pt x="f116" y="f117"/>
                    <a:pt x="f20" y="f118"/>
                  </a:cubicBezTo>
                  <a:cubicBezTo>
                    <a:pt x="f119" y="f115"/>
                    <a:pt x="f120" y="f60"/>
                    <a:pt x="f93" y="f121"/>
                  </a:cubicBezTo>
                  <a:cubicBezTo>
                    <a:pt x="f93" y="f122"/>
                    <a:pt x="f16" y="f122"/>
                    <a:pt x="f123" y="f124"/>
                  </a:cubicBezTo>
                  <a:cubicBezTo>
                    <a:pt x="f37" y="f125"/>
                    <a:pt x="f119" y="f126"/>
                    <a:pt x="f127" y="f128"/>
                  </a:cubicBezTo>
                  <a:cubicBezTo>
                    <a:pt x="f129" y="f52"/>
                    <a:pt x="f114" y="f124"/>
                    <a:pt x="f54" y="f130"/>
                  </a:cubicBezTo>
                  <a:cubicBezTo>
                    <a:pt x="f30" y="f46"/>
                    <a:pt x="f26" y="f131"/>
                    <a:pt x="f50" y="f43"/>
                  </a:cubicBezTo>
                  <a:cubicBezTo>
                    <a:pt x="f42" y="f132"/>
                    <a:pt x="f61" y="f61"/>
                    <a:pt x="f48" y="f50"/>
                  </a:cubicBezTo>
                  <a:cubicBezTo>
                    <a:pt x="f133" y="f134"/>
                    <a:pt x="f133" y="f2"/>
                    <a:pt x="f59" y="f54"/>
                  </a:cubicBezTo>
                  <a:cubicBezTo>
                    <a:pt x="f59" y="f135"/>
                    <a:pt x="f50" y="f136"/>
                    <a:pt x="f59" y="f137"/>
                  </a:cubicBezTo>
                  <a:cubicBezTo>
                    <a:pt x="f59" y="f18"/>
                    <a:pt x="f59" y="f138"/>
                    <a:pt x="f109" y="f139"/>
                  </a:cubicBezTo>
                  <a:cubicBezTo>
                    <a:pt x="f26" y="f93"/>
                    <a:pt x="f24" y="f13"/>
                    <a:pt x="f2" y="f140"/>
                  </a:cubicBezTo>
                  <a:cubicBezTo>
                    <a:pt x="f2" y="f141"/>
                    <a:pt x="f54" y="f34"/>
                    <a:pt x="f142" y="f143"/>
                  </a:cubicBezTo>
                  <a:cubicBezTo>
                    <a:pt x="f114" y="f144"/>
                    <a:pt x="f129" y="f86"/>
                    <a:pt x="f116" y="f84"/>
                  </a:cubicBezTo>
                  <a:cubicBezTo>
                    <a:pt x="f40" y="f145"/>
                    <a:pt x="f99" y="f146"/>
                    <a:pt x="f18" y="f147"/>
                  </a:cubicBezTo>
                  <a:cubicBezTo>
                    <a:pt x="f18" y="f148"/>
                    <a:pt x="f119" y="f149"/>
                    <a:pt x="f138" y="f150"/>
                  </a:cubicBezTo>
                  <a:cubicBezTo>
                    <a:pt x="f90" y="f151"/>
                    <a:pt x="f152" y="f153"/>
                    <a:pt x="f79" y="f9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60"/>
                    <a:pt x="f161" y="f162"/>
                    <a:pt x="f163" y="f164"/>
                  </a:cubicBezTo>
                  <a:cubicBezTo>
                    <a:pt x="f165" y="f166"/>
                    <a:pt x="f17" y="f164"/>
                    <a:pt x="f167" y="f168"/>
                  </a:cubicBezTo>
                  <a:cubicBezTo>
                    <a:pt x="f162" y="f169"/>
                    <a:pt x="f162" y="f169"/>
                    <a:pt x="f157" y="f170"/>
                  </a:cubicBezTo>
                  <a:cubicBezTo>
                    <a:pt x="f160" y="f17"/>
                    <a:pt x="f168" y="f171"/>
                    <a:pt x="f164" y="f172"/>
                  </a:cubicBezTo>
                  <a:cubicBezTo>
                    <a:pt x="f166" y="f172"/>
                    <a:pt x="f173" y="f172"/>
                    <a:pt x="f174" y="f175"/>
                  </a:cubicBezTo>
                  <a:cubicBezTo>
                    <a:pt x="f176" y="f177"/>
                    <a:pt x="f178" y="f179"/>
                    <a:pt x="f180" y="f167"/>
                  </a:cubicBezTo>
                  <a:cubicBezTo>
                    <a:pt x="f178" y="f164"/>
                    <a:pt x="f181" y="f182"/>
                    <a:pt x="f5" y="f183"/>
                  </a:cubicBezTo>
                  <a:cubicBezTo>
                    <a:pt x="f184" y="f185"/>
                    <a:pt x="f186" y="f184"/>
                    <a:pt x="f187" y="f5"/>
                  </a:cubicBezTo>
                  <a:cubicBezTo>
                    <a:pt x="f188" y="f186"/>
                    <a:pt x="f176" y="f185"/>
                    <a:pt x="f182" y="f178"/>
                  </a:cubicBezTo>
                  <a:cubicBezTo>
                    <a:pt x="f189" y="f176"/>
                    <a:pt x="f190" y="f191"/>
                    <a:pt x="f164" y="f192"/>
                  </a:cubicBezTo>
                  <a:cubicBezTo>
                    <a:pt x="f177" y="f187"/>
                    <a:pt x="f193" y="f180"/>
                    <a:pt x="f150" y="f183"/>
                  </a:cubicBezTo>
                  <a:cubicBezTo>
                    <a:pt x="f23" y="f178"/>
                    <a:pt x="f146" y="f178"/>
                    <a:pt x="f154" y="f194"/>
                  </a:cubicBezTo>
                  <a:cubicBezTo>
                    <a:pt x="f79" y="f191"/>
                    <a:pt x="f195" y="f173"/>
                    <a:pt x="f196" y="f162"/>
                  </a:cubicBezTo>
                  <a:cubicBezTo>
                    <a:pt x="f140" y="f160"/>
                    <a:pt x="f89" y="f169"/>
                    <a:pt x="f8" y="f9"/>
                  </a:cubicBezTo>
                  <a:close/>
                </a:path>
              </a:pathLst>
            </a:custGeom>
            <a:solidFill>
              <a:srgbClr val="5DB4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3" name="Freeform 987">
              <a:extLst>
                <a:ext uri="{FF2B5EF4-FFF2-40B4-BE49-F238E27FC236}">
                  <a16:creationId xmlns:a16="http://schemas.microsoft.com/office/drawing/2014/main" id="{145A64D0-FD29-13E1-6AD5-90A93D5E1FFB}"/>
                </a:ext>
              </a:extLst>
            </p:cNvPr>
            <p:cNvSpPr/>
            <p:nvPr/>
          </p:nvSpPr>
          <p:spPr>
            <a:xfrm>
              <a:off x="8518522" y="4059241"/>
              <a:ext cx="390521" cy="5254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5"/>
                <a:gd name="f7" fmla="val 222"/>
                <a:gd name="f8" fmla="val 12"/>
                <a:gd name="f9" fmla="val 70"/>
                <a:gd name="f10" fmla="val 14"/>
                <a:gd name="f11" fmla="val 69"/>
                <a:gd name="f12" fmla="val 17"/>
                <a:gd name="f13" fmla="val 19"/>
                <a:gd name="f14" fmla="val 66"/>
                <a:gd name="f15" fmla="val 15"/>
                <a:gd name="f16" fmla="val 65"/>
                <a:gd name="f17" fmla="val 63"/>
                <a:gd name="f18" fmla="val 58"/>
                <a:gd name="f19" fmla="val 5"/>
                <a:gd name="f20" fmla="val 54"/>
                <a:gd name="f21" fmla="val 10"/>
                <a:gd name="f22" fmla="val 46"/>
                <a:gd name="f23" fmla="val 11"/>
                <a:gd name="f24" fmla="val 45"/>
                <a:gd name="f25" fmla="val 43"/>
                <a:gd name="f26" fmla="val 42"/>
                <a:gd name="f27" fmla="val 27"/>
                <a:gd name="f28" fmla="val 18"/>
                <a:gd name="f29" fmla="val 33"/>
                <a:gd name="f30" fmla="val 37"/>
                <a:gd name="f31" fmla="val 16"/>
                <a:gd name="f32" fmla="val 47"/>
                <a:gd name="f33" fmla="val 57"/>
                <a:gd name="f34" fmla="val 68"/>
                <a:gd name="f35" fmla="val 79"/>
                <a:gd name="f36" fmla="val 81"/>
                <a:gd name="f37" fmla="val 80"/>
                <a:gd name="f38" fmla="val 20"/>
                <a:gd name="f39" fmla="val 83"/>
                <a:gd name="f40" fmla="val 91"/>
                <a:gd name="f41" fmla="val 6"/>
                <a:gd name="f42" fmla="val 104"/>
                <a:gd name="f43" fmla="val 120"/>
                <a:gd name="f44" fmla="val 130"/>
                <a:gd name="f45" fmla="val 1"/>
                <a:gd name="f46" fmla="val 133"/>
                <a:gd name="f47" fmla="val 3"/>
                <a:gd name="f48" fmla="val 136"/>
                <a:gd name="f49" fmla="val 13"/>
                <a:gd name="f50" fmla="val 137"/>
                <a:gd name="f51" fmla="val 138"/>
                <a:gd name="f52" fmla="val 157"/>
                <a:gd name="f53" fmla="val 23"/>
                <a:gd name="f54" fmla="val 50"/>
                <a:gd name="f55" fmla="val 154"/>
                <a:gd name="f56" fmla="val 67"/>
                <a:gd name="f57" fmla="val 150"/>
                <a:gd name="f58" fmla="val 73"/>
                <a:gd name="f59" fmla="val 145"/>
                <a:gd name="f60" fmla="val 139"/>
                <a:gd name="f61" fmla="val 84"/>
                <a:gd name="f62" fmla="val 128"/>
                <a:gd name="f63" fmla="val 94"/>
                <a:gd name="f64" fmla="val 115"/>
                <a:gd name="f65" fmla="val 97"/>
                <a:gd name="f66" fmla="val 102"/>
                <a:gd name="f67" fmla="val 99"/>
                <a:gd name="f68" fmla="val 98"/>
                <a:gd name="f69" fmla="val 100"/>
                <a:gd name="f70" fmla="val 105"/>
                <a:gd name="f71" fmla="val 116"/>
                <a:gd name="f72" fmla="val 95"/>
                <a:gd name="f73" fmla="val 125"/>
                <a:gd name="f74" fmla="val 87"/>
                <a:gd name="f75" fmla="val 86"/>
                <a:gd name="f76" fmla="val 85"/>
                <a:gd name="f77" fmla="val 134"/>
                <a:gd name="f78" fmla="val 135"/>
                <a:gd name="f79" fmla="val 142"/>
                <a:gd name="f80" fmla="val 89"/>
                <a:gd name="f81" fmla="val 152"/>
                <a:gd name="f82" fmla="val 153"/>
                <a:gd name="f83" fmla="val 106"/>
                <a:gd name="f84" fmla="val 158"/>
                <a:gd name="f85" fmla="val 108"/>
                <a:gd name="f86" fmla="val 161"/>
                <a:gd name="f87" fmla="val 162"/>
                <a:gd name="f88" fmla="val 163"/>
                <a:gd name="f89" fmla="val 107"/>
                <a:gd name="f90" fmla="val 92"/>
                <a:gd name="f91" fmla="val 151"/>
                <a:gd name="f92" fmla="val 147"/>
                <a:gd name="f93" fmla="val 143"/>
                <a:gd name="f94" fmla="val 75"/>
                <a:gd name="f95" fmla="val 144"/>
                <a:gd name="f96" fmla="val 76"/>
                <a:gd name="f97" fmla="val 149"/>
                <a:gd name="f98" fmla="val 74"/>
                <a:gd name="f99" fmla="val 171"/>
                <a:gd name="f100" fmla="val 189"/>
                <a:gd name="f101" fmla="val 207"/>
                <a:gd name="f102" fmla="val 62"/>
                <a:gd name="f103" fmla="val 212"/>
                <a:gd name="f104" fmla="val 59"/>
                <a:gd name="f105" fmla="val 220"/>
                <a:gd name="f106" fmla="val 52"/>
                <a:gd name="f107" fmla="val 218"/>
                <a:gd name="f108" fmla="val 48"/>
                <a:gd name="f109" fmla="val 206"/>
                <a:gd name="f110" fmla="val 53"/>
                <a:gd name="f111" fmla="val 197"/>
                <a:gd name="f112" fmla="val 56"/>
                <a:gd name="f113" fmla="val 188"/>
                <a:gd name="f114" fmla="val 177"/>
                <a:gd name="f115" fmla="val 170"/>
                <a:gd name="f116" fmla="val 61"/>
                <a:gd name="f117" fmla="val 164"/>
                <a:gd name="f118" fmla="val 146"/>
                <a:gd name="f119" fmla="val 29"/>
                <a:gd name="f120" fmla="val 131"/>
                <a:gd name="f121" fmla="val 7"/>
                <a:gd name="f122" fmla="val 122"/>
                <a:gd name="f123" fmla="val 114"/>
                <a:gd name="f124" fmla="val 2"/>
                <a:gd name="f125" fmla="val 101"/>
                <a:gd name="f126" fmla="val 93"/>
                <a:gd name="f127" fmla="val 78"/>
                <a:gd name="f128" fmla="val 71"/>
                <a:gd name="f129" fmla="+- 0 0 -90"/>
                <a:gd name="f130" fmla="*/ f3 1 165"/>
                <a:gd name="f131" fmla="*/ f4 1 222"/>
                <a:gd name="f132" fmla="val f5"/>
                <a:gd name="f133" fmla="val f6"/>
                <a:gd name="f134" fmla="val f7"/>
                <a:gd name="f135" fmla="*/ f129 f0 1"/>
                <a:gd name="f136" fmla="+- f134 0 f132"/>
                <a:gd name="f137" fmla="+- f133 0 f132"/>
                <a:gd name="f138" fmla="*/ f135 1 f2"/>
                <a:gd name="f139" fmla="*/ f137 1 165"/>
                <a:gd name="f140" fmla="*/ f136 1 222"/>
                <a:gd name="f141" fmla="*/ 12 f137 1"/>
                <a:gd name="f142" fmla="*/ 70 f136 1"/>
                <a:gd name="f143" fmla="*/ 19 f137 1"/>
                <a:gd name="f144" fmla="*/ 69 f136 1"/>
                <a:gd name="f145" fmla="*/ 14 f137 1"/>
                <a:gd name="f146" fmla="*/ 63 f136 1"/>
                <a:gd name="f147" fmla="*/ 10 f137 1"/>
                <a:gd name="f148" fmla="*/ 46 f136 1"/>
                <a:gd name="f149" fmla="*/ 42 f136 1"/>
                <a:gd name="f150" fmla="*/ 33 f137 1"/>
                <a:gd name="f151" fmla="*/ 17 f136 1"/>
                <a:gd name="f152" fmla="*/ 47 f137 1"/>
                <a:gd name="f153" fmla="*/ 14 f136 1"/>
                <a:gd name="f154" fmla="*/ 79 f137 1"/>
                <a:gd name="f155" fmla="*/ 16 f136 1"/>
                <a:gd name="f156" fmla="*/ 83 f137 1"/>
                <a:gd name="f157" fmla="*/ 20 f136 1"/>
                <a:gd name="f158" fmla="*/ 120 f137 1"/>
                <a:gd name="f159" fmla="*/ 0 f136 1"/>
                <a:gd name="f160" fmla="*/ 136 f137 1"/>
                <a:gd name="f161" fmla="*/ 13 f136 1"/>
                <a:gd name="f162" fmla="*/ 138 f137 1"/>
                <a:gd name="f163" fmla="*/ 15 f136 1"/>
                <a:gd name="f164" fmla="*/ 154 f137 1"/>
                <a:gd name="f165" fmla="*/ 67 f136 1"/>
                <a:gd name="f166" fmla="*/ 139 f137 1"/>
                <a:gd name="f167" fmla="*/ 84 f136 1"/>
                <a:gd name="f168" fmla="*/ 102 f137 1"/>
                <a:gd name="f169" fmla="*/ 99 f136 1"/>
                <a:gd name="f170" fmla="*/ 98 f137 1"/>
                <a:gd name="f171" fmla="*/ 105 f136 1"/>
                <a:gd name="f172" fmla="*/ 87 f137 1"/>
                <a:gd name="f173" fmla="*/ 133 f136 1"/>
                <a:gd name="f174" fmla="*/ 85 f137 1"/>
                <a:gd name="f175" fmla="*/ 135 f136 1"/>
                <a:gd name="f176" fmla="*/ 86 f137 1"/>
                <a:gd name="f177" fmla="*/ 137 f136 1"/>
                <a:gd name="f178" fmla="*/ 153 f136 1"/>
                <a:gd name="f179" fmla="*/ 100 f137 1"/>
                <a:gd name="f180" fmla="*/ 108 f137 1"/>
                <a:gd name="f181" fmla="*/ 161 f136 1"/>
                <a:gd name="f182" fmla="*/ 107 f137 1"/>
                <a:gd name="f183" fmla="*/ 163 f136 1"/>
                <a:gd name="f184" fmla="*/ 151 f136 1"/>
                <a:gd name="f185" fmla="*/ 150 f136 1"/>
                <a:gd name="f186" fmla="*/ 143 f136 1"/>
                <a:gd name="f187" fmla="*/ 76 f137 1"/>
                <a:gd name="f188" fmla="*/ 152 f136 1"/>
                <a:gd name="f189" fmla="*/ 63 f137 1"/>
                <a:gd name="f190" fmla="*/ 207 f136 1"/>
                <a:gd name="f191" fmla="*/ 52 f137 1"/>
                <a:gd name="f192" fmla="*/ 222 f136 1"/>
                <a:gd name="f193" fmla="*/ 48 f137 1"/>
                <a:gd name="f194" fmla="*/ 206 f136 1"/>
                <a:gd name="f195" fmla="*/ 57 f137 1"/>
                <a:gd name="f196" fmla="*/ 177 f136 1"/>
                <a:gd name="f197" fmla="*/ 62 f137 1"/>
                <a:gd name="f198" fmla="*/ 157 f136 1"/>
                <a:gd name="f199" fmla="*/ 149 f136 1"/>
                <a:gd name="f200" fmla="*/ 58 f137 1"/>
                <a:gd name="f201" fmla="*/ 146 f136 1"/>
                <a:gd name="f202" fmla="*/ 17 f137 1"/>
                <a:gd name="f203" fmla="*/ 5 f137 1"/>
                <a:gd name="f204" fmla="*/ 114 f136 1"/>
                <a:gd name="f205" fmla="*/ 1 f137 1"/>
                <a:gd name="f206" fmla="*/ 94 f136 1"/>
                <a:gd name="f207" fmla="*/ 89 f136 1"/>
                <a:gd name="f208" fmla="*/ 6 f137 1"/>
                <a:gd name="f209" fmla="*/ 74 f136 1"/>
                <a:gd name="f210" fmla="+- f138 0 f1"/>
                <a:gd name="f211" fmla="*/ f141 1 165"/>
                <a:gd name="f212" fmla="*/ f142 1 222"/>
                <a:gd name="f213" fmla="*/ f143 1 165"/>
                <a:gd name="f214" fmla="*/ f144 1 222"/>
                <a:gd name="f215" fmla="*/ f145 1 165"/>
                <a:gd name="f216" fmla="*/ f146 1 222"/>
                <a:gd name="f217" fmla="*/ f147 1 165"/>
                <a:gd name="f218" fmla="*/ f148 1 222"/>
                <a:gd name="f219" fmla="*/ f149 1 222"/>
                <a:gd name="f220" fmla="*/ f150 1 165"/>
                <a:gd name="f221" fmla="*/ f151 1 222"/>
                <a:gd name="f222" fmla="*/ f152 1 165"/>
                <a:gd name="f223" fmla="*/ f153 1 222"/>
                <a:gd name="f224" fmla="*/ f154 1 165"/>
                <a:gd name="f225" fmla="*/ f155 1 222"/>
                <a:gd name="f226" fmla="*/ f156 1 165"/>
                <a:gd name="f227" fmla="*/ f157 1 222"/>
                <a:gd name="f228" fmla="*/ f158 1 165"/>
                <a:gd name="f229" fmla="*/ f159 1 222"/>
                <a:gd name="f230" fmla="*/ f160 1 165"/>
                <a:gd name="f231" fmla="*/ f161 1 222"/>
                <a:gd name="f232" fmla="*/ f162 1 165"/>
                <a:gd name="f233" fmla="*/ f163 1 222"/>
                <a:gd name="f234" fmla="*/ f164 1 165"/>
                <a:gd name="f235" fmla="*/ f165 1 222"/>
                <a:gd name="f236" fmla="*/ f166 1 165"/>
                <a:gd name="f237" fmla="*/ f167 1 222"/>
                <a:gd name="f238" fmla="*/ f168 1 165"/>
                <a:gd name="f239" fmla="*/ f169 1 222"/>
                <a:gd name="f240" fmla="*/ f170 1 165"/>
                <a:gd name="f241" fmla="*/ f171 1 222"/>
                <a:gd name="f242" fmla="*/ f172 1 165"/>
                <a:gd name="f243" fmla="*/ f173 1 222"/>
                <a:gd name="f244" fmla="*/ f174 1 165"/>
                <a:gd name="f245" fmla="*/ f175 1 222"/>
                <a:gd name="f246" fmla="*/ f176 1 165"/>
                <a:gd name="f247" fmla="*/ f177 1 222"/>
                <a:gd name="f248" fmla="*/ f178 1 222"/>
                <a:gd name="f249" fmla="*/ f179 1 165"/>
                <a:gd name="f250" fmla="*/ f180 1 165"/>
                <a:gd name="f251" fmla="*/ f181 1 222"/>
                <a:gd name="f252" fmla="*/ f182 1 165"/>
                <a:gd name="f253" fmla="*/ f183 1 222"/>
                <a:gd name="f254" fmla="*/ f184 1 222"/>
                <a:gd name="f255" fmla="*/ f185 1 222"/>
                <a:gd name="f256" fmla="*/ f186 1 222"/>
                <a:gd name="f257" fmla="*/ f187 1 165"/>
                <a:gd name="f258" fmla="*/ f188 1 222"/>
                <a:gd name="f259" fmla="*/ f189 1 165"/>
                <a:gd name="f260" fmla="*/ f190 1 222"/>
                <a:gd name="f261" fmla="*/ f191 1 165"/>
                <a:gd name="f262" fmla="*/ f192 1 222"/>
                <a:gd name="f263" fmla="*/ f193 1 165"/>
                <a:gd name="f264" fmla="*/ f194 1 222"/>
                <a:gd name="f265" fmla="*/ f195 1 165"/>
                <a:gd name="f266" fmla="*/ f196 1 222"/>
                <a:gd name="f267" fmla="*/ f197 1 165"/>
                <a:gd name="f268" fmla="*/ f198 1 222"/>
                <a:gd name="f269" fmla="*/ f199 1 222"/>
                <a:gd name="f270" fmla="*/ f200 1 165"/>
                <a:gd name="f271" fmla="*/ f201 1 222"/>
                <a:gd name="f272" fmla="*/ f202 1 165"/>
                <a:gd name="f273" fmla="*/ f203 1 165"/>
                <a:gd name="f274" fmla="*/ f204 1 222"/>
                <a:gd name="f275" fmla="*/ f205 1 165"/>
                <a:gd name="f276" fmla="*/ f206 1 222"/>
                <a:gd name="f277" fmla="*/ f207 1 222"/>
                <a:gd name="f278" fmla="*/ f208 1 165"/>
                <a:gd name="f279" fmla="*/ f209 1 222"/>
                <a:gd name="f280" fmla="*/ 0 1 f139"/>
                <a:gd name="f281" fmla="*/ f133 1 f139"/>
                <a:gd name="f282" fmla="*/ 0 1 f140"/>
                <a:gd name="f283" fmla="*/ f134 1 f140"/>
                <a:gd name="f284" fmla="*/ f211 1 f139"/>
                <a:gd name="f285" fmla="*/ f212 1 f140"/>
                <a:gd name="f286" fmla="*/ f213 1 f139"/>
                <a:gd name="f287" fmla="*/ f214 1 f140"/>
                <a:gd name="f288" fmla="*/ f215 1 f139"/>
                <a:gd name="f289" fmla="*/ f216 1 f140"/>
                <a:gd name="f290" fmla="*/ f217 1 f139"/>
                <a:gd name="f291" fmla="*/ f218 1 f140"/>
                <a:gd name="f292" fmla="*/ f219 1 f140"/>
                <a:gd name="f293" fmla="*/ f220 1 f139"/>
                <a:gd name="f294" fmla="*/ f221 1 f140"/>
                <a:gd name="f295" fmla="*/ f222 1 f139"/>
                <a:gd name="f296" fmla="*/ f223 1 f140"/>
                <a:gd name="f297" fmla="*/ f224 1 f139"/>
                <a:gd name="f298" fmla="*/ f225 1 f140"/>
                <a:gd name="f299" fmla="*/ f226 1 f139"/>
                <a:gd name="f300" fmla="*/ f227 1 f140"/>
                <a:gd name="f301" fmla="*/ f228 1 f139"/>
                <a:gd name="f302" fmla="*/ f229 1 f140"/>
                <a:gd name="f303" fmla="*/ f230 1 f139"/>
                <a:gd name="f304" fmla="*/ f231 1 f140"/>
                <a:gd name="f305" fmla="*/ f232 1 f139"/>
                <a:gd name="f306" fmla="*/ f233 1 f140"/>
                <a:gd name="f307" fmla="*/ f234 1 f139"/>
                <a:gd name="f308" fmla="*/ f235 1 f140"/>
                <a:gd name="f309" fmla="*/ f236 1 f139"/>
                <a:gd name="f310" fmla="*/ f237 1 f140"/>
                <a:gd name="f311" fmla="*/ f238 1 f139"/>
                <a:gd name="f312" fmla="*/ f239 1 f140"/>
                <a:gd name="f313" fmla="*/ f240 1 f139"/>
                <a:gd name="f314" fmla="*/ f241 1 f140"/>
                <a:gd name="f315" fmla="*/ f242 1 f139"/>
                <a:gd name="f316" fmla="*/ f243 1 f140"/>
                <a:gd name="f317" fmla="*/ f244 1 f139"/>
                <a:gd name="f318" fmla="*/ f245 1 f140"/>
                <a:gd name="f319" fmla="*/ f246 1 f139"/>
                <a:gd name="f320" fmla="*/ f247 1 f140"/>
                <a:gd name="f321" fmla="*/ f248 1 f140"/>
                <a:gd name="f322" fmla="*/ f249 1 f139"/>
                <a:gd name="f323" fmla="*/ f250 1 f139"/>
                <a:gd name="f324" fmla="*/ f251 1 f140"/>
                <a:gd name="f325" fmla="*/ f252 1 f139"/>
                <a:gd name="f326" fmla="*/ f253 1 f140"/>
                <a:gd name="f327" fmla="*/ f254 1 f140"/>
                <a:gd name="f328" fmla="*/ f255 1 f140"/>
                <a:gd name="f329" fmla="*/ f256 1 f140"/>
                <a:gd name="f330" fmla="*/ f257 1 f139"/>
                <a:gd name="f331" fmla="*/ f258 1 f140"/>
                <a:gd name="f332" fmla="*/ f259 1 f139"/>
                <a:gd name="f333" fmla="*/ f260 1 f140"/>
                <a:gd name="f334" fmla="*/ f261 1 f139"/>
                <a:gd name="f335" fmla="*/ f262 1 f140"/>
                <a:gd name="f336" fmla="*/ f263 1 f139"/>
                <a:gd name="f337" fmla="*/ f264 1 f140"/>
                <a:gd name="f338" fmla="*/ f265 1 f139"/>
                <a:gd name="f339" fmla="*/ f266 1 f140"/>
                <a:gd name="f340" fmla="*/ f267 1 f139"/>
                <a:gd name="f341" fmla="*/ f268 1 f140"/>
                <a:gd name="f342" fmla="*/ f269 1 f140"/>
                <a:gd name="f343" fmla="*/ f270 1 f139"/>
                <a:gd name="f344" fmla="*/ f271 1 f140"/>
                <a:gd name="f345" fmla="*/ f272 1 f139"/>
                <a:gd name="f346" fmla="*/ f273 1 f139"/>
                <a:gd name="f347" fmla="*/ f274 1 f140"/>
                <a:gd name="f348" fmla="*/ f275 1 f139"/>
                <a:gd name="f349" fmla="*/ f276 1 f140"/>
                <a:gd name="f350" fmla="*/ f277 1 f140"/>
                <a:gd name="f351" fmla="*/ f278 1 f139"/>
                <a:gd name="f352" fmla="*/ f279 1 f140"/>
                <a:gd name="f353" fmla="*/ f280 f130 1"/>
                <a:gd name="f354" fmla="*/ f281 f130 1"/>
                <a:gd name="f355" fmla="*/ f283 f131 1"/>
                <a:gd name="f356" fmla="*/ f282 f131 1"/>
                <a:gd name="f357" fmla="*/ f284 f130 1"/>
                <a:gd name="f358" fmla="*/ f285 f131 1"/>
                <a:gd name="f359" fmla="*/ f286 f130 1"/>
                <a:gd name="f360" fmla="*/ f287 f131 1"/>
                <a:gd name="f361" fmla="*/ f288 f130 1"/>
                <a:gd name="f362" fmla="*/ f289 f131 1"/>
                <a:gd name="f363" fmla="*/ f290 f130 1"/>
                <a:gd name="f364" fmla="*/ f291 f131 1"/>
                <a:gd name="f365" fmla="*/ f292 f131 1"/>
                <a:gd name="f366" fmla="*/ f293 f130 1"/>
                <a:gd name="f367" fmla="*/ f294 f131 1"/>
                <a:gd name="f368" fmla="*/ f295 f130 1"/>
                <a:gd name="f369" fmla="*/ f296 f131 1"/>
                <a:gd name="f370" fmla="*/ f297 f130 1"/>
                <a:gd name="f371" fmla="*/ f298 f131 1"/>
                <a:gd name="f372" fmla="*/ f299 f130 1"/>
                <a:gd name="f373" fmla="*/ f300 f131 1"/>
                <a:gd name="f374" fmla="*/ f301 f130 1"/>
                <a:gd name="f375" fmla="*/ f302 f131 1"/>
                <a:gd name="f376" fmla="*/ f303 f130 1"/>
                <a:gd name="f377" fmla="*/ f304 f131 1"/>
                <a:gd name="f378" fmla="*/ f305 f130 1"/>
                <a:gd name="f379" fmla="*/ f306 f131 1"/>
                <a:gd name="f380" fmla="*/ f307 f130 1"/>
                <a:gd name="f381" fmla="*/ f308 f131 1"/>
                <a:gd name="f382" fmla="*/ f309 f130 1"/>
                <a:gd name="f383" fmla="*/ f310 f131 1"/>
                <a:gd name="f384" fmla="*/ f311 f130 1"/>
                <a:gd name="f385" fmla="*/ f312 f131 1"/>
                <a:gd name="f386" fmla="*/ f313 f130 1"/>
                <a:gd name="f387" fmla="*/ f314 f131 1"/>
                <a:gd name="f388" fmla="*/ f315 f130 1"/>
                <a:gd name="f389" fmla="*/ f316 f131 1"/>
                <a:gd name="f390" fmla="*/ f317 f130 1"/>
                <a:gd name="f391" fmla="*/ f318 f131 1"/>
                <a:gd name="f392" fmla="*/ f319 f130 1"/>
                <a:gd name="f393" fmla="*/ f320 f131 1"/>
                <a:gd name="f394" fmla="*/ f321 f131 1"/>
                <a:gd name="f395" fmla="*/ f322 f130 1"/>
                <a:gd name="f396" fmla="*/ f323 f130 1"/>
                <a:gd name="f397" fmla="*/ f324 f131 1"/>
                <a:gd name="f398" fmla="*/ f325 f130 1"/>
                <a:gd name="f399" fmla="*/ f326 f131 1"/>
                <a:gd name="f400" fmla="*/ f327 f131 1"/>
                <a:gd name="f401" fmla="*/ f328 f131 1"/>
                <a:gd name="f402" fmla="*/ f329 f131 1"/>
                <a:gd name="f403" fmla="*/ f330 f130 1"/>
                <a:gd name="f404" fmla="*/ f331 f131 1"/>
                <a:gd name="f405" fmla="*/ f332 f130 1"/>
                <a:gd name="f406" fmla="*/ f333 f131 1"/>
                <a:gd name="f407" fmla="*/ f334 f130 1"/>
                <a:gd name="f408" fmla="*/ f335 f131 1"/>
                <a:gd name="f409" fmla="*/ f336 f130 1"/>
                <a:gd name="f410" fmla="*/ f337 f131 1"/>
                <a:gd name="f411" fmla="*/ f338 f130 1"/>
                <a:gd name="f412" fmla="*/ f339 f131 1"/>
                <a:gd name="f413" fmla="*/ f340 f130 1"/>
                <a:gd name="f414" fmla="*/ f341 f131 1"/>
                <a:gd name="f415" fmla="*/ f342 f131 1"/>
                <a:gd name="f416" fmla="*/ f343 f130 1"/>
                <a:gd name="f417" fmla="*/ f344 f131 1"/>
                <a:gd name="f418" fmla="*/ f345 f130 1"/>
                <a:gd name="f419" fmla="*/ f346 f130 1"/>
                <a:gd name="f420" fmla="*/ f347 f131 1"/>
                <a:gd name="f421" fmla="*/ f348 f130 1"/>
                <a:gd name="f422" fmla="*/ f349 f131 1"/>
                <a:gd name="f423" fmla="*/ f350 f131 1"/>
                <a:gd name="f424" fmla="*/ f351 f130 1"/>
                <a:gd name="f425" fmla="*/ f352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0">
                  <a:pos x="f357" y="f358"/>
                </a:cxn>
                <a:cxn ang="f210">
                  <a:pos x="f359" y="f360"/>
                </a:cxn>
                <a:cxn ang="f210">
                  <a:pos x="f361" y="f362"/>
                </a:cxn>
                <a:cxn ang="f210">
                  <a:pos x="f363" y="f364"/>
                </a:cxn>
                <a:cxn ang="f210">
                  <a:pos x="f363" y="f365"/>
                </a:cxn>
                <a:cxn ang="f210">
                  <a:pos x="f366" y="f367"/>
                </a:cxn>
                <a:cxn ang="f210">
                  <a:pos x="f368" y="f369"/>
                </a:cxn>
                <a:cxn ang="f210">
                  <a:pos x="f370" y="f371"/>
                </a:cxn>
                <a:cxn ang="f210">
                  <a:pos x="f372" y="f373"/>
                </a:cxn>
                <a:cxn ang="f210">
                  <a:pos x="f374" y="f375"/>
                </a:cxn>
                <a:cxn ang="f210">
                  <a:pos x="f376" y="f377"/>
                </a:cxn>
                <a:cxn ang="f210">
                  <a:pos x="f378" y="f379"/>
                </a:cxn>
                <a:cxn ang="f210">
                  <a:pos x="f380" y="f381"/>
                </a:cxn>
                <a:cxn ang="f210">
                  <a:pos x="f382" y="f383"/>
                </a:cxn>
                <a:cxn ang="f210">
                  <a:pos x="f384" y="f385"/>
                </a:cxn>
                <a:cxn ang="f210">
                  <a:pos x="f386" y="f387"/>
                </a:cxn>
                <a:cxn ang="f210">
                  <a:pos x="f388" y="f389"/>
                </a:cxn>
                <a:cxn ang="f210">
                  <a:pos x="f390" y="f391"/>
                </a:cxn>
                <a:cxn ang="f210">
                  <a:pos x="f392" y="f393"/>
                </a:cxn>
                <a:cxn ang="f210">
                  <a:pos x="f386" y="f394"/>
                </a:cxn>
                <a:cxn ang="f210">
                  <a:pos x="f395" y="f394"/>
                </a:cxn>
                <a:cxn ang="f210">
                  <a:pos x="f396" y="f397"/>
                </a:cxn>
                <a:cxn ang="f210">
                  <a:pos x="f398" y="f399"/>
                </a:cxn>
                <a:cxn ang="f210">
                  <a:pos x="f388" y="f400"/>
                </a:cxn>
                <a:cxn ang="f210">
                  <a:pos x="f388" y="f401"/>
                </a:cxn>
                <a:cxn ang="f210">
                  <a:pos x="f370" y="f402"/>
                </a:cxn>
                <a:cxn ang="f210">
                  <a:pos x="f403" y="f404"/>
                </a:cxn>
                <a:cxn ang="f210">
                  <a:pos x="f405" y="f406"/>
                </a:cxn>
                <a:cxn ang="f210">
                  <a:pos x="f407" y="f408"/>
                </a:cxn>
                <a:cxn ang="f210">
                  <a:pos x="f409" y="f410"/>
                </a:cxn>
                <a:cxn ang="f210">
                  <a:pos x="f411" y="f412"/>
                </a:cxn>
                <a:cxn ang="f210">
                  <a:pos x="f413" y="f414"/>
                </a:cxn>
                <a:cxn ang="f210">
                  <a:pos x="f413" y="f415"/>
                </a:cxn>
                <a:cxn ang="f210">
                  <a:pos x="f416" y="f417"/>
                </a:cxn>
                <a:cxn ang="f210">
                  <a:pos x="f418" y="f391"/>
                </a:cxn>
                <a:cxn ang="f210">
                  <a:pos x="f419" y="f420"/>
                </a:cxn>
                <a:cxn ang="f210">
                  <a:pos x="f421" y="f422"/>
                </a:cxn>
                <a:cxn ang="f210">
                  <a:pos x="f421" y="f423"/>
                </a:cxn>
                <a:cxn ang="f210">
                  <a:pos x="f424" y="f425"/>
                </a:cxn>
                <a:cxn ang="f210">
                  <a:pos x="f357" y="f358"/>
                </a:cxn>
              </a:cxnLst>
              <a:rect l="f353" t="f356" r="f354" b="f355"/>
              <a:pathLst>
                <a:path w="165" h="222">
                  <a:moveTo>
                    <a:pt x="f8" y="f9"/>
                  </a:moveTo>
                  <a:cubicBezTo>
                    <a:pt x="f10" y="f11"/>
                    <a:pt x="f12" y="f11"/>
                    <a:pt x="f13" y="f11"/>
                  </a:cubicBezTo>
                  <a:cubicBezTo>
                    <a:pt x="f13" y="f14"/>
                    <a:pt x="f15" y="f16"/>
                    <a:pt x="f10" y="f17"/>
                  </a:cubicBezTo>
                  <a:cubicBezTo>
                    <a:pt x="f8" y="f18"/>
                    <a:pt x="f19" y="f20"/>
                    <a:pt x="f21" y="f22"/>
                  </a:cubicBezTo>
                  <a:cubicBezTo>
                    <a:pt x="f23" y="f24"/>
                    <a:pt x="f21" y="f25"/>
                    <a:pt x="f21" y="f26"/>
                  </a:cubicBezTo>
                  <a:cubicBezTo>
                    <a:pt x="f23" y="f27"/>
                    <a:pt x="f28" y="f13"/>
                    <a:pt x="f29" y="f12"/>
                  </a:cubicBezTo>
                  <a:cubicBezTo>
                    <a:pt x="f30" y="f31"/>
                    <a:pt x="f26" y="f10"/>
                    <a:pt x="f32" y="f10"/>
                  </a:cubicBezTo>
                  <a:cubicBezTo>
                    <a:pt x="f33" y="f10"/>
                    <a:pt x="f34" y="f28"/>
                    <a:pt x="f35" y="f31"/>
                  </a:cubicBezTo>
                  <a:cubicBezTo>
                    <a:pt x="f36" y="f31"/>
                    <a:pt x="f37" y="f38"/>
                    <a:pt x="f39" y="f38"/>
                  </a:cubicBezTo>
                  <a:cubicBezTo>
                    <a:pt x="f40" y="f41"/>
                    <a:pt x="f42" y="f5"/>
                    <a:pt x="f43" y="f5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48" y="f10"/>
                    <a:pt x="f50" y="f15"/>
                    <a:pt x="f51" y="f15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59" y="f35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68" y="f66"/>
                    <a:pt x="f68" y="f70"/>
                  </a:cubicBezTo>
                  <a:cubicBezTo>
                    <a:pt x="f67" y="f71"/>
                    <a:pt x="f72" y="f73"/>
                    <a:pt x="f74" y="f46"/>
                  </a:cubicBezTo>
                  <a:cubicBezTo>
                    <a:pt x="f75" y="f46"/>
                    <a:pt x="f76" y="f77"/>
                    <a:pt x="f76" y="f78"/>
                  </a:cubicBezTo>
                  <a:cubicBezTo>
                    <a:pt x="f76" y="f48"/>
                    <a:pt x="f75" y="f50"/>
                    <a:pt x="f75" y="f50"/>
                  </a:cubicBezTo>
                  <a:cubicBezTo>
                    <a:pt x="f40" y="f79"/>
                    <a:pt x="f80" y="f81"/>
                    <a:pt x="f68" y="f82"/>
                  </a:cubicBezTo>
                  <a:cubicBezTo>
                    <a:pt x="f68" y="f55"/>
                    <a:pt x="f67" y="f82"/>
                    <a:pt x="f69" y="f82"/>
                  </a:cubicBezTo>
                  <a:cubicBezTo>
                    <a:pt x="f70" y="f82"/>
                    <a:pt x="f83" y="f84"/>
                    <a:pt x="f85" y="f86"/>
                  </a:cubicBezTo>
                  <a:cubicBezTo>
                    <a:pt x="f85" y="f87"/>
                    <a:pt x="f85" y="f88"/>
                    <a:pt x="f89" y="f88"/>
                  </a:cubicBezTo>
                  <a:cubicBezTo>
                    <a:pt x="f67" y="f86"/>
                    <a:pt x="f90" y="f84"/>
                    <a:pt x="f74" y="f91"/>
                  </a:cubicBezTo>
                  <a:cubicBezTo>
                    <a:pt x="f74" y="f57"/>
                    <a:pt x="f74" y="f57"/>
                    <a:pt x="f74" y="f57"/>
                  </a:cubicBezTo>
                  <a:cubicBezTo>
                    <a:pt x="f76" y="f92"/>
                    <a:pt x="f39" y="f93"/>
                    <a:pt x="f35" y="f93"/>
                  </a:cubicBezTo>
                  <a:cubicBezTo>
                    <a:pt x="f94" y="f95"/>
                    <a:pt x="f96" y="f97"/>
                    <a:pt x="f96" y="f81"/>
                  </a:cubicBezTo>
                  <a:cubicBezTo>
                    <a:pt x="f98" y="f99"/>
                    <a:pt x="f9" y="f100"/>
                    <a:pt x="f17" y="f101"/>
                  </a:cubicBezTo>
                  <a:cubicBezTo>
                    <a:pt x="f102" y="f103"/>
                    <a:pt x="f104" y="f105"/>
                    <a:pt x="f106" y="f7"/>
                  </a:cubicBezTo>
                  <a:cubicBezTo>
                    <a:pt x="f32" y="f107"/>
                    <a:pt x="f24" y="f103"/>
                    <a:pt x="f108" y="f109"/>
                  </a:cubicBezTo>
                  <a:cubicBezTo>
                    <a:pt x="f110" y="f111"/>
                    <a:pt x="f112" y="f113"/>
                    <a:pt x="f33" y="f114"/>
                  </a:cubicBezTo>
                  <a:cubicBezTo>
                    <a:pt x="f18" y="f115"/>
                    <a:pt x="f116" y="f117"/>
                    <a:pt x="f102" y="f52"/>
                  </a:cubicBezTo>
                  <a:cubicBezTo>
                    <a:pt x="f102" y="f55"/>
                    <a:pt x="f17" y="f81"/>
                    <a:pt x="f102" y="f97"/>
                  </a:cubicBezTo>
                  <a:cubicBezTo>
                    <a:pt x="f102" y="f92"/>
                    <a:pt x="f116" y="f118"/>
                    <a:pt x="f18" y="f118"/>
                  </a:cubicBezTo>
                  <a:cubicBezTo>
                    <a:pt x="f26" y="f57"/>
                    <a:pt x="f119" y="f95"/>
                    <a:pt x="f12" y="f78"/>
                  </a:cubicBezTo>
                  <a:cubicBezTo>
                    <a:pt x="f21" y="f120"/>
                    <a:pt x="f121" y="f122"/>
                    <a:pt x="f19" y="f123"/>
                  </a:cubicBezTo>
                  <a:cubicBezTo>
                    <a:pt x="f47" y="f85"/>
                    <a:pt x="f124" y="f125"/>
                    <a:pt x="f45" y="f63"/>
                  </a:cubicBezTo>
                  <a:cubicBezTo>
                    <a:pt x="f45" y="f126"/>
                    <a:pt x="f5" y="f40"/>
                    <a:pt x="f45" y="f80"/>
                  </a:cubicBezTo>
                  <a:cubicBezTo>
                    <a:pt x="f45" y="f61"/>
                    <a:pt x="f47" y="f127"/>
                    <a:pt x="f41" y="f98"/>
                  </a:cubicBezTo>
                  <a:cubicBezTo>
                    <a:pt x="f121" y="f128"/>
                    <a:pt x="f21" y="f9"/>
                    <a:pt x="f8" y="f9"/>
                  </a:cubicBezTo>
                  <a:close/>
                </a:path>
              </a:pathLst>
            </a:custGeom>
            <a:solidFill>
              <a:srgbClr val="DB3A8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4" name="Freeform 988">
              <a:extLst>
                <a:ext uri="{FF2B5EF4-FFF2-40B4-BE49-F238E27FC236}">
                  <a16:creationId xmlns:a16="http://schemas.microsoft.com/office/drawing/2014/main" id="{1D2011E9-0BF3-6416-A2A2-9E683AFF9474}"/>
                </a:ext>
              </a:extLst>
            </p:cNvPr>
            <p:cNvSpPr/>
            <p:nvPr/>
          </p:nvSpPr>
          <p:spPr>
            <a:xfrm>
              <a:off x="7969252" y="4440234"/>
              <a:ext cx="217490" cy="277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2"/>
                <a:gd name="f7" fmla="val 117"/>
                <a:gd name="f8" fmla="val 38"/>
                <a:gd name="f9" fmla="val 11"/>
                <a:gd name="f10" fmla="val 46"/>
                <a:gd name="f11" fmla="val 14"/>
                <a:gd name="f12" fmla="val 48"/>
                <a:gd name="f13" fmla="val 20"/>
                <a:gd name="f14" fmla="val 51"/>
                <a:gd name="f15" fmla="val 27"/>
                <a:gd name="f16" fmla="val 54"/>
                <a:gd name="f17" fmla="val 35"/>
                <a:gd name="f18" fmla="val 56"/>
                <a:gd name="f19" fmla="val 44"/>
                <a:gd name="f20" fmla="val 63"/>
                <a:gd name="f21" fmla="val 68"/>
                <a:gd name="f22" fmla="val 69"/>
                <a:gd name="f23" fmla="val 65"/>
                <a:gd name="f24" fmla="val 78"/>
                <a:gd name="f25" fmla="val 67"/>
                <a:gd name="f26" fmla="val 76"/>
                <a:gd name="f27" fmla="val 75"/>
                <a:gd name="f28" fmla="val 70"/>
                <a:gd name="f29" fmla="val 33"/>
                <a:gd name="f30" fmla="val 24"/>
                <a:gd name="f31" fmla="val 66"/>
                <a:gd name="f32" fmla="val 15"/>
                <a:gd name="f33" fmla="val 64"/>
                <a:gd name="f34" fmla="val 6"/>
                <a:gd name="f35" fmla="val 2"/>
                <a:gd name="f36" fmla="val 3"/>
                <a:gd name="f37" fmla="val 71"/>
                <a:gd name="f38" fmla="val 1"/>
                <a:gd name="f39" fmla="val 74"/>
                <a:gd name="f40" fmla="val 12"/>
                <a:gd name="f41" fmla="val 80"/>
                <a:gd name="f42" fmla="val 21"/>
                <a:gd name="f43" fmla="val 82"/>
                <a:gd name="f44" fmla="val 30"/>
                <a:gd name="f45" fmla="val 84"/>
                <a:gd name="f46" fmla="val 86"/>
                <a:gd name="f47" fmla="val 47"/>
                <a:gd name="f48" fmla="val 89"/>
                <a:gd name="f49" fmla="val 55"/>
                <a:gd name="f50" fmla="val 91"/>
                <a:gd name="f51" fmla="val 73"/>
                <a:gd name="f52" fmla="val 87"/>
                <a:gd name="f53" fmla="val 90"/>
                <a:gd name="f54" fmla="val 98"/>
                <a:gd name="f55" fmla="val 107"/>
                <a:gd name="f56" fmla="val 99"/>
                <a:gd name="f57" fmla="val 83"/>
                <a:gd name="f58" fmla="val 62"/>
                <a:gd name="f59" fmla="val 57"/>
                <a:gd name="f60" fmla="val 60"/>
                <a:gd name="f61" fmla="val 45"/>
                <a:gd name="f62" fmla="val 49"/>
                <a:gd name="f63" fmla="val 50"/>
                <a:gd name="f64" fmla="val 95"/>
                <a:gd name="f65" fmla="val 103"/>
                <a:gd name="f66" fmla="val 100"/>
                <a:gd name="f67" fmla="val 102"/>
                <a:gd name="f68" fmla="val 114"/>
                <a:gd name="f69" fmla="val 39"/>
                <a:gd name="f70" fmla="val 111"/>
                <a:gd name="f71" fmla="val 108"/>
                <a:gd name="f72" fmla="val 101"/>
                <a:gd name="f73" fmla="val 97"/>
                <a:gd name="f74" fmla="val 36"/>
                <a:gd name="f75" fmla="val 31"/>
                <a:gd name="f76" fmla="val 29"/>
                <a:gd name="f77" fmla="val 28"/>
                <a:gd name="f78" fmla="val 94"/>
                <a:gd name="f79" fmla="val 25"/>
                <a:gd name="f80" fmla="val 23"/>
                <a:gd name="f81" fmla="val 22"/>
                <a:gd name="f82" fmla="val 93"/>
                <a:gd name="f83" fmla="val 19"/>
                <a:gd name="f84" fmla="val 17"/>
                <a:gd name="f85" fmla="val 77"/>
                <a:gd name="f86" fmla="val 18"/>
                <a:gd name="f87" fmla="val 61"/>
                <a:gd name="f88" fmla="val 10"/>
                <a:gd name="f89" fmla="val 16"/>
                <a:gd name="f90" fmla="val 41"/>
                <a:gd name="f91" fmla="val 8"/>
                <a:gd name="f92" fmla="val 9"/>
                <a:gd name="f93" fmla="val 4"/>
                <a:gd name="f94" fmla="val 5"/>
                <a:gd name="f95" fmla="val 7"/>
                <a:gd name="f96" fmla="val 13"/>
                <a:gd name="f97" fmla="val 59"/>
                <a:gd name="f98" fmla="val 34"/>
                <a:gd name="f99" fmla="val 81"/>
                <a:gd name="f100" fmla="val 88"/>
                <a:gd name="f101" fmla="val 37"/>
                <a:gd name="f102" fmla="val 32"/>
                <a:gd name="f103" fmla="val 42"/>
                <a:gd name="f104" fmla="val 26"/>
                <a:gd name="f105" fmla="+- 0 0 -90"/>
                <a:gd name="f106" fmla="*/ f3 1 92"/>
                <a:gd name="f107" fmla="*/ f4 1 117"/>
                <a:gd name="f108" fmla="val f5"/>
                <a:gd name="f109" fmla="val f6"/>
                <a:gd name="f110" fmla="val f7"/>
                <a:gd name="f111" fmla="*/ f105 f0 1"/>
                <a:gd name="f112" fmla="+- f110 0 f108"/>
                <a:gd name="f113" fmla="+- f109 0 f108"/>
                <a:gd name="f114" fmla="*/ f111 1 f2"/>
                <a:gd name="f115" fmla="*/ f113 1 92"/>
                <a:gd name="f116" fmla="*/ f112 1 117"/>
                <a:gd name="f117" fmla="*/ 38 f113 1"/>
                <a:gd name="f118" fmla="*/ 11 f112 1"/>
                <a:gd name="f119" fmla="*/ 51 f113 1"/>
                <a:gd name="f120" fmla="*/ 27 f112 1"/>
                <a:gd name="f121" fmla="*/ 63 f113 1"/>
                <a:gd name="f122" fmla="*/ 51 f112 1"/>
                <a:gd name="f123" fmla="*/ 78 f113 1"/>
                <a:gd name="f124" fmla="*/ 67 f112 1"/>
                <a:gd name="f125" fmla="*/ 70 f113 1"/>
                <a:gd name="f126" fmla="*/ 33 f112 1"/>
                <a:gd name="f127" fmla="*/ 64 f113 1"/>
                <a:gd name="f128" fmla="*/ 6 f112 1"/>
                <a:gd name="f129" fmla="*/ 69 f113 1"/>
                <a:gd name="f130" fmla="*/ 2 f112 1"/>
                <a:gd name="f131" fmla="*/ 74 f113 1"/>
                <a:gd name="f132" fmla="*/ 3 f112 1"/>
                <a:gd name="f133" fmla="*/ 82 f113 1"/>
                <a:gd name="f134" fmla="*/ 30 f112 1"/>
                <a:gd name="f135" fmla="*/ 89 f113 1"/>
                <a:gd name="f136" fmla="*/ 55 f112 1"/>
                <a:gd name="f137" fmla="*/ 82 f112 1"/>
                <a:gd name="f138" fmla="*/ 107 f112 1"/>
                <a:gd name="f139" fmla="*/ 67 f113 1"/>
                <a:gd name="f140" fmla="*/ 83 f112 1"/>
                <a:gd name="f141" fmla="*/ 57 f112 1"/>
                <a:gd name="f142" fmla="*/ 45 f113 1"/>
                <a:gd name="f143" fmla="*/ 69 f112 1"/>
                <a:gd name="f144" fmla="*/ 50 f113 1"/>
                <a:gd name="f145" fmla="*/ 65 f112 1"/>
                <a:gd name="f146" fmla="*/ 91 f112 1"/>
                <a:gd name="f147" fmla="*/ 44 f113 1"/>
                <a:gd name="f148" fmla="*/ 99 f112 1"/>
                <a:gd name="f149" fmla="*/ 102 f112 1"/>
                <a:gd name="f150" fmla="*/ 39 f113 1"/>
                <a:gd name="f151" fmla="*/ 117 f112 1"/>
                <a:gd name="f152" fmla="*/ 33 f113 1"/>
                <a:gd name="f153" fmla="*/ 101 f112 1"/>
                <a:gd name="f154" fmla="*/ 31 f113 1"/>
                <a:gd name="f155" fmla="*/ 87 f112 1"/>
                <a:gd name="f156" fmla="*/ 28 f113 1"/>
                <a:gd name="f157" fmla="*/ 94 f112 1"/>
                <a:gd name="f158" fmla="*/ 25 f113 1"/>
                <a:gd name="f159" fmla="*/ 97 f112 1"/>
                <a:gd name="f160" fmla="*/ 22 f113 1"/>
                <a:gd name="f161" fmla="*/ 93 f112 1"/>
                <a:gd name="f162" fmla="*/ 17 f113 1"/>
                <a:gd name="f163" fmla="*/ 77 f112 1"/>
                <a:gd name="f164" fmla="*/ 19 f113 1"/>
                <a:gd name="f165" fmla="*/ 76 f112 1"/>
                <a:gd name="f166" fmla="*/ 24 f113 1"/>
                <a:gd name="f167" fmla="*/ 73 f112 1"/>
                <a:gd name="f168" fmla="*/ 18 f113 1"/>
                <a:gd name="f169" fmla="*/ 71 f112 1"/>
                <a:gd name="f170" fmla="*/ 15 f113 1"/>
                <a:gd name="f171" fmla="*/ 68 f112 1"/>
                <a:gd name="f172" fmla="*/ 11 f113 1"/>
                <a:gd name="f173" fmla="*/ 48 f112 1"/>
                <a:gd name="f174" fmla="*/ 10 f113 1"/>
                <a:gd name="f175" fmla="*/ 47 f112 1"/>
                <a:gd name="f176" fmla="*/ 29 f112 1"/>
                <a:gd name="f177" fmla="*/ 8 f113 1"/>
                <a:gd name="f178" fmla="*/ 2 f113 1"/>
                <a:gd name="f179" fmla="*/ 19 f112 1"/>
                <a:gd name="f180" fmla="*/ 0 f113 1"/>
                <a:gd name="f181" fmla="*/ 9 f112 1"/>
                <a:gd name="f182" fmla="*/ 4 f113 1"/>
                <a:gd name="f183" fmla="*/ 7 f113 1"/>
                <a:gd name="f184" fmla="*/ 13 f112 1"/>
                <a:gd name="f185" fmla="*/ 22 f112 1"/>
                <a:gd name="f186" fmla="*/ 16 f113 1"/>
                <a:gd name="f187" fmla="*/ 30 f113 1"/>
                <a:gd name="f188" fmla="*/ 64 f112 1"/>
                <a:gd name="f189" fmla="*/ 88 f112 1"/>
                <a:gd name="f190" fmla="*/ 34 f113 1"/>
                <a:gd name="f191" fmla="*/ 63 f112 1"/>
                <a:gd name="f192" fmla="*/ 45 f112 1"/>
                <a:gd name="f193" fmla="*/ 35 f112 1"/>
                <a:gd name="f194" fmla="*/ 27 f113 1"/>
                <a:gd name="f195" fmla="*/ 8 f112 1"/>
                <a:gd name="f196" fmla="+- f114 0 f1"/>
                <a:gd name="f197" fmla="*/ f117 1 92"/>
                <a:gd name="f198" fmla="*/ f118 1 117"/>
                <a:gd name="f199" fmla="*/ f119 1 92"/>
                <a:gd name="f200" fmla="*/ f120 1 117"/>
                <a:gd name="f201" fmla="*/ f121 1 92"/>
                <a:gd name="f202" fmla="*/ f122 1 117"/>
                <a:gd name="f203" fmla="*/ f123 1 92"/>
                <a:gd name="f204" fmla="*/ f124 1 117"/>
                <a:gd name="f205" fmla="*/ f125 1 92"/>
                <a:gd name="f206" fmla="*/ f126 1 117"/>
                <a:gd name="f207" fmla="*/ f127 1 92"/>
                <a:gd name="f208" fmla="*/ f128 1 117"/>
                <a:gd name="f209" fmla="*/ f129 1 92"/>
                <a:gd name="f210" fmla="*/ f130 1 117"/>
                <a:gd name="f211" fmla="*/ f131 1 92"/>
                <a:gd name="f212" fmla="*/ f132 1 117"/>
                <a:gd name="f213" fmla="*/ f133 1 92"/>
                <a:gd name="f214" fmla="*/ f134 1 117"/>
                <a:gd name="f215" fmla="*/ f135 1 92"/>
                <a:gd name="f216" fmla="*/ f136 1 117"/>
                <a:gd name="f217" fmla="*/ f137 1 117"/>
                <a:gd name="f218" fmla="*/ f138 1 117"/>
                <a:gd name="f219" fmla="*/ f139 1 92"/>
                <a:gd name="f220" fmla="*/ f140 1 117"/>
                <a:gd name="f221" fmla="*/ f141 1 117"/>
                <a:gd name="f222" fmla="*/ f142 1 92"/>
                <a:gd name="f223" fmla="*/ f143 1 117"/>
                <a:gd name="f224" fmla="*/ f144 1 92"/>
                <a:gd name="f225" fmla="*/ f145 1 117"/>
                <a:gd name="f226" fmla="*/ f146 1 117"/>
                <a:gd name="f227" fmla="*/ f147 1 92"/>
                <a:gd name="f228" fmla="*/ f148 1 117"/>
                <a:gd name="f229" fmla="*/ f149 1 117"/>
                <a:gd name="f230" fmla="*/ f150 1 92"/>
                <a:gd name="f231" fmla="*/ f151 1 117"/>
                <a:gd name="f232" fmla="*/ f152 1 92"/>
                <a:gd name="f233" fmla="*/ f153 1 117"/>
                <a:gd name="f234" fmla="*/ f154 1 92"/>
                <a:gd name="f235" fmla="*/ f155 1 117"/>
                <a:gd name="f236" fmla="*/ f156 1 92"/>
                <a:gd name="f237" fmla="*/ f157 1 117"/>
                <a:gd name="f238" fmla="*/ f158 1 92"/>
                <a:gd name="f239" fmla="*/ f159 1 117"/>
                <a:gd name="f240" fmla="*/ f160 1 92"/>
                <a:gd name="f241" fmla="*/ f161 1 117"/>
                <a:gd name="f242" fmla="*/ f162 1 92"/>
                <a:gd name="f243" fmla="*/ f163 1 117"/>
                <a:gd name="f244" fmla="*/ f164 1 92"/>
                <a:gd name="f245" fmla="*/ f165 1 117"/>
                <a:gd name="f246" fmla="*/ f166 1 92"/>
                <a:gd name="f247" fmla="*/ f167 1 117"/>
                <a:gd name="f248" fmla="*/ f168 1 92"/>
                <a:gd name="f249" fmla="*/ f169 1 117"/>
                <a:gd name="f250" fmla="*/ f170 1 92"/>
                <a:gd name="f251" fmla="*/ f171 1 117"/>
                <a:gd name="f252" fmla="*/ f172 1 92"/>
                <a:gd name="f253" fmla="*/ f173 1 117"/>
                <a:gd name="f254" fmla="*/ f174 1 92"/>
                <a:gd name="f255" fmla="*/ f175 1 117"/>
                <a:gd name="f256" fmla="*/ f176 1 117"/>
                <a:gd name="f257" fmla="*/ f177 1 92"/>
                <a:gd name="f258" fmla="*/ f178 1 92"/>
                <a:gd name="f259" fmla="*/ f179 1 117"/>
                <a:gd name="f260" fmla="*/ f180 1 92"/>
                <a:gd name="f261" fmla="*/ f181 1 117"/>
                <a:gd name="f262" fmla="*/ f182 1 92"/>
                <a:gd name="f263" fmla="*/ f183 1 92"/>
                <a:gd name="f264" fmla="*/ f184 1 117"/>
                <a:gd name="f265" fmla="*/ f185 1 117"/>
                <a:gd name="f266" fmla="*/ f186 1 92"/>
                <a:gd name="f267" fmla="*/ f187 1 92"/>
                <a:gd name="f268" fmla="*/ f188 1 117"/>
                <a:gd name="f269" fmla="*/ f189 1 117"/>
                <a:gd name="f270" fmla="*/ f190 1 92"/>
                <a:gd name="f271" fmla="*/ f191 1 117"/>
                <a:gd name="f272" fmla="*/ f192 1 117"/>
                <a:gd name="f273" fmla="*/ f193 1 117"/>
                <a:gd name="f274" fmla="*/ f194 1 92"/>
                <a:gd name="f275" fmla="*/ f195 1 117"/>
                <a:gd name="f276" fmla="*/ 0 1 f115"/>
                <a:gd name="f277" fmla="*/ f109 1 f115"/>
                <a:gd name="f278" fmla="*/ 0 1 f116"/>
                <a:gd name="f279" fmla="*/ f110 1 f116"/>
                <a:gd name="f280" fmla="*/ f197 1 f115"/>
                <a:gd name="f281" fmla="*/ f198 1 f116"/>
                <a:gd name="f282" fmla="*/ f199 1 f115"/>
                <a:gd name="f283" fmla="*/ f200 1 f116"/>
                <a:gd name="f284" fmla="*/ f201 1 f115"/>
                <a:gd name="f285" fmla="*/ f202 1 f116"/>
                <a:gd name="f286" fmla="*/ f203 1 f115"/>
                <a:gd name="f287" fmla="*/ f204 1 f116"/>
                <a:gd name="f288" fmla="*/ f205 1 f115"/>
                <a:gd name="f289" fmla="*/ f206 1 f116"/>
                <a:gd name="f290" fmla="*/ f207 1 f115"/>
                <a:gd name="f291" fmla="*/ f208 1 f116"/>
                <a:gd name="f292" fmla="*/ f209 1 f115"/>
                <a:gd name="f293" fmla="*/ f210 1 f116"/>
                <a:gd name="f294" fmla="*/ f211 1 f115"/>
                <a:gd name="f295" fmla="*/ f212 1 f116"/>
                <a:gd name="f296" fmla="*/ f213 1 f115"/>
                <a:gd name="f297" fmla="*/ f214 1 f116"/>
                <a:gd name="f298" fmla="*/ f215 1 f115"/>
                <a:gd name="f299" fmla="*/ f216 1 f116"/>
                <a:gd name="f300" fmla="*/ f217 1 f116"/>
                <a:gd name="f301" fmla="*/ f218 1 f116"/>
                <a:gd name="f302" fmla="*/ f219 1 f115"/>
                <a:gd name="f303" fmla="*/ f220 1 f116"/>
                <a:gd name="f304" fmla="*/ f221 1 f116"/>
                <a:gd name="f305" fmla="*/ f222 1 f115"/>
                <a:gd name="f306" fmla="*/ f223 1 f116"/>
                <a:gd name="f307" fmla="*/ f224 1 f115"/>
                <a:gd name="f308" fmla="*/ f225 1 f116"/>
                <a:gd name="f309" fmla="*/ f226 1 f116"/>
                <a:gd name="f310" fmla="*/ f227 1 f115"/>
                <a:gd name="f311" fmla="*/ f228 1 f116"/>
                <a:gd name="f312" fmla="*/ f229 1 f116"/>
                <a:gd name="f313" fmla="*/ f230 1 f115"/>
                <a:gd name="f314" fmla="*/ f231 1 f116"/>
                <a:gd name="f315" fmla="*/ f232 1 f115"/>
                <a:gd name="f316" fmla="*/ f233 1 f116"/>
                <a:gd name="f317" fmla="*/ f234 1 f115"/>
                <a:gd name="f318" fmla="*/ f235 1 f116"/>
                <a:gd name="f319" fmla="*/ f236 1 f115"/>
                <a:gd name="f320" fmla="*/ f237 1 f116"/>
                <a:gd name="f321" fmla="*/ f238 1 f115"/>
                <a:gd name="f322" fmla="*/ f239 1 f116"/>
                <a:gd name="f323" fmla="*/ f240 1 f115"/>
                <a:gd name="f324" fmla="*/ f241 1 f116"/>
                <a:gd name="f325" fmla="*/ f242 1 f115"/>
                <a:gd name="f326" fmla="*/ f243 1 f116"/>
                <a:gd name="f327" fmla="*/ f244 1 f115"/>
                <a:gd name="f328" fmla="*/ f245 1 f116"/>
                <a:gd name="f329" fmla="*/ f246 1 f115"/>
                <a:gd name="f330" fmla="*/ f247 1 f116"/>
                <a:gd name="f331" fmla="*/ f248 1 f115"/>
                <a:gd name="f332" fmla="*/ f249 1 f116"/>
                <a:gd name="f333" fmla="*/ f250 1 f115"/>
                <a:gd name="f334" fmla="*/ f251 1 f116"/>
                <a:gd name="f335" fmla="*/ f252 1 f115"/>
                <a:gd name="f336" fmla="*/ f253 1 f116"/>
                <a:gd name="f337" fmla="*/ f254 1 f115"/>
                <a:gd name="f338" fmla="*/ f255 1 f116"/>
                <a:gd name="f339" fmla="*/ f256 1 f116"/>
                <a:gd name="f340" fmla="*/ f257 1 f115"/>
                <a:gd name="f341" fmla="*/ f258 1 f115"/>
                <a:gd name="f342" fmla="*/ f259 1 f116"/>
                <a:gd name="f343" fmla="*/ f260 1 f115"/>
                <a:gd name="f344" fmla="*/ f261 1 f116"/>
                <a:gd name="f345" fmla="*/ f262 1 f115"/>
                <a:gd name="f346" fmla="*/ f263 1 f115"/>
                <a:gd name="f347" fmla="*/ f264 1 f116"/>
                <a:gd name="f348" fmla="*/ f265 1 f116"/>
                <a:gd name="f349" fmla="*/ f266 1 f115"/>
                <a:gd name="f350" fmla="*/ f267 1 f115"/>
                <a:gd name="f351" fmla="*/ f268 1 f116"/>
                <a:gd name="f352" fmla="*/ f269 1 f116"/>
                <a:gd name="f353" fmla="*/ f270 1 f115"/>
                <a:gd name="f354" fmla="*/ f271 1 f116"/>
                <a:gd name="f355" fmla="*/ f272 1 f116"/>
                <a:gd name="f356" fmla="*/ f273 1 f116"/>
                <a:gd name="f357" fmla="*/ f274 1 f115"/>
                <a:gd name="f358" fmla="*/ f275 1 f116"/>
                <a:gd name="f359" fmla="*/ f276 f106 1"/>
                <a:gd name="f360" fmla="*/ f277 f106 1"/>
                <a:gd name="f361" fmla="*/ f279 f107 1"/>
                <a:gd name="f362" fmla="*/ f278 f107 1"/>
                <a:gd name="f363" fmla="*/ f280 f106 1"/>
                <a:gd name="f364" fmla="*/ f281 f107 1"/>
                <a:gd name="f365" fmla="*/ f282 f106 1"/>
                <a:gd name="f366" fmla="*/ f283 f107 1"/>
                <a:gd name="f367" fmla="*/ f284 f106 1"/>
                <a:gd name="f368" fmla="*/ f285 f107 1"/>
                <a:gd name="f369" fmla="*/ f286 f106 1"/>
                <a:gd name="f370" fmla="*/ f287 f107 1"/>
                <a:gd name="f371" fmla="*/ f288 f106 1"/>
                <a:gd name="f372" fmla="*/ f289 f107 1"/>
                <a:gd name="f373" fmla="*/ f290 f106 1"/>
                <a:gd name="f374" fmla="*/ f291 f107 1"/>
                <a:gd name="f375" fmla="*/ f292 f106 1"/>
                <a:gd name="f376" fmla="*/ f293 f107 1"/>
                <a:gd name="f377" fmla="*/ f294 f106 1"/>
                <a:gd name="f378" fmla="*/ f295 f107 1"/>
                <a:gd name="f379" fmla="*/ f296 f106 1"/>
                <a:gd name="f380" fmla="*/ f297 f107 1"/>
                <a:gd name="f381" fmla="*/ f298 f106 1"/>
                <a:gd name="f382" fmla="*/ f299 f107 1"/>
                <a:gd name="f383" fmla="*/ f300 f107 1"/>
                <a:gd name="f384" fmla="*/ f301 f107 1"/>
                <a:gd name="f385" fmla="*/ f302 f106 1"/>
                <a:gd name="f386" fmla="*/ f303 f107 1"/>
                <a:gd name="f387" fmla="*/ f304 f107 1"/>
                <a:gd name="f388" fmla="*/ f305 f106 1"/>
                <a:gd name="f389" fmla="*/ f306 f107 1"/>
                <a:gd name="f390" fmla="*/ f307 f106 1"/>
                <a:gd name="f391" fmla="*/ f308 f107 1"/>
                <a:gd name="f392" fmla="*/ f309 f107 1"/>
                <a:gd name="f393" fmla="*/ f310 f106 1"/>
                <a:gd name="f394" fmla="*/ f311 f107 1"/>
                <a:gd name="f395" fmla="*/ f312 f107 1"/>
                <a:gd name="f396" fmla="*/ f313 f106 1"/>
                <a:gd name="f397" fmla="*/ f314 f107 1"/>
                <a:gd name="f398" fmla="*/ f315 f106 1"/>
                <a:gd name="f399" fmla="*/ f316 f107 1"/>
                <a:gd name="f400" fmla="*/ f317 f106 1"/>
                <a:gd name="f401" fmla="*/ f318 f107 1"/>
                <a:gd name="f402" fmla="*/ f319 f106 1"/>
                <a:gd name="f403" fmla="*/ f320 f107 1"/>
                <a:gd name="f404" fmla="*/ f321 f106 1"/>
                <a:gd name="f405" fmla="*/ f322 f107 1"/>
                <a:gd name="f406" fmla="*/ f323 f106 1"/>
                <a:gd name="f407" fmla="*/ f324 f107 1"/>
                <a:gd name="f408" fmla="*/ f325 f106 1"/>
                <a:gd name="f409" fmla="*/ f326 f107 1"/>
                <a:gd name="f410" fmla="*/ f327 f106 1"/>
                <a:gd name="f411" fmla="*/ f328 f107 1"/>
                <a:gd name="f412" fmla="*/ f329 f106 1"/>
                <a:gd name="f413" fmla="*/ f330 f107 1"/>
                <a:gd name="f414" fmla="*/ f331 f106 1"/>
                <a:gd name="f415" fmla="*/ f332 f107 1"/>
                <a:gd name="f416" fmla="*/ f333 f106 1"/>
                <a:gd name="f417" fmla="*/ f334 f107 1"/>
                <a:gd name="f418" fmla="*/ f335 f106 1"/>
                <a:gd name="f419" fmla="*/ f336 f107 1"/>
                <a:gd name="f420" fmla="*/ f337 f106 1"/>
                <a:gd name="f421" fmla="*/ f338 f107 1"/>
                <a:gd name="f422" fmla="*/ f339 f107 1"/>
                <a:gd name="f423" fmla="*/ f340 f106 1"/>
                <a:gd name="f424" fmla="*/ f341 f106 1"/>
                <a:gd name="f425" fmla="*/ f342 f107 1"/>
                <a:gd name="f426" fmla="*/ f343 f106 1"/>
                <a:gd name="f427" fmla="*/ f344 f107 1"/>
                <a:gd name="f428" fmla="*/ f345 f106 1"/>
                <a:gd name="f429" fmla="*/ f346 f106 1"/>
                <a:gd name="f430" fmla="*/ f347 f107 1"/>
                <a:gd name="f431" fmla="*/ f348 f107 1"/>
                <a:gd name="f432" fmla="*/ f349 f106 1"/>
                <a:gd name="f433" fmla="*/ f350 f106 1"/>
                <a:gd name="f434" fmla="*/ f351 f107 1"/>
                <a:gd name="f435" fmla="*/ f352 f107 1"/>
                <a:gd name="f436" fmla="*/ f353 f106 1"/>
                <a:gd name="f437" fmla="*/ f354 f107 1"/>
                <a:gd name="f438" fmla="*/ f355 f107 1"/>
                <a:gd name="f439" fmla="*/ f356 f107 1"/>
                <a:gd name="f440" fmla="*/ f357 f106 1"/>
                <a:gd name="f441" fmla="*/ f358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6">
                  <a:pos x="f363" y="f364"/>
                </a:cxn>
                <a:cxn ang="f196">
                  <a:pos x="f365" y="f366"/>
                </a:cxn>
                <a:cxn ang="f196">
                  <a:pos x="f367" y="f368"/>
                </a:cxn>
                <a:cxn ang="f196">
                  <a:pos x="f369" y="f370"/>
                </a:cxn>
                <a:cxn ang="f196">
                  <a:pos x="f371" y="f372"/>
                </a:cxn>
                <a:cxn ang="f196">
                  <a:pos x="f373" y="f374"/>
                </a:cxn>
                <a:cxn ang="f196">
                  <a:pos x="f375" y="f376"/>
                </a:cxn>
                <a:cxn ang="f196">
                  <a:pos x="f377" y="f378"/>
                </a:cxn>
                <a:cxn ang="f196">
                  <a:pos x="f379" y="f380"/>
                </a:cxn>
                <a:cxn ang="f196">
                  <a:pos x="f381" y="f382"/>
                </a:cxn>
                <a:cxn ang="f196">
                  <a:pos x="f381" y="f383"/>
                </a:cxn>
                <a:cxn ang="f196">
                  <a:pos x="f381" y="f384"/>
                </a:cxn>
                <a:cxn ang="f196">
                  <a:pos x="f385" y="f386"/>
                </a:cxn>
                <a:cxn ang="f196">
                  <a:pos x="f365" y="f387"/>
                </a:cxn>
                <a:cxn ang="f196">
                  <a:pos x="f388" y="f389"/>
                </a:cxn>
                <a:cxn ang="f196">
                  <a:pos x="f390" y="f391"/>
                </a:cxn>
                <a:cxn ang="f196">
                  <a:pos x="f390" y="f392"/>
                </a:cxn>
                <a:cxn ang="f196">
                  <a:pos x="f393" y="f394"/>
                </a:cxn>
                <a:cxn ang="f196">
                  <a:pos x="f390" y="f395"/>
                </a:cxn>
                <a:cxn ang="f196">
                  <a:pos x="f396" y="f397"/>
                </a:cxn>
                <a:cxn ang="f196">
                  <a:pos x="f398" y="f399"/>
                </a:cxn>
                <a:cxn ang="f196">
                  <a:pos x="f400" y="f401"/>
                </a:cxn>
                <a:cxn ang="f196">
                  <a:pos x="f402" y="f403"/>
                </a:cxn>
                <a:cxn ang="f196">
                  <a:pos x="f404" y="f405"/>
                </a:cxn>
                <a:cxn ang="f196">
                  <a:pos x="f406" y="f407"/>
                </a:cxn>
                <a:cxn ang="f196">
                  <a:pos x="f408" y="f409"/>
                </a:cxn>
                <a:cxn ang="f196">
                  <a:pos x="f410" y="f411"/>
                </a:cxn>
                <a:cxn ang="f196">
                  <a:pos x="f412" y="f413"/>
                </a:cxn>
                <a:cxn ang="f196">
                  <a:pos x="f414" y="f415"/>
                </a:cxn>
                <a:cxn ang="f196">
                  <a:pos x="f416" y="f417"/>
                </a:cxn>
                <a:cxn ang="f196">
                  <a:pos x="f418" y="f419"/>
                </a:cxn>
                <a:cxn ang="f196">
                  <a:pos x="f420" y="f421"/>
                </a:cxn>
                <a:cxn ang="f196">
                  <a:pos x="f420" y="f422"/>
                </a:cxn>
                <a:cxn ang="f196">
                  <a:pos x="f423" y="f366"/>
                </a:cxn>
                <a:cxn ang="f196">
                  <a:pos x="f424" y="f425"/>
                </a:cxn>
                <a:cxn ang="f196">
                  <a:pos x="f426" y="f427"/>
                </a:cxn>
                <a:cxn ang="f196">
                  <a:pos x="f428" y="f364"/>
                </a:cxn>
                <a:cxn ang="f196">
                  <a:pos x="f429" y="f430"/>
                </a:cxn>
                <a:cxn ang="f196">
                  <a:pos x="f418" y="f431"/>
                </a:cxn>
                <a:cxn ang="f196">
                  <a:pos x="f432" y="f380"/>
                </a:cxn>
                <a:cxn ang="f196">
                  <a:pos x="f402" y="f387"/>
                </a:cxn>
                <a:cxn ang="f196">
                  <a:pos x="f433" y="f434"/>
                </a:cxn>
                <a:cxn ang="f196">
                  <a:pos x="f363" y="f435"/>
                </a:cxn>
                <a:cxn ang="f196">
                  <a:pos x="f436" y="f437"/>
                </a:cxn>
                <a:cxn ang="f196">
                  <a:pos x="f436" y="f438"/>
                </a:cxn>
                <a:cxn ang="f196">
                  <a:pos x="f398" y="f439"/>
                </a:cxn>
                <a:cxn ang="f196">
                  <a:pos x="f400" y="f431"/>
                </a:cxn>
                <a:cxn ang="f196">
                  <a:pos x="f440" y="f364"/>
                </a:cxn>
                <a:cxn ang="f196">
                  <a:pos x="f440" y="f441"/>
                </a:cxn>
                <a:cxn ang="f196">
                  <a:pos x="f363" y="f364"/>
                </a:cxn>
              </a:cxnLst>
              <a:rect l="f359" t="f362" r="f360" b="f361"/>
              <a:pathLst>
                <a:path w="92" h="117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4"/>
                  </a:cubicBezTo>
                  <a:cubicBezTo>
                    <a:pt x="f21" y="f18"/>
                    <a:pt x="f22" y="f23"/>
                    <a:pt x="f24" y="f25"/>
                  </a:cubicBezTo>
                  <a:cubicBezTo>
                    <a:pt x="f26" y="f18"/>
                    <a:pt x="f27" y="f19"/>
                    <a:pt x="f28" y="f29"/>
                  </a:cubicBezTo>
                  <a:cubicBezTo>
                    <a:pt x="f25" y="f30"/>
                    <a:pt x="f31" y="f32"/>
                    <a:pt x="f33" y="f34"/>
                  </a:cubicBezTo>
                  <a:cubicBezTo>
                    <a:pt x="f20" y="f35"/>
                    <a:pt x="f25" y="f36"/>
                    <a:pt x="f22" y="f35"/>
                  </a:cubicBezTo>
                  <a:cubicBezTo>
                    <a:pt x="f37" y="f38"/>
                    <a:pt x="f39" y="f5"/>
                    <a:pt x="f39" y="f36"/>
                  </a:cubicBezTo>
                  <a:cubicBezTo>
                    <a:pt x="f26" y="f40"/>
                    <a:pt x="f41" y="f42"/>
                    <a:pt x="f43" y="f44"/>
                  </a:cubicBezTo>
                  <a:cubicBezTo>
                    <a:pt x="f45" y="f8"/>
                    <a:pt x="f46" y="f47"/>
                    <a:pt x="f48" y="f49"/>
                  </a:cubicBezTo>
                  <a:cubicBezTo>
                    <a:pt x="f50" y="f33"/>
                    <a:pt x="f6" y="f51"/>
                    <a:pt x="f48" y="f43"/>
                  </a:cubicBezTo>
                  <a:cubicBezTo>
                    <a:pt x="f52" y="f53"/>
                    <a:pt x="f46" y="f54"/>
                    <a:pt x="f48" y="f55"/>
                  </a:cubicBezTo>
                  <a:cubicBezTo>
                    <a:pt x="f41" y="f56"/>
                    <a:pt x="f51" y="f6"/>
                    <a:pt x="f25" y="f57"/>
                  </a:cubicBezTo>
                  <a:cubicBezTo>
                    <a:pt x="f58" y="f39"/>
                    <a:pt x="f59" y="f31"/>
                    <a:pt x="f14" y="f59"/>
                  </a:cubicBezTo>
                  <a:cubicBezTo>
                    <a:pt x="f47" y="f60"/>
                    <a:pt x="f10" y="f33"/>
                    <a:pt x="f61" y="f22"/>
                  </a:cubicBezTo>
                  <a:cubicBezTo>
                    <a:pt x="f62" y="f22"/>
                    <a:pt x="f10" y="f23"/>
                    <a:pt x="f63" y="f23"/>
                  </a:cubicBezTo>
                  <a:cubicBezTo>
                    <a:pt x="f63" y="f39"/>
                    <a:pt x="f63" y="f43"/>
                    <a:pt x="f63" y="f50"/>
                  </a:cubicBezTo>
                  <a:cubicBezTo>
                    <a:pt x="f62" y="f64"/>
                    <a:pt x="f62" y="f56"/>
                    <a:pt x="f19" y="f56"/>
                  </a:cubicBezTo>
                  <a:cubicBezTo>
                    <a:pt x="f61" y="f65"/>
                    <a:pt x="f12" y="f66"/>
                    <a:pt x="f63" y="f67"/>
                  </a:cubicBezTo>
                  <a:cubicBezTo>
                    <a:pt x="f47" y="f55"/>
                    <a:pt x="f10" y="f68"/>
                    <a:pt x="f69" y="f7"/>
                  </a:cubicBezTo>
                  <a:cubicBezTo>
                    <a:pt x="f8" y="f70"/>
                    <a:pt x="f44" y="f71"/>
                    <a:pt x="f29" y="f72"/>
                  </a:cubicBezTo>
                  <a:cubicBezTo>
                    <a:pt x="f30" y="f73"/>
                    <a:pt x="f74" y="f6"/>
                    <a:pt x="f75" y="f52"/>
                  </a:cubicBezTo>
                  <a:cubicBezTo>
                    <a:pt x="f76" y="f48"/>
                    <a:pt x="f76" y="f6"/>
                    <a:pt x="f77" y="f78"/>
                  </a:cubicBezTo>
                  <a:cubicBezTo>
                    <a:pt x="f15" y="f64"/>
                    <a:pt x="f15" y="f54"/>
                    <a:pt x="f79" y="f73"/>
                  </a:cubicBezTo>
                  <a:cubicBezTo>
                    <a:pt x="f80" y="f73"/>
                    <a:pt x="f81" y="f64"/>
                    <a:pt x="f81" y="f82"/>
                  </a:cubicBezTo>
                  <a:cubicBezTo>
                    <a:pt x="f80" y="f52"/>
                    <a:pt x="f83" y="f57"/>
                    <a:pt x="f84" y="f85"/>
                  </a:cubicBezTo>
                  <a:cubicBezTo>
                    <a:pt x="f84" y="f85"/>
                    <a:pt x="f86" y="f26"/>
                    <a:pt x="f83" y="f26"/>
                  </a:cubicBezTo>
                  <a:cubicBezTo>
                    <a:pt x="f42" y="f26"/>
                    <a:pt x="f79" y="f27"/>
                    <a:pt x="f30" y="f51"/>
                  </a:cubicBezTo>
                  <a:cubicBezTo>
                    <a:pt x="f30" y="f37"/>
                    <a:pt x="f42" y="f21"/>
                    <a:pt x="f86" y="f37"/>
                  </a:cubicBezTo>
                  <a:cubicBezTo>
                    <a:pt x="f32" y="f51"/>
                    <a:pt x="f32" y="f28"/>
                    <a:pt x="f32" y="f21"/>
                  </a:cubicBezTo>
                  <a:cubicBezTo>
                    <a:pt x="f84" y="f87"/>
                    <a:pt x="f32" y="f16"/>
                    <a:pt x="f9" y="f12"/>
                  </a:cubicBezTo>
                  <a:cubicBezTo>
                    <a:pt x="f88" y="f12"/>
                    <a:pt x="f88" y="f47"/>
                    <a:pt x="f88" y="f47"/>
                  </a:cubicBezTo>
                  <a:cubicBezTo>
                    <a:pt x="f89" y="f90"/>
                    <a:pt x="f91" y="f17"/>
                    <a:pt x="f88" y="f76"/>
                  </a:cubicBezTo>
                  <a:cubicBezTo>
                    <a:pt x="f9" y="f77"/>
                    <a:pt x="f92" y="f15"/>
                    <a:pt x="f91" y="f15"/>
                  </a:cubicBezTo>
                  <a:cubicBezTo>
                    <a:pt x="f35" y="f15"/>
                    <a:pt x="f5" y="f30"/>
                    <a:pt x="f35" y="f83"/>
                  </a:cubicBezTo>
                  <a:cubicBezTo>
                    <a:pt x="f93" y="f32"/>
                    <a:pt x="f5" y="f40"/>
                    <a:pt x="f5" y="f92"/>
                  </a:cubicBezTo>
                  <a:cubicBezTo>
                    <a:pt x="f35" y="f92"/>
                    <a:pt x="f36" y="f88"/>
                    <a:pt x="f93" y="f9"/>
                  </a:cubicBezTo>
                  <a:cubicBezTo>
                    <a:pt x="f94" y="f40"/>
                    <a:pt x="f95" y="f9"/>
                    <a:pt x="f95" y="f96"/>
                  </a:cubicBezTo>
                  <a:cubicBezTo>
                    <a:pt x="f95" y="f84"/>
                    <a:pt x="f91" y="f13"/>
                    <a:pt x="f9" y="f81"/>
                  </a:cubicBezTo>
                  <a:cubicBezTo>
                    <a:pt x="f11" y="f30"/>
                    <a:pt x="f32" y="f15"/>
                    <a:pt x="f89" y="f44"/>
                  </a:cubicBezTo>
                  <a:cubicBezTo>
                    <a:pt x="f83" y="f69"/>
                    <a:pt x="f81" y="f12"/>
                    <a:pt x="f77" y="f59"/>
                  </a:cubicBezTo>
                  <a:cubicBezTo>
                    <a:pt x="f76" y="f97"/>
                    <a:pt x="f44" y="f58"/>
                    <a:pt x="f44" y="f33"/>
                  </a:cubicBezTo>
                  <a:cubicBezTo>
                    <a:pt x="f75" y="f51"/>
                    <a:pt x="f98" y="f99"/>
                    <a:pt x="f8" y="f100"/>
                  </a:cubicBezTo>
                  <a:cubicBezTo>
                    <a:pt x="f8" y="f41"/>
                    <a:pt x="f101" y="f37"/>
                    <a:pt x="f98" y="f20"/>
                  </a:cubicBezTo>
                  <a:cubicBezTo>
                    <a:pt x="f102" y="f59"/>
                    <a:pt x="f17" y="f14"/>
                    <a:pt x="f98" y="f61"/>
                  </a:cubicBezTo>
                  <a:cubicBezTo>
                    <a:pt x="f29" y="f103"/>
                    <a:pt x="f98" y="f8"/>
                    <a:pt x="f29" y="f17"/>
                  </a:cubicBezTo>
                  <a:cubicBezTo>
                    <a:pt x="f102" y="f75"/>
                    <a:pt x="f102" y="f104"/>
                    <a:pt x="f75" y="f81"/>
                  </a:cubicBezTo>
                  <a:cubicBezTo>
                    <a:pt x="f44" y="f86"/>
                    <a:pt x="f76" y="f11"/>
                    <a:pt x="f15" y="f9"/>
                  </a:cubicBezTo>
                  <a:cubicBezTo>
                    <a:pt x="f104" y="f88"/>
                    <a:pt x="f15" y="f92"/>
                    <a:pt x="f15" y="f91"/>
                  </a:cubicBezTo>
                  <a:cubicBezTo>
                    <a:pt x="f75" y="f95"/>
                    <a:pt x="f17" y="f91"/>
                    <a:pt x="f8" y="f9"/>
                  </a:cubicBezTo>
                  <a:close/>
                </a:path>
              </a:pathLst>
            </a:custGeom>
            <a:solidFill>
              <a:srgbClr val="65B3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5" name="Freeform 989">
              <a:extLst>
                <a:ext uri="{FF2B5EF4-FFF2-40B4-BE49-F238E27FC236}">
                  <a16:creationId xmlns:a16="http://schemas.microsoft.com/office/drawing/2014/main" id="{C6869DB6-D605-10D4-C343-F8F26441EDE9}"/>
                </a:ext>
              </a:extLst>
            </p:cNvPr>
            <p:cNvSpPr/>
            <p:nvPr/>
          </p:nvSpPr>
          <p:spPr>
            <a:xfrm>
              <a:off x="7897809" y="4078288"/>
              <a:ext cx="269876" cy="30162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4"/>
                <a:gd name="f7" fmla="val 127"/>
                <a:gd name="f8" fmla="val 84"/>
                <a:gd name="f9" fmla="val 98"/>
                <a:gd name="f10" fmla="val 99"/>
                <a:gd name="f11" fmla="val 83"/>
                <a:gd name="f12" fmla="val 102"/>
                <a:gd name="f13" fmla="val 106"/>
                <a:gd name="f14" fmla="val 79"/>
                <a:gd name="f15" fmla="val 76"/>
                <a:gd name="f16" fmla="val 107"/>
                <a:gd name="f17" fmla="val 74"/>
                <a:gd name="f18" fmla="val 104"/>
                <a:gd name="f19" fmla="val 73"/>
                <a:gd name="f20" fmla="val 72"/>
                <a:gd name="f21" fmla="val 94"/>
                <a:gd name="f22" fmla="val 90"/>
                <a:gd name="f23" fmla="val 71"/>
                <a:gd name="f24" fmla="val 69"/>
                <a:gd name="f25" fmla="val 66"/>
                <a:gd name="f26" fmla="val 115"/>
                <a:gd name="f27" fmla="val 65"/>
                <a:gd name="f28" fmla="val 117"/>
                <a:gd name="f29" fmla="val 64"/>
                <a:gd name="f30" fmla="val 120"/>
                <a:gd name="f31" fmla="val 61"/>
                <a:gd name="f32" fmla="val 59"/>
                <a:gd name="f33" fmla="val 58"/>
                <a:gd name="f34" fmla="val 57"/>
                <a:gd name="f35" fmla="val 55"/>
                <a:gd name="f36" fmla="val 111"/>
                <a:gd name="f37" fmla="val 54"/>
                <a:gd name="f38" fmla="val 53"/>
                <a:gd name="f39" fmla="val 100"/>
                <a:gd name="f40" fmla="val 52"/>
                <a:gd name="f41" fmla="val 50"/>
                <a:gd name="f42" fmla="val 48"/>
                <a:gd name="f43" fmla="val 110"/>
                <a:gd name="f44" fmla="val 46"/>
                <a:gd name="f45" fmla="val 112"/>
                <a:gd name="f46" fmla="val 44"/>
                <a:gd name="f47" fmla="val 116"/>
                <a:gd name="f48" fmla="val 40"/>
                <a:gd name="f49" fmla="val 37"/>
                <a:gd name="f50" fmla="val 113"/>
                <a:gd name="f51" fmla="val 38"/>
                <a:gd name="f52" fmla="val 109"/>
                <a:gd name="f53" fmla="val 35"/>
                <a:gd name="f54" fmla="val 31"/>
                <a:gd name="f55" fmla="val 28"/>
                <a:gd name="f56" fmla="val 122"/>
                <a:gd name="f57" fmla="val 26"/>
                <a:gd name="f58" fmla="val 124"/>
                <a:gd name="f59" fmla="val 25"/>
                <a:gd name="f60" fmla="val 21"/>
                <a:gd name="f61" fmla="val 125"/>
                <a:gd name="f62" fmla="val 18"/>
                <a:gd name="f63" fmla="val 20"/>
                <a:gd name="f64" fmla="val 118"/>
                <a:gd name="f65" fmla="val 19"/>
                <a:gd name="f66" fmla="val 16"/>
                <a:gd name="f67" fmla="val 13"/>
                <a:gd name="f68" fmla="val 10"/>
                <a:gd name="f69" fmla="val 9"/>
                <a:gd name="f70" fmla="val 108"/>
                <a:gd name="f71" fmla="val 103"/>
                <a:gd name="f72" fmla="val 8"/>
                <a:gd name="f73" fmla="val 7"/>
                <a:gd name="f74" fmla="val 4"/>
                <a:gd name="f75" fmla="val 2"/>
                <a:gd name="f76" fmla="val 101"/>
                <a:gd name="f77" fmla="val 97"/>
                <a:gd name="f78" fmla="val 1"/>
                <a:gd name="f79" fmla="val 96"/>
                <a:gd name="f80" fmla="val 95"/>
                <a:gd name="f81" fmla="val 3"/>
                <a:gd name="f82" fmla="val 85"/>
                <a:gd name="f83" fmla="val 5"/>
                <a:gd name="f84" fmla="val 80"/>
                <a:gd name="f85" fmla="val 17"/>
                <a:gd name="f86" fmla="val 63"/>
                <a:gd name="f87" fmla="val 62"/>
                <a:gd name="f88" fmla="val 60"/>
                <a:gd name="f89" fmla="val 56"/>
                <a:gd name="f90" fmla="val 22"/>
                <a:gd name="f91" fmla="val 24"/>
                <a:gd name="f92" fmla="val 27"/>
                <a:gd name="f93" fmla="val 43"/>
                <a:gd name="f94" fmla="val 42"/>
                <a:gd name="f95" fmla="val 45"/>
                <a:gd name="f96" fmla="val 33"/>
                <a:gd name="f97" fmla="val 30"/>
                <a:gd name="f98" fmla="val 41"/>
                <a:gd name="f99" fmla="val 67"/>
                <a:gd name="f100" fmla="val 68"/>
                <a:gd name="f101" fmla="val 47"/>
                <a:gd name="f102" fmla="val 70"/>
                <a:gd name="f103" fmla="val 34"/>
                <a:gd name="f104" fmla="val 81"/>
                <a:gd name="f105" fmla="val 23"/>
                <a:gd name="f106" fmla="val 88"/>
                <a:gd name="f107" fmla="val 92"/>
                <a:gd name="f108" fmla="val 14"/>
                <a:gd name="f109" fmla="val 11"/>
                <a:gd name="f110" fmla="val 15"/>
                <a:gd name="f111" fmla="val 91"/>
                <a:gd name="f112" fmla="val 93"/>
                <a:gd name="f113" fmla="val 77"/>
                <a:gd name="f114" fmla="val 89"/>
                <a:gd name="f115" fmla="+- 0 0 -90"/>
                <a:gd name="f116" fmla="*/ f3 1 114"/>
                <a:gd name="f117" fmla="*/ f4 1 127"/>
                <a:gd name="f118" fmla="val f5"/>
                <a:gd name="f119" fmla="val f6"/>
                <a:gd name="f120" fmla="val f7"/>
                <a:gd name="f121" fmla="*/ f115 f0 1"/>
                <a:gd name="f122" fmla="+- f120 0 f118"/>
                <a:gd name="f123" fmla="+- f119 0 f118"/>
                <a:gd name="f124" fmla="*/ f121 1 f2"/>
                <a:gd name="f125" fmla="*/ f123 1 114"/>
                <a:gd name="f126" fmla="*/ f122 1 127"/>
                <a:gd name="f127" fmla="*/ 84 f123 1"/>
                <a:gd name="f128" fmla="*/ 98 f122 1"/>
                <a:gd name="f129" fmla="*/ 99 f122 1"/>
                <a:gd name="f130" fmla="*/ 79 f123 1"/>
                <a:gd name="f131" fmla="*/ 106 f122 1"/>
                <a:gd name="f132" fmla="*/ 73 f123 1"/>
                <a:gd name="f133" fmla="*/ 102 f122 1"/>
                <a:gd name="f134" fmla="*/ 72 f123 1"/>
                <a:gd name="f135" fmla="*/ 90 f122 1"/>
                <a:gd name="f136" fmla="*/ 66 f123 1"/>
                <a:gd name="f137" fmla="*/ 115 f122 1"/>
                <a:gd name="f138" fmla="*/ 61 f123 1"/>
                <a:gd name="f139" fmla="*/ 120 f122 1"/>
                <a:gd name="f140" fmla="*/ 57 f123 1"/>
                <a:gd name="f141" fmla="*/ 53 f123 1"/>
                <a:gd name="f142" fmla="*/ 100 f122 1"/>
                <a:gd name="f143" fmla="*/ 48 f123 1"/>
                <a:gd name="f144" fmla="*/ 110 f122 1"/>
                <a:gd name="f145" fmla="*/ 40 f123 1"/>
                <a:gd name="f146" fmla="*/ 114 f122 1"/>
                <a:gd name="f147" fmla="*/ 38 f123 1"/>
                <a:gd name="f148" fmla="*/ 28 f123 1"/>
                <a:gd name="f149" fmla="*/ 122 f122 1"/>
                <a:gd name="f150" fmla="*/ 21 f123 1"/>
                <a:gd name="f151" fmla="*/ 125 f122 1"/>
                <a:gd name="f152" fmla="*/ 20 f123 1"/>
                <a:gd name="f153" fmla="*/ 118 f122 1"/>
                <a:gd name="f154" fmla="*/ 19 f123 1"/>
                <a:gd name="f155" fmla="*/ 113 f122 1"/>
                <a:gd name="f156" fmla="*/ 10 f123 1"/>
                <a:gd name="f157" fmla="*/ 9 f123 1"/>
                <a:gd name="f158" fmla="*/ 103 f122 1"/>
                <a:gd name="f159" fmla="*/ 7 f123 1"/>
                <a:gd name="f160" fmla="*/ 108 f122 1"/>
                <a:gd name="f161" fmla="*/ 0 f123 1"/>
                <a:gd name="f162" fmla="*/ 107 f122 1"/>
                <a:gd name="f163" fmla="*/ 1 f123 1"/>
                <a:gd name="f164" fmla="*/ 95 f122 1"/>
                <a:gd name="f165" fmla="*/ 5 f123 1"/>
                <a:gd name="f166" fmla="*/ 80 f122 1"/>
                <a:gd name="f167" fmla="*/ 17 f123 1"/>
                <a:gd name="f168" fmla="*/ 63 f122 1"/>
                <a:gd name="f169" fmla="*/ 58 f122 1"/>
                <a:gd name="f170" fmla="*/ 24 f123 1"/>
                <a:gd name="f171" fmla="*/ 50 f122 1"/>
                <a:gd name="f172" fmla="*/ 37 f123 1"/>
                <a:gd name="f173" fmla="*/ 42 f122 1"/>
                <a:gd name="f174" fmla="*/ 35 f122 1"/>
                <a:gd name="f175" fmla="*/ 56 f123 1"/>
                <a:gd name="f176" fmla="*/ 30 f122 1"/>
                <a:gd name="f177" fmla="*/ 60 f123 1"/>
                <a:gd name="f178" fmla="*/ 64 f123 1"/>
                <a:gd name="f179" fmla="*/ 45 f122 1"/>
                <a:gd name="f180" fmla="*/ 48 f122 1"/>
                <a:gd name="f181" fmla="*/ 69 f123 1"/>
                <a:gd name="f182" fmla="*/ 46 f122 1"/>
                <a:gd name="f183" fmla="*/ 70 f123 1"/>
                <a:gd name="f184" fmla="*/ 38 f122 1"/>
                <a:gd name="f185" fmla="*/ 27 f122 1"/>
                <a:gd name="f186" fmla="*/ 76 f123 1"/>
                <a:gd name="f187" fmla="*/ 22 f122 1"/>
                <a:gd name="f188" fmla="*/ 83 f123 1"/>
                <a:gd name="f189" fmla="*/ 96 f123 1"/>
                <a:gd name="f190" fmla="*/ 20 f122 1"/>
                <a:gd name="f191" fmla="*/ 99 f123 1"/>
                <a:gd name="f192" fmla="*/ 16 f122 1"/>
                <a:gd name="f193" fmla="*/ 9 f122 1"/>
                <a:gd name="f194" fmla="*/ 8 f122 1"/>
                <a:gd name="f195" fmla="*/ 103 f123 1"/>
                <a:gd name="f196" fmla="*/ 0 f122 1"/>
                <a:gd name="f197" fmla="*/ 108 f123 1"/>
                <a:gd name="f198" fmla="*/ 7 f122 1"/>
                <a:gd name="f199" fmla="*/ 113 f123 1"/>
                <a:gd name="f200" fmla="*/ 21 f122 1"/>
                <a:gd name="f201" fmla="*/ 111 f123 1"/>
                <a:gd name="f202" fmla="*/ 40 f122 1"/>
                <a:gd name="f203" fmla="*/ 101 f123 1"/>
                <a:gd name="f204" fmla="*/ 62 f122 1"/>
                <a:gd name="f205" fmla="*/ 64 f122 1"/>
                <a:gd name="f206" fmla="*/ 91 f123 1"/>
                <a:gd name="f207" fmla="*/ 77 f122 1"/>
                <a:gd name="f208" fmla="*/ 89 f123 1"/>
                <a:gd name="f209" fmla="*/ 84 f122 1"/>
                <a:gd name="f210" fmla="+- f124 0 f1"/>
                <a:gd name="f211" fmla="*/ f127 1 114"/>
                <a:gd name="f212" fmla="*/ f128 1 127"/>
                <a:gd name="f213" fmla="*/ f129 1 127"/>
                <a:gd name="f214" fmla="*/ f130 1 114"/>
                <a:gd name="f215" fmla="*/ f131 1 127"/>
                <a:gd name="f216" fmla="*/ f132 1 114"/>
                <a:gd name="f217" fmla="*/ f133 1 127"/>
                <a:gd name="f218" fmla="*/ f134 1 114"/>
                <a:gd name="f219" fmla="*/ f135 1 127"/>
                <a:gd name="f220" fmla="*/ f136 1 114"/>
                <a:gd name="f221" fmla="*/ f137 1 127"/>
                <a:gd name="f222" fmla="*/ f138 1 114"/>
                <a:gd name="f223" fmla="*/ f139 1 127"/>
                <a:gd name="f224" fmla="*/ f140 1 114"/>
                <a:gd name="f225" fmla="*/ f141 1 114"/>
                <a:gd name="f226" fmla="*/ f142 1 127"/>
                <a:gd name="f227" fmla="*/ f143 1 114"/>
                <a:gd name="f228" fmla="*/ f144 1 127"/>
                <a:gd name="f229" fmla="*/ f145 1 114"/>
                <a:gd name="f230" fmla="*/ f146 1 127"/>
                <a:gd name="f231" fmla="*/ f147 1 114"/>
                <a:gd name="f232" fmla="*/ f148 1 114"/>
                <a:gd name="f233" fmla="*/ f149 1 127"/>
                <a:gd name="f234" fmla="*/ f150 1 114"/>
                <a:gd name="f235" fmla="*/ f151 1 127"/>
                <a:gd name="f236" fmla="*/ f152 1 114"/>
                <a:gd name="f237" fmla="*/ f153 1 127"/>
                <a:gd name="f238" fmla="*/ f154 1 114"/>
                <a:gd name="f239" fmla="*/ f155 1 127"/>
                <a:gd name="f240" fmla="*/ f156 1 114"/>
                <a:gd name="f241" fmla="*/ f157 1 114"/>
                <a:gd name="f242" fmla="*/ f158 1 127"/>
                <a:gd name="f243" fmla="*/ f159 1 114"/>
                <a:gd name="f244" fmla="*/ f160 1 127"/>
                <a:gd name="f245" fmla="*/ f161 1 114"/>
                <a:gd name="f246" fmla="*/ f162 1 127"/>
                <a:gd name="f247" fmla="*/ f163 1 114"/>
                <a:gd name="f248" fmla="*/ f164 1 127"/>
                <a:gd name="f249" fmla="*/ f165 1 114"/>
                <a:gd name="f250" fmla="*/ f166 1 127"/>
                <a:gd name="f251" fmla="*/ f167 1 114"/>
                <a:gd name="f252" fmla="*/ f168 1 127"/>
                <a:gd name="f253" fmla="*/ f169 1 127"/>
                <a:gd name="f254" fmla="*/ f170 1 114"/>
                <a:gd name="f255" fmla="*/ f171 1 127"/>
                <a:gd name="f256" fmla="*/ f172 1 114"/>
                <a:gd name="f257" fmla="*/ f173 1 127"/>
                <a:gd name="f258" fmla="*/ f174 1 127"/>
                <a:gd name="f259" fmla="*/ f175 1 114"/>
                <a:gd name="f260" fmla="*/ f176 1 127"/>
                <a:gd name="f261" fmla="*/ f177 1 114"/>
                <a:gd name="f262" fmla="*/ f178 1 114"/>
                <a:gd name="f263" fmla="*/ f179 1 127"/>
                <a:gd name="f264" fmla="*/ f180 1 127"/>
                <a:gd name="f265" fmla="*/ f181 1 114"/>
                <a:gd name="f266" fmla="*/ f182 1 127"/>
                <a:gd name="f267" fmla="*/ f183 1 114"/>
                <a:gd name="f268" fmla="*/ f184 1 127"/>
                <a:gd name="f269" fmla="*/ f185 1 127"/>
                <a:gd name="f270" fmla="*/ f186 1 114"/>
                <a:gd name="f271" fmla="*/ f187 1 127"/>
                <a:gd name="f272" fmla="*/ f188 1 114"/>
                <a:gd name="f273" fmla="*/ f189 1 114"/>
                <a:gd name="f274" fmla="*/ f190 1 127"/>
                <a:gd name="f275" fmla="*/ f191 1 114"/>
                <a:gd name="f276" fmla="*/ f192 1 127"/>
                <a:gd name="f277" fmla="*/ f193 1 127"/>
                <a:gd name="f278" fmla="*/ f194 1 127"/>
                <a:gd name="f279" fmla="*/ f195 1 114"/>
                <a:gd name="f280" fmla="*/ f196 1 127"/>
                <a:gd name="f281" fmla="*/ f197 1 114"/>
                <a:gd name="f282" fmla="*/ f198 1 127"/>
                <a:gd name="f283" fmla="*/ f199 1 114"/>
                <a:gd name="f284" fmla="*/ f200 1 127"/>
                <a:gd name="f285" fmla="*/ f201 1 114"/>
                <a:gd name="f286" fmla="*/ f202 1 127"/>
                <a:gd name="f287" fmla="*/ f203 1 114"/>
                <a:gd name="f288" fmla="*/ f204 1 127"/>
                <a:gd name="f289" fmla="*/ f205 1 127"/>
                <a:gd name="f290" fmla="*/ f206 1 114"/>
                <a:gd name="f291" fmla="*/ f207 1 127"/>
                <a:gd name="f292" fmla="*/ f208 1 114"/>
                <a:gd name="f293" fmla="*/ f209 1 127"/>
                <a:gd name="f294" fmla="*/ 0 1 f125"/>
                <a:gd name="f295" fmla="*/ f119 1 f125"/>
                <a:gd name="f296" fmla="*/ 0 1 f126"/>
                <a:gd name="f297" fmla="*/ f120 1 f126"/>
                <a:gd name="f298" fmla="*/ f211 1 f125"/>
                <a:gd name="f299" fmla="*/ f212 1 f126"/>
                <a:gd name="f300" fmla="*/ f213 1 f126"/>
                <a:gd name="f301" fmla="*/ f214 1 f125"/>
                <a:gd name="f302" fmla="*/ f215 1 f126"/>
                <a:gd name="f303" fmla="*/ f216 1 f125"/>
                <a:gd name="f304" fmla="*/ f217 1 f126"/>
                <a:gd name="f305" fmla="*/ f218 1 f125"/>
                <a:gd name="f306" fmla="*/ f219 1 f126"/>
                <a:gd name="f307" fmla="*/ f220 1 f125"/>
                <a:gd name="f308" fmla="*/ f221 1 f126"/>
                <a:gd name="f309" fmla="*/ f222 1 f125"/>
                <a:gd name="f310" fmla="*/ f223 1 f126"/>
                <a:gd name="f311" fmla="*/ f224 1 f125"/>
                <a:gd name="f312" fmla="*/ f225 1 f125"/>
                <a:gd name="f313" fmla="*/ f226 1 f126"/>
                <a:gd name="f314" fmla="*/ f227 1 f125"/>
                <a:gd name="f315" fmla="*/ f228 1 f126"/>
                <a:gd name="f316" fmla="*/ f229 1 f125"/>
                <a:gd name="f317" fmla="*/ f230 1 f126"/>
                <a:gd name="f318" fmla="*/ f231 1 f125"/>
                <a:gd name="f319" fmla="*/ f232 1 f125"/>
                <a:gd name="f320" fmla="*/ f233 1 f126"/>
                <a:gd name="f321" fmla="*/ f234 1 f125"/>
                <a:gd name="f322" fmla="*/ f235 1 f126"/>
                <a:gd name="f323" fmla="*/ f236 1 f125"/>
                <a:gd name="f324" fmla="*/ f237 1 f126"/>
                <a:gd name="f325" fmla="*/ f238 1 f125"/>
                <a:gd name="f326" fmla="*/ f239 1 f126"/>
                <a:gd name="f327" fmla="*/ f240 1 f125"/>
                <a:gd name="f328" fmla="*/ f241 1 f125"/>
                <a:gd name="f329" fmla="*/ f242 1 f126"/>
                <a:gd name="f330" fmla="*/ f243 1 f125"/>
                <a:gd name="f331" fmla="*/ f244 1 f126"/>
                <a:gd name="f332" fmla="*/ f245 1 f125"/>
                <a:gd name="f333" fmla="*/ f246 1 f126"/>
                <a:gd name="f334" fmla="*/ f247 1 f125"/>
                <a:gd name="f335" fmla="*/ f248 1 f126"/>
                <a:gd name="f336" fmla="*/ f249 1 f125"/>
                <a:gd name="f337" fmla="*/ f250 1 f126"/>
                <a:gd name="f338" fmla="*/ f251 1 f125"/>
                <a:gd name="f339" fmla="*/ f252 1 f126"/>
                <a:gd name="f340" fmla="*/ f253 1 f126"/>
                <a:gd name="f341" fmla="*/ f254 1 f125"/>
                <a:gd name="f342" fmla="*/ f255 1 f126"/>
                <a:gd name="f343" fmla="*/ f256 1 f125"/>
                <a:gd name="f344" fmla="*/ f257 1 f126"/>
                <a:gd name="f345" fmla="*/ f258 1 f126"/>
                <a:gd name="f346" fmla="*/ f259 1 f125"/>
                <a:gd name="f347" fmla="*/ f260 1 f126"/>
                <a:gd name="f348" fmla="*/ f261 1 f125"/>
                <a:gd name="f349" fmla="*/ f262 1 f125"/>
                <a:gd name="f350" fmla="*/ f263 1 f126"/>
                <a:gd name="f351" fmla="*/ f264 1 f126"/>
                <a:gd name="f352" fmla="*/ f265 1 f125"/>
                <a:gd name="f353" fmla="*/ f266 1 f126"/>
                <a:gd name="f354" fmla="*/ f267 1 f125"/>
                <a:gd name="f355" fmla="*/ f268 1 f126"/>
                <a:gd name="f356" fmla="*/ f269 1 f126"/>
                <a:gd name="f357" fmla="*/ f270 1 f125"/>
                <a:gd name="f358" fmla="*/ f271 1 f126"/>
                <a:gd name="f359" fmla="*/ f272 1 f125"/>
                <a:gd name="f360" fmla="*/ f273 1 f125"/>
                <a:gd name="f361" fmla="*/ f274 1 f126"/>
                <a:gd name="f362" fmla="*/ f275 1 f125"/>
                <a:gd name="f363" fmla="*/ f276 1 f126"/>
                <a:gd name="f364" fmla="*/ f277 1 f126"/>
                <a:gd name="f365" fmla="*/ f278 1 f126"/>
                <a:gd name="f366" fmla="*/ f279 1 f125"/>
                <a:gd name="f367" fmla="*/ f280 1 f126"/>
                <a:gd name="f368" fmla="*/ f281 1 f125"/>
                <a:gd name="f369" fmla="*/ f282 1 f126"/>
                <a:gd name="f370" fmla="*/ f283 1 f125"/>
                <a:gd name="f371" fmla="*/ f284 1 f126"/>
                <a:gd name="f372" fmla="*/ f285 1 f125"/>
                <a:gd name="f373" fmla="*/ f286 1 f126"/>
                <a:gd name="f374" fmla="*/ f287 1 f125"/>
                <a:gd name="f375" fmla="*/ f288 1 f126"/>
                <a:gd name="f376" fmla="*/ f289 1 f126"/>
                <a:gd name="f377" fmla="*/ f290 1 f125"/>
                <a:gd name="f378" fmla="*/ f291 1 f126"/>
                <a:gd name="f379" fmla="*/ f292 1 f125"/>
                <a:gd name="f380" fmla="*/ f293 1 f126"/>
                <a:gd name="f381" fmla="*/ f294 f116 1"/>
                <a:gd name="f382" fmla="*/ f295 f116 1"/>
                <a:gd name="f383" fmla="*/ f297 f117 1"/>
                <a:gd name="f384" fmla="*/ f296 f117 1"/>
                <a:gd name="f385" fmla="*/ f298 f116 1"/>
                <a:gd name="f386" fmla="*/ f299 f117 1"/>
                <a:gd name="f387" fmla="*/ f300 f117 1"/>
                <a:gd name="f388" fmla="*/ f301 f116 1"/>
                <a:gd name="f389" fmla="*/ f302 f117 1"/>
                <a:gd name="f390" fmla="*/ f303 f116 1"/>
                <a:gd name="f391" fmla="*/ f304 f117 1"/>
                <a:gd name="f392" fmla="*/ f305 f116 1"/>
                <a:gd name="f393" fmla="*/ f306 f117 1"/>
                <a:gd name="f394" fmla="*/ f307 f116 1"/>
                <a:gd name="f395" fmla="*/ f308 f117 1"/>
                <a:gd name="f396" fmla="*/ f309 f116 1"/>
                <a:gd name="f397" fmla="*/ f310 f117 1"/>
                <a:gd name="f398" fmla="*/ f311 f116 1"/>
                <a:gd name="f399" fmla="*/ f312 f116 1"/>
                <a:gd name="f400" fmla="*/ f313 f117 1"/>
                <a:gd name="f401" fmla="*/ f314 f116 1"/>
                <a:gd name="f402" fmla="*/ f315 f117 1"/>
                <a:gd name="f403" fmla="*/ f316 f116 1"/>
                <a:gd name="f404" fmla="*/ f317 f117 1"/>
                <a:gd name="f405" fmla="*/ f318 f116 1"/>
                <a:gd name="f406" fmla="*/ f319 f116 1"/>
                <a:gd name="f407" fmla="*/ f320 f117 1"/>
                <a:gd name="f408" fmla="*/ f321 f116 1"/>
                <a:gd name="f409" fmla="*/ f322 f117 1"/>
                <a:gd name="f410" fmla="*/ f323 f116 1"/>
                <a:gd name="f411" fmla="*/ f324 f117 1"/>
                <a:gd name="f412" fmla="*/ f325 f116 1"/>
                <a:gd name="f413" fmla="*/ f326 f117 1"/>
                <a:gd name="f414" fmla="*/ f327 f116 1"/>
                <a:gd name="f415" fmla="*/ f328 f116 1"/>
                <a:gd name="f416" fmla="*/ f329 f117 1"/>
                <a:gd name="f417" fmla="*/ f330 f116 1"/>
                <a:gd name="f418" fmla="*/ f331 f117 1"/>
                <a:gd name="f419" fmla="*/ f332 f116 1"/>
                <a:gd name="f420" fmla="*/ f333 f117 1"/>
                <a:gd name="f421" fmla="*/ f334 f116 1"/>
                <a:gd name="f422" fmla="*/ f335 f117 1"/>
                <a:gd name="f423" fmla="*/ f336 f116 1"/>
                <a:gd name="f424" fmla="*/ f337 f117 1"/>
                <a:gd name="f425" fmla="*/ f338 f116 1"/>
                <a:gd name="f426" fmla="*/ f339 f117 1"/>
                <a:gd name="f427" fmla="*/ f340 f117 1"/>
                <a:gd name="f428" fmla="*/ f341 f116 1"/>
                <a:gd name="f429" fmla="*/ f342 f117 1"/>
                <a:gd name="f430" fmla="*/ f343 f116 1"/>
                <a:gd name="f431" fmla="*/ f344 f117 1"/>
                <a:gd name="f432" fmla="*/ f345 f117 1"/>
                <a:gd name="f433" fmla="*/ f346 f116 1"/>
                <a:gd name="f434" fmla="*/ f347 f117 1"/>
                <a:gd name="f435" fmla="*/ f348 f116 1"/>
                <a:gd name="f436" fmla="*/ f349 f116 1"/>
                <a:gd name="f437" fmla="*/ f350 f117 1"/>
                <a:gd name="f438" fmla="*/ f351 f117 1"/>
                <a:gd name="f439" fmla="*/ f352 f116 1"/>
                <a:gd name="f440" fmla="*/ f353 f117 1"/>
                <a:gd name="f441" fmla="*/ f354 f116 1"/>
                <a:gd name="f442" fmla="*/ f355 f117 1"/>
                <a:gd name="f443" fmla="*/ f356 f117 1"/>
                <a:gd name="f444" fmla="*/ f357 f116 1"/>
                <a:gd name="f445" fmla="*/ f358 f117 1"/>
                <a:gd name="f446" fmla="*/ f359 f116 1"/>
                <a:gd name="f447" fmla="*/ f360 f116 1"/>
                <a:gd name="f448" fmla="*/ f361 f117 1"/>
                <a:gd name="f449" fmla="*/ f362 f116 1"/>
                <a:gd name="f450" fmla="*/ f363 f117 1"/>
                <a:gd name="f451" fmla="*/ f364 f117 1"/>
                <a:gd name="f452" fmla="*/ f365 f117 1"/>
                <a:gd name="f453" fmla="*/ f366 f116 1"/>
                <a:gd name="f454" fmla="*/ f367 f117 1"/>
                <a:gd name="f455" fmla="*/ f368 f116 1"/>
                <a:gd name="f456" fmla="*/ f369 f117 1"/>
                <a:gd name="f457" fmla="*/ f370 f116 1"/>
                <a:gd name="f458" fmla="*/ f371 f117 1"/>
                <a:gd name="f459" fmla="*/ f372 f116 1"/>
                <a:gd name="f460" fmla="*/ f373 f117 1"/>
                <a:gd name="f461" fmla="*/ f374 f116 1"/>
                <a:gd name="f462" fmla="*/ f375 f117 1"/>
                <a:gd name="f463" fmla="*/ f376 f117 1"/>
                <a:gd name="f464" fmla="*/ f377 f116 1"/>
                <a:gd name="f465" fmla="*/ f378 f117 1"/>
                <a:gd name="f466" fmla="*/ f379 f116 1"/>
                <a:gd name="f467" fmla="*/ f380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0">
                  <a:pos x="f385" y="f386"/>
                </a:cxn>
                <a:cxn ang="f210">
                  <a:pos x="f385" y="f387"/>
                </a:cxn>
                <a:cxn ang="f210">
                  <a:pos x="f388" y="f389"/>
                </a:cxn>
                <a:cxn ang="f210">
                  <a:pos x="f390" y="f391"/>
                </a:cxn>
                <a:cxn ang="f210">
                  <a:pos x="f392" y="f393"/>
                </a:cxn>
                <a:cxn ang="f210">
                  <a:pos x="f394" y="f395"/>
                </a:cxn>
                <a:cxn ang="f210">
                  <a:pos x="f396" y="f397"/>
                </a:cxn>
                <a:cxn ang="f210">
                  <a:pos x="f398" y="f395"/>
                </a:cxn>
                <a:cxn ang="f210">
                  <a:pos x="f399" y="f400"/>
                </a:cxn>
                <a:cxn ang="f210">
                  <a:pos x="f401" y="f402"/>
                </a:cxn>
                <a:cxn ang="f210">
                  <a:pos x="f403" y="f404"/>
                </a:cxn>
                <a:cxn ang="f210">
                  <a:pos x="f405" y="f389"/>
                </a:cxn>
                <a:cxn ang="f210">
                  <a:pos x="f406" y="f407"/>
                </a:cxn>
                <a:cxn ang="f210">
                  <a:pos x="f408" y="f409"/>
                </a:cxn>
                <a:cxn ang="f210">
                  <a:pos x="f410" y="f411"/>
                </a:cxn>
                <a:cxn ang="f210">
                  <a:pos x="f412" y="f413"/>
                </a:cxn>
                <a:cxn ang="f210">
                  <a:pos x="f414" y="f404"/>
                </a:cxn>
                <a:cxn ang="f210">
                  <a:pos x="f415" y="f402"/>
                </a:cxn>
                <a:cxn ang="f210">
                  <a:pos x="f415" y="f416"/>
                </a:cxn>
                <a:cxn ang="f210">
                  <a:pos x="f417" y="f418"/>
                </a:cxn>
                <a:cxn ang="f210">
                  <a:pos x="f419" y="f420"/>
                </a:cxn>
                <a:cxn ang="f210">
                  <a:pos x="f419" y="f386"/>
                </a:cxn>
                <a:cxn ang="f210">
                  <a:pos x="f421" y="f422"/>
                </a:cxn>
                <a:cxn ang="f210">
                  <a:pos x="f423" y="f424"/>
                </a:cxn>
                <a:cxn ang="f210">
                  <a:pos x="f425" y="f426"/>
                </a:cxn>
                <a:cxn ang="f210">
                  <a:pos x="f412" y="f427"/>
                </a:cxn>
                <a:cxn ang="f210">
                  <a:pos x="f428" y="f429"/>
                </a:cxn>
                <a:cxn ang="f210">
                  <a:pos x="f428" y="f429"/>
                </a:cxn>
                <a:cxn ang="f210">
                  <a:pos x="f430" y="f431"/>
                </a:cxn>
                <a:cxn ang="f210">
                  <a:pos x="f399" y="f432"/>
                </a:cxn>
                <a:cxn ang="f210">
                  <a:pos x="f433" y="f434"/>
                </a:cxn>
                <a:cxn ang="f210">
                  <a:pos x="f435" y="f432"/>
                </a:cxn>
                <a:cxn ang="f210">
                  <a:pos x="f436" y="f437"/>
                </a:cxn>
                <a:cxn ang="f210">
                  <a:pos x="f394" y="f438"/>
                </a:cxn>
                <a:cxn ang="f210">
                  <a:pos x="f439" y="f440"/>
                </a:cxn>
                <a:cxn ang="f210">
                  <a:pos x="f441" y="f442"/>
                </a:cxn>
                <a:cxn ang="f210">
                  <a:pos x="f390" y="f443"/>
                </a:cxn>
                <a:cxn ang="f210">
                  <a:pos x="f444" y="f445"/>
                </a:cxn>
                <a:cxn ang="f210">
                  <a:pos x="f388" y="f443"/>
                </a:cxn>
                <a:cxn ang="f210">
                  <a:pos x="f446" y="f445"/>
                </a:cxn>
                <a:cxn ang="f210">
                  <a:pos x="f447" y="f448"/>
                </a:cxn>
                <a:cxn ang="f210">
                  <a:pos x="f449" y="f450"/>
                </a:cxn>
                <a:cxn ang="f210">
                  <a:pos x="f449" y="f451"/>
                </a:cxn>
                <a:cxn ang="f210">
                  <a:pos x="f449" y="f452"/>
                </a:cxn>
                <a:cxn ang="f210">
                  <a:pos x="f453" y="f454"/>
                </a:cxn>
                <a:cxn ang="f210">
                  <a:pos x="f455" y="f456"/>
                </a:cxn>
                <a:cxn ang="f210">
                  <a:pos x="f457" y="f458"/>
                </a:cxn>
                <a:cxn ang="f210">
                  <a:pos x="f459" y="f460"/>
                </a:cxn>
                <a:cxn ang="f210">
                  <a:pos x="f461" y="f462"/>
                </a:cxn>
                <a:cxn ang="f210">
                  <a:pos x="f449" y="f463"/>
                </a:cxn>
                <a:cxn ang="f210">
                  <a:pos x="f464" y="f465"/>
                </a:cxn>
                <a:cxn ang="f210">
                  <a:pos x="f466" y="f467"/>
                </a:cxn>
                <a:cxn ang="f210">
                  <a:pos x="f385" y="f386"/>
                </a:cxn>
              </a:cxnLst>
              <a:rect l="f381" t="f384" r="f382" b="f383"/>
              <a:pathLst>
                <a:path w="114" h="127">
                  <a:moveTo>
                    <a:pt x="f8" y="f9"/>
                  </a:moveTo>
                  <a:cubicBezTo>
                    <a:pt x="f8" y="f9"/>
                    <a:pt x="f8" y="f10"/>
                    <a:pt x="f8" y="f10"/>
                  </a:cubicBezTo>
                  <a:cubicBezTo>
                    <a:pt x="f11" y="f12"/>
                    <a:pt x="f11" y="f13"/>
                    <a:pt x="f14" y="f13"/>
                  </a:cubicBezTo>
                  <a:cubicBezTo>
                    <a:pt x="f15" y="f16"/>
                    <a:pt x="f17" y="f18"/>
                    <a:pt x="f19" y="f12"/>
                  </a:cubicBezTo>
                  <a:cubicBezTo>
                    <a:pt x="f19" y="f9"/>
                    <a:pt x="f20" y="f21"/>
                    <a:pt x="f20" y="f22"/>
                  </a:cubicBezTo>
                  <a:cubicBezTo>
                    <a:pt x="f23" y="f10"/>
                    <a:pt x="f24" y="f16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35" y="f36"/>
                    <a:pt x="f37" y="f13"/>
                    <a:pt x="f38" y="f39"/>
                  </a:cubicBezTo>
                  <a:cubicBezTo>
                    <a:pt x="f40" y="f18"/>
                    <a:pt x="f41" y="f16"/>
                    <a:pt x="f42" y="f43"/>
                  </a:cubicBezTo>
                  <a:cubicBezTo>
                    <a:pt x="f44" y="f45"/>
                    <a:pt x="f46" y="f47"/>
                    <a:pt x="f48" y="f6"/>
                  </a:cubicBezTo>
                  <a:cubicBezTo>
                    <a:pt x="f49" y="f50"/>
                    <a:pt x="f51" y="f52"/>
                    <a:pt x="f51" y="f13"/>
                  </a:cubicBezTo>
                  <a:cubicBezTo>
                    <a:pt x="f53" y="f45"/>
                    <a:pt x="f54" y="f28"/>
                    <a:pt x="f55" y="f56"/>
                  </a:cubicBezTo>
                  <a:cubicBezTo>
                    <a:pt x="f57" y="f58"/>
                    <a:pt x="f59" y="f7"/>
                    <a:pt x="f60" y="f61"/>
                  </a:cubicBezTo>
                  <a:cubicBezTo>
                    <a:pt x="f62" y="f58"/>
                    <a:pt x="f63" y="f30"/>
                    <a:pt x="f63" y="f64"/>
                  </a:cubicBezTo>
                  <a:cubicBezTo>
                    <a:pt x="f63" y="f47"/>
                    <a:pt x="f63" y="f26"/>
                    <a:pt x="f65" y="f50"/>
                  </a:cubicBezTo>
                  <a:cubicBezTo>
                    <a:pt x="f66" y="f47"/>
                    <a:pt x="f67" y="f30"/>
                    <a:pt x="f68" y="f6"/>
                  </a:cubicBezTo>
                  <a:cubicBezTo>
                    <a:pt x="f69" y="f50"/>
                    <a:pt x="f69" y="f45"/>
                    <a:pt x="f69" y="f43"/>
                  </a:cubicBezTo>
                  <a:cubicBezTo>
                    <a:pt x="f69" y="f70"/>
                    <a:pt x="f69" y="f13"/>
                    <a:pt x="f69" y="f71"/>
                  </a:cubicBezTo>
                  <a:cubicBezTo>
                    <a:pt x="f72" y="f13"/>
                    <a:pt x="f72" y="f16"/>
                    <a:pt x="f73" y="f70"/>
                  </a:cubicBezTo>
                  <a:cubicBezTo>
                    <a:pt x="f74" y="f45"/>
                    <a:pt x="f75" y="f45"/>
                    <a:pt x="f5" y="f16"/>
                  </a:cubicBezTo>
                  <a:cubicBezTo>
                    <a:pt x="f75" y="f18"/>
                    <a:pt x="f5" y="f76"/>
                    <a:pt x="f5" y="f9"/>
                  </a:cubicBezTo>
                  <a:cubicBezTo>
                    <a:pt x="f5" y="f77"/>
                    <a:pt x="f78" y="f79"/>
                    <a:pt x="f78" y="f80"/>
                  </a:cubicBezTo>
                  <a:cubicBezTo>
                    <a:pt x="f74" y="f22"/>
                    <a:pt x="f81" y="f82"/>
                    <a:pt x="f83" y="f84"/>
                  </a:cubicBezTo>
                  <a:cubicBezTo>
                    <a:pt x="f72" y="f17"/>
                    <a:pt x="f72" y="f25"/>
                    <a:pt x="f85" y="f86"/>
                  </a:cubicBezTo>
                  <a:cubicBezTo>
                    <a:pt x="f62" y="f87"/>
                    <a:pt x="f62" y="f88"/>
                    <a:pt x="f65" y="f33"/>
                  </a:cubicBezTo>
                  <a:cubicBezTo>
                    <a:pt x="f60" y="f89"/>
                    <a:pt x="f90" y="f38"/>
                    <a:pt x="f91" y="f41"/>
                  </a:cubicBezTo>
                  <a:cubicBezTo>
                    <a:pt x="f91" y="f41"/>
                    <a:pt x="f91" y="f41"/>
                    <a:pt x="f91" y="f41"/>
                  </a:cubicBezTo>
                  <a:cubicBezTo>
                    <a:pt x="f92" y="f44"/>
                    <a:pt x="f54" y="f93"/>
                    <a:pt x="f49" y="f94"/>
                  </a:cubicBezTo>
                  <a:cubicBezTo>
                    <a:pt x="f95" y="f46"/>
                    <a:pt x="f41" y="f94"/>
                    <a:pt x="f38" y="f53"/>
                  </a:cubicBezTo>
                  <a:cubicBezTo>
                    <a:pt x="f37" y="f96"/>
                    <a:pt x="f37" y="f97"/>
                    <a:pt x="f89" y="f97"/>
                  </a:cubicBezTo>
                  <a:cubicBezTo>
                    <a:pt x="f32" y="f97"/>
                    <a:pt x="f32" y="f96"/>
                    <a:pt x="f88" y="f53"/>
                  </a:cubicBezTo>
                  <a:cubicBezTo>
                    <a:pt x="f31" y="f51"/>
                    <a:pt x="f86" y="f98"/>
                    <a:pt x="f29" y="f95"/>
                  </a:cubicBezTo>
                  <a:cubicBezTo>
                    <a:pt x="f29" y="f44"/>
                    <a:pt x="f29" y="f42"/>
                    <a:pt x="f25" y="f42"/>
                  </a:cubicBezTo>
                  <a:cubicBezTo>
                    <a:pt x="f99" y="f42"/>
                    <a:pt x="f100" y="f101"/>
                    <a:pt x="f24" y="f44"/>
                  </a:cubicBezTo>
                  <a:cubicBezTo>
                    <a:pt x="f102" y="f93"/>
                    <a:pt x="f102" y="f98"/>
                    <a:pt x="f102" y="f51"/>
                  </a:cubicBezTo>
                  <a:cubicBezTo>
                    <a:pt x="f23" y="f103"/>
                    <a:pt x="f23" y="f97"/>
                    <a:pt x="f19" y="f92"/>
                  </a:cubicBezTo>
                  <a:cubicBezTo>
                    <a:pt x="f17" y="f59"/>
                    <a:pt x="f17" y="f60"/>
                    <a:pt x="f15" y="f90"/>
                  </a:cubicBezTo>
                  <a:cubicBezTo>
                    <a:pt x="f14" y="f90"/>
                    <a:pt x="f14" y="f59"/>
                    <a:pt x="f14" y="f92"/>
                  </a:cubicBezTo>
                  <a:cubicBezTo>
                    <a:pt x="f104" y="f57"/>
                    <a:pt x="f104" y="f105"/>
                    <a:pt x="f11" y="f90"/>
                  </a:cubicBezTo>
                  <a:cubicBezTo>
                    <a:pt x="f106" y="f105"/>
                    <a:pt x="f107" y="f65"/>
                    <a:pt x="f79" y="f63"/>
                  </a:cubicBezTo>
                  <a:cubicBezTo>
                    <a:pt x="f10" y="f63"/>
                    <a:pt x="f10" y="f62"/>
                    <a:pt x="f10" y="f66"/>
                  </a:cubicBezTo>
                  <a:cubicBezTo>
                    <a:pt x="f10" y="f108"/>
                    <a:pt x="f10" y="f109"/>
                    <a:pt x="f10" y="f69"/>
                  </a:cubicBezTo>
                  <a:cubicBezTo>
                    <a:pt x="f10" y="f72"/>
                    <a:pt x="f10" y="f69"/>
                    <a:pt x="f10" y="f72"/>
                  </a:cubicBezTo>
                  <a:cubicBezTo>
                    <a:pt x="f39" y="f83"/>
                    <a:pt x="f9" y="f78"/>
                    <a:pt x="f71" y="f5"/>
                  </a:cubicBezTo>
                  <a:cubicBezTo>
                    <a:pt x="f13" y="f5"/>
                    <a:pt x="f13" y="f74"/>
                    <a:pt x="f70" y="f73"/>
                  </a:cubicBezTo>
                  <a:cubicBezTo>
                    <a:pt x="f43" y="f109"/>
                    <a:pt x="f6" y="f110"/>
                    <a:pt x="f50" y="f60"/>
                  </a:cubicBezTo>
                  <a:cubicBezTo>
                    <a:pt x="f6" y="f55"/>
                    <a:pt x="f6" y="f103"/>
                    <a:pt x="f36" y="f48"/>
                  </a:cubicBezTo>
                  <a:cubicBezTo>
                    <a:pt x="f70" y="f101"/>
                    <a:pt x="f13" y="f35"/>
                    <a:pt x="f76" y="f87"/>
                  </a:cubicBezTo>
                  <a:cubicBezTo>
                    <a:pt x="f39" y="f87"/>
                    <a:pt x="f39" y="f29"/>
                    <a:pt x="f10" y="f29"/>
                  </a:cubicBezTo>
                  <a:cubicBezTo>
                    <a:pt x="f111" y="f27"/>
                    <a:pt x="f112" y="f20"/>
                    <a:pt x="f111" y="f113"/>
                  </a:cubicBezTo>
                  <a:cubicBezTo>
                    <a:pt x="f111" y="f14"/>
                    <a:pt x="f22" y="f104"/>
                    <a:pt x="f114" y="f8"/>
                  </a:cubicBezTo>
                  <a:cubicBezTo>
                    <a:pt x="f114" y="f114"/>
                    <a:pt x="f106" y="f21"/>
                    <a:pt x="f8" y="f9"/>
                  </a:cubicBezTo>
                  <a:close/>
                </a:path>
              </a:pathLst>
            </a:custGeom>
            <a:solidFill>
              <a:srgbClr val="EFE31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6" name="Freeform 990">
              <a:extLst>
                <a:ext uri="{FF2B5EF4-FFF2-40B4-BE49-F238E27FC236}">
                  <a16:creationId xmlns:a16="http://schemas.microsoft.com/office/drawing/2014/main" id="{775CAE2F-6290-0EDA-4716-5B88D5EDC71E}"/>
                </a:ext>
              </a:extLst>
            </p:cNvPr>
            <p:cNvSpPr/>
            <p:nvPr/>
          </p:nvSpPr>
          <p:spPr>
            <a:xfrm>
              <a:off x="8278813" y="2503490"/>
              <a:ext cx="298451" cy="3587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6"/>
                <a:gd name="f7" fmla="val 152"/>
                <a:gd name="f8" fmla="val 63"/>
                <a:gd name="f9" fmla="val 52"/>
                <a:gd name="f10" fmla="val 66"/>
                <a:gd name="f11" fmla="val 55"/>
                <a:gd name="f12" fmla="val 67"/>
                <a:gd name="f13" fmla="val 60"/>
                <a:gd name="f14" fmla="val 71"/>
                <a:gd name="f15" fmla="val 61"/>
                <a:gd name="f16" fmla="val 74"/>
                <a:gd name="f17" fmla="val 70"/>
                <a:gd name="f18" fmla="val 57"/>
                <a:gd name="f19" fmla="val 72"/>
                <a:gd name="f20" fmla="val 76"/>
                <a:gd name="f21" fmla="val 59"/>
                <a:gd name="f22" fmla="val 81"/>
                <a:gd name="f23" fmla="val 84"/>
                <a:gd name="f24" fmla="val 68"/>
                <a:gd name="f25" fmla="val 93"/>
                <a:gd name="f26" fmla="val 80"/>
                <a:gd name="f27" fmla="val 102"/>
                <a:gd name="f28" fmla="val 114"/>
                <a:gd name="f29" fmla="val 119"/>
                <a:gd name="f30" fmla="val 106"/>
                <a:gd name="f31" fmla="val 113"/>
                <a:gd name="f32" fmla="val 108"/>
                <a:gd name="f33" fmla="val 111"/>
                <a:gd name="f34" fmla="val 110"/>
                <a:gd name="f35" fmla="val 115"/>
                <a:gd name="f36" fmla="val 118"/>
                <a:gd name="f37" fmla="val 112"/>
                <a:gd name="f38" fmla="val 121"/>
                <a:gd name="f39" fmla="val 125"/>
                <a:gd name="f40" fmla="val 117"/>
                <a:gd name="f41" fmla="val 128"/>
                <a:gd name="f42" fmla="val 116"/>
                <a:gd name="f43" fmla="val 133"/>
                <a:gd name="f44" fmla="val 137"/>
                <a:gd name="f45" fmla="val 140"/>
                <a:gd name="f46" fmla="val 143"/>
                <a:gd name="f47" fmla="val 122"/>
                <a:gd name="f48" fmla="val 123"/>
                <a:gd name="f49" fmla="val 144"/>
                <a:gd name="f50" fmla="val 145"/>
                <a:gd name="f51" fmla="val 124"/>
                <a:gd name="f52" fmla="val 146"/>
                <a:gd name="f53" fmla="val 148"/>
                <a:gd name="f54" fmla="val 150"/>
                <a:gd name="f55" fmla="val 147"/>
                <a:gd name="f56" fmla="val 105"/>
                <a:gd name="f57" fmla="val 134"/>
                <a:gd name="f58" fmla="val 101"/>
                <a:gd name="f59" fmla="val 132"/>
                <a:gd name="f60" fmla="val 99"/>
                <a:gd name="f61" fmla="val 129"/>
                <a:gd name="f62" fmla="val 96"/>
                <a:gd name="f63" fmla="val 127"/>
                <a:gd name="f64" fmla="val 94"/>
                <a:gd name="f65" fmla="val 90"/>
                <a:gd name="f66" fmla="val 85"/>
                <a:gd name="f67" fmla="val 79"/>
                <a:gd name="f68" fmla="val 120"/>
                <a:gd name="f69" fmla="val 87"/>
                <a:gd name="f70" fmla="val 97"/>
                <a:gd name="f71" fmla="val 95"/>
                <a:gd name="f72" fmla="val 91"/>
                <a:gd name="f73" fmla="val 83"/>
                <a:gd name="f74" fmla="val 77"/>
                <a:gd name="f75" fmla="val 64"/>
                <a:gd name="f76" fmla="val 54"/>
                <a:gd name="f77" fmla="val 49"/>
                <a:gd name="f78" fmla="val 47"/>
                <a:gd name="f79" fmla="val 44"/>
                <a:gd name="f80" fmla="val 41"/>
                <a:gd name="f81" fmla="val 38"/>
                <a:gd name="f82" fmla="val 37"/>
                <a:gd name="f83" fmla="val 36"/>
                <a:gd name="f84" fmla="val 35"/>
                <a:gd name="f85" fmla="val 65"/>
                <a:gd name="f86" fmla="val 75"/>
                <a:gd name="f87" fmla="val 48"/>
                <a:gd name="f88" fmla="val 78"/>
                <a:gd name="f89" fmla="val 46"/>
                <a:gd name="f90" fmla="val 89"/>
                <a:gd name="f91" fmla="val 45"/>
                <a:gd name="f92" fmla="val 50"/>
                <a:gd name="f93" fmla="val 98"/>
                <a:gd name="f94" fmla="val 100"/>
                <a:gd name="f95" fmla="val 104"/>
                <a:gd name="f96" fmla="val 107"/>
                <a:gd name="f97" fmla="val 56"/>
                <a:gd name="f98" fmla="val 62"/>
                <a:gd name="f99" fmla="val 58"/>
                <a:gd name="f100" fmla="val 51"/>
                <a:gd name="f101" fmla="val 43"/>
                <a:gd name="f102" fmla="val 40"/>
                <a:gd name="f103" fmla="val 32"/>
                <a:gd name="f104" fmla="val 27"/>
                <a:gd name="f105" fmla="val 92"/>
                <a:gd name="f106" fmla="val 26"/>
                <a:gd name="f107" fmla="val 23"/>
                <a:gd name="f108" fmla="val 20"/>
                <a:gd name="f109" fmla="val 19"/>
                <a:gd name="f110" fmla="val 21"/>
                <a:gd name="f111" fmla="val 18"/>
                <a:gd name="f112" fmla="val 16"/>
                <a:gd name="f113" fmla="val 14"/>
                <a:gd name="f114" fmla="val 15"/>
                <a:gd name="f115" fmla="val 10"/>
                <a:gd name="f116" fmla="val 88"/>
                <a:gd name="f117" fmla="val 9"/>
                <a:gd name="f118" fmla="val 8"/>
                <a:gd name="f119" fmla="val 6"/>
                <a:gd name="f120" fmla="val 2"/>
                <a:gd name="f121" fmla="val 1"/>
                <a:gd name="f122" fmla="val 34"/>
                <a:gd name="f123" fmla="val 31"/>
                <a:gd name="f124" fmla="val 24"/>
                <a:gd name="f125" fmla="val 13"/>
                <a:gd name="f126" fmla="val 5"/>
                <a:gd name="f127" fmla="val 3"/>
                <a:gd name="f128" fmla="val 17"/>
                <a:gd name="f129" fmla="val 25"/>
                <a:gd name="f130" fmla="val 30"/>
                <a:gd name="f131" fmla="val 29"/>
                <a:gd name="f132" fmla="val 42"/>
                <a:gd name="f133" fmla="val 28"/>
                <a:gd name="f134" fmla="val 33"/>
                <a:gd name="f135" fmla="val 53"/>
                <a:gd name="f136" fmla="+- 0 0 -90"/>
                <a:gd name="f137" fmla="*/ f3 1 126"/>
                <a:gd name="f138" fmla="*/ f4 1 152"/>
                <a:gd name="f139" fmla="val f5"/>
                <a:gd name="f140" fmla="val f6"/>
                <a:gd name="f141" fmla="val f7"/>
                <a:gd name="f142" fmla="*/ f136 f0 1"/>
                <a:gd name="f143" fmla="+- f141 0 f139"/>
                <a:gd name="f144" fmla="+- f140 0 f139"/>
                <a:gd name="f145" fmla="*/ f142 1 f2"/>
                <a:gd name="f146" fmla="*/ f144 1 126"/>
                <a:gd name="f147" fmla="*/ f143 1 152"/>
                <a:gd name="f148" fmla="*/ 63 f144 1"/>
                <a:gd name="f149" fmla="*/ 52 f143 1"/>
                <a:gd name="f150" fmla="*/ 71 f144 1"/>
                <a:gd name="f151" fmla="*/ 61 f143 1"/>
                <a:gd name="f152" fmla="*/ 72 f144 1"/>
                <a:gd name="f153" fmla="*/ 55 f143 1"/>
                <a:gd name="f154" fmla="*/ 84 f144 1"/>
                <a:gd name="f155" fmla="*/ 68 f143 1"/>
                <a:gd name="f156" fmla="*/ 114 f144 1"/>
                <a:gd name="f157" fmla="*/ 102 f143 1"/>
                <a:gd name="f158" fmla="*/ 111 f144 1"/>
                <a:gd name="f159" fmla="*/ 111 f143 1"/>
                <a:gd name="f160" fmla="*/ 112 f144 1"/>
                <a:gd name="f161" fmla="*/ 121 f143 1"/>
                <a:gd name="f162" fmla="*/ 116 f144 1"/>
                <a:gd name="f163" fmla="*/ 133 f143 1"/>
                <a:gd name="f164" fmla="*/ 121 f144 1"/>
                <a:gd name="f165" fmla="*/ 143 f143 1"/>
                <a:gd name="f166" fmla="*/ 123 f144 1"/>
                <a:gd name="f167" fmla="*/ 145 f143 1"/>
                <a:gd name="f168" fmla="*/ 124 f144 1"/>
                <a:gd name="f169" fmla="*/ 150 f143 1"/>
                <a:gd name="f170" fmla="*/ 119 f144 1"/>
                <a:gd name="f171" fmla="*/ 148 f143 1"/>
                <a:gd name="f172" fmla="*/ 117 f144 1"/>
                <a:gd name="f173" fmla="*/ 146 f143 1"/>
                <a:gd name="f174" fmla="*/ 108 f144 1"/>
                <a:gd name="f175" fmla="*/ 137 f143 1"/>
                <a:gd name="f176" fmla="*/ 99 f144 1"/>
                <a:gd name="f177" fmla="*/ 129 f143 1"/>
                <a:gd name="f178" fmla="*/ 90 f144 1"/>
                <a:gd name="f179" fmla="*/ 126 f143 1"/>
                <a:gd name="f180" fmla="*/ 79 f144 1"/>
                <a:gd name="f181" fmla="*/ 120 f143 1"/>
                <a:gd name="f182" fmla="*/ 87 f144 1"/>
                <a:gd name="f183" fmla="*/ 119 f143 1"/>
                <a:gd name="f184" fmla="*/ 106 f143 1"/>
                <a:gd name="f185" fmla="*/ 83 f144 1"/>
                <a:gd name="f186" fmla="*/ 81 f143 1"/>
                <a:gd name="f187" fmla="*/ 64 f144 1"/>
                <a:gd name="f188" fmla="*/ 49 f144 1"/>
                <a:gd name="f189" fmla="*/ 66 f143 1"/>
                <a:gd name="f190" fmla="*/ 41 f144 1"/>
                <a:gd name="f191" fmla="*/ 36 f144 1"/>
                <a:gd name="f192" fmla="*/ 63 f143 1"/>
                <a:gd name="f193" fmla="*/ 38 f144 1"/>
                <a:gd name="f194" fmla="*/ 67 f143 1"/>
                <a:gd name="f195" fmla="*/ 47 f144 1"/>
                <a:gd name="f196" fmla="*/ 75 f143 1"/>
                <a:gd name="f197" fmla="*/ 84 f143 1"/>
                <a:gd name="f198" fmla="*/ 97 f143 1"/>
                <a:gd name="f199" fmla="*/ 50 f144 1"/>
                <a:gd name="f200" fmla="*/ 52 f144 1"/>
                <a:gd name="f201" fmla="*/ 107 f143 1"/>
                <a:gd name="f202" fmla="*/ 60 f144 1"/>
                <a:gd name="f203" fmla="*/ 113 f143 1"/>
                <a:gd name="f204" fmla="*/ 58 f144 1"/>
                <a:gd name="f205" fmla="*/ 118 f143 1"/>
                <a:gd name="f206" fmla="*/ 46 f144 1"/>
                <a:gd name="f207" fmla="*/ 125 f143 1"/>
                <a:gd name="f208" fmla="*/ 43 f144 1"/>
                <a:gd name="f209" fmla="*/ 122 f143 1"/>
                <a:gd name="f210" fmla="*/ 27 f144 1"/>
                <a:gd name="f211" fmla="*/ 92 f143 1"/>
                <a:gd name="f212" fmla="*/ 20 f144 1"/>
                <a:gd name="f213" fmla="*/ 79 f143 1"/>
                <a:gd name="f214" fmla="*/ 21 f144 1"/>
                <a:gd name="f215" fmla="*/ 14 f144 1"/>
                <a:gd name="f216" fmla="*/ 96 f143 1"/>
                <a:gd name="f217" fmla="*/ 10 f144 1"/>
                <a:gd name="f218" fmla="*/ 88 f143 1"/>
                <a:gd name="f219" fmla="*/ 9 f144 1"/>
                <a:gd name="f220" fmla="*/ 83 f143 1"/>
                <a:gd name="f221" fmla="*/ 2 f144 1"/>
                <a:gd name="f222" fmla="*/ 50 f143 1"/>
                <a:gd name="f223" fmla="*/ 1 f144 1"/>
                <a:gd name="f224" fmla="*/ 35 f143 1"/>
                <a:gd name="f225" fmla="*/ 31 f143 1"/>
                <a:gd name="f226" fmla="*/ 13 f144 1"/>
                <a:gd name="f227" fmla="*/ 6 f143 1"/>
                <a:gd name="f228" fmla="*/ 17 f144 1"/>
                <a:gd name="f229" fmla="*/ 2 f143 1"/>
                <a:gd name="f230" fmla="*/ 23 f144 1"/>
                <a:gd name="f231" fmla="*/ 10 f143 1"/>
                <a:gd name="f232" fmla="*/ 19 f144 1"/>
                <a:gd name="f233" fmla="*/ 30 f143 1"/>
                <a:gd name="f234" fmla="*/ 51 f143 1"/>
                <a:gd name="f235" fmla="*/ 31 f144 1"/>
                <a:gd name="f236" fmla="*/ 43 f143 1"/>
                <a:gd name="f237" fmla="*/ 40 f144 1"/>
                <a:gd name="f238" fmla="*/ 29 f143 1"/>
                <a:gd name="f239" fmla="*/ 28 f143 1"/>
                <a:gd name="f240" fmla="*/ 38 f143 1"/>
                <a:gd name="f241" fmla="*/ 44 f144 1"/>
                <a:gd name="f242" fmla="*/ 46 f143 1"/>
                <a:gd name="f243" fmla="*/ 54 f143 1"/>
                <a:gd name="f244" fmla="*/ 51 f144 1"/>
                <a:gd name="f245" fmla="*/ 48 f143 1"/>
                <a:gd name="f246" fmla="*/ 55 f144 1"/>
                <a:gd name="f247" fmla="*/ 53 f143 1"/>
                <a:gd name="f248" fmla="*/ 59 f144 1"/>
                <a:gd name="f249" fmla="*/ 49 f143 1"/>
                <a:gd name="f250" fmla="+- f145 0 f1"/>
                <a:gd name="f251" fmla="*/ f148 1 126"/>
                <a:gd name="f252" fmla="*/ f149 1 152"/>
                <a:gd name="f253" fmla="*/ f150 1 126"/>
                <a:gd name="f254" fmla="*/ f151 1 152"/>
                <a:gd name="f255" fmla="*/ f152 1 126"/>
                <a:gd name="f256" fmla="*/ f153 1 152"/>
                <a:gd name="f257" fmla="*/ f154 1 126"/>
                <a:gd name="f258" fmla="*/ f155 1 152"/>
                <a:gd name="f259" fmla="*/ f156 1 126"/>
                <a:gd name="f260" fmla="*/ f157 1 152"/>
                <a:gd name="f261" fmla="*/ f158 1 126"/>
                <a:gd name="f262" fmla="*/ f159 1 152"/>
                <a:gd name="f263" fmla="*/ f160 1 126"/>
                <a:gd name="f264" fmla="*/ f161 1 152"/>
                <a:gd name="f265" fmla="*/ f162 1 126"/>
                <a:gd name="f266" fmla="*/ f163 1 152"/>
                <a:gd name="f267" fmla="*/ f164 1 126"/>
                <a:gd name="f268" fmla="*/ f165 1 152"/>
                <a:gd name="f269" fmla="*/ f166 1 126"/>
                <a:gd name="f270" fmla="*/ f167 1 152"/>
                <a:gd name="f271" fmla="*/ f168 1 126"/>
                <a:gd name="f272" fmla="*/ f169 1 152"/>
                <a:gd name="f273" fmla="*/ f170 1 126"/>
                <a:gd name="f274" fmla="*/ f171 1 152"/>
                <a:gd name="f275" fmla="*/ f172 1 126"/>
                <a:gd name="f276" fmla="*/ f173 1 152"/>
                <a:gd name="f277" fmla="*/ f174 1 126"/>
                <a:gd name="f278" fmla="*/ f175 1 152"/>
                <a:gd name="f279" fmla="*/ f176 1 126"/>
                <a:gd name="f280" fmla="*/ f177 1 152"/>
                <a:gd name="f281" fmla="*/ f178 1 126"/>
                <a:gd name="f282" fmla="*/ f179 1 152"/>
                <a:gd name="f283" fmla="*/ f180 1 126"/>
                <a:gd name="f284" fmla="*/ f181 1 152"/>
                <a:gd name="f285" fmla="*/ f182 1 126"/>
                <a:gd name="f286" fmla="*/ f183 1 152"/>
                <a:gd name="f287" fmla="*/ f184 1 152"/>
                <a:gd name="f288" fmla="*/ f185 1 126"/>
                <a:gd name="f289" fmla="*/ f186 1 152"/>
                <a:gd name="f290" fmla="*/ f187 1 126"/>
                <a:gd name="f291" fmla="*/ f188 1 126"/>
                <a:gd name="f292" fmla="*/ f189 1 152"/>
                <a:gd name="f293" fmla="*/ f190 1 126"/>
                <a:gd name="f294" fmla="*/ f191 1 126"/>
                <a:gd name="f295" fmla="*/ f192 1 152"/>
                <a:gd name="f296" fmla="*/ f193 1 126"/>
                <a:gd name="f297" fmla="*/ f194 1 152"/>
                <a:gd name="f298" fmla="*/ f195 1 126"/>
                <a:gd name="f299" fmla="*/ f196 1 152"/>
                <a:gd name="f300" fmla="*/ f197 1 152"/>
                <a:gd name="f301" fmla="*/ f198 1 152"/>
                <a:gd name="f302" fmla="*/ f199 1 126"/>
                <a:gd name="f303" fmla="*/ f200 1 126"/>
                <a:gd name="f304" fmla="*/ f201 1 152"/>
                <a:gd name="f305" fmla="*/ f202 1 126"/>
                <a:gd name="f306" fmla="*/ f203 1 152"/>
                <a:gd name="f307" fmla="*/ f204 1 126"/>
                <a:gd name="f308" fmla="*/ f205 1 152"/>
                <a:gd name="f309" fmla="*/ f206 1 126"/>
                <a:gd name="f310" fmla="*/ f207 1 152"/>
                <a:gd name="f311" fmla="*/ f208 1 126"/>
                <a:gd name="f312" fmla="*/ f209 1 152"/>
                <a:gd name="f313" fmla="*/ f210 1 126"/>
                <a:gd name="f314" fmla="*/ f211 1 152"/>
                <a:gd name="f315" fmla="*/ f212 1 126"/>
                <a:gd name="f316" fmla="*/ f213 1 152"/>
                <a:gd name="f317" fmla="*/ f214 1 126"/>
                <a:gd name="f318" fmla="*/ f215 1 126"/>
                <a:gd name="f319" fmla="*/ f216 1 152"/>
                <a:gd name="f320" fmla="*/ f217 1 126"/>
                <a:gd name="f321" fmla="*/ f218 1 152"/>
                <a:gd name="f322" fmla="*/ f219 1 126"/>
                <a:gd name="f323" fmla="*/ f220 1 152"/>
                <a:gd name="f324" fmla="*/ f221 1 126"/>
                <a:gd name="f325" fmla="*/ f222 1 152"/>
                <a:gd name="f326" fmla="*/ f223 1 126"/>
                <a:gd name="f327" fmla="*/ f224 1 152"/>
                <a:gd name="f328" fmla="*/ f225 1 152"/>
                <a:gd name="f329" fmla="*/ f226 1 126"/>
                <a:gd name="f330" fmla="*/ f227 1 152"/>
                <a:gd name="f331" fmla="*/ f228 1 126"/>
                <a:gd name="f332" fmla="*/ f229 1 152"/>
                <a:gd name="f333" fmla="*/ f230 1 126"/>
                <a:gd name="f334" fmla="*/ f231 1 152"/>
                <a:gd name="f335" fmla="*/ f232 1 126"/>
                <a:gd name="f336" fmla="*/ f233 1 152"/>
                <a:gd name="f337" fmla="*/ f234 1 152"/>
                <a:gd name="f338" fmla="*/ f235 1 126"/>
                <a:gd name="f339" fmla="*/ f236 1 152"/>
                <a:gd name="f340" fmla="*/ f237 1 126"/>
                <a:gd name="f341" fmla="*/ f238 1 152"/>
                <a:gd name="f342" fmla="*/ f239 1 152"/>
                <a:gd name="f343" fmla="*/ f240 1 152"/>
                <a:gd name="f344" fmla="*/ f241 1 126"/>
                <a:gd name="f345" fmla="*/ f242 1 152"/>
                <a:gd name="f346" fmla="*/ f243 1 152"/>
                <a:gd name="f347" fmla="*/ f244 1 126"/>
                <a:gd name="f348" fmla="*/ f245 1 152"/>
                <a:gd name="f349" fmla="*/ f246 1 126"/>
                <a:gd name="f350" fmla="*/ f247 1 152"/>
                <a:gd name="f351" fmla="*/ f248 1 126"/>
                <a:gd name="f352" fmla="*/ f249 1 152"/>
                <a:gd name="f353" fmla="*/ 0 1 f146"/>
                <a:gd name="f354" fmla="*/ f140 1 f146"/>
                <a:gd name="f355" fmla="*/ 0 1 f147"/>
                <a:gd name="f356" fmla="*/ f141 1 f147"/>
                <a:gd name="f357" fmla="*/ f251 1 f146"/>
                <a:gd name="f358" fmla="*/ f252 1 f147"/>
                <a:gd name="f359" fmla="*/ f253 1 f146"/>
                <a:gd name="f360" fmla="*/ f254 1 f147"/>
                <a:gd name="f361" fmla="*/ f255 1 f146"/>
                <a:gd name="f362" fmla="*/ f256 1 f147"/>
                <a:gd name="f363" fmla="*/ f257 1 f146"/>
                <a:gd name="f364" fmla="*/ f258 1 f147"/>
                <a:gd name="f365" fmla="*/ f259 1 f146"/>
                <a:gd name="f366" fmla="*/ f260 1 f147"/>
                <a:gd name="f367" fmla="*/ f261 1 f146"/>
                <a:gd name="f368" fmla="*/ f262 1 f147"/>
                <a:gd name="f369" fmla="*/ f263 1 f146"/>
                <a:gd name="f370" fmla="*/ f264 1 f147"/>
                <a:gd name="f371" fmla="*/ f265 1 f146"/>
                <a:gd name="f372" fmla="*/ f266 1 f147"/>
                <a:gd name="f373" fmla="*/ f267 1 f146"/>
                <a:gd name="f374" fmla="*/ f268 1 f147"/>
                <a:gd name="f375" fmla="*/ f269 1 f146"/>
                <a:gd name="f376" fmla="*/ f270 1 f147"/>
                <a:gd name="f377" fmla="*/ f271 1 f146"/>
                <a:gd name="f378" fmla="*/ f272 1 f147"/>
                <a:gd name="f379" fmla="*/ f273 1 f146"/>
                <a:gd name="f380" fmla="*/ f274 1 f147"/>
                <a:gd name="f381" fmla="*/ f275 1 f146"/>
                <a:gd name="f382" fmla="*/ f276 1 f147"/>
                <a:gd name="f383" fmla="*/ f277 1 f146"/>
                <a:gd name="f384" fmla="*/ f278 1 f147"/>
                <a:gd name="f385" fmla="*/ f279 1 f146"/>
                <a:gd name="f386" fmla="*/ f280 1 f147"/>
                <a:gd name="f387" fmla="*/ f281 1 f146"/>
                <a:gd name="f388" fmla="*/ f282 1 f147"/>
                <a:gd name="f389" fmla="*/ f283 1 f146"/>
                <a:gd name="f390" fmla="*/ f284 1 f147"/>
                <a:gd name="f391" fmla="*/ f285 1 f146"/>
                <a:gd name="f392" fmla="*/ f286 1 f147"/>
                <a:gd name="f393" fmla="*/ f287 1 f147"/>
                <a:gd name="f394" fmla="*/ f288 1 f146"/>
                <a:gd name="f395" fmla="*/ f289 1 f147"/>
                <a:gd name="f396" fmla="*/ f290 1 f146"/>
                <a:gd name="f397" fmla="*/ f291 1 f146"/>
                <a:gd name="f398" fmla="*/ f292 1 f147"/>
                <a:gd name="f399" fmla="*/ f293 1 f146"/>
                <a:gd name="f400" fmla="*/ f294 1 f146"/>
                <a:gd name="f401" fmla="*/ f295 1 f147"/>
                <a:gd name="f402" fmla="*/ f296 1 f146"/>
                <a:gd name="f403" fmla="*/ f297 1 f147"/>
                <a:gd name="f404" fmla="*/ f298 1 f146"/>
                <a:gd name="f405" fmla="*/ f299 1 f147"/>
                <a:gd name="f406" fmla="*/ f300 1 f147"/>
                <a:gd name="f407" fmla="*/ f301 1 f147"/>
                <a:gd name="f408" fmla="*/ f302 1 f146"/>
                <a:gd name="f409" fmla="*/ f303 1 f146"/>
                <a:gd name="f410" fmla="*/ f304 1 f147"/>
                <a:gd name="f411" fmla="*/ f305 1 f146"/>
                <a:gd name="f412" fmla="*/ f306 1 f147"/>
                <a:gd name="f413" fmla="*/ f307 1 f146"/>
                <a:gd name="f414" fmla="*/ f308 1 f147"/>
                <a:gd name="f415" fmla="*/ f309 1 f146"/>
                <a:gd name="f416" fmla="*/ f310 1 f147"/>
                <a:gd name="f417" fmla="*/ f311 1 f146"/>
                <a:gd name="f418" fmla="*/ f312 1 f147"/>
                <a:gd name="f419" fmla="*/ f313 1 f146"/>
                <a:gd name="f420" fmla="*/ f314 1 f147"/>
                <a:gd name="f421" fmla="*/ f315 1 f146"/>
                <a:gd name="f422" fmla="*/ f316 1 f147"/>
                <a:gd name="f423" fmla="*/ f317 1 f146"/>
                <a:gd name="f424" fmla="*/ f318 1 f146"/>
                <a:gd name="f425" fmla="*/ f319 1 f147"/>
                <a:gd name="f426" fmla="*/ f320 1 f146"/>
                <a:gd name="f427" fmla="*/ f321 1 f147"/>
                <a:gd name="f428" fmla="*/ f322 1 f146"/>
                <a:gd name="f429" fmla="*/ f323 1 f147"/>
                <a:gd name="f430" fmla="*/ f324 1 f146"/>
                <a:gd name="f431" fmla="*/ f325 1 f147"/>
                <a:gd name="f432" fmla="*/ f326 1 f146"/>
                <a:gd name="f433" fmla="*/ f327 1 f147"/>
                <a:gd name="f434" fmla="*/ f328 1 f147"/>
                <a:gd name="f435" fmla="*/ f329 1 f146"/>
                <a:gd name="f436" fmla="*/ f330 1 f147"/>
                <a:gd name="f437" fmla="*/ f331 1 f146"/>
                <a:gd name="f438" fmla="*/ f332 1 f147"/>
                <a:gd name="f439" fmla="*/ f333 1 f146"/>
                <a:gd name="f440" fmla="*/ f334 1 f147"/>
                <a:gd name="f441" fmla="*/ f335 1 f146"/>
                <a:gd name="f442" fmla="*/ f336 1 f147"/>
                <a:gd name="f443" fmla="*/ f337 1 f147"/>
                <a:gd name="f444" fmla="*/ f338 1 f146"/>
                <a:gd name="f445" fmla="*/ f339 1 f147"/>
                <a:gd name="f446" fmla="*/ f340 1 f146"/>
                <a:gd name="f447" fmla="*/ f341 1 f147"/>
                <a:gd name="f448" fmla="*/ f342 1 f147"/>
                <a:gd name="f449" fmla="*/ f343 1 f147"/>
                <a:gd name="f450" fmla="*/ f344 1 f146"/>
                <a:gd name="f451" fmla="*/ f345 1 f147"/>
                <a:gd name="f452" fmla="*/ f346 1 f147"/>
                <a:gd name="f453" fmla="*/ f347 1 f146"/>
                <a:gd name="f454" fmla="*/ f348 1 f147"/>
                <a:gd name="f455" fmla="*/ f349 1 f146"/>
                <a:gd name="f456" fmla="*/ f350 1 f147"/>
                <a:gd name="f457" fmla="*/ f351 1 f146"/>
                <a:gd name="f458" fmla="*/ f352 1 f147"/>
                <a:gd name="f459" fmla="*/ f353 f137 1"/>
                <a:gd name="f460" fmla="*/ f354 f137 1"/>
                <a:gd name="f461" fmla="*/ f356 f138 1"/>
                <a:gd name="f462" fmla="*/ f355 f138 1"/>
                <a:gd name="f463" fmla="*/ f357 f137 1"/>
                <a:gd name="f464" fmla="*/ f358 f138 1"/>
                <a:gd name="f465" fmla="*/ f359 f137 1"/>
                <a:gd name="f466" fmla="*/ f360 f138 1"/>
                <a:gd name="f467" fmla="*/ f361 f137 1"/>
                <a:gd name="f468" fmla="*/ f362 f138 1"/>
                <a:gd name="f469" fmla="*/ f363 f137 1"/>
                <a:gd name="f470" fmla="*/ f364 f138 1"/>
                <a:gd name="f471" fmla="*/ f365 f137 1"/>
                <a:gd name="f472" fmla="*/ f366 f138 1"/>
                <a:gd name="f473" fmla="*/ f367 f137 1"/>
                <a:gd name="f474" fmla="*/ f368 f138 1"/>
                <a:gd name="f475" fmla="*/ f369 f137 1"/>
                <a:gd name="f476" fmla="*/ f370 f138 1"/>
                <a:gd name="f477" fmla="*/ f371 f137 1"/>
                <a:gd name="f478" fmla="*/ f372 f138 1"/>
                <a:gd name="f479" fmla="*/ f373 f137 1"/>
                <a:gd name="f480" fmla="*/ f374 f138 1"/>
                <a:gd name="f481" fmla="*/ f375 f137 1"/>
                <a:gd name="f482" fmla="*/ f376 f138 1"/>
                <a:gd name="f483" fmla="*/ f377 f137 1"/>
                <a:gd name="f484" fmla="*/ f378 f138 1"/>
                <a:gd name="f485" fmla="*/ f379 f137 1"/>
                <a:gd name="f486" fmla="*/ f380 f138 1"/>
                <a:gd name="f487" fmla="*/ f381 f137 1"/>
                <a:gd name="f488" fmla="*/ f382 f138 1"/>
                <a:gd name="f489" fmla="*/ f383 f137 1"/>
                <a:gd name="f490" fmla="*/ f384 f138 1"/>
                <a:gd name="f491" fmla="*/ f385 f137 1"/>
                <a:gd name="f492" fmla="*/ f386 f138 1"/>
                <a:gd name="f493" fmla="*/ f387 f137 1"/>
                <a:gd name="f494" fmla="*/ f388 f138 1"/>
                <a:gd name="f495" fmla="*/ f389 f137 1"/>
                <a:gd name="f496" fmla="*/ f390 f138 1"/>
                <a:gd name="f497" fmla="*/ f391 f137 1"/>
                <a:gd name="f498" fmla="*/ f392 f138 1"/>
                <a:gd name="f499" fmla="*/ f393 f138 1"/>
                <a:gd name="f500" fmla="*/ f394 f137 1"/>
                <a:gd name="f501" fmla="*/ f395 f138 1"/>
                <a:gd name="f502" fmla="*/ f396 f137 1"/>
                <a:gd name="f503" fmla="*/ f397 f137 1"/>
                <a:gd name="f504" fmla="*/ f398 f138 1"/>
                <a:gd name="f505" fmla="*/ f399 f137 1"/>
                <a:gd name="f506" fmla="*/ f400 f137 1"/>
                <a:gd name="f507" fmla="*/ f401 f138 1"/>
                <a:gd name="f508" fmla="*/ f402 f137 1"/>
                <a:gd name="f509" fmla="*/ f403 f138 1"/>
                <a:gd name="f510" fmla="*/ f404 f137 1"/>
                <a:gd name="f511" fmla="*/ f405 f138 1"/>
                <a:gd name="f512" fmla="*/ f406 f138 1"/>
                <a:gd name="f513" fmla="*/ f407 f138 1"/>
                <a:gd name="f514" fmla="*/ f408 f137 1"/>
                <a:gd name="f515" fmla="*/ f409 f137 1"/>
                <a:gd name="f516" fmla="*/ f410 f138 1"/>
                <a:gd name="f517" fmla="*/ f411 f137 1"/>
                <a:gd name="f518" fmla="*/ f412 f138 1"/>
                <a:gd name="f519" fmla="*/ f413 f137 1"/>
                <a:gd name="f520" fmla="*/ f414 f138 1"/>
                <a:gd name="f521" fmla="*/ f415 f137 1"/>
                <a:gd name="f522" fmla="*/ f416 f138 1"/>
                <a:gd name="f523" fmla="*/ f417 f137 1"/>
                <a:gd name="f524" fmla="*/ f418 f138 1"/>
                <a:gd name="f525" fmla="*/ f419 f137 1"/>
                <a:gd name="f526" fmla="*/ f420 f138 1"/>
                <a:gd name="f527" fmla="*/ f421 f137 1"/>
                <a:gd name="f528" fmla="*/ f422 f138 1"/>
                <a:gd name="f529" fmla="*/ f423 f137 1"/>
                <a:gd name="f530" fmla="*/ f424 f137 1"/>
                <a:gd name="f531" fmla="*/ f425 f138 1"/>
                <a:gd name="f532" fmla="*/ f426 f137 1"/>
                <a:gd name="f533" fmla="*/ f427 f138 1"/>
                <a:gd name="f534" fmla="*/ f428 f137 1"/>
                <a:gd name="f535" fmla="*/ f429 f138 1"/>
                <a:gd name="f536" fmla="*/ f430 f137 1"/>
                <a:gd name="f537" fmla="*/ f431 f138 1"/>
                <a:gd name="f538" fmla="*/ f432 f137 1"/>
                <a:gd name="f539" fmla="*/ f433 f138 1"/>
                <a:gd name="f540" fmla="*/ f434 f138 1"/>
                <a:gd name="f541" fmla="*/ f435 f137 1"/>
                <a:gd name="f542" fmla="*/ f436 f138 1"/>
                <a:gd name="f543" fmla="*/ f437 f137 1"/>
                <a:gd name="f544" fmla="*/ f438 f138 1"/>
                <a:gd name="f545" fmla="*/ f439 f137 1"/>
                <a:gd name="f546" fmla="*/ f440 f138 1"/>
                <a:gd name="f547" fmla="*/ f441 f137 1"/>
                <a:gd name="f548" fmla="*/ f442 f138 1"/>
                <a:gd name="f549" fmla="*/ f443 f138 1"/>
                <a:gd name="f550" fmla="*/ f444 f137 1"/>
                <a:gd name="f551" fmla="*/ f445 f138 1"/>
                <a:gd name="f552" fmla="*/ f446 f137 1"/>
                <a:gd name="f553" fmla="*/ f447 f138 1"/>
                <a:gd name="f554" fmla="*/ f448 f138 1"/>
                <a:gd name="f555" fmla="*/ f449 f138 1"/>
                <a:gd name="f556" fmla="*/ f450 f137 1"/>
                <a:gd name="f557" fmla="*/ f451 f138 1"/>
                <a:gd name="f558" fmla="*/ f452 f138 1"/>
                <a:gd name="f559" fmla="*/ f453 f137 1"/>
                <a:gd name="f560" fmla="*/ f454 f138 1"/>
                <a:gd name="f561" fmla="*/ f455 f137 1"/>
                <a:gd name="f562" fmla="*/ f456 f138 1"/>
                <a:gd name="f563" fmla="*/ f457 f137 1"/>
                <a:gd name="f564" fmla="*/ f458 f1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0">
                  <a:pos x="f463" y="f464"/>
                </a:cxn>
                <a:cxn ang="f250">
                  <a:pos x="f465" y="f466"/>
                </a:cxn>
                <a:cxn ang="f250">
                  <a:pos x="f467" y="f468"/>
                </a:cxn>
                <a:cxn ang="f250">
                  <a:pos x="f469" y="f470"/>
                </a:cxn>
                <a:cxn ang="f250">
                  <a:pos x="f471" y="f472"/>
                </a:cxn>
                <a:cxn ang="f250">
                  <a:pos x="f473" y="f474"/>
                </a:cxn>
                <a:cxn ang="f250">
                  <a:pos x="f475" y="f476"/>
                </a:cxn>
                <a:cxn ang="f250">
                  <a:pos x="f477" y="f478"/>
                </a:cxn>
                <a:cxn ang="f250">
                  <a:pos x="f479" y="f480"/>
                </a:cxn>
                <a:cxn ang="f250">
                  <a:pos x="f481" y="f482"/>
                </a:cxn>
                <a:cxn ang="f250">
                  <a:pos x="f483" y="f484"/>
                </a:cxn>
                <a:cxn ang="f250">
                  <a:pos x="f485" y="f486"/>
                </a:cxn>
                <a:cxn ang="f250">
                  <a:pos x="f487" y="f488"/>
                </a:cxn>
                <a:cxn ang="f250">
                  <a:pos x="f489" y="f490"/>
                </a:cxn>
                <a:cxn ang="f250">
                  <a:pos x="f491" y="f492"/>
                </a:cxn>
                <a:cxn ang="f250">
                  <a:pos x="f493" y="f494"/>
                </a:cxn>
                <a:cxn ang="f250">
                  <a:pos x="f495" y="f496"/>
                </a:cxn>
                <a:cxn ang="f250">
                  <a:pos x="f497" y="f498"/>
                </a:cxn>
                <a:cxn ang="f250">
                  <a:pos x="f491" y="f499"/>
                </a:cxn>
                <a:cxn ang="f250">
                  <a:pos x="f500" y="f501"/>
                </a:cxn>
                <a:cxn ang="f250">
                  <a:pos x="f502" y="f470"/>
                </a:cxn>
                <a:cxn ang="f250">
                  <a:pos x="f503" y="f504"/>
                </a:cxn>
                <a:cxn ang="f250">
                  <a:pos x="f505" y="f466"/>
                </a:cxn>
                <a:cxn ang="f250">
                  <a:pos x="f506" y="f507"/>
                </a:cxn>
                <a:cxn ang="f250">
                  <a:pos x="f508" y="f509"/>
                </a:cxn>
                <a:cxn ang="f250">
                  <a:pos x="f510" y="f511"/>
                </a:cxn>
                <a:cxn ang="f250">
                  <a:pos x="f510" y="f512"/>
                </a:cxn>
                <a:cxn ang="f250">
                  <a:pos x="f503" y="f513"/>
                </a:cxn>
                <a:cxn ang="f250">
                  <a:pos x="f514" y="f472"/>
                </a:cxn>
                <a:cxn ang="f250">
                  <a:pos x="f515" y="f516"/>
                </a:cxn>
                <a:cxn ang="f250">
                  <a:pos x="f517" y="f518"/>
                </a:cxn>
                <a:cxn ang="f250">
                  <a:pos x="f519" y="f520"/>
                </a:cxn>
                <a:cxn ang="f250">
                  <a:pos x="f521" y="f522"/>
                </a:cxn>
                <a:cxn ang="f250">
                  <a:pos x="f523" y="f524"/>
                </a:cxn>
                <a:cxn ang="f250">
                  <a:pos x="f525" y="f526"/>
                </a:cxn>
                <a:cxn ang="f250">
                  <a:pos x="f527" y="f528"/>
                </a:cxn>
                <a:cxn ang="f250">
                  <a:pos x="f529" y="f513"/>
                </a:cxn>
                <a:cxn ang="f250">
                  <a:pos x="f530" y="f531"/>
                </a:cxn>
                <a:cxn ang="f250">
                  <a:pos x="f532" y="f533"/>
                </a:cxn>
                <a:cxn ang="f250">
                  <a:pos x="f534" y="f535"/>
                </a:cxn>
                <a:cxn ang="f250">
                  <a:pos x="f536" y="f537"/>
                </a:cxn>
                <a:cxn ang="f250">
                  <a:pos x="f538" y="f539"/>
                </a:cxn>
                <a:cxn ang="f250">
                  <a:pos x="f536" y="f540"/>
                </a:cxn>
                <a:cxn ang="f250">
                  <a:pos x="f541" y="f542"/>
                </a:cxn>
                <a:cxn ang="f250">
                  <a:pos x="f543" y="f544"/>
                </a:cxn>
                <a:cxn ang="f250">
                  <a:pos x="f545" y="f546"/>
                </a:cxn>
                <a:cxn ang="f250">
                  <a:pos x="f547" y="f548"/>
                </a:cxn>
                <a:cxn ang="f250">
                  <a:pos x="f545" y="f549"/>
                </a:cxn>
                <a:cxn ang="f250">
                  <a:pos x="f550" y="f551"/>
                </a:cxn>
                <a:cxn ang="f250">
                  <a:pos x="f552" y="f553"/>
                </a:cxn>
                <a:cxn ang="f250">
                  <a:pos x="f521" y="f554"/>
                </a:cxn>
                <a:cxn ang="f250">
                  <a:pos x="f510" y="f553"/>
                </a:cxn>
                <a:cxn ang="f250">
                  <a:pos x="f521" y="f548"/>
                </a:cxn>
                <a:cxn ang="f250">
                  <a:pos x="f521" y="f555"/>
                </a:cxn>
                <a:cxn ang="f250">
                  <a:pos x="f556" y="f557"/>
                </a:cxn>
                <a:cxn ang="f250">
                  <a:pos x="f505" y="f558"/>
                </a:cxn>
                <a:cxn ang="f250">
                  <a:pos x="f559" y="f560"/>
                </a:cxn>
                <a:cxn ang="f250">
                  <a:pos x="f561" y="f537"/>
                </a:cxn>
                <a:cxn ang="f250">
                  <a:pos x="f519" y="f562"/>
                </a:cxn>
                <a:cxn ang="f250">
                  <a:pos x="f563" y="f564"/>
                </a:cxn>
                <a:cxn ang="f250">
                  <a:pos x="f463" y="f464"/>
                </a:cxn>
              </a:cxnLst>
              <a:rect l="f459" t="f462" r="f460" b="f461"/>
              <a:pathLst>
                <a:path w="126" h="15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3"/>
                    <a:pt x="f17" y="f18"/>
                    <a:pt x="f19" y="f11"/>
                  </a:cubicBezTo>
                  <a:cubicBezTo>
                    <a:pt x="f20" y="f21"/>
                    <a:pt x="f22" y="f8"/>
                    <a:pt x="f23" y="f24"/>
                  </a:cubicBezTo>
                  <a:cubicBezTo>
                    <a:pt x="f25" y="f26"/>
                    <a:pt x="f27" y="f25"/>
                    <a:pt x="f28" y="f27"/>
                  </a:cubicBezTo>
                  <a:cubicBezTo>
                    <a:pt x="f29" y="f30"/>
                    <a:pt x="f31" y="f32"/>
                    <a:pt x="f33" y="f33"/>
                  </a:cubicBezTo>
                  <a:cubicBezTo>
                    <a:pt x="f34" y="f35"/>
                    <a:pt x="f34" y="f36"/>
                    <a:pt x="f37" y="f38"/>
                  </a:cubicBezTo>
                  <a:cubicBezTo>
                    <a:pt x="f28" y="f39"/>
                    <a:pt x="f40" y="f41"/>
                    <a:pt x="f42" y="f43"/>
                  </a:cubicBezTo>
                  <a:cubicBezTo>
                    <a:pt x="f36" y="f44"/>
                    <a:pt x="f29" y="f45"/>
                    <a:pt x="f38" y="f46"/>
                  </a:cubicBezTo>
                  <a:cubicBezTo>
                    <a:pt x="f47" y="f46"/>
                    <a:pt x="f48" y="f49"/>
                    <a:pt x="f48" y="f50"/>
                  </a:cubicBezTo>
                  <a:cubicBezTo>
                    <a:pt x="f51" y="f52"/>
                    <a:pt x="f6" y="f53"/>
                    <a:pt x="f51" y="f54"/>
                  </a:cubicBezTo>
                  <a:cubicBezTo>
                    <a:pt x="f47" y="f7"/>
                    <a:pt x="f38" y="f54"/>
                    <a:pt x="f29" y="f53"/>
                  </a:cubicBezTo>
                  <a:cubicBezTo>
                    <a:pt x="f29" y="f53"/>
                    <a:pt x="f36" y="f55"/>
                    <a:pt x="f40" y="f52"/>
                  </a:cubicBezTo>
                  <a:cubicBezTo>
                    <a:pt x="f28" y="f46"/>
                    <a:pt x="f33" y="f45"/>
                    <a:pt x="f32" y="f44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65" y="f6"/>
                  </a:cubicBezTo>
                  <a:cubicBezTo>
                    <a:pt x="f66" y="f41"/>
                    <a:pt x="f22" y="f51"/>
                    <a:pt x="f67" y="f68"/>
                  </a:cubicBezTo>
                  <a:cubicBezTo>
                    <a:pt x="f22" y="f42"/>
                    <a:pt x="f23" y="f36"/>
                    <a:pt x="f69" y="f29"/>
                  </a:cubicBezTo>
                  <a:cubicBezTo>
                    <a:pt x="f27" y="f68"/>
                    <a:pt x="f27" y="f68"/>
                    <a:pt x="f60" y="f30"/>
                  </a:cubicBezTo>
                  <a:cubicBezTo>
                    <a:pt x="f70" y="f71"/>
                    <a:pt x="f72" y="f69"/>
                    <a:pt x="f73" y="f22"/>
                  </a:cubicBezTo>
                  <a:cubicBezTo>
                    <a:pt x="f74" y="f20"/>
                    <a:pt x="f14" y="f14"/>
                    <a:pt x="f75" y="f24"/>
                  </a:cubicBezTo>
                  <a:cubicBezTo>
                    <a:pt x="f21" y="f10"/>
                    <a:pt x="f76" y="f24"/>
                    <a:pt x="f77" y="f10"/>
                  </a:cubicBezTo>
                  <a:cubicBezTo>
                    <a:pt x="f78" y="f8"/>
                    <a:pt x="f79" y="f15"/>
                    <a:pt x="f80" y="f15"/>
                  </a:cubicBezTo>
                  <a:cubicBezTo>
                    <a:pt x="f81" y="f15"/>
                    <a:pt x="f82" y="f15"/>
                    <a:pt x="f83" y="f8"/>
                  </a:cubicBezTo>
                  <a:cubicBezTo>
                    <a:pt x="f84" y="f85"/>
                    <a:pt x="f82" y="f10"/>
                    <a:pt x="f81" y="f12"/>
                  </a:cubicBezTo>
                  <a:cubicBezTo>
                    <a:pt x="f80" y="f17"/>
                    <a:pt x="f79" y="f19"/>
                    <a:pt x="f78" y="f86"/>
                  </a:cubicBezTo>
                  <a:cubicBezTo>
                    <a:pt x="f87" y="f88"/>
                    <a:pt x="f78" y="f22"/>
                    <a:pt x="f78" y="f23"/>
                  </a:cubicBezTo>
                  <a:cubicBezTo>
                    <a:pt x="f89" y="f90"/>
                    <a:pt x="f91" y="f25"/>
                    <a:pt x="f77" y="f70"/>
                  </a:cubicBezTo>
                  <a:cubicBezTo>
                    <a:pt x="f92" y="f93"/>
                    <a:pt x="f92" y="f94"/>
                    <a:pt x="f92" y="f27"/>
                  </a:cubicBezTo>
                  <a:cubicBezTo>
                    <a:pt x="f77" y="f95"/>
                    <a:pt x="f87" y="f30"/>
                    <a:pt x="f9" y="f96"/>
                  </a:cubicBezTo>
                  <a:cubicBezTo>
                    <a:pt x="f97" y="f32"/>
                    <a:pt x="f18" y="f33"/>
                    <a:pt x="f13" y="f31"/>
                  </a:cubicBezTo>
                  <a:cubicBezTo>
                    <a:pt x="f98" y="f35"/>
                    <a:pt x="f13" y="f40"/>
                    <a:pt x="f99" y="f36"/>
                  </a:cubicBezTo>
                  <a:cubicBezTo>
                    <a:pt x="f11" y="f47"/>
                    <a:pt x="f100" y="f39"/>
                    <a:pt x="f89" y="f39"/>
                  </a:cubicBezTo>
                  <a:cubicBezTo>
                    <a:pt x="f91" y="f51"/>
                    <a:pt x="f101" y="f51"/>
                    <a:pt x="f101" y="f47"/>
                  </a:cubicBezTo>
                  <a:cubicBezTo>
                    <a:pt x="f102" y="f33"/>
                    <a:pt x="f103" y="f27"/>
                    <a:pt x="f104" y="f105"/>
                  </a:cubicBezTo>
                  <a:cubicBezTo>
                    <a:pt x="f106" y="f69"/>
                    <a:pt x="f107" y="f73"/>
                    <a:pt x="f108" y="f67"/>
                  </a:cubicBezTo>
                  <a:cubicBezTo>
                    <a:pt x="f109" y="f66"/>
                    <a:pt x="f107" y="f72"/>
                    <a:pt x="f110" y="f70"/>
                  </a:cubicBezTo>
                  <a:cubicBezTo>
                    <a:pt x="f111" y="f60"/>
                    <a:pt x="f112" y="f94"/>
                    <a:pt x="f113" y="f62"/>
                  </a:cubicBezTo>
                  <a:cubicBezTo>
                    <a:pt x="f114" y="f72"/>
                    <a:pt x="f114" y="f72"/>
                    <a:pt x="f115" y="f116"/>
                  </a:cubicBezTo>
                  <a:cubicBezTo>
                    <a:pt x="f117" y="f69"/>
                    <a:pt x="f117" y="f66"/>
                    <a:pt x="f117" y="f73"/>
                  </a:cubicBezTo>
                  <a:cubicBezTo>
                    <a:pt x="f118" y="f19"/>
                    <a:pt x="f119" y="f15"/>
                    <a:pt x="f120" y="f92"/>
                  </a:cubicBezTo>
                  <a:cubicBezTo>
                    <a:pt x="f5" y="f89"/>
                    <a:pt x="f121" y="f102"/>
                    <a:pt x="f121" y="f84"/>
                  </a:cubicBezTo>
                  <a:cubicBezTo>
                    <a:pt x="f121" y="f122"/>
                    <a:pt x="f121" y="f103"/>
                    <a:pt x="f120" y="f123"/>
                  </a:cubicBezTo>
                  <a:cubicBezTo>
                    <a:pt x="f118" y="f124"/>
                    <a:pt x="f118" y="f113"/>
                    <a:pt x="f125" y="f119"/>
                  </a:cubicBezTo>
                  <a:cubicBezTo>
                    <a:pt x="f113" y="f126"/>
                    <a:pt x="f113" y="f127"/>
                    <a:pt x="f128" y="f120"/>
                  </a:cubicBezTo>
                  <a:cubicBezTo>
                    <a:pt x="f129" y="f5"/>
                    <a:pt x="f107" y="f119"/>
                    <a:pt x="f107" y="f115"/>
                  </a:cubicBezTo>
                  <a:cubicBezTo>
                    <a:pt x="f110" y="f128"/>
                    <a:pt x="f109" y="f107"/>
                    <a:pt x="f109" y="f130"/>
                  </a:cubicBezTo>
                  <a:cubicBezTo>
                    <a:pt x="f110" y="f82"/>
                    <a:pt x="f109" y="f79"/>
                    <a:pt x="f107" y="f100"/>
                  </a:cubicBezTo>
                  <a:cubicBezTo>
                    <a:pt x="f129" y="f87"/>
                    <a:pt x="f106" y="f79"/>
                    <a:pt x="f123" y="f101"/>
                  </a:cubicBezTo>
                  <a:cubicBezTo>
                    <a:pt x="f82" y="f80"/>
                    <a:pt x="f80" y="f84"/>
                    <a:pt x="f102" y="f131"/>
                  </a:cubicBezTo>
                  <a:cubicBezTo>
                    <a:pt x="f132" y="f104"/>
                    <a:pt x="f79" y="f133"/>
                    <a:pt x="f89" y="f133"/>
                  </a:cubicBezTo>
                  <a:cubicBezTo>
                    <a:pt x="f78" y="f133"/>
                    <a:pt x="f78" y="f131"/>
                    <a:pt x="f78" y="f131"/>
                  </a:cubicBezTo>
                  <a:cubicBezTo>
                    <a:pt x="f78" y="f131"/>
                    <a:pt x="f78" y="f130"/>
                    <a:pt x="f89" y="f130"/>
                  </a:cubicBezTo>
                  <a:cubicBezTo>
                    <a:pt x="f87" y="f134"/>
                    <a:pt x="f87" y="f84"/>
                    <a:pt x="f89" y="f81"/>
                  </a:cubicBezTo>
                  <a:cubicBezTo>
                    <a:pt x="f91" y="f102"/>
                    <a:pt x="f79" y="f101"/>
                    <a:pt x="f79" y="f89"/>
                  </a:cubicBezTo>
                  <a:cubicBezTo>
                    <a:pt x="f91" y="f92"/>
                    <a:pt x="f101" y="f9"/>
                    <a:pt x="f80" y="f76"/>
                  </a:cubicBezTo>
                  <a:cubicBezTo>
                    <a:pt x="f77" y="f18"/>
                    <a:pt x="f77" y="f18"/>
                    <a:pt x="f100" y="f87"/>
                  </a:cubicBezTo>
                  <a:cubicBezTo>
                    <a:pt x="f135" y="f78"/>
                    <a:pt x="f135" y="f77"/>
                    <a:pt x="f11" y="f92"/>
                  </a:cubicBezTo>
                  <a:cubicBezTo>
                    <a:pt x="f97" y="f100"/>
                    <a:pt x="f18" y="f9"/>
                    <a:pt x="f99" y="f135"/>
                  </a:cubicBezTo>
                  <a:cubicBezTo>
                    <a:pt x="f21" y="f9"/>
                    <a:pt x="f21" y="f77"/>
                    <a:pt x="f21" y="f77"/>
                  </a:cubicBezTo>
                  <a:cubicBezTo>
                    <a:pt x="f15" y="f77"/>
                    <a:pt x="f98" y="f100"/>
                    <a:pt x="f8" y="f9"/>
                  </a:cubicBezTo>
                  <a:close/>
                </a:path>
              </a:pathLst>
            </a:custGeom>
            <a:solidFill>
              <a:srgbClr val="D5C4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7" name="Freeform 991">
              <a:extLst>
                <a:ext uri="{FF2B5EF4-FFF2-40B4-BE49-F238E27FC236}">
                  <a16:creationId xmlns:a16="http://schemas.microsoft.com/office/drawing/2014/main" id="{519F94CC-40F0-6B69-8579-7A50CD0377FA}"/>
                </a:ext>
              </a:extLst>
            </p:cNvPr>
            <p:cNvSpPr/>
            <p:nvPr/>
          </p:nvSpPr>
          <p:spPr>
            <a:xfrm>
              <a:off x="7959723" y="2900357"/>
              <a:ext cx="257175" cy="8064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9"/>
                <a:gd name="f7" fmla="val 341"/>
                <a:gd name="f8" fmla="val 61"/>
                <a:gd name="f9" fmla="val 197"/>
                <a:gd name="f10" fmla="val 60"/>
                <a:gd name="f11" fmla="val 198"/>
                <a:gd name="f12" fmla="val 59"/>
                <a:gd name="f13" fmla="val 199"/>
                <a:gd name="f14" fmla="val 51"/>
                <a:gd name="f15" fmla="val 44"/>
                <a:gd name="f16" fmla="val 202"/>
                <a:gd name="f17" fmla="val 37"/>
                <a:gd name="f18" fmla="val 203"/>
                <a:gd name="f19" fmla="val 34"/>
                <a:gd name="f20" fmla="val 32"/>
                <a:gd name="f21" fmla="val 206"/>
                <a:gd name="f22" fmla="val 30"/>
                <a:gd name="f23" fmla="val 208"/>
                <a:gd name="f24" fmla="val 24"/>
                <a:gd name="f25" fmla="val 216"/>
                <a:gd name="f26" fmla="val 18"/>
                <a:gd name="f27" fmla="val 223"/>
                <a:gd name="f28" fmla="val 17"/>
                <a:gd name="f29" fmla="val 234"/>
                <a:gd name="f30" fmla="val 235"/>
                <a:gd name="f31" fmla="val 16"/>
                <a:gd name="f32" fmla="val 7"/>
                <a:gd name="f33" fmla="val 242"/>
                <a:gd name="f34" fmla="val 5"/>
                <a:gd name="f35" fmla="val 251"/>
                <a:gd name="f36" fmla="val 6"/>
                <a:gd name="f37" fmla="val 262"/>
                <a:gd name="f38" fmla="val 268"/>
                <a:gd name="f39" fmla="val 3"/>
                <a:gd name="f40" fmla="val 275"/>
                <a:gd name="f41" fmla="val 4"/>
                <a:gd name="f42" fmla="val 281"/>
                <a:gd name="f43" fmla="val 283"/>
                <a:gd name="f44" fmla="val 289"/>
                <a:gd name="f45" fmla="val 9"/>
                <a:gd name="f46" fmla="val 285"/>
                <a:gd name="f47" fmla="val 10"/>
                <a:gd name="f48" fmla="val 286"/>
                <a:gd name="f49" fmla="val 11"/>
                <a:gd name="f50" fmla="val 287"/>
                <a:gd name="f51" fmla="val 13"/>
                <a:gd name="f52" fmla="val 293"/>
                <a:gd name="f53" fmla="val 14"/>
                <a:gd name="f54" fmla="val 298"/>
                <a:gd name="f55" fmla="val 304"/>
                <a:gd name="f56" fmla="val 305"/>
                <a:gd name="f57" fmla="val 306"/>
                <a:gd name="f58" fmla="val 307"/>
                <a:gd name="f59" fmla="val 12"/>
                <a:gd name="f60" fmla="val 313"/>
                <a:gd name="f61" fmla="val 319"/>
                <a:gd name="f62" fmla="val 19"/>
                <a:gd name="f63" fmla="val 323"/>
                <a:gd name="f64" fmla="val 328"/>
                <a:gd name="f65" fmla="val 26"/>
                <a:gd name="f66" fmla="val 333"/>
                <a:gd name="f67" fmla="val 22"/>
                <a:gd name="f68" fmla="val 330"/>
                <a:gd name="f69" fmla="val 324"/>
                <a:gd name="f70" fmla="val 300"/>
                <a:gd name="f71" fmla="val 295"/>
                <a:gd name="f72" fmla="val 292"/>
                <a:gd name="f73" fmla="val 2"/>
                <a:gd name="f74" fmla="val 1"/>
                <a:gd name="f75" fmla="val 267"/>
                <a:gd name="f76" fmla="val 250"/>
                <a:gd name="f77" fmla="val 219"/>
                <a:gd name="f78" fmla="val 207"/>
                <a:gd name="f79" fmla="val 184"/>
                <a:gd name="f80" fmla="val 63"/>
                <a:gd name="f81" fmla="val 182"/>
                <a:gd name="f82" fmla="val 80"/>
                <a:gd name="f83" fmla="val 192"/>
                <a:gd name="f84" fmla="val 73"/>
                <a:gd name="f85" fmla="val 177"/>
                <a:gd name="f86" fmla="val 162"/>
                <a:gd name="f87" fmla="val 70"/>
                <a:gd name="f88" fmla="val 147"/>
                <a:gd name="f89" fmla="val 67"/>
                <a:gd name="f90" fmla="val 137"/>
                <a:gd name="f91" fmla="val 125"/>
                <a:gd name="f92" fmla="val 68"/>
                <a:gd name="f93" fmla="val 115"/>
                <a:gd name="f94" fmla="val 69"/>
                <a:gd name="f95" fmla="val 107"/>
                <a:gd name="f96" fmla="val 99"/>
                <a:gd name="f97" fmla="val 91"/>
                <a:gd name="f98" fmla="val 74"/>
                <a:gd name="f99" fmla="val 71"/>
                <a:gd name="f100" fmla="val 58"/>
                <a:gd name="f101" fmla="val 76"/>
                <a:gd name="f102" fmla="val 42"/>
                <a:gd name="f103" fmla="val 81"/>
                <a:gd name="f104" fmla="val 25"/>
                <a:gd name="f105" fmla="val 90"/>
                <a:gd name="f106" fmla="val 103"/>
                <a:gd name="f107" fmla="val 106"/>
                <a:gd name="f108" fmla="val 105"/>
                <a:gd name="f109" fmla="val 102"/>
                <a:gd name="f110" fmla="val 104"/>
                <a:gd name="f111" fmla="val 15"/>
                <a:gd name="f112" fmla="val 20"/>
                <a:gd name="f113" fmla="val 28"/>
                <a:gd name="f114" fmla="val 87"/>
                <a:gd name="f115" fmla="val 41"/>
                <a:gd name="f116" fmla="val 84"/>
                <a:gd name="f117" fmla="val 54"/>
                <a:gd name="f118" fmla="val 65"/>
                <a:gd name="f119" fmla="val 75"/>
                <a:gd name="f120" fmla="val 85"/>
                <a:gd name="f121" fmla="val 89"/>
                <a:gd name="f122" fmla="val 77"/>
                <a:gd name="f123" fmla="val 92"/>
                <a:gd name="f124" fmla="val 95"/>
                <a:gd name="f125" fmla="val 113"/>
                <a:gd name="f126" fmla="val 122"/>
                <a:gd name="f127" fmla="val 82"/>
                <a:gd name="f128" fmla="val 128"/>
                <a:gd name="f129" fmla="val 133"/>
                <a:gd name="f130" fmla="val 139"/>
                <a:gd name="f131" fmla="val 79"/>
                <a:gd name="f132" fmla="val 143"/>
                <a:gd name="f133" fmla="val 150"/>
                <a:gd name="f134" fmla="val 153"/>
                <a:gd name="f135" fmla="val 83"/>
                <a:gd name="f136" fmla="val 155"/>
                <a:gd name="f137" fmla="val 158"/>
                <a:gd name="f138" fmla="val 163"/>
                <a:gd name="f139" fmla="val 169"/>
                <a:gd name="f140" fmla="val 175"/>
                <a:gd name="f141" fmla="val 171"/>
                <a:gd name="f142" fmla="val 168"/>
                <a:gd name="f143" fmla="val 165"/>
                <a:gd name="f144" fmla="val 161"/>
                <a:gd name="f145" fmla="val 86"/>
                <a:gd name="f146" fmla="val 88"/>
                <a:gd name="f147" fmla="val 174"/>
                <a:gd name="f148" fmla="val 181"/>
                <a:gd name="f149" fmla="val 183"/>
                <a:gd name="f150" fmla="val 187"/>
                <a:gd name="f151" fmla="val 191"/>
                <a:gd name="f152" fmla="val 96"/>
                <a:gd name="f153" fmla="val 195"/>
                <a:gd name="f154" fmla="val 98"/>
                <a:gd name="f155" fmla="val 210"/>
                <a:gd name="f156" fmla="val 212"/>
                <a:gd name="f157" fmla="val 94"/>
                <a:gd name="f158" fmla="val 211"/>
                <a:gd name="f159" fmla="val 209"/>
                <a:gd name="f160" fmla="val 78"/>
                <a:gd name="f161" fmla="val 205"/>
                <a:gd name="f162" fmla="val 204"/>
                <a:gd name="f163" fmla="val 72"/>
                <a:gd name="f164" fmla="val 194"/>
                <a:gd name="f165" fmla="val 193"/>
                <a:gd name="f166" fmla="val 64"/>
                <a:gd name="f167" fmla="+- 0 0 -90"/>
                <a:gd name="f168" fmla="*/ f3 1 109"/>
                <a:gd name="f169" fmla="*/ f4 1 341"/>
                <a:gd name="f170" fmla="val f5"/>
                <a:gd name="f171" fmla="val f6"/>
                <a:gd name="f172" fmla="val f7"/>
                <a:gd name="f173" fmla="*/ f167 f0 1"/>
                <a:gd name="f174" fmla="+- f172 0 f170"/>
                <a:gd name="f175" fmla="+- f171 0 f170"/>
                <a:gd name="f176" fmla="*/ f173 1 f2"/>
                <a:gd name="f177" fmla="*/ f175 1 109"/>
                <a:gd name="f178" fmla="*/ f174 1 341"/>
                <a:gd name="f179" fmla="*/ 61 f175 1"/>
                <a:gd name="f180" fmla="*/ 197 f174 1"/>
                <a:gd name="f181" fmla="*/ 59 f175 1"/>
                <a:gd name="f182" fmla="*/ 199 f174 1"/>
                <a:gd name="f183" fmla="*/ 37 f175 1"/>
                <a:gd name="f184" fmla="*/ 203 f174 1"/>
                <a:gd name="f185" fmla="*/ 30 f175 1"/>
                <a:gd name="f186" fmla="*/ 208 f174 1"/>
                <a:gd name="f187" fmla="*/ 17 f175 1"/>
                <a:gd name="f188" fmla="*/ 234 f174 1"/>
                <a:gd name="f189" fmla="*/ 16 f175 1"/>
                <a:gd name="f190" fmla="*/ 235 f174 1"/>
                <a:gd name="f191" fmla="*/ 6 f175 1"/>
                <a:gd name="f192" fmla="*/ 262 f174 1"/>
                <a:gd name="f193" fmla="*/ 4 f175 1"/>
                <a:gd name="f194" fmla="*/ 281 f174 1"/>
                <a:gd name="f195" fmla="*/ 9 f175 1"/>
                <a:gd name="f196" fmla="*/ 285 f174 1"/>
                <a:gd name="f197" fmla="*/ 10 f175 1"/>
                <a:gd name="f198" fmla="*/ 11 f175 1"/>
                <a:gd name="f199" fmla="*/ 287 f174 1"/>
                <a:gd name="f200" fmla="*/ 304 f174 1"/>
                <a:gd name="f201" fmla="*/ 307 f174 1"/>
                <a:gd name="f202" fmla="*/ 19 f175 1"/>
                <a:gd name="f203" fmla="*/ 323 f174 1"/>
                <a:gd name="f204" fmla="*/ 26 f175 1"/>
                <a:gd name="f205" fmla="*/ 341 f174 1"/>
                <a:gd name="f206" fmla="*/ 12 f175 1"/>
                <a:gd name="f207" fmla="*/ 313 f174 1"/>
                <a:gd name="f208" fmla="*/ 5 f175 1"/>
                <a:gd name="f209" fmla="*/ 295 f174 1"/>
                <a:gd name="f210" fmla="*/ 1 f175 1"/>
                <a:gd name="f211" fmla="*/ 283 f174 1"/>
                <a:gd name="f212" fmla="*/ 7 f175 1"/>
                <a:gd name="f213" fmla="*/ 80 f175 1"/>
                <a:gd name="f214" fmla="*/ 192 f174 1"/>
                <a:gd name="f215" fmla="*/ 70 f175 1"/>
                <a:gd name="f216" fmla="*/ 147 f174 1"/>
                <a:gd name="f217" fmla="*/ 68 f175 1"/>
                <a:gd name="f218" fmla="*/ 115 f174 1"/>
                <a:gd name="f219" fmla="*/ 91 f174 1"/>
                <a:gd name="f220" fmla="*/ 76 f175 1"/>
                <a:gd name="f221" fmla="*/ 42 f174 1"/>
                <a:gd name="f222" fmla="*/ 103 f175 1"/>
                <a:gd name="f223" fmla="*/ 0 f174 1"/>
                <a:gd name="f224" fmla="*/ 109 f175 1"/>
                <a:gd name="f225" fmla="*/ 7 f174 1"/>
                <a:gd name="f226" fmla="*/ 105 f175 1"/>
                <a:gd name="f227" fmla="*/ 11 f174 1"/>
                <a:gd name="f228" fmla="*/ 104 f175 1"/>
                <a:gd name="f229" fmla="*/ 15 f174 1"/>
                <a:gd name="f230" fmla="*/ 102 f175 1"/>
                <a:gd name="f231" fmla="*/ 20 f174 1"/>
                <a:gd name="f232" fmla="*/ 84 f175 1"/>
                <a:gd name="f233" fmla="*/ 54 f174 1"/>
                <a:gd name="f234" fmla="*/ 75 f175 1"/>
                <a:gd name="f235" fmla="*/ 85 f174 1"/>
                <a:gd name="f236" fmla="*/ 77 f175 1"/>
                <a:gd name="f237" fmla="*/ 89 f174 1"/>
                <a:gd name="f238" fmla="*/ 95 f174 1"/>
                <a:gd name="f239" fmla="*/ 122 f174 1"/>
                <a:gd name="f240" fmla="*/ 139 f174 1"/>
                <a:gd name="f241" fmla="*/ 82 f175 1"/>
                <a:gd name="f242" fmla="*/ 150 f174 1"/>
                <a:gd name="f243" fmla="*/ 158 f174 1"/>
                <a:gd name="f244" fmla="*/ 79 f175 1"/>
                <a:gd name="f245" fmla="*/ 175 f174 1"/>
                <a:gd name="f246" fmla="*/ 81 f175 1"/>
                <a:gd name="f247" fmla="*/ 165 f174 1"/>
                <a:gd name="f248" fmla="*/ 161 f174 1"/>
                <a:gd name="f249" fmla="*/ 89 f175 1"/>
                <a:gd name="f250" fmla="*/ 163 f174 1"/>
                <a:gd name="f251" fmla="*/ 91 f175 1"/>
                <a:gd name="f252" fmla="*/ 180 f174 1"/>
                <a:gd name="f253" fmla="*/ 182 f174 1"/>
                <a:gd name="f254" fmla="*/ 87 f175 1"/>
                <a:gd name="f255" fmla="*/ 177 f174 1"/>
                <a:gd name="f256" fmla="*/ 92 f175 1"/>
                <a:gd name="f257" fmla="*/ 191 f174 1"/>
                <a:gd name="f258" fmla="*/ 98 f175 1"/>
                <a:gd name="f259" fmla="*/ 207 f174 1"/>
                <a:gd name="f260" fmla="*/ 94 f175 1"/>
                <a:gd name="f261" fmla="*/ 211 f174 1"/>
                <a:gd name="f262" fmla="*/ 78 f175 1"/>
                <a:gd name="f263" fmla="*/ 206 f174 1"/>
                <a:gd name="f264" fmla="*/ 202 f174 1"/>
                <a:gd name="f265" fmla="*/ 72 f175 1"/>
                <a:gd name="f266" fmla="*/ 194 f174 1"/>
                <a:gd name="f267" fmla="+- f176 0 f1"/>
                <a:gd name="f268" fmla="*/ f179 1 109"/>
                <a:gd name="f269" fmla="*/ f180 1 341"/>
                <a:gd name="f270" fmla="*/ f181 1 109"/>
                <a:gd name="f271" fmla="*/ f182 1 341"/>
                <a:gd name="f272" fmla="*/ f183 1 109"/>
                <a:gd name="f273" fmla="*/ f184 1 341"/>
                <a:gd name="f274" fmla="*/ f185 1 109"/>
                <a:gd name="f275" fmla="*/ f186 1 341"/>
                <a:gd name="f276" fmla="*/ f187 1 109"/>
                <a:gd name="f277" fmla="*/ f188 1 341"/>
                <a:gd name="f278" fmla="*/ f189 1 109"/>
                <a:gd name="f279" fmla="*/ f190 1 341"/>
                <a:gd name="f280" fmla="*/ f191 1 109"/>
                <a:gd name="f281" fmla="*/ f192 1 341"/>
                <a:gd name="f282" fmla="*/ f193 1 109"/>
                <a:gd name="f283" fmla="*/ f194 1 341"/>
                <a:gd name="f284" fmla="*/ f195 1 109"/>
                <a:gd name="f285" fmla="*/ f196 1 341"/>
                <a:gd name="f286" fmla="*/ f197 1 109"/>
                <a:gd name="f287" fmla="*/ f198 1 109"/>
                <a:gd name="f288" fmla="*/ f199 1 341"/>
                <a:gd name="f289" fmla="*/ f200 1 341"/>
                <a:gd name="f290" fmla="*/ f201 1 341"/>
                <a:gd name="f291" fmla="*/ f202 1 109"/>
                <a:gd name="f292" fmla="*/ f203 1 341"/>
                <a:gd name="f293" fmla="*/ f204 1 109"/>
                <a:gd name="f294" fmla="*/ f205 1 341"/>
                <a:gd name="f295" fmla="*/ f206 1 109"/>
                <a:gd name="f296" fmla="*/ f207 1 341"/>
                <a:gd name="f297" fmla="*/ f208 1 109"/>
                <a:gd name="f298" fmla="*/ f209 1 341"/>
                <a:gd name="f299" fmla="*/ f210 1 109"/>
                <a:gd name="f300" fmla="*/ f211 1 341"/>
                <a:gd name="f301" fmla="*/ f212 1 109"/>
                <a:gd name="f302" fmla="*/ f213 1 109"/>
                <a:gd name="f303" fmla="*/ f214 1 341"/>
                <a:gd name="f304" fmla="*/ f215 1 109"/>
                <a:gd name="f305" fmla="*/ f216 1 341"/>
                <a:gd name="f306" fmla="*/ f217 1 109"/>
                <a:gd name="f307" fmla="*/ f218 1 341"/>
                <a:gd name="f308" fmla="*/ f219 1 341"/>
                <a:gd name="f309" fmla="*/ f220 1 109"/>
                <a:gd name="f310" fmla="*/ f221 1 341"/>
                <a:gd name="f311" fmla="*/ f222 1 109"/>
                <a:gd name="f312" fmla="*/ f223 1 341"/>
                <a:gd name="f313" fmla="*/ f224 1 109"/>
                <a:gd name="f314" fmla="*/ f225 1 341"/>
                <a:gd name="f315" fmla="*/ f226 1 109"/>
                <a:gd name="f316" fmla="*/ f227 1 341"/>
                <a:gd name="f317" fmla="*/ f228 1 109"/>
                <a:gd name="f318" fmla="*/ f229 1 341"/>
                <a:gd name="f319" fmla="*/ f230 1 109"/>
                <a:gd name="f320" fmla="*/ f231 1 341"/>
                <a:gd name="f321" fmla="*/ f232 1 109"/>
                <a:gd name="f322" fmla="*/ f233 1 341"/>
                <a:gd name="f323" fmla="*/ f234 1 109"/>
                <a:gd name="f324" fmla="*/ f235 1 341"/>
                <a:gd name="f325" fmla="*/ f236 1 109"/>
                <a:gd name="f326" fmla="*/ f237 1 341"/>
                <a:gd name="f327" fmla="*/ f238 1 341"/>
                <a:gd name="f328" fmla="*/ f239 1 341"/>
                <a:gd name="f329" fmla="*/ f240 1 341"/>
                <a:gd name="f330" fmla="*/ f241 1 109"/>
                <a:gd name="f331" fmla="*/ f242 1 341"/>
                <a:gd name="f332" fmla="*/ f243 1 341"/>
                <a:gd name="f333" fmla="*/ f244 1 109"/>
                <a:gd name="f334" fmla="*/ f245 1 341"/>
                <a:gd name="f335" fmla="*/ f246 1 109"/>
                <a:gd name="f336" fmla="*/ f247 1 341"/>
                <a:gd name="f337" fmla="*/ f248 1 341"/>
                <a:gd name="f338" fmla="*/ f249 1 109"/>
                <a:gd name="f339" fmla="*/ f250 1 341"/>
                <a:gd name="f340" fmla="*/ f251 1 109"/>
                <a:gd name="f341" fmla="*/ f252 1 341"/>
                <a:gd name="f342" fmla="*/ f253 1 341"/>
                <a:gd name="f343" fmla="*/ f254 1 109"/>
                <a:gd name="f344" fmla="*/ f255 1 341"/>
                <a:gd name="f345" fmla="*/ f256 1 109"/>
                <a:gd name="f346" fmla="*/ f257 1 341"/>
                <a:gd name="f347" fmla="*/ f258 1 109"/>
                <a:gd name="f348" fmla="*/ f259 1 341"/>
                <a:gd name="f349" fmla="*/ f260 1 109"/>
                <a:gd name="f350" fmla="*/ f261 1 341"/>
                <a:gd name="f351" fmla="*/ f262 1 109"/>
                <a:gd name="f352" fmla="*/ f263 1 341"/>
                <a:gd name="f353" fmla="*/ f264 1 341"/>
                <a:gd name="f354" fmla="*/ f265 1 109"/>
                <a:gd name="f355" fmla="*/ f266 1 341"/>
                <a:gd name="f356" fmla="*/ 0 1 f177"/>
                <a:gd name="f357" fmla="*/ f171 1 f177"/>
                <a:gd name="f358" fmla="*/ 0 1 f178"/>
                <a:gd name="f359" fmla="*/ f172 1 f178"/>
                <a:gd name="f360" fmla="*/ f268 1 f177"/>
                <a:gd name="f361" fmla="*/ f269 1 f178"/>
                <a:gd name="f362" fmla="*/ f270 1 f177"/>
                <a:gd name="f363" fmla="*/ f271 1 f178"/>
                <a:gd name="f364" fmla="*/ f272 1 f177"/>
                <a:gd name="f365" fmla="*/ f273 1 f178"/>
                <a:gd name="f366" fmla="*/ f274 1 f177"/>
                <a:gd name="f367" fmla="*/ f275 1 f178"/>
                <a:gd name="f368" fmla="*/ f276 1 f177"/>
                <a:gd name="f369" fmla="*/ f277 1 f178"/>
                <a:gd name="f370" fmla="*/ f278 1 f177"/>
                <a:gd name="f371" fmla="*/ f279 1 f178"/>
                <a:gd name="f372" fmla="*/ f280 1 f177"/>
                <a:gd name="f373" fmla="*/ f281 1 f178"/>
                <a:gd name="f374" fmla="*/ f282 1 f177"/>
                <a:gd name="f375" fmla="*/ f283 1 f178"/>
                <a:gd name="f376" fmla="*/ f284 1 f177"/>
                <a:gd name="f377" fmla="*/ f285 1 f178"/>
                <a:gd name="f378" fmla="*/ f286 1 f177"/>
                <a:gd name="f379" fmla="*/ f287 1 f177"/>
                <a:gd name="f380" fmla="*/ f288 1 f178"/>
                <a:gd name="f381" fmla="*/ f289 1 f178"/>
                <a:gd name="f382" fmla="*/ f290 1 f178"/>
                <a:gd name="f383" fmla="*/ f291 1 f177"/>
                <a:gd name="f384" fmla="*/ f292 1 f178"/>
                <a:gd name="f385" fmla="*/ f293 1 f177"/>
                <a:gd name="f386" fmla="*/ f294 1 f178"/>
                <a:gd name="f387" fmla="*/ f295 1 f177"/>
                <a:gd name="f388" fmla="*/ f296 1 f178"/>
                <a:gd name="f389" fmla="*/ f297 1 f177"/>
                <a:gd name="f390" fmla="*/ f298 1 f178"/>
                <a:gd name="f391" fmla="*/ f299 1 f177"/>
                <a:gd name="f392" fmla="*/ f300 1 f178"/>
                <a:gd name="f393" fmla="*/ f301 1 f177"/>
                <a:gd name="f394" fmla="*/ f302 1 f177"/>
                <a:gd name="f395" fmla="*/ f303 1 f178"/>
                <a:gd name="f396" fmla="*/ f304 1 f177"/>
                <a:gd name="f397" fmla="*/ f305 1 f178"/>
                <a:gd name="f398" fmla="*/ f306 1 f177"/>
                <a:gd name="f399" fmla="*/ f307 1 f178"/>
                <a:gd name="f400" fmla="*/ f308 1 f178"/>
                <a:gd name="f401" fmla="*/ f309 1 f177"/>
                <a:gd name="f402" fmla="*/ f310 1 f178"/>
                <a:gd name="f403" fmla="*/ f311 1 f177"/>
                <a:gd name="f404" fmla="*/ f312 1 f178"/>
                <a:gd name="f405" fmla="*/ f313 1 f177"/>
                <a:gd name="f406" fmla="*/ f314 1 f178"/>
                <a:gd name="f407" fmla="*/ f315 1 f177"/>
                <a:gd name="f408" fmla="*/ f316 1 f178"/>
                <a:gd name="f409" fmla="*/ f317 1 f177"/>
                <a:gd name="f410" fmla="*/ f318 1 f178"/>
                <a:gd name="f411" fmla="*/ f319 1 f177"/>
                <a:gd name="f412" fmla="*/ f320 1 f178"/>
                <a:gd name="f413" fmla="*/ f321 1 f177"/>
                <a:gd name="f414" fmla="*/ f322 1 f178"/>
                <a:gd name="f415" fmla="*/ f323 1 f177"/>
                <a:gd name="f416" fmla="*/ f324 1 f178"/>
                <a:gd name="f417" fmla="*/ f325 1 f177"/>
                <a:gd name="f418" fmla="*/ f326 1 f178"/>
                <a:gd name="f419" fmla="*/ f327 1 f178"/>
                <a:gd name="f420" fmla="*/ f328 1 f178"/>
                <a:gd name="f421" fmla="*/ f329 1 f178"/>
                <a:gd name="f422" fmla="*/ f330 1 f177"/>
                <a:gd name="f423" fmla="*/ f331 1 f178"/>
                <a:gd name="f424" fmla="*/ f332 1 f178"/>
                <a:gd name="f425" fmla="*/ f333 1 f177"/>
                <a:gd name="f426" fmla="*/ f334 1 f178"/>
                <a:gd name="f427" fmla="*/ f335 1 f177"/>
                <a:gd name="f428" fmla="*/ f336 1 f178"/>
                <a:gd name="f429" fmla="*/ f337 1 f178"/>
                <a:gd name="f430" fmla="*/ f338 1 f177"/>
                <a:gd name="f431" fmla="*/ f339 1 f178"/>
                <a:gd name="f432" fmla="*/ f340 1 f177"/>
                <a:gd name="f433" fmla="*/ f341 1 f178"/>
                <a:gd name="f434" fmla="*/ f342 1 f178"/>
                <a:gd name="f435" fmla="*/ f343 1 f177"/>
                <a:gd name="f436" fmla="*/ f344 1 f178"/>
                <a:gd name="f437" fmla="*/ f345 1 f177"/>
                <a:gd name="f438" fmla="*/ f346 1 f178"/>
                <a:gd name="f439" fmla="*/ f347 1 f177"/>
                <a:gd name="f440" fmla="*/ f348 1 f178"/>
                <a:gd name="f441" fmla="*/ f349 1 f177"/>
                <a:gd name="f442" fmla="*/ f350 1 f178"/>
                <a:gd name="f443" fmla="*/ f351 1 f177"/>
                <a:gd name="f444" fmla="*/ f352 1 f178"/>
                <a:gd name="f445" fmla="*/ f353 1 f178"/>
                <a:gd name="f446" fmla="*/ f354 1 f177"/>
                <a:gd name="f447" fmla="*/ f355 1 f178"/>
                <a:gd name="f448" fmla="*/ f356 f168 1"/>
                <a:gd name="f449" fmla="*/ f357 f168 1"/>
                <a:gd name="f450" fmla="*/ f359 f169 1"/>
                <a:gd name="f451" fmla="*/ f358 f169 1"/>
                <a:gd name="f452" fmla="*/ f360 f168 1"/>
                <a:gd name="f453" fmla="*/ f361 f169 1"/>
                <a:gd name="f454" fmla="*/ f362 f168 1"/>
                <a:gd name="f455" fmla="*/ f363 f169 1"/>
                <a:gd name="f456" fmla="*/ f364 f168 1"/>
                <a:gd name="f457" fmla="*/ f365 f169 1"/>
                <a:gd name="f458" fmla="*/ f366 f168 1"/>
                <a:gd name="f459" fmla="*/ f367 f169 1"/>
                <a:gd name="f460" fmla="*/ f368 f168 1"/>
                <a:gd name="f461" fmla="*/ f369 f169 1"/>
                <a:gd name="f462" fmla="*/ f370 f168 1"/>
                <a:gd name="f463" fmla="*/ f371 f169 1"/>
                <a:gd name="f464" fmla="*/ f372 f168 1"/>
                <a:gd name="f465" fmla="*/ f373 f169 1"/>
                <a:gd name="f466" fmla="*/ f374 f168 1"/>
                <a:gd name="f467" fmla="*/ f375 f169 1"/>
                <a:gd name="f468" fmla="*/ f376 f168 1"/>
                <a:gd name="f469" fmla="*/ f377 f169 1"/>
                <a:gd name="f470" fmla="*/ f378 f168 1"/>
                <a:gd name="f471" fmla="*/ f379 f168 1"/>
                <a:gd name="f472" fmla="*/ f380 f169 1"/>
                <a:gd name="f473" fmla="*/ f381 f169 1"/>
                <a:gd name="f474" fmla="*/ f382 f169 1"/>
                <a:gd name="f475" fmla="*/ f383 f168 1"/>
                <a:gd name="f476" fmla="*/ f384 f169 1"/>
                <a:gd name="f477" fmla="*/ f385 f168 1"/>
                <a:gd name="f478" fmla="*/ f386 f169 1"/>
                <a:gd name="f479" fmla="*/ f387 f168 1"/>
                <a:gd name="f480" fmla="*/ f388 f169 1"/>
                <a:gd name="f481" fmla="*/ f389 f168 1"/>
                <a:gd name="f482" fmla="*/ f390 f169 1"/>
                <a:gd name="f483" fmla="*/ f391 f168 1"/>
                <a:gd name="f484" fmla="*/ f392 f169 1"/>
                <a:gd name="f485" fmla="*/ f393 f168 1"/>
                <a:gd name="f486" fmla="*/ f394 f168 1"/>
                <a:gd name="f487" fmla="*/ f395 f169 1"/>
                <a:gd name="f488" fmla="*/ f396 f168 1"/>
                <a:gd name="f489" fmla="*/ f397 f169 1"/>
                <a:gd name="f490" fmla="*/ f398 f168 1"/>
                <a:gd name="f491" fmla="*/ f399 f169 1"/>
                <a:gd name="f492" fmla="*/ f400 f169 1"/>
                <a:gd name="f493" fmla="*/ f401 f168 1"/>
                <a:gd name="f494" fmla="*/ f402 f169 1"/>
                <a:gd name="f495" fmla="*/ f403 f168 1"/>
                <a:gd name="f496" fmla="*/ f404 f169 1"/>
                <a:gd name="f497" fmla="*/ f405 f168 1"/>
                <a:gd name="f498" fmla="*/ f406 f169 1"/>
                <a:gd name="f499" fmla="*/ f407 f168 1"/>
                <a:gd name="f500" fmla="*/ f408 f169 1"/>
                <a:gd name="f501" fmla="*/ f409 f168 1"/>
                <a:gd name="f502" fmla="*/ f410 f169 1"/>
                <a:gd name="f503" fmla="*/ f411 f168 1"/>
                <a:gd name="f504" fmla="*/ f412 f169 1"/>
                <a:gd name="f505" fmla="*/ f413 f168 1"/>
                <a:gd name="f506" fmla="*/ f414 f169 1"/>
                <a:gd name="f507" fmla="*/ f415 f168 1"/>
                <a:gd name="f508" fmla="*/ f416 f169 1"/>
                <a:gd name="f509" fmla="*/ f417 f168 1"/>
                <a:gd name="f510" fmla="*/ f418 f169 1"/>
                <a:gd name="f511" fmla="*/ f419 f169 1"/>
                <a:gd name="f512" fmla="*/ f420 f169 1"/>
                <a:gd name="f513" fmla="*/ f421 f169 1"/>
                <a:gd name="f514" fmla="*/ f422 f168 1"/>
                <a:gd name="f515" fmla="*/ f423 f169 1"/>
                <a:gd name="f516" fmla="*/ f424 f169 1"/>
                <a:gd name="f517" fmla="*/ f425 f168 1"/>
                <a:gd name="f518" fmla="*/ f426 f169 1"/>
                <a:gd name="f519" fmla="*/ f427 f168 1"/>
                <a:gd name="f520" fmla="*/ f428 f169 1"/>
                <a:gd name="f521" fmla="*/ f429 f169 1"/>
                <a:gd name="f522" fmla="*/ f430 f168 1"/>
                <a:gd name="f523" fmla="*/ f431 f169 1"/>
                <a:gd name="f524" fmla="*/ f432 f168 1"/>
                <a:gd name="f525" fmla="*/ f433 f169 1"/>
                <a:gd name="f526" fmla="*/ f434 f169 1"/>
                <a:gd name="f527" fmla="*/ f435 f168 1"/>
                <a:gd name="f528" fmla="*/ f436 f169 1"/>
                <a:gd name="f529" fmla="*/ f437 f168 1"/>
                <a:gd name="f530" fmla="*/ f438 f169 1"/>
                <a:gd name="f531" fmla="*/ f439 f168 1"/>
                <a:gd name="f532" fmla="*/ f440 f169 1"/>
                <a:gd name="f533" fmla="*/ f441 f168 1"/>
                <a:gd name="f534" fmla="*/ f442 f169 1"/>
                <a:gd name="f535" fmla="*/ f443 f168 1"/>
                <a:gd name="f536" fmla="*/ f444 f169 1"/>
                <a:gd name="f537" fmla="*/ f445 f169 1"/>
                <a:gd name="f538" fmla="*/ f446 f168 1"/>
                <a:gd name="f539" fmla="*/ f447 f1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7">
                  <a:pos x="f452" y="f453"/>
                </a:cxn>
                <a:cxn ang="f267">
                  <a:pos x="f454" y="f455"/>
                </a:cxn>
                <a:cxn ang="f267">
                  <a:pos x="f456" y="f457"/>
                </a:cxn>
                <a:cxn ang="f267">
                  <a:pos x="f458" y="f459"/>
                </a:cxn>
                <a:cxn ang="f267">
                  <a:pos x="f460" y="f461"/>
                </a:cxn>
                <a:cxn ang="f267">
                  <a:pos x="f462" y="f463"/>
                </a:cxn>
                <a:cxn ang="f267">
                  <a:pos x="f464" y="f465"/>
                </a:cxn>
                <a:cxn ang="f267">
                  <a:pos x="f466" y="f467"/>
                </a:cxn>
                <a:cxn ang="f267">
                  <a:pos x="f468" y="f469"/>
                </a:cxn>
                <a:cxn ang="f267">
                  <a:pos x="f470" y="f469"/>
                </a:cxn>
                <a:cxn ang="f267">
                  <a:pos x="f471" y="f472"/>
                </a:cxn>
                <a:cxn ang="f267">
                  <a:pos x="f462" y="f473"/>
                </a:cxn>
                <a:cxn ang="f267">
                  <a:pos x="f460" y="f474"/>
                </a:cxn>
                <a:cxn ang="f267">
                  <a:pos x="f475" y="f476"/>
                </a:cxn>
                <a:cxn ang="f267">
                  <a:pos x="f477" y="f478"/>
                </a:cxn>
                <a:cxn ang="f267">
                  <a:pos x="f479" y="f480"/>
                </a:cxn>
                <a:cxn ang="f267">
                  <a:pos x="f481" y="f482"/>
                </a:cxn>
                <a:cxn ang="f267">
                  <a:pos x="f483" y="f484"/>
                </a:cxn>
                <a:cxn ang="f267">
                  <a:pos x="f485" y="f461"/>
                </a:cxn>
                <a:cxn ang="f267">
                  <a:pos x="f458" y="f453"/>
                </a:cxn>
                <a:cxn ang="f267">
                  <a:pos x="f486" y="f487"/>
                </a:cxn>
                <a:cxn ang="f267">
                  <a:pos x="f488" y="f489"/>
                </a:cxn>
                <a:cxn ang="f267">
                  <a:pos x="f490" y="f491"/>
                </a:cxn>
                <a:cxn ang="f267">
                  <a:pos x="f490" y="f492"/>
                </a:cxn>
                <a:cxn ang="f267">
                  <a:pos x="f493" y="f494"/>
                </a:cxn>
                <a:cxn ang="f267">
                  <a:pos x="f495" y="f496"/>
                </a:cxn>
                <a:cxn ang="f267">
                  <a:pos x="f497" y="f498"/>
                </a:cxn>
                <a:cxn ang="f267">
                  <a:pos x="f499" y="f500"/>
                </a:cxn>
                <a:cxn ang="f267">
                  <a:pos x="f501" y="f502"/>
                </a:cxn>
                <a:cxn ang="f267">
                  <a:pos x="f503" y="f504"/>
                </a:cxn>
                <a:cxn ang="f267">
                  <a:pos x="f505" y="f506"/>
                </a:cxn>
                <a:cxn ang="f267">
                  <a:pos x="f507" y="f508"/>
                </a:cxn>
                <a:cxn ang="f267">
                  <a:pos x="f509" y="f510"/>
                </a:cxn>
                <a:cxn ang="f267">
                  <a:pos x="f486" y="f511"/>
                </a:cxn>
                <a:cxn ang="f267">
                  <a:pos x="f486" y="f512"/>
                </a:cxn>
                <a:cxn ang="f267">
                  <a:pos x="f486" y="f513"/>
                </a:cxn>
                <a:cxn ang="f267">
                  <a:pos x="f514" y="f515"/>
                </a:cxn>
                <a:cxn ang="f267">
                  <a:pos x="f514" y="f516"/>
                </a:cxn>
                <a:cxn ang="f267">
                  <a:pos x="f517" y="f518"/>
                </a:cxn>
                <a:cxn ang="f267">
                  <a:pos x="f519" y="f520"/>
                </a:cxn>
                <a:cxn ang="f267">
                  <a:pos x="f505" y="f521"/>
                </a:cxn>
                <a:cxn ang="f267">
                  <a:pos x="f522" y="f523"/>
                </a:cxn>
                <a:cxn ang="f267">
                  <a:pos x="f524" y="f525"/>
                </a:cxn>
                <a:cxn ang="f267">
                  <a:pos x="f522" y="f526"/>
                </a:cxn>
                <a:cxn ang="f267">
                  <a:pos x="f527" y="f528"/>
                </a:cxn>
                <a:cxn ang="f267">
                  <a:pos x="f529" y="f530"/>
                </a:cxn>
                <a:cxn ang="f267">
                  <a:pos x="f531" y="f532"/>
                </a:cxn>
                <a:cxn ang="f267">
                  <a:pos x="f533" y="f534"/>
                </a:cxn>
                <a:cxn ang="f267">
                  <a:pos x="f535" y="f536"/>
                </a:cxn>
                <a:cxn ang="f267">
                  <a:pos x="f507" y="f537"/>
                </a:cxn>
                <a:cxn ang="f267">
                  <a:pos x="f538" y="f539"/>
                </a:cxn>
                <a:cxn ang="f267">
                  <a:pos x="f452" y="f453"/>
                </a:cxn>
              </a:cxnLst>
              <a:rect l="f448" t="f451" r="f449" b="f450"/>
              <a:pathLst>
                <a:path w="109" h="341">
                  <a:moveTo>
                    <a:pt x="f8" y="f9"/>
                  </a:moveTo>
                  <a:cubicBezTo>
                    <a:pt x="f10" y="f11"/>
                    <a:pt x="f12" y="f11"/>
                    <a:pt x="f12" y="f13"/>
                  </a:cubicBezTo>
                  <a:cubicBezTo>
                    <a:pt x="f14" y="f11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8" y="f29"/>
                    <a:pt x="f28" y="f30"/>
                    <a:pt x="f31" y="f30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6" y="f38"/>
                    <a:pt x="f39" y="f40"/>
                    <a:pt x="f41" y="f42"/>
                  </a:cubicBezTo>
                  <a:cubicBezTo>
                    <a:pt x="f41" y="f43"/>
                    <a:pt x="f39" y="f44"/>
                    <a:pt x="f45" y="f46"/>
                  </a:cubicBezTo>
                  <a:cubicBezTo>
                    <a:pt x="f47" y="f46"/>
                    <a:pt x="f47" y="f46"/>
                    <a:pt x="f47" y="f46"/>
                  </a:cubicBezTo>
                  <a:cubicBezTo>
                    <a:pt x="f47" y="f48"/>
                    <a:pt x="f47" y="f48"/>
                    <a:pt x="f49" y="f50"/>
                  </a:cubicBezTo>
                  <a:cubicBezTo>
                    <a:pt x="f51" y="f52"/>
                    <a:pt x="f53" y="f54"/>
                    <a:pt x="f31" y="f55"/>
                  </a:cubicBezTo>
                  <a:cubicBezTo>
                    <a:pt x="f28" y="f56"/>
                    <a:pt x="f28" y="f57"/>
                    <a:pt x="f28" y="f58"/>
                  </a:cubicBezTo>
                  <a:cubicBezTo>
                    <a:pt x="f59" y="f60"/>
                    <a:pt x="f31" y="f61"/>
                    <a:pt x="f62" y="f63"/>
                  </a:cubicBezTo>
                  <a:cubicBezTo>
                    <a:pt x="f24" y="f64"/>
                    <a:pt x="f65" y="f66"/>
                    <a:pt x="f65" y="f7"/>
                  </a:cubicBezTo>
                  <a:cubicBezTo>
                    <a:pt x="f67" y="f68"/>
                    <a:pt x="f51" y="f69"/>
                    <a:pt x="f59" y="f60"/>
                  </a:cubicBezTo>
                  <a:cubicBezTo>
                    <a:pt x="f59" y="f57"/>
                    <a:pt x="f45" y="f70"/>
                    <a:pt x="f34" y="f71"/>
                  </a:cubicBezTo>
                  <a:cubicBezTo>
                    <a:pt x="f39" y="f72"/>
                    <a:pt x="f73" y="f50"/>
                    <a:pt x="f74" y="f43"/>
                  </a:cubicBezTo>
                  <a:cubicBezTo>
                    <a:pt x="f5" y="f75"/>
                    <a:pt x="f74" y="f76"/>
                    <a:pt x="f32" y="f29"/>
                  </a:cubicBezTo>
                  <a:cubicBezTo>
                    <a:pt x="f59" y="f77"/>
                    <a:pt x="f62" y="f78"/>
                    <a:pt x="f22" y="f9"/>
                  </a:cubicBezTo>
                  <a:cubicBezTo>
                    <a:pt x="f15" y="f79"/>
                    <a:pt x="f80" y="f81"/>
                    <a:pt x="f82" y="f83"/>
                  </a:cubicBezTo>
                  <a:cubicBezTo>
                    <a:pt x="f84" y="f85"/>
                    <a:pt x="f84" y="f86"/>
                    <a:pt x="f87" y="f88"/>
                  </a:cubicBezTo>
                  <a:cubicBezTo>
                    <a:pt x="f89" y="f90"/>
                    <a:pt x="f89" y="f91"/>
                    <a:pt x="f92" y="f93"/>
                  </a:cubicBezTo>
                  <a:cubicBezTo>
                    <a:pt x="f94" y="f95"/>
                    <a:pt x="f92" y="f96"/>
                    <a:pt x="f92" y="f97"/>
                  </a:cubicBezTo>
                  <a:cubicBezTo>
                    <a:pt x="f94" y="f98"/>
                    <a:pt x="f99" y="f100"/>
                    <a:pt x="f101" y="f102"/>
                  </a:cubicBezTo>
                  <a:cubicBezTo>
                    <a:pt x="f103" y="f104"/>
                    <a:pt x="f105" y="f59"/>
                    <a:pt x="f106" y="f5"/>
                  </a:cubicBezTo>
                  <a:cubicBezTo>
                    <a:pt x="f95" y="f74"/>
                    <a:pt x="f107" y="f34"/>
                    <a:pt x="f6" y="f32"/>
                  </a:cubicBezTo>
                  <a:cubicBezTo>
                    <a:pt x="f6" y="f45"/>
                    <a:pt x="f107" y="f47"/>
                    <a:pt x="f108" y="f49"/>
                  </a:cubicBezTo>
                  <a:cubicBezTo>
                    <a:pt x="f106" y="f59"/>
                    <a:pt x="f109" y="f51"/>
                    <a:pt x="f110" y="f111"/>
                  </a:cubicBezTo>
                  <a:cubicBezTo>
                    <a:pt x="f108" y="f28"/>
                    <a:pt x="f110" y="f62"/>
                    <a:pt x="f109" y="f112"/>
                  </a:cubicBezTo>
                  <a:cubicBezTo>
                    <a:pt x="f105" y="f113"/>
                    <a:pt x="f114" y="f115"/>
                    <a:pt x="f116" y="f117"/>
                  </a:cubicBezTo>
                  <a:cubicBezTo>
                    <a:pt x="f103" y="f118"/>
                    <a:pt x="f82" y="f119"/>
                    <a:pt x="f119" y="f120"/>
                  </a:cubicBezTo>
                  <a:cubicBezTo>
                    <a:pt x="f98" y="f114"/>
                    <a:pt x="f84" y="f121"/>
                    <a:pt x="f122" y="f121"/>
                  </a:cubicBezTo>
                  <a:cubicBezTo>
                    <a:pt x="f103" y="f121"/>
                    <a:pt x="f82" y="f123"/>
                    <a:pt x="f82" y="f124"/>
                  </a:cubicBezTo>
                  <a:cubicBezTo>
                    <a:pt x="f122" y="f110"/>
                    <a:pt x="f122" y="f125"/>
                    <a:pt x="f82" y="f126"/>
                  </a:cubicBezTo>
                  <a:cubicBezTo>
                    <a:pt x="f127" y="f128"/>
                    <a:pt x="f127" y="f129"/>
                    <a:pt x="f82" y="f130"/>
                  </a:cubicBezTo>
                  <a:cubicBezTo>
                    <a:pt x="f131" y="f132"/>
                    <a:pt x="f131" y="f88"/>
                    <a:pt x="f127" y="f133"/>
                  </a:cubicBezTo>
                  <a:cubicBezTo>
                    <a:pt x="f116" y="f134"/>
                    <a:pt x="f135" y="f136"/>
                    <a:pt x="f127" y="f137"/>
                  </a:cubicBezTo>
                  <a:cubicBezTo>
                    <a:pt x="f103" y="f138"/>
                    <a:pt x="f131" y="f139"/>
                    <a:pt x="f131" y="f140"/>
                  </a:cubicBezTo>
                  <a:cubicBezTo>
                    <a:pt x="f103" y="f141"/>
                    <a:pt x="f103" y="f142"/>
                    <a:pt x="f103" y="f143"/>
                  </a:cubicBezTo>
                  <a:cubicBezTo>
                    <a:pt x="f127" y="f138"/>
                    <a:pt x="f135" y="f86"/>
                    <a:pt x="f116" y="f144"/>
                  </a:cubicBezTo>
                  <a:cubicBezTo>
                    <a:pt x="f145" y="f144"/>
                    <a:pt x="f146" y="f86"/>
                    <a:pt x="f121" y="f138"/>
                  </a:cubicBezTo>
                  <a:cubicBezTo>
                    <a:pt x="f123" y="f139"/>
                    <a:pt x="f123" y="f147"/>
                    <a:pt x="f97" y="f2"/>
                  </a:cubicBezTo>
                  <a:cubicBezTo>
                    <a:pt x="f97" y="f148"/>
                    <a:pt x="f105" y="f81"/>
                    <a:pt x="f121" y="f81"/>
                  </a:cubicBezTo>
                  <a:cubicBezTo>
                    <a:pt x="f114" y="f148"/>
                    <a:pt x="f114" y="f2"/>
                    <a:pt x="f114" y="f85"/>
                  </a:cubicBezTo>
                  <a:cubicBezTo>
                    <a:pt x="f114" y="f149"/>
                    <a:pt x="f146" y="f150"/>
                    <a:pt x="f123" y="f151"/>
                  </a:cubicBezTo>
                  <a:cubicBezTo>
                    <a:pt x="f152" y="f153"/>
                    <a:pt x="f152" y="f16"/>
                    <a:pt x="f154" y="f78"/>
                  </a:cubicBezTo>
                  <a:cubicBezTo>
                    <a:pt x="f96" y="f155"/>
                    <a:pt x="f152" y="f156"/>
                    <a:pt x="f157" y="f158"/>
                  </a:cubicBezTo>
                  <a:cubicBezTo>
                    <a:pt x="f146" y="f159"/>
                    <a:pt x="f135" y="f23"/>
                    <a:pt x="f160" y="f21"/>
                  </a:cubicBezTo>
                  <a:cubicBezTo>
                    <a:pt x="f101" y="f161"/>
                    <a:pt x="f119" y="f162"/>
                    <a:pt x="f119" y="f16"/>
                  </a:cubicBezTo>
                  <a:cubicBezTo>
                    <a:pt x="f119" y="f11"/>
                    <a:pt x="f119" y="f153"/>
                    <a:pt x="f163" y="f164"/>
                  </a:cubicBezTo>
                  <a:cubicBezTo>
                    <a:pt x="f89" y="f165"/>
                    <a:pt x="f166" y="f164"/>
                    <a:pt x="f8" y="f9"/>
                  </a:cubicBezTo>
                  <a:close/>
                </a:path>
              </a:pathLst>
            </a:custGeom>
            <a:solidFill>
              <a:srgbClr val="5EB46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8" name="Freeform 992">
              <a:extLst>
                <a:ext uri="{FF2B5EF4-FFF2-40B4-BE49-F238E27FC236}">
                  <a16:creationId xmlns:a16="http://schemas.microsoft.com/office/drawing/2014/main" id="{FAB805DC-1A42-9BEA-C7B7-C7FEDD23FC7A}"/>
                </a:ext>
              </a:extLst>
            </p:cNvPr>
            <p:cNvSpPr/>
            <p:nvPr/>
          </p:nvSpPr>
          <p:spPr>
            <a:xfrm>
              <a:off x="8440734" y="4351336"/>
              <a:ext cx="204789" cy="30638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7"/>
                <a:gd name="f7" fmla="val 130"/>
                <a:gd name="f8" fmla="val 82"/>
                <a:gd name="f9" fmla="val 85"/>
                <a:gd name="f10" fmla="val 79"/>
                <a:gd name="f11" fmla="val 90"/>
                <a:gd name="f12" fmla="val 83"/>
                <a:gd name="f13" fmla="val 94"/>
                <a:gd name="f14" fmla="val 99"/>
                <a:gd name="f15" fmla="val 101"/>
                <a:gd name="f16" fmla="val 86"/>
                <a:gd name="f17" fmla="val 104"/>
                <a:gd name="f18" fmla="val 84"/>
                <a:gd name="f19" fmla="val 106"/>
                <a:gd name="f20" fmla="val 80"/>
                <a:gd name="f21" fmla="val 78"/>
                <a:gd name="f22" fmla="val 107"/>
                <a:gd name="f23" fmla="val 77"/>
                <a:gd name="f24" fmla="val 109"/>
                <a:gd name="f25" fmla="val 76"/>
                <a:gd name="f26" fmla="val 108"/>
                <a:gd name="f27" fmla="val 75"/>
                <a:gd name="f28" fmla="val 74"/>
                <a:gd name="f29" fmla="val 105"/>
                <a:gd name="f30" fmla="val 73"/>
                <a:gd name="f31" fmla="val 89"/>
                <a:gd name="f32" fmla="val 72"/>
                <a:gd name="f33" fmla="val 70"/>
                <a:gd name="f34" fmla="val 71"/>
                <a:gd name="f35" fmla="val 65"/>
                <a:gd name="f36" fmla="val 57"/>
                <a:gd name="f37" fmla="val 88"/>
                <a:gd name="f38" fmla="val 55"/>
                <a:gd name="f39" fmla="val 97"/>
                <a:gd name="f40" fmla="val 62"/>
                <a:gd name="f41" fmla="val 95"/>
                <a:gd name="f42" fmla="val 64"/>
                <a:gd name="f43" fmla="val 69"/>
                <a:gd name="f44" fmla="val 98"/>
                <a:gd name="f45" fmla="val 63"/>
                <a:gd name="f46" fmla="val 58"/>
                <a:gd name="f47" fmla="val 115"/>
                <a:gd name="f48" fmla="val 59"/>
                <a:gd name="f49" fmla="val 103"/>
                <a:gd name="f50" fmla="val 52"/>
                <a:gd name="f51" fmla="val 110"/>
                <a:gd name="f52" fmla="val 121"/>
                <a:gd name="f53" fmla="val 56"/>
                <a:gd name="f54" fmla="val 123"/>
                <a:gd name="f55" fmla="val 54"/>
                <a:gd name="f56" fmla="val 126"/>
                <a:gd name="f57" fmla="val 53"/>
                <a:gd name="f58" fmla="val 128"/>
                <a:gd name="f59" fmla="val 51"/>
                <a:gd name="f60" fmla="val 50"/>
                <a:gd name="f61" fmla="val 129"/>
                <a:gd name="f62" fmla="val 49"/>
                <a:gd name="f63" fmla="val 127"/>
                <a:gd name="f64" fmla="val 46"/>
                <a:gd name="f65" fmla="val 122"/>
                <a:gd name="f66" fmla="val 44"/>
                <a:gd name="f67" fmla="val 116"/>
                <a:gd name="f68" fmla="val 40"/>
                <a:gd name="f69" fmla="val 112"/>
                <a:gd name="f70" fmla="val 39"/>
                <a:gd name="f71" fmla="val 111"/>
                <a:gd name="f72" fmla="val 38"/>
                <a:gd name="f73" fmla="val 47"/>
                <a:gd name="f74" fmla="val 100"/>
                <a:gd name="f75" fmla="val 37"/>
                <a:gd name="f76" fmla="val 35"/>
                <a:gd name="f77" fmla="val 93"/>
                <a:gd name="f78" fmla="val 32"/>
                <a:gd name="f79" fmla="val 92"/>
                <a:gd name="f80" fmla="val 34"/>
                <a:gd name="f81" fmla="val 31"/>
                <a:gd name="f82" fmla="val 30"/>
                <a:gd name="f83" fmla="val 29"/>
                <a:gd name="f84" fmla="val 24"/>
                <a:gd name="f85" fmla="val 23"/>
                <a:gd name="f86" fmla="val 21"/>
                <a:gd name="f87" fmla="val 19"/>
                <a:gd name="f88" fmla="val 17"/>
                <a:gd name="f89" fmla="val 15"/>
                <a:gd name="f90" fmla="val 18"/>
                <a:gd name="f91" fmla="val 12"/>
                <a:gd name="f92" fmla="val 14"/>
                <a:gd name="f93" fmla="val 96"/>
                <a:gd name="f94" fmla="val 5"/>
                <a:gd name="f95" fmla="val 7"/>
                <a:gd name="f96" fmla="val 6"/>
                <a:gd name="f97" fmla="val 9"/>
                <a:gd name="f98" fmla="val 13"/>
                <a:gd name="f99" fmla="val 11"/>
                <a:gd name="f100" fmla="val 16"/>
                <a:gd name="f101" fmla="val 66"/>
                <a:gd name="f102" fmla="val 20"/>
                <a:gd name="f103" fmla="val 26"/>
                <a:gd name="f104" fmla="val 25"/>
                <a:gd name="f105" fmla="val 4"/>
                <a:gd name="f106" fmla="val 10"/>
                <a:gd name="f107" fmla="val 1"/>
                <a:gd name="f108" fmla="val 8"/>
                <a:gd name="f109" fmla="val 36"/>
                <a:gd name="f110" fmla="val 42"/>
                <a:gd name="f111" fmla="val 48"/>
                <a:gd name="f112" fmla="val 60"/>
                <a:gd name="f113" fmla="val 61"/>
                <a:gd name="f114" fmla="+- 0 0 -90"/>
                <a:gd name="f115" fmla="*/ f3 1 87"/>
                <a:gd name="f116" fmla="*/ f4 1 130"/>
                <a:gd name="f117" fmla="val f5"/>
                <a:gd name="f118" fmla="val f6"/>
                <a:gd name="f119" fmla="val f7"/>
                <a:gd name="f120" fmla="*/ f114 f0 1"/>
                <a:gd name="f121" fmla="+- f119 0 f117"/>
                <a:gd name="f122" fmla="+- f118 0 f117"/>
                <a:gd name="f123" fmla="*/ f120 1 f2"/>
                <a:gd name="f124" fmla="*/ f122 1 87"/>
                <a:gd name="f125" fmla="*/ f121 1 130"/>
                <a:gd name="f126" fmla="*/ 82 f122 1"/>
                <a:gd name="f127" fmla="*/ 85 f121 1"/>
                <a:gd name="f128" fmla="*/ 85 f122 1"/>
                <a:gd name="f129" fmla="*/ 99 f121 1"/>
                <a:gd name="f130" fmla="*/ 84 f122 1"/>
                <a:gd name="f131" fmla="*/ 106 f121 1"/>
                <a:gd name="f132" fmla="*/ 83 f122 1"/>
                <a:gd name="f133" fmla="*/ 78 f122 1"/>
                <a:gd name="f134" fmla="*/ 107 f121 1"/>
                <a:gd name="f135" fmla="*/ 76 f122 1"/>
                <a:gd name="f136" fmla="*/ 108 f121 1"/>
                <a:gd name="f137" fmla="*/ 74 f122 1"/>
                <a:gd name="f138" fmla="*/ 104 f121 1"/>
                <a:gd name="f139" fmla="*/ 72 f122 1"/>
                <a:gd name="f140" fmla="*/ 87 f121 1"/>
                <a:gd name="f141" fmla="*/ 71 f122 1"/>
                <a:gd name="f142" fmla="*/ 80 f121 1"/>
                <a:gd name="f143" fmla="*/ 55 f122 1"/>
                <a:gd name="f144" fmla="*/ 97 f121 1"/>
                <a:gd name="f145" fmla="*/ 69 f122 1"/>
                <a:gd name="f146" fmla="*/ 86 f121 1"/>
                <a:gd name="f147" fmla="*/ 58 f122 1"/>
                <a:gd name="f148" fmla="*/ 115 f121 1"/>
                <a:gd name="f149" fmla="*/ 65 f122 1"/>
                <a:gd name="f150" fmla="*/ 121 f121 1"/>
                <a:gd name="f151" fmla="*/ 53 f122 1"/>
                <a:gd name="f152" fmla="*/ 128 f121 1"/>
                <a:gd name="f153" fmla="*/ 49 f122 1"/>
                <a:gd name="f154" fmla="*/ 127 f121 1"/>
                <a:gd name="f155" fmla="*/ 40 f122 1"/>
                <a:gd name="f156" fmla="*/ 112 f121 1"/>
                <a:gd name="f157" fmla="*/ 109 f121 1"/>
                <a:gd name="f158" fmla="*/ 39 f122 1"/>
                <a:gd name="f159" fmla="*/ 89 f121 1"/>
                <a:gd name="f160" fmla="*/ 35 f122 1"/>
                <a:gd name="f161" fmla="*/ 93 f121 1"/>
                <a:gd name="f162" fmla="*/ 34 f122 1"/>
                <a:gd name="f163" fmla="*/ 88 f121 1"/>
                <a:gd name="f164" fmla="*/ 32 f122 1"/>
                <a:gd name="f165" fmla="*/ 70 f121 1"/>
                <a:gd name="f166" fmla="*/ 29 f122 1"/>
                <a:gd name="f167" fmla="*/ 50 f121 1"/>
                <a:gd name="f168" fmla="*/ 23 f122 1"/>
                <a:gd name="f169" fmla="*/ 64 f121 1"/>
                <a:gd name="f170" fmla="*/ 19 f122 1"/>
                <a:gd name="f171" fmla="*/ 18 f122 1"/>
                <a:gd name="f172" fmla="*/ 90 f121 1"/>
                <a:gd name="f173" fmla="*/ 12 f122 1"/>
                <a:gd name="f174" fmla="*/ 5 f122 1"/>
                <a:gd name="f175" fmla="*/ 84 f121 1"/>
                <a:gd name="f176" fmla="*/ 9 f122 1"/>
                <a:gd name="f177" fmla="*/ 83 f121 1"/>
                <a:gd name="f178" fmla="*/ 16 f122 1"/>
                <a:gd name="f179" fmla="*/ 66 f121 1"/>
                <a:gd name="f180" fmla="*/ 20 f122 1"/>
                <a:gd name="f181" fmla="*/ 6 f121 1"/>
                <a:gd name="f182" fmla="*/ 26 f122 1"/>
                <a:gd name="f183" fmla="*/ 12 f121 1"/>
                <a:gd name="f184" fmla="*/ 31 f122 1"/>
                <a:gd name="f185" fmla="*/ 4 f121 1"/>
                <a:gd name="f186" fmla="*/ 38 f122 1"/>
                <a:gd name="f187" fmla="*/ 8 f121 1"/>
                <a:gd name="f188" fmla="*/ 48 f122 1"/>
                <a:gd name="f189" fmla="*/ 50 f122 1"/>
                <a:gd name="f190" fmla="*/ 96 f121 1"/>
                <a:gd name="f191" fmla="*/ 60 f122 1"/>
                <a:gd name="f192" fmla="*/ 71 f121 1"/>
                <a:gd name="f193" fmla="*/ 48 f121 1"/>
                <a:gd name="f194" fmla="*/ 47 f121 1"/>
                <a:gd name="f195" fmla="*/ 80 f122 1"/>
                <a:gd name="f196" fmla="+- f123 0 f1"/>
                <a:gd name="f197" fmla="*/ f126 1 87"/>
                <a:gd name="f198" fmla="*/ f127 1 130"/>
                <a:gd name="f199" fmla="*/ f128 1 87"/>
                <a:gd name="f200" fmla="*/ f129 1 130"/>
                <a:gd name="f201" fmla="*/ f130 1 87"/>
                <a:gd name="f202" fmla="*/ f131 1 130"/>
                <a:gd name="f203" fmla="*/ f132 1 87"/>
                <a:gd name="f204" fmla="*/ f133 1 87"/>
                <a:gd name="f205" fmla="*/ f134 1 130"/>
                <a:gd name="f206" fmla="*/ f135 1 87"/>
                <a:gd name="f207" fmla="*/ f136 1 130"/>
                <a:gd name="f208" fmla="*/ f137 1 87"/>
                <a:gd name="f209" fmla="*/ f138 1 130"/>
                <a:gd name="f210" fmla="*/ f139 1 87"/>
                <a:gd name="f211" fmla="*/ f140 1 130"/>
                <a:gd name="f212" fmla="*/ f141 1 87"/>
                <a:gd name="f213" fmla="*/ f142 1 130"/>
                <a:gd name="f214" fmla="*/ f143 1 87"/>
                <a:gd name="f215" fmla="*/ f144 1 130"/>
                <a:gd name="f216" fmla="*/ f145 1 87"/>
                <a:gd name="f217" fmla="*/ f146 1 130"/>
                <a:gd name="f218" fmla="*/ f147 1 87"/>
                <a:gd name="f219" fmla="*/ f148 1 130"/>
                <a:gd name="f220" fmla="*/ f149 1 87"/>
                <a:gd name="f221" fmla="*/ f150 1 130"/>
                <a:gd name="f222" fmla="*/ f151 1 87"/>
                <a:gd name="f223" fmla="*/ f152 1 130"/>
                <a:gd name="f224" fmla="*/ f153 1 87"/>
                <a:gd name="f225" fmla="*/ f154 1 130"/>
                <a:gd name="f226" fmla="*/ f155 1 87"/>
                <a:gd name="f227" fmla="*/ f156 1 130"/>
                <a:gd name="f228" fmla="*/ f157 1 130"/>
                <a:gd name="f229" fmla="*/ f158 1 87"/>
                <a:gd name="f230" fmla="*/ f159 1 130"/>
                <a:gd name="f231" fmla="*/ f160 1 87"/>
                <a:gd name="f232" fmla="*/ f161 1 130"/>
                <a:gd name="f233" fmla="*/ f162 1 87"/>
                <a:gd name="f234" fmla="*/ f163 1 130"/>
                <a:gd name="f235" fmla="*/ f164 1 87"/>
                <a:gd name="f236" fmla="*/ f165 1 130"/>
                <a:gd name="f237" fmla="*/ f166 1 87"/>
                <a:gd name="f238" fmla="*/ f167 1 130"/>
                <a:gd name="f239" fmla="*/ f168 1 87"/>
                <a:gd name="f240" fmla="*/ f169 1 130"/>
                <a:gd name="f241" fmla="*/ f170 1 87"/>
                <a:gd name="f242" fmla="*/ f171 1 87"/>
                <a:gd name="f243" fmla="*/ f172 1 130"/>
                <a:gd name="f244" fmla="*/ f173 1 87"/>
                <a:gd name="f245" fmla="*/ f174 1 87"/>
                <a:gd name="f246" fmla="*/ f175 1 130"/>
                <a:gd name="f247" fmla="*/ f176 1 87"/>
                <a:gd name="f248" fmla="*/ f177 1 130"/>
                <a:gd name="f249" fmla="*/ f178 1 87"/>
                <a:gd name="f250" fmla="*/ f179 1 130"/>
                <a:gd name="f251" fmla="*/ f180 1 87"/>
                <a:gd name="f252" fmla="*/ f181 1 130"/>
                <a:gd name="f253" fmla="*/ f182 1 87"/>
                <a:gd name="f254" fmla="*/ f183 1 130"/>
                <a:gd name="f255" fmla="*/ f184 1 87"/>
                <a:gd name="f256" fmla="*/ f185 1 130"/>
                <a:gd name="f257" fmla="*/ f186 1 87"/>
                <a:gd name="f258" fmla="*/ f187 1 130"/>
                <a:gd name="f259" fmla="*/ f188 1 87"/>
                <a:gd name="f260" fmla="*/ f189 1 87"/>
                <a:gd name="f261" fmla="*/ f190 1 130"/>
                <a:gd name="f262" fmla="*/ f191 1 87"/>
                <a:gd name="f263" fmla="*/ f192 1 130"/>
                <a:gd name="f264" fmla="*/ f193 1 130"/>
                <a:gd name="f265" fmla="*/ f194 1 130"/>
                <a:gd name="f266" fmla="*/ f195 1 87"/>
                <a:gd name="f267" fmla="*/ 0 1 f124"/>
                <a:gd name="f268" fmla="*/ f118 1 f124"/>
                <a:gd name="f269" fmla="*/ 0 1 f125"/>
                <a:gd name="f270" fmla="*/ f119 1 f125"/>
                <a:gd name="f271" fmla="*/ f197 1 f124"/>
                <a:gd name="f272" fmla="*/ f198 1 f125"/>
                <a:gd name="f273" fmla="*/ f199 1 f124"/>
                <a:gd name="f274" fmla="*/ f200 1 f125"/>
                <a:gd name="f275" fmla="*/ f201 1 f124"/>
                <a:gd name="f276" fmla="*/ f202 1 f125"/>
                <a:gd name="f277" fmla="*/ f203 1 f124"/>
                <a:gd name="f278" fmla="*/ f204 1 f124"/>
                <a:gd name="f279" fmla="*/ f205 1 f125"/>
                <a:gd name="f280" fmla="*/ f206 1 f124"/>
                <a:gd name="f281" fmla="*/ f207 1 f125"/>
                <a:gd name="f282" fmla="*/ f208 1 f124"/>
                <a:gd name="f283" fmla="*/ f209 1 f125"/>
                <a:gd name="f284" fmla="*/ f210 1 f124"/>
                <a:gd name="f285" fmla="*/ f211 1 f125"/>
                <a:gd name="f286" fmla="*/ f212 1 f124"/>
                <a:gd name="f287" fmla="*/ f213 1 f125"/>
                <a:gd name="f288" fmla="*/ f214 1 f124"/>
                <a:gd name="f289" fmla="*/ f215 1 f125"/>
                <a:gd name="f290" fmla="*/ f216 1 f124"/>
                <a:gd name="f291" fmla="*/ f217 1 f125"/>
                <a:gd name="f292" fmla="*/ f218 1 f124"/>
                <a:gd name="f293" fmla="*/ f219 1 f125"/>
                <a:gd name="f294" fmla="*/ f220 1 f124"/>
                <a:gd name="f295" fmla="*/ f221 1 f125"/>
                <a:gd name="f296" fmla="*/ f222 1 f124"/>
                <a:gd name="f297" fmla="*/ f223 1 f125"/>
                <a:gd name="f298" fmla="*/ f224 1 f124"/>
                <a:gd name="f299" fmla="*/ f225 1 f125"/>
                <a:gd name="f300" fmla="*/ f226 1 f124"/>
                <a:gd name="f301" fmla="*/ f227 1 f125"/>
                <a:gd name="f302" fmla="*/ f228 1 f125"/>
                <a:gd name="f303" fmla="*/ f229 1 f124"/>
                <a:gd name="f304" fmla="*/ f230 1 f125"/>
                <a:gd name="f305" fmla="*/ f231 1 f124"/>
                <a:gd name="f306" fmla="*/ f232 1 f125"/>
                <a:gd name="f307" fmla="*/ f233 1 f124"/>
                <a:gd name="f308" fmla="*/ f234 1 f125"/>
                <a:gd name="f309" fmla="*/ f235 1 f124"/>
                <a:gd name="f310" fmla="*/ f236 1 f125"/>
                <a:gd name="f311" fmla="*/ f237 1 f124"/>
                <a:gd name="f312" fmla="*/ f238 1 f125"/>
                <a:gd name="f313" fmla="*/ f239 1 f124"/>
                <a:gd name="f314" fmla="*/ f240 1 f125"/>
                <a:gd name="f315" fmla="*/ f241 1 f124"/>
                <a:gd name="f316" fmla="*/ f242 1 f124"/>
                <a:gd name="f317" fmla="*/ f243 1 f125"/>
                <a:gd name="f318" fmla="*/ f244 1 f124"/>
                <a:gd name="f319" fmla="*/ f245 1 f124"/>
                <a:gd name="f320" fmla="*/ f246 1 f125"/>
                <a:gd name="f321" fmla="*/ f247 1 f124"/>
                <a:gd name="f322" fmla="*/ f248 1 f125"/>
                <a:gd name="f323" fmla="*/ f249 1 f124"/>
                <a:gd name="f324" fmla="*/ f250 1 f125"/>
                <a:gd name="f325" fmla="*/ f251 1 f124"/>
                <a:gd name="f326" fmla="*/ f252 1 f125"/>
                <a:gd name="f327" fmla="*/ f253 1 f124"/>
                <a:gd name="f328" fmla="*/ f254 1 f125"/>
                <a:gd name="f329" fmla="*/ f255 1 f124"/>
                <a:gd name="f330" fmla="*/ f256 1 f125"/>
                <a:gd name="f331" fmla="*/ f257 1 f124"/>
                <a:gd name="f332" fmla="*/ f258 1 f125"/>
                <a:gd name="f333" fmla="*/ f259 1 f124"/>
                <a:gd name="f334" fmla="*/ f260 1 f124"/>
                <a:gd name="f335" fmla="*/ f261 1 f125"/>
                <a:gd name="f336" fmla="*/ f262 1 f124"/>
                <a:gd name="f337" fmla="*/ f263 1 f125"/>
                <a:gd name="f338" fmla="*/ f264 1 f125"/>
                <a:gd name="f339" fmla="*/ f265 1 f125"/>
                <a:gd name="f340" fmla="*/ f266 1 f124"/>
                <a:gd name="f341" fmla="*/ f267 f115 1"/>
                <a:gd name="f342" fmla="*/ f268 f115 1"/>
                <a:gd name="f343" fmla="*/ f270 f116 1"/>
                <a:gd name="f344" fmla="*/ f269 f116 1"/>
                <a:gd name="f345" fmla="*/ f271 f115 1"/>
                <a:gd name="f346" fmla="*/ f272 f116 1"/>
                <a:gd name="f347" fmla="*/ f273 f115 1"/>
                <a:gd name="f348" fmla="*/ f274 f116 1"/>
                <a:gd name="f349" fmla="*/ f275 f115 1"/>
                <a:gd name="f350" fmla="*/ f276 f116 1"/>
                <a:gd name="f351" fmla="*/ f277 f115 1"/>
                <a:gd name="f352" fmla="*/ f278 f115 1"/>
                <a:gd name="f353" fmla="*/ f279 f116 1"/>
                <a:gd name="f354" fmla="*/ f280 f115 1"/>
                <a:gd name="f355" fmla="*/ f281 f116 1"/>
                <a:gd name="f356" fmla="*/ f282 f115 1"/>
                <a:gd name="f357" fmla="*/ f283 f116 1"/>
                <a:gd name="f358" fmla="*/ f284 f115 1"/>
                <a:gd name="f359" fmla="*/ f285 f116 1"/>
                <a:gd name="f360" fmla="*/ f286 f115 1"/>
                <a:gd name="f361" fmla="*/ f287 f116 1"/>
                <a:gd name="f362" fmla="*/ f288 f115 1"/>
                <a:gd name="f363" fmla="*/ f289 f116 1"/>
                <a:gd name="f364" fmla="*/ f290 f115 1"/>
                <a:gd name="f365" fmla="*/ f291 f116 1"/>
                <a:gd name="f366" fmla="*/ f292 f115 1"/>
                <a:gd name="f367" fmla="*/ f293 f116 1"/>
                <a:gd name="f368" fmla="*/ f294 f115 1"/>
                <a:gd name="f369" fmla="*/ f295 f116 1"/>
                <a:gd name="f370" fmla="*/ f296 f115 1"/>
                <a:gd name="f371" fmla="*/ f297 f116 1"/>
                <a:gd name="f372" fmla="*/ f298 f115 1"/>
                <a:gd name="f373" fmla="*/ f299 f116 1"/>
                <a:gd name="f374" fmla="*/ f300 f115 1"/>
                <a:gd name="f375" fmla="*/ f301 f116 1"/>
                <a:gd name="f376" fmla="*/ f302 f116 1"/>
                <a:gd name="f377" fmla="*/ f303 f115 1"/>
                <a:gd name="f378" fmla="*/ f304 f116 1"/>
                <a:gd name="f379" fmla="*/ f305 f115 1"/>
                <a:gd name="f380" fmla="*/ f306 f116 1"/>
                <a:gd name="f381" fmla="*/ f307 f115 1"/>
                <a:gd name="f382" fmla="*/ f308 f116 1"/>
                <a:gd name="f383" fmla="*/ f309 f115 1"/>
                <a:gd name="f384" fmla="*/ f310 f116 1"/>
                <a:gd name="f385" fmla="*/ f311 f115 1"/>
                <a:gd name="f386" fmla="*/ f312 f116 1"/>
                <a:gd name="f387" fmla="*/ f313 f115 1"/>
                <a:gd name="f388" fmla="*/ f314 f116 1"/>
                <a:gd name="f389" fmla="*/ f315 f115 1"/>
                <a:gd name="f390" fmla="*/ f316 f115 1"/>
                <a:gd name="f391" fmla="*/ f317 f116 1"/>
                <a:gd name="f392" fmla="*/ f318 f115 1"/>
                <a:gd name="f393" fmla="*/ f319 f115 1"/>
                <a:gd name="f394" fmla="*/ f320 f116 1"/>
                <a:gd name="f395" fmla="*/ f321 f115 1"/>
                <a:gd name="f396" fmla="*/ f322 f116 1"/>
                <a:gd name="f397" fmla="*/ f323 f115 1"/>
                <a:gd name="f398" fmla="*/ f324 f116 1"/>
                <a:gd name="f399" fmla="*/ f325 f115 1"/>
                <a:gd name="f400" fmla="*/ f326 f116 1"/>
                <a:gd name="f401" fmla="*/ f327 f115 1"/>
                <a:gd name="f402" fmla="*/ f328 f116 1"/>
                <a:gd name="f403" fmla="*/ f329 f115 1"/>
                <a:gd name="f404" fmla="*/ f330 f116 1"/>
                <a:gd name="f405" fmla="*/ f331 f115 1"/>
                <a:gd name="f406" fmla="*/ f332 f116 1"/>
                <a:gd name="f407" fmla="*/ f333 f115 1"/>
                <a:gd name="f408" fmla="*/ f334 f115 1"/>
                <a:gd name="f409" fmla="*/ f335 f116 1"/>
                <a:gd name="f410" fmla="*/ f336 f115 1"/>
                <a:gd name="f411" fmla="*/ f337 f116 1"/>
                <a:gd name="f412" fmla="*/ f338 f116 1"/>
                <a:gd name="f413" fmla="*/ f339 f116 1"/>
                <a:gd name="f414" fmla="*/ f340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6">
                  <a:pos x="f345" y="f346"/>
                </a:cxn>
                <a:cxn ang="f196">
                  <a:pos x="f347" y="f348"/>
                </a:cxn>
                <a:cxn ang="f196">
                  <a:pos x="f349" y="f350"/>
                </a:cxn>
                <a:cxn ang="f196">
                  <a:pos x="f351" y="f350"/>
                </a:cxn>
                <a:cxn ang="f196">
                  <a:pos x="f352" y="f353"/>
                </a:cxn>
                <a:cxn ang="f196">
                  <a:pos x="f354" y="f355"/>
                </a:cxn>
                <a:cxn ang="f196">
                  <a:pos x="f356" y="f357"/>
                </a:cxn>
                <a:cxn ang="f196">
                  <a:pos x="f358" y="f359"/>
                </a:cxn>
                <a:cxn ang="f196">
                  <a:pos x="f360" y="f361"/>
                </a:cxn>
                <a:cxn ang="f196">
                  <a:pos x="f362" y="f363"/>
                </a:cxn>
                <a:cxn ang="f196">
                  <a:pos x="f364" y="f365"/>
                </a:cxn>
                <a:cxn ang="f196">
                  <a:pos x="f366" y="f367"/>
                </a:cxn>
                <a:cxn ang="f196">
                  <a:pos x="f368" y="f363"/>
                </a:cxn>
                <a:cxn ang="f196">
                  <a:pos x="f362" y="f369"/>
                </a:cxn>
                <a:cxn ang="f196">
                  <a:pos x="f370" y="f371"/>
                </a:cxn>
                <a:cxn ang="f196">
                  <a:pos x="f372" y="f373"/>
                </a:cxn>
                <a:cxn ang="f196">
                  <a:pos x="f374" y="f375"/>
                </a:cxn>
                <a:cxn ang="f196">
                  <a:pos x="f374" y="f376"/>
                </a:cxn>
                <a:cxn ang="f196">
                  <a:pos x="f377" y="f378"/>
                </a:cxn>
                <a:cxn ang="f196">
                  <a:pos x="f379" y="f380"/>
                </a:cxn>
                <a:cxn ang="f196">
                  <a:pos x="f381" y="f382"/>
                </a:cxn>
                <a:cxn ang="f196">
                  <a:pos x="f383" y="f384"/>
                </a:cxn>
                <a:cxn ang="f196">
                  <a:pos x="f385" y="f386"/>
                </a:cxn>
                <a:cxn ang="f196">
                  <a:pos x="f387" y="f388"/>
                </a:cxn>
                <a:cxn ang="f196">
                  <a:pos x="f389" y="f361"/>
                </a:cxn>
                <a:cxn ang="f196">
                  <a:pos x="f390" y="f391"/>
                </a:cxn>
                <a:cxn ang="f196">
                  <a:pos x="f392" y="f367"/>
                </a:cxn>
                <a:cxn ang="f196">
                  <a:pos x="f393" y="f394"/>
                </a:cxn>
                <a:cxn ang="f196">
                  <a:pos x="f395" y="f378"/>
                </a:cxn>
                <a:cxn ang="f196">
                  <a:pos x="f392" y="f396"/>
                </a:cxn>
                <a:cxn ang="f196">
                  <a:pos x="f397" y="f398"/>
                </a:cxn>
                <a:cxn ang="f196">
                  <a:pos x="f399" y="f400"/>
                </a:cxn>
                <a:cxn ang="f196">
                  <a:pos x="f401" y="f402"/>
                </a:cxn>
                <a:cxn ang="f196">
                  <a:pos x="f403" y="f404"/>
                </a:cxn>
                <a:cxn ang="f196">
                  <a:pos x="f405" y="f406"/>
                </a:cxn>
                <a:cxn ang="f196">
                  <a:pos x="f407" y="f384"/>
                </a:cxn>
                <a:cxn ang="f196">
                  <a:pos x="f408" y="f409"/>
                </a:cxn>
                <a:cxn ang="f196">
                  <a:pos x="f370" y="f359"/>
                </a:cxn>
                <a:cxn ang="f196">
                  <a:pos x="f410" y="f411"/>
                </a:cxn>
                <a:cxn ang="f196">
                  <a:pos x="f356" y="f412"/>
                </a:cxn>
                <a:cxn ang="f196">
                  <a:pos x="f352" y="f413"/>
                </a:cxn>
                <a:cxn ang="f196">
                  <a:pos x="f414" y="f386"/>
                </a:cxn>
                <a:cxn ang="f196">
                  <a:pos x="f345" y="f346"/>
                </a:cxn>
              </a:cxnLst>
              <a:rect l="f341" t="f344" r="f342" b="f343"/>
              <a:pathLst>
                <a:path w="87" h="130">
                  <a:moveTo>
                    <a:pt x="f8" y="f9"/>
                  </a:moveTo>
                  <a:cubicBezTo>
                    <a:pt x="f10" y="f11"/>
                    <a:pt x="f12" y="f13"/>
                    <a:pt x="f9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18" y="f19"/>
                    <a:pt x="f12" y="f19"/>
                    <a:pt x="f12" y="f19"/>
                  </a:cubicBezTo>
                  <a:cubicBezTo>
                    <a:pt x="f8" y="f19"/>
                    <a:pt x="f20" y="f19"/>
                    <a:pt x="f21" y="f22"/>
                  </a:cubicBezTo>
                  <a:cubicBezTo>
                    <a:pt x="f23" y="f22"/>
                    <a:pt x="f23" y="f24"/>
                    <a:pt x="f25" y="f26"/>
                  </a:cubicBezTo>
                  <a:cubicBezTo>
                    <a:pt x="f27" y="f22"/>
                    <a:pt x="f28" y="f29"/>
                    <a:pt x="f28" y="f17"/>
                  </a:cubicBezTo>
                  <a:cubicBezTo>
                    <a:pt x="f28" y="f15"/>
                    <a:pt x="f30" y="f31"/>
                    <a:pt x="f32" y="f6"/>
                  </a:cubicBezTo>
                  <a:cubicBezTo>
                    <a:pt x="f33" y="f9"/>
                    <a:pt x="f30" y="f8"/>
                    <a:pt x="f34" y="f20"/>
                  </a:cubicBezTo>
                  <a:cubicBezTo>
                    <a:pt x="f35" y="f9"/>
                    <a:pt x="f36" y="f37"/>
                    <a:pt x="f38" y="f39"/>
                  </a:cubicBezTo>
                  <a:cubicBezTo>
                    <a:pt x="f40" y="f41"/>
                    <a:pt x="f42" y="f31"/>
                    <a:pt x="f43" y="f16"/>
                  </a:cubicBezTo>
                  <a:cubicBezTo>
                    <a:pt x="f34" y="f44"/>
                    <a:pt x="f45" y="f19"/>
                    <a:pt x="f46" y="f47"/>
                  </a:cubicBezTo>
                  <a:cubicBezTo>
                    <a:pt x="f48" y="f24"/>
                    <a:pt x="f45" y="f49"/>
                    <a:pt x="f35" y="f39"/>
                  </a:cubicBezTo>
                  <a:cubicBezTo>
                    <a:pt x="f48" y="f17"/>
                    <a:pt x="f50" y="f51"/>
                    <a:pt x="f38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7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51"/>
                    <a:pt x="f68" y="f24"/>
                  </a:cubicBezTo>
                  <a:cubicBezTo>
                    <a:pt x="f73" y="f74"/>
                    <a:pt x="f73" y="f14"/>
                    <a:pt x="f70" y="f31"/>
                  </a:cubicBezTo>
                  <a:cubicBezTo>
                    <a:pt x="f75" y="f31"/>
                    <a:pt x="f72" y="f13"/>
                    <a:pt x="f76" y="f77"/>
                  </a:cubicBezTo>
                  <a:cubicBezTo>
                    <a:pt x="f78" y="f79"/>
                    <a:pt x="f75" y="f31"/>
                    <a:pt x="f80" y="f37"/>
                  </a:cubicBezTo>
                  <a:cubicBezTo>
                    <a:pt x="f81" y="f8"/>
                    <a:pt x="f82" y="f25"/>
                    <a:pt x="f78" y="f33"/>
                  </a:cubicBezTo>
                  <a:cubicBezTo>
                    <a:pt x="f80" y="f45"/>
                    <a:pt x="f81" y="f36"/>
                    <a:pt x="f83" y="f60"/>
                  </a:cubicBezTo>
                  <a:cubicBezTo>
                    <a:pt x="f84" y="f55"/>
                    <a:pt x="f85" y="f48"/>
                    <a:pt x="f85" y="f42"/>
                  </a:cubicBezTo>
                  <a:cubicBezTo>
                    <a:pt x="f85" y="f33"/>
                    <a:pt x="f86" y="f27"/>
                    <a:pt x="f87" y="f20"/>
                  </a:cubicBezTo>
                  <a:cubicBezTo>
                    <a:pt x="f88" y="f12"/>
                    <a:pt x="f89" y="f16"/>
                    <a:pt x="f90" y="f11"/>
                  </a:cubicBezTo>
                  <a:cubicBezTo>
                    <a:pt x="f90" y="f44"/>
                    <a:pt x="f89" y="f19"/>
                    <a:pt x="f91" y="f47"/>
                  </a:cubicBezTo>
                  <a:cubicBezTo>
                    <a:pt x="f92" y="f49"/>
                    <a:pt x="f5" y="f93"/>
                    <a:pt x="f94" y="f18"/>
                  </a:cubicBezTo>
                  <a:cubicBezTo>
                    <a:pt x="f95" y="f9"/>
                    <a:pt x="f96" y="f31"/>
                    <a:pt x="f97" y="f31"/>
                  </a:cubicBezTo>
                  <a:cubicBezTo>
                    <a:pt x="f98" y="f37"/>
                    <a:pt x="f99" y="f9"/>
                    <a:pt x="f91" y="f12"/>
                  </a:cubicBezTo>
                  <a:cubicBezTo>
                    <a:pt x="f98" y="f23"/>
                    <a:pt x="f89" y="f32"/>
                    <a:pt x="f100" y="f101"/>
                  </a:cubicBezTo>
                  <a:cubicBezTo>
                    <a:pt x="f86" y="f73"/>
                    <a:pt x="f102" y="f103"/>
                    <a:pt x="f102" y="f96"/>
                  </a:cubicBezTo>
                  <a:cubicBezTo>
                    <a:pt x="f104" y="f105"/>
                    <a:pt x="f84" y="f106"/>
                    <a:pt x="f103" y="f91"/>
                  </a:cubicBezTo>
                  <a:cubicBezTo>
                    <a:pt x="f103" y="f97"/>
                    <a:pt x="f104" y="f94"/>
                    <a:pt x="f81" y="f105"/>
                  </a:cubicBezTo>
                  <a:cubicBezTo>
                    <a:pt x="f75" y="f5"/>
                    <a:pt x="f70" y="f107"/>
                    <a:pt x="f72" y="f108"/>
                  </a:cubicBezTo>
                  <a:cubicBezTo>
                    <a:pt x="f109" y="f82"/>
                    <a:pt x="f110" y="f60"/>
                    <a:pt x="f111" y="f33"/>
                  </a:cubicBezTo>
                  <a:cubicBezTo>
                    <a:pt x="f60" y="f10"/>
                    <a:pt x="f59" y="f6"/>
                    <a:pt x="f60" y="f93"/>
                  </a:cubicBezTo>
                  <a:cubicBezTo>
                    <a:pt x="f60" y="f77"/>
                    <a:pt x="f59" y="f11"/>
                    <a:pt x="f57" y="f6"/>
                  </a:cubicBezTo>
                  <a:cubicBezTo>
                    <a:pt x="f53" y="f8"/>
                    <a:pt x="f48" y="f23"/>
                    <a:pt x="f112" y="f34"/>
                  </a:cubicBezTo>
                  <a:cubicBezTo>
                    <a:pt x="f113" y="f113"/>
                    <a:pt x="f43" y="f53"/>
                    <a:pt x="f28" y="f111"/>
                  </a:cubicBezTo>
                  <a:cubicBezTo>
                    <a:pt x="f27" y="f73"/>
                    <a:pt x="f25" y="f64"/>
                    <a:pt x="f21" y="f73"/>
                  </a:cubicBezTo>
                  <a:cubicBezTo>
                    <a:pt x="f10" y="f73"/>
                    <a:pt x="f20" y="f62"/>
                    <a:pt x="f20" y="f60"/>
                  </a:cubicBezTo>
                  <a:cubicBezTo>
                    <a:pt x="f10" y="f40"/>
                    <a:pt x="f18" y="f30"/>
                    <a:pt x="f8" y="f9"/>
                  </a:cubicBezTo>
                  <a:close/>
                </a:path>
              </a:pathLst>
            </a:custGeom>
            <a:solidFill>
              <a:srgbClr val="65B33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9" name="Freeform 993">
              <a:extLst>
                <a:ext uri="{FF2B5EF4-FFF2-40B4-BE49-F238E27FC236}">
                  <a16:creationId xmlns:a16="http://schemas.microsoft.com/office/drawing/2014/main" id="{6D910186-EBA0-823F-21B5-99CF0A0737A5}"/>
                </a:ext>
              </a:extLst>
            </p:cNvPr>
            <p:cNvSpPr/>
            <p:nvPr/>
          </p:nvSpPr>
          <p:spPr>
            <a:xfrm>
              <a:off x="8162921" y="4121145"/>
              <a:ext cx="173041" cy="3857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"/>
                <a:gd name="f7" fmla="val 163"/>
                <a:gd name="f8" fmla="val 52"/>
                <a:gd name="f9" fmla="val 142"/>
                <a:gd name="f10" fmla="val 143"/>
                <a:gd name="f11" fmla="val 51"/>
                <a:gd name="f12" fmla="val 145"/>
                <a:gd name="f13" fmla="val 146"/>
                <a:gd name="f14" fmla="val 49"/>
                <a:gd name="f15" fmla="val 43"/>
                <a:gd name="f16" fmla="val 42"/>
                <a:gd name="f17" fmla="val 137"/>
                <a:gd name="f18" fmla="val 41"/>
                <a:gd name="f19" fmla="val 136"/>
                <a:gd name="f20" fmla="val 38"/>
                <a:gd name="f21" fmla="val 135"/>
                <a:gd name="f22" fmla="val 138"/>
                <a:gd name="f23" fmla="val 37"/>
                <a:gd name="f24" fmla="val 34"/>
                <a:gd name="f25" fmla="val 144"/>
                <a:gd name="f26" fmla="val 32"/>
                <a:gd name="f27" fmla="val 148"/>
                <a:gd name="f28" fmla="val 30"/>
                <a:gd name="f29" fmla="val 150"/>
                <a:gd name="f30" fmla="val 27"/>
                <a:gd name="f31" fmla="val 152"/>
                <a:gd name="f32" fmla="val 33"/>
                <a:gd name="f33" fmla="val 153"/>
                <a:gd name="f34" fmla="val 35"/>
                <a:gd name="f35" fmla="val 155"/>
                <a:gd name="f36" fmla="val 156"/>
                <a:gd name="f37" fmla="val 31"/>
                <a:gd name="f38" fmla="val 157"/>
                <a:gd name="f39" fmla="val 28"/>
                <a:gd name="f40" fmla="val 158"/>
                <a:gd name="f41" fmla="val 162"/>
                <a:gd name="f42" fmla="val 26"/>
                <a:gd name="f43" fmla="val 24"/>
                <a:gd name="f44" fmla="val 161"/>
                <a:gd name="f45" fmla="val 159"/>
                <a:gd name="f46" fmla="val 25"/>
                <a:gd name="f47" fmla="val 154"/>
                <a:gd name="f48" fmla="val 23"/>
                <a:gd name="f49" fmla="val 151"/>
                <a:gd name="f50" fmla="val 149"/>
                <a:gd name="f51" fmla="val 147"/>
                <a:gd name="f52" fmla="val 29"/>
                <a:gd name="f53" fmla="val 140"/>
                <a:gd name="f54" fmla="val 139"/>
                <a:gd name="f55" fmla="val 141"/>
                <a:gd name="f56" fmla="val 22"/>
                <a:gd name="f57" fmla="val 20"/>
                <a:gd name="f58" fmla="val 21"/>
                <a:gd name="f59" fmla="val 19"/>
                <a:gd name="f60" fmla="val 128"/>
                <a:gd name="f61" fmla="val 123"/>
                <a:gd name="f62" fmla="val 122"/>
                <a:gd name="f63" fmla="val 120"/>
                <a:gd name="f64" fmla="val 119"/>
                <a:gd name="f65" fmla="val 17"/>
                <a:gd name="f66" fmla="val 113"/>
                <a:gd name="f67" fmla="val 10"/>
                <a:gd name="f68" fmla="val 107"/>
                <a:gd name="f69" fmla="val 4"/>
                <a:gd name="f70" fmla="val 100"/>
                <a:gd name="f71" fmla="val 3"/>
                <a:gd name="f72" fmla="val 2"/>
                <a:gd name="f73" fmla="val 97"/>
                <a:gd name="f74" fmla="val 96"/>
                <a:gd name="f75" fmla="val 5"/>
                <a:gd name="f76" fmla="val 6"/>
                <a:gd name="f77" fmla="val 98"/>
                <a:gd name="f78" fmla="val 11"/>
                <a:gd name="f79" fmla="val 103"/>
                <a:gd name="f80" fmla="val 16"/>
                <a:gd name="f81" fmla="val 108"/>
                <a:gd name="f82" fmla="val 115"/>
                <a:gd name="f83" fmla="val 117"/>
                <a:gd name="f84" fmla="val 116"/>
                <a:gd name="f85" fmla="val 111"/>
                <a:gd name="f86" fmla="val 105"/>
                <a:gd name="f87" fmla="val 36"/>
                <a:gd name="f88" fmla="val 93"/>
                <a:gd name="f89" fmla="val 88"/>
                <a:gd name="f90" fmla="val 84"/>
                <a:gd name="f91" fmla="val 79"/>
                <a:gd name="f92" fmla="val 40"/>
                <a:gd name="f93" fmla="val 74"/>
                <a:gd name="f94" fmla="val 68"/>
                <a:gd name="f95" fmla="val 44"/>
                <a:gd name="f96" fmla="val 58"/>
                <a:gd name="f97" fmla="val 47"/>
                <a:gd name="f98" fmla="val 48"/>
                <a:gd name="f99" fmla="val 46"/>
                <a:gd name="f100" fmla="val 50"/>
                <a:gd name="f101" fmla="val 55"/>
                <a:gd name="f102" fmla="val 54"/>
                <a:gd name="f103" fmla="val 14"/>
                <a:gd name="f104" fmla="val 60"/>
                <a:gd name="f105" fmla="val 13"/>
                <a:gd name="f106" fmla="val 56"/>
                <a:gd name="f107" fmla="val 12"/>
                <a:gd name="f108" fmla="val 9"/>
                <a:gd name="f109" fmla="val 1"/>
                <a:gd name="f110" fmla="val 53"/>
                <a:gd name="f111" fmla="val 59"/>
                <a:gd name="f112" fmla="val 61"/>
                <a:gd name="f113" fmla="val 63"/>
                <a:gd name="f114" fmla="val 65"/>
                <a:gd name="f115" fmla="val 66"/>
                <a:gd name="f116" fmla="val 69"/>
                <a:gd name="f117" fmla="val 70"/>
                <a:gd name="f118" fmla="val 72"/>
                <a:gd name="f119" fmla="val 71"/>
                <a:gd name="f120" fmla="val 18"/>
                <a:gd name="f121" fmla="val 64"/>
                <a:gd name="f122" fmla="val 62"/>
                <a:gd name="f123" fmla="val 57"/>
                <a:gd name="f124" fmla="val 81"/>
                <a:gd name="f125" fmla="val 85"/>
                <a:gd name="f126" fmla="val 91"/>
                <a:gd name="f127" fmla="val 109"/>
                <a:gd name="f128" fmla="val 45"/>
                <a:gd name="f129" fmla="val 114"/>
                <a:gd name="f130" fmla="val 112"/>
                <a:gd name="f131" fmla="val 118"/>
                <a:gd name="f132" fmla="val 126"/>
                <a:gd name="f133" fmla="val 130"/>
                <a:gd name="f134" fmla="+- 0 0 -90"/>
                <a:gd name="f135" fmla="*/ f3 1 73"/>
                <a:gd name="f136" fmla="*/ f4 1 163"/>
                <a:gd name="f137" fmla="val f5"/>
                <a:gd name="f138" fmla="val f6"/>
                <a:gd name="f139" fmla="val f7"/>
                <a:gd name="f140" fmla="*/ f134 f0 1"/>
                <a:gd name="f141" fmla="+- f139 0 f137"/>
                <a:gd name="f142" fmla="+- f138 0 f137"/>
                <a:gd name="f143" fmla="*/ f140 1 f2"/>
                <a:gd name="f144" fmla="*/ f142 1 73"/>
                <a:gd name="f145" fmla="*/ f141 1 163"/>
                <a:gd name="f146" fmla="*/ 52 f142 1"/>
                <a:gd name="f147" fmla="*/ 142 f141 1"/>
                <a:gd name="f148" fmla="*/ 51 f142 1"/>
                <a:gd name="f149" fmla="*/ 146 f141 1"/>
                <a:gd name="f150" fmla="*/ 42 f142 1"/>
                <a:gd name="f151" fmla="*/ 137 f141 1"/>
                <a:gd name="f152" fmla="*/ 38 f142 1"/>
                <a:gd name="f153" fmla="*/ 138 f141 1"/>
                <a:gd name="f154" fmla="*/ 32 f142 1"/>
                <a:gd name="f155" fmla="*/ 148 f141 1"/>
                <a:gd name="f156" fmla="*/ 33 f142 1"/>
                <a:gd name="f157" fmla="*/ 153 f141 1"/>
                <a:gd name="f158" fmla="*/ 156 f141 1"/>
                <a:gd name="f159" fmla="*/ 28 f142 1"/>
                <a:gd name="f160" fmla="*/ 162 f141 1"/>
                <a:gd name="f161" fmla="*/ 26 f142 1"/>
                <a:gd name="f162" fmla="*/ 25 f142 1"/>
                <a:gd name="f163" fmla="*/ 158 f141 1"/>
                <a:gd name="f164" fmla="*/ 24 f142 1"/>
                <a:gd name="f165" fmla="*/ 150 f141 1"/>
                <a:gd name="f166" fmla="*/ 145 f141 1"/>
                <a:gd name="f167" fmla="*/ 27 f142 1"/>
                <a:gd name="f168" fmla="*/ 139 f141 1"/>
                <a:gd name="f169" fmla="*/ 22 f142 1"/>
                <a:gd name="f170" fmla="*/ 143 f141 1"/>
                <a:gd name="f171" fmla="*/ 21 f142 1"/>
                <a:gd name="f172" fmla="*/ 140 f141 1"/>
                <a:gd name="f173" fmla="*/ 123 f141 1"/>
                <a:gd name="f174" fmla="*/ 23 f142 1"/>
                <a:gd name="f175" fmla="*/ 119 f141 1"/>
                <a:gd name="f176" fmla="*/ 4 f142 1"/>
                <a:gd name="f177" fmla="*/ 100 f141 1"/>
                <a:gd name="f178" fmla="*/ 2 f142 1"/>
                <a:gd name="f179" fmla="*/ 97 f141 1"/>
                <a:gd name="f180" fmla="*/ 6 f142 1"/>
                <a:gd name="f181" fmla="*/ 98 f141 1"/>
                <a:gd name="f182" fmla="*/ 113 f141 1"/>
                <a:gd name="f183" fmla="*/ 116 f141 1"/>
                <a:gd name="f184" fmla="*/ 111 f141 1"/>
                <a:gd name="f185" fmla="*/ 96 f141 1"/>
                <a:gd name="f186" fmla="*/ 35 f142 1"/>
                <a:gd name="f187" fmla="*/ 84 f141 1"/>
                <a:gd name="f188" fmla="*/ 41 f142 1"/>
                <a:gd name="f189" fmla="*/ 68 f141 1"/>
                <a:gd name="f190" fmla="*/ 46 f142 1"/>
                <a:gd name="f191" fmla="*/ 37 f141 1"/>
                <a:gd name="f192" fmla="*/ 49 f142 1"/>
                <a:gd name="f193" fmla="*/ 33 f141 1"/>
                <a:gd name="f194" fmla="*/ 48 f142 1"/>
                <a:gd name="f195" fmla="*/ 30 f141 1"/>
                <a:gd name="f196" fmla="*/ 23 f141 1"/>
                <a:gd name="f197" fmla="*/ 54 f142 1"/>
                <a:gd name="f198" fmla="*/ 16 f141 1"/>
                <a:gd name="f199" fmla="*/ 60 f142 1"/>
                <a:gd name="f200" fmla="*/ 14 f141 1"/>
                <a:gd name="f201" fmla="*/ 55 f142 1"/>
                <a:gd name="f202" fmla="*/ 13 f141 1"/>
                <a:gd name="f203" fmla="*/ 5 f141 1"/>
                <a:gd name="f204" fmla="*/ 56 f142 1"/>
                <a:gd name="f205" fmla="*/ 0 f141 1"/>
                <a:gd name="f206" fmla="*/ 63 f142 1"/>
                <a:gd name="f207" fmla="*/ 3 f141 1"/>
                <a:gd name="f208" fmla="*/ 68 f142 1"/>
                <a:gd name="f209" fmla="*/ 70 f142 1"/>
                <a:gd name="f210" fmla="*/ 71 f142 1"/>
                <a:gd name="f211" fmla="*/ 18 f141 1"/>
                <a:gd name="f212" fmla="*/ 65 f142 1"/>
                <a:gd name="f213" fmla="*/ 40 f141 1"/>
                <a:gd name="f214" fmla="*/ 64 f142 1"/>
                <a:gd name="f215" fmla="*/ 44 f141 1"/>
                <a:gd name="f216" fmla="*/ 81 f141 1"/>
                <a:gd name="f217" fmla="*/ 45 f142 1"/>
                <a:gd name="f218" fmla="*/ 115 f141 1"/>
                <a:gd name="f219" fmla="*/ 114 f141 1"/>
                <a:gd name="f220" fmla="*/ 57 f142 1"/>
                <a:gd name="f221" fmla="*/ 50 f142 1"/>
                <a:gd name="f222" fmla="*/ 130 f141 1"/>
                <a:gd name="f223" fmla="+- f143 0 f1"/>
                <a:gd name="f224" fmla="*/ f146 1 73"/>
                <a:gd name="f225" fmla="*/ f147 1 163"/>
                <a:gd name="f226" fmla="*/ f148 1 73"/>
                <a:gd name="f227" fmla="*/ f149 1 163"/>
                <a:gd name="f228" fmla="*/ f150 1 73"/>
                <a:gd name="f229" fmla="*/ f151 1 163"/>
                <a:gd name="f230" fmla="*/ f152 1 73"/>
                <a:gd name="f231" fmla="*/ f153 1 163"/>
                <a:gd name="f232" fmla="*/ f154 1 73"/>
                <a:gd name="f233" fmla="*/ f155 1 163"/>
                <a:gd name="f234" fmla="*/ f156 1 73"/>
                <a:gd name="f235" fmla="*/ f157 1 163"/>
                <a:gd name="f236" fmla="*/ f158 1 163"/>
                <a:gd name="f237" fmla="*/ f159 1 73"/>
                <a:gd name="f238" fmla="*/ f160 1 163"/>
                <a:gd name="f239" fmla="*/ f161 1 73"/>
                <a:gd name="f240" fmla="*/ f162 1 73"/>
                <a:gd name="f241" fmla="*/ f163 1 163"/>
                <a:gd name="f242" fmla="*/ f164 1 73"/>
                <a:gd name="f243" fmla="*/ f165 1 163"/>
                <a:gd name="f244" fmla="*/ f166 1 163"/>
                <a:gd name="f245" fmla="*/ f167 1 73"/>
                <a:gd name="f246" fmla="*/ f168 1 163"/>
                <a:gd name="f247" fmla="*/ f169 1 73"/>
                <a:gd name="f248" fmla="*/ f170 1 163"/>
                <a:gd name="f249" fmla="*/ f171 1 73"/>
                <a:gd name="f250" fmla="*/ f172 1 163"/>
                <a:gd name="f251" fmla="*/ f173 1 163"/>
                <a:gd name="f252" fmla="*/ f174 1 73"/>
                <a:gd name="f253" fmla="*/ f175 1 163"/>
                <a:gd name="f254" fmla="*/ f176 1 73"/>
                <a:gd name="f255" fmla="*/ f177 1 163"/>
                <a:gd name="f256" fmla="*/ f178 1 73"/>
                <a:gd name="f257" fmla="*/ f179 1 163"/>
                <a:gd name="f258" fmla="*/ f180 1 73"/>
                <a:gd name="f259" fmla="*/ f181 1 163"/>
                <a:gd name="f260" fmla="*/ f182 1 163"/>
                <a:gd name="f261" fmla="*/ f183 1 163"/>
                <a:gd name="f262" fmla="*/ f184 1 163"/>
                <a:gd name="f263" fmla="*/ f185 1 163"/>
                <a:gd name="f264" fmla="*/ f186 1 73"/>
                <a:gd name="f265" fmla="*/ f187 1 163"/>
                <a:gd name="f266" fmla="*/ f188 1 73"/>
                <a:gd name="f267" fmla="*/ f189 1 163"/>
                <a:gd name="f268" fmla="*/ f190 1 73"/>
                <a:gd name="f269" fmla="*/ f191 1 163"/>
                <a:gd name="f270" fmla="*/ f192 1 73"/>
                <a:gd name="f271" fmla="*/ f193 1 163"/>
                <a:gd name="f272" fmla="*/ f194 1 73"/>
                <a:gd name="f273" fmla="*/ f195 1 163"/>
                <a:gd name="f274" fmla="*/ f196 1 163"/>
                <a:gd name="f275" fmla="*/ f197 1 73"/>
                <a:gd name="f276" fmla="*/ f198 1 163"/>
                <a:gd name="f277" fmla="*/ f199 1 73"/>
                <a:gd name="f278" fmla="*/ f200 1 163"/>
                <a:gd name="f279" fmla="*/ f201 1 73"/>
                <a:gd name="f280" fmla="*/ f202 1 163"/>
                <a:gd name="f281" fmla="*/ f203 1 163"/>
                <a:gd name="f282" fmla="*/ f204 1 73"/>
                <a:gd name="f283" fmla="*/ f205 1 163"/>
                <a:gd name="f284" fmla="*/ f206 1 73"/>
                <a:gd name="f285" fmla="*/ f207 1 163"/>
                <a:gd name="f286" fmla="*/ f208 1 73"/>
                <a:gd name="f287" fmla="*/ f209 1 73"/>
                <a:gd name="f288" fmla="*/ f210 1 73"/>
                <a:gd name="f289" fmla="*/ f211 1 163"/>
                <a:gd name="f290" fmla="*/ f212 1 73"/>
                <a:gd name="f291" fmla="*/ f213 1 163"/>
                <a:gd name="f292" fmla="*/ f214 1 73"/>
                <a:gd name="f293" fmla="*/ f215 1 163"/>
                <a:gd name="f294" fmla="*/ f216 1 163"/>
                <a:gd name="f295" fmla="*/ f217 1 73"/>
                <a:gd name="f296" fmla="*/ f218 1 163"/>
                <a:gd name="f297" fmla="*/ f219 1 163"/>
                <a:gd name="f298" fmla="*/ f220 1 73"/>
                <a:gd name="f299" fmla="*/ f221 1 73"/>
                <a:gd name="f300" fmla="*/ f222 1 163"/>
                <a:gd name="f301" fmla="*/ 0 1 f144"/>
                <a:gd name="f302" fmla="*/ f138 1 f144"/>
                <a:gd name="f303" fmla="*/ 0 1 f145"/>
                <a:gd name="f304" fmla="*/ f139 1 f145"/>
                <a:gd name="f305" fmla="*/ f224 1 f144"/>
                <a:gd name="f306" fmla="*/ f225 1 f145"/>
                <a:gd name="f307" fmla="*/ f226 1 f144"/>
                <a:gd name="f308" fmla="*/ f227 1 f145"/>
                <a:gd name="f309" fmla="*/ f228 1 f144"/>
                <a:gd name="f310" fmla="*/ f229 1 f145"/>
                <a:gd name="f311" fmla="*/ f230 1 f144"/>
                <a:gd name="f312" fmla="*/ f231 1 f145"/>
                <a:gd name="f313" fmla="*/ f232 1 f144"/>
                <a:gd name="f314" fmla="*/ f233 1 f145"/>
                <a:gd name="f315" fmla="*/ f234 1 f144"/>
                <a:gd name="f316" fmla="*/ f235 1 f145"/>
                <a:gd name="f317" fmla="*/ f236 1 f145"/>
                <a:gd name="f318" fmla="*/ f237 1 f144"/>
                <a:gd name="f319" fmla="*/ f238 1 f145"/>
                <a:gd name="f320" fmla="*/ f239 1 f144"/>
                <a:gd name="f321" fmla="*/ f240 1 f144"/>
                <a:gd name="f322" fmla="*/ f241 1 f145"/>
                <a:gd name="f323" fmla="*/ f242 1 f144"/>
                <a:gd name="f324" fmla="*/ f243 1 f145"/>
                <a:gd name="f325" fmla="*/ f244 1 f145"/>
                <a:gd name="f326" fmla="*/ f245 1 f144"/>
                <a:gd name="f327" fmla="*/ f246 1 f145"/>
                <a:gd name="f328" fmla="*/ f247 1 f144"/>
                <a:gd name="f329" fmla="*/ f248 1 f145"/>
                <a:gd name="f330" fmla="*/ f249 1 f144"/>
                <a:gd name="f331" fmla="*/ f250 1 f145"/>
                <a:gd name="f332" fmla="*/ f251 1 f145"/>
                <a:gd name="f333" fmla="*/ f252 1 f144"/>
                <a:gd name="f334" fmla="*/ f253 1 f145"/>
                <a:gd name="f335" fmla="*/ f254 1 f144"/>
                <a:gd name="f336" fmla="*/ f255 1 f145"/>
                <a:gd name="f337" fmla="*/ f256 1 f144"/>
                <a:gd name="f338" fmla="*/ f257 1 f145"/>
                <a:gd name="f339" fmla="*/ f258 1 f144"/>
                <a:gd name="f340" fmla="*/ f259 1 f145"/>
                <a:gd name="f341" fmla="*/ f260 1 f145"/>
                <a:gd name="f342" fmla="*/ f261 1 f145"/>
                <a:gd name="f343" fmla="*/ f262 1 f145"/>
                <a:gd name="f344" fmla="*/ f263 1 f145"/>
                <a:gd name="f345" fmla="*/ f264 1 f144"/>
                <a:gd name="f346" fmla="*/ f265 1 f145"/>
                <a:gd name="f347" fmla="*/ f266 1 f144"/>
                <a:gd name="f348" fmla="*/ f267 1 f145"/>
                <a:gd name="f349" fmla="*/ f268 1 f144"/>
                <a:gd name="f350" fmla="*/ f269 1 f145"/>
                <a:gd name="f351" fmla="*/ f270 1 f144"/>
                <a:gd name="f352" fmla="*/ f271 1 f145"/>
                <a:gd name="f353" fmla="*/ f272 1 f144"/>
                <a:gd name="f354" fmla="*/ f273 1 f145"/>
                <a:gd name="f355" fmla="*/ f274 1 f145"/>
                <a:gd name="f356" fmla="*/ f275 1 f144"/>
                <a:gd name="f357" fmla="*/ f276 1 f145"/>
                <a:gd name="f358" fmla="*/ f277 1 f144"/>
                <a:gd name="f359" fmla="*/ f278 1 f145"/>
                <a:gd name="f360" fmla="*/ f279 1 f144"/>
                <a:gd name="f361" fmla="*/ f280 1 f145"/>
                <a:gd name="f362" fmla="*/ f281 1 f145"/>
                <a:gd name="f363" fmla="*/ f282 1 f144"/>
                <a:gd name="f364" fmla="*/ f283 1 f145"/>
                <a:gd name="f365" fmla="*/ f284 1 f144"/>
                <a:gd name="f366" fmla="*/ f285 1 f145"/>
                <a:gd name="f367" fmla="*/ f286 1 f144"/>
                <a:gd name="f368" fmla="*/ f287 1 f144"/>
                <a:gd name="f369" fmla="*/ f288 1 f144"/>
                <a:gd name="f370" fmla="*/ f289 1 f145"/>
                <a:gd name="f371" fmla="*/ f290 1 f144"/>
                <a:gd name="f372" fmla="*/ f291 1 f145"/>
                <a:gd name="f373" fmla="*/ f292 1 f144"/>
                <a:gd name="f374" fmla="*/ f293 1 f145"/>
                <a:gd name="f375" fmla="*/ f294 1 f145"/>
                <a:gd name="f376" fmla="*/ f295 1 f144"/>
                <a:gd name="f377" fmla="*/ f296 1 f145"/>
                <a:gd name="f378" fmla="*/ f297 1 f145"/>
                <a:gd name="f379" fmla="*/ f298 1 f144"/>
                <a:gd name="f380" fmla="*/ f299 1 f144"/>
                <a:gd name="f381" fmla="*/ f300 1 f145"/>
                <a:gd name="f382" fmla="*/ f301 f135 1"/>
                <a:gd name="f383" fmla="*/ f302 f135 1"/>
                <a:gd name="f384" fmla="*/ f304 f136 1"/>
                <a:gd name="f385" fmla="*/ f303 f136 1"/>
                <a:gd name="f386" fmla="*/ f305 f135 1"/>
                <a:gd name="f387" fmla="*/ f306 f136 1"/>
                <a:gd name="f388" fmla="*/ f307 f135 1"/>
                <a:gd name="f389" fmla="*/ f308 f136 1"/>
                <a:gd name="f390" fmla="*/ f309 f135 1"/>
                <a:gd name="f391" fmla="*/ f310 f136 1"/>
                <a:gd name="f392" fmla="*/ f311 f135 1"/>
                <a:gd name="f393" fmla="*/ f312 f136 1"/>
                <a:gd name="f394" fmla="*/ f313 f135 1"/>
                <a:gd name="f395" fmla="*/ f314 f136 1"/>
                <a:gd name="f396" fmla="*/ f315 f135 1"/>
                <a:gd name="f397" fmla="*/ f316 f136 1"/>
                <a:gd name="f398" fmla="*/ f317 f136 1"/>
                <a:gd name="f399" fmla="*/ f318 f135 1"/>
                <a:gd name="f400" fmla="*/ f319 f136 1"/>
                <a:gd name="f401" fmla="*/ f320 f135 1"/>
                <a:gd name="f402" fmla="*/ f321 f135 1"/>
                <a:gd name="f403" fmla="*/ f322 f136 1"/>
                <a:gd name="f404" fmla="*/ f323 f135 1"/>
                <a:gd name="f405" fmla="*/ f324 f136 1"/>
                <a:gd name="f406" fmla="*/ f325 f136 1"/>
                <a:gd name="f407" fmla="*/ f326 f135 1"/>
                <a:gd name="f408" fmla="*/ f327 f136 1"/>
                <a:gd name="f409" fmla="*/ f328 f135 1"/>
                <a:gd name="f410" fmla="*/ f329 f136 1"/>
                <a:gd name="f411" fmla="*/ f330 f135 1"/>
                <a:gd name="f412" fmla="*/ f331 f136 1"/>
                <a:gd name="f413" fmla="*/ f332 f136 1"/>
                <a:gd name="f414" fmla="*/ f333 f135 1"/>
                <a:gd name="f415" fmla="*/ f334 f136 1"/>
                <a:gd name="f416" fmla="*/ f335 f135 1"/>
                <a:gd name="f417" fmla="*/ f336 f136 1"/>
                <a:gd name="f418" fmla="*/ f337 f135 1"/>
                <a:gd name="f419" fmla="*/ f338 f136 1"/>
                <a:gd name="f420" fmla="*/ f339 f135 1"/>
                <a:gd name="f421" fmla="*/ f340 f136 1"/>
                <a:gd name="f422" fmla="*/ f341 f136 1"/>
                <a:gd name="f423" fmla="*/ f342 f136 1"/>
                <a:gd name="f424" fmla="*/ f343 f136 1"/>
                <a:gd name="f425" fmla="*/ f344 f136 1"/>
                <a:gd name="f426" fmla="*/ f345 f135 1"/>
                <a:gd name="f427" fmla="*/ f346 f136 1"/>
                <a:gd name="f428" fmla="*/ f347 f135 1"/>
                <a:gd name="f429" fmla="*/ f348 f136 1"/>
                <a:gd name="f430" fmla="*/ f349 f135 1"/>
                <a:gd name="f431" fmla="*/ f350 f136 1"/>
                <a:gd name="f432" fmla="*/ f351 f135 1"/>
                <a:gd name="f433" fmla="*/ f352 f136 1"/>
                <a:gd name="f434" fmla="*/ f353 f135 1"/>
                <a:gd name="f435" fmla="*/ f354 f136 1"/>
                <a:gd name="f436" fmla="*/ f355 f136 1"/>
                <a:gd name="f437" fmla="*/ f356 f135 1"/>
                <a:gd name="f438" fmla="*/ f357 f136 1"/>
                <a:gd name="f439" fmla="*/ f358 f135 1"/>
                <a:gd name="f440" fmla="*/ f359 f136 1"/>
                <a:gd name="f441" fmla="*/ f360 f135 1"/>
                <a:gd name="f442" fmla="*/ f361 f136 1"/>
                <a:gd name="f443" fmla="*/ f362 f136 1"/>
                <a:gd name="f444" fmla="*/ f363 f135 1"/>
                <a:gd name="f445" fmla="*/ f364 f136 1"/>
                <a:gd name="f446" fmla="*/ f365 f135 1"/>
                <a:gd name="f447" fmla="*/ f366 f136 1"/>
                <a:gd name="f448" fmla="*/ f367 f135 1"/>
                <a:gd name="f449" fmla="*/ f368 f135 1"/>
                <a:gd name="f450" fmla="*/ f369 f135 1"/>
                <a:gd name="f451" fmla="*/ f370 f136 1"/>
                <a:gd name="f452" fmla="*/ f371 f135 1"/>
                <a:gd name="f453" fmla="*/ f372 f136 1"/>
                <a:gd name="f454" fmla="*/ f373 f135 1"/>
                <a:gd name="f455" fmla="*/ f374 f136 1"/>
                <a:gd name="f456" fmla="*/ f375 f136 1"/>
                <a:gd name="f457" fmla="*/ f376 f135 1"/>
                <a:gd name="f458" fmla="*/ f377 f136 1"/>
                <a:gd name="f459" fmla="*/ f378 f136 1"/>
                <a:gd name="f460" fmla="*/ f379 f135 1"/>
                <a:gd name="f461" fmla="*/ f380 f135 1"/>
                <a:gd name="f462" fmla="*/ f381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3">
                  <a:pos x="f386" y="f387"/>
                </a:cxn>
                <a:cxn ang="f223">
                  <a:pos x="f388" y="f389"/>
                </a:cxn>
                <a:cxn ang="f223">
                  <a:pos x="f390" y="f391"/>
                </a:cxn>
                <a:cxn ang="f223">
                  <a:pos x="f392" y="f393"/>
                </a:cxn>
                <a:cxn ang="f223">
                  <a:pos x="f394" y="f395"/>
                </a:cxn>
                <a:cxn ang="f223">
                  <a:pos x="f396" y="f397"/>
                </a:cxn>
                <a:cxn ang="f223">
                  <a:pos x="f396" y="f398"/>
                </a:cxn>
                <a:cxn ang="f223">
                  <a:pos x="f399" y="f400"/>
                </a:cxn>
                <a:cxn ang="f223">
                  <a:pos x="f401" y="f400"/>
                </a:cxn>
                <a:cxn ang="f223">
                  <a:pos x="f402" y="f403"/>
                </a:cxn>
                <a:cxn ang="f223">
                  <a:pos x="f404" y="f397"/>
                </a:cxn>
                <a:cxn ang="f223">
                  <a:pos x="f402" y="f405"/>
                </a:cxn>
                <a:cxn ang="f223">
                  <a:pos x="f399" y="f406"/>
                </a:cxn>
                <a:cxn ang="f223">
                  <a:pos x="f407" y="f408"/>
                </a:cxn>
                <a:cxn ang="f223">
                  <a:pos x="f404" y="f387"/>
                </a:cxn>
                <a:cxn ang="f223">
                  <a:pos x="f409" y="f410"/>
                </a:cxn>
                <a:cxn ang="f223">
                  <a:pos x="f411" y="f412"/>
                </a:cxn>
                <a:cxn ang="f223">
                  <a:pos x="f402" y="f413"/>
                </a:cxn>
                <a:cxn ang="f223">
                  <a:pos x="f414" y="f415"/>
                </a:cxn>
                <a:cxn ang="f223">
                  <a:pos x="f416" y="f417"/>
                </a:cxn>
                <a:cxn ang="f223">
                  <a:pos x="f418" y="f419"/>
                </a:cxn>
                <a:cxn ang="f223">
                  <a:pos x="f420" y="f421"/>
                </a:cxn>
                <a:cxn ang="f223">
                  <a:pos x="f409" y="f422"/>
                </a:cxn>
                <a:cxn ang="f223">
                  <a:pos x="f401" y="f423"/>
                </a:cxn>
                <a:cxn ang="f223">
                  <a:pos x="f407" y="f424"/>
                </a:cxn>
                <a:cxn ang="f223">
                  <a:pos x="f394" y="f425"/>
                </a:cxn>
                <a:cxn ang="f223">
                  <a:pos x="f426" y="f427"/>
                </a:cxn>
                <a:cxn ang="f223">
                  <a:pos x="f428" y="f429"/>
                </a:cxn>
                <a:cxn ang="f223">
                  <a:pos x="f430" y="f431"/>
                </a:cxn>
                <a:cxn ang="f223">
                  <a:pos x="f432" y="f433"/>
                </a:cxn>
                <a:cxn ang="f223">
                  <a:pos x="f434" y="f435"/>
                </a:cxn>
                <a:cxn ang="f223">
                  <a:pos x="f434" y="f436"/>
                </a:cxn>
                <a:cxn ang="f223">
                  <a:pos x="f437" y="f438"/>
                </a:cxn>
                <a:cxn ang="f223">
                  <a:pos x="f439" y="f440"/>
                </a:cxn>
                <a:cxn ang="f223">
                  <a:pos x="f441" y="f442"/>
                </a:cxn>
                <a:cxn ang="f223">
                  <a:pos x="f432" y="f443"/>
                </a:cxn>
                <a:cxn ang="f223">
                  <a:pos x="f444" y="f445"/>
                </a:cxn>
                <a:cxn ang="f223">
                  <a:pos x="f446" y="f447"/>
                </a:cxn>
                <a:cxn ang="f223">
                  <a:pos x="f448" y="f443"/>
                </a:cxn>
                <a:cxn ang="f223">
                  <a:pos x="f449" y="f443"/>
                </a:cxn>
                <a:cxn ang="f223">
                  <a:pos x="f450" y="f451"/>
                </a:cxn>
                <a:cxn ang="f223">
                  <a:pos x="f452" y="f453"/>
                </a:cxn>
                <a:cxn ang="f223">
                  <a:pos x="f454" y="f455"/>
                </a:cxn>
                <a:cxn ang="f223">
                  <a:pos x="f437" y="f456"/>
                </a:cxn>
                <a:cxn ang="f223">
                  <a:pos x="f386" y="f425"/>
                </a:cxn>
                <a:cxn ang="f223">
                  <a:pos x="f457" y="f458"/>
                </a:cxn>
                <a:cxn ang="f223">
                  <a:pos x="f386" y="f459"/>
                </a:cxn>
                <a:cxn ang="f223">
                  <a:pos x="f460" y="f459"/>
                </a:cxn>
                <a:cxn ang="f223">
                  <a:pos x="f444" y="f415"/>
                </a:cxn>
                <a:cxn ang="f223">
                  <a:pos x="f461" y="f462"/>
                </a:cxn>
                <a:cxn ang="f223">
                  <a:pos x="f386" y="f387"/>
                </a:cxn>
              </a:cxnLst>
              <a:rect l="f382" t="f385" r="f383" b="f384"/>
              <a:pathLst>
                <a:path w="73" h="163">
                  <a:moveTo>
                    <a:pt x="f8" y="f9"/>
                  </a:moveTo>
                  <a:cubicBezTo>
                    <a:pt x="f8" y="f10"/>
                    <a:pt x="f11" y="f12"/>
                    <a:pt x="f11" y="f13"/>
                  </a:cubicBezTo>
                  <a:cubicBezTo>
                    <a:pt x="f14" y="f9"/>
                    <a:pt x="f15" y="f9"/>
                    <a:pt x="f16" y="f17"/>
                  </a:cubicBezTo>
                  <a:cubicBezTo>
                    <a:pt x="f18" y="f19"/>
                    <a:pt x="f20" y="f21"/>
                    <a:pt x="f20" y="f22"/>
                  </a:cubicBezTo>
                  <a:cubicBezTo>
                    <a:pt x="f23" y="f9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3"/>
                    <a:pt x="f24" y="f35"/>
                    <a:pt x="f32" y="f36"/>
                  </a:cubicBezTo>
                  <a:cubicBezTo>
                    <a:pt x="f37" y="f38"/>
                    <a:pt x="f39" y="f40"/>
                    <a:pt x="f39" y="f41"/>
                  </a:cubicBezTo>
                  <a:cubicBezTo>
                    <a:pt x="f39" y="f41"/>
                    <a:pt x="f30" y="f7"/>
                    <a:pt x="f42" y="f41"/>
                  </a:cubicBezTo>
                  <a:cubicBezTo>
                    <a:pt x="f43" y="f44"/>
                    <a:pt x="f43" y="f45"/>
                    <a:pt x="f46" y="f40"/>
                  </a:cubicBezTo>
                  <a:cubicBezTo>
                    <a:pt x="f30" y="f36"/>
                    <a:pt x="f28" y="f47"/>
                    <a:pt x="f43" y="f33"/>
                  </a:cubicBezTo>
                  <a:cubicBezTo>
                    <a:pt x="f48" y="f33"/>
                    <a:pt x="f48" y="f49"/>
                    <a:pt x="f46" y="f29"/>
                  </a:cubicBezTo>
                  <a:cubicBezTo>
                    <a:pt x="f30" y="f50"/>
                    <a:pt x="f39" y="f51"/>
                    <a:pt x="f39" y="f12"/>
                  </a:cubicBezTo>
                  <a:cubicBezTo>
                    <a:pt x="f52" y="f10"/>
                    <a:pt x="f28" y="f53"/>
                    <a:pt x="f30" y="f54"/>
                  </a:cubicBezTo>
                  <a:cubicBezTo>
                    <a:pt x="f46" y="f22"/>
                    <a:pt x="f46" y="f55"/>
                    <a:pt x="f43" y="f9"/>
                  </a:cubicBezTo>
                  <a:cubicBezTo>
                    <a:pt x="f43" y="f25"/>
                    <a:pt x="f48" y="f25"/>
                    <a:pt x="f56" y="f10"/>
                  </a:cubicBezTo>
                  <a:cubicBezTo>
                    <a:pt x="f57" y="f10"/>
                    <a:pt x="f57" y="f55"/>
                    <a:pt x="f58" y="f53"/>
                  </a:cubicBezTo>
                  <a:cubicBezTo>
                    <a:pt x="f42" y="f21"/>
                    <a:pt x="f59" y="f60"/>
                    <a:pt x="f46" y="f61"/>
                  </a:cubicBezTo>
                  <a:cubicBezTo>
                    <a:pt x="f30" y="f62"/>
                    <a:pt x="f43" y="f63"/>
                    <a:pt x="f48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0"/>
                    <a:pt x="f5" y="f70"/>
                    <a:pt x="f72" y="f73"/>
                  </a:cubicBezTo>
                  <a:cubicBezTo>
                    <a:pt x="f71" y="f74"/>
                    <a:pt x="f75" y="f73"/>
                    <a:pt x="f76" y="f77"/>
                  </a:cubicBezTo>
                  <a:cubicBezTo>
                    <a:pt x="f78" y="f79"/>
                    <a:pt x="f80" y="f81"/>
                    <a:pt x="f56" y="f66"/>
                  </a:cubicBezTo>
                  <a:cubicBezTo>
                    <a:pt x="f48" y="f82"/>
                    <a:pt x="f43" y="f83"/>
                    <a:pt x="f42" y="f84"/>
                  </a:cubicBezTo>
                  <a:cubicBezTo>
                    <a:pt x="f39" y="f82"/>
                    <a:pt x="f30" y="f66"/>
                    <a:pt x="f30" y="f85"/>
                  </a:cubicBezTo>
                  <a:cubicBezTo>
                    <a:pt x="f30" y="f86"/>
                    <a:pt x="f39" y="f70"/>
                    <a:pt x="f26" y="f74"/>
                  </a:cubicBezTo>
                  <a:cubicBezTo>
                    <a:pt x="f87" y="f88"/>
                    <a:pt x="f32" y="f89"/>
                    <a:pt x="f34" y="f90"/>
                  </a:cubicBezTo>
                  <a:cubicBezTo>
                    <a:pt x="f23" y="f91"/>
                    <a:pt x="f92" y="f93"/>
                    <a:pt x="f18" y="f94"/>
                  </a:cubicBezTo>
                  <a:cubicBezTo>
                    <a:pt x="f95" y="f96"/>
                    <a:pt x="f97" y="f98"/>
                    <a:pt x="f99" y="f23"/>
                  </a:cubicBezTo>
                  <a:cubicBezTo>
                    <a:pt x="f99" y="f34"/>
                    <a:pt x="f98" y="f24"/>
                    <a:pt x="f14" y="f32"/>
                  </a:cubicBezTo>
                  <a:cubicBezTo>
                    <a:pt x="f8" y="f26"/>
                    <a:pt x="f11" y="f28"/>
                    <a:pt x="f98" y="f28"/>
                  </a:cubicBezTo>
                  <a:cubicBezTo>
                    <a:pt x="f97" y="f30"/>
                    <a:pt x="f11" y="f46"/>
                    <a:pt x="f98" y="f48"/>
                  </a:cubicBezTo>
                  <a:cubicBezTo>
                    <a:pt x="f100" y="f58"/>
                    <a:pt x="f101" y="f58"/>
                    <a:pt x="f102" y="f80"/>
                  </a:cubicBezTo>
                  <a:cubicBezTo>
                    <a:pt x="f101" y="f103"/>
                    <a:pt x="f96" y="f80"/>
                    <a:pt x="f104" y="f103"/>
                  </a:cubicBezTo>
                  <a:cubicBezTo>
                    <a:pt x="f96" y="f105"/>
                    <a:pt x="f106" y="f105"/>
                    <a:pt x="f101" y="f105"/>
                  </a:cubicBezTo>
                  <a:cubicBezTo>
                    <a:pt x="f100" y="f107"/>
                    <a:pt x="f14" y="f108"/>
                    <a:pt x="f14" y="f75"/>
                  </a:cubicBezTo>
                  <a:cubicBezTo>
                    <a:pt x="f100" y="f109"/>
                    <a:pt x="f110" y="f5"/>
                    <a:pt x="f106" y="f5"/>
                  </a:cubicBezTo>
                  <a:cubicBezTo>
                    <a:pt x="f111" y="f5"/>
                    <a:pt x="f112" y="f109"/>
                    <a:pt x="f113" y="f71"/>
                  </a:cubicBezTo>
                  <a:cubicBezTo>
                    <a:pt x="f114" y="f69"/>
                    <a:pt x="f115" y="f76"/>
                    <a:pt x="f94" y="f75"/>
                  </a:cubicBezTo>
                  <a:cubicBezTo>
                    <a:pt x="f116" y="f69"/>
                    <a:pt x="f117" y="f69"/>
                    <a:pt x="f117" y="f75"/>
                  </a:cubicBezTo>
                  <a:cubicBezTo>
                    <a:pt x="f6" y="f108"/>
                    <a:pt x="f118" y="f103"/>
                    <a:pt x="f119" y="f120"/>
                  </a:cubicBezTo>
                  <a:cubicBezTo>
                    <a:pt x="f116" y="f46"/>
                    <a:pt x="f94" y="f32"/>
                    <a:pt x="f114" y="f92"/>
                  </a:cubicBezTo>
                  <a:cubicBezTo>
                    <a:pt x="f121" y="f18"/>
                    <a:pt x="f121" y="f15"/>
                    <a:pt x="f121" y="f95"/>
                  </a:cubicBezTo>
                  <a:cubicBezTo>
                    <a:pt x="f122" y="f123"/>
                    <a:pt x="f96" y="f116"/>
                    <a:pt x="f102" y="f124"/>
                  </a:cubicBezTo>
                  <a:cubicBezTo>
                    <a:pt x="f110" y="f125"/>
                    <a:pt x="f110" y="f126"/>
                    <a:pt x="f8" y="f74"/>
                  </a:cubicBezTo>
                  <a:cubicBezTo>
                    <a:pt x="f8" y="f79"/>
                    <a:pt x="f100" y="f127"/>
                    <a:pt x="f128" y="f82"/>
                  </a:cubicBezTo>
                  <a:cubicBezTo>
                    <a:pt x="f97" y="f129"/>
                    <a:pt x="f100" y="f84"/>
                    <a:pt x="f8" y="f129"/>
                  </a:cubicBezTo>
                  <a:cubicBezTo>
                    <a:pt x="f110" y="f130"/>
                    <a:pt x="f101" y="f85"/>
                    <a:pt x="f123" y="f129"/>
                  </a:cubicBezTo>
                  <a:cubicBezTo>
                    <a:pt x="f96" y="f82"/>
                    <a:pt x="f96" y="f131"/>
                    <a:pt x="f106" y="f64"/>
                  </a:cubicBezTo>
                  <a:cubicBezTo>
                    <a:pt x="f110" y="f62"/>
                    <a:pt x="f8" y="f132"/>
                    <a:pt x="f100" y="f133"/>
                  </a:cubicBezTo>
                  <a:cubicBezTo>
                    <a:pt x="f97" y="f21"/>
                    <a:pt x="f98" y="f54"/>
                    <a:pt x="f8" y="f9"/>
                  </a:cubicBezTo>
                  <a:close/>
                </a:path>
              </a:pathLst>
            </a:custGeom>
            <a:solidFill>
              <a:srgbClr val="3E3A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0" name="Freeform 994">
              <a:extLst>
                <a:ext uri="{FF2B5EF4-FFF2-40B4-BE49-F238E27FC236}">
                  <a16:creationId xmlns:a16="http://schemas.microsoft.com/office/drawing/2014/main" id="{224C32BB-8992-A424-47B6-1F3ACCF676E1}"/>
                </a:ext>
              </a:extLst>
            </p:cNvPr>
            <p:cNvSpPr/>
            <p:nvPr/>
          </p:nvSpPr>
          <p:spPr>
            <a:xfrm>
              <a:off x="7947022" y="4068759"/>
              <a:ext cx="255583" cy="2413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8"/>
                <a:gd name="f7" fmla="val 102"/>
                <a:gd name="f8" fmla="val 91"/>
                <a:gd name="f9" fmla="val 26"/>
                <a:gd name="f10" fmla="val 92"/>
                <a:gd name="f11" fmla="val 17"/>
                <a:gd name="f12" fmla="val 84"/>
                <a:gd name="f13" fmla="val 12"/>
                <a:gd name="f14" fmla="val 82"/>
                <a:gd name="f15" fmla="val 4"/>
                <a:gd name="f16" fmla="val 79"/>
                <a:gd name="f17" fmla="val 7"/>
                <a:gd name="f18" fmla="val 81"/>
                <a:gd name="f19" fmla="val 11"/>
                <a:gd name="f20" fmla="val 13"/>
                <a:gd name="f21" fmla="val 78"/>
                <a:gd name="f22" fmla="val 14"/>
                <a:gd name="f23" fmla="val 77"/>
                <a:gd name="f24" fmla="val 75"/>
                <a:gd name="f25" fmla="val 15"/>
                <a:gd name="f26" fmla="val 69"/>
                <a:gd name="f27" fmla="val 64"/>
                <a:gd name="f28" fmla="val 20"/>
                <a:gd name="f29" fmla="val 62"/>
                <a:gd name="f30" fmla="val 27"/>
                <a:gd name="f31" fmla="val 61"/>
                <a:gd name="f32" fmla="val 30"/>
                <a:gd name="f33" fmla="val 34"/>
                <a:gd name="f34" fmla="val 57"/>
                <a:gd name="f35" fmla="val 36"/>
                <a:gd name="f36" fmla="val 54"/>
                <a:gd name="f37" fmla="val 33"/>
                <a:gd name="f38" fmla="val 58"/>
                <a:gd name="f39" fmla="val 29"/>
                <a:gd name="f40" fmla="val 55"/>
                <a:gd name="f41" fmla="val 32"/>
                <a:gd name="f42" fmla="val 52"/>
                <a:gd name="f43" fmla="val 37"/>
                <a:gd name="f44" fmla="val 51"/>
                <a:gd name="f45" fmla="val 42"/>
                <a:gd name="f46" fmla="val 47"/>
                <a:gd name="f47" fmla="val 41"/>
                <a:gd name="f48" fmla="val 39"/>
                <a:gd name="f49" fmla="val 46"/>
                <a:gd name="f50" fmla="val 43"/>
                <a:gd name="f51" fmla="val 24"/>
                <a:gd name="f52" fmla="val 31"/>
                <a:gd name="f53" fmla="val 25"/>
                <a:gd name="f54" fmla="val 23"/>
                <a:gd name="f55" fmla="val 19"/>
                <a:gd name="f56" fmla="val 45"/>
                <a:gd name="f57" fmla="val 16"/>
                <a:gd name="f58" fmla="val 10"/>
                <a:gd name="f59" fmla="val 48"/>
                <a:gd name="f60" fmla="val 53"/>
                <a:gd name="f61" fmla="val 3"/>
                <a:gd name="f62" fmla="val 49"/>
                <a:gd name="f63" fmla="val 44"/>
                <a:gd name="f64" fmla="val 18"/>
                <a:gd name="f65" fmla="val 68"/>
                <a:gd name="f66" fmla="val 1"/>
                <a:gd name="f67" fmla="val 89"/>
                <a:gd name="f68" fmla="val 103"/>
                <a:gd name="f69" fmla="val 105"/>
                <a:gd name="f70" fmla="val 100"/>
                <a:gd name="f71" fmla="val 38"/>
                <a:gd name="f72" fmla="val 104"/>
                <a:gd name="f73" fmla="val 101"/>
                <a:gd name="f74" fmla="val 59"/>
                <a:gd name="f75" fmla="val 63"/>
                <a:gd name="f76" fmla="val 65"/>
                <a:gd name="f77" fmla="val 99"/>
                <a:gd name="f78" fmla="val 98"/>
                <a:gd name="f79" fmla="val 71"/>
                <a:gd name="f80" fmla="val 95"/>
                <a:gd name="f81" fmla="val 73"/>
                <a:gd name="f82" fmla="val 93"/>
                <a:gd name="f83" fmla="val 74"/>
                <a:gd name="f84" fmla="val 86"/>
                <a:gd name="f85" fmla="val 85"/>
                <a:gd name="f86" fmla="val 80"/>
                <a:gd name="f87" fmla="val 88"/>
                <a:gd name="f88" fmla="val 76"/>
                <a:gd name="f89" fmla="val 72"/>
                <a:gd name="f90" fmla="val 97"/>
                <a:gd name="f91" fmla="val 66"/>
                <a:gd name="f92" fmla="val 67"/>
                <a:gd name="f93" fmla="val 87"/>
                <a:gd name="f94" fmla="val 70"/>
                <a:gd name="f95" fmla="val 83"/>
                <a:gd name="f96" fmla="val 35"/>
                <a:gd name="f97" fmla="val 94"/>
                <a:gd name="f98" fmla="val 28"/>
                <a:gd name="f99" fmla="+- 0 0 -90"/>
                <a:gd name="f100" fmla="*/ f3 1 108"/>
                <a:gd name="f101" fmla="*/ f4 1 102"/>
                <a:gd name="f102" fmla="val f5"/>
                <a:gd name="f103" fmla="val f6"/>
                <a:gd name="f104" fmla="val f7"/>
                <a:gd name="f105" fmla="*/ f99 f0 1"/>
                <a:gd name="f106" fmla="+- f104 0 f102"/>
                <a:gd name="f107" fmla="+- f103 0 f102"/>
                <a:gd name="f108" fmla="*/ f105 1 f2"/>
                <a:gd name="f109" fmla="*/ f107 1 108"/>
                <a:gd name="f110" fmla="*/ f106 1 102"/>
                <a:gd name="f111" fmla="*/ 91 f107 1"/>
                <a:gd name="f112" fmla="*/ 26 f106 1"/>
                <a:gd name="f113" fmla="*/ 82 f107 1"/>
                <a:gd name="f114" fmla="*/ 4 f106 1"/>
                <a:gd name="f115" fmla="*/ 79 f107 1"/>
                <a:gd name="f116" fmla="*/ 13 f106 1"/>
                <a:gd name="f117" fmla="*/ 75 f107 1"/>
                <a:gd name="f118" fmla="*/ 15 f106 1"/>
                <a:gd name="f119" fmla="*/ 62 f107 1"/>
                <a:gd name="f120" fmla="*/ 27 f106 1"/>
                <a:gd name="f121" fmla="*/ 57 f107 1"/>
                <a:gd name="f122" fmla="*/ 36 f106 1"/>
                <a:gd name="f123" fmla="*/ 55 f107 1"/>
                <a:gd name="f124" fmla="*/ 51 f107 1"/>
                <a:gd name="f125" fmla="*/ 42 f106 1"/>
                <a:gd name="f126" fmla="*/ 46 f107 1"/>
                <a:gd name="f127" fmla="*/ 26 f107 1"/>
                <a:gd name="f128" fmla="*/ 31 f106 1"/>
                <a:gd name="f129" fmla="*/ 23 f107 1"/>
                <a:gd name="f130" fmla="*/ 33 f106 1"/>
                <a:gd name="f131" fmla="*/ 17 f107 1"/>
                <a:gd name="f132" fmla="*/ 45 f106 1"/>
                <a:gd name="f133" fmla="*/ 16 f107 1"/>
                <a:gd name="f134" fmla="*/ 47 f106 1"/>
                <a:gd name="f135" fmla="*/ 3 f107 1"/>
                <a:gd name="f136" fmla="*/ 54 f106 1"/>
                <a:gd name="f137" fmla="*/ 7 f107 1"/>
                <a:gd name="f138" fmla="*/ 39 f106 1"/>
                <a:gd name="f139" fmla="*/ 15 f107 1"/>
                <a:gd name="f140" fmla="*/ 25 f106 1"/>
                <a:gd name="f141" fmla="*/ 18 f106 1"/>
                <a:gd name="f142" fmla="*/ 17 f106 1"/>
                <a:gd name="f143" fmla="*/ 81 f107 1"/>
                <a:gd name="f144" fmla="*/ 0 f106 1"/>
                <a:gd name="f145" fmla="*/ 105 f107 1"/>
                <a:gd name="f146" fmla="*/ 19 f106 1"/>
                <a:gd name="f147" fmla="*/ 20 f106 1"/>
                <a:gd name="f148" fmla="*/ 104 f107 1"/>
                <a:gd name="f149" fmla="*/ 48 f106 1"/>
                <a:gd name="f150" fmla="*/ 101 f107 1"/>
                <a:gd name="f151" fmla="*/ 59 f106 1"/>
                <a:gd name="f152" fmla="*/ 100 f107 1"/>
                <a:gd name="f153" fmla="*/ 65 f106 1"/>
                <a:gd name="f154" fmla="*/ 95 f107 1"/>
                <a:gd name="f155" fmla="*/ 73 f106 1"/>
                <a:gd name="f156" fmla="*/ 89 f107 1"/>
                <a:gd name="f157" fmla="*/ 79 f106 1"/>
                <a:gd name="f158" fmla="*/ 76 f107 1"/>
                <a:gd name="f159" fmla="*/ 93 f106 1"/>
                <a:gd name="f160" fmla="*/ 63 f107 1"/>
                <a:gd name="f161" fmla="*/ 102 f106 1"/>
                <a:gd name="f162" fmla="*/ 67 f107 1"/>
                <a:gd name="f163" fmla="*/ 87 f106 1"/>
                <a:gd name="f164" fmla="*/ 73 f107 1"/>
                <a:gd name="f165" fmla="*/ 82 f106 1"/>
                <a:gd name="f166" fmla="*/ 69 f106 1"/>
                <a:gd name="f167" fmla="*/ 83 f107 1"/>
                <a:gd name="f168" fmla="*/ 68 f106 1"/>
                <a:gd name="f169" fmla="*/ 93 f107 1"/>
                <a:gd name="f170" fmla="*/ 35 f106 1"/>
                <a:gd name="f171" fmla="+- f108 0 f1"/>
                <a:gd name="f172" fmla="*/ f111 1 108"/>
                <a:gd name="f173" fmla="*/ f112 1 102"/>
                <a:gd name="f174" fmla="*/ f113 1 108"/>
                <a:gd name="f175" fmla="*/ f114 1 102"/>
                <a:gd name="f176" fmla="*/ f115 1 108"/>
                <a:gd name="f177" fmla="*/ f116 1 102"/>
                <a:gd name="f178" fmla="*/ f117 1 108"/>
                <a:gd name="f179" fmla="*/ f118 1 102"/>
                <a:gd name="f180" fmla="*/ f119 1 108"/>
                <a:gd name="f181" fmla="*/ f120 1 102"/>
                <a:gd name="f182" fmla="*/ f121 1 108"/>
                <a:gd name="f183" fmla="*/ f122 1 102"/>
                <a:gd name="f184" fmla="*/ f123 1 108"/>
                <a:gd name="f185" fmla="*/ f124 1 108"/>
                <a:gd name="f186" fmla="*/ f125 1 102"/>
                <a:gd name="f187" fmla="*/ f126 1 108"/>
                <a:gd name="f188" fmla="*/ f127 1 108"/>
                <a:gd name="f189" fmla="*/ f128 1 102"/>
                <a:gd name="f190" fmla="*/ f129 1 108"/>
                <a:gd name="f191" fmla="*/ f130 1 102"/>
                <a:gd name="f192" fmla="*/ f131 1 108"/>
                <a:gd name="f193" fmla="*/ f132 1 102"/>
                <a:gd name="f194" fmla="*/ f133 1 108"/>
                <a:gd name="f195" fmla="*/ f134 1 102"/>
                <a:gd name="f196" fmla="*/ f135 1 108"/>
                <a:gd name="f197" fmla="*/ f136 1 102"/>
                <a:gd name="f198" fmla="*/ f137 1 108"/>
                <a:gd name="f199" fmla="*/ f138 1 102"/>
                <a:gd name="f200" fmla="*/ f139 1 108"/>
                <a:gd name="f201" fmla="*/ f140 1 102"/>
                <a:gd name="f202" fmla="*/ f141 1 102"/>
                <a:gd name="f203" fmla="*/ f142 1 102"/>
                <a:gd name="f204" fmla="*/ f143 1 108"/>
                <a:gd name="f205" fmla="*/ f144 1 102"/>
                <a:gd name="f206" fmla="*/ f145 1 108"/>
                <a:gd name="f207" fmla="*/ f146 1 102"/>
                <a:gd name="f208" fmla="*/ f147 1 102"/>
                <a:gd name="f209" fmla="*/ f148 1 108"/>
                <a:gd name="f210" fmla="*/ f149 1 102"/>
                <a:gd name="f211" fmla="*/ f150 1 108"/>
                <a:gd name="f212" fmla="*/ f151 1 102"/>
                <a:gd name="f213" fmla="*/ f152 1 108"/>
                <a:gd name="f214" fmla="*/ f153 1 102"/>
                <a:gd name="f215" fmla="*/ f154 1 108"/>
                <a:gd name="f216" fmla="*/ f155 1 102"/>
                <a:gd name="f217" fmla="*/ f156 1 108"/>
                <a:gd name="f218" fmla="*/ f157 1 102"/>
                <a:gd name="f219" fmla="*/ f158 1 108"/>
                <a:gd name="f220" fmla="*/ f159 1 102"/>
                <a:gd name="f221" fmla="*/ f160 1 108"/>
                <a:gd name="f222" fmla="*/ f161 1 102"/>
                <a:gd name="f223" fmla="*/ f162 1 108"/>
                <a:gd name="f224" fmla="*/ f163 1 102"/>
                <a:gd name="f225" fmla="*/ f164 1 108"/>
                <a:gd name="f226" fmla="*/ f165 1 102"/>
                <a:gd name="f227" fmla="*/ f166 1 102"/>
                <a:gd name="f228" fmla="*/ f167 1 108"/>
                <a:gd name="f229" fmla="*/ f168 1 102"/>
                <a:gd name="f230" fmla="*/ f169 1 108"/>
                <a:gd name="f231" fmla="*/ f170 1 102"/>
                <a:gd name="f232" fmla="*/ 0 1 f109"/>
                <a:gd name="f233" fmla="*/ f103 1 f109"/>
                <a:gd name="f234" fmla="*/ 0 1 f110"/>
                <a:gd name="f235" fmla="*/ f104 1 f110"/>
                <a:gd name="f236" fmla="*/ f172 1 f109"/>
                <a:gd name="f237" fmla="*/ f173 1 f110"/>
                <a:gd name="f238" fmla="*/ f174 1 f109"/>
                <a:gd name="f239" fmla="*/ f175 1 f110"/>
                <a:gd name="f240" fmla="*/ f176 1 f109"/>
                <a:gd name="f241" fmla="*/ f177 1 f110"/>
                <a:gd name="f242" fmla="*/ f178 1 f109"/>
                <a:gd name="f243" fmla="*/ f179 1 f110"/>
                <a:gd name="f244" fmla="*/ f180 1 f109"/>
                <a:gd name="f245" fmla="*/ f181 1 f110"/>
                <a:gd name="f246" fmla="*/ f182 1 f109"/>
                <a:gd name="f247" fmla="*/ f183 1 f110"/>
                <a:gd name="f248" fmla="*/ f184 1 f109"/>
                <a:gd name="f249" fmla="*/ f185 1 f109"/>
                <a:gd name="f250" fmla="*/ f186 1 f110"/>
                <a:gd name="f251" fmla="*/ f187 1 f109"/>
                <a:gd name="f252" fmla="*/ f188 1 f109"/>
                <a:gd name="f253" fmla="*/ f189 1 f110"/>
                <a:gd name="f254" fmla="*/ f190 1 f109"/>
                <a:gd name="f255" fmla="*/ f191 1 f110"/>
                <a:gd name="f256" fmla="*/ f192 1 f109"/>
                <a:gd name="f257" fmla="*/ f193 1 f110"/>
                <a:gd name="f258" fmla="*/ f194 1 f109"/>
                <a:gd name="f259" fmla="*/ f195 1 f110"/>
                <a:gd name="f260" fmla="*/ f196 1 f109"/>
                <a:gd name="f261" fmla="*/ f197 1 f110"/>
                <a:gd name="f262" fmla="*/ f198 1 f109"/>
                <a:gd name="f263" fmla="*/ f199 1 f110"/>
                <a:gd name="f264" fmla="*/ f200 1 f109"/>
                <a:gd name="f265" fmla="*/ f201 1 f110"/>
                <a:gd name="f266" fmla="*/ f202 1 f110"/>
                <a:gd name="f267" fmla="*/ f203 1 f110"/>
                <a:gd name="f268" fmla="*/ f204 1 f109"/>
                <a:gd name="f269" fmla="*/ f205 1 f110"/>
                <a:gd name="f270" fmla="*/ f206 1 f109"/>
                <a:gd name="f271" fmla="*/ f207 1 f110"/>
                <a:gd name="f272" fmla="*/ f208 1 f110"/>
                <a:gd name="f273" fmla="*/ f209 1 f109"/>
                <a:gd name="f274" fmla="*/ f210 1 f110"/>
                <a:gd name="f275" fmla="*/ f211 1 f109"/>
                <a:gd name="f276" fmla="*/ f212 1 f110"/>
                <a:gd name="f277" fmla="*/ f213 1 f109"/>
                <a:gd name="f278" fmla="*/ f214 1 f110"/>
                <a:gd name="f279" fmla="*/ f215 1 f109"/>
                <a:gd name="f280" fmla="*/ f216 1 f110"/>
                <a:gd name="f281" fmla="*/ f217 1 f109"/>
                <a:gd name="f282" fmla="*/ f218 1 f110"/>
                <a:gd name="f283" fmla="*/ f219 1 f109"/>
                <a:gd name="f284" fmla="*/ f220 1 f110"/>
                <a:gd name="f285" fmla="*/ f221 1 f109"/>
                <a:gd name="f286" fmla="*/ f222 1 f110"/>
                <a:gd name="f287" fmla="*/ f223 1 f109"/>
                <a:gd name="f288" fmla="*/ f224 1 f110"/>
                <a:gd name="f289" fmla="*/ f225 1 f109"/>
                <a:gd name="f290" fmla="*/ f226 1 f110"/>
                <a:gd name="f291" fmla="*/ f227 1 f110"/>
                <a:gd name="f292" fmla="*/ f228 1 f109"/>
                <a:gd name="f293" fmla="*/ f229 1 f110"/>
                <a:gd name="f294" fmla="*/ f230 1 f109"/>
                <a:gd name="f295" fmla="*/ f231 1 f110"/>
                <a:gd name="f296" fmla="*/ f232 f100 1"/>
                <a:gd name="f297" fmla="*/ f233 f100 1"/>
                <a:gd name="f298" fmla="*/ f235 f101 1"/>
                <a:gd name="f299" fmla="*/ f234 f101 1"/>
                <a:gd name="f300" fmla="*/ f236 f100 1"/>
                <a:gd name="f301" fmla="*/ f237 f101 1"/>
                <a:gd name="f302" fmla="*/ f238 f100 1"/>
                <a:gd name="f303" fmla="*/ f239 f101 1"/>
                <a:gd name="f304" fmla="*/ f240 f100 1"/>
                <a:gd name="f305" fmla="*/ f241 f101 1"/>
                <a:gd name="f306" fmla="*/ f242 f100 1"/>
                <a:gd name="f307" fmla="*/ f243 f101 1"/>
                <a:gd name="f308" fmla="*/ f244 f100 1"/>
                <a:gd name="f309" fmla="*/ f245 f101 1"/>
                <a:gd name="f310" fmla="*/ f246 f100 1"/>
                <a:gd name="f311" fmla="*/ f247 f101 1"/>
                <a:gd name="f312" fmla="*/ f248 f100 1"/>
                <a:gd name="f313" fmla="*/ f249 f100 1"/>
                <a:gd name="f314" fmla="*/ f250 f101 1"/>
                <a:gd name="f315" fmla="*/ f251 f100 1"/>
                <a:gd name="f316" fmla="*/ f252 f100 1"/>
                <a:gd name="f317" fmla="*/ f253 f101 1"/>
                <a:gd name="f318" fmla="*/ f254 f100 1"/>
                <a:gd name="f319" fmla="*/ f255 f101 1"/>
                <a:gd name="f320" fmla="*/ f256 f100 1"/>
                <a:gd name="f321" fmla="*/ f257 f101 1"/>
                <a:gd name="f322" fmla="*/ f258 f100 1"/>
                <a:gd name="f323" fmla="*/ f259 f101 1"/>
                <a:gd name="f324" fmla="*/ f260 f100 1"/>
                <a:gd name="f325" fmla="*/ f261 f101 1"/>
                <a:gd name="f326" fmla="*/ f262 f100 1"/>
                <a:gd name="f327" fmla="*/ f263 f101 1"/>
                <a:gd name="f328" fmla="*/ f264 f100 1"/>
                <a:gd name="f329" fmla="*/ f265 f101 1"/>
                <a:gd name="f330" fmla="*/ f266 f101 1"/>
                <a:gd name="f331" fmla="*/ f267 f101 1"/>
                <a:gd name="f332" fmla="*/ f268 f100 1"/>
                <a:gd name="f333" fmla="*/ f269 f101 1"/>
                <a:gd name="f334" fmla="*/ f270 f100 1"/>
                <a:gd name="f335" fmla="*/ f271 f101 1"/>
                <a:gd name="f336" fmla="*/ f272 f101 1"/>
                <a:gd name="f337" fmla="*/ f273 f100 1"/>
                <a:gd name="f338" fmla="*/ f274 f101 1"/>
                <a:gd name="f339" fmla="*/ f275 f100 1"/>
                <a:gd name="f340" fmla="*/ f276 f101 1"/>
                <a:gd name="f341" fmla="*/ f277 f100 1"/>
                <a:gd name="f342" fmla="*/ f278 f101 1"/>
                <a:gd name="f343" fmla="*/ f279 f100 1"/>
                <a:gd name="f344" fmla="*/ f280 f101 1"/>
                <a:gd name="f345" fmla="*/ f281 f100 1"/>
                <a:gd name="f346" fmla="*/ f282 f101 1"/>
                <a:gd name="f347" fmla="*/ f283 f100 1"/>
                <a:gd name="f348" fmla="*/ f284 f101 1"/>
                <a:gd name="f349" fmla="*/ f285 f100 1"/>
                <a:gd name="f350" fmla="*/ f286 f101 1"/>
                <a:gd name="f351" fmla="*/ f287 f100 1"/>
                <a:gd name="f352" fmla="*/ f288 f101 1"/>
                <a:gd name="f353" fmla="*/ f289 f100 1"/>
                <a:gd name="f354" fmla="*/ f290 f101 1"/>
                <a:gd name="f355" fmla="*/ f291 f101 1"/>
                <a:gd name="f356" fmla="*/ f292 f100 1"/>
                <a:gd name="f357" fmla="*/ f293 f101 1"/>
                <a:gd name="f358" fmla="*/ f294 f100 1"/>
                <a:gd name="f359" fmla="*/ f295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1">
                  <a:pos x="f300" y="f301"/>
                </a:cxn>
                <a:cxn ang="f171">
                  <a:pos x="f302" y="f303"/>
                </a:cxn>
                <a:cxn ang="f171">
                  <a:pos x="f304" y="f305"/>
                </a:cxn>
                <a:cxn ang="f171">
                  <a:pos x="f306" y="f307"/>
                </a:cxn>
                <a:cxn ang="f171">
                  <a:pos x="f308" y="f309"/>
                </a:cxn>
                <a:cxn ang="f171">
                  <a:pos x="f310" y="f311"/>
                </a:cxn>
                <a:cxn ang="f171">
                  <a:pos x="f312" y="f301"/>
                </a:cxn>
                <a:cxn ang="f171">
                  <a:pos x="f313" y="f314"/>
                </a:cxn>
                <a:cxn ang="f171">
                  <a:pos x="f315" y="f311"/>
                </a:cxn>
                <a:cxn ang="f171">
                  <a:pos x="f316" y="f317"/>
                </a:cxn>
                <a:cxn ang="f171">
                  <a:pos x="f318" y="f319"/>
                </a:cxn>
                <a:cxn ang="f171">
                  <a:pos x="f320" y="f321"/>
                </a:cxn>
                <a:cxn ang="f171">
                  <a:pos x="f322" y="f323"/>
                </a:cxn>
                <a:cxn ang="f171">
                  <a:pos x="f324" y="f325"/>
                </a:cxn>
                <a:cxn ang="f171">
                  <a:pos x="f326" y="f327"/>
                </a:cxn>
                <a:cxn ang="f171">
                  <a:pos x="f328" y="f329"/>
                </a:cxn>
                <a:cxn ang="f171">
                  <a:pos x="f315" y="f330"/>
                </a:cxn>
                <a:cxn ang="f171">
                  <a:pos x="f313" y="f331"/>
                </a:cxn>
                <a:cxn ang="f171">
                  <a:pos x="f332" y="f333"/>
                </a:cxn>
                <a:cxn ang="f171">
                  <a:pos x="f334" y="f335"/>
                </a:cxn>
                <a:cxn ang="f171">
                  <a:pos x="f334" y="f336"/>
                </a:cxn>
                <a:cxn ang="f171">
                  <a:pos x="f337" y="f338"/>
                </a:cxn>
                <a:cxn ang="f171">
                  <a:pos x="f339" y="f340"/>
                </a:cxn>
                <a:cxn ang="f171">
                  <a:pos x="f341" y="f342"/>
                </a:cxn>
                <a:cxn ang="f171">
                  <a:pos x="f343" y="f344"/>
                </a:cxn>
                <a:cxn ang="f171">
                  <a:pos x="f345" y="f346"/>
                </a:cxn>
                <a:cxn ang="f171">
                  <a:pos x="f347" y="f348"/>
                </a:cxn>
                <a:cxn ang="f171">
                  <a:pos x="f349" y="f350"/>
                </a:cxn>
                <a:cxn ang="f171">
                  <a:pos x="f351" y="f352"/>
                </a:cxn>
                <a:cxn ang="f171">
                  <a:pos x="f353" y="f354"/>
                </a:cxn>
                <a:cxn ang="f171">
                  <a:pos x="f302" y="f355"/>
                </a:cxn>
                <a:cxn ang="f171">
                  <a:pos x="f356" y="f357"/>
                </a:cxn>
                <a:cxn ang="f171">
                  <a:pos x="f358" y="f359"/>
                </a:cxn>
                <a:cxn ang="f171">
                  <a:pos x="f300" y="f301"/>
                </a:cxn>
              </a:cxnLst>
              <a:rect l="f296" t="f299" r="f297" b="f298"/>
              <a:pathLst>
                <a:path w="108" h="102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21" y="f22"/>
                    <a:pt x="f23" y="f22"/>
                    <a:pt x="f24" y="f25"/>
                  </a:cubicBezTo>
                  <a:cubicBezTo>
                    <a:pt x="f26" y="f11"/>
                    <a:pt x="f27" y="f28"/>
                    <a:pt x="f29" y="f30"/>
                  </a:cubicBezTo>
                  <a:cubicBezTo>
                    <a:pt x="f31" y="f32"/>
                    <a:pt x="f31" y="f33"/>
                    <a:pt x="f34" y="f35"/>
                  </a:cubicBezTo>
                  <a:cubicBezTo>
                    <a:pt x="f36" y="f37"/>
                    <a:pt x="f38" y="f39"/>
                    <a:pt x="f40" y="f9"/>
                  </a:cubicBezTo>
                  <a:cubicBezTo>
                    <a:pt x="f36" y="f41"/>
                    <a:pt x="f42" y="f43"/>
                    <a:pt x="f44" y="f45"/>
                  </a:cubicBezTo>
                  <a:cubicBezTo>
                    <a:pt x="f46" y="f47"/>
                    <a:pt x="f46" y="f48"/>
                    <a:pt x="f49" y="f35"/>
                  </a:cubicBezTo>
                  <a:cubicBezTo>
                    <a:pt x="f50" y="f9"/>
                    <a:pt x="f37" y="f51"/>
                    <a:pt x="f9" y="f52"/>
                  </a:cubicBezTo>
                  <a:cubicBezTo>
                    <a:pt x="f53" y="f41"/>
                    <a:pt x="f51" y="f37"/>
                    <a:pt x="f54" y="f37"/>
                  </a:cubicBezTo>
                  <a:cubicBezTo>
                    <a:pt x="f55" y="f35"/>
                    <a:pt x="f25" y="f48"/>
                    <a:pt x="f11" y="f56"/>
                  </a:cubicBezTo>
                  <a:cubicBezTo>
                    <a:pt x="f11" y="f49"/>
                    <a:pt x="f11" y="f46"/>
                    <a:pt x="f57" y="f46"/>
                  </a:cubicBezTo>
                  <a:cubicBezTo>
                    <a:pt x="f58" y="f59"/>
                    <a:pt x="f17" y="f60"/>
                    <a:pt x="f61" y="f36"/>
                  </a:cubicBezTo>
                  <a:cubicBezTo>
                    <a:pt x="f61" y="f62"/>
                    <a:pt x="f5" y="f63"/>
                    <a:pt x="f17" y="f48"/>
                  </a:cubicBezTo>
                  <a:cubicBezTo>
                    <a:pt x="f58" y="f43"/>
                    <a:pt x="f58" y="f39"/>
                    <a:pt x="f25" y="f53"/>
                  </a:cubicBezTo>
                  <a:cubicBezTo>
                    <a:pt x="f53" y="f64"/>
                    <a:pt x="f33" y="f20"/>
                    <a:pt x="f49" y="f64"/>
                  </a:cubicBezTo>
                  <a:cubicBezTo>
                    <a:pt x="f62" y="f55"/>
                    <a:pt x="f62" y="f55"/>
                    <a:pt x="f44" y="f11"/>
                  </a:cubicBezTo>
                  <a:cubicBezTo>
                    <a:pt x="f34" y="f15"/>
                    <a:pt x="f65" y="f66"/>
                    <a:pt x="f18" y="f5"/>
                  </a:cubicBezTo>
                  <a:cubicBezTo>
                    <a:pt x="f67" y="f5"/>
                    <a:pt x="f68" y="f19"/>
                    <a:pt x="f69" y="f55"/>
                  </a:cubicBezTo>
                  <a:cubicBezTo>
                    <a:pt x="f69" y="f55"/>
                    <a:pt x="f69" y="f28"/>
                    <a:pt x="f69" y="f28"/>
                  </a:cubicBezTo>
                  <a:cubicBezTo>
                    <a:pt x="f70" y="f39"/>
                    <a:pt x="f6" y="f71"/>
                    <a:pt x="f72" y="f59"/>
                  </a:cubicBezTo>
                  <a:cubicBezTo>
                    <a:pt x="f68" y="f44"/>
                    <a:pt x="f7" y="f40"/>
                    <a:pt x="f73" y="f74"/>
                  </a:cubicBezTo>
                  <a:cubicBezTo>
                    <a:pt x="f73" y="f31"/>
                    <a:pt x="f73" y="f75"/>
                    <a:pt x="f70" y="f76"/>
                  </a:cubicBezTo>
                  <a:cubicBezTo>
                    <a:pt x="f77" y="f65"/>
                    <a:pt x="f78" y="f79"/>
                    <a:pt x="f80" y="f81"/>
                  </a:cubicBezTo>
                  <a:cubicBezTo>
                    <a:pt x="f82" y="f83"/>
                    <a:pt x="f10" y="f21"/>
                    <a:pt x="f67" y="f16"/>
                  </a:cubicBezTo>
                  <a:cubicBezTo>
                    <a:pt x="f84" y="f85"/>
                    <a:pt x="f86" y="f87"/>
                    <a:pt x="f88" y="f82"/>
                  </a:cubicBezTo>
                  <a:cubicBezTo>
                    <a:pt x="f89" y="f90"/>
                    <a:pt x="f65" y="f73"/>
                    <a:pt x="f75" y="f7"/>
                  </a:cubicBezTo>
                  <a:cubicBezTo>
                    <a:pt x="f27" y="f90"/>
                    <a:pt x="f91" y="f10"/>
                    <a:pt x="f92" y="f93"/>
                  </a:cubicBezTo>
                  <a:cubicBezTo>
                    <a:pt x="f94" y="f84"/>
                    <a:pt x="f89" y="f12"/>
                    <a:pt x="f81" y="f14"/>
                  </a:cubicBezTo>
                  <a:cubicBezTo>
                    <a:pt x="f24" y="f23"/>
                    <a:pt x="f23" y="f89"/>
                    <a:pt x="f14" y="f26"/>
                  </a:cubicBezTo>
                  <a:cubicBezTo>
                    <a:pt x="f95" y="f26"/>
                    <a:pt x="f95" y="f26"/>
                    <a:pt x="f95" y="f65"/>
                  </a:cubicBezTo>
                  <a:cubicBezTo>
                    <a:pt x="f85" y="f34"/>
                    <a:pt x="f8" y="f46"/>
                    <a:pt x="f82" y="f96"/>
                  </a:cubicBezTo>
                  <a:cubicBezTo>
                    <a:pt x="f97" y="f41"/>
                    <a:pt x="f82" y="f98"/>
                    <a:pt x="f8" y="f9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1" name="Freeform 995">
              <a:extLst>
                <a:ext uri="{FF2B5EF4-FFF2-40B4-BE49-F238E27FC236}">
                  <a16:creationId xmlns:a16="http://schemas.microsoft.com/office/drawing/2014/main" id="{3D06CD69-F22F-5A15-6B6D-AEEC3BA51A99}"/>
                </a:ext>
              </a:extLst>
            </p:cNvPr>
            <p:cNvSpPr/>
            <p:nvPr/>
          </p:nvSpPr>
          <p:spPr>
            <a:xfrm>
              <a:off x="7793038" y="4337054"/>
              <a:ext cx="254002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7"/>
                <a:gd name="f7" fmla="val 87"/>
                <a:gd name="f8" fmla="val 81"/>
                <a:gd name="f9" fmla="val 57"/>
                <a:gd name="f10" fmla="val 80"/>
                <a:gd name="f11" fmla="val 56"/>
                <a:gd name="f12" fmla="val 78"/>
                <a:gd name="f13" fmla="val 55"/>
                <a:gd name="f14" fmla="val 48"/>
                <a:gd name="f15" fmla="val 72"/>
                <a:gd name="f16" fmla="val 44"/>
                <a:gd name="f17" fmla="val 68"/>
                <a:gd name="f18" fmla="val 39"/>
                <a:gd name="f19" fmla="val 64"/>
                <a:gd name="f20" fmla="val 34"/>
                <a:gd name="f21" fmla="val 59"/>
                <a:gd name="f22" fmla="val 32"/>
                <a:gd name="f23" fmla="val 54"/>
                <a:gd name="f24" fmla="val 28"/>
                <a:gd name="f25" fmla="val 47"/>
                <a:gd name="f26" fmla="val 24"/>
                <a:gd name="f27" fmla="val 40"/>
                <a:gd name="f28" fmla="val 20"/>
                <a:gd name="f29" fmla="val 33"/>
                <a:gd name="f30" fmla="val 16"/>
                <a:gd name="f31" fmla="val 29"/>
                <a:gd name="f32" fmla="val 14"/>
                <a:gd name="f33" fmla="val 19"/>
                <a:gd name="f34" fmla="val 12"/>
                <a:gd name="f35" fmla="val 8"/>
                <a:gd name="f36" fmla="val 11"/>
                <a:gd name="f37" fmla="val 27"/>
                <a:gd name="f38" fmla="val 15"/>
                <a:gd name="f39" fmla="val 30"/>
                <a:gd name="f40" fmla="val 13"/>
                <a:gd name="f41" fmla="val 35"/>
                <a:gd name="f42" fmla="val 22"/>
                <a:gd name="f43" fmla="val 41"/>
                <a:gd name="f44" fmla="val 23"/>
                <a:gd name="f45" fmla="val 26"/>
                <a:gd name="f46" fmla="val 45"/>
                <a:gd name="f47" fmla="val 53"/>
                <a:gd name="f48" fmla="val 60"/>
                <a:gd name="f49" fmla="val 36"/>
                <a:gd name="f50" fmla="val 52"/>
                <a:gd name="f51" fmla="val 38"/>
                <a:gd name="f52" fmla="val 51"/>
                <a:gd name="f53" fmla="val 42"/>
                <a:gd name="f54" fmla="val 43"/>
                <a:gd name="f55" fmla="val 58"/>
                <a:gd name="f56" fmla="val 61"/>
                <a:gd name="f57" fmla="val 63"/>
                <a:gd name="f58" fmla="val 65"/>
                <a:gd name="f59" fmla="val 66"/>
                <a:gd name="f60" fmla="val 62"/>
                <a:gd name="f61" fmla="val 71"/>
                <a:gd name="f62" fmla="val 77"/>
                <a:gd name="f63" fmla="val 75"/>
                <a:gd name="f64" fmla="val 83"/>
                <a:gd name="f65" fmla="val 85"/>
                <a:gd name="f66" fmla="val 86"/>
                <a:gd name="f67" fmla="val 84"/>
                <a:gd name="f68" fmla="val 69"/>
                <a:gd name="f69" fmla="val 82"/>
                <a:gd name="f70" fmla="val 79"/>
                <a:gd name="f71" fmla="val 74"/>
                <a:gd name="f72" fmla="val 73"/>
                <a:gd name="f73" fmla="val 49"/>
                <a:gd name="f74" fmla="val 5"/>
                <a:gd name="f75" fmla="val 2"/>
                <a:gd name="f76" fmla="val 3"/>
                <a:gd name="f77" fmla="val 4"/>
                <a:gd name="f78" fmla="val 10"/>
                <a:gd name="f79" fmla="val 6"/>
                <a:gd name="f80" fmla="val 9"/>
                <a:gd name="f81" fmla="val 1"/>
                <a:gd name="f82" fmla="val 17"/>
                <a:gd name="f83" fmla="val 31"/>
                <a:gd name="f84" fmla="val 37"/>
                <a:gd name="f85" fmla="val 46"/>
                <a:gd name="f86" fmla="val 67"/>
                <a:gd name="f87" fmla="val 90"/>
                <a:gd name="f88" fmla="val 92"/>
                <a:gd name="f89" fmla="val 95"/>
                <a:gd name="f90" fmla="val 97"/>
                <a:gd name="f91" fmla="val 100"/>
                <a:gd name="f92" fmla="val 103"/>
                <a:gd name="f93" fmla="val 104"/>
                <a:gd name="f94" fmla="+- 0 0 -90"/>
                <a:gd name="f95" fmla="*/ f3 1 107"/>
                <a:gd name="f96" fmla="*/ f4 1 87"/>
                <a:gd name="f97" fmla="val f5"/>
                <a:gd name="f98" fmla="val f6"/>
                <a:gd name="f99" fmla="val f7"/>
                <a:gd name="f100" fmla="*/ f94 f0 1"/>
                <a:gd name="f101" fmla="+- f99 0 f97"/>
                <a:gd name="f102" fmla="+- f98 0 f97"/>
                <a:gd name="f103" fmla="*/ f100 1 f2"/>
                <a:gd name="f104" fmla="*/ f102 1 107"/>
                <a:gd name="f105" fmla="*/ f101 1 87"/>
                <a:gd name="f106" fmla="*/ 81 f102 1"/>
                <a:gd name="f107" fmla="*/ 57 f101 1"/>
                <a:gd name="f108" fmla="*/ 78 f102 1"/>
                <a:gd name="f109" fmla="*/ 55 f101 1"/>
                <a:gd name="f110" fmla="*/ 68 f102 1"/>
                <a:gd name="f111" fmla="*/ 39 f101 1"/>
                <a:gd name="f112" fmla="*/ 54 f102 1"/>
                <a:gd name="f113" fmla="*/ 28 f101 1"/>
                <a:gd name="f114" fmla="*/ 33 f102 1"/>
                <a:gd name="f115" fmla="*/ 16 f101 1"/>
                <a:gd name="f116" fmla="*/ 19 f102 1"/>
                <a:gd name="f117" fmla="*/ 12 f101 1"/>
                <a:gd name="f118" fmla="*/ 11 f102 1"/>
                <a:gd name="f119" fmla="*/ 27 f101 1"/>
                <a:gd name="f120" fmla="*/ 35 f101 1"/>
                <a:gd name="f121" fmla="*/ 22 f102 1"/>
                <a:gd name="f122" fmla="*/ 47 f101 1"/>
                <a:gd name="f123" fmla="*/ 26 f102 1"/>
                <a:gd name="f124" fmla="*/ 45 f101 1"/>
                <a:gd name="f125" fmla="*/ 32 f102 1"/>
                <a:gd name="f126" fmla="*/ 60 f101 1"/>
                <a:gd name="f127" fmla="*/ 38 f102 1"/>
                <a:gd name="f128" fmla="*/ 51 f101 1"/>
                <a:gd name="f129" fmla="*/ 41 f102 1"/>
                <a:gd name="f130" fmla="*/ 56 f101 1"/>
                <a:gd name="f131" fmla="*/ 42 f102 1"/>
                <a:gd name="f132" fmla="*/ 39 f102 1"/>
                <a:gd name="f133" fmla="*/ 65 f101 1"/>
                <a:gd name="f134" fmla="*/ 45 f102 1"/>
                <a:gd name="f135" fmla="*/ 61 f101 1"/>
                <a:gd name="f136" fmla="*/ 58 f102 1"/>
                <a:gd name="f137" fmla="*/ 78 f101 1"/>
                <a:gd name="f138" fmla="*/ 59 f102 1"/>
                <a:gd name="f139" fmla="*/ 71 f102 1"/>
                <a:gd name="f140" fmla="*/ 71 f101 1"/>
                <a:gd name="f141" fmla="*/ 81 f101 1"/>
                <a:gd name="f142" fmla="*/ 65 f102 1"/>
                <a:gd name="f143" fmla="*/ 86 f101 1"/>
                <a:gd name="f144" fmla="*/ 84 f101 1"/>
                <a:gd name="f145" fmla="*/ 62 f102 1"/>
                <a:gd name="f146" fmla="*/ 55 f102 1"/>
                <a:gd name="f147" fmla="*/ 79 f101 1"/>
                <a:gd name="f148" fmla="*/ 43 f102 1"/>
                <a:gd name="f149" fmla="*/ 74 f101 1"/>
                <a:gd name="f150" fmla="*/ 72 f101 1"/>
                <a:gd name="f151" fmla="*/ 5 f102 1"/>
                <a:gd name="f152" fmla="*/ 38 f101 1"/>
                <a:gd name="f153" fmla="*/ 3 f102 1"/>
                <a:gd name="f154" fmla="*/ 13 f101 1"/>
                <a:gd name="f155" fmla="*/ 6 f102 1"/>
                <a:gd name="f156" fmla="*/ 4 f101 1"/>
                <a:gd name="f157" fmla="*/ 17 f102 1"/>
                <a:gd name="f158" fmla="*/ 1 f101 1"/>
                <a:gd name="f159" fmla="*/ 37 f102 1"/>
                <a:gd name="f160" fmla="*/ 5 f101 1"/>
                <a:gd name="f161" fmla="*/ 46 f102 1"/>
                <a:gd name="f162" fmla="*/ 6 f101 1"/>
                <a:gd name="f163" fmla="*/ 67 f102 1"/>
                <a:gd name="f164" fmla="*/ 22 f101 1"/>
                <a:gd name="f165" fmla="*/ 86 f102 1"/>
                <a:gd name="f166" fmla="*/ 41 f101 1"/>
                <a:gd name="f167" fmla="*/ 95 f102 1"/>
                <a:gd name="f168" fmla="*/ 53 f101 1"/>
                <a:gd name="f169" fmla="*/ 103 f102 1"/>
                <a:gd name="f170" fmla="*/ 100 f102 1"/>
                <a:gd name="f171" fmla="+- f103 0 f1"/>
                <a:gd name="f172" fmla="*/ f106 1 107"/>
                <a:gd name="f173" fmla="*/ f107 1 87"/>
                <a:gd name="f174" fmla="*/ f108 1 107"/>
                <a:gd name="f175" fmla="*/ f109 1 87"/>
                <a:gd name="f176" fmla="*/ f110 1 107"/>
                <a:gd name="f177" fmla="*/ f111 1 87"/>
                <a:gd name="f178" fmla="*/ f112 1 107"/>
                <a:gd name="f179" fmla="*/ f113 1 87"/>
                <a:gd name="f180" fmla="*/ f114 1 107"/>
                <a:gd name="f181" fmla="*/ f115 1 87"/>
                <a:gd name="f182" fmla="*/ f116 1 107"/>
                <a:gd name="f183" fmla="*/ f117 1 87"/>
                <a:gd name="f184" fmla="*/ f118 1 107"/>
                <a:gd name="f185" fmla="*/ f119 1 87"/>
                <a:gd name="f186" fmla="*/ f120 1 87"/>
                <a:gd name="f187" fmla="*/ f121 1 107"/>
                <a:gd name="f188" fmla="*/ f122 1 87"/>
                <a:gd name="f189" fmla="*/ f123 1 107"/>
                <a:gd name="f190" fmla="*/ f124 1 87"/>
                <a:gd name="f191" fmla="*/ f125 1 107"/>
                <a:gd name="f192" fmla="*/ f126 1 87"/>
                <a:gd name="f193" fmla="*/ f127 1 107"/>
                <a:gd name="f194" fmla="*/ f128 1 87"/>
                <a:gd name="f195" fmla="*/ f129 1 107"/>
                <a:gd name="f196" fmla="*/ f130 1 87"/>
                <a:gd name="f197" fmla="*/ f131 1 107"/>
                <a:gd name="f198" fmla="*/ f132 1 107"/>
                <a:gd name="f199" fmla="*/ f133 1 87"/>
                <a:gd name="f200" fmla="*/ f134 1 107"/>
                <a:gd name="f201" fmla="*/ f135 1 87"/>
                <a:gd name="f202" fmla="*/ f136 1 107"/>
                <a:gd name="f203" fmla="*/ f137 1 87"/>
                <a:gd name="f204" fmla="*/ f138 1 107"/>
                <a:gd name="f205" fmla="*/ f139 1 107"/>
                <a:gd name="f206" fmla="*/ f140 1 87"/>
                <a:gd name="f207" fmla="*/ f141 1 87"/>
                <a:gd name="f208" fmla="*/ f142 1 107"/>
                <a:gd name="f209" fmla="*/ f143 1 87"/>
                <a:gd name="f210" fmla="*/ f144 1 87"/>
                <a:gd name="f211" fmla="*/ f145 1 107"/>
                <a:gd name="f212" fmla="*/ f146 1 107"/>
                <a:gd name="f213" fmla="*/ f147 1 87"/>
                <a:gd name="f214" fmla="*/ f148 1 107"/>
                <a:gd name="f215" fmla="*/ f149 1 87"/>
                <a:gd name="f216" fmla="*/ f150 1 87"/>
                <a:gd name="f217" fmla="*/ f151 1 107"/>
                <a:gd name="f218" fmla="*/ f152 1 87"/>
                <a:gd name="f219" fmla="*/ f153 1 107"/>
                <a:gd name="f220" fmla="*/ f154 1 87"/>
                <a:gd name="f221" fmla="*/ f155 1 107"/>
                <a:gd name="f222" fmla="*/ f156 1 87"/>
                <a:gd name="f223" fmla="*/ f157 1 107"/>
                <a:gd name="f224" fmla="*/ f158 1 87"/>
                <a:gd name="f225" fmla="*/ f159 1 107"/>
                <a:gd name="f226" fmla="*/ f160 1 87"/>
                <a:gd name="f227" fmla="*/ f161 1 107"/>
                <a:gd name="f228" fmla="*/ f162 1 87"/>
                <a:gd name="f229" fmla="*/ f163 1 107"/>
                <a:gd name="f230" fmla="*/ f164 1 87"/>
                <a:gd name="f231" fmla="*/ f165 1 107"/>
                <a:gd name="f232" fmla="*/ f166 1 87"/>
                <a:gd name="f233" fmla="*/ f167 1 107"/>
                <a:gd name="f234" fmla="*/ f168 1 87"/>
                <a:gd name="f235" fmla="*/ f169 1 107"/>
                <a:gd name="f236" fmla="*/ f170 1 107"/>
                <a:gd name="f237" fmla="*/ 0 1 f104"/>
                <a:gd name="f238" fmla="*/ f98 1 f104"/>
                <a:gd name="f239" fmla="*/ 0 1 f105"/>
                <a:gd name="f240" fmla="*/ f99 1 f105"/>
                <a:gd name="f241" fmla="*/ f172 1 f104"/>
                <a:gd name="f242" fmla="*/ f173 1 f105"/>
                <a:gd name="f243" fmla="*/ f174 1 f104"/>
                <a:gd name="f244" fmla="*/ f175 1 f105"/>
                <a:gd name="f245" fmla="*/ f176 1 f104"/>
                <a:gd name="f246" fmla="*/ f177 1 f105"/>
                <a:gd name="f247" fmla="*/ f178 1 f104"/>
                <a:gd name="f248" fmla="*/ f179 1 f105"/>
                <a:gd name="f249" fmla="*/ f180 1 f104"/>
                <a:gd name="f250" fmla="*/ f181 1 f105"/>
                <a:gd name="f251" fmla="*/ f182 1 f104"/>
                <a:gd name="f252" fmla="*/ f183 1 f105"/>
                <a:gd name="f253" fmla="*/ f184 1 f104"/>
                <a:gd name="f254" fmla="*/ f185 1 f105"/>
                <a:gd name="f255" fmla="*/ f186 1 f105"/>
                <a:gd name="f256" fmla="*/ f187 1 f104"/>
                <a:gd name="f257" fmla="*/ f188 1 f105"/>
                <a:gd name="f258" fmla="*/ f189 1 f104"/>
                <a:gd name="f259" fmla="*/ f190 1 f105"/>
                <a:gd name="f260" fmla="*/ f191 1 f104"/>
                <a:gd name="f261" fmla="*/ f192 1 f105"/>
                <a:gd name="f262" fmla="*/ f193 1 f104"/>
                <a:gd name="f263" fmla="*/ f194 1 f105"/>
                <a:gd name="f264" fmla="*/ f195 1 f104"/>
                <a:gd name="f265" fmla="*/ f196 1 f105"/>
                <a:gd name="f266" fmla="*/ f197 1 f104"/>
                <a:gd name="f267" fmla="*/ f198 1 f104"/>
                <a:gd name="f268" fmla="*/ f199 1 f105"/>
                <a:gd name="f269" fmla="*/ f200 1 f104"/>
                <a:gd name="f270" fmla="*/ f201 1 f105"/>
                <a:gd name="f271" fmla="*/ f202 1 f104"/>
                <a:gd name="f272" fmla="*/ f203 1 f105"/>
                <a:gd name="f273" fmla="*/ f204 1 f104"/>
                <a:gd name="f274" fmla="*/ f205 1 f104"/>
                <a:gd name="f275" fmla="*/ f206 1 f105"/>
                <a:gd name="f276" fmla="*/ f207 1 f105"/>
                <a:gd name="f277" fmla="*/ f208 1 f104"/>
                <a:gd name="f278" fmla="*/ f209 1 f105"/>
                <a:gd name="f279" fmla="*/ f210 1 f105"/>
                <a:gd name="f280" fmla="*/ f211 1 f104"/>
                <a:gd name="f281" fmla="*/ f212 1 f104"/>
                <a:gd name="f282" fmla="*/ f213 1 f105"/>
                <a:gd name="f283" fmla="*/ f214 1 f104"/>
                <a:gd name="f284" fmla="*/ f215 1 f105"/>
                <a:gd name="f285" fmla="*/ f216 1 f105"/>
                <a:gd name="f286" fmla="*/ f217 1 f104"/>
                <a:gd name="f287" fmla="*/ f218 1 f105"/>
                <a:gd name="f288" fmla="*/ f219 1 f104"/>
                <a:gd name="f289" fmla="*/ f220 1 f105"/>
                <a:gd name="f290" fmla="*/ f221 1 f104"/>
                <a:gd name="f291" fmla="*/ f222 1 f105"/>
                <a:gd name="f292" fmla="*/ f223 1 f104"/>
                <a:gd name="f293" fmla="*/ f224 1 f105"/>
                <a:gd name="f294" fmla="*/ f225 1 f104"/>
                <a:gd name="f295" fmla="*/ f226 1 f105"/>
                <a:gd name="f296" fmla="*/ f227 1 f104"/>
                <a:gd name="f297" fmla="*/ f228 1 f105"/>
                <a:gd name="f298" fmla="*/ f229 1 f104"/>
                <a:gd name="f299" fmla="*/ f230 1 f105"/>
                <a:gd name="f300" fmla="*/ f231 1 f104"/>
                <a:gd name="f301" fmla="*/ f232 1 f105"/>
                <a:gd name="f302" fmla="*/ f233 1 f104"/>
                <a:gd name="f303" fmla="*/ f234 1 f105"/>
                <a:gd name="f304" fmla="*/ f235 1 f104"/>
                <a:gd name="f305" fmla="*/ f236 1 f104"/>
                <a:gd name="f306" fmla="*/ f237 f95 1"/>
                <a:gd name="f307" fmla="*/ f238 f95 1"/>
                <a:gd name="f308" fmla="*/ f240 f96 1"/>
                <a:gd name="f309" fmla="*/ f239 f96 1"/>
                <a:gd name="f310" fmla="*/ f241 f95 1"/>
                <a:gd name="f311" fmla="*/ f242 f96 1"/>
                <a:gd name="f312" fmla="*/ f243 f95 1"/>
                <a:gd name="f313" fmla="*/ f244 f96 1"/>
                <a:gd name="f314" fmla="*/ f245 f95 1"/>
                <a:gd name="f315" fmla="*/ f246 f96 1"/>
                <a:gd name="f316" fmla="*/ f247 f95 1"/>
                <a:gd name="f317" fmla="*/ f248 f96 1"/>
                <a:gd name="f318" fmla="*/ f249 f95 1"/>
                <a:gd name="f319" fmla="*/ f250 f96 1"/>
                <a:gd name="f320" fmla="*/ f251 f95 1"/>
                <a:gd name="f321" fmla="*/ f252 f96 1"/>
                <a:gd name="f322" fmla="*/ f253 f95 1"/>
                <a:gd name="f323" fmla="*/ f254 f96 1"/>
                <a:gd name="f324" fmla="*/ f255 f96 1"/>
                <a:gd name="f325" fmla="*/ f256 f95 1"/>
                <a:gd name="f326" fmla="*/ f257 f96 1"/>
                <a:gd name="f327" fmla="*/ f258 f95 1"/>
                <a:gd name="f328" fmla="*/ f259 f96 1"/>
                <a:gd name="f329" fmla="*/ f260 f95 1"/>
                <a:gd name="f330" fmla="*/ f261 f96 1"/>
                <a:gd name="f331" fmla="*/ f262 f95 1"/>
                <a:gd name="f332" fmla="*/ f263 f96 1"/>
                <a:gd name="f333" fmla="*/ f264 f95 1"/>
                <a:gd name="f334" fmla="*/ f265 f96 1"/>
                <a:gd name="f335" fmla="*/ f266 f95 1"/>
                <a:gd name="f336" fmla="*/ f267 f95 1"/>
                <a:gd name="f337" fmla="*/ f268 f96 1"/>
                <a:gd name="f338" fmla="*/ f269 f95 1"/>
                <a:gd name="f339" fmla="*/ f270 f96 1"/>
                <a:gd name="f340" fmla="*/ f271 f95 1"/>
                <a:gd name="f341" fmla="*/ f272 f96 1"/>
                <a:gd name="f342" fmla="*/ f273 f95 1"/>
                <a:gd name="f343" fmla="*/ f274 f95 1"/>
                <a:gd name="f344" fmla="*/ f275 f96 1"/>
                <a:gd name="f345" fmla="*/ f276 f96 1"/>
                <a:gd name="f346" fmla="*/ f277 f95 1"/>
                <a:gd name="f347" fmla="*/ f278 f96 1"/>
                <a:gd name="f348" fmla="*/ f279 f96 1"/>
                <a:gd name="f349" fmla="*/ f280 f95 1"/>
                <a:gd name="f350" fmla="*/ f281 f95 1"/>
                <a:gd name="f351" fmla="*/ f282 f96 1"/>
                <a:gd name="f352" fmla="*/ f283 f95 1"/>
                <a:gd name="f353" fmla="*/ f284 f96 1"/>
                <a:gd name="f354" fmla="*/ f285 f96 1"/>
                <a:gd name="f355" fmla="*/ f286 f95 1"/>
                <a:gd name="f356" fmla="*/ f287 f96 1"/>
                <a:gd name="f357" fmla="*/ f288 f95 1"/>
                <a:gd name="f358" fmla="*/ f289 f96 1"/>
                <a:gd name="f359" fmla="*/ f290 f95 1"/>
                <a:gd name="f360" fmla="*/ f291 f96 1"/>
                <a:gd name="f361" fmla="*/ f292 f95 1"/>
                <a:gd name="f362" fmla="*/ f293 f96 1"/>
                <a:gd name="f363" fmla="*/ f294 f95 1"/>
                <a:gd name="f364" fmla="*/ f295 f96 1"/>
                <a:gd name="f365" fmla="*/ f296 f95 1"/>
                <a:gd name="f366" fmla="*/ f297 f96 1"/>
                <a:gd name="f367" fmla="*/ f298 f95 1"/>
                <a:gd name="f368" fmla="*/ f299 f96 1"/>
                <a:gd name="f369" fmla="*/ f300 f95 1"/>
                <a:gd name="f370" fmla="*/ f301 f96 1"/>
                <a:gd name="f371" fmla="*/ f302 f95 1"/>
                <a:gd name="f372" fmla="*/ f303 f96 1"/>
                <a:gd name="f373" fmla="*/ f304 f95 1"/>
                <a:gd name="f374" fmla="*/ f3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1">
                  <a:pos x="f310" y="f311"/>
                </a:cxn>
                <a:cxn ang="f171">
                  <a:pos x="f312" y="f313"/>
                </a:cxn>
                <a:cxn ang="f171">
                  <a:pos x="f314" y="f315"/>
                </a:cxn>
                <a:cxn ang="f171">
                  <a:pos x="f316" y="f317"/>
                </a:cxn>
                <a:cxn ang="f171">
                  <a:pos x="f318" y="f319"/>
                </a:cxn>
                <a:cxn ang="f171">
                  <a:pos x="f320" y="f321"/>
                </a:cxn>
                <a:cxn ang="f171">
                  <a:pos x="f322" y="f323"/>
                </a:cxn>
                <a:cxn ang="f171">
                  <a:pos x="f322" y="f324"/>
                </a:cxn>
                <a:cxn ang="f171">
                  <a:pos x="f325" y="f326"/>
                </a:cxn>
                <a:cxn ang="f171">
                  <a:pos x="f327" y="f328"/>
                </a:cxn>
                <a:cxn ang="f171">
                  <a:pos x="f329" y="f330"/>
                </a:cxn>
                <a:cxn ang="f171">
                  <a:pos x="f331" y="f332"/>
                </a:cxn>
                <a:cxn ang="f171">
                  <a:pos x="f333" y="f334"/>
                </a:cxn>
                <a:cxn ang="f171">
                  <a:pos x="f335" y="f330"/>
                </a:cxn>
                <a:cxn ang="f171">
                  <a:pos x="f336" y="f337"/>
                </a:cxn>
                <a:cxn ang="f171">
                  <a:pos x="f338" y="f339"/>
                </a:cxn>
                <a:cxn ang="f171">
                  <a:pos x="f340" y="f341"/>
                </a:cxn>
                <a:cxn ang="f171">
                  <a:pos x="f342" y="f341"/>
                </a:cxn>
                <a:cxn ang="f171">
                  <a:pos x="f343" y="f344"/>
                </a:cxn>
                <a:cxn ang="f171">
                  <a:pos x="f343" y="f345"/>
                </a:cxn>
                <a:cxn ang="f171">
                  <a:pos x="f346" y="f347"/>
                </a:cxn>
                <a:cxn ang="f171">
                  <a:pos x="f346" y="f348"/>
                </a:cxn>
                <a:cxn ang="f171">
                  <a:pos x="f349" y="f345"/>
                </a:cxn>
                <a:cxn ang="f171">
                  <a:pos x="f350" y="f351"/>
                </a:cxn>
                <a:cxn ang="f171">
                  <a:pos x="f352" y="f353"/>
                </a:cxn>
                <a:cxn ang="f171">
                  <a:pos x="f331" y="f354"/>
                </a:cxn>
                <a:cxn ang="f171">
                  <a:pos x="f355" y="f356"/>
                </a:cxn>
                <a:cxn ang="f171">
                  <a:pos x="f357" y="f319"/>
                </a:cxn>
                <a:cxn ang="f171">
                  <a:pos x="f355" y="f358"/>
                </a:cxn>
                <a:cxn ang="f171">
                  <a:pos x="f359" y="f360"/>
                </a:cxn>
                <a:cxn ang="f171">
                  <a:pos x="f361" y="f362"/>
                </a:cxn>
                <a:cxn ang="f171">
                  <a:pos x="f363" y="f364"/>
                </a:cxn>
                <a:cxn ang="f171">
                  <a:pos x="f333" y="f364"/>
                </a:cxn>
                <a:cxn ang="f171">
                  <a:pos x="f365" y="f366"/>
                </a:cxn>
                <a:cxn ang="f171">
                  <a:pos x="f367" y="f368"/>
                </a:cxn>
                <a:cxn ang="f171">
                  <a:pos x="f369" y="f370"/>
                </a:cxn>
                <a:cxn ang="f171">
                  <a:pos x="f371" y="f372"/>
                </a:cxn>
                <a:cxn ang="f171">
                  <a:pos x="f373" y="f339"/>
                </a:cxn>
                <a:cxn ang="f171">
                  <a:pos x="f374" y="f353"/>
                </a:cxn>
                <a:cxn ang="f171">
                  <a:pos x="f310" y="f311"/>
                </a:cxn>
              </a:cxnLst>
              <a:rect l="f306" t="f309" r="f307" b="f308"/>
              <a:pathLst>
                <a:path w="107" h="87">
                  <a:moveTo>
                    <a:pt x="f8" y="f9"/>
                  </a:moveTo>
                  <a:cubicBezTo>
                    <a:pt x="f10" y="f11"/>
                    <a:pt x="f12" y="f11"/>
                    <a:pt x="f12" y="f13"/>
                  </a:cubicBez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26" y="f32"/>
                    <a:pt x="f33" y="f34"/>
                  </a:cubicBezTo>
                  <a:cubicBezTo>
                    <a:pt x="f30" y="f34"/>
                    <a:pt x="f35" y="f26"/>
                    <a:pt x="f36" y="f37"/>
                  </a:cubicBezTo>
                  <a:cubicBezTo>
                    <a:pt x="f38" y="f39"/>
                    <a:pt x="f40" y="f22"/>
                    <a:pt x="f36" y="f41"/>
                  </a:cubicBezTo>
                  <a:cubicBezTo>
                    <a:pt x="f30" y="f29"/>
                    <a:pt x="f42" y="f43"/>
                    <a:pt x="f42" y="f25"/>
                  </a:cubicBezTo>
                  <a:cubicBezTo>
                    <a:pt x="f26" y="f14"/>
                    <a:pt x="f44" y="f16"/>
                    <a:pt x="f45" y="f46"/>
                  </a:cubicBezTo>
                  <a:cubicBezTo>
                    <a:pt x="f39" y="f14"/>
                    <a:pt x="f22" y="f47"/>
                    <a:pt x="f22" y="f48"/>
                  </a:cubicBezTo>
                  <a:cubicBezTo>
                    <a:pt x="f49" y="f21"/>
                    <a:pt x="f29" y="f50"/>
                    <a:pt x="f51" y="f52"/>
                  </a:cubicBezTo>
                  <a:cubicBezTo>
                    <a:pt x="f18" y="f47"/>
                    <a:pt x="f22" y="f21"/>
                    <a:pt x="f43" y="f11"/>
                  </a:cubicBezTo>
                  <a:cubicBezTo>
                    <a:pt x="f53" y="f11"/>
                    <a:pt x="f54" y="f55"/>
                    <a:pt x="f53" y="f48"/>
                  </a:cubicBezTo>
                  <a:cubicBezTo>
                    <a:pt x="f43" y="f56"/>
                    <a:pt x="f18" y="f57"/>
                    <a:pt x="f18" y="f58"/>
                  </a:cubicBezTo>
                  <a:cubicBezTo>
                    <a:pt x="f53" y="f59"/>
                    <a:pt x="f54" y="f60"/>
                    <a:pt x="f46" y="f56"/>
                  </a:cubicBezTo>
                  <a:cubicBezTo>
                    <a:pt x="f14" y="f17"/>
                    <a:pt x="f13" y="f61"/>
                    <a:pt x="f55" y="f12"/>
                  </a:cubicBezTo>
                  <a:cubicBezTo>
                    <a:pt x="f55" y="f12"/>
                    <a:pt x="f21" y="f12"/>
                    <a:pt x="f21" y="f12"/>
                  </a:cubicBezTo>
                  <a:cubicBezTo>
                    <a:pt x="f48" y="f15"/>
                    <a:pt x="f17" y="f62"/>
                    <a:pt x="f61" y="f61"/>
                  </a:cubicBezTo>
                  <a:cubicBezTo>
                    <a:pt x="f61" y="f63"/>
                    <a:pt x="f15" y="f12"/>
                    <a:pt x="f61" y="f8"/>
                  </a:cubicBezTo>
                  <a:cubicBezTo>
                    <a:pt x="f61" y="f64"/>
                    <a:pt x="f17" y="f65"/>
                    <a:pt x="f58" y="f66"/>
                  </a:cubicBezTo>
                  <a:cubicBezTo>
                    <a:pt x="f19" y="f7"/>
                    <a:pt x="f19" y="f65"/>
                    <a:pt x="f58" y="f67"/>
                  </a:cubicBezTo>
                  <a:cubicBezTo>
                    <a:pt x="f68" y="f10"/>
                    <a:pt x="f58" y="f10"/>
                    <a:pt x="f60" y="f8"/>
                  </a:cubicBezTo>
                  <a:cubicBezTo>
                    <a:pt x="f21" y="f69"/>
                    <a:pt x="f9" y="f8"/>
                    <a:pt x="f13" y="f70"/>
                  </a:cubicBezTo>
                  <a:cubicBezTo>
                    <a:pt x="f52" y="f62"/>
                    <a:pt x="f14" y="f63"/>
                    <a:pt x="f54" y="f71"/>
                  </a:cubicBezTo>
                  <a:cubicBezTo>
                    <a:pt x="f43" y="f71"/>
                    <a:pt x="f27" y="f72"/>
                    <a:pt x="f51" y="f15"/>
                  </a:cubicBezTo>
                  <a:cubicBezTo>
                    <a:pt x="f37" y="f48"/>
                    <a:pt x="f30" y="f73"/>
                    <a:pt x="f74" y="f51"/>
                  </a:cubicBezTo>
                  <a:cubicBezTo>
                    <a:pt x="f5" y="f22"/>
                    <a:pt x="f75" y="f26"/>
                    <a:pt x="f76" y="f30"/>
                  </a:cubicBezTo>
                  <a:cubicBezTo>
                    <a:pt x="f76" y="f38"/>
                    <a:pt x="f77" y="f32"/>
                    <a:pt x="f74" y="f40"/>
                  </a:cubicBezTo>
                  <a:cubicBezTo>
                    <a:pt x="f74" y="f78"/>
                    <a:pt x="f75" y="f79"/>
                    <a:pt x="f79" y="f77"/>
                  </a:cubicBezTo>
                  <a:cubicBezTo>
                    <a:pt x="f80" y="f75"/>
                    <a:pt x="f40" y="f81"/>
                    <a:pt x="f82" y="f81"/>
                  </a:cubicBezTo>
                  <a:cubicBezTo>
                    <a:pt x="f26" y="f81"/>
                    <a:pt x="f83" y="f5"/>
                    <a:pt x="f84" y="f74"/>
                  </a:cubicBezTo>
                  <a:cubicBezTo>
                    <a:pt x="f51" y="f79"/>
                    <a:pt x="f27" y="f74"/>
                    <a:pt x="f43" y="f74"/>
                  </a:cubicBezTo>
                  <a:cubicBezTo>
                    <a:pt x="f54" y="f77"/>
                    <a:pt x="f46" y="f74"/>
                    <a:pt x="f85" y="f79"/>
                  </a:cubicBezTo>
                  <a:cubicBezTo>
                    <a:pt x="f50" y="f40"/>
                    <a:pt x="f56" y="f30"/>
                    <a:pt x="f86" y="f42"/>
                  </a:cubicBezTo>
                  <a:cubicBezTo>
                    <a:pt x="f72" y="f31"/>
                    <a:pt x="f70" y="f49"/>
                    <a:pt x="f66" y="f43"/>
                  </a:cubicBezTo>
                  <a:cubicBezTo>
                    <a:pt x="f87" y="f16"/>
                    <a:pt x="f88" y="f73"/>
                    <a:pt x="f89" y="f47"/>
                  </a:cubicBezTo>
                  <a:cubicBezTo>
                    <a:pt x="f90" y="f11"/>
                    <a:pt x="f91" y="f21"/>
                    <a:pt x="f92" y="f56"/>
                  </a:cubicBezTo>
                  <a:cubicBezTo>
                    <a:pt x="f93" y="f59"/>
                    <a:pt x="f6" y="f61"/>
                    <a:pt x="f91" y="f71"/>
                  </a:cubicBezTo>
                  <a:cubicBezTo>
                    <a:pt x="f87" y="f15"/>
                    <a:pt x="f7" y="f57"/>
                    <a:pt x="f8" y="f9"/>
                  </a:cubicBezTo>
                  <a:close/>
                </a:path>
              </a:pathLst>
            </a:custGeom>
            <a:solidFill>
              <a:srgbClr val="33AB6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2" name="Freeform 996">
              <a:extLst>
                <a:ext uri="{FF2B5EF4-FFF2-40B4-BE49-F238E27FC236}">
                  <a16:creationId xmlns:a16="http://schemas.microsoft.com/office/drawing/2014/main" id="{F1CC20D4-3F7A-4D88-4BB3-73F75E05BEB7}"/>
                </a:ext>
              </a:extLst>
            </p:cNvPr>
            <p:cNvSpPr/>
            <p:nvPr/>
          </p:nvSpPr>
          <p:spPr>
            <a:xfrm>
              <a:off x="7845423" y="4192588"/>
              <a:ext cx="277813" cy="2746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7"/>
                <a:gd name="f7" fmla="val 116"/>
                <a:gd name="f8" fmla="val 45"/>
                <a:gd name="f9" fmla="val 84"/>
                <a:gd name="f10" fmla="val 35"/>
                <a:gd name="f11" fmla="val 79"/>
                <a:gd name="f12" fmla="val 29"/>
                <a:gd name="f13" fmla="val 71"/>
                <a:gd name="f14" fmla="val 19"/>
                <a:gd name="f15" fmla="val 66"/>
                <a:gd name="f16" fmla="val 11"/>
                <a:gd name="f17" fmla="val 61"/>
                <a:gd name="f18" fmla="val 10"/>
                <a:gd name="f19" fmla="val 52"/>
                <a:gd name="f20" fmla="val 6"/>
                <a:gd name="f21" fmla="val 3"/>
                <a:gd name="f22" fmla="val 24"/>
                <a:gd name="f23" fmla="val 8"/>
                <a:gd name="f24" fmla="val 14"/>
                <a:gd name="f25" fmla="val 17"/>
                <a:gd name="f26" fmla="val 31"/>
                <a:gd name="f27" fmla="val 46"/>
                <a:gd name="f28" fmla="val 2"/>
                <a:gd name="f29" fmla="val 47"/>
                <a:gd name="f30" fmla="val 44"/>
                <a:gd name="f31" fmla="val 42"/>
                <a:gd name="f32" fmla="val 12"/>
                <a:gd name="f33" fmla="val 28"/>
                <a:gd name="f34" fmla="val 21"/>
                <a:gd name="f35" fmla="val 13"/>
                <a:gd name="f36" fmla="val 16"/>
                <a:gd name="f37" fmla="val 18"/>
                <a:gd name="f38" fmla="val 22"/>
                <a:gd name="f39" fmla="val 34"/>
                <a:gd name="f40" fmla="val 37"/>
                <a:gd name="f41" fmla="val 15"/>
                <a:gd name="f42" fmla="val 39"/>
                <a:gd name="f43" fmla="val 48"/>
                <a:gd name="f44" fmla="val 50"/>
                <a:gd name="f45" fmla="val 20"/>
                <a:gd name="f46" fmla="val 25"/>
                <a:gd name="f47" fmla="val 49"/>
                <a:gd name="f48" fmla="val 23"/>
                <a:gd name="f49" fmla="val 55"/>
                <a:gd name="f50" fmla="val 58"/>
                <a:gd name="f51" fmla="val 26"/>
                <a:gd name="f52" fmla="val 63"/>
                <a:gd name="f53" fmla="val 59"/>
                <a:gd name="f54" fmla="val 32"/>
                <a:gd name="f55" fmla="val 64"/>
                <a:gd name="f56" fmla="val 65"/>
                <a:gd name="f57" fmla="val 33"/>
                <a:gd name="f58" fmla="val 70"/>
                <a:gd name="f59" fmla="val 74"/>
                <a:gd name="f60" fmla="val 69"/>
                <a:gd name="f61" fmla="val 40"/>
                <a:gd name="f62" fmla="val 68"/>
                <a:gd name="f63" fmla="val 67"/>
                <a:gd name="f64" fmla="val 43"/>
                <a:gd name="f65" fmla="val 72"/>
                <a:gd name="f66" fmla="val 41"/>
                <a:gd name="f67" fmla="val 75"/>
                <a:gd name="f68" fmla="val 76"/>
                <a:gd name="f69" fmla="val 78"/>
                <a:gd name="f70" fmla="val 73"/>
                <a:gd name="f71" fmla="val 60"/>
                <a:gd name="f72" fmla="val 83"/>
                <a:gd name="f73" fmla="val 80"/>
                <a:gd name="f74" fmla="val 81"/>
                <a:gd name="f75" fmla="val 86"/>
                <a:gd name="f76" fmla="val 87"/>
                <a:gd name="f77" fmla="val 89"/>
                <a:gd name="f78" fmla="val 92"/>
                <a:gd name="f79" fmla="val 97"/>
                <a:gd name="f80" fmla="val 54"/>
                <a:gd name="f81" fmla="val 100"/>
                <a:gd name="f82" fmla="val 101"/>
                <a:gd name="f83" fmla="val 106"/>
                <a:gd name="f84" fmla="val 51"/>
                <a:gd name="f85" fmla="val 108"/>
                <a:gd name="f86" fmla="val 103"/>
                <a:gd name="f87" fmla="val 102"/>
                <a:gd name="f88" fmla="val 99"/>
                <a:gd name="f89" fmla="val 104"/>
                <a:gd name="f90" fmla="val 111"/>
                <a:gd name="f91" fmla="val 113"/>
                <a:gd name="f92" fmla="val 115"/>
                <a:gd name="f93" fmla="val 112"/>
                <a:gd name="f94" fmla="val 109"/>
                <a:gd name="f95" fmla="val 82"/>
                <a:gd name="f96" fmla="val 88"/>
                <a:gd name="f97" fmla="val 94"/>
                <a:gd name="f98" fmla="val 107"/>
                <a:gd name="f99" fmla="val 90"/>
                <a:gd name="f100" fmla="val 96"/>
                <a:gd name="f101" fmla="val 77"/>
                <a:gd name="f102" fmla="val 85"/>
                <a:gd name="f103" fmla="+- 0 0 -90"/>
                <a:gd name="f104" fmla="*/ f3 1 117"/>
                <a:gd name="f105" fmla="*/ f4 1 116"/>
                <a:gd name="f106" fmla="val f5"/>
                <a:gd name="f107" fmla="val f6"/>
                <a:gd name="f108" fmla="val f7"/>
                <a:gd name="f109" fmla="*/ f103 f0 1"/>
                <a:gd name="f110" fmla="+- f108 0 f106"/>
                <a:gd name="f111" fmla="+- f107 0 f106"/>
                <a:gd name="f112" fmla="*/ f109 1 f2"/>
                <a:gd name="f113" fmla="*/ f111 1 117"/>
                <a:gd name="f114" fmla="*/ f110 1 116"/>
                <a:gd name="f115" fmla="*/ 45 f111 1"/>
                <a:gd name="f116" fmla="*/ 84 f110 1"/>
                <a:gd name="f117" fmla="*/ 19 f111 1"/>
                <a:gd name="f118" fmla="*/ 66 f110 1"/>
                <a:gd name="f119" fmla="*/ 6 f111 1"/>
                <a:gd name="f120" fmla="*/ 45 f110 1"/>
                <a:gd name="f121" fmla="*/ 8 f111 1"/>
                <a:gd name="f122" fmla="*/ 14 f110 1"/>
                <a:gd name="f123" fmla="*/ 46 f111 1"/>
                <a:gd name="f124" fmla="*/ 2 f110 1"/>
                <a:gd name="f125" fmla="*/ 42 f111 1"/>
                <a:gd name="f126" fmla="*/ 11 f110 1"/>
                <a:gd name="f127" fmla="*/ 21 f111 1"/>
                <a:gd name="f128" fmla="*/ 13 f110 1"/>
                <a:gd name="f129" fmla="*/ 18 f111 1"/>
                <a:gd name="f130" fmla="*/ 17 f110 1"/>
                <a:gd name="f131" fmla="*/ 16 f111 1"/>
                <a:gd name="f132" fmla="*/ 34 f110 1"/>
                <a:gd name="f133" fmla="*/ 17 f111 1"/>
                <a:gd name="f134" fmla="*/ 42 f110 1"/>
                <a:gd name="f135" fmla="*/ 52 f110 1"/>
                <a:gd name="f136" fmla="*/ 20 f111 1"/>
                <a:gd name="f137" fmla="*/ 24 f111 1"/>
                <a:gd name="f138" fmla="*/ 48 f110 1"/>
                <a:gd name="f139" fmla="*/ 23 f111 1"/>
                <a:gd name="f140" fmla="*/ 49 f110 1"/>
                <a:gd name="f141" fmla="*/ 58 f110 1"/>
                <a:gd name="f142" fmla="*/ 28 f111 1"/>
                <a:gd name="f143" fmla="*/ 59 f110 1"/>
                <a:gd name="f144" fmla="*/ 32 f111 1"/>
                <a:gd name="f145" fmla="*/ 63 f110 1"/>
                <a:gd name="f146" fmla="*/ 39 f111 1"/>
                <a:gd name="f147" fmla="*/ 69 f110 1"/>
                <a:gd name="f148" fmla="*/ 43 f111 1"/>
                <a:gd name="f149" fmla="*/ 70 f110 1"/>
                <a:gd name="f150" fmla="*/ 44 f111 1"/>
                <a:gd name="f151" fmla="*/ 76 f110 1"/>
                <a:gd name="f152" fmla="*/ 49 f111 1"/>
                <a:gd name="f153" fmla="*/ 73 f110 1"/>
                <a:gd name="f154" fmla="*/ 65 f111 1"/>
                <a:gd name="f155" fmla="*/ 70 f111 1"/>
                <a:gd name="f156" fmla="*/ 80 f111 1"/>
                <a:gd name="f157" fmla="*/ 81 f110 1"/>
                <a:gd name="f158" fmla="*/ 87 f111 1"/>
                <a:gd name="f159" fmla="*/ 72 f110 1"/>
                <a:gd name="f160" fmla="*/ 97 f111 1"/>
                <a:gd name="f161" fmla="*/ 54 f110 1"/>
                <a:gd name="f162" fmla="*/ 106 f111 1"/>
                <a:gd name="f163" fmla="*/ 51 f110 1"/>
                <a:gd name="f164" fmla="*/ 102 f111 1"/>
                <a:gd name="f165" fmla="*/ 101 f111 1"/>
                <a:gd name="f166" fmla="*/ 78 f110 1"/>
                <a:gd name="f167" fmla="*/ 111 f111 1"/>
                <a:gd name="f168" fmla="*/ 75 f110 1"/>
                <a:gd name="f169" fmla="*/ 117 f111 1"/>
                <a:gd name="f170" fmla="*/ 82 f110 1"/>
                <a:gd name="f171" fmla="*/ 88 f110 1"/>
                <a:gd name="f172" fmla="*/ 90 f111 1"/>
                <a:gd name="f173" fmla="*/ 116 f110 1"/>
                <a:gd name="f174" fmla="*/ 113 f110 1"/>
                <a:gd name="f175" fmla="*/ 107 f110 1"/>
                <a:gd name="f176" fmla="*/ 82 f111 1"/>
                <a:gd name="f177" fmla="*/ 96 f110 1"/>
                <a:gd name="f178" fmla="*/ 77 f111 1"/>
                <a:gd name="f179" fmla="*/ 89 f110 1"/>
                <a:gd name="f180" fmla="*/ 74 f111 1"/>
                <a:gd name="f181" fmla="*/ 85 f110 1"/>
                <a:gd name="f182" fmla="+- f112 0 f1"/>
                <a:gd name="f183" fmla="*/ f115 1 117"/>
                <a:gd name="f184" fmla="*/ f116 1 116"/>
                <a:gd name="f185" fmla="*/ f117 1 117"/>
                <a:gd name="f186" fmla="*/ f118 1 116"/>
                <a:gd name="f187" fmla="*/ f119 1 117"/>
                <a:gd name="f188" fmla="*/ f120 1 116"/>
                <a:gd name="f189" fmla="*/ f121 1 117"/>
                <a:gd name="f190" fmla="*/ f122 1 116"/>
                <a:gd name="f191" fmla="*/ f123 1 117"/>
                <a:gd name="f192" fmla="*/ f124 1 116"/>
                <a:gd name="f193" fmla="*/ f125 1 117"/>
                <a:gd name="f194" fmla="*/ f126 1 116"/>
                <a:gd name="f195" fmla="*/ f127 1 117"/>
                <a:gd name="f196" fmla="*/ f128 1 116"/>
                <a:gd name="f197" fmla="*/ f129 1 117"/>
                <a:gd name="f198" fmla="*/ f130 1 116"/>
                <a:gd name="f199" fmla="*/ f131 1 117"/>
                <a:gd name="f200" fmla="*/ f132 1 116"/>
                <a:gd name="f201" fmla="*/ f133 1 117"/>
                <a:gd name="f202" fmla="*/ f134 1 116"/>
                <a:gd name="f203" fmla="*/ f135 1 116"/>
                <a:gd name="f204" fmla="*/ f136 1 117"/>
                <a:gd name="f205" fmla="*/ f137 1 117"/>
                <a:gd name="f206" fmla="*/ f138 1 116"/>
                <a:gd name="f207" fmla="*/ f139 1 117"/>
                <a:gd name="f208" fmla="*/ f140 1 116"/>
                <a:gd name="f209" fmla="*/ f141 1 116"/>
                <a:gd name="f210" fmla="*/ f142 1 117"/>
                <a:gd name="f211" fmla="*/ f143 1 116"/>
                <a:gd name="f212" fmla="*/ f144 1 117"/>
                <a:gd name="f213" fmla="*/ f145 1 116"/>
                <a:gd name="f214" fmla="*/ f146 1 117"/>
                <a:gd name="f215" fmla="*/ f147 1 116"/>
                <a:gd name="f216" fmla="*/ f148 1 117"/>
                <a:gd name="f217" fmla="*/ f149 1 116"/>
                <a:gd name="f218" fmla="*/ f150 1 117"/>
                <a:gd name="f219" fmla="*/ f151 1 116"/>
                <a:gd name="f220" fmla="*/ f152 1 117"/>
                <a:gd name="f221" fmla="*/ f153 1 116"/>
                <a:gd name="f222" fmla="*/ f154 1 117"/>
                <a:gd name="f223" fmla="*/ f155 1 117"/>
                <a:gd name="f224" fmla="*/ f156 1 117"/>
                <a:gd name="f225" fmla="*/ f157 1 116"/>
                <a:gd name="f226" fmla="*/ f158 1 117"/>
                <a:gd name="f227" fmla="*/ f159 1 116"/>
                <a:gd name="f228" fmla="*/ f160 1 117"/>
                <a:gd name="f229" fmla="*/ f161 1 116"/>
                <a:gd name="f230" fmla="*/ f162 1 117"/>
                <a:gd name="f231" fmla="*/ f163 1 116"/>
                <a:gd name="f232" fmla="*/ f164 1 117"/>
                <a:gd name="f233" fmla="*/ f165 1 117"/>
                <a:gd name="f234" fmla="*/ f166 1 116"/>
                <a:gd name="f235" fmla="*/ f167 1 117"/>
                <a:gd name="f236" fmla="*/ f168 1 116"/>
                <a:gd name="f237" fmla="*/ f169 1 117"/>
                <a:gd name="f238" fmla="*/ f170 1 116"/>
                <a:gd name="f239" fmla="*/ f171 1 116"/>
                <a:gd name="f240" fmla="*/ f172 1 117"/>
                <a:gd name="f241" fmla="*/ f173 1 116"/>
                <a:gd name="f242" fmla="*/ f174 1 116"/>
                <a:gd name="f243" fmla="*/ f175 1 116"/>
                <a:gd name="f244" fmla="*/ f176 1 117"/>
                <a:gd name="f245" fmla="*/ f177 1 116"/>
                <a:gd name="f246" fmla="*/ f178 1 117"/>
                <a:gd name="f247" fmla="*/ f179 1 116"/>
                <a:gd name="f248" fmla="*/ f180 1 117"/>
                <a:gd name="f249" fmla="*/ f181 1 116"/>
                <a:gd name="f250" fmla="*/ 0 1 f113"/>
                <a:gd name="f251" fmla="*/ f107 1 f113"/>
                <a:gd name="f252" fmla="*/ 0 1 f114"/>
                <a:gd name="f253" fmla="*/ f108 1 f114"/>
                <a:gd name="f254" fmla="*/ f183 1 f113"/>
                <a:gd name="f255" fmla="*/ f184 1 f114"/>
                <a:gd name="f256" fmla="*/ f185 1 f113"/>
                <a:gd name="f257" fmla="*/ f186 1 f114"/>
                <a:gd name="f258" fmla="*/ f187 1 f113"/>
                <a:gd name="f259" fmla="*/ f188 1 f114"/>
                <a:gd name="f260" fmla="*/ f189 1 f113"/>
                <a:gd name="f261" fmla="*/ f190 1 f114"/>
                <a:gd name="f262" fmla="*/ f191 1 f113"/>
                <a:gd name="f263" fmla="*/ f192 1 f114"/>
                <a:gd name="f264" fmla="*/ f193 1 f113"/>
                <a:gd name="f265" fmla="*/ f194 1 f114"/>
                <a:gd name="f266" fmla="*/ f195 1 f113"/>
                <a:gd name="f267" fmla="*/ f196 1 f114"/>
                <a:gd name="f268" fmla="*/ f197 1 f113"/>
                <a:gd name="f269" fmla="*/ f198 1 f114"/>
                <a:gd name="f270" fmla="*/ f199 1 f113"/>
                <a:gd name="f271" fmla="*/ f200 1 f114"/>
                <a:gd name="f272" fmla="*/ f201 1 f113"/>
                <a:gd name="f273" fmla="*/ f202 1 f114"/>
                <a:gd name="f274" fmla="*/ f203 1 f114"/>
                <a:gd name="f275" fmla="*/ f204 1 f113"/>
                <a:gd name="f276" fmla="*/ f205 1 f113"/>
                <a:gd name="f277" fmla="*/ f206 1 f114"/>
                <a:gd name="f278" fmla="*/ f207 1 f113"/>
                <a:gd name="f279" fmla="*/ f208 1 f114"/>
                <a:gd name="f280" fmla="*/ f209 1 f114"/>
                <a:gd name="f281" fmla="*/ f210 1 f113"/>
                <a:gd name="f282" fmla="*/ f211 1 f114"/>
                <a:gd name="f283" fmla="*/ f212 1 f113"/>
                <a:gd name="f284" fmla="*/ f213 1 f114"/>
                <a:gd name="f285" fmla="*/ f214 1 f113"/>
                <a:gd name="f286" fmla="*/ f215 1 f114"/>
                <a:gd name="f287" fmla="*/ f216 1 f113"/>
                <a:gd name="f288" fmla="*/ f217 1 f114"/>
                <a:gd name="f289" fmla="*/ f218 1 f113"/>
                <a:gd name="f290" fmla="*/ f219 1 f114"/>
                <a:gd name="f291" fmla="*/ f220 1 f113"/>
                <a:gd name="f292" fmla="*/ f221 1 f114"/>
                <a:gd name="f293" fmla="*/ f222 1 f113"/>
                <a:gd name="f294" fmla="*/ f223 1 f113"/>
                <a:gd name="f295" fmla="*/ f224 1 f113"/>
                <a:gd name="f296" fmla="*/ f225 1 f114"/>
                <a:gd name="f297" fmla="*/ f226 1 f113"/>
                <a:gd name="f298" fmla="*/ f227 1 f114"/>
                <a:gd name="f299" fmla="*/ f228 1 f113"/>
                <a:gd name="f300" fmla="*/ f229 1 f114"/>
                <a:gd name="f301" fmla="*/ f230 1 f113"/>
                <a:gd name="f302" fmla="*/ f231 1 f114"/>
                <a:gd name="f303" fmla="*/ f232 1 f113"/>
                <a:gd name="f304" fmla="*/ f233 1 f113"/>
                <a:gd name="f305" fmla="*/ f234 1 f114"/>
                <a:gd name="f306" fmla="*/ f235 1 f113"/>
                <a:gd name="f307" fmla="*/ f236 1 f114"/>
                <a:gd name="f308" fmla="*/ f237 1 f113"/>
                <a:gd name="f309" fmla="*/ f238 1 f114"/>
                <a:gd name="f310" fmla="*/ f239 1 f114"/>
                <a:gd name="f311" fmla="*/ f240 1 f113"/>
                <a:gd name="f312" fmla="*/ f241 1 f114"/>
                <a:gd name="f313" fmla="*/ f242 1 f114"/>
                <a:gd name="f314" fmla="*/ f243 1 f114"/>
                <a:gd name="f315" fmla="*/ f244 1 f113"/>
                <a:gd name="f316" fmla="*/ f245 1 f114"/>
                <a:gd name="f317" fmla="*/ f246 1 f113"/>
                <a:gd name="f318" fmla="*/ f247 1 f114"/>
                <a:gd name="f319" fmla="*/ f248 1 f113"/>
                <a:gd name="f320" fmla="*/ f249 1 f114"/>
                <a:gd name="f321" fmla="*/ f250 f104 1"/>
                <a:gd name="f322" fmla="*/ f251 f104 1"/>
                <a:gd name="f323" fmla="*/ f253 f105 1"/>
                <a:gd name="f324" fmla="*/ f252 f105 1"/>
                <a:gd name="f325" fmla="*/ f254 f104 1"/>
                <a:gd name="f326" fmla="*/ f255 f105 1"/>
                <a:gd name="f327" fmla="*/ f256 f104 1"/>
                <a:gd name="f328" fmla="*/ f257 f105 1"/>
                <a:gd name="f329" fmla="*/ f258 f104 1"/>
                <a:gd name="f330" fmla="*/ f259 f105 1"/>
                <a:gd name="f331" fmla="*/ f260 f104 1"/>
                <a:gd name="f332" fmla="*/ f261 f105 1"/>
                <a:gd name="f333" fmla="*/ f262 f104 1"/>
                <a:gd name="f334" fmla="*/ f263 f105 1"/>
                <a:gd name="f335" fmla="*/ f264 f104 1"/>
                <a:gd name="f336" fmla="*/ f265 f105 1"/>
                <a:gd name="f337" fmla="*/ f266 f104 1"/>
                <a:gd name="f338" fmla="*/ f267 f105 1"/>
                <a:gd name="f339" fmla="*/ f268 f104 1"/>
                <a:gd name="f340" fmla="*/ f269 f105 1"/>
                <a:gd name="f341" fmla="*/ f270 f104 1"/>
                <a:gd name="f342" fmla="*/ f271 f105 1"/>
                <a:gd name="f343" fmla="*/ f272 f104 1"/>
                <a:gd name="f344" fmla="*/ f273 f105 1"/>
                <a:gd name="f345" fmla="*/ f274 f105 1"/>
                <a:gd name="f346" fmla="*/ f275 f104 1"/>
                <a:gd name="f347" fmla="*/ f276 f104 1"/>
                <a:gd name="f348" fmla="*/ f277 f105 1"/>
                <a:gd name="f349" fmla="*/ f278 f104 1"/>
                <a:gd name="f350" fmla="*/ f279 f105 1"/>
                <a:gd name="f351" fmla="*/ f280 f105 1"/>
                <a:gd name="f352" fmla="*/ f281 f104 1"/>
                <a:gd name="f353" fmla="*/ f282 f105 1"/>
                <a:gd name="f354" fmla="*/ f283 f104 1"/>
                <a:gd name="f355" fmla="*/ f284 f105 1"/>
                <a:gd name="f356" fmla="*/ f285 f104 1"/>
                <a:gd name="f357" fmla="*/ f286 f105 1"/>
                <a:gd name="f358" fmla="*/ f287 f104 1"/>
                <a:gd name="f359" fmla="*/ f288 f105 1"/>
                <a:gd name="f360" fmla="*/ f289 f104 1"/>
                <a:gd name="f361" fmla="*/ f290 f105 1"/>
                <a:gd name="f362" fmla="*/ f291 f104 1"/>
                <a:gd name="f363" fmla="*/ f292 f105 1"/>
                <a:gd name="f364" fmla="*/ f293 f104 1"/>
                <a:gd name="f365" fmla="*/ f294 f104 1"/>
                <a:gd name="f366" fmla="*/ f295 f104 1"/>
                <a:gd name="f367" fmla="*/ f296 f105 1"/>
                <a:gd name="f368" fmla="*/ f297 f104 1"/>
                <a:gd name="f369" fmla="*/ f298 f105 1"/>
                <a:gd name="f370" fmla="*/ f299 f104 1"/>
                <a:gd name="f371" fmla="*/ f300 f105 1"/>
                <a:gd name="f372" fmla="*/ f301 f104 1"/>
                <a:gd name="f373" fmla="*/ f302 f105 1"/>
                <a:gd name="f374" fmla="*/ f303 f104 1"/>
                <a:gd name="f375" fmla="*/ f304 f104 1"/>
                <a:gd name="f376" fmla="*/ f305 f105 1"/>
                <a:gd name="f377" fmla="*/ f306 f104 1"/>
                <a:gd name="f378" fmla="*/ f307 f105 1"/>
                <a:gd name="f379" fmla="*/ f308 f104 1"/>
                <a:gd name="f380" fmla="*/ f309 f105 1"/>
                <a:gd name="f381" fmla="*/ f310 f105 1"/>
                <a:gd name="f382" fmla="*/ f311 f104 1"/>
                <a:gd name="f383" fmla="*/ f312 f105 1"/>
                <a:gd name="f384" fmla="*/ f313 f105 1"/>
                <a:gd name="f385" fmla="*/ f314 f105 1"/>
                <a:gd name="f386" fmla="*/ f315 f104 1"/>
                <a:gd name="f387" fmla="*/ f316 f105 1"/>
                <a:gd name="f388" fmla="*/ f317 f104 1"/>
                <a:gd name="f389" fmla="*/ f318 f105 1"/>
                <a:gd name="f390" fmla="*/ f319 f104 1"/>
                <a:gd name="f391" fmla="*/ f320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2">
                  <a:pos x="f325" y="f326"/>
                </a:cxn>
                <a:cxn ang="f182">
                  <a:pos x="f327" y="f328"/>
                </a:cxn>
                <a:cxn ang="f182">
                  <a:pos x="f329" y="f330"/>
                </a:cxn>
                <a:cxn ang="f182">
                  <a:pos x="f331" y="f332"/>
                </a:cxn>
                <a:cxn ang="f182">
                  <a:pos x="f333" y="f334"/>
                </a:cxn>
                <a:cxn ang="f182">
                  <a:pos x="f335" y="f336"/>
                </a:cxn>
                <a:cxn ang="f182">
                  <a:pos x="f337" y="f338"/>
                </a:cxn>
                <a:cxn ang="f182">
                  <a:pos x="f339" y="f340"/>
                </a:cxn>
                <a:cxn ang="f182">
                  <a:pos x="f341" y="f342"/>
                </a:cxn>
                <a:cxn ang="f182">
                  <a:pos x="f343" y="f344"/>
                </a:cxn>
                <a:cxn ang="f182">
                  <a:pos x="f341" y="f345"/>
                </a:cxn>
                <a:cxn ang="f182">
                  <a:pos x="f346" y="f330"/>
                </a:cxn>
                <a:cxn ang="f182">
                  <a:pos x="f347" y="f348"/>
                </a:cxn>
                <a:cxn ang="f182">
                  <a:pos x="f349" y="f350"/>
                </a:cxn>
                <a:cxn ang="f182">
                  <a:pos x="f349" y="f351"/>
                </a:cxn>
                <a:cxn ang="f182">
                  <a:pos x="f352" y="f353"/>
                </a:cxn>
                <a:cxn ang="f182">
                  <a:pos x="f354" y="f355"/>
                </a:cxn>
                <a:cxn ang="f182">
                  <a:pos x="f354" y="f328"/>
                </a:cxn>
                <a:cxn ang="f182">
                  <a:pos x="f356" y="f357"/>
                </a:cxn>
                <a:cxn ang="f182">
                  <a:pos x="f358" y="f357"/>
                </a:cxn>
                <a:cxn ang="f182">
                  <a:pos x="f358" y="f359"/>
                </a:cxn>
                <a:cxn ang="f182">
                  <a:pos x="f360" y="f361"/>
                </a:cxn>
                <a:cxn ang="f182">
                  <a:pos x="f362" y="f363"/>
                </a:cxn>
                <a:cxn ang="f182">
                  <a:pos x="f364" y="f328"/>
                </a:cxn>
                <a:cxn ang="f182">
                  <a:pos x="f365" y="f328"/>
                </a:cxn>
                <a:cxn ang="f182">
                  <a:pos x="f365" y="f359"/>
                </a:cxn>
                <a:cxn ang="f182">
                  <a:pos x="f366" y="f367"/>
                </a:cxn>
                <a:cxn ang="f182">
                  <a:pos x="f368" y="f369"/>
                </a:cxn>
                <a:cxn ang="f182">
                  <a:pos x="f370" y="f371"/>
                </a:cxn>
                <a:cxn ang="f182">
                  <a:pos x="f372" y="f373"/>
                </a:cxn>
                <a:cxn ang="f182">
                  <a:pos x="f374" y="f357"/>
                </a:cxn>
                <a:cxn ang="f182">
                  <a:pos x="f375" y="f376"/>
                </a:cxn>
                <a:cxn ang="f182">
                  <a:pos x="f377" y="f378"/>
                </a:cxn>
                <a:cxn ang="f182">
                  <a:pos x="f379" y="f361"/>
                </a:cxn>
                <a:cxn ang="f182">
                  <a:pos x="f374" y="f380"/>
                </a:cxn>
                <a:cxn ang="f182">
                  <a:pos x="f370" y="f381"/>
                </a:cxn>
                <a:cxn ang="f182">
                  <a:pos x="f382" y="f383"/>
                </a:cxn>
                <a:cxn ang="f182">
                  <a:pos x="f366" y="f384"/>
                </a:cxn>
                <a:cxn ang="f182">
                  <a:pos x="f366" y="f385"/>
                </a:cxn>
                <a:cxn ang="f182">
                  <a:pos x="f386" y="f387"/>
                </a:cxn>
                <a:cxn ang="f182">
                  <a:pos x="f388" y="f389"/>
                </a:cxn>
                <a:cxn ang="f182">
                  <a:pos x="f390" y="f381"/>
                </a:cxn>
                <a:cxn ang="f182">
                  <a:pos x="f362" y="f391"/>
                </a:cxn>
                <a:cxn ang="f182">
                  <a:pos x="f325" y="f326"/>
                </a:cxn>
              </a:cxnLst>
              <a:rect l="f321" t="f324" r="f322" b="f323"/>
              <a:pathLst>
                <a:path w="117" h="11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8"/>
                  </a:cubicBezTo>
                  <a:cubicBezTo>
                    <a:pt x="f5" y="f10"/>
                    <a:pt x="f21" y="f22"/>
                    <a:pt x="f23" y="f24"/>
                  </a:cubicBezTo>
                  <a:cubicBezTo>
                    <a:pt x="f25" y="f5"/>
                    <a:pt x="f26" y="f5"/>
                    <a:pt x="f27" y="f28"/>
                  </a:cubicBezTo>
                  <a:cubicBezTo>
                    <a:pt x="f29" y="f20"/>
                    <a:pt x="f30" y="f23"/>
                    <a:pt x="f31" y="f16"/>
                  </a:cubicBezTo>
                  <a:cubicBezTo>
                    <a:pt x="f10" y="f32"/>
                    <a:pt x="f33" y="f32"/>
                    <a:pt x="f34" y="f35"/>
                  </a:cubicBezTo>
                  <a:cubicBezTo>
                    <a:pt x="f14" y="f24"/>
                    <a:pt x="f14" y="f36"/>
                    <a:pt x="f37" y="f25"/>
                  </a:cubicBezTo>
                  <a:cubicBezTo>
                    <a:pt x="f24" y="f38"/>
                    <a:pt x="f25" y="f33"/>
                    <a:pt x="f36" y="f39"/>
                  </a:cubicBezTo>
                  <a:cubicBezTo>
                    <a:pt x="f36" y="f40"/>
                    <a:pt x="f41" y="f42"/>
                    <a:pt x="f25" y="f31"/>
                  </a:cubicBezTo>
                  <a:cubicBezTo>
                    <a:pt x="f14" y="f8"/>
                    <a:pt x="f41" y="f43"/>
                    <a:pt x="f36" y="f19"/>
                  </a:cubicBezTo>
                  <a:cubicBezTo>
                    <a:pt x="f25" y="f44"/>
                    <a:pt x="f36" y="f8"/>
                    <a:pt x="f45" y="f8"/>
                  </a:cubicBezTo>
                  <a:cubicBezTo>
                    <a:pt x="f38" y="f8"/>
                    <a:pt x="f46" y="f8"/>
                    <a:pt x="f22" y="f43"/>
                  </a:cubicBezTo>
                  <a:cubicBezTo>
                    <a:pt x="f22" y="f47"/>
                    <a:pt x="f48" y="f47"/>
                    <a:pt x="f48" y="f47"/>
                  </a:cubicBezTo>
                  <a:cubicBezTo>
                    <a:pt x="f34" y="f19"/>
                    <a:pt x="f46" y="f49"/>
                    <a:pt x="f48" y="f50"/>
                  </a:cubicBezTo>
                  <a:cubicBezTo>
                    <a:pt x="f22" y="f17"/>
                    <a:pt x="f51" y="f52"/>
                    <a:pt x="f33" y="f53"/>
                  </a:cubicBezTo>
                  <a:cubicBezTo>
                    <a:pt x="f26" y="f53"/>
                    <a:pt x="f26" y="f17"/>
                    <a:pt x="f54" y="f52"/>
                  </a:cubicBezTo>
                  <a:cubicBezTo>
                    <a:pt x="f54" y="f55"/>
                    <a:pt x="f54" y="f56"/>
                    <a:pt x="f54" y="f15"/>
                  </a:cubicBezTo>
                  <a:cubicBezTo>
                    <a:pt x="f57" y="f58"/>
                    <a:pt x="f57" y="f59"/>
                    <a:pt x="f42" y="f60"/>
                  </a:cubicBezTo>
                  <a:cubicBezTo>
                    <a:pt x="f61" y="f62"/>
                    <a:pt x="f31" y="f63"/>
                    <a:pt x="f64" y="f60"/>
                  </a:cubicBezTo>
                  <a:cubicBezTo>
                    <a:pt x="f64" y="f60"/>
                    <a:pt x="f64" y="f58"/>
                    <a:pt x="f64" y="f58"/>
                  </a:cubicBezTo>
                  <a:cubicBezTo>
                    <a:pt x="f30" y="f65"/>
                    <a:pt x="f66" y="f67"/>
                    <a:pt x="f30" y="f68"/>
                  </a:cubicBezTo>
                  <a:cubicBezTo>
                    <a:pt x="f29" y="f69"/>
                    <a:pt x="f29" y="f70"/>
                    <a:pt x="f47" y="f70"/>
                  </a:cubicBezTo>
                  <a:cubicBezTo>
                    <a:pt x="f49" y="f65"/>
                    <a:pt x="f71" y="f60"/>
                    <a:pt x="f56" y="f15"/>
                  </a:cubicBezTo>
                  <a:cubicBezTo>
                    <a:pt x="f63" y="f15"/>
                    <a:pt x="f62" y="f56"/>
                    <a:pt x="f58" y="f15"/>
                  </a:cubicBezTo>
                  <a:cubicBezTo>
                    <a:pt x="f13" y="f63"/>
                    <a:pt x="f58" y="f60"/>
                    <a:pt x="f58" y="f58"/>
                  </a:cubicBezTo>
                  <a:cubicBezTo>
                    <a:pt x="f62" y="f69"/>
                    <a:pt x="f70" y="f72"/>
                    <a:pt x="f73" y="f74"/>
                  </a:cubicBezTo>
                  <a:cubicBezTo>
                    <a:pt x="f9" y="f73"/>
                    <a:pt x="f75" y="f68"/>
                    <a:pt x="f76" y="f65"/>
                  </a:cubicBezTo>
                  <a:cubicBezTo>
                    <a:pt x="f77" y="f56"/>
                    <a:pt x="f78" y="f53"/>
                    <a:pt x="f79" y="f80"/>
                  </a:cubicBezTo>
                  <a:cubicBezTo>
                    <a:pt x="f81" y="f53"/>
                    <a:pt x="f82" y="f53"/>
                    <a:pt x="f83" y="f84"/>
                  </a:cubicBezTo>
                  <a:cubicBezTo>
                    <a:pt x="f85" y="f50"/>
                    <a:pt x="f86" y="f52"/>
                    <a:pt x="f87" y="f60"/>
                  </a:cubicBezTo>
                  <a:cubicBezTo>
                    <a:pt x="f82" y="f65"/>
                    <a:pt x="f88" y="f68"/>
                    <a:pt x="f82" y="f69"/>
                  </a:cubicBezTo>
                  <a:cubicBezTo>
                    <a:pt x="f89" y="f73"/>
                    <a:pt x="f85" y="f73"/>
                    <a:pt x="f90" y="f67"/>
                  </a:cubicBezTo>
                  <a:cubicBezTo>
                    <a:pt x="f91" y="f65"/>
                    <a:pt x="f92" y="f69"/>
                    <a:pt x="f6" y="f68"/>
                  </a:cubicBezTo>
                  <a:cubicBezTo>
                    <a:pt x="f93" y="f11"/>
                    <a:pt x="f94" y="f9"/>
                    <a:pt x="f87" y="f95"/>
                  </a:cubicBezTo>
                  <a:cubicBezTo>
                    <a:pt x="f88" y="f74"/>
                    <a:pt x="f79" y="f75"/>
                    <a:pt x="f79" y="f96"/>
                  </a:cubicBezTo>
                  <a:cubicBezTo>
                    <a:pt x="f97" y="f79"/>
                    <a:pt x="f78" y="f98"/>
                    <a:pt x="f99" y="f7"/>
                  </a:cubicBezTo>
                  <a:cubicBezTo>
                    <a:pt x="f76" y="f92"/>
                    <a:pt x="f72" y="f92"/>
                    <a:pt x="f73" y="f91"/>
                  </a:cubicBezTo>
                  <a:cubicBezTo>
                    <a:pt x="f69" y="f90"/>
                    <a:pt x="f11" y="f94"/>
                    <a:pt x="f73" y="f98"/>
                  </a:cubicBezTo>
                  <a:cubicBezTo>
                    <a:pt x="f73" y="f86"/>
                    <a:pt x="f74" y="f81"/>
                    <a:pt x="f95" y="f100"/>
                  </a:cubicBezTo>
                  <a:cubicBezTo>
                    <a:pt x="f72" y="f78"/>
                    <a:pt x="f95" y="f77"/>
                    <a:pt x="f101" y="f77"/>
                  </a:cubicBezTo>
                  <a:cubicBezTo>
                    <a:pt x="f68" y="f77"/>
                    <a:pt x="f67" y="f77"/>
                    <a:pt x="f59" y="f96"/>
                  </a:cubicBezTo>
                  <a:cubicBezTo>
                    <a:pt x="f15" y="f72"/>
                    <a:pt x="f50" y="f95"/>
                    <a:pt x="f47" y="f102"/>
                  </a:cubicBezTo>
                  <a:cubicBezTo>
                    <a:pt x="f43" y="f75"/>
                    <a:pt x="f27" y="f75"/>
                    <a:pt x="f8" y="f9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3" name="Freeform 997">
              <a:extLst>
                <a:ext uri="{FF2B5EF4-FFF2-40B4-BE49-F238E27FC236}">
                  <a16:creationId xmlns:a16="http://schemas.microsoft.com/office/drawing/2014/main" id="{878C2BCE-5BB2-C100-8814-7682FBDCF6A9}"/>
                </a:ext>
              </a:extLst>
            </p:cNvPr>
            <p:cNvSpPr/>
            <p:nvPr/>
          </p:nvSpPr>
          <p:spPr>
            <a:xfrm>
              <a:off x="8470901" y="3956051"/>
              <a:ext cx="76196" cy="4254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2"/>
                <a:gd name="f7" fmla="val 18"/>
                <a:gd name="f8" fmla="val 172"/>
                <a:gd name="f9" fmla="val 13"/>
                <a:gd name="f10" fmla="val 173"/>
                <a:gd name="f11" fmla="val 15"/>
                <a:gd name="f12" fmla="val 178"/>
                <a:gd name="f13" fmla="val 9"/>
                <a:gd name="f14" fmla="val 179"/>
                <a:gd name="f15" fmla="val 12"/>
                <a:gd name="f16" fmla="val 7"/>
                <a:gd name="f17" fmla="val 5"/>
                <a:gd name="f18" fmla="val 165"/>
                <a:gd name="f19" fmla="val 158"/>
                <a:gd name="f20" fmla="val 150"/>
                <a:gd name="f21" fmla="val 6"/>
                <a:gd name="f22" fmla="val 134"/>
                <a:gd name="f23" fmla="val 118"/>
                <a:gd name="f24" fmla="val 102"/>
                <a:gd name="f25" fmla="val 99"/>
                <a:gd name="f26" fmla="val 8"/>
                <a:gd name="f27" fmla="val 94"/>
                <a:gd name="f28" fmla="val 2"/>
                <a:gd name="f29" fmla="val 93"/>
                <a:gd name="f30" fmla="val 3"/>
                <a:gd name="f31" fmla="val 84"/>
                <a:gd name="f32" fmla="val 76"/>
                <a:gd name="f33" fmla="val 1"/>
                <a:gd name="f34" fmla="val 68"/>
                <a:gd name="f35" fmla="val 61"/>
                <a:gd name="f36" fmla="val 4"/>
                <a:gd name="f37" fmla="val 55"/>
                <a:gd name="f38" fmla="val 48"/>
                <a:gd name="f39" fmla="val 46"/>
                <a:gd name="f40" fmla="val 44"/>
                <a:gd name="f41" fmla="val 41"/>
                <a:gd name="f42" fmla="val 43"/>
                <a:gd name="f43" fmla="val 36"/>
                <a:gd name="f44" fmla="val 11"/>
                <a:gd name="f45" fmla="val 27"/>
                <a:gd name="f46" fmla="val 22"/>
                <a:gd name="f47" fmla="val 16"/>
                <a:gd name="f48" fmla="val 14"/>
                <a:gd name="f49" fmla="val 10"/>
                <a:gd name="f50" fmla="val 17"/>
                <a:gd name="f51" fmla="val 45"/>
                <a:gd name="f52" fmla="val 59"/>
                <a:gd name="f53" fmla="val 72"/>
                <a:gd name="f54" fmla="val 86"/>
                <a:gd name="f55" fmla="val 96"/>
                <a:gd name="f56" fmla="val 105"/>
                <a:gd name="f57" fmla="val 26"/>
                <a:gd name="f58" fmla="val 111"/>
                <a:gd name="f59" fmla="val 28"/>
                <a:gd name="f60" fmla="val 113"/>
                <a:gd name="f61" fmla="val 30"/>
                <a:gd name="f62" fmla="val 114"/>
                <a:gd name="f63" fmla="val 115"/>
                <a:gd name="f64" fmla="val 29"/>
                <a:gd name="f65" fmla="val 116"/>
                <a:gd name="f66" fmla="val 24"/>
                <a:gd name="f67" fmla="val 117"/>
                <a:gd name="f68" fmla="val 121"/>
                <a:gd name="f69" fmla="val 127"/>
                <a:gd name="f70" fmla="val 130"/>
                <a:gd name="f71" fmla="val 19"/>
                <a:gd name="f72" fmla="val 132"/>
                <a:gd name="f73" fmla="val 133"/>
                <a:gd name="f74" fmla="val 135"/>
                <a:gd name="f75" fmla="val 137"/>
                <a:gd name="f76" fmla="val 138"/>
                <a:gd name="f77" fmla="val 20"/>
                <a:gd name="f78" fmla="val 145"/>
                <a:gd name="f79" fmla="val 152"/>
                <a:gd name="f80" fmla="val 21"/>
                <a:gd name="f81" fmla="val 159"/>
                <a:gd name="f82" fmla="val 163"/>
                <a:gd name="f83" fmla="val 168"/>
                <a:gd name="f84" fmla="+- 0 0 -90"/>
                <a:gd name="f85" fmla="*/ f3 1 32"/>
                <a:gd name="f86" fmla="*/ f4 1 180"/>
                <a:gd name="f87" fmla="val f5"/>
                <a:gd name="f88" fmla="val f6"/>
                <a:gd name="f89" fmla="val f2"/>
                <a:gd name="f90" fmla="*/ f84 f0 1"/>
                <a:gd name="f91" fmla="+- f89 0 f87"/>
                <a:gd name="f92" fmla="+- f88 0 f87"/>
                <a:gd name="f93" fmla="*/ f90 1 f2"/>
                <a:gd name="f94" fmla="*/ f92 1 32"/>
                <a:gd name="f95" fmla="*/ f91 1 180"/>
                <a:gd name="f96" fmla="*/ 18 f92 1"/>
                <a:gd name="f97" fmla="*/ 172 f91 1"/>
                <a:gd name="f98" fmla="*/ 13 f92 1"/>
                <a:gd name="f99" fmla="*/ 180 f91 1"/>
                <a:gd name="f100" fmla="*/ 7 f92 1"/>
                <a:gd name="f101" fmla="*/ 173 f91 1"/>
                <a:gd name="f102" fmla="*/ 5 f92 1"/>
                <a:gd name="f103" fmla="*/ 150 f91 1"/>
                <a:gd name="f104" fmla="*/ 102 f91 1"/>
                <a:gd name="f105" fmla="*/ 2 f92 1"/>
                <a:gd name="f106" fmla="*/ 93 f91 1"/>
                <a:gd name="f107" fmla="*/ 1 f92 1"/>
                <a:gd name="f108" fmla="*/ 68 f91 1"/>
                <a:gd name="f109" fmla="*/ 48 f91 1"/>
                <a:gd name="f110" fmla="*/ 41 f91 1"/>
                <a:gd name="f111" fmla="*/ 3 f92 1"/>
                <a:gd name="f112" fmla="*/ 32 f91 1"/>
                <a:gd name="f113" fmla="*/ 6 f92 1"/>
                <a:gd name="f114" fmla="*/ 18 f91 1"/>
                <a:gd name="f115" fmla="*/ 14 f91 1"/>
                <a:gd name="f116" fmla="*/ 5 f91 1"/>
                <a:gd name="f117" fmla="*/ 0 f91 1"/>
                <a:gd name="f118" fmla="*/ 15 f92 1"/>
                <a:gd name="f119" fmla="*/ 12 f91 1"/>
                <a:gd name="f120" fmla="*/ 17 f92 1"/>
                <a:gd name="f121" fmla="*/ 46 f91 1"/>
                <a:gd name="f122" fmla="*/ 14 f92 1"/>
                <a:gd name="f123" fmla="*/ 86 f91 1"/>
                <a:gd name="f124" fmla="*/ 26 f92 1"/>
                <a:gd name="f125" fmla="*/ 111 f91 1"/>
                <a:gd name="f126" fmla="*/ 32 f92 1"/>
                <a:gd name="f127" fmla="*/ 114 f91 1"/>
                <a:gd name="f128" fmla="*/ 28 f92 1"/>
                <a:gd name="f129" fmla="*/ 118 f91 1"/>
                <a:gd name="f130" fmla="*/ 127 f91 1"/>
                <a:gd name="f131" fmla="*/ 22 f92 1"/>
                <a:gd name="f132" fmla="*/ 133 f91 1"/>
                <a:gd name="f133" fmla="*/ 138 f91 1"/>
                <a:gd name="f134" fmla="*/ 21 f92 1"/>
                <a:gd name="f135" fmla="*/ 159 f91 1"/>
                <a:gd name="f136" fmla="+- f93 0 f1"/>
                <a:gd name="f137" fmla="*/ f96 1 32"/>
                <a:gd name="f138" fmla="*/ f97 1 180"/>
                <a:gd name="f139" fmla="*/ f98 1 32"/>
                <a:gd name="f140" fmla="*/ f99 1 180"/>
                <a:gd name="f141" fmla="*/ f100 1 32"/>
                <a:gd name="f142" fmla="*/ f101 1 180"/>
                <a:gd name="f143" fmla="*/ f102 1 32"/>
                <a:gd name="f144" fmla="*/ f103 1 180"/>
                <a:gd name="f145" fmla="*/ f104 1 180"/>
                <a:gd name="f146" fmla="*/ f105 1 32"/>
                <a:gd name="f147" fmla="*/ f106 1 180"/>
                <a:gd name="f148" fmla="*/ f107 1 32"/>
                <a:gd name="f149" fmla="*/ f108 1 180"/>
                <a:gd name="f150" fmla="*/ f109 1 180"/>
                <a:gd name="f151" fmla="*/ f110 1 180"/>
                <a:gd name="f152" fmla="*/ f111 1 32"/>
                <a:gd name="f153" fmla="*/ f112 1 180"/>
                <a:gd name="f154" fmla="*/ f113 1 32"/>
                <a:gd name="f155" fmla="*/ f114 1 180"/>
                <a:gd name="f156" fmla="*/ f115 1 180"/>
                <a:gd name="f157" fmla="*/ f116 1 180"/>
                <a:gd name="f158" fmla="*/ f117 1 180"/>
                <a:gd name="f159" fmla="*/ f118 1 32"/>
                <a:gd name="f160" fmla="*/ f119 1 180"/>
                <a:gd name="f161" fmla="*/ f120 1 32"/>
                <a:gd name="f162" fmla="*/ f121 1 180"/>
                <a:gd name="f163" fmla="*/ f122 1 32"/>
                <a:gd name="f164" fmla="*/ f123 1 180"/>
                <a:gd name="f165" fmla="*/ f124 1 32"/>
                <a:gd name="f166" fmla="*/ f125 1 180"/>
                <a:gd name="f167" fmla="*/ f126 1 32"/>
                <a:gd name="f168" fmla="*/ f127 1 180"/>
                <a:gd name="f169" fmla="*/ f128 1 32"/>
                <a:gd name="f170" fmla="*/ f129 1 180"/>
                <a:gd name="f171" fmla="*/ f130 1 180"/>
                <a:gd name="f172" fmla="*/ f131 1 32"/>
                <a:gd name="f173" fmla="*/ f132 1 180"/>
                <a:gd name="f174" fmla="*/ f133 1 180"/>
                <a:gd name="f175" fmla="*/ f134 1 32"/>
                <a:gd name="f176" fmla="*/ f135 1 180"/>
                <a:gd name="f177" fmla="*/ 0 1 f94"/>
                <a:gd name="f178" fmla="*/ f88 1 f94"/>
                <a:gd name="f179" fmla="*/ 0 1 f95"/>
                <a:gd name="f180" fmla="*/ f89 1 f95"/>
                <a:gd name="f181" fmla="*/ f137 1 f94"/>
                <a:gd name="f182" fmla="*/ f138 1 f95"/>
                <a:gd name="f183" fmla="*/ f139 1 f94"/>
                <a:gd name="f184" fmla="*/ f140 1 f95"/>
                <a:gd name="f185" fmla="*/ f141 1 f94"/>
                <a:gd name="f186" fmla="*/ f142 1 f95"/>
                <a:gd name="f187" fmla="*/ f143 1 f94"/>
                <a:gd name="f188" fmla="*/ f144 1 f95"/>
                <a:gd name="f189" fmla="*/ f145 1 f95"/>
                <a:gd name="f190" fmla="*/ f146 1 f94"/>
                <a:gd name="f191" fmla="*/ f147 1 f95"/>
                <a:gd name="f192" fmla="*/ f148 1 f94"/>
                <a:gd name="f193" fmla="*/ f149 1 f95"/>
                <a:gd name="f194" fmla="*/ f150 1 f95"/>
                <a:gd name="f195" fmla="*/ f151 1 f95"/>
                <a:gd name="f196" fmla="*/ f152 1 f94"/>
                <a:gd name="f197" fmla="*/ f153 1 f95"/>
                <a:gd name="f198" fmla="*/ f154 1 f94"/>
                <a:gd name="f199" fmla="*/ f155 1 f95"/>
                <a:gd name="f200" fmla="*/ f156 1 f95"/>
                <a:gd name="f201" fmla="*/ f157 1 f95"/>
                <a:gd name="f202" fmla="*/ f158 1 f95"/>
                <a:gd name="f203" fmla="*/ f159 1 f94"/>
                <a:gd name="f204" fmla="*/ f160 1 f95"/>
                <a:gd name="f205" fmla="*/ f161 1 f94"/>
                <a:gd name="f206" fmla="*/ f162 1 f95"/>
                <a:gd name="f207" fmla="*/ f163 1 f94"/>
                <a:gd name="f208" fmla="*/ f164 1 f95"/>
                <a:gd name="f209" fmla="*/ f165 1 f94"/>
                <a:gd name="f210" fmla="*/ f166 1 f95"/>
                <a:gd name="f211" fmla="*/ f167 1 f94"/>
                <a:gd name="f212" fmla="*/ f168 1 f95"/>
                <a:gd name="f213" fmla="*/ f169 1 f94"/>
                <a:gd name="f214" fmla="*/ f170 1 f95"/>
                <a:gd name="f215" fmla="*/ f171 1 f95"/>
                <a:gd name="f216" fmla="*/ f172 1 f94"/>
                <a:gd name="f217" fmla="*/ f173 1 f95"/>
                <a:gd name="f218" fmla="*/ f174 1 f95"/>
                <a:gd name="f219" fmla="*/ f175 1 f94"/>
                <a:gd name="f220" fmla="*/ f176 1 f95"/>
                <a:gd name="f221" fmla="*/ f177 f85 1"/>
                <a:gd name="f222" fmla="*/ f178 f85 1"/>
                <a:gd name="f223" fmla="*/ f180 f86 1"/>
                <a:gd name="f224" fmla="*/ f179 f86 1"/>
                <a:gd name="f225" fmla="*/ f181 f85 1"/>
                <a:gd name="f226" fmla="*/ f182 f86 1"/>
                <a:gd name="f227" fmla="*/ f183 f85 1"/>
                <a:gd name="f228" fmla="*/ f184 f86 1"/>
                <a:gd name="f229" fmla="*/ f185 f85 1"/>
                <a:gd name="f230" fmla="*/ f186 f86 1"/>
                <a:gd name="f231" fmla="*/ f187 f85 1"/>
                <a:gd name="f232" fmla="*/ f188 f86 1"/>
                <a:gd name="f233" fmla="*/ f189 f86 1"/>
                <a:gd name="f234" fmla="*/ f190 f85 1"/>
                <a:gd name="f235" fmla="*/ f191 f86 1"/>
                <a:gd name="f236" fmla="*/ f192 f85 1"/>
                <a:gd name="f237" fmla="*/ f193 f86 1"/>
                <a:gd name="f238" fmla="*/ f194 f86 1"/>
                <a:gd name="f239" fmla="*/ f195 f86 1"/>
                <a:gd name="f240" fmla="*/ f196 f85 1"/>
                <a:gd name="f241" fmla="*/ f197 f86 1"/>
                <a:gd name="f242" fmla="*/ f198 f85 1"/>
                <a:gd name="f243" fmla="*/ f199 f86 1"/>
                <a:gd name="f244" fmla="*/ f200 f86 1"/>
                <a:gd name="f245" fmla="*/ f201 f86 1"/>
                <a:gd name="f246" fmla="*/ f202 f86 1"/>
                <a:gd name="f247" fmla="*/ f203 f85 1"/>
                <a:gd name="f248" fmla="*/ f204 f86 1"/>
                <a:gd name="f249" fmla="*/ f205 f85 1"/>
                <a:gd name="f250" fmla="*/ f206 f86 1"/>
                <a:gd name="f251" fmla="*/ f207 f85 1"/>
                <a:gd name="f252" fmla="*/ f208 f86 1"/>
                <a:gd name="f253" fmla="*/ f209 f85 1"/>
                <a:gd name="f254" fmla="*/ f210 f86 1"/>
                <a:gd name="f255" fmla="*/ f211 f85 1"/>
                <a:gd name="f256" fmla="*/ f212 f86 1"/>
                <a:gd name="f257" fmla="*/ f213 f85 1"/>
                <a:gd name="f258" fmla="*/ f214 f86 1"/>
                <a:gd name="f259" fmla="*/ f215 f86 1"/>
                <a:gd name="f260" fmla="*/ f216 f85 1"/>
                <a:gd name="f261" fmla="*/ f217 f86 1"/>
                <a:gd name="f262" fmla="*/ f218 f86 1"/>
                <a:gd name="f263" fmla="*/ f219 f85 1"/>
                <a:gd name="f264" fmla="*/ f220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6">
                  <a:pos x="f225" y="f226"/>
                </a:cxn>
                <a:cxn ang="f136">
                  <a:pos x="f227" y="f228"/>
                </a:cxn>
                <a:cxn ang="f136">
                  <a:pos x="f229" y="f230"/>
                </a:cxn>
                <a:cxn ang="f136">
                  <a:pos x="f231" y="f232"/>
                </a:cxn>
                <a:cxn ang="f136">
                  <a:pos x="f231" y="f233"/>
                </a:cxn>
                <a:cxn ang="f136">
                  <a:pos x="f234" y="f235"/>
                </a:cxn>
                <a:cxn ang="f136">
                  <a:pos x="f236" y="f237"/>
                </a:cxn>
                <a:cxn ang="f136">
                  <a:pos x="f231" y="f238"/>
                </a:cxn>
                <a:cxn ang="f136">
                  <a:pos x="f231" y="f239"/>
                </a:cxn>
                <a:cxn ang="f136">
                  <a:pos x="f240" y="f238"/>
                </a:cxn>
                <a:cxn ang="f136">
                  <a:pos x="f231" y="f241"/>
                </a:cxn>
                <a:cxn ang="f136">
                  <a:pos x="f242" y="f243"/>
                </a:cxn>
                <a:cxn ang="f136">
                  <a:pos x="f231" y="f244"/>
                </a:cxn>
                <a:cxn ang="f136">
                  <a:pos x="f242" y="f245"/>
                </a:cxn>
                <a:cxn ang="f136">
                  <a:pos x="f242" y="f246"/>
                </a:cxn>
                <a:cxn ang="f136">
                  <a:pos x="f247" y="f248"/>
                </a:cxn>
                <a:cxn ang="f136">
                  <a:pos x="f249" y="f239"/>
                </a:cxn>
                <a:cxn ang="f136">
                  <a:pos x="f225" y="f250"/>
                </a:cxn>
                <a:cxn ang="f136">
                  <a:pos x="f251" y="f252"/>
                </a:cxn>
                <a:cxn ang="f136">
                  <a:pos x="f253" y="f254"/>
                </a:cxn>
                <a:cxn ang="f136">
                  <a:pos x="f255" y="f256"/>
                </a:cxn>
                <a:cxn ang="f136">
                  <a:pos x="f257" y="f258"/>
                </a:cxn>
                <a:cxn ang="f136">
                  <a:pos x="f225" y="f254"/>
                </a:cxn>
                <a:cxn ang="f136">
                  <a:pos x="f249" y="f259"/>
                </a:cxn>
                <a:cxn ang="f136">
                  <a:pos x="f260" y="f261"/>
                </a:cxn>
                <a:cxn ang="f136">
                  <a:pos x="f260" y="f262"/>
                </a:cxn>
                <a:cxn ang="f136">
                  <a:pos x="f263" y="f264"/>
                </a:cxn>
                <a:cxn ang="f136">
                  <a:pos x="f225" y="f226"/>
                </a:cxn>
              </a:cxnLst>
              <a:rect l="f221" t="f224" r="f222" b="f223"/>
              <a:pathLst>
                <a:path w="32" h="180">
                  <a:moveTo>
                    <a:pt x="f7" y="f8"/>
                  </a:moveTo>
                  <a:cubicBezTo>
                    <a:pt x="f9" y="f10"/>
                    <a:pt x="f11" y="f12"/>
                    <a:pt x="f9" y="f2"/>
                  </a:cubicBezTo>
                  <a:cubicBezTo>
                    <a:pt x="f13" y="f14"/>
                    <a:pt x="f15" y="f10"/>
                    <a:pt x="f16" y="f10"/>
                  </a:cubicBezTo>
                  <a:cubicBezTo>
                    <a:pt x="f17" y="f18"/>
                    <a:pt x="f17" y="f19"/>
                    <a:pt x="f17" y="f20"/>
                  </a:cubicBezTo>
                  <a:cubicBezTo>
                    <a:pt x="f21" y="f22"/>
                    <a:pt x="f21" y="f23"/>
                    <a:pt x="f17" y="f24"/>
                  </a:cubicBezTo>
                  <a:cubicBezTo>
                    <a:pt x="f17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5" y="f35"/>
                    <a:pt x="f36" y="f37"/>
                    <a:pt x="f17" y="f38"/>
                  </a:cubicBezTo>
                  <a:cubicBezTo>
                    <a:pt x="f17" y="f39"/>
                    <a:pt x="f17" y="f40"/>
                    <a:pt x="f17" y="f41"/>
                  </a:cubicBezTo>
                  <a:cubicBezTo>
                    <a:pt x="f36" y="f42"/>
                    <a:pt x="f36" y="f40"/>
                    <a:pt x="f30" y="f38"/>
                  </a:cubicBezTo>
                  <a:cubicBezTo>
                    <a:pt x="f5" y="f41"/>
                    <a:pt x="f28" y="f43"/>
                    <a:pt x="f17" y="f6"/>
                  </a:cubicBezTo>
                  <a:cubicBezTo>
                    <a:pt x="f44" y="f45"/>
                    <a:pt x="f13" y="f46"/>
                    <a:pt x="f21" y="f7"/>
                  </a:cubicBezTo>
                  <a:cubicBezTo>
                    <a:pt x="f21" y="f47"/>
                    <a:pt x="f17" y="f11"/>
                    <a:pt x="f17" y="f48"/>
                  </a:cubicBezTo>
                  <a:cubicBezTo>
                    <a:pt x="f49" y="f44"/>
                    <a:pt x="f36" y="f26"/>
                    <a:pt x="f21" y="f17"/>
                  </a:cubicBezTo>
                  <a:cubicBezTo>
                    <a:pt x="f44" y="f30"/>
                    <a:pt x="f30" y="f33"/>
                    <a:pt x="f21" y="f5"/>
                  </a:cubicBezTo>
                  <a:cubicBezTo>
                    <a:pt x="f15" y="f28"/>
                    <a:pt x="f48" y="f26"/>
                    <a:pt x="f11" y="f15"/>
                  </a:cubicBezTo>
                  <a:cubicBezTo>
                    <a:pt x="f50" y="f46"/>
                    <a:pt x="f48" y="f6"/>
                    <a:pt x="f50" y="f41"/>
                  </a:cubicBezTo>
                  <a:cubicBezTo>
                    <a:pt x="f7" y="f42"/>
                    <a:pt x="f7" y="f51"/>
                    <a:pt x="f7" y="f39"/>
                  </a:cubicBezTo>
                  <a:cubicBezTo>
                    <a:pt x="f9" y="f52"/>
                    <a:pt x="f11" y="f53"/>
                    <a:pt x="f48" y="f54"/>
                  </a:cubicBezTo>
                  <a:cubicBezTo>
                    <a:pt x="f9" y="f55"/>
                    <a:pt x="f50" y="f56"/>
                    <a:pt x="f57" y="f58"/>
                  </a:cubicBezTo>
                  <a:cubicBezTo>
                    <a:pt x="f59" y="f60"/>
                    <a:pt x="f61" y="f62"/>
                    <a:pt x="f6" y="f62"/>
                  </a:cubicBezTo>
                  <a:cubicBezTo>
                    <a:pt x="f61" y="f63"/>
                    <a:pt x="f64" y="f65"/>
                    <a:pt x="f59" y="f23"/>
                  </a:cubicBezTo>
                  <a:cubicBezTo>
                    <a:pt x="f66" y="f67"/>
                    <a:pt x="f46" y="f60"/>
                    <a:pt x="f7" y="f58"/>
                  </a:cubicBezTo>
                  <a:cubicBezTo>
                    <a:pt x="f50" y="f65"/>
                    <a:pt x="f50" y="f68"/>
                    <a:pt x="f50" y="f69"/>
                  </a:cubicBezTo>
                  <a:cubicBezTo>
                    <a:pt x="f50" y="f70"/>
                    <a:pt x="f71" y="f72"/>
                    <a:pt x="f46" y="f73"/>
                  </a:cubicBezTo>
                  <a:cubicBezTo>
                    <a:pt x="f46" y="f74"/>
                    <a:pt x="f46" y="f75"/>
                    <a:pt x="f46" y="f76"/>
                  </a:cubicBezTo>
                  <a:cubicBezTo>
                    <a:pt x="f77" y="f78"/>
                    <a:pt x="f71" y="f79"/>
                    <a:pt x="f80" y="f81"/>
                  </a:cubicBezTo>
                  <a:cubicBezTo>
                    <a:pt x="f46" y="f82"/>
                    <a:pt x="f46" y="f83"/>
                    <a:pt x="f7" y="f8"/>
                  </a:cubicBezTo>
                  <a:close/>
                </a:path>
              </a:pathLst>
            </a:custGeom>
            <a:solidFill>
              <a:srgbClr val="3D39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4" name="Freeform 998">
              <a:extLst>
                <a:ext uri="{FF2B5EF4-FFF2-40B4-BE49-F238E27FC236}">
                  <a16:creationId xmlns:a16="http://schemas.microsoft.com/office/drawing/2014/main" id="{DC3B78F4-5414-A0B4-EFFB-37B8856E4C92}"/>
                </a:ext>
              </a:extLst>
            </p:cNvPr>
            <p:cNvSpPr/>
            <p:nvPr/>
          </p:nvSpPr>
          <p:spPr>
            <a:xfrm>
              <a:off x="8245473" y="2625727"/>
              <a:ext cx="201616" cy="34607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146"/>
                <a:gd name="f8" fmla="val 78"/>
                <a:gd name="f9" fmla="val 125"/>
                <a:gd name="f10" fmla="val 76"/>
                <a:gd name="f11" fmla="val 127"/>
                <a:gd name="f12" fmla="val 74"/>
                <a:gd name="f13" fmla="val 129"/>
                <a:gd name="f14" fmla="val 73"/>
                <a:gd name="f15" fmla="val 133"/>
                <a:gd name="f16" fmla="val 72"/>
                <a:gd name="f17" fmla="val 137"/>
                <a:gd name="f18" fmla="val 69"/>
                <a:gd name="f19" fmla="val 141"/>
                <a:gd name="f20" fmla="val 67"/>
                <a:gd name="f21" fmla="val 144"/>
                <a:gd name="f22" fmla="val 66"/>
                <a:gd name="f23" fmla="val 145"/>
                <a:gd name="f24" fmla="val 65"/>
                <a:gd name="f25" fmla="val 64"/>
                <a:gd name="f26" fmla="val 62"/>
                <a:gd name="f27" fmla="val 143"/>
                <a:gd name="f28" fmla="val 63"/>
                <a:gd name="f29" fmla="val 142"/>
                <a:gd name="f30" fmla="val 138"/>
                <a:gd name="f31" fmla="val 70"/>
                <a:gd name="f32" fmla="val 124"/>
                <a:gd name="f33" fmla="val 122"/>
                <a:gd name="f34" fmla="val 120"/>
                <a:gd name="f35" fmla="val 119"/>
                <a:gd name="f36" fmla="val 117"/>
                <a:gd name="f37" fmla="val 68"/>
                <a:gd name="f38" fmla="val 112"/>
                <a:gd name="f39" fmla="val 107"/>
                <a:gd name="f40" fmla="val 102"/>
                <a:gd name="f41" fmla="val 58"/>
                <a:gd name="f42" fmla="val 103"/>
                <a:gd name="f43" fmla="val 54"/>
                <a:gd name="f44" fmla="val 101"/>
                <a:gd name="f45" fmla="val 53"/>
                <a:gd name="f46" fmla="val 106"/>
                <a:gd name="f47" fmla="val 47"/>
                <a:gd name="f48" fmla="val 48"/>
                <a:gd name="f49" fmla="val 110"/>
                <a:gd name="f50" fmla="val 43"/>
                <a:gd name="f51" fmla="val 42"/>
                <a:gd name="f52" fmla="val 105"/>
                <a:gd name="f53" fmla="val 41"/>
                <a:gd name="f54" fmla="val 104"/>
                <a:gd name="f55" fmla="val 45"/>
                <a:gd name="f56" fmla="val 99"/>
                <a:gd name="f57" fmla="val 49"/>
                <a:gd name="f58" fmla="val 98"/>
                <a:gd name="f59" fmla="val 93"/>
                <a:gd name="f60" fmla="val 91"/>
                <a:gd name="f61" fmla="val 52"/>
                <a:gd name="f62" fmla="val 92"/>
                <a:gd name="f63" fmla="val 57"/>
                <a:gd name="f64" fmla="val 89"/>
                <a:gd name="f65" fmla="val 87"/>
                <a:gd name="f66" fmla="val 84"/>
                <a:gd name="f67" fmla="val 55"/>
                <a:gd name="f68" fmla="val 83"/>
                <a:gd name="f69" fmla="val 80"/>
                <a:gd name="f70" fmla="val 35"/>
                <a:gd name="f71" fmla="val 33"/>
                <a:gd name="f72" fmla="val 31"/>
                <a:gd name="f73" fmla="val 24"/>
                <a:gd name="f74" fmla="val 19"/>
                <a:gd name="f75" fmla="val 16"/>
                <a:gd name="f76" fmla="val 5"/>
                <a:gd name="f77" fmla="val 51"/>
                <a:gd name="f78" fmla="val 3"/>
                <a:gd name="f79" fmla="val 34"/>
                <a:gd name="f80" fmla="val 22"/>
                <a:gd name="f81" fmla="val 2"/>
                <a:gd name="f82" fmla="val 11"/>
                <a:gd name="f83" fmla="val 9"/>
                <a:gd name="f84" fmla="val 7"/>
                <a:gd name="f85" fmla="val 4"/>
                <a:gd name="f86" fmla="val 13"/>
                <a:gd name="f87" fmla="val 14"/>
                <a:gd name="f88" fmla="val 23"/>
                <a:gd name="f89" fmla="val 18"/>
                <a:gd name="f90" fmla="val 40"/>
                <a:gd name="f91" fmla="val 25"/>
                <a:gd name="f92" fmla="val 60"/>
                <a:gd name="f93" fmla="val 27"/>
                <a:gd name="f94" fmla="val 30"/>
                <a:gd name="f95" fmla="val 37"/>
                <a:gd name="f96" fmla="val 71"/>
                <a:gd name="f97" fmla="val 44"/>
                <a:gd name="f98" fmla="val 50"/>
                <a:gd name="f99" fmla="val 75"/>
                <a:gd name="f100" fmla="val 82"/>
                <a:gd name="f101" fmla="val 86"/>
                <a:gd name="f102" fmla="val 77"/>
                <a:gd name="f103" fmla="val 97"/>
                <a:gd name="f104" fmla="val 111"/>
                <a:gd name="f105" fmla="val 118"/>
                <a:gd name="f106" fmla="val 121"/>
                <a:gd name="f107" fmla="+- 0 0 -90"/>
                <a:gd name="f108" fmla="*/ f3 1 85"/>
                <a:gd name="f109" fmla="*/ f4 1 146"/>
                <a:gd name="f110" fmla="val f5"/>
                <a:gd name="f111" fmla="val f6"/>
                <a:gd name="f112" fmla="val f7"/>
                <a:gd name="f113" fmla="*/ f107 f0 1"/>
                <a:gd name="f114" fmla="+- f112 0 f110"/>
                <a:gd name="f115" fmla="+- f111 0 f110"/>
                <a:gd name="f116" fmla="*/ f113 1 f2"/>
                <a:gd name="f117" fmla="*/ f115 1 85"/>
                <a:gd name="f118" fmla="*/ f114 1 146"/>
                <a:gd name="f119" fmla="*/ 78 f115 1"/>
                <a:gd name="f120" fmla="*/ 125 f114 1"/>
                <a:gd name="f121" fmla="*/ 73 f115 1"/>
                <a:gd name="f122" fmla="*/ 133 f114 1"/>
                <a:gd name="f123" fmla="*/ 67 f115 1"/>
                <a:gd name="f124" fmla="*/ 144 f114 1"/>
                <a:gd name="f125" fmla="*/ 64 f115 1"/>
                <a:gd name="f126" fmla="*/ 145 f114 1"/>
                <a:gd name="f127" fmla="*/ 63 f115 1"/>
                <a:gd name="f128" fmla="*/ 142 f114 1"/>
                <a:gd name="f129" fmla="*/ 129 f114 1"/>
                <a:gd name="f130" fmla="*/ 122 f114 1"/>
                <a:gd name="f131" fmla="*/ 117 f114 1"/>
                <a:gd name="f132" fmla="*/ 102 f114 1"/>
                <a:gd name="f133" fmla="*/ 54 f115 1"/>
                <a:gd name="f134" fmla="*/ 101 f114 1"/>
                <a:gd name="f135" fmla="*/ 48 f115 1"/>
                <a:gd name="f136" fmla="*/ 103 f114 1"/>
                <a:gd name="f137" fmla="*/ 42 f115 1"/>
                <a:gd name="f138" fmla="*/ 105 f114 1"/>
                <a:gd name="f139" fmla="*/ 49 f115 1"/>
                <a:gd name="f140" fmla="*/ 93 f114 1"/>
                <a:gd name="f141" fmla="*/ 92 f114 1"/>
                <a:gd name="f142" fmla="*/ 58 f115 1"/>
                <a:gd name="f143" fmla="*/ 87 f114 1"/>
                <a:gd name="f144" fmla="*/ 53 f115 1"/>
                <a:gd name="f145" fmla="*/ 84 f114 1"/>
                <a:gd name="f146" fmla="*/ 35 f115 1"/>
                <a:gd name="f147" fmla="*/ 78 f114 1"/>
                <a:gd name="f148" fmla="*/ 31 f115 1"/>
                <a:gd name="f149" fmla="*/ 76 f114 1"/>
                <a:gd name="f150" fmla="*/ 16 f115 1"/>
                <a:gd name="f151" fmla="*/ 65 f114 1"/>
                <a:gd name="f152" fmla="*/ 64 f114 1"/>
                <a:gd name="f153" fmla="*/ 3 f115 1"/>
                <a:gd name="f154" fmla="*/ 45 f114 1"/>
                <a:gd name="f155" fmla="*/ 2 f115 1"/>
                <a:gd name="f156" fmla="*/ 11 f114 1"/>
                <a:gd name="f157" fmla="*/ 5 f114 1"/>
                <a:gd name="f158" fmla="*/ 7 f115 1"/>
                <a:gd name="f159" fmla="*/ 0 f114 1"/>
                <a:gd name="f160" fmla="*/ 14 f115 1"/>
                <a:gd name="f161" fmla="*/ 13 f114 1"/>
                <a:gd name="f162" fmla="*/ 18 f115 1"/>
                <a:gd name="f163" fmla="*/ 40 f114 1"/>
                <a:gd name="f164" fmla="*/ 25 f115 1"/>
                <a:gd name="f165" fmla="*/ 60 f114 1"/>
                <a:gd name="f166" fmla="*/ 30 f115 1"/>
                <a:gd name="f167" fmla="*/ 37 f115 1"/>
                <a:gd name="f168" fmla="*/ 67 f114 1"/>
                <a:gd name="f169" fmla="*/ 74 f114 1"/>
                <a:gd name="f170" fmla="*/ 73 f114 1"/>
                <a:gd name="f171" fmla="*/ 50 f115 1"/>
                <a:gd name="f172" fmla="*/ 71 f114 1"/>
                <a:gd name="f173" fmla="*/ 51 f115 1"/>
                <a:gd name="f174" fmla="*/ 72 f114 1"/>
                <a:gd name="f175" fmla="*/ 55 f115 1"/>
                <a:gd name="f176" fmla="*/ 75 f114 1"/>
                <a:gd name="f177" fmla="*/ 72 f115 1"/>
                <a:gd name="f178" fmla="*/ 86 f114 1"/>
                <a:gd name="f179" fmla="*/ 77 f115 1"/>
                <a:gd name="f180" fmla="*/ 97 f114 1"/>
                <a:gd name="f181" fmla="*/ 83 f115 1"/>
                <a:gd name="f182" fmla="*/ 111 f114 1"/>
                <a:gd name="f183" fmla="+- f116 0 f1"/>
                <a:gd name="f184" fmla="*/ f119 1 85"/>
                <a:gd name="f185" fmla="*/ f120 1 146"/>
                <a:gd name="f186" fmla="*/ f121 1 85"/>
                <a:gd name="f187" fmla="*/ f122 1 146"/>
                <a:gd name="f188" fmla="*/ f123 1 85"/>
                <a:gd name="f189" fmla="*/ f124 1 146"/>
                <a:gd name="f190" fmla="*/ f125 1 85"/>
                <a:gd name="f191" fmla="*/ f126 1 146"/>
                <a:gd name="f192" fmla="*/ f127 1 85"/>
                <a:gd name="f193" fmla="*/ f128 1 146"/>
                <a:gd name="f194" fmla="*/ f129 1 146"/>
                <a:gd name="f195" fmla="*/ f130 1 146"/>
                <a:gd name="f196" fmla="*/ f131 1 146"/>
                <a:gd name="f197" fmla="*/ f132 1 146"/>
                <a:gd name="f198" fmla="*/ f133 1 85"/>
                <a:gd name="f199" fmla="*/ f134 1 146"/>
                <a:gd name="f200" fmla="*/ f135 1 85"/>
                <a:gd name="f201" fmla="*/ f136 1 146"/>
                <a:gd name="f202" fmla="*/ f137 1 85"/>
                <a:gd name="f203" fmla="*/ f138 1 146"/>
                <a:gd name="f204" fmla="*/ f139 1 85"/>
                <a:gd name="f205" fmla="*/ f140 1 146"/>
                <a:gd name="f206" fmla="*/ f141 1 146"/>
                <a:gd name="f207" fmla="*/ f142 1 85"/>
                <a:gd name="f208" fmla="*/ f143 1 146"/>
                <a:gd name="f209" fmla="*/ f144 1 85"/>
                <a:gd name="f210" fmla="*/ f145 1 146"/>
                <a:gd name="f211" fmla="*/ f146 1 85"/>
                <a:gd name="f212" fmla="*/ f147 1 146"/>
                <a:gd name="f213" fmla="*/ f148 1 85"/>
                <a:gd name="f214" fmla="*/ f149 1 146"/>
                <a:gd name="f215" fmla="*/ f150 1 85"/>
                <a:gd name="f216" fmla="*/ f151 1 146"/>
                <a:gd name="f217" fmla="*/ f152 1 146"/>
                <a:gd name="f218" fmla="*/ f153 1 85"/>
                <a:gd name="f219" fmla="*/ f154 1 146"/>
                <a:gd name="f220" fmla="*/ f155 1 85"/>
                <a:gd name="f221" fmla="*/ f156 1 146"/>
                <a:gd name="f222" fmla="*/ f157 1 146"/>
                <a:gd name="f223" fmla="*/ f158 1 85"/>
                <a:gd name="f224" fmla="*/ f159 1 146"/>
                <a:gd name="f225" fmla="*/ f160 1 85"/>
                <a:gd name="f226" fmla="*/ f161 1 146"/>
                <a:gd name="f227" fmla="*/ f162 1 85"/>
                <a:gd name="f228" fmla="*/ f163 1 146"/>
                <a:gd name="f229" fmla="*/ f164 1 85"/>
                <a:gd name="f230" fmla="*/ f165 1 146"/>
                <a:gd name="f231" fmla="*/ f166 1 85"/>
                <a:gd name="f232" fmla="*/ f167 1 85"/>
                <a:gd name="f233" fmla="*/ f168 1 146"/>
                <a:gd name="f234" fmla="*/ f169 1 146"/>
                <a:gd name="f235" fmla="*/ f170 1 146"/>
                <a:gd name="f236" fmla="*/ f171 1 85"/>
                <a:gd name="f237" fmla="*/ f172 1 146"/>
                <a:gd name="f238" fmla="*/ f173 1 85"/>
                <a:gd name="f239" fmla="*/ f174 1 146"/>
                <a:gd name="f240" fmla="*/ f175 1 85"/>
                <a:gd name="f241" fmla="*/ f176 1 146"/>
                <a:gd name="f242" fmla="*/ f177 1 85"/>
                <a:gd name="f243" fmla="*/ f178 1 146"/>
                <a:gd name="f244" fmla="*/ f179 1 85"/>
                <a:gd name="f245" fmla="*/ f180 1 146"/>
                <a:gd name="f246" fmla="*/ f181 1 85"/>
                <a:gd name="f247" fmla="*/ f182 1 146"/>
                <a:gd name="f248" fmla="*/ 0 1 f117"/>
                <a:gd name="f249" fmla="*/ f111 1 f117"/>
                <a:gd name="f250" fmla="*/ 0 1 f118"/>
                <a:gd name="f251" fmla="*/ f112 1 f118"/>
                <a:gd name="f252" fmla="*/ f184 1 f117"/>
                <a:gd name="f253" fmla="*/ f185 1 f118"/>
                <a:gd name="f254" fmla="*/ f186 1 f117"/>
                <a:gd name="f255" fmla="*/ f187 1 f118"/>
                <a:gd name="f256" fmla="*/ f188 1 f117"/>
                <a:gd name="f257" fmla="*/ f189 1 f118"/>
                <a:gd name="f258" fmla="*/ f190 1 f117"/>
                <a:gd name="f259" fmla="*/ f191 1 f118"/>
                <a:gd name="f260" fmla="*/ f192 1 f117"/>
                <a:gd name="f261" fmla="*/ f193 1 f118"/>
                <a:gd name="f262" fmla="*/ f194 1 f118"/>
                <a:gd name="f263" fmla="*/ f195 1 f118"/>
                <a:gd name="f264" fmla="*/ f196 1 f118"/>
                <a:gd name="f265" fmla="*/ f197 1 f118"/>
                <a:gd name="f266" fmla="*/ f198 1 f117"/>
                <a:gd name="f267" fmla="*/ f199 1 f118"/>
                <a:gd name="f268" fmla="*/ f200 1 f117"/>
                <a:gd name="f269" fmla="*/ f201 1 f118"/>
                <a:gd name="f270" fmla="*/ f202 1 f117"/>
                <a:gd name="f271" fmla="*/ f203 1 f118"/>
                <a:gd name="f272" fmla="*/ f204 1 f117"/>
                <a:gd name="f273" fmla="*/ f205 1 f118"/>
                <a:gd name="f274" fmla="*/ f206 1 f118"/>
                <a:gd name="f275" fmla="*/ f207 1 f117"/>
                <a:gd name="f276" fmla="*/ f208 1 f118"/>
                <a:gd name="f277" fmla="*/ f209 1 f117"/>
                <a:gd name="f278" fmla="*/ f210 1 f118"/>
                <a:gd name="f279" fmla="*/ f211 1 f117"/>
                <a:gd name="f280" fmla="*/ f212 1 f118"/>
                <a:gd name="f281" fmla="*/ f213 1 f117"/>
                <a:gd name="f282" fmla="*/ f214 1 f118"/>
                <a:gd name="f283" fmla="*/ f215 1 f117"/>
                <a:gd name="f284" fmla="*/ f216 1 f118"/>
                <a:gd name="f285" fmla="*/ f217 1 f118"/>
                <a:gd name="f286" fmla="*/ f218 1 f117"/>
                <a:gd name="f287" fmla="*/ f219 1 f118"/>
                <a:gd name="f288" fmla="*/ f220 1 f117"/>
                <a:gd name="f289" fmla="*/ f221 1 f118"/>
                <a:gd name="f290" fmla="*/ f222 1 f118"/>
                <a:gd name="f291" fmla="*/ f223 1 f117"/>
                <a:gd name="f292" fmla="*/ f224 1 f118"/>
                <a:gd name="f293" fmla="*/ f225 1 f117"/>
                <a:gd name="f294" fmla="*/ f226 1 f118"/>
                <a:gd name="f295" fmla="*/ f227 1 f117"/>
                <a:gd name="f296" fmla="*/ f228 1 f118"/>
                <a:gd name="f297" fmla="*/ f229 1 f117"/>
                <a:gd name="f298" fmla="*/ f230 1 f118"/>
                <a:gd name="f299" fmla="*/ f231 1 f117"/>
                <a:gd name="f300" fmla="*/ f232 1 f117"/>
                <a:gd name="f301" fmla="*/ f233 1 f118"/>
                <a:gd name="f302" fmla="*/ f234 1 f118"/>
                <a:gd name="f303" fmla="*/ f235 1 f118"/>
                <a:gd name="f304" fmla="*/ f236 1 f117"/>
                <a:gd name="f305" fmla="*/ f237 1 f118"/>
                <a:gd name="f306" fmla="*/ f238 1 f117"/>
                <a:gd name="f307" fmla="*/ f239 1 f118"/>
                <a:gd name="f308" fmla="*/ f240 1 f117"/>
                <a:gd name="f309" fmla="*/ f241 1 f118"/>
                <a:gd name="f310" fmla="*/ f242 1 f117"/>
                <a:gd name="f311" fmla="*/ f243 1 f118"/>
                <a:gd name="f312" fmla="*/ f244 1 f117"/>
                <a:gd name="f313" fmla="*/ f245 1 f118"/>
                <a:gd name="f314" fmla="*/ f246 1 f117"/>
                <a:gd name="f315" fmla="*/ f247 1 f118"/>
                <a:gd name="f316" fmla="*/ f248 f108 1"/>
                <a:gd name="f317" fmla="*/ f249 f108 1"/>
                <a:gd name="f318" fmla="*/ f251 f109 1"/>
                <a:gd name="f319" fmla="*/ f250 f109 1"/>
                <a:gd name="f320" fmla="*/ f252 f108 1"/>
                <a:gd name="f321" fmla="*/ f253 f109 1"/>
                <a:gd name="f322" fmla="*/ f254 f108 1"/>
                <a:gd name="f323" fmla="*/ f255 f109 1"/>
                <a:gd name="f324" fmla="*/ f256 f108 1"/>
                <a:gd name="f325" fmla="*/ f257 f109 1"/>
                <a:gd name="f326" fmla="*/ f258 f108 1"/>
                <a:gd name="f327" fmla="*/ f259 f109 1"/>
                <a:gd name="f328" fmla="*/ f260 f108 1"/>
                <a:gd name="f329" fmla="*/ f261 f109 1"/>
                <a:gd name="f330" fmla="*/ f262 f109 1"/>
                <a:gd name="f331" fmla="*/ f263 f109 1"/>
                <a:gd name="f332" fmla="*/ f264 f109 1"/>
                <a:gd name="f333" fmla="*/ f265 f109 1"/>
                <a:gd name="f334" fmla="*/ f266 f108 1"/>
                <a:gd name="f335" fmla="*/ f267 f109 1"/>
                <a:gd name="f336" fmla="*/ f268 f108 1"/>
                <a:gd name="f337" fmla="*/ f269 f109 1"/>
                <a:gd name="f338" fmla="*/ f270 f108 1"/>
                <a:gd name="f339" fmla="*/ f271 f109 1"/>
                <a:gd name="f340" fmla="*/ f272 f108 1"/>
                <a:gd name="f341" fmla="*/ f273 f109 1"/>
                <a:gd name="f342" fmla="*/ f274 f109 1"/>
                <a:gd name="f343" fmla="*/ f275 f108 1"/>
                <a:gd name="f344" fmla="*/ f276 f109 1"/>
                <a:gd name="f345" fmla="*/ f277 f108 1"/>
                <a:gd name="f346" fmla="*/ f278 f109 1"/>
                <a:gd name="f347" fmla="*/ f279 f108 1"/>
                <a:gd name="f348" fmla="*/ f280 f109 1"/>
                <a:gd name="f349" fmla="*/ f281 f108 1"/>
                <a:gd name="f350" fmla="*/ f282 f109 1"/>
                <a:gd name="f351" fmla="*/ f283 f108 1"/>
                <a:gd name="f352" fmla="*/ f284 f109 1"/>
                <a:gd name="f353" fmla="*/ f285 f109 1"/>
                <a:gd name="f354" fmla="*/ f286 f108 1"/>
                <a:gd name="f355" fmla="*/ f287 f109 1"/>
                <a:gd name="f356" fmla="*/ f288 f108 1"/>
                <a:gd name="f357" fmla="*/ f289 f109 1"/>
                <a:gd name="f358" fmla="*/ f290 f109 1"/>
                <a:gd name="f359" fmla="*/ f291 f108 1"/>
                <a:gd name="f360" fmla="*/ f292 f109 1"/>
                <a:gd name="f361" fmla="*/ f293 f108 1"/>
                <a:gd name="f362" fmla="*/ f294 f109 1"/>
                <a:gd name="f363" fmla="*/ f295 f108 1"/>
                <a:gd name="f364" fmla="*/ f296 f109 1"/>
                <a:gd name="f365" fmla="*/ f297 f108 1"/>
                <a:gd name="f366" fmla="*/ f298 f109 1"/>
                <a:gd name="f367" fmla="*/ f299 f108 1"/>
                <a:gd name="f368" fmla="*/ f300 f108 1"/>
                <a:gd name="f369" fmla="*/ f301 f109 1"/>
                <a:gd name="f370" fmla="*/ f302 f109 1"/>
                <a:gd name="f371" fmla="*/ f303 f109 1"/>
                <a:gd name="f372" fmla="*/ f304 f108 1"/>
                <a:gd name="f373" fmla="*/ f305 f109 1"/>
                <a:gd name="f374" fmla="*/ f306 f108 1"/>
                <a:gd name="f375" fmla="*/ f307 f109 1"/>
                <a:gd name="f376" fmla="*/ f308 f108 1"/>
                <a:gd name="f377" fmla="*/ f309 f109 1"/>
                <a:gd name="f378" fmla="*/ f310 f108 1"/>
                <a:gd name="f379" fmla="*/ f311 f109 1"/>
                <a:gd name="f380" fmla="*/ f312 f108 1"/>
                <a:gd name="f381" fmla="*/ f313 f109 1"/>
                <a:gd name="f382" fmla="*/ f314 f108 1"/>
                <a:gd name="f383" fmla="*/ f315 f1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83">
                  <a:pos x="f320" y="f321"/>
                </a:cxn>
                <a:cxn ang="f183">
                  <a:pos x="f322" y="f323"/>
                </a:cxn>
                <a:cxn ang="f183">
                  <a:pos x="f324" y="f325"/>
                </a:cxn>
                <a:cxn ang="f183">
                  <a:pos x="f326" y="f327"/>
                </a:cxn>
                <a:cxn ang="f183">
                  <a:pos x="f328" y="f329"/>
                </a:cxn>
                <a:cxn ang="f183">
                  <a:pos x="f324" y="f330"/>
                </a:cxn>
                <a:cxn ang="f183">
                  <a:pos x="f324" y="f331"/>
                </a:cxn>
                <a:cxn ang="f183">
                  <a:pos x="f324" y="f332"/>
                </a:cxn>
                <a:cxn ang="f183">
                  <a:pos x="f326" y="f333"/>
                </a:cxn>
                <a:cxn ang="f183">
                  <a:pos x="f334" y="f335"/>
                </a:cxn>
                <a:cxn ang="f183">
                  <a:pos x="f336" y="f337"/>
                </a:cxn>
                <a:cxn ang="f183">
                  <a:pos x="f338" y="f339"/>
                </a:cxn>
                <a:cxn ang="f183">
                  <a:pos x="f338" y="f333"/>
                </a:cxn>
                <a:cxn ang="f183">
                  <a:pos x="f340" y="f341"/>
                </a:cxn>
                <a:cxn ang="f183">
                  <a:pos x="f334" y="f342"/>
                </a:cxn>
                <a:cxn ang="f183">
                  <a:pos x="f343" y="f344"/>
                </a:cxn>
                <a:cxn ang="f183">
                  <a:pos x="f345" y="f346"/>
                </a:cxn>
                <a:cxn ang="f183">
                  <a:pos x="f347" y="f348"/>
                </a:cxn>
                <a:cxn ang="f183">
                  <a:pos x="f349" y="f350"/>
                </a:cxn>
                <a:cxn ang="f183">
                  <a:pos x="f351" y="f352"/>
                </a:cxn>
                <a:cxn ang="f183">
                  <a:pos x="f351" y="f353"/>
                </a:cxn>
                <a:cxn ang="f183">
                  <a:pos x="f354" y="f355"/>
                </a:cxn>
                <a:cxn ang="f183">
                  <a:pos x="f356" y="f357"/>
                </a:cxn>
                <a:cxn ang="f183">
                  <a:pos x="f354" y="f358"/>
                </a:cxn>
                <a:cxn ang="f183">
                  <a:pos x="f359" y="f360"/>
                </a:cxn>
                <a:cxn ang="f183">
                  <a:pos x="f361" y="f362"/>
                </a:cxn>
                <a:cxn ang="f183">
                  <a:pos x="f363" y="f364"/>
                </a:cxn>
                <a:cxn ang="f183">
                  <a:pos x="f365" y="f366"/>
                </a:cxn>
                <a:cxn ang="f183">
                  <a:pos x="f367" y="f352"/>
                </a:cxn>
                <a:cxn ang="f183">
                  <a:pos x="f368" y="f369"/>
                </a:cxn>
                <a:cxn ang="f183">
                  <a:pos x="f338" y="f370"/>
                </a:cxn>
                <a:cxn ang="f183">
                  <a:pos x="f338" y="f370"/>
                </a:cxn>
                <a:cxn ang="f183">
                  <a:pos x="f338" y="f371"/>
                </a:cxn>
                <a:cxn ang="f183">
                  <a:pos x="f372" y="f373"/>
                </a:cxn>
                <a:cxn ang="f183">
                  <a:pos x="f374" y="f375"/>
                </a:cxn>
                <a:cxn ang="f183">
                  <a:pos x="f376" y="f377"/>
                </a:cxn>
                <a:cxn ang="f183">
                  <a:pos x="f378" y="f379"/>
                </a:cxn>
                <a:cxn ang="f183">
                  <a:pos x="f380" y="f381"/>
                </a:cxn>
                <a:cxn ang="f183">
                  <a:pos x="f382" y="f383"/>
                </a:cxn>
                <a:cxn ang="f183">
                  <a:pos x="f320" y="f321"/>
                </a:cxn>
              </a:cxnLst>
              <a:rect l="f316" t="f319" r="f317" b="f318"/>
              <a:pathLst>
                <a:path w="85" h="14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7"/>
                    <a:pt x="f25" y="f23"/>
                  </a:cubicBezTo>
                  <a:cubicBezTo>
                    <a:pt x="f26" y="f23"/>
                    <a:pt x="f26" y="f27"/>
                    <a:pt x="f28" y="f29"/>
                  </a:cubicBezTo>
                  <a:cubicBezTo>
                    <a:pt x="f25" y="f30"/>
                    <a:pt x="f22" y="f15"/>
                    <a:pt x="f20" y="f13"/>
                  </a:cubicBezTo>
                  <a:cubicBezTo>
                    <a:pt x="f18" y="f11"/>
                    <a:pt x="f31" y="f32"/>
                    <a:pt x="f20" y="f33"/>
                  </a:cubicBezTo>
                  <a:cubicBezTo>
                    <a:pt x="f22" y="f34"/>
                    <a:pt x="f22" y="f35"/>
                    <a:pt x="f20" y="f36"/>
                  </a:cubicBezTo>
                  <a:cubicBezTo>
                    <a:pt x="f37" y="f38"/>
                    <a:pt x="f24" y="f39"/>
                    <a:pt x="f25" y="f40"/>
                  </a:cubicBezTo>
                  <a:cubicBezTo>
                    <a:pt x="f25" y="f40"/>
                    <a:pt x="f41" y="f42"/>
                    <a:pt x="f43" y="f44"/>
                  </a:cubicBezTo>
                  <a:cubicBezTo>
                    <a:pt x="f45" y="f46"/>
                    <a:pt x="f47" y="f44"/>
                    <a:pt x="f48" y="f42"/>
                  </a:cubicBezTo>
                  <a:cubicBezTo>
                    <a:pt x="f48" y="f49"/>
                    <a:pt x="f50" y="f42"/>
                    <a:pt x="f51" y="f52"/>
                  </a:cubicBezTo>
                  <a:cubicBezTo>
                    <a:pt x="f53" y="f54"/>
                    <a:pt x="f53" y="f54"/>
                    <a:pt x="f51" y="f40"/>
                  </a:cubicBezTo>
                  <a:cubicBezTo>
                    <a:pt x="f55" y="f56"/>
                    <a:pt x="f57" y="f58"/>
                    <a:pt x="f57" y="f59"/>
                  </a:cubicBezTo>
                  <a:cubicBezTo>
                    <a:pt x="f57" y="f60"/>
                    <a:pt x="f61" y="f60"/>
                    <a:pt x="f43" y="f62"/>
                  </a:cubicBezTo>
                  <a:cubicBezTo>
                    <a:pt x="f63" y="f62"/>
                    <a:pt x="f41" y="f64"/>
                    <a:pt x="f41" y="f65"/>
                  </a:cubicBezTo>
                  <a:cubicBezTo>
                    <a:pt x="f41" y="f66"/>
                    <a:pt x="f67" y="f68"/>
                    <a:pt x="f45" y="f66"/>
                  </a:cubicBezTo>
                  <a:cubicBezTo>
                    <a:pt x="f55" y="f65"/>
                    <a:pt x="f53" y="f69"/>
                    <a:pt x="f70" y="f8"/>
                  </a:cubicBezTo>
                  <a:cubicBezTo>
                    <a:pt x="f71" y="f8"/>
                    <a:pt x="f71" y="f10"/>
                    <a:pt x="f72" y="f10"/>
                  </a:cubicBezTo>
                  <a:cubicBezTo>
                    <a:pt x="f73" y="f10"/>
                    <a:pt x="f74" y="f16"/>
                    <a:pt x="f75" y="f24"/>
                  </a:cubicBezTo>
                  <a:cubicBezTo>
                    <a:pt x="f75" y="f24"/>
                    <a:pt x="f75" y="f25"/>
                    <a:pt x="f75" y="f25"/>
                  </a:cubicBezTo>
                  <a:cubicBezTo>
                    <a:pt x="f76" y="f26"/>
                    <a:pt x="f76" y="f77"/>
                    <a:pt x="f78" y="f55"/>
                  </a:cubicBezTo>
                  <a:cubicBezTo>
                    <a:pt x="f5" y="f79"/>
                    <a:pt x="f5" y="f80"/>
                    <a:pt x="f81" y="f82"/>
                  </a:cubicBezTo>
                  <a:cubicBezTo>
                    <a:pt x="f78" y="f83"/>
                    <a:pt x="f78" y="f84"/>
                    <a:pt x="f78" y="f76"/>
                  </a:cubicBezTo>
                  <a:cubicBezTo>
                    <a:pt x="f78" y="f81"/>
                    <a:pt x="f85" y="f5"/>
                    <a:pt x="f84" y="f5"/>
                  </a:cubicBezTo>
                  <a:cubicBezTo>
                    <a:pt x="f86" y="f81"/>
                    <a:pt x="f75" y="f76"/>
                    <a:pt x="f87" y="f86"/>
                  </a:cubicBezTo>
                  <a:cubicBezTo>
                    <a:pt x="f82" y="f88"/>
                    <a:pt x="f75" y="f72"/>
                    <a:pt x="f89" y="f90"/>
                  </a:cubicBezTo>
                  <a:cubicBezTo>
                    <a:pt x="f74" y="f47"/>
                    <a:pt x="f88" y="f45"/>
                    <a:pt x="f91" y="f92"/>
                  </a:cubicBezTo>
                  <a:cubicBezTo>
                    <a:pt x="f93" y="f26"/>
                    <a:pt x="f93" y="f24"/>
                    <a:pt x="f94" y="f24"/>
                  </a:cubicBezTo>
                  <a:cubicBezTo>
                    <a:pt x="f71" y="f22"/>
                    <a:pt x="f70" y="f22"/>
                    <a:pt x="f95" y="f20"/>
                  </a:cubicBezTo>
                  <a:cubicBezTo>
                    <a:pt x="f90" y="f37"/>
                    <a:pt x="f53" y="f96"/>
                    <a:pt x="f51" y="f12"/>
                  </a:cubicBezTo>
                  <a:cubicBezTo>
                    <a:pt x="f53" y="f12"/>
                    <a:pt x="f50" y="f12"/>
                    <a:pt x="f51" y="f12"/>
                  </a:cubicBezTo>
                  <a:cubicBezTo>
                    <a:pt x="f51" y="f12"/>
                    <a:pt x="f51" y="f12"/>
                    <a:pt x="f51" y="f14"/>
                  </a:cubicBezTo>
                  <a:cubicBezTo>
                    <a:pt x="f97" y="f18"/>
                    <a:pt x="f47" y="f16"/>
                    <a:pt x="f98" y="f96"/>
                  </a:cubicBezTo>
                  <a:cubicBezTo>
                    <a:pt x="f98" y="f96"/>
                    <a:pt x="f77" y="f16"/>
                    <a:pt x="f77" y="f16"/>
                  </a:cubicBezTo>
                  <a:cubicBezTo>
                    <a:pt x="f61" y="f14"/>
                    <a:pt x="f45" y="f99"/>
                    <a:pt x="f67" y="f99"/>
                  </a:cubicBezTo>
                  <a:cubicBezTo>
                    <a:pt x="f28" y="f10"/>
                    <a:pt x="f20" y="f100"/>
                    <a:pt x="f16" y="f101"/>
                  </a:cubicBezTo>
                  <a:cubicBezTo>
                    <a:pt x="f99" y="f64"/>
                    <a:pt x="f102" y="f59"/>
                    <a:pt x="f102" y="f103"/>
                  </a:cubicBezTo>
                  <a:cubicBezTo>
                    <a:pt x="f10" y="f42"/>
                    <a:pt x="f100" y="f46"/>
                    <a:pt x="f68" y="f104"/>
                  </a:cubicBezTo>
                  <a:cubicBezTo>
                    <a:pt x="f6" y="f105"/>
                    <a:pt x="f66" y="f106"/>
                    <a:pt x="f8" y="f9"/>
                  </a:cubicBezTo>
                  <a:close/>
                </a:path>
              </a:pathLst>
            </a:custGeom>
            <a:solidFill>
              <a:srgbClr val="977AB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5" name="Freeform 999">
              <a:extLst>
                <a:ext uri="{FF2B5EF4-FFF2-40B4-BE49-F238E27FC236}">
                  <a16:creationId xmlns:a16="http://schemas.microsoft.com/office/drawing/2014/main" id="{C9A89C4D-924F-2A38-FC1C-CBC0D0BEEF5C}"/>
                </a:ext>
              </a:extLst>
            </p:cNvPr>
            <p:cNvSpPr/>
            <p:nvPr/>
          </p:nvSpPr>
          <p:spPr>
            <a:xfrm>
              <a:off x="8301042" y="3767135"/>
              <a:ext cx="111127" cy="3667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155"/>
                <a:gd name="f8" fmla="val 33"/>
                <a:gd name="f9" fmla="val 14"/>
                <a:gd name="f10" fmla="val 38"/>
                <a:gd name="f11" fmla="val 41"/>
                <a:gd name="f12" fmla="val 11"/>
                <a:gd name="f13" fmla="val 42"/>
                <a:gd name="f14" fmla="val 6"/>
                <a:gd name="f15" fmla="val 4"/>
                <a:gd name="f16" fmla="val 44"/>
                <a:gd name="f17" fmla="val 2"/>
                <a:gd name="f18" fmla="val 45"/>
                <a:gd name="f19" fmla="val 46"/>
                <a:gd name="f20" fmla="val 16"/>
                <a:gd name="f21" fmla="val 21"/>
                <a:gd name="f22" fmla="val 28"/>
                <a:gd name="f23" fmla="val 40"/>
                <a:gd name="f24" fmla="val 36"/>
                <a:gd name="f25" fmla="val 39"/>
                <a:gd name="f26" fmla="val 34"/>
                <a:gd name="f27" fmla="val 53"/>
                <a:gd name="f28" fmla="val 32"/>
                <a:gd name="f29" fmla="val 57"/>
                <a:gd name="f30" fmla="val 61"/>
                <a:gd name="f31" fmla="val 30"/>
                <a:gd name="f32" fmla="val 66"/>
                <a:gd name="f33" fmla="val 31"/>
                <a:gd name="f34" fmla="val 70"/>
                <a:gd name="f35" fmla="val 76"/>
                <a:gd name="f36" fmla="val 80"/>
                <a:gd name="f37" fmla="val 27"/>
                <a:gd name="f38" fmla="val 90"/>
                <a:gd name="f39" fmla="val 22"/>
                <a:gd name="f40" fmla="val 99"/>
                <a:gd name="f41" fmla="val 23"/>
                <a:gd name="f42" fmla="val 109"/>
                <a:gd name="f43" fmla="val 113"/>
                <a:gd name="f44" fmla="val 117"/>
                <a:gd name="f45" fmla="val 19"/>
                <a:gd name="f46" fmla="val 121"/>
                <a:gd name="f47" fmla="val 18"/>
                <a:gd name="f48" fmla="val 125"/>
                <a:gd name="f49" fmla="val 15"/>
                <a:gd name="f50" fmla="val 128"/>
                <a:gd name="f51" fmla="val 131"/>
                <a:gd name="f52" fmla="val 135"/>
                <a:gd name="f53" fmla="val 137"/>
                <a:gd name="f54" fmla="val 10"/>
                <a:gd name="f55" fmla="val 142"/>
                <a:gd name="f56" fmla="val 12"/>
                <a:gd name="f57" fmla="val 145"/>
                <a:gd name="f58" fmla="val 147"/>
                <a:gd name="f59" fmla="val 150"/>
                <a:gd name="f60" fmla="val 153"/>
                <a:gd name="f61" fmla="val 154"/>
                <a:gd name="f62" fmla="val 5"/>
                <a:gd name="f63" fmla="val 3"/>
                <a:gd name="f64" fmla="val 149"/>
                <a:gd name="f65" fmla="val 146"/>
                <a:gd name="f66" fmla="val 132"/>
                <a:gd name="f67" fmla="val 8"/>
                <a:gd name="f68" fmla="val 119"/>
                <a:gd name="f69" fmla="val 104"/>
                <a:gd name="f70" fmla="val 100"/>
                <a:gd name="f71" fmla="val 9"/>
                <a:gd name="f72" fmla="val 97"/>
                <a:gd name="f73" fmla="val 94"/>
                <a:gd name="f74" fmla="val 84"/>
                <a:gd name="f75" fmla="val 74"/>
                <a:gd name="f76" fmla="val 65"/>
                <a:gd name="f77" fmla="val 24"/>
                <a:gd name="f78" fmla="val 55"/>
                <a:gd name="f79" fmla="val 26"/>
                <a:gd name="f80" fmla="+- 0 0 -90"/>
                <a:gd name="f81" fmla="*/ f3 1 47"/>
                <a:gd name="f82" fmla="*/ f4 1 155"/>
                <a:gd name="f83" fmla="val f5"/>
                <a:gd name="f84" fmla="val f6"/>
                <a:gd name="f85" fmla="val f7"/>
                <a:gd name="f86" fmla="*/ f80 f0 1"/>
                <a:gd name="f87" fmla="+- f85 0 f83"/>
                <a:gd name="f88" fmla="+- f84 0 f83"/>
                <a:gd name="f89" fmla="*/ f86 1 f2"/>
                <a:gd name="f90" fmla="*/ f88 1 47"/>
                <a:gd name="f91" fmla="*/ f87 1 155"/>
                <a:gd name="f92" fmla="*/ 33 f88 1"/>
                <a:gd name="f93" fmla="*/ 14 f87 1"/>
                <a:gd name="f94" fmla="*/ 42 f88 1"/>
                <a:gd name="f95" fmla="*/ 6 f87 1"/>
                <a:gd name="f96" fmla="*/ 45 f88 1"/>
                <a:gd name="f97" fmla="*/ 0 f87 1"/>
                <a:gd name="f98" fmla="*/ 44 f88 1"/>
                <a:gd name="f99" fmla="*/ 16 f87 1"/>
                <a:gd name="f100" fmla="*/ 40 f88 1"/>
                <a:gd name="f101" fmla="*/ 33 f87 1"/>
                <a:gd name="f102" fmla="*/ 53 f87 1"/>
                <a:gd name="f103" fmla="*/ 30 f88 1"/>
                <a:gd name="f104" fmla="*/ 66 f87 1"/>
                <a:gd name="f105" fmla="*/ 28 f88 1"/>
                <a:gd name="f106" fmla="*/ 80 f87 1"/>
                <a:gd name="f107" fmla="*/ 23 f88 1"/>
                <a:gd name="f108" fmla="*/ 109 f87 1"/>
                <a:gd name="f109" fmla="*/ 19 f88 1"/>
                <a:gd name="f110" fmla="*/ 121 f87 1"/>
                <a:gd name="f111" fmla="*/ 11 f88 1"/>
                <a:gd name="f112" fmla="*/ 131 f87 1"/>
                <a:gd name="f113" fmla="*/ 10 f88 1"/>
                <a:gd name="f114" fmla="*/ 142 f87 1"/>
                <a:gd name="f115" fmla="*/ 16 f88 1"/>
                <a:gd name="f116" fmla="*/ 150 f87 1"/>
                <a:gd name="f117" fmla="*/ 155 f87 1"/>
                <a:gd name="f118" fmla="*/ 0 f88 1"/>
                <a:gd name="f119" fmla="*/ 146 f87 1"/>
                <a:gd name="f120" fmla="*/ 8 f88 1"/>
                <a:gd name="f121" fmla="*/ 104 f87 1"/>
                <a:gd name="f122" fmla="*/ 94 f87 1"/>
                <a:gd name="f123" fmla="*/ 65 f87 1"/>
                <a:gd name="f124" fmla="+- f89 0 f1"/>
                <a:gd name="f125" fmla="*/ f92 1 47"/>
                <a:gd name="f126" fmla="*/ f93 1 155"/>
                <a:gd name="f127" fmla="*/ f94 1 47"/>
                <a:gd name="f128" fmla="*/ f95 1 155"/>
                <a:gd name="f129" fmla="*/ f96 1 47"/>
                <a:gd name="f130" fmla="*/ f97 1 155"/>
                <a:gd name="f131" fmla="*/ f98 1 47"/>
                <a:gd name="f132" fmla="*/ f99 1 155"/>
                <a:gd name="f133" fmla="*/ f100 1 47"/>
                <a:gd name="f134" fmla="*/ f101 1 155"/>
                <a:gd name="f135" fmla="*/ f102 1 155"/>
                <a:gd name="f136" fmla="*/ f103 1 47"/>
                <a:gd name="f137" fmla="*/ f104 1 155"/>
                <a:gd name="f138" fmla="*/ f105 1 47"/>
                <a:gd name="f139" fmla="*/ f106 1 155"/>
                <a:gd name="f140" fmla="*/ f107 1 47"/>
                <a:gd name="f141" fmla="*/ f108 1 155"/>
                <a:gd name="f142" fmla="*/ f109 1 47"/>
                <a:gd name="f143" fmla="*/ f110 1 155"/>
                <a:gd name="f144" fmla="*/ f111 1 47"/>
                <a:gd name="f145" fmla="*/ f112 1 155"/>
                <a:gd name="f146" fmla="*/ f113 1 47"/>
                <a:gd name="f147" fmla="*/ f114 1 155"/>
                <a:gd name="f148" fmla="*/ f115 1 47"/>
                <a:gd name="f149" fmla="*/ f116 1 155"/>
                <a:gd name="f150" fmla="*/ f117 1 155"/>
                <a:gd name="f151" fmla="*/ f118 1 47"/>
                <a:gd name="f152" fmla="*/ f119 1 155"/>
                <a:gd name="f153" fmla="*/ f120 1 47"/>
                <a:gd name="f154" fmla="*/ f121 1 155"/>
                <a:gd name="f155" fmla="*/ f122 1 155"/>
                <a:gd name="f156" fmla="*/ f123 1 155"/>
                <a:gd name="f157" fmla="*/ 0 1 f90"/>
                <a:gd name="f158" fmla="*/ f84 1 f90"/>
                <a:gd name="f159" fmla="*/ 0 1 f91"/>
                <a:gd name="f160" fmla="*/ f85 1 f91"/>
                <a:gd name="f161" fmla="*/ f125 1 f90"/>
                <a:gd name="f162" fmla="*/ f126 1 f91"/>
                <a:gd name="f163" fmla="*/ f127 1 f90"/>
                <a:gd name="f164" fmla="*/ f128 1 f91"/>
                <a:gd name="f165" fmla="*/ f129 1 f90"/>
                <a:gd name="f166" fmla="*/ f130 1 f91"/>
                <a:gd name="f167" fmla="*/ f131 1 f90"/>
                <a:gd name="f168" fmla="*/ f132 1 f91"/>
                <a:gd name="f169" fmla="*/ f133 1 f90"/>
                <a:gd name="f170" fmla="*/ f134 1 f91"/>
                <a:gd name="f171" fmla="*/ f135 1 f91"/>
                <a:gd name="f172" fmla="*/ f136 1 f90"/>
                <a:gd name="f173" fmla="*/ f137 1 f91"/>
                <a:gd name="f174" fmla="*/ f138 1 f90"/>
                <a:gd name="f175" fmla="*/ f139 1 f91"/>
                <a:gd name="f176" fmla="*/ f140 1 f90"/>
                <a:gd name="f177" fmla="*/ f141 1 f91"/>
                <a:gd name="f178" fmla="*/ f142 1 f90"/>
                <a:gd name="f179" fmla="*/ f143 1 f91"/>
                <a:gd name="f180" fmla="*/ f144 1 f90"/>
                <a:gd name="f181" fmla="*/ f145 1 f91"/>
                <a:gd name="f182" fmla="*/ f146 1 f90"/>
                <a:gd name="f183" fmla="*/ f147 1 f91"/>
                <a:gd name="f184" fmla="*/ f148 1 f90"/>
                <a:gd name="f185" fmla="*/ f149 1 f91"/>
                <a:gd name="f186" fmla="*/ f150 1 f91"/>
                <a:gd name="f187" fmla="*/ f151 1 f90"/>
                <a:gd name="f188" fmla="*/ f152 1 f91"/>
                <a:gd name="f189" fmla="*/ f153 1 f90"/>
                <a:gd name="f190" fmla="*/ f154 1 f91"/>
                <a:gd name="f191" fmla="*/ f155 1 f91"/>
                <a:gd name="f192" fmla="*/ f156 1 f91"/>
                <a:gd name="f193" fmla="*/ f157 f81 1"/>
                <a:gd name="f194" fmla="*/ f158 f81 1"/>
                <a:gd name="f195" fmla="*/ f160 f82 1"/>
                <a:gd name="f196" fmla="*/ f159 f82 1"/>
                <a:gd name="f197" fmla="*/ f161 f81 1"/>
                <a:gd name="f198" fmla="*/ f162 f82 1"/>
                <a:gd name="f199" fmla="*/ f163 f81 1"/>
                <a:gd name="f200" fmla="*/ f164 f82 1"/>
                <a:gd name="f201" fmla="*/ f165 f81 1"/>
                <a:gd name="f202" fmla="*/ f166 f82 1"/>
                <a:gd name="f203" fmla="*/ f167 f81 1"/>
                <a:gd name="f204" fmla="*/ f168 f82 1"/>
                <a:gd name="f205" fmla="*/ f169 f81 1"/>
                <a:gd name="f206" fmla="*/ f170 f82 1"/>
                <a:gd name="f207" fmla="*/ f171 f82 1"/>
                <a:gd name="f208" fmla="*/ f172 f81 1"/>
                <a:gd name="f209" fmla="*/ f173 f82 1"/>
                <a:gd name="f210" fmla="*/ f174 f81 1"/>
                <a:gd name="f211" fmla="*/ f175 f82 1"/>
                <a:gd name="f212" fmla="*/ f176 f81 1"/>
                <a:gd name="f213" fmla="*/ f177 f82 1"/>
                <a:gd name="f214" fmla="*/ f178 f81 1"/>
                <a:gd name="f215" fmla="*/ f179 f82 1"/>
                <a:gd name="f216" fmla="*/ f180 f81 1"/>
                <a:gd name="f217" fmla="*/ f181 f82 1"/>
                <a:gd name="f218" fmla="*/ f182 f81 1"/>
                <a:gd name="f219" fmla="*/ f183 f82 1"/>
                <a:gd name="f220" fmla="*/ f184 f81 1"/>
                <a:gd name="f221" fmla="*/ f185 f82 1"/>
                <a:gd name="f222" fmla="*/ f186 f82 1"/>
                <a:gd name="f223" fmla="*/ f187 f81 1"/>
                <a:gd name="f224" fmla="*/ f188 f82 1"/>
                <a:gd name="f225" fmla="*/ f189 f81 1"/>
                <a:gd name="f226" fmla="*/ f190 f82 1"/>
                <a:gd name="f227" fmla="*/ f191 f82 1"/>
                <a:gd name="f228" fmla="*/ f1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4">
                  <a:pos x="f197" y="f198"/>
                </a:cxn>
                <a:cxn ang="f124">
                  <a:pos x="f199" y="f200"/>
                </a:cxn>
                <a:cxn ang="f124">
                  <a:pos x="f201" y="f202"/>
                </a:cxn>
                <a:cxn ang="f124">
                  <a:pos x="f203" y="f204"/>
                </a:cxn>
                <a:cxn ang="f124">
                  <a:pos x="f205" y="f206"/>
                </a:cxn>
                <a:cxn ang="f124">
                  <a:pos x="f197" y="f207"/>
                </a:cxn>
                <a:cxn ang="f124">
                  <a:pos x="f208" y="f209"/>
                </a:cxn>
                <a:cxn ang="f124">
                  <a:pos x="f210" y="f211"/>
                </a:cxn>
                <a:cxn ang="f124">
                  <a:pos x="f212" y="f213"/>
                </a:cxn>
                <a:cxn ang="f124">
                  <a:pos x="f214" y="f215"/>
                </a:cxn>
                <a:cxn ang="f124">
                  <a:pos x="f216" y="f217"/>
                </a:cxn>
                <a:cxn ang="f124">
                  <a:pos x="f218" y="f219"/>
                </a:cxn>
                <a:cxn ang="f124">
                  <a:pos x="f220" y="f221"/>
                </a:cxn>
                <a:cxn ang="f124">
                  <a:pos x="f216" y="f222"/>
                </a:cxn>
                <a:cxn ang="f124">
                  <a:pos x="f216" y="f222"/>
                </a:cxn>
                <a:cxn ang="f124">
                  <a:pos x="f223" y="f224"/>
                </a:cxn>
                <a:cxn ang="f124">
                  <a:pos x="f225" y="f226"/>
                </a:cxn>
                <a:cxn ang="f124">
                  <a:pos x="f216" y="f227"/>
                </a:cxn>
                <a:cxn ang="f124">
                  <a:pos x="f214" y="f228"/>
                </a:cxn>
                <a:cxn ang="f124">
                  <a:pos x="f210" y="f206"/>
                </a:cxn>
                <a:cxn ang="f124">
                  <a:pos x="f197" y="f198"/>
                </a:cxn>
              </a:cxnLst>
              <a:rect l="f193" t="f196" r="f194" b="f195"/>
              <a:pathLst>
                <a:path w="47" h="155">
                  <a:moveTo>
                    <a:pt x="f8" y="f9"/>
                  </a:moveTo>
                  <a:cubicBezTo>
                    <a:pt x="f10" y="f9"/>
                    <a:pt x="f11" y="f12"/>
                    <a:pt x="f13" y="f14"/>
                  </a:cubicBezTo>
                  <a:cubicBezTo>
                    <a:pt x="f13" y="f15"/>
                    <a:pt x="f16" y="f17"/>
                    <a:pt x="f18" y="f5"/>
                  </a:cubicBezTo>
                  <a:cubicBezTo>
                    <a:pt x="f19" y="f14"/>
                    <a:pt x="f6" y="f12"/>
                    <a:pt x="f16" y="f20"/>
                  </a:cubicBezTo>
                  <a:cubicBezTo>
                    <a:pt x="f13" y="f21"/>
                    <a:pt x="f16" y="f22"/>
                    <a:pt x="f23" y="f8"/>
                  </a:cubicBezTo>
                  <a:cubicBezTo>
                    <a:pt x="f24" y="f25"/>
                    <a:pt x="f26" y="f19"/>
                    <a:pt x="f8" y="f27"/>
                  </a:cubicBezTo>
                  <a:cubicBezTo>
                    <a:pt x="f28" y="f29"/>
                    <a:pt x="f22" y="f30"/>
                    <a:pt x="f31" y="f32"/>
                  </a:cubicBezTo>
                  <a:cubicBezTo>
                    <a:pt x="f33" y="f34"/>
                    <a:pt x="f22" y="f35"/>
                    <a:pt x="f22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21" y="f44"/>
                    <a:pt x="f45" y="f46"/>
                  </a:cubicBezTo>
                  <a:cubicBezTo>
                    <a:pt x="f47" y="f48"/>
                    <a:pt x="f49" y="f50"/>
                    <a:pt x="f12" y="f51"/>
                  </a:cubicBezTo>
                  <a:cubicBezTo>
                    <a:pt x="f14" y="f52"/>
                    <a:pt x="f14" y="f53"/>
                    <a:pt x="f54" y="f55"/>
                  </a:cubicBezTo>
                  <a:cubicBezTo>
                    <a:pt x="f56" y="f57"/>
                    <a:pt x="f49" y="f58"/>
                    <a:pt x="f20" y="f59"/>
                  </a:cubicBezTo>
                  <a:cubicBezTo>
                    <a:pt x="f49" y="f60"/>
                    <a:pt x="f9" y="f61"/>
                    <a:pt x="f12" y="f7"/>
                  </a:cubicBezTo>
                  <a:cubicBezTo>
                    <a:pt x="f12" y="f7"/>
                    <a:pt x="f12" y="f7"/>
                    <a:pt x="f12" y="f7"/>
                  </a:cubicBezTo>
                  <a:cubicBezTo>
                    <a:pt x="f62" y="f61"/>
                    <a:pt x="f63" y="f64"/>
                    <a:pt x="f5" y="f65"/>
                  </a:cubicBezTo>
                  <a:cubicBezTo>
                    <a:pt x="f17" y="f66"/>
                    <a:pt x="f67" y="f68"/>
                    <a:pt x="f67" y="f69"/>
                  </a:cubicBezTo>
                  <a:cubicBezTo>
                    <a:pt x="f67" y="f70"/>
                    <a:pt x="f71" y="f72"/>
                    <a:pt x="f12" y="f73"/>
                  </a:cubicBezTo>
                  <a:cubicBezTo>
                    <a:pt x="f9" y="f74"/>
                    <a:pt x="f9" y="f75"/>
                    <a:pt x="f45" y="f76"/>
                  </a:cubicBezTo>
                  <a:cubicBezTo>
                    <a:pt x="f77" y="f78"/>
                    <a:pt x="f79" y="f16"/>
                    <a:pt x="f22" y="f8"/>
                  </a:cubicBezTo>
                  <a:cubicBezTo>
                    <a:pt x="f22" y="f79"/>
                    <a:pt x="f8" y="f21"/>
                    <a:pt x="f8" y="f9"/>
                  </a:cubicBezTo>
                  <a:close/>
                </a:path>
              </a:pathLst>
            </a:custGeom>
            <a:solidFill>
              <a:srgbClr val="3F3B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6" name="Freeform 1000">
              <a:extLst>
                <a:ext uri="{FF2B5EF4-FFF2-40B4-BE49-F238E27FC236}">
                  <a16:creationId xmlns:a16="http://schemas.microsoft.com/office/drawing/2014/main" id="{196A71A4-C09E-ED57-E48C-3AAE74A00141}"/>
                </a:ext>
              </a:extLst>
            </p:cNvPr>
            <p:cNvSpPr/>
            <p:nvPr/>
          </p:nvSpPr>
          <p:spPr>
            <a:xfrm>
              <a:off x="8712202" y="4410078"/>
              <a:ext cx="252410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6"/>
                <a:gd name="f7" fmla="val 52"/>
                <a:gd name="f8" fmla="val 26"/>
                <a:gd name="f9" fmla="val 14"/>
                <a:gd name="f10" fmla="val 10"/>
                <a:gd name="f11" fmla="val 30"/>
                <a:gd name="f12" fmla="val 32"/>
                <a:gd name="f13" fmla="val 9"/>
                <a:gd name="f14" fmla="val 35"/>
                <a:gd name="f15" fmla="val 5"/>
                <a:gd name="f16" fmla="val 39"/>
                <a:gd name="f17" fmla="val 7"/>
                <a:gd name="f18" fmla="val 43"/>
                <a:gd name="f19" fmla="val 6"/>
                <a:gd name="f20" fmla="val 51"/>
                <a:gd name="f21" fmla="val 3"/>
                <a:gd name="f22" fmla="val 59"/>
                <a:gd name="f23" fmla="val 69"/>
                <a:gd name="f24" fmla="val 1"/>
                <a:gd name="f25" fmla="val 78"/>
                <a:gd name="f26" fmla="val 86"/>
                <a:gd name="f27" fmla="val 94"/>
                <a:gd name="f28" fmla="val 8"/>
                <a:gd name="f29" fmla="val 100"/>
                <a:gd name="f30" fmla="val 20"/>
                <a:gd name="f31" fmla="val 105"/>
                <a:gd name="f32" fmla="val 34"/>
                <a:gd name="f33" fmla="val 96"/>
                <a:gd name="f34" fmla="val 38"/>
                <a:gd name="f35" fmla="val 93"/>
                <a:gd name="f36" fmla="val 37"/>
                <a:gd name="f37" fmla="val 92"/>
                <a:gd name="f38" fmla="val 91"/>
                <a:gd name="f39" fmla="val 45"/>
                <a:gd name="f40" fmla="val 85"/>
                <a:gd name="f41" fmla="val 40"/>
                <a:gd name="f42" fmla="val 84"/>
                <a:gd name="f43" fmla="val 44"/>
                <a:gd name="f44" fmla="val 81"/>
                <a:gd name="f45" fmla="val 41"/>
                <a:gd name="f46" fmla="val 82"/>
                <a:gd name="f47" fmla="val 33"/>
                <a:gd name="f48" fmla="val 88"/>
                <a:gd name="f49" fmla="val 31"/>
                <a:gd name="f50" fmla="val 89"/>
                <a:gd name="f51" fmla="val 29"/>
                <a:gd name="f52" fmla="val 27"/>
                <a:gd name="f53" fmla="val 24"/>
                <a:gd name="f54" fmla="val 21"/>
                <a:gd name="f55" fmla="val 90"/>
                <a:gd name="f56" fmla="val 22"/>
                <a:gd name="f57" fmla="val 74"/>
                <a:gd name="f58" fmla="val 13"/>
                <a:gd name="f59" fmla="val 63"/>
                <a:gd name="f60" fmla="val 18"/>
                <a:gd name="f61" fmla="val 49"/>
                <a:gd name="f62" fmla="val 17"/>
                <a:gd name="f63" fmla="val 46"/>
                <a:gd name="f64" fmla="val 23"/>
                <a:gd name="f65" fmla="val 16"/>
                <a:gd name="f66" fmla="val 48"/>
                <a:gd name="f67" fmla="val 2"/>
                <a:gd name="f68" fmla="val 28"/>
                <a:gd name="f69" fmla="+- 0 0 -90"/>
                <a:gd name="f70" fmla="*/ f3 1 106"/>
                <a:gd name="f71" fmla="*/ f4 1 52"/>
                <a:gd name="f72" fmla="val f5"/>
                <a:gd name="f73" fmla="val f6"/>
                <a:gd name="f74" fmla="val f7"/>
                <a:gd name="f75" fmla="*/ f69 f0 1"/>
                <a:gd name="f76" fmla="+- f74 0 f72"/>
                <a:gd name="f77" fmla="+- f73 0 f72"/>
                <a:gd name="f78" fmla="*/ f75 1 f2"/>
                <a:gd name="f79" fmla="*/ f77 1 106"/>
                <a:gd name="f80" fmla="*/ f76 1 52"/>
                <a:gd name="f81" fmla="*/ 26 f77 1"/>
                <a:gd name="f82" fmla="*/ 14 f76 1"/>
                <a:gd name="f83" fmla="*/ 32 f77 1"/>
                <a:gd name="f84" fmla="*/ 9 f76 1"/>
                <a:gd name="f85" fmla="*/ 43 f77 1"/>
                <a:gd name="f86" fmla="*/ 6 f76 1"/>
                <a:gd name="f87" fmla="*/ 69 f77 1"/>
                <a:gd name="f88" fmla="*/ 1 f76 1"/>
                <a:gd name="f89" fmla="*/ 94 f77 1"/>
                <a:gd name="f90" fmla="*/ 8 f76 1"/>
                <a:gd name="f91" fmla="*/ 105 f77 1"/>
                <a:gd name="f92" fmla="*/ 26 f76 1"/>
                <a:gd name="f93" fmla="*/ 100 f77 1"/>
                <a:gd name="f94" fmla="*/ 34 f76 1"/>
                <a:gd name="f95" fmla="*/ 93 f77 1"/>
                <a:gd name="f96" fmla="*/ 37 f76 1"/>
                <a:gd name="f97" fmla="*/ 91 f77 1"/>
                <a:gd name="f98" fmla="*/ 38 f76 1"/>
                <a:gd name="f99" fmla="*/ 84 f77 1"/>
                <a:gd name="f100" fmla="*/ 44 f76 1"/>
                <a:gd name="f101" fmla="*/ 35 f76 1"/>
                <a:gd name="f102" fmla="*/ 89 f77 1"/>
                <a:gd name="f103" fmla="*/ 29 f76 1"/>
                <a:gd name="f104" fmla="*/ 24 f76 1"/>
                <a:gd name="f105" fmla="*/ 88 f77 1"/>
                <a:gd name="f106" fmla="*/ 22 f76 1"/>
                <a:gd name="f107" fmla="*/ 21 f76 1"/>
                <a:gd name="f108" fmla="*/ 52 f77 1"/>
                <a:gd name="f109" fmla="*/ 18 f76 1"/>
                <a:gd name="f110" fmla="*/ 46 f77 1"/>
                <a:gd name="f111" fmla="*/ 41 f77 1"/>
                <a:gd name="f112" fmla="*/ 20 f76 1"/>
                <a:gd name="f113" fmla="*/ 27 f77 1"/>
                <a:gd name="f114" fmla="*/ 16 f77 1"/>
                <a:gd name="f115" fmla="*/ 48 f76 1"/>
                <a:gd name="f116" fmla="*/ 8 f77 1"/>
                <a:gd name="f117" fmla="*/ 52 f76 1"/>
                <a:gd name="f118" fmla="*/ 3 f77 1"/>
                <a:gd name="f119" fmla="+- f78 0 f1"/>
                <a:gd name="f120" fmla="*/ f81 1 106"/>
                <a:gd name="f121" fmla="*/ f82 1 52"/>
                <a:gd name="f122" fmla="*/ f83 1 106"/>
                <a:gd name="f123" fmla="*/ f84 1 52"/>
                <a:gd name="f124" fmla="*/ f85 1 106"/>
                <a:gd name="f125" fmla="*/ f86 1 52"/>
                <a:gd name="f126" fmla="*/ f87 1 106"/>
                <a:gd name="f127" fmla="*/ f88 1 52"/>
                <a:gd name="f128" fmla="*/ f89 1 106"/>
                <a:gd name="f129" fmla="*/ f90 1 52"/>
                <a:gd name="f130" fmla="*/ f91 1 106"/>
                <a:gd name="f131" fmla="*/ f92 1 52"/>
                <a:gd name="f132" fmla="*/ f93 1 106"/>
                <a:gd name="f133" fmla="*/ f94 1 52"/>
                <a:gd name="f134" fmla="*/ f95 1 106"/>
                <a:gd name="f135" fmla="*/ f96 1 52"/>
                <a:gd name="f136" fmla="*/ f97 1 106"/>
                <a:gd name="f137" fmla="*/ f98 1 52"/>
                <a:gd name="f138" fmla="*/ f99 1 106"/>
                <a:gd name="f139" fmla="*/ f100 1 52"/>
                <a:gd name="f140" fmla="*/ f101 1 52"/>
                <a:gd name="f141" fmla="*/ f102 1 106"/>
                <a:gd name="f142" fmla="*/ f103 1 52"/>
                <a:gd name="f143" fmla="*/ f104 1 52"/>
                <a:gd name="f144" fmla="*/ f105 1 106"/>
                <a:gd name="f145" fmla="*/ f106 1 52"/>
                <a:gd name="f146" fmla="*/ f107 1 52"/>
                <a:gd name="f147" fmla="*/ f108 1 106"/>
                <a:gd name="f148" fmla="*/ f109 1 52"/>
                <a:gd name="f149" fmla="*/ f110 1 106"/>
                <a:gd name="f150" fmla="*/ f111 1 106"/>
                <a:gd name="f151" fmla="*/ f112 1 52"/>
                <a:gd name="f152" fmla="*/ f113 1 106"/>
                <a:gd name="f153" fmla="*/ f114 1 106"/>
                <a:gd name="f154" fmla="*/ f115 1 52"/>
                <a:gd name="f155" fmla="*/ f116 1 106"/>
                <a:gd name="f156" fmla="*/ f117 1 52"/>
                <a:gd name="f157" fmla="*/ f118 1 106"/>
                <a:gd name="f158" fmla="*/ 0 1 f79"/>
                <a:gd name="f159" fmla="*/ f73 1 f79"/>
                <a:gd name="f160" fmla="*/ 0 1 f80"/>
                <a:gd name="f161" fmla="*/ f74 1 f80"/>
                <a:gd name="f162" fmla="*/ f120 1 f79"/>
                <a:gd name="f163" fmla="*/ f121 1 f80"/>
                <a:gd name="f164" fmla="*/ f122 1 f79"/>
                <a:gd name="f165" fmla="*/ f123 1 f80"/>
                <a:gd name="f166" fmla="*/ f124 1 f79"/>
                <a:gd name="f167" fmla="*/ f125 1 f80"/>
                <a:gd name="f168" fmla="*/ f126 1 f79"/>
                <a:gd name="f169" fmla="*/ f127 1 f80"/>
                <a:gd name="f170" fmla="*/ f128 1 f79"/>
                <a:gd name="f171" fmla="*/ f129 1 f80"/>
                <a:gd name="f172" fmla="*/ f130 1 f79"/>
                <a:gd name="f173" fmla="*/ f131 1 f80"/>
                <a:gd name="f174" fmla="*/ f132 1 f79"/>
                <a:gd name="f175" fmla="*/ f133 1 f80"/>
                <a:gd name="f176" fmla="*/ f134 1 f79"/>
                <a:gd name="f177" fmla="*/ f135 1 f80"/>
                <a:gd name="f178" fmla="*/ f136 1 f79"/>
                <a:gd name="f179" fmla="*/ f137 1 f80"/>
                <a:gd name="f180" fmla="*/ f138 1 f79"/>
                <a:gd name="f181" fmla="*/ f139 1 f80"/>
                <a:gd name="f182" fmla="*/ f140 1 f80"/>
                <a:gd name="f183" fmla="*/ f141 1 f79"/>
                <a:gd name="f184" fmla="*/ f142 1 f80"/>
                <a:gd name="f185" fmla="*/ f143 1 f80"/>
                <a:gd name="f186" fmla="*/ f144 1 f79"/>
                <a:gd name="f187" fmla="*/ f145 1 f80"/>
                <a:gd name="f188" fmla="*/ f146 1 f80"/>
                <a:gd name="f189" fmla="*/ f147 1 f79"/>
                <a:gd name="f190" fmla="*/ f148 1 f80"/>
                <a:gd name="f191" fmla="*/ f149 1 f79"/>
                <a:gd name="f192" fmla="*/ f150 1 f79"/>
                <a:gd name="f193" fmla="*/ f151 1 f80"/>
                <a:gd name="f194" fmla="*/ f152 1 f79"/>
                <a:gd name="f195" fmla="*/ f153 1 f79"/>
                <a:gd name="f196" fmla="*/ f154 1 f80"/>
                <a:gd name="f197" fmla="*/ f155 1 f79"/>
                <a:gd name="f198" fmla="*/ f156 1 f80"/>
                <a:gd name="f199" fmla="*/ f157 1 f79"/>
                <a:gd name="f200" fmla="*/ f158 f70 1"/>
                <a:gd name="f201" fmla="*/ f159 f70 1"/>
                <a:gd name="f202" fmla="*/ f161 f71 1"/>
                <a:gd name="f203" fmla="*/ f160 f71 1"/>
                <a:gd name="f204" fmla="*/ f162 f70 1"/>
                <a:gd name="f205" fmla="*/ f163 f71 1"/>
                <a:gd name="f206" fmla="*/ f164 f70 1"/>
                <a:gd name="f207" fmla="*/ f165 f71 1"/>
                <a:gd name="f208" fmla="*/ f166 f70 1"/>
                <a:gd name="f209" fmla="*/ f167 f71 1"/>
                <a:gd name="f210" fmla="*/ f168 f70 1"/>
                <a:gd name="f211" fmla="*/ f169 f71 1"/>
                <a:gd name="f212" fmla="*/ f170 f70 1"/>
                <a:gd name="f213" fmla="*/ f171 f71 1"/>
                <a:gd name="f214" fmla="*/ f172 f70 1"/>
                <a:gd name="f215" fmla="*/ f173 f71 1"/>
                <a:gd name="f216" fmla="*/ f174 f70 1"/>
                <a:gd name="f217" fmla="*/ f175 f71 1"/>
                <a:gd name="f218" fmla="*/ f176 f70 1"/>
                <a:gd name="f219" fmla="*/ f177 f71 1"/>
                <a:gd name="f220" fmla="*/ f178 f70 1"/>
                <a:gd name="f221" fmla="*/ f179 f71 1"/>
                <a:gd name="f222" fmla="*/ f180 f70 1"/>
                <a:gd name="f223" fmla="*/ f181 f71 1"/>
                <a:gd name="f224" fmla="*/ f182 f71 1"/>
                <a:gd name="f225" fmla="*/ f183 f70 1"/>
                <a:gd name="f226" fmla="*/ f184 f71 1"/>
                <a:gd name="f227" fmla="*/ f185 f71 1"/>
                <a:gd name="f228" fmla="*/ f186 f70 1"/>
                <a:gd name="f229" fmla="*/ f187 f71 1"/>
                <a:gd name="f230" fmla="*/ f188 f71 1"/>
                <a:gd name="f231" fmla="*/ f189 f70 1"/>
                <a:gd name="f232" fmla="*/ f190 f71 1"/>
                <a:gd name="f233" fmla="*/ f191 f70 1"/>
                <a:gd name="f234" fmla="*/ f192 f70 1"/>
                <a:gd name="f235" fmla="*/ f193 f71 1"/>
                <a:gd name="f236" fmla="*/ f194 f70 1"/>
                <a:gd name="f237" fmla="*/ f195 f70 1"/>
                <a:gd name="f238" fmla="*/ f196 f71 1"/>
                <a:gd name="f239" fmla="*/ f197 f70 1"/>
                <a:gd name="f240" fmla="*/ f198 f71 1"/>
                <a:gd name="f241" fmla="*/ f199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204" y="f205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212" y="f213"/>
                </a:cxn>
                <a:cxn ang="f119">
                  <a:pos x="f214" y="f215"/>
                </a:cxn>
                <a:cxn ang="f119">
                  <a:pos x="f216" y="f217"/>
                </a:cxn>
                <a:cxn ang="f119">
                  <a:pos x="f218" y="f219"/>
                </a:cxn>
                <a:cxn ang="f119">
                  <a:pos x="f220" y="f221"/>
                </a:cxn>
                <a:cxn ang="f119">
                  <a:pos x="f222" y="f223"/>
                </a:cxn>
                <a:cxn ang="f119">
                  <a:pos x="f222" y="f224"/>
                </a:cxn>
                <a:cxn ang="f119">
                  <a:pos x="f225" y="f226"/>
                </a:cxn>
                <a:cxn ang="f119">
                  <a:pos x="f218" y="f227"/>
                </a:cxn>
                <a:cxn ang="f119">
                  <a:pos x="f228" y="f229"/>
                </a:cxn>
                <a:cxn ang="f119">
                  <a:pos x="f222" y="f230"/>
                </a:cxn>
                <a:cxn ang="f119">
                  <a:pos x="f231" y="f232"/>
                </a:cxn>
                <a:cxn ang="f119">
                  <a:pos x="f233" y="f205"/>
                </a:cxn>
                <a:cxn ang="f119">
                  <a:pos x="f234" y="f235"/>
                </a:cxn>
                <a:cxn ang="f119">
                  <a:pos x="f236" y="f226"/>
                </a:cxn>
                <a:cxn ang="f119">
                  <a:pos x="f237" y="f238"/>
                </a:cxn>
                <a:cxn ang="f119">
                  <a:pos x="f237" y="f238"/>
                </a:cxn>
                <a:cxn ang="f119">
                  <a:pos x="f239" y="f240"/>
                </a:cxn>
                <a:cxn ang="f119">
                  <a:pos x="f241" y="f221"/>
                </a:cxn>
                <a:cxn ang="f119">
                  <a:pos x="f204" y="f205"/>
                </a:cxn>
              </a:cxnLst>
              <a:rect l="f200" t="f203" r="f201" b="f202"/>
              <a:pathLst>
                <a:path w="106" h="52">
                  <a:moveTo>
                    <a:pt x="f8" y="f9"/>
                  </a:moveTo>
                  <a:cubicBezTo>
                    <a:pt x="f8" y="f9"/>
                    <a:pt x="f8" y="f9"/>
                    <a:pt x="f8" y="f9"/>
                  </a:cubicBezTo>
                  <a:cubicBezTo>
                    <a:pt x="f8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5"/>
                    <a:pt x="f23" y="f24"/>
                  </a:cubicBezTo>
                  <a:cubicBezTo>
                    <a:pt x="f25" y="f21"/>
                    <a:pt x="f26" y="f19"/>
                    <a:pt x="f27" y="f28"/>
                  </a:cubicBezTo>
                  <a:cubicBezTo>
                    <a:pt x="f29" y="f10"/>
                    <a:pt x="f6" y="f30"/>
                    <a:pt x="f31" y="f8"/>
                  </a:cubicBezTo>
                  <a:cubicBezTo>
                    <a:pt x="f31" y="f11"/>
                    <a:pt x="f29" y="f11"/>
                    <a:pt x="f29" y="f32"/>
                  </a:cubicBezTo>
                  <a:cubicBezTo>
                    <a:pt x="f29" y="f16"/>
                    <a:pt x="f33" y="f34"/>
                    <a:pt x="f35" y="f36"/>
                  </a:cubicBezTo>
                  <a:cubicBezTo>
                    <a:pt x="f37" y="f36"/>
                    <a:pt x="f38" y="f34"/>
                    <a:pt x="f38" y="f34"/>
                  </a:cubicBezTo>
                  <a:cubicBezTo>
                    <a:pt x="f35" y="f39"/>
                    <a:pt x="f40" y="f41"/>
                    <a:pt x="f42" y="f43"/>
                  </a:cubicBezTo>
                  <a:cubicBezTo>
                    <a:pt x="f44" y="f45"/>
                    <a:pt x="f46" y="f34"/>
                    <a:pt x="f42" y="f14"/>
                  </a:cubicBezTo>
                  <a:cubicBezTo>
                    <a:pt x="f26" y="f47"/>
                    <a:pt x="f48" y="f49"/>
                    <a:pt x="f50" y="f51"/>
                  </a:cubicBezTo>
                  <a:cubicBezTo>
                    <a:pt x="f38" y="f52"/>
                    <a:pt x="f27" y="f52"/>
                    <a:pt x="f35" y="f53"/>
                  </a:cubicBezTo>
                  <a:cubicBezTo>
                    <a:pt x="f37" y="f54"/>
                    <a:pt x="f55" y="f54"/>
                    <a:pt x="f48" y="f56"/>
                  </a:cubicBezTo>
                  <a:cubicBezTo>
                    <a:pt x="f26" y="f56"/>
                    <a:pt x="f40" y="f54"/>
                    <a:pt x="f42" y="f54"/>
                  </a:cubicBezTo>
                  <a:cubicBezTo>
                    <a:pt x="f57" y="f58"/>
                    <a:pt x="f59" y="f9"/>
                    <a:pt x="f7" y="f60"/>
                  </a:cubicBezTo>
                  <a:cubicBezTo>
                    <a:pt x="f61" y="f62"/>
                    <a:pt x="f61" y="f62"/>
                    <a:pt x="f63" y="f9"/>
                  </a:cubicBezTo>
                  <a:cubicBezTo>
                    <a:pt x="f39" y="f62"/>
                    <a:pt x="f18" y="f60"/>
                    <a:pt x="f45" y="f30"/>
                  </a:cubicBezTo>
                  <a:cubicBezTo>
                    <a:pt x="f36" y="f64"/>
                    <a:pt x="f12" y="f8"/>
                    <a:pt x="f52" y="f51"/>
                  </a:cubicBezTo>
                  <a:cubicBezTo>
                    <a:pt x="f30" y="f32"/>
                    <a:pt x="f65" y="f16"/>
                    <a:pt x="f65" y="f66"/>
                  </a:cubicBezTo>
                  <a:cubicBezTo>
                    <a:pt x="f65" y="f66"/>
                    <a:pt x="f65" y="f66"/>
                    <a:pt x="f65" y="f66"/>
                  </a:cubicBezTo>
                  <a:cubicBezTo>
                    <a:pt x="f9" y="f20"/>
                    <a:pt x="f10" y="f20"/>
                    <a:pt x="f28" y="f7"/>
                  </a:cubicBezTo>
                  <a:cubicBezTo>
                    <a:pt x="f5" y="f61"/>
                    <a:pt x="f67" y="f18"/>
                    <a:pt x="f21" y="f34"/>
                  </a:cubicBezTo>
                  <a:cubicBezTo>
                    <a:pt x="f13" y="f68"/>
                    <a:pt x="f62" y="f30"/>
                    <a:pt x="f8" y="f9"/>
                  </a:cubicBezTo>
                  <a:close/>
                </a:path>
              </a:pathLst>
            </a:custGeom>
            <a:solidFill>
              <a:srgbClr val="32AC6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7" name="Freeform 1001">
              <a:extLst>
                <a:ext uri="{FF2B5EF4-FFF2-40B4-BE49-F238E27FC236}">
                  <a16:creationId xmlns:a16="http://schemas.microsoft.com/office/drawing/2014/main" id="{F588C394-DD5B-995E-80FA-968CB8425856}"/>
                </a:ext>
              </a:extLst>
            </p:cNvPr>
            <p:cNvSpPr/>
            <p:nvPr/>
          </p:nvSpPr>
          <p:spPr>
            <a:xfrm>
              <a:off x="8101017" y="2528882"/>
              <a:ext cx="185732" cy="1238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8"/>
                <a:gd name="f7" fmla="val 52"/>
                <a:gd name="f8" fmla="val 69"/>
                <a:gd name="f9" fmla="val 42"/>
                <a:gd name="f10" fmla="val 62"/>
                <a:gd name="f11" fmla="val 43"/>
                <a:gd name="f12" fmla="val 66"/>
                <a:gd name="f13" fmla="val 49"/>
                <a:gd name="f14" fmla="val 63"/>
                <a:gd name="f15" fmla="val 46"/>
                <a:gd name="f16" fmla="val 65"/>
                <a:gd name="f17" fmla="val 40"/>
                <a:gd name="f18" fmla="val 57"/>
                <a:gd name="f19" fmla="val 37"/>
                <a:gd name="f20" fmla="val 56"/>
                <a:gd name="f21" fmla="val 36"/>
                <a:gd name="f22" fmla="val 54"/>
                <a:gd name="f23" fmla="val 34"/>
                <a:gd name="f24" fmla="val 33"/>
                <a:gd name="f25" fmla="val 64"/>
                <a:gd name="f26" fmla="val 31"/>
                <a:gd name="f27" fmla="val 25"/>
                <a:gd name="f28" fmla="val 20"/>
                <a:gd name="f29" fmla="val 18"/>
                <a:gd name="f30" fmla="val 15"/>
                <a:gd name="f31" fmla="val 12"/>
                <a:gd name="f32" fmla="val 14"/>
                <a:gd name="f33" fmla="val 28"/>
                <a:gd name="f34" fmla="val 32"/>
                <a:gd name="f35" fmla="val 39"/>
                <a:gd name="f36" fmla="val 41"/>
                <a:gd name="f37" fmla="val 45"/>
                <a:gd name="f38" fmla="val 47"/>
                <a:gd name="f39" fmla="val 48"/>
                <a:gd name="f40" fmla="val 26"/>
                <a:gd name="f41" fmla="val 38"/>
                <a:gd name="f42" fmla="val 6"/>
                <a:gd name="f43" fmla="val 3"/>
                <a:gd name="f44" fmla="val 4"/>
                <a:gd name="f45" fmla="val 35"/>
                <a:gd name="f46" fmla="val 2"/>
                <a:gd name="f47" fmla="val 1"/>
                <a:gd name="f48" fmla="val 9"/>
                <a:gd name="f49" fmla="val 16"/>
                <a:gd name="f50" fmla="val 27"/>
                <a:gd name="f51" fmla="val 23"/>
                <a:gd name="f52" fmla="val 22"/>
                <a:gd name="f53" fmla="val 19"/>
                <a:gd name="f54" fmla="val 17"/>
                <a:gd name="f55" fmla="val 58"/>
                <a:gd name="f56" fmla="val 60"/>
                <a:gd name="f57" fmla="val 61"/>
                <a:gd name="f58" fmla="val 5"/>
                <a:gd name="f59" fmla="val 71"/>
                <a:gd name="f60" fmla="val 73"/>
                <a:gd name="f61" fmla="val 72"/>
                <a:gd name="f62" fmla="val 74"/>
                <a:gd name="f63" fmla="val 77"/>
                <a:gd name="f64" fmla="val 21"/>
                <a:gd name="f65" fmla="val 29"/>
                <a:gd name="f66" fmla="+- 0 0 -90"/>
                <a:gd name="f67" fmla="*/ f3 1 78"/>
                <a:gd name="f68" fmla="*/ f4 1 52"/>
                <a:gd name="f69" fmla="val f5"/>
                <a:gd name="f70" fmla="val f6"/>
                <a:gd name="f71" fmla="val f7"/>
                <a:gd name="f72" fmla="*/ f66 f0 1"/>
                <a:gd name="f73" fmla="+- f71 0 f69"/>
                <a:gd name="f74" fmla="+- f70 0 f69"/>
                <a:gd name="f75" fmla="*/ f72 1 f2"/>
                <a:gd name="f76" fmla="*/ f74 1 78"/>
                <a:gd name="f77" fmla="*/ f73 1 52"/>
                <a:gd name="f78" fmla="*/ 69 f74 1"/>
                <a:gd name="f79" fmla="*/ 42 f73 1"/>
                <a:gd name="f80" fmla="*/ 63 f74 1"/>
                <a:gd name="f81" fmla="*/ 52 f73 1"/>
                <a:gd name="f82" fmla="*/ 57 f74 1"/>
                <a:gd name="f83" fmla="*/ 37 f73 1"/>
                <a:gd name="f84" fmla="*/ 56 f74 1"/>
                <a:gd name="f85" fmla="*/ 33 f73 1"/>
                <a:gd name="f86" fmla="*/ 62 f74 1"/>
                <a:gd name="f87" fmla="*/ 20 f73 1"/>
                <a:gd name="f88" fmla="*/ 12 f73 1"/>
                <a:gd name="f89" fmla="*/ 32 f74 1"/>
                <a:gd name="f90" fmla="*/ 32 f73 1"/>
                <a:gd name="f91" fmla="*/ 43 f74 1"/>
                <a:gd name="f92" fmla="*/ 41 f73 1"/>
                <a:gd name="f93" fmla="*/ 47 f74 1"/>
                <a:gd name="f94" fmla="*/ 42 f74 1"/>
                <a:gd name="f95" fmla="*/ 47 f73 1"/>
                <a:gd name="f96" fmla="*/ 18 f74 1"/>
                <a:gd name="f97" fmla="*/ 40 f73 1"/>
                <a:gd name="f98" fmla="*/ 0 f74 1"/>
                <a:gd name="f99" fmla="*/ 4 f74 1"/>
                <a:gd name="f100" fmla="*/ 35 f73 1"/>
                <a:gd name="f101" fmla="*/ 1 f74 1"/>
                <a:gd name="f102" fmla="*/ 23 f74 1"/>
                <a:gd name="f103" fmla="*/ 22 f73 1"/>
                <a:gd name="f104" fmla="*/ 35 f74 1"/>
                <a:gd name="f105" fmla="*/ 15 f73 1"/>
                <a:gd name="f106" fmla="*/ 2 f73 1"/>
                <a:gd name="f107" fmla="*/ 61 f74 1"/>
                <a:gd name="f108" fmla="*/ 3 f73 1"/>
                <a:gd name="f109" fmla="*/ 66 f74 1"/>
                <a:gd name="f110" fmla="*/ 4 f73 1"/>
                <a:gd name="f111" fmla="*/ 72 f74 1"/>
                <a:gd name="f112" fmla="*/ 9 f73 1"/>
                <a:gd name="f113" fmla="*/ 77 f74 1"/>
                <a:gd name="f114" fmla="*/ 78 f74 1"/>
                <a:gd name="f115" fmla="*/ 25 f73 1"/>
                <a:gd name="f116" fmla="+- f75 0 f1"/>
                <a:gd name="f117" fmla="*/ f78 1 78"/>
                <a:gd name="f118" fmla="*/ f79 1 52"/>
                <a:gd name="f119" fmla="*/ f80 1 78"/>
                <a:gd name="f120" fmla="*/ f81 1 52"/>
                <a:gd name="f121" fmla="*/ f82 1 78"/>
                <a:gd name="f122" fmla="*/ f83 1 52"/>
                <a:gd name="f123" fmla="*/ f84 1 78"/>
                <a:gd name="f124" fmla="*/ f85 1 52"/>
                <a:gd name="f125" fmla="*/ f86 1 78"/>
                <a:gd name="f126" fmla="*/ f87 1 52"/>
                <a:gd name="f127" fmla="*/ f88 1 52"/>
                <a:gd name="f128" fmla="*/ f89 1 78"/>
                <a:gd name="f129" fmla="*/ f90 1 52"/>
                <a:gd name="f130" fmla="*/ f91 1 78"/>
                <a:gd name="f131" fmla="*/ f92 1 52"/>
                <a:gd name="f132" fmla="*/ f93 1 78"/>
                <a:gd name="f133" fmla="*/ f94 1 78"/>
                <a:gd name="f134" fmla="*/ f95 1 52"/>
                <a:gd name="f135" fmla="*/ f96 1 78"/>
                <a:gd name="f136" fmla="*/ f97 1 52"/>
                <a:gd name="f137" fmla="*/ f98 1 78"/>
                <a:gd name="f138" fmla="*/ f99 1 78"/>
                <a:gd name="f139" fmla="*/ f100 1 52"/>
                <a:gd name="f140" fmla="*/ f101 1 78"/>
                <a:gd name="f141" fmla="*/ f102 1 78"/>
                <a:gd name="f142" fmla="*/ f103 1 52"/>
                <a:gd name="f143" fmla="*/ f104 1 78"/>
                <a:gd name="f144" fmla="*/ f105 1 52"/>
                <a:gd name="f145" fmla="*/ f106 1 52"/>
                <a:gd name="f146" fmla="*/ f107 1 78"/>
                <a:gd name="f147" fmla="*/ f108 1 52"/>
                <a:gd name="f148" fmla="*/ f109 1 78"/>
                <a:gd name="f149" fmla="*/ f110 1 52"/>
                <a:gd name="f150" fmla="*/ f111 1 78"/>
                <a:gd name="f151" fmla="*/ f112 1 52"/>
                <a:gd name="f152" fmla="*/ f113 1 78"/>
                <a:gd name="f153" fmla="*/ f114 1 78"/>
                <a:gd name="f154" fmla="*/ f115 1 52"/>
                <a:gd name="f155" fmla="*/ 0 1 f76"/>
                <a:gd name="f156" fmla="*/ f70 1 f76"/>
                <a:gd name="f157" fmla="*/ 0 1 f77"/>
                <a:gd name="f158" fmla="*/ f71 1 f77"/>
                <a:gd name="f159" fmla="*/ f117 1 f76"/>
                <a:gd name="f160" fmla="*/ f118 1 f77"/>
                <a:gd name="f161" fmla="*/ f119 1 f76"/>
                <a:gd name="f162" fmla="*/ f120 1 f77"/>
                <a:gd name="f163" fmla="*/ f121 1 f76"/>
                <a:gd name="f164" fmla="*/ f122 1 f77"/>
                <a:gd name="f165" fmla="*/ f123 1 f76"/>
                <a:gd name="f166" fmla="*/ f124 1 f77"/>
                <a:gd name="f167" fmla="*/ f125 1 f76"/>
                <a:gd name="f168" fmla="*/ f126 1 f77"/>
                <a:gd name="f169" fmla="*/ f127 1 f77"/>
                <a:gd name="f170" fmla="*/ f128 1 f76"/>
                <a:gd name="f171" fmla="*/ f129 1 f77"/>
                <a:gd name="f172" fmla="*/ f130 1 f76"/>
                <a:gd name="f173" fmla="*/ f131 1 f77"/>
                <a:gd name="f174" fmla="*/ f132 1 f76"/>
                <a:gd name="f175" fmla="*/ f133 1 f76"/>
                <a:gd name="f176" fmla="*/ f134 1 f77"/>
                <a:gd name="f177" fmla="*/ f135 1 f76"/>
                <a:gd name="f178" fmla="*/ f136 1 f77"/>
                <a:gd name="f179" fmla="*/ f137 1 f76"/>
                <a:gd name="f180" fmla="*/ f138 1 f76"/>
                <a:gd name="f181" fmla="*/ f139 1 f77"/>
                <a:gd name="f182" fmla="*/ f140 1 f76"/>
                <a:gd name="f183" fmla="*/ f141 1 f76"/>
                <a:gd name="f184" fmla="*/ f142 1 f77"/>
                <a:gd name="f185" fmla="*/ f143 1 f76"/>
                <a:gd name="f186" fmla="*/ f144 1 f77"/>
                <a:gd name="f187" fmla="*/ f145 1 f77"/>
                <a:gd name="f188" fmla="*/ f146 1 f76"/>
                <a:gd name="f189" fmla="*/ f147 1 f77"/>
                <a:gd name="f190" fmla="*/ f148 1 f76"/>
                <a:gd name="f191" fmla="*/ f149 1 f77"/>
                <a:gd name="f192" fmla="*/ f150 1 f76"/>
                <a:gd name="f193" fmla="*/ f151 1 f77"/>
                <a:gd name="f194" fmla="*/ f152 1 f76"/>
                <a:gd name="f195" fmla="*/ f153 1 f76"/>
                <a:gd name="f196" fmla="*/ f154 1 f77"/>
                <a:gd name="f197" fmla="*/ f155 f67 1"/>
                <a:gd name="f198" fmla="*/ f156 f67 1"/>
                <a:gd name="f199" fmla="*/ f158 f68 1"/>
                <a:gd name="f200" fmla="*/ f157 f68 1"/>
                <a:gd name="f201" fmla="*/ f159 f67 1"/>
                <a:gd name="f202" fmla="*/ f160 f68 1"/>
                <a:gd name="f203" fmla="*/ f161 f67 1"/>
                <a:gd name="f204" fmla="*/ f162 f68 1"/>
                <a:gd name="f205" fmla="*/ f163 f67 1"/>
                <a:gd name="f206" fmla="*/ f164 f68 1"/>
                <a:gd name="f207" fmla="*/ f165 f67 1"/>
                <a:gd name="f208" fmla="*/ f166 f68 1"/>
                <a:gd name="f209" fmla="*/ f167 f67 1"/>
                <a:gd name="f210" fmla="*/ f168 f68 1"/>
                <a:gd name="f211" fmla="*/ f169 f68 1"/>
                <a:gd name="f212" fmla="*/ f170 f67 1"/>
                <a:gd name="f213" fmla="*/ f171 f68 1"/>
                <a:gd name="f214" fmla="*/ f172 f67 1"/>
                <a:gd name="f215" fmla="*/ f173 f68 1"/>
                <a:gd name="f216" fmla="*/ f174 f67 1"/>
                <a:gd name="f217" fmla="*/ f175 f67 1"/>
                <a:gd name="f218" fmla="*/ f176 f68 1"/>
                <a:gd name="f219" fmla="*/ f177 f67 1"/>
                <a:gd name="f220" fmla="*/ f178 f68 1"/>
                <a:gd name="f221" fmla="*/ f179 f67 1"/>
                <a:gd name="f222" fmla="*/ f180 f67 1"/>
                <a:gd name="f223" fmla="*/ f181 f68 1"/>
                <a:gd name="f224" fmla="*/ f182 f67 1"/>
                <a:gd name="f225" fmla="*/ f183 f67 1"/>
                <a:gd name="f226" fmla="*/ f184 f68 1"/>
                <a:gd name="f227" fmla="*/ f185 f67 1"/>
                <a:gd name="f228" fmla="*/ f186 f68 1"/>
                <a:gd name="f229" fmla="*/ f187 f68 1"/>
                <a:gd name="f230" fmla="*/ f188 f67 1"/>
                <a:gd name="f231" fmla="*/ f189 f68 1"/>
                <a:gd name="f232" fmla="*/ f190 f67 1"/>
                <a:gd name="f233" fmla="*/ f191 f68 1"/>
                <a:gd name="f234" fmla="*/ f192 f67 1"/>
                <a:gd name="f235" fmla="*/ f193 f68 1"/>
                <a:gd name="f236" fmla="*/ f194 f67 1"/>
                <a:gd name="f237" fmla="*/ f195 f67 1"/>
                <a:gd name="f238" fmla="*/ f196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6">
                  <a:pos x="f201" y="f202"/>
                </a:cxn>
                <a:cxn ang="f116">
                  <a:pos x="f203" y="f204"/>
                </a:cxn>
                <a:cxn ang="f116">
                  <a:pos x="f205" y="f206"/>
                </a:cxn>
                <a:cxn ang="f116">
                  <a:pos x="f207" y="f208"/>
                </a:cxn>
                <a:cxn ang="f116">
                  <a:pos x="f209" y="f210"/>
                </a:cxn>
                <a:cxn ang="f116">
                  <a:pos x="f209" y="f211"/>
                </a:cxn>
                <a:cxn ang="f116">
                  <a:pos x="f212" y="f213"/>
                </a:cxn>
                <a:cxn ang="f116">
                  <a:pos x="f214" y="f215"/>
                </a:cxn>
                <a:cxn ang="f116">
                  <a:pos x="f216" y="f215"/>
                </a:cxn>
                <a:cxn ang="f116">
                  <a:pos x="f217" y="f218"/>
                </a:cxn>
                <a:cxn ang="f116">
                  <a:pos x="f219" y="f220"/>
                </a:cxn>
                <a:cxn ang="f116">
                  <a:pos x="f221" y="f220"/>
                </a:cxn>
                <a:cxn ang="f116">
                  <a:pos x="f222" y="f223"/>
                </a:cxn>
                <a:cxn ang="f116">
                  <a:pos x="f221" y="f208"/>
                </a:cxn>
                <a:cxn ang="f116">
                  <a:pos x="f224" y="f208"/>
                </a:cxn>
                <a:cxn ang="f116">
                  <a:pos x="f225" y="f226"/>
                </a:cxn>
                <a:cxn ang="f116">
                  <a:pos x="f227" y="f228"/>
                </a:cxn>
                <a:cxn ang="f116">
                  <a:pos x="f207" y="f229"/>
                </a:cxn>
                <a:cxn ang="f116">
                  <a:pos x="f230" y="f231"/>
                </a:cxn>
                <a:cxn ang="f116">
                  <a:pos x="f232" y="f233"/>
                </a:cxn>
                <a:cxn ang="f116">
                  <a:pos x="f234" y="f235"/>
                </a:cxn>
                <a:cxn ang="f116">
                  <a:pos x="f236" y="f210"/>
                </a:cxn>
                <a:cxn ang="f116">
                  <a:pos x="f237" y="f238"/>
                </a:cxn>
                <a:cxn ang="f116">
                  <a:pos x="f201" y="f202"/>
                </a:cxn>
              </a:cxnLst>
              <a:rect l="f197" t="f200" r="f198" b="f199"/>
              <a:pathLst>
                <a:path w="78" h="52">
                  <a:moveTo>
                    <a:pt x="f8" y="f9"/>
                  </a:moveTo>
                  <a:cubicBezTo>
                    <a:pt x="f10" y="f11"/>
                    <a:pt x="f12" y="f13"/>
                    <a:pt x="f14" y="f7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0" y="f24"/>
                  </a:cubicBezTo>
                  <a:cubicBezTo>
                    <a:pt x="f25" y="f26"/>
                    <a:pt x="f10" y="f27"/>
                    <a:pt x="f10" y="f28"/>
                  </a:cubicBezTo>
                  <a:cubicBezTo>
                    <a:pt x="f10" y="f29"/>
                    <a:pt x="f10" y="f30"/>
                    <a:pt x="f10" y="f31"/>
                  </a:cubicBezTo>
                  <a:cubicBezTo>
                    <a:pt x="f13" y="f32"/>
                    <a:pt x="f11" y="f33"/>
                    <a:pt x="f34" y="f34"/>
                  </a:cubicBezTo>
                  <a:cubicBezTo>
                    <a:pt x="f35" y="f26"/>
                    <a:pt x="f36" y="f19"/>
                    <a:pt x="f11" y="f36"/>
                  </a:cubicBezTo>
                  <a:cubicBezTo>
                    <a:pt x="f37" y="f37"/>
                    <a:pt x="f15" y="f36"/>
                    <a:pt x="f38" y="f36"/>
                  </a:cubicBezTo>
                  <a:cubicBezTo>
                    <a:pt x="f13" y="f39"/>
                    <a:pt x="f13" y="f38"/>
                    <a:pt x="f9" y="f38"/>
                  </a:cubicBezTo>
                  <a:cubicBezTo>
                    <a:pt x="f24" y="f38"/>
                    <a:pt x="f40" y="f11"/>
                    <a:pt x="f29" y="f17"/>
                  </a:cubicBezTo>
                  <a:cubicBezTo>
                    <a:pt x="f31" y="f41"/>
                    <a:pt x="f42" y="f17"/>
                    <a:pt x="f5" y="f17"/>
                  </a:cubicBezTo>
                  <a:cubicBezTo>
                    <a:pt x="f5" y="f21"/>
                    <a:pt x="f43" y="f19"/>
                    <a:pt x="f44" y="f45"/>
                  </a:cubicBezTo>
                  <a:cubicBezTo>
                    <a:pt x="f43" y="f23"/>
                    <a:pt x="f46" y="f23"/>
                    <a:pt x="f5" y="f24"/>
                  </a:cubicBezTo>
                  <a:cubicBezTo>
                    <a:pt x="f47" y="f24"/>
                    <a:pt x="f47" y="f24"/>
                    <a:pt x="f47" y="f24"/>
                  </a:cubicBezTo>
                  <a:cubicBezTo>
                    <a:pt x="f48" y="f26"/>
                    <a:pt x="f49" y="f50"/>
                    <a:pt x="f51" y="f52"/>
                  </a:cubicBezTo>
                  <a:cubicBezTo>
                    <a:pt x="f40" y="f53"/>
                    <a:pt x="f26" y="f54"/>
                    <a:pt x="f45" y="f30"/>
                  </a:cubicBezTo>
                  <a:cubicBezTo>
                    <a:pt x="f11" y="f31"/>
                    <a:pt x="f13" y="f42"/>
                    <a:pt x="f20" y="f46"/>
                  </a:cubicBezTo>
                  <a:cubicBezTo>
                    <a:pt x="f55" y="f47"/>
                    <a:pt x="f56" y="f5"/>
                    <a:pt x="f57" y="f43"/>
                  </a:cubicBezTo>
                  <a:cubicBezTo>
                    <a:pt x="f14" y="f42"/>
                    <a:pt x="f25" y="f58"/>
                    <a:pt x="f12" y="f44"/>
                  </a:cubicBezTo>
                  <a:cubicBezTo>
                    <a:pt x="f59" y="f43"/>
                    <a:pt x="f60" y="f58"/>
                    <a:pt x="f61" y="f48"/>
                  </a:cubicBezTo>
                  <a:cubicBezTo>
                    <a:pt x="f61" y="f32"/>
                    <a:pt x="f62" y="f49"/>
                    <a:pt x="f63" y="f28"/>
                  </a:cubicBezTo>
                  <a:cubicBezTo>
                    <a:pt x="f63" y="f64"/>
                    <a:pt x="f6" y="f51"/>
                    <a:pt x="f6" y="f27"/>
                  </a:cubicBezTo>
                  <a:cubicBezTo>
                    <a:pt x="f61" y="f65"/>
                    <a:pt x="f61" y="f21"/>
                    <a:pt x="f8" y="f9"/>
                  </a:cubicBezTo>
                  <a:close/>
                </a:path>
              </a:pathLst>
            </a:custGeom>
            <a:solidFill>
              <a:srgbClr val="9579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8" name="Freeform 1002">
              <a:extLst>
                <a:ext uri="{FF2B5EF4-FFF2-40B4-BE49-F238E27FC236}">
                  <a16:creationId xmlns:a16="http://schemas.microsoft.com/office/drawing/2014/main" id="{FC189AD9-4B0B-285B-BD17-3000B5082605}"/>
                </a:ext>
              </a:extLst>
            </p:cNvPr>
            <p:cNvSpPr/>
            <p:nvPr/>
          </p:nvSpPr>
          <p:spPr>
            <a:xfrm>
              <a:off x="8255002" y="2468559"/>
              <a:ext cx="176214" cy="1301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4"/>
                <a:gd name="f7" fmla="val 55"/>
                <a:gd name="f8" fmla="val 56"/>
                <a:gd name="f9" fmla="val 45"/>
                <a:gd name="f10" fmla="val 44"/>
                <a:gd name="f11" fmla="val 43"/>
                <a:gd name="f12" fmla="val 41"/>
                <a:gd name="f13" fmla="val 40"/>
                <a:gd name="f14" fmla="val 58"/>
                <a:gd name="f15" fmla="val 39"/>
                <a:gd name="f16" fmla="val 59"/>
                <a:gd name="f17" fmla="val 60"/>
                <a:gd name="f18" fmla="val 61"/>
                <a:gd name="f19" fmla="val 36"/>
                <a:gd name="f20" fmla="val 63"/>
                <a:gd name="f21" fmla="val 32"/>
                <a:gd name="f22" fmla="val 30"/>
                <a:gd name="f23" fmla="val 57"/>
                <a:gd name="f24" fmla="val 27"/>
                <a:gd name="f25" fmla="val 54"/>
                <a:gd name="f26" fmla="val 25"/>
                <a:gd name="f27" fmla="val 53"/>
                <a:gd name="f28" fmla="val 20"/>
                <a:gd name="f29" fmla="val 52"/>
                <a:gd name="f30" fmla="val 19"/>
                <a:gd name="f31" fmla="val 51"/>
                <a:gd name="f32" fmla="val 21"/>
                <a:gd name="f33" fmla="val 38"/>
                <a:gd name="f34" fmla="val 13"/>
                <a:gd name="f35" fmla="val 31"/>
                <a:gd name="f36" fmla="val 12"/>
                <a:gd name="f37" fmla="val 11"/>
                <a:gd name="f38" fmla="val 29"/>
                <a:gd name="f39" fmla="val 14"/>
                <a:gd name="f40" fmla="val 16"/>
                <a:gd name="f41" fmla="val 15"/>
                <a:gd name="f42" fmla="val 18"/>
                <a:gd name="f43" fmla="val 10"/>
                <a:gd name="f44" fmla="val 9"/>
                <a:gd name="f45" fmla="val 24"/>
                <a:gd name="f46" fmla="val 6"/>
                <a:gd name="f47" fmla="val 26"/>
                <a:gd name="f48" fmla="val 4"/>
                <a:gd name="f49" fmla="val 2"/>
                <a:gd name="f50" fmla="val 1"/>
                <a:gd name="f51" fmla="val 7"/>
                <a:gd name="f52" fmla="val 5"/>
                <a:gd name="f53" fmla="val 35"/>
                <a:gd name="f54" fmla="val 3"/>
                <a:gd name="f55" fmla="val 62"/>
                <a:gd name="f56" fmla="val 17"/>
                <a:gd name="f57" fmla="val 64"/>
                <a:gd name="f58" fmla="val 69"/>
                <a:gd name="f59" fmla="val 72"/>
                <a:gd name="f60" fmla="val 37"/>
                <a:gd name="f61" fmla="val 70"/>
                <a:gd name="f62" fmla="val 71"/>
                <a:gd name="f63" fmla="val 48"/>
                <a:gd name="f64" fmla="val 47"/>
                <a:gd name="f65" fmla="val 68"/>
                <a:gd name="f66" fmla="val 66"/>
                <a:gd name="f67" fmla="val 49"/>
                <a:gd name="f68" fmla="val 67"/>
                <a:gd name="f69" fmla="val 50"/>
                <a:gd name="f70" fmla="val 65"/>
                <a:gd name="f71" fmla="+- 0 0 -90"/>
                <a:gd name="f72" fmla="*/ f3 1 74"/>
                <a:gd name="f73" fmla="*/ f4 1 55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74"/>
                <a:gd name="f82" fmla="*/ f78 1 55"/>
                <a:gd name="f83" fmla="*/ 56 f79 1"/>
                <a:gd name="f84" fmla="*/ 45 f78 1"/>
                <a:gd name="f85" fmla="*/ 43 f78 1"/>
                <a:gd name="f86" fmla="*/ 58 f79 1"/>
                <a:gd name="f87" fmla="*/ 39 f78 1"/>
                <a:gd name="f88" fmla="*/ 61 f79 1"/>
                <a:gd name="f89" fmla="*/ 40 f78 1"/>
                <a:gd name="f90" fmla="*/ 60 f79 1"/>
                <a:gd name="f91" fmla="*/ 30 f78 1"/>
                <a:gd name="f92" fmla="*/ 53 f79 1"/>
                <a:gd name="f93" fmla="*/ 20 f78 1"/>
                <a:gd name="f94" fmla="*/ 51 f79 1"/>
                <a:gd name="f95" fmla="*/ 19 f78 1"/>
                <a:gd name="f96" fmla="*/ 31 f79 1"/>
                <a:gd name="f97" fmla="*/ 13 f78 1"/>
                <a:gd name="f98" fmla="*/ 29 f79 1"/>
                <a:gd name="f99" fmla="*/ 12 f78 1"/>
                <a:gd name="f100" fmla="*/ 16 f79 1"/>
                <a:gd name="f101" fmla="*/ 15 f78 1"/>
                <a:gd name="f102" fmla="*/ 9 f79 1"/>
                <a:gd name="f103" fmla="*/ 24 f78 1"/>
                <a:gd name="f104" fmla="*/ 4 f79 1"/>
                <a:gd name="f105" fmla="*/ 25 f78 1"/>
                <a:gd name="f106" fmla="*/ 0 f79 1"/>
                <a:gd name="f107" fmla="*/ 21 f78 1"/>
                <a:gd name="f108" fmla="*/ 10 f79 1"/>
                <a:gd name="f109" fmla="*/ 7 f78 1"/>
                <a:gd name="f110" fmla="*/ 35 f79 1"/>
                <a:gd name="f111" fmla="*/ 2 f78 1"/>
                <a:gd name="f112" fmla="*/ 64 f79 1"/>
                <a:gd name="f113" fmla="*/ 74 f79 1"/>
                <a:gd name="f114" fmla="*/ 37 f78 1"/>
                <a:gd name="f115" fmla="*/ 38 f78 1"/>
                <a:gd name="f116" fmla="*/ 71 f79 1"/>
                <a:gd name="f117" fmla="*/ 69 f79 1"/>
                <a:gd name="f118" fmla="*/ 47 f78 1"/>
                <a:gd name="f119" fmla="*/ 66 f79 1"/>
                <a:gd name="f120" fmla="*/ 49 f78 1"/>
                <a:gd name="f121" fmla="*/ 52 f78 1"/>
                <a:gd name="f122" fmla="*/ 63 f79 1"/>
                <a:gd name="f123" fmla="*/ 54 f78 1"/>
                <a:gd name="f124" fmla="*/ 62 f79 1"/>
                <a:gd name="f125" fmla="*/ 48 f78 1"/>
                <a:gd name="f126" fmla="+- f80 0 f1"/>
                <a:gd name="f127" fmla="*/ f83 1 74"/>
                <a:gd name="f128" fmla="*/ f84 1 55"/>
                <a:gd name="f129" fmla="*/ f85 1 55"/>
                <a:gd name="f130" fmla="*/ f86 1 74"/>
                <a:gd name="f131" fmla="*/ f87 1 55"/>
                <a:gd name="f132" fmla="*/ f88 1 74"/>
                <a:gd name="f133" fmla="*/ f89 1 55"/>
                <a:gd name="f134" fmla="*/ f90 1 74"/>
                <a:gd name="f135" fmla="*/ f91 1 55"/>
                <a:gd name="f136" fmla="*/ f92 1 74"/>
                <a:gd name="f137" fmla="*/ f93 1 55"/>
                <a:gd name="f138" fmla="*/ f94 1 74"/>
                <a:gd name="f139" fmla="*/ f95 1 55"/>
                <a:gd name="f140" fmla="*/ f96 1 74"/>
                <a:gd name="f141" fmla="*/ f97 1 55"/>
                <a:gd name="f142" fmla="*/ f98 1 74"/>
                <a:gd name="f143" fmla="*/ f99 1 55"/>
                <a:gd name="f144" fmla="*/ f100 1 74"/>
                <a:gd name="f145" fmla="*/ f101 1 55"/>
                <a:gd name="f146" fmla="*/ f102 1 74"/>
                <a:gd name="f147" fmla="*/ f103 1 55"/>
                <a:gd name="f148" fmla="*/ f104 1 74"/>
                <a:gd name="f149" fmla="*/ f105 1 55"/>
                <a:gd name="f150" fmla="*/ f106 1 74"/>
                <a:gd name="f151" fmla="*/ f107 1 55"/>
                <a:gd name="f152" fmla="*/ f108 1 74"/>
                <a:gd name="f153" fmla="*/ f109 1 55"/>
                <a:gd name="f154" fmla="*/ f110 1 74"/>
                <a:gd name="f155" fmla="*/ f111 1 55"/>
                <a:gd name="f156" fmla="*/ f112 1 74"/>
                <a:gd name="f157" fmla="*/ f113 1 74"/>
                <a:gd name="f158" fmla="*/ f114 1 55"/>
                <a:gd name="f159" fmla="*/ f115 1 55"/>
                <a:gd name="f160" fmla="*/ f116 1 74"/>
                <a:gd name="f161" fmla="*/ f117 1 74"/>
                <a:gd name="f162" fmla="*/ f118 1 55"/>
                <a:gd name="f163" fmla="*/ f119 1 74"/>
                <a:gd name="f164" fmla="*/ f120 1 55"/>
                <a:gd name="f165" fmla="*/ f121 1 55"/>
                <a:gd name="f166" fmla="*/ f122 1 74"/>
                <a:gd name="f167" fmla="*/ f123 1 55"/>
                <a:gd name="f168" fmla="*/ f124 1 74"/>
                <a:gd name="f169" fmla="*/ f125 1 55"/>
                <a:gd name="f170" fmla="*/ 0 1 f81"/>
                <a:gd name="f171" fmla="*/ f75 1 f81"/>
                <a:gd name="f172" fmla="*/ 0 1 f82"/>
                <a:gd name="f173" fmla="*/ f76 1 f82"/>
                <a:gd name="f174" fmla="*/ f127 1 f81"/>
                <a:gd name="f175" fmla="*/ f128 1 f82"/>
                <a:gd name="f176" fmla="*/ f129 1 f82"/>
                <a:gd name="f177" fmla="*/ f130 1 f81"/>
                <a:gd name="f178" fmla="*/ f131 1 f82"/>
                <a:gd name="f179" fmla="*/ f132 1 f81"/>
                <a:gd name="f180" fmla="*/ f133 1 f82"/>
                <a:gd name="f181" fmla="*/ f134 1 f81"/>
                <a:gd name="f182" fmla="*/ f135 1 f82"/>
                <a:gd name="f183" fmla="*/ f136 1 f81"/>
                <a:gd name="f184" fmla="*/ f137 1 f82"/>
                <a:gd name="f185" fmla="*/ f138 1 f81"/>
                <a:gd name="f186" fmla="*/ f139 1 f82"/>
                <a:gd name="f187" fmla="*/ f140 1 f81"/>
                <a:gd name="f188" fmla="*/ f141 1 f82"/>
                <a:gd name="f189" fmla="*/ f142 1 f81"/>
                <a:gd name="f190" fmla="*/ f143 1 f82"/>
                <a:gd name="f191" fmla="*/ f144 1 f81"/>
                <a:gd name="f192" fmla="*/ f145 1 f82"/>
                <a:gd name="f193" fmla="*/ f146 1 f81"/>
                <a:gd name="f194" fmla="*/ f147 1 f82"/>
                <a:gd name="f195" fmla="*/ f148 1 f81"/>
                <a:gd name="f196" fmla="*/ f149 1 f82"/>
                <a:gd name="f197" fmla="*/ f150 1 f81"/>
                <a:gd name="f198" fmla="*/ f151 1 f82"/>
                <a:gd name="f199" fmla="*/ f152 1 f81"/>
                <a:gd name="f200" fmla="*/ f153 1 f82"/>
                <a:gd name="f201" fmla="*/ f154 1 f81"/>
                <a:gd name="f202" fmla="*/ f155 1 f82"/>
                <a:gd name="f203" fmla="*/ f156 1 f81"/>
                <a:gd name="f204" fmla="*/ f157 1 f81"/>
                <a:gd name="f205" fmla="*/ f158 1 f82"/>
                <a:gd name="f206" fmla="*/ f159 1 f82"/>
                <a:gd name="f207" fmla="*/ f160 1 f81"/>
                <a:gd name="f208" fmla="*/ f161 1 f81"/>
                <a:gd name="f209" fmla="*/ f162 1 f82"/>
                <a:gd name="f210" fmla="*/ f163 1 f81"/>
                <a:gd name="f211" fmla="*/ f164 1 f82"/>
                <a:gd name="f212" fmla="*/ f165 1 f82"/>
                <a:gd name="f213" fmla="*/ f166 1 f81"/>
                <a:gd name="f214" fmla="*/ f167 1 f82"/>
                <a:gd name="f215" fmla="*/ f168 1 f81"/>
                <a:gd name="f216" fmla="*/ f169 1 f82"/>
                <a:gd name="f217" fmla="*/ f170 f72 1"/>
                <a:gd name="f218" fmla="*/ f171 f72 1"/>
                <a:gd name="f219" fmla="*/ f173 f73 1"/>
                <a:gd name="f220" fmla="*/ f172 f73 1"/>
                <a:gd name="f221" fmla="*/ f174 f72 1"/>
                <a:gd name="f222" fmla="*/ f175 f73 1"/>
                <a:gd name="f223" fmla="*/ f176 f73 1"/>
                <a:gd name="f224" fmla="*/ f177 f72 1"/>
                <a:gd name="f225" fmla="*/ f178 f73 1"/>
                <a:gd name="f226" fmla="*/ f179 f72 1"/>
                <a:gd name="f227" fmla="*/ f180 f73 1"/>
                <a:gd name="f228" fmla="*/ f181 f72 1"/>
                <a:gd name="f229" fmla="*/ f182 f73 1"/>
                <a:gd name="f230" fmla="*/ f183 f72 1"/>
                <a:gd name="f231" fmla="*/ f184 f73 1"/>
                <a:gd name="f232" fmla="*/ f185 f72 1"/>
                <a:gd name="f233" fmla="*/ f186 f73 1"/>
                <a:gd name="f234" fmla="*/ f187 f72 1"/>
                <a:gd name="f235" fmla="*/ f188 f73 1"/>
                <a:gd name="f236" fmla="*/ f189 f72 1"/>
                <a:gd name="f237" fmla="*/ f190 f73 1"/>
                <a:gd name="f238" fmla="*/ f191 f72 1"/>
                <a:gd name="f239" fmla="*/ f192 f73 1"/>
                <a:gd name="f240" fmla="*/ f193 f72 1"/>
                <a:gd name="f241" fmla="*/ f194 f73 1"/>
                <a:gd name="f242" fmla="*/ f195 f72 1"/>
                <a:gd name="f243" fmla="*/ f196 f73 1"/>
                <a:gd name="f244" fmla="*/ f197 f72 1"/>
                <a:gd name="f245" fmla="*/ f198 f73 1"/>
                <a:gd name="f246" fmla="*/ f199 f72 1"/>
                <a:gd name="f247" fmla="*/ f200 f73 1"/>
                <a:gd name="f248" fmla="*/ f201 f72 1"/>
                <a:gd name="f249" fmla="*/ f202 f73 1"/>
                <a:gd name="f250" fmla="*/ f203 f72 1"/>
                <a:gd name="f251" fmla="*/ f204 f72 1"/>
                <a:gd name="f252" fmla="*/ f205 f73 1"/>
                <a:gd name="f253" fmla="*/ f206 f73 1"/>
                <a:gd name="f254" fmla="*/ f207 f72 1"/>
                <a:gd name="f255" fmla="*/ f208 f72 1"/>
                <a:gd name="f256" fmla="*/ f209 f73 1"/>
                <a:gd name="f257" fmla="*/ f210 f72 1"/>
                <a:gd name="f258" fmla="*/ f211 f73 1"/>
                <a:gd name="f259" fmla="*/ f212 f73 1"/>
                <a:gd name="f260" fmla="*/ f213 f72 1"/>
                <a:gd name="f261" fmla="*/ f214 f73 1"/>
                <a:gd name="f262" fmla="*/ f215 f72 1"/>
                <a:gd name="f263" fmla="*/ f216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221" y="f222"/>
                </a:cxn>
                <a:cxn ang="f126">
                  <a:pos x="f221" y="f223"/>
                </a:cxn>
                <a:cxn ang="f126">
                  <a:pos x="f224" y="f225"/>
                </a:cxn>
                <a:cxn ang="f126">
                  <a:pos x="f226" y="f227"/>
                </a:cxn>
                <a:cxn ang="f126">
                  <a:pos x="f228" y="f229"/>
                </a:cxn>
                <a:cxn ang="f126">
                  <a:pos x="f230" y="f231"/>
                </a:cxn>
                <a:cxn ang="f126">
                  <a:pos x="f232" y="f233"/>
                </a:cxn>
                <a:cxn ang="f126">
                  <a:pos x="f234" y="f235"/>
                </a:cxn>
                <a:cxn ang="f126">
                  <a:pos x="f236" y="f237"/>
                </a:cxn>
                <a:cxn ang="f126">
                  <a:pos x="f238" y="f239"/>
                </a:cxn>
                <a:cxn ang="f126">
                  <a:pos x="f240" y="f241"/>
                </a:cxn>
                <a:cxn ang="f126">
                  <a:pos x="f242" y="f243"/>
                </a:cxn>
                <a:cxn ang="f126">
                  <a:pos x="f244" y="f245"/>
                </a:cxn>
                <a:cxn ang="f126">
                  <a:pos x="f246" y="f247"/>
                </a:cxn>
                <a:cxn ang="f126">
                  <a:pos x="f248" y="f249"/>
                </a:cxn>
                <a:cxn ang="f126">
                  <a:pos x="f224" y="f235"/>
                </a:cxn>
                <a:cxn ang="f126">
                  <a:pos x="f250" y="f231"/>
                </a:cxn>
                <a:cxn ang="f126">
                  <a:pos x="f251" y="f252"/>
                </a:cxn>
                <a:cxn ang="f126">
                  <a:pos x="f251" y="f253"/>
                </a:cxn>
                <a:cxn ang="f126">
                  <a:pos x="f254" y="f222"/>
                </a:cxn>
                <a:cxn ang="f126">
                  <a:pos x="f255" y="f256"/>
                </a:cxn>
                <a:cxn ang="f126">
                  <a:pos x="f257" y="f258"/>
                </a:cxn>
                <a:cxn ang="f126">
                  <a:pos x="f254" y="f259"/>
                </a:cxn>
                <a:cxn ang="f126">
                  <a:pos x="f260" y="f261"/>
                </a:cxn>
                <a:cxn ang="f126">
                  <a:pos x="f262" y="f263"/>
                </a:cxn>
                <a:cxn ang="f126">
                  <a:pos x="f221" y="f222"/>
                </a:cxn>
              </a:cxnLst>
              <a:rect l="f217" t="f220" r="f218" b="f219"/>
              <a:pathLst>
                <a:path w="74" h="55">
                  <a:moveTo>
                    <a:pt x="f8" y="f9"/>
                  </a:moveTo>
                  <a:cubicBezTo>
                    <a:pt x="f8" y="f10"/>
                    <a:pt x="f8" y="f10"/>
                    <a:pt x="f8" y="f11"/>
                  </a:cubicBezTo>
                  <a:cubicBezTo>
                    <a:pt x="f7" y="f12"/>
                    <a:pt x="f8" y="f13"/>
                    <a:pt x="f14" y="f15"/>
                  </a:cubicBezTo>
                  <a:cubicBezTo>
                    <a:pt x="f16" y="f15"/>
                    <a:pt x="f17" y="f13"/>
                    <a:pt x="f18" y="f13"/>
                  </a:cubicBezTo>
                  <a:cubicBezTo>
                    <a:pt x="f17" y="f19"/>
                    <a:pt x="f20" y="f21"/>
                    <a:pt x="f17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10" y="f32"/>
                    <a:pt x="f33" y="f34"/>
                    <a:pt x="f35" y="f34"/>
                  </a:cubicBezTo>
                  <a:cubicBezTo>
                    <a:pt x="f35" y="f36"/>
                    <a:pt x="f22" y="f37"/>
                    <a:pt x="f38" y="f36"/>
                  </a:cubicBezTo>
                  <a:cubicBezTo>
                    <a:pt x="f26" y="f39"/>
                    <a:pt x="f28" y="f36"/>
                    <a:pt x="f40" y="f41"/>
                  </a:cubicBezTo>
                  <a:cubicBezTo>
                    <a:pt x="f39" y="f42"/>
                    <a:pt x="f43" y="f28"/>
                    <a:pt x="f44" y="f45"/>
                  </a:cubicBezTo>
                  <a:cubicBezTo>
                    <a:pt x="f44" y="f24"/>
                    <a:pt x="f46" y="f47"/>
                    <a:pt x="f48" y="f26"/>
                  </a:cubicBezTo>
                  <a:cubicBezTo>
                    <a:pt x="f49" y="f26"/>
                    <a:pt x="f50" y="f45"/>
                    <a:pt x="f5" y="f32"/>
                  </a:cubicBezTo>
                  <a:cubicBezTo>
                    <a:pt x="f5" y="f40"/>
                    <a:pt x="f48" y="f44"/>
                    <a:pt x="f43" y="f51"/>
                  </a:cubicBezTo>
                  <a:cubicBezTo>
                    <a:pt x="f42" y="f52"/>
                    <a:pt x="f47" y="f5"/>
                    <a:pt x="f53" y="f49"/>
                  </a:cubicBezTo>
                  <a:cubicBezTo>
                    <a:pt x="f10" y="f54"/>
                    <a:pt x="f29" y="f46"/>
                    <a:pt x="f14" y="f34"/>
                  </a:cubicBezTo>
                  <a:cubicBezTo>
                    <a:pt x="f17" y="f41"/>
                    <a:pt x="f55" y="f56"/>
                    <a:pt x="f57" y="f28"/>
                  </a:cubicBezTo>
                  <a:cubicBezTo>
                    <a:pt x="f58" y="f26"/>
                    <a:pt x="f59" y="f22"/>
                    <a:pt x="f6" y="f60"/>
                  </a:cubicBezTo>
                  <a:cubicBezTo>
                    <a:pt x="f6" y="f60"/>
                    <a:pt x="f6" y="f33"/>
                    <a:pt x="f6" y="f33"/>
                  </a:cubicBezTo>
                  <a:cubicBezTo>
                    <a:pt x="f58" y="f15"/>
                    <a:pt x="f61" y="f11"/>
                    <a:pt x="f62" y="f9"/>
                  </a:cubicBezTo>
                  <a:cubicBezTo>
                    <a:pt x="f59" y="f63"/>
                    <a:pt x="f61" y="f64"/>
                    <a:pt x="f58" y="f64"/>
                  </a:cubicBezTo>
                  <a:cubicBezTo>
                    <a:pt x="f65" y="f64"/>
                    <a:pt x="f66" y="f64"/>
                    <a:pt x="f66" y="f67"/>
                  </a:cubicBezTo>
                  <a:cubicBezTo>
                    <a:pt x="f68" y="f69"/>
                    <a:pt x="f58" y="f31"/>
                    <a:pt x="f62" y="f29"/>
                  </a:cubicBezTo>
                  <a:cubicBezTo>
                    <a:pt x="f65" y="f27"/>
                    <a:pt x="f70" y="f7"/>
                    <a:pt x="f20" y="f25"/>
                  </a:cubicBezTo>
                  <a:cubicBezTo>
                    <a:pt x="f18" y="f27"/>
                    <a:pt x="f55" y="f69"/>
                    <a:pt x="f55" y="f63"/>
                  </a:cubicBezTo>
                  <a:cubicBezTo>
                    <a:pt x="f20" y="f11"/>
                    <a:pt x="f16" y="f9"/>
                    <a:pt x="f8" y="f9"/>
                  </a:cubicBezTo>
                  <a:close/>
                </a:path>
              </a:pathLst>
            </a:custGeom>
            <a:solidFill>
              <a:srgbClr val="9679B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9" name="Freeform 1003">
              <a:extLst>
                <a:ext uri="{FF2B5EF4-FFF2-40B4-BE49-F238E27FC236}">
                  <a16:creationId xmlns:a16="http://schemas.microsoft.com/office/drawing/2014/main" id="{7F727891-70D5-0403-791D-60F4B70C3BE8}"/>
                </a:ext>
              </a:extLst>
            </p:cNvPr>
            <p:cNvSpPr/>
            <p:nvPr/>
          </p:nvSpPr>
          <p:spPr>
            <a:xfrm>
              <a:off x="8470901" y="4459291"/>
              <a:ext cx="58741" cy="16985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5"/>
                <a:gd name="f7" fmla="val 72"/>
                <a:gd name="f8" fmla="val 5"/>
                <a:gd name="f9" fmla="val 44"/>
                <a:gd name="f10" fmla="val 1"/>
                <a:gd name="f11" fmla="val 39"/>
                <a:gd name="f12" fmla="val 2"/>
                <a:gd name="f13" fmla="val 38"/>
                <a:gd name="f14" fmla="val 9"/>
                <a:gd name="f15" fmla="val 29"/>
                <a:gd name="f16" fmla="val 6"/>
                <a:gd name="f17" fmla="val 17"/>
                <a:gd name="f18" fmla="val 10"/>
                <a:gd name="f19" fmla="val 8"/>
                <a:gd name="f20" fmla="val 11"/>
                <a:gd name="f21" fmla="val 13"/>
                <a:gd name="f22" fmla="val 3"/>
                <a:gd name="f23" fmla="val 16"/>
                <a:gd name="f24" fmla="val 19"/>
                <a:gd name="f25" fmla="val 24"/>
                <a:gd name="f26" fmla="val 15"/>
                <a:gd name="f27" fmla="val 21"/>
                <a:gd name="f28" fmla="val 36"/>
                <a:gd name="f29" fmla="val 42"/>
                <a:gd name="f30" fmla="val 18"/>
                <a:gd name="f31" fmla="val 49"/>
                <a:gd name="f32" fmla="val 56"/>
                <a:gd name="f33" fmla="val 22"/>
                <a:gd name="f34" fmla="val 62"/>
                <a:gd name="f35" fmla="val 65"/>
                <a:gd name="f36" fmla="val 69"/>
                <a:gd name="f37" fmla="val 20"/>
                <a:gd name="f38" fmla="val 71"/>
                <a:gd name="f39" fmla="val 70"/>
                <a:gd name="f40" fmla="val 12"/>
                <a:gd name="f41" fmla="val 60"/>
                <a:gd name="f42" fmla="val 55"/>
                <a:gd name="f43" fmla="val 50"/>
                <a:gd name="f44" fmla="val 47"/>
                <a:gd name="f45" fmla="+- 0 0 -90"/>
                <a:gd name="f46" fmla="*/ f3 1 25"/>
                <a:gd name="f47" fmla="*/ f4 1 72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25"/>
                <a:gd name="f56" fmla="*/ f52 1 72"/>
                <a:gd name="f57" fmla="*/ 5 f53 1"/>
                <a:gd name="f58" fmla="*/ 44 f52 1"/>
                <a:gd name="f59" fmla="*/ 2 f53 1"/>
                <a:gd name="f60" fmla="*/ 38 f52 1"/>
                <a:gd name="f61" fmla="*/ 10 f53 1"/>
                <a:gd name="f62" fmla="*/ 8 f52 1"/>
                <a:gd name="f63" fmla="*/ 16 f53 1"/>
                <a:gd name="f64" fmla="*/ 0 f52 1"/>
                <a:gd name="f65" fmla="*/ 21 f53 1"/>
                <a:gd name="f66" fmla="*/ 24 f52 1"/>
                <a:gd name="f67" fmla="*/ 42 f52 1"/>
                <a:gd name="f68" fmla="*/ 22 f53 1"/>
                <a:gd name="f69" fmla="*/ 62 f52 1"/>
                <a:gd name="f70" fmla="*/ 20 f53 1"/>
                <a:gd name="f71" fmla="*/ 71 f52 1"/>
                <a:gd name="f72" fmla="*/ 12 f53 1"/>
                <a:gd name="f73" fmla="*/ 65 f52 1"/>
                <a:gd name="f74" fmla="*/ 9 f53 1"/>
                <a:gd name="f75" fmla="*/ 50 f52 1"/>
                <a:gd name="f76" fmla="+- f54 0 f1"/>
                <a:gd name="f77" fmla="*/ f57 1 25"/>
                <a:gd name="f78" fmla="*/ f58 1 72"/>
                <a:gd name="f79" fmla="*/ f59 1 25"/>
                <a:gd name="f80" fmla="*/ f60 1 72"/>
                <a:gd name="f81" fmla="*/ f61 1 25"/>
                <a:gd name="f82" fmla="*/ f62 1 72"/>
                <a:gd name="f83" fmla="*/ f63 1 25"/>
                <a:gd name="f84" fmla="*/ f64 1 72"/>
                <a:gd name="f85" fmla="*/ f65 1 25"/>
                <a:gd name="f86" fmla="*/ f66 1 72"/>
                <a:gd name="f87" fmla="*/ f67 1 72"/>
                <a:gd name="f88" fmla="*/ f68 1 25"/>
                <a:gd name="f89" fmla="*/ f69 1 72"/>
                <a:gd name="f90" fmla="*/ f70 1 25"/>
                <a:gd name="f91" fmla="*/ f71 1 72"/>
                <a:gd name="f92" fmla="*/ f72 1 25"/>
                <a:gd name="f93" fmla="*/ f73 1 72"/>
                <a:gd name="f94" fmla="*/ f74 1 25"/>
                <a:gd name="f95" fmla="*/ f75 1 72"/>
                <a:gd name="f96" fmla="*/ 0 1 f55"/>
                <a:gd name="f97" fmla="*/ f49 1 f55"/>
                <a:gd name="f98" fmla="*/ 0 1 f56"/>
                <a:gd name="f99" fmla="*/ f50 1 f56"/>
                <a:gd name="f100" fmla="*/ f77 1 f55"/>
                <a:gd name="f101" fmla="*/ f78 1 f56"/>
                <a:gd name="f102" fmla="*/ f79 1 f55"/>
                <a:gd name="f103" fmla="*/ f80 1 f56"/>
                <a:gd name="f104" fmla="*/ f81 1 f55"/>
                <a:gd name="f105" fmla="*/ f82 1 f56"/>
                <a:gd name="f106" fmla="*/ f83 1 f55"/>
                <a:gd name="f107" fmla="*/ f84 1 f56"/>
                <a:gd name="f108" fmla="*/ f85 1 f55"/>
                <a:gd name="f109" fmla="*/ f86 1 f56"/>
                <a:gd name="f110" fmla="*/ f87 1 f56"/>
                <a:gd name="f111" fmla="*/ f88 1 f55"/>
                <a:gd name="f112" fmla="*/ f89 1 f56"/>
                <a:gd name="f113" fmla="*/ f90 1 f55"/>
                <a:gd name="f114" fmla="*/ f91 1 f56"/>
                <a:gd name="f115" fmla="*/ f92 1 f55"/>
                <a:gd name="f116" fmla="*/ f93 1 f56"/>
                <a:gd name="f117" fmla="*/ f94 1 f55"/>
                <a:gd name="f118" fmla="*/ f95 1 f56"/>
                <a:gd name="f119" fmla="*/ f96 f46 1"/>
                <a:gd name="f120" fmla="*/ f97 f46 1"/>
                <a:gd name="f121" fmla="*/ f99 f47 1"/>
                <a:gd name="f122" fmla="*/ f98 f47 1"/>
                <a:gd name="f123" fmla="*/ f100 f46 1"/>
                <a:gd name="f124" fmla="*/ f101 f47 1"/>
                <a:gd name="f125" fmla="*/ f102 f46 1"/>
                <a:gd name="f126" fmla="*/ f103 f47 1"/>
                <a:gd name="f127" fmla="*/ f104 f46 1"/>
                <a:gd name="f128" fmla="*/ f105 f47 1"/>
                <a:gd name="f129" fmla="*/ f106 f46 1"/>
                <a:gd name="f130" fmla="*/ f107 f47 1"/>
                <a:gd name="f131" fmla="*/ f108 f46 1"/>
                <a:gd name="f132" fmla="*/ f109 f47 1"/>
                <a:gd name="f133" fmla="*/ f110 f47 1"/>
                <a:gd name="f134" fmla="*/ f111 f46 1"/>
                <a:gd name="f135" fmla="*/ f112 f47 1"/>
                <a:gd name="f136" fmla="*/ f113 f46 1"/>
                <a:gd name="f137" fmla="*/ f114 f47 1"/>
                <a:gd name="f138" fmla="*/ f115 f46 1"/>
                <a:gd name="f139" fmla="*/ f116 f47 1"/>
                <a:gd name="f140" fmla="*/ f117 f46 1"/>
                <a:gd name="f141" fmla="*/ f118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1" y="f133"/>
                </a:cxn>
                <a:cxn ang="f76">
                  <a:pos x="f134" y="f135"/>
                </a:cxn>
                <a:cxn ang="f76">
                  <a:pos x="f136" y="f137"/>
                </a:cxn>
                <a:cxn ang="f76">
                  <a:pos x="f138" y="f139"/>
                </a:cxn>
                <a:cxn ang="f76">
                  <a:pos x="f140" y="f141"/>
                </a:cxn>
                <a:cxn ang="f76">
                  <a:pos x="f123" y="f124"/>
                </a:cxn>
              </a:cxnLst>
              <a:rect l="f119" t="f122" r="f120" b="f121"/>
              <a:pathLst>
                <a:path w="25" h="72">
                  <a:moveTo>
                    <a:pt x="f8" y="f9"/>
                  </a:moveTo>
                  <a:cubicBezTo>
                    <a:pt x="f5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8"/>
                    <a:pt x="f21" y="f22"/>
                    <a:pt x="f23" y="f5"/>
                  </a:cubicBezTo>
                  <a:cubicBezTo>
                    <a:pt x="f24" y="f19"/>
                    <a:pt x="f25" y="f26"/>
                    <a:pt x="f27" y="f25"/>
                  </a:cubicBezTo>
                  <a:cubicBezTo>
                    <a:pt x="f24" y="f15"/>
                    <a:pt x="f27" y="f28"/>
                    <a:pt x="f27" y="f29"/>
                  </a:cubicBezTo>
                  <a:cubicBezTo>
                    <a:pt x="f30" y="f31"/>
                    <a:pt x="f27" y="f32"/>
                    <a:pt x="f33" y="f34"/>
                  </a:cubicBezTo>
                  <a:cubicBezTo>
                    <a:pt x="f33" y="f35"/>
                    <a:pt x="f6" y="f36"/>
                    <a:pt x="f37" y="f38"/>
                  </a:cubicBezTo>
                  <a:cubicBezTo>
                    <a:pt x="f23" y="f7"/>
                    <a:pt x="f21" y="f39"/>
                    <a:pt x="f40" y="f35"/>
                  </a:cubicBezTo>
                  <a:cubicBezTo>
                    <a:pt x="f20" y="f41"/>
                    <a:pt x="f18" y="f42"/>
                    <a:pt x="f14" y="f43"/>
                  </a:cubicBezTo>
                  <a:cubicBezTo>
                    <a:pt x="f14" y="f44"/>
                    <a:pt x="f20" y="f29"/>
                    <a:pt x="f8" y="f9"/>
                  </a:cubicBezTo>
                  <a:close/>
                </a:path>
              </a:pathLst>
            </a:custGeom>
            <a:solidFill>
              <a:srgbClr val="3D3B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0" name="Freeform 1004">
              <a:extLst>
                <a:ext uri="{FF2B5EF4-FFF2-40B4-BE49-F238E27FC236}">
                  <a16:creationId xmlns:a16="http://schemas.microsoft.com/office/drawing/2014/main" id="{AC9750C1-4406-EA02-C53C-AA76BC3EC271}"/>
                </a:ext>
              </a:extLst>
            </p:cNvPr>
            <p:cNvSpPr/>
            <p:nvPr/>
          </p:nvSpPr>
          <p:spPr>
            <a:xfrm>
              <a:off x="8226427" y="2867028"/>
              <a:ext cx="196852" cy="65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3"/>
                <a:gd name="f7" fmla="val 27"/>
                <a:gd name="f8" fmla="val 75"/>
                <a:gd name="f9" fmla="val 15"/>
                <a:gd name="f10" fmla="val 76"/>
                <a:gd name="f11" fmla="val 19"/>
                <a:gd name="f12" fmla="val 22"/>
                <a:gd name="f13" fmla="val 77"/>
                <a:gd name="f14" fmla="val 65"/>
                <a:gd name="f15" fmla="val 50"/>
                <a:gd name="f16" fmla="val 17"/>
                <a:gd name="f17" fmla="val 37"/>
                <a:gd name="f18" fmla="val 13"/>
                <a:gd name="f19" fmla="val 32"/>
                <a:gd name="f20" fmla="val 12"/>
                <a:gd name="f21" fmla="val 29"/>
                <a:gd name="f22" fmla="val 9"/>
                <a:gd name="f23" fmla="val 25"/>
                <a:gd name="f24" fmla="val 7"/>
                <a:gd name="f25" fmla="val 24"/>
                <a:gd name="f26" fmla="val 26"/>
                <a:gd name="f27" fmla="val 8"/>
                <a:gd name="f28" fmla="val 28"/>
                <a:gd name="f29" fmla="val 11"/>
                <a:gd name="f30" fmla="val 18"/>
                <a:gd name="f31" fmla="val 14"/>
                <a:gd name="f32" fmla="val 2"/>
                <a:gd name="f33" fmla="val 16"/>
                <a:gd name="f34" fmla="val 4"/>
                <a:gd name="f35" fmla="val 3"/>
                <a:gd name="f36" fmla="val 1"/>
                <a:gd name="f37" fmla="val 49"/>
                <a:gd name="f38" fmla="val 5"/>
                <a:gd name="f39" fmla="val 62"/>
                <a:gd name="f40" fmla="val 67"/>
                <a:gd name="f41" fmla="val 10"/>
                <a:gd name="f42" fmla="val 70"/>
                <a:gd name="f43" fmla="+- 0 0 -90"/>
                <a:gd name="f44" fmla="*/ f3 1 83"/>
                <a:gd name="f45" fmla="*/ f4 1 27"/>
                <a:gd name="f46" fmla="val f5"/>
                <a:gd name="f47" fmla="val f6"/>
                <a:gd name="f48" fmla="val f7"/>
                <a:gd name="f49" fmla="*/ f43 f0 1"/>
                <a:gd name="f50" fmla="+- f48 0 f46"/>
                <a:gd name="f51" fmla="+- f47 0 f46"/>
                <a:gd name="f52" fmla="*/ f49 1 f2"/>
                <a:gd name="f53" fmla="*/ f51 1 83"/>
                <a:gd name="f54" fmla="*/ f50 1 27"/>
                <a:gd name="f55" fmla="*/ 75 f51 1"/>
                <a:gd name="f56" fmla="*/ 15 f50 1"/>
                <a:gd name="f57" fmla="*/ 77 f51 1"/>
                <a:gd name="f58" fmla="*/ 27 f50 1"/>
                <a:gd name="f59" fmla="*/ 37 f51 1"/>
                <a:gd name="f60" fmla="*/ 13 f50 1"/>
                <a:gd name="f61" fmla="*/ 25 f51 1"/>
                <a:gd name="f62" fmla="*/ 7 f50 1"/>
                <a:gd name="f63" fmla="*/ 24 f51 1"/>
                <a:gd name="f64" fmla="*/ 28 f51 1"/>
                <a:gd name="f65" fmla="*/ 11 f50 1"/>
                <a:gd name="f66" fmla="*/ 9 f51 1"/>
                <a:gd name="f67" fmla="*/ 18 f50 1"/>
                <a:gd name="f68" fmla="*/ 0 f51 1"/>
                <a:gd name="f69" fmla="*/ 3 f50 1"/>
                <a:gd name="f70" fmla="*/ 62 f51 1"/>
                <a:gd name="f71" fmla="*/ 8 f50 1"/>
                <a:gd name="f72" fmla="+- f52 0 f1"/>
                <a:gd name="f73" fmla="*/ f55 1 83"/>
                <a:gd name="f74" fmla="*/ f56 1 27"/>
                <a:gd name="f75" fmla="*/ f57 1 83"/>
                <a:gd name="f76" fmla="*/ f58 1 27"/>
                <a:gd name="f77" fmla="*/ f59 1 83"/>
                <a:gd name="f78" fmla="*/ f60 1 27"/>
                <a:gd name="f79" fmla="*/ f61 1 83"/>
                <a:gd name="f80" fmla="*/ f62 1 27"/>
                <a:gd name="f81" fmla="*/ f63 1 83"/>
                <a:gd name="f82" fmla="*/ f64 1 83"/>
                <a:gd name="f83" fmla="*/ f65 1 27"/>
                <a:gd name="f84" fmla="*/ f66 1 83"/>
                <a:gd name="f85" fmla="*/ f67 1 27"/>
                <a:gd name="f86" fmla="*/ f68 1 83"/>
                <a:gd name="f87" fmla="*/ f69 1 27"/>
                <a:gd name="f88" fmla="*/ f70 1 83"/>
                <a:gd name="f89" fmla="*/ f71 1 27"/>
                <a:gd name="f90" fmla="*/ 0 1 f53"/>
                <a:gd name="f91" fmla="*/ f47 1 f53"/>
                <a:gd name="f92" fmla="*/ 0 1 f54"/>
                <a:gd name="f93" fmla="*/ f48 1 f54"/>
                <a:gd name="f94" fmla="*/ f73 1 f53"/>
                <a:gd name="f95" fmla="*/ f74 1 f54"/>
                <a:gd name="f96" fmla="*/ f75 1 f53"/>
                <a:gd name="f97" fmla="*/ f76 1 f54"/>
                <a:gd name="f98" fmla="*/ f77 1 f53"/>
                <a:gd name="f99" fmla="*/ f78 1 f54"/>
                <a:gd name="f100" fmla="*/ f79 1 f53"/>
                <a:gd name="f101" fmla="*/ f80 1 f54"/>
                <a:gd name="f102" fmla="*/ f81 1 f53"/>
                <a:gd name="f103" fmla="*/ f82 1 f53"/>
                <a:gd name="f104" fmla="*/ f83 1 f54"/>
                <a:gd name="f105" fmla="*/ f84 1 f53"/>
                <a:gd name="f106" fmla="*/ f85 1 f54"/>
                <a:gd name="f107" fmla="*/ f86 1 f53"/>
                <a:gd name="f108" fmla="*/ f87 1 f54"/>
                <a:gd name="f109" fmla="*/ f88 1 f53"/>
                <a:gd name="f110" fmla="*/ f89 1 f54"/>
                <a:gd name="f111" fmla="*/ f90 f44 1"/>
                <a:gd name="f112" fmla="*/ f91 f44 1"/>
                <a:gd name="f113" fmla="*/ f93 f45 1"/>
                <a:gd name="f114" fmla="*/ f92 f45 1"/>
                <a:gd name="f115" fmla="*/ f94 f44 1"/>
                <a:gd name="f116" fmla="*/ f95 f45 1"/>
                <a:gd name="f117" fmla="*/ f96 f44 1"/>
                <a:gd name="f118" fmla="*/ f97 f45 1"/>
                <a:gd name="f119" fmla="*/ f98 f44 1"/>
                <a:gd name="f120" fmla="*/ f99 f45 1"/>
                <a:gd name="f121" fmla="*/ f100 f44 1"/>
                <a:gd name="f122" fmla="*/ f101 f45 1"/>
                <a:gd name="f123" fmla="*/ f102 f44 1"/>
                <a:gd name="f124" fmla="*/ f103 f44 1"/>
                <a:gd name="f125" fmla="*/ f104 f45 1"/>
                <a:gd name="f126" fmla="*/ f105 f44 1"/>
                <a:gd name="f127" fmla="*/ f106 f45 1"/>
                <a:gd name="f128" fmla="*/ f107 f44 1"/>
                <a:gd name="f129" fmla="*/ f108 f45 1"/>
                <a:gd name="f130" fmla="*/ f109 f44 1"/>
                <a:gd name="f131" fmla="*/ f110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2">
                  <a:pos x="f115" y="f116"/>
                </a:cxn>
                <a:cxn ang="f72">
                  <a:pos x="f117" y="f118"/>
                </a:cxn>
                <a:cxn ang="f72">
                  <a:pos x="f119" y="f120"/>
                </a:cxn>
                <a:cxn ang="f72">
                  <a:pos x="f121" y="f122"/>
                </a:cxn>
                <a:cxn ang="f72">
                  <a:pos x="f123" y="f122"/>
                </a:cxn>
                <a:cxn ang="f72">
                  <a:pos x="f123" y="f122"/>
                </a:cxn>
                <a:cxn ang="f72">
                  <a:pos x="f124" y="f125"/>
                </a:cxn>
                <a:cxn ang="f72">
                  <a:pos x="f123" y="f120"/>
                </a:cxn>
                <a:cxn ang="f72">
                  <a:pos x="f126" y="f127"/>
                </a:cxn>
                <a:cxn ang="f72">
                  <a:pos x="f128" y="f122"/>
                </a:cxn>
                <a:cxn ang="f72">
                  <a:pos x="f123" y="f129"/>
                </a:cxn>
                <a:cxn ang="f72">
                  <a:pos x="f130" y="f131"/>
                </a:cxn>
                <a:cxn ang="f72">
                  <a:pos x="f115" y="f116"/>
                </a:cxn>
              </a:cxnLst>
              <a:rect l="f111" t="f114" r="f112" b="f113"/>
              <a:pathLst>
                <a:path w="83" h="27">
                  <a:moveTo>
                    <a:pt x="f8" y="f9"/>
                  </a:moveTo>
                  <a:cubicBezTo>
                    <a:pt x="f10" y="f11"/>
                    <a:pt x="f6" y="f12"/>
                    <a:pt x="f13" y="f7"/>
                  </a:cubicBezTo>
                  <a:cubicBezTo>
                    <a:pt x="f14" y="f11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4"/>
                    <a:pt x="f25" y="f24"/>
                    <a:pt x="f25" y="f24"/>
                  </a:cubicBezTo>
                  <a:cubicBezTo>
                    <a:pt x="f25" y="f24"/>
                    <a:pt x="f25" y="f24"/>
                    <a:pt x="f25" y="f24"/>
                  </a:cubicBezTo>
                  <a:cubicBezTo>
                    <a:pt x="f26" y="f27"/>
                    <a:pt x="f28" y="f22"/>
                    <a:pt x="f28" y="f29"/>
                  </a:cubicBezTo>
                  <a:cubicBezTo>
                    <a:pt x="f28" y="f18"/>
                    <a:pt x="f26" y="f18"/>
                    <a:pt x="f25" y="f18"/>
                  </a:cubicBezTo>
                  <a:cubicBezTo>
                    <a:pt x="f11" y="f9"/>
                    <a:pt x="f9" y="f16"/>
                    <a:pt x="f22" y="f30"/>
                  </a:cubicBezTo>
                  <a:cubicBezTo>
                    <a:pt x="f27" y="f31"/>
                    <a:pt x="f32" y="f20"/>
                    <a:pt x="f5" y="f24"/>
                  </a:cubicBezTo>
                  <a:cubicBezTo>
                    <a:pt x="f24" y="f5"/>
                    <a:pt x="f33" y="f34"/>
                    <a:pt x="f25" y="f35"/>
                  </a:cubicBezTo>
                  <a:cubicBezTo>
                    <a:pt x="f17" y="f36"/>
                    <a:pt x="f37" y="f38"/>
                    <a:pt x="f39" y="f27"/>
                  </a:cubicBezTo>
                  <a:cubicBezTo>
                    <a:pt x="f40" y="f41"/>
                    <a:pt x="f42" y="f31"/>
                    <a:pt x="f8" y="f9"/>
                  </a:cubicBezTo>
                  <a:close/>
                </a:path>
              </a:pathLst>
            </a:custGeom>
            <a:solidFill>
              <a:srgbClr val="5DB2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1" name="Freeform 1005">
              <a:extLst>
                <a:ext uri="{FF2B5EF4-FFF2-40B4-BE49-F238E27FC236}">
                  <a16:creationId xmlns:a16="http://schemas.microsoft.com/office/drawing/2014/main" id="{8466B8DC-6008-F4F5-4E08-58F66A191C11}"/>
                </a:ext>
              </a:extLst>
            </p:cNvPr>
            <p:cNvSpPr/>
            <p:nvPr/>
          </p:nvSpPr>
          <p:spPr>
            <a:xfrm>
              <a:off x="8455027" y="3700457"/>
              <a:ext cx="44448" cy="2222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94"/>
                <a:gd name="f8" fmla="val 11"/>
                <a:gd name="f9" fmla="val 13"/>
                <a:gd name="f10" fmla="val 74"/>
                <a:gd name="f11" fmla="val 5"/>
                <a:gd name="f12" fmla="val 56"/>
                <a:gd name="f13" fmla="val 2"/>
                <a:gd name="f14" fmla="val 37"/>
                <a:gd name="f15" fmla="val 33"/>
                <a:gd name="f16" fmla="val 1"/>
                <a:gd name="f17" fmla="val 30"/>
                <a:gd name="f18" fmla="val 26"/>
                <a:gd name="f19" fmla="val 17"/>
                <a:gd name="f20" fmla="val 3"/>
                <a:gd name="f21" fmla="val 9"/>
                <a:gd name="f22" fmla="val 6"/>
                <a:gd name="f23" fmla="val 7"/>
                <a:gd name="f24" fmla="val 8"/>
                <a:gd name="f25" fmla="val 16"/>
                <a:gd name="f26" fmla="val 21"/>
                <a:gd name="f27" fmla="val 27"/>
                <a:gd name="f28" fmla="val 10"/>
                <a:gd name="f29" fmla="val 32"/>
                <a:gd name="f30" fmla="val 38"/>
                <a:gd name="f31" fmla="val 44"/>
                <a:gd name="f32" fmla="val 51"/>
                <a:gd name="f33" fmla="val 14"/>
                <a:gd name="f34" fmla="val 47"/>
                <a:gd name="f35" fmla="val 42"/>
                <a:gd name="f36" fmla="val 15"/>
                <a:gd name="f37" fmla="val 64"/>
                <a:gd name="f38" fmla="val 18"/>
                <a:gd name="f39" fmla="val 77"/>
                <a:gd name="f40" fmla="val 80"/>
                <a:gd name="f41" fmla="val 83"/>
                <a:gd name="f42" fmla="val 85"/>
                <a:gd name="f43" fmla="val 88"/>
                <a:gd name="f44" fmla="val 92"/>
                <a:gd name="f45" fmla="+- 0 0 -90"/>
                <a:gd name="f46" fmla="*/ f3 1 19"/>
                <a:gd name="f47" fmla="*/ f4 1 94"/>
                <a:gd name="f48" fmla="val f5"/>
                <a:gd name="f49" fmla="val f6"/>
                <a:gd name="f50" fmla="val f7"/>
                <a:gd name="f51" fmla="*/ f45 f0 1"/>
                <a:gd name="f52" fmla="+- f50 0 f48"/>
                <a:gd name="f53" fmla="+- f49 0 f48"/>
                <a:gd name="f54" fmla="*/ f51 1 f2"/>
                <a:gd name="f55" fmla="*/ f53 1 19"/>
                <a:gd name="f56" fmla="*/ f52 1 94"/>
                <a:gd name="f57" fmla="*/ 11 f53 1"/>
                <a:gd name="f58" fmla="*/ 94 f52 1"/>
                <a:gd name="f59" fmla="*/ 2 f53 1"/>
                <a:gd name="f60" fmla="*/ 37 f52 1"/>
                <a:gd name="f61" fmla="*/ 0 f53 1"/>
                <a:gd name="f62" fmla="*/ 26 f52 1"/>
                <a:gd name="f63" fmla="*/ 5 f53 1"/>
                <a:gd name="f64" fmla="*/ 0 f52 1"/>
                <a:gd name="f65" fmla="*/ 6 f53 1"/>
                <a:gd name="f66" fmla="*/ 8 f53 1"/>
                <a:gd name="f67" fmla="*/ 16 f52 1"/>
                <a:gd name="f68" fmla="*/ 10 f53 1"/>
                <a:gd name="f69" fmla="*/ 32 f52 1"/>
                <a:gd name="f70" fmla="*/ 51 f52 1"/>
                <a:gd name="f71" fmla="*/ 14 f53 1"/>
                <a:gd name="f72" fmla="*/ 18 f53 1"/>
                <a:gd name="f73" fmla="*/ 77 f52 1"/>
                <a:gd name="f74" fmla="*/ 19 f53 1"/>
                <a:gd name="f75" fmla="*/ 85 f52 1"/>
                <a:gd name="f76" fmla="+- f54 0 f1"/>
                <a:gd name="f77" fmla="*/ f57 1 19"/>
                <a:gd name="f78" fmla="*/ f58 1 94"/>
                <a:gd name="f79" fmla="*/ f59 1 19"/>
                <a:gd name="f80" fmla="*/ f60 1 94"/>
                <a:gd name="f81" fmla="*/ f61 1 19"/>
                <a:gd name="f82" fmla="*/ f62 1 94"/>
                <a:gd name="f83" fmla="*/ f63 1 19"/>
                <a:gd name="f84" fmla="*/ f64 1 94"/>
                <a:gd name="f85" fmla="*/ f65 1 19"/>
                <a:gd name="f86" fmla="*/ f66 1 19"/>
                <a:gd name="f87" fmla="*/ f67 1 94"/>
                <a:gd name="f88" fmla="*/ f68 1 19"/>
                <a:gd name="f89" fmla="*/ f69 1 94"/>
                <a:gd name="f90" fmla="*/ f70 1 94"/>
                <a:gd name="f91" fmla="*/ f71 1 19"/>
                <a:gd name="f92" fmla="*/ f72 1 19"/>
                <a:gd name="f93" fmla="*/ f73 1 94"/>
                <a:gd name="f94" fmla="*/ f74 1 19"/>
                <a:gd name="f95" fmla="*/ f75 1 94"/>
                <a:gd name="f96" fmla="*/ 0 1 f55"/>
                <a:gd name="f97" fmla="*/ f49 1 f55"/>
                <a:gd name="f98" fmla="*/ 0 1 f56"/>
                <a:gd name="f99" fmla="*/ f50 1 f56"/>
                <a:gd name="f100" fmla="*/ f77 1 f55"/>
                <a:gd name="f101" fmla="*/ f78 1 f56"/>
                <a:gd name="f102" fmla="*/ f79 1 f55"/>
                <a:gd name="f103" fmla="*/ f80 1 f56"/>
                <a:gd name="f104" fmla="*/ f81 1 f55"/>
                <a:gd name="f105" fmla="*/ f82 1 f56"/>
                <a:gd name="f106" fmla="*/ f83 1 f55"/>
                <a:gd name="f107" fmla="*/ f84 1 f56"/>
                <a:gd name="f108" fmla="*/ f85 1 f55"/>
                <a:gd name="f109" fmla="*/ f86 1 f55"/>
                <a:gd name="f110" fmla="*/ f87 1 f56"/>
                <a:gd name="f111" fmla="*/ f88 1 f55"/>
                <a:gd name="f112" fmla="*/ f89 1 f56"/>
                <a:gd name="f113" fmla="*/ f90 1 f56"/>
                <a:gd name="f114" fmla="*/ f91 1 f55"/>
                <a:gd name="f115" fmla="*/ f92 1 f55"/>
                <a:gd name="f116" fmla="*/ f93 1 f56"/>
                <a:gd name="f117" fmla="*/ f94 1 f55"/>
                <a:gd name="f118" fmla="*/ f95 1 f56"/>
                <a:gd name="f119" fmla="*/ f96 f46 1"/>
                <a:gd name="f120" fmla="*/ f97 f46 1"/>
                <a:gd name="f121" fmla="*/ f99 f47 1"/>
                <a:gd name="f122" fmla="*/ f98 f47 1"/>
                <a:gd name="f123" fmla="*/ f100 f46 1"/>
                <a:gd name="f124" fmla="*/ f101 f47 1"/>
                <a:gd name="f125" fmla="*/ f102 f46 1"/>
                <a:gd name="f126" fmla="*/ f103 f47 1"/>
                <a:gd name="f127" fmla="*/ f104 f46 1"/>
                <a:gd name="f128" fmla="*/ f105 f47 1"/>
                <a:gd name="f129" fmla="*/ f106 f46 1"/>
                <a:gd name="f130" fmla="*/ f107 f47 1"/>
                <a:gd name="f131" fmla="*/ f108 f46 1"/>
                <a:gd name="f132" fmla="*/ f109 f46 1"/>
                <a:gd name="f133" fmla="*/ f110 f47 1"/>
                <a:gd name="f134" fmla="*/ f111 f46 1"/>
                <a:gd name="f135" fmla="*/ f112 f47 1"/>
                <a:gd name="f136" fmla="*/ f113 f47 1"/>
                <a:gd name="f137" fmla="*/ f114 f46 1"/>
                <a:gd name="f138" fmla="*/ f115 f46 1"/>
                <a:gd name="f139" fmla="*/ f116 f47 1"/>
                <a:gd name="f140" fmla="*/ f117 f46 1"/>
                <a:gd name="f141" fmla="*/ f118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0"/>
                </a:cxn>
                <a:cxn ang="f76">
                  <a:pos x="f132" y="f133"/>
                </a:cxn>
                <a:cxn ang="f76">
                  <a:pos x="f134" y="f135"/>
                </a:cxn>
                <a:cxn ang="f76">
                  <a:pos x="f134" y="f136"/>
                </a:cxn>
                <a:cxn ang="f76">
                  <a:pos x="f137" y="f126"/>
                </a:cxn>
                <a:cxn ang="f76">
                  <a:pos x="f138" y="f139"/>
                </a:cxn>
                <a:cxn ang="f76">
                  <a:pos x="f140" y="f141"/>
                </a:cxn>
                <a:cxn ang="f76">
                  <a:pos x="f123" y="f124"/>
                </a:cxn>
              </a:cxnLst>
              <a:rect l="f119" t="f122" r="f120" b="f121"/>
              <a:pathLst>
                <a:path w="19" h="94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3" y="f15"/>
                    <a:pt x="f16" y="f17"/>
                    <a:pt x="f5" y="f18"/>
                  </a:cubicBezTo>
                  <a:cubicBezTo>
                    <a:pt x="f13" y="f19"/>
                    <a:pt x="f20" y="f21"/>
                    <a:pt x="f11" y="f5"/>
                  </a:cubicBezTo>
                  <a:cubicBezTo>
                    <a:pt x="f11" y="f5"/>
                    <a:pt x="f22" y="f5"/>
                    <a:pt x="f22" y="f5"/>
                  </a:cubicBezTo>
                  <a:cubicBezTo>
                    <a:pt x="f23" y="f11"/>
                    <a:pt x="f24" y="f8"/>
                    <a:pt x="f24" y="f25"/>
                  </a:cubicBezTo>
                  <a:cubicBezTo>
                    <a:pt x="f21" y="f26"/>
                    <a:pt x="f21" y="f27"/>
                    <a:pt x="f28" y="f29"/>
                  </a:cubicBezTo>
                  <a:cubicBezTo>
                    <a:pt x="f28" y="f30"/>
                    <a:pt x="f28" y="f31"/>
                    <a:pt x="f28" y="f32"/>
                  </a:cubicBezTo>
                  <a:cubicBezTo>
                    <a:pt x="f33" y="f34"/>
                    <a:pt x="f8" y="f35"/>
                    <a:pt x="f33" y="f14"/>
                  </a:cubicBezTo>
                  <a:cubicBezTo>
                    <a:pt x="f36" y="f32"/>
                    <a:pt x="f19" y="f37"/>
                    <a:pt x="f38" y="f39"/>
                  </a:cubicBezTo>
                  <a:cubicBezTo>
                    <a:pt x="f38" y="f40"/>
                    <a:pt x="f38" y="f41"/>
                    <a:pt x="f6" y="f42"/>
                  </a:cubicBezTo>
                  <a:cubicBezTo>
                    <a:pt x="f25" y="f43"/>
                    <a:pt x="f36" y="f44"/>
                    <a:pt x="f8" y="f7"/>
                  </a:cubicBezTo>
                  <a:close/>
                </a:path>
              </a:pathLst>
            </a:custGeom>
            <a:solidFill>
              <a:srgbClr val="433D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2" name="Freeform 1006">
              <a:extLst>
                <a:ext uri="{FF2B5EF4-FFF2-40B4-BE49-F238E27FC236}">
                  <a16:creationId xmlns:a16="http://schemas.microsoft.com/office/drawing/2014/main" id="{511F1543-32D0-2794-03CF-E1B452551A44}"/>
                </a:ext>
              </a:extLst>
            </p:cNvPr>
            <p:cNvSpPr/>
            <p:nvPr/>
          </p:nvSpPr>
          <p:spPr>
            <a:xfrm>
              <a:off x="8318497" y="2527301"/>
              <a:ext cx="38103" cy="634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7"/>
                <a:gd name="f8" fmla="val 21"/>
                <a:gd name="f9" fmla="val 1"/>
                <a:gd name="f10" fmla="val 14"/>
                <a:gd name="f11" fmla="val 6"/>
                <a:gd name="f12" fmla="val 2"/>
                <a:gd name="f13" fmla="val 7"/>
                <a:gd name="f14" fmla="val 15"/>
                <a:gd name="f15" fmla="val 4"/>
                <a:gd name="f16" fmla="val 11"/>
                <a:gd name="f17" fmla="val 17"/>
                <a:gd name="f18" fmla="val 18"/>
                <a:gd name="f19" fmla="val 20"/>
                <a:gd name="f20" fmla="val 9"/>
                <a:gd name="f21" fmla="val 8"/>
                <a:gd name="f22" fmla="+- 0 0 -90"/>
                <a:gd name="f23" fmla="*/ f3 1 16"/>
                <a:gd name="f24" fmla="*/ f4 1 27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6"/>
                <a:gd name="f33" fmla="*/ f29 1 27"/>
                <a:gd name="f34" fmla="*/ 0 f30 1"/>
                <a:gd name="f35" fmla="*/ 21 f29 1"/>
                <a:gd name="f36" fmla="*/ 6 f30 1"/>
                <a:gd name="f37" fmla="*/ 0 f29 1"/>
                <a:gd name="f38" fmla="*/ 7 f30 1"/>
                <a:gd name="f39" fmla="*/ 2 f29 1"/>
                <a:gd name="f40" fmla="*/ 15 f30 1"/>
                <a:gd name="f41" fmla="*/ 17 f29 1"/>
                <a:gd name="f42" fmla="+- f31 0 f1"/>
                <a:gd name="f43" fmla="*/ f34 1 16"/>
                <a:gd name="f44" fmla="*/ f35 1 27"/>
                <a:gd name="f45" fmla="*/ f36 1 16"/>
                <a:gd name="f46" fmla="*/ f37 1 27"/>
                <a:gd name="f47" fmla="*/ f38 1 16"/>
                <a:gd name="f48" fmla="*/ f39 1 27"/>
                <a:gd name="f49" fmla="*/ f40 1 16"/>
                <a:gd name="f50" fmla="*/ f41 1 27"/>
                <a:gd name="f51" fmla="*/ 0 1 f32"/>
                <a:gd name="f52" fmla="*/ f26 1 f32"/>
                <a:gd name="f53" fmla="*/ 0 1 f33"/>
                <a:gd name="f54" fmla="*/ f27 1 f33"/>
                <a:gd name="f55" fmla="*/ f43 1 f32"/>
                <a:gd name="f56" fmla="*/ f44 1 f33"/>
                <a:gd name="f57" fmla="*/ f45 1 f32"/>
                <a:gd name="f58" fmla="*/ f46 1 f33"/>
                <a:gd name="f59" fmla="*/ f47 1 f32"/>
                <a:gd name="f60" fmla="*/ f48 1 f33"/>
                <a:gd name="f61" fmla="*/ f49 1 f32"/>
                <a:gd name="f62" fmla="*/ f50 1 f33"/>
                <a:gd name="f63" fmla="*/ f51 f23 1"/>
                <a:gd name="f64" fmla="*/ f52 f23 1"/>
                <a:gd name="f65" fmla="*/ f54 f24 1"/>
                <a:gd name="f66" fmla="*/ f53 f24 1"/>
                <a:gd name="f67" fmla="*/ f55 f23 1"/>
                <a:gd name="f68" fmla="*/ f56 f24 1"/>
                <a:gd name="f69" fmla="*/ f57 f23 1"/>
                <a:gd name="f70" fmla="*/ f58 f24 1"/>
                <a:gd name="f71" fmla="*/ f59 f23 1"/>
                <a:gd name="f72" fmla="*/ f60 f24 1"/>
                <a:gd name="f73" fmla="*/ f61 f23 1"/>
                <a:gd name="f74" fmla="*/ f6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67" y="f68"/>
                </a:cxn>
                <a:cxn ang="f42">
                  <a:pos x="f69" y="f70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3" y="f68"/>
                </a:cxn>
                <a:cxn ang="f42">
                  <a:pos x="f67" y="f68"/>
                </a:cxn>
              </a:cxnLst>
              <a:rect l="f63" t="f66" r="f64" b="f65"/>
              <a:pathLst>
                <a:path w="16" h="27">
                  <a:moveTo>
                    <a:pt x="f5" y="f8"/>
                  </a:moveTo>
                  <a:cubicBezTo>
                    <a:pt x="f9" y="f10"/>
                    <a:pt x="f5" y="f11"/>
                    <a:pt x="f11" y="f5"/>
                  </a:cubicBezTo>
                  <a:cubicBezTo>
                    <a:pt x="f11" y="f9"/>
                    <a:pt x="f11" y="f12"/>
                    <a:pt x="f13" y="f12"/>
                  </a:cubicBezTo>
                  <a:cubicBezTo>
                    <a:pt x="f14" y="f15"/>
                    <a:pt x="f14" y="f16"/>
                    <a:pt x="f14" y="f17"/>
                  </a:cubicBezTo>
                  <a:cubicBezTo>
                    <a:pt x="f6" y="f18"/>
                    <a:pt x="f14" y="f19"/>
                    <a:pt x="f14" y="f8"/>
                  </a:cubicBezTo>
                  <a:cubicBezTo>
                    <a:pt x="f20" y="f7"/>
                    <a:pt x="f21" y="f7"/>
                    <a:pt x="f5" y="f8"/>
                  </a:cubicBezTo>
                  <a:close/>
                </a:path>
              </a:pathLst>
            </a:custGeom>
            <a:solidFill>
              <a:srgbClr val="8E74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3" name="Freeform 1007">
              <a:extLst>
                <a:ext uri="{FF2B5EF4-FFF2-40B4-BE49-F238E27FC236}">
                  <a16:creationId xmlns:a16="http://schemas.microsoft.com/office/drawing/2014/main" id="{7EEC7F52-1D31-CFC2-6BB1-AD83F00411AC}"/>
                </a:ext>
              </a:extLst>
            </p:cNvPr>
            <p:cNvSpPr/>
            <p:nvPr/>
          </p:nvSpPr>
          <p:spPr>
            <a:xfrm>
              <a:off x="8053385" y="3716341"/>
              <a:ext cx="36511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20"/>
                <a:gd name="f8" fmla="val 5"/>
                <a:gd name="f9" fmla="val 3"/>
                <a:gd name="f10" fmla="val 7"/>
                <a:gd name="f11" fmla="val 9"/>
                <a:gd name="f12" fmla="val 13"/>
                <a:gd name="f13" fmla="val 11"/>
                <a:gd name="f14" fmla="val 12"/>
                <a:gd name="f15" fmla="val 14"/>
                <a:gd name="f16" fmla="val 8"/>
                <a:gd name="f17" fmla="val 17"/>
                <a:gd name="f18" fmla="val 18"/>
                <a:gd name="f19" fmla="val 6"/>
                <a:gd name="f20" fmla="val 10"/>
                <a:gd name="f21" fmla="val 2"/>
                <a:gd name="f22" fmla="val 1"/>
                <a:gd name="f23" fmla="val 4"/>
                <a:gd name="f24" fmla="+- 0 0 -90"/>
                <a:gd name="f25" fmla="*/ f3 1 15"/>
                <a:gd name="f26" fmla="*/ f4 1 20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5"/>
                <a:gd name="f35" fmla="*/ f31 1 20"/>
                <a:gd name="f36" fmla="*/ 0 f32 1"/>
                <a:gd name="f37" fmla="*/ 0 f31 1"/>
                <a:gd name="f38" fmla="*/ 13 f32 1"/>
                <a:gd name="f39" fmla="*/ 11 f31 1"/>
                <a:gd name="f40" fmla="*/ 15 f31 1"/>
                <a:gd name="f41" fmla="*/ 20 f31 1"/>
                <a:gd name="f42" fmla="*/ 7 f32 1"/>
                <a:gd name="f43" fmla="*/ 6 f32 1"/>
                <a:gd name="f44" fmla="*/ 10 f31 1"/>
                <a:gd name="f45" fmla="+- f33 0 f1"/>
                <a:gd name="f46" fmla="*/ f36 1 15"/>
                <a:gd name="f47" fmla="*/ f37 1 20"/>
                <a:gd name="f48" fmla="*/ f38 1 15"/>
                <a:gd name="f49" fmla="*/ f39 1 20"/>
                <a:gd name="f50" fmla="*/ f40 1 20"/>
                <a:gd name="f51" fmla="*/ f41 1 20"/>
                <a:gd name="f52" fmla="*/ f42 1 15"/>
                <a:gd name="f53" fmla="*/ f43 1 15"/>
                <a:gd name="f54" fmla="*/ f44 1 20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4"/>
                <a:gd name="f62" fmla="*/ f49 1 f35"/>
                <a:gd name="f63" fmla="*/ f50 1 f35"/>
                <a:gd name="f64" fmla="*/ f51 1 f35"/>
                <a:gd name="f65" fmla="*/ f52 1 f34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5 1"/>
                <a:gd name="f75" fmla="*/ f62 f26 1"/>
                <a:gd name="f76" fmla="*/ f63 f26 1"/>
                <a:gd name="f77" fmla="*/ f64 f26 1"/>
                <a:gd name="f78" fmla="*/ f65 f25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4" y="f76"/>
                </a:cxn>
                <a:cxn ang="f45">
                  <a:pos x="f74" y="f77"/>
                </a:cxn>
                <a:cxn ang="f45">
                  <a:pos x="f78" y="f75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15" h="20">
                  <a:moveTo>
                    <a:pt x="f5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6" y="f14"/>
                    <a:pt x="f6" y="f15"/>
                    <a:pt x="f12" y="f6"/>
                  </a:cubicBezTo>
                  <a:cubicBezTo>
                    <a:pt x="f16" y="f17"/>
                    <a:pt x="f12" y="f18"/>
                    <a:pt x="f12" y="f7"/>
                  </a:cubicBezTo>
                  <a:cubicBezTo>
                    <a:pt x="f11" y="f18"/>
                    <a:pt x="f9" y="f18"/>
                    <a:pt x="f10" y="f13"/>
                  </a:cubicBezTo>
                  <a:cubicBezTo>
                    <a:pt x="f10" y="f13"/>
                    <a:pt x="f19" y="f20"/>
                    <a:pt x="f19" y="f20"/>
                  </a:cubicBezTo>
                  <a:cubicBezTo>
                    <a:pt x="f21" y="f16"/>
                    <a:pt x="f22" y="f23"/>
                    <a:pt x="f5" y="f5"/>
                  </a:cubicBezTo>
                  <a:close/>
                </a:path>
              </a:pathLst>
            </a:custGeom>
            <a:solidFill>
              <a:srgbClr val="4B8A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4" name="Freeform 1008">
              <a:extLst>
                <a:ext uri="{FF2B5EF4-FFF2-40B4-BE49-F238E27FC236}">
                  <a16:creationId xmlns:a16="http://schemas.microsoft.com/office/drawing/2014/main" id="{02DE73AC-D5FA-A1CD-DC37-313F22AFB63B}"/>
                </a:ext>
              </a:extLst>
            </p:cNvPr>
            <p:cNvSpPr/>
            <p:nvPr/>
          </p:nvSpPr>
          <p:spPr>
            <a:xfrm>
              <a:off x="8428033" y="4497384"/>
              <a:ext cx="22229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0"/>
                <a:gd name="f8" fmla="val 1"/>
                <a:gd name="f9" fmla="val 2"/>
                <a:gd name="f10" fmla="val 4"/>
                <a:gd name="f11" fmla="val 5"/>
                <a:gd name="f12" fmla="val 6"/>
                <a:gd name="f13" fmla="val 3"/>
                <a:gd name="f14" fmla="val 7"/>
                <a:gd name="f15" fmla="val 8"/>
                <a:gd name="f16" fmla="val 11"/>
                <a:gd name="f17" fmla="val 15"/>
                <a:gd name="f18" fmla="val 17"/>
                <a:gd name="f19" fmla="val 13"/>
                <a:gd name="f20" fmla="+- 0 0 -90"/>
                <a:gd name="f21" fmla="*/ f3 1 9"/>
                <a:gd name="f22" fmla="*/ f4 1 20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9"/>
                <a:gd name="f31" fmla="*/ f27 1 20"/>
                <a:gd name="f32" fmla="*/ 1 f28 1"/>
                <a:gd name="f33" fmla="*/ 9 f27 1"/>
                <a:gd name="f34" fmla="*/ 4 f28 1"/>
                <a:gd name="f35" fmla="*/ 1 f27 1"/>
                <a:gd name="f36" fmla="*/ 5 f28 1"/>
                <a:gd name="f37" fmla="*/ 2 f27 1"/>
                <a:gd name="f38" fmla="*/ 7 f28 1"/>
                <a:gd name="f39" fmla="*/ 8 f28 1"/>
                <a:gd name="f40" fmla="*/ 0 f27 1"/>
                <a:gd name="f41" fmla="*/ 9 f28 1"/>
                <a:gd name="f42" fmla="*/ 8 f27 1"/>
                <a:gd name="f43" fmla="*/ 3 f28 1"/>
                <a:gd name="f44" fmla="*/ 6 f27 1"/>
                <a:gd name="f45" fmla="*/ 20 f27 1"/>
                <a:gd name="f46" fmla="+- f29 0 f1"/>
                <a:gd name="f47" fmla="*/ f32 1 9"/>
                <a:gd name="f48" fmla="*/ f33 1 20"/>
                <a:gd name="f49" fmla="*/ f34 1 9"/>
                <a:gd name="f50" fmla="*/ f35 1 20"/>
                <a:gd name="f51" fmla="*/ f36 1 9"/>
                <a:gd name="f52" fmla="*/ f37 1 20"/>
                <a:gd name="f53" fmla="*/ f38 1 9"/>
                <a:gd name="f54" fmla="*/ f39 1 9"/>
                <a:gd name="f55" fmla="*/ f40 1 20"/>
                <a:gd name="f56" fmla="*/ f41 1 9"/>
                <a:gd name="f57" fmla="*/ f42 1 20"/>
                <a:gd name="f58" fmla="*/ f43 1 9"/>
                <a:gd name="f59" fmla="*/ f44 1 20"/>
                <a:gd name="f60" fmla="*/ f45 1 20"/>
                <a:gd name="f61" fmla="*/ 0 1 f30"/>
                <a:gd name="f62" fmla="*/ f24 1 f30"/>
                <a:gd name="f63" fmla="*/ 0 1 f31"/>
                <a:gd name="f64" fmla="*/ f25 1 f31"/>
                <a:gd name="f65" fmla="*/ f47 1 f30"/>
                <a:gd name="f66" fmla="*/ f48 1 f31"/>
                <a:gd name="f67" fmla="*/ f49 1 f30"/>
                <a:gd name="f68" fmla="*/ f50 1 f31"/>
                <a:gd name="f69" fmla="*/ f51 1 f30"/>
                <a:gd name="f70" fmla="*/ f52 1 f31"/>
                <a:gd name="f71" fmla="*/ f53 1 f30"/>
                <a:gd name="f72" fmla="*/ f54 1 f30"/>
                <a:gd name="f73" fmla="*/ f55 1 f31"/>
                <a:gd name="f74" fmla="*/ f56 1 f30"/>
                <a:gd name="f75" fmla="*/ f57 1 f31"/>
                <a:gd name="f76" fmla="*/ f58 1 f30"/>
                <a:gd name="f77" fmla="*/ f59 1 f31"/>
                <a:gd name="f78" fmla="*/ f60 1 f31"/>
                <a:gd name="f79" fmla="*/ f61 f21 1"/>
                <a:gd name="f80" fmla="*/ f62 f21 1"/>
                <a:gd name="f81" fmla="*/ f64 f22 1"/>
                <a:gd name="f82" fmla="*/ f63 f22 1"/>
                <a:gd name="f83" fmla="*/ f65 f21 1"/>
                <a:gd name="f84" fmla="*/ f66 f22 1"/>
                <a:gd name="f85" fmla="*/ f67 f21 1"/>
                <a:gd name="f86" fmla="*/ f68 f22 1"/>
                <a:gd name="f87" fmla="*/ f69 f21 1"/>
                <a:gd name="f88" fmla="*/ f70 f22 1"/>
                <a:gd name="f89" fmla="*/ f71 f21 1"/>
                <a:gd name="f90" fmla="*/ f72 f21 1"/>
                <a:gd name="f91" fmla="*/ f73 f22 1"/>
                <a:gd name="f92" fmla="*/ f74 f21 1"/>
                <a:gd name="f93" fmla="*/ f75 f22 1"/>
                <a:gd name="f94" fmla="*/ f76 f21 1"/>
                <a:gd name="f95" fmla="*/ f77 f22 1"/>
                <a:gd name="f96" fmla="*/ f78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6">
                  <a:pos x="f83" y="f84"/>
                </a:cxn>
                <a:cxn ang="f46">
                  <a:pos x="f85" y="f86"/>
                </a:cxn>
                <a:cxn ang="f46">
                  <a:pos x="f87" y="f88"/>
                </a:cxn>
                <a:cxn ang="f46">
                  <a:pos x="f89" y="f88"/>
                </a:cxn>
                <a:cxn ang="f46">
                  <a:pos x="f90" y="f91"/>
                </a:cxn>
                <a:cxn ang="f46">
                  <a:pos x="f92" y="f93"/>
                </a:cxn>
                <a:cxn ang="f46">
                  <a:pos x="f94" y="f95"/>
                </a:cxn>
                <a:cxn ang="f46">
                  <a:pos x="f85" y="f96"/>
                </a:cxn>
                <a:cxn ang="f46">
                  <a:pos x="f83" y="f84"/>
                </a:cxn>
              </a:cxnLst>
              <a:rect l="f79" t="f82" r="f80" b="f81"/>
              <a:pathLst>
                <a:path w="9" h="20">
                  <a:moveTo>
                    <a:pt x="f8" y="f6"/>
                  </a:moveTo>
                  <a:cubicBezTo>
                    <a:pt x="f5" y="f9"/>
                    <a:pt x="f5" y="f9"/>
                    <a:pt x="f10" y="f8"/>
                  </a:cubicBezTo>
                  <a:cubicBezTo>
                    <a:pt x="f10" y="f8"/>
                    <a:pt x="f11" y="f9"/>
                    <a:pt x="f11" y="f9"/>
                  </a:cubicBezTo>
                  <a:cubicBezTo>
                    <a:pt x="f12" y="f13"/>
                    <a:pt x="f12" y="f13"/>
                    <a:pt x="f14" y="f9"/>
                  </a:cubicBezTo>
                  <a:cubicBezTo>
                    <a:pt x="f14" y="f8"/>
                    <a:pt x="f15" y="f5"/>
                    <a:pt x="f15" y="f5"/>
                  </a:cubicBezTo>
                  <a:cubicBezTo>
                    <a:pt x="f6" y="f13"/>
                    <a:pt x="f6" y="f11"/>
                    <a:pt x="f6" y="f15"/>
                  </a:cubicBezTo>
                  <a:cubicBezTo>
                    <a:pt x="f14" y="f15"/>
                    <a:pt x="f11" y="f6"/>
                    <a:pt x="f13" y="f12"/>
                  </a:cubicBezTo>
                  <a:cubicBezTo>
                    <a:pt x="f11" y="f16"/>
                    <a:pt x="f11" y="f17"/>
                    <a:pt x="f10" y="f7"/>
                  </a:cubicBezTo>
                  <a:cubicBezTo>
                    <a:pt x="f5" y="f18"/>
                    <a:pt x="f9" y="f19"/>
                    <a:pt x="f8" y="f6"/>
                  </a:cubicBezTo>
                  <a:close/>
                </a:path>
              </a:pathLst>
            </a:custGeom>
            <a:solidFill>
              <a:srgbClr val="52A84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5" name="Freeform 1009">
              <a:extLst>
                <a:ext uri="{FF2B5EF4-FFF2-40B4-BE49-F238E27FC236}">
                  <a16:creationId xmlns:a16="http://schemas.microsoft.com/office/drawing/2014/main" id="{A27F6475-163B-68BE-26F2-76318967A7FE}"/>
                </a:ext>
              </a:extLst>
            </p:cNvPr>
            <p:cNvSpPr/>
            <p:nvPr/>
          </p:nvSpPr>
          <p:spPr>
            <a:xfrm>
              <a:off x="8374066" y="4003672"/>
              <a:ext cx="23810" cy="365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6"/>
                <a:gd name="f8" fmla="val 9"/>
                <a:gd name="f9" fmla="val 6"/>
                <a:gd name="f10" fmla="val 11"/>
                <a:gd name="f11" fmla="val 1"/>
                <a:gd name="f12" fmla="+- 0 0 -90"/>
                <a:gd name="f13" fmla="*/ f3 1 10"/>
                <a:gd name="f14" fmla="*/ f4 1 1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10"/>
                <a:gd name="f23" fmla="*/ f19 1 16"/>
                <a:gd name="f24" fmla="*/ 10 f20 1"/>
                <a:gd name="f25" fmla="*/ 0 f19 1"/>
                <a:gd name="f26" fmla="*/ 6 f20 1"/>
                <a:gd name="f27" fmla="*/ 16 f19 1"/>
                <a:gd name="f28" fmla="+- f21 0 f1"/>
                <a:gd name="f29" fmla="*/ f24 1 10"/>
                <a:gd name="f30" fmla="*/ f25 1 16"/>
                <a:gd name="f31" fmla="*/ f26 1 10"/>
                <a:gd name="f32" fmla="*/ f27 1 16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10" h="16">
                  <a:moveTo>
                    <a:pt x="f6" y="f5"/>
                  </a:moveTo>
                  <a:cubicBezTo>
                    <a:pt x="f8" y="f9"/>
                    <a:pt x="f8" y="f10"/>
                    <a:pt x="f9" y="f7"/>
                  </a:cubicBezTo>
                  <a:cubicBezTo>
                    <a:pt x="f5" y="f8"/>
                    <a:pt x="f11" y="f9"/>
                    <a:pt x="f6" y="f5"/>
                  </a:cubicBezTo>
                  <a:close/>
                </a:path>
              </a:pathLst>
            </a:custGeom>
            <a:solidFill>
              <a:srgbClr val="6E686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6" name="Freeform 1010">
              <a:extLst>
                <a:ext uri="{FF2B5EF4-FFF2-40B4-BE49-F238E27FC236}">
                  <a16:creationId xmlns:a16="http://schemas.microsoft.com/office/drawing/2014/main" id="{4AF5276E-08D7-684A-9DE0-57FF03C06515}"/>
                </a:ext>
              </a:extLst>
            </p:cNvPr>
            <p:cNvSpPr/>
            <p:nvPr/>
          </p:nvSpPr>
          <p:spPr>
            <a:xfrm>
              <a:off x="8351836" y="2555876"/>
              <a:ext cx="41276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0"/>
                <a:gd name="f8" fmla="val 8"/>
                <a:gd name="f9" fmla="val 1"/>
                <a:gd name="f10" fmla="val 7"/>
                <a:gd name="f11" fmla="val 6"/>
                <a:gd name="f12" fmla="val 5"/>
                <a:gd name="f13" fmla="val 4"/>
                <a:gd name="f14" fmla="val 9"/>
                <a:gd name="f15" fmla="val 3"/>
                <a:gd name="f16" fmla="val 12"/>
                <a:gd name="f17" fmla="val 13"/>
                <a:gd name="f18" fmla="val 16"/>
                <a:gd name="f19" fmla="val 2"/>
                <a:gd name="f20" fmla="val 15"/>
                <a:gd name="f21" fmla="val 14"/>
                <a:gd name="f22" fmla="+- 0 0 -90"/>
                <a:gd name="f23" fmla="*/ f3 1 17"/>
                <a:gd name="f24" fmla="*/ f4 1 10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29 1 10"/>
                <a:gd name="f33" fmla="*/ f30 1 17"/>
                <a:gd name="f34" fmla="*/ 0 f30 1"/>
                <a:gd name="f35" fmla="*/ 8 f29 1"/>
                <a:gd name="f36" fmla="*/ 1 f30 1"/>
                <a:gd name="f37" fmla="*/ 5 f29 1"/>
                <a:gd name="f38" fmla="*/ 12 f30 1"/>
                <a:gd name="f39" fmla="*/ 1 f29 1"/>
                <a:gd name="f40" fmla="*/ 17 f30 1"/>
                <a:gd name="f41" fmla="*/ 2 f29 1"/>
                <a:gd name="f42" fmla="*/ 15 f30 1"/>
                <a:gd name="f43" fmla="*/ 6 f29 1"/>
                <a:gd name="f44" fmla="*/ 10 f30 1"/>
                <a:gd name="f45" fmla="*/ 7 f29 1"/>
                <a:gd name="f46" fmla="*/ 9 f30 1"/>
                <a:gd name="f47" fmla="*/ 5 f30 1"/>
                <a:gd name="f48" fmla="*/ 9 f29 1"/>
                <a:gd name="f49" fmla="*/ 3 f30 1"/>
                <a:gd name="f50" fmla="*/ 10 f29 1"/>
                <a:gd name="f51" fmla="+- f31 0 f1"/>
                <a:gd name="f52" fmla="*/ f34 1 17"/>
                <a:gd name="f53" fmla="*/ f35 1 10"/>
                <a:gd name="f54" fmla="*/ f36 1 17"/>
                <a:gd name="f55" fmla="*/ f37 1 10"/>
                <a:gd name="f56" fmla="*/ f38 1 17"/>
                <a:gd name="f57" fmla="*/ f39 1 10"/>
                <a:gd name="f58" fmla="*/ f40 1 17"/>
                <a:gd name="f59" fmla="*/ f41 1 10"/>
                <a:gd name="f60" fmla="*/ f42 1 17"/>
                <a:gd name="f61" fmla="*/ f43 1 10"/>
                <a:gd name="f62" fmla="*/ f44 1 17"/>
                <a:gd name="f63" fmla="*/ f45 1 10"/>
                <a:gd name="f64" fmla="*/ f46 1 17"/>
                <a:gd name="f65" fmla="*/ f47 1 17"/>
                <a:gd name="f66" fmla="*/ f48 1 10"/>
                <a:gd name="f67" fmla="*/ f49 1 17"/>
                <a:gd name="f68" fmla="*/ f50 1 10"/>
                <a:gd name="f69" fmla="*/ 0 1 f33"/>
                <a:gd name="f70" fmla="*/ f26 1 f33"/>
                <a:gd name="f71" fmla="*/ 0 1 f32"/>
                <a:gd name="f72" fmla="*/ f27 1 f32"/>
                <a:gd name="f73" fmla="*/ f52 1 f33"/>
                <a:gd name="f74" fmla="*/ f53 1 f32"/>
                <a:gd name="f75" fmla="*/ f54 1 f33"/>
                <a:gd name="f76" fmla="*/ f55 1 f32"/>
                <a:gd name="f77" fmla="*/ f56 1 f33"/>
                <a:gd name="f78" fmla="*/ f57 1 f32"/>
                <a:gd name="f79" fmla="*/ f58 1 f33"/>
                <a:gd name="f80" fmla="*/ f59 1 f32"/>
                <a:gd name="f81" fmla="*/ f60 1 f33"/>
                <a:gd name="f82" fmla="*/ f61 1 f32"/>
                <a:gd name="f83" fmla="*/ f62 1 f33"/>
                <a:gd name="f84" fmla="*/ f63 1 f32"/>
                <a:gd name="f85" fmla="*/ f64 1 f33"/>
                <a:gd name="f86" fmla="*/ f65 1 f33"/>
                <a:gd name="f87" fmla="*/ f66 1 f32"/>
                <a:gd name="f88" fmla="*/ f67 1 f33"/>
                <a:gd name="f89" fmla="*/ f68 1 f32"/>
                <a:gd name="f90" fmla="*/ f69 f23 1"/>
                <a:gd name="f91" fmla="*/ f70 f23 1"/>
                <a:gd name="f92" fmla="*/ f72 f24 1"/>
                <a:gd name="f93" fmla="*/ f71 f24 1"/>
                <a:gd name="f94" fmla="*/ f73 f23 1"/>
                <a:gd name="f95" fmla="*/ f74 f24 1"/>
                <a:gd name="f96" fmla="*/ f75 f23 1"/>
                <a:gd name="f97" fmla="*/ f76 f24 1"/>
                <a:gd name="f98" fmla="*/ f77 f23 1"/>
                <a:gd name="f99" fmla="*/ f78 f24 1"/>
                <a:gd name="f100" fmla="*/ f79 f23 1"/>
                <a:gd name="f101" fmla="*/ f80 f24 1"/>
                <a:gd name="f102" fmla="*/ f81 f23 1"/>
                <a:gd name="f103" fmla="*/ f82 f24 1"/>
                <a:gd name="f104" fmla="*/ f83 f23 1"/>
                <a:gd name="f105" fmla="*/ f84 f24 1"/>
                <a:gd name="f106" fmla="*/ f85 f23 1"/>
                <a:gd name="f107" fmla="*/ f86 f23 1"/>
                <a:gd name="f108" fmla="*/ f87 f24 1"/>
                <a:gd name="f109" fmla="*/ f88 f23 1"/>
                <a:gd name="f110" fmla="*/ f8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1">
                  <a:pos x="f94" y="f95"/>
                </a:cxn>
                <a:cxn ang="f51">
                  <a:pos x="f96" y="f97"/>
                </a:cxn>
                <a:cxn ang="f51">
                  <a:pos x="f98" y="f99"/>
                </a:cxn>
                <a:cxn ang="f51">
                  <a:pos x="f100" y="f101"/>
                </a:cxn>
                <a:cxn ang="f51">
                  <a:pos x="f102" y="f103"/>
                </a:cxn>
                <a:cxn ang="f51">
                  <a:pos x="f104" y="f105"/>
                </a:cxn>
                <a:cxn ang="f51">
                  <a:pos x="f106" y="f105"/>
                </a:cxn>
                <a:cxn ang="f51">
                  <a:pos x="f107" y="f108"/>
                </a:cxn>
                <a:cxn ang="f51">
                  <a:pos x="f109" y="f110"/>
                </a:cxn>
                <a:cxn ang="f51">
                  <a:pos x="f94" y="f95"/>
                </a:cxn>
              </a:cxnLst>
              <a:rect l="f90" t="f93" r="f91" b="f92"/>
              <a:pathLst>
                <a:path w="17" h="10">
                  <a:moveTo>
                    <a:pt x="f5" y="f8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13" y="f5"/>
                    <a:pt x="f14" y="f15"/>
                    <a:pt x="f16" y="f9"/>
                  </a:cubicBezTo>
                  <a:cubicBezTo>
                    <a:pt x="f17" y="f13"/>
                    <a:pt x="f18" y="f5"/>
                    <a:pt x="f6" y="f19"/>
                  </a:cubicBezTo>
                  <a:cubicBezTo>
                    <a:pt x="f18" y="f13"/>
                    <a:pt x="f18" y="f12"/>
                    <a:pt x="f20" y="f11"/>
                  </a:cubicBezTo>
                  <a:cubicBezTo>
                    <a:pt x="f21" y="f11"/>
                    <a:pt x="f16" y="f8"/>
                    <a:pt x="f7" y="f10"/>
                  </a:cubicBezTo>
                  <a:cubicBezTo>
                    <a:pt x="f7" y="f10"/>
                    <a:pt x="f7" y="f10"/>
                    <a:pt x="f14" y="f10"/>
                  </a:cubicBezTo>
                  <a:cubicBezTo>
                    <a:pt x="f8" y="f10"/>
                    <a:pt x="f11" y="f8"/>
                    <a:pt x="f12" y="f14"/>
                  </a:cubicBezTo>
                  <a:cubicBezTo>
                    <a:pt x="f13" y="f14"/>
                    <a:pt x="f13" y="f7"/>
                    <a:pt x="f15" y="f7"/>
                  </a:cubicBezTo>
                  <a:cubicBezTo>
                    <a:pt x="f19" y="f14"/>
                    <a:pt x="f9" y="f14"/>
                    <a:pt x="f5" y="f8"/>
                  </a:cubicBezTo>
                  <a:close/>
                </a:path>
              </a:pathLst>
            </a:custGeom>
            <a:solidFill>
              <a:srgbClr val="7066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7" name="Freeform 1011">
              <a:extLst>
                <a:ext uri="{FF2B5EF4-FFF2-40B4-BE49-F238E27FC236}">
                  <a16:creationId xmlns:a16="http://schemas.microsoft.com/office/drawing/2014/main" id="{3725384A-E82F-0BB6-1199-FEBF345AAF45}"/>
                </a:ext>
              </a:extLst>
            </p:cNvPr>
            <p:cNvSpPr/>
            <p:nvPr/>
          </p:nvSpPr>
          <p:spPr>
            <a:xfrm>
              <a:off x="8393113" y="3914775"/>
              <a:ext cx="19046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4"/>
                <a:gd name="f8" fmla="val 6"/>
                <a:gd name="f9" fmla="val 5"/>
                <a:gd name="f10" fmla="val 7"/>
                <a:gd name="f11" fmla="val 10"/>
                <a:gd name="f12" fmla="val 9"/>
                <a:gd name="f13" fmla="+- 0 0 -90"/>
                <a:gd name="f14" fmla="*/ f3 1 8"/>
                <a:gd name="f15" fmla="*/ f4 1 1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8"/>
                <a:gd name="f24" fmla="*/ f20 1 14"/>
                <a:gd name="f25" fmla="*/ 6 f21 1"/>
                <a:gd name="f26" fmla="*/ 0 f20 1"/>
                <a:gd name="f27" fmla="*/ 5 f21 1"/>
                <a:gd name="f28" fmla="*/ 14 f20 1"/>
                <a:gd name="f29" fmla="+- f22 0 f1"/>
                <a:gd name="f30" fmla="*/ f25 1 8"/>
                <a:gd name="f31" fmla="*/ f26 1 14"/>
                <a:gd name="f32" fmla="*/ f27 1 8"/>
                <a:gd name="f33" fmla="*/ f28 1 1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8" h="14">
                  <a:moveTo>
                    <a:pt x="f8" y="f5"/>
                  </a:moveTo>
                  <a:cubicBezTo>
                    <a:pt x="f6" y="f9"/>
                    <a:pt x="f10" y="f11"/>
                    <a:pt x="f9" y="f7"/>
                  </a:cubicBezTo>
                  <a:cubicBezTo>
                    <a:pt x="f5" y="f12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65625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8" name="Freeform 1012">
              <a:extLst>
                <a:ext uri="{FF2B5EF4-FFF2-40B4-BE49-F238E27FC236}">
                  <a16:creationId xmlns:a16="http://schemas.microsoft.com/office/drawing/2014/main" id="{F84CCD9F-D44E-CD67-F16A-2B86AE7061C4}"/>
                </a:ext>
              </a:extLst>
            </p:cNvPr>
            <p:cNvSpPr/>
            <p:nvPr/>
          </p:nvSpPr>
          <p:spPr>
            <a:xfrm>
              <a:off x="8477246" y="4217990"/>
              <a:ext cx="4764" cy="952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"/>
                <a:gd name="f7" fmla="val 40"/>
                <a:gd name="f8" fmla="val 26"/>
                <a:gd name="f9" fmla="val 13"/>
                <a:gd name="f10" fmla="+- 0 0 -90"/>
                <a:gd name="f11" fmla="*/ f3 1 2"/>
                <a:gd name="f12" fmla="*/ f4 1 40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"/>
                <a:gd name="f21" fmla="*/ f17 1 40"/>
                <a:gd name="f22" fmla="*/ 0 f18 1"/>
                <a:gd name="f23" fmla="*/ 40 f17 1"/>
                <a:gd name="f24" fmla="*/ 0 f17 1"/>
                <a:gd name="f25" fmla="+- f19 0 f1"/>
                <a:gd name="f26" fmla="*/ f22 1 2"/>
                <a:gd name="f27" fmla="*/ f23 1 40"/>
                <a:gd name="f28" fmla="*/ f24 1 40"/>
                <a:gd name="f29" fmla="*/ 0 1 f20"/>
                <a:gd name="f30" fmla="*/ f14 1 f20"/>
                <a:gd name="f31" fmla="*/ 0 1 f21"/>
                <a:gd name="f32" fmla="*/ f15 1 f21"/>
                <a:gd name="f33" fmla="*/ f26 1 f20"/>
                <a:gd name="f34" fmla="*/ f27 1 f21"/>
                <a:gd name="f35" fmla="*/ f28 1 f21"/>
                <a:gd name="f36" fmla="*/ f29 f11 1"/>
                <a:gd name="f37" fmla="*/ f30 f11 1"/>
                <a:gd name="f38" fmla="*/ f32 f12 1"/>
                <a:gd name="f39" fmla="*/ f31 f12 1"/>
                <a:gd name="f40" fmla="*/ f33 f11 1"/>
                <a:gd name="f41" fmla="*/ f34 f12 1"/>
                <a:gd name="f42" fmla="*/ f3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0" y="f42"/>
                </a:cxn>
                <a:cxn ang="f25">
                  <a:pos x="f40" y="f41"/>
                </a:cxn>
              </a:cxnLst>
              <a:rect l="f36" t="f39" r="f37" b="f38"/>
              <a:pathLst>
                <a:path w="2" h="40">
                  <a:moveTo>
                    <a:pt x="f5" y="f7"/>
                  </a:moveTo>
                  <a:cubicBezTo>
                    <a:pt x="f5" y="f8"/>
                    <a:pt x="f5" y="f9"/>
                    <a:pt x="f5" y="f5"/>
                  </a:cubicBezTo>
                  <a:cubicBezTo>
                    <a:pt x="f6" y="f9"/>
                    <a:pt x="f6" y="f8"/>
                    <a:pt x="f5" y="f7"/>
                  </a:cubicBezTo>
                  <a:close/>
                </a:path>
              </a:pathLst>
            </a:custGeom>
            <a:solidFill>
              <a:srgbClr val="3D393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9" name="Freeform 1013">
              <a:extLst>
                <a:ext uri="{FF2B5EF4-FFF2-40B4-BE49-F238E27FC236}">
                  <a16:creationId xmlns:a16="http://schemas.microsoft.com/office/drawing/2014/main" id="{E28E9C9E-FB1C-C48B-A082-A1BBAD7C8F77}"/>
                </a:ext>
              </a:extLst>
            </p:cNvPr>
            <p:cNvSpPr/>
            <p:nvPr/>
          </p:nvSpPr>
          <p:spPr>
            <a:xfrm>
              <a:off x="8132765" y="4337054"/>
              <a:ext cx="30166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12"/>
                <a:gd name="f8" fmla="val 4"/>
                <a:gd name="f9" fmla="val 10"/>
                <a:gd name="f10" fmla="val 3"/>
                <a:gd name="f11" fmla="val 1"/>
                <a:gd name="f12" fmla="val 7"/>
                <a:gd name="f13" fmla="val 8"/>
                <a:gd name="f14" fmla="+- 0 0 -90"/>
                <a:gd name="f15" fmla="*/ f3 1 13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3"/>
                <a:gd name="f25" fmla="*/ f21 1 12"/>
                <a:gd name="f26" fmla="*/ 13 f22 1"/>
                <a:gd name="f27" fmla="*/ 4 f21 1"/>
                <a:gd name="f28" fmla="*/ 0 f22 1"/>
                <a:gd name="f29" fmla="*/ 7 f21 1"/>
                <a:gd name="f30" fmla="+- f23 0 f1"/>
                <a:gd name="f31" fmla="*/ f26 1 13"/>
                <a:gd name="f32" fmla="*/ f27 1 12"/>
                <a:gd name="f33" fmla="*/ f28 1 13"/>
                <a:gd name="f34" fmla="*/ f29 1 12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3" h="12">
                  <a:moveTo>
                    <a:pt x="f6" y="f8"/>
                  </a:moveTo>
                  <a:cubicBezTo>
                    <a:pt x="f9" y="f7"/>
                    <a:pt x="f10" y="f11"/>
                    <a:pt x="f5" y="f12"/>
                  </a:cubicBezTo>
                  <a:cubicBezTo>
                    <a:pt x="f10" y="f5"/>
                    <a:pt x="f13" y="f10"/>
                    <a:pt x="f6" y="f8"/>
                  </a:cubicBezTo>
                  <a:close/>
                </a:path>
              </a:pathLst>
            </a:custGeom>
            <a:solidFill>
              <a:srgbClr val="B4AE5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0" name="Freeform 1014">
              <a:extLst>
                <a:ext uri="{FF2B5EF4-FFF2-40B4-BE49-F238E27FC236}">
                  <a16:creationId xmlns:a16="http://schemas.microsoft.com/office/drawing/2014/main" id="{68581183-82B3-22D7-B488-70CAFD5BCFB3}"/>
                </a:ext>
              </a:extLst>
            </p:cNvPr>
            <p:cNvSpPr/>
            <p:nvPr/>
          </p:nvSpPr>
          <p:spPr>
            <a:xfrm>
              <a:off x="8734421" y="3001966"/>
              <a:ext cx="20638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6"/>
                <a:gd name="f9" fmla="val 4"/>
                <a:gd name="f10" fmla="val 2"/>
                <a:gd name="f11" fmla="val 1"/>
                <a:gd name="f12" fmla="val 3"/>
                <a:gd name="f13" fmla="val 8"/>
                <a:gd name="f14" fmla="+- 0 0 -90"/>
                <a:gd name="f15" fmla="*/ f3 1 9"/>
                <a:gd name="f16" fmla="*/ f4 1 10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1 1 10"/>
                <a:gd name="f25" fmla="*/ f22 1 9"/>
                <a:gd name="f26" fmla="*/ 9 f22 1"/>
                <a:gd name="f27" fmla="*/ 6 f21 1"/>
                <a:gd name="f28" fmla="*/ 2 f22 1"/>
                <a:gd name="f29" fmla="*/ 0 f22 1"/>
                <a:gd name="f30" fmla="*/ 0 f21 1"/>
                <a:gd name="f31" fmla="*/ 3 f22 1"/>
                <a:gd name="f32" fmla="*/ 1 f21 1"/>
                <a:gd name="f33" fmla="+- f23 0 f1"/>
                <a:gd name="f34" fmla="*/ f26 1 9"/>
                <a:gd name="f35" fmla="*/ f27 1 10"/>
                <a:gd name="f36" fmla="*/ f28 1 9"/>
                <a:gd name="f37" fmla="*/ f29 1 9"/>
                <a:gd name="f38" fmla="*/ f30 1 10"/>
                <a:gd name="f39" fmla="*/ f31 1 9"/>
                <a:gd name="f40" fmla="*/ f32 1 10"/>
                <a:gd name="f41" fmla="*/ 0 1 f25"/>
                <a:gd name="f42" fmla="*/ f18 1 f25"/>
                <a:gd name="f43" fmla="*/ 0 1 f24"/>
                <a:gd name="f44" fmla="*/ f19 1 f24"/>
                <a:gd name="f45" fmla="*/ f34 1 f25"/>
                <a:gd name="f46" fmla="*/ f35 1 f24"/>
                <a:gd name="f47" fmla="*/ f36 1 f25"/>
                <a:gd name="f48" fmla="*/ f37 1 f25"/>
                <a:gd name="f49" fmla="*/ f38 1 f24"/>
                <a:gd name="f50" fmla="*/ f39 1 f25"/>
                <a:gd name="f51" fmla="*/ f40 1 f24"/>
                <a:gd name="f52" fmla="*/ f41 f15 1"/>
                <a:gd name="f53" fmla="*/ f42 f15 1"/>
                <a:gd name="f54" fmla="*/ f44 f16 1"/>
                <a:gd name="f55" fmla="*/ f43 f16 1"/>
                <a:gd name="f56" fmla="*/ f45 f15 1"/>
                <a:gd name="f57" fmla="*/ f46 f16 1"/>
                <a:gd name="f58" fmla="*/ f47 f15 1"/>
                <a:gd name="f59" fmla="*/ f48 f15 1"/>
                <a:gd name="f60" fmla="*/ f49 f16 1"/>
                <a:gd name="f61" fmla="*/ f50 f15 1"/>
                <a:gd name="f62" fmla="*/ f51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57"/>
                </a:cxn>
                <a:cxn ang="f33">
                  <a:pos x="f58" y="f57"/>
                </a:cxn>
                <a:cxn ang="f33">
                  <a:pos x="f59" y="f60"/>
                </a:cxn>
                <a:cxn ang="f33">
                  <a:pos x="f61" y="f62"/>
                </a:cxn>
                <a:cxn ang="f33">
                  <a:pos x="f56" y="f57"/>
                </a:cxn>
              </a:cxnLst>
              <a:rect l="f52" t="f55" r="f53" b="f54"/>
              <a:pathLst>
                <a:path w="9" h="10">
                  <a:moveTo>
                    <a:pt x="f6" y="f8"/>
                  </a:moveTo>
                  <a:cubicBezTo>
                    <a:pt x="f8" y="f7"/>
                    <a:pt x="f9" y="f6"/>
                    <a:pt x="f10" y="f8"/>
                  </a:cubicBezTo>
                  <a:cubicBezTo>
                    <a:pt x="f11" y="f9"/>
                    <a:pt x="f11" y="f10"/>
                    <a:pt x="f5" y="f5"/>
                  </a:cubicBezTo>
                  <a:cubicBezTo>
                    <a:pt x="f11" y="f5"/>
                    <a:pt x="f10" y="f5"/>
                    <a:pt x="f12" y="f11"/>
                  </a:cubicBezTo>
                  <a:cubicBezTo>
                    <a:pt x="f9" y="f12"/>
                    <a:pt x="f13" y="f12"/>
                    <a:pt x="f6" y="f8"/>
                  </a:cubicBezTo>
                  <a:close/>
                </a:path>
              </a:pathLst>
            </a:custGeom>
            <a:solidFill>
              <a:srgbClr val="738D8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1" name="Freeform 1015">
              <a:extLst>
                <a:ext uri="{FF2B5EF4-FFF2-40B4-BE49-F238E27FC236}">
                  <a16:creationId xmlns:a16="http://schemas.microsoft.com/office/drawing/2014/main" id="{76D6DA7B-7CA0-4006-05D7-C7ADC333DE36}"/>
                </a:ext>
              </a:extLst>
            </p:cNvPr>
            <p:cNvSpPr/>
            <p:nvPr/>
          </p:nvSpPr>
          <p:spPr>
            <a:xfrm>
              <a:off x="8293095" y="2486025"/>
              <a:ext cx="38103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7"/>
                <a:gd name="f8" fmla="val 4"/>
                <a:gd name="f9" fmla="val 9"/>
                <a:gd name="f10" fmla="val 13"/>
                <a:gd name="f11" fmla="val 2"/>
                <a:gd name="f12" fmla="val 15"/>
                <a:gd name="f13" fmla="val 5"/>
                <a:gd name="f14" fmla="val 10"/>
                <a:gd name="f15" fmla="val 6"/>
                <a:gd name="f16" fmla="+- 0 0 -90"/>
                <a:gd name="f17" fmla="*/ f3 1 16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6"/>
                <a:gd name="f27" fmla="*/ f23 1 7"/>
                <a:gd name="f28" fmla="*/ 0 f24 1"/>
                <a:gd name="f29" fmla="*/ 7 f23 1"/>
                <a:gd name="f30" fmla="*/ 13 f24 1"/>
                <a:gd name="f31" fmla="*/ 2 f23 1"/>
                <a:gd name="f32" fmla="*/ 15 f24 1"/>
                <a:gd name="f33" fmla="*/ 5 f23 1"/>
                <a:gd name="f34" fmla="+- f25 0 f1"/>
                <a:gd name="f35" fmla="*/ f28 1 16"/>
                <a:gd name="f36" fmla="*/ f29 1 7"/>
                <a:gd name="f37" fmla="*/ f30 1 16"/>
                <a:gd name="f38" fmla="*/ f31 1 7"/>
                <a:gd name="f39" fmla="*/ f32 1 16"/>
                <a:gd name="f40" fmla="*/ f33 1 7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6" h="7">
                  <a:moveTo>
                    <a:pt x="f5" y="f7"/>
                  </a:moveTo>
                  <a:cubicBezTo>
                    <a:pt x="f8" y="f8"/>
                    <a:pt x="f9" y="f8"/>
                    <a:pt x="f10" y="f11"/>
                  </a:cubicBezTo>
                  <a:cubicBezTo>
                    <a:pt x="f6" y="f5"/>
                    <a:pt x="f12" y="f8"/>
                    <a:pt x="f12" y="f13"/>
                  </a:cubicBezTo>
                  <a:cubicBezTo>
                    <a:pt x="f14" y="f15"/>
                    <a:pt x="f13" y="f15"/>
                    <a:pt x="f5" y="f7"/>
                  </a:cubicBezTo>
                  <a:close/>
                </a:path>
              </a:pathLst>
            </a:custGeom>
            <a:solidFill>
              <a:srgbClr val="8E74A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2" name="Freeform 1016">
              <a:extLst>
                <a:ext uri="{FF2B5EF4-FFF2-40B4-BE49-F238E27FC236}">
                  <a16:creationId xmlns:a16="http://schemas.microsoft.com/office/drawing/2014/main" id="{FCAA0827-6E87-1221-09AD-4F927CD98A06}"/>
                </a:ext>
              </a:extLst>
            </p:cNvPr>
            <p:cNvSpPr/>
            <p:nvPr/>
          </p:nvSpPr>
          <p:spPr>
            <a:xfrm>
              <a:off x="8623304" y="4616448"/>
              <a:ext cx="14282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8"/>
                <a:gd name="f8" fmla="val 3"/>
                <a:gd name="f9" fmla="val 1"/>
                <a:gd name="f10" fmla="val 4"/>
                <a:gd name="f11" fmla="val 2"/>
                <a:gd name="f12" fmla="+- 0 0 -90"/>
                <a:gd name="f13" fmla="*/ f3 1 6"/>
                <a:gd name="f14" fmla="*/ f4 1 8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8"/>
                <a:gd name="f23" fmla="*/ f20 1 6"/>
                <a:gd name="f24" fmla="*/ 3 f20 1"/>
                <a:gd name="f25" fmla="*/ 8 f19 1"/>
                <a:gd name="f26" fmla="*/ 0 f20 1"/>
                <a:gd name="f27" fmla="*/ 1 f19 1"/>
                <a:gd name="f28" fmla="*/ 2 f20 1"/>
                <a:gd name="f29" fmla="+- f21 0 f1"/>
                <a:gd name="f30" fmla="*/ f24 1 6"/>
                <a:gd name="f31" fmla="*/ f25 1 8"/>
                <a:gd name="f32" fmla="*/ f26 1 6"/>
                <a:gd name="f33" fmla="*/ f27 1 8"/>
                <a:gd name="f34" fmla="*/ f28 1 6"/>
                <a:gd name="f35" fmla="*/ 0 1 f23"/>
                <a:gd name="f36" fmla="*/ f16 1 f23"/>
                <a:gd name="f37" fmla="*/ 0 1 f22"/>
                <a:gd name="f38" fmla="*/ f17 1 f22"/>
                <a:gd name="f39" fmla="*/ f30 1 f23"/>
                <a:gd name="f40" fmla="*/ f31 1 f22"/>
                <a:gd name="f41" fmla="*/ f32 1 f23"/>
                <a:gd name="f42" fmla="*/ f33 1 f22"/>
                <a:gd name="f43" fmla="*/ f34 1 f23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52" y="f51"/>
                </a:cxn>
                <a:cxn ang="f29">
                  <a:pos x="f48" y="f49"/>
                </a:cxn>
              </a:cxnLst>
              <a:rect l="f44" t="f47" r="f45" b="f46"/>
              <a:pathLst>
                <a:path w="6" h="8">
                  <a:moveTo>
                    <a:pt x="f8" y="f7"/>
                  </a:moveTo>
                  <a:cubicBezTo>
                    <a:pt x="f9" y="f6"/>
                    <a:pt x="f5" y="f10"/>
                    <a:pt x="f5" y="f9"/>
                  </a:cubicBezTo>
                  <a:cubicBezTo>
                    <a:pt x="f9" y="f5"/>
                    <a:pt x="f11" y="f5"/>
                    <a:pt x="f11" y="f9"/>
                  </a:cubicBezTo>
                  <a:cubicBezTo>
                    <a:pt x="f6" y="f8"/>
                    <a:pt x="f8" y="f6"/>
                    <a:pt x="f8" y="f7"/>
                  </a:cubicBezTo>
                  <a:close/>
                </a:path>
              </a:pathLst>
            </a:custGeom>
            <a:solidFill>
              <a:srgbClr val="378D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3" name="Freeform 1017">
              <a:extLst>
                <a:ext uri="{FF2B5EF4-FFF2-40B4-BE49-F238E27FC236}">
                  <a16:creationId xmlns:a16="http://schemas.microsoft.com/office/drawing/2014/main" id="{09D6E1CE-99DB-D52A-939F-B68E06149A8F}"/>
                </a:ext>
              </a:extLst>
            </p:cNvPr>
            <p:cNvSpPr/>
            <p:nvPr/>
          </p:nvSpPr>
          <p:spPr>
            <a:xfrm>
              <a:off x="8364538" y="3411534"/>
              <a:ext cx="9528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3"/>
                <a:gd name="f8" fmla="val 1"/>
                <a:gd name="f9" fmla="val 8"/>
                <a:gd name="f10" fmla="val 3"/>
                <a:gd name="f11" fmla="val 5"/>
                <a:gd name="f12" fmla="val 9"/>
                <a:gd name="f13" fmla="+- 0 0 -90"/>
                <a:gd name="f14" fmla="*/ f3 1 4"/>
                <a:gd name="f15" fmla="*/ f4 1 13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13"/>
                <a:gd name="f25" fmla="*/ 1 f21 1"/>
                <a:gd name="f26" fmla="*/ 13 f20 1"/>
                <a:gd name="f27" fmla="*/ 4 f21 1"/>
                <a:gd name="f28" fmla="*/ 0 f20 1"/>
                <a:gd name="f29" fmla="+- f22 0 f1"/>
                <a:gd name="f30" fmla="*/ f25 1 4"/>
                <a:gd name="f31" fmla="*/ f26 1 13"/>
                <a:gd name="f32" fmla="*/ f27 1 4"/>
                <a:gd name="f33" fmla="*/ f28 1 13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  <a:cxn ang="f29">
                  <a:pos x="f46" y="f47"/>
                </a:cxn>
              </a:cxnLst>
              <a:rect l="f42" t="f45" r="f43" b="f44"/>
              <a:pathLst>
                <a:path w="4" h="13">
                  <a:moveTo>
                    <a:pt x="f8" y="f7"/>
                  </a:moveTo>
                  <a:cubicBezTo>
                    <a:pt x="f5" y="f9"/>
                    <a:pt x="f10" y="f6"/>
                    <a:pt x="f6" y="f5"/>
                  </a:cubicBezTo>
                  <a:cubicBezTo>
                    <a:pt x="f6" y="f11"/>
                    <a:pt x="f10" y="f12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82BB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4" name="Freeform 1018">
              <a:extLst>
                <a:ext uri="{FF2B5EF4-FFF2-40B4-BE49-F238E27FC236}">
                  <a16:creationId xmlns:a16="http://schemas.microsoft.com/office/drawing/2014/main" id="{8FF56121-48FF-E219-0D18-BFFB1877C369}"/>
                </a:ext>
              </a:extLst>
            </p:cNvPr>
            <p:cNvSpPr/>
            <p:nvPr/>
          </p:nvSpPr>
          <p:spPr>
            <a:xfrm>
              <a:off x="8297859" y="3028949"/>
              <a:ext cx="173041" cy="1666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3"/>
                <a:gd name="f7" fmla="val 71"/>
                <a:gd name="f8" fmla="val 48"/>
                <a:gd name="f9" fmla="val 63"/>
                <a:gd name="f10" fmla="val 45"/>
                <a:gd name="f11" fmla="val 60"/>
                <a:gd name="f12" fmla="val 46"/>
                <a:gd name="f13" fmla="val 64"/>
                <a:gd name="f14" fmla="val 65"/>
                <a:gd name="f15" fmla="val 42"/>
                <a:gd name="f16" fmla="val 40"/>
                <a:gd name="f17" fmla="val 67"/>
                <a:gd name="f18" fmla="val 39"/>
                <a:gd name="f19" fmla="val 68"/>
                <a:gd name="f20" fmla="val 34"/>
                <a:gd name="f21" fmla="val 33"/>
                <a:gd name="f22" fmla="val 70"/>
                <a:gd name="f23" fmla="val 32"/>
                <a:gd name="f24" fmla="val 66"/>
                <a:gd name="f25" fmla="val 31"/>
                <a:gd name="f26" fmla="val 61"/>
                <a:gd name="f27" fmla="val 59"/>
                <a:gd name="f28" fmla="val 56"/>
                <a:gd name="f29" fmla="val 35"/>
                <a:gd name="f30" fmla="val 53"/>
                <a:gd name="f31" fmla="val 36"/>
                <a:gd name="f32" fmla="val 50"/>
                <a:gd name="f33" fmla="val 38"/>
                <a:gd name="f34" fmla="val 44"/>
                <a:gd name="f35" fmla="val 47"/>
                <a:gd name="f36" fmla="val 21"/>
                <a:gd name="f37" fmla="val 13"/>
                <a:gd name="f38" fmla="val 25"/>
                <a:gd name="f39" fmla="val 18"/>
                <a:gd name="f40" fmla="val 23"/>
                <a:gd name="f41" fmla="val 22"/>
                <a:gd name="f42" fmla="val 17"/>
                <a:gd name="f43" fmla="val 16"/>
                <a:gd name="f44" fmla="val 20"/>
                <a:gd name="f45" fmla="val 15"/>
                <a:gd name="f46" fmla="val 19"/>
                <a:gd name="f47" fmla="val 28"/>
                <a:gd name="f48" fmla="val 41"/>
                <a:gd name="f49" fmla="val 29"/>
                <a:gd name="f50" fmla="val 30"/>
                <a:gd name="f51" fmla="val 49"/>
                <a:gd name="f52" fmla="val 27"/>
                <a:gd name="f53" fmla="val 26"/>
                <a:gd name="f54" fmla="val 51"/>
                <a:gd name="f55" fmla="val 6"/>
                <a:gd name="f56" fmla="val 2"/>
                <a:gd name="f57" fmla="val 3"/>
                <a:gd name="f58" fmla="val 4"/>
                <a:gd name="f59" fmla="val 8"/>
                <a:gd name="f60" fmla="val 62"/>
                <a:gd name="f61" fmla="val 43"/>
                <a:gd name="f62" fmla="val 72"/>
                <a:gd name="f63" fmla="val 52"/>
                <a:gd name="f64" fmla="val 58"/>
                <a:gd name="f65" fmla="val 57"/>
                <a:gd name="f66" fmla="val 55"/>
                <a:gd name="f67" fmla="val 54"/>
                <a:gd name="f68" fmla="+- 0 0 -90"/>
                <a:gd name="f69" fmla="*/ f3 1 73"/>
                <a:gd name="f70" fmla="*/ f4 1 71"/>
                <a:gd name="f71" fmla="val f5"/>
                <a:gd name="f72" fmla="val f6"/>
                <a:gd name="f73" fmla="val f7"/>
                <a:gd name="f74" fmla="*/ f68 f0 1"/>
                <a:gd name="f75" fmla="+- f73 0 f71"/>
                <a:gd name="f76" fmla="+- f72 0 f71"/>
                <a:gd name="f77" fmla="*/ f74 1 f2"/>
                <a:gd name="f78" fmla="*/ f76 1 73"/>
                <a:gd name="f79" fmla="*/ f75 1 71"/>
                <a:gd name="f80" fmla="*/ 48 f76 1"/>
                <a:gd name="f81" fmla="*/ 63 f75 1"/>
                <a:gd name="f82" fmla="*/ 45 f76 1"/>
                <a:gd name="f83" fmla="*/ 65 f75 1"/>
                <a:gd name="f84" fmla="*/ 39 f76 1"/>
                <a:gd name="f85" fmla="*/ 68 f75 1"/>
                <a:gd name="f86" fmla="*/ 32 f76 1"/>
                <a:gd name="f87" fmla="*/ 66 f75 1"/>
                <a:gd name="f88" fmla="*/ 33 f76 1"/>
                <a:gd name="f89" fmla="*/ 59 f75 1"/>
                <a:gd name="f90" fmla="*/ 36 f76 1"/>
                <a:gd name="f91" fmla="*/ 50 f75 1"/>
                <a:gd name="f92" fmla="*/ 47 f76 1"/>
                <a:gd name="f93" fmla="*/ 34 f75 1"/>
                <a:gd name="f94" fmla="*/ 25 f76 1"/>
                <a:gd name="f95" fmla="*/ 18 f75 1"/>
                <a:gd name="f96" fmla="*/ 22 f76 1"/>
                <a:gd name="f97" fmla="*/ 16 f75 1"/>
                <a:gd name="f98" fmla="*/ 20 f76 1"/>
                <a:gd name="f99" fmla="*/ 15 f75 1"/>
                <a:gd name="f100" fmla="*/ 21 f76 1"/>
                <a:gd name="f101" fmla="*/ 19 f76 1"/>
                <a:gd name="f102" fmla="*/ 23 f75 1"/>
                <a:gd name="f103" fmla="*/ 38 f75 1"/>
                <a:gd name="f104" fmla="*/ 41 f75 1"/>
                <a:gd name="f105" fmla="*/ 29 f76 1"/>
                <a:gd name="f106" fmla="*/ 45 f75 1"/>
                <a:gd name="f107" fmla="*/ 28 f76 1"/>
                <a:gd name="f108" fmla="*/ 49 f75 1"/>
                <a:gd name="f109" fmla="*/ 26 f76 1"/>
                <a:gd name="f110" fmla="*/ 2 f76 1"/>
                <a:gd name="f111" fmla="*/ 31 f75 1"/>
                <a:gd name="f112" fmla="*/ 4 f76 1"/>
                <a:gd name="f113" fmla="*/ 22 f75 1"/>
                <a:gd name="f114" fmla="*/ 0 f75 1"/>
                <a:gd name="f115" fmla="*/ 44 f76 1"/>
                <a:gd name="f116" fmla="*/ 6 f75 1"/>
                <a:gd name="f117" fmla="*/ 62 f76 1"/>
                <a:gd name="f118" fmla="*/ 68 f76 1"/>
                <a:gd name="f119" fmla="*/ 73 f76 1"/>
                <a:gd name="f120" fmla="*/ 51 f75 1"/>
                <a:gd name="f121" fmla="*/ 53 f75 1"/>
                <a:gd name="f122" fmla="*/ 60 f75 1"/>
                <a:gd name="f123" fmla="*/ 60 f76 1"/>
                <a:gd name="f124" fmla="*/ 54 f76 1"/>
                <a:gd name="f125" fmla="*/ 52 f75 1"/>
                <a:gd name="f126" fmla="*/ 49 f76 1"/>
                <a:gd name="f127" fmla="*/ 47 f75 1"/>
                <a:gd name="f128" fmla="*/ 55 f76 1"/>
                <a:gd name="f129" fmla="*/ 57 f75 1"/>
                <a:gd name="f130" fmla="+- f77 0 f1"/>
                <a:gd name="f131" fmla="*/ f80 1 73"/>
                <a:gd name="f132" fmla="*/ f81 1 71"/>
                <a:gd name="f133" fmla="*/ f82 1 73"/>
                <a:gd name="f134" fmla="*/ f83 1 71"/>
                <a:gd name="f135" fmla="*/ f84 1 73"/>
                <a:gd name="f136" fmla="*/ f85 1 71"/>
                <a:gd name="f137" fmla="*/ f86 1 73"/>
                <a:gd name="f138" fmla="*/ f87 1 71"/>
                <a:gd name="f139" fmla="*/ f88 1 73"/>
                <a:gd name="f140" fmla="*/ f89 1 71"/>
                <a:gd name="f141" fmla="*/ f90 1 73"/>
                <a:gd name="f142" fmla="*/ f91 1 71"/>
                <a:gd name="f143" fmla="*/ f92 1 73"/>
                <a:gd name="f144" fmla="*/ f93 1 71"/>
                <a:gd name="f145" fmla="*/ f94 1 73"/>
                <a:gd name="f146" fmla="*/ f95 1 71"/>
                <a:gd name="f147" fmla="*/ f96 1 73"/>
                <a:gd name="f148" fmla="*/ f97 1 71"/>
                <a:gd name="f149" fmla="*/ f98 1 73"/>
                <a:gd name="f150" fmla="*/ f99 1 71"/>
                <a:gd name="f151" fmla="*/ f100 1 73"/>
                <a:gd name="f152" fmla="*/ f101 1 73"/>
                <a:gd name="f153" fmla="*/ f102 1 71"/>
                <a:gd name="f154" fmla="*/ f103 1 71"/>
                <a:gd name="f155" fmla="*/ f104 1 71"/>
                <a:gd name="f156" fmla="*/ f105 1 73"/>
                <a:gd name="f157" fmla="*/ f106 1 71"/>
                <a:gd name="f158" fmla="*/ f107 1 73"/>
                <a:gd name="f159" fmla="*/ f108 1 71"/>
                <a:gd name="f160" fmla="*/ f109 1 73"/>
                <a:gd name="f161" fmla="*/ f110 1 73"/>
                <a:gd name="f162" fmla="*/ f111 1 71"/>
                <a:gd name="f163" fmla="*/ f112 1 73"/>
                <a:gd name="f164" fmla="*/ f113 1 71"/>
                <a:gd name="f165" fmla="*/ f114 1 71"/>
                <a:gd name="f166" fmla="*/ f115 1 73"/>
                <a:gd name="f167" fmla="*/ f116 1 71"/>
                <a:gd name="f168" fmla="*/ f117 1 73"/>
                <a:gd name="f169" fmla="*/ f118 1 73"/>
                <a:gd name="f170" fmla="*/ f119 1 73"/>
                <a:gd name="f171" fmla="*/ f120 1 71"/>
                <a:gd name="f172" fmla="*/ f121 1 71"/>
                <a:gd name="f173" fmla="*/ f122 1 71"/>
                <a:gd name="f174" fmla="*/ f123 1 73"/>
                <a:gd name="f175" fmla="*/ f124 1 73"/>
                <a:gd name="f176" fmla="*/ f125 1 71"/>
                <a:gd name="f177" fmla="*/ f126 1 73"/>
                <a:gd name="f178" fmla="*/ f127 1 71"/>
                <a:gd name="f179" fmla="*/ f128 1 73"/>
                <a:gd name="f180" fmla="*/ f129 1 71"/>
                <a:gd name="f181" fmla="*/ 0 1 f78"/>
                <a:gd name="f182" fmla="*/ f72 1 f78"/>
                <a:gd name="f183" fmla="*/ 0 1 f79"/>
                <a:gd name="f184" fmla="*/ f73 1 f79"/>
                <a:gd name="f185" fmla="*/ f131 1 f78"/>
                <a:gd name="f186" fmla="*/ f132 1 f79"/>
                <a:gd name="f187" fmla="*/ f133 1 f78"/>
                <a:gd name="f188" fmla="*/ f134 1 f79"/>
                <a:gd name="f189" fmla="*/ f135 1 f78"/>
                <a:gd name="f190" fmla="*/ f136 1 f79"/>
                <a:gd name="f191" fmla="*/ f137 1 f78"/>
                <a:gd name="f192" fmla="*/ f138 1 f79"/>
                <a:gd name="f193" fmla="*/ f139 1 f78"/>
                <a:gd name="f194" fmla="*/ f140 1 f79"/>
                <a:gd name="f195" fmla="*/ f141 1 f78"/>
                <a:gd name="f196" fmla="*/ f142 1 f79"/>
                <a:gd name="f197" fmla="*/ f143 1 f78"/>
                <a:gd name="f198" fmla="*/ f144 1 f79"/>
                <a:gd name="f199" fmla="*/ f145 1 f78"/>
                <a:gd name="f200" fmla="*/ f146 1 f79"/>
                <a:gd name="f201" fmla="*/ f147 1 f78"/>
                <a:gd name="f202" fmla="*/ f148 1 f79"/>
                <a:gd name="f203" fmla="*/ f149 1 f78"/>
                <a:gd name="f204" fmla="*/ f150 1 f79"/>
                <a:gd name="f205" fmla="*/ f151 1 f78"/>
                <a:gd name="f206" fmla="*/ f152 1 f78"/>
                <a:gd name="f207" fmla="*/ f153 1 f79"/>
                <a:gd name="f208" fmla="*/ f154 1 f79"/>
                <a:gd name="f209" fmla="*/ f155 1 f79"/>
                <a:gd name="f210" fmla="*/ f156 1 f78"/>
                <a:gd name="f211" fmla="*/ f157 1 f79"/>
                <a:gd name="f212" fmla="*/ f158 1 f78"/>
                <a:gd name="f213" fmla="*/ f159 1 f79"/>
                <a:gd name="f214" fmla="*/ f160 1 f78"/>
                <a:gd name="f215" fmla="*/ f161 1 f78"/>
                <a:gd name="f216" fmla="*/ f162 1 f79"/>
                <a:gd name="f217" fmla="*/ f163 1 f78"/>
                <a:gd name="f218" fmla="*/ f164 1 f79"/>
                <a:gd name="f219" fmla="*/ f165 1 f79"/>
                <a:gd name="f220" fmla="*/ f166 1 f78"/>
                <a:gd name="f221" fmla="*/ f167 1 f79"/>
                <a:gd name="f222" fmla="*/ f168 1 f78"/>
                <a:gd name="f223" fmla="*/ f169 1 f78"/>
                <a:gd name="f224" fmla="*/ f170 1 f78"/>
                <a:gd name="f225" fmla="*/ f171 1 f79"/>
                <a:gd name="f226" fmla="*/ f172 1 f79"/>
                <a:gd name="f227" fmla="*/ f173 1 f79"/>
                <a:gd name="f228" fmla="*/ f174 1 f78"/>
                <a:gd name="f229" fmla="*/ f175 1 f78"/>
                <a:gd name="f230" fmla="*/ f176 1 f79"/>
                <a:gd name="f231" fmla="*/ f177 1 f78"/>
                <a:gd name="f232" fmla="*/ f178 1 f79"/>
                <a:gd name="f233" fmla="*/ f179 1 f78"/>
                <a:gd name="f234" fmla="*/ f180 1 f79"/>
                <a:gd name="f235" fmla="*/ f181 f69 1"/>
                <a:gd name="f236" fmla="*/ f182 f69 1"/>
                <a:gd name="f237" fmla="*/ f184 f70 1"/>
                <a:gd name="f238" fmla="*/ f183 f70 1"/>
                <a:gd name="f239" fmla="*/ f185 f69 1"/>
                <a:gd name="f240" fmla="*/ f186 f70 1"/>
                <a:gd name="f241" fmla="*/ f187 f69 1"/>
                <a:gd name="f242" fmla="*/ f188 f70 1"/>
                <a:gd name="f243" fmla="*/ f189 f69 1"/>
                <a:gd name="f244" fmla="*/ f190 f70 1"/>
                <a:gd name="f245" fmla="*/ f191 f69 1"/>
                <a:gd name="f246" fmla="*/ f192 f70 1"/>
                <a:gd name="f247" fmla="*/ f193 f69 1"/>
                <a:gd name="f248" fmla="*/ f194 f70 1"/>
                <a:gd name="f249" fmla="*/ f195 f69 1"/>
                <a:gd name="f250" fmla="*/ f196 f70 1"/>
                <a:gd name="f251" fmla="*/ f197 f69 1"/>
                <a:gd name="f252" fmla="*/ f198 f70 1"/>
                <a:gd name="f253" fmla="*/ f199 f69 1"/>
                <a:gd name="f254" fmla="*/ f200 f70 1"/>
                <a:gd name="f255" fmla="*/ f201 f69 1"/>
                <a:gd name="f256" fmla="*/ f202 f70 1"/>
                <a:gd name="f257" fmla="*/ f203 f69 1"/>
                <a:gd name="f258" fmla="*/ f204 f70 1"/>
                <a:gd name="f259" fmla="*/ f205 f69 1"/>
                <a:gd name="f260" fmla="*/ f206 f69 1"/>
                <a:gd name="f261" fmla="*/ f207 f70 1"/>
                <a:gd name="f262" fmla="*/ f208 f70 1"/>
                <a:gd name="f263" fmla="*/ f209 f70 1"/>
                <a:gd name="f264" fmla="*/ f210 f69 1"/>
                <a:gd name="f265" fmla="*/ f211 f70 1"/>
                <a:gd name="f266" fmla="*/ f212 f69 1"/>
                <a:gd name="f267" fmla="*/ f213 f70 1"/>
                <a:gd name="f268" fmla="*/ f214 f69 1"/>
                <a:gd name="f269" fmla="*/ f215 f69 1"/>
                <a:gd name="f270" fmla="*/ f216 f70 1"/>
                <a:gd name="f271" fmla="*/ f217 f69 1"/>
                <a:gd name="f272" fmla="*/ f218 f70 1"/>
                <a:gd name="f273" fmla="*/ f219 f70 1"/>
                <a:gd name="f274" fmla="*/ f220 f69 1"/>
                <a:gd name="f275" fmla="*/ f221 f70 1"/>
                <a:gd name="f276" fmla="*/ f222 f69 1"/>
                <a:gd name="f277" fmla="*/ f223 f69 1"/>
                <a:gd name="f278" fmla="*/ f224 f69 1"/>
                <a:gd name="f279" fmla="*/ f225 f70 1"/>
                <a:gd name="f280" fmla="*/ f226 f70 1"/>
                <a:gd name="f281" fmla="*/ f227 f70 1"/>
                <a:gd name="f282" fmla="*/ f228 f69 1"/>
                <a:gd name="f283" fmla="*/ f229 f69 1"/>
                <a:gd name="f284" fmla="*/ f230 f70 1"/>
                <a:gd name="f285" fmla="*/ f231 f69 1"/>
                <a:gd name="f286" fmla="*/ f232 f70 1"/>
                <a:gd name="f287" fmla="*/ f233 f69 1"/>
                <a:gd name="f288" fmla="*/ f234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30">
                  <a:pos x="f239" y="f240"/>
                </a:cxn>
                <a:cxn ang="f130">
                  <a:pos x="f241" y="f242"/>
                </a:cxn>
                <a:cxn ang="f130">
                  <a:pos x="f243" y="f244"/>
                </a:cxn>
                <a:cxn ang="f130">
                  <a:pos x="f245" y="f246"/>
                </a:cxn>
                <a:cxn ang="f130">
                  <a:pos x="f247" y="f248"/>
                </a:cxn>
                <a:cxn ang="f130">
                  <a:pos x="f249" y="f250"/>
                </a:cxn>
                <a:cxn ang="f130">
                  <a:pos x="f251" y="f252"/>
                </a:cxn>
                <a:cxn ang="f130">
                  <a:pos x="f253" y="f254"/>
                </a:cxn>
                <a:cxn ang="f130">
                  <a:pos x="f255" y="f256"/>
                </a:cxn>
                <a:cxn ang="f130">
                  <a:pos x="f257" y="f258"/>
                </a:cxn>
                <a:cxn ang="f130">
                  <a:pos x="f259" y="f254"/>
                </a:cxn>
                <a:cxn ang="f130">
                  <a:pos x="f260" y="f261"/>
                </a:cxn>
                <a:cxn ang="f130">
                  <a:pos x="f260" y="f262"/>
                </a:cxn>
                <a:cxn ang="f130">
                  <a:pos x="f255" y="f263"/>
                </a:cxn>
                <a:cxn ang="f130">
                  <a:pos x="f264" y="f265"/>
                </a:cxn>
                <a:cxn ang="f130">
                  <a:pos x="f266" y="f267"/>
                </a:cxn>
                <a:cxn ang="f130">
                  <a:pos x="f268" y="f250"/>
                </a:cxn>
                <a:cxn ang="f130">
                  <a:pos x="f269" y="f270"/>
                </a:cxn>
                <a:cxn ang="f130">
                  <a:pos x="f269" y="f261"/>
                </a:cxn>
                <a:cxn ang="f130">
                  <a:pos x="f271" y="f272"/>
                </a:cxn>
                <a:cxn ang="f130">
                  <a:pos x="f247" y="f273"/>
                </a:cxn>
                <a:cxn ang="f130">
                  <a:pos x="f274" y="f275"/>
                </a:cxn>
                <a:cxn ang="f130">
                  <a:pos x="f276" y="f263"/>
                </a:cxn>
                <a:cxn ang="f130">
                  <a:pos x="f277" y="f265"/>
                </a:cxn>
                <a:cxn ang="f130">
                  <a:pos x="f278" y="f279"/>
                </a:cxn>
                <a:cxn ang="f130">
                  <a:pos x="f278" y="f280"/>
                </a:cxn>
                <a:cxn ang="f130">
                  <a:pos x="f277" y="f281"/>
                </a:cxn>
                <a:cxn ang="f130">
                  <a:pos x="f282" y="f281"/>
                </a:cxn>
                <a:cxn ang="f130">
                  <a:pos x="f283" y="f284"/>
                </a:cxn>
                <a:cxn ang="f130">
                  <a:pos x="f285" y="f286"/>
                </a:cxn>
                <a:cxn ang="f130">
                  <a:pos x="f283" y="f284"/>
                </a:cxn>
                <a:cxn ang="f130">
                  <a:pos x="f287" y="f288"/>
                </a:cxn>
                <a:cxn ang="f130">
                  <a:pos x="f239" y="f240"/>
                </a:cxn>
              </a:cxnLst>
              <a:rect l="f235" t="f238" r="f236" b="f237"/>
              <a:pathLst>
                <a:path w="73" h="71">
                  <a:moveTo>
                    <a:pt x="f8" y="f9"/>
                  </a:moveTo>
                  <a:cubicBezTo>
                    <a:pt x="f10" y="f11"/>
                    <a:pt x="f12" y="f13"/>
                    <a:pt x="f10" y="f14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7"/>
                    <a:pt x="f21" y="f22"/>
                    <a:pt x="f23" y="f24"/>
                  </a:cubicBezTo>
                  <a:cubicBezTo>
                    <a:pt x="f25" y="f9"/>
                    <a:pt x="f23" y="f26"/>
                    <a:pt x="f21" y="f27"/>
                  </a:cubicBezTo>
                  <a:cubicBezTo>
                    <a:pt x="f20" y="f28"/>
                    <a:pt x="f29" y="f30"/>
                    <a:pt x="f31" y="f32"/>
                  </a:cubicBezTo>
                  <a:cubicBezTo>
                    <a:pt x="f33" y="f34"/>
                    <a:pt x="f15" y="f33"/>
                    <a:pt x="f35" y="f20"/>
                  </a:cubicBezTo>
                  <a:cubicBezTo>
                    <a:pt x="f35" y="f36"/>
                    <a:pt x="f33" y="f37"/>
                    <a:pt x="f38" y="f39"/>
                  </a:cubicBezTo>
                  <a:cubicBezTo>
                    <a:pt x="f40" y="f39"/>
                    <a:pt x="f41" y="f42"/>
                    <a:pt x="f41" y="f43"/>
                  </a:cubicBezTo>
                  <a:cubicBezTo>
                    <a:pt x="f36" y="f43"/>
                    <a:pt x="f44" y="f45"/>
                    <a:pt x="f44" y="f45"/>
                  </a:cubicBezTo>
                  <a:cubicBezTo>
                    <a:pt x="f44" y="f45"/>
                    <a:pt x="f41" y="f42"/>
                    <a:pt x="f36" y="f39"/>
                  </a:cubicBezTo>
                  <a:cubicBezTo>
                    <a:pt x="f36" y="f44"/>
                    <a:pt x="f46" y="f36"/>
                    <a:pt x="f46" y="f40"/>
                  </a:cubicBezTo>
                  <a:cubicBezTo>
                    <a:pt x="f39" y="f47"/>
                    <a:pt x="f42" y="f21"/>
                    <a:pt x="f46" y="f33"/>
                  </a:cubicBezTo>
                  <a:cubicBezTo>
                    <a:pt x="f46" y="f16"/>
                    <a:pt x="f46" y="f15"/>
                    <a:pt x="f41" y="f48"/>
                  </a:cubicBezTo>
                  <a:cubicBezTo>
                    <a:pt x="f38" y="f48"/>
                    <a:pt x="f47" y="f15"/>
                    <a:pt x="f49" y="f10"/>
                  </a:cubicBezTo>
                  <a:cubicBezTo>
                    <a:pt x="f50" y="f35"/>
                    <a:pt x="f49" y="f8"/>
                    <a:pt x="f47" y="f51"/>
                  </a:cubicBezTo>
                  <a:cubicBezTo>
                    <a:pt x="f52" y="f32"/>
                    <a:pt x="f53" y="f32"/>
                    <a:pt x="f53" y="f32"/>
                  </a:cubicBezTo>
                  <a:cubicBezTo>
                    <a:pt x="f37" y="f54"/>
                    <a:pt x="f55" y="f10"/>
                    <a:pt x="f56" y="f25"/>
                  </a:cubicBezTo>
                  <a:cubicBezTo>
                    <a:pt x="f56" y="f49"/>
                    <a:pt x="f5" y="f53"/>
                    <a:pt x="f56" y="f40"/>
                  </a:cubicBezTo>
                  <a:cubicBezTo>
                    <a:pt x="f56" y="f41"/>
                    <a:pt x="f57" y="f41"/>
                    <a:pt x="f58" y="f41"/>
                  </a:cubicBezTo>
                  <a:cubicBezTo>
                    <a:pt x="f59" y="f59"/>
                    <a:pt x="f46" y="f5"/>
                    <a:pt x="f21" y="f5"/>
                  </a:cubicBezTo>
                  <a:cubicBezTo>
                    <a:pt x="f33" y="f5"/>
                    <a:pt x="f48" y="f56"/>
                    <a:pt x="f34" y="f55"/>
                  </a:cubicBezTo>
                  <a:cubicBezTo>
                    <a:pt x="f35" y="f46"/>
                    <a:pt x="f28" y="f49"/>
                    <a:pt x="f60" y="f48"/>
                  </a:cubicBezTo>
                  <a:cubicBezTo>
                    <a:pt x="f13" y="f61"/>
                    <a:pt x="f24" y="f34"/>
                    <a:pt x="f19" y="f10"/>
                  </a:cubicBezTo>
                  <a:cubicBezTo>
                    <a:pt x="f22" y="f35"/>
                    <a:pt x="f62" y="f51"/>
                    <a:pt x="f6" y="f54"/>
                  </a:cubicBezTo>
                  <a:cubicBezTo>
                    <a:pt x="f6" y="f63"/>
                    <a:pt x="f6" y="f63"/>
                    <a:pt x="f6" y="f30"/>
                  </a:cubicBezTo>
                  <a:cubicBezTo>
                    <a:pt x="f62" y="f28"/>
                    <a:pt x="f22" y="f64"/>
                    <a:pt x="f19" y="f11"/>
                  </a:cubicBezTo>
                  <a:cubicBezTo>
                    <a:pt x="f24" y="f13"/>
                    <a:pt x="f9" y="f14"/>
                    <a:pt x="f11" y="f11"/>
                  </a:cubicBezTo>
                  <a:cubicBezTo>
                    <a:pt x="f27" y="f65"/>
                    <a:pt x="f66" y="f66"/>
                    <a:pt x="f67" y="f63"/>
                  </a:cubicBezTo>
                  <a:cubicBezTo>
                    <a:pt x="f63" y="f32"/>
                    <a:pt x="f54" y="f8"/>
                    <a:pt x="f51" y="f35"/>
                  </a:cubicBezTo>
                  <a:cubicBezTo>
                    <a:pt x="f54" y="f8"/>
                    <a:pt x="f63" y="f32"/>
                    <a:pt x="f67" y="f63"/>
                  </a:cubicBezTo>
                  <a:cubicBezTo>
                    <a:pt x="f67" y="f67"/>
                    <a:pt x="f65" y="f66"/>
                    <a:pt x="f66" y="f65"/>
                  </a:cubicBezTo>
                  <a:cubicBezTo>
                    <a:pt x="f54" y="f64"/>
                    <a:pt x="f32" y="f26"/>
                    <a:pt x="f8" y="f9"/>
                  </a:cubicBezTo>
                  <a:close/>
                </a:path>
              </a:pathLst>
            </a:custGeom>
            <a:solidFill>
              <a:srgbClr val="A4C9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5" name="Freeform 1019">
              <a:extLst>
                <a:ext uri="{FF2B5EF4-FFF2-40B4-BE49-F238E27FC236}">
                  <a16:creationId xmlns:a16="http://schemas.microsoft.com/office/drawing/2014/main" id="{C7062800-5C3B-B24B-683E-52D898FC754B}"/>
                </a:ext>
              </a:extLst>
            </p:cNvPr>
            <p:cNvSpPr/>
            <p:nvPr/>
          </p:nvSpPr>
          <p:spPr>
            <a:xfrm>
              <a:off x="8240709" y="2976564"/>
              <a:ext cx="158748" cy="1651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7"/>
                <a:gd name="f7" fmla="val 70"/>
                <a:gd name="f8" fmla="val 61"/>
                <a:gd name="f9" fmla="val 62"/>
                <a:gd name="f10" fmla="val 1"/>
                <a:gd name="f11" fmla="val 63"/>
                <a:gd name="f12" fmla="val 64"/>
                <a:gd name="f13" fmla="val 2"/>
                <a:gd name="f14" fmla="val 66"/>
                <a:gd name="f15" fmla="val 5"/>
                <a:gd name="f16" fmla="val 10"/>
                <a:gd name="f17" fmla="val 14"/>
                <a:gd name="f18" fmla="val 15"/>
                <a:gd name="f19" fmla="val 16"/>
                <a:gd name="f20" fmla="val 18"/>
                <a:gd name="f21" fmla="val 58"/>
                <a:gd name="f22" fmla="val 53"/>
                <a:gd name="f23" fmla="val 52"/>
                <a:gd name="f24" fmla="val 50"/>
                <a:gd name="f25" fmla="val 48"/>
                <a:gd name="f26" fmla="val 43"/>
                <a:gd name="f27" fmla="val 37"/>
                <a:gd name="f28" fmla="val 17"/>
                <a:gd name="f29" fmla="val 33"/>
                <a:gd name="f30" fmla="val 20"/>
                <a:gd name="f31" fmla="val 31"/>
                <a:gd name="f32" fmla="val 22"/>
                <a:gd name="f33" fmla="val 28"/>
                <a:gd name="f34" fmla="val 23"/>
                <a:gd name="f35" fmla="val 27"/>
                <a:gd name="f36" fmla="val 26"/>
                <a:gd name="f37" fmla="val 34"/>
                <a:gd name="f38" fmla="val 21"/>
                <a:gd name="f39" fmla="val 12"/>
                <a:gd name="f40" fmla="val 65"/>
                <a:gd name="f41" fmla="val 6"/>
                <a:gd name="f42" fmla="val 3"/>
                <a:gd name="f43" fmla="val 42"/>
                <a:gd name="f44" fmla="val 7"/>
                <a:gd name="f45" fmla="val 38"/>
                <a:gd name="f46" fmla="val 36"/>
                <a:gd name="f47" fmla="val 8"/>
                <a:gd name="f48" fmla="val 29"/>
                <a:gd name="f49" fmla="val 30"/>
                <a:gd name="f50" fmla="val 13"/>
                <a:gd name="f51" fmla="val 19"/>
                <a:gd name="f52" fmla="val 9"/>
                <a:gd name="f53" fmla="val 24"/>
                <a:gd name="f54" fmla="val 59"/>
                <a:gd name="f55" fmla="val 60"/>
                <a:gd name="f56" fmla="+- 0 0 -90"/>
                <a:gd name="f57" fmla="*/ f3 1 67"/>
                <a:gd name="f58" fmla="*/ f4 1 70"/>
                <a:gd name="f59" fmla="val f5"/>
                <a:gd name="f60" fmla="val f6"/>
                <a:gd name="f61" fmla="val f7"/>
                <a:gd name="f62" fmla="*/ f56 f0 1"/>
                <a:gd name="f63" fmla="+- f61 0 f59"/>
                <a:gd name="f64" fmla="+- f60 0 f59"/>
                <a:gd name="f65" fmla="*/ f62 1 f2"/>
                <a:gd name="f66" fmla="*/ f64 1 67"/>
                <a:gd name="f67" fmla="*/ f63 1 70"/>
                <a:gd name="f68" fmla="*/ 61 f64 1"/>
                <a:gd name="f69" fmla="*/ 0 f63 1"/>
                <a:gd name="f70" fmla="*/ 64 f64 1"/>
                <a:gd name="f71" fmla="*/ 2 f63 1"/>
                <a:gd name="f72" fmla="*/ 67 f64 1"/>
                <a:gd name="f73" fmla="*/ 14 f63 1"/>
                <a:gd name="f74" fmla="*/ 66 f64 1"/>
                <a:gd name="f75" fmla="*/ 16 f63 1"/>
                <a:gd name="f76" fmla="*/ 53 f64 1"/>
                <a:gd name="f77" fmla="*/ 15 f63 1"/>
                <a:gd name="f78" fmla="*/ 48 f64 1"/>
                <a:gd name="f79" fmla="*/ 33 f64 1"/>
                <a:gd name="f80" fmla="*/ 20 f63 1"/>
                <a:gd name="f81" fmla="*/ 27 f64 1"/>
                <a:gd name="f82" fmla="*/ 26 f63 1"/>
                <a:gd name="f83" fmla="*/ 18 f64 1"/>
                <a:gd name="f84" fmla="*/ 52 f63 1"/>
                <a:gd name="f85" fmla="*/ 6 f64 1"/>
                <a:gd name="f86" fmla="*/ 70 f63 1"/>
                <a:gd name="f87" fmla="*/ 2 f64 1"/>
                <a:gd name="f88" fmla="*/ 42 f63 1"/>
                <a:gd name="f89" fmla="*/ 7 f64 1"/>
                <a:gd name="f90" fmla="*/ 36 f63 1"/>
                <a:gd name="f91" fmla="*/ 12 f64 1"/>
                <a:gd name="f92" fmla="*/ 30 f63 1"/>
                <a:gd name="f93" fmla="*/ 16 f64 1"/>
                <a:gd name="f94" fmla="*/ 21 f63 1"/>
                <a:gd name="f95" fmla="*/ 13 f63 1"/>
                <a:gd name="f96" fmla="*/ 7 f63 1"/>
                <a:gd name="f97" fmla="*/ 59 f64 1"/>
                <a:gd name="f98" fmla="*/ 1 f63 1"/>
                <a:gd name="f99" fmla="+- f65 0 f1"/>
                <a:gd name="f100" fmla="*/ f68 1 67"/>
                <a:gd name="f101" fmla="*/ f69 1 70"/>
                <a:gd name="f102" fmla="*/ f70 1 67"/>
                <a:gd name="f103" fmla="*/ f71 1 70"/>
                <a:gd name="f104" fmla="*/ f72 1 67"/>
                <a:gd name="f105" fmla="*/ f73 1 70"/>
                <a:gd name="f106" fmla="*/ f74 1 67"/>
                <a:gd name="f107" fmla="*/ f75 1 70"/>
                <a:gd name="f108" fmla="*/ f76 1 67"/>
                <a:gd name="f109" fmla="*/ f77 1 70"/>
                <a:gd name="f110" fmla="*/ f78 1 67"/>
                <a:gd name="f111" fmla="*/ f79 1 67"/>
                <a:gd name="f112" fmla="*/ f80 1 70"/>
                <a:gd name="f113" fmla="*/ f81 1 67"/>
                <a:gd name="f114" fmla="*/ f82 1 70"/>
                <a:gd name="f115" fmla="*/ f83 1 67"/>
                <a:gd name="f116" fmla="*/ f84 1 70"/>
                <a:gd name="f117" fmla="*/ f85 1 67"/>
                <a:gd name="f118" fmla="*/ f86 1 70"/>
                <a:gd name="f119" fmla="*/ f87 1 67"/>
                <a:gd name="f120" fmla="*/ f88 1 70"/>
                <a:gd name="f121" fmla="*/ f89 1 67"/>
                <a:gd name="f122" fmla="*/ f90 1 70"/>
                <a:gd name="f123" fmla="*/ f91 1 67"/>
                <a:gd name="f124" fmla="*/ f92 1 70"/>
                <a:gd name="f125" fmla="*/ f93 1 67"/>
                <a:gd name="f126" fmla="*/ f94 1 70"/>
                <a:gd name="f127" fmla="*/ f95 1 70"/>
                <a:gd name="f128" fmla="*/ f96 1 70"/>
                <a:gd name="f129" fmla="*/ f97 1 67"/>
                <a:gd name="f130" fmla="*/ f98 1 70"/>
                <a:gd name="f131" fmla="*/ 0 1 f66"/>
                <a:gd name="f132" fmla="*/ f60 1 f66"/>
                <a:gd name="f133" fmla="*/ 0 1 f67"/>
                <a:gd name="f134" fmla="*/ f61 1 f67"/>
                <a:gd name="f135" fmla="*/ f100 1 f66"/>
                <a:gd name="f136" fmla="*/ f101 1 f67"/>
                <a:gd name="f137" fmla="*/ f102 1 f66"/>
                <a:gd name="f138" fmla="*/ f103 1 f67"/>
                <a:gd name="f139" fmla="*/ f104 1 f66"/>
                <a:gd name="f140" fmla="*/ f105 1 f67"/>
                <a:gd name="f141" fmla="*/ f106 1 f66"/>
                <a:gd name="f142" fmla="*/ f107 1 f67"/>
                <a:gd name="f143" fmla="*/ f108 1 f66"/>
                <a:gd name="f144" fmla="*/ f109 1 f67"/>
                <a:gd name="f145" fmla="*/ f110 1 f66"/>
                <a:gd name="f146" fmla="*/ f111 1 f66"/>
                <a:gd name="f147" fmla="*/ f112 1 f67"/>
                <a:gd name="f148" fmla="*/ f113 1 f66"/>
                <a:gd name="f149" fmla="*/ f114 1 f67"/>
                <a:gd name="f150" fmla="*/ f115 1 f66"/>
                <a:gd name="f151" fmla="*/ f116 1 f67"/>
                <a:gd name="f152" fmla="*/ f117 1 f66"/>
                <a:gd name="f153" fmla="*/ f118 1 f67"/>
                <a:gd name="f154" fmla="*/ f119 1 f66"/>
                <a:gd name="f155" fmla="*/ f120 1 f67"/>
                <a:gd name="f156" fmla="*/ f121 1 f66"/>
                <a:gd name="f157" fmla="*/ f122 1 f67"/>
                <a:gd name="f158" fmla="*/ f123 1 f66"/>
                <a:gd name="f159" fmla="*/ f124 1 f67"/>
                <a:gd name="f160" fmla="*/ f125 1 f66"/>
                <a:gd name="f161" fmla="*/ f126 1 f67"/>
                <a:gd name="f162" fmla="*/ f127 1 f67"/>
                <a:gd name="f163" fmla="*/ f128 1 f67"/>
                <a:gd name="f164" fmla="*/ f129 1 f66"/>
                <a:gd name="f165" fmla="*/ f130 1 f67"/>
                <a:gd name="f166" fmla="*/ f131 f57 1"/>
                <a:gd name="f167" fmla="*/ f132 f57 1"/>
                <a:gd name="f168" fmla="*/ f134 f58 1"/>
                <a:gd name="f169" fmla="*/ f133 f58 1"/>
                <a:gd name="f170" fmla="*/ f135 f57 1"/>
                <a:gd name="f171" fmla="*/ f136 f58 1"/>
                <a:gd name="f172" fmla="*/ f137 f57 1"/>
                <a:gd name="f173" fmla="*/ f138 f58 1"/>
                <a:gd name="f174" fmla="*/ f139 f57 1"/>
                <a:gd name="f175" fmla="*/ f140 f58 1"/>
                <a:gd name="f176" fmla="*/ f141 f57 1"/>
                <a:gd name="f177" fmla="*/ f142 f58 1"/>
                <a:gd name="f178" fmla="*/ f143 f57 1"/>
                <a:gd name="f179" fmla="*/ f144 f58 1"/>
                <a:gd name="f180" fmla="*/ f145 f57 1"/>
                <a:gd name="f181" fmla="*/ f146 f57 1"/>
                <a:gd name="f182" fmla="*/ f147 f58 1"/>
                <a:gd name="f183" fmla="*/ f148 f57 1"/>
                <a:gd name="f184" fmla="*/ f149 f58 1"/>
                <a:gd name="f185" fmla="*/ f150 f57 1"/>
                <a:gd name="f186" fmla="*/ f151 f58 1"/>
                <a:gd name="f187" fmla="*/ f152 f57 1"/>
                <a:gd name="f188" fmla="*/ f153 f58 1"/>
                <a:gd name="f189" fmla="*/ f154 f57 1"/>
                <a:gd name="f190" fmla="*/ f155 f58 1"/>
                <a:gd name="f191" fmla="*/ f156 f57 1"/>
                <a:gd name="f192" fmla="*/ f157 f58 1"/>
                <a:gd name="f193" fmla="*/ f158 f57 1"/>
                <a:gd name="f194" fmla="*/ f159 f58 1"/>
                <a:gd name="f195" fmla="*/ f160 f57 1"/>
                <a:gd name="f196" fmla="*/ f161 f58 1"/>
                <a:gd name="f197" fmla="*/ f162 f58 1"/>
                <a:gd name="f198" fmla="*/ f163 f58 1"/>
                <a:gd name="f199" fmla="*/ f164 f57 1"/>
                <a:gd name="f200" fmla="*/ f165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70" y="f171"/>
                </a:cxn>
                <a:cxn ang="f99">
                  <a:pos x="f172" y="f173"/>
                </a:cxn>
                <a:cxn ang="f99">
                  <a:pos x="f174" y="f175"/>
                </a:cxn>
                <a:cxn ang="f99">
                  <a:pos x="f176" y="f177"/>
                </a:cxn>
                <a:cxn ang="f99">
                  <a:pos x="f178" y="f179"/>
                </a:cxn>
                <a:cxn ang="f99">
                  <a:pos x="f180" y="f177"/>
                </a:cxn>
                <a:cxn ang="f99">
                  <a:pos x="f181" y="f182"/>
                </a:cxn>
                <a:cxn ang="f99">
                  <a:pos x="f183" y="f184"/>
                </a:cxn>
                <a:cxn ang="f99">
                  <a:pos x="f185" y="f186"/>
                </a:cxn>
                <a:cxn ang="f99">
                  <a:pos x="f187" y="f188"/>
                </a:cxn>
                <a:cxn ang="f99">
                  <a:pos x="f189" y="f190"/>
                </a:cxn>
                <a:cxn ang="f99">
                  <a:pos x="f191" y="f192"/>
                </a:cxn>
                <a:cxn ang="f99">
                  <a:pos x="f193" y="f194"/>
                </a:cxn>
                <a:cxn ang="f99">
                  <a:pos x="f195" y="f196"/>
                </a:cxn>
                <a:cxn ang="f99">
                  <a:pos x="f185" y="f197"/>
                </a:cxn>
                <a:cxn ang="f99">
                  <a:pos x="f183" y="f198"/>
                </a:cxn>
                <a:cxn ang="f99">
                  <a:pos x="f199" y="f200"/>
                </a:cxn>
                <a:cxn ang="f99">
                  <a:pos x="f170" y="f171"/>
                </a:cxn>
              </a:cxnLst>
              <a:rect l="f166" t="f169" r="f167" b="f168"/>
              <a:pathLst>
                <a:path w="67" h="70">
                  <a:moveTo>
                    <a:pt x="f8" y="f5"/>
                  </a:moveTo>
                  <a:cubicBezTo>
                    <a:pt x="f9" y="f10"/>
                    <a:pt x="f11" y="f10"/>
                    <a:pt x="f12" y="f13"/>
                  </a:cubicBezTo>
                  <a:cubicBezTo>
                    <a:pt x="f14" y="f15"/>
                    <a:pt x="f14" y="f16"/>
                    <a:pt x="f6" y="f17"/>
                  </a:cubicBezTo>
                  <a:cubicBezTo>
                    <a:pt x="f14" y="f18"/>
                    <a:pt x="f14" y="f19"/>
                    <a:pt x="f14" y="f19"/>
                  </a:cubicBezTo>
                  <a:cubicBezTo>
                    <a:pt x="f9" y="f20"/>
                    <a:pt x="f21" y="f17"/>
                    <a:pt x="f22" y="f18"/>
                  </a:cubicBezTo>
                  <a:cubicBezTo>
                    <a:pt x="f23" y="f18"/>
                    <a:pt x="f24" y="f18"/>
                    <a:pt x="f25" y="f19"/>
                  </a:cubicBezTo>
                  <a:cubicBezTo>
                    <a:pt x="f26" y="f20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4" y="f37"/>
                    <a:pt x="f38" y="f26"/>
                    <a:pt x="f20" y="f23"/>
                  </a:cubicBezTo>
                  <a:cubicBezTo>
                    <a:pt x="f17" y="f21"/>
                    <a:pt x="f39" y="f40"/>
                    <a:pt x="f41" y="f7"/>
                  </a:cubicBezTo>
                  <a:cubicBezTo>
                    <a:pt x="f42" y="f8"/>
                    <a:pt x="f5" y="f23"/>
                    <a:pt x="f13" y="f43"/>
                  </a:cubicBezTo>
                  <a:cubicBezTo>
                    <a:pt x="f44" y="f43"/>
                    <a:pt x="f41" y="f45"/>
                    <a:pt x="f44" y="f46"/>
                  </a:cubicBezTo>
                  <a:cubicBezTo>
                    <a:pt x="f47" y="f29"/>
                    <a:pt x="f44" y="f48"/>
                    <a:pt x="f39" y="f49"/>
                  </a:cubicBezTo>
                  <a:cubicBezTo>
                    <a:pt x="f17" y="f49"/>
                    <a:pt x="f38" y="f35"/>
                    <a:pt x="f19" y="f38"/>
                  </a:cubicBezTo>
                  <a:cubicBezTo>
                    <a:pt x="f17" y="f20"/>
                    <a:pt x="f19" y="f18"/>
                    <a:pt x="f20" y="f50"/>
                  </a:cubicBezTo>
                  <a:cubicBezTo>
                    <a:pt x="f51" y="f52"/>
                    <a:pt x="f53" y="f47"/>
                    <a:pt x="f35" y="f44"/>
                  </a:cubicBezTo>
                  <a:cubicBezTo>
                    <a:pt x="f27" y="f42"/>
                    <a:pt x="f25" y="f5"/>
                    <a:pt x="f54" y="f10"/>
                  </a:cubicBezTo>
                  <a:cubicBezTo>
                    <a:pt x="f55" y="f10"/>
                    <a:pt x="f55" y="f5"/>
                    <a:pt x="f8" y="f5"/>
                  </a:cubicBezTo>
                  <a:close/>
                </a:path>
              </a:pathLst>
            </a:custGeom>
            <a:solidFill>
              <a:srgbClr val="A6CA5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6" name="Freeform 1020">
              <a:extLst>
                <a:ext uri="{FF2B5EF4-FFF2-40B4-BE49-F238E27FC236}">
                  <a16:creationId xmlns:a16="http://schemas.microsoft.com/office/drawing/2014/main" id="{1006FDC9-2F76-B9C4-B425-B3BD7DA7907F}"/>
                </a:ext>
              </a:extLst>
            </p:cNvPr>
            <p:cNvSpPr/>
            <p:nvPr/>
          </p:nvSpPr>
          <p:spPr>
            <a:xfrm>
              <a:off x="8426452" y="3028949"/>
              <a:ext cx="60322" cy="10159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43"/>
                <a:gd name="f8" fmla="val 34"/>
                <a:gd name="f9" fmla="val 35"/>
                <a:gd name="f10" fmla="val 36"/>
                <a:gd name="f11" fmla="val 38"/>
                <a:gd name="f12" fmla="val 25"/>
                <a:gd name="f13" fmla="val 40"/>
                <a:gd name="f14" fmla="val 23"/>
                <a:gd name="f15" fmla="val 42"/>
                <a:gd name="f16" fmla="val 22"/>
                <a:gd name="f17" fmla="val 17"/>
                <a:gd name="f18" fmla="val 16"/>
                <a:gd name="f19" fmla="val 39"/>
                <a:gd name="f20" fmla="val 14"/>
                <a:gd name="f21" fmla="val 10"/>
                <a:gd name="f22" fmla="val 27"/>
                <a:gd name="f23" fmla="val 4"/>
                <a:gd name="f24" fmla="val 21"/>
                <a:gd name="f25" fmla="val 2"/>
                <a:gd name="f26" fmla="val 12"/>
                <a:gd name="f27" fmla="val 1"/>
                <a:gd name="f28" fmla="val 8"/>
                <a:gd name="f29" fmla="val 5"/>
                <a:gd name="f30" fmla="val 7"/>
                <a:gd name="f31" fmla="val 11"/>
                <a:gd name="f32" fmla="val 13"/>
                <a:gd name="f33" fmla="val 20"/>
                <a:gd name="f34" fmla="val 30"/>
                <a:gd name="f35" fmla="+- 0 0 -90"/>
                <a:gd name="f36" fmla="*/ f3 1 26"/>
                <a:gd name="f37" fmla="*/ f4 1 43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26"/>
                <a:gd name="f46" fmla="*/ f42 1 43"/>
                <a:gd name="f47" fmla="*/ 26 f43 1"/>
                <a:gd name="f48" fmla="*/ 34 f42 1"/>
                <a:gd name="f49" fmla="*/ 38 f42 1"/>
                <a:gd name="f50" fmla="*/ 22 f43 1"/>
                <a:gd name="f51" fmla="*/ 43 f42 1"/>
                <a:gd name="f52" fmla="*/ 14 f43 1"/>
                <a:gd name="f53" fmla="*/ 35 f42 1"/>
                <a:gd name="f54" fmla="*/ 2 f43 1"/>
                <a:gd name="f55" fmla="*/ 12 f42 1"/>
                <a:gd name="f56" fmla="*/ 0 f43 1"/>
                <a:gd name="f57" fmla="*/ 5 f42 1"/>
                <a:gd name="f58" fmla="*/ 7 f43 1"/>
                <a:gd name="f59" fmla="*/ 4 f42 1"/>
                <a:gd name="f60" fmla="*/ 13 f42 1"/>
                <a:gd name="f61" fmla="*/ 25 f43 1"/>
                <a:gd name="f62" fmla="*/ 20 f42 1"/>
                <a:gd name="f63" fmla="*/ 21 f42 1"/>
                <a:gd name="f64" fmla="+- f44 0 f1"/>
                <a:gd name="f65" fmla="*/ f47 1 26"/>
                <a:gd name="f66" fmla="*/ f48 1 43"/>
                <a:gd name="f67" fmla="*/ f49 1 43"/>
                <a:gd name="f68" fmla="*/ f50 1 26"/>
                <a:gd name="f69" fmla="*/ f51 1 43"/>
                <a:gd name="f70" fmla="*/ f52 1 26"/>
                <a:gd name="f71" fmla="*/ f53 1 43"/>
                <a:gd name="f72" fmla="*/ f54 1 26"/>
                <a:gd name="f73" fmla="*/ f55 1 43"/>
                <a:gd name="f74" fmla="*/ f56 1 26"/>
                <a:gd name="f75" fmla="*/ f57 1 43"/>
                <a:gd name="f76" fmla="*/ f58 1 26"/>
                <a:gd name="f77" fmla="*/ f59 1 43"/>
                <a:gd name="f78" fmla="*/ f60 1 43"/>
                <a:gd name="f79" fmla="*/ f61 1 26"/>
                <a:gd name="f80" fmla="*/ f62 1 43"/>
                <a:gd name="f81" fmla="*/ f63 1 43"/>
                <a:gd name="f82" fmla="*/ 0 1 f45"/>
                <a:gd name="f83" fmla="*/ f39 1 f45"/>
                <a:gd name="f84" fmla="*/ 0 1 f46"/>
                <a:gd name="f85" fmla="*/ f40 1 f46"/>
                <a:gd name="f86" fmla="*/ f65 1 f45"/>
                <a:gd name="f87" fmla="*/ f66 1 f46"/>
                <a:gd name="f88" fmla="*/ f67 1 f46"/>
                <a:gd name="f89" fmla="*/ f68 1 f45"/>
                <a:gd name="f90" fmla="*/ f69 1 f46"/>
                <a:gd name="f91" fmla="*/ f70 1 f45"/>
                <a:gd name="f92" fmla="*/ f71 1 f46"/>
                <a:gd name="f93" fmla="*/ f72 1 f45"/>
                <a:gd name="f94" fmla="*/ f73 1 f46"/>
                <a:gd name="f95" fmla="*/ f74 1 f45"/>
                <a:gd name="f96" fmla="*/ f75 1 f46"/>
                <a:gd name="f97" fmla="*/ f76 1 f45"/>
                <a:gd name="f98" fmla="*/ f77 1 f46"/>
                <a:gd name="f99" fmla="*/ f78 1 f46"/>
                <a:gd name="f100" fmla="*/ f79 1 f45"/>
                <a:gd name="f101" fmla="*/ f80 1 f46"/>
                <a:gd name="f102" fmla="*/ f81 1 f46"/>
                <a:gd name="f103" fmla="*/ f82 f36 1"/>
                <a:gd name="f104" fmla="*/ f83 f36 1"/>
                <a:gd name="f105" fmla="*/ f85 f37 1"/>
                <a:gd name="f106" fmla="*/ f84 f37 1"/>
                <a:gd name="f107" fmla="*/ f86 f36 1"/>
                <a:gd name="f108" fmla="*/ f87 f37 1"/>
                <a:gd name="f109" fmla="*/ f88 f37 1"/>
                <a:gd name="f110" fmla="*/ f89 f36 1"/>
                <a:gd name="f111" fmla="*/ f90 f37 1"/>
                <a:gd name="f112" fmla="*/ f91 f36 1"/>
                <a:gd name="f113" fmla="*/ f92 f37 1"/>
                <a:gd name="f114" fmla="*/ f93 f36 1"/>
                <a:gd name="f115" fmla="*/ f94 f37 1"/>
                <a:gd name="f116" fmla="*/ f95 f36 1"/>
                <a:gd name="f117" fmla="*/ f96 f37 1"/>
                <a:gd name="f118" fmla="*/ f97 f36 1"/>
                <a:gd name="f119" fmla="*/ f98 f37 1"/>
                <a:gd name="f120" fmla="*/ f99 f37 1"/>
                <a:gd name="f121" fmla="*/ f100 f36 1"/>
                <a:gd name="f122" fmla="*/ f101 f37 1"/>
                <a:gd name="f123" fmla="*/ f102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7" y="f108"/>
                </a:cxn>
                <a:cxn ang="f64">
                  <a:pos x="f107" y="f109"/>
                </a:cxn>
                <a:cxn ang="f64">
                  <a:pos x="f110" y="f111"/>
                </a:cxn>
                <a:cxn ang="f64">
                  <a:pos x="f112" y="f113"/>
                </a:cxn>
                <a:cxn ang="f64">
                  <a:pos x="f114" y="f115"/>
                </a:cxn>
                <a:cxn ang="f64">
                  <a:pos x="f116" y="f117"/>
                </a:cxn>
                <a:cxn ang="f64">
                  <a:pos x="f118" y="f119"/>
                </a:cxn>
                <a:cxn ang="f64">
                  <a:pos x="f112" y="f120"/>
                </a:cxn>
                <a:cxn ang="f64">
                  <a:pos x="f121" y="f122"/>
                </a:cxn>
                <a:cxn ang="f64">
                  <a:pos x="f107" y="f123"/>
                </a:cxn>
                <a:cxn ang="f64">
                  <a:pos x="f107" y="f108"/>
                </a:cxn>
              </a:cxnLst>
              <a:rect l="f103" t="f106" r="f104" b="f105"/>
              <a:pathLst>
                <a:path w="26" h="43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12" y="f13"/>
                    <a:pt x="f14" y="f15"/>
                    <a:pt x="f16" y="f7"/>
                  </a:cubicBezTo>
                  <a:cubicBezTo>
                    <a:pt x="f17" y="f7"/>
                    <a:pt x="f18" y="f19"/>
                    <a:pt x="f20" y="f9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1"/>
                    <a:pt x="f5" y="f28"/>
                    <a:pt x="f5" y="f29"/>
                  </a:cubicBezTo>
                  <a:cubicBezTo>
                    <a:pt x="f25" y="f5"/>
                    <a:pt x="f23" y="f27"/>
                    <a:pt x="f30" y="f23"/>
                  </a:cubicBezTo>
                  <a:cubicBezTo>
                    <a:pt x="f21" y="f30"/>
                    <a:pt x="f31" y="f31"/>
                    <a:pt x="f20" y="f32"/>
                  </a:cubicBezTo>
                  <a:cubicBezTo>
                    <a:pt x="f17" y="f18"/>
                    <a:pt x="f16" y="f18"/>
                    <a:pt x="f12" y="f33"/>
                  </a:cubicBezTo>
                  <a:cubicBezTo>
                    <a:pt x="f12" y="f33"/>
                    <a:pt x="f6" y="f24"/>
                    <a:pt x="f6" y="f24"/>
                  </a:cubicBezTo>
                  <a:cubicBezTo>
                    <a:pt x="f6" y="f12"/>
                    <a:pt x="f6" y="f34"/>
                    <a:pt x="f6" y="f8"/>
                  </a:cubicBezTo>
                  <a:close/>
                </a:path>
              </a:pathLst>
            </a:custGeom>
            <a:solidFill>
              <a:srgbClr val="8CBF5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7" name="Freeform 1021">
              <a:extLst>
                <a:ext uri="{FF2B5EF4-FFF2-40B4-BE49-F238E27FC236}">
                  <a16:creationId xmlns:a16="http://schemas.microsoft.com/office/drawing/2014/main" id="{A962E9E6-DAFD-6A8D-89D8-250F071E64CC}"/>
                </a:ext>
              </a:extLst>
            </p:cNvPr>
            <p:cNvSpPr/>
            <p:nvPr/>
          </p:nvSpPr>
          <p:spPr>
            <a:xfrm>
              <a:off x="8283577" y="3151186"/>
              <a:ext cx="73023" cy="4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21"/>
                <a:gd name="f8" fmla="val 11"/>
                <a:gd name="f9" fmla="val 1"/>
                <a:gd name="f10" fmla="val 6"/>
                <a:gd name="f11" fmla="val 3"/>
                <a:gd name="f12" fmla="val 2"/>
                <a:gd name="f13" fmla="val 8"/>
                <a:gd name="f14" fmla="val 15"/>
                <a:gd name="f15" fmla="val 4"/>
                <a:gd name="f16" fmla="val 23"/>
                <a:gd name="f17" fmla="val 7"/>
                <a:gd name="f18" fmla="val 13"/>
                <a:gd name="f19" fmla="val 28"/>
                <a:gd name="f20" fmla="val 18"/>
                <a:gd name="f21" fmla="val 24"/>
                <a:gd name="f22" fmla="val 20"/>
                <a:gd name="f23" fmla="val 19"/>
                <a:gd name="f24" fmla="val 16"/>
                <a:gd name="f25" fmla="val 14"/>
                <a:gd name="f26" fmla="val 10"/>
                <a:gd name="f27" fmla="val 12"/>
                <a:gd name="f28" fmla="val 9"/>
                <a:gd name="f29" fmla="val 17"/>
                <a:gd name="f30" fmla="val 5"/>
                <a:gd name="f31" fmla="+- 0 0 -90"/>
                <a:gd name="f32" fmla="*/ f3 1 31"/>
                <a:gd name="f33" fmla="*/ f4 1 21"/>
                <a:gd name="f34" fmla="val f5"/>
                <a:gd name="f35" fmla="val f6"/>
                <a:gd name="f36" fmla="val f7"/>
                <a:gd name="f37" fmla="*/ f31 f0 1"/>
                <a:gd name="f38" fmla="+- f36 0 f34"/>
                <a:gd name="f39" fmla="+- f35 0 f34"/>
                <a:gd name="f40" fmla="*/ f37 1 f2"/>
                <a:gd name="f41" fmla="*/ f39 1 31"/>
                <a:gd name="f42" fmla="*/ f38 1 21"/>
                <a:gd name="f43" fmla="*/ 0 f39 1"/>
                <a:gd name="f44" fmla="*/ 11 f38 1"/>
                <a:gd name="f45" fmla="*/ 8 f39 1"/>
                <a:gd name="f46" fmla="*/ 0 f38 1"/>
                <a:gd name="f47" fmla="*/ 31 f39 1"/>
                <a:gd name="f48" fmla="*/ 8 f38 1"/>
                <a:gd name="f49" fmla="*/ 24 f39 1"/>
                <a:gd name="f50" fmla="*/ 21 f38 1"/>
                <a:gd name="f51" fmla="*/ 11 f39 1"/>
                <a:gd name="f52" fmla="*/ 18 f38 1"/>
                <a:gd name="f53" fmla="*/ 10 f39 1"/>
                <a:gd name="f54" fmla="*/ 12 f38 1"/>
                <a:gd name="f55" fmla="*/ 9 f39 1"/>
                <a:gd name="f56" fmla="*/ 16 f38 1"/>
                <a:gd name="f57" fmla="*/ 6 f39 1"/>
                <a:gd name="f58" fmla="*/ 9 f38 1"/>
                <a:gd name="f59" fmla="+- f40 0 f1"/>
                <a:gd name="f60" fmla="*/ f43 1 31"/>
                <a:gd name="f61" fmla="*/ f44 1 21"/>
                <a:gd name="f62" fmla="*/ f45 1 31"/>
                <a:gd name="f63" fmla="*/ f46 1 21"/>
                <a:gd name="f64" fmla="*/ f47 1 31"/>
                <a:gd name="f65" fmla="*/ f48 1 21"/>
                <a:gd name="f66" fmla="*/ f49 1 31"/>
                <a:gd name="f67" fmla="*/ f50 1 21"/>
                <a:gd name="f68" fmla="*/ f51 1 31"/>
                <a:gd name="f69" fmla="*/ f52 1 21"/>
                <a:gd name="f70" fmla="*/ f53 1 31"/>
                <a:gd name="f71" fmla="*/ f54 1 21"/>
                <a:gd name="f72" fmla="*/ f55 1 31"/>
                <a:gd name="f73" fmla="*/ f56 1 21"/>
                <a:gd name="f74" fmla="*/ f57 1 31"/>
                <a:gd name="f75" fmla="*/ f58 1 21"/>
                <a:gd name="f76" fmla="*/ 0 1 f41"/>
                <a:gd name="f77" fmla="*/ f35 1 f41"/>
                <a:gd name="f78" fmla="*/ 0 1 f42"/>
                <a:gd name="f79" fmla="*/ f36 1 f42"/>
                <a:gd name="f80" fmla="*/ f60 1 f41"/>
                <a:gd name="f81" fmla="*/ f61 1 f42"/>
                <a:gd name="f82" fmla="*/ f62 1 f41"/>
                <a:gd name="f83" fmla="*/ f63 1 f42"/>
                <a:gd name="f84" fmla="*/ f64 1 f41"/>
                <a:gd name="f85" fmla="*/ f65 1 f42"/>
                <a:gd name="f86" fmla="*/ f66 1 f41"/>
                <a:gd name="f87" fmla="*/ f67 1 f42"/>
                <a:gd name="f88" fmla="*/ f68 1 f41"/>
                <a:gd name="f89" fmla="*/ f69 1 f42"/>
                <a:gd name="f90" fmla="*/ f70 1 f41"/>
                <a:gd name="f91" fmla="*/ f71 1 f42"/>
                <a:gd name="f92" fmla="*/ f72 1 f41"/>
                <a:gd name="f93" fmla="*/ f73 1 f42"/>
                <a:gd name="f94" fmla="*/ f74 1 f41"/>
                <a:gd name="f95" fmla="*/ f75 1 f42"/>
                <a:gd name="f96" fmla="*/ f76 f32 1"/>
                <a:gd name="f97" fmla="*/ f77 f32 1"/>
                <a:gd name="f98" fmla="*/ f79 f33 1"/>
                <a:gd name="f99" fmla="*/ f78 f33 1"/>
                <a:gd name="f100" fmla="*/ f80 f32 1"/>
                <a:gd name="f101" fmla="*/ f81 f33 1"/>
                <a:gd name="f102" fmla="*/ f82 f32 1"/>
                <a:gd name="f103" fmla="*/ f83 f33 1"/>
                <a:gd name="f104" fmla="*/ f84 f32 1"/>
                <a:gd name="f105" fmla="*/ f85 f33 1"/>
                <a:gd name="f106" fmla="*/ f86 f32 1"/>
                <a:gd name="f107" fmla="*/ f87 f33 1"/>
                <a:gd name="f108" fmla="*/ f88 f32 1"/>
                <a:gd name="f109" fmla="*/ f89 f33 1"/>
                <a:gd name="f110" fmla="*/ f90 f32 1"/>
                <a:gd name="f111" fmla="*/ f91 f33 1"/>
                <a:gd name="f112" fmla="*/ f92 f32 1"/>
                <a:gd name="f113" fmla="*/ f93 f33 1"/>
                <a:gd name="f114" fmla="*/ f94 f32 1"/>
                <a:gd name="f115" fmla="*/ f95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0" y="f101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3"/>
                </a:cxn>
                <a:cxn ang="f59">
                  <a:pos x="f114" y="f115"/>
                </a:cxn>
                <a:cxn ang="f59">
                  <a:pos x="f100" y="f101"/>
                </a:cxn>
              </a:cxnLst>
              <a:rect l="f96" t="f99" r="f97" b="f98"/>
              <a:pathLst>
                <a:path w="31" h="21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4" y="f15"/>
                    <a:pt x="f16" y="f17"/>
                    <a:pt x="f6" y="f13"/>
                  </a:cubicBezTo>
                  <a:cubicBezTo>
                    <a:pt x="f6" y="f18"/>
                    <a:pt x="f19" y="f20"/>
                    <a:pt x="f21" y="f7"/>
                  </a:cubicBezTo>
                  <a:cubicBezTo>
                    <a:pt x="f22" y="f23"/>
                    <a:pt x="f24" y="f23"/>
                    <a:pt x="f8" y="f20"/>
                  </a:cubicBezTo>
                  <a:cubicBezTo>
                    <a:pt x="f8" y="f24"/>
                    <a:pt x="f8" y="f25"/>
                    <a:pt x="f26" y="f27"/>
                  </a:cubicBezTo>
                  <a:cubicBezTo>
                    <a:pt x="f28" y="f25"/>
                    <a:pt x="f26" y="f29"/>
                    <a:pt x="f28" y="f24"/>
                  </a:cubicBezTo>
                  <a:cubicBezTo>
                    <a:pt x="f30" y="f14"/>
                    <a:pt x="f17" y="f8"/>
                    <a:pt x="f10" y="f28"/>
                  </a:cubicBezTo>
                  <a:cubicBezTo>
                    <a:pt x="f30" y="f26"/>
                    <a:pt x="f30" y="f20"/>
                    <a:pt x="f5" y="f8"/>
                  </a:cubicBezTo>
                  <a:close/>
                </a:path>
              </a:pathLst>
            </a:custGeom>
            <a:solidFill>
              <a:srgbClr val="A4C96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8" name="Freeform 1022">
              <a:extLst>
                <a:ext uri="{FF2B5EF4-FFF2-40B4-BE49-F238E27FC236}">
                  <a16:creationId xmlns:a16="http://schemas.microsoft.com/office/drawing/2014/main" id="{7A7C2556-D48B-5CB5-58A5-A793153DBB3B}"/>
                </a:ext>
              </a:extLst>
            </p:cNvPr>
            <p:cNvSpPr/>
            <p:nvPr/>
          </p:nvSpPr>
          <p:spPr>
            <a:xfrm>
              <a:off x="8066086" y="3584576"/>
              <a:ext cx="25402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20"/>
                <a:gd name="f8" fmla="val 1"/>
                <a:gd name="f9" fmla="val 14"/>
                <a:gd name="f10" fmla="val 2"/>
                <a:gd name="f11" fmla="val 9"/>
                <a:gd name="f12" fmla="val 3"/>
                <a:gd name="f13" fmla="val 5"/>
                <a:gd name="f14" fmla="val 6"/>
                <a:gd name="f15" fmla="val 8"/>
                <a:gd name="f16" fmla="val 10"/>
                <a:gd name="f17" fmla="val 7"/>
                <a:gd name="f18" fmla="val 16"/>
                <a:gd name="f19" fmla="+- 0 0 -90"/>
                <a:gd name="f20" fmla="*/ f3 1 11"/>
                <a:gd name="f21" fmla="*/ f4 1 20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1"/>
                <a:gd name="f30" fmla="*/ f26 1 20"/>
                <a:gd name="f31" fmla="*/ 0 f27 1"/>
                <a:gd name="f32" fmla="*/ 20 f26 1"/>
                <a:gd name="f33" fmla="*/ 3 f27 1"/>
                <a:gd name="f34" fmla="*/ 5 f26 1"/>
                <a:gd name="f35" fmla="*/ 8 f27 1"/>
                <a:gd name="f36" fmla="*/ 1 f26 1"/>
                <a:gd name="f37" fmla="*/ 9 f27 1"/>
                <a:gd name="f38" fmla="*/ 7 f26 1"/>
                <a:gd name="f39" fmla="+- f28 0 f1"/>
                <a:gd name="f40" fmla="*/ f31 1 11"/>
                <a:gd name="f41" fmla="*/ f32 1 20"/>
                <a:gd name="f42" fmla="*/ f33 1 11"/>
                <a:gd name="f43" fmla="*/ f34 1 20"/>
                <a:gd name="f44" fmla="*/ f35 1 11"/>
                <a:gd name="f45" fmla="*/ f36 1 20"/>
                <a:gd name="f46" fmla="*/ f37 1 11"/>
                <a:gd name="f47" fmla="*/ f38 1 20"/>
                <a:gd name="f48" fmla="*/ 0 1 f29"/>
                <a:gd name="f49" fmla="*/ f23 1 f29"/>
                <a:gd name="f50" fmla="*/ 0 1 f30"/>
                <a:gd name="f51" fmla="*/ f24 1 f30"/>
                <a:gd name="f52" fmla="*/ f40 1 f29"/>
                <a:gd name="f53" fmla="*/ f41 1 f30"/>
                <a:gd name="f54" fmla="*/ f42 1 f29"/>
                <a:gd name="f55" fmla="*/ f43 1 f30"/>
                <a:gd name="f56" fmla="*/ f44 1 f29"/>
                <a:gd name="f57" fmla="*/ f45 1 f30"/>
                <a:gd name="f58" fmla="*/ f46 1 f29"/>
                <a:gd name="f59" fmla="*/ f47 1 f30"/>
                <a:gd name="f60" fmla="*/ f48 f20 1"/>
                <a:gd name="f61" fmla="*/ f49 f20 1"/>
                <a:gd name="f62" fmla="*/ f51 f21 1"/>
                <a:gd name="f63" fmla="*/ f50 f21 1"/>
                <a:gd name="f64" fmla="*/ f52 f20 1"/>
                <a:gd name="f65" fmla="*/ f53 f21 1"/>
                <a:gd name="f66" fmla="*/ f54 f20 1"/>
                <a:gd name="f67" fmla="*/ f55 f21 1"/>
                <a:gd name="f68" fmla="*/ f56 f20 1"/>
                <a:gd name="f69" fmla="*/ f57 f21 1"/>
                <a:gd name="f70" fmla="*/ f58 f20 1"/>
                <a:gd name="f71" fmla="*/ f59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64" y="f65"/>
                </a:cxn>
                <a:cxn ang="f39">
                  <a:pos x="f66" y="f67"/>
                </a:cxn>
                <a:cxn ang="f39">
                  <a:pos x="f68" y="f69"/>
                </a:cxn>
                <a:cxn ang="f39">
                  <a:pos x="f70" y="f71"/>
                </a:cxn>
                <a:cxn ang="f39">
                  <a:pos x="f64" y="f65"/>
                </a:cxn>
              </a:cxnLst>
              <a:rect l="f60" t="f63" r="f61" b="f62"/>
              <a:pathLst>
                <a:path w="11" h="20">
                  <a:moveTo>
                    <a:pt x="f5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2" y="f10"/>
                    <a:pt x="f14" y="f5"/>
                    <a:pt x="f15" y="f8"/>
                  </a:cubicBezTo>
                  <a:cubicBezTo>
                    <a:pt x="f16" y="f10"/>
                    <a:pt x="f6" y="f13"/>
                    <a:pt x="f11" y="f17"/>
                  </a:cubicBezTo>
                  <a:cubicBezTo>
                    <a:pt x="f14" y="f6"/>
                    <a:pt x="f13" y="f18"/>
                    <a:pt x="f5" y="f7"/>
                  </a:cubicBezTo>
                  <a:close/>
                </a:path>
              </a:pathLst>
            </a:custGeom>
            <a:solidFill>
              <a:srgbClr val="385B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9" name="Freeform 1023">
              <a:extLst>
                <a:ext uri="{FF2B5EF4-FFF2-40B4-BE49-F238E27FC236}">
                  <a16:creationId xmlns:a16="http://schemas.microsoft.com/office/drawing/2014/main" id="{70C5C154-2249-9F65-812B-E9E220E5084C}"/>
                </a:ext>
              </a:extLst>
            </p:cNvPr>
            <p:cNvSpPr/>
            <p:nvPr/>
          </p:nvSpPr>
          <p:spPr>
            <a:xfrm>
              <a:off x="8586792" y="3217865"/>
              <a:ext cx="17465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10"/>
                <a:gd name="f8" fmla="val 6"/>
                <a:gd name="f9" fmla="val 4"/>
                <a:gd name="f10" fmla="val 5"/>
                <a:gd name="f11" fmla="+- 0 0 -90"/>
                <a:gd name="f12" fmla="*/ f3 1 7"/>
                <a:gd name="f13" fmla="*/ f4 1 10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10"/>
                <a:gd name="f22" fmla="*/ f19 1 7"/>
                <a:gd name="f23" fmla="*/ 6 f19 1"/>
                <a:gd name="f24" fmla="*/ 0 f18 1"/>
                <a:gd name="f25" fmla="*/ 10 f18 1"/>
                <a:gd name="f26" fmla="+- f20 0 f1"/>
                <a:gd name="f27" fmla="*/ f23 1 7"/>
                <a:gd name="f28" fmla="*/ f24 1 10"/>
                <a:gd name="f29" fmla="*/ f25 1 10"/>
                <a:gd name="f30" fmla="*/ 0 1 f22"/>
                <a:gd name="f31" fmla="*/ f15 1 f22"/>
                <a:gd name="f32" fmla="*/ 0 1 f21"/>
                <a:gd name="f33" fmla="*/ f16 1 f21"/>
                <a:gd name="f34" fmla="*/ f27 1 f22"/>
                <a:gd name="f35" fmla="*/ f28 1 f21"/>
                <a:gd name="f36" fmla="*/ f29 1 f21"/>
                <a:gd name="f37" fmla="*/ f30 f12 1"/>
                <a:gd name="f38" fmla="*/ f31 f12 1"/>
                <a:gd name="f39" fmla="*/ f33 f13 1"/>
                <a:gd name="f40" fmla="*/ f32 f13 1"/>
                <a:gd name="f41" fmla="*/ f34 f12 1"/>
                <a:gd name="f42" fmla="*/ f35 f13 1"/>
                <a:gd name="f43" fmla="*/ f36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1" y="f43"/>
                </a:cxn>
                <a:cxn ang="f26">
                  <a:pos x="f41" y="f42"/>
                </a:cxn>
              </a:cxnLst>
              <a:rect l="f37" t="f40" r="f38" b="f39"/>
              <a:pathLst>
                <a:path w="7" h="10">
                  <a:moveTo>
                    <a:pt x="f8" y="f5"/>
                  </a:moveTo>
                  <a:cubicBezTo>
                    <a:pt x="f6" y="f9"/>
                    <a:pt x="f6" y="f6"/>
                    <a:pt x="f8" y="f7"/>
                  </a:cubicBezTo>
                  <a:cubicBezTo>
                    <a:pt x="f5" y="f8"/>
                    <a:pt x="f5" y="f10"/>
                    <a:pt x="f8" y="f5"/>
                  </a:cubicBezTo>
                  <a:close/>
                </a:path>
              </a:pathLst>
            </a:custGeom>
            <a:solidFill>
              <a:srgbClr val="3767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0" name="Freeform 1024">
              <a:extLst>
                <a:ext uri="{FF2B5EF4-FFF2-40B4-BE49-F238E27FC236}">
                  <a16:creationId xmlns:a16="http://schemas.microsoft.com/office/drawing/2014/main" id="{D5899D14-04EF-CADC-735A-4FB019537635}"/>
                </a:ext>
              </a:extLst>
            </p:cNvPr>
            <p:cNvSpPr/>
            <p:nvPr/>
          </p:nvSpPr>
          <p:spPr>
            <a:xfrm>
              <a:off x="8729667" y="3189290"/>
              <a:ext cx="14282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2"/>
                <a:gd name="f8" fmla="val 4"/>
                <a:gd name="f9" fmla="val 8"/>
                <a:gd name="f10" fmla="val 1"/>
                <a:gd name="f11" fmla="val 3"/>
                <a:gd name="f12" fmla="val 5"/>
                <a:gd name="f13" fmla="val 2"/>
                <a:gd name="f14" fmla="+- 0 0 -90"/>
                <a:gd name="f15" fmla="*/ f3 1 6"/>
                <a:gd name="f16" fmla="*/ f4 1 12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12"/>
                <a:gd name="f26" fmla="*/ 6 f22 1"/>
                <a:gd name="f27" fmla="*/ 6 f21 1"/>
                <a:gd name="f28" fmla="*/ 0 f22 1"/>
                <a:gd name="f29" fmla="*/ 12 f21 1"/>
                <a:gd name="f30" fmla="*/ 2 f22 1"/>
                <a:gd name="f31" fmla="*/ 0 f21 1"/>
                <a:gd name="f32" fmla="+- f23 0 f1"/>
                <a:gd name="f33" fmla="*/ f26 1 6"/>
                <a:gd name="f34" fmla="*/ f27 1 12"/>
                <a:gd name="f35" fmla="*/ f28 1 6"/>
                <a:gd name="f36" fmla="*/ f29 1 12"/>
                <a:gd name="f37" fmla="*/ f30 1 6"/>
                <a:gd name="f38" fmla="*/ f31 1 12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6" h="12">
                  <a:moveTo>
                    <a:pt x="f6" y="f6"/>
                  </a:moveTo>
                  <a:cubicBezTo>
                    <a:pt x="f8" y="f9"/>
                    <a:pt x="f8" y="f7"/>
                    <a:pt x="f5" y="f7"/>
                  </a:cubicBezTo>
                  <a:cubicBezTo>
                    <a:pt x="f10" y="f9"/>
                    <a:pt x="f11" y="f12"/>
                    <a:pt x="f13" y="f5"/>
                  </a:cubicBezTo>
                  <a:cubicBezTo>
                    <a:pt x="f11" y="f13"/>
                    <a:pt x="f12" y="f8"/>
                    <a:pt x="f6" y="f6"/>
                  </a:cubicBezTo>
                  <a:close/>
                </a:path>
              </a:pathLst>
            </a:custGeom>
            <a:solidFill>
              <a:srgbClr val="476B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1" name="Freeform 1025">
              <a:extLst>
                <a:ext uri="{FF2B5EF4-FFF2-40B4-BE49-F238E27FC236}">
                  <a16:creationId xmlns:a16="http://schemas.microsoft.com/office/drawing/2014/main" id="{518FB360-1A99-8132-B04B-6E9F30F83FDC}"/>
                </a:ext>
              </a:extLst>
            </p:cNvPr>
            <p:cNvSpPr/>
            <p:nvPr/>
          </p:nvSpPr>
          <p:spPr>
            <a:xfrm>
              <a:off x="8510585" y="3262314"/>
              <a:ext cx="12701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4"/>
                <a:gd name="f8" fmla="val 2"/>
                <a:gd name="f9" fmla="val 8"/>
                <a:gd name="f10" fmla="val 3"/>
                <a:gd name="f11" fmla="val 9"/>
                <a:gd name="f12" fmla="+- 0 0 -90"/>
                <a:gd name="f13" fmla="*/ f3 1 5"/>
                <a:gd name="f14" fmla="*/ f4 1 1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5"/>
                <a:gd name="f23" fmla="*/ f19 1 14"/>
                <a:gd name="f24" fmla="*/ 2 f20 1"/>
                <a:gd name="f25" fmla="*/ 14 f19 1"/>
                <a:gd name="f26" fmla="*/ 3 f20 1"/>
                <a:gd name="f27" fmla="*/ 0 f19 1"/>
                <a:gd name="f28" fmla="+- f21 0 f1"/>
                <a:gd name="f29" fmla="*/ f24 1 5"/>
                <a:gd name="f30" fmla="*/ f25 1 14"/>
                <a:gd name="f31" fmla="*/ f26 1 5"/>
                <a:gd name="f32" fmla="*/ f27 1 1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14">
                  <a:moveTo>
                    <a:pt x="f8" y="f7"/>
                  </a:moveTo>
                  <a:cubicBezTo>
                    <a:pt x="f5" y="f9"/>
                    <a:pt x="f8" y="f6"/>
                    <a:pt x="f10" y="f5"/>
                  </a:cubicBezTo>
                  <a:cubicBezTo>
                    <a:pt x="f6" y="f6"/>
                    <a:pt x="f10" y="f11"/>
                    <a:pt x="f8" y="f7"/>
                  </a:cubicBezTo>
                  <a:close/>
                </a:path>
              </a:pathLst>
            </a:custGeom>
            <a:solidFill>
              <a:srgbClr val="2E59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2" name="Freeform 1026">
              <a:extLst>
                <a:ext uri="{FF2B5EF4-FFF2-40B4-BE49-F238E27FC236}">
                  <a16:creationId xmlns:a16="http://schemas.microsoft.com/office/drawing/2014/main" id="{362568EA-F78B-EB23-C697-A13BEFC06F9A}"/>
                </a:ext>
              </a:extLst>
            </p:cNvPr>
            <p:cNvSpPr/>
            <p:nvPr/>
          </p:nvSpPr>
          <p:spPr>
            <a:xfrm>
              <a:off x="8375647" y="4184651"/>
              <a:ext cx="14282" cy="809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34"/>
                <a:gd name="f8" fmla="val 5"/>
                <a:gd name="f9" fmla="val 11"/>
                <a:gd name="f10" fmla="val 3"/>
                <a:gd name="f11" fmla="val 23"/>
                <a:gd name="f12" fmla="val 2"/>
                <a:gd name="f13" fmla="val 22"/>
                <a:gd name="f14" fmla="+- 0 0 -90"/>
                <a:gd name="f15" fmla="*/ f3 1 6"/>
                <a:gd name="f16" fmla="*/ f4 1 34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34"/>
                <a:gd name="f26" fmla="*/ 6 f22 1"/>
                <a:gd name="f27" fmla="*/ 0 f21 1"/>
                <a:gd name="f28" fmla="*/ 2 f22 1"/>
                <a:gd name="f29" fmla="*/ 34 f21 1"/>
                <a:gd name="f30" fmla="+- f23 0 f1"/>
                <a:gd name="f31" fmla="*/ f26 1 6"/>
                <a:gd name="f32" fmla="*/ f27 1 34"/>
                <a:gd name="f33" fmla="*/ f28 1 6"/>
                <a:gd name="f34" fmla="*/ f29 1 34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6" h="34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5" y="f13"/>
                    <a:pt x="f10" y="f9"/>
                    <a:pt x="f6" y="f5"/>
                  </a:cubicBezTo>
                  <a:close/>
                </a:path>
              </a:pathLst>
            </a:custGeom>
            <a:solidFill>
              <a:srgbClr val="785F4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3" name="Freeform 1027">
              <a:extLst>
                <a:ext uri="{FF2B5EF4-FFF2-40B4-BE49-F238E27FC236}">
                  <a16:creationId xmlns:a16="http://schemas.microsoft.com/office/drawing/2014/main" id="{E12DAA5C-36AB-1B83-A217-99CD758B9066}"/>
                </a:ext>
              </a:extLst>
            </p:cNvPr>
            <p:cNvSpPr/>
            <p:nvPr/>
          </p:nvSpPr>
          <p:spPr>
            <a:xfrm>
              <a:off x="8445498" y="4271957"/>
              <a:ext cx="19046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1"/>
                <a:gd name="f8" fmla="val 5"/>
                <a:gd name="f9" fmla="val 4"/>
                <a:gd name="f10" fmla="val 14"/>
                <a:gd name="f11" fmla="val 7"/>
                <a:gd name="f12" fmla="val 3"/>
                <a:gd name="f13" fmla="val 9"/>
                <a:gd name="f14" fmla="+- 0 0 -90"/>
                <a:gd name="f15" fmla="*/ f3 1 8"/>
                <a:gd name="f16" fmla="*/ f4 1 2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8"/>
                <a:gd name="f25" fmla="*/ f21 1 21"/>
                <a:gd name="f26" fmla="*/ 5 f22 1"/>
                <a:gd name="f27" fmla="*/ 21 f21 1"/>
                <a:gd name="f28" fmla="*/ 3 f22 1"/>
                <a:gd name="f29" fmla="*/ 0 f21 1"/>
                <a:gd name="f30" fmla="+- f23 0 f1"/>
                <a:gd name="f31" fmla="*/ f26 1 8"/>
                <a:gd name="f32" fmla="*/ f27 1 21"/>
                <a:gd name="f33" fmla="*/ f28 1 8"/>
                <a:gd name="f34" fmla="*/ f29 1 21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8" h="21">
                  <a:moveTo>
                    <a:pt x="f8" y="f7"/>
                  </a:moveTo>
                  <a:cubicBezTo>
                    <a:pt x="f9" y="f10"/>
                    <a:pt x="f5" y="f11"/>
                    <a:pt x="f12" y="f5"/>
                  </a:cubicBezTo>
                  <a:cubicBezTo>
                    <a:pt x="f6" y="f9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4437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4" name="Freeform 1028">
              <a:extLst>
                <a:ext uri="{FF2B5EF4-FFF2-40B4-BE49-F238E27FC236}">
                  <a16:creationId xmlns:a16="http://schemas.microsoft.com/office/drawing/2014/main" id="{F3BDEF8E-5531-82BD-3C26-ECE0FC6D65AA}"/>
                </a:ext>
              </a:extLst>
            </p:cNvPr>
            <p:cNvSpPr/>
            <p:nvPr/>
          </p:nvSpPr>
          <p:spPr>
            <a:xfrm>
              <a:off x="8293095" y="4414832"/>
              <a:ext cx="23810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24"/>
                <a:gd name="f8" fmla="val 5"/>
                <a:gd name="f9" fmla="val 7"/>
                <a:gd name="f10" fmla="val 17"/>
                <a:gd name="f11" fmla="val 15"/>
                <a:gd name="f12" fmla="val 4"/>
                <a:gd name="f13" fmla="+- 0 0 -90"/>
                <a:gd name="f14" fmla="*/ f3 1 10"/>
                <a:gd name="f15" fmla="*/ f4 1 24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10"/>
                <a:gd name="f24" fmla="*/ f20 1 24"/>
                <a:gd name="f25" fmla="*/ 10 f21 1"/>
                <a:gd name="f26" fmla="*/ 0 f20 1"/>
                <a:gd name="f27" fmla="*/ 0 f21 1"/>
                <a:gd name="f28" fmla="*/ 24 f20 1"/>
                <a:gd name="f29" fmla="+- f22 0 f1"/>
                <a:gd name="f30" fmla="*/ f25 1 10"/>
                <a:gd name="f31" fmla="*/ f26 1 24"/>
                <a:gd name="f32" fmla="*/ f27 1 10"/>
                <a:gd name="f33" fmla="*/ f28 1 24"/>
                <a:gd name="f34" fmla="*/ 0 1 f23"/>
                <a:gd name="f35" fmla="*/ f17 1 f23"/>
                <a:gd name="f36" fmla="*/ 0 1 f24"/>
                <a:gd name="f37" fmla="*/ f18 1 f24"/>
                <a:gd name="f38" fmla="*/ f30 1 f23"/>
                <a:gd name="f39" fmla="*/ f31 1 f24"/>
                <a:gd name="f40" fmla="*/ f32 1 f23"/>
                <a:gd name="f41" fmla="*/ f33 1 f24"/>
                <a:gd name="f42" fmla="*/ f34 f14 1"/>
                <a:gd name="f43" fmla="*/ f35 f14 1"/>
                <a:gd name="f44" fmla="*/ f37 f15 1"/>
                <a:gd name="f45" fmla="*/ f36 f15 1"/>
                <a:gd name="f46" fmla="*/ f38 f14 1"/>
                <a:gd name="f47" fmla="*/ f39 f15 1"/>
                <a:gd name="f48" fmla="*/ f40 f14 1"/>
                <a:gd name="f49" fmla="*/ f41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6" y="f47"/>
                </a:cxn>
                <a:cxn ang="f29">
                  <a:pos x="f48" y="f49"/>
                </a:cxn>
                <a:cxn ang="f29">
                  <a:pos x="f46" y="f47"/>
                </a:cxn>
              </a:cxnLst>
              <a:rect l="f42" t="f45" r="f43" b="f44"/>
              <a:pathLst>
                <a:path w="10" h="24">
                  <a:moveTo>
                    <a:pt x="f6" y="f5"/>
                  </a:moveTo>
                  <a:cubicBezTo>
                    <a:pt x="f8" y="f9"/>
                    <a:pt x="f9" y="f10"/>
                    <a:pt x="f5" y="f7"/>
                  </a:cubicBezTo>
                  <a:cubicBezTo>
                    <a:pt x="f5" y="f11"/>
                    <a:pt x="f12" y="f9"/>
                    <a:pt x="f6" y="f5"/>
                  </a:cubicBezTo>
                  <a:close/>
                </a:path>
              </a:pathLst>
            </a:custGeom>
            <a:solidFill>
              <a:srgbClr val="4D3A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5" name="Freeform 1029">
              <a:extLst>
                <a:ext uri="{FF2B5EF4-FFF2-40B4-BE49-F238E27FC236}">
                  <a16:creationId xmlns:a16="http://schemas.microsoft.com/office/drawing/2014/main" id="{8F0A02C1-33F5-747D-0943-3FF4DC7D0E0E}"/>
                </a:ext>
              </a:extLst>
            </p:cNvPr>
            <p:cNvSpPr/>
            <p:nvPr/>
          </p:nvSpPr>
          <p:spPr>
            <a:xfrm>
              <a:off x="8321670" y="4341808"/>
              <a:ext cx="20638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6"/>
                <a:gd name="f8" fmla="val 8"/>
                <a:gd name="f9" fmla="val 5"/>
                <a:gd name="f10" fmla="val 10"/>
                <a:gd name="f11" fmla="val 6"/>
                <a:gd name="f12" fmla="val 14"/>
                <a:gd name="f13" fmla="val 4"/>
                <a:gd name="f14" fmla="val 2"/>
                <a:gd name="f15" fmla="val 15"/>
                <a:gd name="f16" fmla="val 1"/>
                <a:gd name="f17" fmla="val 13"/>
                <a:gd name="f18" fmla="val 12"/>
                <a:gd name="f19" fmla="+- 0 0 -90"/>
                <a:gd name="f20" fmla="*/ f3 1 9"/>
                <a:gd name="f21" fmla="*/ f4 1 16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9"/>
                <a:gd name="f30" fmla="*/ f26 1 16"/>
                <a:gd name="f31" fmla="*/ 8 f27 1"/>
                <a:gd name="f32" fmla="*/ 0 f26 1"/>
                <a:gd name="f33" fmla="*/ 6 f27 1"/>
                <a:gd name="f34" fmla="*/ 14 f26 1"/>
                <a:gd name="f35" fmla="*/ 2 f27 1"/>
                <a:gd name="f36" fmla="*/ 15 f26 1"/>
                <a:gd name="f37" fmla="*/ 12 f26 1"/>
                <a:gd name="f38" fmla="+- f28 0 f1"/>
                <a:gd name="f39" fmla="*/ f31 1 9"/>
                <a:gd name="f40" fmla="*/ f32 1 16"/>
                <a:gd name="f41" fmla="*/ f33 1 9"/>
                <a:gd name="f42" fmla="*/ f34 1 16"/>
                <a:gd name="f43" fmla="*/ f35 1 9"/>
                <a:gd name="f44" fmla="*/ f36 1 16"/>
                <a:gd name="f45" fmla="*/ f37 1 16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30"/>
                <a:gd name="f56" fmla="*/ f45 1 f30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1 1"/>
                <a:gd name="f67" fmla="*/ f5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5" y="f67"/>
                </a:cxn>
                <a:cxn ang="f38">
                  <a:pos x="f61" y="f62"/>
                </a:cxn>
              </a:cxnLst>
              <a:rect l="f57" t="f60" r="f58" b="f59"/>
              <a:pathLst>
                <a:path w="9" h="16">
                  <a:moveTo>
                    <a:pt x="f8" y="f5"/>
                  </a:moveTo>
                  <a:cubicBezTo>
                    <a:pt x="f6" y="f9"/>
                    <a:pt x="f8" y="f10"/>
                    <a:pt x="f11" y="f12"/>
                  </a:cubicBezTo>
                  <a:cubicBezTo>
                    <a:pt x="f9" y="f7"/>
                    <a:pt x="f13" y="f7"/>
                    <a:pt x="f14" y="f15"/>
                  </a:cubicBezTo>
                  <a:cubicBezTo>
                    <a:pt x="f5" y="f15"/>
                    <a:pt x="f16" y="f17"/>
                    <a:pt x="f14" y="f18"/>
                  </a:cubicBezTo>
                  <a:cubicBezTo>
                    <a:pt x="f13" y="f8"/>
                    <a:pt x="f9" y="f13"/>
                    <a:pt x="f8" y="f5"/>
                  </a:cubicBezTo>
                  <a:close/>
                </a:path>
              </a:pathLst>
            </a:custGeom>
            <a:solidFill>
              <a:srgbClr val="4A3B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6" name="Freeform 1030">
              <a:extLst>
                <a:ext uri="{FF2B5EF4-FFF2-40B4-BE49-F238E27FC236}">
                  <a16:creationId xmlns:a16="http://schemas.microsoft.com/office/drawing/2014/main" id="{FAA5DA0C-9414-3AED-F4EF-3BE925C02445}"/>
                </a:ext>
              </a:extLst>
            </p:cNvPr>
            <p:cNvSpPr/>
            <p:nvPr/>
          </p:nvSpPr>
          <p:spPr>
            <a:xfrm>
              <a:off x="8301042" y="4457700"/>
              <a:ext cx="17465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20"/>
                <a:gd name="f8" fmla="val 6"/>
                <a:gd name="f9" fmla="val 7"/>
                <a:gd name="f10" fmla="val 3"/>
                <a:gd name="f11" fmla="val 12"/>
                <a:gd name="f12" fmla="val 4"/>
                <a:gd name="f13" fmla="val 18"/>
                <a:gd name="f14" fmla="val 19"/>
                <a:gd name="f15" fmla="val 2"/>
                <a:gd name="f16" fmla="val 1"/>
                <a:gd name="f17" fmla="val 17"/>
                <a:gd name="f18" fmla="+- 0 0 -90"/>
                <a:gd name="f19" fmla="*/ f3 1 8"/>
                <a:gd name="f20" fmla="*/ f4 1 2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8"/>
                <a:gd name="f29" fmla="*/ f25 1 20"/>
                <a:gd name="f30" fmla="*/ 6 f26 1"/>
                <a:gd name="f31" fmla="*/ 0 f25 1"/>
                <a:gd name="f32" fmla="*/ 4 f26 1"/>
                <a:gd name="f33" fmla="*/ 18 f25 1"/>
                <a:gd name="f34" fmla="*/ 1 f26 1"/>
                <a:gd name="f35" fmla="*/ 20 f25 1"/>
                <a:gd name="f36" fmla="*/ 0 f26 1"/>
                <a:gd name="f37" fmla="*/ 17 f25 1"/>
                <a:gd name="f38" fmla="+- f27 0 f1"/>
                <a:gd name="f39" fmla="*/ f30 1 8"/>
                <a:gd name="f40" fmla="*/ f31 1 20"/>
                <a:gd name="f41" fmla="*/ f32 1 8"/>
                <a:gd name="f42" fmla="*/ f33 1 20"/>
                <a:gd name="f43" fmla="*/ f34 1 8"/>
                <a:gd name="f44" fmla="*/ f35 1 20"/>
                <a:gd name="f45" fmla="*/ f36 1 8"/>
                <a:gd name="f46" fmla="*/ f37 1 20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8" h="20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2" y="f14"/>
                    <a:pt x="f15" y="f7"/>
                    <a:pt x="f16" y="f7"/>
                  </a:cubicBezTo>
                  <a:cubicBezTo>
                    <a:pt x="f5" y="f7"/>
                    <a:pt x="f5" y="f13"/>
                    <a:pt x="f5" y="f17"/>
                  </a:cubicBezTo>
                  <a:cubicBezTo>
                    <a:pt x="f15" y="f11"/>
                    <a:pt x="f10" y="f8"/>
                    <a:pt x="f8" y="f5"/>
                  </a:cubicBezTo>
                  <a:close/>
                </a:path>
              </a:pathLst>
            </a:custGeom>
            <a:solidFill>
              <a:srgbClr val="4C3E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7" name="Freeform 1031">
              <a:extLst>
                <a:ext uri="{FF2B5EF4-FFF2-40B4-BE49-F238E27FC236}">
                  <a16:creationId xmlns:a16="http://schemas.microsoft.com/office/drawing/2014/main" id="{A5655BAF-4B19-6DA8-8DF8-2443BF93F1DC}"/>
                </a:ext>
              </a:extLst>
            </p:cNvPr>
            <p:cNvSpPr/>
            <p:nvPr/>
          </p:nvSpPr>
          <p:spPr>
            <a:xfrm>
              <a:off x="8788398" y="4500557"/>
              <a:ext cx="90489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8"/>
                <a:gd name="f7" fmla="val 15"/>
                <a:gd name="f8" fmla="val 28"/>
                <a:gd name="f9" fmla="val 25"/>
                <a:gd name="f10" fmla="val 26"/>
                <a:gd name="f11" fmla="val 11"/>
                <a:gd name="f12" fmla="val 23"/>
                <a:gd name="f13" fmla="val 22"/>
                <a:gd name="f14" fmla="val 12"/>
                <a:gd name="f15" fmla="val 19"/>
                <a:gd name="f16" fmla="val 14"/>
                <a:gd name="f17" fmla="val 9"/>
                <a:gd name="f18" fmla="val 16"/>
                <a:gd name="f19" fmla="val 8"/>
                <a:gd name="f20" fmla="val 13"/>
                <a:gd name="f21" fmla="val 10"/>
                <a:gd name="f22" fmla="val 7"/>
                <a:gd name="f23" fmla="val 3"/>
                <a:gd name="f24" fmla="val 2"/>
                <a:gd name="f25" fmla="val 6"/>
                <a:gd name="f26" fmla="val 4"/>
                <a:gd name="f27" fmla="val 5"/>
                <a:gd name="f28" fmla="val 21"/>
                <a:gd name="f29" fmla="val 1"/>
                <a:gd name="f30" fmla="val 24"/>
                <a:gd name="f31" fmla="val 33"/>
                <a:gd name="f32" fmla="val 35"/>
                <a:gd name="f33" fmla="val 32"/>
                <a:gd name="f34" fmla="val 31"/>
                <a:gd name="f35" fmla="val 30"/>
                <a:gd name="f36" fmla="+- 0 0 -90"/>
                <a:gd name="f37" fmla="*/ f3 1 38"/>
                <a:gd name="f38" fmla="*/ f4 1 15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38"/>
                <a:gd name="f47" fmla="*/ f43 1 15"/>
                <a:gd name="f48" fmla="*/ 28 f44 1"/>
                <a:gd name="f49" fmla="*/ 15 f43 1"/>
                <a:gd name="f50" fmla="*/ 23 f44 1"/>
                <a:gd name="f51" fmla="*/ 11 f43 1"/>
                <a:gd name="f52" fmla="*/ 19 f44 1"/>
                <a:gd name="f53" fmla="*/ 16 f44 1"/>
                <a:gd name="f54" fmla="*/ 8 f43 1"/>
                <a:gd name="f55" fmla="*/ 13 f44 1"/>
                <a:gd name="f56" fmla="*/ 3 f44 1"/>
                <a:gd name="f57" fmla="*/ 13 f43 1"/>
                <a:gd name="f58" fmla="*/ 2 f44 1"/>
                <a:gd name="f59" fmla="*/ 10 f43 1"/>
                <a:gd name="f60" fmla="*/ 4 f43 1"/>
                <a:gd name="f61" fmla="*/ 3 f43 1"/>
                <a:gd name="f62" fmla="*/ 24 f44 1"/>
                <a:gd name="f63" fmla="*/ 1 f43 1"/>
                <a:gd name="f64" fmla="*/ 38 f44 1"/>
                <a:gd name="f65" fmla="*/ 0 f43 1"/>
                <a:gd name="f66" fmla="*/ 32 f44 1"/>
                <a:gd name="f67" fmla="+- f45 0 f1"/>
                <a:gd name="f68" fmla="*/ f48 1 38"/>
                <a:gd name="f69" fmla="*/ f49 1 15"/>
                <a:gd name="f70" fmla="*/ f50 1 38"/>
                <a:gd name="f71" fmla="*/ f51 1 15"/>
                <a:gd name="f72" fmla="*/ f52 1 38"/>
                <a:gd name="f73" fmla="*/ f53 1 38"/>
                <a:gd name="f74" fmla="*/ f54 1 15"/>
                <a:gd name="f75" fmla="*/ f55 1 38"/>
                <a:gd name="f76" fmla="*/ f56 1 38"/>
                <a:gd name="f77" fmla="*/ f57 1 15"/>
                <a:gd name="f78" fmla="*/ f58 1 38"/>
                <a:gd name="f79" fmla="*/ f59 1 15"/>
                <a:gd name="f80" fmla="*/ f60 1 15"/>
                <a:gd name="f81" fmla="*/ f61 1 15"/>
                <a:gd name="f82" fmla="*/ f62 1 38"/>
                <a:gd name="f83" fmla="*/ f63 1 15"/>
                <a:gd name="f84" fmla="*/ f64 1 38"/>
                <a:gd name="f85" fmla="*/ f65 1 15"/>
                <a:gd name="f86" fmla="*/ f66 1 38"/>
                <a:gd name="f87" fmla="*/ 0 1 f46"/>
                <a:gd name="f88" fmla="*/ f40 1 f46"/>
                <a:gd name="f89" fmla="*/ 0 1 f47"/>
                <a:gd name="f90" fmla="*/ f41 1 f47"/>
                <a:gd name="f91" fmla="*/ f68 1 f46"/>
                <a:gd name="f92" fmla="*/ f69 1 f47"/>
                <a:gd name="f93" fmla="*/ f70 1 f46"/>
                <a:gd name="f94" fmla="*/ f71 1 f47"/>
                <a:gd name="f95" fmla="*/ f72 1 f46"/>
                <a:gd name="f96" fmla="*/ f73 1 f46"/>
                <a:gd name="f97" fmla="*/ f74 1 f47"/>
                <a:gd name="f98" fmla="*/ f75 1 f46"/>
                <a:gd name="f99" fmla="*/ f76 1 f46"/>
                <a:gd name="f100" fmla="*/ f77 1 f47"/>
                <a:gd name="f101" fmla="*/ f78 1 f46"/>
                <a:gd name="f102" fmla="*/ f79 1 f47"/>
                <a:gd name="f103" fmla="*/ f80 1 f47"/>
                <a:gd name="f104" fmla="*/ f81 1 f47"/>
                <a:gd name="f105" fmla="*/ f82 1 f46"/>
                <a:gd name="f106" fmla="*/ f83 1 f47"/>
                <a:gd name="f107" fmla="*/ f84 1 f46"/>
                <a:gd name="f108" fmla="*/ f85 1 f47"/>
                <a:gd name="f109" fmla="*/ f86 1 f46"/>
                <a:gd name="f110" fmla="*/ f87 f37 1"/>
                <a:gd name="f111" fmla="*/ f88 f37 1"/>
                <a:gd name="f112" fmla="*/ f90 f38 1"/>
                <a:gd name="f113" fmla="*/ f89 f38 1"/>
                <a:gd name="f114" fmla="*/ f91 f37 1"/>
                <a:gd name="f115" fmla="*/ f92 f38 1"/>
                <a:gd name="f116" fmla="*/ f93 f37 1"/>
                <a:gd name="f117" fmla="*/ f94 f38 1"/>
                <a:gd name="f118" fmla="*/ f95 f37 1"/>
                <a:gd name="f119" fmla="*/ f96 f37 1"/>
                <a:gd name="f120" fmla="*/ f97 f38 1"/>
                <a:gd name="f121" fmla="*/ f98 f37 1"/>
                <a:gd name="f122" fmla="*/ f99 f37 1"/>
                <a:gd name="f123" fmla="*/ f100 f38 1"/>
                <a:gd name="f124" fmla="*/ f101 f37 1"/>
                <a:gd name="f125" fmla="*/ f102 f38 1"/>
                <a:gd name="f126" fmla="*/ f103 f38 1"/>
                <a:gd name="f127" fmla="*/ f104 f38 1"/>
                <a:gd name="f128" fmla="*/ f105 f37 1"/>
                <a:gd name="f129" fmla="*/ f106 f38 1"/>
                <a:gd name="f130" fmla="*/ f107 f37 1"/>
                <a:gd name="f131" fmla="*/ f108 f38 1"/>
                <a:gd name="f13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5"/>
                </a:cxn>
                <a:cxn ang="f67">
                  <a:pos x="f119" y="f120"/>
                </a:cxn>
                <a:cxn ang="f67">
                  <a:pos x="f121" y="f115"/>
                </a:cxn>
                <a:cxn ang="f67">
                  <a:pos x="f122" y="f123"/>
                </a:cxn>
                <a:cxn ang="f67">
                  <a:pos x="f124" y="f125"/>
                </a:cxn>
                <a:cxn ang="f67">
                  <a:pos x="f122" y="f126"/>
                </a:cxn>
                <a:cxn ang="f67">
                  <a:pos x="f119" y="f127"/>
                </a:cxn>
                <a:cxn ang="f67">
                  <a:pos x="f128" y="f129"/>
                </a:cxn>
                <a:cxn ang="f67">
                  <a:pos x="f130" y="f131"/>
                </a:cxn>
                <a:cxn ang="f67">
                  <a:pos x="f132" y="f117"/>
                </a:cxn>
                <a:cxn ang="f67">
                  <a:pos x="f114" y="f125"/>
                </a:cxn>
                <a:cxn ang="f67">
                  <a:pos x="f114" y="f115"/>
                </a:cxn>
              </a:cxnLst>
              <a:rect l="f110" t="f113" r="f111" b="f112"/>
              <a:pathLst>
                <a:path w="38" h="15">
                  <a:moveTo>
                    <a:pt x="f8" y="f7"/>
                  </a:moveTo>
                  <a:cubicBezTo>
                    <a:pt x="f9" y="f7"/>
                    <a:pt x="f10" y="f11"/>
                    <a:pt x="f12" y="f11"/>
                  </a:cubicBezTo>
                  <a:cubicBezTo>
                    <a:pt x="f13" y="f14"/>
                    <a:pt x="f12" y="f7"/>
                    <a:pt x="f15" y="f7"/>
                  </a:cubicBezTo>
                  <a:cubicBezTo>
                    <a:pt x="f7" y="f16"/>
                    <a:pt x="f15" y="f17"/>
                    <a:pt x="f18" y="f19"/>
                  </a:cubicBezTo>
                  <a:cubicBezTo>
                    <a:pt x="f14" y="f17"/>
                    <a:pt x="f18" y="f20"/>
                    <a:pt x="f20" y="f7"/>
                  </a:cubicBezTo>
                  <a:cubicBezTo>
                    <a:pt x="f21" y="f16"/>
                    <a:pt x="f22" y="f21"/>
                    <a:pt x="f23" y="f20"/>
                  </a:cubicBezTo>
                  <a:cubicBezTo>
                    <a:pt x="f24" y="f14"/>
                    <a:pt x="f5" y="f14"/>
                    <a:pt x="f24" y="f21"/>
                  </a:cubicBezTo>
                  <a:cubicBezTo>
                    <a:pt x="f23" y="f19"/>
                    <a:pt x="f23" y="f25"/>
                    <a:pt x="f23" y="f26"/>
                  </a:cubicBezTo>
                  <a:cubicBezTo>
                    <a:pt x="f19" y="f24"/>
                    <a:pt x="f14" y="f5"/>
                    <a:pt x="f18" y="f23"/>
                  </a:cubicBezTo>
                  <a:cubicBezTo>
                    <a:pt x="f15" y="f27"/>
                    <a:pt x="f28" y="f29"/>
                    <a:pt x="f30" y="f29"/>
                  </a:cubicBezTo>
                  <a:cubicBezTo>
                    <a:pt x="f8" y="f29"/>
                    <a:pt x="f31" y="f29"/>
                    <a:pt x="f6" y="f5"/>
                  </a:cubicBezTo>
                  <a:cubicBezTo>
                    <a:pt x="f6" y="f27"/>
                    <a:pt x="f32" y="f19"/>
                    <a:pt x="f33" y="f11"/>
                  </a:cubicBezTo>
                  <a:cubicBezTo>
                    <a:pt x="f34" y="f21"/>
                    <a:pt x="f8" y="f11"/>
                    <a:pt x="f8" y="f21"/>
                  </a:cubicBezTo>
                  <a:cubicBezTo>
                    <a:pt x="f8" y="f11"/>
                    <a:pt x="f35" y="f20"/>
                    <a:pt x="f8" y="f7"/>
                  </a:cubicBezTo>
                  <a:close/>
                </a:path>
              </a:pathLst>
            </a:custGeom>
            <a:solidFill>
              <a:srgbClr val="37AA6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8" name="Freeform 1032">
              <a:extLst>
                <a:ext uri="{FF2B5EF4-FFF2-40B4-BE49-F238E27FC236}">
                  <a16:creationId xmlns:a16="http://schemas.microsoft.com/office/drawing/2014/main" id="{D961EC79-98F8-042C-CA24-2EB23B9D1E6E}"/>
                </a:ext>
              </a:extLst>
            </p:cNvPr>
            <p:cNvSpPr/>
            <p:nvPr/>
          </p:nvSpPr>
          <p:spPr>
            <a:xfrm>
              <a:off x="8842376" y="4508504"/>
              <a:ext cx="22229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1"/>
                <a:gd name="f8" fmla="val 5"/>
                <a:gd name="f9" fmla="val 6"/>
                <a:gd name="f10" fmla="val 7"/>
                <a:gd name="f11" fmla="val 1"/>
                <a:gd name="f12" fmla="val 4"/>
                <a:gd name="f13" fmla="val 2"/>
                <a:gd name="f14" fmla="val 8"/>
                <a:gd name="f15" fmla="+- 0 0 -90"/>
                <a:gd name="f16" fmla="*/ f3 1 9"/>
                <a:gd name="f17" fmla="*/ f4 1 11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9"/>
                <a:gd name="f26" fmla="*/ f22 1 11"/>
                <a:gd name="f27" fmla="*/ 5 f23 1"/>
                <a:gd name="f28" fmla="*/ 11 f22 1"/>
                <a:gd name="f29" fmla="*/ 0 f23 1"/>
                <a:gd name="f30" fmla="*/ 0 f22 1"/>
                <a:gd name="f31" fmla="*/ 9 f23 1"/>
                <a:gd name="f32" fmla="*/ 7 f22 1"/>
                <a:gd name="f33" fmla="+- f24 0 f1"/>
                <a:gd name="f34" fmla="*/ f27 1 9"/>
                <a:gd name="f35" fmla="*/ f28 1 11"/>
                <a:gd name="f36" fmla="*/ f29 1 9"/>
                <a:gd name="f37" fmla="*/ f30 1 11"/>
                <a:gd name="f38" fmla="*/ f31 1 9"/>
                <a:gd name="f39" fmla="*/ f32 1 11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9" h="11">
                  <a:moveTo>
                    <a:pt x="f8" y="f7"/>
                  </a:moveTo>
                  <a:cubicBezTo>
                    <a:pt x="f9" y="f10"/>
                    <a:pt x="f11" y="f8"/>
                    <a:pt x="f5" y="f5"/>
                  </a:cubicBezTo>
                  <a:cubicBezTo>
                    <a:pt x="f12" y="f13"/>
                    <a:pt x="f10" y="f8"/>
                    <a:pt x="f6" y="f10"/>
                  </a:cubicBezTo>
                  <a:cubicBezTo>
                    <a:pt x="f14" y="f14"/>
                    <a:pt x="f14" y="f7"/>
                    <a:pt x="f8" y="f7"/>
                  </a:cubicBezTo>
                  <a:close/>
                </a:path>
              </a:pathLst>
            </a:custGeom>
            <a:solidFill>
              <a:srgbClr val="2B5B3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9" name="Freeform 1033">
              <a:extLst>
                <a:ext uri="{FF2B5EF4-FFF2-40B4-BE49-F238E27FC236}">
                  <a16:creationId xmlns:a16="http://schemas.microsoft.com/office/drawing/2014/main" id="{AF5BD440-0639-4F25-AA0C-10E1BEB2157F}"/>
                </a:ext>
              </a:extLst>
            </p:cNvPr>
            <p:cNvSpPr/>
            <p:nvPr/>
          </p:nvSpPr>
          <p:spPr>
            <a:xfrm>
              <a:off x="8697909" y="4568827"/>
              <a:ext cx="9528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7"/>
                <a:gd name="f8" fmla="val 3"/>
                <a:gd name="f9" fmla="val 5"/>
                <a:gd name="f10" fmla="val 2"/>
                <a:gd name="f11" fmla="val 1"/>
                <a:gd name="f12" fmla="val 6"/>
                <a:gd name="f13" fmla="+- 0 0 -90"/>
                <a:gd name="f14" fmla="*/ f3 1 4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4"/>
                <a:gd name="f24" fmla="*/ f20 1 7"/>
                <a:gd name="f25" fmla="*/ 3 f21 1"/>
                <a:gd name="f26" fmla="*/ 0 f20 1"/>
                <a:gd name="f27" fmla="*/ 2 f21 1"/>
                <a:gd name="f28" fmla="*/ 7 f20 1"/>
                <a:gd name="f29" fmla="*/ 0 f21 1"/>
                <a:gd name="f30" fmla="*/ 6 f20 1"/>
                <a:gd name="f31" fmla="+- f22 0 f1"/>
                <a:gd name="f32" fmla="*/ f25 1 4"/>
                <a:gd name="f33" fmla="*/ f26 1 7"/>
                <a:gd name="f34" fmla="*/ f27 1 4"/>
                <a:gd name="f35" fmla="*/ f28 1 7"/>
                <a:gd name="f36" fmla="*/ f29 1 4"/>
                <a:gd name="f37" fmla="*/ f30 1 7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3"/>
                <a:gd name="f47" fmla="*/ f37 1 f24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4 1"/>
                <a:gd name="f57" fmla="*/ f47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6" y="f57"/>
                </a:cxn>
                <a:cxn ang="f31">
                  <a:pos x="f52" y="f53"/>
                </a:cxn>
              </a:cxnLst>
              <a:rect l="f48" t="f51" r="f49" b="f50"/>
              <a:pathLst>
                <a:path w="4" h="7">
                  <a:moveTo>
                    <a:pt x="f8" y="f5"/>
                  </a:moveTo>
                  <a:cubicBezTo>
                    <a:pt x="f6" y="f8"/>
                    <a:pt x="f6" y="f9"/>
                    <a:pt x="f10" y="f7"/>
                  </a:cubicBezTo>
                  <a:cubicBezTo>
                    <a:pt x="f10" y="f7"/>
                    <a:pt x="f11" y="f12"/>
                    <a:pt x="f5" y="f12"/>
                  </a:cubicBezTo>
                  <a:cubicBezTo>
                    <a:pt x="f5" y="f6"/>
                    <a:pt x="f11" y="f10"/>
                    <a:pt x="f8" y="f5"/>
                  </a:cubicBezTo>
                  <a:close/>
                </a:path>
              </a:pathLst>
            </a:custGeom>
            <a:solidFill>
              <a:srgbClr val="2A5A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0" name="Freeform 1034">
              <a:extLst>
                <a:ext uri="{FF2B5EF4-FFF2-40B4-BE49-F238E27FC236}">
                  <a16:creationId xmlns:a16="http://schemas.microsoft.com/office/drawing/2014/main" id="{889DFEA8-8ADE-938E-4E7B-713FD3F89C5C}"/>
                </a:ext>
              </a:extLst>
            </p:cNvPr>
            <p:cNvSpPr/>
            <p:nvPr/>
          </p:nvSpPr>
          <p:spPr>
            <a:xfrm>
              <a:off x="8643942" y="2717797"/>
              <a:ext cx="111127" cy="1635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7"/>
                <a:gd name="f7" fmla="val 69"/>
                <a:gd name="f8" fmla="val 11"/>
                <a:gd name="f9" fmla="val 4"/>
                <a:gd name="f10" fmla="val 13"/>
                <a:gd name="f11" fmla="val 9"/>
                <a:gd name="f12" fmla="val 8"/>
                <a:gd name="f13" fmla="val 7"/>
                <a:gd name="f14" fmla="val 14"/>
                <a:gd name="f15" fmla="val 15"/>
                <a:gd name="f16" fmla="val 16"/>
                <a:gd name="f17" fmla="val 17"/>
                <a:gd name="f18" fmla="val 12"/>
                <a:gd name="f19" fmla="val 22"/>
                <a:gd name="f20" fmla="val 25"/>
                <a:gd name="f21" fmla="val 29"/>
                <a:gd name="f22" fmla="val 27"/>
                <a:gd name="f23" fmla="val 44"/>
                <a:gd name="f24" fmla="val 26"/>
                <a:gd name="f25" fmla="val 45"/>
                <a:gd name="f26" fmla="val 36"/>
                <a:gd name="f27" fmla="val 46"/>
                <a:gd name="f28" fmla="val 43"/>
                <a:gd name="f29" fmla="val 57"/>
                <a:gd name="f30" fmla="val 42"/>
                <a:gd name="f31" fmla="val 59"/>
                <a:gd name="f32" fmla="val 60"/>
                <a:gd name="f33" fmla="val 62"/>
                <a:gd name="f34" fmla="val 66"/>
                <a:gd name="f35" fmla="val 67"/>
                <a:gd name="f36" fmla="val 41"/>
                <a:gd name="f37" fmla="val 35"/>
                <a:gd name="f38" fmla="val 68"/>
                <a:gd name="f39" fmla="val 31"/>
                <a:gd name="f40" fmla="val 63"/>
                <a:gd name="f41" fmla="val 32"/>
                <a:gd name="f42" fmla="val 58"/>
                <a:gd name="f43" fmla="val 28"/>
                <a:gd name="f44" fmla="val 54"/>
                <a:gd name="f45" fmla="val 53"/>
                <a:gd name="f46" fmla="val 20"/>
                <a:gd name="f47" fmla="val 51"/>
                <a:gd name="f48" fmla="val 18"/>
                <a:gd name="f49" fmla="val 50"/>
                <a:gd name="f50" fmla="val 10"/>
                <a:gd name="f51" fmla="val 38"/>
                <a:gd name="f52" fmla="val 34"/>
                <a:gd name="f53" fmla="val 3"/>
                <a:gd name="f54" fmla="val 37"/>
                <a:gd name="f55" fmla="val 2"/>
                <a:gd name="f56" fmla="val 23"/>
                <a:gd name="f57" fmla="val 6"/>
                <a:gd name="f58" fmla="+- 0 0 -90"/>
                <a:gd name="f59" fmla="*/ f3 1 47"/>
                <a:gd name="f60" fmla="*/ f4 1 69"/>
                <a:gd name="f61" fmla="val f5"/>
                <a:gd name="f62" fmla="val f6"/>
                <a:gd name="f63" fmla="val f7"/>
                <a:gd name="f64" fmla="*/ f58 f0 1"/>
                <a:gd name="f65" fmla="+- f63 0 f61"/>
                <a:gd name="f66" fmla="+- f62 0 f61"/>
                <a:gd name="f67" fmla="*/ f64 1 f2"/>
                <a:gd name="f68" fmla="*/ f66 1 47"/>
                <a:gd name="f69" fmla="*/ f65 1 69"/>
                <a:gd name="f70" fmla="*/ 11 f66 1"/>
                <a:gd name="f71" fmla="*/ 0 f65 1"/>
                <a:gd name="f72" fmla="*/ 8 f66 1"/>
                <a:gd name="f73" fmla="*/ 13 f65 1"/>
                <a:gd name="f74" fmla="*/ 16 f65 1"/>
                <a:gd name="f75" fmla="*/ 12 f66 1"/>
                <a:gd name="f76" fmla="*/ 17 f65 1"/>
                <a:gd name="f77" fmla="*/ 44 f66 1"/>
                <a:gd name="f78" fmla="*/ 26 f65 1"/>
                <a:gd name="f79" fmla="*/ 43 f66 1"/>
                <a:gd name="f80" fmla="*/ 57 f65 1"/>
                <a:gd name="f81" fmla="*/ 45 f66 1"/>
                <a:gd name="f82" fmla="*/ 62 f65 1"/>
                <a:gd name="f83" fmla="*/ 41 f66 1"/>
                <a:gd name="f84" fmla="*/ 69 f65 1"/>
                <a:gd name="f85" fmla="*/ 32 f66 1"/>
                <a:gd name="f86" fmla="*/ 58 f65 1"/>
                <a:gd name="f87" fmla="*/ 25 f66 1"/>
                <a:gd name="f88" fmla="*/ 54 f65 1"/>
                <a:gd name="f89" fmla="*/ 18 f66 1"/>
                <a:gd name="f90" fmla="*/ 50 f65 1"/>
                <a:gd name="f91" fmla="*/ 10 f66 1"/>
                <a:gd name="f92" fmla="*/ 38 f65 1"/>
                <a:gd name="f93" fmla="*/ 34 f65 1"/>
                <a:gd name="f94" fmla="*/ 2 f66 1"/>
                <a:gd name="f95" fmla="*/ 29 f65 1"/>
                <a:gd name="f96" fmla="*/ 4 f66 1"/>
                <a:gd name="f97" fmla="*/ 20 f65 1"/>
                <a:gd name="f98" fmla="+- f67 0 f1"/>
                <a:gd name="f99" fmla="*/ f70 1 47"/>
                <a:gd name="f100" fmla="*/ f71 1 69"/>
                <a:gd name="f101" fmla="*/ f72 1 47"/>
                <a:gd name="f102" fmla="*/ f73 1 69"/>
                <a:gd name="f103" fmla="*/ f74 1 69"/>
                <a:gd name="f104" fmla="*/ f75 1 47"/>
                <a:gd name="f105" fmla="*/ f76 1 69"/>
                <a:gd name="f106" fmla="*/ f77 1 47"/>
                <a:gd name="f107" fmla="*/ f78 1 69"/>
                <a:gd name="f108" fmla="*/ f79 1 47"/>
                <a:gd name="f109" fmla="*/ f80 1 69"/>
                <a:gd name="f110" fmla="*/ f81 1 47"/>
                <a:gd name="f111" fmla="*/ f82 1 69"/>
                <a:gd name="f112" fmla="*/ f83 1 47"/>
                <a:gd name="f113" fmla="*/ f84 1 69"/>
                <a:gd name="f114" fmla="*/ f85 1 47"/>
                <a:gd name="f115" fmla="*/ f86 1 69"/>
                <a:gd name="f116" fmla="*/ f87 1 47"/>
                <a:gd name="f117" fmla="*/ f88 1 69"/>
                <a:gd name="f118" fmla="*/ f89 1 47"/>
                <a:gd name="f119" fmla="*/ f90 1 69"/>
                <a:gd name="f120" fmla="*/ f91 1 47"/>
                <a:gd name="f121" fmla="*/ f92 1 69"/>
                <a:gd name="f122" fmla="*/ f93 1 69"/>
                <a:gd name="f123" fmla="*/ f94 1 47"/>
                <a:gd name="f124" fmla="*/ f95 1 69"/>
                <a:gd name="f125" fmla="*/ f96 1 47"/>
                <a:gd name="f126" fmla="*/ f97 1 69"/>
                <a:gd name="f127" fmla="*/ 0 1 f68"/>
                <a:gd name="f128" fmla="*/ f62 1 f68"/>
                <a:gd name="f129" fmla="*/ 0 1 f69"/>
                <a:gd name="f130" fmla="*/ f63 1 f69"/>
                <a:gd name="f131" fmla="*/ f99 1 f68"/>
                <a:gd name="f132" fmla="*/ f100 1 f69"/>
                <a:gd name="f133" fmla="*/ f101 1 f68"/>
                <a:gd name="f134" fmla="*/ f102 1 f69"/>
                <a:gd name="f135" fmla="*/ f103 1 f69"/>
                <a:gd name="f136" fmla="*/ f104 1 f68"/>
                <a:gd name="f137" fmla="*/ f105 1 f69"/>
                <a:gd name="f138" fmla="*/ f106 1 f68"/>
                <a:gd name="f139" fmla="*/ f107 1 f69"/>
                <a:gd name="f140" fmla="*/ f108 1 f68"/>
                <a:gd name="f141" fmla="*/ f109 1 f69"/>
                <a:gd name="f142" fmla="*/ f110 1 f68"/>
                <a:gd name="f143" fmla="*/ f111 1 f69"/>
                <a:gd name="f144" fmla="*/ f112 1 f68"/>
                <a:gd name="f145" fmla="*/ f113 1 f69"/>
                <a:gd name="f146" fmla="*/ f114 1 f68"/>
                <a:gd name="f147" fmla="*/ f115 1 f69"/>
                <a:gd name="f148" fmla="*/ f116 1 f68"/>
                <a:gd name="f149" fmla="*/ f117 1 f69"/>
                <a:gd name="f150" fmla="*/ f118 1 f68"/>
                <a:gd name="f151" fmla="*/ f119 1 f69"/>
                <a:gd name="f152" fmla="*/ f120 1 f68"/>
                <a:gd name="f153" fmla="*/ f121 1 f69"/>
                <a:gd name="f154" fmla="*/ f122 1 f69"/>
                <a:gd name="f155" fmla="*/ f123 1 f68"/>
                <a:gd name="f156" fmla="*/ f124 1 f69"/>
                <a:gd name="f157" fmla="*/ f125 1 f68"/>
                <a:gd name="f158" fmla="*/ f126 1 f69"/>
                <a:gd name="f159" fmla="*/ f127 f59 1"/>
                <a:gd name="f160" fmla="*/ f128 f59 1"/>
                <a:gd name="f161" fmla="*/ f130 f60 1"/>
                <a:gd name="f162" fmla="*/ f129 f60 1"/>
                <a:gd name="f163" fmla="*/ f131 f59 1"/>
                <a:gd name="f164" fmla="*/ f132 f60 1"/>
                <a:gd name="f165" fmla="*/ f133 f59 1"/>
                <a:gd name="f166" fmla="*/ f134 f60 1"/>
                <a:gd name="f167" fmla="*/ f135 f60 1"/>
                <a:gd name="f168" fmla="*/ f136 f59 1"/>
                <a:gd name="f169" fmla="*/ f137 f60 1"/>
                <a:gd name="f170" fmla="*/ f138 f59 1"/>
                <a:gd name="f171" fmla="*/ f139 f60 1"/>
                <a:gd name="f172" fmla="*/ f140 f59 1"/>
                <a:gd name="f173" fmla="*/ f141 f60 1"/>
                <a:gd name="f174" fmla="*/ f142 f59 1"/>
                <a:gd name="f175" fmla="*/ f143 f60 1"/>
                <a:gd name="f176" fmla="*/ f144 f59 1"/>
                <a:gd name="f177" fmla="*/ f145 f60 1"/>
                <a:gd name="f178" fmla="*/ f146 f59 1"/>
                <a:gd name="f179" fmla="*/ f147 f60 1"/>
                <a:gd name="f180" fmla="*/ f148 f59 1"/>
                <a:gd name="f181" fmla="*/ f149 f60 1"/>
                <a:gd name="f182" fmla="*/ f150 f59 1"/>
                <a:gd name="f183" fmla="*/ f151 f60 1"/>
                <a:gd name="f184" fmla="*/ f152 f59 1"/>
                <a:gd name="f185" fmla="*/ f153 f60 1"/>
                <a:gd name="f186" fmla="*/ f154 f60 1"/>
                <a:gd name="f187" fmla="*/ f155 f59 1"/>
                <a:gd name="f188" fmla="*/ f156 f60 1"/>
                <a:gd name="f189" fmla="*/ f157 f59 1"/>
                <a:gd name="f190" fmla="*/ f158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8">
                  <a:pos x="f163" y="f164"/>
                </a:cxn>
                <a:cxn ang="f98">
                  <a:pos x="f165" y="f166"/>
                </a:cxn>
                <a:cxn ang="f98">
                  <a:pos x="f163" y="f167"/>
                </a:cxn>
                <a:cxn ang="f98">
                  <a:pos x="f168" y="f169"/>
                </a:cxn>
                <a:cxn ang="f98">
                  <a:pos x="f170" y="f171"/>
                </a:cxn>
                <a:cxn ang="f98">
                  <a:pos x="f172" y="f173"/>
                </a:cxn>
                <a:cxn ang="f98">
                  <a:pos x="f174" y="f175"/>
                </a:cxn>
                <a:cxn ang="f98">
                  <a:pos x="f176" y="f177"/>
                </a:cxn>
                <a:cxn ang="f98">
                  <a:pos x="f178" y="f179"/>
                </a:cxn>
                <a:cxn ang="f98">
                  <a:pos x="f180" y="f181"/>
                </a:cxn>
                <a:cxn ang="f98">
                  <a:pos x="f182" y="f183"/>
                </a:cxn>
                <a:cxn ang="f98">
                  <a:pos x="f184" y="f185"/>
                </a:cxn>
                <a:cxn ang="f98">
                  <a:pos x="f168" y="f186"/>
                </a:cxn>
                <a:cxn ang="f98">
                  <a:pos x="f187" y="f188"/>
                </a:cxn>
                <a:cxn ang="f98">
                  <a:pos x="f189" y="f190"/>
                </a:cxn>
                <a:cxn ang="f98">
                  <a:pos x="f184" y="f164"/>
                </a:cxn>
                <a:cxn ang="f98">
                  <a:pos x="f163" y="f164"/>
                </a:cxn>
              </a:cxnLst>
              <a:rect l="f159" t="f162" r="f160" b="f161"/>
              <a:pathLst>
                <a:path w="47" h="69">
                  <a:moveTo>
                    <a:pt x="f8" y="f5"/>
                  </a:moveTo>
                  <a:cubicBezTo>
                    <a:pt x="f8" y="f9"/>
                    <a:pt x="f10" y="f11"/>
                    <a:pt x="f12" y="f10"/>
                  </a:cubicBezTo>
                  <a:cubicBezTo>
                    <a:pt x="f13" y="f14"/>
                    <a:pt x="f12" y="f15"/>
                    <a:pt x="f8" y="f16"/>
                  </a:cubicBezTo>
                  <a:cubicBezTo>
                    <a:pt x="f8" y="f16"/>
                    <a:pt x="f8" y="f17"/>
                    <a:pt x="f18" y="f17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6" y="f27"/>
                    <a:pt x="f28" y="f29"/>
                  </a:cubicBezTo>
                  <a:cubicBezTo>
                    <a:pt x="f30" y="f31"/>
                    <a:pt x="f27" y="f32"/>
                    <a:pt x="f25" y="f33"/>
                  </a:cubicBezTo>
                  <a:cubicBezTo>
                    <a:pt x="f27" y="f34"/>
                    <a:pt x="f28" y="f35"/>
                    <a:pt x="f36" y="f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31"/>
                    <a:pt x="f24" y="f31"/>
                    <a:pt x="f20" y="f44"/>
                  </a:cubicBezTo>
                  <a:cubicBezTo>
                    <a:pt x="f20" y="f45"/>
                    <a:pt x="f46" y="f47"/>
                    <a:pt x="f48" y="f49"/>
                  </a:cubicBezTo>
                  <a:cubicBezTo>
                    <a:pt x="f10" y="f6"/>
                    <a:pt x="f14" y="f30"/>
                    <a:pt x="f50" y="f51"/>
                  </a:cubicBezTo>
                  <a:cubicBezTo>
                    <a:pt x="f12" y="f26"/>
                    <a:pt x="f14" y="f26"/>
                    <a:pt x="f18" y="f52"/>
                  </a:cubicBezTo>
                  <a:cubicBezTo>
                    <a:pt x="f53" y="f54"/>
                    <a:pt x="f55" y="f54"/>
                    <a:pt x="f55" y="f21"/>
                  </a:cubicBezTo>
                  <a:cubicBezTo>
                    <a:pt x="f5" y="f24"/>
                    <a:pt x="f5" y="f56"/>
                    <a:pt x="f9" y="f46"/>
                  </a:cubicBezTo>
                  <a:cubicBezTo>
                    <a:pt x="f53" y="f10"/>
                    <a:pt x="f57" y="f57"/>
                    <a:pt x="f50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D4C3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1" name="Freeform 1035">
              <a:extLst>
                <a:ext uri="{FF2B5EF4-FFF2-40B4-BE49-F238E27FC236}">
                  <a16:creationId xmlns:a16="http://schemas.microsoft.com/office/drawing/2014/main" id="{AA2F934B-9169-BC32-5515-984B97D677BF}"/>
                </a:ext>
              </a:extLst>
            </p:cNvPr>
            <p:cNvSpPr/>
            <p:nvPr/>
          </p:nvSpPr>
          <p:spPr>
            <a:xfrm>
              <a:off x="8648696" y="2838453"/>
              <a:ext cx="49213" cy="746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31"/>
                <a:gd name="f8" fmla="val 7"/>
                <a:gd name="f9" fmla="val 4"/>
                <a:gd name="f10" fmla="val 1"/>
                <a:gd name="f11" fmla="val 2"/>
                <a:gd name="f12" fmla="val 5"/>
                <a:gd name="f13" fmla="val 13"/>
                <a:gd name="f14" fmla="val 9"/>
                <a:gd name="f15" fmla="val 17"/>
                <a:gd name="f16" fmla="val 20"/>
                <a:gd name="f17" fmla="val 15"/>
                <a:gd name="f18" fmla="val 18"/>
                <a:gd name="f19" fmla="val 22"/>
                <a:gd name="f20" fmla="val 24"/>
                <a:gd name="f21" fmla="val 19"/>
                <a:gd name="f22" fmla="val 27"/>
                <a:gd name="f23" fmla="val 28"/>
                <a:gd name="f24" fmla="val 30"/>
                <a:gd name="f25" fmla="val 11"/>
                <a:gd name="f26" fmla="val 12"/>
                <a:gd name="f27" fmla="val 10"/>
                <a:gd name="f28" fmla="val 6"/>
                <a:gd name="f29" fmla="val 29"/>
                <a:gd name="f30" fmla="+- 0 0 -90"/>
                <a:gd name="f31" fmla="*/ f3 1 21"/>
                <a:gd name="f32" fmla="*/ f4 1 31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21"/>
                <a:gd name="f41" fmla="*/ f37 1 31"/>
                <a:gd name="f42" fmla="*/ 0 f38 1"/>
                <a:gd name="f43" fmla="*/ 7 f37 1"/>
                <a:gd name="f44" fmla="*/ 1 f38 1"/>
                <a:gd name="f45" fmla="*/ 0 f37 1"/>
                <a:gd name="f46" fmla="*/ 13 f38 1"/>
                <a:gd name="f47" fmla="*/ 17 f37 1"/>
                <a:gd name="f48" fmla="*/ 18 f38 1"/>
                <a:gd name="f49" fmla="*/ 21 f37 1"/>
                <a:gd name="f50" fmla="*/ 19 f38 1"/>
                <a:gd name="f51" fmla="*/ 27 f37 1"/>
                <a:gd name="f52" fmla="*/ 15 f38 1"/>
                <a:gd name="f53" fmla="*/ 10 f38 1"/>
                <a:gd name="f54" fmla="*/ 28 f37 1"/>
                <a:gd name="f55" fmla="*/ 6 f38 1"/>
                <a:gd name="f56" fmla="*/ 31 f37 1"/>
                <a:gd name="f57" fmla="*/ 5 f38 1"/>
                <a:gd name="f58" fmla="*/ 29 f37 1"/>
                <a:gd name="f59" fmla="+- f39 0 f1"/>
                <a:gd name="f60" fmla="*/ f42 1 21"/>
                <a:gd name="f61" fmla="*/ f43 1 31"/>
                <a:gd name="f62" fmla="*/ f44 1 21"/>
                <a:gd name="f63" fmla="*/ f45 1 31"/>
                <a:gd name="f64" fmla="*/ f46 1 21"/>
                <a:gd name="f65" fmla="*/ f47 1 31"/>
                <a:gd name="f66" fmla="*/ f48 1 21"/>
                <a:gd name="f67" fmla="*/ f49 1 31"/>
                <a:gd name="f68" fmla="*/ f50 1 21"/>
                <a:gd name="f69" fmla="*/ f51 1 31"/>
                <a:gd name="f70" fmla="*/ f52 1 21"/>
                <a:gd name="f71" fmla="*/ f53 1 21"/>
                <a:gd name="f72" fmla="*/ f54 1 31"/>
                <a:gd name="f73" fmla="*/ f55 1 21"/>
                <a:gd name="f74" fmla="*/ f56 1 31"/>
                <a:gd name="f75" fmla="*/ f57 1 21"/>
                <a:gd name="f76" fmla="*/ f58 1 31"/>
                <a:gd name="f77" fmla="*/ 0 1 f40"/>
                <a:gd name="f78" fmla="*/ f34 1 f40"/>
                <a:gd name="f79" fmla="*/ 0 1 f41"/>
                <a:gd name="f80" fmla="*/ f35 1 f41"/>
                <a:gd name="f81" fmla="*/ f60 1 f40"/>
                <a:gd name="f82" fmla="*/ f61 1 f41"/>
                <a:gd name="f83" fmla="*/ f62 1 f40"/>
                <a:gd name="f84" fmla="*/ f63 1 f41"/>
                <a:gd name="f85" fmla="*/ f64 1 f40"/>
                <a:gd name="f86" fmla="*/ f65 1 f41"/>
                <a:gd name="f87" fmla="*/ f66 1 f40"/>
                <a:gd name="f88" fmla="*/ f67 1 f41"/>
                <a:gd name="f89" fmla="*/ f68 1 f40"/>
                <a:gd name="f90" fmla="*/ f69 1 f41"/>
                <a:gd name="f91" fmla="*/ f70 1 f40"/>
                <a:gd name="f92" fmla="*/ f71 1 f40"/>
                <a:gd name="f93" fmla="*/ f72 1 f41"/>
                <a:gd name="f94" fmla="*/ f73 1 f40"/>
                <a:gd name="f95" fmla="*/ f74 1 f41"/>
                <a:gd name="f96" fmla="*/ f75 1 f40"/>
                <a:gd name="f97" fmla="*/ f76 1 f41"/>
                <a:gd name="f98" fmla="*/ f77 f31 1"/>
                <a:gd name="f99" fmla="*/ f78 f31 1"/>
                <a:gd name="f100" fmla="*/ f80 f32 1"/>
                <a:gd name="f101" fmla="*/ f79 f32 1"/>
                <a:gd name="f102" fmla="*/ f81 f31 1"/>
                <a:gd name="f103" fmla="*/ f82 f32 1"/>
                <a:gd name="f104" fmla="*/ f83 f31 1"/>
                <a:gd name="f105" fmla="*/ f84 f32 1"/>
                <a:gd name="f106" fmla="*/ f85 f31 1"/>
                <a:gd name="f107" fmla="*/ f86 f32 1"/>
                <a:gd name="f108" fmla="*/ f87 f31 1"/>
                <a:gd name="f109" fmla="*/ f88 f32 1"/>
                <a:gd name="f110" fmla="*/ f89 f31 1"/>
                <a:gd name="f111" fmla="*/ f90 f32 1"/>
                <a:gd name="f112" fmla="*/ f91 f31 1"/>
                <a:gd name="f113" fmla="*/ f92 f31 1"/>
                <a:gd name="f114" fmla="*/ f93 f32 1"/>
                <a:gd name="f115" fmla="*/ f94 f31 1"/>
                <a:gd name="f116" fmla="*/ f95 f32 1"/>
                <a:gd name="f117" fmla="*/ f96 f31 1"/>
                <a:gd name="f118" fmla="*/ f97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102" y="f103"/>
                </a:cxn>
                <a:cxn ang="f59">
                  <a:pos x="f104" y="f105"/>
                </a:cxn>
                <a:cxn ang="f59">
                  <a:pos x="f106" y="f107"/>
                </a:cxn>
                <a:cxn ang="f59">
                  <a:pos x="f108" y="f109"/>
                </a:cxn>
                <a:cxn ang="f59">
                  <a:pos x="f110" y="f111"/>
                </a:cxn>
                <a:cxn ang="f59">
                  <a:pos x="f112" y="f111"/>
                </a:cxn>
                <a:cxn ang="f59">
                  <a:pos x="f113" y="f114"/>
                </a:cxn>
                <a:cxn ang="f59">
                  <a:pos x="f115" y="f116"/>
                </a:cxn>
                <a:cxn ang="f59">
                  <a:pos x="f117" y="f118"/>
                </a:cxn>
                <a:cxn ang="f59">
                  <a:pos x="f102" y="f103"/>
                </a:cxn>
              </a:cxnLst>
              <a:rect l="f98" t="f101" r="f99" b="f100"/>
              <a:pathLst>
                <a:path w="21" h="31">
                  <a:moveTo>
                    <a:pt x="f5" y="f8"/>
                  </a:moveTo>
                  <a:cubicBezTo>
                    <a:pt x="f5" y="f9"/>
                    <a:pt x="f10" y="f11"/>
                    <a:pt x="f10" y="f5"/>
                  </a:cubicBezTo>
                  <a:cubicBezTo>
                    <a:pt x="f8" y="f12"/>
                    <a:pt x="f13" y="f14"/>
                    <a:pt x="f13" y="f15"/>
                  </a:cubicBezTo>
                  <a:cubicBezTo>
                    <a:pt x="f13" y="f16"/>
                    <a:pt x="f17" y="f6"/>
                    <a:pt x="f18" y="f6"/>
                  </a:cubicBezTo>
                  <a:cubicBezTo>
                    <a:pt x="f6" y="f19"/>
                    <a:pt x="f6" y="f20"/>
                    <a:pt x="f21" y="f22"/>
                  </a:cubicBezTo>
                  <a:cubicBezTo>
                    <a:pt x="f18" y="f23"/>
                    <a:pt x="f15" y="f24"/>
                    <a:pt x="f17" y="f22"/>
                  </a:cubicBezTo>
                  <a:cubicBezTo>
                    <a:pt x="f25" y="f20"/>
                    <a:pt x="f26" y="f20"/>
                    <a:pt x="f27" y="f23"/>
                  </a:cubicBezTo>
                  <a:cubicBezTo>
                    <a:pt x="f14" y="f24"/>
                    <a:pt x="f8" y="f24"/>
                    <a:pt x="f28" y="f7"/>
                  </a:cubicBezTo>
                  <a:cubicBezTo>
                    <a:pt x="f12" y="f24"/>
                    <a:pt x="f12" y="f24"/>
                    <a:pt x="f12" y="f29"/>
                  </a:cubicBezTo>
                  <a:cubicBezTo>
                    <a:pt x="f28" y="f6"/>
                    <a:pt x="f10" y="f17"/>
                    <a:pt x="f5" y="f8"/>
                  </a:cubicBezTo>
                  <a:close/>
                </a:path>
              </a:pathLst>
            </a:custGeom>
            <a:solidFill>
              <a:srgbClr val="D5C3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2" name="Freeform 1036">
              <a:extLst>
                <a:ext uri="{FF2B5EF4-FFF2-40B4-BE49-F238E27FC236}">
                  <a16:creationId xmlns:a16="http://schemas.microsoft.com/office/drawing/2014/main" id="{4CB45861-9EA4-6083-9B2B-226B90BC2F93}"/>
                </a:ext>
              </a:extLst>
            </p:cNvPr>
            <p:cNvSpPr/>
            <p:nvPr/>
          </p:nvSpPr>
          <p:spPr>
            <a:xfrm>
              <a:off x="8701092" y="2709860"/>
              <a:ext cx="47621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"/>
                <a:gd name="f7" fmla="val 3"/>
                <a:gd name="f8" fmla="val 4"/>
                <a:gd name="f9" fmla="val 13"/>
                <a:gd name="f10" fmla="val 5"/>
                <a:gd name="f11" fmla="val 6"/>
                <a:gd name="f12" fmla="val 8"/>
                <a:gd name="f13" fmla="val 2"/>
                <a:gd name="f14" fmla="val 12"/>
                <a:gd name="f15" fmla="val 7"/>
                <a:gd name="f16" fmla="val 18"/>
                <a:gd name="f17" fmla="val 11"/>
                <a:gd name="f18" fmla="val 14"/>
                <a:gd name="f19" fmla="val 15"/>
                <a:gd name="f20" fmla="val 16"/>
                <a:gd name="f21" fmla="val 19"/>
                <a:gd name="f22" fmla="val 9"/>
                <a:gd name="f23" fmla="val 17"/>
                <a:gd name="f24" fmla="+- 0 0 -90"/>
                <a:gd name="f25" fmla="*/ f3 1 20"/>
                <a:gd name="f26" fmla="*/ f4 1 20"/>
                <a:gd name="f27" fmla="val f5"/>
                <a:gd name="f28" fmla="val f6"/>
                <a:gd name="f29" fmla="*/ f24 f0 1"/>
                <a:gd name="f30" fmla="+- f28 0 f27"/>
                <a:gd name="f31" fmla="*/ f29 1 f2"/>
                <a:gd name="f32" fmla="*/ f30 1 20"/>
                <a:gd name="f33" fmla="*/ 3 f30 1"/>
                <a:gd name="f34" fmla="*/ 20 f30 1"/>
                <a:gd name="f35" fmla="*/ 0 f30 1"/>
                <a:gd name="f36" fmla="*/ 18 f30 1"/>
                <a:gd name="f37" fmla="*/ 11 f30 1"/>
                <a:gd name="f38" fmla="*/ 15 f30 1"/>
                <a:gd name="f39" fmla="*/ 9 f30 1"/>
                <a:gd name="f40" fmla="*/ 17 f30 1"/>
                <a:gd name="f41" fmla="+- f31 0 f1"/>
                <a:gd name="f42" fmla="*/ f33 1 20"/>
                <a:gd name="f43" fmla="*/ f34 1 20"/>
                <a:gd name="f44" fmla="*/ f35 1 20"/>
                <a:gd name="f45" fmla="*/ f36 1 20"/>
                <a:gd name="f46" fmla="*/ f37 1 20"/>
                <a:gd name="f47" fmla="*/ f38 1 20"/>
                <a:gd name="f48" fmla="*/ f39 1 20"/>
                <a:gd name="f49" fmla="*/ f40 1 20"/>
                <a:gd name="f50" fmla="*/ 0 1 f32"/>
                <a:gd name="f51" fmla="*/ f28 1 f32"/>
                <a:gd name="f52" fmla="*/ f42 1 f32"/>
                <a:gd name="f53" fmla="*/ f43 1 f32"/>
                <a:gd name="f54" fmla="*/ f44 1 f32"/>
                <a:gd name="f55" fmla="*/ f45 1 f32"/>
                <a:gd name="f56" fmla="*/ f46 1 f32"/>
                <a:gd name="f57" fmla="*/ f47 1 f32"/>
                <a:gd name="f58" fmla="*/ f48 1 f32"/>
                <a:gd name="f59" fmla="*/ f49 1 f32"/>
                <a:gd name="f60" fmla="*/ f50 f25 1"/>
                <a:gd name="f61" fmla="*/ f51 f25 1"/>
                <a:gd name="f62" fmla="*/ f51 f26 1"/>
                <a:gd name="f63" fmla="*/ f50 f26 1"/>
                <a:gd name="f64" fmla="*/ f52 f25 1"/>
                <a:gd name="f65" fmla="*/ f53 f26 1"/>
                <a:gd name="f66" fmla="*/ f54 f25 1"/>
                <a:gd name="f67" fmla="*/ f54 f26 1"/>
                <a:gd name="f68" fmla="*/ f55 f25 1"/>
                <a:gd name="f69" fmla="*/ f56 f26 1"/>
                <a:gd name="f70" fmla="*/ f57 f26 1"/>
                <a:gd name="f71" fmla="*/ f58 f25 1"/>
                <a:gd name="f72" fmla="*/ f5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64" y="f65"/>
                </a:cxn>
                <a:cxn ang="f41">
                  <a:pos x="f66" y="f67"/>
                </a:cxn>
                <a:cxn ang="f41">
                  <a:pos x="f68" y="f69"/>
                </a:cxn>
                <a:cxn ang="f41">
                  <a:pos x="f68" y="f70"/>
                </a:cxn>
                <a:cxn ang="f41">
                  <a:pos x="f71" y="f72"/>
                </a:cxn>
                <a:cxn ang="f41">
                  <a:pos x="f64" y="f65"/>
                </a:cxn>
              </a:cxnLst>
              <a:rect l="f60" t="f63" r="f61" b="f62"/>
              <a:pathLst>
                <a:path w="20" h="20">
                  <a:moveTo>
                    <a:pt x="f7" y="f6"/>
                  </a:moveTo>
                  <a:cubicBezTo>
                    <a:pt x="f8" y="f9"/>
                    <a:pt x="f10" y="f11"/>
                    <a:pt x="f5" y="f5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4"/>
                    <a:pt x="f6" y="f18"/>
                    <a:pt x="f16" y="f19"/>
                  </a:cubicBezTo>
                  <a:cubicBezTo>
                    <a:pt x="f19" y="f20"/>
                    <a:pt x="f14" y="f21"/>
                    <a:pt x="f22" y="f23"/>
                  </a:cubicBezTo>
                  <a:cubicBezTo>
                    <a:pt x="f11" y="f20"/>
                    <a:pt x="f11" y="f21"/>
                    <a:pt x="f7" y="f6"/>
                  </a:cubicBezTo>
                  <a:close/>
                </a:path>
              </a:pathLst>
            </a:custGeom>
            <a:solidFill>
              <a:srgbClr val="D4C2E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3" name="Freeform 1037">
              <a:extLst>
                <a:ext uri="{FF2B5EF4-FFF2-40B4-BE49-F238E27FC236}">
                  <a16:creationId xmlns:a16="http://schemas.microsoft.com/office/drawing/2014/main" id="{D8293401-2983-620C-0052-691F2AA3EE98}"/>
                </a:ext>
              </a:extLst>
            </p:cNvPr>
            <p:cNvSpPr/>
            <p:nvPr/>
          </p:nvSpPr>
          <p:spPr>
            <a:xfrm>
              <a:off x="8716966" y="2909885"/>
              <a:ext cx="2857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23"/>
                <a:gd name="f8" fmla="val 6"/>
                <a:gd name="f9" fmla="val 1"/>
                <a:gd name="f10" fmla="val 20"/>
                <a:gd name="f11" fmla="val 14"/>
                <a:gd name="f12" fmla="val 10"/>
                <a:gd name="f13" fmla="val 3"/>
                <a:gd name="f14" fmla="val 4"/>
                <a:gd name="f15" fmla="val 7"/>
                <a:gd name="f16" fmla="val 9"/>
                <a:gd name="f17" fmla="val 8"/>
                <a:gd name="f18" fmla="val 18"/>
                <a:gd name="f19" fmla="+- 0 0 -90"/>
                <a:gd name="f20" fmla="*/ f3 1 12"/>
                <a:gd name="f21" fmla="*/ f4 1 23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2"/>
                <a:gd name="f30" fmla="*/ f26 1 23"/>
                <a:gd name="f31" fmla="*/ 6 f27 1"/>
                <a:gd name="f32" fmla="*/ 23 f26 1"/>
                <a:gd name="f33" fmla="*/ 1 f27 1"/>
                <a:gd name="f34" fmla="*/ 10 f26 1"/>
                <a:gd name="f35" fmla="*/ 10 f27 1"/>
                <a:gd name="f36" fmla="*/ 0 f26 1"/>
                <a:gd name="f37" fmla="*/ 9 f27 1"/>
                <a:gd name="f38" fmla="+- f28 0 f1"/>
                <a:gd name="f39" fmla="*/ f31 1 12"/>
                <a:gd name="f40" fmla="*/ f32 1 23"/>
                <a:gd name="f41" fmla="*/ f33 1 12"/>
                <a:gd name="f42" fmla="*/ f34 1 23"/>
                <a:gd name="f43" fmla="*/ f35 1 12"/>
                <a:gd name="f44" fmla="*/ f36 1 23"/>
                <a:gd name="f45" fmla="*/ f37 1 12"/>
                <a:gd name="f46" fmla="*/ 0 1 f29"/>
                <a:gd name="f47" fmla="*/ f23 1 f29"/>
                <a:gd name="f48" fmla="*/ 0 1 f30"/>
                <a:gd name="f49" fmla="*/ f24 1 f30"/>
                <a:gd name="f50" fmla="*/ f39 1 f29"/>
                <a:gd name="f51" fmla="*/ f40 1 f30"/>
                <a:gd name="f52" fmla="*/ f41 1 f29"/>
                <a:gd name="f53" fmla="*/ f42 1 f30"/>
                <a:gd name="f54" fmla="*/ f43 1 f29"/>
                <a:gd name="f55" fmla="*/ f44 1 f30"/>
                <a:gd name="f56" fmla="*/ f45 1 f29"/>
                <a:gd name="f57" fmla="*/ f46 f20 1"/>
                <a:gd name="f58" fmla="*/ f47 f20 1"/>
                <a:gd name="f59" fmla="*/ f49 f21 1"/>
                <a:gd name="f60" fmla="*/ f48 f21 1"/>
                <a:gd name="f61" fmla="*/ f50 f20 1"/>
                <a:gd name="f62" fmla="*/ f51 f21 1"/>
                <a:gd name="f63" fmla="*/ f52 f20 1"/>
                <a:gd name="f64" fmla="*/ f53 f21 1"/>
                <a:gd name="f65" fmla="*/ f54 f20 1"/>
                <a:gd name="f66" fmla="*/ f55 f21 1"/>
                <a:gd name="f67" fmla="*/ f56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1" y="f62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4"/>
                </a:cxn>
                <a:cxn ang="f38">
                  <a:pos x="f61" y="f62"/>
                </a:cxn>
              </a:cxnLst>
              <a:rect l="f57" t="f60" r="f58" b="f59"/>
              <a:pathLst>
                <a:path w="12" h="23">
                  <a:moveTo>
                    <a:pt x="f8" y="f7"/>
                  </a:moveTo>
                  <a:cubicBezTo>
                    <a:pt x="f9" y="f10"/>
                    <a:pt x="f9" y="f11"/>
                    <a:pt x="f9" y="f12"/>
                  </a:cubicBezTo>
                  <a:cubicBezTo>
                    <a:pt x="f5" y="f8"/>
                    <a:pt x="f13" y="f5"/>
                    <a:pt x="f12" y="f5"/>
                  </a:cubicBezTo>
                  <a:cubicBezTo>
                    <a:pt x="f6" y="f14"/>
                    <a:pt x="f12" y="f15"/>
                    <a:pt x="f16" y="f12"/>
                  </a:cubicBezTo>
                  <a:cubicBezTo>
                    <a:pt x="f17" y="f11"/>
                    <a:pt x="f15" y="f18"/>
                    <a:pt x="f8" y="f7"/>
                  </a:cubicBezTo>
                  <a:close/>
                </a:path>
              </a:pathLst>
            </a:custGeom>
            <a:solidFill>
              <a:srgbClr val="D1C1D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4" name="Freeform 1038">
              <a:extLst>
                <a:ext uri="{FF2B5EF4-FFF2-40B4-BE49-F238E27FC236}">
                  <a16:creationId xmlns:a16="http://schemas.microsoft.com/office/drawing/2014/main" id="{DCDF04D9-29CB-FB75-7741-4099A8639AA2}"/>
                </a:ext>
              </a:extLst>
            </p:cNvPr>
            <p:cNvSpPr/>
            <p:nvPr/>
          </p:nvSpPr>
          <p:spPr>
            <a:xfrm>
              <a:off x="8421688" y="2992438"/>
              <a:ext cx="49213" cy="698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"/>
                <a:gd name="f7" fmla="val 29"/>
                <a:gd name="f8" fmla="val 15"/>
                <a:gd name="f9" fmla="val 13"/>
                <a:gd name="f10" fmla="val 26"/>
                <a:gd name="f11" fmla="val 10"/>
                <a:gd name="f12" fmla="val 23"/>
                <a:gd name="f13" fmla="val 8"/>
                <a:gd name="f14" fmla="val 20"/>
                <a:gd name="f15" fmla="val 7"/>
                <a:gd name="f16" fmla="val 18"/>
                <a:gd name="f17" fmla="val 5"/>
                <a:gd name="f18" fmla="val 16"/>
                <a:gd name="f19" fmla="val 3"/>
                <a:gd name="f20" fmla="val 1"/>
                <a:gd name="f21" fmla="val 14"/>
                <a:gd name="f22" fmla="val 9"/>
                <a:gd name="f23" fmla="val 4"/>
                <a:gd name="f24" fmla="val 11"/>
                <a:gd name="f25" fmla="val 12"/>
                <a:gd name="f26" fmla="val 19"/>
                <a:gd name="f27" fmla="val 17"/>
                <a:gd name="f28" fmla="+- 0 0 -90"/>
                <a:gd name="f29" fmla="*/ f3 1 21"/>
                <a:gd name="f30" fmla="*/ f4 1 29"/>
                <a:gd name="f31" fmla="val f5"/>
                <a:gd name="f32" fmla="val f6"/>
                <a:gd name="f33" fmla="val f7"/>
                <a:gd name="f34" fmla="*/ f28 f0 1"/>
                <a:gd name="f35" fmla="+- f33 0 f31"/>
                <a:gd name="f36" fmla="+- f32 0 f31"/>
                <a:gd name="f37" fmla="*/ f34 1 f2"/>
                <a:gd name="f38" fmla="*/ f36 1 21"/>
                <a:gd name="f39" fmla="*/ f35 1 29"/>
                <a:gd name="f40" fmla="*/ 15 f36 1"/>
                <a:gd name="f41" fmla="*/ 29 f35 1"/>
                <a:gd name="f42" fmla="*/ 8 f36 1"/>
                <a:gd name="f43" fmla="*/ 20 f35 1"/>
                <a:gd name="f44" fmla="*/ 3 f36 1"/>
                <a:gd name="f45" fmla="*/ 0 f36 1"/>
                <a:gd name="f46" fmla="*/ 14 f35 1"/>
                <a:gd name="f47" fmla="*/ 4 f36 1"/>
                <a:gd name="f48" fmla="*/ 0 f35 1"/>
                <a:gd name="f49" fmla="*/ 5 f36 1"/>
                <a:gd name="f50" fmla="*/ 21 f36 1"/>
                <a:gd name="f51" fmla="*/ 19 f36 1"/>
                <a:gd name="f52" fmla="*/ 17 f35 1"/>
                <a:gd name="f53" fmla="+- f37 0 f1"/>
                <a:gd name="f54" fmla="*/ f40 1 21"/>
                <a:gd name="f55" fmla="*/ f41 1 29"/>
                <a:gd name="f56" fmla="*/ f42 1 21"/>
                <a:gd name="f57" fmla="*/ f43 1 29"/>
                <a:gd name="f58" fmla="*/ f44 1 21"/>
                <a:gd name="f59" fmla="*/ f45 1 21"/>
                <a:gd name="f60" fmla="*/ f46 1 29"/>
                <a:gd name="f61" fmla="*/ f47 1 21"/>
                <a:gd name="f62" fmla="*/ f48 1 29"/>
                <a:gd name="f63" fmla="*/ f49 1 21"/>
                <a:gd name="f64" fmla="*/ f50 1 21"/>
                <a:gd name="f65" fmla="*/ f51 1 21"/>
                <a:gd name="f66" fmla="*/ f52 1 29"/>
                <a:gd name="f67" fmla="*/ 0 1 f38"/>
                <a:gd name="f68" fmla="*/ f32 1 f38"/>
                <a:gd name="f69" fmla="*/ 0 1 f39"/>
                <a:gd name="f70" fmla="*/ f33 1 f39"/>
                <a:gd name="f71" fmla="*/ f54 1 f38"/>
                <a:gd name="f72" fmla="*/ f55 1 f39"/>
                <a:gd name="f73" fmla="*/ f56 1 f38"/>
                <a:gd name="f74" fmla="*/ f57 1 f39"/>
                <a:gd name="f75" fmla="*/ f58 1 f38"/>
                <a:gd name="f76" fmla="*/ f59 1 f38"/>
                <a:gd name="f77" fmla="*/ f60 1 f39"/>
                <a:gd name="f78" fmla="*/ f61 1 f38"/>
                <a:gd name="f79" fmla="*/ f62 1 f39"/>
                <a:gd name="f80" fmla="*/ f63 1 f38"/>
                <a:gd name="f81" fmla="*/ f64 1 f38"/>
                <a:gd name="f82" fmla="*/ f65 1 f38"/>
                <a:gd name="f83" fmla="*/ f66 1 f39"/>
                <a:gd name="f84" fmla="*/ f67 f29 1"/>
                <a:gd name="f85" fmla="*/ f68 f29 1"/>
                <a:gd name="f86" fmla="*/ f70 f30 1"/>
                <a:gd name="f87" fmla="*/ f69 f30 1"/>
                <a:gd name="f88" fmla="*/ f71 f29 1"/>
                <a:gd name="f89" fmla="*/ f72 f30 1"/>
                <a:gd name="f90" fmla="*/ f73 f29 1"/>
                <a:gd name="f91" fmla="*/ f74 f30 1"/>
                <a:gd name="f92" fmla="*/ f75 f29 1"/>
                <a:gd name="f93" fmla="*/ f76 f29 1"/>
                <a:gd name="f94" fmla="*/ f77 f30 1"/>
                <a:gd name="f95" fmla="*/ f78 f29 1"/>
                <a:gd name="f96" fmla="*/ f79 f30 1"/>
                <a:gd name="f97" fmla="*/ f80 f29 1"/>
                <a:gd name="f98" fmla="*/ f81 f29 1"/>
                <a:gd name="f99" fmla="*/ f82 f29 1"/>
                <a:gd name="f100" fmla="*/ f83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88" y="f89"/>
                </a:cxn>
                <a:cxn ang="f53">
                  <a:pos x="f90" y="f91"/>
                </a:cxn>
                <a:cxn ang="f53">
                  <a:pos x="f92" y="f91"/>
                </a:cxn>
                <a:cxn ang="f53">
                  <a:pos x="f93" y="f94"/>
                </a:cxn>
                <a:cxn ang="f53">
                  <a:pos x="f95" y="f96"/>
                </a:cxn>
                <a:cxn ang="f53">
                  <a:pos x="f97" y="f96"/>
                </a:cxn>
                <a:cxn ang="f53">
                  <a:pos x="f98" y="f94"/>
                </a:cxn>
                <a:cxn ang="f53">
                  <a:pos x="f99" y="f100"/>
                </a:cxn>
                <a:cxn ang="f53">
                  <a:pos x="f88" y="f89"/>
                </a:cxn>
              </a:cxnLst>
              <a:rect l="f84" t="f87" r="f85" b="f86"/>
              <a:pathLst>
                <a:path w="21" h="29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4"/>
                  </a:cubicBezTo>
                  <a:cubicBezTo>
                    <a:pt x="f20" y="f16"/>
                    <a:pt x="f5" y="f18"/>
                    <a:pt x="f5" y="f21"/>
                  </a:cubicBezTo>
                  <a:cubicBezTo>
                    <a:pt x="f5" y="f22"/>
                    <a:pt x="f5" y="f23"/>
                    <a:pt x="f23" y="f5"/>
                  </a:cubicBezTo>
                  <a:cubicBezTo>
                    <a:pt x="f17" y="f5"/>
                    <a:pt x="f17" y="f5"/>
                    <a:pt x="f17" y="f5"/>
                  </a:cubicBezTo>
                  <a:cubicBezTo>
                    <a:pt x="f24" y="f23"/>
                    <a:pt x="f21" y="f25"/>
                    <a:pt x="f6" y="f21"/>
                  </a:cubicBezTo>
                  <a:cubicBezTo>
                    <a:pt x="f6" y="f8"/>
                    <a:pt x="f14" y="f18"/>
                    <a:pt x="f26" y="f27"/>
                  </a:cubicBezTo>
                  <a:cubicBezTo>
                    <a:pt x="f26" y="f6"/>
                    <a:pt x="f14" y="f10"/>
                    <a:pt x="f8" y="f7"/>
                  </a:cubicBezTo>
                  <a:close/>
                </a:path>
              </a:pathLst>
            </a:custGeom>
            <a:solidFill>
              <a:srgbClr val="92C8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5" name="Freeform 1039">
              <a:extLst>
                <a:ext uri="{FF2B5EF4-FFF2-40B4-BE49-F238E27FC236}">
                  <a16:creationId xmlns:a16="http://schemas.microsoft.com/office/drawing/2014/main" id="{8F5E809F-1972-0FD3-9099-E60ED3BABBE7}"/>
                </a:ext>
              </a:extLst>
            </p:cNvPr>
            <p:cNvSpPr/>
            <p:nvPr/>
          </p:nvSpPr>
          <p:spPr>
            <a:xfrm>
              <a:off x="8856658" y="3338510"/>
              <a:ext cx="17465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23"/>
                <a:gd name="f8" fmla="val 1"/>
                <a:gd name="f9" fmla="val 15"/>
                <a:gd name="f10" fmla="val 2"/>
                <a:gd name="f11" fmla="val 8"/>
                <a:gd name="f12" fmla="val 3"/>
                <a:gd name="f13" fmla="val 4"/>
                <a:gd name="f14" fmla="val 6"/>
                <a:gd name="f15" fmla="val 5"/>
                <a:gd name="f16" fmla="val 9"/>
                <a:gd name="f17" fmla="val 20"/>
                <a:gd name="f18" fmla="+- 0 0 -90"/>
                <a:gd name="f19" fmla="*/ f3 1 7"/>
                <a:gd name="f20" fmla="*/ f4 1 23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7"/>
                <a:gd name="f29" fmla="*/ f25 1 23"/>
                <a:gd name="f30" fmla="*/ 0 f26 1"/>
                <a:gd name="f31" fmla="*/ 23 f25 1"/>
                <a:gd name="f32" fmla="*/ 3 f26 1"/>
                <a:gd name="f33" fmla="*/ 0 f25 1"/>
                <a:gd name="f34" fmla="*/ 5 f26 1"/>
                <a:gd name="f35" fmla="*/ 9 f25 1"/>
                <a:gd name="f36" fmla="+- f27 0 f1"/>
                <a:gd name="f37" fmla="*/ f30 1 7"/>
                <a:gd name="f38" fmla="*/ f31 1 23"/>
                <a:gd name="f39" fmla="*/ f32 1 7"/>
                <a:gd name="f40" fmla="*/ f33 1 23"/>
                <a:gd name="f41" fmla="*/ f34 1 7"/>
                <a:gd name="f42" fmla="*/ f35 1 23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7" h="23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12" y="f12"/>
                    <a:pt x="f13" y="f14"/>
                    <a:pt x="f15" y="f16"/>
                  </a:cubicBezTo>
                  <a:cubicBezTo>
                    <a:pt x="f6" y="f9"/>
                    <a:pt x="f6" y="f17"/>
                    <a:pt x="f5" y="f7"/>
                  </a:cubicBezTo>
                  <a:close/>
                </a:path>
              </a:pathLst>
            </a:custGeom>
            <a:solidFill>
              <a:srgbClr val="3A64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6" name="Freeform 1040">
              <a:extLst>
                <a:ext uri="{FF2B5EF4-FFF2-40B4-BE49-F238E27FC236}">
                  <a16:creationId xmlns:a16="http://schemas.microsoft.com/office/drawing/2014/main" id="{C80B0266-1A62-8A32-2E44-CF98FB258528}"/>
                </a:ext>
              </a:extLst>
            </p:cNvPr>
            <p:cNvSpPr/>
            <p:nvPr/>
          </p:nvSpPr>
          <p:spPr>
            <a:xfrm>
              <a:off x="8570908" y="4087816"/>
              <a:ext cx="284158" cy="2778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117"/>
                <a:gd name="f8" fmla="val 9"/>
                <a:gd name="f9" fmla="val 14"/>
                <a:gd name="f10" fmla="val 11"/>
                <a:gd name="f11" fmla="val 13"/>
                <a:gd name="f12" fmla="val 12"/>
                <a:gd name="f13" fmla="val 20"/>
                <a:gd name="f14" fmla="val 7"/>
                <a:gd name="f15" fmla="val 22"/>
                <a:gd name="f16" fmla="val 28"/>
                <a:gd name="f17" fmla="val 10"/>
                <a:gd name="f18" fmla="val 32"/>
                <a:gd name="f19" fmla="val 36"/>
                <a:gd name="f20" fmla="val 40"/>
                <a:gd name="f21" fmla="val 48"/>
                <a:gd name="f22" fmla="val 16"/>
                <a:gd name="f23" fmla="val 55"/>
                <a:gd name="f24" fmla="val 19"/>
                <a:gd name="f25" fmla="val 53"/>
                <a:gd name="f26" fmla="val 30"/>
                <a:gd name="f27" fmla="val 52"/>
                <a:gd name="f28" fmla="val 33"/>
                <a:gd name="f29" fmla="val 34"/>
                <a:gd name="f30" fmla="val 57"/>
                <a:gd name="f31" fmla="val 31"/>
                <a:gd name="f32" fmla="val 65"/>
                <a:gd name="f33" fmla="val 21"/>
                <a:gd name="f34" fmla="val 72"/>
                <a:gd name="f35" fmla="val 83"/>
                <a:gd name="f36" fmla="val 5"/>
                <a:gd name="f37" fmla="val 88"/>
                <a:gd name="f38" fmla="val 1"/>
                <a:gd name="f39" fmla="val 93"/>
                <a:gd name="f40" fmla="val 99"/>
                <a:gd name="f41" fmla="val 2"/>
                <a:gd name="f42" fmla="val 106"/>
                <a:gd name="f43" fmla="val 113"/>
                <a:gd name="f44" fmla="val 115"/>
                <a:gd name="f45" fmla="val 119"/>
                <a:gd name="f46" fmla="val 44"/>
                <a:gd name="f47" fmla="val 111"/>
                <a:gd name="f48" fmla="val 61"/>
                <a:gd name="f49" fmla="val 109"/>
                <a:gd name="f50" fmla="val 62"/>
                <a:gd name="f51" fmla="val 105"/>
                <a:gd name="f52" fmla="val 104"/>
                <a:gd name="f53" fmla="val 54"/>
                <a:gd name="f54" fmla="val 102"/>
                <a:gd name="f55" fmla="val 97"/>
                <a:gd name="f56" fmla="val 92"/>
                <a:gd name="f57" fmla="val 58"/>
                <a:gd name="f58" fmla="val 84"/>
                <a:gd name="f59" fmla="val 79"/>
                <a:gd name="f60" fmla="val 60"/>
                <a:gd name="f61" fmla="val 75"/>
                <a:gd name="f62" fmla="val 71"/>
                <a:gd name="f63" fmla="val 56"/>
                <a:gd name="f64" fmla="val 67"/>
                <a:gd name="f65" fmla="val 51"/>
                <a:gd name="f66" fmla="val 59"/>
                <a:gd name="f67" fmla="val 66"/>
                <a:gd name="f68" fmla="val 70"/>
                <a:gd name="f69" fmla="val 73"/>
                <a:gd name="f70" fmla="val 74"/>
                <a:gd name="f71" fmla="val 78"/>
                <a:gd name="f72" fmla="val 37"/>
                <a:gd name="f73" fmla="val 116"/>
                <a:gd name="f74" fmla="val 27"/>
                <a:gd name="f75" fmla="val 18"/>
                <a:gd name="f76" fmla="val 17"/>
                <a:gd name="f77" fmla="val 107"/>
                <a:gd name="f78" fmla="val 15"/>
                <a:gd name="f79" fmla="val 90"/>
                <a:gd name="f80" fmla="val 4"/>
                <a:gd name="f81" fmla="val 82"/>
                <a:gd name="f82" fmla="val 68"/>
                <a:gd name="f83" fmla="val 47"/>
                <a:gd name="f84" fmla="val 35"/>
                <a:gd name="f85" fmla="val 24"/>
                <a:gd name="f86" fmla="+- 0 0 -90"/>
                <a:gd name="f87" fmla="*/ f3 1 120"/>
                <a:gd name="f88" fmla="*/ f4 1 117"/>
                <a:gd name="f89" fmla="val f5"/>
                <a:gd name="f90" fmla="val f6"/>
                <a:gd name="f91" fmla="val f7"/>
                <a:gd name="f92" fmla="*/ f86 f0 1"/>
                <a:gd name="f93" fmla="+- f91 0 f89"/>
                <a:gd name="f94" fmla="+- f90 0 f89"/>
                <a:gd name="f95" fmla="*/ f92 1 f2"/>
                <a:gd name="f96" fmla="*/ f94 1 120"/>
                <a:gd name="f97" fmla="*/ f93 1 117"/>
                <a:gd name="f98" fmla="*/ 9 f94 1"/>
                <a:gd name="f99" fmla="*/ 14 f93 1"/>
                <a:gd name="f100" fmla="*/ 14 f94 1"/>
                <a:gd name="f101" fmla="*/ 11 f93 1"/>
                <a:gd name="f102" fmla="*/ 28 f94 1"/>
                <a:gd name="f103" fmla="*/ 10 f93 1"/>
                <a:gd name="f104" fmla="*/ 40 f94 1"/>
                <a:gd name="f105" fmla="*/ 12 f93 1"/>
                <a:gd name="f106" fmla="*/ 53 f94 1"/>
                <a:gd name="f107" fmla="*/ 30 f93 1"/>
                <a:gd name="f108" fmla="*/ 55 f94 1"/>
                <a:gd name="f109" fmla="*/ 34 f93 1"/>
                <a:gd name="f110" fmla="*/ 57 f94 1"/>
                <a:gd name="f111" fmla="*/ 31 f93 1"/>
                <a:gd name="f112" fmla="*/ 83 f94 1"/>
                <a:gd name="f113" fmla="*/ 5 f93 1"/>
                <a:gd name="f114" fmla="*/ 99 f94 1"/>
                <a:gd name="f115" fmla="*/ 2 f93 1"/>
                <a:gd name="f116" fmla="*/ 115 f94 1"/>
                <a:gd name="f117" fmla="*/ 20 f93 1"/>
                <a:gd name="f118" fmla="*/ 55 f93 1"/>
                <a:gd name="f119" fmla="*/ 105 f94 1"/>
                <a:gd name="f120" fmla="*/ 57 f93 1"/>
                <a:gd name="f121" fmla="*/ 102 f94 1"/>
                <a:gd name="f122" fmla="*/ 88 f94 1"/>
                <a:gd name="f123" fmla="*/ 58 f93 1"/>
                <a:gd name="f124" fmla="*/ 75 f94 1"/>
                <a:gd name="f125" fmla="*/ 65 f94 1"/>
                <a:gd name="f126" fmla="*/ 51 f93 1"/>
                <a:gd name="f127" fmla="*/ 61 f94 1"/>
                <a:gd name="f128" fmla="*/ 70 f93 1"/>
                <a:gd name="f129" fmla="*/ 51 f94 1"/>
                <a:gd name="f130" fmla="*/ 78 f93 1"/>
                <a:gd name="f131" fmla="*/ 44 f94 1"/>
                <a:gd name="f132" fmla="*/ 106 f93 1"/>
                <a:gd name="f133" fmla="*/ 18 f94 1"/>
                <a:gd name="f134" fmla="*/ 109 f93 1"/>
                <a:gd name="f135" fmla="*/ 15 f94 1"/>
                <a:gd name="f136" fmla="*/ 107 f93 1"/>
                <a:gd name="f137" fmla="*/ 5 f94 1"/>
                <a:gd name="f138" fmla="*/ 90 f93 1"/>
                <a:gd name="f139" fmla="*/ 1 f94 1"/>
                <a:gd name="f140" fmla="*/ 68 f93 1"/>
                <a:gd name="f141" fmla="*/ 2 f94 1"/>
                <a:gd name="f142" fmla="*/ 47 f93 1"/>
                <a:gd name="f143" fmla="+- f95 0 f1"/>
                <a:gd name="f144" fmla="*/ f98 1 120"/>
                <a:gd name="f145" fmla="*/ f99 1 117"/>
                <a:gd name="f146" fmla="*/ f100 1 120"/>
                <a:gd name="f147" fmla="*/ f101 1 117"/>
                <a:gd name="f148" fmla="*/ f102 1 120"/>
                <a:gd name="f149" fmla="*/ f103 1 117"/>
                <a:gd name="f150" fmla="*/ f104 1 120"/>
                <a:gd name="f151" fmla="*/ f105 1 117"/>
                <a:gd name="f152" fmla="*/ f106 1 120"/>
                <a:gd name="f153" fmla="*/ f107 1 117"/>
                <a:gd name="f154" fmla="*/ f108 1 120"/>
                <a:gd name="f155" fmla="*/ f109 1 117"/>
                <a:gd name="f156" fmla="*/ f110 1 120"/>
                <a:gd name="f157" fmla="*/ f111 1 117"/>
                <a:gd name="f158" fmla="*/ f112 1 120"/>
                <a:gd name="f159" fmla="*/ f113 1 117"/>
                <a:gd name="f160" fmla="*/ f114 1 120"/>
                <a:gd name="f161" fmla="*/ f115 1 117"/>
                <a:gd name="f162" fmla="*/ f116 1 120"/>
                <a:gd name="f163" fmla="*/ f117 1 117"/>
                <a:gd name="f164" fmla="*/ f118 1 117"/>
                <a:gd name="f165" fmla="*/ f119 1 120"/>
                <a:gd name="f166" fmla="*/ f120 1 117"/>
                <a:gd name="f167" fmla="*/ f121 1 120"/>
                <a:gd name="f168" fmla="*/ f122 1 120"/>
                <a:gd name="f169" fmla="*/ f123 1 117"/>
                <a:gd name="f170" fmla="*/ f124 1 120"/>
                <a:gd name="f171" fmla="*/ f125 1 120"/>
                <a:gd name="f172" fmla="*/ f126 1 117"/>
                <a:gd name="f173" fmla="*/ f127 1 120"/>
                <a:gd name="f174" fmla="*/ f128 1 117"/>
                <a:gd name="f175" fmla="*/ f129 1 120"/>
                <a:gd name="f176" fmla="*/ f130 1 117"/>
                <a:gd name="f177" fmla="*/ f131 1 120"/>
                <a:gd name="f178" fmla="*/ f132 1 117"/>
                <a:gd name="f179" fmla="*/ f133 1 120"/>
                <a:gd name="f180" fmla="*/ f134 1 117"/>
                <a:gd name="f181" fmla="*/ f135 1 120"/>
                <a:gd name="f182" fmla="*/ f136 1 117"/>
                <a:gd name="f183" fmla="*/ f137 1 120"/>
                <a:gd name="f184" fmla="*/ f138 1 117"/>
                <a:gd name="f185" fmla="*/ f139 1 120"/>
                <a:gd name="f186" fmla="*/ f140 1 117"/>
                <a:gd name="f187" fmla="*/ f141 1 120"/>
                <a:gd name="f188" fmla="*/ f142 1 117"/>
                <a:gd name="f189" fmla="*/ 0 1 f96"/>
                <a:gd name="f190" fmla="*/ f90 1 f96"/>
                <a:gd name="f191" fmla="*/ 0 1 f97"/>
                <a:gd name="f192" fmla="*/ f91 1 f97"/>
                <a:gd name="f193" fmla="*/ f144 1 f96"/>
                <a:gd name="f194" fmla="*/ f145 1 f97"/>
                <a:gd name="f195" fmla="*/ f146 1 f96"/>
                <a:gd name="f196" fmla="*/ f147 1 f97"/>
                <a:gd name="f197" fmla="*/ f148 1 f96"/>
                <a:gd name="f198" fmla="*/ f149 1 f97"/>
                <a:gd name="f199" fmla="*/ f150 1 f96"/>
                <a:gd name="f200" fmla="*/ f151 1 f97"/>
                <a:gd name="f201" fmla="*/ f152 1 f96"/>
                <a:gd name="f202" fmla="*/ f153 1 f97"/>
                <a:gd name="f203" fmla="*/ f154 1 f96"/>
                <a:gd name="f204" fmla="*/ f155 1 f97"/>
                <a:gd name="f205" fmla="*/ f156 1 f96"/>
                <a:gd name="f206" fmla="*/ f157 1 f97"/>
                <a:gd name="f207" fmla="*/ f158 1 f96"/>
                <a:gd name="f208" fmla="*/ f159 1 f97"/>
                <a:gd name="f209" fmla="*/ f160 1 f96"/>
                <a:gd name="f210" fmla="*/ f161 1 f97"/>
                <a:gd name="f211" fmla="*/ f162 1 f96"/>
                <a:gd name="f212" fmla="*/ f163 1 f97"/>
                <a:gd name="f213" fmla="*/ f164 1 f97"/>
                <a:gd name="f214" fmla="*/ f165 1 f96"/>
                <a:gd name="f215" fmla="*/ f166 1 f97"/>
                <a:gd name="f216" fmla="*/ f167 1 f96"/>
                <a:gd name="f217" fmla="*/ f168 1 f96"/>
                <a:gd name="f218" fmla="*/ f169 1 f97"/>
                <a:gd name="f219" fmla="*/ f170 1 f96"/>
                <a:gd name="f220" fmla="*/ f171 1 f96"/>
                <a:gd name="f221" fmla="*/ f172 1 f97"/>
                <a:gd name="f222" fmla="*/ f173 1 f96"/>
                <a:gd name="f223" fmla="*/ f174 1 f97"/>
                <a:gd name="f224" fmla="*/ f175 1 f96"/>
                <a:gd name="f225" fmla="*/ f176 1 f97"/>
                <a:gd name="f226" fmla="*/ f177 1 f96"/>
                <a:gd name="f227" fmla="*/ f178 1 f97"/>
                <a:gd name="f228" fmla="*/ f179 1 f96"/>
                <a:gd name="f229" fmla="*/ f180 1 f97"/>
                <a:gd name="f230" fmla="*/ f181 1 f96"/>
                <a:gd name="f231" fmla="*/ f182 1 f97"/>
                <a:gd name="f232" fmla="*/ f183 1 f96"/>
                <a:gd name="f233" fmla="*/ f184 1 f97"/>
                <a:gd name="f234" fmla="*/ f185 1 f96"/>
                <a:gd name="f235" fmla="*/ f186 1 f97"/>
                <a:gd name="f236" fmla="*/ f187 1 f96"/>
                <a:gd name="f237" fmla="*/ f188 1 f97"/>
                <a:gd name="f238" fmla="*/ f189 f87 1"/>
                <a:gd name="f239" fmla="*/ f190 f87 1"/>
                <a:gd name="f240" fmla="*/ f192 f88 1"/>
                <a:gd name="f241" fmla="*/ f191 f88 1"/>
                <a:gd name="f242" fmla="*/ f193 f87 1"/>
                <a:gd name="f243" fmla="*/ f194 f88 1"/>
                <a:gd name="f244" fmla="*/ f195 f87 1"/>
                <a:gd name="f245" fmla="*/ f196 f88 1"/>
                <a:gd name="f246" fmla="*/ f197 f87 1"/>
                <a:gd name="f247" fmla="*/ f198 f88 1"/>
                <a:gd name="f248" fmla="*/ f199 f87 1"/>
                <a:gd name="f249" fmla="*/ f200 f88 1"/>
                <a:gd name="f250" fmla="*/ f201 f87 1"/>
                <a:gd name="f251" fmla="*/ f202 f88 1"/>
                <a:gd name="f252" fmla="*/ f203 f87 1"/>
                <a:gd name="f253" fmla="*/ f204 f88 1"/>
                <a:gd name="f254" fmla="*/ f205 f87 1"/>
                <a:gd name="f255" fmla="*/ f206 f88 1"/>
                <a:gd name="f256" fmla="*/ f207 f87 1"/>
                <a:gd name="f257" fmla="*/ f208 f88 1"/>
                <a:gd name="f258" fmla="*/ f209 f87 1"/>
                <a:gd name="f259" fmla="*/ f210 f88 1"/>
                <a:gd name="f260" fmla="*/ f211 f87 1"/>
                <a:gd name="f261" fmla="*/ f212 f88 1"/>
                <a:gd name="f262" fmla="*/ f213 f88 1"/>
                <a:gd name="f263" fmla="*/ f214 f87 1"/>
                <a:gd name="f264" fmla="*/ f215 f88 1"/>
                <a:gd name="f265" fmla="*/ f216 f87 1"/>
                <a:gd name="f266" fmla="*/ f217 f87 1"/>
                <a:gd name="f267" fmla="*/ f218 f88 1"/>
                <a:gd name="f268" fmla="*/ f219 f87 1"/>
                <a:gd name="f269" fmla="*/ f220 f87 1"/>
                <a:gd name="f270" fmla="*/ f221 f88 1"/>
                <a:gd name="f271" fmla="*/ f222 f87 1"/>
                <a:gd name="f272" fmla="*/ f223 f88 1"/>
                <a:gd name="f273" fmla="*/ f224 f87 1"/>
                <a:gd name="f274" fmla="*/ f225 f88 1"/>
                <a:gd name="f275" fmla="*/ f226 f87 1"/>
                <a:gd name="f276" fmla="*/ f227 f88 1"/>
                <a:gd name="f277" fmla="*/ f228 f87 1"/>
                <a:gd name="f278" fmla="*/ f229 f88 1"/>
                <a:gd name="f279" fmla="*/ f230 f87 1"/>
                <a:gd name="f280" fmla="*/ f231 f88 1"/>
                <a:gd name="f281" fmla="*/ f232 f87 1"/>
                <a:gd name="f282" fmla="*/ f233 f88 1"/>
                <a:gd name="f283" fmla="*/ f234 f87 1"/>
                <a:gd name="f284" fmla="*/ f235 f88 1"/>
                <a:gd name="f285" fmla="*/ f236 f87 1"/>
                <a:gd name="f286" fmla="*/ f237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3">
                  <a:pos x="f242" y="f243"/>
                </a:cxn>
                <a:cxn ang="f143">
                  <a:pos x="f244" y="f245"/>
                </a:cxn>
                <a:cxn ang="f143">
                  <a:pos x="f246" y="f247"/>
                </a:cxn>
                <a:cxn ang="f143">
                  <a:pos x="f248" y="f249"/>
                </a:cxn>
                <a:cxn ang="f143">
                  <a:pos x="f250" y="f251"/>
                </a:cxn>
                <a:cxn ang="f143">
                  <a:pos x="f252" y="f253"/>
                </a:cxn>
                <a:cxn ang="f143">
                  <a:pos x="f254" y="f255"/>
                </a:cxn>
                <a:cxn ang="f143">
                  <a:pos x="f256" y="f257"/>
                </a:cxn>
                <a:cxn ang="f143">
                  <a:pos x="f258" y="f259"/>
                </a:cxn>
                <a:cxn ang="f143">
                  <a:pos x="f260" y="f261"/>
                </a:cxn>
                <a:cxn ang="f143">
                  <a:pos x="f260" y="f262"/>
                </a:cxn>
                <a:cxn ang="f143">
                  <a:pos x="f263" y="f264"/>
                </a:cxn>
                <a:cxn ang="f143">
                  <a:pos x="f265" y="f262"/>
                </a:cxn>
                <a:cxn ang="f143">
                  <a:pos x="f266" y="f267"/>
                </a:cxn>
                <a:cxn ang="f143">
                  <a:pos x="f268" y="f267"/>
                </a:cxn>
                <a:cxn ang="f143">
                  <a:pos x="f269" y="f270"/>
                </a:cxn>
                <a:cxn ang="f143">
                  <a:pos x="f271" y="f264"/>
                </a:cxn>
                <a:cxn ang="f143">
                  <a:pos x="f254" y="f272"/>
                </a:cxn>
                <a:cxn ang="f143">
                  <a:pos x="f273" y="f274"/>
                </a:cxn>
                <a:cxn ang="f143">
                  <a:pos x="f275" y="f276"/>
                </a:cxn>
                <a:cxn ang="f143">
                  <a:pos x="f277" y="f278"/>
                </a:cxn>
                <a:cxn ang="f143">
                  <a:pos x="f279" y="f280"/>
                </a:cxn>
                <a:cxn ang="f143">
                  <a:pos x="f281" y="f282"/>
                </a:cxn>
                <a:cxn ang="f143">
                  <a:pos x="f283" y="f284"/>
                </a:cxn>
                <a:cxn ang="f143">
                  <a:pos x="f285" y="f286"/>
                </a:cxn>
                <a:cxn ang="f143">
                  <a:pos x="f242" y="f243"/>
                </a:cxn>
              </a:cxnLst>
              <a:rect l="f238" t="f241" r="f239" b="f240"/>
              <a:pathLst>
                <a:path w="120" h="117">
                  <a:moveTo>
                    <a:pt x="f8" y="f9"/>
                  </a:moveTo>
                  <a:cubicBezTo>
                    <a:pt x="f10" y="f11"/>
                    <a:pt x="f11" y="f12"/>
                    <a:pt x="f9" y="f10"/>
                  </a:cubicBezTo>
                  <a:cubicBezTo>
                    <a:pt x="f13" y="f14"/>
                    <a:pt x="f15" y="f14"/>
                    <a:pt x="f16" y="f17"/>
                  </a:cubicBezTo>
                  <a:cubicBezTo>
                    <a:pt x="f18" y="f12"/>
                    <a:pt x="f19" y="f17"/>
                    <a:pt x="f20" y="f12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18"/>
                    <a:pt x="f25" y="f28"/>
                    <a:pt x="f23" y="f29"/>
                  </a:cubicBezTo>
                  <a:cubicBezTo>
                    <a:pt x="f30" y="f29"/>
                    <a:pt x="f30" y="f18"/>
                    <a:pt x="f30" y="f31"/>
                  </a:cubicBezTo>
                  <a:cubicBezTo>
                    <a:pt x="f32" y="f33"/>
                    <a:pt x="f34" y="f10"/>
                    <a:pt x="f35" y="f36"/>
                  </a:cubicBezTo>
                  <a:cubicBezTo>
                    <a:pt x="f37" y="f38"/>
                    <a:pt x="f39" y="f5"/>
                    <a:pt x="f40" y="f41"/>
                  </a:cubicBezTo>
                  <a:cubicBezTo>
                    <a:pt x="f42" y="f14"/>
                    <a:pt x="f43" y="f12"/>
                    <a:pt x="f44" y="f13"/>
                  </a:cubicBezTo>
                  <a:cubicBezTo>
                    <a:pt x="f45" y="f18"/>
                    <a:pt x="f6" y="f46"/>
                    <a:pt x="f44" y="f23"/>
                  </a:cubicBezTo>
                  <a:cubicBezTo>
                    <a:pt x="f47" y="f48"/>
                    <a:pt x="f49" y="f50"/>
                    <a:pt x="f51" y="f30"/>
                  </a:cubicBezTo>
                  <a:cubicBezTo>
                    <a:pt x="f52" y="f23"/>
                    <a:pt x="f52" y="f53"/>
                    <a:pt x="f54" y="f23"/>
                  </a:cubicBezTo>
                  <a:cubicBezTo>
                    <a:pt x="f55" y="f30"/>
                    <a:pt x="f56" y="f23"/>
                    <a:pt x="f37" y="f57"/>
                  </a:cubicBezTo>
                  <a:cubicBezTo>
                    <a:pt x="f58" y="f48"/>
                    <a:pt x="f59" y="f60"/>
                    <a:pt x="f61" y="f57"/>
                  </a:cubicBezTo>
                  <a:cubicBezTo>
                    <a:pt x="f62" y="f63"/>
                    <a:pt x="f64" y="f53"/>
                    <a:pt x="f32" y="f65"/>
                  </a:cubicBezTo>
                  <a:cubicBezTo>
                    <a:pt x="f50" y="f27"/>
                    <a:pt x="f50" y="f23"/>
                    <a:pt x="f48" y="f30"/>
                  </a:cubicBezTo>
                  <a:cubicBezTo>
                    <a:pt x="f57" y="f60"/>
                    <a:pt x="f66" y="f67"/>
                    <a:pt x="f30" y="f68"/>
                  </a:cubicBezTo>
                  <a:cubicBezTo>
                    <a:pt x="f63" y="f69"/>
                    <a:pt x="f65" y="f70"/>
                    <a:pt x="f65" y="f71"/>
                  </a:cubicBezTo>
                  <a:cubicBezTo>
                    <a:pt x="f65" y="f37"/>
                    <a:pt x="f21" y="f55"/>
                    <a:pt x="f46" y="f42"/>
                  </a:cubicBezTo>
                  <a:cubicBezTo>
                    <a:pt x="f72" y="f73"/>
                    <a:pt x="f74" y="f7"/>
                    <a:pt x="f75" y="f49"/>
                  </a:cubicBezTo>
                  <a:cubicBezTo>
                    <a:pt x="f76" y="f49"/>
                    <a:pt x="f22" y="f77"/>
                    <a:pt x="f78" y="f77"/>
                  </a:cubicBezTo>
                  <a:cubicBezTo>
                    <a:pt x="f14" y="f52"/>
                    <a:pt x="f36" y="f55"/>
                    <a:pt x="f36" y="f79"/>
                  </a:cubicBezTo>
                  <a:cubicBezTo>
                    <a:pt x="f80" y="f81"/>
                    <a:pt x="f36" y="f70"/>
                    <a:pt x="f38" y="f82"/>
                  </a:cubicBezTo>
                  <a:cubicBezTo>
                    <a:pt x="f38" y="f48"/>
                    <a:pt x="f5" y="f53"/>
                    <a:pt x="f41" y="f83"/>
                  </a:cubicBezTo>
                  <a:cubicBezTo>
                    <a:pt x="f38" y="f84"/>
                    <a:pt x="f41" y="f85"/>
                    <a:pt x="f8" y="f9"/>
                  </a:cubicBezTo>
                  <a:close/>
                </a:path>
              </a:pathLst>
            </a:custGeom>
            <a:solidFill>
              <a:srgbClr val="EA5A5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7" name="Freeform 1041">
              <a:extLst>
                <a:ext uri="{FF2B5EF4-FFF2-40B4-BE49-F238E27FC236}">
                  <a16:creationId xmlns:a16="http://schemas.microsoft.com/office/drawing/2014/main" id="{D1C67EF3-B7DD-1950-2C55-722D456BC352}"/>
                </a:ext>
              </a:extLst>
            </p:cNvPr>
            <p:cNvSpPr/>
            <p:nvPr/>
          </p:nvSpPr>
          <p:spPr>
            <a:xfrm>
              <a:off x="8837611" y="4206870"/>
              <a:ext cx="22229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4"/>
                <a:gd name="f8" fmla="val 11"/>
                <a:gd name="f9" fmla="val 1"/>
                <a:gd name="f10" fmla="val 6"/>
                <a:gd name="f11" fmla="val 7"/>
                <a:gd name="f12" fmla="val 5"/>
                <a:gd name="f13" fmla="val 8"/>
                <a:gd name="f14" fmla="val 4"/>
                <a:gd name="f15" fmla="val 10"/>
                <a:gd name="f16" fmla="val 12"/>
                <a:gd name="f17" fmla="val 3"/>
                <a:gd name="f18" fmla="+- 0 0 -90"/>
                <a:gd name="f19" fmla="*/ f3 1 9"/>
                <a:gd name="f20" fmla="*/ f4 1 14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9"/>
                <a:gd name="f29" fmla="*/ f25 1 14"/>
                <a:gd name="f30" fmla="*/ 0 f26 1"/>
                <a:gd name="f31" fmla="*/ 11 f25 1"/>
                <a:gd name="f32" fmla="*/ 8 f26 1"/>
                <a:gd name="f33" fmla="*/ 0 f25 1"/>
                <a:gd name="f34" fmla="*/ 7 f26 1"/>
                <a:gd name="f35" fmla="*/ 10 f25 1"/>
                <a:gd name="f36" fmla="+- f27 0 f1"/>
                <a:gd name="f37" fmla="*/ f30 1 9"/>
                <a:gd name="f38" fmla="*/ f31 1 14"/>
                <a:gd name="f39" fmla="*/ f32 1 9"/>
                <a:gd name="f40" fmla="*/ f33 1 14"/>
                <a:gd name="f41" fmla="*/ f34 1 9"/>
                <a:gd name="f42" fmla="*/ f35 1 14"/>
                <a:gd name="f43" fmla="*/ 0 1 f28"/>
                <a:gd name="f44" fmla="*/ f22 1 f28"/>
                <a:gd name="f45" fmla="*/ 0 1 f29"/>
                <a:gd name="f46" fmla="*/ f23 1 f29"/>
                <a:gd name="f47" fmla="*/ f37 1 f28"/>
                <a:gd name="f48" fmla="*/ f38 1 f29"/>
                <a:gd name="f49" fmla="*/ f39 1 f28"/>
                <a:gd name="f50" fmla="*/ f40 1 f29"/>
                <a:gd name="f51" fmla="*/ f41 1 f28"/>
                <a:gd name="f52" fmla="*/ f42 1 f29"/>
                <a:gd name="f53" fmla="*/ f43 f19 1"/>
                <a:gd name="f54" fmla="*/ f44 f19 1"/>
                <a:gd name="f55" fmla="*/ f46 f20 1"/>
                <a:gd name="f56" fmla="*/ f45 f20 1"/>
                <a:gd name="f57" fmla="*/ f47 f19 1"/>
                <a:gd name="f58" fmla="*/ f48 f20 1"/>
                <a:gd name="f59" fmla="*/ f49 f19 1"/>
                <a:gd name="f60" fmla="*/ f50 f20 1"/>
                <a:gd name="f61" fmla="*/ f51 f19 1"/>
                <a:gd name="f62" fmla="*/ f52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7" y="f58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57" y="f58"/>
                </a:cxn>
              </a:cxnLst>
              <a:rect l="f53" t="f56" r="f54" b="f55"/>
              <a:pathLst>
                <a:path w="9" h="14">
                  <a:moveTo>
                    <a:pt x="f5" y="f8"/>
                  </a:moveTo>
                  <a:cubicBezTo>
                    <a:pt x="f9" y="f10"/>
                    <a:pt x="f11" y="f12"/>
                    <a:pt x="f13" y="f5"/>
                  </a:cubicBezTo>
                  <a:cubicBezTo>
                    <a:pt x="f13" y="f14"/>
                    <a:pt x="f6" y="f11"/>
                    <a:pt x="f11" y="f15"/>
                  </a:cubicBezTo>
                  <a:cubicBezTo>
                    <a:pt x="f12" y="f16"/>
                    <a:pt x="f17" y="f7"/>
                    <a:pt x="f5" y="f8"/>
                  </a:cubicBezTo>
                  <a:close/>
                </a:path>
              </a:pathLst>
            </a:custGeom>
            <a:solidFill>
              <a:srgbClr val="7F245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8" name="Freeform 1042">
              <a:extLst>
                <a:ext uri="{FF2B5EF4-FFF2-40B4-BE49-F238E27FC236}">
                  <a16:creationId xmlns:a16="http://schemas.microsoft.com/office/drawing/2014/main" id="{EB867FC6-1381-CAD3-A346-61F8F07C289C}"/>
                </a:ext>
              </a:extLst>
            </p:cNvPr>
            <p:cNvSpPr/>
            <p:nvPr/>
          </p:nvSpPr>
          <p:spPr>
            <a:xfrm>
              <a:off x="8024810" y="4467228"/>
              <a:ext cx="26983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36"/>
                <a:gd name="f8" fmla="val 24"/>
                <a:gd name="f9" fmla="val 8"/>
                <a:gd name="f10" fmla="val 26"/>
                <a:gd name="f11" fmla="val 10"/>
                <a:gd name="f12" fmla="val 29"/>
                <a:gd name="f13" fmla="val 9"/>
                <a:gd name="f14" fmla="val 31"/>
                <a:gd name="f15" fmla="val 33"/>
                <a:gd name="f16" fmla="val 6"/>
                <a:gd name="f17" fmla="val 4"/>
                <a:gd name="f18" fmla="val 2"/>
                <a:gd name="f19" fmla="val 34"/>
                <a:gd name="f20" fmla="val 1"/>
                <a:gd name="f21" fmla="val 32"/>
                <a:gd name="f22" fmla="val 27"/>
                <a:gd name="f23" fmla="val 23"/>
                <a:gd name="f24" fmla="val 18"/>
                <a:gd name="f25" fmla="val 15"/>
                <a:gd name="f26" fmla="val 3"/>
                <a:gd name="f27" fmla="val 7"/>
                <a:gd name="f28" fmla="val 17"/>
                <a:gd name="f29" fmla="val 21"/>
                <a:gd name="f30" fmla="+- 0 0 -90"/>
                <a:gd name="f31" fmla="*/ f3 1 11"/>
                <a:gd name="f32" fmla="*/ f4 1 36"/>
                <a:gd name="f33" fmla="val f5"/>
                <a:gd name="f34" fmla="val f6"/>
                <a:gd name="f35" fmla="val f7"/>
                <a:gd name="f36" fmla="*/ f30 f0 1"/>
                <a:gd name="f37" fmla="+- f35 0 f33"/>
                <a:gd name="f38" fmla="+- f34 0 f33"/>
                <a:gd name="f39" fmla="*/ f36 1 f2"/>
                <a:gd name="f40" fmla="*/ f38 1 11"/>
                <a:gd name="f41" fmla="*/ f37 1 36"/>
                <a:gd name="f42" fmla="*/ 11 f38 1"/>
                <a:gd name="f43" fmla="*/ 24 f37 1"/>
                <a:gd name="f44" fmla="*/ 9 f38 1"/>
                <a:gd name="f45" fmla="*/ 31 f37 1"/>
                <a:gd name="f46" fmla="*/ 6 f38 1"/>
                <a:gd name="f47" fmla="*/ 36 f37 1"/>
                <a:gd name="f48" fmla="*/ 1 f38 1"/>
                <a:gd name="f49" fmla="*/ 32 f37 1"/>
                <a:gd name="f50" fmla="*/ 18 f37 1"/>
                <a:gd name="f51" fmla="*/ 3 f38 1"/>
                <a:gd name="f52" fmla="*/ 6 f37 1"/>
                <a:gd name="f53" fmla="*/ 4 f38 1"/>
                <a:gd name="f54" fmla="*/ 0 f37 1"/>
                <a:gd name="f55" fmla="*/ 15 f37 1"/>
                <a:gd name="f56" fmla="+- f39 0 f1"/>
                <a:gd name="f57" fmla="*/ f42 1 11"/>
                <a:gd name="f58" fmla="*/ f43 1 36"/>
                <a:gd name="f59" fmla="*/ f44 1 11"/>
                <a:gd name="f60" fmla="*/ f45 1 36"/>
                <a:gd name="f61" fmla="*/ f46 1 11"/>
                <a:gd name="f62" fmla="*/ f47 1 36"/>
                <a:gd name="f63" fmla="*/ f48 1 11"/>
                <a:gd name="f64" fmla="*/ f49 1 36"/>
                <a:gd name="f65" fmla="*/ f50 1 36"/>
                <a:gd name="f66" fmla="*/ f51 1 11"/>
                <a:gd name="f67" fmla="*/ f52 1 36"/>
                <a:gd name="f68" fmla="*/ f53 1 11"/>
                <a:gd name="f69" fmla="*/ f54 1 36"/>
                <a:gd name="f70" fmla="*/ f55 1 36"/>
                <a:gd name="f71" fmla="*/ 0 1 f40"/>
                <a:gd name="f72" fmla="*/ f34 1 f40"/>
                <a:gd name="f73" fmla="*/ 0 1 f41"/>
                <a:gd name="f74" fmla="*/ f35 1 f41"/>
                <a:gd name="f75" fmla="*/ f57 1 f40"/>
                <a:gd name="f76" fmla="*/ f58 1 f41"/>
                <a:gd name="f77" fmla="*/ f59 1 f40"/>
                <a:gd name="f78" fmla="*/ f60 1 f41"/>
                <a:gd name="f79" fmla="*/ f61 1 f40"/>
                <a:gd name="f80" fmla="*/ f62 1 f41"/>
                <a:gd name="f81" fmla="*/ f63 1 f40"/>
                <a:gd name="f82" fmla="*/ f64 1 f41"/>
                <a:gd name="f83" fmla="*/ f65 1 f41"/>
                <a:gd name="f84" fmla="*/ f66 1 f40"/>
                <a:gd name="f85" fmla="*/ f67 1 f41"/>
                <a:gd name="f86" fmla="*/ f68 1 f40"/>
                <a:gd name="f87" fmla="*/ f69 1 f41"/>
                <a:gd name="f88" fmla="*/ f70 1 f41"/>
                <a:gd name="f89" fmla="*/ f71 f31 1"/>
                <a:gd name="f90" fmla="*/ f72 f31 1"/>
                <a:gd name="f91" fmla="*/ f74 f32 1"/>
                <a:gd name="f92" fmla="*/ f73 f32 1"/>
                <a:gd name="f93" fmla="*/ f75 f31 1"/>
                <a:gd name="f94" fmla="*/ f76 f32 1"/>
                <a:gd name="f95" fmla="*/ f77 f31 1"/>
                <a:gd name="f96" fmla="*/ f78 f32 1"/>
                <a:gd name="f97" fmla="*/ f79 f31 1"/>
                <a:gd name="f98" fmla="*/ f80 f32 1"/>
                <a:gd name="f99" fmla="*/ f81 f31 1"/>
                <a:gd name="f100" fmla="*/ f82 f32 1"/>
                <a:gd name="f101" fmla="*/ f83 f32 1"/>
                <a:gd name="f102" fmla="*/ f84 f31 1"/>
                <a:gd name="f103" fmla="*/ f85 f32 1"/>
                <a:gd name="f104" fmla="*/ f86 f31 1"/>
                <a:gd name="f105" fmla="*/ f87 f32 1"/>
                <a:gd name="f106" fmla="*/ f88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93" y="f94"/>
                </a:cxn>
                <a:cxn ang="f56">
                  <a:pos x="f95" y="f96"/>
                </a:cxn>
                <a:cxn ang="f56">
                  <a:pos x="f97" y="f98"/>
                </a:cxn>
                <a:cxn ang="f56">
                  <a:pos x="f99" y="f100"/>
                </a:cxn>
                <a:cxn ang="f56">
                  <a:pos x="f99" y="f101"/>
                </a:cxn>
                <a:cxn ang="f56">
                  <a:pos x="f102" y="f103"/>
                </a:cxn>
                <a:cxn ang="f56">
                  <a:pos x="f104" y="f105"/>
                </a:cxn>
                <a:cxn ang="f56">
                  <a:pos x="f95" y="f106"/>
                </a:cxn>
                <a:cxn ang="f56">
                  <a:pos x="f93" y="f94"/>
                </a:cxn>
              </a:cxnLst>
              <a:rect l="f89" t="f92" r="f90" b="f91"/>
              <a:pathLst>
                <a:path w="11" h="36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9" y="f15"/>
                    <a:pt x="f13" y="f7"/>
                    <a:pt x="f16" y="f7"/>
                  </a:cubicBezTo>
                  <a:cubicBezTo>
                    <a:pt x="f17" y="f7"/>
                    <a:pt x="f18" y="f19"/>
                    <a:pt x="f20" y="f21"/>
                  </a:cubicBezTo>
                  <a:cubicBezTo>
                    <a:pt x="f5" y="f22"/>
                    <a:pt x="f5" y="f23"/>
                    <a:pt x="f20" y="f24"/>
                  </a:cubicBezTo>
                  <a:cubicBezTo>
                    <a:pt x="f9" y="f25"/>
                    <a:pt x="f26" y="f11"/>
                    <a:pt x="f26" y="f16"/>
                  </a:cubicBezTo>
                  <a:cubicBezTo>
                    <a:pt x="f26" y="f17"/>
                    <a:pt x="f26" y="f18"/>
                    <a:pt x="f17" y="f5"/>
                  </a:cubicBezTo>
                  <a:cubicBezTo>
                    <a:pt x="f6" y="f26"/>
                    <a:pt x="f27" y="f11"/>
                    <a:pt x="f13" y="f25"/>
                  </a:cubicBezTo>
                  <a:cubicBezTo>
                    <a:pt x="f11" y="f28"/>
                    <a:pt x="f6" y="f29"/>
                    <a:pt x="f6" y="f8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9" name="Freeform 1043">
              <a:extLst>
                <a:ext uri="{FF2B5EF4-FFF2-40B4-BE49-F238E27FC236}">
                  <a16:creationId xmlns:a16="http://schemas.microsoft.com/office/drawing/2014/main" id="{4902D8DA-E529-5E00-8C48-C296E998E3AF}"/>
                </a:ext>
              </a:extLst>
            </p:cNvPr>
            <p:cNvSpPr/>
            <p:nvPr/>
          </p:nvSpPr>
          <p:spPr>
            <a:xfrm>
              <a:off x="8072442" y="4151311"/>
              <a:ext cx="38103" cy="5715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"/>
                <a:gd name="f7" fmla="val 24"/>
                <a:gd name="f8" fmla="val 11"/>
                <a:gd name="f9" fmla="val 6"/>
                <a:gd name="f10" fmla="val 13"/>
                <a:gd name="f11" fmla="val 12"/>
                <a:gd name="f12" fmla="val 15"/>
                <a:gd name="f13" fmla="val 18"/>
                <a:gd name="f14" fmla="val 20"/>
                <a:gd name="f15" fmla="val 22"/>
                <a:gd name="f16" fmla="val 14"/>
                <a:gd name="f17" fmla="val 21"/>
                <a:gd name="f18" fmla="val 8"/>
                <a:gd name="f19" fmla="val 19"/>
                <a:gd name="f20" fmla="val 4"/>
                <a:gd name="f21" fmla="val 9"/>
                <a:gd name="f22" fmla="val 5"/>
                <a:gd name="f23" fmla="+- 0 0 -90"/>
                <a:gd name="f24" fmla="*/ f3 1 16"/>
                <a:gd name="f25" fmla="*/ f4 1 24"/>
                <a:gd name="f26" fmla="val f5"/>
                <a:gd name="f27" fmla="val f6"/>
                <a:gd name="f28" fmla="val f7"/>
                <a:gd name="f29" fmla="*/ f23 f0 1"/>
                <a:gd name="f30" fmla="+- f28 0 f26"/>
                <a:gd name="f31" fmla="+- f27 0 f26"/>
                <a:gd name="f32" fmla="*/ f29 1 f2"/>
                <a:gd name="f33" fmla="*/ f31 1 16"/>
                <a:gd name="f34" fmla="*/ f30 1 24"/>
                <a:gd name="f35" fmla="*/ 11 f31 1"/>
                <a:gd name="f36" fmla="*/ 0 f30 1"/>
                <a:gd name="f37" fmla="*/ 15 f31 1"/>
                <a:gd name="f38" fmla="*/ 18 f30 1"/>
                <a:gd name="f39" fmla="*/ 14 f31 1"/>
                <a:gd name="f40" fmla="*/ 24 f30 1"/>
                <a:gd name="f41" fmla="*/ 4 f31 1"/>
                <a:gd name="f42" fmla="*/ 16 f30 1"/>
                <a:gd name="f43" fmla="+- f32 0 f1"/>
                <a:gd name="f44" fmla="*/ f35 1 16"/>
                <a:gd name="f45" fmla="*/ f36 1 24"/>
                <a:gd name="f46" fmla="*/ f37 1 16"/>
                <a:gd name="f47" fmla="*/ f38 1 24"/>
                <a:gd name="f48" fmla="*/ f39 1 16"/>
                <a:gd name="f49" fmla="*/ f40 1 24"/>
                <a:gd name="f50" fmla="*/ f41 1 16"/>
                <a:gd name="f51" fmla="*/ f42 1 24"/>
                <a:gd name="f52" fmla="*/ 0 1 f33"/>
                <a:gd name="f53" fmla="*/ f27 1 f33"/>
                <a:gd name="f54" fmla="*/ 0 1 f34"/>
                <a:gd name="f55" fmla="*/ f28 1 f34"/>
                <a:gd name="f56" fmla="*/ f44 1 f33"/>
                <a:gd name="f57" fmla="*/ f45 1 f34"/>
                <a:gd name="f58" fmla="*/ f46 1 f33"/>
                <a:gd name="f59" fmla="*/ f47 1 f34"/>
                <a:gd name="f60" fmla="*/ f48 1 f33"/>
                <a:gd name="f61" fmla="*/ f49 1 f34"/>
                <a:gd name="f62" fmla="*/ f50 1 f33"/>
                <a:gd name="f63" fmla="*/ f51 1 f34"/>
                <a:gd name="f64" fmla="*/ f52 f24 1"/>
                <a:gd name="f65" fmla="*/ f53 f24 1"/>
                <a:gd name="f66" fmla="*/ f55 f25 1"/>
                <a:gd name="f67" fmla="*/ f54 f25 1"/>
                <a:gd name="f68" fmla="*/ f56 f24 1"/>
                <a:gd name="f69" fmla="*/ f57 f25 1"/>
                <a:gd name="f70" fmla="*/ f58 f24 1"/>
                <a:gd name="f71" fmla="*/ f59 f25 1"/>
                <a:gd name="f72" fmla="*/ f60 f24 1"/>
                <a:gd name="f73" fmla="*/ f61 f25 1"/>
                <a:gd name="f74" fmla="*/ f62 f24 1"/>
                <a:gd name="f75" fmla="*/ f6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68" y="f69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68" y="f69"/>
                </a:cxn>
              </a:cxnLst>
              <a:rect l="f64" t="f67" r="f65" b="f66"/>
              <a:pathLst>
                <a:path w="16" h="24">
                  <a:moveTo>
                    <a:pt x="f8" y="f5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6" y="f14"/>
                    <a:pt x="f6" y="f15"/>
                    <a:pt x="f16" y="f7"/>
                  </a:cubicBezTo>
                  <a:cubicBezTo>
                    <a:pt x="f8" y="f17"/>
                    <a:pt x="f18" y="f19"/>
                    <a:pt x="f20" y="f6"/>
                  </a:cubicBezTo>
                  <a:cubicBezTo>
                    <a:pt x="f5" y="f21"/>
                    <a:pt x="f9" y="f22"/>
                    <a:pt x="f8" y="f5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0" name="Freeform 1044">
              <a:extLst>
                <a:ext uri="{FF2B5EF4-FFF2-40B4-BE49-F238E27FC236}">
                  <a16:creationId xmlns:a16="http://schemas.microsoft.com/office/drawing/2014/main" id="{A30F6355-4045-71C0-C20A-5EB6EF2F0D47}"/>
                </a:ext>
              </a:extLst>
            </p:cNvPr>
            <p:cNvSpPr/>
            <p:nvPr/>
          </p:nvSpPr>
          <p:spPr>
            <a:xfrm>
              <a:off x="8032747" y="4256083"/>
              <a:ext cx="23810" cy="8731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37"/>
                <a:gd name="f8" fmla="val 4"/>
                <a:gd name="f9" fmla="val 23"/>
                <a:gd name="f10" fmla="val 16"/>
                <a:gd name="f11" fmla="val 5"/>
                <a:gd name="f12" fmla="val 6"/>
                <a:gd name="f13" fmla="val 3"/>
                <a:gd name="f14" fmla="val 11"/>
                <a:gd name="f15" fmla="val 17"/>
                <a:gd name="f16" fmla="val 18"/>
                <a:gd name="f17" fmla="val 22"/>
                <a:gd name="f18" fmla="val 8"/>
                <a:gd name="f19" fmla="val 20"/>
                <a:gd name="f20" fmla="val 21"/>
                <a:gd name="f21" fmla="val 27"/>
                <a:gd name="f22" fmla="val 7"/>
                <a:gd name="f23" fmla="val 32"/>
                <a:gd name="f24" fmla="+- 0 0 -90"/>
                <a:gd name="f25" fmla="*/ f3 1 10"/>
                <a:gd name="f26" fmla="*/ f4 1 37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0"/>
                <a:gd name="f35" fmla="*/ f31 1 37"/>
                <a:gd name="f36" fmla="*/ 4 f32 1"/>
                <a:gd name="f37" fmla="*/ 37 f31 1"/>
                <a:gd name="f38" fmla="*/ 0 f31 1"/>
                <a:gd name="f39" fmla="*/ 5 f32 1"/>
                <a:gd name="f40" fmla="*/ 17 f31 1"/>
                <a:gd name="f41" fmla="*/ 8 f32 1"/>
                <a:gd name="f42" fmla="*/ 20 f31 1"/>
                <a:gd name="f43" fmla="*/ 10 f32 1"/>
                <a:gd name="f44" fmla="*/ 22 f31 1"/>
                <a:gd name="f45" fmla="+- f33 0 f1"/>
                <a:gd name="f46" fmla="*/ f36 1 10"/>
                <a:gd name="f47" fmla="*/ f37 1 37"/>
                <a:gd name="f48" fmla="*/ f38 1 37"/>
                <a:gd name="f49" fmla="*/ f39 1 10"/>
                <a:gd name="f50" fmla="*/ f40 1 37"/>
                <a:gd name="f51" fmla="*/ f41 1 10"/>
                <a:gd name="f52" fmla="*/ f42 1 37"/>
                <a:gd name="f53" fmla="*/ f43 1 10"/>
                <a:gd name="f54" fmla="*/ f44 1 37"/>
                <a:gd name="f55" fmla="*/ 0 1 f34"/>
                <a:gd name="f56" fmla="*/ f28 1 f34"/>
                <a:gd name="f57" fmla="*/ 0 1 f35"/>
                <a:gd name="f58" fmla="*/ f29 1 f35"/>
                <a:gd name="f59" fmla="*/ f46 1 f34"/>
                <a:gd name="f60" fmla="*/ f47 1 f35"/>
                <a:gd name="f61" fmla="*/ f48 1 f35"/>
                <a:gd name="f62" fmla="*/ f49 1 f34"/>
                <a:gd name="f63" fmla="*/ f50 1 f35"/>
                <a:gd name="f64" fmla="*/ f51 1 f34"/>
                <a:gd name="f65" fmla="*/ f52 1 f35"/>
                <a:gd name="f66" fmla="*/ f53 1 f34"/>
                <a:gd name="f67" fmla="*/ f54 1 f35"/>
                <a:gd name="f68" fmla="*/ f55 f25 1"/>
                <a:gd name="f69" fmla="*/ f56 f25 1"/>
                <a:gd name="f70" fmla="*/ f58 f26 1"/>
                <a:gd name="f71" fmla="*/ f57 f26 1"/>
                <a:gd name="f72" fmla="*/ f59 f25 1"/>
                <a:gd name="f73" fmla="*/ f60 f26 1"/>
                <a:gd name="f74" fmla="*/ f61 f26 1"/>
                <a:gd name="f75" fmla="*/ f62 f25 1"/>
                <a:gd name="f76" fmla="*/ f63 f26 1"/>
                <a:gd name="f77" fmla="*/ f64 f25 1"/>
                <a:gd name="f78" fmla="*/ f65 f26 1"/>
                <a:gd name="f79" fmla="*/ f66 f25 1"/>
                <a:gd name="f80" fmla="*/ f67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2" y="f73"/>
                </a:cxn>
                <a:cxn ang="f45">
                  <a:pos x="f72" y="f74"/>
                </a:cxn>
                <a:cxn ang="f45">
                  <a:pos x="f75" y="f76"/>
                </a:cxn>
                <a:cxn ang="f45">
                  <a:pos x="f77" y="f78"/>
                </a:cxn>
                <a:cxn ang="f45">
                  <a:pos x="f79" y="f80"/>
                </a:cxn>
                <a:cxn ang="f45">
                  <a:pos x="f72" y="f73"/>
                </a:cxn>
              </a:cxnLst>
              <a:rect l="f68" t="f71" r="f69" b="f70"/>
              <a:pathLst>
                <a:path w="10" h="37">
                  <a:moveTo>
                    <a:pt x="f8" y="f7"/>
                  </a:moveTo>
                  <a:cubicBezTo>
                    <a:pt x="f5" y="f9"/>
                    <a:pt x="f5" y="f10"/>
                    <a:pt x="f8" y="f5"/>
                  </a:cubicBezTo>
                  <a:cubicBezTo>
                    <a:pt x="f11" y="f12"/>
                    <a:pt x="f13" y="f14"/>
                    <a:pt x="f11" y="f15"/>
                  </a:cubicBezTo>
                  <a:cubicBezTo>
                    <a:pt x="f11" y="f16"/>
                    <a:pt x="f8" y="f17"/>
                    <a:pt x="f18" y="f19"/>
                  </a:cubicBezTo>
                  <a:cubicBezTo>
                    <a:pt x="f6" y="f19"/>
                    <a:pt x="f6" y="f20"/>
                    <a:pt x="f6" y="f17"/>
                  </a:cubicBezTo>
                  <a:cubicBezTo>
                    <a:pt x="f18" y="f21"/>
                    <a:pt x="f22" y="f23"/>
                    <a:pt x="f8" y="f7"/>
                  </a:cubicBezTo>
                  <a:close/>
                </a:path>
              </a:pathLst>
            </a:custGeom>
            <a:solidFill>
              <a:srgbClr val="4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1" name="Freeform 1045">
              <a:extLst>
                <a:ext uri="{FF2B5EF4-FFF2-40B4-BE49-F238E27FC236}">
                  <a16:creationId xmlns:a16="http://schemas.microsoft.com/office/drawing/2014/main" id="{6FFB443B-1DEC-D51D-BE8E-A7B22EE0EDA7}"/>
                </a:ext>
              </a:extLst>
            </p:cNvPr>
            <p:cNvSpPr/>
            <p:nvPr/>
          </p:nvSpPr>
          <p:spPr>
            <a:xfrm>
              <a:off x="8128001" y="4149720"/>
              <a:ext cx="20638" cy="6667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8"/>
                <a:gd name="f8" fmla="val 5"/>
                <a:gd name="f9" fmla="val 6"/>
                <a:gd name="f10" fmla="val 19"/>
                <a:gd name="f11" fmla="val 2"/>
                <a:gd name="f12" fmla="val 18"/>
                <a:gd name="f13" fmla="val 10"/>
                <a:gd name="f14" fmla="+- 0 0 -90"/>
                <a:gd name="f15" fmla="*/ f3 1 9"/>
                <a:gd name="f16" fmla="*/ f4 1 28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28"/>
                <a:gd name="f26" fmla="*/ 5 f22 1"/>
                <a:gd name="f27" fmla="*/ 0 f21 1"/>
                <a:gd name="f28" fmla="*/ 0 f22 1"/>
                <a:gd name="f29" fmla="*/ 28 f21 1"/>
                <a:gd name="f30" fmla="+- f23 0 f1"/>
                <a:gd name="f31" fmla="*/ f26 1 9"/>
                <a:gd name="f32" fmla="*/ f27 1 28"/>
                <a:gd name="f33" fmla="*/ f28 1 9"/>
                <a:gd name="f34" fmla="*/ f29 1 28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28">
                  <a:moveTo>
                    <a:pt x="f8" y="f5"/>
                  </a:moveTo>
                  <a:cubicBezTo>
                    <a:pt x="f6" y="f6"/>
                    <a:pt x="f9" y="f10"/>
                    <a:pt x="f5" y="f7"/>
                  </a:cubicBezTo>
                  <a:cubicBezTo>
                    <a:pt x="f11" y="f12"/>
                    <a:pt x="f8" y="f13"/>
                    <a:pt x="f8" y="f5"/>
                  </a:cubicBezTo>
                  <a:close/>
                </a:path>
              </a:pathLst>
            </a:custGeom>
            <a:solidFill>
              <a:srgbClr val="49432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2" name="Freeform 1046">
              <a:extLst>
                <a:ext uri="{FF2B5EF4-FFF2-40B4-BE49-F238E27FC236}">
                  <a16:creationId xmlns:a16="http://schemas.microsoft.com/office/drawing/2014/main" id="{76859BEE-F268-ADF1-F940-75CB57F7D2EE}"/>
                </a:ext>
              </a:extLst>
            </p:cNvPr>
            <p:cNvSpPr/>
            <p:nvPr/>
          </p:nvSpPr>
          <p:spPr>
            <a:xfrm>
              <a:off x="7996235" y="4270376"/>
              <a:ext cx="31747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6"/>
                <a:gd name="f8" fmla="val 4"/>
                <a:gd name="f9" fmla="val 18"/>
                <a:gd name="f10" fmla="val 9"/>
                <a:gd name="f11" fmla="val 10"/>
                <a:gd name="f12" fmla="val 12"/>
                <a:gd name="f13" fmla="val 8"/>
                <a:gd name="f14" fmla="val 19"/>
                <a:gd name="f15" fmla="+- 0 0 -90"/>
                <a:gd name="f16" fmla="*/ f3 1 13"/>
                <a:gd name="f17" fmla="*/ f4 1 26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3"/>
                <a:gd name="f26" fmla="*/ f22 1 26"/>
                <a:gd name="f27" fmla="*/ 0 f23 1"/>
                <a:gd name="f28" fmla="*/ 26 f22 1"/>
                <a:gd name="f29" fmla="*/ 12 f23 1"/>
                <a:gd name="f30" fmla="*/ 0 f22 1"/>
                <a:gd name="f31" fmla="+- f24 0 f1"/>
                <a:gd name="f32" fmla="*/ f27 1 13"/>
                <a:gd name="f33" fmla="*/ f28 1 26"/>
                <a:gd name="f34" fmla="*/ f29 1 13"/>
                <a:gd name="f35" fmla="*/ f30 1 26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13" h="26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6" y="f13"/>
                    <a:pt x="f13" y="f14"/>
                    <a:pt x="f5" y="f7"/>
                  </a:cubicBezTo>
                  <a:close/>
                </a:path>
              </a:pathLst>
            </a:custGeom>
            <a:solidFill>
              <a:srgbClr val="4D3D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3" name="Freeform 1047">
              <a:extLst>
                <a:ext uri="{FF2B5EF4-FFF2-40B4-BE49-F238E27FC236}">
                  <a16:creationId xmlns:a16="http://schemas.microsoft.com/office/drawing/2014/main" id="{10D676CA-183C-44F7-7A61-85C106E3F071}"/>
                </a:ext>
              </a:extLst>
            </p:cNvPr>
            <p:cNvSpPr/>
            <p:nvPr/>
          </p:nvSpPr>
          <p:spPr>
            <a:xfrm>
              <a:off x="8001000" y="4249738"/>
              <a:ext cx="22229" cy="5397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3"/>
                <a:gd name="f8" fmla="val 8"/>
                <a:gd name="f9" fmla="val 4"/>
                <a:gd name="f10" fmla="val 16"/>
                <a:gd name="f11" fmla="val 2"/>
                <a:gd name="f12" fmla="val 15"/>
                <a:gd name="f13" fmla="val 7"/>
                <a:gd name="f14" fmla="+- 0 0 -90"/>
                <a:gd name="f15" fmla="*/ f3 1 9"/>
                <a:gd name="f16" fmla="*/ f4 1 2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23"/>
                <a:gd name="f26" fmla="*/ 9 f22 1"/>
                <a:gd name="f27" fmla="*/ 0 f21 1"/>
                <a:gd name="f28" fmla="*/ 0 f22 1"/>
                <a:gd name="f29" fmla="*/ 23 f21 1"/>
                <a:gd name="f30" fmla="+- f23 0 f1"/>
                <a:gd name="f31" fmla="*/ f26 1 9"/>
                <a:gd name="f32" fmla="*/ f27 1 23"/>
                <a:gd name="f33" fmla="*/ f28 1 9"/>
                <a:gd name="f34" fmla="*/ f29 1 23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23">
                  <a:moveTo>
                    <a:pt x="f6" y="f5"/>
                  </a:moveTo>
                  <a:cubicBezTo>
                    <a:pt x="f8" y="f8"/>
                    <a:pt x="f9" y="f10"/>
                    <a:pt x="f5" y="f7"/>
                  </a:cubicBezTo>
                  <a:cubicBezTo>
                    <a:pt x="f11" y="f12"/>
                    <a:pt x="f9" y="f13"/>
                    <a:pt x="f6" y="f5"/>
                  </a:cubicBezTo>
                  <a:close/>
                </a:path>
              </a:pathLst>
            </a:custGeom>
            <a:solidFill>
              <a:srgbClr val="53442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4" name="Freeform 1048">
              <a:extLst>
                <a:ext uri="{FF2B5EF4-FFF2-40B4-BE49-F238E27FC236}">
                  <a16:creationId xmlns:a16="http://schemas.microsoft.com/office/drawing/2014/main" id="{5BBEE25C-D693-ACBE-15C0-0CE523DFCAB1}"/>
                </a:ext>
              </a:extLst>
            </p:cNvPr>
            <p:cNvSpPr/>
            <p:nvPr/>
          </p:nvSpPr>
          <p:spPr>
            <a:xfrm>
              <a:off x="7999408" y="4183059"/>
              <a:ext cx="20638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5"/>
                <a:gd name="f8" fmla="val 8"/>
                <a:gd name="f9" fmla="val 5"/>
                <a:gd name="f10" fmla="val 6"/>
                <a:gd name="f11" fmla="val 10"/>
                <a:gd name="f12" fmla="val 4"/>
                <a:gd name="f13" fmla="val 3"/>
                <a:gd name="f14" fmla="+- 0 0 -90"/>
                <a:gd name="f15" fmla="*/ f3 1 9"/>
                <a:gd name="f16" fmla="*/ f4 1 1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15"/>
                <a:gd name="f26" fmla="*/ 9 f22 1"/>
                <a:gd name="f27" fmla="*/ 0 f21 1"/>
                <a:gd name="f28" fmla="*/ 4 f22 1"/>
                <a:gd name="f29" fmla="*/ 15 f21 1"/>
                <a:gd name="f30" fmla="+- f23 0 f1"/>
                <a:gd name="f31" fmla="*/ f26 1 9"/>
                <a:gd name="f32" fmla="*/ f27 1 15"/>
                <a:gd name="f33" fmla="*/ f28 1 9"/>
                <a:gd name="f34" fmla="*/ f29 1 15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15">
                  <a:moveTo>
                    <a:pt x="f6" y="f5"/>
                  </a:moveTo>
                  <a:cubicBezTo>
                    <a:pt x="f8" y="f9"/>
                    <a:pt x="f10" y="f11"/>
                    <a:pt x="f12" y="f7"/>
                  </a:cubicBezTo>
                  <a:cubicBezTo>
                    <a:pt x="f13" y="f6"/>
                    <a:pt x="f5" y="f13"/>
                    <a:pt x="f6" y="f5"/>
                  </a:cubicBezTo>
                  <a:close/>
                </a:path>
              </a:pathLst>
            </a:custGeom>
            <a:solidFill>
              <a:srgbClr val="4D43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5" name="Freeform 1049">
              <a:extLst>
                <a:ext uri="{FF2B5EF4-FFF2-40B4-BE49-F238E27FC236}">
                  <a16:creationId xmlns:a16="http://schemas.microsoft.com/office/drawing/2014/main" id="{8C5A35C8-9BFB-6EAC-03AE-AF7AE3ABEC1F}"/>
                </a:ext>
              </a:extLst>
            </p:cNvPr>
            <p:cNvSpPr/>
            <p:nvPr/>
          </p:nvSpPr>
          <p:spPr>
            <a:xfrm>
              <a:off x="7956551" y="4192588"/>
              <a:ext cx="20638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4"/>
                <a:gd name="f8" fmla="val 8"/>
                <a:gd name="f9" fmla="val 4"/>
                <a:gd name="f10" fmla="val 3"/>
                <a:gd name="f11" fmla="val 7"/>
                <a:gd name="f12" fmla="val 13"/>
                <a:gd name="f13" fmla="val 6"/>
                <a:gd name="f14" fmla="val 2"/>
                <a:gd name="f15" fmla="val 12"/>
                <a:gd name="f16" fmla="+- 0 0 -90"/>
                <a:gd name="f17" fmla="*/ f3 1 9"/>
                <a:gd name="f18" fmla="*/ f4 1 14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9"/>
                <a:gd name="f27" fmla="*/ f23 1 14"/>
                <a:gd name="f28" fmla="*/ 9 f24 1"/>
                <a:gd name="f29" fmla="*/ 0 f23 1"/>
                <a:gd name="f30" fmla="*/ 7 f24 1"/>
                <a:gd name="f31" fmla="*/ 13 f23 1"/>
                <a:gd name="f32" fmla="*/ 6 f24 1"/>
                <a:gd name="f33" fmla="*/ 14 f23 1"/>
                <a:gd name="f34" fmla="*/ 0 f24 1"/>
                <a:gd name="f35" fmla="*/ 12 f23 1"/>
                <a:gd name="f36" fmla="+- f25 0 f1"/>
                <a:gd name="f37" fmla="*/ f28 1 9"/>
                <a:gd name="f38" fmla="*/ f29 1 14"/>
                <a:gd name="f39" fmla="*/ f30 1 9"/>
                <a:gd name="f40" fmla="*/ f31 1 14"/>
                <a:gd name="f41" fmla="*/ f32 1 9"/>
                <a:gd name="f42" fmla="*/ f33 1 14"/>
                <a:gd name="f43" fmla="*/ f34 1 9"/>
                <a:gd name="f44" fmla="*/ f35 1 14"/>
                <a:gd name="f45" fmla="*/ 0 1 f26"/>
                <a:gd name="f46" fmla="*/ f20 1 f26"/>
                <a:gd name="f47" fmla="*/ 0 1 f27"/>
                <a:gd name="f48" fmla="*/ f21 1 f27"/>
                <a:gd name="f49" fmla="*/ f37 1 f26"/>
                <a:gd name="f50" fmla="*/ f38 1 f27"/>
                <a:gd name="f51" fmla="*/ f39 1 f26"/>
                <a:gd name="f52" fmla="*/ f40 1 f27"/>
                <a:gd name="f53" fmla="*/ f41 1 f26"/>
                <a:gd name="f54" fmla="*/ f42 1 f27"/>
                <a:gd name="f55" fmla="*/ f43 1 f26"/>
                <a:gd name="f56" fmla="*/ f44 1 f27"/>
                <a:gd name="f57" fmla="*/ f45 f17 1"/>
                <a:gd name="f58" fmla="*/ f46 f17 1"/>
                <a:gd name="f59" fmla="*/ f48 f18 1"/>
                <a:gd name="f60" fmla="*/ f47 f18 1"/>
                <a:gd name="f61" fmla="*/ f49 f17 1"/>
                <a:gd name="f62" fmla="*/ f50 f18 1"/>
                <a:gd name="f63" fmla="*/ f51 f17 1"/>
                <a:gd name="f64" fmla="*/ f52 f18 1"/>
                <a:gd name="f65" fmla="*/ f53 f17 1"/>
                <a:gd name="f66" fmla="*/ f54 f18 1"/>
                <a:gd name="f67" fmla="*/ f55 f17 1"/>
                <a:gd name="f68" fmla="*/ f56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5" y="f66"/>
                </a:cxn>
                <a:cxn ang="f36">
                  <a:pos x="f67" y="f68"/>
                </a:cxn>
                <a:cxn ang="f36">
                  <a:pos x="f61" y="f62"/>
                </a:cxn>
              </a:cxnLst>
              <a:rect l="f57" t="f60" r="f58" b="f59"/>
              <a:pathLst>
                <a:path w="9" h="14">
                  <a:moveTo>
                    <a:pt x="f6" y="f5"/>
                  </a:moveTo>
                  <a:cubicBezTo>
                    <a:pt x="f8" y="f9"/>
                    <a:pt x="f10" y="f8"/>
                    <a:pt x="f11" y="f12"/>
                  </a:cubicBezTo>
                  <a:cubicBezTo>
                    <a:pt x="f11" y="f12"/>
                    <a:pt x="f13" y="f7"/>
                    <a:pt x="f13" y="f7"/>
                  </a:cubicBezTo>
                  <a:cubicBezTo>
                    <a:pt x="f9" y="f12"/>
                    <a:pt x="f14" y="f15"/>
                    <a:pt x="f5" y="f15"/>
                  </a:cubicBezTo>
                  <a:cubicBezTo>
                    <a:pt x="f14" y="f11"/>
                    <a:pt x="f9" y="f14"/>
                    <a:pt x="f6" y="f5"/>
                  </a:cubicBezTo>
                  <a:close/>
                </a:path>
              </a:pathLst>
            </a:custGeom>
            <a:solidFill>
              <a:srgbClr val="F4E85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6" name="Freeform 1050">
              <a:extLst>
                <a:ext uri="{FF2B5EF4-FFF2-40B4-BE49-F238E27FC236}">
                  <a16:creationId xmlns:a16="http://schemas.microsoft.com/office/drawing/2014/main" id="{A31B2AD2-C7A0-6098-7C74-FA09D44173EA}"/>
                </a:ext>
              </a:extLst>
            </p:cNvPr>
            <p:cNvSpPr/>
            <p:nvPr/>
          </p:nvSpPr>
          <p:spPr>
            <a:xfrm>
              <a:off x="8042276" y="4208461"/>
              <a:ext cx="14282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7"/>
                <a:gd name="f8" fmla="val 1"/>
                <a:gd name="f9" fmla="val 2"/>
                <a:gd name="f10" fmla="val 11"/>
                <a:gd name="f11" fmla="val 4"/>
                <a:gd name="f12" fmla="val 5"/>
                <a:gd name="f13" fmla="val 3"/>
                <a:gd name="f14" fmla="+- 0 0 -90"/>
                <a:gd name="f15" fmla="*/ f3 1 6"/>
                <a:gd name="f16" fmla="*/ f4 1 17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17"/>
                <a:gd name="f26" fmla="*/ 1 f22 1"/>
                <a:gd name="f27" fmla="*/ 17 f21 1"/>
                <a:gd name="f28" fmla="*/ 6 f22 1"/>
                <a:gd name="f29" fmla="*/ 0 f21 1"/>
                <a:gd name="f30" fmla="+- f23 0 f1"/>
                <a:gd name="f31" fmla="*/ f26 1 6"/>
                <a:gd name="f32" fmla="*/ f27 1 17"/>
                <a:gd name="f33" fmla="*/ f28 1 6"/>
                <a:gd name="f34" fmla="*/ f29 1 17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6" h="17">
                  <a:moveTo>
                    <a:pt x="f8" y="f7"/>
                  </a:moveTo>
                  <a:cubicBezTo>
                    <a:pt x="f9" y="f10"/>
                    <a:pt x="f5" y="f11"/>
                    <a:pt x="f6" y="f5"/>
                  </a:cubicBezTo>
                  <a:cubicBezTo>
                    <a:pt x="f11" y="f12"/>
                    <a:pt x="f13" y="f10"/>
                    <a:pt x="f8" y="f7"/>
                  </a:cubicBezTo>
                  <a:close/>
                </a:path>
              </a:pathLst>
            </a:custGeom>
            <a:solidFill>
              <a:srgbClr val="4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7" name="Freeform 1051">
              <a:extLst>
                <a:ext uri="{FF2B5EF4-FFF2-40B4-BE49-F238E27FC236}">
                  <a16:creationId xmlns:a16="http://schemas.microsoft.com/office/drawing/2014/main" id="{129DF0BC-7051-8E57-3574-7B6D40010245}"/>
                </a:ext>
              </a:extLst>
            </p:cNvPr>
            <p:cNvSpPr/>
            <p:nvPr/>
          </p:nvSpPr>
          <p:spPr>
            <a:xfrm>
              <a:off x="8024810" y="4179886"/>
              <a:ext cx="9528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8"/>
                <a:gd name="f8" fmla="val 1"/>
                <a:gd name="f9" fmla="val 12"/>
                <a:gd name="f10" fmla="val 2"/>
                <a:gd name="f11" fmla="val 6"/>
                <a:gd name="f12" fmla="val 3"/>
                <a:gd name="f13" fmla="val 7"/>
                <a:gd name="f14" fmla="val 13"/>
                <a:gd name="f15" fmla="+- 0 0 -90"/>
                <a:gd name="f16" fmla="*/ f3 1 4"/>
                <a:gd name="f17" fmla="*/ f4 1 18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4"/>
                <a:gd name="f26" fmla="*/ f22 1 18"/>
                <a:gd name="f27" fmla="*/ 0 f23 1"/>
                <a:gd name="f28" fmla="*/ 18 f22 1"/>
                <a:gd name="f29" fmla="*/ 3 f23 1"/>
                <a:gd name="f30" fmla="*/ 0 f22 1"/>
                <a:gd name="f31" fmla="+- f24 0 f1"/>
                <a:gd name="f32" fmla="*/ f27 1 4"/>
                <a:gd name="f33" fmla="*/ f28 1 18"/>
                <a:gd name="f34" fmla="*/ f29 1 4"/>
                <a:gd name="f35" fmla="*/ f30 1 18"/>
                <a:gd name="f36" fmla="*/ 0 1 f25"/>
                <a:gd name="f37" fmla="*/ f19 1 f25"/>
                <a:gd name="f38" fmla="*/ 0 1 f26"/>
                <a:gd name="f39" fmla="*/ f20 1 f26"/>
                <a:gd name="f40" fmla="*/ f32 1 f25"/>
                <a:gd name="f41" fmla="*/ f33 1 f26"/>
                <a:gd name="f42" fmla="*/ f34 1 f25"/>
                <a:gd name="f43" fmla="*/ f35 1 f26"/>
                <a:gd name="f44" fmla="*/ f36 f16 1"/>
                <a:gd name="f45" fmla="*/ f37 f16 1"/>
                <a:gd name="f46" fmla="*/ f39 f17 1"/>
                <a:gd name="f47" fmla="*/ f38 f17 1"/>
                <a:gd name="f48" fmla="*/ f40 f16 1"/>
                <a:gd name="f49" fmla="*/ f41 f17 1"/>
                <a:gd name="f50" fmla="*/ f42 f16 1"/>
                <a:gd name="f51" fmla="*/ f43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48" y="f49"/>
                </a:cxn>
                <a:cxn ang="f31">
                  <a:pos x="f50" y="f51"/>
                </a:cxn>
                <a:cxn ang="f31">
                  <a:pos x="f48" y="f49"/>
                </a:cxn>
              </a:cxnLst>
              <a:rect l="f44" t="f47" r="f45" b="f46"/>
              <a:pathLst>
                <a:path w="4" h="18">
                  <a:moveTo>
                    <a:pt x="f5" y="f7"/>
                  </a:moveTo>
                  <a:cubicBezTo>
                    <a:pt x="f8" y="f9"/>
                    <a:pt x="f10" y="f11"/>
                    <a:pt x="f12" y="f5"/>
                  </a:cubicBezTo>
                  <a:cubicBezTo>
                    <a:pt x="f6" y="f13"/>
                    <a:pt x="f6" y="f14"/>
                    <a:pt x="f5" y="f7"/>
                  </a:cubicBezTo>
                  <a:close/>
                </a:path>
              </a:pathLst>
            </a:custGeom>
            <a:solidFill>
              <a:srgbClr val="8173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8" name="Freeform 1052">
              <a:extLst>
                <a:ext uri="{FF2B5EF4-FFF2-40B4-BE49-F238E27FC236}">
                  <a16:creationId xmlns:a16="http://schemas.microsoft.com/office/drawing/2014/main" id="{0EE82453-A3A1-0CA6-5079-DF73ED37B2C3}"/>
                </a:ext>
              </a:extLst>
            </p:cNvPr>
            <p:cNvSpPr/>
            <p:nvPr/>
          </p:nvSpPr>
          <p:spPr>
            <a:xfrm>
              <a:off x="8139110" y="4111627"/>
              <a:ext cx="9528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4"/>
                <a:gd name="f8" fmla="val 2"/>
                <a:gd name="f9" fmla="val 3"/>
                <a:gd name="f10" fmla="val 5"/>
                <a:gd name="f11" fmla="val 9"/>
                <a:gd name="f12" fmla="+- 0 0 -90"/>
                <a:gd name="f13" fmla="*/ f3 1 4"/>
                <a:gd name="f14" fmla="*/ f4 1 1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4"/>
                <a:gd name="f23" fmla="*/ f19 1 14"/>
                <a:gd name="f24" fmla="*/ 2 f20 1"/>
                <a:gd name="f25" fmla="*/ 0 f19 1"/>
                <a:gd name="f26" fmla="*/ 4 f20 1"/>
                <a:gd name="f27" fmla="*/ 14 f19 1"/>
                <a:gd name="f28" fmla="+- f21 0 f1"/>
                <a:gd name="f29" fmla="*/ f24 1 4"/>
                <a:gd name="f30" fmla="*/ f25 1 14"/>
                <a:gd name="f31" fmla="*/ f26 1 4"/>
                <a:gd name="f32" fmla="*/ f27 1 1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4" h="14">
                  <a:moveTo>
                    <a:pt x="f8" y="f5"/>
                  </a:moveTo>
                  <a:cubicBezTo>
                    <a:pt x="f9" y="f10"/>
                    <a:pt x="f6" y="f11"/>
                    <a:pt x="f6" y="f7"/>
                  </a:cubicBezTo>
                  <a:cubicBezTo>
                    <a:pt x="f5" y="f11"/>
                    <a:pt x="f5" y="f11"/>
                    <a:pt x="f8" y="f5"/>
                  </a:cubicBezTo>
                  <a:close/>
                </a:path>
              </a:pathLst>
            </a:custGeom>
            <a:solidFill>
              <a:srgbClr val="7E6A3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9" name="Freeform 1053">
              <a:extLst>
                <a:ext uri="{FF2B5EF4-FFF2-40B4-BE49-F238E27FC236}">
                  <a16:creationId xmlns:a16="http://schemas.microsoft.com/office/drawing/2014/main" id="{5ED23BA7-AA3B-B5B8-3198-C0715CC9EDB1}"/>
                </a:ext>
              </a:extLst>
            </p:cNvPr>
            <p:cNvSpPr/>
            <p:nvPr/>
          </p:nvSpPr>
          <p:spPr>
            <a:xfrm>
              <a:off x="8380411" y="2657474"/>
              <a:ext cx="144466" cy="1365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1"/>
                <a:gd name="f7" fmla="val 58"/>
                <a:gd name="f8" fmla="val 15"/>
                <a:gd name="f9" fmla="val 52"/>
                <a:gd name="f10" fmla="val 14"/>
                <a:gd name="f11" fmla="val 51"/>
                <a:gd name="f12" fmla="val 20"/>
                <a:gd name="f13" fmla="val 48"/>
                <a:gd name="f14" fmla="val 12"/>
                <a:gd name="f15" fmla="val 47"/>
                <a:gd name="f16" fmla="val 11"/>
                <a:gd name="f17" fmla="val 44"/>
                <a:gd name="f18" fmla="val 41"/>
                <a:gd name="f19" fmla="val 7"/>
                <a:gd name="f20" fmla="val 6"/>
                <a:gd name="f21" fmla="val 42"/>
                <a:gd name="f22" fmla="val 1"/>
                <a:gd name="f23" fmla="val 39"/>
                <a:gd name="f24" fmla="val 37"/>
                <a:gd name="f25" fmla="val 17"/>
                <a:gd name="f26" fmla="val 40"/>
                <a:gd name="f27" fmla="val 22"/>
                <a:gd name="f28" fmla="val 36"/>
                <a:gd name="f29" fmla="val 28"/>
                <a:gd name="f30" fmla="val 35"/>
                <a:gd name="f31" fmla="val 43"/>
                <a:gd name="f32" fmla="val 34"/>
                <a:gd name="f33" fmla="val 27"/>
                <a:gd name="f34" fmla="val 30"/>
                <a:gd name="f35" fmla="val 21"/>
                <a:gd name="f36" fmla="val 4"/>
                <a:gd name="f37" fmla="val 19"/>
                <a:gd name="f38" fmla="val 3"/>
                <a:gd name="f39" fmla="val 18"/>
                <a:gd name="f40" fmla="val 16"/>
                <a:gd name="f41" fmla="val 13"/>
                <a:gd name="f42" fmla="val 10"/>
                <a:gd name="f43" fmla="val 2"/>
                <a:gd name="f44" fmla="val 23"/>
                <a:gd name="f45" fmla="val 29"/>
                <a:gd name="f46" fmla="val 32"/>
                <a:gd name="f47" fmla="val 9"/>
                <a:gd name="f48" fmla="val 46"/>
                <a:gd name="f49" fmla="val 50"/>
                <a:gd name="f50" fmla="val 55"/>
                <a:gd name="f51" fmla="val 57"/>
                <a:gd name="f52" fmla="val 60"/>
                <a:gd name="f53" fmla="val 56"/>
                <a:gd name="f54" fmla="val 54"/>
                <a:gd name="f55" fmla="val 26"/>
                <a:gd name="f56" fmla="val 25"/>
                <a:gd name="f57" fmla="val 49"/>
                <a:gd name="f58" fmla="val 24"/>
                <a:gd name="f59" fmla="val 53"/>
                <a:gd name="f60" fmla="+- 0 0 -90"/>
                <a:gd name="f61" fmla="*/ f3 1 61"/>
                <a:gd name="f62" fmla="*/ f4 1 58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61"/>
                <a:gd name="f71" fmla="*/ f67 1 58"/>
                <a:gd name="f72" fmla="*/ 15 f68 1"/>
                <a:gd name="f73" fmla="*/ 52 f67 1"/>
                <a:gd name="f74" fmla="*/ 14 f68 1"/>
                <a:gd name="f75" fmla="*/ 48 f67 1"/>
                <a:gd name="f76" fmla="*/ 12 f68 1"/>
                <a:gd name="f77" fmla="*/ 47 f67 1"/>
                <a:gd name="f78" fmla="*/ 7 f68 1"/>
                <a:gd name="f79" fmla="*/ 44 f67 1"/>
                <a:gd name="f80" fmla="*/ 37 f67 1"/>
                <a:gd name="f81" fmla="*/ 22 f68 1"/>
                <a:gd name="f82" fmla="*/ 36 f67 1"/>
                <a:gd name="f83" fmla="*/ 43 f68 1"/>
                <a:gd name="f84" fmla="*/ 43 f67 1"/>
                <a:gd name="f85" fmla="*/ 30 f68 1"/>
                <a:gd name="f86" fmla="*/ 20 f67 1"/>
                <a:gd name="f87" fmla="*/ 4 f68 1"/>
                <a:gd name="f88" fmla="*/ 19 f67 1"/>
                <a:gd name="f89" fmla="*/ 3 f68 1"/>
                <a:gd name="f90" fmla="*/ 18 f67 1"/>
                <a:gd name="f91" fmla="*/ 10 f67 1"/>
                <a:gd name="f92" fmla="*/ 6 f68 1"/>
                <a:gd name="f93" fmla="*/ 1 f67 1"/>
                <a:gd name="f94" fmla="*/ 29 f68 1"/>
                <a:gd name="f95" fmla="*/ 6 f67 1"/>
                <a:gd name="f96" fmla="*/ 39 f68 1"/>
                <a:gd name="f97" fmla="*/ 12 f67 1"/>
                <a:gd name="f98" fmla="*/ 50 f68 1"/>
                <a:gd name="f99" fmla="*/ 23 f67 1"/>
                <a:gd name="f100" fmla="*/ 58 f68 1"/>
                <a:gd name="f101" fmla="*/ 46 f68 1"/>
                <a:gd name="f102" fmla="*/ 56 f67 1"/>
                <a:gd name="f103" fmla="*/ 37 f68 1"/>
                <a:gd name="f104" fmla="*/ 55 f67 1"/>
                <a:gd name="f105" fmla="*/ 26 f68 1"/>
                <a:gd name="f106" fmla="*/ 49 f67 1"/>
                <a:gd name="f107" fmla="*/ 50 f67 1"/>
                <a:gd name="f108" fmla="*/ 21 f68 1"/>
                <a:gd name="f109" fmla="*/ 51 f67 1"/>
                <a:gd name="f110" fmla="*/ 20 f68 1"/>
                <a:gd name="f111" fmla="+- f69 0 f1"/>
                <a:gd name="f112" fmla="*/ f72 1 61"/>
                <a:gd name="f113" fmla="*/ f73 1 58"/>
                <a:gd name="f114" fmla="*/ f74 1 61"/>
                <a:gd name="f115" fmla="*/ f75 1 58"/>
                <a:gd name="f116" fmla="*/ f76 1 61"/>
                <a:gd name="f117" fmla="*/ f77 1 58"/>
                <a:gd name="f118" fmla="*/ f78 1 61"/>
                <a:gd name="f119" fmla="*/ f79 1 58"/>
                <a:gd name="f120" fmla="*/ f80 1 58"/>
                <a:gd name="f121" fmla="*/ f81 1 61"/>
                <a:gd name="f122" fmla="*/ f82 1 58"/>
                <a:gd name="f123" fmla="*/ f83 1 61"/>
                <a:gd name="f124" fmla="*/ f84 1 58"/>
                <a:gd name="f125" fmla="*/ f85 1 61"/>
                <a:gd name="f126" fmla="*/ f86 1 58"/>
                <a:gd name="f127" fmla="*/ f87 1 61"/>
                <a:gd name="f128" fmla="*/ f88 1 58"/>
                <a:gd name="f129" fmla="*/ f89 1 61"/>
                <a:gd name="f130" fmla="*/ f90 1 58"/>
                <a:gd name="f131" fmla="*/ f91 1 58"/>
                <a:gd name="f132" fmla="*/ f92 1 61"/>
                <a:gd name="f133" fmla="*/ f93 1 58"/>
                <a:gd name="f134" fmla="*/ f94 1 61"/>
                <a:gd name="f135" fmla="*/ f95 1 58"/>
                <a:gd name="f136" fmla="*/ f96 1 61"/>
                <a:gd name="f137" fmla="*/ f97 1 58"/>
                <a:gd name="f138" fmla="*/ f98 1 61"/>
                <a:gd name="f139" fmla="*/ f99 1 58"/>
                <a:gd name="f140" fmla="*/ f100 1 61"/>
                <a:gd name="f141" fmla="*/ f101 1 61"/>
                <a:gd name="f142" fmla="*/ f102 1 58"/>
                <a:gd name="f143" fmla="*/ f103 1 61"/>
                <a:gd name="f144" fmla="*/ f104 1 58"/>
                <a:gd name="f145" fmla="*/ f105 1 61"/>
                <a:gd name="f146" fmla="*/ f106 1 58"/>
                <a:gd name="f147" fmla="*/ f107 1 58"/>
                <a:gd name="f148" fmla="*/ f108 1 61"/>
                <a:gd name="f149" fmla="*/ f109 1 58"/>
                <a:gd name="f150" fmla="*/ f110 1 61"/>
                <a:gd name="f151" fmla="*/ 0 1 f70"/>
                <a:gd name="f152" fmla="*/ f64 1 f70"/>
                <a:gd name="f153" fmla="*/ 0 1 f71"/>
                <a:gd name="f154" fmla="*/ f65 1 f71"/>
                <a:gd name="f155" fmla="*/ f112 1 f70"/>
                <a:gd name="f156" fmla="*/ f113 1 f71"/>
                <a:gd name="f157" fmla="*/ f114 1 f70"/>
                <a:gd name="f158" fmla="*/ f115 1 f71"/>
                <a:gd name="f159" fmla="*/ f116 1 f70"/>
                <a:gd name="f160" fmla="*/ f117 1 f71"/>
                <a:gd name="f161" fmla="*/ f118 1 f70"/>
                <a:gd name="f162" fmla="*/ f119 1 f71"/>
                <a:gd name="f163" fmla="*/ f120 1 f71"/>
                <a:gd name="f164" fmla="*/ f121 1 f70"/>
                <a:gd name="f165" fmla="*/ f122 1 f71"/>
                <a:gd name="f166" fmla="*/ f123 1 f70"/>
                <a:gd name="f167" fmla="*/ f124 1 f71"/>
                <a:gd name="f168" fmla="*/ f125 1 f70"/>
                <a:gd name="f169" fmla="*/ f126 1 f71"/>
                <a:gd name="f170" fmla="*/ f127 1 f70"/>
                <a:gd name="f171" fmla="*/ f128 1 f71"/>
                <a:gd name="f172" fmla="*/ f129 1 f70"/>
                <a:gd name="f173" fmla="*/ f130 1 f71"/>
                <a:gd name="f174" fmla="*/ f131 1 f71"/>
                <a:gd name="f175" fmla="*/ f132 1 f70"/>
                <a:gd name="f176" fmla="*/ f133 1 f71"/>
                <a:gd name="f177" fmla="*/ f134 1 f70"/>
                <a:gd name="f178" fmla="*/ f135 1 f71"/>
                <a:gd name="f179" fmla="*/ f136 1 f70"/>
                <a:gd name="f180" fmla="*/ f137 1 f71"/>
                <a:gd name="f181" fmla="*/ f138 1 f70"/>
                <a:gd name="f182" fmla="*/ f139 1 f71"/>
                <a:gd name="f183" fmla="*/ f140 1 f70"/>
                <a:gd name="f184" fmla="*/ f141 1 f70"/>
                <a:gd name="f185" fmla="*/ f142 1 f71"/>
                <a:gd name="f186" fmla="*/ f143 1 f70"/>
                <a:gd name="f187" fmla="*/ f144 1 f71"/>
                <a:gd name="f188" fmla="*/ f145 1 f70"/>
                <a:gd name="f189" fmla="*/ f146 1 f71"/>
                <a:gd name="f190" fmla="*/ f147 1 f71"/>
                <a:gd name="f191" fmla="*/ f148 1 f70"/>
                <a:gd name="f192" fmla="*/ f149 1 f71"/>
                <a:gd name="f193" fmla="*/ f150 1 f70"/>
                <a:gd name="f194" fmla="*/ f151 f61 1"/>
                <a:gd name="f195" fmla="*/ f152 f61 1"/>
                <a:gd name="f196" fmla="*/ f154 f62 1"/>
                <a:gd name="f197" fmla="*/ f153 f62 1"/>
                <a:gd name="f198" fmla="*/ f155 f61 1"/>
                <a:gd name="f199" fmla="*/ f156 f62 1"/>
                <a:gd name="f200" fmla="*/ f157 f61 1"/>
                <a:gd name="f201" fmla="*/ f158 f62 1"/>
                <a:gd name="f202" fmla="*/ f159 f61 1"/>
                <a:gd name="f203" fmla="*/ f160 f62 1"/>
                <a:gd name="f204" fmla="*/ f161 f61 1"/>
                <a:gd name="f205" fmla="*/ f162 f62 1"/>
                <a:gd name="f206" fmla="*/ f163 f62 1"/>
                <a:gd name="f207" fmla="*/ f164 f61 1"/>
                <a:gd name="f208" fmla="*/ f165 f62 1"/>
                <a:gd name="f209" fmla="*/ f166 f61 1"/>
                <a:gd name="f210" fmla="*/ f167 f62 1"/>
                <a:gd name="f211" fmla="*/ f168 f61 1"/>
                <a:gd name="f212" fmla="*/ f169 f62 1"/>
                <a:gd name="f213" fmla="*/ f170 f61 1"/>
                <a:gd name="f214" fmla="*/ f171 f62 1"/>
                <a:gd name="f215" fmla="*/ f172 f61 1"/>
                <a:gd name="f216" fmla="*/ f173 f62 1"/>
                <a:gd name="f217" fmla="*/ f174 f62 1"/>
                <a:gd name="f218" fmla="*/ f175 f61 1"/>
                <a:gd name="f219" fmla="*/ f176 f62 1"/>
                <a:gd name="f220" fmla="*/ f177 f61 1"/>
                <a:gd name="f221" fmla="*/ f178 f62 1"/>
                <a:gd name="f222" fmla="*/ f179 f61 1"/>
                <a:gd name="f223" fmla="*/ f180 f62 1"/>
                <a:gd name="f224" fmla="*/ f181 f61 1"/>
                <a:gd name="f225" fmla="*/ f182 f62 1"/>
                <a:gd name="f226" fmla="*/ f183 f61 1"/>
                <a:gd name="f227" fmla="*/ f184 f61 1"/>
                <a:gd name="f228" fmla="*/ f185 f62 1"/>
                <a:gd name="f229" fmla="*/ f186 f61 1"/>
                <a:gd name="f230" fmla="*/ f187 f62 1"/>
                <a:gd name="f231" fmla="*/ f188 f61 1"/>
                <a:gd name="f232" fmla="*/ f189 f62 1"/>
                <a:gd name="f233" fmla="*/ f190 f62 1"/>
                <a:gd name="f234" fmla="*/ f191 f61 1"/>
                <a:gd name="f235" fmla="*/ f192 f62 1"/>
                <a:gd name="f236" fmla="*/ f193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1">
                  <a:pos x="f198" y="f199"/>
                </a:cxn>
                <a:cxn ang="f111">
                  <a:pos x="f200" y="f201"/>
                </a:cxn>
                <a:cxn ang="f111">
                  <a:pos x="f202" y="f203"/>
                </a:cxn>
                <a:cxn ang="f111">
                  <a:pos x="f204" y="f205"/>
                </a:cxn>
                <a:cxn ang="f111">
                  <a:pos x="f204" y="f206"/>
                </a:cxn>
                <a:cxn ang="f111">
                  <a:pos x="f207" y="f208"/>
                </a:cxn>
                <a:cxn ang="f111">
                  <a:pos x="f209" y="f210"/>
                </a:cxn>
                <a:cxn ang="f111">
                  <a:pos x="f211" y="f212"/>
                </a:cxn>
                <a:cxn ang="f111">
                  <a:pos x="f213" y="f214"/>
                </a:cxn>
                <a:cxn ang="f111">
                  <a:pos x="f215" y="f216"/>
                </a:cxn>
                <a:cxn ang="f111">
                  <a:pos x="f215" y="f217"/>
                </a:cxn>
                <a:cxn ang="f111">
                  <a:pos x="f218" y="f219"/>
                </a:cxn>
                <a:cxn ang="f111">
                  <a:pos x="f220" y="f221"/>
                </a:cxn>
                <a:cxn ang="f111">
                  <a:pos x="f222" y="f223"/>
                </a:cxn>
                <a:cxn ang="f111">
                  <a:pos x="f224" y="f225"/>
                </a:cxn>
                <a:cxn ang="f111">
                  <a:pos x="f226" y="f210"/>
                </a:cxn>
                <a:cxn ang="f111">
                  <a:pos x="f227" y="f228"/>
                </a:cxn>
                <a:cxn ang="f111">
                  <a:pos x="f229" y="f230"/>
                </a:cxn>
                <a:cxn ang="f111">
                  <a:pos x="f231" y="f201"/>
                </a:cxn>
                <a:cxn ang="f111">
                  <a:pos x="f231" y="f232"/>
                </a:cxn>
                <a:cxn ang="f111">
                  <a:pos x="f231" y="f233"/>
                </a:cxn>
                <a:cxn ang="f111">
                  <a:pos x="f234" y="f235"/>
                </a:cxn>
                <a:cxn ang="f111">
                  <a:pos x="f236" y="f199"/>
                </a:cxn>
                <a:cxn ang="f111">
                  <a:pos x="f198" y="f199"/>
                </a:cxn>
              </a:cxnLst>
              <a:rect l="f194" t="f197" r="f195" b="f196"/>
              <a:pathLst>
                <a:path w="61" h="58">
                  <a:moveTo>
                    <a:pt x="f8" y="f9"/>
                  </a:moveTo>
                  <a:cubicBezTo>
                    <a:pt x="f10" y="f11"/>
                    <a:pt x="f12" y="f13"/>
                    <a:pt x="f10" y="f13"/>
                  </a:cubicBezTo>
                  <a:cubicBezTo>
                    <a:pt x="f14" y="f13"/>
                    <a:pt x="f14" y="f13"/>
                    <a:pt x="f14" y="f15"/>
                  </a:cubicBezTo>
                  <a:cubicBezTo>
                    <a:pt x="f16" y="f17"/>
                    <a:pt x="f16" y="f18"/>
                    <a:pt x="f19" y="f17"/>
                  </a:cubicBezTo>
                  <a:cubicBezTo>
                    <a:pt x="f20" y="f21"/>
                    <a:pt x="f22" y="f23"/>
                    <a:pt x="f19" y="f24"/>
                  </a:cubicBezTo>
                  <a:cubicBezTo>
                    <a:pt x="f14" y="f24"/>
                    <a:pt x="f25" y="f26"/>
                    <a:pt x="f27" y="f28"/>
                  </a:cubicBezTo>
                  <a:cubicBezTo>
                    <a:pt x="f29" y="f26"/>
                    <a:pt x="f30" y="f31"/>
                    <a:pt x="f31" y="f31"/>
                  </a:cubicBezTo>
                  <a:cubicBezTo>
                    <a:pt x="f26" y="f32"/>
                    <a:pt x="f28" y="f33"/>
                    <a:pt x="f34" y="f12"/>
                  </a:cubicBezTo>
                  <a:cubicBezTo>
                    <a:pt x="f35" y="f14"/>
                    <a:pt x="f10" y="f16"/>
                    <a:pt x="f36" y="f37"/>
                  </a:cubicBezTo>
                  <a:cubicBezTo>
                    <a:pt x="f36" y="f37"/>
                    <a:pt x="f38" y="f37"/>
                    <a:pt x="f38" y="f39"/>
                  </a:cubicBezTo>
                  <a:cubicBezTo>
                    <a:pt x="f5" y="f40"/>
                    <a:pt x="f36" y="f41"/>
                    <a:pt x="f38" y="f42"/>
                  </a:cubicBezTo>
                  <a:cubicBezTo>
                    <a:pt x="f22" y="f20"/>
                    <a:pt x="f22" y="f43"/>
                    <a:pt x="f20" y="f22"/>
                  </a:cubicBezTo>
                  <a:cubicBezTo>
                    <a:pt x="f8" y="f5"/>
                    <a:pt x="f44" y="f5"/>
                    <a:pt x="f45" y="f20"/>
                  </a:cubicBezTo>
                  <a:cubicBezTo>
                    <a:pt x="f46" y="f47"/>
                    <a:pt x="f30" y="f16"/>
                    <a:pt x="f23" y="f14"/>
                  </a:cubicBezTo>
                  <a:cubicBezTo>
                    <a:pt x="f17" y="f8"/>
                    <a:pt x="f48" y="f12"/>
                    <a:pt x="f49" y="f44"/>
                  </a:cubicBezTo>
                  <a:cubicBezTo>
                    <a:pt x="f50" y="f29"/>
                    <a:pt x="f51" y="f28"/>
                    <a:pt x="f7" y="f31"/>
                  </a:cubicBezTo>
                  <a:cubicBezTo>
                    <a:pt x="f6" y="f51"/>
                    <a:pt x="f52" y="f7"/>
                    <a:pt x="f48" y="f53"/>
                  </a:cubicBezTo>
                  <a:cubicBezTo>
                    <a:pt x="f31" y="f50"/>
                    <a:pt x="f26" y="f54"/>
                    <a:pt x="f24" y="f50"/>
                  </a:cubicBezTo>
                  <a:cubicBezTo>
                    <a:pt x="f46" y="f50"/>
                    <a:pt x="f33" y="f53"/>
                    <a:pt x="f55" y="f13"/>
                  </a:cubicBezTo>
                  <a:cubicBezTo>
                    <a:pt x="f55" y="f13"/>
                    <a:pt x="f56" y="f57"/>
                    <a:pt x="f55" y="f57"/>
                  </a:cubicBezTo>
                  <a:cubicBezTo>
                    <a:pt x="f55" y="f57"/>
                    <a:pt x="f55" y="f57"/>
                    <a:pt x="f55" y="f49"/>
                  </a:cubicBezTo>
                  <a:cubicBezTo>
                    <a:pt x="f58" y="f54"/>
                    <a:pt x="f44" y="f50"/>
                    <a:pt x="f35" y="f11"/>
                  </a:cubicBezTo>
                  <a:cubicBezTo>
                    <a:pt x="f37" y="f49"/>
                    <a:pt x="f12" y="f9"/>
                    <a:pt x="f12" y="f9"/>
                  </a:cubicBezTo>
                  <a:cubicBezTo>
                    <a:pt x="f39" y="f59"/>
                    <a:pt x="f25" y="f54"/>
                    <a:pt x="f8" y="f9"/>
                  </a:cubicBezTo>
                  <a:close/>
                </a:path>
              </a:pathLst>
            </a:custGeom>
            <a:solidFill>
              <a:srgbClr val="997D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0" name="Freeform 1054">
              <a:extLst>
                <a:ext uri="{FF2B5EF4-FFF2-40B4-BE49-F238E27FC236}">
                  <a16:creationId xmlns:a16="http://schemas.microsoft.com/office/drawing/2014/main" id="{1280EE09-E40D-BC05-80F2-AB0399FE6DEA}"/>
                </a:ext>
              </a:extLst>
            </p:cNvPr>
            <p:cNvSpPr/>
            <p:nvPr/>
          </p:nvSpPr>
          <p:spPr>
            <a:xfrm>
              <a:off x="8412159" y="2816223"/>
              <a:ext cx="146047" cy="3968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2"/>
                <a:gd name="f7" fmla="val 17"/>
                <a:gd name="f8" fmla="val 7"/>
                <a:gd name="f9" fmla="val 2"/>
                <a:gd name="f10" fmla="val 9"/>
                <a:gd name="f11" fmla="val 11"/>
                <a:gd name="f12" fmla="val 13"/>
                <a:gd name="f13" fmla="val 4"/>
                <a:gd name="f14" fmla="val 14"/>
                <a:gd name="f15" fmla="val 8"/>
                <a:gd name="f16" fmla="val 19"/>
                <a:gd name="f17" fmla="val 26"/>
                <a:gd name="f18" fmla="val 3"/>
                <a:gd name="f19" fmla="val 34"/>
                <a:gd name="f20" fmla="val 41"/>
                <a:gd name="f21" fmla="val 46"/>
                <a:gd name="f22" fmla="val 50"/>
                <a:gd name="f23" fmla="val 53"/>
                <a:gd name="f24" fmla="val 56"/>
                <a:gd name="f25" fmla="val 59"/>
                <a:gd name="f26" fmla="val 10"/>
                <a:gd name="f27" fmla="val 60"/>
                <a:gd name="f28" fmla="val 12"/>
                <a:gd name="f29" fmla="val 58"/>
                <a:gd name="f30" fmla="val 57"/>
                <a:gd name="f31" fmla="val 16"/>
                <a:gd name="f32" fmla="val 49"/>
                <a:gd name="f33" fmla="val 45"/>
                <a:gd name="f34" fmla="val 42"/>
                <a:gd name="f35" fmla="val 40"/>
                <a:gd name="f36" fmla="val 37"/>
                <a:gd name="f37" fmla="val 31"/>
                <a:gd name="f38" fmla="val 29"/>
                <a:gd name="f39" fmla="val 27"/>
                <a:gd name="f40" fmla="val 24"/>
                <a:gd name="f41" fmla="val 28"/>
                <a:gd name="f42" fmla="val 23"/>
                <a:gd name="f43" fmla="val 15"/>
                <a:gd name="f44" fmla="val 6"/>
                <a:gd name="f45" fmla="val 5"/>
                <a:gd name="f46" fmla="val 1"/>
                <a:gd name="f47" fmla="+- 0 0 -90"/>
                <a:gd name="f48" fmla="*/ f3 1 62"/>
                <a:gd name="f49" fmla="*/ f4 1 17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62"/>
                <a:gd name="f58" fmla="*/ f54 1 17"/>
                <a:gd name="f59" fmla="*/ 7 f55 1"/>
                <a:gd name="f60" fmla="*/ 2 f54 1"/>
                <a:gd name="f61" fmla="*/ 13 f55 1"/>
                <a:gd name="f62" fmla="*/ 4 f54 1"/>
                <a:gd name="f63" fmla="*/ 19 f55 1"/>
                <a:gd name="f64" fmla="*/ 7 f54 1"/>
                <a:gd name="f65" fmla="*/ 41 f55 1"/>
                <a:gd name="f66" fmla="*/ 8 f54 1"/>
                <a:gd name="f67" fmla="*/ 53 f55 1"/>
                <a:gd name="f68" fmla="*/ 62 f55 1"/>
                <a:gd name="f69" fmla="*/ 13 f54 1"/>
                <a:gd name="f70" fmla="*/ 57 f55 1"/>
                <a:gd name="f71" fmla="*/ 14 f54 1"/>
                <a:gd name="f72" fmla="*/ 46 f55 1"/>
                <a:gd name="f73" fmla="*/ 40 f55 1"/>
                <a:gd name="f74" fmla="*/ 12 f54 1"/>
                <a:gd name="f75" fmla="*/ 31 f55 1"/>
                <a:gd name="f76" fmla="*/ 10 f54 1"/>
                <a:gd name="f77" fmla="*/ 26 f55 1"/>
                <a:gd name="f78" fmla="*/ 12 f55 1"/>
                <a:gd name="f79" fmla="*/ 3 f55 1"/>
                <a:gd name="f80" fmla="*/ 6 f54 1"/>
                <a:gd name="f81" fmla="*/ 2 f55 1"/>
                <a:gd name="f82" fmla="+- f56 0 f1"/>
                <a:gd name="f83" fmla="*/ f59 1 62"/>
                <a:gd name="f84" fmla="*/ f60 1 17"/>
                <a:gd name="f85" fmla="*/ f61 1 62"/>
                <a:gd name="f86" fmla="*/ f62 1 17"/>
                <a:gd name="f87" fmla="*/ f63 1 62"/>
                <a:gd name="f88" fmla="*/ f64 1 17"/>
                <a:gd name="f89" fmla="*/ f65 1 62"/>
                <a:gd name="f90" fmla="*/ f66 1 17"/>
                <a:gd name="f91" fmla="*/ f67 1 62"/>
                <a:gd name="f92" fmla="*/ f68 1 62"/>
                <a:gd name="f93" fmla="*/ f69 1 17"/>
                <a:gd name="f94" fmla="*/ f70 1 62"/>
                <a:gd name="f95" fmla="*/ f71 1 17"/>
                <a:gd name="f96" fmla="*/ f72 1 62"/>
                <a:gd name="f97" fmla="*/ f73 1 62"/>
                <a:gd name="f98" fmla="*/ f74 1 17"/>
                <a:gd name="f99" fmla="*/ f75 1 62"/>
                <a:gd name="f100" fmla="*/ f76 1 17"/>
                <a:gd name="f101" fmla="*/ f77 1 62"/>
                <a:gd name="f102" fmla="*/ f78 1 62"/>
                <a:gd name="f103" fmla="*/ f79 1 62"/>
                <a:gd name="f104" fmla="*/ f80 1 17"/>
                <a:gd name="f105" fmla="*/ f81 1 62"/>
                <a:gd name="f106" fmla="*/ 0 1 f57"/>
                <a:gd name="f107" fmla="*/ f51 1 f57"/>
                <a:gd name="f108" fmla="*/ 0 1 f58"/>
                <a:gd name="f109" fmla="*/ f52 1 f58"/>
                <a:gd name="f110" fmla="*/ f83 1 f57"/>
                <a:gd name="f111" fmla="*/ f84 1 f58"/>
                <a:gd name="f112" fmla="*/ f85 1 f57"/>
                <a:gd name="f113" fmla="*/ f86 1 f58"/>
                <a:gd name="f114" fmla="*/ f87 1 f57"/>
                <a:gd name="f115" fmla="*/ f88 1 f58"/>
                <a:gd name="f116" fmla="*/ f89 1 f57"/>
                <a:gd name="f117" fmla="*/ f90 1 f58"/>
                <a:gd name="f118" fmla="*/ f91 1 f57"/>
                <a:gd name="f119" fmla="*/ f92 1 f57"/>
                <a:gd name="f120" fmla="*/ f93 1 f58"/>
                <a:gd name="f121" fmla="*/ f94 1 f57"/>
                <a:gd name="f122" fmla="*/ f95 1 f58"/>
                <a:gd name="f123" fmla="*/ f96 1 f57"/>
                <a:gd name="f124" fmla="*/ f97 1 f57"/>
                <a:gd name="f125" fmla="*/ f98 1 f58"/>
                <a:gd name="f126" fmla="*/ f99 1 f57"/>
                <a:gd name="f127" fmla="*/ f100 1 f58"/>
                <a:gd name="f128" fmla="*/ f101 1 f57"/>
                <a:gd name="f129" fmla="*/ f102 1 f57"/>
                <a:gd name="f130" fmla="*/ f103 1 f57"/>
                <a:gd name="f131" fmla="*/ f104 1 f58"/>
                <a:gd name="f132" fmla="*/ f105 1 f57"/>
                <a:gd name="f133" fmla="*/ f106 f48 1"/>
                <a:gd name="f134" fmla="*/ f107 f48 1"/>
                <a:gd name="f135" fmla="*/ f109 f49 1"/>
                <a:gd name="f136" fmla="*/ f108 f49 1"/>
                <a:gd name="f137" fmla="*/ f110 f48 1"/>
                <a:gd name="f138" fmla="*/ f111 f49 1"/>
                <a:gd name="f139" fmla="*/ f112 f48 1"/>
                <a:gd name="f140" fmla="*/ f113 f49 1"/>
                <a:gd name="f141" fmla="*/ f114 f48 1"/>
                <a:gd name="f142" fmla="*/ f115 f49 1"/>
                <a:gd name="f143" fmla="*/ f116 f48 1"/>
                <a:gd name="f144" fmla="*/ f117 f49 1"/>
                <a:gd name="f145" fmla="*/ f118 f48 1"/>
                <a:gd name="f146" fmla="*/ f119 f48 1"/>
                <a:gd name="f147" fmla="*/ f120 f49 1"/>
                <a:gd name="f148" fmla="*/ f121 f48 1"/>
                <a:gd name="f149" fmla="*/ f122 f49 1"/>
                <a:gd name="f150" fmla="*/ f123 f48 1"/>
                <a:gd name="f151" fmla="*/ f124 f48 1"/>
                <a:gd name="f152" fmla="*/ f125 f49 1"/>
                <a:gd name="f153" fmla="*/ f126 f48 1"/>
                <a:gd name="f154" fmla="*/ f127 f49 1"/>
                <a:gd name="f155" fmla="*/ f128 f48 1"/>
                <a:gd name="f156" fmla="*/ f129 f48 1"/>
                <a:gd name="f157" fmla="*/ f130 f48 1"/>
                <a:gd name="f158" fmla="*/ f131 f49 1"/>
                <a:gd name="f159" fmla="*/ f132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2">
                  <a:pos x="f137" y="f138"/>
                </a:cxn>
                <a:cxn ang="f82">
                  <a:pos x="f139" y="f140"/>
                </a:cxn>
                <a:cxn ang="f82">
                  <a:pos x="f141" y="f142"/>
                </a:cxn>
                <a:cxn ang="f82">
                  <a:pos x="f143" y="f144"/>
                </a:cxn>
                <a:cxn ang="f82">
                  <a:pos x="f145" y="f140"/>
                </a:cxn>
                <a:cxn ang="f82">
                  <a:pos x="f146" y="f147"/>
                </a:cxn>
                <a:cxn ang="f82">
                  <a:pos x="f148" y="f149"/>
                </a:cxn>
                <a:cxn ang="f82">
                  <a:pos x="f150" y="f147"/>
                </a:cxn>
                <a:cxn ang="f82">
                  <a:pos x="f151" y="f152"/>
                </a:cxn>
                <a:cxn ang="f82">
                  <a:pos x="f153" y="f154"/>
                </a:cxn>
                <a:cxn ang="f82">
                  <a:pos x="f155" y="f154"/>
                </a:cxn>
                <a:cxn ang="f82">
                  <a:pos x="f153" y="f149"/>
                </a:cxn>
                <a:cxn ang="f82">
                  <a:pos x="f156" y="f142"/>
                </a:cxn>
                <a:cxn ang="f82">
                  <a:pos x="f157" y="f158"/>
                </a:cxn>
                <a:cxn ang="f82">
                  <a:pos x="f159" y="f138"/>
                </a:cxn>
                <a:cxn ang="f82">
                  <a:pos x="f137" y="f138"/>
                </a:cxn>
              </a:cxnLst>
              <a:rect l="f133" t="f136" r="f134" b="f135"/>
              <a:pathLst>
                <a:path w="62" h="17">
                  <a:moveTo>
                    <a:pt x="f8" y="f9"/>
                  </a:moveTo>
                  <a:cubicBezTo>
                    <a:pt x="f10" y="f9"/>
                    <a:pt x="f11" y="f9"/>
                    <a:pt x="f12" y="f13"/>
                  </a:cubicBezTo>
                  <a:cubicBezTo>
                    <a:pt x="f14" y="f8"/>
                    <a:pt x="f7" y="f15"/>
                    <a:pt x="f16" y="f8"/>
                  </a:cubicBezTo>
                  <a:cubicBezTo>
                    <a:pt x="f17" y="f18"/>
                    <a:pt x="f19" y="f15"/>
                    <a:pt x="f20" y="f15"/>
                  </a:cubicBezTo>
                  <a:cubicBezTo>
                    <a:pt x="f21" y="f15"/>
                    <a:pt x="f22" y="f15"/>
                    <a:pt x="f23" y="f13"/>
                  </a:cubicBezTo>
                  <a:cubicBezTo>
                    <a:pt x="f24" y="f8"/>
                    <a:pt x="f25" y="f26"/>
                    <a:pt x="f6" y="f12"/>
                  </a:cubicBezTo>
                  <a:cubicBezTo>
                    <a:pt x="f27" y="f28"/>
                    <a:pt x="f29" y="f12"/>
                    <a:pt x="f30" y="f14"/>
                  </a:cubicBezTo>
                  <a:cubicBezTo>
                    <a:pt x="f23" y="f31"/>
                    <a:pt x="f32" y="f7"/>
                    <a:pt x="f21" y="f12"/>
                  </a:cubicBezTo>
                  <a:cubicBezTo>
                    <a:pt x="f33" y="f11"/>
                    <a:pt x="f34" y="f11"/>
                    <a:pt x="f35" y="f28"/>
                  </a:cubicBezTo>
                  <a:cubicBezTo>
                    <a:pt x="f36" y="f28"/>
                    <a:pt x="f19" y="f28"/>
                    <a:pt x="f37" y="f26"/>
                  </a:cubicBezTo>
                  <a:cubicBezTo>
                    <a:pt x="f38" y="f15"/>
                    <a:pt x="f39" y="f15"/>
                    <a:pt x="f17" y="f26"/>
                  </a:cubicBezTo>
                  <a:cubicBezTo>
                    <a:pt x="f40" y="f12"/>
                    <a:pt x="f41" y="f12"/>
                    <a:pt x="f37" y="f14"/>
                  </a:cubicBezTo>
                  <a:cubicBezTo>
                    <a:pt x="f42" y="f12"/>
                    <a:pt x="f31" y="f43"/>
                    <a:pt x="f28" y="f8"/>
                  </a:cubicBezTo>
                  <a:cubicBezTo>
                    <a:pt x="f26" y="f13"/>
                    <a:pt x="f44" y="f44"/>
                    <a:pt x="f18" y="f44"/>
                  </a:cubicBezTo>
                  <a:cubicBezTo>
                    <a:pt x="f9" y="f13"/>
                    <a:pt x="f5" y="f18"/>
                    <a:pt x="f9" y="f9"/>
                  </a:cubicBezTo>
                  <a:cubicBezTo>
                    <a:pt x="f18" y="f5"/>
                    <a:pt x="f45" y="f46"/>
                    <a:pt x="f8" y="f9"/>
                  </a:cubicBezTo>
                  <a:close/>
                </a:path>
              </a:pathLst>
            </a:custGeom>
            <a:solidFill>
              <a:srgbClr val="9379AD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1" name="Freeform 1055">
              <a:extLst>
                <a:ext uri="{FF2B5EF4-FFF2-40B4-BE49-F238E27FC236}">
                  <a16:creationId xmlns:a16="http://schemas.microsoft.com/office/drawing/2014/main" id="{3A490371-63D1-05EC-3B03-F729A5DABF3E}"/>
                </a:ext>
              </a:extLst>
            </p:cNvPr>
            <p:cNvSpPr/>
            <p:nvPr/>
          </p:nvSpPr>
          <p:spPr>
            <a:xfrm>
              <a:off x="8301042" y="2722561"/>
              <a:ext cx="34920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0"/>
                <a:gd name="f8" fmla="val 11"/>
                <a:gd name="f9" fmla="val 3"/>
                <a:gd name="f10" fmla="val 13"/>
                <a:gd name="f11" fmla="val 2"/>
                <a:gd name="f12" fmla="val 14"/>
                <a:gd name="f13" fmla="val 4"/>
                <a:gd name="f14" fmla="val 6"/>
                <a:gd name="f15" fmla="val 8"/>
                <a:gd name="f16" fmla="val 12"/>
                <a:gd name="f17" fmla="val 9"/>
                <a:gd name="f18" fmla="val 1"/>
                <a:gd name="f19" fmla="val 5"/>
                <a:gd name="f20" fmla="val 7"/>
                <a:gd name="f21" fmla="+- 0 0 -90"/>
                <a:gd name="f22" fmla="*/ f3 1 15"/>
                <a:gd name="f23" fmla="*/ f4 1 10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8 1 10"/>
                <a:gd name="f32" fmla="*/ f29 1 15"/>
                <a:gd name="f33" fmla="*/ 11 f29 1"/>
                <a:gd name="f34" fmla="*/ 3 f28 1"/>
                <a:gd name="f35" fmla="*/ 14 f29 1"/>
                <a:gd name="f36" fmla="*/ 4 f28 1"/>
                <a:gd name="f37" fmla="*/ 12 f29 1"/>
                <a:gd name="f38" fmla="*/ 9 f28 1"/>
                <a:gd name="f39" fmla="*/ 1 f29 1"/>
                <a:gd name="f40" fmla="*/ 5 f28 1"/>
                <a:gd name="f41" fmla="*/ 6 f29 1"/>
                <a:gd name="f42" fmla="*/ 2 f28 1"/>
                <a:gd name="f43" fmla="+- f30 0 f1"/>
                <a:gd name="f44" fmla="*/ f33 1 15"/>
                <a:gd name="f45" fmla="*/ f34 1 10"/>
                <a:gd name="f46" fmla="*/ f35 1 15"/>
                <a:gd name="f47" fmla="*/ f36 1 10"/>
                <a:gd name="f48" fmla="*/ f37 1 15"/>
                <a:gd name="f49" fmla="*/ f38 1 10"/>
                <a:gd name="f50" fmla="*/ f39 1 15"/>
                <a:gd name="f51" fmla="*/ f40 1 10"/>
                <a:gd name="f52" fmla="*/ f41 1 15"/>
                <a:gd name="f53" fmla="*/ f42 1 10"/>
                <a:gd name="f54" fmla="*/ 0 1 f32"/>
                <a:gd name="f55" fmla="*/ f25 1 f32"/>
                <a:gd name="f56" fmla="*/ 0 1 f31"/>
                <a:gd name="f57" fmla="*/ f26 1 f31"/>
                <a:gd name="f58" fmla="*/ f44 1 f32"/>
                <a:gd name="f59" fmla="*/ f45 1 f31"/>
                <a:gd name="f60" fmla="*/ f46 1 f32"/>
                <a:gd name="f61" fmla="*/ f47 1 f31"/>
                <a:gd name="f62" fmla="*/ f48 1 f32"/>
                <a:gd name="f63" fmla="*/ f49 1 f31"/>
                <a:gd name="f64" fmla="*/ f50 1 f32"/>
                <a:gd name="f65" fmla="*/ f51 1 f31"/>
                <a:gd name="f66" fmla="*/ f52 1 f32"/>
                <a:gd name="f67" fmla="*/ f53 1 f31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15" h="10">
                  <a:moveTo>
                    <a:pt x="f8" y="f9"/>
                  </a:moveTo>
                  <a:cubicBezTo>
                    <a:pt x="f10" y="f11"/>
                    <a:pt x="f6" y="f11"/>
                    <a:pt x="f12" y="f13"/>
                  </a:cubicBezTo>
                  <a:cubicBezTo>
                    <a:pt x="f12" y="f14"/>
                    <a:pt x="f6" y="f15"/>
                    <a:pt x="f16" y="f17"/>
                  </a:cubicBezTo>
                  <a:cubicBezTo>
                    <a:pt x="f17" y="f7"/>
                    <a:pt x="f18" y="f15"/>
                    <a:pt x="f18" y="f19"/>
                  </a:cubicBezTo>
                  <a:cubicBezTo>
                    <a:pt x="f5" y="f5"/>
                    <a:pt x="f13" y="f9"/>
                    <a:pt x="f14" y="f11"/>
                  </a:cubicBezTo>
                  <a:cubicBezTo>
                    <a:pt x="f20" y="f14"/>
                    <a:pt x="f17" y="f14"/>
                    <a:pt x="f8" y="f9"/>
                  </a:cubicBezTo>
                  <a:close/>
                </a:path>
              </a:pathLst>
            </a:custGeom>
            <a:solidFill>
              <a:srgbClr val="645B6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2" name="Freeform 1056">
              <a:extLst>
                <a:ext uri="{FF2B5EF4-FFF2-40B4-BE49-F238E27FC236}">
                  <a16:creationId xmlns:a16="http://schemas.microsoft.com/office/drawing/2014/main" id="{4531ED6F-5C58-8CCC-4C7F-F1B73560E8A2}"/>
                </a:ext>
              </a:extLst>
            </p:cNvPr>
            <p:cNvSpPr/>
            <p:nvPr/>
          </p:nvSpPr>
          <p:spPr>
            <a:xfrm>
              <a:off x="8351836" y="2570158"/>
              <a:ext cx="41276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"/>
                <a:gd name="f7" fmla="val 19"/>
                <a:gd name="f8" fmla="val 15"/>
                <a:gd name="f9" fmla="val 2"/>
                <a:gd name="f10" fmla="val 5"/>
                <a:gd name="f11" fmla="val 4"/>
                <a:gd name="f12" fmla="val 11"/>
                <a:gd name="f13" fmla="val 3"/>
                <a:gd name="f14" fmla="val 8"/>
                <a:gd name="f15" fmla="val 6"/>
                <a:gd name="f16" fmla="val 7"/>
                <a:gd name="f17" fmla="val 1"/>
                <a:gd name="f18" fmla="val 9"/>
                <a:gd name="f19" fmla="val 10"/>
                <a:gd name="f20" fmla="val 12"/>
                <a:gd name="f21" fmla="val 14"/>
                <a:gd name="f22" fmla="+- 0 0 -90"/>
                <a:gd name="f23" fmla="*/ f3 1 17"/>
                <a:gd name="f24" fmla="*/ f4 1 19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7"/>
                <a:gd name="f33" fmla="*/ f29 1 19"/>
                <a:gd name="f34" fmla="*/ 0 f30 1"/>
                <a:gd name="f35" fmla="*/ 15 f29 1"/>
                <a:gd name="f36" fmla="*/ 4 f30 1"/>
                <a:gd name="f37" fmla="*/ 11 f29 1"/>
                <a:gd name="f38" fmla="*/ 3 f29 1"/>
                <a:gd name="f39" fmla="*/ 8 f30 1"/>
                <a:gd name="f40" fmla="*/ 6 f29 1"/>
                <a:gd name="f41" fmla="*/ 9 f30 1"/>
                <a:gd name="f42" fmla="*/ 0 f29 1"/>
                <a:gd name="f43" fmla="*/ 10 f30 1"/>
                <a:gd name="f44" fmla="*/ 1 f29 1"/>
                <a:gd name="f45" fmla="*/ 2 f29 1"/>
                <a:gd name="f46" fmla="*/ 6 f30 1"/>
                <a:gd name="f47" fmla="*/ 14 f29 1"/>
                <a:gd name="f48" fmla="+- f31 0 f1"/>
                <a:gd name="f49" fmla="*/ f34 1 17"/>
                <a:gd name="f50" fmla="*/ f35 1 19"/>
                <a:gd name="f51" fmla="*/ f36 1 17"/>
                <a:gd name="f52" fmla="*/ f37 1 19"/>
                <a:gd name="f53" fmla="*/ f38 1 19"/>
                <a:gd name="f54" fmla="*/ f39 1 17"/>
                <a:gd name="f55" fmla="*/ f40 1 19"/>
                <a:gd name="f56" fmla="*/ f41 1 17"/>
                <a:gd name="f57" fmla="*/ f42 1 19"/>
                <a:gd name="f58" fmla="*/ f43 1 17"/>
                <a:gd name="f59" fmla="*/ f44 1 19"/>
                <a:gd name="f60" fmla="*/ f45 1 19"/>
                <a:gd name="f61" fmla="*/ f46 1 17"/>
                <a:gd name="f62" fmla="*/ f47 1 19"/>
                <a:gd name="f63" fmla="*/ 0 1 f32"/>
                <a:gd name="f64" fmla="*/ f26 1 f32"/>
                <a:gd name="f65" fmla="*/ 0 1 f33"/>
                <a:gd name="f66" fmla="*/ f27 1 f33"/>
                <a:gd name="f67" fmla="*/ f49 1 f32"/>
                <a:gd name="f68" fmla="*/ f50 1 f33"/>
                <a:gd name="f69" fmla="*/ f51 1 f32"/>
                <a:gd name="f70" fmla="*/ f52 1 f33"/>
                <a:gd name="f71" fmla="*/ f53 1 f33"/>
                <a:gd name="f72" fmla="*/ f54 1 f32"/>
                <a:gd name="f73" fmla="*/ f55 1 f33"/>
                <a:gd name="f74" fmla="*/ f56 1 f32"/>
                <a:gd name="f75" fmla="*/ f57 1 f33"/>
                <a:gd name="f76" fmla="*/ f58 1 f32"/>
                <a:gd name="f77" fmla="*/ f59 1 f33"/>
                <a:gd name="f78" fmla="*/ f60 1 f33"/>
                <a:gd name="f79" fmla="*/ f61 1 f32"/>
                <a:gd name="f80" fmla="*/ f62 1 f33"/>
                <a:gd name="f81" fmla="*/ f63 f23 1"/>
                <a:gd name="f82" fmla="*/ f64 f23 1"/>
                <a:gd name="f83" fmla="*/ f66 f24 1"/>
                <a:gd name="f84" fmla="*/ f65 f24 1"/>
                <a:gd name="f85" fmla="*/ f67 f23 1"/>
                <a:gd name="f86" fmla="*/ f68 f24 1"/>
                <a:gd name="f87" fmla="*/ f69 f23 1"/>
                <a:gd name="f88" fmla="*/ f70 f24 1"/>
                <a:gd name="f89" fmla="*/ f71 f24 1"/>
                <a:gd name="f90" fmla="*/ f72 f23 1"/>
                <a:gd name="f91" fmla="*/ f73 f24 1"/>
                <a:gd name="f92" fmla="*/ f74 f23 1"/>
                <a:gd name="f93" fmla="*/ f75 f24 1"/>
                <a:gd name="f94" fmla="*/ f76 f23 1"/>
                <a:gd name="f95" fmla="*/ f77 f24 1"/>
                <a:gd name="f96" fmla="*/ f78 f24 1"/>
                <a:gd name="f97" fmla="*/ f79 f23 1"/>
                <a:gd name="f98" fmla="*/ f80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85" y="f86"/>
                </a:cxn>
                <a:cxn ang="f48">
                  <a:pos x="f87" y="f88"/>
                </a:cxn>
                <a:cxn ang="f48">
                  <a:pos x="f87" y="f89"/>
                </a:cxn>
                <a:cxn ang="f48">
                  <a:pos x="f87" y="f89"/>
                </a:cxn>
                <a:cxn ang="f48">
                  <a:pos x="f90" y="f91"/>
                </a:cxn>
                <a:cxn ang="f48">
                  <a:pos x="f92" y="f93"/>
                </a:cxn>
                <a:cxn ang="f48">
                  <a:pos x="f94" y="f95"/>
                </a:cxn>
                <a:cxn ang="f48">
                  <a:pos x="f94" y="f96"/>
                </a:cxn>
                <a:cxn ang="f48">
                  <a:pos x="f90" y="f88"/>
                </a:cxn>
                <a:cxn ang="f48">
                  <a:pos x="f97" y="f98"/>
                </a:cxn>
                <a:cxn ang="f48">
                  <a:pos x="f85" y="f86"/>
                </a:cxn>
              </a:cxnLst>
              <a:rect l="f81" t="f84" r="f82" b="f83"/>
              <a:pathLst>
                <a:path w="17" h="19">
                  <a:moveTo>
                    <a:pt x="f5" y="f8"/>
                  </a:moveTo>
                  <a:cubicBezTo>
                    <a:pt x="f9" y="f8"/>
                    <a:pt x="f10" y="f8"/>
                    <a:pt x="f11" y="f12"/>
                  </a:cubicBezTo>
                  <a:cubicBezTo>
                    <a:pt x="f13" y="f14"/>
                    <a:pt x="f10" y="f15"/>
                    <a:pt x="f11" y="f13"/>
                  </a:cubicBezTo>
                  <a:cubicBezTo>
                    <a:pt x="f11" y="f13"/>
                    <a:pt x="f11" y="f13"/>
                    <a:pt x="f11" y="f13"/>
                  </a:cubicBezTo>
                  <a:cubicBezTo>
                    <a:pt x="f16" y="f9"/>
                    <a:pt x="f16" y="f9"/>
                    <a:pt x="f14" y="f15"/>
                  </a:cubicBezTo>
                  <a:cubicBezTo>
                    <a:pt x="f14" y="f11"/>
                    <a:pt x="f15" y="f17"/>
                    <a:pt x="f18" y="f5"/>
                  </a:cubicBezTo>
                  <a:cubicBezTo>
                    <a:pt x="f18" y="f5"/>
                    <a:pt x="f19" y="f5"/>
                    <a:pt x="f19" y="f17"/>
                  </a:cubicBezTo>
                  <a:cubicBezTo>
                    <a:pt x="f19" y="f17"/>
                    <a:pt x="f19" y="f9"/>
                    <a:pt x="f19" y="f9"/>
                  </a:cubicBezTo>
                  <a:cubicBezTo>
                    <a:pt x="f6" y="f16"/>
                    <a:pt x="f12" y="f18"/>
                    <a:pt x="f14" y="f12"/>
                  </a:cubicBezTo>
                  <a:cubicBezTo>
                    <a:pt x="f15" y="f20"/>
                    <a:pt x="f15" y="f20"/>
                    <a:pt x="f15" y="f21"/>
                  </a:cubicBezTo>
                  <a:cubicBezTo>
                    <a:pt x="f10" y="f7"/>
                    <a:pt x="f9" y="f6"/>
                    <a:pt x="f5" y="f8"/>
                  </a:cubicBezTo>
                  <a:close/>
                </a:path>
              </a:pathLst>
            </a:custGeom>
            <a:solidFill>
              <a:srgbClr val="70667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3" name="Freeform 1057">
              <a:extLst>
                <a:ext uri="{FF2B5EF4-FFF2-40B4-BE49-F238E27FC236}">
                  <a16:creationId xmlns:a16="http://schemas.microsoft.com/office/drawing/2014/main" id="{F15B507C-2B8A-A8FA-0AD9-90659FAFBB55}"/>
                </a:ext>
              </a:extLst>
            </p:cNvPr>
            <p:cNvSpPr/>
            <p:nvPr/>
          </p:nvSpPr>
          <p:spPr>
            <a:xfrm>
              <a:off x="8399458" y="2628899"/>
              <a:ext cx="22229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5"/>
                <a:gd name="f8" fmla="val 3"/>
                <a:gd name="f9" fmla="val 6"/>
                <a:gd name="f10" fmla="val 7"/>
                <a:gd name="f11" fmla="val 8"/>
                <a:gd name="f12" fmla="+- 0 0 -90"/>
                <a:gd name="f13" fmla="*/ f3 1 9"/>
                <a:gd name="f14" fmla="*/ f4 1 9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9"/>
                <a:gd name="f21" fmla="*/ 0 f18 1"/>
                <a:gd name="f22" fmla="*/ 5 f18 1"/>
                <a:gd name="f23" fmla="*/ 7 f18 1"/>
                <a:gd name="f24" fmla="*/ 8 f18 1"/>
                <a:gd name="f25" fmla="+- f19 0 f1"/>
                <a:gd name="f26" fmla="*/ f21 1 9"/>
                <a:gd name="f27" fmla="*/ f22 1 9"/>
                <a:gd name="f28" fmla="*/ f23 1 9"/>
                <a:gd name="f29" fmla="*/ f24 1 9"/>
                <a:gd name="f30" fmla="*/ 0 1 f20"/>
                <a:gd name="f31" fmla="*/ f16 1 f20"/>
                <a:gd name="f32" fmla="*/ f26 1 f20"/>
                <a:gd name="f33" fmla="*/ f27 1 f20"/>
                <a:gd name="f34" fmla="*/ f28 1 f20"/>
                <a:gd name="f35" fmla="*/ f29 1 f20"/>
                <a:gd name="f36" fmla="*/ f30 f13 1"/>
                <a:gd name="f37" fmla="*/ f31 f13 1"/>
                <a:gd name="f38" fmla="*/ f31 f14 1"/>
                <a:gd name="f39" fmla="*/ f30 f14 1"/>
                <a:gd name="f40" fmla="*/ f32 f13 1"/>
                <a:gd name="f41" fmla="*/ f33 f14 1"/>
                <a:gd name="f42" fmla="*/ f34 f13 1"/>
                <a:gd name="f43" fmla="*/ f35 f13 1"/>
                <a:gd name="f44" fmla="*/ f3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2" y="f41"/>
                </a:cxn>
                <a:cxn ang="f25">
                  <a:pos x="f43" y="f44"/>
                </a:cxn>
                <a:cxn ang="f25">
                  <a:pos x="f40" y="f41"/>
                </a:cxn>
              </a:cxnLst>
              <a:rect l="f36" t="f39" r="f37" b="f38"/>
              <a:pathLst>
                <a:path w="9" h="9">
                  <a:moveTo>
                    <a:pt x="f5" y="f7"/>
                  </a:moveTo>
                  <a:cubicBezTo>
                    <a:pt x="f8" y="f9"/>
                    <a:pt x="f7" y="f5"/>
                    <a:pt x="f10" y="f7"/>
                  </a:cubicBezTo>
                  <a:cubicBezTo>
                    <a:pt x="f11" y="f7"/>
                    <a:pt x="f6" y="f10"/>
                    <a:pt x="f11" y="f10"/>
                  </a:cubicBezTo>
                  <a:cubicBezTo>
                    <a:pt x="f7" y="f6"/>
                    <a:pt x="f8" y="f10"/>
                    <a:pt x="f5" y="f7"/>
                  </a:cubicBezTo>
                  <a:close/>
                </a:path>
              </a:pathLst>
            </a:custGeom>
            <a:solidFill>
              <a:srgbClr val="78698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4" name="Freeform 1058">
              <a:extLst>
                <a:ext uri="{FF2B5EF4-FFF2-40B4-BE49-F238E27FC236}">
                  <a16:creationId xmlns:a16="http://schemas.microsoft.com/office/drawing/2014/main" id="{3BE71D87-7636-FCA1-8BDB-A452A54AEE57}"/>
                </a:ext>
              </a:extLst>
            </p:cNvPr>
            <p:cNvSpPr/>
            <p:nvPr/>
          </p:nvSpPr>
          <p:spPr>
            <a:xfrm>
              <a:off x="8383584" y="2760665"/>
              <a:ext cx="14282" cy="1270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5"/>
                <a:gd name="f8" fmla="val 3"/>
                <a:gd name="f9" fmla="val 1"/>
                <a:gd name="f10" fmla="val 4"/>
                <a:gd name="f11" fmla="+- 0 0 -90"/>
                <a:gd name="f12" fmla="*/ f3 1 6"/>
                <a:gd name="f13" fmla="*/ f4 1 5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5"/>
                <a:gd name="f22" fmla="*/ f19 1 6"/>
                <a:gd name="f23" fmla="*/ 6 f19 1"/>
                <a:gd name="f24" fmla="*/ 5 f18 1"/>
                <a:gd name="f25" fmla="*/ 0 f19 1"/>
                <a:gd name="f26" fmla="*/ 0 f18 1"/>
                <a:gd name="f27" fmla="+- f20 0 f1"/>
                <a:gd name="f28" fmla="*/ f23 1 6"/>
                <a:gd name="f29" fmla="*/ f24 1 5"/>
                <a:gd name="f30" fmla="*/ f25 1 6"/>
                <a:gd name="f31" fmla="*/ f26 1 5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4" y="f45"/>
                </a:cxn>
              </a:cxnLst>
              <a:rect l="f40" t="f43" r="f41" b="f42"/>
              <a:pathLst>
                <a:path w="6" h="5">
                  <a:moveTo>
                    <a:pt x="f6" y="f7"/>
                  </a:moveTo>
                  <a:cubicBezTo>
                    <a:pt x="f8" y="f7"/>
                    <a:pt x="f9" y="f10"/>
                    <a:pt x="f5" y="f5"/>
                  </a:cubicBezTo>
                  <a:cubicBezTo>
                    <a:pt x="f10" y="f5"/>
                    <a:pt x="f7" y="f8"/>
                    <a:pt x="f6" y="f7"/>
                  </a:cubicBezTo>
                  <a:close/>
                </a:path>
              </a:pathLst>
            </a:custGeom>
            <a:solidFill>
              <a:srgbClr val="997D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5" name="Freeform 1059">
              <a:extLst>
                <a:ext uri="{FF2B5EF4-FFF2-40B4-BE49-F238E27FC236}">
                  <a16:creationId xmlns:a16="http://schemas.microsoft.com/office/drawing/2014/main" id="{364B11F3-0403-C5B4-4443-B7931589554A}"/>
                </a:ext>
              </a:extLst>
            </p:cNvPr>
            <p:cNvSpPr/>
            <p:nvPr/>
          </p:nvSpPr>
          <p:spPr>
            <a:xfrm>
              <a:off x="8366129" y="2797177"/>
              <a:ext cx="61914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6"/>
                <a:gd name="f7" fmla="val 14"/>
                <a:gd name="f8" fmla="val 10"/>
                <a:gd name="f9" fmla="val 22"/>
                <a:gd name="f10" fmla="val 9"/>
                <a:gd name="f11" fmla="val 11"/>
                <a:gd name="f12" fmla="val 21"/>
                <a:gd name="f13" fmla="val 20"/>
                <a:gd name="f14" fmla="val 17"/>
                <a:gd name="f15" fmla="val 5"/>
                <a:gd name="f16" fmla="val 7"/>
                <a:gd name="f17" fmla="val 1"/>
                <a:gd name="f18" fmla="val 8"/>
                <a:gd name="f19" fmla="val 4"/>
                <a:gd name="f20" fmla="val 2"/>
                <a:gd name="f21" fmla="val 18"/>
                <a:gd name="f22" fmla="val 23"/>
                <a:gd name="f23" fmla="val 25"/>
                <a:gd name="f24" fmla="+- 0 0 -90"/>
                <a:gd name="f25" fmla="*/ f3 1 26"/>
                <a:gd name="f26" fmla="*/ f4 1 14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26"/>
                <a:gd name="f35" fmla="*/ f31 1 14"/>
                <a:gd name="f36" fmla="*/ 26 f32 1"/>
                <a:gd name="f37" fmla="*/ 10 f31 1"/>
                <a:gd name="f38" fmla="*/ 22 f32 1"/>
                <a:gd name="f39" fmla="*/ 14 f31 1"/>
                <a:gd name="f40" fmla="*/ 20 f32 1"/>
                <a:gd name="f41" fmla="*/ 9 f32 1"/>
                <a:gd name="f42" fmla="*/ 5 f31 1"/>
                <a:gd name="f43" fmla="*/ 7 f32 1"/>
                <a:gd name="f44" fmla="*/ 0 f32 1"/>
                <a:gd name="f45" fmla="*/ 0 f31 1"/>
                <a:gd name="f46" fmla="*/ 8 f32 1"/>
                <a:gd name="f47" fmla="*/ 1 f31 1"/>
                <a:gd name="f48" fmla="*/ 8 f31 1"/>
                <a:gd name="f49" fmla="+- f33 0 f1"/>
                <a:gd name="f50" fmla="*/ f36 1 26"/>
                <a:gd name="f51" fmla="*/ f37 1 14"/>
                <a:gd name="f52" fmla="*/ f38 1 26"/>
                <a:gd name="f53" fmla="*/ f39 1 14"/>
                <a:gd name="f54" fmla="*/ f40 1 26"/>
                <a:gd name="f55" fmla="*/ f41 1 26"/>
                <a:gd name="f56" fmla="*/ f42 1 14"/>
                <a:gd name="f57" fmla="*/ f43 1 26"/>
                <a:gd name="f58" fmla="*/ f44 1 26"/>
                <a:gd name="f59" fmla="*/ f45 1 14"/>
                <a:gd name="f60" fmla="*/ f46 1 26"/>
                <a:gd name="f61" fmla="*/ f47 1 14"/>
                <a:gd name="f62" fmla="*/ f48 1 14"/>
                <a:gd name="f63" fmla="*/ 0 1 f34"/>
                <a:gd name="f64" fmla="*/ f28 1 f34"/>
                <a:gd name="f65" fmla="*/ 0 1 f35"/>
                <a:gd name="f66" fmla="*/ f29 1 f35"/>
                <a:gd name="f67" fmla="*/ f50 1 f34"/>
                <a:gd name="f68" fmla="*/ f51 1 f35"/>
                <a:gd name="f69" fmla="*/ f52 1 f34"/>
                <a:gd name="f70" fmla="*/ f53 1 f35"/>
                <a:gd name="f71" fmla="*/ f54 1 f34"/>
                <a:gd name="f72" fmla="*/ f55 1 f34"/>
                <a:gd name="f73" fmla="*/ f56 1 f35"/>
                <a:gd name="f74" fmla="*/ f57 1 f34"/>
                <a:gd name="f75" fmla="*/ f58 1 f34"/>
                <a:gd name="f76" fmla="*/ f59 1 f35"/>
                <a:gd name="f77" fmla="*/ f60 1 f34"/>
                <a:gd name="f78" fmla="*/ f61 1 f35"/>
                <a:gd name="f79" fmla="*/ f62 1 f35"/>
                <a:gd name="f80" fmla="*/ f63 f25 1"/>
                <a:gd name="f81" fmla="*/ f64 f25 1"/>
                <a:gd name="f82" fmla="*/ f66 f26 1"/>
                <a:gd name="f83" fmla="*/ f65 f26 1"/>
                <a:gd name="f84" fmla="*/ f67 f25 1"/>
                <a:gd name="f85" fmla="*/ f68 f26 1"/>
                <a:gd name="f86" fmla="*/ f69 f25 1"/>
                <a:gd name="f87" fmla="*/ f70 f26 1"/>
                <a:gd name="f88" fmla="*/ f71 f25 1"/>
                <a:gd name="f89" fmla="*/ f72 f25 1"/>
                <a:gd name="f90" fmla="*/ f73 f26 1"/>
                <a:gd name="f91" fmla="*/ f74 f25 1"/>
                <a:gd name="f92" fmla="*/ f75 f25 1"/>
                <a:gd name="f93" fmla="*/ f76 f26 1"/>
                <a:gd name="f94" fmla="*/ f77 f25 1"/>
                <a:gd name="f95" fmla="*/ f78 f26 1"/>
                <a:gd name="f96" fmla="*/ f79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9">
                  <a:pos x="f84" y="f85"/>
                </a:cxn>
                <a:cxn ang="f49">
                  <a:pos x="f86" y="f87"/>
                </a:cxn>
                <a:cxn ang="f49">
                  <a:pos x="f88" y="f87"/>
                </a:cxn>
                <a:cxn ang="f49">
                  <a:pos x="f89" y="f90"/>
                </a:cxn>
                <a:cxn ang="f49">
                  <a:pos x="f91" y="f90"/>
                </a:cxn>
                <a:cxn ang="f49">
                  <a:pos x="f92" y="f93"/>
                </a:cxn>
                <a:cxn ang="f49">
                  <a:pos x="f94" y="f95"/>
                </a:cxn>
                <a:cxn ang="f49">
                  <a:pos x="f86" y="f96"/>
                </a:cxn>
                <a:cxn ang="f49">
                  <a:pos x="f84" y="f85"/>
                </a:cxn>
              </a:cxnLst>
              <a:rect l="f80" t="f83" r="f81" b="f82"/>
              <a:pathLst>
                <a:path w="26" h="14">
                  <a:moveTo>
                    <a:pt x="f6" y="f8"/>
                  </a:moveTo>
                  <a:cubicBezTo>
                    <a:pt x="f9" y="f10"/>
                    <a:pt x="f9" y="f11"/>
                    <a:pt x="f9" y="f7"/>
                  </a:cubicBezTo>
                  <a:cubicBezTo>
                    <a:pt x="f12" y="f7"/>
                    <a:pt x="f12" y="f7"/>
                    <a:pt x="f13" y="f7"/>
                  </a:cubicBezTo>
                  <a:cubicBezTo>
                    <a:pt x="f14" y="f8"/>
                    <a:pt x="f11" y="f8"/>
                    <a:pt x="f10" y="f15"/>
                  </a:cubicBezTo>
                  <a:cubicBezTo>
                    <a:pt x="f10" y="f15"/>
                    <a:pt x="f16" y="f15"/>
                    <a:pt x="f16" y="f15"/>
                  </a:cubicBezTo>
                  <a:cubicBezTo>
                    <a:pt x="f17" y="f18"/>
                    <a:pt x="f5" y="f19"/>
                    <a:pt x="f5" y="f5"/>
                  </a:cubicBezTo>
                  <a:cubicBezTo>
                    <a:pt x="f20" y="f5"/>
                    <a:pt x="f15" y="f17"/>
                    <a:pt x="f18" y="f17"/>
                  </a:cubicBezTo>
                  <a:cubicBezTo>
                    <a:pt x="f11" y="f16"/>
                    <a:pt x="f21" y="f15"/>
                    <a:pt x="f9" y="f18"/>
                  </a:cubicBezTo>
                  <a:cubicBezTo>
                    <a:pt x="f22" y="f10"/>
                    <a:pt x="f23" y="f18"/>
                    <a:pt x="f6" y="f8"/>
                  </a:cubicBezTo>
                  <a:close/>
                </a:path>
              </a:pathLst>
            </a:custGeom>
            <a:solidFill>
              <a:srgbClr val="594A6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6" name="Freeform 1060">
              <a:extLst>
                <a:ext uri="{FF2B5EF4-FFF2-40B4-BE49-F238E27FC236}">
                  <a16:creationId xmlns:a16="http://schemas.microsoft.com/office/drawing/2014/main" id="{8D8B2050-D93E-194D-B9FB-A61DEA01B330}"/>
                </a:ext>
              </a:extLst>
            </p:cNvPr>
            <p:cNvSpPr/>
            <p:nvPr/>
          </p:nvSpPr>
          <p:spPr>
            <a:xfrm>
              <a:off x="8331198" y="2784476"/>
              <a:ext cx="34920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0"/>
                <a:gd name="f8" fmla="val 1"/>
                <a:gd name="f9" fmla="val 6"/>
                <a:gd name="f10" fmla="val 11"/>
                <a:gd name="f11" fmla="val 5"/>
                <a:gd name="f12" fmla="val 13"/>
                <a:gd name="f13" fmla="val 9"/>
                <a:gd name="f14" fmla="val 8"/>
                <a:gd name="f15" fmla="val 7"/>
                <a:gd name="f16" fmla="val 4"/>
                <a:gd name="f17" fmla="val 3"/>
                <a:gd name="f18" fmla="+- 0 0 -90"/>
                <a:gd name="f19" fmla="*/ f3 1 15"/>
                <a:gd name="f20" fmla="*/ f4 1 1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5 1 10"/>
                <a:gd name="f29" fmla="*/ f26 1 15"/>
                <a:gd name="f30" fmla="*/ 0 f26 1"/>
                <a:gd name="f31" fmla="*/ 1 f25 1"/>
                <a:gd name="f32" fmla="*/ 15 f26 1"/>
                <a:gd name="f33" fmla="*/ 5 f25 1"/>
                <a:gd name="f34" fmla="*/ 11 f26 1"/>
                <a:gd name="f35" fmla="*/ 10 f25 1"/>
                <a:gd name="f36" fmla="*/ 10 f26 1"/>
                <a:gd name="f37" fmla="*/ 5 f26 1"/>
                <a:gd name="f38" fmla="+- f27 0 f1"/>
                <a:gd name="f39" fmla="*/ f30 1 15"/>
                <a:gd name="f40" fmla="*/ f31 1 10"/>
                <a:gd name="f41" fmla="*/ f32 1 15"/>
                <a:gd name="f42" fmla="*/ f33 1 10"/>
                <a:gd name="f43" fmla="*/ f34 1 15"/>
                <a:gd name="f44" fmla="*/ f35 1 10"/>
                <a:gd name="f45" fmla="*/ f36 1 15"/>
                <a:gd name="f46" fmla="*/ f37 1 15"/>
                <a:gd name="f47" fmla="*/ 0 1 f29"/>
                <a:gd name="f48" fmla="*/ f22 1 f29"/>
                <a:gd name="f49" fmla="*/ 0 1 f28"/>
                <a:gd name="f50" fmla="*/ f23 1 f28"/>
                <a:gd name="f51" fmla="*/ f39 1 f29"/>
                <a:gd name="f52" fmla="*/ f40 1 f28"/>
                <a:gd name="f53" fmla="*/ f41 1 f29"/>
                <a:gd name="f54" fmla="*/ f42 1 f28"/>
                <a:gd name="f55" fmla="*/ f43 1 f29"/>
                <a:gd name="f56" fmla="*/ f44 1 f28"/>
                <a:gd name="f57" fmla="*/ f45 1 f29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66"/>
                </a:cxn>
                <a:cxn ang="f38">
                  <a:pos x="f70" y="f68"/>
                </a:cxn>
                <a:cxn ang="f38">
                  <a:pos x="f63" y="f64"/>
                </a:cxn>
              </a:cxnLst>
              <a:rect l="f59" t="f62" r="f60" b="f61"/>
              <a:pathLst>
                <a:path w="15" h="10">
                  <a:moveTo>
                    <a:pt x="f5" y="f8"/>
                  </a:moveTo>
                  <a:cubicBezTo>
                    <a:pt x="f9" y="f5"/>
                    <a:pt x="f10" y="f5"/>
                    <a:pt x="f6" y="f11"/>
                  </a:cubicBezTo>
                  <a:cubicBezTo>
                    <a:pt x="f10" y="f11"/>
                    <a:pt x="f12" y="f13"/>
                    <a:pt x="f10" y="f7"/>
                  </a:cubicBezTo>
                  <a:cubicBezTo>
                    <a:pt x="f14" y="f13"/>
                    <a:pt x="f10" y="f9"/>
                    <a:pt x="f7" y="f11"/>
                  </a:cubicBezTo>
                  <a:cubicBezTo>
                    <a:pt x="f15" y="f9"/>
                    <a:pt x="f9" y="f14"/>
                    <a:pt x="f11" y="f7"/>
                  </a:cubicBezTo>
                  <a:cubicBezTo>
                    <a:pt x="f16" y="f15"/>
                    <a:pt x="f16" y="f17"/>
                    <a:pt x="f5" y="f8"/>
                  </a:cubicBezTo>
                  <a:close/>
                </a:path>
              </a:pathLst>
            </a:custGeom>
            <a:solidFill>
              <a:srgbClr val="52456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7" name="Freeform 1061">
              <a:extLst>
                <a:ext uri="{FF2B5EF4-FFF2-40B4-BE49-F238E27FC236}">
                  <a16:creationId xmlns:a16="http://schemas.microsoft.com/office/drawing/2014/main" id="{D89F97B6-A92E-8395-87F0-AFD72585D9E3}"/>
                </a:ext>
              </a:extLst>
            </p:cNvPr>
            <p:cNvSpPr/>
            <p:nvPr/>
          </p:nvSpPr>
          <p:spPr>
            <a:xfrm>
              <a:off x="8302623" y="2760665"/>
              <a:ext cx="33339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4"/>
                <a:gd name="f7" fmla="val 11"/>
                <a:gd name="f8" fmla="val 4"/>
                <a:gd name="f9" fmla="val 9"/>
                <a:gd name="f10" fmla="val 3"/>
                <a:gd name="f11" fmla="val 7"/>
                <a:gd name="f12" fmla="val 6"/>
                <a:gd name="f13" fmla="val 5"/>
                <a:gd name="f14" fmla="val 1"/>
                <a:gd name="f15" fmla="val 2"/>
                <a:gd name="f16" fmla="+- 0 0 -90"/>
                <a:gd name="f17" fmla="*/ f3 1 14"/>
                <a:gd name="f18" fmla="*/ f4 1 11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4"/>
                <a:gd name="f27" fmla="*/ f23 1 11"/>
                <a:gd name="f28" fmla="*/ 0 f24 1"/>
                <a:gd name="f29" fmla="*/ 4 f23 1"/>
                <a:gd name="f30" fmla="*/ 14 f24 1"/>
                <a:gd name="f31" fmla="*/ 3 f23 1"/>
                <a:gd name="f32" fmla="*/ 6 f24 1"/>
                <a:gd name="f33" fmla="*/ 9 f23 1"/>
                <a:gd name="f34" fmla="+- f25 0 f1"/>
                <a:gd name="f35" fmla="*/ f28 1 14"/>
                <a:gd name="f36" fmla="*/ f29 1 11"/>
                <a:gd name="f37" fmla="*/ f30 1 14"/>
                <a:gd name="f38" fmla="*/ f31 1 11"/>
                <a:gd name="f39" fmla="*/ f32 1 14"/>
                <a:gd name="f40" fmla="*/ f33 1 11"/>
                <a:gd name="f41" fmla="*/ 0 1 f26"/>
                <a:gd name="f42" fmla="*/ f20 1 f26"/>
                <a:gd name="f43" fmla="*/ 0 1 f27"/>
                <a:gd name="f44" fmla="*/ f21 1 f27"/>
                <a:gd name="f45" fmla="*/ f35 1 f26"/>
                <a:gd name="f46" fmla="*/ f36 1 f27"/>
                <a:gd name="f47" fmla="*/ f37 1 f26"/>
                <a:gd name="f48" fmla="*/ f38 1 f27"/>
                <a:gd name="f49" fmla="*/ f39 1 f26"/>
                <a:gd name="f50" fmla="*/ f40 1 f27"/>
                <a:gd name="f51" fmla="*/ f41 f17 1"/>
                <a:gd name="f52" fmla="*/ f42 f17 1"/>
                <a:gd name="f53" fmla="*/ f44 f18 1"/>
                <a:gd name="f54" fmla="*/ f43 f18 1"/>
                <a:gd name="f55" fmla="*/ f45 f17 1"/>
                <a:gd name="f56" fmla="*/ f46 f18 1"/>
                <a:gd name="f57" fmla="*/ f47 f17 1"/>
                <a:gd name="f58" fmla="*/ f48 f18 1"/>
                <a:gd name="f59" fmla="*/ f49 f17 1"/>
                <a:gd name="f60" fmla="*/ f50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5" y="f56"/>
                </a:cxn>
                <a:cxn ang="f34">
                  <a:pos x="f57" y="f58"/>
                </a:cxn>
                <a:cxn ang="f34">
                  <a:pos x="f59" y="f60"/>
                </a:cxn>
                <a:cxn ang="f34">
                  <a:pos x="f55" y="f56"/>
                </a:cxn>
              </a:cxnLst>
              <a:rect l="f51" t="f54" r="f52" b="f53"/>
              <a:pathLst>
                <a:path w="14" h="11">
                  <a:moveTo>
                    <a:pt x="f5" y="f8"/>
                  </a:moveTo>
                  <a:cubicBezTo>
                    <a:pt x="f8" y="f5"/>
                    <a:pt x="f9" y="f10"/>
                    <a:pt x="f6" y="f10"/>
                  </a:cubicBezTo>
                  <a:cubicBezTo>
                    <a:pt x="f7" y="f11"/>
                    <a:pt x="f12" y="f13"/>
                    <a:pt x="f12" y="f9"/>
                  </a:cubicBezTo>
                  <a:cubicBezTo>
                    <a:pt x="f14" y="f7"/>
                    <a:pt x="f15" y="f12"/>
                    <a:pt x="f5" y="f8"/>
                  </a:cubicBezTo>
                  <a:close/>
                </a:path>
              </a:pathLst>
            </a:custGeom>
            <a:solidFill>
              <a:srgbClr val="685A7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8" name="Freeform 1062">
              <a:extLst>
                <a:ext uri="{FF2B5EF4-FFF2-40B4-BE49-F238E27FC236}">
                  <a16:creationId xmlns:a16="http://schemas.microsoft.com/office/drawing/2014/main" id="{20E49E11-EF43-76E1-A1F1-1F267965AFC8}"/>
                </a:ext>
              </a:extLst>
            </p:cNvPr>
            <p:cNvSpPr/>
            <p:nvPr/>
          </p:nvSpPr>
          <p:spPr>
            <a:xfrm>
              <a:off x="8809036" y="4438653"/>
              <a:ext cx="26983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5"/>
                <a:gd name="f8" fmla="val 8"/>
                <a:gd name="f9" fmla="val 4"/>
                <a:gd name="f10" fmla="val 6"/>
                <a:gd name="f11" fmla="val 3"/>
                <a:gd name="f12" fmla="val 7"/>
                <a:gd name="f13" fmla="+- 0 0 -90"/>
                <a:gd name="f14" fmla="*/ f3 1 11"/>
                <a:gd name="f15" fmla="*/ f4 1 11"/>
                <a:gd name="f16" fmla="val f5"/>
                <a:gd name="f17" fmla="val f6"/>
                <a:gd name="f18" fmla="*/ f13 f0 1"/>
                <a:gd name="f19" fmla="+- f17 0 f16"/>
                <a:gd name="f20" fmla="*/ f18 1 f2"/>
                <a:gd name="f21" fmla="*/ f19 1 11"/>
                <a:gd name="f22" fmla="*/ 11 f19 1"/>
                <a:gd name="f23" fmla="*/ 5 f19 1"/>
                <a:gd name="f24" fmla="*/ 0 f19 1"/>
                <a:gd name="f25" fmla="*/ 6 f19 1"/>
                <a:gd name="f26" fmla="+- f20 0 f1"/>
                <a:gd name="f27" fmla="*/ f22 1 11"/>
                <a:gd name="f28" fmla="*/ f23 1 11"/>
                <a:gd name="f29" fmla="*/ f24 1 11"/>
                <a:gd name="f30" fmla="*/ f25 1 11"/>
                <a:gd name="f31" fmla="*/ 0 1 f21"/>
                <a:gd name="f32" fmla="*/ f17 1 f21"/>
                <a:gd name="f33" fmla="*/ f27 1 f21"/>
                <a:gd name="f34" fmla="*/ f28 1 f21"/>
                <a:gd name="f35" fmla="*/ f29 1 f21"/>
                <a:gd name="f36" fmla="*/ f30 1 f21"/>
                <a:gd name="f37" fmla="*/ f31 f14 1"/>
                <a:gd name="f38" fmla="*/ f32 f14 1"/>
                <a:gd name="f39" fmla="*/ f32 f15 1"/>
                <a:gd name="f40" fmla="*/ f31 f15 1"/>
                <a:gd name="f41" fmla="*/ f33 f14 1"/>
                <a:gd name="f42" fmla="*/ f34 f15 1"/>
                <a:gd name="f43" fmla="*/ f35 f14 1"/>
                <a:gd name="f44" fmla="*/ f36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1" y="f42"/>
                </a:cxn>
                <a:cxn ang="f26">
                  <a:pos x="f43" y="f44"/>
                </a:cxn>
                <a:cxn ang="f26">
                  <a:pos x="f41" y="f42"/>
                </a:cxn>
              </a:cxnLst>
              <a:rect l="f37" t="f40" r="f38" b="f39"/>
              <a:pathLst>
                <a:path w="11" h="11">
                  <a:moveTo>
                    <a:pt x="f6" y="f7"/>
                  </a:moveTo>
                  <a:cubicBezTo>
                    <a:pt x="f8" y="f6"/>
                    <a:pt x="f9" y="f8"/>
                    <a:pt x="f5" y="f10"/>
                  </a:cubicBezTo>
                  <a:cubicBezTo>
                    <a:pt x="f11" y="f5"/>
                    <a:pt x="f12" y="f9"/>
                    <a:pt x="f6" y="f7"/>
                  </a:cubicBezTo>
                  <a:close/>
                </a:path>
              </a:pathLst>
            </a:custGeom>
            <a:solidFill>
              <a:srgbClr val="81315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9" name="Freeform 1063">
              <a:extLst>
                <a:ext uri="{FF2B5EF4-FFF2-40B4-BE49-F238E27FC236}">
                  <a16:creationId xmlns:a16="http://schemas.microsoft.com/office/drawing/2014/main" id="{F9D70D77-B323-A41E-6633-F8EE27415200}"/>
                </a:ext>
              </a:extLst>
            </p:cNvPr>
            <p:cNvSpPr/>
            <p:nvPr/>
          </p:nvSpPr>
          <p:spPr>
            <a:xfrm>
              <a:off x="8710610" y="3200400"/>
              <a:ext cx="28575" cy="428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8"/>
                <a:gd name="f8" fmla="val 8"/>
                <a:gd name="f9" fmla="val 13"/>
                <a:gd name="f10" fmla="val 5"/>
                <a:gd name="f11" fmla="val 6"/>
                <a:gd name="f12" fmla="val 4"/>
                <a:gd name="f13" fmla="val 7"/>
                <a:gd name="f14" fmla="val 9"/>
                <a:gd name="f15" fmla="val 11"/>
                <a:gd name="f16" fmla="val 15"/>
                <a:gd name="f17" fmla="+- 0 0 -90"/>
                <a:gd name="f18" fmla="*/ f3 1 12"/>
                <a:gd name="f19" fmla="*/ f4 1 18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2"/>
                <a:gd name="f28" fmla="*/ f24 1 18"/>
                <a:gd name="f29" fmla="*/ 8 f25 1"/>
                <a:gd name="f30" fmla="*/ 18 f24 1"/>
                <a:gd name="f31" fmla="*/ 4 f25 1"/>
                <a:gd name="f32" fmla="*/ 0 f24 1"/>
                <a:gd name="f33" fmla="*/ 6 f25 1"/>
                <a:gd name="f34" fmla="*/ 13 f24 1"/>
                <a:gd name="f35" fmla="*/ 11 f24 1"/>
                <a:gd name="f36" fmla="+- f26 0 f1"/>
                <a:gd name="f37" fmla="*/ f29 1 12"/>
                <a:gd name="f38" fmla="*/ f30 1 18"/>
                <a:gd name="f39" fmla="*/ f31 1 12"/>
                <a:gd name="f40" fmla="*/ f32 1 18"/>
                <a:gd name="f41" fmla="*/ f33 1 12"/>
                <a:gd name="f42" fmla="*/ f34 1 18"/>
                <a:gd name="f43" fmla="*/ f35 1 18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59" y="f65"/>
                </a:cxn>
                <a:cxn ang="f36">
                  <a:pos x="f59" y="f60"/>
                </a:cxn>
              </a:cxnLst>
              <a:rect l="f55" t="f58" r="f56" b="f57"/>
              <a:pathLst>
                <a:path w="12" h="18">
                  <a:moveTo>
                    <a:pt x="f8" y="f7"/>
                  </a:moveTo>
                  <a:cubicBezTo>
                    <a:pt x="f5" y="f9"/>
                    <a:pt x="f10" y="f11"/>
                    <a:pt x="f12" y="f5"/>
                  </a:cubicBezTo>
                  <a:cubicBezTo>
                    <a:pt x="f13" y="f12"/>
                    <a:pt x="f11" y="f14"/>
                    <a:pt x="f11" y="f9"/>
                  </a:cubicBezTo>
                  <a:cubicBezTo>
                    <a:pt x="f8" y="f9"/>
                    <a:pt x="f13" y="f15"/>
                    <a:pt x="f8" y="f15"/>
                  </a:cubicBezTo>
                  <a:cubicBezTo>
                    <a:pt x="f6" y="f9"/>
                    <a:pt x="f13" y="f16"/>
                    <a:pt x="f8" y="f7"/>
                  </a:cubicBezTo>
                  <a:close/>
                </a:path>
              </a:pathLst>
            </a:custGeom>
            <a:solidFill>
              <a:srgbClr val="476B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0" name="Freeform 1064">
              <a:extLst>
                <a:ext uri="{FF2B5EF4-FFF2-40B4-BE49-F238E27FC236}">
                  <a16:creationId xmlns:a16="http://schemas.microsoft.com/office/drawing/2014/main" id="{C4856FC9-6752-CC7C-19A2-EE3386C4BA12}"/>
                </a:ext>
              </a:extLst>
            </p:cNvPr>
            <p:cNvSpPr/>
            <p:nvPr/>
          </p:nvSpPr>
          <p:spPr>
            <a:xfrm>
              <a:off x="8632822" y="3357557"/>
              <a:ext cx="11109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6"/>
                <a:gd name="f8" fmla="val 4"/>
                <a:gd name="f9" fmla="val 2"/>
                <a:gd name="f10" fmla="val 3"/>
                <a:gd name="f11" fmla="val 1"/>
                <a:gd name="f12" fmla="+- 0 0 -90"/>
                <a:gd name="f13" fmla="*/ f3 1 5"/>
                <a:gd name="f14" fmla="*/ f4 1 6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19 1 6"/>
                <a:gd name="f23" fmla="*/ f20 1 5"/>
                <a:gd name="f24" fmla="*/ 4 f20 1"/>
                <a:gd name="f25" fmla="*/ 0 f19 1"/>
                <a:gd name="f26" fmla="*/ 5 f20 1"/>
                <a:gd name="f27" fmla="*/ 6 f19 1"/>
                <a:gd name="f28" fmla="*/ 1 f20 1"/>
                <a:gd name="f29" fmla="*/ 2 f19 1"/>
                <a:gd name="f30" fmla="+- f21 0 f1"/>
                <a:gd name="f31" fmla="*/ f24 1 5"/>
                <a:gd name="f32" fmla="*/ f25 1 6"/>
                <a:gd name="f33" fmla="*/ f26 1 5"/>
                <a:gd name="f34" fmla="*/ f27 1 6"/>
                <a:gd name="f35" fmla="*/ f28 1 5"/>
                <a:gd name="f36" fmla="*/ f29 1 6"/>
                <a:gd name="f37" fmla="*/ 0 1 f23"/>
                <a:gd name="f38" fmla="*/ f16 1 f23"/>
                <a:gd name="f39" fmla="*/ 0 1 f22"/>
                <a:gd name="f40" fmla="*/ f17 1 f22"/>
                <a:gd name="f41" fmla="*/ f31 1 f23"/>
                <a:gd name="f42" fmla="*/ f32 1 f22"/>
                <a:gd name="f43" fmla="*/ f33 1 f23"/>
                <a:gd name="f44" fmla="*/ f34 1 f22"/>
                <a:gd name="f45" fmla="*/ f35 1 f23"/>
                <a:gd name="f46" fmla="*/ f36 1 f22"/>
                <a:gd name="f47" fmla="*/ f37 f13 1"/>
                <a:gd name="f48" fmla="*/ f38 f13 1"/>
                <a:gd name="f49" fmla="*/ f40 f14 1"/>
                <a:gd name="f50" fmla="*/ f39 f14 1"/>
                <a:gd name="f51" fmla="*/ f41 f13 1"/>
                <a:gd name="f52" fmla="*/ f42 f14 1"/>
                <a:gd name="f53" fmla="*/ f43 f13 1"/>
                <a:gd name="f54" fmla="*/ f44 f14 1"/>
                <a:gd name="f55" fmla="*/ f45 f13 1"/>
                <a:gd name="f56" fmla="*/ f46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51" y="f52"/>
                </a:cxn>
                <a:cxn ang="f30">
                  <a:pos x="f53" y="f54"/>
                </a:cxn>
                <a:cxn ang="f30">
                  <a:pos x="f55" y="f56"/>
                </a:cxn>
                <a:cxn ang="f30">
                  <a:pos x="f51" y="f52"/>
                </a:cxn>
                <a:cxn ang="f30">
                  <a:pos x="f51" y="f52"/>
                </a:cxn>
              </a:cxnLst>
              <a:rect l="f47" t="f50" r="f48" b="f49"/>
              <a:pathLst>
                <a:path w="5" h="6">
                  <a:moveTo>
                    <a:pt x="f8" y="f5"/>
                  </a:moveTo>
                  <a:cubicBezTo>
                    <a:pt x="f8" y="f9"/>
                    <a:pt x="f8" y="f10"/>
                    <a:pt x="f6" y="f7"/>
                  </a:cubicBezTo>
                  <a:cubicBezTo>
                    <a:pt x="f9" y="f6"/>
                    <a:pt x="f5" y="f8"/>
                    <a:pt x="f11" y="f9"/>
                  </a:cubicBezTo>
                  <a:cubicBezTo>
                    <a:pt x="f11" y="f11"/>
                    <a:pt x="f10" y="f11"/>
                    <a:pt x="f8" y="f5"/>
                  </a:cubicBezTo>
                  <a:cubicBezTo>
                    <a:pt x="f8" y="f5"/>
                    <a:pt x="f8" y="f5"/>
                    <a:pt x="f8" y="f5"/>
                  </a:cubicBezTo>
                  <a:close/>
                </a:path>
              </a:pathLst>
            </a:custGeom>
            <a:solidFill>
              <a:srgbClr val="82BB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1" name="Freeform 1065">
              <a:extLst>
                <a:ext uri="{FF2B5EF4-FFF2-40B4-BE49-F238E27FC236}">
                  <a16:creationId xmlns:a16="http://schemas.microsoft.com/office/drawing/2014/main" id="{4F2A32F8-9047-91B2-5587-0B47B4B9079F}"/>
                </a:ext>
              </a:extLst>
            </p:cNvPr>
            <p:cNvSpPr/>
            <p:nvPr/>
          </p:nvSpPr>
          <p:spPr>
            <a:xfrm>
              <a:off x="8301042" y="3006720"/>
              <a:ext cx="103190" cy="825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5"/>
                <a:gd name="f8" fmla="val 28"/>
                <a:gd name="f9" fmla="val 1"/>
                <a:gd name="f10" fmla="val 32"/>
                <a:gd name="f11" fmla="val 36"/>
                <a:gd name="f12" fmla="val 40"/>
                <a:gd name="f13" fmla="val 4"/>
                <a:gd name="f14" fmla="val 43"/>
                <a:gd name="f15" fmla="val 6"/>
                <a:gd name="f16" fmla="val 10"/>
                <a:gd name="f17" fmla="val 14"/>
                <a:gd name="f18" fmla="val 15"/>
                <a:gd name="f19" fmla="val 17"/>
                <a:gd name="f20" fmla="val 42"/>
                <a:gd name="f21" fmla="val 39"/>
                <a:gd name="f22" fmla="val 33"/>
                <a:gd name="f23" fmla="val 11"/>
                <a:gd name="f24" fmla="val 18"/>
                <a:gd name="f25" fmla="val 3"/>
                <a:gd name="f26" fmla="val 2"/>
                <a:gd name="f27" fmla="val 25"/>
                <a:gd name="f28" fmla="val 19"/>
                <a:gd name="f29" fmla="val 13"/>
                <a:gd name="f30" fmla="val 7"/>
                <a:gd name="f31" fmla="val 8"/>
                <a:gd name="f32" fmla="val 5"/>
                <a:gd name="f33" fmla="val 12"/>
                <a:gd name="f34" fmla="val 20"/>
                <a:gd name="f35" fmla="val 24"/>
                <a:gd name="f36" fmla="val 26"/>
                <a:gd name="f37" fmla="val 27"/>
                <a:gd name="f38" fmla="+- 0 0 -90"/>
                <a:gd name="f39" fmla="*/ f3 1 44"/>
                <a:gd name="f40" fmla="*/ f4 1 35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44"/>
                <a:gd name="f49" fmla="*/ f45 1 35"/>
                <a:gd name="f50" fmla="*/ 28 f46 1"/>
                <a:gd name="f51" fmla="*/ 1 f45 1"/>
                <a:gd name="f52" fmla="*/ 40 f46 1"/>
                <a:gd name="f53" fmla="*/ 4 f45 1"/>
                <a:gd name="f54" fmla="*/ 44 f46 1"/>
                <a:gd name="f55" fmla="*/ 14 f45 1"/>
                <a:gd name="f56" fmla="*/ 42 f46 1"/>
                <a:gd name="f57" fmla="*/ 17 f45 1"/>
                <a:gd name="f58" fmla="*/ 11 f45 1"/>
                <a:gd name="f59" fmla="*/ 4 f46 1"/>
                <a:gd name="f60" fmla="*/ 32 f45 1"/>
                <a:gd name="f61" fmla="*/ 2 f46 1"/>
                <a:gd name="f62" fmla="*/ 1 f46 1"/>
                <a:gd name="f63" fmla="*/ 13 f45 1"/>
                <a:gd name="f64" fmla="*/ 12 f46 1"/>
                <a:gd name="f65" fmla="*/ 3 f45 1"/>
                <a:gd name="f66" fmla="*/ 24 f46 1"/>
                <a:gd name="f67" fmla="*/ 26 f46 1"/>
                <a:gd name="f68" fmla="+- f47 0 f1"/>
                <a:gd name="f69" fmla="*/ f50 1 44"/>
                <a:gd name="f70" fmla="*/ f51 1 35"/>
                <a:gd name="f71" fmla="*/ f52 1 44"/>
                <a:gd name="f72" fmla="*/ f53 1 35"/>
                <a:gd name="f73" fmla="*/ f54 1 44"/>
                <a:gd name="f74" fmla="*/ f55 1 35"/>
                <a:gd name="f75" fmla="*/ f56 1 44"/>
                <a:gd name="f76" fmla="*/ f57 1 35"/>
                <a:gd name="f77" fmla="*/ f58 1 35"/>
                <a:gd name="f78" fmla="*/ f59 1 44"/>
                <a:gd name="f79" fmla="*/ f60 1 35"/>
                <a:gd name="f80" fmla="*/ f61 1 44"/>
                <a:gd name="f81" fmla="*/ f62 1 44"/>
                <a:gd name="f82" fmla="*/ f63 1 35"/>
                <a:gd name="f83" fmla="*/ f64 1 44"/>
                <a:gd name="f84" fmla="*/ f65 1 35"/>
                <a:gd name="f85" fmla="*/ f66 1 44"/>
                <a:gd name="f86" fmla="*/ f67 1 44"/>
                <a:gd name="f87" fmla="*/ 0 1 f48"/>
                <a:gd name="f88" fmla="*/ f42 1 f48"/>
                <a:gd name="f89" fmla="*/ 0 1 f49"/>
                <a:gd name="f90" fmla="*/ f43 1 f49"/>
                <a:gd name="f91" fmla="*/ f69 1 f48"/>
                <a:gd name="f92" fmla="*/ f70 1 f49"/>
                <a:gd name="f93" fmla="*/ f71 1 f48"/>
                <a:gd name="f94" fmla="*/ f72 1 f49"/>
                <a:gd name="f95" fmla="*/ f73 1 f48"/>
                <a:gd name="f96" fmla="*/ f74 1 f49"/>
                <a:gd name="f97" fmla="*/ f75 1 f48"/>
                <a:gd name="f98" fmla="*/ f76 1 f49"/>
                <a:gd name="f99" fmla="*/ f77 1 f49"/>
                <a:gd name="f100" fmla="*/ f78 1 f48"/>
                <a:gd name="f101" fmla="*/ f79 1 f49"/>
                <a:gd name="f102" fmla="*/ f80 1 f48"/>
                <a:gd name="f103" fmla="*/ f81 1 f48"/>
                <a:gd name="f104" fmla="*/ f82 1 f49"/>
                <a:gd name="f105" fmla="*/ f83 1 f48"/>
                <a:gd name="f106" fmla="*/ f84 1 f49"/>
                <a:gd name="f107" fmla="*/ f85 1 f48"/>
                <a:gd name="f108" fmla="*/ f86 1 f48"/>
                <a:gd name="f109" fmla="*/ f87 f39 1"/>
                <a:gd name="f110" fmla="*/ f88 f39 1"/>
                <a:gd name="f111" fmla="*/ f90 f40 1"/>
                <a:gd name="f112" fmla="*/ f89 f40 1"/>
                <a:gd name="f113" fmla="*/ f91 f39 1"/>
                <a:gd name="f114" fmla="*/ f92 f40 1"/>
                <a:gd name="f115" fmla="*/ f93 f39 1"/>
                <a:gd name="f116" fmla="*/ f94 f40 1"/>
                <a:gd name="f117" fmla="*/ f95 f39 1"/>
                <a:gd name="f118" fmla="*/ f96 f40 1"/>
                <a:gd name="f119" fmla="*/ f97 f39 1"/>
                <a:gd name="f120" fmla="*/ f98 f40 1"/>
                <a:gd name="f121" fmla="*/ f99 f40 1"/>
                <a:gd name="f122" fmla="*/ f100 f39 1"/>
                <a:gd name="f123" fmla="*/ f101 f40 1"/>
                <a:gd name="f124" fmla="*/ f102 f39 1"/>
                <a:gd name="f125" fmla="*/ f103 f39 1"/>
                <a:gd name="f126" fmla="*/ f104 f40 1"/>
                <a:gd name="f127" fmla="*/ f105 f39 1"/>
                <a:gd name="f128" fmla="*/ f106 f40 1"/>
                <a:gd name="f129" fmla="*/ f107 f39 1"/>
                <a:gd name="f130" fmla="*/ f108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19" y="f120"/>
                </a:cxn>
                <a:cxn ang="f68">
                  <a:pos x="f113" y="f121"/>
                </a:cxn>
                <a:cxn ang="f68">
                  <a:pos x="f122" y="f123"/>
                </a:cxn>
                <a:cxn ang="f68">
                  <a:pos x="f124" y="f123"/>
                </a:cxn>
                <a:cxn ang="f68">
                  <a:pos x="f125" y="f126"/>
                </a:cxn>
                <a:cxn ang="f68">
                  <a:pos x="f127" y="f128"/>
                </a:cxn>
                <a:cxn ang="f68">
                  <a:pos x="f129" y="f114"/>
                </a:cxn>
                <a:cxn ang="f68">
                  <a:pos x="f130" y="f116"/>
                </a:cxn>
                <a:cxn ang="f68">
                  <a:pos x="f113" y="f114"/>
                </a:cxn>
              </a:cxnLst>
              <a:rect l="f109" t="f112" r="f110" b="f111"/>
              <a:pathLst>
                <a:path w="44" h="35">
                  <a:moveTo>
                    <a:pt x="f8" y="f9"/>
                  </a:moveTo>
                  <a:cubicBezTo>
                    <a:pt x="f10" y="f5"/>
                    <a:pt x="f11" y="f5"/>
                    <a:pt x="f12" y="f13"/>
                  </a:cubicBezTo>
                  <a:cubicBezTo>
                    <a:pt x="f14" y="f15"/>
                    <a:pt x="f6" y="f16"/>
                    <a:pt x="f6" y="f17"/>
                  </a:cubicBezTo>
                  <a:cubicBezTo>
                    <a:pt x="f6" y="f18"/>
                    <a:pt x="f6" y="f19"/>
                    <a:pt x="f20" y="f19"/>
                  </a:cubicBezTo>
                  <a:cubicBezTo>
                    <a:pt x="f21" y="f16"/>
                    <a:pt x="f22" y="f16"/>
                    <a:pt x="f8" y="f23"/>
                  </a:cubicBezTo>
                  <a:cubicBezTo>
                    <a:pt x="f19" y="f17"/>
                    <a:pt x="f15" y="f24"/>
                    <a:pt x="f13" y="f10"/>
                  </a:cubicBezTo>
                  <a:cubicBezTo>
                    <a:pt x="f25" y="f7"/>
                    <a:pt x="f26" y="f10"/>
                    <a:pt x="f26" y="f10"/>
                  </a:cubicBezTo>
                  <a:cubicBezTo>
                    <a:pt x="f5" y="f27"/>
                    <a:pt x="f9" y="f28"/>
                    <a:pt x="f9" y="f29"/>
                  </a:cubicBezTo>
                  <a:cubicBezTo>
                    <a:pt x="f26" y="f30"/>
                    <a:pt x="f31" y="f32"/>
                    <a:pt x="f33" y="f25"/>
                  </a:cubicBezTo>
                  <a:cubicBezTo>
                    <a:pt x="f18" y="f26"/>
                    <a:pt x="f34" y="f5"/>
                    <a:pt x="f35" y="f9"/>
                  </a:cubicBezTo>
                  <a:cubicBezTo>
                    <a:pt x="f27" y="f26"/>
                    <a:pt x="f27" y="f32"/>
                    <a:pt x="f36" y="f13"/>
                  </a:cubicBezTo>
                  <a:cubicBezTo>
                    <a:pt x="f37" y="f13"/>
                    <a:pt x="f37" y="f26"/>
                    <a:pt x="f8" y="f9"/>
                  </a:cubicBezTo>
                  <a:close/>
                </a:path>
              </a:pathLst>
            </a:custGeom>
            <a:solidFill>
              <a:srgbClr val="82BB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2" name="Freeform 1066">
              <a:extLst>
                <a:ext uri="{FF2B5EF4-FFF2-40B4-BE49-F238E27FC236}">
                  <a16:creationId xmlns:a16="http://schemas.microsoft.com/office/drawing/2014/main" id="{17A75FDF-AD14-4C06-87ED-2D6FC4FD50C3}"/>
                </a:ext>
              </a:extLst>
            </p:cNvPr>
            <p:cNvSpPr/>
            <p:nvPr/>
          </p:nvSpPr>
          <p:spPr>
            <a:xfrm>
              <a:off x="8297859" y="3101973"/>
              <a:ext cx="73023" cy="714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1"/>
                <a:gd name="f7" fmla="val 30"/>
                <a:gd name="f8" fmla="val 26"/>
                <a:gd name="f9" fmla="val 28"/>
                <a:gd name="f10" fmla="val 25"/>
                <a:gd name="f11" fmla="val 29"/>
                <a:gd name="f12" fmla="val 24"/>
                <a:gd name="f13" fmla="val 15"/>
                <a:gd name="f14" fmla="val 8"/>
                <a:gd name="f15" fmla="val 2"/>
                <a:gd name="f16" fmla="val 21"/>
                <a:gd name="f17" fmla="val 20"/>
                <a:gd name="f18" fmla="val 14"/>
                <a:gd name="f19" fmla="val 1"/>
                <a:gd name="f20" fmla="val 3"/>
                <a:gd name="f21" fmla="val 13"/>
                <a:gd name="f22" fmla="val 18"/>
                <a:gd name="f23" fmla="val 27"/>
                <a:gd name="f24" fmla="val 22"/>
                <a:gd name="f25" fmla="+- 0 0 -90"/>
                <a:gd name="f26" fmla="*/ f3 1 31"/>
                <a:gd name="f27" fmla="*/ f4 1 3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31"/>
                <a:gd name="f36" fmla="*/ f32 1 30"/>
                <a:gd name="f37" fmla="*/ 26 f33 1"/>
                <a:gd name="f38" fmla="*/ 28 f32 1"/>
                <a:gd name="f39" fmla="*/ 24 f33 1"/>
                <a:gd name="f40" fmla="*/ 29 f32 1"/>
                <a:gd name="f41" fmla="*/ 2 f33 1"/>
                <a:gd name="f42" fmla="*/ 21 f32 1"/>
                <a:gd name="f43" fmla="*/ 20 f32 1"/>
                <a:gd name="f44" fmla="*/ 1 f33 1"/>
                <a:gd name="f45" fmla="*/ 2 f32 1"/>
                <a:gd name="f46" fmla="*/ 3 f33 1"/>
                <a:gd name="f47" fmla="*/ 0 f32 1"/>
                <a:gd name="f48" fmla="*/ 27 f33 1"/>
                <a:gd name="f49" fmla="*/ 18 f32 1"/>
                <a:gd name="f50" fmla="+- f34 0 f1"/>
                <a:gd name="f51" fmla="*/ f37 1 31"/>
                <a:gd name="f52" fmla="*/ f38 1 30"/>
                <a:gd name="f53" fmla="*/ f39 1 31"/>
                <a:gd name="f54" fmla="*/ f40 1 30"/>
                <a:gd name="f55" fmla="*/ f41 1 31"/>
                <a:gd name="f56" fmla="*/ f42 1 30"/>
                <a:gd name="f57" fmla="*/ f43 1 30"/>
                <a:gd name="f58" fmla="*/ f44 1 31"/>
                <a:gd name="f59" fmla="*/ f45 1 30"/>
                <a:gd name="f60" fmla="*/ f46 1 31"/>
                <a:gd name="f61" fmla="*/ f47 1 30"/>
                <a:gd name="f62" fmla="*/ f48 1 31"/>
                <a:gd name="f63" fmla="*/ f49 1 30"/>
                <a:gd name="f64" fmla="*/ 0 1 f35"/>
                <a:gd name="f65" fmla="*/ f29 1 f35"/>
                <a:gd name="f66" fmla="*/ 0 1 f36"/>
                <a:gd name="f67" fmla="*/ f30 1 f36"/>
                <a:gd name="f68" fmla="*/ f51 1 f35"/>
                <a:gd name="f69" fmla="*/ f52 1 f36"/>
                <a:gd name="f70" fmla="*/ f53 1 f35"/>
                <a:gd name="f71" fmla="*/ f54 1 f36"/>
                <a:gd name="f72" fmla="*/ f55 1 f35"/>
                <a:gd name="f73" fmla="*/ f56 1 f36"/>
                <a:gd name="f74" fmla="*/ f57 1 f36"/>
                <a:gd name="f75" fmla="*/ f58 1 f35"/>
                <a:gd name="f76" fmla="*/ f59 1 f36"/>
                <a:gd name="f77" fmla="*/ f60 1 f35"/>
                <a:gd name="f78" fmla="*/ f61 1 f36"/>
                <a:gd name="f79" fmla="*/ f62 1 f35"/>
                <a:gd name="f80" fmla="*/ f63 1 f36"/>
                <a:gd name="f81" fmla="*/ f64 f26 1"/>
                <a:gd name="f82" fmla="*/ f65 f26 1"/>
                <a:gd name="f83" fmla="*/ f67 f27 1"/>
                <a:gd name="f84" fmla="*/ f66 f27 1"/>
                <a:gd name="f85" fmla="*/ f68 f26 1"/>
                <a:gd name="f86" fmla="*/ f69 f27 1"/>
                <a:gd name="f87" fmla="*/ f70 f26 1"/>
                <a:gd name="f88" fmla="*/ f71 f27 1"/>
                <a:gd name="f89" fmla="*/ f72 f26 1"/>
                <a:gd name="f90" fmla="*/ f73 f27 1"/>
                <a:gd name="f91" fmla="*/ f74 f27 1"/>
                <a:gd name="f92" fmla="*/ f75 f26 1"/>
                <a:gd name="f93" fmla="*/ f76 f27 1"/>
                <a:gd name="f94" fmla="*/ f77 f26 1"/>
                <a:gd name="f95" fmla="*/ f78 f27 1"/>
                <a:gd name="f96" fmla="*/ f79 f26 1"/>
                <a:gd name="f97" fmla="*/ f80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0">
                  <a:pos x="f85" y="f86"/>
                </a:cxn>
                <a:cxn ang="f50">
                  <a:pos x="f87" y="f88"/>
                </a:cxn>
                <a:cxn ang="f50">
                  <a:pos x="f89" y="f90"/>
                </a:cxn>
                <a:cxn ang="f50">
                  <a:pos x="f89" y="f91"/>
                </a:cxn>
                <a:cxn ang="f50">
                  <a:pos x="f92" y="f93"/>
                </a:cxn>
                <a:cxn ang="f50">
                  <a:pos x="f94" y="f95"/>
                </a:cxn>
                <a:cxn ang="f50">
                  <a:pos x="f96" y="f97"/>
                </a:cxn>
                <a:cxn ang="f50">
                  <a:pos x="f85" y="f86"/>
                </a:cxn>
              </a:cxnLst>
              <a:rect l="f81" t="f84" r="f82" b="f83"/>
              <a:pathLst>
                <a:path w="31" h="30">
                  <a:moveTo>
                    <a:pt x="f8" y="f9"/>
                  </a:moveTo>
                  <a:cubicBezTo>
                    <a:pt x="f10" y="f9"/>
                    <a:pt x="f10" y="f11"/>
                    <a:pt x="f12" y="f11"/>
                  </a:cubicBezTo>
                  <a:cubicBezTo>
                    <a:pt x="f13" y="f7"/>
                    <a:pt x="f14" y="f9"/>
                    <a:pt x="f15" y="f16"/>
                  </a:cubicBezTo>
                  <a:cubicBezTo>
                    <a:pt x="f15" y="f17"/>
                    <a:pt x="f15" y="f17"/>
                    <a:pt x="f15" y="f17"/>
                  </a:cubicBezTo>
                  <a:cubicBezTo>
                    <a:pt x="f5" y="f18"/>
                    <a:pt x="f15" y="f14"/>
                    <a:pt x="f19" y="f15"/>
                  </a:cubicBezTo>
                  <a:cubicBezTo>
                    <a:pt x="f19" y="f19"/>
                    <a:pt x="f15" y="f5"/>
                    <a:pt x="f20" y="f5"/>
                  </a:cubicBezTo>
                  <a:cubicBezTo>
                    <a:pt x="f14" y="f18"/>
                    <a:pt x="f21" y="f22"/>
                    <a:pt x="f23" y="f22"/>
                  </a:cubicBezTo>
                  <a:cubicBezTo>
                    <a:pt x="f6" y="f24"/>
                    <a:pt x="f7" y="f10"/>
                    <a:pt x="f8" y="f9"/>
                  </a:cubicBezTo>
                  <a:close/>
                </a:path>
              </a:pathLst>
            </a:custGeom>
            <a:solidFill>
              <a:srgbClr val="81BA2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3" name="Freeform 1067">
              <a:extLst>
                <a:ext uri="{FF2B5EF4-FFF2-40B4-BE49-F238E27FC236}">
                  <a16:creationId xmlns:a16="http://schemas.microsoft.com/office/drawing/2014/main" id="{DEF79D82-F537-94D8-5E84-AE7F0DE91263}"/>
                </a:ext>
              </a:extLst>
            </p:cNvPr>
            <p:cNvSpPr/>
            <p:nvPr/>
          </p:nvSpPr>
          <p:spPr>
            <a:xfrm>
              <a:off x="8404222" y="3127376"/>
              <a:ext cx="22229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0"/>
                <a:gd name="f8" fmla="val 8"/>
                <a:gd name="f9" fmla="val 6"/>
                <a:gd name="f10" fmla="val 7"/>
                <a:gd name="f11" fmla="val 3"/>
                <a:gd name="f12" fmla="val 4"/>
                <a:gd name="f13" fmla="val 2"/>
                <a:gd name="f14" fmla="val 5"/>
                <a:gd name="f15" fmla="+- 0 0 -90"/>
                <a:gd name="f16" fmla="*/ f3 1 9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9"/>
                <a:gd name="f27" fmla="*/ 8 f23 1"/>
                <a:gd name="f28" fmla="*/ 10 f22 1"/>
                <a:gd name="f29" fmla="*/ 0 f23 1"/>
                <a:gd name="f30" fmla="*/ 0 f22 1"/>
                <a:gd name="f31" fmla="*/ 9 f23 1"/>
                <a:gd name="f32" fmla="+- f24 0 f1"/>
                <a:gd name="f33" fmla="*/ f27 1 9"/>
                <a:gd name="f34" fmla="*/ f28 1 10"/>
                <a:gd name="f35" fmla="*/ f29 1 9"/>
                <a:gd name="f36" fmla="*/ f30 1 10"/>
                <a:gd name="f37" fmla="*/ f31 1 9"/>
                <a:gd name="f38" fmla="*/ 0 1 f26"/>
                <a:gd name="f39" fmla="*/ f19 1 f26"/>
                <a:gd name="f40" fmla="*/ 0 1 f25"/>
                <a:gd name="f41" fmla="*/ f20 1 f25"/>
                <a:gd name="f42" fmla="*/ f33 1 f26"/>
                <a:gd name="f43" fmla="*/ f34 1 f25"/>
                <a:gd name="f44" fmla="*/ f35 1 f26"/>
                <a:gd name="f45" fmla="*/ f36 1 f25"/>
                <a:gd name="f46" fmla="*/ f37 1 f26"/>
                <a:gd name="f47" fmla="*/ f38 f16 1"/>
                <a:gd name="f48" fmla="*/ f39 f16 1"/>
                <a:gd name="f49" fmla="*/ f41 f17 1"/>
                <a:gd name="f50" fmla="*/ f40 f17 1"/>
                <a:gd name="f51" fmla="*/ f42 f16 1"/>
                <a:gd name="f52" fmla="*/ f43 f17 1"/>
                <a:gd name="f53" fmla="*/ f44 f16 1"/>
                <a:gd name="f54" fmla="*/ f45 f17 1"/>
                <a:gd name="f55" fmla="*/ f4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1" y="f52"/>
                </a:cxn>
                <a:cxn ang="f32">
                  <a:pos x="f53" y="f54"/>
                </a:cxn>
                <a:cxn ang="f32">
                  <a:pos x="f55" y="f52"/>
                </a:cxn>
                <a:cxn ang="f32">
                  <a:pos x="f51" y="f52"/>
                </a:cxn>
              </a:cxnLst>
              <a:rect l="f47" t="f50" r="f48" b="f49"/>
              <a:pathLst>
                <a:path w="9" h="10">
                  <a:moveTo>
                    <a:pt x="f8" y="f7"/>
                  </a:moveTo>
                  <a:cubicBezTo>
                    <a:pt x="f9" y="f10"/>
                    <a:pt x="f11" y="f11"/>
                    <a:pt x="f5" y="f5"/>
                  </a:cubicBezTo>
                  <a:cubicBezTo>
                    <a:pt x="f12" y="f13"/>
                    <a:pt x="f10" y="f14"/>
                    <a:pt x="f6" y="f7"/>
                  </a:cubicBezTo>
                  <a:lnTo>
                    <a:pt x="f8" y="f7"/>
                  </a:lnTo>
                  <a:close/>
                </a:path>
              </a:pathLst>
            </a:custGeom>
            <a:solidFill>
              <a:srgbClr val="2421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4" name="Freeform 1068">
              <a:extLst>
                <a:ext uri="{FF2B5EF4-FFF2-40B4-BE49-F238E27FC236}">
                  <a16:creationId xmlns:a16="http://schemas.microsoft.com/office/drawing/2014/main" id="{D9492FFA-300C-AC32-C6F5-791D22838ADB}"/>
                </a:ext>
              </a:extLst>
            </p:cNvPr>
            <p:cNvSpPr/>
            <p:nvPr/>
          </p:nvSpPr>
          <p:spPr>
            <a:xfrm>
              <a:off x="8634414" y="3132140"/>
              <a:ext cx="14282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1"/>
                <a:gd name="f8" fmla="val 5"/>
                <a:gd name="f9" fmla="val 3"/>
                <a:gd name="f10" fmla="val 8"/>
                <a:gd name="f11" fmla="val 1"/>
                <a:gd name="f12" fmla="+- 0 0 -90"/>
                <a:gd name="f13" fmla="*/ f3 1 6"/>
                <a:gd name="f14" fmla="*/ f4 1 11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*/ f19 1 11"/>
                <a:gd name="f24" fmla="*/ 6 f20 1"/>
                <a:gd name="f25" fmla="*/ 0 f19 1"/>
                <a:gd name="f26" fmla="*/ 0 f20 1"/>
                <a:gd name="f27" fmla="*/ 11 f19 1"/>
                <a:gd name="f28" fmla="+- f21 0 f1"/>
                <a:gd name="f29" fmla="*/ f24 1 6"/>
                <a:gd name="f30" fmla="*/ f25 1 11"/>
                <a:gd name="f31" fmla="*/ f26 1 6"/>
                <a:gd name="f32" fmla="*/ f27 1 11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6" h="11">
                  <a:moveTo>
                    <a:pt x="f6" y="f5"/>
                  </a:moveTo>
                  <a:cubicBezTo>
                    <a:pt x="f8" y="f8"/>
                    <a:pt x="f9" y="f10"/>
                    <a:pt x="f5" y="f7"/>
                  </a:cubicBezTo>
                  <a:cubicBezTo>
                    <a:pt x="f11" y="f6"/>
                    <a:pt x="f9" y="f9"/>
                    <a:pt x="f6" y="f5"/>
                  </a:cubicBezTo>
                  <a:close/>
                </a:path>
              </a:pathLst>
            </a:custGeom>
            <a:solidFill>
              <a:srgbClr val="82BB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5" name="Freeform 1069">
              <a:extLst>
                <a:ext uri="{FF2B5EF4-FFF2-40B4-BE49-F238E27FC236}">
                  <a16:creationId xmlns:a16="http://schemas.microsoft.com/office/drawing/2014/main" id="{0958791E-58F5-3E8D-9088-ADAC5798C533}"/>
                </a:ext>
              </a:extLst>
            </p:cNvPr>
            <p:cNvSpPr/>
            <p:nvPr/>
          </p:nvSpPr>
          <p:spPr>
            <a:xfrm>
              <a:off x="8655052" y="4189415"/>
              <a:ext cx="22229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20"/>
                <a:gd name="f8" fmla="val 8"/>
                <a:gd name="f9" fmla="val 5"/>
                <a:gd name="f10" fmla="val 16"/>
                <a:gd name="f11" fmla="val 4"/>
                <a:gd name="f12" fmla="val 11"/>
                <a:gd name="f13" fmla="val 2"/>
                <a:gd name="f14" fmla="val 7"/>
                <a:gd name="f15" fmla="val 1"/>
                <a:gd name="f16" fmla="val 10"/>
                <a:gd name="f17" fmla="val 15"/>
                <a:gd name="f18" fmla="+- 0 0 -90"/>
                <a:gd name="f19" fmla="*/ f3 1 9"/>
                <a:gd name="f20" fmla="*/ f4 1 20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9"/>
                <a:gd name="f29" fmla="*/ f25 1 20"/>
                <a:gd name="f30" fmla="*/ 8 f26 1"/>
                <a:gd name="f31" fmla="*/ 20 f25 1"/>
                <a:gd name="f32" fmla="*/ 2 f26 1"/>
                <a:gd name="f33" fmla="*/ 7 f25 1"/>
                <a:gd name="f34" fmla="*/ 5 f26 1"/>
                <a:gd name="f35" fmla="*/ 1 f25 1"/>
                <a:gd name="f36" fmla="*/ 9 f26 1"/>
                <a:gd name="f37" fmla="*/ 5 f25 1"/>
                <a:gd name="f38" fmla="+- f27 0 f1"/>
                <a:gd name="f39" fmla="*/ f30 1 9"/>
                <a:gd name="f40" fmla="*/ f31 1 20"/>
                <a:gd name="f41" fmla="*/ f32 1 9"/>
                <a:gd name="f42" fmla="*/ f33 1 20"/>
                <a:gd name="f43" fmla="*/ f34 1 9"/>
                <a:gd name="f44" fmla="*/ f35 1 20"/>
                <a:gd name="f45" fmla="*/ f36 1 9"/>
                <a:gd name="f46" fmla="*/ f37 1 20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9"/>
                <a:gd name="f57" fmla="*/ f45 1 f28"/>
                <a:gd name="f58" fmla="*/ f46 1 f29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20 1"/>
                <a:gd name="f69" fmla="*/ f57 f19 1"/>
                <a:gd name="f70" fmla="*/ f58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8"/>
                </a:cxn>
                <a:cxn ang="f38">
                  <a:pos x="f69" y="f70"/>
                </a:cxn>
                <a:cxn ang="f38">
                  <a:pos x="f63" y="f64"/>
                </a:cxn>
              </a:cxnLst>
              <a:rect l="f59" t="f62" r="f60" b="f61"/>
              <a:pathLst>
                <a:path w="9" h="20">
                  <a:moveTo>
                    <a:pt x="f8" y="f7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5" y="f11"/>
                    <a:pt x="f13" y="f13"/>
                    <a:pt x="f9" y="f15"/>
                  </a:cubicBezTo>
                  <a:cubicBezTo>
                    <a:pt x="f8" y="f5"/>
                    <a:pt x="f6" y="f11"/>
                    <a:pt x="f6" y="f9"/>
                  </a:cubicBezTo>
                  <a:cubicBezTo>
                    <a:pt x="f6" y="f16"/>
                    <a:pt x="f8" y="f17"/>
                    <a:pt x="f8" y="f7"/>
                  </a:cubicBezTo>
                  <a:close/>
                </a:path>
              </a:pathLst>
            </a:custGeom>
            <a:solidFill>
              <a:srgbClr val="5E31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6" name="Freeform 1070">
              <a:extLst>
                <a:ext uri="{FF2B5EF4-FFF2-40B4-BE49-F238E27FC236}">
                  <a16:creationId xmlns:a16="http://schemas.microsoft.com/office/drawing/2014/main" id="{6A1C46EA-DB37-39B8-6FA9-102A2ECD5F4C}"/>
                </a:ext>
              </a:extLst>
            </p:cNvPr>
            <p:cNvSpPr/>
            <p:nvPr/>
          </p:nvSpPr>
          <p:spPr>
            <a:xfrm>
              <a:off x="8797927" y="4149720"/>
              <a:ext cx="30166" cy="6191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"/>
                <a:gd name="f7" fmla="val 26"/>
                <a:gd name="f8" fmla="val 7"/>
                <a:gd name="f9" fmla="val 8"/>
                <a:gd name="f10" fmla="val 12"/>
                <a:gd name="f11" fmla="val 18"/>
                <a:gd name="f12" fmla="val 6"/>
                <a:gd name="f13" fmla="val 23"/>
                <a:gd name="f14" fmla="val 4"/>
                <a:gd name="f15" fmla="val 24"/>
                <a:gd name="f16" fmla="val 3"/>
                <a:gd name="f17" fmla="val 2"/>
                <a:gd name="f18" fmla="val 22"/>
                <a:gd name="f19" fmla="val 21"/>
                <a:gd name="f20" fmla="val 17"/>
                <a:gd name="f21" fmla="val 5"/>
                <a:gd name="f22" fmla="+- 0 0 -90"/>
                <a:gd name="f23" fmla="*/ f3 1 13"/>
                <a:gd name="f24" fmla="*/ f4 1 26"/>
                <a:gd name="f25" fmla="val f5"/>
                <a:gd name="f26" fmla="val f6"/>
                <a:gd name="f27" fmla="val f7"/>
                <a:gd name="f28" fmla="*/ f22 f0 1"/>
                <a:gd name="f29" fmla="+- f27 0 f25"/>
                <a:gd name="f30" fmla="+- f26 0 f25"/>
                <a:gd name="f31" fmla="*/ f28 1 f2"/>
                <a:gd name="f32" fmla="*/ f30 1 13"/>
                <a:gd name="f33" fmla="*/ f29 1 26"/>
                <a:gd name="f34" fmla="*/ 7 f30 1"/>
                <a:gd name="f35" fmla="*/ 0 f29 1"/>
                <a:gd name="f36" fmla="*/ 6 f30 1"/>
                <a:gd name="f37" fmla="*/ 23 f29 1"/>
                <a:gd name="f38" fmla="*/ 2 f30 1"/>
                <a:gd name="f39" fmla="*/ 24 f29 1"/>
                <a:gd name="f40" fmla="*/ 3 f30 1"/>
                <a:gd name="f41" fmla="*/ 21 f29 1"/>
                <a:gd name="f42" fmla="*/ 7 f29 1"/>
                <a:gd name="f43" fmla="+- f31 0 f1"/>
                <a:gd name="f44" fmla="*/ f34 1 13"/>
                <a:gd name="f45" fmla="*/ f35 1 26"/>
                <a:gd name="f46" fmla="*/ f36 1 13"/>
                <a:gd name="f47" fmla="*/ f37 1 26"/>
                <a:gd name="f48" fmla="*/ f38 1 13"/>
                <a:gd name="f49" fmla="*/ f39 1 26"/>
                <a:gd name="f50" fmla="*/ f40 1 13"/>
                <a:gd name="f51" fmla="*/ f41 1 26"/>
                <a:gd name="f52" fmla="*/ f42 1 26"/>
                <a:gd name="f53" fmla="*/ 0 1 f32"/>
                <a:gd name="f54" fmla="*/ f26 1 f32"/>
                <a:gd name="f55" fmla="*/ 0 1 f33"/>
                <a:gd name="f56" fmla="*/ f27 1 f33"/>
                <a:gd name="f57" fmla="*/ f44 1 f32"/>
                <a:gd name="f58" fmla="*/ f45 1 f33"/>
                <a:gd name="f59" fmla="*/ f46 1 f32"/>
                <a:gd name="f60" fmla="*/ f47 1 f33"/>
                <a:gd name="f61" fmla="*/ f48 1 f32"/>
                <a:gd name="f62" fmla="*/ f49 1 f33"/>
                <a:gd name="f63" fmla="*/ f50 1 f32"/>
                <a:gd name="f64" fmla="*/ f51 1 f33"/>
                <a:gd name="f65" fmla="*/ f52 1 f33"/>
                <a:gd name="f66" fmla="*/ f53 f23 1"/>
                <a:gd name="f67" fmla="*/ f54 f23 1"/>
                <a:gd name="f68" fmla="*/ f56 f24 1"/>
                <a:gd name="f69" fmla="*/ f55 f24 1"/>
                <a:gd name="f70" fmla="*/ f57 f23 1"/>
                <a:gd name="f71" fmla="*/ f58 f24 1"/>
                <a:gd name="f72" fmla="*/ f59 f23 1"/>
                <a:gd name="f73" fmla="*/ f60 f24 1"/>
                <a:gd name="f74" fmla="*/ f61 f23 1"/>
                <a:gd name="f75" fmla="*/ f62 f24 1"/>
                <a:gd name="f76" fmla="*/ f63 f23 1"/>
                <a:gd name="f77" fmla="*/ f64 f24 1"/>
                <a:gd name="f78" fmla="*/ f65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0" y="f71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0" y="f78"/>
                </a:cxn>
                <a:cxn ang="f43">
                  <a:pos x="f70" y="f71"/>
                </a:cxn>
              </a:cxnLst>
              <a:rect l="f66" t="f69" r="f67" b="f68"/>
              <a:pathLst>
                <a:path w="13" h="26">
                  <a:moveTo>
                    <a:pt x="f8" y="f5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5"/>
                  </a:cubicBezTo>
                  <a:cubicBezTo>
                    <a:pt x="f5" y="f18"/>
                    <a:pt x="f17" y="f18"/>
                    <a:pt x="f16" y="f19"/>
                  </a:cubicBezTo>
                  <a:cubicBezTo>
                    <a:pt x="f9" y="f20"/>
                    <a:pt x="f9" y="f10"/>
                    <a:pt x="f8" y="f8"/>
                  </a:cubicBezTo>
                  <a:cubicBezTo>
                    <a:pt x="f8" y="f21"/>
                    <a:pt x="f12" y="f17"/>
                    <a:pt x="f8" y="f5"/>
                  </a:cubicBezTo>
                  <a:close/>
                </a:path>
              </a:pathLst>
            </a:custGeom>
            <a:solidFill>
              <a:srgbClr val="492A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7" name="Freeform 1071">
              <a:extLst>
                <a:ext uri="{FF2B5EF4-FFF2-40B4-BE49-F238E27FC236}">
                  <a16:creationId xmlns:a16="http://schemas.microsoft.com/office/drawing/2014/main" id="{08C34D83-D2B2-201D-8C0B-1664C5105D48}"/>
                </a:ext>
              </a:extLst>
            </p:cNvPr>
            <p:cNvSpPr/>
            <p:nvPr/>
          </p:nvSpPr>
          <p:spPr>
            <a:xfrm>
              <a:off x="8604247" y="4267203"/>
              <a:ext cx="2381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9"/>
                <a:gd name="f8" fmla="val 5"/>
                <a:gd name="f9" fmla="val 8"/>
                <a:gd name="f10" fmla="val 6"/>
                <a:gd name="f11" fmla="val 14"/>
                <a:gd name="f12" fmla="val 4"/>
                <a:gd name="f13" fmla="val 2"/>
                <a:gd name="f14" fmla="val 13"/>
                <a:gd name="f15" fmla="val 7"/>
                <a:gd name="f16" fmla="val 3"/>
                <a:gd name="f17" fmla="val 9"/>
                <a:gd name="f18" fmla="val 1"/>
                <a:gd name="f19" fmla="+- 0 0 -90"/>
                <a:gd name="f20" fmla="*/ f3 1 10"/>
                <a:gd name="f21" fmla="*/ f4 1 19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10"/>
                <a:gd name="f30" fmla="*/ f26 1 19"/>
                <a:gd name="f31" fmla="*/ 10 f27 1"/>
                <a:gd name="f32" fmla="*/ 5 f26 1"/>
                <a:gd name="f33" fmla="*/ 4 f27 1"/>
                <a:gd name="f34" fmla="*/ 19 f26 1"/>
                <a:gd name="f35" fmla="*/ 3 f27 1"/>
                <a:gd name="f36" fmla="*/ 0 f26 1"/>
                <a:gd name="f37" fmla="+- f28 0 f1"/>
                <a:gd name="f38" fmla="*/ f31 1 10"/>
                <a:gd name="f39" fmla="*/ f32 1 19"/>
                <a:gd name="f40" fmla="*/ f33 1 10"/>
                <a:gd name="f41" fmla="*/ f34 1 19"/>
                <a:gd name="f42" fmla="*/ f35 1 10"/>
                <a:gd name="f43" fmla="*/ f36 1 19"/>
                <a:gd name="f44" fmla="*/ 0 1 f29"/>
                <a:gd name="f45" fmla="*/ f23 1 f29"/>
                <a:gd name="f46" fmla="*/ 0 1 f30"/>
                <a:gd name="f47" fmla="*/ f24 1 f30"/>
                <a:gd name="f48" fmla="*/ f38 1 f29"/>
                <a:gd name="f49" fmla="*/ f39 1 f30"/>
                <a:gd name="f50" fmla="*/ f40 1 f29"/>
                <a:gd name="f51" fmla="*/ f41 1 f30"/>
                <a:gd name="f52" fmla="*/ f42 1 f29"/>
                <a:gd name="f53" fmla="*/ f43 1 f30"/>
                <a:gd name="f54" fmla="*/ f44 f20 1"/>
                <a:gd name="f55" fmla="*/ f45 f20 1"/>
                <a:gd name="f56" fmla="*/ f47 f21 1"/>
                <a:gd name="f57" fmla="*/ f46 f21 1"/>
                <a:gd name="f58" fmla="*/ f48 f20 1"/>
                <a:gd name="f59" fmla="*/ f49 f21 1"/>
                <a:gd name="f60" fmla="*/ f50 f20 1"/>
                <a:gd name="f61" fmla="*/ f51 f21 1"/>
                <a:gd name="f62" fmla="*/ f52 f20 1"/>
                <a:gd name="f63" fmla="*/ f53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58" y="f59"/>
                </a:cxn>
                <a:cxn ang="f37">
                  <a:pos x="f60" y="f61"/>
                </a:cxn>
                <a:cxn ang="f37">
                  <a:pos x="f62" y="f63"/>
                </a:cxn>
                <a:cxn ang="f37">
                  <a:pos x="f58" y="f59"/>
                </a:cxn>
              </a:cxnLst>
              <a:rect l="f54" t="f57" r="f55" b="f56"/>
              <a:pathLst>
                <a:path w="10" h="19">
                  <a:moveTo>
                    <a:pt x="f6" y="f8"/>
                  </a:moveTo>
                  <a:cubicBezTo>
                    <a:pt x="f9" y="f6"/>
                    <a:pt x="f10" y="f11"/>
                    <a:pt x="f12" y="f7"/>
                  </a:cubicBezTo>
                  <a:cubicBezTo>
                    <a:pt x="f13" y="f14"/>
                    <a:pt x="f5" y="f15"/>
                    <a:pt x="f16" y="f5"/>
                  </a:cubicBezTo>
                  <a:cubicBezTo>
                    <a:pt x="f15" y="f5"/>
                    <a:pt x="f17" y="f18"/>
                    <a:pt x="f6" y="f8"/>
                  </a:cubicBezTo>
                  <a:close/>
                </a:path>
              </a:pathLst>
            </a:custGeom>
            <a:solidFill>
              <a:srgbClr val="4C2E3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8" name="Freeform 1072">
              <a:extLst>
                <a:ext uri="{FF2B5EF4-FFF2-40B4-BE49-F238E27FC236}">
                  <a16:creationId xmlns:a16="http://schemas.microsoft.com/office/drawing/2014/main" id="{2A848DE5-CDC1-C421-B9AF-4B16FA6EE99E}"/>
                </a:ext>
              </a:extLst>
            </p:cNvPr>
            <p:cNvSpPr/>
            <p:nvPr/>
          </p:nvSpPr>
          <p:spPr>
            <a:xfrm>
              <a:off x="8712202" y="4194179"/>
              <a:ext cx="36511" cy="412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17"/>
                <a:gd name="f8" fmla="val 11"/>
                <a:gd name="f9" fmla="val 10"/>
                <a:gd name="f10" fmla="val 5"/>
                <a:gd name="f11" fmla="val 13"/>
                <a:gd name="f12" fmla="val 1"/>
                <a:gd name="f13" fmla="val 7"/>
                <a:gd name="f14" fmla="val 3"/>
                <a:gd name="f15" fmla="val 6"/>
                <a:gd name="f16" fmla="val 9"/>
                <a:gd name="f17" fmla="+- 0 0 -90"/>
                <a:gd name="f18" fmla="*/ f3 1 15"/>
                <a:gd name="f19" fmla="*/ f4 1 17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15"/>
                <a:gd name="f28" fmla="*/ f24 1 17"/>
                <a:gd name="f29" fmla="*/ 15 f25 1"/>
                <a:gd name="f30" fmla="*/ 11 f24 1"/>
                <a:gd name="f31" fmla="*/ 1 f25 1"/>
                <a:gd name="f32" fmla="*/ 5 f25 1"/>
                <a:gd name="f33" fmla="*/ 0 f24 1"/>
                <a:gd name="f34" fmla="+- f26 0 f1"/>
                <a:gd name="f35" fmla="*/ f29 1 15"/>
                <a:gd name="f36" fmla="*/ f30 1 17"/>
                <a:gd name="f37" fmla="*/ f31 1 15"/>
                <a:gd name="f38" fmla="*/ f32 1 15"/>
                <a:gd name="f39" fmla="*/ f33 1 17"/>
                <a:gd name="f40" fmla="*/ 0 1 f27"/>
                <a:gd name="f41" fmla="*/ f21 1 f27"/>
                <a:gd name="f42" fmla="*/ 0 1 f28"/>
                <a:gd name="f43" fmla="*/ f22 1 f28"/>
                <a:gd name="f44" fmla="*/ f35 1 f27"/>
                <a:gd name="f45" fmla="*/ f36 1 f28"/>
                <a:gd name="f46" fmla="*/ f37 1 f27"/>
                <a:gd name="f47" fmla="*/ f38 1 f27"/>
                <a:gd name="f48" fmla="*/ f39 1 f28"/>
                <a:gd name="f49" fmla="*/ f40 f18 1"/>
                <a:gd name="f50" fmla="*/ f41 f18 1"/>
                <a:gd name="f51" fmla="*/ f43 f19 1"/>
                <a:gd name="f52" fmla="*/ f42 f19 1"/>
                <a:gd name="f53" fmla="*/ f44 f18 1"/>
                <a:gd name="f54" fmla="*/ f45 f19 1"/>
                <a:gd name="f55" fmla="*/ f46 f18 1"/>
                <a:gd name="f56" fmla="*/ f47 f18 1"/>
                <a:gd name="f57" fmla="*/ f4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">
                  <a:pos x="f53" y="f54"/>
                </a:cxn>
                <a:cxn ang="f34">
                  <a:pos x="f55" y="f54"/>
                </a:cxn>
                <a:cxn ang="f34">
                  <a:pos x="f56" y="f57"/>
                </a:cxn>
                <a:cxn ang="f34">
                  <a:pos x="f53" y="f54"/>
                </a:cxn>
              </a:cxnLst>
              <a:rect l="f49" t="f52" r="f50" b="f51"/>
              <a:pathLst>
                <a:path w="15" h="17">
                  <a:moveTo>
                    <a:pt x="f6" y="f8"/>
                  </a:moveTo>
                  <a:cubicBezTo>
                    <a:pt x="f9" y="f7"/>
                    <a:pt x="f10" y="f11"/>
                    <a:pt x="f12" y="f8"/>
                  </a:cubicBezTo>
                  <a:cubicBezTo>
                    <a:pt x="f5" y="f13"/>
                    <a:pt x="f14" y="f10"/>
                    <a:pt x="f10" y="f5"/>
                  </a:cubicBezTo>
                  <a:cubicBezTo>
                    <a:pt x="f15" y="f13"/>
                    <a:pt x="f9" y="f16"/>
                    <a:pt x="f6" y="f8"/>
                  </a:cubicBezTo>
                  <a:close/>
                </a:path>
              </a:pathLst>
            </a:custGeom>
            <a:solidFill>
              <a:srgbClr val="D4418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9" name="Freeform 1073">
              <a:extLst>
                <a:ext uri="{FF2B5EF4-FFF2-40B4-BE49-F238E27FC236}">
                  <a16:creationId xmlns:a16="http://schemas.microsoft.com/office/drawing/2014/main" id="{CE99C857-B306-A5B3-83D9-83EC2F444E5F}"/>
                </a:ext>
              </a:extLst>
            </p:cNvPr>
            <p:cNvSpPr/>
            <p:nvPr/>
          </p:nvSpPr>
          <p:spPr>
            <a:xfrm>
              <a:off x="8734421" y="4160840"/>
              <a:ext cx="28575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"/>
                <a:gd name="f7" fmla="val 19"/>
                <a:gd name="f8" fmla="val 11"/>
                <a:gd name="f9" fmla="val 6"/>
                <a:gd name="f10" fmla="val 9"/>
                <a:gd name="f11" fmla="val 10"/>
                <a:gd name="f12" fmla="val 15"/>
                <a:gd name="f13" fmla="val 17"/>
                <a:gd name="f14" fmla="val 7"/>
                <a:gd name="f15" fmla="val 14"/>
                <a:gd name="f16" fmla="val 5"/>
                <a:gd name="f17" fmla="val 8"/>
                <a:gd name="f18" fmla="val 4"/>
                <a:gd name="f19" fmla="val 1"/>
                <a:gd name="f20" fmla="val 3"/>
                <a:gd name="f21" fmla="+- 0 0 -90"/>
                <a:gd name="f22" fmla="*/ f3 1 12"/>
                <a:gd name="f23" fmla="*/ f4 1 19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9 1 12"/>
                <a:gd name="f32" fmla="*/ f28 1 19"/>
                <a:gd name="f33" fmla="*/ 11 f29 1"/>
                <a:gd name="f34" fmla="*/ 6 f28 1"/>
                <a:gd name="f35" fmla="*/ 9 f29 1"/>
                <a:gd name="f36" fmla="*/ 15 f28 1"/>
                <a:gd name="f37" fmla="*/ 7 f29 1"/>
                <a:gd name="f38" fmla="*/ 17 f28 1"/>
                <a:gd name="f39" fmla="*/ 5 f29 1"/>
                <a:gd name="f40" fmla="*/ 7 f28 1"/>
                <a:gd name="f41" fmla="*/ 8 f29 1"/>
                <a:gd name="f42" fmla="*/ 0 f28 1"/>
                <a:gd name="f43" fmla="+- f30 0 f1"/>
                <a:gd name="f44" fmla="*/ f33 1 12"/>
                <a:gd name="f45" fmla="*/ f34 1 19"/>
                <a:gd name="f46" fmla="*/ f35 1 12"/>
                <a:gd name="f47" fmla="*/ f36 1 19"/>
                <a:gd name="f48" fmla="*/ f37 1 12"/>
                <a:gd name="f49" fmla="*/ f38 1 19"/>
                <a:gd name="f50" fmla="*/ f39 1 12"/>
                <a:gd name="f51" fmla="*/ f40 1 19"/>
                <a:gd name="f52" fmla="*/ f41 1 12"/>
                <a:gd name="f53" fmla="*/ f42 1 19"/>
                <a:gd name="f54" fmla="*/ 0 1 f31"/>
                <a:gd name="f55" fmla="*/ f25 1 f31"/>
                <a:gd name="f56" fmla="*/ 0 1 f32"/>
                <a:gd name="f57" fmla="*/ f26 1 f32"/>
                <a:gd name="f58" fmla="*/ f44 1 f31"/>
                <a:gd name="f59" fmla="*/ f45 1 f32"/>
                <a:gd name="f60" fmla="*/ f46 1 f31"/>
                <a:gd name="f61" fmla="*/ f47 1 f32"/>
                <a:gd name="f62" fmla="*/ f48 1 f31"/>
                <a:gd name="f63" fmla="*/ f49 1 f32"/>
                <a:gd name="f64" fmla="*/ f50 1 f31"/>
                <a:gd name="f65" fmla="*/ f51 1 f32"/>
                <a:gd name="f66" fmla="*/ f52 1 f31"/>
                <a:gd name="f67" fmla="*/ f53 1 f32"/>
                <a:gd name="f68" fmla="*/ f54 f22 1"/>
                <a:gd name="f69" fmla="*/ f55 f22 1"/>
                <a:gd name="f70" fmla="*/ f57 f23 1"/>
                <a:gd name="f71" fmla="*/ f56 f23 1"/>
                <a:gd name="f72" fmla="*/ f58 f22 1"/>
                <a:gd name="f73" fmla="*/ f59 f23 1"/>
                <a:gd name="f74" fmla="*/ f60 f22 1"/>
                <a:gd name="f75" fmla="*/ f61 f23 1"/>
                <a:gd name="f76" fmla="*/ f62 f22 1"/>
                <a:gd name="f77" fmla="*/ f63 f23 1"/>
                <a:gd name="f78" fmla="*/ f64 f22 1"/>
                <a:gd name="f79" fmla="*/ f65 f23 1"/>
                <a:gd name="f80" fmla="*/ f66 f22 1"/>
                <a:gd name="f81" fmla="*/ f67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3">
                  <a:pos x="f72" y="f73"/>
                </a:cxn>
                <a:cxn ang="f43">
                  <a:pos x="f74" y="f75"/>
                </a:cxn>
                <a:cxn ang="f43">
                  <a:pos x="f76" y="f77"/>
                </a:cxn>
                <a:cxn ang="f43">
                  <a:pos x="f78" y="f79"/>
                </a:cxn>
                <a:cxn ang="f43">
                  <a:pos x="f80" y="f81"/>
                </a:cxn>
                <a:cxn ang="f43">
                  <a:pos x="f72" y="f73"/>
                </a:cxn>
              </a:cxnLst>
              <a:rect l="f68" t="f71" r="f69" b="f70"/>
              <a:pathLst>
                <a:path w="12" h="19">
                  <a:moveTo>
                    <a:pt x="f8" y="f9"/>
                  </a:moveTo>
                  <a:cubicBezTo>
                    <a:pt x="f8" y="f10"/>
                    <a:pt x="f11" y="f6"/>
                    <a:pt x="f10" y="f12"/>
                  </a:cubicBezTo>
                  <a:cubicBezTo>
                    <a:pt x="f10" y="f13"/>
                    <a:pt x="f14" y="f7"/>
                    <a:pt x="f14" y="f13"/>
                  </a:cubicBezTo>
                  <a:cubicBezTo>
                    <a:pt x="f9" y="f15"/>
                    <a:pt x="f5" y="f8"/>
                    <a:pt x="f16" y="f14"/>
                  </a:cubicBezTo>
                  <a:cubicBezTo>
                    <a:pt x="f17" y="f16"/>
                    <a:pt x="f18" y="f19"/>
                    <a:pt x="f17" y="f5"/>
                  </a:cubicBezTo>
                  <a:cubicBezTo>
                    <a:pt x="f6" y="f5"/>
                    <a:pt x="f6" y="f20"/>
                    <a:pt x="f8" y="f9"/>
                  </a:cubicBezTo>
                  <a:close/>
                </a:path>
              </a:pathLst>
            </a:custGeom>
            <a:solidFill>
              <a:srgbClr val="DC44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0" name="Freeform 1074">
              <a:extLst>
                <a:ext uri="{FF2B5EF4-FFF2-40B4-BE49-F238E27FC236}">
                  <a16:creationId xmlns:a16="http://schemas.microsoft.com/office/drawing/2014/main" id="{DBF2506F-DECC-2E71-829F-4F299F5BD154}"/>
                </a:ext>
              </a:extLst>
            </p:cNvPr>
            <p:cNvSpPr/>
            <p:nvPr/>
          </p:nvSpPr>
          <p:spPr>
            <a:xfrm>
              <a:off x="8577264" y="4192588"/>
              <a:ext cx="22229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5"/>
                <a:gd name="f8" fmla="val 7"/>
                <a:gd name="f9" fmla="val 5"/>
                <a:gd name="f10" fmla="val 10"/>
                <a:gd name="f11" fmla="val 6"/>
                <a:gd name="f12" fmla="val 11"/>
                <a:gd name="f13" fmla="val 4"/>
                <a:gd name="f14" fmla="+- 0 0 -90"/>
                <a:gd name="f15" fmla="*/ f3 1 9"/>
                <a:gd name="f16" fmla="*/ f4 1 15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9"/>
                <a:gd name="f25" fmla="*/ f21 1 15"/>
                <a:gd name="f26" fmla="*/ 7 f22 1"/>
                <a:gd name="f27" fmla="*/ 0 f21 1"/>
                <a:gd name="f28" fmla="*/ 6 f22 1"/>
                <a:gd name="f29" fmla="*/ 15 f21 1"/>
                <a:gd name="f30" fmla="+- f23 0 f1"/>
                <a:gd name="f31" fmla="*/ f26 1 9"/>
                <a:gd name="f32" fmla="*/ f27 1 15"/>
                <a:gd name="f33" fmla="*/ f28 1 9"/>
                <a:gd name="f34" fmla="*/ f29 1 15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9" h="15">
                  <a:moveTo>
                    <a:pt x="f8" y="f5"/>
                  </a:moveTo>
                  <a:cubicBezTo>
                    <a:pt x="f6" y="f9"/>
                    <a:pt x="f8" y="f10"/>
                    <a:pt x="f11" y="f7"/>
                  </a:cubicBezTo>
                  <a:cubicBezTo>
                    <a:pt x="f5" y="f12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662D3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1" name="Freeform 1075">
              <a:extLst>
                <a:ext uri="{FF2B5EF4-FFF2-40B4-BE49-F238E27FC236}">
                  <a16:creationId xmlns:a16="http://schemas.microsoft.com/office/drawing/2014/main" id="{25A103BC-862C-1E48-3CA5-F1D2FC7BC8DF}"/>
                </a:ext>
              </a:extLst>
            </p:cNvPr>
            <p:cNvSpPr/>
            <p:nvPr/>
          </p:nvSpPr>
          <p:spPr>
            <a:xfrm>
              <a:off x="8632822" y="4230691"/>
              <a:ext cx="20638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4"/>
                <a:gd name="f8" fmla="val 2"/>
                <a:gd name="f9" fmla="val 1"/>
                <a:gd name="f10" fmla="val 11"/>
                <a:gd name="f11" fmla="val 8"/>
                <a:gd name="f12" fmla="val 4"/>
                <a:gd name="f13" fmla="val 3"/>
                <a:gd name="f14" fmla="val 5"/>
                <a:gd name="f15" fmla="val 6"/>
                <a:gd name="f16" fmla="val 7"/>
                <a:gd name="f17" fmla="val 10"/>
                <a:gd name="f18" fmla="val 12"/>
                <a:gd name="f19" fmla="+- 0 0 -90"/>
                <a:gd name="f20" fmla="*/ f3 1 9"/>
                <a:gd name="f21" fmla="*/ f4 1 14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9"/>
                <a:gd name="f30" fmla="*/ f26 1 14"/>
                <a:gd name="f31" fmla="*/ 2 f27 1"/>
                <a:gd name="f32" fmla="*/ 14 f26 1"/>
                <a:gd name="f33" fmla="*/ 1 f27 1"/>
                <a:gd name="f34" fmla="*/ 8 f26 1"/>
                <a:gd name="f35" fmla="*/ 4 f27 1"/>
                <a:gd name="f36" fmla="*/ 2 f26 1"/>
                <a:gd name="f37" fmla="*/ 7 f27 1"/>
                <a:gd name="f38" fmla="*/ 3 f26 1"/>
                <a:gd name="f39" fmla="*/ 6 f27 1"/>
                <a:gd name="f40" fmla="*/ 10 f26 1"/>
                <a:gd name="f41" fmla="+- f28 0 f1"/>
                <a:gd name="f42" fmla="*/ f31 1 9"/>
                <a:gd name="f43" fmla="*/ f32 1 14"/>
                <a:gd name="f44" fmla="*/ f33 1 9"/>
                <a:gd name="f45" fmla="*/ f34 1 14"/>
                <a:gd name="f46" fmla="*/ f35 1 9"/>
                <a:gd name="f47" fmla="*/ f36 1 14"/>
                <a:gd name="f48" fmla="*/ f37 1 9"/>
                <a:gd name="f49" fmla="*/ f38 1 14"/>
                <a:gd name="f50" fmla="*/ f39 1 9"/>
                <a:gd name="f51" fmla="*/ f40 1 14"/>
                <a:gd name="f52" fmla="*/ 0 1 f29"/>
                <a:gd name="f53" fmla="*/ f23 1 f29"/>
                <a:gd name="f54" fmla="*/ 0 1 f30"/>
                <a:gd name="f55" fmla="*/ f24 1 f30"/>
                <a:gd name="f56" fmla="*/ f42 1 f29"/>
                <a:gd name="f57" fmla="*/ f43 1 f30"/>
                <a:gd name="f58" fmla="*/ f44 1 f29"/>
                <a:gd name="f59" fmla="*/ f45 1 f30"/>
                <a:gd name="f60" fmla="*/ f46 1 f29"/>
                <a:gd name="f61" fmla="*/ f47 1 f30"/>
                <a:gd name="f62" fmla="*/ f48 1 f29"/>
                <a:gd name="f63" fmla="*/ f49 1 f30"/>
                <a:gd name="f64" fmla="*/ f50 1 f29"/>
                <a:gd name="f65" fmla="*/ f51 1 f30"/>
                <a:gd name="f66" fmla="*/ f52 f20 1"/>
                <a:gd name="f67" fmla="*/ f53 f20 1"/>
                <a:gd name="f68" fmla="*/ f55 f21 1"/>
                <a:gd name="f69" fmla="*/ f54 f21 1"/>
                <a:gd name="f70" fmla="*/ f56 f20 1"/>
                <a:gd name="f71" fmla="*/ f57 f21 1"/>
                <a:gd name="f72" fmla="*/ f58 f20 1"/>
                <a:gd name="f73" fmla="*/ f59 f21 1"/>
                <a:gd name="f74" fmla="*/ f60 f20 1"/>
                <a:gd name="f75" fmla="*/ f61 f21 1"/>
                <a:gd name="f76" fmla="*/ f62 f20 1"/>
                <a:gd name="f77" fmla="*/ f63 f21 1"/>
                <a:gd name="f78" fmla="*/ f64 f20 1"/>
                <a:gd name="f79" fmla="*/ f65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">
                  <a:pos x="f70" y="f71"/>
                </a:cxn>
                <a:cxn ang="f41">
                  <a:pos x="f72" y="f73"/>
                </a:cxn>
                <a:cxn ang="f41">
                  <a:pos x="f74" y="f75"/>
                </a:cxn>
                <a:cxn ang="f41">
                  <a:pos x="f76" y="f77"/>
                </a:cxn>
                <a:cxn ang="f41">
                  <a:pos x="f78" y="f79"/>
                </a:cxn>
                <a:cxn ang="f41">
                  <a:pos x="f70" y="f71"/>
                </a:cxn>
              </a:cxnLst>
              <a:rect l="f66" t="f69" r="f67" b="f68"/>
              <a:pathLst>
                <a:path w="9" h="14">
                  <a:moveTo>
                    <a:pt x="f8" y="f7"/>
                  </a:moveTo>
                  <a:cubicBezTo>
                    <a:pt x="f9" y="f10"/>
                    <a:pt x="f9" y="f6"/>
                    <a:pt x="f9" y="f11"/>
                  </a:cubicBezTo>
                  <a:cubicBezTo>
                    <a:pt x="f5" y="f12"/>
                    <a:pt x="f8" y="f13"/>
                    <a:pt x="f12" y="f8"/>
                  </a:cubicBezTo>
                  <a:cubicBezTo>
                    <a:pt x="f14" y="f5"/>
                    <a:pt x="f15" y="f9"/>
                    <a:pt x="f16" y="f13"/>
                  </a:cubicBezTo>
                  <a:cubicBezTo>
                    <a:pt x="f16" y="f14"/>
                    <a:pt x="f6" y="f11"/>
                    <a:pt x="f15" y="f17"/>
                  </a:cubicBezTo>
                  <a:cubicBezTo>
                    <a:pt x="f14" y="f10"/>
                    <a:pt x="f12" y="f18"/>
                    <a:pt x="f8" y="f7"/>
                  </a:cubicBezTo>
                  <a:close/>
                </a:path>
              </a:pathLst>
            </a:custGeom>
            <a:solidFill>
              <a:srgbClr val="4025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2" name="Freeform 1076">
              <a:extLst>
                <a:ext uri="{FF2B5EF4-FFF2-40B4-BE49-F238E27FC236}">
                  <a16:creationId xmlns:a16="http://schemas.microsoft.com/office/drawing/2014/main" id="{91606985-E090-5CD4-E2D5-2336ED240665}"/>
                </a:ext>
              </a:extLst>
            </p:cNvPr>
            <p:cNvSpPr/>
            <p:nvPr/>
          </p:nvSpPr>
          <p:spPr>
            <a:xfrm>
              <a:off x="8615367" y="4183059"/>
              <a:ext cx="19046" cy="381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6"/>
                <a:gd name="f8" fmla="val 2"/>
                <a:gd name="f9" fmla="val 1"/>
                <a:gd name="f10" fmla="val 13"/>
                <a:gd name="f11" fmla="val 11"/>
                <a:gd name="f12" fmla="val 5"/>
                <a:gd name="f13" fmla="val 4"/>
                <a:gd name="f14" fmla="val 6"/>
                <a:gd name="f15" fmla="val 7"/>
                <a:gd name="f16" fmla="val 10"/>
                <a:gd name="f17" fmla="val 3"/>
                <a:gd name="f18" fmla="val 12"/>
                <a:gd name="f19" fmla="val 14"/>
                <a:gd name="f20" fmla="+- 0 0 -90"/>
                <a:gd name="f21" fmla="*/ f3 1 8"/>
                <a:gd name="f22" fmla="*/ f4 1 16"/>
                <a:gd name="f23" fmla="val f5"/>
                <a:gd name="f24" fmla="val f6"/>
                <a:gd name="f25" fmla="val f7"/>
                <a:gd name="f26" fmla="*/ f20 f0 1"/>
                <a:gd name="f27" fmla="+- f25 0 f23"/>
                <a:gd name="f28" fmla="+- f24 0 f23"/>
                <a:gd name="f29" fmla="*/ f26 1 f2"/>
                <a:gd name="f30" fmla="*/ f28 1 8"/>
                <a:gd name="f31" fmla="*/ f27 1 16"/>
                <a:gd name="f32" fmla="*/ 2 f28 1"/>
                <a:gd name="f33" fmla="*/ 16 f27 1"/>
                <a:gd name="f34" fmla="*/ 0 f28 1"/>
                <a:gd name="f35" fmla="*/ 8 f27 1"/>
                <a:gd name="f36" fmla="*/ 4 f28 1"/>
                <a:gd name="f37" fmla="*/ 1 f27 1"/>
                <a:gd name="f38" fmla="*/ 7 f28 1"/>
                <a:gd name="f39" fmla="*/ 4 f27 1"/>
                <a:gd name="f40" fmla="*/ 5 f28 1"/>
                <a:gd name="f41" fmla="*/ 10 f27 1"/>
                <a:gd name="f42" fmla="+- f29 0 f1"/>
                <a:gd name="f43" fmla="*/ f32 1 8"/>
                <a:gd name="f44" fmla="*/ f33 1 16"/>
                <a:gd name="f45" fmla="*/ f34 1 8"/>
                <a:gd name="f46" fmla="*/ f35 1 16"/>
                <a:gd name="f47" fmla="*/ f36 1 8"/>
                <a:gd name="f48" fmla="*/ f37 1 16"/>
                <a:gd name="f49" fmla="*/ f38 1 8"/>
                <a:gd name="f50" fmla="*/ f39 1 16"/>
                <a:gd name="f51" fmla="*/ f40 1 8"/>
                <a:gd name="f52" fmla="*/ f41 1 16"/>
                <a:gd name="f53" fmla="*/ 0 1 f30"/>
                <a:gd name="f54" fmla="*/ f24 1 f30"/>
                <a:gd name="f55" fmla="*/ 0 1 f31"/>
                <a:gd name="f56" fmla="*/ f25 1 f31"/>
                <a:gd name="f57" fmla="*/ f43 1 f30"/>
                <a:gd name="f58" fmla="*/ f44 1 f31"/>
                <a:gd name="f59" fmla="*/ f45 1 f30"/>
                <a:gd name="f60" fmla="*/ f46 1 f31"/>
                <a:gd name="f61" fmla="*/ f47 1 f30"/>
                <a:gd name="f62" fmla="*/ f48 1 f31"/>
                <a:gd name="f63" fmla="*/ f49 1 f30"/>
                <a:gd name="f64" fmla="*/ f50 1 f31"/>
                <a:gd name="f65" fmla="*/ f51 1 f30"/>
                <a:gd name="f66" fmla="*/ f52 1 f31"/>
                <a:gd name="f67" fmla="*/ f53 f21 1"/>
                <a:gd name="f68" fmla="*/ f54 f21 1"/>
                <a:gd name="f69" fmla="*/ f56 f22 1"/>
                <a:gd name="f70" fmla="*/ f55 f22 1"/>
                <a:gd name="f71" fmla="*/ f57 f21 1"/>
                <a:gd name="f72" fmla="*/ f58 f22 1"/>
                <a:gd name="f73" fmla="*/ f59 f21 1"/>
                <a:gd name="f74" fmla="*/ f60 f22 1"/>
                <a:gd name="f75" fmla="*/ f61 f21 1"/>
                <a:gd name="f76" fmla="*/ f62 f22 1"/>
                <a:gd name="f77" fmla="*/ f63 f21 1"/>
                <a:gd name="f78" fmla="*/ f64 f22 1"/>
                <a:gd name="f79" fmla="*/ f65 f21 1"/>
                <a:gd name="f80" fmla="*/ f66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2">
                  <a:pos x="f71" y="f72"/>
                </a:cxn>
                <a:cxn ang="f42">
                  <a:pos x="f73" y="f74"/>
                </a:cxn>
                <a:cxn ang="f42">
                  <a:pos x="f75" y="f76"/>
                </a:cxn>
                <a:cxn ang="f42">
                  <a:pos x="f77" y="f78"/>
                </a:cxn>
                <a:cxn ang="f42">
                  <a:pos x="f79" y="f80"/>
                </a:cxn>
                <a:cxn ang="f42">
                  <a:pos x="f71" y="f72"/>
                </a:cxn>
              </a:cxnLst>
              <a:rect l="f67" t="f70" r="f68" b="f69"/>
              <a:pathLst>
                <a:path w="8" h="16">
                  <a:moveTo>
                    <a:pt x="f8" y="f7"/>
                  </a:moveTo>
                  <a:cubicBezTo>
                    <a:pt x="f9" y="f10"/>
                    <a:pt x="f9" y="f11"/>
                    <a:pt x="f5" y="f6"/>
                  </a:cubicBezTo>
                  <a:cubicBezTo>
                    <a:pt x="f5" y="f12"/>
                    <a:pt x="f9" y="f8"/>
                    <a:pt x="f13" y="f9"/>
                  </a:cubicBezTo>
                  <a:cubicBezTo>
                    <a:pt x="f14" y="f5"/>
                    <a:pt x="f6" y="f5"/>
                    <a:pt x="f15" y="f13"/>
                  </a:cubicBezTo>
                  <a:cubicBezTo>
                    <a:pt x="f14" y="f14"/>
                    <a:pt x="f14" y="f6"/>
                    <a:pt x="f12" y="f16"/>
                  </a:cubicBezTo>
                  <a:cubicBezTo>
                    <a:pt x="f17" y="f18"/>
                    <a:pt x="f8" y="f19"/>
                    <a:pt x="f8" y="f7"/>
                  </a:cubicBezTo>
                  <a:close/>
                </a:path>
              </a:pathLst>
            </a:custGeom>
            <a:solidFill>
              <a:srgbClr val="662D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3" name="Freeform 1077">
              <a:extLst>
                <a:ext uri="{FF2B5EF4-FFF2-40B4-BE49-F238E27FC236}">
                  <a16:creationId xmlns:a16="http://schemas.microsoft.com/office/drawing/2014/main" id="{B86053B6-07A7-D27A-792B-5FC0A62D5A20}"/>
                </a:ext>
              </a:extLst>
            </p:cNvPr>
            <p:cNvSpPr/>
            <p:nvPr/>
          </p:nvSpPr>
          <p:spPr>
            <a:xfrm>
              <a:off x="8764588" y="4165604"/>
              <a:ext cx="23810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13"/>
                <a:gd name="f8" fmla="val 1"/>
                <a:gd name="f9" fmla="val 8"/>
                <a:gd name="f10" fmla="val 2"/>
                <a:gd name="f11" fmla="val 4"/>
                <a:gd name="f12" fmla="val 6"/>
                <a:gd name="f13" fmla="val 7"/>
                <a:gd name="f14" fmla="+- 0 0 -90"/>
                <a:gd name="f15" fmla="*/ f3 1 10"/>
                <a:gd name="f16" fmla="*/ f4 1 13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10"/>
                <a:gd name="f25" fmla="*/ f21 1 13"/>
                <a:gd name="f26" fmla="*/ 1 f22 1"/>
                <a:gd name="f27" fmla="*/ 13 f21 1"/>
                <a:gd name="f28" fmla="*/ 4 f22 1"/>
                <a:gd name="f29" fmla="*/ 0 f21 1"/>
                <a:gd name="f30" fmla="+- f23 0 f1"/>
                <a:gd name="f31" fmla="*/ f26 1 10"/>
                <a:gd name="f32" fmla="*/ f27 1 13"/>
                <a:gd name="f33" fmla="*/ f28 1 10"/>
                <a:gd name="f34" fmla="*/ f29 1 13"/>
                <a:gd name="f35" fmla="*/ 0 1 f24"/>
                <a:gd name="f36" fmla="*/ f18 1 f24"/>
                <a:gd name="f37" fmla="*/ 0 1 f25"/>
                <a:gd name="f38" fmla="*/ f19 1 f25"/>
                <a:gd name="f39" fmla="*/ f31 1 f24"/>
                <a:gd name="f40" fmla="*/ f32 1 f25"/>
                <a:gd name="f41" fmla="*/ f33 1 f24"/>
                <a:gd name="f42" fmla="*/ f34 1 f25"/>
                <a:gd name="f43" fmla="*/ f35 f15 1"/>
                <a:gd name="f44" fmla="*/ f36 f15 1"/>
                <a:gd name="f45" fmla="*/ f38 f16 1"/>
                <a:gd name="f46" fmla="*/ f37 f16 1"/>
                <a:gd name="f47" fmla="*/ f39 f15 1"/>
                <a:gd name="f48" fmla="*/ f40 f16 1"/>
                <a:gd name="f49" fmla="*/ f41 f15 1"/>
                <a:gd name="f50" fmla="*/ f42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">
                  <a:pos x="f47" y="f48"/>
                </a:cxn>
                <a:cxn ang="f30">
                  <a:pos x="f49" y="f50"/>
                </a:cxn>
                <a:cxn ang="f30">
                  <a:pos x="f47" y="f48"/>
                </a:cxn>
              </a:cxnLst>
              <a:rect l="f43" t="f46" r="f44" b="f45"/>
              <a:pathLst>
                <a:path w="10" h="13">
                  <a:moveTo>
                    <a:pt x="f8" y="f7"/>
                  </a:moveTo>
                  <a:cubicBezTo>
                    <a:pt x="f5" y="f9"/>
                    <a:pt x="f10" y="f11"/>
                    <a:pt x="f11" y="f5"/>
                  </a:cubicBezTo>
                  <a:cubicBezTo>
                    <a:pt x="f6" y="f12"/>
                    <a:pt x="f6" y="f13"/>
                    <a:pt x="f8" y="f7"/>
                  </a:cubicBezTo>
                  <a:close/>
                </a:path>
              </a:pathLst>
            </a:custGeom>
            <a:solidFill>
              <a:srgbClr val="4828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4" name="Freeform 1078">
              <a:extLst>
                <a:ext uri="{FF2B5EF4-FFF2-40B4-BE49-F238E27FC236}">
                  <a16:creationId xmlns:a16="http://schemas.microsoft.com/office/drawing/2014/main" id="{B3516398-8D90-81E6-CCCF-153D974A9DA1}"/>
                </a:ext>
              </a:extLst>
            </p:cNvPr>
            <p:cNvSpPr/>
            <p:nvPr/>
          </p:nvSpPr>
          <p:spPr>
            <a:xfrm>
              <a:off x="8643942" y="4211634"/>
              <a:ext cx="20638" cy="3492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5"/>
                <a:gd name="f8" fmla="val 4"/>
                <a:gd name="f9" fmla="val 8"/>
                <a:gd name="f10" fmla="val 7"/>
                <a:gd name="f11" fmla="val 12"/>
                <a:gd name="f12" fmla="val 13"/>
                <a:gd name="f13" fmla="val 6"/>
                <a:gd name="f14" fmla="val 14"/>
                <a:gd name="f15" fmla="val 5"/>
                <a:gd name="f16" fmla="val 10"/>
                <a:gd name="f17" fmla="+- 0 0 -90"/>
                <a:gd name="f18" fmla="*/ f3 1 9"/>
                <a:gd name="f19" fmla="*/ f4 1 15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5"/>
                <a:gd name="f29" fmla="*/ 4 f25 1"/>
                <a:gd name="f30" fmla="*/ 0 f24 1"/>
                <a:gd name="f31" fmla="*/ 9 f25 1"/>
                <a:gd name="f32" fmla="*/ 12 f24 1"/>
                <a:gd name="f33" fmla="*/ 7 f25 1"/>
                <a:gd name="f34" fmla="*/ 15 f24 1"/>
                <a:gd name="f35" fmla="*/ 6 f25 1"/>
                <a:gd name="f36" fmla="*/ 14 f24 1"/>
                <a:gd name="f37" fmla="+- f26 0 f1"/>
                <a:gd name="f38" fmla="*/ f29 1 9"/>
                <a:gd name="f39" fmla="*/ f30 1 15"/>
                <a:gd name="f40" fmla="*/ f31 1 9"/>
                <a:gd name="f41" fmla="*/ f32 1 15"/>
                <a:gd name="f42" fmla="*/ f33 1 9"/>
                <a:gd name="f43" fmla="*/ f34 1 15"/>
                <a:gd name="f44" fmla="*/ f35 1 9"/>
                <a:gd name="f45" fmla="*/ f36 1 15"/>
                <a:gd name="f46" fmla="*/ 0 1 f27"/>
                <a:gd name="f47" fmla="*/ f21 1 f27"/>
                <a:gd name="f48" fmla="*/ 0 1 f28"/>
                <a:gd name="f49" fmla="*/ f22 1 f28"/>
                <a:gd name="f50" fmla="*/ f38 1 f27"/>
                <a:gd name="f51" fmla="*/ f39 1 f28"/>
                <a:gd name="f52" fmla="*/ f40 1 f27"/>
                <a:gd name="f53" fmla="*/ f41 1 f28"/>
                <a:gd name="f54" fmla="*/ f42 1 f27"/>
                <a:gd name="f55" fmla="*/ f43 1 f28"/>
                <a:gd name="f56" fmla="*/ f44 1 f27"/>
                <a:gd name="f57" fmla="*/ f45 1 f28"/>
                <a:gd name="f58" fmla="*/ f46 f18 1"/>
                <a:gd name="f59" fmla="*/ f47 f18 1"/>
                <a:gd name="f60" fmla="*/ f49 f19 1"/>
                <a:gd name="f61" fmla="*/ f48 f19 1"/>
                <a:gd name="f62" fmla="*/ f50 f18 1"/>
                <a:gd name="f63" fmla="*/ f51 f19 1"/>
                <a:gd name="f64" fmla="*/ f52 f18 1"/>
                <a:gd name="f65" fmla="*/ f53 f19 1"/>
                <a:gd name="f66" fmla="*/ f54 f18 1"/>
                <a:gd name="f67" fmla="*/ f55 f19 1"/>
                <a:gd name="f68" fmla="*/ f56 f18 1"/>
                <a:gd name="f69" fmla="*/ f57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">
                  <a:pos x="f62" y="f63"/>
                </a:cxn>
                <a:cxn ang="f37">
                  <a:pos x="f64" y="f65"/>
                </a:cxn>
                <a:cxn ang="f37">
                  <a:pos x="f66" y="f67"/>
                </a:cxn>
                <a:cxn ang="f37">
                  <a:pos x="f68" y="f69"/>
                </a:cxn>
                <a:cxn ang="f37">
                  <a:pos x="f62" y="f63"/>
                </a:cxn>
              </a:cxnLst>
              <a:rect l="f58" t="f61" r="f59" b="f60"/>
              <a:pathLst>
                <a:path w="9" h="15">
                  <a:moveTo>
                    <a:pt x="f8" y="f5"/>
                  </a:moveTo>
                  <a:cubicBezTo>
                    <a:pt x="f9" y="f8"/>
                    <a:pt x="f10" y="f6"/>
                    <a:pt x="f6" y="f11"/>
                  </a:cubicBezTo>
                  <a:cubicBezTo>
                    <a:pt x="f6" y="f12"/>
                    <a:pt x="f6" y="f7"/>
                    <a:pt x="f10" y="f7"/>
                  </a:cubicBezTo>
                  <a:cubicBezTo>
                    <a:pt x="f10" y="f7"/>
                    <a:pt x="f13" y="f7"/>
                    <a:pt x="f13" y="f14"/>
                  </a:cubicBezTo>
                  <a:cubicBezTo>
                    <a:pt x="f15" y="f16"/>
                    <a:pt x="f5" y="f13"/>
                    <a:pt x="f8" y="f5"/>
                  </a:cubicBezTo>
                  <a:close/>
                </a:path>
              </a:pathLst>
            </a:custGeom>
            <a:solidFill>
              <a:srgbClr val="53271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5" name="Freeform 1079">
              <a:extLst>
                <a:ext uri="{FF2B5EF4-FFF2-40B4-BE49-F238E27FC236}">
                  <a16:creationId xmlns:a16="http://schemas.microsoft.com/office/drawing/2014/main" id="{7BB799AB-C94B-E505-0BF4-0A0CF5F712DE}"/>
                </a:ext>
              </a:extLst>
            </p:cNvPr>
            <p:cNvSpPr/>
            <p:nvPr/>
          </p:nvSpPr>
          <p:spPr>
            <a:xfrm>
              <a:off x="8613776" y="4154484"/>
              <a:ext cx="25402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10"/>
                <a:gd name="f8" fmla="val 8"/>
                <a:gd name="f9" fmla="val 1"/>
                <a:gd name="f10" fmla="val 9"/>
                <a:gd name="f11" fmla="val 3"/>
                <a:gd name="f12" fmla="val 5"/>
                <a:gd name="f13" fmla="val 7"/>
                <a:gd name="f14" fmla="val 4"/>
                <a:gd name="f15" fmla="+- 0 0 -90"/>
                <a:gd name="f16" fmla="*/ f3 1 11"/>
                <a:gd name="f17" fmla="*/ f4 1 10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2 1 10"/>
                <a:gd name="f26" fmla="*/ f23 1 11"/>
                <a:gd name="f27" fmla="*/ 8 f23 1"/>
                <a:gd name="f28" fmla="*/ 1 f22 1"/>
                <a:gd name="f29" fmla="*/ 10 f23 1"/>
                <a:gd name="f30" fmla="*/ 3 f22 1"/>
                <a:gd name="f31" fmla="*/ 7 f23 1"/>
                <a:gd name="f32" fmla="*/ 8 f22 1"/>
                <a:gd name="f33" fmla="*/ 1 f23 1"/>
                <a:gd name="f34" fmla="*/ 5 f22 1"/>
                <a:gd name="f35" fmla="+- f24 0 f1"/>
                <a:gd name="f36" fmla="*/ f27 1 11"/>
                <a:gd name="f37" fmla="*/ f28 1 10"/>
                <a:gd name="f38" fmla="*/ f29 1 11"/>
                <a:gd name="f39" fmla="*/ f30 1 10"/>
                <a:gd name="f40" fmla="*/ f31 1 11"/>
                <a:gd name="f41" fmla="*/ f32 1 10"/>
                <a:gd name="f42" fmla="*/ f33 1 11"/>
                <a:gd name="f43" fmla="*/ f34 1 10"/>
                <a:gd name="f44" fmla="*/ 0 1 f26"/>
                <a:gd name="f45" fmla="*/ f19 1 f26"/>
                <a:gd name="f46" fmla="*/ 0 1 f25"/>
                <a:gd name="f47" fmla="*/ f20 1 f25"/>
                <a:gd name="f48" fmla="*/ f36 1 f26"/>
                <a:gd name="f49" fmla="*/ f37 1 f25"/>
                <a:gd name="f50" fmla="*/ f38 1 f26"/>
                <a:gd name="f51" fmla="*/ f39 1 f25"/>
                <a:gd name="f52" fmla="*/ f40 1 f26"/>
                <a:gd name="f53" fmla="*/ f41 1 f25"/>
                <a:gd name="f54" fmla="*/ f42 1 f26"/>
                <a:gd name="f55" fmla="*/ f43 1 f25"/>
                <a:gd name="f56" fmla="*/ f44 f16 1"/>
                <a:gd name="f57" fmla="*/ f45 f16 1"/>
                <a:gd name="f58" fmla="*/ f47 f17 1"/>
                <a:gd name="f59" fmla="*/ f46 f17 1"/>
                <a:gd name="f60" fmla="*/ f48 f16 1"/>
                <a:gd name="f61" fmla="*/ f49 f17 1"/>
                <a:gd name="f62" fmla="*/ f50 f16 1"/>
                <a:gd name="f63" fmla="*/ f51 f17 1"/>
                <a:gd name="f64" fmla="*/ f52 f16 1"/>
                <a:gd name="f65" fmla="*/ f53 f17 1"/>
                <a:gd name="f66" fmla="*/ f54 f16 1"/>
                <a:gd name="f67" fmla="*/ f55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5">
                  <a:pos x="f60" y="f61"/>
                </a:cxn>
                <a:cxn ang="f35">
                  <a:pos x="f62" y="f63"/>
                </a:cxn>
                <a:cxn ang="f35">
                  <a:pos x="f64" y="f65"/>
                </a:cxn>
                <a:cxn ang="f35">
                  <a:pos x="f66" y="f67"/>
                </a:cxn>
                <a:cxn ang="f35">
                  <a:pos x="f60" y="f61"/>
                </a:cxn>
              </a:cxnLst>
              <a:rect l="f56" t="f59" r="f57" b="f58"/>
              <a:pathLst>
                <a:path w="11" h="10">
                  <a:moveTo>
                    <a:pt x="f8" y="f9"/>
                  </a:moveTo>
                  <a:cubicBezTo>
                    <a:pt x="f10" y="f5"/>
                    <a:pt x="f6" y="f9"/>
                    <a:pt x="f7" y="f11"/>
                  </a:cubicBezTo>
                  <a:cubicBezTo>
                    <a:pt x="f7" y="f12"/>
                    <a:pt x="f13" y="f10"/>
                    <a:pt x="f13" y="f8"/>
                  </a:cubicBezTo>
                  <a:cubicBezTo>
                    <a:pt x="f12" y="f14"/>
                    <a:pt x="f5" y="f7"/>
                    <a:pt x="f9" y="f12"/>
                  </a:cubicBezTo>
                  <a:cubicBezTo>
                    <a:pt x="f9" y="f11"/>
                    <a:pt x="f14" y="f9"/>
                    <a:pt x="f8" y="f9"/>
                  </a:cubicBezTo>
                  <a:close/>
                </a:path>
              </a:pathLst>
            </a:custGeom>
            <a:solidFill>
              <a:srgbClr val="6E362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6" name="Freeform 1080">
              <a:extLst>
                <a:ext uri="{FF2B5EF4-FFF2-40B4-BE49-F238E27FC236}">
                  <a16:creationId xmlns:a16="http://schemas.microsoft.com/office/drawing/2014/main" id="{89713C78-3247-A70E-FBB2-09336CC594F7}"/>
                </a:ext>
              </a:extLst>
            </p:cNvPr>
            <p:cNvSpPr/>
            <p:nvPr/>
          </p:nvSpPr>
          <p:spPr>
            <a:xfrm>
              <a:off x="8618540" y="4294186"/>
              <a:ext cx="20638" cy="3016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"/>
                <a:gd name="f7" fmla="val 13"/>
                <a:gd name="f8" fmla="val 2"/>
                <a:gd name="f9" fmla="val 6"/>
                <a:gd name="f10" fmla="val 3"/>
                <a:gd name="f11" fmla="val 4"/>
                <a:gd name="f12" fmla="val 5"/>
                <a:gd name="f13" fmla="val 7"/>
                <a:gd name="f14" fmla="val 1"/>
                <a:gd name="f15" fmla="val 8"/>
                <a:gd name="f16" fmla="val 10"/>
                <a:gd name="f17" fmla="+- 0 0 -90"/>
                <a:gd name="f18" fmla="*/ f3 1 9"/>
                <a:gd name="f19" fmla="*/ f4 1 13"/>
                <a:gd name="f20" fmla="val f5"/>
                <a:gd name="f21" fmla="val f6"/>
                <a:gd name="f22" fmla="val f7"/>
                <a:gd name="f23" fmla="*/ f17 f0 1"/>
                <a:gd name="f24" fmla="+- f22 0 f20"/>
                <a:gd name="f25" fmla="+- f21 0 f20"/>
                <a:gd name="f26" fmla="*/ f23 1 f2"/>
                <a:gd name="f27" fmla="*/ f25 1 9"/>
                <a:gd name="f28" fmla="*/ f24 1 13"/>
                <a:gd name="f29" fmla="*/ 0 f25 1"/>
                <a:gd name="f30" fmla="*/ 13 f24 1"/>
                <a:gd name="f31" fmla="*/ 3 f25 1"/>
                <a:gd name="f32" fmla="*/ 4 f24 1"/>
                <a:gd name="f33" fmla="*/ 7 f25 1"/>
                <a:gd name="f34" fmla="*/ 1 f24 1"/>
                <a:gd name="f35" fmla="*/ 6 f24 1"/>
                <a:gd name="f36" fmla="+- f26 0 f1"/>
                <a:gd name="f37" fmla="*/ f29 1 9"/>
                <a:gd name="f38" fmla="*/ f30 1 13"/>
                <a:gd name="f39" fmla="*/ f31 1 9"/>
                <a:gd name="f40" fmla="*/ f32 1 13"/>
                <a:gd name="f41" fmla="*/ f33 1 9"/>
                <a:gd name="f42" fmla="*/ f34 1 13"/>
                <a:gd name="f43" fmla="*/ f35 1 13"/>
                <a:gd name="f44" fmla="*/ 0 1 f27"/>
                <a:gd name="f45" fmla="*/ f21 1 f27"/>
                <a:gd name="f46" fmla="*/ 0 1 f28"/>
                <a:gd name="f47" fmla="*/ f22 1 f28"/>
                <a:gd name="f48" fmla="*/ f37 1 f27"/>
                <a:gd name="f49" fmla="*/ f38 1 f28"/>
                <a:gd name="f50" fmla="*/ f39 1 f27"/>
                <a:gd name="f51" fmla="*/ f40 1 f28"/>
                <a:gd name="f52" fmla="*/ f41 1 f27"/>
                <a:gd name="f53" fmla="*/ f42 1 f28"/>
                <a:gd name="f54" fmla="*/ f43 1 f28"/>
                <a:gd name="f55" fmla="*/ f44 f18 1"/>
                <a:gd name="f56" fmla="*/ f45 f18 1"/>
                <a:gd name="f57" fmla="*/ f47 f19 1"/>
                <a:gd name="f58" fmla="*/ f46 f19 1"/>
                <a:gd name="f59" fmla="*/ f48 f18 1"/>
                <a:gd name="f60" fmla="*/ f49 f19 1"/>
                <a:gd name="f61" fmla="*/ f50 f18 1"/>
                <a:gd name="f62" fmla="*/ f51 f19 1"/>
                <a:gd name="f63" fmla="*/ f52 f18 1"/>
                <a:gd name="f64" fmla="*/ f53 f19 1"/>
                <a:gd name="f65" fmla="*/ f54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9" y="f60"/>
                </a:cxn>
                <a:cxn ang="f36">
                  <a:pos x="f61" y="f62"/>
                </a:cxn>
                <a:cxn ang="f36">
                  <a:pos x="f63" y="f64"/>
                </a:cxn>
                <a:cxn ang="f36">
                  <a:pos x="f63" y="f65"/>
                </a:cxn>
                <a:cxn ang="f36">
                  <a:pos x="f59" y="f60"/>
                </a:cxn>
              </a:cxnLst>
              <a:rect l="f55" t="f58" r="f56" b="f57"/>
              <a:pathLst>
                <a:path w="9" h="13">
                  <a:moveTo>
                    <a:pt x="f5" y="f7"/>
                  </a:moveTo>
                  <a:cubicBezTo>
                    <a:pt x="f8" y="f6"/>
                    <a:pt x="f8" y="f9"/>
                    <a:pt x="f10" y="f11"/>
                  </a:cubicBezTo>
                  <a:cubicBezTo>
                    <a:pt x="f11" y="f8"/>
                    <a:pt x="f12" y="f5"/>
                    <a:pt x="f13" y="f14"/>
                  </a:cubicBezTo>
                  <a:cubicBezTo>
                    <a:pt x="f6" y="f8"/>
                    <a:pt x="f6" y="f12"/>
                    <a:pt x="f13" y="f9"/>
                  </a:cubicBezTo>
                  <a:cubicBezTo>
                    <a:pt x="f9" y="f15"/>
                    <a:pt x="f11" y="f16"/>
                    <a:pt x="f5" y="f7"/>
                  </a:cubicBezTo>
                  <a:close/>
                </a:path>
              </a:pathLst>
            </a:custGeom>
            <a:solidFill>
              <a:srgbClr val="4A38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7" name="Freeform 1081">
              <a:extLst>
                <a:ext uri="{FF2B5EF4-FFF2-40B4-BE49-F238E27FC236}">
                  <a16:creationId xmlns:a16="http://schemas.microsoft.com/office/drawing/2014/main" id="{90DF5946-6D90-E4EE-3599-275632648FD5}"/>
                </a:ext>
              </a:extLst>
            </p:cNvPr>
            <p:cNvSpPr/>
            <p:nvPr/>
          </p:nvSpPr>
          <p:spPr>
            <a:xfrm>
              <a:off x="8591546" y="4295778"/>
              <a:ext cx="12701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14"/>
                <a:gd name="f8" fmla="val 4"/>
                <a:gd name="f9" fmla="val 3"/>
                <a:gd name="f10" fmla="val 8"/>
                <a:gd name="f11" fmla="val 9"/>
                <a:gd name="f12" fmla="+- 0 0 -90"/>
                <a:gd name="f13" fmla="*/ f3 1 5"/>
                <a:gd name="f14" fmla="*/ f4 1 14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5"/>
                <a:gd name="f23" fmla="*/ f19 1 14"/>
                <a:gd name="f24" fmla="*/ 0 f20 1"/>
                <a:gd name="f25" fmla="*/ 0 f19 1"/>
                <a:gd name="f26" fmla="*/ 5 f20 1"/>
                <a:gd name="f27" fmla="*/ 14 f19 1"/>
                <a:gd name="f28" fmla="+- f21 0 f1"/>
                <a:gd name="f29" fmla="*/ f24 1 5"/>
                <a:gd name="f30" fmla="*/ f25 1 14"/>
                <a:gd name="f31" fmla="*/ f26 1 5"/>
                <a:gd name="f32" fmla="*/ f27 1 14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14">
                  <a:moveTo>
                    <a:pt x="f5" y="f5"/>
                  </a:moveTo>
                  <a:cubicBezTo>
                    <a:pt x="f8" y="f9"/>
                    <a:pt x="f6" y="f10"/>
                    <a:pt x="f6" y="f7"/>
                  </a:cubicBezTo>
                  <a:cubicBezTo>
                    <a:pt x="f5" y="f11"/>
                    <a:pt x="f5" y="f6"/>
                    <a:pt x="f5" y="f5"/>
                  </a:cubicBezTo>
                  <a:close/>
                </a:path>
              </a:pathLst>
            </a:custGeom>
            <a:solidFill>
              <a:srgbClr val="3A28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8" name="Freeform 1082">
              <a:extLst>
                <a:ext uri="{FF2B5EF4-FFF2-40B4-BE49-F238E27FC236}">
                  <a16:creationId xmlns:a16="http://schemas.microsoft.com/office/drawing/2014/main" id="{9A6B66FE-E8C8-AF39-BFBC-2B2A6376588E}"/>
                </a:ext>
              </a:extLst>
            </p:cNvPr>
            <p:cNvSpPr/>
            <p:nvPr/>
          </p:nvSpPr>
          <p:spPr>
            <a:xfrm>
              <a:off x="8591546" y="4262439"/>
              <a:ext cx="14282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11"/>
                <a:gd name="f8" fmla="val 4"/>
                <a:gd name="f9" fmla="val 8"/>
                <a:gd name="f10" fmla="val 5"/>
                <a:gd name="f11" fmla="val 1"/>
                <a:gd name="f12" fmla="val 3"/>
                <a:gd name="f13" fmla="val 7"/>
                <a:gd name="f14" fmla="+- 0 0 -90"/>
                <a:gd name="f15" fmla="*/ f3 1 6"/>
                <a:gd name="f16" fmla="*/ f4 1 11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6"/>
                <a:gd name="f25" fmla="*/ f21 1 11"/>
                <a:gd name="f26" fmla="*/ 4 f22 1"/>
                <a:gd name="f27" fmla="*/ 11 f21 1"/>
                <a:gd name="f28" fmla="*/ 1 f22 1"/>
                <a:gd name="f29" fmla="*/ 1 f21 1"/>
                <a:gd name="f30" fmla="*/ 3 f22 1"/>
                <a:gd name="f31" fmla="*/ 0 f21 1"/>
                <a:gd name="f32" fmla="+- f23 0 f1"/>
                <a:gd name="f33" fmla="*/ f26 1 6"/>
                <a:gd name="f34" fmla="*/ f27 1 11"/>
                <a:gd name="f35" fmla="*/ f28 1 6"/>
                <a:gd name="f36" fmla="*/ f29 1 11"/>
                <a:gd name="f37" fmla="*/ f30 1 6"/>
                <a:gd name="f38" fmla="*/ f31 1 11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6" h="11">
                  <a:moveTo>
                    <a:pt x="f8" y="f7"/>
                  </a:moveTo>
                  <a:cubicBezTo>
                    <a:pt x="f5" y="f9"/>
                    <a:pt x="f5" y="f10"/>
                    <a:pt x="f11" y="f11"/>
                  </a:cubicBezTo>
                  <a:cubicBezTo>
                    <a:pt x="f11" y="f11"/>
                    <a:pt x="f12" y="f5"/>
                    <a:pt x="f12" y="f5"/>
                  </a:cubicBezTo>
                  <a:cubicBezTo>
                    <a:pt x="f6" y="f12"/>
                    <a:pt x="f12" y="f13"/>
                    <a:pt x="f8" y="f7"/>
                  </a:cubicBezTo>
                  <a:close/>
                </a:path>
              </a:pathLst>
            </a:custGeom>
            <a:solidFill>
              <a:srgbClr val="5B322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9" name="Freeform 1083">
              <a:extLst>
                <a:ext uri="{FF2B5EF4-FFF2-40B4-BE49-F238E27FC236}">
                  <a16:creationId xmlns:a16="http://schemas.microsoft.com/office/drawing/2014/main" id="{558A2C20-78B2-3213-CFD4-7525B98503D1}"/>
                </a:ext>
              </a:extLst>
            </p:cNvPr>
            <p:cNvSpPr/>
            <p:nvPr/>
          </p:nvSpPr>
          <p:spPr>
            <a:xfrm>
              <a:off x="8637586" y="4259266"/>
              <a:ext cx="17465" cy="2698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12"/>
                <a:gd name="f8" fmla="val 5"/>
                <a:gd name="f9" fmla="val 6"/>
                <a:gd name="f10" fmla="val 4"/>
                <a:gd name="f11" fmla="val 7"/>
                <a:gd name="f12" fmla="+- 0 0 -90"/>
                <a:gd name="f13" fmla="*/ f3 1 8"/>
                <a:gd name="f14" fmla="*/ f4 1 12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8"/>
                <a:gd name="f23" fmla="*/ f19 1 12"/>
                <a:gd name="f24" fmla="*/ 5 f20 1"/>
                <a:gd name="f25" fmla="*/ 12 f19 1"/>
                <a:gd name="f26" fmla="*/ 6 f20 1"/>
                <a:gd name="f27" fmla="*/ 0 f19 1"/>
                <a:gd name="f28" fmla="+- f21 0 f1"/>
                <a:gd name="f29" fmla="*/ f24 1 8"/>
                <a:gd name="f30" fmla="*/ f25 1 12"/>
                <a:gd name="f31" fmla="*/ f26 1 8"/>
                <a:gd name="f32" fmla="*/ f27 1 12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12">
                  <a:moveTo>
                    <a:pt x="f8" y="f7"/>
                  </a:moveTo>
                  <a:cubicBezTo>
                    <a:pt x="f5" y="f9"/>
                    <a:pt x="f5" y="f9"/>
                    <a:pt x="f9" y="f5"/>
                  </a:cubicBezTo>
                  <a:cubicBezTo>
                    <a:pt x="f6" y="f10"/>
                    <a:pt x="f8" y="f11"/>
                    <a:pt x="f8" y="f7"/>
                  </a:cubicBezTo>
                  <a:close/>
                </a:path>
              </a:pathLst>
            </a:custGeom>
            <a:solidFill>
              <a:srgbClr val="4B2F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0" name="Freeform 1084">
              <a:extLst>
                <a:ext uri="{FF2B5EF4-FFF2-40B4-BE49-F238E27FC236}">
                  <a16:creationId xmlns:a16="http://schemas.microsoft.com/office/drawing/2014/main" id="{BE722F2C-F89A-8B75-BEDE-F1E6DA322CAE}"/>
                </a:ext>
              </a:extLst>
            </p:cNvPr>
            <p:cNvSpPr/>
            <p:nvPr/>
          </p:nvSpPr>
          <p:spPr>
            <a:xfrm>
              <a:off x="8610603" y="4259266"/>
              <a:ext cx="23810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"/>
                <a:gd name="f7" fmla="val 9"/>
                <a:gd name="f8" fmla="val 7"/>
                <a:gd name="f9" fmla="val 5"/>
                <a:gd name="f10" fmla="val 2"/>
                <a:gd name="f11" fmla="val 6"/>
                <a:gd name="f12" fmla="val 4"/>
                <a:gd name="f13" fmla="val 1"/>
                <a:gd name="f14" fmla="val 3"/>
                <a:gd name="f15" fmla="+- 0 0 -90"/>
                <a:gd name="f16" fmla="*/ f3 1 10"/>
                <a:gd name="f17" fmla="*/ f4 1 9"/>
                <a:gd name="f18" fmla="val f5"/>
                <a:gd name="f19" fmla="val f6"/>
                <a:gd name="f20" fmla="val f7"/>
                <a:gd name="f21" fmla="*/ f15 f0 1"/>
                <a:gd name="f22" fmla="+- f20 0 f18"/>
                <a:gd name="f23" fmla="+- f19 0 f18"/>
                <a:gd name="f24" fmla="*/ f21 1 f2"/>
                <a:gd name="f25" fmla="*/ f23 1 10"/>
                <a:gd name="f26" fmla="*/ f22 1 9"/>
                <a:gd name="f27" fmla="*/ 7 f23 1"/>
                <a:gd name="f28" fmla="*/ 9 f22 1"/>
                <a:gd name="f29" fmla="*/ 0 f23 1"/>
                <a:gd name="f30" fmla="*/ 4 f22 1"/>
                <a:gd name="f31" fmla="*/ 3 f23 1"/>
                <a:gd name="f32" fmla="*/ 1 f22 1"/>
                <a:gd name="f33" fmla="+- f24 0 f1"/>
                <a:gd name="f34" fmla="*/ f27 1 10"/>
                <a:gd name="f35" fmla="*/ f28 1 9"/>
                <a:gd name="f36" fmla="*/ f29 1 10"/>
                <a:gd name="f37" fmla="*/ f30 1 9"/>
                <a:gd name="f38" fmla="*/ f31 1 10"/>
                <a:gd name="f39" fmla="*/ f32 1 9"/>
                <a:gd name="f40" fmla="*/ 0 1 f25"/>
                <a:gd name="f41" fmla="*/ f19 1 f25"/>
                <a:gd name="f42" fmla="*/ 0 1 f26"/>
                <a:gd name="f43" fmla="*/ f20 1 f26"/>
                <a:gd name="f44" fmla="*/ f34 1 f25"/>
                <a:gd name="f45" fmla="*/ f35 1 f26"/>
                <a:gd name="f46" fmla="*/ f36 1 f25"/>
                <a:gd name="f47" fmla="*/ f37 1 f26"/>
                <a:gd name="f48" fmla="*/ f38 1 f25"/>
                <a:gd name="f49" fmla="*/ f39 1 f26"/>
                <a:gd name="f50" fmla="*/ f40 f16 1"/>
                <a:gd name="f51" fmla="*/ f41 f16 1"/>
                <a:gd name="f52" fmla="*/ f43 f17 1"/>
                <a:gd name="f53" fmla="*/ f42 f17 1"/>
                <a:gd name="f54" fmla="*/ f44 f16 1"/>
                <a:gd name="f55" fmla="*/ f45 f17 1"/>
                <a:gd name="f56" fmla="*/ f46 f16 1"/>
                <a:gd name="f57" fmla="*/ f47 f17 1"/>
                <a:gd name="f58" fmla="*/ f48 f16 1"/>
                <a:gd name="f59" fmla="*/ f49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4" y="f55"/>
                </a:cxn>
                <a:cxn ang="f33">
                  <a:pos x="f56" y="f57"/>
                </a:cxn>
                <a:cxn ang="f33">
                  <a:pos x="f58" y="f59"/>
                </a:cxn>
                <a:cxn ang="f33">
                  <a:pos x="f54" y="f55"/>
                </a:cxn>
              </a:cxnLst>
              <a:rect l="f50" t="f53" r="f51" b="f52"/>
              <a:pathLst>
                <a:path w="10" h="9">
                  <a:moveTo>
                    <a:pt x="f8" y="f7"/>
                  </a:moveTo>
                  <a:cubicBezTo>
                    <a:pt x="f9" y="f8"/>
                    <a:pt x="f10" y="f11"/>
                    <a:pt x="f5" y="f12"/>
                  </a:cubicBezTo>
                  <a:cubicBezTo>
                    <a:pt x="f13" y="f14"/>
                    <a:pt x="f5" y="f5"/>
                    <a:pt x="f14" y="f13"/>
                  </a:cubicBezTo>
                  <a:cubicBezTo>
                    <a:pt x="f11" y="f14"/>
                    <a:pt x="f6" y="f12"/>
                    <a:pt x="f8" y="f7"/>
                  </a:cubicBezTo>
                  <a:close/>
                </a:path>
              </a:pathLst>
            </a:custGeom>
            <a:solidFill>
              <a:srgbClr val="D6378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1" name="Freeform 1085">
              <a:extLst>
                <a:ext uri="{FF2B5EF4-FFF2-40B4-BE49-F238E27FC236}">
                  <a16:creationId xmlns:a16="http://schemas.microsoft.com/office/drawing/2014/main" id="{B8AC62F9-AF8F-22EF-60C6-6C2C4342079E}"/>
                </a:ext>
              </a:extLst>
            </p:cNvPr>
            <p:cNvSpPr/>
            <p:nvPr/>
          </p:nvSpPr>
          <p:spPr>
            <a:xfrm>
              <a:off x="8753478" y="4154484"/>
              <a:ext cx="15873" cy="2063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9"/>
                <a:gd name="f8" fmla="val 3"/>
                <a:gd name="f9" fmla="val 2"/>
                <a:gd name="f10" fmla="val 4"/>
                <a:gd name="f11" fmla="val 1"/>
                <a:gd name="f12" fmla="val 5"/>
                <a:gd name="f13" fmla="val 6"/>
                <a:gd name="f14" fmla="+- 0 0 -90"/>
                <a:gd name="f15" fmla="*/ f3 1 7"/>
                <a:gd name="f16" fmla="*/ f4 1 9"/>
                <a:gd name="f17" fmla="val f5"/>
                <a:gd name="f18" fmla="val f6"/>
                <a:gd name="f19" fmla="val f7"/>
                <a:gd name="f20" fmla="*/ f14 f0 1"/>
                <a:gd name="f21" fmla="+- f19 0 f17"/>
                <a:gd name="f22" fmla="+- f18 0 f17"/>
                <a:gd name="f23" fmla="*/ f20 1 f2"/>
                <a:gd name="f24" fmla="*/ f22 1 7"/>
                <a:gd name="f25" fmla="*/ f21 1 9"/>
                <a:gd name="f26" fmla="*/ 3 f22 1"/>
                <a:gd name="f27" fmla="*/ 9 f21 1"/>
                <a:gd name="f28" fmla="*/ 0 f22 1"/>
                <a:gd name="f29" fmla="*/ 3 f21 1"/>
                <a:gd name="f30" fmla="*/ 5 f22 1"/>
                <a:gd name="f31" fmla="*/ 1 f21 1"/>
                <a:gd name="f32" fmla="+- f23 0 f1"/>
                <a:gd name="f33" fmla="*/ f26 1 7"/>
                <a:gd name="f34" fmla="*/ f27 1 9"/>
                <a:gd name="f35" fmla="*/ f28 1 7"/>
                <a:gd name="f36" fmla="*/ f29 1 9"/>
                <a:gd name="f37" fmla="*/ f30 1 7"/>
                <a:gd name="f38" fmla="*/ f31 1 9"/>
                <a:gd name="f39" fmla="*/ 0 1 f24"/>
                <a:gd name="f40" fmla="*/ f18 1 f24"/>
                <a:gd name="f41" fmla="*/ 0 1 f25"/>
                <a:gd name="f42" fmla="*/ f19 1 f25"/>
                <a:gd name="f43" fmla="*/ f33 1 f24"/>
                <a:gd name="f44" fmla="*/ f34 1 f25"/>
                <a:gd name="f45" fmla="*/ f35 1 f24"/>
                <a:gd name="f46" fmla="*/ f36 1 f25"/>
                <a:gd name="f47" fmla="*/ f37 1 f24"/>
                <a:gd name="f48" fmla="*/ f38 1 f25"/>
                <a:gd name="f49" fmla="*/ f39 f15 1"/>
                <a:gd name="f50" fmla="*/ f40 f15 1"/>
                <a:gd name="f51" fmla="*/ f42 f16 1"/>
                <a:gd name="f52" fmla="*/ f41 f16 1"/>
                <a:gd name="f53" fmla="*/ f43 f15 1"/>
                <a:gd name="f54" fmla="*/ f44 f16 1"/>
                <a:gd name="f55" fmla="*/ f45 f15 1"/>
                <a:gd name="f56" fmla="*/ f46 f16 1"/>
                <a:gd name="f57" fmla="*/ f47 f15 1"/>
                <a:gd name="f58" fmla="*/ f48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53" y="f54"/>
                </a:cxn>
                <a:cxn ang="f32">
                  <a:pos x="f55" y="f56"/>
                </a:cxn>
                <a:cxn ang="f32">
                  <a:pos x="f57" y="f58"/>
                </a:cxn>
                <a:cxn ang="f32">
                  <a:pos x="f53" y="f54"/>
                </a:cxn>
              </a:cxnLst>
              <a:rect l="f49" t="f52" r="f50" b="f51"/>
              <a:pathLst>
                <a:path w="7" h="9">
                  <a:moveTo>
                    <a:pt x="f8" y="f7"/>
                  </a:moveTo>
                  <a:cubicBezTo>
                    <a:pt x="f9" y="f6"/>
                    <a:pt x="f9" y="f10"/>
                    <a:pt x="f5" y="f8"/>
                  </a:cubicBezTo>
                  <a:cubicBezTo>
                    <a:pt x="f11" y="f5"/>
                    <a:pt x="f10" y="f5"/>
                    <a:pt x="f12" y="f11"/>
                  </a:cubicBezTo>
                  <a:cubicBezTo>
                    <a:pt x="f6" y="f10"/>
                    <a:pt x="f12" y="f13"/>
                    <a:pt x="f8" y="f7"/>
                  </a:cubicBezTo>
                  <a:close/>
                </a:path>
              </a:pathLst>
            </a:custGeom>
            <a:solidFill>
              <a:srgbClr val="7D403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2" name="Freeform 1086">
              <a:extLst>
                <a:ext uri="{FF2B5EF4-FFF2-40B4-BE49-F238E27FC236}">
                  <a16:creationId xmlns:a16="http://schemas.microsoft.com/office/drawing/2014/main" id="{8A465614-C896-60BE-6C79-FE2B421D501D}"/>
                </a:ext>
              </a:extLst>
            </p:cNvPr>
            <p:cNvSpPr/>
            <p:nvPr/>
          </p:nvSpPr>
          <p:spPr>
            <a:xfrm>
              <a:off x="8797927" y="4129082"/>
              <a:ext cx="15873" cy="158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5"/>
                <a:gd name="f8" fmla="val 2"/>
                <a:gd name="f9" fmla="val 4"/>
                <a:gd name="f10" fmla="val 1"/>
                <a:gd name="f11" fmla="val 3"/>
                <a:gd name="f12" fmla="+- 0 0 -90"/>
                <a:gd name="f13" fmla="*/ f3 1 7"/>
                <a:gd name="f14" fmla="*/ f4 1 7"/>
                <a:gd name="f15" fmla="val f5"/>
                <a:gd name="f16" fmla="val f6"/>
                <a:gd name="f17" fmla="*/ f12 f0 1"/>
                <a:gd name="f18" fmla="+- f16 0 f15"/>
                <a:gd name="f19" fmla="*/ f17 1 f2"/>
                <a:gd name="f20" fmla="*/ f18 1 7"/>
                <a:gd name="f21" fmla="*/ 5 f18 1"/>
                <a:gd name="f22" fmla="*/ 7 f18 1"/>
                <a:gd name="f23" fmla="*/ 2 f18 1"/>
                <a:gd name="f24" fmla="*/ 1 f18 1"/>
                <a:gd name="f25" fmla="*/ 0 f18 1"/>
                <a:gd name="f26" fmla="+- f19 0 f1"/>
                <a:gd name="f27" fmla="*/ f21 1 7"/>
                <a:gd name="f28" fmla="*/ f22 1 7"/>
                <a:gd name="f29" fmla="*/ f23 1 7"/>
                <a:gd name="f30" fmla="*/ f24 1 7"/>
                <a:gd name="f31" fmla="*/ f25 1 7"/>
                <a:gd name="f32" fmla="*/ 0 1 f20"/>
                <a:gd name="f33" fmla="*/ f16 1 f20"/>
                <a:gd name="f34" fmla="*/ f27 1 f20"/>
                <a:gd name="f35" fmla="*/ f28 1 f20"/>
                <a:gd name="f36" fmla="*/ f29 1 f20"/>
                <a:gd name="f37" fmla="*/ f30 1 f20"/>
                <a:gd name="f38" fmla="*/ f31 1 f20"/>
                <a:gd name="f39" fmla="*/ f32 f13 1"/>
                <a:gd name="f40" fmla="*/ f33 f13 1"/>
                <a:gd name="f41" fmla="*/ f33 f14 1"/>
                <a:gd name="f42" fmla="*/ f32 f14 1"/>
                <a:gd name="f43" fmla="*/ f34 f13 1"/>
                <a:gd name="f44" fmla="*/ f35 f14 1"/>
                <a:gd name="f45" fmla="*/ f36 f13 1"/>
                <a:gd name="f46" fmla="*/ f37 f14 1"/>
                <a:gd name="f47" fmla="*/ f38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3" y="f44"/>
                </a:cxn>
                <a:cxn ang="f26">
                  <a:pos x="f45" y="f46"/>
                </a:cxn>
                <a:cxn ang="f26">
                  <a:pos x="f43" y="f47"/>
                </a:cxn>
                <a:cxn ang="f26">
                  <a:pos x="f43" y="f44"/>
                </a:cxn>
              </a:cxnLst>
              <a:rect l="f39" t="f42" r="f40" b="f41"/>
              <a:pathLst>
                <a:path w="7" h="7">
                  <a:moveTo>
                    <a:pt x="f7" y="f6"/>
                  </a:moveTo>
                  <a:cubicBezTo>
                    <a:pt x="f8" y="f7"/>
                    <a:pt x="f5" y="f9"/>
                    <a:pt x="f8" y="f10"/>
                  </a:cubicBezTo>
                  <a:cubicBezTo>
                    <a:pt x="f11" y="f5"/>
                    <a:pt x="f9" y="f5"/>
                    <a:pt x="f7" y="f5"/>
                  </a:cubicBezTo>
                  <a:cubicBezTo>
                    <a:pt x="f6" y="f11"/>
                    <a:pt x="f7" y="f9"/>
                    <a:pt x="f7" y="f6"/>
                  </a:cubicBezTo>
                  <a:close/>
                </a:path>
              </a:pathLst>
            </a:custGeom>
            <a:solidFill>
              <a:srgbClr val="67312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3" name="Freeform 1087">
              <a:extLst>
                <a:ext uri="{FF2B5EF4-FFF2-40B4-BE49-F238E27FC236}">
                  <a16:creationId xmlns:a16="http://schemas.microsoft.com/office/drawing/2014/main" id="{126CC3D5-D424-16CF-6977-563837F7E698}"/>
                </a:ext>
              </a:extLst>
            </p:cNvPr>
            <p:cNvSpPr/>
            <p:nvPr/>
          </p:nvSpPr>
          <p:spPr>
            <a:xfrm>
              <a:off x="8634414" y="4160840"/>
              <a:ext cx="19046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"/>
                <a:gd name="f7" fmla="val 9"/>
                <a:gd name="f8" fmla="val 2"/>
                <a:gd name="f9" fmla="val 4"/>
                <a:gd name="f10" fmla="val 7"/>
                <a:gd name="f11" fmla="val 5"/>
                <a:gd name="f12" fmla="+- 0 0 -90"/>
                <a:gd name="f13" fmla="*/ f3 1 8"/>
                <a:gd name="f14" fmla="*/ f4 1 9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8"/>
                <a:gd name="f23" fmla="*/ f19 1 9"/>
                <a:gd name="f24" fmla="*/ 0 f20 1"/>
                <a:gd name="f25" fmla="*/ 9 f19 1"/>
                <a:gd name="f26" fmla="*/ 7 f20 1"/>
                <a:gd name="f27" fmla="*/ 0 f19 1"/>
                <a:gd name="f28" fmla="+- f21 0 f1"/>
                <a:gd name="f29" fmla="*/ f24 1 8"/>
                <a:gd name="f30" fmla="*/ f25 1 9"/>
                <a:gd name="f31" fmla="*/ f26 1 8"/>
                <a:gd name="f32" fmla="*/ f27 1 9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8" h="9">
                  <a:moveTo>
                    <a:pt x="f5" y="f7"/>
                  </a:moveTo>
                  <a:cubicBezTo>
                    <a:pt x="f8" y="f9"/>
                    <a:pt x="f9" y="f8"/>
                    <a:pt x="f10" y="f5"/>
                  </a:cubicBezTo>
                  <a:cubicBezTo>
                    <a:pt x="f6" y="f11"/>
                    <a:pt x="f11" y="f10"/>
                    <a:pt x="f5" y="f7"/>
                  </a:cubicBezTo>
                  <a:close/>
                </a:path>
              </a:pathLst>
            </a:custGeom>
            <a:solidFill>
              <a:srgbClr val="6B303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4" name="Freeform 1088">
              <a:extLst>
                <a:ext uri="{FF2B5EF4-FFF2-40B4-BE49-F238E27FC236}">
                  <a16:creationId xmlns:a16="http://schemas.microsoft.com/office/drawing/2014/main" id="{AA1E050E-8D8A-DADE-DE8E-C388CBCC7B26}"/>
                </a:ext>
              </a:extLst>
            </p:cNvPr>
            <p:cNvSpPr/>
            <p:nvPr/>
          </p:nvSpPr>
          <p:spPr>
            <a:xfrm>
              <a:off x="8655052" y="4251329"/>
              <a:ext cx="9528" cy="28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12"/>
                <a:gd name="f8" fmla="val 2"/>
                <a:gd name="f9" fmla="val 7"/>
                <a:gd name="f10" fmla="+- 0 0 -90"/>
                <a:gd name="f11" fmla="*/ f3 1 4"/>
                <a:gd name="f12" fmla="*/ f4 1 12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4"/>
                <a:gd name="f21" fmla="*/ f17 1 12"/>
                <a:gd name="f22" fmla="*/ 2 f18 1"/>
                <a:gd name="f23" fmla="*/ 12 f17 1"/>
                <a:gd name="f24" fmla="*/ 0 f17 1"/>
                <a:gd name="f25" fmla="+- f19 0 f1"/>
                <a:gd name="f26" fmla="*/ f22 1 4"/>
                <a:gd name="f27" fmla="*/ f23 1 12"/>
                <a:gd name="f28" fmla="*/ f24 1 12"/>
                <a:gd name="f29" fmla="*/ 0 1 f20"/>
                <a:gd name="f30" fmla="*/ f14 1 f20"/>
                <a:gd name="f31" fmla="*/ 0 1 f21"/>
                <a:gd name="f32" fmla="*/ f15 1 f21"/>
                <a:gd name="f33" fmla="*/ f26 1 f20"/>
                <a:gd name="f34" fmla="*/ f27 1 f21"/>
                <a:gd name="f35" fmla="*/ f28 1 f21"/>
                <a:gd name="f36" fmla="*/ f29 f11 1"/>
                <a:gd name="f37" fmla="*/ f30 f11 1"/>
                <a:gd name="f38" fmla="*/ f32 f12 1"/>
                <a:gd name="f39" fmla="*/ f31 f12 1"/>
                <a:gd name="f40" fmla="*/ f33 f11 1"/>
                <a:gd name="f41" fmla="*/ f34 f12 1"/>
                <a:gd name="f42" fmla="*/ f3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40" y="f41"/>
                </a:cxn>
                <a:cxn ang="f25">
                  <a:pos x="f40" y="f42"/>
                </a:cxn>
                <a:cxn ang="f25">
                  <a:pos x="f40" y="f41"/>
                </a:cxn>
              </a:cxnLst>
              <a:rect l="f36" t="f39" r="f37" b="f38"/>
              <a:pathLst>
                <a:path w="4" h="12">
                  <a:moveTo>
                    <a:pt x="f8" y="f7"/>
                  </a:moveTo>
                  <a:cubicBezTo>
                    <a:pt x="f5" y="f9"/>
                    <a:pt x="f5" y="f6"/>
                    <a:pt x="f8" y="f5"/>
                  </a:cubicBezTo>
                  <a:cubicBezTo>
                    <a:pt x="f6" y="f6"/>
                    <a:pt x="f6" y="f9"/>
                    <a:pt x="f8" y="f7"/>
                  </a:cubicBezTo>
                  <a:close/>
                </a:path>
              </a:pathLst>
            </a:custGeom>
            <a:solidFill>
              <a:srgbClr val="6F42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5" name="Freeform 1089">
              <a:extLst>
                <a:ext uri="{FF2B5EF4-FFF2-40B4-BE49-F238E27FC236}">
                  <a16:creationId xmlns:a16="http://schemas.microsoft.com/office/drawing/2014/main" id="{6265A2C5-335D-DE9A-D199-2D036F1ABF6A}"/>
                </a:ext>
              </a:extLst>
            </p:cNvPr>
            <p:cNvSpPr/>
            <p:nvPr/>
          </p:nvSpPr>
          <p:spPr>
            <a:xfrm>
              <a:off x="8758242" y="4140202"/>
              <a:ext cx="15873" cy="1429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6"/>
                <a:gd name="f8" fmla="val 4"/>
                <a:gd name="f9" fmla="val 2"/>
                <a:gd name="f10" fmla="val 5"/>
                <a:gd name="f11" fmla="+- 0 0 -90"/>
                <a:gd name="f12" fmla="*/ f3 1 7"/>
                <a:gd name="f13" fmla="*/ f4 1 6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6"/>
                <a:gd name="f22" fmla="*/ f19 1 7"/>
                <a:gd name="f23" fmla="*/ 0 f19 1"/>
                <a:gd name="f24" fmla="*/ 4 f18 1"/>
                <a:gd name="f25" fmla="*/ 6 f19 1"/>
                <a:gd name="f26" fmla="*/ 2 f18 1"/>
                <a:gd name="f27" fmla="+- f20 0 f1"/>
                <a:gd name="f28" fmla="*/ f23 1 7"/>
                <a:gd name="f29" fmla="*/ f24 1 6"/>
                <a:gd name="f30" fmla="*/ f25 1 7"/>
                <a:gd name="f31" fmla="*/ f26 1 6"/>
                <a:gd name="f32" fmla="*/ 0 1 f22"/>
                <a:gd name="f33" fmla="*/ f15 1 f22"/>
                <a:gd name="f34" fmla="*/ 0 1 f21"/>
                <a:gd name="f35" fmla="*/ f16 1 f21"/>
                <a:gd name="f36" fmla="*/ f28 1 f22"/>
                <a:gd name="f37" fmla="*/ f29 1 f21"/>
                <a:gd name="f38" fmla="*/ f30 1 f22"/>
                <a:gd name="f39" fmla="*/ f31 1 f21"/>
                <a:gd name="f40" fmla="*/ f32 f12 1"/>
                <a:gd name="f41" fmla="*/ f33 f12 1"/>
                <a:gd name="f42" fmla="*/ f35 f13 1"/>
                <a:gd name="f43" fmla="*/ f34 f13 1"/>
                <a:gd name="f44" fmla="*/ f36 f12 1"/>
                <a:gd name="f45" fmla="*/ f37 f13 1"/>
                <a:gd name="f46" fmla="*/ f38 f12 1"/>
                <a:gd name="f47" fmla="*/ f39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7">
                  <a:pos x="f44" y="f45"/>
                </a:cxn>
                <a:cxn ang="f27">
                  <a:pos x="f46" y="f47"/>
                </a:cxn>
                <a:cxn ang="f27">
                  <a:pos x="f46" y="f45"/>
                </a:cxn>
                <a:cxn ang="f27">
                  <a:pos x="f44" y="f45"/>
                </a:cxn>
              </a:cxnLst>
              <a:rect l="f40" t="f43" r="f41" b="f42"/>
              <a:pathLst>
                <a:path w="7" h="6">
                  <a:moveTo>
                    <a:pt x="f5" y="f8"/>
                  </a:moveTo>
                  <a:cubicBezTo>
                    <a:pt x="f9" y="f9"/>
                    <a:pt x="f8" y="f5"/>
                    <a:pt x="f7" y="f9"/>
                  </a:cubicBezTo>
                  <a:cubicBezTo>
                    <a:pt x="f6" y="f9"/>
                    <a:pt x="f6" y="f8"/>
                    <a:pt x="f7" y="f8"/>
                  </a:cubicBezTo>
                  <a:cubicBezTo>
                    <a:pt x="f8" y="f7"/>
                    <a:pt x="f9" y="f10"/>
                    <a:pt x="f5" y="f8"/>
                  </a:cubicBezTo>
                  <a:close/>
                </a:path>
              </a:pathLst>
            </a:custGeom>
            <a:solidFill>
              <a:srgbClr val="6432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6" name="Freeform 1090">
              <a:extLst>
                <a:ext uri="{FF2B5EF4-FFF2-40B4-BE49-F238E27FC236}">
                  <a16:creationId xmlns:a16="http://schemas.microsoft.com/office/drawing/2014/main" id="{8A7B7B73-CB50-BA23-6426-546081543DDF}"/>
                </a:ext>
              </a:extLst>
            </p:cNvPr>
            <p:cNvSpPr/>
            <p:nvPr/>
          </p:nvSpPr>
          <p:spPr>
            <a:xfrm>
              <a:off x="8650288" y="4276721"/>
              <a:ext cx="12701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7"/>
                <a:gd name="f8" fmla="val 3"/>
                <a:gd name="f9" fmla="val 4"/>
                <a:gd name="f10" fmla="val 6"/>
                <a:gd name="f11" fmla="val 1"/>
                <a:gd name="f12" fmla="+- 0 0 -90"/>
                <a:gd name="f13" fmla="*/ f3 1 5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5"/>
                <a:gd name="f23" fmla="*/ f19 1 7"/>
                <a:gd name="f24" fmla="*/ 3 f20 1"/>
                <a:gd name="f25" fmla="*/ 0 f19 1"/>
                <a:gd name="f26" fmla="*/ 1 f20 1"/>
                <a:gd name="f27" fmla="*/ 7 f19 1"/>
                <a:gd name="f28" fmla="+- f21 0 f1"/>
                <a:gd name="f29" fmla="*/ f24 1 5"/>
                <a:gd name="f30" fmla="*/ f25 1 7"/>
                <a:gd name="f31" fmla="*/ f26 1 5"/>
                <a:gd name="f32" fmla="*/ f27 1 7"/>
                <a:gd name="f33" fmla="*/ 0 1 f22"/>
                <a:gd name="f34" fmla="*/ f16 1 f22"/>
                <a:gd name="f35" fmla="*/ 0 1 f23"/>
                <a:gd name="f36" fmla="*/ f17 1 f23"/>
                <a:gd name="f37" fmla="*/ f29 1 f22"/>
                <a:gd name="f38" fmla="*/ f30 1 f23"/>
                <a:gd name="f39" fmla="*/ f31 1 f22"/>
                <a:gd name="f40" fmla="*/ f32 1 f23"/>
                <a:gd name="f41" fmla="*/ f33 f13 1"/>
                <a:gd name="f42" fmla="*/ f34 f13 1"/>
                <a:gd name="f43" fmla="*/ f36 f14 1"/>
                <a:gd name="f44" fmla="*/ f35 f14 1"/>
                <a:gd name="f45" fmla="*/ f37 f13 1"/>
                <a:gd name="f46" fmla="*/ f38 f14 1"/>
                <a:gd name="f47" fmla="*/ f39 f13 1"/>
                <a:gd name="f48" fmla="*/ f40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5" y="f46"/>
                </a:cxn>
                <a:cxn ang="f28">
                  <a:pos x="f47" y="f48"/>
                </a:cxn>
                <a:cxn ang="f28">
                  <a:pos x="f45" y="f46"/>
                </a:cxn>
              </a:cxnLst>
              <a:rect l="f41" t="f44" r="f42" b="f43"/>
              <a:pathLst>
                <a:path w="5" h="7">
                  <a:moveTo>
                    <a:pt x="f8" y="f5"/>
                  </a:moveTo>
                  <a:cubicBezTo>
                    <a:pt x="f6" y="f9"/>
                    <a:pt x="f8" y="f10"/>
                    <a:pt x="f11" y="f7"/>
                  </a:cubicBezTo>
                  <a:cubicBezTo>
                    <a:pt x="f5" y="f9"/>
                    <a:pt x="f11" y="f8"/>
                    <a:pt x="f8" y="f5"/>
                  </a:cubicBezTo>
                  <a:close/>
                </a:path>
              </a:pathLst>
            </a:custGeom>
            <a:solidFill>
              <a:srgbClr val="6F423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7" name="Freeform 1091">
              <a:extLst>
                <a:ext uri="{FF2B5EF4-FFF2-40B4-BE49-F238E27FC236}">
                  <a16:creationId xmlns:a16="http://schemas.microsoft.com/office/drawing/2014/main" id="{F3355757-09F1-2B98-4A25-528A0B3F464A}"/>
                </a:ext>
              </a:extLst>
            </p:cNvPr>
            <p:cNvSpPr/>
            <p:nvPr/>
          </p:nvSpPr>
          <p:spPr>
            <a:xfrm>
              <a:off x="8664570" y="4170358"/>
              <a:ext cx="14282" cy="1746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"/>
                <a:gd name="f7" fmla="val 7"/>
                <a:gd name="f8" fmla="val 3"/>
                <a:gd name="f9" fmla="val 4"/>
                <a:gd name="f10" fmla="val 1"/>
                <a:gd name="f11" fmla="val 5"/>
                <a:gd name="f12" fmla="+- 0 0 -90"/>
                <a:gd name="f13" fmla="*/ f3 1 6"/>
                <a:gd name="f14" fmla="*/ f4 1 7"/>
                <a:gd name="f15" fmla="val f5"/>
                <a:gd name="f16" fmla="val f6"/>
                <a:gd name="f17" fmla="val f7"/>
                <a:gd name="f18" fmla="*/ f12 f0 1"/>
                <a:gd name="f19" fmla="+- f17 0 f15"/>
                <a:gd name="f20" fmla="+- f16 0 f15"/>
                <a:gd name="f21" fmla="*/ f18 1 f2"/>
                <a:gd name="f22" fmla="*/ f20 1 6"/>
                <a:gd name="f23" fmla="*/ f19 1 7"/>
                <a:gd name="f24" fmla="*/ 3 f20 1"/>
                <a:gd name="f25" fmla="*/ 0 f19 1"/>
                <a:gd name="f26" fmla="*/ 4 f20 1"/>
                <a:gd name="f27" fmla="*/ 6 f19 1"/>
                <a:gd name="f28" fmla="*/ 7 f19 1"/>
                <a:gd name="f29" fmla="+- f21 0 f1"/>
                <a:gd name="f30" fmla="*/ f24 1 6"/>
                <a:gd name="f31" fmla="*/ f25 1 7"/>
                <a:gd name="f32" fmla="*/ f26 1 6"/>
                <a:gd name="f33" fmla="*/ f27 1 7"/>
                <a:gd name="f34" fmla="*/ f28 1 7"/>
                <a:gd name="f35" fmla="*/ 0 1 f22"/>
                <a:gd name="f36" fmla="*/ f16 1 f22"/>
                <a:gd name="f37" fmla="*/ 0 1 f23"/>
                <a:gd name="f38" fmla="*/ f17 1 f23"/>
                <a:gd name="f39" fmla="*/ f30 1 f22"/>
                <a:gd name="f40" fmla="*/ f31 1 f23"/>
                <a:gd name="f41" fmla="*/ f32 1 f22"/>
                <a:gd name="f42" fmla="*/ f33 1 f23"/>
                <a:gd name="f43" fmla="*/ f34 1 f23"/>
                <a:gd name="f44" fmla="*/ f35 f13 1"/>
                <a:gd name="f45" fmla="*/ f36 f13 1"/>
                <a:gd name="f46" fmla="*/ f38 f14 1"/>
                <a:gd name="f47" fmla="*/ f37 f14 1"/>
                <a:gd name="f48" fmla="*/ f39 f13 1"/>
                <a:gd name="f49" fmla="*/ f40 f14 1"/>
                <a:gd name="f50" fmla="*/ f41 f13 1"/>
                <a:gd name="f51" fmla="*/ f42 f14 1"/>
                <a:gd name="f52" fmla="*/ f43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48" y="f49"/>
                </a:cxn>
                <a:cxn ang="f29">
                  <a:pos x="f50" y="f51"/>
                </a:cxn>
                <a:cxn ang="f29">
                  <a:pos x="f48" y="f52"/>
                </a:cxn>
                <a:cxn ang="f29">
                  <a:pos x="f48" y="f49"/>
                </a:cxn>
              </a:cxnLst>
              <a:rect l="f44" t="f47" r="f45" b="f46"/>
              <a:pathLst>
                <a:path w="6" h="7">
                  <a:moveTo>
                    <a:pt x="f8" y="f5"/>
                  </a:moveTo>
                  <a:cubicBezTo>
                    <a:pt x="f9" y="f8"/>
                    <a:pt x="f6" y="f9"/>
                    <a:pt x="f9" y="f6"/>
                  </a:cubicBezTo>
                  <a:cubicBezTo>
                    <a:pt x="f9" y="f7"/>
                    <a:pt x="f8" y="f7"/>
                    <a:pt x="f8" y="f7"/>
                  </a:cubicBezTo>
                  <a:cubicBezTo>
                    <a:pt x="f10" y="f11"/>
                    <a:pt x="f5" y="f8"/>
                    <a:pt x="f8" y="f5"/>
                  </a:cubicBezTo>
                  <a:close/>
                </a:path>
              </a:pathLst>
            </a:custGeom>
            <a:solidFill>
              <a:srgbClr val="5E312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8" name="Freeform 1092">
              <a:extLst>
                <a:ext uri="{FF2B5EF4-FFF2-40B4-BE49-F238E27FC236}">
                  <a16:creationId xmlns:a16="http://schemas.microsoft.com/office/drawing/2014/main" id="{733B6532-5713-25D7-1845-5C44122C9A18}"/>
                </a:ext>
              </a:extLst>
            </p:cNvPr>
            <p:cNvSpPr/>
            <p:nvPr/>
          </p:nvSpPr>
          <p:spPr>
            <a:xfrm>
              <a:off x="8388348" y="2681285"/>
              <a:ext cx="103190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4"/>
                <a:gd name="f7" fmla="val 36"/>
                <a:gd name="f8" fmla="val 19"/>
                <a:gd name="f9" fmla="val 27"/>
                <a:gd name="f10" fmla="val 14"/>
                <a:gd name="f11" fmla="val 22"/>
                <a:gd name="f12" fmla="val 8"/>
                <a:gd name="f13" fmla="val 3"/>
                <a:gd name="f14" fmla="val 13"/>
                <a:gd name="f15" fmla="val 2"/>
                <a:gd name="f16" fmla="val 12"/>
                <a:gd name="f17" fmla="val 10"/>
                <a:gd name="f18" fmla="val 1"/>
                <a:gd name="f19" fmla="val 9"/>
                <a:gd name="f20" fmla="val 7"/>
                <a:gd name="f21" fmla="val 6"/>
                <a:gd name="f22" fmla="val 5"/>
                <a:gd name="f23" fmla="val 4"/>
                <a:gd name="f24" fmla="val 11"/>
                <a:gd name="f25" fmla="val 16"/>
                <a:gd name="f26" fmla="val 33"/>
                <a:gd name="f27" fmla="val 15"/>
                <a:gd name="f28" fmla="val 39"/>
                <a:gd name="f29" fmla="val 21"/>
                <a:gd name="f30" fmla="val 40"/>
                <a:gd name="f31" fmla="val 31"/>
                <a:gd name="f32" fmla="val 35"/>
                <a:gd name="f33" fmla="val 34"/>
                <a:gd name="f34" fmla="val 25"/>
                <a:gd name="f35" fmla="+- 0 0 -90"/>
                <a:gd name="f36" fmla="*/ f3 1 44"/>
                <a:gd name="f37" fmla="*/ f4 1 36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44"/>
                <a:gd name="f46" fmla="*/ f42 1 36"/>
                <a:gd name="f47" fmla="*/ 19 f43 1"/>
                <a:gd name="f48" fmla="*/ 27 f42 1"/>
                <a:gd name="f49" fmla="*/ 3 f43 1"/>
                <a:gd name="f50" fmla="*/ 13 f42 1"/>
                <a:gd name="f51" fmla="*/ 1 f43 1"/>
                <a:gd name="f52" fmla="*/ 9 f42 1"/>
                <a:gd name="f53" fmla="*/ 6 f43 1"/>
                <a:gd name="f54" fmla="*/ 5 f42 1"/>
                <a:gd name="f55" fmla="*/ 7 f43 1"/>
                <a:gd name="f56" fmla="*/ 11 f43 1"/>
                <a:gd name="f57" fmla="*/ 1 f42 1"/>
                <a:gd name="f58" fmla="*/ 27 f43 1"/>
                <a:gd name="f59" fmla="*/ 8 f42 1"/>
                <a:gd name="f60" fmla="*/ 40 f43 1"/>
                <a:gd name="f61" fmla="*/ 31 f42 1"/>
                <a:gd name="f62" fmla="*/ 44 f43 1"/>
                <a:gd name="f63" fmla="*/ 36 f42 1"/>
                <a:gd name="f64" fmla="+- f44 0 f1"/>
                <a:gd name="f65" fmla="*/ f47 1 44"/>
                <a:gd name="f66" fmla="*/ f48 1 36"/>
                <a:gd name="f67" fmla="*/ f49 1 44"/>
                <a:gd name="f68" fmla="*/ f50 1 36"/>
                <a:gd name="f69" fmla="*/ f51 1 44"/>
                <a:gd name="f70" fmla="*/ f52 1 36"/>
                <a:gd name="f71" fmla="*/ f53 1 44"/>
                <a:gd name="f72" fmla="*/ f54 1 36"/>
                <a:gd name="f73" fmla="*/ f55 1 44"/>
                <a:gd name="f74" fmla="*/ f56 1 44"/>
                <a:gd name="f75" fmla="*/ f57 1 36"/>
                <a:gd name="f76" fmla="*/ f58 1 44"/>
                <a:gd name="f77" fmla="*/ f59 1 36"/>
                <a:gd name="f78" fmla="*/ f60 1 44"/>
                <a:gd name="f79" fmla="*/ f61 1 36"/>
                <a:gd name="f80" fmla="*/ f62 1 44"/>
                <a:gd name="f81" fmla="*/ f63 1 36"/>
                <a:gd name="f82" fmla="*/ 0 1 f45"/>
                <a:gd name="f83" fmla="*/ f39 1 f45"/>
                <a:gd name="f84" fmla="*/ 0 1 f46"/>
                <a:gd name="f85" fmla="*/ f40 1 f46"/>
                <a:gd name="f86" fmla="*/ f65 1 f45"/>
                <a:gd name="f87" fmla="*/ f66 1 f46"/>
                <a:gd name="f88" fmla="*/ f67 1 f45"/>
                <a:gd name="f89" fmla="*/ f68 1 f46"/>
                <a:gd name="f90" fmla="*/ f69 1 f45"/>
                <a:gd name="f91" fmla="*/ f70 1 f46"/>
                <a:gd name="f92" fmla="*/ f71 1 f45"/>
                <a:gd name="f93" fmla="*/ f72 1 f46"/>
                <a:gd name="f94" fmla="*/ f73 1 f45"/>
                <a:gd name="f95" fmla="*/ f74 1 f45"/>
                <a:gd name="f96" fmla="*/ f75 1 f46"/>
                <a:gd name="f97" fmla="*/ f76 1 f45"/>
                <a:gd name="f98" fmla="*/ f77 1 f46"/>
                <a:gd name="f99" fmla="*/ f78 1 f45"/>
                <a:gd name="f100" fmla="*/ f79 1 f46"/>
                <a:gd name="f101" fmla="*/ f80 1 f45"/>
                <a:gd name="f102" fmla="*/ f81 1 f46"/>
                <a:gd name="f103" fmla="*/ f82 f36 1"/>
                <a:gd name="f104" fmla="*/ f83 f36 1"/>
                <a:gd name="f105" fmla="*/ f85 f37 1"/>
                <a:gd name="f106" fmla="*/ f84 f37 1"/>
                <a:gd name="f107" fmla="*/ f86 f36 1"/>
                <a:gd name="f108" fmla="*/ f87 f37 1"/>
                <a:gd name="f109" fmla="*/ f88 f36 1"/>
                <a:gd name="f110" fmla="*/ f89 f37 1"/>
                <a:gd name="f111" fmla="*/ f90 f36 1"/>
                <a:gd name="f112" fmla="*/ f91 f37 1"/>
                <a:gd name="f113" fmla="*/ f92 f36 1"/>
                <a:gd name="f114" fmla="*/ f93 f37 1"/>
                <a:gd name="f115" fmla="*/ f94 f36 1"/>
                <a:gd name="f116" fmla="*/ f95 f36 1"/>
                <a:gd name="f117" fmla="*/ f96 f37 1"/>
                <a:gd name="f118" fmla="*/ f97 f36 1"/>
                <a:gd name="f119" fmla="*/ f98 f37 1"/>
                <a:gd name="f120" fmla="*/ f99 f36 1"/>
                <a:gd name="f121" fmla="*/ f100 f37 1"/>
                <a:gd name="f122" fmla="*/ f101 f36 1"/>
                <a:gd name="f123" fmla="*/ f102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11" y="f112"/>
                </a:cxn>
                <a:cxn ang="f64">
                  <a:pos x="f113" y="f114"/>
                </a:cxn>
                <a:cxn ang="f64">
                  <a:pos x="f115" y="f114"/>
                </a:cxn>
                <a:cxn ang="f64">
                  <a:pos x="f116" y="f117"/>
                </a:cxn>
                <a:cxn ang="f64">
                  <a:pos x="f118" y="f119"/>
                </a:cxn>
                <a:cxn ang="f64">
                  <a:pos x="f120" y="f121"/>
                </a:cxn>
                <a:cxn ang="f64">
                  <a:pos x="f122" y="f123"/>
                </a:cxn>
                <a:cxn ang="f64">
                  <a:pos x="f107" y="f108"/>
                </a:cxn>
              </a:cxnLst>
              <a:rect l="f103" t="f106" r="f104" b="f105"/>
              <a:pathLst>
                <a:path w="44" h="36">
                  <a:moveTo>
                    <a:pt x="f8" y="f9"/>
                  </a:moveTo>
                  <a:cubicBezTo>
                    <a:pt x="f10" y="f11"/>
                    <a:pt x="f12" y="f8"/>
                    <a:pt x="f13" y="f14"/>
                  </a:cubicBezTo>
                  <a:cubicBezTo>
                    <a:pt x="f15" y="f16"/>
                    <a:pt x="f15" y="f17"/>
                    <a:pt x="f18" y="f19"/>
                  </a:cubicBezTo>
                  <a:cubicBezTo>
                    <a:pt x="f15" y="f20"/>
                    <a:pt x="f5" y="f18"/>
                    <a:pt x="f21" y="f22"/>
                  </a:cubicBezTo>
                  <a:cubicBezTo>
                    <a:pt x="f21" y="f22"/>
                    <a:pt x="f20" y="f22"/>
                    <a:pt x="f20" y="f22"/>
                  </a:cubicBezTo>
                  <a:cubicBezTo>
                    <a:pt x="f12" y="f23"/>
                    <a:pt x="f21" y="f5"/>
                    <a:pt x="f24" y="f18"/>
                  </a:cubicBezTo>
                  <a:cubicBezTo>
                    <a:pt x="f25" y="f13"/>
                    <a:pt x="f11" y="f13"/>
                    <a:pt x="f9" y="f12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0" y="f26"/>
                    <a:pt x="f6" y="f26"/>
                    <a:pt x="f6" y="f7"/>
                  </a:cubicBezTo>
                  <a:cubicBezTo>
                    <a:pt x="f32" y="f33"/>
                    <a:pt x="f34" y="f7"/>
                    <a:pt x="f8" y="f9"/>
                  </a:cubicBezTo>
                  <a:close/>
                </a:path>
              </a:pathLst>
            </a:custGeom>
            <a:solidFill>
              <a:srgbClr val="D5C3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3819316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3">
            <a:extLst>
              <a:ext uri="{FF2B5EF4-FFF2-40B4-BE49-F238E27FC236}">
                <a16:creationId xmlns:a16="http://schemas.microsoft.com/office/drawing/2014/main" id="{2B7A5FB8-242F-C383-AC4C-B6A1F0D8986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2150851"/>
            <a:ext cx="8520598" cy="841796"/>
          </a:xfrm>
        </p:spPr>
        <p:txBody>
          <a:bodyPr/>
          <a:lstStyle>
            <a:lvl1pPr>
              <a:defRPr sz="3600"/>
            </a:lvl1pPr>
          </a:lstStyle>
          <a:p>
            <a:pPr lvl="0"/>
            <a:endParaRPr lang="es-PE"/>
          </a:p>
        </p:txBody>
      </p:sp>
      <p:sp>
        <p:nvSpPr>
          <p:cNvPr id="3" name="Google Shape;13;p3">
            <a:extLst>
              <a:ext uri="{FF2B5EF4-FFF2-40B4-BE49-F238E27FC236}">
                <a16:creationId xmlns:a16="http://schemas.microsoft.com/office/drawing/2014/main" id="{19E1E868-24C7-D6BD-3BF6-1EAEB148089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FAD1C789-C54D-4914-9FDD-CAE216B7678F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4386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9;p5">
            <a:extLst>
              <a:ext uri="{FF2B5EF4-FFF2-40B4-BE49-F238E27FC236}">
                <a16:creationId xmlns:a16="http://schemas.microsoft.com/office/drawing/2014/main" id="{06E81D17-0306-CC5E-64FA-301EDECA7E4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20;p5">
            <a:extLst>
              <a:ext uri="{FF2B5EF4-FFF2-40B4-BE49-F238E27FC236}">
                <a16:creationId xmlns:a16="http://schemas.microsoft.com/office/drawing/2014/main" id="{09BAAF4E-D105-86C3-F7DF-FC57A25577A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3999896" cy="3416399"/>
          </a:xfrm>
        </p:spPr>
        <p:txBody>
          <a:bodyPr/>
          <a:lstStyle>
            <a:lvl1pPr indent="-317497">
              <a:buSzPts val="1400"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4" name="Google Shape;21;p5">
            <a:extLst>
              <a:ext uri="{FF2B5EF4-FFF2-40B4-BE49-F238E27FC236}">
                <a16:creationId xmlns:a16="http://schemas.microsoft.com/office/drawing/2014/main" id="{A84CB1A6-275E-BC47-2B71-B40D01AA7E62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4832402" y="1152473"/>
            <a:ext cx="3999896" cy="3416399"/>
          </a:xfrm>
        </p:spPr>
        <p:txBody>
          <a:bodyPr/>
          <a:lstStyle>
            <a:lvl1pPr indent="-317497">
              <a:buSzPts val="1400"/>
              <a:defRPr sz="1400"/>
            </a:lvl1pPr>
          </a:lstStyle>
          <a:p>
            <a:pPr lvl="0"/>
            <a:endParaRPr lang="es-PE"/>
          </a:p>
        </p:txBody>
      </p:sp>
      <p:sp>
        <p:nvSpPr>
          <p:cNvPr id="5" name="Google Shape;22;p5">
            <a:extLst>
              <a:ext uri="{FF2B5EF4-FFF2-40B4-BE49-F238E27FC236}">
                <a16:creationId xmlns:a16="http://schemas.microsoft.com/office/drawing/2014/main" id="{4A14B7C5-E117-F421-3903-E75D39CE479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ECF6E3AA-7E6A-4B4E-9584-F4413D834658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37685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;p6">
            <a:extLst>
              <a:ext uri="{FF2B5EF4-FFF2-40B4-BE49-F238E27FC236}">
                <a16:creationId xmlns:a16="http://schemas.microsoft.com/office/drawing/2014/main" id="{1FCE58BC-CEA9-F5DC-8085-FD774B1EBC3A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28592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;p7">
            <a:extLst>
              <a:ext uri="{FF2B5EF4-FFF2-40B4-BE49-F238E27FC236}">
                <a16:creationId xmlns:a16="http://schemas.microsoft.com/office/drawing/2014/main" id="{F5159712-6515-0F3D-578C-F2AB42E691A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555598"/>
            <a:ext cx="2808003" cy="755696"/>
          </a:xfrm>
        </p:spPr>
        <p:txBody>
          <a:bodyPr anchor="b"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sp>
        <p:nvSpPr>
          <p:cNvPr id="3" name="Google Shape;27;p7">
            <a:extLst>
              <a:ext uri="{FF2B5EF4-FFF2-40B4-BE49-F238E27FC236}">
                <a16:creationId xmlns:a16="http://schemas.microsoft.com/office/drawing/2014/main" id="{CE8F5B5F-EB23-5A97-D1CC-CAE3DCF0C81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11700" y="1389604"/>
            <a:ext cx="2808003" cy="3179396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28;p7">
            <a:extLst>
              <a:ext uri="{FF2B5EF4-FFF2-40B4-BE49-F238E27FC236}">
                <a16:creationId xmlns:a16="http://schemas.microsoft.com/office/drawing/2014/main" id="{AB1C19B7-CF54-A93B-2960-6FB9D5EF3ED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8472455" y="4663220"/>
            <a:ext cx="548704" cy="3936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U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defRPr>
            </a:lvl1pPr>
          </a:lstStyle>
          <a:p>
            <a:pPr lvl="0"/>
            <a:fld id="{8D7693B2-0DDE-4A3F-B49D-0B147DBFA9A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47612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F7864804-8470-6ACA-9FDF-D5B8AD73343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" y="410721"/>
            <a:ext cx="8229600" cy="4812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B1AEA6CB-39FA-8277-7990-AA935508CC1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57200" y="1026551"/>
            <a:ext cx="8229600" cy="3706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71" r:id="rId21"/>
    <p:sldLayoutId id="2147483673" r:id="rId22"/>
  </p:sldLayoutIdLst>
  <p:txStyles>
    <p:titleStyle>
      <a:lvl1pPr marL="0" marR="0" lvl="0" indent="0" algn="ctr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2500" b="0" i="0" u="none" strike="noStrike" kern="0" cap="none" spc="0" baseline="0">
          <a:solidFill>
            <a:srgbClr val="000000"/>
          </a:solidFill>
          <a:uFillTx/>
          <a:latin typeface="Fira Sans Extra Condensed Medium"/>
          <a:ea typeface="Fira Sans Extra Condensed Medium"/>
          <a:cs typeface="Fira Sans Extra Condensed Medium"/>
        </a:defRPr>
      </a:lvl1pPr>
    </p:titleStyle>
    <p:bodyStyle>
      <a:lvl1pPr marL="457200" marR="0" lvl="0" indent="-304796" algn="l" defTabSz="914400" rtl="0" fontAlgn="auto" hangingPunct="1">
        <a:lnSpc>
          <a:spcPct val="115000"/>
        </a:lnSpc>
        <a:spcBef>
          <a:spcPts val="0"/>
        </a:spcBef>
        <a:spcAft>
          <a:spcPts val="0"/>
        </a:spcAft>
        <a:buClr>
          <a:srgbClr val="000000"/>
        </a:buClr>
        <a:buSzPts val="1200"/>
        <a:buFont typeface="Roboto"/>
        <a:buChar char="●"/>
        <a:tabLst/>
        <a:defRPr lang="es-PE" sz="1200" b="0" i="0" u="none" strike="noStrike" kern="0" cap="none" spc="0" baseline="0">
          <a:solidFill>
            <a:srgbClr val="000000"/>
          </a:solidFill>
          <a:uFillTx/>
          <a:latin typeface="Roboto"/>
          <a:ea typeface="Roboto"/>
          <a:cs typeface="Roboto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5;p15">
            <a:extLst>
              <a:ext uri="{FF2B5EF4-FFF2-40B4-BE49-F238E27FC236}">
                <a16:creationId xmlns:a16="http://schemas.microsoft.com/office/drawing/2014/main" id="{926EFB5E-B58A-DFB0-6744-11BF21A8DF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348218" y="1724357"/>
            <a:ext cx="4483102" cy="1427158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r>
              <a:rPr lang="fa-IR" sz="6600" b="1" dirty="0">
                <a:solidFill>
                  <a:srgbClr val="9E4FFF"/>
                </a:solidFill>
                <a:cs typeface="B Nazanin" panose="00000700000000000000" pitchFamily="2" charset="-78"/>
              </a:rPr>
              <a:t>الفبای کودکان</a:t>
            </a:r>
            <a:endParaRPr lang="en-US" sz="6600" b="1" dirty="0">
              <a:solidFill>
                <a:srgbClr val="9E4FFF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56;p15">
            <a:extLst>
              <a:ext uri="{FF2B5EF4-FFF2-40B4-BE49-F238E27FC236}">
                <a16:creationId xmlns:a16="http://schemas.microsoft.com/office/drawing/2014/main" id="{ADF37832-3CF1-82A3-530E-7C3ACC605F3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81973" y="3596856"/>
            <a:ext cx="3141604" cy="582609"/>
          </a:xfrm>
        </p:spPr>
        <p:txBody>
          <a:bodyPr anchor="ctr" anchorCtr="1"/>
          <a:lstStyle/>
          <a:p>
            <a:pPr marL="0" lvl="0" indent="0" algn="ctr">
              <a:buNone/>
            </a:pPr>
            <a:r>
              <a:rPr lang="fa-IR" sz="1400" dirty="0">
                <a:cs typeface="B Nazanin" panose="00000700000000000000" pitchFamily="2" charset="-78"/>
              </a:rPr>
              <a:t>اینجا جایی است که این الگو شروع می شود</a:t>
            </a:r>
            <a:endParaRPr lang="en-US" sz="1400" dirty="0">
              <a:cs typeface="B Nazanin" panose="00000700000000000000" pitchFamily="2" charset="-78"/>
            </a:endParaRPr>
          </a:p>
        </p:txBody>
      </p:sp>
      <p:pic>
        <p:nvPicPr>
          <p:cNvPr id="4" name="Imagen 4">
            <a:extLst>
              <a:ext uri="{FF2B5EF4-FFF2-40B4-BE49-F238E27FC236}">
                <a16:creationId xmlns:a16="http://schemas.microsoft.com/office/drawing/2014/main" id="{5D0D8706-8E7C-FA80-AAFE-D2C66F1043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1116" y="310091"/>
            <a:ext cx="4523317" cy="452331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Google Shape;117;p17">
            <a:extLst>
              <a:ext uri="{FF2B5EF4-FFF2-40B4-BE49-F238E27FC236}">
                <a16:creationId xmlns:a16="http://schemas.microsoft.com/office/drawing/2014/main" id="{7906C2B5-595A-2DCA-D82E-527C476D8E51}"/>
              </a:ext>
            </a:extLst>
          </p:cNvPr>
          <p:cNvSpPr txBox="1"/>
          <p:nvPr/>
        </p:nvSpPr>
        <p:spPr>
          <a:xfrm>
            <a:off x="4864433" y="3271467"/>
            <a:ext cx="2726439" cy="48101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500" kern="0" dirty="0">
                <a:solidFill>
                  <a:srgbClr val="0AFF4E"/>
                </a:solidFill>
                <a:latin typeface="Fira Sans Extra Condensed Medium"/>
                <a:ea typeface="Fira Sans Extra Condensed Medium"/>
                <a:cs typeface="B Nazanin" panose="00000700000000000000" pitchFamily="2" charset="-78"/>
              </a:rPr>
              <a:t>قالب پاورپوینت کودکان</a:t>
            </a:r>
            <a:endParaRPr lang="es-PE" sz="2500" b="0" i="0" u="none" strike="noStrike" kern="0" cap="none" spc="0" baseline="0" dirty="0">
              <a:solidFill>
                <a:srgbClr val="0AFF4E"/>
              </a:solidFill>
              <a:uFillTx/>
              <a:latin typeface="Fira Sans Extra Condensed Medium"/>
              <a:ea typeface="Fira Sans Extra Condensed Medium"/>
              <a:cs typeface="B Nazanin" panose="00000700000000000000" pitchFamily="2" charset="-78"/>
            </a:endParaRPr>
          </a:p>
        </p:txBody>
      </p:sp>
      <p:pic>
        <p:nvPicPr>
          <p:cNvPr id="6" name="Imagen 6">
            <a:extLst>
              <a:ext uri="{FF2B5EF4-FFF2-40B4-BE49-F238E27FC236}">
                <a16:creationId xmlns:a16="http://schemas.microsoft.com/office/drawing/2014/main" id="{FB4F0334-6286-373A-680A-63EFCF25F34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71495" y="1882987"/>
            <a:ext cx="3517504" cy="326072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Medio marco 7">
            <a:extLst>
              <a:ext uri="{FF2B5EF4-FFF2-40B4-BE49-F238E27FC236}">
                <a16:creationId xmlns:a16="http://schemas.microsoft.com/office/drawing/2014/main" id="{F0AE6D01-CA98-C8BD-17E3-CB9040A42DFC}"/>
              </a:ext>
            </a:extLst>
          </p:cNvPr>
          <p:cNvSpPr/>
          <p:nvPr/>
        </p:nvSpPr>
        <p:spPr>
          <a:xfrm>
            <a:off x="0" y="0"/>
            <a:ext cx="796634" cy="761996"/>
          </a:xfrm>
          <a:custGeom>
            <a:avLst>
              <a:gd name="f9" fmla="val 33333"/>
              <a:gd name="f10" fmla="val 33333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val 33333"/>
              <a:gd name="f10" fmla="val 33333"/>
              <a:gd name="f11" fmla="+- 0 0 -90"/>
              <a:gd name="f12" fmla="+- 0 0 -180"/>
              <a:gd name="f13" fmla="abs f5"/>
              <a:gd name="f14" fmla="abs f6"/>
              <a:gd name="f15" fmla="abs f7"/>
              <a:gd name="f16" fmla="val f8"/>
              <a:gd name="f17" fmla="val f10"/>
              <a:gd name="f18" fmla="val f9"/>
              <a:gd name="f19" fmla="*/ f11 f2 1"/>
              <a:gd name="f20" fmla="*/ f12 f2 1"/>
              <a:gd name="f21" fmla="?: f13 f5 1"/>
              <a:gd name="f22" fmla="?: f14 f6 1"/>
              <a:gd name="f23" fmla="?: f15 f7 1"/>
              <a:gd name="f24" fmla="*/ f19 1 f4"/>
              <a:gd name="f25" fmla="*/ f20 1 f4"/>
              <a:gd name="f26" fmla="*/ f21 1 21600"/>
              <a:gd name="f27" fmla="*/ f22 1 21600"/>
              <a:gd name="f28" fmla="*/ 21600 f21 1"/>
              <a:gd name="f29" fmla="*/ 21600 f22 1"/>
              <a:gd name="f30" fmla="+- f24 0 f3"/>
              <a:gd name="f31" fmla="+- f25 0 f3"/>
              <a:gd name="f32" fmla="min f27 f26"/>
              <a:gd name="f33" fmla="*/ f28 1 f23"/>
              <a:gd name="f34" fmla="*/ f29 1 f23"/>
              <a:gd name="f35" fmla="val f33"/>
              <a:gd name="f36" fmla="val f34"/>
              <a:gd name="f37" fmla="*/ f16 f32 1"/>
              <a:gd name="f38" fmla="+- f36 0 f16"/>
              <a:gd name="f39" fmla="+- f35 0 f16"/>
              <a:gd name="f40" fmla="*/ f35 f32 1"/>
              <a:gd name="f41" fmla="*/ f36 f32 1"/>
              <a:gd name="f42" fmla="min f39 f38"/>
              <a:gd name="f43" fmla="*/ f42 f17 1"/>
              <a:gd name="f44" fmla="*/ f42 f18 1"/>
              <a:gd name="f45" fmla="*/ f43 1 100000"/>
              <a:gd name="f46" fmla="*/ f44 1 100000"/>
              <a:gd name="f47" fmla="*/ f46 f39 1"/>
              <a:gd name="f48" fmla="*/ f45 f38 1"/>
              <a:gd name="f49" fmla="*/ f45 1 2"/>
              <a:gd name="f50" fmla="*/ f46 1 2"/>
              <a:gd name="f51" fmla="*/ f46 f32 1"/>
              <a:gd name="f52" fmla="*/ f45 f32 1"/>
              <a:gd name="f53" fmla="*/ f47 1 f38"/>
              <a:gd name="f54" fmla="*/ f48 1 f39"/>
              <a:gd name="f55" fmla="*/ f50 f32 1"/>
              <a:gd name="f56" fmla="*/ f49 f32 1"/>
              <a:gd name="f57" fmla="+- f35 0 f53"/>
              <a:gd name="f58" fmla="+- f36 0 f54"/>
              <a:gd name="f59" fmla="+- f58 f36 0"/>
              <a:gd name="f60" fmla="+- f57 f35 0"/>
              <a:gd name="f61" fmla="*/ f57 f32 1"/>
              <a:gd name="f62" fmla="*/ f58 f32 1"/>
              <a:gd name="f63" fmla="*/ f59 1 2"/>
              <a:gd name="f64" fmla="*/ f60 1 2"/>
              <a:gd name="f65" fmla="*/ f64 f32 1"/>
              <a:gd name="f66" fmla="*/ f63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65" y="f55"/>
              </a:cxn>
              <a:cxn ang="f31">
                <a:pos x="f56" y="f66"/>
              </a:cxn>
            </a:cxnLst>
            <a:rect l="f37" t="f37" r="f40" b="f41"/>
            <a:pathLst>
              <a:path>
                <a:moveTo>
                  <a:pt x="f37" y="f37"/>
                </a:moveTo>
                <a:lnTo>
                  <a:pt x="f40" y="f37"/>
                </a:lnTo>
                <a:lnTo>
                  <a:pt x="f61" y="f51"/>
                </a:lnTo>
                <a:lnTo>
                  <a:pt x="f52" y="f51"/>
                </a:lnTo>
                <a:lnTo>
                  <a:pt x="f52" y="f62"/>
                </a:lnTo>
                <a:lnTo>
                  <a:pt x="f37" y="f41"/>
                </a:lnTo>
                <a:close/>
              </a:path>
            </a:pathLst>
          </a:custGeom>
          <a:solidFill>
            <a:srgbClr val="0AFF4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-" sz="1400" b="0" i="0" u="none" strike="noStrike" kern="0" cap="none" spc="0" baseline="0">
              <a:solidFill>
                <a:srgbClr val="000000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TextBox 59">
            <a:extLst>
              <a:ext uri="{FF2B5EF4-FFF2-40B4-BE49-F238E27FC236}">
                <a16:creationId xmlns:a16="http://schemas.microsoft.com/office/drawing/2014/main" id="{5A6ED1AF-C8F0-5333-6400-91B090A55206}"/>
              </a:ext>
            </a:extLst>
          </p:cNvPr>
          <p:cNvSpPr txBox="1"/>
          <p:nvPr/>
        </p:nvSpPr>
        <p:spPr>
          <a:xfrm>
            <a:off x="5724326" y="4052501"/>
            <a:ext cx="1674001" cy="2539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ctr" defTabSz="914354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0" cap="none" spc="0" baseline="0" dirty="0">
                <a:solidFill>
                  <a:srgbClr val="0AFF4E"/>
                </a:solidFill>
                <a:uFillTx/>
                <a:latin typeface="Arial" pitchFamily="34"/>
                <a:ea typeface="Arial"/>
                <a:cs typeface="B Nazanin" panose="00000700000000000000" pitchFamily="2" charset="-78"/>
              </a:rPr>
              <a:t>20begir.com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57;p44">
            <a:extLst>
              <a:ext uri="{FF2B5EF4-FFF2-40B4-BE49-F238E27FC236}">
                <a16:creationId xmlns:a16="http://schemas.microsoft.com/office/drawing/2014/main" id="{A3BD24EC-CEB1-1D31-D76E-D45FCCEB8A8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5730" y="1099236"/>
            <a:ext cx="7664474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r>
              <a:rPr lang="fa-IR" sz="4400" dirty="0">
                <a:solidFill>
                  <a:srgbClr val="B87EFF"/>
                </a:solidFill>
                <a:latin typeface="Franklin Gothic Heavy" pitchFamily="34"/>
                <a:cs typeface="B Nazanin" panose="00000400000000000000" pitchFamily="2" charset="-78"/>
              </a:rPr>
              <a:t>با تشکر از شما دوستان عزیز ... !</a:t>
            </a:r>
            <a:endParaRPr lang="es-PE" sz="4400" dirty="0">
              <a:solidFill>
                <a:srgbClr val="B87EFF"/>
              </a:solidFill>
              <a:latin typeface="Franklin Gothic Heavy" pitchFamily="34"/>
              <a:cs typeface="B Nazanin" panose="00000400000000000000" pitchFamily="2" charset="-78"/>
            </a:endParaRPr>
          </a:p>
        </p:txBody>
      </p:sp>
      <p:grpSp>
        <p:nvGrpSpPr>
          <p:cNvPr id="3" name="Google Shape;869;p36">
            <a:extLst>
              <a:ext uri="{FF2B5EF4-FFF2-40B4-BE49-F238E27FC236}">
                <a16:creationId xmlns:a16="http://schemas.microsoft.com/office/drawing/2014/main" id="{3C873798-47BB-43E6-5609-F8B6E4466C8E}"/>
              </a:ext>
            </a:extLst>
          </p:cNvPr>
          <p:cNvGrpSpPr/>
          <p:nvPr/>
        </p:nvGrpSpPr>
        <p:grpSpPr>
          <a:xfrm>
            <a:off x="5219139" y="3391896"/>
            <a:ext cx="1926604" cy="898112"/>
            <a:chOff x="5219139" y="3391896"/>
            <a:chExt cx="1926604" cy="898112"/>
          </a:xfrm>
        </p:grpSpPr>
        <p:sp>
          <p:nvSpPr>
            <p:cNvPr id="4" name="Google Shape;870;p36">
              <a:extLst>
                <a:ext uri="{FF2B5EF4-FFF2-40B4-BE49-F238E27FC236}">
                  <a16:creationId xmlns:a16="http://schemas.microsoft.com/office/drawing/2014/main" id="{8B024042-4287-43C4-ABA0-036C5773E3FD}"/>
                </a:ext>
              </a:extLst>
            </p:cNvPr>
            <p:cNvSpPr txBox="1"/>
            <p:nvPr/>
          </p:nvSpPr>
          <p:spPr>
            <a:xfrm>
              <a:off x="5219139" y="3717612"/>
              <a:ext cx="1926604" cy="572396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5" name="Google Shape;871;p36">
              <a:extLst>
                <a:ext uri="{FF2B5EF4-FFF2-40B4-BE49-F238E27FC236}">
                  <a16:creationId xmlns:a16="http://schemas.microsoft.com/office/drawing/2014/main" id="{1FB00A7A-B9E1-3FB2-44C1-FE0A95EA1EAD}"/>
                </a:ext>
              </a:extLst>
            </p:cNvPr>
            <p:cNvSpPr txBox="1"/>
            <p:nvPr/>
          </p:nvSpPr>
          <p:spPr>
            <a:xfrm>
              <a:off x="5790809" y="3391896"/>
              <a:ext cx="1308899" cy="3822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9E00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0AFF4E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pic>
        <p:nvPicPr>
          <p:cNvPr id="6" name="Imagen 3">
            <a:extLst>
              <a:ext uri="{FF2B5EF4-FFF2-40B4-BE49-F238E27FC236}">
                <a16:creationId xmlns:a16="http://schemas.microsoft.com/office/drawing/2014/main" id="{4246CAB2-F9F8-AD1E-A4BE-CCF6B3087A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774" y="2167256"/>
            <a:ext cx="3010085" cy="2718483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7" name="Group 4">
            <a:extLst>
              <a:ext uri="{FF2B5EF4-FFF2-40B4-BE49-F238E27FC236}">
                <a16:creationId xmlns:a16="http://schemas.microsoft.com/office/drawing/2014/main" id="{F06F90FE-B65C-28DF-2D02-B26D942C7E51}"/>
              </a:ext>
            </a:extLst>
          </p:cNvPr>
          <p:cNvGrpSpPr/>
          <p:nvPr/>
        </p:nvGrpSpPr>
        <p:grpSpPr>
          <a:xfrm>
            <a:off x="7145341" y="1357317"/>
            <a:ext cx="1747839" cy="3608386"/>
            <a:chOff x="7145341" y="1357317"/>
            <a:chExt cx="1747839" cy="3608386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712A8991-4AAA-A816-E762-4C3220219194}"/>
                </a:ext>
              </a:extLst>
            </p:cNvPr>
            <p:cNvSpPr/>
            <p:nvPr/>
          </p:nvSpPr>
          <p:spPr>
            <a:xfrm>
              <a:off x="7145341" y="1357317"/>
              <a:ext cx="1747839" cy="3608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426"/>
                <a:gd name="f8" fmla="val 145"/>
                <a:gd name="f9" fmla="val 139"/>
                <a:gd name="f10" fmla="val 204"/>
                <a:gd name="f11" fmla="val 134"/>
                <a:gd name="f12" fmla="val 129"/>
                <a:gd name="f13" fmla="val 118"/>
                <a:gd name="f14" fmla="val 106"/>
                <a:gd name="f15" fmla="val 203"/>
                <a:gd name="f16" fmla="val 95"/>
                <a:gd name="f17" fmla="val 202"/>
                <a:gd name="f18" fmla="val 82"/>
                <a:gd name="f19" fmla="val 199"/>
                <a:gd name="f20" fmla="val 69"/>
                <a:gd name="f21" fmla="val 194"/>
                <a:gd name="f22" fmla="val 56"/>
                <a:gd name="f23" fmla="val 187"/>
                <a:gd name="f24" fmla="val 40"/>
                <a:gd name="f25" fmla="val 175"/>
                <a:gd name="f26" fmla="val 28"/>
                <a:gd name="f27" fmla="val 159"/>
                <a:gd name="f28" fmla="val 21"/>
                <a:gd name="f29" fmla="val 148"/>
                <a:gd name="f30" fmla="val 15"/>
                <a:gd name="f31" fmla="val 135"/>
                <a:gd name="f32" fmla="val 12"/>
                <a:gd name="f33" fmla="val 123"/>
                <a:gd name="f34" fmla="val 9"/>
                <a:gd name="f35" fmla="val 121"/>
                <a:gd name="f36" fmla="val 8"/>
                <a:gd name="f37" fmla="val 120"/>
                <a:gd name="f38" fmla="val 7"/>
                <a:gd name="f39" fmla="val 119"/>
                <a:gd name="f40" fmla="val 6"/>
                <a:gd name="f41" fmla="val 117"/>
                <a:gd name="f42" fmla="val 4"/>
                <a:gd name="f43" fmla="val 116"/>
                <a:gd name="f44" fmla="val 3"/>
                <a:gd name="f45" fmla="val 107"/>
                <a:gd name="f46" fmla="val 98"/>
                <a:gd name="f47" fmla="val 89"/>
                <a:gd name="f48" fmla="val 86"/>
                <a:gd name="f49" fmla="val 83"/>
                <a:gd name="f50" fmla="val 5"/>
                <a:gd name="f51" fmla="val 81"/>
                <a:gd name="f52" fmla="val 80"/>
                <a:gd name="f53" fmla="val 79"/>
                <a:gd name="f54" fmla="val 10"/>
                <a:gd name="f55" fmla="val 64"/>
                <a:gd name="f56" fmla="val 50"/>
                <a:gd name="f57" fmla="val 17"/>
                <a:gd name="f58" fmla="val 38"/>
                <a:gd name="f59" fmla="val 26"/>
                <a:gd name="f60" fmla="val 16"/>
                <a:gd name="f61" fmla="val 42"/>
                <a:gd name="f62" fmla="val 91"/>
                <a:gd name="f63" fmla="val 2"/>
                <a:gd name="f64" fmla="val 104"/>
                <a:gd name="f65" fmla="val 130"/>
                <a:gd name="f66" fmla="val 132"/>
                <a:gd name="f67" fmla="val 136"/>
                <a:gd name="f68" fmla="val 141"/>
                <a:gd name="f69" fmla="val 1"/>
                <a:gd name="f70" fmla="val 146"/>
                <a:gd name="f71" fmla="val 151"/>
                <a:gd name="f72" fmla="val 154"/>
                <a:gd name="f73" fmla="val 156"/>
                <a:gd name="f74" fmla="val 171"/>
                <a:gd name="f75" fmla="val 183"/>
                <a:gd name="f76" fmla="val 200"/>
                <a:gd name="f77" fmla="val 206"/>
                <a:gd name="f78" fmla="val 13"/>
                <a:gd name="f79" fmla="val 211"/>
                <a:gd name="f80" fmla="val 216"/>
                <a:gd name="f81" fmla="val 22"/>
                <a:gd name="f82" fmla="val 219"/>
                <a:gd name="f83" fmla="val 29"/>
                <a:gd name="f84" fmla="val 217"/>
                <a:gd name="f85" fmla="val 31"/>
                <a:gd name="f86" fmla="val 218"/>
                <a:gd name="f87" fmla="val 35"/>
                <a:gd name="f88" fmla="val 220"/>
                <a:gd name="f89" fmla="val 39"/>
                <a:gd name="f90" fmla="val 222"/>
                <a:gd name="f91" fmla="val 224"/>
                <a:gd name="f92" fmla="val 43"/>
                <a:gd name="f93" fmla="val 225"/>
                <a:gd name="f94" fmla="val 44"/>
                <a:gd name="f95" fmla="val 33"/>
                <a:gd name="f96" fmla="val 228"/>
                <a:gd name="f97" fmla="val 23"/>
                <a:gd name="f98" fmla="val 233"/>
                <a:gd name="f99" fmla="val 14"/>
                <a:gd name="f100" fmla="val 239"/>
                <a:gd name="f101" fmla="val 243"/>
                <a:gd name="f102" fmla="val 248"/>
                <a:gd name="f103" fmla="val 254"/>
                <a:gd name="f104" fmla="val 267"/>
                <a:gd name="f105" fmla="val 279"/>
                <a:gd name="f106" fmla="val 290"/>
                <a:gd name="f107" fmla="val 291"/>
                <a:gd name="f108" fmla="val 292"/>
                <a:gd name="f109" fmla="val 297"/>
                <a:gd name="f110" fmla="val 302"/>
                <a:gd name="f111" fmla="val 306"/>
                <a:gd name="f112" fmla="val 307"/>
                <a:gd name="f113" fmla="val 308"/>
                <a:gd name="f114" fmla="val 18"/>
                <a:gd name="f115" fmla="val 315"/>
                <a:gd name="f116" fmla="val 24"/>
                <a:gd name="f117" fmla="val 318"/>
                <a:gd name="f118" fmla="val 32"/>
                <a:gd name="f119" fmla="val 316"/>
                <a:gd name="f120" fmla="val 34"/>
                <a:gd name="f121" fmla="val 36"/>
                <a:gd name="f122" fmla="val 317"/>
                <a:gd name="f123" fmla="val 320"/>
                <a:gd name="f124" fmla="val 321"/>
                <a:gd name="f125" fmla="val 323"/>
                <a:gd name="f126" fmla="val 41"/>
                <a:gd name="f127" fmla="val 325"/>
                <a:gd name="f128" fmla="val 328"/>
                <a:gd name="f129" fmla="val 330"/>
                <a:gd name="f130" fmla="val 332"/>
                <a:gd name="f131" fmla="val 338"/>
                <a:gd name="f132" fmla="val 340"/>
                <a:gd name="f133" fmla="val 53"/>
                <a:gd name="f134" fmla="val 55"/>
                <a:gd name="f135" fmla="val 58"/>
                <a:gd name="f136" fmla="val 341"/>
                <a:gd name="f137" fmla="val 342"/>
                <a:gd name="f138" fmla="val 343"/>
                <a:gd name="f139" fmla="val 57"/>
                <a:gd name="f140" fmla="val 358"/>
                <a:gd name="f141" fmla="val 373"/>
                <a:gd name="f142" fmla="val 389"/>
                <a:gd name="f143" fmla="val 390"/>
                <a:gd name="f144" fmla="val 391"/>
                <a:gd name="f145" fmla="val 47"/>
                <a:gd name="f146" fmla="val 398"/>
                <a:gd name="f147" fmla="val 407"/>
                <a:gd name="f148" fmla="val 418"/>
                <a:gd name="f149" fmla="val 419"/>
                <a:gd name="f150" fmla="val 45"/>
                <a:gd name="f151" fmla="val 420"/>
                <a:gd name="f152" fmla="val 48"/>
                <a:gd name="f153" fmla="val 424"/>
                <a:gd name="f154" fmla="val 51"/>
                <a:gd name="f155" fmla="val 425"/>
                <a:gd name="f156" fmla="val 114"/>
                <a:gd name="f157" fmla="val 122"/>
                <a:gd name="f158" fmla="val 153"/>
                <a:gd name="f159" fmla="val 158"/>
                <a:gd name="f160" fmla="val 161"/>
                <a:gd name="f161" fmla="val 162"/>
                <a:gd name="f162" fmla="val 163"/>
                <a:gd name="f163" fmla="val 408"/>
                <a:gd name="f164" fmla="val 160"/>
                <a:gd name="f165" fmla="val 400"/>
                <a:gd name="f166" fmla="val 394"/>
                <a:gd name="f167" fmla="val 150"/>
                <a:gd name="f168" fmla="val 149"/>
                <a:gd name="f169" fmla="val 388"/>
                <a:gd name="f170" fmla="val 384"/>
                <a:gd name="f171" fmla="val 370"/>
                <a:gd name="f172" fmla="val 357"/>
                <a:gd name="f173" fmla="val 147"/>
                <a:gd name="f174" fmla="val 164"/>
                <a:gd name="f175" fmla="val 337"/>
                <a:gd name="f176" fmla="val 333"/>
                <a:gd name="f177" fmla="val 319"/>
                <a:gd name="f178" fmla="val 166"/>
                <a:gd name="f179" fmla="val 168"/>
                <a:gd name="f180" fmla="val 170"/>
                <a:gd name="f181" fmla="val 172"/>
                <a:gd name="f182" fmla="val 173"/>
                <a:gd name="f183" fmla="val 174"/>
                <a:gd name="f184" fmla="val 181"/>
                <a:gd name="f185" fmla="val 186"/>
                <a:gd name="f186" fmla="val 188"/>
                <a:gd name="f187" fmla="val 309"/>
                <a:gd name="f188" fmla="val 189"/>
                <a:gd name="f189" fmla="val 190"/>
                <a:gd name="f190" fmla="val 303"/>
                <a:gd name="f191" fmla="val 192"/>
                <a:gd name="f192" fmla="val 301"/>
                <a:gd name="f193" fmla="val 298"/>
                <a:gd name="f194" fmla="val 193"/>
                <a:gd name="f195" fmla="val 294"/>
                <a:gd name="f196" fmla="val 195"/>
                <a:gd name="f197" fmla="val 286"/>
                <a:gd name="f198" fmla="val 197"/>
                <a:gd name="f199" fmla="val 272"/>
                <a:gd name="f200" fmla="val 265"/>
                <a:gd name="f201" fmla="val 201"/>
                <a:gd name="f202" fmla="val 256"/>
                <a:gd name="f203" fmla="val 247"/>
                <a:gd name="f204" fmla="val 241"/>
                <a:gd name="f205" fmla="val 236"/>
                <a:gd name="f206" fmla="val 232"/>
                <a:gd name="f207" fmla="val 229"/>
                <a:gd name="f208" fmla="val 169"/>
                <a:gd name="f209" fmla="val 227"/>
                <a:gd name="f210" fmla="val 226"/>
                <a:gd name="f211" fmla="val 223"/>
                <a:gd name="f212" fmla="val 221"/>
                <a:gd name="f213" fmla="val 176"/>
                <a:gd name="f214" fmla="val 177"/>
                <a:gd name="f215" fmla="val 182"/>
                <a:gd name="f216" fmla="val 215"/>
                <a:gd name="f217" fmla="val 213"/>
                <a:gd name="f218" fmla="val 196"/>
                <a:gd name="f219" fmla="val 209"/>
                <a:gd name="f220" fmla="val 198"/>
                <a:gd name="f221" fmla="val 165"/>
                <a:gd name="f222" fmla="val 157"/>
                <a:gd name="f223" fmla="val 87"/>
                <a:gd name="f224" fmla="val 90"/>
                <a:gd name="f225" fmla="val 93"/>
                <a:gd name="f226" fmla="val 96"/>
                <a:gd name="f227" fmla="val 102"/>
                <a:gd name="f228" fmla="val 108"/>
                <a:gd name="f229" fmla="val 113"/>
                <a:gd name="f230" fmla="val 11"/>
                <a:gd name="f231" fmla="val 112"/>
                <a:gd name="f232" fmla="val 99"/>
                <a:gd name="f233" fmla="val 92"/>
                <a:gd name="f234" fmla="val 208"/>
                <a:gd name="f235" fmla="val 155"/>
                <a:gd name="f236" fmla="val 25"/>
                <a:gd name="f237" fmla="val 27"/>
                <a:gd name="f238" fmla="val 210"/>
                <a:gd name="f239" fmla="val 214"/>
                <a:gd name="f240" fmla="val 37"/>
                <a:gd name="f241" fmla="val 314"/>
                <a:gd name="f242" fmla="val 311"/>
                <a:gd name="f243" fmla="val 310"/>
                <a:gd name="f244" fmla="val 313"/>
                <a:gd name="f245" fmla="val 20"/>
                <a:gd name="f246" fmla="val 305"/>
                <a:gd name="f247" fmla="val 304"/>
                <a:gd name="f248" fmla="val 300"/>
                <a:gd name="f249" fmla="val 296"/>
                <a:gd name="f250" fmla="val 289"/>
                <a:gd name="f251" fmla="val 287"/>
                <a:gd name="f252" fmla="val 284"/>
                <a:gd name="f253" fmla="val 283"/>
                <a:gd name="f254" fmla="val 281"/>
                <a:gd name="f255" fmla="val 19"/>
                <a:gd name="f256" fmla="val 280"/>
                <a:gd name="f257" fmla="val 274"/>
                <a:gd name="f258" fmla="val 270"/>
                <a:gd name="f259" fmla="val 271"/>
                <a:gd name="f260" fmla="val 46"/>
                <a:gd name="f261" fmla="val 273"/>
                <a:gd name="f262" fmla="val 52"/>
                <a:gd name="f263" fmla="val 275"/>
                <a:gd name="f264" fmla="val 276"/>
                <a:gd name="f265" fmla="val 282"/>
                <a:gd name="f266" fmla="val 288"/>
                <a:gd name="f267" fmla="val 49"/>
                <a:gd name="f268" fmla="val 312"/>
                <a:gd name="f269" fmla="val 414"/>
                <a:gd name="f270" fmla="val 415"/>
                <a:gd name="f271" fmla="val 416"/>
                <a:gd name="f272" fmla="val 101"/>
                <a:gd name="f273" fmla="val 421"/>
                <a:gd name="f274" fmla="val 97"/>
                <a:gd name="f275" fmla="val 85"/>
                <a:gd name="f276" fmla="val 78"/>
                <a:gd name="f277" fmla="val 77"/>
                <a:gd name="f278" fmla="val 76"/>
                <a:gd name="f279" fmla="val 70"/>
                <a:gd name="f280" fmla="val 63"/>
                <a:gd name="f281" fmla="val 54"/>
                <a:gd name="f282" fmla="val 417"/>
                <a:gd name="f283" fmla="val 411"/>
                <a:gd name="f284" fmla="val 401"/>
                <a:gd name="f285" fmla="val 393"/>
                <a:gd name="f286" fmla="val 65"/>
                <a:gd name="f287" fmla="val 75"/>
                <a:gd name="f288" fmla="val 387"/>
                <a:gd name="f289" fmla="val 84"/>
                <a:gd name="f290" fmla="val 396"/>
                <a:gd name="f291" fmla="val 94"/>
                <a:gd name="f292" fmla="val 402"/>
                <a:gd name="f293" fmla="val 406"/>
                <a:gd name="f294" fmla="val 103"/>
                <a:gd name="f295" fmla="val 409"/>
                <a:gd name="f296" fmla="val 405"/>
                <a:gd name="f297" fmla="val 383"/>
                <a:gd name="f298" fmla="val 60"/>
                <a:gd name="f299" fmla="val 61"/>
                <a:gd name="f300" fmla="val 355"/>
                <a:gd name="f301" fmla="val 62"/>
                <a:gd name="f302" fmla="val 143"/>
                <a:gd name="f303" fmla="val 144"/>
                <a:gd name="f304" fmla="val 372"/>
                <a:gd name="f305" fmla="val 127"/>
                <a:gd name="f306" fmla="val 382"/>
                <a:gd name="f307" fmla="val 115"/>
                <a:gd name="f308" fmla="val 392"/>
                <a:gd name="f309" fmla="val 404"/>
                <a:gd name="f310" fmla="val 403"/>
                <a:gd name="f311" fmla="val 365"/>
                <a:gd name="f312" fmla="val 347"/>
                <a:gd name="f313" fmla="val 345"/>
                <a:gd name="f314" fmla="val 344"/>
                <a:gd name="f315" fmla="val 110"/>
                <a:gd name="f316" fmla="val 339"/>
                <a:gd name="f317" fmla="val 111"/>
                <a:gd name="f318" fmla="val 105"/>
                <a:gd name="f319" fmla="val 346"/>
                <a:gd name="f320" fmla="val 366"/>
                <a:gd name="f321" fmla="val 385"/>
                <a:gd name="f322" fmla="val 399"/>
                <a:gd name="f323" fmla="val 142"/>
                <a:gd name="f324" fmla="val 336"/>
                <a:gd name="f325" fmla="val 185"/>
                <a:gd name="f326" fmla="val 184"/>
                <a:gd name="f327" fmla="val 179"/>
                <a:gd name="f328" fmla="val 277"/>
                <a:gd name="f329" fmla="val 167"/>
                <a:gd name="f330" fmla="val 244"/>
                <a:gd name="f331" fmla="val 253"/>
                <a:gd name="f332" fmla="val 258"/>
                <a:gd name="f333" fmla="val 191"/>
                <a:gd name="f334" fmla="val 285"/>
                <a:gd name="f335" fmla="val 268"/>
                <a:gd name="f336" fmla="val 269"/>
                <a:gd name="f337" fmla="val 152"/>
                <a:gd name="f338" fmla="val 262"/>
                <a:gd name="f339" fmla="val 255"/>
                <a:gd name="f340" fmla="val 252"/>
                <a:gd name="f341" fmla="val 249"/>
                <a:gd name="f342" fmla="val 246"/>
                <a:gd name="f343" fmla="val 245"/>
                <a:gd name="f344" fmla="val 261"/>
                <a:gd name="f345" fmla="val 260"/>
                <a:gd name="f346" fmla="val 140"/>
                <a:gd name="f347" fmla="val 240"/>
                <a:gd name="f348" fmla="val 138"/>
                <a:gd name="f349" fmla="val 257"/>
                <a:gd name="f350" fmla="val 326"/>
                <a:gd name="f351" fmla="val 334"/>
                <a:gd name="f352" fmla="val 137"/>
                <a:gd name="f353" fmla="val 331"/>
                <a:gd name="f354" fmla="val 263"/>
                <a:gd name="f355" fmla="val 59"/>
                <a:gd name="f356" fmla="val 242"/>
                <a:gd name="f357" fmla="val 259"/>
                <a:gd name="f358" fmla="val 234"/>
                <a:gd name="f359" fmla="val 67"/>
                <a:gd name="f360" fmla="val 231"/>
                <a:gd name="f361" fmla="val 230"/>
                <a:gd name="f362" fmla="val 235"/>
                <a:gd name="f363" fmla="val 237"/>
                <a:gd name="f364" fmla="val 250"/>
                <a:gd name="f365" fmla="val 109"/>
                <a:gd name="f366" fmla="val 125"/>
                <a:gd name="f367" fmla="val 238"/>
                <a:gd name="f368" fmla="val 100"/>
                <a:gd name="f369" fmla="val 133"/>
                <a:gd name="f370" fmla="val 73"/>
                <a:gd name="f371" fmla="val 30"/>
                <a:gd name="f372" fmla="val 126"/>
                <a:gd name="f373" fmla="val 178"/>
                <a:gd name="f374" fmla="val 212"/>
                <a:gd name="f375" fmla="val 131"/>
                <a:gd name="f376" fmla="val 124"/>
                <a:gd name="f377" fmla="+- 0 0 -90"/>
                <a:gd name="f378" fmla="*/ f3 1 205"/>
                <a:gd name="f379" fmla="*/ f4 1 426"/>
                <a:gd name="f380" fmla="val f5"/>
                <a:gd name="f381" fmla="val f6"/>
                <a:gd name="f382" fmla="val f7"/>
                <a:gd name="f383" fmla="*/ f377 f0 1"/>
                <a:gd name="f384" fmla="+- f382 0 f380"/>
                <a:gd name="f385" fmla="+- f381 0 f380"/>
                <a:gd name="f386" fmla="*/ f383 1 f2"/>
                <a:gd name="f387" fmla="*/ f385 1 205"/>
                <a:gd name="f388" fmla="*/ f384 1 426"/>
                <a:gd name="f389" fmla="*/ 123 f385 1"/>
                <a:gd name="f390" fmla="*/ 9 f384 1"/>
                <a:gd name="f391" fmla="*/ 38 f385 1"/>
                <a:gd name="f392" fmla="*/ 26 f384 1"/>
                <a:gd name="f393" fmla="*/ 5 f385 1"/>
                <a:gd name="f394" fmla="*/ 194 f384 1"/>
                <a:gd name="f395" fmla="*/ 14 f385 1"/>
                <a:gd name="f396" fmla="*/ 239 f384 1"/>
                <a:gd name="f397" fmla="*/ 32 f385 1"/>
                <a:gd name="f398" fmla="*/ 316 f384 1"/>
                <a:gd name="f399" fmla="*/ 58 f385 1"/>
                <a:gd name="f400" fmla="*/ 340 f384 1"/>
                <a:gd name="f401" fmla="*/ 44 f385 1"/>
                <a:gd name="f402" fmla="*/ 419 f384 1"/>
                <a:gd name="f403" fmla="*/ 161 f385 1"/>
                <a:gd name="f404" fmla="*/ 420 f384 1"/>
                <a:gd name="f405" fmla="*/ 147 f385 1"/>
                <a:gd name="f406" fmla="*/ 343 f384 1"/>
                <a:gd name="f407" fmla="*/ 174 f385 1"/>
                <a:gd name="f408" fmla="*/ 192 f385 1"/>
                <a:gd name="f409" fmla="*/ 241 f384 1"/>
                <a:gd name="f410" fmla="*/ 198 f385 1"/>
                <a:gd name="f411" fmla="*/ 205 f384 1"/>
                <a:gd name="f412" fmla="*/ 96 f385 1"/>
                <a:gd name="f413" fmla="*/ 6 f384 1"/>
                <a:gd name="f414" fmla="*/ 87 f385 1"/>
                <a:gd name="f415" fmla="*/ 8 f384 1"/>
                <a:gd name="f416" fmla="*/ 8 f385 1"/>
                <a:gd name="f417" fmla="*/ 162 f384 1"/>
                <a:gd name="f418" fmla="*/ 29 f385 1"/>
                <a:gd name="f419" fmla="*/ 213 f384 1"/>
                <a:gd name="f420" fmla="*/ 21 f385 1"/>
                <a:gd name="f421" fmla="*/ 308 f384 1"/>
                <a:gd name="f422" fmla="*/ 271 f384 1"/>
                <a:gd name="f423" fmla="*/ 46 f385 1"/>
                <a:gd name="f424" fmla="*/ 307 f384 1"/>
                <a:gd name="f425" fmla="*/ 78 f385 1"/>
                <a:gd name="f426" fmla="*/ 421 f384 1"/>
                <a:gd name="f427" fmla="*/ 65 f385 1"/>
                <a:gd name="f428" fmla="*/ 390 f384 1"/>
                <a:gd name="f429" fmla="*/ 62 f385 1"/>
                <a:gd name="f430" fmla="*/ 337 f384 1"/>
                <a:gd name="f431" fmla="*/ 106 f385 1"/>
                <a:gd name="f432" fmla="*/ 93 f385 1"/>
                <a:gd name="f433" fmla="*/ 158 f385 1"/>
                <a:gd name="f434" fmla="*/ 411 f384 1"/>
                <a:gd name="f435" fmla="*/ 108 f385 1"/>
                <a:gd name="f436" fmla="*/ 401 f384 1"/>
                <a:gd name="f437" fmla="*/ 336 f384 1"/>
                <a:gd name="f438" fmla="*/ 172 f385 1"/>
                <a:gd name="f439" fmla="*/ 311 f384 1"/>
                <a:gd name="f440" fmla="*/ 155 f385 1"/>
                <a:gd name="f441" fmla="*/ 296 f384 1"/>
                <a:gd name="f442" fmla="*/ 188 f385 1"/>
                <a:gd name="f443" fmla="*/ 284 f384 1"/>
                <a:gd name="f444" fmla="*/ 190 f385 1"/>
                <a:gd name="f445" fmla="*/ 287 f384 1"/>
                <a:gd name="f446" fmla="*/ 166 f385 1"/>
                <a:gd name="f447" fmla="*/ 255 f384 1"/>
                <a:gd name="f448" fmla="*/ 154 f385 1"/>
                <a:gd name="f449" fmla="*/ 261 f384 1"/>
                <a:gd name="f450" fmla="*/ 150 f385 1"/>
                <a:gd name="f451" fmla="*/ 265 f384 1"/>
                <a:gd name="f452" fmla="*/ 137 f385 1"/>
                <a:gd name="f453" fmla="*/ 334 f384 1"/>
                <a:gd name="f454" fmla="*/ 54 f385 1"/>
                <a:gd name="f455" fmla="*/ 273 f384 1"/>
                <a:gd name="f456" fmla="*/ 242 f384 1"/>
                <a:gd name="f457" fmla="*/ 20 f385 1"/>
                <a:gd name="f458" fmla="*/ 245 f384 1"/>
                <a:gd name="f459" fmla="*/ 15 f385 1"/>
                <a:gd name="f460" fmla="*/ 56 f385 1"/>
                <a:gd name="f461" fmla="*/ 227 f384 1"/>
                <a:gd name="f462" fmla="*/ 95 f385 1"/>
                <a:gd name="f463" fmla="*/ 257 f384 1"/>
                <a:gd name="f464" fmla="*/ 111 f385 1"/>
                <a:gd name="f465" fmla="*/ 230 f384 1"/>
                <a:gd name="f466" fmla="*/ 104 f385 1"/>
                <a:gd name="f467" fmla="*/ 102 f385 1"/>
                <a:gd name="f468" fmla="*/ 103 f385 1"/>
                <a:gd name="f469" fmla="*/ 97 f385 1"/>
                <a:gd name="f470" fmla="*/ 229 f384 1"/>
                <a:gd name="f471" fmla="*/ 35 f385 1"/>
                <a:gd name="f472" fmla="*/ 138 f384 1"/>
                <a:gd name="f473" fmla="*/ 162 f385 1"/>
                <a:gd name="f474" fmla="*/ 221 f384 1"/>
                <a:gd name="f475" fmla="*/ 157 f384 1"/>
                <a:gd name="f476" fmla="*/ 191 f384 1"/>
                <a:gd name="f477" fmla="*/ 70 f385 1"/>
                <a:gd name="f478" fmla="*/ 127 f384 1"/>
                <a:gd name="f479" fmla="*/ 27 f384 1"/>
                <a:gd name="f480" fmla="*/ 200 f385 1"/>
                <a:gd name="f481" fmla="*/ 151 f384 1"/>
                <a:gd name="f482" fmla="+- f386 0 f1"/>
                <a:gd name="f483" fmla="*/ f389 1 205"/>
                <a:gd name="f484" fmla="*/ f390 1 426"/>
                <a:gd name="f485" fmla="*/ f391 1 205"/>
                <a:gd name="f486" fmla="*/ f392 1 426"/>
                <a:gd name="f487" fmla="*/ f393 1 205"/>
                <a:gd name="f488" fmla="*/ f394 1 426"/>
                <a:gd name="f489" fmla="*/ f395 1 205"/>
                <a:gd name="f490" fmla="*/ f396 1 426"/>
                <a:gd name="f491" fmla="*/ f397 1 205"/>
                <a:gd name="f492" fmla="*/ f398 1 426"/>
                <a:gd name="f493" fmla="*/ f399 1 205"/>
                <a:gd name="f494" fmla="*/ f400 1 426"/>
                <a:gd name="f495" fmla="*/ f401 1 205"/>
                <a:gd name="f496" fmla="*/ f402 1 426"/>
                <a:gd name="f497" fmla="*/ f403 1 205"/>
                <a:gd name="f498" fmla="*/ f404 1 426"/>
                <a:gd name="f499" fmla="*/ f405 1 205"/>
                <a:gd name="f500" fmla="*/ f406 1 426"/>
                <a:gd name="f501" fmla="*/ f407 1 205"/>
                <a:gd name="f502" fmla="*/ f408 1 205"/>
                <a:gd name="f503" fmla="*/ f409 1 426"/>
                <a:gd name="f504" fmla="*/ f410 1 205"/>
                <a:gd name="f505" fmla="*/ f411 1 426"/>
                <a:gd name="f506" fmla="*/ f412 1 205"/>
                <a:gd name="f507" fmla="*/ f413 1 426"/>
                <a:gd name="f508" fmla="*/ f414 1 205"/>
                <a:gd name="f509" fmla="*/ f415 1 426"/>
                <a:gd name="f510" fmla="*/ f416 1 205"/>
                <a:gd name="f511" fmla="*/ f417 1 426"/>
                <a:gd name="f512" fmla="*/ f418 1 205"/>
                <a:gd name="f513" fmla="*/ f419 1 426"/>
                <a:gd name="f514" fmla="*/ f420 1 205"/>
                <a:gd name="f515" fmla="*/ f421 1 426"/>
                <a:gd name="f516" fmla="*/ f422 1 426"/>
                <a:gd name="f517" fmla="*/ f423 1 205"/>
                <a:gd name="f518" fmla="*/ f424 1 426"/>
                <a:gd name="f519" fmla="*/ f425 1 205"/>
                <a:gd name="f520" fmla="*/ f426 1 426"/>
                <a:gd name="f521" fmla="*/ f427 1 205"/>
                <a:gd name="f522" fmla="*/ f428 1 426"/>
                <a:gd name="f523" fmla="*/ f429 1 205"/>
                <a:gd name="f524" fmla="*/ f430 1 426"/>
                <a:gd name="f525" fmla="*/ f431 1 205"/>
                <a:gd name="f526" fmla="*/ f432 1 205"/>
                <a:gd name="f527" fmla="*/ f433 1 205"/>
                <a:gd name="f528" fmla="*/ f434 1 426"/>
                <a:gd name="f529" fmla="*/ f435 1 205"/>
                <a:gd name="f530" fmla="*/ f436 1 426"/>
                <a:gd name="f531" fmla="*/ f437 1 426"/>
                <a:gd name="f532" fmla="*/ f438 1 205"/>
                <a:gd name="f533" fmla="*/ f439 1 426"/>
                <a:gd name="f534" fmla="*/ f440 1 205"/>
                <a:gd name="f535" fmla="*/ f441 1 426"/>
                <a:gd name="f536" fmla="*/ f442 1 205"/>
                <a:gd name="f537" fmla="*/ f443 1 426"/>
                <a:gd name="f538" fmla="*/ f444 1 205"/>
                <a:gd name="f539" fmla="*/ f445 1 426"/>
                <a:gd name="f540" fmla="*/ f446 1 205"/>
                <a:gd name="f541" fmla="*/ f447 1 426"/>
                <a:gd name="f542" fmla="*/ f448 1 205"/>
                <a:gd name="f543" fmla="*/ f449 1 426"/>
                <a:gd name="f544" fmla="*/ f450 1 205"/>
                <a:gd name="f545" fmla="*/ f451 1 426"/>
                <a:gd name="f546" fmla="*/ f452 1 205"/>
                <a:gd name="f547" fmla="*/ f453 1 426"/>
                <a:gd name="f548" fmla="*/ f454 1 205"/>
                <a:gd name="f549" fmla="*/ f455 1 426"/>
                <a:gd name="f550" fmla="*/ f456 1 426"/>
                <a:gd name="f551" fmla="*/ f457 1 205"/>
                <a:gd name="f552" fmla="*/ f458 1 426"/>
                <a:gd name="f553" fmla="*/ f459 1 205"/>
                <a:gd name="f554" fmla="*/ f460 1 205"/>
                <a:gd name="f555" fmla="*/ f461 1 426"/>
                <a:gd name="f556" fmla="*/ f462 1 205"/>
                <a:gd name="f557" fmla="*/ f463 1 426"/>
                <a:gd name="f558" fmla="*/ f464 1 205"/>
                <a:gd name="f559" fmla="*/ f465 1 426"/>
                <a:gd name="f560" fmla="*/ f466 1 205"/>
                <a:gd name="f561" fmla="*/ f467 1 205"/>
                <a:gd name="f562" fmla="*/ f468 1 205"/>
                <a:gd name="f563" fmla="*/ f469 1 205"/>
                <a:gd name="f564" fmla="*/ f470 1 426"/>
                <a:gd name="f565" fmla="*/ f471 1 205"/>
                <a:gd name="f566" fmla="*/ f472 1 426"/>
                <a:gd name="f567" fmla="*/ f473 1 205"/>
                <a:gd name="f568" fmla="*/ f474 1 426"/>
                <a:gd name="f569" fmla="*/ f475 1 426"/>
                <a:gd name="f570" fmla="*/ f476 1 426"/>
                <a:gd name="f571" fmla="*/ f477 1 205"/>
                <a:gd name="f572" fmla="*/ f478 1 426"/>
                <a:gd name="f573" fmla="*/ f479 1 426"/>
                <a:gd name="f574" fmla="*/ f480 1 205"/>
                <a:gd name="f575" fmla="*/ f481 1 426"/>
                <a:gd name="f576" fmla="*/ 0 1 f387"/>
                <a:gd name="f577" fmla="*/ f381 1 f387"/>
                <a:gd name="f578" fmla="*/ 0 1 f388"/>
                <a:gd name="f579" fmla="*/ f382 1 f388"/>
                <a:gd name="f580" fmla="*/ f483 1 f387"/>
                <a:gd name="f581" fmla="*/ f484 1 f388"/>
                <a:gd name="f582" fmla="*/ f485 1 f387"/>
                <a:gd name="f583" fmla="*/ f486 1 f388"/>
                <a:gd name="f584" fmla="*/ f487 1 f387"/>
                <a:gd name="f585" fmla="*/ f488 1 f388"/>
                <a:gd name="f586" fmla="*/ f489 1 f387"/>
                <a:gd name="f587" fmla="*/ f490 1 f388"/>
                <a:gd name="f588" fmla="*/ f491 1 f387"/>
                <a:gd name="f589" fmla="*/ f492 1 f388"/>
                <a:gd name="f590" fmla="*/ f493 1 f387"/>
                <a:gd name="f591" fmla="*/ f494 1 f388"/>
                <a:gd name="f592" fmla="*/ f495 1 f387"/>
                <a:gd name="f593" fmla="*/ f496 1 f388"/>
                <a:gd name="f594" fmla="*/ f497 1 f387"/>
                <a:gd name="f595" fmla="*/ f498 1 f388"/>
                <a:gd name="f596" fmla="*/ f499 1 f387"/>
                <a:gd name="f597" fmla="*/ f500 1 f388"/>
                <a:gd name="f598" fmla="*/ f501 1 f387"/>
                <a:gd name="f599" fmla="*/ f502 1 f387"/>
                <a:gd name="f600" fmla="*/ f503 1 f388"/>
                <a:gd name="f601" fmla="*/ f504 1 f387"/>
                <a:gd name="f602" fmla="*/ f505 1 f388"/>
                <a:gd name="f603" fmla="*/ f506 1 f387"/>
                <a:gd name="f604" fmla="*/ f507 1 f388"/>
                <a:gd name="f605" fmla="*/ f508 1 f387"/>
                <a:gd name="f606" fmla="*/ f509 1 f388"/>
                <a:gd name="f607" fmla="*/ f510 1 f387"/>
                <a:gd name="f608" fmla="*/ f511 1 f388"/>
                <a:gd name="f609" fmla="*/ f512 1 f387"/>
                <a:gd name="f610" fmla="*/ f513 1 f388"/>
                <a:gd name="f611" fmla="*/ f514 1 f387"/>
                <a:gd name="f612" fmla="*/ f515 1 f388"/>
                <a:gd name="f613" fmla="*/ f516 1 f388"/>
                <a:gd name="f614" fmla="*/ f517 1 f387"/>
                <a:gd name="f615" fmla="*/ f518 1 f388"/>
                <a:gd name="f616" fmla="*/ f519 1 f387"/>
                <a:gd name="f617" fmla="*/ f520 1 f388"/>
                <a:gd name="f618" fmla="*/ f521 1 f387"/>
                <a:gd name="f619" fmla="*/ f522 1 f388"/>
                <a:gd name="f620" fmla="*/ f523 1 f387"/>
                <a:gd name="f621" fmla="*/ f524 1 f388"/>
                <a:gd name="f622" fmla="*/ f525 1 f387"/>
                <a:gd name="f623" fmla="*/ f526 1 f387"/>
                <a:gd name="f624" fmla="*/ f527 1 f387"/>
                <a:gd name="f625" fmla="*/ f528 1 f388"/>
                <a:gd name="f626" fmla="*/ f529 1 f387"/>
                <a:gd name="f627" fmla="*/ f530 1 f388"/>
                <a:gd name="f628" fmla="*/ f531 1 f388"/>
                <a:gd name="f629" fmla="*/ f532 1 f387"/>
                <a:gd name="f630" fmla="*/ f533 1 f388"/>
                <a:gd name="f631" fmla="*/ f534 1 f387"/>
                <a:gd name="f632" fmla="*/ f535 1 f388"/>
                <a:gd name="f633" fmla="*/ f536 1 f387"/>
                <a:gd name="f634" fmla="*/ f537 1 f388"/>
                <a:gd name="f635" fmla="*/ f538 1 f387"/>
                <a:gd name="f636" fmla="*/ f539 1 f388"/>
                <a:gd name="f637" fmla="*/ f540 1 f387"/>
                <a:gd name="f638" fmla="*/ f541 1 f388"/>
                <a:gd name="f639" fmla="*/ f542 1 f387"/>
                <a:gd name="f640" fmla="*/ f543 1 f388"/>
                <a:gd name="f641" fmla="*/ f544 1 f387"/>
                <a:gd name="f642" fmla="*/ f545 1 f388"/>
                <a:gd name="f643" fmla="*/ f546 1 f387"/>
                <a:gd name="f644" fmla="*/ f547 1 f388"/>
                <a:gd name="f645" fmla="*/ f548 1 f387"/>
                <a:gd name="f646" fmla="*/ f549 1 f388"/>
                <a:gd name="f647" fmla="*/ f550 1 f388"/>
                <a:gd name="f648" fmla="*/ f551 1 f387"/>
                <a:gd name="f649" fmla="*/ f552 1 f388"/>
                <a:gd name="f650" fmla="*/ f553 1 f387"/>
                <a:gd name="f651" fmla="*/ f554 1 f387"/>
                <a:gd name="f652" fmla="*/ f555 1 f388"/>
                <a:gd name="f653" fmla="*/ f556 1 f387"/>
                <a:gd name="f654" fmla="*/ f557 1 f388"/>
                <a:gd name="f655" fmla="*/ f558 1 f387"/>
                <a:gd name="f656" fmla="*/ f559 1 f388"/>
                <a:gd name="f657" fmla="*/ f560 1 f387"/>
                <a:gd name="f658" fmla="*/ f561 1 f387"/>
                <a:gd name="f659" fmla="*/ f562 1 f387"/>
                <a:gd name="f660" fmla="*/ f563 1 f387"/>
                <a:gd name="f661" fmla="*/ f564 1 f388"/>
                <a:gd name="f662" fmla="*/ f565 1 f387"/>
                <a:gd name="f663" fmla="*/ f566 1 f388"/>
                <a:gd name="f664" fmla="*/ f567 1 f387"/>
                <a:gd name="f665" fmla="*/ f568 1 f388"/>
                <a:gd name="f666" fmla="*/ f569 1 f388"/>
                <a:gd name="f667" fmla="*/ f570 1 f388"/>
                <a:gd name="f668" fmla="*/ f571 1 f387"/>
                <a:gd name="f669" fmla="*/ f572 1 f388"/>
                <a:gd name="f670" fmla="*/ f573 1 f388"/>
                <a:gd name="f671" fmla="*/ f574 1 f387"/>
                <a:gd name="f672" fmla="*/ f575 1 f388"/>
                <a:gd name="f673" fmla="*/ f576 f378 1"/>
                <a:gd name="f674" fmla="*/ f577 f378 1"/>
                <a:gd name="f675" fmla="*/ f579 f379 1"/>
                <a:gd name="f676" fmla="*/ f578 f379 1"/>
                <a:gd name="f677" fmla="*/ f580 f378 1"/>
                <a:gd name="f678" fmla="*/ f581 f379 1"/>
                <a:gd name="f679" fmla="*/ f582 f378 1"/>
                <a:gd name="f680" fmla="*/ f583 f379 1"/>
                <a:gd name="f681" fmla="*/ f584 f378 1"/>
                <a:gd name="f682" fmla="*/ f585 f379 1"/>
                <a:gd name="f683" fmla="*/ f586 f378 1"/>
                <a:gd name="f684" fmla="*/ f587 f379 1"/>
                <a:gd name="f685" fmla="*/ f588 f378 1"/>
                <a:gd name="f686" fmla="*/ f589 f379 1"/>
                <a:gd name="f687" fmla="*/ f590 f378 1"/>
                <a:gd name="f688" fmla="*/ f591 f379 1"/>
                <a:gd name="f689" fmla="*/ f592 f378 1"/>
                <a:gd name="f690" fmla="*/ f593 f379 1"/>
                <a:gd name="f691" fmla="*/ f594 f378 1"/>
                <a:gd name="f692" fmla="*/ f595 f379 1"/>
                <a:gd name="f693" fmla="*/ f596 f378 1"/>
                <a:gd name="f694" fmla="*/ f597 f379 1"/>
                <a:gd name="f695" fmla="*/ f598 f378 1"/>
                <a:gd name="f696" fmla="*/ f599 f378 1"/>
                <a:gd name="f697" fmla="*/ f600 f379 1"/>
                <a:gd name="f698" fmla="*/ f601 f378 1"/>
                <a:gd name="f699" fmla="*/ f602 f379 1"/>
                <a:gd name="f700" fmla="*/ f603 f378 1"/>
                <a:gd name="f701" fmla="*/ f604 f379 1"/>
                <a:gd name="f702" fmla="*/ f605 f378 1"/>
                <a:gd name="f703" fmla="*/ f606 f379 1"/>
                <a:gd name="f704" fmla="*/ f607 f378 1"/>
                <a:gd name="f705" fmla="*/ f608 f379 1"/>
                <a:gd name="f706" fmla="*/ f609 f378 1"/>
                <a:gd name="f707" fmla="*/ f610 f379 1"/>
                <a:gd name="f708" fmla="*/ f611 f378 1"/>
                <a:gd name="f709" fmla="*/ f612 f379 1"/>
                <a:gd name="f710" fmla="*/ f613 f379 1"/>
                <a:gd name="f711" fmla="*/ f614 f378 1"/>
                <a:gd name="f712" fmla="*/ f615 f379 1"/>
                <a:gd name="f713" fmla="*/ f616 f378 1"/>
                <a:gd name="f714" fmla="*/ f617 f379 1"/>
                <a:gd name="f715" fmla="*/ f618 f378 1"/>
                <a:gd name="f716" fmla="*/ f619 f379 1"/>
                <a:gd name="f717" fmla="*/ f620 f378 1"/>
                <a:gd name="f718" fmla="*/ f621 f379 1"/>
                <a:gd name="f719" fmla="*/ f622 f378 1"/>
                <a:gd name="f720" fmla="*/ f623 f378 1"/>
                <a:gd name="f721" fmla="*/ f624 f378 1"/>
                <a:gd name="f722" fmla="*/ f625 f379 1"/>
                <a:gd name="f723" fmla="*/ f626 f378 1"/>
                <a:gd name="f724" fmla="*/ f627 f379 1"/>
                <a:gd name="f725" fmla="*/ f628 f379 1"/>
                <a:gd name="f726" fmla="*/ f629 f378 1"/>
                <a:gd name="f727" fmla="*/ f630 f379 1"/>
                <a:gd name="f728" fmla="*/ f631 f378 1"/>
                <a:gd name="f729" fmla="*/ f632 f379 1"/>
                <a:gd name="f730" fmla="*/ f633 f378 1"/>
                <a:gd name="f731" fmla="*/ f634 f379 1"/>
                <a:gd name="f732" fmla="*/ f635 f378 1"/>
                <a:gd name="f733" fmla="*/ f636 f379 1"/>
                <a:gd name="f734" fmla="*/ f637 f378 1"/>
                <a:gd name="f735" fmla="*/ f638 f379 1"/>
                <a:gd name="f736" fmla="*/ f639 f378 1"/>
                <a:gd name="f737" fmla="*/ f640 f379 1"/>
                <a:gd name="f738" fmla="*/ f641 f378 1"/>
                <a:gd name="f739" fmla="*/ f642 f379 1"/>
                <a:gd name="f740" fmla="*/ f643 f378 1"/>
                <a:gd name="f741" fmla="*/ f644 f379 1"/>
                <a:gd name="f742" fmla="*/ f645 f378 1"/>
                <a:gd name="f743" fmla="*/ f646 f379 1"/>
                <a:gd name="f744" fmla="*/ f647 f379 1"/>
                <a:gd name="f745" fmla="*/ f648 f378 1"/>
                <a:gd name="f746" fmla="*/ f649 f379 1"/>
                <a:gd name="f747" fmla="*/ f650 f378 1"/>
                <a:gd name="f748" fmla="*/ f651 f378 1"/>
                <a:gd name="f749" fmla="*/ f652 f379 1"/>
                <a:gd name="f750" fmla="*/ f653 f378 1"/>
                <a:gd name="f751" fmla="*/ f654 f379 1"/>
                <a:gd name="f752" fmla="*/ f655 f378 1"/>
                <a:gd name="f753" fmla="*/ f656 f379 1"/>
                <a:gd name="f754" fmla="*/ f657 f378 1"/>
                <a:gd name="f755" fmla="*/ f658 f378 1"/>
                <a:gd name="f756" fmla="*/ f659 f378 1"/>
                <a:gd name="f757" fmla="*/ f660 f378 1"/>
                <a:gd name="f758" fmla="*/ f661 f379 1"/>
                <a:gd name="f759" fmla="*/ f662 f378 1"/>
                <a:gd name="f760" fmla="*/ f663 f379 1"/>
                <a:gd name="f761" fmla="*/ f664 f378 1"/>
                <a:gd name="f762" fmla="*/ f665 f379 1"/>
                <a:gd name="f763" fmla="*/ f666 f379 1"/>
                <a:gd name="f764" fmla="*/ f667 f379 1"/>
                <a:gd name="f765" fmla="*/ f668 f378 1"/>
                <a:gd name="f766" fmla="*/ f669 f379 1"/>
                <a:gd name="f767" fmla="*/ f670 f379 1"/>
                <a:gd name="f768" fmla="*/ f671 f378 1"/>
                <a:gd name="f769" fmla="*/ f672 f3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2">
                  <a:pos x="f677" y="f678"/>
                </a:cxn>
                <a:cxn ang="f482">
                  <a:pos x="f679" y="f680"/>
                </a:cxn>
                <a:cxn ang="f482">
                  <a:pos x="f681" y="f682"/>
                </a:cxn>
                <a:cxn ang="f482">
                  <a:pos x="f683" y="f684"/>
                </a:cxn>
                <a:cxn ang="f482">
                  <a:pos x="f685" y="f686"/>
                </a:cxn>
                <a:cxn ang="f482">
                  <a:pos x="f687" y="f688"/>
                </a:cxn>
                <a:cxn ang="f482">
                  <a:pos x="f689" y="f690"/>
                </a:cxn>
                <a:cxn ang="f482">
                  <a:pos x="f691" y="f692"/>
                </a:cxn>
                <a:cxn ang="f482">
                  <a:pos x="f693" y="f694"/>
                </a:cxn>
                <a:cxn ang="f482">
                  <a:pos x="f695" y="f686"/>
                </a:cxn>
                <a:cxn ang="f482">
                  <a:pos x="f696" y="f697"/>
                </a:cxn>
                <a:cxn ang="f482">
                  <a:pos x="f698" y="f699"/>
                </a:cxn>
                <a:cxn ang="f482">
                  <a:pos x="f700" y="f701"/>
                </a:cxn>
                <a:cxn ang="f482">
                  <a:pos x="f702" y="f703"/>
                </a:cxn>
                <a:cxn ang="f482">
                  <a:pos x="f704" y="f705"/>
                </a:cxn>
                <a:cxn ang="f482">
                  <a:pos x="f706" y="f707"/>
                </a:cxn>
                <a:cxn ang="f482">
                  <a:pos x="f708" y="f709"/>
                </a:cxn>
                <a:cxn ang="f482">
                  <a:pos x="f689" y="f710"/>
                </a:cxn>
                <a:cxn ang="f482">
                  <a:pos x="f711" y="f712"/>
                </a:cxn>
                <a:cxn ang="f482">
                  <a:pos x="f713" y="f714"/>
                </a:cxn>
                <a:cxn ang="f482">
                  <a:pos x="f715" y="f716"/>
                </a:cxn>
                <a:cxn ang="f482">
                  <a:pos x="f717" y="f718"/>
                </a:cxn>
                <a:cxn ang="f482">
                  <a:pos x="f719" y="f694"/>
                </a:cxn>
                <a:cxn ang="f482">
                  <a:pos x="f720" y="f688"/>
                </a:cxn>
                <a:cxn ang="f482">
                  <a:pos x="f721" y="f722"/>
                </a:cxn>
                <a:cxn ang="f482">
                  <a:pos x="f723" y="f724"/>
                </a:cxn>
                <a:cxn ang="f482">
                  <a:pos x="f721" y="f725"/>
                </a:cxn>
                <a:cxn ang="f482">
                  <a:pos x="f726" y="f727"/>
                </a:cxn>
                <a:cxn ang="f482">
                  <a:pos x="f728" y="f729"/>
                </a:cxn>
                <a:cxn ang="f482">
                  <a:pos x="f730" y="f731"/>
                </a:cxn>
                <a:cxn ang="f482">
                  <a:pos x="f732" y="f733"/>
                </a:cxn>
                <a:cxn ang="f482">
                  <a:pos x="f734" y="f735"/>
                </a:cxn>
                <a:cxn ang="f482">
                  <a:pos x="f736" y="f737"/>
                </a:cxn>
                <a:cxn ang="f482">
                  <a:pos x="f738" y="f739"/>
                </a:cxn>
                <a:cxn ang="f482">
                  <a:pos x="f740" y="f741"/>
                </a:cxn>
                <a:cxn ang="f482">
                  <a:pos x="f742" y="f743"/>
                </a:cxn>
                <a:cxn ang="f482">
                  <a:pos x="f717" y="f744"/>
                </a:cxn>
                <a:cxn ang="f482">
                  <a:pos x="f745" y="f746"/>
                </a:cxn>
                <a:cxn ang="f482">
                  <a:pos x="f747" y="f733"/>
                </a:cxn>
                <a:cxn ang="f482">
                  <a:pos x="f748" y="f749"/>
                </a:cxn>
                <a:cxn ang="f482">
                  <a:pos x="f750" y="f751"/>
                </a:cxn>
                <a:cxn ang="f482">
                  <a:pos x="f752" y="f753"/>
                </a:cxn>
                <a:cxn ang="f482">
                  <a:pos x="f754" y="f753"/>
                </a:cxn>
                <a:cxn ang="f482">
                  <a:pos x="f755" y="f737"/>
                </a:cxn>
                <a:cxn ang="f482">
                  <a:pos x="f756" y="f684"/>
                </a:cxn>
                <a:cxn ang="f482">
                  <a:pos x="f757" y="f753"/>
                </a:cxn>
                <a:cxn ang="f482">
                  <a:pos x="f755" y="f758"/>
                </a:cxn>
                <a:cxn ang="f482">
                  <a:pos x="f759" y="f760"/>
                </a:cxn>
                <a:cxn ang="f482">
                  <a:pos x="f761" y="f762"/>
                </a:cxn>
                <a:cxn ang="f482">
                  <a:pos x="f730" y="f763"/>
                </a:cxn>
                <a:cxn ang="f482">
                  <a:pos x="f698" y="f764"/>
                </a:cxn>
                <a:cxn ang="f482">
                  <a:pos x="f765" y="f766"/>
                </a:cxn>
                <a:cxn ang="f482">
                  <a:pos x="f681" y="f760"/>
                </a:cxn>
                <a:cxn ang="f482">
                  <a:pos x="f761" y="f767"/>
                </a:cxn>
                <a:cxn ang="f482">
                  <a:pos x="f768" y="f769"/>
                </a:cxn>
              </a:cxnLst>
              <a:rect l="f673" t="f676" r="f674" b="f675"/>
              <a:pathLst>
                <a:path w="205" h="426">
                  <a:moveTo>
                    <a:pt x="f6" y="f8"/>
                  </a:moveTo>
                  <a:cubicBezTo>
                    <a:pt x="f6" y="f9"/>
                    <a:pt x="f10" y="f11"/>
                    <a:pt x="f10" y="f12"/>
                  </a:cubicBezTo>
                  <a:cubicBezTo>
                    <a:pt x="f10" y="f13"/>
                    <a:pt x="f10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5"/>
                    <a:pt x="f46" y="f5"/>
                    <a:pt x="f47" y="f44"/>
                  </a:cubicBezTo>
                  <a:cubicBezTo>
                    <a:pt x="f48" y="f42"/>
                    <a:pt x="f49" y="f50"/>
                    <a:pt x="f49" y="f34"/>
                  </a:cubicBezTo>
                  <a:cubicBezTo>
                    <a:pt x="f51" y="f34"/>
                    <a:pt x="f52" y="f34"/>
                    <a:pt x="f53" y="f54"/>
                  </a:cubicBezTo>
                  <a:cubicBezTo>
                    <a:pt x="f55" y="f32"/>
                    <a:pt x="f56" y="f57"/>
                    <a:pt x="f58" y="f59"/>
                  </a:cubicBezTo>
                  <a:cubicBezTo>
                    <a:pt x="f60" y="f61"/>
                    <a:pt x="f40" y="f55"/>
                    <a:pt x="f44" y="f62"/>
                  </a:cubicBezTo>
                  <a:cubicBezTo>
                    <a:pt x="f63" y="f64"/>
                    <a:pt x="f44" y="f41"/>
                    <a:pt x="f63" y="f65"/>
                  </a:cubicBezTo>
                  <a:cubicBezTo>
                    <a:pt x="f63" y="f66"/>
                    <a:pt x="f63" y="f11"/>
                    <a:pt x="f63" y="f67"/>
                  </a:cubicBezTo>
                  <a:cubicBezTo>
                    <a:pt x="f5" y="f68"/>
                    <a:pt x="f69" y="f70"/>
                    <a:pt x="f63" y="f71"/>
                  </a:cubicBezTo>
                  <a:cubicBezTo>
                    <a:pt x="f44" y="f72"/>
                    <a:pt x="f44" y="f73"/>
                    <a:pt x="f44" y="f27"/>
                  </a:cubicBezTo>
                  <a:cubicBezTo>
                    <a:pt x="f63" y="f74"/>
                    <a:pt x="f63" y="f75"/>
                    <a:pt x="f50" y="f21"/>
                  </a:cubicBezTo>
                  <a:cubicBezTo>
                    <a:pt x="f38" y="f76"/>
                    <a:pt x="f34" y="f77"/>
                    <a:pt x="f78" y="f79"/>
                  </a:cubicBezTo>
                  <a:cubicBezTo>
                    <a:pt x="f57" y="f80"/>
                    <a:pt x="f81" y="f82"/>
                    <a:pt x="f83" y="f84"/>
                  </a:cubicBezTo>
                  <a:cubicBezTo>
                    <a:pt x="f83" y="f84"/>
                    <a:pt x="f85" y="f84"/>
                    <a:pt x="f85" y="f86"/>
                  </a:cubicBezTo>
                  <a:cubicBezTo>
                    <a:pt x="f87" y="f88"/>
                    <a:pt x="f89" y="f90"/>
                    <a:pt x="f61" y="f91"/>
                  </a:cubicBezTo>
                  <a:cubicBezTo>
                    <a:pt x="f92" y="f93"/>
                    <a:pt x="f92" y="f93"/>
                    <a:pt x="f94" y="f93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54" y="f101"/>
                    <a:pt x="f38" y="f102"/>
                    <a:pt x="f40" y="f103"/>
                  </a:cubicBezTo>
                  <a:cubicBezTo>
                    <a:pt x="f50" y="f104"/>
                    <a:pt x="f38" y="f105"/>
                    <a:pt x="f32" y="f106"/>
                  </a:cubicBezTo>
                  <a:cubicBezTo>
                    <a:pt x="f78" y="f107"/>
                    <a:pt x="f78" y="f108"/>
                    <a:pt x="f78" y="f108"/>
                  </a:cubicBezTo>
                  <a:cubicBezTo>
                    <a:pt x="f32" y="f109"/>
                    <a:pt x="f99" y="f110"/>
                    <a:pt x="f60" y="f111"/>
                  </a:cubicBezTo>
                  <a:cubicBezTo>
                    <a:pt x="f57" y="f112"/>
                    <a:pt x="f57" y="f113"/>
                    <a:pt x="f57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18" y="f119"/>
                    <a:pt x="f95" y="f119"/>
                    <a:pt x="f120" y="f119"/>
                  </a:cubicBezTo>
                  <a:cubicBezTo>
                    <a:pt x="f121" y="f122"/>
                    <a:pt x="f89" y="f117"/>
                    <a:pt x="f61" y="f123"/>
                  </a:cubicBezTo>
                  <a:cubicBezTo>
                    <a:pt x="f61" y="f124"/>
                    <a:pt x="f61" y="f125"/>
                    <a:pt x="f126" y="f127"/>
                  </a:cubicBezTo>
                  <a:cubicBezTo>
                    <a:pt x="f126" y="f128"/>
                    <a:pt x="f126" y="f129"/>
                    <a:pt x="f126" y="f130"/>
                  </a:cubicBezTo>
                  <a:cubicBezTo>
                    <a:pt x="f126" y="f131"/>
                    <a:pt x="f94" y="f132"/>
                    <a:pt x="f56" y="f132"/>
                  </a:cubicBezTo>
                  <a:cubicBezTo>
                    <a:pt x="f133" y="f132"/>
                    <a:pt x="f134" y="f132"/>
                    <a:pt x="f135" y="f132"/>
                  </a:cubicBezTo>
                  <a:cubicBezTo>
                    <a:pt x="f135" y="f136"/>
                    <a:pt x="f135" y="f137"/>
                    <a:pt x="f135" y="f138"/>
                  </a:cubicBezTo>
                  <a:cubicBezTo>
                    <a:pt x="f139" y="f140"/>
                    <a:pt x="f139" y="f141"/>
                    <a:pt x="f22" y="f142"/>
                  </a:cubicBezTo>
                  <a:cubicBezTo>
                    <a:pt x="f22" y="f142"/>
                    <a:pt x="f22" y="f143"/>
                    <a:pt x="f134" y="f144"/>
                  </a:cubicBezTo>
                  <a:cubicBezTo>
                    <a:pt x="f145" y="f146"/>
                    <a:pt x="f61" y="f147"/>
                    <a:pt x="f94" y="f148"/>
                  </a:cubicBezTo>
                  <a:cubicBezTo>
                    <a:pt x="f92" y="f148"/>
                    <a:pt x="f92" y="f148"/>
                    <a:pt x="f92" y="f148"/>
                  </a:cubicBezTo>
                  <a:cubicBezTo>
                    <a:pt x="f94" y="f149"/>
                    <a:pt x="f94" y="f149"/>
                    <a:pt x="f94" y="f149"/>
                  </a:cubicBezTo>
                  <a:cubicBezTo>
                    <a:pt x="f94" y="f149"/>
                    <a:pt x="f150" y="f151"/>
                    <a:pt x="f150" y="f151"/>
                  </a:cubicBezTo>
                  <a:cubicBezTo>
                    <a:pt x="f152" y="f153"/>
                    <a:pt x="f154" y="f155"/>
                    <a:pt x="f134" y="f155"/>
                  </a:cubicBezTo>
                  <a:cubicBezTo>
                    <a:pt x="f20" y="f155"/>
                    <a:pt x="f49" y="f7"/>
                    <a:pt x="f46" y="f155"/>
                  </a:cubicBezTo>
                  <a:cubicBezTo>
                    <a:pt x="f14" y="f153"/>
                    <a:pt x="f156" y="f7"/>
                    <a:pt x="f157" y="f155"/>
                  </a:cubicBezTo>
                  <a:cubicBezTo>
                    <a:pt x="f65" y="f155"/>
                    <a:pt x="f9" y="f155"/>
                    <a:pt x="f29" y="f155"/>
                  </a:cubicBezTo>
                  <a:cubicBezTo>
                    <a:pt x="f158" y="f155"/>
                    <a:pt x="f159" y="f153"/>
                    <a:pt x="f160" y="f151"/>
                  </a:cubicBezTo>
                  <a:cubicBezTo>
                    <a:pt x="f160" y="f149"/>
                    <a:pt x="f160" y="f149"/>
                    <a:pt x="f161" y="f149"/>
                  </a:cubicBezTo>
                  <a:cubicBezTo>
                    <a:pt x="f161" y="f149"/>
                    <a:pt x="f161" y="f148"/>
                    <a:pt x="f161" y="f148"/>
                  </a:cubicBezTo>
                  <a:cubicBezTo>
                    <a:pt x="f161" y="f148"/>
                    <a:pt x="f161" y="f148"/>
                    <a:pt x="f161" y="f148"/>
                  </a:cubicBezTo>
                  <a:cubicBezTo>
                    <a:pt x="f162" y="f163"/>
                    <a:pt x="f164" y="f165"/>
                    <a:pt x="f158" y="f166"/>
                  </a:cubicBezTo>
                  <a:cubicBezTo>
                    <a:pt x="f167" y="f144"/>
                    <a:pt x="f168" y="f169"/>
                    <a:pt x="f168" y="f170"/>
                  </a:cubicBezTo>
                  <a:cubicBezTo>
                    <a:pt x="f168" y="f171"/>
                    <a:pt x="f29" y="f172"/>
                    <a:pt x="f173" y="f138"/>
                  </a:cubicBezTo>
                  <a:cubicBezTo>
                    <a:pt x="f173" y="f137"/>
                    <a:pt x="f173" y="f136"/>
                    <a:pt x="f173" y="f132"/>
                  </a:cubicBezTo>
                  <a:cubicBezTo>
                    <a:pt x="f167" y="f132"/>
                    <a:pt x="f158" y="f132"/>
                    <a:pt x="f73" y="f132"/>
                  </a:cubicBezTo>
                  <a:cubicBezTo>
                    <a:pt x="f160" y="f132"/>
                    <a:pt x="f174" y="f175"/>
                    <a:pt x="f174" y="f176"/>
                  </a:cubicBezTo>
                  <a:cubicBezTo>
                    <a:pt x="f174" y="f128"/>
                    <a:pt x="f174" y="f125"/>
                    <a:pt x="f174" y="f177"/>
                  </a:cubicBezTo>
                  <a:cubicBezTo>
                    <a:pt x="f178" y="f117"/>
                    <a:pt x="f179" y="f117"/>
                    <a:pt x="f180" y="f122"/>
                  </a:cubicBezTo>
                  <a:cubicBezTo>
                    <a:pt x="f181" y="f119"/>
                    <a:pt x="f182" y="f119"/>
                    <a:pt x="f183" y="f119"/>
                  </a:cubicBezTo>
                  <a:cubicBezTo>
                    <a:pt x="f184" y="f117"/>
                    <a:pt x="f185" y="f115"/>
                    <a:pt x="f186" y="f187"/>
                  </a:cubicBezTo>
                  <a:cubicBezTo>
                    <a:pt x="f186" y="f113"/>
                    <a:pt x="f188" y="f112"/>
                    <a:pt x="f188" y="f111"/>
                  </a:cubicBezTo>
                  <a:cubicBezTo>
                    <a:pt x="f189" y="f190"/>
                    <a:pt x="f191" y="f192"/>
                    <a:pt x="f191" y="f193"/>
                  </a:cubicBezTo>
                  <a:cubicBezTo>
                    <a:pt x="f194" y="f195"/>
                    <a:pt x="f194" y="f106"/>
                    <a:pt x="f196" y="f197"/>
                  </a:cubicBezTo>
                  <a:cubicBezTo>
                    <a:pt x="f198" y="f105"/>
                    <a:pt x="f19" y="f199"/>
                    <a:pt x="f76" y="f200"/>
                  </a:cubicBezTo>
                  <a:cubicBezTo>
                    <a:pt x="f201" y="f202"/>
                    <a:pt x="f19" y="f203"/>
                    <a:pt x="f191" y="f204"/>
                  </a:cubicBezTo>
                  <a:cubicBezTo>
                    <a:pt x="f185" y="f205"/>
                    <a:pt x="f2" y="f206"/>
                    <a:pt x="f182" y="f207"/>
                  </a:cubicBezTo>
                  <a:cubicBezTo>
                    <a:pt x="f208" y="f96"/>
                    <a:pt x="f178" y="f209"/>
                    <a:pt x="f162" y="f210"/>
                  </a:cubicBezTo>
                  <a:cubicBezTo>
                    <a:pt x="f178" y="f211"/>
                    <a:pt x="f180" y="f212"/>
                    <a:pt x="f183" y="f86"/>
                  </a:cubicBezTo>
                  <a:cubicBezTo>
                    <a:pt x="f25" y="f86"/>
                    <a:pt x="f213" y="f84"/>
                    <a:pt x="f214" y="f86"/>
                  </a:cubicBezTo>
                  <a:cubicBezTo>
                    <a:pt x="f215" y="f82"/>
                    <a:pt x="f185" y="f86"/>
                    <a:pt x="f188" y="f216"/>
                  </a:cubicBezTo>
                  <a:cubicBezTo>
                    <a:pt x="f194" y="f217"/>
                    <a:pt x="f218" y="f219"/>
                    <a:pt x="f220" y="f6"/>
                  </a:cubicBezTo>
                  <a:cubicBezTo>
                    <a:pt x="f17" y="f218"/>
                    <a:pt x="f15" y="f185"/>
                    <a:pt x="f10" y="f213"/>
                  </a:cubicBezTo>
                  <a:cubicBezTo>
                    <a:pt x="f10" y="f74"/>
                    <a:pt x="f10" y="f221"/>
                    <a:pt x="f10" y="f164"/>
                  </a:cubicBezTo>
                  <a:cubicBezTo>
                    <a:pt x="f15" y="f222"/>
                    <a:pt x="f15" y="f72"/>
                    <a:pt x="f10" y="f167"/>
                  </a:cubicBezTo>
                  <a:cubicBezTo>
                    <a:pt x="f6" y="f168"/>
                    <a:pt x="f6" y="f70"/>
                    <a:pt x="f6" y="f8"/>
                  </a:cubicBezTo>
                  <a:close/>
                  <a:moveTo>
                    <a:pt x="f223" y="f36"/>
                  </a:moveTo>
                  <a:cubicBezTo>
                    <a:pt x="f224" y="f40"/>
                    <a:pt x="f225" y="f40"/>
                    <a:pt x="f226" y="f40"/>
                  </a:cubicBezTo>
                  <a:cubicBezTo>
                    <a:pt x="f227" y="f50"/>
                    <a:pt x="f228" y="f50"/>
                    <a:pt x="f229" y="f38"/>
                  </a:cubicBezTo>
                  <a:cubicBezTo>
                    <a:pt x="f156" y="f38"/>
                    <a:pt x="f43" y="f36"/>
                    <a:pt x="f43" y="f34"/>
                  </a:cubicBezTo>
                  <a:cubicBezTo>
                    <a:pt x="f43" y="f230"/>
                    <a:pt x="f156" y="f230"/>
                    <a:pt x="f231" y="f54"/>
                  </a:cubicBezTo>
                  <a:cubicBezTo>
                    <a:pt x="f14" y="f34"/>
                    <a:pt x="f232" y="f54"/>
                    <a:pt x="f233" y="f230"/>
                  </a:cubicBezTo>
                  <a:cubicBezTo>
                    <a:pt x="f224" y="f230"/>
                    <a:pt x="f47" y="f54"/>
                    <a:pt x="f223" y="f54"/>
                  </a:cubicBezTo>
                  <a:cubicBezTo>
                    <a:pt x="f223" y="f34"/>
                    <a:pt x="f223" y="f34"/>
                    <a:pt x="f223" y="f36"/>
                  </a:cubicBezTo>
                  <a:close/>
                  <a:moveTo>
                    <a:pt x="f114" y="f79"/>
                  </a:moveTo>
                  <a:cubicBezTo>
                    <a:pt x="f99" y="f234"/>
                    <a:pt x="f32" y="f15"/>
                    <a:pt x="f54" y="f220"/>
                  </a:cubicBezTo>
                  <a:cubicBezTo>
                    <a:pt x="f36" y="f188"/>
                    <a:pt x="f40" y="f2"/>
                    <a:pt x="f40" y="f74"/>
                  </a:cubicBezTo>
                  <a:cubicBezTo>
                    <a:pt x="f38" y="f178"/>
                    <a:pt x="f40" y="f160"/>
                    <a:pt x="f36" y="f235"/>
                  </a:cubicBezTo>
                  <a:cubicBezTo>
                    <a:pt x="f34" y="f73"/>
                    <a:pt x="f54" y="f159"/>
                    <a:pt x="f230" y="f27"/>
                  </a:cubicBezTo>
                  <a:cubicBezTo>
                    <a:pt x="f54" y="f164"/>
                    <a:pt x="f34" y="f160"/>
                    <a:pt x="f36" y="f161"/>
                  </a:cubicBezTo>
                  <a:cubicBezTo>
                    <a:pt x="f38" y="f162"/>
                    <a:pt x="f38" y="f174"/>
                    <a:pt x="f38" y="f178"/>
                  </a:cubicBezTo>
                  <a:cubicBezTo>
                    <a:pt x="f38" y="f178"/>
                    <a:pt x="f38" y="f178"/>
                    <a:pt x="f36" y="f178"/>
                  </a:cubicBezTo>
                  <a:cubicBezTo>
                    <a:pt x="f34" y="f160"/>
                    <a:pt x="f32" y="f27"/>
                    <a:pt x="f114" y="f27"/>
                  </a:cubicBezTo>
                  <a:cubicBezTo>
                    <a:pt x="f114" y="f221"/>
                    <a:pt x="f57" y="f180"/>
                    <a:pt x="f57" y="f213"/>
                  </a:cubicBezTo>
                  <a:cubicBezTo>
                    <a:pt x="f60" y="f23"/>
                    <a:pt x="f57" y="f198"/>
                    <a:pt x="f116" y="f77"/>
                  </a:cubicBezTo>
                  <a:cubicBezTo>
                    <a:pt x="f236" y="f234"/>
                    <a:pt x="f237" y="f238"/>
                    <a:pt x="f83" y="f217"/>
                  </a:cubicBezTo>
                  <a:cubicBezTo>
                    <a:pt x="f236" y="f239"/>
                    <a:pt x="f28" y="f239"/>
                    <a:pt x="f114" y="f79"/>
                  </a:cubicBezTo>
                  <a:close/>
                  <a:moveTo>
                    <a:pt x="f61" y="f115"/>
                  </a:moveTo>
                  <a:cubicBezTo>
                    <a:pt x="f89" y="f115"/>
                    <a:pt x="f240" y="f241"/>
                    <a:pt x="f87" y="f242"/>
                  </a:cubicBezTo>
                  <a:cubicBezTo>
                    <a:pt x="f120" y="f243"/>
                    <a:pt x="f95" y="f187"/>
                    <a:pt x="f85" y="f243"/>
                  </a:cubicBezTo>
                  <a:cubicBezTo>
                    <a:pt x="f118" y="f243"/>
                    <a:pt x="f118" y="f242"/>
                    <a:pt x="f95" y="f242"/>
                  </a:cubicBezTo>
                  <a:cubicBezTo>
                    <a:pt x="f83" y="f115"/>
                    <a:pt x="f81" y="f244"/>
                    <a:pt x="f28" y="f113"/>
                  </a:cubicBezTo>
                  <a:cubicBezTo>
                    <a:pt x="f28" y="f111"/>
                    <a:pt x="f245" y="f246"/>
                    <a:pt x="f245" y="f247"/>
                  </a:cubicBezTo>
                  <a:cubicBezTo>
                    <a:pt x="f57" y="f248"/>
                    <a:pt x="f60" y="f249"/>
                    <a:pt x="f57" y="f108"/>
                  </a:cubicBezTo>
                  <a:cubicBezTo>
                    <a:pt x="f57" y="f250"/>
                    <a:pt x="f57" y="f251"/>
                    <a:pt x="f57" y="f252"/>
                  </a:cubicBezTo>
                  <a:cubicBezTo>
                    <a:pt x="f57" y="f253"/>
                    <a:pt x="f114" y="f254"/>
                    <a:pt x="f255" y="f256"/>
                  </a:cubicBezTo>
                  <a:cubicBezTo>
                    <a:pt x="f236" y="f257"/>
                    <a:pt x="f95" y="f258"/>
                    <a:pt x="f61" y="f258"/>
                  </a:cubicBezTo>
                  <a:cubicBezTo>
                    <a:pt x="f92" y="f258"/>
                    <a:pt x="f94" y="f259"/>
                    <a:pt x="f94" y="f259"/>
                  </a:cubicBezTo>
                  <a:cubicBezTo>
                    <a:pt x="f260" y="f199"/>
                    <a:pt x="f152" y="f261"/>
                    <a:pt x="f56" y="f257"/>
                  </a:cubicBezTo>
                  <a:cubicBezTo>
                    <a:pt x="f154" y="f257"/>
                    <a:pt x="f262" y="f263"/>
                    <a:pt x="f262" y="f264"/>
                  </a:cubicBezTo>
                  <a:cubicBezTo>
                    <a:pt x="f262" y="f265"/>
                    <a:pt x="f262" y="f266"/>
                    <a:pt x="f56" y="f195"/>
                  </a:cubicBezTo>
                  <a:cubicBezTo>
                    <a:pt x="f56" y="f109"/>
                    <a:pt x="f267" y="f248"/>
                    <a:pt x="f267" y="f190"/>
                  </a:cubicBezTo>
                  <a:cubicBezTo>
                    <a:pt x="f267" y="f247"/>
                    <a:pt x="f152" y="f246"/>
                    <a:pt x="f145" y="f111"/>
                  </a:cubicBezTo>
                  <a:cubicBezTo>
                    <a:pt x="f145" y="f111"/>
                    <a:pt x="f145" y="f112"/>
                    <a:pt x="f260" y="f112"/>
                  </a:cubicBezTo>
                  <a:cubicBezTo>
                    <a:pt x="f260" y="f187"/>
                    <a:pt x="f260" y="f243"/>
                    <a:pt x="f260" y="f268"/>
                  </a:cubicBezTo>
                  <a:cubicBezTo>
                    <a:pt x="f150" y="f241"/>
                    <a:pt x="f94" y="f115"/>
                    <a:pt x="f61" y="f115"/>
                  </a:cubicBezTo>
                  <a:close/>
                  <a:moveTo>
                    <a:pt x="f227" y="f269"/>
                  </a:moveTo>
                  <a:cubicBezTo>
                    <a:pt x="f227" y="f270"/>
                    <a:pt x="f227" y="f271"/>
                    <a:pt x="f227" y="f271"/>
                  </a:cubicBezTo>
                  <a:cubicBezTo>
                    <a:pt x="f227" y="f151"/>
                    <a:pt x="f272" y="f273"/>
                    <a:pt x="f274" y="f273"/>
                  </a:cubicBezTo>
                  <a:cubicBezTo>
                    <a:pt x="f62" y="f273"/>
                    <a:pt x="f275" y="f273"/>
                    <a:pt x="f276" y="f273"/>
                  </a:cubicBezTo>
                  <a:cubicBezTo>
                    <a:pt x="f276" y="f273"/>
                    <a:pt x="f277" y="f273"/>
                    <a:pt x="f278" y="f273"/>
                  </a:cubicBezTo>
                  <a:cubicBezTo>
                    <a:pt x="f278" y="f273"/>
                    <a:pt x="f278" y="f273"/>
                    <a:pt x="f278" y="f273"/>
                  </a:cubicBezTo>
                  <a:cubicBezTo>
                    <a:pt x="f279" y="f273"/>
                    <a:pt x="f280" y="f273"/>
                    <a:pt x="f139" y="f273"/>
                  </a:cubicBezTo>
                  <a:cubicBezTo>
                    <a:pt x="f281" y="f273"/>
                    <a:pt x="f262" y="f151"/>
                    <a:pt x="f56" y="f149"/>
                  </a:cubicBezTo>
                  <a:cubicBezTo>
                    <a:pt x="f260" y="f282"/>
                    <a:pt x="f260" y="f269"/>
                    <a:pt x="f145" y="f283"/>
                  </a:cubicBezTo>
                  <a:cubicBezTo>
                    <a:pt x="f56" y="f284"/>
                    <a:pt x="f134" y="f285"/>
                    <a:pt x="f286" y="f143"/>
                  </a:cubicBezTo>
                  <a:cubicBezTo>
                    <a:pt x="f287" y="f288"/>
                    <a:pt x="f289" y="f143"/>
                    <a:pt x="f233" y="f290"/>
                  </a:cubicBezTo>
                  <a:cubicBezTo>
                    <a:pt x="f291" y="f146"/>
                    <a:pt x="f226" y="f165"/>
                    <a:pt x="f46" y="f292"/>
                  </a:cubicBezTo>
                  <a:cubicBezTo>
                    <a:pt x="f272" y="f293"/>
                    <a:pt x="f294" y="f295"/>
                    <a:pt x="f227" y="f269"/>
                  </a:cubicBezTo>
                  <a:close/>
                  <a:moveTo>
                    <a:pt x="f227" y="f296"/>
                  </a:moveTo>
                  <a:cubicBezTo>
                    <a:pt x="f62" y="f144"/>
                    <a:pt x="f53" y="f297"/>
                    <a:pt x="f298" y="f143"/>
                  </a:cubicBezTo>
                  <a:cubicBezTo>
                    <a:pt x="f299" y="f141"/>
                    <a:pt x="f299" y="f300"/>
                    <a:pt x="f301" y="f175"/>
                  </a:cubicBezTo>
                  <a:cubicBezTo>
                    <a:pt x="f302" y="f175"/>
                    <a:pt x="f302" y="f175"/>
                    <a:pt x="f302" y="f175"/>
                  </a:cubicBezTo>
                  <a:cubicBezTo>
                    <a:pt x="f303" y="f300"/>
                    <a:pt x="f8" y="f304"/>
                    <a:pt x="f8" y="f143"/>
                  </a:cubicBezTo>
                  <a:cubicBezTo>
                    <a:pt x="f305" y="f306"/>
                    <a:pt x="f307" y="f308"/>
                    <a:pt x="f64" y="f309"/>
                  </a:cubicBezTo>
                  <a:cubicBezTo>
                    <a:pt x="f64" y="f310"/>
                    <a:pt x="f64" y="f284"/>
                    <a:pt x="f64" y="f165"/>
                  </a:cubicBezTo>
                  <a:cubicBezTo>
                    <a:pt x="f294" y="f306"/>
                    <a:pt x="f294" y="f311"/>
                    <a:pt x="f294" y="f312"/>
                  </a:cubicBezTo>
                  <a:cubicBezTo>
                    <a:pt x="f294" y="f313"/>
                    <a:pt x="f64" y="f314"/>
                    <a:pt x="f14" y="f138"/>
                  </a:cubicBezTo>
                  <a:cubicBezTo>
                    <a:pt x="f228" y="f137"/>
                    <a:pt x="f315" y="f136"/>
                    <a:pt x="f229" y="f132"/>
                  </a:cubicBezTo>
                  <a:cubicBezTo>
                    <a:pt x="f231" y="f132"/>
                    <a:pt x="f231" y="f316"/>
                    <a:pt x="f317" y="f316"/>
                  </a:cubicBezTo>
                  <a:cubicBezTo>
                    <a:pt x="f317" y="f316"/>
                    <a:pt x="f315" y="f132"/>
                    <a:pt x="f315" y="f132"/>
                  </a:cubicBezTo>
                  <a:cubicBezTo>
                    <a:pt x="f318" y="f138"/>
                    <a:pt x="f272" y="f314"/>
                    <a:pt x="f226" y="f132"/>
                  </a:cubicBezTo>
                  <a:cubicBezTo>
                    <a:pt x="f16" y="f132"/>
                    <a:pt x="f291" y="f132"/>
                    <a:pt x="f225" y="f132"/>
                  </a:cubicBezTo>
                  <a:cubicBezTo>
                    <a:pt x="f225" y="f132"/>
                    <a:pt x="f225" y="f132"/>
                    <a:pt x="f225" y="f132"/>
                  </a:cubicBezTo>
                  <a:cubicBezTo>
                    <a:pt x="f226" y="f137"/>
                    <a:pt x="f46" y="f138"/>
                    <a:pt x="f272" y="f314"/>
                  </a:cubicBezTo>
                  <a:cubicBezTo>
                    <a:pt x="f272" y="f314"/>
                    <a:pt x="f227" y="f319"/>
                    <a:pt x="f227" y="f319"/>
                  </a:cubicBezTo>
                  <a:cubicBezTo>
                    <a:pt x="f227" y="f320"/>
                    <a:pt x="f227" y="f321"/>
                    <a:pt x="f227" y="f309"/>
                  </a:cubicBezTo>
                  <a:cubicBezTo>
                    <a:pt x="f227" y="f296"/>
                    <a:pt x="f227" y="f296"/>
                    <a:pt x="f227" y="f296"/>
                  </a:cubicBezTo>
                  <a:close/>
                  <a:moveTo>
                    <a:pt x="f29" y="f166"/>
                  </a:moveTo>
                  <a:cubicBezTo>
                    <a:pt x="f158" y="f322"/>
                    <a:pt x="f73" y="f309"/>
                    <a:pt x="f159" y="f283"/>
                  </a:cubicBezTo>
                  <a:cubicBezTo>
                    <a:pt x="f27" y="f148"/>
                    <a:pt x="f235" y="f273"/>
                    <a:pt x="f168" y="f273"/>
                  </a:cubicBezTo>
                  <a:cubicBezTo>
                    <a:pt x="f302" y="f273"/>
                    <a:pt x="f67" y="f273"/>
                    <a:pt x="f12" y="f273"/>
                  </a:cubicBezTo>
                  <a:cubicBezTo>
                    <a:pt x="f12" y="f273"/>
                    <a:pt x="f12" y="f273"/>
                    <a:pt x="f12" y="f273"/>
                  </a:cubicBezTo>
                  <a:cubicBezTo>
                    <a:pt x="f33" y="f273"/>
                    <a:pt x="f41" y="f273"/>
                    <a:pt x="f315" y="f273"/>
                  </a:cubicBezTo>
                  <a:cubicBezTo>
                    <a:pt x="f64" y="f273"/>
                    <a:pt x="f294" y="f151"/>
                    <a:pt x="f294" y="f269"/>
                  </a:cubicBezTo>
                  <a:cubicBezTo>
                    <a:pt x="f294" y="f295"/>
                    <a:pt x="f318" y="f296"/>
                    <a:pt x="f228" y="f284"/>
                  </a:cubicBezTo>
                  <a:cubicBezTo>
                    <a:pt x="f156" y="f290"/>
                    <a:pt x="f39" y="f144"/>
                    <a:pt x="f305" y="f142"/>
                  </a:cubicBezTo>
                  <a:cubicBezTo>
                    <a:pt x="f31" y="f288"/>
                    <a:pt x="f323" y="f142"/>
                    <a:pt x="f29" y="f166"/>
                  </a:cubicBezTo>
                  <a:close/>
                  <a:moveTo>
                    <a:pt x="f267" y="f324"/>
                  </a:moveTo>
                  <a:cubicBezTo>
                    <a:pt x="f267" y="f324"/>
                    <a:pt x="f267" y="f324"/>
                    <a:pt x="f267" y="f324"/>
                  </a:cubicBezTo>
                  <a:cubicBezTo>
                    <a:pt x="f159" y="f324"/>
                    <a:pt x="f159" y="f324"/>
                    <a:pt x="f159" y="f324"/>
                  </a:cubicBezTo>
                  <a:cubicBezTo>
                    <a:pt x="f159" y="f324"/>
                    <a:pt x="f159" y="f324"/>
                    <a:pt x="f159" y="f324"/>
                  </a:cubicBezTo>
                  <a:lnTo>
                    <a:pt x="f267" y="f324"/>
                  </a:lnTo>
                  <a:close/>
                  <a:moveTo>
                    <a:pt x="f186" y="f193"/>
                  </a:moveTo>
                  <a:cubicBezTo>
                    <a:pt x="f186" y="f248"/>
                    <a:pt x="f23" y="f110"/>
                    <a:pt x="f185" y="f247"/>
                  </a:cubicBezTo>
                  <a:cubicBezTo>
                    <a:pt x="f325" y="f246"/>
                    <a:pt x="f325" y="f112"/>
                    <a:pt x="f326" y="f113"/>
                  </a:cubicBezTo>
                  <a:cubicBezTo>
                    <a:pt x="f75" y="f242"/>
                    <a:pt x="f327" y="f244"/>
                    <a:pt x="f25" y="f268"/>
                  </a:cubicBezTo>
                  <a:cubicBezTo>
                    <a:pt x="f183" y="f268"/>
                    <a:pt x="f182" y="f242"/>
                    <a:pt x="f181" y="f242"/>
                  </a:cubicBezTo>
                  <a:cubicBezTo>
                    <a:pt x="f181" y="f243"/>
                    <a:pt x="f182" y="f243"/>
                    <a:pt x="f182" y="f187"/>
                  </a:cubicBezTo>
                  <a:cubicBezTo>
                    <a:pt x="f74" y="f187"/>
                    <a:pt x="f74" y="f187"/>
                    <a:pt x="f180" y="f242"/>
                  </a:cubicBezTo>
                  <a:cubicBezTo>
                    <a:pt x="f208" y="f115"/>
                    <a:pt x="f174" y="f115"/>
                    <a:pt x="f160" y="f244"/>
                  </a:cubicBezTo>
                  <a:cubicBezTo>
                    <a:pt x="f27" y="f268"/>
                    <a:pt x="f27" y="f187"/>
                    <a:pt x="f27" y="f113"/>
                  </a:cubicBezTo>
                  <a:cubicBezTo>
                    <a:pt x="f27" y="f112"/>
                    <a:pt x="f27" y="f111"/>
                    <a:pt x="f27" y="f111"/>
                  </a:cubicBezTo>
                  <a:cubicBezTo>
                    <a:pt x="f235" y="f247"/>
                    <a:pt x="f73" y="f248"/>
                    <a:pt x="f235" y="f249"/>
                  </a:cubicBezTo>
                  <a:cubicBezTo>
                    <a:pt x="f72" y="f106"/>
                    <a:pt x="f72" y="f253"/>
                    <a:pt x="f158" y="f328"/>
                  </a:cubicBezTo>
                  <a:cubicBezTo>
                    <a:pt x="f158" y="f263"/>
                    <a:pt x="f158" y="f257"/>
                    <a:pt x="f235" y="f257"/>
                  </a:cubicBezTo>
                  <a:cubicBezTo>
                    <a:pt x="f222" y="f261"/>
                    <a:pt x="f27" y="f199"/>
                    <a:pt x="f160" y="f259"/>
                  </a:cubicBezTo>
                  <a:cubicBezTo>
                    <a:pt x="f162" y="f258"/>
                    <a:pt x="f221" y="f258"/>
                    <a:pt x="f329" y="f259"/>
                  </a:cubicBezTo>
                  <a:cubicBezTo>
                    <a:pt x="f25" y="f259"/>
                    <a:pt x="f184" y="f263"/>
                    <a:pt x="f23" y="f256"/>
                  </a:cubicBezTo>
                  <a:cubicBezTo>
                    <a:pt x="f23" y="f254"/>
                    <a:pt x="f186" y="f253"/>
                    <a:pt x="f186" y="f252"/>
                  </a:cubicBezTo>
                  <a:cubicBezTo>
                    <a:pt x="f186" y="f250"/>
                    <a:pt x="f186" y="f195"/>
                    <a:pt x="f186" y="f193"/>
                  </a:cubicBezTo>
                  <a:close/>
                  <a:moveTo>
                    <a:pt x="f188" y="f330"/>
                  </a:moveTo>
                  <a:cubicBezTo>
                    <a:pt x="f194" y="f102"/>
                    <a:pt x="f196" y="f331"/>
                    <a:pt x="f218" y="f332"/>
                  </a:cubicBezTo>
                  <a:cubicBezTo>
                    <a:pt x="f218" y="f200"/>
                    <a:pt x="f196" y="f259"/>
                    <a:pt x="f194" y="f328"/>
                  </a:cubicBezTo>
                  <a:cubicBezTo>
                    <a:pt x="f194" y="f105"/>
                    <a:pt x="f191" y="f254"/>
                    <a:pt x="f191" y="f253"/>
                  </a:cubicBezTo>
                  <a:cubicBezTo>
                    <a:pt x="f333" y="f334"/>
                    <a:pt x="f333" y="f197"/>
                    <a:pt x="f189" y="f251"/>
                  </a:cubicBezTo>
                  <a:cubicBezTo>
                    <a:pt x="f189" y="f251"/>
                    <a:pt x="f189" y="f251"/>
                    <a:pt x="f189" y="f251"/>
                  </a:cubicBezTo>
                  <a:cubicBezTo>
                    <a:pt x="f333" y="f252"/>
                    <a:pt x="f188" y="f254"/>
                    <a:pt x="f23" y="f105"/>
                  </a:cubicBezTo>
                  <a:cubicBezTo>
                    <a:pt x="f327" y="f199"/>
                    <a:pt x="f74" y="f335"/>
                    <a:pt x="f164" y="f336"/>
                  </a:cubicBezTo>
                  <a:cubicBezTo>
                    <a:pt x="f159" y="f258"/>
                    <a:pt x="f235" y="f259"/>
                    <a:pt x="f337" y="f199"/>
                  </a:cubicBezTo>
                  <a:cubicBezTo>
                    <a:pt x="f71" y="f259"/>
                    <a:pt x="f337" y="f336"/>
                    <a:pt x="f158" y="f104"/>
                  </a:cubicBezTo>
                  <a:cubicBezTo>
                    <a:pt x="f222" y="f338"/>
                    <a:pt x="f160" y="f332"/>
                    <a:pt x="f178" y="f339"/>
                  </a:cubicBezTo>
                  <a:cubicBezTo>
                    <a:pt x="f74" y="f340"/>
                    <a:pt x="f214" y="f341"/>
                    <a:pt x="f75" y="f342"/>
                  </a:cubicBezTo>
                  <a:cubicBezTo>
                    <a:pt x="f75" y="f342"/>
                    <a:pt x="f326" y="f342"/>
                    <a:pt x="f326" y="f343"/>
                  </a:cubicBezTo>
                  <a:cubicBezTo>
                    <a:pt x="f326" y="f343"/>
                    <a:pt x="f326" y="f343"/>
                    <a:pt x="f325" y="f330"/>
                  </a:cubicBezTo>
                  <a:cubicBezTo>
                    <a:pt x="f326" y="f343"/>
                    <a:pt x="f75" y="f330"/>
                    <a:pt x="f75" y="f343"/>
                  </a:cubicBezTo>
                  <a:cubicBezTo>
                    <a:pt x="f182" y="f102"/>
                    <a:pt x="f174" y="f331"/>
                    <a:pt x="f222" y="f344"/>
                  </a:cubicBezTo>
                  <a:cubicBezTo>
                    <a:pt x="f73" y="f338"/>
                    <a:pt x="f235" y="f338"/>
                    <a:pt x="f72" y="f344"/>
                  </a:cubicBezTo>
                  <a:cubicBezTo>
                    <a:pt x="f167" y="f345"/>
                    <a:pt x="f173" y="f332"/>
                    <a:pt x="f70" y="f103"/>
                  </a:cubicBezTo>
                  <a:cubicBezTo>
                    <a:pt x="f303" y="f341"/>
                    <a:pt x="f323" y="f343"/>
                    <a:pt x="f346" y="f204"/>
                  </a:cubicBezTo>
                  <a:cubicBezTo>
                    <a:pt x="f346" y="f347"/>
                    <a:pt x="f9" y="f100"/>
                    <a:pt x="f9" y="f100"/>
                  </a:cubicBezTo>
                  <a:cubicBezTo>
                    <a:pt x="f9" y="f100"/>
                    <a:pt x="f348" y="f100"/>
                    <a:pt x="f348" y="f100"/>
                  </a:cubicBezTo>
                  <a:cubicBezTo>
                    <a:pt x="f348" y="f347"/>
                    <a:pt x="f348" y="f204"/>
                    <a:pt x="f9" y="f204"/>
                  </a:cubicBezTo>
                  <a:cubicBezTo>
                    <a:pt x="f323" y="f341"/>
                    <a:pt x="f70" y="f349"/>
                    <a:pt x="f167" y="f200"/>
                  </a:cubicBezTo>
                  <a:cubicBezTo>
                    <a:pt x="f167" y="f104"/>
                    <a:pt x="f167" y="f335"/>
                    <a:pt x="f167" y="f258"/>
                  </a:cubicBezTo>
                  <a:cubicBezTo>
                    <a:pt x="f337" y="f254"/>
                    <a:pt x="f337" y="f108"/>
                    <a:pt x="f235" y="f190"/>
                  </a:cubicBezTo>
                  <a:cubicBezTo>
                    <a:pt x="f73" y="f111"/>
                    <a:pt x="f222" y="f187"/>
                    <a:pt x="f159" y="f268"/>
                  </a:cubicBezTo>
                  <a:cubicBezTo>
                    <a:pt x="f164" y="f177"/>
                    <a:pt x="f164" y="f350"/>
                    <a:pt x="f164" y="f176"/>
                  </a:cubicBezTo>
                  <a:cubicBezTo>
                    <a:pt x="f164" y="f351"/>
                    <a:pt x="f27" y="f351"/>
                    <a:pt x="f27" y="f351"/>
                  </a:cubicBezTo>
                  <a:cubicBezTo>
                    <a:pt x="f337" y="f351"/>
                    <a:pt x="f303" y="f351"/>
                    <a:pt x="f352" y="f351"/>
                  </a:cubicBezTo>
                  <a:cubicBezTo>
                    <a:pt x="f228" y="f351"/>
                    <a:pt x="f276" y="f351"/>
                    <a:pt x="f267" y="f351"/>
                  </a:cubicBezTo>
                  <a:cubicBezTo>
                    <a:pt x="f150" y="f351"/>
                    <a:pt x="f150" y="f351"/>
                    <a:pt x="f150" y="f353"/>
                  </a:cubicBezTo>
                  <a:cubicBezTo>
                    <a:pt x="f150" y="f125"/>
                    <a:pt x="f260" y="f115"/>
                    <a:pt x="f152" y="f112"/>
                  </a:cubicBezTo>
                  <a:cubicBezTo>
                    <a:pt x="f152" y="f246"/>
                    <a:pt x="f56" y="f190"/>
                    <a:pt x="f154" y="f248"/>
                  </a:cubicBezTo>
                  <a:cubicBezTo>
                    <a:pt x="f262" y="f108"/>
                    <a:pt x="f133" y="f252"/>
                    <a:pt x="f133" y="f264"/>
                  </a:cubicBezTo>
                  <a:cubicBezTo>
                    <a:pt x="f281" y="f263"/>
                    <a:pt x="f281" y="f257"/>
                    <a:pt x="f281" y="f261"/>
                  </a:cubicBezTo>
                  <a:cubicBezTo>
                    <a:pt x="f281" y="f199"/>
                    <a:pt x="f134" y="f259"/>
                    <a:pt x="f134" y="f258"/>
                  </a:cubicBezTo>
                  <a:cubicBezTo>
                    <a:pt x="f281" y="f104"/>
                    <a:pt x="f134" y="f200"/>
                    <a:pt x="f22" y="f354"/>
                  </a:cubicBezTo>
                  <a:cubicBezTo>
                    <a:pt x="f355" y="f202"/>
                    <a:pt x="f299" y="f341"/>
                    <a:pt x="f55" y="f101"/>
                  </a:cubicBezTo>
                  <a:cubicBezTo>
                    <a:pt x="f55" y="f356"/>
                    <a:pt x="f55" y="f204"/>
                    <a:pt x="f55" y="f347"/>
                  </a:cubicBezTo>
                  <a:cubicBezTo>
                    <a:pt x="f55" y="f347"/>
                    <a:pt x="f55" y="f347"/>
                    <a:pt x="f55" y="f347"/>
                  </a:cubicBezTo>
                  <a:cubicBezTo>
                    <a:pt x="f280" y="f204"/>
                    <a:pt x="f280" y="f204"/>
                    <a:pt x="f301" y="f356"/>
                  </a:cubicBezTo>
                  <a:cubicBezTo>
                    <a:pt x="f298" y="f203"/>
                    <a:pt x="f135" y="f340"/>
                    <a:pt x="f139" y="f349"/>
                  </a:cubicBezTo>
                  <a:cubicBezTo>
                    <a:pt x="f22" y="f345"/>
                    <a:pt x="f281" y="f345"/>
                    <a:pt x="f262" y="f344"/>
                  </a:cubicBezTo>
                  <a:cubicBezTo>
                    <a:pt x="f56" y="f338"/>
                    <a:pt x="f267" y="f344"/>
                    <a:pt x="f145" y="f345"/>
                  </a:cubicBezTo>
                  <a:cubicBezTo>
                    <a:pt x="f126" y="f331"/>
                    <a:pt x="f95" y="f203"/>
                    <a:pt x="f116" y="f343"/>
                  </a:cubicBezTo>
                  <a:cubicBezTo>
                    <a:pt x="f97" y="f343"/>
                    <a:pt x="f81" y="f343"/>
                    <a:pt x="f28" y="f343"/>
                  </a:cubicBezTo>
                  <a:cubicBezTo>
                    <a:pt x="f245" y="f343"/>
                    <a:pt x="f245" y="f343"/>
                    <a:pt x="f245" y="f343"/>
                  </a:cubicBezTo>
                  <a:cubicBezTo>
                    <a:pt x="f97" y="f342"/>
                    <a:pt x="f59" y="f203"/>
                    <a:pt x="f83" y="f102"/>
                  </a:cubicBezTo>
                  <a:cubicBezTo>
                    <a:pt x="f89" y="f340"/>
                    <a:pt x="f260" y="f357"/>
                    <a:pt x="f133" y="f335"/>
                  </a:cubicBezTo>
                  <a:cubicBezTo>
                    <a:pt x="f281" y="f336"/>
                    <a:pt x="f281" y="f259"/>
                    <a:pt x="f262" y="f261"/>
                  </a:cubicBezTo>
                  <a:cubicBezTo>
                    <a:pt x="f267" y="f258"/>
                    <a:pt x="f94" y="f336"/>
                    <a:pt x="f24" y="f336"/>
                  </a:cubicBezTo>
                  <a:cubicBezTo>
                    <a:pt x="f85" y="f336"/>
                    <a:pt x="f116" y="f261"/>
                    <a:pt x="f114" y="f105"/>
                  </a:cubicBezTo>
                  <a:cubicBezTo>
                    <a:pt x="f60" y="f265"/>
                    <a:pt x="f30" y="f252"/>
                    <a:pt x="f30" y="f251"/>
                  </a:cubicBezTo>
                  <a:cubicBezTo>
                    <a:pt x="f30" y="f197"/>
                    <a:pt x="f99" y="f334"/>
                    <a:pt x="f99" y="f252"/>
                  </a:cubicBezTo>
                  <a:cubicBezTo>
                    <a:pt x="f32" y="f328"/>
                    <a:pt x="f230" y="f258"/>
                    <a:pt x="f54" y="f354"/>
                  </a:cubicBezTo>
                  <a:cubicBezTo>
                    <a:pt x="f34" y="f357"/>
                    <a:pt x="f54" y="f202"/>
                    <a:pt x="f230" y="f340"/>
                  </a:cubicBezTo>
                  <a:cubicBezTo>
                    <a:pt x="f230" y="f102"/>
                    <a:pt x="f30" y="f343"/>
                    <a:pt x="f114" y="f356"/>
                  </a:cubicBezTo>
                  <a:cubicBezTo>
                    <a:pt x="f83" y="f358"/>
                    <a:pt x="f126" y="f207"/>
                    <a:pt x="f281" y="f209"/>
                  </a:cubicBezTo>
                  <a:cubicBezTo>
                    <a:pt x="f134" y="f209"/>
                    <a:pt x="f134" y="f209"/>
                    <a:pt x="f22" y="f209"/>
                  </a:cubicBezTo>
                  <a:cubicBezTo>
                    <a:pt x="f359" y="f360"/>
                    <a:pt x="f276" y="f360"/>
                    <a:pt x="f224" y="f361"/>
                  </a:cubicBezTo>
                  <a:cubicBezTo>
                    <a:pt x="f62" y="f361"/>
                    <a:pt x="f225" y="f361"/>
                    <a:pt x="f16" y="f361"/>
                  </a:cubicBezTo>
                  <a:cubicBezTo>
                    <a:pt x="f16" y="f361"/>
                    <a:pt x="f226" y="f361"/>
                    <a:pt x="f226" y="f361"/>
                  </a:cubicBezTo>
                  <a:cubicBezTo>
                    <a:pt x="f274" y="f206"/>
                    <a:pt x="f46" y="f98"/>
                    <a:pt x="f46" y="f362"/>
                  </a:cubicBezTo>
                  <a:cubicBezTo>
                    <a:pt x="f232" y="f205"/>
                    <a:pt x="f46" y="f363"/>
                    <a:pt x="f46" y="f363"/>
                  </a:cubicBezTo>
                  <a:cubicBezTo>
                    <a:pt x="f291" y="f204"/>
                    <a:pt x="f233" y="f340"/>
                    <a:pt x="f16" y="f349"/>
                  </a:cubicBezTo>
                  <a:cubicBezTo>
                    <a:pt x="f226" y="f344"/>
                    <a:pt x="f232" y="f338"/>
                    <a:pt x="f294" y="f338"/>
                  </a:cubicBezTo>
                  <a:cubicBezTo>
                    <a:pt x="f228" y="f344"/>
                    <a:pt x="f317" y="f357"/>
                    <a:pt x="f231" y="f339"/>
                  </a:cubicBezTo>
                  <a:cubicBezTo>
                    <a:pt x="f231" y="f364"/>
                    <a:pt x="f231" y="f343"/>
                    <a:pt x="f315" y="f347"/>
                  </a:cubicBezTo>
                  <a:cubicBezTo>
                    <a:pt x="f315" y="f347"/>
                    <a:pt x="f365" y="f100"/>
                    <a:pt x="f365" y="f100"/>
                  </a:cubicBezTo>
                  <a:cubicBezTo>
                    <a:pt x="f14" y="f363"/>
                    <a:pt x="f45" y="f362"/>
                    <a:pt x="f228" y="f206"/>
                  </a:cubicBezTo>
                  <a:cubicBezTo>
                    <a:pt x="f365" y="f360"/>
                    <a:pt x="f315" y="f361"/>
                    <a:pt x="f317" y="f361"/>
                  </a:cubicBezTo>
                  <a:cubicBezTo>
                    <a:pt x="f43" y="f361"/>
                    <a:pt x="f37" y="f361"/>
                    <a:pt x="f366" y="f361"/>
                  </a:cubicBezTo>
                  <a:cubicBezTo>
                    <a:pt x="f66" y="f360"/>
                    <a:pt x="f9" y="f361"/>
                    <a:pt x="f70" y="f96"/>
                  </a:cubicBezTo>
                  <a:cubicBezTo>
                    <a:pt x="f167" y="f209"/>
                    <a:pt x="f72" y="f96"/>
                    <a:pt x="f159" y="f207"/>
                  </a:cubicBezTo>
                  <a:cubicBezTo>
                    <a:pt x="f180" y="f206"/>
                    <a:pt x="f184" y="f205"/>
                    <a:pt x="f188" y="f330"/>
                  </a:cubicBezTo>
                  <a:close/>
                  <a:moveTo>
                    <a:pt x="f14" y="f358"/>
                  </a:moveTo>
                  <a:cubicBezTo>
                    <a:pt x="f318" y="f98"/>
                    <a:pt x="f318" y="f206"/>
                    <a:pt x="f64" y="f361"/>
                  </a:cubicBezTo>
                  <a:cubicBezTo>
                    <a:pt x="f14" y="f361"/>
                    <a:pt x="f45" y="f361"/>
                    <a:pt x="f228" y="f361"/>
                  </a:cubicBezTo>
                  <a:cubicBezTo>
                    <a:pt x="f45" y="f206"/>
                    <a:pt x="f45" y="f98"/>
                    <a:pt x="f14" y="f358"/>
                  </a:cubicBezTo>
                  <a:close/>
                  <a:moveTo>
                    <a:pt x="f45" y="f367"/>
                  </a:moveTo>
                  <a:cubicBezTo>
                    <a:pt x="f45" y="f100"/>
                    <a:pt x="f228" y="f100"/>
                    <a:pt x="f228" y="f347"/>
                  </a:cubicBezTo>
                  <a:cubicBezTo>
                    <a:pt x="f315" y="f343"/>
                    <a:pt x="f231" y="f364"/>
                    <a:pt x="f315" y="f202"/>
                  </a:cubicBezTo>
                  <a:cubicBezTo>
                    <a:pt x="f365" y="f357"/>
                    <a:pt x="f14" y="f344"/>
                    <a:pt x="f227" y="f344"/>
                  </a:cubicBezTo>
                  <a:cubicBezTo>
                    <a:pt x="f46" y="f345"/>
                    <a:pt x="f226" y="f357"/>
                    <a:pt x="f16" y="f202"/>
                  </a:cubicBezTo>
                  <a:cubicBezTo>
                    <a:pt x="f291" y="f364"/>
                    <a:pt x="f16" y="f343"/>
                    <a:pt x="f274" y="f347"/>
                  </a:cubicBezTo>
                  <a:cubicBezTo>
                    <a:pt x="f274" y="f100"/>
                    <a:pt x="f46" y="f100"/>
                    <a:pt x="f46" y="f367"/>
                  </a:cubicBezTo>
                  <a:cubicBezTo>
                    <a:pt x="f272" y="f356"/>
                    <a:pt x="f64" y="f356"/>
                    <a:pt x="f45" y="f367"/>
                  </a:cubicBezTo>
                  <a:close/>
                  <a:moveTo>
                    <a:pt x="f318" y="f363"/>
                  </a:moveTo>
                  <a:cubicBezTo>
                    <a:pt x="f318" y="f100"/>
                    <a:pt x="f318" y="f347"/>
                    <a:pt x="f294" y="f100"/>
                  </a:cubicBezTo>
                  <a:cubicBezTo>
                    <a:pt x="f272" y="f347"/>
                    <a:pt x="f368" y="f100"/>
                    <a:pt x="f368" y="f363"/>
                  </a:cubicBezTo>
                  <a:cubicBezTo>
                    <a:pt x="f368" y="f362"/>
                    <a:pt x="f272" y="f98"/>
                    <a:pt x="f294" y="f98"/>
                  </a:cubicBezTo>
                  <a:cubicBezTo>
                    <a:pt x="f318" y="f98"/>
                    <a:pt x="f318" y="f362"/>
                    <a:pt x="f318" y="f363"/>
                  </a:cubicBezTo>
                  <a:close/>
                  <a:moveTo>
                    <a:pt x="f368" y="f358"/>
                  </a:moveTo>
                  <a:cubicBezTo>
                    <a:pt x="f232" y="f358"/>
                    <a:pt x="f232" y="f358"/>
                    <a:pt x="f232" y="f358"/>
                  </a:cubicBezTo>
                  <a:cubicBezTo>
                    <a:pt x="f46" y="f98"/>
                    <a:pt x="f46" y="f206"/>
                    <a:pt x="f274" y="f361"/>
                  </a:cubicBezTo>
                  <a:cubicBezTo>
                    <a:pt x="f232" y="f361"/>
                    <a:pt x="f368" y="f360"/>
                    <a:pt x="f272" y="f360"/>
                  </a:cubicBezTo>
                  <a:cubicBezTo>
                    <a:pt x="f368" y="f206"/>
                    <a:pt x="f368" y="f98"/>
                    <a:pt x="f368" y="f358"/>
                  </a:cubicBezTo>
                  <a:close/>
                  <a:moveTo>
                    <a:pt x="f161" y="f212"/>
                  </a:moveTo>
                  <a:cubicBezTo>
                    <a:pt x="f29" y="f96"/>
                    <a:pt x="f369" y="f361"/>
                    <a:pt x="f41" y="f207"/>
                  </a:cubicBezTo>
                  <a:cubicBezTo>
                    <a:pt x="f231" y="f207"/>
                    <a:pt x="f45" y="f207"/>
                    <a:pt x="f227" y="f207"/>
                  </a:cubicBezTo>
                  <a:cubicBezTo>
                    <a:pt x="f227" y="f207"/>
                    <a:pt x="f227" y="f207"/>
                    <a:pt x="f227" y="f207"/>
                  </a:cubicBezTo>
                  <a:cubicBezTo>
                    <a:pt x="f233" y="f207"/>
                    <a:pt x="f18" y="f361"/>
                    <a:pt x="f370" y="f207"/>
                  </a:cubicBezTo>
                  <a:cubicBezTo>
                    <a:pt x="f355" y="f207"/>
                    <a:pt x="f152" y="f211"/>
                    <a:pt x="f240" y="f84"/>
                  </a:cubicBezTo>
                  <a:cubicBezTo>
                    <a:pt x="f97" y="f234"/>
                    <a:pt x="f114" y="f196"/>
                    <a:pt x="f114" y="f2"/>
                  </a:cubicBezTo>
                  <a:cubicBezTo>
                    <a:pt x="f114" y="f74"/>
                    <a:pt x="f255" y="f160"/>
                    <a:pt x="f255" y="f337"/>
                  </a:cubicBezTo>
                  <a:cubicBezTo>
                    <a:pt x="f255" y="f167"/>
                    <a:pt x="f245" y="f168"/>
                    <a:pt x="f28" y="f173"/>
                  </a:cubicBezTo>
                  <a:cubicBezTo>
                    <a:pt x="f236" y="f302"/>
                    <a:pt x="f371" y="f346"/>
                    <a:pt x="f87" y="f348"/>
                  </a:cubicBezTo>
                  <a:cubicBezTo>
                    <a:pt x="f154" y="f66"/>
                    <a:pt x="f359" y="f12"/>
                    <a:pt x="f49" y="f372"/>
                  </a:cubicBezTo>
                  <a:cubicBezTo>
                    <a:pt x="f232" y="f33"/>
                    <a:pt x="f156" y="f33"/>
                    <a:pt x="f65" y="f372"/>
                  </a:cubicBezTo>
                  <a:cubicBezTo>
                    <a:pt x="f173" y="f12"/>
                    <a:pt x="f162" y="f31"/>
                    <a:pt x="f373" y="f323"/>
                  </a:cubicBezTo>
                  <a:cubicBezTo>
                    <a:pt x="f326" y="f70"/>
                    <a:pt x="f23" y="f167"/>
                    <a:pt x="f185" y="f222"/>
                  </a:cubicBezTo>
                  <a:cubicBezTo>
                    <a:pt x="f185" y="f178"/>
                    <a:pt x="f185" y="f183"/>
                    <a:pt x="f23" y="f75"/>
                  </a:cubicBezTo>
                  <a:cubicBezTo>
                    <a:pt x="f23" y="f201"/>
                    <a:pt x="f373" y="f217"/>
                    <a:pt x="f161" y="f212"/>
                  </a:cubicBezTo>
                  <a:close/>
                  <a:moveTo>
                    <a:pt x="f220" y="f333"/>
                  </a:moveTo>
                  <a:cubicBezTo>
                    <a:pt x="f218" y="f220"/>
                    <a:pt x="f21" y="f10"/>
                    <a:pt x="f189" y="f219"/>
                  </a:cubicBezTo>
                  <a:cubicBezTo>
                    <a:pt x="f185" y="f239"/>
                    <a:pt x="f184" y="f216"/>
                    <a:pt x="f214" y="f217"/>
                  </a:cubicBezTo>
                  <a:cubicBezTo>
                    <a:pt x="f373" y="f374"/>
                    <a:pt x="f327" y="f238"/>
                    <a:pt x="f2" y="f219"/>
                  </a:cubicBezTo>
                  <a:cubicBezTo>
                    <a:pt x="f23" y="f201"/>
                    <a:pt x="f186" y="f333"/>
                    <a:pt x="f186" y="f2"/>
                  </a:cubicBezTo>
                  <a:cubicBezTo>
                    <a:pt x="f186" y="f182"/>
                    <a:pt x="f186" y="f221"/>
                    <a:pt x="f186" y="f222"/>
                  </a:cubicBezTo>
                  <a:cubicBezTo>
                    <a:pt x="f189" y="f159"/>
                    <a:pt x="f194" y="f159"/>
                    <a:pt x="f196" y="f164"/>
                  </a:cubicBezTo>
                  <a:cubicBezTo>
                    <a:pt x="f218" y="f160"/>
                    <a:pt x="f198" y="f162"/>
                    <a:pt x="f19" y="f221"/>
                  </a:cubicBezTo>
                  <a:cubicBezTo>
                    <a:pt x="f19" y="f161"/>
                    <a:pt x="f198" y="f164"/>
                    <a:pt x="f196" y="f159"/>
                  </a:cubicBezTo>
                  <a:cubicBezTo>
                    <a:pt x="f218" y="f222"/>
                    <a:pt x="f198" y="f222"/>
                    <a:pt x="f19" y="f235"/>
                  </a:cubicBezTo>
                  <a:cubicBezTo>
                    <a:pt x="f19" y="f159"/>
                    <a:pt x="f76" y="f160"/>
                    <a:pt x="f76" y="f174"/>
                  </a:cubicBezTo>
                  <a:cubicBezTo>
                    <a:pt x="f76" y="f182"/>
                    <a:pt x="f76" y="f215"/>
                    <a:pt x="f220" y="f333"/>
                  </a:cubicBezTo>
                  <a:close/>
                  <a:moveTo>
                    <a:pt x="f76" y="f71"/>
                  </a:moveTo>
                  <a:cubicBezTo>
                    <a:pt x="f19" y="f235"/>
                    <a:pt x="f21" y="f159"/>
                    <a:pt x="f188" y="f222"/>
                  </a:cubicBezTo>
                  <a:cubicBezTo>
                    <a:pt x="f186" y="f73"/>
                    <a:pt x="f186" y="f73"/>
                    <a:pt x="f186" y="f72"/>
                  </a:cubicBezTo>
                  <a:cubicBezTo>
                    <a:pt x="f186" y="f168"/>
                    <a:pt x="f325" y="f8"/>
                    <a:pt x="f2" y="f323"/>
                  </a:cubicBezTo>
                  <a:cubicBezTo>
                    <a:pt x="f73" y="f65"/>
                    <a:pt x="f375" y="f33"/>
                    <a:pt x="f64" y="f33"/>
                  </a:cubicBezTo>
                  <a:cubicBezTo>
                    <a:pt x="f225" y="f33"/>
                    <a:pt x="f51" y="f366"/>
                    <a:pt x="f279" y="f305"/>
                  </a:cubicBezTo>
                  <a:cubicBezTo>
                    <a:pt x="f139" y="f12"/>
                    <a:pt x="f150" y="f66"/>
                    <a:pt x="f95" y="f348"/>
                  </a:cubicBezTo>
                  <a:cubicBezTo>
                    <a:pt x="f83" y="f346"/>
                    <a:pt x="f236" y="f323"/>
                    <a:pt x="f81" y="f8"/>
                  </a:cubicBezTo>
                  <a:cubicBezTo>
                    <a:pt x="f255" y="f173"/>
                    <a:pt x="f57" y="f167"/>
                    <a:pt x="f114" y="f72"/>
                  </a:cubicBezTo>
                  <a:cubicBezTo>
                    <a:pt x="f114" y="f235"/>
                    <a:pt x="f57" y="f222"/>
                    <a:pt x="f57" y="f159"/>
                  </a:cubicBezTo>
                  <a:cubicBezTo>
                    <a:pt x="f30" y="f27"/>
                    <a:pt x="f78" y="f159"/>
                    <a:pt x="f32" y="f222"/>
                  </a:cubicBezTo>
                  <a:cubicBezTo>
                    <a:pt x="f50" y="f337"/>
                    <a:pt x="f42" y="f8"/>
                    <a:pt x="f50" y="f348"/>
                  </a:cubicBezTo>
                  <a:cubicBezTo>
                    <a:pt x="f40" y="f66"/>
                    <a:pt x="f40" y="f305"/>
                    <a:pt x="f40" y="f35"/>
                  </a:cubicBezTo>
                  <a:cubicBezTo>
                    <a:pt x="f40" y="f45"/>
                    <a:pt x="f40" y="f225"/>
                    <a:pt x="f34" y="f53"/>
                  </a:cubicBezTo>
                  <a:cubicBezTo>
                    <a:pt x="f30" y="f267"/>
                    <a:pt x="f120" y="f26"/>
                    <a:pt x="f280" y="f114"/>
                  </a:cubicBezTo>
                  <a:cubicBezTo>
                    <a:pt x="f277" y="f78"/>
                    <a:pt x="f62" y="f230"/>
                    <a:pt x="f318" y="f230"/>
                  </a:cubicBezTo>
                  <a:cubicBezTo>
                    <a:pt x="f156" y="f230"/>
                    <a:pt x="f376" y="f78"/>
                    <a:pt x="f369" y="f60"/>
                  </a:cubicBezTo>
                  <a:cubicBezTo>
                    <a:pt x="f302" y="f114"/>
                    <a:pt x="f158" y="f81"/>
                    <a:pt x="f161" y="f237"/>
                  </a:cubicBezTo>
                  <a:cubicBezTo>
                    <a:pt x="f213" y="f87"/>
                    <a:pt x="f185" y="f145"/>
                    <a:pt x="f191" y="f301"/>
                  </a:cubicBezTo>
                  <a:cubicBezTo>
                    <a:pt x="f220" y="f53"/>
                    <a:pt x="f76" y="f226"/>
                    <a:pt x="f76" y="f229"/>
                  </a:cubicBezTo>
                  <a:cubicBezTo>
                    <a:pt x="f76" y="f307"/>
                    <a:pt x="f76" y="f43"/>
                    <a:pt x="f76" y="f13"/>
                  </a:cubicBezTo>
                  <a:cubicBezTo>
                    <a:pt x="f76" y="f13"/>
                    <a:pt x="f76" y="f13"/>
                    <a:pt x="f76" y="f13"/>
                  </a:cubicBezTo>
                  <a:cubicBezTo>
                    <a:pt x="f76" y="f372"/>
                    <a:pt x="f201" y="f11"/>
                    <a:pt x="f201" y="f323"/>
                  </a:cubicBezTo>
                  <a:cubicBezTo>
                    <a:pt x="f201" y="f8"/>
                    <a:pt x="f76" y="f29"/>
                    <a:pt x="f76" y="f71"/>
                  </a:cubicBezTo>
                  <a:close/>
                </a:path>
              </a:pathLst>
            </a:custGeom>
            <a:solidFill>
              <a:srgbClr val="F6F6F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89B5CE45-C41C-77CC-4C9A-7C09AF98F2A7}"/>
                </a:ext>
              </a:extLst>
            </p:cNvPr>
            <p:cNvSpPr/>
            <p:nvPr/>
          </p:nvSpPr>
          <p:spPr>
            <a:xfrm>
              <a:off x="7178680" y="1450979"/>
              <a:ext cx="1681160" cy="125253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7"/>
                <a:gd name="f7" fmla="val 148"/>
                <a:gd name="f8" fmla="val 196"/>
                <a:gd name="f9" fmla="val 107"/>
                <a:gd name="f10" fmla="val 115"/>
                <a:gd name="f11" fmla="val 123"/>
                <a:gd name="f12" fmla="val 131"/>
                <a:gd name="f13" fmla="val 134"/>
                <a:gd name="f14" fmla="val 137"/>
                <a:gd name="f15" fmla="val 140"/>
                <a:gd name="f16" fmla="val 195"/>
                <a:gd name="f17" fmla="val 144"/>
                <a:gd name="f18" fmla="val 190"/>
                <a:gd name="f19" fmla="val 147"/>
                <a:gd name="f20" fmla="val 185"/>
                <a:gd name="f21" fmla="val 146"/>
                <a:gd name="f22" fmla="val 184"/>
                <a:gd name="f23" fmla="val 145"/>
                <a:gd name="f24" fmla="val 143"/>
                <a:gd name="f25" fmla="val 138"/>
                <a:gd name="f26" fmla="val 181"/>
                <a:gd name="f27" fmla="val 176"/>
                <a:gd name="f28" fmla="val 152"/>
                <a:gd name="f29" fmla="val 119"/>
                <a:gd name="f30" fmla="val 127"/>
                <a:gd name="f31" fmla="val 112"/>
                <a:gd name="f32" fmla="val 100"/>
                <a:gd name="f33" fmla="val 89"/>
                <a:gd name="f34" fmla="val 77"/>
                <a:gd name="f35" fmla="val 114"/>
                <a:gd name="f36" fmla="val 66"/>
                <a:gd name="f37" fmla="val 116"/>
                <a:gd name="f38" fmla="val 53"/>
                <a:gd name="f39" fmla="val 118"/>
                <a:gd name="f40" fmla="val 41"/>
                <a:gd name="f41" fmla="val 121"/>
                <a:gd name="f42" fmla="val 29"/>
                <a:gd name="f43" fmla="val 25"/>
                <a:gd name="f44" fmla="val 129"/>
                <a:gd name="f45" fmla="val 21"/>
                <a:gd name="f46" fmla="val 18"/>
                <a:gd name="f47" fmla="val 15"/>
                <a:gd name="f48" fmla="val 136"/>
                <a:gd name="f49" fmla="val 13"/>
                <a:gd name="f50" fmla="val 139"/>
                <a:gd name="f51" fmla="val 14"/>
                <a:gd name="f52" fmla="val 11"/>
                <a:gd name="f53" fmla="val 9"/>
                <a:gd name="f54" fmla="val 8"/>
                <a:gd name="f55" fmla="val 1"/>
                <a:gd name="f56" fmla="val 141"/>
                <a:gd name="f57" fmla="val 2"/>
                <a:gd name="f58" fmla="val 110"/>
                <a:gd name="f59" fmla="val 96"/>
                <a:gd name="f60" fmla="val 82"/>
                <a:gd name="f61" fmla="val 5"/>
                <a:gd name="f62" fmla="val 68"/>
                <a:gd name="f63" fmla="val 38"/>
                <a:gd name="f64" fmla="val 30"/>
                <a:gd name="f65" fmla="val 17"/>
                <a:gd name="f66" fmla="val 59"/>
                <a:gd name="f67" fmla="val 7"/>
                <a:gd name="f68" fmla="val 73"/>
                <a:gd name="f69" fmla="val 87"/>
                <a:gd name="f70" fmla="val 101"/>
                <a:gd name="f71" fmla="val 120"/>
                <a:gd name="f72" fmla="val 149"/>
                <a:gd name="f73" fmla="val 158"/>
                <a:gd name="f74" fmla="val 16"/>
                <a:gd name="f75" fmla="val 172"/>
                <a:gd name="f76" fmla="val 24"/>
                <a:gd name="f77" fmla="val 182"/>
                <a:gd name="f78" fmla="val 36"/>
                <a:gd name="f79" fmla="val 188"/>
                <a:gd name="f80" fmla="val 51"/>
                <a:gd name="f81" fmla="val 194"/>
                <a:gd name="f82" fmla="val 85"/>
                <a:gd name="f83" fmla="val 102"/>
                <a:gd name="f84" fmla="val 104"/>
                <a:gd name="f85" fmla="val 105"/>
                <a:gd name="f86" fmla="val 113"/>
                <a:gd name="f87" fmla="val 22"/>
                <a:gd name="f88" fmla="val 23"/>
                <a:gd name="f89" fmla="val 28"/>
                <a:gd name="f90" fmla="val 32"/>
                <a:gd name="f91" fmla="val 108"/>
                <a:gd name="f92" fmla="val 37"/>
                <a:gd name="f93" fmla="val 106"/>
                <a:gd name="f94" fmla="val 57"/>
                <a:gd name="f95" fmla="val 80"/>
                <a:gd name="f96" fmla="val 92"/>
                <a:gd name="f97" fmla="val 103"/>
                <a:gd name="f98" fmla="val 93"/>
                <a:gd name="f99" fmla="val 94"/>
                <a:gd name="f100" fmla="val 153"/>
                <a:gd name="f101" fmla="val 177"/>
                <a:gd name="f102" fmla="val 178"/>
                <a:gd name="f103" fmla="val 166"/>
                <a:gd name="f104" fmla="val 154"/>
                <a:gd name="f105" fmla="val 97"/>
                <a:gd name="f106" fmla="val 88"/>
                <a:gd name="f107" fmla="val 74"/>
                <a:gd name="f108" fmla="val 34"/>
                <a:gd name="f109" fmla="+- 0 0 -90"/>
                <a:gd name="f110" fmla="*/ f3 1 197"/>
                <a:gd name="f111" fmla="*/ f4 1 148"/>
                <a:gd name="f112" fmla="val f5"/>
                <a:gd name="f113" fmla="val f6"/>
                <a:gd name="f114" fmla="val f7"/>
                <a:gd name="f115" fmla="*/ f109 f0 1"/>
                <a:gd name="f116" fmla="+- f114 0 f112"/>
                <a:gd name="f117" fmla="+- f113 0 f112"/>
                <a:gd name="f118" fmla="*/ f115 1 f2"/>
                <a:gd name="f119" fmla="*/ f117 1 197"/>
                <a:gd name="f120" fmla="*/ f116 1 148"/>
                <a:gd name="f121" fmla="*/ 196 f117 1"/>
                <a:gd name="f122" fmla="*/ 107 f116 1"/>
                <a:gd name="f123" fmla="*/ 197 f117 1"/>
                <a:gd name="f124" fmla="*/ 131 f116 1"/>
                <a:gd name="f125" fmla="*/ 140 f116 1"/>
                <a:gd name="f126" fmla="*/ 185 f117 1"/>
                <a:gd name="f127" fmla="*/ 146 f116 1"/>
                <a:gd name="f128" fmla="*/ 184 f117 1"/>
                <a:gd name="f129" fmla="*/ 143 f116 1"/>
                <a:gd name="f130" fmla="*/ 176 f117 1"/>
                <a:gd name="f131" fmla="*/ 100 f117 1"/>
                <a:gd name="f132" fmla="*/ 112 f116 1"/>
                <a:gd name="f133" fmla="*/ 66 f117 1"/>
                <a:gd name="f134" fmla="*/ 116 f116 1"/>
                <a:gd name="f135" fmla="*/ 29 f117 1"/>
                <a:gd name="f136" fmla="*/ 127 f116 1"/>
                <a:gd name="f137" fmla="*/ 18 f117 1"/>
                <a:gd name="f138" fmla="*/ 134 f116 1"/>
                <a:gd name="f139" fmla="*/ 14 f117 1"/>
                <a:gd name="f140" fmla="*/ 13 f117 1"/>
                <a:gd name="f141" fmla="*/ 147 f116 1"/>
                <a:gd name="f142" fmla="*/ 8 f117 1"/>
                <a:gd name="f143" fmla="*/ 1 f117 1"/>
                <a:gd name="f144" fmla="*/ 2 f117 1"/>
                <a:gd name="f145" fmla="*/ 110 f116 1"/>
                <a:gd name="f146" fmla="*/ 5 f117 1"/>
                <a:gd name="f147" fmla="*/ 68 f116 1"/>
                <a:gd name="f148" fmla="*/ 59 f117 1"/>
                <a:gd name="f149" fmla="*/ 7 f116 1"/>
                <a:gd name="f150" fmla="*/ 101 f117 1"/>
                <a:gd name="f151" fmla="*/ 0 f116 1"/>
                <a:gd name="f152" fmla="*/ 129 f117 1"/>
                <a:gd name="f153" fmla="*/ 5 f116 1"/>
                <a:gd name="f154" fmla="*/ 158 f117 1"/>
                <a:gd name="f155" fmla="*/ 16 f116 1"/>
                <a:gd name="f156" fmla="*/ 188 f117 1"/>
                <a:gd name="f157" fmla="*/ 51 f116 1"/>
                <a:gd name="f158" fmla="*/ 102 f116 1"/>
                <a:gd name="f159" fmla="*/ 21 f117 1"/>
                <a:gd name="f160" fmla="*/ 113 f116 1"/>
                <a:gd name="f161" fmla="*/ 22 f117 1"/>
                <a:gd name="f162" fmla="*/ 114 f116 1"/>
                <a:gd name="f163" fmla="*/ 24 f117 1"/>
                <a:gd name="f164" fmla="*/ 37 f117 1"/>
                <a:gd name="f165" fmla="*/ 106 f116 1"/>
                <a:gd name="f166" fmla="*/ 103 f117 1"/>
                <a:gd name="f167" fmla="*/ 93 f116 1"/>
                <a:gd name="f168" fmla="*/ 178 f117 1"/>
                <a:gd name="f169" fmla="*/ 140 f117 1"/>
                <a:gd name="f170" fmla="*/ 97 f116 1"/>
                <a:gd name="f171" fmla="*/ 41 f117 1"/>
                <a:gd name="f172" fmla="+- f118 0 f1"/>
                <a:gd name="f173" fmla="*/ f121 1 197"/>
                <a:gd name="f174" fmla="*/ f122 1 148"/>
                <a:gd name="f175" fmla="*/ f123 1 197"/>
                <a:gd name="f176" fmla="*/ f124 1 148"/>
                <a:gd name="f177" fmla="*/ f125 1 148"/>
                <a:gd name="f178" fmla="*/ f126 1 197"/>
                <a:gd name="f179" fmla="*/ f127 1 148"/>
                <a:gd name="f180" fmla="*/ f128 1 197"/>
                <a:gd name="f181" fmla="*/ f129 1 148"/>
                <a:gd name="f182" fmla="*/ f130 1 197"/>
                <a:gd name="f183" fmla="*/ f131 1 197"/>
                <a:gd name="f184" fmla="*/ f132 1 148"/>
                <a:gd name="f185" fmla="*/ f133 1 197"/>
                <a:gd name="f186" fmla="*/ f134 1 148"/>
                <a:gd name="f187" fmla="*/ f135 1 197"/>
                <a:gd name="f188" fmla="*/ f136 1 148"/>
                <a:gd name="f189" fmla="*/ f137 1 197"/>
                <a:gd name="f190" fmla="*/ f138 1 148"/>
                <a:gd name="f191" fmla="*/ f139 1 197"/>
                <a:gd name="f192" fmla="*/ f140 1 197"/>
                <a:gd name="f193" fmla="*/ f141 1 148"/>
                <a:gd name="f194" fmla="*/ f142 1 197"/>
                <a:gd name="f195" fmla="*/ f143 1 197"/>
                <a:gd name="f196" fmla="*/ f144 1 197"/>
                <a:gd name="f197" fmla="*/ f145 1 148"/>
                <a:gd name="f198" fmla="*/ f146 1 197"/>
                <a:gd name="f199" fmla="*/ f147 1 148"/>
                <a:gd name="f200" fmla="*/ f148 1 197"/>
                <a:gd name="f201" fmla="*/ f149 1 148"/>
                <a:gd name="f202" fmla="*/ f150 1 197"/>
                <a:gd name="f203" fmla="*/ f151 1 148"/>
                <a:gd name="f204" fmla="*/ f152 1 197"/>
                <a:gd name="f205" fmla="*/ f153 1 148"/>
                <a:gd name="f206" fmla="*/ f154 1 197"/>
                <a:gd name="f207" fmla="*/ f155 1 148"/>
                <a:gd name="f208" fmla="*/ f156 1 197"/>
                <a:gd name="f209" fmla="*/ f157 1 148"/>
                <a:gd name="f210" fmla="*/ f158 1 148"/>
                <a:gd name="f211" fmla="*/ f159 1 197"/>
                <a:gd name="f212" fmla="*/ f160 1 148"/>
                <a:gd name="f213" fmla="*/ f161 1 197"/>
                <a:gd name="f214" fmla="*/ f162 1 148"/>
                <a:gd name="f215" fmla="*/ f163 1 197"/>
                <a:gd name="f216" fmla="*/ f164 1 197"/>
                <a:gd name="f217" fmla="*/ f165 1 148"/>
                <a:gd name="f218" fmla="*/ f166 1 197"/>
                <a:gd name="f219" fmla="*/ f167 1 148"/>
                <a:gd name="f220" fmla="*/ f168 1 197"/>
                <a:gd name="f221" fmla="*/ f169 1 197"/>
                <a:gd name="f222" fmla="*/ f170 1 148"/>
                <a:gd name="f223" fmla="*/ f171 1 197"/>
                <a:gd name="f224" fmla="*/ 0 1 f119"/>
                <a:gd name="f225" fmla="*/ f113 1 f119"/>
                <a:gd name="f226" fmla="*/ 0 1 f120"/>
                <a:gd name="f227" fmla="*/ f114 1 f120"/>
                <a:gd name="f228" fmla="*/ f173 1 f119"/>
                <a:gd name="f229" fmla="*/ f174 1 f120"/>
                <a:gd name="f230" fmla="*/ f175 1 f119"/>
                <a:gd name="f231" fmla="*/ f176 1 f120"/>
                <a:gd name="f232" fmla="*/ f177 1 f120"/>
                <a:gd name="f233" fmla="*/ f178 1 f119"/>
                <a:gd name="f234" fmla="*/ f179 1 f120"/>
                <a:gd name="f235" fmla="*/ f180 1 f119"/>
                <a:gd name="f236" fmla="*/ f181 1 f120"/>
                <a:gd name="f237" fmla="*/ f182 1 f119"/>
                <a:gd name="f238" fmla="*/ f183 1 f119"/>
                <a:gd name="f239" fmla="*/ f184 1 f120"/>
                <a:gd name="f240" fmla="*/ f185 1 f119"/>
                <a:gd name="f241" fmla="*/ f186 1 f120"/>
                <a:gd name="f242" fmla="*/ f187 1 f119"/>
                <a:gd name="f243" fmla="*/ f188 1 f120"/>
                <a:gd name="f244" fmla="*/ f189 1 f119"/>
                <a:gd name="f245" fmla="*/ f190 1 f120"/>
                <a:gd name="f246" fmla="*/ f191 1 f119"/>
                <a:gd name="f247" fmla="*/ f192 1 f119"/>
                <a:gd name="f248" fmla="*/ f193 1 f120"/>
                <a:gd name="f249" fmla="*/ f194 1 f119"/>
                <a:gd name="f250" fmla="*/ f195 1 f119"/>
                <a:gd name="f251" fmla="*/ f196 1 f119"/>
                <a:gd name="f252" fmla="*/ f197 1 f120"/>
                <a:gd name="f253" fmla="*/ f198 1 f119"/>
                <a:gd name="f254" fmla="*/ f199 1 f120"/>
                <a:gd name="f255" fmla="*/ f200 1 f119"/>
                <a:gd name="f256" fmla="*/ f201 1 f120"/>
                <a:gd name="f257" fmla="*/ f202 1 f119"/>
                <a:gd name="f258" fmla="*/ f203 1 f120"/>
                <a:gd name="f259" fmla="*/ f204 1 f119"/>
                <a:gd name="f260" fmla="*/ f205 1 f120"/>
                <a:gd name="f261" fmla="*/ f206 1 f119"/>
                <a:gd name="f262" fmla="*/ f207 1 f120"/>
                <a:gd name="f263" fmla="*/ f208 1 f119"/>
                <a:gd name="f264" fmla="*/ f209 1 f120"/>
                <a:gd name="f265" fmla="*/ f210 1 f120"/>
                <a:gd name="f266" fmla="*/ f211 1 f119"/>
                <a:gd name="f267" fmla="*/ f212 1 f120"/>
                <a:gd name="f268" fmla="*/ f213 1 f119"/>
                <a:gd name="f269" fmla="*/ f214 1 f120"/>
                <a:gd name="f270" fmla="*/ f215 1 f119"/>
                <a:gd name="f271" fmla="*/ f216 1 f119"/>
                <a:gd name="f272" fmla="*/ f217 1 f120"/>
                <a:gd name="f273" fmla="*/ f218 1 f119"/>
                <a:gd name="f274" fmla="*/ f219 1 f120"/>
                <a:gd name="f275" fmla="*/ f220 1 f119"/>
                <a:gd name="f276" fmla="*/ f221 1 f119"/>
                <a:gd name="f277" fmla="*/ f222 1 f120"/>
                <a:gd name="f278" fmla="*/ f223 1 f119"/>
                <a:gd name="f279" fmla="*/ f224 f110 1"/>
                <a:gd name="f280" fmla="*/ f225 f110 1"/>
                <a:gd name="f281" fmla="*/ f227 f111 1"/>
                <a:gd name="f282" fmla="*/ f226 f111 1"/>
                <a:gd name="f283" fmla="*/ f228 f110 1"/>
                <a:gd name="f284" fmla="*/ f229 f111 1"/>
                <a:gd name="f285" fmla="*/ f230 f110 1"/>
                <a:gd name="f286" fmla="*/ f231 f111 1"/>
                <a:gd name="f287" fmla="*/ f232 f111 1"/>
                <a:gd name="f288" fmla="*/ f233 f110 1"/>
                <a:gd name="f289" fmla="*/ f234 f111 1"/>
                <a:gd name="f290" fmla="*/ f235 f110 1"/>
                <a:gd name="f291" fmla="*/ f236 f111 1"/>
                <a:gd name="f292" fmla="*/ f237 f110 1"/>
                <a:gd name="f293" fmla="*/ f238 f110 1"/>
                <a:gd name="f294" fmla="*/ f239 f111 1"/>
                <a:gd name="f295" fmla="*/ f240 f110 1"/>
                <a:gd name="f296" fmla="*/ f241 f111 1"/>
                <a:gd name="f297" fmla="*/ f242 f110 1"/>
                <a:gd name="f298" fmla="*/ f243 f111 1"/>
                <a:gd name="f299" fmla="*/ f244 f110 1"/>
                <a:gd name="f300" fmla="*/ f245 f111 1"/>
                <a:gd name="f301" fmla="*/ f246 f110 1"/>
                <a:gd name="f302" fmla="*/ f247 f110 1"/>
                <a:gd name="f303" fmla="*/ f248 f111 1"/>
                <a:gd name="f304" fmla="*/ f249 f110 1"/>
                <a:gd name="f305" fmla="*/ f250 f110 1"/>
                <a:gd name="f306" fmla="*/ f251 f110 1"/>
                <a:gd name="f307" fmla="*/ f252 f111 1"/>
                <a:gd name="f308" fmla="*/ f253 f110 1"/>
                <a:gd name="f309" fmla="*/ f254 f111 1"/>
                <a:gd name="f310" fmla="*/ f255 f110 1"/>
                <a:gd name="f311" fmla="*/ f256 f111 1"/>
                <a:gd name="f312" fmla="*/ f257 f110 1"/>
                <a:gd name="f313" fmla="*/ f258 f111 1"/>
                <a:gd name="f314" fmla="*/ f259 f110 1"/>
                <a:gd name="f315" fmla="*/ f260 f111 1"/>
                <a:gd name="f316" fmla="*/ f261 f110 1"/>
                <a:gd name="f317" fmla="*/ f262 f111 1"/>
                <a:gd name="f318" fmla="*/ f263 f110 1"/>
                <a:gd name="f319" fmla="*/ f264 f111 1"/>
                <a:gd name="f320" fmla="*/ f265 f111 1"/>
                <a:gd name="f321" fmla="*/ f266 f110 1"/>
                <a:gd name="f322" fmla="*/ f267 f111 1"/>
                <a:gd name="f323" fmla="*/ f268 f110 1"/>
                <a:gd name="f324" fmla="*/ f269 f111 1"/>
                <a:gd name="f325" fmla="*/ f270 f110 1"/>
                <a:gd name="f326" fmla="*/ f271 f110 1"/>
                <a:gd name="f327" fmla="*/ f272 f111 1"/>
                <a:gd name="f328" fmla="*/ f273 f110 1"/>
                <a:gd name="f329" fmla="*/ f274 f111 1"/>
                <a:gd name="f330" fmla="*/ f275 f110 1"/>
                <a:gd name="f331" fmla="*/ f276 f110 1"/>
                <a:gd name="f332" fmla="*/ f277 f111 1"/>
                <a:gd name="f333" fmla="*/ f278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72">
                  <a:pos x="f283" y="f284"/>
                </a:cxn>
                <a:cxn ang="f172">
                  <a:pos x="f285" y="f286"/>
                </a:cxn>
                <a:cxn ang="f172">
                  <a:pos x="f283" y="f287"/>
                </a:cxn>
                <a:cxn ang="f172">
                  <a:pos x="f288" y="f289"/>
                </a:cxn>
                <a:cxn ang="f172">
                  <a:pos x="f290" y="f291"/>
                </a:cxn>
                <a:cxn ang="f172">
                  <a:pos x="f292" y="f286"/>
                </a:cxn>
                <a:cxn ang="f172">
                  <a:pos x="f293" y="f294"/>
                </a:cxn>
                <a:cxn ang="f172">
                  <a:pos x="f295" y="f296"/>
                </a:cxn>
                <a:cxn ang="f172">
                  <a:pos x="f297" y="f298"/>
                </a:cxn>
                <a:cxn ang="f172">
                  <a:pos x="f299" y="f300"/>
                </a:cxn>
                <a:cxn ang="f172">
                  <a:pos x="f301" y="f291"/>
                </a:cxn>
                <a:cxn ang="f172">
                  <a:pos x="f302" y="f303"/>
                </a:cxn>
                <a:cxn ang="f172">
                  <a:pos x="f304" y="f289"/>
                </a:cxn>
                <a:cxn ang="f172">
                  <a:pos x="f305" y="f298"/>
                </a:cxn>
                <a:cxn ang="f172">
                  <a:pos x="f306" y="f307"/>
                </a:cxn>
                <a:cxn ang="f172">
                  <a:pos x="f308" y="f309"/>
                </a:cxn>
                <a:cxn ang="f172">
                  <a:pos x="f310" y="f311"/>
                </a:cxn>
                <a:cxn ang="f172">
                  <a:pos x="f312" y="f313"/>
                </a:cxn>
                <a:cxn ang="f172">
                  <a:pos x="f314" y="f315"/>
                </a:cxn>
                <a:cxn ang="f172">
                  <a:pos x="f316" y="f317"/>
                </a:cxn>
                <a:cxn ang="f172">
                  <a:pos x="f318" y="f319"/>
                </a:cxn>
                <a:cxn ang="f172">
                  <a:pos x="f283" y="f320"/>
                </a:cxn>
                <a:cxn ang="f172">
                  <a:pos x="f283" y="f284"/>
                </a:cxn>
                <a:cxn ang="f172">
                  <a:pos x="f283" y="f284"/>
                </a:cxn>
                <a:cxn ang="f172">
                  <a:pos x="f321" y="f322"/>
                </a:cxn>
                <a:cxn ang="f172">
                  <a:pos x="f323" y="f324"/>
                </a:cxn>
                <a:cxn ang="f172">
                  <a:pos x="f325" y="f322"/>
                </a:cxn>
                <a:cxn ang="f172">
                  <a:pos x="f326" y="f327"/>
                </a:cxn>
                <a:cxn ang="f172">
                  <a:pos x="f328" y="f329"/>
                </a:cxn>
                <a:cxn ang="f172">
                  <a:pos x="f292" y="f322"/>
                </a:cxn>
                <a:cxn ang="f172">
                  <a:pos x="f330" y="f324"/>
                </a:cxn>
                <a:cxn ang="f172">
                  <a:pos x="f330" y="f322"/>
                </a:cxn>
                <a:cxn ang="f172">
                  <a:pos x="f331" y="f332"/>
                </a:cxn>
                <a:cxn ang="f172">
                  <a:pos x="f333" y="f320"/>
                </a:cxn>
                <a:cxn ang="f172">
                  <a:pos x="f321" y="f322"/>
                </a:cxn>
              </a:cxnLst>
              <a:rect l="f279" t="f282" r="f280" b="f281"/>
              <a:pathLst>
                <a:path w="197" h="148">
                  <a:moveTo>
                    <a:pt x="f8" y="f9"/>
                  </a:moveTo>
                  <a:cubicBezTo>
                    <a:pt x="f8" y="f10"/>
                    <a:pt x="f6" y="f11"/>
                    <a:pt x="f6" y="f12"/>
                  </a:cubicBezTo>
                  <a:cubicBezTo>
                    <a:pt x="f6" y="f13"/>
                    <a:pt x="f8" y="f14"/>
                    <a:pt x="f8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2" y="f23"/>
                    <a:pt x="f22" y="f24"/>
                  </a:cubicBezTo>
                  <a:cubicBezTo>
                    <a:pt x="f22" y="f25"/>
                    <a:pt x="f26" y="f13"/>
                    <a:pt x="f27" y="f12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30"/>
                  </a:cubicBezTo>
                  <a:cubicBezTo>
                    <a:pt x="f43" y="f44"/>
                    <a:pt x="f45" y="f12"/>
                    <a:pt x="f46" y="f13"/>
                  </a:cubicBezTo>
                  <a:cubicBezTo>
                    <a:pt x="f47" y="f48"/>
                    <a:pt x="f49" y="f50"/>
                    <a:pt x="f51" y="f24"/>
                  </a:cubicBezTo>
                  <a:cubicBezTo>
                    <a:pt x="f51" y="f17"/>
                    <a:pt x="f49" y="f21"/>
                    <a:pt x="f49" y="f19"/>
                  </a:cubicBezTo>
                  <a:cubicBezTo>
                    <a:pt x="f52" y="f7"/>
                    <a:pt x="f53" y="f19"/>
                    <a:pt x="f54" y="f21"/>
                  </a:cubicBezTo>
                  <a:cubicBezTo>
                    <a:pt x="f55" y="f56"/>
                    <a:pt x="f5" y="f13"/>
                    <a:pt x="f55" y="f30"/>
                  </a:cubicBezTo>
                  <a:cubicBezTo>
                    <a:pt x="f57" y="f41"/>
                    <a:pt x="f57" y="f37"/>
                    <a:pt x="f57" y="f58"/>
                  </a:cubicBezTo>
                  <a:cubicBezTo>
                    <a:pt x="f57" y="f59"/>
                    <a:pt x="f57" y="f60"/>
                    <a:pt x="f61" y="f62"/>
                  </a:cubicBezTo>
                  <a:cubicBezTo>
                    <a:pt x="f52" y="f63"/>
                    <a:pt x="f64" y="f65"/>
                    <a:pt x="f66" y="f67"/>
                  </a:cubicBezTo>
                  <a:cubicBezTo>
                    <a:pt x="f68" y="f57"/>
                    <a:pt x="f69" y="f5"/>
                    <a:pt x="f70" y="f5"/>
                  </a:cubicBezTo>
                  <a:cubicBezTo>
                    <a:pt x="f58" y="f5"/>
                    <a:pt x="f71" y="f57"/>
                    <a:pt x="f44" y="f61"/>
                  </a:cubicBezTo>
                  <a:cubicBezTo>
                    <a:pt x="f50" y="f67"/>
                    <a:pt x="f72" y="f5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62"/>
                    <a:pt x="f8" y="f82"/>
                    <a:pt x="f8" y="f83"/>
                  </a:cubicBezTo>
                  <a:cubicBezTo>
                    <a:pt x="f8" y="f84"/>
                    <a:pt x="f8" y="f85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  <a:moveTo>
                    <a:pt x="f45" y="f86"/>
                  </a:moveTo>
                  <a:cubicBezTo>
                    <a:pt x="f87" y="f86"/>
                    <a:pt x="f87" y="f86"/>
                    <a:pt x="f87" y="f35"/>
                  </a:cubicBezTo>
                  <a:cubicBezTo>
                    <a:pt x="f88" y="f86"/>
                    <a:pt x="f88" y="f86"/>
                    <a:pt x="f76" y="f86"/>
                  </a:cubicBezTo>
                  <a:cubicBezTo>
                    <a:pt x="f89" y="f58"/>
                    <a:pt x="f90" y="f91"/>
                    <a:pt x="f92" y="f93"/>
                  </a:cubicBezTo>
                  <a:cubicBezTo>
                    <a:pt x="f94" y="f59"/>
                    <a:pt x="f95" y="f96"/>
                    <a:pt x="f97" y="f98"/>
                  </a:cubicBezTo>
                  <a:cubicBezTo>
                    <a:pt x="f44" y="f99"/>
                    <a:pt x="f100" y="f70"/>
                    <a:pt x="f27" y="f86"/>
                  </a:cubicBezTo>
                  <a:cubicBezTo>
                    <a:pt x="f27" y="f86"/>
                    <a:pt x="f101" y="f86"/>
                    <a:pt x="f102" y="f35"/>
                  </a:cubicBezTo>
                  <a:cubicBezTo>
                    <a:pt x="f102" y="f86"/>
                    <a:pt x="f102" y="f86"/>
                    <a:pt x="f102" y="f86"/>
                  </a:cubicBezTo>
                  <a:cubicBezTo>
                    <a:pt x="f103" y="f93"/>
                    <a:pt x="f104" y="f70"/>
                    <a:pt x="f15" y="f105"/>
                  </a:cubicBezTo>
                  <a:cubicBezTo>
                    <a:pt x="f9" y="f106"/>
                    <a:pt x="f107" y="f33"/>
                    <a:pt x="f40" y="f83"/>
                  </a:cubicBezTo>
                  <a:cubicBezTo>
                    <a:pt x="f108" y="f85"/>
                    <a:pt x="f89" y="f91"/>
                    <a:pt x="f45" y="f86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BC486256-E3AF-78AE-D4AA-D50A4711D975}"/>
                </a:ext>
              </a:extLst>
            </p:cNvPr>
            <p:cNvSpPr/>
            <p:nvPr/>
          </p:nvSpPr>
          <p:spPr>
            <a:xfrm>
              <a:off x="7221538" y="3279779"/>
              <a:ext cx="1595435" cy="9064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7"/>
                <a:gd name="f7" fmla="val 107"/>
                <a:gd name="f8" fmla="val 181"/>
                <a:gd name="f9" fmla="val 60"/>
                <a:gd name="f10" fmla="val 182"/>
                <a:gd name="f11" fmla="val 57"/>
                <a:gd name="f12" fmla="val 54"/>
                <a:gd name="f13" fmla="val 178"/>
                <a:gd name="f14" fmla="val 52"/>
                <a:gd name="f15" fmla="val 170"/>
                <a:gd name="f16" fmla="val 45"/>
                <a:gd name="f17" fmla="val 162"/>
                <a:gd name="f18" fmla="val 41"/>
                <a:gd name="f19" fmla="val 151"/>
                <a:gd name="f20" fmla="val 42"/>
                <a:gd name="f21" fmla="val 149"/>
                <a:gd name="f22" fmla="val 43"/>
                <a:gd name="f23" fmla="val 146"/>
                <a:gd name="f24" fmla="val 44"/>
                <a:gd name="f25" fmla="val 143"/>
                <a:gd name="f26" fmla="val 142"/>
                <a:gd name="f27" fmla="val 144"/>
                <a:gd name="f28" fmla="val 40"/>
                <a:gd name="f29" fmla="val 148"/>
                <a:gd name="f30" fmla="val 35"/>
                <a:gd name="f31" fmla="val 152"/>
                <a:gd name="f32" fmla="val 31"/>
                <a:gd name="f33" fmla="val 157"/>
                <a:gd name="f34" fmla="val 28"/>
                <a:gd name="f35" fmla="val 25"/>
                <a:gd name="f36" fmla="val 168"/>
                <a:gd name="f37" fmla="val 22"/>
                <a:gd name="f38" fmla="val 174"/>
                <a:gd name="f39" fmla="val 19"/>
                <a:gd name="f40" fmla="val 175"/>
                <a:gd name="f41" fmla="val 18"/>
                <a:gd name="f42" fmla="val 176"/>
                <a:gd name="f43" fmla="val 17"/>
                <a:gd name="f44" fmla="val 164"/>
                <a:gd name="f45" fmla="val 21"/>
                <a:gd name="f46" fmla="val 155"/>
                <a:gd name="f47" fmla="val 26"/>
                <a:gd name="f48" fmla="val 34"/>
                <a:gd name="f49" fmla="val 147"/>
                <a:gd name="f50" fmla="val 145"/>
                <a:gd name="f51" fmla="val 141"/>
                <a:gd name="f52" fmla="val 33"/>
                <a:gd name="f53" fmla="val 138"/>
                <a:gd name="f54" fmla="val 137"/>
                <a:gd name="f55" fmla="val 27"/>
                <a:gd name="f56" fmla="val 135"/>
                <a:gd name="f57" fmla="val 133"/>
                <a:gd name="f58" fmla="val 131"/>
                <a:gd name="f59" fmla="val 14"/>
                <a:gd name="f60" fmla="val 13"/>
                <a:gd name="f61" fmla="val 130"/>
                <a:gd name="f62" fmla="val 12"/>
                <a:gd name="f63" fmla="val 129"/>
                <a:gd name="f64" fmla="val 30"/>
                <a:gd name="f65" fmla="val 38"/>
                <a:gd name="f66" fmla="val 65"/>
                <a:gd name="f67" fmla="val 76"/>
                <a:gd name="f68" fmla="val 79"/>
                <a:gd name="f69" fmla="val 82"/>
                <a:gd name="f70" fmla="val 85"/>
                <a:gd name="f71" fmla="val 92"/>
                <a:gd name="f72" fmla="val 99"/>
                <a:gd name="f73" fmla="val 106"/>
                <a:gd name="f74" fmla="val 150"/>
                <a:gd name="f75" fmla="val 128"/>
                <a:gd name="f76" fmla="val 69"/>
                <a:gd name="f77" fmla="val 36"/>
                <a:gd name="f78" fmla="val 104"/>
                <a:gd name="f79" fmla="val 96"/>
                <a:gd name="f80" fmla="val 37"/>
                <a:gd name="f81" fmla="val 88"/>
                <a:gd name="f82" fmla="val 39"/>
                <a:gd name="f83" fmla="val 80"/>
                <a:gd name="f84" fmla="val 78"/>
                <a:gd name="f85" fmla="val 73"/>
                <a:gd name="f86" fmla="val 49"/>
                <a:gd name="f87" fmla="val 48"/>
                <a:gd name="f88" fmla="val 47"/>
                <a:gd name="f89" fmla="val 46"/>
                <a:gd name="f90" fmla="val 50"/>
                <a:gd name="f91" fmla="val 29"/>
                <a:gd name="f92" fmla="val 55"/>
                <a:gd name="f93" fmla="val 16"/>
                <a:gd name="f94" fmla="val 15"/>
                <a:gd name="f95" fmla="val 53"/>
                <a:gd name="f96" fmla="val 51"/>
                <a:gd name="f97" fmla="val 20"/>
                <a:gd name="f98" fmla="val 32"/>
                <a:gd name="f99" fmla="val 24"/>
                <a:gd name="f100" fmla="val 11"/>
                <a:gd name="f101" fmla="val 9"/>
                <a:gd name="f102" fmla="val 7"/>
                <a:gd name="f103" fmla="val 6"/>
                <a:gd name="f104" fmla="val 59"/>
                <a:gd name="f105" fmla="val 5"/>
                <a:gd name="f106" fmla="val 58"/>
                <a:gd name="f107" fmla="val 3"/>
                <a:gd name="f108" fmla="val 2"/>
                <a:gd name="f109" fmla="val 1"/>
                <a:gd name="f110" fmla="val 4"/>
                <a:gd name="f111" fmla="val 81"/>
                <a:gd name="f112" fmla="val 84"/>
                <a:gd name="f113" fmla="val 86"/>
                <a:gd name="f114" fmla="val 87"/>
                <a:gd name="f115" fmla="val 89"/>
                <a:gd name="f116" fmla="val 8"/>
                <a:gd name="f117" fmla="val 90"/>
                <a:gd name="f118" fmla="val 10"/>
                <a:gd name="f119" fmla="val 83"/>
                <a:gd name="f120" fmla="val 94"/>
                <a:gd name="f121" fmla="val 102"/>
                <a:gd name="f122" fmla="val 103"/>
                <a:gd name="f123" fmla="val 23"/>
                <a:gd name="f124" fmla="val 101"/>
                <a:gd name="f125" fmla="val 100"/>
                <a:gd name="f126" fmla="val 97"/>
                <a:gd name="f127" fmla="val 98"/>
                <a:gd name="f128" fmla="val 111"/>
                <a:gd name="f129" fmla="val 116"/>
                <a:gd name="f130" fmla="val 123"/>
                <a:gd name="f131" fmla="val 161"/>
                <a:gd name="f132" fmla="val 172"/>
                <a:gd name="f133" fmla="val 184"/>
                <a:gd name="f134" fmla="val 186"/>
                <a:gd name="f135" fmla="val 183"/>
                <a:gd name="f136" fmla="val 56"/>
                <a:gd name="f137" fmla="+- 0 0 -90"/>
                <a:gd name="f138" fmla="*/ f3 1 187"/>
                <a:gd name="f139" fmla="*/ f4 1 107"/>
                <a:gd name="f140" fmla="val f5"/>
                <a:gd name="f141" fmla="val f6"/>
                <a:gd name="f142" fmla="val f7"/>
                <a:gd name="f143" fmla="*/ f137 f0 1"/>
                <a:gd name="f144" fmla="+- f142 0 f140"/>
                <a:gd name="f145" fmla="+- f141 0 f140"/>
                <a:gd name="f146" fmla="*/ f143 1 f2"/>
                <a:gd name="f147" fmla="*/ f145 1 187"/>
                <a:gd name="f148" fmla="*/ f144 1 107"/>
                <a:gd name="f149" fmla="*/ 178 f145 1"/>
                <a:gd name="f150" fmla="*/ 52 f144 1"/>
                <a:gd name="f151" fmla="*/ 143 f145 1"/>
                <a:gd name="f152" fmla="*/ 45 f144 1"/>
                <a:gd name="f153" fmla="*/ 157 f145 1"/>
                <a:gd name="f154" fmla="*/ 28 f144 1"/>
                <a:gd name="f155" fmla="*/ 175 f145 1"/>
                <a:gd name="f156" fmla="*/ 18 f144 1"/>
                <a:gd name="f157" fmla="*/ 174 f145 1"/>
                <a:gd name="f158" fmla="*/ 145 f145 1"/>
                <a:gd name="f159" fmla="*/ 34 f144 1"/>
                <a:gd name="f160" fmla="*/ 131 f145 1"/>
                <a:gd name="f161" fmla="*/ 14 f144 1"/>
                <a:gd name="f162" fmla="*/ 129 f145 1"/>
                <a:gd name="f163" fmla="*/ 12 f144 1"/>
                <a:gd name="f164" fmla="*/ 141 f145 1"/>
                <a:gd name="f165" fmla="*/ 38 f144 1"/>
                <a:gd name="f166" fmla="*/ 146 f145 1"/>
                <a:gd name="f167" fmla="*/ 76 f144 1"/>
                <a:gd name="f168" fmla="*/ 151 f145 1"/>
                <a:gd name="f169" fmla="*/ 106 f144 1"/>
                <a:gd name="f170" fmla="*/ 128 f145 1"/>
                <a:gd name="f171" fmla="*/ 107 f144 1"/>
                <a:gd name="f172" fmla="*/ 36 f145 1"/>
                <a:gd name="f173" fmla="*/ 104 f144 1"/>
                <a:gd name="f174" fmla="*/ 42 f145 1"/>
                <a:gd name="f175" fmla="*/ 73 f144 1"/>
                <a:gd name="f176" fmla="*/ 45 f145 1"/>
                <a:gd name="f177" fmla="*/ 46 f144 1"/>
                <a:gd name="f178" fmla="*/ 47 f145 1"/>
                <a:gd name="f179" fmla="*/ 36 f144 1"/>
                <a:gd name="f180" fmla="*/ 55 f145 1"/>
                <a:gd name="f181" fmla="*/ 13 f144 1"/>
                <a:gd name="f182" fmla="*/ 53 f145 1"/>
                <a:gd name="f183" fmla="*/ 15 f144 1"/>
                <a:gd name="f184" fmla="*/ 43 f145 1"/>
                <a:gd name="f185" fmla="*/ 15 f145 1"/>
                <a:gd name="f186" fmla="*/ 11 f145 1"/>
                <a:gd name="f187" fmla="*/ 44 f145 1"/>
                <a:gd name="f188" fmla="*/ 41 f144 1"/>
                <a:gd name="f189" fmla="*/ 31 f145 1"/>
                <a:gd name="f190" fmla="*/ 42 f144 1"/>
                <a:gd name="f191" fmla="*/ 6 f145 1"/>
                <a:gd name="f192" fmla="*/ 60 f144 1"/>
                <a:gd name="f193" fmla="*/ 1 f145 1"/>
                <a:gd name="f194" fmla="*/ 9 f145 1"/>
                <a:gd name="f195" fmla="*/ 0 f144 1"/>
                <a:gd name="f196" fmla="*/ 86 f145 1"/>
                <a:gd name="f197" fmla="*/ 3 f144 1"/>
                <a:gd name="f198" fmla="*/ 89 f145 1"/>
                <a:gd name="f199" fmla="*/ 8 f144 1"/>
                <a:gd name="f200" fmla="*/ 30 f144 1"/>
                <a:gd name="f201" fmla="*/ 103 f145 1"/>
                <a:gd name="f202" fmla="*/ 100 f145 1"/>
                <a:gd name="f203" fmla="*/ 102 f145 1"/>
                <a:gd name="f204" fmla="*/ 137 f145 1"/>
                <a:gd name="f205" fmla="*/ 1 f144 1"/>
                <a:gd name="f206" fmla="*/ 180 f145 1"/>
                <a:gd name="f207" fmla="*/ 17 f144 1"/>
                <a:gd name="f208" fmla="*/ 184 f145 1"/>
                <a:gd name="f209" fmla="*/ 50 f144 1"/>
                <a:gd name="f210" fmla="*/ 181 f145 1"/>
                <a:gd name="f211" fmla="+- f146 0 f1"/>
                <a:gd name="f212" fmla="*/ f149 1 187"/>
                <a:gd name="f213" fmla="*/ f150 1 107"/>
                <a:gd name="f214" fmla="*/ f151 1 187"/>
                <a:gd name="f215" fmla="*/ f152 1 107"/>
                <a:gd name="f216" fmla="*/ f153 1 187"/>
                <a:gd name="f217" fmla="*/ f154 1 107"/>
                <a:gd name="f218" fmla="*/ f155 1 187"/>
                <a:gd name="f219" fmla="*/ f156 1 107"/>
                <a:gd name="f220" fmla="*/ f157 1 187"/>
                <a:gd name="f221" fmla="*/ f158 1 187"/>
                <a:gd name="f222" fmla="*/ f159 1 107"/>
                <a:gd name="f223" fmla="*/ f160 1 187"/>
                <a:gd name="f224" fmla="*/ f161 1 107"/>
                <a:gd name="f225" fmla="*/ f162 1 187"/>
                <a:gd name="f226" fmla="*/ f163 1 107"/>
                <a:gd name="f227" fmla="*/ f164 1 187"/>
                <a:gd name="f228" fmla="*/ f165 1 107"/>
                <a:gd name="f229" fmla="*/ f166 1 187"/>
                <a:gd name="f230" fmla="*/ f167 1 107"/>
                <a:gd name="f231" fmla="*/ f168 1 187"/>
                <a:gd name="f232" fmla="*/ f169 1 107"/>
                <a:gd name="f233" fmla="*/ f170 1 187"/>
                <a:gd name="f234" fmla="*/ f171 1 107"/>
                <a:gd name="f235" fmla="*/ f172 1 187"/>
                <a:gd name="f236" fmla="*/ f173 1 107"/>
                <a:gd name="f237" fmla="*/ f174 1 187"/>
                <a:gd name="f238" fmla="*/ f175 1 107"/>
                <a:gd name="f239" fmla="*/ f176 1 187"/>
                <a:gd name="f240" fmla="*/ f177 1 107"/>
                <a:gd name="f241" fmla="*/ f178 1 187"/>
                <a:gd name="f242" fmla="*/ f179 1 107"/>
                <a:gd name="f243" fmla="*/ f180 1 187"/>
                <a:gd name="f244" fmla="*/ f181 1 107"/>
                <a:gd name="f245" fmla="*/ f182 1 187"/>
                <a:gd name="f246" fmla="*/ f183 1 107"/>
                <a:gd name="f247" fmla="*/ f184 1 187"/>
                <a:gd name="f248" fmla="*/ f185 1 187"/>
                <a:gd name="f249" fmla="*/ f186 1 187"/>
                <a:gd name="f250" fmla="*/ f187 1 187"/>
                <a:gd name="f251" fmla="*/ f188 1 107"/>
                <a:gd name="f252" fmla="*/ f189 1 187"/>
                <a:gd name="f253" fmla="*/ f190 1 107"/>
                <a:gd name="f254" fmla="*/ f191 1 187"/>
                <a:gd name="f255" fmla="*/ f192 1 107"/>
                <a:gd name="f256" fmla="*/ f193 1 187"/>
                <a:gd name="f257" fmla="*/ f194 1 187"/>
                <a:gd name="f258" fmla="*/ f195 1 107"/>
                <a:gd name="f259" fmla="*/ f196 1 187"/>
                <a:gd name="f260" fmla="*/ f197 1 107"/>
                <a:gd name="f261" fmla="*/ f198 1 187"/>
                <a:gd name="f262" fmla="*/ f199 1 107"/>
                <a:gd name="f263" fmla="*/ f200 1 107"/>
                <a:gd name="f264" fmla="*/ f201 1 187"/>
                <a:gd name="f265" fmla="*/ f202 1 187"/>
                <a:gd name="f266" fmla="*/ f203 1 187"/>
                <a:gd name="f267" fmla="*/ f204 1 187"/>
                <a:gd name="f268" fmla="*/ f205 1 107"/>
                <a:gd name="f269" fmla="*/ f206 1 187"/>
                <a:gd name="f270" fmla="*/ f207 1 107"/>
                <a:gd name="f271" fmla="*/ f208 1 187"/>
                <a:gd name="f272" fmla="*/ f209 1 107"/>
                <a:gd name="f273" fmla="*/ f210 1 187"/>
                <a:gd name="f274" fmla="*/ 0 1 f147"/>
                <a:gd name="f275" fmla="*/ f141 1 f147"/>
                <a:gd name="f276" fmla="*/ 0 1 f148"/>
                <a:gd name="f277" fmla="*/ f142 1 f148"/>
                <a:gd name="f278" fmla="*/ f212 1 f147"/>
                <a:gd name="f279" fmla="*/ f213 1 f148"/>
                <a:gd name="f280" fmla="*/ f214 1 f147"/>
                <a:gd name="f281" fmla="*/ f215 1 f148"/>
                <a:gd name="f282" fmla="*/ f216 1 f147"/>
                <a:gd name="f283" fmla="*/ f217 1 f148"/>
                <a:gd name="f284" fmla="*/ f218 1 f147"/>
                <a:gd name="f285" fmla="*/ f219 1 f148"/>
                <a:gd name="f286" fmla="*/ f220 1 f147"/>
                <a:gd name="f287" fmla="*/ f221 1 f147"/>
                <a:gd name="f288" fmla="*/ f222 1 f148"/>
                <a:gd name="f289" fmla="*/ f223 1 f147"/>
                <a:gd name="f290" fmla="*/ f224 1 f148"/>
                <a:gd name="f291" fmla="*/ f225 1 f147"/>
                <a:gd name="f292" fmla="*/ f226 1 f148"/>
                <a:gd name="f293" fmla="*/ f227 1 f147"/>
                <a:gd name="f294" fmla="*/ f228 1 f148"/>
                <a:gd name="f295" fmla="*/ f229 1 f147"/>
                <a:gd name="f296" fmla="*/ f230 1 f148"/>
                <a:gd name="f297" fmla="*/ f231 1 f147"/>
                <a:gd name="f298" fmla="*/ f232 1 f148"/>
                <a:gd name="f299" fmla="*/ f233 1 f147"/>
                <a:gd name="f300" fmla="*/ f234 1 f148"/>
                <a:gd name="f301" fmla="*/ f235 1 f147"/>
                <a:gd name="f302" fmla="*/ f236 1 f148"/>
                <a:gd name="f303" fmla="*/ f237 1 f147"/>
                <a:gd name="f304" fmla="*/ f238 1 f148"/>
                <a:gd name="f305" fmla="*/ f239 1 f147"/>
                <a:gd name="f306" fmla="*/ f240 1 f148"/>
                <a:gd name="f307" fmla="*/ f241 1 f147"/>
                <a:gd name="f308" fmla="*/ f242 1 f148"/>
                <a:gd name="f309" fmla="*/ f243 1 f147"/>
                <a:gd name="f310" fmla="*/ f244 1 f148"/>
                <a:gd name="f311" fmla="*/ f245 1 f147"/>
                <a:gd name="f312" fmla="*/ f246 1 f148"/>
                <a:gd name="f313" fmla="*/ f247 1 f147"/>
                <a:gd name="f314" fmla="*/ f248 1 f147"/>
                <a:gd name="f315" fmla="*/ f249 1 f147"/>
                <a:gd name="f316" fmla="*/ f250 1 f147"/>
                <a:gd name="f317" fmla="*/ f251 1 f148"/>
                <a:gd name="f318" fmla="*/ f252 1 f147"/>
                <a:gd name="f319" fmla="*/ f253 1 f148"/>
                <a:gd name="f320" fmla="*/ f254 1 f147"/>
                <a:gd name="f321" fmla="*/ f255 1 f148"/>
                <a:gd name="f322" fmla="*/ f256 1 f147"/>
                <a:gd name="f323" fmla="*/ f257 1 f147"/>
                <a:gd name="f324" fmla="*/ f258 1 f148"/>
                <a:gd name="f325" fmla="*/ f259 1 f147"/>
                <a:gd name="f326" fmla="*/ f260 1 f148"/>
                <a:gd name="f327" fmla="*/ f261 1 f147"/>
                <a:gd name="f328" fmla="*/ f262 1 f148"/>
                <a:gd name="f329" fmla="*/ f263 1 f148"/>
                <a:gd name="f330" fmla="*/ f264 1 f147"/>
                <a:gd name="f331" fmla="*/ f265 1 f147"/>
                <a:gd name="f332" fmla="*/ f266 1 f147"/>
                <a:gd name="f333" fmla="*/ f267 1 f147"/>
                <a:gd name="f334" fmla="*/ f268 1 f148"/>
                <a:gd name="f335" fmla="*/ f269 1 f147"/>
                <a:gd name="f336" fmla="*/ f270 1 f148"/>
                <a:gd name="f337" fmla="*/ f271 1 f147"/>
                <a:gd name="f338" fmla="*/ f272 1 f148"/>
                <a:gd name="f339" fmla="*/ f273 1 f147"/>
                <a:gd name="f340" fmla="*/ f274 f138 1"/>
                <a:gd name="f341" fmla="*/ f275 f138 1"/>
                <a:gd name="f342" fmla="*/ f277 f139 1"/>
                <a:gd name="f343" fmla="*/ f276 f139 1"/>
                <a:gd name="f344" fmla="*/ f278 f138 1"/>
                <a:gd name="f345" fmla="*/ f279 f139 1"/>
                <a:gd name="f346" fmla="*/ f280 f138 1"/>
                <a:gd name="f347" fmla="*/ f281 f139 1"/>
                <a:gd name="f348" fmla="*/ f282 f138 1"/>
                <a:gd name="f349" fmla="*/ f283 f139 1"/>
                <a:gd name="f350" fmla="*/ f284 f138 1"/>
                <a:gd name="f351" fmla="*/ f285 f139 1"/>
                <a:gd name="f352" fmla="*/ f286 f138 1"/>
                <a:gd name="f353" fmla="*/ f287 f138 1"/>
                <a:gd name="f354" fmla="*/ f288 f139 1"/>
                <a:gd name="f355" fmla="*/ f289 f138 1"/>
                <a:gd name="f356" fmla="*/ f290 f139 1"/>
                <a:gd name="f357" fmla="*/ f291 f138 1"/>
                <a:gd name="f358" fmla="*/ f292 f139 1"/>
                <a:gd name="f359" fmla="*/ f293 f138 1"/>
                <a:gd name="f360" fmla="*/ f294 f139 1"/>
                <a:gd name="f361" fmla="*/ f295 f138 1"/>
                <a:gd name="f362" fmla="*/ f296 f139 1"/>
                <a:gd name="f363" fmla="*/ f297 f138 1"/>
                <a:gd name="f364" fmla="*/ f298 f139 1"/>
                <a:gd name="f365" fmla="*/ f299 f138 1"/>
                <a:gd name="f366" fmla="*/ f300 f139 1"/>
                <a:gd name="f367" fmla="*/ f301 f138 1"/>
                <a:gd name="f368" fmla="*/ f302 f139 1"/>
                <a:gd name="f369" fmla="*/ f303 f138 1"/>
                <a:gd name="f370" fmla="*/ f304 f139 1"/>
                <a:gd name="f371" fmla="*/ f305 f138 1"/>
                <a:gd name="f372" fmla="*/ f306 f139 1"/>
                <a:gd name="f373" fmla="*/ f307 f138 1"/>
                <a:gd name="f374" fmla="*/ f308 f139 1"/>
                <a:gd name="f375" fmla="*/ f309 f138 1"/>
                <a:gd name="f376" fmla="*/ f310 f139 1"/>
                <a:gd name="f377" fmla="*/ f311 f138 1"/>
                <a:gd name="f378" fmla="*/ f312 f139 1"/>
                <a:gd name="f379" fmla="*/ f313 f138 1"/>
                <a:gd name="f380" fmla="*/ f314 f138 1"/>
                <a:gd name="f381" fmla="*/ f315 f138 1"/>
                <a:gd name="f382" fmla="*/ f316 f138 1"/>
                <a:gd name="f383" fmla="*/ f317 f139 1"/>
                <a:gd name="f384" fmla="*/ f318 f138 1"/>
                <a:gd name="f385" fmla="*/ f319 f139 1"/>
                <a:gd name="f386" fmla="*/ f320 f138 1"/>
                <a:gd name="f387" fmla="*/ f321 f139 1"/>
                <a:gd name="f388" fmla="*/ f322 f138 1"/>
                <a:gd name="f389" fmla="*/ f323 f138 1"/>
                <a:gd name="f390" fmla="*/ f324 f139 1"/>
                <a:gd name="f391" fmla="*/ f325 f138 1"/>
                <a:gd name="f392" fmla="*/ f326 f139 1"/>
                <a:gd name="f393" fmla="*/ f327 f138 1"/>
                <a:gd name="f394" fmla="*/ f328 f139 1"/>
                <a:gd name="f395" fmla="*/ f329 f139 1"/>
                <a:gd name="f396" fmla="*/ f330 f138 1"/>
                <a:gd name="f397" fmla="*/ f331 f138 1"/>
                <a:gd name="f398" fmla="*/ f332 f138 1"/>
                <a:gd name="f399" fmla="*/ f333 f138 1"/>
                <a:gd name="f400" fmla="*/ f334 f139 1"/>
                <a:gd name="f401" fmla="*/ f335 f138 1"/>
                <a:gd name="f402" fmla="*/ f336 f139 1"/>
                <a:gd name="f403" fmla="*/ f337 f138 1"/>
                <a:gd name="f404" fmla="*/ f338 f139 1"/>
                <a:gd name="f405" fmla="*/ f339 f1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11">
                  <a:pos x="f344" y="f345"/>
                </a:cxn>
                <a:cxn ang="f211">
                  <a:pos x="f346" y="f347"/>
                </a:cxn>
                <a:cxn ang="f211">
                  <a:pos x="f348" y="f349"/>
                </a:cxn>
                <a:cxn ang="f211">
                  <a:pos x="f350" y="f351"/>
                </a:cxn>
                <a:cxn ang="f211">
                  <a:pos x="f352" y="f351"/>
                </a:cxn>
                <a:cxn ang="f211">
                  <a:pos x="f353" y="f354"/>
                </a:cxn>
                <a:cxn ang="f211">
                  <a:pos x="f355" y="f356"/>
                </a:cxn>
                <a:cxn ang="f211">
                  <a:pos x="f357" y="f358"/>
                </a:cxn>
                <a:cxn ang="f211">
                  <a:pos x="f359" y="f360"/>
                </a:cxn>
                <a:cxn ang="f211">
                  <a:pos x="f361" y="f362"/>
                </a:cxn>
                <a:cxn ang="f211">
                  <a:pos x="f363" y="f364"/>
                </a:cxn>
                <a:cxn ang="f211">
                  <a:pos x="f365" y="f366"/>
                </a:cxn>
                <a:cxn ang="f211">
                  <a:pos x="f367" y="f368"/>
                </a:cxn>
                <a:cxn ang="f211">
                  <a:pos x="f369" y="f370"/>
                </a:cxn>
                <a:cxn ang="f211">
                  <a:pos x="f371" y="f372"/>
                </a:cxn>
                <a:cxn ang="f211">
                  <a:pos x="f373" y="f374"/>
                </a:cxn>
                <a:cxn ang="f211">
                  <a:pos x="f375" y="f376"/>
                </a:cxn>
                <a:cxn ang="f211">
                  <a:pos x="f377" y="f378"/>
                </a:cxn>
                <a:cxn ang="f211">
                  <a:pos x="f379" y="f354"/>
                </a:cxn>
                <a:cxn ang="f211">
                  <a:pos x="f380" y="f351"/>
                </a:cxn>
                <a:cxn ang="f211">
                  <a:pos x="f381" y="f351"/>
                </a:cxn>
                <a:cxn ang="f211">
                  <a:pos x="f382" y="f383"/>
                </a:cxn>
                <a:cxn ang="f211">
                  <a:pos x="f384" y="f385"/>
                </a:cxn>
                <a:cxn ang="f211">
                  <a:pos x="f386" y="f387"/>
                </a:cxn>
                <a:cxn ang="f211">
                  <a:pos x="f388" y="f374"/>
                </a:cxn>
                <a:cxn ang="f211">
                  <a:pos x="f389" y="f378"/>
                </a:cxn>
                <a:cxn ang="f211">
                  <a:pos x="f373" y="f390"/>
                </a:cxn>
                <a:cxn ang="f211">
                  <a:pos x="f391" y="f392"/>
                </a:cxn>
                <a:cxn ang="f211">
                  <a:pos x="f393" y="f394"/>
                </a:cxn>
                <a:cxn ang="f211">
                  <a:pos x="f391" y="f395"/>
                </a:cxn>
                <a:cxn ang="f211">
                  <a:pos x="f396" y="f349"/>
                </a:cxn>
                <a:cxn ang="f211">
                  <a:pos x="f397" y="f358"/>
                </a:cxn>
                <a:cxn ang="f211">
                  <a:pos x="f398" y="f392"/>
                </a:cxn>
                <a:cxn ang="f211">
                  <a:pos x="f399" y="f400"/>
                </a:cxn>
                <a:cxn ang="f211">
                  <a:pos x="f401" y="f402"/>
                </a:cxn>
                <a:cxn ang="f211">
                  <a:pos x="f403" y="f404"/>
                </a:cxn>
                <a:cxn ang="f211">
                  <a:pos x="f405" y="f387"/>
                </a:cxn>
              </a:cxnLst>
              <a:rect l="f340" t="f343" r="f341" b="f342"/>
              <a:pathLst>
                <a:path w="187" h="107">
                  <a:moveTo>
                    <a:pt x="f8" y="f9"/>
                  </a:move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16"/>
                  </a:cubicBezTo>
                  <a:cubicBezTo>
                    <a:pt x="f26" y="f24"/>
                    <a:pt x="f25" y="f20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17" y="f35"/>
                    <a:pt x="f36" y="f37"/>
                    <a:pt x="f38" y="f39"/>
                  </a:cubicBezTo>
                  <a:cubicBezTo>
                    <a:pt x="f38" y="f39"/>
                    <a:pt x="f40" y="f39"/>
                    <a:pt x="f40" y="f41"/>
                  </a:cubicBezTo>
                  <a:cubicBezTo>
                    <a:pt x="f40" y="f41"/>
                    <a:pt x="f40" y="f41"/>
                    <a:pt x="f42" y="f43"/>
                  </a:cubicBezTo>
                  <a:cubicBezTo>
                    <a:pt x="f40" y="f41"/>
                    <a:pt x="f38" y="f43"/>
                    <a:pt x="f38" y="f41"/>
                  </a:cubicBezTo>
                  <a:cubicBezTo>
                    <a:pt x="f44" y="f45"/>
                    <a:pt x="f46" y="f47"/>
                    <a:pt x="f29" y="f48"/>
                  </a:cubicBezTo>
                  <a:cubicBezTo>
                    <a:pt x="f49" y="f30"/>
                    <a:pt x="f23" y="f30"/>
                    <a:pt x="f50" y="f48"/>
                  </a:cubicBezTo>
                  <a:cubicBezTo>
                    <a:pt x="f51" y="f52"/>
                    <a:pt x="f53" y="f32"/>
                    <a:pt x="f54" y="f55"/>
                  </a:cubicBezTo>
                  <a:cubicBezTo>
                    <a:pt x="f56" y="f37"/>
                    <a:pt x="f57" y="f41"/>
                    <a:pt x="f58" y="f59"/>
                  </a:cubicBezTo>
                  <a:cubicBezTo>
                    <a:pt x="f58" y="f60"/>
                    <a:pt x="f61" y="f62"/>
                    <a:pt x="f61" y="f62"/>
                  </a:cubicBezTo>
                  <a:cubicBezTo>
                    <a:pt x="f61" y="f62"/>
                    <a:pt x="f63" y="f62"/>
                    <a:pt x="f63" y="f62"/>
                  </a:cubicBezTo>
                  <a:cubicBezTo>
                    <a:pt x="f63" y="f60"/>
                    <a:pt x="f63" y="f59"/>
                    <a:pt x="f61" y="f59"/>
                  </a:cubicBezTo>
                  <a:cubicBezTo>
                    <a:pt x="f57" y="f37"/>
                    <a:pt x="f54" y="f64"/>
                    <a:pt x="f51" y="f65"/>
                  </a:cubicBezTo>
                  <a:cubicBezTo>
                    <a:pt x="f51" y="f28"/>
                    <a:pt x="f51" y="f18"/>
                    <a:pt x="f51" y="f22"/>
                  </a:cubicBezTo>
                  <a:cubicBezTo>
                    <a:pt x="f25" y="f12"/>
                    <a:pt x="f25" y="f66"/>
                    <a:pt x="f23" y="f67"/>
                  </a:cubicBezTo>
                  <a:cubicBezTo>
                    <a:pt x="f49" y="f68"/>
                    <a:pt x="f29" y="f69"/>
                    <a:pt x="f21" y="f70"/>
                  </a:cubicBezTo>
                  <a:cubicBezTo>
                    <a:pt x="f19" y="f71"/>
                    <a:pt x="f19" y="f72"/>
                    <a:pt x="f19" y="f73"/>
                  </a:cubicBezTo>
                  <a:cubicBezTo>
                    <a:pt x="f19" y="f7"/>
                    <a:pt x="f74" y="f7"/>
                    <a:pt x="f74" y="f7"/>
                  </a:cubicBezTo>
                  <a:cubicBezTo>
                    <a:pt x="f25" y="f7"/>
                    <a:pt x="f56" y="f7"/>
                    <a:pt x="f75" y="f7"/>
                  </a:cubicBezTo>
                  <a:cubicBezTo>
                    <a:pt x="f72" y="f7"/>
                    <a:pt x="f76" y="f7"/>
                    <a:pt x="f28" y="f7"/>
                  </a:cubicBezTo>
                  <a:cubicBezTo>
                    <a:pt x="f77" y="f7"/>
                    <a:pt x="f77" y="f7"/>
                    <a:pt x="f77" y="f78"/>
                  </a:cubicBezTo>
                  <a:cubicBezTo>
                    <a:pt x="f77" y="f79"/>
                    <a:pt x="f80" y="f81"/>
                    <a:pt x="f82" y="f83"/>
                  </a:cubicBezTo>
                  <a:cubicBezTo>
                    <a:pt x="f82" y="f84"/>
                    <a:pt x="f18" y="f67"/>
                    <a:pt x="f20" y="f85"/>
                  </a:cubicBezTo>
                  <a:cubicBezTo>
                    <a:pt x="f22" y="f66"/>
                    <a:pt x="f24" y="f11"/>
                    <a:pt x="f24" y="f86"/>
                  </a:cubicBezTo>
                  <a:cubicBezTo>
                    <a:pt x="f16" y="f87"/>
                    <a:pt x="f16" y="f88"/>
                    <a:pt x="f16" y="f89"/>
                  </a:cubicBezTo>
                  <a:cubicBezTo>
                    <a:pt x="f16" y="f16"/>
                    <a:pt x="f89" y="f24"/>
                    <a:pt x="f89" y="f22"/>
                  </a:cubicBezTo>
                  <a:cubicBezTo>
                    <a:pt x="f16" y="f28"/>
                    <a:pt x="f89" y="f65"/>
                    <a:pt x="f88" y="f77"/>
                  </a:cubicBezTo>
                  <a:cubicBezTo>
                    <a:pt x="f90" y="f91"/>
                    <a:pt x="f14" y="f37"/>
                    <a:pt x="f92" y="f93"/>
                  </a:cubicBezTo>
                  <a:cubicBezTo>
                    <a:pt x="f92" y="f94"/>
                    <a:pt x="f92" y="f59"/>
                    <a:pt x="f92" y="f60"/>
                  </a:cubicBezTo>
                  <a:cubicBezTo>
                    <a:pt x="f92" y="f60"/>
                    <a:pt x="f92" y="f60"/>
                    <a:pt x="f92" y="f60"/>
                  </a:cubicBezTo>
                  <a:cubicBezTo>
                    <a:pt x="f12" y="f59"/>
                    <a:pt x="f12" y="f59"/>
                    <a:pt x="f95" y="f94"/>
                  </a:cubicBezTo>
                  <a:cubicBezTo>
                    <a:pt x="f96" y="f97"/>
                    <a:pt x="f86" y="f35"/>
                    <a:pt x="f87" y="f64"/>
                  </a:cubicBezTo>
                  <a:cubicBezTo>
                    <a:pt x="f88" y="f52"/>
                    <a:pt x="f16" y="f52"/>
                    <a:pt x="f22" y="f48"/>
                  </a:cubicBezTo>
                  <a:cubicBezTo>
                    <a:pt x="f18" y="f30"/>
                    <a:pt x="f28" y="f48"/>
                    <a:pt x="f65" y="f52"/>
                  </a:cubicBezTo>
                  <a:cubicBezTo>
                    <a:pt x="f98" y="f47"/>
                    <a:pt x="f99" y="f97"/>
                    <a:pt x="f94" y="f41"/>
                  </a:cubicBezTo>
                  <a:cubicBezTo>
                    <a:pt x="f59" y="f41"/>
                    <a:pt x="f60" y="f41"/>
                    <a:pt x="f62" y="f41"/>
                  </a:cubicBezTo>
                  <a:cubicBezTo>
                    <a:pt x="f100" y="f41"/>
                    <a:pt x="f100" y="f41"/>
                    <a:pt x="f100" y="f41"/>
                  </a:cubicBezTo>
                  <a:cubicBezTo>
                    <a:pt x="f59" y="f39"/>
                    <a:pt x="f43" y="f97"/>
                    <a:pt x="f97" y="f45"/>
                  </a:cubicBezTo>
                  <a:cubicBezTo>
                    <a:pt x="f64" y="f35"/>
                    <a:pt x="f80" y="f98"/>
                    <a:pt x="f24" y="f18"/>
                  </a:cubicBezTo>
                  <a:cubicBezTo>
                    <a:pt x="f16" y="f20"/>
                    <a:pt x="f16" y="f24"/>
                    <a:pt x="f22" y="f89"/>
                  </a:cubicBezTo>
                  <a:cubicBezTo>
                    <a:pt x="f28" y="f22"/>
                    <a:pt x="f30" y="f20"/>
                    <a:pt x="f32" y="f20"/>
                  </a:cubicBezTo>
                  <a:cubicBezTo>
                    <a:pt x="f37" y="f20"/>
                    <a:pt x="f94" y="f89"/>
                    <a:pt x="f101" y="f14"/>
                  </a:cubicBezTo>
                  <a:cubicBezTo>
                    <a:pt x="f102" y="f92"/>
                    <a:pt x="f103" y="f11"/>
                    <a:pt x="f103" y="f9"/>
                  </a:cubicBezTo>
                  <a:cubicBezTo>
                    <a:pt x="f103" y="f104"/>
                    <a:pt x="f105" y="f106"/>
                    <a:pt x="f105" y="f11"/>
                  </a:cubicBezTo>
                  <a:cubicBezTo>
                    <a:pt x="f107" y="f90"/>
                    <a:pt x="f108" y="f22"/>
                    <a:pt x="f109" y="f77"/>
                  </a:cubicBezTo>
                  <a:cubicBezTo>
                    <a:pt x="f5" y="f98"/>
                    <a:pt x="f109" y="f91"/>
                    <a:pt x="f108" y="f35"/>
                  </a:cubicBezTo>
                  <a:cubicBezTo>
                    <a:pt x="f108" y="f45"/>
                    <a:pt x="f103" y="f41"/>
                    <a:pt x="f101" y="f94"/>
                  </a:cubicBezTo>
                  <a:cubicBezTo>
                    <a:pt x="f97" y="f102"/>
                    <a:pt x="f98" y="f108"/>
                    <a:pt x="f16" y="f5"/>
                  </a:cubicBezTo>
                  <a:cubicBezTo>
                    <a:pt x="f89" y="f5"/>
                    <a:pt x="f89" y="f5"/>
                    <a:pt x="f88" y="f5"/>
                  </a:cubicBezTo>
                  <a:cubicBezTo>
                    <a:pt x="f106" y="f110"/>
                    <a:pt x="f76" y="f110"/>
                    <a:pt x="f111" y="f107"/>
                  </a:cubicBezTo>
                  <a:cubicBezTo>
                    <a:pt x="f69" y="f107"/>
                    <a:pt x="f112" y="f107"/>
                    <a:pt x="f113" y="f107"/>
                  </a:cubicBezTo>
                  <a:cubicBezTo>
                    <a:pt x="f113" y="f107"/>
                    <a:pt x="f114" y="f107"/>
                    <a:pt x="f114" y="f107"/>
                  </a:cubicBezTo>
                  <a:cubicBezTo>
                    <a:pt x="f81" y="f105"/>
                    <a:pt x="f115" y="f103"/>
                    <a:pt x="f115" y="f116"/>
                  </a:cubicBezTo>
                  <a:cubicBezTo>
                    <a:pt x="f117" y="f101"/>
                    <a:pt x="f115" y="f118"/>
                    <a:pt x="f115" y="f118"/>
                  </a:cubicBezTo>
                  <a:cubicBezTo>
                    <a:pt x="f70" y="f59"/>
                    <a:pt x="f119" y="f35"/>
                    <a:pt x="f113" y="f64"/>
                  </a:cubicBezTo>
                  <a:cubicBezTo>
                    <a:pt x="f114" y="f48"/>
                    <a:pt x="f117" y="f30"/>
                    <a:pt x="f120" y="f30"/>
                  </a:cubicBezTo>
                  <a:cubicBezTo>
                    <a:pt x="f72" y="f48"/>
                    <a:pt x="f121" y="f98"/>
                    <a:pt x="f122" y="f34"/>
                  </a:cubicBezTo>
                  <a:cubicBezTo>
                    <a:pt x="f122" y="f123"/>
                    <a:pt x="f122" y="f41"/>
                    <a:pt x="f124" y="f60"/>
                  </a:cubicBezTo>
                  <a:cubicBezTo>
                    <a:pt x="f124" y="f60"/>
                    <a:pt x="f125" y="f62"/>
                    <a:pt x="f125" y="f62"/>
                  </a:cubicBezTo>
                  <a:cubicBezTo>
                    <a:pt x="f126" y="f118"/>
                    <a:pt x="f127" y="f116"/>
                    <a:pt x="f72" y="f105"/>
                  </a:cubicBezTo>
                  <a:cubicBezTo>
                    <a:pt x="f125" y="f110"/>
                    <a:pt x="f124" y="f107"/>
                    <a:pt x="f121" y="f107"/>
                  </a:cubicBezTo>
                  <a:cubicBezTo>
                    <a:pt x="f7" y="f107"/>
                    <a:pt x="f128" y="f107"/>
                    <a:pt x="f129" y="f107"/>
                  </a:cubicBezTo>
                  <a:cubicBezTo>
                    <a:pt x="f130" y="f110"/>
                    <a:pt x="f61" y="f107"/>
                    <a:pt x="f54" y="f109"/>
                  </a:cubicBezTo>
                  <a:cubicBezTo>
                    <a:pt x="f51" y="f5"/>
                    <a:pt x="f50" y="f109"/>
                    <a:pt x="f21" y="f108"/>
                  </a:cubicBezTo>
                  <a:cubicBezTo>
                    <a:pt x="f131" y="f105"/>
                    <a:pt x="f132" y="f101"/>
                    <a:pt x="f2" y="f43"/>
                  </a:cubicBezTo>
                  <a:cubicBezTo>
                    <a:pt x="f133" y="f45"/>
                    <a:pt x="f134" y="f47"/>
                    <a:pt x="f6" y="f32"/>
                  </a:cubicBezTo>
                  <a:cubicBezTo>
                    <a:pt x="f6" y="f65"/>
                    <a:pt x="f134" y="f24"/>
                    <a:pt x="f133" y="f90"/>
                  </a:cubicBezTo>
                  <a:cubicBezTo>
                    <a:pt x="f133" y="f14"/>
                    <a:pt x="f135" y="f12"/>
                    <a:pt x="f135" y="f136"/>
                  </a:cubicBezTo>
                  <a:cubicBezTo>
                    <a:pt x="f10" y="f106"/>
                    <a:pt x="f10" y="f104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D6A61233-ED77-6157-1065-73F5AF1F4A0A}"/>
                </a:ext>
              </a:extLst>
            </p:cNvPr>
            <p:cNvSpPr/>
            <p:nvPr/>
          </p:nvSpPr>
          <p:spPr>
            <a:xfrm>
              <a:off x="7656518" y="4211634"/>
              <a:ext cx="725484" cy="57626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5"/>
                <a:gd name="f7" fmla="val 68"/>
                <a:gd name="f8" fmla="val 83"/>
                <a:gd name="f9" fmla="val 84"/>
                <a:gd name="f10" fmla="val 18"/>
                <a:gd name="f11" fmla="val 35"/>
                <a:gd name="f12" fmla="val 53"/>
                <a:gd name="f13" fmla="val 67"/>
                <a:gd name="f14" fmla="val 45"/>
                <a:gd name="f15" fmla="val 55"/>
                <a:gd name="f16" fmla="val 44"/>
                <a:gd name="f17" fmla="val 66"/>
                <a:gd name="f18" fmla="val 64"/>
                <a:gd name="f19" fmla="val 63"/>
                <a:gd name="f20" fmla="val 43"/>
                <a:gd name="f21" fmla="val 28"/>
                <a:gd name="f22" fmla="val 10"/>
                <a:gd name="f23" fmla="val 8"/>
                <a:gd name="f24" fmla="val 7"/>
                <a:gd name="f25" fmla="val 46"/>
                <a:gd name="f26" fmla="val 6"/>
                <a:gd name="f27" fmla="val 48"/>
                <a:gd name="f28" fmla="val 5"/>
                <a:gd name="f29" fmla="val 50"/>
                <a:gd name="f30" fmla="val 4"/>
                <a:gd name="f31" fmla="val 3"/>
                <a:gd name="f32" fmla="val 52"/>
                <a:gd name="f33" fmla="val 2"/>
                <a:gd name="f34" fmla="val 51"/>
                <a:gd name="f35" fmla="val 41"/>
                <a:gd name="f36" fmla="val 36"/>
                <a:gd name="f37" fmla="val 34"/>
                <a:gd name="f38" fmla="val 33"/>
                <a:gd name="f39" fmla="val 38"/>
                <a:gd name="f40" fmla="val 42"/>
                <a:gd name="f41" fmla="val 9"/>
                <a:gd name="f42" fmla="val 29"/>
                <a:gd name="f43" fmla="val 31"/>
                <a:gd name="f44" fmla="val 54"/>
                <a:gd name="f45" fmla="val 19"/>
                <a:gd name="f46" fmla="val 1"/>
                <a:gd name="f47" fmla="val 56"/>
                <a:gd name="f48" fmla="+- 0 0 -90"/>
                <a:gd name="f49" fmla="*/ f3 1 85"/>
                <a:gd name="f50" fmla="*/ f4 1 68"/>
                <a:gd name="f51" fmla="val f5"/>
                <a:gd name="f52" fmla="val f6"/>
                <a:gd name="f53" fmla="val f7"/>
                <a:gd name="f54" fmla="*/ f48 f0 1"/>
                <a:gd name="f55" fmla="+- f53 0 f51"/>
                <a:gd name="f56" fmla="+- f52 0 f51"/>
                <a:gd name="f57" fmla="*/ f54 1 f2"/>
                <a:gd name="f58" fmla="*/ f56 1 85"/>
                <a:gd name="f59" fmla="*/ f55 1 68"/>
                <a:gd name="f60" fmla="*/ 83 f56 1"/>
                <a:gd name="f61" fmla="*/ 0 f55 1"/>
                <a:gd name="f62" fmla="*/ 85 f56 1"/>
                <a:gd name="f63" fmla="*/ 53 f55 1"/>
                <a:gd name="f64" fmla="*/ 44 f56 1"/>
                <a:gd name="f65" fmla="*/ 67 f55 1"/>
                <a:gd name="f66" fmla="*/ 63 f55 1"/>
                <a:gd name="f67" fmla="*/ 43 f56 1"/>
                <a:gd name="f68" fmla="*/ 10 f55 1"/>
                <a:gd name="f69" fmla="*/ 46 f56 1"/>
                <a:gd name="f70" fmla="*/ 6 f55 1"/>
                <a:gd name="f71" fmla="*/ 53 f56 1"/>
                <a:gd name="f72" fmla="*/ 3 f55 1"/>
                <a:gd name="f73" fmla="*/ 51 f56 1"/>
                <a:gd name="f74" fmla="*/ 2 f55 1"/>
                <a:gd name="f75" fmla="*/ 50 f56 1"/>
                <a:gd name="f76" fmla="*/ 36 f56 1"/>
                <a:gd name="f77" fmla="*/ 33 f56 1"/>
                <a:gd name="f78" fmla="*/ 41 f56 1"/>
                <a:gd name="f79" fmla="*/ 7 f55 1"/>
                <a:gd name="f80" fmla="*/ 42 f56 1"/>
                <a:gd name="f81" fmla="*/ 9 f55 1"/>
                <a:gd name="f82" fmla="*/ 68 f55 1"/>
                <a:gd name="f83" fmla="*/ 0 f56 1"/>
                <a:gd name="f84" fmla="*/ 2 f56 1"/>
                <a:gd name="f85" fmla="+- f57 0 f1"/>
                <a:gd name="f86" fmla="*/ f60 1 85"/>
                <a:gd name="f87" fmla="*/ f61 1 68"/>
                <a:gd name="f88" fmla="*/ f62 1 85"/>
                <a:gd name="f89" fmla="*/ f63 1 68"/>
                <a:gd name="f90" fmla="*/ f64 1 85"/>
                <a:gd name="f91" fmla="*/ f65 1 68"/>
                <a:gd name="f92" fmla="*/ f66 1 68"/>
                <a:gd name="f93" fmla="*/ f67 1 85"/>
                <a:gd name="f94" fmla="*/ f68 1 68"/>
                <a:gd name="f95" fmla="*/ f69 1 85"/>
                <a:gd name="f96" fmla="*/ f70 1 68"/>
                <a:gd name="f97" fmla="*/ f71 1 85"/>
                <a:gd name="f98" fmla="*/ f72 1 68"/>
                <a:gd name="f99" fmla="*/ f73 1 85"/>
                <a:gd name="f100" fmla="*/ f74 1 68"/>
                <a:gd name="f101" fmla="*/ f75 1 85"/>
                <a:gd name="f102" fmla="*/ f76 1 85"/>
                <a:gd name="f103" fmla="*/ f77 1 85"/>
                <a:gd name="f104" fmla="*/ f78 1 85"/>
                <a:gd name="f105" fmla="*/ f79 1 68"/>
                <a:gd name="f106" fmla="*/ f80 1 85"/>
                <a:gd name="f107" fmla="*/ f81 1 68"/>
                <a:gd name="f108" fmla="*/ f82 1 68"/>
                <a:gd name="f109" fmla="*/ f83 1 85"/>
                <a:gd name="f110" fmla="*/ f84 1 85"/>
                <a:gd name="f111" fmla="*/ 0 1 f58"/>
                <a:gd name="f112" fmla="*/ f52 1 f58"/>
                <a:gd name="f113" fmla="*/ 0 1 f59"/>
                <a:gd name="f114" fmla="*/ f53 1 f59"/>
                <a:gd name="f115" fmla="*/ f86 1 f58"/>
                <a:gd name="f116" fmla="*/ f87 1 f59"/>
                <a:gd name="f117" fmla="*/ f88 1 f58"/>
                <a:gd name="f118" fmla="*/ f89 1 f59"/>
                <a:gd name="f119" fmla="*/ f90 1 f58"/>
                <a:gd name="f120" fmla="*/ f91 1 f59"/>
                <a:gd name="f121" fmla="*/ f92 1 f59"/>
                <a:gd name="f122" fmla="*/ f93 1 f58"/>
                <a:gd name="f123" fmla="*/ f94 1 f59"/>
                <a:gd name="f124" fmla="*/ f95 1 f58"/>
                <a:gd name="f125" fmla="*/ f96 1 f59"/>
                <a:gd name="f126" fmla="*/ f97 1 f58"/>
                <a:gd name="f127" fmla="*/ f98 1 f59"/>
                <a:gd name="f128" fmla="*/ f99 1 f58"/>
                <a:gd name="f129" fmla="*/ f100 1 f59"/>
                <a:gd name="f130" fmla="*/ f101 1 f58"/>
                <a:gd name="f131" fmla="*/ f102 1 f58"/>
                <a:gd name="f132" fmla="*/ f103 1 f58"/>
                <a:gd name="f133" fmla="*/ f104 1 f58"/>
                <a:gd name="f134" fmla="*/ f105 1 f59"/>
                <a:gd name="f135" fmla="*/ f106 1 f58"/>
                <a:gd name="f136" fmla="*/ f107 1 f59"/>
                <a:gd name="f137" fmla="*/ f108 1 f59"/>
                <a:gd name="f138" fmla="*/ f109 1 f58"/>
                <a:gd name="f139" fmla="*/ f110 1 f58"/>
                <a:gd name="f140" fmla="*/ f111 f49 1"/>
                <a:gd name="f141" fmla="*/ f112 f49 1"/>
                <a:gd name="f142" fmla="*/ f114 f50 1"/>
                <a:gd name="f143" fmla="*/ f113 f50 1"/>
                <a:gd name="f144" fmla="*/ f115 f49 1"/>
                <a:gd name="f145" fmla="*/ f116 f50 1"/>
                <a:gd name="f146" fmla="*/ f117 f49 1"/>
                <a:gd name="f147" fmla="*/ f118 f50 1"/>
                <a:gd name="f148" fmla="*/ f119 f49 1"/>
                <a:gd name="f149" fmla="*/ f120 f50 1"/>
                <a:gd name="f150" fmla="*/ f121 f50 1"/>
                <a:gd name="f151" fmla="*/ f122 f49 1"/>
                <a:gd name="f152" fmla="*/ f123 f50 1"/>
                <a:gd name="f153" fmla="*/ f124 f49 1"/>
                <a:gd name="f154" fmla="*/ f125 f50 1"/>
                <a:gd name="f155" fmla="*/ f126 f49 1"/>
                <a:gd name="f156" fmla="*/ f127 f50 1"/>
                <a:gd name="f157" fmla="*/ f128 f49 1"/>
                <a:gd name="f158" fmla="*/ f129 f50 1"/>
                <a:gd name="f159" fmla="*/ f130 f49 1"/>
                <a:gd name="f160" fmla="*/ f131 f49 1"/>
                <a:gd name="f161" fmla="*/ f132 f49 1"/>
                <a:gd name="f162" fmla="*/ f133 f49 1"/>
                <a:gd name="f163" fmla="*/ f134 f50 1"/>
                <a:gd name="f164" fmla="*/ f135 f49 1"/>
                <a:gd name="f165" fmla="*/ f136 f50 1"/>
                <a:gd name="f166" fmla="*/ f137 f50 1"/>
                <a:gd name="f167" fmla="*/ f138 f49 1"/>
                <a:gd name="f168" fmla="*/ f13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5">
                  <a:pos x="f144" y="f145"/>
                </a:cxn>
                <a:cxn ang="f85">
                  <a:pos x="f146" y="f147"/>
                </a:cxn>
                <a:cxn ang="f85">
                  <a:pos x="f148" y="f149"/>
                </a:cxn>
                <a:cxn ang="f85">
                  <a:pos x="f148" y="f150"/>
                </a:cxn>
                <a:cxn ang="f85">
                  <a:pos x="f151" y="f152"/>
                </a:cxn>
                <a:cxn ang="f85">
                  <a:pos x="f153" y="f154"/>
                </a:cxn>
                <a:cxn ang="f85">
                  <a:pos x="f155" y="f156"/>
                </a:cxn>
                <a:cxn ang="f85">
                  <a:pos x="f157" y="f158"/>
                </a:cxn>
                <a:cxn ang="f85">
                  <a:pos x="f159" y="f156"/>
                </a:cxn>
                <a:cxn ang="f85">
                  <a:pos x="f160" y="f156"/>
                </a:cxn>
                <a:cxn ang="f85">
                  <a:pos x="f161" y="f156"/>
                </a:cxn>
                <a:cxn ang="f85">
                  <a:pos x="f161" y="f156"/>
                </a:cxn>
                <a:cxn ang="f85">
                  <a:pos x="f162" y="f163"/>
                </a:cxn>
                <a:cxn ang="f85">
                  <a:pos x="f164" y="f165"/>
                </a:cxn>
                <a:cxn ang="f85">
                  <a:pos x="f164" y="f149"/>
                </a:cxn>
                <a:cxn ang="f85">
                  <a:pos x="f164" y="f166"/>
                </a:cxn>
                <a:cxn ang="f85">
                  <a:pos x="f167" y="f147"/>
                </a:cxn>
                <a:cxn ang="f85">
                  <a:pos x="f168" y="f145"/>
                </a:cxn>
                <a:cxn ang="f85">
                  <a:pos x="f144" y="f145"/>
                </a:cxn>
              </a:cxnLst>
              <a:rect l="f140" t="f143" r="f141" b="f142"/>
              <a:pathLst>
                <a:path w="85" h="68">
                  <a:moveTo>
                    <a:pt x="f8" y="f5"/>
                  </a:moveTo>
                  <a:cubicBezTo>
                    <a:pt x="f9" y="f10"/>
                    <a:pt x="f6" y="f11"/>
                    <a:pt x="f6" y="f12"/>
                  </a:cubicBezTo>
                  <a:cubicBezTo>
                    <a:pt x="f13" y="f14"/>
                    <a:pt x="f15" y="f15"/>
                    <a:pt x="f16" y="f13"/>
                  </a:cubicBezTo>
                  <a:cubicBezTo>
                    <a:pt x="f16" y="f17"/>
                    <a:pt x="f16" y="f18"/>
                    <a:pt x="f16" y="f19"/>
                  </a:cubicBezTo>
                  <a:cubicBezTo>
                    <a:pt x="f20" y="f14"/>
                    <a:pt x="f20" y="f21"/>
                    <a:pt x="f20" y="f22"/>
                  </a:cubicBezTo>
                  <a:cubicBezTo>
                    <a:pt x="f20" y="f23"/>
                    <a:pt x="f16" y="f24"/>
                    <a:pt x="f25" y="f26"/>
                  </a:cubicBezTo>
                  <a:cubicBezTo>
                    <a:pt x="f27" y="f28"/>
                    <a:pt x="f29" y="f30"/>
                    <a:pt x="f12" y="f31"/>
                  </a:cubicBezTo>
                  <a:cubicBezTo>
                    <a:pt x="f32" y="f31"/>
                    <a:pt x="f32" y="f33"/>
                    <a:pt x="f34" y="f33"/>
                  </a:cubicBezTo>
                  <a:cubicBezTo>
                    <a:pt x="f34" y="f33"/>
                    <a:pt x="f29" y="f31"/>
                    <a:pt x="f29" y="f31"/>
                  </a:cubicBezTo>
                  <a:cubicBezTo>
                    <a:pt x="f14" y="f26"/>
                    <a:pt x="f35" y="f24"/>
                    <a:pt x="f36" y="f31"/>
                  </a:cubicBezTo>
                  <a:cubicBezTo>
                    <a:pt x="f11" y="f31"/>
                    <a:pt x="f37" y="f31"/>
                    <a:pt x="f38" y="f31"/>
                  </a:cubicBezTo>
                  <a:cubicBezTo>
                    <a:pt x="f38" y="f31"/>
                    <a:pt x="f38" y="f31"/>
                    <a:pt x="f38" y="f31"/>
                  </a:cubicBezTo>
                  <a:cubicBezTo>
                    <a:pt x="f36" y="f28"/>
                    <a:pt x="f39" y="f26"/>
                    <a:pt x="f35" y="f24"/>
                  </a:cubicBezTo>
                  <a:cubicBezTo>
                    <a:pt x="f35" y="f24"/>
                    <a:pt x="f40" y="f41"/>
                    <a:pt x="f40" y="f41"/>
                  </a:cubicBezTo>
                  <a:cubicBezTo>
                    <a:pt x="f40" y="f42"/>
                    <a:pt x="f40" y="f27"/>
                    <a:pt x="f40" y="f13"/>
                  </a:cubicBezTo>
                  <a:cubicBezTo>
                    <a:pt x="f40" y="f7"/>
                    <a:pt x="f40" y="f7"/>
                    <a:pt x="f40" y="f7"/>
                  </a:cubicBezTo>
                  <a:cubicBezTo>
                    <a:pt x="f43" y="f44"/>
                    <a:pt x="f45" y="f25"/>
                    <a:pt x="f5" y="f12"/>
                  </a:cubicBezTo>
                  <a:cubicBezTo>
                    <a:pt x="f46" y="f36"/>
                    <a:pt x="f46" y="f10"/>
                    <a:pt x="f33" y="f5"/>
                  </a:cubicBezTo>
                  <a:cubicBezTo>
                    <a:pt x="f42" y="f5"/>
                    <a:pt x="f47" y="f5"/>
                    <a:pt x="f8" y="f5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EC4D7C4C-21F2-0867-E7BB-E9261D893340}"/>
                </a:ext>
              </a:extLst>
            </p:cNvPr>
            <p:cNvSpPr/>
            <p:nvPr/>
          </p:nvSpPr>
          <p:spPr>
            <a:xfrm>
              <a:off x="8023229" y="4635505"/>
              <a:ext cx="477838" cy="2873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6"/>
                <a:gd name="f7" fmla="val 34"/>
                <a:gd name="f8" fmla="val 26"/>
                <a:gd name="f9" fmla="val 20"/>
                <a:gd name="f10" fmla="val 14"/>
                <a:gd name="f11" fmla="val 7"/>
                <a:gd name="f12" fmla="val 1"/>
                <a:gd name="f13" fmla="val 33"/>
                <a:gd name="f14" fmla="val 27"/>
                <a:gd name="f15" fmla="val 22"/>
                <a:gd name="f16" fmla="val 2"/>
                <a:gd name="f17" fmla="val 18"/>
                <a:gd name="f18" fmla="val 5"/>
                <a:gd name="f19" fmla="val 11"/>
                <a:gd name="f20" fmla="val 9"/>
                <a:gd name="f21" fmla="val 16"/>
                <a:gd name="f22" fmla="val 4"/>
                <a:gd name="f23" fmla="val 24"/>
                <a:gd name="f24" fmla="val 32"/>
                <a:gd name="f25" fmla="val 39"/>
                <a:gd name="f26" fmla="val 45"/>
                <a:gd name="f27" fmla="val 50"/>
                <a:gd name="f28" fmla="val 12"/>
                <a:gd name="f29" fmla="val 53"/>
                <a:gd name="f30" fmla="val 17"/>
                <a:gd name="f31" fmla="val 55"/>
                <a:gd name="f32" fmla="val 31"/>
                <a:gd name="f33" fmla="val 52"/>
                <a:gd name="f34" fmla="val 46"/>
                <a:gd name="f35" fmla="val 40"/>
                <a:gd name="f36" fmla="+- 0 0 -90"/>
                <a:gd name="f37" fmla="*/ f3 1 56"/>
                <a:gd name="f38" fmla="*/ f4 1 34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56"/>
                <a:gd name="f47" fmla="*/ f43 1 34"/>
                <a:gd name="f48" fmla="*/ 26 f44 1"/>
                <a:gd name="f49" fmla="*/ 34 f43 1"/>
                <a:gd name="f50" fmla="*/ 7 f44 1"/>
                <a:gd name="f51" fmla="*/ 0 f44 1"/>
                <a:gd name="f52" fmla="*/ 27 f43 1"/>
                <a:gd name="f53" fmla="*/ 5 f44 1"/>
                <a:gd name="f54" fmla="*/ 14 f43 1"/>
                <a:gd name="f55" fmla="*/ 24 f44 1"/>
                <a:gd name="f56" fmla="*/ 2 f43 1"/>
                <a:gd name="f57" fmla="*/ 45 f44 1"/>
                <a:gd name="f58" fmla="*/ 7 f43 1"/>
                <a:gd name="f59" fmla="*/ 55 f44 1"/>
                <a:gd name="f60" fmla="*/ 24 f43 1"/>
                <a:gd name="f61" fmla="*/ 46 f44 1"/>
                <a:gd name="f62" fmla="+- f45 0 f1"/>
                <a:gd name="f63" fmla="*/ f48 1 56"/>
                <a:gd name="f64" fmla="*/ f49 1 34"/>
                <a:gd name="f65" fmla="*/ f50 1 56"/>
                <a:gd name="f66" fmla="*/ f51 1 56"/>
                <a:gd name="f67" fmla="*/ f52 1 34"/>
                <a:gd name="f68" fmla="*/ f53 1 56"/>
                <a:gd name="f69" fmla="*/ f54 1 34"/>
                <a:gd name="f70" fmla="*/ f55 1 56"/>
                <a:gd name="f71" fmla="*/ f56 1 34"/>
                <a:gd name="f72" fmla="*/ f57 1 56"/>
                <a:gd name="f73" fmla="*/ f58 1 34"/>
                <a:gd name="f74" fmla="*/ f59 1 56"/>
                <a:gd name="f75" fmla="*/ f60 1 34"/>
                <a:gd name="f76" fmla="*/ f61 1 56"/>
                <a:gd name="f77" fmla="*/ 0 1 f46"/>
                <a:gd name="f78" fmla="*/ f40 1 f46"/>
                <a:gd name="f79" fmla="*/ 0 1 f47"/>
                <a:gd name="f80" fmla="*/ f41 1 f47"/>
                <a:gd name="f81" fmla="*/ f63 1 f46"/>
                <a:gd name="f82" fmla="*/ f64 1 f47"/>
                <a:gd name="f83" fmla="*/ f65 1 f46"/>
                <a:gd name="f84" fmla="*/ f66 1 f46"/>
                <a:gd name="f85" fmla="*/ f67 1 f47"/>
                <a:gd name="f86" fmla="*/ f68 1 f46"/>
                <a:gd name="f87" fmla="*/ f69 1 f47"/>
                <a:gd name="f88" fmla="*/ f70 1 f46"/>
                <a:gd name="f89" fmla="*/ f71 1 f47"/>
                <a:gd name="f90" fmla="*/ f72 1 f46"/>
                <a:gd name="f91" fmla="*/ f73 1 f47"/>
                <a:gd name="f92" fmla="*/ f74 1 f46"/>
                <a:gd name="f93" fmla="*/ f75 1 f47"/>
                <a:gd name="f94" fmla="*/ f76 1 f46"/>
                <a:gd name="f95" fmla="*/ f77 f37 1"/>
                <a:gd name="f96" fmla="*/ f78 f37 1"/>
                <a:gd name="f97" fmla="*/ f80 f38 1"/>
                <a:gd name="f98" fmla="*/ f79 f38 1"/>
                <a:gd name="f99" fmla="*/ f81 f37 1"/>
                <a:gd name="f100" fmla="*/ f82 f38 1"/>
                <a:gd name="f101" fmla="*/ f83 f37 1"/>
                <a:gd name="f102" fmla="*/ f84 f37 1"/>
                <a:gd name="f103" fmla="*/ f85 f38 1"/>
                <a:gd name="f104" fmla="*/ f86 f37 1"/>
                <a:gd name="f105" fmla="*/ f87 f38 1"/>
                <a:gd name="f106" fmla="*/ f88 f37 1"/>
                <a:gd name="f107" fmla="*/ f89 f38 1"/>
                <a:gd name="f108" fmla="*/ f90 f37 1"/>
                <a:gd name="f109" fmla="*/ f91 f38 1"/>
                <a:gd name="f110" fmla="*/ f92 f37 1"/>
                <a:gd name="f111" fmla="*/ f93 f38 1"/>
                <a:gd name="f112" fmla="*/ f9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9" y="f100"/>
                </a:cxn>
                <a:cxn ang="f62">
                  <a:pos x="f101" y="f100"/>
                </a:cxn>
                <a:cxn ang="f62">
                  <a:pos x="f102" y="f103"/>
                </a:cxn>
                <a:cxn ang="f62">
                  <a:pos x="f104" y="f105"/>
                </a:cxn>
                <a:cxn ang="f62">
                  <a:pos x="f106" y="f107"/>
                </a:cxn>
                <a:cxn ang="f62">
                  <a:pos x="f108" y="f109"/>
                </a:cxn>
                <a:cxn ang="f62">
                  <a:pos x="f110" y="f111"/>
                </a:cxn>
                <a:cxn ang="f62">
                  <a:pos x="f112" y="f100"/>
                </a:cxn>
                <a:cxn ang="f62">
                  <a:pos x="f99" y="f100"/>
                </a:cxn>
                <a:cxn ang="f62">
                  <a:pos x="f99" y="f100"/>
                </a:cxn>
              </a:cxnLst>
              <a:rect l="f95" t="f98" r="f96" b="f97"/>
              <a:pathLst>
                <a:path w="56" h="34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5" y="f13"/>
                    <a:pt x="f5" y="f14"/>
                  </a:cubicBezTo>
                  <a:cubicBezTo>
                    <a:pt x="f5" y="f15"/>
                    <a:pt x="f16" y="f17"/>
                    <a:pt x="f18" y="f10"/>
                  </a:cubicBezTo>
                  <a:cubicBezTo>
                    <a:pt x="f19" y="f20"/>
                    <a:pt x="f21" y="f22"/>
                    <a:pt x="f23" y="f16"/>
                  </a:cubicBezTo>
                  <a:cubicBezTo>
                    <a:pt x="f24" y="f5"/>
                    <a:pt x="f25" y="f16"/>
                    <a:pt x="f26" y="f11"/>
                  </a:cubicBezTo>
                  <a:cubicBezTo>
                    <a:pt x="f27" y="f28"/>
                    <a:pt x="f29" y="f30"/>
                    <a:pt x="f31" y="f23"/>
                  </a:cubicBezTo>
                  <a:cubicBezTo>
                    <a:pt x="f6" y="f32"/>
                    <a:pt x="f33" y="f7"/>
                    <a:pt x="f34" y="f7"/>
                  </a:cubicBezTo>
                  <a:cubicBezTo>
                    <a:pt x="f35" y="f7"/>
                    <a:pt x="f13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3F8291FC-53E6-02FE-5FAF-A336273BEE05}"/>
                </a:ext>
              </a:extLst>
            </p:cNvPr>
            <p:cNvSpPr/>
            <p:nvPr/>
          </p:nvSpPr>
          <p:spPr>
            <a:xfrm>
              <a:off x="7537454" y="4635505"/>
              <a:ext cx="485775" cy="2873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7"/>
                <a:gd name="f7" fmla="val 34"/>
                <a:gd name="f8" fmla="val 30"/>
                <a:gd name="f9" fmla="val 24"/>
                <a:gd name="f10" fmla="val 17"/>
                <a:gd name="f11" fmla="val 11"/>
                <a:gd name="f12" fmla="val 8"/>
                <a:gd name="f13" fmla="val 6"/>
                <a:gd name="f14" fmla="val 33"/>
                <a:gd name="f15" fmla="val 4"/>
                <a:gd name="f16" fmla="val 32"/>
                <a:gd name="f17" fmla="val 27"/>
                <a:gd name="f18" fmla="val 1"/>
                <a:gd name="f19" fmla="val 14"/>
                <a:gd name="f20" fmla="val 9"/>
                <a:gd name="f21" fmla="val 19"/>
                <a:gd name="f22" fmla="val 3"/>
                <a:gd name="f23" fmla="val 29"/>
                <a:gd name="f24" fmla="val 38"/>
                <a:gd name="f25" fmla="val 46"/>
                <a:gd name="f26" fmla="val 48"/>
                <a:gd name="f27" fmla="val 50"/>
                <a:gd name="f28" fmla="val 13"/>
                <a:gd name="f29" fmla="val 52"/>
                <a:gd name="f30" fmla="val 15"/>
                <a:gd name="f31" fmla="val 55"/>
                <a:gd name="f32" fmla="val 22"/>
                <a:gd name="f33" fmla="val 56"/>
                <a:gd name="f34" fmla="val 28"/>
                <a:gd name="f35" fmla="val 51"/>
                <a:gd name="f36" fmla="val 45"/>
                <a:gd name="f37" fmla="val 39"/>
                <a:gd name="f38" fmla="val 31"/>
                <a:gd name="f39" fmla="+- 0 0 -90"/>
                <a:gd name="f40" fmla="*/ f3 1 57"/>
                <a:gd name="f41" fmla="*/ f4 1 34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57"/>
                <a:gd name="f50" fmla="*/ f46 1 34"/>
                <a:gd name="f51" fmla="*/ 30 f47 1"/>
                <a:gd name="f52" fmla="*/ 34 f46 1"/>
                <a:gd name="f53" fmla="*/ 11 f47 1"/>
                <a:gd name="f54" fmla="*/ 4 f47 1"/>
                <a:gd name="f55" fmla="*/ 32 f46 1"/>
                <a:gd name="f56" fmla="*/ 1 f47 1"/>
                <a:gd name="f57" fmla="*/ 24 f46 1"/>
                <a:gd name="f58" fmla="*/ 19 f47 1"/>
                <a:gd name="f59" fmla="*/ 3 f46 1"/>
                <a:gd name="f60" fmla="*/ 46 f47 1"/>
                <a:gd name="f61" fmla="*/ 9 f46 1"/>
                <a:gd name="f62" fmla="*/ 52 f47 1"/>
                <a:gd name="f63" fmla="*/ 15 f46 1"/>
                <a:gd name="f64" fmla="*/ 56 f47 1"/>
                <a:gd name="f65" fmla="*/ 27 f46 1"/>
                <a:gd name="f66" fmla="*/ 29 f46 1"/>
                <a:gd name="f67" fmla="*/ 51 f47 1"/>
                <a:gd name="f68" fmla="*/ 32 f47 1"/>
                <a:gd name="f69" fmla="+- f48 0 f1"/>
                <a:gd name="f70" fmla="*/ f51 1 57"/>
                <a:gd name="f71" fmla="*/ f52 1 34"/>
                <a:gd name="f72" fmla="*/ f53 1 57"/>
                <a:gd name="f73" fmla="*/ f54 1 57"/>
                <a:gd name="f74" fmla="*/ f55 1 34"/>
                <a:gd name="f75" fmla="*/ f56 1 57"/>
                <a:gd name="f76" fmla="*/ f57 1 34"/>
                <a:gd name="f77" fmla="*/ f58 1 57"/>
                <a:gd name="f78" fmla="*/ f59 1 34"/>
                <a:gd name="f79" fmla="*/ f60 1 57"/>
                <a:gd name="f80" fmla="*/ f61 1 34"/>
                <a:gd name="f81" fmla="*/ f62 1 57"/>
                <a:gd name="f82" fmla="*/ f63 1 34"/>
                <a:gd name="f83" fmla="*/ f64 1 57"/>
                <a:gd name="f84" fmla="*/ f65 1 34"/>
                <a:gd name="f85" fmla="*/ f66 1 34"/>
                <a:gd name="f86" fmla="*/ f67 1 57"/>
                <a:gd name="f87" fmla="*/ f68 1 57"/>
                <a:gd name="f88" fmla="*/ 0 1 f49"/>
                <a:gd name="f89" fmla="*/ f43 1 f49"/>
                <a:gd name="f90" fmla="*/ 0 1 f50"/>
                <a:gd name="f91" fmla="*/ f44 1 f50"/>
                <a:gd name="f92" fmla="*/ f70 1 f49"/>
                <a:gd name="f93" fmla="*/ f71 1 f50"/>
                <a:gd name="f94" fmla="*/ f72 1 f49"/>
                <a:gd name="f95" fmla="*/ f73 1 f49"/>
                <a:gd name="f96" fmla="*/ f74 1 f50"/>
                <a:gd name="f97" fmla="*/ f75 1 f49"/>
                <a:gd name="f98" fmla="*/ f76 1 f50"/>
                <a:gd name="f99" fmla="*/ f77 1 f49"/>
                <a:gd name="f100" fmla="*/ f78 1 f50"/>
                <a:gd name="f101" fmla="*/ f79 1 f49"/>
                <a:gd name="f102" fmla="*/ f80 1 f50"/>
                <a:gd name="f103" fmla="*/ f81 1 f49"/>
                <a:gd name="f104" fmla="*/ f82 1 f50"/>
                <a:gd name="f105" fmla="*/ f83 1 f49"/>
                <a:gd name="f106" fmla="*/ f84 1 f50"/>
                <a:gd name="f107" fmla="*/ f85 1 f50"/>
                <a:gd name="f108" fmla="*/ f86 1 f49"/>
                <a:gd name="f109" fmla="*/ f87 1 f49"/>
                <a:gd name="f110" fmla="*/ f88 f40 1"/>
                <a:gd name="f111" fmla="*/ f89 f40 1"/>
                <a:gd name="f112" fmla="*/ f91 f41 1"/>
                <a:gd name="f113" fmla="*/ f90 f41 1"/>
                <a:gd name="f114" fmla="*/ f92 f40 1"/>
                <a:gd name="f115" fmla="*/ f93 f41 1"/>
                <a:gd name="f116" fmla="*/ f94 f40 1"/>
                <a:gd name="f117" fmla="*/ f95 f40 1"/>
                <a:gd name="f118" fmla="*/ f96 f41 1"/>
                <a:gd name="f119" fmla="*/ f97 f40 1"/>
                <a:gd name="f120" fmla="*/ f98 f41 1"/>
                <a:gd name="f121" fmla="*/ f99 f40 1"/>
                <a:gd name="f122" fmla="*/ f100 f41 1"/>
                <a:gd name="f123" fmla="*/ f101 f40 1"/>
                <a:gd name="f124" fmla="*/ f102 f41 1"/>
                <a:gd name="f125" fmla="*/ f103 f40 1"/>
                <a:gd name="f126" fmla="*/ f104 f41 1"/>
                <a:gd name="f127" fmla="*/ f105 f40 1"/>
                <a:gd name="f128" fmla="*/ f106 f41 1"/>
                <a:gd name="f129" fmla="*/ f107 f41 1"/>
                <a:gd name="f130" fmla="*/ f108 f40 1"/>
                <a:gd name="f131" fmla="*/ f109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9">
                  <a:pos x="f114" y="f115"/>
                </a:cxn>
                <a:cxn ang="f69">
                  <a:pos x="f116" y="f115"/>
                </a:cxn>
                <a:cxn ang="f69">
                  <a:pos x="f117" y="f118"/>
                </a:cxn>
                <a:cxn ang="f69">
                  <a:pos x="f119" y="f120"/>
                </a:cxn>
                <a:cxn ang="f69">
                  <a:pos x="f121" y="f122"/>
                </a:cxn>
                <a:cxn ang="f69">
                  <a:pos x="f123" y="f124"/>
                </a:cxn>
                <a:cxn ang="f69">
                  <a:pos x="f125" y="f126"/>
                </a:cxn>
                <a:cxn ang="f69">
                  <a:pos x="f127" y="f128"/>
                </a:cxn>
                <a:cxn ang="f69">
                  <a:pos x="f127" y="f129"/>
                </a:cxn>
                <a:cxn ang="f69">
                  <a:pos x="f130" y="f115"/>
                </a:cxn>
                <a:cxn ang="f69">
                  <a:pos x="f131" y="f115"/>
                </a:cxn>
                <a:cxn ang="f69">
                  <a:pos x="f114" y="f115"/>
                </a:cxn>
                <a:cxn ang="f69">
                  <a:pos x="f114" y="f115"/>
                </a:cxn>
              </a:cxnLst>
              <a:rect l="f110" t="f113" r="f111" b="f112"/>
              <a:pathLst>
                <a:path w="57" h="34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3" y="f14"/>
                    <a:pt x="f15" y="f16"/>
                  </a:cubicBezTo>
                  <a:cubicBezTo>
                    <a:pt x="f5" y="f8"/>
                    <a:pt x="f5" y="f17"/>
                    <a:pt x="f18" y="f9"/>
                  </a:cubicBezTo>
                  <a:cubicBezTo>
                    <a:pt x="f15" y="f19"/>
                    <a:pt x="f20" y="f13"/>
                    <a:pt x="f21" y="f22"/>
                  </a:cubicBezTo>
                  <a:cubicBezTo>
                    <a:pt x="f23" y="f5"/>
                    <a:pt x="f24" y="f22"/>
                    <a:pt x="f25" y="f20"/>
                  </a:cubicBezTo>
                  <a:cubicBezTo>
                    <a:pt x="f26" y="f11"/>
                    <a:pt x="f27" y="f28"/>
                    <a:pt x="f29" y="f30"/>
                  </a:cubicBezTo>
                  <a:cubicBezTo>
                    <a:pt x="f31" y="f21"/>
                    <a:pt x="f6" y="f32"/>
                    <a:pt x="f33" y="f17"/>
                  </a:cubicBezTo>
                  <a:cubicBezTo>
                    <a:pt x="f33" y="f34"/>
                    <a:pt x="f33" y="f23"/>
                    <a:pt x="f33" y="f23"/>
                  </a:cubicBezTo>
                  <a:cubicBezTo>
                    <a:pt x="f33" y="f14"/>
                    <a:pt x="f31" y="f7"/>
                    <a:pt x="f35" y="f7"/>
                  </a:cubicBezTo>
                  <a:cubicBezTo>
                    <a:pt x="f36" y="f7"/>
                    <a:pt x="f37" y="f7"/>
                    <a:pt x="f16" y="f7"/>
                  </a:cubicBezTo>
                  <a:cubicBezTo>
                    <a:pt x="f16" y="f7"/>
                    <a:pt x="f38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57BFC9E-F87E-3DAE-3C81-E1018C17E508}"/>
                </a:ext>
              </a:extLst>
            </p:cNvPr>
            <p:cNvSpPr/>
            <p:nvPr/>
          </p:nvSpPr>
          <p:spPr>
            <a:xfrm>
              <a:off x="7281860" y="3643317"/>
              <a:ext cx="306388" cy="3810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6"/>
                <a:gd name="f7" fmla="val 45"/>
                <a:gd name="f8" fmla="val 15"/>
                <a:gd name="f9" fmla="val 40"/>
                <a:gd name="f10" fmla="val 16"/>
                <a:gd name="f11" fmla="val 41"/>
                <a:gd name="f12" fmla="val 17"/>
                <a:gd name="f13" fmla="val 13"/>
                <a:gd name="f14" fmla="val 6"/>
                <a:gd name="f15" fmla="val 43"/>
                <a:gd name="f16" fmla="val 5"/>
                <a:gd name="f17" fmla="val 38"/>
                <a:gd name="f18" fmla="val 4"/>
                <a:gd name="f19" fmla="val 35"/>
                <a:gd name="f20" fmla="val 34"/>
                <a:gd name="f21" fmla="val 1"/>
                <a:gd name="f22" fmla="val 30"/>
                <a:gd name="f23" fmla="val 26"/>
                <a:gd name="f24" fmla="val 22"/>
                <a:gd name="f25" fmla="val 19"/>
                <a:gd name="f26" fmla="val 14"/>
                <a:gd name="f27" fmla="val 2"/>
                <a:gd name="f28" fmla="val 11"/>
                <a:gd name="f29" fmla="val 3"/>
                <a:gd name="f30" fmla="val 10"/>
                <a:gd name="f31" fmla="val 9"/>
                <a:gd name="f32" fmla="val 27"/>
                <a:gd name="f33" fmla="val 28"/>
                <a:gd name="f34" fmla="val 32"/>
                <a:gd name="f35" fmla="val 12"/>
                <a:gd name="f36" fmla="val 18"/>
                <a:gd name="f37" fmla="val 24"/>
                <a:gd name="f38" fmla="val 33"/>
                <a:gd name="f39" fmla="val 31"/>
                <a:gd name="f40" fmla="val 37"/>
                <a:gd name="f41" fmla="val 39"/>
                <a:gd name="f42" fmla="val 42"/>
                <a:gd name="f43" fmla="val 29"/>
                <a:gd name="f44" fmla="val 44"/>
                <a:gd name="f45" fmla="val 23"/>
                <a:gd name="f46" fmla="val 21"/>
                <a:gd name="f47" fmla="+- 0 0 -90"/>
                <a:gd name="f48" fmla="*/ f3 1 36"/>
                <a:gd name="f49" fmla="*/ f4 1 45"/>
                <a:gd name="f50" fmla="val f5"/>
                <a:gd name="f51" fmla="val f6"/>
                <a:gd name="f52" fmla="val f7"/>
                <a:gd name="f53" fmla="*/ f47 f0 1"/>
                <a:gd name="f54" fmla="+- f52 0 f50"/>
                <a:gd name="f55" fmla="+- f51 0 f50"/>
                <a:gd name="f56" fmla="*/ f53 1 f2"/>
                <a:gd name="f57" fmla="*/ f55 1 36"/>
                <a:gd name="f58" fmla="*/ f54 1 45"/>
                <a:gd name="f59" fmla="*/ 15 f55 1"/>
                <a:gd name="f60" fmla="*/ 40 f54 1"/>
                <a:gd name="f61" fmla="*/ 17 f55 1"/>
                <a:gd name="f62" fmla="*/ 41 f54 1"/>
                <a:gd name="f63" fmla="*/ 5 f55 1"/>
                <a:gd name="f64" fmla="*/ 38 f54 1"/>
                <a:gd name="f65" fmla="*/ 4 f55 1"/>
                <a:gd name="f66" fmla="*/ 34 f54 1"/>
                <a:gd name="f67" fmla="*/ 1 f55 1"/>
                <a:gd name="f68" fmla="*/ 22 f54 1"/>
                <a:gd name="f69" fmla="*/ 14 f54 1"/>
                <a:gd name="f70" fmla="*/ 3 f55 1"/>
                <a:gd name="f71" fmla="*/ 10 f54 1"/>
                <a:gd name="f72" fmla="*/ 26 f55 1"/>
                <a:gd name="f73" fmla="*/ 0 f54 1"/>
                <a:gd name="f74" fmla="*/ 28 f55 1"/>
                <a:gd name="f75" fmla="*/ 1 f54 1"/>
                <a:gd name="f76" fmla="*/ 34 f55 1"/>
                <a:gd name="f77" fmla="*/ 4 f54 1"/>
                <a:gd name="f78" fmla="*/ 36 f55 1"/>
                <a:gd name="f79" fmla="*/ 6 f54 1"/>
                <a:gd name="f80" fmla="*/ 24 f54 1"/>
                <a:gd name="f81" fmla="*/ 33 f55 1"/>
                <a:gd name="f82" fmla="*/ 33 f54 1"/>
                <a:gd name="f83" fmla="*/ 31 f55 1"/>
                <a:gd name="f84" fmla="*/ 36 f54 1"/>
                <a:gd name="f85" fmla="*/ 30 f55 1"/>
                <a:gd name="f86" fmla="*/ 37 f54 1"/>
                <a:gd name="f87" fmla="*/ 42 f54 1"/>
                <a:gd name="f88" fmla="*/ 45 f54 1"/>
                <a:gd name="f89" fmla="*/ 19 f55 1"/>
                <a:gd name="f90" fmla="+- f56 0 f1"/>
                <a:gd name="f91" fmla="*/ f59 1 36"/>
                <a:gd name="f92" fmla="*/ f60 1 45"/>
                <a:gd name="f93" fmla="*/ f61 1 36"/>
                <a:gd name="f94" fmla="*/ f62 1 45"/>
                <a:gd name="f95" fmla="*/ f63 1 36"/>
                <a:gd name="f96" fmla="*/ f64 1 45"/>
                <a:gd name="f97" fmla="*/ f65 1 36"/>
                <a:gd name="f98" fmla="*/ f66 1 45"/>
                <a:gd name="f99" fmla="*/ f67 1 36"/>
                <a:gd name="f100" fmla="*/ f68 1 45"/>
                <a:gd name="f101" fmla="*/ f69 1 45"/>
                <a:gd name="f102" fmla="*/ f70 1 36"/>
                <a:gd name="f103" fmla="*/ f71 1 45"/>
                <a:gd name="f104" fmla="*/ f72 1 36"/>
                <a:gd name="f105" fmla="*/ f73 1 45"/>
                <a:gd name="f106" fmla="*/ f74 1 36"/>
                <a:gd name="f107" fmla="*/ f75 1 45"/>
                <a:gd name="f108" fmla="*/ f76 1 36"/>
                <a:gd name="f109" fmla="*/ f77 1 45"/>
                <a:gd name="f110" fmla="*/ f78 1 36"/>
                <a:gd name="f111" fmla="*/ f79 1 45"/>
                <a:gd name="f112" fmla="*/ f80 1 45"/>
                <a:gd name="f113" fmla="*/ f81 1 36"/>
                <a:gd name="f114" fmla="*/ f82 1 45"/>
                <a:gd name="f115" fmla="*/ f83 1 36"/>
                <a:gd name="f116" fmla="*/ f84 1 45"/>
                <a:gd name="f117" fmla="*/ f85 1 36"/>
                <a:gd name="f118" fmla="*/ f86 1 45"/>
                <a:gd name="f119" fmla="*/ f87 1 45"/>
                <a:gd name="f120" fmla="*/ f88 1 45"/>
                <a:gd name="f121" fmla="*/ f89 1 36"/>
                <a:gd name="f122" fmla="*/ 0 1 f57"/>
                <a:gd name="f123" fmla="*/ f51 1 f57"/>
                <a:gd name="f124" fmla="*/ 0 1 f58"/>
                <a:gd name="f125" fmla="*/ f52 1 f58"/>
                <a:gd name="f126" fmla="*/ f91 1 f57"/>
                <a:gd name="f127" fmla="*/ f92 1 f58"/>
                <a:gd name="f128" fmla="*/ f93 1 f57"/>
                <a:gd name="f129" fmla="*/ f94 1 f58"/>
                <a:gd name="f130" fmla="*/ f95 1 f57"/>
                <a:gd name="f131" fmla="*/ f96 1 f58"/>
                <a:gd name="f132" fmla="*/ f97 1 f57"/>
                <a:gd name="f133" fmla="*/ f98 1 f58"/>
                <a:gd name="f134" fmla="*/ f99 1 f57"/>
                <a:gd name="f135" fmla="*/ f100 1 f58"/>
                <a:gd name="f136" fmla="*/ f101 1 f58"/>
                <a:gd name="f137" fmla="*/ f102 1 f57"/>
                <a:gd name="f138" fmla="*/ f103 1 f58"/>
                <a:gd name="f139" fmla="*/ f104 1 f57"/>
                <a:gd name="f140" fmla="*/ f105 1 f58"/>
                <a:gd name="f141" fmla="*/ f106 1 f57"/>
                <a:gd name="f142" fmla="*/ f107 1 f58"/>
                <a:gd name="f143" fmla="*/ f108 1 f57"/>
                <a:gd name="f144" fmla="*/ f109 1 f58"/>
                <a:gd name="f145" fmla="*/ f110 1 f57"/>
                <a:gd name="f146" fmla="*/ f111 1 f58"/>
                <a:gd name="f147" fmla="*/ f112 1 f58"/>
                <a:gd name="f148" fmla="*/ f113 1 f57"/>
                <a:gd name="f149" fmla="*/ f114 1 f58"/>
                <a:gd name="f150" fmla="*/ f115 1 f57"/>
                <a:gd name="f151" fmla="*/ f116 1 f58"/>
                <a:gd name="f152" fmla="*/ f117 1 f57"/>
                <a:gd name="f153" fmla="*/ f118 1 f58"/>
                <a:gd name="f154" fmla="*/ f119 1 f58"/>
                <a:gd name="f155" fmla="*/ f120 1 f58"/>
                <a:gd name="f156" fmla="*/ f121 1 f57"/>
                <a:gd name="f157" fmla="*/ f122 f48 1"/>
                <a:gd name="f158" fmla="*/ f123 f48 1"/>
                <a:gd name="f159" fmla="*/ f125 f49 1"/>
                <a:gd name="f160" fmla="*/ f124 f49 1"/>
                <a:gd name="f161" fmla="*/ f126 f48 1"/>
                <a:gd name="f162" fmla="*/ f127 f49 1"/>
                <a:gd name="f163" fmla="*/ f128 f48 1"/>
                <a:gd name="f164" fmla="*/ f129 f49 1"/>
                <a:gd name="f165" fmla="*/ f130 f48 1"/>
                <a:gd name="f166" fmla="*/ f131 f49 1"/>
                <a:gd name="f167" fmla="*/ f132 f48 1"/>
                <a:gd name="f168" fmla="*/ f133 f49 1"/>
                <a:gd name="f169" fmla="*/ f134 f48 1"/>
                <a:gd name="f170" fmla="*/ f135 f49 1"/>
                <a:gd name="f171" fmla="*/ f136 f49 1"/>
                <a:gd name="f172" fmla="*/ f137 f48 1"/>
                <a:gd name="f173" fmla="*/ f138 f49 1"/>
                <a:gd name="f174" fmla="*/ f139 f48 1"/>
                <a:gd name="f175" fmla="*/ f140 f49 1"/>
                <a:gd name="f176" fmla="*/ f141 f48 1"/>
                <a:gd name="f177" fmla="*/ f142 f49 1"/>
                <a:gd name="f178" fmla="*/ f143 f48 1"/>
                <a:gd name="f179" fmla="*/ f144 f49 1"/>
                <a:gd name="f180" fmla="*/ f145 f48 1"/>
                <a:gd name="f181" fmla="*/ f146 f49 1"/>
                <a:gd name="f182" fmla="*/ f147 f49 1"/>
                <a:gd name="f183" fmla="*/ f148 f48 1"/>
                <a:gd name="f184" fmla="*/ f149 f49 1"/>
                <a:gd name="f185" fmla="*/ f150 f48 1"/>
                <a:gd name="f186" fmla="*/ f151 f49 1"/>
                <a:gd name="f187" fmla="*/ f152 f48 1"/>
                <a:gd name="f188" fmla="*/ f153 f49 1"/>
                <a:gd name="f189" fmla="*/ f154 f49 1"/>
                <a:gd name="f190" fmla="*/ f155 f49 1"/>
                <a:gd name="f191" fmla="*/ f15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0">
                  <a:pos x="f161" y="f162"/>
                </a:cxn>
                <a:cxn ang="f90">
                  <a:pos x="f163" y="f164"/>
                </a:cxn>
                <a:cxn ang="f90">
                  <a:pos x="f165" y="f166"/>
                </a:cxn>
                <a:cxn ang="f90">
                  <a:pos x="f167" y="f168"/>
                </a:cxn>
                <a:cxn ang="f90">
                  <a:pos x="f169" y="f170"/>
                </a:cxn>
                <a:cxn ang="f90">
                  <a:pos x="f169" y="f171"/>
                </a:cxn>
                <a:cxn ang="f90">
                  <a:pos x="f172" y="f173"/>
                </a:cxn>
                <a:cxn ang="f90">
                  <a:pos x="f174" y="f175"/>
                </a:cxn>
                <a:cxn ang="f90">
                  <a:pos x="f176" y="f177"/>
                </a:cxn>
                <a:cxn ang="f90">
                  <a:pos x="f178" y="f179"/>
                </a:cxn>
                <a:cxn ang="f90">
                  <a:pos x="f180" y="f181"/>
                </a:cxn>
                <a:cxn ang="f90">
                  <a:pos x="f178" y="f182"/>
                </a:cxn>
                <a:cxn ang="f90">
                  <a:pos x="f183" y="f184"/>
                </a:cxn>
                <a:cxn ang="f90">
                  <a:pos x="f185" y="f186"/>
                </a:cxn>
                <a:cxn ang="f90">
                  <a:pos x="f187" y="f188"/>
                </a:cxn>
                <a:cxn ang="f90">
                  <a:pos x="f187" y="f189"/>
                </a:cxn>
                <a:cxn ang="f90">
                  <a:pos x="f174" y="f190"/>
                </a:cxn>
                <a:cxn ang="f90">
                  <a:pos x="f191" y="f164"/>
                </a:cxn>
                <a:cxn ang="f90">
                  <a:pos x="f161" y="f162"/>
                </a:cxn>
              </a:cxnLst>
              <a:rect l="f157" t="f160" r="f158" b="f159"/>
              <a:pathLst>
                <a:path w="36" h="45">
                  <a:moveTo>
                    <a:pt x="f8" y="f9"/>
                  </a:moveTo>
                  <a:cubicBezTo>
                    <a:pt x="f10" y="f9"/>
                    <a:pt x="f10" y="f11"/>
                    <a:pt x="f12" y="f11"/>
                  </a:cubicBezTo>
                  <a:cubicBezTo>
                    <a:pt x="f13" y="f7"/>
                    <a:pt x="f14" y="f15"/>
                    <a:pt x="f16" y="f17"/>
                  </a:cubicBezTo>
                  <a:cubicBezTo>
                    <a:pt x="f16" y="f6"/>
                    <a:pt x="f18" y="f19"/>
                    <a:pt x="f18" y="f20"/>
                  </a:cubicBezTo>
                  <a:cubicBezTo>
                    <a:pt x="f21" y="f22"/>
                    <a:pt x="f5" y="f23"/>
                    <a:pt x="f21" y="f24"/>
                  </a:cubicBezTo>
                  <a:cubicBezTo>
                    <a:pt x="f21" y="f25"/>
                    <a:pt x="f21" y="f12"/>
                    <a:pt x="f21" y="f26"/>
                  </a:cubicBezTo>
                  <a:cubicBezTo>
                    <a:pt x="f21" y="f13"/>
                    <a:pt x="f27" y="f28"/>
                    <a:pt x="f29" y="f30"/>
                  </a:cubicBezTo>
                  <a:cubicBezTo>
                    <a:pt x="f31" y="f18"/>
                    <a:pt x="f12" y="f5"/>
                    <a:pt x="f23" y="f5"/>
                  </a:cubicBezTo>
                  <a:cubicBezTo>
                    <a:pt x="f32" y="f5"/>
                    <a:pt x="f33" y="f21"/>
                    <a:pt x="f33" y="f21"/>
                  </a:cubicBezTo>
                  <a:cubicBezTo>
                    <a:pt x="f22" y="f27"/>
                    <a:pt x="f34" y="f29"/>
                    <a:pt x="f20" y="f18"/>
                  </a:cubicBezTo>
                  <a:cubicBezTo>
                    <a:pt x="f19" y="f18"/>
                    <a:pt x="f6" y="f16"/>
                    <a:pt x="f6" y="f14"/>
                  </a:cubicBezTo>
                  <a:cubicBezTo>
                    <a:pt x="f6" y="f35"/>
                    <a:pt x="f6" y="f36"/>
                    <a:pt x="f20" y="f37"/>
                  </a:cubicBezTo>
                  <a:cubicBezTo>
                    <a:pt x="f20" y="f32"/>
                    <a:pt x="f38" y="f22"/>
                    <a:pt x="f38" y="f38"/>
                  </a:cubicBezTo>
                  <a:cubicBezTo>
                    <a:pt x="f38" y="f20"/>
                    <a:pt x="f34" y="f19"/>
                    <a:pt x="f39" y="f6"/>
                  </a:cubicBezTo>
                  <a:cubicBezTo>
                    <a:pt x="f39" y="f6"/>
                    <a:pt x="f39" y="f40"/>
                    <a:pt x="f22" y="f40"/>
                  </a:cubicBezTo>
                  <a:cubicBezTo>
                    <a:pt x="f22" y="f41"/>
                    <a:pt x="f22" y="f9"/>
                    <a:pt x="f22" y="f42"/>
                  </a:cubicBezTo>
                  <a:cubicBezTo>
                    <a:pt x="f43" y="f44"/>
                    <a:pt x="f33" y="f7"/>
                    <a:pt x="f23" y="f7"/>
                  </a:cubicBezTo>
                  <a:cubicBezTo>
                    <a:pt x="f45" y="f7"/>
                    <a:pt x="f46" y="f44"/>
                    <a:pt x="f25" y="f11"/>
                  </a:cubicBezTo>
                  <a:cubicBezTo>
                    <a:pt x="f36" y="f9"/>
                    <a:pt x="f12" y="f41"/>
                    <a:pt x="f8" y="f9"/>
                  </a:cubicBezTo>
                  <a:close/>
                </a:path>
              </a:pathLst>
            </a:custGeom>
            <a:solidFill>
              <a:srgbClr val="EFC9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485179BF-4BB7-BEF2-341E-DA7781F7F36F}"/>
                </a:ext>
              </a:extLst>
            </p:cNvPr>
            <p:cNvSpPr/>
            <p:nvPr/>
          </p:nvSpPr>
          <p:spPr>
            <a:xfrm>
              <a:off x="8450263" y="3643317"/>
              <a:ext cx="298451" cy="38100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5"/>
                <a:gd name="f7" fmla="val 45"/>
                <a:gd name="f8" fmla="val 19"/>
                <a:gd name="f9" fmla="val 41"/>
                <a:gd name="f10" fmla="val 40"/>
                <a:gd name="f11" fmla="val 20"/>
                <a:gd name="f12" fmla="val 39"/>
                <a:gd name="f13" fmla="val 18"/>
                <a:gd name="f14" fmla="val 17"/>
                <a:gd name="f15" fmla="val 16"/>
                <a:gd name="f16" fmla="val 11"/>
                <a:gd name="f17" fmla="val 8"/>
                <a:gd name="f18" fmla="val 43"/>
                <a:gd name="f19" fmla="val 6"/>
                <a:gd name="f20" fmla="val 42"/>
                <a:gd name="f21" fmla="val 38"/>
                <a:gd name="f22" fmla="val 37"/>
                <a:gd name="f23" fmla="val 36"/>
                <a:gd name="f24" fmla="val 2"/>
                <a:gd name="f25" fmla="val 34"/>
                <a:gd name="f26" fmla="val 3"/>
                <a:gd name="f27" fmla="val 30"/>
                <a:gd name="f28" fmla="val 26"/>
                <a:gd name="f29" fmla="val 1"/>
                <a:gd name="f30" fmla="val 13"/>
                <a:gd name="f31" fmla="val 7"/>
                <a:gd name="f32" fmla="val 5"/>
                <a:gd name="f33" fmla="val 4"/>
                <a:gd name="f34" fmla="val 10"/>
                <a:gd name="f35" fmla="val 12"/>
                <a:gd name="f36" fmla="val 14"/>
                <a:gd name="f37" fmla="val 22"/>
                <a:gd name="f38" fmla="val 28"/>
                <a:gd name="f39" fmla="val 24"/>
                <a:gd name="f40" fmla="val 32"/>
                <a:gd name="f41" fmla="val 33"/>
                <a:gd name="f42" fmla="val 31"/>
                <a:gd name="f43" fmla="val 21"/>
                <a:gd name="f44" fmla="+- 0 0 -90"/>
                <a:gd name="f45" fmla="*/ f3 1 35"/>
                <a:gd name="f46" fmla="*/ f4 1 45"/>
                <a:gd name="f47" fmla="val f5"/>
                <a:gd name="f48" fmla="val f6"/>
                <a:gd name="f49" fmla="val f7"/>
                <a:gd name="f50" fmla="*/ f44 f0 1"/>
                <a:gd name="f51" fmla="+- f49 0 f47"/>
                <a:gd name="f52" fmla="+- f48 0 f47"/>
                <a:gd name="f53" fmla="*/ f50 1 f2"/>
                <a:gd name="f54" fmla="*/ f52 1 35"/>
                <a:gd name="f55" fmla="*/ f51 1 45"/>
                <a:gd name="f56" fmla="*/ 19 f52 1"/>
                <a:gd name="f57" fmla="*/ 41 f51 1"/>
                <a:gd name="f58" fmla="*/ 20 f52 1"/>
                <a:gd name="f59" fmla="*/ 39 f51 1"/>
                <a:gd name="f60" fmla="*/ 17 f52 1"/>
                <a:gd name="f61" fmla="*/ 8 f52 1"/>
                <a:gd name="f62" fmla="*/ 43 f51 1"/>
                <a:gd name="f63" fmla="*/ 6 f52 1"/>
                <a:gd name="f64" fmla="*/ 38 f51 1"/>
                <a:gd name="f65" fmla="*/ 36 f51 1"/>
                <a:gd name="f66" fmla="*/ 2 f52 1"/>
                <a:gd name="f67" fmla="*/ 26 f51 1"/>
                <a:gd name="f68" fmla="*/ 0 f52 1"/>
                <a:gd name="f69" fmla="*/ 7 f51 1"/>
                <a:gd name="f70" fmla="*/ 4 f51 1"/>
                <a:gd name="f71" fmla="*/ 1 f51 1"/>
                <a:gd name="f72" fmla="*/ 14 f52 1"/>
                <a:gd name="f73" fmla="*/ 34 f52 1"/>
                <a:gd name="f74" fmla="*/ 10 f51 1"/>
                <a:gd name="f75" fmla="*/ 35 f52 1"/>
                <a:gd name="f76" fmla="*/ 14 f51 1"/>
                <a:gd name="f77" fmla="*/ 28 f51 1"/>
                <a:gd name="f78" fmla="*/ 33 f52 1"/>
                <a:gd name="f79" fmla="*/ 34 f51 1"/>
                <a:gd name="f80" fmla="*/ 31 f52 1"/>
                <a:gd name="f81" fmla="*/ 22 f52 1"/>
                <a:gd name="f82" fmla="*/ 42 f51 1"/>
                <a:gd name="f83" fmla="+- f53 0 f1"/>
                <a:gd name="f84" fmla="*/ f56 1 35"/>
                <a:gd name="f85" fmla="*/ f57 1 45"/>
                <a:gd name="f86" fmla="*/ f58 1 35"/>
                <a:gd name="f87" fmla="*/ f59 1 45"/>
                <a:gd name="f88" fmla="*/ f60 1 35"/>
                <a:gd name="f89" fmla="*/ f61 1 35"/>
                <a:gd name="f90" fmla="*/ f62 1 45"/>
                <a:gd name="f91" fmla="*/ f63 1 35"/>
                <a:gd name="f92" fmla="*/ f64 1 45"/>
                <a:gd name="f93" fmla="*/ f65 1 45"/>
                <a:gd name="f94" fmla="*/ f66 1 35"/>
                <a:gd name="f95" fmla="*/ f67 1 45"/>
                <a:gd name="f96" fmla="*/ f68 1 35"/>
                <a:gd name="f97" fmla="*/ f69 1 45"/>
                <a:gd name="f98" fmla="*/ f70 1 45"/>
                <a:gd name="f99" fmla="*/ f71 1 45"/>
                <a:gd name="f100" fmla="*/ f72 1 35"/>
                <a:gd name="f101" fmla="*/ f73 1 35"/>
                <a:gd name="f102" fmla="*/ f74 1 45"/>
                <a:gd name="f103" fmla="*/ f75 1 35"/>
                <a:gd name="f104" fmla="*/ f76 1 45"/>
                <a:gd name="f105" fmla="*/ f77 1 45"/>
                <a:gd name="f106" fmla="*/ f78 1 35"/>
                <a:gd name="f107" fmla="*/ f79 1 45"/>
                <a:gd name="f108" fmla="*/ f80 1 35"/>
                <a:gd name="f109" fmla="*/ f81 1 35"/>
                <a:gd name="f110" fmla="*/ f82 1 45"/>
                <a:gd name="f111" fmla="*/ 0 1 f54"/>
                <a:gd name="f112" fmla="*/ f48 1 f54"/>
                <a:gd name="f113" fmla="*/ 0 1 f55"/>
                <a:gd name="f114" fmla="*/ f49 1 f55"/>
                <a:gd name="f115" fmla="*/ f84 1 f54"/>
                <a:gd name="f116" fmla="*/ f85 1 f55"/>
                <a:gd name="f117" fmla="*/ f86 1 f54"/>
                <a:gd name="f118" fmla="*/ f87 1 f55"/>
                <a:gd name="f119" fmla="*/ f88 1 f54"/>
                <a:gd name="f120" fmla="*/ f89 1 f54"/>
                <a:gd name="f121" fmla="*/ f90 1 f55"/>
                <a:gd name="f122" fmla="*/ f91 1 f54"/>
                <a:gd name="f123" fmla="*/ f92 1 f55"/>
                <a:gd name="f124" fmla="*/ f93 1 f55"/>
                <a:gd name="f125" fmla="*/ f94 1 f54"/>
                <a:gd name="f126" fmla="*/ f95 1 f55"/>
                <a:gd name="f127" fmla="*/ f96 1 f54"/>
                <a:gd name="f128" fmla="*/ f97 1 f55"/>
                <a:gd name="f129" fmla="*/ f98 1 f55"/>
                <a:gd name="f130" fmla="*/ f99 1 f55"/>
                <a:gd name="f131" fmla="*/ f100 1 f54"/>
                <a:gd name="f132" fmla="*/ f101 1 f54"/>
                <a:gd name="f133" fmla="*/ f102 1 f55"/>
                <a:gd name="f134" fmla="*/ f103 1 f54"/>
                <a:gd name="f135" fmla="*/ f104 1 f55"/>
                <a:gd name="f136" fmla="*/ f105 1 f55"/>
                <a:gd name="f137" fmla="*/ f106 1 f54"/>
                <a:gd name="f138" fmla="*/ f107 1 f55"/>
                <a:gd name="f139" fmla="*/ f108 1 f54"/>
                <a:gd name="f140" fmla="*/ f109 1 f54"/>
                <a:gd name="f141" fmla="*/ f110 1 f55"/>
                <a:gd name="f142" fmla="*/ f111 f45 1"/>
                <a:gd name="f143" fmla="*/ f112 f45 1"/>
                <a:gd name="f144" fmla="*/ f114 f46 1"/>
                <a:gd name="f145" fmla="*/ f113 f46 1"/>
                <a:gd name="f146" fmla="*/ f115 f45 1"/>
                <a:gd name="f147" fmla="*/ f116 f46 1"/>
                <a:gd name="f148" fmla="*/ f117 f45 1"/>
                <a:gd name="f149" fmla="*/ f118 f46 1"/>
                <a:gd name="f150" fmla="*/ f119 f45 1"/>
                <a:gd name="f151" fmla="*/ f120 f45 1"/>
                <a:gd name="f152" fmla="*/ f121 f46 1"/>
                <a:gd name="f153" fmla="*/ f122 f45 1"/>
                <a:gd name="f154" fmla="*/ f123 f46 1"/>
                <a:gd name="f155" fmla="*/ f124 f46 1"/>
                <a:gd name="f156" fmla="*/ f125 f45 1"/>
                <a:gd name="f157" fmla="*/ f126 f46 1"/>
                <a:gd name="f158" fmla="*/ f127 f45 1"/>
                <a:gd name="f159" fmla="*/ f128 f46 1"/>
                <a:gd name="f160" fmla="*/ f129 f46 1"/>
                <a:gd name="f161" fmla="*/ f130 f46 1"/>
                <a:gd name="f162" fmla="*/ f131 f45 1"/>
                <a:gd name="f163" fmla="*/ f132 f45 1"/>
                <a:gd name="f164" fmla="*/ f133 f46 1"/>
                <a:gd name="f165" fmla="*/ f134 f45 1"/>
                <a:gd name="f166" fmla="*/ f135 f46 1"/>
                <a:gd name="f167" fmla="*/ f136 f46 1"/>
                <a:gd name="f168" fmla="*/ f137 f45 1"/>
                <a:gd name="f169" fmla="*/ f138 f46 1"/>
                <a:gd name="f170" fmla="*/ f139 f45 1"/>
                <a:gd name="f171" fmla="*/ f140 f45 1"/>
                <a:gd name="f172" fmla="*/ f141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3">
                  <a:pos x="f146" y="f147"/>
                </a:cxn>
                <a:cxn ang="f83">
                  <a:pos x="f148" y="f149"/>
                </a:cxn>
                <a:cxn ang="f83">
                  <a:pos x="f150" y="f147"/>
                </a:cxn>
                <a:cxn ang="f83">
                  <a:pos x="f151" y="f152"/>
                </a:cxn>
                <a:cxn ang="f83">
                  <a:pos x="f153" y="f154"/>
                </a:cxn>
                <a:cxn ang="f83">
                  <a:pos x="f153" y="f155"/>
                </a:cxn>
                <a:cxn ang="f83">
                  <a:pos x="f156" y="f157"/>
                </a:cxn>
                <a:cxn ang="f83">
                  <a:pos x="f158" y="f159"/>
                </a:cxn>
                <a:cxn ang="f83">
                  <a:pos x="f156" y="f160"/>
                </a:cxn>
                <a:cxn ang="f83">
                  <a:pos x="f151" y="f161"/>
                </a:cxn>
                <a:cxn ang="f83">
                  <a:pos x="f162" y="f161"/>
                </a:cxn>
                <a:cxn ang="f83">
                  <a:pos x="f163" y="f164"/>
                </a:cxn>
                <a:cxn ang="f83">
                  <a:pos x="f165" y="f166"/>
                </a:cxn>
                <a:cxn ang="f83">
                  <a:pos x="f165" y="f167"/>
                </a:cxn>
                <a:cxn ang="f83">
                  <a:pos x="f168" y="f169"/>
                </a:cxn>
                <a:cxn ang="f83">
                  <a:pos x="f170" y="f154"/>
                </a:cxn>
                <a:cxn ang="f83">
                  <a:pos x="f171" y="f172"/>
                </a:cxn>
                <a:cxn ang="f83">
                  <a:pos x="f146" y="f147"/>
                </a:cxn>
              </a:cxnLst>
              <a:rect l="f142" t="f145" r="f143" b="f144"/>
              <a:pathLst>
                <a:path w="35" h="45">
                  <a:moveTo>
                    <a:pt x="f8" y="f9"/>
                  </a:moveTo>
                  <a:cubicBezTo>
                    <a:pt x="f8" y="f10"/>
                    <a:pt x="f11" y="f10"/>
                    <a:pt x="f11" y="f12"/>
                  </a:cubicBezTo>
                  <a:cubicBezTo>
                    <a:pt x="f13" y="f12"/>
                    <a:pt x="f13" y="f12"/>
                    <a:pt x="f14" y="f9"/>
                  </a:cubicBezTo>
                  <a:cubicBezTo>
                    <a:pt x="f15" y="f7"/>
                    <a:pt x="f16" y="f7"/>
                    <a:pt x="f17" y="f18"/>
                  </a:cubicBezTo>
                  <a:cubicBezTo>
                    <a:pt x="f19" y="f20"/>
                    <a:pt x="f19" y="f12"/>
                    <a:pt x="f19" y="f21"/>
                  </a:cubicBezTo>
                  <a:cubicBezTo>
                    <a:pt x="f19" y="f22"/>
                    <a:pt x="f19" y="f23"/>
                    <a:pt x="f19" y="f23"/>
                  </a:cubicBezTo>
                  <a:cubicBezTo>
                    <a:pt x="f24" y="f25"/>
                    <a:pt x="f26" y="f27"/>
                    <a:pt x="f24" y="f28"/>
                  </a:cubicBezTo>
                  <a:cubicBezTo>
                    <a:pt x="f29" y="f11"/>
                    <a:pt x="f29" y="f30"/>
                    <a:pt x="f5" y="f31"/>
                  </a:cubicBezTo>
                  <a:cubicBezTo>
                    <a:pt x="f5" y="f32"/>
                    <a:pt x="f5" y="f33"/>
                    <a:pt x="f24" y="f33"/>
                  </a:cubicBezTo>
                  <a:cubicBezTo>
                    <a:pt x="f33" y="f26"/>
                    <a:pt x="f19" y="f24"/>
                    <a:pt x="f17" y="f29"/>
                  </a:cubicBezTo>
                  <a:cubicBezTo>
                    <a:pt x="f34" y="f5"/>
                    <a:pt x="f35" y="f5"/>
                    <a:pt x="f36" y="f29"/>
                  </a:cubicBezTo>
                  <a:cubicBezTo>
                    <a:pt x="f37" y="f29"/>
                    <a:pt x="f38" y="f32"/>
                    <a:pt x="f25" y="f34"/>
                  </a:cubicBezTo>
                  <a:cubicBezTo>
                    <a:pt x="f25" y="f16"/>
                    <a:pt x="f6" y="f30"/>
                    <a:pt x="f6" y="f36"/>
                  </a:cubicBezTo>
                  <a:cubicBezTo>
                    <a:pt x="f6" y="f8"/>
                    <a:pt x="f6" y="f39"/>
                    <a:pt x="f6" y="f38"/>
                  </a:cubicBezTo>
                  <a:cubicBezTo>
                    <a:pt x="f6" y="f27"/>
                    <a:pt x="f25" y="f40"/>
                    <a:pt x="f41" y="f25"/>
                  </a:cubicBezTo>
                  <a:cubicBezTo>
                    <a:pt x="f40" y="f6"/>
                    <a:pt x="f40" y="f22"/>
                    <a:pt x="f42" y="f21"/>
                  </a:cubicBezTo>
                  <a:cubicBezTo>
                    <a:pt x="f27" y="f9"/>
                    <a:pt x="f28" y="f18"/>
                    <a:pt x="f37" y="f20"/>
                  </a:cubicBezTo>
                  <a:cubicBezTo>
                    <a:pt x="f43" y="f20"/>
                    <a:pt x="f11" y="f9"/>
                    <a:pt x="f8" y="f9"/>
                  </a:cubicBezTo>
                  <a:close/>
                </a:path>
              </a:pathLst>
            </a:custGeom>
            <a:solidFill>
              <a:srgbClr val="EFC9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5B9175DD-1FED-31F2-E573-6F3B32AEA920}"/>
                </a:ext>
              </a:extLst>
            </p:cNvPr>
            <p:cNvSpPr/>
            <p:nvPr/>
          </p:nvSpPr>
          <p:spPr>
            <a:xfrm>
              <a:off x="8655052" y="2670176"/>
              <a:ext cx="195260" cy="5080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60"/>
                <a:gd name="f8" fmla="val 58"/>
                <a:gd name="f9" fmla="val 1"/>
                <a:gd name="f10" fmla="val 57"/>
                <a:gd name="f11" fmla="val 2"/>
                <a:gd name="f12" fmla="val 55"/>
                <a:gd name="f13" fmla="val 3"/>
                <a:gd name="f14" fmla="val 54"/>
                <a:gd name="f15" fmla="val 10"/>
                <a:gd name="f16" fmla="val 46"/>
                <a:gd name="f17" fmla="val 11"/>
                <a:gd name="f18" fmla="val 36"/>
                <a:gd name="f19" fmla="val 25"/>
                <a:gd name="f20" fmla="val 18"/>
                <a:gd name="f21" fmla="val 13"/>
                <a:gd name="f22" fmla="val 16"/>
                <a:gd name="f23" fmla="val 5"/>
                <a:gd name="f24" fmla="val 19"/>
                <a:gd name="f25" fmla="val 6"/>
                <a:gd name="f26" fmla="val 20"/>
                <a:gd name="f27" fmla="val 8"/>
                <a:gd name="f28" fmla="val 22"/>
                <a:gd name="f29" fmla="val 7"/>
                <a:gd name="f30" fmla="val 9"/>
                <a:gd name="f31" fmla="val 27"/>
                <a:gd name="f32" fmla="val 21"/>
                <a:gd name="f33" fmla="val 43"/>
                <a:gd name="f34" fmla="val 17"/>
                <a:gd name="f35" fmla="val 49"/>
                <a:gd name="f36" fmla="val 59"/>
                <a:gd name="f37" fmla="val 4"/>
                <a:gd name="f38" fmla="+- 0 0 -90"/>
                <a:gd name="f39" fmla="*/ f3 1 23"/>
                <a:gd name="f40" fmla="*/ f4 1 60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23"/>
                <a:gd name="f49" fmla="*/ f45 1 60"/>
                <a:gd name="f50" fmla="*/ 0 f46 1"/>
                <a:gd name="f51" fmla="*/ 58 f45 1"/>
                <a:gd name="f52" fmla="*/ 3 f46 1"/>
                <a:gd name="f53" fmla="*/ 54 f45 1"/>
                <a:gd name="f54" fmla="*/ 11 f46 1"/>
                <a:gd name="f55" fmla="*/ 25 f45 1"/>
                <a:gd name="f56" fmla="*/ 2 f45 1"/>
                <a:gd name="f57" fmla="*/ 18 f46 1"/>
                <a:gd name="f58" fmla="*/ 5 f45 1"/>
                <a:gd name="f59" fmla="*/ 22 f46 1"/>
                <a:gd name="f60" fmla="*/ 10 f45 1"/>
                <a:gd name="f61" fmla="*/ 3 f45 1"/>
                <a:gd name="f62" fmla="*/ 0 f45 1"/>
                <a:gd name="f63" fmla="*/ 23 f46 1"/>
                <a:gd name="f64" fmla="*/ 9 f45 1"/>
                <a:gd name="f65" fmla="*/ 21 f46 1"/>
                <a:gd name="f66" fmla="*/ 36 f45 1"/>
                <a:gd name="f67" fmla="*/ 13 f46 1"/>
                <a:gd name="f68" fmla="+- f47 0 f1"/>
                <a:gd name="f69" fmla="*/ f50 1 23"/>
                <a:gd name="f70" fmla="*/ f51 1 60"/>
                <a:gd name="f71" fmla="*/ f52 1 23"/>
                <a:gd name="f72" fmla="*/ f53 1 60"/>
                <a:gd name="f73" fmla="*/ f54 1 23"/>
                <a:gd name="f74" fmla="*/ f55 1 60"/>
                <a:gd name="f75" fmla="*/ f56 1 60"/>
                <a:gd name="f76" fmla="*/ f57 1 23"/>
                <a:gd name="f77" fmla="*/ f58 1 60"/>
                <a:gd name="f78" fmla="*/ f59 1 23"/>
                <a:gd name="f79" fmla="*/ f60 1 60"/>
                <a:gd name="f80" fmla="*/ f61 1 60"/>
                <a:gd name="f81" fmla="*/ f62 1 60"/>
                <a:gd name="f82" fmla="*/ f63 1 23"/>
                <a:gd name="f83" fmla="*/ f64 1 60"/>
                <a:gd name="f84" fmla="*/ f65 1 23"/>
                <a:gd name="f85" fmla="*/ f66 1 60"/>
                <a:gd name="f86" fmla="*/ f67 1 23"/>
                <a:gd name="f87" fmla="*/ 0 1 f48"/>
                <a:gd name="f88" fmla="*/ f42 1 f48"/>
                <a:gd name="f89" fmla="*/ 0 1 f49"/>
                <a:gd name="f90" fmla="*/ f43 1 f49"/>
                <a:gd name="f91" fmla="*/ f69 1 f48"/>
                <a:gd name="f92" fmla="*/ f70 1 f49"/>
                <a:gd name="f93" fmla="*/ f71 1 f48"/>
                <a:gd name="f94" fmla="*/ f72 1 f49"/>
                <a:gd name="f95" fmla="*/ f73 1 f48"/>
                <a:gd name="f96" fmla="*/ f74 1 f49"/>
                <a:gd name="f97" fmla="*/ f75 1 f49"/>
                <a:gd name="f98" fmla="*/ f76 1 f48"/>
                <a:gd name="f99" fmla="*/ f77 1 f49"/>
                <a:gd name="f100" fmla="*/ f78 1 f48"/>
                <a:gd name="f101" fmla="*/ f79 1 f49"/>
                <a:gd name="f102" fmla="*/ f80 1 f49"/>
                <a:gd name="f103" fmla="*/ f81 1 f49"/>
                <a:gd name="f104" fmla="*/ f82 1 f48"/>
                <a:gd name="f105" fmla="*/ f83 1 f49"/>
                <a:gd name="f106" fmla="*/ f84 1 f48"/>
                <a:gd name="f107" fmla="*/ f85 1 f49"/>
                <a:gd name="f108" fmla="*/ f86 1 f48"/>
                <a:gd name="f109" fmla="*/ f87 f39 1"/>
                <a:gd name="f110" fmla="*/ f88 f39 1"/>
                <a:gd name="f111" fmla="*/ f90 f40 1"/>
                <a:gd name="f112" fmla="*/ f89 f40 1"/>
                <a:gd name="f113" fmla="*/ f91 f39 1"/>
                <a:gd name="f114" fmla="*/ f92 f40 1"/>
                <a:gd name="f115" fmla="*/ f93 f39 1"/>
                <a:gd name="f116" fmla="*/ f94 f40 1"/>
                <a:gd name="f117" fmla="*/ f95 f39 1"/>
                <a:gd name="f118" fmla="*/ f96 f40 1"/>
                <a:gd name="f119" fmla="*/ f97 f40 1"/>
                <a:gd name="f120" fmla="*/ f98 f39 1"/>
                <a:gd name="f121" fmla="*/ f99 f40 1"/>
                <a:gd name="f122" fmla="*/ f100 f39 1"/>
                <a:gd name="f123" fmla="*/ f101 f40 1"/>
                <a:gd name="f124" fmla="*/ f102 f40 1"/>
                <a:gd name="f125" fmla="*/ f103 f40 1"/>
                <a:gd name="f126" fmla="*/ f104 f39 1"/>
                <a:gd name="f127" fmla="*/ f105 f40 1"/>
                <a:gd name="f128" fmla="*/ f106 f39 1"/>
                <a:gd name="f129" fmla="*/ f107 f40 1"/>
                <a:gd name="f130" fmla="*/ f108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8">
                  <a:pos x="f113" y="f114"/>
                </a:cxn>
                <a:cxn ang="f68">
                  <a:pos x="f115" y="f116"/>
                </a:cxn>
                <a:cxn ang="f68">
                  <a:pos x="f117" y="f118"/>
                </a:cxn>
                <a:cxn ang="f68">
                  <a:pos x="f117" y="f119"/>
                </a:cxn>
                <a:cxn ang="f68">
                  <a:pos x="f120" y="f121"/>
                </a:cxn>
                <a:cxn ang="f68">
                  <a:pos x="f122" y="f123"/>
                </a:cxn>
                <a:cxn ang="f68">
                  <a:pos x="f120" y="f124"/>
                </a:cxn>
                <a:cxn ang="f68">
                  <a:pos x="f122" y="f125"/>
                </a:cxn>
                <a:cxn ang="f68">
                  <a:pos x="f126" y="f127"/>
                </a:cxn>
                <a:cxn ang="f68">
                  <a:pos x="f128" y="f129"/>
                </a:cxn>
                <a:cxn ang="f68">
                  <a:pos x="f130" y="f116"/>
                </a:cxn>
                <a:cxn ang="f68">
                  <a:pos x="f113" y="f114"/>
                </a:cxn>
              </a:cxnLst>
              <a:rect l="f109" t="f112" r="f110" b="f111"/>
              <a:pathLst>
                <a:path w="23" h="60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cubicBezTo>
                    <a:pt x="f17" y="f20"/>
                    <a:pt x="f17" y="f15"/>
                    <a:pt x="f17" y="f11"/>
                  </a:cubicBezTo>
                  <a:cubicBezTo>
                    <a:pt x="f21" y="f13"/>
                    <a:pt x="f22" y="f13"/>
                    <a:pt x="f20" y="f23"/>
                  </a:cubicBezTo>
                  <a:cubicBezTo>
                    <a:pt x="f24" y="f25"/>
                    <a:pt x="f26" y="f27"/>
                    <a:pt x="f28" y="f15"/>
                  </a:cubicBezTo>
                  <a:cubicBezTo>
                    <a:pt x="f28" y="f29"/>
                    <a:pt x="f26" y="f23"/>
                    <a:pt x="f20" y="f13"/>
                  </a:cubicBezTo>
                  <a:cubicBezTo>
                    <a:pt x="f24" y="f11"/>
                    <a:pt x="f26" y="f11"/>
                    <a:pt x="f28" y="f5"/>
                  </a:cubicBezTo>
                  <a:cubicBezTo>
                    <a:pt x="f28" y="f13"/>
                    <a:pt x="f6" y="f25"/>
                    <a:pt x="f6" y="f30"/>
                  </a:cubicBezTo>
                  <a:cubicBezTo>
                    <a:pt x="f6" y="f20"/>
                    <a:pt x="f6" y="f31"/>
                    <a:pt x="f32" y="f18"/>
                  </a:cubicBezTo>
                  <a:cubicBezTo>
                    <a:pt x="f24" y="f33"/>
                    <a:pt x="f34" y="f35"/>
                    <a:pt x="f21" y="f14"/>
                  </a:cubicBezTo>
                  <a:cubicBezTo>
                    <a:pt x="f30" y="f36"/>
                    <a:pt x="f37" y="f7"/>
                    <a:pt x="f5" y="f8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718DE468-DEF3-BB55-305A-EF4ABBF28C35}"/>
                </a:ext>
              </a:extLst>
            </p:cNvPr>
            <p:cNvSpPr/>
            <p:nvPr/>
          </p:nvSpPr>
          <p:spPr>
            <a:xfrm>
              <a:off x="7196135" y="2670176"/>
              <a:ext cx="196852" cy="5000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3"/>
                <a:gd name="f7" fmla="val 59"/>
                <a:gd name="f8" fmla="val 2"/>
                <a:gd name="f9" fmla="val 11"/>
                <a:gd name="f10" fmla="val 3"/>
                <a:gd name="f11" fmla="val 6"/>
                <a:gd name="f12" fmla="val 4"/>
                <a:gd name="f13" fmla="val 12"/>
                <a:gd name="f14" fmla="val 10"/>
                <a:gd name="f15" fmla="val 15"/>
                <a:gd name="f16" fmla="val 21"/>
                <a:gd name="f17" fmla="val 32"/>
                <a:gd name="f18" fmla="val 42"/>
                <a:gd name="f19" fmla="val 18"/>
                <a:gd name="f20" fmla="val 51"/>
                <a:gd name="f21" fmla="val 19"/>
                <a:gd name="f22" fmla="val 53"/>
                <a:gd name="f23" fmla="val 55"/>
                <a:gd name="f24" fmla="val 58"/>
                <a:gd name="f25" fmla="val 56"/>
                <a:gd name="f26" fmla="val 8"/>
                <a:gd name="f27" fmla="val 48"/>
                <a:gd name="f28" fmla="val 43"/>
                <a:gd name="f29" fmla="val 34"/>
                <a:gd name="f30" fmla="val 25"/>
                <a:gd name="f31" fmla="val 16"/>
                <a:gd name="f32" fmla="val 1"/>
                <a:gd name="f33" fmla="val 5"/>
                <a:gd name="f34" fmla="val 7"/>
                <a:gd name="f35" fmla="val 9"/>
                <a:gd name="f36" fmla="+- 0 0 -90"/>
                <a:gd name="f37" fmla="*/ f3 1 23"/>
                <a:gd name="f38" fmla="*/ f4 1 59"/>
                <a:gd name="f39" fmla="val f5"/>
                <a:gd name="f40" fmla="val f6"/>
                <a:gd name="f41" fmla="val f7"/>
                <a:gd name="f42" fmla="*/ f36 f0 1"/>
                <a:gd name="f43" fmla="+- f41 0 f39"/>
                <a:gd name="f44" fmla="+- f40 0 f39"/>
                <a:gd name="f45" fmla="*/ f42 1 f2"/>
                <a:gd name="f46" fmla="*/ f44 1 23"/>
                <a:gd name="f47" fmla="*/ f43 1 59"/>
                <a:gd name="f48" fmla="*/ 2 f44 1"/>
                <a:gd name="f49" fmla="*/ 11 f43 1"/>
                <a:gd name="f50" fmla="*/ 12 f44 1"/>
                <a:gd name="f51" fmla="*/ 4 f43 1"/>
                <a:gd name="f52" fmla="*/ 11 f44 1"/>
                <a:gd name="f53" fmla="*/ 21 f43 1"/>
                <a:gd name="f54" fmla="*/ 18 f44 1"/>
                <a:gd name="f55" fmla="*/ 51 f43 1"/>
                <a:gd name="f56" fmla="*/ 23 f44 1"/>
                <a:gd name="f57" fmla="*/ 58 f43 1"/>
                <a:gd name="f58" fmla="*/ 56 f43 1"/>
                <a:gd name="f59" fmla="*/ 4 f44 1"/>
                <a:gd name="f60" fmla="*/ 43 f43 1"/>
                <a:gd name="f61" fmla="*/ 0 f44 1"/>
                <a:gd name="f62" fmla="*/ 16 f43 1"/>
                <a:gd name="f63" fmla="*/ 0 f43 1"/>
                <a:gd name="f64" fmla="*/ 5 f44 1"/>
                <a:gd name="f65" fmla="*/ 7 f43 1"/>
                <a:gd name="f66" fmla="*/ 1 f44 1"/>
                <a:gd name="f67" fmla="+- f45 0 f1"/>
                <a:gd name="f68" fmla="*/ f48 1 23"/>
                <a:gd name="f69" fmla="*/ f49 1 59"/>
                <a:gd name="f70" fmla="*/ f50 1 23"/>
                <a:gd name="f71" fmla="*/ f51 1 59"/>
                <a:gd name="f72" fmla="*/ f52 1 23"/>
                <a:gd name="f73" fmla="*/ f53 1 59"/>
                <a:gd name="f74" fmla="*/ f54 1 23"/>
                <a:gd name="f75" fmla="*/ f55 1 59"/>
                <a:gd name="f76" fmla="*/ f56 1 23"/>
                <a:gd name="f77" fmla="*/ f57 1 59"/>
                <a:gd name="f78" fmla="*/ f58 1 59"/>
                <a:gd name="f79" fmla="*/ f59 1 23"/>
                <a:gd name="f80" fmla="*/ f60 1 59"/>
                <a:gd name="f81" fmla="*/ f61 1 23"/>
                <a:gd name="f82" fmla="*/ f62 1 59"/>
                <a:gd name="f83" fmla="*/ f63 1 59"/>
                <a:gd name="f84" fmla="*/ f64 1 23"/>
                <a:gd name="f85" fmla="*/ f65 1 59"/>
                <a:gd name="f86" fmla="*/ f66 1 23"/>
                <a:gd name="f87" fmla="*/ 0 1 f46"/>
                <a:gd name="f88" fmla="*/ f40 1 f46"/>
                <a:gd name="f89" fmla="*/ 0 1 f47"/>
                <a:gd name="f90" fmla="*/ f41 1 f47"/>
                <a:gd name="f91" fmla="*/ f68 1 f46"/>
                <a:gd name="f92" fmla="*/ f69 1 f47"/>
                <a:gd name="f93" fmla="*/ f70 1 f46"/>
                <a:gd name="f94" fmla="*/ f71 1 f47"/>
                <a:gd name="f95" fmla="*/ f72 1 f46"/>
                <a:gd name="f96" fmla="*/ f73 1 f47"/>
                <a:gd name="f97" fmla="*/ f74 1 f46"/>
                <a:gd name="f98" fmla="*/ f75 1 f47"/>
                <a:gd name="f99" fmla="*/ f76 1 f46"/>
                <a:gd name="f100" fmla="*/ f77 1 f47"/>
                <a:gd name="f101" fmla="*/ f78 1 f47"/>
                <a:gd name="f102" fmla="*/ f79 1 f46"/>
                <a:gd name="f103" fmla="*/ f80 1 f47"/>
                <a:gd name="f104" fmla="*/ f81 1 f46"/>
                <a:gd name="f105" fmla="*/ f82 1 f47"/>
                <a:gd name="f106" fmla="*/ f83 1 f47"/>
                <a:gd name="f107" fmla="*/ f84 1 f46"/>
                <a:gd name="f108" fmla="*/ f85 1 f47"/>
                <a:gd name="f109" fmla="*/ f86 1 f46"/>
                <a:gd name="f110" fmla="*/ f87 f37 1"/>
                <a:gd name="f111" fmla="*/ f88 f37 1"/>
                <a:gd name="f112" fmla="*/ f90 f38 1"/>
                <a:gd name="f113" fmla="*/ f89 f38 1"/>
                <a:gd name="f114" fmla="*/ f91 f37 1"/>
                <a:gd name="f115" fmla="*/ f92 f38 1"/>
                <a:gd name="f116" fmla="*/ f93 f37 1"/>
                <a:gd name="f117" fmla="*/ f94 f38 1"/>
                <a:gd name="f118" fmla="*/ f95 f37 1"/>
                <a:gd name="f119" fmla="*/ f96 f38 1"/>
                <a:gd name="f120" fmla="*/ f97 f37 1"/>
                <a:gd name="f121" fmla="*/ f98 f38 1"/>
                <a:gd name="f122" fmla="*/ f99 f37 1"/>
                <a:gd name="f123" fmla="*/ f100 f38 1"/>
                <a:gd name="f124" fmla="*/ f101 f38 1"/>
                <a:gd name="f125" fmla="*/ f102 f37 1"/>
                <a:gd name="f126" fmla="*/ f103 f38 1"/>
                <a:gd name="f127" fmla="*/ f104 f37 1"/>
                <a:gd name="f128" fmla="*/ f105 f38 1"/>
                <a:gd name="f129" fmla="*/ f106 f38 1"/>
                <a:gd name="f130" fmla="*/ f107 f37 1"/>
                <a:gd name="f131" fmla="*/ f108 f38 1"/>
                <a:gd name="f132" fmla="*/ f109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18" y="f119"/>
                </a:cxn>
                <a:cxn ang="f67">
                  <a:pos x="f120" y="f121"/>
                </a:cxn>
                <a:cxn ang="f67">
                  <a:pos x="f122" y="f123"/>
                </a:cxn>
                <a:cxn ang="f67">
                  <a:pos x="f116" y="f124"/>
                </a:cxn>
                <a:cxn ang="f67">
                  <a:pos x="f125" y="f126"/>
                </a:cxn>
                <a:cxn ang="f67">
                  <a:pos x="f127" y="f128"/>
                </a:cxn>
                <a:cxn ang="f67">
                  <a:pos x="f114" y="f129"/>
                </a:cxn>
                <a:cxn ang="f67">
                  <a:pos x="f130" y="f117"/>
                </a:cxn>
                <a:cxn ang="f67">
                  <a:pos x="f114" y="f131"/>
                </a:cxn>
                <a:cxn ang="f67">
                  <a:pos x="f132" y="f115"/>
                </a:cxn>
                <a:cxn ang="f67">
                  <a:pos x="f114" y="f115"/>
                </a:cxn>
              </a:cxnLst>
              <a:rect l="f110" t="f113" r="f111" b="f112"/>
              <a:pathLst>
                <a:path w="23" h="59">
                  <a:moveTo>
                    <a:pt x="f8" y="f9"/>
                  </a:moveTo>
                  <a:cubicBezTo>
                    <a:pt x="f10" y="f11"/>
                    <a:pt x="f11" y="f12"/>
                    <a:pt x="f13" y="f12"/>
                  </a:cubicBezTo>
                  <a:cubicBezTo>
                    <a:pt x="f13" y="f14"/>
                    <a:pt x="f9" y="f15"/>
                    <a:pt x="f9" y="f16"/>
                  </a:cubicBezTo>
                  <a:cubicBezTo>
                    <a:pt x="f14" y="f17"/>
                    <a:pt x="f9" y="f18"/>
                    <a:pt x="f19" y="f20"/>
                  </a:cubicBezTo>
                  <a:cubicBezTo>
                    <a:pt x="f21" y="f22"/>
                    <a:pt x="f16" y="f23"/>
                    <a:pt x="f6" y="f24"/>
                  </a:cubicBezTo>
                  <a:cubicBezTo>
                    <a:pt x="f21" y="f7"/>
                    <a:pt x="f15" y="f7"/>
                    <a:pt x="f13" y="f25"/>
                  </a:cubicBezTo>
                  <a:cubicBezTo>
                    <a:pt x="f26" y="f22"/>
                    <a:pt x="f11" y="f27"/>
                    <a:pt x="f12" y="f28"/>
                  </a:cubicBezTo>
                  <a:cubicBezTo>
                    <a:pt x="f8" y="f29"/>
                    <a:pt x="f5" y="f30"/>
                    <a:pt x="f5" y="f31"/>
                  </a:cubicBezTo>
                  <a:cubicBezTo>
                    <a:pt x="f32" y="f9"/>
                    <a:pt x="f5" y="f11"/>
                    <a:pt x="f8" y="f5"/>
                  </a:cubicBezTo>
                  <a:cubicBezTo>
                    <a:pt x="f10" y="f32"/>
                    <a:pt x="f12" y="f10"/>
                    <a:pt x="f33" y="f12"/>
                  </a:cubicBezTo>
                  <a:cubicBezTo>
                    <a:pt x="f12" y="f33"/>
                    <a:pt x="f10" y="f11"/>
                    <a:pt x="f8" y="f34"/>
                  </a:cubicBezTo>
                  <a:cubicBezTo>
                    <a:pt x="f32" y="f26"/>
                    <a:pt x="f32" y="f35"/>
                    <a:pt x="f32" y="f9"/>
                  </a:cubicBezTo>
                  <a:cubicBezTo>
                    <a:pt x="f32" y="f9"/>
                    <a:pt x="f32" y="f9"/>
                    <a:pt x="f8" y="f9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1BC2B5CC-EE2B-F99C-FBCD-BBC3A8C5D8E3}"/>
                </a:ext>
              </a:extLst>
            </p:cNvPr>
            <p:cNvSpPr/>
            <p:nvPr/>
          </p:nvSpPr>
          <p:spPr>
            <a:xfrm>
              <a:off x="7947032" y="3373441"/>
              <a:ext cx="153984" cy="19367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8"/>
                <a:gd name="f7" fmla="val 23"/>
                <a:gd name="f8" fmla="val 4"/>
                <a:gd name="f9" fmla="val 7"/>
                <a:gd name="f10" fmla="val 10"/>
                <a:gd name="f11" fmla="val 13"/>
                <a:gd name="f12" fmla="val 1"/>
                <a:gd name="f13" fmla="val 14"/>
                <a:gd name="f14" fmla="val 2"/>
                <a:gd name="f15" fmla="val 16"/>
                <a:gd name="f16" fmla="val 12"/>
                <a:gd name="f17" fmla="val 15"/>
                <a:gd name="f18" fmla="val 21"/>
                <a:gd name="f19" fmla="val 8"/>
                <a:gd name="f20" fmla="val 22"/>
                <a:gd name="f21" fmla="val 3"/>
                <a:gd name="f22" fmla="val 9"/>
                <a:gd name="f23" fmla="val 6"/>
                <a:gd name="f24" fmla="val 17"/>
                <a:gd name="f25" fmla="val 11"/>
                <a:gd name="f26" fmla="+- 0 0 -90"/>
                <a:gd name="f27" fmla="*/ f3 1 18"/>
                <a:gd name="f28" fmla="*/ f4 1 2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8"/>
                <a:gd name="f37" fmla="*/ f33 1 23"/>
                <a:gd name="f38" fmla="*/ 4 f34 1"/>
                <a:gd name="f39" fmla="*/ 0 f33 1"/>
                <a:gd name="f40" fmla="*/ 13 f34 1"/>
                <a:gd name="f41" fmla="*/ 14 f34 1"/>
                <a:gd name="f42" fmla="*/ 2 f33 1"/>
                <a:gd name="f43" fmla="*/ 16 f34 1"/>
                <a:gd name="f44" fmla="*/ 18 f33 1"/>
                <a:gd name="f45" fmla="*/ 8 f34 1"/>
                <a:gd name="f46" fmla="*/ 23 f33 1"/>
                <a:gd name="f47" fmla="*/ 1 f34 1"/>
                <a:gd name="f48" fmla="*/ 3 f34 1"/>
                <a:gd name="f49" fmla="*/ 9 f34 1"/>
                <a:gd name="f50" fmla="*/ 10 f33 1"/>
                <a:gd name="f51" fmla="*/ 13 f33 1"/>
                <a:gd name="f52" fmla="*/ 17 f33 1"/>
                <a:gd name="f53" fmla="+- f35 0 f1"/>
                <a:gd name="f54" fmla="*/ f38 1 18"/>
                <a:gd name="f55" fmla="*/ f39 1 23"/>
                <a:gd name="f56" fmla="*/ f40 1 18"/>
                <a:gd name="f57" fmla="*/ f41 1 18"/>
                <a:gd name="f58" fmla="*/ f42 1 23"/>
                <a:gd name="f59" fmla="*/ f43 1 18"/>
                <a:gd name="f60" fmla="*/ f44 1 23"/>
                <a:gd name="f61" fmla="*/ f45 1 18"/>
                <a:gd name="f62" fmla="*/ f46 1 23"/>
                <a:gd name="f63" fmla="*/ f47 1 18"/>
                <a:gd name="f64" fmla="*/ f48 1 18"/>
                <a:gd name="f65" fmla="*/ f49 1 18"/>
                <a:gd name="f66" fmla="*/ f50 1 23"/>
                <a:gd name="f67" fmla="*/ f51 1 23"/>
                <a:gd name="f68" fmla="*/ f52 1 23"/>
                <a:gd name="f69" fmla="*/ 0 1 f36"/>
                <a:gd name="f70" fmla="*/ f30 1 f36"/>
                <a:gd name="f71" fmla="*/ 0 1 f37"/>
                <a:gd name="f72" fmla="*/ f31 1 f37"/>
                <a:gd name="f73" fmla="*/ f54 1 f36"/>
                <a:gd name="f74" fmla="*/ f55 1 f37"/>
                <a:gd name="f75" fmla="*/ f56 1 f36"/>
                <a:gd name="f76" fmla="*/ f57 1 f36"/>
                <a:gd name="f77" fmla="*/ f58 1 f37"/>
                <a:gd name="f78" fmla="*/ f59 1 f36"/>
                <a:gd name="f79" fmla="*/ f60 1 f37"/>
                <a:gd name="f80" fmla="*/ f61 1 f36"/>
                <a:gd name="f81" fmla="*/ f62 1 f37"/>
                <a:gd name="f82" fmla="*/ f63 1 f36"/>
                <a:gd name="f83" fmla="*/ f64 1 f36"/>
                <a:gd name="f84" fmla="*/ f65 1 f36"/>
                <a:gd name="f85" fmla="*/ f66 1 f37"/>
                <a:gd name="f86" fmla="*/ f67 1 f37"/>
                <a:gd name="f87" fmla="*/ f68 1 f37"/>
                <a:gd name="f88" fmla="*/ f69 f27 1"/>
                <a:gd name="f89" fmla="*/ f70 f27 1"/>
                <a:gd name="f90" fmla="*/ f72 f28 1"/>
                <a:gd name="f91" fmla="*/ f71 f28 1"/>
                <a:gd name="f92" fmla="*/ f73 f27 1"/>
                <a:gd name="f93" fmla="*/ f74 f28 1"/>
                <a:gd name="f94" fmla="*/ f75 f27 1"/>
                <a:gd name="f95" fmla="*/ f76 f27 1"/>
                <a:gd name="f96" fmla="*/ f77 f28 1"/>
                <a:gd name="f97" fmla="*/ f78 f27 1"/>
                <a:gd name="f98" fmla="*/ f79 f28 1"/>
                <a:gd name="f99" fmla="*/ f80 f27 1"/>
                <a:gd name="f100" fmla="*/ f81 f28 1"/>
                <a:gd name="f101" fmla="*/ f82 f27 1"/>
                <a:gd name="f102" fmla="*/ f83 f27 1"/>
                <a:gd name="f103" fmla="*/ f84 f27 1"/>
                <a:gd name="f104" fmla="*/ f85 f28 1"/>
                <a:gd name="f105" fmla="*/ f86 f28 1"/>
                <a:gd name="f106" fmla="*/ f87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3">
                  <a:pos x="f92" y="f93"/>
                </a:cxn>
                <a:cxn ang="f53">
                  <a:pos x="f94" y="f93"/>
                </a:cxn>
                <a:cxn ang="f53">
                  <a:pos x="f95" y="f96"/>
                </a:cxn>
                <a:cxn ang="f53">
                  <a:pos x="f97" y="f98"/>
                </a:cxn>
                <a:cxn ang="f53">
                  <a:pos x="f99" y="f100"/>
                </a:cxn>
                <a:cxn ang="f53">
                  <a:pos x="f101" y="f98"/>
                </a:cxn>
                <a:cxn ang="f53">
                  <a:pos x="f102" y="f96"/>
                </a:cxn>
                <a:cxn ang="f53">
                  <a:pos x="f92" y="f93"/>
                </a:cxn>
                <a:cxn ang="f53">
                  <a:pos x="f103" y="f104"/>
                </a:cxn>
                <a:cxn ang="f53">
                  <a:pos x="f102" y="f105"/>
                </a:cxn>
                <a:cxn ang="f53">
                  <a:pos x="f103" y="f106"/>
                </a:cxn>
                <a:cxn ang="f53">
                  <a:pos x="f95" y="f105"/>
                </a:cxn>
                <a:cxn ang="f53">
                  <a:pos x="f103" y="f104"/>
                </a:cxn>
              </a:cxnLst>
              <a:rect l="f88" t="f91" r="f89" b="f90"/>
              <a:pathLst>
                <a:path w="18" h="23">
                  <a:moveTo>
                    <a:pt x="f8" y="f5"/>
                  </a:moveTo>
                  <a:cubicBezTo>
                    <a:pt x="f9" y="f8"/>
                    <a:pt x="f10" y="f8"/>
                    <a:pt x="f11" y="f5"/>
                  </a:cubicBezTo>
                  <a:cubicBezTo>
                    <a:pt x="f11" y="f12"/>
                    <a:pt x="f13" y="f12"/>
                    <a:pt x="f13" y="f14"/>
                  </a:cubicBezTo>
                  <a:cubicBezTo>
                    <a:pt x="f15" y="f9"/>
                    <a:pt x="f6" y="f16"/>
                    <a:pt x="f15" y="f6"/>
                  </a:cubicBezTo>
                  <a:cubicBezTo>
                    <a:pt x="f17" y="f18"/>
                    <a:pt x="f16" y="f7"/>
                    <a:pt x="f19" y="f7"/>
                  </a:cubicBezTo>
                  <a:cubicBezTo>
                    <a:pt x="f8" y="f20"/>
                    <a:pt x="f14" y="f18"/>
                    <a:pt x="f12" y="f6"/>
                  </a:cubicBezTo>
                  <a:cubicBezTo>
                    <a:pt x="f5" y="f16"/>
                    <a:pt x="f12" y="f9"/>
                    <a:pt x="f21" y="f14"/>
                  </a:cubicBezTo>
                  <a:cubicBezTo>
                    <a:pt x="f21" y="f12"/>
                    <a:pt x="f8" y="f12"/>
                    <a:pt x="f8" y="f5"/>
                  </a:cubicBezTo>
                  <a:close/>
                  <a:moveTo>
                    <a:pt x="f22" y="f10"/>
                  </a:moveTo>
                  <a:cubicBezTo>
                    <a:pt x="f23" y="f10"/>
                    <a:pt x="f21" y="f16"/>
                    <a:pt x="f21" y="f11"/>
                  </a:cubicBezTo>
                  <a:cubicBezTo>
                    <a:pt x="f21" y="f17"/>
                    <a:pt x="f23" y="f24"/>
                    <a:pt x="f22" y="f24"/>
                  </a:cubicBezTo>
                  <a:cubicBezTo>
                    <a:pt x="f25" y="f24"/>
                    <a:pt x="f13" y="f17"/>
                    <a:pt x="f13" y="f11"/>
                  </a:cubicBezTo>
                  <a:cubicBezTo>
                    <a:pt x="f13" y="f25"/>
                    <a:pt x="f25" y="f10"/>
                    <a:pt x="f22" y="f1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33EC4AEC-99C8-9B63-9736-8E353FD08F29}"/>
                </a:ext>
              </a:extLst>
            </p:cNvPr>
            <p:cNvSpPr/>
            <p:nvPr/>
          </p:nvSpPr>
          <p:spPr>
            <a:xfrm>
              <a:off x="7886700" y="1400175"/>
              <a:ext cx="247646" cy="508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9"/>
                <a:gd name="f7" fmla="val 6"/>
                <a:gd name="f8" fmla="val 3"/>
                <a:gd name="f9" fmla="val 1"/>
                <a:gd name="f10" fmla="val 9"/>
                <a:gd name="f11" fmla="val 15"/>
                <a:gd name="f12" fmla="val 21"/>
                <a:gd name="f13" fmla="val 26"/>
                <a:gd name="f14" fmla="val 2"/>
                <a:gd name="f15" fmla="val 27"/>
                <a:gd name="f16" fmla="val 4"/>
                <a:gd name="f17" fmla="val 25"/>
                <a:gd name="f18" fmla="val 5"/>
                <a:gd name="f19" fmla="val 19"/>
                <a:gd name="f20" fmla="val 12"/>
                <a:gd name="f21" fmla="+- 0 0 -90"/>
                <a:gd name="f22" fmla="*/ f3 1 29"/>
                <a:gd name="f23" fmla="*/ f4 1 6"/>
                <a:gd name="f24" fmla="val f5"/>
                <a:gd name="f25" fmla="val f6"/>
                <a:gd name="f26" fmla="val f7"/>
                <a:gd name="f27" fmla="*/ f21 f0 1"/>
                <a:gd name="f28" fmla="+- f26 0 f24"/>
                <a:gd name="f29" fmla="+- f25 0 f24"/>
                <a:gd name="f30" fmla="*/ f27 1 f2"/>
                <a:gd name="f31" fmla="*/ f28 1 6"/>
                <a:gd name="f32" fmla="*/ f29 1 29"/>
                <a:gd name="f33" fmla="*/ 0 f29 1"/>
                <a:gd name="f34" fmla="*/ 3 f28 1"/>
                <a:gd name="f35" fmla="*/ 9 f29 1"/>
                <a:gd name="f36" fmla="*/ 1 f28 1"/>
                <a:gd name="f37" fmla="*/ 26 f29 1"/>
                <a:gd name="f38" fmla="*/ 2 f28 1"/>
                <a:gd name="f39" fmla="*/ 29 f29 1"/>
                <a:gd name="f40" fmla="*/ 4 f28 1"/>
                <a:gd name="f41" fmla="*/ 25 f29 1"/>
                <a:gd name="f42" fmla="*/ 5 f28 1"/>
                <a:gd name="f43" fmla="*/ 5 f29 1"/>
                <a:gd name="f44" fmla="*/ 6 f28 1"/>
                <a:gd name="f45" fmla="+- f30 0 f1"/>
                <a:gd name="f46" fmla="*/ f33 1 29"/>
                <a:gd name="f47" fmla="*/ f34 1 6"/>
                <a:gd name="f48" fmla="*/ f35 1 29"/>
                <a:gd name="f49" fmla="*/ f36 1 6"/>
                <a:gd name="f50" fmla="*/ f37 1 29"/>
                <a:gd name="f51" fmla="*/ f38 1 6"/>
                <a:gd name="f52" fmla="*/ f39 1 29"/>
                <a:gd name="f53" fmla="*/ f40 1 6"/>
                <a:gd name="f54" fmla="*/ f41 1 29"/>
                <a:gd name="f55" fmla="*/ f42 1 6"/>
                <a:gd name="f56" fmla="*/ f43 1 29"/>
                <a:gd name="f57" fmla="*/ f44 1 6"/>
                <a:gd name="f58" fmla="*/ 0 1 f32"/>
                <a:gd name="f59" fmla="*/ f25 1 f32"/>
                <a:gd name="f60" fmla="*/ 0 1 f31"/>
                <a:gd name="f61" fmla="*/ f26 1 f31"/>
                <a:gd name="f62" fmla="*/ f46 1 f32"/>
                <a:gd name="f63" fmla="*/ f47 1 f31"/>
                <a:gd name="f64" fmla="*/ f48 1 f32"/>
                <a:gd name="f65" fmla="*/ f49 1 f31"/>
                <a:gd name="f66" fmla="*/ f50 1 f32"/>
                <a:gd name="f67" fmla="*/ f51 1 f31"/>
                <a:gd name="f68" fmla="*/ f52 1 f32"/>
                <a:gd name="f69" fmla="*/ f53 1 f31"/>
                <a:gd name="f70" fmla="*/ f54 1 f32"/>
                <a:gd name="f71" fmla="*/ f55 1 f31"/>
                <a:gd name="f72" fmla="*/ f56 1 f32"/>
                <a:gd name="f73" fmla="*/ f57 1 f31"/>
                <a:gd name="f74" fmla="*/ f58 f22 1"/>
                <a:gd name="f75" fmla="*/ f59 f22 1"/>
                <a:gd name="f76" fmla="*/ f61 f23 1"/>
                <a:gd name="f77" fmla="*/ f60 f23 1"/>
                <a:gd name="f78" fmla="*/ f62 f22 1"/>
                <a:gd name="f79" fmla="*/ f63 f23 1"/>
                <a:gd name="f80" fmla="*/ f64 f22 1"/>
                <a:gd name="f81" fmla="*/ f65 f23 1"/>
                <a:gd name="f82" fmla="*/ f66 f22 1"/>
                <a:gd name="f83" fmla="*/ f67 f23 1"/>
                <a:gd name="f84" fmla="*/ f68 f22 1"/>
                <a:gd name="f85" fmla="*/ f69 f23 1"/>
                <a:gd name="f86" fmla="*/ f70 f22 1"/>
                <a:gd name="f87" fmla="*/ f71 f23 1"/>
                <a:gd name="f88" fmla="*/ f72 f22 1"/>
                <a:gd name="f89" fmla="*/ f7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8" y="f79"/>
                </a:cxn>
                <a:cxn ang="f45">
                  <a:pos x="f80" y="f81"/>
                </a:cxn>
                <a:cxn ang="f45">
                  <a:pos x="f82" y="f83"/>
                </a:cxn>
                <a:cxn ang="f45">
                  <a:pos x="f84" y="f85"/>
                </a:cxn>
                <a:cxn ang="f45">
                  <a:pos x="f86" y="f87"/>
                </a:cxn>
                <a:cxn ang="f45">
                  <a:pos x="f88" y="f89"/>
                </a:cxn>
                <a:cxn ang="f45">
                  <a:pos x="f78" y="f87"/>
                </a:cxn>
                <a:cxn ang="f45">
                  <a:pos x="f78" y="f79"/>
                </a:cxn>
              </a:cxnLst>
              <a:rect l="f74" t="f77" r="f75" b="f76"/>
              <a:pathLst>
                <a:path w="29" h="6">
                  <a:moveTo>
                    <a:pt x="f5" y="f8"/>
                  </a:moveTo>
                  <a:cubicBezTo>
                    <a:pt x="f8" y="f9"/>
                    <a:pt x="f7" y="f9"/>
                    <a:pt x="f10" y="f9"/>
                  </a:cubicBezTo>
                  <a:cubicBezTo>
                    <a:pt x="f11" y="f5"/>
                    <a:pt x="f12" y="f5"/>
                    <a:pt x="f13" y="f14"/>
                  </a:cubicBezTo>
                  <a:cubicBezTo>
                    <a:pt x="f15" y="f14"/>
                    <a:pt x="f6" y="f8"/>
                    <a:pt x="f6" y="f16"/>
                  </a:cubicBezTo>
                  <a:cubicBezTo>
                    <a:pt x="f6" y="f7"/>
                    <a:pt x="f15" y="f7"/>
                    <a:pt x="f17" y="f18"/>
                  </a:cubicBezTo>
                  <a:cubicBezTo>
                    <a:pt x="f19" y="f16"/>
                    <a:pt x="f20" y="f18"/>
                    <a:pt x="f18" y="f7"/>
                  </a:cubicBezTo>
                  <a:cubicBezTo>
                    <a:pt x="f8" y="f7"/>
                    <a:pt x="f14" y="f18"/>
                    <a:pt x="f5" y="f18"/>
                  </a:cubicBezTo>
                  <a:cubicBezTo>
                    <a:pt x="f5" y="f16"/>
                    <a:pt x="f5" y="f16"/>
                    <a:pt x="f5" y="f8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77801333-33A6-5A2D-D8D4-71ABB78025AC}"/>
                </a:ext>
              </a:extLst>
            </p:cNvPr>
            <p:cNvSpPr/>
            <p:nvPr/>
          </p:nvSpPr>
          <p:spPr>
            <a:xfrm>
              <a:off x="7562856" y="4202116"/>
              <a:ext cx="930273" cy="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30275"/>
                <a:gd name="f7" fmla="val 307247"/>
                <a:gd name="f8" fmla="val 614494"/>
                <a:gd name="f9" fmla="+- 0 0 -90"/>
                <a:gd name="f10" fmla="*/ f3 1 930275"/>
                <a:gd name="f11" fmla="*/ f4 1 0"/>
                <a:gd name="f12" fmla="val f5"/>
                <a:gd name="f13" fmla="val f6"/>
                <a:gd name="f14" fmla="*/ f9 f0 1"/>
                <a:gd name="f15" fmla="+- f12 0 f12"/>
                <a:gd name="f16" fmla="+- f13 0 f12"/>
                <a:gd name="f17" fmla="*/ f14 1 f2"/>
                <a:gd name="f18" fmla="*/ f16 1 930275"/>
                <a:gd name="f19" fmla="*/ f15 1 0"/>
                <a:gd name="f20" fmla="+- f17 0 f1"/>
                <a:gd name="f21" fmla="*/ 0 1 f18"/>
                <a:gd name="f22" fmla="*/ 0 1 f19"/>
                <a:gd name="f23" fmla="*/ 930275 1 f18"/>
                <a:gd name="f24" fmla="*/ 1 1 f19"/>
                <a:gd name="f25" fmla="*/ f21 f10 1"/>
                <a:gd name="f26" fmla="*/ f23 f10 1"/>
                <a:gd name="f27" fmla="*/ f24 f11 1"/>
                <a:gd name="f28" fmla="*/ f22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0">
                  <a:pos x="f25" y="f28"/>
                </a:cxn>
                <a:cxn ang="f20">
                  <a:pos x="f26" y="f28"/>
                </a:cxn>
                <a:cxn ang="f20">
                  <a:pos x="f26" y="f28"/>
                </a:cxn>
                <a:cxn ang="f20">
                  <a:pos x="f25" y="f28"/>
                </a:cxn>
                <a:cxn ang="f20">
                  <a:pos x="f25" y="f28"/>
                </a:cxn>
              </a:cxnLst>
              <a:rect l="f25" t="f28" r="f26" b="f27"/>
              <a:pathLst>
                <a:path w="930275">
                  <a:moveTo>
                    <a:pt x="f5" y="f5"/>
                  </a:moveTo>
                  <a:cubicBezTo>
                    <a:pt x="f7" y="f5"/>
                    <a:pt x="f8" y="f5"/>
                    <a:pt x="f6" y="f5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8" y="f5"/>
                    <a:pt x="f7" y="f5"/>
                    <a:pt x="f5" y="f5"/>
                  </a:cubicBezTo>
                  <a:cubicBezTo>
                    <a:pt x="f5" y="f5"/>
                    <a:pt x="f5" y="f5"/>
                    <a:pt x="f5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515B56E3-6260-D0C6-6940-DDA47B50608E}"/>
                </a:ext>
              </a:extLst>
            </p:cNvPr>
            <p:cNvSpPr/>
            <p:nvPr/>
          </p:nvSpPr>
          <p:spPr>
            <a:xfrm>
              <a:off x="7997827" y="3330573"/>
              <a:ext cx="42867" cy="58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"/>
                <a:gd name="f7" fmla="val 7"/>
                <a:gd name="f8" fmla="val 3"/>
                <a:gd name="f9" fmla="val 6"/>
                <a:gd name="f10" fmla="val 1"/>
                <a:gd name="f11" fmla="val 4"/>
                <a:gd name="f12" fmla="val 2"/>
                <a:gd name="f13" fmla="+- 0 0 -90"/>
                <a:gd name="f14" fmla="*/ f3 1 5"/>
                <a:gd name="f15" fmla="*/ f4 1 7"/>
                <a:gd name="f16" fmla="val f5"/>
                <a:gd name="f17" fmla="val f6"/>
                <a:gd name="f18" fmla="val f7"/>
                <a:gd name="f19" fmla="*/ f13 f0 1"/>
                <a:gd name="f20" fmla="+- f18 0 f16"/>
                <a:gd name="f21" fmla="+- f17 0 f16"/>
                <a:gd name="f22" fmla="*/ f19 1 f2"/>
                <a:gd name="f23" fmla="*/ f21 1 5"/>
                <a:gd name="f24" fmla="*/ f20 1 7"/>
                <a:gd name="f25" fmla="*/ 3 f21 1"/>
                <a:gd name="f26" fmla="*/ 6 f20 1"/>
                <a:gd name="f27" fmla="*/ 0 f21 1"/>
                <a:gd name="f28" fmla="*/ 4 f20 1"/>
                <a:gd name="f29" fmla="*/ 0 f20 1"/>
                <a:gd name="f30" fmla="*/ 5 f21 1"/>
                <a:gd name="f31" fmla="+- f22 0 f1"/>
                <a:gd name="f32" fmla="*/ f25 1 5"/>
                <a:gd name="f33" fmla="*/ f26 1 7"/>
                <a:gd name="f34" fmla="*/ f27 1 5"/>
                <a:gd name="f35" fmla="*/ f28 1 7"/>
                <a:gd name="f36" fmla="*/ f29 1 7"/>
                <a:gd name="f37" fmla="*/ f30 1 5"/>
                <a:gd name="f38" fmla="*/ 0 1 f23"/>
                <a:gd name="f39" fmla="*/ f17 1 f23"/>
                <a:gd name="f40" fmla="*/ 0 1 f24"/>
                <a:gd name="f41" fmla="*/ f18 1 f24"/>
                <a:gd name="f42" fmla="*/ f32 1 f23"/>
                <a:gd name="f43" fmla="*/ f33 1 f24"/>
                <a:gd name="f44" fmla="*/ f34 1 f23"/>
                <a:gd name="f45" fmla="*/ f35 1 f24"/>
                <a:gd name="f46" fmla="*/ f36 1 f24"/>
                <a:gd name="f47" fmla="*/ f37 1 f23"/>
                <a:gd name="f48" fmla="*/ f38 f14 1"/>
                <a:gd name="f49" fmla="*/ f39 f14 1"/>
                <a:gd name="f50" fmla="*/ f41 f15 1"/>
                <a:gd name="f51" fmla="*/ f40 f15 1"/>
                <a:gd name="f52" fmla="*/ f42 f14 1"/>
                <a:gd name="f53" fmla="*/ f43 f15 1"/>
                <a:gd name="f54" fmla="*/ f44 f14 1"/>
                <a:gd name="f55" fmla="*/ f45 f15 1"/>
                <a:gd name="f56" fmla="*/ f46 f15 1"/>
                <a:gd name="f57" fmla="*/ f47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1">
                  <a:pos x="f52" y="f53"/>
                </a:cxn>
                <a:cxn ang="f31">
                  <a:pos x="f54" y="f55"/>
                </a:cxn>
                <a:cxn ang="f31">
                  <a:pos x="f52" y="f56"/>
                </a:cxn>
                <a:cxn ang="f31">
                  <a:pos x="f57" y="f55"/>
                </a:cxn>
                <a:cxn ang="f31">
                  <a:pos x="f52" y="f53"/>
                </a:cxn>
              </a:cxnLst>
              <a:rect l="f48" t="f51" r="f49" b="f50"/>
              <a:pathLst>
                <a:path w="5" h="7">
                  <a:moveTo>
                    <a:pt x="f8" y="f9"/>
                  </a:moveTo>
                  <a:cubicBezTo>
                    <a:pt x="f10" y="f7"/>
                    <a:pt x="f5" y="f9"/>
                    <a:pt x="f5" y="f11"/>
                  </a:cubicBezTo>
                  <a:cubicBezTo>
                    <a:pt x="f5" y="f12"/>
                    <a:pt x="f10" y="f5"/>
                    <a:pt x="f8" y="f5"/>
                  </a:cubicBezTo>
                  <a:cubicBezTo>
                    <a:pt x="f6" y="f5"/>
                    <a:pt x="f6" y="f12"/>
                    <a:pt x="f6" y="f11"/>
                  </a:cubicBezTo>
                  <a:cubicBezTo>
                    <a:pt x="f6" y="f9"/>
                    <a:pt x="f6" y="f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957243CA-81ED-30C4-8F20-81038B590265}"/>
                </a:ext>
              </a:extLst>
            </p:cNvPr>
            <p:cNvSpPr/>
            <p:nvPr/>
          </p:nvSpPr>
          <p:spPr>
            <a:xfrm>
              <a:off x="7972424" y="3305171"/>
              <a:ext cx="34920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2"/>
                <a:gd name="f8" fmla="val 1"/>
                <a:gd name="f9" fmla="val 3"/>
                <a:gd name="f10" fmla="+- 0 0 -90"/>
                <a:gd name="f11" fmla="*/ f3 1 4"/>
                <a:gd name="f12" fmla="*/ f4 1 4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4"/>
                <a:gd name="f19" fmla="*/ 2 f16 1"/>
                <a:gd name="f20" fmla="*/ 4 f16 1"/>
                <a:gd name="f21" fmla="*/ 0 f16 1"/>
                <a:gd name="f22" fmla="*/ 1 f16 1"/>
                <a:gd name="f23" fmla="*/ 3 f16 1"/>
                <a:gd name="f24" fmla="+- f17 0 f1"/>
                <a:gd name="f25" fmla="*/ f19 1 4"/>
                <a:gd name="f26" fmla="*/ f20 1 4"/>
                <a:gd name="f27" fmla="*/ f21 1 4"/>
                <a:gd name="f28" fmla="*/ f22 1 4"/>
                <a:gd name="f29" fmla="*/ f23 1 4"/>
                <a:gd name="f30" fmla="*/ 0 1 f18"/>
                <a:gd name="f31" fmla="*/ f14 1 f18"/>
                <a:gd name="f32" fmla="*/ f25 1 f18"/>
                <a:gd name="f33" fmla="*/ f26 1 f18"/>
                <a:gd name="f34" fmla="*/ f27 1 f18"/>
                <a:gd name="f35" fmla="*/ f28 1 f18"/>
                <a:gd name="f36" fmla="*/ f29 1 f18"/>
                <a:gd name="f37" fmla="*/ f30 f11 1"/>
                <a:gd name="f38" fmla="*/ f31 f11 1"/>
                <a:gd name="f39" fmla="*/ f31 f12 1"/>
                <a:gd name="f40" fmla="*/ f30 f12 1"/>
                <a:gd name="f41" fmla="*/ f32 f11 1"/>
                <a:gd name="f42" fmla="*/ f33 f12 1"/>
                <a:gd name="f43" fmla="*/ f34 f11 1"/>
                <a:gd name="f44" fmla="*/ f34 f12 1"/>
                <a:gd name="f45" fmla="*/ f33 f11 1"/>
                <a:gd name="f46" fmla="*/ f35 f12 1"/>
                <a:gd name="f47" fmla="*/ f3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">
                  <a:pos x="f41" y="f42"/>
                </a:cxn>
                <a:cxn ang="f24">
                  <a:pos x="f43" y="f44"/>
                </a:cxn>
                <a:cxn ang="f24">
                  <a:pos x="f45" y="f46"/>
                </a:cxn>
                <a:cxn ang="f24">
                  <a:pos x="f47" y="f42"/>
                </a:cxn>
                <a:cxn ang="f24">
                  <a:pos x="f41" y="f42"/>
                </a:cxn>
              </a:cxnLst>
              <a:rect l="f37" t="f40" r="f38" b="f39"/>
              <a:pathLst>
                <a:path w="4" h="4">
                  <a:moveTo>
                    <a:pt x="f7" y="f6"/>
                  </a:moveTo>
                  <a:cubicBezTo>
                    <a:pt x="f8" y="f9"/>
                    <a:pt x="f8" y="f7"/>
                    <a:pt x="f5" y="f5"/>
                  </a:cubicBezTo>
                  <a:cubicBezTo>
                    <a:pt x="f7" y="f5"/>
                    <a:pt x="f9" y="f8"/>
                    <a:pt x="f6" y="f8"/>
                  </a:cubicBezTo>
                  <a:cubicBezTo>
                    <a:pt x="f9" y="f7"/>
                    <a:pt x="f9" y="f9"/>
                    <a:pt x="f9" y="f6"/>
                  </a:cubicBezTo>
                  <a:cubicBezTo>
                    <a:pt x="f7" y="f6"/>
                    <a:pt x="f7" y="f6"/>
                    <a:pt x="f7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CC36DCD2-ABB9-54F0-00F3-CAD709B0D0E8}"/>
                </a:ext>
              </a:extLst>
            </p:cNvPr>
            <p:cNvSpPr/>
            <p:nvPr/>
          </p:nvSpPr>
          <p:spPr>
            <a:xfrm>
              <a:off x="8032757" y="3305171"/>
              <a:ext cx="33339" cy="3333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"/>
                <a:gd name="f7" fmla="val 2"/>
                <a:gd name="f8" fmla="val 3"/>
                <a:gd name="f9" fmla="val 1"/>
                <a:gd name="f10" fmla="+- 0 0 -90"/>
                <a:gd name="f11" fmla="*/ f3 1 4"/>
                <a:gd name="f12" fmla="*/ f4 1 4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4"/>
                <a:gd name="f19" fmla="*/ 0 f16 1"/>
                <a:gd name="f20" fmla="*/ 4 f16 1"/>
                <a:gd name="f21" fmla="*/ 2 f16 1"/>
                <a:gd name="f22" fmla="+- f17 0 f1"/>
                <a:gd name="f23" fmla="*/ f19 1 4"/>
                <a:gd name="f24" fmla="*/ f20 1 4"/>
                <a:gd name="f25" fmla="*/ f21 1 4"/>
                <a:gd name="f26" fmla="*/ 0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8 f12 1"/>
                <a:gd name="f37" fmla="*/ f29 f11 1"/>
                <a:gd name="f38" fmla="*/ f30 f11 1"/>
                <a:gd name="f39" fmla="*/ f2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6"/>
                </a:cxn>
                <a:cxn ang="f22">
                  <a:pos x="f38" y="f39"/>
                </a:cxn>
                <a:cxn ang="f22">
                  <a:pos x="f35" y="f36"/>
                </a:cxn>
              </a:cxnLst>
              <a:rect l="f31" t="f34" r="f32" b="f33"/>
              <a:pathLst>
                <a:path w="4" h="4">
                  <a:moveTo>
                    <a:pt x="f5" y="f5"/>
                  </a:moveTo>
                  <a:cubicBezTo>
                    <a:pt x="f7" y="f5"/>
                    <a:pt x="f8" y="f5"/>
                    <a:pt x="f6" y="f5"/>
                  </a:cubicBezTo>
                  <a:cubicBezTo>
                    <a:pt x="f8" y="f7"/>
                    <a:pt x="f8" y="f8"/>
                    <a:pt x="f7" y="f6"/>
                  </a:cubicBezTo>
                  <a:cubicBezTo>
                    <a:pt x="f9" y="f8"/>
                    <a:pt x="f9" y="f7"/>
                    <a:pt x="f5" y="f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1B7536A1-845D-D12E-46B2-2FCB8003C11F}"/>
                </a:ext>
              </a:extLst>
            </p:cNvPr>
            <p:cNvSpPr/>
            <p:nvPr/>
          </p:nvSpPr>
          <p:spPr>
            <a:xfrm>
              <a:off x="7358067" y="2195510"/>
              <a:ext cx="1339852" cy="2206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7"/>
                <a:gd name="f7" fmla="val 26"/>
                <a:gd name="f8" fmla="val 25"/>
                <a:gd name="f9" fmla="val 7"/>
                <a:gd name="f10" fmla="val 20"/>
                <a:gd name="f11" fmla="val 13"/>
                <a:gd name="f12" fmla="val 17"/>
                <a:gd name="f13" fmla="val 14"/>
                <a:gd name="f14" fmla="val 53"/>
                <a:gd name="f15" fmla="val 1"/>
                <a:gd name="f16" fmla="val 86"/>
                <a:gd name="f17" fmla="val 119"/>
                <a:gd name="f18" fmla="val 9"/>
                <a:gd name="f19" fmla="val 133"/>
                <a:gd name="f20" fmla="val 145"/>
                <a:gd name="f21" fmla="val 18"/>
                <a:gd name="f22" fmla="val 156"/>
                <a:gd name="f23" fmla="val 155"/>
                <a:gd name="f24" fmla="val 132"/>
                <a:gd name="f25" fmla="val 108"/>
                <a:gd name="f26" fmla="val 6"/>
                <a:gd name="f27" fmla="val 82"/>
                <a:gd name="f28" fmla="val 5"/>
                <a:gd name="f29" fmla="val 59"/>
                <a:gd name="f30" fmla="val 4"/>
                <a:gd name="f31" fmla="val 36"/>
                <a:gd name="f32" fmla="val 8"/>
                <a:gd name="f33" fmla="val 16"/>
                <a:gd name="f34" fmla="val 11"/>
                <a:gd name="f35" fmla="val 22"/>
                <a:gd name="f36" fmla="val 3"/>
                <a:gd name="f37" fmla="val 2"/>
                <a:gd name="f38" fmla="+- 0 0 -90"/>
                <a:gd name="f39" fmla="*/ f3 1 157"/>
                <a:gd name="f40" fmla="*/ f4 1 26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57"/>
                <a:gd name="f49" fmla="*/ f45 1 26"/>
                <a:gd name="f50" fmla="*/ 0 f46 1"/>
                <a:gd name="f51" fmla="*/ 25 f45 1"/>
                <a:gd name="f52" fmla="*/ 20 f46 1"/>
                <a:gd name="f53" fmla="*/ 14 f45 1"/>
                <a:gd name="f54" fmla="*/ 119 f46 1"/>
                <a:gd name="f55" fmla="*/ 9 f45 1"/>
                <a:gd name="f56" fmla="*/ 157 f46 1"/>
                <a:gd name="f57" fmla="*/ 26 f45 1"/>
                <a:gd name="f58" fmla="*/ 155 f46 1"/>
                <a:gd name="f59" fmla="*/ 82 f46 1"/>
                <a:gd name="f60" fmla="*/ 5 f45 1"/>
                <a:gd name="f61" fmla="*/ 16 f46 1"/>
                <a:gd name="f62" fmla="*/ 18 f45 1"/>
                <a:gd name="f63" fmla="*/ 3 f46 1"/>
                <a:gd name="f64" fmla="*/ 1 f46 1"/>
                <a:gd name="f65" fmla="+- f47 0 f1"/>
                <a:gd name="f66" fmla="*/ f50 1 157"/>
                <a:gd name="f67" fmla="*/ f51 1 26"/>
                <a:gd name="f68" fmla="*/ f52 1 157"/>
                <a:gd name="f69" fmla="*/ f53 1 26"/>
                <a:gd name="f70" fmla="*/ f54 1 157"/>
                <a:gd name="f71" fmla="*/ f55 1 26"/>
                <a:gd name="f72" fmla="*/ f56 1 157"/>
                <a:gd name="f73" fmla="*/ f57 1 26"/>
                <a:gd name="f74" fmla="*/ f58 1 157"/>
                <a:gd name="f75" fmla="*/ f59 1 157"/>
                <a:gd name="f76" fmla="*/ f60 1 26"/>
                <a:gd name="f77" fmla="*/ f61 1 157"/>
                <a:gd name="f78" fmla="*/ f62 1 26"/>
                <a:gd name="f79" fmla="*/ f63 1 157"/>
                <a:gd name="f80" fmla="*/ f64 1 157"/>
                <a:gd name="f81" fmla="*/ 0 1 f48"/>
                <a:gd name="f82" fmla="*/ f42 1 f48"/>
                <a:gd name="f83" fmla="*/ 0 1 f49"/>
                <a:gd name="f84" fmla="*/ f43 1 f49"/>
                <a:gd name="f85" fmla="*/ f66 1 f48"/>
                <a:gd name="f86" fmla="*/ f67 1 f49"/>
                <a:gd name="f87" fmla="*/ f68 1 f48"/>
                <a:gd name="f88" fmla="*/ f69 1 f49"/>
                <a:gd name="f89" fmla="*/ f70 1 f48"/>
                <a:gd name="f90" fmla="*/ f71 1 f49"/>
                <a:gd name="f91" fmla="*/ f72 1 f48"/>
                <a:gd name="f92" fmla="*/ f73 1 f49"/>
                <a:gd name="f93" fmla="*/ f74 1 f48"/>
                <a:gd name="f94" fmla="*/ f75 1 f48"/>
                <a:gd name="f95" fmla="*/ f76 1 f49"/>
                <a:gd name="f96" fmla="*/ f77 1 f48"/>
                <a:gd name="f97" fmla="*/ f78 1 f49"/>
                <a:gd name="f98" fmla="*/ f79 1 f48"/>
                <a:gd name="f99" fmla="*/ f80 1 f48"/>
                <a:gd name="f100" fmla="*/ f81 f39 1"/>
                <a:gd name="f101" fmla="*/ f82 f39 1"/>
                <a:gd name="f102" fmla="*/ f84 f40 1"/>
                <a:gd name="f103" fmla="*/ f83 f40 1"/>
                <a:gd name="f104" fmla="*/ f85 f39 1"/>
                <a:gd name="f105" fmla="*/ f86 f40 1"/>
                <a:gd name="f106" fmla="*/ f87 f39 1"/>
                <a:gd name="f107" fmla="*/ f88 f40 1"/>
                <a:gd name="f108" fmla="*/ f89 f39 1"/>
                <a:gd name="f109" fmla="*/ f90 f40 1"/>
                <a:gd name="f110" fmla="*/ f91 f39 1"/>
                <a:gd name="f111" fmla="*/ f92 f40 1"/>
                <a:gd name="f112" fmla="*/ f93 f39 1"/>
                <a:gd name="f113" fmla="*/ f94 f39 1"/>
                <a:gd name="f114" fmla="*/ f95 f40 1"/>
                <a:gd name="f115" fmla="*/ f96 f39 1"/>
                <a:gd name="f116" fmla="*/ f97 f40 1"/>
                <a:gd name="f117" fmla="*/ f98 f39 1"/>
                <a:gd name="f118" fmla="*/ f9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5">
                  <a:pos x="f104" y="f105"/>
                </a:cxn>
                <a:cxn ang="f65">
                  <a:pos x="f106" y="f107"/>
                </a:cxn>
                <a:cxn ang="f65">
                  <a:pos x="f108" y="f109"/>
                </a:cxn>
                <a:cxn ang="f65">
                  <a:pos x="f110" y="f105"/>
                </a:cxn>
                <a:cxn ang="f65">
                  <a:pos x="f110" y="f111"/>
                </a:cxn>
                <a:cxn ang="f65">
                  <a:pos x="f112" y="f105"/>
                </a:cxn>
                <a:cxn ang="f65">
                  <a:pos x="f113" y="f114"/>
                </a:cxn>
                <a:cxn ang="f65">
                  <a:pos x="f115" y="f116"/>
                </a:cxn>
                <a:cxn ang="f65">
                  <a:pos x="f117" y="f105"/>
                </a:cxn>
                <a:cxn ang="f65">
                  <a:pos x="f118" y="f111"/>
                </a:cxn>
                <a:cxn ang="f65">
                  <a:pos x="f104" y="f105"/>
                </a:cxn>
              </a:cxnLst>
              <a:rect l="f100" t="f103" r="f101" b="f102"/>
              <a:pathLst>
                <a:path w="157" h="26">
                  <a:moveTo>
                    <a:pt x="f5" y="f8"/>
                  </a:moveTo>
                  <a:cubicBezTo>
                    <a:pt x="f9" y="f10"/>
                    <a:pt x="f11" y="f12"/>
                    <a:pt x="f10" y="f13"/>
                  </a:cubicBezTo>
                  <a:cubicBezTo>
                    <a:pt x="f14" y="f15"/>
                    <a:pt x="f16" y="f5"/>
                    <a:pt x="f17" y="f18"/>
                  </a:cubicBezTo>
                  <a:cubicBezTo>
                    <a:pt x="f19" y="f11"/>
                    <a:pt x="f20" y="f21"/>
                    <a:pt x="f6" y="f8"/>
                  </a:cubicBezTo>
                  <a:cubicBezTo>
                    <a:pt x="f6" y="f8"/>
                    <a:pt x="f6" y="f8"/>
                    <a:pt x="f6" y="f7"/>
                  </a:cubicBezTo>
                  <a:cubicBezTo>
                    <a:pt x="f22" y="f8"/>
                    <a:pt x="f23" y="f8"/>
                    <a:pt x="f23" y="f8"/>
                  </a:cubicBezTo>
                  <a:cubicBezTo>
                    <a:pt x="f24" y="f11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21"/>
                  </a:cubicBezTo>
                  <a:cubicBezTo>
                    <a:pt x="f34" y="f10"/>
                    <a:pt x="f9" y="f35"/>
                    <a:pt x="f36" y="f8"/>
                  </a:cubicBezTo>
                  <a:cubicBezTo>
                    <a:pt x="f37" y="f8"/>
                    <a:pt x="f37" y="f8"/>
                    <a:pt x="f15" y="f7"/>
                  </a:cubicBezTo>
                  <a:cubicBezTo>
                    <a:pt x="f15" y="f8"/>
                    <a:pt x="f15" y="f8"/>
                    <a:pt x="f5" y="f8"/>
                  </a:cubicBezTo>
                  <a:close/>
                </a:path>
              </a:pathLst>
            </a:custGeom>
            <a:solidFill>
              <a:srgbClr val="F6F6F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891BD91B-B2D5-E64C-8205-76891F701A25}"/>
                </a:ext>
              </a:extLst>
            </p:cNvPr>
            <p:cNvSpPr/>
            <p:nvPr/>
          </p:nvSpPr>
          <p:spPr>
            <a:xfrm>
              <a:off x="7613651" y="2466978"/>
              <a:ext cx="161921" cy="2794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33"/>
                <a:gd name="f8" fmla="val 17"/>
                <a:gd name="f9" fmla="val 18"/>
                <a:gd name="f10" fmla="val 21"/>
                <a:gd name="f11" fmla="val 25"/>
                <a:gd name="f12" fmla="val 15"/>
                <a:gd name="f13" fmla="val 28"/>
                <a:gd name="f14" fmla="val 14"/>
                <a:gd name="f15" fmla="val 31"/>
                <a:gd name="f16" fmla="val 13"/>
                <a:gd name="f17" fmla="val 10"/>
                <a:gd name="f18" fmla="val 7"/>
                <a:gd name="f19" fmla="val 5"/>
                <a:gd name="f20" fmla="val 4"/>
                <a:gd name="f21" fmla="val 29"/>
                <a:gd name="f22" fmla="val 20"/>
                <a:gd name="f23" fmla="val 12"/>
                <a:gd name="f24" fmla="val 2"/>
                <a:gd name="f25" fmla="val 8"/>
                <a:gd name="f26" fmla="+- 0 0 -90"/>
                <a:gd name="f27" fmla="*/ f3 1 19"/>
                <a:gd name="f28" fmla="*/ f4 1 33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19"/>
                <a:gd name="f37" fmla="*/ f33 1 33"/>
                <a:gd name="f38" fmla="*/ 19 f34 1"/>
                <a:gd name="f39" fmla="*/ 17 f33 1"/>
                <a:gd name="f40" fmla="*/ 15 f34 1"/>
                <a:gd name="f41" fmla="*/ 28 f33 1"/>
                <a:gd name="f42" fmla="*/ 10 f34 1"/>
                <a:gd name="f43" fmla="*/ 33 f33 1"/>
                <a:gd name="f44" fmla="*/ 4 f34 1"/>
                <a:gd name="f45" fmla="*/ 29 f33 1"/>
                <a:gd name="f46" fmla="*/ 4 f33 1"/>
                <a:gd name="f47" fmla="*/ 0 f33 1"/>
                <a:gd name="f48" fmla="+- f35 0 f1"/>
                <a:gd name="f49" fmla="*/ f38 1 19"/>
                <a:gd name="f50" fmla="*/ f39 1 33"/>
                <a:gd name="f51" fmla="*/ f40 1 19"/>
                <a:gd name="f52" fmla="*/ f41 1 33"/>
                <a:gd name="f53" fmla="*/ f42 1 19"/>
                <a:gd name="f54" fmla="*/ f43 1 33"/>
                <a:gd name="f55" fmla="*/ f44 1 19"/>
                <a:gd name="f56" fmla="*/ f45 1 33"/>
                <a:gd name="f57" fmla="*/ f46 1 33"/>
                <a:gd name="f58" fmla="*/ f47 1 33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6"/>
                <a:gd name="f66" fmla="*/ f52 1 f37"/>
                <a:gd name="f67" fmla="*/ f53 1 f36"/>
                <a:gd name="f68" fmla="*/ f54 1 f37"/>
                <a:gd name="f69" fmla="*/ f55 1 f36"/>
                <a:gd name="f70" fmla="*/ f56 1 f37"/>
                <a:gd name="f71" fmla="*/ f57 1 f37"/>
                <a:gd name="f72" fmla="*/ f58 1 f37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7 1"/>
                <a:gd name="f80" fmla="*/ f66 f28 1"/>
                <a:gd name="f81" fmla="*/ f67 f27 1"/>
                <a:gd name="f82" fmla="*/ f68 f28 1"/>
                <a:gd name="f83" fmla="*/ f69 f27 1"/>
                <a:gd name="f84" fmla="*/ f70 f28 1"/>
                <a:gd name="f85" fmla="*/ f71 f28 1"/>
                <a:gd name="f86" fmla="*/ f72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9" y="f80"/>
                </a:cxn>
                <a:cxn ang="f48">
                  <a:pos x="f81" y="f82"/>
                </a:cxn>
                <a:cxn ang="f48">
                  <a:pos x="f83" y="f84"/>
                </a:cxn>
                <a:cxn ang="f48">
                  <a:pos x="f83" y="f85"/>
                </a:cxn>
                <a:cxn ang="f48">
                  <a:pos x="f81" y="f86"/>
                </a:cxn>
                <a:cxn ang="f48">
                  <a:pos x="f79" y="f85"/>
                </a:cxn>
                <a:cxn ang="f48">
                  <a:pos x="f77" y="f78"/>
                </a:cxn>
              </a:cxnLst>
              <a:rect l="f73" t="f76" r="f74" b="f75"/>
              <a:pathLst>
                <a:path w="19" h="33">
                  <a:moveTo>
                    <a:pt x="f6" y="f8"/>
                  </a:moveTo>
                  <a:cubicBezTo>
                    <a:pt x="f9" y="f10"/>
                    <a:pt x="f8" y="f11"/>
                    <a:pt x="f12" y="f13"/>
                  </a:cubicBezTo>
                  <a:cubicBezTo>
                    <a:pt x="f14" y="f15"/>
                    <a:pt x="f16" y="f7"/>
                    <a:pt x="f17" y="f7"/>
                  </a:cubicBezTo>
                  <a:cubicBezTo>
                    <a:pt x="f18" y="f7"/>
                    <a:pt x="f19" y="f15"/>
                    <a:pt x="f20" y="f21"/>
                  </a:cubicBezTo>
                  <a:cubicBezTo>
                    <a:pt x="f5" y="f22"/>
                    <a:pt x="f5" y="f23"/>
                    <a:pt x="f20" y="f20"/>
                  </a:cubicBezTo>
                  <a:cubicBezTo>
                    <a:pt x="f19" y="f24"/>
                    <a:pt x="f18" y="f5"/>
                    <a:pt x="f17" y="f5"/>
                  </a:cubicBezTo>
                  <a:cubicBezTo>
                    <a:pt x="f16" y="f5"/>
                    <a:pt x="f12" y="f24"/>
                    <a:pt x="f12" y="f20"/>
                  </a:cubicBezTo>
                  <a:cubicBezTo>
                    <a:pt x="f8" y="f25"/>
                    <a:pt x="f9" y="f23"/>
                    <a:pt x="f6" y="f8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43C26B12-6426-3BEC-5400-37B0B76271FF}"/>
                </a:ext>
              </a:extLst>
            </p:cNvPr>
            <p:cNvSpPr/>
            <p:nvPr/>
          </p:nvSpPr>
          <p:spPr>
            <a:xfrm>
              <a:off x="8253410" y="2466978"/>
              <a:ext cx="161921" cy="2968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9"/>
                <a:gd name="f7" fmla="val 35"/>
                <a:gd name="f8" fmla="val 17"/>
                <a:gd name="f9" fmla="val 23"/>
                <a:gd name="f10" fmla="val 28"/>
                <a:gd name="f11" fmla="val 14"/>
                <a:gd name="f12" fmla="val 32"/>
                <a:gd name="f13" fmla="val 11"/>
                <a:gd name="f14" fmla="val 9"/>
                <a:gd name="f15" fmla="val 6"/>
                <a:gd name="f16" fmla="val 25"/>
                <a:gd name="f17" fmla="val 12"/>
                <a:gd name="f18" fmla="val 5"/>
                <a:gd name="f19" fmla="val 4"/>
                <a:gd name="f20" fmla="val 8"/>
                <a:gd name="f21" fmla="val 15"/>
                <a:gd name="f22" fmla="val 18"/>
                <a:gd name="f23" fmla="val 13"/>
                <a:gd name="f24" fmla="+- 0 0 -90"/>
                <a:gd name="f25" fmla="*/ f3 1 19"/>
                <a:gd name="f26" fmla="*/ f4 1 35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19"/>
                <a:gd name="f35" fmla="*/ f31 1 35"/>
                <a:gd name="f36" fmla="*/ 19 f32 1"/>
                <a:gd name="f37" fmla="*/ 17 f31 1"/>
                <a:gd name="f38" fmla="*/ 14 f32 1"/>
                <a:gd name="f39" fmla="*/ 32 f31 1"/>
                <a:gd name="f40" fmla="*/ 6 f32 1"/>
                <a:gd name="f41" fmla="*/ 5 f32 1"/>
                <a:gd name="f42" fmla="*/ 4 f31 1"/>
                <a:gd name="f43" fmla="*/ 15 f32 1"/>
                <a:gd name="f44" fmla="+- f33 0 f1"/>
                <a:gd name="f45" fmla="*/ f36 1 19"/>
                <a:gd name="f46" fmla="*/ f37 1 35"/>
                <a:gd name="f47" fmla="*/ f38 1 19"/>
                <a:gd name="f48" fmla="*/ f39 1 35"/>
                <a:gd name="f49" fmla="*/ f40 1 19"/>
                <a:gd name="f50" fmla="*/ f41 1 19"/>
                <a:gd name="f51" fmla="*/ f42 1 35"/>
                <a:gd name="f52" fmla="*/ f43 1 19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4"/>
                <a:gd name="f63" fmla="*/ f51 1 f35"/>
                <a:gd name="f64" fmla="*/ f52 1 f34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5 1"/>
                <a:gd name="f75" fmla="*/ f63 f26 1"/>
                <a:gd name="f76" fmla="*/ f64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2"/>
                </a:cxn>
                <a:cxn ang="f44">
                  <a:pos x="f74" y="f75"/>
                </a:cxn>
                <a:cxn ang="f44">
                  <a:pos x="f76" y="f75"/>
                </a:cxn>
                <a:cxn ang="f44">
                  <a:pos x="f69" y="f70"/>
                </a:cxn>
              </a:cxnLst>
              <a:rect l="f65" t="f68" r="f66" b="f67"/>
              <a:pathLst>
                <a:path w="19" h="35">
                  <a:moveTo>
                    <a:pt x="f6" y="f8"/>
                  </a:moveTo>
                  <a:cubicBezTo>
                    <a:pt x="f6" y="f9"/>
                    <a:pt x="f8" y="f10"/>
                    <a:pt x="f11" y="f12"/>
                  </a:cubicBezTo>
                  <a:cubicBezTo>
                    <a:pt x="f13" y="f7"/>
                    <a:pt x="f14" y="f7"/>
                    <a:pt x="f15" y="f12"/>
                  </a:cubicBezTo>
                  <a:cubicBezTo>
                    <a:pt x="f5" y="f16"/>
                    <a:pt x="f5" y="f17"/>
                    <a:pt x="f18" y="f19"/>
                  </a:cubicBezTo>
                  <a:cubicBezTo>
                    <a:pt x="f20" y="f5"/>
                    <a:pt x="f17" y="f5"/>
                    <a:pt x="f21" y="f19"/>
                  </a:cubicBezTo>
                  <a:cubicBezTo>
                    <a:pt x="f22" y="f20"/>
                    <a:pt x="f22" y="f23"/>
                    <a:pt x="f6" y="f8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25FE48A9-9F60-D696-4AD7-E0DE46B47C0C}"/>
                </a:ext>
              </a:extLst>
            </p:cNvPr>
            <p:cNvSpPr/>
            <p:nvPr/>
          </p:nvSpPr>
          <p:spPr>
            <a:xfrm>
              <a:off x="7972424" y="3457575"/>
              <a:ext cx="93661" cy="587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1"/>
                <a:gd name="f7" fmla="val 7"/>
                <a:gd name="f8" fmla="val 6"/>
                <a:gd name="f9" fmla="val 8"/>
                <a:gd name="f10" fmla="val 1"/>
                <a:gd name="f11" fmla="val 3"/>
                <a:gd name="f12" fmla="val 5"/>
                <a:gd name="f13" fmla="val 2"/>
                <a:gd name="f14" fmla="val 9"/>
                <a:gd name="f15" fmla="val 4"/>
                <a:gd name="f16" fmla="+- 0 0 -90"/>
                <a:gd name="f17" fmla="*/ f3 1 11"/>
                <a:gd name="f18" fmla="*/ f4 1 7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11"/>
                <a:gd name="f27" fmla="*/ f23 1 7"/>
                <a:gd name="f28" fmla="*/ 6 f24 1"/>
                <a:gd name="f29" fmla="*/ 0 f23 1"/>
                <a:gd name="f30" fmla="*/ 11 f24 1"/>
                <a:gd name="f31" fmla="*/ 3 f23 1"/>
                <a:gd name="f32" fmla="*/ 7 f23 1"/>
                <a:gd name="f33" fmla="*/ 0 f24 1"/>
                <a:gd name="f34" fmla="*/ 9 f24 1"/>
                <a:gd name="f35" fmla="*/ 5 f24 1"/>
                <a:gd name="f36" fmla="*/ 1 f23 1"/>
                <a:gd name="f37" fmla="*/ 2 f24 1"/>
                <a:gd name="f38" fmla="*/ 4 f23 1"/>
                <a:gd name="f39" fmla="+- f25 0 f1"/>
                <a:gd name="f40" fmla="*/ f28 1 11"/>
                <a:gd name="f41" fmla="*/ f29 1 7"/>
                <a:gd name="f42" fmla="*/ f30 1 11"/>
                <a:gd name="f43" fmla="*/ f31 1 7"/>
                <a:gd name="f44" fmla="*/ f32 1 7"/>
                <a:gd name="f45" fmla="*/ f33 1 11"/>
                <a:gd name="f46" fmla="*/ f34 1 11"/>
                <a:gd name="f47" fmla="*/ f35 1 11"/>
                <a:gd name="f48" fmla="*/ f36 1 7"/>
                <a:gd name="f49" fmla="*/ f37 1 11"/>
                <a:gd name="f50" fmla="*/ f38 1 7"/>
                <a:gd name="f51" fmla="*/ 0 1 f26"/>
                <a:gd name="f52" fmla="*/ f20 1 f26"/>
                <a:gd name="f53" fmla="*/ 0 1 f27"/>
                <a:gd name="f54" fmla="*/ f21 1 f27"/>
                <a:gd name="f55" fmla="*/ f40 1 f26"/>
                <a:gd name="f56" fmla="*/ f41 1 f27"/>
                <a:gd name="f57" fmla="*/ f42 1 f26"/>
                <a:gd name="f58" fmla="*/ f43 1 f27"/>
                <a:gd name="f59" fmla="*/ f44 1 f27"/>
                <a:gd name="f60" fmla="*/ f45 1 f26"/>
                <a:gd name="f61" fmla="*/ f46 1 f26"/>
                <a:gd name="f62" fmla="*/ f47 1 f26"/>
                <a:gd name="f63" fmla="*/ f48 1 f27"/>
                <a:gd name="f64" fmla="*/ f49 1 f26"/>
                <a:gd name="f65" fmla="*/ f50 1 f27"/>
                <a:gd name="f66" fmla="*/ f51 f17 1"/>
                <a:gd name="f67" fmla="*/ f52 f17 1"/>
                <a:gd name="f68" fmla="*/ f54 f18 1"/>
                <a:gd name="f69" fmla="*/ f53 f18 1"/>
                <a:gd name="f70" fmla="*/ f55 f17 1"/>
                <a:gd name="f71" fmla="*/ f56 f18 1"/>
                <a:gd name="f72" fmla="*/ f57 f17 1"/>
                <a:gd name="f73" fmla="*/ f58 f18 1"/>
                <a:gd name="f74" fmla="*/ f59 f18 1"/>
                <a:gd name="f75" fmla="*/ f60 f17 1"/>
                <a:gd name="f76" fmla="*/ f61 f17 1"/>
                <a:gd name="f77" fmla="*/ f62 f17 1"/>
                <a:gd name="f78" fmla="*/ f63 f18 1"/>
                <a:gd name="f79" fmla="*/ f64 f17 1"/>
                <a:gd name="f80" fmla="*/ f6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">
                  <a:pos x="f70" y="f71"/>
                </a:cxn>
                <a:cxn ang="f39">
                  <a:pos x="f72" y="f73"/>
                </a:cxn>
                <a:cxn ang="f39">
                  <a:pos x="f70" y="f74"/>
                </a:cxn>
                <a:cxn ang="f39">
                  <a:pos x="f75" y="f73"/>
                </a:cxn>
                <a:cxn ang="f39">
                  <a:pos x="f70" y="f71"/>
                </a:cxn>
                <a:cxn ang="f39">
                  <a:pos x="f76" y="f73"/>
                </a:cxn>
                <a:cxn ang="f39">
                  <a:pos x="f77" y="f78"/>
                </a:cxn>
                <a:cxn ang="f39">
                  <a:pos x="f79" y="f80"/>
                </a:cxn>
                <a:cxn ang="f39">
                  <a:pos x="f76" y="f73"/>
                </a:cxn>
              </a:cxnLst>
              <a:rect l="f66" t="f69" r="f67" b="f68"/>
              <a:pathLst>
                <a:path w="11" h="7">
                  <a:moveTo>
                    <a:pt x="f8" y="f5"/>
                  </a:moveTo>
                  <a:cubicBezTo>
                    <a:pt x="f9" y="f5"/>
                    <a:pt x="f6" y="f10"/>
                    <a:pt x="f6" y="f11"/>
                  </a:cubicBezTo>
                  <a:cubicBezTo>
                    <a:pt x="f6" y="f12"/>
                    <a:pt x="f9" y="f7"/>
                    <a:pt x="f8" y="f7"/>
                  </a:cubicBezTo>
                  <a:cubicBezTo>
                    <a:pt x="f11" y="f7"/>
                    <a:pt x="f5" y="f12"/>
                    <a:pt x="f5" y="f11"/>
                  </a:cubicBezTo>
                  <a:cubicBezTo>
                    <a:pt x="f5" y="f13"/>
                    <a:pt x="f11" y="f5"/>
                    <a:pt x="f8" y="f5"/>
                  </a:cubicBezTo>
                  <a:close/>
                  <a:moveTo>
                    <a:pt x="f14" y="f11"/>
                  </a:moveTo>
                  <a:cubicBezTo>
                    <a:pt x="f14" y="f13"/>
                    <a:pt x="f7" y="f10"/>
                    <a:pt x="f12" y="f10"/>
                  </a:cubicBezTo>
                  <a:cubicBezTo>
                    <a:pt x="f11" y="f10"/>
                    <a:pt x="f13" y="f13"/>
                    <a:pt x="f13" y="f15"/>
                  </a:cubicBezTo>
                  <a:cubicBezTo>
                    <a:pt x="f15" y="f15"/>
                    <a:pt x="f7" y="f11"/>
                    <a:pt x="f14" y="f11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7040BF83-B24F-0AD4-C466-1B6FACB4E683}"/>
                </a:ext>
              </a:extLst>
            </p:cNvPr>
            <p:cNvSpPr/>
            <p:nvPr/>
          </p:nvSpPr>
          <p:spPr>
            <a:xfrm>
              <a:off x="7870826" y="2924178"/>
              <a:ext cx="288922" cy="2540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4"/>
                <a:gd name="f7" fmla="val 30"/>
                <a:gd name="f8" fmla="val 1"/>
                <a:gd name="f9" fmla="val 2"/>
                <a:gd name="f10" fmla="val 3"/>
                <a:gd name="f11" fmla="val 32"/>
                <a:gd name="f12" fmla="val 11"/>
                <a:gd name="f13" fmla="val 28"/>
                <a:gd name="f14" fmla="val 19"/>
                <a:gd name="f15" fmla="val 23"/>
                <a:gd name="f16" fmla="val 25"/>
                <a:gd name="f17" fmla="val 16"/>
                <a:gd name="f18" fmla="val 26"/>
                <a:gd name="f19" fmla="val 7"/>
                <a:gd name="f20" fmla="val 20"/>
                <a:gd name="f21" fmla="val 4"/>
                <a:gd name="f22" fmla="val 14"/>
                <a:gd name="f23" fmla="val 8"/>
                <a:gd name="f24" fmla="val 5"/>
                <a:gd name="f25" fmla="val 24"/>
                <a:gd name="f26" fmla="+- 0 0 -90"/>
                <a:gd name="f27" fmla="*/ f3 1 34"/>
                <a:gd name="f28" fmla="*/ f4 1 30"/>
                <a:gd name="f29" fmla="val f5"/>
                <a:gd name="f30" fmla="val f6"/>
                <a:gd name="f31" fmla="val f7"/>
                <a:gd name="f32" fmla="*/ f26 f0 1"/>
                <a:gd name="f33" fmla="+- f31 0 f29"/>
                <a:gd name="f34" fmla="+- f30 0 f29"/>
                <a:gd name="f35" fmla="*/ f32 1 f2"/>
                <a:gd name="f36" fmla="*/ f34 1 34"/>
                <a:gd name="f37" fmla="*/ f33 1 30"/>
                <a:gd name="f38" fmla="*/ 34 f34 1"/>
                <a:gd name="f39" fmla="*/ 0 f33 1"/>
                <a:gd name="f40" fmla="*/ 3 f33 1"/>
                <a:gd name="f41" fmla="*/ 23 f34 1"/>
                <a:gd name="f42" fmla="*/ 25 f33 1"/>
                <a:gd name="f43" fmla="*/ 11 f34 1"/>
                <a:gd name="f44" fmla="*/ 26 f33 1"/>
                <a:gd name="f45" fmla="*/ 1 f34 1"/>
                <a:gd name="f46" fmla="*/ 8 f33 1"/>
                <a:gd name="f47" fmla="*/ 4 f34 1"/>
                <a:gd name="f48" fmla="+- f35 0 f1"/>
                <a:gd name="f49" fmla="*/ f38 1 34"/>
                <a:gd name="f50" fmla="*/ f39 1 30"/>
                <a:gd name="f51" fmla="*/ f40 1 30"/>
                <a:gd name="f52" fmla="*/ f41 1 34"/>
                <a:gd name="f53" fmla="*/ f42 1 30"/>
                <a:gd name="f54" fmla="*/ f43 1 34"/>
                <a:gd name="f55" fmla="*/ f44 1 30"/>
                <a:gd name="f56" fmla="*/ f45 1 34"/>
                <a:gd name="f57" fmla="*/ f46 1 30"/>
                <a:gd name="f58" fmla="*/ f47 1 34"/>
                <a:gd name="f59" fmla="*/ 0 1 f36"/>
                <a:gd name="f60" fmla="*/ f30 1 f36"/>
                <a:gd name="f61" fmla="*/ 0 1 f37"/>
                <a:gd name="f62" fmla="*/ f31 1 f37"/>
                <a:gd name="f63" fmla="*/ f49 1 f36"/>
                <a:gd name="f64" fmla="*/ f50 1 f37"/>
                <a:gd name="f65" fmla="*/ f51 1 f37"/>
                <a:gd name="f66" fmla="*/ f52 1 f36"/>
                <a:gd name="f67" fmla="*/ f53 1 f37"/>
                <a:gd name="f68" fmla="*/ f54 1 f36"/>
                <a:gd name="f69" fmla="*/ f55 1 f37"/>
                <a:gd name="f70" fmla="*/ f56 1 f36"/>
                <a:gd name="f71" fmla="*/ f57 1 f37"/>
                <a:gd name="f72" fmla="*/ f58 1 f36"/>
                <a:gd name="f73" fmla="*/ f59 f27 1"/>
                <a:gd name="f74" fmla="*/ f60 f27 1"/>
                <a:gd name="f75" fmla="*/ f62 f28 1"/>
                <a:gd name="f76" fmla="*/ f61 f28 1"/>
                <a:gd name="f77" fmla="*/ f63 f27 1"/>
                <a:gd name="f78" fmla="*/ f64 f28 1"/>
                <a:gd name="f79" fmla="*/ f65 f28 1"/>
                <a:gd name="f80" fmla="*/ f66 f27 1"/>
                <a:gd name="f81" fmla="*/ f67 f28 1"/>
                <a:gd name="f82" fmla="*/ f68 f27 1"/>
                <a:gd name="f83" fmla="*/ f69 f28 1"/>
                <a:gd name="f84" fmla="*/ f70 f27 1"/>
                <a:gd name="f85" fmla="*/ f71 f28 1"/>
                <a:gd name="f86" fmla="*/ f7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8">
                  <a:pos x="f77" y="f78"/>
                </a:cxn>
                <a:cxn ang="f48">
                  <a:pos x="f77" y="f79"/>
                </a:cxn>
                <a:cxn ang="f48">
                  <a:pos x="f80" y="f81"/>
                </a:cxn>
                <a:cxn ang="f48">
                  <a:pos x="f82" y="f83"/>
                </a:cxn>
                <a:cxn ang="f48">
                  <a:pos x="f84" y="f85"/>
                </a:cxn>
                <a:cxn ang="f48">
                  <a:pos x="f86" y="f79"/>
                </a:cxn>
                <a:cxn ang="f48">
                  <a:pos x="f77" y="f78"/>
                </a:cxn>
              </a:cxnLst>
              <a:rect l="f73" t="f76" r="f74" b="f75"/>
              <a:pathLst>
                <a:path w="34" h="30">
                  <a:moveTo>
                    <a:pt x="f6" y="f5"/>
                  </a:moveTo>
                  <a:cubicBezTo>
                    <a:pt x="f6" y="f8"/>
                    <a:pt x="f6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4" y="f7"/>
                    <a:pt x="f17" y="f7"/>
                    <a:pt x="f12" y="f18"/>
                  </a:cubicBezTo>
                  <a:cubicBezTo>
                    <a:pt x="f19" y="f20"/>
                    <a:pt x="f21" y="f22"/>
                    <a:pt x="f8" y="f23"/>
                  </a:cubicBezTo>
                  <a:cubicBezTo>
                    <a:pt x="f5" y="f24"/>
                    <a:pt x="f8" y="f21"/>
                    <a:pt x="f21" y="f10"/>
                  </a:cubicBezTo>
                  <a:cubicBezTo>
                    <a:pt x="f22" y="f9"/>
                    <a:pt x="f25" y="f8"/>
                    <a:pt x="f6" y="f5"/>
                  </a:cubicBezTo>
                  <a:close/>
                </a:path>
              </a:pathLst>
            </a:custGeom>
            <a:solidFill>
              <a:srgbClr val="E894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EAD96338-BA23-394A-285B-1CAB76B85561}"/>
                </a:ext>
              </a:extLst>
            </p:cNvPr>
            <p:cNvSpPr/>
            <p:nvPr/>
          </p:nvSpPr>
          <p:spPr>
            <a:xfrm>
              <a:off x="7989890" y="3465511"/>
              <a:ext cx="58741" cy="254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"/>
                <a:gd name="f7" fmla="val 3"/>
                <a:gd name="f8" fmla="val 2"/>
                <a:gd name="f9" fmla="val 5"/>
                <a:gd name="f10" fmla="val 1"/>
                <a:gd name="f11" fmla="+- 0 0 -90"/>
                <a:gd name="f12" fmla="*/ f3 1 7"/>
                <a:gd name="f13" fmla="*/ f4 1 3"/>
                <a:gd name="f14" fmla="val f5"/>
                <a:gd name="f15" fmla="val f6"/>
                <a:gd name="f16" fmla="val f7"/>
                <a:gd name="f17" fmla="*/ f11 f0 1"/>
                <a:gd name="f18" fmla="+- f16 0 f14"/>
                <a:gd name="f19" fmla="+- f15 0 f14"/>
                <a:gd name="f20" fmla="*/ f17 1 f2"/>
                <a:gd name="f21" fmla="*/ f18 1 3"/>
                <a:gd name="f22" fmla="*/ f19 1 7"/>
                <a:gd name="f23" fmla="*/ 7 f19 1"/>
                <a:gd name="f24" fmla="*/ 2 f18 1"/>
                <a:gd name="f25" fmla="*/ 0 f19 1"/>
                <a:gd name="f26" fmla="*/ 3 f18 1"/>
                <a:gd name="f27" fmla="*/ 3 f19 1"/>
                <a:gd name="f28" fmla="*/ 0 f18 1"/>
                <a:gd name="f29" fmla="+- f20 0 f1"/>
                <a:gd name="f30" fmla="*/ f23 1 7"/>
                <a:gd name="f31" fmla="*/ f24 1 3"/>
                <a:gd name="f32" fmla="*/ f25 1 7"/>
                <a:gd name="f33" fmla="*/ f26 1 3"/>
                <a:gd name="f34" fmla="*/ f27 1 7"/>
                <a:gd name="f35" fmla="*/ f28 1 3"/>
                <a:gd name="f36" fmla="*/ 0 1 f22"/>
                <a:gd name="f37" fmla="*/ f15 1 f22"/>
                <a:gd name="f38" fmla="*/ 0 1 f21"/>
                <a:gd name="f39" fmla="*/ f16 1 f21"/>
                <a:gd name="f40" fmla="*/ f30 1 f22"/>
                <a:gd name="f41" fmla="*/ f31 1 f21"/>
                <a:gd name="f42" fmla="*/ f32 1 f22"/>
                <a:gd name="f43" fmla="*/ f33 1 f21"/>
                <a:gd name="f44" fmla="*/ f34 1 f22"/>
                <a:gd name="f45" fmla="*/ f35 1 f21"/>
                <a:gd name="f46" fmla="*/ f36 f12 1"/>
                <a:gd name="f47" fmla="*/ f37 f12 1"/>
                <a:gd name="f48" fmla="*/ f39 f13 1"/>
                <a:gd name="f49" fmla="*/ f38 f13 1"/>
                <a:gd name="f50" fmla="*/ f40 f12 1"/>
                <a:gd name="f51" fmla="*/ f41 f13 1"/>
                <a:gd name="f52" fmla="*/ f42 f12 1"/>
                <a:gd name="f53" fmla="*/ f43 f13 1"/>
                <a:gd name="f54" fmla="*/ f44 f12 1"/>
                <a:gd name="f55" fmla="*/ f45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50" y="f51"/>
                </a:cxn>
                <a:cxn ang="f29">
                  <a:pos x="f52" y="f53"/>
                </a:cxn>
                <a:cxn ang="f29">
                  <a:pos x="f54" y="f55"/>
                </a:cxn>
                <a:cxn ang="f29">
                  <a:pos x="f50" y="f51"/>
                </a:cxn>
              </a:cxnLst>
              <a:rect l="f46" t="f49" r="f47" b="f48"/>
              <a:pathLst>
                <a:path w="7" h="3">
                  <a:moveTo>
                    <a:pt x="f6" y="f8"/>
                  </a:moveTo>
                  <a:cubicBezTo>
                    <a:pt x="f9" y="f8"/>
                    <a:pt x="f8" y="f7"/>
                    <a:pt x="f5" y="f7"/>
                  </a:cubicBezTo>
                  <a:cubicBezTo>
                    <a:pt x="f5" y="f10"/>
                    <a:pt x="f10" y="f5"/>
                    <a:pt x="f7" y="f5"/>
                  </a:cubicBezTo>
                  <a:cubicBezTo>
                    <a:pt x="f9" y="f5"/>
                    <a:pt x="f6" y="f10"/>
                    <a:pt x="f6" y="f8"/>
                  </a:cubicBezTo>
                  <a:close/>
                </a:path>
              </a:pathLst>
            </a:custGeom>
            <a:solidFill>
              <a:srgbClr val="36A9E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0A239E63-15B2-C468-943C-9000D9CEBE92}"/>
                </a:ext>
              </a:extLst>
            </p:cNvPr>
            <p:cNvSpPr/>
            <p:nvPr/>
          </p:nvSpPr>
          <p:spPr>
            <a:xfrm>
              <a:off x="7299326" y="2398708"/>
              <a:ext cx="1441451" cy="90646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9"/>
                <a:gd name="f7" fmla="val 107"/>
                <a:gd name="f8" fmla="val 168"/>
                <a:gd name="f9" fmla="val 34"/>
                <a:gd name="f10" fmla="val 27"/>
                <a:gd name="f11" fmla="val 166"/>
                <a:gd name="f12" fmla="val 23"/>
                <a:gd name="f13" fmla="val 160"/>
                <a:gd name="f14" fmla="val 19"/>
                <a:gd name="f15" fmla="val 145"/>
                <a:gd name="f16" fmla="val 12"/>
                <a:gd name="f17" fmla="val 129"/>
                <a:gd name="f18" fmla="val 6"/>
                <a:gd name="f19" fmla="val 112"/>
                <a:gd name="f20" fmla="val 3"/>
                <a:gd name="f21" fmla="val 96"/>
                <a:gd name="f22" fmla="val 81"/>
                <a:gd name="f23" fmla="val 65"/>
                <a:gd name="f24" fmla="val 49"/>
                <a:gd name="f25" fmla="val 33"/>
                <a:gd name="f26" fmla="val 9"/>
                <a:gd name="f27" fmla="val 17"/>
                <a:gd name="f28" fmla="val 15"/>
                <a:gd name="f29" fmla="val 7"/>
                <a:gd name="f30" fmla="val 20"/>
                <a:gd name="f31" fmla="val 24"/>
                <a:gd name="f32" fmla="val 2"/>
                <a:gd name="f33" fmla="val 26"/>
                <a:gd name="f34" fmla="val 1"/>
                <a:gd name="f35" fmla="val 29"/>
                <a:gd name="f36" fmla="val 38"/>
                <a:gd name="f37" fmla="val 48"/>
                <a:gd name="f38" fmla="val 57"/>
                <a:gd name="f39" fmla="val 72"/>
                <a:gd name="f40" fmla="val 5"/>
                <a:gd name="f41" fmla="val 85"/>
                <a:gd name="f42" fmla="val 94"/>
                <a:gd name="f43" fmla="val 30"/>
                <a:gd name="f44" fmla="val 100"/>
                <a:gd name="f45" fmla="val 41"/>
                <a:gd name="f46" fmla="val 106"/>
                <a:gd name="f47" fmla="val 55"/>
                <a:gd name="f48" fmla="val 64"/>
                <a:gd name="f49" fmla="val 74"/>
                <a:gd name="f50" fmla="val 84"/>
                <a:gd name="f51" fmla="val 89"/>
                <a:gd name="f52" fmla="val 99"/>
                <a:gd name="f53" fmla="val 115"/>
                <a:gd name="f54" fmla="val 130"/>
                <a:gd name="f55" fmla="val 105"/>
                <a:gd name="f56" fmla="val 144"/>
                <a:gd name="f57" fmla="val 98"/>
                <a:gd name="f58" fmla="val 90"/>
                <a:gd name="f59" fmla="val 78"/>
                <a:gd name="f60" fmla="val 60"/>
                <a:gd name="f61" fmla="val 51"/>
                <a:gd name="f62" fmla="val 43"/>
                <a:gd name="f63" fmla="val 52"/>
                <a:gd name="f64" fmla="val 36"/>
                <a:gd name="f65" fmla="val 39"/>
                <a:gd name="f66" fmla="val 50"/>
                <a:gd name="f67" fmla="val 47"/>
                <a:gd name="f68" fmla="val 44"/>
                <a:gd name="f69" fmla="val 42"/>
                <a:gd name="f70" fmla="val 37"/>
                <a:gd name="f71" fmla="val 28"/>
                <a:gd name="f72" fmla="val 10"/>
                <a:gd name="f73" fmla="val 8"/>
                <a:gd name="f74" fmla="val 54"/>
                <a:gd name="f75" fmla="val 16"/>
                <a:gd name="f76" fmla="val 56"/>
                <a:gd name="f77" fmla="val 25"/>
                <a:gd name="f78" fmla="val 70"/>
                <a:gd name="f79" fmla="val 76"/>
                <a:gd name="f80" fmla="val 82"/>
                <a:gd name="f81" fmla="val 86"/>
                <a:gd name="f82" fmla="val 91"/>
                <a:gd name="f83" fmla="val 71"/>
                <a:gd name="f84" fmla="val 69"/>
                <a:gd name="f85" fmla="val 68"/>
                <a:gd name="f86" fmla="val 66"/>
                <a:gd name="f87" fmla="val 80"/>
                <a:gd name="f88" fmla="val 88"/>
                <a:gd name="f89" fmla="val 97"/>
                <a:gd name="f90" fmla="val 63"/>
                <a:gd name="f91" fmla="val 67"/>
                <a:gd name="f92" fmla="val 126"/>
                <a:gd name="f93" fmla="val 40"/>
                <a:gd name="f94" fmla="val 123"/>
                <a:gd name="f95" fmla="val 121"/>
                <a:gd name="f96" fmla="val 118"/>
                <a:gd name="f97" fmla="val 117"/>
                <a:gd name="f98" fmla="val 120"/>
                <a:gd name="f99" fmla="val 124"/>
                <a:gd name="f100" fmla="val 127"/>
                <a:gd name="f101" fmla="val 21"/>
                <a:gd name="f102" fmla="val 131"/>
                <a:gd name="f103" fmla="val 31"/>
                <a:gd name="f104" fmla="+- 0 0 -90"/>
                <a:gd name="f105" fmla="*/ f3 1 169"/>
                <a:gd name="f106" fmla="*/ f4 1 107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169"/>
                <a:gd name="f115" fmla="*/ f111 1 107"/>
                <a:gd name="f116" fmla="*/ 168 f112 1"/>
                <a:gd name="f117" fmla="*/ 34 f111 1"/>
                <a:gd name="f118" fmla="*/ 160 f112 1"/>
                <a:gd name="f119" fmla="*/ 19 f111 1"/>
                <a:gd name="f120" fmla="*/ 112 f112 1"/>
                <a:gd name="f121" fmla="*/ 3 f111 1"/>
                <a:gd name="f122" fmla="*/ 65 f112 1"/>
                <a:gd name="f123" fmla="*/ 17 f112 1"/>
                <a:gd name="f124" fmla="*/ 15 f111 1"/>
                <a:gd name="f125" fmla="*/ 3 f112 1"/>
                <a:gd name="f126" fmla="*/ 24 f111 1"/>
                <a:gd name="f127" fmla="*/ 1 f112 1"/>
                <a:gd name="f128" fmla="*/ 29 f111 1"/>
                <a:gd name="f129" fmla="*/ 0 f112 1"/>
                <a:gd name="f130" fmla="*/ 57 f111 1"/>
                <a:gd name="f131" fmla="*/ 19 f112 1"/>
                <a:gd name="f132" fmla="*/ 94 f111 1"/>
                <a:gd name="f133" fmla="*/ 55 f112 1"/>
                <a:gd name="f134" fmla="*/ 106 f111 1"/>
                <a:gd name="f135" fmla="*/ 84 f112 1"/>
                <a:gd name="f136" fmla="*/ 99 f112 1"/>
                <a:gd name="f137" fmla="*/ 144 f112 1"/>
                <a:gd name="f138" fmla="*/ 98 f111 1"/>
                <a:gd name="f139" fmla="*/ 169 f112 1"/>
                <a:gd name="f140" fmla="*/ 60 f111 1"/>
                <a:gd name="f141" fmla="*/ 52 f112 1"/>
                <a:gd name="f142" fmla="*/ 36 f111 1"/>
                <a:gd name="f143" fmla="*/ 47 f112 1"/>
                <a:gd name="f144" fmla="*/ 41 f111 1"/>
                <a:gd name="f145" fmla="*/ 41 f112 1"/>
                <a:gd name="f146" fmla="*/ 37 f111 1"/>
                <a:gd name="f147" fmla="*/ 12 f111 1"/>
                <a:gd name="f148" fmla="*/ 8 f111 1"/>
                <a:gd name="f149" fmla="*/ 56 f112 1"/>
                <a:gd name="f150" fmla="*/ 25 f111 1"/>
                <a:gd name="f151" fmla="*/ 98 f112 1"/>
                <a:gd name="f152" fmla="*/ 70 f111 1"/>
                <a:gd name="f153" fmla="*/ 90 f112 1"/>
                <a:gd name="f154" fmla="*/ 86 f111 1"/>
                <a:gd name="f155" fmla="*/ 78 f112 1"/>
                <a:gd name="f156" fmla="*/ 69 f112 1"/>
                <a:gd name="f157" fmla="*/ 71 f111 1"/>
                <a:gd name="f158" fmla="*/ 72 f112 1"/>
                <a:gd name="f159" fmla="*/ 66 f111 1"/>
                <a:gd name="f160" fmla="*/ 97 f112 1"/>
                <a:gd name="f161" fmla="*/ 63 f111 1"/>
                <a:gd name="f162" fmla="*/ 100 f112 1"/>
                <a:gd name="f163" fmla="*/ 126 f112 1"/>
                <a:gd name="f164" fmla="*/ 40 f111 1"/>
                <a:gd name="f165" fmla="*/ 118 f112 1"/>
                <a:gd name="f166" fmla="*/ 117 f112 1"/>
                <a:gd name="f167" fmla="*/ 127 f112 1"/>
                <a:gd name="f168" fmla="*/ 131 f112 1"/>
                <a:gd name="f169" fmla="+- f113 0 f1"/>
                <a:gd name="f170" fmla="*/ f116 1 169"/>
                <a:gd name="f171" fmla="*/ f117 1 107"/>
                <a:gd name="f172" fmla="*/ f118 1 169"/>
                <a:gd name="f173" fmla="*/ f119 1 107"/>
                <a:gd name="f174" fmla="*/ f120 1 169"/>
                <a:gd name="f175" fmla="*/ f121 1 107"/>
                <a:gd name="f176" fmla="*/ f122 1 169"/>
                <a:gd name="f177" fmla="*/ f123 1 169"/>
                <a:gd name="f178" fmla="*/ f124 1 107"/>
                <a:gd name="f179" fmla="*/ f125 1 169"/>
                <a:gd name="f180" fmla="*/ f126 1 107"/>
                <a:gd name="f181" fmla="*/ f127 1 169"/>
                <a:gd name="f182" fmla="*/ f128 1 107"/>
                <a:gd name="f183" fmla="*/ f129 1 169"/>
                <a:gd name="f184" fmla="*/ f130 1 107"/>
                <a:gd name="f185" fmla="*/ f131 1 169"/>
                <a:gd name="f186" fmla="*/ f132 1 107"/>
                <a:gd name="f187" fmla="*/ f133 1 169"/>
                <a:gd name="f188" fmla="*/ f134 1 107"/>
                <a:gd name="f189" fmla="*/ f135 1 169"/>
                <a:gd name="f190" fmla="*/ f136 1 169"/>
                <a:gd name="f191" fmla="*/ f137 1 169"/>
                <a:gd name="f192" fmla="*/ f138 1 107"/>
                <a:gd name="f193" fmla="*/ f139 1 169"/>
                <a:gd name="f194" fmla="*/ f140 1 107"/>
                <a:gd name="f195" fmla="*/ f141 1 169"/>
                <a:gd name="f196" fmla="*/ f142 1 107"/>
                <a:gd name="f197" fmla="*/ f143 1 169"/>
                <a:gd name="f198" fmla="*/ f144 1 107"/>
                <a:gd name="f199" fmla="*/ f145 1 169"/>
                <a:gd name="f200" fmla="*/ f146 1 107"/>
                <a:gd name="f201" fmla="*/ f147 1 107"/>
                <a:gd name="f202" fmla="*/ f148 1 107"/>
                <a:gd name="f203" fmla="*/ f149 1 169"/>
                <a:gd name="f204" fmla="*/ f150 1 107"/>
                <a:gd name="f205" fmla="*/ f151 1 169"/>
                <a:gd name="f206" fmla="*/ f152 1 107"/>
                <a:gd name="f207" fmla="*/ f153 1 169"/>
                <a:gd name="f208" fmla="*/ f154 1 107"/>
                <a:gd name="f209" fmla="*/ f155 1 169"/>
                <a:gd name="f210" fmla="*/ f156 1 169"/>
                <a:gd name="f211" fmla="*/ f157 1 107"/>
                <a:gd name="f212" fmla="*/ f158 1 169"/>
                <a:gd name="f213" fmla="*/ f159 1 107"/>
                <a:gd name="f214" fmla="*/ f160 1 169"/>
                <a:gd name="f215" fmla="*/ f161 1 107"/>
                <a:gd name="f216" fmla="*/ f162 1 169"/>
                <a:gd name="f217" fmla="*/ f163 1 169"/>
                <a:gd name="f218" fmla="*/ f164 1 107"/>
                <a:gd name="f219" fmla="*/ f165 1 169"/>
                <a:gd name="f220" fmla="*/ f166 1 169"/>
                <a:gd name="f221" fmla="*/ f167 1 169"/>
                <a:gd name="f222" fmla="*/ f168 1 169"/>
                <a:gd name="f223" fmla="*/ 0 1 f114"/>
                <a:gd name="f224" fmla="*/ f108 1 f114"/>
                <a:gd name="f225" fmla="*/ 0 1 f115"/>
                <a:gd name="f226" fmla="*/ f109 1 f115"/>
                <a:gd name="f227" fmla="*/ f170 1 f114"/>
                <a:gd name="f228" fmla="*/ f171 1 f115"/>
                <a:gd name="f229" fmla="*/ f172 1 f114"/>
                <a:gd name="f230" fmla="*/ f173 1 f115"/>
                <a:gd name="f231" fmla="*/ f174 1 f114"/>
                <a:gd name="f232" fmla="*/ f175 1 f115"/>
                <a:gd name="f233" fmla="*/ f176 1 f114"/>
                <a:gd name="f234" fmla="*/ f177 1 f114"/>
                <a:gd name="f235" fmla="*/ f178 1 f115"/>
                <a:gd name="f236" fmla="*/ f179 1 f114"/>
                <a:gd name="f237" fmla="*/ f180 1 f115"/>
                <a:gd name="f238" fmla="*/ f181 1 f114"/>
                <a:gd name="f239" fmla="*/ f182 1 f115"/>
                <a:gd name="f240" fmla="*/ f183 1 f114"/>
                <a:gd name="f241" fmla="*/ f184 1 f115"/>
                <a:gd name="f242" fmla="*/ f185 1 f114"/>
                <a:gd name="f243" fmla="*/ f186 1 f115"/>
                <a:gd name="f244" fmla="*/ f187 1 f114"/>
                <a:gd name="f245" fmla="*/ f188 1 f115"/>
                <a:gd name="f246" fmla="*/ f189 1 f114"/>
                <a:gd name="f247" fmla="*/ f190 1 f114"/>
                <a:gd name="f248" fmla="*/ f191 1 f114"/>
                <a:gd name="f249" fmla="*/ f192 1 f115"/>
                <a:gd name="f250" fmla="*/ f193 1 f114"/>
                <a:gd name="f251" fmla="*/ f194 1 f115"/>
                <a:gd name="f252" fmla="*/ f195 1 f114"/>
                <a:gd name="f253" fmla="*/ f196 1 f115"/>
                <a:gd name="f254" fmla="*/ f197 1 f114"/>
                <a:gd name="f255" fmla="*/ f198 1 f115"/>
                <a:gd name="f256" fmla="*/ f199 1 f114"/>
                <a:gd name="f257" fmla="*/ f200 1 f115"/>
                <a:gd name="f258" fmla="*/ f201 1 f115"/>
                <a:gd name="f259" fmla="*/ f202 1 f115"/>
                <a:gd name="f260" fmla="*/ f203 1 f114"/>
                <a:gd name="f261" fmla="*/ f204 1 f115"/>
                <a:gd name="f262" fmla="*/ f205 1 f114"/>
                <a:gd name="f263" fmla="*/ f206 1 f115"/>
                <a:gd name="f264" fmla="*/ f207 1 f114"/>
                <a:gd name="f265" fmla="*/ f208 1 f115"/>
                <a:gd name="f266" fmla="*/ f209 1 f114"/>
                <a:gd name="f267" fmla="*/ f210 1 f114"/>
                <a:gd name="f268" fmla="*/ f211 1 f115"/>
                <a:gd name="f269" fmla="*/ f212 1 f114"/>
                <a:gd name="f270" fmla="*/ f213 1 f115"/>
                <a:gd name="f271" fmla="*/ f214 1 f114"/>
                <a:gd name="f272" fmla="*/ f215 1 f115"/>
                <a:gd name="f273" fmla="*/ f216 1 f114"/>
                <a:gd name="f274" fmla="*/ f217 1 f114"/>
                <a:gd name="f275" fmla="*/ f218 1 f115"/>
                <a:gd name="f276" fmla="*/ f219 1 f114"/>
                <a:gd name="f277" fmla="*/ f220 1 f114"/>
                <a:gd name="f278" fmla="*/ f221 1 f114"/>
                <a:gd name="f279" fmla="*/ f222 1 f114"/>
                <a:gd name="f280" fmla="*/ f223 f105 1"/>
                <a:gd name="f281" fmla="*/ f224 f105 1"/>
                <a:gd name="f282" fmla="*/ f226 f106 1"/>
                <a:gd name="f283" fmla="*/ f225 f106 1"/>
                <a:gd name="f284" fmla="*/ f227 f105 1"/>
                <a:gd name="f285" fmla="*/ f228 f106 1"/>
                <a:gd name="f286" fmla="*/ f229 f105 1"/>
                <a:gd name="f287" fmla="*/ f230 f106 1"/>
                <a:gd name="f288" fmla="*/ f231 f105 1"/>
                <a:gd name="f289" fmla="*/ f232 f106 1"/>
                <a:gd name="f290" fmla="*/ f233 f105 1"/>
                <a:gd name="f291" fmla="*/ f234 f105 1"/>
                <a:gd name="f292" fmla="*/ f235 f106 1"/>
                <a:gd name="f293" fmla="*/ f236 f105 1"/>
                <a:gd name="f294" fmla="*/ f237 f106 1"/>
                <a:gd name="f295" fmla="*/ f238 f105 1"/>
                <a:gd name="f296" fmla="*/ f239 f106 1"/>
                <a:gd name="f297" fmla="*/ f240 f105 1"/>
                <a:gd name="f298" fmla="*/ f241 f106 1"/>
                <a:gd name="f299" fmla="*/ f242 f105 1"/>
                <a:gd name="f300" fmla="*/ f243 f106 1"/>
                <a:gd name="f301" fmla="*/ f244 f105 1"/>
                <a:gd name="f302" fmla="*/ f245 f106 1"/>
                <a:gd name="f303" fmla="*/ f246 f105 1"/>
                <a:gd name="f304" fmla="*/ f247 f105 1"/>
                <a:gd name="f305" fmla="*/ f248 f105 1"/>
                <a:gd name="f306" fmla="*/ f249 f106 1"/>
                <a:gd name="f307" fmla="*/ f250 f105 1"/>
                <a:gd name="f308" fmla="*/ f251 f106 1"/>
                <a:gd name="f309" fmla="*/ f252 f105 1"/>
                <a:gd name="f310" fmla="*/ f253 f106 1"/>
                <a:gd name="f311" fmla="*/ f254 f105 1"/>
                <a:gd name="f312" fmla="*/ f255 f106 1"/>
                <a:gd name="f313" fmla="*/ f256 f105 1"/>
                <a:gd name="f314" fmla="*/ f257 f106 1"/>
                <a:gd name="f315" fmla="*/ f258 f106 1"/>
                <a:gd name="f316" fmla="*/ f259 f106 1"/>
                <a:gd name="f317" fmla="*/ f260 f105 1"/>
                <a:gd name="f318" fmla="*/ f261 f106 1"/>
                <a:gd name="f319" fmla="*/ f262 f105 1"/>
                <a:gd name="f320" fmla="*/ f263 f106 1"/>
                <a:gd name="f321" fmla="*/ f264 f105 1"/>
                <a:gd name="f322" fmla="*/ f265 f106 1"/>
                <a:gd name="f323" fmla="*/ f266 f105 1"/>
                <a:gd name="f324" fmla="*/ f267 f105 1"/>
                <a:gd name="f325" fmla="*/ f268 f106 1"/>
                <a:gd name="f326" fmla="*/ f269 f105 1"/>
                <a:gd name="f327" fmla="*/ f270 f106 1"/>
                <a:gd name="f328" fmla="*/ f271 f105 1"/>
                <a:gd name="f329" fmla="*/ f272 f106 1"/>
                <a:gd name="f330" fmla="*/ f273 f105 1"/>
                <a:gd name="f331" fmla="*/ f274 f105 1"/>
                <a:gd name="f332" fmla="*/ f275 f106 1"/>
                <a:gd name="f333" fmla="*/ f276 f105 1"/>
                <a:gd name="f334" fmla="*/ f277 f105 1"/>
                <a:gd name="f335" fmla="*/ f278 f105 1"/>
                <a:gd name="f336" fmla="*/ f279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69">
                  <a:pos x="f284" y="f285"/>
                </a:cxn>
                <a:cxn ang="f169">
                  <a:pos x="f286" y="f287"/>
                </a:cxn>
                <a:cxn ang="f169">
                  <a:pos x="f288" y="f289"/>
                </a:cxn>
                <a:cxn ang="f169">
                  <a:pos x="f290" y="f289"/>
                </a:cxn>
                <a:cxn ang="f169">
                  <a:pos x="f291" y="f292"/>
                </a:cxn>
                <a:cxn ang="f169">
                  <a:pos x="f293" y="f294"/>
                </a:cxn>
                <a:cxn ang="f169">
                  <a:pos x="f295" y="f296"/>
                </a:cxn>
                <a:cxn ang="f169">
                  <a:pos x="f297" y="f298"/>
                </a:cxn>
                <a:cxn ang="f169">
                  <a:pos x="f299" y="f300"/>
                </a:cxn>
                <a:cxn ang="f169">
                  <a:pos x="f301" y="f302"/>
                </a:cxn>
                <a:cxn ang="f169">
                  <a:pos x="f303" y="f302"/>
                </a:cxn>
                <a:cxn ang="f169">
                  <a:pos x="f303" y="f302"/>
                </a:cxn>
                <a:cxn ang="f169">
                  <a:pos x="f304" y="f302"/>
                </a:cxn>
                <a:cxn ang="f169">
                  <a:pos x="f305" y="f306"/>
                </a:cxn>
                <a:cxn ang="f169">
                  <a:pos x="f307" y="f308"/>
                </a:cxn>
                <a:cxn ang="f169">
                  <a:pos x="f284" y="f285"/>
                </a:cxn>
                <a:cxn ang="f169">
                  <a:pos x="f309" y="f310"/>
                </a:cxn>
                <a:cxn ang="f169">
                  <a:pos x="f311" y="f312"/>
                </a:cxn>
                <a:cxn ang="f169">
                  <a:pos x="f313" y="f314"/>
                </a:cxn>
                <a:cxn ang="f169">
                  <a:pos x="f313" y="f315"/>
                </a:cxn>
                <a:cxn ang="f169">
                  <a:pos x="f311" y="f316"/>
                </a:cxn>
                <a:cxn ang="f169">
                  <a:pos x="f309" y="f315"/>
                </a:cxn>
                <a:cxn ang="f169">
                  <a:pos x="f317" y="f318"/>
                </a:cxn>
                <a:cxn ang="f169">
                  <a:pos x="f309" y="f310"/>
                </a:cxn>
                <a:cxn ang="f169">
                  <a:pos x="f319" y="f320"/>
                </a:cxn>
                <a:cxn ang="f169">
                  <a:pos x="f321" y="f322"/>
                </a:cxn>
                <a:cxn ang="f169">
                  <a:pos x="f323" y="f322"/>
                </a:cxn>
                <a:cxn ang="f169">
                  <a:pos x="f324" y="f325"/>
                </a:cxn>
                <a:cxn ang="f169">
                  <a:pos x="f326" y="f327"/>
                </a:cxn>
                <a:cxn ang="f169">
                  <a:pos x="f328" y="f329"/>
                </a:cxn>
                <a:cxn ang="f169">
                  <a:pos x="f330" y="f327"/>
                </a:cxn>
                <a:cxn ang="f169">
                  <a:pos x="f319" y="f320"/>
                </a:cxn>
                <a:cxn ang="f169">
                  <a:pos x="f331" y="f332"/>
                </a:cxn>
                <a:cxn ang="f169">
                  <a:pos x="f333" y="f332"/>
                </a:cxn>
                <a:cxn ang="f169">
                  <a:pos x="f334" y="f315"/>
                </a:cxn>
                <a:cxn ang="f169">
                  <a:pos x="f335" y="f315"/>
                </a:cxn>
                <a:cxn ang="f169">
                  <a:pos x="f336" y="f318"/>
                </a:cxn>
                <a:cxn ang="f169">
                  <a:pos x="f331" y="f332"/>
                </a:cxn>
              </a:cxnLst>
              <a:rect l="f280" t="f283" r="f281" b="f282"/>
              <a:pathLst>
                <a:path w="169" h="107">
                  <a:moveTo>
                    <a:pt x="f8" y="f9"/>
                  </a:moveTo>
                  <a:cubicBezTo>
                    <a:pt x="f6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5"/>
                    <a:pt x="f22" y="f5"/>
                    <a:pt x="f23" y="f20"/>
                  </a:cubicBezTo>
                  <a:cubicBezTo>
                    <a:pt x="f24" y="f18"/>
                    <a:pt x="f25" y="f26"/>
                    <a:pt x="f27" y="f28"/>
                  </a:cubicBezTo>
                  <a:cubicBezTo>
                    <a:pt x="f16" y="f27"/>
                    <a:pt x="f29" y="f30"/>
                    <a:pt x="f20" y="f31"/>
                  </a:cubicBezTo>
                  <a:cubicBezTo>
                    <a:pt x="f32" y="f33"/>
                    <a:pt x="f34" y="f10"/>
                    <a:pt x="f34" y="f35"/>
                  </a:cubicBezTo>
                  <a:cubicBezTo>
                    <a:pt x="f34" y="f36"/>
                    <a:pt x="f5" y="f37"/>
                    <a:pt x="f5" y="f38"/>
                  </a:cubicBezTo>
                  <a:cubicBezTo>
                    <a:pt x="f5" y="f39"/>
                    <a:pt x="f40" y="f41"/>
                    <a:pt x="f14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7"/>
                    <a:pt x="f49" y="f46"/>
                    <a:pt x="f50" y="f46"/>
                  </a:cubicBezTo>
                  <a:cubicBezTo>
                    <a:pt x="f50" y="f46"/>
                    <a:pt x="f50" y="f46"/>
                    <a:pt x="f50" y="f46"/>
                  </a:cubicBezTo>
                  <a:cubicBezTo>
                    <a:pt x="f51" y="f46"/>
                    <a:pt x="f42" y="f46"/>
                    <a:pt x="f52" y="f46"/>
                  </a:cubicBezTo>
                  <a:cubicBezTo>
                    <a:pt x="f53" y="f7"/>
                    <a:pt x="f54" y="f55"/>
                    <a:pt x="f56" y="f57"/>
                  </a:cubicBezTo>
                  <a:cubicBezTo>
                    <a:pt x="f13" y="f58"/>
                    <a:pt x="f6" y="f59"/>
                    <a:pt x="f6" y="f60"/>
                  </a:cubicBezTo>
                  <a:cubicBezTo>
                    <a:pt x="f8" y="f61"/>
                    <a:pt x="f8" y="f62"/>
                    <a:pt x="f8" y="f9"/>
                  </a:cubicBezTo>
                  <a:close/>
                  <a:moveTo>
                    <a:pt x="f63" y="f64"/>
                  </a:moveTo>
                  <a:cubicBezTo>
                    <a:pt x="f61" y="f65"/>
                    <a:pt x="f66" y="f45"/>
                    <a:pt x="f67" y="f45"/>
                  </a:cubicBezTo>
                  <a:cubicBezTo>
                    <a:pt x="f68" y="f45"/>
                    <a:pt x="f69" y="f65"/>
                    <a:pt x="f45" y="f70"/>
                  </a:cubicBezTo>
                  <a:cubicBezTo>
                    <a:pt x="f70" y="f71"/>
                    <a:pt x="f70" y="f30"/>
                    <a:pt x="f45" y="f16"/>
                  </a:cubicBezTo>
                  <a:cubicBezTo>
                    <a:pt x="f69" y="f72"/>
                    <a:pt x="f68" y="f73"/>
                    <a:pt x="f67" y="f73"/>
                  </a:cubicBezTo>
                  <a:cubicBezTo>
                    <a:pt x="f66" y="f73"/>
                    <a:pt x="f63" y="f72"/>
                    <a:pt x="f63" y="f16"/>
                  </a:cubicBezTo>
                  <a:cubicBezTo>
                    <a:pt x="f74" y="f75"/>
                    <a:pt x="f47" y="f30"/>
                    <a:pt x="f76" y="f77"/>
                  </a:cubicBezTo>
                  <a:cubicBezTo>
                    <a:pt x="f47" y="f35"/>
                    <a:pt x="f74" y="f25"/>
                    <a:pt x="f63" y="f64"/>
                  </a:cubicBezTo>
                  <a:close/>
                  <a:moveTo>
                    <a:pt x="f57" y="f78"/>
                  </a:moveTo>
                  <a:cubicBezTo>
                    <a:pt x="f21" y="f79"/>
                    <a:pt x="f42" y="f80"/>
                    <a:pt x="f58" y="f81"/>
                  </a:cubicBezTo>
                  <a:cubicBezTo>
                    <a:pt x="f81" y="f82"/>
                    <a:pt x="f80" y="f82"/>
                    <a:pt x="f59" y="f81"/>
                  </a:cubicBezTo>
                  <a:cubicBezTo>
                    <a:pt x="f49" y="f80"/>
                    <a:pt x="f83" y="f79"/>
                    <a:pt x="f84" y="f83"/>
                  </a:cubicBezTo>
                  <a:cubicBezTo>
                    <a:pt x="f85" y="f85"/>
                    <a:pt x="f84" y="f86"/>
                    <a:pt x="f39" y="f86"/>
                  </a:cubicBezTo>
                  <a:cubicBezTo>
                    <a:pt x="f87" y="f23"/>
                    <a:pt x="f88" y="f48"/>
                    <a:pt x="f89" y="f90"/>
                  </a:cubicBezTo>
                  <a:cubicBezTo>
                    <a:pt x="f52" y="f90"/>
                    <a:pt x="f44" y="f48"/>
                    <a:pt x="f44" y="f86"/>
                  </a:cubicBezTo>
                  <a:cubicBezTo>
                    <a:pt x="f52" y="f91"/>
                    <a:pt x="f52" y="f84"/>
                    <a:pt x="f57" y="f78"/>
                  </a:cubicBezTo>
                  <a:close/>
                  <a:moveTo>
                    <a:pt x="f92" y="f93"/>
                  </a:moveTo>
                  <a:cubicBezTo>
                    <a:pt x="f94" y="f62"/>
                    <a:pt x="f95" y="f62"/>
                    <a:pt x="f96" y="f93"/>
                  </a:cubicBezTo>
                  <a:cubicBezTo>
                    <a:pt x="f19" y="f25"/>
                    <a:pt x="f19" y="f30"/>
                    <a:pt x="f97" y="f16"/>
                  </a:cubicBezTo>
                  <a:cubicBezTo>
                    <a:pt x="f98" y="f73"/>
                    <a:pt x="f99" y="f73"/>
                    <a:pt x="f100" y="f16"/>
                  </a:cubicBezTo>
                  <a:cubicBezTo>
                    <a:pt x="f54" y="f75"/>
                    <a:pt x="f54" y="f101"/>
                    <a:pt x="f102" y="f77"/>
                  </a:cubicBezTo>
                  <a:cubicBezTo>
                    <a:pt x="f102" y="f103"/>
                    <a:pt x="f17" y="f64"/>
                    <a:pt x="f92" y="f93"/>
                  </a:cubicBezTo>
                  <a:close/>
                </a:path>
              </a:pathLst>
            </a:custGeom>
            <a:solidFill>
              <a:srgbClr val="EFC98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55D28729-B698-47C5-AC43-7EA43CE3CB90}"/>
                </a:ext>
              </a:extLst>
            </p:cNvPr>
            <p:cNvSpPr/>
            <p:nvPr/>
          </p:nvSpPr>
          <p:spPr>
            <a:xfrm>
              <a:off x="7954969" y="2779711"/>
              <a:ext cx="128592" cy="761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"/>
                <a:gd name="f7" fmla="val 9"/>
                <a:gd name="f8" fmla="val 14"/>
                <a:gd name="f9" fmla="val 3"/>
                <a:gd name="f10" fmla="val 5"/>
                <a:gd name="f11" fmla="val 12"/>
                <a:gd name="f12" fmla="val 7"/>
                <a:gd name="f13" fmla="val 1"/>
                <a:gd name="f14" fmla="val 6"/>
                <a:gd name="f15" fmla="val 2"/>
                <a:gd name="f16" fmla="val 4"/>
                <a:gd name="f17" fmla="val 8"/>
                <a:gd name="f18" fmla="+- 0 0 -90"/>
                <a:gd name="f19" fmla="*/ f3 1 15"/>
                <a:gd name="f20" fmla="*/ f4 1 9"/>
                <a:gd name="f21" fmla="val f5"/>
                <a:gd name="f22" fmla="val f6"/>
                <a:gd name="f23" fmla="val f7"/>
                <a:gd name="f24" fmla="*/ f18 f0 1"/>
                <a:gd name="f25" fmla="+- f23 0 f21"/>
                <a:gd name="f26" fmla="+- f22 0 f21"/>
                <a:gd name="f27" fmla="*/ f24 1 f2"/>
                <a:gd name="f28" fmla="*/ f26 1 15"/>
                <a:gd name="f29" fmla="*/ f25 1 9"/>
                <a:gd name="f30" fmla="*/ 14 f26 1"/>
                <a:gd name="f31" fmla="*/ 0 f25 1"/>
                <a:gd name="f32" fmla="*/ 12 f26 1"/>
                <a:gd name="f33" fmla="*/ 7 f25 1"/>
                <a:gd name="f34" fmla="*/ 3 f26 1"/>
                <a:gd name="f35" fmla="*/ 1 f26 1"/>
                <a:gd name="f36" fmla="*/ 1 f25 1"/>
                <a:gd name="f37" fmla="*/ 8 f26 1"/>
                <a:gd name="f38" fmla="+- f27 0 f1"/>
                <a:gd name="f39" fmla="*/ f30 1 15"/>
                <a:gd name="f40" fmla="*/ f31 1 9"/>
                <a:gd name="f41" fmla="*/ f32 1 15"/>
                <a:gd name="f42" fmla="*/ f33 1 9"/>
                <a:gd name="f43" fmla="*/ f34 1 15"/>
                <a:gd name="f44" fmla="*/ f35 1 15"/>
                <a:gd name="f45" fmla="*/ f36 1 9"/>
                <a:gd name="f46" fmla="*/ f37 1 15"/>
                <a:gd name="f47" fmla="*/ 0 1 f28"/>
                <a:gd name="f48" fmla="*/ f22 1 f28"/>
                <a:gd name="f49" fmla="*/ 0 1 f29"/>
                <a:gd name="f50" fmla="*/ f23 1 f29"/>
                <a:gd name="f51" fmla="*/ f39 1 f28"/>
                <a:gd name="f52" fmla="*/ f40 1 f29"/>
                <a:gd name="f53" fmla="*/ f41 1 f28"/>
                <a:gd name="f54" fmla="*/ f42 1 f29"/>
                <a:gd name="f55" fmla="*/ f43 1 f28"/>
                <a:gd name="f56" fmla="*/ f44 1 f28"/>
                <a:gd name="f57" fmla="*/ f45 1 f29"/>
                <a:gd name="f58" fmla="*/ f46 1 f28"/>
                <a:gd name="f59" fmla="*/ f47 f19 1"/>
                <a:gd name="f60" fmla="*/ f48 f19 1"/>
                <a:gd name="f61" fmla="*/ f50 f20 1"/>
                <a:gd name="f62" fmla="*/ f49 f20 1"/>
                <a:gd name="f63" fmla="*/ f51 f19 1"/>
                <a:gd name="f64" fmla="*/ f52 f20 1"/>
                <a:gd name="f65" fmla="*/ f53 f19 1"/>
                <a:gd name="f66" fmla="*/ f54 f20 1"/>
                <a:gd name="f67" fmla="*/ f55 f19 1"/>
                <a:gd name="f68" fmla="*/ f56 f19 1"/>
                <a:gd name="f69" fmla="*/ f57 f20 1"/>
                <a:gd name="f70" fmla="*/ f58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8">
                  <a:pos x="f63" y="f64"/>
                </a:cxn>
                <a:cxn ang="f38">
                  <a:pos x="f65" y="f66"/>
                </a:cxn>
                <a:cxn ang="f38">
                  <a:pos x="f67" y="f66"/>
                </a:cxn>
                <a:cxn ang="f38">
                  <a:pos x="f68" y="f69"/>
                </a:cxn>
                <a:cxn ang="f38">
                  <a:pos x="f70" y="f66"/>
                </a:cxn>
                <a:cxn ang="f38">
                  <a:pos x="f63" y="f64"/>
                </a:cxn>
              </a:cxnLst>
              <a:rect l="f59" t="f62" r="f60" b="f61"/>
              <a:pathLst>
                <a:path w="15" h="9">
                  <a:moveTo>
                    <a:pt x="f8" y="f5"/>
                  </a:moveTo>
                  <a:cubicBezTo>
                    <a:pt x="f6" y="f9"/>
                    <a:pt x="f6" y="f10"/>
                    <a:pt x="f11" y="f12"/>
                  </a:cubicBezTo>
                  <a:cubicBezTo>
                    <a:pt x="f7" y="f7"/>
                    <a:pt x="f10" y="f7"/>
                    <a:pt x="f9" y="f12"/>
                  </a:cubicBezTo>
                  <a:cubicBezTo>
                    <a:pt x="f13" y="f14"/>
                    <a:pt x="f5" y="f9"/>
                    <a:pt x="f13" y="f13"/>
                  </a:cubicBezTo>
                  <a:cubicBezTo>
                    <a:pt x="f15" y="f16"/>
                    <a:pt x="f9" y="f12"/>
                    <a:pt x="f17" y="f12"/>
                  </a:cubicBezTo>
                  <a:cubicBezTo>
                    <a:pt x="f11" y="f12"/>
                    <a:pt x="f8" y="f16"/>
                    <a:pt x="f8" y="f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5;p16">
            <a:extLst>
              <a:ext uri="{FF2B5EF4-FFF2-40B4-BE49-F238E27FC236}">
                <a16:creationId xmlns:a16="http://schemas.microsoft.com/office/drawing/2014/main" id="{0AEDBB7F-2ED3-0599-55BD-81D32DCF94C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411159"/>
            <a:ext cx="8229600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اینفوگرافیک الفبای کودکان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96;p16">
            <a:extLst>
              <a:ext uri="{FF2B5EF4-FFF2-40B4-BE49-F238E27FC236}">
                <a16:creationId xmlns:a16="http://schemas.microsoft.com/office/drawing/2014/main" id="{C176522D-9BDE-9C88-9F9D-8AE650058E2B}"/>
              </a:ext>
            </a:extLst>
          </p:cNvPr>
          <p:cNvSpPr/>
          <p:nvPr/>
        </p:nvSpPr>
        <p:spPr>
          <a:xfrm rot="727255">
            <a:off x="2971909" y="1164350"/>
            <a:ext cx="3475734" cy="3558332"/>
          </a:xfrm>
          <a:custGeom>
            <a:avLst/>
            <a:gdLst>
              <a:gd name="f0" fmla="val w"/>
              <a:gd name="f1" fmla="val h"/>
              <a:gd name="f2" fmla="val 0"/>
              <a:gd name="f3" fmla="val 34143"/>
              <a:gd name="f4" fmla="val 34951"/>
              <a:gd name="f5" fmla="val 14742"/>
              <a:gd name="f6" fmla="val 5526"/>
              <a:gd name="f7" fmla="val 15502"/>
              <a:gd name="f8" fmla="val 5716"/>
              <a:gd name="f9" fmla="val 16244"/>
              <a:gd name="f10" fmla="val 6344"/>
              <a:gd name="f11" fmla="val 16054"/>
              <a:gd name="f12" fmla="val 7219"/>
              <a:gd name="f13" fmla="val 15864"/>
              <a:gd name="f14" fmla="val 8056"/>
              <a:gd name="f15" fmla="val 14951"/>
              <a:gd name="f16" fmla="val 8569"/>
              <a:gd name="f17" fmla="val 14247"/>
              <a:gd name="f18" fmla="val 8912"/>
              <a:gd name="f19" fmla="val 15103"/>
              <a:gd name="f20" fmla="val 8246"/>
              <a:gd name="f21" fmla="val 15693"/>
              <a:gd name="f22" fmla="val 7276"/>
              <a:gd name="f23" fmla="val 15217"/>
              <a:gd name="f24" fmla="val 6192"/>
              <a:gd name="f25" fmla="val 5945"/>
              <a:gd name="f26" fmla="val 14932"/>
              <a:gd name="f27" fmla="val 13083"/>
              <a:gd name="f28" fmla="val 5524"/>
              <a:gd name="f29" fmla="val 13224"/>
              <a:gd name="f30" fmla="val 13365"/>
              <a:gd name="f31" fmla="val 5542"/>
              <a:gd name="f32" fmla="val 13505"/>
              <a:gd name="f33" fmla="val 5583"/>
              <a:gd name="f34" fmla="val 14608"/>
              <a:gd name="f35" fmla="val 5888"/>
              <a:gd name="f36" fmla="val 15179"/>
              <a:gd name="f37" fmla="val 7029"/>
              <a:gd name="f38" fmla="val 14361"/>
              <a:gd name="f39" fmla="val 7961"/>
              <a:gd name="f40" fmla="val 13657"/>
              <a:gd name="f41" fmla="val 8760"/>
              <a:gd name="f42" fmla="val 12554"/>
              <a:gd name="f43" fmla="val 9216"/>
              <a:gd name="f44" fmla="val 11527"/>
              <a:gd name="f45" fmla="val 9482"/>
              <a:gd name="f46" fmla="val 11220"/>
              <a:gd name="f47" fmla="val 9566"/>
              <a:gd name="f48" fmla="val 10927"/>
              <a:gd name="f49" fmla="val 9618"/>
              <a:gd name="f50" fmla="val 10634"/>
              <a:gd name="f51" fmla="val 10328"/>
              <a:gd name="f52" fmla="val 10022"/>
              <a:gd name="f53" fmla="val 9561"/>
              <a:gd name="f54" fmla="val 9701"/>
              <a:gd name="f55" fmla="val 9425"/>
              <a:gd name="f56" fmla="val 9283"/>
              <a:gd name="f57" fmla="val 9235"/>
              <a:gd name="f58" fmla="val 8902"/>
              <a:gd name="f59" fmla="val 8931"/>
              <a:gd name="f60" fmla="val 8845"/>
              <a:gd name="f61" fmla="val 8474"/>
              <a:gd name="f62" fmla="val 8807"/>
              <a:gd name="f63" fmla="val 7599"/>
              <a:gd name="f64" fmla="val 9758"/>
              <a:gd name="f65" fmla="val 6896"/>
              <a:gd name="f66" fmla="val 10424"/>
              <a:gd name="f67" fmla="val 6477"/>
              <a:gd name="f68" fmla="val 10918"/>
              <a:gd name="f69" fmla="val 6173"/>
              <a:gd name="f70" fmla="val 11432"/>
              <a:gd name="f71" fmla="val 11984"/>
              <a:gd name="f72" fmla="val 5773"/>
              <a:gd name="f73" fmla="val 12330"/>
              <a:gd name="f74" fmla="val 5649"/>
              <a:gd name="f75" fmla="val 12706"/>
              <a:gd name="f76" fmla="val 17994"/>
              <a:gd name="f77" fmla="val 13895"/>
              <a:gd name="f78" fmla="val 18337"/>
              <a:gd name="f79" fmla="val 14047"/>
              <a:gd name="f80" fmla="val 18660"/>
              <a:gd name="f81" fmla="val 14219"/>
              <a:gd name="f82" fmla="val 18983"/>
              <a:gd name="f83" fmla="val 14428"/>
              <a:gd name="f84" fmla="val 19896"/>
              <a:gd name="f85" fmla="val 15094"/>
              <a:gd name="f86" fmla="val 20543"/>
              <a:gd name="f87" fmla="val 16064"/>
              <a:gd name="f88" fmla="val 21018"/>
              <a:gd name="f89" fmla="val 17091"/>
              <a:gd name="f90" fmla="val 16996"/>
              <a:gd name="f91" fmla="val 21893"/>
              <a:gd name="f92" fmla="val 19031"/>
              <a:gd name="f93" fmla="val 22255"/>
              <a:gd name="f94" fmla="val 21275"/>
              <a:gd name="f95" fmla="val 22844"/>
              <a:gd name="f96" fmla="val 23406"/>
              <a:gd name="f97" fmla="val 23396"/>
              <a:gd name="f98" fmla="val 25365"/>
              <a:gd name="f99" fmla="val 24176"/>
              <a:gd name="f100" fmla="val 27400"/>
              <a:gd name="f101" fmla="val 25869"/>
              <a:gd name="f102" fmla="val 28636"/>
              <a:gd name="f103" fmla="val 24499"/>
              <a:gd name="f104" fmla="val 28085"/>
              <a:gd name="f105" fmla="val 23586"/>
              <a:gd name="f106" fmla="val 26886"/>
              <a:gd name="f107" fmla="val 22997"/>
              <a:gd name="f108" fmla="val 25574"/>
              <a:gd name="f109" fmla="val 25669"/>
              <a:gd name="f110" fmla="val 22122"/>
              <a:gd name="f111" fmla="val 23634"/>
              <a:gd name="f112" fmla="val 21760"/>
              <a:gd name="f113" fmla="val 21408"/>
              <a:gd name="f114" fmla="val 21171"/>
              <a:gd name="f115" fmla="val 19297"/>
              <a:gd name="f116" fmla="val 20600"/>
              <a:gd name="f117" fmla="val 17300"/>
              <a:gd name="f118" fmla="val 19763"/>
              <a:gd name="f119" fmla="val 15132"/>
              <a:gd name="f120" fmla="val 6544"/>
              <a:gd name="f121" fmla="val 2635"/>
              <a:gd name="f122" fmla="val 4584"/>
              <a:gd name="f123" fmla="val 3985"/>
              <a:gd name="f124" fmla="val 2949"/>
              <a:gd name="f125" fmla="val 5792"/>
              <a:gd name="f126" fmla="val 2150"/>
              <a:gd name="f127" fmla="val 1769"/>
              <a:gd name="f128" fmla="val 9102"/>
              <a:gd name="f129" fmla="val 1636"/>
              <a:gd name="f130" fmla="val 10186"/>
              <a:gd name="f131" fmla="val 1541"/>
              <a:gd name="f132" fmla="val 11289"/>
              <a:gd name="f133" fmla="val 1446"/>
              <a:gd name="f134" fmla="val 12450"/>
              <a:gd name="f135" fmla="val 1427"/>
              <a:gd name="f136" fmla="val 13610"/>
              <a:gd name="f137" fmla="val 14789"/>
              <a:gd name="f138" fmla="val 1503"/>
              <a:gd name="f139" fmla="val 17262"/>
              <a:gd name="f140" fmla="val 19735"/>
              <a:gd name="f141" fmla="val 2074"/>
              <a:gd name="f142" fmla="val 22207"/>
              <a:gd name="f143" fmla="val 2264"/>
              <a:gd name="f144" fmla="val 23786"/>
              <a:gd name="f145" fmla="val 2435"/>
              <a:gd name="f146" fmla="val 25403"/>
              <a:gd name="f147" fmla="val 2720"/>
              <a:gd name="f148" fmla="val 27001"/>
              <a:gd name="f149" fmla="val 3139"/>
              <a:gd name="f150" fmla="val 29454"/>
              <a:gd name="f151" fmla="val 3881"/>
              <a:gd name="f152" fmla="val 32326"/>
              <a:gd name="f153" fmla="val 5897"/>
              <a:gd name="f154" fmla="val 33943"/>
              <a:gd name="f155" fmla="val 4546"/>
              <a:gd name="f156" fmla="val 33430"/>
              <a:gd name="f157" fmla="val 3786"/>
              <a:gd name="f158" fmla="val 32174"/>
              <a:gd name="f159" fmla="val 3196"/>
              <a:gd name="f160" fmla="val 30938"/>
              <a:gd name="f161" fmla="val 2549"/>
              <a:gd name="f162" fmla="val 29587"/>
              <a:gd name="f163" fmla="val 2245"/>
              <a:gd name="f164" fmla="val 28066"/>
              <a:gd name="f165" fmla="val 1998"/>
              <a:gd name="f166" fmla="val 26639"/>
              <a:gd name="f167" fmla="val 1788"/>
              <a:gd name="f168" fmla="val 24052"/>
              <a:gd name="f169" fmla="val 1484"/>
              <a:gd name="f170" fmla="val 22740"/>
              <a:gd name="f171" fmla="val 1256"/>
              <a:gd name="f172" fmla="val 20971"/>
              <a:gd name="f173" fmla="val 1047"/>
              <a:gd name="f174" fmla="val 19183"/>
              <a:gd name="f175" fmla="val 913"/>
              <a:gd name="f176" fmla="val 17395"/>
              <a:gd name="f177" fmla="val 761"/>
              <a:gd name="f178" fmla="val 15569"/>
              <a:gd name="f179" fmla="val 723"/>
              <a:gd name="f180" fmla="val 13743"/>
              <a:gd name="f181" fmla="val 837"/>
              <a:gd name="f182" fmla="val 11898"/>
              <a:gd name="f183" fmla="val 951"/>
              <a:gd name="f184" fmla="val 10072"/>
              <a:gd name="f185" fmla="val 1218"/>
              <a:gd name="f186" fmla="val 8341"/>
              <a:gd name="f187" fmla="val 2188"/>
              <a:gd name="f188" fmla="val 6743"/>
              <a:gd name="f189" fmla="val 3234"/>
              <a:gd name="f190" fmla="val 5013"/>
              <a:gd name="f191" fmla="val 4775"/>
              <a:gd name="f192" fmla="val 3662"/>
              <a:gd name="f193" fmla="val 14686"/>
              <a:gd name="f194" fmla="val 14314"/>
              <a:gd name="f195" fmla="val 13940"/>
              <a:gd name="f196" fmla="val 6"/>
              <a:gd name="f197" fmla="val 13562"/>
              <a:gd name="f198" fmla="val 10"/>
              <a:gd name="f199" fmla="val 10081"/>
              <a:gd name="f200" fmla="val 67"/>
              <a:gd name="f201" fmla="val 6563"/>
              <a:gd name="f202" fmla="val 1437"/>
              <a:gd name="f203" fmla="val 3957"/>
              <a:gd name="f204" fmla="val 3719"/>
              <a:gd name="f205" fmla="val 4822"/>
              <a:gd name="f206" fmla="val 6154"/>
              <a:gd name="f207" fmla="val 1028"/>
              <a:gd name="f208" fmla="val 7675"/>
              <a:gd name="f209" fmla="val 400"/>
              <a:gd name="f210" fmla="val 9178"/>
              <a:gd name="f211" fmla="val 267"/>
              <a:gd name="f212" fmla="val 10795"/>
              <a:gd name="f213" fmla="val 172"/>
              <a:gd name="f214" fmla="val 12374"/>
              <a:gd name="f215" fmla="val 15892"/>
              <a:gd name="f216" fmla="val 19411"/>
              <a:gd name="f217" fmla="val 856"/>
              <a:gd name="f218" fmla="val 22911"/>
              <a:gd name="f219" fmla="val 1199"/>
              <a:gd name="f220" fmla="val 25555"/>
              <a:gd name="f221" fmla="val 28237"/>
              <a:gd name="f222" fmla="val 2397"/>
              <a:gd name="f223" fmla="val 30729"/>
              <a:gd name="f224" fmla="val 2663"/>
              <a:gd name="f225" fmla="val 31394"/>
              <a:gd name="f226" fmla="val 3006"/>
              <a:gd name="f227" fmla="val 32117"/>
              <a:gd name="f228" fmla="val 3443"/>
              <a:gd name="f229" fmla="val 32764"/>
              <a:gd name="f230" fmla="val 4147"/>
              <a:gd name="f231" fmla="val 33734"/>
              <a:gd name="f232" fmla="val 5041"/>
              <a:gd name="f233" fmla="val 34476"/>
              <a:gd name="f234" fmla="val 6182"/>
              <a:gd name="f235" fmla="val 34780"/>
              <a:gd name="f236" fmla="val 6606"/>
              <a:gd name="f237" fmla="val 34896"/>
              <a:gd name="f238" fmla="val 7021"/>
              <a:gd name="f239" fmla="val 7446"/>
              <a:gd name="f240" fmla="val 7649"/>
              <a:gd name="f241" fmla="val 7855"/>
              <a:gd name="f242" fmla="val 34938"/>
              <a:gd name="f243" fmla="val 8065"/>
              <a:gd name="f244" fmla="val 34913"/>
              <a:gd name="f245" fmla="val 8114"/>
              <a:gd name="f246" fmla="val 34910"/>
              <a:gd name="f247" fmla="val 8163"/>
              <a:gd name="f248" fmla="val 34909"/>
              <a:gd name="f249" fmla="val 8213"/>
              <a:gd name="f250" fmla="val 8406"/>
              <a:gd name="f251" fmla="val 8606"/>
              <a:gd name="f252" fmla="val 34927"/>
              <a:gd name="f253" fmla="val 8813"/>
              <a:gd name="f254" fmla="val 8905"/>
              <a:gd name="f255" fmla="val 8998"/>
              <a:gd name="f256" fmla="val 34923"/>
              <a:gd name="f257" fmla="val 9092"/>
              <a:gd name="f258" fmla="val 9435"/>
              <a:gd name="f259" fmla="val 34894"/>
              <a:gd name="f260" fmla="val 9815"/>
              <a:gd name="f261" fmla="val 34875"/>
              <a:gd name="f262" fmla="val 10177"/>
              <a:gd name="f263" fmla="val 34799"/>
              <a:gd name="f264" fmla="val 34571"/>
              <a:gd name="f265" fmla="val 12839"/>
              <a:gd name="f266" fmla="val 33905"/>
              <a:gd name="f267" fmla="val 13772"/>
              <a:gd name="f268" fmla="val 32897"/>
              <a:gd name="f269" fmla="val 14723"/>
              <a:gd name="f270" fmla="val 31870"/>
              <a:gd name="f271" fmla="val 15046"/>
              <a:gd name="f272" fmla="val 30596"/>
              <a:gd name="f273" fmla="val 14913"/>
              <a:gd name="f274" fmla="val 29207"/>
              <a:gd name="f275" fmla="val 14704"/>
              <a:gd name="f276" fmla="val 27020"/>
              <a:gd name="f277" fmla="val 25079"/>
              <a:gd name="f278" fmla="val 12649"/>
              <a:gd name="f279" fmla="val 23120"/>
              <a:gd name="f280" fmla="val 20724"/>
              <a:gd name="f281" fmla="val 10652"/>
              <a:gd name="f282" fmla="val 17585"/>
              <a:gd name="f283" fmla="val 12573"/>
              <a:gd name="f284" fmla="val 15360"/>
              <a:gd name="f285" fmla="val 13049"/>
              <a:gd name="f286" fmla="val 13676"/>
              <a:gd name="f287" fmla="val 14333"/>
              <a:gd name="f288" fmla="val 15122"/>
              <a:gd name="f289" fmla="val 15521"/>
              <a:gd name="f290" fmla="val 13686"/>
              <a:gd name="f291" fmla="val 15542"/>
              <a:gd name="f292" fmla="val 13685"/>
              <a:gd name="f293" fmla="val 15564"/>
              <a:gd name="f294" fmla="val 13684"/>
              <a:gd name="f295" fmla="val 15586"/>
              <a:gd name="f296" fmla="val 15896"/>
              <a:gd name="f297" fmla="val 16264"/>
              <a:gd name="f298" fmla="val 13806"/>
              <a:gd name="f299" fmla="val 16549"/>
              <a:gd name="f300" fmla="val 18051"/>
              <a:gd name="f301" fmla="val 19078"/>
              <a:gd name="f302" fmla="val 15759"/>
              <a:gd name="f303" fmla="val 19706"/>
              <a:gd name="f304" fmla="val 17129"/>
              <a:gd name="f305" fmla="val 17034"/>
              <a:gd name="f306" fmla="val 20467"/>
              <a:gd name="f307" fmla="val 18746"/>
              <a:gd name="f308" fmla="val 20828"/>
              <a:gd name="f309" fmla="val 20610"/>
              <a:gd name="f310" fmla="val 21285"/>
              <a:gd name="f311" fmla="val 22417"/>
              <a:gd name="f312" fmla="val 21703"/>
              <a:gd name="f313" fmla="val 24109"/>
              <a:gd name="f314" fmla="val 22179"/>
              <a:gd name="f315" fmla="val 25840"/>
              <a:gd name="f316" fmla="val 23187"/>
              <a:gd name="f317" fmla="val 27286"/>
              <a:gd name="f318" fmla="val 24110"/>
              <a:gd name="f319" fmla="val 28586"/>
              <a:gd name="f320" fmla="val 25481"/>
              <a:gd name="f321" fmla="val 29550"/>
              <a:gd name="f322" fmla="val 27133"/>
              <a:gd name="f323" fmla="val 27149"/>
              <a:gd name="f324" fmla="val 27165"/>
              <a:gd name="f325" fmla="val 27181"/>
              <a:gd name="f326" fmla="val 29549"/>
              <a:gd name="f327" fmla="val 27390"/>
              <a:gd name="f328" fmla="val 27581"/>
              <a:gd name="f329" fmla="val 29530"/>
              <a:gd name="f330" fmla="val 27790"/>
              <a:gd name="f331" fmla="val 29492"/>
              <a:gd name="f332" fmla="val 27841"/>
              <a:gd name="f333" fmla="val 29487"/>
              <a:gd name="f334" fmla="val 27895"/>
              <a:gd name="f335" fmla="val 29485"/>
              <a:gd name="f336" fmla="val 27949"/>
              <a:gd name="f337" fmla="val 28100"/>
              <a:gd name="f338" fmla="val 28259"/>
              <a:gd name="f339" fmla="val 29502"/>
              <a:gd name="f340" fmla="val 28399"/>
              <a:gd name="f341" fmla="val 28817"/>
              <a:gd name="f342" fmla="val 29254"/>
              <a:gd name="f343" fmla="val 29473"/>
              <a:gd name="f344" fmla="val 29673"/>
              <a:gd name="f345" fmla="val 29359"/>
              <a:gd name="f346" fmla="val 30491"/>
              <a:gd name="f347" fmla="val 29150"/>
              <a:gd name="f348" fmla="val 31252"/>
              <a:gd name="f349" fmla="val 28693"/>
              <a:gd name="f350" fmla="val 31841"/>
              <a:gd name="f351" fmla="val 28123"/>
              <a:gd name="f352" fmla="val 25859"/>
              <a:gd name="f353" fmla="val 33477"/>
              <a:gd name="f354" fmla="val 22055"/>
              <a:gd name="f355" fmla="val 32526"/>
              <a:gd name="f356" fmla="val 19354"/>
              <a:gd name="f357" fmla="val 31499"/>
              <a:gd name="f358" fmla="val 16368"/>
              <a:gd name="f359" fmla="val 29920"/>
              <a:gd name="f360" fmla="val 13648"/>
              <a:gd name="f361" fmla="val 28437"/>
              <a:gd name="f362" fmla="val 10890"/>
              <a:gd name="f363" fmla="val 26896"/>
              <a:gd name="f364" fmla="val 7980"/>
              <a:gd name="f365" fmla="val 25203"/>
              <a:gd name="f366" fmla="val 5051"/>
              <a:gd name="f367" fmla="val 22711"/>
              <a:gd name="f368" fmla="val 2863"/>
              <a:gd name="f369" fmla="val 21456"/>
              <a:gd name="f370" fmla="val 1779"/>
              <a:gd name="f371" fmla="val 20048"/>
              <a:gd name="f372" fmla="val 904"/>
              <a:gd name="f373" fmla="val 18432"/>
              <a:gd name="f374" fmla="val 429"/>
              <a:gd name="f375" fmla="val 17184"/>
              <a:gd name="f376" fmla="val 61"/>
              <a:gd name="f377" fmla="val 15947"/>
              <a:gd name="f378" fmla="*/ f0 1 34143"/>
              <a:gd name="f379" fmla="*/ f1 1 34951"/>
              <a:gd name="f380" fmla="val f2"/>
              <a:gd name="f381" fmla="val f3"/>
              <a:gd name="f382" fmla="val f4"/>
              <a:gd name="f383" fmla="+- f382 0 f380"/>
              <a:gd name="f384" fmla="+- f381 0 f380"/>
              <a:gd name="f385" fmla="*/ f384 1 34143"/>
              <a:gd name="f386" fmla="*/ f383 1 34951"/>
              <a:gd name="f387" fmla="*/ f380 1 f385"/>
              <a:gd name="f388" fmla="*/ f381 1 f385"/>
              <a:gd name="f389" fmla="*/ f380 1 f386"/>
              <a:gd name="f390" fmla="*/ f382 1 f386"/>
              <a:gd name="f391" fmla="*/ f387 f378 1"/>
              <a:gd name="f392" fmla="*/ f388 f378 1"/>
              <a:gd name="f393" fmla="*/ f390 f379 1"/>
              <a:gd name="f394" fmla="*/ f389 f3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91" t="f394" r="f392" b="f393"/>
            <a:pathLst>
              <a:path w="34143" h="34951">
                <a:moveTo>
                  <a:pt x="f5" y="f6"/>
                </a:moveTo>
                <a:lnTo>
                  <a:pt x="f5" y="f6"/>
                </a:ln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19" y="f25"/>
                  <a:pt x="f26" y="f8"/>
                  <a:pt x="f5" y="f6"/>
                </a:cubicBezTo>
                <a:close/>
                <a:moveTo>
                  <a:pt x="f27" y="f28"/>
                </a:moveTo>
                <a:cubicBezTo>
                  <a:pt x="f29" y="f28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49"/>
                </a:cubicBezTo>
                <a:cubicBezTo>
                  <a:pt x="f51" y="f49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25"/>
                  <a:pt x="f71" y="f72"/>
                </a:cubicBezTo>
                <a:cubicBezTo>
                  <a:pt x="f73" y="f74"/>
                  <a:pt x="f75" y="f28"/>
                  <a:pt x="f27" y="f28"/>
                </a:cubicBezTo>
                <a:close/>
                <a:moveTo>
                  <a:pt x="f76" y="f77"/>
                </a:move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lnTo>
                  <a:pt x="f88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7" y="f109"/>
                </a:lnTo>
                <a:cubicBezTo>
                  <a:pt x="f110" y="f111"/>
                  <a:pt x="f112" y="f113"/>
                  <a:pt x="f114" y="f115"/>
                </a:cubicBezTo>
                <a:cubicBezTo>
                  <a:pt x="f116" y="f117"/>
                  <a:pt x="f118" y="f119"/>
                  <a:pt x="f76" y="f77"/>
                </a:cubicBezTo>
                <a:close/>
                <a:moveTo>
                  <a:pt x="f120" y="f121"/>
                </a:moveTo>
                <a:lnTo>
                  <a:pt x="f120" y="f121"/>
                </a:lnTo>
                <a:cubicBezTo>
                  <a:pt x="f122" y="f123"/>
                  <a:pt x="f124" y="f125"/>
                  <a:pt x="f126" y="f14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3" y="f137"/>
                </a:cubicBezTo>
                <a:cubicBezTo>
                  <a:pt x="f138" y="f139"/>
                  <a:pt x="f127" y="f140"/>
                  <a:pt x="f141" y="f142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cubicBezTo>
                  <a:pt x="f167" y="f98"/>
                  <a:pt x="f129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20" y="f121"/>
                </a:cubicBezTo>
                <a:close/>
                <a:moveTo>
                  <a:pt x="f193" y="f2"/>
                </a:moveTo>
                <a:cubicBezTo>
                  <a:pt x="f194" y="f2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cubicBezTo>
                  <a:pt x="f147" y="f205"/>
                  <a:pt x="f129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" y="f215"/>
                  <a:pt x="f209" y="f216"/>
                  <a:pt x="f217" y="f218"/>
                </a:cubicBezTo>
                <a:cubicBezTo>
                  <a:pt x="f219" y="f220"/>
                  <a:pt x="f135" y="f221"/>
                  <a:pt x="f222" y="f223"/>
                </a:cubicBezTo>
                <a:cubicBezTo>
                  <a:pt x="f224" y="f225"/>
                  <a:pt x="f226" y="f227"/>
                  <a:pt x="f228" y="f229"/>
                </a:cubicBezTo>
                <a:cubicBezTo>
                  <a:pt x="f230" y="f231"/>
                  <a:pt x="f232" y="f233"/>
                  <a:pt x="f234" y="f235"/>
                </a:cubicBezTo>
                <a:cubicBezTo>
                  <a:pt x="f236" y="f237"/>
                  <a:pt x="f238" y="f4"/>
                  <a:pt x="f239" y="f4"/>
                </a:cubicBezTo>
                <a:cubicBezTo>
                  <a:pt x="f240" y="f4"/>
                  <a:pt x="f241" y="f242"/>
                  <a:pt x="f243" y="f244"/>
                </a:cubicBezTo>
                <a:cubicBezTo>
                  <a:pt x="f245" y="f246"/>
                  <a:pt x="f247" y="f248"/>
                  <a:pt x="f249" y="f248"/>
                </a:cubicBezTo>
                <a:cubicBezTo>
                  <a:pt x="f250" y="f248"/>
                  <a:pt x="f251" y="f252"/>
                  <a:pt x="f253" y="f252"/>
                </a:cubicBezTo>
                <a:cubicBezTo>
                  <a:pt x="f254" y="f252"/>
                  <a:pt x="f255" y="f256"/>
                  <a:pt x="f257" y="f244"/>
                </a:cubicBezTo>
                <a:cubicBezTo>
                  <a:pt x="f258" y="f259"/>
                  <a:pt x="f260" y="f261"/>
                  <a:pt x="f262" y="f263"/>
                </a:cubicBezTo>
                <a:cubicBezTo>
                  <a:pt x="f44" y="f264"/>
                  <a:pt x="f265" y="f266"/>
                  <a:pt x="f267" y="f268"/>
                </a:cubicBez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197" y="f277"/>
                  <a:pt x="f278" y="f279"/>
                </a:cubicBezTo>
                <a:cubicBezTo>
                  <a:pt x="f44" y="f280"/>
                  <a:pt x="f281" y="f282"/>
                  <a:pt x="f283" y="f284"/>
                </a:cubicBezTo>
                <a:cubicBezTo>
                  <a:pt x="f285" y="f137"/>
                  <a:pt x="f286" y="f287"/>
                  <a:pt x="f38" y="f79"/>
                </a:cubicBezTo>
                <a:cubicBezTo>
                  <a:pt x="f269" y="f77"/>
                  <a:pt x="f288" y="f180"/>
                  <a:pt x="f289" y="f290"/>
                </a:cubicBezTo>
                <a:cubicBezTo>
                  <a:pt x="f291" y="f292"/>
                  <a:pt x="f293" y="f294"/>
                  <a:pt x="f295" y="f294"/>
                </a:cubicBezTo>
                <a:cubicBezTo>
                  <a:pt x="f296" y="f294"/>
                  <a:pt x="f297" y="f298"/>
                  <a:pt x="f299" y="f77"/>
                </a:cubicBezTo>
                <a:cubicBezTo>
                  <a:pt x="f300" y="f83"/>
                  <a:pt x="f301" y="f302"/>
                  <a:pt x="f303" y="f304"/>
                </a:cubicBezTo>
                <a:lnTo>
                  <a:pt x="f303" y="f305"/>
                </a:lnTo>
                <a:cubicBezTo>
                  <a:pt x="f306" y="f307"/>
                  <a:pt x="f308" y="f309"/>
                  <a:pt x="f310" y="f311"/>
                </a:cubicBezTo>
                <a:cubicBezTo>
                  <a:pt x="f312" y="f313"/>
                  <a:pt x="f314" y="f315"/>
                  <a:pt x="f316" y="f317"/>
                </a:cubicBezTo>
                <a:cubicBezTo>
                  <a:pt x="f318" y="f319"/>
                  <a:pt x="f320" y="f321"/>
                  <a:pt x="f322" y="f321"/>
                </a:cubicBezTo>
                <a:cubicBezTo>
                  <a:pt x="f323" y="f321"/>
                  <a:pt x="f324" y="f321"/>
                  <a:pt x="f325" y="f326"/>
                </a:cubicBezTo>
                <a:cubicBezTo>
                  <a:pt x="f327" y="f326"/>
                  <a:pt x="f328" y="f329"/>
                  <a:pt x="f330" y="f331"/>
                </a:cubicBezTo>
                <a:cubicBezTo>
                  <a:pt x="f332" y="f333"/>
                  <a:pt x="f334" y="f335"/>
                  <a:pt x="f336" y="f335"/>
                </a:cubicBezTo>
                <a:cubicBezTo>
                  <a:pt x="f337" y="f335"/>
                  <a:pt x="f338" y="f339"/>
                  <a:pt x="f340" y="f329"/>
                </a:cubicBezTo>
                <a:cubicBezTo>
                  <a:pt x="f341" y="f329"/>
                  <a:pt x="f342" y="f343"/>
                  <a:pt x="f344" y="f345"/>
                </a:cubicBezTo>
                <a:cubicBezTo>
                  <a:pt x="f346" y="f347"/>
                  <a:pt x="f348" y="f349"/>
                  <a:pt x="f350" y="f351"/>
                </a:cubicBezTo>
                <a:cubicBezTo>
                  <a:pt x="f3" y="f352"/>
                  <a:pt x="f353" y="f354"/>
                  <a:pt x="f355" y="f356"/>
                </a:cubicBezTo>
                <a:cubicBezTo>
                  <a:pt x="f357" y="f358"/>
                  <a:pt x="f359" y="f360"/>
                  <a:pt x="f361" y="f362"/>
                </a:cubicBezTo>
                <a:cubicBezTo>
                  <a:pt x="f363" y="f364"/>
                  <a:pt x="f365" y="f366"/>
                  <a:pt x="f367" y="f368"/>
                </a:cubicBezTo>
                <a:cubicBezTo>
                  <a:pt x="f369" y="f370"/>
                  <a:pt x="f371" y="f372"/>
                  <a:pt x="f373" y="f374"/>
                </a:cubicBezTo>
                <a:cubicBezTo>
                  <a:pt x="f375" y="f376"/>
                  <a:pt x="f377" y="f2"/>
                  <a:pt x="f193" y="f2"/>
                </a:cubicBezTo>
                <a:close/>
              </a:path>
            </a:pathLst>
          </a:custGeom>
          <a:solidFill>
            <a:srgbClr val="0AFF4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4" name="Google Shape;97;p16">
            <a:extLst>
              <a:ext uri="{FF2B5EF4-FFF2-40B4-BE49-F238E27FC236}">
                <a16:creationId xmlns:a16="http://schemas.microsoft.com/office/drawing/2014/main" id="{5CE507C5-9B1B-26E7-0C39-A1509984CEF0}"/>
              </a:ext>
            </a:extLst>
          </p:cNvPr>
          <p:cNvGrpSpPr/>
          <p:nvPr/>
        </p:nvGrpSpPr>
        <p:grpSpPr>
          <a:xfrm>
            <a:off x="6281508" y="1349935"/>
            <a:ext cx="2398826" cy="1220351"/>
            <a:chOff x="6281508" y="1349935"/>
            <a:chExt cx="2398826" cy="1220351"/>
          </a:xfrm>
        </p:grpSpPr>
        <p:sp>
          <p:nvSpPr>
            <p:cNvPr id="5" name="Google Shape;98;p16">
              <a:extLst>
                <a:ext uri="{FF2B5EF4-FFF2-40B4-BE49-F238E27FC236}">
                  <a16:creationId xmlns:a16="http://schemas.microsoft.com/office/drawing/2014/main" id="{89949216-9143-1C9A-A9D9-68D42031B251}"/>
                </a:ext>
              </a:extLst>
            </p:cNvPr>
            <p:cNvSpPr txBox="1"/>
            <p:nvPr/>
          </p:nvSpPr>
          <p:spPr>
            <a:xfrm>
              <a:off x="6745089" y="1997890"/>
              <a:ext cx="1926604" cy="572396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6" name="Google Shape;99;p16">
              <a:extLst>
                <a:ext uri="{FF2B5EF4-FFF2-40B4-BE49-F238E27FC236}">
                  <a16:creationId xmlns:a16="http://schemas.microsoft.com/office/drawing/2014/main" id="{41375804-CF95-F4B5-583F-EF8C1EAE1610}"/>
                </a:ext>
              </a:extLst>
            </p:cNvPr>
            <p:cNvSpPr txBox="1"/>
            <p:nvPr/>
          </p:nvSpPr>
          <p:spPr>
            <a:xfrm>
              <a:off x="6281508" y="1349935"/>
              <a:ext cx="1308899" cy="3822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600" b="0" i="0" u="none" strike="noStrike" kern="0" cap="none" spc="0" baseline="0" dirty="0">
                  <a:solidFill>
                    <a:srgbClr val="F0D90A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B</a:t>
              </a:r>
            </a:p>
          </p:txBody>
        </p:sp>
        <p:sp>
          <p:nvSpPr>
            <p:cNvPr id="7" name="Google Shape;100;p16">
              <a:extLst>
                <a:ext uri="{FF2B5EF4-FFF2-40B4-BE49-F238E27FC236}">
                  <a16:creationId xmlns:a16="http://schemas.microsoft.com/office/drawing/2014/main" id="{AE40BB05-0F37-4586-2759-03F07455C637}"/>
                </a:ext>
              </a:extLst>
            </p:cNvPr>
            <p:cNvSpPr txBox="1"/>
            <p:nvPr/>
          </p:nvSpPr>
          <p:spPr>
            <a:xfrm>
              <a:off x="7089434" y="1669804"/>
              <a:ext cx="1590900" cy="3521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 rtl="1">
                <a:spcAft>
                  <a:spcPts val="16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000000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kern="0" dirty="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oogle Shape;101;p16">
            <a:extLst>
              <a:ext uri="{FF2B5EF4-FFF2-40B4-BE49-F238E27FC236}">
                <a16:creationId xmlns:a16="http://schemas.microsoft.com/office/drawing/2014/main" id="{C4A48843-1A9D-12E1-6189-B9F7C9D2E7DD}"/>
              </a:ext>
            </a:extLst>
          </p:cNvPr>
          <p:cNvGrpSpPr/>
          <p:nvPr/>
        </p:nvGrpSpPr>
        <p:grpSpPr>
          <a:xfrm>
            <a:off x="5738560" y="3267405"/>
            <a:ext cx="2309652" cy="1274465"/>
            <a:chOff x="6370682" y="3004597"/>
            <a:chExt cx="2309652" cy="1274465"/>
          </a:xfrm>
        </p:grpSpPr>
        <p:sp>
          <p:nvSpPr>
            <p:cNvPr id="9" name="Google Shape;102;p16">
              <a:extLst>
                <a:ext uri="{FF2B5EF4-FFF2-40B4-BE49-F238E27FC236}">
                  <a16:creationId xmlns:a16="http://schemas.microsoft.com/office/drawing/2014/main" id="{AFE702E8-6170-F234-03A8-AB68A50EC52A}"/>
                </a:ext>
              </a:extLst>
            </p:cNvPr>
            <p:cNvSpPr txBox="1"/>
            <p:nvPr/>
          </p:nvSpPr>
          <p:spPr>
            <a:xfrm>
              <a:off x="6745089" y="3706666"/>
              <a:ext cx="1926604" cy="572396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10" name="Google Shape;103;p16">
              <a:extLst>
                <a:ext uri="{FF2B5EF4-FFF2-40B4-BE49-F238E27FC236}">
                  <a16:creationId xmlns:a16="http://schemas.microsoft.com/office/drawing/2014/main" id="{CD5A0B48-9FAD-6B6A-665D-6F1FB417820C}"/>
                </a:ext>
              </a:extLst>
            </p:cNvPr>
            <p:cNvSpPr txBox="1"/>
            <p:nvPr/>
          </p:nvSpPr>
          <p:spPr>
            <a:xfrm>
              <a:off x="6370682" y="3004597"/>
              <a:ext cx="1308899" cy="3822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600" b="0" i="0" u="none" strike="noStrike" kern="0" cap="none" spc="0" baseline="0" dirty="0">
                  <a:solidFill>
                    <a:srgbClr val="9E4FFF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D</a:t>
              </a:r>
            </a:p>
          </p:txBody>
        </p:sp>
        <p:sp>
          <p:nvSpPr>
            <p:cNvPr id="11" name="Google Shape;104;p16">
              <a:extLst>
                <a:ext uri="{FF2B5EF4-FFF2-40B4-BE49-F238E27FC236}">
                  <a16:creationId xmlns:a16="http://schemas.microsoft.com/office/drawing/2014/main" id="{064B1737-4B6A-1DB3-6876-4DB566CF7594}"/>
                </a:ext>
              </a:extLst>
            </p:cNvPr>
            <p:cNvSpPr txBox="1"/>
            <p:nvPr/>
          </p:nvSpPr>
          <p:spPr>
            <a:xfrm>
              <a:off x="7089434" y="3380372"/>
              <a:ext cx="1590900" cy="3521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 rtl="1">
                <a:spcAft>
                  <a:spcPts val="16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000000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kern="0" dirty="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oogle Shape;105;p16">
            <a:extLst>
              <a:ext uri="{FF2B5EF4-FFF2-40B4-BE49-F238E27FC236}">
                <a16:creationId xmlns:a16="http://schemas.microsoft.com/office/drawing/2014/main" id="{3D71EC4F-E3AA-7D81-BFFE-EB6BA606EE7D}"/>
              </a:ext>
            </a:extLst>
          </p:cNvPr>
          <p:cNvGrpSpPr/>
          <p:nvPr/>
        </p:nvGrpSpPr>
        <p:grpSpPr>
          <a:xfrm>
            <a:off x="44394" y="1397302"/>
            <a:ext cx="2419013" cy="1172984"/>
            <a:chOff x="44394" y="1397302"/>
            <a:chExt cx="2419013" cy="1172984"/>
          </a:xfrm>
        </p:grpSpPr>
        <p:sp>
          <p:nvSpPr>
            <p:cNvPr id="13" name="Google Shape;106;p16">
              <a:extLst>
                <a:ext uri="{FF2B5EF4-FFF2-40B4-BE49-F238E27FC236}">
                  <a16:creationId xmlns:a16="http://schemas.microsoft.com/office/drawing/2014/main" id="{EC359E21-78CC-9A4F-1633-BD400C1D46FB}"/>
                </a:ext>
              </a:extLst>
            </p:cNvPr>
            <p:cNvSpPr txBox="1"/>
            <p:nvPr/>
          </p:nvSpPr>
          <p:spPr>
            <a:xfrm>
              <a:off x="467816" y="1997890"/>
              <a:ext cx="1926604" cy="572396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107;p16">
              <a:extLst>
                <a:ext uri="{FF2B5EF4-FFF2-40B4-BE49-F238E27FC236}">
                  <a16:creationId xmlns:a16="http://schemas.microsoft.com/office/drawing/2014/main" id="{DE2AF78E-B493-EC25-C4B4-E311CC0704BA}"/>
                </a:ext>
              </a:extLst>
            </p:cNvPr>
            <p:cNvSpPr txBox="1"/>
            <p:nvPr/>
          </p:nvSpPr>
          <p:spPr>
            <a:xfrm>
              <a:off x="44394" y="1397302"/>
              <a:ext cx="1308899" cy="3822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600" b="0" i="0" u="none" strike="noStrike" kern="0" cap="none" spc="0" baseline="0" dirty="0">
                  <a:solidFill>
                    <a:srgbClr val="3BBDFF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A</a:t>
              </a:r>
            </a:p>
          </p:txBody>
        </p:sp>
        <p:sp>
          <p:nvSpPr>
            <p:cNvPr id="15" name="Google Shape;108;p16">
              <a:extLst>
                <a:ext uri="{FF2B5EF4-FFF2-40B4-BE49-F238E27FC236}">
                  <a16:creationId xmlns:a16="http://schemas.microsoft.com/office/drawing/2014/main" id="{F36319CF-0B38-A77D-7500-F28B8E9A451E}"/>
                </a:ext>
              </a:extLst>
            </p:cNvPr>
            <p:cNvSpPr txBox="1"/>
            <p:nvPr/>
          </p:nvSpPr>
          <p:spPr>
            <a:xfrm>
              <a:off x="872507" y="1717901"/>
              <a:ext cx="1590900" cy="3521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 rtl="1">
                <a:spcAft>
                  <a:spcPts val="16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000000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000000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oogle Shape;109;p16">
            <a:extLst>
              <a:ext uri="{FF2B5EF4-FFF2-40B4-BE49-F238E27FC236}">
                <a16:creationId xmlns:a16="http://schemas.microsoft.com/office/drawing/2014/main" id="{8AFE2C02-9659-9DC9-C816-D8A186EC8D90}"/>
              </a:ext>
            </a:extLst>
          </p:cNvPr>
          <p:cNvGrpSpPr/>
          <p:nvPr/>
        </p:nvGrpSpPr>
        <p:grpSpPr>
          <a:xfrm>
            <a:off x="62441" y="3015380"/>
            <a:ext cx="2421153" cy="1263682"/>
            <a:chOff x="62441" y="3015380"/>
            <a:chExt cx="2421153" cy="1263682"/>
          </a:xfrm>
        </p:grpSpPr>
        <p:sp>
          <p:nvSpPr>
            <p:cNvPr id="17" name="Google Shape;110;p16">
              <a:extLst>
                <a:ext uri="{FF2B5EF4-FFF2-40B4-BE49-F238E27FC236}">
                  <a16:creationId xmlns:a16="http://schemas.microsoft.com/office/drawing/2014/main" id="{4DFE208F-5161-9A31-22FB-51DCB8E6C887}"/>
                </a:ext>
              </a:extLst>
            </p:cNvPr>
            <p:cNvSpPr txBox="1"/>
            <p:nvPr/>
          </p:nvSpPr>
          <p:spPr>
            <a:xfrm>
              <a:off x="467816" y="3706666"/>
              <a:ext cx="1926604" cy="572396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111;p16">
              <a:extLst>
                <a:ext uri="{FF2B5EF4-FFF2-40B4-BE49-F238E27FC236}">
                  <a16:creationId xmlns:a16="http://schemas.microsoft.com/office/drawing/2014/main" id="{DD19C11B-CC5F-774E-595D-6ADE8DCF2DE9}"/>
                </a:ext>
              </a:extLst>
            </p:cNvPr>
            <p:cNvSpPr txBox="1"/>
            <p:nvPr/>
          </p:nvSpPr>
          <p:spPr>
            <a:xfrm>
              <a:off x="62441" y="3015380"/>
              <a:ext cx="1308899" cy="3822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3600" b="0" i="0" u="none" strike="noStrike" kern="0" cap="none" spc="0" baseline="0" dirty="0">
                  <a:solidFill>
                    <a:srgbClr val="FF9E00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C</a:t>
              </a:r>
            </a:p>
          </p:txBody>
        </p:sp>
        <p:sp>
          <p:nvSpPr>
            <p:cNvPr id="19" name="Google Shape;112;p16">
              <a:extLst>
                <a:ext uri="{FF2B5EF4-FFF2-40B4-BE49-F238E27FC236}">
                  <a16:creationId xmlns:a16="http://schemas.microsoft.com/office/drawing/2014/main" id="{D2F45156-55C3-5DDE-24A2-A53EB2BF4CB7}"/>
                </a:ext>
              </a:extLst>
            </p:cNvPr>
            <p:cNvSpPr txBox="1"/>
            <p:nvPr/>
          </p:nvSpPr>
          <p:spPr>
            <a:xfrm>
              <a:off x="892694" y="3411232"/>
              <a:ext cx="1590900" cy="3521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 rtl="1">
                <a:spcAft>
                  <a:spcPts val="16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000000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kern="0" dirty="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1;p21">
            <a:extLst>
              <a:ext uri="{FF2B5EF4-FFF2-40B4-BE49-F238E27FC236}">
                <a16:creationId xmlns:a16="http://schemas.microsoft.com/office/drawing/2014/main" id="{53DB5621-D12A-5537-BABE-654ADB10F25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411159"/>
            <a:ext cx="8229600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 rtl="1"/>
            <a:r>
              <a:rPr lang="fa-IR" dirty="0">
                <a:cs typeface="B Nazanin" panose="00000400000000000000" pitchFamily="2" charset="-78"/>
              </a:rPr>
              <a:t>اینفوگرافیک الفبای کودکان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oogle Shape;272;p21">
            <a:extLst>
              <a:ext uri="{FF2B5EF4-FFF2-40B4-BE49-F238E27FC236}">
                <a16:creationId xmlns:a16="http://schemas.microsoft.com/office/drawing/2014/main" id="{FEABEAF0-5F6F-EF35-62C0-A6EE1EBE3184}"/>
              </a:ext>
            </a:extLst>
          </p:cNvPr>
          <p:cNvGrpSpPr/>
          <p:nvPr/>
        </p:nvGrpSpPr>
        <p:grpSpPr>
          <a:xfrm>
            <a:off x="3498614" y="1559198"/>
            <a:ext cx="2146773" cy="2390863"/>
            <a:chOff x="3498614" y="1559198"/>
            <a:chExt cx="2146773" cy="2390863"/>
          </a:xfrm>
        </p:grpSpPr>
        <p:sp>
          <p:nvSpPr>
            <p:cNvPr id="4" name="Google Shape;273;p21">
              <a:extLst>
                <a:ext uri="{FF2B5EF4-FFF2-40B4-BE49-F238E27FC236}">
                  <a16:creationId xmlns:a16="http://schemas.microsoft.com/office/drawing/2014/main" id="{02571F3B-C0A5-7C29-F424-2BCC8BAFFB79}"/>
                </a:ext>
              </a:extLst>
            </p:cNvPr>
            <p:cNvSpPr/>
            <p:nvPr/>
          </p:nvSpPr>
          <p:spPr>
            <a:xfrm rot="21253835">
              <a:off x="3498614" y="1559198"/>
              <a:ext cx="2146773" cy="2390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58"/>
                <a:gd name="f4" fmla="val 11313"/>
                <a:gd name="f5" fmla="val 4547"/>
                <a:gd name="f6" fmla="val 3425"/>
                <a:gd name="f7" fmla="val 2550"/>
                <a:gd name="f8" fmla="val 38"/>
                <a:gd name="f9" fmla="val 1884"/>
                <a:gd name="f10" fmla="val 172"/>
                <a:gd name="f11" fmla="val 1484"/>
                <a:gd name="f12" fmla="val 229"/>
                <a:gd name="f13" fmla="val 1180"/>
                <a:gd name="f14" fmla="val 305"/>
                <a:gd name="f15" fmla="val 1009"/>
                <a:gd name="f16" fmla="val 381"/>
                <a:gd name="f17" fmla="val 705"/>
                <a:gd name="f18" fmla="val 495"/>
                <a:gd name="f19" fmla="val 457"/>
                <a:gd name="f20" fmla="val 666"/>
                <a:gd name="f21" fmla="val 343"/>
                <a:gd name="f22" fmla="val 932"/>
                <a:gd name="f23" fmla="val 96"/>
                <a:gd name="f24" fmla="val 1351"/>
                <a:gd name="f25" fmla="val 1"/>
                <a:gd name="f26" fmla="val 2949"/>
                <a:gd name="f27" fmla="val 5707"/>
                <a:gd name="f28" fmla="val 8579"/>
                <a:gd name="f29" fmla="val 10215"/>
                <a:gd name="f30" fmla="val 476"/>
                <a:gd name="f31" fmla="val 10595"/>
                <a:gd name="f32" fmla="val 724"/>
                <a:gd name="f33" fmla="val 10918"/>
                <a:gd name="f34" fmla="val 1104"/>
                <a:gd name="f35" fmla="val 11109"/>
                <a:gd name="f36" fmla="val 1580"/>
                <a:gd name="f37" fmla="val 11204"/>
                <a:gd name="f38" fmla="val 1789"/>
                <a:gd name="f39" fmla="val 11261"/>
                <a:gd name="f40" fmla="val 2245"/>
                <a:gd name="f41" fmla="val 2854"/>
                <a:gd name="f42" fmla="val 11299"/>
                <a:gd name="f43" fmla="val 3158"/>
                <a:gd name="f44" fmla="val 11308"/>
                <a:gd name="f45" fmla="val 3406"/>
                <a:gd name="f46" fmla="val 3596"/>
                <a:gd name="f47" fmla="val 3786"/>
                <a:gd name="f48" fmla="val 3919"/>
                <a:gd name="f49" fmla="val 3995"/>
                <a:gd name="f50" fmla="val 5117"/>
                <a:gd name="f51" fmla="val 11223"/>
                <a:gd name="f52" fmla="val 5802"/>
                <a:gd name="f53" fmla="val 6068"/>
                <a:gd name="f54" fmla="val 10405"/>
                <a:gd name="f55" fmla="val 6240"/>
                <a:gd name="f56" fmla="val 10119"/>
                <a:gd name="f57" fmla="val 6316"/>
                <a:gd name="f58" fmla="val 9701"/>
                <a:gd name="f59" fmla="val 6278"/>
                <a:gd name="f60" fmla="val 9111"/>
                <a:gd name="f61" fmla="val 6259"/>
                <a:gd name="f62" fmla="val 8693"/>
                <a:gd name="f63" fmla="val 8350"/>
                <a:gd name="f64" fmla="val 8027"/>
                <a:gd name="f65" fmla="val 7704"/>
                <a:gd name="f66" fmla="val 7457"/>
                <a:gd name="f67" fmla="val 6468"/>
                <a:gd name="f68" fmla="val 7285"/>
                <a:gd name="f69" fmla="val 6639"/>
                <a:gd name="f70" fmla="val 7133"/>
                <a:gd name="f71" fmla="val 7039"/>
                <a:gd name="f72" fmla="val 7057"/>
                <a:gd name="f73" fmla="val 7742"/>
                <a:gd name="f74" fmla="val 7038"/>
                <a:gd name="f75" fmla="val 8427"/>
                <a:gd name="f76" fmla="val 7000"/>
                <a:gd name="f77" fmla="val 8807"/>
                <a:gd name="f78" fmla="val 6981"/>
                <a:gd name="f79" fmla="val 8903"/>
                <a:gd name="f80" fmla="val 6905"/>
                <a:gd name="f81" fmla="val 9131"/>
                <a:gd name="f82" fmla="val 6753"/>
                <a:gd name="f83" fmla="val 9226"/>
                <a:gd name="f84" fmla="val 6391"/>
                <a:gd name="f85" fmla="val 5764"/>
                <a:gd name="f86" fmla="val 5060"/>
                <a:gd name="f87" fmla="val 9036"/>
                <a:gd name="f88" fmla="val 4737"/>
                <a:gd name="f89" fmla="val 8636"/>
                <a:gd name="f90" fmla="val 4699"/>
                <a:gd name="f91" fmla="val 8085"/>
                <a:gd name="f92" fmla="val 7571"/>
                <a:gd name="f93" fmla="val 4660"/>
                <a:gd name="f94" fmla="val 7134"/>
                <a:gd name="f95" fmla="val 4603"/>
                <a:gd name="f96" fmla="val 6544"/>
                <a:gd name="f97" fmla="val 4546"/>
                <a:gd name="f98" fmla="val 4280"/>
                <a:gd name="f99" fmla="val 3805"/>
                <a:gd name="f100" fmla="val 3405"/>
                <a:gd name="f101" fmla="val 6354"/>
                <a:gd name="f102" fmla="val 3120"/>
                <a:gd name="f103" fmla="val 6601"/>
                <a:gd name="f104" fmla="val 2987"/>
                <a:gd name="f105" fmla="val 6728"/>
                <a:gd name="f106" fmla="val 2907"/>
                <a:gd name="f107" fmla="val 2868"/>
                <a:gd name="f108" fmla="val 7428"/>
                <a:gd name="f109" fmla="val 7514"/>
                <a:gd name="f110" fmla="val 7606"/>
                <a:gd name="f111" fmla="val 2869"/>
                <a:gd name="f112" fmla="val 2873"/>
                <a:gd name="f113" fmla="val 7894"/>
                <a:gd name="f114" fmla="val 8180"/>
                <a:gd name="f115" fmla="val 2892"/>
                <a:gd name="f116" fmla="val 8541"/>
                <a:gd name="f117" fmla="val 2968"/>
                <a:gd name="f118" fmla="val 8922"/>
                <a:gd name="f119" fmla="val 3044"/>
                <a:gd name="f120" fmla="val 9207"/>
                <a:gd name="f121" fmla="val 3063"/>
                <a:gd name="f122" fmla="val 9397"/>
                <a:gd name="f123" fmla="val 9892"/>
                <a:gd name="f124" fmla="val 2606"/>
                <a:gd name="f125" fmla="val 1693"/>
                <a:gd name="f126" fmla="val 970"/>
                <a:gd name="f127" fmla="val 9644"/>
                <a:gd name="f128" fmla="val 8560"/>
                <a:gd name="f129" fmla="val 95"/>
                <a:gd name="f130" fmla="val 6088"/>
                <a:gd name="f131" fmla="*/ f0 1 10158"/>
                <a:gd name="f132" fmla="*/ f1 1 11313"/>
                <a:gd name="f133" fmla="val f2"/>
                <a:gd name="f134" fmla="val f3"/>
                <a:gd name="f135" fmla="val f4"/>
                <a:gd name="f136" fmla="+- f135 0 f133"/>
                <a:gd name="f137" fmla="+- f134 0 f133"/>
                <a:gd name="f138" fmla="*/ f137 1 10158"/>
                <a:gd name="f139" fmla="*/ f136 1 11313"/>
                <a:gd name="f140" fmla="*/ f133 1 f138"/>
                <a:gd name="f141" fmla="*/ f134 1 f138"/>
                <a:gd name="f142" fmla="*/ f133 1 f139"/>
                <a:gd name="f143" fmla="*/ f135 1 f139"/>
                <a:gd name="f144" fmla="*/ f140 f131 1"/>
                <a:gd name="f145" fmla="*/ f141 f131 1"/>
                <a:gd name="f146" fmla="*/ f143 f132 1"/>
                <a:gd name="f147" fmla="*/ f142 f1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4" t="f147" r="f145" b="f146"/>
              <a:pathLst>
                <a:path w="10158" h="113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10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cubicBezTo>
                    <a:pt x="f47" y="f4"/>
                    <a:pt x="f48" y="f44"/>
                    <a:pt x="f49" y="f42"/>
                  </a:cubicBezTo>
                  <a:cubicBezTo>
                    <a:pt x="f50" y="f51"/>
                    <a:pt x="f52" y="f33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1" y="f63"/>
                    <a:pt x="f55" y="f64"/>
                  </a:cubicBezTo>
                  <a:cubicBezTo>
                    <a:pt x="f55" y="f65"/>
                    <a:pt x="f57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3" y="f85"/>
                  </a:cubicBezTo>
                  <a:cubicBezTo>
                    <a:pt x="f83" y="f86"/>
                    <a:pt x="f87" y="f88"/>
                    <a:pt x="f89" y="f90"/>
                  </a:cubicBezTo>
                  <a:cubicBezTo>
                    <a:pt x="f91" y="f90"/>
                    <a:pt x="f92" y="f93"/>
                    <a:pt x="f94" y="f95"/>
                  </a:cubicBezTo>
                  <a:cubicBezTo>
                    <a:pt x="f96" y="f97"/>
                    <a:pt x="f61" y="f98"/>
                    <a:pt x="f61" y="f99"/>
                  </a:cubicBezTo>
                  <a:cubicBezTo>
                    <a:pt x="f61" y="f100"/>
                    <a:pt x="f101" y="f102"/>
                    <a:pt x="f103" y="f104"/>
                  </a:cubicBezTo>
                  <a:cubicBezTo>
                    <a:pt x="f105" y="f106"/>
                    <a:pt x="f76" y="f107"/>
                    <a:pt x="f108" y="f107"/>
                  </a:cubicBezTo>
                  <a:cubicBezTo>
                    <a:pt x="f109" y="f107"/>
                    <a:pt x="f110" y="f111"/>
                    <a:pt x="f65" y="f112"/>
                  </a:cubicBezTo>
                  <a:cubicBezTo>
                    <a:pt x="f113" y="f112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1"/>
                  </a:cubicBezTo>
                  <a:cubicBezTo>
                    <a:pt x="f123" y="f121"/>
                    <a:pt x="f3" y="f124"/>
                    <a:pt x="f3" y="f125"/>
                  </a:cubicBezTo>
                  <a:cubicBezTo>
                    <a:pt x="f3" y="f126"/>
                    <a:pt x="f127" y="f18"/>
                    <a:pt x="f128" y="f14"/>
                  </a:cubicBezTo>
                  <a:cubicBezTo>
                    <a:pt x="f66" y="f129"/>
                    <a:pt x="f130" y="f2"/>
                    <a:pt x="f5" y="f2"/>
                  </a:cubicBezTo>
                  <a:close/>
                </a:path>
              </a:pathLst>
            </a:custGeom>
            <a:solidFill>
              <a:srgbClr val="0AFF4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274;p21">
              <a:extLst>
                <a:ext uri="{FF2B5EF4-FFF2-40B4-BE49-F238E27FC236}">
                  <a16:creationId xmlns:a16="http://schemas.microsoft.com/office/drawing/2014/main" id="{08605249-64FC-5367-02CA-B1B0B67D4D1E}"/>
                </a:ext>
              </a:extLst>
            </p:cNvPr>
            <p:cNvSpPr/>
            <p:nvPr/>
          </p:nvSpPr>
          <p:spPr>
            <a:xfrm rot="21253835">
              <a:off x="3580891" y="1861536"/>
              <a:ext cx="1165951" cy="8237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7"/>
                <a:gd name="f4" fmla="val 3898"/>
                <a:gd name="f5" fmla="val 5157"/>
                <a:gd name="f6" fmla="val 5128"/>
                <a:gd name="f7" fmla="val 5097"/>
                <a:gd name="f8" fmla="val 20"/>
                <a:gd name="f9" fmla="val 5079"/>
                <a:gd name="f10" fmla="val 65"/>
                <a:gd name="f11" fmla="val 4946"/>
                <a:gd name="f12" fmla="val 388"/>
                <a:gd name="f13" fmla="val 4775"/>
                <a:gd name="f14" fmla="val 635"/>
                <a:gd name="f15" fmla="val 4756"/>
                <a:gd name="f16" fmla="val 673"/>
                <a:gd name="f17" fmla="val 4109"/>
                <a:gd name="f18" fmla="val 1548"/>
                <a:gd name="f19" fmla="val 3253"/>
                <a:gd name="f20" fmla="val 1625"/>
                <a:gd name="f21" fmla="val 2987"/>
                <a:gd name="f22" fmla="val 1644"/>
                <a:gd name="f23" fmla="val 2951"/>
                <a:gd name="f24" fmla="val 1651"/>
                <a:gd name="f25" fmla="val 2865"/>
                <a:gd name="f26" fmla="val 1660"/>
                <a:gd name="f27" fmla="val 2744"/>
                <a:gd name="f28" fmla="val 2214"/>
                <a:gd name="f29" fmla="val 1014"/>
                <a:gd name="f30" fmla="val 1486"/>
                <a:gd name="f31" fmla="val 457"/>
                <a:gd name="f32" fmla="val 217"/>
                <a:gd name="f33" fmla="val 198"/>
                <a:gd name="f34" fmla="val 419"/>
                <a:gd name="f35" fmla="val 403"/>
                <a:gd name="f36" fmla="val 149"/>
                <a:gd name="f37" fmla="val 365"/>
                <a:gd name="f38" fmla="val 125"/>
                <a:gd name="f39" fmla="val 325"/>
                <a:gd name="f40" fmla="val 271"/>
                <a:gd name="f41" fmla="val 212"/>
                <a:gd name="f42" fmla="val 168"/>
                <a:gd name="f43" fmla="val 191"/>
                <a:gd name="f44" fmla="val 255"/>
                <a:gd name="f45" fmla="val 1"/>
                <a:gd name="f46" fmla="val 959"/>
                <a:gd name="f47" fmla="val 115"/>
                <a:gd name="f48" fmla="val 1739"/>
                <a:gd name="f49" fmla="val 2461"/>
                <a:gd name="f50" fmla="val 1003"/>
                <a:gd name="f51" fmla="val 3755"/>
                <a:gd name="f52" fmla="val 2241"/>
                <a:gd name="f53" fmla="val 3897"/>
                <a:gd name="f54" fmla="val 2755"/>
                <a:gd name="f55" fmla="val 2860"/>
                <a:gd name="f56" fmla="val 2935"/>
                <a:gd name="f57" fmla="val 3891"/>
                <a:gd name="f58" fmla="val 2968"/>
                <a:gd name="f59" fmla="val 3888"/>
                <a:gd name="f60" fmla="val 3234"/>
                <a:gd name="f61" fmla="val 3869"/>
                <a:gd name="f62" fmla="val 4090"/>
                <a:gd name="f63" fmla="val 3793"/>
                <a:gd name="f64" fmla="val 4737"/>
                <a:gd name="f65" fmla="val 2918"/>
                <a:gd name="f66" fmla="val 4832"/>
                <a:gd name="f67" fmla="val 2785"/>
                <a:gd name="f68" fmla="val 1815"/>
                <a:gd name="f69" fmla="val 5326"/>
                <a:gd name="f70" fmla="val 502"/>
                <a:gd name="f71" fmla="val 5307"/>
                <a:gd name="f72" fmla="val 350"/>
                <a:gd name="f73" fmla="val 5269"/>
                <a:gd name="f74" fmla="val 5231"/>
                <a:gd name="f75" fmla="val 5221"/>
                <a:gd name="f76" fmla="val 25"/>
                <a:gd name="f77" fmla="val 5190"/>
                <a:gd name="f78" fmla="*/ f0 1 5517"/>
                <a:gd name="f79" fmla="*/ f1 1 3898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5517"/>
                <a:gd name="f86" fmla="*/ f83 1 3898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5517" h="38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1" y="f32"/>
                    <a:pt x="f31" y="f33"/>
                    <a:pt x="f34" y="f33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4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3" y="f68"/>
                    <a:pt x="f69" y="f70"/>
                  </a:cubicBezTo>
                  <a:cubicBezTo>
                    <a:pt x="f71" y="f72"/>
                    <a:pt x="f73" y="f33"/>
                    <a:pt x="f74" y="f10"/>
                  </a:cubicBezTo>
                  <a:cubicBezTo>
                    <a:pt x="f75" y="f76"/>
                    <a:pt x="f77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275;p21">
              <a:extLst>
                <a:ext uri="{FF2B5EF4-FFF2-40B4-BE49-F238E27FC236}">
                  <a16:creationId xmlns:a16="http://schemas.microsoft.com/office/drawing/2014/main" id="{DF6ADFD7-F07D-ACE2-F46D-84CFF33936E4}"/>
                </a:ext>
              </a:extLst>
            </p:cNvPr>
            <p:cNvSpPr/>
            <p:nvPr/>
          </p:nvSpPr>
          <p:spPr>
            <a:xfrm rot="21253835">
              <a:off x="3908859" y="2148218"/>
              <a:ext cx="518620" cy="295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4"/>
                <a:gd name="f4" fmla="val 1399"/>
                <a:gd name="f5" fmla="val 2016"/>
                <a:gd name="f6" fmla="val 247"/>
                <a:gd name="f7" fmla="val 1617"/>
                <a:gd name="f8" fmla="val 267"/>
                <a:gd name="f9" fmla="val 1446"/>
                <a:gd name="f10" fmla="val 286"/>
                <a:gd name="f11" fmla="val 1413"/>
                <a:gd name="f12" fmla="val 1337"/>
                <a:gd name="f13" fmla="val 290"/>
                <a:gd name="f14" fmla="val 1230"/>
                <a:gd name="f15" fmla="val 961"/>
                <a:gd name="f16" fmla="val 495"/>
                <a:gd name="f17" fmla="val 261"/>
                <a:gd name="f18" fmla="val 19"/>
                <a:gd name="f19" fmla="val 57"/>
                <a:gd name="f20" fmla="val 514"/>
                <a:gd name="f21" fmla="val 152"/>
                <a:gd name="f22" fmla="val 723"/>
                <a:gd name="f23" fmla="val 395"/>
                <a:gd name="f24" fmla="val 1314"/>
                <a:gd name="f25" fmla="val 940"/>
                <a:gd name="f26" fmla="val 1398"/>
                <a:gd name="f27" fmla="val 1199"/>
                <a:gd name="f28" fmla="val 1265"/>
                <a:gd name="f29" fmla="val 1312"/>
                <a:gd name="f30" fmla="val 1393"/>
                <a:gd name="f31" fmla="val 1332"/>
                <a:gd name="f32" fmla="val 1389"/>
                <a:gd name="f33" fmla="val 1864"/>
                <a:gd name="f34" fmla="val 2169"/>
                <a:gd name="f35" fmla="val 932"/>
                <a:gd name="f36" fmla="val 2207"/>
                <a:gd name="f37" fmla="val 875"/>
                <a:gd name="f38" fmla="val 533"/>
                <a:gd name="f39" fmla="*/ f0 1 2454"/>
                <a:gd name="f40" fmla="*/ f1 1 139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454"/>
                <a:gd name="f47" fmla="*/ f44 1 139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454" h="1399">
                  <a:moveTo>
                    <a:pt x="f3" y="f2"/>
                  </a:moveTo>
                  <a:lnTo>
                    <a:pt x="f3" y="f2"/>
                  </a:lnTo>
                  <a:cubicBezTo>
                    <a:pt x="f5" y="f6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lnTo>
                    <a:pt x="f18" y="f19"/>
                  </a:lnTo>
                  <a:cubicBezTo>
                    <a:pt x="f2" y="f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9" y="f32"/>
                    <a:pt x="f33" y="f31"/>
                    <a:pt x="f34" y="f35"/>
                  </a:cubicBezTo>
                  <a:cubicBezTo>
                    <a:pt x="f36" y="f37"/>
                    <a:pt x="f3" y="f38"/>
                    <a:pt x="f3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7" name="Google Shape;276;p21">
              <a:extLst>
                <a:ext uri="{FF2B5EF4-FFF2-40B4-BE49-F238E27FC236}">
                  <a16:creationId xmlns:a16="http://schemas.microsoft.com/office/drawing/2014/main" id="{94928319-9A58-214A-8E29-C93E6C01FF1B}"/>
                </a:ext>
              </a:extLst>
            </p:cNvPr>
            <p:cNvSpPr/>
            <p:nvPr/>
          </p:nvSpPr>
          <p:spPr>
            <a:xfrm rot="21253835">
              <a:off x="3835012" y="2997312"/>
              <a:ext cx="900510" cy="6357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1"/>
                <a:gd name="f4" fmla="val 3008"/>
                <a:gd name="f5" fmla="val 2073"/>
                <a:gd name="f6" fmla="val 1"/>
                <a:gd name="f7" fmla="val 2017"/>
                <a:gd name="f8" fmla="val 1977"/>
                <a:gd name="f9" fmla="val 3"/>
                <a:gd name="f10" fmla="val 1959"/>
                <a:gd name="f11" fmla="val 1769"/>
                <a:gd name="f12" fmla="val 22"/>
                <a:gd name="f13" fmla="val 1104"/>
                <a:gd name="f14" fmla="val 60"/>
                <a:gd name="f15" fmla="val 609"/>
                <a:gd name="f16" fmla="val 763"/>
                <a:gd name="f17" fmla="val 533"/>
                <a:gd name="f18" fmla="val 859"/>
                <a:gd name="f19" fmla="val 1600"/>
                <a:gd name="f20" fmla="val 152"/>
                <a:gd name="f21" fmla="val 2608"/>
                <a:gd name="f22" fmla="val 191"/>
                <a:gd name="f23" fmla="val 2742"/>
                <a:gd name="f24" fmla="val 229"/>
                <a:gd name="f25" fmla="val 2856"/>
                <a:gd name="f26" fmla="val 248"/>
                <a:gd name="f27" fmla="val 2951"/>
                <a:gd name="f28" fmla="val 257"/>
                <a:gd name="f29" fmla="val 2989"/>
                <a:gd name="f30" fmla="val 281"/>
                <a:gd name="f31" fmla="val 305"/>
                <a:gd name="f32" fmla="val 328"/>
                <a:gd name="f33" fmla="val 352"/>
                <a:gd name="f34" fmla="val 362"/>
                <a:gd name="f35" fmla="val 476"/>
                <a:gd name="f36" fmla="val 2685"/>
                <a:gd name="f37" fmla="val 2513"/>
                <a:gd name="f38" fmla="val 628"/>
                <a:gd name="f39" fmla="val 2475"/>
                <a:gd name="f40" fmla="val 1123"/>
                <a:gd name="f41" fmla="val 1810"/>
                <a:gd name="f42" fmla="val 1788"/>
                <a:gd name="f43" fmla="val 1734"/>
                <a:gd name="f44" fmla="val 1978"/>
                <a:gd name="f45" fmla="val 1715"/>
                <a:gd name="f46" fmla="val 2004"/>
                <a:gd name="f47" fmla="val 1711"/>
                <a:gd name="f48" fmla="val 2062"/>
                <a:gd name="f49" fmla="val 1706"/>
                <a:gd name="f50" fmla="val 2143"/>
                <a:gd name="f51" fmla="val 2544"/>
                <a:gd name="f52" fmla="val 3514"/>
                <a:gd name="f53" fmla="val 1824"/>
                <a:gd name="f54" fmla="val 3957"/>
                <a:gd name="f55" fmla="val 2837"/>
                <a:gd name="f56" fmla="val 3974"/>
                <a:gd name="f57" fmla="val 2899"/>
                <a:gd name="f58" fmla="val 4002"/>
                <a:gd name="f59" fmla="val 2918"/>
                <a:gd name="f60" fmla="val 4032"/>
                <a:gd name="f61" fmla="val 4069"/>
                <a:gd name="f62" fmla="val 4107"/>
                <a:gd name="f63" fmla="val 2889"/>
                <a:gd name="f64" fmla="val 4128"/>
                <a:gd name="f65" fmla="val 2285"/>
                <a:gd name="f66" fmla="val 4166"/>
                <a:gd name="f67" fmla="val 1657"/>
                <a:gd name="f68" fmla="val 3938"/>
                <a:gd name="f69" fmla="val 1125"/>
                <a:gd name="f70" fmla="val 3477"/>
                <a:gd name="f71" fmla="val 72"/>
                <a:gd name="f72" fmla="val 2433"/>
                <a:gd name="f73" fmla="*/ f0 1 4261"/>
                <a:gd name="f74" fmla="*/ f1 1 3008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4261"/>
                <a:gd name="f81" fmla="*/ f78 1 3008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4261" h="3008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29"/>
                    <a:pt x="f34" y="f27"/>
                  </a:cubicBezTo>
                  <a:cubicBezTo>
                    <a:pt x="f35" y="f36"/>
                    <a:pt x="f15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lnTo>
                    <a:pt x="f54" y="f25"/>
                  </a:ln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55"/>
                  </a:cubicBezTo>
                  <a:cubicBezTo>
                    <a:pt x="f3" y="f65"/>
                    <a:pt x="f66" y="f67"/>
                    <a:pt x="f68" y="f69"/>
                  </a:cubicBezTo>
                  <a:cubicBezTo>
                    <a:pt x="f70" y="f71"/>
                    <a:pt x="f72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8" name="Google Shape;277;p21">
              <a:extLst>
                <a:ext uri="{FF2B5EF4-FFF2-40B4-BE49-F238E27FC236}">
                  <a16:creationId xmlns:a16="http://schemas.microsoft.com/office/drawing/2014/main" id="{642AE304-81FF-AB8E-D0EF-94FCEF344DF2}"/>
                </a:ext>
              </a:extLst>
            </p:cNvPr>
            <p:cNvSpPr/>
            <p:nvPr/>
          </p:nvSpPr>
          <p:spPr>
            <a:xfrm rot="21253835">
              <a:off x="3984982" y="3380088"/>
              <a:ext cx="84115" cy="151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"/>
                <a:gd name="f4" fmla="val 715"/>
                <a:gd name="f5" fmla="val 165"/>
                <a:gd name="f6" fmla="val 1"/>
                <a:gd name="f7" fmla="val 20"/>
                <a:gd name="f8" fmla="val 520"/>
                <a:gd name="f9" fmla="val 55"/>
                <a:gd name="f10" fmla="val 714"/>
                <a:gd name="f11" fmla="val 150"/>
                <a:gd name="f12" fmla="val 581"/>
                <a:gd name="f13" fmla="val 264"/>
                <a:gd name="f14" fmla="val 448"/>
                <a:gd name="f15" fmla="val 397"/>
                <a:gd name="f16" fmla="val 353"/>
                <a:gd name="f17" fmla="val 359"/>
                <a:gd name="f18" fmla="val 201"/>
                <a:gd name="f19" fmla="val 283"/>
                <a:gd name="f20" fmla="val 49"/>
                <a:gd name="f21" fmla="val 207"/>
                <a:gd name="f22" fmla="val 10"/>
                <a:gd name="f23" fmla="val 192"/>
                <a:gd name="f24" fmla="val 3"/>
                <a:gd name="f25" fmla="val 178"/>
                <a:gd name="f26" fmla="*/ f0 1 398"/>
                <a:gd name="f27" fmla="*/ f1 1 715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98"/>
                <a:gd name="f34" fmla="*/ f31 1 715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98" h="7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278;p21">
              <a:extLst>
                <a:ext uri="{FF2B5EF4-FFF2-40B4-BE49-F238E27FC236}">
                  <a16:creationId xmlns:a16="http://schemas.microsoft.com/office/drawing/2014/main" id="{7F84985E-4609-14FE-982A-3BB4500E01FB}"/>
                </a:ext>
              </a:extLst>
            </p:cNvPr>
            <p:cNvSpPr/>
            <p:nvPr/>
          </p:nvSpPr>
          <p:spPr>
            <a:xfrm rot="21253835">
              <a:off x="4497888" y="3287195"/>
              <a:ext cx="120883" cy="18217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72"/>
                <a:gd name="f5" fmla="val 862"/>
                <a:gd name="f6" fmla="val 183"/>
                <a:gd name="f7" fmla="val 32"/>
                <a:gd name="f8" fmla="val 1"/>
                <a:gd name="f9" fmla="val 424"/>
                <a:gd name="f10" fmla="val 191"/>
                <a:gd name="f11" fmla="val 519"/>
                <a:gd name="f12" fmla="val 381"/>
                <a:gd name="f13" fmla="val 633"/>
                <a:gd name="f14" fmla="val 571"/>
                <a:gd name="f15" fmla="val 861"/>
                <a:gd name="f16" fmla="val 552"/>
                <a:gd name="f17" fmla="val 443"/>
                <a:gd name="f18" fmla="val 476"/>
                <a:gd name="f19" fmla="val 43"/>
                <a:gd name="f20" fmla="val 229"/>
                <a:gd name="f21" fmla="val 5"/>
                <a:gd name="f22" fmla="val 213"/>
                <a:gd name="f23" fmla="val 2"/>
                <a:gd name="f24" fmla="val 197"/>
                <a:gd name="f25" fmla="*/ f1 1 572"/>
                <a:gd name="f26" fmla="*/ f2 1 862"/>
                <a:gd name="f27" fmla="val f3"/>
                <a:gd name="f28" fmla="val f4"/>
                <a:gd name="f29" fmla="val f5"/>
                <a:gd name="f30" fmla="+- f29 0 f27"/>
                <a:gd name="f31" fmla="+- f28 0 f27"/>
                <a:gd name="f32" fmla="*/ f31 1 572"/>
                <a:gd name="f33" fmla="*/ f30 1 862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72" h="862">
                  <a:moveTo>
                    <a:pt x="f6" y="f3"/>
                  </a:moveTo>
                  <a:cubicBezTo>
                    <a:pt x="f7" y="f3"/>
                    <a:pt x="f8" y="f0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3"/>
                    <a:pt x="f6" y="f3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oogle Shape;279;p21">
            <a:extLst>
              <a:ext uri="{FF2B5EF4-FFF2-40B4-BE49-F238E27FC236}">
                <a16:creationId xmlns:a16="http://schemas.microsoft.com/office/drawing/2014/main" id="{969F5AE0-9F77-5C26-B7FC-7C54ABD2CF29}"/>
              </a:ext>
            </a:extLst>
          </p:cNvPr>
          <p:cNvGrpSpPr/>
          <p:nvPr/>
        </p:nvGrpSpPr>
        <p:grpSpPr>
          <a:xfrm>
            <a:off x="6443676" y="1085301"/>
            <a:ext cx="2243096" cy="1479298"/>
            <a:chOff x="6443676" y="1085301"/>
            <a:chExt cx="2243096" cy="1479298"/>
          </a:xfrm>
        </p:grpSpPr>
        <p:sp>
          <p:nvSpPr>
            <p:cNvPr id="11" name="Google Shape;280;p21">
              <a:extLst>
                <a:ext uri="{FF2B5EF4-FFF2-40B4-BE49-F238E27FC236}">
                  <a16:creationId xmlns:a16="http://schemas.microsoft.com/office/drawing/2014/main" id="{67E871C4-1F5D-45E1-77C4-7A01F8D85502}"/>
                </a:ext>
              </a:extLst>
            </p:cNvPr>
            <p:cNvSpPr/>
            <p:nvPr/>
          </p:nvSpPr>
          <p:spPr>
            <a:xfrm>
              <a:off x="6443676" y="1085301"/>
              <a:ext cx="2243096" cy="1479298"/>
            </a:xfrm>
            <a:custGeom>
              <a:avLst>
                <a:gd name="f0" fmla="val -5153"/>
                <a:gd name="f1" fmla="val 18002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0"/>
                <a:gd name="f9" fmla="val 21600"/>
                <a:gd name="f10" fmla="+- 0 0 1"/>
                <a:gd name="f11" fmla="val -2147483647"/>
                <a:gd name="f12" fmla="val 2147483647"/>
                <a:gd name="f13" fmla="val 3590"/>
                <a:gd name="f14" fmla="val 8970"/>
                <a:gd name="f15" fmla="val 12630"/>
                <a:gd name="f16" fmla="val 18010"/>
                <a:gd name="f17" fmla="+- 0 0 180"/>
                <a:gd name="f18" fmla="*/ f6 1 21600"/>
                <a:gd name="f19" fmla="*/ f7 1 21600"/>
                <a:gd name="f20" fmla="pin -2147483647 f0 2147483647"/>
                <a:gd name="f21" fmla="pin -2147483647 f1 2147483647"/>
                <a:gd name="f22" fmla="+- 0 0 f13"/>
                <a:gd name="f23" fmla="+- 3590 0 f8"/>
                <a:gd name="f24" fmla="+- 0 0 f3"/>
                <a:gd name="f25" fmla="+- 21600 0 f16"/>
                <a:gd name="f26" fmla="+- 18010 0 f9"/>
                <a:gd name="f27" fmla="*/ f17 f2 1"/>
                <a:gd name="f28" fmla="+- f20 0 10800"/>
                <a:gd name="f29" fmla="+- f21 0 10800"/>
                <a:gd name="f30" fmla="+- f21 0 21600"/>
                <a:gd name="f31" fmla="+- f20 0 21600"/>
                <a:gd name="f32" fmla="val f20"/>
                <a:gd name="f33" fmla="val f21"/>
                <a:gd name="f34" fmla="*/ f20 f18 1"/>
                <a:gd name="f35" fmla="*/ f21 f19 1"/>
                <a:gd name="f36" fmla="*/ 800 f18 1"/>
                <a:gd name="f37" fmla="*/ 20800 f18 1"/>
                <a:gd name="f38" fmla="*/ 20800 f19 1"/>
                <a:gd name="f39" fmla="*/ 800 f19 1"/>
                <a:gd name="f40" fmla="abs f22"/>
                <a:gd name="f41" fmla="abs f23"/>
                <a:gd name="f42" fmla="?: f22 f24 f3"/>
                <a:gd name="f43" fmla="?: f22 f3 f24"/>
                <a:gd name="f44" fmla="?: f22 f4 f3"/>
                <a:gd name="f45" fmla="?: f22 f3 f4"/>
                <a:gd name="f46" fmla="abs f25"/>
                <a:gd name="f47" fmla="?: f23 f24 f3"/>
                <a:gd name="f48" fmla="?: f23 f3 f24"/>
                <a:gd name="f49" fmla="?: f25 0 f2"/>
                <a:gd name="f50" fmla="?: f25 f2 0"/>
                <a:gd name="f51" fmla="abs f26"/>
                <a:gd name="f52" fmla="?: f25 f24 f3"/>
                <a:gd name="f53" fmla="?: f25 f3 f24"/>
                <a:gd name="f54" fmla="?: f25 f4 f3"/>
                <a:gd name="f55" fmla="?: f25 f3 f4"/>
                <a:gd name="f56" fmla="?: f26 f24 f3"/>
                <a:gd name="f57" fmla="?: f26 f3 f24"/>
                <a:gd name="f58" fmla="?: f22 0 f2"/>
                <a:gd name="f59" fmla="?: f22 f2 0"/>
                <a:gd name="f60" fmla="*/ f27 1 f5"/>
                <a:gd name="f61" fmla="abs f28"/>
                <a:gd name="f62" fmla="abs f29"/>
                <a:gd name="f63" fmla="?: f22 f45 f44"/>
                <a:gd name="f64" fmla="?: f22 f44 f45"/>
                <a:gd name="f65" fmla="?: f23 f43 f42"/>
                <a:gd name="f66" fmla="?: f23 f50 f49"/>
                <a:gd name="f67" fmla="?: f23 f49 f50"/>
                <a:gd name="f68" fmla="?: f25 f47 f48"/>
                <a:gd name="f69" fmla="?: f25 f55 f54"/>
                <a:gd name="f70" fmla="?: f25 f54 f55"/>
                <a:gd name="f71" fmla="?: f26 f53 f52"/>
                <a:gd name="f72" fmla="?: f26 f59 f58"/>
                <a:gd name="f73" fmla="?: f26 f58 f59"/>
                <a:gd name="f74" fmla="?: f22 f56 f57"/>
                <a:gd name="f75" fmla="*/ f32 f18 1"/>
                <a:gd name="f76" fmla="*/ f33 f19 1"/>
                <a:gd name="f77" fmla="+- f60 0 f3"/>
                <a:gd name="f78" fmla="+- f61 0 f62"/>
                <a:gd name="f79" fmla="+- f62 0 f61"/>
                <a:gd name="f80" fmla="?: f23 f64 f63"/>
                <a:gd name="f81" fmla="?: f25 f66 f67"/>
                <a:gd name="f82" fmla="?: f26 f70 f69"/>
                <a:gd name="f83" fmla="?: f22 f72 f73"/>
                <a:gd name="f84" fmla="?: f29 f10 f78"/>
                <a:gd name="f85" fmla="?: f29 f78 f10"/>
                <a:gd name="f86" fmla="?: f28 f10 f79"/>
                <a:gd name="f87" fmla="?: f28 f79 f10"/>
                <a:gd name="f88" fmla="?: f20 f10 f84"/>
                <a:gd name="f89" fmla="?: f20 f10 f85"/>
                <a:gd name="f90" fmla="?: f30 f86 f10"/>
                <a:gd name="f91" fmla="?: f30 f87 f10"/>
                <a:gd name="f92" fmla="?: f31 f85 f10"/>
                <a:gd name="f93" fmla="?: f31 f84 f10"/>
                <a:gd name="f94" fmla="?: f21 f10 f87"/>
                <a:gd name="f95" fmla="?: f21 f10 f86"/>
                <a:gd name="f96" fmla="?: f88 f20 0"/>
                <a:gd name="f97" fmla="?: f88 f21 6280"/>
                <a:gd name="f98" fmla="?: f89 f20 0"/>
                <a:gd name="f99" fmla="?: f89 f21 15320"/>
                <a:gd name="f100" fmla="?: f90 f20 6280"/>
                <a:gd name="f101" fmla="?: f90 f21 21600"/>
                <a:gd name="f102" fmla="?: f91 f20 15320"/>
                <a:gd name="f103" fmla="?: f91 f21 21600"/>
                <a:gd name="f104" fmla="?: f92 f20 21600"/>
                <a:gd name="f105" fmla="?: f92 f21 15320"/>
                <a:gd name="f106" fmla="?: f93 f20 21600"/>
                <a:gd name="f107" fmla="?: f93 f21 6280"/>
                <a:gd name="f108" fmla="?: f94 f20 15320"/>
                <a:gd name="f109" fmla="?: f94 f21 0"/>
                <a:gd name="f110" fmla="?: f95 f20 6280"/>
                <a:gd name="f111" fmla="?: f95 f21 0"/>
              </a:gdLst>
              <a:ahLst>
                <a:ahXY gdRefX="f0" minX="f11" maxX="f12" gdRefY="f1" minY="f11" maxY="f12">
                  <a:pos x="f34" y="f35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75" y="f76"/>
                </a:cxn>
              </a:cxnLst>
              <a:rect l="f36" t="f39" r="f37" b="f38"/>
              <a:pathLst>
                <a:path w="21600" h="21600">
                  <a:moveTo>
                    <a:pt x="f13" y="f8"/>
                  </a:moveTo>
                  <a:arcTo wR="f40" hR="f41" stAng="f80" swAng="f65"/>
                  <a:lnTo>
                    <a:pt x="f96" y="f97"/>
                  </a:lnTo>
                  <a:lnTo>
                    <a:pt x="f8" y="f14"/>
                  </a:lnTo>
                  <a:lnTo>
                    <a:pt x="f8" y="f15"/>
                  </a:lnTo>
                  <a:lnTo>
                    <a:pt x="f98" y="f99"/>
                  </a:lnTo>
                  <a:lnTo>
                    <a:pt x="f8" y="f16"/>
                  </a:lnTo>
                  <a:arcTo wR="f41" hR="f46" stAng="f81" swAng="f68"/>
                  <a:lnTo>
                    <a:pt x="f100" y="f101"/>
                  </a:lnTo>
                  <a:lnTo>
                    <a:pt x="f14" y="f9"/>
                  </a:lnTo>
                  <a:lnTo>
                    <a:pt x="f15" y="f9"/>
                  </a:lnTo>
                  <a:lnTo>
                    <a:pt x="f102" y="f103"/>
                  </a:lnTo>
                  <a:lnTo>
                    <a:pt x="f16" y="f9"/>
                  </a:lnTo>
                  <a:arcTo wR="f46" hR="f51" stAng="f82" swAng="f71"/>
                  <a:lnTo>
                    <a:pt x="f104" y="f105"/>
                  </a:lnTo>
                  <a:lnTo>
                    <a:pt x="f9" y="f15"/>
                  </a:lnTo>
                  <a:lnTo>
                    <a:pt x="f9" y="f14"/>
                  </a:lnTo>
                  <a:lnTo>
                    <a:pt x="f106" y="f107"/>
                  </a:lnTo>
                  <a:lnTo>
                    <a:pt x="f9" y="f13"/>
                  </a:lnTo>
                  <a:arcTo wR="f51" hR="f40" stAng="f83" swAng="f74"/>
                  <a:lnTo>
                    <a:pt x="f108" y="f109"/>
                  </a:lnTo>
                  <a:lnTo>
                    <a:pt x="f15" y="f8"/>
                  </a:lnTo>
                  <a:lnTo>
                    <a:pt x="f14" y="f8"/>
                  </a:lnTo>
                  <a:lnTo>
                    <a:pt x="f110" y="f111"/>
                  </a:lnTo>
                  <a:close/>
                </a:path>
              </a:pathLst>
            </a:custGeom>
            <a:solidFill>
              <a:srgbClr val="3BBD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Google Shape;281;p21">
              <a:extLst>
                <a:ext uri="{FF2B5EF4-FFF2-40B4-BE49-F238E27FC236}">
                  <a16:creationId xmlns:a16="http://schemas.microsoft.com/office/drawing/2014/main" id="{82263519-51DC-6D79-58F4-1CB797876AB3}"/>
                </a:ext>
              </a:extLst>
            </p:cNvPr>
            <p:cNvSpPr txBox="1"/>
            <p:nvPr/>
          </p:nvSpPr>
          <p:spPr>
            <a:xfrm>
              <a:off x="6697458" y="1387620"/>
              <a:ext cx="1735503" cy="2582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282;p21">
              <a:extLst>
                <a:ext uri="{FF2B5EF4-FFF2-40B4-BE49-F238E27FC236}">
                  <a16:creationId xmlns:a16="http://schemas.microsoft.com/office/drawing/2014/main" id="{DDCC813D-1480-083F-FEB5-75CADDB1CC41}"/>
                </a:ext>
              </a:extLst>
            </p:cNvPr>
            <p:cNvSpPr txBox="1"/>
            <p:nvPr/>
          </p:nvSpPr>
          <p:spPr>
            <a:xfrm>
              <a:off x="6697458" y="1689463"/>
              <a:ext cx="1735503" cy="5277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82870" tIns="91421" rIns="182870" bIns="91421" anchor="ctr" anchorCtr="1" compatLnSpc="1">
              <a:noAutofit/>
            </a:bodyPr>
            <a:lstStyle/>
            <a:p>
              <a:pPr lvl="0" algn="ct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oogle Shape;283;p21">
            <a:extLst>
              <a:ext uri="{FF2B5EF4-FFF2-40B4-BE49-F238E27FC236}">
                <a16:creationId xmlns:a16="http://schemas.microsoft.com/office/drawing/2014/main" id="{403F7658-B96C-83CB-E37A-3051F03F19B4}"/>
              </a:ext>
            </a:extLst>
          </p:cNvPr>
          <p:cNvGrpSpPr/>
          <p:nvPr/>
        </p:nvGrpSpPr>
        <p:grpSpPr>
          <a:xfrm>
            <a:off x="6443694" y="2860435"/>
            <a:ext cx="2243096" cy="1479298"/>
            <a:chOff x="6443694" y="2860435"/>
            <a:chExt cx="2243096" cy="1479298"/>
          </a:xfrm>
        </p:grpSpPr>
        <p:sp>
          <p:nvSpPr>
            <p:cNvPr id="15" name="Google Shape;284;p21">
              <a:extLst>
                <a:ext uri="{FF2B5EF4-FFF2-40B4-BE49-F238E27FC236}">
                  <a16:creationId xmlns:a16="http://schemas.microsoft.com/office/drawing/2014/main" id="{5BB92B8E-EA6A-1010-D740-AEA85806DE0E}"/>
                </a:ext>
              </a:extLst>
            </p:cNvPr>
            <p:cNvSpPr/>
            <p:nvPr/>
          </p:nvSpPr>
          <p:spPr>
            <a:xfrm>
              <a:off x="6443694" y="2860435"/>
              <a:ext cx="2243096" cy="1479298"/>
            </a:xfrm>
            <a:custGeom>
              <a:avLst>
                <a:gd name="f0" fmla="val -5153"/>
                <a:gd name="f1" fmla="val 3507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0"/>
                <a:gd name="f9" fmla="val 21600"/>
                <a:gd name="f10" fmla="+- 0 0 1"/>
                <a:gd name="f11" fmla="val -2147483647"/>
                <a:gd name="f12" fmla="val 2147483647"/>
                <a:gd name="f13" fmla="val 3590"/>
                <a:gd name="f14" fmla="val 8970"/>
                <a:gd name="f15" fmla="val 12630"/>
                <a:gd name="f16" fmla="val 18010"/>
                <a:gd name="f17" fmla="+- 0 0 180"/>
                <a:gd name="f18" fmla="*/ f6 1 21600"/>
                <a:gd name="f19" fmla="*/ f7 1 21600"/>
                <a:gd name="f20" fmla="pin -2147483647 f0 2147483647"/>
                <a:gd name="f21" fmla="pin -2147483647 f1 2147483647"/>
                <a:gd name="f22" fmla="+- 0 0 f13"/>
                <a:gd name="f23" fmla="+- 3590 0 f8"/>
                <a:gd name="f24" fmla="+- 0 0 f3"/>
                <a:gd name="f25" fmla="+- 21600 0 f16"/>
                <a:gd name="f26" fmla="+- 18010 0 f9"/>
                <a:gd name="f27" fmla="*/ f17 f2 1"/>
                <a:gd name="f28" fmla="+- f20 0 10800"/>
                <a:gd name="f29" fmla="+- f21 0 10800"/>
                <a:gd name="f30" fmla="+- f21 0 21600"/>
                <a:gd name="f31" fmla="+- f20 0 21600"/>
                <a:gd name="f32" fmla="val f20"/>
                <a:gd name="f33" fmla="val f21"/>
                <a:gd name="f34" fmla="*/ f20 f18 1"/>
                <a:gd name="f35" fmla="*/ f21 f19 1"/>
                <a:gd name="f36" fmla="*/ 800 f18 1"/>
                <a:gd name="f37" fmla="*/ 20800 f18 1"/>
                <a:gd name="f38" fmla="*/ 20800 f19 1"/>
                <a:gd name="f39" fmla="*/ 800 f19 1"/>
                <a:gd name="f40" fmla="abs f22"/>
                <a:gd name="f41" fmla="abs f23"/>
                <a:gd name="f42" fmla="?: f22 f24 f3"/>
                <a:gd name="f43" fmla="?: f22 f3 f24"/>
                <a:gd name="f44" fmla="?: f22 f4 f3"/>
                <a:gd name="f45" fmla="?: f22 f3 f4"/>
                <a:gd name="f46" fmla="abs f25"/>
                <a:gd name="f47" fmla="?: f23 f24 f3"/>
                <a:gd name="f48" fmla="?: f23 f3 f24"/>
                <a:gd name="f49" fmla="?: f25 0 f2"/>
                <a:gd name="f50" fmla="?: f25 f2 0"/>
                <a:gd name="f51" fmla="abs f26"/>
                <a:gd name="f52" fmla="?: f25 f24 f3"/>
                <a:gd name="f53" fmla="?: f25 f3 f24"/>
                <a:gd name="f54" fmla="?: f25 f4 f3"/>
                <a:gd name="f55" fmla="?: f25 f3 f4"/>
                <a:gd name="f56" fmla="?: f26 f24 f3"/>
                <a:gd name="f57" fmla="?: f26 f3 f24"/>
                <a:gd name="f58" fmla="?: f22 0 f2"/>
                <a:gd name="f59" fmla="?: f22 f2 0"/>
                <a:gd name="f60" fmla="*/ f27 1 f5"/>
                <a:gd name="f61" fmla="abs f28"/>
                <a:gd name="f62" fmla="abs f29"/>
                <a:gd name="f63" fmla="?: f22 f45 f44"/>
                <a:gd name="f64" fmla="?: f22 f44 f45"/>
                <a:gd name="f65" fmla="?: f23 f43 f42"/>
                <a:gd name="f66" fmla="?: f23 f50 f49"/>
                <a:gd name="f67" fmla="?: f23 f49 f50"/>
                <a:gd name="f68" fmla="?: f25 f47 f48"/>
                <a:gd name="f69" fmla="?: f25 f55 f54"/>
                <a:gd name="f70" fmla="?: f25 f54 f55"/>
                <a:gd name="f71" fmla="?: f26 f53 f52"/>
                <a:gd name="f72" fmla="?: f26 f59 f58"/>
                <a:gd name="f73" fmla="?: f26 f58 f59"/>
                <a:gd name="f74" fmla="?: f22 f56 f57"/>
                <a:gd name="f75" fmla="*/ f32 f18 1"/>
                <a:gd name="f76" fmla="*/ f33 f19 1"/>
                <a:gd name="f77" fmla="+- f60 0 f3"/>
                <a:gd name="f78" fmla="+- f61 0 f62"/>
                <a:gd name="f79" fmla="+- f62 0 f61"/>
                <a:gd name="f80" fmla="?: f23 f64 f63"/>
                <a:gd name="f81" fmla="?: f25 f66 f67"/>
                <a:gd name="f82" fmla="?: f26 f70 f69"/>
                <a:gd name="f83" fmla="?: f22 f72 f73"/>
                <a:gd name="f84" fmla="?: f29 f10 f78"/>
                <a:gd name="f85" fmla="?: f29 f78 f10"/>
                <a:gd name="f86" fmla="?: f28 f10 f79"/>
                <a:gd name="f87" fmla="?: f28 f79 f10"/>
                <a:gd name="f88" fmla="?: f20 f10 f84"/>
                <a:gd name="f89" fmla="?: f20 f10 f85"/>
                <a:gd name="f90" fmla="?: f30 f86 f10"/>
                <a:gd name="f91" fmla="?: f30 f87 f10"/>
                <a:gd name="f92" fmla="?: f31 f85 f10"/>
                <a:gd name="f93" fmla="?: f31 f84 f10"/>
                <a:gd name="f94" fmla="?: f21 f10 f87"/>
                <a:gd name="f95" fmla="?: f21 f10 f86"/>
                <a:gd name="f96" fmla="?: f88 f20 0"/>
                <a:gd name="f97" fmla="?: f88 f21 6280"/>
                <a:gd name="f98" fmla="?: f89 f20 0"/>
                <a:gd name="f99" fmla="?: f89 f21 15320"/>
                <a:gd name="f100" fmla="?: f90 f20 6280"/>
                <a:gd name="f101" fmla="?: f90 f21 21600"/>
                <a:gd name="f102" fmla="?: f91 f20 15320"/>
                <a:gd name="f103" fmla="?: f91 f21 21600"/>
                <a:gd name="f104" fmla="?: f92 f20 21600"/>
                <a:gd name="f105" fmla="?: f92 f21 15320"/>
                <a:gd name="f106" fmla="?: f93 f20 21600"/>
                <a:gd name="f107" fmla="?: f93 f21 6280"/>
                <a:gd name="f108" fmla="?: f94 f20 15320"/>
                <a:gd name="f109" fmla="?: f94 f21 0"/>
                <a:gd name="f110" fmla="?: f95 f20 6280"/>
                <a:gd name="f111" fmla="?: f95 f21 0"/>
              </a:gdLst>
              <a:ahLst>
                <a:ahXY gdRefX="f0" minX="f11" maxX="f12" gdRefY="f1" minY="f11" maxY="f12">
                  <a:pos x="f34" y="f35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75" y="f76"/>
                </a:cxn>
              </a:cxnLst>
              <a:rect l="f36" t="f39" r="f37" b="f38"/>
              <a:pathLst>
                <a:path w="21600" h="21600">
                  <a:moveTo>
                    <a:pt x="f13" y="f8"/>
                  </a:moveTo>
                  <a:arcTo wR="f40" hR="f41" stAng="f80" swAng="f65"/>
                  <a:lnTo>
                    <a:pt x="f96" y="f97"/>
                  </a:lnTo>
                  <a:lnTo>
                    <a:pt x="f8" y="f14"/>
                  </a:lnTo>
                  <a:lnTo>
                    <a:pt x="f8" y="f15"/>
                  </a:lnTo>
                  <a:lnTo>
                    <a:pt x="f98" y="f99"/>
                  </a:lnTo>
                  <a:lnTo>
                    <a:pt x="f8" y="f16"/>
                  </a:lnTo>
                  <a:arcTo wR="f41" hR="f46" stAng="f81" swAng="f68"/>
                  <a:lnTo>
                    <a:pt x="f100" y="f101"/>
                  </a:lnTo>
                  <a:lnTo>
                    <a:pt x="f14" y="f9"/>
                  </a:lnTo>
                  <a:lnTo>
                    <a:pt x="f15" y="f9"/>
                  </a:lnTo>
                  <a:lnTo>
                    <a:pt x="f102" y="f103"/>
                  </a:lnTo>
                  <a:lnTo>
                    <a:pt x="f16" y="f9"/>
                  </a:lnTo>
                  <a:arcTo wR="f46" hR="f51" stAng="f82" swAng="f71"/>
                  <a:lnTo>
                    <a:pt x="f104" y="f105"/>
                  </a:lnTo>
                  <a:lnTo>
                    <a:pt x="f9" y="f15"/>
                  </a:lnTo>
                  <a:lnTo>
                    <a:pt x="f9" y="f14"/>
                  </a:lnTo>
                  <a:lnTo>
                    <a:pt x="f106" y="f107"/>
                  </a:lnTo>
                  <a:lnTo>
                    <a:pt x="f9" y="f13"/>
                  </a:lnTo>
                  <a:arcTo wR="f51" hR="f40" stAng="f83" swAng="f74"/>
                  <a:lnTo>
                    <a:pt x="f108" y="f109"/>
                  </a:lnTo>
                  <a:lnTo>
                    <a:pt x="f15" y="f8"/>
                  </a:lnTo>
                  <a:lnTo>
                    <a:pt x="f14" y="f8"/>
                  </a:lnTo>
                  <a:lnTo>
                    <a:pt x="f110" y="f111"/>
                  </a:lnTo>
                  <a:close/>
                </a:path>
              </a:pathLst>
            </a:custGeom>
            <a:solidFill>
              <a:srgbClr val="FF9E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6" name="Google Shape;285;p21">
              <a:extLst>
                <a:ext uri="{FF2B5EF4-FFF2-40B4-BE49-F238E27FC236}">
                  <a16:creationId xmlns:a16="http://schemas.microsoft.com/office/drawing/2014/main" id="{8E4B72EC-EE23-9EE1-F0EE-DBB3E9F06071}"/>
                </a:ext>
              </a:extLst>
            </p:cNvPr>
            <p:cNvSpPr txBox="1"/>
            <p:nvPr/>
          </p:nvSpPr>
          <p:spPr>
            <a:xfrm>
              <a:off x="6694340" y="3162754"/>
              <a:ext cx="1735503" cy="2582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286;p21">
              <a:extLst>
                <a:ext uri="{FF2B5EF4-FFF2-40B4-BE49-F238E27FC236}">
                  <a16:creationId xmlns:a16="http://schemas.microsoft.com/office/drawing/2014/main" id="{BE460408-671C-DC63-32D2-5A675488D5F6}"/>
                </a:ext>
              </a:extLst>
            </p:cNvPr>
            <p:cNvSpPr txBox="1"/>
            <p:nvPr/>
          </p:nvSpPr>
          <p:spPr>
            <a:xfrm>
              <a:off x="6694340" y="3454191"/>
              <a:ext cx="1735503" cy="53940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82870" tIns="91421" rIns="182870" bIns="91421" anchor="ctr" anchorCtr="1" compatLnSpc="1">
              <a:noAutofit/>
            </a:bodyPr>
            <a:lstStyle/>
            <a:p>
              <a:pPr lvl="0" algn="ct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oogle Shape;287;p21">
            <a:extLst>
              <a:ext uri="{FF2B5EF4-FFF2-40B4-BE49-F238E27FC236}">
                <a16:creationId xmlns:a16="http://schemas.microsoft.com/office/drawing/2014/main" id="{D39B69D7-CCB6-A46A-B20C-AB0C7118A71B}"/>
              </a:ext>
            </a:extLst>
          </p:cNvPr>
          <p:cNvGrpSpPr/>
          <p:nvPr/>
        </p:nvGrpSpPr>
        <p:grpSpPr>
          <a:xfrm>
            <a:off x="457200" y="2860435"/>
            <a:ext cx="2243096" cy="1479298"/>
            <a:chOff x="457200" y="2860435"/>
            <a:chExt cx="2243096" cy="1479298"/>
          </a:xfrm>
        </p:grpSpPr>
        <p:sp>
          <p:nvSpPr>
            <p:cNvPr id="19" name="Google Shape;288;p21">
              <a:extLst>
                <a:ext uri="{FF2B5EF4-FFF2-40B4-BE49-F238E27FC236}">
                  <a16:creationId xmlns:a16="http://schemas.microsoft.com/office/drawing/2014/main" id="{06A57095-94A1-CC13-405F-5961C1495BE3}"/>
                </a:ext>
              </a:extLst>
            </p:cNvPr>
            <p:cNvSpPr/>
            <p:nvPr/>
          </p:nvSpPr>
          <p:spPr>
            <a:xfrm flipH="1">
              <a:off x="457200" y="2860435"/>
              <a:ext cx="2243096" cy="1479298"/>
            </a:xfrm>
            <a:custGeom>
              <a:avLst>
                <a:gd name="f0" fmla="val -5703"/>
                <a:gd name="f1" fmla="val 3414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0"/>
                <a:gd name="f9" fmla="val 21600"/>
                <a:gd name="f10" fmla="+- 0 0 1"/>
                <a:gd name="f11" fmla="val -2147483647"/>
                <a:gd name="f12" fmla="val 2147483647"/>
                <a:gd name="f13" fmla="val 3590"/>
                <a:gd name="f14" fmla="val 8970"/>
                <a:gd name="f15" fmla="val 12630"/>
                <a:gd name="f16" fmla="val 18010"/>
                <a:gd name="f17" fmla="+- 0 0 180"/>
                <a:gd name="f18" fmla="*/ f6 1 21600"/>
                <a:gd name="f19" fmla="*/ f7 1 21600"/>
                <a:gd name="f20" fmla="pin -2147483647 f0 2147483647"/>
                <a:gd name="f21" fmla="pin -2147483647 f1 2147483647"/>
                <a:gd name="f22" fmla="+- 0 0 f13"/>
                <a:gd name="f23" fmla="+- 3590 0 f8"/>
                <a:gd name="f24" fmla="+- 0 0 f3"/>
                <a:gd name="f25" fmla="+- 21600 0 f16"/>
                <a:gd name="f26" fmla="+- 18010 0 f9"/>
                <a:gd name="f27" fmla="*/ f17 f2 1"/>
                <a:gd name="f28" fmla="+- f20 0 10800"/>
                <a:gd name="f29" fmla="+- f21 0 10800"/>
                <a:gd name="f30" fmla="+- f21 0 21600"/>
                <a:gd name="f31" fmla="+- f20 0 21600"/>
                <a:gd name="f32" fmla="val f20"/>
                <a:gd name="f33" fmla="val f21"/>
                <a:gd name="f34" fmla="*/ f20 f18 1"/>
                <a:gd name="f35" fmla="*/ f21 f19 1"/>
                <a:gd name="f36" fmla="*/ 800 f18 1"/>
                <a:gd name="f37" fmla="*/ 20800 f18 1"/>
                <a:gd name="f38" fmla="*/ 20800 f19 1"/>
                <a:gd name="f39" fmla="*/ 800 f19 1"/>
                <a:gd name="f40" fmla="abs f22"/>
                <a:gd name="f41" fmla="abs f23"/>
                <a:gd name="f42" fmla="?: f22 f24 f3"/>
                <a:gd name="f43" fmla="?: f22 f3 f24"/>
                <a:gd name="f44" fmla="?: f22 f4 f3"/>
                <a:gd name="f45" fmla="?: f22 f3 f4"/>
                <a:gd name="f46" fmla="abs f25"/>
                <a:gd name="f47" fmla="?: f23 f24 f3"/>
                <a:gd name="f48" fmla="?: f23 f3 f24"/>
                <a:gd name="f49" fmla="?: f25 0 f2"/>
                <a:gd name="f50" fmla="?: f25 f2 0"/>
                <a:gd name="f51" fmla="abs f26"/>
                <a:gd name="f52" fmla="?: f25 f24 f3"/>
                <a:gd name="f53" fmla="?: f25 f3 f24"/>
                <a:gd name="f54" fmla="?: f25 f4 f3"/>
                <a:gd name="f55" fmla="?: f25 f3 f4"/>
                <a:gd name="f56" fmla="?: f26 f24 f3"/>
                <a:gd name="f57" fmla="?: f26 f3 f24"/>
                <a:gd name="f58" fmla="?: f22 0 f2"/>
                <a:gd name="f59" fmla="?: f22 f2 0"/>
                <a:gd name="f60" fmla="*/ f27 1 f5"/>
                <a:gd name="f61" fmla="abs f28"/>
                <a:gd name="f62" fmla="abs f29"/>
                <a:gd name="f63" fmla="?: f22 f45 f44"/>
                <a:gd name="f64" fmla="?: f22 f44 f45"/>
                <a:gd name="f65" fmla="?: f23 f43 f42"/>
                <a:gd name="f66" fmla="?: f23 f50 f49"/>
                <a:gd name="f67" fmla="?: f23 f49 f50"/>
                <a:gd name="f68" fmla="?: f25 f47 f48"/>
                <a:gd name="f69" fmla="?: f25 f55 f54"/>
                <a:gd name="f70" fmla="?: f25 f54 f55"/>
                <a:gd name="f71" fmla="?: f26 f53 f52"/>
                <a:gd name="f72" fmla="?: f26 f59 f58"/>
                <a:gd name="f73" fmla="?: f26 f58 f59"/>
                <a:gd name="f74" fmla="?: f22 f56 f57"/>
                <a:gd name="f75" fmla="*/ f32 f18 1"/>
                <a:gd name="f76" fmla="*/ f33 f19 1"/>
                <a:gd name="f77" fmla="+- f60 0 f3"/>
                <a:gd name="f78" fmla="+- f61 0 f62"/>
                <a:gd name="f79" fmla="+- f62 0 f61"/>
                <a:gd name="f80" fmla="?: f23 f64 f63"/>
                <a:gd name="f81" fmla="?: f25 f66 f67"/>
                <a:gd name="f82" fmla="?: f26 f70 f69"/>
                <a:gd name="f83" fmla="?: f22 f72 f73"/>
                <a:gd name="f84" fmla="?: f29 f10 f78"/>
                <a:gd name="f85" fmla="?: f29 f78 f10"/>
                <a:gd name="f86" fmla="?: f28 f10 f79"/>
                <a:gd name="f87" fmla="?: f28 f79 f10"/>
                <a:gd name="f88" fmla="?: f20 f10 f84"/>
                <a:gd name="f89" fmla="?: f20 f10 f85"/>
                <a:gd name="f90" fmla="?: f30 f86 f10"/>
                <a:gd name="f91" fmla="?: f30 f87 f10"/>
                <a:gd name="f92" fmla="?: f31 f85 f10"/>
                <a:gd name="f93" fmla="?: f31 f84 f10"/>
                <a:gd name="f94" fmla="?: f21 f10 f87"/>
                <a:gd name="f95" fmla="?: f21 f10 f86"/>
                <a:gd name="f96" fmla="?: f88 f20 0"/>
                <a:gd name="f97" fmla="?: f88 f21 6280"/>
                <a:gd name="f98" fmla="?: f89 f20 0"/>
                <a:gd name="f99" fmla="?: f89 f21 15320"/>
                <a:gd name="f100" fmla="?: f90 f20 6280"/>
                <a:gd name="f101" fmla="?: f90 f21 21600"/>
                <a:gd name="f102" fmla="?: f91 f20 15320"/>
                <a:gd name="f103" fmla="?: f91 f21 21600"/>
                <a:gd name="f104" fmla="?: f92 f20 21600"/>
                <a:gd name="f105" fmla="?: f92 f21 15320"/>
                <a:gd name="f106" fmla="?: f93 f20 21600"/>
                <a:gd name="f107" fmla="?: f93 f21 6280"/>
                <a:gd name="f108" fmla="?: f94 f20 15320"/>
                <a:gd name="f109" fmla="?: f94 f21 0"/>
                <a:gd name="f110" fmla="?: f95 f20 6280"/>
                <a:gd name="f111" fmla="?: f95 f21 0"/>
              </a:gdLst>
              <a:ahLst>
                <a:ahXY gdRefX="f0" minX="f11" maxX="f12" gdRefY="f1" minY="f11" maxY="f12">
                  <a:pos x="f34" y="f35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75" y="f76"/>
                </a:cxn>
              </a:cxnLst>
              <a:rect l="f36" t="f39" r="f37" b="f38"/>
              <a:pathLst>
                <a:path w="21600" h="21600">
                  <a:moveTo>
                    <a:pt x="f13" y="f8"/>
                  </a:moveTo>
                  <a:arcTo wR="f40" hR="f41" stAng="f80" swAng="f65"/>
                  <a:lnTo>
                    <a:pt x="f96" y="f97"/>
                  </a:lnTo>
                  <a:lnTo>
                    <a:pt x="f8" y="f14"/>
                  </a:lnTo>
                  <a:lnTo>
                    <a:pt x="f8" y="f15"/>
                  </a:lnTo>
                  <a:lnTo>
                    <a:pt x="f98" y="f99"/>
                  </a:lnTo>
                  <a:lnTo>
                    <a:pt x="f8" y="f16"/>
                  </a:lnTo>
                  <a:arcTo wR="f41" hR="f46" stAng="f81" swAng="f68"/>
                  <a:lnTo>
                    <a:pt x="f100" y="f101"/>
                  </a:lnTo>
                  <a:lnTo>
                    <a:pt x="f14" y="f9"/>
                  </a:lnTo>
                  <a:lnTo>
                    <a:pt x="f15" y="f9"/>
                  </a:lnTo>
                  <a:lnTo>
                    <a:pt x="f102" y="f103"/>
                  </a:lnTo>
                  <a:lnTo>
                    <a:pt x="f16" y="f9"/>
                  </a:lnTo>
                  <a:arcTo wR="f46" hR="f51" stAng="f82" swAng="f71"/>
                  <a:lnTo>
                    <a:pt x="f104" y="f105"/>
                  </a:lnTo>
                  <a:lnTo>
                    <a:pt x="f9" y="f15"/>
                  </a:lnTo>
                  <a:lnTo>
                    <a:pt x="f9" y="f14"/>
                  </a:lnTo>
                  <a:lnTo>
                    <a:pt x="f106" y="f107"/>
                  </a:lnTo>
                  <a:lnTo>
                    <a:pt x="f9" y="f13"/>
                  </a:lnTo>
                  <a:arcTo wR="f51" hR="f40" stAng="f83" swAng="f74"/>
                  <a:lnTo>
                    <a:pt x="f108" y="f109"/>
                  </a:lnTo>
                  <a:lnTo>
                    <a:pt x="f15" y="f8"/>
                  </a:lnTo>
                  <a:lnTo>
                    <a:pt x="f14" y="f8"/>
                  </a:lnTo>
                  <a:lnTo>
                    <a:pt x="f110" y="f111"/>
                  </a:lnTo>
                  <a:close/>
                </a:path>
              </a:pathLst>
            </a:custGeom>
            <a:solidFill>
              <a:srgbClr val="F0D9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289;p21">
              <a:extLst>
                <a:ext uri="{FF2B5EF4-FFF2-40B4-BE49-F238E27FC236}">
                  <a16:creationId xmlns:a16="http://schemas.microsoft.com/office/drawing/2014/main" id="{4C413DFF-4186-C947-48B3-1D131EC6D818}"/>
                </a:ext>
              </a:extLst>
            </p:cNvPr>
            <p:cNvSpPr txBox="1"/>
            <p:nvPr/>
          </p:nvSpPr>
          <p:spPr>
            <a:xfrm>
              <a:off x="710946" y="3162424"/>
              <a:ext cx="1735503" cy="25829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290;p21">
              <a:extLst>
                <a:ext uri="{FF2B5EF4-FFF2-40B4-BE49-F238E27FC236}">
                  <a16:creationId xmlns:a16="http://schemas.microsoft.com/office/drawing/2014/main" id="{65C1F41B-15DF-7D39-0C13-A279A7086398}"/>
                </a:ext>
              </a:extLst>
            </p:cNvPr>
            <p:cNvSpPr txBox="1"/>
            <p:nvPr/>
          </p:nvSpPr>
          <p:spPr>
            <a:xfrm>
              <a:off x="710946" y="3457035"/>
              <a:ext cx="1735503" cy="53940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82870" tIns="91421" rIns="182870" bIns="91421" anchor="ctr" anchorCtr="1" compatLnSpc="1">
              <a:noAutofit/>
            </a:bodyPr>
            <a:lstStyle/>
            <a:p>
              <a:pPr lvl="0" algn="ct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kern="0" dirty="0">
                <a:solidFill>
                  <a:srgbClr val="FFFFFF"/>
                </a:solidFill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oogle Shape;291;p21">
            <a:extLst>
              <a:ext uri="{FF2B5EF4-FFF2-40B4-BE49-F238E27FC236}">
                <a16:creationId xmlns:a16="http://schemas.microsoft.com/office/drawing/2014/main" id="{9AC8B4D7-B1E2-93FC-D648-E2A4D3F4E1B7}"/>
              </a:ext>
            </a:extLst>
          </p:cNvPr>
          <p:cNvGrpSpPr/>
          <p:nvPr/>
        </p:nvGrpSpPr>
        <p:grpSpPr>
          <a:xfrm>
            <a:off x="457236" y="1085301"/>
            <a:ext cx="2243096" cy="1479298"/>
            <a:chOff x="457236" y="1085301"/>
            <a:chExt cx="2243096" cy="1479298"/>
          </a:xfrm>
        </p:grpSpPr>
        <p:sp>
          <p:nvSpPr>
            <p:cNvPr id="23" name="Google Shape;292;p21">
              <a:extLst>
                <a:ext uri="{FF2B5EF4-FFF2-40B4-BE49-F238E27FC236}">
                  <a16:creationId xmlns:a16="http://schemas.microsoft.com/office/drawing/2014/main" id="{5F6489B3-C55E-FB36-92CD-AE0C2465E993}"/>
                </a:ext>
              </a:extLst>
            </p:cNvPr>
            <p:cNvSpPr/>
            <p:nvPr/>
          </p:nvSpPr>
          <p:spPr>
            <a:xfrm flipH="1">
              <a:off x="457236" y="1085301"/>
              <a:ext cx="2243096" cy="1479298"/>
            </a:xfrm>
            <a:custGeom>
              <a:avLst>
                <a:gd name="f0" fmla="val -5604"/>
                <a:gd name="f1" fmla="val 17983"/>
              </a:avLst>
              <a:gdLst>
                <a:gd name="f2" fmla="val 10800000"/>
                <a:gd name="f3" fmla="val 5400000"/>
                <a:gd name="f4" fmla="val 16200000"/>
                <a:gd name="f5" fmla="val 180"/>
                <a:gd name="f6" fmla="val w"/>
                <a:gd name="f7" fmla="val h"/>
                <a:gd name="f8" fmla="val 0"/>
                <a:gd name="f9" fmla="val 21600"/>
                <a:gd name="f10" fmla="+- 0 0 1"/>
                <a:gd name="f11" fmla="val -2147483647"/>
                <a:gd name="f12" fmla="val 2147483647"/>
                <a:gd name="f13" fmla="val 3590"/>
                <a:gd name="f14" fmla="val 8970"/>
                <a:gd name="f15" fmla="val 12630"/>
                <a:gd name="f16" fmla="val 18010"/>
                <a:gd name="f17" fmla="+- 0 0 180"/>
                <a:gd name="f18" fmla="*/ f6 1 21600"/>
                <a:gd name="f19" fmla="*/ f7 1 21600"/>
                <a:gd name="f20" fmla="pin -2147483647 f0 2147483647"/>
                <a:gd name="f21" fmla="pin -2147483647 f1 2147483647"/>
                <a:gd name="f22" fmla="+- 0 0 f13"/>
                <a:gd name="f23" fmla="+- 3590 0 f8"/>
                <a:gd name="f24" fmla="+- 0 0 f3"/>
                <a:gd name="f25" fmla="+- 21600 0 f16"/>
                <a:gd name="f26" fmla="+- 18010 0 f9"/>
                <a:gd name="f27" fmla="*/ f17 f2 1"/>
                <a:gd name="f28" fmla="+- f20 0 10800"/>
                <a:gd name="f29" fmla="+- f21 0 10800"/>
                <a:gd name="f30" fmla="+- f21 0 21600"/>
                <a:gd name="f31" fmla="+- f20 0 21600"/>
                <a:gd name="f32" fmla="val f20"/>
                <a:gd name="f33" fmla="val f21"/>
                <a:gd name="f34" fmla="*/ f20 f18 1"/>
                <a:gd name="f35" fmla="*/ f21 f19 1"/>
                <a:gd name="f36" fmla="*/ 800 f18 1"/>
                <a:gd name="f37" fmla="*/ 20800 f18 1"/>
                <a:gd name="f38" fmla="*/ 20800 f19 1"/>
                <a:gd name="f39" fmla="*/ 800 f19 1"/>
                <a:gd name="f40" fmla="abs f22"/>
                <a:gd name="f41" fmla="abs f23"/>
                <a:gd name="f42" fmla="?: f22 f24 f3"/>
                <a:gd name="f43" fmla="?: f22 f3 f24"/>
                <a:gd name="f44" fmla="?: f22 f4 f3"/>
                <a:gd name="f45" fmla="?: f22 f3 f4"/>
                <a:gd name="f46" fmla="abs f25"/>
                <a:gd name="f47" fmla="?: f23 f24 f3"/>
                <a:gd name="f48" fmla="?: f23 f3 f24"/>
                <a:gd name="f49" fmla="?: f25 0 f2"/>
                <a:gd name="f50" fmla="?: f25 f2 0"/>
                <a:gd name="f51" fmla="abs f26"/>
                <a:gd name="f52" fmla="?: f25 f24 f3"/>
                <a:gd name="f53" fmla="?: f25 f3 f24"/>
                <a:gd name="f54" fmla="?: f25 f4 f3"/>
                <a:gd name="f55" fmla="?: f25 f3 f4"/>
                <a:gd name="f56" fmla="?: f26 f24 f3"/>
                <a:gd name="f57" fmla="?: f26 f3 f24"/>
                <a:gd name="f58" fmla="?: f22 0 f2"/>
                <a:gd name="f59" fmla="?: f22 f2 0"/>
                <a:gd name="f60" fmla="*/ f27 1 f5"/>
                <a:gd name="f61" fmla="abs f28"/>
                <a:gd name="f62" fmla="abs f29"/>
                <a:gd name="f63" fmla="?: f22 f45 f44"/>
                <a:gd name="f64" fmla="?: f22 f44 f45"/>
                <a:gd name="f65" fmla="?: f23 f43 f42"/>
                <a:gd name="f66" fmla="?: f23 f50 f49"/>
                <a:gd name="f67" fmla="?: f23 f49 f50"/>
                <a:gd name="f68" fmla="?: f25 f47 f48"/>
                <a:gd name="f69" fmla="?: f25 f55 f54"/>
                <a:gd name="f70" fmla="?: f25 f54 f55"/>
                <a:gd name="f71" fmla="?: f26 f53 f52"/>
                <a:gd name="f72" fmla="?: f26 f59 f58"/>
                <a:gd name="f73" fmla="?: f26 f58 f59"/>
                <a:gd name="f74" fmla="?: f22 f56 f57"/>
                <a:gd name="f75" fmla="*/ f32 f18 1"/>
                <a:gd name="f76" fmla="*/ f33 f19 1"/>
                <a:gd name="f77" fmla="+- f60 0 f3"/>
                <a:gd name="f78" fmla="+- f61 0 f62"/>
                <a:gd name="f79" fmla="+- f62 0 f61"/>
                <a:gd name="f80" fmla="?: f23 f64 f63"/>
                <a:gd name="f81" fmla="?: f25 f66 f67"/>
                <a:gd name="f82" fmla="?: f26 f70 f69"/>
                <a:gd name="f83" fmla="?: f22 f72 f73"/>
                <a:gd name="f84" fmla="?: f29 f10 f78"/>
                <a:gd name="f85" fmla="?: f29 f78 f10"/>
                <a:gd name="f86" fmla="?: f28 f10 f79"/>
                <a:gd name="f87" fmla="?: f28 f79 f10"/>
                <a:gd name="f88" fmla="?: f20 f10 f84"/>
                <a:gd name="f89" fmla="?: f20 f10 f85"/>
                <a:gd name="f90" fmla="?: f30 f86 f10"/>
                <a:gd name="f91" fmla="?: f30 f87 f10"/>
                <a:gd name="f92" fmla="?: f31 f85 f10"/>
                <a:gd name="f93" fmla="?: f31 f84 f10"/>
                <a:gd name="f94" fmla="?: f21 f10 f87"/>
                <a:gd name="f95" fmla="?: f21 f10 f86"/>
                <a:gd name="f96" fmla="?: f88 f20 0"/>
                <a:gd name="f97" fmla="?: f88 f21 6280"/>
                <a:gd name="f98" fmla="?: f89 f20 0"/>
                <a:gd name="f99" fmla="?: f89 f21 15320"/>
                <a:gd name="f100" fmla="?: f90 f20 6280"/>
                <a:gd name="f101" fmla="?: f90 f21 21600"/>
                <a:gd name="f102" fmla="?: f91 f20 15320"/>
                <a:gd name="f103" fmla="?: f91 f21 21600"/>
                <a:gd name="f104" fmla="?: f92 f20 21600"/>
                <a:gd name="f105" fmla="?: f92 f21 15320"/>
                <a:gd name="f106" fmla="?: f93 f20 21600"/>
                <a:gd name="f107" fmla="?: f93 f21 6280"/>
                <a:gd name="f108" fmla="?: f94 f20 15320"/>
                <a:gd name="f109" fmla="?: f94 f21 0"/>
                <a:gd name="f110" fmla="?: f95 f20 6280"/>
                <a:gd name="f111" fmla="?: f95 f21 0"/>
              </a:gdLst>
              <a:ahLst>
                <a:ahXY gdRefX="f0" minX="f11" maxX="f12" gdRefY="f1" minY="f11" maxY="f12">
                  <a:pos x="f34" y="f35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7">
                  <a:pos x="f75" y="f76"/>
                </a:cxn>
              </a:cxnLst>
              <a:rect l="f36" t="f39" r="f37" b="f38"/>
              <a:pathLst>
                <a:path w="21600" h="21600">
                  <a:moveTo>
                    <a:pt x="f13" y="f8"/>
                  </a:moveTo>
                  <a:arcTo wR="f40" hR="f41" stAng="f80" swAng="f65"/>
                  <a:lnTo>
                    <a:pt x="f96" y="f97"/>
                  </a:lnTo>
                  <a:lnTo>
                    <a:pt x="f8" y="f14"/>
                  </a:lnTo>
                  <a:lnTo>
                    <a:pt x="f8" y="f15"/>
                  </a:lnTo>
                  <a:lnTo>
                    <a:pt x="f98" y="f99"/>
                  </a:lnTo>
                  <a:lnTo>
                    <a:pt x="f8" y="f16"/>
                  </a:lnTo>
                  <a:arcTo wR="f41" hR="f46" stAng="f81" swAng="f68"/>
                  <a:lnTo>
                    <a:pt x="f100" y="f101"/>
                  </a:lnTo>
                  <a:lnTo>
                    <a:pt x="f14" y="f9"/>
                  </a:lnTo>
                  <a:lnTo>
                    <a:pt x="f15" y="f9"/>
                  </a:lnTo>
                  <a:lnTo>
                    <a:pt x="f102" y="f103"/>
                  </a:lnTo>
                  <a:lnTo>
                    <a:pt x="f16" y="f9"/>
                  </a:lnTo>
                  <a:arcTo wR="f46" hR="f51" stAng="f82" swAng="f71"/>
                  <a:lnTo>
                    <a:pt x="f104" y="f105"/>
                  </a:lnTo>
                  <a:lnTo>
                    <a:pt x="f9" y="f15"/>
                  </a:lnTo>
                  <a:lnTo>
                    <a:pt x="f9" y="f14"/>
                  </a:lnTo>
                  <a:lnTo>
                    <a:pt x="f106" y="f107"/>
                  </a:lnTo>
                  <a:lnTo>
                    <a:pt x="f9" y="f13"/>
                  </a:lnTo>
                  <a:arcTo wR="f51" hR="f40" stAng="f83" swAng="f74"/>
                  <a:lnTo>
                    <a:pt x="f108" y="f109"/>
                  </a:lnTo>
                  <a:lnTo>
                    <a:pt x="f15" y="f8"/>
                  </a:lnTo>
                  <a:lnTo>
                    <a:pt x="f14" y="f8"/>
                  </a:lnTo>
                  <a:lnTo>
                    <a:pt x="f110" y="f111"/>
                  </a:lnTo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293;p21">
              <a:extLst>
                <a:ext uri="{FF2B5EF4-FFF2-40B4-BE49-F238E27FC236}">
                  <a16:creationId xmlns:a16="http://schemas.microsoft.com/office/drawing/2014/main" id="{732335CF-539B-F866-8E8F-DBCB45CC25AA}"/>
                </a:ext>
              </a:extLst>
            </p:cNvPr>
            <p:cNvSpPr txBox="1"/>
            <p:nvPr/>
          </p:nvSpPr>
          <p:spPr>
            <a:xfrm>
              <a:off x="714164" y="1391095"/>
              <a:ext cx="1735503" cy="258299"/>
            </a:xfrm>
            <a:prstGeom prst="rect">
              <a:avLst/>
            </a:prstGeom>
            <a:solidFill>
              <a:srgbClr val="9E4FFF"/>
            </a:solidFill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294;p21">
              <a:extLst>
                <a:ext uri="{FF2B5EF4-FFF2-40B4-BE49-F238E27FC236}">
                  <a16:creationId xmlns:a16="http://schemas.microsoft.com/office/drawing/2014/main" id="{A59DB0D4-ED4A-57E0-9DC6-3DE7B10E25F8}"/>
                </a:ext>
              </a:extLst>
            </p:cNvPr>
            <p:cNvSpPr txBox="1"/>
            <p:nvPr/>
          </p:nvSpPr>
          <p:spPr>
            <a:xfrm>
              <a:off x="714164" y="1680255"/>
              <a:ext cx="1735503" cy="539404"/>
            </a:xfrm>
            <a:prstGeom prst="rect">
              <a:avLst/>
            </a:prstGeom>
            <a:solidFill>
              <a:srgbClr val="9E4FFF"/>
            </a:solidFill>
            <a:ln cap="flat">
              <a:noFill/>
            </a:ln>
          </p:spPr>
          <p:txBody>
            <a:bodyPr vert="horz" wrap="square" lIns="182870" tIns="91421" rIns="182870" bIns="91421" anchor="ctr" anchorCtr="1" compatLnSpc="1">
              <a:noAutofit/>
            </a:bodyPr>
            <a:lstStyle/>
            <a:p>
              <a:pPr lvl="0" algn="ctr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9;p22">
            <a:extLst>
              <a:ext uri="{FF2B5EF4-FFF2-40B4-BE49-F238E27FC236}">
                <a16:creationId xmlns:a16="http://schemas.microsoft.com/office/drawing/2014/main" id="{562BDAB9-421A-2557-276C-5316AE8BB6A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411159"/>
            <a:ext cx="8229600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اینفوگرافیک الفبای کودکان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oogle Shape;300;p22">
            <a:extLst>
              <a:ext uri="{FF2B5EF4-FFF2-40B4-BE49-F238E27FC236}">
                <a16:creationId xmlns:a16="http://schemas.microsoft.com/office/drawing/2014/main" id="{25141945-F4F5-F407-7E11-25F9B3817AC8}"/>
              </a:ext>
            </a:extLst>
          </p:cNvPr>
          <p:cNvGrpSpPr/>
          <p:nvPr/>
        </p:nvGrpSpPr>
        <p:grpSpPr>
          <a:xfrm>
            <a:off x="6462448" y="1387373"/>
            <a:ext cx="2223995" cy="1191453"/>
            <a:chOff x="6462448" y="1387373"/>
            <a:chExt cx="2223995" cy="1191453"/>
          </a:xfrm>
        </p:grpSpPr>
        <p:grpSp>
          <p:nvGrpSpPr>
            <p:cNvPr id="4" name="Google Shape;301;p22">
              <a:extLst>
                <a:ext uri="{FF2B5EF4-FFF2-40B4-BE49-F238E27FC236}">
                  <a16:creationId xmlns:a16="http://schemas.microsoft.com/office/drawing/2014/main" id="{079E87EB-FFE7-6597-75E4-ACEE9CFDB365}"/>
                </a:ext>
              </a:extLst>
            </p:cNvPr>
            <p:cNvGrpSpPr/>
            <p:nvPr/>
          </p:nvGrpSpPr>
          <p:grpSpPr>
            <a:xfrm>
              <a:off x="6462448" y="1477222"/>
              <a:ext cx="2144405" cy="1101604"/>
              <a:chOff x="6462448" y="1477222"/>
              <a:chExt cx="2144405" cy="1101604"/>
            </a:xfrm>
          </p:grpSpPr>
          <p:sp>
            <p:nvSpPr>
              <p:cNvPr id="5" name="Google Shape;302;p22">
                <a:extLst>
                  <a:ext uri="{FF2B5EF4-FFF2-40B4-BE49-F238E27FC236}">
                    <a16:creationId xmlns:a16="http://schemas.microsoft.com/office/drawing/2014/main" id="{02AEA636-5B4F-4B3A-2D1B-6EDEE3151918}"/>
                  </a:ext>
                </a:extLst>
              </p:cNvPr>
              <p:cNvSpPr/>
              <p:nvPr/>
            </p:nvSpPr>
            <p:spPr>
              <a:xfrm>
                <a:off x="6462457" y="1477222"/>
                <a:ext cx="2144396" cy="324895"/>
              </a:xfrm>
              <a:prstGeom prst="rect">
                <a:avLst/>
              </a:prstGeom>
              <a:solidFill>
                <a:srgbClr val="FF9E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" name="Google Shape;303;p22">
                <a:extLst>
                  <a:ext uri="{FF2B5EF4-FFF2-40B4-BE49-F238E27FC236}">
                    <a16:creationId xmlns:a16="http://schemas.microsoft.com/office/drawing/2014/main" id="{3EF7DC7D-8343-6890-3FE9-C29201D6B01F}"/>
                  </a:ext>
                </a:extLst>
              </p:cNvPr>
              <p:cNvSpPr/>
              <p:nvPr/>
            </p:nvSpPr>
            <p:spPr>
              <a:xfrm>
                <a:off x="6462448" y="1802126"/>
                <a:ext cx="2144396" cy="776700"/>
              </a:xfrm>
              <a:prstGeom prst="rect">
                <a:avLst/>
              </a:prstGeom>
              <a:solidFill>
                <a:srgbClr val="DEE7E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7" name="Google Shape;304;p22">
              <a:extLst>
                <a:ext uri="{FF2B5EF4-FFF2-40B4-BE49-F238E27FC236}">
                  <a16:creationId xmlns:a16="http://schemas.microsoft.com/office/drawing/2014/main" id="{D70548E2-F44C-F7D1-6E8B-8B4D14F69FC5}"/>
                </a:ext>
              </a:extLst>
            </p:cNvPr>
            <p:cNvSpPr txBox="1"/>
            <p:nvPr/>
          </p:nvSpPr>
          <p:spPr>
            <a:xfrm>
              <a:off x="6542038" y="1739572"/>
              <a:ext cx="2144396" cy="763203"/>
            </a:xfrm>
            <a:prstGeom prst="rect">
              <a:avLst/>
            </a:prstGeom>
            <a:solidFill>
              <a:srgbClr val="DEE7EC"/>
            </a:solidFill>
            <a:ln w="38103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70" tIns="182870" rIns="182870" bIns="182870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8" name="Google Shape;305;p22">
              <a:extLst>
                <a:ext uri="{FF2B5EF4-FFF2-40B4-BE49-F238E27FC236}">
                  <a16:creationId xmlns:a16="http://schemas.microsoft.com/office/drawing/2014/main" id="{DF1214AA-61EF-0EE7-C41A-C448DE6F9E58}"/>
                </a:ext>
              </a:extLst>
            </p:cNvPr>
            <p:cNvSpPr txBox="1"/>
            <p:nvPr/>
          </p:nvSpPr>
          <p:spPr>
            <a:xfrm>
              <a:off x="6542047" y="1387373"/>
              <a:ext cx="2144396" cy="352199"/>
            </a:xfrm>
            <a:prstGeom prst="rect">
              <a:avLst/>
            </a:prstGeom>
            <a:solidFill>
              <a:srgbClr val="FF9E00"/>
            </a:solidFill>
            <a:ln w="38103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oogle Shape;306;p22">
            <a:extLst>
              <a:ext uri="{FF2B5EF4-FFF2-40B4-BE49-F238E27FC236}">
                <a16:creationId xmlns:a16="http://schemas.microsoft.com/office/drawing/2014/main" id="{406239EA-8479-2D9F-2D1C-FF5BFCA41CC5}"/>
              </a:ext>
            </a:extLst>
          </p:cNvPr>
          <p:cNvGrpSpPr/>
          <p:nvPr/>
        </p:nvGrpSpPr>
        <p:grpSpPr>
          <a:xfrm>
            <a:off x="6462448" y="3097932"/>
            <a:ext cx="2223995" cy="1190621"/>
            <a:chOff x="6462448" y="3097932"/>
            <a:chExt cx="2223995" cy="1190621"/>
          </a:xfrm>
        </p:grpSpPr>
        <p:grpSp>
          <p:nvGrpSpPr>
            <p:cNvPr id="10" name="Google Shape;307;p22">
              <a:extLst>
                <a:ext uri="{FF2B5EF4-FFF2-40B4-BE49-F238E27FC236}">
                  <a16:creationId xmlns:a16="http://schemas.microsoft.com/office/drawing/2014/main" id="{47CFC195-FC3E-308B-32BC-8BCCAC62E4D9}"/>
                </a:ext>
              </a:extLst>
            </p:cNvPr>
            <p:cNvGrpSpPr/>
            <p:nvPr/>
          </p:nvGrpSpPr>
          <p:grpSpPr>
            <a:xfrm>
              <a:off x="6462448" y="3186949"/>
              <a:ext cx="2144405" cy="1101604"/>
              <a:chOff x="6462448" y="3186949"/>
              <a:chExt cx="2144405" cy="1101604"/>
            </a:xfrm>
          </p:grpSpPr>
          <p:sp>
            <p:nvSpPr>
              <p:cNvPr id="11" name="Google Shape;308;p22">
                <a:extLst>
                  <a:ext uri="{FF2B5EF4-FFF2-40B4-BE49-F238E27FC236}">
                    <a16:creationId xmlns:a16="http://schemas.microsoft.com/office/drawing/2014/main" id="{00351899-24EE-5D86-6BA4-0946405BB4AB}"/>
                  </a:ext>
                </a:extLst>
              </p:cNvPr>
              <p:cNvSpPr/>
              <p:nvPr/>
            </p:nvSpPr>
            <p:spPr>
              <a:xfrm>
                <a:off x="6462457" y="3186949"/>
                <a:ext cx="2144396" cy="324895"/>
              </a:xfrm>
              <a:prstGeom prst="rect">
                <a:avLst/>
              </a:prstGeom>
              <a:solidFill>
                <a:srgbClr val="F0D90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Google Shape;309;p22">
                <a:extLst>
                  <a:ext uri="{FF2B5EF4-FFF2-40B4-BE49-F238E27FC236}">
                    <a16:creationId xmlns:a16="http://schemas.microsoft.com/office/drawing/2014/main" id="{B85497E3-465F-260D-8364-1363FFC1EF59}"/>
                  </a:ext>
                </a:extLst>
              </p:cNvPr>
              <p:cNvSpPr/>
              <p:nvPr/>
            </p:nvSpPr>
            <p:spPr>
              <a:xfrm>
                <a:off x="6462448" y="3511853"/>
                <a:ext cx="2144396" cy="776700"/>
              </a:xfrm>
              <a:prstGeom prst="rect">
                <a:avLst/>
              </a:prstGeom>
              <a:solidFill>
                <a:srgbClr val="DEE7E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3" name="Google Shape;310;p22">
              <a:extLst>
                <a:ext uri="{FF2B5EF4-FFF2-40B4-BE49-F238E27FC236}">
                  <a16:creationId xmlns:a16="http://schemas.microsoft.com/office/drawing/2014/main" id="{6EC2816D-2B42-D2CF-15C4-590A6D2039F8}"/>
                </a:ext>
              </a:extLst>
            </p:cNvPr>
            <p:cNvSpPr txBox="1"/>
            <p:nvPr/>
          </p:nvSpPr>
          <p:spPr>
            <a:xfrm>
              <a:off x="6542038" y="3450122"/>
              <a:ext cx="2144396" cy="763203"/>
            </a:xfrm>
            <a:prstGeom prst="rect">
              <a:avLst/>
            </a:prstGeom>
            <a:solidFill>
              <a:srgbClr val="DEE7EC"/>
            </a:solidFill>
            <a:ln w="38103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70" tIns="182870" rIns="182870" bIns="182870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311;p22">
              <a:extLst>
                <a:ext uri="{FF2B5EF4-FFF2-40B4-BE49-F238E27FC236}">
                  <a16:creationId xmlns:a16="http://schemas.microsoft.com/office/drawing/2014/main" id="{9A621629-CDC6-E898-42FD-0F34F255533A}"/>
                </a:ext>
              </a:extLst>
            </p:cNvPr>
            <p:cNvSpPr txBox="1"/>
            <p:nvPr/>
          </p:nvSpPr>
          <p:spPr>
            <a:xfrm>
              <a:off x="6542047" y="3097932"/>
              <a:ext cx="2144396" cy="352199"/>
            </a:xfrm>
            <a:prstGeom prst="rect">
              <a:avLst/>
            </a:prstGeom>
            <a:solidFill>
              <a:srgbClr val="F0D90A"/>
            </a:solidFill>
            <a:ln w="38103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oogle Shape;312;p22">
            <a:extLst>
              <a:ext uri="{FF2B5EF4-FFF2-40B4-BE49-F238E27FC236}">
                <a16:creationId xmlns:a16="http://schemas.microsoft.com/office/drawing/2014/main" id="{5C6D8E86-0DAB-A6A0-CDE3-9A2D62E0D332}"/>
              </a:ext>
            </a:extLst>
          </p:cNvPr>
          <p:cNvGrpSpPr/>
          <p:nvPr/>
        </p:nvGrpSpPr>
        <p:grpSpPr>
          <a:xfrm>
            <a:off x="457200" y="1387373"/>
            <a:ext cx="2220620" cy="1191755"/>
            <a:chOff x="457200" y="1387373"/>
            <a:chExt cx="2220620" cy="1191755"/>
          </a:xfrm>
        </p:grpSpPr>
        <p:grpSp>
          <p:nvGrpSpPr>
            <p:cNvPr id="16" name="Google Shape;313;p22">
              <a:extLst>
                <a:ext uri="{FF2B5EF4-FFF2-40B4-BE49-F238E27FC236}">
                  <a16:creationId xmlns:a16="http://schemas.microsoft.com/office/drawing/2014/main" id="{B7C186D1-64F4-48EB-9C08-F8039FCF8DC9}"/>
                </a:ext>
              </a:extLst>
            </p:cNvPr>
            <p:cNvGrpSpPr/>
            <p:nvPr/>
          </p:nvGrpSpPr>
          <p:grpSpPr>
            <a:xfrm>
              <a:off x="533424" y="1477222"/>
              <a:ext cx="2144396" cy="1101906"/>
              <a:chOff x="533424" y="1477222"/>
              <a:chExt cx="2144396" cy="1101906"/>
            </a:xfrm>
          </p:grpSpPr>
          <p:sp>
            <p:nvSpPr>
              <p:cNvPr id="17" name="Google Shape;314;p22">
                <a:extLst>
                  <a:ext uri="{FF2B5EF4-FFF2-40B4-BE49-F238E27FC236}">
                    <a16:creationId xmlns:a16="http://schemas.microsoft.com/office/drawing/2014/main" id="{3645B113-AE98-6AE2-F0F9-B7F94812DC3C}"/>
                  </a:ext>
                </a:extLst>
              </p:cNvPr>
              <p:cNvSpPr/>
              <p:nvPr/>
            </p:nvSpPr>
            <p:spPr>
              <a:xfrm>
                <a:off x="533424" y="1477222"/>
                <a:ext cx="2144396" cy="324895"/>
              </a:xfrm>
              <a:prstGeom prst="rect">
                <a:avLst/>
              </a:prstGeom>
              <a:solidFill>
                <a:srgbClr val="9E4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Google Shape;315;p22">
                <a:extLst>
                  <a:ext uri="{FF2B5EF4-FFF2-40B4-BE49-F238E27FC236}">
                    <a16:creationId xmlns:a16="http://schemas.microsoft.com/office/drawing/2014/main" id="{3C64E2F9-EA73-337D-95F2-19DCA667A494}"/>
                  </a:ext>
                </a:extLst>
              </p:cNvPr>
              <p:cNvSpPr/>
              <p:nvPr/>
            </p:nvSpPr>
            <p:spPr>
              <a:xfrm>
                <a:off x="533424" y="1802126"/>
                <a:ext cx="2144396" cy="777002"/>
              </a:xfrm>
              <a:prstGeom prst="rect">
                <a:avLst/>
              </a:prstGeom>
              <a:solidFill>
                <a:srgbClr val="DEE7E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9" name="Google Shape;316;p22">
              <a:extLst>
                <a:ext uri="{FF2B5EF4-FFF2-40B4-BE49-F238E27FC236}">
                  <a16:creationId xmlns:a16="http://schemas.microsoft.com/office/drawing/2014/main" id="{07B61591-6ABF-804E-D8AC-F711A562A6C9}"/>
                </a:ext>
              </a:extLst>
            </p:cNvPr>
            <p:cNvSpPr txBox="1"/>
            <p:nvPr/>
          </p:nvSpPr>
          <p:spPr>
            <a:xfrm>
              <a:off x="457200" y="1739572"/>
              <a:ext cx="2144396" cy="763203"/>
            </a:xfrm>
            <a:prstGeom prst="rect">
              <a:avLst/>
            </a:prstGeom>
            <a:solidFill>
              <a:srgbClr val="DEE7EC"/>
            </a:solidFill>
            <a:ln w="38103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70" tIns="182870" rIns="182870" bIns="182870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317;p22">
              <a:extLst>
                <a:ext uri="{FF2B5EF4-FFF2-40B4-BE49-F238E27FC236}">
                  <a16:creationId xmlns:a16="http://schemas.microsoft.com/office/drawing/2014/main" id="{04CECBB4-A4F5-1E47-4769-3999D0EB3C32}"/>
                </a:ext>
              </a:extLst>
            </p:cNvPr>
            <p:cNvSpPr txBox="1"/>
            <p:nvPr/>
          </p:nvSpPr>
          <p:spPr>
            <a:xfrm>
              <a:off x="457227" y="1387373"/>
              <a:ext cx="2144396" cy="352199"/>
            </a:xfrm>
            <a:prstGeom prst="rect">
              <a:avLst/>
            </a:prstGeom>
            <a:solidFill>
              <a:srgbClr val="9E4FFF"/>
            </a:solidFill>
            <a:ln w="38103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oogle Shape;318;p22">
            <a:extLst>
              <a:ext uri="{FF2B5EF4-FFF2-40B4-BE49-F238E27FC236}">
                <a16:creationId xmlns:a16="http://schemas.microsoft.com/office/drawing/2014/main" id="{E78DC98A-BC2B-41E9-70B6-8664CB11D3B2}"/>
              </a:ext>
            </a:extLst>
          </p:cNvPr>
          <p:cNvGrpSpPr/>
          <p:nvPr/>
        </p:nvGrpSpPr>
        <p:grpSpPr>
          <a:xfrm>
            <a:off x="457200" y="3097932"/>
            <a:ext cx="2220620" cy="1190923"/>
            <a:chOff x="457200" y="3097932"/>
            <a:chExt cx="2220620" cy="1190923"/>
          </a:xfrm>
        </p:grpSpPr>
        <p:grpSp>
          <p:nvGrpSpPr>
            <p:cNvPr id="22" name="Google Shape;319;p22">
              <a:extLst>
                <a:ext uri="{FF2B5EF4-FFF2-40B4-BE49-F238E27FC236}">
                  <a16:creationId xmlns:a16="http://schemas.microsoft.com/office/drawing/2014/main" id="{5C456E6A-620D-F7AE-E998-C6250A60DEF6}"/>
                </a:ext>
              </a:extLst>
            </p:cNvPr>
            <p:cNvGrpSpPr/>
            <p:nvPr/>
          </p:nvGrpSpPr>
          <p:grpSpPr>
            <a:xfrm>
              <a:off x="533424" y="3186949"/>
              <a:ext cx="2144396" cy="1101906"/>
              <a:chOff x="533424" y="3186949"/>
              <a:chExt cx="2144396" cy="1101906"/>
            </a:xfrm>
          </p:grpSpPr>
          <p:sp>
            <p:nvSpPr>
              <p:cNvPr id="23" name="Google Shape;320;p22">
                <a:extLst>
                  <a:ext uri="{FF2B5EF4-FFF2-40B4-BE49-F238E27FC236}">
                    <a16:creationId xmlns:a16="http://schemas.microsoft.com/office/drawing/2014/main" id="{AE44F106-B1EA-BBB0-4556-E0B191A172D3}"/>
                  </a:ext>
                </a:extLst>
              </p:cNvPr>
              <p:cNvSpPr/>
              <p:nvPr/>
            </p:nvSpPr>
            <p:spPr>
              <a:xfrm>
                <a:off x="533424" y="3186949"/>
                <a:ext cx="2144396" cy="324895"/>
              </a:xfrm>
              <a:prstGeom prst="rect">
                <a:avLst/>
              </a:prstGeom>
              <a:solidFill>
                <a:srgbClr val="0AFF4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Google Shape;321;p22">
                <a:extLst>
                  <a:ext uri="{FF2B5EF4-FFF2-40B4-BE49-F238E27FC236}">
                    <a16:creationId xmlns:a16="http://schemas.microsoft.com/office/drawing/2014/main" id="{7D9F66BA-ADB1-245C-20BE-7AE5D572E599}"/>
                  </a:ext>
                </a:extLst>
              </p:cNvPr>
              <p:cNvSpPr/>
              <p:nvPr/>
            </p:nvSpPr>
            <p:spPr>
              <a:xfrm>
                <a:off x="533424" y="3511853"/>
                <a:ext cx="2144396" cy="777002"/>
              </a:xfrm>
              <a:prstGeom prst="rect">
                <a:avLst/>
              </a:prstGeom>
              <a:solidFill>
                <a:srgbClr val="DEE7EC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5" name="Google Shape;322;p22">
              <a:extLst>
                <a:ext uri="{FF2B5EF4-FFF2-40B4-BE49-F238E27FC236}">
                  <a16:creationId xmlns:a16="http://schemas.microsoft.com/office/drawing/2014/main" id="{F27B97E6-AEF6-D2C8-813C-75FBC5C8FE6A}"/>
                </a:ext>
              </a:extLst>
            </p:cNvPr>
            <p:cNvSpPr txBox="1"/>
            <p:nvPr/>
          </p:nvSpPr>
          <p:spPr>
            <a:xfrm>
              <a:off x="457200" y="3450122"/>
              <a:ext cx="2144396" cy="763203"/>
            </a:xfrm>
            <a:prstGeom prst="rect">
              <a:avLst/>
            </a:prstGeom>
            <a:solidFill>
              <a:srgbClr val="DEE7EC"/>
            </a:solidFill>
            <a:ln w="38103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182870" tIns="182870" rIns="182870" bIns="182870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323;p22">
              <a:extLst>
                <a:ext uri="{FF2B5EF4-FFF2-40B4-BE49-F238E27FC236}">
                  <a16:creationId xmlns:a16="http://schemas.microsoft.com/office/drawing/2014/main" id="{EFFEB04C-E856-99F7-02F5-3A3D4A61CB05}"/>
                </a:ext>
              </a:extLst>
            </p:cNvPr>
            <p:cNvSpPr txBox="1"/>
            <p:nvPr/>
          </p:nvSpPr>
          <p:spPr>
            <a:xfrm>
              <a:off x="457227" y="3097932"/>
              <a:ext cx="2144396" cy="352199"/>
            </a:xfrm>
            <a:prstGeom prst="rect">
              <a:avLst/>
            </a:prstGeom>
            <a:solidFill>
              <a:srgbClr val="0AFF4E"/>
            </a:solidFill>
            <a:ln w="38103" cap="flat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6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oogle Shape;324;p22">
            <a:extLst>
              <a:ext uri="{FF2B5EF4-FFF2-40B4-BE49-F238E27FC236}">
                <a16:creationId xmlns:a16="http://schemas.microsoft.com/office/drawing/2014/main" id="{BCADA28C-EA39-661F-9A9E-40A4483784DB}"/>
              </a:ext>
            </a:extLst>
          </p:cNvPr>
          <p:cNvGrpSpPr/>
          <p:nvPr/>
        </p:nvGrpSpPr>
        <p:grpSpPr>
          <a:xfrm>
            <a:off x="3118507" y="952265"/>
            <a:ext cx="2898912" cy="3662209"/>
            <a:chOff x="3118507" y="952265"/>
            <a:chExt cx="2898912" cy="3662209"/>
          </a:xfrm>
        </p:grpSpPr>
        <p:sp>
          <p:nvSpPr>
            <p:cNvPr id="28" name="Google Shape;325;p22">
              <a:extLst>
                <a:ext uri="{FF2B5EF4-FFF2-40B4-BE49-F238E27FC236}">
                  <a16:creationId xmlns:a16="http://schemas.microsoft.com/office/drawing/2014/main" id="{E38BA4FE-3248-8480-8174-4F7BFAFA99C4}"/>
                </a:ext>
              </a:extLst>
            </p:cNvPr>
            <p:cNvSpPr/>
            <p:nvPr/>
          </p:nvSpPr>
          <p:spPr>
            <a:xfrm rot="21393339">
              <a:off x="3202887" y="1677659"/>
              <a:ext cx="2814532" cy="2936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38"/>
                <a:gd name="f4" fmla="val 22369"/>
                <a:gd name="f5" fmla="val 10596"/>
                <a:gd name="f6" fmla="val 1161"/>
                <a:gd name="f7" fmla="val 10634"/>
                <a:gd name="f8" fmla="val 1199"/>
                <a:gd name="f9" fmla="val 1237"/>
                <a:gd name="f10" fmla="val 10653"/>
                <a:gd name="f11" fmla="val 1351"/>
                <a:gd name="f12" fmla="val 1389"/>
                <a:gd name="f13" fmla="val 1427"/>
                <a:gd name="f14" fmla="val 10443"/>
                <a:gd name="f15" fmla="val 10329"/>
                <a:gd name="f16" fmla="val 1313"/>
                <a:gd name="f17" fmla="val 10386"/>
                <a:gd name="f18" fmla="val 10405"/>
                <a:gd name="f19" fmla="val 9492"/>
                <a:gd name="f20" fmla="val 1046"/>
                <a:gd name="f21" fmla="val 9626"/>
                <a:gd name="f22" fmla="val 1066"/>
                <a:gd name="f23" fmla="val 9607"/>
                <a:gd name="f24" fmla="val 9645"/>
                <a:gd name="f25" fmla="val 1218"/>
                <a:gd name="f26" fmla="val 9778"/>
                <a:gd name="f27" fmla="val 9549"/>
                <a:gd name="f28" fmla="val 9435"/>
                <a:gd name="f29" fmla="val 1522"/>
                <a:gd name="f30" fmla="val 9340"/>
                <a:gd name="f31" fmla="val 1503"/>
                <a:gd name="f32" fmla="val 9321"/>
                <a:gd name="f33" fmla="val 1332"/>
                <a:gd name="f34" fmla="val 9359"/>
                <a:gd name="f35" fmla="val 9302"/>
                <a:gd name="f36" fmla="val 1104"/>
                <a:gd name="f37" fmla="val 11261"/>
                <a:gd name="f38" fmla="val 11356"/>
                <a:gd name="f39" fmla="val 1408"/>
                <a:gd name="f40" fmla="val 11490"/>
                <a:gd name="f41" fmla="val 11585"/>
                <a:gd name="f42" fmla="val 1598"/>
                <a:gd name="f43" fmla="val 11413"/>
                <a:gd name="f44" fmla="val 1693"/>
                <a:gd name="f45" fmla="val 11223"/>
                <a:gd name="f46" fmla="val 11204"/>
                <a:gd name="f47" fmla="val 1484"/>
                <a:gd name="f48" fmla="val 11166"/>
                <a:gd name="f49" fmla="val 12631"/>
                <a:gd name="f50" fmla="val 1256"/>
                <a:gd name="f51" fmla="val 12669"/>
                <a:gd name="f52" fmla="val 1294"/>
                <a:gd name="f53" fmla="val 12764"/>
                <a:gd name="f54" fmla="val 12650"/>
                <a:gd name="f55" fmla="val 1636"/>
                <a:gd name="f56" fmla="val 12498"/>
                <a:gd name="f57" fmla="val 1579"/>
                <a:gd name="f58" fmla="val 12612"/>
                <a:gd name="f59" fmla="val 14628"/>
                <a:gd name="f60" fmla="val 14666"/>
                <a:gd name="f61" fmla="val 1712"/>
                <a:gd name="f62" fmla="val 14647"/>
                <a:gd name="f63" fmla="val 1731"/>
                <a:gd name="f64" fmla="val 14609"/>
                <a:gd name="f65" fmla="val 14571"/>
                <a:gd name="f66" fmla="val 9207"/>
                <a:gd name="f67" fmla="val 9245"/>
                <a:gd name="f68" fmla="val 1465"/>
                <a:gd name="f69" fmla="val 9264"/>
                <a:gd name="f70" fmla="val 9150"/>
                <a:gd name="f71" fmla="val 9169"/>
                <a:gd name="f72" fmla="val 1807"/>
                <a:gd name="f73" fmla="val 1902"/>
                <a:gd name="f74" fmla="val 9454"/>
                <a:gd name="f75" fmla="val 1883"/>
                <a:gd name="f76" fmla="val 1826"/>
                <a:gd name="f77" fmla="val 9797"/>
                <a:gd name="f78" fmla="val 1788"/>
                <a:gd name="f79" fmla="val 9987"/>
                <a:gd name="f80" fmla="val 9835"/>
                <a:gd name="f81" fmla="val 1921"/>
                <a:gd name="f82" fmla="val 1979"/>
                <a:gd name="f83" fmla="val 1959"/>
                <a:gd name="f84" fmla="val 9074"/>
                <a:gd name="f85" fmla="val 8827"/>
                <a:gd name="f86" fmla="val 1998"/>
                <a:gd name="f87" fmla="val 8808"/>
                <a:gd name="f88" fmla="val 8694"/>
                <a:gd name="f89" fmla="val 8674"/>
                <a:gd name="f90" fmla="val 1446"/>
                <a:gd name="f91" fmla="val 8960"/>
                <a:gd name="f92" fmla="val 9112"/>
                <a:gd name="f93" fmla="val 13316"/>
                <a:gd name="f94" fmla="val 2055"/>
                <a:gd name="f95" fmla="val 13335"/>
                <a:gd name="f96" fmla="val 2074"/>
                <a:gd name="f97" fmla="val 2093"/>
                <a:gd name="f98" fmla="val 13297"/>
                <a:gd name="f99" fmla="val 2188"/>
                <a:gd name="f100" fmla="val 13182"/>
                <a:gd name="f101" fmla="val 13220"/>
                <a:gd name="f102" fmla="val 10558"/>
                <a:gd name="f103" fmla="val 10577"/>
                <a:gd name="f104" fmla="val 2169"/>
                <a:gd name="f105" fmla="val 2207"/>
                <a:gd name="f106" fmla="val 2112"/>
                <a:gd name="f107" fmla="val 10424"/>
                <a:gd name="f108" fmla="val 10082"/>
                <a:gd name="f109" fmla="val 10158"/>
                <a:gd name="f110" fmla="val 2264"/>
                <a:gd name="f111" fmla="val 10006"/>
                <a:gd name="f112" fmla="val 2359"/>
                <a:gd name="f113" fmla="val 9892"/>
                <a:gd name="f114" fmla="val 2321"/>
                <a:gd name="f115" fmla="val 9721"/>
                <a:gd name="f116" fmla="val 2302"/>
                <a:gd name="f117" fmla="val 9911"/>
                <a:gd name="f118" fmla="val 2150"/>
                <a:gd name="f119" fmla="val 11984"/>
                <a:gd name="f120" fmla="val 12155"/>
                <a:gd name="f121" fmla="val 12193"/>
                <a:gd name="f122" fmla="val 12326"/>
                <a:gd name="f123" fmla="val 12441"/>
                <a:gd name="f124" fmla="val 12384"/>
                <a:gd name="f125" fmla="val 12250"/>
                <a:gd name="f126" fmla="val 1864"/>
                <a:gd name="f127" fmla="val 11965"/>
                <a:gd name="f128" fmla="val 11775"/>
                <a:gd name="f129" fmla="val 11870"/>
                <a:gd name="f130" fmla="val 11680"/>
                <a:gd name="f131" fmla="val 11718"/>
                <a:gd name="f132" fmla="val 1674"/>
                <a:gd name="f133" fmla="val 2245"/>
                <a:gd name="f134" fmla="val 2283"/>
                <a:gd name="f135" fmla="val 12707"/>
                <a:gd name="f136" fmla="val 2378"/>
                <a:gd name="f137" fmla="val 12517"/>
                <a:gd name="f138" fmla="val 2397"/>
                <a:gd name="f139" fmla="val 12422"/>
                <a:gd name="f140" fmla="val 12460"/>
                <a:gd name="f141" fmla="val 14248"/>
                <a:gd name="f142" fmla="val 14267"/>
                <a:gd name="f143" fmla="val 2340"/>
                <a:gd name="f144" fmla="val 14210"/>
                <a:gd name="f145" fmla="val 14191"/>
                <a:gd name="f146" fmla="val 14172"/>
                <a:gd name="f147" fmla="val 2435"/>
                <a:gd name="f148" fmla="val 2492"/>
                <a:gd name="f149" fmla="val 2530"/>
                <a:gd name="f150" fmla="val 14552"/>
                <a:gd name="f151" fmla="val 2454"/>
                <a:gd name="f152" fmla="val 2473"/>
                <a:gd name="f153" fmla="val 2625"/>
                <a:gd name="f154" fmla="val 13201"/>
                <a:gd name="f155" fmla="val 13106"/>
                <a:gd name="f156" fmla="val 13144"/>
                <a:gd name="f157" fmla="val 7971"/>
                <a:gd name="f158" fmla="val 7990"/>
                <a:gd name="f159" fmla="val 7952"/>
                <a:gd name="f160" fmla="val 7800"/>
                <a:gd name="f161" fmla="val 2549"/>
                <a:gd name="f162" fmla="val 7666"/>
                <a:gd name="f163" fmla="val 2682"/>
                <a:gd name="f164" fmla="val 7533"/>
                <a:gd name="f165" fmla="val 2644"/>
                <a:gd name="f166" fmla="val 7571"/>
                <a:gd name="f167" fmla="val 2587"/>
                <a:gd name="f168" fmla="val 7685"/>
                <a:gd name="f169" fmla="val 7781"/>
                <a:gd name="f170" fmla="val 7819"/>
                <a:gd name="f171" fmla="val 6088"/>
                <a:gd name="f172" fmla="val 6183"/>
                <a:gd name="f173" fmla="val 6354"/>
                <a:gd name="f174" fmla="val 6392"/>
                <a:gd name="f175" fmla="val 6278"/>
                <a:gd name="f176" fmla="val 2663"/>
                <a:gd name="f177" fmla="val 6259"/>
                <a:gd name="f178" fmla="val 6164"/>
                <a:gd name="f179" fmla="val 2720"/>
                <a:gd name="f180" fmla="val 6069"/>
                <a:gd name="f181" fmla="val 5955"/>
                <a:gd name="f182" fmla="val 12479"/>
                <a:gd name="f183" fmla="val 12365"/>
                <a:gd name="f184" fmla="val 8294"/>
                <a:gd name="f185" fmla="val 8351"/>
                <a:gd name="f186" fmla="val 8256"/>
                <a:gd name="f187" fmla="val 8161"/>
                <a:gd name="f188" fmla="val 8123"/>
                <a:gd name="f189" fmla="val 8028"/>
                <a:gd name="f190" fmla="val 2758"/>
                <a:gd name="f191" fmla="val 2739"/>
                <a:gd name="f192" fmla="val 8104"/>
                <a:gd name="f193" fmla="val 8142"/>
                <a:gd name="f194" fmla="val 8180"/>
                <a:gd name="f195" fmla="val 7229"/>
                <a:gd name="f196" fmla="val 7476"/>
                <a:gd name="f197" fmla="val 2777"/>
                <a:gd name="f198" fmla="val 2834"/>
                <a:gd name="f199" fmla="val 7609"/>
                <a:gd name="f200" fmla="val 2872"/>
                <a:gd name="f201" fmla="val 7419"/>
                <a:gd name="f202" fmla="val 5498"/>
                <a:gd name="f203" fmla="val 5650"/>
                <a:gd name="f204" fmla="val 2815"/>
                <a:gd name="f205" fmla="val 5517"/>
                <a:gd name="f206" fmla="val 2911"/>
                <a:gd name="f207" fmla="val 5479"/>
                <a:gd name="f208" fmla="val 5441"/>
                <a:gd name="f209" fmla="val 6829"/>
                <a:gd name="f210" fmla="val 2930"/>
                <a:gd name="f211" fmla="val 6772"/>
                <a:gd name="f212" fmla="val 2968"/>
                <a:gd name="f213" fmla="val 6734"/>
                <a:gd name="f214" fmla="val 6696"/>
                <a:gd name="f215" fmla="val 2949"/>
                <a:gd name="f216" fmla="val 6677"/>
                <a:gd name="f217" fmla="val 9188"/>
                <a:gd name="f218" fmla="val 3006"/>
                <a:gd name="f219" fmla="val 9226"/>
                <a:gd name="f220" fmla="val 3025"/>
                <a:gd name="f221" fmla="val 3101"/>
                <a:gd name="f222" fmla="val 3120"/>
                <a:gd name="f223" fmla="val 9131"/>
                <a:gd name="f224" fmla="val 3063"/>
                <a:gd name="f225" fmla="val 9283"/>
                <a:gd name="f226" fmla="val 9416"/>
                <a:gd name="f227" fmla="val 2568"/>
                <a:gd name="f228" fmla="val 9511"/>
                <a:gd name="f229" fmla="val 9702"/>
                <a:gd name="f230" fmla="val 9759"/>
                <a:gd name="f231" fmla="val 9683"/>
                <a:gd name="f232" fmla="val 2987"/>
                <a:gd name="f233" fmla="val 9530"/>
                <a:gd name="f234" fmla="val 3215"/>
                <a:gd name="f235" fmla="val 3253"/>
                <a:gd name="f236" fmla="val 9473"/>
                <a:gd name="f237" fmla="val 9378"/>
                <a:gd name="f238" fmla="val 9055"/>
                <a:gd name="f239" fmla="val 8941"/>
                <a:gd name="f240" fmla="val 3310"/>
                <a:gd name="f241" fmla="val 3348"/>
                <a:gd name="f242" fmla="val 8922"/>
                <a:gd name="f243" fmla="val 3386"/>
                <a:gd name="f244" fmla="val 3424"/>
                <a:gd name="f245" fmla="val 8865"/>
                <a:gd name="f246" fmla="val 3329"/>
                <a:gd name="f247" fmla="val 8903"/>
                <a:gd name="f248" fmla="val 12973"/>
                <a:gd name="f249" fmla="val 13087"/>
                <a:gd name="f250" fmla="val 4889"/>
                <a:gd name="f251" fmla="val 4927"/>
                <a:gd name="f252" fmla="val 3234"/>
                <a:gd name="f253" fmla="val 4946"/>
                <a:gd name="f254" fmla="val 4794"/>
                <a:gd name="f255" fmla="val 3443"/>
                <a:gd name="f256" fmla="val 4642"/>
                <a:gd name="f257" fmla="val 3481"/>
                <a:gd name="f258" fmla="val 6810"/>
                <a:gd name="f259" fmla="val 6848"/>
                <a:gd name="f260" fmla="val 6791"/>
                <a:gd name="f261" fmla="val 6753"/>
                <a:gd name="f262" fmla="val 3500"/>
                <a:gd name="f263" fmla="val 6715"/>
                <a:gd name="f264" fmla="val 5878"/>
                <a:gd name="f265" fmla="val 3158"/>
                <a:gd name="f266" fmla="val 5688"/>
                <a:gd name="f267" fmla="val 3196"/>
                <a:gd name="f268" fmla="val 5631"/>
                <a:gd name="f269" fmla="val 5612"/>
                <a:gd name="f270" fmla="val 5365"/>
                <a:gd name="f271" fmla="val 5327"/>
                <a:gd name="f272" fmla="val 5232"/>
                <a:gd name="f273" fmla="val 5099"/>
                <a:gd name="f274" fmla="val 3595"/>
                <a:gd name="f275" fmla="val 5194"/>
                <a:gd name="f276" fmla="val 5213"/>
                <a:gd name="f277" fmla="val 3139"/>
                <a:gd name="f278" fmla="val 5726"/>
                <a:gd name="f279" fmla="val 3044"/>
                <a:gd name="f280" fmla="val 11604"/>
                <a:gd name="f281" fmla="val 11394"/>
                <a:gd name="f282" fmla="val 3576"/>
                <a:gd name="f283" fmla="val 11337"/>
                <a:gd name="f284" fmla="val 11147"/>
                <a:gd name="f285" fmla="val 11052"/>
                <a:gd name="f286" fmla="val 3633"/>
                <a:gd name="f287" fmla="val 10938"/>
                <a:gd name="f288" fmla="val 10957"/>
                <a:gd name="f289" fmla="val 3538"/>
                <a:gd name="f290" fmla="val 11014"/>
                <a:gd name="f291" fmla="val 10919"/>
                <a:gd name="f292" fmla="val 11090"/>
                <a:gd name="f293" fmla="val 3405"/>
                <a:gd name="f294" fmla="val 11471"/>
                <a:gd name="f295" fmla="val 11509"/>
                <a:gd name="f296" fmla="val 10291"/>
                <a:gd name="f297" fmla="val 3728"/>
                <a:gd name="f298" fmla="val 3881"/>
                <a:gd name="f299" fmla="val 3900"/>
                <a:gd name="f300" fmla="val 10367"/>
                <a:gd name="f301" fmla="val 3766"/>
                <a:gd name="f302" fmla="val 10862"/>
                <a:gd name="f303" fmla="val 3785"/>
                <a:gd name="f304" fmla="val 3804"/>
                <a:gd name="f305" fmla="val 10767"/>
                <a:gd name="f306" fmla="val 3862"/>
                <a:gd name="f307" fmla="val 10824"/>
                <a:gd name="f308" fmla="val 4471"/>
                <a:gd name="f309" fmla="val 4452"/>
                <a:gd name="f310" fmla="val 3519"/>
                <a:gd name="f311" fmla="val 4395"/>
                <a:gd name="f312" fmla="val 3824"/>
                <a:gd name="f313" fmla="val 4357"/>
                <a:gd name="f314" fmla="val 4300"/>
                <a:gd name="f315" fmla="val 4186"/>
                <a:gd name="f316" fmla="val 3976"/>
                <a:gd name="f317" fmla="val 3919"/>
                <a:gd name="f318" fmla="val 3843"/>
                <a:gd name="f319" fmla="val 3709"/>
                <a:gd name="f320" fmla="val 4071"/>
                <a:gd name="f321" fmla="val 4167"/>
                <a:gd name="f322" fmla="val 4756"/>
                <a:gd name="f323" fmla="val 3690"/>
                <a:gd name="f324" fmla="val 4775"/>
                <a:gd name="f325" fmla="val 4737"/>
                <a:gd name="f326" fmla="val 3957"/>
                <a:gd name="f327" fmla="val 4566"/>
                <a:gd name="f328" fmla="val 8979"/>
                <a:gd name="f329" fmla="val 6563"/>
                <a:gd name="f330" fmla="val 6582"/>
                <a:gd name="f331" fmla="val 6468"/>
                <a:gd name="f332" fmla="val 6373"/>
                <a:gd name="f333" fmla="val 3671"/>
                <a:gd name="f334" fmla="val 6107"/>
                <a:gd name="f335" fmla="val 5308"/>
                <a:gd name="f336" fmla="val 5593"/>
                <a:gd name="f337" fmla="val 5669"/>
                <a:gd name="f338" fmla="val 5707"/>
                <a:gd name="f339" fmla="val 6525"/>
                <a:gd name="f340" fmla="val 6658"/>
                <a:gd name="f341" fmla="val 6639"/>
                <a:gd name="f342" fmla="val 4090"/>
                <a:gd name="f343" fmla="val 4109"/>
                <a:gd name="f344" fmla="val 6297"/>
                <a:gd name="f345" fmla="val 7742"/>
                <a:gd name="f346" fmla="val 7876"/>
                <a:gd name="f347" fmla="val 8085"/>
                <a:gd name="f348" fmla="val 8066"/>
                <a:gd name="f349" fmla="val 3614"/>
                <a:gd name="f350" fmla="val 7914"/>
                <a:gd name="f351" fmla="val 7838"/>
                <a:gd name="f352" fmla="val 7933"/>
                <a:gd name="f353" fmla="val 4014"/>
                <a:gd name="f354" fmla="val 4147"/>
                <a:gd name="f355" fmla="val 7628"/>
                <a:gd name="f356" fmla="val 7400"/>
                <a:gd name="f357" fmla="val 3995"/>
                <a:gd name="f358" fmla="val 7267"/>
                <a:gd name="f359" fmla="val 7134"/>
                <a:gd name="f360" fmla="val 7096"/>
                <a:gd name="f361" fmla="val 7115"/>
                <a:gd name="f362" fmla="val 7324"/>
                <a:gd name="f363" fmla="val 7495"/>
                <a:gd name="f364" fmla="val 7704"/>
                <a:gd name="f365" fmla="val 8751"/>
                <a:gd name="f366" fmla="val 8770"/>
                <a:gd name="f367" fmla="val 4166"/>
                <a:gd name="f368" fmla="val 8636"/>
                <a:gd name="f369" fmla="val 8713"/>
                <a:gd name="f370" fmla="val 8732"/>
                <a:gd name="f371" fmla="val 9397"/>
                <a:gd name="f372" fmla="val 9036"/>
                <a:gd name="f373" fmla="val 4185"/>
                <a:gd name="f374" fmla="val 4242"/>
                <a:gd name="f375" fmla="val 9017"/>
                <a:gd name="f376" fmla="val 8998"/>
                <a:gd name="f377" fmla="val 4261"/>
                <a:gd name="f378" fmla="val 4280"/>
                <a:gd name="f379" fmla="val 4299"/>
                <a:gd name="f380" fmla="val 4337"/>
                <a:gd name="f381" fmla="val 4204"/>
                <a:gd name="f382" fmla="val 9568"/>
                <a:gd name="f383" fmla="val 4356"/>
                <a:gd name="f384" fmla="val 4451"/>
                <a:gd name="f385" fmla="val 4394"/>
                <a:gd name="f386" fmla="val 4813"/>
                <a:gd name="f387" fmla="val 4870"/>
                <a:gd name="f388" fmla="val 4832"/>
                <a:gd name="f389" fmla="val 4489"/>
                <a:gd name="f390" fmla="val 4527"/>
                <a:gd name="f391" fmla="val 4623"/>
                <a:gd name="f392" fmla="val 4470"/>
                <a:gd name="f393" fmla="val 3729"/>
                <a:gd name="f394" fmla="val 3748"/>
                <a:gd name="f395" fmla="val 3805"/>
                <a:gd name="f396" fmla="val 3634"/>
                <a:gd name="f397" fmla="val 4584"/>
                <a:gd name="f398" fmla="val 3596"/>
                <a:gd name="f399" fmla="val 3577"/>
                <a:gd name="f400" fmla="val 4375"/>
                <a:gd name="f401" fmla="val 4432"/>
                <a:gd name="f402" fmla="val 4622"/>
                <a:gd name="f403" fmla="val 9093"/>
                <a:gd name="f404" fmla="val 5802"/>
                <a:gd name="f405" fmla="val 5346"/>
                <a:gd name="f406" fmla="val 4641"/>
                <a:gd name="f407" fmla="val 4546"/>
                <a:gd name="f408" fmla="val 5289"/>
                <a:gd name="f409" fmla="val 5993"/>
                <a:gd name="f410" fmla="val 6012"/>
                <a:gd name="f411" fmla="val 6050"/>
                <a:gd name="f412" fmla="val 5764"/>
                <a:gd name="f413" fmla="val 5897"/>
                <a:gd name="f414" fmla="val 3710"/>
                <a:gd name="f415" fmla="val 4660"/>
                <a:gd name="f416" fmla="val 3786"/>
                <a:gd name="f417" fmla="val 5022"/>
                <a:gd name="f418" fmla="val 5041"/>
                <a:gd name="f419" fmla="val 5003"/>
                <a:gd name="f420" fmla="val 3691"/>
                <a:gd name="f421" fmla="val 4965"/>
                <a:gd name="f422" fmla="val 3653"/>
                <a:gd name="f423" fmla="val 4908"/>
                <a:gd name="f424" fmla="val 3615"/>
                <a:gd name="f425" fmla="val 4679"/>
                <a:gd name="f426" fmla="val 4281"/>
                <a:gd name="f427" fmla="val 4376"/>
                <a:gd name="f428" fmla="val 4262"/>
                <a:gd name="f429" fmla="val 4338"/>
                <a:gd name="f430" fmla="val 5155"/>
                <a:gd name="f431" fmla="val 5193"/>
                <a:gd name="f432" fmla="val 4148"/>
                <a:gd name="f433" fmla="val 4243"/>
                <a:gd name="f434" fmla="val 5574"/>
                <a:gd name="f435" fmla="val 5060"/>
                <a:gd name="f436" fmla="val 5117"/>
                <a:gd name="f437" fmla="val 5231"/>
                <a:gd name="f438" fmla="val 5403"/>
                <a:gd name="f439" fmla="val 5402"/>
                <a:gd name="f440" fmla="val 5516"/>
                <a:gd name="f441" fmla="val 3520"/>
                <a:gd name="f442" fmla="val 3425"/>
                <a:gd name="f443" fmla="val 5592"/>
                <a:gd name="f444" fmla="val 5421"/>
                <a:gd name="f445" fmla="val 3539"/>
                <a:gd name="f446" fmla="val 5136"/>
                <a:gd name="f447" fmla="val 5061"/>
                <a:gd name="f448" fmla="val 5175"/>
                <a:gd name="f449" fmla="val 5630"/>
                <a:gd name="f450" fmla="val 5745"/>
                <a:gd name="f451" fmla="val 5250"/>
                <a:gd name="f452" fmla="val 5916"/>
                <a:gd name="f453" fmla="val 5307"/>
                <a:gd name="f454" fmla="val 5345"/>
                <a:gd name="f455" fmla="val 5440"/>
                <a:gd name="f456" fmla="val 5536"/>
                <a:gd name="f457" fmla="val 5422"/>
                <a:gd name="f458" fmla="val 5270"/>
                <a:gd name="f459" fmla="val 5783"/>
                <a:gd name="f460" fmla="val 5156"/>
                <a:gd name="f461" fmla="val 5554"/>
                <a:gd name="f462" fmla="val 4699"/>
                <a:gd name="f463" fmla="val 4661"/>
                <a:gd name="f464" fmla="val 4680"/>
                <a:gd name="f465" fmla="val 5840"/>
                <a:gd name="f466" fmla="val 4547"/>
                <a:gd name="f467" fmla="val 5821"/>
                <a:gd name="f468" fmla="val 4490"/>
                <a:gd name="f469" fmla="val 4414"/>
                <a:gd name="f470" fmla="val 5535"/>
                <a:gd name="f471" fmla="val 4585"/>
                <a:gd name="f472" fmla="val 5364"/>
                <a:gd name="f473" fmla="val 5212"/>
                <a:gd name="f474" fmla="val 4604"/>
                <a:gd name="f475" fmla="val 4851"/>
                <a:gd name="f476" fmla="val 5954"/>
                <a:gd name="f477" fmla="val 5973"/>
                <a:gd name="f478" fmla="val 5992"/>
                <a:gd name="f479" fmla="val 4718"/>
                <a:gd name="f480" fmla="val 6011"/>
                <a:gd name="f481" fmla="val 6144"/>
                <a:gd name="f482" fmla="val 6182"/>
                <a:gd name="f483" fmla="val 6087"/>
                <a:gd name="f484" fmla="val 3330"/>
                <a:gd name="f485" fmla="val 5383"/>
                <a:gd name="f486" fmla="val 5478"/>
                <a:gd name="f487" fmla="val 3349"/>
                <a:gd name="f488" fmla="val 3254"/>
                <a:gd name="f489" fmla="val 3292"/>
                <a:gd name="f490" fmla="val 3463"/>
                <a:gd name="f491" fmla="val 6163"/>
                <a:gd name="f492" fmla="val 3216"/>
                <a:gd name="f493" fmla="val 6334"/>
                <a:gd name="f494" fmla="val 2835"/>
                <a:gd name="f495" fmla="val 2854"/>
                <a:gd name="f496" fmla="val 5611"/>
                <a:gd name="f497" fmla="val 6467"/>
                <a:gd name="f498" fmla="val 3235"/>
                <a:gd name="f499" fmla="val 6486"/>
                <a:gd name="f500" fmla="val 3311"/>
                <a:gd name="f501" fmla="val 6524"/>
                <a:gd name="f502" fmla="val 7057"/>
                <a:gd name="f503" fmla="val 7095"/>
                <a:gd name="f504" fmla="val 7133"/>
                <a:gd name="f505" fmla="val 3406"/>
                <a:gd name="f506" fmla="val 7228"/>
                <a:gd name="f507" fmla="val 3558"/>
                <a:gd name="f508" fmla="val 7209"/>
                <a:gd name="f509" fmla="val 7342"/>
                <a:gd name="f510" fmla="val 7380"/>
                <a:gd name="f511" fmla="val 3501"/>
                <a:gd name="f512" fmla="val 7399"/>
                <a:gd name="f513" fmla="val 7285"/>
                <a:gd name="f514" fmla="val 2873"/>
                <a:gd name="f515" fmla="val 7152"/>
                <a:gd name="f516" fmla="val 4205"/>
                <a:gd name="f517" fmla="val 7590"/>
                <a:gd name="f518" fmla="val 7323"/>
                <a:gd name="f519" fmla="val 2569"/>
                <a:gd name="f520" fmla="val 7856"/>
                <a:gd name="f521" fmla="val 2683"/>
                <a:gd name="f522" fmla="val 7894"/>
                <a:gd name="f523" fmla="val 2664"/>
                <a:gd name="f524" fmla="val 7970"/>
                <a:gd name="f525" fmla="val 2645"/>
                <a:gd name="f526" fmla="val 7989"/>
                <a:gd name="f527" fmla="val 2588"/>
                <a:gd name="f528" fmla="val 8008"/>
                <a:gd name="f529" fmla="val 2550"/>
                <a:gd name="f530" fmla="val 2531"/>
                <a:gd name="f531" fmla="val 7818"/>
                <a:gd name="f532" fmla="val 7951"/>
                <a:gd name="f533" fmla="val 8179"/>
                <a:gd name="f534" fmla="val 8198"/>
                <a:gd name="f535" fmla="val 3177"/>
                <a:gd name="f536" fmla="val 8331"/>
                <a:gd name="f537" fmla="val 8293"/>
                <a:gd name="f538" fmla="val 8160"/>
                <a:gd name="f539" fmla="val 8369"/>
                <a:gd name="f540" fmla="val 8408"/>
                <a:gd name="f541" fmla="val 8389"/>
                <a:gd name="f542" fmla="val 8350"/>
                <a:gd name="f543" fmla="val 8484"/>
                <a:gd name="f544" fmla="val 8560"/>
                <a:gd name="f545" fmla="val 8598"/>
                <a:gd name="f546" fmla="val 4528"/>
                <a:gd name="f547" fmla="val 8522"/>
                <a:gd name="f548" fmla="val 8864"/>
                <a:gd name="f549" fmla="val 8902"/>
                <a:gd name="f550" fmla="val 8940"/>
                <a:gd name="f551" fmla="val 8997"/>
                <a:gd name="f552" fmla="val 9016"/>
                <a:gd name="f553" fmla="val 20087"/>
                <a:gd name="f554" fmla="val 20068"/>
                <a:gd name="f555" fmla="val 20049"/>
                <a:gd name="f556" fmla="val 6201"/>
                <a:gd name="f557" fmla="val 6258"/>
                <a:gd name="f558" fmla="val 20106"/>
                <a:gd name="f559" fmla="val 7418"/>
                <a:gd name="f560" fmla="val 20011"/>
                <a:gd name="f561" fmla="val 19992"/>
                <a:gd name="f562" fmla="val 7761"/>
                <a:gd name="f563" fmla="val 19954"/>
                <a:gd name="f564" fmla="val 19897"/>
                <a:gd name="f565" fmla="val 19802"/>
                <a:gd name="f566" fmla="val 8103"/>
                <a:gd name="f567" fmla="val 19669"/>
                <a:gd name="f568" fmla="val 19554"/>
                <a:gd name="f569" fmla="val 8255"/>
                <a:gd name="f570" fmla="val 19459"/>
                <a:gd name="f571" fmla="val 19288"/>
                <a:gd name="f572" fmla="val 19098"/>
                <a:gd name="f573" fmla="val 18432"/>
                <a:gd name="f574" fmla="val 8465"/>
                <a:gd name="f575" fmla="val 17900"/>
                <a:gd name="f576" fmla="val 17519"/>
                <a:gd name="f577" fmla="val 8446"/>
                <a:gd name="f578" fmla="val 16416"/>
                <a:gd name="f579" fmla="val 16055"/>
                <a:gd name="f580" fmla="val 16093"/>
                <a:gd name="f581" fmla="val 8807"/>
                <a:gd name="f582" fmla="val 16473"/>
                <a:gd name="f583" fmla="val 8826"/>
                <a:gd name="f584" fmla="val 17785"/>
                <a:gd name="f585" fmla="val 18794"/>
                <a:gd name="f586" fmla="val 8845"/>
                <a:gd name="f587" fmla="val 19516"/>
                <a:gd name="f588" fmla="val 19745"/>
                <a:gd name="f589" fmla="val 19783"/>
                <a:gd name="f590" fmla="val 19878"/>
                <a:gd name="f591" fmla="val 9054"/>
                <a:gd name="f592" fmla="val 20144"/>
                <a:gd name="f593" fmla="val 9187"/>
                <a:gd name="f594" fmla="val 20258"/>
                <a:gd name="f595" fmla="val 20391"/>
                <a:gd name="f596" fmla="val 20563"/>
                <a:gd name="f597" fmla="val 9244"/>
                <a:gd name="f598" fmla="val 20677"/>
                <a:gd name="f599" fmla="val 9149"/>
                <a:gd name="f600" fmla="val 20810"/>
                <a:gd name="f601" fmla="val 20848"/>
                <a:gd name="f602" fmla="val 20905"/>
                <a:gd name="f603" fmla="val 20867"/>
                <a:gd name="f604" fmla="val 7913"/>
                <a:gd name="f605" fmla="val 20829"/>
                <a:gd name="f606" fmla="val 6962"/>
                <a:gd name="f607" fmla="val 6391"/>
                <a:gd name="f608" fmla="val 20734"/>
                <a:gd name="f609" fmla="val 20372"/>
                <a:gd name="f610" fmla="val 9758"/>
                <a:gd name="f611" fmla="val 9891"/>
                <a:gd name="f612" fmla="val 9853"/>
                <a:gd name="f613" fmla="val 3387"/>
                <a:gd name="f614" fmla="val 9701"/>
                <a:gd name="f615" fmla="val 16568"/>
                <a:gd name="f616" fmla="val 11945"/>
                <a:gd name="f617" fmla="val 12060"/>
                <a:gd name="f618" fmla="val 16549"/>
                <a:gd name="f619" fmla="val 12079"/>
                <a:gd name="f620" fmla="val 16511"/>
                <a:gd name="f621" fmla="val 11964"/>
                <a:gd name="f622" fmla="val 15940"/>
                <a:gd name="f623" fmla="val 12174"/>
                <a:gd name="f624" fmla="val 15883"/>
                <a:gd name="f625" fmla="val 12269"/>
                <a:gd name="f626" fmla="val 15826"/>
                <a:gd name="f627" fmla="val 12040"/>
                <a:gd name="f628" fmla="val 3273"/>
                <a:gd name="f629" fmla="val 12288"/>
                <a:gd name="f630" fmla="val 12383"/>
                <a:gd name="f631" fmla="val 16587"/>
                <a:gd name="f632" fmla="val 12345"/>
                <a:gd name="f633" fmla="val 12364"/>
                <a:gd name="f634" fmla="val 16530"/>
                <a:gd name="f635" fmla="val 4224"/>
                <a:gd name="f636" fmla="val 12478"/>
                <a:gd name="f637" fmla="val 4319"/>
                <a:gd name="f638" fmla="val 12649"/>
                <a:gd name="f639" fmla="val 12611"/>
                <a:gd name="f640" fmla="val 12459"/>
                <a:gd name="f641" fmla="val 17633"/>
                <a:gd name="f642" fmla="val 12896"/>
                <a:gd name="f643" fmla="val 17766"/>
                <a:gd name="f644" fmla="val 12992"/>
                <a:gd name="f645" fmla="val 17728"/>
                <a:gd name="f646" fmla="val 13125"/>
                <a:gd name="f647" fmla="val 17614"/>
                <a:gd name="f648" fmla="val 17595"/>
                <a:gd name="f649" fmla="val 17025"/>
                <a:gd name="f650" fmla="val 13049"/>
                <a:gd name="f651" fmla="val 17044"/>
                <a:gd name="f652" fmla="val 17006"/>
                <a:gd name="f653" fmla="val 13239"/>
                <a:gd name="f654" fmla="val 16949"/>
                <a:gd name="f655" fmla="val 13277"/>
                <a:gd name="f656" fmla="val 16930"/>
                <a:gd name="f657" fmla="val 16606"/>
                <a:gd name="f658" fmla="val 16701"/>
                <a:gd name="f659" fmla="val 16720"/>
                <a:gd name="f660" fmla="val 13296"/>
                <a:gd name="f661" fmla="val 16150"/>
                <a:gd name="f662" fmla="val 13657"/>
                <a:gd name="f663" fmla="val 16340"/>
                <a:gd name="f664" fmla="val 13695"/>
                <a:gd name="f665" fmla="val 16435"/>
                <a:gd name="f666" fmla="val 13809"/>
                <a:gd name="f667" fmla="val 16302"/>
                <a:gd name="f668" fmla="val 13790"/>
                <a:gd name="f669" fmla="val 16036"/>
                <a:gd name="f670" fmla="val 13771"/>
                <a:gd name="f671" fmla="val 16017"/>
                <a:gd name="f672" fmla="val 17272"/>
                <a:gd name="f673" fmla="val 17291"/>
                <a:gd name="f674" fmla="val 17310"/>
                <a:gd name="f675" fmla="val 17196"/>
                <a:gd name="f676" fmla="val 13714"/>
                <a:gd name="f677" fmla="val 13600"/>
                <a:gd name="f678" fmla="val 13619"/>
                <a:gd name="f679" fmla="val 4433"/>
                <a:gd name="f680" fmla="val 13828"/>
                <a:gd name="f681" fmla="val 13886"/>
                <a:gd name="f682" fmla="val 13733"/>
                <a:gd name="f683" fmla="val 13676"/>
                <a:gd name="f684" fmla="val 10710"/>
                <a:gd name="f685" fmla="val 10177"/>
                <a:gd name="f686" fmla="val 6220"/>
                <a:gd name="f687" fmla="val 6905"/>
                <a:gd name="f688" fmla="val 7305"/>
                <a:gd name="f689" fmla="val 7039"/>
                <a:gd name="f690" fmla="val 8046"/>
                <a:gd name="f691" fmla="val 8541"/>
                <a:gd name="f692" fmla="val 6487"/>
                <a:gd name="f693" fmla="val 6335"/>
                <a:gd name="f694" fmla="val 9986"/>
                <a:gd name="f695" fmla="val 10576"/>
                <a:gd name="f696" fmla="val 11660"/>
                <a:gd name="f697" fmla="val 12573"/>
                <a:gd name="f698" fmla="val 13030"/>
                <a:gd name="f699" fmla="val 7058"/>
                <a:gd name="f700" fmla="val 13486"/>
                <a:gd name="f701" fmla="val 7343"/>
                <a:gd name="f702" fmla="val 13866"/>
                <a:gd name="f703" fmla="val 7438"/>
                <a:gd name="f704" fmla="val 13962"/>
                <a:gd name="f705" fmla="val 7001"/>
                <a:gd name="f706" fmla="val 12801"/>
                <a:gd name="f707" fmla="val 6906"/>
                <a:gd name="f708" fmla="val 11812"/>
                <a:gd name="f709" fmla="val 10709"/>
                <a:gd name="f710" fmla="val 10119"/>
                <a:gd name="f711" fmla="val 9225"/>
                <a:gd name="f712" fmla="val 8693"/>
                <a:gd name="f713" fmla="val 7514"/>
                <a:gd name="f714" fmla="val 8274"/>
                <a:gd name="f715" fmla="val 6924"/>
                <a:gd name="f716" fmla="val 6505"/>
                <a:gd name="f717" fmla="val 11185"/>
                <a:gd name="f718" fmla="val 12346"/>
                <a:gd name="f719" fmla="val 6296"/>
                <a:gd name="f720" fmla="val 13582"/>
                <a:gd name="f721" fmla="val 13715"/>
                <a:gd name="f722" fmla="val 6277"/>
                <a:gd name="f723" fmla="val 13696"/>
                <a:gd name="f724" fmla="val 11851"/>
                <a:gd name="f725" fmla="val 16911"/>
                <a:gd name="f726" fmla="val 14342"/>
                <a:gd name="f727" fmla="val 14361"/>
                <a:gd name="f728" fmla="val 14380"/>
                <a:gd name="f729" fmla="val 17063"/>
                <a:gd name="f730" fmla="val 14437"/>
                <a:gd name="f731" fmla="val 14456"/>
                <a:gd name="f732" fmla="val 16758"/>
                <a:gd name="f733" fmla="val 14418"/>
                <a:gd name="f734" fmla="val 16815"/>
                <a:gd name="f735" fmla="val 16834"/>
                <a:gd name="f736" fmla="val 16853"/>
                <a:gd name="f737" fmla="val 16625"/>
                <a:gd name="f738" fmla="val 16644"/>
                <a:gd name="f739" fmla="val 14000"/>
                <a:gd name="f740" fmla="val 14133"/>
                <a:gd name="f741" fmla="val 14285"/>
                <a:gd name="f742" fmla="val 16682"/>
                <a:gd name="f743" fmla="val 14475"/>
                <a:gd name="f744" fmla="val 14266"/>
                <a:gd name="f745" fmla="val 16492"/>
                <a:gd name="f746" fmla="val 5118"/>
                <a:gd name="f747" fmla="val 14171"/>
                <a:gd name="f748" fmla="val 14513"/>
                <a:gd name="f749" fmla="val 14627"/>
                <a:gd name="f750" fmla="val 5137"/>
                <a:gd name="f751" fmla="val 5042"/>
                <a:gd name="f752" fmla="val 14228"/>
                <a:gd name="f753" fmla="val 14532"/>
                <a:gd name="f754" fmla="val 14570"/>
                <a:gd name="f755" fmla="val 16454"/>
                <a:gd name="f756" fmla="val 14646"/>
                <a:gd name="f757" fmla="val 16359"/>
                <a:gd name="f758" fmla="val 14665"/>
                <a:gd name="f759" fmla="val 16264"/>
                <a:gd name="f760" fmla="val 16283"/>
                <a:gd name="f761" fmla="val 14551"/>
                <a:gd name="f762" fmla="val 14608"/>
                <a:gd name="f763" fmla="val 14722"/>
                <a:gd name="f764" fmla="val 14703"/>
                <a:gd name="f765" fmla="val 3938"/>
                <a:gd name="f766" fmla="val 17405"/>
                <a:gd name="f767" fmla="val 14837"/>
                <a:gd name="f768" fmla="val 17462"/>
                <a:gd name="f769" fmla="val 14856"/>
                <a:gd name="f770" fmla="val 14951"/>
                <a:gd name="f771" fmla="val 17481"/>
                <a:gd name="f772" fmla="val 15046"/>
                <a:gd name="f773" fmla="val 17424"/>
                <a:gd name="f774" fmla="val 15103"/>
                <a:gd name="f775" fmla="val 17329"/>
                <a:gd name="f776" fmla="val 14913"/>
                <a:gd name="f777" fmla="val 17367"/>
                <a:gd name="f778" fmla="val 14894"/>
                <a:gd name="f779" fmla="val 13601"/>
                <a:gd name="f780" fmla="val 14190"/>
                <a:gd name="f781" fmla="val 11547"/>
                <a:gd name="f782" fmla="val 11623"/>
                <a:gd name="f783" fmla="val 15084"/>
                <a:gd name="f784" fmla="val 15122"/>
                <a:gd name="f785" fmla="val 12821"/>
                <a:gd name="f786" fmla="val 13278"/>
                <a:gd name="f787" fmla="val 14989"/>
                <a:gd name="f788" fmla="val 14343"/>
                <a:gd name="f789" fmla="val 14799"/>
                <a:gd name="f790" fmla="val 14362"/>
                <a:gd name="f791" fmla="val 14419"/>
                <a:gd name="f792" fmla="val 2474"/>
                <a:gd name="f793" fmla="val 2512"/>
                <a:gd name="f794" fmla="val 15008"/>
                <a:gd name="f795" fmla="val 2626"/>
                <a:gd name="f796" fmla="val 15141"/>
                <a:gd name="f797" fmla="val 15027"/>
                <a:gd name="f798" fmla="val 16074"/>
                <a:gd name="f799" fmla="val 16169"/>
                <a:gd name="f800" fmla="val 16226"/>
                <a:gd name="f801" fmla="val 16188"/>
                <a:gd name="f802" fmla="val 15198"/>
                <a:gd name="f803" fmla="val 15217"/>
                <a:gd name="f804" fmla="val 15978"/>
                <a:gd name="f805" fmla="val 15179"/>
                <a:gd name="f806" fmla="val 15998"/>
                <a:gd name="f807" fmla="val 15274"/>
                <a:gd name="f808" fmla="val 16891"/>
                <a:gd name="f809" fmla="val 15293"/>
                <a:gd name="f810" fmla="val 15388"/>
                <a:gd name="f811" fmla="val 16663"/>
                <a:gd name="f812" fmla="val 15426"/>
                <a:gd name="f813" fmla="val 15559"/>
                <a:gd name="f814" fmla="val 15597"/>
                <a:gd name="f815" fmla="val 15578"/>
                <a:gd name="f816" fmla="val 15502"/>
                <a:gd name="f817" fmla="val 15483"/>
                <a:gd name="f818" fmla="val 15522"/>
                <a:gd name="f819" fmla="val 15331"/>
                <a:gd name="f820" fmla="val 15617"/>
                <a:gd name="f821" fmla="val 15464"/>
                <a:gd name="f822" fmla="val 15598"/>
                <a:gd name="f823" fmla="val 15503"/>
                <a:gd name="f824" fmla="val 15616"/>
                <a:gd name="f825" fmla="val 15465"/>
                <a:gd name="f826" fmla="val 15427"/>
                <a:gd name="f827" fmla="val 15902"/>
                <a:gd name="f828" fmla="val 15673"/>
                <a:gd name="f829" fmla="val 15788"/>
                <a:gd name="f830" fmla="val 15864"/>
                <a:gd name="f831" fmla="val 15959"/>
                <a:gd name="f832" fmla="val 15712"/>
                <a:gd name="f833" fmla="val 15750"/>
                <a:gd name="f834" fmla="val 15807"/>
                <a:gd name="f835" fmla="val 15769"/>
                <a:gd name="f836" fmla="val 15845"/>
                <a:gd name="f837" fmla="val 2341"/>
                <a:gd name="f838" fmla="val 2303"/>
                <a:gd name="f839" fmla="val 16035"/>
                <a:gd name="f840" fmla="val 15997"/>
                <a:gd name="f841" fmla="val 3672"/>
                <a:gd name="f842" fmla="val 4052"/>
                <a:gd name="f843" fmla="val 3482"/>
                <a:gd name="f844" fmla="val 17101"/>
                <a:gd name="f845" fmla="val 16624"/>
                <a:gd name="f846" fmla="val 17139"/>
                <a:gd name="f847" fmla="val 17120"/>
                <a:gd name="f848" fmla="val 17082"/>
                <a:gd name="f849" fmla="val 8275"/>
                <a:gd name="f850" fmla="val 16910"/>
                <a:gd name="f851" fmla="val 8370"/>
                <a:gd name="f852" fmla="val 16929"/>
                <a:gd name="f853" fmla="val 16131"/>
                <a:gd name="f854" fmla="val 16112"/>
                <a:gd name="f855" fmla="val 16948"/>
                <a:gd name="f856" fmla="val 17005"/>
                <a:gd name="f857" fmla="val 17043"/>
                <a:gd name="f858" fmla="val 17081"/>
                <a:gd name="f859" fmla="val 16321"/>
                <a:gd name="f860" fmla="val 17024"/>
                <a:gd name="f861" fmla="val 17177"/>
                <a:gd name="f862" fmla="val 17234"/>
                <a:gd name="f863" fmla="val 17100"/>
                <a:gd name="f864" fmla="val 17119"/>
                <a:gd name="f865" fmla="val 6868"/>
                <a:gd name="f866" fmla="val 17176"/>
                <a:gd name="f867" fmla="val 17309"/>
                <a:gd name="f868" fmla="val 17366"/>
                <a:gd name="f869" fmla="val 17328"/>
                <a:gd name="f870" fmla="val 17233"/>
                <a:gd name="f871" fmla="val 17214"/>
                <a:gd name="f872" fmla="val 6620"/>
                <a:gd name="f873" fmla="val 17195"/>
                <a:gd name="f874" fmla="val 14457"/>
                <a:gd name="f875" fmla="val 14495"/>
                <a:gd name="f876" fmla="val 17138"/>
                <a:gd name="f877" fmla="val 17252"/>
                <a:gd name="f878" fmla="val 17290"/>
                <a:gd name="f879" fmla="val 14286"/>
                <a:gd name="f880" fmla="val 17480"/>
                <a:gd name="f881" fmla="val 17499"/>
                <a:gd name="f882" fmla="val 17423"/>
                <a:gd name="f883" fmla="val 14152"/>
                <a:gd name="f884" fmla="val 17271"/>
                <a:gd name="f885" fmla="val 14114"/>
                <a:gd name="f886" fmla="val 14381"/>
                <a:gd name="f887" fmla="val 14438"/>
                <a:gd name="f888" fmla="val 17385"/>
                <a:gd name="f889" fmla="val 17576"/>
                <a:gd name="f890" fmla="val 17671"/>
                <a:gd name="f891" fmla="val 17518"/>
                <a:gd name="f892" fmla="val 17442"/>
                <a:gd name="f893" fmla="val 17404"/>
                <a:gd name="f894" fmla="val 5859"/>
                <a:gd name="f895" fmla="val 12117"/>
                <a:gd name="f896" fmla="val 17690"/>
                <a:gd name="f897" fmla="val 17804"/>
                <a:gd name="f898" fmla="val 12212"/>
                <a:gd name="f899" fmla="val 17937"/>
                <a:gd name="f900" fmla="val 17956"/>
                <a:gd name="f901" fmla="val 12136"/>
                <a:gd name="f902" fmla="val 12536"/>
                <a:gd name="f903" fmla="val 17861"/>
                <a:gd name="f904" fmla="val 12555"/>
                <a:gd name="f905" fmla="val 17880"/>
                <a:gd name="f906" fmla="val 12574"/>
                <a:gd name="f907" fmla="val 17975"/>
                <a:gd name="f908" fmla="val 15313"/>
                <a:gd name="f909" fmla="val 15484"/>
                <a:gd name="f910" fmla="val 17557"/>
                <a:gd name="f911" fmla="val 15332"/>
                <a:gd name="f912" fmla="val 15180"/>
                <a:gd name="f913" fmla="val 15142"/>
                <a:gd name="f914" fmla="val 18032"/>
                <a:gd name="f915" fmla="val 18070"/>
                <a:gd name="f916" fmla="val 15275"/>
                <a:gd name="f917" fmla="val 15294"/>
                <a:gd name="f918" fmla="val 18108"/>
                <a:gd name="f919" fmla="val 15199"/>
                <a:gd name="f920" fmla="val 18203"/>
                <a:gd name="f921" fmla="val 15104"/>
                <a:gd name="f922" fmla="val 18184"/>
                <a:gd name="f923" fmla="val 18165"/>
                <a:gd name="f924" fmla="val 18051"/>
                <a:gd name="f925" fmla="val 14761"/>
                <a:gd name="f926" fmla="val 14514"/>
                <a:gd name="f927" fmla="val 14723"/>
                <a:gd name="f928" fmla="val 15123"/>
                <a:gd name="f929" fmla="val 17899"/>
                <a:gd name="f930" fmla="val 18146"/>
                <a:gd name="f931" fmla="val 18279"/>
                <a:gd name="f932" fmla="val 11375"/>
                <a:gd name="f933" fmla="val 18241"/>
                <a:gd name="f934" fmla="val 18222"/>
                <a:gd name="f935" fmla="val 18260"/>
                <a:gd name="f936" fmla="val 18317"/>
                <a:gd name="f937" fmla="val 18355"/>
                <a:gd name="f938" fmla="val 17842"/>
                <a:gd name="f939" fmla="val 9816"/>
                <a:gd name="f940" fmla="val 17994"/>
                <a:gd name="f941" fmla="val 9968"/>
                <a:gd name="f942" fmla="val 10139"/>
                <a:gd name="f943" fmla="val 10272"/>
                <a:gd name="f944" fmla="val 9949"/>
                <a:gd name="f945" fmla="val 18450"/>
                <a:gd name="f946" fmla="val 18508"/>
                <a:gd name="f947" fmla="val 18527"/>
                <a:gd name="f948" fmla="val 18470"/>
                <a:gd name="f949" fmla="val 8332"/>
                <a:gd name="f950" fmla="val 13259"/>
                <a:gd name="f951" fmla="val 18089"/>
                <a:gd name="f952" fmla="val 13354"/>
                <a:gd name="f953" fmla="val 13544"/>
                <a:gd name="f954" fmla="val 18412"/>
                <a:gd name="f955" fmla="val 13734"/>
                <a:gd name="f956" fmla="val 18431"/>
                <a:gd name="f957" fmla="val 13677"/>
                <a:gd name="f958" fmla="val 13620"/>
                <a:gd name="f959" fmla="val 13011"/>
                <a:gd name="f960" fmla="val 18546"/>
                <a:gd name="f961" fmla="val 12935"/>
                <a:gd name="f962" fmla="val 18603"/>
                <a:gd name="f963" fmla="val 12916"/>
                <a:gd name="f964" fmla="val 12878"/>
                <a:gd name="f965" fmla="val 12859"/>
                <a:gd name="f966" fmla="val 18336"/>
                <a:gd name="f967" fmla="val 13163"/>
                <a:gd name="f968" fmla="val 13068"/>
                <a:gd name="f969" fmla="val 18565"/>
                <a:gd name="f970" fmla="val 18622"/>
                <a:gd name="f971" fmla="val 9664"/>
                <a:gd name="f972" fmla="val 18698"/>
                <a:gd name="f973" fmla="val 18736"/>
                <a:gd name="f974" fmla="val 8884"/>
                <a:gd name="f975" fmla="val 18831"/>
                <a:gd name="f976" fmla="val 18850"/>
                <a:gd name="f977" fmla="val 18888"/>
                <a:gd name="f978" fmla="val 18907"/>
                <a:gd name="f979" fmla="val 8846"/>
                <a:gd name="f980" fmla="val 18926"/>
                <a:gd name="f981" fmla="val 11128"/>
                <a:gd name="f982" fmla="val 19097"/>
                <a:gd name="f983" fmla="val 11280"/>
                <a:gd name="f984" fmla="val 19002"/>
                <a:gd name="f985" fmla="val 18983"/>
                <a:gd name="f986" fmla="val 18945"/>
                <a:gd name="f987" fmla="val 11033"/>
                <a:gd name="f988" fmla="val 10672"/>
                <a:gd name="f989" fmla="val 19040"/>
                <a:gd name="f990" fmla="val 19135"/>
                <a:gd name="f991" fmla="val 10462"/>
                <a:gd name="f992" fmla="val 19116"/>
                <a:gd name="f993" fmla="val 10539"/>
                <a:gd name="f994" fmla="val 19059"/>
                <a:gd name="f995" fmla="val 12726"/>
                <a:gd name="f996" fmla="val 19078"/>
                <a:gd name="f997" fmla="val 12688"/>
                <a:gd name="f998" fmla="val 19211"/>
                <a:gd name="f999" fmla="val 19230"/>
                <a:gd name="f1000" fmla="val 19192"/>
                <a:gd name="f1001" fmla="val 19287"/>
                <a:gd name="f1002" fmla="val 11071"/>
                <a:gd name="f1003" fmla="val 13981"/>
                <a:gd name="f1004" fmla="val 14076"/>
                <a:gd name="f1005" fmla="val 19173"/>
                <a:gd name="f1006" fmla="val 14057"/>
                <a:gd name="f1007" fmla="val 14305"/>
                <a:gd name="f1008" fmla="val 19306"/>
                <a:gd name="f1009" fmla="val 14038"/>
                <a:gd name="f1010" fmla="val 10748"/>
                <a:gd name="f1011" fmla="val 19"/>
                <a:gd name="f1012" fmla="val 10234"/>
                <a:gd name="f1013" fmla="val 76"/>
                <a:gd name="f1014" fmla="val 8617"/>
                <a:gd name="f1015" fmla="val 343"/>
                <a:gd name="f1016" fmla="val 8047"/>
                <a:gd name="f1017" fmla="val 381"/>
                <a:gd name="f1018" fmla="val 647"/>
                <a:gd name="f1019" fmla="val 2455"/>
                <a:gd name="f1020" fmla="val 1713"/>
                <a:gd name="f1021" fmla="val 1409"/>
                <a:gd name="f1022" fmla="val 1123"/>
                <a:gd name="f1023" fmla="val 819"/>
                <a:gd name="f1024" fmla="val 591"/>
                <a:gd name="f1025" fmla="val 457"/>
                <a:gd name="f1026" fmla="val 267"/>
                <a:gd name="f1027" fmla="val 7799"/>
                <a:gd name="f1028" fmla="val 96"/>
                <a:gd name="f1029" fmla="val 1"/>
                <a:gd name="f1030" fmla="val 9967"/>
                <a:gd name="f1031" fmla="val 11108"/>
                <a:gd name="f1032" fmla="val 20"/>
                <a:gd name="f1033" fmla="val 11622"/>
                <a:gd name="f1034" fmla="val 172"/>
                <a:gd name="f1035" fmla="val 12668"/>
                <a:gd name="f1036" fmla="val 210"/>
                <a:gd name="f1037" fmla="val 400"/>
                <a:gd name="f1038" fmla="val 515"/>
                <a:gd name="f1039" fmla="val 743"/>
                <a:gd name="f1040" fmla="val 15350"/>
                <a:gd name="f1041" fmla="val 16263"/>
                <a:gd name="f1042" fmla="val 1637"/>
                <a:gd name="f1043" fmla="val 1922"/>
                <a:gd name="f1044" fmla="val 18374"/>
                <a:gd name="f1045" fmla="val 19744"/>
                <a:gd name="f1046" fmla="val 20181"/>
                <a:gd name="f1047" fmla="val 20505"/>
                <a:gd name="f1048" fmla="val 20714"/>
                <a:gd name="f1049" fmla="val 20866"/>
                <a:gd name="f1050" fmla="val 20923"/>
                <a:gd name="f1051" fmla="val 20942"/>
                <a:gd name="f1052" fmla="val 12041"/>
                <a:gd name="f1053" fmla="val 20657"/>
                <a:gd name="f1054" fmla="val 20067"/>
                <a:gd name="f1055" fmla="val 19478"/>
                <a:gd name="f1056" fmla="val 18166"/>
                <a:gd name="f1057" fmla="val 18908"/>
                <a:gd name="f1058" fmla="val 19859"/>
                <a:gd name="f1059" fmla="val 11508"/>
                <a:gd name="f1060" fmla="val 11051"/>
                <a:gd name="f1061" fmla="val 9720"/>
                <a:gd name="f1062" fmla="val 19688"/>
                <a:gd name="f1063" fmla="val 9625"/>
                <a:gd name="f1064" fmla="val 9587"/>
                <a:gd name="f1065" fmla="val 19383"/>
                <a:gd name="f1066" fmla="val 14818"/>
                <a:gd name="f1067" fmla="val 10101"/>
                <a:gd name="f1068" fmla="val 9663"/>
                <a:gd name="f1069" fmla="val 9854"/>
                <a:gd name="f1070" fmla="val 9910"/>
                <a:gd name="f1071" fmla="val 11032"/>
                <a:gd name="f1072" fmla="val 11983"/>
                <a:gd name="f1073" fmla="val 9873"/>
                <a:gd name="f1074" fmla="val 13429"/>
                <a:gd name="f1075" fmla="val 13524"/>
                <a:gd name="f1076" fmla="val 13581"/>
                <a:gd name="f1077" fmla="val 13943"/>
                <a:gd name="f1078" fmla="val 13467"/>
                <a:gd name="f1079" fmla="val 15236"/>
                <a:gd name="f1080" fmla="val 13563"/>
                <a:gd name="f1081" fmla="val 16073"/>
                <a:gd name="f1082" fmla="val 16092"/>
                <a:gd name="f1083" fmla="val 10729"/>
                <a:gd name="f1084" fmla="val 10196"/>
                <a:gd name="f1085" fmla="val 7191"/>
                <a:gd name="f1086" fmla="val 13847"/>
                <a:gd name="f1087" fmla="val 6202"/>
                <a:gd name="f1088" fmla="val 13372"/>
                <a:gd name="f1089" fmla="val 12763"/>
                <a:gd name="f1090" fmla="val 11755"/>
                <a:gd name="f1091" fmla="val 10557"/>
                <a:gd name="f1092" fmla="val 8769"/>
                <a:gd name="f1093" fmla="val 6240"/>
                <a:gd name="f1094" fmla="val 6353"/>
                <a:gd name="f1095" fmla="val 8009"/>
                <a:gd name="f1096" fmla="val 5326"/>
                <a:gd name="f1097" fmla="val 13430"/>
                <a:gd name="f1098" fmla="val 14229"/>
                <a:gd name="f1099" fmla="val 14476"/>
                <a:gd name="f1100" fmla="val 14533"/>
                <a:gd name="f1101" fmla="val 15579"/>
                <a:gd name="f1102" fmla="val 7723"/>
                <a:gd name="f1103" fmla="val 18413"/>
                <a:gd name="f1104" fmla="val 19003"/>
                <a:gd name="f1105" fmla="val 19174"/>
                <a:gd name="f1106" fmla="val 7171"/>
                <a:gd name="f1107" fmla="val 19497"/>
                <a:gd name="f1108" fmla="val 19402"/>
                <a:gd name="f1109" fmla="val 4698"/>
                <a:gd name="f1110" fmla="val 4318"/>
                <a:gd name="f1111" fmla="val 3272"/>
                <a:gd name="f1112" fmla="val 19364"/>
                <a:gd name="f1113" fmla="val 19307"/>
                <a:gd name="f1114" fmla="val 18889"/>
                <a:gd name="f1115" fmla="val 18052"/>
                <a:gd name="f1116" fmla="val 913"/>
                <a:gd name="f1117" fmla="val 533"/>
                <a:gd name="f1118" fmla="val 305"/>
                <a:gd name="f1119" fmla="val 13506"/>
                <a:gd name="f1120" fmla="val 95"/>
                <a:gd name="f1121" fmla="val 20486"/>
                <a:gd name="f1122" fmla="val 11127"/>
                <a:gd name="f1123" fmla="val 20448"/>
                <a:gd name="f1124" fmla="val 20467"/>
                <a:gd name="f1125" fmla="val 20296"/>
                <a:gd name="f1126" fmla="val 18927"/>
                <a:gd name="f1127" fmla="val 18109"/>
                <a:gd name="f1128" fmla="val 19801"/>
                <a:gd name="f1129" fmla="val 20429"/>
                <a:gd name="f1130" fmla="val 20638"/>
                <a:gd name="f1131" fmla="val 21056"/>
                <a:gd name="f1132" fmla="val 21209"/>
                <a:gd name="f1133" fmla="val 21361"/>
                <a:gd name="f1134" fmla="val 21608"/>
                <a:gd name="f1135" fmla="val 21665"/>
                <a:gd name="f1136" fmla="val 11528"/>
                <a:gd name="f1137" fmla="val 21703"/>
                <a:gd name="f1138" fmla="val 8199"/>
                <a:gd name="f1139" fmla="val 21513"/>
                <a:gd name="f1140" fmla="val 21323"/>
                <a:gd name="f1141" fmla="val 21189"/>
                <a:gd name="f1142" fmla="val 21018"/>
                <a:gd name="f1143" fmla="val 20904"/>
                <a:gd name="f1144" fmla="val 20999"/>
                <a:gd name="f1145" fmla="val 21285"/>
                <a:gd name="f1146" fmla="val 21950"/>
                <a:gd name="f1147" fmla="val 22141"/>
                <a:gd name="f1148" fmla="val 22236"/>
                <a:gd name="f1149" fmla="val 22274"/>
                <a:gd name="f1150" fmla="val 10786"/>
                <a:gd name="f1151" fmla="val 22102"/>
                <a:gd name="f1152" fmla="val 21798"/>
                <a:gd name="f1153" fmla="val 21627"/>
                <a:gd name="f1154" fmla="val 21342"/>
                <a:gd name="f1155" fmla="val 17881"/>
                <a:gd name="f1156" fmla="val 18394"/>
                <a:gd name="f1157" fmla="val 20029"/>
                <a:gd name="f1158" fmla="val 19821"/>
                <a:gd name="f1159" fmla="val 19687"/>
                <a:gd name="f1160" fmla="val 20620"/>
                <a:gd name="f1161" fmla="val 18755"/>
                <a:gd name="f1162" fmla="val 20962"/>
                <a:gd name="f1163" fmla="val 21247"/>
                <a:gd name="f1164" fmla="val 21437"/>
                <a:gd name="f1165" fmla="val 21418"/>
                <a:gd name="f1166" fmla="val 11888"/>
                <a:gd name="f1167" fmla="val 21304"/>
                <a:gd name="f1168" fmla="val 11527"/>
                <a:gd name="f1169" fmla="val 21190"/>
                <a:gd name="f1170" fmla="val 11242"/>
                <a:gd name="f1171" fmla="val 21038"/>
                <a:gd name="f1172" fmla="*/ f0 1 21438"/>
                <a:gd name="f1173" fmla="*/ f1 1 22369"/>
                <a:gd name="f1174" fmla="val f2"/>
                <a:gd name="f1175" fmla="val f3"/>
                <a:gd name="f1176" fmla="val f4"/>
                <a:gd name="f1177" fmla="+- f1176 0 f1174"/>
                <a:gd name="f1178" fmla="+- f1175 0 f1174"/>
                <a:gd name="f1179" fmla="*/ f1178 1 21438"/>
                <a:gd name="f1180" fmla="*/ f1177 1 22369"/>
                <a:gd name="f1181" fmla="*/ f1174 1 f1179"/>
                <a:gd name="f1182" fmla="*/ f1175 1 f1179"/>
                <a:gd name="f1183" fmla="*/ f1174 1 f1180"/>
                <a:gd name="f1184" fmla="*/ f1176 1 f1180"/>
                <a:gd name="f1185" fmla="*/ f1181 f1172 1"/>
                <a:gd name="f1186" fmla="*/ f1182 f1172 1"/>
                <a:gd name="f1187" fmla="*/ f1184 f1173 1"/>
                <a:gd name="f1188" fmla="*/ f1183 f1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5" t="f1188" r="f1186" b="f1187"/>
              <a:pathLst>
                <a:path w="21438" h="22369">
                  <a:moveTo>
                    <a:pt x="f5" y="f6"/>
                  </a:moveTo>
                  <a:lnTo>
                    <a:pt x="f7" y="f8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7" y="f12"/>
                  </a:lnTo>
                  <a:lnTo>
                    <a:pt x="f5" y="f13"/>
                  </a:lnTo>
                  <a:lnTo>
                    <a:pt x="f14" y="f12"/>
                  </a:lnTo>
                  <a:lnTo>
                    <a:pt x="f14" y="f11"/>
                  </a:lnTo>
                  <a:lnTo>
                    <a:pt x="f15" y="f16"/>
                  </a:lnTo>
                  <a:lnTo>
                    <a:pt x="f17" y="f8"/>
                  </a:lnTo>
                  <a:lnTo>
                    <a:pt x="f18" y="f6"/>
                  </a:lnTo>
                  <a:close/>
                  <a:moveTo>
                    <a:pt x="f19" y="f20"/>
                  </a:moveTo>
                  <a:lnTo>
                    <a:pt x="f21" y="f22"/>
                  </a:lnTo>
                  <a:lnTo>
                    <a:pt x="f23" y="f6"/>
                  </a:lnTo>
                  <a:lnTo>
                    <a:pt x="f24" y="f25"/>
                  </a:lnTo>
                  <a:lnTo>
                    <a:pt x="f26" y="f12"/>
                  </a:lnTo>
                  <a:lnTo>
                    <a:pt x="f24" y="f12"/>
                  </a:lnTo>
                  <a:lnTo>
                    <a:pt x="f27" y="f13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9"/>
                  </a:lnTo>
                  <a:lnTo>
                    <a:pt x="f32" y="f8"/>
                  </a:lnTo>
                  <a:lnTo>
                    <a:pt x="f35" y="f36"/>
                  </a:lnTo>
                  <a:lnTo>
                    <a:pt x="f19" y="f20"/>
                  </a:lnTo>
                  <a:close/>
                  <a:moveTo>
                    <a:pt x="f37" y="f11"/>
                  </a:moveTo>
                  <a:lnTo>
                    <a:pt x="f38" y="f39"/>
                  </a:lnTo>
                  <a:lnTo>
                    <a:pt x="f40" y="f31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2"/>
                  </a:lnTo>
                  <a:lnTo>
                    <a:pt x="f46" y="f47"/>
                  </a:lnTo>
                  <a:lnTo>
                    <a:pt x="f48" y="f12"/>
                  </a:lnTo>
                  <a:lnTo>
                    <a:pt x="f37" y="f11"/>
                  </a:lnTo>
                  <a:close/>
                  <a:moveTo>
                    <a:pt x="f49" y="f50"/>
                  </a:moveTo>
                  <a:lnTo>
                    <a:pt x="f51" y="f52"/>
                  </a:lnTo>
                  <a:lnTo>
                    <a:pt x="f53" y="f52"/>
                  </a:lnTo>
                  <a:lnTo>
                    <a:pt x="f53" y="f13"/>
                  </a:lnTo>
                  <a:lnTo>
                    <a:pt x="f51" y="f29"/>
                  </a:lnTo>
                  <a:lnTo>
                    <a:pt x="f54" y="f55"/>
                  </a:lnTo>
                  <a:lnTo>
                    <a:pt x="f56" y="f44"/>
                  </a:lnTo>
                  <a:lnTo>
                    <a:pt x="f56" y="f57"/>
                  </a:lnTo>
                  <a:lnTo>
                    <a:pt x="f58" y="f39"/>
                  </a:lnTo>
                  <a:lnTo>
                    <a:pt x="f58" y="f16"/>
                  </a:lnTo>
                  <a:lnTo>
                    <a:pt x="f49" y="f50"/>
                  </a:lnTo>
                  <a:close/>
                  <a:moveTo>
                    <a:pt x="f59" y="f55"/>
                  </a:moveTo>
                  <a:lnTo>
                    <a:pt x="f60" y="f44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3"/>
                  </a:lnTo>
                  <a:lnTo>
                    <a:pt x="f64" y="f61"/>
                  </a:lnTo>
                  <a:lnTo>
                    <a:pt x="f65" y="f44"/>
                  </a:lnTo>
                  <a:lnTo>
                    <a:pt x="f64" y="f55"/>
                  </a:lnTo>
                  <a:close/>
                  <a:moveTo>
                    <a:pt x="f66" y="f13"/>
                  </a:moveTo>
                  <a:lnTo>
                    <a:pt x="f67" y="f68"/>
                  </a:lnTo>
                  <a:lnTo>
                    <a:pt x="f69" y="f42"/>
                  </a:lnTo>
                  <a:lnTo>
                    <a:pt x="f70" y="f44"/>
                  </a:lnTo>
                  <a:lnTo>
                    <a:pt x="f71" y="f72"/>
                  </a:lnTo>
                  <a:lnTo>
                    <a:pt x="f69" y="f73"/>
                  </a:lnTo>
                  <a:lnTo>
                    <a:pt x="f74" y="f75"/>
                  </a:lnTo>
                  <a:lnTo>
                    <a:pt x="f24" y="f76"/>
                  </a:lnTo>
                  <a:lnTo>
                    <a:pt x="f77" y="f78"/>
                  </a:lnTo>
                  <a:lnTo>
                    <a:pt x="f79" y="f78"/>
                  </a:lnTo>
                  <a:lnTo>
                    <a:pt x="f80" y="f81"/>
                  </a:lnTo>
                  <a:lnTo>
                    <a:pt x="f74" y="f82"/>
                  </a:lnTo>
                  <a:lnTo>
                    <a:pt x="f35" y="f83"/>
                  </a:lnTo>
                  <a:lnTo>
                    <a:pt x="f71" y="f82"/>
                  </a:lnTo>
                  <a:lnTo>
                    <a:pt x="f84" y="f82"/>
                  </a:lnTo>
                  <a:lnTo>
                    <a:pt x="f85" y="f86"/>
                  </a:lnTo>
                  <a:lnTo>
                    <a:pt x="f87" y="f63"/>
                  </a:lnTo>
                  <a:lnTo>
                    <a:pt x="f88" y="f61"/>
                  </a:lnTo>
                  <a:lnTo>
                    <a:pt x="f88" y="f42"/>
                  </a:lnTo>
                  <a:lnTo>
                    <a:pt x="f89" y="f47"/>
                  </a:lnTo>
                  <a:lnTo>
                    <a:pt x="f89" y="f90"/>
                  </a:lnTo>
                  <a:lnTo>
                    <a:pt x="f85" y="f90"/>
                  </a:lnTo>
                  <a:lnTo>
                    <a:pt x="f91" y="f68"/>
                  </a:lnTo>
                  <a:lnTo>
                    <a:pt x="f92" y="f90"/>
                  </a:lnTo>
                  <a:lnTo>
                    <a:pt x="f66" y="f13"/>
                  </a:lnTo>
                  <a:close/>
                  <a:moveTo>
                    <a:pt x="f93" y="f94"/>
                  </a:moveTo>
                  <a:lnTo>
                    <a:pt x="f95" y="f96"/>
                  </a:lnTo>
                  <a:lnTo>
                    <a:pt x="f95" y="f97"/>
                  </a:lnTo>
                  <a:lnTo>
                    <a:pt x="f98" y="f99"/>
                  </a:lnTo>
                  <a:lnTo>
                    <a:pt x="f100" y="f99"/>
                  </a:lnTo>
                  <a:lnTo>
                    <a:pt x="f101" y="f96"/>
                  </a:lnTo>
                  <a:lnTo>
                    <a:pt x="f93" y="f94"/>
                  </a:lnTo>
                  <a:close/>
                  <a:moveTo>
                    <a:pt x="f102" y="f86"/>
                  </a:moveTo>
                  <a:lnTo>
                    <a:pt x="f103" y="f94"/>
                  </a:lnTo>
                  <a:lnTo>
                    <a:pt x="f103" y="f104"/>
                  </a:lnTo>
                  <a:lnTo>
                    <a:pt x="f102" y="f105"/>
                  </a:lnTo>
                  <a:lnTo>
                    <a:pt x="f14" y="f106"/>
                  </a:lnTo>
                  <a:lnTo>
                    <a:pt x="f107" y="f97"/>
                  </a:lnTo>
                  <a:lnTo>
                    <a:pt x="f14" y="f94"/>
                  </a:lnTo>
                  <a:lnTo>
                    <a:pt x="f102" y="f86"/>
                  </a:lnTo>
                  <a:close/>
                  <a:moveTo>
                    <a:pt x="f108" y="f106"/>
                  </a:moveTo>
                  <a:lnTo>
                    <a:pt x="f109" y="f110"/>
                  </a:lnTo>
                  <a:lnTo>
                    <a:pt x="f111" y="f112"/>
                  </a:lnTo>
                  <a:lnTo>
                    <a:pt x="f113" y="f114"/>
                  </a:lnTo>
                  <a:lnTo>
                    <a:pt x="f115" y="f116"/>
                  </a:lnTo>
                  <a:lnTo>
                    <a:pt x="f117" y="f118"/>
                  </a:lnTo>
                  <a:lnTo>
                    <a:pt x="f108" y="f106"/>
                  </a:lnTo>
                  <a:close/>
                  <a:moveTo>
                    <a:pt x="f119" y="f55"/>
                  </a:moveTo>
                  <a:lnTo>
                    <a:pt x="f120" y="f72"/>
                  </a:lnTo>
                  <a:lnTo>
                    <a:pt x="f121" y="f72"/>
                  </a:lnTo>
                  <a:lnTo>
                    <a:pt x="f122" y="f76"/>
                  </a:lnTo>
                  <a:lnTo>
                    <a:pt x="f123" y="f81"/>
                  </a:lnTo>
                  <a:lnTo>
                    <a:pt x="f124" y="f82"/>
                  </a:lnTo>
                  <a:lnTo>
                    <a:pt x="f125" y="f82"/>
                  </a:lnTo>
                  <a:lnTo>
                    <a:pt x="f120" y="f126"/>
                  </a:lnTo>
                  <a:lnTo>
                    <a:pt x="f127" y="f83"/>
                  </a:lnTo>
                  <a:lnTo>
                    <a:pt x="f128" y="f86"/>
                  </a:lnTo>
                  <a:lnTo>
                    <a:pt x="f129" y="f99"/>
                  </a:lnTo>
                  <a:lnTo>
                    <a:pt x="f128" y="f112"/>
                  </a:lnTo>
                  <a:lnTo>
                    <a:pt x="f130" y="f99"/>
                  </a:lnTo>
                  <a:lnTo>
                    <a:pt x="f128" y="f86"/>
                  </a:lnTo>
                  <a:lnTo>
                    <a:pt x="f128" y="f75"/>
                  </a:lnTo>
                  <a:lnTo>
                    <a:pt x="f131" y="f78"/>
                  </a:lnTo>
                  <a:lnTo>
                    <a:pt x="f128" y="f132"/>
                  </a:lnTo>
                  <a:lnTo>
                    <a:pt x="f119" y="f55"/>
                  </a:lnTo>
                  <a:close/>
                  <a:moveTo>
                    <a:pt x="f58" y="f133"/>
                  </a:moveTo>
                  <a:lnTo>
                    <a:pt x="f54" y="f134"/>
                  </a:lnTo>
                  <a:lnTo>
                    <a:pt x="f51" y="f134"/>
                  </a:lnTo>
                  <a:lnTo>
                    <a:pt x="f135" y="f116"/>
                  </a:lnTo>
                  <a:lnTo>
                    <a:pt x="f135" y="f112"/>
                  </a:lnTo>
                  <a:lnTo>
                    <a:pt x="f54" y="f112"/>
                  </a:lnTo>
                  <a:lnTo>
                    <a:pt x="f58" y="f136"/>
                  </a:lnTo>
                  <a:lnTo>
                    <a:pt x="f137" y="f138"/>
                  </a:lnTo>
                  <a:lnTo>
                    <a:pt x="f139" y="f112"/>
                  </a:lnTo>
                  <a:lnTo>
                    <a:pt x="f139" y="f116"/>
                  </a:lnTo>
                  <a:lnTo>
                    <a:pt x="f140" y="f134"/>
                  </a:lnTo>
                  <a:lnTo>
                    <a:pt x="f58" y="f133"/>
                  </a:lnTo>
                  <a:close/>
                  <a:moveTo>
                    <a:pt x="f141" y="f134"/>
                  </a:moveTo>
                  <a:lnTo>
                    <a:pt x="f142" y="f143"/>
                  </a:lnTo>
                  <a:lnTo>
                    <a:pt x="f142" y="f112"/>
                  </a:lnTo>
                  <a:lnTo>
                    <a:pt x="f144" y="f138"/>
                  </a:lnTo>
                  <a:lnTo>
                    <a:pt x="f145" y="f136"/>
                  </a:lnTo>
                  <a:lnTo>
                    <a:pt x="f146" y="f143"/>
                  </a:lnTo>
                  <a:lnTo>
                    <a:pt x="f145" y="f116"/>
                  </a:lnTo>
                  <a:lnTo>
                    <a:pt x="f141" y="f134"/>
                  </a:lnTo>
                  <a:close/>
                  <a:moveTo>
                    <a:pt x="f59" y="f138"/>
                  </a:moveTo>
                  <a:lnTo>
                    <a:pt x="f60" y="f147"/>
                  </a:lnTo>
                  <a:lnTo>
                    <a:pt x="f60" y="f148"/>
                  </a:lnTo>
                  <a:lnTo>
                    <a:pt x="f62" y="f149"/>
                  </a:lnTo>
                  <a:lnTo>
                    <a:pt x="f64" y="f148"/>
                  </a:lnTo>
                  <a:lnTo>
                    <a:pt x="f150" y="f148"/>
                  </a:lnTo>
                  <a:lnTo>
                    <a:pt x="f150" y="f147"/>
                  </a:lnTo>
                  <a:lnTo>
                    <a:pt x="f65" y="f138"/>
                  </a:lnTo>
                  <a:close/>
                  <a:moveTo>
                    <a:pt x="f100" y="f151"/>
                  </a:moveTo>
                  <a:lnTo>
                    <a:pt x="f98" y="f152"/>
                  </a:lnTo>
                  <a:lnTo>
                    <a:pt x="f93" y="f153"/>
                  </a:lnTo>
                  <a:lnTo>
                    <a:pt x="f154" y="f153"/>
                  </a:lnTo>
                  <a:lnTo>
                    <a:pt x="f155" y="f149"/>
                  </a:lnTo>
                  <a:lnTo>
                    <a:pt x="f156" y="f152"/>
                  </a:lnTo>
                  <a:lnTo>
                    <a:pt x="f100" y="f151"/>
                  </a:lnTo>
                  <a:close/>
                  <a:moveTo>
                    <a:pt x="f157" y="f105"/>
                  </a:moveTo>
                  <a:lnTo>
                    <a:pt x="f157" y="f133"/>
                  </a:lnTo>
                  <a:lnTo>
                    <a:pt x="f158" y="f134"/>
                  </a:lnTo>
                  <a:lnTo>
                    <a:pt x="f159" y="f151"/>
                  </a:lnTo>
                  <a:lnTo>
                    <a:pt x="f160" y="f161"/>
                  </a:lnTo>
                  <a:lnTo>
                    <a:pt x="f162" y="f163"/>
                  </a:lnTo>
                  <a:lnTo>
                    <a:pt x="f164" y="f163"/>
                  </a:lnTo>
                  <a:lnTo>
                    <a:pt x="f164" y="f165"/>
                  </a:lnTo>
                  <a:lnTo>
                    <a:pt x="f166" y="f167"/>
                  </a:lnTo>
                  <a:lnTo>
                    <a:pt x="f168" y="f161"/>
                  </a:lnTo>
                  <a:lnTo>
                    <a:pt x="f169" y="f151"/>
                  </a:lnTo>
                  <a:lnTo>
                    <a:pt x="f170" y="f116"/>
                  </a:lnTo>
                  <a:lnTo>
                    <a:pt x="f157" y="f105"/>
                  </a:lnTo>
                  <a:close/>
                  <a:moveTo>
                    <a:pt x="f171" y="f151"/>
                  </a:moveTo>
                  <a:lnTo>
                    <a:pt x="f172" y="f152"/>
                  </a:lnTo>
                  <a:lnTo>
                    <a:pt x="f173" y="f152"/>
                  </a:lnTo>
                  <a:lnTo>
                    <a:pt x="f174" y="f153"/>
                  </a:lnTo>
                  <a:lnTo>
                    <a:pt x="f175" y="f176"/>
                  </a:lnTo>
                  <a:lnTo>
                    <a:pt x="f177" y="f163"/>
                  </a:lnTo>
                  <a:lnTo>
                    <a:pt x="f178" y="f179"/>
                  </a:lnTo>
                  <a:lnTo>
                    <a:pt x="f180" y="f163"/>
                  </a:lnTo>
                  <a:lnTo>
                    <a:pt x="f181" y="f176"/>
                  </a:lnTo>
                  <a:lnTo>
                    <a:pt x="f171" y="f151"/>
                  </a:lnTo>
                  <a:close/>
                  <a:moveTo>
                    <a:pt x="f182" y="f153"/>
                  </a:moveTo>
                  <a:lnTo>
                    <a:pt x="f58" y="f176"/>
                  </a:lnTo>
                  <a:lnTo>
                    <a:pt x="f182" y="f179"/>
                  </a:lnTo>
                  <a:lnTo>
                    <a:pt x="f124" y="f163"/>
                  </a:lnTo>
                  <a:lnTo>
                    <a:pt x="f183" y="f176"/>
                  </a:lnTo>
                  <a:lnTo>
                    <a:pt x="f124" y="f165"/>
                  </a:lnTo>
                  <a:lnTo>
                    <a:pt x="f182" y="f153"/>
                  </a:lnTo>
                  <a:close/>
                  <a:moveTo>
                    <a:pt x="f184" y="f151"/>
                  </a:moveTo>
                  <a:lnTo>
                    <a:pt x="f185" y="f148"/>
                  </a:lnTo>
                  <a:lnTo>
                    <a:pt x="f185" y="f167"/>
                  </a:lnTo>
                  <a:lnTo>
                    <a:pt x="f186" y="f165"/>
                  </a:lnTo>
                  <a:lnTo>
                    <a:pt x="f187" y="f153"/>
                  </a:lnTo>
                  <a:lnTo>
                    <a:pt x="f188" y="f165"/>
                  </a:lnTo>
                  <a:lnTo>
                    <a:pt x="f187" y="f165"/>
                  </a:lnTo>
                  <a:lnTo>
                    <a:pt x="f189" y="f190"/>
                  </a:lnTo>
                  <a:lnTo>
                    <a:pt x="f158" y="f191"/>
                  </a:lnTo>
                  <a:lnTo>
                    <a:pt x="f157" y="f179"/>
                  </a:lnTo>
                  <a:lnTo>
                    <a:pt x="f158" y="f176"/>
                  </a:lnTo>
                  <a:lnTo>
                    <a:pt x="f192" y="f153"/>
                  </a:lnTo>
                  <a:lnTo>
                    <a:pt x="f192" y="f148"/>
                  </a:lnTo>
                  <a:lnTo>
                    <a:pt x="f193" y="f152"/>
                  </a:lnTo>
                  <a:lnTo>
                    <a:pt x="f194" y="f151"/>
                  </a:lnTo>
                  <a:close/>
                  <a:moveTo>
                    <a:pt x="f195" y="f191"/>
                  </a:moveTo>
                  <a:lnTo>
                    <a:pt x="f196" y="f197"/>
                  </a:lnTo>
                  <a:lnTo>
                    <a:pt x="f162" y="f197"/>
                  </a:lnTo>
                  <a:lnTo>
                    <a:pt x="f162" y="f198"/>
                  </a:lnTo>
                  <a:lnTo>
                    <a:pt x="f199" y="f200"/>
                  </a:lnTo>
                  <a:lnTo>
                    <a:pt x="f201" y="f200"/>
                  </a:lnTo>
                  <a:lnTo>
                    <a:pt x="f195" y="f191"/>
                  </a:lnTo>
                  <a:close/>
                  <a:moveTo>
                    <a:pt x="f202" y="f165"/>
                  </a:moveTo>
                  <a:lnTo>
                    <a:pt x="f203" y="f176"/>
                  </a:lnTo>
                  <a:lnTo>
                    <a:pt x="f203" y="f204"/>
                  </a:lnTo>
                  <a:lnTo>
                    <a:pt x="f205" y="f206"/>
                  </a:lnTo>
                  <a:lnTo>
                    <a:pt x="f207" y="f197"/>
                  </a:lnTo>
                  <a:lnTo>
                    <a:pt x="f208" y="f163"/>
                  </a:lnTo>
                  <a:lnTo>
                    <a:pt x="f202" y="f165"/>
                  </a:lnTo>
                  <a:close/>
                  <a:moveTo>
                    <a:pt x="f209" y="f198"/>
                  </a:moveTo>
                  <a:lnTo>
                    <a:pt x="f209" y="f210"/>
                  </a:lnTo>
                  <a:lnTo>
                    <a:pt x="f211" y="f212"/>
                  </a:lnTo>
                  <a:lnTo>
                    <a:pt x="f213" y="f212"/>
                  </a:lnTo>
                  <a:lnTo>
                    <a:pt x="f214" y="f215"/>
                  </a:lnTo>
                  <a:lnTo>
                    <a:pt x="f216" y="f206"/>
                  </a:lnTo>
                  <a:lnTo>
                    <a:pt x="f213" y="f198"/>
                  </a:lnTo>
                  <a:close/>
                  <a:moveTo>
                    <a:pt x="f217" y="f218"/>
                  </a:moveTo>
                  <a:lnTo>
                    <a:pt x="f219" y="f220"/>
                  </a:lnTo>
                  <a:lnTo>
                    <a:pt x="f219" y="f221"/>
                  </a:lnTo>
                  <a:lnTo>
                    <a:pt x="f66" y="f222"/>
                  </a:lnTo>
                  <a:lnTo>
                    <a:pt x="f70" y="f222"/>
                  </a:lnTo>
                  <a:lnTo>
                    <a:pt x="f223" y="f224"/>
                  </a:lnTo>
                  <a:lnTo>
                    <a:pt x="f223" y="f220"/>
                  </a:lnTo>
                  <a:lnTo>
                    <a:pt x="f217" y="f218"/>
                  </a:lnTo>
                  <a:close/>
                  <a:moveTo>
                    <a:pt x="f225" y="f105"/>
                  </a:moveTo>
                  <a:lnTo>
                    <a:pt x="f32" y="f133"/>
                  </a:lnTo>
                  <a:lnTo>
                    <a:pt x="f30" y="f110"/>
                  </a:lnTo>
                  <a:lnTo>
                    <a:pt x="f32" y="f134"/>
                  </a:lnTo>
                  <a:lnTo>
                    <a:pt x="f32" y="f138"/>
                  </a:lnTo>
                  <a:lnTo>
                    <a:pt x="f226" y="f148"/>
                  </a:lnTo>
                  <a:lnTo>
                    <a:pt x="f226" y="f149"/>
                  </a:lnTo>
                  <a:lnTo>
                    <a:pt x="f74" y="f149"/>
                  </a:lnTo>
                  <a:lnTo>
                    <a:pt x="f74" y="f161"/>
                  </a:lnTo>
                  <a:lnTo>
                    <a:pt x="f27" y="f161"/>
                  </a:lnTo>
                  <a:lnTo>
                    <a:pt x="f24" y="f227"/>
                  </a:lnTo>
                  <a:lnTo>
                    <a:pt x="f24" y="f161"/>
                  </a:lnTo>
                  <a:lnTo>
                    <a:pt x="f27" y="f149"/>
                  </a:lnTo>
                  <a:lnTo>
                    <a:pt x="f228" y="f147"/>
                  </a:lnTo>
                  <a:lnTo>
                    <a:pt x="f229" y="f138"/>
                  </a:lnTo>
                  <a:lnTo>
                    <a:pt x="f230" y="f227"/>
                  </a:lnTo>
                  <a:lnTo>
                    <a:pt x="f115" y="f165"/>
                  </a:lnTo>
                  <a:lnTo>
                    <a:pt x="f231" y="f176"/>
                  </a:lnTo>
                  <a:lnTo>
                    <a:pt x="f231" y="f197"/>
                  </a:lnTo>
                  <a:lnTo>
                    <a:pt x="f21" y="f232"/>
                  </a:lnTo>
                  <a:lnTo>
                    <a:pt x="f233" y="f234"/>
                  </a:lnTo>
                  <a:lnTo>
                    <a:pt x="f228" y="f235"/>
                  </a:lnTo>
                  <a:lnTo>
                    <a:pt x="f236" y="f235"/>
                  </a:lnTo>
                  <a:lnTo>
                    <a:pt x="f28" y="f234"/>
                  </a:lnTo>
                  <a:lnTo>
                    <a:pt x="f28" y="f215"/>
                  </a:lnTo>
                  <a:lnTo>
                    <a:pt x="f226" y="f204"/>
                  </a:lnTo>
                  <a:lnTo>
                    <a:pt x="f237" y="f190"/>
                  </a:lnTo>
                  <a:lnTo>
                    <a:pt x="f30" y="f153"/>
                  </a:lnTo>
                  <a:lnTo>
                    <a:pt x="f67" y="f151"/>
                  </a:lnTo>
                  <a:lnTo>
                    <a:pt x="f70" y="f152"/>
                  </a:lnTo>
                  <a:lnTo>
                    <a:pt x="f238" y="f136"/>
                  </a:lnTo>
                  <a:lnTo>
                    <a:pt x="f219" y="f110"/>
                  </a:lnTo>
                  <a:lnTo>
                    <a:pt x="f225" y="f105"/>
                  </a:lnTo>
                  <a:close/>
                  <a:moveTo>
                    <a:pt x="f239" y="f240"/>
                  </a:moveTo>
                  <a:lnTo>
                    <a:pt x="f239" y="f241"/>
                  </a:lnTo>
                  <a:lnTo>
                    <a:pt x="f242" y="f243"/>
                  </a:lnTo>
                  <a:lnTo>
                    <a:pt x="f242" y="f244"/>
                  </a:lnTo>
                  <a:lnTo>
                    <a:pt x="f245" y="f241"/>
                  </a:lnTo>
                  <a:lnTo>
                    <a:pt x="f245" y="f246"/>
                  </a:lnTo>
                  <a:lnTo>
                    <a:pt x="f247" y="f240"/>
                  </a:lnTo>
                  <a:close/>
                  <a:moveTo>
                    <a:pt x="f154" y="f234"/>
                  </a:moveTo>
                  <a:lnTo>
                    <a:pt x="f98" y="f240"/>
                  </a:lnTo>
                  <a:lnTo>
                    <a:pt x="f156" y="f244"/>
                  </a:lnTo>
                  <a:lnTo>
                    <a:pt x="f248" y="f244"/>
                  </a:lnTo>
                  <a:lnTo>
                    <a:pt x="f248" y="f240"/>
                  </a:lnTo>
                  <a:lnTo>
                    <a:pt x="f249" y="f234"/>
                  </a:lnTo>
                  <a:close/>
                  <a:moveTo>
                    <a:pt x="f250" y="f234"/>
                  </a:moveTo>
                  <a:lnTo>
                    <a:pt x="f251" y="f252"/>
                  </a:lnTo>
                  <a:lnTo>
                    <a:pt x="f253" y="f246"/>
                  </a:lnTo>
                  <a:lnTo>
                    <a:pt x="f254" y="f255"/>
                  </a:lnTo>
                  <a:lnTo>
                    <a:pt x="f256" y="f257"/>
                  </a:lnTo>
                  <a:lnTo>
                    <a:pt x="f250" y="f234"/>
                  </a:lnTo>
                  <a:close/>
                  <a:moveTo>
                    <a:pt x="f258" y="f241"/>
                  </a:moveTo>
                  <a:lnTo>
                    <a:pt x="f209" y="f243"/>
                  </a:lnTo>
                  <a:lnTo>
                    <a:pt x="f259" y="f244"/>
                  </a:lnTo>
                  <a:lnTo>
                    <a:pt x="f260" y="f257"/>
                  </a:lnTo>
                  <a:lnTo>
                    <a:pt x="f261" y="f262"/>
                  </a:lnTo>
                  <a:lnTo>
                    <a:pt x="f263" y="f255"/>
                  </a:lnTo>
                  <a:lnTo>
                    <a:pt x="f258" y="f241"/>
                  </a:lnTo>
                  <a:close/>
                  <a:moveTo>
                    <a:pt x="f180" y="f220"/>
                  </a:moveTo>
                  <a:lnTo>
                    <a:pt x="f264" y="f265"/>
                  </a:lnTo>
                  <a:lnTo>
                    <a:pt x="f266" y="f267"/>
                  </a:lnTo>
                  <a:lnTo>
                    <a:pt x="f203" y="f234"/>
                  </a:lnTo>
                  <a:lnTo>
                    <a:pt x="f268" y="f234"/>
                  </a:lnTo>
                  <a:lnTo>
                    <a:pt x="f269" y="f252"/>
                  </a:lnTo>
                  <a:lnTo>
                    <a:pt x="f207" y="f246"/>
                  </a:lnTo>
                  <a:lnTo>
                    <a:pt x="f270" y="f244"/>
                  </a:lnTo>
                  <a:lnTo>
                    <a:pt x="f271" y="f255"/>
                  </a:lnTo>
                  <a:lnTo>
                    <a:pt x="f272" y="f262"/>
                  </a:lnTo>
                  <a:lnTo>
                    <a:pt x="f273" y="f274"/>
                  </a:lnTo>
                  <a:lnTo>
                    <a:pt x="f275" y="f241"/>
                  </a:lnTo>
                  <a:lnTo>
                    <a:pt x="f275" y="f246"/>
                  </a:lnTo>
                  <a:lnTo>
                    <a:pt x="f276" y="f240"/>
                  </a:lnTo>
                  <a:lnTo>
                    <a:pt x="f272" y="f235"/>
                  </a:lnTo>
                  <a:lnTo>
                    <a:pt x="f270" y="f252"/>
                  </a:lnTo>
                  <a:lnTo>
                    <a:pt x="f205" y="f277"/>
                  </a:lnTo>
                  <a:lnTo>
                    <a:pt x="f268" y="f277"/>
                  </a:lnTo>
                  <a:lnTo>
                    <a:pt x="f278" y="f279"/>
                  </a:lnTo>
                  <a:lnTo>
                    <a:pt x="f264" y="f220"/>
                  </a:lnTo>
                  <a:close/>
                  <a:moveTo>
                    <a:pt x="f280" y="f267"/>
                  </a:moveTo>
                  <a:lnTo>
                    <a:pt x="f41" y="f243"/>
                  </a:lnTo>
                  <a:lnTo>
                    <a:pt x="f281" y="f282"/>
                  </a:lnTo>
                  <a:lnTo>
                    <a:pt x="f283" y="f274"/>
                  </a:lnTo>
                  <a:lnTo>
                    <a:pt x="f284" y="f257"/>
                  </a:lnTo>
                  <a:lnTo>
                    <a:pt x="f285" y="f286"/>
                  </a:lnTo>
                  <a:lnTo>
                    <a:pt x="f287" y="f286"/>
                  </a:lnTo>
                  <a:lnTo>
                    <a:pt x="f287" y="f274"/>
                  </a:lnTo>
                  <a:lnTo>
                    <a:pt x="f288" y="f289"/>
                  </a:lnTo>
                  <a:lnTo>
                    <a:pt x="f290" y="f241"/>
                  </a:lnTo>
                  <a:lnTo>
                    <a:pt x="f291" y="f267"/>
                  </a:lnTo>
                  <a:lnTo>
                    <a:pt x="f292" y="f252"/>
                  </a:lnTo>
                  <a:lnTo>
                    <a:pt x="f45" y="f241"/>
                  </a:lnTo>
                  <a:lnTo>
                    <a:pt x="f283" y="f293"/>
                  </a:lnTo>
                  <a:lnTo>
                    <a:pt x="f294" y="f241"/>
                  </a:lnTo>
                  <a:lnTo>
                    <a:pt x="f295" y="f252"/>
                  </a:lnTo>
                  <a:lnTo>
                    <a:pt x="f280" y="f267"/>
                  </a:lnTo>
                  <a:close/>
                  <a:moveTo>
                    <a:pt x="f296" y="f286"/>
                  </a:moveTo>
                  <a:lnTo>
                    <a:pt x="f14" y="f297"/>
                  </a:lnTo>
                  <a:lnTo>
                    <a:pt x="f14" y="f298"/>
                  </a:lnTo>
                  <a:lnTo>
                    <a:pt x="f17" y="f299"/>
                  </a:lnTo>
                  <a:lnTo>
                    <a:pt x="f300" y="f299"/>
                  </a:lnTo>
                  <a:lnTo>
                    <a:pt x="f15" y="f301"/>
                  </a:lnTo>
                  <a:lnTo>
                    <a:pt x="f296" y="f301"/>
                  </a:lnTo>
                  <a:lnTo>
                    <a:pt x="f296" y="f286"/>
                  </a:lnTo>
                  <a:close/>
                  <a:moveTo>
                    <a:pt x="f302" y="f303"/>
                  </a:moveTo>
                  <a:lnTo>
                    <a:pt x="f288" y="f304"/>
                  </a:lnTo>
                  <a:lnTo>
                    <a:pt x="f288" y="f299"/>
                  </a:lnTo>
                  <a:lnTo>
                    <a:pt x="f302" y="f299"/>
                  </a:lnTo>
                  <a:lnTo>
                    <a:pt x="f305" y="f306"/>
                  </a:lnTo>
                  <a:lnTo>
                    <a:pt x="f307" y="f303"/>
                  </a:lnTo>
                  <a:close/>
                  <a:moveTo>
                    <a:pt x="f308" y="f246"/>
                  </a:moveTo>
                  <a:lnTo>
                    <a:pt x="f308" y="f262"/>
                  </a:lnTo>
                  <a:lnTo>
                    <a:pt x="f309" y="f310"/>
                  </a:lnTo>
                  <a:lnTo>
                    <a:pt x="f309" y="f282"/>
                  </a:lnTo>
                  <a:lnTo>
                    <a:pt x="f311" y="f312"/>
                  </a:lnTo>
                  <a:lnTo>
                    <a:pt x="f311" y="f306"/>
                  </a:lnTo>
                  <a:lnTo>
                    <a:pt x="f313" y="f306"/>
                  </a:lnTo>
                  <a:lnTo>
                    <a:pt x="f314" y="f298"/>
                  </a:lnTo>
                  <a:lnTo>
                    <a:pt x="f315" y="f298"/>
                  </a:lnTo>
                  <a:lnTo>
                    <a:pt x="f316" y="f301"/>
                  </a:lnTo>
                  <a:lnTo>
                    <a:pt x="f306" y="f317"/>
                  </a:lnTo>
                  <a:lnTo>
                    <a:pt x="f312" y="f317"/>
                  </a:lnTo>
                  <a:lnTo>
                    <a:pt x="f312" y="f304"/>
                  </a:lnTo>
                  <a:lnTo>
                    <a:pt x="f318" y="f301"/>
                  </a:lnTo>
                  <a:lnTo>
                    <a:pt x="f318" y="f297"/>
                  </a:lnTo>
                  <a:lnTo>
                    <a:pt x="f298" y="f319"/>
                  </a:lnTo>
                  <a:lnTo>
                    <a:pt x="f320" y="f289"/>
                  </a:lnTo>
                  <a:lnTo>
                    <a:pt x="f321" y="f262"/>
                  </a:lnTo>
                  <a:lnTo>
                    <a:pt x="f313" y="f241"/>
                  </a:lnTo>
                  <a:lnTo>
                    <a:pt x="f308" y="f246"/>
                  </a:lnTo>
                  <a:close/>
                  <a:moveTo>
                    <a:pt x="f322" y="f323"/>
                  </a:moveTo>
                  <a:lnTo>
                    <a:pt x="f254" y="f319"/>
                  </a:lnTo>
                  <a:lnTo>
                    <a:pt x="f254" y="f304"/>
                  </a:lnTo>
                  <a:lnTo>
                    <a:pt x="f324" y="f312"/>
                  </a:lnTo>
                  <a:lnTo>
                    <a:pt x="f325" y="f306"/>
                  </a:lnTo>
                  <a:lnTo>
                    <a:pt x="f256" y="f326"/>
                  </a:lnTo>
                  <a:lnTo>
                    <a:pt x="f327" y="f326"/>
                  </a:lnTo>
                  <a:lnTo>
                    <a:pt x="f327" y="f298"/>
                  </a:lnTo>
                  <a:lnTo>
                    <a:pt x="f322" y="f323"/>
                  </a:lnTo>
                  <a:close/>
                  <a:moveTo>
                    <a:pt x="f247" y="f297"/>
                  </a:moveTo>
                  <a:lnTo>
                    <a:pt x="f239" y="f301"/>
                  </a:lnTo>
                  <a:lnTo>
                    <a:pt x="f84" y="f301"/>
                  </a:lnTo>
                  <a:lnTo>
                    <a:pt x="f84" y="f326"/>
                  </a:lnTo>
                  <a:lnTo>
                    <a:pt x="f328" y="f306"/>
                  </a:lnTo>
                  <a:lnTo>
                    <a:pt x="f91" y="f306"/>
                  </a:lnTo>
                  <a:lnTo>
                    <a:pt x="f239" y="f312"/>
                  </a:lnTo>
                  <a:lnTo>
                    <a:pt x="f247" y="f312"/>
                  </a:lnTo>
                  <a:lnTo>
                    <a:pt x="f245" y="f303"/>
                  </a:lnTo>
                  <a:lnTo>
                    <a:pt x="f245" y="f301"/>
                  </a:lnTo>
                  <a:lnTo>
                    <a:pt x="f247" y="f297"/>
                  </a:lnTo>
                  <a:close/>
                  <a:moveTo>
                    <a:pt x="f175" y="f221"/>
                  </a:moveTo>
                  <a:lnTo>
                    <a:pt x="f174" y="f222"/>
                  </a:lnTo>
                  <a:lnTo>
                    <a:pt x="f329" y="f277"/>
                  </a:lnTo>
                  <a:lnTo>
                    <a:pt x="f329" y="f252"/>
                  </a:lnTo>
                  <a:lnTo>
                    <a:pt x="f330" y="f246"/>
                  </a:lnTo>
                  <a:lnTo>
                    <a:pt x="f329" y="f257"/>
                  </a:lnTo>
                  <a:lnTo>
                    <a:pt x="f331" y="f310"/>
                  </a:lnTo>
                  <a:lnTo>
                    <a:pt x="f332" y="f333"/>
                  </a:lnTo>
                  <a:lnTo>
                    <a:pt x="f171" y="f316"/>
                  </a:lnTo>
                  <a:lnTo>
                    <a:pt x="f171" y="f333"/>
                  </a:lnTo>
                  <a:lnTo>
                    <a:pt x="f334" y="f241"/>
                  </a:lnTo>
                  <a:lnTo>
                    <a:pt x="f334" y="f234"/>
                  </a:lnTo>
                  <a:lnTo>
                    <a:pt x="f175" y="f221"/>
                  </a:lnTo>
                  <a:close/>
                  <a:moveTo>
                    <a:pt x="f264" y="f333"/>
                  </a:moveTo>
                  <a:lnTo>
                    <a:pt x="f202" y="f320"/>
                  </a:lnTo>
                  <a:lnTo>
                    <a:pt x="f335" y="f317"/>
                  </a:lnTo>
                  <a:lnTo>
                    <a:pt x="f336" y="f317"/>
                  </a:lnTo>
                  <a:lnTo>
                    <a:pt x="f269" y="f304"/>
                  </a:lnTo>
                  <a:lnTo>
                    <a:pt x="f337" y="f323"/>
                  </a:lnTo>
                  <a:lnTo>
                    <a:pt x="f338" y="f323"/>
                  </a:lnTo>
                  <a:lnTo>
                    <a:pt x="f264" y="f333"/>
                  </a:lnTo>
                  <a:close/>
                  <a:moveTo>
                    <a:pt x="f339" y="f306"/>
                  </a:moveTo>
                  <a:lnTo>
                    <a:pt x="f329" y="f298"/>
                  </a:lnTo>
                  <a:lnTo>
                    <a:pt x="f330" y="f299"/>
                  </a:lnTo>
                  <a:lnTo>
                    <a:pt x="f330" y="f317"/>
                  </a:lnTo>
                  <a:lnTo>
                    <a:pt x="f340" y="f317"/>
                  </a:lnTo>
                  <a:lnTo>
                    <a:pt x="f341" y="f326"/>
                  </a:lnTo>
                  <a:lnTo>
                    <a:pt x="f341" y="f316"/>
                  </a:lnTo>
                  <a:lnTo>
                    <a:pt x="f339" y="f342"/>
                  </a:lnTo>
                  <a:lnTo>
                    <a:pt x="f332" y="f343"/>
                  </a:lnTo>
                  <a:lnTo>
                    <a:pt x="f175" y="f320"/>
                  </a:lnTo>
                  <a:lnTo>
                    <a:pt x="f344" y="f316"/>
                  </a:lnTo>
                  <a:lnTo>
                    <a:pt x="f173" y="f298"/>
                  </a:lnTo>
                  <a:lnTo>
                    <a:pt x="f339" y="f306"/>
                  </a:lnTo>
                  <a:close/>
                  <a:moveTo>
                    <a:pt x="f345" y="f215"/>
                  </a:moveTo>
                  <a:lnTo>
                    <a:pt x="f346" y="f232"/>
                  </a:lnTo>
                  <a:lnTo>
                    <a:pt x="f158" y="f220"/>
                  </a:lnTo>
                  <a:lnTo>
                    <a:pt x="f347" y="f222"/>
                  </a:lnTo>
                  <a:lnTo>
                    <a:pt x="f188" y="f234"/>
                  </a:lnTo>
                  <a:lnTo>
                    <a:pt x="f347" y="f240"/>
                  </a:lnTo>
                  <a:lnTo>
                    <a:pt x="f189" y="f244"/>
                  </a:lnTo>
                  <a:lnTo>
                    <a:pt x="f348" y="f310"/>
                  </a:lnTo>
                  <a:lnTo>
                    <a:pt x="f157" y="f349"/>
                  </a:lnTo>
                  <a:lnTo>
                    <a:pt x="f350" y="f297"/>
                  </a:lnTo>
                  <a:lnTo>
                    <a:pt x="f160" y="f306"/>
                  </a:lnTo>
                  <a:lnTo>
                    <a:pt x="f160" y="f326"/>
                  </a:lnTo>
                  <a:lnTo>
                    <a:pt x="f351" y="f316"/>
                  </a:lnTo>
                  <a:lnTo>
                    <a:pt x="f352" y="f316"/>
                  </a:lnTo>
                  <a:lnTo>
                    <a:pt x="f157" y="f353"/>
                  </a:lnTo>
                  <a:lnTo>
                    <a:pt x="f352" y="f343"/>
                  </a:lnTo>
                  <a:lnTo>
                    <a:pt x="f170" y="f354"/>
                  </a:lnTo>
                  <a:lnTo>
                    <a:pt x="f168" y="f354"/>
                  </a:lnTo>
                  <a:lnTo>
                    <a:pt x="f355" y="f353"/>
                  </a:lnTo>
                  <a:lnTo>
                    <a:pt x="f164" y="f299"/>
                  </a:lnTo>
                  <a:lnTo>
                    <a:pt x="f356" y="f357"/>
                  </a:lnTo>
                  <a:lnTo>
                    <a:pt x="f201" y="f343"/>
                  </a:lnTo>
                  <a:lnTo>
                    <a:pt x="f358" y="f343"/>
                  </a:lnTo>
                  <a:lnTo>
                    <a:pt x="f359" y="f354"/>
                  </a:lnTo>
                  <a:lnTo>
                    <a:pt x="f360" y="f316"/>
                  </a:lnTo>
                  <a:lnTo>
                    <a:pt x="f361" y="f312"/>
                  </a:lnTo>
                  <a:lnTo>
                    <a:pt x="f362" y="f298"/>
                  </a:lnTo>
                  <a:lnTo>
                    <a:pt x="f363" y="f301"/>
                  </a:lnTo>
                  <a:lnTo>
                    <a:pt x="f364" y="f297"/>
                  </a:lnTo>
                  <a:lnTo>
                    <a:pt x="f160" y="f286"/>
                  </a:lnTo>
                  <a:lnTo>
                    <a:pt x="f350" y="f289"/>
                  </a:lnTo>
                  <a:lnTo>
                    <a:pt x="f350" y="f255"/>
                  </a:lnTo>
                  <a:lnTo>
                    <a:pt x="f346" y="f252"/>
                  </a:lnTo>
                  <a:lnTo>
                    <a:pt x="f169" y="f222"/>
                  </a:lnTo>
                  <a:lnTo>
                    <a:pt x="f169" y="f221"/>
                  </a:lnTo>
                  <a:lnTo>
                    <a:pt x="f345" y="f279"/>
                  </a:lnTo>
                  <a:lnTo>
                    <a:pt x="f345" y="f215"/>
                  </a:lnTo>
                  <a:close/>
                  <a:moveTo>
                    <a:pt x="f365" y="f353"/>
                  </a:moveTo>
                  <a:lnTo>
                    <a:pt x="f365" y="f343"/>
                  </a:lnTo>
                  <a:lnTo>
                    <a:pt x="f366" y="f367"/>
                  </a:lnTo>
                  <a:lnTo>
                    <a:pt x="f89" y="f367"/>
                  </a:lnTo>
                  <a:lnTo>
                    <a:pt x="f368" y="f343"/>
                  </a:lnTo>
                  <a:lnTo>
                    <a:pt x="f89" y="f320"/>
                  </a:lnTo>
                  <a:lnTo>
                    <a:pt x="f369" y="f342"/>
                  </a:lnTo>
                  <a:lnTo>
                    <a:pt x="f370" y="f342"/>
                  </a:lnTo>
                  <a:lnTo>
                    <a:pt x="f370" y="f320"/>
                  </a:lnTo>
                  <a:lnTo>
                    <a:pt x="f365" y="f353"/>
                  </a:lnTo>
                  <a:close/>
                  <a:moveTo>
                    <a:pt x="f32" y="f303"/>
                  </a:moveTo>
                  <a:lnTo>
                    <a:pt x="f19" y="f326"/>
                  </a:lnTo>
                  <a:lnTo>
                    <a:pt x="f28" y="f343"/>
                  </a:lnTo>
                  <a:lnTo>
                    <a:pt x="f371" y="f367"/>
                  </a:lnTo>
                  <a:lnTo>
                    <a:pt x="f30" y="f367"/>
                  </a:lnTo>
                  <a:lnTo>
                    <a:pt x="f32" y="f357"/>
                  </a:lnTo>
                  <a:lnTo>
                    <a:pt x="f32" y="f303"/>
                  </a:lnTo>
                  <a:close/>
                  <a:moveTo>
                    <a:pt x="f372" y="f342"/>
                  </a:moveTo>
                  <a:lnTo>
                    <a:pt x="f372" y="f354"/>
                  </a:lnTo>
                  <a:lnTo>
                    <a:pt x="f238" y="f373"/>
                  </a:lnTo>
                  <a:lnTo>
                    <a:pt x="f238" y="f374"/>
                  </a:lnTo>
                  <a:lnTo>
                    <a:pt x="f375" y="f373"/>
                  </a:lnTo>
                  <a:lnTo>
                    <a:pt x="f376" y="f342"/>
                  </a:lnTo>
                  <a:close/>
                  <a:moveTo>
                    <a:pt x="f213" y="f354"/>
                  </a:moveTo>
                  <a:lnTo>
                    <a:pt x="f261" y="f367"/>
                  </a:lnTo>
                  <a:lnTo>
                    <a:pt x="f260" y="f367"/>
                  </a:lnTo>
                  <a:lnTo>
                    <a:pt x="f260" y="f377"/>
                  </a:lnTo>
                  <a:lnTo>
                    <a:pt x="f211" y="f378"/>
                  </a:lnTo>
                  <a:lnTo>
                    <a:pt x="f211" y="f379"/>
                  </a:lnTo>
                  <a:lnTo>
                    <a:pt x="f216" y="f380"/>
                  </a:lnTo>
                  <a:lnTo>
                    <a:pt x="f340" y="f379"/>
                  </a:lnTo>
                  <a:lnTo>
                    <a:pt x="f341" y="f381"/>
                  </a:lnTo>
                  <a:lnTo>
                    <a:pt x="f263" y="f367"/>
                  </a:lnTo>
                  <a:lnTo>
                    <a:pt x="f213" y="f367"/>
                  </a:lnTo>
                  <a:lnTo>
                    <a:pt x="f213" y="f354"/>
                  </a:lnTo>
                  <a:close/>
                  <a:moveTo>
                    <a:pt x="f382" y="f379"/>
                  </a:moveTo>
                  <a:lnTo>
                    <a:pt x="f23" y="f383"/>
                  </a:lnTo>
                  <a:lnTo>
                    <a:pt x="f21" y="f384"/>
                  </a:lnTo>
                  <a:lnTo>
                    <a:pt x="f233" y="f385"/>
                  </a:lnTo>
                  <a:lnTo>
                    <a:pt x="f228" y="f379"/>
                  </a:lnTo>
                  <a:close/>
                  <a:moveTo>
                    <a:pt x="f322" y="f380"/>
                  </a:moveTo>
                  <a:lnTo>
                    <a:pt x="f386" y="f383"/>
                  </a:lnTo>
                  <a:lnTo>
                    <a:pt x="f387" y="f383"/>
                  </a:lnTo>
                  <a:lnTo>
                    <a:pt x="f387" y="f384"/>
                  </a:lnTo>
                  <a:lnTo>
                    <a:pt x="f388" y="f389"/>
                  </a:lnTo>
                  <a:lnTo>
                    <a:pt x="f325" y="f390"/>
                  </a:lnTo>
                  <a:lnTo>
                    <a:pt x="f391" y="f392"/>
                  </a:lnTo>
                  <a:lnTo>
                    <a:pt x="f322" y="f380"/>
                  </a:lnTo>
                  <a:close/>
                  <a:moveTo>
                    <a:pt x="f393" y="f299"/>
                  </a:moveTo>
                  <a:lnTo>
                    <a:pt x="f394" y="f353"/>
                  </a:lnTo>
                  <a:lnTo>
                    <a:pt x="f395" y="f320"/>
                  </a:lnTo>
                  <a:lnTo>
                    <a:pt x="f299" y="f343"/>
                  </a:lnTo>
                  <a:lnTo>
                    <a:pt x="f353" y="f354"/>
                  </a:lnTo>
                  <a:lnTo>
                    <a:pt x="f353" y="f378"/>
                  </a:lnTo>
                  <a:lnTo>
                    <a:pt x="f317" y="f384"/>
                  </a:lnTo>
                  <a:lnTo>
                    <a:pt x="f394" y="f389"/>
                  </a:lnTo>
                  <a:lnTo>
                    <a:pt x="f396" y="f397"/>
                  </a:lnTo>
                  <a:lnTo>
                    <a:pt x="f398" y="f389"/>
                  </a:lnTo>
                  <a:lnTo>
                    <a:pt x="f399" y="f378"/>
                  </a:lnTo>
                  <a:lnTo>
                    <a:pt x="f398" y="f320"/>
                  </a:lnTo>
                  <a:lnTo>
                    <a:pt x="f398" y="f326"/>
                  </a:lnTo>
                  <a:lnTo>
                    <a:pt x="f396" y="f299"/>
                  </a:lnTo>
                  <a:close/>
                  <a:moveTo>
                    <a:pt x="f376" y="f383"/>
                  </a:moveTo>
                  <a:lnTo>
                    <a:pt x="f375" y="f400"/>
                  </a:lnTo>
                  <a:lnTo>
                    <a:pt x="f375" y="f401"/>
                  </a:lnTo>
                  <a:lnTo>
                    <a:pt x="f238" y="f392"/>
                  </a:lnTo>
                  <a:lnTo>
                    <a:pt x="f238" y="f389"/>
                  </a:lnTo>
                  <a:lnTo>
                    <a:pt x="f92" y="f402"/>
                  </a:lnTo>
                  <a:lnTo>
                    <a:pt x="f403" y="f402"/>
                  </a:lnTo>
                  <a:lnTo>
                    <a:pt x="f238" y="f390"/>
                  </a:lnTo>
                  <a:lnTo>
                    <a:pt x="f375" y="f392"/>
                  </a:lnTo>
                  <a:lnTo>
                    <a:pt x="f91" y="f383"/>
                  </a:lnTo>
                  <a:close/>
                  <a:moveTo>
                    <a:pt x="f337" y="f367"/>
                  </a:moveTo>
                  <a:lnTo>
                    <a:pt x="f404" y="f377"/>
                  </a:lnTo>
                  <a:lnTo>
                    <a:pt x="f338" y="f401"/>
                  </a:lnTo>
                  <a:lnTo>
                    <a:pt x="f338" y="f384"/>
                  </a:lnTo>
                  <a:lnTo>
                    <a:pt x="f266" y="f392"/>
                  </a:lnTo>
                  <a:lnTo>
                    <a:pt x="f405" y="f406"/>
                  </a:lnTo>
                  <a:lnTo>
                    <a:pt x="f272" y="f407"/>
                  </a:lnTo>
                  <a:lnTo>
                    <a:pt x="f273" y="f384"/>
                  </a:lnTo>
                  <a:lnTo>
                    <a:pt x="f272" y="f401"/>
                  </a:lnTo>
                  <a:lnTo>
                    <a:pt x="f408" y="f401"/>
                  </a:lnTo>
                  <a:lnTo>
                    <a:pt x="f335" y="f385"/>
                  </a:lnTo>
                  <a:lnTo>
                    <a:pt x="f271" y="f385"/>
                  </a:lnTo>
                  <a:lnTo>
                    <a:pt x="f205" y="f377"/>
                  </a:lnTo>
                  <a:lnTo>
                    <a:pt x="f269" y="f381"/>
                  </a:lnTo>
                  <a:lnTo>
                    <a:pt x="f337" y="f367"/>
                  </a:lnTo>
                  <a:close/>
                  <a:moveTo>
                    <a:pt x="f409" y="f378"/>
                  </a:moveTo>
                  <a:lnTo>
                    <a:pt x="f410" y="f379"/>
                  </a:lnTo>
                  <a:lnTo>
                    <a:pt x="f411" y="f379"/>
                  </a:lnTo>
                  <a:lnTo>
                    <a:pt x="f411" y="f383"/>
                  </a:lnTo>
                  <a:lnTo>
                    <a:pt x="f180" y="f400"/>
                  </a:lnTo>
                  <a:lnTo>
                    <a:pt x="f410" y="f384"/>
                  </a:lnTo>
                  <a:lnTo>
                    <a:pt x="f264" y="f402"/>
                  </a:lnTo>
                  <a:lnTo>
                    <a:pt x="f412" y="f324"/>
                  </a:lnTo>
                  <a:lnTo>
                    <a:pt x="f337" y="f324"/>
                  </a:lnTo>
                  <a:lnTo>
                    <a:pt x="f338" y="f397"/>
                  </a:lnTo>
                  <a:lnTo>
                    <a:pt x="f404" y="f401"/>
                  </a:lnTo>
                  <a:lnTo>
                    <a:pt x="f404" y="f380"/>
                  </a:lnTo>
                  <a:lnTo>
                    <a:pt x="f413" y="f378"/>
                  </a:lnTo>
                  <a:close/>
                  <a:moveTo>
                    <a:pt x="f414" y="f415"/>
                  </a:moveTo>
                  <a:lnTo>
                    <a:pt x="f394" y="f324"/>
                  </a:lnTo>
                  <a:lnTo>
                    <a:pt x="f416" y="f254"/>
                  </a:lnTo>
                  <a:lnTo>
                    <a:pt x="f312" y="f388"/>
                  </a:lnTo>
                  <a:lnTo>
                    <a:pt x="f316" y="f254"/>
                  </a:lnTo>
                  <a:lnTo>
                    <a:pt x="f353" y="f251"/>
                  </a:lnTo>
                  <a:lnTo>
                    <a:pt x="f317" y="f417"/>
                  </a:lnTo>
                  <a:lnTo>
                    <a:pt x="f298" y="f418"/>
                  </a:lnTo>
                  <a:lnTo>
                    <a:pt x="f416" y="f418"/>
                  </a:lnTo>
                  <a:lnTo>
                    <a:pt x="f393" y="f419"/>
                  </a:lnTo>
                  <a:lnTo>
                    <a:pt x="f420" y="f421"/>
                  </a:lnTo>
                  <a:lnTo>
                    <a:pt x="f422" y="f253"/>
                  </a:lnTo>
                  <a:lnTo>
                    <a:pt x="f422" y="f423"/>
                  </a:lnTo>
                  <a:lnTo>
                    <a:pt x="f424" y="f423"/>
                  </a:lnTo>
                  <a:lnTo>
                    <a:pt x="f399" y="f387"/>
                  </a:lnTo>
                  <a:lnTo>
                    <a:pt x="f399" y="f324"/>
                  </a:lnTo>
                  <a:lnTo>
                    <a:pt x="f398" y="f425"/>
                  </a:lnTo>
                  <a:lnTo>
                    <a:pt x="f414" y="f415"/>
                  </a:lnTo>
                  <a:close/>
                  <a:moveTo>
                    <a:pt x="f426" y="f378"/>
                  </a:moveTo>
                  <a:lnTo>
                    <a:pt x="f427" y="f380"/>
                  </a:lnTo>
                  <a:lnTo>
                    <a:pt x="f427" y="f392"/>
                  </a:lnTo>
                  <a:lnTo>
                    <a:pt x="f428" y="f386"/>
                  </a:lnTo>
                  <a:lnTo>
                    <a:pt x="f313" y="f421"/>
                  </a:lnTo>
                  <a:lnTo>
                    <a:pt x="f429" y="f430"/>
                  </a:lnTo>
                  <a:lnTo>
                    <a:pt x="f426" y="f431"/>
                  </a:lnTo>
                  <a:lnTo>
                    <a:pt x="f428" y="f431"/>
                  </a:lnTo>
                  <a:lnTo>
                    <a:pt x="f432" y="f419"/>
                  </a:lnTo>
                  <a:lnTo>
                    <a:pt x="f315" y="f325"/>
                  </a:lnTo>
                  <a:lnTo>
                    <a:pt x="f433" y="f397"/>
                  </a:lnTo>
                  <a:lnTo>
                    <a:pt x="f315" y="f389"/>
                  </a:lnTo>
                  <a:lnTo>
                    <a:pt x="f342" y="f392"/>
                  </a:lnTo>
                  <a:lnTo>
                    <a:pt x="f342" y="f383"/>
                  </a:lnTo>
                  <a:lnTo>
                    <a:pt x="f315" y="f379"/>
                  </a:lnTo>
                  <a:lnTo>
                    <a:pt x="f426" y="f378"/>
                  </a:lnTo>
                  <a:close/>
                  <a:moveTo>
                    <a:pt x="f434" y="f387"/>
                  </a:moveTo>
                  <a:lnTo>
                    <a:pt x="f336" y="f423"/>
                  </a:lnTo>
                  <a:lnTo>
                    <a:pt x="f269" y="f423"/>
                  </a:lnTo>
                  <a:lnTo>
                    <a:pt x="f269" y="f251"/>
                  </a:lnTo>
                  <a:lnTo>
                    <a:pt x="f269" y="f253"/>
                  </a:lnTo>
                  <a:lnTo>
                    <a:pt x="f278" y="f253"/>
                  </a:lnTo>
                  <a:lnTo>
                    <a:pt x="f278" y="f419"/>
                  </a:lnTo>
                  <a:lnTo>
                    <a:pt x="f338" y="f417"/>
                  </a:lnTo>
                  <a:lnTo>
                    <a:pt x="f338" y="f435"/>
                  </a:lnTo>
                  <a:lnTo>
                    <a:pt x="f266" y="f435"/>
                  </a:lnTo>
                  <a:lnTo>
                    <a:pt x="f337" y="f436"/>
                  </a:lnTo>
                  <a:lnTo>
                    <a:pt x="f205" y="f437"/>
                  </a:lnTo>
                  <a:lnTo>
                    <a:pt x="f272" y="f431"/>
                  </a:lnTo>
                  <a:lnTo>
                    <a:pt x="f276" y="f417"/>
                  </a:lnTo>
                  <a:lnTo>
                    <a:pt x="f335" y="f251"/>
                  </a:lnTo>
                  <a:lnTo>
                    <a:pt x="f438" y="f423"/>
                  </a:lnTo>
                  <a:lnTo>
                    <a:pt x="f208" y="f387"/>
                  </a:lnTo>
                  <a:lnTo>
                    <a:pt x="f202" y="f387"/>
                  </a:lnTo>
                  <a:lnTo>
                    <a:pt x="f205" y="f423"/>
                  </a:lnTo>
                  <a:lnTo>
                    <a:pt x="f434" y="f387"/>
                  </a:lnTo>
                  <a:close/>
                  <a:moveTo>
                    <a:pt x="f398" y="f439"/>
                  </a:moveTo>
                  <a:lnTo>
                    <a:pt x="f396" y="f440"/>
                  </a:lnTo>
                  <a:lnTo>
                    <a:pt x="f424" y="f337"/>
                  </a:lnTo>
                  <a:lnTo>
                    <a:pt x="f399" y="f412"/>
                  </a:lnTo>
                  <a:lnTo>
                    <a:pt x="f441" y="f278"/>
                  </a:lnTo>
                  <a:lnTo>
                    <a:pt x="f442" y="f338"/>
                  </a:lnTo>
                  <a:lnTo>
                    <a:pt x="f442" y="f443"/>
                  </a:lnTo>
                  <a:lnTo>
                    <a:pt x="f441" y="f444"/>
                  </a:lnTo>
                  <a:lnTo>
                    <a:pt x="f445" y="f439"/>
                  </a:lnTo>
                  <a:close/>
                  <a:moveTo>
                    <a:pt x="f324" y="f397"/>
                  </a:moveTo>
                  <a:lnTo>
                    <a:pt x="f325" y="f251"/>
                  </a:lnTo>
                  <a:lnTo>
                    <a:pt x="f250" y="f446"/>
                  </a:lnTo>
                  <a:lnTo>
                    <a:pt x="f251" y="f444"/>
                  </a:lnTo>
                  <a:lnTo>
                    <a:pt x="f447" y="f440"/>
                  </a:lnTo>
                  <a:lnTo>
                    <a:pt x="f448" y="f449"/>
                  </a:lnTo>
                  <a:lnTo>
                    <a:pt x="f268" y="f444"/>
                  </a:lnTo>
                  <a:lnTo>
                    <a:pt x="f450" y="f451"/>
                  </a:lnTo>
                  <a:lnTo>
                    <a:pt x="f404" y="f451"/>
                  </a:lnTo>
                  <a:lnTo>
                    <a:pt x="f452" y="f453"/>
                  </a:lnTo>
                  <a:lnTo>
                    <a:pt x="f452" y="f454"/>
                  </a:lnTo>
                  <a:lnTo>
                    <a:pt x="f413" y="f454"/>
                  </a:lnTo>
                  <a:lnTo>
                    <a:pt x="f413" y="f439"/>
                  </a:lnTo>
                  <a:lnTo>
                    <a:pt x="f264" y="f455"/>
                  </a:lnTo>
                  <a:lnTo>
                    <a:pt x="f266" y="f450"/>
                  </a:lnTo>
                  <a:lnTo>
                    <a:pt x="f456" y="f338"/>
                  </a:lnTo>
                  <a:lnTo>
                    <a:pt x="f457" y="f266"/>
                  </a:lnTo>
                  <a:lnTo>
                    <a:pt x="f458" y="f459"/>
                  </a:lnTo>
                  <a:lnTo>
                    <a:pt x="f460" y="f266"/>
                  </a:lnTo>
                  <a:lnTo>
                    <a:pt x="f419" y="f337"/>
                  </a:lnTo>
                  <a:lnTo>
                    <a:pt x="f254" y="f461"/>
                  </a:lnTo>
                  <a:lnTo>
                    <a:pt x="f462" y="f461"/>
                  </a:lnTo>
                  <a:lnTo>
                    <a:pt x="f463" y="f266"/>
                  </a:lnTo>
                  <a:lnTo>
                    <a:pt x="f463" y="f459"/>
                  </a:lnTo>
                  <a:lnTo>
                    <a:pt x="f464" y="f404"/>
                  </a:lnTo>
                  <a:lnTo>
                    <a:pt x="f256" y="f465"/>
                  </a:lnTo>
                  <a:lnTo>
                    <a:pt x="f466" y="f467"/>
                  </a:lnTo>
                  <a:lnTo>
                    <a:pt x="f468" y="f404"/>
                  </a:lnTo>
                  <a:lnTo>
                    <a:pt x="f309" y="f266"/>
                  </a:lnTo>
                  <a:lnTo>
                    <a:pt x="f309" y="f443"/>
                  </a:lnTo>
                  <a:lnTo>
                    <a:pt x="f469" y="f470"/>
                  </a:lnTo>
                  <a:lnTo>
                    <a:pt x="f469" y="f440"/>
                  </a:lnTo>
                  <a:lnTo>
                    <a:pt x="f471" y="f472"/>
                  </a:lnTo>
                  <a:lnTo>
                    <a:pt x="f325" y="f473"/>
                  </a:lnTo>
                  <a:lnTo>
                    <a:pt x="f474" y="f435"/>
                  </a:lnTo>
                  <a:lnTo>
                    <a:pt x="f308" y="f436"/>
                  </a:lnTo>
                  <a:lnTo>
                    <a:pt x="f309" y="f421"/>
                  </a:lnTo>
                  <a:lnTo>
                    <a:pt x="f469" y="f322"/>
                  </a:lnTo>
                  <a:lnTo>
                    <a:pt x="f256" y="f402"/>
                  </a:lnTo>
                  <a:lnTo>
                    <a:pt x="f324" y="f397"/>
                  </a:lnTo>
                  <a:close/>
                  <a:moveTo>
                    <a:pt x="f388" y="f452"/>
                  </a:moveTo>
                  <a:lnTo>
                    <a:pt x="f475" y="f476"/>
                  </a:lnTo>
                  <a:lnTo>
                    <a:pt x="f387" y="f476"/>
                  </a:lnTo>
                  <a:lnTo>
                    <a:pt x="f250" y="f477"/>
                  </a:lnTo>
                  <a:lnTo>
                    <a:pt x="f251" y="f477"/>
                  </a:lnTo>
                  <a:lnTo>
                    <a:pt x="f251" y="f478"/>
                  </a:lnTo>
                  <a:lnTo>
                    <a:pt x="f324" y="f478"/>
                  </a:lnTo>
                  <a:lnTo>
                    <a:pt x="f386" y="f477"/>
                  </a:lnTo>
                  <a:lnTo>
                    <a:pt x="f386" y="f476"/>
                  </a:lnTo>
                  <a:lnTo>
                    <a:pt x="f388" y="f452"/>
                  </a:lnTo>
                  <a:close/>
                  <a:moveTo>
                    <a:pt x="f471" y="f476"/>
                  </a:moveTo>
                  <a:lnTo>
                    <a:pt x="f256" y="f477"/>
                  </a:lnTo>
                  <a:lnTo>
                    <a:pt x="f463" y="f478"/>
                  </a:lnTo>
                  <a:lnTo>
                    <a:pt x="f479" y="f480"/>
                  </a:lnTo>
                  <a:lnTo>
                    <a:pt x="f322" y="f480"/>
                  </a:lnTo>
                  <a:lnTo>
                    <a:pt x="f322" y="f481"/>
                  </a:lnTo>
                  <a:lnTo>
                    <a:pt x="f325" y="f482"/>
                  </a:lnTo>
                  <a:lnTo>
                    <a:pt x="f256" y="f482"/>
                  </a:lnTo>
                  <a:lnTo>
                    <a:pt x="f466" y="f483"/>
                  </a:lnTo>
                  <a:lnTo>
                    <a:pt x="f466" y="f477"/>
                  </a:lnTo>
                  <a:lnTo>
                    <a:pt x="f327" y="f477"/>
                  </a:lnTo>
                  <a:lnTo>
                    <a:pt x="f471" y="f476"/>
                  </a:lnTo>
                  <a:close/>
                  <a:moveTo>
                    <a:pt x="f484" y="f485"/>
                  </a:moveTo>
                  <a:lnTo>
                    <a:pt x="f484" y="f486"/>
                  </a:lnTo>
                  <a:lnTo>
                    <a:pt x="f487" y="f440"/>
                  </a:lnTo>
                  <a:lnTo>
                    <a:pt x="f488" y="f337"/>
                  </a:lnTo>
                  <a:lnTo>
                    <a:pt x="f488" y="f338"/>
                  </a:lnTo>
                  <a:lnTo>
                    <a:pt x="f489" y="f404"/>
                  </a:lnTo>
                  <a:lnTo>
                    <a:pt x="f484" y="f476"/>
                  </a:lnTo>
                  <a:lnTo>
                    <a:pt x="f490" y="f481"/>
                  </a:lnTo>
                  <a:lnTo>
                    <a:pt x="f487" y="f491"/>
                  </a:lnTo>
                  <a:lnTo>
                    <a:pt x="f492" y="f482"/>
                  </a:lnTo>
                  <a:lnTo>
                    <a:pt x="f222" y="f491"/>
                  </a:lnTo>
                  <a:lnTo>
                    <a:pt x="f232" y="f482"/>
                  </a:lnTo>
                  <a:lnTo>
                    <a:pt x="f215" y="f493"/>
                  </a:lnTo>
                  <a:lnTo>
                    <a:pt x="f494" y="f493"/>
                  </a:lnTo>
                  <a:lnTo>
                    <a:pt x="f494" y="f482"/>
                  </a:lnTo>
                  <a:lnTo>
                    <a:pt x="f495" y="f480"/>
                  </a:lnTo>
                  <a:lnTo>
                    <a:pt x="f215" y="f264"/>
                  </a:lnTo>
                  <a:lnTo>
                    <a:pt x="f221" y="f264"/>
                  </a:lnTo>
                  <a:lnTo>
                    <a:pt x="f222" y="f278"/>
                  </a:lnTo>
                  <a:lnTo>
                    <a:pt x="f492" y="f449"/>
                  </a:lnTo>
                  <a:lnTo>
                    <a:pt x="f492" y="f496"/>
                  </a:lnTo>
                  <a:lnTo>
                    <a:pt x="f488" y="f444"/>
                  </a:lnTo>
                  <a:lnTo>
                    <a:pt x="f489" y="f439"/>
                  </a:lnTo>
                  <a:lnTo>
                    <a:pt x="f484" y="f485"/>
                  </a:lnTo>
                  <a:close/>
                  <a:moveTo>
                    <a:pt x="f267" y="f497"/>
                  </a:moveTo>
                  <a:lnTo>
                    <a:pt x="f498" y="f499"/>
                  </a:lnTo>
                  <a:lnTo>
                    <a:pt x="f500" y="f329"/>
                  </a:lnTo>
                  <a:lnTo>
                    <a:pt x="f500" y="f216"/>
                  </a:lnTo>
                  <a:lnTo>
                    <a:pt x="f488" y="f213"/>
                  </a:lnTo>
                  <a:lnTo>
                    <a:pt x="f492" y="f261"/>
                  </a:lnTo>
                  <a:lnTo>
                    <a:pt x="f265" y="f341"/>
                  </a:lnTo>
                  <a:lnTo>
                    <a:pt x="f265" y="f501"/>
                  </a:lnTo>
                  <a:lnTo>
                    <a:pt x="f267" y="f497"/>
                  </a:lnTo>
                  <a:close/>
                  <a:moveTo>
                    <a:pt x="f232" y="f502"/>
                  </a:moveTo>
                  <a:lnTo>
                    <a:pt x="f277" y="f503"/>
                  </a:lnTo>
                  <a:lnTo>
                    <a:pt x="f488" y="f504"/>
                  </a:lnTo>
                  <a:lnTo>
                    <a:pt x="f505" y="f506"/>
                  </a:lnTo>
                  <a:lnTo>
                    <a:pt x="f507" y="f508"/>
                  </a:lnTo>
                  <a:lnTo>
                    <a:pt x="f414" y="f508"/>
                  </a:lnTo>
                  <a:lnTo>
                    <a:pt x="f312" y="f509"/>
                  </a:lnTo>
                  <a:lnTo>
                    <a:pt x="f416" y="f199"/>
                  </a:lnTo>
                  <a:lnTo>
                    <a:pt x="f420" y="f363"/>
                  </a:lnTo>
                  <a:lnTo>
                    <a:pt x="f396" y="f509"/>
                  </a:lnTo>
                  <a:lnTo>
                    <a:pt x="f445" y="f510"/>
                  </a:lnTo>
                  <a:lnTo>
                    <a:pt x="f511" y="f512"/>
                  </a:lnTo>
                  <a:lnTo>
                    <a:pt x="f232" y="f513"/>
                  </a:lnTo>
                  <a:lnTo>
                    <a:pt x="f514" y="f513"/>
                  </a:lnTo>
                  <a:lnTo>
                    <a:pt x="f514" y="f515"/>
                  </a:lnTo>
                  <a:lnTo>
                    <a:pt x="f232" y="f502"/>
                  </a:lnTo>
                  <a:close/>
                  <a:moveTo>
                    <a:pt x="f427" y="f513"/>
                  </a:moveTo>
                  <a:lnTo>
                    <a:pt x="f469" y="f510"/>
                  </a:lnTo>
                  <a:lnTo>
                    <a:pt x="f469" y="f363"/>
                  </a:lnTo>
                  <a:lnTo>
                    <a:pt x="f427" y="f355"/>
                  </a:lnTo>
                  <a:lnTo>
                    <a:pt x="f314" y="f168"/>
                  </a:lnTo>
                  <a:lnTo>
                    <a:pt x="f516" y="f517"/>
                  </a:lnTo>
                  <a:lnTo>
                    <a:pt x="f516" y="f196"/>
                  </a:lnTo>
                  <a:lnTo>
                    <a:pt x="f428" y="f518"/>
                  </a:lnTo>
                  <a:lnTo>
                    <a:pt x="f427" y="f513"/>
                  </a:lnTo>
                  <a:close/>
                  <a:moveTo>
                    <a:pt x="f519" y="f520"/>
                  </a:moveTo>
                  <a:lnTo>
                    <a:pt x="f521" y="f522"/>
                  </a:lnTo>
                  <a:lnTo>
                    <a:pt x="f523" y="f522"/>
                  </a:lnTo>
                  <a:lnTo>
                    <a:pt x="f523" y="f524"/>
                  </a:lnTo>
                  <a:lnTo>
                    <a:pt x="f525" y="f526"/>
                  </a:lnTo>
                  <a:lnTo>
                    <a:pt x="f527" y="f528"/>
                  </a:lnTo>
                  <a:lnTo>
                    <a:pt x="f529" y="f526"/>
                  </a:lnTo>
                  <a:lnTo>
                    <a:pt x="f530" y="f522"/>
                  </a:lnTo>
                  <a:lnTo>
                    <a:pt x="f519" y="f520"/>
                  </a:lnTo>
                  <a:close/>
                  <a:moveTo>
                    <a:pt x="f399" y="f531"/>
                  </a:moveTo>
                  <a:lnTo>
                    <a:pt x="f490" y="f532"/>
                  </a:lnTo>
                  <a:lnTo>
                    <a:pt x="f487" y="f526"/>
                  </a:lnTo>
                  <a:lnTo>
                    <a:pt x="f500" y="f533"/>
                  </a:lnTo>
                  <a:lnTo>
                    <a:pt x="f500" y="f534"/>
                  </a:lnTo>
                  <a:lnTo>
                    <a:pt x="f535" y="f536"/>
                  </a:lnTo>
                  <a:lnTo>
                    <a:pt x="f265" y="f536"/>
                  </a:lnTo>
                  <a:lnTo>
                    <a:pt x="f277" y="f537"/>
                  </a:lnTo>
                  <a:lnTo>
                    <a:pt x="f265" y="f538"/>
                  </a:lnTo>
                  <a:lnTo>
                    <a:pt x="f488" y="f520"/>
                  </a:lnTo>
                  <a:lnTo>
                    <a:pt x="f399" y="f531"/>
                  </a:lnTo>
                  <a:close/>
                  <a:moveTo>
                    <a:pt x="f299" y="f537"/>
                  </a:moveTo>
                  <a:lnTo>
                    <a:pt x="f316" y="f539"/>
                  </a:lnTo>
                  <a:lnTo>
                    <a:pt x="f317" y="f540"/>
                  </a:lnTo>
                  <a:lnTo>
                    <a:pt x="f299" y="f541"/>
                  </a:lnTo>
                  <a:lnTo>
                    <a:pt x="f298" y="f541"/>
                  </a:lnTo>
                  <a:lnTo>
                    <a:pt x="f306" y="f542"/>
                  </a:lnTo>
                  <a:lnTo>
                    <a:pt x="f298" y="f537"/>
                  </a:lnTo>
                  <a:close/>
                  <a:moveTo>
                    <a:pt x="f463" y="f543"/>
                  </a:moveTo>
                  <a:lnTo>
                    <a:pt x="f463" y="f544"/>
                  </a:lnTo>
                  <a:lnTo>
                    <a:pt x="f391" y="f545"/>
                  </a:lnTo>
                  <a:lnTo>
                    <a:pt x="f327" y="f368"/>
                  </a:lnTo>
                  <a:lnTo>
                    <a:pt x="f546" y="f545"/>
                  </a:lnTo>
                  <a:lnTo>
                    <a:pt x="f546" y="f544"/>
                  </a:lnTo>
                  <a:lnTo>
                    <a:pt x="f466" y="f547"/>
                  </a:lnTo>
                  <a:lnTo>
                    <a:pt x="f466" y="f543"/>
                  </a:lnTo>
                  <a:close/>
                  <a:moveTo>
                    <a:pt x="f277" y="f548"/>
                  </a:moveTo>
                  <a:lnTo>
                    <a:pt x="f535" y="f549"/>
                  </a:lnTo>
                  <a:lnTo>
                    <a:pt x="f265" y="f550"/>
                  </a:lnTo>
                  <a:lnTo>
                    <a:pt x="f222" y="f551"/>
                  </a:lnTo>
                  <a:lnTo>
                    <a:pt x="f224" y="f552"/>
                  </a:lnTo>
                  <a:lnTo>
                    <a:pt x="f220" y="f551"/>
                  </a:lnTo>
                  <a:lnTo>
                    <a:pt x="f279" y="f549"/>
                  </a:lnTo>
                  <a:lnTo>
                    <a:pt x="f221" y="f548"/>
                  </a:lnTo>
                  <a:close/>
                  <a:moveTo>
                    <a:pt x="f553" y="f367"/>
                  </a:moveTo>
                  <a:lnTo>
                    <a:pt x="f554" y="f389"/>
                  </a:lnTo>
                  <a:lnTo>
                    <a:pt x="f554" y="f475"/>
                  </a:lnTo>
                  <a:lnTo>
                    <a:pt x="f555" y="f485"/>
                  </a:lnTo>
                  <a:lnTo>
                    <a:pt x="f554" y="f264"/>
                  </a:lnTo>
                  <a:lnTo>
                    <a:pt x="f553" y="f556"/>
                  </a:lnTo>
                  <a:lnTo>
                    <a:pt x="f553" y="f557"/>
                  </a:lnTo>
                  <a:lnTo>
                    <a:pt x="f558" y="f216"/>
                  </a:lnTo>
                  <a:lnTo>
                    <a:pt x="f558" y="f258"/>
                  </a:lnTo>
                  <a:lnTo>
                    <a:pt x="f554" y="f518"/>
                  </a:lnTo>
                  <a:lnTo>
                    <a:pt x="f554" y="f559"/>
                  </a:lnTo>
                  <a:lnTo>
                    <a:pt x="f560" y="f199"/>
                  </a:lnTo>
                  <a:lnTo>
                    <a:pt x="f561" y="f562"/>
                  </a:lnTo>
                  <a:lnTo>
                    <a:pt x="f563" y="f520"/>
                  </a:lnTo>
                  <a:lnTo>
                    <a:pt x="f564" y="f524"/>
                  </a:lnTo>
                  <a:lnTo>
                    <a:pt x="f565" y="f566"/>
                  </a:lnTo>
                  <a:lnTo>
                    <a:pt x="f567" y="f534"/>
                  </a:lnTo>
                  <a:lnTo>
                    <a:pt x="f568" y="f569"/>
                  </a:lnTo>
                  <a:lnTo>
                    <a:pt x="f570" y="f537"/>
                  </a:lnTo>
                  <a:lnTo>
                    <a:pt x="f571" y="f536"/>
                  </a:lnTo>
                  <a:lnTo>
                    <a:pt x="f572" y="f539"/>
                  </a:lnTo>
                  <a:lnTo>
                    <a:pt x="f573" y="f574"/>
                  </a:lnTo>
                  <a:lnTo>
                    <a:pt x="f575" y="f574"/>
                  </a:lnTo>
                  <a:lnTo>
                    <a:pt x="f576" y="f577"/>
                  </a:lnTo>
                  <a:lnTo>
                    <a:pt x="f578" y="f577"/>
                  </a:lnTo>
                  <a:lnTo>
                    <a:pt x="f579" y="f574"/>
                  </a:lnTo>
                  <a:lnTo>
                    <a:pt x="f580" y="f581"/>
                  </a:lnTo>
                  <a:lnTo>
                    <a:pt x="f582" y="f583"/>
                  </a:lnTo>
                  <a:lnTo>
                    <a:pt x="f584" y="f583"/>
                  </a:lnTo>
                  <a:lnTo>
                    <a:pt x="f585" y="f586"/>
                  </a:lnTo>
                  <a:lnTo>
                    <a:pt x="f587" y="f550"/>
                  </a:lnTo>
                  <a:lnTo>
                    <a:pt x="f588" y="f551"/>
                  </a:lnTo>
                  <a:lnTo>
                    <a:pt x="f589" y="f551"/>
                  </a:lnTo>
                  <a:lnTo>
                    <a:pt x="f590" y="f552"/>
                  </a:lnTo>
                  <a:lnTo>
                    <a:pt x="f561" y="f591"/>
                  </a:lnTo>
                  <a:lnTo>
                    <a:pt x="f592" y="f593"/>
                  </a:lnTo>
                  <a:lnTo>
                    <a:pt x="f594" y="f32"/>
                  </a:lnTo>
                  <a:lnTo>
                    <a:pt x="f595" y="f35"/>
                  </a:lnTo>
                  <a:lnTo>
                    <a:pt x="f596" y="f597"/>
                  </a:lnTo>
                  <a:lnTo>
                    <a:pt x="f598" y="f599"/>
                  </a:lnTo>
                  <a:lnTo>
                    <a:pt x="f600" y="f552"/>
                  </a:lnTo>
                  <a:lnTo>
                    <a:pt x="f601" y="f583"/>
                  </a:lnTo>
                  <a:lnTo>
                    <a:pt x="f602" y="f537"/>
                  </a:lnTo>
                  <a:lnTo>
                    <a:pt x="f603" y="f604"/>
                  </a:lnTo>
                  <a:lnTo>
                    <a:pt x="f605" y="f363"/>
                  </a:lnTo>
                  <a:lnTo>
                    <a:pt x="f600" y="f606"/>
                  </a:lnTo>
                  <a:lnTo>
                    <a:pt x="f605" y="f607"/>
                  </a:lnTo>
                  <a:lnTo>
                    <a:pt x="f601" y="f477"/>
                  </a:lnTo>
                  <a:lnTo>
                    <a:pt x="f603" y="f496"/>
                  </a:lnTo>
                  <a:lnTo>
                    <a:pt x="f603" y="f419"/>
                  </a:lnTo>
                  <a:lnTo>
                    <a:pt x="f601" y="f475"/>
                  </a:lnTo>
                  <a:lnTo>
                    <a:pt x="f605" y="f386"/>
                  </a:lnTo>
                  <a:lnTo>
                    <a:pt x="f608" y="f324"/>
                  </a:lnTo>
                  <a:lnTo>
                    <a:pt x="f598" y="f425"/>
                  </a:lnTo>
                  <a:lnTo>
                    <a:pt x="f609" y="f383"/>
                  </a:lnTo>
                  <a:lnTo>
                    <a:pt x="f553" y="f367"/>
                  </a:lnTo>
                  <a:close/>
                  <a:moveTo>
                    <a:pt x="f442" y="f382"/>
                  </a:moveTo>
                  <a:lnTo>
                    <a:pt x="f490" y="f610"/>
                  </a:lnTo>
                  <a:lnTo>
                    <a:pt x="f490" y="f611"/>
                  </a:lnTo>
                  <a:lnTo>
                    <a:pt x="f442" y="f611"/>
                  </a:lnTo>
                  <a:lnTo>
                    <a:pt x="f505" y="f612"/>
                  </a:lnTo>
                  <a:lnTo>
                    <a:pt x="f613" y="f614"/>
                  </a:lnTo>
                  <a:lnTo>
                    <a:pt x="f442" y="f382"/>
                  </a:lnTo>
                  <a:close/>
                  <a:moveTo>
                    <a:pt x="f615" y="f616"/>
                  </a:moveTo>
                  <a:lnTo>
                    <a:pt x="f615" y="f617"/>
                  </a:lnTo>
                  <a:lnTo>
                    <a:pt x="f618" y="f619"/>
                  </a:lnTo>
                  <a:lnTo>
                    <a:pt x="f620" y="f617"/>
                  </a:lnTo>
                  <a:lnTo>
                    <a:pt x="f620" y="f621"/>
                  </a:lnTo>
                  <a:lnTo>
                    <a:pt x="f618" y="f616"/>
                  </a:lnTo>
                  <a:close/>
                  <a:moveTo>
                    <a:pt x="f622" y="f623"/>
                  </a:moveTo>
                  <a:lnTo>
                    <a:pt x="f622" y="f125"/>
                  </a:lnTo>
                  <a:lnTo>
                    <a:pt x="f624" y="f625"/>
                  </a:lnTo>
                  <a:lnTo>
                    <a:pt x="f626" y="f625"/>
                  </a:lnTo>
                  <a:lnTo>
                    <a:pt x="f626" y="f623"/>
                  </a:lnTo>
                  <a:close/>
                  <a:moveTo>
                    <a:pt x="f267" y="f627"/>
                  </a:moveTo>
                  <a:lnTo>
                    <a:pt x="f500" y="f617"/>
                  </a:lnTo>
                  <a:lnTo>
                    <a:pt x="f628" y="f617"/>
                  </a:lnTo>
                  <a:lnTo>
                    <a:pt x="f628" y="f625"/>
                  </a:lnTo>
                  <a:lnTo>
                    <a:pt x="f488" y="f629"/>
                  </a:lnTo>
                  <a:lnTo>
                    <a:pt x="f492" y="f630"/>
                  </a:lnTo>
                  <a:lnTo>
                    <a:pt x="f222" y="f629"/>
                  </a:lnTo>
                  <a:lnTo>
                    <a:pt x="f221" y="f120"/>
                  </a:lnTo>
                  <a:lnTo>
                    <a:pt x="f267" y="f627"/>
                  </a:lnTo>
                  <a:close/>
                  <a:moveTo>
                    <a:pt x="f618" y="f629"/>
                  </a:moveTo>
                  <a:lnTo>
                    <a:pt x="f631" y="f632"/>
                  </a:lnTo>
                  <a:lnTo>
                    <a:pt x="f631" y="f633"/>
                  </a:lnTo>
                  <a:lnTo>
                    <a:pt x="f618" y="f630"/>
                  </a:lnTo>
                  <a:lnTo>
                    <a:pt x="f634" y="f630"/>
                  </a:lnTo>
                  <a:lnTo>
                    <a:pt x="f620" y="f632"/>
                  </a:lnTo>
                  <a:lnTo>
                    <a:pt x="f618" y="f629"/>
                  </a:lnTo>
                  <a:close/>
                  <a:moveTo>
                    <a:pt x="f516" y="f122"/>
                  </a:moveTo>
                  <a:lnTo>
                    <a:pt x="f635" y="f633"/>
                  </a:lnTo>
                  <a:lnTo>
                    <a:pt x="f516" y="f636"/>
                  </a:lnTo>
                  <a:lnTo>
                    <a:pt x="f637" y="f638"/>
                  </a:lnTo>
                  <a:lnTo>
                    <a:pt x="f321" y="f639"/>
                  </a:lnTo>
                  <a:lnTo>
                    <a:pt x="f432" y="f640"/>
                  </a:lnTo>
                  <a:lnTo>
                    <a:pt x="f432" y="f632"/>
                  </a:lnTo>
                  <a:lnTo>
                    <a:pt x="f516" y="f122"/>
                  </a:lnTo>
                  <a:close/>
                  <a:moveTo>
                    <a:pt x="f641" y="f642"/>
                  </a:moveTo>
                  <a:lnTo>
                    <a:pt x="f643" y="f644"/>
                  </a:lnTo>
                  <a:lnTo>
                    <a:pt x="f584" y="f155"/>
                  </a:lnTo>
                  <a:lnTo>
                    <a:pt x="f645" y="f646"/>
                  </a:lnTo>
                  <a:lnTo>
                    <a:pt x="f647" y="f155"/>
                  </a:lnTo>
                  <a:lnTo>
                    <a:pt x="f648" y="f644"/>
                  </a:lnTo>
                  <a:lnTo>
                    <a:pt x="f641" y="f642"/>
                  </a:lnTo>
                  <a:close/>
                  <a:moveTo>
                    <a:pt x="f649" y="f650"/>
                  </a:moveTo>
                  <a:lnTo>
                    <a:pt x="f651" y="f156"/>
                  </a:lnTo>
                  <a:lnTo>
                    <a:pt x="f652" y="f653"/>
                  </a:lnTo>
                  <a:lnTo>
                    <a:pt x="f654" y="f655"/>
                  </a:lnTo>
                  <a:lnTo>
                    <a:pt x="f656" y="f653"/>
                  </a:lnTo>
                  <a:lnTo>
                    <a:pt x="f656" y="f155"/>
                  </a:lnTo>
                  <a:lnTo>
                    <a:pt x="f649" y="f650"/>
                  </a:lnTo>
                  <a:close/>
                  <a:moveTo>
                    <a:pt x="f657" y="f154"/>
                  </a:moveTo>
                  <a:lnTo>
                    <a:pt x="f658" y="f101"/>
                  </a:lnTo>
                  <a:lnTo>
                    <a:pt x="f659" y="f660"/>
                  </a:lnTo>
                  <a:lnTo>
                    <a:pt x="f657" y="f655"/>
                  </a:lnTo>
                  <a:lnTo>
                    <a:pt x="f618" y="f101"/>
                  </a:lnTo>
                  <a:lnTo>
                    <a:pt x="f615" y="f154"/>
                  </a:lnTo>
                  <a:close/>
                  <a:moveTo>
                    <a:pt x="f661" y="f662"/>
                  </a:moveTo>
                  <a:lnTo>
                    <a:pt x="f663" y="f664"/>
                  </a:lnTo>
                  <a:lnTo>
                    <a:pt x="f665" y="f666"/>
                  </a:lnTo>
                  <a:lnTo>
                    <a:pt x="f667" y="f666"/>
                  </a:lnTo>
                  <a:lnTo>
                    <a:pt x="f661" y="f668"/>
                  </a:lnTo>
                  <a:lnTo>
                    <a:pt x="f579" y="f668"/>
                  </a:lnTo>
                  <a:lnTo>
                    <a:pt x="f669" y="f670"/>
                  </a:lnTo>
                  <a:lnTo>
                    <a:pt x="f671" y="f670"/>
                  </a:lnTo>
                  <a:lnTo>
                    <a:pt x="f671" y="f662"/>
                  </a:lnTo>
                  <a:close/>
                  <a:moveTo>
                    <a:pt x="f672" y="f662"/>
                  </a:moveTo>
                  <a:lnTo>
                    <a:pt x="f673" y="f664"/>
                  </a:lnTo>
                  <a:lnTo>
                    <a:pt x="f674" y="f668"/>
                  </a:lnTo>
                  <a:lnTo>
                    <a:pt x="f673" y="f666"/>
                  </a:lnTo>
                  <a:lnTo>
                    <a:pt x="f675" y="f676"/>
                  </a:lnTo>
                  <a:lnTo>
                    <a:pt x="f672" y="f662"/>
                  </a:lnTo>
                  <a:close/>
                  <a:moveTo>
                    <a:pt x="f466" y="f677"/>
                  </a:moveTo>
                  <a:lnTo>
                    <a:pt x="f546" y="f678"/>
                  </a:lnTo>
                  <a:lnTo>
                    <a:pt x="f308" y="f662"/>
                  </a:lnTo>
                  <a:lnTo>
                    <a:pt x="f679" y="f664"/>
                  </a:lnTo>
                  <a:lnTo>
                    <a:pt x="f426" y="f668"/>
                  </a:lnTo>
                  <a:lnTo>
                    <a:pt x="f433" y="f680"/>
                  </a:lnTo>
                  <a:lnTo>
                    <a:pt x="f432" y="f681"/>
                  </a:lnTo>
                  <a:lnTo>
                    <a:pt x="f432" y="f680"/>
                  </a:lnTo>
                  <a:lnTo>
                    <a:pt x="f321" y="f682"/>
                  </a:lnTo>
                  <a:lnTo>
                    <a:pt x="f426" y="f664"/>
                  </a:lnTo>
                  <a:lnTo>
                    <a:pt x="f427" y="f683"/>
                  </a:lnTo>
                  <a:lnTo>
                    <a:pt x="f311" y="f662"/>
                  </a:lnTo>
                  <a:lnTo>
                    <a:pt x="f679" y="f662"/>
                  </a:lnTo>
                  <a:lnTo>
                    <a:pt x="f309" y="f678"/>
                  </a:lnTo>
                  <a:lnTo>
                    <a:pt x="f468" y="f678"/>
                  </a:lnTo>
                  <a:lnTo>
                    <a:pt x="f466" y="f677"/>
                  </a:lnTo>
                  <a:close/>
                  <a:moveTo>
                    <a:pt x="f684" y="f470"/>
                  </a:moveTo>
                  <a:lnTo>
                    <a:pt x="f685" y="f443"/>
                  </a:lnTo>
                  <a:lnTo>
                    <a:pt x="f231" y="f338"/>
                  </a:lnTo>
                  <a:lnTo>
                    <a:pt x="f66" y="f467"/>
                  </a:lnTo>
                  <a:lnTo>
                    <a:pt x="f366" y="f480"/>
                  </a:lnTo>
                  <a:lnTo>
                    <a:pt x="f541" y="f686"/>
                  </a:lnTo>
                  <a:lnTo>
                    <a:pt x="f157" y="f329"/>
                  </a:lnTo>
                  <a:lnTo>
                    <a:pt x="f199" y="f687"/>
                  </a:lnTo>
                  <a:lnTo>
                    <a:pt x="f688" y="f508"/>
                  </a:lnTo>
                  <a:lnTo>
                    <a:pt x="f689" y="f517"/>
                  </a:lnTo>
                  <a:lnTo>
                    <a:pt x="f209" y="f690"/>
                  </a:lnTo>
                  <a:lnTo>
                    <a:pt x="f341" y="f691"/>
                  </a:lnTo>
                  <a:lnTo>
                    <a:pt x="f692" y="f551"/>
                  </a:lnTo>
                  <a:lnTo>
                    <a:pt x="f332" y="f19"/>
                  </a:lnTo>
                  <a:lnTo>
                    <a:pt x="f693" y="f694"/>
                  </a:lnTo>
                  <a:lnTo>
                    <a:pt x="f344" y="f695"/>
                  </a:lnTo>
                  <a:lnTo>
                    <a:pt x="f693" y="f284"/>
                  </a:lnTo>
                  <a:lnTo>
                    <a:pt x="f332" y="f696"/>
                  </a:lnTo>
                  <a:lnTo>
                    <a:pt x="f331" y="f120"/>
                  </a:lnTo>
                  <a:lnTo>
                    <a:pt x="f330" y="f697"/>
                  </a:lnTo>
                  <a:lnTo>
                    <a:pt x="f259" y="f698"/>
                  </a:lnTo>
                  <a:lnTo>
                    <a:pt x="f699" y="f700"/>
                  </a:lnTo>
                  <a:lnTo>
                    <a:pt x="f701" y="f702"/>
                  </a:lnTo>
                  <a:lnTo>
                    <a:pt x="f703" y="f704"/>
                  </a:lnTo>
                  <a:lnTo>
                    <a:pt x="f201" y="f702"/>
                  </a:lnTo>
                  <a:lnTo>
                    <a:pt x="f362" y="f676"/>
                  </a:lnTo>
                  <a:lnTo>
                    <a:pt x="f359" y="f101"/>
                  </a:lnTo>
                  <a:lnTo>
                    <a:pt x="f705" y="f706"/>
                  </a:lnTo>
                  <a:lnTo>
                    <a:pt x="f707" y="f632"/>
                  </a:lnTo>
                  <a:lnTo>
                    <a:pt x="f259" y="f708"/>
                  </a:lnTo>
                  <a:lnTo>
                    <a:pt x="f259" y="f709"/>
                  </a:lnTo>
                  <a:lnTo>
                    <a:pt x="f707" y="f710"/>
                  </a:lnTo>
                  <a:lnTo>
                    <a:pt x="f361" y="f711"/>
                  </a:lnTo>
                  <a:lnTo>
                    <a:pt x="f688" y="f712"/>
                  </a:lnTo>
                  <a:lnTo>
                    <a:pt x="f713" y="f714"/>
                  </a:lnTo>
                  <a:lnTo>
                    <a:pt x="f169" y="f522"/>
                  </a:lnTo>
                  <a:lnTo>
                    <a:pt x="f192" y="f164"/>
                  </a:lnTo>
                  <a:lnTo>
                    <a:pt x="f574" y="f508"/>
                  </a:lnTo>
                  <a:lnTo>
                    <a:pt x="f87" y="f715"/>
                  </a:lnTo>
                  <a:lnTo>
                    <a:pt x="f219" y="f214"/>
                  </a:lnTo>
                  <a:lnTo>
                    <a:pt x="f229" y="f716"/>
                  </a:lnTo>
                  <a:lnTo>
                    <a:pt x="f109" y="f607"/>
                  </a:lnTo>
                  <a:lnTo>
                    <a:pt x="f10" y="f557"/>
                  </a:lnTo>
                  <a:lnTo>
                    <a:pt x="f717" y="f556"/>
                  </a:lnTo>
                  <a:lnTo>
                    <a:pt x="f718" y="f556"/>
                  </a:lnTo>
                  <a:lnTo>
                    <a:pt x="f644" y="f719"/>
                  </a:lnTo>
                  <a:lnTo>
                    <a:pt x="f720" y="f497"/>
                  </a:lnTo>
                  <a:lnTo>
                    <a:pt x="f721" y="f499"/>
                  </a:lnTo>
                  <a:lnTo>
                    <a:pt x="f721" y="f722"/>
                  </a:lnTo>
                  <a:lnTo>
                    <a:pt x="f723" y="f477"/>
                  </a:lnTo>
                  <a:lnTo>
                    <a:pt x="f100" y="f404"/>
                  </a:lnTo>
                  <a:lnTo>
                    <a:pt x="f137" y="f449"/>
                  </a:lnTo>
                  <a:lnTo>
                    <a:pt x="f724" y="f470"/>
                  </a:lnTo>
                  <a:close/>
                  <a:moveTo>
                    <a:pt x="f725" y="f726"/>
                  </a:moveTo>
                  <a:lnTo>
                    <a:pt x="f652" y="f727"/>
                  </a:lnTo>
                  <a:lnTo>
                    <a:pt x="f651" y="f728"/>
                  </a:lnTo>
                  <a:lnTo>
                    <a:pt x="f729" y="f728"/>
                  </a:lnTo>
                  <a:lnTo>
                    <a:pt x="f649" y="f730"/>
                  </a:lnTo>
                  <a:lnTo>
                    <a:pt x="f656" y="f731"/>
                  </a:lnTo>
                  <a:lnTo>
                    <a:pt x="f732" y="f733"/>
                  </a:lnTo>
                  <a:lnTo>
                    <a:pt x="f734" y="f733"/>
                  </a:lnTo>
                  <a:lnTo>
                    <a:pt x="f735" y="f728"/>
                  </a:lnTo>
                  <a:lnTo>
                    <a:pt x="f736" y="f728"/>
                  </a:lnTo>
                  <a:lnTo>
                    <a:pt x="f725" y="f726"/>
                  </a:lnTo>
                  <a:close/>
                  <a:moveTo>
                    <a:pt x="f737" y="f702"/>
                  </a:moveTo>
                  <a:lnTo>
                    <a:pt x="f738" y="f681"/>
                  </a:lnTo>
                  <a:lnTo>
                    <a:pt x="f738" y="f739"/>
                  </a:lnTo>
                  <a:lnTo>
                    <a:pt x="f618" y="f740"/>
                  </a:lnTo>
                  <a:lnTo>
                    <a:pt x="f738" y="f741"/>
                  </a:lnTo>
                  <a:lnTo>
                    <a:pt x="f742" y="f728"/>
                  </a:lnTo>
                  <a:lnTo>
                    <a:pt x="f742" y="f730"/>
                  </a:lnTo>
                  <a:lnTo>
                    <a:pt x="f738" y="f730"/>
                  </a:lnTo>
                  <a:lnTo>
                    <a:pt x="f634" y="f743"/>
                  </a:lnTo>
                  <a:lnTo>
                    <a:pt x="f582" y="f731"/>
                  </a:lnTo>
                  <a:lnTo>
                    <a:pt x="f665" y="f731"/>
                  </a:lnTo>
                  <a:lnTo>
                    <a:pt x="f665" y="f727"/>
                  </a:lnTo>
                  <a:lnTo>
                    <a:pt x="f578" y="f744"/>
                  </a:lnTo>
                  <a:lnTo>
                    <a:pt x="f745" y="f740"/>
                  </a:lnTo>
                  <a:lnTo>
                    <a:pt x="f745" y="f704"/>
                  </a:lnTo>
                  <a:lnTo>
                    <a:pt x="f631" y="f702"/>
                  </a:lnTo>
                  <a:close/>
                  <a:moveTo>
                    <a:pt x="f746" y="f747"/>
                  </a:moveTo>
                  <a:lnTo>
                    <a:pt x="f276" y="f744"/>
                  </a:lnTo>
                  <a:lnTo>
                    <a:pt x="f276" y="f728"/>
                  </a:lnTo>
                  <a:lnTo>
                    <a:pt x="f272" y="f733"/>
                  </a:lnTo>
                  <a:lnTo>
                    <a:pt x="f272" y="f731"/>
                  </a:lnTo>
                  <a:lnTo>
                    <a:pt x="f405" y="f748"/>
                  </a:lnTo>
                  <a:lnTo>
                    <a:pt x="f271" y="f749"/>
                  </a:lnTo>
                  <a:lnTo>
                    <a:pt x="f276" y="f749"/>
                  </a:lnTo>
                  <a:lnTo>
                    <a:pt x="f275" y="f748"/>
                  </a:lnTo>
                  <a:lnTo>
                    <a:pt x="f460" y="f743"/>
                  </a:lnTo>
                  <a:lnTo>
                    <a:pt x="f750" y="f743"/>
                  </a:lnTo>
                  <a:lnTo>
                    <a:pt x="f751" y="f727"/>
                  </a:lnTo>
                  <a:lnTo>
                    <a:pt x="f751" y="f752"/>
                  </a:lnTo>
                  <a:lnTo>
                    <a:pt x="f447" y="f747"/>
                  </a:lnTo>
                  <a:close/>
                  <a:moveTo>
                    <a:pt x="f665" y="f748"/>
                  </a:moveTo>
                  <a:lnTo>
                    <a:pt x="f582" y="f753"/>
                  </a:lnTo>
                  <a:lnTo>
                    <a:pt x="f620" y="f754"/>
                  </a:lnTo>
                  <a:lnTo>
                    <a:pt x="f582" y="f749"/>
                  </a:lnTo>
                  <a:lnTo>
                    <a:pt x="f755" y="f756"/>
                  </a:lnTo>
                  <a:lnTo>
                    <a:pt x="f578" y="f756"/>
                  </a:lnTo>
                  <a:lnTo>
                    <a:pt x="f757" y="f758"/>
                  </a:lnTo>
                  <a:lnTo>
                    <a:pt x="f759" y="f754"/>
                  </a:lnTo>
                  <a:lnTo>
                    <a:pt x="f760" y="f761"/>
                  </a:lnTo>
                  <a:lnTo>
                    <a:pt x="f663" y="f761"/>
                  </a:lnTo>
                  <a:lnTo>
                    <a:pt x="f757" y="f753"/>
                  </a:lnTo>
                  <a:lnTo>
                    <a:pt x="f578" y="f753"/>
                  </a:lnTo>
                  <a:lnTo>
                    <a:pt x="f665" y="f748"/>
                  </a:lnTo>
                  <a:close/>
                  <a:moveTo>
                    <a:pt x="f320" y="f743"/>
                  </a:moveTo>
                  <a:lnTo>
                    <a:pt x="f320" y="f762"/>
                  </a:lnTo>
                  <a:lnTo>
                    <a:pt x="f353" y="f763"/>
                  </a:lnTo>
                  <a:lnTo>
                    <a:pt x="f317" y="f763"/>
                  </a:lnTo>
                  <a:lnTo>
                    <a:pt x="f312" y="f764"/>
                  </a:lnTo>
                  <a:lnTo>
                    <a:pt x="f395" y="f762"/>
                  </a:lnTo>
                  <a:lnTo>
                    <a:pt x="f299" y="f748"/>
                  </a:lnTo>
                  <a:lnTo>
                    <a:pt x="f765" y="f743"/>
                  </a:lnTo>
                  <a:close/>
                  <a:moveTo>
                    <a:pt x="f766" y="f767"/>
                  </a:moveTo>
                  <a:lnTo>
                    <a:pt x="f768" y="f769"/>
                  </a:lnTo>
                  <a:lnTo>
                    <a:pt x="f768" y="f770"/>
                  </a:lnTo>
                  <a:lnTo>
                    <a:pt x="f771" y="f772"/>
                  </a:lnTo>
                  <a:lnTo>
                    <a:pt x="f773" y="f774"/>
                  </a:lnTo>
                  <a:lnTo>
                    <a:pt x="f775" y="f774"/>
                  </a:lnTo>
                  <a:lnTo>
                    <a:pt x="f775" y="f772"/>
                  </a:lnTo>
                  <a:lnTo>
                    <a:pt x="f674" y="f776"/>
                  </a:lnTo>
                  <a:lnTo>
                    <a:pt x="f777" y="f778"/>
                  </a:lnTo>
                  <a:lnTo>
                    <a:pt x="f766" y="f767"/>
                  </a:lnTo>
                  <a:close/>
                  <a:moveTo>
                    <a:pt x="f704" y="f747"/>
                  </a:moveTo>
                  <a:lnTo>
                    <a:pt x="f779" y="f780"/>
                  </a:lnTo>
                  <a:lnTo>
                    <a:pt x="f646" y="f741"/>
                  </a:lnTo>
                  <a:lnTo>
                    <a:pt x="f129" y="f726"/>
                  </a:lnTo>
                  <a:lnTo>
                    <a:pt x="f40" y="f728"/>
                  </a:lnTo>
                  <a:lnTo>
                    <a:pt x="f295" y="f758"/>
                  </a:lnTo>
                  <a:lnTo>
                    <a:pt x="f781" y="f778"/>
                  </a:lnTo>
                  <a:lnTo>
                    <a:pt x="f782" y="f783"/>
                  </a:lnTo>
                  <a:lnTo>
                    <a:pt x="f130" y="f784"/>
                  </a:lnTo>
                  <a:lnTo>
                    <a:pt x="f785" y="f784"/>
                  </a:lnTo>
                  <a:lnTo>
                    <a:pt x="f786" y="f783"/>
                  </a:lnTo>
                  <a:lnTo>
                    <a:pt x="f721" y="f787"/>
                  </a:lnTo>
                  <a:lnTo>
                    <a:pt x="f146" y="f767"/>
                  </a:lnTo>
                  <a:lnTo>
                    <a:pt x="f788" y="f789"/>
                  </a:lnTo>
                  <a:lnTo>
                    <a:pt x="f790" y="f731"/>
                  </a:lnTo>
                  <a:lnTo>
                    <a:pt x="f791" y="f744"/>
                  </a:lnTo>
                  <a:lnTo>
                    <a:pt x="f704" y="f747"/>
                  </a:lnTo>
                  <a:close/>
                  <a:moveTo>
                    <a:pt x="f792" y="f787"/>
                  </a:moveTo>
                  <a:lnTo>
                    <a:pt x="f793" y="f794"/>
                  </a:lnTo>
                  <a:lnTo>
                    <a:pt x="f795" y="f772"/>
                  </a:lnTo>
                  <a:lnTo>
                    <a:pt x="f525" y="f796"/>
                  </a:lnTo>
                  <a:lnTo>
                    <a:pt x="f529" y="f784"/>
                  </a:lnTo>
                  <a:lnTo>
                    <a:pt x="f793" y="f774"/>
                  </a:lnTo>
                  <a:lnTo>
                    <a:pt x="f792" y="f787"/>
                  </a:lnTo>
                  <a:close/>
                  <a:moveTo>
                    <a:pt x="f669" y="f797"/>
                  </a:moveTo>
                  <a:lnTo>
                    <a:pt x="f798" y="f783"/>
                  </a:lnTo>
                  <a:lnTo>
                    <a:pt x="f799" y="f772"/>
                  </a:lnTo>
                  <a:lnTo>
                    <a:pt x="f800" y="f774"/>
                  </a:lnTo>
                  <a:lnTo>
                    <a:pt x="f801" y="f802"/>
                  </a:lnTo>
                  <a:lnTo>
                    <a:pt x="f798" y="f803"/>
                  </a:lnTo>
                  <a:lnTo>
                    <a:pt x="f804" y="f805"/>
                  </a:lnTo>
                  <a:lnTo>
                    <a:pt x="f806" y="f805"/>
                  </a:lnTo>
                  <a:lnTo>
                    <a:pt x="f806" y="f772"/>
                  </a:lnTo>
                  <a:lnTo>
                    <a:pt x="f669" y="f797"/>
                  </a:lnTo>
                  <a:close/>
                  <a:moveTo>
                    <a:pt x="f732" y="f807"/>
                  </a:moveTo>
                  <a:lnTo>
                    <a:pt x="f808" y="f809"/>
                  </a:lnTo>
                  <a:lnTo>
                    <a:pt x="f732" y="f810"/>
                  </a:lnTo>
                  <a:lnTo>
                    <a:pt x="f811" y="f807"/>
                  </a:lnTo>
                  <a:close/>
                  <a:moveTo>
                    <a:pt x="f269" y="f812"/>
                  </a:moveTo>
                  <a:lnTo>
                    <a:pt x="f269" y="f813"/>
                  </a:lnTo>
                  <a:lnTo>
                    <a:pt x="f205" y="f814"/>
                  </a:lnTo>
                  <a:lnTo>
                    <a:pt x="f457" y="f815"/>
                  </a:lnTo>
                  <a:lnTo>
                    <a:pt x="f457" y="f813"/>
                  </a:lnTo>
                  <a:lnTo>
                    <a:pt x="f208" y="f816"/>
                  </a:lnTo>
                  <a:lnTo>
                    <a:pt x="f207" y="f817"/>
                  </a:lnTo>
                  <a:lnTo>
                    <a:pt x="f202" y="f817"/>
                  </a:lnTo>
                  <a:lnTo>
                    <a:pt x="f269" y="f812"/>
                  </a:lnTo>
                  <a:close/>
                  <a:moveTo>
                    <a:pt x="f818" y="f819"/>
                  </a:moveTo>
                  <a:lnTo>
                    <a:pt x="f820" y="f821"/>
                  </a:lnTo>
                  <a:lnTo>
                    <a:pt x="f822" y="f814"/>
                  </a:lnTo>
                  <a:lnTo>
                    <a:pt x="f823" y="f824"/>
                  </a:lnTo>
                  <a:lnTo>
                    <a:pt x="f825" y="f814"/>
                  </a:lnTo>
                  <a:lnTo>
                    <a:pt x="f826" y="f814"/>
                  </a:lnTo>
                  <a:lnTo>
                    <a:pt x="f826" y="f821"/>
                  </a:lnTo>
                  <a:lnTo>
                    <a:pt x="f818" y="f819"/>
                  </a:lnTo>
                  <a:close/>
                  <a:moveTo>
                    <a:pt x="f827" y="f815"/>
                  </a:moveTo>
                  <a:lnTo>
                    <a:pt x="f624" y="f828"/>
                  </a:lnTo>
                  <a:lnTo>
                    <a:pt x="f624" y="f829"/>
                  </a:lnTo>
                  <a:lnTo>
                    <a:pt x="f827" y="f827"/>
                  </a:lnTo>
                  <a:lnTo>
                    <a:pt x="f830" y="f831"/>
                  </a:lnTo>
                  <a:lnTo>
                    <a:pt x="f832" y="f622"/>
                  </a:lnTo>
                  <a:lnTo>
                    <a:pt x="f820" y="f829"/>
                  </a:lnTo>
                  <a:lnTo>
                    <a:pt x="f820" y="f828"/>
                  </a:lnTo>
                  <a:lnTo>
                    <a:pt x="f833" y="f824"/>
                  </a:lnTo>
                  <a:lnTo>
                    <a:pt x="f833" y="f814"/>
                  </a:lnTo>
                  <a:lnTo>
                    <a:pt x="f834" y="f814"/>
                  </a:lnTo>
                  <a:lnTo>
                    <a:pt x="f827" y="f815"/>
                  </a:lnTo>
                  <a:close/>
                  <a:moveTo>
                    <a:pt x="f734" y="f814"/>
                  </a:moveTo>
                  <a:lnTo>
                    <a:pt x="f735" y="f835"/>
                  </a:lnTo>
                  <a:lnTo>
                    <a:pt x="f732" y="f836"/>
                  </a:lnTo>
                  <a:lnTo>
                    <a:pt x="f659" y="f831"/>
                  </a:lnTo>
                  <a:lnTo>
                    <a:pt x="f737" y="f833"/>
                  </a:lnTo>
                  <a:lnTo>
                    <a:pt x="f811" y="f814"/>
                  </a:lnTo>
                  <a:close/>
                  <a:moveTo>
                    <a:pt x="f134" y="f827"/>
                  </a:moveTo>
                  <a:lnTo>
                    <a:pt x="f837" y="f622"/>
                  </a:lnTo>
                  <a:lnTo>
                    <a:pt x="f837" y="f804"/>
                  </a:lnTo>
                  <a:lnTo>
                    <a:pt x="f838" y="f839"/>
                  </a:lnTo>
                  <a:lnTo>
                    <a:pt x="f105" y="f839"/>
                  </a:lnTo>
                  <a:lnTo>
                    <a:pt x="f99" y="f840"/>
                  </a:lnTo>
                  <a:lnTo>
                    <a:pt x="f99" y="f827"/>
                  </a:lnTo>
                  <a:close/>
                  <a:moveTo>
                    <a:pt x="f841" y="f815"/>
                  </a:moveTo>
                  <a:lnTo>
                    <a:pt x="f395" y="f814"/>
                  </a:lnTo>
                  <a:lnTo>
                    <a:pt x="f312" y="f832"/>
                  </a:lnTo>
                  <a:lnTo>
                    <a:pt x="f298" y="f834"/>
                  </a:lnTo>
                  <a:lnTo>
                    <a:pt x="f317" y="f830"/>
                  </a:lnTo>
                  <a:lnTo>
                    <a:pt x="f353" y="f827"/>
                  </a:lnTo>
                  <a:lnTo>
                    <a:pt x="f842" y="f831"/>
                  </a:lnTo>
                  <a:lnTo>
                    <a:pt x="f353" y="f839"/>
                  </a:lnTo>
                  <a:lnTo>
                    <a:pt x="f317" y="f840"/>
                  </a:lnTo>
                  <a:lnTo>
                    <a:pt x="f393" y="f840"/>
                  </a:lnTo>
                  <a:lnTo>
                    <a:pt x="f399" y="f831"/>
                  </a:lnTo>
                  <a:lnTo>
                    <a:pt x="f843" y="f830"/>
                  </a:lnTo>
                  <a:lnTo>
                    <a:pt x="f441" y="f835"/>
                  </a:lnTo>
                  <a:lnTo>
                    <a:pt x="f445" y="f824"/>
                  </a:lnTo>
                  <a:lnTo>
                    <a:pt x="f841" y="f815"/>
                  </a:lnTo>
                  <a:close/>
                  <a:moveTo>
                    <a:pt x="f844" y="f845"/>
                  </a:moveTo>
                  <a:lnTo>
                    <a:pt x="f846" y="f738"/>
                  </a:lnTo>
                  <a:lnTo>
                    <a:pt x="f846" y="f742"/>
                  </a:lnTo>
                  <a:lnTo>
                    <a:pt x="f847" y="f659"/>
                  </a:lnTo>
                  <a:lnTo>
                    <a:pt x="f844" y="f659"/>
                  </a:lnTo>
                  <a:lnTo>
                    <a:pt x="f651" y="f742"/>
                  </a:lnTo>
                  <a:lnTo>
                    <a:pt x="f651" y="f738"/>
                  </a:lnTo>
                  <a:lnTo>
                    <a:pt x="f848" y="f845"/>
                  </a:lnTo>
                  <a:close/>
                  <a:moveTo>
                    <a:pt x="f849" y="f734"/>
                  </a:moveTo>
                  <a:lnTo>
                    <a:pt x="f541" y="f736"/>
                  </a:lnTo>
                  <a:lnTo>
                    <a:pt x="f541" y="f850"/>
                  </a:lnTo>
                  <a:lnTo>
                    <a:pt x="f851" y="f852"/>
                  </a:lnTo>
                  <a:lnTo>
                    <a:pt x="f186" y="f850"/>
                  </a:lnTo>
                  <a:lnTo>
                    <a:pt x="f187" y="f734"/>
                  </a:lnTo>
                  <a:close/>
                  <a:moveTo>
                    <a:pt x="f853" y="f734"/>
                  </a:moveTo>
                  <a:lnTo>
                    <a:pt x="f661" y="f735"/>
                  </a:lnTo>
                  <a:lnTo>
                    <a:pt x="f854" y="f735"/>
                  </a:lnTo>
                  <a:lnTo>
                    <a:pt x="f854" y="f850"/>
                  </a:lnTo>
                  <a:lnTo>
                    <a:pt x="f798" y="f852"/>
                  </a:lnTo>
                  <a:lnTo>
                    <a:pt x="f579" y="f852"/>
                  </a:lnTo>
                  <a:lnTo>
                    <a:pt x="f669" y="f855"/>
                  </a:lnTo>
                  <a:lnTo>
                    <a:pt x="f804" y="f855"/>
                  </a:lnTo>
                  <a:lnTo>
                    <a:pt x="f831" y="f852"/>
                  </a:lnTo>
                  <a:lnTo>
                    <a:pt x="f831" y="f808"/>
                  </a:lnTo>
                  <a:lnTo>
                    <a:pt x="f806" y="f808"/>
                  </a:lnTo>
                  <a:lnTo>
                    <a:pt x="f669" y="f736"/>
                  </a:lnTo>
                  <a:lnTo>
                    <a:pt x="f669" y="f734"/>
                  </a:lnTo>
                  <a:close/>
                  <a:moveTo>
                    <a:pt x="f663" y="f852"/>
                  </a:moveTo>
                  <a:lnTo>
                    <a:pt x="f665" y="f855"/>
                  </a:lnTo>
                  <a:lnTo>
                    <a:pt x="f582" y="f856"/>
                  </a:lnTo>
                  <a:lnTo>
                    <a:pt x="f755" y="f856"/>
                  </a:lnTo>
                  <a:lnTo>
                    <a:pt x="f755" y="f857"/>
                  </a:lnTo>
                  <a:lnTo>
                    <a:pt x="f665" y="f857"/>
                  </a:lnTo>
                  <a:lnTo>
                    <a:pt x="f578" y="f858"/>
                  </a:lnTo>
                  <a:lnTo>
                    <a:pt x="f757" y="f857"/>
                  </a:lnTo>
                  <a:lnTo>
                    <a:pt x="f663" y="f857"/>
                  </a:lnTo>
                  <a:lnTo>
                    <a:pt x="f859" y="f860"/>
                  </a:lnTo>
                  <a:lnTo>
                    <a:pt x="f859" y="f856"/>
                  </a:lnTo>
                  <a:lnTo>
                    <a:pt x="f663" y="f855"/>
                  </a:lnTo>
                  <a:lnTo>
                    <a:pt x="f663" y="f852"/>
                  </a:lnTo>
                  <a:close/>
                  <a:moveTo>
                    <a:pt x="f861" y="f860"/>
                  </a:moveTo>
                  <a:lnTo>
                    <a:pt x="f862" y="f857"/>
                  </a:lnTo>
                  <a:lnTo>
                    <a:pt x="f862" y="f863"/>
                  </a:lnTo>
                  <a:lnTo>
                    <a:pt x="f672" y="f864"/>
                  </a:lnTo>
                  <a:lnTo>
                    <a:pt x="f861" y="f864"/>
                  </a:lnTo>
                  <a:lnTo>
                    <a:pt x="f846" y="f858"/>
                  </a:lnTo>
                  <a:lnTo>
                    <a:pt x="f861" y="f860"/>
                  </a:lnTo>
                  <a:close/>
                  <a:moveTo>
                    <a:pt x="f258" y="f860"/>
                  </a:moveTo>
                  <a:lnTo>
                    <a:pt x="f209" y="f858"/>
                  </a:lnTo>
                  <a:lnTo>
                    <a:pt x="f865" y="f866"/>
                  </a:lnTo>
                  <a:lnTo>
                    <a:pt x="f865" y="f867"/>
                  </a:lnTo>
                  <a:lnTo>
                    <a:pt x="f209" y="f868"/>
                  </a:lnTo>
                  <a:lnTo>
                    <a:pt x="f213" y="f869"/>
                  </a:lnTo>
                  <a:lnTo>
                    <a:pt x="f213" y="f867"/>
                  </a:lnTo>
                  <a:lnTo>
                    <a:pt x="f263" y="f867"/>
                  </a:lnTo>
                  <a:lnTo>
                    <a:pt x="f329" y="f869"/>
                  </a:lnTo>
                  <a:lnTo>
                    <a:pt x="f331" y="f870"/>
                  </a:lnTo>
                  <a:lnTo>
                    <a:pt x="f330" y="f871"/>
                  </a:lnTo>
                  <a:lnTo>
                    <a:pt x="f872" y="f873"/>
                  </a:lnTo>
                  <a:lnTo>
                    <a:pt x="f340" y="f873"/>
                  </a:lnTo>
                  <a:lnTo>
                    <a:pt x="f216" y="f863"/>
                  </a:lnTo>
                  <a:lnTo>
                    <a:pt x="f263" y="f857"/>
                  </a:lnTo>
                  <a:lnTo>
                    <a:pt x="f258" y="f860"/>
                  </a:lnTo>
                  <a:close/>
                  <a:moveTo>
                    <a:pt x="f874" y="f735"/>
                  </a:moveTo>
                  <a:lnTo>
                    <a:pt x="f150" y="f856"/>
                  </a:lnTo>
                  <a:lnTo>
                    <a:pt x="f875" y="f876"/>
                  </a:lnTo>
                  <a:lnTo>
                    <a:pt x="f875" y="f877"/>
                  </a:lnTo>
                  <a:lnTo>
                    <a:pt x="f874" y="f878"/>
                  </a:lnTo>
                  <a:lnTo>
                    <a:pt x="f142" y="f878"/>
                  </a:lnTo>
                  <a:lnTo>
                    <a:pt x="f879" y="f880"/>
                  </a:lnTo>
                  <a:lnTo>
                    <a:pt x="f142" y="f880"/>
                  </a:lnTo>
                  <a:lnTo>
                    <a:pt x="f144" y="f881"/>
                  </a:lnTo>
                  <a:lnTo>
                    <a:pt x="f146" y="f880"/>
                  </a:lnTo>
                  <a:lnTo>
                    <a:pt x="f146" y="f882"/>
                  </a:lnTo>
                  <a:lnTo>
                    <a:pt x="f883" y="f884"/>
                  </a:lnTo>
                  <a:lnTo>
                    <a:pt x="f739" y="f876"/>
                  </a:lnTo>
                  <a:lnTo>
                    <a:pt x="f885" y="f876"/>
                  </a:lnTo>
                  <a:lnTo>
                    <a:pt x="f142" y="f866"/>
                  </a:lnTo>
                  <a:lnTo>
                    <a:pt x="f886" y="f876"/>
                  </a:lnTo>
                  <a:lnTo>
                    <a:pt x="f887" y="f857"/>
                  </a:lnTo>
                  <a:lnTo>
                    <a:pt x="f887" y="f852"/>
                  </a:lnTo>
                  <a:lnTo>
                    <a:pt x="f874" y="f735"/>
                  </a:lnTo>
                  <a:close/>
                  <a:moveTo>
                    <a:pt x="f413" y="f888"/>
                  </a:moveTo>
                  <a:lnTo>
                    <a:pt x="f409" y="f880"/>
                  </a:lnTo>
                  <a:lnTo>
                    <a:pt x="f411" y="f889"/>
                  </a:lnTo>
                  <a:lnTo>
                    <a:pt x="f410" y="f890"/>
                  </a:lnTo>
                  <a:lnTo>
                    <a:pt x="f452" y="f890"/>
                  </a:lnTo>
                  <a:lnTo>
                    <a:pt x="f467" y="f647"/>
                  </a:lnTo>
                  <a:lnTo>
                    <a:pt x="f338" y="f648"/>
                  </a:lnTo>
                  <a:lnTo>
                    <a:pt x="f337" y="f647"/>
                  </a:lnTo>
                  <a:lnTo>
                    <a:pt x="f268" y="f889"/>
                  </a:lnTo>
                  <a:lnTo>
                    <a:pt x="f457" y="f647"/>
                  </a:lnTo>
                  <a:lnTo>
                    <a:pt x="f272" y="f889"/>
                  </a:lnTo>
                  <a:lnTo>
                    <a:pt x="f272" y="f891"/>
                  </a:lnTo>
                  <a:lnTo>
                    <a:pt x="f438" y="f880"/>
                  </a:lnTo>
                  <a:lnTo>
                    <a:pt x="f456" y="f881"/>
                  </a:lnTo>
                  <a:lnTo>
                    <a:pt x="f266" y="f892"/>
                  </a:lnTo>
                  <a:lnTo>
                    <a:pt x="f278" y="f882"/>
                  </a:lnTo>
                  <a:lnTo>
                    <a:pt x="f412" y="f893"/>
                  </a:lnTo>
                  <a:lnTo>
                    <a:pt x="f894" y="f893"/>
                  </a:lnTo>
                  <a:lnTo>
                    <a:pt x="f413" y="f888"/>
                  </a:lnTo>
                  <a:close/>
                  <a:moveTo>
                    <a:pt x="f895" y="f896"/>
                  </a:moveTo>
                  <a:lnTo>
                    <a:pt x="f125" y="f897"/>
                  </a:lnTo>
                  <a:lnTo>
                    <a:pt x="f898" y="f899"/>
                  </a:lnTo>
                  <a:lnTo>
                    <a:pt x="f121" y="f900"/>
                  </a:lnTo>
                  <a:lnTo>
                    <a:pt x="f120" y="f899"/>
                  </a:lnTo>
                  <a:lnTo>
                    <a:pt x="f901" y="f897"/>
                  </a:lnTo>
                  <a:lnTo>
                    <a:pt x="f895" y="f896"/>
                  </a:lnTo>
                  <a:close/>
                  <a:moveTo>
                    <a:pt x="f902" y="f903"/>
                  </a:moveTo>
                  <a:lnTo>
                    <a:pt x="f904" y="f905"/>
                  </a:lnTo>
                  <a:lnTo>
                    <a:pt x="f906" y="f907"/>
                  </a:lnTo>
                  <a:lnTo>
                    <a:pt x="f904" y="f907"/>
                  </a:lnTo>
                  <a:lnTo>
                    <a:pt x="f902" y="f900"/>
                  </a:lnTo>
                  <a:lnTo>
                    <a:pt x="f902" y="f903"/>
                  </a:lnTo>
                  <a:close/>
                  <a:moveTo>
                    <a:pt x="f908" y="f870"/>
                  </a:moveTo>
                  <a:lnTo>
                    <a:pt x="f909" y="f888"/>
                  </a:lnTo>
                  <a:lnTo>
                    <a:pt x="f822" y="f910"/>
                  </a:lnTo>
                  <a:lnTo>
                    <a:pt x="f826" y="f890"/>
                  </a:lnTo>
                  <a:lnTo>
                    <a:pt x="f825" y="f584"/>
                  </a:lnTo>
                  <a:lnTo>
                    <a:pt x="f911" y="f897"/>
                  </a:lnTo>
                  <a:lnTo>
                    <a:pt x="f912" y="f907"/>
                  </a:lnTo>
                  <a:lnTo>
                    <a:pt x="f913" y="f914"/>
                  </a:lnTo>
                  <a:lnTo>
                    <a:pt x="f912" y="f915"/>
                  </a:lnTo>
                  <a:lnTo>
                    <a:pt x="f916" y="f915"/>
                  </a:lnTo>
                  <a:lnTo>
                    <a:pt x="f917" y="f918"/>
                  </a:lnTo>
                  <a:lnTo>
                    <a:pt x="f919" y="f920"/>
                  </a:lnTo>
                  <a:lnTo>
                    <a:pt x="f921" y="f922"/>
                  </a:lnTo>
                  <a:lnTo>
                    <a:pt x="f787" y="f923"/>
                  </a:lnTo>
                  <a:lnTo>
                    <a:pt x="f770" y="f924"/>
                  </a:lnTo>
                  <a:lnTo>
                    <a:pt x="f776" y="f900"/>
                  </a:lnTo>
                  <a:lnTo>
                    <a:pt x="f789" y="f907"/>
                  </a:lnTo>
                  <a:lnTo>
                    <a:pt x="f925" y="f915"/>
                  </a:lnTo>
                  <a:lnTo>
                    <a:pt x="f62" y="f924"/>
                  </a:lnTo>
                  <a:lnTo>
                    <a:pt x="f926" y="f924"/>
                  </a:lnTo>
                  <a:lnTo>
                    <a:pt x="f926" y="f905"/>
                  </a:lnTo>
                  <a:lnTo>
                    <a:pt x="f150" y="f584"/>
                  </a:lnTo>
                  <a:lnTo>
                    <a:pt x="f927" y="f905"/>
                  </a:lnTo>
                  <a:lnTo>
                    <a:pt x="f770" y="f905"/>
                  </a:lnTo>
                  <a:lnTo>
                    <a:pt x="f928" y="f929"/>
                  </a:lnTo>
                  <a:lnTo>
                    <a:pt x="f911" y="f584"/>
                  </a:lnTo>
                  <a:lnTo>
                    <a:pt x="f911" y="f881"/>
                  </a:lnTo>
                  <a:lnTo>
                    <a:pt x="f908" y="f888"/>
                  </a:lnTo>
                  <a:lnTo>
                    <a:pt x="f908" y="f870"/>
                  </a:lnTo>
                  <a:close/>
                  <a:moveTo>
                    <a:pt x="f281" y="f930"/>
                  </a:moveTo>
                  <a:lnTo>
                    <a:pt x="f43" y="f922"/>
                  </a:lnTo>
                  <a:lnTo>
                    <a:pt x="f43" y="f931"/>
                  </a:lnTo>
                  <a:lnTo>
                    <a:pt x="f932" y="f933"/>
                  </a:lnTo>
                  <a:lnTo>
                    <a:pt x="f283" y="f930"/>
                  </a:lnTo>
                  <a:close/>
                  <a:moveTo>
                    <a:pt x="f410" y="f922"/>
                  </a:moveTo>
                  <a:lnTo>
                    <a:pt x="f334" y="f934"/>
                  </a:lnTo>
                  <a:lnTo>
                    <a:pt x="f334" y="f933"/>
                  </a:lnTo>
                  <a:lnTo>
                    <a:pt x="f334" y="f935"/>
                  </a:lnTo>
                  <a:lnTo>
                    <a:pt x="f172" y="f935"/>
                  </a:lnTo>
                  <a:lnTo>
                    <a:pt x="f172" y="f936"/>
                  </a:lnTo>
                  <a:lnTo>
                    <a:pt x="f178" y="f937"/>
                  </a:lnTo>
                  <a:lnTo>
                    <a:pt x="f180" y="f937"/>
                  </a:lnTo>
                  <a:lnTo>
                    <a:pt x="f410" y="f935"/>
                  </a:lnTo>
                  <a:lnTo>
                    <a:pt x="f409" y="f934"/>
                  </a:lnTo>
                  <a:lnTo>
                    <a:pt x="f410" y="f922"/>
                  </a:lnTo>
                  <a:close/>
                  <a:moveTo>
                    <a:pt x="f30" y="f643"/>
                  </a:moveTo>
                  <a:lnTo>
                    <a:pt x="f28" y="f584"/>
                  </a:lnTo>
                  <a:lnTo>
                    <a:pt x="f382" y="f938"/>
                  </a:lnTo>
                  <a:lnTo>
                    <a:pt x="f229" y="f938"/>
                  </a:lnTo>
                  <a:lnTo>
                    <a:pt x="f77" y="f897"/>
                  </a:lnTo>
                  <a:lnTo>
                    <a:pt x="f939" y="f929"/>
                  </a:lnTo>
                  <a:lnTo>
                    <a:pt x="f939" y="f940"/>
                  </a:lnTo>
                  <a:lnTo>
                    <a:pt x="f229" y="f924"/>
                  </a:lnTo>
                  <a:lnTo>
                    <a:pt x="f229" y="f930"/>
                  </a:lnTo>
                  <a:lnTo>
                    <a:pt x="f77" y="f933"/>
                  </a:lnTo>
                  <a:lnTo>
                    <a:pt x="f941" y="f935"/>
                  </a:lnTo>
                  <a:lnTo>
                    <a:pt x="f942" y="f935"/>
                  </a:lnTo>
                  <a:lnTo>
                    <a:pt x="f943" y="f933"/>
                  </a:lnTo>
                  <a:lnTo>
                    <a:pt x="f14" y="f933"/>
                  </a:lnTo>
                  <a:lnTo>
                    <a:pt x="f943" y="f937"/>
                  </a:lnTo>
                  <a:lnTo>
                    <a:pt x="f944" y="f937"/>
                  </a:lnTo>
                  <a:lnTo>
                    <a:pt x="f77" y="f935"/>
                  </a:lnTo>
                  <a:lnTo>
                    <a:pt x="f229" y="f931"/>
                  </a:lnTo>
                  <a:lnTo>
                    <a:pt x="f23" y="f931"/>
                  </a:lnTo>
                  <a:lnTo>
                    <a:pt x="f371" y="f933"/>
                  </a:lnTo>
                  <a:lnTo>
                    <a:pt x="f226" y="f924"/>
                  </a:lnTo>
                  <a:lnTo>
                    <a:pt x="f237" y="f940"/>
                  </a:lnTo>
                  <a:lnTo>
                    <a:pt x="f30" y="f940"/>
                  </a:lnTo>
                  <a:lnTo>
                    <a:pt x="f30" y="f643"/>
                  </a:lnTo>
                  <a:close/>
                  <a:moveTo>
                    <a:pt x="f851" y="f945"/>
                  </a:moveTo>
                  <a:lnTo>
                    <a:pt x="f851" y="f946"/>
                  </a:lnTo>
                  <a:lnTo>
                    <a:pt x="f185" y="f946"/>
                  </a:lnTo>
                  <a:lnTo>
                    <a:pt x="f184" y="f947"/>
                  </a:lnTo>
                  <a:lnTo>
                    <a:pt x="f849" y="f946"/>
                  </a:lnTo>
                  <a:lnTo>
                    <a:pt x="f849" y="f948"/>
                  </a:lnTo>
                  <a:lnTo>
                    <a:pt x="f949" y="f945"/>
                  </a:lnTo>
                  <a:close/>
                  <a:moveTo>
                    <a:pt x="f653" y="f924"/>
                  </a:moveTo>
                  <a:lnTo>
                    <a:pt x="f950" y="f951"/>
                  </a:lnTo>
                  <a:lnTo>
                    <a:pt x="f950" y="f930"/>
                  </a:lnTo>
                  <a:lnTo>
                    <a:pt x="f952" y="f930"/>
                  </a:lnTo>
                  <a:lnTo>
                    <a:pt x="f953" y="f935"/>
                  </a:lnTo>
                  <a:lnTo>
                    <a:pt x="f721" y="f954"/>
                  </a:lnTo>
                  <a:lnTo>
                    <a:pt x="f955" y="f956"/>
                  </a:lnTo>
                  <a:lnTo>
                    <a:pt x="f721" y="f948"/>
                  </a:lnTo>
                  <a:lnTo>
                    <a:pt x="f957" y="f948"/>
                  </a:lnTo>
                  <a:lnTo>
                    <a:pt x="f958" y="f945"/>
                  </a:lnTo>
                  <a:lnTo>
                    <a:pt x="f95" y="f954"/>
                  </a:lnTo>
                  <a:lnTo>
                    <a:pt x="f93" y="f956"/>
                  </a:lnTo>
                  <a:lnTo>
                    <a:pt x="f156" y="f956"/>
                  </a:lnTo>
                  <a:lnTo>
                    <a:pt x="f959" y="f945"/>
                  </a:lnTo>
                  <a:lnTo>
                    <a:pt x="f248" y="f960"/>
                  </a:lnTo>
                  <a:lnTo>
                    <a:pt x="f961" y="f962"/>
                  </a:lnTo>
                  <a:lnTo>
                    <a:pt x="f963" y="f946"/>
                  </a:lnTo>
                  <a:lnTo>
                    <a:pt x="f964" y="f945"/>
                  </a:lnTo>
                  <a:lnTo>
                    <a:pt x="f964" y="f956"/>
                  </a:lnTo>
                  <a:lnTo>
                    <a:pt x="f965" y="f966"/>
                  </a:lnTo>
                  <a:lnTo>
                    <a:pt x="f965" y="f936"/>
                  </a:lnTo>
                  <a:lnTo>
                    <a:pt x="f964" y="f936"/>
                  </a:lnTo>
                  <a:lnTo>
                    <a:pt x="f963" y="f937"/>
                  </a:lnTo>
                  <a:lnTo>
                    <a:pt x="f959" y="f937"/>
                  </a:lnTo>
                  <a:lnTo>
                    <a:pt x="f650" y="f966"/>
                  </a:lnTo>
                  <a:lnTo>
                    <a:pt x="f155" y="f966"/>
                  </a:lnTo>
                  <a:lnTo>
                    <a:pt x="f155" y="f931"/>
                  </a:lnTo>
                  <a:lnTo>
                    <a:pt x="f646" y="f931"/>
                  </a:lnTo>
                  <a:lnTo>
                    <a:pt x="f156" y="f933"/>
                  </a:lnTo>
                  <a:lnTo>
                    <a:pt x="f154" y="f930"/>
                  </a:lnTo>
                  <a:lnTo>
                    <a:pt x="f967" y="f930"/>
                  </a:lnTo>
                  <a:lnTo>
                    <a:pt x="f646" y="f922"/>
                  </a:lnTo>
                  <a:lnTo>
                    <a:pt x="f968" y="f934"/>
                  </a:lnTo>
                  <a:lnTo>
                    <a:pt x="f155" y="f924"/>
                  </a:lnTo>
                  <a:close/>
                  <a:moveTo>
                    <a:pt x="f375" y="f946"/>
                  </a:moveTo>
                  <a:lnTo>
                    <a:pt x="f372" y="f947"/>
                  </a:lnTo>
                  <a:lnTo>
                    <a:pt x="f372" y="f969"/>
                  </a:lnTo>
                  <a:lnTo>
                    <a:pt x="f375" y="f962"/>
                  </a:lnTo>
                  <a:lnTo>
                    <a:pt x="f91" y="f970"/>
                  </a:lnTo>
                  <a:lnTo>
                    <a:pt x="f239" y="f962"/>
                  </a:lnTo>
                  <a:lnTo>
                    <a:pt x="f239" y="f960"/>
                  </a:lnTo>
                  <a:lnTo>
                    <a:pt x="f328" y="f946"/>
                  </a:lnTo>
                  <a:close/>
                  <a:moveTo>
                    <a:pt x="f971" y="f946"/>
                  </a:moveTo>
                  <a:lnTo>
                    <a:pt x="f229" y="f947"/>
                  </a:lnTo>
                  <a:lnTo>
                    <a:pt x="f231" y="f970"/>
                  </a:lnTo>
                  <a:lnTo>
                    <a:pt x="f229" y="f972"/>
                  </a:lnTo>
                  <a:lnTo>
                    <a:pt x="f971" y="f973"/>
                  </a:lnTo>
                  <a:lnTo>
                    <a:pt x="f382" y="f973"/>
                  </a:lnTo>
                  <a:lnTo>
                    <a:pt x="f382" y="f960"/>
                  </a:lnTo>
                  <a:lnTo>
                    <a:pt x="f971" y="f946"/>
                  </a:lnTo>
                  <a:close/>
                  <a:moveTo>
                    <a:pt x="f974" y="f975"/>
                  </a:moveTo>
                  <a:lnTo>
                    <a:pt x="f974" y="f976"/>
                  </a:lnTo>
                  <a:lnTo>
                    <a:pt x="f242" y="f977"/>
                  </a:lnTo>
                  <a:lnTo>
                    <a:pt x="f974" y="f978"/>
                  </a:lnTo>
                  <a:lnTo>
                    <a:pt x="f979" y="f980"/>
                  </a:lnTo>
                  <a:lnTo>
                    <a:pt x="f85" y="f978"/>
                  </a:lnTo>
                  <a:lnTo>
                    <a:pt x="f85" y="f976"/>
                  </a:lnTo>
                  <a:lnTo>
                    <a:pt x="f979" y="f975"/>
                  </a:lnTo>
                  <a:close/>
                  <a:moveTo>
                    <a:pt x="f981" y="f977"/>
                  </a:moveTo>
                  <a:lnTo>
                    <a:pt x="f45" y="f978"/>
                  </a:lnTo>
                  <a:lnTo>
                    <a:pt x="f281" y="f980"/>
                  </a:lnTo>
                  <a:lnTo>
                    <a:pt x="f932" y="f982"/>
                  </a:lnTo>
                  <a:lnTo>
                    <a:pt x="f983" y="f984"/>
                  </a:lnTo>
                  <a:lnTo>
                    <a:pt x="f717" y="f985"/>
                  </a:lnTo>
                  <a:lnTo>
                    <a:pt x="f285" y="f986"/>
                  </a:lnTo>
                  <a:lnTo>
                    <a:pt x="f987" y="f978"/>
                  </a:lnTo>
                  <a:lnTo>
                    <a:pt x="f981" y="f977"/>
                  </a:lnTo>
                  <a:close/>
                  <a:moveTo>
                    <a:pt x="f988" y="f989"/>
                  </a:moveTo>
                  <a:lnTo>
                    <a:pt x="f103" y="f990"/>
                  </a:lnTo>
                  <a:lnTo>
                    <a:pt x="f991" y="f992"/>
                  </a:lnTo>
                  <a:lnTo>
                    <a:pt x="f107" y="f982"/>
                  </a:lnTo>
                  <a:lnTo>
                    <a:pt x="f107" y="f989"/>
                  </a:lnTo>
                  <a:lnTo>
                    <a:pt x="f991" y="f989"/>
                  </a:lnTo>
                  <a:lnTo>
                    <a:pt x="f993" y="f994"/>
                  </a:lnTo>
                  <a:lnTo>
                    <a:pt x="f7" y="f989"/>
                  </a:lnTo>
                  <a:close/>
                  <a:moveTo>
                    <a:pt x="f906" y="f977"/>
                  </a:moveTo>
                  <a:lnTo>
                    <a:pt x="f51" y="f985"/>
                  </a:lnTo>
                  <a:lnTo>
                    <a:pt x="f995" y="f996"/>
                  </a:lnTo>
                  <a:lnTo>
                    <a:pt x="f995" y="f992"/>
                  </a:lnTo>
                  <a:lnTo>
                    <a:pt x="f997" y="f998"/>
                  </a:lnTo>
                  <a:lnTo>
                    <a:pt x="f51" y="f999"/>
                  </a:lnTo>
                  <a:lnTo>
                    <a:pt x="f49" y="f999"/>
                  </a:lnTo>
                  <a:lnTo>
                    <a:pt x="f58" y="f996"/>
                  </a:lnTo>
                  <a:lnTo>
                    <a:pt x="f906" y="f996"/>
                  </a:lnTo>
                  <a:lnTo>
                    <a:pt x="f906" y="f977"/>
                  </a:lnTo>
                  <a:close/>
                  <a:moveTo>
                    <a:pt x="f717" y="f1000"/>
                  </a:moveTo>
                  <a:lnTo>
                    <a:pt x="f46" y="f1001"/>
                  </a:lnTo>
                  <a:lnTo>
                    <a:pt x="f717" y="f1001"/>
                  </a:lnTo>
                  <a:lnTo>
                    <a:pt x="f1002" y="f999"/>
                  </a:lnTo>
                  <a:lnTo>
                    <a:pt x="f1002" y="f1000"/>
                  </a:lnTo>
                  <a:close/>
                  <a:moveTo>
                    <a:pt x="f1003" y="f992"/>
                  </a:moveTo>
                  <a:lnTo>
                    <a:pt x="f1004" y="f990"/>
                  </a:lnTo>
                  <a:lnTo>
                    <a:pt x="f1004" y="f1005"/>
                  </a:lnTo>
                  <a:lnTo>
                    <a:pt x="f1006" y="f998"/>
                  </a:lnTo>
                  <a:lnTo>
                    <a:pt x="f146" y="f999"/>
                  </a:lnTo>
                  <a:lnTo>
                    <a:pt x="f1007" y="f1001"/>
                  </a:lnTo>
                  <a:lnTo>
                    <a:pt x="f883" y="f1008"/>
                  </a:lnTo>
                  <a:lnTo>
                    <a:pt x="f1009" y="f998"/>
                  </a:lnTo>
                  <a:lnTo>
                    <a:pt x="f1003" y="f992"/>
                  </a:lnTo>
                  <a:close/>
                  <a:moveTo>
                    <a:pt x="f283" y="f2"/>
                  </a:moveTo>
                  <a:lnTo>
                    <a:pt x="f1010" y="f1011"/>
                  </a:lnTo>
                  <a:lnTo>
                    <a:pt x="f1012" y="f1013"/>
                  </a:lnTo>
                  <a:lnTo>
                    <a:pt x="f1014" y="f1015"/>
                  </a:lnTo>
                  <a:lnTo>
                    <a:pt x="f1016" y="f1017"/>
                  </a:lnTo>
                  <a:lnTo>
                    <a:pt x="f705" y="f1018"/>
                  </a:lnTo>
                  <a:lnTo>
                    <a:pt x="f409" y="f22"/>
                  </a:lnTo>
                  <a:lnTo>
                    <a:pt x="f327" y="f76"/>
                  </a:lnTo>
                  <a:lnTo>
                    <a:pt x="f343" y="f118"/>
                  </a:lnTo>
                  <a:lnTo>
                    <a:pt x="f396" y="f151"/>
                  </a:lnTo>
                  <a:lnTo>
                    <a:pt x="f488" y="f197"/>
                  </a:lnTo>
                  <a:lnTo>
                    <a:pt x="f1019" y="f289"/>
                  </a:lnTo>
                  <a:lnTo>
                    <a:pt x="f1020" y="f380"/>
                  </a:lnTo>
                  <a:lnTo>
                    <a:pt x="f1021" y="f322"/>
                  </a:lnTo>
                  <a:lnTo>
                    <a:pt x="f1022" y="f437"/>
                  </a:lnTo>
                  <a:lnTo>
                    <a:pt x="f1023" y="f338"/>
                  </a:lnTo>
                  <a:lnTo>
                    <a:pt x="f1024" y="f556"/>
                  </a:lnTo>
                  <a:lnTo>
                    <a:pt x="f1025" y="f213"/>
                  </a:lnTo>
                  <a:lnTo>
                    <a:pt x="f1026" y="f1027"/>
                  </a:lnTo>
                  <a:lnTo>
                    <a:pt x="f1028" y="f548"/>
                  </a:lnTo>
                  <a:lnTo>
                    <a:pt x="f1029" y="f1030"/>
                  </a:lnTo>
                  <a:lnTo>
                    <a:pt x="f1029" y="f1031"/>
                  </a:lnTo>
                  <a:lnTo>
                    <a:pt x="f1032" y="f1033"/>
                  </a:lnTo>
                  <a:lnTo>
                    <a:pt x="f1034" y="f1035"/>
                  </a:lnTo>
                  <a:lnTo>
                    <a:pt x="f1036" y="f653"/>
                  </a:lnTo>
                  <a:lnTo>
                    <a:pt x="f1037" y="f726"/>
                  </a:lnTo>
                  <a:lnTo>
                    <a:pt x="f1038" y="f769"/>
                  </a:lnTo>
                  <a:lnTo>
                    <a:pt x="f1039" y="f1040"/>
                  </a:lnTo>
                  <a:lnTo>
                    <a:pt x="f33" y="f1041"/>
                  </a:lnTo>
                  <a:lnTo>
                    <a:pt x="f1042" y="f659"/>
                  </a:lnTo>
                  <a:lnTo>
                    <a:pt x="f1043" y="f866"/>
                  </a:lnTo>
                  <a:lnTo>
                    <a:pt x="f110" y="f647"/>
                  </a:lnTo>
                  <a:lnTo>
                    <a:pt x="f232" y="f1044"/>
                  </a:lnTo>
                  <a:lnTo>
                    <a:pt x="f395" y="f992"/>
                  </a:lnTo>
                  <a:lnTo>
                    <a:pt x="f325" y="f1045"/>
                  </a:lnTo>
                  <a:lnTo>
                    <a:pt x="f278" y="f1046"/>
                  </a:lnTo>
                  <a:lnTo>
                    <a:pt x="f213" y="f1047"/>
                  </a:lnTo>
                  <a:lnTo>
                    <a:pt x="f169" y="f1048"/>
                  </a:lnTo>
                  <a:lnTo>
                    <a:pt x="f245" y="f1049"/>
                  </a:lnTo>
                  <a:lnTo>
                    <a:pt x="f944" y="f1050"/>
                  </a:lnTo>
                  <a:lnTo>
                    <a:pt x="f285" y="f1051"/>
                  </a:lnTo>
                  <a:lnTo>
                    <a:pt x="f1052" y="f1050"/>
                  </a:lnTo>
                  <a:lnTo>
                    <a:pt x="f698" y="f1049"/>
                  </a:lnTo>
                  <a:lnTo>
                    <a:pt x="f1009" y="f1053"/>
                  </a:lnTo>
                  <a:lnTo>
                    <a:pt x="f831" y="f1054"/>
                  </a:lnTo>
                  <a:lnTo>
                    <a:pt x="f808" y="f1045"/>
                  </a:lnTo>
                  <a:lnTo>
                    <a:pt x="f674" y="f1055"/>
                  </a:lnTo>
                  <a:lnTo>
                    <a:pt x="f1056" y="f978"/>
                  </a:lnTo>
                  <a:lnTo>
                    <a:pt x="f1057" y="f920"/>
                  </a:lnTo>
                  <a:lnTo>
                    <a:pt x="f568" y="f882"/>
                  </a:lnTo>
                  <a:lnTo>
                    <a:pt x="f1058" y="f850"/>
                  </a:lnTo>
                  <a:lnTo>
                    <a:pt x="f1058" y="f808"/>
                  </a:lnTo>
                  <a:lnTo>
                    <a:pt x="f590" y="f735"/>
                  </a:lnTo>
                  <a:lnTo>
                    <a:pt x="f590" y="f828"/>
                  </a:lnTo>
                  <a:lnTo>
                    <a:pt x="f1058" y="f803"/>
                  </a:lnTo>
                  <a:lnTo>
                    <a:pt x="f1058" y="f125"/>
                  </a:lnTo>
                  <a:lnTo>
                    <a:pt x="f590" y="f1059"/>
                  </a:lnTo>
                  <a:lnTo>
                    <a:pt x="f564" y="f1060"/>
                  </a:lnTo>
                  <a:lnTo>
                    <a:pt x="f564" y="f695"/>
                  </a:lnTo>
                  <a:lnTo>
                    <a:pt x="f565" y="f611"/>
                  </a:lnTo>
                  <a:lnTo>
                    <a:pt x="f589" y="f1061"/>
                  </a:lnTo>
                  <a:lnTo>
                    <a:pt x="f1062" y="f1063"/>
                  </a:lnTo>
                  <a:lnTo>
                    <a:pt x="f568" y="f1064"/>
                  </a:lnTo>
                  <a:lnTo>
                    <a:pt x="f1065" y="f382"/>
                  </a:lnTo>
                  <a:lnTo>
                    <a:pt x="f972" y="f236"/>
                  </a:lnTo>
                  <a:lnTo>
                    <a:pt x="f665" y="f28"/>
                  </a:lnTo>
                  <a:lnTo>
                    <a:pt x="f823" y="f371"/>
                  </a:lnTo>
                  <a:lnTo>
                    <a:pt x="f1066" y="f371"/>
                  </a:lnTo>
                  <a:lnTo>
                    <a:pt x="f146" y="f226"/>
                  </a:lnTo>
                  <a:lnTo>
                    <a:pt x="f653" y="f236"/>
                  </a:lnTo>
                  <a:lnTo>
                    <a:pt x="f129" y="f236"/>
                  </a:lnTo>
                  <a:lnTo>
                    <a:pt x="f288" y="f28"/>
                  </a:lnTo>
                  <a:lnTo>
                    <a:pt x="f296" y="f233"/>
                  </a:lnTo>
                  <a:lnTo>
                    <a:pt x="f1067" y="f382"/>
                  </a:lnTo>
                  <a:lnTo>
                    <a:pt x="f79" y="f1068"/>
                  </a:lnTo>
                  <a:lnTo>
                    <a:pt x="f113" y="f610"/>
                  </a:lnTo>
                  <a:lnTo>
                    <a:pt x="f1069" y="f1070"/>
                  </a:lnTo>
                  <a:lnTo>
                    <a:pt x="f230" y="f300"/>
                  </a:lnTo>
                  <a:lnTo>
                    <a:pt x="f115" y="f1071"/>
                  </a:lnTo>
                  <a:lnTo>
                    <a:pt x="f230" y="f1059"/>
                  </a:lnTo>
                  <a:lnTo>
                    <a:pt x="f115" y="f1072"/>
                  </a:lnTo>
                  <a:lnTo>
                    <a:pt x="f26" y="f639"/>
                  </a:lnTo>
                  <a:lnTo>
                    <a:pt x="f1073" y="f650"/>
                  </a:lnTo>
                  <a:lnTo>
                    <a:pt x="f79" y="f1074"/>
                  </a:lnTo>
                  <a:lnTo>
                    <a:pt x="f1067" y="f1075"/>
                  </a:lnTo>
                  <a:lnTo>
                    <a:pt x="f943" y="f678"/>
                  </a:lnTo>
                  <a:lnTo>
                    <a:pt x="f291" y="f683"/>
                  </a:lnTo>
                  <a:lnTo>
                    <a:pt x="f283" y="f683"/>
                  </a:lnTo>
                  <a:lnTo>
                    <a:pt x="f128" y="f678"/>
                  </a:lnTo>
                  <a:lnTo>
                    <a:pt x="f698" y="f1076"/>
                  </a:lnTo>
                  <a:lnTo>
                    <a:pt x="f1077" y="f1078"/>
                  </a:lnTo>
                  <a:lnTo>
                    <a:pt x="f927" y="f1076"/>
                  </a:lnTo>
                  <a:lnTo>
                    <a:pt x="f767" y="f683"/>
                  </a:lnTo>
                  <a:lnTo>
                    <a:pt x="f770" y="f668"/>
                  </a:lnTo>
                  <a:lnTo>
                    <a:pt x="f794" y="f1003"/>
                  </a:lnTo>
                  <a:lnTo>
                    <a:pt x="f772" y="f780"/>
                  </a:lnTo>
                  <a:lnTo>
                    <a:pt x="f797" y="f728"/>
                  </a:lnTo>
                  <a:lnTo>
                    <a:pt x="f787" y="f761"/>
                  </a:lnTo>
                  <a:lnTo>
                    <a:pt x="f770" y="f767"/>
                  </a:lnTo>
                  <a:lnTo>
                    <a:pt x="f776" y="f772"/>
                  </a:lnTo>
                  <a:lnTo>
                    <a:pt x="f778" y="f796"/>
                  </a:lnTo>
                  <a:lnTo>
                    <a:pt x="f789" y="f1079"/>
                  </a:lnTo>
                  <a:lnTo>
                    <a:pt x="f739" y="f828"/>
                  </a:lnTo>
                  <a:lnTo>
                    <a:pt x="f1080" y="f836"/>
                  </a:lnTo>
                  <a:lnTo>
                    <a:pt x="f646" y="f831"/>
                  </a:lnTo>
                  <a:lnTo>
                    <a:pt x="f51" y="f1081"/>
                  </a:lnTo>
                  <a:lnTo>
                    <a:pt x="f121" y="f1082"/>
                  </a:lnTo>
                  <a:lnTo>
                    <a:pt x="f1083" y="f1082"/>
                  </a:lnTo>
                  <a:lnTo>
                    <a:pt x="f1084" y="f840"/>
                  </a:lnTo>
                  <a:lnTo>
                    <a:pt x="f21" y="f624"/>
                  </a:lnTo>
                  <a:lnTo>
                    <a:pt x="f92" y="f833"/>
                  </a:lnTo>
                  <a:lnTo>
                    <a:pt x="f1014" y="f813"/>
                  </a:lnTo>
                  <a:lnTo>
                    <a:pt x="f347" y="f819"/>
                  </a:lnTo>
                  <a:lnTo>
                    <a:pt x="f199" y="f772"/>
                  </a:lnTo>
                  <a:lnTo>
                    <a:pt x="f1085" y="f758"/>
                  </a:lnTo>
                  <a:lnTo>
                    <a:pt x="f209" y="f741"/>
                  </a:lnTo>
                  <a:lnTo>
                    <a:pt x="f692" y="f1086"/>
                  </a:lnTo>
                  <a:lnTo>
                    <a:pt x="f1087" y="f1088"/>
                  </a:lnTo>
                  <a:lnTo>
                    <a:pt x="f410" y="f1089"/>
                  </a:lnTo>
                  <a:lnTo>
                    <a:pt x="f264" y="f122"/>
                  </a:lnTo>
                  <a:lnTo>
                    <a:pt x="f412" y="f1090"/>
                  </a:lnTo>
                  <a:lnTo>
                    <a:pt x="f338" y="f284"/>
                  </a:lnTo>
                  <a:lnTo>
                    <a:pt x="f266" y="f1091"/>
                  </a:lnTo>
                  <a:lnTo>
                    <a:pt x="f338" y="f1070"/>
                  </a:lnTo>
                  <a:lnTo>
                    <a:pt x="f404" y="f30"/>
                  </a:lnTo>
                  <a:lnTo>
                    <a:pt x="f452" y="f1092"/>
                  </a:lnTo>
                  <a:lnTo>
                    <a:pt x="f180" y="f714"/>
                  </a:lnTo>
                  <a:lnTo>
                    <a:pt x="f1093" y="f364"/>
                  </a:lnTo>
                  <a:lnTo>
                    <a:pt x="f692" y="f508"/>
                  </a:lnTo>
                  <a:lnTo>
                    <a:pt x="f209" y="f211"/>
                  </a:lnTo>
                  <a:lnTo>
                    <a:pt x="f1085" y="f1094"/>
                  </a:lnTo>
                  <a:lnTo>
                    <a:pt x="f166" y="f477"/>
                  </a:lnTo>
                  <a:lnTo>
                    <a:pt x="f1095" y="f496"/>
                  </a:lnTo>
                  <a:lnTo>
                    <a:pt x="f547" y="f1096"/>
                  </a:lnTo>
                  <a:lnTo>
                    <a:pt x="f375" y="f436"/>
                  </a:lnTo>
                  <a:lnTo>
                    <a:pt x="f1064" y="f421"/>
                  </a:lnTo>
                  <a:lnTo>
                    <a:pt x="f109" y="f475"/>
                  </a:lnTo>
                  <a:lnTo>
                    <a:pt x="f1083" y="f322"/>
                  </a:lnTo>
                  <a:lnTo>
                    <a:pt x="f119" y="f322"/>
                  </a:lnTo>
                  <a:lnTo>
                    <a:pt x="f1097" y="f418"/>
                  </a:lnTo>
                  <a:lnTo>
                    <a:pt x="f1098" y="f1096"/>
                  </a:lnTo>
                  <a:lnTo>
                    <a:pt x="f788" y="f485"/>
                  </a:lnTo>
                  <a:lnTo>
                    <a:pt x="f886" y="f486"/>
                  </a:lnTo>
                  <a:lnTo>
                    <a:pt x="f887" y="f266"/>
                  </a:lnTo>
                  <a:lnTo>
                    <a:pt x="f1099" y="f491"/>
                  </a:lnTo>
                  <a:lnTo>
                    <a:pt x="f1099" y="f258"/>
                  </a:lnTo>
                  <a:lnTo>
                    <a:pt x="f1100" y="f506"/>
                  </a:lnTo>
                  <a:lnTo>
                    <a:pt x="f60" y="f713"/>
                  </a:lnTo>
                  <a:lnTo>
                    <a:pt x="f789" y="f166"/>
                  </a:lnTo>
                  <a:lnTo>
                    <a:pt x="f770" y="f517"/>
                  </a:lnTo>
                  <a:lnTo>
                    <a:pt x="f1101" y="f364"/>
                  </a:lnTo>
                  <a:lnTo>
                    <a:pt x="f831" y="f1102"/>
                  </a:lnTo>
                  <a:lnTo>
                    <a:pt x="f652" y="f364"/>
                  </a:lnTo>
                  <a:lnTo>
                    <a:pt x="f889" y="f1102"/>
                  </a:lnTo>
                  <a:lnTo>
                    <a:pt x="f1103" y="f1102"/>
                  </a:lnTo>
                  <a:lnTo>
                    <a:pt x="f1104" y="f168"/>
                  </a:lnTo>
                  <a:lnTo>
                    <a:pt x="f1105" y="f517"/>
                  </a:lnTo>
                  <a:lnTo>
                    <a:pt x="f571" y="f363"/>
                  </a:lnTo>
                  <a:lnTo>
                    <a:pt x="f1065" y="f510"/>
                  </a:lnTo>
                  <a:lnTo>
                    <a:pt x="f1055" y="f1106"/>
                  </a:lnTo>
                  <a:lnTo>
                    <a:pt x="f587" y="f216"/>
                  </a:lnTo>
                  <a:lnTo>
                    <a:pt x="f1107" y="f719"/>
                  </a:lnTo>
                  <a:lnTo>
                    <a:pt x="f570" y="f264"/>
                  </a:lnTo>
                  <a:lnTo>
                    <a:pt x="f1108" y="f453"/>
                  </a:lnTo>
                  <a:lnTo>
                    <a:pt x="f570" y="f1109"/>
                  </a:lnTo>
                  <a:lnTo>
                    <a:pt x="f1055" y="f1110"/>
                  </a:lnTo>
                  <a:lnTo>
                    <a:pt x="f1107" y="f357"/>
                  </a:lnTo>
                  <a:lnTo>
                    <a:pt x="f1107" y="f244"/>
                  </a:lnTo>
                  <a:lnTo>
                    <a:pt x="f1055" y="f1111"/>
                  </a:lnTo>
                  <a:lnTo>
                    <a:pt x="f570" y="f252"/>
                  </a:lnTo>
                  <a:lnTo>
                    <a:pt x="f1112" y="f234"/>
                  </a:lnTo>
                  <a:lnTo>
                    <a:pt x="f1113" y="f222"/>
                  </a:lnTo>
                  <a:lnTo>
                    <a:pt x="f1114" y="f191"/>
                  </a:lnTo>
                  <a:lnTo>
                    <a:pt x="f1115" y="f96"/>
                  </a:lnTo>
                  <a:lnTo>
                    <a:pt x="f846" y="f90"/>
                  </a:lnTo>
                  <a:lnTo>
                    <a:pt x="f811" y="f8"/>
                  </a:lnTo>
                  <a:lnTo>
                    <a:pt x="f801" y="f1116"/>
                  </a:lnTo>
                  <a:lnTo>
                    <a:pt x="f913" y="f1117"/>
                  </a:lnTo>
                  <a:lnTo>
                    <a:pt x="f1004" y="f1118"/>
                  </a:lnTo>
                  <a:lnTo>
                    <a:pt x="f1119" y="f1026"/>
                  </a:lnTo>
                  <a:lnTo>
                    <a:pt x="f123" y="f1120"/>
                  </a:lnTo>
                  <a:lnTo>
                    <a:pt x="f283" y="f2"/>
                  </a:lnTo>
                  <a:close/>
                  <a:moveTo>
                    <a:pt x="f1121" y="f1122"/>
                  </a:moveTo>
                  <a:lnTo>
                    <a:pt x="f1123" y="f696"/>
                  </a:lnTo>
                  <a:lnTo>
                    <a:pt x="f1123" y="f809"/>
                  </a:lnTo>
                  <a:lnTo>
                    <a:pt x="f1124" y="f833"/>
                  </a:lnTo>
                  <a:lnTo>
                    <a:pt x="f1124" y="f852"/>
                  </a:lnTo>
                  <a:lnTo>
                    <a:pt x="f1123" y="f863"/>
                  </a:lnTo>
                  <a:lnTo>
                    <a:pt x="f595" y="f884"/>
                  </a:lnTo>
                  <a:lnTo>
                    <a:pt x="f1125" y="f882"/>
                  </a:lnTo>
                  <a:lnTo>
                    <a:pt x="f555" y="f905"/>
                  </a:lnTo>
                  <a:lnTo>
                    <a:pt x="f1065" y="f973"/>
                  </a:lnTo>
                  <a:lnTo>
                    <a:pt x="f1126" y="f1005"/>
                  </a:lnTo>
                  <a:lnTo>
                    <a:pt x="f1127" y="f1128"/>
                  </a:lnTo>
                  <a:lnTo>
                    <a:pt x="f846" y="f1129"/>
                  </a:lnTo>
                  <a:lnTo>
                    <a:pt x="f737" y="f1130"/>
                  </a:lnTo>
                  <a:lnTo>
                    <a:pt x="f820" y="f1051"/>
                  </a:lnTo>
                  <a:lnTo>
                    <a:pt x="f913" y="f1131"/>
                  </a:lnTo>
                  <a:lnTo>
                    <a:pt x="f62" y="f1132"/>
                  </a:lnTo>
                  <a:lnTo>
                    <a:pt x="f145" y="f1133"/>
                  </a:lnTo>
                  <a:lnTo>
                    <a:pt x="f155" y="f1134"/>
                  </a:lnTo>
                  <a:lnTo>
                    <a:pt x="f906" y="f1135"/>
                  </a:lnTo>
                  <a:lnTo>
                    <a:pt x="f1136" y="f1137"/>
                  </a:lnTo>
                  <a:lnTo>
                    <a:pt x="f18" y="f1137"/>
                  </a:lnTo>
                  <a:lnTo>
                    <a:pt x="f69" y="f1135"/>
                  </a:lnTo>
                  <a:lnTo>
                    <a:pt x="f1138" y="f1139"/>
                  </a:lnTo>
                  <a:lnTo>
                    <a:pt x="f699" y="f1140"/>
                  </a:lnTo>
                  <a:lnTo>
                    <a:pt x="f331" y="f1141"/>
                  </a:lnTo>
                  <a:lnTo>
                    <a:pt x="f413" y="f1142"/>
                  </a:lnTo>
                  <a:lnTo>
                    <a:pt x="f269" y="f1143"/>
                  </a:lnTo>
                  <a:lnTo>
                    <a:pt x="f450" y="f1144"/>
                  </a:lnTo>
                  <a:lnTo>
                    <a:pt x="f172" y="f1145"/>
                  </a:lnTo>
                  <a:lnTo>
                    <a:pt x="f364" y="f1146"/>
                  </a:lnTo>
                  <a:lnTo>
                    <a:pt x="f574" y="f1147"/>
                  </a:lnTo>
                  <a:lnTo>
                    <a:pt x="f372" y="f1148"/>
                  </a:lnTo>
                  <a:lnTo>
                    <a:pt x="f24" y="f1149"/>
                  </a:lnTo>
                  <a:lnTo>
                    <a:pt x="f1150" y="f4"/>
                  </a:lnTo>
                  <a:lnTo>
                    <a:pt x="f127" y="f4"/>
                  </a:lnTo>
                  <a:lnTo>
                    <a:pt x="f650" y="f1149"/>
                  </a:lnTo>
                  <a:lnTo>
                    <a:pt x="f958" y="f1148"/>
                  </a:lnTo>
                  <a:lnTo>
                    <a:pt x="f141" y="f1151"/>
                  </a:lnTo>
                  <a:lnTo>
                    <a:pt x="f917" y="f1152"/>
                  </a:lnTo>
                  <a:lnTo>
                    <a:pt x="f835" y="f1153"/>
                  </a:lnTo>
                  <a:lnTo>
                    <a:pt x="f735" y="f1154"/>
                  </a:lnTo>
                  <a:lnTo>
                    <a:pt x="f1155" y="f1144"/>
                  </a:lnTo>
                  <a:lnTo>
                    <a:pt x="f1156" y="f1048"/>
                  </a:lnTo>
                  <a:lnTo>
                    <a:pt x="f1126" y="f609"/>
                  </a:lnTo>
                  <a:lnTo>
                    <a:pt x="f1108" y="f1157"/>
                  </a:lnTo>
                  <a:lnTo>
                    <a:pt x="f1158" y="f1159"/>
                  </a:lnTo>
                  <a:lnTo>
                    <a:pt x="f1160" y="f1161"/>
                  </a:lnTo>
                  <a:lnTo>
                    <a:pt x="f1162" y="f931"/>
                  </a:lnTo>
                  <a:lnTo>
                    <a:pt x="f1163" y="f903"/>
                  </a:lnTo>
                  <a:lnTo>
                    <a:pt x="f1154" y="f896"/>
                  </a:lnTo>
                  <a:lnTo>
                    <a:pt x="f1164" y="f868"/>
                  </a:lnTo>
                  <a:lnTo>
                    <a:pt x="f1164" y="f867"/>
                  </a:lnTo>
                  <a:lnTo>
                    <a:pt x="f1165" y="f735"/>
                  </a:lnTo>
                  <a:lnTo>
                    <a:pt x="f1140" y="f735"/>
                  </a:lnTo>
                  <a:lnTo>
                    <a:pt x="f1140" y="f640"/>
                  </a:lnTo>
                  <a:lnTo>
                    <a:pt x="f1154" y="f1166"/>
                  </a:lnTo>
                  <a:lnTo>
                    <a:pt x="f1167" y="f1168"/>
                  </a:lnTo>
                  <a:lnTo>
                    <a:pt x="f1145" y="f38"/>
                  </a:lnTo>
                  <a:lnTo>
                    <a:pt x="f1169" y="f1170"/>
                  </a:lnTo>
                  <a:lnTo>
                    <a:pt x="f1171" y="f46"/>
                  </a:lnTo>
                  <a:lnTo>
                    <a:pt x="f603" y="f717"/>
                  </a:lnTo>
                  <a:lnTo>
                    <a:pt x="f1121" y="f1122"/>
                  </a:lnTo>
                  <a:close/>
                </a:path>
              </a:pathLst>
            </a:custGeom>
            <a:solidFill>
              <a:srgbClr val="CFA8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326;p22">
              <a:extLst>
                <a:ext uri="{FF2B5EF4-FFF2-40B4-BE49-F238E27FC236}">
                  <a16:creationId xmlns:a16="http://schemas.microsoft.com/office/drawing/2014/main" id="{955E8DEB-63E3-D2C6-2833-1A1714614239}"/>
                </a:ext>
              </a:extLst>
            </p:cNvPr>
            <p:cNvSpPr/>
            <p:nvPr/>
          </p:nvSpPr>
          <p:spPr>
            <a:xfrm rot="21393339">
              <a:off x="3118507" y="1409501"/>
              <a:ext cx="1621660" cy="1867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52"/>
                <a:gd name="f4" fmla="val 14224"/>
                <a:gd name="f5" fmla="val 12019"/>
                <a:gd name="f6" fmla="val 1"/>
                <a:gd name="f7" fmla="val 11969"/>
                <a:gd name="f8" fmla="val 11916"/>
                <a:gd name="f9" fmla="val 18"/>
                <a:gd name="f10" fmla="val 11870"/>
                <a:gd name="f11" fmla="val 61"/>
                <a:gd name="f12" fmla="val 10101"/>
                <a:gd name="f13" fmla="val 1735"/>
                <a:gd name="f14" fmla="val 8427"/>
                <a:gd name="f15" fmla="val 3485"/>
                <a:gd name="f16" fmla="val 6829"/>
                <a:gd name="f17" fmla="val 5292"/>
                <a:gd name="f18" fmla="val 5212"/>
                <a:gd name="f19" fmla="val 7099"/>
                <a:gd name="f20" fmla="val 3672"/>
                <a:gd name="f21" fmla="val 8925"/>
                <a:gd name="f22" fmla="val 2112"/>
                <a:gd name="f23" fmla="val 10789"/>
                <a:gd name="f24" fmla="val 1313"/>
                <a:gd name="f25" fmla="val 11759"/>
                <a:gd name="f26" fmla="val 476"/>
                <a:gd name="f27" fmla="val 12729"/>
                <a:gd name="f28" fmla="val 58"/>
                <a:gd name="f29" fmla="val 13946"/>
                <a:gd name="f30" fmla="val 14060"/>
                <a:gd name="f31" fmla="val 96"/>
                <a:gd name="f32" fmla="val 14193"/>
                <a:gd name="f33" fmla="val 191"/>
                <a:gd name="f34" fmla="val 14212"/>
                <a:gd name="f35" fmla="val 218"/>
                <a:gd name="f36" fmla="val 14220"/>
                <a:gd name="f37" fmla="val 243"/>
                <a:gd name="f38" fmla="val 266"/>
                <a:gd name="f39" fmla="val 354"/>
                <a:gd name="f40" fmla="val 412"/>
                <a:gd name="f41" fmla="val 14166"/>
                <a:gd name="f42" fmla="val 457"/>
                <a:gd name="f43" fmla="val 838"/>
                <a:gd name="f44" fmla="val 13052"/>
                <a:gd name="f45" fmla="val 1522"/>
                <a:gd name="f46" fmla="val 12158"/>
                <a:gd name="f47" fmla="val 2226"/>
                <a:gd name="f48" fmla="val 11340"/>
                <a:gd name="f49" fmla="val 2987"/>
                <a:gd name="f50" fmla="val 10427"/>
                <a:gd name="f51" fmla="val 3748"/>
                <a:gd name="f52" fmla="val 9495"/>
                <a:gd name="f53" fmla="val 4528"/>
                <a:gd name="f54" fmla="val 8601"/>
                <a:gd name="f55" fmla="val 6068"/>
                <a:gd name="f56" fmla="val 6775"/>
                <a:gd name="f57" fmla="val 7666"/>
                <a:gd name="f58" fmla="val 4968"/>
                <a:gd name="f59" fmla="val 9302"/>
                <a:gd name="f60" fmla="val 3218"/>
                <a:gd name="f61" fmla="val 10234"/>
                <a:gd name="f62" fmla="val 2248"/>
                <a:gd name="f63" fmla="val 11185"/>
                <a:gd name="f64" fmla="val 1297"/>
                <a:gd name="f65" fmla="val 12174"/>
                <a:gd name="f66" fmla="val 365"/>
                <a:gd name="f67" fmla="val 12351"/>
                <a:gd name="f68" fmla="val 217"/>
                <a:gd name="f69" fmla="val 12196"/>
                <a:gd name="f70" fmla="*/ f0 1 12352"/>
                <a:gd name="f71" fmla="*/ f1 1 14224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2352"/>
                <a:gd name="f78" fmla="*/ f75 1 14224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2352" h="142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6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0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327;p22">
              <a:extLst>
                <a:ext uri="{FF2B5EF4-FFF2-40B4-BE49-F238E27FC236}">
                  <a16:creationId xmlns:a16="http://schemas.microsoft.com/office/drawing/2014/main" id="{98E04CD3-1974-3793-D8A2-68214C4F7A27}"/>
                </a:ext>
              </a:extLst>
            </p:cNvPr>
            <p:cNvSpPr/>
            <p:nvPr/>
          </p:nvSpPr>
          <p:spPr>
            <a:xfrm rot="21393339">
              <a:off x="4623636" y="1238784"/>
              <a:ext cx="986619" cy="1203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15"/>
                <a:gd name="f4" fmla="val 9170"/>
                <a:gd name="f5" fmla="val 2435"/>
                <a:gd name="f6" fmla="val 1755"/>
                <a:gd name="f7" fmla="val 1080"/>
                <a:gd name="f8" fmla="val 185"/>
                <a:gd name="f9" fmla="val 515"/>
                <a:gd name="f10" fmla="val 583"/>
                <a:gd name="f11" fmla="val 382"/>
                <a:gd name="f12" fmla="val 678"/>
                <a:gd name="f13" fmla="val 268"/>
                <a:gd name="f14" fmla="val 773"/>
                <a:gd name="f15" fmla="val 135"/>
                <a:gd name="f16" fmla="val 887"/>
                <a:gd name="f17" fmla="val 1006"/>
                <a:gd name="f18" fmla="val 158"/>
                <a:gd name="f19" fmla="val 1231"/>
                <a:gd name="f20" fmla="val 334"/>
                <a:gd name="f21" fmla="val 432"/>
                <a:gd name="f22" fmla="val 1213"/>
                <a:gd name="f23" fmla="val 477"/>
                <a:gd name="f24" fmla="val 1172"/>
                <a:gd name="f25" fmla="val 1022"/>
                <a:gd name="f26" fmla="val 665"/>
                <a:gd name="f27" fmla="val 1737"/>
                <a:gd name="f28" fmla="val 428"/>
                <a:gd name="f29" fmla="val 2457"/>
                <a:gd name="f30" fmla="val 2817"/>
                <a:gd name="f31" fmla="val 3178"/>
                <a:gd name="f32" fmla="val 487"/>
                <a:gd name="f33" fmla="val 3520"/>
                <a:gd name="f34" fmla="val 602"/>
                <a:gd name="f35" fmla="val 4643"/>
                <a:gd name="f36" fmla="val 982"/>
                <a:gd name="f37" fmla="val 5479"/>
                <a:gd name="f38" fmla="val 1952"/>
                <a:gd name="f39" fmla="val 6012"/>
                <a:gd name="f40" fmla="val 2960"/>
                <a:gd name="f41" fmla="val 6335"/>
                <a:gd name="f42" fmla="val 3493"/>
                <a:gd name="f43" fmla="val 6545"/>
                <a:gd name="f44" fmla="val 4101"/>
                <a:gd name="f45" fmla="val 6735"/>
                <a:gd name="f46" fmla="val 4691"/>
                <a:gd name="f47" fmla="val 6944"/>
                <a:gd name="f48" fmla="val 5357"/>
                <a:gd name="f49" fmla="val 7096"/>
                <a:gd name="f50" fmla="val 6061"/>
                <a:gd name="f51" fmla="val 7001"/>
                <a:gd name="f52" fmla="val 6764"/>
                <a:gd name="f53" fmla="val 6925"/>
                <a:gd name="f54" fmla="val 7354"/>
                <a:gd name="f55" fmla="val 6659"/>
                <a:gd name="f56" fmla="val 7906"/>
                <a:gd name="f57" fmla="val 6202"/>
                <a:gd name="f58" fmla="val 8286"/>
                <a:gd name="f59" fmla="val 5893"/>
                <a:gd name="f60" fmla="val 8549"/>
                <a:gd name="f61" fmla="val 5471"/>
                <a:gd name="f62" fmla="val 8736"/>
                <a:gd name="f63" fmla="val 5049"/>
                <a:gd name="f64" fmla="val 4951"/>
                <a:gd name="f65" fmla="val 4853"/>
                <a:gd name="f66" fmla="val 8726"/>
                <a:gd name="f67" fmla="val 4757"/>
                <a:gd name="f68" fmla="val 8704"/>
                <a:gd name="f69" fmla="val 4148"/>
                <a:gd name="f70" fmla="val 8533"/>
                <a:gd name="f71" fmla="val 3692"/>
                <a:gd name="f72" fmla="val 8039"/>
                <a:gd name="f73" fmla="val 3292"/>
                <a:gd name="f74" fmla="val 7582"/>
                <a:gd name="f75" fmla="val 7069"/>
                <a:gd name="f76" fmla="val 2360"/>
                <a:gd name="f77" fmla="val 6498"/>
                <a:gd name="f78" fmla="val 1961"/>
                <a:gd name="f79" fmla="val 5908"/>
                <a:gd name="f80" fmla="val 1866"/>
                <a:gd name="f81" fmla="val 5756"/>
                <a:gd name="f82" fmla="val 1732"/>
                <a:gd name="f83" fmla="val 5585"/>
                <a:gd name="f84" fmla="val 1637"/>
                <a:gd name="f85" fmla="val 5452"/>
                <a:gd name="f86" fmla="val 1596"/>
                <a:gd name="f87" fmla="val 5376"/>
                <a:gd name="f88" fmla="val 1532"/>
                <a:gd name="f89" fmla="val 5345"/>
                <a:gd name="f90" fmla="val 1467"/>
                <a:gd name="f91" fmla="val 1319"/>
                <a:gd name="f92" fmla="val 1165"/>
                <a:gd name="f93" fmla="val 5503"/>
                <a:gd name="f94" fmla="val 1257"/>
                <a:gd name="f95" fmla="val 5661"/>
                <a:gd name="f96" fmla="val 1694"/>
                <a:gd name="f97" fmla="val 6308"/>
                <a:gd name="f98" fmla="val 2151"/>
                <a:gd name="f99" fmla="val 6917"/>
                <a:gd name="f100" fmla="val 2645"/>
                <a:gd name="f101" fmla="val 7525"/>
                <a:gd name="f102" fmla="val 3102"/>
                <a:gd name="f103" fmla="val 3577"/>
                <a:gd name="f104" fmla="val 8628"/>
                <a:gd name="f105" fmla="val 4205"/>
                <a:gd name="f106" fmla="val 8971"/>
                <a:gd name="f107" fmla="val 4486"/>
                <a:gd name="f108" fmla="val 9103"/>
                <a:gd name="f109" fmla="val 4784"/>
                <a:gd name="f110" fmla="val 9169"/>
                <a:gd name="f111" fmla="val 5079"/>
                <a:gd name="f112" fmla="val 5422"/>
                <a:gd name="f113" fmla="val 5762"/>
                <a:gd name="f114" fmla="val 9079"/>
                <a:gd name="f115" fmla="val 6069"/>
                <a:gd name="f116" fmla="val 8895"/>
                <a:gd name="f117" fmla="val 6621"/>
                <a:gd name="f118" fmla="val 8590"/>
                <a:gd name="f119" fmla="val 7039"/>
                <a:gd name="f120" fmla="val 8058"/>
                <a:gd name="f121" fmla="val 7248"/>
                <a:gd name="f122" fmla="val 7468"/>
                <a:gd name="f123" fmla="val 7477"/>
                <a:gd name="f124" fmla="val 5946"/>
                <a:gd name="f125" fmla="val 7305"/>
                <a:gd name="f126" fmla="val 5205"/>
                <a:gd name="f127" fmla="val 7153"/>
                <a:gd name="f128" fmla="val 4520"/>
                <a:gd name="f129" fmla="val 6906"/>
                <a:gd name="f130" fmla="val 3854"/>
                <a:gd name="f131" fmla="val 3207"/>
                <a:gd name="f132" fmla="val 2047"/>
                <a:gd name="f133" fmla="val 5232"/>
                <a:gd name="f134" fmla="val 906"/>
                <a:gd name="f135" fmla="val 4053"/>
                <a:gd name="f136" fmla="val 354"/>
                <a:gd name="f137" fmla="val 3548"/>
                <a:gd name="f138" fmla="val 123"/>
                <a:gd name="f139" fmla="val 2990"/>
                <a:gd name="f140" fmla="*/ f0 1 7515"/>
                <a:gd name="f141" fmla="*/ f1 1 9170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7515"/>
                <a:gd name="f148" fmla="*/ f145 1 9170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7515" h="917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19"/>
                  </a:cubicBezTo>
                  <a:cubicBezTo>
                    <a:pt x="f11" y="f19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30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7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3" y="f5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17" y="f131"/>
                  </a:cubicBezTo>
                  <a:cubicBezTo>
                    <a:pt x="f115" y="f132"/>
                    <a:pt x="f133" y="f134"/>
                    <a:pt x="f135" y="f136"/>
                  </a:cubicBezTo>
                  <a:cubicBezTo>
                    <a:pt x="f137" y="f138"/>
                    <a:pt x="f139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Google Shape;328;p22">
              <a:extLst>
                <a:ext uri="{FF2B5EF4-FFF2-40B4-BE49-F238E27FC236}">
                  <a16:creationId xmlns:a16="http://schemas.microsoft.com/office/drawing/2014/main" id="{8D2DE811-0006-D524-7424-4E1633BD8436}"/>
                </a:ext>
              </a:extLst>
            </p:cNvPr>
            <p:cNvSpPr/>
            <p:nvPr/>
          </p:nvSpPr>
          <p:spPr>
            <a:xfrm rot="21393339">
              <a:off x="4928762" y="1599816"/>
              <a:ext cx="192334" cy="16463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65"/>
                <a:gd name="f5" fmla="val 1254"/>
                <a:gd name="f6" fmla="val 392"/>
                <a:gd name="f7" fmla="val 266"/>
                <a:gd name="f8" fmla="val 186"/>
                <a:gd name="f9" fmla="val 72"/>
                <a:gd name="f10" fmla="val 152"/>
                <a:gd name="f11" fmla="val 174"/>
                <a:gd name="f12" fmla="val 536"/>
                <a:gd name="f13" fmla="val 1030"/>
                <a:gd name="f14" fmla="val 514"/>
                <a:gd name="f15" fmla="val 1201"/>
                <a:gd name="f16" fmla="val 589"/>
                <a:gd name="f17" fmla="val 1237"/>
                <a:gd name="f18" fmla="val 667"/>
                <a:gd name="f19" fmla="val 1253"/>
                <a:gd name="f20" fmla="val 743"/>
                <a:gd name="f21" fmla="val 1071"/>
                <a:gd name="f22" fmla="val 1380"/>
                <a:gd name="f23" fmla="val 955"/>
                <a:gd name="f24" fmla="val 1427"/>
                <a:gd name="f25" fmla="val 631"/>
                <a:gd name="f26" fmla="val 497"/>
                <a:gd name="f27" fmla="val 1408"/>
                <a:gd name="f28" fmla="val 383"/>
                <a:gd name="f29" fmla="val 1294"/>
                <a:gd name="f30" fmla="val 364"/>
                <a:gd name="f31" fmla="val 1278"/>
                <a:gd name="f32" fmla="val 361"/>
                <a:gd name="f33" fmla="val 1261"/>
                <a:gd name="f34" fmla="val 1244"/>
                <a:gd name="f35" fmla="val 1153"/>
                <a:gd name="f36" fmla="val 1043"/>
                <a:gd name="f37" fmla="val 402"/>
                <a:gd name="f38" fmla="val 1027"/>
                <a:gd name="f39" fmla="val 1008"/>
                <a:gd name="f40" fmla="val 593"/>
                <a:gd name="f41" fmla="val 989"/>
                <a:gd name="f42" fmla="val 688"/>
                <a:gd name="f43" fmla="val 894"/>
                <a:gd name="f44" fmla="val 764"/>
                <a:gd name="f45" fmla="val 837"/>
                <a:gd name="f46" fmla="val 783"/>
                <a:gd name="f47" fmla="val 818"/>
                <a:gd name="f48" fmla="val 821"/>
                <a:gd name="f49" fmla="val 761"/>
                <a:gd name="f50" fmla="val 742"/>
                <a:gd name="f51" fmla="val 723"/>
                <a:gd name="f52" fmla="val 704"/>
                <a:gd name="f53" fmla="val 533"/>
                <a:gd name="f54" fmla="val 440"/>
                <a:gd name="f55" fmla="val 571"/>
                <a:gd name="f56" fmla="val 269"/>
                <a:gd name="f57" fmla="val 628"/>
                <a:gd name="f58" fmla="val 155"/>
                <a:gd name="f59" fmla="val 22"/>
                <a:gd name="f60" fmla="val 438"/>
                <a:gd name="f61" fmla="val 3"/>
                <a:gd name="f62" fmla="val 422"/>
                <a:gd name="f63" fmla="val 1"/>
                <a:gd name="f64" fmla="val 407"/>
                <a:gd name="f65" fmla="*/ f1 1 1465"/>
                <a:gd name="f66" fmla="*/ f2 1 1254"/>
                <a:gd name="f67" fmla="val f3"/>
                <a:gd name="f68" fmla="val f4"/>
                <a:gd name="f69" fmla="val f5"/>
                <a:gd name="f70" fmla="+- f69 0 f67"/>
                <a:gd name="f71" fmla="+- f68 0 f67"/>
                <a:gd name="f72" fmla="*/ f71 1 1465"/>
                <a:gd name="f73" fmla="*/ f70 1 1254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65" h="1254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10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0"/>
                    <a:pt x="f34" y="f0"/>
                  </a:cubicBezTo>
                  <a:cubicBezTo>
                    <a:pt x="f35" y="f0"/>
                    <a:pt x="f36" y="f3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48"/>
                    <a:pt x="f52" y="f46"/>
                  </a:cubicBezTo>
                  <a:cubicBezTo>
                    <a:pt x="f53" y="f42"/>
                    <a:pt x="f14" y="f54"/>
                    <a:pt x="f55" y="f56"/>
                  </a:cubicBezTo>
                  <a:cubicBezTo>
                    <a:pt x="f57" y="f58"/>
                    <a:pt x="f53" y="f59"/>
                    <a:pt x="f60" y="f61"/>
                  </a:cubicBezTo>
                  <a:cubicBezTo>
                    <a:pt x="f62" y="f63"/>
                    <a:pt x="f64" y="f3"/>
                    <a:pt x="f6" y="f3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2" name="Google Shape;329;p22">
              <a:extLst>
                <a:ext uri="{FF2B5EF4-FFF2-40B4-BE49-F238E27FC236}">
                  <a16:creationId xmlns:a16="http://schemas.microsoft.com/office/drawing/2014/main" id="{5BB8FE43-E9E4-E67B-8B94-DDF908726848}"/>
                </a:ext>
              </a:extLst>
            </p:cNvPr>
            <p:cNvSpPr/>
            <p:nvPr/>
          </p:nvSpPr>
          <p:spPr>
            <a:xfrm rot="21393339">
              <a:off x="5351801" y="1700957"/>
              <a:ext cx="132075" cy="140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6"/>
                <a:gd name="f4" fmla="val 1072"/>
                <a:gd name="f5" fmla="val 524"/>
                <a:gd name="f6" fmla="val 646"/>
                <a:gd name="f7" fmla="val 542"/>
                <a:gd name="f8" fmla="val 651"/>
                <a:gd name="f9" fmla="val 545"/>
                <a:gd name="f10" fmla="val 655"/>
                <a:gd name="f11" fmla="val 541"/>
                <a:gd name="f12" fmla="val 539"/>
                <a:gd name="f13" fmla="val 531"/>
                <a:gd name="f14" fmla="val 652"/>
                <a:gd name="f15" fmla="val 256"/>
                <a:gd name="f16" fmla="val 165"/>
                <a:gd name="f17" fmla="val 55"/>
                <a:gd name="f18" fmla="val 45"/>
                <a:gd name="f19" fmla="val 39"/>
                <a:gd name="f20" fmla="val 157"/>
                <a:gd name="f21" fmla="val 20"/>
                <a:gd name="f22" fmla="val 290"/>
                <a:gd name="f23" fmla="val 1"/>
                <a:gd name="f24" fmla="val 461"/>
                <a:gd name="f25" fmla="val 595"/>
                <a:gd name="f26" fmla="val 77"/>
                <a:gd name="f27" fmla="val 766"/>
                <a:gd name="f28" fmla="val 172"/>
                <a:gd name="f29" fmla="val 937"/>
                <a:gd name="f30" fmla="val 324"/>
                <a:gd name="f31" fmla="val 1032"/>
                <a:gd name="f32" fmla="val 375"/>
                <a:gd name="f33" fmla="val 1059"/>
                <a:gd name="f34" fmla="val 426"/>
                <a:gd name="f35" fmla="val 1071"/>
                <a:gd name="f36" fmla="val 475"/>
                <a:gd name="f37" fmla="val 770"/>
                <a:gd name="f38" fmla="val 630"/>
                <a:gd name="f39" fmla="val 990"/>
                <a:gd name="f40" fmla="val 385"/>
                <a:gd name="f41" fmla="val 271"/>
                <a:gd name="f42" fmla="val 895"/>
                <a:gd name="f43" fmla="val 176"/>
                <a:gd name="f44" fmla="val 780"/>
                <a:gd name="f45" fmla="val 647"/>
                <a:gd name="f46" fmla="val 552"/>
                <a:gd name="f47" fmla="val 533"/>
                <a:gd name="f48" fmla="val 538"/>
                <a:gd name="f49" fmla="val 495"/>
                <a:gd name="f50" fmla="val 576"/>
                <a:gd name="f51" fmla="val 492"/>
                <a:gd name="f52" fmla="val 579"/>
                <a:gd name="f53" fmla="val 483"/>
                <a:gd name="f54" fmla="val 571"/>
                <a:gd name="f55" fmla="val 471"/>
                <a:gd name="f56" fmla="val 564"/>
                <a:gd name="f57" fmla="val 457"/>
                <a:gd name="f58" fmla="val 557"/>
                <a:gd name="f59" fmla="val 438"/>
                <a:gd name="f60" fmla="val 480"/>
                <a:gd name="f61" fmla="val 419"/>
                <a:gd name="f62" fmla="val 442"/>
                <a:gd name="f63" fmla="val 404"/>
                <a:gd name="f64" fmla="val 366"/>
                <a:gd name="f65" fmla="val 309"/>
                <a:gd name="f66" fmla="val 24"/>
                <a:gd name="f67" fmla="val 305"/>
                <a:gd name="f68" fmla="val 5"/>
                <a:gd name="f69" fmla="val 2"/>
                <a:gd name="f70" fmla="val 273"/>
                <a:gd name="f71" fmla="*/ f0 1 1006"/>
                <a:gd name="f72" fmla="*/ f1 1 1072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1006"/>
                <a:gd name="f79" fmla="*/ f76 1 1072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1006" h="1072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8"/>
                    <a:pt x="f19" y="f20"/>
                  </a:cubicBezTo>
                  <a:cubicBezTo>
                    <a:pt x="f21" y="f22"/>
                    <a:pt x="f23" y="f24"/>
                    <a:pt x="f19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" y="f38"/>
                    <a:pt x="f39" y="f40"/>
                  </a:cubicBezTo>
                  <a:cubicBezTo>
                    <a:pt x="f39" y="f41"/>
                    <a:pt x="f42" y="f43"/>
                    <a:pt x="f44" y="f43"/>
                  </a:cubicBezTo>
                  <a:cubicBezTo>
                    <a:pt x="f45" y="f43"/>
                    <a:pt x="f46" y="f41"/>
                    <a:pt x="f46" y="f40"/>
                  </a:cubicBezTo>
                  <a:cubicBezTo>
                    <a:pt x="f46" y="f24"/>
                    <a:pt x="f47" y="f48"/>
                    <a:pt x="f49" y="f50"/>
                  </a:cubicBezTo>
                  <a:lnTo>
                    <a:pt x="f51" y="f52"/>
                  </a:ln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48"/>
                    <a:pt x="f59" y="f60"/>
                    <a:pt x="f61" y="f62"/>
                  </a:cubicBezTo>
                  <a:lnTo>
                    <a:pt x="f61" y="f63"/>
                  </a:lnTo>
                  <a:cubicBezTo>
                    <a:pt x="f61" y="f64"/>
                    <a:pt x="f61" y="f65"/>
                    <a:pt x="f59" y="f41"/>
                  </a:cubicBezTo>
                  <a:cubicBezTo>
                    <a:pt x="f57" y="f20"/>
                    <a:pt x="f61" y="f66"/>
                    <a:pt x="f67" y="f68"/>
                  </a:cubicBezTo>
                  <a:cubicBezTo>
                    <a:pt x="f22" y="f69"/>
                    <a:pt x="f70" y="f2"/>
                    <a:pt x="f1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Google Shape;330;p22">
              <a:extLst>
                <a:ext uri="{FF2B5EF4-FFF2-40B4-BE49-F238E27FC236}">
                  <a16:creationId xmlns:a16="http://schemas.microsoft.com/office/drawing/2014/main" id="{0CACC368-849C-2249-B7F8-9812C5E0CE0D}"/>
                </a:ext>
              </a:extLst>
            </p:cNvPr>
            <p:cNvSpPr/>
            <p:nvPr/>
          </p:nvSpPr>
          <p:spPr>
            <a:xfrm rot="21393339">
              <a:off x="5028999" y="2004895"/>
              <a:ext cx="577004" cy="2655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95"/>
                <a:gd name="f4" fmla="val 2023"/>
                <a:gd name="f5" fmla="val 2683"/>
                <a:gd name="f6" fmla="val 1"/>
                <a:gd name="f7" fmla="val 2327"/>
                <a:gd name="f8" fmla="val 1950"/>
                <a:gd name="f9" fmla="val 59"/>
                <a:gd name="f10" fmla="val 1617"/>
                <a:gd name="f11" fmla="val 176"/>
                <a:gd name="f12" fmla="val 1237"/>
                <a:gd name="f13" fmla="val 290"/>
                <a:gd name="f14" fmla="val 876"/>
                <a:gd name="f15" fmla="val 461"/>
                <a:gd name="f16" fmla="val 590"/>
                <a:gd name="f17" fmla="val 708"/>
                <a:gd name="f18" fmla="val 267"/>
                <a:gd name="f19" fmla="val 994"/>
                <a:gd name="f20" fmla="val 77"/>
                <a:gd name="f21" fmla="val 1374"/>
                <a:gd name="f22" fmla="val 20"/>
                <a:gd name="f23" fmla="val 1811"/>
                <a:gd name="f24" fmla="val 1926"/>
                <a:gd name="f25" fmla="val 153"/>
                <a:gd name="f26" fmla="val 2021"/>
                <a:gd name="f27" fmla="val 248"/>
                <a:gd name="f28" fmla="val 255"/>
                <a:gd name="f29" fmla="val 2022"/>
                <a:gd name="f30" fmla="val 262"/>
                <a:gd name="f31" fmla="val 269"/>
                <a:gd name="f32" fmla="val 351"/>
                <a:gd name="f33" fmla="val 403"/>
                <a:gd name="f34" fmla="val 1917"/>
                <a:gd name="f35" fmla="val 438"/>
                <a:gd name="f36" fmla="val 495"/>
                <a:gd name="f37" fmla="val 1184"/>
                <a:gd name="f38" fmla="val 1104"/>
                <a:gd name="f39" fmla="val 803"/>
                <a:gd name="f40" fmla="val 1637"/>
                <a:gd name="f41" fmla="val 651"/>
                <a:gd name="f42" fmla="val 1976"/>
                <a:gd name="f43" fmla="val 545"/>
                <a:gd name="f44" fmla="val 2345"/>
                <a:gd name="f45" fmla="val 451"/>
                <a:gd name="f46" fmla="val 2700"/>
                <a:gd name="f47" fmla="val 2983"/>
                <a:gd name="f48" fmla="val 3256"/>
                <a:gd name="f49" fmla="val 510"/>
                <a:gd name="f50" fmla="val 3501"/>
                <a:gd name="f51" fmla="val 670"/>
                <a:gd name="f52" fmla="val 3729"/>
                <a:gd name="f53" fmla="val 3919"/>
                <a:gd name="f54" fmla="val 1051"/>
                <a:gd name="f55" fmla="val 3976"/>
                <a:gd name="f56" fmla="val 1336"/>
                <a:gd name="f57" fmla="val 3991"/>
                <a:gd name="f58" fmla="val 1423"/>
                <a:gd name="f59" fmla="val 4083"/>
                <a:gd name="f60" fmla="val 1488"/>
                <a:gd name="f61" fmla="val 4169"/>
                <a:gd name="f62" fmla="val 4195"/>
                <a:gd name="f63" fmla="val 4220"/>
                <a:gd name="f64" fmla="val 1482"/>
                <a:gd name="f65" fmla="val 4242"/>
                <a:gd name="f66" fmla="val 1469"/>
                <a:gd name="f67" fmla="val 4356"/>
                <a:gd name="f68" fmla="val 1450"/>
                <a:gd name="f69" fmla="val 4376"/>
                <a:gd name="f70" fmla="val 1222"/>
                <a:gd name="f71" fmla="val 4261"/>
                <a:gd name="f72" fmla="val 480"/>
                <a:gd name="f73" fmla="val 3520"/>
                <a:gd name="f74" fmla="val 42"/>
                <a:gd name="f75" fmla="val 2835"/>
                <a:gd name="f76" fmla="val 4"/>
                <a:gd name="f77" fmla="val 2785"/>
                <a:gd name="f78" fmla="val 2"/>
                <a:gd name="f79" fmla="val 2734"/>
                <a:gd name="f80" fmla="*/ f0 1 4395"/>
                <a:gd name="f81" fmla="*/ f1 1 2023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4395"/>
                <a:gd name="f88" fmla="*/ f85 1 2023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4395" h="202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6" y="f24"/>
                    <a:pt x="f25" y="f26"/>
                    <a:pt x="f27" y="f26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23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cubicBezTo>
                    <a:pt x="f52" y="f39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3" y="f56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331;p22">
              <a:extLst>
                <a:ext uri="{FF2B5EF4-FFF2-40B4-BE49-F238E27FC236}">
                  <a16:creationId xmlns:a16="http://schemas.microsoft.com/office/drawing/2014/main" id="{598D819A-3B1A-258D-0D6A-BD037CBCFCBC}"/>
                </a:ext>
              </a:extLst>
            </p:cNvPr>
            <p:cNvSpPr/>
            <p:nvPr/>
          </p:nvSpPr>
          <p:spPr>
            <a:xfrm rot="21393339">
              <a:off x="5218005" y="2153485"/>
              <a:ext cx="94923" cy="1096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3"/>
                <a:gd name="f4" fmla="val 835"/>
                <a:gd name="f5" fmla="val 286"/>
                <a:gd name="f6" fmla="val 262"/>
                <a:gd name="f7" fmla="val 236"/>
                <a:gd name="f8" fmla="val 6"/>
                <a:gd name="f9" fmla="val 209"/>
                <a:gd name="f10" fmla="val 20"/>
                <a:gd name="f11" fmla="val 95"/>
                <a:gd name="f12" fmla="val 39"/>
                <a:gd name="f13" fmla="val 153"/>
                <a:gd name="f14" fmla="val 38"/>
                <a:gd name="f15" fmla="val 267"/>
                <a:gd name="f16" fmla="val 114"/>
                <a:gd name="f17" fmla="val 438"/>
                <a:gd name="f18" fmla="val 229"/>
                <a:gd name="f19" fmla="val 552"/>
                <a:gd name="f20" fmla="val 324"/>
                <a:gd name="f21" fmla="val 362"/>
                <a:gd name="f22" fmla="val 788"/>
                <a:gd name="f23" fmla="val 444"/>
                <a:gd name="f24" fmla="val 517"/>
                <a:gd name="f25" fmla="val 584"/>
                <a:gd name="f26" fmla="val 824"/>
                <a:gd name="f27" fmla="val 609"/>
                <a:gd name="f28" fmla="val 800"/>
                <a:gd name="f29" fmla="val 685"/>
                <a:gd name="f30" fmla="val 514"/>
                <a:gd name="f31" fmla="val 666"/>
                <a:gd name="f32" fmla="val 590"/>
                <a:gd name="f33" fmla="val 571"/>
                <a:gd name="f34" fmla="val 305"/>
                <a:gd name="f35" fmla="val 533"/>
                <a:gd name="f36" fmla="val 248"/>
                <a:gd name="f37" fmla="val 495"/>
                <a:gd name="f38" fmla="val 172"/>
                <a:gd name="f39" fmla="val 487"/>
                <a:gd name="f40" fmla="val 164"/>
                <a:gd name="f41" fmla="val 472"/>
                <a:gd name="f42" fmla="val 143"/>
                <a:gd name="f43" fmla="val 462"/>
                <a:gd name="f44" fmla="val 128"/>
                <a:gd name="f45" fmla="val 419"/>
                <a:gd name="f46" fmla="val 53"/>
                <a:gd name="f47" fmla="val 358"/>
                <a:gd name="f48" fmla="*/ f0 1 723"/>
                <a:gd name="f49" fmla="*/ f1 1 835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723"/>
                <a:gd name="f56" fmla="*/ f53 1 835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723" h="8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3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19" y="f4"/>
                    <a:pt x="f25" y="f26"/>
                    <a:pt x="f27" y="f28"/>
                  </a:cubicBezTo>
                  <a:cubicBezTo>
                    <a:pt x="f3" y="f3"/>
                    <a:pt x="f3" y="f27"/>
                    <a:pt x="f29" y="f30"/>
                  </a:cubicBezTo>
                  <a:cubicBezTo>
                    <a:pt x="f31" y="f17"/>
                    <a:pt x="f32" y="f21"/>
                    <a:pt x="f33" y="f34"/>
                  </a:cubicBezTo>
                  <a:cubicBezTo>
                    <a:pt x="f35" y="f36"/>
                    <a:pt x="f30" y="f18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4"/>
                  </a:lnTo>
                  <a:cubicBezTo>
                    <a:pt x="f45" y="f46"/>
                    <a:pt x="f47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332;p22">
              <a:extLst>
                <a:ext uri="{FF2B5EF4-FFF2-40B4-BE49-F238E27FC236}">
                  <a16:creationId xmlns:a16="http://schemas.microsoft.com/office/drawing/2014/main" id="{4D047ADB-59D5-9104-AD2E-09B8A37CB2D1}"/>
                </a:ext>
              </a:extLst>
            </p:cNvPr>
            <p:cNvSpPr/>
            <p:nvPr/>
          </p:nvSpPr>
          <p:spPr>
            <a:xfrm rot="21393339">
              <a:off x="5429003" y="2158132"/>
              <a:ext cx="86255" cy="88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7"/>
                <a:gd name="f4" fmla="val 677"/>
                <a:gd name="f5" fmla="val 416"/>
                <a:gd name="f6" fmla="val 311"/>
                <a:gd name="f7" fmla="val 226"/>
                <a:gd name="f8" fmla="val 49"/>
                <a:gd name="f9" fmla="val 203"/>
                <a:gd name="f10" fmla="val 124"/>
                <a:gd name="f11" fmla="val 198"/>
                <a:gd name="f12" fmla="val 137"/>
                <a:gd name="f13" fmla="val 190"/>
                <a:gd name="f14" fmla="val 158"/>
                <a:gd name="f15" fmla="val 181"/>
                <a:gd name="f16" fmla="val 175"/>
                <a:gd name="f17" fmla="val 143"/>
                <a:gd name="f18" fmla="val 194"/>
                <a:gd name="f19" fmla="val 232"/>
                <a:gd name="f20" fmla="val 105"/>
                <a:gd name="f21" fmla="val 270"/>
                <a:gd name="f22" fmla="val 48"/>
                <a:gd name="f23" fmla="val 327"/>
                <a:gd name="f24" fmla="val 10"/>
                <a:gd name="f25" fmla="val 384"/>
                <a:gd name="f26" fmla="val 479"/>
                <a:gd name="f27" fmla="val 1"/>
                <a:gd name="f28" fmla="val 610"/>
                <a:gd name="f29" fmla="val 97"/>
                <a:gd name="f30" fmla="val 197"/>
                <a:gd name="f31" fmla="val 275"/>
                <a:gd name="f32" fmla="val 356"/>
                <a:gd name="f33" fmla="val 636"/>
                <a:gd name="f34" fmla="val 391"/>
                <a:gd name="f35" fmla="val 555"/>
                <a:gd name="f36" fmla="val 561"/>
                <a:gd name="f37" fmla="val 390"/>
                <a:gd name="f38" fmla="val 568"/>
                <a:gd name="f39" fmla="val 574"/>
                <a:gd name="f40" fmla="val 428"/>
                <a:gd name="f41" fmla="val 460"/>
                <a:gd name="f42" fmla="val 562"/>
                <a:gd name="f43" fmla="val 600"/>
                <a:gd name="f44" fmla="val 23"/>
                <a:gd name="f45" fmla="val 467"/>
                <a:gd name="f46" fmla="val 4"/>
                <a:gd name="f47" fmla="val 449"/>
                <a:gd name="f48" fmla="val 432"/>
                <a:gd name="f49" fmla="*/ f0 1 657"/>
                <a:gd name="f50" fmla="*/ f1 1 67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57"/>
                <a:gd name="f57" fmla="*/ f54 1 67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57" h="6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9" y="f10"/>
                  </a:ln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0" y="f19"/>
                    <a:pt x="f20" y="f21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lnTo>
                    <a:pt x="f34" y="f35"/>
                  </a:lnTo>
                  <a:cubicBezTo>
                    <a:pt x="f34" y="f36"/>
                    <a:pt x="f37" y="f38"/>
                    <a:pt x="f37" y="f39"/>
                  </a:cubicBezTo>
                  <a:cubicBezTo>
                    <a:pt x="f40" y="f41"/>
                    <a:pt x="f42" y="f25"/>
                    <a:pt x="f43" y="f21"/>
                  </a:cubicBezTo>
                  <a:cubicBezTo>
                    <a:pt x="f3" y="f12"/>
                    <a:pt x="f42" y="f44"/>
                    <a:pt x="f45" y="f46"/>
                  </a:cubicBezTo>
                  <a:cubicBezTo>
                    <a:pt x="f47" y="f27"/>
                    <a:pt x="f48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333;p22">
              <a:extLst>
                <a:ext uri="{FF2B5EF4-FFF2-40B4-BE49-F238E27FC236}">
                  <a16:creationId xmlns:a16="http://schemas.microsoft.com/office/drawing/2014/main" id="{19D50072-0CA4-3978-330C-6F884C8A2879}"/>
                </a:ext>
              </a:extLst>
            </p:cNvPr>
            <p:cNvSpPr/>
            <p:nvPr/>
          </p:nvSpPr>
          <p:spPr>
            <a:xfrm rot="21393339">
              <a:off x="4704835" y="980017"/>
              <a:ext cx="302227" cy="362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2"/>
                <a:gd name="f4" fmla="val 2762"/>
                <a:gd name="f5" fmla="val 1636"/>
                <a:gd name="f6" fmla="val 1"/>
                <a:gd name="f7" fmla="val 1427"/>
                <a:gd name="f8" fmla="val 1256"/>
                <a:gd name="f9" fmla="val 115"/>
                <a:gd name="f10" fmla="val 1085"/>
                <a:gd name="f11" fmla="val 229"/>
                <a:gd name="f12" fmla="val 799"/>
                <a:gd name="f13" fmla="val 495"/>
                <a:gd name="f14" fmla="val 590"/>
                <a:gd name="f15" fmla="val 876"/>
                <a:gd name="f16" fmla="val 419"/>
                <a:gd name="f17" fmla="val 1199"/>
                <a:gd name="f18" fmla="val 1598"/>
                <a:gd name="f19" fmla="val 96"/>
                <a:gd name="f20" fmla="val 2036"/>
                <a:gd name="f21" fmla="val 20"/>
                <a:gd name="f22" fmla="val 2492"/>
                <a:gd name="f23" fmla="val 2607"/>
                <a:gd name="f24" fmla="val 39"/>
                <a:gd name="f25" fmla="val 2721"/>
                <a:gd name="f26" fmla="val 153"/>
                <a:gd name="f27" fmla="val 2759"/>
                <a:gd name="f28" fmla="val 165"/>
                <a:gd name="f29" fmla="val 2761"/>
                <a:gd name="f30" fmla="val 177"/>
                <a:gd name="f31" fmla="val 189"/>
                <a:gd name="f32" fmla="val 293"/>
                <a:gd name="f33" fmla="val 402"/>
                <a:gd name="f34" fmla="val 2692"/>
                <a:gd name="f35" fmla="val 533"/>
                <a:gd name="f36" fmla="val 1960"/>
                <a:gd name="f37" fmla="val 780"/>
                <a:gd name="f38" fmla="val 1351"/>
                <a:gd name="f39" fmla="val 1161"/>
                <a:gd name="f40" fmla="val 819"/>
                <a:gd name="f41" fmla="val 1237"/>
                <a:gd name="f42" fmla="val 704"/>
                <a:gd name="f43" fmla="val 1332"/>
                <a:gd name="f44" fmla="val 1446"/>
                <a:gd name="f45" fmla="val 514"/>
                <a:gd name="f46" fmla="val 1499"/>
                <a:gd name="f47" fmla="val 488"/>
                <a:gd name="f48" fmla="val 1569"/>
                <a:gd name="f49" fmla="val 444"/>
                <a:gd name="f50" fmla="val 1633"/>
                <a:gd name="f51" fmla="val 1662"/>
                <a:gd name="f52" fmla="val 1689"/>
                <a:gd name="f53" fmla="val 453"/>
                <a:gd name="f54" fmla="val 1712"/>
                <a:gd name="f55" fmla="val 476"/>
                <a:gd name="f56" fmla="val 1769"/>
                <a:gd name="f57" fmla="val 1750"/>
                <a:gd name="f58" fmla="val 685"/>
                <a:gd name="f59" fmla="val 1731"/>
                <a:gd name="f60" fmla="val 781"/>
                <a:gd name="f61" fmla="val 1674"/>
                <a:gd name="f62" fmla="val 952"/>
                <a:gd name="f63" fmla="val 1579"/>
                <a:gd name="f64" fmla="val 1522"/>
                <a:gd name="f65" fmla="val 1560"/>
                <a:gd name="f66" fmla="val 1903"/>
                <a:gd name="f67" fmla="val 894"/>
                <a:gd name="f68" fmla="val 2150"/>
                <a:gd name="f69" fmla="val 735"/>
                <a:gd name="f70" fmla="val 2295"/>
                <a:gd name="f71" fmla="val 874"/>
                <a:gd name="f72" fmla="val 2506"/>
                <a:gd name="f73" fmla="val 1033"/>
                <a:gd name="f74" fmla="val 1083"/>
                <a:gd name="f75" fmla="val 1134"/>
                <a:gd name="f76" fmla="val 2485"/>
                <a:gd name="f77" fmla="val 1180"/>
                <a:gd name="f78" fmla="val 2435"/>
                <a:gd name="f79" fmla="val 1465"/>
                <a:gd name="f80" fmla="val 2131"/>
                <a:gd name="f81" fmla="val 1693"/>
                <a:gd name="f82" fmla="val 1770"/>
                <a:gd name="f83" fmla="val 1884"/>
                <a:gd name="f84" fmla="val 2074"/>
                <a:gd name="f85" fmla="val 1066"/>
                <a:gd name="f86" fmla="val 666"/>
                <a:gd name="f87" fmla="val 2112"/>
                <a:gd name="f88" fmla="val 267"/>
                <a:gd name="f89" fmla="val 2017"/>
                <a:gd name="f90" fmla="val 1846"/>
                <a:gd name="f91" fmla="*/ f0 1 2302"/>
                <a:gd name="f92" fmla="*/ f1 1 2762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02"/>
                <a:gd name="f99" fmla="*/ f96 1 2762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02" h="27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1" y="f18"/>
                    <a:pt x="f19" y="f20"/>
                    <a:pt x="f21" y="f22"/>
                  </a:cubicBezTo>
                  <a:cubicBezTo>
                    <a:pt x="f6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16" y="f23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14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cubicBezTo>
                    <a:pt x="f56" y="f35"/>
                    <a:pt x="f57" y="f58"/>
                    <a:pt x="f59" y="f60"/>
                  </a:cubicBezTo>
                  <a:cubicBezTo>
                    <a:pt x="f61" y="f62"/>
                    <a:pt x="f63" y="f10"/>
                    <a:pt x="f64" y="f41"/>
                  </a:cubicBezTo>
                  <a:cubicBezTo>
                    <a:pt x="f38" y="f65"/>
                    <a:pt x="f39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7"/>
                  </a:cubicBezTo>
                  <a:cubicBezTo>
                    <a:pt x="f84" y="f85"/>
                    <a:pt x="f3" y="f86"/>
                    <a:pt x="f87" y="f88"/>
                  </a:cubicBezTo>
                  <a:cubicBezTo>
                    <a:pt x="f89" y="f9"/>
                    <a:pt x="f9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Google Shape;334;p22">
              <a:extLst>
                <a:ext uri="{FF2B5EF4-FFF2-40B4-BE49-F238E27FC236}">
                  <a16:creationId xmlns:a16="http://schemas.microsoft.com/office/drawing/2014/main" id="{09B06258-8C57-3C56-554A-B59A98758720}"/>
                </a:ext>
              </a:extLst>
            </p:cNvPr>
            <p:cNvSpPr/>
            <p:nvPr/>
          </p:nvSpPr>
          <p:spPr>
            <a:xfrm rot="21393339">
              <a:off x="5202936" y="1202070"/>
              <a:ext cx="289755" cy="2606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7"/>
                <a:gd name="f4" fmla="val 1985"/>
                <a:gd name="f5" fmla="val 1640"/>
                <a:gd name="f6" fmla="val 1"/>
                <a:gd name="f7" fmla="val 1370"/>
                <a:gd name="f8" fmla="val 1087"/>
                <a:gd name="f9" fmla="val 203"/>
                <a:gd name="f10" fmla="val 876"/>
                <a:gd name="f11" fmla="val 369"/>
                <a:gd name="f12" fmla="val 571"/>
                <a:gd name="f13" fmla="val 578"/>
                <a:gd name="f14" fmla="val 305"/>
                <a:gd name="f15" fmla="val 845"/>
                <a:gd name="f16" fmla="val 77"/>
                <a:gd name="f17" fmla="val 1149"/>
                <a:gd name="f18" fmla="val 1244"/>
                <a:gd name="f19" fmla="val 39"/>
                <a:gd name="f20" fmla="val 1377"/>
                <a:gd name="f21" fmla="val 134"/>
                <a:gd name="f22" fmla="val 1434"/>
                <a:gd name="f23" fmla="val 164"/>
                <a:gd name="f24" fmla="val 1459"/>
                <a:gd name="f25" fmla="val 199"/>
                <a:gd name="f26" fmla="val 1470"/>
                <a:gd name="f27" fmla="val 234"/>
                <a:gd name="f28" fmla="val 307"/>
                <a:gd name="f29" fmla="val 380"/>
                <a:gd name="f30" fmla="val 1423"/>
                <a:gd name="f31" fmla="val 419"/>
                <a:gd name="f32" fmla="val 1358"/>
                <a:gd name="f33" fmla="val 609"/>
                <a:gd name="f34" fmla="val 1092"/>
                <a:gd name="f35" fmla="val 857"/>
                <a:gd name="f36" fmla="val 883"/>
                <a:gd name="f37" fmla="val 1142"/>
                <a:gd name="f38" fmla="val 693"/>
                <a:gd name="f39" fmla="val 1256"/>
                <a:gd name="f40" fmla="val 597"/>
                <a:gd name="f41" fmla="val 1408"/>
                <a:gd name="f42" fmla="val 502"/>
                <a:gd name="f43" fmla="val 1541"/>
                <a:gd name="f44" fmla="val 464"/>
                <a:gd name="f45" fmla="val 1560"/>
                <a:gd name="f46" fmla="val 445"/>
                <a:gd name="f47" fmla="val 1579"/>
                <a:gd name="f48" fmla="val 436"/>
                <a:gd name="f49" fmla="val 1598"/>
                <a:gd name="f50" fmla="val 1617"/>
                <a:gd name="f51" fmla="val 1636"/>
                <a:gd name="f52" fmla="val 1655"/>
                <a:gd name="f53" fmla="val 1712"/>
                <a:gd name="f54" fmla="val 483"/>
                <a:gd name="f55" fmla="val 559"/>
                <a:gd name="f56" fmla="val 1731"/>
                <a:gd name="f57" fmla="val 1789"/>
                <a:gd name="f58" fmla="val 807"/>
                <a:gd name="f59" fmla="val 1206"/>
                <a:gd name="f60" fmla="val 1161"/>
                <a:gd name="f61" fmla="val 1472"/>
                <a:gd name="f62" fmla="val 590"/>
                <a:gd name="f63" fmla="val 1587"/>
                <a:gd name="f64" fmla="val 476"/>
                <a:gd name="f65" fmla="val 1644"/>
                <a:gd name="f66" fmla="val 457"/>
                <a:gd name="f67" fmla="val 1815"/>
                <a:gd name="f68" fmla="val 514"/>
                <a:gd name="f69" fmla="val 1872"/>
                <a:gd name="f70" fmla="val 560"/>
                <a:gd name="f71" fmla="val 1952"/>
                <a:gd name="f72" fmla="val 620"/>
                <a:gd name="f73" fmla="val 1984"/>
                <a:gd name="f74" fmla="val 681"/>
                <a:gd name="f75" fmla="val 721"/>
                <a:gd name="f76" fmla="val 762"/>
                <a:gd name="f77" fmla="val 1970"/>
                <a:gd name="f78" fmla="val 799"/>
                <a:gd name="f79" fmla="val 1948"/>
                <a:gd name="f80" fmla="val 1066"/>
                <a:gd name="f81" fmla="val 1834"/>
                <a:gd name="f82" fmla="val 1332"/>
                <a:gd name="f83" fmla="val 1739"/>
                <a:gd name="f84" fmla="val 1846"/>
                <a:gd name="f85" fmla="val 2055"/>
                <a:gd name="f86" fmla="val 1168"/>
                <a:gd name="f87" fmla="val 2131"/>
                <a:gd name="f88" fmla="val 864"/>
                <a:gd name="f89" fmla="val 198"/>
                <a:gd name="f90" fmla="val 46"/>
                <a:gd name="f91" fmla="val 1779"/>
                <a:gd name="f92" fmla="val 15"/>
                <a:gd name="f93" fmla="val 1710"/>
                <a:gd name="f94" fmla="*/ f0 1 2207"/>
                <a:gd name="f95" fmla="*/ f1 1 1985"/>
                <a:gd name="f96" fmla="val f2"/>
                <a:gd name="f97" fmla="val f3"/>
                <a:gd name="f98" fmla="val f4"/>
                <a:gd name="f99" fmla="+- f98 0 f96"/>
                <a:gd name="f100" fmla="+- f97 0 f96"/>
                <a:gd name="f101" fmla="*/ f100 1 2207"/>
                <a:gd name="f102" fmla="*/ f99 1 1985"/>
                <a:gd name="f103" fmla="*/ f96 1 f101"/>
                <a:gd name="f104" fmla="*/ f97 1 f101"/>
                <a:gd name="f105" fmla="*/ f96 1 f102"/>
                <a:gd name="f106" fmla="*/ f98 1 f102"/>
                <a:gd name="f107" fmla="*/ f103 f94 1"/>
                <a:gd name="f108" fmla="*/ f104 f94 1"/>
                <a:gd name="f109" fmla="*/ f106 f95 1"/>
                <a:gd name="f110" fmla="*/ f105 f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7" t="f110" r="f108" b="f109"/>
              <a:pathLst>
                <a:path w="2207" h="1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46"/>
                    <a:pt x="f52" y="f44"/>
                  </a:cubicBezTo>
                  <a:cubicBezTo>
                    <a:pt x="f53" y="f54"/>
                    <a:pt x="f53" y="f55"/>
                    <a:pt x="f56" y="f13"/>
                  </a:cubicBezTo>
                  <a:cubicBezTo>
                    <a:pt x="f57" y="f58"/>
                    <a:pt x="f49" y="f34"/>
                    <a:pt x="f41" y="f59"/>
                  </a:cubicBezTo>
                  <a:cubicBezTo>
                    <a:pt x="f60" y="f20"/>
                    <a:pt x="f1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79"/>
                  </a:cubicBezTo>
                  <a:cubicBezTo>
                    <a:pt x="f80" y="f81"/>
                    <a:pt x="f82" y="f83"/>
                    <a:pt x="f47" y="f63"/>
                  </a:cubicBezTo>
                  <a:cubicBezTo>
                    <a:pt x="f84" y="f22"/>
                    <a:pt x="f85" y="f86"/>
                    <a:pt x="f87" y="f88"/>
                  </a:cubicBezTo>
                  <a:cubicBezTo>
                    <a:pt x="f3" y="f13"/>
                    <a:pt x="f87" y="f89"/>
                    <a:pt x="f84" y="f90"/>
                  </a:cubicBezTo>
                  <a:cubicBezTo>
                    <a:pt x="f91" y="f92"/>
                    <a:pt x="f93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Google Shape;335;p22">
              <a:extLst>
                <a:ext uri="{FF2B5EF4-FFF2-40B4-BE49-F238E27FC236}">
                  <a16:creationId xmlns:a16="http://schemas.microsoft.com/office/drawing/2014/main" id="{9CF1AFDD-BE6E-93EB-17A8-C4CB3CED456D}"/>
                </a:ext>
              </a:extLst>
            </p:cNvPr>
            <p:cNvSpPr/>
            <p:nvPr/>
          </p:nvSpPr>
          <p:spPr>
            <a:xfrm rot="21393339">
              <a:off x="4949482" y="952265"/>
              <a:ext cx="187479" cy="3212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28"/>
                <a:gd name="f4" fmla="val 2447"/>
                <a:gd name="f5" fmla="val 954"/>
                <a:gd name="f6" fmla="val 1"/>
                <a:gd name="f7" fmla="val 763"/>
                <a:gd name="f8" fmla="val 571"/>
                <a:gd name="f9" fmla="val 136"/>
                <a:gd name="f10" fmla="val 335"/>
                <a:gd name="f11" fmla="val 392"/>
                <a:gd name="f12" fmla="val 590"/>
                <a:gd name="f13" fmla="val 468"/>
                <a:gd name="f14" fmla="val 609"/>
                <a:gd name="f15" fmla="val 544"/>
                <a:gd name="f16" fmla="val 780"/>
                <a:gd name="f17" fmla="val 1210"/>
                <a:gd name="f18" fmla="val 134"/>
                <a:gd name="f19" fmla="val 2028"/>
                <a:gd name="f20" fmla="val 2408"/>
                <a:gd name="f21" fmla="val 248"/>
                <a:gd name="f22" fmla="val 2446"/>
                <a:gd name="f23" fmla="val 419"/>
                <a:gd name="f24" fmla="val 2085"/>
                <a:gd name="f25" fmla="val 1666"/>
                <a:gd name="f26" fmla="val 761"/>
                <a:gd name="f27" fmla="val 1305"/>
                <a:gd name="f28" fmla="val 1248"/>
                <a:gd name="f29" fmla="val 818"/>
                <a:gd name="f30" fmla="val 1191"/>
                <a:gd name="f31" fmla="val 876"/>
                <a:gd name="f32" fmla="val 1134"/>
                <a:gd name="f33" fmla="val 971"/>
                <a:gd name="f34" fmla="val 1039"/>
                <a:gd name="f35" fmla="val 1104"/>
                <a:gd name="f36" fmla="val 1199"/>
                <a:gd name="f37" fmla="val 982"/>
                <a:gd name="f38" fmla="val 1275"/>
                <a:gd name="f39" fmla="val 925"/>
                <a:gd name="f40" fmla="val 1332"/>
                <a:gd name="f41" fmla="val 829"/>
                <a:gd name="f42" fmla="val 1351"/>
                <a:gd name="f43" fmla="val 734"/>
                <a:gd name="f44" fmla="val 1427"/>
                <a:gd name="f45" fmla="val 183"/>
                <a:gd name="f46" fmla="val 1142"/>
                <a:gd name="f47" fmla="val 50"/>
                <a:gd name="f48" fmla="val 1084"/>
                <a:gd name="f49" fmla="val 16"/>
                <a:gd name="f50" fmla="val 1019"/>
                <a:gd name="f51" fmla="*/ f0 1 1428"/>
                <a:gd name="f52" fmla="*/ f1 1 2447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428"/>
                <a:gd name="f59" fmla="*/ f56 1 2447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428" h="24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20"/>
                  </a:cubicBezTo>
                  <a:lnTo>
                    <a:pt x="f21" y="f22"/>
                  </a:lnTo>
                  <a:cubicBezTo>
                    <a:pt x="f23" y="f24"/>
                    <a:pt x="f12" y="f25"/>
                    <a:pt x="f26" y="f27"/>
                  </a:cubicBezTo>
                  <a:cubicBezTo>
                    <a:pt x="f16" y="f28"/>
                    <a:pt x="f29" y="f30"/>
                    <a:pt x="f31" y="f32"/>
                  </a:cubicBezTo>
                  <a:cubicBezTo>
                    <a:pt x="f33" y="f34"/>
                    <a:pt x="f35" y="f34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13"/>
                    <a:pt x="f42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Google Shape;336;p22">
              <a:extLst>
                <a:ext uri="{FF2B5EF4-FFF2-40B4-BE49-F238E27FC236}">
                  <a16:creationId xmlns:a16="http://schemas.microsoft.com/office/drawing/2014/main" id="{FEC9DC54-A7EC-7CA2-83B9-7F471B13248C}"/>
                </a:ext>
              </a:extLst>
            </p:cNvPr>
            <p:cNvSpPr/>
            <p:nvPr/>
          </p:nvSpPr>
          <p:spPr>
            <a:xfrm rot="21393339">
              <a:off x="5144626" y="1051195"/>
              <a:ext cx="219776" cy="287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4"/>
                <a:gd name="f4" fmla="val 2187"/>
                <a:gd name="f5" fmla="val 1386"/>
                <a:gd name="f6" fmla="val 1"/>
                <a:gd name="f7" fmla="val 1294"/>
                <a:gd name="f8" fmla="val 1202"/>
                <a:gd name="f9" fmla="val 34"/>
                <a:gd name="f10" fmla="val 1141"/>
                <a:gd name="f11" fmla="val 95"/>
                <a:gd name="f12" fmla="val 989"/>
                <a:gd name="f13" fmla="val 228"/>
                <a:gd name="f14" fmla="val 951"/>
                <a:gd name="f15" fmla="val 437"/>
                <a:gd name="f16" fmla="val 875"/>
                <a:gd name="f17" fmla="val 627"/>
                <a:gd name="f18" fmla="val 685"/>
                <a:gd name="f19" fmla="val 362"/>
                <a:gd name="f20" fmla="val 1597"/>
                <a:gd name="f21" fmla="val 2054"/>
                <a:gd name="f22" fmla="val 324"/>
                <a:gd name="f23" fmla="val 533"/>
                <a:gd name="f24" fmla="val 1883"/>
                <a:gd name="f25" fmla="val 780"/>
                <a:gd name="f26" fmla="val 1578"/>
                <a:gd name="f27" fmla="val 1255"/>
                <a:gd name="f28" fmla="val 1008"/>
                <a:gd name="f29" fmla="val 1198"/>
                <a:gd name="f30" fmla="val 1065"/>
                <a:gd name="f31" fmla="val 1103"/>
                <a:gd name="f32" fmla="val 1046"/>
                <a:gd name="f33" fmla="val 1332"/>
                <a:gd name="f34" fmla="val 1389"/>
                <a:gd name="f35" fmla="val 1027"/>
                <a:gd name="f36" fmla="val 1655"/>
                <a:gd name="f37" fmla="val 932"/>
                <a:gd name="f38" fmla="val 570"/>
                <a:gd name="f39" fmla="val 304"/>
                <a:gd name="f40" fmla="val 266"/>
                <a:gd name="f41" fmla="val 190"/>
                <a:gd name="f42" fmla="val 152"/>
                <a:gd name="f43" fmla="val 1603"/>
                <a:gd name="f44" fmla="val 48"/>
                <a:gd name="f45" fmla="val 1495"/>
                <a:gd name="f46" fmla="*/ f0 1 1674"/>
                <a:gd name="f47" fmla="*/ f1 1 2187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674"/>
                <a:gd name="f54" fmla="*/ f51 1 2187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674" h="2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0"/>
                    <a:pt x="f19" y="f20"/>
                    <a:pt x="f2" y="f21"/>
                  </a:cubicBezTo>
                  <a:lnTo>
                    <a:pt x="f22" y="f4"/>
                  </a:lnTo>
                  <a:cubicBezTo>
                    <a:pt x="f23" y="f24"/>
                    <a:pt x="f25" y="f26"/>
                    <a:pt x="f12" y="f27"/>
                  </a:cubicBezTo>
                  <a:cubicBezTo>
                    <a:pt x="f28" y="f29"/>
                    <a:pt x="f30" y="f10"/>
                    <a:pt x="f10" y="f31"/>
                  </a:cubicBezTo>
                  <a:cubicBezTo>
                    <a:pt x="f29" y="f32"/>
                    <a:pt x="f33" y="f32"/>
                    <a:pt x="f34" y="f35"/>
                  </a:cubicBezTo>
                  <a:cubicBezTo>
                    <a:pt x="f36" y="f37"/>
                    <a:pt x="f3" y="f38"/>
                    <a:pt x="f3" y="f39"/>
                  </a:cubicBezTo>
                  <a:cubicBezTo>
                    <a:pt x="f3" y="f40"/>
                    <a:pt x="f3" y="f41"/>
                    <a:pt x="f36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0" name="Google Shape;337;p22">
              <a:extLst>
                <a:ext uri="{FF2B5EF4-FFF2-40B4-BE49-F238E27FC236}">
                  <a16:creationId xmlns:a16="http://schemas.microsoft.com/office/drawing/2014/main" id="{C185BFE1-0C74-6C56-E187-4FD81E9E0700}"/>
                </a:ext>
              </a:extLst>
            </p:cNvPr>
            <p:cNvSpPr/>
            <p:nvPr/>
          </p:nvSpPr>
          <p:spPr>
            <a:xfrm rot="21393339">
              <a:off x="3151873" y="1491551"/>
              <a:ext cx="1492602" cy="16534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69"/>
                <a:gd name="f4" fmla="val 12594"/>
                <a:gd name="f5" fmla="val 11126"/>
                <a:gd name="f6" fmla="val 1"/>
                <a:gd name="f7" fmla="val 11120"/>
                <a:gd name="f8" fmla="val 11115"/>
                <a:gd name="f9" fmla="val 11109"/>
                <a:gd name="f10" fmla="val 10653"/>
                <a:gd name="f11" fmla="val 20"/>
                <a:gd name="f12" fmla="val 10196"/>
                <a:gd name="f13" fmla="val 9778"/>
                <a:gd name="f14" fmla="val 116"/>
                <a:gd name="f15" fmla="val 9587"/>
                <a:gd name="f16" fmla="val 173"/>
                <a:gd name="f17" fmla="val 9416"/>
                <a:gd name="f18" fmla="val 211"/>
                <a:gd name="f19" fmla="val 9245"/>
                <a:gd name="f20" fmla="val 306"/>
                <a:gd name="f21" fmla="val 9055"/>
                <a:gd name="f22" fmla="val 401"/>
                <a:gd name="f23" fmla="val 8846"/>
                <a:gd name="f24" fmla="val 515"/>
                <a:gd name="f25" fmla="val 8655"/>
                <a:gd name="f26" fmla="val 610"/>
                <a:gd name="f27" fmla="val 8294"/>
                <a:gd name="f28" fmla="val 800"/>
                <a:gd name="f29" fmla="val 7971"/>
                <a:gd name="f30" fmla="val 1086"/>
                <a:gd name="f31" fmla="val 7800"/>
                <a:gd name="f32" fmla="val 1466"/>
                <a:gd name="f33" fmla="val 7628"/>
                <a:gd name="f34" fmla="val 1808"/>
                <a:gd name="f35" fmla="val 7571"/>
                <a:gd name="f36" fmla="val 2189"/>
                <a:gd name="f37" fmla="val 7533"/>
                <a:gd name="f38" fmla="val 2550"/>
                <a:gd name="f39" fmla="val 7521"/>
                <a:gd name="f40" fmla="val 2799"/>
                <a:gd name="f41" fmla="val 7525"/>
                <a:gd name="f42" fmla="val 3064"/>
                <a:gd name="f43" fmla="val 7603"/>
                <a:gd name="f44" fmla="val 3298"/>
                <a:gd name="f45" fmla="val 7278"/>
                <a:gd name="f46" fmla="val 3339"/>
                <a:gd name="f47" fmla="val 6952"/>
                <a:gd name="f48" fmla="val 3389"/>
                <a:gd name="f49" fmla="val 6658"/>
                <a:gd name="f50" fmla="val 3501"/>
                <a:gd name="f51" fmla="val 6240"/>
                <a:gd name="f52" fmla="val 3634"/>
                <a:gd name="f53" fmla="val 5821"/>
                <a:gd name="f54" fmla="val 3825"/>
                <a:gd name="f55" fmla="val 5479"/>
                <a:gd name="f56" fmla="val 4072"/>
                <a:gd name="f57" fmla="val 5137"/>
                <a:gd name="f58" fmla="val 4300"/>
                <a:gd name="f59" fmla="val 4813"/>
                <a:gd name="f60" fmla="val 4643"/>
                <a:gd name="f61" fmla="val 4623"/>
                <a:gd name="f62" fmla="val 4985"/>
                <a:gd name="f63" fmla="val 4433"/>
                <a:gd name="f64" fmla="val 5327"/>
                <a:gd name="f65" fmla="val 4338"/>
                <a:gd name="f66" fmla="val 5708"/>
                <a:gd name="f67" fmla="val 4262"/>
                <a:gd name="f68" fmla="val 6069"/>
                <a:gd name="f69" fmla="val 4202"/>
                <a:gd name="f70" fmla="val 6397"/>
                <a:gd name="f71" fmla="val 4166"/>
                <a:gd name="f72" fmla="val 6759"/>
                <a:gd name="f73" fmla="val 4217"/>
                <a:gd name="f74" fmla="val 7093"/>
                <a:gd name="f75" fmla="val 3924"/>
                <a:gd name="f76" fmla="val 7095"/>
                <a:gd name="f77" fmla="val 3635"/>
                <a:gd name="f78" fmla="val 7152"/>
                <a:gd name="f79" fmla="val 3387"/>
                <a:gd name="f80" fmla="val 7248"/>
                <a:gd name="f81" fmla="val 3101"/>
                <a:gd name="f82" fmla="val 7343"/>
                <a:gd name="f83" fmla="val 2816"/>
                <a:gd name="f84" fmla="val 7496"/>
                <a:gd name="f85" fmla="val 2588"/>
                <a:gd name="f86" fmla="val 7705"/>
                <a:gd name="f87" fmla="val 2360"/>
                <a:gd name="f88" fmla="val 7933"/>
                <a:gd name="f89" fmla="val 2150"/>
                <a:gd name="f90" fmla="val 8199"/>
                <a:gd name="f91" fmla="val 1979"/>
                <a:gd name="f92" fmla="val 8466"/>
                <a:gd name="f93" fmla="val 8694"/>
                <a:gd name="f94" fmla="val 1789"/>
                <a:gd name="f95" fmla="val 8979"/>
                <a:gd name="f96" fmla="val 1770"/>
                <a:gd name="f97" fmla="val 9265"/>
                <a:gd name="f98" fmla="val 1744"/>
                <a:gd name="f99" fmla="val 9497"/>
                <a:gd name="f100" fmla="val 1718"/>
                <a:gd name="f101" fmla="val 9756"/>
                <a:gd name="f102" fmla="val 1764"/>
                <a:gd name="f103" fmla="val 9993"/>
                <a:gd name="f104" fmla="val 1420"/>
                <a:gd name="f105" fmla="val 10020"/>
                <a:gd name="f106" fmla="val 1073"/>
                <a:gd name="f107" fmla="val 10117"/>
                <a:gd name="f108" fmla="val 781"/>
                <a:gd name="f109" fmla="val 10292"/>
                <a:gd name="f110" fmla="val 362"/>
                <a:gd name="f111" fmla="val 10558"/>
                <a:gd name="f112" fmla="val 96"/>
                <a:gd name="f113" fmla="val 10957"/>
                <a:gd name="f114" fmla="val 58"/>
                <a:gd name="f115" fmla="val 11433"/>
                <a:gd name="f116" fmla="val 11775"/>
                <a:gd name="f117" fmla="val 12118"/>
                <a:gd name="f118" fmla="val 210"/>
                <a:gd name="f119" fmla="val 12441"/>
                <a:gd name="f120" fmla="val 254"/>
                <a:gd name="f121" fmla="val 12528"/>
                <a:gd name="f122" fmla="val 320"/>
                <a:gd name="f123" fmla="val 400"/>
                <a:gd name="f124" fmla="val 424"/>
                <a:gd name="f125" fmla="val 450"/>
                <a:gd name="f126" fmla="val 12588"/>
                <a:gd name="f127" fmla="val 476"/>
                <a:gd name="f128" fmla="val 12574"/>
                <a:gd name="f129" fmla="val 572"/>
                <a:gd name="f130" fmla="val 12555"/>
                <a:gd name="f131" fmla="val 667"/>
                <a:gd name="f132" fmla="val 12403"/>
                <a:gd name="f133" fmla="val 12308"/>
                <a:gd name="f134" fmla="val 12080"/>
                <a:gd name="f135" fmla="val 457"/>
                <a:gd name="f136" fmla="val 11813"/>
                <a:gd name="f137" fmla="val 11547"/>
                <a:gd name="f138" fmla="val 11357"/>
                <a:gd name="f139" fmla="val 11205"/>
                <a:gd name="f140" fmla="val 11034"/>
                <a:gd name="f141" fmla="val 10729"/>
                <a:gd name="f142" fmla="val 1123"/>
                <a:gd name="f143" fmla="val 1447"/>
                <a:gd name="f144" fmla="val 10463"/>
                <a:gd name="f145" fmla="val 1504"/>
                <a:gd name="f146" fmla="val 10444"/>
                <a:gd name="f147" fmla="val 1542"/>
                <a:gd name="f148" fmla="val 1599"/>
                <a:gd name="f149" fmla="val 1618"/>
                <a:gd name="f150" fmla="val 1637"/>
                <a:gd name="f151" fmla="val 1675"/>
                <a:gd name="f152" fmla="val 10406"/>
                <a:gd name="f153" fmla="val 1713"/>
                <a:gd name="f154" fmla="val 1857"/>
                <a:gd name="f155" fmla="val 10397"/>
                <a:gd name="f156" fmla="val 1927"/>
                <a:gd name="f157" fmla="val 1962"/>
                <a:gd name="f158" fmla="val 1998"/>
                <a:gd name="f159" fmla="val 10399"/>
                <a:gd name="f160" fmla="val 2036"/>
                <a:gd name="f161" fmla="val 2207"/>
                <a:gd name="f162" fmla="val 2303"/>
                <a:gd name="f163" fmla="val 10216"/>
                <a:gd name="f164" fmla="val 2245"/>
                <a:gd name="f165" fmla="val 10082"/>
                <a:gd name="f166" fmla="val 2225"/>
                <a:gd name="f167" fmla="val 10042"/>
                <a:gd name="f168" fmla="val 2214"/>
                <a:gd name="f169" fmla="val 2210"/>
                <a:gd name="f170" fmla="val 10048"/>
                <a:gd name="f171" fmla="val 10063"/>
                <a:gd name="f172" fmla="val 10025"/>
                <a:gd name="f173" fmla="val 2188"/>
                <a:gd name="f174" fmla="val 10006"/>
                <a:gd name="f175" fmla="val 9987"/>
                <a:gd name="f176" fmla="val 2169"/>
                <a:gd name="f177" fmla="val 9911"/>
                <a:gd name="f178" fmla="val 9892"/>
                <a:gd name="f179" fmla="val 9816"/>
                <a:gd name="f180" fmla="val 9360"/>
                <a:gd name="f181" fmla="val 9227"/>
                <a:gd name="f182" fmla="val 9131"/>
                <a:gd name="f183" fmla="val 9017"/>
                <a:gd name="f184" fmla="val 8960"/>
                <a:gd name="f185" fmla="val 8941"/>
                <a:gd name="f186" fmla="val 8884"/>
                <a:gd name="f187" fmla="val 2259"/>
                <a:gd name="f188" fmla="val 8842"/>
                <a:gd name="f189" fmla="val 2251"/>
                <a:gd name="f190" fmla="val 2250"/>
                <a:gd name="f191" fmla="val 2248"/>
                <a:gd name="f192" fmla="val 8843"/>
                <a:gd name="f193" fmla="val 2264"/>
                <a:gd name="f194" fmla="val 8827"/>
                <a:gd name="f195" fmla="val 8770"/>
                <a:gd name="f196" fmla="val 2283"/>
                <a:gd name="f197" fmla="val 8751"/>
                <a:gd name="f198" fmla="val 2417"/>
                <a:gd name="f199" fmla="val 8504"/>
                <a:gd name="f200" fmla="val 2626"/>
                <a:gd name="f201" fmla="val 8295"/>
                <a:gd name="f202" fmla="val 2797"/>
                <a:gd name="f203" fmla="val 8085"/>
                <a:gd name="f204" fmla="val 2854"/>
                <a:gd name="f205" fmla="val 8028"/>
                <a:gd name="f206" fmla="val 2873"/>
                <a:gd name="f207" fmla="val 7990"/>
                <a:gd name="f208" fmla="val 2930"/>
                <a:gd name="f209" fmla="val 2968"/>
                <a:gd name="f210" fmla="val 7914"/>
                <a:gd name="f211" fmla="val 2987"/>
                <a:gd name="f212" fmla="val 7895"/>
                <a:gd name="f213" fmla="val 3120"/>
                <a:gd name="f214" fmla="val 7819"/>
                <a:gd name="f215" fmla="val 3235"/>
                <a:gd name="f216" fmla="val 7743"/>
                <a:gd name="f217" fmla="val 3349"/>
                <a:gd name="f218" fmla="val 3592"/>
                <a:gd name="f219" fmla="val 7583"/>
                <a:gd name="f220" fmla="val 3884"/>
                <a:gd name="f221" fmla="val 7498"/>
                <a:gd name="f222" fmla="val 4176"/>
                <a:gd name="f223" fmla="val 4249"/>
                <a:gd name="f224" fmla="val 4323"/>
                <a:gd name="f225" fmla="val 7503"/>
                <a:gd name="f226" fmla="val 4395"/>
                <a:gd name="f227" fmla="val 7515"/>
                <a:gd name="f228" fmla="val 4406"/>
                <a:gd name="f229" fmla="val 7516"/>
                <a:gd name="f230" fmla="val 4417"/>
                <a:gd name="f231" fmla="val 7517"/>
                <a:gd name="f232" fmla="val 4429"/>
                <a:gd name="f233" fmla="val 4573"/>
                <a:gd name="f234" fmla="val 4732"/>
                <a:gd name="f235" fmla="val 7407"/>
                <a:gd name="f236" fmla="val 4661"/>
                <a:gd name="f237" fmla="val 4547"/>
                <a:gd name="f238" fmla="val 6944"/>
                <a:gd name="f239" fmla="val 4566"/>
                <a:gd name="f240" fmla="val 6602"/>
                <a:gd name="f241" fmla="val 4604"/>
                <a:gd name="f242" fmla="val 6297"/>
                <a:gd name="f243" fmla="val 5974"/>
                <a:gd name="f244" fmla="val 4756"/>
                <a:gd name="f245" fmla="val 5613"/>
                <a:gd name="f246" fmla="val 4889"/>
                <a:gd name="f247" fmla="val 5308"/>
                <a:gd name="f248" fmla="val 5213"/>
                <a:gd name="f249" fmla="val 5916"/>
                <a:gd name="f250" fmla="val 4167"/>
                <a:gd name="f251" fmla="val 6601"/>
                <a:gd name="f252" fmla="val 3920"/>
                <a:gd name="f253" fmla="val 7039"/>
                <a:gd name="f254" fmla="val 3787"/>
                <a:gd name="f255" fmla="val 7457"/>
                <a:gd name="f256" fmla="val 3711"/>
                <a:gd name="f257" fmla="val 3653"/>
                <a:gd name="f258" fmla="val 8104"/>
                <a:gd name="f259" fmla="val 3444"/>
                <a:gd name="f260" fmla="val 8066"/>
                <a:gd name="f261" fmla="val 3273"/>
                <a:gd name="f262" fmla="val 3254"/>
                <a:gd name="f263" fmla="val 8035"/>
                <a:gd name="f264" fmla="val 3258"/>
                <a:gd name="f265" fmla="val 8040"/>
                <a:gd name="f266" fmla="val 3259"/>
                <a:gd name="f267" fmla="val 8042"/>
                <a:gd name="f268" fmla="val 8052"/>
                <a:gd name="f269" fmla="val 8009"/>
                <a:gd name="f270" fmla="val 3216"/>
                <a:gd name="f271" fmla="val 3178"/>
                <a:gd name="f272" fmla="val 3159"/>
                <a:gd name="f273" fmla="val 7992"/>
                <a:gd name="f274" fmla="val 3162"/>
                <a:gd name="f275" fmla="val 7994"/>
                <a:gd name="f276" fmla="val 3163"/>
                <a:gd name="f277" fmla="val 7995"/>
                <a:gd name="f278" fmla="val 7999"/>
                <a:gd name="f279" fmla="val 3121"/>
                <a:gd name="f280" fmla="val 3045"/>
                <a:gd name="f281" fmla="val 2988"/>
                <a:gd name="f282" fmla="val 2931"/>
                <a:gd name="f283" fmla="val 2893"/>
                <a:gd name="f284" fmla="val 2798"/>
                <a:gd name="f285" fmla="val 2379"/>
                <a:gd name="f286" fmla="val 2227"/>
                <a:gd name="f287" fmla="val 2094"/>
                <a:gd name="f288" fmla="val 2018"/>
                <a:gd name="f289" fmla="val 1942"/>
                <a:gd name="f290" fmla="val 1885"/>
                <a:gd name="f291" fmla="val 1827"/>
                <a:gd name="f292" fmla="val 1751"/>
                <a:gd name="f293" fmla="val 1732"/>
                <a:gd name="f294" fmla="val 1694"/>
                <a:gd name="f295" fmla="val 8256"/>
                <a:gd name="f296" fmla="val 1352"/>
                <a:gd name="f297" fmla="val 8503"/>
                <a:gd name="f298" fmla="val 1143"/>
                <a:gd name="f299" fmla="val 952"/>
                <a:gd name="f300" fmla="val 857"/>
                <a:gd name="f301" fmla="val 9169"/>
                <a:gd name="f302" fmla="val 762"/>
                <a:gd name="f303" fmla="val 9340"/>
                <a:gd name="f304" fmla="val 9492"/>
                <a:gd name="f305" fmla="val 591"/>
                <a:gd name="f306" fmla="val 9607"/>
                <a:gd name="f307" fmla="val 477"/>
                <a:gd name="f308" fmla="val 363"/>
                <a:gd name="f309" fmla="val 10634"/>
                <a:gd name="f310" fmla="val 382"/>
                <a:gd name="f311" fmla="val 11052"/>
                <a:gd name="f312" fmla="val 11072"/>
                <a:gd name="f313" fmla="val 366"/>
                <a:gd name="f314" fmla="val 11091"/>
                <a:gd name="f315" fmla="val 368"/>
                <a:gd name="f316" fmla="val 11108"/>
                <a:gd name="f317" fmla="val 11368"/>
                <a:gd name="f318" fmla="val 11360"/>
                <a:gd name="f319" fmla="*/ f0 1 11369"/>
                <a:gd name="f320" fmla="*/ f1 1 12594"/>
                <a:gd name="f321" fmla="val f2"/>
                <a:gd name="f322" fmla="val f3"/>
                <a:gd name="f323" fmla="val f4"/>
                <a:gd name="f324" fmla="+- f323 0 f321"/>
                <a:gd name="f325" fmla="+- f322 0 f321"/>
                <a:gd name="f326" fmla="*/ f325 1 11369"/>
                <a:gd name="f327" fmla="*/ f324 1 12594"/>
                <a:gd name="f328" fmla="*/ f321 1 f326"/>
                <a:gd name="f329" fmla="*/ f322 1 f326"/>
                <a:gd name="f330" fmla="*/ f321 1 f327"/>
                <a:gd name="f331" fmla="*/ f323 1 f327"/>
                <a:gd name="f332" fmla="*/ f328 f319 1"/>
                <a:gd name="f333" fmla="*/ f329 f319 1"/>
                <a:gd name="f334" fmla="*/ f331 f320 1"/>
                <a:gd name="f335" fmla="*/ f330 f3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2" t="f335" r="f333" b="f334"/>
              <a:pathLst>
                <a:path w="11369" h="1259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1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3" y="f44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lnTo>
                    <a:pt x="f73" y="f74"/>
                  </a:ln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34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lnTo>
                    <a:pt x="f102" y="f103"/>
                  </a:ln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6" y="f116"/>
                    <a:pt x="f112" y="f117"/>
                    <a:pt x="f118" y="f119"/>
                  </a:cubicBezTo>
                  <a:cubicBezTo>
                    <a:pt x="f120" y="f121"/>
                    <a:pt x="f122" y="f4"/>
                    <a:pt x="f123" y="f4"/>
                  </a:cubicBezTo>
                  <a:cubicBezTo>
                    <a:pt x="f124" y="f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26" y="f133"/>
                  </a:cubicBezTo>
                  <a:cubicBezTo>
                    <a:pt x="f24" y="f134"/>
                    <a:pt x="f135" y="f136"/>
                    <a:pt x="f127" y="f137"/>
                  </a:cubicBezTo>
                  <a:cubicBezTo>
                    <a:pt x="f127" y="f138"/>
                    <a:pt x="f24" y="f139"/>
                    <a:pt x="f26" y="f140"/>
                  </a:cubicBezTo>
                  <a:cubicBezTo>
                    <a:pt x="f108" y="f141"/>
                    <a:pt x="f142" y="f111"/>
                    <a:pt x="f143" y="f144"/>
                  </a:cubicBezTo>
                  <a:cubicBezTo>
                    <a:pt x="f145" y="f146"/>
                    <a:pt x="f147" y="f146"/>
                    <a:pt x="f148" y="f146"/>
                  </a:cubicBezTo>
                  <a:cubicBezTo>
                    <a:pt x="f149" y="f146"/>
                    <a:pt x="f150" y="f146"/>
                    <a:pt x="f151" y="f152"/>
                  </a:cubicBezTo>
                  <a:lnTo>
                    <a:pt x="f153" y="f152"/>
                  </a:lnTo>
                  <a:cubicBezTo>
                    <a:pt x="f94" y="f152"/>
                    <a:pt x="f154" y="f155"/>
                    <a:pt x="f156" y="f155"/>
                  </a:cubicBezTo>
                  <a:cubicBezTo>
                    <a:pt x="f157" y="f155"/>
                    <a:pt x="f158" y="f159"/>
                    <a:pt x="f160" y="f152"/>
                  </a:cubicBezTo>
                  <a:cubicBezTo>
                    <a:pt x="f161" y="f152"/>
                    <a:pt x="f162" y="f163"/>
                    <a:pt x="f164" y="f165"/>
                  </a:cubicBezTo>
                  <a:cubicBezTo>
                    <a:pt x="f164" y="f165"/>
                    <a:pt x="f166" y="f167"/>
                    <a:pt x="f168" y="f167"/>
                  </a:cubicBezTo>
                  <a:cubicBezTo>
                    <a:pt x="f169" y="f167"/>
                    <a:pt x="f161" y="f170"/>
                    <a:pt x="f161" y="f171"/>
                  </a:cubicBezTo>
                  <a:cubicBezTo>
                    <a:pt x="f161" y="f172"/>
                    <a:pt x="f173" y="f174"/>
                    <a:pt x="f173" y="f175"/>
                  </a:cubicBezTo>
                  <a:cubicBezTo>
                    <a:pt x="f176" y="f177"/>
                    <a:pt x="f176" y="f178"/>
                    <a:pt x="f176" y="f179"/>
                  </a:cubicBezTo>
                  <a:lnTo>
                    <a:pt x="f176" y="f180"/>
                  </a:lnTo>
                  <a:cubicBezTo>
                    <a:pt x="f176" y="f181"/>
                    <a:pt x="f173" y="f182"/>
                    <a:pt x="f161" y="f183"/>
                  </a:cubicBezTo>
                  <a:cubicBezTo>
                    <a:pt x="f161" y="f184"/>
                    <a:pt x="f164" y="f185"/>
                    <a:pt x="f164" y="f186"/>
                  </a:cubicBezTo>
                  <a:cubicBezTo>
                    <a:pt x="f164" y="f186"/>
                    <a:pt x="f187" y="f188"/>
                    <a:pt x="f189" y="f188"/>
                  </a:cubicBezTo>
                  <a:lnTo>
                    <a:pt x="f189" y="f188"/>
                  </a:lnTo>
                  <a:cubicBezTo>
                    <a:pt x="f190" y="f188"/>
                    <a:pt x="f191" y="f192"/>
                    <a:pt x="f164" y="f23"/>
                  </a:cubicBezTo>
                  <a:cubicBezTo>
                    <a:pt x="f193" y="f194"/>
                    <a:pt x="f193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9"/>
                  </a:cubicBezTo>
                  <a:lnTo>
                    <a:pt x="f209" y="f210"/>
                  </a:lnTo>
                  <a:lnTo>
                    <a:pt x="f211" y="f212"/>
                  </a:lnTo>
                  <a:cubicBezTo>
                    <a:pt x="f213" y="f214"/>
                    <a:pt x="f215" y="f216"/>
                    <a:pt x="f217" y="f86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1"/>
                  </a:cubicBezTo>
                  <a:cubicBezTo>
                    <a:pt x="f233" y="f231"/>
                    <a:pt x="f234" y="f235"/>
                    <a:pt x="f236" y="f80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36" y="f243"/>
                    <a:pt x="f244" y="f245"/>
                    <a:pt x="f246" y="f247"/>
                  </a:cubicBezTo>
                  <a:cubicBezTo>
                    <a:pt x="f248" y="f241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10" y="f257"/>
                  </a:cubicBezTo>
                  <a:cubicBezTo>
                    <a:pt x="f258" y="f52"/>
                    <a:pt x="f90" y="f259"/>
                    <a:pt x="f260" y="f261"/>
                  </a:cubicBezTo>
                  <a:lnTo>
                    <a:pt x="f205" y="f262"/>
                  </a:lnTo>
                  <a:lnTo>
                    <a:pt x="f205" y="f262"/>
                  </a:lnTo>
                  <a:cubicBezTo>
                    <a:pt x="f263" y="f264"/>
                    <a:pt x="f265" y="f266"/>
                    <a:pt x="f267" y="f266"/>
                  </a:cubicBezTo>
                  <a:cubicBezTo>
                    <a:pt x="f268" y="f266"/>
                    <a:pt x="f205" y="f215"/>
                    <a:pt x="f205" y="f215"/>
                  </a:cubicBezTo>
                  <a:cubicBezTo>
                    <a:pt x="f269" y="f270"/>
                    <a:pt x="f269" y="f271"/>
                    <a:pt x="f207" y="f272"/>
                  </a:cubicBezTo>
                  <a:lnTo>
                    <a:pt x="f207" y="f272"/>
                  </a:lnTo>
                  <a:cubicBezTo>
                    <a:pt x="f273" y="f274"/>
                    <a:pt x="f275" y="f276"/>
                    <a:pt x="f277" y="f276"/>
                  </a:cubicBezTo>
                  <a:cubicBezTo>
                    <a:pt x="f278" y="f276"/>
                    <a:pt x="f29" y="f279"/>
                    <a:pt x="f29" y="f279"/>
                  </a:cubicBezTo>
                  <a:cubicBezTo>
                    <a:pt x="f29" y="f42"/>
                    <a:pt x="f88" y="f280"/>
                    <a:pt x="f88" y="f281"/>
                  </a:cubicBezTo>
                  <a:cubicBezTo>
                    <a:pt x="f210" y="f282"/>
                    <a:pt x="f210" y="f283"/>
                    <a:pt x="f210" y="f284"/>
                  </a:cubicBezTo>
                  <a:lnTo>
                    <a:pt x="f210" y="f38"/>
                  </a:lnTo>
                  <a:cubicBezTo>
                    <a:pt x="f210" y="f285"/>
                    <a:pt x="f88" y="f286"/>
                    <a:pt x="f207" y="f287"/>
                  </a:cubicBezTo>
                  <a:cubicBezTo>
                    <a:pt x="f269" y="f288"/>
                    <a:pt x="f205" y="f289"/>
                    <a:pt x="f205" y="f290"/>
                  </a:cubicBezTo>
                  <a:cubicBezTo>
                    <a:pt x="f205" y="f291"/>
                    <a:pt x="f260" y="f34"/>
                    <a:pt x="f203" y="f292"/>
                  </a:cubicBezTo>
                  <a:cubicBezTo>
                    <a:pt x="f203" y="f293"/>
                    <a:pt x="f258" y="f294"/>
                    <a:pt x="f258" y="f294"/>
                  </a:cubicBezTo>
                  <a:cubicBezTo>
                    <a:pt x="f295" y="f296"/>
                    <a:pt x="f297" y="f298"/>
                    <a:pt x="f194" y="f299"/>
                  </a:cubicBezTo>
                  <a:cubicBezTo>
                    <a:pt x="f95" y="f300"/>
                    <a:pt x="f301" y="f302"/>
                    <a:pt x="f303" y="f131"/>
                  </a:cubicBezTo>
                  <a:cubicBezTo>
                    <a:pt x="f304" y="f305"/>
                    <a:pt x="f306" y="f24"/>
                    <a:pt x="f13" y="f307"/>
                  </a:cubicBezTo>
                  <a:cubicBezTo>
                    <a:pt x="f12" y="f308"/>
                    <a:pt x="f309" y="f310"/>
                    <a:pt x="f311" y="f308"/>
                  </a:cubicBezTo>
                  <a:cubicBezTo>
                    <a:pt x="f312" y="f313"/>
                    <a:pt x="f314" y="f315"/>
                    <a:pt x="f316" y="f315"/>
                  </a:cubicBezTo>
                  <a:cubicBezTo>
                    <a:pt x="f317" y="f315"/>
                    <a:pt x="f318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1" name="Google Shape;338;p22">
              <a:extLst>
                <a:ext uri="{FF2B5EF4-FFF2-40B4-BE49-F238E27FC236}">
                  <a16:creationId xmlns:a16="http://schemas.microsoft.com/office/drawing/2014/main" id="{157CB86F-BA94-1C6D-327B-CDD7FE881FD7}"/>
                </a:ext>
              </a:extLst>
            </p:cNvPr>
            <p:cNvSpPr/>
            <p:nvPr/>
          </p:nvSpPr>
          <p:spPr>
            <a:xfrm rot="21393339">
              <a:off x="4555028" y="3717713"/>
              <a:ext cx="1093887" cy="693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32"/>
                <a:gd name="f4" fmla="val 5284"/>
                <a:gd name="f5" fmla="val 634"/>
                <a:gd name="f6" fmla="val 547"/>
                <a:gd name="f7" fmla="val 472"/>
                <a:gd name="f8" fmla="val 76"/>
                <a:gd name="f9" fmla="val 457"/>
                <a:gd name="f10" fmla="val 151"/>
                <a:gd name="f11" fmla="val 419"/>
                <a:gd name="f12" fmla="val 284"/>
                <a:gd name="f13" fmla="val 495"/>
                <a:gd name="f14" fmla="val 379"/>
                <a:gd name="f15" fmla="val 609"/>
                <a:gd name="f16" fmla="val 417"/>
                <a:gd name="f17" fmla="val 2702"/>
                <a:gd name="f18" fmla="val 1273"/>
                <a:gd name="f19" fmla="val 4794"/>
                <a:gd name="f20" fmla="val 2148"/>
                <a:gd name="f21" fmla="val 6715"/>
                <a:gd name="f22" fmla="val 3346"/>
                <a:gd name="f23" fmla="val 6962"/>
                <a:gd name="f24" fmla="val 3479"/>
                <a:gd name="f25" fmla="val 7191"/>
                <a:gd name="f26" fmla="val 3632"/>
                <a:gd name="f27" fmla="val 7438"/>
                <a:gd name="f28" fmla="val 3803"/>
                <a:gd name="f29" fmla="val 7571"/>
                <a:gd name="f30" fmla="val 3898"/>
                <a:gd name="f31" fmla="val 7799"/>
                <a:gd name="f32" fmla="val 3993"/>
                <a:gd name="f33" fmla="val 7856"/>
                <a:gd name="f34" fmla="val 4145"/>
                <a:gd name="f35" fmla="val 7932"/>
                <a:gd name="f36" fmla="val 4297"/>
                <a:gd name="f37" fmla="val 4506"/>
                <a:gd name="f38" fmla="val 7761"/>
                <a:gd name="f39" fmla="val 4659"/>
                <a:gd name="f40" fmla="val 7664"/>
                <a:gd name="f41" fmla="val 4821"/>
                <a:gd name="f42" fmla="val 7539"/>
                <a:gd name="f43" fmla="val 4872"/>
                <a:gd name="f44" fmla="val 7352"/>
                <a:gd name="f45" fmla="val 7319"/>
                <a:gd name="f46" fmla="val 7284"/>
                <a:gd name="f47" fmla="val 4871"/>
                <a:gd name="f48" fmla="val 7248"/>
                <a:gd name="f49" fmla="val 4868"/>
                <a:gd name="f50" fmla="val 4830"/>
                <a:gd name="f51" fmla="val 6696"/>
                <a:gd name="f52" fmla="val 4754"/>
                <a:gd name="f53" fmla="val 6468"/>
                <a:gd name="f54" fmla="val 6183"/>
                <a:gd name="f55" fmla="val 4564"/>
                <a:gd name="f56" fmla="val 5916"/>
                <a:gd name="f57" fmla="val 4468"/>
                <a:gd name="f58" fmla="val 5631"/>
                <a:gd name="f59" fmla="val 4335"/>
                <a:gd name="f60" fmla="val 5079"/>
                <a:gd name="f61" fmla="val 4126"/>
                <a:gd name="f62" fmla="val 4528"/>
                <a:gd name="f63" fmla="val 3917"/>
                <a:gd name="f64" fmla="val 3957"/>
                <a:gd name="f65" fmla="val 3708"/>
                <a:gd name="f66" fmla="val 2740"/>
                <a:gd name="f67" fmla="val 3194"/>
                <a:gd name="f68" fmla="val 1522"/>
                <a:gd name="f69" fmla="val 2661"/>
                <a:gd name="f70" fmla="val 324"/>
                <a:gd name="f71" fmla="val 2091"/>
                <a:gd name="f72" fmla="val 288"/>
                <a:gd name="f73" fmla="val 2069"/>
                <a:gd name="f74" fmla="val 247"/>
                <a:gd name="f75" fmla="val 2059"/>
                <a:gd name="f76" fmla="val 207"/>
                <a:gd name="f77" fmla="val 140"/>
                <a:gd name="f78" fmla="val 75"/>
                <a:gd name="f79" fmla="val 2088"/>
                <a:gd name="f80" fmla="val 39"/>
                <a:gd name="f81" fmla="val 1"/>
                <a:gd name="f82" fmla="val 2243"/>
                <a:gd name="f83" fmla="val 20"/>
                <a:gd name="f84" fmla="val 2395"/>
                <a:gd name="f85" fmla="val 115"/>
                <a:gd name="f86" fmla="val 2433"/>
                <a:gd name="f87" fmla="val 1256"/>
                <a:gd name="f88" fmla="val 2985"/>
                <a:gd name="f89" fmla="val 2397"/>
                <a:gd name="f90" fmla="val 3558"/>
                <a:gd name="f91" fmla="val 4128"/>
                <a:gd name="f92" fmla="val 4221"/>
                <a:gd name="f93" fmla="val 4737"/>
                <a:gd name="f94" fmla="val 5327"/>
                <a:gd name="f95" fmla="val 4678"/>
                <a:gd name="f96" fmla="val 4792"/>
                <a:gd name="f97" fmla="val 4906"/>
                <a:gd name="f98" fmla="val 6221"/>
                <a:gd name="f99" fmla="val 5001"/>
                <a:gd name="f100" fmla="val 6506"/>
                <a:gd name="f101" fmla="val 5096"/>
                <a:gd name="f102" fmla="val 6772"/>
                <a:gd name="f103" fmla="val 5210"/>
                <a:gd name="f104" fmla="val 7077"/>
                <a:gd name="f105" fmla="val 5267"/>
                <a:gd name="f106" fmla="val 7154"/>
                <a:gd name="f107" fmla="val 5278"/>
                <a:gd name="f108" fmla="val 7232"/>
                <a:gd name="f109" fmla="val 7308"/>
                <a:gd name="f110" fmla="val 7514"/>
                <a:gd name="f111" fmla="val 7714"/>
                <a:gd name="f112" fmla="val 5240"/>
                <a:gd name="f113" fmla="val 7894"/>
                <a:gd name="f114" fmla="val 5115"/>
                <a:gd name="f115" fmla="val 8085"/>
                <a:gd name="f116" fmla="val 4982"/>
                <a:gd name="f117" fmla="val 8256"/>
                <a:gd name="f118" fmla="val 4735"/>
                <a:gd name="f119" fmla="val 8294"/>
                <a:gd name="f120" fmla="val 4240"/>
                <a:gd name="f121" fmla="val 8313"/>
                <a:gd name="f122" fmla="val 4012"/>
                <a:gd name="f123" fmla="val 8161"/>
                <a:gd name="f124" fmla="val 3784"/>
                <a:gd name="f125" fmla="val 8009"/>
                <a:gd name="f126" fmla="val 3593"/>
                <a:gd name="f127" fmla="val 7780"/>
                <a:gd name="f128" fmla="val 7590"/>
                <a:gd name="f129" fmla="val 3365"/>
                <a:gd name="f130" fmla="val 6582"/>
                <a:gd name="f131" fmla="val 2699"/>
                <a:gd name="f132" fmla="val 5517"/>
                <a:gd name="f133" fmla="val 2129"/>
                <a:gd name="f134" fmla="val 4452"/>
                <a:gd name="f135" fmla="val 1634"/>
                <a:gd name="f136" fmla="val 3234"/>
                <a:gd name="f137" fmla="val 1026"/>
                <a:gd name="f138" fmla="val 1979"/>
                <a:gd name="f139" fmla="val 531"/>
                <a:gd name="f140" fmla="val 705"/>
                <a:gd name="f141" fmla="val 18"/>
                <a:gd name="f142" fmla="val 681"/>
                <a:gd name="f143" fmla="val 6"/>
                <a:gd name="f144" fmla="val 657"/>
                <a:gd name="f145" fmla="*/ f0 1 8332"/>
                <a:gd name="f146" fmla="*/ f1 1 5284"/>
                <a:gd name="f147" fmla="val f2"/>
                <a:gd name="f148" fmla="val f3"/>
                <a:gd name="f149" fmla="val f4"/>
                <a:gd name="f150" fmla="+- f149 0 f147"/>
                <a:gd name="f151" fmla="+- f148 0 f147"/>
                <a:gd name="f152" fmla="*/ f151 1 8332"/>
                <a:gd name="f153" fmla="*/ f150 1 5284"/>
                <a:gd name="f154" fmla="*/ f147 1 f152"/>
                <a:gd name="f155" fmla="*/ f148 1 f152"/>
                <a:gd name="f156" fmla="*/ f147 1 f153"/>
                <a:gd name="f157" fmla="*/ f149 1 f153"/>
                <a:gd name="f158" fmla="*/ f154 f145 1"/>
                <a:gd name="f159" fmla="*/ f155 f145 1"/>
                <a:gd name="f160" fmla="*/ f157 f146 1"/>
                <a:gd name="f161" fmla="*/ f156 f1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8" t="f161" r="f159" b="f160"/>
              <a:pathLst>
                <a:path w="8332" h="5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3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23" y="f50"/>
                    <a:pt x="f51" y="f52"/>
                    <a:pt x="f53" y="f39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2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4"/>
                    <a:pt x="f90" y="f32"/>
                  </a:cubicBezTo>
                  <a:cubicBezTo>
                    <a:pt x="f91" y="f92"/>
                    <a:pt x="f93" y="f57"/>
                    <a:pt x="f94" y="f95"/>
                  </a:cubicBezTo>
                  <a:cubicBezTo>
                    <a:pt x="f58" y="f96"/>
                    <a:pt x="f5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4"/>
                    <a:pt x="f109" y="f4"/>
                  </a:cubicBezTo>
                  <a:cubicBezTo>
                    <a:pt x="f110" y="f4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37"/>
                  </a:cubicBezTo>
                  <a:cubicBezTo>
                    <a:pt x="f3" y="f120"/>
                    <a:pt x="f121" y="f122"/>
                    <a:pt x="f123" y="f124"/>
                  </a:cubicBezTo>
                  <a:cubicBezTo>
                    <a:pt x="f125" y="f126"/>
                    <a:pt x="f127" y="f24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2" name="Google Shape;339;p22">
              <a:extLst>
                <a:ext uri="{FF2B5EF4-FFF2-40B4-BE49-F238E27FC236}">
                  <a16:creationId xmlns:a16="http://schemas.microsoft.com/office/drawing/2014/main" id="{589F77C6-9DF6-DB72-AF42-F9FA33285955}"/>
                </a:ext>
              </a:extLst>
            </p:cNvPr>
            <p:cNvSpPr/>
            <p:nvPr/>
          </p:nvSpPr>
          <p:spPr>
            <a:xfrm rot="21393339">
              <a:off x="4564209" y="2922486"/>
              <a:ext cx="1341095" cy="501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15"/>
                <a:gd name="f4" fmla="val 3819"/>
                <a:gd name="f5" fmla="val 7522"/>
                <a:gd name="f6" fmla="val 1"/>
                <a:gd name="f7" fmla="val 7329"/>
                <a:gd name="f8" fmla="val 7136"/>
                <a:gd name="f9" fmla="val 5"/>
                <a:gd name="f10" fmla="val 6943"/>
                <a:gd name="f11" fmla="val 10"/>
                <a:gd name="f12" fmla="val 6258"/>
                <a:gd name="f13" fmla="val 29"/>
                <a:gd name="f14" fmla="val 5554"/>
                <a:gd name="f15" fmla="val 48"/>
                <a:gd name="f16" fmla="val 4889"/>
                <a:gd name="f17" fmla="val 105"/>
                <a:gd name="f18" fmla="val 3329"/>
                <a:gd name="f19" fmla="val 181"/>
                <a:gd name="f20" fmla="val 1788"/>
                <a:gd name="f21" fmla="val 295"/>
                <a:gd name="f22" fmla="val 210"/>
                <a:gd name="f23" fmla="val 409"/>
                <a:gd name="f24" fmla="val 95"/>
                <a:gd name="f25" fmla="val 505"/>
                <a:gd name="f26" fmla="val 619"/>
                <a:gd name="f27" fmla="val 695"/>
                <a:gd name="f28" fmla="val 809"/>
                <a:gd name="f29" fmla="val 1541"/>
                <a:gd name="f30" fmla="val 714"/>
                <a:gd name="f31" fmla="val 2872"/>
                <a:gd name="f32" fmla="val 4204"/>
                <a:gd name="f33" fmla="val 562"/>
                <a:gd name="f34" fmla="val 4870"/>
                <a:gd name="f35" fmla="val 5516"/>
                <a:gd name="f36" fmla="val 486"/>
                <a:gd name="f37" fmla="val 6182"/>
                <a:gd name="f38" fmla="val 467"/>
                <a:gd name="f39" fmla="val 6639"/>
                <a:gd name="f40" fmla="val 440"/>
                <a:gd name="f41" fmla="val 7087"/>
                <a:gd name="f42" fmla="val 413"/>
                <a:gd name="f43" fmla="val 7539"/>
                <a:gd name="f44" fmla="val 7726"/>
                <a:gd name="f45" fmla="val 7914"/>
                <a:gd name="f46" fmla="val 417"/>
                <a:gd name="f47" fmla="val 8103"/>
                <a:gd name="f48" fmla="val 428"/>
                <a:gd name="f49" fmla="val 8408"/>
                <a:gd name="f50" fmla="val 8731"/>
                <a:gd name="f51" fmla="val 9035"/>
                <a:gd name="f52" fmla="val 9244"/>
                <a:gd name="f53" fmla="val 600"/>
                <a:gd name="f54" fmla="val 9511"/>
                <a:gd name="f55" fmla="val 9644"/>
                <a:gd name="f56" fmla="val 790"/>
                <a:gd name="f57" fmla="val 9777"/>
                <a:gd name="f58" fmla="val 942"/>
                <a:gd name="f59" fmla="val 9796"/>
                <a:gd name="f60" fmla="val 1151"/>
                <a:gd name="f61" fmla="val 9720"/>
                <a:gd name="f62" fmla="val 1322"/>
                <a:gd name="f63" fmla="val 9625"/>
                <a:gd name="f64" fmla="val 1532"/>
                <a:gd name="f65" fmla="val 9397"/>
                <a:gd name="f66" fmla="val 1570"/>
                <a:gd name="f67" fmla="val 9168"/>
                <a:gd name="f68" fmla="val 1646"/>
                <a:gd name="f69" fmla="val 7913"/>
                <a:gd name="f70" fmla="val 1988"/>
                <a:gd name="f71" fmla="val 6658"/>
                <a:gd name="f72" fmla="val 2312"/>
                <a:gd name="f73" fmla="val 5402"/>
                <a:gd name="f74" fmla="val 2578"/>
                <a:gd name="f75" fmla="val 3976"/>
                <a:gd name="f76" fmla="val 2882"/>
                <a:gd name="f77" fmla="val 2511"/>
                <a:gd name="f78" fmla="val 3167"/>
                <a:gd name="f79" fmla="val 1065"/>
                <a:gd name="f80" fmla="val 3415"/>
                <a:gd name="f81" fmla="val 951"/>
                <a:gd name="f82" fmla="val 3434"/>
                <a:gd name="f83" fmla="val 875"/>
                <a:gd name="f84" fmla="val 3567"/>
                <a:gd name="f85" fmla="val 932"/>
                <a:gd name="f86" fmla="val 3662"/>
                <a:gd name="f87" fmla="val 948"/>
                <a:gd name="f88" fmla="val 3774"/>
                <a:gd name="f89" fmla="val 1032"/>
                <a:gd name="f90" fmla="val 1126"/>
                <a:gd name="f91" fmla="val 1143"/>
                <a:gd name="f92" fmla="val 1162"/>
                <a:gd name="f93" fmla="val 3817"/>
                <a:gd name="f94" fmla="val 1180"/>
                <a:gd name="f95" fmla="val 3814"/>
                <a:gd name="f96" fmla="val 3881"/>
                <a:gd name="f97" fmla="val 3358"/>
                <a:gd name="f98" fmla="val 6543"/>
                <a:gd name="f99" fmla="val 2787"/>
                <a:gd name="f100" fmla="val 2083"/>
                <a:gd name="f101" fmla="val 9454"/>
                <a:gd name="f102" fmla="val 2007"/>
                <a:gd name="f103" fmla="val 9739"/>
                <a:gd name="f104" fmla="val 1931"/>
                <a:gd name="f105" fmla="val 9967"/>
                <a:gd name="f106" fmla="val 1722"/>
                <a:gd name="f107" fmla="val 10157"/>
                <a:gd name="f108" fmla="val 1265"/>
                <a:gd name="f109" fmla="val 10195"/>
                <a:gd name="f110" fmla="val 999"/>
                <a:gd name="f111" fmla="val 10176"/>
                <a:gd name="f112" fmla="val 10024"/>
                <a:gd name="f113" fmla="val 333"/>
                <a:gd name="f114" fmla="val 9530"/>
                <a:gd name="f115" fmla="val 200"/>
                <a:gd name="f116" fmla="val 9225"/>
                <a:gd name="f117" fmla="val 143"/>
                <a:gd name="f118" fmla="val 8940"/>
                <a:gd name="f119" fmla="val 8467"/>
                <a:gd name="f120" fmla="val 24"/>
                <a:gd name="f121" fmla="val 7995"/>
                <a:gd name="f122" fmla="*/ f0 1 10215"/>
                <a:gd name="f123" fmla="*/ f1 1 3819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10215"/>
                <a:gd name="f130" fmla="*/ f127 1 3819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0215" h="38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3"/>
                    <a:pt x="f2" y="f25"/>
                    <a:pt x="f2" y="f26"/>
                  </a:cubicBezTo>
                  <a:cubicBezTo>
                    <a:pt x="f2" y="f27"/>
                    <a:pt x="f24" y="f28"/>
                    <a:pt x="f22" y="f28"/>
                  </a:cubicBezTo>
                  <a:cubicBezTo>
                    <a:pt x="f29" y="f30"/>
                    <a:pt x="f31" y="f26"/>
                    <a:pt x="f32" y="f33"/>
                  </a:cubicBezTo>
                  <a:cubicBezTo>
                    <a:pt x="f34" y="f25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38"/>
                    <a:pt x="f50" y="f36"/>
                    <a:pt x="f51" y="f33"/>
                  </a:cubicBezTo>
                  <a:cubicBezTo>
                    <a:pt x="f52" y="f53"/>
                    <a:pt x="f54" y="f26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95"/>
                  </a:cubicBezTo>
                  <a:cubicBezTo>
                    <a:pt x="f96" y="f97"/>
                    <a:pt x="f98" y="f99"/>
                    <a:pt x="f67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64"/>
                    <a:pt x="f3" y="f108"/>
                    <a:pt x="f109" y="f110"/>
                  </a:cubicBezTo>
                  <a:cubicBezTo>
                    <a:pt x="f111" y="f30"/>
                    <a:pt x="f112" y="f36"/>
                    <a:pt x="f57" y="f113"/>
                  </a:cubicBezTo>
                  <a:cubicBezTo>
                    <a:pt x="f114" y="f115"/>
                    <a:pt x="f116" y="f117"/>
                    <a:pt x="f118" y="f17"/>
                  </a:cubicBezTo>
                  <a:cubicBezTo>
                    <a:pt x="f119" y="f120"/>
                    <a:pt x="f121" y="f6"/>
                    <a:pt x="f5" y="f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3" name="Google Shape;340;p22">
              <a:extLst>
                <a:ext uri="{FF2B5EF4-FFF2-40B4-BE49-F238E27FC236}">
                  <a16:creationId xmlns:a16="http://schemas.microsoft.com/office/drawing/2014/main" id="{8CF779FA-17A6-1A40-B3DE-9B7DD55C311E}"/>
                </a:ext>
              </a:extLst>
            </p:cNvPr>
            <p:cNvSpPr/>
            <p:nvPr/>
          </p:nvSpPr>
          <p:spPr>
            <a:xfrm rot="21393339">
              <a:off x="5685209" y="2924964"/>
              <a:ext cx="209927" cy="2075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9"/>
                <a:gd name="f4" fmla="val 1581"/>
                <a:gd name="f5" fmla="val 69"/>
                <a:gd name="f6" fmla="val 26"/>
                <a:gd name="f7" fmla="val 1"/>
                <a:gd name="f8" fmla="val 115"/>
                <a:gd name="f9" fmla="val 553"/>
                <a:gd name="f10" fmla="val 210"/>
                <a:gd name="f11" fmla="val 1028"/>
                <a:gd name="f12" fmla="val 343"/>
                <a:gd name="f13" fmla="val 1580"/>
                <a:gd name="f14" fmla="val 1598"/>
                <a:gd name="f15" fmla="val 1428"/>
                <a:gd name="f16" fmla="val 1408"/>
                <a:gd name="f17" fmla="val 629"/>
                <a:gd name="f18" fmla="val 1245"/>
                <a:gd name="f19" fmla="val 42"/>
                <a:gd name="f20" fmla="val 328"/>
                <a:gd name="f21" fmla="*/ f0 1 1599"/>
                <a:gd name="f22" fmla="*/ f1 1 158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599"/>
                <a:gd name="f29" fmla="*/ f26 1 158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599" h="1581">
                  <a:moveTo>
                    <a:pt x="f5" y="f2"/>
                  </a:moveTo>
                  <a:cubicBezTo>
                    <a:pt x="f6" y="f2"/>
                    <a:pt x="f7" y="f7"/>
                    <a:pt x="f7" y="f7"/>
                  </a:cubicBezTo>
                  <a:cubicBezTo>
                    <a:pt x="f8" y="f9"/>
                    <a:pt x="f10" y="f11"/>
                    <a:pt x="f12" y="f13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4" name="Google Shape;341;p22">
              <a:extLst>
                <a:ext uri="{FF2B5EF4-FFF2-40B4-BE49-F238E27FC236}">
                  <a16:creationId xmlns:a16="http://schemas.microsoft.com/office/drawing/2014/main" id="{16F4D242-8CFE-41B8-5E17-1B9A7E730239}"/>
                </a:ext>
              </a:extLst>
            </p:cNvPr>
            <p:cNvSpPr/>
            <p:nvPr/>
          </p:nvSpPr>
          <p:spPr>
            <a:xfrm rot="21393339">
              <a:off x="5445718" y="4134314"/>
              <a:ext cx="244848" cy="218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5"/>
                <a:gd name="f4" fmla="val 1664"/>
                <a:gd name="f5" fmla="val 533"/>
                <a:gd name="f6" fmla="val 285"/>
                <a:gd name="f7" fmla="val 476"/>
                <a:gd name="f8" fmla="val 95"/>
                <a:gd name="f9" fmla="val 989"/>
                <a:gd name="f10" fmla="val 1503"/>
                <a:gd name="f11" fmla="val 244"/>
                <a:gd name="f12" fmla="val 561"/>
                <a:gd name="f13" fmla="val 789"/>
                <a:gd name="f14" fmla="val 1055"/>
                <a:gd name="f15" fmla="val 1580"/>
                <a:gd name="f16" fmla="val 1294"/>
                <a:gd name="f17" fmla="val 1864"/>
                <a:gd name="f18" fmla="val 647"/>
                <a:gd name="f19" fmla="*/ f0 1 1865"/>
                <a:gd name="f20" fmla="*/ f1 1 166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865"/>
                <a:gd name="f27" fmla="*/ f24 1 166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865" h="16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cubicBezTo>
                    <a:pt x="f2" y="f10"/>
                    <a:pt x="f11" y="f4"/>
                    <a:pt x="f12" y="f4"/>
                  </a:cubicBezTo>
                  <a:cubicBezTo>
                    <a:pt x="f13" y="f4"/>
                    <a:pt x="f14" y="f15"/>
                    <a:pt x="f16" y="f16"/>
                  </a:cubicBezTo>
                  <a:cubicBezTo>
                    <a:pt x="f17" y="f18"/>
                    <a:pt x="f5" y="f2"/>
                    <a:pt x="f5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5" name="Google Shape;342;p22">
              <a:extLst>
                <a:ext uri="{FF2B5EF4-FFF2-40B4-BE49-F238E27FC236}">
                  <a16:creationId xmlns:a16="http://schemas.microsoft.com/office/drawing/2014/main" id="{1F92F7A3-AF5C-D1DB-E63E-716C401F24D2}"/>
                </a:ext>
              </a:extLst>
            </p:cNvPr>
            <p:cNvSpPr/>
            <p:nvPr/>
          </p:nvSpPr>
          <p:spPr>
            <a:xfrm rot="21393339">
              <a:off x="3437129" y="3151224"/>
              <a:ext cx="352245" cy="3651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83"/>
                <a:gd name="f4" fmla="val 2781"/>
                <a:gd name="f5" fmla="val 1373"/>
                <a:gd name="f6" fmla="val 401"/>
                <a:gd name="f7" fmla="val 1377"/>
                <a:gd name="f8" fmla="val 411"/>
                <a:gd name="f9" fmla="val 1421"/>
                <a:gd name="f10" fmla="val 442"/>
                <a:gd name="f11" fmla="val 1416"/>
                <a:gd name="f12" fmla="val 1415"/>
                <a:gd name="f13" fmla="val 1413"/>
                <a:gd name="f14" fmla="val 441"/>
                <a:gd name="f15" fmla="val 1408"/>
                <a:gd name="f16" fmla="val 439"/>
                <a:gd name="f17" fmla="val 1427"/>
                <a:gd name="f18" fmla="val 458"/>
                <a:gd name="f19" fmla="val 1446"/>
                <a:gd name="f20" fmla="val 477"/>
                <a:gd name="f21" fmla="val 1504"/>
                <a:gd name="f22" fmla="val 496"/>
                <a:gd name="f23" fmla="val 1637"/>
                <a:gd name="f24" fmla="val 648"/>
                <a:gd name="f25" fmla="val 1808"/>
                <a:gd name="f26" fmla="val 724"/>
                <a:gd name="f27" fmla="val 1998"/>
                <a:gd name="f28" fmla="val 781"/>
                <a:gd name="f29" fmla="val 2074"/>
                <a:gd name="f30" fmla="val 819"/>
                <a:gd name="f31" fmla="val 2169"/>
                <a:gd name="f32" fmla="val 838"/>
                <a:gd name="f33" fmla="val 2188"/>
                <a:gd name="f34" fmla="val 876"/>
                <a:gd name="f35" fmla="val 2245"/>
                <a:gd name="f36" fmla="val 971"/>
                <a:gd name="f37" fmla="val 2264"/>
                <a:gd name="f38" fmla="val 1104"/>
                <a:gd name="f39" fmla="val 1199"/>
                <a:gd name="f40" fmla="val 2302"/>
                <a:gd name="f41" fmla="val 1390"/>
                <a:gd name="f42" fmla="val 1618"/>
                <a:gd name="f43" fmla="val 2207"/>
                <a:gd name="f44" fmla="val 2150"/>
                <a:gd name="f45" fmla="val 1979"/>
                <a:gd name="f46" fmla="val 2246"/>
                <a:gd name="f47" fmla="val 1879"/>
                <a:gd name="f48" fmla="val 2296"/>
                <a:gd name="f49" fmla="val 1773"/>
                <a:gd name="f50" fmla="val 2319"/>
                <a:gd name="f51" fmla="val 1668"/>
                <a:gd name="f52" fmla="val 1573"/>
                <a:gd name="f53" fmla="val 1479"/>
                <a:gd name="f54" fmla="val 2300"/>
                <a:gd name="f55" fmla="val 1389"/>
                <a:gd name="f56" fmla="val 2265"/>
                <a:gd name="f57" fmla="val 1161"/>
                <a:gd name="f58" fmla="val 1009"/>
                <a:gd name="f59" fmla="val 2017"/>
                <a:gd name="f60" fmla="val 857"/>
                <a:gd name="f61" fmla="val 1865"/>
                <a:gd name="f62" fmla="val 1770"/>
                <a:gd name="f63" fmla="val 1675"/>
                <a:gd name="f64" fmla="val 667"/>
                <a:gd name="f65" fmla="val 1580"/>
                <a:gd name="f66" fmla="val 591"/>
                <a:gd name="f67" fmla="val 1485"/>
                <a:gd name="f68" fmla="val 533"/>
                <a:gd name="f69" fmla="val 1371"/>
                <a:gd name="f70" fmla="val 1237"/>
                <a:gd name="f71" fmla="val 769"/>
                <a:gd name="f72" fmla="val 901"/>
                <a:gd name="f73" fmla="val 577"/>
                <a:gd name="f74" fmla="val 1241"/>
                <a:gd name="f75" fmla="val 426"/>
                <a:gd name="f76" fmla="val 1274"/>
                <a:gd name="f77" fmla="val 412"/>
                <a:gd name="f78" fmla="val 1303"/>
                <a:gd name="f79" fmla="val 1313"/>
                <a:gd name="f80" fmla="val 1328"/>
                <a:gd name="f81" fmla="val 1236"/>
                <a:gd name="f82" fmla="val 1145"/>
                <a:gd name="f83" fmla="val 21"/>
                <a:gd name="f84" fmla="val 1047"/>
                <a:gd name="f85" fmla="val 58"/>
                <a:gd name="f86" fmla="val 1044"/>
                <a:gd name="f87" fmla="val 59"/>
                <a:gd name="f88" fmla="val 1041"/>
                <a:gd name="f89" fmla="val 60"/>
                <a:gd name="f90" fmla="val 1038"/>
                <a:gd name="f91" fmla="val 61"/>
                <a:gd name="f92" fmla="val 1016"/>
                <a:gd name="f93" fmla="val 65"/>
                <a:gd name="f94" fmla="val 994"/>
                <a:gd name="f95" fmla="val 71"/>
                <a:gd name="f96" fmla="val 77"/>
                <a:gd name="f97" fmla="val 762"/>
                <a:gd name="f98" fmla="val 172"/>
                <a:gd name="f99" fmla="val 286"/>
                <a:gd name="f100" fmla="val 343"/>
                <a:gd name="f101" fmla="val 153"/>
                <a:gd name="f102" fmla="val 895"/>
                <a:gd name="f103" fmla="val 20"/>
                <a:gd name="f104" fmla="val 1142"/>
                <a:gd name="f105" fmla="val 1"/>
                <a:gd name="f106" fmla="val 191"/>
                <a:gd name="f107" fmla="val 362"/>
                <a:gd name="f108" fmla="val 2036"/>
                <a:gd name="f109" fmla="val 2512"/>
                <a:gd name="f110" fmla="val 1028"/>
                <a:gd name="f111" fmla="val 2645"/>
                <a:gd name="f112" fmla="val 1213"/>
                <a:gd name="f113" fmla="val 2734"/>
                <a:gd name="f114" fmla="val 1613"/>
                <a:gd name="f115" fmla="val 2003"/>
                <a:gd name="f116" fmla="val 2373"/>
                <a:gd name="f117" fmla="val 2599"/>
                <a:gd name="f118" fmla="val 2550"/>
                <a:gd name="f119" fmla="val 2208"/>
                <a:gd name="f120" fmla="val 2664"/>
                <a:gd name="f121" fmla="val 1960"/>
                <a:gd name="f122" fmla="val 1409"/>
                <a:gd name="f123" fmla="val 2626"/>
                <a:gd name="f124" fmla="val 2397"/>
                <a:gd name="f125" fmla="val 572"/>
                <a:gd name="f126" fmla="val 2283"/>
                <a:gd name="f127" fmla="val 2112"/>
                <a:gd name="f128" fmla="val 382"/>
                <a:gd name="f129" fmla="val 1903"/>
                <a:gd name="f130" fmla="val 1884"/>
                <a:gd name="f131" fmla="val 1827"/>
                <a:gd name="f132" fmla="val 305"/>
                <a:gd name="f133" fmla="val 248"/>
                <a:gd name="f134" fmla="val 1599"/>
                <a:gd name="f135" fmla="val 1484"/>
                <a:gd name="f136" fmla="val 1431"/>
                <a:gd name="f137" fmla="val 7"/>
                <a:gd name="f138" fmla="val 1379"/>
                <a:gd name="f139" fmla="*/ f0 1 2683"/>
                <a:gd name="f140" fmla="*/ f1 1 2781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2683"/>
                <a:gd name="f147" fmla="*/ f144 1 2781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2683" h="2781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40" y="f41"/>
                    <a:pt x="f40" y="f42"/>
                    <a:pt x="f37" y="f25"/>
                  </a:cubicBezTo>
                  <a:cubicBezTo>
                    <a:pt x="f43" y="f27"/>
                    <a:pt x="f44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33"/>
                    <a:pt x="f58" y="f59"/>
                    <a:pt x="f60" y="f61"/>
                  </a:cubicBezTo>
                  <a:cubicBezTo>
                    <a:pt x="f28" y="f62"/>
                    <a:pt x="f26" y="f63"/>
                    <a:pt x="f64" y="f65"/>
                  </a:cubicBezTo>
                  <a:cubicBezTo>
                    <a:pt x="f66" y="f67"/>
                    <a:pt x="f68" y="f69"/>
                    <a:pt x="f68" y="f70"/>
                  </a:cubicBezTo>
                  <a:cubicBezTo>
                    <a:pt x="f18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6"/>
                    <a:pt x="f79" y="f6"/>
                  </a:cubicBezTo>
                  <a:close/>
                  <a:moveTo>
                    <a:pt x="f80" y="f2"/>
                  </a:moveTo>
                  <a:cubicBezTo>
                    <a:pt x="f81" y="f2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0" y="f91"/>
                  </a:lnTo>
                  <a:cubicBezTo>
                    <a:pt x="f92" y="f93"/>
                    <a:pt x="f94" y="f95"/>
                    <a:pt x="f36" y="f96"/>
                  </a:cubicBezTo>
                  <a:cubicBezTo>
                    <a:pt x="f97" y="f98"/>
                    <a:pt x="f68" y="f99"/>
                    <a:pt x="f100" y="f18"/>
                  </a:cubicBezTo>
                  <a:cubicBezTo>
                    <a:pt x="f101" y="f24"/>
                    <a:pt x="f85" y="f102"/>
                    <a:pt x="f103" y="f104"/>
                  </a:cubicBezTo>
                  <a:cubicBezTo>
                    <a:pt x="f105" y="f67"/>
                    <a:pt x="f106" y="f62"/>
                    <a:pt x="f107" y="f108"/>
                  </a:cubicBezTo>
                  <a:cubicBezTo>
                    <a:pt x="f68" y="f56"/>
                    <a:pt x="f97" y="f109"/>
                    <a:pt x="f110" y="f111"/>
                  </a:cubicBezTo>
                  <a:cubicBezTo>
                    <a:pt x="f112" y="f113"/>
                    <a:pt x="f11" y="f4"/>
                    <a:pt x="f114" y="f4"/>
                  </a:cubicBezTo>
                  <a:cubicBezTo>
                    <a:pt x="f115" y="f4"/>
                    <a:pt x="f116" y="f117"/>
                    <a:pt x="f118" y="f119"/>
                  </a:cubicBezTo>
                  <a:cubicBezTo>
                    <a:pt x="f120" y="f121"/>
                    <a:pt x="f3" y="f63"/>
                    <a:pt x="f120" y="f122"/>
                  </a:cubicBezTo>
                  <a:cubicBezTo>
                    <a:pt x="f111" y="f104"/>
                    <a:pt x="f123" y="f97"/>
                    <a:pt x="f124" y="f125"/>
                  </a:cubicBezTo>
                  <a:cubicBezTo>
                    <a:pt x="f126" y="f18"/>
                    <a:pt x="f127" y="f16"/>
                    <a:pt x="f45" y="f128"/>
                  </a:cubicBezTo>
                  <a:cubicBezTo>
                    <a:pt x="f129" y="f107"/>
                    <a:pt x="f130" y="f107"/>
                    <a:pt x="f131" y="f132"/>
                  </a:cubicBezTo>
                  <a:lnTo>
                    <a:pt x="f25" y="f99"/>
                  </a:lnTo>
                  <a:lnTo>
                    <a:pt x="f62" y="f133"/>
                  </a:lnTo>
                  <a:cubicBezTo>
                    <a:pt x="f63" y="f101"/>
                    <a:pt x="f134" y="f96"/>
                    <a:pt x="f135" y="f103"/>
                  </a:cubicBezTo>
                  <a:cubicBezTo>
                    <a:pt x="f136" y="f137"/>
                    <a:pt x="f138" y="f2"/>
                    <a:pt x="f80" y="f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6" name="Google Shape;343;p22">
              <a:extLst>
                <a:ext uri="{FF2B5EF4-FFF2-40B4-BE49-F238E27FC236}">
                  <a16:creationId xmlns:a16="http://schemas.microsoft.com/office/drawing/2014/main" id="{1199B426-49E4-7ABA-0D34-73A7E42C62E4}"/>
                </a:ext>
              </a:extLst>
            </p:cNvPr>
            <p:cNvSpPr/>
            <p:nvPr/>
          </p:nvSpPr>
          <p:spPr>
            <a:xfrm rot="21393339">
              <a:off x="3791806" y="2465405"/>
              <a:ext cx="249841" cy="304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3"/>
                <a:gd name="f4" fmla="val 2321"/>
                <a:gd name="f5" fmla="val 1065"/>
                <a:gd name="f6" fmla="val 454"/>
                <a:gd name="f7" fmla="val 1103"/>
                <a:gd name="f8" fmla="val 1141"/>
                <a:gd name="f9" fmla="val 1160"/>
                <a:gd name="f10" fmla="val 473"/>
                <a:gd name="f11" fmla="val 1256"/>
                <a:gd name="f12" fmla="val 568"/>
                <a:gd name="f13" fmla="val 1275"/>
                <a:gd name="f14" fmla="val 587"/>
                <a:gd name="f15" fmla="val 1332"/>
                <a:gd name="f16" fmla="val 663"/>
                <a:gd name="f17" fmla="val 1351"/>
                <a:gd name="f18" fmla="val 701"/>
                <a:gd name="f19" fmla="val 1370"/>
                <a:gd name="f20" fmla="val 758"/>
                <a:gd name="f21" fmla="val 1408"/>
                <a:gd name="f22" fmla="val 777"/>
                <a:gd name="f23" fmla="val 853"/>
                <a:gd name="f24" fmla="val 873"/>
                <a:gd name="f25" fmla="val 1427"/>
                <a:gd name="f26" fmla="val 892"/>
                <a:gd name="f27" fmla="val 949"/>
                <a:gd name="f28" fmla="val 1025"/>
                <a:gd name="f29" fmla="val 1082"/>
                <a:gd name="f30" fmla="val 1076"/>
                <a:gd name="f31" fmla="val 1426"/>
                <a:gd name="f32" fmla="val 1073"/>
                <a:gd name="f33" fmla="val 1425"/>
                <a:gd name="f34" fmla="val 1421"/>
                <a:gd name="f35" fmla="val 1142"/>
                <a:gd name="f36" fmla="val 1158"/>
                <a:gd name="f37" fmla="val 1234"/>
                <a:gd name="f38" fmla="val 1310"/>
                <a:gd name="f39" fmla="val 1313"/>
                <a:gd name="f40" fmla="val 1367"/>
                <a:gd name="f41" fmla="val 1218"/>
                <a:gd name="f42" fmla="val 1538"/>
                <a:gd name="f43" fmla="val 1652"/>
                <a:gd name="f44" fmla="val 932"/>
                <a:gd name="f45" fmla="val 1786"/>
                <a:gd name="f46" fmla="val 837"/>
                <a:gd name="f47" fmla="val 1881"/>
                <a:gd name="f48" fmla="val 824"/>
                <a:gd name="f49" fmla="val 803"/>
                <a:gd name="f50" fmla="val 1893"/>
                <a:gd name="f51" fmla="val 786"/>
                <a:gd name="f52" fmla="val 1906"/>
                <a:gd name="f53" fmla="val 780"/>
                <a:gd name="f54" fmla="val 1900"/>
                <a:gd name="f55" fmla="val 742"/>
                <a:gd name="f56" fmla="val 1843"/>
                <a:gd name="f57" fmla="val 666"/>
                <a:gd name="f58" fmla="val 609"/>
                <a:gd name="f59" fmla="val 1709"/>
                <a:gd name="f60" fmla="val 514"/>
                <a:gd name="f61" fmla="val 1595"/>
                <a:gd name="f62" fmla="val 476"/>
                <a:gd name="f63" fmla="val 1462"/>
                <a:gd name="f64" fmla="val 419"/>
                <a:gd name="f65" fmla="val 1405"/>
                <a:gd name="f66" fmla="val 381"/>
                <a:gd name="f67" fmla="val 1253"/>
                <a:gd name="f68" fmla="val 1177"/>
                <a:gd name="f69" fmla="val 1044"/>
                <a:gd name="f70" fmla="val 968"/>
                <a:gd name="f71" fmla="val 569"/>
                <a:gd name="f72" fmla="val 685"/>
                <a:gd name="f73" fmla="val 736"/>
                <a:gd name="f74" fmla="val 590"/>
                <a:gd name="f75" fmla="val 886"/>
                <a:gd name="f76" fmla="val 497"/>
                <a:gd name="f77" fmla="val 907"/>
                <a:gd name="f78" fmla="val 493"/>
                <a:gd name="f79" fmla="val 929"/>
                <a:gd name="f80" fmla="val 485"/>
                <a:gd name="f81" fmla="val 951"/>
                <a:gd name="f82" fmla="val 970"/>
                <a:gd name="f83" fmla="val 1027"/>
                <a:gd name="f84" fmla="val 1061"/>
                <a:gd name="f85" fmla="val 1"/>
                <a:gd name="f86" fmla="val 872"/>
                <a:gd name="f87" fmla="val 24"/>
                <a:gd name="f88" fmla="val 776"/>
                <a:gd name="f89" fmla="val 74"/>
                <a:gd name="f90" fmla="val 765"/>
                <a:gd name="f91" fmla="val 79"/>
                <a:gd name="f92" fmla="val 753"/>
                <a:gd name="f93" fmla="val 85"/>
                <a:gd name="f94" fmla="val 93"/>
                <a:gd name="f95" fmla="val 740"/>
                <a:gd name="f96" fmla="val 94"/>
                <a:gd name="f97" fmla="val 739"/>
                <a:gd name="f98" fmla="val 737"/>
                <a:gd name="f99" fmla="val 95"/>
                <a:gd name="f100" fmla="val 359"/>
                <a:gd name="f101" fmla="val 305"/>
                <a:gd name="f102" fmla="val 646"/>
                <a:gd name="f103" fmla="val 1120"/>
                <a:gd name="f104" fmla="val 190"/>
                <a:gd name="f105" fmla="val 1805"/>
                <a:gd name="f106" fmla="val 2071"/>
                <a:gd name="f107" fmla="val 495"/>
                <a:gd name="f108" fmla="val 2128"/>
                <a:gd name="f109" fmla="val 552"/>
                <a:gd name="f110" fmla="val 2223"/>
                <a:gd name="f111" fmla="val 647"/>
                <a:gd name="f112" fmla="val 2280"/>
                <a:gd name="f113" fmla="val 696"/>
                <a:gd name="f114" fmla="val 2308"/>
                <a:gd name="f115" fmla="val 750"/>
                <a:gd name="f116" fmla="val 804"/>
                <a:gd name="f117" fmla="val 898"/>
                <a:gd name="f118" fmla="val 993"/>
                <a:gd name="f119" fmla="val 2283"/>
                <a:gd name="f120" fmla="val 2090"/>
                <a:gd name="f121" fmla="val 1465"/>
                <a:gd name="f122" fmla="val 1636"/>
                <a:gd name="f123" fmla="val 1690"/>
                <a:gd name="f124" fmla="val 1788"/>
                <a:gd name="f125" fmla="val 1500"/>
                <a:gd name="f126" fmla="val 1883"/>
                <a:gd name="f127" fmla="val 1272"/>
                <a:gd name="f128" fmla="val 1902"/>
                <a:gd name="f129" fmla="val 1063"/>
                <a:gd name="f130" fmla="val 1845"/>
                <a:gd name="f131" fmla="val 549"/>
                <a:gd name="f132" fmla="val 1633"/>
                <a:gd name="f133" fmla="val 238"/>
                <a:gd name="f134" fmla="val 1362"/>
                <a:gd name="f135" fmla="*/ f0 1 1903"/>
                <a:gd name="f136" fmla="*/ f1 1 2321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1903"/>
                <a:gd name="f143" fmla="*/ f140 1 2321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1903" h="232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5" y="f26"/>
                    <a:pt x="f25" y="f27"/>
                  </a:cubicBezTo>
                  <a:lnTo>
                    <a:pt x="f25" y="f28"/>
                  </a:lnTo>
                  <a:lnTo>
                    <a:pt x="f25" y="f29"/>
                  </a:lnTo>
                  <a:cubicBezTo>
                    <a:pt x="f25" y="f30"/>
                    <a:pt x="f31" y="f32"/>
                    <a:pt x="f33" y="f32"/>
                  </a:cubicBezTo>
                  <a:cubicBezTo>
                    <a:pt x="f34" y="f32"/>
                    <a:pt x="f21" y="f35"/>
                    <a:pt x="f21" y="f36"/>
                  </a:cubicBezTo>
                  <a:cubicBezTo>
                    <a:pt x="f19" y="f37"/>
                    <a:pt x="f17" y="f38"/>
                    <a:pt x="f39" y="f40"/>
                  </a:cubicBezTo>
                  <a:cubicBezTo>
                    <a:pt x="f41" y="f42"/>
                    <a:pt x="f5" y="f43"/>
                    <a:pt x="f44" y="f45"/>
                  </a:cubicBezTo>
                  <a:lnTo>
                    <a:pt x="f46" y="f47"/>
                  </a:lnTo>
                  <a:cubicBezTo>
                    <a:pt x="f48" y="f47"/>
                    <a:pt x="f49" y="f50"/>
                    <a:pt x="f51" y="f52"/>
                  </a:cubicBez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45"/>
                  </a:ln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6" y="f68"/>
                  </a:cubicBezTo>
                  <a:cubicBezTo>
                    <a:pt x="f66" y="f69"/>
                    <a:pt x="f66" y="f70"/>
                    <a:pt x="f62" y="f23"/>
                  </a:cubicBezTo>
                  <a:cubicBezTo>
                    <a:pt x="f71" y="f72"/>
                    <a:pt x="f73" y="f74"/>
                    <a:pt x="f75" y="f76"/>
                  </a:cubicBezTo>
                  <a:lnTo>
                    <a:pt x="f75" y="f76"/>
                  </a:lnTo>
                  <a:cubicBezTo>
                    <a:pt x="f77" y="f78"/>
                    <a:pt x="f79" y="f80"/>
                    <a:pt x="f81" y="f10"/>
                  </a:cubicBezTo>
                  <a:cubicBezTo>
                    <a:pt x="f82" y="f6"/>
                    <a:pt x="f82" y="f6"/>
                    <a:pt x="f83" y="f6"/>
                  </a:cubicBezTo>
                  <a:close/>
                  <a:moveTo>
                    <a:pt x="f84" y="f85"/>
                  </a:moveTo>
                  <a:cubicBezTo>
                    <a:pt x="f70" y="f85"/>
                    <a:pt x="f86" y="f87"/>
                    <a:pt x="f88" y="f89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55" y="f94"/>
                  </a:cubicBezTo>
                  <a:cubicBezTo>
                    <a:pt x="f55" y="f94"/>
                    <a:pt x="f55" y="f94"/>
                    <a:pt x="f55" y="f94"/>
                  </a:cubicBezTo>
                  <a:lnTo>
                    <a:pt x="f55" y="f94"/>
                  </a:lnTo>
                  <a:cubicBezTo>
                    <a:pt x="f95" y="f96"/>
                    <a:pt x="f97" y="f96"/>
                    <a:pt x="f98" y="f99"/>
                  </a:cubicBezTo>
                  <a:lnTo>
                    <a:pt x="f98" y="f99"/>
                  </a:lnTo>
                  <a:cubicBezTo>
                    <a:pt x="f100" y="f101"/>
                    <a:pt x="f2" y="f102"/>
                    <a:pt x="f2" y="f103"/>
                  </a:cubicBezTo>
                  <a:cubicBezTo>
                    <a:pt x="f2" y="f63"/>
                    <a:pt x="f104" y="f105"/>
                    <a:pt x="f64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4"/>
                    <a:pt x="f116" y="f4"/>
                  </a:cubicBezTo>
                  <a:cubicBezTo>
                    <a:pt x="f117" y="f4"/>
                    <a:pt x="f118" y="f119"/>
                    <a:pt x="f5" y="f110"/>
                  </a:cubicBezTo>
                  <a:cubicBezTo>
                    <a:pt x="f13" y="f120"/>
                    <a:pt x="f121" y="f54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28" y="f24"/>
                    <a:pt x="f130" y="f18"/>
                    <a:pt x="f124" y="f131"/>
                  </a:cubicBezTo>
                  <a:cubicBezTo>
                    <a:pt x="f132" y="f133"/>
                    <a:pt x="f134" y="f85"/>
                    <a:pt x="f84" y="f8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7" name="Google Shape;344;p22">
              <a:extLst>
                <a:ext uri="{FF2B5EF4-FFF2-40B4-BE49-F238E27FC236}">
                  <a16:creationId xmlns:a16="http://schemas.microsoft.com/office/drawing/2014/main" id="{22BE98B3-0541-89D5-A4DF-4F0022A75CE6}"/>
                </a:ext>
              </a:extLst>
            </p:cNvPr>
            <p:cNvSpPr/>
            <p:nvPr/>
          </p:nvSpPr>
          <p:spPr>
            <a:xfrm rot="21393339">
              <a:off x="4296619" y="1898761"/>
              <a:ext cx="264810" cy="3413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7"/>
                <a:gd name="f4" fmla="val 2600"/>
                <a:gd name="f5" fmla="val 918"/>
                <a:gd name="f6" fmla="val 427"/>
                <a:gd name="f7" fmla="val 912"/>
                <a:gd name="f8" fmla="val 432"/>
                <a:gd name="f9" fmla="val 908"/>
                <a:gd name="f10" fmla="val 439"/>
                <a:gd name="f11" fmla="val 933"/>
                <a:gd name="f12" fmla="val 971"/>
                <a:gd name="f13" fmla="val 990"/>
                <a:gd name="f14" fmla="val 1066"/>
                <a:gd name="f15" fmla="val 458"/>
                <a:gd name="f16" fmla="val 1047"/>
                <a:gd name="f17" fmla="val 1161"/>
                <a:gd name="f18" fmla="val 496"/>
                <a:gd name="f19" fmla="val 1237"/>
                <a:gd name="f20" fmla="val 591"/>
                <a:gd name="f21" fmla="val 1294"/>
                <a:gd name="f22" fmla="val 686"/>
                <a:gd name="f23" fmla="val 1446"/>
                <a:gd name="f24" fmla="val 1541"/>
                <a:gd name="f25" fmla="val 1218"/>
                <a:gd name="f26" fmla="val 1522"/>
                <a:gd name="f27" fmla="val 1504"/>
                <a:gd name="f28" fmla="val 1599"/>
                <a:gd name="f29" fmla="val 1503"/>
                <a:gd name="f30" fmla="val 1713"/>
                <a:gd name="f31" fmla="val 1465"/>
                <a:gd name="f32" fmla="val 1808"/>
                <a:gd name="f33" fmla="val 1922"/>
                <a:gd name="f34" fmla="val 1427"/>
                <a:gd name="f35" fmla="val 2055"/>
                <a:gd name="f36" fmla="val 1370"/>
                <a:gd name="f37" fmla="val 2150"/>
                <a:gd name="f38" fmla="val 1361"/>
                <a:gd name="f39" fmla="val 2169"/>
                <a:gd name="f40" fmla="val 1085"/>
                <a:gd name="f41" fmla="val 952"/>
                <a:gd name="f42" fmla="val 800"/>
                <a:gd name="f43" fmla="val 2112"/>
                <a:gd name="f44" fmla="val 704"/>
                <a:gd name="f45" fmla="val 590"/>
                <a:gd name="f46" fmla="val 514"/>
                <a:gd name="f47" fmla="val 2074"/>
                <a:gd name="f48" fmla="val 457"/>
                <a:gd name="f49" fmla="val 476"/>
                <a:gd name="f50" fmla="val 1979"/>
                <a:gd name="f51" fmla="val 1903"/>
                <a:gd name="f52" fmla="val 495"/>
                <a:gd name="f53" fmla="val 1732"/>
                <a:gd name="f54" fmla="val 552"/>
                <a:gd name="f55" fmla="val 1542"/>
                <a:gd name="f56" fmla="val 571"/>
                <a:gd name="f57" fmla="val 1390"/>
                <a:gd name="f58" fmla="val 1199"/>
                <a:gd name="f59" fmla="val 647"/>
                <a:gd name="f60" fmla="val 685"/>
                <a:gd name="f61" fmla="val 781"/>
                <a:gd name="f62" fmla="val 743"/>
                <a:gd name="f63" fmla="val 742"/>
                <a:gd name="f64" fmla="val 648"/>
                <a:gd name="f65" fmla="val 629"/>
                <a:gd name="f66" fmla="val 761"/>
                <a:gd name="f67" fmla="val 766"/>
                <a:gd name="f68" fmla="val 582"/>
                <a:gd name="f69" fmla="val 768"/>
                <a:gd name="f70" fmla="val 580"/>
                <a:gd name="f71" fmla="val 769"/>
                <a:gd name="f72" fmla="val 772"/>
                <a:gd name="f73" fmla="val 770"/>
                <a:gd name="f74" fmla="val 594"/>
                <a:gd name="f75" fmla="val 773"/>
                <a:gd name="f76" fmla="val 775"/>
                <a:gd name="f77" fmla="val 589"/>
                <a:gd name="f78" fmla="val 572"/>
                <a:gd name="f79" fmla="val 553"/>
                <a:gd name="f80" fmla="val 534"/>
                <a:gd name="f81" fmla="val 819"/>
                <a:gd name="f82" fmla="val 844"/>
                <a:gd name="f83" fmla="val 479"/>
                <a:gd name="f84" fmla="val 863"/>
                <a:gd name="f85" fmla="val 460"/>
                <a:gd name="f86" fmla="val 877"/>
                <a:gd name="f87" fmla="val 895"/>
                <a:gd name="f88" fmla="val 906"/>
                <a:gd name="f89" fmla="val 433"/>
                <a:gd name="f90" fmla="val 913"/>
                <a:gd name="f91" fmla="val 429"/>
                <a:gd name="f92" fmla="val 946"/>
                <a:gd name="f93" fmla="val 1"/>
                <a:gd name="f94" fmla="val 815"/>
                <a:gd name="f95" fmla="val 34"/>
                <a:gd name="f96" fmla="val 96"/>
                <a:gd name="f97" fmla="val 400"/>
                <a:gd name="f98" fmla="val 191"/>
                <a:gd name="f99" fmla="val 324"/>
                <a:gd name="f100" fmla="val 382"/>
                <a:gd name="f101" fmla="val 248"/>
                <a:gd name="f102" fmla="val 762"/>
                <a:gd name="f103" fmla="val 153"/>
                <a:gd name="f104" fmla="val 1009"/>
                <a:gd name="f105" fmla="val 115"/>
                <a:gd name="f106" fmla="val 77"/>
                <a:gd name="f107" fmla="val 1447"/>
                <a:gd name="f108" fmla="val 1694"/>
                <a:gd name="f109" fmla="val 2246"/>
                <a:gd name="f110" fmla="val 210"/>
                <a:gd name="f111" fmla="val 2455"/>
                <a:gd name="f112" fmla="val 2493"/>
                <a:gd name="f113" fmla="val 666"/>
                <a:gd name="f114" fmla="val 2531"/>
                <a:gd name="f115" fmla="val 2550"/>
                <a:gd name="f116" fmla="val 2569"/>
                <a:gd name="f117" fmla="val 1101"/>
                <a:gd name="f118" fmla="val 2580"/>
                <a:gd name="f119" fmla="val 1201"/>
                <a:gd name="f120" fmla="val 2599"/>
                <a:gd name="f121" fmla="val 1299"/>
                <a:gd name="f122" fmla="val 1362"/>
                <a:gd name="f123" fmla="val 1425"/>
                <a:gd name="f124" fmla="val 2591"/>
                <a:gd name="f125" fmla="val 1484"/>
                <a:gd name="f126" fmla="val 1636"/>
                <a:gd name="f127" fmla="val 2379"/>
                <a:gd name="f128" fmla="val 1770"/>
                <a:gd name="f129" fmla="val 2265"/>
                <a:gd name="f130" fmla="val 1827"/>
                <a:gd name="f131" fmla="val 1865"/>
                <a:gd name="f132" fmla="val 1960"/>
                <a:gd name="f133" fmla="val 1941"/>
                <a:gd name="f134" fmla="val 363"/>
                <a:gd name="f135" fmla="val 172"/>
                <a:gd name="f136" fmla="val 1275"/>
                <a:gd name="f137" fmla="val 1170"/>
                <a:gd name="f138" fmla="val 25"/>
                <a:gd name="f139" fmla="val 1058"/>
                <a:gd name="f140" fmla="*/ f0 1 2017"/>
                <a:gd name="f141" fmla="*/ f1 1 2600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2017"/>
                <a:gd name="f148" fmla="*/ f145 1 2600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2017" h="2600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6" y="f15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11"/>
                    <a:pt x="f24" y="f25"/>
                    <a:pt x="f26" y="f27"/>
                  </a:cubicBezTo>
                  <a:cubicBezTo>
                    <a:pt x="f26" y="f28"/>
                    <a:pt x="f29" y="f30"/>
                    <a:pt x="f31" y="f32"/>
                  </a:cubicBezTo>
                  <a:cubicBezTo>
                    <a:pt x="f23" y="f33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19" y="f39"/>
                  </a:lnTo>
                  <a:cubicBezTo>
                    <a:pt x="f40" y="f37"/>
                    <a:pt x="f41" y="f37"/>
                    <a:pt x="f42" y="f43"/>
                  </a:cubicBezTo>
                  <a:cubicBezTo>
                    <a:pt x="f44" y="f43"/>
                    <a:pt x="f45" y="f43"/>
                    <a:pt x="f46" y="f47"/>
                  </a:cubicBezTo>
                  <a:cubicBezTo>
                    <a:pt x="f48" y="f35"/>
                    <a:pt x="f49" y="f50"/>
                    <a:pt x="f49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45" y="f58"/>
                    <a:pt x="f59" y="f12"/>
                    <a:pt x="f60" y="f61"/>
                  </a:cubicBezTo>
                  <a:cubicBezTo>
                    <a:pt x="f60" y="f62"/>
                    <a:pt x="f44" y="f22"/>
                    <a:pt x="f63" y="f64"/>
                  </a:cubicBezTo>
                  <a:cubicBezTo>
                    <a:pt x="f63" y="f65"/>
                    <a:pt x="f66" y="f20"/>
                    <a:pt x="f66" y="f20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2" y="f74"/>
                  </a:cubicBezTo>
                  <a:cubicBezTo>
                    <a:pt x="f75" y="f74"/>
                    <a:pt x="f76" y="f77"/>
                    <a:pt x="f61" y="f78"/>
                  </a:cubicBezTo>
                  <a:cubicBezTo>
                    <a:pt x="f42" y="f79"/>
                    <a:pt x="f42" y="f80"/>
                    <a:pt x="f81" y="f18"/>
                  </a:cubicBezTo>
                  <a:cubicBezTo>
                    <a:pt x="f82" y="f83"/>
                    <a:pt x="f84" y="f85"/>
                    <a:pt x="f86" y="f10"/>
                  </a:cubicBezTo>
                  <a:lnTo>
                    <a:pt x="f87" y="f10"/>
                  </a:lnTo>
                  <a:cubicBezTo>
                    <a:pt x="f88" y="f89"/>
                    <a:pt x="f90" y="f91"/>
                    <a:pt x="f5" y="f6"/>
                  </a:cubicBezTo>
                  <a:close/>
                  <a:moveTo>
                    <a:pt x="f92" y="f93"/>
                  </a:moveTo>
                  <a:cubicBezTo>
                    <a:pt x="f94" y="f93"/>
                    <a:pt x="f60" y="f95"/>
                    <a:pt x="f56" y="f96"/>
                  </a:cubicBezTo>
                  <a:cubicBezTo>
                    <a:pt x="f97" y="f98"/>
                    <a:pt x="f99" y="f100"/>
                    <a:pt x="f101" y="f79"/>
                  </a:cubicBezTo>
                  <a:cubicBezTo>
                    <a:pt x="f98" y="f102"/>
                    <a:pt x="f103" y="f104"/>
                    <a:pt x="f105" y="f25"/>
                  </a:cubicBezTo>
                  <a:cubicBezTo>
                    <a:pt x="f106" y="f107"/>
                    <a:pt x="f93" y="f108"/>
                    <a:pt x="f93" y="f33"/>
                  </a:cubicBezTo>
                  <a:cubicBezTo>
                    <a:pt x="f93" y="f109"/>
                    <a:pt x="f110" y="f111"/>
                    <a:pt x="f52" y="f112"/>
                  </a:cubicBezTo>
                  <a:cubicBezTo>
                    <a:pt x="f113" y="f114"/>
                    <a:pt x="f81" y="f115"/>
                    <a:pt x="f104" y="f116"/>
                  </a:cubicBez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24"/>
                    <a:pt x="f125" y="f116"/>
                  </a:cubicBezTo>
                  <a:cubicBezTo>
                    <a:pt x="f126" y="f114"/>
                    <a:pt x="f53" y="f127"/>
                    <a:pt x="f128" y="f129"/>
                  </a:cubicBezTo>
                  <a:cubicBezTo>
                    <a:pt x="f130" y="f43"/>
                    <a:pt x="f131" y="f132"/>
                    <a:pt x="f33" y="f32"/>
                  </a:cubicBezTo>
                  <a:cubicBezTo>
                    <a:pt x="f3" y="f57"/>
                    <a:pt x="f133" y="f11"/>
                    <a:pt x="f53" y="f79"/>
                  </a:cubicBezTo>
                  <a:cubicBezTo>
                    <a:pt x="f126" y="f134"/>
                    <a:pt x="f31" y="f135"/>
                    <a:pt x="f136" y="f106"/>
                  </a:cubicBezTo>
                  <a:cubicBezTo>
                    <a:pt x="f137" y="f138"/>
                    <a:pt x="f139" y="f93"/>
                    <a:pt x="f92" y="f93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48" name="Google Shape;345;p22">
              <a:extLst>
                <a:ext uri="{FF2B5EF4-FFF2-40B4-BE49-F238E27FC236}">
                  <a16:creationId xmlns:a16="http://schemas.microsoft.com/office/drawing/2014/main" id="{9BE85204-E391-53B2-8BCD-B1282A38DD42}"/>
                </a:ext>
              </a:extLst>
            </p:cNvPr>
            <p:cNvSpPr/>
            <p:nvPr/>
          </p:nvSpPr>
          <p:spPr>
            <a:xfrm rot="21393339">
              <a:off x="3641049" y="3627992"/>
              <a:ext cx="277273" cy="368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12"/>
                <a:gd name="f4" fmla="val 2808"/>
                <a:gd name="f5" fmla="val 951"/>
                <a:gd name="f6" fmla="val 390"/>
                <a:gd name="f7" fmla="val 1046"/>
                <a:gd name="f8" fmla="val 1123"/>
                <a:gd name="f9" fmla="val 1218"/>
                <a:gd name="f10" fmla="val 428"/>
                <a:gd name="f11" fmla="val 1332"/>
                <a:gd name="f12" fmla="val 447"/>
                <a:gd name="f13" fmla="val 1484"/>
                <a:gd name="f14" fmla="val 466"/>
                <a:gd name="f15" fmla="val 1598"/>
                <a:gd name="f16" fmla="val 542"/>
                <a:gd name="f17" fmla="val 1731"/>
                <a:gd name="f18" fmla="val 637"/>
                <a:gd name="f19" fmla="val 1712"/>
                <a:gd name="f20" fmla="val 827"/>
                <a:gd name="f21" fmla="val 998"/>
                <a:gd name="f22" fmla="val 1693"/>
                <a:gd name="f23" fmla="val 1398"/>
                <a:gd name="f24" fmla="val 1816"/>
                <a:gd name="f25" fmla="val 1427"/>
                <a:gd name="f26" fmla="val 2197"/>
                <a:gd name="f27" fmla="val 1351"/>
                <a:gd name="f28" fmla="val 2349"/>
                <a:gd name="f29" fmla="val 1338"/>
                <a:gd name="f30" fmla="val 2361"/>
                <a:gd name="f31" fmla="val 1319"/>
                <a:gd name="f32" fmla="val 2366"/>
                <a:gd name="f33" fmla="val 1297"/>
                <a:gd name="f34" fmla="val 1251"/>
                <a:gd name="f35" fmla="val 1192"/>
                <a:gd name="f36" fmla="val 1142"/>
                <a:gd name="f37" fmla="val 1027"/>
                <a:gd name="f38" fmla="val 2330"/>
                <a:gd name="f39" fmla="val 932"/>
                <a:gd name="f40" fmla="val 2292"/>
                <a:gd name="f41" fmla="val 799"/>
                <a:gd name="f42" fmla="val 2273"/>
                <a:gd name="f43" fmla="val 761"/>
                <a:gd name="f44" fmla="val 2254"/>
                <a:gd name="f45" fmla="val 685"/>
                <a:gd name="f46" fmla="val 647"/>
                <a:gd name="f47" fmla="val 2235"/>
                <a:gd name="f48" fmla="val 628"/>
                <a:gd name="f49" fmla="val 552"/>
                <a:gd name="f50" fmla="val 533"/>
                <a:gd name="f51" fmla="val 476"/>
                <a:gd name="f52" fmla="val 2158"/>
                <a:gd name="f53" fmla="val 2063"/>
                <a:gd name="f54" fmla="val 1987"/>
                <a:gd name="f55" fmla="val 1778"/>
                <a:gd name="f56" fmla="val 495"/>
                <a:gd name="f57" fmla="val 1591"/>
                <a:gd name="f58" fmla="val 568"/>
                <a:gd name="f59" fmla="val 1386"/>
                <a:gd name="f60" fmla="val 643"/>
                <a:gd name="f61" fmla="val 1199"/>
                <a:gd name="f62" fmla="val 652"/>
                <a:gd name="f63" fmla="val 1184"/>
                <a:gd name="f64" fmla="val 660"/>
                <a:gd name="f65" fmla="val 1168"/>
                <a:gd name="f66" fmla="val 666"/>
                <a:gd name="f67" fmla="val 1150"/>
                <a:gd name="f68" fmla="val 875"/>
                <a:gd name="f69" fmla="val 523"/>
                <a:gd name="f70" fmla="val 485"/>
                <a:gd name="f71" fmla="val 913"/>
                <a:gd name="f72" fmla="val 926"/>
                <a:gd name="f73" fmla="val 402"/>
                <a:gd name="f74" fmla="val 924"/>
                <a:gd name="f75" fmla="val 406"/>
                <a:gd name="f76" fmla="val 925"/>
                <a:gd name="f77" fmla="val 939"/>
                <a:gd name="f78" fmla="val 999"/>
                <a:gd name="f79" fmla="val 1"/>
                <a:gd name="f80" fmla="val 838"/>
                <a:gd name="f81" fmla="val 678"/>
                <a:gd name="f82" fmla="val 36"/>
                <a:gd name="f83" fmla="val 571"/>
                <a:gd name="f84" fmla="val 142"/>
                <a:gd name="f85" fmla="val 256"/>
                <a:gd name="f86" fmla="val 419"/>
                <a:gd name="f87" fmla="val 381"/>
                <a:gd name="f88" fmla="val 580"/>
                <a:gd name="f89" fmla="val 343"/>
                <a:gd name="f90" fmla="val 731"/>
                <a:gd name="f91" fmla="val 287"/>
                <a:gd name="f92" fmla="val 863"/>
                <a:gd name="f93" fmla="val 249"/>
                <a:gd name="f94" fmla="val 1032"/>
                <a:gd name="f95" fmla="val 248"/>
                <a:gd name="f96" fmla="val 1033"/>
                <a:gd name="f97" fmla="val 1035"/>
                <a:gd name="f98" fmla="val 1036"/>
                <a:gd name="f99" fmla="val 172"/>
                <a:gd name="f100" fmla="val 1246"/>
                <a:gd name="f101" fmla="val 95"/>
                <a:gd name="f102" fmla="val 1493"/>
                <a:gd name="f103" fmla="val 57"/>
                <a:gd name="f104" fmla="val 1721"/>
                <a:gd name="f105" fmla="val 19"/>
                <a:gd name="f106" fmla="val 1949"/>
                <a:gd name="f107" fmla="val 152"/>
                <a:gd name="f108" fmla="val 2425"/>
                <a:gd name="f109" fmla="val 210"/>
                <a:gd name="f110" fmla="val 2539"/>
                <a:gd name="f111" fmla="val 2577"/>
                <a:gd name="f112" fmla="val 2634"/>
                <a:gd name="f113" fmla="val 2672"/>
                <a:gd name="f114" fmla="val 780"/>
                <a:gd name="f115" fmla="val 2710"/>
                <a:gd name="f116" fmla="val 2748"/>
                <a:gd name="f117" fmla="val 1048"/>
                <a:gd name="f118" fmla="val 2781"/>
                <a:gd name="f119" fmla="val 1167"/>
                <a:gd name="f120" fmla="val 2807"/>
                <a:gd name="f121" fmla="val 1281"/>
                <a:gd name="f122" fmla="val 1428"/>
                <a:gd name="f123" fmla="val 1567"/>
                <a:gd name="f124" fmla="val 2763"/>
                <a:gd name="f125" fmla="val 1674"/>
                <a:gd name="f126" fmla="val 1826"/>
                <a:gd name="f127" fmla="val 2444"/>
                <a:gd name="f128" fmla="val 1902"/>
                <a:gd name="f129" fmla="val 1959"/>
                <a:gd name="f130" fmla="val 1911"/>
                <a:gd name="f131" fmla="val 2017"/>
                <a:gd name="f132" fmla="val 1664"/>
                <a:gd name="f133" fmla="val 2074"/>
                <a:gd name="f134" fmla="val 1379"/>
                <a:gd name="f135" fmla="val 2093"/>
                <a:gd name="f136" fmla="val 1093"/>
                <a:gd name="f137" fmla="val 1921"/>
                <a:gd name="f138" fmla="val 333"/>
                <a:gd name="f139" fmla="val 1788"/>
                <a:gd name="f140" fmla="val 161"/>
                <a:gd name="f141" fmla="val 1579"/>
                <a:gd name="f142" fmla="val 85"/>
                <a:gd name="f143" fmla="val 47"/>
                <a:gd name="f144" fmla="val 22"/>
                <a:gd name="f145" fmla="val 1125"/>
                <a:gd name="f146" fmla="*/ f0 1 2112"/>
                <a:gd name="f147" fmla="*/ f1 1 2808"/>
                <a:gd name="f148" fmla="val f2"/>
                <a:gd name="f149" fmla="val f3"/>
                <a:gd name="f150" fmla="val f4"/>
                <a:gd name="f151" fmla="+- f150 0 f148"/>
                <a:gd name="f152" fmla="+- f149 0 f148"/>
                <a:gd name="f153" fmla="*/ f152 1 2112"/>
                <a:gd name="f154" fmla="*/ f151 1 2808"/>
                <a:gd name="f155" fmla="*/ f148 1 f153"/>
                <a:gd name="f156" fmla="*/ f149 1 f153"/>
                <a:gd name="f157" fmla="*/ f148 1 f154"/>
                <a:gd name="f158" fmla="*/ f150 1 f154"/>
                <a:gd name="f159" fmla="*/ f155 f146 1"/>
                <a:gd name="f160" fmla="*/ f156 f146 1"/>
                <a:gd name="f161" fmla="*/ f158 f147 1"/>
                <a:gd name="f162" fmla="*/ f157 f1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9" t="f162" r="f160" b="f161"/>
              <a:pathLst>
                <a:path w="2112" h="2808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15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28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4"/>
                    <a:pt x="f46" y="f47"/>
                  </a:cubicBezTo>
                  <a:cubicBezTo>
                    <a:pt x="f48" y="f47"/>
                    <a:pt x="f49" y="f47"/>
                    <a:pt x="f50" y="f26"/>
                  </a:cubicBezTo>
                  <a:cubicBezTo>
                    <a:pt x="f51" y="f52"/>
                    <a:pt x="f51" y="f53"/>
                    <a:pt x="f51" y="f54"/>
                  </a:cubicBezTo>
                  <a:lnTo>
                    <a:pt x="f51" y="f55"/>
                  </a:lnTo>
                  <a:cubicBezTo>
                    <a:pt x="f56" y="f57"/>
                    <a:pt x="f58" y="f59"/>
                    <a:pt x="f60" y="f61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68" y="f70"/>
                    <a:pt x="f71" y="f10"/>
                    <a:pt x="f39" y="f6"/>
                  </a:cubicBezTo>
                  <a:lnTo>
                    <a:pt x="f39" y="f6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2" y="f75"/>
                    <a:pt x="f77" y="f6"/>
                    <a:pt x="f5" y="f6"/>
                  </a:cubicBezTo>
                  <a:close/>
                  <a:moveTo>
                    <a:pt x="f78" y="f79"/>
                  </a:moveTo>
                  <a:cubicBezTo>
                    <a:pt x="f80" y="f79"/>
                    <a:pt x="f81" y="f82"/>
                    <a:pt x="f83" y="f84"/>
                  </a:cubicBezTo>
                  <a:cubicBezTo>
                    <a:pt x="f51" y="f85"/>
                    <a:pt x="f86" y="f12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lnTo>
                    <a:pt x="f93" y="f94"/>
                  </a:lnTo>
                  <a:cubicBezTo>
                    <a:pt x="f95" y="f96"/>
                    <a:pt x="f95" y="f97"/>
                    <a:pt x="f95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2" y="f47"/>
                    <a:pt x="f107" y="f108"/>
                  </a:cubicBezTo>
                  <a:cubicBezTo>
                    <a:pt x="f109" y="f110"/>
                    <a:pt x="f89" y="f111"/>
                    <a:pt x="f51" y="f112"/>
                  </a:cubicBezTo>
                  <a:cubicBezTo>
                    <a:pt x="f48" y="f113"/>
                    <a:pt x="f114" y="f115"/>
                    <a:pt x="f39" y="f116"/>
                  </a:cubicBez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24"/>
                    <a:pt x="f125" y="f112"/>
                  </a:cubicBezTo>
                  <a:cubicBezTo>
                    <a:pt x="f126" y="f127"/>
                    <a:pt x="f128" y="f52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3" y="f20"/>
                    <a:pt x="f3" y="f16"/>
                    <a:pt x="f137" y="f138"/>
                  </a:cubicBezTo>
                  <a:cubicBezTo>
                    <a:pt x="f139" y="f140"/>
                    <a:pt x="f141" y="f142"/>
                    <a:pt x="f27" y="f143"/>
                  </a:cubicBezTo>
                  <a:cubicBezTo>
                    <a:pt x="f34" y="f144"/>
                    <a:pt x="f145" y="f79"/>
                    <a:pt x="f78" y="f79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3;p24">
            <a:extLst>
              <a:ext uri="{FF2B5EF4-FFF2-40B4-BE49-F238E27FC236}">
                <a16:creationId xmlns:a16="http://schemas.microsoft.com/office/drawing/2014/main" id="{27E087DE-E9E0-CD69-8D5F-6031C1D8A9D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411159"/>
            <a:ext cx="8229600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اینفوگرافیک الفبای کودکان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Google Shape;374;p24">
            <a:extLst>
              <a:ext uri="{FF2B5EF4-FFF2-40B4-BE49-F238E27FC236}">
                <a16:creationId xmlns:a16="http://schemas.microsoft.com/office/drawing/2014/main" id="{BB277133-2F7C-08ED-A1AD-F740C5018D6B}"/>
              </a:ext>
            </a:extLst>
          </p:cNvPr>
          <p:cNvSpPr/>
          <p:nvPr/>
        </p:nvSpPr>
        <p:spPr>
          <a:xfrm>
            <a:off x="3596079" y="1230325"/>
            <a:ext cx="1951841" cy="3140049"/>
          </a:xfrm>
          <a:custGeom>
            <a:avLst/>
            <a:gdLst>
              <a:gd name="f0" fmla="val w"/>
              <a:gd name="f1" fmla="val h"/>
              <a:gd name="f2" fmla="val 0"/>
              <a:gd name="f3" fmla="val 7781"/>
              <a:gd name="f4" fmla="val 10318"/>
              <a:gd name="f5" fmla="val 950"/>
              <a:gd name="f6" fmla="val 586"/>
              <a:gd name="f7" fmla="val 784"/>
              <a:gd name="f8" fmla="val 666"/>
              <a:gd name="f9" fmla="val 634"/>
              <a:gd name="f10" fmla="val 801"/>
              <a:gd name="f11" fmla="val 514"/>
              <a:gd name="f12" fmla="val 981"/>
              <a:gd name="f13" fmla="val 267"/>
              <a:gd name="f14" fmla="val 1380"/>
              <a:gd name="f15" fmla="val 286"/>
              <a:gd name="f16" fmla="val 1951"/>
              <a:gd name="f17" fmla="val 590"/>
              <a:gd name="f18" fmla="val 2350"/>
              <a:gd name="f19" fmla="val 210"/>
              <a:gd name="f20" fmla="val 2122"/>
              <a:gd name="f21" fmla="val 96"/>
              <a:gd name="f22" fmla="val 1627"/>
              <a:gd name="f23" fmla="val 1209"/>
              <a:gd name="f24" fmla="val 325"/>
              <a:gd name="f25" fmla="val 893"/>
              <a:gd name="f26" fmla="val 697"/>
              <a:gd name="f27" fmla="val 2682"/>
              <a:gd name="f28" fmla="val 2883"/>
              <a:gd name="f29" fmla="val 2702"/>
              <a:gd name="f30" fmla="val 2759"/>
              <a:gd name="f31" fmla="val 2902"/>
              <a:gd name="f32" fmla="val 2978"/>
              <a:gd name="f33" fmla="val 3301"/>
              <a:gd name="f34" fmla="val 3948"/>
              <a:gd name="f35" fmla="val 4385"/>
              <a:gd name="f36" fmla="val 4785"/>
              <a:gd name="f37" fmla="val 2721"/>
              <a:gd name="f38" fmla="val 5241"/>
              <a:gd name="f39" fmla="val 6116"/>
              <a:gd name="f40" fmla="val 6972"/>
              <a:gd name="f41" fmla="val 7828"/>
              <a:gd name="f42" fmla="val 2797"/>
              <a:gd name="f43" fmla="val 7847"/>
              <a:gd name="f44" fmla="val 2606"/>
              <a:gd name="f45" fmla="val 2549"/>
              <a:gd name="f46" fmla="val 6211"/>
              <a:gd name="f47" fmla="val 2587"/>
              <a:gd name="f48" fmla="val 4518"/>
              <a:gd name="f49" fmla="val 2511"/>
              <a:gd name="f50" fmla="val 1522"/>
              <a:gd name="f51" fmla="val 8037"/>
              <a:gd name="f52" fmla="val 1503"/>
              <a:gd name="f53" fmla="val 8094"/>
              <a:gd name="f54" fmla="val 1370"/>
              <a:gd name="f55" fmla="val 1313"/>
              <a:gd name="f56" fmla="val 8113"/>
              <a:gd name="f57" fmla="val 1047"/>
              <a:gd name="f58" fmla="val 8246"/>
              <a:gd name="f59" fmla="val 799"/>
              <a:gd name="f60" fmla="val 8418"/>
              <a:gd name="f61" fmla="val 742"/>
              <a:gd name="f62" fmla="val 8703"/>
              <a:gd name="f63" fmla="val 647"/>
              <a:gd name="f64" fmla="val 9007"/>
              <a:gd name="f65" fmla="val 761"/>
              <a:gd name="f66" fmla="val 9293"/>
              <a:gd name="f67" fmla="val 933"/>
              <a:gd name="f68" fmla="val 9540"/>
              <a:gd name="f69" fmla="val 895"/>
              <a:gd name="f70" fmla="val 876"/>
              <a:gd name="f71" fmla="val 9521"/>
              <a:gd name="f72" fmla="val 9445"/>
              <a:gd name="f73" fmla="val 704"/>
              <a:gd name="f74" fmla="val 9369"/>
              <a:gd name="f75" fmla="val 571"/>
              <a:gd name="f76" fmla="val 9198"/>
              <a:gd name="f77" fmla="val 552"/>
              <a:gd name="f78" fmla="val 9140"/>
              <a:gd name="f79" fmla="val 476"/>
              <a:gd name="f80" fmla="val 8969"/>
              <a:gd name="f81" fmla="val 457"/>
              <a:gd name="f82" fmla="val 8760"/>
              <a:gd name="f83" fmla="val 8589"/>
              <a:gd name="f84" fmla="val 8208"/>
              <a:gd name="f85" fmla="val 1180"/>
              <a:gd name="f86" fmla="val 4487"/>
              <a:gd name="f87" fmla="val 1"/>
              <a:gd name="f88" fmla="val 4280"/>
              <a:gd name="f89" fmla="val 4071"/>
              <a:gd name="f90" fmla="val 11"/>
              <a:gd name="f91" fmla="val 3862"/>
              <a:gd name="f92" fmla="val 30"/>
              <a:gd name="f93" fmla="val 3462"/>
              <a:gd name="f94" fmla="val 49"/>
              <a:gd name="f95" fmla="val 3044"/>
              <a:gd name="f96" fmla="val 2625"/>
              <a:gd name="f97" fmla="val 87"/>
              <a:gd name="f98" fmla="val 2226"/>
              <a:gd name="f99" fmla="val 1827"/>
              <a:gd name="f100" fmla="val 125"/>
              <a:gd name="f101" fmla="val 1427"/>
              <a:gd name="f102" fmla="val 182"/>
              <a:gd name="f103" fmla="val 1085"/>
              <a:gd name="f104" fmla="val 258"/>
              <a:gd name="f105" fmla="val 353"/>
              <a:gd name="f106" fmla="val 419"/>
              <a:gd name="f107" fmla="val 562"/>
              <a:gd name="f108" fmla="val 115"/>
              <a:gd name="f109" fmla="val 809"/>
              <a:gd name="f110" fmla="val 1171"/>
              <a:gd name="f111" fmla="val 20"/>
              <a:gd name="f112" fmla="val 1551"/>
              <a:gd name="f113" fmla="val 39"/>
              <a:gd name="f114" fmla="val 248"/>
              <a:gd name="f115" fmla="val 2255"/>
              <a:gd name="f116" fmla="val 2445"/>
              <a:gd name="f117" fmla="val 2540"/>
              <a:gd name="f118" fmla="val 914"/>
              <a:gd name="f119" fmla="val 2616"/>
              <a:gd name="f120" fmla="val 1142"/>
              <a:gd name="f121" fmla="val 2635"/>
              <a:gd name="f122" fmla="val 1294"/>
              <a:gd name="f123" fmla="val 2654"/>
              <a:gd name="f124" fmla="val 1465"/>
              <a:gd name="f125" fmla="val 2730"/>
              <a:gd name="f126" fmla="val 1636"/>
              <a:gd name="f127" fmla="val 2788"/>
              <a:gd name="f128" fmla="val 1808"/>
              <a:gd name="f129" fmla="val 2807"/>
              <a:gd name="f130" fmla="val 1960"/>
              <a:gd name="f131" fmla="val 2188"/>
              <a:gd name="f132" fmla="val 2864"/>
              <a:gd name="f133" fmla="val 2340"/>
              <a:gd name="f134" fmla="val 2416"/>
              <a:gd name="f135" fmla="val 2921"/>
              <a:gd name="f136" fmla="val 3263"/>
              <a:gd name="f137" fmla="val 3682"/>
              <a:gd name="f138" fmla="val 2435"/>
              <a:gd name="f139" fmla="val 4100"/>
              <a:gd name="f140" fmla="val 4537"/>
              <a:gd name="f141" fmla="val 5374"/>
              <a:gd name="f142" fmla="val 2473"/>
              <a:gd name="f143" fmla="val 6249"/>
              <a:gd name="f144" fmla="val 7086"/>
              <a:gd name="f145" fmla="val 7733"/>
              <a:gd name="f146" fmla="val 1922"/>
              <a:gd name="f147" fmla="val 1351"/>
              <a:gd name="f148" fmla="val 8056"/>
              <a:gd name="f149" fmla="val 8151"/>
              <a:gd name="f150" fmla="val 495"/>
              <a:gd name="f151" fmla="val 8323"/>
              <a:gd name="f152" fmla="val 8608"/>
              <a:gd name="f153" fmla="val 343"/>
              <a:gd name="f154" fmla="val 8855"/>
              <a:gd name="f155" fmla="val 400"/>
              <a:gd name="f156" fmla="val 9102"/>
              <a:gd name="f157" fmla="val 9350"/>
              <a:gd name="f158" fmla="val 818"/>
              <a:gd name="f159" fmla="val 9825"/>
              <a:gd name="f160" fmla="val 9939"/>
              <a:gd name="f161" fmla="val 1865"/>
              <a:gd name="f162" fmla="val 10092"/>
              <a:gd name="f163" fmla="val 2055"/>
              <a:gd name="f164" fmla="val 10111"/>
              <a:gd name="f165" fmla="val 2302"/>
              <a:gd name="f166" fmla="val 10187"/>
              <a:gd name="f167" fmla="val 10225"/>
              <a:gd name="f168" fmla="val 10244"/>
              <a:gd name="f169" fmla="val 3006"/>
              <a:gd name="f170" fmla="val 10301"/>
              <a:gd name="f171" fmla="val 3253"/>
              <a:gd name="f172" fmla="val 3424"/>
              <a:gd name="f173" fmla="val 10313"/>
              <a:gd name="f174" fmla="val 3597"/>
              <a:gd name="f175" fmla="val 10317"/>
              <a:gd name="f176" fmla="val 3772"/>
              <a:gd name="f177" fmla="val 4160"/>
              <a:gd name="f178" fmla="val 4558"/>
              <a:gd name="f179" fmla="val 10295"/>
              <a:gd name="f180" fmla="val 4965"/>
              <a:gd name="f181" fmla="val 10282"/>
              <a:gd name="f182" fmla="val 5402"/>
              <a:gd name="f183" fmla="val 5840"/>
              <a:gd name="f184" fmla="val 6277"/>
              <a:gd name="f185" fmla="val 10072"/>
              <a:gd name="f186" fmla="val 6658"/>
              <a:gd name="f187" fmla="val 9977"/>
              <a:gd name="f188" fmla="val 7000"/>
              <a:gd name="f189" fmla="val 9844"/>
              <a:gd name="f190" fmla="val 7343"/>
              <a:gd name="f191" fmla="val 9597"/>
              <a:gd name="f192" fmla="val 7647"/>
              <a:gd name="f193" fmla="val 7780"/>
              <a:gd name="f194" fmla="val 7609"/>
              <a:gd name="f195" fmla="val 7438"/>
              <a:gd name="f196" fmla="val 8266"/>
              <a:gd name="f197" fmla="val 7133"/>
              <a:gd name="f198" fmla="val 6791"/>
              <a:gd name="f199" fmla="val 7885"/>
              <a:gd name="f200" fmla="val 6696"/>
              <a:gd name="f201" fmla="val 7866"/>
              <a:gd name="f202" fmla="val 6601"/>
              <a:gd name="f203" fmla="val 6468"/>
              <a:gd name="f204" fmla="val 6373"/>
              <a:gd name="f205" fmla="val 7790"/>
              <a:gd name="f206" fmla="val 7752"/>
              <a:gd name="f207" fmla="val 6144"/>
              <a:gd name="f208" fmla="val 5916"/>
              <a:gd name="f209" fmla="val 5669"/>
              <a:gd name="f210" fmla="val 5441"/>
              <a:gd name="f211" fmla="val 5421"/>
              <a:gd name="f212" fmla="val 6896"/>
              <a:gd name="f213" fmla="val 5364"/>
              <a:gd name="f214" fmla="val 6021"/>
              <a:gd name="f215" fmla="val 5345"/>
              <a:gd name="f216" fmla="val 5184"/>
              <a:gd name="f217" fmla="val 4747"/>
              <a:gd name="f218" fmla="val 5326"/>
              <a:gd name="f219" fmla="val 4347"/>
              <a:gd name="f220" fmla="val 3891"/>
              <a:gd name="f221" fmla="val 3701"/>
              <a:gd name="f222" fmla="val 3472"/>
              <a:gd name="f223" fmla="val 5288"/>
              <a:gd name="f224" fmla="val 2940"/>
              <a:gd name="f225" fmla="val 2845"/>
              <a:gd name="f226" fmla="val 5517"/>
              <a:gd name="f227" fmla="val 6182"/>
              <a:gd name="f228" fmla="val 2749"/>
              <a:gd name="f229" fmla="val 6962"/>
              <a:gd name="f230" fmla="val 2426"/>
              <a:gd name="f231" fmla="val 7228"/>
              <a:gd name="f232" fmla="val 1741"/>
              <a:gd name="f233" fmla="val 7362"/>
              <a:gd name="f234" fmla="val 1418"/>
              <a:gd name="f235" fmla="val 7324"/>
              <a:gd name="f236" fmla="val 1076"/>
              <a:gd name="f237" fmla="val 752"/>
              <a:gd name="f238" fmla="val 6943"/>
              <a:gd name="f239" fmla="val 448"/>
              <a:gd name="f240" fmla="val 6582"/>
              <a:gd name="f241" fmla="val 277"/>
              <a:gd name="f242" fmla="val 6239"/>
              <a:gd name="f243" fmla="val 220"/>
              <a:gd name="f244" fmla="val 5859"/>
              <a:gd name="f245" fmla="val 144"/>
              <a:gd name="f246" fmla="val 5098"/>
              <a:gd name="f247" fmla="val 4898"/>
              <a:gd name="f248" fmla="val 4694"/>
              <a:gd name="f249" fmla="*/ f0 1 7781"/>
              <a:gd name="f250" fmla="*/ f1 1 10318"/>
              <a:gd name="f251" fmla="val f2"/>
              <a:gd name="f252" fmla="val f3"/>
              <a:gd name="f253" fmla="val f4"/>
              <a:gd name="f254" fmla="+- f253 0 f251"/>
              <a:gd name="f255" fmla="+- f252 0 f251"/>
              <a:gd name="f256" fmla="*/ f255 1 7781"/>
              <a:gd name="f257" fmla="*/ f254 1 10318"/>
              <a:gd name="f258" fmla="*/ f251 1 f256"/>
              <a:gd name="f259" fmla="*/ f252 1 f256"/>
              <a:gd name="f260" fmla="*/ f251 1 f257"/>
              <a:gd name="f261" fmla="*/ f253 1 f257"/>
              <a:gd name="f262" fmla="*/ f258 f249 1"/>
              <a:gd name="f263" fmla="*/ f259 f249 1"/>
              <a:gd name="f264" fmla="*/ f261 f250 1"/>
              <a:gd name="f265" fmla="*/ f260 f2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2" t="f265" r="f263" b="f264"/>
            <a:pathLst>
              <a:path w="7781" h="1031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19" y="f23"/>
                </a:cubicBezTo>
                <a:cubicBezTo>
                  <a:pt x="f24" y="f25"/>
                  <a:pt x="f9" y="f26"/>
                  <a:pt x="f5" y="f6"/>
                </a:cubicBezTo>
                <a:close/>
                <a:moveTo>
                  <a:pt x="f27" y="f28"/>
                </a:moveTo>
                <a:cubicBezTo>
                  <a:pt x="f29" y="f28"/>
                  <a:pt x="f30" y="f28"/>
                  <a:pt x="f29" y="f31"/>
                </a:cubicBezTo>
                <a:lnTo>
                  <a:pt x="f29" y="f32"/>
                </a:lnTo>
                <a:lnTo>
                  <a:pt x="f29" y="f33"/>
                </a:lnTo>
                <a:lnTo>
                  <a:pt x="f29" y="f34"/>
                </a:lnTo>
                <a:cubicBezTo>
                  <a:pt x="f29" y="f35"/>
                  <a:pt x="f29" y="f36"/>
                  <a:pt x="f37" y="f38"/>
                </a:cubicBezTo>
                <a:cubicBezTo>
                  <a:pt x="f37" y="f39"/>
                  <a:pt x="f30" y="f40"/>
                  <a:pt x="f30" y="f41"/>
                </a:cubicBezTo>
                <a:cubicBezTo>
                  <a:pt x="f42" y="f43"/>
                  <a:pt x="f30" y="f43"/>
                  <a:pt x="f30" y="f43"/>
                </a:cubicBezTo>
                <a:lnTo>
                  <a:pt x="f44" y="f43"/>
                </a:lnTo>
                <a:cubicBezTo>
                  <a:pt x="f45" y="f46"/>
                  <a:pt x="f47" y="f48"/>
                  <a:pt x="f49" y="f28"/>
                </a:cubicBezTo>
                <a:close/>
                <a:moveTo>
                  <a:pt x="f50" y="f51"/>
                </a:moveTo>
                <a:lnTo>
                  <a:pt x="f50" y="f51"/>
                </a:lnTo>
                <a:cubicBezTo>
                  <a:pt x="f52" y="f53"/>
                  <a:pt x="f54" y="f53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lnTo>
                  <a:pt x="f69" y="f68"/>
                </a:lnTo>
                <a:cubicBezTo>
                  <a:pt x="f70" y="f71"/>
                  <a:pt x="f65" y="f72"/>
                  <a:pt x="f73" y="f74"/>
                </a:cubicBezTo>
                <a:cubicBezTo>
                  <a:pt x="f63" y="f66"/>
                  <a:pt x="f75" y="f76"/>
                  <a:pt x="f77" y="f78"/>
                </a:cubicBezTo>
                <a:cubicBezTo>
                  <a:pt x="f79" y="f80"/>
                  <a:pt x="f81" y="f82"/>
                  <a:pt x="f77" y="f83"/>
                </a:cubicBezTo>
                <a:cubicBezTo>
                  <a:pt x="f73" y="f84"/>
                  <a:pt x="f85" y="f56"/>
                  <a:pt x="f50" y="f51"/>
                </a:cubicBezTo>
                <a:close/>
                <a:moveTo>
                  <a:pt x="f86" y="f87"/>
                </a:moveTo>
                <a:cubicBezTo>
                  <a:pt x="f88" y="f87"/>
                  <a:pt x="f89" y="f90"/>
                  <a:pt x="f91" y="f92"/>
                </a:cubicBezTo>
                <a:cubicBezTo>
                  <a:pt x="f93" y="f94"/>
                  <a:pt x="f95" y="f94"/>
                  <a:pt x="f96" y="f97"/>
                </a:cubicBezTo>
                <a:cubicBezTo>
                  <a:pt x="f98" y="f97"/>
                  <a:pt x="f99" y="f100"/>
                  <a:pt x="f101" y="f102"/>
                </a:cubicBezTo>
                <a:cubicBezTo>
                  <a:pt x="f103" y="f104"/>
                  <a:pt x="f73" y="f105"/>
                  <a:pt x="f106" y="f107"/>
                </a:cubicBezTo>
                <a:cubicBezTo>
                  <a:pt x="f108" y="f109"/>
                  <a:pt x="f87" y="f110"/>
                  <a:pt x="f111" y="f112"/>
                </a:cubicBezTo>
                <a:cubicBezTo>
                  <a:pt x="f113" y="f16"/>
                  <a:pt x="f114" y="f115"/>
                  <a:pt x="f17" y="f116"/>
                </a:cubicBezTo>
                <a:cubicBezTo>
                  <a:pt x="f65" y="f117"/>
                  <a:pt x="f118" y="f119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128" y="f129"/>
                  <a:pt x="f130" y="f129"/>
                  <a:pt x="f131" y="f132"/>
                </a:cubicBezTo>
                <a:lnTo>
                  <a:pt x="f133" y="f132"/>
                </a:lnTo>
                <a:cubicBezTo>
                  <a:pt x="f134" y="f132"/>
                  <a:pt x="f134" y="f132"/>
                  <a:pt x="f134" y="f135"/>
                </a:cubicBezTo>
                <a:lnTo>
                  <a:pt x="f134" y="f136"/>
                </a:lnTo>
                <a:cubicBezTo>
                  <a:pt x="f134" y="f137"/>
                  <a:pt x="f138" y="f139"/>
                  <a:pt x="f138" y="f140"/>
                </a:cubicBezTo>
                <a:cubicBezTo>
                  <a:pt x="f138" y="f141"/>
                  <a:pt x="f142" y="f143"/>
                  <a:pt x="f142" y="f144"/>
                </a:cubicBezTo>
                <a:lnTo>
                  <a:pt x="f142" y="f145"/>
                </a:lnTo>
                <a:cubicBezTo>
                  <a:pt x="f146" y="f145"/>
                  <a:pt x="f147" y="f41"/>
                  <a:pt x="f69" y="f148"/>
                </a:cubicBezTo>
                <a:cubicBezTo>
                  <a:pt x="f73" y="f149"/>
                  <a:pt x="f150" y="f151"/>
                  <a:pt x="f106" y="f152"/>
                </a:cubicBezTo>
                <a:cubicBezTo>
                  <a:pt x="f153" y="f154"/>
                  <a:pt x="f155" y="f156"/>
                  <a:pt x="f11" y="f157"/>
                </a:cubicBezTo>
                <a:cubicBezTo>
                  <a:pt x="f158" y="f159"/>
                  <a:pt x="f147" y="f160"/>
                  <a:pt x="f161" y="f162"/>
                </a:cubicBezTo>
                <a:cubicBezTo>
                  <a:pt x="f163" y="f164"/>
                  <a:pt x="f165" y="f166"/>
                  <a:pt x="f49" y="f167"/>
                </a:cubicBezTo>
                <a:cubicBezTo>
                  <a:pt x="f30" y="f168"/>
                  <a:pt x="f169" y="f170"/>
                  <a:pt x="f171" y="f170"/>
                </a:cubicBezTo>
                <a:cubicBezTo>
                  <a:pt x="f172" y="f173"/>
                  <a:pt x="f174" y="f175"/>
                  <a:pt x="f176" y="f175"/>
                </a:cubicBezTo>
                <a:cubicBezTo>
                  <a:pt x="f177" y="f175"/>
                  <a:pt x="f178" y="f179"/>
                  <a:pt x="f180" y="f181"/>
                </a:cubicBezTo>
                <a:cubicBezTo>
                  <a:pt x="f182" y="f168"/>
                  <a:pt x="f183" y="f166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cubicBezTo>
                  <a:pt x="f192" y="f74"/>
                  <a:pt x="f193" y="f64"/>
                  <a:pt x="f194" y="f152"/>
                </a:cubicBezTo>
                <a:cubicBezTo>
                  <a:pt x="f195" y="f196"/>
                  <a:pt x="f197" y="f51"/>
                  <a:pt x="f198" y="f199"/>
                </a:cubicBezTo>
                <a:cubicBezTo>
                  <a:pt x="f200" y="f201"/>
                  <a:pt x="f202" y="f201"/>
                  <a:pt x="f203" y="f41"/>
                </a:cubicBezTo>
                <a:cubicBezTo>
                  <a:pt x="f204" y="f205"/>
                  <a:pt x="f184" y="f206"/>
                  <a:pt x="f207" y="f206"/>
                </a:cubicBezTo>
                <a:cubicBezTo>
                  <a:pt x="f208" y="f145"/>
                  <a:pt x="f209" y="f145"/>
                  <a:pt x="f210" y="f145"/>
                </a:cubicBezTo>
                <a:cubicBezTo>
                  <a:pt x="f211" y="f212"/>
                  <a:pt x="f213" y="f214"/>
                  <a:pt x="f215" y="f216"/>
                </a:cubicBezTo>
                <a:cubicBezTo>
                  <a:pt x="f215" y="f217"/>
                  <a:pt x="f218" y="f219"/>
                  <a:pt x="f218" y="f220"/>
                </a:cubicBezTo>
                <a:cubicBezTo>
                  <a:pt x="f218" y="f221"/>
                  <a:pt x="f218" y="f222"/>
                  <a:pt x="f223" y="f136"/>
                </a:cubicBezTo>
                <a:lnTo>
                  <a:pt x="f223" y="f224"/>
                </a:lnTo>
                <a:cubicBezTo>
                  <a:pt x="f223" y="f28"/>
                  <a:pt x="f223" y="f28"/>
                  <a:pt x="f213" y="f225"/>
                </a:cubicBezTo>
                <a:lnTo>
                  <a:pt x="f226" y="f225"/>
                </a:lnTo>
                <a:cubicBezTo>
                  <a:pt x="f227" y="f228"/>
                  <a:pt x="f229" y="f230"/>
                  <a:pt x="f231" y="f232"/>
                </a:cubicBezTo>
                <a:cubicBezTo>
                  <a:pt x="f233" y="f234"/>
                  <a:pt x="f235" y="f236"/>
                  <a:pt x="f197" y="f237"/>
                </a:cubicBezTo>
                <a:cubicBezTo>
                  <a:pt x="f238" y="f239"/>
                  <a:pt x="f240" y="f241"/>
                  <a:pt x="f242" y="f243"/>
                </a:cubicBezTo>
                <a:cubicBezTo>
                  <a:pt x="f244" y="f245"/>
                  <a:pt x="f226" y="f94"/>
                  <a:pt x="f246" y="f92"/>
                </a:cubicBezTo>
                <a:cubicBezTo>
                  <a:pt x="f247" y="f90"/>
                  <a:pt x="f248" y="f87"/>
                  <a:pt x="f86" y="f87"/>
                </a:cubicBezTo>
                <a:close/>
              </a:path>
            </a:pathLst>
          </a:custGeom>
          <a:solidFill>
            <a:srgbClr val="0AFF4E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  <p:grpSp>
        <p:nvGrpSpPr>
          <p:cNvPr id="4" name="Google Shape;375;p24">
            <a:extLst>
              <a:ext uri="{FF2B5EF4-FFF2-40B4-BE49-F238E27FC236}">
                <a16:creationId xmlns:a16="http://schemas.microsoft.com/office/drawing/2014/main" id="{DFD7520C-C509-8EE6-2C72-B7FE68D7B1FE}"/>
              </a:ext>
            </a:extLst>
          </p:cNvPr>
          <p:cNvGrpSpPr/>
          <p:nvPr/>
        </p:nvGrpSpPr>
        <p:grpSpPr>
          <a:xfrm>
            <a:off x="602891" y="1369817"/>
            <a:ext cx="2969120" cy="785524"/>
            <a:chOff x="602891" y="1369817"/>
            <a:chExt cx="2969120" cy="785524"/>
          </a:xfrm>
        </p:grpSpPr>
        <p:sp>
          <p:nvSpPr>
            <p:cNvPr id="5" name="Google Shape;376;p24">
              <a:extLst>
                <a:ext uri="{FF2B5EF4-FFF2-40B4-BE49-F238E27FC236}">
                  <a16:creationId xmlns:a16="http://schemas.microsoft.com/office/drawing/2014/main" id="{35F544F0-C352-5D51-6DDD-297CDFFC4DE7}"/>
                </a:ext>
              </a:extLst>
            </p:cNvPr>
            <p:cNvSpPr/>
            <p:nvPr/>
          </p:nvSpPr>
          <p:spPr>
            <a:xfrm rot="16200004">
              <a:off x="1272840" y="699868"/>
              <a:ext cx="785524" cy="21254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6"/>
                <a:gd name="f4" fmla="val 9017"/>
                <a:gd name="f5" fmla="val 2474"/>
                <a:gd name="f6" fmla="val 1"/>
                <a:gd name="f7" fmla="val 1523"/>
                <a:gd name="f8" fmla="val 857"/>
                <a:gd name="f9" fmla="val 191"/>
                <a:gd name="f10" fmla="val 495"/>
                <a:gd name="f11" fmla="val 514"/>
                <a:gd name="f12" fmla="val 172"/>
                <a:gd name="f13" fmla="val 819"/>
                <a:gd name="f14" fmla="val 1313"/>
                <a:gd name="f15" fmla="val 1998"/>
                <a:gd name="f16" fmla="val 39"/>
                <a:gd name="f17" fmla="val 2740"/>
                <a:gd name="f18" fmla="val 3481"/>
                <a:gd name="f19" fmla="val 4280"/>
                <a:gd name="f20" fmla="val 6392"/>
                <a:gd name="f21" fmla="val 96"/>
                <a:gd name="f22" fmla="val 7628"/>
                <a:gd name="f23" fmla="val 8275"/>
                <a:gd name="f24" fmla="val 324"/>
                <a:gd name="f25" fmla="val 8446"/>
                <a:gd name="f26" fmla="val 686"/>
                <a:gd name="f27" fmla="val 8807"/>
                <a:gd name="f28" fmla="val 8959"/>
                <a:gd name="f29" fmla="val 2207"/>
                <a:gd name="f30" fmla="val 9016"/>
                <a:gd name="f31" fmla="val 2626"/>
                <a:gd name="f32" fmla="val 3292"/>
                <a:gd name="f33" fmla="val 3729"/>
                <a:gd name="f34" fmla="val 8902"/>
                <a:gd name="f35" fmla="val 3976"/>
                <a:gd name="f36" fmla="val 8731"/>
                <a:gd name="f37" fmla="val 4300"/>
                <a:gd name="f38" fmla="val 8541"/>
                <a:gd name="f39" fmla="val 4471"/>
                <a:gd name="f40" fmla="val 8123"/>
                <a:gd name="f41" fmla="val 7476"/>
                <a:gd name="f42" fmla="val 1180"/>
                <a:gd name="f43" fmla="val 400"/>
                <a:gd name="f44" fmla="val 4109"/>
                <a:gd name="f45" fmla="val 3253"/>
                <a:gd name="f46" fmla="*/ f0 1 4566"/>
                <a:gd name="f47" fmla="*/ f1 1 9017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566"/>
                <a:gd name="f54" fmla="*/ f51 1 9017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566" h="90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16" y="f17"/>
                    <a:pt x="f16" y="f18"/>
                    <a:pt x="f16" y="f19"/>
                  </a:cubicBezTo>
                  <a:lnTo>
                    <a:pt x="f16" y="f20"/>
                  </a:lnTo>
                  <a:cubicBezTo>
                    <a:pt x="f21" y="f22"/>
                    <a:pt x="f12" y="f23"/>
                    <a:pt x="f24" y="f25"/>
                  </a:cubicBezTo>
                  <a:cubicBezTo>
                    <a:pt x="f26" y="f27"/>
                    <a:pt x="f14" y="f28"/>
                    <a:pt x="f29" y="f30"/>
                  </a:cubicBezTo>
                  <a:lnTo>
                    <a:pt x="f31" y="f30"/>
                  </a:lnTo>
                  <a:cubicBezTo>
                    <a:pt x="f32" y="f28"/>
                    <a:pt x="f33" y="f34"/>
                    <a:pt x="f35" y="f36"/>
                  </a:cubicBezTo>
                  <a:cubicBezTo>
                    <a:pt x="f37" y="f38"/>
                    <a:pt x="f39" y="f40"/>
                    <a:pt x="f39" y="f41"/>
                  </a:cubicBezTo>
                  <a:lnTo>
                    <a:pt x="f3" y="f42"/>
                  </a:lnTo>
                  <a:cubicBezTo>
                    <a:pt x="f3" y="f43"/>
                    <a:pt x="f44" y="f6"/>
                    <a:pt x="f45" y="f6"/>
                  </a:cubicBezTo>
                  <a:close/>
                </a:path>
              </a:pathLst>
            </a:custGeom>
            <a:solidFill>
              <a:srgbClr val="CFA8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6" name="Google Shape;377;p24">
              <a:extLst>
                <a:ext uri="{FF2B5EF4-FFF2-40B4-BE49-F238E27FC236}">
                  <a16:creationId xmlns:a16="http://schemas.microsoft.com/office/drawing/2014/main" id="{A57BB677-38C3-AB99-3108-723942866BDA}"/>
                </a:ext>
              </a:extLst>
            </p:cNvPr>
            <p:cNvSpPr txBox="1"/>
            <p:nvPr/>
          </p:nvSpPr>
          <p:spPr>
            <a:xfrm>
              <a:off x="740106" y="1469175"/>
              <a:ext cx="1851001" cy="5867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grpSp>
          <p:nvGrpSpPr>
            <p:cNvPr id="7" name="Google Shape;378;p24">
              <a:extLst>
                <a:ext uri="{FF2B5EF4-FFF2-40B4-BE49-F238E27FC236}">
                  <a16:creationId xmlns:a16="http://schemas.microsoft.com/office/drawing/2014/main" id="{D4758940-402B-7EA5-93EB-615CFF56E839}"/>
                </a:ext>
              </a:extLst>
            </p:cNvPr>
            <p:cNvGrpSpPr/>
            <p:nvPr/>
          </p:nvGrpSpPr>
          <p:grpSpPr>
            <a:xfrm>
              <a:off x="2800468" y="1465920"/>
              <a:ext cx="771543" cy="593335"/>
              <a:chOff x="2800468" y="1465920"/>
              <a:chExt cx="771543" cy="593335"/>
            </a:xfrm>
          </p:grpSpPr>
          <p:sp>
            <p:nvSpPr>
              <p:cNvPr id="8" name="Google Shape;379;p24">
                <a:extLst>
                  <a:ext uri="{FF2B5EF4-FFF2-40B4-BE49-F238E27FC236}">
                    <a16:creationId xmlns:a16="http://schemas.microsoft.com/office/drawing/2014/main" id="{669890C0-A3A8-BEA7-5B83-006B1B3F5E14}"/>
                  </a:ext>
                </a:extLst>
              </p:cNvPr>
              <p:cNvSpPr/>
              <p:nvPr/>
            </p:nvSpPr>
            <p:spPr>
              <a:xfrm>
                <a:off x="2887620" y="1465920"/>
                <a:ext cx="597240" cy="5933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CFA8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Google Shape;380;p24">
                <a:extLst>
                  <a:ext uri="{FF2B5EF4-FFF2-40B4-BE49-F238E27FC236}">
                    <a16:creationId xmlns:a16="http://schemas.microsoft.com/office/drawing/2014/main" id="{31CD5647-CE38-EE90-433D-8F21DD47827B}"/>
                  </a:ext>
                </a:extLst>
              </p:cNvPr>
              <p:cNvSpPr/>
              <p:nvPr/>
            </p:nvSpPr>
            <p:spPr>
              <a:xfrm>
                <a:off x="2800468" y="1605201"/>
                <a:ext cx="771543" cy="311627"/>
              </a:xfrm>
              <a:custGeom>
                <a:avLst>
                  <a:gd name="f0" fmla="val 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200" b="0" i="0" u="none" strike="noStrike" kern="0" cap="none" spc="0" baseline="0">
                    <a:solidFill>
                      <a:srgbClr val="FFFFFF"/>
                    </a:solidFill>
                    <a:uFillTx/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01</a:t>
                </a:r>
              </a:p>
            </p:txBody>
          </p:sp>
        </p:grpSp>
      </p:grpSp>
      <p:grpSp>
        <p:nvGrpSpPr>
          <p:cNvPr id="10" name="Google Shape;381;p24">
            <a:extLst>
              <a:ext uri="{FF2B5EF4-FFF2-40B4-BE49-F238E27FC236}">
                <a16:creationId xmlns:a16="http://schemas.microsoft.com/office/drawing/2014/main" id="{382AAE40-BE5B-51B8-F3AF-0CB8A9C36674}"/>
              </a:ext>
            </a:extLst>
          </p:cNvPr>
          <p:cNvGrpSpPr/>
          <p:nvPr/>
        </p:nvGrpSpPr>
        <p:grpSpPr>
          <a:xfrm>
            <a:off x="602891" y="2407569"/>
            <a:ext cx="2969120" cy="785524"/>
            <a:chOff x="602891" y="2407569"/>
            <a:chExt cx="2969120" cy="785524"/>
          </a:xfrm>
        </p:grpSpPr>
        <p:sp>
          <p:nvSpPr>
            <p:cNvPr id="11" name="Google Shape;382;p24">
              <a:extLst>
                <a:ext uri="{FF2B5EF4-FFF2-40B4-BE49-F238E27FC236}">
                  <a16:creationId xmlns:a16="http://schemas.microsoft.com/office/drawing/2014/main" id="{BADEDAC4-3BB9-CB57-CB5D-F959A15E59C8}"/>
                </a:ext>
              </a:extLst>
            </p:cNvPr>
            <p:cNvSpPr/>
            <p:nvPr/>
          </p:nvSpPr>
          <p:spPr>
            <a:xfrm rot="16200004">
              <a:off x="1272840" y="1737620"/>
              <a:ext cx="785524" cy="21254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6"/>
                <a:gd name="f4" fmla="val 9017"/>
                <a:gd name="f5" fmla="val 2474"/>
                <a:gd name="f6" fmla="val 1"/>
                <a:gd name="f7" fmla="val 1523"/>
                <a:gd name="f8" fmla="val 857"/>
                <a:gd name="f9" fmla="val 191"/>
                <a:gd name="f10" fmla="val 495"/>
                <a:gd name="f11" fmla="val 514"/>
                <a:gd name="f12" fmla="val 172"/>
                <a:gd name="f13" fmla="val 819"/>
                <a:gd name="f14" fmla="val 1313"/>
                <a:gd name="f15" fmla="val 1998"/>
                <a:gd name="f16" fmla="val 39"/>
                <a:gd name="f17" fmla="val 2740"/>
                <a:gd name="f18" fmla="val 3481"/>
                <a:gd name="f19" fmla="val 4280"/>
                <a:gd name="f20" fmla="val 6392"/>
                <a:gd name="f21" fmla="val 96"/>
                <a:gd name="f22" fmla="val 7628"/>
                <a:gd name="f23" fmla="val 8275"/>
                <a:gd name="f24" fmla="val 324"/>
                <a:gd name="f25" fmla="val 8446"/>
                <a:gd name="f26" fmla="val 686"/>
                <a:gd name="f27" fmla="val 8807"/>
                <a:gd name="f28" fmla="val 8959"/>
                <a:gd name="f29" fmla="val 2207"/>
                <a:gd name="f30" fmla="val 9016"/>
                <a:gd name="f31" fmla="val 2626"/>
                <a:gd name="f32" fmla="val 3292"/>
                <a:gd name="f33" fmla="val 3729"/>
                <a:gd name="f34" fmla="val 8902"/>
                <a:gd name="f35" fmla="val 3976"/>
                <a:gd name="f36" fmla="val 8731"/>
                <a:gd name="f37" fmla="val 4300"/>
                <a:gd name="f38" fmla="val 8541"/>
                <a:gd name="f39" fmla="val 4471"/>
                <a:gd name="f40" fmla="val 8123"/>
                <a:gd name="f41" fmla="val 7476"/>
                <a:gd name="f42" fmla="val 1180"/>
                <a:gd name="f43" fmla="val 400"/>
                <a:gd name="f44" fmla="val 4109"/>
                <a:gd name="f45" fmla="val 3253"/>
                <a:gd name="f46" fmla="*/ f0 1 4566"/>
                <a:gd name="f47" fmla="*/ f1 1 9017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566"/>
                <a:gd name="f54" fmla="*/ f51 1 9017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566" h="90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16" y="f17"/>
                    <a:pt x="f16" y="f18"/>
                    <a:pt x="f16" y="f19"/>
                  </a:cubicBezTo>
                  <a:lnTo>
                    <a:pt x="f16" y="f20"/>
                  </a:lnTo>
                  <a:cubicBezTo>
                    <a:pt x="f21" y="f22"/>
                    <a:pt x="f12" y="f23"/>
                    <a:pt x="f24" y="f25"/>
                  </a:cubicBezTo>
                  <a:cubicBezTo>
                    <a:pt x="f26" y="f27"/>
                    <a:pt x="f14" y="f28"/>
                    <a:pt x="f29" y="f30"/>
                  </a:cubicBezTo>
                  <a:lnTo>
                    <a:pt x="f31" y="f30"/>
                  </a:lnTo>
                  <a:cubicBezTo>
                    <a:pt x="f32" y="f28"/>
                    <a:pt x="f33" y="f34"/>
                    <a:pt x="f35" y="f36"/>
                  </a:cubicBezTo>
                  <a:cubicBezTo>
                    <a:pt x="f37" y="f38"/>
                    <a:pt x="f39" y="f40"/>
                    <a:pt x="f39" y="f41"/>
                  </a:cubicBezTo>
                  <a:lnTo>
                    <a:pt x="f3" y="f42"/>
                  </a:lnTo>
                  <a:cubicBezTo>
                    <a:pt x="f3" y="f43"/>
                    <a:pt x="f44" y="f6"/>
                    <a:pt x="f45" y="f6"/>
                  </a:cubicBezTo>
                  <a:close/>
                </a:path>
              </a:pathLst>
            </a:custGeom>
            <a:solidFill>
              <a:srgbClr val="F0D9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2" name="Google Shape;383;p24">
              <a:extLst>
                <a:ext uri="{FF2B5EF4-FFF2-40B4-BE49-F238E27FC236}">
                  <a16:creationId xmlns:a16="http://schemas.microsoft.com/office/drawing/2014/main" id="{71BBC38C-72BD-B449-223D-56E491624014}"/>
                </a:ext>
              </a:extLst>
            </p:cNvPr>
            <p:cNvSpPr txBox="1"/>
            <p:nvPr/>
          </p:nvSpPr>
          <p:spPr>
            <a:xfrm>
              <a:off x="740106" y="2506955"/>
              <a:ext cx="1851001" cy="5867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grpSp>
          <p:nvGrpSpPr>
            <p:cNvPr id="13" name="Google Shape;384;p24">
              <a:extLst>
                <a:ext uri="{FF2B5EF4-FFF2-40B4-BE49-F238E27FC236}">
                  <a16:creationId xmlns:a16="http://schemas.microsoft.com/office/drawing/2014/main" id="{941974BB-819F-10F0-7076-C58CDA4351B7}"/>
                </a:ext>
              </a:extLst>
            </p:cNvPr>
            <p:cNvGrpSpPr/>
            <p:nvPr/>
          </p:nvGrpSpPr>
          <p:grpSpPr>
            <a:xfrm>
              <a:off x="2800468" y="2503672"/>
              <a:ext cx="771543" cy="593335"/>
              <a:chOff x="2800468" y="2503672"/>
              <a:chExt cx="771543" cy="593335"/>
            </a:xfrm>
          </p:grpSpPr>
          <p:sp>
            <p:nvSpPr>
              <p:cNvPr id="14" name="Google Shape;385;p24">
                <a:extLst>
                  <a:ext uri="{FF2B5EF4-FFF2-40B4-BE49-F238E27FC236}">
                    <a16:creationId xmlns:a16="http://schemas.microsoft.com/office/drawing/2014/main" id="{C34365DE-7FC2-2CCC-601E-A76F5D03C57C}"/>
                  </a:ext>
                </a:extLst>
              </p:cNvPr>
              <p:cNvSpPr/>
              <p:nvPr/>
            </p:nvSpPr>
            <p:spPr>
              <a:xfrm>
                <a:off x="2887620" y="2503672"/>
                <a:ext cx="597240" cy="5933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F0D90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Google Shape;386;p24">
                <a:extLst>
                  <a:ext uri="{FF2B5EF4-FFF2-40B4-BE49-F238E27FC236}">
                    <a16:creationId xmlns:a16="http://schemas.microsoft.com/office/drawing/2014/main" id="{0744E551-15C6-290A-C24A-6C1AF9441E96}"/>
                  </a:ext>
                </a:extLst>
              </p:cNvPr>
              <p:cNvSpPr/>
              <p:nvPr/>
            </p:nvSpPr>
            <p:spPr>
              <a:xfrm>
                <a:off x="2800468" y="2642945"/>
                <a:ext cx="771543" cy="311627"/>
              </a:xfrm>
              <a:custGeom>
                <a:avLst>
                  <a:gd name="f0" fmla="val 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200" b="0" i="0" u="none" strike="noStrike" kern="0" cap="none" spc="0" baseline="0">
                    <a:solidFill>
                      <a:srgbClr val="FFFFFF"/>
                    </a:solidFill>
                    <a:uFillTx/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03</a:t>
                </a:r>
              </a:p>
            </p:txBody>
          </p:sp>
        </p:grpSp>
      </p:grpSp>
      <p:grpSp>
        <p:nvGrpSpPr>
          <p:cNvPr id="16" name="Google Shape;387;p24">
            <a:extLst>
              <a:ext uri="{FF2B5EF4-FFF2-40B4-BE49-F238E27FC236}">
                <a16:creationId xmlns:a16="http://schemas.microsoft.com/office/drawing/2014/main" id="{31B742AE-A6A1-C661-3F26-8357B4E4AC19}"/>
              </a:ext>
            </a:extLst>
          </p:cNvPr>
          <p:cNvGrpSpPr/>
          <p:nvPr/>
        </p:nvGrpSpPr>
        <p:grpSpPr>
          <a:xfrm>
            <a:off x="602891" y="3445313"/>
            <a:ext cx="2969120" cy="785524"/>
            <a:chOff x="602891" y="3445313"/>
            <a:chExt cx="2969120" cy="785524"/>
          </a:xfrm>
        </p:grpSpPr>
        <p:sp>
          <p:nvSpPr>
            <p:cNvPr id="17" name="Google Shape;388;p24">
              <a:extLst>
                <a:ext uri="{FF2B5EF4-FFF2-40B4-BE49-F238E27FC236}">
                  <a16:creationId xmlns:a16="http://schemas.microsoft.com/office/drawing/2014/main" id="{7EA50CB2-9D8B-D86A-0F2B-B9DDDFCB0214}"/>
                </a:ext>
              </a:extLst>
            </p:cNvPr>
            <p:cNvSpPr/>
            <p:nvPr/>
          </p:nvSpPr>
          <p:spPr>
            <a:xfrm rot="16200004">
              <a:off x="1272840" y="2775364"/>
              <a:ext cx="785524" cy="21254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6"/>
                <a:gd name="f4" fmla="val 9017"/>
                <a:gd name="f5" fmla="val 2474"/>
                <a:gd name="f6" fmla="val 1"/>
                <a:gd name="f7" fmla="val 1523"/>
                <a:gd name="f8" fmla="val 857"/>
                <a:gd name="f9" fmla="val 191"/>
                <a:gd name="f10" fmla="val 495"/>
                <a:gd name="f11" fmla="val 514"/>
                <a:gd name="f12" fmla="val 172"/>
                <a:gd name="f13" fmla="val 819"/>
                <a:gd name="f14" fmla="val 1313"/>
                <a:gd name="f15" fmla="val 1998"/>
                <a:gd name="f16" fmla="val 39"/>
                <a:gd name="f17" fmla="val 2740"/>
                <a:gd name="f18" fmla="val 3481"/>
                <a:gd name="f19" fmla="val 4280"/>
                <a:gd name="f20" fmla="val 6392"/>
                <a:gd name="f21" fmla="val 96"/>
                <a:gd name="f22" fmla="val 7628"/>
                <a:gd name="f23" fmla="val 8275"/>
                <a:gd name="f24" fmla="val 324"/>
                <a:gd name="f25" fmla="val 8446"/>
                <a:gd name="f26" fmla="val 686"/>
                <a:gd name="f27" fmla="val 8807"/>
                <a:gd name="f28" fmla="val 8959"/>
                <a:gd name="f29" fmla="val 2207"/>
                <a:gd name="f30" fmla="val 9016"/>
                <a:gd name="f31" fmla="val 2626"/>
                <a:gd name="f32" fmla="val 3292"/>
                <a:gd name="f33" fmla="val 3729"/>
                <a:gd name="f34" fmla="val 8902"/>
                <a:gd name="f35" fmla="val 3976"/>
                <a:gd name="f36" fmla="val 8731"/>
                <a:gd name="f37" fmla="val 4300"/>
                <a:gd name="f38" fmla="val 8541"/>
                <a:gd name="f39" fmla="val 4471"/>
                <a:gd name="f40" fmla="val 8123"/>
                <a:gd name="f41" fmla="val 7476"/>
                <a:gd name="f42" fmla="val 1180"/>
                <a:gd name="f43" fmla="val 400"/>
                <a:gd name="f44" fmla="val 4109"/>
                <a:gd name="f45" fmla="val 3253"/>
                <a:gd name="f46" fmla="*/ f0 1 4566"/>
                <a:gd name="f47" fmla="*/ f1 1 9017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566"/>
                <a:gd name="f54" fmla="*/ f51 1 9017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566" h="90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16" y="f17"/>
                    <a:pt x="f16" y="f18"/>
                    <a:pt x="f16" y="f19"/>
                  </a:cubicBezTo>
                  <a:lnTo>
                    <a:pt x="f16" y="f20"/>
                  </a:lnTo>
                  <a:cubicBezTo>
                    <a:pt x="f21" y="f22"/>
                    <a:pt x="f12" y="f23"/>
                    <a:pt x="f24" y="f25"/>
                  </a:cubicBezTo>
                  <a:cubicBezTo>
                    <a:pt x="f26" y="f27"/>
                    <a:pt x="f14" y="f28"/>
                    <a:pt x="f29" y="f30"/>
                  </a:cubicBezTo>
                  <a:lnTo>
                    <a:pt x="f31" y="f30"/>
                  </a:lnTo>
                  <a:cubicBezTo>
                    <a:pt x="f32" y="f28"/>
                    <a:pt x="f33" y="f34"/>
                    <a:pt x="f35" y="f36"/>
                  </a:cubicBezTo>
                  <a:cubicBezTo>
                    <a:pt x="f37" y="f38"/>
                    <a:pt x="f39" y="f40"/>
                    <a:pt x="f39" y="f41"/>
                  </a:cubicBezTo>
                  <a:lnTo>
                    <a:pt x="f3" y="f42"/>
                  </a:lnTo>
                  <a:cubicBezTo>
                    <a:pt x="f3" y="f43"/>
                    <a:pt x="f44" y="f6"/>
                    <a:pt x="f45" y="f6"/>
                  </a:cubicBezTo>
                  <a:close/>
                </a:path>
              </a:pathLst>
            </a:custGeom>
            <a:solidFill>
              <a:srgbClr val="FF9E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389;p24">
              <a:extLst>
                <a:ext uri="{FF2B5EF4-FFF2-40B4-BE49-F238E27FC236}">
                  <a16:creationId xmlns:a16="http://schemas.microsoft.com/office/drawing/2014/main" id="{619BC93F-953A-E6CB-5ED9-86CE001FE789}"/>
                </a:ext>
              </a:extLst>
            </p:cNvPr>
            <p:cNvSpPr txBox="1"/>
            <p:nvPr/>
          </p:nvSpPr>
          <p:spPr>
            <a:xfrm>
              <a:off x="737966" y="3544726"/>
              <a:ext cx="1851001" cy="5867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grpSp>
          <p:nvGrpSpPr>
            <p:cNvPr id="19" name="Google Shape;390;p24">
              <a:extLst>
                <a:ext uri="{FF2B5EF4-FFF2-40B4-BE49-F238E27FC236}">
                  <a16:creationId xmlns:a16="http://schemas.microsoft.com/office/drawing/2014/main" id="{12AF67AD-AD24-FD70-6432-F984F0FC1E73}"/>
                </a:ext>
              </a:extLst>
            </p:cNvPr>
            <p:cNvGrpSpPr/>
            <p:nvPr/>
          </p:nvGrpSpPr>
          <p:grpSpPr>
            <a:xfrm>
              <a:off x="2800468" y="3541416"/>
              <a:ext cx="771543" cy="593335"/>
              <a:chOff x="2800468" y="3541416"/>
              <a:chExt cx="771543" cy="593335"/>
            </a:xfrm>
          </p:grpSpPr>
          <p:sp>
            <p:nvSpPr>
              <p:cNvPr id="20" name="Google Shape;391;p24">
                <a:extLst>
                  <a:ext uri="{FF2B5EF4-FFF2-40B4-BE49-F238E27FC236}">
                    <a16:creationId xmlns:a16="http://schemas.microsoft.com/office/drawing/2014/main" id="{5EF205B5-0602-57A7-6E00-8984A7D86090}"/>
                  </a:ext>
                </a:extLst>
              </p:cNvPr>
              <p:cNvSpPr/>
              <p:nvPr/>
            </p:nvSpPr>
            <p:spPr>
              <a:xfrm>
                <a:off x="2887620" y="3541416"/>
                <a:ext cx="597240" cy="5933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FF9E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Google Shape;392;p24">
                <a:extLst>
                  <a:ext uri="{FF2B5EF4-FFF2-40B4-BE49-F238E27FC236}">
                    <a16:creationId xmlns:a16="http://schemas.microsoft.com/office/drawing/2014/main" id="{D3461C32-C84A-5B5B-71C1-387652AAD833}"/>
                  </a:ext>
                </a:extLst>
              </p:cNvPr>
              <p:cNvSpPr/>
              <p:nvPr/>
            </p:nvSpPr>
            <p:spPr>
              <a:xfrm>
                <a:off x="2800468" y="3680697"/>
                <a:ext cx="771543" cy="311627"/>
              </a:xfrm>
              <a:custGeom>
                <a:avLst>
                  <a:gd name="f0" fmla="val 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200" b="0" i="0" u="none" strike="noStrike" kern="0" cap="none" spc="0" baseline="0">
                    <a:solidFill>
                      <a:srgbClr val="FFFFFF"/>
                    </a:solidFill>
                    <a:uFillTx/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04</a:t>
                </a:r>
              </a:p>
            </p:txBody>
          </p:sp>
        </p:grpSp>
      </p:grpSp>
      <p:grpSp>
        <p:nvGrpSpPr>
          <p:cNvPr id="22" name="Google Shape;393;p24">
            <a:extLst>
              <a:ext uri="{FF2B5EF4-FFF2-40B4-BE49-F238E27FC236}">
                <a16:creationId xmlns:a16="http://schemas.microsoft.com/office/drawing/2014/main" id="{99D0EEDF-9807-92B7-4834-2DA0721873A1}"/>
              </a:ext>
            </a:extLst>
          </p:cNvPr>
          <p:cNvGrpSpPr/>
          <p:nvPr/>
        </p:nvGrpSpPr>
        <p:grpSpPr>
          <a:xfrm>
            <a:off x="5576120" y="1888693"/>
            <a:ext cx="2964988" cy="785524"/>
            <a:chOff x="5576120" y="1888693"/>
            <a:chExt cx="2964988" cy="785524"/>
          </a:xfrm>
        </p:grpSpPr>
        <p:sp>
          <p:nvSpPr>
            <p:cNvPr id="23" name="Google Shape;394;p24">
              <a:extLst>
                <a:ext uri="{FF2B5EF4-FFF2-40B4-BE49-F238E27FC236}">
                  <a16:creationId xmlns:a16="http://schemas.microsoft.com/office/drawing/2014/main" id="{4AB6F554-48A6-16D7-C740-25019987A16F}"/>
                </a:ext>
              </a:extLst>
            </p:cNvPr>
            <p:cNvSpPr/>
            <p:nvPr/>
          </p:nvSpPr>
          <p:spPr>
            <a:xfrm rot="16200004">
              <a:off x="7085635" y="1218744"/>
              <a:ext cx="785524" cy="21254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6"/>
                <a:gd name="f4" fmla="val 9017"/>
                <a:gd name="f5" fmla="val 2474"/>
                <a:gd name="f6" fmla="val 1"/>
                <a:gd name="f7" fmla="val 1523"/>
                <a:gd name="f8" fmla="val 857"/>
                <a:gd name="f9" fmla="val 191"/>
                <a:gd name="f10" fmla="val 495"/>
                <a:gd name="f11" fmla="val 514"/>
                <a:gd name="f12" fmla="val 172"/>
                <a:gd name="f13" fmla="val 819"/>
                <a:gd name="f14" fmla="val 1313"/>
                <a:gd name="f15" fmla="val 1998"/>
                <a:gd name="f16" fmla="val 39"/>
                <a:gd name="f17" fmla="val 2740"/>
                <a:gd name="f18" fmla="val 3481"/>
                <a:gd name="f19" fmla="val 4280"/>
                <a:gd name="f20" fmla="val 6392"/>
                <a:gd name="f21" fmla="val 96"/>
                <a:gd name="f22" fmla="val 7628"/>
                <a:gd name="f23" fmla="val 8275"/>
                <a:gd name="f24" fmla="val 324"/>
                <a:gd name="f25" fmla="val 8446"/>
                <a:gd name="f26" fmla="val 686"/>
                <a:gd name="f27" fmla="val 8807"/>
                <a:gd name="f28" fmla="val 8959"/>
                <a:gd name="f29" fmla="val 2207"/>
                <a:gd name="f30" fmla="val 9016"/>
                <a:gd name="f31" fmla="val 2626"/>
                <a:gd name="f32" fmla="val 3292"/>
                <a:gd name="f33" fmla="val 3729"/>
                <a:gd name="f34" fmla="val 8902"/>
                <a:gd name="f35" fmla="val 3976"/>
                <a:gd name="f36" fmla="val 8731"/>
                <a:gd name="f37" fmla="val 4300"/>
                <a:gd name="f38" fmla="val 8541"/>
                <a:gd name="f39" fmla="val 4471"/>
                <a:gd name="f40" fmla="val 8123"/>
                <a:gd name="f41" fmla="val 7476"/>
                <a:gd name="f42" fmla="val 1180"/>
                <a:gd name="f43" fmla="val 400"/>
                <a:gd name="f44" fmla="val 4109"/>
                <a:gd name="f45" fmla="val 3253"/>
                <a:gd name="f46" fmla="*/ f0 1 4566"/>
                <a:gd name="f47" fmla="*/ f1 1 9017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566"/>
                <a:gd name="f54" fmla="*/ f51 1 9017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566" h="90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16" y="f17"/>
                    <a:pt x="f16" y="f18"/>
                    <a:pt x="f16" y="f19"/>
                  </a:cubicBezTo>
                  <a:lnTo>
                    <a:pt x="f16" y="f20"/>
                  </a:lnTo>
                  <a:cubicBezTo>
                    <a:pt x="f21" y="f22"/>
                    <a:pt x="f12" y="f23"/>
                    <a:pt x="f24" y="f25"/>
                  </a:cubicBezTo>
                  <a:cubicBezTo>
                    <a:pt x="f26" y="f27"/>
                    <a:pt x="f14" y="f28"/>
                    <a:pt x="f29" y="f30"/>
                  </a:cubicBezTo>
                  <a:lnTo>
                    <a:pt x="f31" y="f30"/>
                  </a:lnTo>
                  <a:cubicBezTo>
                    <a:pt x="f32" y="f28"/>
                    <a:pt x="f33" y="f34"/>
                    <a:pt x="f35" y="f36"/>
                  </a:cubicBezTo>
                  <a:cubicBezTo>
                    <a:pt x="f37" y="f38"/>
                    <a:pt x="f39" y="f40"/>
                    <a:pt x="f39" y="f41"/>
                  </a:cubicBezTo>
                  <a:lnTo>
                    <a:pt x="f3" y="f42"/>
                  </a:lnTo>
                  <a:cubicBezTo>
                    <a:pt x="f3" y="f43"/>
                    <a:pt x="f44" y="f6"/>
                    <a:pt x="f45" y="f6"/>
                  </a:cubicBezTo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395;p24">
              <a:extLst>
                <a:ext uri="{FF2B5EF4-FFF2-40B4-BE49-F238E27FC236}">
                  <a16:creationId xmlns:a16="http://schemas.microsoft.com/office/drawing/2014/main" id="{2362B17E-09A3-3B19-84B6-DF065E0A48D2}"/>
                </a:ext>
              </a:extLst>
            </p:cNvPr>
            <p:cNvSpPr txBox="1"/>
            <p:nvPr/>
          </p:nvSpPr>
          <p:spPr>
            <a:xfrm>
              <a:off x="6552937" y="1988061"/>
              <a:ext cx="1853095" cy="5867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37150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grpSp>
          <p:nvGrpSpPr>
            <p:cNvPr id="25" name="Google Shape;396;p24">
              <a:extLst>
                <a:ext uri="{FF2B5EF4-FFF2-40B4-BE49-F238E27FC236}">
                  <a16:creationId xmlns:a16="http://schemas.microsoft.com/office/drawing/2014/main" id="{6C867D83-8F03-89DA-5EC8-17F76B700141}"/>
                </a:ext>
              </a:extLst>
            </p:cNvPr>
            <p:cNvGrpSpPr/>
            <p:nvPr/>
          </p:nvGrpSpPr>
          <p:grpSpPr>
            <a:xfrm>
              <a:off x="5576120" y="1984796"/>
              <a:ext cx="771543" cy="593335"/>
              <a:chOff x="5576120" y="1984796"/>
              <a:chExt cx="771543" cy="593335"/>
            </a:xfrm>
          </p:grpSpPr>
          <p:sp>
            <p:nvSpPr>
              <p:cNvPr id="26" name="Google Shape;397;p24">
                <a:extLst>
                  <a:ext uri="{FF2B5EF4-FFF2-40B4-BE49-F238E27FC236}">
                    <a16:creationId xmlns:a16="http://schemas.microsoft.com/office/drawing/2014/main" id="{26C39793-7A5D-79D7-F2A3-93B3E2A824F8}"/>
                  </a:ext>
                </a:extLst>
              </p:cNvPr>
              <p:cNvSpPr/>
              <p:nvPr/>
            </p:nvSpPr>
            <p:spPr>
              <a:xfrm>
                <a:off x="5663272" y="1984796"/>
                <a:ext cx="597240" cy="5933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9E4F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Google Shape;398;p24">
                <a:extLst>
                  <a:ext uri="{FF2B5EF4-FFF2-40B4-BE49-F238E27FC236}">
                    <a16:creationId xmlns:a16="http://schemas.microsoft.com/office/drawing/2014/main" id="{847AE474-EAD1-C838-45E9-FCB683D85B7A}"/>
                  </a:ext>
                </a:extLst>
              </p:cNvPr>
              <p:cNvSpPr/>
              <p:nvPr/>
            </p:nvSpPr>
            <p:spPr>
              <a:xfrm>
                <a:off x="5576120" y="2124078"/>
                <a:ext cx="771543" cy="311627"/>
              </a:xfrm>
              <a:custGeom>
                <a:avLst>
                  <a:gd name="f0" fmla="val 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200" b="0" i="0" u="none" strike="noStrike" kern="0" cap="none" spc="0" baseline="0">
                    <a:solidFill>
                      <a:srgbClr val="FFFFFF"/>
                    </a:solidFill>
                    <a:uFillTx/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02</a:t>
                </a:r>
              </a:p>
            </p:txBody>
          </p:sp>
        </p:grpSp>
      </p:grpSp>
      <p:grpSp>
        <p:nvGrpSpPr>
          <p:cNvPr id="28" name="Google Shape;399;p24">
            <a:extLst>
              <a:ext uri="{FF2B5EF4-FFF2-40B4-BE49-F238E27FC236}">
                <a16:creationId xmlns:a16="http://schemas.microsoft.com/office/drawing/2014/main" id="{D9B07262-5059-88CD-7FC4-AE3554EAB6E8}"/>
              </a:ext>
            </a:extLst>
          </p:cNvPr>
          <p:cNvGrpSpPr/>
          <p:nvPr/>
        </p:nvGrpSpPr>
        <p:grpSpPr>
          <a:xfrm>
            <a:off x="5576120" y="2926445"/>
            <a:ext cx="2964988" cy="785524"/>
            <a:chOff x="5576120" y="2926445"/>
            <a:chExt cx="2964988" cy="785524"/>
          </a:xfrm>
        </p:grpSpPr>
        <p:sp>
          <p:nvSpPr>
            <p:cNvPr id="29" name="Google Shape;400;p24">
              <a:extLst>
                <a:ext uri="{FF2B5EF4-FFF2-40B4-BE49-F238E27FC236}">
                  <a16:creationId xmlns:a16="http://schemas.microsoft.com/office/drawing/2014/main" id="{0A13548C-B7B3-E90C-4DB0-3CE0002177A3}"/>
                </a:ext>
              </a:extLst>
            </p:cNvPr>
            <p:cNvSpPr/>
            <p:nvPr/>
          </p:nvSpPr>
          <p:spPr>
            <a:xfrm rot="16200004">
              <a:off x="7085635" y="2256496"/>
              <a:ext cx="785524" cy="21254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6"/>
                <a:gd name="f4" fmla="val 9017"/>
                <a:gd name="f5" fmla="val 2474"/>
                <a:gd name="f6" fmla="val 1"/>
                <a:gd name="f7" fmla="val 1523"/>
                <a:gd name="f8" fmla="val 857"/>
                <a:gd name="f9" fmla="val 191"/>
                <a:gd name="f10" fmla="val 495"/>
                <a:gd name="f11" fmla="val 514"/>
                <a:gd name="f12" fmla="val 172"/>
                <a:gd name="f13" fmla="val 819"/>
                <a:gd name="f14" fmla="val 1313"/>
                <a:gd name="f15" fmla="val 1998"/>
                <a:gd name="f16" fmla="val 39"/>
                <a:gd name="f17" fmla="val 2740"/>
                <a:gd name="f18" fmla="val 3481"/>
                <a:gd name="f19" fmla="val 4280"/>
                <a:gd name="f20" fmla="val 6392"/>
                <a:gd name="f21" fmla="val 96"/>
                <a:gd name="f22" fmla="val 7628"/>
                <a:gd name="f23" fmla="val 8275"/>
                <a:gd name="f24" fmla="val 324"/>
                <a:gd name="f25" fmla="val 8446"/>
                <a:gd name="f26" fmla="val 686"/>
                <a:gd name="f27" fmla="val 8807"/>
                <a:gd name="f28" fmla="val 8959"/>
                <a:gd name="f29" fmla="val 2207"/>
                <a:gd name="f30" fmla="val 9016"/>
                <a:gd name="f31" fmla="val 2626"/>
                <a:gd name="f32" fmla="val 3292"/>
                <a:gd name="f33" fmla="val 3729"/>
                <a:gd name="f34" fmla="val 8902"/>
                <a:gd name="f35" fmla="val 3976"/>
                <a:gd name="f36" fmla="val 8731"/>
                <a:gd name="f37" fmla="val 4300"/>
                <a:gd name="f38" fmla="val 8541"/>
                <a:gd name="f39" fmla="val 4471"/>
                <a:gd name="f40" fmla="val 8123"/>
                <a:gd name="f41" fmla="val 7476"/>
                <a:gd name="f42" fmla="val 1180"/>
                <a:gd name="f43" fmla="val 400"/>
                <a:gd name="f44" fmla="val 4109"/>
                <a:gd name="f45" fmla="val 3253"/>
                <a:gd name="f46" fmla="*/ f0 1 4566"/>
                <a:gd name="f47" fmla="*/ f1 1 9017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566"/>
                <a:gd name="f54" fmla="*/ f51 1 9017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566" h="90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cubicBezTo>
                    <a:pt x="f16" y="f17"/>
                    <a:pt x="f16" y="f18"/>
                    <a:pt x="f16" y="f19"/>
                  </a:cubicBezTo>
                  <a:lnTo>
                    <a:pt x="f16" y="f20"/>
                  </a:lnTo>
                  <a:cubicBezTo>
                    <a:pt x="f21" y="f22"/>
                    <a:pt x="f12" y="f23"/>
                    <a:pt x="f24" y="f25"/>
                  </a:cubicBezTo>
                  <a:cubicBezTo>
                    <a:pt x="f26" y="f27"/>
                    <a:pt x="f14" y="f28"/>
                    <a:pt x="f29" y="f30"/>
                  </a:cubicBezTo>
                  <a:lnTo>
                    <a:pt x="f31" y="f30"/>
                  </a:lnTo>
                  <a:cubicBezTo>
                    <a:pt x="f32" y="f28"/>
                    <a:pt x="f33" y="f34"/>
                    <a:pt x="f35" y="f36"/>
                  </a:cubicBezTo>
                  <a:cubicBezTo>
                    <a:pt x="f37" y="f38"/>
                    <a:pt x="f39" y="f40"/>
                    <a:pt x="f39" y="f41"/>
                  </a:cubicBezTo>
                  <a:lnTo>
                    <a:pt x="f3" y="f42"/>
                  </a:lnTo>
                  <a:cubicBezTo>
                    <a:pt x="f3" y="f43"/>
                    <a:pt x="f44" y="f6"/>
                    <a:pt x="f45" y="f6"/>
                  </a:cubicBezTo>
                  <a:close/>
                </a:path>
              </a:pathLst>
            </a:custGeom>
            <a:solidFill>
              <a:srgbClr val="3BBD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401;p24">
              <a:extLst>
                <a:ext uri="{FF2B5EF4-FFF2-40B4-BE49-F238E27FC236}">
                  <a16:creationId xmlns:a16="http://schemas.microsoft.com/office/drawing/2014/main" id="{20EC9E89-1C2B-60EB-0B59-60104BD9A399}"/>
                </a:ext>
              </a:extLst>
            </p:cNvPr>
            <p:cNvSpPr txBox="1"/>
            <p:nvPr/>
          </p:nvSpPr>
          <p:spPr>
            <a:xfrm>
              <a:off x="6552937" y="3025841"/>
              <a:ext cx="1853095" cy="5867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37150" tIns="91421" rIns="91421" bIns="91421" anchor="t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grpSp>
          <p:nvGrpSpPr>
            <p:cNvPr id="31" name="Google Shape;402;p24">
              <a:extLst>
                <a:ext uri="{FF2B5EF4-FFF2-40B4-BE49-F238E27FC236}">
                  <a16:creationId xmlns:a16="http://schemas.microsoft.com/office/drawing/2014/main" id="{CD7706D8-466B-9FDB-389C-FFDDCF3C1D00}"/>
                </a:ext>
              </a:extLst>
            </p:cNvPr>
            <p:cNvGrpSpPr/>
            <p:nvPr/>
          </p:nvGrpSpPr>
          <p:grpSpPr>
            <a:xfrm>
              <a:off x="5576120" y="3022540"/>
              <a:ext cx="771543" cy="593335"/>
              <a:chOff x="5576120" y="3022540"/>
              <a:chExt cx="771543" cy="593335"/>
            </a:xfrm>
          </p:grpSpPr>
          <p:sp>
            <p:nvSpPr>
              <p:cNvPr id="32" name="Google Shape;403;p24">
                <a:extLst>
                  <a:ext uri="{FF2B5EF4-FFF2-40B4-BE49-F238E27FC236}">
                    <a16:creationId xmlns:a16="http://schemas.microsoft.com/office/drawing/2014/main" id="{8F197BF5-D027-0EEE-34B0-EFEBFDEB1A79}"/>
                  </a:ext>
                </a:extLst>
              </p:cNvPr>
              <p:cNvSpPr/>
              <p:nvPr/>
            </p:nvSpPr>
            <p:spPr>
              <a:xfrm>
                <a:off x="5663272" y="3022540"/>
                <a:ext cx="597240" cy="5933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3BBD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Google Shape;404;p24">
                <a:extLst>
                  <a:ext uri="{FF2B5EF4-FFF2-40B4-BE49-F238E27FC236}">
                    <a16:creationId xmlns:a16="http://schemas.microsoft.com/office/drawing/2014/main" id="{3ABCD7FB-9079-03DF-76DC-4F3295BF1819}"/>
                  </a:ext>
                </a:extLst>
              </p:cNvPr>
              <p:cNvSpPr/>
              <p:nvPr/>
            </p:nvSpPr>
            <p:spPr>
              <a:xfrm>
                <a:off x="5576120" y="3161821"/>
                <a:ext cx="771543" cy="311627"/>
              </a:xfrm>
              <a:custGeom>
                <a:avLst>
                  <a:gd name="f0" fmla="val 0"/>
                </a:avLst>
                <a:gdLst>
                  <a:gd name="f1" fmla="val 10800000"/>
                  <a:gd name="f2" fmla="val 5400000"/>
                  <a:gd name="f3" fmla="val 1620000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val 45"/>
                  <a:gd name="f10" fmla="val 10800"/>
                  <a:gd name="f11" fmla="val -2147483647"/>
                  <a:gd name="f12" fmla="val 2147483647"/>
                  <a:gd name="f13" fmla="abs f4"/>
                  <a:gd name="f14" fmla="abs f5"/>
                  <a:gd name="f15" fmla="abs f6"/>
                  <a:gd name="f16" fmla="*/ f8 1 180"/>
                  <a:gd name="f17" fmla="pin 0 f0 10800"/>
                  <a:gd name="f18" fmla="+- 0 0 f2"/>
                  <a:gd name="f19" fmla="?: f13 f4 1"/>
                  <a:gd name="f20" fmla="?: f14 f5 1"/>
                  <a:gd name="f21" fmla="?: f15 f6 1"/>
                  <a:gd name="f22" fmla="*/ f9 f16 1"/>
                  <a:gd name="f23" fmla="+- f7 f17 0"/>
                  <a:gd name="f24" fmla="*/ f19 1 21600"/>
                  <a:gd name="f25" fmla="*/ f20 1 21600"/>
                  <a:gd name="f26" fmla="*/ 21600 f19 1"/>
                  <a:gd name="f27" fmla="*/ 21600 f20 1"/>
                  <a:gd name="f28" fmla="+- 0 0 f22"/>
                  <a:gd name="f29" fmla="min f25 f24"/>
                  <a:gd name="f30" fmla="*/ f26 1 f21"/>
                  <a:gd name="f31" fmla="*/ f27 1 f21"/>
                  <a:gd name="f32" fmla="*/ f28 f1 1"/>
                  <a:gd name="f33" fmla="*/ f32 1 f8"/>
                  <a:gd name="f34" fmla="+- f31 0 f17"/>
                  <a:gd name="f35" fmla="+- f30 0 f17"/>
                  <a:gd name="f36" fmla="*/ f17 f29 1"/>
                  <a:gd name="f37" fmla="*/ f7 f29 1"/>
                  <a:gd name="f38" fmla="*/ f23 f29 1"/>
                  <a:gd name="f39" fmla="*/ f31 f29 1"/>
                  <a:gd name="f40" fmla="*/ f30 f29 1"/>
                  <a:gd name="f41" fmla="+- f33 0 f2"/>
                  <a:gd name="f42" fmla="+- f37 0 f38"/>
                  <a:gd name="f43" fmla="+- f38 0 f37"/>
                  <a:gd name="f44" fmla="*/ f34 f29 1"/>
                  <a:gd name="f45" fmla="*/ f35 f29 1"/>
                  <a:gd name="f46" fmla="cos 1 f41"/>
                  <a:gd name="f47" fmla="abs f42"/>
                  <a:gd name="f48" fmla="abs f43"/>
                  <a:gd name="f49" fmla="?: f42 f18 f2"/>
                  <a:gd name="f50" fmla="?: f42 f2 f18"/>
                  <a:gd name="f51" fmla="?: f42 f3 f2"/>
                  <a:gd name="f52" fmla="?: f42 f2 f3"/>
                  <a:gd name="f53" fmla="+- f39 0 f44"/>
                  <a:gd name="f54" fmla="?: f43 f18 f2"/>
                  <a:gd name="f55" fmla="?: f43 f2 f18"/>
                  <a:gd name="f56" fmla="+- f40 0 f45"/>
                  <a:gd name="f57" fmla="+- f44 0 f39"/>
                  <a:gd name="f58" fmla="+- f45 0 f40"/>
                  <a:gd name="f59" fmla="?: f42 0 f1"/>
                  <a:gd name="f60" fmla="?: f42 f1 0"/>
                  <a:gd name="f61" fmla="+- 0 0 f46"/>
                  <a:gd name="f62" fmla="?: f42 f52 f51"/>
                  <a:gd name="f63" fmla="?: f42 f51 f52"/>
                  <a:gd name="f64" fmla="?: f43 f50 f49"/>
                  <a:gd name="f65" fmla="abs f53"/>
                  <a:gd name="f66" fmla="?: f53 0 f1"/>
                  <a:gd name="f67" fmla="?: f53 f1 0"/>
                  <a:gd name="f68" fmla="?: f53 f54 f55"/>
                  <a:gd name="f69" fmla="abs f56"/>
                  <a:gd name="f70" fmla="abs f57"/>
                  <a:gd name="f71" fmla="?: f56 f18 f2"/>
                  <a:gd name="f72" fmla="?: f56 f2 f18"/>
                  <a:gd name="f73" fmla="?: f56 f3 f2"/>
                  <a:gd name="f74" fmla="?: f56 f2 f3"/>
                  <a:gd name="f75" fmla="abs f58"/>
                  <a:gd name="f76" fmla="?: f58 f18 f2"/>
                  <a:gd name="f77" fmla="?: f58 f2 f18"/>
                  <a:gd name="f78" fmla="?: f58 f60 f59"/>
                  <a:gd name="f79" fmla="?: f58 f59 f60"/>
                  <a:gd name="f80" fmla="*/ f17 f61 1"/>
                  <a:gd name="f81" fmla="?: f43 f63 f62"/>
                  <a:gd name="f82" fmla="?: f43 f67 f66"/>
                  <a:gd name="f83" fmla="?: f43 f66 f67"/>
                  <a:gd name="f84" fmla="?: f56 f74 f73"/>
                  <a:gd name="f85" fmla="?: f56 f73 f74"/>
                  <a:gd name="f86" fmla="?: f57 f72 f71"/>
                  <a:gd name="f87" fmla="?: f42 f78 f79"/>
                  <a:gd name="f88" fmla="?: f42 f76 f77"/>
                  <a:gd name="f89" fmla="*/ f80 3163 1"/>
                  <a:gd name="f90" fmla="?: f53 f82 f83"/>
                  <a:gd name="f91" fmla="?: f57 f85 f84"/>
                  <a:gd name="f92" fmla="*/ f89 1 7636"/>
                  <a:gd name="f93" fmla="+- f7 f92 0"/>
                  <a:gd name="f94" fmla="+- f30 0 f92"/>
                  <a:gd name="f95" fmla="+- f31 0 f92"/>
                  <a:gd name="f96" fmla="*/ f93 f29 1"/>
                  <a:gd name="f97" fmla="*/ f94 f29 1"/>
                  <a:gd name="f98" fmla="*/ f95 f29 1"/>
                </a:gdLst>
                <a:ahLst>
                  <a:ahXY gdRefX="f0" minX="f7" maxX="f10">
                    <a:pos x="f36" y="f37"/>
                  </a:ahXY>
                </a:ahLst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6" t="f96" r="f97" b="f98"/>
                <a:pathLst>
                  <a:path>
                    <a:moveTo>
                      <a:pt x="f38" y="f37"/>
                    </a:moveTo>
                    <a:arcTo wR="f47" hR="f48" stAng="f81" swAng="f64"/>
                    <a:lnTo>
                      <a:pt x="f37" y="f44"/>
                    </a:lnTo>
                    <a:arcTo wR="f48" hR="f65" stAng="f90" swAng="f68"/>
                    <a:lnTo>
                      <a:pt x="f45" y="f39"/>
                    </a:lnTo>
                    <a:arcTo wR="f69" hR="f70" stAng="f91" swAng="f86"/>
                    <a:lnTo>
                      <a:pt x="f40" y="f38"/>
                    </a:lnTo>
                    <a:arcTo wR="f75" hR="f47" stAng="f87" swAng="f88"/>
                    <a:close/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en-US" sz="2200" b="0" i="0" u="none" strike="noStrike" kern="0" cap="none" spc="0" baseline="0">
                    <a:solidFill>
                      <a:srgbClr val="FFFFFF"/>
                    </a:solidFill>
                    <a:uFillTx/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04</a:t>
                </a:r>
              </a:p>
            </p:txBody>
          </p:sp>
        </p:grpSp>
      </p:grpSp>
      <p:grpSp>
        <p:nvGrpSpPr>
          <p:cNvPr id="34" name="Google Shape;405;p24">
            <a:extLst>
              <a:ext uri="{FF2B5EF4-FFF2-40B4-BE49-F238E27FC236}">
                <a16:creationId xmlns:a16="http://schemas.microsoft.com/office/drawing/2014/main" id="{BF45A9AB-54F1-3F93-2499-29C7916C9DB9}"/>
              </a:ext>
            </a:extLst>
          </p:cNvPr>
          <p:cNvGrpSpPr/>
          <p:nvPr/>
        </p:nvGrpSpPr>
        <p:grpSpPr>
          <a:xfrm>
            <a:off x="4807942" y="3789365"/>
            <a:ext cx="1445365" cy="1020561"/>
            <a:chOff x="4807942" y="3789365"/>
            <a:chExt cx="1445365" cy="1020561"/>
          </a:xfrm>
        </p:grpSpPr>
        <p:sp>
          <p:nvSpPr>
            <p:cNvPr id="35" name="Google Shape;406;p24">
              <a:extLst>
                <a:ext uri="{FF2B5EF4-FFF2-40B4-BE49-F238E27FC236}">
                  <a16:creationId xmlns:a16="http://schemas.microsoft.com/office/drawing/2014/main" id="{630127B8-7D23-9FF5-661D-F8E079666A7A}"/>
                </a:ext>
              </a:extLst>
            </p:cNvPr>
            <p:cNvSpPr/>
            <p:nvPr/>
          </p:nvSpPr>
          <p:spPr>
            <a:xfrm>
              <a:off x="4807942" y="3789365"/>
              <a:ext cx="1247927" cy="9363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30"/>
                <a:gd name="f4" fmla="val 7451"/>
                <a:gd name="f5" fmla="val 41"/>
                <a:gd name="f6" fmla="val 4092"/>
                <a:gd name="f7" fmla="val 4"/>
                <a:gd name="f8" fmla="val 4139"/>
                <a:gd name="f9" fmla="val 20"/>
                <a:gd name="f10" fmla="val 4179"/>
                <a:gd name="f11" fmla="val 26"/>
                <a:gd name="f12" fmla="val 4149"/>
                <a:gd name="f13" fmla="val 33"/>
                <a:gd name="f14" fmla="val 4120"/>
                <a:gd name="f15" fmla="val 8024"/>
                <a:gd name="f16" fmla="val 7553"/>
                <a:gd name="f17" fmla="val 8998"/>
                <a:gd name="f18" fmla="val 280"/>
                <a:gd name="f19" fmla="val 1155"/>
                <a:gd name="f20" fmla="val 8319"/>
                <a:gd name="f21" fmla="val 322"/>
                <a:gd name="f22" fmla="val 7527"/>
                <a:gd name="f23" fmla="val 7318"/>
                <a:gd name="f24" fmla="val 7101"/>
                <a:gd name="f25" fmla="val 380"/>
                <a:gd name="f26" fmla="val 6886"/>
                <a:gd name="f27" fmla="val 527"/>
                <a:gd name="f28" fmla="val 8123"/>
                <a:gd name="f29" fmla="val 832"/>
                <a:gd name="f30" fmla="val 8275"/>
                <a:gd name="f31" fmla="val 1535"/>
                <a:gd name="f32" fmla="val 7767"/>
                <a:gd name="f33" fmla="val 1005"/>
                <a:gd name="f34" fmla="val 7116"/>
                <a:gd name="f35" fmla="val 6922"/>
                <a:gd name="f36" fmla="val 6715"/>
                <a:gd name="f37" fmla="val 1052"/>
                <a:gd name="f38" fmla="val 6506"/>
                <a:gd name="f39" fmla="val 1174"/>
                <a:gd name="f40" fmla="val 7647"/>
                <a:gd name="f41" fmla="val 1497"/>
                <a:gd name="f42" fmla="val 7723"/>
                <a:gd name="f43" fmla="val 2049"/>
                <a:gd name="f44" fmla="val 7159"/>
                <a:gd name="f45" fmla="val 1549"/>
                <a:gd name="f46" fmla="val 6546"/>
                <a:gd name="f47" fmla="val 6413"/>
                <a:gd name="f48" fmla="val 6277"/>
                <a:gd name="f49" fmla="val 1573"/>
                <a:gd name="f50" fmla="val 6144"/>
                <a:gd name="f51" fmla="val 1630"/>
                <a:gd name="f52" fmla="val 7076"/>
                <a:gd name="f53" fmla="val 2030"/>
                <a:gd name="f54" fmla="val 7133"/>
                <a:gd name="f55" fmla="val 2353"/>
                <a:gd name="f56" fmla="val 6186"/>
                <a:gd name="f57" fmla="val 1781"/>
                <a:gd name="f58" fmla="val 5781"/>
                <a:gd name="f59" fmla="val 5769"/>
                <a:gd name="f60" fmla="val 5756"/>
                <a:gd name="f61" fmla="val 5745"/>
                <a:gd name="f62" fmla="val 1783"/>
                <a:gd name="f63" fmla="val 6297"/>
                <a:gd name="f64" fmla="val 2467"/>
                <a:gd name="f65" fmla="val 2772"/>
                <a:gd name="f66" fmla="val 6299"/>
                <a:gd name="f67" fmla="val 2809"/>
                <a:gd name="f68" fmla="val 6289"/>
                <a:gd name="f69" fmla="val 2826"/>
                <a:gd name="f70" fmla="val 6270"/>
                <a:gd name="f71" fmla="val 6123"/>
                <a:gd name="f72" fmla="val 5405"/>
                <a:gd name="f73" fmla="val 1859"/>
                <a:gd name="f74" fmla="val 4984"/>
                <a:gd name="f75" fmla="val 5574"/>
                <a:gd name="f76" fmla="val 2715"/>
                <a:gd name="f77" fmla="val 5441"/>
                <a:gd name="f78" fmla="val 2943"/>
                <a:gd name="f79" fmla="val 4806"/>
                <a:gd name="f80" fmla="val 1935"/>
                <a:gd name="f81" fmla="val 4258"/>
                <a:gd name="f82" fmla="val 4252"/>
                <a:gd name="f83" fmla="val 4247"/>
                <a:gd name="f84" fmla="val 4242"/>
                <a:gd name="f85" fmla="val 4661"/>
                <a:gd name="f86" fmla="val 2905"/>
                <a:gd name="f87" fmla="val 3900"/>
                <a:gd name="f88" fmla="val 1916"/>
                <a:gd name="f89" fmla="val 3443"/>
                <a:gd name="f90" fmla="val 3919"/>
                <a:gd name="f91" fmla="val 2696"/>
                <a:gd name="f92" fmla="val 2886"/>
                <a:gd name="f93" fmla="val 3895"/>
                <a:gd name="f94" fmla="val 2914"/>
                <a:gd name="f95" fmla="val 3885"/>
                <a:gd name="f96" fmla="val 3795"/>
                <a:gd name="f97" fmla="val 3309"/>
                <a:gd name="f98" fmla="val 2201"/>
                <a:gd name="f99" fmla="val 2607"/>
                <a:gd name="f100" fmla="val 2911"/>
                <a:gd name="f101" fmla="val 2410"/>
                <a:gd name="f102" fmla="val 2892"/>
                <a:gd name="f103" fmla="val 2723"/>
                <a:gd name="f104" fmla="val 2193"/>
                <a:gd name="f105" fmla="val 1955"/>
                <a:gd name="f106" fmla="val 1908"/>
                <a:gd name="f107" fmla="val 2196"/>
                <a:gd name="f108" fmla="val 1808"/>
                <a:gd name="f109" fmla="val 2283"/>
                <a:gd name="f110" fmla="val 2524"/>
                <a:gd name="f111" fmla="val 1927"/>
                <a:gd name="f112" fmla="val 2528"/>
                <a:gd name="f113" fmla="val 1448"/>
                <a:gd name="f114" fmla="val 1281"/>
                <a:gd name="f115" fmla="val 1100"/>
                <a:gd name="f116" fmla="val 2573"/>
                <a:gd name="f117" fmla="val 914"/>
                <a:gd name="f118" fmla="val 1541"/>
                <a:gd name="f119" fmla="val 1655"/>
                <a:gd name="f120" fmla="val 3247"/>
                <a:gd name="f121" fmla="val 1673"/>
                <a:gd name="f122" fmla="val 3337"/>
                <a:gd name="f123" fmla="val 1656"/>
                <a:gd name="f124" fmla="val 3370"/>
                <a:gd name="f125" fmla="val 1614"/>
                <a:gd name="f126" fmla="val 1484"/>
                <a:gd name="f127" fmla="val 1116"/>
                <a:gd name="f128" fmla="val 3057"/>
                <a:gd name="f129" fmla="val 775"/>
                <a:gd name="f130" fmla="val 633"/>
                <a:gd name="f131" fmla="val 495"/>
                <a:gd name="f132" fmla="val 3112"/>
                <a:gd name="f133" fmla="val 381"/>
                <a:gd name="f134" fmla="val 3266"/>
                <a:gd name="f135" fmla="val 475"/>
                <a:gd name="f136" fmla="val 3249"/>
                <a:gd name="f137" fmla="val 599"/>
                <a:gd name="f138" fmla="val 796"/>
                <a:gd name="f139" fmla="val 1068"/>
                <a:gd name="f140" fmla="val 3292"/>
                <a:gd name="f141" fmla="val 1161"/>
                <a:gd name="f142" fmla="val 3514"/>
                <a:gd name="f143" fmla="val 1015"/>
                <a:gd name="f144" fmla="val 3463"/>
                <a:gd name="f145" fmla="val 826"/>
                <a:gd name="f146" fmla="val 552"/>
                <a:gd name="f147" fmla="val 186"/>
                <a:gd name="f148" fmla="val 3570"/>
                <a:gd name="f149" fmla="val 92"/>
                <a:gd name="f150" fmla="val 4027"/>
                <a:gd name="f151" fmla="val 242"/>
                <a:gd name="f152" fmla="val 3950"/>
                <a:gd name="f153" fmla="val 672"/>
                <a:gd name="f154" fmla="val 701"/>
                <a:gd name="f155" fmla="val 731"/>
                <a:gd name="f156" fmla="val 762"/>
                <a:gd name="f157" fmla="val 3951"/>
                <a:gd name="f158" fmla="val 1"/>
                <a:gd name="f159" fmla="val 4122"/>
                <a:gd name="f160" fmla="val 58"/>
                <a:gd name="f161" fmla="val 5073"/>
                <a:gd name="f162" fmla="val 305"/>
                <a:gd name="f163" fmla="val 4655"/>
                <a:gd name="f164" fmla="val 666"/>
                <a:gd name="f165" fmla="val 4484"/>
                <a:gd name="f166" fmla="val 5758"/>
                <a:gd name="f167" fmla="val 6367"/>
                <a:gd name="f168" fmla="val 5929"/>
                <a:gd name="f169" fmla="val 6899"/>
                <a:gd name="f170" fmla="val 704"/>
                <a:gd name="f171" fmla="val 952"/>
                <a:gd name="f172" fmla="val 6804"/>
                <a:gd name="f173" fmla="val 1332"/>
                <a:gd name="f174" fmla="val 4293"/>
                <a:gd name="f175" fmla="val 3272"/>
                <a:gd name="f176" fmla="val 3456"/>
                <a:gd name="f177" fmla="val 3615"/>
                <a:gd name="f178" fmla="val 6810"/>
                <a:gd name="f179" fmla="val 3818"/>
                <a:gd name="f180" fmla="val 8389"/>
                <a:gd name="f181" fmla="val 2658"/>
                <a:gd name="f182" fmla="val 1231"/>
                <a:gd name="f183" fmla="val 9511"/>
                <a:gd name="f184" fmla="val 71"/>
                <a:gd name="f185" fmla="val 8313"/>
                <a:gd name="f186" fmla="val 14"/>
                <a:gd name="f187" fmla="val 8179"/>
                <a:gd name="f188" fmla="val 5"/>
                <a:gd name="f189" fmla="val 8086"/>
                <a:gd name="f190" fmla="*/ f0 1 9930"/>
                <a:gd name="f191" fmla="*/ f1 1 7451"/>
                <a:gd name="f192" fmla="val f2"/>
                <a:gd name="f193" fmla="val f3"/>
                <a:gd name="f194" fmla="val f4"/>
                <a:gd name="f195" fmla="+- f194 0 f192"/>
                <a:gd name="f196" fmla="+- f193 0 f192"/>
                <a:gd name="f197" fmla="*/ f196 1 9930"/>
                <a:gd name="f198" fmla="*/ f195 1 7451"/>
                <a:gd name="f199" fmla="*/ f192 1 f197"/>
                <a:gd name="f200" fmla="*/ f193 1 f197"/>
                <a:gd name="f201" fmla="*/ f192 1 f198"/>
                <a:gd name="f202" fmla="*/ f194 1 f198"/>
                <a:gd name="f203" fmla="*/ f199 f190 1"/>
                <a:gd name="f204" fmla="*/ f200 f190 1"/>
                <a:gd name="f205" fmla="*/ f202 f191 1"/>
                <a:gd name="f206" fmla="*/ f201 f1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3" t="f206" r="f204" b="f205"/>
              <a:pathLst>
                <a:path w="9930" h="7451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9" y="f10"/>
                  </a:cubicBezTo>
                  <a:cubicBezTo>
                    <a:pt x="f11" y="f12"/>
                    <a:pt x="f13" y="f14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8"/>
                    <a:pt x="f17" y="f19"/>
                  </a:cubicBezTo>
                  <a:cubicBezTo>
                    <a:pt x="f17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62"/>
                  </a:cubicBezTo>
                  <a:cubicBezTo>
                    <a:pt x="f61" y="f62"/>
                    <a:pt x="f63" y="f64"/>
                    <a:pt x="f63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73"/>
                    <a:pt x="f74" y="f73"/>
                  </a:cubicBezTo>
                  <a:cubicBezTo>
                    <a:pt x="f74" y="f73"/>
                    <a:pt x="f75" y="f76"/>
                    <a:pt x="f77" y="f78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0"/>
                    <a:pt x="f84" y="f80"/>
                  </a:cubicBezTo>
                  <a:lnTo>
                    <a:pt x="f85" y="f86"/>
                  </a:lnTo>
                  <a:cubicBezTo>
                    <a:pt x="f85" y="f86"/>
                    <a:pt x="f87" y="f88"/>
                    <a:pt x="f89" y="f73"/>
                  </a:cubicBezTo>
                  <a:lnTo>
                    <a:pt x="f89" y="f73"/>
                  </a:lnTo>
                  <a:cubicBezTo>
                    <a:pt x="f89" y="f73"/>
                    <a:pt x="f90" y="f91"/>
                    <a:pt x="f87" y="f92"/>
                  </a:cubicBezTo>
                  <a:cubicBezTo>
                    <a:pt x="f87" y="f86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73"/>
                  </a:cubicBezTo>
                  <a:lnTo>
                    <a:pt x="f99" y="f73"/>
                  </a:lnTo>
                  <a:cubicBezTo>
                    <a:pt x="f99" y="f73"/>
                    <a:pt x="f100" y="f101"/>
                    <a:pt x="f102" y="f92"/>
                  </a:cubicBezTo>
                  <a:cubicBezTo>
                    <a:pt x="f102" y="f92"/>
                    <a:pt x="f103" y="f104"/>
                    <a:pt x="f105" y="f104"/>
                  </a:cubicBezTo>
                  <a:cubicBezTo>
                    <a:pt x="f106" y="f104"/>
                    <a:pt x="f73" y="f107"/>
                    <a:pt x="f108" y="f98"/>
                  </a:cubicBezTo>
                  <a:cubicBezTo>
                    <a:pt x="f108" y="f98"/>
                    <a:pt x="f109" y="f110"/>
                    <a:pt x="f109" y="f86"/>
                  </a:cubicBezTo>
                  <a:cubicBezTo>
                    <a:pt x="f109" y="f86"/>
                    <a:pt x="f111" y="f112"/>
                    <a:pt x="f113" y="f112"/>
                  </a:cubicBezTo>
                  <a:cubicBezTo>
                    <a:pt x="f114" y="f112"/>
                    <a:pt x="f115" y="f116"/>
                    <a:pt x="f117" y="f91"/>
                  </a:cubicBezTo>
                  <a:cubicBezTo>
                    <a:pt x="f117" y="f91"/>
                    <a:pt x="f118" y="f65"/>
                    <a:pt x="f119" y="f120"/>
                  </a:cubicBezTo>
                  <a:cubicBezTo>
                    <a:pt x="f121" y="f122"/>
                    <a:pt x="f123" y="f124"/>
                    <a:pt x="f125" y="f124"/>
                  </a:cubicBezTo>
                  <a:cubicBezTo>
                    <a:pt x="f126" y="f124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9" y="f140"/>
                    <a:pt x="f141" y="f142"/>
                  </a:cubicBezTo>
                  <a:cubicBezTo>
                    <a:pt x="f141" y="f142"/>
                    <a:pt x="f143" y="f144"/>
                    <a:pt x="f145" y="f144"/>
                  </a:cubicBezTo>
                  <a:cubicBezTo>
                    <a:pt x="f146" y="f144"/>
                    <a:pt x="f147" y="f148"/>
                    <a:pt x="f5" y="f6"/>
                  </a:cubicBezTo>
                  <a:lnTo>
                    <a:pt x="f5" y="f6"/>
                  </a:lnTo>
                  <a:cubicBezTo>
                    <a:pt x="f149" y="f150"/>
                    <a:pt x="f151" y="f152"/>
                    <a:pt x="f153" y="f152"/>
                  </a:cubicBezTo>
                  <a:cubicBezTo>
                    <a:pt x="f154" y="f152"/>
                    <a:pt x="f155" y="f152"/>
                    <a:pt x="f156" y="f157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0" y="f161"/>
                    <a:pt x="f162" y="f163"/>
                    <a:pt x="f164" y="f165"/>
                  </a:cubicBezTo>
                  <a:lnTo>
                    <a:pt x="f164" y="f165"/>
                  </a:lnTo>
                  <a:cubicBezTo>
                    <a:pt x="f164" y="f165"/>
                    <a:pt x="f9" y="f166"/>
                    <a:pt x="f133" y="f167"/>
                  </a:cubicBezTo>
                  <a:lnTo>
                    <a:pt x="f164" y="f168"/>
                  </a:lnTo>
                  <a:lnTo>
                    <a:pt x="f164" y="f168"/>
                  </a:lnTo>
                  <a:cubicBezTo>
                    <a:pt x="f164" y="f168"/>
                    <a:pt x="f131" y="f169"/>
                    <a:pt x="f170" y="f4"/>
                  </a:cubicBezTo>
                  <a:lnTo>
                    <a:pt x="f171" y="f172"/>
                  </a:lnTo>
                  <a:lnTo>
                    <a:pt x="f173" y="f174"/>
                  </a:lnTo>
                  <a:cubicBezTo>
                    <a:pt x="f173" y="f174"/>
                    <a:pt x="f175" y="f176"/>
                    <a:pt x="f89" y="f176"/>
                  </a:cubicBezTo>
                  <a:cubicBezTo>
                    <a:pt x="f177" y="f176"/>
                    <a:pt x="f178" y="f179"/>
                    <a:pt x="f178" y="f179"/>
                  </a:cubicBezTo>
                  <a:lnTo>
                    <a:pt x="f180" y="f181"/>
                  </a:lnTo>
                  <a:lnTo>
                    <a:pt x="f3" y="f182"/>
                  </a:lnTo>
                  <a:cubicBezTo>
                    <a:pt x="f3" y="f182"/>
                    <a:pt x="f183" y="f184"/>
                    <a:pt x="f185" y="f186"/>
                  </a:cubicBezTo>
                  <a:cubicBezTo>
                    <a:pt x="f187" y="f188"/>
                    <a:pt x="f189" y="f2"/>
                    <a:pt x="f15" y="f2"/>
                  </a:cubicBezTo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407;p24">
              <a:extLst>
                <a:ext uri="{FF2B5EF4-FFF2-40B4-BE49-F238E27FC236}">
                  <a16:creationId xmlns:a16="http://schemas.microsoft.com/office/drawing/2014/main" id="{63DA07D0-440F-5BA7-EFD7-AAC79CA30AB4}"/>
                </a:ext>
              </a:extLst>
            </p:cNvPr>
            <p:cNvSpPr/>
            <p:nvPr/>
          </p:nvSpPr>
          <p:spPr>
            <a:xfrm>
              <a:off x="6091568" y="4179073"/>
              <a:ext cx="102924" cy="173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9"/>
                <a:gd name="f4" fmla="val 1383"/>
                <a:gd name="f5" fmla="val 97"/>
                <a:gd name="f6" fmla="val 35"/>
                <a:gd name="f7" fmla="val 1"/>
                <a:gd name="f8" fmla="val 355"/>
                <a:gd name="f9" fmla="val 248"/>
                <a:gd name="f10" fmla="val 1364"/>
                <a:gd name="f11" fmla="val 724"/>
                <a:gd name="f12" fmla="val 571"/>
                <a:gd name="f13" fmla="val 1287"/>
                <a:gd name="f14" fmla="val 1268"/>
                <a:gd name="f15" fmla="val 362"/>
                <a:gd name="f16" fmla="val 1135"/>
                <a:gd name="f17" fmla="val 210"/>
                <a:gd name="f18" fmla="val 166"/>
                <a:gd name="f19" fmla="val 89"/>
                <a:gd name="f20" fmla="val 128"/>
                <a:gd name="f21" fmla="*/ f0 1 819"/>
                <a:gd name="f22" fmla="*/ f1 1 138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819"/>
                <a:gd name="f29" fmla="*/ f26 1 138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19" h="1383">
                  <a:moveTo>
                    <a:pt x="f5" y="f2"/>
                  </a:moveTo>
                  <a:cubicBezTo>
                    <a:pt x="f6" y="f2"/>
                    <a:pt x="f7" y="f8"/>
                    <a:pt x="f7" y="f8"/>
                  </a:cubicBezTo>
                  <a:cubicBezTo>
                    <a:pt x="f7" y="f8"/>
                    <a:pt x="f9" y="f10"/>
                    <a:pt x="f11" y="f4"/>
                  </a:cubicBezTo>
                  <a:lnTo>
                    <a:pt x="f12" y="f13"/>
                  </a:lnTo>
                  <a:lnTo>
                    <a:pt x="f3" y="f14"/>
                  </a:lnTo>
                  <a:cubicBezTo>
                    <a:pt x="f3" y="f14"/>
                    <a:pt x="f15" y="f16"/>
                    <a:pt x="f17" y="f8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Google Shape;408;p24">
              <a:extLst>
                <a:ext uri="{FF2B5EF4-FFF2-40B4-BE49-F238E27FC236}">
                  <a16:creationId xmlns:a16="http://schemas.microsoft.com/office/drawing/2014/main" id="{AC4C731D-CF4F-FEBC-B19D-33EB07B31408}"/>
                </a:ext>
              </a:extLst>
            </p:cNvPr>
            <p:cNvSpPr/>
            <p:nvPr/>
          </p:nvSpPr>
          <p:spPr>
            <a:xfrm>
              <a:off x="4823533" y="3899074"/>
              <a:ext cx="1429774" cy="910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77"/>
                <a:gd name="f4" fmla="val 7248"/>
                <a:gd name="f5" fmla="val 9095"/>
                <a:gd name="f6" fmla="val 8511"/>
                <a:gd name="f7" fmla="val 8034"/>
                <a:gd name="f8" fmla="val 443"/>
                <a:gd name="f9" fmla="val 7504"/>
                <a:gd name="f10" fmla="val 986"/>
                <a:gd name="f11" fmla="val 6864"/>
                <a:gd name="f12" fmla="val 1641"/>
                <a:gd name="f13" fmla="val 5812"/>
                <a:gd name="f14" fmla="val 1917"/>
                <a:gd name="f15" fmla="val 4467"/>
                <a:gd name="f16" fmla="val 4054"/>
                <a:gd name="f17" fmla="val 3613"/>
                <a:gd name="f18" fmla="val 1891"/>
                <a:gd name="f19" fmla="val 3148"/>
                <a:gd name="f20" fmla="val 1842"/>
                <a:gd name="f21" fmla="val 2983"/>
                <a:gd name="f22" fmla="val 1824"/>
                <a:gd name="f23" fmla="val 2823"/>
                <a:gd name="f24" fmla="val 1816"/>
                <a:gd name="f25" fmla="val 2669"/>
                <a:gd name="f26" fmla="val 966"/>
                <a:gd name="f27" fmla="val 2885"/>
                <a:gd name="f28" fmla="val 314"/>
                <a:gd name="f29" fmla="val 5170"/>
                <a:gd name="f30" fmla="val 587"/>
                <a:gd name="f31" fmla="val 6958"/>
                <a:gd name="f32" fmla="val 2103"/>
                <a:gd name="f33" fmla="val 3065"/>
                <a:gd name="f34" fmla="val 3443"/>
                <a:gd name="f35" fmla="val 3736"/>
                <a:gd name="f36" fmla="val 7203"/>
                <a:gd name="f37" fmla="val 3833"/>
                <a:gd name="f38" fmla="val 7187"/>
                <a:gd name="f39" fmla="val 4166"/>
                <a:gd name="f40" fmla="val 7151"/>
                <a:gd name="f41" fmla="val 5062"/>
                <a:gd name="f42" fmla="val 6778"/>
                <a:gd name="f43" fmla="val 3928"/>
                <a:gd name="f44" fmla="val 3830"/>
                <a:gd name="f45" fmla="val 3716"/>
                <a:gd name="f46" fmla="val 6781"/>
                <a:gd name="f47" fmla="val 3586"/>
                <a:gd name="f48" fmla="val 6787"/>
                <a:gd name="f49" fmla="val 3529"/>
                <a:gd name="f50" fmla="val 6790"/>
                <a:gd name="f51" fmla="val 3475"/>
                <a:gd name="f52" fmla="val 6791"/>
                <a:gd name="f53" fmla="val 3422"/>
                <a:gd name="f54" fmla="val 1922"/>
                <a:gd name="f55" fmla="val 1804"/>
                <a:gd name="f56" fmla="val 5773"/>
                <a:gd name="f57" fmla="val 1969"/>
                <a:gd name="f58" fmla="val 5056"/>
                <a:gd name="f59" fmla="val 2126"/>
                <a:gd name="f60" fmla="val 4459"/>
                <a:gd name="f61" fmla="val 3192"/>
                <a:gd name="f62" fmla="val 4407"/>
                <a:gd name="f63" fmla="val 3558"/>
                <a:gd name="f64" fmla="val 3635"/>
                <a:gd name="f65" fmla="val 3681"/>
                <a:gd name="f66" fmla="val 4409"/>
                <a:gd name="f67" fmla="val 3319"/>
                <a:gd name="f68" fmla="val 5665"/>
                <a:gd name="f69" fmla="val 3643"/>
                <a:gd name="f70" fmla="val 5741"/>
                <a:gd name="f71" fmla="val 3652"/>
                <a:gd name="f72" fmla="val 5743"/>
                <a:gd name="f73" fmla="val 3661"/>
                <a:gd name="f74" fmla="val 5744"/>
                <a:gd name="f75" fmla="val 3671"/>
                <a:gd name="f76" fmla="val 3999"/>
                <a:gd name="f77" fmla="val 4250"/>
                <a:gd name="f78" fmla="val 4473"/>
                <a:gd name="f79" fmla="val 4251"/>
                <a:gd name="f80" fmla="val 4024"/>
                <a:gd name="f81" fmla="val 5627"/>
                <a:gd name="f82" fmla="val 4347"/>
                <a:gd name="f83" fmla="val 4353"/>
                <a:gd name="f84" fmla="val 5666"/>
                <a:gd name="f85" fmla="val 4359"/>
                <a:gd name="f86" fmla="val 5667"/>
                <a:gd name="f87" fmla="val 4366"/>
                <a:gd name="f88" fmla="val 4658"/>
                <a:gd name="f89" fmla="val 4822"/>
                <a:gd name="f90" fmla="val 4390"/>
                <a:gd name="f91" fmla="val 5107"/>
                <a:gd name="f92" fmla="val 4421"/>
                <a:gd name="f93" fmla="val 5369"/>
                <a:gd name="f94" fmla="val 4433"/>
                <a:gd name="f95" fmla="val 5606"/>
                <a:gd name="f96" fmla="val 6419"/>
                <a:gd name="f97" fmla="val 6948"/>
                <a:gd name="f98" fmla="val 4287"/>
                <a:gd name="f99" fmla="val 7172"/>
                <a:gd name="f100" fmla="val 4210"/>
                <a:gd name="f101" fmla="val 7298"/>
                <a:gd name="f102" fmla="val 4598"/>
                <a:gd name="f103" fmla="val 7581"/>
                <a:gd name="f104" fmla="val 5367"/>
                <a:gd name="f105" fmla="val 7844"/>
                <a:gd name="f106" fmla="val 7858"/>
                <a:gd name="f107" fmla="val 7871"/>
                <a:gd name="f108" fmla="val 5365"/>
                <a:gd name="f109" fmla="val 7884"/>
                <a:gd name="f110" fmla="val 5361"/>
                <a:gd name="f111" fmla="val 8246"/>
                <a:gd name="f112" fmla="val 5246"/>
                <a:gd name="f113" fmla="val 7637"/>
                <a:gd name="f114" fmla="val 3953"/>
                <a:gd name="f115" fmla="val 8383"/>
                <a:gd name="f116" fmla="val 4997"/>
                <a:gd name="f117" fmla="val 8822"/>
                <a:gd name="f118" fmla="val 8854"/>
                <a:gd name="f119" fmla="val 8884"/>
                <a:gd name="f120" fmla="val 4992"/>
                <a:gd name="f121" fmla="val 8912"/>
                <a:gd name="f122" fmla="val 4980"/>
                <a:gd name="f123" fmla="val 9311"/>
                <a:gd name="f124" fmla="val 4809"/>
                <a:gd name="f125" fmla="val 8113"/>
                <a:gd name="f126" fmla="val 3801"/>
                <a:gd name="f127" fmla="val 8883"/>
                <a:gd name="f128" fmla="val 2850"/>
                <a:gd name="f129" fmla="val 9456"/>
                <a:gd name="f130" fmla="val 2563"/>
                <a:gd name="f131" fmla="val 10063"/>
                <a:gd name="f132" fmla="val 10160"/>
                <a:gd name="f133" fmla="val 10258"/>
                <a:gd name="f134" fmla="val 2570"/>
                <a:gd name="f135" fmla="val 10357"/>
                <a:gd name="f136" fmla="val 2583"/>
                <a:gd name="f137" fmla="val 10384"/>
                <a:gd name="f138" fmla="val 2587"/>
                <a:gd name="f139" fmla="val 10411"/>
                <a:gd name="f140" fmla="val 2589"/>
                <a:gd name="f141" fmla="val 10437"/>
                <a:gd name="f142" fmla="val 11087"/>
                <a:gd name="f143" fmla="val 1479"/>
                <a:gd name="f144" fmla="val 10243"/>
                <a:gd name="f145" fmla="val 510"/>
                <a:gd name="f146" fmla="val 9804"/>
                <a:gd name="f147" fmla="val 148"/>
                <a:gd name="f148" fmla="val 9432"/>
                <a:gd name="f149" fmla="*/ f0 1 11377"/>
                <a:gd name="f150" fmla="*/ f1 1 7248"/>
                <a:gd name="f151" fmla="val f2"/>
                <a:gd name="f152" fmla="val f3"/>
                <a:gd name="f153" fmla="val f4"/>
                <a:gd name="f154" fmla="+- f153 0 f151"/>
                <a:gd name="f155" fmla="+- f152 0 f151"/>
                <a:gd name="f156" fmla="*/ f155 1 11377"/>
                <a:gd name="f157" fmla="*/ f154 1 7248"/>
                <a:gd name="f158" fmla="*/ f151 1 f156"/>
                <a:gd name="f159" fmla="*/ f152 1 f156"/>
                <a:gd name="f160" fmla="*/ f151 1 f157"/>
                <a:gd name="f161" fmla="*/ f153 1 f157"/>
                <a:gd name="f162" fmla="*/ f158 f149 1"/>
                <a:gd name="f163" fmla="*/ f159 f149 1"/>
                <a:gd name="f164" fmla="*/ f161 f150 1"/>
                <a:gd name="f165" fmla="*/ f160 f1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2" t="f165" r="f163" b="f164"/>
              <a:pathLst>
                <a:path w="11377" h="72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" y="f27"/>
                    <a:pt x="f28" y="f29"/>
                  </a:cubicBezTo>
                  <a:cubicBezTo>
                    <a:pt x="f30" y="f31"/>
                    <a:pt x="f32" y="f4"/>
                    <a:pt x="f33" y="f4"/>
                  </a:cubicBezTo>
                  <a:cubicBezTo>
                    <a:pt x="f34" y="f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5" y="f66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15"/>
                  </a:cubicBezTo>
                  <a:lnTo>
                    <a:pt x="f79" y="f15"/>
                  </a:lnTo>
                  <a:cubicBezTo>
                    <a:pt x="f77" y="f78"/>
                    <a:pt x="f80" y="f81"/>
                    <a:pt x="f82" y="f68"/>
                  </a:cubicBez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90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lnTo>
                    <a:pt x="f99" y="f100"/>
                  </a:ln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3" y="f114"/>
                  </a:cubicBezTo>
                  <a:lnTo>
                    <a:pt x="f113" y="f114"/>
                  </a:lnTo>
                  <a:cubicBezTo>
                    <a:pt x="f113" y="f114"/>
                    <a:pt x="f115" y="f116"/>
                    <a:pt x="f117" y="f116"/>
                  </a:cubicBezTo>
                  <a:cubicBezTo>
                    <a:pt x="f118" y="f116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5" y="f126"/>
                  </a:cubicBezTo>
                  <a:cubicBezTo>
                    <a:pt x="f127" y="f128"/>
                    <a:pt x="f129" y="f130"/>
                    <a:pt x="f131" y="f130"/>
                  </a:cubicBezTo>
                  <a:cubicBezTo>
                    <a:pt x="f132" y="f130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3" y="f143"/>
                    <a:pt x="f144" y="f145"/>
                  </a:cubicBezTo>
                  <a:cubicBezTo>
                    <a:pt x="f146" y="f147"/>
                    <a:pt x="f148" y="f2"/>
                    <a:pt x="f5" y="f2"/>
                  </a:cubicBezTo>
                  <a:close/>
                </a:path>
              </a:pathLst>
            </a:custGeom>
            <a:solidFill>
              <a:srgbClr val="CFA8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8" name="Google Shape;409;p24">
              <a:extLst>
                <a:ext uri="{FF2B5EF4-FFF2-40B4-BE49-F238E27FC236}">
                  <a16:creationId xmlns:a16="http://schemas.microsoft.com/office/drawing/2014/main" id="{BB454BC7-1B37-8E20-2FFC-0DFD7173B87A}"/>
                </a:ext>
              </a:extLst>
            </p:cNvPr>
            <p:cNvSpPr/>
            <p:nvPr/>
          </p:nvSpPr>
          <p:spPr>
            <a:xfrm>
              <a:off x="5866863" y="4030025"/>
              <a:ext cx="88596" cy="72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5"/>
                <a:gd name="f4" fmla="val 580"/>
                <a:gd name="f5" fmla="val 667"/>
                <a:gd name="f6" fmla="val 1"/>
                <a:gd name="f7" fmla="val 629"/>
                <a:gd name="f8" fmla="val 191"/>
                <a:gd name="f9" fmla="val 533"/>
                <a:gd name="f10" fmla="val 381"/>
                <a:gd name="f11" fmla="val 362"/>
                <a:gd name="f12" fmla="val 400"/>
                <a:gd name="f13" fmla="val 286"/>
                <a:gd name="f14" fmla="val 248"/>
                <a:gd name="f15" fmla="val 172"/>
                <a:gd name="f16" fmla="val 305"/>
                <a:gd name="f17" fmla="val 96"/>
                <a:gd name="f18" fmla="val 229"/>
                <a:gd name="f19" fmla="val 58"/>
                <a:gd name="f20" fmla="val 134"/>
                <a:gd name="f21" fmla="val 39"/>
                <a:gd name="f22" fmla="val 267"/>
                <a:gd name="f23" fmla="val 77"/>
                <a:gd name="f24" fmla="val 457"/>
                <a:gd name="f25" fmla="val 153"/>
                <a:gd name="f26" fmla="val 495"/>
                <a:gd name="f27" fmla="val 552"/>
                <a:gd name="f28" fmla="val 245"/>
                <a:gd name="f29" fmla="val 566"/>
                <a:gd name="f30" fmla="val 299"/>
                <a:gd name="f31" fmla="val 579"/>
                <a:gd name="f32" fmla="val 353"/>
                <a:gd name="f33" fmla="val 375"/>
                <a:gd name="f34" fmla="val 397"/>
                <a:gd name="f35" fmla="val 577"/>
                <a:gd name="f36" fmla="val 419"/>
                <a:gd name="f37" fmla="val 571"/>
                <a:gd name="f38" fmla="val 324"/>
                <a:gd name="f39" fmla="val 210"/>
                <a:gd name="f40" fmla="*/ f0 1 705"/>
                <a:gd name="f41" fmla="*/ f1 1 58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05"/>
                <a:gd name="f48" fmla="*/ f45 1 58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5" h="58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2"/>
                    <a:pt x="f14" y="f10"/>
                    <a:pt x="f15" y="f16"/>
                  </a:cubicBezTo>
                  <a:cubicBezTo>
                    <a:pt x="f17" y="f18"/>
                    <a:pt x="f19" y="f20"/>
                    <a:pt x="f6" y="f21"/>
                  </a:cubicBezTo>
                  <a:lnTo>
                    <a:pt x="f6" y="f21"/>
                  </a:lnTo>
                  <a:cubicBezTo>
                    <a:pt x="f6" y="f15"/>
                    <a:pt x="f21" y="f22"/>
                    <a:pt x="f23" y="f12"/>
                  </a:cubicBezTo>
                  <a:cubicBezTo>
                    <a:pt x="f17" y="f24"/>
                    <a:pt x="f25" y="f26"/>
                    <a:pt x="f8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9" y="f27"/>
                    <a:pt x="f7" y="f24"/>
                    <a:pt x="f5" y="f38"/>
                  </a:cubicBezTo>
                  <a:cubicBezTo>
                    <a:pt x="f3" y="f39"/>
                    <a:pt x="f3" y="f17"/>
                    <a:pt x="f5" y="f6"/>
                  </a:cubicBezTo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9" name="Google Shape;410;p24">
              <a:extLst>
                <a:ext uri="{FF2B5EF4-FFF2-40B4-BE49-F238E27FC236}">
                  <a16:creationId xmlns:a16="http://schemas.microsoft.com/office/drawing/2014/main" id="{7B018663-7C6F-D5EC-7F79-15F6926DE3DD}"/>
                </a:ext>
              </a:extLst>
            </p:cNvPr>
            <p:cNvSpPr/>
            <p:nvPr/>
          </p:nvSpPr>
          <p:spPr>
            <a:xfrm>
              <a:off x="6029480" y="4020479"/>
              <a:ext cx="86209" cy="72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"/>
                <a:gd name="f4" fmla="val 580"/>
                <a:gd name="f5" fmla="val 666"/>
                <a:gd name="f6" fmla="val 1"/>
                <a:gd name="f7" fmla="val 609"/>
                <a:gd name="f8" fmla="val 191"/>
                <a:gd name="f9" fmla="val 514"/>
                <a:gd name="f10" fmla="val 381"/>
                <a:gd name="f11" fmla="val 362"/>
                <a:gd name="f12" fmla="val 400"/>
                <a:gd name="f13" fmla="val 286"/>
                <a:gd name="f14" fmla="val 229"/>
                <a:gd name="f15" fmla="val 172"/>
                <a:gd name="f16" fmla="val 305"/>
                <a:gd name="f17" fmla="val 95"/>
                <a:gd name="f18" fmla="val 248"/>
                <a:gd name="f19" fmla="val 38"/>
                <a:gd name="f20" fmla="val 153"/>
                <a:gd name="f21" fmla="val 58"/>
                <a:gd name="f22" fmla="val 267"/>
                <a:gd name="f23" fmla="val 76"/>
                <a:gd name="f24" fmla="val 457"/>
                <a:gd name="f25" fmla="val 133"/>
                <a:gd name="f26" fmla="val 495"/>
                <a:gd name="f27" fmla="val 552"/>
                <a:gd name="f28" fmla="val 231"/>
                <a:gd name="f29" fmla="val 566"/>
                <a:gd name="f30" fmla="val 281"/>
                <a:gd name="f31" fmla="val 579"/>
                <a:gd name="f32" fmla="val 333"/>
                <a:gd name="f33" fmla="val 355"/>
                <a:gd name="f34" fmla="val 377"/>
                <a:gd name="f35" fmla="val 577"/>
                <a:gd name="f36" fmla="val 571"/>
                <a:gd name="f37" fmla="val 343"/>
                <a:gd name="f38" fmla="val 685"/>
                <a:gd name="f39" fmla="val 210"/>
                <a:gd name="f40" fmla="val 96"/>
                <a:gd name="f41" fmla="*/ f0 1 686"/>
                <a:gd name="f42" fmla="*/ f1 1 580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86"/>
                <a:gd name="f49" fmla="*/ f46 1 580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86" h="58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2"/>
                    <a:pt x="f14" y="f10"/>
                    <a:pt x="f15" y="f16"/>
                  </a:cubicBezTo>
                  <a:cubicBezTo>
                    <a:pt x="f17" y="f18"/>
                    <a:pt x="f19" y="f20"/>
                    <a:pt x="f2" y="f21"/>
                  </a:cubicBezTo>
                  <a:lnTo>
                    <a:pt x="f2" y="f21"/>
                  </a:lnTo>
                  <a:cubicBezTo>
                    <a:pt x="f2" y="f20"/>
                    <a:pt x="f2" y="f22"/>
                    <a:pt x="f23" y="f12"/>
                  </a:cubicBezTo>
                  <a:cubicBezTo>
                    <a:pt x="f17" y="f24"/>
                    <a:pt x="f25" y="f26"/>
                    <a:pt x="f8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12" y="f36"/>
                  </a:cubicBezTo>
                  <a:cubicBezTo>
                    <a:pt x="f9" y="f27"/>
                    <a:pt x="f7" y="f24"/>
                    <a:pt x="f5" y="f37"/>
                  </a:cubicBezTo>
                  <a:cubicBezTo>
                    <a:pt x="f38" y="f39"/>
                    <a:pt x="f38" y="f40"/>
                    <a:pt x="f5" y="f6"/>
                  </a:cubicBezTo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75;p33">
            <a:extLst>
              <a:ext uri="{FF2B5EF4-FFF2-40B4-BE49-F238E27FC236}">
                <a16:creationId xmlns:a16="http://schemas.microsoft.com/office/drawing/2014/main" id="{690DFBF5-C709-0F56-1B09-500F3AB5656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249503" y="34253"/>
            <a:ext cx="8229600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اینفوگرافیک الفبای کودکان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oogle Shape;776;p33">
            <a:extLst>
              <a:ext uri="{FF2B5EF4-FFF2-40B4-BE49-F238E27FC236}">
                <a16:creationId xmlns:a16="http://schemas.microsoft.com/office/drawing/2014/main" id="{54A7742D-3166-CC10-AD78-2FCF5B477741}"/>
              </a:ext>
            </a:extLst>
          </p:cNvPr>
          <p:cNvGrpSpPr/>
          <p:nvPr/>
        </p:nvGrpSpPr>
        <p:grpSpPr>
          <a:xfrm>
            <a:off x="1858801" y="621819"/>
            <a:ext cx="6778566" cy="707059"/>
            <a:chOff x="1858801" y="621819"/>
            <a:chExt cx="6778566" cy="707059"/>
          </a:xfrm>
        </p:grpSpPr>
        <p:sp>
          <p:nvSpPr>
            <p:cNvPr id="4" name="Google Shape;777;p33">
              <a:extLst>
                <a:ext uri="{FF2B5EF4-FFF2-40B4-BE49-F238E27FC236}">
                  <a16:creationId xmlns:a16="http://schemas.microsoft.com/office/drawing/2014/main" id="{F415BEB5-6292-6D6A-80C7-3C61A7459550}"/>
                </a:ext>
              </a:extLst>
            </p:cNvPr>
            <p:cNvSpPr/>
            <p:nvPr/>
          </p:nvSpPr>
          <p:spPr>
            <a:xfrm>
              <a:off x="1858801" y="621819"/>
              <a:ext cx="6778566" cy="7070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979"/>
                <a:gd name="f4" fmla="val 8966"/>
                <a:gd name="f5" fmla="val 8965"/>
                <a:gd name="f6" fmla="*/ f0 1 68979"/>
                <a:gd name="f7" fmla="*/ f1 1 8966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8979"/>
                <a:gd name="f14" fmla="*/ f11 1 8966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8979" h="8966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DEE7EC"/>
            </a:solidFill>
            <a:ln w="19046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5" name="Google Shape;778;p33">
              <a:extLst>
                <a:ext uri="{FF2B5EF4-FFF2-40B4-BE49-F238E27FC236}">
                  <a16:creationId xmlns:a16="http://schemas.microsoft.com/office/drawing/2014/main" id="{F2725099-F750-137B-624E-8DE623A00D43}"/>
                </a:ext>
              </a:extLst>
            </p:cNvPr>
            <p:cNvSpPr txBox="1"/>
            <p:nvPr/>
          </p:nvSpPr>
          <p:spPr>
            <a:xfrm>
              <a:off x="3744376" y="728145"/>
              <a:ext cx="2760299" cy="4943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6" name="Google Shape;779;p33">
              <a:extLst>
                <a:ext uri="{FF2B5EF4-FFF2-40B4-BE49-F238E27FC236}">
                  <a16:creationId xmlns:a16="http://schemas.microsoft.com/office/drawing/2014/main" id="{37BF37B3-6AD8-73BB-5428-6EF9E386B9B1}"/>
                </a:ext>
              </a:extLst>
            </p:cNvPr>
            <p:cNvSpPr/>
            <p:nvPr/>
          </p:nvSpPr>
          <p:spPr>
            <a:xfrm flipH="1">
              <a:off x="6730330" y="621819"/>
              <a:ext cx="1365451" cy="7070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0"/>
                <a:gd name="f4" fmla="val 8966"/>
                <a:gd name="f5" fmla="val 1"/>
                <a:gd name="f6" fmla="val 8965"/>
                <a:gd name="f7" fmla="val 12391"/>
                <a:gd name="f8" fmla="val 5111"/>
                <a:gd name="f9" fmla="val 4273"/>
                <a:gd name="f10" fmla="val 3450"/>
                <a:gd name="f11" fmla="*/ f0 1 13170"/>
                <a:gd name="f12" fmla="*/ f1 1 896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170"/>
                <a:gd name="f19" fmla="*/ f16 1 896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170" h="896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7" y="f10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3BBDFF"/>
            </a:solidFill>
            <a:ln w="19046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8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oogle Shape;780;p33">
            <a:extLst>
              <a:ext uri="{FF2B5EF4-FFF2-40B4-BE49-F238E27FC236}">
                <a16:creationId xmlns:a16="http://schemas.microsoft.com/office/drawing/2014/main" id="{C97FEC12-92C8-7FD7-801B-AF4C542DABF1}"/>
              </a:ext>
            </a:extLst>
          </p:cNvPr>
          <p:cNvGrpSpPr/>
          <p:nvPr/>
        </p:nvGrpSpPr>
        <p:grpSpPr>
          <a:xfrm>
            <a:off x="2424778" y="1581262"/>
            <a:ext cx="6212598" cy="707498"/>
            <a:chOff x="2424778" y="1581262"/>
            <a:chExt cx="6212598" cy="707498"/>
          </a:xfrm>
        </p:grpSpPr>
        <p:sp>
          <p:nvSpPr>
            <p:cNvPr id="8" name="Google Shape;781;p33">
              <a:extLst>
                <a:ext uri="{FF2B5EF4-FFF2-40B4-BE49-F238E27FC236}">
                  <a16:creationId xmlns:a16="http://schemas.microsoft.com/office/drawing/2014/main" id="{80D1D4D2-C143-1005-A5BC-14B5097BEE42}"/>
                </a:ext>
              </a:extLst>
            </p:cNvPr>
            <p:cNvSpPr/>
            <p:nvPr/>
          </p:nvSpPr>
          <p:spPr>
            <a:xfrm>
              <a:off x="2424778" y="1581262"/>
              <a:ext cx="6212598" cy="7074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979"/>
                <a:gd name="f4" fmla="val 8971"/>
                <a:gd name="f5" fmla="val 1"/>
                <a:gd name="f6" fmla="*/ f0 1 68979"/>
                <a:gd name="f7" fmla="*/ f1 1 8971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8979"/>
                <a:gd name="f14" fmla="*/ f11 1 8971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8979" h="8971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DEE7EC"/>
            </a:solidFill>
            <a:ln w="19046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9" name="Google Shape;782;p33">
              <a:extLst>
                <a:ext uri="{FF2B5EF4-FFF2-40B4-BE49-F238E27FC236}">
                  <a16:creationId xmlns:a16="http://schemas.microsoft.com/office/drawing/2014/main" id="{A2C1D228-F252-3877-2121-B9BE376CFBE5}"/>
                </a:ext>
              </a:extLst>
            </p:cNvPr>
            <p:cNvSpPr txBox="1"/>
            <p:nvPr/>
          </p:nvSpPr>
          <p:spPr>
            <a:xfrm>
              <a:off x="3744275" y="1687817"/>
              <a:ext cx="2760299" cy="4943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>
                <a:spcAft>
                  <a:spcPts val="1600"/>
                </a:spcAft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10" name="Google Shape;783;p33">
              <a:extLst>
                <a:ext uri="{FF2B5EF4-FFF2-40B4-BE49-F238E27FC236}">
                  <a16:creationId xmlns:a16="http://schemas.microsoft.com/office/drawing/2014/main" id="{135C9006-7317-1AF0-3E39-A8F58FCEE65C}"/>
                </a:ext>
              </a:extLst>
            </p:cNvPr>
            <p:cNvSpPr/>
            <p:nvPr/>
          </p:nvSpPr>
          <p:spPr>
            <a:xfrm flipH="1">
              <a:off x="6730348" y="1581290"/>
              <a:ext cx="1365434" cy="707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0"/>
                <a:gd name="f4" fmla="val 8971"/>
                <a:gd name="f5" fmla="val 1"/>
                <a:gd name="f6" fmla="val 12391"/>
                <a:gd name="f7" fmla="val 5117"/>
                <a:gd name="f8" fmla="val 4274"/>
                <a:gd name="f9" fmla="val 3451"/>
                <a:gd name="f10" fmla="*/ f0 1 13170"/>
                <a:gd name="f11" fmla="*/ f1 1 897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3170"/>
                <a:gd name="f18" fmla="*/ f15 1 897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3170" h="8971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6" y="f9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9E4FFF"/>
            </a:solidFill>
            <a:ln w="19046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8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oogle Shape;784;p33">
            <a:extLst>
              <a:ext uri="{FF2B5EF4-FFF2-40B4-BE49-F238E27FC236}">
                <a16:creationId xmlns:a16="http://schemas.microsoft.com/office/drawing/2014/main" id="{2C1A2317-DA4C-433B-FA02-68CEEFA105B6}"/>
              </a:ext>
            </a:extLst>
          </p:cNvPr>
          <p:cNvGrpSpPr/>
          <p:nvPr/>
        </p:nvGrpSpPr>
        <p:grpSpPr>
          <a:xfrm>
            <a:off x="2424824" y="2541154"/>
            <a:ext cx="6212598" cy="707461"/>
            <a:chOff x="2424824" y="2541154"/>
            <a:chExt cx="6212598" cy="707461"/>
          </a:xfrm>
        </p:grpSpPr>
        <p:sp>
          <p:nvSpPr>
            <p:cNvPr id="12" name="Google Shape;785;p33">
              <a:extLst>
                <a:ext uri="{FF2B5EF4-FFF2-40B4-BE49-F238E27FC236}">
                  <a16:creationId xmlns:a16="http://schemas.microsoft.com/office/drawing/2014/main" id="{272F122C-0E12-5083-3756-DAE05664BAE9}"/>
                </a:ext>
              </a:extLst>
            </p:cNvPr>
            <p:cNvSpPr/>
            <p:nvPr/>
          </p:nvSpPr>
          <p:spPr>
            <a:xfrm>
              <a:off x="2424824" y="2541163"/>
              <a:ext cx="6212598" cy="707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979"/>
                <a:gd name="f4" fmla="val 8971"/>
                <a:gd name="f5" fmla="val 1"/>
                <a:gd name="f6" fmla="val 8970"/>
                <a:gd name="f7" fmla="*/ f0 1 68979"/>
                <a:gd name="f8" fmla="*/ f1 1 8971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8979"/>
                <a:gd name="f15" fmla="*/ f12 1 8971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8979" h="8971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DEE7EC"/>
            </a:solidFill>
            <a:ln w="19046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3" name="Google Shape;786;p33">
              <a:extLst>
                <a:ext uri="{FF2B5EF4-FFF2-40B4-BE49-F238E27FC236}">
                  <a16:creationId xmlns:a16="http://schemas.microsoft.com/office/drawing/2014/main" id="{D8F87B25-98F5-A2E0-C0B2-A25C7AEC9BE0}"/>
                </a:ext>
              </a:extLst>
            </p:cNvPr>
            <p:cNvSpPr txBox="1"/>
            <p:nvPr/>
          </p:nvSpPr>
          <p:spPr>
            <a:xfrm>
              <a:off x="3744376" y="2647690"/>
              <a:ext cx="2760299" cy="4943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787;p33">
              <a:extLst>
                <a:ext uri="{FF2B5EF4-FFF2-40B4-BE49-F238E27FC236}">
                  <a16:creationId xmlns:a16="http://schemas.microsoft.com/office/drawing/2014/main" id="{94F8C2AA-B115-C817-8DAD-E1EC164E41C7}"/>
                </a:ext>
              </a:extLst>
            </p:cNvPr>
            <p:cNvSpPr/>
            <p:nvPr/>
          </p:nvSpPr>
          <p:spPr>
            <a:xfrm flipH="1">
              <a:off x="6730348" y="2541154"/>
              <a:ext cx="1365436" cy="707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0"/>
                <a:gd name="f4" fmla="val 8971"/>
                <a:gd name="f5" fmla="val 1"/>
                <a:gd name="f6" fmla="val 8970"/>
                <a:gd name="f7" fmla="val 12391"/>
                <a:gd name="f8" fmla="val 5116"/>
                <a:gd name="f9" fmla="val 4279"/>
                <a:gd name="f10" fmla="val 3455"/>
                <a:gd name="f11" fmla="*/ f0 1 13170"/>
                <a:gd name="f12" fmla="*/ f1 1 897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170"/>
                <a:gd name="f19" fmla="*/ f16 1 897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170" h="8971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7" y="f10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F9E00"/>
            </a:solidFill>
            <a:ln w="19046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8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oogle Shape;788;p33">
            <a:extLst>
              <a:ext uri="{FF2B5EF4-FFF2-40B4-BE49-F238E27FC236}">
                <a16:creationId xmlns:a16="http://schemas.microsoft.com/office/drawing/2014/main" id="{BD9986BB-CD7B-3523-B6F4-9D5C524DBDD0}"/>
              </a:ext>
            </a:extLst>
          </p:cNvPr>
          <p:cNvGrpSpPr/>
          <p:nvPr/>
        </p:nvGrpSpPr>
        <p:grpSpPr>
          <a:xfrm>
            <a:off x="2772597" y="3501018"/>
            <a:ext cx="5864851" cy="707452"/>
            <a:chOff x="2772597" y="3501018"/>
            <a:chExt cx="5864851" cy="707452"/>
          </a:xfrm>
        </p:grpSpPr>
        <p:sp>
          <p:nvSpPr>
            <p:cNvPr id="16" name="Google Shape;789;p33">
              <a:extLst>
                <a:ext uri="{FF2B5EF4-FFF2-40B4-BE49-F238E27FC236}">
                  <a16:creationId xmlns:a16="http://schemas.microsoft.com/office/drawing/2014/main" id="{2B1EE4AD-3BF9-0B7D-36D2-6112AFF8C560}"/>
                </a:ext>
              </a:extLst>
            </p:cNvPr>
            <p:cNvSpPr/>
            <p:nvPr/>
          </p:nvSpPr>
          <p:spPr>
            <a:xfrm>
              <a:off x="2772597" y="3501018"/>
              <a:ext cx="5864851" cy="707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980"/>
                <a:gd name="f4" fmla="val 8971"/>
                <a:gd name="f5" fmla="val 1"/>
                <a:gd name="f6" fmla="val 8970"/>
                <a:gd name="f7" fmla="*/ f0 1 68980"/>
                <a:gd name="f8" fmla="*/ f1 1 8971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8980"/>
                <a:gd name="f15" fmla="*/ f12 1 8971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8980" h="8971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DEE7EC"/>
            </a:solidFill>
            <a:ln w="19046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790;p33">
              <a:extLst>
                <a:ext uri="{FF2B5EF4-FFF2-40B4-BE49-F238E27FC236}">
                  <a16:creationId xmlns:a16="http://schemas.microsoft.com/office/drawing/2014/main" id="{3C5F3519-4F59-3DA0-6434-0C2287D33BE2}"/>
                </a:ext>
              </a:extLst>
            </p:cNvPr>
            <p:cNvSpPr txBox="1"/>
            <p:nvPr/>
          </p:nvSpPr>
          <p:spPr>
            <a:xfrm>
              <a:off x="3744394" y="3607545"/>
              <a:ext cx="2760299" cy="4943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000000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می باشد</a:t>
              </a:r>
              <a:endParaRPr lang="en-US" sz="1200" b="0" i="0" u="none" strike="noStrike" kern="0" cap="none" spc="0" baseline="0" dirty="0">
                <a:solidFill>
                  <a:srgbClr val="000000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791;p33">
              <a:extLst>
                <a:ext uri="{FF2B5EF4-FFF2-40B4-BE49-F238E27FC236}">
                  <a16:creationId xmlns:a16="http://schemas.microsoft.com/office/drawing/2014/main" id="{371B9AF6-2289-77E0-4482-5142A0FE3FF8}"/>
                </a:ext>
              </a:extLst>
            </p:cNvPr>
            <p:cNvSpPr/>
            <p:nvPr/>
          </p:nvSpPr>
          <p:spPr>
            <a:xfrm flipH="1">
              <a:off x="6730348" y="3501018"/>
              <a:ext cx="1365435" cy="707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0"/>
                <a:gd name="f4" fmla="val 8971"/>
                <a:gd name="f5" fmla="val 8970"/>
                <a:gd name="f6" fmla="val 12391"/>
                <a:gd name="f7" fmla="val 5116"/>
                <a:gd name="f8" fmla="val 13169"/>
                <a:gd name="f9" fmla="val 4278"/>
                <a:gd name="f10" fmla="val 3455"/>
                <a:gd name="f11" fmla="*/ f0 1 13170"/>
                <a:gd name="f12" fmla="*/ f1 1 897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170"/>
                <a:gd name="f19" fmla="*/ f16 1 897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170" h="8971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6" y="f10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0AFF4E"/>
            </a:solidFill>
            <a:ln w="19046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lvl="0" algn="ct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عنوان در اینجا</a:t>
              </a:r>
              <a:endParaRPr lang="en-US" sz="18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</p:grpSp>
      <p:sp>
        <p:nvSpPr>
          <p:cNvPr id="19" name="Google Shape;792;p33">
            <a:extLst>
              <a:ext uri="{FF2B5EF4-FFF2-40B4-BE49-F238E27FC236}">
                <a16:creationId xmlns:a16="http://schemas.microsoft.com/office/drawing/2014/main" id="{4BD29AEF-85DF-5744-E319-ACC2EAE4B7A7}"/>
              </a:ext>
            </a:extLst>
          </p:cNvPr>
          <p:cNvSpPr/>
          <p:nvPr/>
        </p:nvSpPr>
        <p:spPr>
          <a:xfrm>
            <a:off x="407776" y="570667"/>
            <a:ext cx="3013926" cy="3637803"/>
          </a:xfrm>
          <a:custGeom>
            <a:avLst/>
            <a:gdLst>
              <a:gd name="f0" fmla="val w"/>
              <a:gd name="f1" fmla="val h"/>
              <a:gd name="f2" fmla="val 0"/>
              <a:gd name="f3" fmla="val 12041"/>
              <a:gd name="f4" fmla="val 12478"/>
              <a:gd name="f5" fmla="val 5848"/>
              <a:gd name="f6" fmla="val 3252"/>
              <a:gd name="f7" fmla="val 5858"/>
              <a:gd name="f8" fmla="val 5868"/>
              <a:gd name="f9" fmla="val 5878"/>
              <a:gd name="f10" fmla="val 3253"/>
              <a:gd name="f11" fmla="val 6448"/>
              <a:gd name="f12" fmla="val 3272"/>
              <a:gd name="f13" fmla="val 6848"/>
              <a:gd name="f14" fmla="val 3747"/>
              <a:gd name="f15" fmla="val 7095"/>
              <a:gd name="f16" fmla="val 4679"/>
              <a:gd name="f17" fmla="val 7228"/>
              <a:gd name="f18" fmla="val 5326"/>
              <a:gd name="f19" fmla="val 7304"/>
              <a:gd name="f20" fmla="val 5992"/>
              <a:gd name="f21" fmla="val 7266"/>
              <a:gd name="f22" fmla="val 6734"/>
              <a:gd name="f23" fmla="val 7190"/>
              <a:gd name="f24" fmla="val 7780"/>
              <a:gd name="f25" fmla="val 6905"/>
              <a:gd name="f26" fmla="val 8369"/>
              <a:gd name="f27" fmla="val 6410"/>
              <a:gd name="f28" fmla="val 8483"/>
              <a:gd name="f29" fmla="val 6359"/>
              <a:gd name="f30" fmla="val 8491"/>
              <a:gd name="f31" fmla="val 6310"/>
              <a:gd name="f32" fmla="val 8495"/>
              <a:gd name="f33" fmla="val 6262"/>
              <a:gd name="f34" fmla="val 6063"/>
              <a:gd name="f35" fmla="val 5891"/>
              <a:gd name="f36" fmla="val 8428"/>
              <a:gd name="f37" fmla="val 5706"/>
              <a:gd name="f38" fmla="val 8274"/>
              <a:gd name="f39" fmla="val 5022"/>
              <a:gd name="f40" fmla="val 7685"/>
              <a:gd name="f41" fmla="val 4736"/>
              <a:gd name="f42" fmla="val 6581"/>
              <a:gd name="f43" fmla="val 4832"/>
              <a:gd name="f44" fmla="val 4984"/>
              <a:gd name="f45" fmla="val 4906"/>
              <a:gd name="f46" fmla="val 3823"/>
              <a:gd name="f47" fmla="val 5257"/>
              <a:gd name="f48" fmla="val 5916"/>
              <a:gd name="f49" fmla="val 4071"/>
              <a:gd name="f50" fmla="val 2625"/>
              <a:gd name="f51" fmla="val 514"/>
              <a:gd name="f52" fmla="val 1579"/>
              <a:gd name="f53" fmla="val 1541"/>
              <a:gd name="f54" fmla="val 533"/>
              <a:gd name="f55" fmla="val 2587"/>
              <a:gd name="f56" fmla="val 4014"/>
              <a:gd name="f57" fmla="val 7723"/>
              <a:gd name="f58" fmla="val 9149"/>
              <a:gd name="f59" fmla="val 10176"/>
              <a:gd name="f60" fmla="val 2644"/>
              <a:gd name="f61" fmla="val 11203"/>
              <a:gd name="f62" fmla="val 11698"/>
              <a:gd name="f63" fmla="val 6829"/>
              <a:gd name="f64" fmla="val 7590"/>
              <a:gd name="f65" fmla="val 11603"/>
              <a:gd name="f66" fmla="val 11356"/>
              <a:gd name="f67" fmla="val 11527"/>
              <a:gd name="f68" fmla="val 8560"/>
              <a:gd name="f69" fmla="val 11793"/>
              <a:gd name="f70" fmla="val 8921"/>
              <a:gd name="f71" fmla="val 12135"/>
              <a:gd name="f72" fmla="val 9130"/>
              <a:gd name="f73" fmla="val 12383"/>
              <a:gd name="f74" fmla="val 9378"/>
              <a:gd name="f75" fmla="val 9606"/>
              <a:gd name="f76" fmla="val 9796"/>
              <a:gd name="f77" fmla="val 9986"/>
              <a:gd name="f78" fmla="val 12402"/>
              <a:gd name="f79" fmla="val 10233"/>
              <a:gd name="f80" fmla="val 12269"/>
              <a:gd name="f81" fmla="val 10728"/>
              <a:gd name="f82" fmla="val 11983"/>
              <a:gd name="f83" fmla="val 10994"/>
              <a:gd name="f84" fmla="val 11660"/>
              <a:gd name="f85" fmla="val 11013"/>
              <a:gd name="f86" fmla="val 11375"/>
              <a:gd name="f87" fmla="val 11032"/>
              <a:gd name="f88" fmla="val 10804"/>
              <a:gd name="f89" fmla="val 10652"/>
              <a:gd name="f90" fmla="val 10271"/>
              <a:gd name="f91" fmla="val 11451"/>
              <a:gd name="f92" fmla="val 9206"/>
              <a:gd name="f93" fmla="val 12040"/>
              <a:gd name="f94" fmla="val 12021"/>
              <a:gd name="f95" fmla="val 5174"/>
              <a:gd name="f96" fmla="val 11907"/>
              <a:gd name="f97" fmla="val 4508"/>
              <a:gd name="f98" fmla="val 11717"/>
              <a:gd name="f99" fmla="val 3899"/>
              <a:gd name="f100" fmla="val 10899"/>
              <a:gd name="f101" fmla="val 1313"/>
              <a:gd name="f102" fmla="val 8959"/>
              <a:gd name="f103" fmla="*/ f0 1 12041"/>
              <a:gd name="f104" fmla="*/ f1 1 12478"/>
              <a:gd name="f105" fmla="val f2"/>
              <a:gd name="f106" fmla="val f3"/>
              <a:gd name="f107" fmla="val f4"/>
              <a:gd name="f108" fmla="+- f107 0 f105"/>
              <a:gd name="f109" fmla="+- f106 0 f105"/>
              <a:gd name="f110" fmla="*/ f109 1 12041"/>
              <a:gd name="f111" fmla="*/ f108 1 12478"/>
              <a:gd name="f112" fmla="*/ f105 1 f110"/>
              <a:gd name="f113" fmla="*/ f106 1 f110"/>
              <a:gd name="f114" fmla="*/ f105 1 f111"/>
              <a:gd name="f115" fmla="*/ f107 1 f111"/>
              <a:gd name="f116" fmla="*/ f112 f103 1"/>
              <a:gd name="f117" fmla="*/ f113 f103 1"/>
              <a:gd name="f118" fmla="*/ f115 f104 1"/>
              <a:gd name="f119" fmla="*/ f114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041" h="12478">
                <a:moveTo>
                  <a:pt x="f5" y="f6"/>
                </a:moveTo>
                <a:cubicBezTo>
                  <a:pt x="f7" y="f6"/>
                  <a:pt x="f8" y="f6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2"/>
                </a:cubicBezTo>
                <a:cubicBezTo>
                  <a:pt x="f34" y="f32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6"/>
                  <a:pt x="f5" y="f6"/>
                </a:cubicBezTo>
                <a:close/>
                <a:moveTo>
                  <a:pt x="f48" y="f2"/>
                </a:moveTo>
                <a:cubicBezTo>
                  <a:pt x="f49" y="f2"/>
                  <a:pt x="f50" y="f51"/>
                  <a:pt x="f52" y="f53"/>
                </a:cubicBezTo>
                <a:cubicBezTo>
                  <a:pt x="f54" y="f55"/>
                  <a:pt x="f2" y="f56"/>
                  <a:pt x="f2" y="f9"/>
                </a:cubicBezTo>
                <a:cubicBezTo>
                  <a:pt x="f2" y="f57"/>
                  <a:pt x="f54" y="f58"/>
                  <a:pt x="f52" y="f59"/>
                </a:cubicBezTo>
                <a:cubicBezTo>
                  <a:pt x="f60" y="f61"/>
                  <a:pt x="f49" y="f62"/>
                  <a:pt x="f48" y="f62"/>
                </a:cubicBezTo>
                <a:cubicBezTo>
                  <a:pt x="f63" y="f62"/>
                  <a:pt x="f64" y="f65"/>
                  <a:pt x="f38" y="f66"/>
                </a:cubicBezTo>
                <a:cubicBezTo>
                  <a:pt x="f26" y="f67"/>
                  <a:pt x="f68" y="f69"/>
                  <a:pt x="f70" y="f71"/>
                </a:cubicBezTo>
                <a:cubicBezTo>
                  <a:pt x="f72" y="f73"/>
                  <a:pt x="f74" y="f4"/>
                  <a:pt x="f75" y="f4"/>
                </a:cubicBezTo>
                <a:cubicBezTo>
                  <a:pt x="f76" y="f4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7"/>
                  <a:pt x="f88" y="f89"/>
                  <a:pt x="f90" y="f79"/>
                </a:cubicBezTo>
                <a:cubicBezTo>
                  <a:pt x="f91" y="f92"/>
                  <a:pt x="f93" y="f57"/>
                  <a:pt x="f94" y="f9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2"/>
                  <a:pt x="f48" y="f2"/>
                </a:cubicBezTo>
                <a:close/>
              </a:path>
            </a:pathLst>
          </a:custGeom>
          <a:solidFill>
            <a:srgbClr val="F0D90A"/>
          </a:solidFill>
          <a:ln w="19046" cap="flat">
            <a:solidFill>
              <a:srgbClr val="000000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20;p38">
            <a:extLst>
              <a:ext uri="{FF2B5EF4-FFF2-40B4-BE49-F238E27FC236}">
                <a16:creationId xmlns:a16="http://schemas.microsoft.com/office/drawing/2014/main" id="{A15F45FA-C32F-530F-A4D7-7FF7BD87A7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411159"/>
            <a:ext cx="8229600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اینفوگرافیک الفبای کودکان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oogle Shape;921;p38">
            <a:extLst>
              <a:ext uri="{FF2B5EF4-FFF2-40B4-BE49-F238E27FC236}">
                <a16:creationId xmlns:a16="http://schemas.microsoft.com/office/drawing/2014/main" id="{BC661B2A-E314-FCD0-92CA-389CC733C868}"/>
              </a:ext>
            </a:extLst>
          </p:cNvPr>
          <p:cNvGrpSpPr/>
          <p:nvPr/>
        </p:nvGrpSpPr>
        <p:grpSpPr>
          <a:xfrm>
            <a:off x="2226545" y="1524725"/>
            <a:ext cx="6460656" cy="560097"/>
            <a:chOff x="2226545" y="1524725"/>
            <a:chExt cx="6460656" cy="560097"/>
          </a:xfrm>
        </p:grpSpPr>
        <p:sp>
          <p:nvSpPr>
            <p:cNvPr id="4" name="Google Shape;922;p38">
              <a:extLst>
                <a:ext uri="{FF2B5EF4-FFF2-40B4-BE49-F238E27FC236}">
                  <a16:creationId xmlns:a16="http://schemas.microsoft.com/office/drawing/2014/main" id="{4FD5A207-8333-92CC-13AA-B8887FA38E57}"/>
                </a:ext>
              </a:extLst>
            </p:cNvPr>
            <p:cNvSpPr/>
            <p:nvPr/>
          </p:nvSpPr>
          <p:spPr>
            <a:xfrm>
              <a:off x="2226545" y="1524725"/>
              <a:ext cx="3453899" cy="560097"/>
            </a:xfrm>
            <a:custGeom>
              <a:avLst>
                <a:gd name="f0" fmla="val 36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CFA8FF"/>
            </a:solidFill>
            <a:ln cap="flat">
              <a:noFill/>
              <a:prstDash val="solid"/>
            </a:ln>
          </p:spPr>
          <p:txBody>
            <a:bodyPr vert="horz" wrap="square" lIns="91421" tIns="91421" rIns="274301" bIns="91421" anchor="ctr" anchorCtr="0" compatLnSpc="1">
              <a:no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b="0" i="0" u="none" strike="noStrike" kern="0" cap="none" spc="0" baseline="0" dirty="0">
                  <a:solidFill>
                    <a:srgbClr val="FFFFFF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محتوا در اینجا</a:t>
              </a:r>
              <a:endParaRPr lang="en-US" sz="1600" b="0" i="0" u="none" strike="noStrike" kern="0" cap="none" spc="0" baseline="0" dirty="0">
                <a:solidFill>
                  <a:srgbClr val="FFFFFF"/>
                </a:solidFill>
                <a:uFillTx/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  <p:sp>
          <p:nvSpPr>
            <p:cNvPr id="5" name="Google Shape;923;p38">
              <a:extLst>
                <a:ext uri="{FF2B5EF4-FFF2-40B4-BE49-F238E27FC236}">
                  <a16:creationId xmlns:a16="http://schemas.microsoft.com/office/drawing/2014/main" id="{4267FF5A-D209-B1AB-9440-DA8CB534380A}"/>
                </a:ext>
              </a:extLst>
            </p:cNvPr>
            <p:cNvSpPr/>
            <p:nvPr/>
          </p:nvSpPr>
          <p:spPr>
            <a:xfrm>
              <a:off x="5831201" y="1524725"/>
              <a:ext cx="2856000" cy="560097"/>
            </a:xfrm>
            <a:custGeom>
              <a:avLst>
                <a:gd name="f0" fmla="val 36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CFA8FF"/>
            </a:solidFill>
            <a:ln cap="flat">
              <a:noFill/>
              <a:prstDash val="solid"/>
            </a:ln>
          </p:spPr>
          <p:txBody>
            <a:bodyPr vert="horz" wrap="square" lIns="182870" tIns="91421" rIns="182870" bIns="91421" anchor="ctr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</a:t>
              </a:r>
            </a:p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oogle Shape;924;p38">
            <a:extLst>
              <a:ext uri="{FF2B5EF4-FFF2-40B4-BE49-F238E27FC236}">
                <a16:creationId xmlns:a16="http://schemas.microsoft.com/office/drawing/2014/main" id="{D065AE04-E6FD-E904-D763-A2A279C92D0F}"/>
              </a:ext>
            </a:extLst>
          </p:cNvPr>
          <p:cNvGrpSpPr/>
          <p:nvPr/>
        </p:nvGrpSpPr>
        <p:grpSpPr>
          <a:xfrm>
            <a:off x="2226545" y="2295052"/>
            <a:ext cx="6460656" cy="560152"/>
            <a:chOff x="2226545" y="2295052"/>
            <a:chExt cx="6460656" cy="560152"/>
          </a:xfrm>
        </p:grpSpPr>
        <p:sp>
          <p:nvSpPr>
            <p:cNvPr id="7" name="Google Shape;925;p38">
              <a:extLst>
                <a:ext uri="{FF2B5EF4-FFF2-40B4-BE49-F238E27FC236}">
                  <a16:creationId xmlns:a16="http://schemas.microsoft.com/office/drawing/2014/main" id="{97614D82-41ED-6A70-1584-CB32AF4A52F4}"/>
                </a:ext>
              </a:extLst>
            </p:cNvPr>
            <p:cNvSpPr/>
            <p:nvPr/>
          </p:nvSpPr>
          <p:spPr>
            <a:xfrm>
              <a:off x="2226545" y="2295107"/>
              <a:ext cx="3453899" cy="560097"/>
            </a:xfrm>
            <a:custGeom>
              <a:avLst>
                <a:gd name="f0" fmla="val 36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AFF4E"/>
            </a:solidFill>
            <a:ln cap="flat">
              <a:noFill/>
              <a:prstDash val="solid"/>
            </a:ln>
          </p:spPr>
          <p:txBody>
            <a:bodyPr vert="horz" wrap="square" lIns="91421" tIns="91421" rIns="274301" bIns="91421" anchor="ctr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محتوا در اینجا</a:t>
              </a:r>
              <a:endParaRPr lang="en-US" sz="1600" kern="0" dirty="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  <p:sp>
          <p:nvSpPr>
            <p:cNvPr id="8" name="Google Shape;926;p38">
              <a:extLst>
                <a:ext uri="{FF2B5EF4-FFF2-40B4-BE49-F238E27FC236}">
                  <a16:creationId xmlns:a16="http://schemas.microsoft.com/office/drawing/2014/main" id="{4C79F88A-D5CE-0A6F-D249-E07EFC41F022}"/>
                </a:ext>
              </a:extLst>
            </p:cNvPr>
            <p:cNvSpPr/>
            <p:nvPr/>
          </p:nvSpPr>
          <p:spPr>
            <a:xfrm>
              <a:off x="5831201" y="2295052"/>
              <a:ext cx="2856000" cy="560097"/>
            </a:xfrm>
            <a:custGeom>
              <a:avLst>
                <a:gd name="f0" fmla="val 36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0AFF4E"/>
            </a:solidFill>
            <a:ln cap="flat">
              <a:noFill/>
              <a:prstDash val="solid"/>
            </a:ln>
          </p:spPr>
          <p:txBody>
            <a:bodyPr vert="horz" wrap="square" lIns="182870" tIns="91421" rIns="182870" bIns="91421" anchor="ctr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</a:t>
              </a:r>
            </a:p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oogle Shape;927;p38">
            <a:extLst>
              <a:ext uri="{FF2B5EF4-FFF2-40B4-BE49-F238E27FC236}">
                <a16:creationId xmlns:a16="http://schemas.microsoft.com/office/drawing/2014/main" id="{FEBDA1BC-F49F-6E18-22A8-61876E4CA21F}"/>
              </a:ext>
            </a:extLst>
          </p:cNvPr>
          <p:cNvGrpSpPr/>
          <p:nvPr/>
        </p:nvGrpSpPr>
        <p:grpSpPr>
          <a:xfrm>
            <a:off x="2226545" y="3065443"/>
            <a:ext cx="6460656" cy="560134"/>
            <a:chOff x="2226545" y="3065443"/>
            <a:chExt cx="6460656" cy="560134"/>
          </a:xfrm>
        </p:grpSpPr>
        <p:sp>
          <p:nvSpPr>
            <p:cNvPr id="10" name="Google Shape;928;p38">
              <a:extLst>
                <a:ext uri="{FF2B5EF4-FFF2-40B4-BE49-F238E27FC236}">
                  <a16:creationId xmlns:a16="http://schemas.microsoft.com/office/drawing/2014/main" id="{A517CD81-CDD4-781C-B83A-4185B7E7F075}"/>
                </a:ext>
              </a:extLst>
            </p:cNvPr>
            <p:cNvSpPr/>
            <p:nvPr/>
          </p:nvSpPr>
          <p:spPr>
            <a:xfrm>
              <a:off x="2226545" y="3065480"/>
              <a:ext cx="3453899" cy="560097"/>
            </a:xfrm>
            <a:custGeom>
              <a:avLst>
                <a:gd name="f0" fmla="val 36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3BBDFF"/>
            </a:solidFill>
            <a:ln cap="flat">
              <a:noFill/>
              <a:prstDash val="solid"/>
            </a:ln>
          </p:spPr>
          <p:txBody>
            <a:bodyPr vert="horz" wrap="square" lIns="91421" tIns="91421" rIns="274301" bIns="91421" anchor="ctr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محتوا در اینجا</a:t>
              </a:r>
              <a:endParaRPr lang="en-US" sz="1600" kern="0" dirty="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  <p:sp>
          <p:nvSpPr>
            <p:cNvPr id="11" name="Google Shape;929;p38">
              <a:extLst>
                <a:ext uri="{FF2B5EF4-FFF2-40B4-BE49-F238E27FC236}">
                  <a16:creationId xmlns:a16="http://schemas.microsoft.com/office/drawing/2014/main" id="{B0A729B8-6E21-67C7-9522-AB0AE2B97497}"/>
                </a:ext>
              </a:extLst>
            </p:cNvPr>
            <p:cNvSpPr/>
            <p:nvPr/>
          </p:nvSpPr>
          <p:spPr>
            <a:xfrm>
              <a:off x="5831201" y="3065443"/>
              <a:ext cx="2856000" cy="560097"/>
            </a:xfrm>
            <a:custGeom>
              <a:avLst>
                <a:gd name="f0" fmla="val 36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3BBDFF"/>
            </a:solidFill>
            <a:ln cap="flat">
              <a:noFill/>
              <a:prstDash val="solid"/>
            </a:ln>
          </p:spPr>
          <p:txBody>
            <a:bodyPr vert="horz" wrap="square" lIns="182870" tIns="91421" rIns="182870" bIns="91421" anchor="ctr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</a:t>
              </a:r>
            </a:p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 می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oogle Shape;930;p38">
            <a:extLst>
              <a:ext uri="{FF2B5EF4-FFF2-40B4-BE49-F238E27FC236}">
                <a16:creationId xmlns:a16="http://schemas.microsoft.com/office/drawing/2014/main" id="{28FF4465-067E-DEBF-1855-F771407F7BE7}"/>
              </a:ext>
            </a:extLst>
          </p:cNvPr>
          <p:cNvGrpSpPr/>
          <p:nvPr/>
        </p:nvGrpSpPr>
        <p:grpSpPr>
          <a:xfrm>
            <a:off x="2226545" y="3835825"/>
            <a:ext cx="6460656" cy="560097"/>
            <a:chOff x="2226545" y="3835825"/>
            <a:chExt cx="6460656" cy="560097"/>
          </a:xfrm>
        </p:grpSpPr>
        <p:sp>
          <p:nvSpPr>
            <p:cNvPr id="13" name="Google Shape;931;p38">
              <a:extLst>
                <a:ext uri="{FF2B5EF4-FFF2-40B4-BE49-F238E27FC236}">
                  <a16:creationId xmlns:a16="http://schemas.microsoft.com/office/drawing/2014/main" id="{0F93A4ED-B761-6EA3-500B-BECAE1CE1C93}"/>
                </a:ext>
              </a:extLst>
            </p:cNvPr>
            <p:cNvSpPr/>
            <p:nvPr/>
          </p:nvSpPr>
          <p:spPr>
            <a:xfrm>
              <a:off x="2226545" y="3835825"/>
              <a:ext cx="3453899" cy="560097"/>
            </a:xfrm>
            <a:custGeom>
              <a:avLst>
                <a:gd name="f0" fmla="val 36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91421" tIns="91421" rIns="274301" bIns="91421" anchor="ctr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kern="0" dirty="0">
                  <a:solidFill>
                    <a:srgbClr val="FFFFFF"/>
                  </a:solidFill>
                  <a:latin typeface="Fira Sans Extra Condensed Medium"/>
                  <a:ea typeface="Fira Sans Extra Condensed Medium"/>
                  <a:cs typeface="B Nazanin" panose="00000400000000000000" pitchFamily="2" charset="-78"/>
                </a:rPr>
                <a:t>محتوا در اینجا</a:t>
              </a:r>
              <a:endParaRPr lang="en-US" sz="1600" kern="0" dirty="0">
                <a:solidFill>
                  <a:srgbClr val="FFFFFF"/>
                </a:solidFill>
                <a:latin typeface="Fira Sans Extra Condensed Medium"/>
                <a:ea typeface="Fira Sans Extra Condensed Medium"/>
                <a:cs typeface="B Nazanin" panose="00000400000000000000" pitchFamily="2" charset="-78"/>
              </a:endParaRPr>
            </a:p>
          </p:txBody>
        </p:sp>
        <p:sp>
          <p:nvSpPr>
            <p:cNvPr id="14" name="Google Shape;932;p38">
              <a:extLst>
                <a:ext uri="{FF2B5EF4-FFF2-40B4-BE49-F238E27FC236}">
                  <a16:creationId xmlns:a16="http://schemas.microsoft.com/office/drawing/2014/main" id="{2034CD9F-DE23-D3FE-AD96-5D400212CF45}"/>
                </a:ext>
              </a:extLst>
            </p:cNvPr>
            <p:cNvSpPr/>
            <p:nvPr/>
          </p:nvSpPr>
          <p:spPr>
            <a:xfrm>
              <a:off x="5831201" y="3835825"/>
              <a:ext cx="2856000" cy="560097"/>
            </a:xfrm>
            <a:custGeom>
              <a:avLst>
                <a:gd name="f0" fmla="val 36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182870" tIns="91421" rIns="182870" bIns="91421" anchor="ctr" anchorCtr="0" compatLnSpc="1">
              <a:noAutofit/>
            </a:bodyPr>
            <a:lstStyle/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قالب پاورپوینت کودکانه قابل ویرایش م</a:t>
              </a:r>
            </a:p>
            <a:p>
              <a:pPr lvl="0" algn="r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200" kern="0" dirty="0">
                  <a:solidFill>
                    <a:srgbClr val="FFFFFF"/>
                  </a:solidFill>
                  <a:latin typeface="Roboto"/>
                  <a:ea typeface="Roboto"/>
                  <a:cs typeface="B Nazanin" panose="00000400000000000000" pitchFamily="2" charset="-78"/>
                </a:rPr>
                <a:t>ی باشد</a:t>
              </a:r>
              <a:endParaRPr lang="en-US" sz="1200" b="0" i="0" u="none" strike="noStrike" kern="0" cap="none" spc="0" baseline="0" dirty="0">
                <a:solidFill>
                  <a:srgbClr val="FFFFFF"/>
                </a:solidFill>
                <a:uFillTx/>
                <a:latin typeface="Roboto"/>
                <a:ea typeface="Roboto"/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oogle Shape;933;p38">
            <a:extLst>
              <a:ext uri="{FF2B5EF4-FFF2-40B4-BE49-F238E27FC236}">
                <a16:creationId xmlns:a16="http://schemas.microsoft.com/office/drawing/2014/main" id="{B133FE70-1AB1-0BAD-E2CB-DBE90C6E152B}"/>
              </a:ext>
            </a:extLst>
          </p:cNvPr>
          <p:cNvGrpSpPr/>
          <p:nvPr/>
        </p:nvGrpSpPr>
        <p:grpSpPr>
          <a:xfrm>
            <a:off x="661468" y="1101696"/>
            <a:ext cx="2908468" cy="3454164"/>
            <a:chOff x="661468" y="1101696"/>
            <a:chExt cx="2908468" cy="3454164"/>
          </a:xfrm>
        </p:grpSpPr>
        <p:sp>
          <p:nvSpPr>
            <p:cNvPr id="16" name="Google Shape;934;p38">
              <a:extLst>
                <a:ext uri="{FF2B5EF4-FFF2-40B4-BE49-F238E27FC236}">
                  <a16:creationId xmlns:a16="http://schemas.microsoft.com/office/drawing/2014/main" id="{CF6B0B9E-A2FB-164D-7D05-58BE7CF8135B}"/>
                </a:ext>
              </a:extLst>
            </p:cNvPr>
            <p:cNvSpPr/>
            <p:nvPr/>
          </p:nvSpPr>
          <p:spPr>
            <a:xfrm rot="21033991">
              <a:off x="788981" y="2137008"/>
              <a:ext cx="174065" cy="829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2"/>
                <a:gd name="f4" fmla="val 3058"/>
                <a:gd name="f5" fmla="val 25"/>
                <a:gd name="f6" fmla="val 156"/>
                <a:gd name="f7" fmla="val 1"/>
                <a:gd name="f8" fmla="val 337"/>
                <a:gd name="f9" fmla="val 485"/>
                <a:gd name="f10" fmla="val 116"/>
                <a:gd name="f11" fmla="val 1077"/>
                <a:gd name="f12" fmla="val 124"/>
                <a:gd name="f13" fmla="val 1660"/>
                <a:gd name="f14" fmla="val 223"/>
                <a:gd name="f15" fmla="val 2244"/>
                <a:gd name="f16" fmla="val 272"/>
                <a:gd name="f17" fmla="val 2572"/>
                <a:gd name="f18" fmla="val 370"/>
                <a:gd name="f19" fmla="val 2852"/>
                <a:gd name="f20" fmla="val 633"/>
                <a:gd name="f21" fmla="val 3057"/>
                <a:gd name="f22" fmla="val 3024"/>
                <a:gd name="f23" fmla="val 2983"/>
                <a:gd name="f24" fmla="val 2950"/>
                <a:gd name="f25" fmla="val 527"/>
                <a:gd name="f26" fmla="val 2145"/>
                <a:gd name="f27" fmla="val 403"/>
                <a:gd name="f28" fmla="val 1340"/>
                <a:gd name="f29" fmla="val 280"/>
                <a:gd name="f30" fmla="val 526"/>
                <a:gd name="f31" fmla="val 247"/>
                <a:gd name="f32" fmla="val 198"/>
                <a:gd name="f33" fmla="val 140"/>
                <a:gd name="f34" fmla="*/ f0 1 642"/>
                <a:gd name="f35" fmla="*/ f1 1 305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642"/>
                <a:gd name="f42" fmla="*/ f39 1 305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42" h="3058">
                  <a:moveTo>
                    <a:pt x="f5" y="f2"/>
                  </a:moveTo>
                  <a:cubicBezTo>
                    <a:pt x="f5" y="f6"/>
                    <a:pt x="f7" y="f8"/>
                    <a:pt x="f5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3" y="f23"/>
                    <a:pt x="f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8"/>
                    <a:pt x="f32" y="f33"/>
                    <a:pt x="f5" y="f2"/>
                  </a:cubicBezTo>
                  <a:close/>
                </a:path>
              </a:pathLst>
            </a:custGeom>
            <a:solidFill>
              <a:srgbClr val="DB0D8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7" name="Google Shape;935;p38">
              <a:extLst>
                <a:ext uri="{FF2B5EF4-FFF2-40B4-BE49-F238E27FC236}">
                  <a16:creationId xmlns:a16="http://schemas.microsoft.com/office/drawing/2014/main" id="{A5163083-B808-3635-6BDF-C38A2F1686F5}"/>
                </a:ext>
              </a:extLst>
            </p:cNvPr>
            <p:cNvSpPr/>
            <p:nvPr/>
          </p:nvSpPr>
          <p:spPr>
            <a:xfrm rot="21033991">
              <a:off x="704252" y="2133011"/>
              <a:ext cx="20336" cy="18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"/>
                <a:gd name="f4" fmla="val 68"/>
                <a:gd name="f5" fmla="val 15"/>
                <a:gd name="f6" fmla="val 10"/>
                <a:gd name="f7" fmla="val 5"/>
                <a:gd name="f8" fmla="val 1"/>
                <a:gd name="f9" fmla="val 2"/>
                <a:gd name="f10" fmla="val 33"/>
                <a:gd name="f11" fmla="val 26"/>
                <a:gd name="f12" fmla="val 49"/>
                <a:gd name="f13" fmla="val 43"/>
                <a:gd name="f14" fmla="val 74"/>
                <a:gd name="f15" fmla="val 67"/>
                <a:gd name="f16" fmla="val 31"/>
                <a:gd name="f17" fmla="val 54"/>
                <a:gd name="f18" fmla="*/ f0 1 75"/>
                <a:gd name="f19" fmla="*/ f1 1 68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75"/>
                <a:gd name="f26" fmla="*/ f23 1 68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75" h="68">
                  <a:moveTo>
                    <a:pt x="f5" y="f2"/>
                  </a:moveTo>
                  <a:cubicBezTo>
                    <a:pt x="f6" y="f2"/>
                    <a:pt x="f7" y="f8"/>
                    <a:pt x="f2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4" y="f16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DB0D8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8" name="Google Shape;936;p38">
              <a:extLst>
                <a:ext uri="{FF2B5EF4-FFF2-40B4-BE49-F238E27FC236}">
                  <a16:creationId xmlns:a16="http://schemas.microsoft.com/office/drawing/2014/main" id="{1BFD5DB2-9569-C2EA-6BDC-3BA13323D30C}"/>
                </a:ext>
              </a:extLst>
            </p:cNvPr>
            <p:cNvSpPr/>
            <p:nvPr/>
          </p:nvSpPr>
          <p:spPr>
            <a:xfrm rot="21033991">
              <a:off x="1501143" y="2048219"/>
              <a:ext cx="56125" cy="1005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"/>
                <a:gd name="f4" fmla="val 371"/>
                <a:gd name="f5" fmla="val 206"/>
                <a:gd name="f6" fmla="val 17"/>
                <a:gd name="f7" fmla="val 132"/>
                <a:gd name="f8" fmla="val 25"/>
                <a:gd name="f9" fmla="val 34"/>
                <a:gd name="f10" fmla="val 9"/>
                <a:gd name="f11" fmla="val 99"/>
                <a:gd name="f12" fmla="val 1"/>
                <a:gd name="f13" fmla="val 231"/>
                <a:gd name="f14" fmla="val 50"/>
                <a:gd name="f15" fmla="val 346"/>
                <a:gd name="f16" fmla="val 370"/>
                <a:gd name="f17" fmla="*/ f0 1 207"/>
                <a:gd name="f18" fmla="*/ f1 1 37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07"/>
                <a:gd name="f25" fmla="*/ f22 1 37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07" h="371">
                  <a:moveTo>
                    <a:pt x="f5" y="f6"/>
                  </a:moveTo>
                  <a:cubicBezTo>
                    <a:pt x="f7" y="f8"/>
                    <a:pt x="f9" y="f2"/>
                    <a:pt x="f10" y="f11"/>
                  </a:cubicBezTo>
                  <a:cubicBezTo>
                    <a:pt x="f12" y="f13"/>
                    <a:pt x="f14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FDF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19" name="Google Shape;937;p38">
              <a:extLst>
                <a:ext uri="{FF2B5EF4-FFF2-40B4-BE49-F238E27FC236}">
                  <a16:creationId xmlns:a16="http://schemas.microsoft.com/office/drawing/2014/main" id="{5A6F68F3-3E82-56CE-83A7-1A9585FEA9B6}"/>
                </a:ext>
              </a:extLst>
            </p:cNvPr>
            <p:cNvSpPr/>
            <p:nvPr/>
          </p:nvSpPr>
          <p:spPr>
            <a:xfrm rot="21033991">
              <a:off x="1165293" y="2131522"/>
              <a:ext cx="2234875" cy="1527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43"/>
                <a:gd name="f4" fmla="val 5634"/>
                <a:gd name="f5" fmla="val 1"/>
                <a:gd name="f6" fmla="val 7955"/>
                <a:gd name="f7" fmla="val 34"/>
                <a:gd name="f8" fmla="val 7758"/>
                <a:gd name="f9" fmla="val 239"/>
                <a:gd name="f10" fmla="val 7552"/>
                <a:gd name="f11" fmla="val 395"/>
                <a:gd name="f12" fmla="val 6722"/>
                <a:gd name="f13" fmla="val 937"/>
                <a:gd name="f14" fmla="val 5876"/>
                <a:gd name="f15" fmla="val 1439"/>
                <a:gd name="f16" fmla="val 5005"/>
                <a:gd name="f17" fmla="val 1915"/>
                <a:gd name="f18" fmla="val 4051"/>
                <a:gd name="f19" fmla="val 2417"/>
                <a:gd name="f20" fmla="val 3115"/>
                <a:gd name="f21" fmla="val 2975"/>
                <a:gd name="f22" fmla="val 2137"/>
                <a:gd name="f23" fmla="val 3436"/>
                <a:gd name="f24" fmla="val 1438"/>
                <a:gd name="f25" fmla="val 3764"/>
                <a:gd name="f26" fmla="val 740"/>
                <a:gd name="f27" fmla="val 4085"/>
                <a:gd name="f28" fmla="val 4299"/>
                <a:gd name="f29" fmla="val 25"/>
                <a:gd name="f30" fmla="val 4751"/>
                <a:gd name="f31" fmla="val 156"/>
                <a:gd name="f32" fmla="val 5178"/>
                <a:gd name="f33" fmla="val 238"/>
                <a:gd name="f34" fmla="val 5622"/>
                <a:gd name="f35" fmla="val 367"/>
                <a:gd name="f36" fmla="val 5629"/>
                <a:gd name="f37" fmla="val 496"/>
                <a:gd name="f38" fmla="val 5633"/>
                <a:gd name="f39" fmla="val 626"/>
                <a:gd name="f40" fmla="val 1039"/>
                <a:gd name="f41" fmla="val 1454"/>
                <a:gd name="f42" fmla="val 5596"/>
                <a:gd name="f43" fmla="val 1874"/>
                <a:gd name="f44" fmla="val 5539"/>
                <a:gd name="f45" fmla="val 2778"/>
                <a:gd name="f46" fmla="val 5416"/>
                <a:gd name="f47" fmla="val 3682"/>
                <a:gd name="f48" fmla="val 5235"/>
                <a:gd name="f49" fmla="val 4553"/>
                <a:gd name="f50" fmla="val 4956"/>
                <a:gd name="f51" fmla="val 4980"/>
                <a:gd name="f52" fmla="val 4824"/>
                <a:gd name="f53" fmla="val 4668"/>
                <a:gd name="f54" fmla="val 5859"/>
                <a:gd name="f55" fmla="val 4578"/>
                <a:gd name="f56" fmla="val 5950"/>
                <a:gd name="f57" fmla="val 4479"/>
                <a:gd name="f58" fmla="val 5991"/>
                <a:gd name="f59" fmla="val 4356"/>
                <a:gd name="f60" fmla="val 6048"/>
                <a:gd name="f61" fmla="val 4249"/>
                <a:gd name="f62" fmla="val 6394"/>
                <a:gd name="f63" fmla="val 3567"/>
                <a:gd name="f64" fmla="val 2893"/>
                <a:gd name="f65" fmla="val 7067"/>
                <a:gd name="f66" fmla="val 2219"/>
                <a:gd name="f67" fmla="*/ f0 1 8243"/>
                <a:gd name="f68" fmla="*/ f1 1 5634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8243"/>
                <a:gd name="f75" fmla="*/ f72 1 5634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8243" h="5634">
                  <a:moveTo>
                    <a:pt x="f3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46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12" y="f64"/>
                    <a:pt x="f65" y="f6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F9E00"/>
            </a:solidFill>
            <a:ln w="9528" cap="flat">
              <a:solidFill>
                <a:srgbClr val="FF9E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0" name="Google Shape;938;p38">
              <a:extLst>
                <a:ext uri="{FF2B5EF4-FFF2-40B4-BE49-F238E27FC236}">
                  <a16:creationId xmlns:a16="http://schemas.microsoft.com/office/drawing/2014/main" id="{B6154A7F-8E07-551A-3D7C-8304DE6CDD05}"/>
                </a:ext>
              </a:extLst>
            </p:cNvPr>
            <p:cNvSpPr/>
            <p:nvPr/>
          </p:nvSpPr>
          <p:spPr>
            <a:xfrm rot="21033991">
              <a:off x="1005374" y="1421709"/>
              <a:ext cx="2564562" cy="1865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9"/>
                <a:gd name="f4" fmla="val 6879"/>
                <a:gd name="f5" fmla="val 8514"/>
                <a:gd name="f6" fmla="val 8456"/>
                <a:gd name="f7" fmla="val 33"/>
                <a:gd name="f8" fmla="val 8390"/>
                <a:gd name="f9" fmla="val 66"/>
                <a:gd name="f10" fmla="val 8341"/>
                <a:gd name="f11" fmla="val 115"/>
                <a:gd name="f12" fmla="val 7651"/>
                <a:gd name="f13" fmla="val 838"/>
                <a:gd name="f14" fmla="val 6862"/>
                <a:gd name="f15" fmla="val 1438"/>
                <a:gd name="f16" fmla="val 6057"/>
                <a:gd name="f17" fmla="val 2038"/>
                <a:gd name="f18" fmla="val 5744"/>
                <a:gd name="f19" fmla="val 2276"/>
                <a:gd name="f20" fmla="val 5432"/>
                <a:gd name="f21" fmla="val 2539"/>
                <a:gd name="f22" fmla="val 5103"/>
                <a:gd name="f23" fmla="val 2778"/>
                <a:gd name="f24" fmla="val 4865"/>
                <a:gd name="f25" fmla="val 2950"/>
                <a:gd name="f26" fmla="val 4618"/>
                <a:gd name="f27" fmla="val 3139"/>
                <a:gd name="f28" fmla="val 4331"/>
                <a:gd name="f29" fmla="val 3230"/>
                <a:gd name="f30" fmla="val 4109"/>
                <a:gd name="f31" fmla="val 3452"/>
                <a:gd name="f32" fmla="val 4060"/>
                <a:gd name="f33" fmla="val 3764"/>
                <a:gd name="f34" fmla="val 3920"/>
                <a:gd name="f35" fmla="val 4027"/>
                <a:gd name="f36" fmla="val 3821"/>
                <a:gd name="f37" fmla="val 4216"/>
                <a:gd name="f38" fmla="val 3739"/>
                <a:gd name="f39" fmla="val 4397"/>
                <a:gd name="f40" fmla="val 3657"/>
                <a:gd name="f41" fmla="val 4594"/>
                <a:gd name="f42" fmla="val 3608"/>
                <a:gd name="f43" fmla="val 4709"/>
                <a:gd name="f44" fmla="val 3534"/>
                <a:gd name="f45" fmla="val 4799"/>
                <a:gd name="f46" fmla="val 3427"/>
                <a:gd name="f47" fmla="val 3377"/>
                <a:gd name="f48" fmla="val 4897"/>
                <a:gd name="f49" fmla="val 3336"/>
                <a:gd name="f50" fmla="val 4914"/>
                <a:gd name="f51" fmla="val 3297"/>
                <a:gd name="f52" fmla="val 3227"/>
                <a:gd name="f53" fmla="val 3164"/>
                <a:gd name="f54" fmla="val 4858"/>
                <a:gd name="f55" fmla="val 3074"/>
                <a:gd name="f56" fmla="val 4742"/>
                <a:gd name="f57" fmla="val 2975"/>
                <a:gd name="f58" fmla="val 4487"/>
                <a:gd name="f59" fmla="val 4232"/>
                <a:gd name="f60" fmla="val 2868"/>
                <a:gd name="f61" fmla="val 4002"/>
                <a:gd name="f62" fmla="val 2293"/>
                <a:gd name="f63" fmla="val 4421"/>
                <a:gd name="f64" fmla="val 1685"/>
                <a:gd name="f65" fmla="val 4791"/>
                <a:gd name="f66" fmla="val 1068"/>
                <a:gd name="f67" fmla="val 5136"/>
                <a:gd name="f68" fmla="val 855"/>
                <a:gd name="f69" fmla="val 5259"/>
                <a:gd name="f70" fmla="val 625"/>
                <a:gd name="f71" fmla="val 5383"/>
                <a:gd name="f72" fmla="val 403"/>
                <a:gd name="f73" fmla="val 5506"/>
                <a:gd name="f74" fmla="val 290"/>
                <a:gd name="f75" fmla="val 5574"/>
                <a:gd name="f76" fmla="val 163"/>
                <a:gd name="f77" fmla="val 5614"/>
                <a:gd name="f78" fmla="val 35"/>
                <a:gd name="f79" fmla="val 24"/>
                <a:gd name="f80" fmla="val 12"/>
                <a:gd name="f81" fmla="val 5613"/>
                <a:gd name="f82" fmla="val 41"/>
                <a:gd name="f83" fmla="val 6040"/>
                <a:gd name="f84" fmla="val 99"/>
                <a:gd name="f85" fmla="val 6467"/>
                <a:gd name="f86" fmla="val 255"/>
                <a:gd name="f87" fmla="val 6878"/>
                <a:gd name="f88" fmla="val 994"/>
                <a:gd name="f89" fmla="val 6656"/>
                <a:gd name="f90" fmla="val 1701"/>
                <a:gd name="f91" fmla="val 6344"/>
                <a:gd name="f92" fmla="val 2391"/>
                <a:gd name="f93" fmla="val 6015"/>
                <a:gd name="f94" fmla="val 3369"/>
                <a:gd name="f95" fmla="val 5547"/>
                <a:gd name="f96" fmla="val 4306"/>
                <a:gd name="f97" fmla="val 5005"/>
                <a:gd name="f98" fmla="val 4495"/>
                <a:gd name="f99" fmla="val 6131"/>
                <a:gd name="f100" fmla="val 4019"/>
                <a:gd name="f101" fmla="val 6977"/>
                <a:gd name="f102" fmla="val 3509"/>
                <a:gd name="f103" fmla="val 7807"/>
                <a:gd name="f104" fmla="val 8029"/>
                <a:gd name="f105" fmla="val 2827"/>
                <a:gd name="f106" fmla="val 8226"/>
                <a:gd name="f107" fmla="val 2622"/>
                <a:gd name="f108" fmla="val 8506"/>
                <a:gd name="f109" fmla="val 2589"/>
                <a:gd name="f110" fmla="val 8768"/>
                <a:gd name="f111" fmla="val 2202"/>
                <a:gd name="f112" fmla="val 8957"/>
                <a:gd name="f113" fmla="val 1759"/>
                <a:gd name="f114" fmla="val 9196"/>
                <a:gd name="f115" fmla="val 1348"/>
                <a:gd name="f116" fmla="val 9286"/>
                <a:gd name="f117" fmla="val 1167"/>
                <a:gd name="f118" fmla="val 9368"/>
                <a:gd name="f119" fmla="val 970"/>
                <a:gd name="f120" fmla="val 9409"/>
                <a:gd name="f121" fmla="val 764"/>
                <a:gd name="f122" fmla="val 485"/>
                <a:gd name="f123" fmla="val 9442"/>
                <a:gd name="f124" fmla="val 279"/>
                <a:gd name="f125" fmla="val 8966"/>
                <a:gd name="f126" fmla="val 181"/>
                <a:gd name="f127" fmla="val 8760"/>
                <a:gd name="f128" fmla="*/ f0 1 9459"/>
                <a:gd name="f129" fmla="*/ f1 1 6879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9459"/>
                <a:gd name="f136" fmla="*/ f133 1 6879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9459" h="6879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24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7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2" y="f81"/>
                  </a:cubicBezTo>
                  <a:lnTo>
                    <a:pt x="f2" y="f81"/>
                  </a:ln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69" y="f98"/>
                  </a:cubicBezTo>
                  <a:cubicBezTo>
                    <a:pt x="f99" y="f100"/>
                    <a:pt x="f101" y="f102"/>
                    <a:pt x="f103" y="f57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3" y="f122"/>
                    <a:pt x="f123" y="f72"/>
                    <a:pt x="f114" y="f124"/>
                  </a:cubicBezTo>
                  <a:cubicBezTo>
                    <a:pt x="f125" y="f126"/>
                    <a:pt x="f127" y="f82"/>
                    <a:pt x="f5" y="f2"/>
                  </a:cubicBezTo>
                  <a:close/>
                </a:path>
              </a:pathLst>
            </a:custGeom>
            <a:solidFill>
              <a:srgbClr val="F0D90A"/>
            </a:solidFill>
            <a:ln w="9528" cap="flat">
              <a:solidFill>
                <a:srgbClr val="F0D90A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1" name="Google Shape;939;p38">
              <a:extLst>
                <a:ext uri="{FF2B5EF4-FFF2-40B4-BE49-F238E27FC236}">
                  <a16:creationId xmlns:a16="http://schemas.microsoft.com/office/drawing/2014/main" id="{21EC2154-C2E8-69CD-2372-DCC06B06129A}"/>
                </a:ext>
              </a:extLst>
            </p:cNvPr>
            <p:cNvSpPr/>
            <p:nvPr/>
          </p:nvSpPr>
          <p:spPr>
            <a:xfrm rot="21033991">
              <a:off x="815646" y="1456969"/>
              <a:ext cx="817976" cy="1368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17"/>
                <a:gd name="f4" fmla="val 5048"/>
                <a:gd name="f5" fmla="val 2334"/>
                <a:gd name="f6" fmla="val 1"/>
                <a:gd name="f7" fmla="val 2121"/>
                <a:gd name="f8" fmla="val 214"/>
                <a:gd name="f9" fmla="val 1964"/>
                <a:gd name="f10" fmla="val 477"/>
                <a:gd name="f11" fmla="val 1800"/>
                <a:gd name="f12" fmla="val 716"/>
                <a:gd name="f13" fmla="val 1554"/>
                <a:gd name="f14" fmla="val 1086"/>
                <a:gd name="f15" fmla="val 1274"/>
                <a:gd name="f16" fmla="val 1431"/>
                <a:gd name="f17" fmla="val 978"/>
                <a:gd name="f18" fmla="val 1743"/>
                <a:gd name="f19" fmla="val 756"/>
                <a:gd name="f20" fmla="val 1998"/>
                <a:gd name="f21" fmla="val 551"/>
                <a:gd name="f22" fmla="val 2261"/>
                <a:gd name="f23" fmla="val 304"/>
                <a:gd name="f24" fmla="val 2483"/>
                <a:gd name="f25" fmla="val 206"/>
                <a:gd name="f26" fmla="val 2565"/>
                <a:gd name="f27" fmla="val 148"/>
                <a:gd name="f28" fmla="val 2672"/>
                <a:gd name="f29" fmla="val 17"/>
                <a:gd name="f30" fmla="val 3197"/>
                <a:gd name="f31" fmla="val 124"/>
                <a:gd name="f32" fmla="val 3707"/>
                <a:gd name="f33" fmla="val 189"/>
                <a:gd name="f34" fmla="val 4225"/>
                <a:gd name="f35" fmla="val 222"/>
                <a:gd name="f36" fmla="val 4488"/>
                <a:gd name="f37" fmla="val 263"/>
                <a:gd name="f38" fmla="val 4767"/>
                <a:gd name="f39" fmla="val 5046"/>
                <a:gd name="f40" fmla="val 314"/>
                <a:gd name="f41" fmla="val 5047"/>
                <a:gd name="f42" fmla="val 324"/>
                <a:gd name="f43" fmla="val 334"/>
                <a:gd name="f44" fmla="val 418"/>
                <a:gd name="f45" fmla="val 485"/>
                <a:gd name="f46" fmla="val 5016"/>
                <a:gd name="f47" fmla="val 559"/>
                <a:gd name="f48" fmla="val 4964"/>
                <a:gd name="f49" fmla="val 986"/>
                <a:gd name="f50" fmla="val 4603"/>
                <a:gd name="f51" fmla="val 1438"/>
                <a:gd name="f52" fmla="val 4258"/>
                <a:gd name="f53" fmla="val 1866"/>
                <a:gd name="f54" fmla="val 3871"/>
                <a:gd name="f55" fmla="val 2195"/>
                <a:gd name="f56" fmla="val 3584"/>
                <a:gd name="f57" fmla="val 2507"/>
                <a:gd name="f58" fmla="val 3280"/>
                <a:gd name="f59" fmla="val 2827"/>
                <a:gd name="f60" fmla="val 2967"/>
                <a:gd name="f61" fmla="val 2877"/>
                <a:gd name="f62" fmla="val 2918"/>
                <a:gd name="f63" fmla="val 2942"/>
                <a:gd name="f64" fmla="val 3016"/>
                <a:gd name="f65" fmla="val 2860"/>
                <a:gd name="f66" fmla="val 2146"/>
                <a:gd name="f67" fmla="val 2704"/>
                <a:gd name="f68" fmla="val 1406"/>
                <a:gd name="f69" fmla="val 2564"/>
                <a:gd name="f70" fmla="val 683"/>
                <a:gd name="f71" fmla="val 445"/>
                <a:gd name="f72" fmla="val 2490"/>
                <a:gd name="f73" fmla="val 198"/>
                <a:gd name="f74" fmla="*/ f0 1 3017"/>
                <a:gd name="f75" fmla="*/ f1 1 5048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3017"/>
                <a:gd name="f82" fmla="*/ f79 1 5048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3017" h="504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23" y="f39"/>
                  </a:cubicBez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1"/>
                    <a:pt x="f64" y="f61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57" y="f71"/>
                    <a:pt x="f72" y="f73"/>
                    <a:pt x="f5" y="f6"/>
                  </a:cubicBezTo>
                  <a:close/>
                </a:path>
              </a:pathLst>
            </a:custGeom>
            <a:solidFill>
              <a:srgbClr val="F0D90A"/>
            </a:solidFill>
            <a:ln w="9528" cap="flat">
              <a:solidFill>
                <a:srgbClr val="F0D90A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2" name="Google Shape;940;p38">
              <a:extLst>
                <a:ext uri="{FF2B5EF4-FFF2-40B4-BE49-F238E27FC236}">
                  <a16:creationId xmlns:a16="http://schemas.microsoft.com/office/drawing/2014/main" id="{A7F9082A-3A6D-EBD6-52A3-33F0779A43E4}"/>
                </a:ext>
              </a:extLst>
            </p:cNvPr>
            <p:cNvSpPr/>
            <p:nvPr/>
          </p:nvSpPr>
          <p:spPr>
            <a:xfrm rot="21033991">
              <a:off x="729335" y="1428960"/>
              <a:ext cx="1555440" cy="31269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7"/>
                <a:gd name="f4" fmla="val 11533"/>
                <a:gd name="f5" fmla="val 560"/>
                <a:gd name="f6" fmla="val 67"/>
                <a:gd name="f7" fmla="val 124"/>
                <a:gd name="f8" fmla="val 1"/>
                <a:gd name="f9" fmla="val 214"/>
                <a:gd name="f10" fmla="val 699"/>
                <a:gd name="f11" fmla="val 132"/>
                <a:gd name="f12" fmla="val 1118"/>
                <a:gd name="f13" fmla="val 223"/>
                <a:gd name="f14" fmla="val 1537"/>
                <a:gd name="f15" fmla="val 272"/>
                <a:gd name="f16" fmla="val 1973"/>
                <a:gd name="f17" fmla="val 494"/>
                <a:gd name="f18" fmla="val 3781"/>
                <a:gd name="f19" fmla="val 823"/>
                <a:gd name="f20" fmla="val 5564"/>
                <a:gd name="f21" fmla="val 1135"/>
                <a:gd name="f22" fmla="val 7364"/>
                <a:gd name="f23" fmla="val 1357"/>
                <a:gd name="f24" fmla="val 8555"/>
                <a:gd name="f25" fmla="val 1727"/>
                <a:gd name="f26" fmla="val 9697"/>
                <a:gd name="f27" fmla="val 2072"/>
                <a:gd name="f28" fmla="val 10848"/>
                <a:gd name="f29" fmla="val 2187"/>
                <a:gd name="f30" fmla="val 11226"/>
                <a:gd name="f31" fmla="val 2425"/>
                <a:gd name="f32" fmla="val 11440"/>
                <a:gd name="f33" fmla="val 2844"/>
                <a:gd name="f34" fmla="val 11489"/>
                <a:gd name="f35" fmla="val 3098"/>
                <a:gd name="f36" fmla="val 11521"/>
                <a:gd name="f37" fmla="val 3349"/>
                <a:gd name="f38" fmla="val 11532"/>
                <a:gd name="f39" fmla="val 3598"/>
                <a:gd name="f40" fmla="val 4118"/>
                <a:gd name="f41" fmla="val 4632"/>
                <a:gd name="f42" fmla="val 11484"/>
                <a:gd name="f43" fmla="val 5153"/>
                <a:gd name="f44" fmla="val 11472"/>
                <a:gd name="f45" fmla="val 5441"/>
                <a:gd name="f46" fmla="val 11464"/>
                <a:gd name="f47" fmla="val 5638"/>
                <a:gd name="f48" fmla="val 11325"/>
                <a:gd name="f49" fmla="val 11062"/>
                <a:gd name="f50" fmla="val 5104"/>
                <a:gd name="f51" fmla="val 4480"/>
                <a:gd name="f52" fmla="val 11053"/>
                <a:gd name="f53" fmla="val 3847"/>
                <a:gd name="f54" fmla="val 3510"/>
                <a:gd name="f55" fmla="val 3165"/>
                <a:gd name="f56" fmla="val 11037"/>
                <a:gd name="f57" fmla="val 2811"/>
                <a:gd name="f58" fmla="val 10988"/>
                <a:gd name="f59" fmla="val 2466"/>
                <a:gd name="f60" fmla="val 10938"/>
                <a:gd name="f61" fmla="val 2442"/>
                <a:gd name="f62" fmla="val 10922"/>
                <a:gd name="f63" fmla="val 2327"/>
                <a:gd name="f64" fmla="val 10552"/>
                <a:gd name="f65" fmla="val 2195"/>
                <a:gd name="f66" fmla="val 10207"/>
                <a:gd name="f67" fmla="val 2138"/>
                <a:gd name="f68" fmla="val 9862"/>
                <a:gd name="f69" fmla="val 2055"/>
                <a:gd name="f70" fmla="val 9500"/>
                <a:gd name="f71" fmla="val 1981"/>
                <a:gd name="f72" fmla="val 9221"/>
                <a:gd name="f73" fmla="val 1916"/>
                <a:gd name="f74" fmla="val 8941"/>
                <a:gd name="f75" fmla="val 1850"/>
                <a:gd name="f76" fmla="val 8662"/>
                <a:gd name="f77" fmla="val 1768"/>
                <a:gd name="f78" fmla="val 8226"/>
                <a:gd name="f79" fmla="val 1628"/>
                <a:gd name="f80" fmla="val 7791"/>
                <a:gd name="f81" fmla="val 1612"/>
                <a:gd name="f82" fmla="val 7339"/>
                <a:gd name="f83" fmla="val 1464"/>
                <a:gd name="f84" fmla="val 6944"/>
                <a:gd name="f85" fmla="val 1398"/>
                <a:gd name="f86" fmla="val 6509"/>
                <a:gd name="f87" fmla="val 6082"/>
                <a:gd name="f88" fmla="val 1242"/>
                <a:gd name="f89" fmla="val 5736"/>
                <a:gd name="f90" fmla="val 1250"/>
                <a:gd name="f91" fmla="val 5367"/>
                <a:gd name="f92" fmla="val 1151"/>
                <a:gd name="f93" fmla="val 5021"/>
                <a:gd name="f94" fmla="val 1110"/>
                <a:gd name="f95" fmla="val 4750"/>
                <a:gd name="f96" fmla="val 1069"/>
                <a:gd name="f97" fmla="val 4479"/>
                <a:gd name="f98" fmla="val 1036"/>
                <a:gd name="f99" fmla="val 4200"/>
                <a:gd name="f100" fmla="val 971"/>
                <a:gd name="f101" fmla="val 3682"/>
                <a:gd name="f102" fmla="val 847"/>
                <a:gd name="f103" fmla="val 3172"/>
                <a:gd name="f104" fmla="val 864"/>
                <a:gd name="f105" fmla="val 2647"/>
                <a:gd name="f106" fmla="val 757"/>
                <a:gd name="f107" fmla="val 2301"/>
                <a:gd name="f108" fmla="val 1940"/>
                <a:gd name="f109" fmla="val 716"/>
                <a:gd name="f110" fmla="val 1586"/>
                <a:gd name="f111" fmla="val 667"/>
                <a:gd name="f112" fmla="val 617"/>
                <a:gd name="f113" fmla="val 535"/>
                <a:gd name="f114" fmla="*/ f0 1 5737"/>
                <a:gd name="f115" fmla="*/ f1 1 11533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5737"/>
                <a:gd name="f122" fmla="*/ f119 1 11533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5737" h="11533">
                  <a:moveTo>
                    <a:pt x="f5" y="f2"/>
                  </a:moveTo>
                  <a:cubicBezTo>
                    <a:pt x="f6" y="f7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3" y="f49"/>
                  </a:cubicBezTo>
                  <a:cubicBezTo>
                    <a:pt x="f50" y="f49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23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6" y="f108"/>
                    <a:pt x="f109" y="f110"/>
                  </a:cubicBezTo>
                  <a:cubicBezTo>
                    <a:pt x="f111" y="f96"/>
                    <a:pt x="f112" y="f113"/>
                    <a:pt x="f5" y="f2"/>
                  </a:cubicBezTo>
                  <a:close/>
                </a:path>
              </a:pathLst>
            </a:custGeom>
            <a:solidFill>
              <a:srgbClr val="FF9E00"/>
            </a:solidFill>
            <a:ln w="9528" cap="flat">
              <a:solidFill>
                <a:srgbClr val="FF9E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3" name="Google Shape;941;p38">
              <a:extLst>
                <a:ext uri="{FF2B5EF4-FFF2-40B4-BE49-F238E27FC236}">
                  <a16:creationId xmlns:a16="http://schemas.microsoft.com/office/drawing/2014/main" id="{E135D699-DCDD-4227-2287-60BFA0C19812}"/>
                </a:ext>
              </a:extLst>
            </p:cNvPr>
            <p:cNvSpPr/>
            <p:nvPr/>
          </p:nvSpPr>
          <p:spPr>
            <a:xfrm rot="21033991">
              <a:off x="2070916" y="1130088"/>
              <a:ext cx="1134386" cy="10939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84"/>
                <a:gd name="f4" fmla="val 4035"/>
                <a:gd name="f5" fmla="val 2252"/>
                <a:gd name="f6" fmla="val 2063"/>
                <a:gd name="f7" fmla="val 197"/>
                <a:gd name="f8" fmla="val 1874"/>
                <a:gd name="f9" fmla="val 403"/>
                <a:gd name="f10" fmla="val 1677"/>
                <a:gd name="f11" fmla="val 600"/>
                <a:gd name="f12" fmla="val 1639"/>
                <a:gd name="f13" fmla="val 634"/>
                <a:gd name="f14" fmla="val 1603"/>
                <a:gd name="f15" fmla="val 665"/>
                <a:gd name="f16" fmla="val 1565"/>
                <a:gd name="f17" fmla="val 1538"/>
                <a:gd name="f18" fmla="val 1511"/>
                <a:gd name="f19" fmla="val 649"/>
                <a:gd name="f20" fmla="val 1480"/>
                <a:gd name="f21" fmla="val 608"/>
                <a:gd name="f22" fmla="val 1266"/>
                <a:gd name="f23" fmla="val 904"/>
                <a:gd name="f24" fmla="val 1151"/>
                <a:gd name="f25" fmla="val 995"/>
                <a:gd name="f26" fmla="val 675"/>
                <a:gd name="f27" fmla="val 2285"/>
                <a:gd name="f28" fmla="val 2983"/>
                <a:gd name="f29" fmla="val 91"/>
                <a:gd name="f30" fmla="val 3665"/>
                <a:gd name="f31" fmla="val 34"/>
                <a:gd name="f32" fmla="val 3788"/>
                <a:gd name="f33" fmla="val 1"/>
                <a:gd name="f34" fmla="val 3904"/>
                <a:gd name="f35" fmla="val 288"/>
                <a:gd name="f36" fmla="val 3945"/>
                <a:gd name="f37" fmla="val 527"/>
                <a:gd name="f38" fmla="val 3764"/>
                <a:gd name="f39" fmla="val 773"/>
                <a:gd name="f40" fmla="val 3583"/>
                <a:gd name="f41" fmla="val 1102"/>
                <a:gd name="f42" fmla="val 3361"/>
                <a:gd name="f43" fmla="val 1398"/>
                <a:gd name="f44" fmla="val 3090"/>
                <a:gd name="f45" fmla="val 1726"/>
                <a:gd name="f46" fmla="val 2843"/>
                <a:gd name="f47" fmla="val 2524"/>
                <a:gd name="f48" fmla="val 3321"/>
                <a:gd name="f49" fmla="val 1644"/>
                <a:gd name="f50" fmla="val 4011"/>
                <a:gd name="f51" fmla="val 929"/>
                <a:gd name="f52" fmla="val 4060"/>
                <a:gd name="f53" fmla="val 888"/>
                <a:gd name="f54" fmla="val 4118"/>
                <a:gd name="f55" fmla="val 855"/>
                <a:gd name="f56" fmla="val 814"/>
                <a:gd name="f57" fmla="val 3575"/>
                <a:gd name="f58" fmla="val 452"/>
                <a:gd name="f59" fmla="val 2918"/>
                <a:gd name="f60" fmla="val 206"/>
                <a:gd name="f61" fmla="*/ f0 1 4184"/>
                <a:gd name="f62" fmla="*/ f1 1 4035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4184"/>
                <a:gd name="f69" fmla="*/ f66 1 4035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4184" h="403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2"/>
                    <a:pt x="f25" y="f14"/>
                  </a:cubicBezTo>
                  <a:cubicBezTo>
                    <a:pt x="f26" y="f27"/>
                    <a:pt x="f9" y="f28"/>
                    <a:pt x="f29" y="f30"/>
                  </a:cubicBezTo>
                  <a:cubicBezTo>
                    <a:pt x="f31" y="f32"/>
                    <a:pt x="f33" y="f34"/>
                    <a:pt x="f33" y="f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5"/>
                    <a:pt x="f48" y="f49"/>
                    <a:pt x="f50" y="f51"/>
                  </a:cubicBezTo>
                  <a:cubicBezTo>
                    <a:pt x="f52" y="f53"/>
                    <a:pt x="f54" y="f55"/>
                    <a:pt x="f3" y="f56"/>
                  </a:cubicBezTo>
                  <a:cubicBezTo>
                    <a:pt x="f57" y="f58"/>
                    <a:pt x="f59" y="f60"/>
                    <a:pt x="f5" y="f2"/>
                  </a:cubicBezTo>
                  <a:close/>
                </a:path>
              </a:pathLst>
            </a:custGeom>
            <a:solidFill>
              <a:srgbClr val="FF9E00"/>
            </a:solidFill>
            <a:ln w="9528" cap="flat">
              <a:solidFill>
                <a:srgbClr val="FF9E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4" name="Google Shape;942;p38">
              <a:extLst>
                <a:ext uri="{FF2B5EF4-FFF2-40B4-BE49-F238E27FC236}">
                  <a16:creationId xmlns:a16="http://schemas.microsoft.com/office/drawing/2014/main" id="{DDEA5960-096B-65FF-6054-1D739C84453A}"/>
                </a:ext>
              </a:extLst>
            </p:cNvPr>
            <p:cNvSpPr/>
            <p:nvPr/>
          </p:nvSpPr>
          <p:spPr>
            <a:xfrm rot="21033991">
              <a:off x="1466981" y="3773509"/>
              <a:ext cx="1272387" cy="515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3"/>
                <a:gd name="f4" fmla="val 1901"/>
                <a:gd name="f5" fmla="val 4550"/>
                <a:gd name="f6" fmla="val 1"/>
                <a:gd name="f7" fmla="val 4503"/>
                <a:gd name="f8" fmla="val 4453"/>
                <a:gd name="f9" fmla="val 15"/>
                <a:gd name="f10" fmla="val 4405"/>
                <a:gd name="f11" fmla="val 26"/>
                <a:gd name="f12" fmla="val 3748"/>
                <a:gd name="f13" fmla="val 224"/>
                <a:gd name="f14" fmla="val 3066"/>
                <a:gd name="f15" fmla="val 331"/>
                <a:gd name="f16" fmla="val 2392"/>
                <a:gd name="f17" fmla="val 396"/>
                <a:gd name="f18" fmla="val 2055"/>
                <a:gd name="f19" fmla="val 432"/>
                <a:gd name="f20" fmla="val 1711"/>
                <a:gd name="f21" fmla="val 499"/>
                <a:gd name="f22" fmla="val 1361"/>
                <a:gd name="f23" fmla="val 1310"/>
                <a:gd name="f24" fmla="val 1260"/>
                <a:gd name="f25" fmla="val 498"/>
                <a:gd name="f26" fmla="val 1209"/>
                <a:gd name="f27" fmla="val 495"/>
                <a:gd name="f28" fmla="val 1165"/>
                <a:gd name="f29" fmla="val 491"/>
                <a:gd name="f30" fmla="val 1122"/>
                <a:gd name="f31" fmla="val 490"/>
                <a:gd name="f32" fmla="val 1079"/>
                <a:gd name="f33" fmla="val 782"/>
                <a:gd name="f34" fmla="val 489"/>
                <a:gd name="f35" fmla="val 563"/>
                <a:gd name="f36" fmla="val 188"/>
                <a:gd name="f37" fmla="val 126"/>
                <a:gd name="f38" fmla="val 63"/>
                <a:gd name="f39" fmla="val 560"/>
                <a:gd name="f40" fmla="val 552"/>
                <a:gd name="f41" fmla="val 83"/>
                <a:gd name="f42" fmla="val 914"/>
                <a:gd name="f43" fmla="val 157"/>
                <a:gd name="f44" fmla="val 1276"/>
                <a:gd name="f45" fmla="val 280"/>
                <a:gd name="f46" fmla="val 1612"/>
                <a:gd name="f47" fmla="val 316"/>
                <a:gd name="f48" fmla="val 1606"/>
                <a:gd name="f49" fmla="val 352"/>
                <a:gd name="f50" fmla="val 1603"/>
                <a:gd name="f51" fmla="val 388"/>
                <a:gd name="f52" fmla="val 561"/>
                <a:gd name="f53" fmla="val 724"/>
                <a:gd name="f54" fmla="val 1673"/>
                <a:gd name="f55" fmla="val 888"/>
                <a:gd name="f56" fmla="val 1686"/>
                <a:gd name="f57" fmla="val 1562"/>
                <a:gd name="f58" fmla="val 1736"/>
                <a:gd name="f59" fmla="val 2228"/>
                <a:gd name="f60" fmla="val 1818"/>
                <a:gd name="f61" fmla="val 2893"/>
                <a:gd name="f62" fmla="val 1875"/>
                <a:gd name="f63" fmla="val 3189"/>
                <a:gd name="f64" fmla="val 1900"/>
                <a:gd name="f65" fmla="val 3501"/>
                <a:gd name="f66" fmla="val 1892"/>
                <a:gd name="f67" fmla="val 3797"/>
                <a:gd name="f68" fmla="val 4167"/>
                <a:gd name="f69" fmla="val 1325"/>
                <a:gd name="f70" fmla="val 4414"/>
                <a:gd name="f71" fmla="val 684"/>
                <a:gd name="f72" fmla="val 68"/>
                <a:gd name="f73" fmla="val 4650"/>
                <a:gd name="f74" fmla="val 17"/>
                <a:gd name="f75" fmla="val 4601"/>
                <a:gd name="f76" fmla="*/ f0 1 4693"/>
                <a:gd name="f77" fmla="*/ f1 1 1901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4693"/>
                <a:gd name="f84" fmla="*/ f81 1 1901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4693" h="19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5"/>
                  </a:cubicBezTo>
                  <a:cubicBezTo>
                    <a:pt x="f37" y="f35"/>
                    <a:pt x="f38" y="f39"/>
                    <a:pt x="f6" y="f40"/>
                  </a:cubicBezTo>
                  <a:lnTo>
                    <a:pt x="f6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4"/>
                  </a:cubicBezTo>
                  <a:cubicBezTo>
                    <a:pt x="f68" y="f69"/>
                    <a:pt x="f70" y="f71"/>
                    <a:pt x="f3" y="f72"/>
                  </a:cubicBezTo>
                  <a:cubicBezTo>
                    <a:pt x="f73" y="f74"/>
                    <a:pt x="f75" y="f6"/>
                    <a:pt x="f5" y="f6"/>
                  </a:cubicBezTo>
                  <a:close/>
                </a:path>
              </a:pathLst>
            </a:custGeom>
            <a:solidFill>
              <a:srgbClr val="FF9E00"/>
            </a:solidFill>
            <a:ln w="9528" cap="flat">
              <a:solidFill>
                <a:srgbClr val="FF9E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943;p38">
              <a:extLst>
                <a:ext uri="{FF2B5EF4-FFF2-40B4-BE49-F238E27FC236}">
                  <a16:creationId xmlns:a16="http://schemas.microsoft.com/office/drawing/2014/main" id="{3A815179-45C5-375D-EACD-1B920C3C19C4}"/>
                </a:ext>
              </a:extLst>
            </p:cNvPr>
            <p:cNvSpPr/>
            <p:nvPr/>
          </p:nvSpPr>
          <p:spPr>
            <a:xfrm rot="21033991">
              <a:off x="1351191" y="3406276"/>
              <a:ext cx="1524259" cy="513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2"/>
                <a:gd name="f4" fmla="val 1894"/>
                <a:gd name="f5" fmla="val 5621"/>
                <a:gd name="f6" fmla="val 1"/>
                <a:gd name="f7" fmla="val 5177"/>
                <a:gd name="f8" fmla="val 99"/>
                <a:gd name="f9" fmla="val 4742"/>
                <a:gd name="f10" fmla="val 247"/>
                <a:gd name="f11" fmla="val 4314"/>
                <a:gd name="f12" fmla="val 387"/>
                <a:gd name="f13" fmla="val 3443"/>
                <a:gd name="f14" fmla="val 658"/>
                <a:gd name="f15" fmla="val 2548"/>
                <a:gd name="f16" fmla="val 855"/>
                <a:gd name="f17" fmla="val 1635"/>
                <a:gd name="f18" fmla="val 970"/>
                <a:gd name="f19" fmla="val 1209"/>
                <a:gd name="f20" fmla="val 1016"/>
                <a:gd name="f21" fmla="val 768"/>
                <a:gd name="f22" fmla="val 1062"/>
                <a:gd name="f23" fmla="val 331"/>
                <a:gd name="f24" fmla="val 220"/>
                <a:gd name="f25" fmla="val 110"/>
                <a:gd name="f26" fmla="val 1059"/>
                <a:gd name="f27" fmla="val 1052"/>
                <a:gd name="f28" fmla="val 74"/>
                <a:gd name="f29" fmla="val 1332"/>
                <a:gd name="f30" fmla="val 132"/>
                <a:gd name="f31" fmla="val 1603"/>
                <a:gd name="f32" fmla="val 206"/>
                <a:gd name="f33" fmla="val 1882"/>
                <a:gd name="f34" fmla="val 267"/>
                <a:gd name="f35" fmla="val 1890"/>
                <a:gd name="f36" fmla="val 328"/>
                <a:gd name="f37" fmla="val 1893"/>
                <a:gd name="f38" fmla="val 390"/>
                <a:gd name="f39" fmla="val 686"/>
                <a:gd name="f40" fmla="val 980"/>
                <a:gd name="f41" fmla="val 1820"/>
                <a:gd name="f42" fmla="val 1282"/>
                <a:gd name="f43" fmla="val 1326"/>
                <a:gd name="f44" fmla="val 1370"/>
                <a:gd name="f45" fmla="val 1821"/>
                <a:gd name="f46" fmla="val 1414"/>
                <a:gd name="f47" fmla="val 1825"/>
                <a:gd name="f48" fmla="val 1465"/>
                <a:gd name="f49" fmla="val 1828"/>
                <a:gd name="f50" fmla="val 1515"/>
                <a:gd name="f51" fmla="val 1829"/>
                <a:gd name="f52" fmla="val 1566"/>
                <a:gd name="f53" fmla="val 1916"/>
                <a:gd name="f54" fmla="val 2260"/>
                <a:gd name="f55" fmla="val 1762"/>
                <a:gd name="f56" fmla="val 2597"/>
                <a:gd name="f57" fmla="val 1726"/>
                <a:gd name="f58" fmla="val 3279"/>
                <a:gd name="f59" fmla="val 1669"/>
                <a:gd name="f60" fmla="val 3953"/>
                <a:gd name="f61" fmla="val 1554"/>
                <a:gd name="f62" fmla="val 4610"/>
                <a:gd name="f63" fmla="val 1356"/>
                <a:gd name="f64" fmla="val 4662"/>
                <a:gd name="f65" fmla="val 1345"/>
                <a:gd name="f66" fmla="val 4712"/>
                <a:gd name="f67" fmla="val 1331"/>
                <a:gd name="f68" fmla="val 4758"/>
                <a:gd name="f69" fmla="val 4809"/>
                <a:gd name="f70" fmla="val 4855"/>
                <a:gd name="f71" fmla="val 1347"/>
                <a:gd name="f72" fmla="val 4898"/>
                <a:gd name="f73" fmla="val 1398"/>
                <a:gd name="f74" fmla="val 5144"/>
                <a:gd name="f75" fmla="val 937"/>
                <a:gd name="f76" fmla="val 5383"/>
                <a:gd name="f77" fmla="val 477"/>
                <a:gd name="f78" fmla="*/ f0 1 5622"/>
                <a:gd name="f79" fmla="*/ f1 1 1894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5622"/>
                <a:gd name="f86" fmla="*/ f83 1 1894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5622" h="189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" y="f27"/>
                  </a:cubicBezTo>
                  <a:lnTo>
                    <a:pt x="f2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cubicBezTo>
                    <a:pt x="f74" y="f75"/>
                    <a:pt x="f76" y="f77"/>
                    <a:pt x="f5" y="f6"/>
                  </a:cubicBezTo>
                  <a:close/>
                </a:path>
              </a:pathLst>
            </a:custGeom>
            <a:solidFill>
              <a:srgbClr val="F0D90A"/>
            </a:solidFill>
            <a:ln w="9528" cap="flat">
              <a:solidFill>
                <a:srgbClr val="F0D90A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944;p38">
              <a:extLst>
                <a:ext uri="{FF2B5EF4-FFF2-40B4-BE49-F238E27FC236}">
                  <a16:creationId xmlns:a16="http://schemas.microsoft.com/office/drawing/2014/main" id="{98778BFD-2886-3071-97FA-9E712EE7D886}"/>
                </a:ext>
              </a:extLst>
            </p:cNvPr>
            <p:cNvSpPr/>
            <p:nvPr/>
          </p:nvSpPr>
          <p:spPr>
            <a:xfrm rot="21033991">
              <a:off x="986812" y="2216579"/>
              <a:ext cx="835871" cy="876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3"/>
                <a:gd name="f4" fmla="val 3231"/>
                <a:gd name="f5" fmla="val 2713"/>
                <a:gd name="f6" fmla="val 2630"/>
                <a:gd name="f7" fmla="val 2581"/>
                <a:gd name="f8" fmla="val 41"/>
                <a:gd name="f9" fmla="val 2523"/>
                <a:gd name="f10" fmla="val 99"/>
                <a:gd name="f11" fmla="val 2211"/>
                <a:gd name="f12" fmla="val 403"/>
                <a:gd name="f13" fmla="val 1891"/>
                <a:gd name="f14" fmla="val 715"/>
                <a:gd name="f15" fmla="val 1562"/>
                <a:gd name="f16" fmla="val 1003"/>
                <a:gd name="f17" fmla="val 1143"/>
                <a:gd name="f18" fmla="val 1381"/>
                <a:gd name="f19" fmla="val 699"/>
                <a:gd name="f20" fmla="val 1726"/>
                <a:gd name="f21" fmla="val 255"/>
                <a:gd name="f22" fmla="val 2088"/>
                <a:gd name="f23" fmla="val 183"/>
                <a:gd name="f24" fmla="val 2145"/>
                <a:gd name="f25" fmla="val 118"/>
                <a:gd name="f26" fmla="val 2171"/>
                <a:gd name="f27" fmla="val 36"/>
                <a:gd name="f28" fmla="val 25"/>
                <a:gd name="f29" fmla="val 13"/>
                <a:gd name="f30" fmla="val 1"/>
                <a:gd name="f31" fmla="val 2170"/>
                <a:gd name="f32" fmla="val 91"/>
                <a:gd name="f33" fmla="val 2876"/>
                <a:gd name="f34" fmla="val 206"/>
                <a:gd name="f35" fmla="val 3230"/>
                <a:gd name="f36" fmla="val 216"/>
                <a:gd name="f37" fmla="val 227"/>
                <a:gd name="f38" fmla="val 237"/>
                <a:gd name="f39" fmla="val 366"/>
                <a:gd name="f40" fmla="val 495"/>
                <a:gd name="f41" fmla="val 3184"/>
                <a:gd name="f42" fmla="val 617"/>
                <a:gd name="f43" fmla="val 3123"/>
                <a:gd name="f44" fmla="val 831"/>
                <a:gd name="f45" fmla="val 3000"/>
                <a:gd name="f46" fmla="val 1061"/>
                <a:gd name="f47" fmla="val 1283"/>
                <a:gd name="f48" fmla="val 2753"/>
                <a:gd name="f49" fmla="val 1899"/>
                <a:gd name="f50" fmla="val 2408"/>
                <a:gd name="f51" fmla="val 2515"/>
                <a:gd name="f52" fmla="val 2046"/>
                <a:gd name="f53" fmla="val 3082"/>
                <a:gd name="f54" fmla="val 1619"/>
                <a:gd name="f55" fmla="val 3008"/>
                <a:gd name="f56" fmla="val 1060"/>
                <a:gd name="f57" fmla="val 2836"/>
                <a:gd name="f58" fmla="val 534"/>
                <a:gd name="f59" fmla="*/ f0 1 3083"/>
                <a:gd name="f60" fmla="*/ f1 1 3231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3083"/>
                <a:gd name="f67" fmla="*/ f64 1 3231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3083" h="32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lnTo>
                    <a:pt x="f30" y="f31"/>
                  </a:lnTo>
                  <a:cubicBezTo>
                    <a:pt x="f10" y="f9"/>
                    <a:pt x="f32" y="f33"/>
                    <a:pt x="f34" y="f35"/>
                  </a:cubicBezTo>
                  <a:cubicBezTo>
                    <a:pt x="f36" y="f35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46" y="f33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" y="f2"/>
                  </a:cubicBezTo>
                  <a:close/>
                </a:path>
              </a:pathLst>
            </a:custGeom>
            <a:solidFill>
              <a:srgbClr val="FF9E00"/>
            </a:solidFill>
            <a:ln w="9528" cap="flat">
              <a:solidFill>
                <a:srgbClr val="FF9E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945;p38">
              <a:extLst>
                <a:ext uri="{FF2B5EF4-FFF2-40B4-BE49-F238E27FC236}">
                  <a16:creationId xmlns:a16="http://schemas.microsoft.com/office/drawing/2014/main" id="{8EDA00C8-E782-2E47-E42B-9151DE74899D}"/>
                </a:ext>
              </a:extLst>
            </p:cNvPr>
            <p:cNvSpPr/>
            <p:nvPr/>
          </p:nvSpPr>
          <p:spPr>
            <a:xfrm rot="21033991">
              <a:off x="724525" y="1400925"/>
              <a:ext cx="668590" cy="803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6"/>
                <a:gd name="f4" fmla="val 2962"/>
                <a:gd name="f5" fmla="val 1839"/>
                <a:gd name="f6" fmla="val 1"/>
                <a:gd name="f7" fmla="val 1530"/>
                <a:gd name="f8" fmla="val 1223"/>
                <a:gd name="f9" fmla="val 20"/>
                <a:gd name="f10" fmla="val 920"/>
                <a:gd name="f11" fmla="val 94"/>
                <a:gd name="f12" fmla="val 649"/>
                <a:gd name="f13" fmla="val 652"/>
                <a:gd name="f14" fmla="val 493"/>
                <a:gd name="f15" fmla="val 1244"/>
                <a:gd name="f16" fmla="val 148"/>
                <a:gd name="f17" fmla="val 1762"/>
                <a:gd name="f18" fmla="val 107"/>
                <a:gd name="f19" fmla="val 1819"/>
                <a:gd name="f20" fmla="val 74"/>
                <a:gd name="f21" fmla="val 1877"/>
                <a:gd name="f22" fmla="val 1901"/>
                <a:gd name="f23" fmla="val 33"/>
                <a:gd name="f24" fmla="val 2263"/>
                <a:gd name="f25" fmla="val 2616"/>
                <a:gd name="f26" fmla="val 140"/>
                <a:gd name="f27" fmla="val 271"/>
                <a:gd name="f28" fmla="val 345"/>
                <a:gd name="f29" fmla="val 2863"/>
                <a:gd name="f30" fmla="val 436"/>
                <a:gd name="f31" fmla="val 2764"/>
                <a:gd name="f32" fmla="val 682"/>
                <a:gd name="f33" fmla="val 2542"/>
                <a:gd name="f34" fmla="val 888"/>
                <a:gd name="f35" fmla="val 2271"/>
                <a:gd name="f36" fmla="val 1109"/>
                <a:gd name="f37" fmla="val 2025"/>
                <a:gd name="f38" fmla="val 1414"/>
                <a:gd name="f39" fmla="val 1696"/>
                <a:gd name="f40" fmla="val 1685"/>
                <a:gd name="f41" fmla="val 1367"/>
                <a:gd name="f42" fmla="val 1931"/>
                <a:gd name="f43" fmla="val 998"/>
                <a:gd name="f44" fmla="val 2096"/>
                <a:gd name="f45" fmla="val 751"/>
                <a:gd name="f46" fmla="val 2252"/>
                <a:gd name="f47" fmla="val 496"/>
                <a:gd name="f48" fmla="val 2465"/>
                <a:gd name="f49" fmla="val 283"/>
                <a:gd name="f50" fmla="val 2416"/>
                <a:gd name="f51" fmla="val 52"/>
                <a:gd name="f52" fmla="val 2244"/>
                <a:gd name="f53" fmla="val 11"/>
                <a:gd name="f54" fmla="val 2046"/>
                <a:gd name="f55" fmla="val 3"/>
                <a:gd name="f56" fmla="val 1977"/>
                <a:gd name="f57" fmla="val 2"/>
                <a:gd name="f58" fmla="val 1908"/>
                <a:gd name="f59" fmla="*/ f0 1 2466"/>
                <a:gd name="f60" fmla="*/ f1 1 2962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66"/>
                <a:gd name="f67" fmla="*/ f64 1 2962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66" h="29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" y="f22"/>
                  </a:cubicBezTo>
                  <a:cubicBezTo>
                    <a:pt x="f23" y="f24"/>
                    <a:pt x="f23" y="f25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FF9E00"/>
            </a:solidFill>
            <a:ln w="9528" cap="flat">
              <a:solidFill>
                <a:srgbClr val="FF9E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946;p38">
              <a:extLst>
                <a:ext uri="{FF2B5EF4-FFF2-40B4-BE49-F238E27FC236}">
                  <a16:creationId xmlns:a16="http://schemas.microsoft.com/office/drawing/2014/main" id="{81B7FFCA-238A-48DD-8F6D-6C987E789B98}"/>
                </a:ext>
              </a:extLst>
            </p:cNvPr>
            <p:cNvSpPr/>
            <p:nvPr/>
          </p:nvSpPr>
          <p:spPr>
            <a:xfrm rot="21033991">
              <a:off x="1766932" y="1144682"/>
              <a:ext cx="822319" cy="1616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3"/>
                <a:gd name="f4" fmla="val 5962"/>
                <a:gd name="f5" fmla="val 2696"/>
                <a:gd name="f6" fmla="val 1"/>
                <a:gd name="f7" fmla="val 2554"/>
                <a:gd name="f8" fmla="val 2482"/>
                <a:gd name="f9" fmla="val 93"/>
                <a:gd name="f10" fmla="val 2367"/>
                <a:gd name="f11" fmla="val 328"/>
                <a:gd name="f12" fmla="val 2194"/>
                <a:gd name="f13" fmla="val 682"/>
                <a:gd name="f14" fmla="val 2046"/>
                <a:gd name="f15" fmla="val 1052"/>
                <a:gd name="f16" fmla="val 1890"/>
                <a:gd name="f17" fmla="val 1421"/>
                <a:gd name="f18" fmla="val 1340"/>
                <a:gd name="f19" fmla="val 2777"/>
                <a:gd name="f20" fmla="val 781"/>
                <a:gd name="f21" fmla="val 4142"/>
                <a:gd name="f22" fmla="val 230"/>
                <a:gd name="f23" fmla="val 5497"/>
                <a:gd name="f24" fmla="val 181"/>
                <a:gd name="f25" fmla="val 5612"/>
                <a:gd name="f26" fmla="val 148"/>
                <a:gd name="f27" fmla="val 5744"/>
                <a:gd name="f28" fmla="val 5785"/>
                <a:gd name="f29" fmla="val 5908"/>
                <a:gd name="f30" fmla="val 156"/>
                <a:gd name="f31" fmla="val 5961"/>
                <a:gd name="f32" fmla="val 225"/>
                <a:gd name="f33" fmla="val 266"/>
                <a:gd name="f34" fmla="val 309"/>
                <a:gd name="f35" fmla="val 5942"/>
                <a:gd name="f36" fmla="val 362"/>
                <a:gd name="f37" fmla="val 469"/>
                <a:gd name="f38" fmla="val 5834"/>
                <a:gd name="f39" fmla="val 534"/>
                <a:gd name="f40" fmla="val 5752"/>
                <a:gd name="f41" fmla="val 592"/>
                <a:gd name="f42" fmla="val 5645"/>
                <a:gd name="f43" fmla="val 5456"/>
                <a:gd name="f44" fmla="val 764"/>
                <a:gd name="f45" fmla="val 5259"/>
                <a:gd name="f46" fmla="val 855"/>
                <a:gd name="f47" fmla="val 5078"/>
                <a:gd name="f48" fmla="val 1003"/>
                <a:gd name="f49" fmla="val 4807"/>
                <a:gd name="f50" fmla="val 1044"/>
                <a:gd name="f51" fmla="val 4503"/>
                <a:gd name="f52" fmla="val 1266"/>
                <a:gd name="f53" fmla="val 4273"/>
                <a:gd name="f54" fmla="val 1307"/>
                <a:gd name="f55" fmla="val 4026"/>
                <a:gd name="f56" fmla="val 1356"/>
                <a:gd name="f57" fmla="val 3903"/>
                <a:gd name="f58" fmla="val 1660"/>
                <a:gd name="f59" fmla="val 3221"/>
                <a:gd name="f60" fmla="val 1948"/>
                <a:gd name="f61" fmla="val 2523"/>
                <a:gd name="f62" fmla="val 2260"/>
                <a:gd name="f63" fmla="val 1841"/>
                <a:gd name="f64" fmla="val 2424"/>
                <a:gd name="f65" fmla="val 1512"/>
                <a:gd name="f66" fmla="val 2531"/>
                <a:gd name="f67" fmla="val 1150"/>
                <a:gd name="f68" fmla="val 2745"/>
                <a:gd name="f69" fmla="val 846"/>
                <a:gd name="f70" fmla="val 2811"/>
                <a:gd name="f71" fmla="val 575"/>
                <a:gd name="f72" fmla="val 3024"/>
                <a:gd name="f73" fmla="val 361"/>
                <a:gd name="f74" fmla="val 3032"/>
                <a:gd name="f75" fmla="val 82"/>
                <a:gd name="f76" fmla="val 2883"/>
                <a:gd name="f77" fmla="val 31"/>
                <a:gd name="f78" fmla="val 2778"/>
                <a:gd name="f79" fmla="*/ f0 1 3033"/>
                <a:gd name="f80" fmla="*/ f1 1 5962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3033"/>
                <a:gd name="f87" fmla="*/ f84 1 5962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3033" h="59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" y="f28"/>
                  </a:cubicBezTo>
                  <a:cubicBezTo>
                    <a:pt x="f9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29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3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2" y="f2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FF9E00"/>
            </a:solidFill>
            <a:ln w="9528" cap="flat">
              <a:solidFill>
                <a:srgbClr val="FF9E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947;p38">
              <a:extLst>
                <a:ext uri="{FF2B5EF4-FFF2-40B4-BE49-F238E27FC236}">
                  <a16:creationId xmlns:a16="http://schemas.microsoft.com/office/drawing/2014/main" id="{698B0A45-EC12-A1B0-C6F8-B331F36D0BF2}"/>
                </a:ext>
              </a:extLst>
            </p:cNvPr>
            <p:cNvSpPr/>
            <p:nvPr/>
          </p:nvSpPr>
          <p:spPr>
            <a:xfrm rot="21033991">
              <a:off x="1583896" y="4218228"/>
              <a:ext cx="954084" cy="136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9"/>
                <a:gd name="f4" fmla="val 504"/>
                <a:gd name="f5" fmla="val 109"/>
                <a:gd name="f6" fmla="val 1"/>
                <a:gd name="f7" fmla="val 73"/>
                <a:gd name="f8" fmla="val 37"/>
                <a:gd name="f9" fmla="val 4"/>
                <a:gd name="f10" fmla="val 10"/>
                <a:gd name="f11" fmla="val 108"/>
                <a:gd name="f12" fmla="val 380"/>
                <a:gd name="f13" fmla="val 132"/>
                <a:gd name="f14" fmla="val 389"/>
                <a:gd name="f15" fmla="val 478"/>
                <a:gd name="f16" fmla="val 430"/>
                <a:gd name="f17" fmla="val 823"/>
                <a:gd name="f18" fmla="val 479"/>
                <a:gd name="f19" fmla="val 1168"/>
                <a:gd name="f20" fmla="val 495"/>
                <a:gd name="f21" fmla="val 1521"/>
                <a:gd name="f22" fmla="val 2154"/>
                <a:gd name="f23" fmla="val 2779"/>
                <a:gd name="f24" fmla="val 3403"/>
                <a:gd name="f25" fmla="val 3461"/>
                <a:gd name="f26" fmla="val 438"/>
                <a:gd name="f27" fmla="val 3502"/>
                <a:gd name="f28" fmla="val 3518"/>
                <a:gd name="f29" fmla="val 298"/>
                <a:gd name="f30" fmla="val 3420"/>
                <a:gd name="f31" fmla="val 3320"/>
                <a:gd name="f32" fmla="val 299"/>
                <a:gd name="f33" fmla="val 3220"/>
                <a:gd name="f34" fmla="val 3020"/>
                <a:gd name="f35" fmla="val 2817"/>
                <a:gd name="f36" fmla="val 295"/>
                <a:gd name="f37" fmla="val 2614"/>
                <a:gd name="f38" fmla="val 273"/>
                <a:gd name="f39" fmla="val 1949"/>
                <a:gd name="f40" fmla="val 216"/>
                <a:gd name="f41" fmla="val 1283"/>
                <a:gd name="f42" fmla="val 134"/>
                <a:gd name="f43" fmla="val 617"/>
                <a:gd name="f44" fmla="val 84"/>
                <a:gd name="f45" fmla="val 447"/>
                <a:gd name="f46" fmla="val 71"/>
                <a:gd name="f47" fmla="val 282"/>
                <a:gd name="f48" fmla="*/ f0 1 3519"/>
                <a:gd name="f49" fmla="*/ f1 1 5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519"/>
                <a:gd name="f56" fmla="*/ f53 1 5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519" h="504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4"/>
                    <a:pt x="f24" y="f4"/>
                  </a:cubicBezTo>
                  <a:cubicBezTo>
                    <a:pt x="f25" y="f26"/>
                    <a:pt x="f27" y="f12"/>
                    <a:pt x="f28" y="f29"/>
                  </a:cubicBezTo>
                  <a:cubicBezTo>
                    <a:pt x="f30" y="f29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F0D90A"/>
            </a:solidFill>
            <a:ln w="9528" cap="flat">
              <a:solidFill>
                <a:srgbClr val="F0D90A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948;p38">
              <a:extLst>
                <a:ext uri="{FF2B5EF4-FFF2-40B4-BE49-F238E27FC236}">
                  <a16:creationId xmlns:a16="http://schemas.microsoft.com/office/drawing/2014/main" id="{90E139BB-8E11-B328-2DF8-FEB37B703AA4}"/>
                </a:ext>
              </a:extLst>
            </p:cNvPr>
            <p:cNvSpPr/>
            <p:nvPr/>
          </p:nvSpPr>
          <p:spPr>
            <a:xfrm rot="21033991">
              <a:off x="661468" y="1466268"/>
              <a:ext cx="290102" cy="4904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0"/>
                <a:gd name="f4" fmla="val 1809"/>
                <a:gd name="f5" fmla="val 1069"/>
                <a:gd name="f6" fmla="val 1"/>
                <a:gd name="f7" fmla="val 716"/>
                <a:gd name="f8" fmla="val 25"/>
                <a:gd name="f9" fmla="val 362"/>
                <a:gd name="f10" fmla="val 83"/>
                <a:gd name="f11" fmla="val 222"/>
                <a:gd name="f12" fmla="val 58"/>
                <a:gd name="f13" fmla="val 740"/>
                <a:gd name="f14" fmla="val 108"/>
                <a:gd name="f15" fmla="val 1274"/>
                <a:gd name="f16" fmla="val 157"/>
                <a:gd name="f17" fmla="val 1808"/>
                <a:gd name="f18" fmla="val 231"/>
                <a:gd name="f19" fmla="val 1784"/>
                <a:gd name="f20" fmla="val 264"/>
                <a:gd name="f21" fmla="val 1726"/>
                <a:gd name="f22" fmla="val 305"/>
                <a:gd name="f23" fmla="val 1669"/>
                <a:gd name="f24" fmla="val 650"/>
                <a:gd name="f25" fmla="val 1151"/>
                <a:gd name="f26" fmla="val 806"/>
                <a:gd name="f27" fmla="val 551"/>
                <a:gd name="f28" fmla="*/ f0 1 1070"/>
                <a:gd name="f29" fmla="*/ f1 1 180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070"/>
                <a:gd name="f36" fmla="*/ f33 1 180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070" h="1809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6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5" y="f6"/>
                  </a:cubicBezTo>
                  <a:close/>
                </a:path>
              </a:pathLst>
            </a:custGeom>
            <a:solidFill>
              <a:srgbClr val="F0D90A"/>
            </a:solidFill>
            <a:ln w="9528" cap="flat">
              <a:solidFill>
                <a:srgbClr val="F0D90A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1" name="Google Shape;949;p38">
              <a:extLst>
                <a:ext uri="{FF2B5EF4-FFF2-40B4-BE49-F238E27FC236}">
                  <a16:creationId xmlns:a16="http://schemas.microsoft.com/office/drawing/2014/main" id="{C286B006-DD2C-3AF9-1920-4F26ED6EFBBB}"/>
                </a:ext>
              </a:extLst>
            </p:cNvPr>
            <p:cNvSpPr/>
            <p:nvPr/>
          </p:nvSpPr>
          <p:spPr>
            <a:xfrm rot="21033991">
              <a:off x="2394164" y="1101696"/>
              <a:ext cx="212021" cy="2247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2"/>
                <a:gd name="f4" fmla="val 829"/>
                <a:gd name="f5" fmla="val 297"/>
                <a:gd name="f6" fmla="val 1"/>
                <a:gd name="f7" fmla="val 280"/>
                <a:gd name="f8" fmla="val 288"/>
                <a:gd name="f9" fmla="val 67"/>
                <a:gd name="f10" fmla="val 502"/>
                <a:gd name="f11" fmla="val 773"/>
                <a:gd name="f12" fmla="val 30"/>
                <a:gd name="f13" fmla="val 813"/>
                <a:gd name="f14" fmla="val 57"/>
                <a:gd name="f15" fmla="val 828"/>
                <a:gd name="f16" fmla="val 84"/>
                <a:gd name="f17" fmla="val 123"/>
                <a:gd name="f18" fmla="val 162"/>
                <a:gd name="f19" fmla="val 793"/>
                <a:gd name="f20" fmla="val 206"/>
                <a:gd name="f21" fmla="val 749"/>
                <a:gd name="f22" fmla="val 395"/>
                <a:gd name="f23" fmla="val 560"/>
                <a:gd name="f24" fmla="val 584"/>
                <a:gd name="f25" fmla="val 362"/>
                <a:gd name="f26" fmla="val 157"/>
                <a:gd name="f27" fmla="val 625"/>
                <a:gd name="f28" fmla="val 75"/>
                <a:gd name="f29" fmla="val 461"/>
                <a:gd name="f30" fmla="val 25"/>
                <a:gd name="f31" fmla="*/ f0 1 782"/>
                <a:gd name="f32" fmla="*/ f1 1 82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782"/>
                <a:gd name="f39" fmla="*/ f36 1 82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782" h="829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3" y="f26"/>
                  </a:cubicBezTo>
                  <a:cubicBezTo>
                    <a:pt x="f27" y="f28"/>
                    <a:pt x="f29" y="f30"/>
                    <a:pt x="f5" y="f6"/>
                  </a:cubicBezTo>
                  <a:close/>
                </a:path>
              </a:pathLst>
            </a:custGeom>
            <a:solidFill>
              <a:srgbClr val="FFDC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54;p39">
            <a:extLst>
              <a:ext uri="{FF2B5EF4-FFF2-40B4-BE49-F238E27FC236}">
                <a16:creationId xmlns:a16="http://schemas.microsoft.com/office/drawing/2014/main" id="{49D77BCE-C647-2AFB-1FF7-9E141D2D1D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411159"/>
            <a:ext cx="8229600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اینفوگرافیک الفبای کودکان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oogle Shape;955;p39">
            <a:extLst>
              <a:ext uri="{FF2B5EF4-FFF2-40B4-BE49-F238E27FC236}">
                <a16:creationId xmlns:a16="http://schemas.microsoft.com/office/drawing/2014/main" id="{AA28F152-19AE-6909-C33C-C37B23F2D140}"/>
              </a:ext>
            </a:extLst>
          </p:cNvPr>
          <p:cNvGrpSpPr/>
          <p:nvPr/>
        </p:nvGrpSpPr>
        <p:grpSpPr>
          <a:xfrm>
            <a:off x="6015938" y="1237759"/>
            <a:ext cx="2525371" cy="1451491"/>
            <a:chOff x="6015938" y="1237759"/>
            <a:chExt cx="2525371" cy="1451491"/>
          </a:xfrm>
        </p:grpSpPr>
        <p:sp>
          <p:nvSpPr>
            <p:cNvPr id="4" name="Google Shape;956;p39">
              <a:extLst>
                <a:ext uri="{FF2B5EF4-FFF2-40B4-BE49-F238E27FC236}">
                  <a16:creationId xmlns:a16="http://schemas.microsoft.com/office/drawing/2014/main" id="{ED15AB6A-8D69-38F8-B44C-C9F3B0EBE4F2}"/>
                </a:ext>
              </a:extLst>
            </p:cNvPr>
            <p:cNvSpPr/>
            <p:nvPr/>
          </p:nvSpPr>
          <p:spPr>
            <a:xfrm>
              <a:off x="6015938" y="1237759"/>
              <a:ext cx="2525371" cy="1451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57"/>
                <a:gd name="f4" fmla="val 11631"/>
                <a:gd name="f5" fmla="val 6784"/>
                <a:gd name="f6" fmla="val 5458"/>
                <a:gd name="f7" fmla="val 4138"/>
                <a:gd name="f8" fmla="val 366"/>
                <a:gd name="f9" fmla="val 3044"/>
                <a:gd name="f10" fmla="val 1113"/>
                <a:gd name="f11" fmla="val 1089"/>
                <a:gd name="f12" fmla="val 2451"/>
                <a:gd name="f13" fmla="val 5005"/>
                <a:gd name="f14" fmla="val 536"/>
                <a:gd name="f15" fmla="val 7313"/>
                <a:gd name="f16" fmla="val 1067"/>
                <a:gd name="f17" fmla="val 9600"/>
                <a:gd name="f18" fmla="val 3252"/>
                <a:gd name="f19" fmla="val 11438"/>
                <a:gd name="f20" fmla="val 5597"/>
                <a:gd name="f21" fmla="val 5616"/>
                <a:gd name="f22" fmla="val 5636"/>
                <a:gd name="f23" fmla="val 5655"/>
                <a:gd name="f24" fmla="val 11437"/>
                <a:gd name="f25" fmla="val 4195"/>
                <a:gd name="f26" fmla="val 10883"/>
                <a:gd name="f27" fmla="val 5361"/>
                <a:gd name="f28" fmla="val 11312"/>
                <a:gd name="f29" fmla="val 6627"/>
                <a:gd name="f30" fmla="val 7847"/>
                <a:gd name="f31" fmla="val 8803"/>
                <a:gd name="f32" fmla="val 9731"/>
                <a:gd name="f33" fmla="val 11435"/>
                <a:gd name="f34" fmla="val 10562"/>
                <a:gd name="f35" fmla="val 10943"/>
                <a:gd name="f36" fmla="val 12793"/>
                <a:gd name="f37" fmla="val 9621"/>
                <a:gd name="f38" fmla="val 13456"/>
                <a:gd name="f39" fmla="val 6525"/>
                <a:gd name="f40" fmla="val 12665"/>
                <a:gd name="f41" fmla="val 4054"/>
                <a:gd name="f42" fmla="val 12358"/>
                <a:gd name="f43" fmla="val 3092"/>
                <a:gd name="f44" fmla="val 11857"/>
                <a:gd name="f45" fmla="val 2172"/>
                <a:gd name="f46" fmla="val 11102"/>
                <a:gd name="f47" fmla="val 1502"/>
                <a:gd name="f48" fmla="val 10720"/>
                <a:gd name="f49" fmla="val 1164"/>
                <a:gd name="f50" fmla="val 10278"/>
                <a:gd name="f51" fmla="val 894"/>
                <a:gd name="f52" fmla="val 9817"/>
                <a:gd name="f53" fmla="val 674"/>
                <a:gd name="f54" fmla="val 8875"/>
                <a:gd name="f55" fmla="val 227"/>
                <a:gd name="f56" fmla="val 7828"/>
                <a:gd name="f57" fmla="*/ f0 1 13457"/>
                <a:gd name="f58" fmla="*/ f1 1 1163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3457"/>
                <a:gd name="f65" fmla="*/ f62 1 1163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3457" h="116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24"/>
                  </a:cubicBezTo>
                  <a:lnTo>
                    <a:pt x="f25" y="f26"/>
                  </a:lnTo>
                  <a:lnTo>
                    <a:pt x="f25" y="f26"/>
                  </a:ln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3BBDFF"/>
            </a:solidFill>
            <a:ln w="38103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grpSp>
          <p:nvGrpSpPr>
            <p:cNvPr id="5" name="Google Shape;957;p39">
              <a:extLst>
                <a:ext uri="{FF2B5EF4-FFF2-40B4-BE49-F238E27FC236}">
                  <a16:creationId xmlns:a16="http://schemas.microsoft.com/office/drawing/2014/main" id="{282E3EAF-C022-F947-04C6-4F24FCA4BB1D}"/>
                </a:ext>
              </a:extLst>
            </p:cNvPr>
            <p:cNvGrpSpPr/>
            <p:nvPr/>
          </p:nvGrpSpPr>
          <p:grpSpPr>
            <a:xfrm>
              <a:off x="6315321" y="1432352"/>
              <a:ext cx="1926604" cy="895518"/>
              <a:chOff x="6315321" y="1432352"/>
              <a:chExt cx="1926604" cy="895518"/>
            </a:xfrm>
          </p:grpSpPr>
          <p:sp>
            <p:nvSpPr>
              <p:cNvPr id="6" name="Google Shape;958;p39">
                <a:extLst>
                  <a:ext uri="{FF2B5EF4-FFF2-40B4-BE49-F238E27FC236}">
                    <a16:creationId xmlns:a16="http://schemas.microsoft.com/office/drawing/2014/main" id="{45F7242A-DBE0-83E1-1DBF-B7E63C59C437}"/>
                  </a:ext>
                </a:extLst>
              </p:cNvPr>
              <p:cNvSpPr txBox="1"/>
              <p:nvPr/>
            </p:nvSpPr>
            <p:spPr>
              <a:xfrm>
                <a:off x="6315321" y="1755474"/>
                <a:ext cx="1926604" cy="572396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kern="0" dirty="0">
                    <a:solidFill>
                      <a:srgbClr val="000000"/>
                    </a:solidFill>
                    <a:latin typeface="Roboto"/>
                    <a:ea typeface="Roboto"/>
                    <a:cs typeface="B Nazanin" panose="00000400000000000000" pitchFamily="2" charset="-78"/>
                  </a:rPr>
                  <a:t>قالب پاورپوینت کودکانه قابل ویرایش می باشد</a:t>
                </a:r>
                <a:endParaRPr lang="en-US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Google Shape;959;p39">
                <a:extLst>
                  <a:ext uri="{FF2B5EF4-FFF2-40B4-BE49-F238E27FC236}">
                    <a16:creationId xmlns:a16="http://schemas.microsoft.com/office/drawing/2014/main" id="{804E0F95-B0BA-A1F3-E067-C55F9B481B7C}"/>
                  </a:ext>
                </a:extLst>
              </p:cNvPr>
              <p:cNvSpPr txBox="1"/>
              <p:nvPr/>
            </p:nvSpPr>
            <p:spPr>
              <a:xfrm>
                <a:off x="6483178" y="1432352"/>
                <a:ext cx="1590900" cy="35219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spcAft>
                    <a:spcPts val="1600"/>
                  </a:spcAft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600" kern="0" dirty="0">
                    <a:solidFill>
                      <a:srgbClr val="000000"/>
                    </a:solidFill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عنوان در اینجا</a:t>
                </a:r>
                <a:endParaRPr lang="en-US" sz="1600" b="0" i="0" u="none" strike="noStrike" kern="0" cap="none" spc="0" baseline="0" dirty="0">
                  <a:solidFill>
                    <a:srgbClr val="000000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8" name="Google Shape;960;p39">
            <a:extLst>
              <a:ext uri="{FF2B5EF4-FFF2-40B4-BE49-F238E27FC236}">
                <a16:creationId xmlns:a16="http://schemas.microsoft.com/office/drawing/2014/main" id="{03B107D0-DC45-779D-A6C4-3E0550F5CBB0}"/>
              </a:ext>
            </a:extLst>
          </p:cNvPr>
          <p:cNvGrpSpPr/>
          <p:nvPr/>
        </p:nvGrpSpPr>
        <p:grpSpPr>
          <a:xfrm>
            <a:off x="6015938" y="2911458"/>
            <a:ext cx="2525371" cy="1451491"/>
            <a:chOff x="6015938" y="2911458"/>
            <a:chExt cx="2525371" cy="1451491"/>
          </a:xfrm>
        </p:grpSpPr>
        <p:sp>
          <p:nvSpPr>
            <p:cNvPr id="9" name="Google Shape;961;p39">
              <a:extLst>
                <a:ext uri="{FF2B5EF4-FFF2-40B4-BE49-F238E27FC236}">
                  <a16:creationId xmlns:a16="http://schemas.microsoft.com/office/drawing/2014/main" id="{6E6BEB0F-C2FC-86B1-C0C8-9CC96262E370}"/>
                </a:ext>
              </a:extLst>
            </p:cNvPr>
            <p:cNvSpPr/>
            <p:nvPr/>
          </p:nvSpPr>
          <p:spPr>
            <a:xfrm>
              <a:off x="6015938" y="2911458"/>
              <a:ext cx="2525371" cy="1451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57"/>
                <a:gd name="f4" fmla="val 11631"/>
                <a:gd name="f5" fmla="val 6784"/>
                <a:gd name="f6" fmla="val 5458"/>
                <a:gd name="f7" fmla="val 4138"/>
                <a:gd name="f8" fmla="val 366"/>
                <a:gd name="f9" fmla="val 3044"/>
                <a:gd name="f10" fmla="val 1113"/>
                <a:gd name="f11" fmla="val 1089"/>
                <a:gd name="f12" fmla="val 2451"/>
                <a:gd name="f13" fmla="val 5005"/>
                <a:gd name="f14" fmla="val 536"/>
                <a:gd name="f15" fmla="val 7313"/>
                <a:gd name="f16" fmla="val 1067"/>
                <a:gd name="f17" fmla="val 9600"/>
                <a:gd name="f18" fmla="val 3252"/>
                <a:gd name="f19" fmla="val 11438"/>
                <a:gd name="f20" fmla="val 5597"/>
                <a:gd name="f21" fmla="val 5616"/>
                <a:gd name="f22" fmla="val 5636"/>
                <a:gd name="f23" fmla="val 5655"/>
                <a:gd name="f24" fmla="val 11437"/>
                <a:gd name="f25" fmla="val 4195"/>
                <a:gd name="f26" fmla="val 10883"/>
                <a:gd name="f27" fmla="val 5361"/>
                <a:gd name="f28" fmla="val 11312"/>
                <a:gd name="f29" fmla="val 6627"/>
                <a:gd name="f30" fmla="val 7847"/>
                <a:gd name="f31" fmla="val 8803"/>
                <a:gd name="f32" fmla="val 9731"/>
                <a:gd name="f33" fmla="val 11435"/>
                <a:gd name="f34" fmla="val 10562"/>
                <a:gd name="f35" fmla="val 10943"/>
                <a:gd name="f36" fmla="val 12793"/>
                <a:gd name="f37" fmla="val 9621"/>
                <a:gd name="f38" fmla="val 13456"/>
                <a:gd name="f39" fmla="val 6525"/>
                <a:gd name="f40" fmla="val 12665"/>
                <a:gd name="f41" fmla="val 4054"/>
                <a:gd name="f42" fmla="val 12358"/>
                <a:gd name="f43" fmla="val 3092"/>
                <a:gd name="f44" fmla="val 11857"/>
                <a:gd name="f45" fmla="val 2172"/>
                <a:gd name="f46" fmla="val 11102"/>
                <a:gd name="f47" fmla="val 1502"/>
                <a:gd name="f48" fmla="val 10720"/>
                <a:gd name="f49" fmla="val 1164"/>
                <a:gd name="f50" fmla="val 10278"/>
                <a:gd name="f51" fmla="val 894"/>
                <a:gd name="f52" fmla="val 9817"/>
                <a:gd name="f53" fmla="val 674"/>
                <a:gd name="f54" fmla="val 8875"/>
                <a:gd name="f55" fmla="val 227"/>
                <a:gd name="f56" fmla="val 7828"/>
                <a:gd name="f57" fmla="*/ f0 1 13457"/>
                <a:gd name="f58" fmla="*/ f1 1 1163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3457"/>
                <a:gd name="f65" fmla="*/ f62 1 1163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3457" h="116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24"/>
                  </a:cubicBezTo>
                  <a:lnTo>
                    <a:pt x="f25" y="f26"/>
                  </a:lnTo>
                  <a:lnTo>
                    <a:pt x="f25" y="f26"/>
                  </a:ln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FF9E00"/>
            </a:solidFill>
            <a:ln w="38103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grpSp>
          <p:nvGrpSpPr>
            <p:cNvPr id="10" name="Google Shape;962;p39">
              <a:extLst>
                <a:ext uri="{FF2B5EF4-FFF2-40B4-BE49-F238E27FC236}">
                  <a16:creationId xmlns:a16="http://schemas.microsoft.com/office/drawing/2014/main" id="{8F292273-F986-7980-F291-EF6027B7B9DD}"/>
                </a:ext>
              </a:extLst>
            </p:cNvPr>
            <p:cNvGrpSpPr/>
            <p:nvPr/>
          </p:nvGrpSpPr>
          <p:grpSpPr>
            <a:xfrm>
              <a:off x="6315321" y="3104223"/>
              <a:ext cx="1926604" cy="899852"/>
              <a:chOff x="6315321" y="3104223"/>
              <a:chExt cx="1926604" cy="899852"/>
            </a:xfrm>
          </p:grpSpPr>
          <p:sp>
            <p:nvSpPr>
              <p:cNvPr id="11" name="Google Shape;963;p39">
                <a:extLst>
                  <a:ext uri="{FF2B5EF4-FFF2-40B4-BE49-F238E27FC236}">
                    <a16:creationId xmlns:a16="http://schemas.microsoft.com/office/drawing/2014/main" id="{C65E250D-BF20-6F22-80CC-6211FCD4D85E}"/>
                  </a:ext>
                </a:extLst>
              </p:cNvPr>
              <p:cNvSpPr txBox="1"/>
              <p:nvPr/>
            </p:nvSpPr>
            <p:spPr>
              <a:xfrm>
                <a:off x="6315321" y="3431679"/>
                <a:ext cx="1926604" cy="572396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kern="0" dirty="0">
                    <a:solidFill>
                      <a:srgbClr val="000000"/>
                    </a:solidFill>
                    <a:latin typeface="Roboto"/>
                    <a:ea typeface="Roboto"/>
                    <a:cs typeface="B Nazanin" panose="00000400000000000000" pitchFamily="2" charset="-78"/>
                  </a:rPr>
                  <a:t>قالب پاورپوینت کودکانه قابل ویرایش می باشد</a:t>
                </a:r>
                <a:endParaRPr lang="en-US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Google Shape;964;p39">
                <a:extLst>
                  <a:ext uri="{FF2B5EF4-FFF2-40B4-BE49-F238E27FC236}">
                    <a16:creationId xmlns:a16="http://schemas.microsoft.com/office/drawing/2014/main" id="{E0F9812F-A502-2187-C160-3D4D96306D7C}"/>
                  </a:ext>
                </a:extLst>
              </p:cNvPr>
              <p:cNvSpPr txBox="1"/>
              <p:nvPr/>
            </p:nvSpPr>
            <p:spPr>
              <a:xfrm>
                <a:off x="6483178" y="3104223"/>
                <a:ext cx="1590900" cy="35219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spcAft>
                    <a:spcPts val="1600"/>
                  </a:spcAft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600" kern="0" dirty="0">
                    <a:solidFill>
                      <a:srgbClr val="000000"/>
                    </a:solidFill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عنوان در اینجا</a:t>
                </a:r>
                <a:endParaRPr lang="en-US" sz="1600" b="0" i="0" u="none" strike="noStrike" kern="0" cap="none" spc="0" baseline="0" dirty="0">
                  <a:solidFill>
                    <a:srgbClr val="000000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3" name="Google Shape;965;p39">
            <a:extLst>
              <a:ext uri="{FF2B5EF4-FFF2-40B4-BE49-F238E27FC236}">
                <a16:creationId xmlns:a16="http://schemas.microsoft.com/office/drawing/2014/main" id="{72B1CE68-379D-5149-E46D-C44F7C007585}"/>
              </a:ext>
            </a:extLst>
          </p:cNvPr>
          <p:cNvGrpSpPr/>
          <p:nvPr/>
        </p:nvGrpSpPr>
        <p:grpSpPr>
          <a:xfrm>
            <a:off x="605735" y="1237759"/>
            <a:ext cx="2525371" cy="1451491"/>
            <a:chOff x="605735" y="1237759"/>
            <a:chExt cx="2525371" cy="1451491"/>
          </a:xfrm>
        </p:grpSpPr>
        <p:sp>
          <p:nvSpPr>
            <p:cNvPr id="14" name="Google Shape;966;p39">
              <a:extLst>
                <a:ext uri="{FF2B5EF4-FFF2-40B4-BE49-F238E27FC236}">
                  <a16:creationId xmlns:a16="http://schemas.microsoft.com/office/drawing/2014/main" id="{81327D13-FF55-0163-AEA1-C797A8D8266A}"/>
                </a:ext>
              </a:extLst>
            </p:cNvPr>
            <p:cNvSpPr/>
            <p:nvPr/>
          </p:nvSpPr>
          <p:spPr>
            <a:xfrm>
              <a:off x="605735" y="1237759"/>
              <a:ext cx="2525371" cy="1451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57"/>
                <a:gd name="f4" fmla="val 11631"/>
                <a:gd name="f5" fmla="val 6784"/>
                <a:gd name="f6" fmla="val 5458"/>
                <a:gd name="f7" fmla="val 4138"/>
                <a:gd name="f8" fmla="val 366"/>
                <a:gd name="f9" fmla="val 3044"/>
                <a:gd name="f10" fmla="val 1113"/>
                <a:gd name="f11" fmla="val 1089"/>
                <a:gd name="f12" fmla="val 2451"/>
                <a:gd name="f13" fmla="val 5005"/>
                <a:gd name="f14" fmla="val 536"/>
                <a:gd name="f15" fmla="val 7313"/>
                <a:gd name="f16" fmla="val 1067"/>
                <a:gd name="f17" fmla="val 9600"/>
                <a:gd name="f18" fmla="val 3252"/>
                <a:gd name="f19" fmla="val 11438"/>
                <a:gd name="f20" fmla="val 5597"/>
                <a:gd name="f21" fmla="val 5616"/>
                <a:gd name="f22" fmla="val 5636"/>
                <a:gd name="f23" fmla="val 5655"/>
                <a:gd name="f24" fmla="val 11437"/>
                <a:gd name="f25" fmla="val 4195"/>
                <a:gd name="f26" fmla="val 10883"/>
                <a:gd name="f27" fmla="val 5361"/>
                <a:gd name="f28" fmla="val 11312"/>
                <a:gd name="f29" fmla="val 6627"/>
                <a:gd name="f30" fmla="val 7847"/>
                <a:gd name="f31" fmla="val 8803"/>
                <a:gd name="f32" fmla="val 9731"/>
                <a:gd name="f33" fmla="val 11435"/>
                <a:gd name="f34" fmla="val 10562"/>
                <a:gd name="f35" fmla="val 10943"/>
                <a:gd name="f36" fmla="val 12793"/>
                <a:gd name="f37" fmla="val 9621"/>
                <a:gd name="f38" fmla="val 13456"/>
                <a:gd name="f39" fmla="val 6525"/>
                <a:gd name="f40" fmla="val 12665"/>
                <a:gd name="f41" fmla="val 4054"/>
                <a:gd name="f42" fmla="val 12358"/>
                <a:gd name="f43" fmla="val 3092"/>
                <a:gd name="f44" fmla="val 11857"/>
                <a:gd name="f45" fmla="val 2172"/>
                <a:gd name="f46" fmla="val 11102"/>
                <a:gd name="f47" fmla="val 1502"/>
                <a:gd name="f48" fmla="val 10720"/>
                <a:gd name="f49" fmla="val 1164"/>
                <a:gd name="f50" fmla="val 10278"/>
                <a:gd name="f51" fmla="val 894"/>
                <a:gd name="f52" fmla="val 9817"/>
                <a:gd name="f53" fmla="val 674"/>
                <a:gd name="f54" fmla="val 8875"/>
                <a:gd name="f55" fmla="val 227"/>
                <a:gd name="f56" fmla="val 7828"/>
                <a:gd name="f57" fmla="*/ f0 1 13457"/>
                <a:gd name="f58" fmla="*/ f1 1 1163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3457"/>
                <a:gd name="f65" fmla="*/ f62 1 1163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3457" h="116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24"/>
                  </a:cubicBezTo>
                  <a:lnTo>
                    <a:pt x="f25" y="f26"/>
                  </a:lnTo>
                  <a:lnTo>
                    <a:pt x="f25" y="f26"/>
                  </a:ln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F0D90A"/>
            </a:solidFill>
            <a:ln w="38103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grpSp>
          <p:nvGrpSpPr>
            <p:cNvPr id="15" name="Google Shape;967;p39">
              <a:extLst>
                <a:ext uri="{FF2B5EF4-FFF2-40B4-BE49-F238E27FC236}">
                  <a16:creationId xmlns:a16="http://schemas.microsoft.com/office/drawing/2014/main" id="{4D0AC2E9-C44B-AFB1-F6E0-5C90754E8F62}"/>
                </a:ext>
              </a:extLst>
            </p:cNvPr>
            <p:cNvGrpSpPr/>
            <p:nvPr/>
          </p:nvGrpSpPr>
          <p:grpSpPr>
            <a:xfrm>
              <a:off x="905127" y="1432352"/>
              <a:ext cx="1926604" cy="895518"/>
              <a:chOff x="905127" y="1432352"/>
              <a:chExt cx="1926604" cy="895518"/>
            </a:xfrm>
          </p:grpSpPr>
          <p:sp>
            <p:nvSpPr>
              <p:cNvPr id="16" name="Google Shape;968;p39">
                <a:extLst>
                  <a:ext uri="{FF2B5EF4-FFF2-40B4-BE49-F238E27FC236}">
                    <a16:creationId xmlns:a16="http://schemas.microsoft.com/office/drawing/2014/main" id="{20F554CF-7F95-3A11-E6D6-D509A9AAE032}"/>
                  </a:ext>
                </a:extLst>
              </p:cNvPr>
              <p:cNvSpPr txBox="1"/>
              <p:nvPr/>
            </p:nvSpPr>
            <p:spPr>
              <a:xfrm>
                <a:off x="905127" y="1755474"/>
                <a:ext cx="1926604" cy="572396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kern="0" dirty="0">
                    <a:solidFill>
                      <a:srgbClr val="000000"/>
                    </a:solidFill>
                    <a:latin typeface="Roboto"/>
                    <a:ea typeface="Roboto"/>
                    <a:cs typeface="B Nazanin" panose="00000400000000000000" pitchFamily="2" charset="-78"/>
                  </a:rPr>
                  <a:t>قالب پاورپوینت کودکانه قابل ویرایش می باشد</a:t>
                </a:r>
                <a:endParaRPr lang="en-US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Google Shape;969;p39">
                <a:extLst>
                  <a:ext uri="{FF2B5EF4-FFF2-40B4-BE49-F238E27FC236}">
                    <a16:creationId xmlns:a16="http://schemas.microsoft.com/office/drawing/2014/main" id="{E317C348-46B3-8205-E43C-96D86CE379E3}"/>
                  </a:ext>
                </a:extLst>
              </p:cNvPr>
              <p:cNvSpPr txBox="1"/>
              <p:nvPr/>
            </p:nvSpPr>
            <p:spPr>
              <a:xfrm>
                <a:off x="1072975" y="1432352"/>
                <a:ext cx="1590900" cy="35219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spcAft>
                    <a:spcPts val="1600"/>
                  </a:spcAft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600" kern="0" dirty="0">
                    <a:solidFill>
                      <a:srgbClr val="000000"/>
                    </a:solidFill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عنوان در اینجا</a:t>
                </a:r>
                <a:endParaRPr lang="en-US" sz="1600" b="0" i="0" u="none" strike="noStrike" kern="0" cap="none" spc="0" baseline="0" dirty="0">
                  <a:solidFill>
                    <a:srgbClr val="000000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8" name="Google Shape;970;p39">
            <a:extLst>
              <a:ext uri="{FF2B5EF4-FFF2-40B4-BE49-F238E27FC236}">
                <a16:creationId xmlns:a16="http://schemas.microsoft.com/office/drawing/2014/main" id="{8CBED480-0C60-4C9B-4A28-0E31BF8F30CC}"/>
              </a:ext>
            </a:extLst>
          </p:cNvPr>
          <p:cNvGrpSpPr/>
          <p:nvPr/>
        </p:nvGrpSpPr>
        <p:grpSpPr>
          <a:xfrm>
            <a:off x="605735" y="2911458"/>
            <a:ext cx="2525371" cy="1451491"/>
            <a:chOff x="605735" y="2911458"/>
            <a:chExt cx="2525371" cy="1451491"/>
          </a:xfrm>
        </p:grpSpPr>
        <p:sp>
          <p:nvSpPr>
            <p:cNvPr id="19" name="Google Shape;971;p39">
              <a:extLst>
                <a:ext uri="{FF2B5EF4-FFF2-40B4-BE49-F238E27FC236}">
                  <a16:creationId xmlns:a16="http://schemas.microsoft.com/office/drawing/2014/main" id="{CBB1A0DE-878E-AE7A-FFC9-4E50AF99078E}"/>
                </a:ext>
              </a:extLst>
            </p:cNvPr>
            <p:cNvSpPr/>
            <p:nvPr/>
          </p:nvSpPr>
          <p:spPr>
            <a:xfrm>
              <a:off x="605735" y="2911458"/>
              <a:ext cx="2525371" cy="1451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57"/>
                <a:gd name="f4" fmla="val 11631"/>
                <a:gd name="f5" fmla="val 6784"/>
                <a:gd name="f6" fmla="val 5458"/>
                <a:gd name="f7" fmla="val 4138"/>
                <a:gd name="f8" fmla="val 366"/>
                <a:gd name="f9" fmla="val 3044"/>
                <a:gd name="f10" fmla="val 1113"/>
                <a:gd name="f11" fmla="val 1089"/>
                <a:gd name="f12" fmla="val 2451"/>
                <a:gd name="f13" fmla="val 5005"/>
                <a:gd name="f14" fmla="val 536"/>
                <a:gd name="f15" fmla="val 7313"/>
                <a:gd name="f16" fmla="val 1067"/>
                <a:gd name="f17" fmla="val 9600"/>
                <a:gd name="f18" fmla="val 3252"/>
                <a:gd name="f19" fmla="val 11438"/>
                <a:gd name="f20" fmla="val 5597"/>
                <a:gd name="f21" fmla="val 5616"/>
                <a:gd name="f22" fmla="val 5636"/>
                <a:gd name="f23" fmla="val 5655"/>
                <a:gd name="f24" fmla="val 11437"/>
                <a:gd name="f25" fmla="val 4195"/>
                <a:gd name="f26" fmla="val 10883"/>
                <a:gd name="f27" fmla="val 5361"/>
                <a:gd name="f28" fmla="val 11312"/>
                <a:gd name="f29" fmla="val 6627"/>
                <a:gd name="f30" fmla="val 7847"/>
                <a:gd name="f31" fmla="val 8803"/>
                <a:gd name="f32" fmla="val 9731"/>
                <a:gd name="f33" fmla="val 11435"/>
                <a:gd name="f34" fmla="val 10562"/>
                <a:gd name="f35" fmla="val 10943"/>
                <a:gd name="f36" fmla="val 12793"/>
                <a:gd name="f37" fmla="val 9621"/>
                <a:gd name="f38" fmla="val 13456"/>
                <a:gd name="f39" fmla="val 6525"/>
                <a:gd name="f40" fmla="val 12665"/>
                <a:gd name="f41" fmla="val 4054"/>
                <a:gd name="f42" fmla="val 12358"/>
                <a:gd name="f43" fmla="val 3092"/>
                <a:gd name="f44" fmla="val 11857"/>
                <a:gd name="f45" fmla="val 2172"/>
                <a:gd name="f46" fmla="val 11102"/>
                <a:gd name="f47" fmla="val 1502"/>
                <a:gd name="f48" fmla="val 10720"/>
                <a:gd name="f49" fmla="val 1164"/>
                <a:gd name="f50" fmla="val 10278"/>
                <a:gd name="f51" fmla="val 894"/>
                <a:gd name="f52" fmla="val 9817"/>
                <a:gd name="f53" fmla="val 674"/>
                <a:gd name="f54" fmla="val 8875"/>
                <a:gd name="f55" fmla="val 227"/>
                <a:gd name="f56" fmla="val 7828"/>
                <a:gd name="f57" fmla="*/ f0 1 13457"/>
                <a:gd name="f58" fmla="*/ f1 1 1163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3457"/>
                <a:gd name="f65" fmla="*/ f62 1 1163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3457" h="116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24"/>
                  </a:cubicBezTo>
                  <a:lnTo>
                    <a:pt x="f25" y="f26"/>
                  </a:lnTo>
                  <a:lnTo>
                    <a:pt x="f25" y="f26"/>
                  </a:ln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0AFF4E"/>
            </a:solidFill>
            <a:ln w="38103" cap="flat">
              <a:solidFill>
                <a:srgbClr val="000000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grpSp>
          <p:nvGrpSpPr>
            <p:cNvPr id="20" name="Google Shape;972;p39">
              <a:extLst>
                <a:ext uri="{FF2B5EF4-FFF2-40B4-BE49-F238E27FC236}">
                  <a16:creationId xmlns:a16="http://schemas.microsoft.com/office/drawing/2014/main" id="{CE13E390-45C5-7912-A547-DF828672C67A}"/>
                </a:ext>
              </a:extLst>
            </p:cNvPr>
            <p:cNvGrpSpPr/>
            <p:nvPr/>
          </p:nvGrpSpPr>
          <p:grpSpPr>
            <a:xfrm>
              <a:off x="905127" y="3104223"/>
              <a:ext cx="1926604" cy="896724"/>
              <a:chOff x="905127" y="3104223"/>
              <a:chExt cx="1926604" cy="896724"/>
            </a:xfrm>
          </p:grpSpPr>
          <p:sp>
            <p:nvSpPr>
              <p:cNvPr id="21" name="Google Shape;973;p39">
                <a:extLst>
                  <a:ext uri="{FF2B5EF4-FFF2-40B4-BE49-F238E27FC236}">
                    <a16:creationId xmlns:a16="http://schemas.microsoft.com/office/drawing/2014/main" id="{7490DAA6-1977-10BD-5C5A-2B6AE29BA916}"/>
                  </a:ext>
                </a:extLst>
              </p:cNvPr>
              <p:cNvSpPr txBox="1"/>
              <p:nvPr/>
            </p:nvSpPr>
            <p:spPr>
              <a:xfrm>
                <a:off x="905127" y="3428551"/>
                <a:ext cx="1926604" cy="572396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kern="0" dirty="0">
                    <a:solidFill>
                      <a:srgbClr val="000000"/>
                    </a:solidFill>
                    <a:latin typeface="Roboto"/>
                    <a:ea typeface="Roboto"/>
                    <a:cs typeface="B Nazanin" panose="00000400000000000000" pitchFamily="2" charset="-78"/>
                  </a:rPr>
                  <a:t>قالب پاورپوینت کودکانه قابل ویرایش می باشد</a:t>
                </a:r>
                <a:endParaRPr lang="en-US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Google Shape;974;p39">
                <a:extLst>
                  <a:ext uri="{FF2B5EF4-FFF2-40B4-BE49-F238E27FC236}">
                    <a16:creationId xmlns:a16="http://schemas.microsoft.com/office/drawing/2014/main" id="{8DE244EC-DE6C-36FC-C61C-B9BEB3372D85}"/>
                  </a:ext>
                </a:extLst>
              </p:cNvPr>
              <p:cNvSpPr txBox="1"/>
              <p:nvPr/>
            </p:nvSpPr>
            <p:spPr>
              <a:xfrm>
                <a:off x="1072975" y="3104223"/>
                <a:ext cx="1590900" cy="35219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spcAft>
                    <a:spcPts val="1600"/>
                  </a:spcAft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600" kern="0" dirty="0">
                    <a:solidFill>
                      <a:srgbClr val="000000"/>
                    </a:solidFill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عنوان در اینجا</a:t>
                </a:r>
                <a:endParaRPr lang="en-US" sz="1600" b="0" i="0" u="none" strike="noStrike" kern="0" cap="none" spc="0" baseline="0" dirty="0">
                  <a:solidFill>
                    <a:srgbClr val="000000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3" name="Google Shape;975;p39">
            <a:extLst>
              <a:ext uri="{FF2B5EF4-FFF2-40B4-BE49-F238E27FC236}">
                <a16:creationId xmlns:a16="http://schemas.microsoft.com/office/drawing/2014/main" id="{20B0A0FB-22A3-206B-CF25-0874C4B29A5B}"/>
              </a:ext>
            </a:extLst>
          </p:cNvPr>
          <p:cNvGrpSpPr/>
          <p:nvPr/>
        </p:nvGrpSpPr>
        <p:grpSpPr>
          <a:xfrm>
            <a:off x="3562410" y="1330113"/>
            <a:ext cx="2019168" cy="2940472"/>
            <a:chOff x="3562410" y="1330113"/>
            <a:chExt cx="2019168" cy="2940472"/>
          </a:xfrm>
        </p:grpSpPr>
        <p:sp>
          <p:nvSpPr>
            <p:cNvPr id="24" name="Google Shape;976;p39">
              <a:extLst>
                <a:ext uri="{FF2B5EF4-FFF2-40B4-BE49-F238E27FC236}">
                  <a16:creationId xmlns:a16="http://schemas.microsoft.com/office/drawing/2014/main" id="{D7989147-EB0E-DED4-C892-0994C8DD0E60}"/>
                </a:ext>
              </a:extLst>
            </p:cNvPr>
            <p:cNvSpPr/>
            <p:nvPr/>
          </p:nvSpPr>
          <p:spPr>
            <a:xfrm>
              <a:off x="5217054" y="1393801"/>
              <a:ext cx="361242" cy="27381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"/>
                <a:gd name="f4" fmla="val 14144"/>
                <a:gd name="f5" fmla="val 1636"/>
                <a:gd name="f6" fmla="val 1216"/>
                <a:gd name="f7" fmla="val 2285"/>
                <a:gd name="f8" fmla="val 970"/>
                <a:gd name="f9" fmla="val 4602"/>
                <a:gd name="f10" fmla="val 715"/>
                <a:gd name="f11" fmla="val 6903"/>
                <a:gd name="f12" fmla="val 576"/>
                <a:gd name="f13" fmla="val 8095"/>
                <a:gd name="f14" fmla="val 444"/>
                <a:gd name="f15" fmla="val 9278"/>
                <a:gd name="f16" fmla="val 329"/>
                <a:gd name="f17" fmla="val 10470"/>
                <a:gd name="f18" fmla="val 280"/>
                <a:gd name="f19" fmla="val 11053"/>
                <a:gd name="f20" fmla="val 222"/>
                <a:gd name="f21" fmla="val 11653"/>
                <a:gd name="f22" fmla="val 165"/>
                <a:gd name="f23" fmla="val 12245"/>
                <a:gd name="f24" fmla="val 115"/>
                <a:gd name="f25" fmla="val 12853"/>
                <a:gd name="f26" fmla="val 13486"/>
                <a:gd name="f27" fmla="val 33"/>
                <a:gd name="f28" fmla="val 14094"/>
                <a:gd name="f29" fmla="val 288"/>
                <a:gd name="f30" fmla="val 14143"/>
                <a:gd name="f31" fmla="val 14135"/>
                <a:gd name="f32" fmla="val 403"/>
                <a:gd name="f33" fmla="val 13609"/>
                <a:gd name="f34" fmla="val 13050"/>
                <a:gd name="f35" fmla="val 452"/>
                <a:gd name="f36" fmla="val 12500"/>
                <a:gd name="f37" fmla="val 510"/>
                <a:gd name="f38" fmla="val 11916"/>
                <a:gd name="f39" fmla="val 559"/>
                <a:gd name="f40" fmla="val 11324"/>
                <a:gd name="f41" fmla="val 617"/>
                <a:gd name="f42" fmla="val 10725"/>
                <a:gd name="f43" fmla="val 732"/>
                <a:gd name="f44" fmla="val 9517"/>
                <a:gd name="f45" fmla="val 863"/>
                <a:gd name="f46" fmla="val 8292"/>
                <a:gd name="f47" fmla="val 1003"/>
                <a:gd name="f48" fmla="val 7076"/>
                <a:gd name="f49" fmla="val 1258"/>
                <a:gd name="f50" fmla="val 4726"/>
                <a:gd name="f51" fmla="val 1627"/>
                <a:gd name="f52" fmla="val 2375"/>
                <a:gd name="f53" fmla="val 25"/>
                <a:gd name="f54" fmla="*/ f0 1 1866"/>
                <a:gd name="f55" fmla="*/ f1 1 14144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1866"/>
                <a:gd name="f62" fmla="*/ f59 1 14144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1866" h="14144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lnTo>
                    <a:pt x="f29" y="f30"/>
                  </a:lnTo>
                  <a:lnTo>
                    <a:pt x="f29" y="f31"/>
                  </a:lnTo>
                  <a:cubicBezTo>
                    <a:pt x="f32" y="f33"/>
                    <a:pt x="f32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3" y="f53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1D1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5" name="Google Shape;977;p39">
              <a:extLst>
                <a:ext uri="{FF2B5EF4-FFF2-40B4-BE49-F238E27FC236}">
                  <a16:creationId xmlns:a16="http://schemas.microsoft.com/office/drawing/2014/main" id="{F8CA8F25-FE28-A2E0-EB80-4C8324C306DD}"/>
                </a:ext>
              </a:extLst>
            </p:cNvPr>
            <p:cNvSpPr/>
            <p:nvPr/>
          </p:nvSpPr>
          <p:spPr>
            <a:xfrm>
              <a:off x="3605396" y="1385864"/>
              <a:ext cx="1926823" cy="28334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53"/>
                <a:gd name="f4" fmla="val 14636"/>
                <a:gd name="f5" fmla="val 963"/>
                <a:gd name="f6" fmla="val 817"/>
                <a:gd name="f7" fmla="val 1074"/>
                <a:gd name="f8" fmla="val 1132"/>
                <a:gd name="f9" fmla="val 992"/>
                <a:gd name="f10" fmla="val 1020"/>
                <a:gd name="f11" fmla="val 1052"/>
                <a:gd name="f12" fmla="val 880"/>
                <a:gd name="f13" fmla="val 1118"/>
                <a:gd name="f14" fmla="val 831"/>
                <a:gd name="f15" fmla="val 1216"/>
                <a:gd name="f16" fmla="val 839"/>
                <a:gd name="f17" fmla="val 1307"/>
                <a:gd name="f18" fmla="val 872"/>
                <a:gd name="f19" fmla="val 1553"/>
                <a:gd name="f20" fmla="val 1291"/>
                <a:gd name="f21" fmla="val 1816"/>
                <a:gd name="f22" fmla="val 1414"/>
                <a:gd name="f23" fmla="val 1915"/>
                <a:gd name="f24" fmla="val 1529"/>
                <a:gd name="f25" fmla="val 1997"/>
                <a:gd name="f26" fmla="val 1628"/>
                <a:gd name="f27" fmla="val 2096"/>
                <a:gd name="f28" fmla="val 1702"/>
                <a:gd name="f29" fmla="val 2219"/>
                <a:gd name="f30" fmla="val 1817"/>
                <a:gd name="f31" fmla="val 2416"/>
                <a:gd name="f32" fmla="val 2630"/>
                <a:gd name="f33" fmla="val 1735"/>
                <a:gd name="f34" fmla="val 2835"/>
                <a:gd name="f35" fmla="val 1504"/>
                <a:gd name="f36" fmla="val 3443"/>
                <a:gd name="f37" fmla="val 683"/>
                <a:gd name="f38" fmla="val 3863"/>
                <a:gd name="f39" fmla="val 1340"/>
                <a:gd name="f40" fmla="val 4512"/>
                <a:gd name="f41" fmla="val 1620"/>
                <a:gd name="f42" fmla="val 4775"/>
                <a:gd name="f43" fmla="val 2030"/>
                <a:gd name="f44" fmla="val 5005"/>
                <a:gd name="f45" fmla="val 5416"/>
                <a:gd name="f46" fmla="val 2203"/>
                <a:gd name="f47" fmla="val 6131"/>
                <a:gd name="f48" fmla="val 1069"/>
                <a:gd name="f49" fmla="val 6443"/>
                <a:gd name="f50" fmla="val 1595"/>
                <a:gd name="f51" fmla="val 7215"/>
                <a:gd name="f52" fmla="val 1858"/>
                <a:gd name="f53" fmla="val 7593"/>
                <a:gd name="f54" fmla="val 2433"/>
                <a:gd name="f55" fmla="val 7676"/>
                <a:gd name="f56" fmla="val 2178"/>
                <a:gd name="f57" fmla="val 8251"/>
                <a:gd name="f58" fmla="val 2071"/>
                <a:gd name="f59" fmla="val 8473"/>
                <a:gd name="f60" fmla="val 1866"/>
                <a:gd name="f61" fmla="val 8654"/>
                <a:gd name="f62" fmla="val 1751"/>
                <a:gd name="f63" fmla="val 8867"/>
                <a:gd name="f64" fmla="val 9286"/>
                <a:gd name="f65" fmla="val 1874"/>
                <a:gd name="f66" fmla="val 9418"/>
                <a:gd name="f67" fmla="val 2187"/>
                <a:gd name="f68" fmla="val 9574"/>
                <a:gd name="f69" fmla="val 2515"/>
                <a:gd name="f70" fmla="val 9747"/>
                <a:gd name="f71" fmla="val 2745"/>
                <a:gd name="f72" fmla="val 10034"/>
                <a:gd name="f73" fmla="val 2556"/>
                <a:gd name="f74" fmla="val 10404"/>
                <a:gd name="f75" fmla="val 2450"/>
                <a:gd name="f76" fmla="val 10601"/>
                <a:gd name="f77" fmla="val 2252"/>
                <a:gd name="f78" fmla="val 10749"/>
                <a:gd name="f79" fmla="val 2113"/>
                <a:gd name="f80" fmla="val 10922"/>
                <a:gd name="f81" fmla="val 1833"/>
                <a:gd name="f82" fmla="val 11267"/>
                <a:gd name="f83" fmla="val 2055"/>
                <a:gd name="f84" fmla="val 11489"/>
                <a:gd name="f85" fmla="val 2384"/>
                <a:gd name="f86" fmla="val 11669"/>
                <a:gd name="f87" fmla="val 2721"/>
                <a:gd name="f88" fmla="val 11867"/>
                <a:gd name="f89" fmla="val 3082"/>
                <a:gd name="f90" fmla="val 12089"/>
                <a:gd name="f91" fmla="val 2975"/>
                <a:gd name="f92" fmla="val 12541"/>
                <a:gd name="f93" fmla="val 2918"/>
                <a:gd name="f94" fmla="val 12804"/>
                <a:gd name="f95" fmla="val 2712"/>
                <a:gd name="f96" fmla="val 12993"/>
                <a:gd name="f97" fmla="val 2614"/>
                <a:gd name="f98" fmla="val 13239"/>
                <a:gd name="f99" fmla="val 2429"/>
                <a:gd name="f100" fmla="val 13749"/>
                <a:gd name="f101" fmla="val 2968"/>
                <a:gd name="f102" fmla="val 13833"/>
                <a:gd name="f103" fmla="val 3366"/>
                <a:gd name="f104" fmla="val 3410"/>
                <a:gd name="f105" fmla="val 3453"/>
                <a:gd name="f106" fmla="val 13832"/>
                <a:gd name="f107" fmla="val 3493"/>
                <a:gd name="f108" fmla="val 13831"/>
                <a:gd name="f109" fmla="val 3498"/>
                <a:gd name="f110" fmla="val 13830"/>
                <a:gd name="f111" fmla="val 3502"/>
                <a:gd name="f112" fmla="val 3506"/>
                <a:gd name="f113" fmla="val 3585"/>
                <a:gd name="f114" fmla="val 3596"/>
                <a:gd name="f115" fmla="val 13972"/>
                <a:gd name="f116" fmla="val 3510"/>
                <a:gd name="f117" fmla="val 13995"/>
                <a:gd name="f118" fmla="val 3392"/>
                <a:gd name="f119" fmla="val 14020"/>
                <a:gd name="f120" fmla="val 3253"/>
                <a:gd name="f121" fmla="val 14036"/>
                <a:gd name="f122" fmla="val 3112"/>
                <a:gd name="f123" fmla="val 2694"/>
                <a:gd name="f124" fmla="val 2261"/>
                <a:gd name="f125" fmla="val 13891"/>
                <a:gd name="f126" fmla="val 2310"/>
                <a:gd name="f127" fmla="val 13387"/>
                <a:gd name="f128" fmla="val 2334"/>
                <a:gd name="f129" fmla="val 13058"/>
                <a:gd name="f130" fmla="val 2639"/>
                <a:gd name="f131" fmla="val 12828"/>
                <a:gd name="f132" fmla="val 12524"/>
                <a:gd name="f133" fmla="val 2819"/>
                <a:gd name="f134" fmla="val 12048"/>
                <a:gd name="f135" fmla="val 2195"/>
                <a:gd name="f136" fmla="val 11949"/>
                <a:gd name="f137" fmla="val 11711"/>
                <a:gd name="f138" fmla="val 1562"/>
                <a:gd name="f139" fmla="val 11407"/>
                <a:gd name="f140" fmla="val 1669"/>
                <a:gd name="f141" fmla="val 11020"/>
                <a:gd name="f142" fmla="val 1948"/>
                <a:gd name="f143" fmla="val 10708"/>
                <a:gd name="f144" fmla="val 2244"/>
                <a:gd name="f145" fmla="val 10379"/>
                <a:gd name="f146" fmla="val 2573"/>
                <a:gd name="f147" fmla="val 10059"/>
                <a:gd name="f148" fmla="val 2014"/>
                <a:gd name="f149" fmla="val 9788"/>
                <a:gd name="f150" fmla="val 1825"/>
                <a:gd name="f151" fmla="val 9697"/>
                <a:gd name="f152" fmla="val 1611"/>
                <a:gd name="f153" fmla="val 9615"/>
                <a:gd name="f154" fmla="val 1488"/>
                <a:gd name="f155" fmla="val 9434"/>
                <a:gd name="f156" fmla="val 1176"/>
                <a:gd name="f157" fmla="val 8958"/>
                <a:gd name="f158" fmla="val 1726"/>
                <a:gd name="f159" fmla="val 8580"/>
                <a:gd name="f160" fmla="val 1907"/>
                <a:gd name="f161" fmla="val 8202"/>
                <a:gd name="f162" fmla="val 2121"/>
                <a:gd name="f163" fmla="val 7758"/>
                <a:gd name="f164" fmla="val 1587"/>
                <a:gd name="f165" fmla="val 7684"/>
                <a:gd name="f166" fmla="val 1373"/>
                <a:gd name="f167" fmla="val 7380"/>
                <a:gd name="f168" fmla="val 1233"/>
                <a:gd name="f169" fmla="val 7158"/>
                <a:gd name="f170" fmla="val 1168"/>
                <a:gd name="f171" fmla="val 6895"/>
                <a:gd name="f172" fmla="val 1209"/>
                <a:gd name="f173" fmla="val 6640"/>
                <a:gd name="f174" fmla="val 1274"/>
                <a:gd name="f175" fmla="val 6279"/>
                <a:gd name="f176" fmla="val 6114"/>
                <a:gd name="f177" fmla="val 1710"/>
                <a:gd name="f178" fmla="val 5827"/>
                <a:gd name="f179" fmla="val 1981"/>
                <a:gd name="f180" fmla="val 5408"/>
                <a:gd name="f181" fmla="val 5161"/>
                <a:gd name="f182" fmla="val 4898"/>
                <a:gd name="f183" fmla="val 1003"/>
                <a:gd name="f184" fmla="val 4586"/>
                <a:gd name="f185" fmla="val 666"/>
                <a:gd name="f186" fmla="val 4224"/>
                <a:gd name="f187" fmla="val 863"/>
                <a:gd name="f188" fmla="val 3706"/>
                <a:gd name="f189" fmla="val 962"/>
                <a:gd name="f190" fmla="val 3419"/>
                <a:gd name="f191" fmla="val 1200"/>
                <a:gd name="f192" fmla="val 3213"/>
                <a:gd name="f193" fmla="val 1365"/>
                <a:gd name="f194" fmla="val 2959"/>
                <a:gd name="f195" fmla="val 1480"/>
                <a:gd name="f196" fmla="val 2786"/>
                <a:gd name="f197" fmla="val 1578"/>
                <a:gd name="f198" fmla="val 2589"/>
                <a:gd name="f199" fmla="val 1463"/>
                <a:gd name="f200" fmla="val 2367"/>
                <a:gd name="f201" fmla="val 2145"/>
                <a:gd name="f202" fmla="val 1102"/>
                <a:gd name="f203" fmla="val 2038"/>
                <a:gd name="f204" fmla="val 929"/>
                <a:gd name="f205" fmla="val 1890"/>
                <a:gd name="f206" fmla="val 765"/>
                <a:gd name="f207" fmla="val 633"/>
                <a:gd name="f208" fmla="val 1545"/>
                <a:gd name="f209" fmla="val 601"/>
                <a:gd name="f210" fmla="val 568"/>
                <a:gd name="f211" fmla="val 658"/>
                <a:gd name="f212" fmla="val 912"/>
                <a:gd name="f213" fmla="val 822"/>
                <a:gd name="f214" fmla="val 941"/>
                <a:gd name="f215" fmla="val 818"/>
                <a:gd name="f216" fmla="val 952"/>
                <a:gd name="f217" fmla="val 9952"/>
                <a:gd name="f218" fmla="val 8"/>
                <a:gd name="f219" fmla="val 8884"/>
                <a:gd name="f220" fmla="val 8350"/>
                <a:gd name="f221" fmla="val 17"/>
                <a:gd name="f222" fmla="val 7997"/>
                <a:gd name="f223" fmla="val 33"/>
                <a:gd name="f224" fmla="val 7561"/>
                <a:gd name="f225" fmla="val 7503"/>
                <a:gd name="f226" fmla="val 469"/>
                <a:gd name="f227" fmla="val 7479"/>
                <a:gd name="f228" fmla="val 740"/>
                <a:gd name="f229" fmla="val 7462"/>
                <a:gd name="f230" fmla="val 1019"/>
                <a:gd name="f231" fmla="val 7446"/>
                <a:gd name="f232" fmla="val 1282"/>
                <a:gd name="f233" fmla="val 7364"/>
                <a:gd name="f234" fmla="val 2342"/>
                <a:gd name="f235" fmla="val 7273"/>
                <a:gd name="f236" fmla="val 3386"/>
                <a:gd name="f237" fmla="val 7191"/>
                <a:gd name="f238" fmla="val 4438"/>
                <a:gd name="f239" fmla="val 7010"/>
                <a:gd name="f240" fmla="val 6607"/>
                <a:gd name="f241" fmla="val 6838"/>
                <a:gd name="f242" fmla="val 8760"/>
                <a:gd name="f243" fmla="val 6665"/>
                <a:gd name="f244" fmla="val 6660"/>
                <a:gd name="f245" fmla="val 11006"/>
                <a:gd name="f246" fmla="val 6580"/>
                <a:gd name="f247" fmla="val 11080"/>
                <a:gd name="f248" fmla="val 6499"/>
                <a:gd name="f249" fmla="val 6462"/>
                <a:gd name="f250" fmla="val 6425"/>
                <a:gd name="f251" fmla="val 11064"/>
                <a:gd name="f252" fmla="val 6394"/>
                <a:gd name="f253" fmla="val 11029"/>
                <a:gd name="f254" fmla="val 6189"/>
                <a:gd name="f255" fmla="val 10774"/>
                <a:gd name="f256" fmla="val 5983"/>
                <a:gd name="f257" fmla="val 10519"/>
                <a:gd name="f258" fmla="val 5778"/>
                <a:gd name="f259" fmla="val 10248"/>
                <a:gd name="f260" fmla="val 5679"/>
                <a:gd name="f261" fmla="val 10116"/>
                <a:gd name="f262" fmla="val 5572"/>
                <a:gd name="f263" fmla="val 9993"/>
                <a:gd name="f264" fmla="val 5474"/>
                <a:gd name="f265" fmla="val 9862"/>
                <a:gd name="f266" fmla="val 5381"/>
                <a:gd name="f267" fmla="val 5362"/>
                <a:gd name="f268" fmla="val 9676"/>
                <a:gd name="f269" fmla="val 5245"/>
                <a:gd name="f270" fmla="val 5228"/>
                <a:gd name="f271" fmla="val 5208"/>
                <a:gd name="f272" fmla="val 9678"/>
                <a:gd name="f273" fmla="val 5186"/>
                <a:gd name="f274" fmla="val 9681"/>
                <a:gd name="f275" fmla="val 4948"/>
                <a:gd name="f276" fmla="val 9705"/>
                <a:gd name="f277" fmla="val 4660"/>
                <a:gd name="f278" fmla="val 10157"/>
                <a:gd name="f279" fmla="val 4504"/>
                <a:gd name="f280" fmla="val 10338"/>
                <a:gd name="f281" fmla="val 4290"/>
                <a:gd name="f282" fmla="val 10593"/>
                <a:gd name="f283" fmla="val 4068"/>
                <a:gd name="f284" fmla="val 10839"/>
                <a:gd name="f285" fmla="val 3838"/>
                <a:gd name="f286" fmla="val 11094"/>
                <a:gd name="f287" fmla="val 3807"/>
                <a:gd name="f288" fmla="val 11125"/>
                <a:gd name="f289" fmla="val 3771"/>
                <a:gd name="f290" fmla="val 11139"/>
                <a:gd name="f291" fmla="val 3735"/>
                <a:gd name="f292" fmla="val 3668"/>
                <a:gd name="f293" fmla="val 3602"/>
                <a:gd name="f294" fmla="val 11090"/>
                <a:gd name="f295" fmla="val 3575"/>
                <a:gd name="f296" fmla="val 2901"/>
                <a:gd name="f297" fmla="val 9122"/>
                <a:gd name="f298" fmla="val 2770"/>
                <a:gd name="f299" fmla="val 7043"/>
                <a:gd name="f300" fmla="val 5062"/>
                <a:gd name="f301" fmla="val 3986"/>
                <a:gd name="f302" fmla="val 2236"/>
                <a:gd name="f303" fmla="val 1849"/>
                <a:gd name="f304" fmla="val 2063"/>
                <a:gd name="f305" fmla="val 1586"/>
                <a:gd name="f306" fmla="val 2022"/>
                <a:gd name="f307" fmla="val 1315"/>
                <a:gd name="f308" fmla="val 1989"/>
                <a:gd name="f309" fmla="val 1044"/>
                <a:gd name="f310" fmla="val 1965"/>
                <a:gd name="f311" fmla="val 1924"/>
                <a:gd name="f312" fmla="val 608"/>
                <a:gd name="f313" fmla="val 1841"/>
                <a:gd name="f314" fmla="val 329"/>
                <a:gd name="f315" fmla="val 1776"/>
                <a:gd name="f316" fmla="val 206"/>
                <a:gd name="f317" fmla="val 1496"/>
                <a:gd name="f318" fmla="val 189"/>
                <a:gd name="f319" fmla="val 1337"/>
                <a:gd name="f320" fmla="val 176"/>
                <a:gd name="f321" fmla="val 1178"/>
                <a:gd name="f322" fmla="val 171"/>
                <a:gd name="f323" fmla="val 1018"/>
                <a:gd name="f324" fmla="val 685"/>
                <a:gd name="f325" fmla="val 351"/>
                <a:gd name="f326" fmla="val 192"/>
                <a:gd name="f327" fmla="val 197"/>
                <a:gd name="f328" fmla="val 1"/>
                <a:gd name="f329" fmla="val 338"/>
                <a:gd name="f330" fmla="val 2466"/>
                <a:gd name="f331" fmla="val 518"/>
                <a:gd name="f332" fmla="val 4758"/>
                <a:gd name="f333" fmla="val 7026"/>
                <a:gd name="f334" fmla="val 1135"/>
                <a:gd name="f335" fmla="val 9442"/>
                <a:gd name="f336" fmla="val 11858"/>
                <a:gd name="f337" fmla="val 14258"/>
                <a:gd name="f338" fmla="val 1891"/>
                <a:gd name="f339" fmla="val 14299"/>
                <a:gd name="f340" fmla="val 14340"/>
                <a:gd name="f341" fmla="val 14373"/>
                <a:gd name="f342" fmla="val 1987"/>
                <a:gd name="f343" fmla="val 14584"/>
                <a:gd name="f344" fmla="val 2403"/>
                <a:gd name="f345" fmla="val 14635"/>
                <a:gd name="f346" fmla="val 2785"/>
                <a:gd name="f347" fmla="val 3059"/>
                <a:gd name="f348" fmla="val 3315"/>
                <a:gd name="f349" fmla="val 14609"/>
                <a:gd name="f350" fmla="val 3436"/>
                <a:gd name="f351" fmla="val 14595"/>
                <a:gd name="f352" fmla="val 3715"/>
                <a:gd name="f353" fmla="val 14570"/>
                <a:gd name="f354" fmla="val 3929"/>
                <a:gd name="f355" fmla="val 4110"/>
                <a:gd name="f356" fmla="val 4208"/>
                <a:gd name="f357" fmla="val 14135"/>
                <a:gd name="f358" fmla="val 4274"/>
                <a:gd name="f359" fmla="val 13938"/>
                <a:gd name="f360" fmla="val 4356"/>
                <a:gd name="f361" fmla="val 13765"/>
                <a:gd name="f362" fmla="val 13436"/>
                <a:gd name="f363" fmla="val 4627"/>
                <a:gd name="f364" fmla="val 4824"/>
                <a:gd name="f365" fmla="val 12746"/>
                <a:gd name="f366" fmla="val 4907"/>
                <a:gd name="f367" fmla="val 12606"/>
                <a:gd name="f368" fmla="val 5013"/>
                <a:gd name="f369" fmla="val 12483"/>
                <a:gd name="f370" fmla="val 5178"/>
                <a:gd name="f371" fmla="val 12450"/>
                <a:gd name="f372" fmla="val 5200"/>
                <a:gd name="f373" fmla="val 12446"/>
                <a:gd name="f374" fmla="val 5222"/>
                <a:gd name="f375" fmla="val 12444"/>
                <a:gd name="f376" fmla="val 5244"/>
                <a:gd name="f377" fmla="val 5683"/>
                <a:gd name="f378" fmla="val 5965"/>
                <a:gd name="f379" fmla="val 13213"/>
                <a:gd name="f380" fmla="val 6106"/>
                <a:gd name="f381" fmla="val 13527"/>
                <a:gd name="f382" fmla="val 6180"/>
                <a:gd name="f383" fmla="val 13675"/>
                <a:gd name="f384" fmla="val 6230"/>
                <a:gd name="f385" fmla="val 13855"/>
                <a:gd name="f386" fmla="val 6312"/>
                <a:gd name="f387" fmla="val 6441"/>
                <a:gd name="f388" fmla="val 14187"/>
                <a:gd name="f389" fmla="val 6620"/>
                <a:gd name="f390" fmla="val 14225"/>
                <a:gd name="f391" fmla="val 6806"/>
                <a:gd name="f392" fmla="val 6915"/>
                <a:gd name="f393" fmla="val 7027"/>
                <a:gd name="f394" fmla="val 14212"/>
                <a:gd name="f395" fmla="val 7134"/>
                <a:gd name="f396" fmla="val 14209"/>
                <a:gd name="f397" fmla="val 7545"/>
                <a:gd name="f398" fmla="val 14201"/>
                <a:gd name="f399" fmla="val 7955"/>
                <a:gd name="f400" fmla="val 14168"/>
                <a:gd name="f401" fmla="val 8358"/>
                <a:gd name="f402" fmla="val 8325"/>
                <a:gd name="f403" fmla="val 8440"/>
                <a:gd name="f404" fmla="val 12894"/>
                <a:gd name="f405" fmla="val 8490"/>
                <a:gd name="f406" fmla="val 12286"/>
                <a:gd name="f407" fmla="val 8547"/>
                <a:gd name="f408" fmla="val 11694"/>
                <a:gd name="f409" fmla="val 8605"/>
                <a:gd name="f410" fmla="val 8646"/>
                <a:gd name="f411" fmla="val 10470"/>
                <a:gd name="f412" fmla="val 8761"/>
                <a:gd name="f413" fmla="val 9278"/>
                <a:gd name="f414" fmla="val 8892"/>
                <a:gd name="f415" fmla="val 8087"/>
                <a:gd name="f416" fmla="val 9024"/>
                <a:gd name="f417" fmla="val 6903"/>
                <a:gd name="f418" fmla="val 9287"/>
                <a:gd name="f419" fmla="val 4602"/>
                <a:gd name="f420" fmla="val 9517"/>
                <a:gd name="f421" fmla="val 2277"/>
                <a:gd name="f422" fmla="*/ f0 1 9953"/>
                <a:gd name="f423" fmla="*/ f1 1 14636"/>
                <a:gd name="f424" fmla="val f2"/>
                <a:gd name="f425" fmla="val f3"/>
                <a:gd name="f426" fmla="val f4"/>
                <a:gd name="f427" fmla="+- f426 0 f424"/>
                <a:gd name="f428" fmla="+- f425 0 f424"/>
                <a:gd name="f429" fmla="*/ f428 1 9953"/>
                <a:gd name="f430" fmla="*/ f427 1 14636"/>
                <a:gd name="f431" fmla="*/ f424 1 f429"/>
                <a:gd name="f432" fmla="*/ f425 1 f429"/>
                <a:gd name="f433" fmla="*/ f424 1 f430"/>
                <a:gd name="f434" fmla="*/ f426 1 f430"/>
                <a:gd name="f435" fmla="*/ f431 f422 1"/>
                <a:gd name="f436" fmla="*/ f432 f422 1"/>
                <a:gd name="f437" fmla="*/ f434 f423 1"/>
                <a:gd name="f438" fmla="*/ f433 f4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5" t="f438" r="f436" b="f437"/>
              <a:pathLst>
                <a:path w="9953" h="146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27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24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6"/>
                    <a:pt x="f107" y="f108"/>
                  </a:cubicBezTo>
                  <a:cubicBezTo>
                    <a:pt x="f109" y="f110"/>
                    <a:pt x="f111" y="f110"/>
                    <a:pt x="f112" y="f110"/>
                  </a:cubicBezTo>
                  <a:cubicBezTo>
                    <a:pt x="f113" y="f110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1"/>
                  </a:cubicBezTo>
                  <a:cubicBezTo>
                    <a:pt x="f123" y="f121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95" y="f132"/>
                  </a:cubicBezTo>
                  <a:cubicBezTo>
                    <a:pt x="f133" y="f134"/>
                    <a:pt x="f135" y="f136"/>
                    <a:pt x="f23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24" y="f176"/>
                    <a:pt x="f177" y="f178"/>
                  </a:cubicBezTo>
                  <a:cubicBezTo>
                    <a:pt x="f179" y="f180"/>
                    <a:pt x="f140" y="f181"/>
                    <a:pt x="f166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193" y="f201"/>
                    <a:pt x="f202" y="f203"/>
                    <a:pt x="f204" y="f205"/>
                  </a:cubicBezTo>
                  <a:cubicBezTo>
                    <a:pt x="f206" y="f62"/>
                    <a:pt x="f207" y="f208"/>
                    <a:pt x="f209" y="f39"/>
                  </a:cubicBezTo>
                  <a:cubicBezTo>
                    <a:pt x="f210" y="f13"/>
                    <a:pt x="f211" y="f212"/>
                    <a:pt x="f204" y="f213"/>
                  </a:cubicBezTo>
                  <a:cubicBezTo>
                    <a:pt x="f214" y="f215"/>
                    <a:pt x="f216" y="f6"/>
                    <a:pt x="f5" y="f6"/>
                  </a:cubicBezTo>
                  <a:close/>
                  <a:moveTo>
                    <a:pt x="f217" y="f2"/>
                  </a:moveTo>
                  <a:lnTo>
                    <a:pt x="f217" y="f2"/>
                  </a:lnTo>
                  <a:cubicBezTo>
                    <a:pt x="f66" y="f218"/>
                    <a:pt x="f219" y="f218"/>
                    <a:pt x="f220" y="f221"/>
                  </a:cubicBezTo>
                  <a:cubicBezTo>
                    <a:pt x="f222" y="f223"/>
                    <a:pt x="f224" y="f221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80"/>
                  </a:cubicBezTo>
                  <a:cubicBezTo>
                    <a:pt x="f244" y="f245"/>
                    <a:pt x="f246" y="f247"/>
                    <a:pt x="f248" y="f247"/>
                  </a:cubicBezTo>
                  <a:cubicBezTo>
                    <a:pt x="f249" y="f247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70"/>
                    <a:pt x="f267" y="f268"/>
                    <a:pt x="f269" y="f268"/>
                  </a:cubicBezTo>
                  <a:cubicBezTo>
                    <a:pt x="f270" y="f268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80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0"/>
                  </a:cubicBezTo>
                  <a:cubicBezTo>
                    <a:pt x="f292" y="f290"/>
                    <a:pt x="f293" y="f294"/>
                    <a:pt x="f295" y="f141"/>
                  </a:cubicBezTo>
                  <a:cubicBezTo>
                    <a:pt x="f296" y="f297"/>
                    <a:pt x="f298" y="f299"/>
                    <a:pt x="f69" y="f300"/>
                  </a:cubicBezTo>
                  <a:cubicBezTo>
                    <a:pt x="f200" y="f301"/>
                    <a:pt x="f302" y="f93"/>
                    <a:pt x="f27" y="f303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310" y="f212"/>
                    <a:pt x="f310" y="f228"/>
                    <a:pt x="f311" y="f312"/>
                  </a:cubicBezTo>
                  <a:cubicBezTo>
                    <a:pt x="f313" y="f314"/>
                    <a:pt x="f315" y="f316"/>
                    <a:pt x="f317" y="f318"/>
                  </a:cubicBezTo>
                  <a:cubicBezTo>
                    <a:pt x="f319" y="f320"/>
                    <a:pt x="f321" y="f322"/>
                    <a:pt x="f323" y="f322"/>
                  </a:cubicBezTo>
                  <a:cubicBezTo>
                    <a:pt x="f324" y="f322"/>
                    <a:pt x="f325" y="f326"/>
                    <a:pt x="f221" y="f327"/>
                  </a:cubicBezTo>
                  <a:lnTo>
                    <a:pt x="f328" y="f327"/>
                  </a:lnTo>
                  <a:cubicBezTo>
                    <a:pt x="f329" y="f330"/>
                    <a:pt x="f331" y="f332"/>
                    <a:pt x="f213" y="f333"/>
                  </a:cubicBezTo>
                  <a:cubicBezTo>
                    <a:pt x="f334" y="f335"/>
                    <a:pt x="f317" y="f336"/>
                    <a:pt x="f65" y="f337"/>
                  </a:cubicBezTo>
                  <a:cubicBezTo>
                    <a:pt x="f338" y="f339"/>
                    <a:pt x="f65" y="f340"/>
                    <a:pt x="f52" y="f341"/>
                  </a:cubicBezTo>
                  <a:cubicBezTo>
                    <a:pt x="f342" y="f343"/>
                    <a:pt x="f344" y="f345"/>
                    <a:pt x="f346" y="f345"/>
                  </a:cubicBezTo>
                  <a:cubicBezTo>
                    <a:pt x="f347" y="f345"/>
                    <a:pt x="f348" y="f349"/>
                    <a:pt x="f350" y="f351"/>
                  </a:cubicBezTo>
                  <a:cubicBezTo>
                    <a:pt x="f352" y="f353"/>
                    <a:pt x="f354" y="f353"/>
                    <a:pt x="f355" y="f339"/>
                  </a:cubicBezTo>
                  <a:cubicBezTo>
                    <a:pt x="f356" y="f357"/>
                    <a:pt x="f358" y="f359"/>
                    <a:pt x="f360" y="f361"/>
                  </a:cubicBezTo>
                  <a:cubicBezTo>
                    <a:pt x="f279" y="f362"/>
                    <a:pt x="f363" y="f129"/>
                    <a:pt x="f364" y="f365"/>
                  </a:cubicBezTo>
                  <a:cubicBezTo>
                    <a:pt x="f366" y="f367"/>
                    <a:pt x="f368" y="f369"/>
                    <a:pt x="f370" y="f371"/>
                  </a:cubicBezTo>
                  <a:cubicBezTo>
                    <a:pt x="f372" y="f373"/>
                    <a:pt x="f374" y="f375"/>
                    <a:pt x="f376" y="f375"/>
                  </a:cubicBezTo>
                  <a:cubicBezTo>
                    <a:pt x="f377" y="f375"/>
                    <a:pt x="f378" y="f379"/>
                    <a:pt x="f380" y="f381"/>
                  </a:cubicBezTo>
                  <a:cubicBezTo>
                    <a:pt x="f382" y="f383"/>
                    <a:pt x="f384" y="f385"/>
                    <a:pt x="f386" y="f117"/>
                  </a:cubicBezTo>
                  <a:cubicBezTo>
                    <a:pt x="f387" y="f388"/>
                    <a:pt x="f389" y="f390"/>
                    <a:pt x="f391" y="f390"/>
                  </a:cubicBezTo>
                  <a:cubicBezTo>
                    <a:pt x="f392" y="f390"/>
                    <a:pt x="f393" y="f394"/>
                    <a:pt x="f395" y="f396"/>
                  </a:cubicBezTo>
                  <a:cubicBezTo>
                    <a:pt x="f397" y="f398"/>
                    <a:pt x="f399" y="f400"/>
                    <a:pt x="f401" y="f357"/>
                  </a:cubicBezTo>
                  <a:cubicBezTo>
                    <a:pt x="f402" y="f381"/>
                    <a:pt x="f403" y="f404"/>
                    <a:pt x="f405" y="f406"/>
                  </a:cubicBezTo>
                  <a:cubicBezTo>
                    <a:pt x="f407" y="f408"/>
                    <a:pt x="f409" y="f286"/>
                    <a:pt x="f410" y="f411"/>
                  </a:cubicBezTo>
                  <a:cubicBezTo>
                    <a:pt x="f412" y="f413"/>
                    <a:pt x="f414" y="f415"/>
                    <a:pt x="f416" y="f417"/>
                  </a:cubicBezTo>
                  <a:cubicBezTo>
                    <a:pt x="f418" y="f419"/>
                    <a:pt x="f420" y="f421"/>
                    <a:pt x="f217" y="f2"/>
                  </a:cubicBezTo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6" name="Google Shape;978;p39">
              <a:extLst>
                <a:ext uri="{FF2B5EF4-FFF2-40B4-BE49-F238E27FC236}">
                  <a16:creationId xmlns:a16="http://schemas.microsoft.com/office/drawing/2014/main" id="{83B3AD3C-C73E-D0E2-426D-1879689450C2}"/>
                </a:ext>
              </a:extLst>
            </p:cNvPr>
            <p:cNvSpPr/>
            <p:nvPr/>
          </p:nvSpPr>
          <p:spPr>
            <a:xfrm>
              <a:off x="3719998" y="1638696"/>
              <a:ext cx="580781" cy="24638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0"/>
                <a:gd name="f4" fmla="val 12727"/>
                <a:gd name="f5" fmla="val 239"/>
                <a:gd name="f6" fmla="val 1"/>
                <a:gd name="f7" fmla="val 34"/>
                <a:gd name="f8" fmla="val 33"/>
                <a:gd name="f9" fmla="val 165"/>
                <a:gd name="f10" fmla="val 453"/>
                <a:gd name="f11" fmla="val 329"/>
                <a:gd name="f12" fmla="val 584"/>
                <a:gd name="f13" fmla="val 493"/>
                <a:gd name="f14" fmla="val 740"/>
                <a:gd name="f15" fmla="val 756"/>
                <a:gd name="f16" fmla="val 839"/>
                <a:gd name="f17" fmla="val 863"/>
                <a:gd name="f18" fmla="val 1061"/>
                <a:gd name="f19" fmla="val 978"/>
                <a:gd name="f20" fmla="val 1283"/>
                <a:gd name="f21" fmla="val 880"/>
                <a:gd name="f22" fmla="val 1472"/>
                <a:gd name="f23" fmla="val 1653"/>
                <a:gd name="f24" fmla="val 592"/>
                <a:gd name="f25" fmla="val 1899"/>
                <a:gd name="f26" fmla="val 370"/>
                <a:gd name="f27" fmla="val 2113"/>
                <a:gd name="f28" fmla="val 255"/>
                <a:gd name="f29" fmla="val 2400"/>
                <a:gd name="f30" fmla="val 66"/>
                <a:gd name="f31" fmla="val 2918"/>
                <a:gd name="f32" fmla="val 403"/>
                <a:gd name="f33" fmla="val 3280"/>
                <a:gd name="f34" fmla="val 773"/>
                <a:gd name="f35" fmla="val 3592"/>
                <a:gd name="f36" fmla="val 1069"/>
                <a:gd name="f37" fmla="val 3855"/>
                <a:gd name="f38" fmla="val 1381"/>
                <a:gd name="f39" fmla="val 4102"/>
                <a:gd name="f40" fmla="val 1110"/>
                <a:gd name="f41" fmla="val 4521"/>
                <a:gd name="f42" fmla="val 929"/>
                <a:gd name="f43" fmla="val 4808"/>
                <a:gd name="f44" fmla="val 666"/>
                <a:gd name="f45" fmla="val 4981"/>
                <a:gd name="f46" fmla="val 608"/>
                <a:gd name="f47" fmla="val 5334"/>
                <a:gd name="f48" fmla="val 567"/>
                <a:gd name="f49" fmla="val 5589"/>
                <a:gd name="f50" fmla="val 625"/>
                <a:gd name="f51" fmla="val 5852"/>
                <a:gd name="f52" fmla="val 6074"/>
                <a:gd name="f53" fmla="val 6370"/>
                <a:gd name="f54" fmla="val 1521"/>
                <a:gd name="f55" fmla="val 6452"/>
                <a:gd name="f56" fmla="val 1307"/>
                <a:gd name="f57" fmla="val 6896"/>
                <a:gd name="f58" fmla="val 1126"/>
                <a:gd name="f59" fmla="val 7274"/>
                <a:gd name="f60" fmla="val 576"/>
                <a:gd name="f61" fmla="val 7652"/>
                <a:gd name="f62" fmla="val 888"/>
                <a:gd name="f63" fmla="val 8128"/>
                <a:gd name="f64" fmla="val 995"/>
                <a:gd name="f65" fmla="val 8317"/>
                <a:gd name="f66" fmla="val 1217"/>
                <a:gd name="f67" fmla="val 8391"/>
                <a:gd name="f68" fmla="val 1406"/>
                <a:gd name="f69" fmla="val 8482"/>
                <a:gd name="f70" fmla="val 1964"/>
                <a:gd name="f71" fmla="val 8753"/>
                <a:gd name="f72" fmla="val 1636"/>
                <a:gd name="f73" fmla="val 9073"/>
                <a:gd name="f74" fmla="val 1348"/>
                <a:gd name="f75" fmla="val 9402"/>
                <a:gd name="f76" fmla="val 9714"/>
                <a:gd name="f77" fmla="val 954"/>
                <a:gd name="f78" fmla="val 10101"/>
                <a:gd name="f79" fmla="val 1315"/>
                <a:gd name="f80" fmla="val 10405"/>
                <a:gd name="f81" fmla="val 1595"/>
                <a:gd name="f82" fmla="val 10643"/>
                <a:gd name="f83" fmla="val 2219"/>
                <a:gd name="f84" fmla="val 10742"/>
                <a:gd name="f85" fmla="val 2104"/>
                <a:gd name="f86" fmla="val 11218"/>
                <a:gd name="f87" fmla="val 2030"/>
                <a:gd name="f88" fmla="val 11539"/>
                <a:gd name="f89" fmla="val 1734"/>
                <a:gd name="f90" fmla="val 11752"/>
                <a:gd name="f91" fmla="val 1710"/>
                <a:gd name="f92" fmla="val 12081"/>
                <a:gd name="f93" fmla="val 1660"/>
                <a:gd name="f94" fmla="val 12587"/>
                <a:gd name="f95" fmla="val 2098"/>
                <a:gd name="f96" fmla="val 2517"/>
                <a:gd name="f97" fmla="val 2656"/>
                <a:gd name="f98" fmla="val 2793"/>
                <a:gd name="f99" fmla="val 12712"/>
                <a:gd name="f100" fmla="val 2909"/>
                <a:gd name="f101" fmla="val 12689"/>
                <a:gd name="f102" fmla="val 12664"/>
                <a:gd name="f103" fmla="val 2992"/>
                <a:gd name="f104" fmla="val 12508"/>
                <a:gd name="f105" fmla="val 2877"/>
                <a:gd name="f106" fmla="val 2819"/>
                <a:gd name="f107" fmla="val 12513"/>
                <a:gd name="f108" fmla="val 2754"/>
                <a:gd name="f109" fmla="val 12517"/>
                <a:gd name="f110" fmla="val 2687"/>
                <a:gd name="f111" fmla="val 2307"/>
                <a:gd name="f112" fmla="val 1832"/>
                <a:gd name="f113" fmla="val 12414"/>
                <a:gd name="f114" fmla="val 2014"/>
                <a:gd name="f115" fmla="val 11933"/>
                <a:gd name="f116" fmla="val 11687"/>
                <a:gd name="f117" fmla="val 2309"/>
                <a:gd name="f118" fmla="val 11506"/>
                <a:gd name="f119" fmla="val 2375"/>
                <a:gd name="f120" fmla="val 11235"/>
                <a:gd name="f121" fmla="val 2474"/>
                <a:gd name="f122" fmla="val 10783"/>
                <a:gd name="f123" fmla="val 2129"/>
                <a:gd name="f124" fmla="val 10552"/>
                <a:gd name="f125" fmla="val 1775"/>
                <a:gd name="f126" fmla="val 10363"/>
                <a:gd name="f127" fmla="val 1447"/>
                <a:gd name="f128" fmla="val 10191"/>
                <a:gd name="f129" fmla="val 1225"/>
                <a:gd name="f130" fmla="val 9961"/>
                <a:gd name="f131" fmla="val 1512"/>
                <a:gd name="f132" fmla="val 9616"/>
                <a:gd name="f133" fmla="val 1644"/>
                <a:gd name="f134" fmla="val 9443"/>
                <a:gd name="f135" fmla="val 1849"/>
                <a:gd name="f136" fmla="val 9303"/>
                <a:gd name="f137" fmla="val 1956"/>
                <a:gd name="f138" fmla="val 9098"/>
                <a:gd name="f139" fmla="val 2137"/>
                <a:gd name="f140" fmla="val 8728"/>
                <a:gd name="f141" fmla="val 1915"/>
                <a:gd name="f142" fmla="val 8441"/>
                <a:gd name="f143" fmla="val 1586"/>
                <a:gd name="f144" fmla="val 8268"/>
                <a:gd name="f145" fmla="val 1274"/>
                <a:gd name="f146" fmla="val 8104"/>
                <a:gd name="f147" fmla="val 7980"/>
                <a:gd name="f148" fmla="val 1151"/>
                <a:gd name="f149" fmla="val 7561"/>
                <a:gd name="f150" fmla="val 7348"/>
                <a:gd name="f151" fmla="val 1471"/>
                <a:gd name="f152" fmla="val 7167"/>
                <a:gd name="f153" fmla="val 1570"/>
                <a:gd name="f154" fmla="val 6945"/>
                <a:gd name="f155" fmla="val 1833"/>
                <a:gd name="f156" fmla="val 1258"/>
                <a:gd name="f157" fmla="val 6287"/>
                <a:gd name="f158" fmla="val 5909"/>
                <a:gd name="f159" fmla="val 460"/>
                <a:gd name="f160" fmla="val 5129"/>
                <a:gd name="f161" fmla="val 1603"/>
                <a:gd name="f162" fmla="val 4825"/>
                <a:gd name="f163" fmla="val 1488"/>
                <a:gd name="f164" fmla="val 4110"/>
                <a:gd name="f165" fmla="val 1430"/>
                <a:gd name="f166" fmla="val 3699"/>
                <a:gd name="f167" fmla="val 1019"/>
                <a:gd name="f168" fmla="val 3469"/>
                <a:gd name="f169" fmla="val 3206"/>
                <a:gd name="f170" fmla="val 82"/>
                <a:gd name="f171" fmla="val 2557"/>
                <a:gd name="f172" fmla="val 904"/>
                <a:gd name="f173" fmla="val 1134"/>
                <a:gd name="f174" fmla="val 1529"/>
                <a:gd name="f175" fmla="val 1324"/>
                <a:gd name="f176" fmla="val 1101"/>
                <a:gd name="f177" fmla="val 913"/>
                <a:gd name="f178" fmla="val 1028"/>
                <a:gd name="f179" fmla="val 790"/>
                <a:gd name="f180" fmla="val 699"/>
                <a:gd name="f181" fmla="val 814"/>
                <a:gd name="f182" fmla="val 609"/>
                <a:gd name="f183" fmla="val 691"/>
                <a:gd name="f184" fmla="val 502"/>
                <a:gd name="f185" fmla="val 271"/>
                <a:gd name="f186" fmla="*/ f0 1 3000"/>
                <a:gd name="f187" fmla="*/ f1 1 12727"/>
                <a:gd name="f188" fmla="val f2"/>
                <a:gd name="f189" fmla="val f3"/>
                <a:gd name="f190" fmla="val f4"/>
                <a:gd name="f191" fmla="+- f190 0 f188"/>
                <a:gd name="f192" fmla="+- f189 0 f188"/>
                <a:gd name="f193" fmla="*/ f192 1 3000"/>
                <a:gd name="f194" fmla="*/ f191 1 12727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3000" h="12727">
                  <a:moveTo>
                    <a:pt x="f5" y="f6"/>
                  </a:moveTo>
                  <a:lnTo>
                    <a:pt x="f2" y="f7"/>
                  </a:lnTo>
                  <a:cubicBezTo>
                    <a:pt x="f8" y="f5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15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34" y="f52"/>
                  </a:cubicBezTo>
                  <a:cubicBezTo>
                    <a:pt x="f19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36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4"/>
                    <a:pt x="f96" y="f4"/>
                  </a:cubicBezTo>
                  <a:cubicBezTo>
                    <a:pt x="f97" y="f4"/>
                    <a:pt x="f98" y="f99"/>
                    <a:pt x="f100" y="f101"/>
                  </a:cubicBezTo>
                  <a:cubicBezTo>
                    <a:pt x="f3" y="f102"/>
                    <a:pt x="f103" y="f104"/>
                    <a:pt x="f105" y="f104"/>
                  </a:cubicBezTo>
                  <a:cubicBezTo>
                    <a:pt x="f106" y="f107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85" y="f116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42" y="f147"/>
                    <a:pt x="f148" y="f149"/>
                  </a:cubicBezTo>
                  <a:cubicBezTo>
                    <a:pt x="f145" y="f150"/>
                    <a:pt x="f151" y="f152"/>
                    <a:pt x="f153" y="f154"/>
                  </a:cubicBezTo>
                  <a:cubicBezTo>
                    <a:pt x="f155" y="f53"/>
                    <a:pt x="f156" y="f157"/>
                    <a:pt x="f64" y="f158"/>
                  </a:cubicBezTo>
                  <a:cubicBezTo>
                    <a:pt x="f159" y="f160"/>
                    <a:pt x="f161" y="f162"/>
                    <a:pt x="f163" y="f164"/>
                  </a:cubicBezTo>
                  <a:cubicBezTo>
                    <a:pt x="f165" y="f166"/>
                    <a:pt x="f167" y="f168"/>
                    <a:pt x="f14" y="f169"/>
                  </a:cubicBezTo>
                  <a:cubicBezTo>
                    <a:pt x="f170" y="f171"/>
                    <a:pt x="f172" y="f123"/>
                    <a:pt x="f173" y="f174"/>
                  </a:cubicBezTo>
                  <a:cubicBezTo>
                    <a:pt x="f66" y="f175"/>
                    <a:pt x="f66" y="f40"/>
                    <a:pt x="f176" y="f177"/>
                  </a:cubicBezTo>
                  <a:cubicBezTo>
                    <a:pt x="f178" y="f179"/>
                    <a:pt x="f42" y="f180"/>
                    <a:pt x="f181" y="f182"/>
                  </a:cubicBezTo>
                  <a:cubicBezTo>
                    <a:pt x="f183" y="f184"/>
                    <a:pt x="f185" y="f5"/>
                    <a:pt x="f5" y="f6"/>
                  </a:cubicBezTo>
                  <a:close/>
                </a:path>
              </a:pathLst>
            </a:custGeom>
            <a:solidFill>
              <a:srgbClr val="1D1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7" name="Google Shape;979;p39">
              <a:extLst>
                <a:ext uri="{FF2B5EF4-FFF2-40B4-BE49-F238E27FC236}">
                  <a16:creationId xmlns:a16="http://schemas.microsoft.com/office/drawing/2014/main" id="{3C8A4EA7-74D2-37D1-465D-041B8E147637}"/>
                </a:ext>
              </a:extLst>
            </p:cNvPr>
            <p:cNvSpPr/>
            <p:nvPr/>
          </p:nvSpPr>
          <p:spPr>
            <a:xfrm>
              <a:off x="3565702" y="1424004"/>
              <a:ext cx="407319" cy="2746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04"/>
                <a:gd name="f4" fmla="val 14185"/>
                <a:gd name="f5" fmla="val 214"/>
                <a:gd name="f6" fmla="val 9"/>
                <a:gd name="f7" fmla="val 107"/>
                <a:gd name="f8" fmla="val 2384"/>
                <a:gd name="f9" fmla="val 460"/>
                <a:gd name="f10" fmla="val 4742"/>
                <a:gd name="f11" fmla="val 781"/>
                <a:gd name="f12" fmla="val 7101"/>
                <a:gd name="f13" fmla="val 1085"/>
                <a:gd name="f14" fmla="val 9451"/>
                <a:gd name="f15" fmla="val 1422"/>
                <a:gd name="f16" fmla="val 11801"/>
                <a:gd name="f17" fmla="val 1816"/>
                <a:gd name="f18" fmla="val 14143"/>
                <a:gd name="f19" fmla="val 14151"/>
                <a:gd name="f20" fmla="val 14176"/>
                <a:gd name="f21" fmla="val 1825"/>
                <a:gd name="f22" fmla="val 14184"/>
                <a:gd name="f23" fmla="val 2071"/>
                <a:gd name="f24" fmla="val 2096"/>
                <a:gd name="f25" fmla="val 14102"/>
                <a:gd name="f26" fmla="val 14061"/>
                <a:gd name="f27" fmla="val 1709"/>
                <a:gd name="f28" fmla="val 11661"/>
                <a:gd name="f29" fmla="val 1356"/>
                <a:gd name="f30" fmla="val 9245"/>
                <a:gd name="f31" fmla="val 1036"/>
                <a:gd name="f32" fmla="val 6829"/>
                <a:gd name="f33" fmla="val 740"/>
                <a:gd name="f34" fmla="val 4545"/>
                <a:gd name="f35" fmla="val 551"/>
                <a:gd name="f36" fmla="val 2269"/>
                <a:gd name="f37" fmla="*/ f0 1 2104"/>
                <a:gd name="f38" fmla="*/ f1 1 1418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104"/>
                <a:gd name="f45" fmla="*/ f42 1 1418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104" h="14185">
                  <a:moveTo>
                    <a:pt x="f5" y="f2"/>
                  </a:moveTo>
                  <a:lnTo>
                    <a:pt x="f2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7" y="f19"/>
                    <a:pt x="f17" y="f20"/>
                    <a:pt x="f21" y="f22"/>
                  </a:cubicBezTo>
                  <a:lnTo>
                    <a:pt x="f23" y="f20"/>
                  </a:lnTo>
                  <a:cubicBezTo>
                    <a:pt x="f24" y="f18"/>
                    <a:pt x="f3" y="f25"/>
                    <a:pt x="f24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1D1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8" name="Google Shape;980;p39">
              <a:extLst>
                <a:ext uri="{FF2B5EF4-FFF2-40B4-BE49-F238E27FC236}">
                  <a16:creationId xmlns:a16="http://schemas.microsoft.com/office/drawing/2014/main" id="{F551B7A0-414F-B3D1-8411-B0CD68794752}"/>
                </a:ext>
              </a:extLst>
            </p:cNvPr>
            <p:cNvSpPr/>
            <p:nvPr/>
          </p:nvSpPr>
          <p:spPr>
            <a:xfrm>
              <a:off x="3562410" y="1330113"/>
              <a:ext cx="2019168" cy="22185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30"/>
                <a:gd name="f4" fmla="val 11460"/>
                <a:gd name="f5" fmla="val 10183"/>
                <a:gd name="f6" fmla="val 1"/>
                <a:gd name="f7" fmla="val 9591"/>
                <a:gd name="f8" fmla="val 9"/>
                <a:gd name="f9" fmla="val 8999"/>
                <a:gd name="f10" fmla="val 8408"/>
                <a:gd name="f11" fmla="val 25"/>
                <a:gd name="f12" fmla="val 8054"/>
                <a:gd name="f13" fmla="val 33"/>
                <a:gd name="f14" fmla="val 7676"/>
                <a:gd name="f15" fmla="val 7504"/>
                <a:gd name="f16" fmla="val 362"/>
                <a:gd name="f17" fmla="val 7306"/>
                <a:gd name="f18" fmla="val 765"/>
                <a:gd name="f19" fmla="val 7372"/>
                <a:gd name="f20" fmla="val 1357"/>
                <a:gd name="f21" fmla="val 7339"/>
                <a:gd name="f22" fmla="val 1809"/>
                <a:gd name="f23" fmla="val 7282"/>
                <a:gd name="f24" fmla="val 2433"/>
                <a:gd name="f25" fmla="val 7232"/>
                <a:gd name="f26" fmla="val 3074"/>
                <a:gd name="f27" fmla="val 7183"/>
                <a:gd name="f28" fmla="val 3699"/>
                <a:gd name="f29" fmla="val 6986"/>
                <a:gd name="f30" fmla="val 6082"/>
                <a:gd name="f31" fmla="val 6805"/>
                <a:gd name="f32" fmla="val 8465"/>
                <a:gd name="f33" fmla="val 6608"/>
                <a:gd name="f34" fmla="val 10848"/>
                <a:gd name="f35" fmla="val 6411"/>
                <a:gd name="f36" fmla="val 10602"/>
                <a:gd name="f37" fmla="val 6213"/>
                <a:gd name="f38" fmla="val 10347"/>
                <a:gd name="f39" fmla="val 6024"/>
                <a:gd name="f40" fmla="val 10100"/>
                <a:gd name="f41" fmla="val 5874"/>
                <a:gd name="f42" fmla="val 9910"/>
                <a:gd name="f43" fmla="val 5708"/>
                <a:gd name="f44" fmla="val 9606"/>
                <a:gd name="f45" fmla="val 5439"/>
                <a:gd name="f46" fmla="val 5429"/>
                <a:gd name="f47" fmla="val 5419"/>
                <a:gd name="f48" fmla="val 5408"/>
                <a:gd name="f49" fmla="val 9607"/>
                <a:gd name="f50" fmla="val 5137"/>
                <a:gd name="f51" fmla="val 9624"/>
                <a:gd name="f52" fmla="val 4940"/>
                <a:gd name="f53" fmla="val 9952"/>
                <a:gd name="f54" fmla="val 4792"/>
                <a:gd name="f55" fmla="val 10133"/>
                <a:gd name="f56" fmla="val 4011"/>
                <a:gd name="f57" fmla="val 11004"/>
                <a:gd name="f58" fmla="val 3682"/>
                <a:gd name="f59" fmla="val 3502"/>
                <a:gd name="f60" fmla="val 8876"/>
                <a:gd name="f61" fmla="val 3362"/>
                <a:gd name="f62" fmla="val 7791"/>
                <a:gd name="f63" fmla="val 3206"/>
                <a:gd name="f64" fmla="val 6575"/>
                <a:gd name="f65" fmla="val 3041"/>
                <a:gd name="f66" fmla="val 5367"/>
                <a:gd name="f67" fmla="val 2885"/>
                <a:gd name="f68" fmla="val 4151"/>
                <a:gd name="f69" fmla="val 2737"/>
                <a:gd name="f70" fmla="val 3008"/>
                <a:gd name="f71" fmla="val 2655"/>
                <a:gd name="f72" fmla="val 1850"/>
                <a:gd name="f73" fmla="val 724"/>
                <a:gd name="f74" fmla="val 2376"/>
                <a:gd name="f75" fmla="val 354"/>
                <a:gd name="f76" fmla="val 2170"/>
                <a:gd name="f77" fmla="val 247"/>
                <a:gd name="f78" fmla="val 214"/>
                <a:gd name="f79" fmla="val 1642"/>
                <a:gd name="f80" fmla="val 199"/>
                <a:gd name="f81" fmla="val 1476"/>
                <a:gd name="f82" fmla="val 191"/>
                <a:gd name="f83" fmla="val 1309"/>
                <a:gd name="f84" fmla="val 942"/>
                <a:gd name="f85" fmla="val 576"/>
                <a:gd name="f86" fmla="val 231"/>
                <a:gd name="f87" fmla="val 321"/>
                <a:gd name="f88" fmla="val 206"/>
                <a:gd name="f89" fmla="val 198"/>
                <a:gd name="f90" fmla="val 190"/>
                <a:gd name="f91" fmla="val 329"/>
                <a:gd name="f92" fmla="val 169"/>
                <a:gd name="f93" fmla="val 303"/>
                <a:gd name="f94" fmla="val 140"/>
                <a:gd name="f95" fmla="val 291"/>
                <a:gd name="f96" fmla="val 110"/>
                <a:gd name="f97" fmla="val 56"/>
                <a:gd name="f98" fmla="val 331"/>
                <a:gd name="f99" fmla="val 395"/>
                <a:gd name="f100" fmla="val 436"/>
                <a:gd name="f101" fmla="val 485"/>
                <a:gd name="f102" fmla="val 527"/>
                <a:gd name="f103" fmla="val 518"/>
                <a:gd name="f104" fmla="val 571"/>
                <a:gd name="f105" fmla="val 502"/>
                <a:gd name="f106" fmla="val 895"/>
                <a:gd name="f107" fmla="val 482"/>
                <a:gd name="f108" fmla="val 1219"/>
                <a:gd name="f109" fmla="val 1388"/>
                <a:gd name="f110" fmla="val 1557"/>
                <a:gd name="f111" fmla="val 488"/>
                <a:gd name="f112" fmla="val 1726"/>
                <a:gd name="f113" fmla="val 1998"/>
                <a:gd name="f114" fmla="val 2080"/>
                <a:gd name="f115" fmla="val 650"/>
                <a:gd name="f116" fmla="val 2162"/>
                <a:gd name="f117" fmla="val 929"/>
                <a:gd name="f118" fmla="val 2203"/>
                <a:gd name="f119" fmla="val 1052"/>
                <a:gd name="f120" fmla="val 1233"/>
                <a:gd name="f121" fmla="val 2220"/>
                <a:gd name="f122" fmla="val 1365"/>
                <a:gd name="f123" fmla="val 2252"/>
                <a:gd name="f124" fmla="val 1636"/>
                <a:gd name="f125" fmla="val 2293"/>
                <a:gd name="f126" fmla="val 1899"/>
                <a:gd name="f127" fmla="val 2326"/>
                <a:gd name="f128" fmla="val 2466"/>
                <a:gd name="f129" fmla="val 3247"/>
                <a:gd name="f130" fmla="val 2598"/>
                <a:gd name="f131" fmla="val 4315"/>
                <a:gd name="f132" fmla="val 2745"/>
                <a:gd name="f133" fmla="val 5383"/>
                <a:gd name="f134" fmla="val 3000"/>
                <a:gd name="f135" fmla="val 7364"/>
                <a:gd name="f136" fmla="val 3132"/>
                <a:gd name="f137" fmla="val 9443"/>
                <a:gd name="f138" fmla="val 3806"/>
                <a:gd name="f139" fmla="val 11341"/>
                <a:gd name="f140" fmla="val 3832"/>
                <a:gd name="f141" fmla="val 11411"/>
                <a:gd name="f142" fmla="val 3902"/>
                <a:gd name="f143" fmla="val 3969"/>
                <a:gd name="f144" fmla="val 4005"/>
                <a:gd name="f145" fmla="val 4040"/>
                <a:gd name="f146" fmla="val 11446"/>
                <a:gd name="f147" fmla="val 4069"/>
                <a:gd name="f148" fmla="val 11415"/>
                <a:gd name="f149" fmla="val 4282"/>
                <a:gd name="f150" fmla="val 11160"/>
                <a:gd name="f151" fmla="val 4512"/>
                <a:gd name="f152" fmla="val 10914"/>
                <a:gd name="f153" fmla="val 4734"/>
                <a:gd name="f154" fmla="val 10651"/>
                <a:gd name="f155" fmla="val 4899"/>
                <a:gd name="f156" fmla="val 10478"/>
                <a:gd name="f157" fmla="val 5178"/>
                <a:gd name="f158" fmla="val 10026"/>
                <a:gd name="f159" fmla="val 5416"/>
                <a:gd name="f160" fmla="val 9993"/>
                <a:gd name="f161" fmla="val 5437"/>
                <a:gd name="f162" fmla="val 9990"/>
                <a:gd name="f163" fmla="val 5455"/>
                <a:gd name="f164" fmla="val 9989"/>
                <a:gd name="f165" fmla="val 5471"/>
                <a:gd name="f166" fmla="val 5590"/>
                <a:gd name="f167" fmla="val 5603"/>
                <a:gd name="f168" fmla="val 10067"/>
                <a:gd name="f169" fmla="val 5704"/>
                <a:gd name="f170" fmla="val 10182"/>
                <a:gd name="f171" fmla="val 5803"/>
                <a:gd name="f172" fmla="val 10306"/>
                <a:gd name="f173" fmla="val 5909"/>
                <a:gd name="f174" fmla="val 10437"/>
                <a:gd name="f175" fmla="val 6008"/>
                <a:gd name="f176" fmla="val 10569"/>
                <a:gd name="f177" fmla="val 10832"/>
                <a:gd name="f178" fmla="val 6419"/>
                <a:gd name="f179" fmla="val 11095"/>
                <a:gd name="f180" fmla="val 6624"/>
                <a:gd name="f181" fmla="val 11349"/>
                <a:gd name="f182" fmla="val 6655"/>
                <a:gd name="f183" fmla="val 11385"/>
                <a:gd name="f184" fmla="val 6692"/>
                <a:gd name="f185" fmla="val 11400"/>
                <a:gd name="f186" fmla="val 6729"/>
                <a:gd name="f187" fmla="val 6810"/>
                <a:gd name="f188" fmla="val 6890"/>
                <a:gd name="f189" fmla="val 11327"/>
                <a:gd name="f190" fmla="val 6895"/>
                <a:gd name="f191" fmla="val 11243"/>
                <a:gd name="f192" fmla="val 7068"/>
                <a:gd name="f193" fmla="val 9073"/>
                <a:gd name="f194" fmla="val 7241"/>
                <a:gd name="f195" fmla="val 6912"/>
                <a:gd name="f196" fmla="val 7421"/>
                <a:gd name="f197" fmla="val 4759"/>
                <a:gd name="f198" fmla="val 7512"/>
                <a:gd name="f199" fmla="val 7594"/>
                <a:gd name="f200" fmla="val 2647"/>
                <a:gd name="f201" fmla="val 1603"/>
                <a:gd name="f202" fmla="val 7701"/>
                <a:gd name="f203" fmla="val 1332"/>
                <a:gd name="f204" fmla="val 7709"/>
                <a:gd name="f205" fmla="val 1061"/>
                <a:gd name="f206" fmla="val 7734"/>
                <a:gd name="f207" fmla="val 790"/>
                <a:gd name="f208" fmla="val 7789"/>
                <a:gd name="f209" fmla="val 345"/>
                <a:gd name="f210" fmla="val 8197"/>
                <a:gd name="f211" fmla="val 338"/>
                <a:gd name="f212" fmla="val 8543"/>
                <a:gd name="f213" fmla="val 8556"/>
                <a:gd name="f214" fmla="val 8568"/>
                <a:gd name="f215" fmla="val 8580"/>
                <a:gd name="f216" fmla="val 9114"/>
                <a:gd name="f217" fmla="val 9648"/>
                <a:gd name="f218" fmla="val 10404"/>
                <a:gd name="f219" fmla="val 288"/>
                <a:gd name="f220" fmla="val 10421"/>
                <a:gd name="f221" fmla="val 10429"/>
                <a:gd name="f222" fmla="val 10380"/>
                <a:gd name="f223" fmla="val 116"/>
                <a:gd name="f224" fmla="val 10331"/>
                <a:gd name="f225" fmla="val 99"/>
                <a:gd name="f226" fmla="val 50"/>
                <a:gd name="f227" fmla="val 10265"/>
                <a:gd name="f228" fmla="*/ f0 1 10430"/>
                <a:gd name="f229" fmla="*/ f1 1 11460"/>
                <a:gd name="f230" fmla="val f2"/>
                <a:gd name="f231" fmla="val f3"/>
                <a:gd name="f232" fmla="val f4"/>
                <a:gd name="f233" fmla="+- f232 0 f230"/>
                <a:gd name="f234" fmla="+- f231 0 f230"/>
                <a:gd name="f235" fmla="*/ f234 1 10430"/>
                <a:gd name="f236" fmla="*/ f233 1 11460"/>
                <a:gd name="f237" fmla="*/ f230 1 f235"/>
                <a:gd name="f238" fmla="*/ f231 1 f235"/>
                <a:gd name="f239" fmla="*/ f230 1 f236"/>
                <a:gd name="f240" fmla="*/ f232 1 f236"/>
                <a:gd name="f241" fmla="*/ f237 f228 1"/>
                <a:gd name="f242" fmla="*/ f238 f228 1"/>
                <a:gd name="f243" fmla="*/ f240 f229 1"/>
                <a:gd name="f244" fmla="*/ f239 f2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1" t="f244" r="f242" b="f243"/>
              <a:pathLst>
                <a:path w="10430" h="11460">
                  <a:moveTo>
                    <a:pt x="f5" y="f6"/>
                  </a:moveTo>
                  <a:cubicBezTo>
                    <a:pt x="f7" y="f8"/>
                    <a:pt x="f9" y="f8"/>
                    <a:pt x="f10" y="f11"/>
                  </a:cubicBezTo>
                  <a:cubicBezTo>
                    <a:pt x="f12" y="f13"/>
                    <a:pt x="f14" y="f6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cubicBezTo>
                    <a:pt x="f58" y="f53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24" y="f73"/>
                  </a:cubicBezTo>
                  <a:cubicBezTo>
                    <a:pt x="f74" y="f75"/>
                    <a:pt x="f76" y="f77"/>
                    <a:pt x="f22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78" y="f87"/>
                  </a:cubicBezTo>
                  <a:cubicBezTo>
                    <a:pt x="f88" y="f87"/>
                    <a:pt x="f89" y="f87"/>
                    <a:pt x="f90" y="f91"/>
                  </a:cubicBezTo>
                  <a:cubicBezTo>
                    <a:pt x="f92" y="f93"/>
                    <a:pt x="f94" y="f95"/>
                    <a:pt x="f96" y="f95"/>
                  </a:cubicBezTo>
                  <a:cubicBezTo>
                    <a:pt x="f97" y="f95"/>
                    <a:pt x="f6" y="f98"/>
                    <a:pt x="f6" y="f99"/>
                  </a:cubicBezTo>
                  <a:cubicBezTo>
                    <a:pt x="f8" y="f100"/>
                    <a:pt x="f8" y="f101"/>
                    <a:pt x="f8" y="f102"/>
                  </a:cubicBezTo>
                  <a:lnTo>
                    <a:pt x="f86" y="f103"/>
                  </a:lnTo>
                  <a:lnTo>
                    <a:pt x="f77" y="f103"/>
                  </a:ln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05"/>
                  </a:cubicBezTo>
                  <a:cubicBezTo>
                    <a:pt x="f113" y="f102"/>
                    <a:pt x="f114" y="f115"/>
                    <a:pt x="f116" y="f117"/>
                  </a:cubicBezTo>
                  <a:cubicBezTo>
                    <a:pt x="f118" y="f119"/>
                    <a:pt x="f118" y="f120"/>
                    <a:pt x="f121" y="f122"/>
                  </a:cubicBezTo>
                  <a:cubicBezTo>
                    <a:pt x="f123" y="f124"/>
                    <a:pt x="f125" y="f126"/>
                    <a:pt x="f127" y="f76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4"/>
                    <a:pt x="f143" y="f4"/>
                  </a:cubicBezTo>
                  <a:cubicBezTo>
                    <a:pt x="f144" y="f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4"/>
                  </a:cubicBez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37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5"/>
                  </a:cubicBezTo>
                  <a:cubicBezTo>
                    <a:pt x="f187" y="f18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98" y="f28"/>
                    <a:pt x="f199" y="f200"/>
                    <a:pt x="f14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1"/>
                  </a:cubicBezTo>
                  <a:cubicBezTo>
                    <a:pt x="f213" y="f211"/>
                    <a:pt x="f214" y="f211"/>
                    <a:pt x="f215" y="f211"/>
                  </a:cubicBezTo>
                  <a:cubicBezTo>
                    <a:pt x="f216" y="f91"/>
                    <a:pt x="f217" y="f87"/>
                    <a:pt x="f5" y="f87"/>
                  </a:cubicBezTo>
                  <a:lnTo>
                    <a:pt x="f218" y="f211"/>
                  </a:lnTo>
                  <a:cubicBezTo>
                    <a:pt x="f218" y="f219"/>
                    <a:pt x="f220" y="f77"/>
                    <a:pt x="f220" y="f88"/>
                  </a:cubicBezTo>
                  <a:cubicBezTo>
                    <a:pt x="f221" y="f94"/>
                    <a:pt x="f222" y="f223"/>
                    <a:pt x="f224" y="f225"/>
                  </a:cubicBezTo>
                  <a:cubicBezTo>
                    <a:pt x="f172" y="f226"/>
                    <a:pt x="f227" y="f6"/>
                    <a:pt x="f5" y="f6"/>
                  </a:cubicBezTo>
                  <a:close/>
                </a:path>
              </a:pathLst>
            </a:custGeom>
            <a:solidFill>
              <a:srgbClr val="1D1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29" name="Google Shape;981;p39">
              <a:extLst>
                <a:ext uri="{FF2B5EF4-FFF2-40B4-BE49-F238E27FC236}">
                  <a16:creationId xmlns:a16="http://schemas.microsoft.com/office/drawing/2014/main" id="{589A35BD-46A2-B3B6-54AD-775EFFE2DB67}"/>
                </a:ext>
              </a:extLst>
            </p:cNvPr>
            <p:cNvSpPr/>
            <p:nvPr/>
          </p:nvSpPr>
          <p:spPr>
            <a:xfrm>
              <a:off x="3713607" y="1545390"/>
              <a:ext cx="109380" cy="101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"/>
                <a:gd name="f4" fmla="val 524"/>
                <a:gd name="f5" fmla="val 396"/>
                <a:gd name="f6" fmla="val 1"/>
                <a:gd name="f7" fmla="val 385"/>
                <a:gd name="f8" fmla="val 374"/>
                <a:gd name="f9" fmla="val 3"/>
                <a:gd name="f10" fmla="val 362"/>
                <a:gd name="f11" fmla="val 6"/>
                <a:gd name="f12" fmla="val 83"/>
                <a:gd name="f13" fmla="val 113"/>
                <a:gd name="f14" fmla="val 310"/>
                <a:gd name="f15" fmla="val 33"/>
                <a:gd name="f16" fmla="val 272"/>
                <a:gd name="f17" fmla="val 491"/>
                <a:gd name="f18" fmla="val 263"/>
                <a:gd name="f19" fmla="val 401"/>
                <a:gd name="f20" fmla="val 313"/>
                <a:gd name="f21" fmla="val 452"/>
                <a:gd name="f22" fmla="val 236"/>
                <a:gd name="f23" fmla="val 176"/>
                <a:gd name="f24" fmla="val 507"/>
                <a:gd name="f25" fmla="*/ f0 1 565"/>
                <a:gd name="f26" fmla="*/ f1 1 52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65"/>
                <a:gd name="f33" fmla="*/ f30 1 52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5" h="5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20" y="f14"/>
                    <a:pt x="f21" y="f22"/>
                  </a:cubicBezTo>
                  <a:cubicBezTo>
                    <a:pt x="f3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1D1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0" name="Google Shape;982;p39">
              <a:extLst>
                <a:ext uri="{FF2B5EF4-FFF2-40B4-BE49-F238E27FC236}">
                  <a16:creationId xmlns:a16="http://schemas.microsoft.com/office/drawing/2014/main" id="{0189AD3F-7880-9B87-831E-58078EA1C3F9}"/>
                </a:ext>
              </a:extLst>
            </p:cNvPr>
            <p:cNvSpPr/>
            <p:nvPr/>
          </p:nvSpPr>
          <p:spPr>
            <a:xfrm>
              <a:off x="3915140" y="3794933"/>
              <a:ext cx="1365601" cy="475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54"/>
                <a:gd name="f4" fmla="val 2457"/>
                <a:gd name="f5" fmla="val 3644"/>
                <a:gd name="f6" fmla="val 3622"/>
                <a:gd name="f7" fmla="val 3600"/>
                <a:gd name="f8" fmla="val 2"/>
                <a:gd name="f9" fmla="val 3578"/>
                <a:gd name="f10" fmla="val 6"/>
                <a:gd name="f11" fmla="val 3413"/>
                <a:gd name="f12" fmla="val 39"/>
                <a:gd name="f13" fmla="val 3307"/>
                <a:gd name="f14" fmla="val 171"/>
                <a:gd name="f15" fmla="val 3224"/>
                <a:gd name="f16" fmla="val 302"/>
                <a:gd name="f17" fmla="val 3027"/>
                <a:gd name="f18" fmla="val 614"/>
                <a:gd name="f19" fmla="val 2904"/>
                <a:gd name="f20" fmla="val 992"/>
                <a:gd name="f21" fmla="val 2756"/>
                <a:gd name="f22" fmla="val 1321"/>
                <a:gd name="f23" fmla="val 2682"/>
                <a:gd name="f24" fmla="val 1494"/>
                <a:gd name="f25" fmla="val 2608"/>
                <a:gd name="f26" fmla="val 1699"/>
                <a:gd name="f27" fmla="val 2510"/>
                <a:gd name="f28" fmla="val 1855"/>
                <a:gd name="f29" fmla="val 2329"/>
                <a:gd name="f30" fmla="val 2126"/>
                <a:gd name="f31" fmla="val 2123"/>
                <a:gd name="f32" fmla="val 1836"/>
                <a:gd name="f33" fmla="val 2151"/>
                <a:gd name="f34" fmla="val 1717"/>
                <a:gd name="f35" fmla="val 2165"/>
                <a:gd name="f36" fmla="val 1465"/>
                <a:gd name="f37" fmla="val 2191"/>
                <a:gd name="f38" fmla="val 1194"/>
                <a:gd name="f39" fmla="val 810"/>
                <a:gd name="f40" fmla="val 388"/>
                <a:gd name="f41" fmla="val 2138"/>
                <a:gd name="f42" fmla="val 258"/>
                <a:gd name="f43" fmla="val 1921"/>
                <a:gd name="f44" fmla="val 11"/>
                <a:gd name="f45" fmla="val 1929"/>
                <a:gd name="f46" fmla="val 1937"/>
                <a:gd name="f47" fmla="val 20"/>
                <a:gd name="f48" fmla="val 1946"/>
                <a:gd name="f49" fmla="val 28"/>
                <a:gd name="f50" fmla="val 1962"/>
                <a:gd name="f51" fmla="val 1"/>
                <a:gd name="f52" fmla="val 2417"/>
                <a:gd name="f53" fmla="val 783"/>
                <a:gd name="f54" fmla="val 1250"/>
                <a:gd name="f55" fmla="val 1347"/>
                <a:gd name="f56" fmla="val 1431"/>
                <a:gd name="f57" fmla="val 2455"/>
                <a:gd name="f58" fmla="val 1491"/>
                <a:gd name="f59" fmla="val 1551"/>
                <a:gd name="f60" fmla="val 1615"/>
                <a:gd name="f61" fmla="val 2456"/>
                <a:gd name="f62" fmla="val 1681"/>
                <a:gd name="f63" fmla="val 1987"/>
                <a:gd name="f64" fmla="val 2330"/>
                <a:gd name="f65" fmla="val 2439"/>
                <a:gd name="f66" fmla="val 2567"/>
                <a:gd name="f67" fmla="val 2250"/>
                <a:gd name="f68" fmla="val 2830"/>
                <a:gd name="f69" fmla="val 2028"/>
                <a:gd name="f70" fmla="val 2953"/>
                <a:gd name="f71" fmla="val 1617"/>
                <a:gd name="f72" fmla="val 3093"/>
                <a:gd name="f73" fmla="val 3364"/>
                <a:gd name="f74" fmla="val 705"/>
                <a:gd name="f75" fmla="val 3463"/>
                <a:gd name="f76" fmla="val 524"/>
                <a:gd name="f77" fmla="val 3430"/>
                <a:gd name="f78" fmla="val 458"/>
                <a:gd name="f79" fmla="val 450"/>
                <a:gd name="f80" fmla="val 3660"/>
                <a:gd name="f81" fmla="val 449"/>
                <a:gd name="f82" fmla="val 3675"/>
                <a:gd name="f83" fmla="val 3689"/>
                <a:gd name="f84" fmla="val 3847"/>
                <a:gd name="f85" fmla="val 3840"/>
                <a:gd name="f86" fmla="val 495"/>
                <a:gd name="f87" fmla="val 3923"/>
                <a:gd name="f88" fmla="val 631"/>
                <a:gd name="f89" fmla="val 4137"/>
                <a:gd name="f90" fmla="val 1017"/>
                <a:gd name="f91" fmla="val 4268"/>
                <a:gd name="f92" fmla="val 1453"/>
                <a:gd name="f93" fmla="val 4498"/>
                <a:gd name="f94" fmla="val 1822"/>
                <a:gd name="f95" fmla="val 4644"/>
                <a:gd name="f96" fmla="val 2064"/>
                <a:gd name="f97" fmla="val 4856"/>
                <a:gd name="f98" fmla="val 2103"/>
                <a:gd name="f99" fmla="val 5103"/>
                <a:gd name="f100" fmla="val 5134"/>
                <a:gd name="f101" fmla="val 5165"/>
                <a:gd name="f102" fmla="val 5197"/>
                <a:gd name="f103" fmla="val 2102"/>
                <a:gd name="f104" fmla="val 5756"/>
                <a:gd name="f105" fmla="val 2093"/>
                <a:gd name="f106" fmla="val 6314"/>
                <a:gd name="f107" fmla="val 2052"/>
                <a:gd name="f108" fmla="val 6873"/>
                <a:gd name="f109" fmla="val 2011"/>
                <a:gd name="f110" fmla="val 7005"/>
                <a:gd name="f111" fmla="val 2003"/>
                <a:gd name="f112" fmla="val 1847"/>
                <a:gd name="f113" fmla="val 1757"/>
                <a:gd name="f114" fmla="val 6758"/>
                <a:gd name="f115" fmla="val 1691"/>
                <a:gd name="f116" fmla="val 6347"/>
                <a:gd name="f117" fmla="val 1724"/>
                <a:gd name="f118" fmla="val 5945"/>
                <a:gd name="f119" fmla="val 1740"/>
                <a:gd name="f120" fmla="val 5534"/>
                <a:gd name="f121" fmla="val 1765"/>
                <a:gd name="f122" fmla="val 5427"/>
                <a:gd name="f123" fmla="val 1768"/>
                <a:gd name="f124" fmla="val 5315"/>
                <a:gd name="f125" fmla="val 1781"/>
                <a:gd name="f126" fmla="val 5206"/>
                <a:gd name="f127" fmla="val 5020"/>
                <a:gd name="f128" fmla="val 4841"/>
                <a:gd name="f129" fmla="val 1743"/>
                <a:gd name="f130" fmla="val 4712"/>
                <a:gd name="f131" fmla="val 4621"/>
                <a:gd name="f132" fmla="val 1411"/>
                <a:gd name="f133" fmla="val 4572"/>
                <a:gd name="f134" fmla="val 1231"/>
                <a:gd name="f135" fmla="val 4506"/>
                <a:gd name="f136" fmla="val 1083"/>
                <a:gd name="f137" fmla="val 4365"/>
                <a:gd name="f138" fmla="val 769"/>
                <a:gd name="f139" fmla="val 4083"/>
                <a:gd name="f140" fmla="*/ f0 1 7054"/>
                <a:gd name="f141" fmla="*/ f1 1 2457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7054"/>
                <a:gd name="f148" fmla="*/ f145 1 2457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7054" h="24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4" y="f46"/>
                    <a:pt x="f47" y="f48"/>
                    <a:pt x="f49" y="f50"/>
                  </a:cubicBezTo>
                  <a:cubicBezTo>
                    <a:pt x="f51" y="f52"/>
                    <a:pt x="f53" y="f4"/>
                    <a:pt x="f54" y="f4"/>
                  </a:cubicBezTo>
                  <a:cubicBezTo>
                    <a:pt x="f55" y="f4"/>
                    <a:pt x="f56" y="f57"/>
                    <a:pt x="f58" y="f57"/>
                  </a:cubicBezTo>
                  <a:cubicBezTo>
                    <a:pt x="f59" y="f57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22"/>
                  </a:cubicBezTo>
                  <a:lnTo>
                    <a:pt x="f73" y="f74"/>
                  </a:lnTo>
                  <a:cubicBezTo>
                    <a:pt x="f75" y="f76"/>
                    <a:pt x="f77" y="f78"/>
                    <a:pt x="f5" y="f79"/>
                  </a:cubicBezTo>
                  <a:cubicBezTo>
                    <a:pt x="f80" y="f81"/>
                    <a:pt x="f82" y="f81"/>
                    <a:pt x="f83" y="f81"/>
                  </a:cubicBezTo>
                  <a:cubicBezTo>
                    <a:pt x="f84" y="f81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8"/>
                  </a:cubicBezTo>
                  <a:cubicBezTo>
                    <a:pt x="f100" y="f98"/>
                    <a:pt x="f101" y="f98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3" y="f112"/>
                    <a:pt x="f110" y="f113"/>
                  </a:cubicBezTo>
                  <a:lnTo>
                    <a:pt x="f114" y="f115"/>
                  </a:ln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5"/>
                  </a:cubicBezTo>
                  <a:cubicBezTo>
                    <a:pt x="f127" y="f125"/>
                    <a:pt x="f128" y="f129"/>
                    <a:pt x="f130" y="f59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9" y="f2"/>
                    <a:pt x="f5" y="f2"/>
                  </a:cubicBezTo>
                  <a:close/>
                </a:path>
              </a:pathLst>
            </a:custGeom>
            <a:solidFill>
              <a:srgbClr val="1D1D1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17;p43">
            <a:extLst>
              <a:ext uri="{FF2B5EF4-FFF2-40B4-BE49-F238E27FC236}">
                <a16:creationId xmlns:a16="http://schemas.microsoft.com/office/drawing/2014/main" id="{CC9F94C7-6A09-1B37-8D89-816C69277F1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411159"/>
            <a:ext cx="8229600" cy="48101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r>
              <a:rPr lang="fa-IR" dirty="0">
                <a:cs typeface="B Nazanin" panose="00000400000000000000" pitchFamily="2" charset="-78"/>
              </a:rPr>
              <a:t>اینفوگرافیک الفبای کودکان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oogle Shape;1118;p43">
            <a:extLst>
              <a:ext uri="{FF2B5EF4-FFF2-40B4-BE49-F238E27FC236}">
                <a16:creationId xmlns:a16="http://schemas.microsoft.com/office/drawing/2014/main" id="{3CB14140-4CAD-6275-898A-5BCF4FF47208}"/>
              </a:ext>
            </a:extLst>
          </p:cNvPr>
          <p:cNvGrpSpPr/>
          <p:nvPr/>
        </p:nvGrpSpPr>
        <p:grpSpPr>
          <a:xfrm>
            <a:off x="495303" y="1230782"/>
            <a:ext cx="2866644" cy="1681517"/>
            <a:chOff x="495303" y="1230782"/>
            <a:chExt cx="2866644" cy="1681517"/>
          </a:xfrm>
        </p:grpSpPr>
        <p:grpSp>
          <p:nvGrpSpPr>
            <p:cNvPr id="4" name="Google Shape;1119;p43">
              <a:extLst>
                <a:ext uri="{FF2B5EF4-FFF2-40B4-BE49-F238E27FC236}">
                  <a16:creationId xmlns:a16="http://schemas.microsoft.com/office/drawing/2014/main" id="{E9326CA3-679F-5ED8-85E9-47E48055E905}"/>
                </a:ext>
              </a:extLst>
            </p:cNvPr>
            <p:cNvGrpSpPr/>
            <p:nvPr/>
          </p:nvGrpSpPr>
          <p:grpSpPr>
            <a:xfrm>
              <a:off x="495303" y="1230782"/>
              <a:ext cx="2866644" cy="1681517"/>
              <a:chOff x="495303" y="1230782"/>
              <a:chExt cx="2866644" cy="1681517"/>
            </a:xfrm>
          </p:grpSpPr>
          <p:sp>
            <p:nvSpPr>
              <p:cNvPr id="5" name="Google Shape;1120;p43">
                <a:extLst>
                  <a:ext uri="{FF2B5EF4-FFF2-40B4-BE49-F238E27FC236}">
                    <a16:creationId xmlns:a16="http://schemas.microsoft.com/office/drawing/2014/main" id="{A1E992B5-0CB4-F272-9674-5DC3AF64022B}"/>
                  </a:ext>
                </a:extLst>
              </p:cNvPr>
              <p:cNvSpPr/>
              <p:nvPr/>
            </p:nvSpPr>
            <p:spPr>
              <a:xfrm>
                <a:off x="710872" y="1295302"/>
                <a:ext cx="2435504" cy="1616997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0AFF4E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6" name="Google Shape;1121;p43">
                <a:extLst>
                  <a:ext uri="{FF2B5EF4-FFF2-40B4-BE49-F238E27FC236}">
                    <a16:creationId xmlns:a16="http://schemas.microsoft.com/office/drawing/2014/main" id="{780F8F84-ADB4-6E0F-146B-BC06AA4EBB55}"/>
                  </a:ext>
                </a:extLst>
              </p:cNvPr>
              <p:cNvSpPr/>
              <p:nvPr/>
            </p:nvSpPr>
            <p:spPr>
              <a:xfrm>
                <a:off x="495303" y="1230782"/>
                <a:ext cx="2866644" cy="16170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730"/>
                  <a:gd name="f4" fmla="val 16804"/>
                  <a:gd name="f5" fmla="val 8123"/>
                  <a:gd name="f6" fmla="val 553"/>
                  <a:gd name="f7" fmla="val 8735"/>
                  <a:gd name="f8" fmla="val 9348"/>
                  <a:gd name="f9" fmla="val 610"/>
                  <a:gd name="f10" fmla="val 9944"/>
                  <a:gd name="f11" fmla="val 712"/>
                  <a:gd name="f12" fmla="val 13708"/>
                  <a:gd name="f13" fmla="val 1361"/>
                  <a:gd name="f14" fmla="val 16346"/>
                  <a:gd name="f15" fmla="val 4903"/>
                  <a:gd name="f16" fmla="val 16017"/>
                  <a:gd name="f17" fmla="val 8708"/>
                  <a:gd name="f18" fmla="val 15680"/>
                  <a:gd name="f19" fmla="val 12669"/>
                  <a:gd name="f20" fmla="val 12048"/>
                  <a:gd name="f21" fmla="val 15504"/>
                  <a:gd name="f22" fmla="val 8268"/>
                  <a:gd name="f23" fmla="val 15849"/>
                  <a:gd name="f24" fmla="val 8251"/>
                  <a:gd name="f25" fmla="val 8235"/>
                  <a:gd name="f26" fmla="val 8227"/>
                  <a:gd name="f27" fmla="val 15857"/>
                  <a:gd name="f28" fmla="val 4389"/>
                  <a:gd name="f29" fmla="val 15044"/>
                  <a:gd name="f30" fmla="val 1143"/>
                  <a:gd name="f31" fmla="val 12340"/>
                  <a:gd name="f32" fmla="val 946"/>
                  <a:gd name="f33" fmla="val 8173"/>
                  <a:gd name="f34" fmla="val 839"/>
                  <a:gd name="f35" fmla="val 6053"/>
                  <a:gd name="f36" fmla="val 1579"/>
                  <a:gd name="f37" fmla="val 3892"/>
                  <a:gd name="f38" fmla="val 3091"/>
                  <a:gd name="f39" fmla="val 2396"/>
                  <a:gd name="f40" fmla="val 4437"/>
                  <a:gd name="f41" fmla="val 1069"/>
                  <a:gd name="f42" fmla="val 6275"/>
                  <a:gd name="f43" fmla="val 15861"/>
                  <a:gd name="f44" fmla="val 4812"/>
                  <a:gd name="f45" fmla="val 17472"/>
                  <a:gd name="f46" fmla="val 7779"/>
                  <a:gd name="f47" fmla="val 17250"/>
                  <a:gd name="f48" fmla="val 11543"/>
                  <a:gd name="f49" fmla="val 14530"/>
                  <a:gd name="f50" fmla="val 14197"/>
                  <a:gd name="f51" fmla="val 12950"/>
                  <a:gd name="f52" fmla="val 15754"/>
                  <a:gd name="f53" fmla="val 11055"/>
                  <a:gd name="f54" fmla="val 16454"/>
                  <a:gd name="f55" fmla="val 9169"/>
                  <a:gd name="f56" fmla="val 7151"/>
                  <a:gd name="f57" fmla="val 5144"/>
                  <a:gd name="f58" fmla="val 15653"/>
                  <a:gd name="f59" fmla="val 3543"/>
                  <a:gd name="f60" fmla="val 14238"/>
                  <a:gd name="f61" fmla="val 4816"/>
                  <a:gd name="f62" fmla="val 15298"/>
                  <a:gd name="f63" fmla="val 6394"/>
                  <a:gd name="f64" fmla="val 15989"/>
                  <a:gd name="f65" fmla="val 8062"/>
                  <a:gd name="f66" fmla="val 16128"/>
                  <a:gd name="f67" fmla="val 8087"/>
                  <a:gd name="f68" fmla="val 16202"/>
                  <a:gd name="f69" fmla="val 8145"/>
                  <a:gd name="f70" fmla="val 16260"/>
                  <a:gd name="f71" fmla="val 14168"/>
                  <a:gd name="f72" fmla="val 15997"/>
                  <a:gd name="f73" fmla="val 18047"/>
                  <a:gd name="f74" fmla="val 9907"/>
                  <a:gd name="f75" fmla="val 8116"/>
                  <a:gd name="f76" fmla="val 6900"/>
                  <a:gd name="f77" fmla="val 5697"/>
                  <a:gd name="f78" fmla="val 237"/>
                  <a:gd name="f79" fmla="val 4636"/>
                  <a:gd name="f80" fmla="val 720"/>
                  <a:gd name="f81" fmla="val 1447"/>
                  <a:gd name="f82" fmla="val 2175"/>
                  <a:gd name="f83" fmla="val 1"/>
                  <a:gd name="f84" fmla="val 5988"/>
                  <a:gd name="f85" fmla="val 601"/>
                  <a:gd name="f86" fmla="val 9299"/>
                  <a:gd name="f87" fmla="val 781"/>
                  <a:gd name="f88" fmla="val 10327"/>
                  <a:gd name="f89" fmla="val 1184"/>
                  <a:gd name="f90" fmla="val 11296"/>
                  <a:gd name="f91" fmla="val 1726"/>
                  <a:gd name="f92" fmla="val 12167"/>
                  <a:gd name="f93" fmla="val 1685"/>
                  <a:gd name="f94" fmla="val 12176"/>
                  <a:gd name="f95" fmla="val 1653"/>
                  <a:gd name="f96" fmla="val 12217"/>
                  <a:gd name="f97" fmla="val 1677"/>
                  <a:gd name="f98" fmla="val 12274"/>
                  <a:gd name="f99" fmla="val 3024"/>
                  <a:gd name="f100" fmla="val 15261"/>
                  <a:gd name="f101" fmla="val 16803"/>
                  <a:gd name="f102" fmla="val 8988"/>
                  <a:gd name="f103" fmla="val 11097"/>
                  <a:gd name="f104" fmla="val 13223"/>
                  <a:gd name="f105" fmla="val 16042"/>
                  <a:gd name="f106" fmla="val 14817"/>
                  <a:gd name="f107" fmla="val 14485"/>
                  <a:gd name="f108" fmla="val 18729"/>
                  <a:gd name="f109" fmla="val 10672"/>
                  <a:gd name="f110" fmla="val 17842"/>
                  <a:gd name="f111" fmla="val 3777"/>
                  <a:gd name="f112" fmla="val 12903"/>
                  <a:gd name="f113" fmla="val 1229"/>
                  <a:gd name="f114" fmla="val 12874"/>
                  <a:gd name="f115" fmla="val 1213"/>
                  <a:gd name="f116" fmla="val 12843"/>
                  <a:gd name="f117" fmla="val 1205"/>
                  <a:gd name="f118" fmla="val 12814"/>
                  <a:gd name="f119" fmla="val 12786"/>
                  <a:gd name="f120" fmla="val 12759"/>
                  <a:gd name="f121" fmla="val 12738"/>
                  <a:gd name="f122" fmla="val 11374"/>
                  <a:gd name="f123" fmla="val 418"/>
                  <a:gd name="f124" fmla="val 9733"/>
                  <a:gd name="f125" fmla="*/ f0 1 18730"/>
                  <a:gd name="f126" fmla="*/ f1 1 16804"/>
                  <a:gd name="f127" fmla="val f2"/>
                  <a:gd name="f128" fmla="val f3"/>
                  <a:gd name="f129" fmla="val f4"/>
                  <a:gd name="f130" fmla="+- f129 0 f127"/>
                  <a:gd name="f131" fmla="+- f128 0 f127"/>
                  <a:gd name="f132" fmla="*/ f131 1 18730"/>
                  <a:gd name="f133" fmla="*/ f130 1 16804"/>
                  <a:gd name="f134" fmla="*/ f127 1 f132"/>
                  <a:gd name="f135" fmla="*/ f128 1 f132"/>
                  <a:gd name="f136" fmla="*/ f127 1 f133"/>
                  <a:gd name="f137" fmla="*/ f129 1 f133"/>
                  <a:gd name="f138" fmla="*/ f134 f125 1"/>
                  <a:gd name="f139" fmla="*/ f135 f125 1"/>
                  <a:gd name="f140" fmla="*/ f137 f126 1"/>
                  <a:gd name="f141" fmla="*/ f136 f1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8" t="f141" r="f139" b="f140"/>
                <a:pathLst>
                  <a:path w="18730" h="1680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3"/>
                      <a:pt x="f25" y="f23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  <a:moveTo>
                      <a:pt x="f43" y="f44"/>
                    </a:move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4"/>
                    </a:cubicBezTo>
                    <a:cubicBezTo>
                      <a:pt x="f56" y="f54"/>
                      <a:pt x="f57" y="f58"/>
                      <a:pt x="f59" y="f60"/>
                    </a:cubicBez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24" y="f70"/>
                    </a:cubicBezTo>
                    <a:cubicBezTo>
                      <a:pt x="f71" y="f72"/>
                      <a:pt x="f73" y="f74"/>
                      <a:pt x="f43" y="f44"/>
                    </a:cubicBezTo>
                    <a:close/>
                    <a:moveTo>
                      <a:pt x="f75" y="f2"/>
                    </a:moveTo>
                    <a:cubicBezTo>
                      <a:pt x="f76" y="f2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84" y="f101"/>
                      <a:pt x="f102" y="f101"/>
                    </a:cubicBezTo>
                    <a:cubicBezTo>
                      <a:pt x="f103" y="f101"/>
                      <a:pt x="f104" y="f105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7"/>
                    </a:cubicBezTo>
                    <a:cubicBezTo>
                      <a:pt x="f119" y="f117"/>
                      <a:pt x="f120" y="f115"/>
                      <a:pt x="f121" y="f113"/>
                    </a:cubicBezTo>
                    <a:cubicBezTo>
                      <a:pt x="f122" y="f123"/>
                      <a:pt x="f124" y="f2"/>
                      <a:pt x="f75" y="f2"/>
                    </a:cubicBezTo>
                    <a:close/>
                  </a:path>
                </a:pathLst>
              </a:custGeom>
              <a:solidFill>
                <a:srgbClr val="22222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" name="Google Shape;1122;p43">
              <a:extLst>
                <a:ext uri="{FF2B5EF4-FFF2-40B4-BE49-F238E27FC236}">
                  <a16:creationId xmlns:a16="http://schemas.microsoft.com/office/drawing/2014/main" id="{804721CB-3959-4DDF-1734-D8A515813759}"/>
                </a:ext>
              </a:extLst>
            </p:cNvPr>
            <p:cNvGrpSpPr/>
            <p:nvPr/>
          </p:nvGrpSpPr>
          <p:grpSpPr>
            <a:xfrm>
              <a:off x="949211" y="1572575"/>
              <a:ext cx="1806424" cy="997931"/>
              <a:chOff x="949211" y="1572575"/>
              <a:chExt cx="1806424" cy="997931"/>
            </a:xfrm>
          </p:grpSpPr>
          <p:sp>
            <p:nvSpPr>
              <p:cNvPr id="8" name="Google Shape;1123;p43">
                <a:extLst>
                  <a:ext uri="{FF2B5EF4-FFF2-40B4-BE49-F238E27FC236}">
                    <a16:creationId xmlns:a16="http://schemas.microsoft.com/office/drawing/2014/main" id="{25731B6D-D644-8C9B-9D38-0DADB21D9A83}"/>
                  </a:ext>
                </a:extLst>
              </p:cNvPr>
              <p:cNvSpPr txBox="1"/>
              <p:nvPr/>
            </p:nvSpPr>
            <p:spPr>
              <a:xfrm>
                <a:off x="1135145" y="1572575"/>
                <a:ext cx="1434556" cy="382200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spcAft>
                    <a:spcPts val="1600"/>
                  </a:spcAft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600" kern="0" dirty="0">
                    <a:solidFill>
                      <a:srgbClr val="000000"/>
                    </a:solidFill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عنوان در اینجا</a:t>
                </a:r>
                <a:endParaRPr lang="en-US" sz="1600" b="0" i="0" u="none" strike="noStrike" kern="0" cap="none" spc="0" baseline="0" dirty="0">
                  <a:solidFill>
                    <a:srgbClr val="000000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Google Shape;1124;p43">
                <a:extLst>
                  <a:ext uri="{FF2B5EF4-FFF2-40B4-BE49-F238E27FC236}">
                    <a16:creationId xmlns:a16="http://schemas.microsoft.com/office/drawing/2014/main" id="{7F62837A-EEB6-D73D-A8B4-CDF521EAA28F}"/>
                  </a:ext>
                </a:extLst>
              </p:cNvPr>
              <p:cNvSpPr txBox="1"/>
              <p:nvPr/>
            </p:nvSpPr>
            <p:spPr>
              <a:xfrm>
                <a:off x="949211" y="1945907"/>
                <a:ext cx="1806424" cy="62459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kern="0" dirty="0">
                    <a:solidFill>
                      <a:srgbClr val="000000"/>
                    </a:solidFill>
                    <a:latin typeface="Roboto"/>
                    <a:ea typeface="Roboto"/>
                    <a:cs typeface="B Nazanin" panose="00000400000000000000" pitchFamily="2" charset="-78"/>
                  </a:rPr>
                  <a:t>قالب پاورپوینت کودکانه قابل ویرایش می باشد</a:t>
                </a:r>
                <a:endParaRPr lang="en-US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0" name="Google Shape;1125;p43">
            <a:extLst>
              <a:ext uri="{FF2B5EF4-FFF2-40B4-BE49-F238E27FC236}">
                <a16:creationId xmlns:a16="http://schemas.microsoft.com/office/drawing/2014/main" id="{D73A1B6D-D491-D753-C76F-D2A5B3E75798}"/>
              </a:ext>
            </a:extLst>
          </p:cNvPr>
          <p:cNvGrpSpPr/>
          <p:nvPr/>
        </p:nvGrpSpPr>
        <p:grpSpPr>
          <a:xfrm>
            <a:off x="495303" y="3022549"/>
            <a:ext cx="2866644" cy="1681517"/>
            <a:chOff x="495303" y="3022549"/>
            <a:chExt cx="2866644" cy="1681517"/>
          </a:xfrm>
        </p:grpSpPr>
        <p:grpSp>
          <p:nvGrpSpPr>
            <p:cNvPr id="11" name="Google Shape;1126;p43">
              <a:extLst>
                <a:ext uri="{FF2B5EF4-FFF2-40B4-BE49-F238E27FC236}">
                  <a16:creationId xmlns:a16="http://schemas.microsoft.com/office/drawing/2014/main" id="{90A06EAA-C066-DE58-75A8-43656558AAC0}"/>
                </a:ext>
              </a:extLst>
            </p:cNvPr>
            <p:cNvGrpSpPr/>
            <p:nvPr/>
          </p:nvGrpSpPr>
          <p:grpSpPr>
            <a:xfrm>
              <a:off x="495303" y="3022549"/>
              <a:ext cx="2866644" cy="1681517"/>
              <a:chOff x="495303" y="3022549"/>
              <a:chExt cx="2866644" cy="1681517"/>
            </a:xfrm>
          </p:grpSpPr>
          <p:sp>
            <p:nvSpPr>
              <p:cNvPr id="12" name="Google Shape;1127;p43">
                <a:extLst>
                  <a:ext uri="{FF2B5EF4-FFF2-40B4-BE49-F238E27FC236}">
                    <a16:creationId xmlns:a16="http://schemas.microsoft.com/office/drawing/2014/main" id="{82DE705A-9866-6B3B-F5B3-50D057979D82}"/>
                  </a:ext>
                </a:extLst>
              </p:cNvPr>
              <p:cNvSpPr/>
              <p:nvPr/>
            </p:nvSpPr>
            <p:spPr>
              <a:xfrm>
                <a:off x="710872" y="3087069"/>
                <a:ext cx="2435504" cy="1616997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F0D90A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Google Shape;1128;p43">
                <a:extLst>
                  <a:ext uri="{FF2B5EF4-FFF2-40B4-BE49-F238E27FC236}">
                    <a16:creationId xmlns:a16="http://schemas.microsoft.com/office/drawing/2014/main" id="{BF14D248-8C90-D1A3-14BA-88E2DF6A6A59}"/>
                  </a:ext>
                </a:extLst>
              </p:cNvPr>
              <p:cNvSpPr/>
              <p:nvPr/>
            </p:nvSpPr>
            <p:spPr>
              <a:xfrm>
                <a:off x="495303" y="3022549"/>
                <a:ext cx="2866644" cy="16170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730"/>
                  <a:gd name="f4" fmla="val 16804"/>
                  <a:gd name="f5" fmla="val 8123"/>
                  <a:gd name="f6" fmla="val 553"/>
                  <a:gd name="f7" fmla="val 8735"/>
                  <a:gd name="f8" fmla="val 9348"/>
                  <a:gd name="f9" fmla="val 610"/>
                  <a:gd name="f10" fmla="val 9944"/>
                  <a:gd name="f11" fmla="val 712"/>
                  <a:gd name="f12" fmla="val 13708"/>
                  <a:gd name="f13" fmla="val 1361"/>
                  <a:gd name="f14" fmla="val 16346"/>
                  <a:gd name="f15" fmla="val 4903"/>
                  <a:gd name="f16" fmla="val 16017"/>
                  <a:gd name="f17" fmla="val 8708"/>
                  <a:gd name="f18" fmla="val 15680"/>
                  <a:gd name="f19" fmla="val 12669"/>
                  <a:gd name="f20" fmla="val 12048"/>
                  <a:gd name="f21" fmla="val 15504"/>
                  <a:gd name="f22" fmla="val 8268"/>
                  <a:gd name="f23" fmla="val 15849"/>
                  <a:gd name="f24" fmla="val 8251"/>
                  <a:gd name="f25" fmla="val 8235"/>
                  <a:gd name="f26" fmla="val 8227"/>
                  <a:gd name="f27" fmla="val 15857"/>
                  <a:gd name="f28" fmla="val 4389"/>
                  <a:gd name="f29" fmla="val 15044"/>
                  <a:gd name="f30" fmla="val 1143"/>
                  <a:gd name="f31" fmla="val 12340"/>
                  <a:gd name="f32" fmla="val 946"/>
                  <a:gd name="f33" fmla="val 8173"/>
                  <a:gd name="f34" fmla="val 839"/>
                  <a:gd name="f35" fmla="val 6053"/>
                  <a:gd name="f36" fmla="val 1579"/>
                  <a:gd name="f37" fmla="val 3892"/>
                  <a:gd name="f38" fmla="val 3091"/>
                  <a:gd name="f39" fmla="val 2396"/>
                  <a:gd name="f40" fmla="val 4437"/>
                  <a:gd name="f41" fmla="val 1069"/>
                  <a:gd name="f42" fmla="val 6275"/>
                  <a:gd name="f43" fmla="val 15861"/>
                  <a:gd name="f44" fmla="val 4812"/>
                  <a:gd name="f45" fmla="val 17472"/>
                  <a:gd name="f46" fmla="val 7779"/>
                  <a:gd name="f47" fmla="val 17250"/>
                  <a:gd name="f48" fmla="val 11543"/>
                  <a:gd name="f49" fmla="val 14530"/>
                  <a:gd name="f50" fmla="val 14197"/>
                  <a:gd name="f51" fmla="val 12950"/>
                  <a:gd name="f52" fmla="val 15754"/>
                  <a:gd name="f53" fmla="val 11055"/>
                  <a:gd name="f54" fmla="val 16454"/>
                  <a:gd name="f55" fmla="val 9169"/>
                  <a:gd name="f56" fmla="val 7151"/>
                  <a:gd name="f57" fmla="val 5144"/>
                  <a:gd name="f58" fmla="val 15653"/>
                  <a:gd name="f59" fmla="val 3543"/>
                  <a:gd name="f60" fmla="val 14238"/>
                  <a:gd name="f61" fmla="val 4816"/>
                  <a:gd name="f62" fmla="val 15298"/>
                  <a:gd name="f63" fmla="val 6394"/>
                  <a:gd name="f64" fmla="val 15989"/>
                  <a:gd name="f65" fmla="val 8062"/>
                  <a:gd name="f66" fmla="val 16128"/>
                  <a:gd name="f67" fmla="val 8087"/>
                  <a:gd name="f68" fmla="val 16202"/>
                  <a:gd name="f69" fmla="val 8145"/>
                  <a:gd name="f70" fmla="val 16260"/>
                  <a:gd name="f71" fmla="val 14168"/>
                  <a:gd name="f72" fmla="val 15997"/>
                  <a:gd name="f73" fmla="val 18047"/>
                  <a:gd name="f74" fmla="val 9907"/>
                  <a:gd name="f75" fmla="val 8116"/>
                  <a:gd name="f76" fmla="val 6900"/>
                  <a:gd name="f77" fmla="val 5697"/>
                  <a:gd name="f78" fmla="val 237"/>
                  <a:gd name="f79" fmla="val 4636"/>
                  <a:gd name="f80" fmla="val 720"/>
                  <a:gd name="f81" fmla="val 1447"/>
                  <a:gd name="f82" fmla="val 2175"/>
                  <a:gd name="f83" fmla="val 1"/>
                  <a:gd name="f84" fmla="val 5988"/>
                  <a:gd name="f85" fmla="val 601"/>
                  <a:gd name="f86" fmla="val 9299"/>
                  <a:gd name="f87" fmla="val 781"/>
                  <a:gd name="f88" fmla="val 10327"/>
                  <a:gd name="f89" fmla="val 1184"/>
                  <a:gd name="f90" fmla="val 11296"/>
                  <a:gd name="f91" fmla="val 1726"/>
                  <a:gd name="f92" fmla="val 12167"/>
                  <a:gd name="f93" fmla="val 1685"/>
                  <a:gd name="f94" fmla="val 12176"/>
                  <a:gd name="f95" fmla="val 1653"/>
                  <a:gd name="f96" fmla="val 12217"/>
                  <a:gd name="f97" fmla="val 1677"/>
                  <a:gd name="f98" fmla="val 12274"/>
                  <a:gd name="f99" fmla="val 3024"/>
                  <a:gd name="f100" fmla="val 15261"/>
                  <a:gd name="f101" fmla="val 16803"/>
                  <a:gd name="f102" fmla="val 8988"/>
                  <a:gd name="f103" fmla="val 11097"/>
                  <a:gd name="f104" fmla="val 13223"/>
                  <a:gd name="f105" fmla="val 16042"/>
                  <a:gd name="f106" fmla="val 14817"/>
                  <a:gd name="f107" fmla="val 14485"/>
                  <a:gd name="f108" fmla="val 18729"/>
                  <a:gd name="f109" fmla="val 10672"/>
                  <a:gd name="f110" fmla="val 17842"/>
                  <a:gd name="f111" fmla="val 3777"/>
                  <a:gd name="f112" fmla="val 12903"/>
                  <a:gd name="f113" fmla="val 1229"/>
                  <a:gd name="f114" fmla="val 12874"/>
                  <a:gd name="f115" fmla="val 1213"/>
                  <a:gd name="f116" fmla="val 12843"/>
                  <a:gd name="f117" fmla="val 1205"/>
                  <a:gd name="f118" fmla="val 12814"/>
                  <a:gd name="f119" fmla="val 12786"/>
                  <a:gd name="f120" fmla="val 12759"/>
                  <a:gd name="f121" fmla="val 12738"/>
                  <a:gd name="f122" fmla="val 11374"/>
                  <a:gd name="f123" fmla="val 418"/>
                  <a:gd name="f124" fmla="val 9733"/>
                  <a:gd name="f125" fmla="*/ f0 1 18730"/>
                  <a:gd name="f126" fmla="*/ f1 1 16804"/>
                  <a:gd name="f127" fmla="val f2"/>
                  <a:gd name="f128" fmla="val f3"/>
                  <a:gd name="f129" fmla="val f4"/>
                  <a:gd name="f130" fmla="+- f129 0 f127"/>
                  <a:gd name="f131" fmla="+- f128 0 f127"/>
                  <a:gd name="f132" fmla="*/ f131 1 18730"/>
                  <a:gd name="f133" fmla="*/ f130 1 16804"/>
                  <a:gd name="f134" fmla="*/ f127 1 f132"/>
                  <a:gd name="f135" fmla="*/ f128 1 f132"/>
                  <a:gd name="f136" fmla="*/ f127 1 f133"/>
                  <a:gd name="f137" fmla="*/ f129 1 f133"/>
                  <a:gd name="f138" fmla="*/ f134 f125 1"/>
                  <a:gd name="f139" fmla="*/ f135 f125 1"/>
                  <a:gd name="f140" fmla="*/ f137 f126 1"/>
                  <a:gd name="f141" fmla="*/ f136 f1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8" t="f141" r="f139" b="f140"/>
                <a:pathLst>
                  <a:path w="18730" h="1680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3"/>
                      <a:pt x="f25" y="f23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  <a:moveTo>
                      <a:pt x="f43" y="f44"/>
                    </a:move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4"/>
                    </a:cubicBezTo>
                    <a:cubicBezTo>
                      <a:pt x="f56" y="f54"/>
                      <a:pt x="f57" y="f58"/>
                      <a:pt x="f59" y="f60"/>
                    </a:cubicBez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24" y="f70"/>
                    </a:cubicBezTo>
                    <a:cubicBezTo>
                      <a:pt x="f71" y="f72"/>
                      <a:pt x="f73" y="f74"/>
                      <a:pt x="f43" y="f44"/>
                    </a:cubicBezTo>
                    <a:close/>
                    <a:moveTo>
                      <a:pt x="f75" y="f2"/>
                    </a:moveTo>
                    <a:cubicBezTo>
                      <a:pt x="f76" y="f2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84" y="f101"/>
                      <a:pt x="f102" y="f101"/>
                    </a:cubicBezTo>
                    <a:cubicBezTo>
                      <a:pt x="f103" y="f101"/>
                      <a:pt x="f104" y="f105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7"/>
                    </a:cubicBezTo>
                    <a:cubicBezTo>
                      <a:pt x="f119" y="f117"/>
                      <a:pt x="f120" y="f115"/>
                      <a:pt x="f121" y="f113"/>
                    </a:cubicBezTo>
                    <a:cubicBezTo>
                      <a:pt x="f122" y="f123"/>
                      <a:pt x="f124" y="f2"/>
                      <a:pt x="f75" y="f2"/>
                    </a:cubicBezTo>
                    <a:close/>
                  </a:path>
                </a:pathLst>
              </a:custGeom>
              <a:solidFill>
                <a:srgbClr val="22222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" name="Google Shape;1129;p43">
              <a:extLst>
                <a:ext uri="{FF2B5EF4-FFF2-40B4-BE49-F238E27FC236}">
                  <a16:creationId xmlns:a16="http://schemas.microsoft.com/office/drawing/2014/main" id="{973B2C9C-DA2A-BD7C-23AD-D776BE7C1C34}"/>
                </a:ext>
              </a:extLst>
            </p:cNvPr>
            <p:cNvGrpSpPr/>
            <p:nvPr/>
          </p:nvGrpSpPr>
          <p:grpSpPr>
            <a:xfrm>
              <a:off x="949211" y="3342433"/>
              <a:ext cx="1806424" cy="1003152"/>
              <a:chOff x="949211" y="3342433"/>
              <a:chExt cx="1806424" cy="1003152"/>
            </a:xfrm>
          </p:grpSpPr>
          <p:sp>
            <p:nvSpPr>
              <p:cNvPr id="15" name="Google Shape;1130;p43">
                <a:extLst>
                  <a:ext uri="{FF2B5EF4-FFF2-40B4-BE49-F238E27FC236}">
                    <a16:creationId xmlns:a16="http://schemas.microsoft.com/office/drawing/2014/main" id="{0536BB1F-B981-0ADE-EE4B-B9932F3185BF}"/>
                  </a:ext>
                </a:extLst>
              </p:cNvPr>
              <p:cNvSpPr txBox="1"/>
              <p:nvPr/>
            </p:nvSpPr>
            <p:spPr>
              <a:xfrm>
                <a:off x="1135145" y="3342433"/>
                <a:ext cx="1434556" cy="382200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spcAft>
                    <a:spcPts val="1600"/>
                  </a:spcAft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600" kern="0" dirty="0">
                    <a:solidFill>
                      <a:srgbClr val="000000"/>
                    </a:solidFill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عنوان در اینجا</a:t>
                </a:r>
                <a:endParaRPr lang="en-US" sz="1600" b="0" i="0" u="none" strike="noStrike" kern="0" cap="none" spc="0" baseline="0" dirty="0">
                  <a:solidFill>
                    <a:srgbClr val="000000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Google Shape;1131;p43">
                <a:extLst>
                  <a:ext uri="{FF2B5EF4-FFF2-40B4-BE49-F238E27FC236}">
                    <a16:creationId xmlns:a16="http://schemas.microsoft.com/office/drawing/2014/main" id="{33392E5F-F8E2-0BB7-8DF0-18FC7E9FC53F}"/>
                  </a:ext>
                </a:extLst>
              </p:cNvPr>
              <p:cNvSpPr txBox="1"/>
              <p:nvPr/>
            </p:nvSpPr>
            <p:spPr>
              <a:xfrm>
                <a:off x="949211" y="3720986"/>
                <a:ext cx="1806424" cy="62459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kern="0" dirty="0">
                    <a:solidFill>
                      <a:srgbClr val="000000"/>
                    </a:solidFill>
                    <a:latin typeface="Roboto"/>
                    <a:ea typeface="Roboto"/>
                    <a:cs typeface="B Nazanin" panose="00000400000000000000" pitchFamily="2" charset="-78"/>
                  </a:rPr>
                  <a:t>قالب پاورپوینت کودکانه قابل ویرایش می باشد</a:t>
                </a:r>
                <a:endParaRPr lang="en-US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7" name="Google Shape;1132;p43">
            <a:extLst>
              <a:ext uri="{FF2B5EF4-FFF2-40B4-BE49-F238E27FC236}">
                <a16:creationId xmlns:a16="http://schemas.microsoft.com/office/drawing/2014/main" id="{FDE14998-D66A-C00C-6B7E-E6E38383566F}"/>
              </a:ext>
            </a:extLst>
          </p:cNvPr>
          <p:cNvGrpSpPr/>
          <p:nvPr/>
        </p:nvGrpSpPr>
        <p:grpSpPr>
          <a:xfrm>
            <a:off x="5933697" y="1230782"/>
            <a:ext cx="2866644" cy="1681517"/>
            <a:chOff x="5933697" y="1230782"/>
            <a:chExt cx="2866644" cy="1681517"/>
          </a:xfrm>
        </p:grpSpPr>
        <p:grpSp>
          <p:nvGrpSpPr>
            <p:cNvPr id="18" name="Google Shape;1133;p43">
              <a:extLst>
                <a:ext uri="{FF2B5EF4-FFF2-40B4-BE49-F238E27FC236}">
                  <a16:creationId xmlns:a16="http://schemas.microsoft.com/office/drawing/2014/main" id="{7FEDFE7D-2BBD-F699-AC9E-2027CF9647D4}"/>
                </a:ext>
              </a:extLst>
            </p:cNvPr>
            <p:cNvGrpSpPr/>
            <p:nvPr/>
          </p:nvGrpSpPr>
          <p:grpSpPr>
            <a:xfrm>
              <a:off x="5933697" y="1230782"/>
              <a:ext cx="2866644" cy="1681517"/>
              <a:chOff x="5933697" y="1230782"/>
              <a:chExt cx="2866644" cy="1681517"/>
            </a:xfrm>
          </p:grpSpPr>
          <p:sp>
            <p:nvSpPr>
              <p:cNvPr id="19" name="Google Shape;1134;p43">
                <a:extLst>
                  <a:ext uri="{FF2B5EF4-FFF2-40B4-BE49-F238E27FC236}">
                    <a16:creationId xmlns:a16="http://schemas.microsoft.com/office/drawing/2014/main" id="{AD82BBD3-FE14-B34B-A067-832BF239A487}"/>
                  </a:ext>
                </a:extLst>
              </p:cNvPr>
              <p:cNvSpPr/>
              <p:nvPr/>
            </p:nvSpPr>
            <p:spPr>
              <a:xfrm>
                <a:off x="6149257" y="1295302"/>
                <a:ext cx="2435504" cy="1616997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CFA8FF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Google Shape;1135;p43">
                <a:extLst>
                  <a:ext uri="{FF2B5EF4-FFF2-40B4-BE49-F238E27FC236}">
                    <a16:creationId xmlns:a16="http://schemas.microsoft.com/office/drawing/2014/main" id="{EB6F9B8A-4019-88F3-73DC-952FF0595D22}"/>
                  </a:ext>
                </a:extLst>
              </p:cNvPr>
              <p:cNvSpPr/>
              <p:nvPr/>
            </p:nvSpPr>
            <p:spPr>
              <a:xfrm>
                <a:off x="5933697" y="1230782"/>
                <a:ext cx="2866644" cy="16170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730"/>
                  <a:gd name="f4" fmla="val 16804"/>
                  <a:gd name="f5" fmla="val 8123"/>
                  <a:gd name="f6" fmla="val 553"/>
                  <a:gd name="f7" fmla="val 8735"/>
                  <a:gd name="f8" fmla="val 9348"/>
                  <a:gd name="f9" fmla="val 610"/>
                  <a:gd name="f10" fmla="val 9944"/>
                  <a:gd name="f11" fmla="val 712"/>
                  <a:gd name="f12" fmla="val 13708"/>
                  <a:gd name="f13" fmla="val 1361"/>
                  <a:gd name="f14" fmla="val 16346"/>
                  <a:gd name="f15" fmla="val 4903"/>
                  <a:gd name="f16" fmla="val 16017"/>
                  <a:gd name="f17" fmla="val 8708"/>
                  <a:gd name="f18" fmla="val 15680"/>
                  <a:gd name="f19" fmla="val 12669"/>
                  <a:gd name="f20" fmla="val 12048"/>
                  <a:gd name="f21" fmla="val 15504"/>
                  <a:gd name="f22" fmla="val 8268"/>
                  <a:gd name="f23" fmla="val 15849"/>
                  <a:gd name="f24" fmla="val 8251"/>
                  <a:gd name="f25" fmla="val 8235"/>
                  <a:gd name="f26" fmla="val 8227"/>
                  <a:gd name="f27" fmla="val 15857"/>
                  <a:gd name="f28" fmla="val 4389"/>
                  <a:gd name="f29" fmla="val 15044"/>
                  <a:gd name="f30" fmla="val 1143"/>
                  <a:gd name="f31" fmla="val 12340"/>
                  <a:gd name="f32" fmla="val 946"/>
                  <a:gd name="f33" fmla="val 8173"/>
                  <a:gd name="f34" fmla="val 839"/>
                  <a:gd name="f35" fmla="val 6053"/>
                  <a:gd name="f36" fmla="val 1579"/>
                  <a:gd name="f37" fmla="val 3892"/>
                  <a:gd name="f38" fmla="val 3091"/>
                  <a:gd name="f39" fmla="val 2396"/>
                  <a:gd name="f40" fmla="val 4437"/>
                  <a:gd name="f41" fmla="val 1069"/>
                  <a:gd name="f42" fmla="val 6275"/>
                  <a:gd name="f43" fmla="val 15861"/>
                  <a:gd name="f44" fmla="val 4812"/>
                  <a:gd name="f45" fmla="val 17472"/>
                  <a:gd name="f46" fmla="val 7779"/>
                  <a:gd name="f47" fmla="val 17250"/>
                  <a:gd name="f48" fmla="val 11543"/>
                  <a:gd name="f49" fmla="val 14530"/>
                  <a:gd name="f50" fmla="val 14197"/>
                  <a:gd name="f51" fmla="val 12950"/>
                  <a:gd name="f52" fmla="val 15754"/>
                  <a:gd name="f53" fmla="val 11055"/>
                  <a:gd name="f54" fmla="val 16454"/>
                  <a:gd name="f55" fmla="val 9169"/>
                  <a:gd name="f56" fmla="val 7151"/>
                  <a:gd name="f57" fmla="val 5144"/>
                  <a:gd name="f58" fmla="val 15653"/>
                  <a:gd name="f59" fmla="val 3543"/>
                  <a:gd name="f60" fmla="val 14238"/>
                  <a:gd name="f61" fmla="val 4816"/>
                  <a:gd name="f62" fmla="val 15298"/>
                  <a:gd name="f63" fmla="val 6394"/>
                  <a:gd name="f64" fmla="val 15989"/>
                  <a:gd name="f65" fmla="val 8062"/>
                  <a:gd name="f66" fmla="val 16128"/>
                  <a:gd name="f67" fmla="val 8087"/>
                  <a:gd name="f68" fmla="val 16202"/>
                  <a:gd name="f69" fmla="val 8145"/>
                  <a:gd name="f70" fmla="val 16260"/>
                  <a:gd name="f71" fmla="val 14168"/>
                  <a:gd name="f72" fmla="val 15997"/>
                  <a:gd name="f73" fmla="val 18047"/>
                  <a:gd name="f74" fmla="val 9907"/>
                  <a:gd name="f75" fmla="val 8116"/>
                  <a:gd name="f76" fmla="val 6900"/>
                  <a:gd name="f77" fmla="val 5697"/>
                  <a:gd name="f78" fmla="val 237"/>
                  <a:gd name="f79" fmla="val 4636"/>
                  <a:gd name="f80" fmla="val 720"/>
                  <a:gd name="f81" fmla="val 1447"/>
                  <a:gd name="f82" fmla="val 2175"/>
                  <a:gd name="f83" fmla="val 1"/>
                  <a:gd name="f84" fmla="val 5988"/>
                  <a:gd name="f85" fmla="val 601"/>
                  <a:gd name="f86" fmla="val 9299"/>
                  <a:gd name="f87" fmla="val 781"/>
                  <a:gd name="f88" fmla="val 10327"/>
                  <a:gd name="f89" fmla="val 1184"/>
                  <a:gd name="f90" fmla="val 11296"/>
                  <a:gd name="f91" fmla="val 1726"/>
                  <a:gd name="f92" fmla="val 12167"/>
                  <a:gd name="f93" fmla="val 1685"/>
                  <a:gd name="f94" fmla="val 12176"/>
                  <a:gd name="f95" fmla="val 1653"/>
                  <a:gd name="f96" fmla="val 12217"/>
                  <a:gd name="f97" fmla="val 1677"/>
                  <a:gd name="f98" fmla="val 12274"/>
                  <a:gd name="f99" fmla="val 3024"/>
                  <a:gd name="f100" fmla="val 15261"/>
                  <a:gd name="f101" fmla="val 16803"/>
                  <a:gd name="f102" fmla="val 8988"/>
                  <a:gd name="f103" fmla="val 11097"/>
                  <a:gd name="f104" fmla="val 13223"/>
                  <a:gd name="f105" fmla="val 16042"/>
                  <a:gd name="f106" fmla="val 14817"/>
                  <a:gd name="f107" fmla="val 14485"/>
                  <a:gd name="f108" fmla="val 18729"/>
                  <a:gd name="f109" fmla="val 10672"/>
                  <a:gd name="f110" fmla="val 17842"/>
                  <a:gd name="f111" fmla="val 3777"/>
                  <a:gd name="f112" fmla="val 12903"/>
                  <a:gd name="f113" fmla="val 1229"/>
                  <a:gd name="f114" fmla="val 12874"/>
                  <a:gd name="f115" fmla="val 1213"/>
                  <a:gd name="f116" fmla="val 12843"/>
                  <a:gd name="f117" fmla="val 1205"/>
                  <a:gd name="f118" fmla="val 12814"/>
                  <a:gd name="f119" fmla="val 12786"/>
                  <a:gd name="f120" fmla="val 12759"/>
                  <a:gd name="f121" fmla="val 12738"/>
                  <a:gd name="f122" fmla="val 11374"/>
                  <a:gd name="f123" fmla="val 418"/>
                  <a:gd name="f124" fmla="val 9733"/>
                  <a:gd name="f125" fmla="*/ f0 1 18730"/>
                  <a:gd name="f126" fmla="*/ f1 1 16804"/>
                  <a:gd name="f127" fmla="val f2"/>
                  <a:gd name="f128" fmla="val f3"/>
                  <a:gd name="f129" fmla="val f4"/>
                  <a:gd name="f130" fmla="+- f129 0 f127"/>
                  <a:gd name="f131" fmla="+- f128 0 f127"/>
                  <a:gd name="f132" fmla="*/ f131 1 18730"/>
                  <a:gd name="f133" fmla="*/ f130 1 16804"/>
                  <a:gd name="f134" fmla="*/ f127 1 f132"/>
                  <a:gd name="f135" fmla="*/ f128 1 f132"/>
                  <a:gd name="f136" fmla="*/ f127 1 f133"/>
                  <a:gd name="f137" fmla="*/ f129 1 f133"/>
                  <a:gd name="f138" fmla="*/ f134 f125 1"/>
                  <a:gd name="f139" fmla="*/ f135 f125 1"/>
                  <a:gd name="f140" fmla="*/ f137 f126 1"/>
                  <a:gd name="f141" fmla="*/ f136 f1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8" t="f141" r="f139" b="f140"/>
                <a:pathLst>
                  <a:path w="18730" h="1680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3"/>
                      <a:pt x="f25" y="f23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  <a:moveTo>
                      <a:pt x="f43" y="f44"/>
                    </a:move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4"/>
                    </a:cubicBezTo>
                    <a:cubicBezTo>
                      <a:pt x="f56" y="f54"/>
                      <a:pt x="f57" y="f58"/>
                      <a:pt x="f59" y="f60"/>
                    </a:cubicBez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24" y="f70"/>
                    </a:cubicBezTo>
                    <a:cubicBezTo>
                      <a:pt x="f71" y="f72"/>
                      <a:pt x="f73" y="f74"/>
                      <a:pt x="f43" y="f44"/>
                    </a:cubicBezTo>
                    <a:close/>
                    <a:moveTo>
                      <a:pt x="f75" y="f2"/>
                    </a:moveTo>
                    <a:cubicBezTo>
                      <a:pt x="f76" y="f2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84" y="f101"/>
                      <a:pt x="f102" y="f101"/>
                    </a:cubicBezTo>
                    <a:cubicBezTo>
                      <a:pt x="f103" y="f101"/>
                      <a:pt x="f104" y="f105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7"/>
                    </a:cubicBezTo>
                    <a:cubicBezTo>
                      <a:pt x="f119" y="f117"/>
                      <a:pt x="f120" y="f115"/>
                      <a:pt x="f121" y="f113"/>
                    </a:cubicBezTo>
                    <a:cubicBezTo>
                      <a:pt x="f122" y="f123"/>
                      <a:pt x="f124" y="f2"/>
                      <a:pt x="f75" y="f2"/>
                    </a:cubicBezTo>
                    <a:close/>
                  </a:path>
                </a:pathLst>
              </a:custGeom>
              <a:solidFill>
                <a:srgbClr val="22222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1" name="Google Shape;1136;p43">
              <a:extLst>
                <a:ext uri="{FF2B5EF4-FFF2-40B4-BE49-F238E27FC236}">
                  <a16:creationId xmlns:a16="http://schemas.microsoft.com/office/drawing/2014/main" id="{12D0F197-9D53-5F4D-3CAA-5CFDF2196048}"/>
                </a:ext>
              </a:extLst>
            </p:cNvPr>
            <p:cNvGrpSpPr/>
            <p:nvPr/>
          </p:nvGrpSpPr>
          <p:grpSpPr>
            <a:xfrm>
              <a:off x="6387605" y="1572575"/>
              <a:ext cx="1806424" cy="997931"/>
              <a:chOff x="6387605" y="1572575"/>
              <a:chExt cx="1806424" cy="997931"/>
            </a:xfrm>
          </p:grpSpPr>
          <p:sp>
            <p:nvSpPr>
              <p:cNvPr id="22" name="Google Shape;1137;p43">
                <a:extLst>
                  <a:ext uri="{FF2B5EF4-FFF2-40B4-BE49-F238E27FC236}">
                    <a16:creationId xmlns:a16="http://schemas.microsoft.com/office/drawing/2014/main" id="{A0D6A3B8-9052-0167-A4EA-B8F73E270695}"/>
                  </a:ext>
                </a:extLst>
              </p:cNvPr>
              <p:cNvSpPr txBox="1"/>
              <p:nvPr/>
            </p:nvSpPr>
            <p:spPr>
              <a:xfrm>
                <a:off x="6573539" y="1572575"/>
                <a:ext cx="1434556" cy="382200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spcAft>
                    <a:spcPts val="1600"/>
                  </a:spcAft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600" kern="0" dirty="0">
                    <a:solidFill>
                      <a:srgbClr val="000000"/>
                    </a:solidFill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عنوان در اینجا</a:t>
                </a:r>
                <a:endParaRPr lang="en-US" sz="1600" b="0" i="0" u="none" strike="noStrike" kern="0" cap="none" spc="0" baseline="0" dirty="0">
                  <a:solidFill>
                    <a:srgbClr val="000000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Google Shape;1138;p43">
                <a:extLst>
                  <a:ext uri="{FF2B5EF4-FFF2-40B4-BE49-F238E27FC236}">
                    <a16:creationId xmlns:a16="http://schemas.microsoft.com/office/drawing/2014/main" id="{0072FB7F-2D70-7A75-E874-AF75D8D58A70}"/>
                  </a:ext>
                </a:extLst>
              </p:cNvPr>
              <p:cNvSpPr txBox="1"/>
              <p:nvPr/>
            </p:nvSpPr>
            <p:spPr>
              <a:xfrm>
                <a:off x="6387605" y="1945907"/>
                <a:ext cx="1806424" cy="62459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kern="0" dirty="0">
                    <a:solidFill>
                      <a:srgbClr val="000000"/>
                    </a:solidFill>
                    <a:latin typeface="Roboto"/>
                    <a:ea typeface="Roboto"/>
                    <a:cs typeface="B Nazanin" panose="00000400000000000000" pitchFamily="2" charset="-78"/>
                  </a:rPr>
                  <a:t>قالب پاورپوینت کودکانه قابل ویرایش می باشد</a:t>
                </a:r>
                <a:endParaRPr lang="en-US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4" name="Google Shape;1139;p43">
            <a:extLst>
              <a:ext uri="{FF2B5EF4-FFF2-40B4-BE49-F238E27FC236}">
                <a16:creationId xmlns:a16="http://schemas.microsoft.com/office/drawing/2014/main" id="{3F8BCE06-7F38-F734-48F4-1703FC7CDA93}"/>
              </a:ext>
            </a:extLst>
          </p:cNvPr>
          <p:cNvGrpSpPr/>
          <p:nvPr/>
        </p:nvGrpSpPr>
        <p:grpSpPr>
          <a:xfrm>
            <a:off x="5933697" y="3022549"/>
            <a:ext cx="2866644" cy="1681517"/>
            <a:chOff x="5933697" y="3022549"/>
            <a:chExt cx="2866644" cy="1681517"/>
          </a:xfrm>
        </p:grpSpPr>
        <p:grpSp>
          <p:nvGrpSpPr>
            <p:cNvPr id="25" name="Google Shape;1140;p43">
              <a:extLst>
                <a:ext uri="{FF2B5EF4-FFF2-40B4-BE49-F238E27FC236}">
                  <a16:creationId xmlns:a16="http://schemas.microsoft.com/office/drawing/2014/main" id="{78D92F3E-2E92-9035-9E8F-A7E7633F4401}"/>
                </a:ext>
              </a:extLst>
            </p:cNvPr>
            <p:cNvGrpSpPr/>
            <p:nvPr/>
          </p:nvGrpSpPr>
          <p:grpSpPr>
            <a:xfrm>
              <a:off x="5933697" y="3022549"/>
              <a:ext cx="2866644" cy="1681517"/>
              <a:chOff x="5933697" y="3022549"/>
              <a:chExt cx="2866644" cy="1681517"/>
            </a:xfrm>
          </p:grpSpPr>
          <p:sp>
            <p:nvSpPr>
              <p:cNvPr id="26" name="Google Shape;1141;p43">
                <a:extLst>
                  <a:ext uri="{FF2B5EF4-FFF2-40B4-BE49-F238E27FC236}">
                    <a16:creationId xmlns:a16="http://schemas.microsoft.com/office/drawing/2014/main" id="{5F743EE9-FFE2-8731-DDB8-D28A05990A7F}"/>
                  </a:ext>
                </a:extLst>
              </p:cNvPr>
              <p:cNvSpPr/>
              <p:nvPr/>
            </p:nvSpPr>
            <p:spPr>
              <a:xfrm>
                <a:off x="6149257" y="3087069"/>
                <a:ext cx="2435504" cy="1616997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FF9E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  <p:sp>
            <p:nvSpPr>
              <p:cNvPr id="27" name="Google Shape;1142;p43">
                <a:extLst>
                  <a:ext uri="{FF2B5EF4-FFF2-40B4-BE49-F238E27FC236}">
                    <a16:creationId xmlns:a16="http://schemas.microsoft.com/office/drawing/2014/main" id="{F76B4FC7-BC52-9E51-FD33-D6AB020788A6}"/>
                  </a:ext>
                </a:extLst>
              </p:cNvPr>
              <p:cNvSpPr/>
              <p:nvPr/>
            </p:nvSpPr>
            <p:spPr>
              <a:xfrm>
                <a:off x="5933697" y="3022549"/>
                <a:ext cx="2866644" cy="16170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8730"/>
                  <a:gd name="f4" fmla="val 16804"/>
                  <a:gd name="f5" fmla="val 8123"/>
                  <a:gd name="f6" fmla="val 553"/>
                  <a:gd name="f7" fmla="val 8735"/>
                  <a:gd name="f8" fmla="val 9348"/>
                  <a:gd name="f9" fmla="val 610"/>
                  <a:gd name="f10" fmla="val 9944"/>
                  <a:gd name="f11" fmla="val 712"/>
                  <a:gd name="f12" fmla="val 13708"/>
                  <a:gd name="f13" fmla="val 1361"/>
                  <a:gd name="f14" fmla="val 16346"/>
                  <a:gd name="f15" fmla="val 4903"/>
                  <a:gd name="f16" fmla="val 16017"/>
                  <a:gd name="f17" fmla="val 8708"/>
                  <a:gd name="f18" fmla="val 15680"/>
                  <a:gd name="f19" fmla="val 12669"/>
                  <a:gd name="f20" fmla="val 12048"/>
                  <a:gd name="f21" fmla="val 15504"/>
                  <a:gd name="f22" fmla="val 8268"/>
                  <a:gd name="f23" fmla="val 15849"/>
                  <a:gd name="f24" fmla="val 8251"/>
                  <a:gd name="f25" fmla="val 8235"/>
                  <a:gd name="f26" fmla="val 8227"/>
                  <a:gd name="f27" fmla="val 15857"/>
                  <a:gd name="f28" fmla="val 4389"/>
                  <a:gd name="f29" fmla="val 15044"/>
                  <a:gd name="f30" fmla="val 1143"/>
                  <a:gd name="f31" fmla="val 12340"/>
                  <a:gd name="f32" fmla="val 946"/>
                  <a:gd name="f33" fmla="val 8173"/>
                  <a:gd name="f34" fmla="val 839"/>
                  <a:gd name="f35" fmla="val 6053"/>
                  <a:gd name="f36" fmla="val 1579"/>
                  <a:gd name="f37" fmla="val 3892"/>
                  <a:gd name="f38" fmla="val 3091"/>
                  <a:gd name="f39" fmla="val 2396"/>
                  <a:gd name="f40" fmla="val 4437"/>
                  <a:gd name="f41" fmla="val 1069"/>
                  <a:gd name="f42" fmla="val 6275"/>
                  <a:gd name="f43" fmla="val 15861"/>
                  <a:gd name="f44" fmla="val 4812"/>
                  <a:gd name="f45" fmla="val 17472"/>
                  <a:gd name="f46" fmla="val 7779"/>
                  <a:gd name="f47" fmla="val 17250"/>
                  <a:gd name="f48" fmla="val 11543"/>
                  <a:gd name="f49" fmla="val 14530"/>
                  <a:gd name="f50" fmla="val 14197"/>
                  <a:gd name="f51" fmla="val 12950"/>
                  <a:gd name="f52" fmla="val 15754"/>
                  <a:gd name="f53" fmla="val 11055"/>
                  <a:gd name="f54" fmla="val 16454"/>
                  <a:gd name="f55" fmla="val 9169"/>
                  <a:gd name="f56" fmla="val 7151"/>
                  <a:gd name="f57" fmla="val 5144"/>
                  <a:gd name="f58" fmla="val 15653"/>
                  <a:gd name="f59" fmla="val 3543"/>
                  <a:gd name="f60" fmla="val 14238"/>
                  <a:gd name="f61" fmla="val 4816"/>
                  <a:gd name="f62" fmla="val 15298"/>
                  <a:gd name="f63" fmla="val 6394"/>
                  <a:gd name="f64" fmla="val 15989"/>
                  <a:gd name="f65" fmla="val 8062"/>
                  <a:gd name="f66" fmla="val 16128"/>
                  <a:gd name="f67" fmla="val 8087"/>
                  <a:gd name="f68" fmla="val 16202"/>
                  <a:gd name="f69" fmla="val 8145"/>
                  <a:gd name="f70" fmla="val 16260"/>
                  <a:gd name="f71" fmla="val 14168"/>
                  <a:gd name="f72" fmla="val 15997"/>
                  <a:gd name="f73" fmla="val 18047"/>
                  <a:gd name="f74" fmla="val 9907"/>
                  <a:gd name="f75" fmla="val 8116"/>
                  <a:gd name="f76" fmla="val 6900"/>
                  <a:gd name="f77" fmla="val 5697"/>
                  <a:gd name="f78" fmla="val 237"/>
                  <a:gd name="f79" fmla="val 4636"/>
                  <a:gd name="f80" fmla="val 720"/>
                  <a:gd name="f81" fmla="val 1447"/>
                  <a:gd name="f82" fmla="val 2175"/>
                  <a:gd name="f83" fmla="val 1"/>
                  <a:gd name="f84" fmla="val 5988"/>
                  <a:gd name="f85" fmla="val 601"/>
                  <a:gd name="f86" fmla="val 9299"/>
                  <a:gd name="f87" fmla="val 781"/>
                  <a:gd name="f88" fmla="val 10327"/>
                  <a:gd name="f89" fmla="val 1184"/>
                  <a:gd name="f90" fmla="val 11296"/>
                  <a:gd name="f91" fmla="val 1726"/>
                  <a:gd name="f92" fmla="val 12167"/>
                  <a:gd name="f93" fmla="val 1685"/>
                  <a:gd name="f94" fmla="val 12176"/>
                  <a:gd name="f95" fmla="val 1653"/>
                  <a:gd name="f96" fmla="val 12217"/>
                  <a:gd name="f97" fmla="val 1677"/>
                  <a:gd name="f98" fmla="val 12274"/>
                  <a:gd name="f99" fmla="val 3024"/>
                  <a:gd name="f100" fmla="val 15261"/>
                  <a:gd name="f101" fmla="val 16803"/>
                  <a:gd name="f102" fmla="val 8988"/>
                  <a:gd name="f103" fmla="val 11097"/>
                  <a:gd name="f104" fmla="val 13223"/>
                  <a:gd name="f105" fmla="val 16042"/>
                  <a:gd name="f106" fmla="val 14817"/>
                  <a:gd name="f107" fmla="val 14485"/>
                  <a:gd name="f108" fmla="val 18729"/>
                  <a:gd name="f109" fmla="val 10672"/>
                  <a:gd name="f110" fmla="val 17842"/>
                  <a:gd name="f111" fmla="val 3777"/>
                  <a:gd name="f112" fmla="val 12903"/>
                  <a:gd name="f113" fmla="val 1229"/>
                  <a:gd name="f114" fmla="val 12874"/>
                  <a:gd name="f115" fmla="val 1213"/>
                  <a:gd name="f116" fmla="val 12843"/>
                  <a:gd name="f117" fmla="val 1205"/>
                  <a:gd name="f118" fmla="val 12814"/>
                  <a:gd name="f119" fmla="val 12786"/>
                  <a:gd name="f120" fmla="val 12759"/>
                  <a:gd name="f121" fmla="val 12738"/>
                  <a:gd name="f122" fmla="val 11374"/>
                  <a:gd name="f123" fmla="val 418"/>
                  <a:gd name="f124" fmla="val 9733"/>
                  <a:gd name="f125" fmla="*/ f0 1 18730"/>
                  <a:gd name="f126" fmla="*/ f1 1 16804"/>
                  <a:gd name="f127" fmla="val f2"/>
                  <a:gd name="f128" fmla="val f3"/>
                  <a:gd name="f129" fmla="val f4"/>
                  <a:gd name="f130" fmla="+- f129 0 f127"/>
                  <a:gd name="f131" fmla="+- f128 0 f127"/>
                  <a:gd name="f132" fmla="*/ f131 1 18730"/>
                  <a:gd name="f133" fmla="*/ f130 1 16804"/>
                  <a:gd name="f134" fmla="*/ f127 1 f132"/>
                  <a:gd name="f135" fmla="*/ f128 1 f132"/>
                  <a:gd name="f136" fmla="*/ f127 1 f133"/>
                  <a:gd name="f137" fmla="*/ f129 1 f133"/>
                  <a:gd name="f138" fmla="*/ f134 f125 1"/>
                  <a:gd name="f139" fmla="*/ f135 f125 1"/>
                  <a:gd name="f140" fmla="*/ f137 f126 1"/>
                  <a:gd name="f141" fmla="*/ f136 f1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8" t="f141" r="f139" b="f140"/>
                <a:pathLst>
                  <a:path w="18730" h="1680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3"/>
                      <a:pt x="f25" y="f23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6"/>
                      <a:pt x="f5" y="f6"/>
                    </a:cubicBezTo>
                    <a:close/>
                    <a:moveTo>
                      <a:pt x="f43" y="f44"/>
                    </a:move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4"/>
                    </a:cubicBezTo>
                    <a:cubicBezTo>
                      <a:pt x="f56" y="f54"/>
                      <a:pt x="f57" y="f58"/>
                      <a:pt x="f59" y="f60"/>
                    </a:cubicBezTo>
                    <a:lnTo>
                      <a:pt x="f59" y="f60"/>
                    </a:ln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24" y="f70"/>
                    </a:cubicBezTo>
                    <a:cubicBezTo>
                      <a:pt x="f71" y="f72"/>
                      <a:pt x="f73" y="f74"/>
                      <a:pt x="f43" y="f44"/>
                    </a:cubicBezTo>
                    <a:close/>
                    <a:moveTo>
                      <a:pt x="f75" y="f2"/>
                    </a:moveTo>
                    <a:cubicBezTo>
                      <a:pt x="f76" y="f2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84" y="f101"/>
                      <a:pt x="f102" y="f101"/>
                    </a:cubicBezTo>
                    <a:cubicBezTo>
                      <a:pt x="f103" y="f101"/>
                      <a:pt x="f104" y="f105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7"/>
                    </a:cubicBezTo>
                    <a:cubicBezTo>
                      <a:pt x="f119" y="f117"/>
                      <a:pt x="f120" y="f115"/>
                      <a:pt x="f121" y="f113"/>
                    </a:cubicBezTo>
                    <a:cubicBezTo>
                      <a:pt x="f122" y="f123"/>
                      <a:pt x="f124" y="f2"/>
                      <a:pt x="f75" y="f2"/>
                    </a:cubicBezTo>
                    <a:close/>
                  </a:path>
                </a:pathLst>
              </a:custGeom>
              <a:solidFill>
                <a:srgbClr val="222221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8" name="Google Shape;1143;p43">
              <a:extLst>
                <a:ext uri="{FF2B5EF4-FFF2-40B4-BE49-F238E27FC236}">
                  <a16:creationId xmlns:a16="http://schemas.microsoft.com/office/drawing/2014/main" id="{3D202D02-018F-DD78-2751-F869DC829C41}"/>
                </a:ext>
              </a:extLst>
            </p:cNvPr>
            <p:cNvGrpSpPr/>
            <p:nvPr/>
          </p:nvGrpSpPr>
          <p:grpSpPr>
            <a:xfrm>
              <a:off x="6387605" y="3342433"/>
              <a:ext cx="1806424" cy="1003152"/>
              <a:chOff x="6387605" y="3342433"/>
              <a:chExt cx="1806424" cy="1003152"/>
            </a:xfrm>
          </p:grpSpPr>
          <p:sp>
            <p:nvSpPr>
              <p:cNvPr id="29" name="Google Shape;1144;p43">
                <a:extLst>
                  <a:ext uri="{FF2B5EF4-FFF2-40B4-BE49-F238E27FC236}">
                    <a16:creationId xmlns:a16="http://schemas.microsoft.com/office/drawing/2014/main" id="{72D38A81-8E91-1EA9-7883-40231F0FC398}"/>
                  </a:ext>
                </a:extLst>
              </p:cNvPr>
              <p:cNvSpPr txBox="1"/>
              <p:nvPr/>
            </p:nvSpPr>
            <p:spPr>
              <a:xfrm>
                <a:off x="6573539" y="3342433"/>
                <a:ext cx="1434556" cy="382200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spcAft>
                    <a:spcPts val="1600"/>
                  </a:spcAft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600" kern="0" dirty="0">
                    <a:solidFill>
                      <a:srgbClr val="000000"/>
                    </a:solidFill>
                    <a:latin typeface="Fira Sans Extra Condensed Medium"/>
                    <a:ea typeface="Fira Sans Extra Condensed Medium"/>
                    <a:cs typeface="B Nazanin" panose="00000400000000000000" pitchFamily="2" charset="-78"/>
                  </a:rPr>
                  <a:t>عنوان در اینجا</a:t>
                </a:r>
                <a:endParaRPr lang="en-US" sz="1600" b="0" i="0" u="none" strike="noStrike" kern="0" cap="none" spc="0" baseline="0" dirty="0">
                  <a:solidFill>
                    <a:srgbClr val="000000"/>
                  </a:solidFill>
                  <a:uFillTx/>
                  <a:latin typeface="Fira Sans Extra Condensed Medium"/>
                  <a:ea typeface="Fira Sans Extra Condensed Medium"/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Google Shape;1145;p43">
                <a:extLst>
                  <a:ext uri="{FF2B5EF4-FFF2-40B4-BE49-F238E27FC236}">
                    <a16:creationId xmlns:a16="http://schemas.microsoft.com/office/drawing/2014/main" id="{C7749196-F73F-8EE2-6EA6-3617F28B67DE}"/>
                  </a:ext>
                </a:extLst>
              </p:cNvPr>
              <p:cNvSpPr txBox="1"/>
              <p:nvPr/>
            </p:nvSpPr>
            <p:spPr>
              <a:xfrm>
                <a:off x="6387605" y="3720986"/>
                <a:ext cx="1806424" cy="624599"/>
              </a:xfrm>
              <a:prstGeom prst="rect">
                <a:avLst/>
              </a:prstGeom>
              <a:noFill/>
              <a:ln cap="flat">
                <a:noFill/>
              </a:ln>
            </p:spPr>
            <p:txBody>
              <a:bodyPr vert="horz" wrap="square" lIns="91421" tIns="91421" rIns="91421" bIns="91421" anchor="t" anchorCtr="1" compatLnSpc="1">
                <a:noAutofit/>
              </a:bodyPr>
              <a:lstStyle/>
              <a:p>
                <a:pPr lvl="0" algn="ctr"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r>
                  <a:rPr lang="fa-IR" sz="1200" kern="0" dirty="0">
                    <a:solidFill>
                      <a:srgbClr val="000000"/>
                    </a:solidFill>
                    <a:latin typeface="Roboto"/>
                    <a:ea typeface="Roboto"/>
                    <a:cs typeface="B Nazanin" panose="00000400000000000000" pitchFamily="2" charset="-78"/>
                  </a:rPr>
                  <a:t>قالب پاورپوینت کودکانه قابل ویرایش می باشد</a:t>
                </a:r>
                <a:endParaRPr lang="en-US" sz="1200" b="0" i="0" u="none" strike="noStrike" kern="0" cap="none" spc="0" baseline="0" dirty="0">
                  <a:solidFill>
                    <a:srgbClr val="000000"/>
                  </a:solidFill>
                  <a:uFillTx/>
                  <a:latin typeface="Roboto"/>
                  <a:ea typeface="Roboto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1" name="Google Shape;1146;p43">
            <a:extLst>
              <a:ext uri="{FF2B5EF4-FFF2-40B4-BE49-F238E27FC236}">
                <a16:creationId xmlns:a16="http://schemas.microsoft.com/office/drawing/2014/main" id="{894325C5-823A-A2E8-DE0B-D5415F1D0728}"/>
              </a:ext>
            </a:extLst>
          </p:cNvPr>
          <p:cNvGrpSpPr/>
          <p:nvPr/>
        </p:nvGrpSpPr>
        <p:grpSpPr>
          <a:xfrm>
            <a:off x="3416984" y="1071887"/>
            <a:ext cx="2462433" cy="3456925"/>
            <a:chOff x="3416984" y="1071887"/>
            <a:chExt cx="2462433" cy="3456925"/>
          </a:xfrm>
        </p:grpSpPr>
        <p:sp>
          <p:nvSpPr>
            <p:cNvPr id="32" name="Google Shape;1147;p43">
              <a:extLst>
                <a:ext uri="{FF2B5EF4-FFF2-40B4-BE49-F238E27FC236}">
                  <a16:creationId xmlns:a16="http://schemas.microsoft.com/office/drawing/2014/main" id="{53EA3671-D3F8-5D95-2E71-DF85DBF78EC8}"/>
                </a:ext>
              </a:extLst>
            </p:cNvPr>
            <p:cNvSpPr/>
            <p:nvPr/>
          </p:nvSpPr>
          <p:spPr>
            <a:xfrm>
              <a:off x="3557144" y="1102802"/>
              <a:ext cx="2299112" cy="3364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585"/>
                <a:gd name="f4" fmla="val 63777"/>
                <a:gd name="f5" fmla="val 15296"/>
                <a:gd name="f6" fmla="val 8266"/>
                <a:gd name="f7" fmla="val 17137"/>
                <a:gd name="f8" fmla="val 8287"/>
                <a:gd name="f9" fmla="val 17911"/>
                <a:gd name="f10" fmla="val 9019"/>
                <a:gd name="f11" fmla="val 18351"/>
                <a:gd name="f12" fmla="val 9647"/>
                <a:gd name="f13" fmla="val 19104"/>
                <a:gd name="f14" fmla="val 10735"/>
                <a:gd name="f15" fmla="val 19376"/>
                <a:gd name="f16" fmla="val 12618"/>
                <a:gd name="f17" fmla="val 19083"/>
                <a:gd name="f18" fmla="val 14668"/>
                <a:gd name="f19" fmla="val 14710"/>
                <a:gd name="f20" fmla="val 18602"/>
                <a:gd name="f21" fmla="val 18497"/>
                <a:gd name="f22" fmla="val 16447"/>
                <a:gd name="f23" fmla="val 22766"/>
                <a:gd name="f24" fmla="val 13998"/>
                <a:gd name="f25" fmla="val 25005"/>
                <a:gd name="f26" fmla="val 13726"/>
                <a:gd name="f27" fmla="val 24502"/>
                <a:gd name="f28" fmla="val 13350"/>
                <a:gd name="f29" fmla="val 23833"/>
                <a:gd name="f30" fmla="val 12890"/>
                <a:gd name="f31" fmla="val 23017"/>
                <a:gd name="f32" fmla="val 12659"/>
                <a:gd name="f33" fmla="val 22619"/>
                <a:gd name="f34" fmla="val 12408"/>
                <a:gd name="f35" fmla="val 22180"/>
                <a:gd name="f36" fmla="val 12178"/>
                <a:gd name="f37" fmla="val 21740"/>
                <a:gd name="f38" fmla="val 10400"/>
                <a:gd name="f39" fmla="val 18476"/>
                <a:gd name="f40" fmla="val 9688"/>
                <a:gd name="f41" fmla="val 15191"/>
                <a:gd name="f42" fmla="val 10190"/>
                <a:gd name="f43" fmla="val 12722"/>
                <a:gd name="f44" fmla="val 10693"/>
                <a:gd name="f45" fmla="val 10484"/>
                <a:gd name="f46" fmla="val 11969"/>
                <a:gd name="f47" fmla="val 9082"/>
                <a:gd name="f48" fmla="val 14082"/>
                <a:gd name="f49" fmla="val 8349"/>
                <a:gd name="f50" fmla="val 14459"/>
                <a:gd name="f51" fmla="val 14877"/>
                <a:gd name="f52" fmla="val 8328"/>
                <a:gd name="f53" fmla="val 12325"/>
                <a:gd name="f54" fmla="val 36471"/>
                <a:gd name="f55" fmla="val 13622"/>
                <a:gd name="f56" fmla="val 38207"/>
                <a:gd name="f57" fmla="val 14919"/>
                <a:gd name="f58" fmla="val 39965"/>
                <a:gd name="f59" fmla="val 16195"/>
                <a:gd name="f60" fmla="val 41702"/>
                <a:gd name="f61" fmla="val 18769"/>
                <a:gd name="f62" fmla="val 45154"/>
                <a:gd name="f63" fmla="val 21175"/>
                <a:gd name="f64" fmla="val 48418"/>
                <a:gd name="f65" fmla="val 23414"/>
                <a:gd name="f66" fmla="val 51557"/>
                <a:gd name="f67" fmla="val 23456"/>
                <a:gd name="f68" fmla="val 51578"/>
                <a:gd name="f69" fmla="val 23477"/>
                <a:gd name="f70" fmla="val 51598"/>
                <a:gd name="f71" fmla="val 51661"/>
                <a:gd name="f72" fmla="val 51682"/>
                <a:gd name="f73" fmla="val 51703"/>
                <a:gd name="f74" fmla="val 22724"/>
                <a:gd name="f75" fmla="val 52917"/>
                <a:gd name="f76" fmla="val 21949"/>
                <a:gd name="f77" fmla="val 53733"/>
                <a:gd name="f78" fmla="val 20108"/>
                <a:gd name="f79" fmla="val 54507"/>
                <a:gd name="f80" fmla="val 18618"/>
                <a:gd name="f81" fmla="val 54910"/>
                <a:gd name="f82" fmla="val 17267"/>
                <a:gd name="f83" fmla="val 55112"/>
                <a:gd name="f84" fmla="val 16048"/>
                <a:gd name="f85" fmla="val 13535"/>
                <a:gd name="f86" fmla="val 11586"/>
                <a:gd name="f87" fmla="val 54252"/>
                <a:gd name="f88" fmla="val 10149"/>
                <a:gd name="f89" fmla="val 52519"/>
                <a:gd name="f90" fmla="val 50301"/>
                <a:gd name="f91" fmla="val 7596"/>
                <a:gd name="f92" fmla="val 46744"/>
                <a:gd name="f93" fmla="val 8182"/>
                <a:gd name="f94" fmla="val 43292"/>
                <a:gd name="f95" fmla="val 8726"/>
                <a:gd name="f96" fmla="val 40132"/>
                <a:gd name="f97" fmla="val 10818"/>
                <a:gd name="f98" fmla="val 37789"/>
                <a:gd name="f99" fmla="val 14542"/>
                <a:gd name="f100" fmla="val 1"/>
                <a:gd name="f101" fmla="val 14438"/>
                <a:gd name="f102" fmla="val 14375"/>
                <a:gd name="f103" fmla="val 14270"/>
                <a:gd name="f104" fmla="val 22"/>
                <a:gd name="f105" fmla="val 10232"/>
                <a:gd name="f106" fmla="val 817"/>
                <a:gd name="f107" fmla="val 6884"/>
                <a:gd name="f108" fmla="val 3265"/>
                <a:gd name="f109" fmla="val 4897"/>
                <a:gd name="f110" fmla="val 6947"/>
                <a:gd name="f111" fmla="val 3223"/>
                <a:gd name="f112" fmla="val 10044"/>
                <a:gd name="f113" fmla="val 2574"/>
                <a:gd name="f114" fmla="val 13706"/>
                <a:gd name="f115" fmla="val 3181"/>
                <a:gd name="f116" fmla="val 16823"/>
                <a:gd name="f117" fmla="val 3809"/>
                <a:gd name="f118" fmla="val 20527"/>
                <a:gd name="f119" fmla="val 4290"/>
                <a:gd name="f120" fmla="val 21887"/>
                <a:gd name="f121" fmla="val 6382"/>
                <a:gd name="f122" fmla="val 25883"/>
                <a:gd name="f123" fmla="val 8014"/>
                <a:gd name="f124" fmla="val 28896"/>
                <a:gd name="f125" fmla="val 3118"/>
                <a:gd name="f126" fmla="val 33039"/>
                <a:gd name="f127" fmla="val 398"/>
                <a:gd name="f128" fmla="val 38333"/>
                <a:gd name="f129" fmla="val 105"/>
                <a:gd name="f130" fmla="val 44296"/>
                <a:gd name="f131" fmla="val 47288"/>
                <a:gd name="f132" fmla="val 252"/>
                <a:gd name="f133" fmla="val 48774"/>
                <a:gd name="f134" fmla="val 1130"/>
                <a:gd name="f135" fmla="val 51494"/>
                <a:gd name="f136" fmla="val 2490"/>
                <a:gd name="f137" fmla="val 56181"/>
                <a:gd name="f138" fmla="val 5545"/>
                <a:gd name="f139" fmla="val 59759"/>
                <a:gd name="f140" fmla="val 9709"/>
                <a:gd name="f141" fmla="val 61621"/>
                <a:gd name="f142" fmla="val 11643"/>
                <a:gd name="f143" fmla="val 62481"/>
                <a:gd name="f144" fmla="val 13733"/>
                <a:gd name="f145" fmla="val 62908"/>
                <a:gd name="f146" fmla="val 15857"/>
                <a:gd name="f147" fmla="val 18331"/>
                <a:gd name="f148" fmla="val 20851"/>
                <a:gd name="f149" fmla="val 62330"/>
                <a:gd name="f150" fmla="val 23226"/>
                <a:gd name="f151" fmla="val 61181"/>
                <a:gd name="f152" fmla="val 24481"/>
                <a:gd name="f153" fmla="val 60554"/>
                <a:gd name="f154" fmla="val 26134"/>
                <a:gd name="f155" fmla="val 59403"/>
                <a:gd name="f156" fmla="val 27620"/>
                <a:gd name="f157" fmla="val 58085"/>
                <a:gd name="f158" fmla="val 27934"/>
                <a:gd name="f159" fmla="val 57834"/>
                <a:gd name="f160" fmla="val 28247"/>
                <a:gd name="f161" fmla="val 57562"/>
                <a:gd name="f162" fmla="val 28540"/>
                <a:gd name="f163" fmla="val 57269"/>
                <a:gd name="f164" fmla="val 28729"/>
                <a:gd name="f165" fmla="val 57478"/>
                <a:gd name="f166" fmla="val 28938"/>
                <a:gd name="f167" fmla="val 57687"/>
                <a:gd name="f168" fmla="val 29168"/>
                <a:gd name="f169" fmla="val 57938"/>
                <a:gd name="f170" fmla="val 30277"/>
                <a:gd name="f171" fmla="val 59026"/>
                <a:gd name="f172" fmla="val 31574"/>
                <a:gd name="f173" fmla="val 60156"/>
                <a:gd name="f174" fmla="val 32913"/>
                <a:gd name="f175" fmla="val 61119"/>
                <a:gd name="f176" fmla="val 34504"/>
                <a:gd name="f177" fmla="val 62270"/>
                <a:gd name="f178" fmla="val 35989"/>
                <a:gd name="f179" fmla="val 63065"/>
                <a:gd name="f180" fmla="val 37349"/>
                <a:gd name="f181" fmla="val 63441"/>
                <a:gd name="f182" fmla="val 38019"/>
                <a:gd name="f183" fmla="val 63650"/>
                <a:gd name="f184" fmla="val 38647"/>
                <a:gd name="f185" fmla="val 63776"/>
                <a:gd name="f186" fmla="val 39232"/>
                <a:gd name="f187" fmla="val 40279"/>
                <a:gd name="f188" fmla="val 41241"/>
                <a:gd name="f189" fmla="val 41952"/>
                <a:gd name="f190" fmla="val 62855"/>
                <a:gd name="f191" fmla="val 42120"/>
                <a:gd name="f192" fmla="val 62772"/>
                <a:gd name="f193" fmla="val 42245"/>
                <a:gd name="f194" fmla="val 62688"/>
                <a:gd name="f195" fmla="val 42350"/>
                <a:gd name="f196" fmla="val 62562"/>
                <a:gd name="f197" fmla="val 43229"/>
                <a:gd name="f198" fmla="val 61705"/>
                <a:gd name="f199" fmla="val 43584"/>
                <a:gd name="f200" fmla="val 60491"/>
                <a:gd name="f201" fmla="val 43124"/>
                <a:gd name="f202" fmla="val 58294"/>
                <a:gd name="f203" fmla="val 42371"/>
                <a:gd name="f204" fmla="val 57624"/>
                <a:gd name="f205" fmla="val 41827"/>
                <a:gd name="f206" fmla="val 57185"/>
                <a:gd name="f207" fmla="val 41806"/>
                <a:gd name="f208" fmla="val 57143"/>
                <a:gd name="f209" fmla="val 41785"/>
                <a:gd name="f210" fmla="val 41743"/>
                <a:gd name="f211" fmla="val 57122"/>
                <a:gd name="f212" fmla="val 40843"/>
                <a:gd name="f213" fmla="val 56474"/>
                <a:gd name="f214" fmla="val 39525"/>
                <a:gd name="f215" fmla="val 55888"/>
                <a:gd name="f216" fmla="val 38709"/>
                <a:gd name="f217" fmla="val 55637"/>
                <a:gd name="f218" fmla="val 37203"/>
                <a:gd name="f219" fmla="val 54946"/>
                <a:gd name="f220" fmla="val 35613"/>
                <a:gd name="f221" fmla="val 54214"/>
                <a:gd name="f222" fmla="val 32579"/>
                <a:gd name="f223" fmla="val 50364"/>
                <a:gd name="f224" fmla="val 32600"/>
                <a:gd name="f225" fmla="val 50238"/>
                <a:gd name="f226" fmla="val 50155"/>
                <a:gd name="f227" fmla="val 50134"/>
                <a:gd name="f228" fmla="val 49736"/>
                <a:gd name="f229" fmla="val 32955"/>
                <a:gd name="f230" fmla="val 48690"/>
                <a:gd name="f231" fmla="val 48669"/>
                <a:gd name="f232" fmla="val 32997"/>
                <a:gd name="f233" fmla="val 48627"/>
                <a:gd name="f234" fmla="val 48585"/>
                <a:gd name="f235" fmla="val 33374"/>
                <a:gd name="f236" fmla="val 46974"/>
                <a:gd name="f237" fmla="val 34148"/>
                <a:gd name="f238" fmla="val 44589"/>
                <a:gd name="f239" fmla="val 35048"/>
                <a:gd name="f240" fmla="val 41555"/>
                <a:gd name="f241" fmla="val 35236"/>
                <a:gd name="f242" fmla="val 40990"/>
                <a:gd name="f243" fmla="val 35968"/>
                <a:gd name="f244" fmla="val 38668"/>
                <a:gd name="f245" fmla="val 36261"/>
                <a:gd name="f246" fmla="val 37057"/>
                <a:gd name="f247" fmla="val 36178"/>
                <a:gd name="f248" fmla="val 35697"/>
                <a:gd name="f249" fmla="val 33960"/>
                <a:gd name="f250" fmla="val 35529"/>
                <a:gd name="f251" fmla="val 32537"/>
                <a:gd name="f252" fmla="val 34357"/>
                <a:gd name="f253" fmla="val 31575"/>
                <a:gd name="f254" fmla="val 33669"/>
                <a:gd name="f255" fmla="val 31007"/>
                <a:gd name="f256" fmla="val 32853"/>
                <a:gd name="f257" fmla="val 30693"/>
                <a:gd name="f258" fmla="val 32061"/>
                <a:gd name="f259" fmla="val 31890"/>
                <a:gd name="f260" fmla="val 31720"/>
                <a:gd name="f261" fmla="val 30708"/>
                <a:gd name="f262" fmla="val 31553"/>
                <a:gd name="f263" fmla="val 30738"/>
                <a:gd name="f264" fmla="val 30633"/>
                <a:gd name="f265" fmla="val 30884"/>
                <a:gd name="f266" fmla="val 29796"/>
                <a:gd name="f267" fmla="val 31428"/>
                <a:gd name="f268" fmla="val 29294"/>
                <a:gd name="f269" fmla="val 32202"/>
                <a:gd name="f270" fmla="val 28436"/>
                <a:gd name="f271" fmla="val 33332"/>
                <a:gd name="f272" fmla="val 28038"/>
                <a:gd name="f273" fmla="val 34943"/>
                <a:gd name="f274" fmla="val 36785"/>
                <a:gd name="f275" fmla="val 37224"/>
                <a:gd name="f276" fmla="val 37433"/>
                <a:gd name="f277" fmla="val 28185"/>
                <a:gd name="f278" fmla="val 37831"/>
                <a:gd name="f279" fmla="val 28101"/>
                <a:gd name="f280" fmla="val 38186"/>
                <a:gd name="f281" fmla="val 39002"/>
                <a:gd name="f282" fmla="val 27703"/>
                <a:gd name="f283" fmla="val 40195"/>
                <a:gd name="f284" fmla="val 27348"/>
                <a:gd name="f285" fmla="val 41346"/>
                <a:gd name="f286" fmla="val 41409"/>
                <a:gd name="f287" fmla="val 27306"/>
                <a:gd name="f288" fmla="val 41430"/>
                <a:gd name="f289" fmla="val 41492"/>
                <a:gd name="f290" fmla="val 27139"/>
                <a:gd name="f291" fmla="val 42287"/>
                <a:gd name="f292" fmla="val 26929"/>
                <a:gd name="f293" fmla="val 26720"/>
                <a:gd name="f294" fmla="val 43899"/>
                <a:gd name="f295" fmla="val 24774"/>
                <a:gd name="f296" fmla="val 41137"/>
                <a:gd name="f297" fmla="val 39316"/>
                <a:gd name="f298" fmla="val 22389"/>
                <a:gd name="f299" fmla="val 20924"/>
                <a:gd name="f300" fmla="val 35759"/>
                <a:gd name="f301" fmla="val 19878"/>
                <a:gd name="f302" fmla="val 34295"/>
                <a:gd name="f303" fmla="val 18204"/>
                <a:gd name="f304" fmla="val 31868"/>
                <a:gd name="f305" fmla="val 24105"/>
                <a:gd name="f306" fmla="val 25025"/>
                <a:gd name="f307" fmla="val 26867"/>
                <a:gd name="f308" fmla="val 17347"/>
                <a:gd name="f309" fmla="val 25841"/>
                <a:gd name="f310" fmla="val 10651"/>
                <a:gd name="f311" fmla="val 10609"/>
                <a:gd name="f312" fmla="val 25276"/>
                <a:gd name="f313" fmla="val 7408"/>
                <a:gd name="f314" fmla="val 23958"/>
                <a:gd name="f315" fmla="val 4709"/>
                <a:gd name="f316" fmla="val 22033"/>
                <a:gd name="f317" fmla="val 2763"/>
                <a:gd name="f318" fmla="val 22012"/>
                <a:gd name="f319" fmla="val 2742"/>
                <a:gd name="f320" fmla="val 20129"/>
                <a:gd name="f321" fmla="val 963"/>
                <a:gd name="f322" fmla="val 17828"/>
                <a:gd name="f323" fmla="val 15526"/>
                <a:gd name="f324" fmla="*/ f0 1 43585"/>
                <a:gd name="f325" fmla="*/ f1 1 63777"/>
                <a:gd name="f326" fmla="val f2"/>
                <a:gd name="f327" fmla="val f3"/>
                <a:gd name="f328" fmla="val f4"/>
                <a:gd name="f329" fmla="+- f328 0 f326"/>
                <a:gd name="f330" fmla="+- f327 0 f326"/>
                <a:gd name="f331" fmla="*/ f330 1 43585"/>
                <a:gd name="f332" fmla="*/ f329 1 63777"/>
                <a:gd name="f333" fmla="*/ f326 1 f331"/>
                <a:gd name="f334" fmla="*/ f327 1 f331"/>
                <a:gd name="f335" fmla="*/ f326 1 f332"/>
                <a:gd name="f336" fmla="*/ f328 1 f332"/>
                <a:gd name="f337" fmla="*/ f333 f324 1"/>
                <a:gd name="f338" fmla="*/ f334 f324 1"/>
                <a:gd name="f339" fmla="*/ f336 f325 1"/>
                <a:gd name="f340" fmla="*/ f335 f3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7" t="f340" r="f338" b="f339"/>
              <a:pathLst>
                <a:path w="43585" h="6377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49"/>
                    <a:pt x="f51" y="f52"/>
                    <a:pt x="f5" y="f6"/>
                  </a:cubicBezTo>
                  <a:close/>
                  <a:moveTo>
                    <a:pt x="f53" y="f54"/>
                  </a:move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69" y="f71"/>
                  </a:cubicBezTo>
                  <a:cubicBezTo>
                    <a:pt x="f69" y="f72"/>
                    <a:pt x="f67" y="f72"/>
                    <a:pt x="f67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4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53" y="f54"/>
                  </a:cubicBezTo>
                  <a:close/>
                  <a:moveTo>
                    <a:pt x="f99" y="f100"/>
                  </a:moveTo>
                  <a:cubicBezTo>
                    <a:pt x="f101" y="f100"/>
                    <a:pt x="f102" y="f100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4"/>
                  </a:lnTo>
                  <a:cubicBezTo>
                    <a:pt x="f125" y="f126"/>
                    <a:pt x="f127" y="f128"/>
                    <a:pt x="f129" y="f130"/>
                  </a:cubicBezTo>
                  <a:cubicBezTo>
                    <a:pt x="f10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5"/>
                  </a:cubicBezTo>
                  <a:cubicBezTo>
                    <a:pt x="f187" y="f185"/>
                    <a:pt x="f188" y="f181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94" y="f155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08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3"/>
                  </a:cubicBezTo>
                  <a:cubicBezTo>
                    <a:pt x="f222" y="f90"/>
                    <a:pt x="f224" y="f225"/>
                    <a:pt x="f224" y="f226"/>
                  </a:cubicBezTo>
                  <a:cubicBezTo>
                    <a:pt x="f224" y="f227"/>
                    <a:pt x="f224" y="f228"/>
                    <a:pt x="f229" y="f230"/>
                  </a:cubicBezTo>
                  <a:cubicBezTo>
                    <a:pt x="f229" y="f231"/>
                    <a:pt x="f232" y="f233"/>
                    <a:pt x="f232" y="f234"/>
                  </a:cubicBez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7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7"/>
                  </a:cubicBezTo>
                  <a:cubicBezTo>
                    <a:pt x="f259" y="f257"/>
                    <a:pt x="f260" y="f261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160" y="f274"/>
                  </a:cubicBezTo>
                  <a:lnTo>
                    <a:pt x="f160" y="f275"/>
                  </a:lnTo>
                  <a:cubicBezTo>
                    <a:pt x="f160" y="f276"/>
                    <a:pt x="f277" y="f278"/>
                    <a:pt x="f279" y="f280"/>
                  </a:cubicBezTo>
                  <a:cubicBezTo>
                    <a:pt x="f158" y="f281"/>
                    <a:pt x="f282" y="f283"/>
                    <a:pt x="f284" y="f285"/>
                  </a:cubicBezTo>
                  <a:cubicBezTo>
                    <a:pt x="f284" y="f286"/>
                    <a:pt x="f287" y="f288"/>
                    <a:pt x="f287" y="f289"/>
                  </a:cubicBezTo>
                  <a:cubicBezTo>
                    <a:pt x="f290" y="f291"/>
                    <a:pt x="f292" y="f201"/>
                    <a:pt x="f293" y="f294"/>
                  </a:cubicBezTo>
                  <a:cubicBezTo>
                    <a:pt x="f295" y="f296"/>
                    <a:pt x="f69" y="f297"/>
                    <a:pt x="f298" y="f278"/>
                  </a:cubicBezTo>
                  <a:cubicBezTo>
                    <a:pt x="f299" y="f300"/>
                    <a:pt x="f301" y="f302"/>
                    <a:pt x="f303" y="f304"/>
                  </a:cubicBezTo>
                  <a:cubicBezTo>
                    <a:pt x="f305" y="f306"/>
                    <a:pt x="f307" y="f308"/>
                    <a:pt x="f309" y="f310"/>
                  </a:cubicBezTo>
                  <a:lnTo>
                    <a:pt x="f309" y="f311"/>
                  </a:lnTo>
                  <a:cubicBezTo>
                    <a:pt x="f312" y="f313"/>
                    <a:pt x="f314" y="f315"/>
                    <a:pt x="f316" y="f317"/>
                  </a:cubicBezTo>
                  <a:lnTo>
                    <a:pt x="f318" y="f319"/>
                  </a:lnTo>
                  <a:cubicBezTo>
                    <a:pt x="f320" y="f321"/>
                    <a:pt x="f322" y="f100"/>
                    <a:pt x="f323" y="f100"/>
                  </a:cubicBezTo>
                  <a:close/>
                </a:path>
              </a:pathLst>
            </a:custGeom>
            <a:solidFill>
              <a:srgbClr val="AA444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3" name="Google Shape;1148;p43">
              <a:extLst>
                <a:ext uri="{FF2B5EF4-FFF2-40B4-BE49-F238E27FC236}">
                  <a16:creationId xmlns:a16="http://schemas.microsoft.com/office/drawing/2014/main" id="{360288A1-4BE4-7951-96BB-9DD4312DA6C8}"/>
                </a:ext>
              </a:extLst>
            </p:cNvPr>
            <p:cNvSpPr/>
            <p:nvPr/>
          </p:nvSpPr>
          <p:spPr>
            <a:xfrm>
              <a:off x="3416984" y="1164625"/>
              <a:ext cx="2296890" cy="33641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543"/>
                <a:gd name="f4" fmla="val 63776"/>
                <a:gd name="f5" fmla="val 15254"/>
                <a:gd name="f6" fmla="val 8265"/>
                <a:gd name="f7" fmla="val 17116"/>
                <a:gd name="f8" fmla="val 8307"/>
                <a:gd name="f9" fmla="val 17869"/>
                <a:gd name="f10" fmla="val 9040"/>
                <a:gd name="f11" fmla="val 18308"/>
                <a:gd name="f12" fmla="val 9667"/>
                <a:gd name="f13" fmla="val 19062"/>
                <a:gd name="f14" fmla="val 10734"/>
                <a:gd name="f15" fmla="val 19334"/>
                <a:gd name="f16" fmla="val 12618"/>
                <a:gd name="f17" fmla="val 19041"/>
                <a:gd name="f18" fmla="val 14689"/>
                <a:gd name="f19" fmla="val 14710"/>
                <a:gd name="f20" fmla="val 18580"/>
                <a:gd name="f21" fmla="val 18497"/>
                <a:gd name="f22" fmla="val 16404"/>
                <a:gd name="f23" fmla="val 22765"/>
                <a:gd name="f24" fmla="val 13977"/>
                <a:gd name="f25" fmla="val 25004"/>
                <a:gd name="f26" fmla="val 13684"/>
                <a:gd name="f27" fmla="val 24523"/>
                <a:gd name="f28" fmla="val 13308"/>
                <a:gd name="f29" fmla="val 23833"/>
                <a:gd name="f30" fmla="val 12847"/>
                <a:gd name="f31" fmla="val 23017"/>
                <a:gd name="f32" fmla="val 12638"/>
                <a:gd name="f33" fmla="val 22640"/>
                <a:gd name="f34" fmla="val 12366"/>
                <a:gd name="f35" fmla="val 22180"/>
                <a:gd name="f36" fmla="val 12136"/>
                <a:gd name="f37" fmla="val 21740"/>
                <a:gd name="f38" fmla="val 10378"/>
                <a:gd name="f39" fmla="val 18476"/>
                <a:gd name="f40" fmla="val 15212"/>
                <a:gd name="f41" fmla="val 10148"/>
                <a:gd name="f42" fmla="val 12722"/>
                <a:gd name="f43" fmla="val 10650"/>
                <a:gd name="f44" fmla="val 10504"/>
                <a:gd name="f45" fmla="val 11927"/>
                <a:gd name="f46" fmla="val 9081"/>
                <a:gd name="f47" fmla="val 14040"/>
                <a:gd name="f48" fmla="val 8349"/>
                <a:gd name="f49" fmla="val 14417"/>
                <a:gd name="f50" fmla="val 14835"/>
                <a:gd name="f51" fmla="val 8328"/>
                <a:gd name="f52" fmla="val 12324"/>
                <a:gd name="f53" fmla="val 36470"/>
                <a:gd name="f54" fmla="val 13601"/>
                <a:gd name="f55" fmla="val 38228"/>
                <a:gd name="f56" fmla="val 14919"/>
                <a:gd name="f57" fmla="val 39965"/>
                <a:gd name="f58" fmla="val 16195"/>
                <a:gd name="f59" fmla="val 41701"/>
                <a:gd name="f60" fmla="val 18748"/>
                <a:gd name="f61" fmla="val 45154"/>
                <a:gd name="f62" fmla="val 21154"/>
                <a:gd name="f63" fmla="val 48418"/>
                <a:gd name="f64" fmla="val 23414"/>
                <a:gd name="f65" fmla="val 51556"/>
                <a:gd name="f66" fmla="val 51577"/>
                <a:gd name="f67" fmla="val 23435"/>
                <a:gd name="f68" fmla="val 51619"/>
                <a:gd name="f69" fmla="val 23456"/>
                <a:gd name="f70" fmla="val 51661"/>
                <a:gd name="f71" fmla="val 51682"/>
                <a:gd name="f72" fmla="val 51724"/>
                <a:gd name="f73" fmla="val 22702"/>
                <a:gd name="f74" fmla="val 52916"/>
                <a:gd name="f75" fmla="val 21949"/>
                <a:gd name="f76" fmla="val 53732"/>
                <a:gd name="f77" fmla="val 20087"/>
                <a:gd name="f78" fmla="val 54507"/>
                <a:gd name="f79" fmla="val 18604"/>
                <a:gd name="f80" fmla="val 54910"/>
                <a:gd name="f81" fmla="val 17255"/>
                <a:gd name="f82" fmla="val 55112"/>
                <a:gd name="f83" fmla="val 16037"/>
                <a:gd name="f84" fmla="val 13526"/>
                <a:gd name="f85" fmla="val 11571"/>
                <a:gd name="f86" fmla="val 54252"/>
                <a:gd name="f87" fmla="val 52519"/>
                <a:gd name="f88" fmla="val 50301"/>
                <a:gd name="f89" fmla="val 7575"/>
                <a:gd name="f90" fmla="val 46744"/>
                <a:gd name="f91" fmla="val 8160"/>
                <a:gd name="f92" fmla="val 43292"/>
                <a:gd name="f93" fmla="val 8705"/>
                <a:gd name="f94" fmla="val 40132"/>
                <a:gd name="f95" fmla="val 10797"/>
                <a:gd name="f96" fmla="val 37810"/>
                <a:gd name="f97" fmla="val 14542"/>
                <a:gd name="f98" fmla="val 1"/>
                <a:gd name="f99" fmla="val 14438"/>
                <a:gd name="f100" fmla="val 14354"/>
                <a:gd name="f101" fmla="val 14249"/>
                <a:gd name="f102" fmla="val 42"/>
                <a:gd name="f103" fmla="val 10232"/>
                <a:gd name="f104" fmla="val 817"/>
                <a:gd name="f105" fmla="val 6884"/>
                <a:gd name="f106" fmla="val 3286"/>
                <a:gd name="f107" fmla="val 4896"/>
                <a:gd name="f108" fmla="val 6968"/>
                <a:gd name="f109" fmla="val 3223"/>
                <a:gd name="f110" fmla="val 10044"/>
                <a:gd name="f111" fmla="val 2553"/>
                <a:gd name="f112" fmla="val 13706"/>
                <a:gd name="f113" fmla="val 3160"/>
                <a:gd name="f114" fmla="val 16823"/>
                <a:gd name="f115" fmla="val 3787"/>
                <a:gd name="f116" fmla="val 20548"/>
                <a:gd name="f117" fmla="val 4290"/>
                <a:gd name="f118" fmla="val 21908"/>
                <a:gd name="f119" fmla="val 6382"/>
                <a:gd name="f120" fmla="val 25904"/>
                <a:gd name="f121" fmla="val 7993"/>
                <a:gd name="f122" fmla="val 28917"/>
                <a:gd name="f123" fmla="val 3118"/>
                <a:gd name="f124" fmla="val 33039"/>
                <a:gd name="f125" fmla="val 398"/>
                <a:gd name="f126" fmla="val 38354"/>
                <a:gd name="f127" fmla="val 105"/>
                <a:gd name="f128" fmla="val 44317"/>
                <a:gd name="f129" fmla="val 47288"/>
                <a:gd name="f130" fmla="val 230"/>
                <a:gd name="f131" fmla="val 48794"/>
                <a:gd name="f132" fmla="val 1130"/>
                <a:gd name="f133" fmla="val 51515"/>
                <a:gd name="f134" fmla="val 2490"/>
                <a:gd name="f135" fmla="val 56180"/>
                <a:gd name="f136" fmla="val 5545"/>
                <a:gd name="f137" fmla="val 59779"/>
                <a:gd name="f138" fmla="val 9709"/>
                <a:gd name="f139" fmla="val 61621"/>
                <a:gd name="f140" fmla="val 11649"/>
                <a:gd name="f141" fmla="val 62484"/>
                <a:gd name="f142" fmla="val 13746"/>
                <a:gd name="f143" fmla="val 62915"/>
                <a:gd name="f144" fmla="val 15877"/>
                <a:gd name="f145" fmla="val 18344"/>
                <a:gd name="f146" fmla="val 20857"/>
                <a:gd name="f147" fmla="val 62337"/>
                <a:gd name="f148" fmla="val 23225"/>
                <a:gd name="f149" fmla="val 61181"/>
                <a:gd name="f150" fmla="val 24481"/>
                <a:gd name="f151" fmla="val 60554"/>
                <a:gd name="f152" fmla="val 26134"/>
                <a:gd name="f153" fmla="val 59403"/>
                <a:gd name="f154" fmla="val 27619"/>
                <a:gd name="f155" fmla="val 58105"/>
                <a:gd name="f156" fmla="val 27933"/>
                <a:gd name="f157" fmla="val 57833"/>
                <a:gd name="f158" fmla="val 28247"/>
                <a:gd name="f159" fmla="val 57582"/>
                <a:gd name="f160" fmla="val 28540"/>
                <a:gd name="f161" fmla="val 57289"/>
                <a:gd name="f162" fmla="val 28707"/>
                <a:gd name="f163" fmla="val 57499"/>
                <a:gd name="f164" fmla="val 57708"/>
                <a:gd name="f165" fmla="val 29168"/>
                <a:gd name="f166" fmla="val 57938"/>
                <a:gd name="f167" fmla="val 30256"/>
                <a:gd name="f168" fmla="val 59047"/>
                <a:gd name="f169" fmla="val 31574"/>
                <a:gd name="f170" fmla="val 60156"/>
                <a:gd name="f171" fmla="val 32892"/>
                <a:gd name="f172" fmla="val 61139"/>
                <a:gd name="f173" fmla="val 34503"/>
                <a:gd name="f174" fmla="val 62290"/>
                <a:gd name="f175" fmla="val 35989"/>
                <a:gd name="f176" fmla="val 63064"/>
                <a:gd name="f177" fmla="val 37349"/>
                <a:gd name="f178" fmla="val 63462"/>
                <a:gd name="f179" fmla="val 37998"/>
                <a:gd name="f180" fmla="val 63671"/>
                <a:gd name="f181" fmla="val 38625"/>
                <a:gd name="f182" fmla="val 39232"/>
                <a:gd name="f183" fmla="val 40278"/>
                <a:gd name="f184" fmla="val 41220"/>
                <a:gd name="f185" fmla="val 41952"/>
                <a:gd name="f186" fmla="val 62855"/>
                <a:gd name="f187" fmla="val 42120"/>
                <a:gd name="f188" fmla="val 62771"/>
                <a:gd name="f189" fmla="val 42245"/>
                <a:gd name="f190" fmla="val 62709"/>
                <a:gd name="f191" fmla="val 42350"/>
                <a:gd name="f192" fmla="val 62562"/>
                <a:gd name="f193" fmla="val 43208"/>
                <a:gd name="f194" fmla="val 61704"/>
                <a:gd name="f195" fmla="val 43542"/>
                <a:gd name="f196" fmla="val 60512"/>
                <a:gd name="f197" fmla="val 43291"/>
                <a:gd name="f198" fmla="val 43103"/>
                <a:gd name="f199" fmla="val 58315"/>
                <a:gd name="f200" fmla="val 42371"/>
                <a:gd name="f201" fmla="val 57624"/>
                <a:gd name="f202" fmla="val 41827"/>
                <a:gd name="f203" fmla="val 57185"/>
                <a:gd name="f204" fmla="val 41785"/>
                <a:gd name="f205" fmla="val 57164"/>
                <a:gd name="f206" fmla="val 41764"/>
                <a:gd name="f207" fmla="val 41743"/>
                <a:gd name="f208" fmla="val 57122"/>
                <a:gd name="f209" fmla="val 40822"/>
                <a:gd name="f210" fmla="val 56473"/>
                <a:gd name="f211" fmla="val 39525"/>
                <a:gd name="f212" fmla="val 55888"/>
                <a:gd name="f213" fmla="val 38709"/>
                <a:gd name="f214" fmla="val 55636"/>
                <a:gd name="f215" fmla="val 37182"/>
                <a:gd name="f216" fmla="val 54946"/>
                <a:gd name="f217" fmla="val 35591"/>
                <a:gd name="f218" fmla="val 54235"/>
                <a:gd name="f219" fmla="val 32557"/>
                <a:gd name="f220" fmla="val 50385"/>
                <a:gd name="f221" fmla="val 32578"/>
                <a:gd name="f222" fmla="val 50238"/>
                <a:gd name="f223" fmla="val 50175"/>
                <a:gd name="f224" fmla="val 50134"/>
                <a:gd name="f225" fmla="val 49757"/>
                <a:gd name="f226" fmla="val 32955"/>
                <a:gd name="f227" fmla="val 48711"/>
                <a:gd name="f228" fmla="val 48669"/>
                <a:gd name="f229" fmla="val 32976"/>
                <a:gd name="f230" fmla="val 48627"/>
                <a:gd name="f231" fmla="val 48606"/>
                <a:gd name="f232" fmla="val 33373"/>
                <a:gd name="f233" fmla="val 46974"/>
                <a:gd name="f234" fmla="val 34127"/>
                <a:gd name="f235" fmla="val 44610"/>
                <a:gd name="f236" fmla="val 35047"/>
                <a:gd name="f237" fmla="val 41576"/>
                <a:gd name="f238" fmla="val 35236"/>
                <a:gd name="f239" fmla="val 40990"/>
                <a:gd name="f240" fmla="val 35968"/>
                <a:gd name="f241" fmla="val 38667"/>
                <a:gd name="f242" fmla="val 36240"/>
                <a:gd name="f243" fmla="val 37077"/>
                <a:gd name="f244" fmla="val 36177"/>
                <a:gd name="f245" fmla="val 35717"/>
                <a:gd name="f246" fmla="val 33960"/>
                <a:gd name="f247" fmla="val 35508"/>
                <a:gd name="f248" fmla="val 32537"/>
                <a:gd name="f249" fmla="val 34336"/>
                <a:gd name="f250" fmla="val 33635"/>
                <a:gd name="f251" fmla="val 31013"/>
                <a:gd name="f252" fmla="val 32801"/>
                <a:gd name="f253" fmla="val 30702"/>
                <a:gd name="f254" fmla="val 31995"/>
                <a:gd name="f255" fmla="val 31840"/>
                <a:gd name="f256" fmla="val 31685"/>
                <a:gd name="f257" fmla="val 30714"/>
                <a:gd name="f258" fmla="val 31532"/>
                <a:gd name="f259" fmla="val 30737"/>
                <a:gd name="f260" fmla="val 30632"/>
                <a:gd name="f261" fmla="val 30905"/>
                <a:gd name="f262" fmla="val 29796"/>
                <a:gd name="f263" fmla="val 31449"/>
                <a:gd name="f264" fmla="val 29293"/>
                <a:gd name="f265" fmla="val 32202"/>
                <a:gd name="f266" fmla="val 28435"/>
                <a:gd name="f267" fmla="val 33332"/>
                <a:gd name="f268" fmla="val 28038"/>
                <a:gd name="f269" fmla="val 34943"/>
                <a:gd name="f270" fmla="val 36784"/>
                <a:gd name="f271" fmla="val 37224"/>
                <a:gd name="f272" fmla="val 37433"/>
                <a:gd name="f273" fmla="val 28163"/>
                <a:gd name="f274" fmla="val 37830"/>
                <a:gd name="f275" fmla="val 28080"/>
                <a:gd name="f276" fmla="val 38186"/>
                <a:gd name="f277" fmla="val 39002"/>
                <a:gd name="f278" fmla="val 27703"/>
                <a:gd name="f279" fmla="val 40216"/>
                <a:gd name="f280" fmla="val 27327"/>
                <a:gd name="f281" fmla="val 41367"/>
                <a:gd name="f282" fmla="val 41408"/>
                <a:gd name="f283" fmla="val 27306"/>
                <a:gd name="f284" fmla="val 41429"/>
                <a:gd name="f285" fmla="val 41492"/>
                <a:gd name="f286" fmla="val 27117"/>
                <a:gd name="f287" fmla="val 42308"/>
                <a:gd name="f288" fmla="val 26908"/>
                <a:gd name="f289" fmla="val 43145"/>
                <a:gd name="f290" fmla="val 26699"/>
                <a:gd name="f291" fmla="val 43898"/>
                <a:gd name="f292" fmla="val 24774"/>
                <a:gd name="f293" fmla="val 41157"/>
                <a:gd name="f294" fmla="val 39316"/>
                <a:gd name="f295" fmla="val 22389"/>
                <a:gd name="f296" fmla="val 20924"/>
                <a:gd name="f297" fmla="val 35759"/>
                <a:gd name="f298" fmla="val 19878"/>
                <a:gd name="f299" fmla="val 34294"/>
                <a:gd name="f300" fmla="val 18204"/>
                <a:gd name="f301" fmla="val 31867"/>
                <a:gd name="f302" fmla="val 24083"/>
                <a:gd name="f303" fmla="val 25046"/>
                <a:gd name="f304" fmla="val 26866"/>
                <a:gd name="f305" fmla="val 17346"/>
                <a:gd name="f306" fmla="val 25841"/>
                <a:gd name="f307" fmla="val 10651"/>
                <a:gd name="f308" fmla="val 10630"/>
                <a:gd name="f309" fmla="val 25255"/>
                <a:gd name="f310" fmla="val 7408"/>
                <a:gd name="f311" fmla="val 23958"/>
                <a:gd name="f312" fmla="val 4708"/>
                <a:gd name="f313" fmla="val 22012"/>
                <a:gd name="f314" fmla="val 2783"/>
                <a:gd name="f315" fmla="val 21991"/>
                <a:gd name="f316" fmla="val 2762"/>
                <a:gd name="f317" fmla="val 20108"/>
                <a:gd name="f318" fmla="val 984"/>
                <a:gd name="f319" fmla="val 17806"/>
                <a:gd name="f320" fmla="val 15505"/>
                <a:gd name="f321" fmla="*/ f0 1 43543"/>
                <a:gd name="f322" fmla="*/ f1 1 63776"/>
                <a:gd name="f323" fmla="val f2"/>
                <a:gd name="f324" fmla="val f3"/>
                <a:gd name="f325" fmla="val f4"/>
                <a:gd name="f326" fmla="+- f325 0 f323"/>
                <a:gd name="f327" fmla="+- f324 0 f323"/>
                <a:gd name="f328" fmla="*/ f327 1 43543"/>
                <a:gd name="f329" fmla="*/ f326 1 63776"/>
                <a:gd name="f330" fmla="*/ f323 1 f328"/>
                <a:gd name="f331" fmla="*/ f324 1 f328"/>
                <a:gd name="f332" fmla="*/ f323 1 f329"/>
                <a:gd name="f333" fmla="*/ f325 1 f329"/>
                <a:gd name="f334" fmla="*/ f330 f321 1"/>
                <a:gd name="f335" fmla="*/ f331 f321 1"/>
                <a:gd name="f336" fmla="*/ f333 f322 1"/>
                <a:gd name="f337" fmla="*/ f332 f3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4" t="f337" r="f335" b="f336"/>
              <a:pathLst>
                <a:path w="43543" h="6377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12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48"/>
                    <a:pt x="f50" y="f51"/>
                    <a:pt x="f5" y="f6"/>
                  </a:cubicBezTo>
                  <a:close/>
                  <a:moveTo>
                    <a:pt x="f52" y="f53"/>
                  </a:move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4" y="f66"/>
                    <a:pt x="f67" y="f68"/>
                    <a:pt x="f69" y="f70"/>
                  </a:cubicBezTo>
                  <a:cubicBezTo>
                    <a:pt x="f69" y="f71"/>
                    <a:pt x="f67" y="f71"/>
                    <a:pt x="f67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41" y="f87"/>
                  </a:cubicBezTo>
                  <a:cubicBezTo>
                    <a:pt x="f48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52" y="f53"/>
                  </a:cubicBezTo>
                  <a:close/>
                  <a:moveTo>
                    <a:pt x="f97" y="f98"/>
                  </a:moveTo>
                  <a:cubicBezTo>
                    <a:pt x="f99" y="f98"/>
                    <a:pt x="f100" y="f98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lnTo>
                    <a:pt x="f121" y="f122"/>
                  </a:lnTo>
                  <a:cubicBezTo>
                    <a:pt x="f123" y="f124"/>
                    <a:pt x="f125" y="f126"/>
                    <a:pt x="f127" y="f128"/>
                  </a:cubicBezTo>
                  <a:cubicBezTo>
                    <a:pt x="f2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22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4"/>
                    <a:pt x="f182" y="f4"/>
                  </a:cubicBezTo>
                  <a:cubicBezTo>
                    <a:pt x="f183" y="f4"/>
                    <a:pt x="f184" y="f178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53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5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19" y="f88"/>
                    <a:pt x="f221" y="f222"/>
                    <a:pt x="f221" y="f223"/>
                  </a:cubicBezTo>
                  <a:cubicBezTo>
                    <a:pt x="f221" y="f224"/>
                    <a:pt x="f221" y="f225"/>
                    <a:pt x="f226" y="f227"/>
                  </a:cubicBezTo>
                  <a:cubicBezTo>
                    <a:pt x="f226" y="f228"/>
                    <a:pt x="f229" y="f230"/>
                    <a:pt x="f229" y="f231"/>
                  </a:cubicBezTo>
                  <a:cubicBezTo>
                    <a:pt x="f232" y="f233"/>
                    <a:pt x="f234" y="f235"/>
                    <a:pt x="f236" y="f237"/>
                  </a:cubicBezTo>
                  <a:lnTo>
                    <a:pt x="f238" y="f239"/>
                  </a:lnTo>
                  <a:cubicBezTo>
                    <a:pt x="f240" y="f241"/>
                    <a:pt x="f242" y="f243"/>
                    <a:pt x="f244" y="f245"/>
                  </a:cubicBezTo>
                  <a:cubicBezTo>
                    <a:pt x="f244" y="f246"/>
                    <a:pt x="f247" y="f248"/>
                    <a:pt x="f249" y="f169"/>
                  </a:cubicBezTo>
                  <a:cubicBezTo>
                    <a:pt x="f250" y="f251"/>
                    <a:pt x="f252" y="f253"/>
                    <a:pt x="f254" y="f253"/>
                  </a:cubicBezTo>
                  <a:cubicBezTo>
                    <a:pt x="f255" y="f253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158" y="f270"/>
                  </a:cubicBezTo>
                  <a:lnTo>
                    <a:pt x="f158" y="f271"/>
                  </a:lnTo>
                  <a:cubicBezTo>
                    <a:pt x="f158" y="f272"/>
                    <a:pt x="f273" y="f274"/>
                    <a:pt x="f275" y="f276"/>
                  </a:cubicBezTo>
                  <a:cubicBezTo>
                    <a:pt x="f156" y="f277"/>
                    <a:pt x="f278" y="f279"/>
                    <a:pt x="f280" y="f281"/>
                  </a:cubicBezTo>
                  <a:cubicBezTo>
                    <a:pt x="f280" y="f282"/>
                    <a:pt x="f283" y="f284"/>
                    <a:pt x="f283" y="f285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69" y="f294"/>
                    <a:pt x="f295" y="f274"/>
                  </a:cubicBezTo>
                  <a:cubicBezTo>
                    <a:pt x="f296" y="f297"/>
                    <a:pt x="f298" y="f299"/>
                    <a:pt x="f300" y="f301"/>
                  </a:cubicBezTo>
                  <a:cubicBezTo>
                    <a:pt x="f302" y="f303"/>
                    <a:pt x="f304" y="f305"/>
                    <a:pt x="f306" y="f307"/>
                  </a:cubicBezTo>
                  <a:lnTo>
                    <a:pt x="f306" y="f308"/>
                  </a:lnTo>
                  <a:cubicBezTo>
                    <a:pt x="f309" y="f310"/>
                    <a:pt x="f311" y="f312"/>
                    <a:pt x="f313" y="f314"/>
                  </a:cubicBezTo>
                  <a:lnTo>
                    <a:pt x="f315" y="f316"/>
                  </a:lnTo>
                  <a:cubicBezTo>
                    <a:pt x="f317" y="f318"/>
                    <a:pt x="f319" y="f98"/>
                    <a:pt x="f320" y="f98"/>
                  </a:cubicBezTo>
                  <a:close/>
                </a:path>
              </a:pathLst>
            </a:custGeom>
            <a:solidFill>
              <a:srgbClr val="9E4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4" name="Google Shape;1149;p43">
              <a:extLst>
                <a:ext uri="{FF2B5EF4-FFF2-40B4-BE49-F238E27FC236}">
                  <a16:creationId xmlns:a16="http://schemas.microsoft.com/office/drawing/2014/main" id="{97469188-1537-7E26-AEE7-184A5630039C}"/>
                </a:ext>
              </a:extLst>
            </p:cNvPr>
            <p:cNvSpPr/>
            <p:nvPr/>
          </p:nvSpPr>
          <p:spPr>
            <a:xfrm>
              <a:off x="3557144" y="1102802"/>
              <a:ext cx="2299112" cy="3364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585"/>
                <a:gd name="f4" fmla="val 63777"/>
                <a:gd name="f5" fmla="val 15296"/>
                <a:gd name="f6" fmla="val 8266"/>
                <a:gd name="f7" fmla="val 17137"/>
                <a:gd name="f8" fmla="val 8287"/>
                <a:gd name="f9" fmla="val 17911"/>
                <a:gd name="f10" fmla="val 9019"/>
                <a:gd name="f11" fmla="val 18351"/>
                <a:gd name="f12" fmla="val 9647"/>
                <a:gd name="f13" fmla="val 19104"/>
                <a:gd name="f14" fmla="val 10735"/>
                <a:gd name="f15" fmla="val 19376"/>
                <a:gd name="f16" fmla="val 12618"/>
                <a:gd name="f17" fmla="val 19083"/>
                <a:gd name="f18" fmla="val 14668"/>
                <a:gd name="f19" fmla="val 14710"/>
                <a:gd name="f20" fmla="val 18602"/>
                <a:gd name="f21" fmla="val 18497"/>
                <a:gd name="f22" fmla="val 16447"/>
                <a:gd name="f23" fmla="val 22766"/>
                <a:gd name="f24" fmla="val 13998"/>
                <a:gd name="f25" fmla="val 25005"/>
                <a:gd name="f26" fmla="val 13726"/>
                <a:gd name="f27" fmla="val 24502"/>
                <a:gd name="f28" fmla="val 13350"/>
                <a:gd name="f29" fmla="val 23833"/>
                <a:gd name="f30" fmla="val 12890"/>
                <a:gd name="f31" fmla="val 23017"/>
                <a:gd name="f32" fmla="val 12659"/>
                <a:gd name="f33" fmla="val 22619"/>
                <a:gd name="f34" fmla="val 12408"/>
                <a:gd name="f35" fmla="val 22180"/>
                <a:gd name="f36" fmla="val 12178"/>
                <a:gd name="f37" fmla="val 21740"/>
                <a:gd name="f38" fmla="val 10400"/>
                <a:gd name="f39" fmla="val 18476"/>
                <a:gd name="f40" fmla="val 9688"/>
                <a:gd name="f41" fmla="val 15191"/>
                <a:gd name="f42" fmla="val 10190"/>
                <a:gd name="f43" fmla="val 12722"/>
                <a:gd name="f44" fmla="val 10693"/>
                <a:gd name="f45" fmla="val 10484"/>
                <a:gd name="f46" fmla="val 11969"/>
                <a:gd name="f47" fmla="val 9082"/>
                <a:gd name="f48" fmla="val 14082"/>
                <a:gd name="f49" fmla="val 8349"/>
                <a:gd name="f50" fmla="val 14459"/>
                <a:gd name="f51" fmla="val 14877"/>
                <a:gd name="f52" fmla="val 8328"/>
                <a:gd name="f53" fmla="val 12325"/>
                <a:gd name="f54" fmla="val 36471"/>
                <a:gd name="f55" fmla="val 13622"/>
                <a:gd name="f56" fmla="val 38207"/>
                <a:gd name="f57" fmla="val 14919"/>
                <a:gd name="f58" fmla="val 39965"/>
                <a:gd name="f59" fmla="val 16195"/>
                <a:gd name="f60" fmla="val 41702"/>
                <a:gd name="f61" fmla="val 18769"/>
                <a:gd name="f62" fmla="val 45154"/>
                <a:gd name="f63" fmla="val 21175"/>
                <a:gd name="f64" fmla="val 48418"/>
                <a:gd name="f65" fmla="val 23414"/>
                <a:gd name="f66" fmla="val 51557"/>
                <a:gd name="f67" fmla="val 23456"/>
                <a:gd name="f68" fmla="val 51578"/>
                <a:gd name="f69" fmla="val 23477"/>
                <a:gd name="f70" fmla="val 51598"/>
                <a:gd name="f71" fmla="val 51661"/>
                <a:gd name="f72" fmla="val 51682"/>
                <a:gd name="f73" fmla="val 51703"/>
                <a:gd name="f74" fmla="val 22724"/>
                <a:gd name="f75" fmla="val 52917"/>
                <a:gd name="f76" fmla="val 21949"/>
                <a:gd name="f77" fmla="val 53733"/>
                <a:gd name="f78" fmla="val 20108"/>
                <a:gd name="f79" fmla="val 54507"/>
                <a:gd name="f80" fmla="val 18618"/>
                <a:gd name="f81" fmla="val 54910"/>
                <a:gd name="f82" fmla="val 17267"/>
                <a:gd name="f83" fmla="val 55112"/>
                <a:gd name="f84" fmla="val 16048"/>
                <a:gd name="f85" fmla="val 13535"/>
                <a:gd name="f86" fmla="val 11586"/>
                <a:gd name="f87" fmla="val 54252"/>
                <a:gd name="f88" fmla="val 10149"/>
                <a:gd name="f89" fmla="val 52519"/>
                <a:gd name="f90" fmla="val 50301"/>
                <a:gd name="f91" fmla="val 7596"/>
                <a:gd name="f92" fmla="val 46744"/>
                <a:gd name="f93" fmla="val 8182"/>
                <a:gd name="f94" fmla="val 43292"/>
                <a:gd name="f95" fmla="val 8726"/>
                <a:gd name="f96" fmla="val 40132"/>
                <a:gd name="f97" fmla="val 10818"/>
                <a:gd name="f98" fmla="val 37789"/>
                <a:gd name="f99" fmla="val 14542"/>
                <a:gd name="f100" fmla="val 1"/>
                <a:gd name="f101" fmla="val 14438"/>
                <a:gd name="f102" fmla="val 14375"/>
                <a:gd name="f103" fmla="val 14270"/>
                <a:gd name="f104" fmla="val 22"/>
                <a:gd name="f105" fmla="val 10232"/>
                <a:gd name="f106" fmla="val 817"/>
                <a:gd name="f107" fmla="val 6884"/>
                <a:gd name="f108" fmla="val 3265"/>
                <a:gd name="f109" fmla="val 4897"/>
                <a:gd name="f110" fmla="val 6947"/>
                <a:gd name="f111" fmla="val 3223"/>
                <a:gd name="f112" fmla="val 10044"/>
                <a:gd name="f113" fmla="val 2574"/>
                <a:gd name="f114" fmla="val 13706"/>
                <a:gd name="f115" fmla="val 3181"/>
                <a:gd name="f116" fmla="val 16823"/>
                <a:gd name="f117" fmla="val 3809"/>
                <a:gd name="f118" fmla="val 20527"/>
                <a:gd name="f119" fmla="val 4290"/>
                <a:gd name="f120" fmla="val 21887"/>
                <a:gd name="f121" fmla="val 6382"/>
                <a:gd name="f122" fmla="val 25883"/>
                <a:gd name="f123" fmla="val 8014"/>
                <a:gd name="f124" fmla="val 28896"/>
                <a:gd name="f125" fmla="val 3118"/>
                <a:gd name="f126" fmla="val 33039"/>
                <a:gd name="f127" fmla="val 398"/>
                <a:gd name="f128" fmla="val 38333"/>
                <a:gd name="f129" fmla="val 105"/>
                <a:gd name="f130" fmla="val 44296"/>
                <a:gd name="f131" fmla="val 47288"/>
                <a:gd name="f132" fmla="val 252"/>
                <a:gd name="f133" fmla="val 48774"/>
                <a:gd name="f134" fmla="val 1130"/>
                <a:gd name="f135" fmla="val 51494"/>
                <a:gd name="f136" fmla="val 2490"/>
                <a:gd name="f137" fmla="val 56181"/>
                <a:gd name="f138" fmla="val 5545"/>
                <a:gd name="f139" fmla="val 59759"/>
                <a:gd name="f140" fmla="val 9709"/>
                <a:gd name="f141" fmla="val 61621"/>
                <a:gd name="f142" fmla="val 11643"/>
                <a:gd name="f143" fmla="val 62481"/>
                <a:gd name="f144" fmla="val 13733"/>
                <a:gd name="f145" fmla="val 62908"/>
                <a:gd name="f146" fmla="val 15857"/>
                <a:gd name="f147" fmla="val 18331"/>
                <a:gd name="f148" fmla="val 20851"/>
                <a:gd name="f149" fmla="val 62330"/>
                <a:gd name="f150" fmla="val 23226"/>
                <a:gd name="f151" fmla="val 61181"/>
                <a:gd name="f152" fmla="val 24481"/>
                <a:gd name="f153" fmla="val 60554"/>
                <a:gd name="f154" fmla="val 26134"/>
                <a:gd name="f155" fmla="val 59403"/>
                <a:gd name="f156" fmla="val 27620"/>
                <a:gd name="f157" fmla="val 58085"/>
                <a:gd name="f158" fmla="val 27934"/>
                <a:gd name="f159" fmla="val 57834"/>
                <a:gd name="f160" fmla="val 28247"/>
                <a:gd name="f161" fmla="val 57562"/>
                <a:gd name="f162" fmla="val 28540"/>
                <a:gd name="f163" fmla="val 57269"/>
                <a:gd name="f164" fmla="val 28729"/>
                <a:gd name="f165" fmla="val 57478"/>
                <a:gd name="f166" fmla="val 28938"/>
                <a:gd name="f167" fmla="val 57687"/>
                <a:gd name="f168" fmla="val 29168"/>
                <a:gd name="f169" fmla="val 57938"/>
                <a:gd name="f170" fmla="val 30277"/>
                <a:gd name="f171" fmla="val 59026"/>
                <a:gd name="f172" fmla="val 31574"/>
                <a:gd name="f173" fmla="val 60156"/>
                <a:gd name="f174" fmla="val 32913"/>
                <a:gd name="f175" fmla="val 61119"/>
                <a:gd name="f176" fmla="val 34504"/>
                <a:gd name="f177" fmla="val 62270"/>
                <a:gd name="f178" fmla="val 35989"/>
                <a:gd name="f179" fmla="val 63065"/>
                <a:gd name="f180" fmla="val 37349"/>
                <a:gd name="f181" fmla="val 63441"/>
                <a:gd name="f182" fmla="val 38019"/>
                <a:gd name="f183" fmla="val 63650"/>
                <a:gd name="f184" fmla="val 38647"/>
                <a:gd name="f185" fmla="val 63776"/>
                <a:gd name="f186" fmla="val 39232"/>
                <a:gd name="f187" fmla="val 40279"/>
                <a:gd name="f188" fmla="val 41241"/>
                <a:gd name="f189" fmla="val 41952"/>
                <a:gd name="f190" fmla="val 62855"/>
                <a:gd name="f191" fmla="val 42120"/>
                <a:gd name="f192" fmla="val 62772"/>
                <a:gd name="f193" fmla="val 42245"/>
                <a:gd name="f194" fmla="val 62688"/>
                <a:gd name="f195" fmla="val 42350"/>
                <a:gd name="f196" fmla="val 62562"/>
                <a:gd name="f197" fmla="val 43229"/>
                <a:gd name="f198" fmla="val 61705"/>
                <a:gd name="f199" fmla="val 43584"/>
                <a:gd name="f200" fmla="val 60491"/>
                <a:gd name="f201" fmla="val 43124"/>
                <a:gd name="f202" fmla="val 58294"/>
                <a:gd name="f203" fmla="val 42371"/>
                <a:gd name="f204" fmla="val 57624"/>
                <a:gd name="f205" fmla="val 41827"/>
                <a:gd name="f206" fmla="val 57185"/>
                <a:gd name="f207" fmla="val 41806"/>
                <a:gd name="f208" fmla="val 57143"/>
                <a:gd name="f209" fmla="val 41785"/>
                <a:gd name="f210" fmla="val 41743"/>
                <a:gd name="f211" fmla="val 57122"/>
                <a:gd name="f212" fmla="val 40843"/>
                <a:gd name="f213" fmla="val 56474"/>
                <a:gd name="f214" fmla="val 39525"/>
                <a:gd name="f215" fmla="val 55888"/>
                <a:gd name="f216" fmla="val 38709"/>
                <a:gd name="f217" fmla="val 55637"/>
                <a:gd name="f218" fmla="val 37203"/>
                <a:gd name="f219" fmla="val 54946"/>
                <a:gd name="f220" fmla="val 35613"/>
                <a:gd name="f221" fmla="val 54214"/>
                <a:gd name="f222" fmla="val 32579"/>
                <a:gd name="f223" fmla="val 50364"/>
                <a:gd name="f224" fmla="val 32600"/>
                <a:gd name="f225" fmla="val 50238"/>
                <a:gd name="f226" fmla="val 50155"/>
                <a:gd name="f227" fmla="val 50134"/>
                <a:gd name="f228" fmla="val 49736"/>
                <a:gd name="f229" fmla="val 32955"/>
                <a:gd name="f230" fmla="val 48690"/>
                <a:gd name="f231" fmla="val 48669"/>
                <a:gd name="f232" fmla="val 32997"/>
                <a:gd name="f233" fmla="val 48627"/>
                <a:gd name="f234" fmla="val 48585"/>
                <a:gd name="f235" fmla="val 33374"/>
                <a:gd name="f236" fmla="val 46974"/>
                <a:gd name="f237" fmla="val 34148"/>
                <a:gd name="f238" fmla="val 44589"/>
                <a:gd name="f239" fmla="val 35048"/>
                <a:gd name="f240" fmla="val 41555"/>
                <a:gd name="f241" fmla="val 35236"/>
                <a:gd name="f242" fmla="val 40990"/>
                <a:gd name="f243" fmla="val 35968"/>
                <a:gd name="f244" fmla="val 38668"/>
                <a:gd name="f245" fmla="val 36261"/>
                <a:gd name="f246" fmla="val 37057"/>
                <a:gd name="f247" fmla="val 36178"/>
                <a:gd name="f248" fmla="val 35697"/>
                <a:gd name="f249" fmla="val 33960"/>
                <a:gd name="f250" fmla="val 35529"/>
                <a:gd name="f251" fmla="val 32537"/>
                <a:gd name="f252" fmla="val 34357"/>
                <a:gd name="f253" fmla="val 31575"/>
                <a:gd name="f254" fmla="val 33669"/>
                <a:gd name="f255" fmla="val 31007"/>
                <a:gd name="f256" fmla="val 32853"/>
                <a:gd name="f257" fmla="val 30693"/>
                <a:gd name="f258" fmla="val 32061"/>
                <a:gd name="f259" fmla="val 31890"/>
                <a:gd name="f260" fmla="val 31720"/>
                <a:gd name="f261" fmla="val 30708"/>
                <a:gd name="f262" fmla="val 31553"/>
                <a:gd name="f263" fmla="val 30738"/>
                <a:gd name="f264" fmla="val 30633"/>
                <a:gd name="f265" fmla="val 30884"/>
                <a:gd name="f266" fmla="val 29796"/>
                <a:gd name="f267" fmla="val 31428"/>
                <a:gd name="f268" fmla="val 29294"/>
                <a:gd name="f269" fmla="val 32202"/>
                <a:gd name="f270" fmla="val 28436"/>
                <a:gd name="f271" fmla="val 33332"/>
                <a:gd name="f272" fmla="val 28038"/>
                <a:gd name="f273" fmla="val 34943"/>
                <a:gd name="f274" fmla="val 36785"/>
                <a:gd name="f275" fmla="val 37224"/>
                <a:gd name="f276" fmla="val 37433"/>
                <a:gd name="f277" fmla="val 28185"/>
                <a:gd name="f278" fmla="val 37831"/>
                <a:gd name="f279" fmla="val 28101"/>
                <a:gd name="f280" fmla="val 38186"/>
                <a:gd name="f281" fmla="val 39002"/>
                <a:gd name="f282" fmla="val 27703"/>
                <a:gd name="f283" fmla="val 40195"/>
                <a:gd name="f284" fmla="val 27348"/>
                <a:gd name="f285" fmla="val 41346"/>
                <a:gd name="f286" fmla="val 41409"/>
                <a:gd name="f287" fmla="val 27306"/>
                <a:gd name="f288" fmla="val 41430"/>
                <a:gd name="f289" fmla="val 41492"/>
                <a:gd name="f290" fmla="val 27139"/>
                <a:gd name="f291" fmla="val 42287"/>
                <a:gd name="f292" fmla="val 26929"/>
                <a:gd name="f293" fmla="val 26720"/>
                <a:gd name="f294" fmla="val 43899"/>
                <a:gd name="f295" fmla="val 24774"/>
                <a:gd name="f296" fmla="val 41137"/>
                <a:gd name="f297" fmla="val 39316"/>
                <a:gd name="f298" fmla="val 22389"/>
                <a:gd name="f299" fmla="val 20924"/>
                <a:gd name="f300" fmla="val 35759"/>
                <a:gd name="f301" fmla="val 19878"/>
                <a:gd name="f302" fmla="val 34295"/>
                <a:gd name="f303" fmla="val 18204"/>
                <a:gd name="f304" fmla="val 31868"/>
                <a:gd name="f305" fmla="val 24105"/>
                <a:gd name="f306" fmla="val 25025"/>
                <a:gd name="f307" fmla="val 26867"/>
                <a:gd name="f308" fmla="val 17347"/>
                <a:gd name="f309" fmla="val 25841"/>
                <a:gd name="f310" fmla="val 10651"/>
                <a:gd name="f311" fmla="val 10609"/>
                <a:gd name="f312" fmla="val 25276"/>
                <a:gd name="f313" fmla="val 7408"/>
                <a:gd name="f314" fmla="val 23958"/>
                <a:gd name="f315" fmla="val 4709"/>
                <a:gd name="f316" fmla="val 22033"/>
                <a:gd name="f317" fmla="val 2763"/>
                <a:gd name="f318" fmla="val 22012"/>
                <a:gd name="f319" fmla="val 2742"/>
                <a:gd name="f320" fmla="val 20129"/>
                <a:gd name="f321" fmla="val 963"/>
                <a:gd name="f322" fmla="val 17828"/>
                <a:gd name="f323" fmla="val 15526"/>
                <a:gd name="f324" fmla="*/ f0 1 43585"/>
                <a:gd name="f325" fmla="*/ f1 1 63777"/>
                <a:gd name="f326" fmla="val f2"/>
                <a:gd name="f327" fmla="val f3"/>
                <a:gd name="f328" fmla="val f4"/>
                <a:gd name="f329" fmla="+- f328 0 f326"/>
                <a:gd name="f330" fmla="+- f327 0 f326"/>
                <a:gd name="f331" fmla="*/ f330 1 43585"/>
                <a:gd name="f332" fmla="*/ f329 1 63777"/>
                <a:gd name="f333" fmla="*/ f326 1 f331"/>
                <a:gd name="f334" fmla="*/ f327 1 f331"/>
                <a:gd name="f335" fmla="*/ f326 1 f332"/>
                <a:gd name="f336" fmla="*/ f328 1 f332"/>
                <a:gd name="f337" fmla="*/ f333 f324 1"/>
                <a:gd name="f338" fmla="*/ f334 f324 1"/>
                <a:gd name="f339" fmla="*/ f336 f325 1"/>
                <a:gd name="f340" fmla="*/ f335 f3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7" t="f340" r="f338" b="f339"/>
              <a:pathLst>
                <a:path w="43585" h="6377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49"/>
                    <a:pt x="f51" y="f52"/>
                    <a:pt x="f5" y="f6"/>
                  </a:cubicBezTo>
                  <a:close/>
                  <a:moveTo>
                    <a:pt x="f53" y="f54"/>
                  </a:move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69" y="f71"/>
                  </a:cubicBezTo>
                  <a:cubicBezTo>
                    <a:pt x="f69" y="f72"/>
                    <a:pt x="f67" y="f72"/>
                    <a:pt x="f67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4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53" y="f54"/>
                  </a:cubicBezTo>
                  <a:close/>
                  <a:moveTo>
                    <a:pt x="f99" y="f100"/>
                  </a:moveTo>
                  <a:cubicBezTo>
                    <a:pt x="f101" y="f100"/>
                    <a:pt x="f102" y="f100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4"/>
                  </a:lnTo>
                  <a:cubicBezTo>
                    <a:pt x="f125" y="f126"/>
                    <a:pt x="f127" y="f128"/>
                    <a:pt x="f129" y="f130"/>
                  </a:cubicBezTo>
                  <a:cubicBezTo>
                    <a:pt x="f10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5"/>
                  </a:cubicBezTo>
                  <a:cubicBezTo>
                    <a:pt x="f187" y="f185"/>
                    <a:pt x="f188" y="f181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94" y="f155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08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3"/>
                  </a:cubicBezTo>
                  <a:cubicBezTo>
                    <a:pt x="f222" y="f90"/>
                    <a:pt x="f224" y="f225"/>
                    <a:pt x="f224" y="f226"/>
                  </a:cubicBezTo>
                  <a:cubicBezTo>
                    <a:pt x="f224" y="f227"/>
                    <a:pt x="f224" y="f228"/>
                    <a:pt x="f229" y="f230"/>
                  </a:cubicBezTo>
                  <a:cubicBezTo>
                    <a:pt x="f229" y="f231"/>
                    <a:pt x="f232" y="f233"/>
                    <a:pt x="f232" y="f234"/>
                  </a:cubicBez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7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7"/>
                  </a:cubicBezTo>
                  <a:cubicBezTo>
                    <a:pt x="f259" y="f257"/>
                    <a:pt x="f260" y="f261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160" y="f274"/>
                  </a:cubicBezTo>
                  <a:lnTo>
                    <a:pt x="f160" y="f275"/>
                  </a:lnTo>
                  <a:cubicBezTo>
                    <a:pt x="f160" y="f276"/>
                    <a:pt x="f277" y="f278"/>
                    <a:pt x="f279" y="f280"/>
                  </a:cubicBezTo>
                  <a:cubicBezTo>
                    <a:pt x="f158" y="f281"/>
                    <a:pt x="f282" y="f283"/>
                    <a:pt x="f284" y="f285"/>
                  </a:cubicBezTo>
                  <a:cubicBezTo>
                    <a:pt x="f284" y="f286"/>
                    <a:pt x="f287" y="f288"/>
                    <a:pt x="f287" y="f289"/>
                  </a:cubicBezTo>
                  <a:cubicBezTo>
                    <a:pt x="f290" y="f291"/>
                    <a:pt x="f292" y="f201"/>
                    <a:pt x="f293" y="f294"/>
                  </a:cubicBezTo>
                  <a:cubicBezTo>
                    <a:pt x="f295" y="f296"/>
                    <a:pt x="f69" y="f297"/>
                    <a:pt x="f298" y="f278"/>
                  </a:cubicBezTo>
                  <a:cubicBezTo>
                    <a:pt x="f299" y="f300"/>
                    <a:pt x="f301" y="f302"/>
                    <a:pt x="f303" y="f304"/>
                  </a:cubicBezTo>
                  <a:cubicBezTo>
                    <a:pt x="f305" y="f306"/>
                    <a:pt x="f307" y="f308"/>
                    <a:pt x="f309" y="f310"/>
                  </a:cubicBezTo>
                  <a:lnTo>
                    <a:pt x="f309" y="f311"/>
                  </a:lnTo>
                  <a:cubicBezTo>
                    <a:pt x="f312" y="f313"/>
                    <a:pt x="f314" y="f315"/>
                    <a:pt x="f316" y="f317"/>
                  </a:cubicBezTo>
                  <a:lnTo>
                    <a:pt x="f318" y="f319"/>
                  </a:lnTo>
                  <a:cubicBezTo>
                    <a:pt x="f320" y="f321"/>
                    <a:pt x="f322" y="f100"/>
                    <a:pt x="f323" y="f100"/>
                  </a:cubicBezTo>
                  <a:close/>
                </a:path>
              </a:pathLst>
            </a:custGeom>
            <a:solidFill>
              <a:srgbClr val="3BBD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5" name="Google Shape;1150;p43">
              <a:extLst>
                <a:ext uri="{FF2B5EF4-FFF2-40B4-BE49-F238E27FC236}">
                  <a16:creationId xmlns:a16="http://schemas.microsoft.com/office/drawing/2014/main" id="{703069E3-2D2F-2882-398A-B112D20B9A25}"/>
                </a:ext>
              </a:extLst>
            </p:cNvPr>
            <p:cNvSpPr/>
            <p:nvPr/>
          </p:nvSpPr>
          <p:spPr>
            <a:xfrm>
              <a:off x="3527343" y="1071887"/>
              <a:ext cx="2352074" cy="3420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589"/>
                <a:gd name="f4" fmla="val 64844"/>
                <a:gd name="f5" fmla="val 15882"/>
                <a:gd name="f6" fmla="val 9438"/>
                <a:gd name="f7" fmla="val 17472"/>
                <a:gd name="f8" fmla="val 9458"/>
                <a:gd name="f9" fmla="val 18100"/>
                <a:gd name="f10" fmla="val 10044"/>
                <a:gd name="f11" fmla="val 18476"/>
                <a:gd name="f12" fmla="val 10567"/>
                <a:gd name="f13" fmla="val 19125"/>
                <a:gd name="f14" fmla="val 11509"/>
                <a:gd name="f15" fmla="val 19355"/>
                <a:gd name="f16" fmla="val 13287"/>
                <a:gd name="f17" fmla="val 19104"/>
                <a:gd name="f18" fmla="val 15212"/>
                <a:gd name="f19" fmla="val 15233"/>
                <a:gd name="f20" fmla="val 18685"/>
                <a:gd name="f21" fmla="val 18581"/>
                <a:gd name="f22" fmla="val 16844"/>
                <a:gd name="f23" fmla="val 22452"/>
                <a:gd name="f24" fmla="val 14647"/>
                <a:gd name="f25" fmla="val 24754"/>
                <a:gd name="f26" fmla="val 14417"/>
                <a:gd name="f27" fmla="val 24335"/>
                <a:gd name="f28" fmla="val 14145"/>
                <a:gd name="f29" fmla="val 23896"/>
                <a:gd name="f30" fmla="val 13852"/>
                <a:gd name="f31" fmla="val 23352"/>
                <a:gd name="f32" fmla="val 13831"/>
                <a:gd name="f33" fmla="val 23289"/>
                <a:gd name="f34" fmla="val 13622"/>
                <a:gd name="f35" fmla="val 22891"/>
                <a:gd name="f36" fmla="val 13392"/>
                <a:gd name="f37" fmla="val 22473"/>
                <a:gd name="f38" fmla="val 13162"/>
                <a:gd name="f39" fmla="val 22054"/>
                <a:gd name="f40" fmla="val 11488"/>
                <a:gd name="f41" fmla="val 18916"/>
                <a:gd name="f42" fmla="val 10776"/>
                <a:gd name="f43" fmla="val 15777"/>
                <a:gd name="f44" fmla="val 11237"/>
                <a:gd name="f45" fmla="val 13434"/>
                <a:gd name="f46" fmla="val 11718"/>
                <a:gd name="f47" fmla="val 11425"/>
                <a:gd name="f48" fmla="val 12848"/>
                <a:gd name="f49" fmla="val 10128"/>
                <a:gd name="f50" fmla="val 14731"/>
                <a:gd name="f51" fmla="val 9500"/>
                <a:gd name="f52" fmla="val 15066"/>
                <a:gd name="f53" fmla="val 15463"/>
                <a:gd name="f54" fmla="val 9479"/>
                <a:gd name="f55" fmla="val 8329"/>
                <a:gd name="f56" fmla="val 15380"/>
                <a:gd name="f57" fmla="val 8412"/>
                <a:gd name="f58" fmla="val 14982"/>
                <a:gd name="f59" fmla="val 14563"/>
                <a:gd name="f60" fmla="val 14501"/>
                <a:gd name="f61" fmla="val 8433"/>
                <a:gd name="f62" fmla="val 12199"/>
                <a:gd name="f63" fmla="val 9228"/>
                <a:gd name="f64" fmla="val 10797"/>
                <a:gd name="f65" fmla="val 10756"/>
                <a:gd name="f66" fmla="val 10253"/>
                <a:gd name="f67" fmla="val 13204"/>
                <a:gd name="f68" fmla="val 9730"/>
                <a:gd name="f69" fmla="val 10462"/>
                <a:gd name="f70" fmla="val 19188"/>
                <a:gd name="f71" fmla="val 12262"/>
                <a:gd name="f72" fmla="val 22536"/>
                <a:gd name="f73" fmla="val 12513"/>
                <a:gd name="f74" fmla="val 22975"/>
                <a:gd name="f75" fmla="val 12743"/>
                <a:gd name="f76" fmla="val 23394"/>
                <a:gd name="f77" fmla="val 12952"/>
                <a:gd name="f78" fmla="val 23770"/>
                <a:gd name="f79" fmla="val 12973"/>
                <a:gd name="f80" fmla="val 23812"/>
                <a:gd name="f81" fmla="val 13455"/>
                <a:gd name="f82" fmla="val 24649"/>
                <a:gd name="f83" fmla="val 13810"/>
                <a:gd name="f84" fmla="val 25339"/>
                <a:gd name="f85" fmla="val 14103"/>
                <a:gd name="f86" fmla="val 25821"/>
                <a:gd name="f87" fmla="val 26407"/>
                <a:gd name="f88" fmla="val 14919"/>
                <a:gd name="f89" fmla="val 25967"/>
                <a:gd name="f90" fmla="val 17535"/>
                <a:gd name="f91" fmla="val 23582"/>
                <a:gd name="f92" fmla="val 19669"/>
                <a:gd name="f93" fmla="val 19209"/>
                <a:gd name="f94" fmla="val 20171"/>
                <a:gd name="f95" fmla="val 15317"/>
                <a:gd name="f96" fmla="val 20485"/>
                <a:gd name="f97" fmla="val 13141"/>
                <a:gd name="f98" fmla="val 11132"/>
                <a:gd name="f99" fmla="val 9919"/>
                <a:gd name="f100" fmla="val 18895"/>
                <a:gd name="f101" fmla="val 9270"/>
                <a:gd name="f102" fmla="val 17995"/>
                <a:gd name="f103" fmla="val 8350"/>
                <a:gd name="f104" fmla="val 12806"/>
                <a:gd name="f105" fmla="val 37810"/>
                <a:gd name="f106" fmla="val 13999"/>
                <a:gd name="f107" fmla="val 39400"/>
                <a:gd name="f108" fmla="val 15170"/>
                <a:gd name="f109" fmla="val 40969"/>
                <a:gd name="f110" fmla="val 16321"/>
                <a:gd name="f111" fmla="val 42560"/>
                <a:gd name="f112" fmla="val 16342"/>
                <a:gd name="f113" fmla="val 42601"/>
                <a:gd name="f114" fmla="val 18853"/>
                <a:gd name="f115" fmla="val 45949"/>
                <a:gd name="f116" fmla="val 21217"/>
                <a:gd name="f117" fmla="val 49130"/>
                <a:gd name="f118" fmla="val 23414"/>
                <a:gd name="f119" fmla="val 52226"/>
                <a:gd name="f120" fmla="val 22766"/>
                <a:gd name="f121" fmla="val 53231"/>
                <a:gd name="f122" fmla="val 22075"/>
                <a:gd name="f123" fmla="val 53900"/>
                <a:gd name="f124" fmla="val 54570"/>
                <a:gd name="f125" fmla="val 19074"/>
                <a:gd name="f126" fmla="val 54947"/>
                <a:gd name="f127" fmla="val 17795"/>
                <a:gd name="f128" fmla="val 55135"/>
                <a:gd name="f129" fmla="val 16643"/>
                <a:gd name="f130" fmla="val 14277"/>
                <a:gd name="f131" fmla="val 12448"/>
                <a:gd name="f132" fmla="val 54340"/>
                <a:gd name="f133" fmla="val 11111"/>
                <a:gd name="f134" fmla="val 52749"/>
                <a:gd name="f135" fmla="val 9416"/>
                <a:gd name="f136" fmla="val 50615"/>
                <a:gd name="f137" fmla="val 8705"/>
                <a:gd name="f138" fmla="val 47247"/>
                <a:gd name="f139" fmla="val 43920"/>
                <a:gd name="f140" fmla="val 41262"/>
                <a:gd name="f141" fmla="val 11383"/>
                <a:gd name="f142" fmla="val 39170"/>
                <a:gd name="f143" fmla="val 36262"/>
                <a:gd name="f144" fmla="val 12555"/>
                <a:gd name="f145" fmla="val 36638"/>
                <a:gd name="f146" fmla="val 10902"/>
                <a:gd name="f147" fmla="val 38061"/>
                <a:gd name="f148" fmla="val 8809"/>
                <a:gd name="f149" fmla="val 40467"/>
                <a:gd name="f150" fmla="val 8245"/>
                <a:gd name="f151" fmla="val 43752"/>
                <a:gd name="f152" fmla="val 7638"/>
                <a:gd name="f153" fmla="val 47372"/>
                <a:gd name="f154" fmla="val 8454"/>
                <a:gd name="f155" fmla="val 51076"/>
                <a:gd name="f156" fmla="val 10337"/>
                <a:gd name="f157" fmla="val 53419"/>
                <a:gd name="f158" fmla="val 11885"/>
                <a:gd name="f159" fmla="val 55281"/>
                <a:gd name="f160" fmla="val 13936"/>
                <a:gd name="f161" fmla="val 56202"/>
                <a:gd name="f162" fmla="val 16614"/>
                <a:gd name="f163" fmla="val 17869"/>
                <a:gd name="f164" fmla="val 19271"/>
                <a:gd name="f165" fmla="val 55993"/>
                <a:gd name="f166" fmla="val 20736"/>
                <a:gd name="f167" fmla="val 55595"/>
                <a:gd name="f168" fmla="val 20820"/>
                <a:gd name="f169" fmla="val 55553"/>
                <a:gd name="f170" fmla="val 22807"/>
                <a:gd name="f171" fmla="val 54716"/>
                <a:gd name="f172" fmla="val 23644"/>
                <a:gd name="f173" fmla="val 53817"/>
                <a:gd name="f174" fmla="val 24398"/>
                <a:gd name="f175" fmla="val 52561"/>
                <a:gd name="f176" fmla="val 24628"/>
                <a:gd name="f177" fmla="val 24377"/>
                <a:gd name="f178" fmla="val 51829"/>
                <a:gd name="f179" fmla="val 22159"/>
                <a:gd name="f180" fmla="val 48690"/>
                <a:gd name="f181" fmla="val 19753"/>
                <a:gd name="f182" fmla="val 45447"/>
                <a:gd name="f183" fmla="val 17179"/>
                <a:gd name="f184" fmla="val 41995"/>
                <a:gd name="f185" fmla="val 17158"/>
                <a:gd name="f186" fmla="val 41932"/>
                <a:gd name="f187" fmla="val 40216"/>
                <a:gd name="f188" fmla="val 14605"/>
                <a:gd name="f189" fmla="val 38459"/>
                <a:gd name="f190" fmla="val 13308"/>
                <a:gd name="f191" fmla="val 36743"/>
                <a:gd name="f192" fmla="val 16112"/>
                <a:gd name="f193" fmla="val 984"/>
                <a:gd name="f194" fmla="val 18309"/>
                <a:gd name="f195" fmla="val 1926"/>
                <a:gd name="f196" fmla="val 22263"/>
                <a:gd name="f197" fmla="val 3600"/>
                <a:gd name="f198" fmla="val 22284"/>
                <a:gd name="f199" fmla="val 3621"/>
                <a:gd name="f200" fmla="val 24146"/>
                <a:gd name="f201" fmla="val 5483"/>
                <a:gd name="f202" fmla="val 25402"/>
                <a:gd name="f203" fmla="val 8098"/>
                <a:gd name="f204" fmla="val 25946"/>
                <a:gd name="f205" fmla="val 11195"/>
                <a:gd name="f206" fmla="val 26929"/>
                <a:gd name="f207" fmla="val 17723"/>
                <a:gd name="f208" fmla="val 24188"/>
                <a:gd name="f209" fmla="val 25298"/>
                <a:gd name="f210" fmla="val 18434"/>
                <a:gd name="f211" fmla="val 31993"/>
                <a:gd name="f212" fmla="val 18183"/>
                <a:gd name="f213" fmla="val 32307"/>
                <a:gd name="f214" fmla="val 18413"/>
                <a:gd name="f215" fmla="val 32642"/>
                <a:gd name="f216" fmla="val 20108"/>
                <a:gd name="f217" fmla="val 35111"/>
                <a:gd name="f218" fmla="val 21154"/>
                <a:gd name="f219" fmla="val 36575"/>
                <a:gd name="f220" fmla="val 22598"/>
                <a:gd name="f221" fmla="val 38605"/>
                <a:gd name="f222" fmla="val 22640"/>
                <a:gd name="f223" fmla="val 38689"/>
                <a:gd name="f224" fmla="val 23728"/>
                <a:gd name="f225" fmla="val 40174"/>
                <a:gd name="f226" fmla="val 25004"/>
                <a:gd name="f227" fmla="val 26908"/>
                <a:gd name="f228" fmla="val 44715"/>
                <a:gd name="f229" fmla="val 27536"/>
                <a:gd name="f230" fmla="val 45614"/>
                <a:gd name="f231" fmla="val 27829"/>
                <a:gd name="f232" fmla="val 44547"/>
                <a:gd name="f233" fmla="val 28017"/>
                <a:gd name="f234" fmla="val 43815"/>
                <a:gd name="f235" fmla="val 28248"/>
                <a:gd name="f236" fmla="val 42957"/>
                <a:gd name="f237" fmla="val 28436"/>
                <a:gd name="f238" fmla="val 42120"/>
                <a:gd name="f239" fmla="val 42099"/>
                <a:gd name="f240" fmla="val 28457"/>
                <a:gd name="f241" fmla="val 42057"/>
                <a:gd name="f242" fmla="val 42037"/>
                <a:gd name="f243" fmla="val 28812"/>
                <a:gd name="f244" fmla="val 40886"/>
                <a:gd name="f245" fmla="val 29064"/>
                <a:gd name="f246" fmla="val 39651"/>
                <a:gd name="f247" fmla="val 29210"/>
                <a:gd name="f248" fmla="val 38814"/>
                <a:gd name="f249" fmla="val 29294"/>
                <a:gd name="f250" fmla="val 38396"/>
                <a:gd name="f251" fmla="val 29377"/>
                <a:gd name="f252" fmla="val 38019"/>
                <a:gd name="f253" fmla="val 37747"/>
                <a:gd name="f254" fmla="val 37308"/>
                <a:gd name="f255" fmla="val 37245"/>
                <a:gd name="f256" fmla="val 29189"/>
                <a:gd name="f257" fmla="val 35550"/>
                <a:gd name="f258" fmla="val 29524"/>
                <a:gd name="f259" fmla="val 34065"/>
                <a:gd name="f260" fmla="val 30319"/>
                <a:gd name="f261" fmla="val 33039"/>
                <a:gd name="f262" fmla="val 30340"/>
                <a:gd name="f263" fmla="val 33018"/>
                <a:gd name="f264" fmla="val 30758"/>
                <a:gd name="f265" fmla="val 32391"/>
                <a:gd name="f266" fmla="val 31491"/>
                <a:gd name="f267" fmla="val 31909"/>
                <a:gd name="f268" fmla="val 32244"/>
                <a:gd name="f269" fmla="val 31784"/>
                <a:gd name="f270" fmla="val 32377"/>
                <a:gd name="f271" fmla="val 31763"/>
                <a:gd name="f272" fmla="val 32513"/>
                <a:gd name="f273" fmla="val 31752"/>
                <a:gd name="f274" fmla="val 32649"/>
                <a:gd name="f275" fmla="val 33329"/>
                <a:gd name="f276" fmla="val 34037"/>
                <a:gd name="f277" fmla="val 32011"/>
                <a:gd name="f278" fmla="val 34629"/>
                <a:gd name="f279" fmla="val 32516"/>
                <a:gd name="f280" fmla="val 35696"/>
                <a:gd name="f281" fmla="val 33374"/>
                <a:gd name="f282" fmla="val 36282"/>
                <a:gd name="f283" fmla="val 34671"/>
                <a:gd name="f284" fmla="val 36241"/>
                <a:gd name="f285" fmla="val 36366"/>
                <a:gd name="f286" fmla="val 37559"/>
                <a:gd name="f287" fmla="val 36094"/>
                <a:gd name="f288" fmla="val 39086"/>
                <a:gd name="f289" fmla="val 35362"/>
                <a:gd name="f290" fmla="val 41367"/>
                <a:gd name="f291" fmla="val 35173"/>
                <a:gd name="f292" fmla="val 34232"/>
                <a:gd name="f293" fmla="val 44966"/>
                <a:gd name="f294" fmla="val 33499"/>
                <a:gd name="f295" fmla="val 33081"/>
                <a:gd name="f296" fmla="val 49004"/>
                <a:gd name="f297" fmla="val 49025"/>
                <a:gd name="f298" fmla="val 33060"/>
                <a:gd name="f299" fmla="val 49046"/>
                <a:gd name="f300" fmla="val 49067"/>
                <a:gd name="f301" fmla="val 32704"/>
                <a:gd name="f302" fmla="val 50113"/>
                <a:gd name="f303" fmla="val 32662"/>
                <a:gd name="f304" fmla="val 50573"/>
                <a:gd name="f305" fmla="val 50699"/>
                <a:gd name="f306" fmla="val 50824"/>
                <a:gd name="f307" fmla="val 32641"/>
                <a:gd name="f308" fmla="val 51055"/>
                <a:gd name="f309" fmla="val 32767"/>
                <a:gd name="f310" fmla="val 51243"/>
                <a:gd name="f311" fmla="val 35906"/>
                <a:gd name="f312" fmla="val 55218"/>
                <a:gd name="f313" fmla="val 55951"/>
                <a:gd name="f314" fmla="val 39128"/>
                <a:gd name="f315" fmla="val 56662"/>
                <a:gd name="f316" fmla="val 39191"/>
                <a:gd name="f317" fmla="val 56683"/>
                <a:gd name="f318" fmla="val 39944"/>
                <a:gd name="f319" fmla="val 56913"/>
                <a:gd name="f320" fmla="val 41199"/>
                <a:gd name="f321" fmla="val 57499"/>
                <a:gd name="f322" fmla="val 58106"/>
                <a:gd name="f323" fmla="val 42078"/>
                <a:gd name="f324" fmla="val 58127"/>
                <a:gd name="f325" fmla="val 42580"/>
                <a:gd name="f326" fmla="val 58524"/>
                <a:gd name="f327" fmla="val 43229"/>
                <a:gd name="f328" fmla="val 59110"/>
                <a:gd name="f329" fmla="val 43396"/>
                <a:gd name="f330" fmla="val 60031"/>
                <a:gd name="f331" fmla="val 60052"/>
                <a:gd name="f332" fmla="val 43626"/>
                <a:gd name="f333" fmla="val 60993"/>
                <a:gd name="f334" fmla="val 43313"/>
                <a:gd name="f335" fmla="val 62019"/>
                <a:gd name="f336" fmla="val 62730"/>
                <a:gd name="f337" fmla="val 42517"/>
                <a:gd name="f338" fmla="val 62814"/>
                <a:gd name="f339" fmla="val 42455"/>
                <a:gd name="f340" fmla="val 62856"/>
                <a:gd name="f341" fmla="val 42350"/>
                <a:gd name="f342" fmla="val 62918"/>
                <a:gd name="f343" fmla="val 42287"/>
                <a:gd name="f344" fmla="val 62939"/>
                <a:gd name="f345" fmla="val 42245"/>
                <a:gd name="f346" fmla="val 62981"/>
                <a:gd name="f347" fmla="val 41593"/>
                <a:gd name="f348" fmla="val 63529"/>
                <a:gd name="f349" fmla="val 40754"/>
                <a:gd name="f350" fmla="val 63800"/>
                <a:gd name="f351" fmla="val 39834"/>
                <a:gd name="f352" fmla="val 39279"/>
                <a:gd name="f353" fmla="val 38694"/>
                <a:gd name="f354" fmla="val 63701"/>
                <a:gd name="f355" fmla="val 38103"/>
                <a:gd name="f356" fmla="val 63504"/>
                <a:gd name="f357" fmla="val 38082"/>
                <a:gd name="f358" fmla="val 36784"/>
                <a:gd name="f359" fmla="val 63169"/>
                <a:gd name="f360" fmla="val 35341"/>
                <a:gd name="f361" fmla="val 62416"/>
                <a:gd name="f362" fmla="val 33792"/>
                <a:gd name="f363" fmla="val 61286"/>
                <a:gd name="f364" fmla="val 32453"/>
                <a:gd name="f365" fmla="val 60324"/>
                <a:gd name="f366" fmla="val 31198"/>
                <a:gd name="f367" fmla="val 59257"/>
                <a:gd name="f368" fmla="val 30110"/>
                <a:gd name="f369" fmla="val 58148"/>
                <a:gd name="f370" fmla="val 29880"/>
                <a:gd name="f371" fmla="val 57918"/>
                <a:gd name="f372" fmla="val 29691"/>
                <a:gd name="f373" fmla="val 57729"/>
                <a:gd name="f374" fmla="val 29503"/>
                <a:gd name="f375" fmla="val 57520"/>
                <a:gd name="f376" fmla="val 29168"/>
                <a:gd name="f377" fmla="val 57122"/>
                <a:gd name="f378" fmla="val 28792"/>
                <a:gd name="f379" fmla="val 57374"/>
                <a:gd name="f380" fmla="val 28520"/>
                <a:gd name="f381" fmla="val 57625"/>
                <a:gd name="f382" fmla="val 28185"/>
                <a:gd name="f383" fmla="val 57897"/>
                <a:gd name="f384" fmla="val 27892"/>
                <a:gd name="f385" fmla="val 26427"/>
                <a:gd name="f386" fmla="val 59424"/>
                <a:gd name="f387" fmla="val 24795"/>
                <a:gd name="f388" fmla="val 60554"/>
                <a:gd name="f389" fmla="val 61161"/>
                <a:gd name="f390" fmla="val 21291"/>
                <a:gd name="f391" fmla="val 62278"/>
                <a:gd name="f392" fmla="val 18843"/>
                <a:gd name="f393" fmla="val 62841"/>
                <a:gd name="f394" fmla="val 16440"/>
                <a:gd name="f395" fmla="val 14386"/>
                <a:gd name="f396" fmla="val 12365"/>
                <a:gd name="f397" fmla="val 62429"/>
                <a:gd name="f398" fmla="val 10504"/>
                <a:gd name="f399" fmla="val 61600"/>
                <a:gd name="f400" fmla="val 6487"/>
                <a:gd name="f401" fmla="val 59822"/>
                <a:gd name="f402" fmla="val 3537"/>
                <a:gd name="f403" fmla="val 56348"/>
                <a:gd name="f404" fmla="val 2198"/>
                <a:gd name="f405" fmla="val 51787"/>
                <a:gd name="f406" fmla="val 1298"/>
                <a:gd name="f407" fmla="val 1131"/>
                <a:gd name="f408" fmla="val 47686"/>
                <a:gd name="f409" fmla="val 1193"/>
                <a:gd name="f410" fmla="val 44778"/>
                <a:gd name="f411" fmla="val 1465"/>
                <a:gd name="f412" fmla="val 39003"/>
                <a:gd name="f413" fmla="val 4123"/>
                <a:gd name="f414" fmla="val 33793"/>
                <a:gd name="f415" fmla="val 8914"/>
                <a:gd name="f416" fmla="val 29775"/>
                <a:gd name="f417" fmla="val 7429"/>
                <a:gd name="f418" fmla="val 26114"/>
                <a:gd name="f419" fmla="val 5357"/>
                <a:gd name="f420" fmla="val 22180"/>
                <a:gd name="f421" fmla="val 4897"/>
                <a:gd name="f422" fmla="val 20862"/>
                <a:gd name="f423" fmla="val 4269"/>
                <a:gd name="f424" fmla="val 17200"/>
                <a:gd name="f425" fmla="val 3683"/>
                <a:gd name="f426" fmla="val 14187"/>
                <a:gd name="f427" fmla="val 4311"/>
                <a:gd name="f428" fmla="val 10651"/>
                <a:gd name="f429" fmla="val 5943"/>
                <a:gd name="f430" fmla="val 7680"/>
                <a:gd name="f431" fmla="val 7868"/>
                <a:gd name="f432" fmla="val 4144"/>
                <a:gd name="f433" fmla="val 11069"/>
                <a:gd name="f434" fmla="val 1759"/>
                <a:gd name="f435" fmla="val 14961"/>
                <a:gd name="f436" fmla="val 1005"/>
                <a:gd name="f437" fmla="val 15003"/>
                <a:gd name="f438" fmla="val 15087"/>
                <a:gd name="f439" fmla="val 15149"/>
                <a:gd name="f440" fmla="val 1"/>
                <a:gd name="f441" fmla="val 14835"/>
                <a:gd name="f442" fmla="val 14689"/>
                <a:gd name="f443" fmla="val 43"/>
                <a:gd name="f444" fmla="val 838"/>
                <a:gd name="f445" fmla="val 7052"/>
                <a:gd name="f446" fmla="val 3412"/>
                <a:gd name="f447" fmla="val 4960"/>
                <a:gd name="f448" fmla="val 7220"/>
                <a:gd name="f449" fmla="val 3244"/>
                <a:gd name="f450" fmla="val 10421"/>
                <a:gd name="f451" fmla="val 2553"/>
                <a:gd name="f452" fmla="val 14208"/>
                <a:gd name="f453" fmla="val 3181"/>
                <a:gd name="f454" fmla="val 17430"/>
                <a:gd name="f455" fmla="val 3851"/>
                <a:gd name="f456" fmla="val 21218"/>
                <a:gd name="f457" fmla="val 4332"/>
                <a:gd name="f458" fmla="val 6466"/>
                <a:gd name="f459" fmla="val 26658"/>
                <a:gd name="f460" fmla="val 29315"/>
                <a:gd name="f461" fmla="val 3055"/>
                <a:gd name="f462" fmla="val 33500"/>
                <a:gd name="f463" fmla="val 398"/>
                <a:gd name="f464" fmla="val 38856"/>
                <a:gd name="f465" fmla="val 105"/>
                <a:gd name="f466" fmla="val 44819"/>
                <a:gd name="f467" fmla="val 47895"/>
                <a:gd name="f468" fmla="val 231"/>
                <a:gd name="f469" fmla="val 49423"/>
                <a:gd name="f470" fmla="val 1151"/>
                <a:gd name="f471" fmla="val 52184"/>
                <a:gd name="f472" fmla="val 2574"/>
                <a:gd name="f473" fmla="val 57039"/>
                <a:gd name="f474" fmla="val 5713"/>
                <a:gd name="f475" fmla="val 60742"/>
                <a:gd name="f476" fmla="val 10023"/>
                <a:gd name="f477" fmla="val 62646"/>
                <a:gd name="f478" fmla="val 12015"/>
                <a:gd name="f479" fmla="val 63546"/>
                <a:gd name="f480" fmla="val 14177"/>
                <a:gd name="f481" fmla="val 63989"/>
                <a:gd name="f482" fmla="val 16374"/>
                <a:gd name="f483" fmla="val 18932"/>
                <a:gd name="f484" fmla="val 21537"/>
                <a:gd name="f485" fmla="val 63389"/>
                <a:gd name="f486" fmla="val 23979"/>
                <a:gd name="f487" fmla="val 62207"/>
                <a:gd name="f488" fmla="val 25297"/>
                <a:gd name="f489" fmla="val 61558"/>
                <a:gd name="f490" fmla="val 26971"/>
                <a:gd name="f491" fmla="val 60366"/>
                <a:gd name="f492" fmla="val 59047"/>
                <a:gd name="f493" fmla="val 58566"/>
                <a:gd name="f494" fmla="val 29356"/>
                <a:gd name="f495" fmla="val 58859"/>
                <a:gd name="f496" fmla="val 30465"/>
                <a:gd name="f497" fmla="val 59989"/>
                <a:gd name="f498" fmla="val 31805"/>
                <a:gd name="f499" fmla="val 61119"/>
                <a:gd name="f500" fmla="val 33165"/>
                <a:gd name="f501" fmla="val 62102"/>
                <a:gd name="f502" fmla="val 34818"/>
                <a:gd name="f503" fmla="val 63316"/>
                <a:gd name="f504" fmla="val 64111"/>
                <a:gd name="f505" fmla="val 37789"/>
                <a:gd name="f506" fmla="val 64508"/>
                <a:gd name="f507" fmla="val 38500"/>
                <a:gd name="f508" fmla="val 64739"/>
                <a:gd name="f509" fmla="val 64843"/>
                <a:gd name="f510" fmla="val 39839"/>
                <a:gd name="f511" fmla="val 42015"/>
                <a:gd name="f512" fmla="val 42748"/>
                <a:gd name="f513" fmla="val 63902"/>
                <a:gd name="f514" fmla="val 42915"/>
                <a:gd name="f515" fmla="val 63797"/>
                <a:gd name="f516" fmla="val 43103"/>
                <a:gd name="f517" fmla="val 63672"/>
                <a:gd name="f518" fmla="val 44212"/>
                <a:gd name="f519" fmla="val 62584"/>
                <a:gd name="f520" fmla="val 61182"/>
                <a:gd name="f521" fmla="val 44275"/>
                <a:gd name="f522" fmla="val 59905"/>
                <a:gd name="f523" fmla="val 44066"/>
                <a:gd name="f524" fmla="val 58650"/>
                <a:gd name="f525" fmla="val 57855"/>
                <a:gd name="f526" fmla="val 42643"/>
                <a:gd name="f527" fmla="val 57394"/>
                <a:gd name="f528" fmla="val 42559"/>
                <a:gd name="f529" fmla="val 57353"/>
                <a:gd name="f530" fmla="val 42538"/>
                <a:gd name="f531" fmla="val 57311"/>
                <a:gd name="f532" fmla="val 41534"/>
                <a:gd name="f533" fmla="val 56620"/>
                <a:gd name="f534" fmla="val 40237"/>
                <a:gd name="f535" fmla="val 56034"/>
                <a:gd name="f536" fmla="val 55783"/>
                <a:gd name="f537" fmla="val 37956"/>
                <a:gd name="f538" fmla="val 55114"/>
                <a:gd name="f539" fmla="val 36471"/>
                <a:gd name="f540" fmla="val 54444"/>
                <a:gd name="f541" fmla="val 33583"/>
                <a:gd name="f542" fmla="val 50804"/>
                <a:gd name="f543" fmla="val 33604"/>
                <a:gd name="f544" fmla="val 50469"/>
                <a:gd name="f545" fmla="val 33918"/>
                <a:gd name="f546" fmla="val 49506"/>
                <a:gd name="f547" fmla="val 33960"/>
                <a:gd name="f548" fmla="val 49443"/>
                <a:gd name="f549" fmla="val 33981"/>
                <a:gd name="f550" fmla="val 49381"/>
                <a:gd name="f551" fmla="val 49339"/>
                <a:gd name="f552" fmla="val 34378"/>
                <a:gd name="f553" fmla="val 47749"/>
                <a:gd name="f554" fmla="val 35110"/>
                <a:gd name="f555" fmla="val 45363"/>
                <a:gd name="f556" fmla="val 36052"/>
                <a:gd name="f557" fmla="val 42329"/>
                <a:gd name="f558" fmla="val 36219"/>
                <a:gd name="f559" fmla="val 41744"/>
                <a:gd name="f560" fmla="val 36973"/>
                <a:gd name="f561" fmla="val 39379"/>
                <a:gd name="f562" fmla="val 37266"/>
                <a:gd name="f563" fmla="val 37726"/>
                <a:gd name="f564" fmla="val 37182"/>
                <a:gd name="f565" fmla="val 36283"/>
                <a:gd name="f566" fmla="val 37161"/>
                <a:gd name="f567" fmla="val 34399"/>
                <a:gd name="f568" fmla="val 36450"/>
                <a:gd name="f569" fmla="val 32830"/>
                <a:gd name="f570" fmla="val 35152"/>
                <a:gd name="f571" fmla="val 34369"/>
                <a:gd name="f572" fmla="val 31140"/>
                <a:gd name="f573" fmla="val 33427"/>
                <a:gd name="f574" fmla="val 30800"/>
                <a:gd name="f575" fmla="val 32494"/>
                <a:gd name="f576" fmla="val 32305"/>
                <a:gd name="f577" fmla="val 32117"/>
                <a:gd name="f578" fmla="val 30814"/>
                <a:gd name="f579" fmla="val 31930"/>
                <a:gd name="f580" fmla="val 30842"/>
                <a:gd name="f581" fmla="val 30884"/>
                <a:gd name="f582" fmla="val 31031"/>
                <a:gd name="f583" fmla="val 29921"/>
                <a:gd name="f584" fmla="val 31637"/>
                <a:gd name="f585" fmla="val 29336"/>
                <a:gd name="f586" fmla="val 28394"/>
                <a:gd name="f587" fmla="val 33772"/>
                <a:gd name="f588" fmla="val 27976"/>
                <a:gd name="f589" fmla="val 35508"/>
                <a:gd name="f590" fmla="val 37433"/>
                <a:gd name="f591" fmla="val 37852"/>
                <a:gd name="f592" fmla="val 28122"/>
                <a:gd name="f593" fmla="val 38417"/>
                <a:gd name="f594" fmla="val 28059"/>
                <a:gd name="f595" fmla="val 38731"/>
                <a:gd name="f596" fmla="val 27913"/>
                <a:gd name="f597" fmla="val 39505"/>
                <a:gd name="f598" fmla="val 27662"/>
                <a:gd name="f599" fmla="val 40718"/>
                <a:gd name="f600" fmla="val 27327"/>
                <a:gd name="f601" fmla="val 41806"/>
                <a:gd name="f602" fmla="val 27306"/>
                <a:gd name="f603" fmla="val 41869"/>
                <a:gd name="f604" fmla="val 27285"/>
                <a:gd name="f605" fmla="val 41911"/>
                <a:gd name="f606" fmla="val 41974"/>
                <a:gd name="f607" fmla="val 27180"/>
                <a:gd name="f608" fmla="val 42392"/>
                <a:gd name="f609" fmla="val 27076"/>
                <a:gd name="f610" fmla="val 42832"/>
                <a:gd name="f611" fmla="val 43250"/>
                <a:gd name="f612" fmla="val 41032"/>
                <a:gd name="f613" fmla="val 24293"/>
                <a:gd name="f614" fmla="val 39463"/>
                <a:gd name="f615" fmla="val 23351"/>
                <a:gd name="f616" fmla="val 38145"/>
                <a:gd name="f617" fmla="val 23310"/>
                <a:gd name="f618" fmla="val 21908"/>
                <a:gd name="f619" fmla="val 36136"/>
                <a:gd name="f620" fmla="val 20924"/>
                <a:gd name="f621" fmla="val 34692"/>
                <a:gd name="f622" fmla="val 32454"/>
                <a:gd name="f623" fmla="val 25130"/>
                <a:gd name="f624" fmla="val 25570"/>
                <a:gd name="f625" fmla="val 27871"/>
                <a:gd name="f626" fmla="val 17828"/>
                <a:gd name="f627" fmla="val 26867"/>
                <a:gd name="f628" fmla="val 11070"/>
                <a:gd name="f629" fmla="val 26281"/>
                <a:gd name="f630" fmla="val 7743"/>
                <a:gd name="f631" fmla="val 24921"/>
                <a:gd name="f632" fmla="val 22912"/>
                <a:gd name="f633" fmla="val 2951"/>
                <a:gd name="f634" fmla="val 2909"/>
                <a:gd name="f635" fmla="val 20903"/>
                <a:gd name="f636" fmla="val 1026"/>
                <a:gd name="f637" fmla="val 16028"/>
                <a:gd name="f638" fmla="*/ f0 1 44589"/>
                <a:gd name="f639" fmla="*/ f1 1 64844"/>
                <a:gd name="f640" fmla="val f2"/>
                <a:gd name="f641" fmla="val f3"/>
                <a:gd name="f642" fmla="val f4"/>
                <a:gd name="f643" fmla="+- f642 0 f640"/>
                <a:gd name="f644" fmla="+- f641 0 f640"/>
                <a:gd name="f645" fmla="*/ f644 1 44589"/>
                <a:gd name="f646" fmla="*/ f643 1 64844"/>
                <a:gd name="f647" fmla="*/ f640 1 f645"/>
                <a:gd name="f648" fmla="*/ f641 1 f645"/>
                <a:gd name="f649" fmla="*/ f640 1 f646"/>
                <a:gd name="f650" fmla="*/ f642 1 f646"/>
                <a:gd name="f651" fmla="*/ f647 f638 1"/>
                <a:gd name="f652" fmla="*/ f648 f638 1"/>
                <a:gd name="f653" fmla="*/ f650 f639 1"/>
                <a:gd name="f654" fmla="*/ f649 f6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1" t="f654" r="f652" b="f653"/>
              <a:pathLst>
                <a:path w="44589" h="6484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1"/>
                    <a:pt x="f53" y="f54"/>
                    <a:pt x="f5" y="f6"/>
                  </a:cubicBezTo>
                  <a:close/>
                  <a:moveTo>
                    <a:pt x="f43" y="f55"/>
                  </a:moveTo>
                  <a:cubicBezTo>
                    <a:pt x="f56" y="f57"/>
                    <a:pt x="f58" y="f57"/>
                    <a:pt x="f24" y="f57"/>
                  </a:cubicBezTo>
                  <a:lnTo>
                    <a:pt x="f59" y="f57"/>
                  </a:lnTo>
                  <a:lnTo>
                    <a:pt x="f60" y="f61"/>
                  </a:lnTo>
                  <a:cubicBezTo>
                    <a:pt x="f62" y="f63"/>
                    <a:pt x="f64" y="f65"/>
                    <a:pt x="f66" y="f38"/>
                  </a:cubicBezTo>
                  <a:lnTo>
                    <a:pt x="f66" y="f67"/>
                  </a:lnTo>
                  <a:cubicBezTo>
                    <a:pt x="f68" y="f43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lnTo>
                    <a:pt x="f79" y="f80"/>
                  </a:lnTo>
                  <a:cubicBezTo>
                    <a:pt x="f81" y="f82"/>
                    <a:pt x="f83" y="f84"/>
                    <a:pt x="f85" y="f86"/>
                  </a:cubicBezTo>
                  <a:lnTo>
                    <a:pt x="f26" y="f87"/>
                  </a:lnTo>
                  <a:lnTo>
                    <a:pt x="f88" y="f89"/>
                  </a:ln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4" y="f98"/>
                    <a:pt x="f15" y="f99"/>
                  </a:cubicBezTo>
                  <a:cubicBezTo>
                    <a:pt x="f100" y="f101"/>
                    <a:pt x="f102" y="f103"/>
                    <a:pt x="f5" y="f55"/>
                  </a:cubicBezTo>
                  <a:close/>
                  <a:moveTo>
                    <a:pt x="f104" y="f105"/>
                  </a:moveTo>
                  <a:cubicBezTo>
                    <a:pt x="f106" y="f107"/>
                    <a:pt x="f108" y="f109"/>
                    <a:pt x="f110" y="f111"/>
                  </a:cubicBezTo>
                  <a:lnTo>
                    <a:pt x="f112" y="f113"/>
                  </a:ln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96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01" y="f139"/>
                  </a:cubicBezTo>
                  <a:cubicBezTo>
                    <a:pt x="f68" y="f140"/>
                    <a:pt x="f141" y="f142"/>
                    <a:pt x="f104" y="f105"/>
                  </a:cubicBezTo>
                  <a:close/>
                  <a:moveTo>
                    <a:pt x="f79" y="f143"/>
                  </a:moveTo>
                  <a:lnTo>
                    <a:pt x="f144" y="f145"/>
                  </a:ln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161"/>
                    <a:pt x="f162" y="f161"/>
                  </a:cubicBezTo>
                  <a:cubicBezTo>
                    <a:pt x="f163" y="f161"/>
                    <a:pt x="f164" y="f165"/>
                    <a:pt x="f166" y="f167"/>
                  </a:cubicBezTo>
                  <a:lnTo>
                    <a:pt x="f168" y="f169"/>
                  </a:lnTo>
                  <a:cubicBezTo>
                    <a:pt x="f170" y="f171"/>
                    <a:pt x="f172" y="f173"/>
                    <a:pt x="f174" y="f175"/>
                  </a:cubicBezTo>
                  <a:lnTo>
                    <a:pt x="f176" y="f119"/>
                  </a:lnTo>
                  <a:lnTo>
                    <a:pt x="f177" y="f178"/>
                  </a:lnTo>
                  <a:cubicBezTo>
                    <a:pt x="f179" y="f180"/>
                    <a:pt x="f181" y="f182"/>
                    <a:pt x="f183" y="f184"/>
                  </a:cubicBezTo>
                  <a:lnTo>
                    <a:pt x="f185" y="f186"/>
                  </a:lnTo>
                  <a:cubicBezTo>
                    <a:pt x="f5" y="f187"/>
                    <a:pt x="f188" y="f189"/>
                    <a:pt x="f190" y="f191"/>
                  </a:cubicBezTo>
                  <a:lnTo>
                    <a:pt x="f79" y="f143"/>
                  </a:lnTo>
                  <a:close/>
                  <a:moveTo>
                    <a:pt x="f192" y="f193"/>
                  </a:moveTo>
                  <a:cubicBezTo>
                    <a:pt x="f194" y="f193"/>
                    <a:pt x="f96" y="f195"/>
                    <a:pt x="f196" y="f197"/>
                  </a:cubicBezTo>
                  <a:lnTo>
                    <a:pt x="f198" y="f199"/>
                  </a:ln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lnTo>
                    <a:pt x="f212" y="f213"/>
                  </a:lnTo>
                  <a:lnTo>
                    <a:pt x="f214" y="f215"/>
                  </a:lnTo>
                  <a:cubicBezTo>
                    <a:pt x="f216" y="f217"/>
                    <a:pt x="f218" y="f219"/>
                    <a:pt x="f220" y="f221"/>
                  </a:cubicBezTo>
                  <a:lnTo>
                    <a:pt x="f222" y="f223"/>
                  </a:lnTo>
                  <a:cubicBezTo>
                    <a:pt x="f224" y="f225"/>
                    <a:pt x="f226" y="f184"/>
                    <a:pt x="f227" y="f228"/>
                  </a:cubicBezTo>
                  <a:lnTo>
                    <a:pt x="f229" y="f230"/>
                  </a:lnTo>
                  <a:lnTo>
                    <a:pt x="f231" y="f232"/>
                  </a:lnTo>
                  <a:cubicBezTo>
                    <a:pt x="f233" y="f234"/>
                    <a:pt x="f235" y="f236"/>
                    <a:pt x="f237" y="f238"/>
                  </a:cubicBezTo>
                  <a:cubicBezTo>
                    <a:pt x="f237" y="f239"/>
                    <a:pt x="f240" y="f241"/>
                    <a:pt x="f240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1" y="f253"/>
                  </a:cubicBezTo>
                  <a:lnTo>
                    <a:pt x="f251" y="f254"/>
                  </a:lnTo>
                  <a:lnTo>
                    <a:pt x="f251" y="f255"/>
                  </a:lnTo>
                  <a:cubicBezTo>
                    <a:pt x="f256" y="f257"/>
                    <a:pt x="f258" y="f259"/>
                    <a:pt x="f260" y="f261"/>
                  </a:cubicBezTo>
                  <a:lnTo>
                    <a:pt x="f262" y="f263"/>
                  </a:ln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3"/>
                  </a:cubicBezTo>
                  <a:cubicBezTo>
                    <a:pt x="f275" y="f273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2" y="f284"/>
                  </a:cubicBezTo>
                  <a:lnTo>
                    <a:pt x="f282" y="f143"/>
                  </a:lnTo>
                  <a:cubicBezTo>
                    <a:pt x="f285" y="f286"/>
                    <a:pt x="f287" y="f288"/>
                    <a:pt x="f289" y="f290"/>
                  </a:cubicBezTo>
                  <a:lnTo>
                    <a:pt x="f291" y="f186"/>
                  </a:lnTo>
                  <a:cubicBezTo>
                    <a:pt x="f292" y="f293"/>
                    <a:pt x="f294" y="f153"/>
                    <a:pt x="f295" y="f296"/>
                  </a:cubicBezTo>
                  <a:cubicBezTo>
                    <a:pt x="f295" y="f297"/>
                    <a:pt x="f298" y="f299"/>
                    <a:pt x="f298" y="f300"/>
                  </a:cubicBezTo>
                  <a:cubicBezTo>
                    <a:pt x="f301" y="f302"/>
                    <a:pt x="f303" y="f304"/>
                    <a:pt x="f303" y="f305"/>
                  </a:cubicBezTo>
                  <a:lnTo>
                    <a:pt x="f303" y="f306"/>
                  </a:lnTo>
                  <a:lnTo>
                    <a:pt x="f307" y="f308"/>
                  </a:lnTo>
                  <a:lnTo>
                    <a:pt x="f309" y="f310"/>
                  </a:lnTo>
                  <a:cubicBezTo>
                    <a:pt x="f311" y="f312"/>
                    <a:pt x="f286" y="f313"/>
                    <a:pt x="f314" y="f315"/>
                  </a:cubicBezTo>
                  <a:lnTo>
                    <a:pt x="f316" y="f317"/>
                  </a:lnTo>
                  <a:cubicBezTo>
                    <a:pt x="f318" y="f319"/>
                    <a:pt x="f320" y="f321"/>
                    <a:pt x="f241" y="f322"/>
                  </a:cubicBezTo>
                  <a:cubicBezTo>
                    <a:pt x="f323" y="f322"/>
                    <a:pt x="f323" y="f324"/>
                    <a:pt x="f238" y="f324"/>
                  </a:cubicBezTo>
                  <a:cubicBezTo>
                    <a:pt x="f325" y="f326"/>
                    <a:pt x="f327" y="f328"/>
                    <a:pt x="f329" y="f330"/>
                  </a:cubicBezTo>
                  <a:lnTo>
                    <a:pt x="f329" y="f331"/>
                  </a:lnTo>
                  <a:cubicBezTo>
                    <a:pt x="f332" y="f333"/>
                    <a:pt x="f334" y="f335"/>
                    <a:pt x="f113" y="f336"/>
                  </a:cubicBezTo>
                  <a:cubicBezTo>
                    <a:pt x="f337" y="f338"/>
                    <a:pt x="f339" y="f340"/>
                    <a:pt x="f341" y="f342"/>
                  </a:cubicBezTo>
                  <a:lnTo>
                    <a:pt x="f343" y="f344"/>
                  </a:lnTo>
                  <a:lnTo>
                    <a:pt x="f345" y="f346"/>
                  </a:lnTo>
                  <a:cubicBezTo>
                    <a:pt x="f347" y="f348"/>
                    <a:pt x="f349" y="f350"/>
                    <a:pt x="f351" y="f350"/>
                  </a:cubicBezTo>
                  <a:cubicBezTo>
                    <a:pt x="f352" y="f350"/>
                    <a:pt x="f353" y="f354"/>
                    <a:pt x="f355" y="f356"/>
                  </a:cubicBezTo>
                  <a:lnTo>
                    <a:pt x="f357" y="f356"/>
                  </a:lnTo>
                  <a:cubicBezTo>
                    <a:pt x="f358" y="f359"/>
                    <a:pt x="f360" y="f361"/>
                    <a:pt x="f362" y="f363"/>
                  </a:cubicBezTo>
                  <a:cubicBezTo>
                    <a:pt x="f364" y="f365"/>
                    <a:pt x="f366" y="f367"/>
                    <a:pt x="f368" y="f369"/>
                  </a:cubicBezTo>
                  <a:cubicBezTo>
                    <a:pt x="f370" y="f371"/>
                    <a:pt x="f372" y="f373"/>
                    <a:pt x="f374" y="f375"/>
                  </a:cubicBezTo>
                  <a:lnTo>
                    <a:pt x="f376" y="f377"/>
                  </a:lnTo>
                  <a:lnTo>
                    <a:pt x="f378" y="f379"/>
                  </a:lnTo>
                  <a:cubicBezTo>
                    <a:pt x="f380" y="f381"/>
                    <a:pt x="f382" y="f383"/>
                    <a:pt x="f384" y="f369"/>
                  </a:cubicBezTo>
                  <a:cubicBezTo>
                    <a:pt x="f385" y="f386"/>
                    <a:pt x="f387" y="f388"/>
                    <a:pt x="f91" y="f389"/>
                  </a:cubicBezTo>
                  <a:cubicBezTo>
                    <a:pt x="f390" y="f391"/>
                    <a:pt x="f392" y="f393"/>
                    <a:pt x="f394" y="f393"/>
                  </a:cubicBezTo>
                  <a:cubicBezTo>
                    <a:pt x="f395" y="f393"/>
                    <a:pt x="f396" y="f397"/>
                    <a:pt x="f398" y="f399"/>
                  </a:cubicBezTo>
                  <a:cubicBezTo>
                    <a:pt x="f400" y="f401"/>
                    <a:pt x="f402" y="f403"/>
                    <a:pt x="f404" y="f405"/>
                  </a:cubicBezTo>
                  <a:cubicBezTo>
                    <a:pt x="f406" y="f117"/>
                    <a:pt x="f407" y="f408"/>
                    <a:pt x="f409" y="f410"/>
                  </a:cubicBezTo>
                  <a:cubicBezTo>
                    <a:pt x="f411" y="f412"/>
                    <a:pt x="f413" y="f414"/>
                    <a:pt x="f415" y="f416"/>
                  </a:cubicBezTo>
                  <a:lnTo>
                    <a:pt x="f63" y="f374"/>
                  </a:lnTo>
                  <a:lnTo>
                    <a:pt x="f417" y="f418"/>
                  </a:ln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cubicBezTo>
                    <a:pt x="f431" y="f432"/>
                    <a:pt x="f433" y="f434"/>
                    <a:pt x="f435" y="f436"/>
                  </a:cubicBezTo>
                  <a:cubicBezTo>
                    <a:pt x="f437" y="f193"/>
                    <a:pt x="f438" y="f193"/>
                    <a:pt x="f439" y="f193"/>
                  </a:cubicBezTo>
                  <a:close/>
                  <a:moveTo>
                    <a:pt x="f52" y="f440"/>
                  </a:moveTo>
                  <a:cubicBezTo>
                    <a:pt x="f435" y="f440"/>
                    <a:pt x="f441" y="f440"/>
                    <a:pt x="f442" y="f443"/>
                  </a:cubicBezTo>
                  <a:cubicBezTo>
                    <a:pt x="f398" y="f444"/>
                    <a:pt x="f445" y="f446"/>
                    <a:pt x="f447" y="f448"/>
                  </a:cubicBezTo>
                  <a:cubicBezTo>
                    <a:pt x="f449" y="f450"/>
                    <a:pt x="f451" y="f452"/>
                    <a:pt x="f453" y="f454"/>
                  </a:cubicBezTo>
                  <a:cubicBezTo>
                    <a:pt x="f455" y="f456"/>
                    <a:pt x="f457" y="f220"/>
                    <a:pt x="f458" y="f459"/>
                  </a:cubicBezTo>
                  <a:lnTo>
                    <a:pt x="f431" y="f460"/>
                  </a:lnTo>
                  <a:cubicBezTo>
                    <a:pt x="f461" y="f462"/>
                    <a:pt x="f463" y="f464"/>
                    <a:pt x="f465" y="f466"/>
                  </a:cubicBezTo>
                  <a:cubicBezTo>
                    <a:pt x="f440" y="f467"/>
                    <a:pt x="f468" y="f469"/>
                    <a:pt x="f470" y="f471"/>
                  </a:cubicBezTo>
                  <a:cubicBezTo>
                    <a:pt x="f472" y="f473"/>
                    <a:pt x="f474" y="f475"/>
                    <a:pt x="f476" y="f477"/>
                  </a:cubicBezTo>
                  <a:cubicBezTo>
                    <a:pt x="f478" y="f479"/>
                    <a:pt x="f480" y="f481"/>
                    <a:pt x="f482" y="f481"/>
                  </a:cubicBezTo>
                  <a:cubicBezTo>
                    <a:pt x="f483" y="f481"/>
                    <a:pt x="f484" y="f485"/>
                    <a:pt x="f486" y="f487"/>
                  </a:cubicBezTo>
                  <a:cubicBezTo>
                    <a:pt x="f488" y="f489"/>
                    <a:pt x="f490" y="f491"/>
                    <a:pt x="f380" y="f492"/>
                  </a:cubicBezTo>
                  <a:lnTo>
                    <a:pt x="f245" y="f493"/>
                  </a:lnTo>
                  <a:lnTo>
                    <a:pt x="f494" y="f495"/>
                  </a:lnTo>
                  <a:cubicBezTo>
                    <a:pt x="f496" y="f497"/>
                    <a:pt x="f498" y="f499"/>
                    <a:pt x="f500" y="f501"/>
                  </a:cubicBezTo>
                  <a:cubicBezTo>
                    <a:pt x="f502" y="f503"/>
                    <a:pt x="f285" y="f504"/>
                    <a:pt x="f505" y="f506"/>
                  </a:cubicBezTo>
                  <a:cubicBezTo>
                    <a:pt x="f507" y="f508"/>
                    <a:pt x="f316" y="f509"/>
                    <a:pt x="f510" y="f509"/>
                  </a:cubicBezTo>
                  <a:cubicBezTo>
                    <a:pt x="f109" y="f509"/>
                    <a:pt x="f511" y="f506"/>
                    <a:pt x="f512" y="f513"/>
                  </a:cubicBezTo>
                  <a:cubicBezTo>
                    <a:pt x="f514" y="f515"/>
                    <a:pt x="f516" y="f517"/>
                    <a:pt x="f327" y="f479"/>
                  </a:cubicBezTo>
                  <a:cubicBezTo>
                    <a:pt x="f518" y="f519"/>
                    <a:pt x="f3" y="f520"/>
                    <a:pt x="f521" y="f522"/>
                  </a:cubicBezTo>
                  <a:cubicBezTo>
                    <a:pt x="f523" y="f524"/>
                    <a:pt x="f327" y="f525"/>
                    <a:pt x="f526" y="f527"/>
                  </a:cubicBezTo>
                  <a:cubicBezTo>
                    <a:pt x="f113" y="f379"/>
                    <a:pt x="f528" y="f529"/>
                    <a:pt x="f530" y="f531"/>
                  </a:cubicBezTo>
                  <a:cubicBezTo>
                    <a:pt x="f532" y="f533"/>
                    <a:pt x="f534" y="f535"/>
                    <a:pt x="f107" y="f536"/>
                  </a:cubicBezTo>
                  <a:cubicBezTo>
                    <a:pt x="f537" y="f538"/>
                    <a:pt x="f539" y="f540"/>
                    <a:pt x="f541" y="f306"/>
                  </a:cubicBezTo>
                  <a:lnTo>
                    <a:pt x="f541" y="f542"/>
                  </a:lnTo>
                  <a:cubicBezTo>
                    <a:pt x="f541" y="f542"/>
                    <a:pt x="f543" y="f544"/>
                    <a:pt x="f545" y="f546"/>
                  </a:cubicBezTo>
                  <a:cubicBezTo>
                    <a:pt x="f547" y="f548"/>
                    <a:pt x="f549" y="f550"/>
                    <a:pt x="f549" y="f551"/>
                  </a:cubicBezTo>
                  <a:cubicBezTo>
                    <a:pt x="f552" y="f553"/>
                    <a:pt x="f554" y="f555"/>
                    <a:pt x="f556" y="f557"/>
                  </a:cubicBezTo>
                  <a:lnTo>
                    <a:pt x="f558" y="f559"/>
                  </a:lnTo>
                  <a:cubicBezTo>
                    <a:pt x="f560" y="f561"/>
                    <a:pt x="f562" y="f563"/>
                    <a:pt x="f564" y="f565"/>
                  </a:cubicBezTo>
                  <a:cubicBezTo>
                    <a:pt x="f566" y="f567"/>
                    <a:pt x="f568" y="f569"/>
                    <a:pt x="f570" y="f269"/>
                  </a:cubicBezTo>
                  <a:cubicBezTo>
                    <a:pt x="f571" y="f572"/>
                    <a:pt x="f573" y="f574"/>
                    <a:pt x="f575" y="f574"/>
                  </a:cubicBezTo>
                  <a:cubicBezTo>
                    <a:pt x="f576" y="f574"/>
                    <a:pt x="f577" y="f578"/>
                    <a:pt x="f579" y="f580"/>
                  </a:cubicBezTo>
                  <a:cubicBezTo>
                    <a:pt x="f581" y="f582"/>
                    <a:pt x="f583" y="f584"/>
                    <a:pt x="f585" y="f279"/>
                  </a:cubicBezTo>
                  <a:cubicBezTo>
                    <a:pt x="f586" y="f587"/>
                    <a:pt x="f588" y="f589"/>
                    <a:pt x="f382" y="f590"/>
                  </a:cubicBezTo>
                  <a:lnTo>
                    <a:pt x="f382" y="f591"/>
                  </a:lnTo>
                  <a:cubicBezTo>
                    <a:pt x="f382" y="f252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604" y="f605"/>
                    <a:pt x="f604" y="f606"/>
                  </a:cubicBezTo>
                  <a:cubicBezTo>
                    <a:pt x="f607" y="f608"/>
                    <a:pt x="f609" y="f610"/>
                    <a:pt x="f490" y="f611"/>
                  </a:cubicBezTo>
                  <a:cubicBezTo>
                    <a:pt x="f202" y="f612"/>
                    <a:pt x="f613" y="f614"/>
                    <a:pt x="f615" y="f616"/>
                  </a:cubicBezTo>
                  <a:lnTo>
                    <a:pt x="f617" y="f147"/>
                  </a:lnTo>
                  <a:cubicBezTo>
                    <a:pt x="f618" y="f619"/>
                    <a:pt x="f620" y="f621"/>
                    <a:pt x="f15" y="f622"/>
                  </a:cubicBezTo>
                  <a:cubicBezTo>
                    <a:pt x="f623" y="f624"/>
                    <a:pt x="f625" y="f626"/>
                    <a:pt x="f627" y="f98"/>
                  </a:cubicBezTo>
                  <a:lnTo>
                    <a:pt x="f627" y="f628"/>
                  </a:lnTo>
                  <a:cubicBezTo>
                    <a:pt x="f629" y="f630"/>
                    <a:pt x="f631" y="f447"/>
                    <a:pt x="f632" y="f633"/>
                  </a:cubicBezTo>
                  <a:lnTo>
                    <a:pt x="f35" y="f634"/>
                  </a:lnTo>
                  <a:cubicBezTo>
                    <a:pt x="f635" y="f636"/>
                    <a:pt x="f11" y="f440"/>
                    <a:pt x="f637" y="f44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6" name="Google Shape;1151;p43">
              <a:extLst>
                <a:ext uri="{FF2B5EF4-FFF2-40B4-BE49-F238E27FC236}">
                  <a16:creationId xmlns:a16="http://schemas.microsoft.com/office/drawing/2014/main" id="{B510BF80-5D07-100B-B8F6-AC45C4FF8014}"/>
                </a:ext>
              </a:extLst>
            </p:cNvPr>
            <p:cNvSpPr/>
            <p:nvPr/>
          </p:nvSpPr>
          <p:spPr>
            <a:xfrm>
              <a:off x="3657581" y="2751978"/>
              <a:ext cx="482766" cy="14438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52"/>
                <a:gd name="f4" fmla="val 27371"/>
                <a:gd name="f5" fmla="val 6612"/>
                <a:gd name="f6" fmla="val 6436"/>
                <a:gd name="f7" fmla="val 6254"/>
                <a:gd name="f8" fmla="val 67"/>
                <a:gd name="f9" fmla="val 6089"/>
                <a:gd name="f10" fmla="val 227"/>
                <a:gd name="f11" fmla="val 2239"/>
                <a:gd name="f12" fmla="val 3847"/>
                <a:gd name="f13" fmla="val 42"/>
                <a:gd name="f14" fmla="val 9119"/>
                <a:gd name="f15" fmla="val 482"/>
                <a:gd name="f16" fmla="val 14413"/>
                <a:gd name="f17" fmla="val 900"/>
                <a:gd name="f18" fmla="val 19518"/>
                <a:gd name="f19" fmla="val 3599"/>
                <a:gd name="f20" fmla="val 24184"/>
                <a:gd name="f21" fmla="val 7701"/>
                <a:gd name="f22" fmla="val 27218"/>
                <a:gd name="f23" fmla="val 7844"/>
                <a:gd name="f24" fmla="val 27325"/>
                <a:gd name="f25" fmla="val 7986"/>
                <a:gd name="f26" fmla="val 8118"/>
                <a:gd name="f27" fmla="val 8740"/>
                <a:gd name="f28" fmla="val 9151"/>
                <a:gd name="f29" fmla="val 26359"/>
                <a:gd name="f30" fmla="val 8496"/>
                <a:gd name="f31" fmla="val 25858"/>
                <a:gd name="f32" fmla="val 524"/>
                <a:gd name="f33" fmla="val 19895"/>
                <a:gd name="f34" fmla="val 1"/>
                <a:gd name="f35" fmla="val 8073"/>
                <a:gd name="f36" fmla="val 7198"/>
                <a:gd name="f37" fmla="val 1336"/>
                <a:gd name="f38" fmla="val 7750"/>
                <a:gd name="f39" fmla="val 800"/>
                <a:gd name="f40" fmla="val 7219"/>
                <a:gd name="f41" fmla="*/ f0 1 9152"/>
                <a:gd name="f42" fmla="*/ f1 1 27371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9152"/>
                <a:gd name="f49" fmla="*/ f46 1 27371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9152" h="2737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  <p:sp>
          <p:nvSpPr>
            <p:cNvPr id="37" name="Google Shape;1152;p43">
              <a:extLst>
                <a:ext uri="{FF2B5EF4-FFF2-40B4-BE49-F238E27FC236}">
                  <a16:creationId xmlns:a16="http://schemas.microsoft.com/office/drawing/2014/main" id="{591C8253-4172-B258-0059-6068DABD7FC0}"/>
                </a:ext>
              </a:extLst>
            </p:cNvPr>
            <p:cNvSpPr/>
            <p:nvPr/>
          </p:nvSpPr>
          <p:spPr>
            <a:xfrm>
              <a:off x="4557863" y="1274399"/>
              <a:ext cx="332640" cy="9348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6"/>
                <a:gd name="f4" fmla="val 17723"/>
                <a:gd name="f5" fmla="val 1093"/>
                <a:gd name="f6" fmla="val 520"/>
                <a:gd name="f7" fmla="val 783"/>
                <a:gd name="f8" fmla="val 509"/>
                <a:gd name="f9" fmla="val 1372"/>
                <a:gd name="f10" fmla="val 4004"/>
                <a:gd name="f11" fmla="val 5599"/>
                <a:gd name="f12" fmla="val 4610"/>
                <a:gd name="f13" fmla="val 11729"/>
                <a:gd name="f14" fmla="val 2016"/>
                <a:gd name="f15" fmla="val 16542"/>
                <a:gd name="f16" fmla="val 1698"/>
                <a:gd name="f17" fmla="val 17162"/>
                <a:gd name="f18" fmla="val 2227"/>
                <a:gd name="f19" fmla="val 2750"/>
                <a:gd name="f20" fmla="val 2986"/>
                <a:gd name="f21" fmla="val 3220"/>
                <a:gd name="f22" fmla="val 17609"/>
                <a:gd name="f23" fmla="val 3376"/>
                <a:gd name="f24" fmla="val 17337"/>
                <a:gd name="f25" fmla="val 6305"/>
                <a:gd name="f26" fmla="val 11876"/>
                <a:gd name="f27" fmla="val 5594"/>
                <a:gd name="f28" fmla="val 5013"/>
                <a:gd name="f29" fmla="val 1618"/>
                <a:gd name="f30" fmla="val 263"/>
                <a:gd name="f31" fmla="val 1458"/>
                <a:gd name="f32" fmla="val 78"/>
                <a:gd name="f33" fmla="val 1273"/>
                <a:gd name="f34" fmla="*/ f0 1 6306"/>
                <a:gd name="f35" fmla="*/ f1 1 17723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6306"/>
                <a:gd name="f42" fmla="*/ f39 1 17723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306" h="17723">
                  <a:moveTo>
                    <a:pt x="f5" y="f2"/>
                  </a:moveTo>
                  <a:cubicBezTo>
                    <a:pt x="f6" y="f2"/>
                    <a:pt x="f2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Alphabet for Kids Infographics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386</Words>
  <Application>Microsoft Office PowerPoint</Application>
  <PresentationFormat>On-screen Show (16:9)</PresentationFormat>
  <Paragraphs>89</Paragraphs>
  <Slides>10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8" baseType="lpstr">
      <vt:lpstr>Arial</vt:lpstr>
      <vt:lpstr>Calibri</vt:lpstr>
      <vt:lpstr>Calibri Light</vt:lpstr>
      <vt:lpstr>Fira Sans Extra Condensed Medium</vt:lpstr>
      <vt:lpstr>Franklin Gothic Heavy</vt:lpstr>
      <vt:lpstr>Playfair Display Black</vt:lpstr>
      <vt:lpstr>Roboto</vt:lpstr>
      <vt:lpstr>Alphabet for Kids Infographics by Slidesgo</vt:lpstr>
      <vt:lpstr>الفبای کودکان</vt:lpstr>
      <vt:lpstr>اینفوگرافیک الفبای کودکان</vt:lpstr>
      <vt:lpstr>اینفوگرافیک الفبای کودکان</vt:lpstr>
      <vt:lpstr>اینفوگرافیک الفبای کودکان</vt:lpstr>
      <vt:lpstr>اینفوگرافیک الفبای کودکان</vt:lpstr>
      <vt:lpstr>اینفوگرافیک الفبای کودکان</vt:lpstr>
      <vt:lpstr>اینفوگرافیک الفبای کودکان</vt:lpstr>
      <vt:lpstr>اینفوگرافیک الفبای کودکان</vt:lpstr>
      <vt:lpstr>اینفوگرافیک الفبای کودکان</vt:lpstr>
      <vt:lpstr>با تشکر از شما دوستان عزیز ... !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2024-05-04T07:24:33Z</dcterms:modified>
  <cp:category/>
</cp:coreProperties>
</file>